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autoCompressPictures="0">
  <p:sldMasterIdLst>
    <p:sldMasterId id="2147483648" r:id="rId1"/>
  </p:sldMasterIdLst>
  <p:notesMasterIdLst>
    <p:notesMasterId r:id="rId13"/>
  </p:notesMasterIdLst>
  <p:sldIdLst>
    <p:sldId id="492" r:id="rId2"/>
    <p:sldId id="483" r:id="rId3"/>
    <p:sldId id="484" r:id="rId4"/>
    <p:sldId id="486" r:id="rId5"/>
    <p:sldId id="485" r:id="rId6"/>
    <p:sldId id="488" r:id="rId7"/>
    <p:sldId id="493" r:id="rId8"/>
    <p:sldId id="490" r:id="rId9"/>
    <p:sldId id="482" r:id="rId10"/>
    <p:sldId id="471" r:id="rId11"/>
    <p:sldId id="316" r:id="rId12"/>
  </p:sldIdLst>
  <p:sldSz cx="12192000" cy="6858000"/>
  <p:notesSz cx="6858000" cy="9144000"/>
  <p:embeddedFontLst>
    <p:embeddedFont>
      <p:font typeface="Cairo" panose="020B0604020202020204" charset="-78"/>
      <p:regular r:id="rId14"/>
      <p:bold r:id="rId15"/>
    </p:embeddedFont>
    <p:embeddedFont>
      <p:font typeface="Calibri" panose="020F0502020204030204" pitchFamily="34" charset="0"/>
      <p:regular r:id="rId16"/>
      <p:bold r:id="rId17"/>
    </p:embeddedFont>
    <p:embeddedFont>
      <p:font typeface="Harmattan" panose="01000503000000020003" pitchFamily="2" charset="-78"/>
      <p:regular r:id="rId18"/>
      <p:bold r:id="rId19"/>
    </p:embeddedFont>
  </p:embeddedFontLst>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pos="6494" userDrawn="1">
          <p15:clr>
            <a:srgbClr val="A4A3A4"/>
          </p15:clr>
        </p15:guide>
        <p15:guide id="7" pos="1118" userDrawn="1">
          <p15:clr>
            <a:srgbClr val="A4A3A4"/>
          </p15:clr>
        </p15:guide>
        <p15:guide id="8" orient="horz" pos="1570" userDrawn="1">
          <p15:clr>
            <a:srgbClr val="A4A3A4"/>
          </p15:clr>
        </p15:guide>
        <p15:guide id="9" orient="horz" pos="3702" userDrawn="1">
          <p15:clr>
            <a:srgbClr val="A4A3A4"/>
          </p15:clr>
        </p15:guide>
        <p15:guide id="10" orient="horz" pos="12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96BD"/>
    <a:srgbClr val="82B0B4"/>
    <a:srgbClr val="EE8030"/>
    <a:srgbClr val="F8BD38"/>
    <a:srgbClr val="505050"/>
    <a:srgbClr val="F3F3F3"/>
    <a:srgbClr val="F7AB9D"/>
    <a:srgbClr val="282828"/>
    <a:srgbClr val="FF6A64"/>
    <a:srgbClr val="FFBF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74209F-2A0C-4D6B-B753-91A45796973A}" v="2" dt="2023-12-11T14:28:22.0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222" autoAdjust="0"/>
    <p:restoredTop sz="94307" autoAdjust="0"/>
  </p:normalViewPr>
  <p:slideViewPr>
    <p:cSldViewPr snapToGrid="0">
      <p:cViewPr>
        <p:scale>
          <a:sx n="66" d="100"/>
          <a:sy n="66" d="100"/>
        </p:scale>
        <p:origin x="1291" y="442"/>
      </p:cViewPr>
      <p:guideLst>
        <p:guide pos="3840"/>
        <p:guide pos="6494"/>
        <p:guide pos="1118"/>
        <p:guide orient="horz" pos="1570"/>
        <p:guide orient="horz" pos="3702"/>
        <p:guide orient="horz" pos="1207"/>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san MH" userId="84cd2103f36ef0dc" providerId="LiveId" clId="{EC105026-A59A-472F-96D2-633B07EAEF26}"/>
    <pc:docChg chg="undo custSel addSld delSld modSld sldOrd modMainMaster">
      <pc:chgData name="hassan MH" userId="84cd2103f36ef0dc" providerId="LiveId" clId="{EC105026-A59A-472F-96D2-633B07EAEF26}" dt="2022-04-21T03:52:01.482" v="1695" actId="404"/>
      <pc:docMkLst>
        <pc:docMk/>
      </pc:docMkLst>
      <pc:sldChg chg="modSp mod">
        <pc:chgData name="hassan MH" userId="84cd2103f36ef0dc" providerId="LiveId" clId="{EC105026-A59A-472F-96D2-633B07EAEF26}" dt="2022-04-18T13:07:53.016" v="16" actId="1076"/>
        <pc:sldMkLst>
          <pc:docMk/>
          <pc:sldMk cId="1487315265" sldId="316"/>
        </pc:sldMkLst>
        <pc:spChg chg="mod">
          <ac:chgData name="hassan MH" userId="84cd2103f36ef0dc" providerId="LiveId" clId="{EC105026-A59A-472F-96D2-633B07EAEF26}" dt="2022-04-18T13:07:53.016" v="16" actId="1076"/>
          <ac:spMkLst>
            <pc:docMk/>
            <pc:sldMk cId="1487315265" sldId="316"/>
            <ac:spMk id="7" creationId="{D0DD99C7-B0F2-42C9-8154-DC9D5C52B44D}"/>
          </ac:spMkLst>
        </pc:spChg>
      </pc:sldChg>
      <pc:sldChg chg="del">
        <pc:chgData name="hassan MH" userId="84cd2103f36ef0dc" providerId="LiveId" clId="{EC105026-A59A-472F-96D2-633B07EAEF26}" dt="2022-04-18T13:05:44.213" v="8" actId="47"/>
        <pc:sldMkLst>
          <pc:docMk/>
          <pc:sldMk cId="1674568692" sldId="326"/>
        </pc:sldMkLst>
      </pc:sldChg>
      <pc:sldChg chg="del">
        <pc:chgData name="hassan MH" userId="84cd2103f36ef0dc" providerId="LiveId" clId="{EC105026-A59A-472F-96D2-633B07EAEF26}" dt="2022-04-18T13:05:44.213" v="8" actId="47"/>
        <pc:sldMkLst>
          <pc:docMk/>
          <pc:sldMk cId="3241919719" sldId="327"/>
        </pc:sldMkLst>
      </pc:sldChg>
      <pc:sldChg chg="del">
        <pc:chgData name="hassan MH" userId="84cd2103f36ef0dc" providerId="LiveId" clId="{EC105026-A59A-472F-96D2-633B07EAEF26}" dt="2022-04-18T13:05:44.213" v="8" actId="47"/>
        <pc:sldMkLst>
          <pc:docMk/>
          <pc:sldMk cId="1719007704" sldId="332"/>
        </pc:sldMkLst>
      </pc:sldChg>
      <pc:sldChg chg="del">
        <pc:chgData name="hassan MH" userId="84cd2103f36ef0dc" providerId="LiveId" clId="{EC105026-A59A-472F-96D2-633B07EAEF26}" dt="2022-04-18T13:05:44.213" v="8" actId="47"/>
        <pc:sldMkLst>
          <pc:docMk/>
          <pc:sldMk cId="2428557051" sldId="333"/>
        </pc:sldMkLst>
      </pc:sldChg>
      <pc:sldChg chg="del">
        <pc:chgData name="hassan MH" userId="84cd2103f36ef0dc" providerId="LiveId" clId="{EC105026-A59A-472F-96D2-633B07EAEF26}" dt="2022-04-18T13:05:44.213" v="8" actId="47"/>
        <pc:sldMkLst>
          <pc:docMk/>
          <pc:sldMk cId="4177408876" sldId="334"/>
        </pc:sldMkLst>
      </pc:sldChg>
      <pc:sldChg chg="del">
        <pc:chgData name="hassan MH" userId="84cd2103f36ef0dc" providerId="LiveId" clId="{EC105026-A59A-472F-96D2-633B07EAEF26}" dt="2022-04-18T13:05:44.213" v="8" actId="47"/>
        <pc:sldMkLst>
          <pc:docMk/>
          <pc:sldMk cId="1982488759" sldId="335"/>
        </pc:sldMkLst>
      </pc:sldChg>
      <pc:sldChg chg="del">
        <pc:chgData name="hassan MH" userId="84cd2103f36ef0dc" providerId="LiveId" clId="{EC105026-A59A-472F-96D2-633B07EAEF26}" dt="2022-04-18T13:05:44.213" v="8" actId="47"/>
        <pc:sldMkLst>
          <pc:docMk/>
          <pc:sldMk cId="1371448894" sldId="336"/>
        </pc:sldMkLst>
      </pc:sldChg>
      <pc:sldChg chg="del">
        <pc:chgData name="hassan MH" userId="84cd2103f36ef0dc" providerId="LiveId" clId="{EC105026-A59A-472F-96D2-633B07EAEF26}" dt="2022-04-18T13:05:44.213" v="8" actId="47"/>
        <pc:sldMkLst>
          <pc:docMk/>
          <pc:sldMk cId="3551271637" sldId="337"/>
        </pc:sldMkLst>
      </pc:sldChg>
      <pc:sldChg chg="del">
        <pc:chgData name="hassan MH" userId="84cd2103f36ef0dc" providerId="LiveId" clId="{EC105026-A59A-472F-96D2-633B07EAEF26}" dt="2022-04-18T13:05:44.213" v="8" actId="47"/>
        <pc:sldMkLst>
          <pc:docMk/>
          <pc:sldMk cId="4283023616" sldId="338"/>
        </pc:sldMkLst>
      </pc:sldChg>
      <pc:sldChg chg="del">
        <pc:chgData name="hassan MH" userId="84cd2103f36ef0dc" providerId="LiveId" clId="{EC105026-A59A-472F-96D2-633B07EAEF26}" dt="2022-04-18T13:05:44.213" v="8" actId="47"/>
        <pc:sldMkLst>
          <pc:docMk/>
          <pc:sldMk cId="1120436275" sldId="339"/>
        </pc:sldMkLst>
      </pc:sldChg>
      <pc:sldChg chg="del">
        <pc:chgData name="hassan MH" userId="84cd2103f36ef0dc" providerId="LiveId" clId="{EC105026-A59A-472F-96D2-633B07EAEF26}" dt="2022-04-18T13:05:44.213" v="8" actId="47"/>
        <pc:sldMkLst>
          <pc:docMk/>
          <pc:sldMk cId="2104249314" sldId="340"/>
        </pc:sldMkLst>
      </pc:sldChg>
      <pc:sldChg chg="del">
        <pc:chgData name="hassan MH" userId="84cd2103f36ef0dc" providerId="LiveId" clId="{EC105026-A59A-472F-96D2-633B07EAEF26}" dt="2022-04-18T13:05:44.213" v="8" actId="47"/>
        <pc:sldMkLst>
          <pc:docMk/>
          <pc:sldMk cId="4208543937" sldId="341"/>
        </pc:sldMkLst>
      </pc:sldChg>
      <pc:sldChg chg="del">
        <pc:chgData name="hassan MH" userId="84cd2103f36ef0dc" providerId="LiveId" clId="{EC105026-A59A-472F-96D2-633B07EAEF26}" dt="2022-04-18T13:05:44.213" v="8" actId="47"/>
        <pc:sldMkLst>
          <pc:docMk/>
          <pc:sldMk cId="1038211705" sldId="342"/>
        </pc:sldMkLst>
      </pc:sldChg>
      <pc:sldChg chg="del">
        <pc:chgData name="hassan MH" userId="84cd2103f36ef0dc" providerId="LiveId" clId="{EC105026-A59A-472F-96D2-633B07EAEF26}" dt="2022-04-18T13:05:44.213" v="8" actId="47"/>
        <pc:sldMkLst>
          <pc:docMk/>
          <pc:sldMk cId="1188057779" sldId="343"/>
        </pc:sldMkLst>
      </pc:sldChg>
      <pc:sldChg chg="del">
        <pc:chgData name="hassan MH" userId="84cd2103f36ef0dc" providerId="LiveId" clId="{EC105026-A59A-472F-96D2-633B07EAEF26}" dt="2022-04-18T13:05:44.213" v="8" actId="47"/>
        <pc:sldMkLst>
          <pc:docMk/>
          <pc:sldMk cId="4106468095" sldId="344"/>
        </pc:sldMkLst>
      </pc:sldChg>
      <pc:sldChg chg="del">
        <pc:chgData name="hassan MH" userId="84cd2103f36ef0dc" providerId="LiveId" clId="{EC105026-A59A-472F-96D2-633B07EAEF26}" dt="2022-04-18T13:05:44.213" v="8" actId="47"/>
        <pc:sldMkLst>
          <pc:docMk/>
          <pc:sldMk cId="2627504679" sldId="345"/>
        </pc:sldMkLst>
      </pc:sldChg>
      <pc:sldChg chg="del">
        <pc:chgData name="hassan MH" userId="84cd2103f36ef0dc" providerId="LiveId" clId="{EC105026-A59A-472F-96D2-633B07EAEF26}" dt="2022-04-18T13:05:44.213" v="8" actId="47"/>
        <pc:sldMkLst>
          <pc:docMk/>
          <pc:sldMk cId="2940180332" sldId="346"/>
        </pc:sldMkLst>
      </pc:sldChg>
      <pc:sldChg chg="addSp delSp modSp new mod ord">
        <pc:chgData name="hassan MH" userId="84cd2103f36ef0dc" providerId="LiveId" clId="{EC105026-A59A-472F-96D2-633B07EAEF26}" dt="2022-04-18T13:09:40.584" v="23"/>
        <pc:sldMkLst>
          <pc:docMk/>
          <pc:sldMk cId="1910879418" sldId="347"/>
        </pc:sldMkLst>
        <pc:spChg chg="del">
          <ac:chgData name="hassan MH" userId="84cd2103f36ef0dc" providerId="LiveId" clId="{EC105026-A59A-472F-96D2-633B07EAEF26}" dt="2022-04-18T13:05:30.013" v="3" actId="478"/>
          <ac:spMkLst>
            <pc:docMk/>
            <pc:sldMk cId="1910879418" sldId="347"/>
            <ac:spMk id="2" creationId="{94CC04F1-92EE-44BA-AF3D-D103FDF95C8B}"/>
          </ac:spMkLst>
        </pc:spChg>
        <pc:spChg chg="del">
          <ac:chgData name="hassan MH" userId="84cd2103f36ef0dc" providerId="LiveId" clId="{EC105026-A59A-472F-96D2-633B07EAEF26}" dt="2022-04-18T13:05:30.013" v="3" actId="478"/>
          <ac:spMkLst>
            <pc:docMk/>
            <pc:sldMk cId="1910879418" sldId="347"/>
            <ac:spMk id="3" creationId="{7715B4BD-39A9-4BE4-9773-A95CE7B290DA}"/>
          </ac:spMkLst>
        </pc:spChg>
        <pc:spChg chg="add mod">
          <ac:chgData name="hassan MH" userId="84cd2103f36ef0dc" providerId="LiveId" clId="{EC105026-A59A-472F-96D2-633B07EAEF26}" dt="2022-04-18T13:08:04.347" v="17" actId="207"/>
          <ac:spMkLst>
            <pc:docMk/>
            <pc:sldMk cId="1910879418" sldId="347"/>
            <ac:spMk id="5" creationId="{CCDCA516-1328-46FD-BFF3-3438CADFC09A}"/>
          </ac:spMkLst>
        </pc:spChg>
        <pc:spChg chg="add mod">
          <ac:chgData name="hassan MH" userId="84cd2103f36ef0dc" providerId="LiveId" clId="{EC105026-A59A-472F-96D2-633B07EAEF26}" dt="2022-04-18T13:07:08.207" v="12" actId="1076"/>
          <ac:spMkLst>
            <pc:docMk/>
            <pc:sldMk cId="1910879418" sldId="347"/>
            <ac:spMk id="7" creationId="{710F3031-8B39-4CEC-BDAB-06433B1F2FA7}"/>
          </ac:spMkLst>
        </pc:spChg>
      </pc:sldChg>
      <pc:sldChg chg="addSp modSp add mod">
        <pc:chgData name="hassan MH" userId="84cd2103f36ef0dc" providerId="LiveId" clId="{EC105026-A59A-472F-96D2-633B07EAEF26}" dt="2022-04-18T13:10:47.041" v="37" actId="1076"/>
        <pc:sldMkLst>
          <pc:docMk/>
          <pc:sldMk cId="3308221672" sldId="348"/>
        </pc:sldMkLst>
        <pc:spChg chg="add mod">
          <ac:chgData name="hassan MH" userId="84cd2103f36ef0dc" providerId="LiveId" clId="{EC105026-A59A-472F-96D2-633B07EAEF26}" dt="2022-04-18T13:10:44.537" v="36" actId="1076"/>
          <ac:spMkLst>
            <pc:docMk/>
            <pc:sldMk cId="3308221672" sldId="348"/>
            <ac:spMk id="3" creationId="{A83E809A-DA54-47B7-AF99-823CB5E2943A}"/>
          </ac:spMkLst>
        </pc:spChg>
        <pc:spChg chg="add mod">
          <ac:chgData name="hassan MH" userId="84cd2103f36ef0dc" providerId="LiveId" clId="{EC105026-A59A-472F-96D2-633B07EAEF26}" dt="2022-04-18T13:10:34.991" v="34" actId="1076"/>
          <ac:spMkLst>
            <pc:docMk/>
            <pc:sldMk cId="3308221672" sldId="348"/>
            <ac:spMk id="5" creationId="{1A145798-3628-46AB-BF11-EE45730C6FE5}"/>
          </ac:spMkLst>
        </pc:spChg>
        <pc:spChg chg="add mod">
          <ac:chgData name="hassan MH" userId="84cd2103f36ef0dc" providerId="LiveId" clId="{EC105026-A59A-472F-96D2-633B07EAEF26}" dt="2022-04-18T13:10:47.041" v="37" actId="1076"/>
          <ac:spMkLst>
            <pc:docMk/>
            <pc:sldMk cId="3308221672" sldId="348"/>
            <ac:spMk id="7" creationId="{4590F2C6-08A1-4CFE-970F-3717EEB8DA48}"/>
          </ac:spMkLst>
        </pc:spChg>
      </pc:sldChg>
      <pc:sldChg chg="addSp modSp add mod">
        <pc:chgData name="hassan MH" userId="84cd2103f36ef0dc" providerId="LiveId" clId="{EC105026-A59A-472F-96D2-633B07EAEF26}" dt="2022-04-18T13:12:02.010" v="51" actId="1076"/>
        <pc:sldMkLst>
          <pc:docMk/>
          <pc:sldMk cId="1905947837" sldId="349"/>
        </pc:sldMkLst>
        <pc:spChg chg="add mod">
          <ac:chgData name="hassan MH" userId="84cd2103f36ef0dc" providerId="LiveId" clId="{EC105026-A59A-472F-96D2-633B07EAEF26}" dt="2022-04-18T13:11:59.278" v="50" actId="14100"/>
          <ac:spMkLst>
            <pc:docMk/>
            <pc:sldMk cId="1905947837" sldId="349"/>
            <ac:spMk id="3" creationId="{CD8D0D1A-06CA-41F2-807D-EF78E53B73C8}"/>
          </ac:spMkLst>
        </pc:spChg>
        <pc:spChg chg="add mod">
          <ac:chgData name="hassan MH" userId="84cd2103f36ef0dc" providerId="LiveId" clId="{EC105026-A59A-472F-96D2-633B07EAEF26}" dt="2022-04-18T13:12:02.010" v="51" actId="1076"/>
          <ac:spMkLst>
            <pc:docMk/>
            <pc:sldMk cId="1905947837" sldId="349"/>
            <ac:spMk id="5" creationId="{2DEB1DE3-FFA9-4AAE-B304-DA6EBC0C9A52}"/>
          </ac:spMkLst>
        </pc:spChg>
      </pc:sldChg>
      <pc:sldChg chg="addSp add mod">
        <pc:chgData name="hassan MH" userId="84cd2103f36ef0dc" providerId="LiveId" clId="{EC105026-A59A-472F-96D2-633B07EAEF26}" dt="2022-04-18T13:10:15.892" v="31" actId="22"/>
        <pc:sldMkLst>
          <pc:docMk/>
          <pc:sldMk cId="1795212248" sldId="350"/>
        </pc:sldMkLst>
        <pc:spChg chg="add">
          <ac:chgData name="hassan MH" userId="84cd2103f36ef0dc" providerId="LiveId" clId="{EC105026-A59A-472F-96D2-633B07EAEF26}" dt="2022-04-18T13:10:15.892" v="31" actId="22"/>
          <ac:spMkLst>
            <pc:docMk/>
            <pc:sldMk cId="1795212248" sldId="350"/>
            <ac:spMk id="3" creationId="{9444B755-C660-4F88-AFBE-33861F492EBC}"/>
          </ac:spMkLst>
        </pc:spChg>
      </pc:sldChg>
      <pc:sldChg chg="addSp modSp add mod">
        <pc:chgData name="hassan MH" userId="84cd2103f36ef0dc" providerId="LiveId" clId="{EC105026-A59A-472F-96D2-633B07EAEF26}" dt="2022-04-18T13:11:26.507" v="44" actId="1076"/>
        <pc:sldMkLst>
          <pc:docMk/>
          <pc:sldMk cId="4078102240" sldId="351"/>
        </pc:sldMkLst>
        <pc:spChg chg="add mod">
          <ac:chgData name="hassan MH" userId="84cd2103f36ef0dc" providerId="LiveId" clId="{EC105026-A59A-472F-96D2-633B07EAEF26}" dt="2022-04-18T13:11:26.507" v="44" actId="1076"/>
          <ac:spMkLst>
            <pc:docMk/>
            <pc:sldMk cId="4078102240" sldId="351"/>
            <ac:spMk id="3" creationId="{159D7D66-614B-4AD8-AA91-06004CEEEEE9}"/>
          </ac:spMkLst>
        </pc:spChg>
      </pc:sldChg>
      <pc:sldChg chg="addSp modSp add mod ord">
        <pc:chgData name="hassan MH" userId="84cd2103f36ef0dc" providerId="LiveId" clId="{EC105026-A59A-472F-96D2-633B07EAEF26}" dt="2022-04-18T13:10:08.500" v="30"/>
        <pc:sldMkLst>
          <pc:docMk/>
          <pc:sldMk cId="3176650883" sldId="352"/>
        </pc:sldMkLst>
        <pc:spChg chg="add mod">
          <ac:chgData name="hassan MH" userId="84cd2103f36ef0dc" providerId="LiveId" clId="{EC105026-A59A-472F-96D2-633B07EAEF26}" dt="2022-04-18T13:10:06.559" v="28" actId="1076"/>
          <ac:spMkLst>
            <pc:docMk/>
            <pc:sldMk cId="3176650883" sldId="352"/>
            <ac:spMk id="3" creationId="{0EE59DA8-6D9A-4137-A6D6-6C665ADB57BE}"/>
          </ac:spMkLst>
        </pc:spChg>
      </pc:sldChg>
      <pc:sldChg chg="addSp delSp modSp add mod">
        <pc:chgData name="hassan MH" userId="84cd2103f36ef0dc" providerId="LiveId" clId="{EC105026-A59A-472F-96D2-633B07EAEF26}" dt="2022-04-18T13:13:33.644" v="65" actId="1076"/>
        <pc:sldMkLst>
          <pc:docMk/>
          <pc:sldMk cId="3356035775" sldId="353"/>
        </pc:sldMkLst>
        <pc:spChg chg="del">
          <ac:chgData name="hassan MH" userId="84cd2103f36ef0dc" providerId="LiveId" clId="{EC105026-A59A-472F-96D2-633B07EAEF26}" dt="2022-04-18T13:11:04.540" v="39" actId="478"/>
          <ac:spMkLst>
            <pc:docMk/>
            <pc:sldMk cId="3356035775" sldId="353"/>
            <ac:spMk id="3" creationId="{0EE59DA8-6D9A-4137-A6D6-6C665ADB57BE}"/>
          </ac:spMkLst>
        </pc:spChg>
        <pc:spChg chg="add mod">
          <ac:chgData name="hassan MH" userId="84cd2103f36ef0dc" providerId="LiveId" clId="{EC105026-A59A-472F-96D2-633B07EAEF26}" dt="2022-04-18T13:13:13.934" v="63" actId="1076"/>
          <ac:spMkLst>
            <pc:docMk/>
            <pc:sldMk cId="3356035775" sldId="353"/>
            <ac:spMk id="4" creationId="{053EE818-F953-4EC4-B493-34C34C6646E8}"/>
          </ac:spMkLst>
        </pc:spChg>
        <pc:spChg chg="add mod">
          <ac:chgData name="hassan MH" userId="84cd2103f36ef0dc" providerId="LiveId" clId="{EC105026-A59A-472F-96D2-633B07EAEF26}" dt="2022-04-18T13:13:33.644" v="65" actId="1076"/>
          <ac:spMkLst>
            <pc:docMk/>
            <pc:sldMk cId="3356035775" sldId="353"/>
            <ac:spMk id="6" creationId="{3BCD43A7-7EC5-4332-A14C-D66E69308F47}"/>
          </ac:spMkLst>
        </pc:spChg>
      </pc:sldChg>
      <pc:sldChg chg="addSp delSp modSp add mod">
        <pc:chgData name="hassan MH" userId="84cd2103f36ef0dc" providerId="LiveId" clId="{EC105026-A59A-472F-96D2-633B07EAEF26}" dt="2022-04-18T13:12:50.890" v="58" actId="14100"/>
        <pc:sldMkLst>
          <pc:docMk/>
          <pc:sldMk cId="681402093" sldId="354"/>
        </pc:sldMkLst>
        <pc:spChg chg="del">
          <ac:chgData name="hassan MH" userId="84cd2103f36ef0dc" providerId="LiveId" clId="{EC105026-A59A-472F-96D2-633B07EAEF26}" dt="2022-04-18T13:12:31.704" v="53" actId="478"/>
          <ac:spMkLst>
            <pc:docMk/>
            <pc:sldMk cId="681402093" sldId="354"/>
            <ac:spMk id="3" creationId="{159D7D66-614B-4AD8-AA91-06004CEEEEE9}"/>
          </ac:spMkLst>
        </pc:spChg>
        <pc:spChg chg="add mod">
          <ac:chgData name="hassan MH" userId="84cd2103f36ef0dc" providerId="LiveId" clId="{EC105026-A59A-472F-96D2-633B07EAEF26}" dt="2022-04-18T13:12:38.200" v="55" actId="1076"/>
          <ac:spMkLst>
            <pc:docMk/>
            <pc:sldMk cId="681402093" sldId="354"/>
            <ac:spMk id="4" creationId="{16E38D13-FE49-4889-BF48-D4D6444F557C}"/>
          </ac:spMkLst>
        </pc:spChg>
        <pc:spChg chg="add mod">
          <ac:chgData name="hassan MH" userId="84cd2103f36ef0dc" providerId="LiveId" clId="{EC105026-A59A-472F-96D2-633B07EAEF26}" dt="2022-04-18T13:12:50.890" v="58" actId="14100"/>
          <ac:spMkLst>
            <pc:docMk/>
            <pc:sldMk cId="681402093" sldId="354"/>
            <ac:spMk id="6" creationId="{0C36E9FE-D809-4076-B523-08E455BF1633}"/>
          </ac:spMkLst>
        </pc:spChg>
      </pc:sldChg>
      <pc:sldChg chg="addSp delSp add mod">
        <pc:chgData name="hassan MH" userId="84cd2103f36ef0dc" providerId="LiveId" clId="{EC105026-A59A-472F-96D2-633B07EAEF26}" dt="2022-04-18T13:13:06.172" v="62" actId="22"/>
        <pc:sldMkLst>
          <pc:docMk/>
          <pc:sldMk cId="68794359" sldId="355"/>
        </pc:sldMkLst>
        <pc:spChg chg="del">
          <ac:chgData name="hassan MH" userId="84cd2103f36ef0dc" providerId="LiveId" clId="{EC105026-A59A-472F-96D2-633B07EAEF26}" dt="2022-04-18T13:12:55.094" v="60" actId="478"/>
          <ac:spMkLst>
            <pc:docMk/>
            <pc:sldMk cId="68794359" sldId="355"/>
            <ac:spMk id="4" creationId="{16E38D13-FE49-4889-BF48-D4D6444F557C}"/>
          </ac:spMkLst>
        </pc:spChg>
        <pc:spChg chg="add">
          <ac:chgData name="hassan MH" userId="84cd2103f36ef0dc" providerId="LiveId" clId="{EC105026-A59A-472F-96D2-633B07EAEF26}" dt="2022-04-18T13:13:06.172" v="62" actId="22"/>
          <ac:spMkLst>
            <pc:docMk/>
            <pc:sldMk cId="68794359" sldId="355"/>
            <ac:spMk id="5" creationId="{9833ACA3-51C0-4879-AEF2-AF42FDF8534F}"/>
          </ac:spMkLst>
        </pc:spChg>
        <pc:spChg chg="del">
          <ac:chgData name="hassan MH" userId="84cd2103f36ef0dc" providerId="LiveId" clId="{EC105026-A59A-472F-96D2-633B07EAEF26}" dt="2022-04-18T13:12:56.213" v="61" actId="478"/>
          <ac:spMkLst>
            <pc:docMk/>
            <pc:sldMk cId="68794359" sldId="355"/>
            <ac:spMk id="6" creationId="{0C36E9FE-D809-4076-B523-08E455BF1633}"/>
          </ac:spMkLst>
        </pc:spChg>
      </pc:sldChg>
      <pc:sldChg chg="addSp delSp modSp new mod">
        <pc:chgData name="hassan MH" userId="84cd2103f36ef0dc" providerId="LiveId" clId="{EC105026-A59A-472F-96D2-633B07EAEF26}" dt="2022-04-18T13:14:27.740" v="71" actId="1076"/>
        <pc:sldMkLst>
          <pc:docMk/>
          <pc:sldMk cId="681547408" sldId="356"/>
        </pc:sldMkLst>
        <pc:spChg chg="del">
          <ac:chgData name="hassan MH" userId="84cd2103f36ef0dc" providerId="LiveId" clId="{EC105026-A59A-472F-96D2-633B07EAEF26}" dt="2022-04-18T13:14:08.620" v="67" actId="478"/>
          <ac:spMkLst>
            <pc:docMk/>
            <pc:sldMk cId="681547408" sldId="356"/>
            <ac:spMk id="2" creationId="{1813C714-AB81-4A99-A382-235ACB7DDFB4}"/>
          </ac:spMkLst>
        </pc:spChg>
        <pc:spChg chg="del">
          <ac:chgData name="hassan MH" userId="84cd2103f36ef0dc" providerId="LiveId" clId="{EC105026-A59A-472F-96D2-633B07EAEF26}" dt="2022-04-18T13:14:08.620" v="67" actId="478"/>
          <ac:spMkLst>
            <pc:docMk/>
            <pc:sldMk cId="681547408" sldId="356"/>
            <ac:spMk id="3" creationId="{BBABF998-653A-4191-8444-6A7946D22D25}"/>
          </ac:spMkLst>
        </pc:spChg>
        <pc:spChg chg="add mod">
          <ac:chgData name="hassan MH" userId="84cd2103f36ef0dc" providerId="LiveId" clId="{EC105026-A59A-472F-96D2-633B07EAEF26}" dt="2022-04-18T13:14:27.740" v="71" actId="1076"/>
          <ac:spMkLst>
            <pc:docMk/>
            <pc:sldMk cId="681547408" sldId="356"/>
            <ac:spMk id="5" creationId="{5AA3DE88-F6D5-4CA0-BCA3-E0110950356A}"/>
          </ac:spMkLst>
        </pc:spChg>
      </pc:sldChg>
      <pc:sldChg chg="addSp delSp modSp new mod ord">
        <pc:chgData name="hassan MH" userId="84cd2103f36ef0dc" providerId="LiveId" clId="{EC105026-A59A-472F-96D2-633B07EAEF26}" dt="2022-04-18T13:15:59.630" v="93" actId="14100"/>
        <pc:sldMkLst>
          <pc:docMk/>
          <pc:sldMk cId="3536560935" sldId="357"/>
        </pc:sldMkLst>
        <pc:spChg chg="del">
          <ac:chgData name="hassan MH" userId="84cd2103f36ef0dc" providerId="LiveId" clId="{EC105026-A59A-472F-96D2-633B07EAEF26}" dt="2022-04-18T13:14:50.372" v="73" actId="478"/>
          <ac:spMkLst>
            <pc:docMk/>
            <pc:sldMk cId="3536560935" sldId="357"/>
            <ac:spMk id="2" creationId="{4B1C831E-D897-46C2-BAFA-00A715E4E12D}"/>
          </ac:spMkLst>
        </pc:spChg>
        <pc:spChg chg="del">
          <ac:chgData name="hassan MH" userId="84cd2103f36ef0dc" providerId="LiveId" clId="{EC105026-A59A-472F-96D2-633B07EAEF26}" dt="2022-04-18T13:14:50.372" v="73" actId="478"/>
          <ac:spMkLst>
            <pc:docMk/>
            <pc:sldMk cId="3536560935" sldId="357"/>
            <ac:spMk id="3" creationId="{D22224CF-A1B4-4A10-9CAB-620F4B5461C5}"/>
          </ac:spMkLst>
        </pc:spChg>
        <pc:spChg chg="add del mod">
          <ac:chgData name="hassan MH" userId="84cd2103f36ef0dc" providerId="LiveId" clId="{EC105026-A59A-472F-96D2-633B07EAEF26}" dt="2022-04-18T13:15:18.364" v="81" actId="478"/>
          <ac:spMkLst>
            <pc:docMk/>
            <pc:sldMk cId="3536560935" sldId="357"/>
            <ac:spMk id="5" creationId="{16F2E214-8AF0-4732-AF26-1C94339E37A0}"/>
          </ac:spMkLst>
        </pc:spChg>
        <pc:spChg chg="add del mod">
          <ac:chgData name="hassan MH" userId="84cd2103f36ef0dc" providerId="LiveId" clId="{EC105026-A59A-472F-96D2-633B07EAEF26}" dt="2022-04-18T13:15:19.552" v="82" actId="478"/>
          <ac:spMkLst>
            <pc:docMk/>
            <pc:sldMk cId="3536560935" sldId="357"/>
            <ac:spMk id="7" creationId="{0E9F9336-F8E8-49C4-AE54-374674274D19}"/>
          </ac:spMkLst>
        </pc:spChg>
        <pc:spChg chg="add del">
          <ac:chgData name="hassan MH" userId="84cd2103f36ef0dc" providerId="LiveId" clId="{EC105026-A59A-472F-96D2-633B07EAEF26}" dt="2022-04-18T13:15:44.641" v="88" actId="22"/>
          <ac:spMkLst>
            <pc:docMk/>
            <pc:sldMk cId="3536560935" sldId="357"/>
            <ac:spMk id="9" creationId="{4B7873EA-F6A2-497D-BE5D-B8F68F6C039A}"/>
          </ac:spMkLst>
        </pc:spChg>
        <pc:spChg chg="add mod">
          <ac:chgData name="hassan MH" userId="84cd2103f36ef0dc" providerId="LiveId" clId="{EC105026-A59A-472F-96D2-633B07EAEF26}" dt="2022-04-18T13:15:47.517" v="90" actId="1076"/>
          <ac:spMkLst>
            <pc:docMk/>
            <pc:sldMk cId="3536560935" sldId="357"/>
            <ac:spMk id="11" creationId="{84655619-B4D7-440B-B114-DF7D6EFC1AD4}"/>
          </ac:spMkLst>
        </pc:spChg>
        <pc:spChg chg="add mod">
          <ac:chgData name="hassan MH" userId="84cd2103f36ef0dc" providerId="LiveId" clId="{EC105026-A59A-472F-96D2-633B07EAEF26}" dt="2022-04-18T13:15:59.630" v="93" actId="14100"/>
          <ac:spMkLst>
            <pc:docMk/>
            <pc:sldMk cId="3536560935" sldId="357"/>
            <ac:spMk id="13" creationId="{54859B9D-ED28-4751-84FF-59702AB3EB1E}"/>
          </ac:spMkLst>
        </pc:spChg>
      </pc:sldChg>
      <pc:sldChg chg="add">
        <pc:chgData name="hassan MH" userId="84cd2103f36ef0dc" providerId="LiveId" clId="{EC105026-A59A-472F-96D2-633B07EAEF26}" dt="2022-04-18T13:15:16.403" v="80" actId="2890"/>
        <pc:sldMkLst>
          <pc:docMk/>
          <pc:sldMk cId="122106581" sldId="358"/>
        </pc:sldMkLst>
      </pc:sldChg>
      <pc:sldChg chg="addSp modSp add mod">
        <pc:chgData name="hassan MH" userId="84cd2103f36ef0dc" providerId="LiveId" clId="{EC105026-A59A-472F-96D2-633B07EAEF26}" dt="2022-04-18T13:16:18.555" v="96" actId="14100"/>
        <pc:sldMkLst>
          <pc:docMk/>
          <pc:sldMk cId="3962533107" sldId="359"/>
        </pc:sldMkLst>
        <pc:spChg chg="add mod">
          <ac:chgData name="hassan MH" userId="84cd2103f36ef0dc" providerId="LiveId" clId="{EC105026-A59A-472F-96D2-633B07EAEF26}" dt="2022-04-18T13:16:18.555" v="96" actId="14100"/>
          <ac:spMkLst>
            <pc:docMk/>
            <pc:sldMk cId="3962533107" sldId="359"/>
            <ac:spMk id="3" creationId="{50F01CF9-EA44-4BDB-A0AD-41FA769D9117}"/>
          </ac:spMkLst>
        </pc:spChg>
      </pc:sldChg>
      <pc:sldChg chg="addSp delSp modSp add mod ord setBg">
        <pc:chgData name="hassan MH" userId="84cd2103f36ef0dc" providerId="LiveId" clId="{EC105026-A59A-472F-96D2-633B07EAEF26}" dt="2022-04-21T03:51:31.740" v="1679" actId="1076"/>
        <pc:sldMkLst>
          <pc:docMk/>
          <pc:sldMk cId="510276670" sldId="360"/>
        </pc:sldMkLst>
        <pc:spChg chg="add mod">
          <ac:chgData name="hassan MH" userId="84cd2103f36ef0dc" providerId="LiveId" clId="{EC105026-A59A-472F-96D2-633B07EAEF26}" dt="2022-04-18T14:09:27.127" v="385" actId="1076"/>
          <ac:spMkLst>
            <pc:docMk/>
            <pc:sldMk cId="510276670" sldId="360"/>
            <ac:spMk id="6" creationId="{8BD575CE-C3BF-475F-A272-540708D77803}"/>
          </ac:spMkLst>
        </pc:spChg>
        <pc:spChg chg="add del mod">
          <ac:chgData name="hassan MH" userId="84cd2103f36ef0dc" providerId="LiveId" clId="{EC105026-A59A-472F-96D2-633B07EAEF26}" dt="2022-04-18T13:56:50.586" v="273" actId="478"/>
          <ac:spMkLst>
            <pc:docMk/>
            <pc:sldMk cId="510276670" sldId="360"/>
            <ac:spMk id="7" creationId="{A8A2E2E4-AE7A-499B-8BAD-332913F2099D}"/>
          </ac:spMkLst>
        </pc:spChg>
        <pc:spChg chg="add del mod">
          <ac:chgData name="hassan MH" userId="84cd2103f36ef0dc" providerId="LiveId" clId="{EC105026-A59A-472F-96D2-633B07EAEF26}" dt="2022-04-18T13:56:49.479" v="272" actId="478"/>
          <ac:spMkLst>
            <pc:docMk/>
            <pc:sldMk cId="510276670" sldId="360"/>
            <ac:spMk id="8" creationId="{FAB6500B-794E-4139-BD69-297314B616A6}"/>
          </ac:spMkLst>
        </pc:spChg>
        <pc:spChg chg="mod">
          <ac:chgData name="hassan MH" userId="84cd2103f36ef0dc" providerId="LiveId" clId="{EC105026-A59A-472F-96D2-633B07EAEF26}" dt="2022-04-18T13:37:00.859" v="142" actId="2085"/>
          <ac:spMkLst>
            <pc:docMk/>
            <pc:sldMk cId="510276670" sldId="360"/>
            <ac:spMk id="12" creationId="{94E4C659-5A39-476B-9B48-140173C316E2}"/>
          </ac:spMkLst>
        </pc:spChg>
        <pc:spChg chg="mod">
          <ac:chgData name="hassan MH" userId="84cd2103f36ef0dc" providerId="LiveId" clId="{EC105026-A59A-472F-96D2-633B07EAEF26}" dt="2022-04-18T13:37:05.054" v="150" actId="2085"/>
          <ac:spMkLst>
            <pc:docMk/>
            <pc:sldMk cId="510276670" sldId="360"/>
            <ac:spMk id="14" creationId="{B4D38167-61F6-42B8-ABFE-6C8850B13791}"/>
          </ac:spMkLst>
        </pc:spChg>
        <pc:spChg chg="mod">
          <ac:chgData name="hassan MH" userId="84cd2103f36ef0dc" providerId="LiveId" clId="{EC105026-A59A-472F-96D2-633B07EAEF26}" dt="2022-04-18T13:36:59.688" v="141" actId="2085"/>
          <ac:spMkLst>
            <pc:docMk/>
            <pc:sldMk cId="510276670" sldId="360"/>
            <ac:spMk id="15" creationId="{EC06977E-9F06-4E4A-90B4-8214FA62CCC1}"/>
          </ac:spMkLst>
        </pc:spChg>
        <pc:spChg chg="del mod">
          <ac:chgData name="hassan MH" userId="84cd2103f36ef0dc" providerId="LiveId" clId="{EC105026-A59A-472F-96D2-633B07EAEF26}" dt="2022-04-18T13:37:16.708" v="152" actId="478"/>
          <ac:spMkLst>
            <pc:docMk/>
            <pc:sldMk cId="510276670" sldId="360"/>
            <ac:spMk id="16" creationId="{3005DF35-1215-45C9-97D3-113F5B880CF0}"/>
          </ac:spMkLst>
        </pc:spChg>
        <pc:spChg chg="add mod">
          <ac:chgData name="hassan MH" userId="84cd2103f36ef0dc" providerId="LiveId" clId="{EC105026-A59A-472F-96D2-633B07EAEF26}" dt="2022-04-18T13:51:39.870" v="196" actId="207"/>
          <ac:spMkLst>
            <pc:docMk/>
            <pc:sldMk cId="510276670" sldId="360"/>
            <ac:spMk id="17" creationId="{D1BD3473-6EE8-4CD1-9881-8C863C5DE418}"/>
          </ac:spMkLst>
        </pc:spChg>
        <pc:spChg chg="mod topLvl">
          <ac:chgData name="hassan MH" userId="84cd2103f36ef0dc" providerId="LiveId" clId="{EC105026-A59A-472F-96D2-633B07EAEF26}" dt="2022-04-18T13:53:38.826" v="211" actId="164"/>
          <ac:spMkLst>
            <pc:docMk/>
            <pc:sldMk cId="510276670" sldId="360"/>
            <ac:spMk id="23" creationId="{C3F0BAF6-192B-4994-BFE7-CBCD8315FC1D}"/>
          </ac:spMkLst>
        </pc:spChg>
        <pc:spChg chg="mod topLvl">
          <ac:chgData name="hassan MH" userId="84cd2103f36ef0dc" providerId="LiveId" clId="{EC105026-A59A-472F-96D2-633B07EAEF26}" dt="2022-04-18T13:53:38.826" v="211" actId="164"/>
          <ac:spMkLst>
            <pc:docMk/>
            <pc:sldMk cId="510276670" sldId="360"/>
            <ac:spMk id="24" creationId="{496C8465-C2FC-4E2E-9B48-6DD03F268C4C}"/>
          </ac:spMkLst>
        </pc:spChg>
        <pc:spChg chg="mod">
          <ac:chgData name="hassan MH" userId="84cd2103f36ef0dc" providerId="LiveId" clId="{EC105026-A59A-472F-96D2-633B07EAEF26}" dt="2022-04-18T13:53:48.037" v="216"/>
          <ac:spMkLst>
            <pc:docMk/>
            <pc:sldMk cId="510276670" sldId="360"/>
            <ac:spMk id="27" creationId="{AE0C7067-84E2-4141-B18F-C659E2186EEC}"/>
          </ac:spMkLst>
        </pc:spChg>
        <pc:spChg chg="mod">
          <ac:chgData name="hassan MH" userId="84cd2103f36ef0dc" providerId="LiveId" clId="{EC105026-A59A-472F-96D2-633B07EAEF26}" dt="2022-04-18T13:53:48.037" v="216"/>
          <ac:spMkLst>
            <pc:docMk/>
            <pc:sldMk cId="510276670" sldId="360"/>
            <ac:spMk id="28" creationId="{5CA20504-1091-4140-979A-8857AE089033}"/>
          </ac:spMkLst>
        </pc:spChg>
        <pc:spChg chg="mod">
          <ac:chgData name="hassan MH" userId="84cd2103f36ef0dc" providerId="LiveId" clId="{EC105026-A59A-472F-96D2-633B07EAEF26}" dt="2022-04-18T13:53:58.814" v="219" actId="27803"/>
          <ac:spMkLst>
            <pc:docMk/>
            <pc:sldMk cId="510276670" sldId="360"/>
            <ac:spMk id="32" creationId="{C7FAE5F2-76C9-4785-AAC4-D1D843B22284}"/>
          </ac:spMkLst>
        </pc:spChg>
        <pc:spChg chg="mod">
          <ac:chgData name="hassan MH" userId="84cd2103f36ef0dc" providerId="LiveId" clId="{EC105026-A59A-472F-96D2-633B07EAEF26}" dt="2022-04-18T13:53:58.814" v="219" actId="27803"/>
          <ac:spMkLst>
            <pc:docMk/>
            <pc:sldMk cId="510276670" sldId="360"/>
            <ac:spMk id="33" creationId="{9655A9E2-A2F5-4E82-B608-13A32AA7BE7F}"/>
          </ac:spMkLst>
        </pc:spChg>
        <pc:spChg chg="mod">
          <ac:chgData name="hassan MH" userId="84cd2103f36ef0dc" providerId="LiveId" clId="{EC105026-A59A-472F-96D2-633B07EAEF26}" dt="2022-04-18T13:53:58.814" v="219" actId="27803"/>
          <ac:spMkLst>
            <pc:docMk/>
            <pc:sldMk cId="510276670" sldId="360"/>
            <ac:spMk id="34" creationId="{1E05E529-118B-4A43-926C-EEB8CB49A40E}"/>
          </ac:spMkLst>
        </pc:spChg>
        <pc:spChg chg="mod">
          <ac:chgData name="hassan MH" userId="84cd2103f36ef0dc" providerId="LiveId" clId="{EC105026-A59A-472F-96D2-633B07EAEF26}" dt="2022-04-18T13:53:58.814" v="219" actId="27803"/>
          <ac:spMkLst>
            <pc:docMk/>
            <pc:sldMk cId="510276670" sldId="360"/>
            <ac:spMk id="35" creationId="{DDA306AB-6801-443D-9223-EF1954D204AC}"/>
          </ac:spMkLst>
        </pc:spChg>
        <pc:spChg chg="mod">
          <ac:chgData name="hassan MH" userId="84cd2103f36ef0dc" providerId="LiveId" clId="{EC105026-A59A-472F-96D2-633B07EAEF26}" dt="2022-04-18T13:53:58.814" v="219" actId="27803"/>
          <ac:spMkLst>
            <pc:docMk/>
            <pc:sldMk cId="510276670" sldId="360"/>
            <ac:spMk id="37" creationId="{7C34558B-904D-4E90-8FF0-AE5BAB26E779}"/>
          </ac:spMkLst>
        </pc:spChg>
        <pc:spChg chg="mod">
          <ac:chgData name="hassan MH" userId="84cd2103f36ef0dc" providerId="LiveId" clId="{EC105026-A59A-472F-96D2-633B07EAEF26}" dt="2022-04-18T13:53:58.814" v="219" actId="27803"/>
          <ac:spMkLst>
            <pc:docMk/>
            <pc:sldMk cId="510276670" sldId="360"/>
            <ac:spMk id="38" creationId="{E62495C4-A2D2-4731-86F6-99C34E31D346}"/>
          </ac:spMkLst>
        </pc:spChg>
        <pc:spChg chg="mod">
          <ac:chgData name="hassan MH" userId="84cd2103f36ef0dc" providerId="LiveId" clId="{EC105026-A59A-472F-96D2-633B07EAEF26}" dt="2022-04-18T13:53:58.814" v="219" actId="27803"/>
          <ac:spMkLst>
            <pc:docMk/>
            <pc:sldMk cId="510276670" sldId="360"/>
            <ac:spMk id="39" creationId="{0C985117-ABCF-4508-8A37-EA2353DE1A06}"/>
          </ac:spMkLst>
        </pc:spChg>
        <pc:spChg chg="mod">
          <ac:chgData name="hassan MH" userId="84cd2103f36ef0dc" providerId="LiveId" clId="{EC105026-A59A-472F-96D2-633B07EAEF26}" dt="2022-04-18T13:53:58.814" v="219" actId="27803"/>
          <ac:spMkLst>
            <pc:docMk/>
            <pc:sldMk cId="510276670" sldId="360"/>
            <ac:spMk id="40" creationId="{676B4291-919A-4162-9452-DBCD8ADFC5B0}"/>
          </ac:spMkLst>
        </pc:spChg>
        <pc:spChg chg="mod">
          <ac:chgData name="hassan MH" userId="84cd2103f36ef0dc" providerId="LiveId" clId="{EC105026-A59A-472F-96D2-633B07EAEF26}" dt="2022-04-18T13:53:58.814" v="219" actId="27803"/>
          <ac:spMkLst>
            <pc:docMk/>
            <pc:sldMk cId="510276670" sldId="360"/>
            <ac:spMk id="42" creationId="{3C2E7268-7262-4156-AE99-D49D7AF99A79}"/>
          </ac:spMkLst>
        </pc:spChg>
        <pc:spChg chg="mod">
          <ac:chgData name="hassan MH" userId="84cd2103f36ef0dc" providerId="LiveId" clId="{EC105026-A59A-472F-96D2-633B07EAEF26}" dt="2022-04-18T13:53:58.814" v="219" actId="27803"/>
          <ac:spMkLst>
            <pc:docMk/>
            <pc:sldMk cId="510276670" sldId="360"/>
            <ac:spMk id="43" creationId="{DEEC276C-C365-4B01-A8C8-38A8497D09D8}"/>
          </ac:spMkLst>
        </pc:spChg>
        <pc:spChg chg="mod">
          <ac:chgData name="hassan MH" userId="84cd2103f36ef0dc" providerId="LiveId" clId="{EC105026-A59A-472F-96D2-633B07EAEF26}" dt="2022-04-18T13:53:58.814" v="219" actId="27803"/>
          <ac:spMkLst>
            <pc:docMk/>
            <pc:sldMk cId="510276670" sldId="360"/>
            <ac:spMk id="44" creationId="{78CE70A5-3771-40B0-8307-5C8B3E026654}"/>
          </ac:spMkLst>
        </pc:spChg>
        <pc:spChg chg="mod">
          <ac:chgData name="hassan MH" userId="84cd2103f36ef0dc" providerId="LiveId" clId="{EC105026-A59A-472F-96D2-633B07EAEF26}" dt="2022-04-18T13:53:58.814" v="219" actId="27803"/>
          <ac:spMkLst>
            <pc:docMk/>
            <pc:sldMk cId="510276670" sldId="360"/>
            <ac:spMk id="46" creationId="{837BA0BD-85CF-4AB7-A6B4-39CA9D2D030C}"/>
          </ac:spMkLst>
        </pc:spChg>
        <pc:spChg chg="mod">
          <ac:chgData name="hassan MH" userId="84cd2103f36ef0dc" providerId="LiveId" clId="{EC105026-A59A-472F-96D2-633B07EAEF26}" dt="2022-04-18T13:53:58.814" v="219" actId="27803"/>
          <ac:spMkLst>
            <pc:docMk/>
            <pc:sldMk cId="510276670" sldId="360"/>
            <ac:spMk id="48" creationId="{0579694D-5FA0-4C02-9311-CE3980EF0B8C}"/>
          </ac:spMkLst>
        </pc:spChg>
        <pc:spChg chg="mod">
          <ac:chgData name="hassan MH" userId="84cd2103f36ef0dc" providerId="LiveId" clId="{EC105026-A59A-472F-96D2-633B07EAEF26}" dt="2022-04-18T13:53:58.814" v="219" actId="27803"/>
          <ac:spMkLst>
            <pc:docMk/>
            <pc:sldMk cId="510276670" sldId="360"/>
            <ac:spMk id="49" creationId="{DE91E059-7A7D-496A-AD84-E4ECD1981F17}"/>
          </ac:spMkLst>
        </pc:spChg>
        <pc:spChg chg="mod">
          <ac:chgData name="hassan MH" userId="84cd2103f36ef0dc" providerId="LiveId" clId="{EC105026-A59A-472F-96D2-633B07EAEF26}" dt="2022-04-18T13:53:58.814" v="219" actId="27803"/>
          <ac:spMkLst>
            <pc:docMk/>
            <pc:sldMk cId="510276670" sldId="360"/>
            <ac:spMk id="51" creationId="{E167883D-A119-4DAD-99AA-24B2A00CA1D8}"/>
          </ac:spMkLst>
        </pc:spChg>
        <pc:spChg chg="mod">
          <ac:chgData name="hassan MH" userId="84cd2103f36ef0dc" providerId="LiveId" clId="{EC105026-A59A-472F-96D2-633B07EAEF26}" dt="2022-04-18T13:53:58.814" v="219" actId="27803"/>
          <ac:spMkLst>
            <pc:docMk/>
            <pc:sldMk cId="510276670" sldId="360"/>
            <ac:spMk id="52" creationId="{20CD4E6D-1FD0-4B5F-B1A9-CB1736749B1B}"/>
          </ac:spMkLst>
        </pc:spChg>
        <pc:spChg chg="mod">
          <ac:chgData name="hassan MH" userId="84cd2103f36ef0dc" providerId="LiveId" clId="{EC105026-A59A-472F-96D2-633B07EAEF26}" dt="2022-04-18T13:53:58.814" v="219" actId="27803"/>
          <ac:spMkLst>
            <pc:docMk/>
            <pc:sldMk cId="510276670" sldId="360"/>
            <ac:spMk id="54" creationId="{CE1B323B-E48A-4D2A-AD29-B03BE98B869D}"/>
          </ac:spMkLst>
        </pc:spChg>
        <pc:spChg chg="mod">
          <ac:chgData name="hassan MH" userId="84cd2103f36ef0dc" providerId="LiveId" clId="{EC105026-A59A-472F-96D2-633B07EAEF26}" dt="2022-04-18T13:53:58.814" v="219" actId="27803"/>
          <ac:spMkLst>
            <pc:docMk/>
            <pc:sldMk cId="510276670" sldId="360"/>
            <ac:spMk id="55" creationId="{2776D0E9-98EC-4B4D-9E99-C7125C2EEE64}"/>
          </ac:spMkLst>
        </pc:spChg>
        <pc:spChg chg="mod">
          <ac:chgData name="hassan MH" userId="84cd2103f36ef0dc" providerId="LiveId" clId="{EC105026-A59A-472F-96D2-633B07EAEF26}" dt="2022-04-18T13:53:58.814" v="219" actId="27803"/>
          <ac:spMkLst>
            <pc:docMk/>
            <pc:sldMk cId="510276670" sldId="360"/>
            <ac:spMk id="57" creationId="{EB6C97F4-61F9-4CE8-A2E5-E1F1618AF197}"/>
          </ac:spMkLst>
        </pc:spChg>
        <pc:spChg chg="mod">
          <ac:chgData name="hassan MH" userId="84cd2103f36ef0dc" providerId="LiveId" clId="{EC105026-A59A-472F-96D2-633B07EAEF26}" dt="2022-04-18T13:53:58.814" v="219" actId="27803"/>
          <ac:spMkLst>
            <pc:docMk/>
            <pc:sldMk cId="510276670" sldId="360"/>
            <ac:spMk id="58" creationId="{6AFA5331-3050-48FE-BD89-7E1B52242BE8}"/>
          </ac:spMkLst>
        </pc:spChg>
        <pc:spChg chg="mod">
          <ac:chgData name="hassan MH" userId="84cd2103f36ef0dc" providerId="LiveId" clId="{EC105026-A59A-472F-96D2-633B07EAEF26}" dt="2022-04-18T13:53:58.814" v="219" actId="27803"/>
          <ac:spMkLst>
            <pc:docMk/>
            <pc:sldMk cId="510276670" sldId="360"/>
            <ac:spMk id="59" creationId="{946556D7-A717-4296-91A0-ADBB78E55F4D}"/>
          </ac:spMkLst>
        </pc:spChg>
        <pc:spChg chg="mod">
          <ac:chgData name="hassan MH" userId="84cd2103f36ef0dc" providerId="LiveId" clId="{EC105026-A59A-472F-96D2-633B07EAEF26}" dt="2022-04-18T14:09:22.615" v="383" actId="948"/>
          <ac:spMkLst>
            <pc:docMk/>
            <pc:sldMk cId="510276670" sldId="360"/>
            <ac:spMk id="61" creationId="{5259F3D5-C08D-4D5F-A051-1865B149E053}"/>
          </ac:spMkLst>
        </pc:spChg>
        <pc:spChg chg="mod">
          <ac:chgData name="hassan MH" userId="84cd2103f36ef0dc" providerId="LiveId" clId="{EC105026-A59A-472F-96D2-633B07EAEF26}" dt="2022-04-18T14:09:22.615" v="383" actId="948"/>
          <ac:spMkLst>
            <pc:docMk/>
            <pc:sldMk cId="510276670" sldId="360"/>
            <ac:spMk id="63" creationId="{13B6313C-DA8D-4842-8990-72EFFF4EF4A8}"/>
          </ac:spMkLst>
        </pc:spChg>
        <pc:spChg chg="mod">
          <ac:chgData name="hassan MH" userId="84cd2103f36ef0dc" providerId="LiveId" clId="{EC105026-A59A-472F-96D2-633B07EAEF26}" dt="2022-04-18T14:09:22.615" v="383" actId="948"/>
          <ac:spMkLst>
            <pc:docMk/>
            <pc:sldMk cId="510276670" sldId="360"/>
            <ac:spMk id="64" creationId="{D9D12281-2027-47C8-BC34-FAA5F1E21F0D}"/>
          </ac:spMkLst>
        </pc:spChg>
        <pc:spChg chg="mod">
          <ac:chgData name="hassan MH" userId="84cd2103f36ef0dc" providerId="LiveId" clId="{EC105026-A59A-472F-96D2-633B07EAEF26}" dt="2022-04-18T14:09:22.615" v="383" actId="948"/>
          <ac:spMkLst>
            <pc:docMk/>
            <pc:sldMk cId="510276670" sldId="360"/>
            <ac:spMk id="65" creationId="{C59ECDAB-7E96-461D-84A6-7D7D336C2D16}"/>
          </ac:spMkLst>
        </pc:spChg>
        <pc:spChg chg="mod">
          <ac:chgData name="hassan MH" userId="84cd2103f36ef0dc" providerId="LiveId" clId="{EC105026-A59A-472F-96D2-633B07EAEF26}" dt="2022-04-18T13:53:58.814" v="219" actId="27803"/>
          <ac:spMkLst>
            <pc:docMk/>
            <pc:sldMk cId="510276670" sldId="360"/>
            <ac:spMk id="67" creationId="{DBCCA078-ED06-4EE0-9F31-8CC12886F59E}"/>
          </ac:spMkLst>
        </pc:spChg>
        <pc:spChg chg="mod">
          <ac:chgData name="hassan MH" userId="84cd2103f36ef0dc" providerId="LiveId" clId="{EC105026-A59A-472F-96D2-633B07EAEF26}" dt="2022-04-18T13:53:58.814" v="219" actId="27803"/>
          <ac:spMkLst>
            <pc:docMk/>
            <pc:sldMk cId="510276670" sldId="360"/>
            <ac:spMk id="68" creationId="{FC29246E-BA24-4B86-93D1-936329F2A34D}"/>
          </ac:spMkLst>
        </pc:spChg>
        <pc:spChg chg="mod">
          <ac:chgData name="hassan MH" userId="84cd2103f36ef0dc" providerId="LiveId" clId="{EC105026-A59A-472F-96D2-633B07EAEF26}" dt="2022-04-18T13:54:34.585" v="226" actId="165"/>
          <ac:spMkLst>
            <pc:docMk/>
            <pc:sldMk cId="510276670" sldId="360"/>
            <ac:spMk id="71" creationId="{985310E6-765E-4FD3-847E-B355D6635C45}"/>
          </ac:spMkLst>
        </pc:spChg>
        <pc:spChg chg="mod">
          <ac:chgData name="hassan MH" userId="84cd2103f36ef0dc" providerId="LiveId" clId="{EC105026-A59A-472F-96D2-633B07EAEF26}" dt="2022-04-18T13:54:34.585" v="226" actId="165"/>
          <ac:spMkLst>
            <pc:docMk/>
            <pc:sldMk cId="510276670" sldId="360"/>
            <ac:spMk id="72" creationId="{E84B4DFA-A333-418A-8783-D1AC12945625}"/>
          </ac:spMkLst>
        </pc:spChg>
        <pc:spChg chg="mod">
          <ac:chgData name="hassan MH" userId="84cd2103f36ef0dc" providerId="LiveId" clId="{EC105026-A59A-472F-96D2-633B07EAEF26}" dt="2022-04-18T13:54:34.585" v="226" actId="165"/>
          <ac:spMkLst>
            <pc:docMk/>
            <pc:sldMk cId="510276670" sldId="360"/>
            <ac:spMk id="73" creationId="{574D26F5-E00F-45E5-AB01-34DC5869F33F}"/>
          </ac:spMkLst>
        </pc:spChg>
        <pc:spChg chg="mod">
          <ac:chgData name="hassan MH" userId="84cd2103f36ef0dc" providerId="LiveId" clId="{EC105026-A59A-472F-96D2-633B07EAEF26}" dt="2022-04-18T13:54:34.585" v="226" actId="165"/>
          <ac:spMkLst>
            <pc:docMk/>
            <pc:sldMk cId="510276670" sldId="360"/>
            <ac:spMk id="74" creationId="{97DD38FC-4B23-4FAB-A3A9-6D0515CFDB1B}"/>
          </ac:spMkLst>
        </pc:spChg>
        <pc:spChg chg="mod">
          <ac:chgData name="hassan MH" userId="84cd2103f36ef0dc" providerId="LiveId" clId="{EC105026-A59A-472F-96D2-633B07EAEF26}" dt="2022-04-18T13:54:34.585" v="226" actId="165"/>
          <ac:spMkLst>
            <pc:docMk/>
            <pc:sldMk cId="510276670" sldId="360"/>
            <ac:spMk id="75" creationId="{581109D0-4013-47B7-87C9-9F0505894C8D}"/>
          </ac:spMkLst>
        </pc:spChg>
        <pc:spChg chg="mod">
          <ac:chgData name="hassan MH" userId="84cd2103f36ef0dc" providerId="LiveId" clId="{EC105026-A59A-472F-96D2-633B07EAEF26}" dt="2022-04-18T13:54:34.585" v="226" actId="165"/>
          <ac:spMkLst>
            <pc:docMk/>
            <pc:sldMk cId="510276670" sldId="360"/>
            <ac:spMk id="76" creationId="{AD514C1D-7423-4712-93ED-083CC6C60A78}"/>
          </ac:spMkLst>
        </pc:spChg>
        <pc:spChg chg="mod">
          <ac:chgData name="hassan MH" userId="84cd2103f36ef0dc" providerId="LiveId" clId="{EC105026-A59A-472F-96D2-633B07EAEF26}" dt="2022-04-18T13:54:34.585" v="226" actId="165"/>
          <ac:spMkLst>
            <pc:docMk/>
            <pc:sldMk cId="510276670" sldId="360"/>
            <ac:spMk id="77" creationId="{395EDCB2-A49B-43E8-88E6-E1D9189B78A9}"/>
          </ac:spMkLst>
        </pc:spChg>
        <pc:spChg chg="mod">
          <ac:chgData name="hassan MH" userId="84cd2103f36ef0dc" providerId="LiveId" clId="{EC105026-A59A-472F-96D2-633B07EAEF26}" dt="2022-04-18T13:54:34.585" v="226" actId="165"/>
          <ac:spMkLst>
            <pc:docMk/>
            <pc:sldMk cId="510276670" sldId="360"/>
            <ac:spMk id="79" creationId="{7D11E460-56C5-4F4F-B5C6-96D174BABF02}"/>
          </ac:spMkLst>
        </pc:spChg>
        <pc:spChg chg="mod">
          <ac:chgData name="hassan MH" userId="84cd2103f36ef0dc" providerId="LiveId" clId="{EC105026-A59A-472F-96D2-633B07EAEF26}" dt="2022-04-18T13:54:34.585" v="226" actId="165"/>
          <ac:spMkLst>
            <pc:docMk/>
            <pc:sldMk cId="510276670" sldId="360"/>
            <ac:spMk id="80" creationId="{77899140-1D32-43F5-B490-9A2753C2FEA4}"/>
          </ac:spMkLst>
        </pc:spChg>
        <pc:spChg chg="mod">
          <ac:chgData name="hassan MH" userId="84cd2103f36ef0dc" providerId="LiveId" clId="{EC105026-A59A-472F-96D2-633B07EAEF26}" dt="2022-04-18T13:54:34.585" v="226" actId="165"/>
          <ac:spMkLst>
            <pc:docMk/>
            <pc:sldMk cId="510276670" sldId="360"/>
            <ac:spMk id="81" creationId="{06C107A8-FEA1-45AD-96CD-595433458CC8}"/>
          </ac:spMkLst>
        </pc:spChg>
        <pc:spChg chg="mod">
          <ac:chgData name="hassan MH" userId="84cd2103f36ef0dc" providerId="LiveId" clId="{EC105026-A59A-472F-96D2-633B07EAEF26}" dt="2022-04-18T13:54:34.585" v="226" actId="165"/>
          <ac:spMkLst>
            <pc:docMk/>
            <pc:sldMk cId="510276670" sldId="360"/>
            <ac:spMk id="82" creationId="{22D54D68-F07A-45D9-B111-99650A5465FD}"/>
          </ac:spMkLst>
        </pc:spChg>
        <pc:spChg chg="mod">
          <ac:chgData name="hassan MH" userId="84cd2103f36ef0dc" providerId="LiveId" clId="{EC105026-A59A-472F-96D2-633B07EAEF26}" dt="2022-04-18T13:54:34.585" v="226" actId="165"/>
          <ac:spMkLst>
            <pc:docMk/>
            <pc:sldMk cId="510276670" sldId="360"/>
            <ac:spMk id="83" creationId="{2285293B-DA5B-4649-8995-9FBE568BC8DD}"/>
          </ac:spMkLst>
        </pc:spChg>
        <pc:spChg chg="mod">
          <ac:chgData name="hassan MH" userId="84cd2103f36ef0dc" providerId="LiveId" clId="{EC105026-A59A-472F-96D2-633B07EAEF26}" dt="2022-04-18T13:54:34.585" v="226" actId="165"/>
          <ac:spMkLst>
            <pc:docMk/>
            <pc:sldMk cId="510276670" sldId="360"/>
            <ac:spMk id="84" creationId="{30DCB5F6-4D6D-4DE4-B168-F454E1EE9145}"/>
          </ac:spMkLst>
        </pc:spChg>
        <pc:spChg chg="mod">
          <ac:chgData name="hassan MH" userId="84cd2103f36ef0dc" providerId="LiveId" clId="{EC105026-A59A-472F-96D2-633B07EAEF26}" dt="2022-04-18T13:54:34.585" v="226" actId="165"/>
          <ac:spMkLst>
            <pc:docMk/>
            <pc:sldMk cId="510276670" sldId="360"/>
            <ac:spMk id="85" creationId="{663D9A1D-74D2-4272-9D58-908BBC4A07ED}"/>
          </ac:spMkLst>
        </pc:spChg>
        <pc:spChg chg="mod">
          <ac:chgData name="hassan MH" userId="84cd2103f36ef0dc" providerId="LiveId" clId="{EC105026-A59A-472F-96D2-633B07EAEF26}" dt="2022-04-18T13:54:34.585" v="226" actId="165"/>
          <ac:spMkLst>
            <pc:docMk/>
            <pc:sldMk cId="510276670" sldId="360"/>
            <ac:spMk id="87" creationId="{A12E6A5F-D319-46DD-8476-316DB0409F8E}"/>
          </ac:spMkLst>
        </pc:spChg>
        <pc:spChg chg="mod">
          <ac:chgData name="hassan MH" userId="84cd2103f36ef0dc" providerId="LiveId" clId="{EC105026-A59A-472F-96D2-633B07EAEF26}" dt="2022-04-18T13:54:34.585" v="226" actId="165"/>
          <ac:spMkLst>
            <pc:docMk/>
            <pc:sldMk cId="510276670" sldId="360"/>
            <ac:spMk id="88" creationId="{429D8ADB-CD35-48BA-B11C-19CB0FF5AE93}"/>
          </ac:spMkLst>
        </pc:spChg>
        <pc:spChg chg="mod">
          <ac:chgData name="hassan MH" userId="84cd2103f36ef0dc" providerId="LiveId" clId="{EC105026-A59A-472F-96D2-633B07EAEF26}" dt="2022-04-18T13:54:34.585" v="226" actId="165"/>
          <ac:spMkLst>
            <pc:docMk/>
            <pc:sldMk cId="510276670" sldId="360"/>
            <ac:spMk id="89" creationId="{82C09A66-C679-4268-BA16-1B5AD8832BC3}"/>
          </ac:spMkLst>
        </pc:spChg>
        <pc:spChg chg="mod">
          <ac:chgData name="hassan MH" userId="84cd2103f36ef0dc" providerId="LiveId" clId="{EC105026-A59A-472F-96D2-633B07EAEF26}" dt="2022-04-18T13:54:34.585" v="226" actId="165"/>
          <ac:spMkLst>
            <pc:docMk/>
            <pc:sldMk cId="510276670" sldId="360"/>
            <ac:spMk id="90" creationId="{20731EED-DCAE-453C-AC19-F73081FC05F1}"/>
          </ac:spMkLst>
        </pc:spChg>
        <pc:spChg chg="mod">
          <ac:chgData name="hassan MH" userId="84cd2103f36ef0dc" providerId="LiveId" clId="{EC105026-A59A-472F-96D2-633B07EAEF26}" dt="2022-04-18T13:54:34.585" v="226" actId="165"/>
          <ac:spMkLst>
            <pc:docMk/>
            <pc:sldMk cId="510276670" sldId="360"/>
            <ac:spMk id="91" creationId="{ACFC4AD1-3948-48F7-BD4F-B82ECBCCBB84}"/>
          </ac:spMkLst>
        </pc:spChg>
        <pc:spChg chg="mod">
          <ac:chgData name="hassan MH" userId="84cd2103f36ef0dc" providerId="LiveId" clId="{EC105026-A59A-472F-96D2-633B07EAEF26}" dt="2022-04-18T13:54:34.585" v="226" actId="165"/>
          <ac:spMkLst>
            <pc:docMk/>
            <pc:sldMk cId="510276670" sldId="360"/>
            <ac:spMk id="92" creationId="{C31225D3-8ACA-4E3E-A352-A937DCB50BFB}"/>
          </ac:spMkLst>
        </pc:spChg>
        <pc:spChg chg="mod">
          <ac:chgData name="hassan MH" userId="84cd2103f36ef0dc" providerId="LiveId" clId="{EC105026-A59A-472F-96D2-633B07EAEF26}" dt="2022-04-18T13:54:34.585" v="226" actId="165"/>
          <ac:spMkLst>
            <pc:docMk/>
            <pc:sldMk cId="510276670" sldId="360"/>
            <ac:spMk id="93" creationId="{A9FAD4D3-C68F-42AF-B3FD-231C25108D65}"/>
          </ac:spMkLst>
        </pc:spChg>
        <pc:spChg chg="mod">
          <ac:chgData name="hassan MH" userId="84cd2103f36ef0dc" providerId="LiveId" clId="{EC105026-A59A-472F-96D2-633B07EAEF26}" dt="2022-04-18T13:54:34.585" v="226" actId="165"/>
          <ac:spMkLst>
            <pc:docMk/>
            <pc:sldMk cId="510276670" sldId="360"/>
            <ac:spMk id="95" creationId="{447F98E5-5852-4979-B1E6-A479E3D48282}"/>
          </ac:spMkLst>
        </pc:spChg>
        <pc:spChg chg="mod">
          <ac:chgData name="hassan MH" userId="84cd2103f36ef0dc" providerId="LiveId" clId="{EC105026-A59A-472F-96D2-633B07EAEF26}" dt="2022-04-18T13:54:34.585" v="226" actId="165"/>
          <ac:spMkLst>
            <pc:docMk/>
            <pc:sldMk cId="510276670" sldId="360"/>
            <ac:spMk id="96" creationId="{0FE650E9-8BEE-402D-9F77-1AFFB7037FFD}"/>
          </ac:spMkLst>
        </pc:spChg>
        <pc:spChg chg="mod">
          <ac:chgData name="hassan MH" userId="84cd2103f36ef0dc" providerId="LiveId" clId="{EC105026-A59A-472F-96D2-633B07EAEF26}" dt="2022-04-18T13:54:34.585" v="226" actId="165"/>
          <ac:spMkLst>
            <pc:docMk/>
            <pc:sldMk cId="510276670" sldId="360"/>
            <ac:spMk id="97" creationId="{5BA8A5EF-8518-490D-99CE-DEC8F58F9435}"/>
          </ac:spMkLst>
        </pc:spChg>
        <pc:spChg chg="mod">
          <ac:chgData name="hassan MH" userId="84cd2103f36ef0dc" providerId="LiveId" clId="{EC105026-A59A-472F-96D2-633B07EAEF26}" dt="2022-04-18T13:54:34.585" v="226" actId="165"/>
          <ac:spMkLst>
            <pc:docMk/>
            <pc:sldMk cId="510276670" sldId="360"/>
            <ac:spMk id="98" creationId="{148D9A26-5F0F-4A29-B714-90FDA3CEB9D0}"/>
          </ac:spMkLst>
        </pc:spChg>
        <pc:spChg chg="mod">
          <ac:chgData name="hassan MH" userId="84cd2103f36ef0dc" providerId="LiveId" clId="{EC105026-A59A-472F-96D2-633B07EAEF26}" dt="2022-04-18T13:54:34.585" v="226" actId="165"/>
          <ac:spMkLst>
            <pc:docMk/>
            <pc:sldMk cId="510276670" sldId="360"/>
            <ac:spMk id="99" creationId="{B844A4E4-FE16-4BEC-AC25-56C0C7205866}"/>
          </ac:spMkLst>
        </pc:spChg>
        <pc:spChg chg="mod">
          <ac:chgData name="hassan MH" userId="84cd2103f36ef0dc" providerId="LiveId" clId="{EC105026-A59A-472F-96D2-633B07EAEF26}" dt="2022-04-18T13:54:34.585" v="226" actId="165"/>
          <ac:spMkLst>
            <pc:docMk/>
            <pc:sldMk cId="510276670" sldId="360"/>
            <ac:spMk id="100" creationId="{CA74E3AC-D52E-4038-B86A-6282098D81F3}"/>
          </ac:spMkLst>
        </pc:spChg>
        <pc:spChg chg="mod">
          <ac:chgData name="hassan MH" userId="84cd2103f36ef0dc" providerId="LiveId" clId="{EC105026-A59A-472F-96D2-633B07EAEF26}" dt="2022-04-18T13:54:34.585" v="226" actId="165"/>
          <ac:spMkLst>
            <pc:docMk/>
            <pc:sldMk cId="510276670" sldId="360"/>
            <ac:spMk id="101" creationId="{05CAEACA-5172-48EC-A0BC-E0B85A6462F4}"/>
          </ac:spMkLst>
        </pc:spChg>
        <pc:spChg chg="mod">
          <ac:chgData name="hassan MH" userId="84cd2103f36ef0dc" providerId="LiveId" clId="{EC105026-A59A-472F-96D2-633B07EAEF26}" dt="2022-04-18T13:54:34.585" v="226" actId="165"/>
          <ac:spMkLst>
            <pc:docMk/>
            <pc:sldMk cId="510276670" sldId="360"/>
            <ac:spMk id="103" creationId="{2E3CE6C7-50D2-440D-A57D-0FAFC935F780}"/>
          </ac:spMkLst>
        </pc:spChg>
        <pc:spChg chg="mod">
          <ac:chgData name="hassan MH" userId="84cd2103f36ef0dc" providerId="LiveId" clId="{EC105026-A59A-472F-96D2-633B07EAEF26}" dt="2022-04-18T13:54:34.585" v="226" actId="165"/>
          <ac:spMkLst>
            <pc:docMk/>
            <pc:sldMk cId="510276670" sldId="360"/>
            <ac:spMk id="104" creationId="{4282F230-CA87-4250-A4D6-CBFE357B3CA0}"/>
          </ac:spMkLst>
        </pc:spChg>
        <pc:spChg chg="mod">
          <ac:chgData name="hassan MH" userId="84cd2103f36ef0dc" providerId="LiveId" clId="{EC105026-A59A-472F-96D2-633B07EAEF26}" dt="2022-04-18T13:54:34.585" v="226" actId="165"/>
          <ac:spMkLst>
            <pc:docMk/>
            <pc:sldMk cId="510276670" sldId="360"/>
            <ac:spMk id="105" creationId="{1E56C65E-0885-43FA-A1AD-621F4E165C70}"/>
          </ac:spMkLst>
        </pc:spChg>
        <pc:spChg chg="mod">
          <ac:chgData name="hassan MH" userId="84cd2103f36ef0dc" providerId="LiveId" clId="{EC105026-A59A-472F-96D2-633B07EAEF26}" dt="2022-04-18T13:54:34.585" v="226" actId="165"/>
          <ac:spMkLst>
            <pc:docMk/>
            <pc:sldMk cId="510276670" sldId="360"/>
            <ac:spMk id="106" creationId="{3B1A6B41-97CD-4F77-957D-637C440B5574}"/>
          </ac:spMkLst>
        </pc:spChg>
        <pc:spChg chg="mod">
          <ac:chgData name="hassan MH" userId="84cd2103f36ef0dc" providerId="LiveId" clId="{EC105026-A59A-472F-96D2-633B07EAEF26}" dt="2022-04-18T13:54:34.585" v="226" actId="165"/>
          <ac:spMkLst>
            <pc:docMk/>
            <pc:sldMk cId="510276670" sldId="360"/>
            <ac:spMk id="107" creationId="{BA470324-BE85-4E12-98D2-6ED7564BA907}"/>
          </ac:spMkLst>
        </pc:spChg>
        <pc:spChg chg="mod">
          <ac:chgData name="hassan MH" userId="84cd2103f36ef0dc" providerId="LiveId" clId="{EC105026-A59A-472F-96D2-633B07EAEF26}" dt="2022-04-18T13:54:34.585" v="226" actId="165"/>
          <ac:spMkLst>
            <pc:docMk/>
            <pc:sldMk cId="510276670" sldId="360"/>
            <ac:spMk id="108" creationId="{19A4211B-2850-4D64-BA29-4CEAAC6CA6A9}"/>
          </ac:spMkLst>
        </pc:spChg>
        <pc:spChg chg="mod">
          <ac:chgData name="hassan MH" userId="84cd2103f36ef0dc" providerId="LiveId" clId="{EC105026-A59A-472F-96D2-633B07EAEF26}" dt="2022-04-18T13:54:34.585" v="226" actId="165"/>
          <ac:spMkLst>
            <pc:docMk/>
            <pc:sldMk cId="510276670" sldId="360"/>
            <ac:spMk id="109" creationId="{B0C1BE6E-620C-4397-9766-9E1D71211D96}"/>
          </ac:spMkLst>
        </pc:spChg>
        <pc:spChg chg="mod">
          <ac:chgData name="hassan MH" userId="84cd2103f36ef0dc" providerId="LiveId" clId="{EC105026-A59A-472F-96D2-633B07EAEF26}" dt="2022-04-18T13:54:34.585" v="226" actId="165"/>
          <ac:spMkLst>
            <pc:docMk/>
            <pc:sldMk cId="510276670" sldId="360"/>
            <ac:spMk id="111" creationId="{1288DAAD-0783-420A-AAB9-8F36918CD15D}"/>
          </ac:spMkLst>
        </pc:spChg>
        <pc:spChg chg="mod">
          <ac:chgData name="hassan MH" userId="84cd2103f36ef0dc" providerId="LiveId" clId="{EC105026-A59A-472F-96D2-633B07EAEF26}" dt="2022-04-18T13:54:34.585" v="226" actId="165"/>
          <ac:spMkLst>
            <pc:docMk/>
            <pc:sldMk cId="510276670" sldId="360"/>
            <ac:spMk id="112" creationId="{A650F467-F964-4E32-B134-E03A7429EA18}"/>
          </ac:spMkLst>
        </pc:spChg>
        <pc:spChg chg="mod">
          <ac:chgData name="hassan MH" userId="84cd2103f36ef0dc" providerId="LiveId" clId="{EC105026-A59A-472F-96D2-633B07EAEF26}" dt="2022-04-18T13:54:34.585" v="226" actId="165"/>
          <ac:spMkLst>
            <pc:docMk/>
            <pc:sldMk cId="510276670" sldId="360"/>
            <ac:spMk id="113" creationId="{F3F14731-4031-4163-9CA5-5D529AA80387}"/>
          </ac:spMkLst>
        </pc:spChg>
        <pc:spChg chg="mod">
          <ac:chgData name="hassan MH" userId="84cd2103f36ef0dc" providerId="LiveId" clId="{EC105026-A59A-472F-96D2-633B07EAEF26}" dt="2022-04-18T13:54:34.585" v="226" actId="165"/>
          <ac:spMkLst>
            <pc:docMk/>
            <pc:sldMk cId="510276670" sldId="360"/>
            <ac:spMk id="114" creationId="{553C17E5-6A68-40FB-B214-9D4773215725}"/>
          </ac:spMkLst>
        </pc:spChg>
        <pc:spChg chg="mod">
          <ac:chgData name="hassan MH" userId="84cd2103f36ef0dc" providerId="LiveId" clId="{EC105026-A59A-472F-96D2-633B07EAEF26}" dt="2022-04-18T13:54:34.585" v="226" actId="165"/>
          <ac:spMkLst>
            <pc:docMk/>
            <pc:sldMk cId="510276670" sldId="360"/>
            <ac:spMk id="115" creationId="{5196597E-EC7C-4F92-8B83-385F2E3F6495}"/>
          </ac:spMkLst>
        </pc:spChg>
        <pc:spChg chg="mod">
          <ac:chgData name="hassan MH" userId="84cd2103f36ef0dc" providerId="LiveId" clId="{EC105026-A59A-472F-96D2-633B07EAEF26}" dt="2022-04-18T13:54:34.585" v="226" actId="165"/>
          <ac:spMkLst>
            <pc:docMk/>
            <pc:sldMk cId="510276670" sldId="360"/>
            <ac:spMk id="116" creationId="{EAB62294-2443-407D-839E-CDFCEF5811FF}"/>
          </ac:spMkLst>
        </pc:spChg>
        <pc:spChg chg="mod">
          <ac:chgData name="hassan MH" userId="84cd2103f36ef0dc" providerId="LiveId" clId="{EC105026-A59A-472F-96D2-633B07EAEF26}" dt="2022-04-18T13:54:34.585" v="226" actId="165"/>
          <ac:spMkLst>
            <pc:docMk/>
            <pc:sldMk cId="510276670" sldId="360"/>
            <ac:spMk id="117" creationId="{EE4BAAF5-543B-4FED-9B36-A0AE9976E6A7}"/>
          </ac:spMkLst>
        </pc:spChg>
        <pc:spChg chg="mod">
          <ac:chgData name="hassan MH" userId="84cd2103f36ef0dc" providerId="LiveId" clId="{EC105026-A59A-472F-96D2-633B07EAEF26}" dt="2022-04-18T13:54:34.585" v="226" actId="165"/>
          <ac:spMkLst>
            <pc:docMk/>
            <pc:sldMk cId="510276670" sldId="360"/>
            <ac:spMk id="119" creationId="{009163A6-0214-497C-91CF-8937110ACE91}"/>
          </ac:spMkLst>
        </pc:spChg>
        <pc:spChg chg="mod">
          <ac:chgData name="hassan MH" userId="84cd2103f36ef0dc" providerId="LiveId" clId="{EC105026-A59A-472F-96D2-633B07EAEF26}" dt="2022-04-18T13:54:34.585" v="226" actId="165"/>
          <ac:spMkLst>
            <pc:docMk/>
            <pc:sldMk cId="510276670" sldId="360"/>
            <ac:spMk id="120" creationId="{2D60C430-4B6C-471D-93E3-60E0CED9CD0C}"/>
          </ac:spMkLst>
        </pc:spChg>
        <pc:spChg chg="mod">
          <ac:chgData name="hassan MH" userId="84cd2103f36ef0dc" providerId="LiveId" clId="{EC105026-A59A-472F-96D2-633B07EAEF26}" dt="2022-04-18T13:54:34.585" v="226" actId="165"/>
          <ac:spMkLst>
            <pc:docMk/>
            <pc:sldMk cId="510276670" sldId="360"/>
            <ac:spMk id="121" creationId="{B958DA2E-B73A-4021-B164-79C39A2A99B4}"/>
          </ac:spMkLst>
        </pc:spChg>
        <pc:spChg chg="mod">
          <ac:chgData name="hassan MH" userId="84cd2103f36ef0dc" providerId="LiveId" clId="{EC105026-A59A-472F-96D2-633B07EAEF26}" dt="2022-04-18T13:54:34.585" v="226" actId="165"/>
          <ac:spMkLst>
            <pc:docMk/>
            <pc:sldMk cId="510276670" sldId="360"/>
            <ac:spMk id="122" creationId="{31E179FD-54DB-45AD-9DD5-B7844DEB71BA}"/>
          </ac:spMkLst>
        </pc:spChg>
        <pc:spChg chg="mod">
          <ac:chgData name="hassan MH" userId="84cd2103f36ef0dc" providerId="LiveId" clId="{EC105026-A59A-472F-96D2-633B07EAEF26}" dt="2022-04-18T13:54:34.585" v="226" actId="165"/>
          <ac:spMkLst>
            <pc:docMk/>
            <pc:sldMk cId="510276670" sldId="360"/>
            <ac:spMk id="123" creationId="{A60C34E8-00BE-43FC-B0ED-60FAC36B952C}"/>
          </ac:spMkLst>
        </pc:spChg>
        <pc:spChg chg="mod">
          <ac:chgData name="hassan MH" userId="84cd2103f36ef0dc" providerId="LiveId" clId="{EC105026-A59A-472F-96D2-633B07EAEF26}" dt="2022-04-18T13:54:34.585" v="226" actId="165"/>
          <ac:spMkLst>
            <pc:docMk/>
            <pc:sldMk cId="510276670" sldId="360"/>
            <ac:spMk id="124" creationId="{DC5F4A7D-D7FA-4A6F-AD47-5CEBE0B15933}"/>
          </ac:spMkLst>
        </pc:spChg>
        <pc:spChg chg="mod">
          <ac:chgData name="hassan MH" userId="84cd2103f36ef0dc" providerId="LiveId" clId="{EC105026-A59A-472F-96D2-633B07EAEF26}" dt="2022-04-18T13:54:34.585" v="226" actId="165"/>
          <ac:spMkLst>
            <pc:docMk/>
            <pc:sldMk cId="510276670" sldId="360"/>
            <ac:spMk id="125" creationId="{4718097F-AAFA-4348-AF2D-7031AA82472D}"/>
          </ac:spMkLst>
        </pc:spChg>
        <pc:spChg chg="mod">
          <ac:chgData name="hassan MH" userId="84cd2103f36ef0dc" providerId="LiveId" clId="{EC105026-A59A-472F-96D2-633B07EAEF26}" dt="2022-04-18T13:54:34.585" v="226" actId="165"/>
          <ac:spMkLst>
            <pc:docMk/>
            <pc:sldMk cId="510276670" sldId="360"/>
            <ac:spMk id="127" creationId="{8AE30D44-C183-453F-9607-F44F883D649C}"/>
          </ac:spMkLst>
        </pc:spChg>
        <pc:spChg chg="mod">
          <ac:chgData name="hassan MH" userId="84cd2103f36ef0dc" providerId="LiveId" clId="{EC105026-A59A-472F-96D2-633B07EAEF26}" dt="2022-04-18T13:54:34.585" v="226" actId="165"/>
          <ac:spMkLst>
            <pc:docMk/>
            <pc:sldMk cId="510276670" sldId="360"/>
            <ac:spMk id="128" creationId="{64CB5AE9-3298-45C2-B595-16A3BB5FAC02}"/>
          </ac:spMkLst>
        </pc:spChg>
        <pc:spChg chg="mod">
          <ac:chgData name="hassan MH" userId="84cd2103f36ef0dc" providerId="LiveId" clId="{EC105026-A59A-472F-96D2-633B07EAEF26}" dt="2022-04-18T13:54:34.585" v="226" actId="165"/>
          <ac:spMkLst>
            <pc:docMk/>
            <pc:sldMk cId="510276670" sldId="360"/>
            <ac:spMk id="129" creationId="{1E7F2D68-99A5-469F-A7BD-EEF4B9668454}"/>
          </ac:spMkLst>
        </pc:spChg>
        <pc:spChg chg="mod">
          <ac:chgData name="hassan MH" userId="84cd2103f36ef0dc" providerId="LiveId" clId="{EC105026-A59A-472F-96D2-633B07EAEF26}" dt="2022-04-18T13:54:34.585" v="226" actId="165"/>
          <ac:spMkLst>
            <pc:docMk/>
            <pc:sldMk cId="510276670" sldId="360"/>
            <ac:spMk id="130" creationId="{756A22B5-7CCF-4003-B184-9DC6457509D2}"/>
          </ac:spMkLst>
        </pc:spChg>
        <pc:spChg chg="mod">
          <ac:chgData name="hassan MH" userId="84cd2103f36ef0dc" providerId="LiveId" clId="{EC105026-A59A-472F-96D2-633B07EAEF26}" dt="2022-04-18T13:54:34.585" v="226" actId="165"/>
          <ac:spMkLst>
            <pc:docMk/>
            <pc:sldMk cId="510276670" sldId="360"/>
            <ac:spMk id="131" creationId="{DF718563-22E8-42EF-A59A-A02BBB4D5751}"/>
          </ac:spMkLst>
        </pc:spChg>
        <pc:spChg chg="mod">
          <ac:chgData name="hassan MH" userId="84cd2103f36ef0dc" providerId="LiveId" clId="{EC105026-A59A-472F-96D2-633B07EAEF26}" dt="2022-04-18T13:54:34.585" v="226" actId="165"/>
          <ac:spMkLst>
            <pc:docMk/>
            <pc:sldMk cId="510276670" sldId="360"/>
            <ac:spMk id="132" creationId="{1299B6DF-8503-427A-AFAB-96812237B0DC}"/>
          </ac:spMkLst>
        </pc:spChg>
        <pc:spChg chg="mod">
          <ac:chgData name="hassan MH" userId="84cd2103f36ef0dc" providerId="LiveId" clId="{EC105026-A59A-472F-96D2-633B07EAEF26}" dt="2022-04-18T13:54:34.585" v="226" actId="165"/>
          <ac:spMkLst>
            <pc:docMk/>
            <pc:sldMk cId="510276670" sldId="360"/>
            <ac:spMk id="133" creationId="{BC4A4E38-F2AF-4B5B-9DB8-FCC3363FA96F}"/>
          </ac:spMkLst>
        </pc:spChg>
        <pc:spChg chg="mod">
          <ac:chgData name="hassan MH" userId="84cd2103f36ef0dc" providerId="LiveId" clId="{EC105026-A59A-472F-96D2-633B07EAEF26}" dt="2022-04-18T13:54:34.585" v="226" actId="165"/>
          <ac:spMkLst>
            <pc:docMk/>
            <pc:sldMk cId="510276670" sldId="360"/>
            <ac:spMk id="135" creationId="{2B8D70D5-4AC8-43A0-A5B3-D2DF5B381842}"/>
          </ac:spMkLst>
        </pc:spChg>
        <pc:spChg chg="mod">
          <ac:chgData name="hassan MH" userId="84cd2103f36ef0dc" providerId="LiveId" clId="{EC105026-A59A-472F-96D2-633B07EAEF26}" dt="2022-04-18T13:54:34.585" v="226" actId="165"/>
          <ac:spMkLst>
            <pc:docMk/>
            <pc:sldMk cId="510276670" sldId="360"/>
            <ac:spMk id="136" creationId="{26A17AC9-1D83-4A6E-913A-72293FF7BB1D}"/>
          </ac:spMkLst>
        </pc:spChg>
        <pc:spChg chg="mod">
          <ac:chgData name="hassan MH" userId="84cd2103f36ef0dc" providerId="LiveId" clId="{EC105026-A59A-472F-96D2-633B07EAEF26}" dt="2022-04-18T13:54:34.585" v="226" actId="165"/>
          <ac:spMkLst>
            <pc:docMk/>
            <pc:sldMk cId="510276670" sldId="360"/>
            <ac:spMk id="137" creationId="{15E17F29-910F-434C-8C48-B6FB532703E6}"/>
          </ac:spMkLst>
        </pc:spChg>
        <pc:spChg chg="mod">
          <ac:chgData name="hassan MH" userId="84cd2103f36ef0dc" providerId="LiveId" clId="{EC105026-A59A-472F-96D2-633B07EAEF26}" dt="2022-04-18T13:54:34.585" v="226" actId="165"/>
          <ac:spMkLst>
            <pc:docMk/>
            <pc:sldMk cId="510276670" sldId="360"/>
            <ac:spMk id="138" creationId="{E5BA8023-D14A-4A01-8039-AD68F324B4E2}"/>
          </ac:spMkLst>
        </pc:spChg>
        <pc:spChg chg="mod">
          <ac:chgData name="hassan MH" userId="84cd2103f36ef0dc" providerId="LiveId" clId="{EC105026-A59A-472F-96D2-633B07EAEF26}" dt="2022-04-18T13:54:34.585" v="226" actId="165"/>
          <ac:spMkLst>
            <pc:docMk/>
            <pc:sldMk cId="510276670" sldId="360"/>
            <ac:spMk id="139" creationId="{55412EEC-27FD-4A4D-A8CD-10AA1C26B648}"/>
          </ac:spMkLst>
        </pc:spChg>
        <pc:spChg chg="mod">
          <ac:chgData name="hassan MH" userId="84cd2103f36ef0dc" providerId="LiveId" clId="{EC105026-A59A-472F-96D2-633B07EAEF26}" dt="2022-04-18T13:54:34.585" v="226" actId="165"/>
          <ac:spMkLst>
            <pc:docMk/>
            <pc:sldMk cId="510276670" sldId="360"/>
            <ac:spMk id="140" creationId="{4D8BD6FC-A658-40FF-AC8C-AFB417AF5873}"/>
          </ac:spMkLst>
        </pc:spChg>
        <pc:spChg chg="mod">
          <ac:chgData name="hassan MH" userId="84cd2103f36ef0dc" providerId="LiveId" clId="{EC105026-A59A-472F-96D2-633B07EAEF26}" dt="2022-04-18T13:54:34.585" v="226" actId="165"/>
          <ac:spMkLst>
            <pc:docMk/>
            <pc:sldMk cId="510276670" sldId="360"/>
            <ac:spMk id="141" creationId="{C2F2F76A-3B5E-47F7-B06C-7F0A4E773BDE}"/>
          </ac:spMkLst>
        </pc:spChg>
        <pc:spChg chg="mod">
          <ac:chgData name="hassan MH" userId="84cd2103f36ef0dc" providerId="LiveId" clId="{EC105026-A59A-472F-96D2-633B07EAEF26}" dt="2022-04-18T13:54:34.585" v="226" actId="165"/>
          <ac:spMkLst>
            <pc:docMk/>
            <pc:sldMk cId="510276670" sldId="360"/>
            <ac:spMk id="143" creationId="{65DA123A-F0B9-4E02-AA33-9C14FC54C200}"/>
          </ac:spMkLst>
        </pc:spChg>
        <pc:spChg chg="mod">
          <ac:chgData name="hassan MH" userId="84cd2103f36ef0dc" providerId="LiveId" clId="{EC105026-A59A-472F-96D2-633B07EAEF26}" dt="2022-04-18T13:54:34.585" v="226" actId="165"/>
          <ac:spMkLst>
            <pc:docMk/>
            <pc:sldMk cId="510276670" sldId="360"/>
            <ac:spMk id="144" creationId="{1208DC19-279D-4A31-8180-D56C94B67D47}"/>
          </ac:spMkLst>
        </pc:spChg>
        <pc:spChg chg="mod">
          <ac:chgData name="hassan MH" userId="84cd2103f36ef0dc" providerId="LiveId" clId="{EC105026-A59A-472F-96D2-633B07EAEF26}" dt="2022-04-18T13:54:34.585" v="226" actId="165"/>
          <ac:spMkLst>
            <pc:docMk/>
            <pc:sldMk cId="510276670" sldId="360"/>
            <ac:spMk id="145" creationId="{CD73A97C-7EB4-4240-90F0-62FE75884ABF}"/>
          </ac:spMkLst>
        </pc:spChg>
        <pc:spChg chg="mod">
          <ac:chgData name="hassan MH" userId="84cd2103f36ef0dc" providerId="LiveId" clId="{EC105026-A59A-472F-96D2-633B07EAEF26}" dt="2022-04-18T13:54:34.585" v="226" actId="165"/>
          <ac:spMkLst>
            <pc:docMk/>
            <pc:sldMk cId="510276670" sldId="360"/>
            <ac:spMk id="146" creationId="{E4B185C1-8741-44D3-834C-A801C7EA5A6D}"/>
          </ac:spMkLst>
        </pc:spChg>
        <pc:spChg chg="mod">
          <ac:chgData name="hassan MH" userId="84cd2103f36ef0dc" providerId="LiveId" clId="{EC105026-A59A-472F-96D2-633B07EAEF26}" dt="2022-04-18T13:54:34.585" v="226" actId="165"/>
          <ac:spMkLst>
            <pc:docMk/>
            <pc:sldMk cId="510276670" sldId="360"/>
            <ac:spMk id="147" creationId="{134E5A30-AF02-4499-A707-5BC64EF3749B}"/>
          </ac:spMkLst>
        </pc:spChg>
        <pc:spChg chg="mod">
          <ac:chgData name="hassan MH" userId="84cd2103f36ef0dc" providerId="LiveId" clId="{EC105026-A59A-472F-96D2-633B07EAEF26}" dt="2022-04-18T13:54:34.585" v="226" actId="165"/>
          <ac:spMkLst>
            <pc:docMk/>
            <pc:sldMk cId="510276670" sldId="360"/>
            <ac:spMk id="148" creationId="{FB94A916-A651-4844-B793-617602592020}"/>
          </ac:spMkLst>
        </pc:spChg>
        <pc:spChg chg="mod">
          <ac:chgData name="hassan MH" userId="84cd2103f36ef0dc" providerId="LiveId" clId="{EC105026-A59A-472F-96D2-633B07EAEF26}" dt="2022-04-18T13:54:34.585" v="226" actId="165"/>
          <ac:spMkLst>
            <pc:docMk/>
            <pc:sldMk cId="510276670" sldId="360"/>
            <ac:spMk id="149" creationId="{70E1E59F-8DBD-4F29-9212-F0E4E9C2C4D7}"/>
          </ac:spMkLst>
        </pc:spChg>
        <pc:spChg chg="mod">
          <ac:chgData name="hassan MH" userId="84cd2103f36ef0dc" providerId="LiveId" clId="{EC105026-A59A-472F-96D2-633B07EAEF26}" dt="2022-04-18T13:54:34.585" v="226" actId="165"/>
          <ac:spMkLst>
            <pc:docMk/>
            <pc:sldMk cId="510276670" sldId="360"/>
            <ac:spMk id="151" creationId="{C54AC8C9-83A9-4BB4-8ECD-EDCFD67B8719}"/>
          </ac:spMkLst>
        </pc:spChg>
        <pc:spChg chg="mod">
          <ac:chgData name="hassan MH" userId="84cd2103f36ef0dc" providerId="LiveId" clId="{EC105026-A59A-472F-96D2-633B07EAEF26}" dt="2022-04-18T13:54:34.585" v="226" actId="165"/>
          <ac:spMkLst>
            <pc:docMk/>
            <pc:sldMk cId="510276670" sldId="360"/>
            <ac:spMk id="152" creationId="{40A61B70-B48D-4F31-A62B-48BF0B2419A0}"/>
          </ac:spMkLst>
        </pc:spChg>
        <pc:spChg chg="mod">
          <ac:chgData name="hassan MH" userId="84cd2103f36ef0dc" providerId="LiveId" clId="{EC105026-A59A-472F-96D2-633B07EAEF26}" dt="2022-04-18T13:54:34.585" v="226" actId="165"/>
          <ac:spMkLst>
            <pc:docMk/>
            <pc:sldMk cId="510276670" sldId="360"/>
            <ac:spMk id="153" creationId="{3AC44573-5AD1-4430-8145-416353D47A88}"/>
          </ac:spMkLst>
        </pc:spChg>
        <pc:spChg chg="mod">
          <ac:chgData name="hassan MH" userId="84cd2103f36ef0dc" providerId="LiveId" clId="{EC105026-A59A-472F-96D2-633B07EAEF26}" dt="2022-04-18T13:54:34.585" v="226" actId="165"/>
          <ac:spMkLst>
            <pc:docMk/>
            <pc:sldMk cId="510276670" sldId="360"/>
            <ac:spMk id="154" creationId="{06AE5A0A-2858-44C1-A7B1-9185FB2C5328}"/>
          </ac:spMkLst>
        </pc:spChg>
        <pc:spChg chg="mod">
          <ac:chgData name="hassan MH" userId="84cd2103f36ef0dc" providerId="LiveId" clId="{EC105026-A59A-472F-96D2-633B07EAEF26}" dt="2022-04-18T13:54:34.585" v="226" actId="165"/>
          <ac:spMkLst>
            <pc:docMk/>
            <pc:sldMk cId="510276670" sldId="360"/>
            <ac:spMk id="155" creationId="{A68EDE4D-1C76-4FCA-B85D-712A28594DFE}"/>
          </ac:spMkLst>
        </pc:spChg>
        <pc:spChg chg="mod">
          <ac:chgData name="hassan MH" userId="84cd2103f36ef0dc" providerId="LiveId" clId="{EC105026-A59A-472F-96D2-633B07EAEF26}" dt="2022-04-18T13:54:34.585" v="226" actId="165"/>
          <ac:spMkLst>
            <pc:docMk/>
            <pc:sldMk cId="510276670" sldId="360"/>
            <ac:spMk id="156" creationId="{959B55D3-E477-4E34-9947-1E740CB527BC}"/>
          </ac:spMkLst>
        </pc:spChg>
        <pc:spChg chg="mod">
          <ac:chgData name="hassan MH" userId="84cd2103f36ef0dc" providerId="LiveId" clId="{EC105026-A59A-472F-96D2-633B07EAEF26}" dt="2022-04-18T13:54:34.585" v="226" actId="165"/>
          <ac:spMkLst>
            <pc:docMk/>
            <pc:sldMk cId="510276670" sldId="360"/>
            <ac:spMk id="158" creationId="{45719E9B-0F0F-4C94-891D-19ABF44EDC07}"/>
          </ac:spMkLst>
        </pc:spChg>
        <pc:spChg chg="mod">
          <ac:chgData name="hassan MH" userId="84cd2103f36ef0dc" providerId="LiveId" clId="{EC105026-A59A-472F-96D2-633B07EAEF26}" dt="2022-04-18T13:54:34.585" v="226" actId="165"/>
          <ac:spMkLst>
            <pc:docMk/>
            <pc:sldMk cId="510276670" sldId="360"/>
            <ac:spMk id="159" creationId="{44371446-FEAF-4E52-8CBF-FA10E6949F39}"/>
          </ac:spMkLst>
        </pc:spChg>
        <pc:spChg chg="mod">
          <ac:chgData name="hassan MH" userId="84cd2103f36ef0dc" providerId="LiveId" clId="{EC105026-A59A-472F-96D2-633B07EAEF26}" dt="2022-04-18T13:54:34.585" v="226" actId="165"/>
          <ac:spMkLst>
            <pc:docMk/>
            <pc:sldMk cId="510276670" sldId="360"/>
            <ac:spMk id="160" creationId="{31CCC0ED-3A4E-40F1-B989-573D73E9C103}"/>
          </ac:spMkLst>
        </pc:spChg>
        <pc:spChg chg="mod">
          <ac:chgData name="hassan MH" userId="84cd2103f36ef0dc" providerId="LiveId" clId="{EC105026-A59A-472F-96D2-633B07EAEF26}" dt="2022-04-18T13:54:34.585" v="226" actId="165"/>
          <ac:spMkLst>
            <pc:docMk/>
            <pc:sldMk cId="510276670" sldId="360"/>
            <ac:spMk id="161" creationId="{C7E1BCD8-9616-4415-9A73-3FA481FA27E4}"/>
          </ac:spMkLst>
        </pc:spChg>
        <pc:spChg chg="mod">
          <ac:chgData name="hassan MH" userId="84cd2103f36ef0dc" providerId="LiveId" clId="{EC105026-A59A-472F-96D2-633B07EAEF26}" dt="2022-04-18T13:54:34.585" v="226" actId="165"/>
          <ac:spMkLst>
            <pc:docMk/>
            <pc:sldMk cId="510276670" sldId="360"/>
            <ac:spMk id="162" creationId="{2EC30C43-A4BE-4875-9AB5-7A662667C9CB}"/>
          </ac:spMkLst>
        </pc:spChg>
        <pc:spChg chg="mod">
          <ac:chgData name="hassan MH" userId="84cd2103f36ef0dc" providerId="LiveId" clId="{EC105026-A59A-472F-96D2-633B07EAEF26}" dt="2022-04-18T13:54:34.585" v="226" actId="165"/>
          <ac:spMkLst>
            <pc:docMk/>
            <pc:sldMk cId="510276670" sldId="360"/>
            <ac:spMk id="163" creationId="{99A444E6-B1C9-4A8F-8B9F-B446EFAAC5CA}"/>
          </ac:spMkLst>
        </pc:spChg>
        <pc:spChg chg="del mod">
          <ac:chgData name="hassan MH" userId="84cd2103f36ef0dc" providerId="LiveId" clId="{EC105026-A59A-472F-96D2-633B07EAEF26}" dt="2022-04-18T13:56:11.070" v="262" actId="478"/>
          <ac:spMkLst>
            <pc:docMk/>
            <pc:sldMk cId="510276670" sldId="360"/>
            <ac:spMk id="165" creationId="{9B54A1C6-543B-403F-A267-54DA4E155B5F}"/>
          </ac:spMkLst>
        </pc:spChg>
        <pc:spChg chg="del mod topLvl">
          <ac:chgData name="hassan MH" userId="84cd2103f36ef0dc" providerId="LiveId" clId="{EC105026-A59A-472F-96D2-633B07EAEF26}" dt="2022-04-18T13:56:13.283" v="263" actId="478"/>
          <ac:spMkLst>
            <pc:docMk/>
            <pc:sldMk cId="510276670" sldId="360"/>
            <ac:spMk id="166" creationId="{5E5AF744-2080-4075-8A26-1F83B824E894}"/>
          </ac:spMkLst>
        </pc:spChg>
        <pc:spChg chg="mod">
          <ac:chgData name="hassan MH" userId="84cd2103f36ef0dc" providerId="LiveId" clId="{EC105026-A59A-472F-96D2-633B07EAEF26}" dt="2022-04-18T13:53:58.814" v="219" actId="27803"/>
          <ac:spMkLst>
            <pc:docMk/>
            <pc:sldMk cId="510276670" sldId="360"/>
            <ac:spMk id="169" creationId="{FCAEBA9E-A4B3-4939-B264-F891B643AAC5}"/>
          </ac:spMkLst>
        </pc:spChg>
        <pc:spChg chg="mod">
          <ac:chgData name="hassan MH" userId="84cd2103f36ef0dc" providerId="LiveId" clId="{EC105026-A59A-472F-96D2-633B07EAEF26}" dt="2022-04-18T13:53:58.814" v="219" actId="27803"/>
          <ac:spMkLst>
            <pc:docMk/>
            <pc:sldMk cId="510276670" sldId="360"/>
            <ac:spMk id="170" creationId="{41A892EA-AD08-4D76-BB2B-12EE29C2D6BD}"/>
          </ac:spMkLst>
        </pc:spChg>
        <pc:spChg chg="mod">
          <ac:chgData name="hassan MH" userId="84cd2103f36ef0dc" providerId="LiveId" clId="{EC105026-A59A-472F-96D2-633B07EAEF26}" dt="2022-04-18T13:53:58.814" v="219" actId="27803"/>
          <ac:spMkLst>
            <pc:docMk/>
            <pc:sldMk cId="510276670" sldId="360"/>
            <ac:spMk id="171" creationId="{9DB49C84-CECB-4D95-A4A1-E008E2DA2E4B}"/>
          </ac:spMkLst>
        </pc:spChg>
        <pc:spChg chg="mod">
          <ac:chgData name="hassan MH" userId="84cd2103f36ef0dc" providerId="LiveId" clId="{EC105026-A59A-472F-96D2-633B07EAEF26}" dt="2022-04-18T13:53:58.814" v="219" actId="27803"/>
          <ac:spMkLst>
            <pc:docMk/>
            <pc:sldMk cId="510276670" sldId="360"/>
            <ac:spMk id="172" creationId="{76131259-1598-41C3-A609-255F99055680}"/>
          </ac:spMkLst>
        </pc:spChg>
        <pc:spChg chg="mod">
          <ac:chgData name="hassan MH" userId="84cd2103f36ef0dc" providerId="LiveId" clId="{EC105026-A59A-472F-96D2-633B07EAEF26}" dt="2022-04-18T13:53:58.814" v="219" actId="27803"/>
          <ac:spMkLst>
            <pc:docMk/>
            <pc:sldMk cId="510276670" sldId="360"/>
            <ac:spMk id="173" creationId="{1FB99DD2-97CB-421D-AD28-1A3A7C28194F}"/>
          </ac:spMkLst>
        </pc:spChg>
        <pc:spChg chg="mod">
          <ac:chgData name="hassan MH" userId="84cd2103f36ef0dc" providerId="LiveId" clId="{EC105026-A59A-472F-96D2-633B07EAEF26}" dt="2022-04-18T13:53:58.814" v="219" actId="27803"/>
          <ac:spMkLst>
            <pc:docMk/>
            <pc:sldMk cId="510276670" sldId="360"/>
            <ac:spMk id="175" creationId="{424497B2-2B22-46B2-AE06-73A11FF9778E}"/>
          </ac:spMkLst>
        </pc:spChg>
        <pc:spChg chg="mod">
          <ac:chgData name="hassan MH" userId="84cd2103f36ef0dc" providerId="LiveId" clId="{EC105026-A59A-472F-96D2-633B07EAEF26}" dt="2022-04-18T13:53:58.814" v="219" actId="27803"/>
          <ac:spMkLst>
            <pc:docMk/>
            <pc:sldMk cId="510276670" sldId="360"/>
            <ac:spMk id="176" creationId="{342B9EB2-AD9A-42D9-9A44-EFEF5A0D1642}"/>
          </ac:spMkLst>
        </pc:spChg>
        <pc:spChg chg="mod">
          <ac:chgData name="hassan MH" userId="84cd2103f36ef0dc" providerId="LiveId" clId="{EC105026-A59A-472F-96D2-633B07EAEF26}" dt="2022-04-18T13:53:58.814" v="219" actId="27803"/>
          <ac:spMkLst>
            <pc:docMk/>
            <pc:sldMk cId="510276670" sldId="360"/>
            <ac:spMk id="177" creationId="{02ECCFCB-2085-4E64-84B9-4AA83339BDDE}"/>
          </ac:spMkLst>
        </pc:spChg>
        <pc:spChg chg="mod">
          <ac:chgData name="hassan MH" userId="84cd2103f36ef0dc" providerId="LiveId" clId="{EC105026-A59A-472F-96D2-633B07EAEF26}" dt="2022-04-18T13:53:58.814" v="219" actId="27803"/>
          <ac:spMkLst>
            <pc:docMk/>
            <pc:sldMk cId="510276670" sldId="360"/>
            <ac:spMk id="178" creationId="{57044C8F-DA1B-4CB4-99F5-C8792CE0B842}"/>
          </ac:spMkLst>
        </pc:spChg>
        <pc:spChg chg="mod">
          <ac:chgData name="hassan MH" userId="84cd2103f36ef0dc" providerId="LiveId" clId="{EC105026-A59A-472F-96D2-633B07EAEF26}" dt="2022-04-18T13:53:58.814" v="219" actId="27803"/>
          <ac:spMkLst>
            <pc:docMk/>
            <pc:sldMk cId="510276670" sldId="360"/>
            <ac:spMk id="179" creationId="{CB2D1A0D-DAF2-4FAF-935F-BC1402183AD6}"/>
          </ac:spMkLst>
        </pc:spChg>
        <pc:spChg chg="mod">
          <ac:chgData name="hassan MH" userId="84cd2103f36ef0dc" providerId="LiveId" clId="{EC105026-A59A-472F-96D2-633B07EAEF26}" dt="2022-04-18T13:55:26.962" v="247" actId="571"/>
          <ac:spMkLst>
            <pc:docMk/>
            <pc:sldMk cId="510276670" sldId="360"/>
            <ac:spMk id="181" creationId="{5855001A-5F0E-49B5-9A47-E4C8DBAB0D29}"/>
          </ac:spMkLst>
        </pc:spChg>
        <pc:spChg chg="mod">
          <ac:chgData name="hassan MH" userId="84cd2103f36ef0dc" providerId="LiveId" clId="{EC105026-A59A-472F-96D2-633B07EAEF26}" dt="2022-04-18T13:55:26.962" v="247" actId="571"/>
          <ac:spMkLst>
            <pc:docMk/>
            <pc:sldMk cId="510276670" sldId="360"/>
            <ac:spMk id="183" creationId="{5F3ADA67-BF5A-4E2E-BACC-420C9ABC9660}"/>
          </ac:spMkLst>
        </pc:spChg>
        <pc:spChg chg="mod">
          <ac:chgData name="hassan MH" userId="84cd2103f36ef0dc" providerId="LiveId" clId="{EC105026-A59A-472F-96D2-633B07EAEF26}" dt="2022-04-18T13:55:26.962" v="247" actId="571"/>
          <ac:spMkLst>
            <pc:docMk/>
            <pc:sldMk cId="510276670" sldId="360"/>
            <ac:spMk id="184" creationId="{BB89ECEB-166E-4E1B-9D4E-59FDB0588383}"/>
          </ac:spMkLst>
        </pc:spChg>
        <pc:spChg chg="mod">
          <ac:chgData name="hassan MH" userId="84cd2103f36ef0dc" providerId="LiveId" clId="{EC105026-A59A-472F-96D2-633B07EAEF26}" dt="2022-04-18T13:55:26.962" v="247" actId="571"/>
          <ac:spMkLst>
            <pc:docMk/>
            <pc:sldMk cId="510276670" sldId="360"/>
            <ac:spMk id="185" creationId="{154C2BDC-60DA-4400-8841-99FBF2037268}"/>
          </ac:spMkLst>
        </pc:spChg>
        <pc:spChg chg="mod">
          <ac:chgData name="hassan MH" userId="84cd2103f36ef0dc" providerId="LiveId" clId="{EC105026-A59A-472F-96D2-633B07EAEF26}" dt="2022-04-18T14:03:31.591" v="301" actId="164"/>
          <ac:spMkLst>
            <pc:docMk/>
            <pc:sldMk cId="510276670" sldId="360"/>
            <ac:spMk id="198" creationId="{4D6C8442-FB69-4A85-B91C-EF0A7F4CD18D}"/>
          </ac:spMkLst>
        </pc:spChg>
        <pc:spChg chg="mod">
          <ac:chgData name="hassan MH" userId="84cd2103f36ef0dc" providerId="LiveId" clId="{EC105026-A59A-472F-96D2-633B07EAEF26}" dt="2022-04-18T14:04:09.495" v="317" actId="207"/>
          <ac:spMkLst>
            <pc:docMk/>
            <pc:sldMk cId="510276670" sldId="360"/>
            <ac:spMk id="199" creationId="{7185D340-6637-4BC1-9CDB-4E839740BE94}"/>
          </ac:spMkLst>
        </pc:spChg>
        <pc:spChg chg="mod">
          <ac:chgData name="hassan MH" userId="84cd2103f36ef0dc" providerId="LiveId" clId="{EC105026-A59A-472F-96D2-633B07EAEF26}" dt="2022-04-18T14:03:21.820" v="299" actId="207"/>
          <ac:spMkLst>
            <pc:docMk/>
            <pc:sldMk cId="510276670" sldId="360"/>
            <ac:spMk id="201" creationId="{491C76D6-36E4-4788-8C58-1F06C3B33CF9}"/>
          </ac:spMkLst>
        </pc:spChg>
        <pc:spChg chg="mod">
          <ac:chgData name="hassan MH" userId="84cd2103f36ef0dc" providerId="LiveId" clId="{EC105026-A59A-472F-96D2-633B07EAEF26}" dt="2022-04-18T14:03:21.820" v="299" actId="207"/>
          <ac:spMkLst>
            <pc:docMk/>
            <pc:sldMk cId="510276670" sldId="360"/>
            <ac:spMk id="202" creationId="{5450843D-DDEC-4522-B2F4-633CAB12F60E}"/>
          </ac:spMkLst>
        </pc:spChg>
        <pc:spChg chg="mod">
          <ac:chgData name="hassan MH" userId="84cd2103f36ef0dc" providerId="LiveId" clId="{EC105026-A59A-472F-96D2-633B07EAEF26}" dt="2022-04-18T14:02:12.445" v="284" actId="27803"/>
          <ac:spMkLst>
            <pc:docMk/>
            <pc:sldMk cId="510276670" sldId="360"/>
            <ac:spMk id="205" creationId="{2799106B-2CA7-4D48-9044-E3FE401777DB}"/>
          </ac:spMkLst>
        </pc:spChg>
        <pc:spChg chg="mod">
          <ac:chgData name="hassan MH" userId="84cd2103f36ef0dc" providerId="LiveId" clId="{EC105026-A59A-472F-96D2-633B07EAEF26}" dt="2022-04-18T14:02:12.445" v="284" actId="27803"/>
          <ac:spMkLst>
            <pc:docMk/>
            <pc:sldMk cId="510276670" sldId="360"/>
            <ac:spMk id="206" creationId="{D6032ADF-B1B6-424F-8DA4-DB034C402529}"/>
          </ac:spMkLst>
        </pc:spChg>
        <pc:spChg chg="del mod">
          <ac:chgData name="hassan MH" userId="84cd2103f36ef0dc" providerId="LiveId" clId="{EC105026-A59A-472F-96D2-633B07EAEF26}" dt="2022-04-18T14:03:03.274" v="293" actId="478"/>
          <ac:spMkLst>
            <pc:docMk/>
            <pc:sldMk cId="510276670" sldId="360"/>
            <ac:spMk id="207" creationId="{9F049ED2-C686-4730-84FC-4398864BB9E4}"/>
          </ac:spMkLst>
        </pc:spChg>
        <pc:spChg chg="del mod">
          <ac:chgData name="hassan MH" userId="84cd2103f36ef0dc" providerId="LiveId" clId="{EC105026-A59A-472F-96D2-633B07EAEF26}" dt="2022-04-18T14:03:03.274" v="293" actId="478"/>
          <ac:spMkLst>
            <pc:docMk/>
            <pc:sldMk cId="510276670" sldId="360"/>
            <ac:spMk id="208" creationId="{44722F4C-2B93-4CF6-81F3-6D304C8CE970}"/>
          </ac:spMkLst>
        </pc:spChg>
        <pc:spChg chg="del mod">
          <ac:chgData name="hassan MH" userId="84cd2103f36ef0dc" providerId="LiveId" clId="{EC105026-A59A-472F-96D2-633B07EAEF26}" dt="2022-04-18T14:03:03.274" v="293" actId="478"/>
          <ac:spMkLst>
            <pc:docMk/>
            <pc:sldMk cId="510276670" sldId="360"/>
            <ac:spMk id="209" creationId="{071A2FCD-8510-4A60-BE7A-C765DBC32644}"/>
          </ac:spMkLst>
        </pc:spChg>
        <pc:spChg chg="mod">
          <ac:chgData name="hassan MH" userId="84cd2103f36ef0dc" providerId="LiveId" clId="{EC105026-A59A-472F-96D2-633B07EAEF26}" dt="2022-04-18T14:02:51.280" v="290" actId="207"/>
          <ac:spMkLst>
            <pc:docMk/>
            <pc:sldMk cId="510276670" sldId="360"/>
            <ac:spMk id="211" creationId="{4BA182E8-21A6-4384-95B3-9E2C32080419}"/>
          </ac:spMkLst>
        </pc:spChg>
        <pc:spChg chg="mod">
          <ac:chgData name="hassan MH" userId="84cd2103f36ef0dc" providerId="LiveId" clId="{EC105026-A59A-472F-96D2-633B07EAEF26}" dt="2022-04-18T14:02:51.280" v="290" actId="207"/>
          <ac:spMkLst>
            <pc:docMk/>
            <pc:sldMk cId="510276670" sldId="360"/>
            <ac:spMk id="212" creationId="{7F5EC964-B765-470F-AEF0-59FD72271EC2}"/>
          </ac:spMkLst>
        </pc:spChg>
        <pc:spChg chg="mod">
          <ac:chgData name="hassan MH" userId="84cd2103f36ef0dc" providerId="LiveId" clId="{EC105026-A59A-472F-96D2-633B07EAEF26}" dt="2022-04-18T14:02:51.280" v="290" actId="207"/>
          <ac:spMkLst>
            <pc:docMk/>
            <pc:sldMk cId="510276670" sldId="360"/>
            <ac:spMk id="213" creationId="{24A89EEF-E677-427A-AF88-A265D2129B62}"/>
          </ac:spMkLst>
        </pc:spChg>
        <pc:spChg chg="mod">
          <ac:chgData name="hassan MH" userId="84cd2103f36ef0dc" providerId="LiveId" clId="{EC105026-A59A-472F-96D2-633B07EAEF26}" dt="2022-04-18T14:02:54.845" v="291" actId="207"/>
          <ac:spMkLst>
            <pc:docMk/>
            <pc:sldMk cId="510276670" sldId="360"/>
            <ac:spMk id="214" creationId="{A3D40D41-489A-4CE1-A257-27689947F8A3}"/>
          </ac:spMkLst>
        </pc:spChg>
        <pc:spChg chg="mod">
          <ac:chgData name="hassan MH" userId="84cd2103f36ef0dc" providerId="LiveId" clId="{EC105026-A59A-472F-96D2-633B07EAEF26}" dt="2022-04-18T14:02:51.280" v="290" actId="207"/>
          <ac:spMkLst>
            <pc:docMk/>
            <pc:sldMk cId="510276670" sldId="360"/>
            <ac:spMk id="215" creationId="{5F21884C-A03C-411B-B053-7E851D862313}"/>
          </ac:spMkLst>
        </pc:spChg>
        <pc:spChg chg="mod">
          <ac:chgData name="hassan MH" userId="84cd2103f36ef0dc" providerId="LiveId" clId="{EC105026-A59A-472F-96D2-633B07EAEF26}" dt="2022-04-18T14:02:51.280" v="290" actId="207"/>
          <ac:spMkLst>
            <pc:docMk/>
            <pc:sldMk cId="510276670" sldId="360"/>
            <ac:spMk id="216" creationId="{9734D2E3-F1BD-45E9-8624-95DE8BC4B621}"/>
          </ac:spMkLst>
        </pc:spChg>
        <pc:spChg chg="mod">
          <ac:chgData name="hassan MH" userId="84cd2103f36ef0dc" providerId="LiveId" clId="{EC105026-A59A-472F-96D2-633B07EAEF26}" dt="2022-04-18T14:09:27.127" v="385" actId="1076"/>
          <ac:spMkLst>
            <pc:docMk/>
            <pc:sldMk cId="510276670" sldId="360"/>
            <ac:spMk id="218" creationId="{EB00B01E-39C4-45FF-9293-256F346701B5}"/>
          </ac:spMkLst>
        </pc:spChg>
        <pc:spChg chg="mod">
          <ac:chgData name="hassan MH" userId="84cd2103f36ef0dc" providerId="LiveId" clId="{EC105026-A59A-472F-96D2-633B07EAEF26}" dt="2022-04-18T14:09:27.127" v="385" actId="1076"/>
          <ac:spMkLst>
            <pc:docMk/>
            <pc:sldMk cId="510276670" sldId="360"/>
            <ac:spMk id="219" creationId="{084B56D1-0D05-4C1A-A0B6-D20A561A93F1}"/>
          </ac:spMkLst>
        </pc:spChg>
        <pc:spChg chg="mod">
          <ac:chgData name="hassan MH" userId="84cd2103f36ef0dc" providerId="LiveId" clId="{EC105026-A59A-472F-96D2-633B07EAEF26}" dt="2022-04-18T14:02:14.210" v="285" actId="27803"/>
          <ac:spMkLst>
            <pc:docMk/>
            <pc:sldMk cId="510276670" sldId="360"/>
            <ac:spMk id="221" creationId="{C990730D-7A45-477B-AA73-557450E8BDEC}"/>
          </ac:spMkLst>
        </pc:spChg>
        <pc:spChg chg="mod">
          <ac:chgData name="hassan MH" userId="84cd2103f36ef0dc" providerId="LiveId" clId="{EC105026-A59A-472F-96D2-633B07EAEF26}" dt="2022-04-18T14:02:14.210" v="285" actId="27803"/>
          <ac:spMkLst>
            <pc:docMk/>
            <pc:sldMk cId="510276670" sldId="360"/>
            <ac:spMk id="222" creationId="{FBF6B80E-6C60-444D-A1D5-602A37E688E1}"/>
          </ac:spMkLst>
        </pc:spChg>
        <pc:spChg chg="mod">
          <ac:chgData name="hassan MH" userId="84cd2103f36ef0dc" providerId="LiveId" clId="{EC105026-A59A-472F-96D2-633B07EAEF26}" dt="2022-04-18T14:02:14.210" v="285" actId="27803"/>
          <ac:spMkLst>
            <pc:docMk/>
            <pc:sldMk cId="510276670" sldId="360"/>
            <ac:spMk id="223" creationId="{F47AD9A5-510D-4061-84A8-0D7ACF17ACDA}"/>
          </ac:spMkLst>
        </pc:spChg>
        <pc:spChg chg="mod">
          <ac:chgData name="hassan MH" userId="84cd2103f36ef0dc" providerId="LiveId" clId="{EC105026-A59A-472F-96D2-633B07EAEF26}" dt="2022-04-18T14:02:14.210" v="285" actId="27803"/>
          <ac:spMkLst>
            <pc:docMk/>
            <pc:sldMk cId="510276670" sldId="360"/>
            <ac:spMk id="224" creationId="{15BCFB25-F6F7-4E5E-A01A-DBBC3BF5DA19}"/>
          </ac:spMkLst>
        </pc:spChg>
        <pc:spChg chg="mod">
          <ac:chgData name="hassan MH" userId="84cd2103f36ef0dc" providerId="LiveId" clId="{EC105026-A59A-472F-96D2-633B07EAEF26}" dt="2022-04-18T14:02:14.210" v="285" actId="27803"/>
          <ac:spMkLst>
            <pc:docMk/>
            <pc:sldMk cId="510276670" sldId="360"/>
            <ac:spMk id="225" creationId="{22341B07-6742-43BB-A922-7987065E6CF0}"/>
          </ac:spMkLst>
        </pc:spChg>
        <pc:spChg chg="mod">
          <ac:chgData name="hassan MH" userId="84cd2103f36ef0dc" providerId="LiveId" clId="{EC105026-A59A-472F-96D2-633B07EAEF26}" dt="2022-04-18T14:02:14.210" v="285" actId="27803"/>
          <ac:spMkLst>
            <pc:docMk/>
            <pc:sldMk cId="510276670" sldId="360"/>
            <ac:spMk id="226" creationId="{DD205D4E-9E44-453E-B8B5-6343BA688144}"/>
          </ac:spMkLst>
        </pc:spChg>
        <pc:spChg chg="mod">
          <ac:chgData name="hassan MH" userId="84cd2103f36ef0dc" providerId="LiveId" clId="{EC105026-A59A-472F-96D2-633B07EAEF26}" dt="2022-04-18T14:02:14.210" v="285" actId="27803"/>
          <ac:spMkLst>
            <pc:docMk/>
            <pc:sldMk cId="510276670" sldId="360"/>
            <ac:spMk id="227" creationId="{AF647822-ACBF-40C8-8C60-D1EA93975FDF}"/>
          </ac:spMkLst>
        </pc:spChg>
        <pc:spChg chg="mod">
          <ac:chgData name="hassan MH" userId="84cd2103f36ef0dc" providerId="LiveId" clId="{EC105026-A59A-472F-96D2-633B07EAEF26}" dt="2022-04-18T14:02:14.210" v="285" actId="27803"/>
          <ac:spMkLst>
            <pc:docMk/>
            <pc:sldMk cId="510276670" sldId="360"/>
            <ac:spMk id="228" creationId="{4DB2B53E-C75C-4BD5-8668-A85B7B8FC599}"/>
          </ac:spMkLst>
        </pc:spChg>
        <pc:spChg chg="mod">
          <ac:chgData name="hassan MH" userId="84cd2103f36ef0dc" providerId="LiveId" clId="{EC105026-A59A-472F-96D2-633B07EAEF26}" dt="2022-04-18T14:03:43.830" v="305" actId="27803"/>
          <ac:spMkLst>
            <pc:docMk/>
            <pc:sldMk cId="510276670" sldId="360"/>
            <ac:spMk id="232" creationId="{C45FAF77-09B2-4C81-AB05-8CF6770541EA}"/>
          </ac:spMkLst>
        </pc:spChg>
        <pc:spChg chg="mod">
          <ac:chgData name="hassan MH" userId="84cd2103f36ef0dc" providerId="LiveId" clId="{EC105026-A59A-472F-96D2-633B07EAEF26}" dt="2022-04-18T14:03:43.830" v="305" actId="27803"/>
          <ac:spMkLst>
            <pc:docMk/>
            <pc:sldMk cId="510276670" sldId="360"/>
            <ac:spMk id="233" creationId="{6DB54A3F-649F-4C12-8F8C-FFD43E5C5CCF}"/>
          </ac:spMkLst>
        </pc:spChg>
        <pc:spChg chg="mod">
          <ac:chgData name="hassan MH" userId="84cd2103f36ef0dc" providerId="LiveId" clId="{EC105026-A59A-472F-96D2-633B07EAEF26}" dt="2022-04-18T14:03:43.830" v="305" actId="27803"/>
          <ac:spMkLst>
            <pc:docMk/>
            <pc:sldMk cId="510276670" sldId="360"/>
            <ac:spMk id="234" creationId="{E5EBF66A-6741-47BF-BE40-4B891E86FD1C}"/>
          </ac:spMkLst>
        </pc:spChg>
        <pc:spChg chg="mod">
          <ac:chgData name="hassan MH" userId="84cd2103f36ef0dc" providerId="LiveId" clId="{EC105026-A59A-472F-96D2-633B07EAEF26}" dt="2022-04-18T14:03:43.830" v="305" actId="27803"/>
          <ac:spMkLst>
            <pc:docMk/>
            <pc:sldMk cId="510276670" sldId="360"/>
            <ac:spMk id="235" creationId="{F8D1A91B-1E55-4BE0-9FB6-6CFC9C7A3E23}"/>
          </ac:spMkLst>
        </pc:spChg>
        <pc:spChg chg="del mod">
          <ac:chgData name="hassan MH" userId="84cd2103f36ef0dc" providerId="LiveId" clId="{EC105026-A59A-472F-96D2-633B07EAEF26}" dt="2022-04-18T14:05:11.196" v="343" actId="478"/>
          <ac:spMkLst>
            <pc:docMk/>
            <pc:sldMk cId="510276670" sldId="360"/>
            <ac:spMk id="236" creationId="{8A18A41E-B5B3-4935-90A4-C71DEC9A75F2}"/>
          </ac:spMkLst>
        </pc:spChg>
        <pc:spChg chg="del mod">
          <ac:chgData name="hassan MH" userId="84cd2103f36ef0dc" providerId="LiveId" clId="{EC105026-A59A-472F-96D2-633B07EAEF26}" dt="2022-04-18T14:03:56.606" v="312" actId="478"/>
          <ac:spMkLst>
            <pc:docMk/>
            <pc:sldMk cId="510276670" sldId="360"/>
            <ac:spMk id="237" creationId="{24812980-BACC-4D70-AD2C-41EEA1735991}"/>
          </ac:spMkLst>
        </pc:spChg>
        <pc:spChg chg="mod">
          <ac:chgData name="hassan MH" userId="84cd2103f36ef0dc" providerId="LiveId" clId="{EC105026-A59A-472F-96D2-633B07EAEF26}" dt="2022-04-18T14:04:05.550" v="315" actId="207"/>
          <ac:spMkLst>
            <pc:docMk/>
            <pc:sldMk cId="510276670" sldId="360"/>
            <ac:spMk id="238" creationId="{C09A9DC6-C685-441A-BB5E-4E8614780EB7}"/>
          </ac:spMkLst>
        </pc:spChg>
        <pc:spChg chg="mod">
          <ac:chgData name="hassan MH" userId="84cd2103f36ef0dc" providerId="LiveId" clId="{EC105026-A59A-472F-96D2-633B07EAEF26}" dt="2022-04-18T14:03:43.830" v="305" actId="27803"/>
          <ac:spMkLst>
            <pc:docMk/>
            <pc:sldMk cId="510276670" sldId="360"/>
            <ac:spMk id="240" creationId="{01FFAB15-0D65-4B4F-AE2A-34436232EA95}"/>
          </ac:spMkLst>
        </pc:spChg>
        <pc:spChg chg="mod">
          <ac:chgData name="hassan MH" userId="84cd2103f36ef0dc" providerId="LiveId" clId="{EC105026-A59A-472F-96D2-633B07EAEF26}" dt="2022-04-18T14:03:43.830" v="305" actId="27803"/>
          <ac:spMkLst>
            <pc:docMk/>
            <pc:sldMk cId="510276670" sldId="360"/>
            <ac:spMk id="241" creationId="{52A7C8D1-3016-479B-80CE-0EF05E1FEDBA}"/>
          </ac:spMkLst>
        </pc:spChg>
        <pc:spChg chg="mod">
          <ac:chgData name="hassan MH" userId="84cd2103f36ef0dc" providerId="LiveId" clId="{EC105026-A59A-472F-96D2-633B07EAEF26}" dt="2022-04-18T14:03:43.830" v="305" actId="27803"/>
          <ac:spMkLst>
            <pc:docMk/>
            <pc:sldMk cId="510276670" sldId="360"/>
            <ac:spMk id="242" creationId="{69E62386-DAFE-45C1-8730-C5FCC73183A6}"/>
          </ac:spMkLst>
        </pc:spChg>
        <pc:spChg chg="mod">
          <ac:chgData name="hassan MH" userId="84cd2103f36ef0dc" providerId="LiveId" clId="{EC105026-A59A-472F-96D2-633B07EAEF26}" dt="2022-04-18T14:03:43.830" v="305" actId="27803"/>
          <ac:spMkLst>
            <pc:docMk/>
            <pc:sldMk cId="510276670" sldId="360"/>
            <ac:spMk id="243" creationId="{AF284256-230D-4C1C-809D-8CF82D0BE91F}"/>
          </ac:spMkLst>
        </pc:spChg>
        <pc:spChg chg="mod">
          <ac:chgData name="hassan MH" userId="84cd2103f36ef0dc" providerId="LiveId" clId="{EC105026-A59A-472F-96D2-633B07EAEF26}" dt="2022-04-18T14:03:43.830" v="305" actId="27803"/>
          <ac:spMkLst>
            <pc:docMk/>
            <pc:sldMk cId="510276670" sldId="360"/>
            <ac:spMk id="244" creationId="{8385E88F-DC2A-42BF-89F7-AA8B490FC9E2}"/>
          </ac:spMkLst>
        </pc:spChg>
        <pc:spChg chg="mod">
          <ac:chgData name="hassan MH" userId="84cd2103f36ef0dc" providerId="LiveId" clId="{EC105026-A59A-472F-96D2-633B07EAEF26}" dt="2022-04-18T14:03:43.830" v="305" actId="27803"/>
          <ac:spMkLst>
            <pc:docMk/>
            <pc:sldMk cId="510276670" sldId="360"/>
            <ac:spMk id="245" creationId="{B286BAFF-1284-4AEA-966A-38D66CB574A4}"/>
          </ac:spMkLst>
        </pc:spChg>
        <pc:spChg chg="mod">
          <ac:chgData name="hassan MH" userId="84cd2103f36ef0dc" providerId="LiveId" clId="{EC105026-A59A-472F-96D2-633B07EAEF26}" dt="2022-04-18T14:04:03.730" v="314" actId="207"/>
          <ac:spMkLst>
            <pc:docMk/>
            <pc:sldMk cId="510276670" sldId="360"/>
            <ac:spMk id="247" creationId="{790A3059-1589-41B1-A987-0EF483E417B4}"/>
          </ac:spMkLst>
        </pc:spChg>
        <pc:spChg chg="mod">
          <ac:chgData name="hassan MH" userId="84cd2103f36ef0dc" providerId="LiveId" clId="{EC105026-A59A-472F-96D2-633B07EAEF26}" dt="2022-04-18T14:04:03.730" v="314" actId="207"/>
          <ac:spMkLst>
            <pc:docMk/>
            <pc:sldMk cId="510276670" sldId="360"/>
            <ac:spMk id="248" creationId="{A9EB4581-BBDB-48C0-935D-DFA1D3AB31C4}"/>
          </ac:spMkLst>
        </pc:spChg>
        <pc:spChg chg="mod">
          <ac:chgData name="hassan MH" userId="84cd2103f36ef0dc" providerId="LiveId" clId="{EC105026-A59A-472F-96D2-633B07EAEF26}" dt="2022-04-18T14:04:03.730" v="314" actId="207"/>
          <ac:spMkLst>
            <pc:docMk/>
            <pc:sldMk cId="510276670" sldId="360"/>
            <ac:spMk id="249" creationId="{AC323F11-E301-4B79-A357-98DF63C385E6}"/>
          </ac:spMkLst>
        </pc:spChg>
        <pc:spChg chg="mod">
          <ac:chgData name="hassan MH" userId="84cd2103f36ef0dc" providerId="LiveId" clId="{EC105026-A59A-472F-96D2-633B07EAEF26}" dt="2022-04-18T14:04:03.730" v="314" actId="207"/>
          <ac:spMkLst>
            <pc:docMk/>
            <pc:sldMk cId="510276670" sldId="360"/>
            <ac:spMk id="250" creationId="{BC35A10A-0D20-420A-8841-1448C0E75951}"/>
          </ac:spMkLst>
        </pc:spChg>
        <pc:spChg chg="del mod">
          <ac:chgData name="hassan MH" userId="84cd2103f36ef0dc" providerId="LiveId" clId="{EC105026-A59A-472F-96D2-633B07EAEF26}" dt="2022-04-18T14:03:49.482" v="308" actId="478"/>
          <ac:spMkLst>
            <pc:docMk/>
            <pc:sldMk cId="510276670" sldId="360"/>
            <ac:spMk id="251" creationId="{436CC469-5D15-47E4-8CB6-961DD3B2529F}"/>
          </ac:spMkLst>
        </pc:spChg>
        <pc:spChg chg="mod">
          <ac:chgData name="hassan MH" userId="84cd2103f36ef0dc" providerId="LiveId" clId="{EC105026-A59A-472F-96D2-633B07EAEF26}" dt="2022-04-18T14:03:43.830" v="305" actId="27803"/>
          <ac:spMkLst>
            <pc:docMk/>
            <pc:sldMk cId="510276670" sldId="360"/>
            <ac:spMk id="253" creationId="{7B93A6D7-F8B0-4B76-84B1-9487398F3D59}"/>
          </ac:spMkLst>
        </pc:spChg>
        <pc:spChg chg="mod">
          <ac:chgData name="hassan MH" userId="84cd2103f36ef0dc" providerId="LiveId" clId="{EC105026-A59A-472F-96D2-633B07EAEF26}" dt="2022-04-18T14:03:43.830" v="305" actId="27803"/>
          <ac:spMkLst>
            <pc:docMk/>
            <pc:sldMk cId="510276670" sldId="360"/>
            <ac:spMk id="254" creationId="{960C19C5-5FAB-456E-95CE-BCB56B19A483}"/>
          </ac:spMkLst>
        </pc:spChg>
        <pc:spChg chg="mod">
          <ac:chgData name="hassan MH" userId="84cd2103f36ef0dc" providerId="LiveId" clId="{EC105026-A59A-472F-96D2-633B07EAEF26}" dt="2022-04-18T14:03:43.830" v="305" actId="27803"/>
          <ac:spMkLst>
            <pc:docMk/>
            <pc:sldMk cId="510276670" sldId="360"/>
            <ac:spMk id="255" creationId="{0DE5E2DA-B795-4919-85B5-852328F51539}"/>
          </ac:spMkLst>
        </pc:spChg>
        <pc:spChg chg="mod">
          <ac:chgData name="hassan MH" userId="84cd2103f36ef0dc" providerId="LiveId" clId="{EC105026-A59A-472F-96D2-633B07EAEF26}" dt="2022-04-18T14:03:43.830" v="305" actId="27803"/>
          <ac:spMkLst>
            <pc:docMk/>
            <pc:sldMk cId="510276670" sldId="360"/>
            <ac:spMk id="256" creationId="{CCB27737-789F-4DE9-AD3F-E815A5C0C6EB}"/>
          </ac:spMkLst>
        </pc:spChg>
        <pc:spChg chg="del mod">
          <ac:chgData name="hassan MH" userId="84cd2103f36ef0dc" providerId="LiveId" clId="{EC105026-A59A-472F-96D2-633B07EAEF26}" dt="2022-04-18T14:04:55.634" v="335" actId="478"/>
          <ac:spMkLst>
            <pc:docMk/>
            <pc:sldMk cId="510276670" sldId="360"/>
            <ac:spMk id="258" creationId="{70B923C8-438B-4CCE-880E-8A252FDB956A}"/>
          </ac:spMkLst>
        </pc:spChg>
        <pc:spChg chg="del mod">
          <ac:chgData name="hassan MH" userId="84cd2103f36ef0dc" providerId="LiveId" clId="{EC105026-A59A-472F-96D2-633B07EAEF26}" dt="2022-04-18T14:04:55.634" v="335" actId="478"/>
          <ac:spMkLst>
            <pc:docMk/>
            <pc:sldMk cId="510276670" sldId="360"/>
            <ac:spMk id="259" creationId="{49CB6E5D-D66C-4D7A-9DD0-EC3CF4175432}"/>
          </ac:spMkLst>
        </pc:spChg>
        <pc:spChg chg="mod">
          <ac:chgData name="hassan MH" userId="84cd2103f36ef0dc" providerId="LiveId" clId="{EC105026-A59A-472F-96D2-633B07EAEF26}" dt="2022-04-18T14:04:33.055" v="324" actId="207"/>
          <ac:spMkLst>
            <pc:docMk/>
            <pc:sldMk cId="510276670" sldId="360"/>
            <ac:spMk id="261" creationId="{126EC60E-43F4-499F-ACA6-CED0C061E350}"/>
          </ac:spMkLst>
        </pc:spChg>
        <pc:spChg chg="mod">
          <ac:chgData name="hassan MH" userId="84cd2103f36ef0dc" providerId="LiveId" clId="{EC105026-A59A-472F-96D2-633B07EAEF26}" dt="2022-04-18T14:04:33.055" v="324" actId="207"/>
          <ac:spMkLst>
            <pc:docMk/>
            <pc:sldMk cId="510276670" sldId="360"/>
            <ac:spMk id="262" creationId="{6CB4F52D-C892-4346-B67A-13D6512C9DAF}"/>
          </ac:spMkLst>
        </pc:spChg>
        <pc:spChg chg="mod">
          <ac:chgData name="hassan MH" userId="84cd2103f36ef0dc" providerId="LiveId" clId="{EC105026-A59A-472F-96D2-633B07EAEF26}" dt="2022-04-18T14:04:36.551" v="326" actId="207"/>
          <ac:spMkLst>
            <pc:docMk/>
            <pc:sldMk cId="510276670" sldId="360"/>
            <ac:spMk id="264" creationId="{1167C0CE-9E69-4841-B215-91CE614D52BF}"/>
          </ac:spMkLst>
        </pc:spChg>
        <pc:spChg chg="mod">
          <ac:chgData name="hassan MH" userId="84cd2103f36ef0dc" providerId="LiveId" clId="{EC105026-A59A-472F-96D2-633B07EAEF26}" dt="2022-04-18T14:04:36.551" v="326" actId="207"/>
          <ac:spMkLst>
            <pc:docMk/>
            <pc:sldMk cId="510276670" sldId="360"/>
            <ac:spMk id="265" creationId="{CA118EBF-28A1-4789-B528-4475E4230CBF}"/>
          </ac:spMkLst>
        </pc:spChg>
        <pc:spChg chg="mod">
          <ac:chgData name="hassan MH" userId="84cd2103f36ef0dc" providerId="LiveId" clId="{EC105026-A59A-472F-96D2-633B07EAEF26}" dt="2022-04-18T14:04:36.551" v="326" actId="207"/>
          <ac:spMkLst>
            <pc:docMk/>
            <pc:sldMk cId="510276670" sldId="360"/>
            <ac:spMk id="266" creationId="{C8AAC7CB-2EE5-4DD7-B3E1-7D5A6E3AAB42}"/>
          </ac:spMkLst>
        </pc:spChg>
        <pc:spChg chg="mod">
          <ac:chgData name="hassan MH" userId="84cd2103f36ef0dc" providerId="LiveId" clId="{EC105026-A59A-472F-96D2-633B07EAEF26}" dt="2022-04-18T14:04:29.161" v="323" actId="207"/>
          <ac:spMkLst>
            <pc:docMk/>
            <pc:sldMk cId="510276670" sldId="360"/>
            <ac:spMk id="268" creationId="{DADE7D4A-D5A1-4991-BF6A-0A5BE6FEAF87}"/>
          </ac:spMkLst>
        </pc:spChg>
        <pc:spChg chg="mod">
          <ac:chgData name="hassan MH" userId="84cd2103f36ef0dc" providerId="LiveId" clId="{EC105026-A59A-472F-96D2-633B07EAEF26}" dt="2022-04-18T14:04:29.161" v="323" actId="207"/>
          <ac:spMkLst>
            <pc:docMk/>
            <pc:sldMk cId="510276670" sldId="360"/>
            <ac:spMk id="269" creationId="{151D89C0-0207-46A0-BA88-BD459ABF4133}"/>
          </ac:spMkLst>
        </pc:spChg>
        <pc:spChg chg="mod">
          <ac:chgData name="hassan MH" userId="84cd2103f36ef0dc" providerId="LiveId" clId="{EC105026-A59A-472F-96D2-633B07EAEF26}" dt="2022-04-18T14:04:29.161" v="323" actId="207"/>
          <ac:spMkLst>
            <pc:docMk/>
            <pc:sldMk cId="510276670" sldId="360"/>
            <ac:spMk id="270" creationId="{9B2A1071-6D6A-4970-840D-69601F73C334}"/>
          </ac:spMkLst>
        </pc:spChg>
        <pc:spChg chg="mod">
          <ac:chgData name="hassan MH" userId="84cd2103f36ef0dc" providerId="LiveId" clId="{EC105026-A59A-472F-96D2-633B07EAEF26}" dt="2022-04-18T14:04:29.161" v="323" actId="207"/>
          <ac:spMkLst>
            <pc:docMk/>
            <pc:sldMk cId="510276670" sldId="360"/>
            <ac:spMk id="271" creationId="{4165EDE7-E8BF-4F4D-B9FA-5F4508F79AA7}"/>
          </ac:spMkLst>
        </pc:spChg>
        <pc:spChg chg="mod">
          <ac:chgData name="hassan MH" userId="84cd2103f36ef0dc" providerId="LiveId" clId="{EC105026-A59A-472F-96D2-633B07EAEF26}" dt="2022-04-18T14:04:29.161" v="323" actId="207"/>
          <ac:spMkLst>
            <pc:docMk/>
            <pc:sldMk cId="510276670" sldId="360"/>
            <ac:spMk id="272" creationId="{52403296-C8E9-4CF7-B52D-7E524CB44DF9}"/>
          </ac:spMkLst>
        </pc:spChg>
        <pc:spChg chg="mod">
          <ac:chgData name="hassan MH" userId="84cd2103f36ef0dc" providerId="LiveId" clId="{EC105026-A59A-472F-96D2-633B07EAEF26}" dt="2022-04-18T14:04:29.161" v="323" actId="207"/>
          <ac:spMkLst>
            <pc:docMk/>
            <pc:sldMk cId="510276670" sldId="360"/>
            <ac:spMk id="273" creationId="{E2F8986D-C591-4294-A44A-F8786B15BA88}"/>
          </ac:spMkLst>
        </pc:spChg>
        <pc:spChg chg="del mod">
          <ac:chgData name="hassan MH" userId="84cd2103f36ef0dc" providerId="LiveId" clId="{EC105026-A59A-472F-96D2-633B07EAEF26}" dt="2022-04-18T14:04:55.634" v="335" actId="478"/>
          <ac:spMkLst>
            <pc:docMk/>
            <pc:sldMk cId="510276670" sldId="360"/>
            <ac:spMk id="274" creationId="{98FEDD17-8CA7-47E1-B347-75984DD7C214}"/>
          </ac:spMkLst>
        </pc:spChg>
        <pc:spChg chg="del mod">
          <ac:chgData name="hassan MH" userId="84cd2103f36ef0dc" providerId="LiveId" clId="{EC105026-A59A-472F-96D2-633B07EAEF26}" dt="2022-04-18T14:04:55.634" v="335" actId="478"/>
          <ac:spMkLst>
            <pc:docMk/>
            <pc:sldMk cId="510276670" sldId="360"/>
            <ac:spMk id="275" creationId="{E255EB04-533D-40AA-A0C3-7F4963A6F8BC}"/>
          </ac:spMkLst>
        </pc:spChg>
        <pc:spChg chg="del mod">
          <ac:chgData name="hassan MH" userId="84cd2103f36ef0dc" providerId="LiveId" clId="{EC105026-A59A-472F-96D2-633B07EAEF26}" dt="2022-04-18T14:04:55.634" v="335" actId="478"/>
          <ac:spMkLst>
            <pc:docMk/>
            <pc:sldMk cId="510276670" sldId="360"/>
            <ac:spMk id="276" creationId="{D5396BC5-A47C-42BE-A135-42A73BC9BEF1}"/>
          </ac:spMkLst>
        </pc:spChg>
        <pc:spChg chg="del mod">
          <ac:chgData name="hassan MH" userId="84cd2103f36ef0dc" providerId="LiveId" clId="{EC105026-A59A-472F-96D2-633B07EAEF26}" dt="2022-04-18T14:04:55.634" v="335" actId="478"/>
          <ac:spMkLst>
            <pc:docMk/>
            <pc:sldMk cId="510276670" sldId="360"/>
            <ac:spMk id="277" creationId="{87E7CDF9-5B24-4030-8FA1-8E24E8BD5503}"/>
          </ac:spMkLst>
        </pc:spChg>
        <pc:spChg chg="mod">
          <ac:chgData name="hassan MH" userId="84cd2103f36ef0dc" providerId="LiveId" clId="{EC105026-A59A-472F-96D2-633B07EAEF26}" dt="2022-04-18T14:04:42.486" v="330" actId="207"/>
          <ac:spMkLst>
            <pc:docMk/>
            <pc:sldMk cId="510276670" sldId="360"/>
            <ac:spMk id="279" creationId="{83B24E4F-F61B-4565-8C4D-AAFF0FC6DB71}"/>
          </ac:spMkLst>
        </pc:spChg>
        <pc:spChg chg="mod">
          <ac:chgData name="hassan MH" userId="84cd2103f36ef0dc" providerId="LiveId" clId="{EC105026-A59A-472F-96D2-633B07EAEF26}" dt="2022-04-18T14:04:42.486" v="330" actId="207"/>
          <ac:spMkLst>
            <pc:docMk/>
            <pc:sldMk cId="510276670" sldId="360"/>
            <ac:spMk id="280" creationId="{EF297D62-3448-490A-BA12-E8B7FB5B7EE6}"/>
          </ac:spMkLst>
        </pc:spChg>
        <pc:spChg chg="mod">
          <ac:chgData name="hassan MH" userId="84cd2103f36ef0dc" providerId="LiveId" clId="{EC105026-A59A-472F-96D2-633B07EAEF26}" dt="2022-04-18T14:04:43.381" v="331" actId="207"/>
          <ac:spMkLst>
            <pc:docMk/>
            <pc:sldMk cId="510276670" sldId="360"/>
            <ac:spMk id="282" creationId="{8635735B-A41B-4E03-82D5-6E2501D0F921}"/>
          </ac:spMkLst>
        </pc:spChg>
        <pc:spChg chg="mod">
          <ac:chgData name="hassan MH" userId="84cd2103f36ef0dc" providerId="LiveId" clId="{EC105026-A59A-472F-96D2-633B07EAEF26}" dt="2022-04-18T14:04:43.381" v="331" actId="207"/>
          <ac:spMkLst>
            <pc:docMk/>
            <pc:sldMk cId="510276670" sldId="360"/>
            <ac:spMk id="283" creationId="{AD70297A-E73D-4397-8DC4-1278679B9E74}"/>
          </ac:spMkLst>
        </pc:spChg>
        <pc:spChg chg="mod">
          <ac:chgData name="hassan MH" userId="84cd2103f36ef0dc" providerId="LiveId" clId="{EC105026-A59A-472F-96D2-633B07EAEF26}" dt="2022-04-18T14:04:23.809" v="322" actId="207"/>
          <ac:spMkLst>
            <pc:docMk/>
            <pc:sldMk cId="510276670" sldId="360"/>
            <ac:spMk id="285" creationId="{EA4D6B95-4909-4C2A-A373-43FABFB12CC8}"/>
          </ac:spMkLst>
        </pc:spChg>
        <pc:spChg chg="mod">
          <ac:chgData name="hassan MH" userId="84cd2103f36ef0dc" providerId="LiveId" clId="{EC105026-A59A-472F-96D2-633B07EAEF26}" dt="2022-04-18T14:04:23.809" v="322" actId="207"/>
          <ac:spMkLst>
            <pc:docMk/>
            <pc:sldMk cId="510276670" sldId="360"/>
            <ac:spMk id="286" creationId="{E994DB8C-5C91-4100-A8A4-3AC4ECF3DF48}"/>
          </ac:spMkLst>
        </pc:spChg>
        <pc:spChg chg="del mod">
          <ac:chgData name="hassan MH" userId="84cd2103f36ef0dc" providerId="LiveId" clId="{EC105026-A59A-472F-96D2-633B07EAEF26}" dt="2022-04-18T14:04:55.634" v="335" actId="478"/>
          <ac:spMkLst>
            <pc:docMk/>
            <pc:sldMk cId="510276670" sldId="360"/>
            <ac:spMk id="287" creationId="{0466A929-A867-4990-8E5C-07B550DD5A09}"/>
          </ac:spMkLst>
        </pc:spChg>
        <pc:spChg chg="del mod">
          <ac:chgData name="hassan MH" userId="84cd2103f36ef0dc" providerId="LiveId" clId="{EC105026-A59A-472F-96D2-633B07EAEF26}" dt="2022-04-18T14:04:57.533" v="336" actId="478"/>
          <ac:spMkLst>
            <pc:docMk/>
            <pc:sldMk cId="510276670" sldId="360"/>
            <ac:spMk id="288" creationId="{10D3BAD5-F71F-4891-BFD0-717760DFC72A}"/>
          </ac:spMkLst>
        </pc:spChg>
        <pc:spChg chg="mod">
          <ac:chgData name="hassan MH" userId="84cd2103f36ef0dc" providerId="LiveId" clId="{EC105026-A59A-472F-96D2-633B07EAEF26}" dt="2022-04-18T14:04:14.773" v="318" actId="27803"/>
          <ac:spMkLst>
            <pc:docMk/>
            <pc:sldMk cId="510276670" sldId="360"/>
            <ac:spMk id="290" creationId="{A39FC166-5BB6-4A92-B9D3-1517AEC4C40E}"/>
          </ac:spMkLst>
        </pc:spChg>
        <pc:spChg chg="mod">
          <ac:chgData name="hassan MH" userId="84cd2103f36ef0dc" providerId="LiveId" clId="{EC105026-A59A-472F-96D2-633B07EAEF26}" dt="2022-04-18T14:04:14.773" v="318" actId="27803"/>
          <ac:spMkLst>
            <pc:docMk/>
            <pc:sldMk cId="510276670" sldId="360"/>
            <ac:spMk id="291" creationId="{9F663D24-60A2-4E21-AE45-C674125DA17A}"/>
          </ac:spMkLst>
        </pc:spChg>
        <pc:spChg chg="mod">
          <ac:chgData name="hassan MH" userId="84cd2103f36ef0dc" providerId="LiveId" clId="{EC105026-A59A-472F-96D2-633B07EAEF26}" dt="2022-04-18T14:04:14.773" v="318" actId="27803"/>
          <ac:spMkLst>
            <pc:docMk/>
            <pc:sldMk cId="510276670" sldId="360"/>
            <ac:spMk id="293" creationId="{A244423B-66B5-4E0D-B33F-682D7D978DDE}"/>
          </ac:spMkLst>
        </pc:spChg>
        <pc:spChg chg="mod">
          <ac:chgData name="hassan MH" userId="84cd2103f36ef0dc" providerId="LiveId" clId="{EC105026-A59A-472F-96D2-633B07EAEF26}" dt="2022-04-18T14:04:14.773" v="318" actId="27803"/>
          <ac:spMkLst>
            <pc:docMk/>
            <pc:sldMk cId="510276670" sldId="360"/>
            <ac:spMk id="294" creationId="{A74B2EAC-4D8A-4FB6-8DC6-E92E05C97DE0}"/>
          </ac:spMkLst>
        </pc:spChg>
        <pc:spChg chg="mod">
          <ac:chgData name="hassan MH" userId="84cd2103f36ef0dc" providerId="LiveId" clId="{EC105026-A59A-472F-96D2-633B07EAEF26}" dt="2022-04-18T14:04:14.773" v="318" actId="27803"/>
          <ac:spMkLst>
            <pc:docMk/>
            <pc:sldMk cId="510276670" sldId="360"/>
            <ac:spMk id="295" creationId="{A235CB37-856D-4276-9468-23A5B1A732B5}"/>
          </ac:spMkLst>
        </pc:spChg>
        <pc:spChg chg="mod">
          <ac:chgData name="hassan MH" userId="84cd2103f36ef0dc" providerId="LiveId" clId="{EC105026-A59A-472F-96D2-633B07EAEF26}" dt="2022-04-18T14:04:14.773" v="318" actId="27803"/>
          <ac:spMkLst>
            <pc:docMk/>
            <pc:sldMk cId="510276670" sldId="360"/>
            <ac:spMk id="296" creationId="{D78F4ACF-A8F8-41A0-9EA9-54341DEBF686}"/>
          </ac:spMkLst>
        </pc:spChg>
        <pc:spChg chg="mod">
          <ac:chgData name="hassan MH" userId="84cd2103f36ef0dc" providerId="LiveId" clId="{EC105026-A59A-472F-96D2-633B07EAEF26}" dt="2022-04-18T14:04:14.773" v="318" actId="27803"/>
          <ac:spMkLst>
            <pc:docMk/>
            <pc:sldMk cId="510276670" sldId="360"/>
            <ac:spMk id="297" creationId="{4A812B99-08BD-4102-8598-FA37FD0FF2CF}"/>
          </ac:spMkLst>
        </pc:spChg>
        <pc:spChg chg="mod">
          <ac:chgData name="hassan MH" userId="84cd2103f36ef0dc" providerId="LiveId" clId="{EC105026-A59A-472F-96D2-633B07EAEF26}" dt="2022-04-18T14:04:14.773" v="318" actId="27803"/>
          <ac:spMkLst>
            <pc:docMk/>
            <pc:sldMk cId="510276670" sldId="360"/>
            <ac:spMk id="298" creationId="{727E433C-6731-44A8-924E-0722B50CA882}"/>
          </ac:spMkLst>
        </pc:spChg>
        <pc:spChg chg="mod">
          <ac:chgData name="hassan MH" userId="84cd2103f36ef0dc" providerId="LiveId" clId="{EC105026-A59A-472F-96D2-633B07EAEF26}" dt="2022-04-18T14:04:14.773" v="318" actId="27803"/>
          <ac:spMkLst>
            <pc:docMk/>
            <pc:sldMk cId="510276670" sldId="360"/>
            <ac:spMk id="299" creationId="{ACDE2EFA-F87B-4B42-92AA-848C79F8239E}"/>
          </ac:spMkLst>
        </pc:spChg>
        <pc:spChg chg="mod">
          <ac:chgData name="hassan MH" userId="84cd2103f36ef0dc" providerId="LiveId" clId="{EC105026-A59A-472F-96D2-633B07EAEF26}" dt="2022-04-18T14:04:14.773" v="318" actId="27803"/>
          <ac:spMkLst>
            <pc:docMk/>
            <pc:sldMk cId="510276670" sldId="360"/>
            <ac:spMk id="300" creationId="{2642DC3C-8CE0-4FCF-A2F6-E282D0954720}"/>
          </ac:spMkLst>
        </pc:spChg>
        <pc:spChg chg="mod">
          <ac:chgData name="hassan MH" userId="84cd2103f36ef0dc" providerId="LiveId" clId="{EC105026-A59A-472F-96D2-633B07EAEF26}" dt="2022-04-18T14:04:14.773" v="318" actId="27803"/>
          <ac:spMkLst>
            <pc:docMk/>
            <pc:sldMk cId="510276670" sldId="360"/>
            <ac:spMk id="301" creationId="{37E8CBAE-BD92-480F-A3F8-25C1C0F1E00C}"/>
          </ac:spMkLst>
        </pc:spChg>
        <pc:spChg chg="mod">
          <ac:chgData name="hassan MH" userId="84cd2103f36ef0dc" providerId="LiveId" clId="{EC105026-A59A-472F-96D2-633B07EAEF26}" dt="2022-04-18T14:04:14.773" v="318" actId="27803"/>
          <ac:spMkLst>
            <pc:docMk/>
            <pc:sldMk cId="510276670" sldId="360"/>
            <ac:spMk id="302" creationId="{CCAB8476-E908-4A20-8BF0-DD9DAC4DC64F}"/>
          </ac:spMkLst>
        </pc:spChg>
        <pc:spChg chg="mod">
          <ac:chgData name="hassan MH" userId="84cd2103f36ef0dc" providerId="LiveId" clId="{EC105026-A59A-472F-96D2-633B07EAEF26}" dt="2022-04-18T14:04:14.773" v="318" actId="27803"/>
          <ac:spMkLst>
            <pc:docMk/>
            <pc:sldMk cId="510276670" sldId="360"/>
            <ac:spMk id="303" creationId="{7A75BCEC-F0E6-45DB-A57E-B95578C477F1}"/>
          </ac:spMkLst>
        </pc:spChg>
        <pc:spChg chg="mod">
          <ac:chgData name="hassan MH" userId="84cd2103f36ef0dc" providerId="LiveId" clId="{EC105026-A59A-472F-96D2-633B07EAEF26}" dt="2022-04-18T14:04:14.773" v="318" actId="27803"/>
          <ac:spMkLst>
            <pc:docMk/>
            <pc:sldMk cId="510276670" sldId="360"/>
            <ac:spMk id="304" creationId="{90C4798B-6400-4051-A478-0A5CBE9DA771}"/>
          </ac:spMkLst>
        </pc:spChg>
        <pc:spChg chg="mod">
          <ac:chgData name="hassan MH" userId="84cd2103f36ef0dc" providerId="LiveId" clId="{EC105026-A59A-472F-96D2-633B07EAEF26}" dt="2022-04-18T14:04:14.773" v="318" actId="27803"/>
          <ac:spMkLst>
            <pc:docMk/>
            <pc:sldMk cId="510276670" sldId="360"/>
            <ac:spMk id="305" creationId="{714631F2-A0A1-44B1-ACDB-2A93EC574DFB}"/>
          </ac:spMkLst>
        </pc:spChg>
        <pc:spChg chg="mod">
          <ac:chgData name="hassan MH" userId="84cd2103f36ef0dc" providerId="LiveId" clId="{EC105026-A59A-472F-96D2-633B07EAEF26}" dt="2022-04-18T14:04:14.773" v="318" actId="27803"/>
          <ac:spMkLst>
            <pc:docMk/>
            <pc:sldMk cId="510276670" sldId="360"/>
            <ac:spMk id="306" creationId="{ABBF2028-D475-4C2E-B7FB-2E63F8AA167A}"/>
          </ac:spMkLst>
        </pc:spChg>
        <pc:spChg chg="mod">
          <ac:chgData name="hassan MH" userId="84cd2103f36ef0dc" providerId="LiveId" clId="{EC105026-A59A-472F-96D2-633B07EAEF26}" dt="2022-04-18T14:04:14.773" v="318" actId="27803"/>
          <ac:spMkLst>
            <pc:docMk/>
            <pc:sldMk cId="510276670" sldId="360"/>
            <ac:spMk id="307" creationId="{5429CC6E-37C7-4775-8FB2-066FAF9139A9}"/>
          </ac:spMkLst>
        </pc:spChg>
        <pc:spChg chg="mod">
          <ac:chgData name="hassan MH" userId="84cd2103f36ef0dc" providerId="LiveId" clId="{EC105026-A59A-472F-96D2-633B07EAEF26}" dt="2022-04-18T14:04:14.773" v="318" actId="27803"/>
          <ac:spMkLst>
            <pc:docMk/>
            <pc:sldMk cId="510276670" sldId="360"/>
            <ac:spMk id="309" creationId="{3EED7A15-9292-4A2A-B9C3-5F1AAD242EB0}"/>
          </ac:spMkLst>
        </pc:spChg>
        <pc:spChg chg="mod">
          <ac:chgData name="hassan MH" userId="84cd2103f36ef0dc" providerId="LiveId" clId="{EC105026-A59A-472F-96D2-633B07EAEF26}" dt="2022-04-18T14:04:14.773" v="318" actId="27803"/>
          <ac:spMkLst>
            <pc:docMk/>
            <pc:sldMk cId="510276670" sldId="360"/>
            <ac:spMk id="310" creationId="{6A940250-2744-4C45-8196-ABFE13702F3A}"/>
          </ac:spMkLst>
        </pc:spChg>
        <pc:spChg chg="mod">
          <ac:chgData name="hassan MH" userId="84cd2103f36ef0dc" providerId="LiveId" clId="{EC105026-A59A-472F-96D2-633B07EAEF26}" dt="2022-04-18T14:04:14.773" v="318" actId="27803"/>
          <ac:spMkLst>
            <pc:docMk/>
            <pc:sldMk cId="510276670" sldId="360"/>
            <ac:spMk id="311" creationId="{0EC43069-47B6-4C16-9AE5-03C6AD149BEC}"/>
          </ac:spMkLst>
        </pc:spChg>
        <pc:spChg chg="mod topLvl">
          <ac:chgData name="hassan MH" userId="84cd2103f36ef0dc" providerId="LiveId" clId="{EC105026-A59A-472F-96D2-633B07EAEF26}" dt="2022-04-18T14:15:38.296" v="435" actId="1076"/>
          <ac:spMkLst>
            <pc:docMk/>
            <pc:sldMk cId="510276670" sldId="360"/>
            <ac:spMk id="321" creationId="{74974B62-57BA-45CF-8EA0-81E9FE68AD63}"/>
          </ac:spMkLst>
        </pc:spChg>
        <pc:spChg chg="del mod topLvl">
          <ac:chgData name="hassan MH" userId="84cd2103f36ef0dc" providerId="LiveId" clId="{EC105026-A59A-472F-96D2-633B07EAEF26}" dt="2022-04-18T14:08:59.433" v="377" actId="478"/>
          <ac:spMkLst>
            <pc:docMk/>
            <pc:sldMk cId="510276670" sldId="360"/>
            <ac:spMk id="322" creationId="{BCBC5532-BC11-43CA-9BE9-845F6E4DD8BF}"/>
          </ac:spMkLst>
        </pc:spChg>
        <pc:spChg chg="mod">
          <ac:chgData name="hassan MH" userId="84cd2103f36ef0dc" providerId="LiveId" clId="{EC105026-A59A-472F-96D2-633B07EAEF26}" dt="2022-04-18T14:08:32.935" v="366" actId="207"/>
          <ac:spMkLst>
            <pc:docMk/>
            <pc:sldMk cId="510276670" sldId="360"/>
            <ac:spMk id="324" creationId="{BCB3D800-7EF6-4906-AC43-C67B9F577FA3}"/>
          </ac:spMkLst>
        </pc:spChg>
        <pc:spChg chg="mod">
          <ac:chgData name="hassan MH" userId="84cd2103f36ef0dc" providerId="LiveId" clId="{EC105026-A59A-472F-96D2-633B07EAEF26}" dt="2022-04-18T14:08:37.178" v="367" actId="207"/>
          <ac:spMkLst>
            <pc:docMk/>
            <pc:sldMk cId="510276670" sldId="360"/>
            <ac:spMk id="326" creationId="{B610A50A-2DE0-4570-A2B3-68BC908EC971}"/>
          </ac:spMkLst>
        </pc:spChg>
        <pc:spChg chg="mod">
          <ac:chgData name="hassan MH" userId="84cd2103f36ef0dc" providerId="LiveId" clId="{EC105026-A59A-472F-96D2-633B07EAEF26}" dt="2022-04-18T14:08:39.323" v="368" actId="207"/>
          <ac:spMkLst>
            <pc:docMk/>
            <pc:sldMk cId="510276670" sldId="360"/>
            <ac:spMk id="327" creationId="{52651F02-192A-41D0-B04B-03C07FDA39EC}"/>
          </ac:spMkLst>
        </pc:spChg>
        <pc:spChg chg="del mod">
          <ac:chgData name="hassan MH" userId="84cd2103f36ef0dc" providerId="LiveId" clId="{EC105026-A59A-472F-96D2-633B07EAEF26}" dt="2022-04-18T14:08:52.442" v="373" actId="478"/>
          <ac:spMkLst>
            <pc:docMk/>
            <pc:sldMk cId="510276670" sldId="360"/>
            <ac:spMk id="328" creationId="{BD516E21-A689-4762-946D-E530406F27C8}"/>
          </ac:spMkLst>
        </pc:spChg>
        <pc:spChg chg="mod">
          <ac:chgData name="hassan MH" userId="84cd2103f36ef0dc" providerId="LiveId" clId="{EC105026-A59A-472F-96D2-633B07EAEF26}" dt="2022-04-18T14:09:35.414" v="389" actId="207"/>
          <ac:spMkLst>
            <pc:docMk/>
            <pc:sldMk cId="510276670" sldId="360"/>
            <ac:spMk id="330" creationId="{0E6A32E4-F29F-45AE-A3B4-8980FB8DDE9B}"/>
          </ac:spMkLst>
        </pc:spChg>
        <pc:spChg chg="mod">
          <ac:chgData name="hassan MH" userId="84cd2103f36ef0dc" providerId="LiveId" clId="{EC105026-A59A-472F-96D2-633B07EAEF26}" dt="2022-04-18T14:09:35.414" v="389" actId="207"/>
          <ac:spMkLst>
            <pc:docMk/>
            <pc:sldMk cId="510276670" sldId="360"/>
            <ac:spMk id="332" creationId="{E085C572-61E2-4959-BDFB-FC9C8306FF23}"/>
          </ac:spMkLst>
        </pc:spChg>
        <pc:spChg chg="mod">
          <ac:chgData name="hassan MH" userId="84cd2103f36ef0dc" providerId="LiveId" clId="{EC105026-A59A-472F-96D2-633B07EAEF26}" dt="2022-04-18T14:09:35.414" v="389" actId="207"/>
          <ac:spMkLst>
            <pc:docMk/>
            <pc:sldMk cId="510276670" sldId="360"/>
            <ac:spMk id="333" creationId="{2D463D10-5527-4FAF-AE76-49CC1C8B6043}"/>
          </ac:spMkLst>
        </pc:spChg>
        <pc:spChg chg="mod">
          <ac:chgData name="hassan MH" userId="84cd2103f36ef0dc" providerId="LiveId" clId="{EC105026-A59A-472F-96D2-633B07EAEF26}" dt="2022-04-18T14:09:35.414" v="389" actId="207"/>
          <ac:spMkLst>
            <pc:docMk/>
            <pc:sldMk cId="510276670" sldId="360"/>
            <ac:spMk id="334" creationId="{2C59D5DE-4E7F-463D-9DB4-41E8D4DC6C59}"/>
          </ac:spMkLst>
        </pc:spChg>
        <pc:spChg chg="mod">
          <ac:chgData name="hassan MH" userId="84cd2103f36ef0dc" providerId="LiveId" clId="{EC105026-A59A-472F-96D2-633B07EAEF26}" dt="2022-04-18T14:09:35.414" v="389" actId="207"/>
          <ac:spMkLst>
            <pc:docMk/>
            <pc:sldMk cId="510276670" sldId="360"/>
            <ac:spMk id="336" creationId="{61A3C56F-3A0A-4849-854C-FCA150B57EC7}"/>
          </ac:spMkLst>
        </pc:spChg>
        <pc:spChg chg="mod">
          <ac:chgData name="hassan MH" userId="84cd2103f36ef0dc" providerId="LiveId" clId="{EC105026-A59A-472F-96D2-633B07EAEF26}" dt="2022-04-18T14:09:35.414" v="389" actId="207"/>
          <ac:spMkLst>
            <pc:docMk/>
            <pc:sldMk cId="510276670" sldId="360"/>
            <ac:spMk id="337" creationId="{A675B458-A5DA-4F73-8558-70FED478227A}"/>
          </ac:spMkLst>
        </pc:spChg>
        <pc:spChg chg="mod">
          <ac:chgData name="hassan MH" userId="84cd2103f36ef0dc" providerId="LiveId" clId="{EC105026-A59A-472F-96D2-633B07EAEF26}" dt="2022-04-18T14:09:35.414" v="389" actId="207"/>
          <ac:spMkLst>
            <pc:docMk/>
            <pc:sldMk cId="510276670" sldId="360"/>
            <ac:spMk id="339" creationId="{5160040B-41C4-4BCB-B93A-C162B65BD1AF}"/>
          </ac:spMkLst>
        </pc:spChg>
        <pc:spChg chg="mod">
          <ac:chgData name="hassan MH" userId="84cd2103f36ef0dc" providerId="LiveId" clId="{EC105026-A59A-472F-96D2-633B07EAEF26}" dt="2022-04-18T14:09:35.414" v="389" actId="207"/>
          <ac:spMkLst>
            <pc:docMk/>
            <pc:sldMk cId="510276670" sldId="360"/>
            <ac:spMk id="340" creationId="{BB0E9129-1E46-47A8-A7C3-5A79C378B2B3}"/>
          </ac:spMkLst>
        </pc:spChg>
        <pc:spChg chg="mod">
          <ac:chgData name="hassan MH" userId="84cd2103f36ef0dc" providerId="LiveId" clId="{EC105026-A59A-472F-96D2-633B07EAEF26}" dt="2022-04-18T14:09:35.414" v="389" actId="207"/>
          <ac:spMkLst>
            <pc:docMk/>
            <pc:sldMk cId="510276670" sldId="360"/>
            <ac:spMk id="342" creationId="{1DD904DC-660F-4ECC-9B37-F78C048D8E25}"/>
          </ac:spMkLst>
        </pc:spChg>
        <pc:spChg chg="mod">
          <ac:chgData name="hassan MH" userId="84cd2103f36ef0dc" providerId="LiveId" clId="{EC105026-A59A-472F-96D2-633B07EAEF26}" dt="2022-04-18T14:09:35.414" v="389" actId="207"/>
          <ac:spMkLst>
            <pc:docMk/>
            <pc:sldMk cId="510276670" sldId="360"/>
            <ac:spMk id="343" creationId="{356BDAC1-709D-470B-BC43-19DFFACCC064}"/>
          </ac:spMkLst>
        </pc:spChg>
        <pc:spChg chg="mod">
          <ac:chgData name="hassan MH" userId="84cd2103f36ef0dc" providerId="LiveId" clId="{EC105026-A59A-472F-96D2-633B07EAEF26}" dt="2022-04-18T14:09:35.414" v="389" actId="207"/>
          <ac:spMkLst>
            <pc:docMk/>
            <pc:sldMk cId="510276670" sldId="360"/>
            <ac:spMk id="345" creationId="{1A7E0B69-248C-4F4D-B9E4-739F6451360B}"/>
          </ac:spMkLst>
        </pc:spChg>
        <pc:spChg chg="mod">
          <ac:chgData name="hassan MH" userId="84cd2103f36ef0dc" providerId="LiveId" clId="{EC105026-A59A-472F-96D2-633B07EAEF26}" dt="2022-04-18T14:09:35.414" v="389" actId="207"/>
          <ac:spMkLst>
            <pc:docMk/>
            <pc:sldMk cId="510276670" sldId="360"/>
            <ac:spMk id="346" creationId="{83A09BC1-A79D-49CA-80E0-80CF9B4C79E8}"/>
          </ac:spMkLst>
        </pc:spChg>
        <pc:spChg chg="mod">
          <ac:chgData name="hassan MH" userId="84cd2103f36ef0dc" providerId="LiveId" clId="{EC105026-A59A-472F-96D2-633B07EAEF26}" dt="2022-04-18T14:09:35.414" v="389" actId="207"/>
          <ac:spMkLst>
            <pc:docMk/>
            <pc:sldMk cId="510276670" sldId="360"/>
            <ac:spMk id="347" creationId="{3A7081E8-C58C-4B97-B1CD-B9187AD82AA3}"/>
          </ac:spMkLst>
        </pc:spChg>
        <pc:spChg chg="mod">
          <ac:chgData name="hassan MH" userId="84cd2103f36ef0dc" providerId="LiveId" clId="{EC105026-A59A-472F-96D2-633B07EAEF26}" dt="2022-04-18T14:09:35.414" v="389" actId="207"/>
          <ac:spMkLst>
            <pc:docMk/>
            <pc:sldMk cId="510276670" sldId="360"/>
            <ac:spMk id="348" creationId="{D8504312-A836-42EC-848B-2D3599F1D319}"/>
          </ac:spMkLst>
        </pc:spChg>
        <pc:spChg chg="mod">
          <ac:chgData name="hassan MH" userId="84cd2103f36ef0dc" providerId="LiveId" clId="{EC105026-A59A-472F-96D2-633B07EAEF26}" dt="2022-04-18T14:12:44.527" v="415" actId="207"/>
          <ac:spMkLst>
            <pc:docMk/>
            <pc:sldMk cId="510276670" sldId="360"/>
            <ac:spMk id="361" creationId="{84213F1C-4D70-4110-AD41-7AD0136ACA23}"/>
          </ac:spMkLst>
        </pc:spChg>
        <pc:spChg chg="mod">
          <ac:chgData name="hassan MH" userId="84cd2103f36ef0dc" providerId="LiveId" clId="{EC105026-A59A-472F-96D2-633B07EAEF26}" dt="2022-04-18T14:12:48.602" v="416" actId="207"/>
          <ac:spMkLst>
            <pc:docMk/>
            <pc:sldMk cId="510276670" sldId="360"/>
            <ac:spMk id="362" creationId="{9182265E-CB42-4403-8171-203BAE6FCDA0}"/>
          </ac:spMkLst>
        </pc:spChg>
        <pc:spChg chg="mod">
          <ac:chgData name="hassan MH" userId="84cd2103f36ef0dc" providerId="LiveId" clId="{EC105026-A59A-472F-96D2-633B07EAEF26}" dt="2022-04-18T14:12:29.719" v="413" actId="207"/>
          <ac:spMkLst>
            <pc:docMk/>
            <pc:sldMk cId="510276670" sldId="360"/>
            <ac:spMk id="364" creationId="{AED3877A-4D3D-4C59-AAD2-53EF5A88CC5F}"/>
          </ac:spMkLst>
        </pc:spChg>
        <pc:spChg chg="mod">
          <ac:chgData name="hassan MH" userId="84cd2103f36ef0dc" providerId="LiveId" clId="{EC105026-A59A-472F-96D2-633B07EAEF26}" dt="2022-04-18T14:12:35.780" v="414" actId="207"/>
          <ac:spMkLst>
            <pc:docMk/>
            <pc:sldMk cId="510276670" sldId="360"/>
            <ac:spMk id="365" creationId="{8B80D936-2AA4-4E98-A0E8-37C1A050ADBC}"/>
          </ac:spMkLst>
        </pc:spChg>
        <pc:spChg chg="mod">
          <ac:chgData name="hassan MH" userId="84cd2103f36ef0dc" providerId="LiveId" clId="{EC105026-A59A-472F-96D2-633B07EAEF26}" dt="2022-04-18T14:12:57.720" v="419" actId="207"/>
          <ac:spMkLst>
            <pc:docMk/>
            <pc:sldMk cId="510276670" sldId="360"/>
            <ac:spMk id="367" creationId="{798FDF6E-34D5-4BA4-8F98-1EB4B8AD6CA2}"/>
          </ac:spMkLst>
        </pc:spChg>
        <pc:spChg chg="mod">
          <ac:chgData name="hassan MH" userId="84cd2103f36ef0dc" providerId="LiveId" clId="{EC105026-A59A-472F-96D2-633B07EAEF26}" dt="2022-04-18T14:12:54.646" v="418" actId="948"/>
          <ac:spMkLst>
            <pc:docMk/>
            <pc:sldMk cId="510276670" sldId="360"/>
            <ac:spMk id="368" creationId="{B1C4026F-1BC3-4E44-A867-3CD82817779D}"/>
          </ac:spMkLst>
        </pc:spChg>
        <pc:spChg chg="mod">
          <ac:chgData name="hassan MH" userId="84cd2103f36ef0dc" providerId="LiveId" clId="{EC105026-A59A-472F-96D2-633B07EAEF26}" dt="2022-04-18T14:13:03.694" v="420"/>
          <ac:spMkLst>
            <pc:docMk/>
            <pc:sldMk cId="510276670" sldId="360"/>
            <ac:spMk id="370" creationId="{E8CF349A-9082-4088-A5E9-374F1F6F6A4B}"/>
          </ac:spMkLst>
        </pc:spChg>
        <pc:spChg chg="mod">
          <ac:chgData name="hassan MH" userId="84cd2103f36ef0dc" providerId="LiveId" clId="{EC105026-A59A-472F-96D2-633B07EAEF26}" dt="2022-04-18T14:13:03.694" v="420"/>
          <ac:spMkLst>
            <pc:docMk/>
            <pc:sldMk cId="510276670" sldId="360"/>
            <ac:spMk id="371" creationId="{80B4DDBF-4EB9-4D46-B67F-320C0673BFB9}"/>
          </ac:spMkLst>
        </pc:spChg>
        <pc:spChg chg="del mod">
          <ac:chgData name="hassan MH" userId="84cd2103f36ef0dc" providerId="LiveId" clId="{EC105026-A59A-472F-96D2-633B07EAEF26}" dt="2022-04-18T14:20:11.438" v="499" actId="478"/>
          <ac:spMkLst>
            <pc:docMk/>
            <pc:sldMk cId="510276670" sldId="360"/>
            <ac:spMk id="387" creationId="{84262C4D-3D8A-474A-A861-DCB960E4C522}"/>
          </ac:spMkLst>
        </pc:spChg>
        <pc:spChg chg="del mod">
          <ac:chgData name="hassan MH" userId="84cd2103f36ef0dc" providerId="LiveId" clId="{EC105026-A59A-472F-96D2-633B07EAEF26}" dt="2022-04-18T14:17:22.828" v="448" actId="478"/>
          <ac:spMkLst>
            <pc:docMk/>
            <pc:sldMk cId="510276670" sldId="360"/>
            <ac:spMk id="388" creationId="{E0E4F9BA-8FEA-4EC3-91BF-BF69A47A6520}"/>
          </ac:spMkLst>
        </pc:spChg>
        <pc:spChg chg="del mod">
          <ac:chgData name="hassan MH" userId="84cd2103f36ef0dc" providerId="LiveId" clId="{EC105026-A59A-472F-96D2-633B07EAEF26}" dt="2022-04-18T14:20:11.438" v="499" actId="478"/>
          <ac:spMkLst>
            <pc:docMk/>
            <pc:sldMk cId="510276670" sldId="360"/>
            <ac:spMk id="389" creationId="{B63CCE7C-F968-4C6E-B98A-871FA12A11D8}"/>
          </ac:spMkLst>
        </pc:spChg>
        <pc:spChg chg="del mod">
          <ac:chgData name="hassan MH" userId="84cd2103f36ef0dc" providerId="LiveId" clId="{EC105026-A59A-472F-96D2-633B07EAEF26}" dt="2022-04-18T14:17:23.689" v="449" actId="478"/>
          <ac:spMkLst>
            <pc:docMk/>
            <pc:sldMk cId="510276670" sldId="360"/>
            <ac:spMk id="390" creationId="{C74D7C3D-DDD5-4679-A59A-BB2DA5AE3658}"/>
          </ac:spMkLst>
        </pc:spChg>
        <pc:spChg chg="del mod">
          <ac:chgData name="hassan MH" userId="84cd2103f36ef0dc" providerId="LiveId" clId="{EC105026-A59A-472F-96D2-633B07EAEF26}" dt="2022-04-18T14:20:11.438" v="499" actId="478"/>
          <ac:spMkLst>
            <pc:docMk/>
            <pc:sldMk cId="510276670" sldId="360"/>
            <ac:spMk id="391" creationId="{C1B3A4B8-9333-444A-9A51-817205B7F990}"/>
          </ac:spMkLst>
        </pc:spChg>
        <pc:spChg chg="add del">
          <ac:chgData name="hassan MH" userId="84cd2103f36ef0dc" providerId="LiveId" clId="{EC105026-A59A-472F-96D2-633B07EAEF26}" dt="2022-04-18T14:17:50.162" v="452" actId="478"/>
          <ac:spMkLst>
            <pc:docMk/>
            <pc:sldMk cId="510276670" sldId="360"/>
            <ac:spMk id="392" creationId="{2DC46458-1F62-4D64-A235-87369C494E7D}"/>
          </ac:spMkLst>
        </pc:spChg>
        <pc:spChg chg="mod">
          <ac:chgData name="hassan MH" userId="84cd2103f36ef0dc" providerId="LiveId" clId="{EC105026-A59A-472F-96D2-633B07EAEF26}" dt="2022-04-18T14:17:55.322" v="453" actId="27803"/>
          <ac:spMkLst>
            <pc:docMk/>
            <pc:sldMk cId="510276670" sldId="360"/>
            <ac:spMk id="394" creationId="{C79094AE-FA65-470A-9179-9A6CAE85FE5B}"/>
          </ac:spMkLst>
        </pc:spChg>
        <pc:spChg chg="mod">
          <ac:chgData name="hassan MH" userId="84cd2103f36ef0dc" providerId="LiveId" clId="{EC105026-A59A-472F-96D2-633B07EAEF26}" dt="2022-04-18T14:17:59.312" v="455" actId="1076"/>
          <ac:spMkLst>
            <pc:docMk/>
            <pc:sldMk cId="510276670" sldId="360"/>
            <ac:spMk id="395" creationId="{B7803E6A-419F-4458-A9A3-991D68E0E67E}"/>
          </ac:spMkLst>
        </pc:spChg>
        <pc:spChg chg="add del mod">
          <ac:chgData name="hassan MH" userId="84cd2103f36ef0dc" providerId="LiveId" clId="{EC105026-A59A-472F-96D2-633B07EAEF26}" dt="2022-04-18T14:20:11.438" v="499" actId="478"/>
          <ac:spMkLst>
            <pc:docMk/>
            <pc:sldMk cId="510276670" sldId="360"/>
            <ac:spMk id="396" creationId="{2ED5340C-2929-444C-9CF1-13CC213AF124}"/>
          </ac:spMkLst>
        </pc:spChg>
        <pc:spChg chg="add del mod">
          <ac:chgData name="hassan MH" userId="84cd2103f36ef0dc" providerId="LiveId" clId="{EC105026-A59A-472F-96D2-633B07EAEF26}" dt="2022-04-18T14:20:11.438" v="499" actId="478"/>
          <ac:spMkLst>
            <pc:docMk/>
            <pc:sldMk cId="510276670" sldId="360"/>
            <ac:spMk id="397" creationId="{A6E82572-335F-456D-B629-95D084A01253}"/>
          </ac:spMkLst>
        </pc:spChg>
        <pc:spChg chg="add del mod">
          <ac:chgData name="hassan MH" userId="84cd2103f36ef0dc" providerId="LiveId" clId="{EC105026-A59A-472F-96D2-633B07EAEF26}" dt="2022-04-18T14:20:11.438" v="499" actId="478"/>
          <ac:spMkLst>
            <pc:docMk/>
            <pc:sldMk cId="510276670" sldId="360"/>
            <ac:spMk id="398" creationId="{5586E55E-5CA6-403B-88AA-F93BF6108E5F}"/>
          </ac:spMkLst>
        </pc:spChg>
        <pc:spChg chg="add del mod">
          <ac:chgData name="hassan MH" userId="84cd2103f36ef0dc" providerId="LiveId" clId="{EC105026-A59A-472F-96D2-633B07EAEF26}" dt="2022-04-18T14:20:11.438" v="499" actId="478"/>
          <ac:spMkLst>
            <pc:docMk/>
            <pc:sldMk cId="510276670" sldId="360"/>
            <ac:spMk id="399" creationId="{B2394C4C-A7D0-4D1A-8F1A-03F668697668}"/>
          </ac:spMkLst>
        </pc:spChg>
        <pc:spChg chg="add del mod">
          <ac:chgData name="hassan MH" userId="84cd2103f36ef0dc" providerId="LiveId" clId="{EC105026-A59A-472F-96D2-633B07EAEF26}" dt="2022-04-18T14:20:11.438" v="499" actId="478"/>
          <ac:spMkLst>
            <pc:docMk/>
            <pc:sldMk cId="510276670" sldId="360"/>
            <ac:spMk id="400" creationId="{D0FD7964-DF74-40F7-A572-2400D6D4E5BB}"/>
          </ac:spMkLst>
        </pc:spChg>
        <pc:spChg chg="add mod">
          <ac:chgData name="hassan MH" userId="84cd2103f36ef0dc" providerId="LiveId" clId="{EC105026-A59A-472F-96D2-633B07EAEF26}" dt="2022-04-18T14:19:25.160" v="485" actId="164"/>
          <ac:spMkLst>
            <pc:docMk/>
            <pc:sldMk cId="510276670" sldId="360"/>
            <ac:spMk id="401" creationId="{6D6F7267-04C6-4FFA-B76C-C6A93D0E7FFF}"/>
          </ac:spMkLst>
        </pc:spChg>
        <pc:spChg chg="add mod">
          <ac:chgData name="hassan MH" userId="84cd2103f36ef0dc" providerId="LiveId" clId="{EC105026-A59A-472F-96D2-633B07EAEF26}" dt="2022-04-18T14:19:40.316" v="489" actId="14100"/>
          <ac:spMkLst>
            <pc:docMk/>
            <pc:sldMk cId="510276670" sldId="360"/>
            <ac:spMk id="402" creationId="{3BB752E2-4CEE-4A6E-BD84-E19869D8B09C}"/>
          </ac:spMkLst>
        </pc:spChg>
        <pc:spChg chg="mod">
          <ac:chgData name="hassan MH" userId="84cd2103f36ef0dc" providerId="LiveId" clId="{EC105026-A59A-472F-96D2-633B07EAEF26}" dt="2022-04-21T03:51:31.740" v="1679" actId="1076"/>
          <ac:spMkLst>
            <pc:docMk/>
            <pc:sldMk cId="510276670" sldId="360"/>
            <ac:spMk id="682" creationId="{B6B8743F-8C66-4DCD-BB1C-D1D20DBA99CB}"/>
          </ac:spMkLst>
        </pc:spChg>
        <pc:grpChg chg="mod">
          <ac:chgData name="hassan MH" userId="84cd2103f36ef0dc" providerId="LiveId" clId="{EC105026-A59A-472F-96D2-633B07EAEF26}" dt="2022-04-18T13:37:47.978" v="159" actId="1076"/>
          <ac:grpSpMkLst>
            <pc:docMk/>
            <pc:sldMk cId="510276670" sldId="360"/>
            <ac:grpSpMk id="11" creationId="{DA0F230C-2DD7-41B3-B9B9-AA63B09D5712}"/>
          </ac:grpSpMkLst>
        </pc:grpChg>
        <pc:grpChg chg="mod">
          <ac:chgData name="hassan MH" userId="84cd2103f36ef0dc" providerId="LiveId" clId="{EC105026-A59A-472F-96D2-633B07EAEF26}" dt="2022-04-18T13:36:49.333" v="136" actId="207"/>
          <ac:grpSpMkLst>
            <pc:docMk/>
            <pc:sldMk cId="510276670" sldId="360"/>
            <ac:grpSpMk id="13" creationId="{76CE77DB-8EE6-4F8B-9266-9320181A4C60}"/>
          </ac:grpSpMkLst>
        </pc:grpChg>
        <pc:grpChg chg="del mod">
          <ac:chgData name="hassan MH" userId="84cd2103f36ef0dc" providerId="LiveId" clId="{EC105026-A59A-472F-96D2-633B07EAEF26}" dt="2022-04-18T13:53:24.052" v="206" actId="165"/>
          <ac:grpSpMkLst>
            <pc:docMk/>
            <pc:sldMk cId="510276670" sldId="360"/>
            <ac:grpSpMk id="22" creationId="{0ED5F6F1-8CCF-4F46-A566-CB7804651032}"/>
          </ac:grpSpMkLst>
        </pc:grpChg>
        <pc:grpChg chg="add mod">
          <ac:chgData name="hassan MH" userId="84cd2103f36ef0dc" providerId="LiveId" clId="{EC105026-A59A-472F-96D2-633B07EAEF26}" dt="2022-04-18T14:09:27.127" v="385" actId="1076"/>
          <ac:grpSpMkLst>
            <pc:docMk/>
            <pc:sldMk cId="510276670" sldId="360"/>
            <ac:grpSpMk id="25" creationId="{E7424227-73D3-4C5F-8F26-27B600492F13}"/>
          </ac:grpSpMkLst>
        </pc:grpChg>
        <pc:grpChg chg="add del mod">
          <ac:chgData name="hassan MH" userId="84cd2103f36ef0dc" providerId="LiveId" clId="{EC105026-A59A-472F-96D2-633B07EAEF26}" dt="2022-04-18T13:55:09.840" v="239" actId="478"/>
          <ac:grpSpMkLst>
            <pc:docMk/>
            <pc:sldMk cId="510276670" sldId="360"/>
            <ac:grpSpMk id="26" creationId="{793E6D61-E161-44E3-83BF-7C745D1C2BB2}"/>
          </ac:grpSpMkLst>
        </pc:grpChg>
        <pc:grpChg chg="del mod">
          <ac:chgData name="hassan MH" userId="84cd2103f36ef0dc" providerId="LiveId" clId="{EC105026-A59A-472F-96D2-633B07EAEF26}" dt="2022-04-18T13:53:58.814" v="219" actId="27803"/>
          <ac:grpSpMkLst>
            <pc:docMk/>
            <pc:sldMk cId="510276670" sldId="360"/>
            <ac:grpSpMk id="29" creationId="{B74C144F-6ADF-46AB-AE34-E6242AD72B1F}"/>
          </ac:grpSpMkLst>
        </pc:grpChg>
        <pc:grpChg chg="del mod">
          <ac:chgData name="hassan MH" userId="84cd2103f36ef0dc" providerId="LiveId" clId="{EC105026-A59A-472F-96D2-633B07EAEF26}" dt="2022-04-18T13:55:14.122" v="241" actId="478"/>
          <ac:grpSpMkLst>
            <pc:docMk/>
            <pc:sldMk cId="510276670" sldId="360"/>
            <ac:grpSpMk id="30" creationId="{046FDE49-D0A2-42EE-B1F8-DED214F551BF}"/>
          </ac:grpSpMkLst>
        </pc:grpChg>
        <pc:grpChg chg="mod">
          <ac:chgData name="hassan MH" userId="84cd2103f36ef0dc" providerId="LiveId" clId="{EC105026-A59A-472F-96D2-633B07EAEF26}" dt="2022-04-18T13:53:58.814" v="219" actId="27803"/>
          <ac:grpSpMkLst>
            <pc:docMk/>
            <pc:sldMk cId="510276670" sldId="360"/>
            <ac:grpSpMk id="31" creationId="{D97FFCBD-9C56-459C-89F9-C208E887061F}"/>
          </ac:grpSpMkLst>
        </pc:grpChg>
        <pc:grpChg chg="mod">
          <ac:chgData name="hassan MH" userId="84cd2103f36ef0dc" providerId="LiveId" clId="{EC105026-A59A-472F-96D2-633B07EAEF26}" dt="2022-04-18T13:53:58.814" v="219" actId="27803"/>
          <ac:grpSpMkLst>
            <pc:docMk/>
            <pc:sldMk cId="510276670" sldId="360"/>
            <ac:grpSpMk id="36" creationId="{735CF583-F62E-4DDE-8A2E-2929CBC08763}"/>
          </ac:grpSpMkLst>
        </pc:grpChg>
        <pc:grpChg chg="mod">
          <ac:chgData name="hassan MH" userId="84cd2103f36ef0dc" providerId="LiveId" clId="{EC105026-A59A-472F-96D2-633B07EAEF26}" dt="2022-04-18T13:53:58.814" v="219" actId="27803"/>
          <ac:grpSpMkLst>
            <pc:docMk/>
            <pc:sldMk cId="510276670" sldId="360"/>
            <ac:grpSpMk id="41" creationId="{8A6B4B63-A209-4628-8264-5A63FC061A26}"/>
          </ac:grpSpMkLst>
        </pc:grpChg>
        <pc:grpChg chg="del mod">
          <ac:chgData name="hassan MH" userId="84cd2103f36ef0dc" providerId="LiveId" clId="{EC105026-A59A-472F-96D2-633B07EAEF26}" dt="2022-04-18T13:55:57.945" v="253" actId="478"/>
          <ac:grpSpMkLst>
            <pc:docMk/>
            <pc:sldMk cId="510276670" sldId="360"/>
            <ac:grpSpMk id="45" creationId="{CB27AF19-78BE-4ECB-A892-10D8A07BC23C}"/>
          </ac:grpSpMkLst>
        </pc:grpChg>
        <pc:grpChg chg="mod">
          <ac:chgData name="hassan MH" userId="84cd2103f36ef0dc" providerId="LiveId" clId="{EC105026-A59A-472F-96D2-633B07EAEF26}" dt="2022-04-18T13:53:58.814" v="219" actId="27803"/>
          <ac:grpSpMkLst>
            <pc:docMk/>
            <pc:sldMk cId="510276670" sldId="360"/>
            <ac:grpSpMk id="47" creationId="{43BD56AD-6668-416D-94F3-D2E9D21D675C}"/>
          </ac:grpSpMkLst>
        </pc:grpChg>
        <pc:grpChg chg="mod">
          <ac:chgData name="hassan MH" userId="84cd2103f36ef0dc" providerId="LiveId" clId="{EC105026-A59A-472F-96D2-633B07EAEF26}" dt="2022-04-18T13:53:58.814" v="219" actId="27803"/>
          <ac:grpSpMkLst>
            <pc:docMk/>
            <pc:sldMk cId="510276670" sldId="360"/>
            <ac:grpSpMk id="50" creationId="{40DAF055-BDF9-4C62-B98C-F93C54FC5016}"/>
          </ac:grpSpMkLst>
        </pc:grpChg>
        <pc:grpChg chg="mod">
          <ac:chgData name="hassan MH" userId="84cd2103f36ef0dc" providerId="LiveId" clId="{EC105026-A59A-472F-96D2-633B07EAEF26}" dt="2022-04-18T13:53:58.814" v="219" actId="27803"/>
          <ac:grpSpMkLst>
            <pc:docMk/>
            <pc:sldMk cId="510276670" sldId="360"/>
            <ac:grpSpMk id="53" creationId="{764EDCBA-0E5E-4647-8A1E-C2AF97E7BA85}"/>
          </ac:grpSpMkLst>
        </pc:grpChg>
        <pc:grpChg chg="del mod">
          <ac:chgData name="hassan MH" userId="84cd2103f36ef0dc" providerId="LiveId" clId="{EC105026-A59A-472F-96D2-633B07EAEF26}" dt="2022-04-18T13:55:15.127" v="242" actId="478"/>
          <ac:grpSpMkLst>
            <pc:docMk/>
            <pc:sldMk cId="510276670" sldId="360"/>
            <ac:grpSpMk id="56" creationId="{902310D9-9ABB-423A-9C91-6AFFEDE2B1A1}"/>
          </ac:grpSpMkLst>
        </pc:grpChg>
        <pc:grpChg chg="mod topLvl">
          <ac:chgData name="hassan MH" userId="84cd2103f36ef0dc" providerId="LiveId" clId="{EC105026-A59A-472F-96D2-633B07EAEF26}" dt="2022-04-18T14:09:28.701" v="386" actId="1076"/>
          <ac:grpSpMkLst>
            <pc:docMk/>
            <pc:sldMk cId="510276670" sldId="360"/>
            <ac:grpSpMk id="60" creationId="{6882FAA7-7658-4B05-947F-EC636DFEB3C2}"/>
          </ac:grpSpMkLst>
        </pc:grpChg>
        <pc:grpChg chg="mod">
          <ac:chgData name="hassan MH" userId="84cd2103f36ef0dc" providerId="LiveId" clId="{EC105026-A59A-472F-96D2-633B07EAEF26}" dt="2022-04-18T13:55:47.221" v="250" actId="207"/>
          <ac:grpSpMkLst>
            <pc:docMk/>
            <pc:sldMk cId="510276670" sldId="360"/>
            <ac:grpSpMk id="62" creationId="{588BC05E-ED17-4C78-9B18-6338087F24BE}"/>
          </ac:grpSpMkLst>
        </pc:grpChg>
        <pc:grpChg chg="del mod">
          <ac:chgData name="hassan MH" userId="84cd2103f36ef0dc" providerId="LiveId" clId="{EC105026-A59A-472F-96D2-633B07EAEF26}" dt="2022-04-18T13:55:58.557" v="254" actId="478"/>
          <ac:grpSpMkLst>
            <pc:docMk/>
            <pc:sldMk cId="510276670" sldId="360"/>
            <ac:grpSpMk id="66" creationId="{3A0CC62E-BFCF-4712-B815-F71AAF5DCE5A}"/>
          </ac:grpSpMkLst>
        </pc:grpChg>
        <pc:grpChg chg="del mod">
          <ac:chgData name="hassan MH" userId="84cd2103f36ef0dc" providerId="LiveId" clId="{EC105026-A59A-472F-96D2-633B07EAEF26}" dt="2022-04-18T13:54:34.585" v="226" actId="165"/>
          <ac:grpSpMkLst>
            <pc:docMk/>
            <pc:sldMk cId="510276670" sldId="360"/>
            <ac:grpSpMk id="69" creationId="{AF47EFF4-3C6B-460C-8DDE-79ECCB05B4B7}"/>
          </ac:grpSpMkLst>
        </pc:grpChg>
        <pc:grpChg chg="del mod topLvl">
          <ac:chgData name="hassan MH" userId="84cd2103f36ef0dc" providerId="LiveId" clId="{EC105026-A59A-472F-96D2-633B07EAEF26}" dt="2022-04-18T13:56:01.994" v="257" actId="478"/>
          <ac:grpSpMkLst>
            <pc:docMk/>
            <pc:sldMk cId="510276670" sldId="360"/>
            <ac:grpSpMk id="70" creationId="{9728891E-385B-40EB-BFF1-DE5F11A01FDC}"/>
          </ac:grpSpMkLst>
        </pc:grpChg>
        <pc:grpChg chg="del mod topLvl">
          <ac:chgData name="hassan MH" userId="84cd2103f36ef0dc" providerId="LiveId" clId="{EC105026-A59A-472F-96D2-633B07EAEF26}" dt="2022-04-18T13:56:01.994" v="257" actId="478"/>
          <ac:grpSpMkLst>
            <pc:docMk/>
            <pc:sldMk cId="510276670" sldId="360"/>
            <ac:grpSpMk id="78" creationId="{1C1CA8B5-8F0C-45EC-8653-4D9A7EBEAABB}"/>
          </ac:grpSpMkLst>
        </pc:grpChg>
        <pc:grpChg chg="del mod topLvl">
          <ac:chgData name="hassan MH" userId="84cd2103f36ef0dc" providerId="LiveId" clId="{EC105026-A59A-472F-96D2-633B07EAEF26}" dt="2022-04-18T13:56:01.994" v="257" actId="478"/>
          <ac:grpSpMkLst>
            <pc:docMk/>
            <pc:sldMk cId="510276670" sldId="360"/>
            <ac:grpSpMk id="86" creationId="{9DAD4EFA-87E0-43AF-BAC2-4F16589D545F}"/>
          </ac:grpSpMkLst>
        </pc:grpChg>
        <pc:grpChg chg="del mod topLvl">
          <ac:chgData name="hassan MH" userId="84cd2103f36ef0dc" providerId="LiveId" clId="{EC105026-A59A-472F-96D2-633B07EAEF26}" dt="2022-04-18T13:56:00.917" v="256" actId="478"/>
          <ac:grpSpMkLst>
            <pc:docMk/>
            <pc:sldMk cId="510276670" sldId="360"/>
            <ac:grpSpMk id="94" creationId="{BFD22221-E0E5-4DDE-9476-16F332C0AF60}"/>
          </ac:grpSpMkLst>
        </pc:grpChg>
        <pc:grpChg chg="del mod topLvl">
          <ac:chgData name="hassan MH" userId="84cd2103f36ef0dc" providerId="LiveId" clId="{EC105026-A59A-472F-96D2-633B07EAEF26}" dt="2022-04-18T13:56:00.917" v="256" actId="478"/>
          <ac:grpSpMkLst>
            <pc:docMk/>
            <pc:sldMk cId="510276670" sldId="360"/>
            <ac:grpSpMk id="102" creationId="{79CDBA1A-994B-48B9-B706-0FCF3397DB55}"/>
          </ac:grpSpMkLst>
        </pc:grpChg>
        <pc:grpChg chg="mod topLvl">
          <ac:chgData name="hassan MH" userId="84cd2103f36ef0dc" providerId="LiveId" clId="{EC105026-A59A-472F-96D2-633B07EAEF26}" dt="2022-04-18T14:09:27.127" v="385" actId="1076"/>
          <ac:grpSpMkLst>
            <pc:docMk/>
            <pc:sldMk cId="510276670" sldId="360"/>
            <ac:grpSpMk id="110" creationId="{BE71818F-E544-4C64-A3D9-B58C2C0CF1C3}"/>
          </ac:grpSpMkLst>
        </pc:grpChg>
        <pc:grpChg chg="del mod topLvl">
          <ac:chgData name="hassan MH" userId="84cd2103f36ef0dc" providerId="LiveId" clId="{EC105026-A59A-472F-96D2-633B07EAEF26}" dt="2022-04-18T13:56:02.821" v="258" actId="478"/>
          <ac:grpSpMkLst>
            <pc:docMk/>
            <pc:sldMk cId="510276670" sldId="360"/>
            <ac:grpSpMk id="118" creationId="{EB72D3D4-7D9A-4450-8CC5-FD147DC1E706}"/>
          </ac:grpSpMkLst>
        </pc:grpChg>
        <pc:grpChg chg="del mod topLvl">
          <ac:chgData name="hassan MH" userId="84cd2103f36ef0dc" providerId="LiveId" clId="{EC105026-A59A-472F-96D2-633B07EAEF26}" dt="2022-04-18T13:55:59.548" v="255" actId="478"/>
          <ac:grpSpMkLst>
            <pc:docMk/>
            <pc:sldMk cId="510276670" sldId="360"/>
            <ac:grpSpMk id="126" creationId="{8DD0D95A-A56A-40AA-ACE0-5AC476D97658}"/>
          </ac:grpSpMkLst>
        </pc:grpChg>
        <pc:grpChg chg="del mod topLvl">
          <ac:chgData name="hassan MH" userId="84cd2103f36ef0dc" providerId="LiveId" clId="{EC105026-A59A-472F-96D2-633B07EAEF26}" dt="2022-04-18T13:56:01.994" v="257" actId="478"/>
          <ac:grpSpMkLst>
            <pc:docMk/>
            <pc:sldMk cId="510276670" sldId="360"/>
            <ac:grpSpMk id="134" creationId="{478081CE-E2C8-4186-9820-E95E7B6FC62A}"/>
          </ac:grpSpMkLst>
        </pc:grpChg>
        <pc:grpChg chg="del mod topLvl">
          <ac:chgData name="hassan MH" userId="84cd2103f36ef0dc" providerId="LiveId" clId="{EC105026-A59A-472F-96D2-633B07EAEF26}" dt="2022-04-18T13:56:02.821" v="258" actId="478"/>
          <ac:grpSpMkLst>
            <pc:docMk/>
            <pc:sldMk cId="510276670" sldId="360"/>
            <ac:grpSpMk id="142" creationId="{D450A794-C3A5-4BDE-9921-57600089E676}"/>
          </ac:grpSpMkLst>
        </pc:grpChg>
        <pc:grpChg chg="del mod topLvl">
          <ac:chgData name="hassan MH" userId="84cd2103f36ef0dc" providerId="LiveId" clId="{EC105026-A59A-472F-96D2-633B07EAEF26}" dt="2022-04-18T13:56:01.994" v="257" actId="478"/>
          <ac:grpSpMkLst>
            <pc:docMk/>
            <pc:sldMk cId="510276670" sldId="360"/>
            <ac:grpSpMk id="150" creationId="{4D5F5CF7-12AC-4185-9988-1D446505E87B}"/>
          </ac:grpSpMkLst>
        </pc:grpChg>
        <pc:grpChg chg="del mod topLvl">
          <ac:chgData name="hassan MH" userId="84cd2103f36ef0dc" providerId="LiveId" clId="{EC105026-A59A-472F-96D2-633B07EAEF26}" dt="2022-04-18T13:56:03.912" v="259" actId="478"/>
          <ac:grpSpMkLst>
            <pc:docMk/>
            <pc:sldMk cId="510276670" sldId="360"/>
            <ac:grpSpMk id="157" creationId="{1203F685-34EE-4B96-9DE3-8569DDCE12C9}"/>
          </ac:grpSpMkLst>
        </pc:grpChg>
        <pc:grpChg chg="del mod">
          <ac:chgData name="hassan MH" userId="84cd2103f36ef0dc" providerId="LiveId" clId="{EC105026-A59A-472F-96D2-633B07EAEF26}" dt="2022-04-18T13:56:11.070" v="262" actId="478"/>
          <ac:grpSpMkLst>
            <pc:docMk/>
            <pc:sldMk cId="510276670" sldId="360"/>
            <ac:grpSpMk id="164" creationId="{99D6542E-962A-44BF-B5E2-7DF49D94EBBD}"/>
          </ac:grpSpMkLst>
        </pc:grpChg>
        <pc:grpChg chg="del mod">
          <ac:chgData name="hassan MH" userId="84cd2103f36ef0dc" providerId="LiveId" clId="{EC105026-A59A-472F-96D2-633B07EAEF26}" dt="2022-04-18T13:55:15.914" v="243" actId="478"/>
          <ac:grpSpMkLst>
            <pc:docMk/>
            <pc:sldMk cId="510276670" sldId="360"/>
            <ac:grpSpMk id="167" creationId="{CB15FC4D-FD85-4D6B-8790-13C6ED36F8FF}"/>
          </ac:grpSpMkLst>
        </pc:grpChg>
        <pc:grpChg chg="mod">
          <ac:chgData name="hassan MH" userId="84cd2103f36ef0dc" providerId="LiveId" clId="{EC105026-A59A-472F-96D2-633B07EAEF26}" dt="2022-04-18T13:53:58.814" v="219" actId="27803"/>
          <ac:grpSpMkLst>
            <pc:docMk/>
            <pc:sldMk cId="510276670" sldId="360"/>
            <ac:grpSpMk id="168" creationId="{FBDCD754-0A09-483D-9A4D-F6EE6BA933E8}"/>
          </ac:grpSpMkLst>
        </pc:grpChg>
        <pc:grpChg chg="mod">
          <ac:chgData name="hassan MH" userId="84cd2103f36ef0dc" providerId="LiveId" clId="{EC105026-A59A-472F-96D2-633B07EAEF26}" dt="2022-04-18T13:53:58.814" v="219" actId="27803"/>
          <ac:grpSpMkLst>
            <pc:docMk/>
            <pc:sldMk cId="510276670" sldId="360"/>
            <ac:grpSpMk id="174" creationId="{1976756F-6466-4812-8B51-85A50533DB60}"/>
          </ac:grpSpMkLst>
        </pc:grpChg>
        <pc:grpChg chg="add mod">
          <ac:chgData name="hassan MH" userId="84cd2103f36ef0dc" providerId="LiveId" clId="{EC105026-A59A-472F-96D2-633B07EAEF26}" dt="2022-04-18T13:55:26.962" v="247" actId="571"/>
          <ac:grpSpMkLst>
            <pc:docMk/>
            <pc:sldMk cId="510276670" sldId="360"/>
            <ac:grpSpMk id="180" creationId="{1B118E8F-D518-4B79-B89E-0A409217B0C4}"/>
          </ac:grpSpMkLst>
        </pc:grpChg>
        <pc:grpChg chg="mod">
          <ac:chgData name="hassan MH" userId="84cd2103f36ef0dc" providerId="LiveId" clId="{EC105026-A59A-472F-96D2-633B07EAEF26}" dt="2022-04-18T13:55:26.962" v="247" actId="571"/>
          <ac:grpSpMkLst>
            <pc:docMk/>
            <pc:sldMk cId="510276670" sldId="360"/>
            <ac:grpSpMk id="182" creationId="{E2C54289-BF7C-4FF2-B798-F1218173AAD3}"/>
          </ac:grpSpMkLst>
        </pc:grpChg>
        <pc:grpChg chg="add del mod">
          <ac:chgData name="hassan MH" userId="84cd2103f36ef0dc" providerId="LiveId" clId="{EC105026-A59A-472F-96D2-633B07EAEF26}" dt="2022-04-18T13:56:13.283" v="263" actId="478"/>
          <ac:grpSpMkLst>
            <pc:docMk/>
            <pc:sldMk cId="510276670" sldId="360"/>
            <ac:grpSpMk id="186" creationId="{09CD5C3F-489F-4C1A-B948-D669E2EEC251}"/>
          </ac:grpSpMkLst>
        </pc:grpChg>
        <pc:grpChg chg="del mod">
          <ac:chgData name="hassan MH" userId="84cd2103f36ef0dc" providerId="LiveId" clId="{EC105026-A59A-472F-96D2-633B07EAEF26}" dt="2022-04-18T14:02:10.863" v="283" actId="27803"/>
          <ac:grpSpMkLst>
            <pc:docMk/>
            <pc:sldMk cId="510276670" sldId="360"/>
            <ac:grpSpMk id="197" creationId="{FDD3283B-7E21-4FE5-8020-0A6DDC184C14}"/>
          </ac:grpSpMkLst>
        </pc:grpChg>
        <pc:grpChg chg="mod">
          <ac:chgData name="hassan MH" userId="84cd2103f36ef0dc" providerId="LiveId" clId="{EC105026-A59A-472F-96D2-633B07EAEF26}" dt="2022-04-18T14:03:31.591" v="301" actId="164"/>
          <ac:grpSpMkLst>
            <pc:docMk/>
            <pc:sldMk cId="510276670" sldId="360"/>
            <ac:grpSpMk id="200" creationId="{1121C14C-0C92-46BB-B354-570A1D222974}"/>
          </ac:grpSpMkLst>
        </pc:grpChg>
        <pc:grpChg chg="del mod">
          <ac:chgData name="hassan MH" userId="84cd2103f36ef0dc" providerId="LiveId" clId="{EC105026-A59A-472F-96D2-633B07EAEF26}" dt="2022-04-18T14:02:12.445" v="284" actId="27803"/>
          <ac:grpSpMkLst>
            <pc:docMk/>
            <pc:sldMk cId="510276670" sldId="360"/>
            <ac:grpSpMk id="203" creationId="{86CC48A7-CB61-4202-83F9-C97366F7391B}"/>
          </ac:grpSpMkLst>
        </pc:grpChg>
        <pc:grpChg chg="del mod">
          <ac:chgData name="hassan MH" userId="84cd2103f36ef0dc" providerId="LiveId" clId="{EC105026-A59A-472F-96D2-633B07EAEF26}" dt="2022-04-18T14:02:30.526" v="288" actId="478"/>
          <ac:grpSpMkLst>
            <pc:docMk/>
            <pc:sldMk cId="510276670" sldId="360"/>
            <ac:grpSpMk id="204" creationId="{1BD4BFA2-8B02-49D2-AF71-5D7A07515312}"/>
          </ac:grpSpMkLst>
        </pc:grpChg>
        <pc:grpChg chg="mod">
          <ac:chgData name="hassan MH" userId="84cd2103f36ef0dc" providerId="LiveId" clId="{EC105026-A59A-472F-96D2-633B07EAEF26}" dt="2022-04-18T14:09:27.127" v="385" actId="1076"/>
          <ac:grpSpMkLst>
            <pc:docMk/>
            <pc:sldMk cId="510276670" sldId="360"/>
            <ac:grpSpMk id="210" creationId="{F86F9BFA-A9AA-49B4-97E4-766588E8CB15}"/>
          </ac:grpSpMkLst>
        </pc:grpChg>
        <pc:grpChg chg="del mod">
          <ac:chgData name="hassan MH" userId="84cd2103f36ef0dc" providerId="LiveId" clId="{EC105026-A59A-472F-96D2-633B07EAEF26}" dt="2022-04-18T14:02:14.210" v="285" actId="27803"/>
          <ac:grpSpMkLst>
            <pc:docMk/>
            <pc:sldMk cId="510276670" sldId="360"/>
            <ac:grpSpMk id="217" creationId="{FAD01B26-D581-4CB3-A0DE-381F47D20D26}"/>
          </ac:grpSpMkLst>
        </pc:grpChg>
        <pc:grpChg chg="mod">
          <ac:chgData name="hassan MH" userId="84cd2103f36ef0dc" providerId="LiveId" clId="{EC105026-A59A-472F-96D2-633B07EAEF26}" dt="2022-04-18T14:09:27.127" v="385" actId="1076"/>
          <ac:grpSpMkLst>
            <pc:docMk/>
            <pc:sldMk cId="510276670" sldId="360"/>
            <ac:grpSpMk id="220" creationId="{655D3961-26BC-41CD-ACCF-833FA0F4DAFB}"/>
          </ac:grpSpMkLst>
        </pc:grpChg>
        <pc:grpChg chg="add mod">
          <ac:chgData name="hassan MH" userId="84cd2103f36ef0dc" providerId="LiveId" clId="{EC105026-A59A-472F-96D2-633B07EAEF26}" dt="2022-04-18T14:09:27.127" v="385" actId="1076"/>
          <ac:grpSpMkLst>
            <pc:docMk/>
            <pc:sldMk cId="510276670" sldId="360"/>
            <ac:grpSpMk id="229" creationId="{3B4B0765-F624-4BD5-B9CB-9E48CEFDD551}"/>
          </ac:grpSpMkLst>
        </pc:grpChg>
        <pc:grpChg chg="del mod">
          <ac:chgData name="hassan MH" userId="84cd2103f36ef0dc" providerId="LiveId" clId="{EC105026-A59A-472F-96D2-633B07EAEF26}" dt="2022-04-18T14:03:43.830" v="305" actId="27803"/>
          <ac:grpSpMkLst>
            <pc:docMk/>
            <pc:sldMk cId="510276670" sldId="360"/>
            <ac:grpSpMk id="230" creationId="{983BF47B-87DF-499B-8AAA-A3420A316DD2}"/>
          </ac:grpSpMkLst>
        </pc:grpChg>
        <pc:grpChg chg="del mod">
          <ac:chgData name="hassan MH" userId="84cd2103f36ef0dc" providerId="LiveId" clId="{EC105026-A59A-472F-96D2-633B07EAEF26}" dt="2022-04-18T14:03:54.888" v="310" actId="478"/>
          <ac:grpSpMkLst>
            <pc:docMk/>
            <pc:sldMk cId="510276670" sldId="360"/>
            <ac:grpSpMk id="231" creationId="{87F893B4-896F-48EB-BD33-D19B007892B8}"/>
          </ac:grpSpMkLst>
        </pc:grpChg>
        <pc:grpChg chg="del mod">
          <ac:chgData name="hassan MH" userId="84cd2103f36ef0dc" providerId="LiveId" clId="{EC105026-A59A-472F-96D2-633B07EAEF26}" dt="2022-04-18T14:03:47.043" v="307" actId="478"/>
          <ac:grpSpMkLst>
            <pc:docMk/>
            <pc:sldMk cId="510276670" sldId="360"/>
            <ac:grpSpMk id="239" creationId="{4E12A3F0-8FEA-4833-94B1-AD86E4FE5F57}"/>
          </ac:grpSpMkLst>
        </pc:grpChg>
        <pc:grpChg chg="mod">
          <ac:chgData name="hassan MH" userId="84cd2103f36ef0dc" providerId="LiveId" clId="{EC105026-A59A-472F-96D2-633B07EAEF26}" dt="2022-04-18T14:05:12.991" v="344" actId="1076"/>
          <ac:grpSpMkLst>
            <pc:docMk/>
            <pc:sldMk cId="510276670" sldId="360"/>
            <ac:grpSpMk id="246" creationId="{72F4C1B3-9843-4B7E-8DF0-521F435F096A}"/>
          </ac:grpSpMkLst>
        </pc:grpChg>
        <pc:grpChg chg="del mod">
          <ac:chgData name="hassan MH" userId="84cd2103f36ef0dc" providerId="LiveId" clId="{EC105026-A59A-472F-96D2-633B07EAEF26}" dt="2022-04-18T14:03:55.792" v="311" actId="478"/>
          <ac:grpSpMkLst>
            <pc:docMk/>
            <pc:sldMk cId="510276670" sldId="360"/>
            <ac:grpSpMk id="252" creationId="{38266FBB-2B12-4ECB-9300-F6514F89BE3F}"/>
          </ac:grpSpMkLst>
        </pc:grpChg>
        <pc:grpChg chg="del mod">
          <ac:chgData name="hassan MH" userId="84cd2103f36ef0dc" providerId="LiveId" clId="{EC105026-A59A-472F-96D2-633B07EAEF26}" dt="2022-04-18T14:04:14.773" v="318" actId="27803"/>
          <ac:grpSpMkLst>
            <pc:docMk/>
            <pc:sldMk cId="510276670" sldId="360"/>
            <ac:grpSpMk id="257" creationId="{87C5F04A-65DA-40FB-9358-BB3F2AEAF7FC}"/>
          </ac:grpSpMkLst>
        </pc:grpChg>
        <pc:grpChg chg="del mod">
          <ac:chgData name="hassan MH" userId="84cd2103f36ef0dc" providerId="LiveId" clId="{EC105026-A59A-472F-96D2-633B07EAEF26}" dt="2022-04-18T14:04:55.634" v="335" actId="478"/>
          <ac:grpSpMkLst>
            <pc:docMk/>
            <pc:sldMk cId="510276670" sldId="360"/>
            <ac:grpSpMk id="260" creationId="{8B82A280-0D1B-4552-9FFF-85EC28F2C647}"/>
          </ac:grpSpMkLst>
        </pc:grpChg>
        <pc:grpChg chg="del mod">
          <ac:chgData name="hassan MH" userId="84cd2103f36ef0dc" providerId="LiveId" clId="{EC105026-A59A-472F-96D2-633B07EAEF26}" dt="2022-04-18T14:04:55.634" v="335" actId="478"/>
          <ac:grpSpMkLst>
            <pc:docMk/>
            <pc:sldMk cId="510276670" sldId="360"/>
            <ac:grpSpMk id="263" creationId="{87DCDA9E-BA47-41E7-BDD9-96338C751686}"/>
          </ac:grpSpMkLst>
        </pc:grpChg>
        <pc:grpChg chg="del mod">
          <ac:chgData name="hassan MH" userId="84cd2103f36ef0dc" providerId="LiveId" clId="{EC105026-A59A-472F-96D2-633B07EAEF26}" dt="2022-04-18T14:04:55.634" v="335" actId="478"/>
          <ac:grpSpMkLst>
            <pc:docMk/>
            <pc:sldMk cId="510276670" sldId="360"/>
            <ac:grpSpMk id="267" creationId="{7BA25ABF-568A-4529-A99D-941CCA4ABC1A}"/>
          </ac:grpSpMkLst>
        </pc:grpChg>
        <pc:grpChg chg="mod">
          <ac:chgData name="hassan MH" userId="84cd2103f36ef0dc" providerId="LiveId" clId="{EC105026-A59A-472F-96D2-633B07EAEF26}" dt="2022-04-18T14:05:16.003" v="346" actId="1076"/>
          <ac:grpSpMkLst>
            <pc:docMk/>
            <pc:sldMk cId="510276670" sldId="360"/>
            <ac:grpSpMk id="278" creationId="{FF4E6EE6-2035-4450-9693-7FAE46477066}"/>
          </ac:grpSpMkLst>
        </pc:grpChg>
        <pc:grpChg chg="mod">
          <ac:chgData name="hassan MH" userId="84cd2103f36ef0dc" providerId="LiveId" clId="{EC105026-A59A-472F-96D2-633B07EAEF26}" dt="2022-04-18T14:05:18.853" v="347" actId="1076"/>
          <ac:grpSpMkLst>
            <pc:docMk/>
            <pc:sldMk cId="510276670" sldId="360"/>
            <ac:grpSpMk id="281" creationId="{C63A34AE-5ADF-43AF-B001-C5EA39F72F87}"/>
          </ac:grpSpMkLst>
        </pc:grpChg>
        <pc:grpChg chg="mod">
          <ac:chgData name="hassan MH" userId="84cd2103f36ef0dc" providerId="LiveId" clId="{EC105026-A59A-472F-96D2-633B07EAEF26}" dt="2022-04-18T14:05:14.419" v="345" actId="1076"/>
          <ac:grpSpMkLst>
            <pc:docMk/>
            <pc:sldMk cId="510276670" sldId="360"/>
            <ac:grpSpMk id="284" creationId="{19CE4FCE-7CE0-43CE-B3F3-7F62DCAA8306}"/>
          </ac:grpSpMkLst>
        </pc:grpChg>
        <pc:grpChg chg="del mod">
          <ac:chgData name="hassan MH" userId="84cd2103f36ef0dc" providerId="LiveId" clId="{EC105026-A59A-472F-96D2-633B07EAEF26}" dt="2022-04-18T14:04:55.634" v="335" actId="478"/>
          <ac:grpSpMkLst>
            <pc:docMk/>
            <pc:sldMk cId="510276670" sldId="360"/>
            <ac:grpSpMk id="289" creationId="{63FB0502-E772-4281-93A3-36678FD207B3}"/>
          </ac:grpSpMkLst>
        </pc:grpChg>
        <pc:grpChg chg="mod">
          <ac:chgData name="hassan MH" userId="84cd2103f36ef0dc" providerId="LiveId" clId="{EC105026-A59A-472F-96D2-633B07EAEF26}" dt="2022-04-18T14:04:14.773" v="318" actId="27803"/>
          <ac:grpSpMkLst>
            <pc:docMk/>
            <pc:sldMk cId="510276670" sldId="360"/>
            <ac:grpSpMk id="292" creationId="{B3C7064B-1F1C-4CCB-9E8F-920DAD8A327F}"/>
          </ac:grpSpMkLst>
        </pc:grpChg>
        <pc:grpChg chg="del mod">
          <ac:chgData name="hassan MH" userId="84cd2103f36ef0dc" providerId="LiveId" clId="{EC105026-A59A-472F-96D2-633B07EAEF26}" dt="2022-04-18T14:04:55.634" v="335" actId="478"/>
          <ac:grpSpMkLst>
            <pc:docMk/>
            <pc:sldMk cId="510276670" sldId="360"/>
            <ac:grpSpMk id="308" creationId="{E1E4E073-7071-4E79-AB5E-D493F242B921}"/>
          </ac:grpSpMkLst>
        </pc:grpChg>
        <pc:grpChg chg="add del mod">
          <ac:chgData name="hassan MH" userId="84cd2103f36ef0dc" providerId="LiveId" clId="{EC105026-A59A-472F-96D2-633B07EAEF26}" dt="2022-04-18T14:08:59.433" v="377" actId="478"/>
          <ac:grpSpMkLst>
            <pc:docMk/>
            <pc:sldMk cId="510276670" sldId="360"/>
            <ac:grpSpMk id="320" creationId="{431BC5FB-7A7B-4665-8CF7-5F978BEAA01F}"/>
          </ac:grpSpMkLst>
        </pc:grpChg>
        <pc:grpChg chg="mod">
          <ac:chgData name="hassan MH" userId="84cd2103f36ef0dc" providerId="LiveId" clId="{EC105026-A59A-472F-96D2-633B07EAEF26}" dt="2022-04-18T14:15:36.712" v="434" actId="1076"/>
          <ac:grpSpMkLst>
            <pc:docMk/>
            <pc:sldMk cId="510276670" sldId="360"/>
            <ac:grpSpMk id="323" creationId="{A56960E7-4DC4-46E9-95F7-69A7B5E40A12}"/>
          </ac:grpSpMkLst>
        </pc:grpChg>
        <pc:grpChg chg="mod">
          <ac:chgData name="hassan MH" userId="84cd2103f36ef0dc" providerId="LiveId" clId="{EC105026-A59A-472F-96D2-633B07EAEF26}" dt="2022-04-18T14:08:08.099" v="360" actId="27803"/>
          <ac:grpSpMkLst>
            <pc:docMk/>
            <pc:sldMk cId="510276670" sldId="360"/>
            <ac:grpSpMk id="325" creationId="{1EDCF1BC-5B2E-48B9-A077-3AE18716638E}"/>
          </ac:grpSpMkLst>
        </pc:grpChg>
        <pc:grpChg chg="add mod">
          <ac:chgData name="hassan MH" userId="84cd2103f36ef0dc" providerId="LiveId" clId="{EC105026-A59A-472F-96D2-633B07EAEF26}" dt="2022-04-18T14:09:35.414" v="389" actId="207"/>
          <ac:grpSpMkLst>
            <pc:docMk/>
            <pc:sldMk cId="510276670" sldId="360"/>
            <ac:grpSpMk id="329" creationId="{EECC5E9D-BE7A-4891-AE56-9C27B713C6BA}"/>
          </ac:grpSpMkLst>
        </pc:grpChg>
        <pc:grpChg chg="mod">
          <ac:chgData name="hassan MH" userId="84cd2103f36ef0dc" providerId="LiveId" clId="{EC105026-A59A-472F-96D2-633B07EAEF26}" dt="2022-04-18T14:09:35.414" v="389" actId="207"/>
          <ac:grpSpMkLst>
            <pc:docMk/>
            <pc:sldMk cId="510276670" sldId="360"/>
            <ac:grpSpMk id="331" creationId="{7D71A04A-C3BD-4566-B52D-B807634FF62E}"/>
          </ac:grpSpMkLst>
        </pc:grpChg>
        <pc:grpChg chg="add mod">
          <ac:chgData name="hassan MH" userId="84cd2103f36ef0dc" providerId="LiveId" clId="{EC105026-A59A-472F-96D2-633B07EAEF26}" dt="2022-04-18T14:09:35.414" v="389" actId="207"/>
          <ac:grpSpMkLst>
            <pc:docMk/>
            <pc:sldMk cId="510276670" sldId="360"/>
            <ac:grpSpMk id="335" creationId="{66CAF35D-1F69-449A-9EBD-CA6734215A62}"/>
          </ac:grpSpMkLst>
        </pc:grpChg>
        <pc:grpChg chg="add mod">
          <ac:chgData name="hassan MH" userId="84cd2103f36ef0dc" providerId="LiveId" clId="{EC105026-A59A-472F-96D2-633B07EAEF26}" dt="2022-04-18T14:09:35.414" v="389" actId="207"/>
          <ac:grpSpMkLst>
            <pc:docMk/>
            <pc:sldMk cId="510276670" sldId="360"/>
            <ac:grpSpMk id="338" creationId="{FDD4AFD2-A627-4B3C-8742-C64D4D99214B}"/>
          </ac:grpSpMkLst>
        </pc:grpChg>
        <pc:grpChg chg="add mod">
          <ac:chgData name="hassan MH" userId="84cd2103f36ef0dc" providerId="LiveId" clId="{EC105026-A59A-472F-96D2-633B07EAEF26}" dt="2022-04-18T14:09:35.414" v="389" actId="207"/>
          <ac:grpSpMkLst>
            <pc:docMk/>
            <pc:sldMk cId="510276670" sldId="360"/>
            <ac:grpSpMk id="341" creationId="{68BF79DF-5CE1-496A-9876-86274952932A}"/>
          </ac:grpSpMkLst>
        </pc:grpChg>
        <pc:grpChg chg="add mod">
          <ac:chgData name="hassan MH" userId="84cd2103f36ef0dc" providerId="LiveId" clId="{EC105026-A59A-472F-96D2-633B07EAEF26}" dt="2022-04-18T14:09:35.414" v="389" actId="207"/>
          <ac:grpSpMkLst>
            <pc:docMk/>
            <pc:sldMk cId="510276670" sldId="360"/>
            <ac:grpSpMk id="344" creationId="{3A107BB0-AAB6-490E-8ED5-A035A78BFFA5}"/>
          </ac:grpSpMkLst>
        </pc:grpChg>
        <pc:grpChg chg="add mod">
          <ac:chgData name="hassan MH" userId="84cd2103f36ef0dc" providerId="LiveId" clId="{EC105026-A59A-472F-96D2-633B07EAEF26}" dt="2022-04-18T14:15:35.490" v="433" actId="1076"/>
          <ac:grpSpMkLst>
            <pc:docMk/>
            <pc:sldMk cId="510276670" sldId="360"/>
            <ac:grpSpMk id="360" creationId="{6DA85E2F-BAB4-45FE-8FF3-DF381186002F}"/>
          </ac:grpSpMkLst>
        </pc:grpChg>
        <pc:grpChg chg="add mod">
          <ac:chgData name="hassan MH" userId="84cd2103f36ef0dc" providerId="LiveId" clId="{EC105026-A59A-472F-96D2-633B07EAEF26}" dt="2022-04-18T14:15:35.490" v="433" actId="1076"/>
          <ac:grpSpMkLst>
            <pc:docMk/>
            <pc:sldMk cId="510276670" sldId="360"/>
            <ac:grpSpMk id="363" creationId="{BDA7E437-3D02-4312-803D-7809C8087AFA}"/>
          </ac:grpSpMkLst>
        </pc:grpChg>
        <pc:grpChg chg="add mod">
          <ac:chgData name="hassan MH" userId="84cd2103f36ef0dc" providerId="LiveId" clId="{EC105026-A59A-472F-96D2-633B07EAEF26}" dt="2022-04-18T14:15:35.490" v="433" actId="1076"/>
          <ac:grpSpMkLst>
            <pc:docMk/>
            <pc:sldMk cId="510276670" sldId="360"/>
            <ac:grpSpMk id="366" creationId="{67455487-B934-4755-9C75-30ECEFF499B0}"/>
          </ac:grpSpMkLst>
        </pc:grpChg>
        <pc:grpChg chg="add del mod">
          <ac:chgData name="hassan MH" userId="84cd2103f36ef0dc" providerId="LiveId" clId="{EC105026-A59A-472F-96D2-633B07EAEF26}" dt="2022-04-18T14:14:09.643" v="426" actId="478"/>
          <ac:grpSpMkLst>
            <pc:docMk/>
            <pc:sldMk cId="510276670" sldId="360"/>
            <ac:grpSpMk id="369" creationId="{ECD7791B-FD57-430E-A479-CC7CE4E1EBF9}"/>
          </ac:grpSpMkLst>
        </pc:grpChg>
        <pc:grpChg chg="del mod">
          <ac:chgData name="hassan MH" userId="84cd2103f36ef0dc" providerId="LiveId" clId="{EC105026-A59A-472F-96D2-633B07EAEF26}" dt="2022-04-18T14:17:02.447" v="445" actId="27803"/>
          <ac:grpSpMkLst>
            <pc:docMk/>
            <pc:sldMk cId="510276670" sldId="360"/>
            <ac:grpSpMk id="386" creationId="{A564E299-5A52-4061-A60D-DC3E1278CB49}"/>
          </ac:grpSpMkLst>
        </pc:grpChg>
        <pc:grpChg chg="del mod">
          <ac:chgData name="hassan MH" userId="84cd2103f36ef0dc" providerId="LiveId" clId="{EC105026-A59A-472F-96D2-633B07EAEF26}" dt="2022-04-18T14:20:11.438" v="499" actId="478"/>
          <ac:grpSpMkLst>
            <pc:docMk/>
            <pc:sldMk cId="510276670" sldId="360"/>
            <ac:grpSpMk id="393" creationId="{B9EE96C7-37BA-45B3-B8F5-022D8E14F3EA}"/>
          </ac:grpSpMkLst>
        </pc:grpChg>
        <pc:grpChg chg="add del mod">
          <ac:chgData name="hassan MH" userId="84cd2103f36ef0dc" providerId="LiveId" clId="{EC105026-A59A-472F-96D2-633B07EAEF26}" dt="2022-04-18T14:19:47.811" v="491" actId="21"/>
          <ac:grpSpMkLst>
            <pc:docMk/>
            <pc:sldMk cId="510276670" sldId="360"/>
            <ac:grpSpMk id="403" creationId="{7F94B9D2-A21D-48A2-ACAE-928740AE1C15}"/>
          </ac:grpSpMkLst>
        </pc:grpChg>
        <pc:picChg chg="add del mod">
          <ac:chgData name="hassan MH" userId="84cd2103f36ef0dc" providerId="LiveId" clId="{EC105026-A59A-472F-96D2-633B07EAEF26}" dt="2022-04-18T14:09:15.163" v="380" actId="478"/>
          <ac:picMkLst>
            <pc:docMk/>
            <pc:sldMk cId="510276670" sldId="360"/>
            <ac:picMk id="3" creationId="{41DEA3F4-E970-4498-8623-636D4C2103D7}"/>
          </ac:picMkLst>
        </pc:picChg>
        <pc:picChg chg="add mod">
          <ac:chgData name="hassan MH" userId="84cd2103f36ef0dc" providerId="LiveId" clId="{EC105026-A59A-472F-96D2-633B07EAEF26}" dt="2022-04-18T13:34:18.272" v="106" actId="1076"/>
          <ac:picMkLst>
            <pc:docMk/>
            <pc:sldMk cId="510276670" sldId="360"/>
            <ac:picMk id="5" creationId="{B15F4EE1-0C6D-4DFF-8589-DD9BB5047C68}"/>
          </ac:picMkLst>
        </pc:picChg>
        <pc:picChg chg="add del mod">
          <ac:chgData name="hassan MH" userId="84cd2103f36ef0dc" providerId="LiveId" clId="{EC105026-A59A-472F-96D2-633B07EAEF26}" dt="2022-04-18T13:36:39.321" v="131" actId="27803"/>
          <ac:picMkLst>
            <pc:docMk/>
            <pc:sldMk cId="510276670" sldId="360"/>
            <ac:picMk id="10" creationId="{13E28035-7A24-454D-BEBD-11B20D3ED5A8}"/>
          </ac:picMkLst>
        </pc:picChg>
        <pc:picChg chg="add del mod">
          <ac:chgData name="hassan MH" userId="84cd2103f36ef0dc" providerId="LiveId" clId="{EC105026-A59A-472F-96D2-633B07EAEF26}" dt="2022-04-18T13:53:02.446" v="201" actId="27803"/>
          <ac:picMkLst>
            <pc:docMk/>
            <pc:sldMk cId="510276670" sldId="360"/>
            <ac:picMk id="19" creationId="{C260A560-4976-47CC-8658-8554A7B851C4}"/>
          </ac:picMkLst>
        </pc:picChg>
        <pc:picChg chg="add del mod">
          <ac:chgData name="hassan MH" userId="84cd2103f36ef0dc" providerId="LiveId" clId="{EC105026-A59A-472F-96D2-633B07EAEF26}" dt="2022-04-18T13:53:58.814" v="219" actId="27803"/>
          <ac:picMkLst>
            <pc:docMk/>
            <pc:sldMk cId="510276670" sldId="360"/>
            <ac:picMk id="21" creationId="{B90CAFAC-4FA8-4467-AACA-AE2E0D70EC99}"/>
          </ac:picMkLst>
        </pc:picChg>
        <pc:picChg chg="add del mod">
          <ac:chgData name="hassan MH" userId="84cd2103f36ef0dc" providerId="LiveId" clId="{EC105026-A59A-472F-96D2-633B07EAEF26}" dt="2022-04-18T14:04:14.773" v="318" actId="27803"/>
          <ac:picMkLst>
            <pc:docMk/>
            <pc:sldMk cId="510276670" sldId="360"/>
            <ac:picMk id="188" creationId="{C53C03AC-467E-4E1A-B85D-E64A995E1950}"/>
          </ac:picMkLst>
        </pc:picChg>
        <pc:picChg chg="add del mod">
          <ac:chgData name="hassan MH" userId="84cd2103f36ef0dc" providerId="LiveId" clId="{EC105026-A59A-472F-96D2-633B07EAEF26}" dt="2022-04-18T14:03:43.830" v="305" actId="27803"/>
          <ac:picMkLst>
            <pc:docMk/>
            <pc:sldMk cId="510276670" sldId="360"/>
            <ac:picMk id="190" creationId="{20E035B3-CD69-4FB7-B3EA-72AEF5D48EBF}"/>
          </ac:picMkLst>
        </pc:picChg>
        <pc:picChg chg="add del mod">
          <ac:chgData name="hassan MH" userId="84cd2103f36ef0dc" providerId="LiveId" clId="{EC105026-A59A-472F-96D2-633B07EAEF26}" dt="2022-04-18T14:02:10.863" v="283" actId="27803"/>
          <ac:picMkLst>
            <pc:docMk/>
            <pc:sldMk cId="510276670" sldId="360"/>
            <ac:picMk id="192" creationId="{C2C5472B-513E-449C-8BB0-E26650B0FBCF}"/>
          </ac:picMkLst>
        </pc:picChg>
        <pc:picChg chg="add del mod">
          <ac:chgData name="hassan MH" userId="84cd2103f36ef0dc" providerId="LiveId" clId="{EC105026-A59A-472F-96D2-633B07EAEF26}" dt="2022-04-18T14:02:12.445" v="284" actId="27803"/>
          <ac:picMkLst>
            <pc:docMk/>
            <pc:sldMk cId="510276670" sldId="360"/>
            <ac:picMk id="194" creationId="{6529A7D0-B465-48DC-8000-56BD6C9EA213}"/>
          </ac:picMkLst>
        </pc:picChg>
        <pc:picChg chg="add del mod">
          <ac:chgData name="hassan MH" userId="84cd2103f36ef0dc" providerId="LiveId" clId="{EC105026-A59A-472F-96D2-633B07EAEF26}" dt="2022-04-18T14:02:14.210" v="285" actId="27803"/>
          <ac:picMkLst>
            <pc:docMk/>
            <pc:sldMk cId="510276670" sldId="360"/>
            <ac:picMk id="196" creationId="{726DBAA6-27B7-4390-921F-C5C9D1008D9F}"/>
          </ac:picMkLst>
        </pc:picChg>
        <pc:picChg chg="add del mod">
          <ac:chgData name="hassan MH" userId="84cd2103f36ef0dc" providerId="LiveId" clId="{EC105026-A59A-472F-96D2-633B07EAEF26}" dt="2022-04-18T14:08:05.998" v="359" actId="27803"/>
          <ac:picMkLst>
            <pc:docMk/>
            <pc:sldMk cId="510276670" sldId="360"/>
            <ac:picMk id="313" creationId="{5E4940BC-CB3A-4001-A31D-C7C36BC98318}"/>
          </ac:picMkLst>
        </pc:picChg>
        <pc:picChg chg="add del mod">
          <ac:chgData name="hassan MH" userId="84cd2103f36ef0dc" providerId="LiveId" clId="{EC105026-A59A-472F-96D2-633B07EAEF26}" dt="2022-04-18T14:08:08.099" v="360" actId="27803"/>
          <ac:picMkLst>
            <pc:docMk/>
            <pc:sldMk cId="510276670" sldId="360"/>
            <ac:picMk id="315" creationId="{FAD95F79-BC9A-4D9E-A88A-1AAECFBEAF8B}"/>
          </ac:picMkLst>
        </pc:picChg>
        <pc:picChg chg="add mod">
          <ac:chgData name="hassan MH" userId="84cd2103f36ef0dc" providerId="LiveId" clId="{EC105026-A59A-472F-96D2-633B07EAEF26}" dt="2022-04-18T14:18:56.076" v="477" actId="1076"/>
          <ac:picMkLst>
            <pc:docMk/>
            <pc:sldMk cId="510276670" sldId="360"/>
            <ac:picMk id="317" creationId="{003066FB-99E8-4733-B750-0C6B18F3066E}"/>
          </ac:picMkLst>
        </pc:picChg>
        <pc:picChg chg="add mod">
          <ac:chgData name="hassan MH" userId="84cd2103f36ef0dc" providerId="LiveId" clId="{EC105026-A59A-472F-96D2-633B07EAEF26}" dt="2022-04-18T14:18:56.076" v="477" actId="1076"/>
          <ac:picMkLst>
            <pc:docMk/>
            <pc:sldMk cId="510276670" sldId="360"/>
            <ac:picMk id="319" creationId="{8AFA1546-710F-483E-AD70-98557306DE82}"/>
          </ac:picMkLst>
        </pc:picChg>
        <pc:picChg chg="add mod">
          <ac:chgData name="hassan MH" userId="84cd2103f36ef0dc" providerId="LiveId" clId="{EC105026-A59A-472F-96D2-633B07EAEF26}" dt="2022-04-18T14:18:56.076" v="477" actId="1076"/>
          <ac:picMkLst>
            <pc:docMk/>
            <pc:sldMk cId="510276670" sldId="360"/>
            <ac:picMk id="349" creationId="{906EFF18-66C0-4375-ABED-A55F705FB61F}"/>
          </ac:picMkLst>
        </pc:picChg>
        <pc:picChg chg="add mod">
          <ac:chgData name="hassan MH" userId="84cd2103f36ef0dc" providerId="LiveId" clId="{EC105026-A59A-472F-96D2-633B07EAEF26}" dt="2022-04-18T14:18:56.076" v="477" actId="1076"/>
          <ac:picMkLst>
            <pc:docMk/>
            <pc:sldMk cId="510276670" sldId="360"/>
            <ac:picMk id="350" creationId="{8577FA81-1C05-4C7C-A83C-F9D3204003E0}"/>
          </ac:picMkLst>
        </pc:picChg>
        <pc:picChg chg="add mod">
          <ac:chgData name="hassan MH" userId="84cd2103f36ef0dc" providerId="LiveId" clId="{EC105026-A59A-472F-96D2-633B07EAEF26}" dt="2022-04-18T14:18:56.076" v="477" actId="1076"/>
          <ac:picMkLst>
            <pc:docMk/>
            <pc:sldMk cId="510276670" sldId="360"/>
            <ac:picMk id="351" creationId="{875D8A74-3706-4BC9-8268-304C082BF40B}"/>
          </ac:picMkLst>
        </pc:picChg>
        <pc:picChg chg="add mod">
          <ac:chgData name="hassan MH" userId="84cd2103f36ef0dc" providerId="LiveId" clId="{EC105026-A59A-472F-96D2-633B07EAEF26}" dt="2022-04-18T14:18:56.076" v="477" actId="1076"/>
          <ac:picMkLst>
            <pc:docMk/>
            <pc:sldMk cId="510276670" sldId="360"/>
            <ac:picMk id="352" creationId="{40CCC963-D57E-4985-AB75-50BB3681BC60}"/>
          </ac:picMkLst>
        </pc:picChg>
        <pc:picChg chg="add mod">
          <ac:chgData name="hassan MH" userId="84cd2103f36ef0dc" providerId="LiveId" clId="{EC105026-A59A-472F-96D2-633B07EAEF26}" dt="2022-04-18T14:18:56.076" v="477" actId="1076"/>
          <ac:picMkLst>
            <pc:docMk/>
            <pc:sldMk cId="510276670" sldId="360"/>
            <ac:picMk id="353" creationId="{6038A0E8-DF56-4602-B6E4-5C4C1770C6E0}"/>
          </ac:picMkLst>
        </pc:picChg>
        <pc:picChg chg="add mod">
          <ac:chgData name="hassan MH" userId="84cd2103f36ef0dc" providerId="LiveId" clId="{EC105026-A59A-472F-96D2-633B07EAEF26}" dt="2022-04-18T14:18:56.076" v="477" actId="1076"/>
          <ac:picMkLst>
            <pc:docMk/>
            <pc:sldMk cId="510276670" sldId="360"/>
            <ac:picMk id="354" creationId="{2400010F-213A-4921-89D8-28C1CD2DBE25}"/>
          </ac:picMkLst>
        </pc:picChg>
        <pc:picChg chg="add del mod">
          <ac:chgData name="hassan MH" userId="84cd2103f36ef0dc" providerId="LiveId" clId="{EC105026-A59A-472F-96D2-633B07EAEF26}" dt="2022-04-18T14:20:11.438" v="499" actId="478"/>
          <ac:picMkLst>
            <pc:docMk/>
            <pc:sldMk cId="510276670" sldId="360"/>
            <ac:picMk id="356" creationId="{6AE687F9-5950-473C-BFF1-D8BA4F0C4969}"/>
          </ac:picMkLst>
        </pc:picChg>
        <pc:picChg chg="add del mod">
          <ac:chgData name="hassan MH" userId="84cd2103f36ef0dc" providerId="LiveId" clId="{EC105026-A59A-472F-96D2-633B07EAEF26}" dt="2022-04-18T14:20:11.438" v="499" actId="478"/>
          <ac:picMkLst>
            <pc:docMk/>
            <pc:sldMk cId="510276670" sldId="360"/>
            <ac:picMk id="357" creationId="{B0982A4B-0F0C-4175-A66E-9F8D0EED0CFA}"/>
          </ac:picMkLst>
        </pc:picChg>
        <pc:picChg chg="add mod">
          <ac:chgData name="hassan MH" userId="84cd2103f36ef0dc" providerId="LiveId" clId="{EC105026-A59A-472F-96D2-633B07EAEF26}" dt="2022-04-18T14:11:57.271" v="408" actId="1076"/>
          <ac:picMkLst>
            <pc:docMk/>
            <pc:sldMk cId="510276670" sldId="360"/>
            <ac:picMk id="359" creationId="{BC63EED7-93CB-426A-A967-6C2431DEC0A1}"/>
          </ac:picMkLst>
        </pc:picChg>
        <pc:picChg chg="add del mod">
          <ac:chgData name="hassan MH" userId="84cd2103f36ef0dc" providerId="LiveId" clId="{EC105026-A59A-472F-96D2-633B07EAEF26}" dt="2022-04-18T14:17:02.447" v="445" actId="27803"/>
          <ac:picMkLst>
            <pc:docMk/>
            <pc:sldMk cId="510276670" sldId="360"/>
            <ac:picMk id="373" creationId="{97023733-1ECB-4B64-9F2D-FD2AF3E099A3}"/>
          </ac:picMkLst>
        </pc:picChg>
        <pc:picChg chg="add del mod">
          <ac:chgData name="hassan MH" userId="84cd2103f36ef0dc" providerId="LiveId" clId="{EC105026-A59A-472F-96D2-633B07EAEF26}" dt="2022-04-18T14:20:11.438" v="499" actId="478"/>
          <ac:picMkLst>
            <pc:docMk/>
            <pc:sldMk cId="510276670" sldId="360"/>
            <ac:picMk id="375" creationId="{C4E95417-96DB-46E8-B0ED-6E55A35A1909}"/>
          </ac:picMkLst>
        </pc:picChg>
        <pc:picChg chg="add del mod">
          <ac:chgData name="hassan MH" userId="84cd2103f36ef0dc" providerId="LiveId" clId="{EC105026-A59A-472F-96D2-633B07EAEF26}" dt="2022-04-18T14:20:11.438" v="499" actId="478"/>
          <ac:picMkLst>
            <pc:docMk/>
            <pc:sldMk cId="510276670" sldId="360"/>
            <ac:picMk id="377" creationId="{2F4FF3D7-F4EF-463D-AD52-DEC3B82512E3}"/>
          </ac:picMkLst>
        </pc:picChg>
        <pc:picChg chg="add del mod">
          <ac:chgData name="hassan MH" userId="84cd2103f36ef0dc" providerId="LiveId" clId="{EC105026-A59A-472F-96D2-633B07EAEF26}" dt="2022-04-18T14:20:11.438" v="499" actId="478"/>
          <ac:picMkLst>
            <pc:docMk/>
            <pc:sldMk cId="510276670" sldId="360"/>
            <ac:picMk id="379" creationId="{3E641612-0EC4-4D23-9679-EB2D443F506A}"/>
          </ac:picMkLst>
        </pc:picChg>
        <pc:picChg chg="add del mod">
          <ac:chgData name="hassan MH" userId="84cd2103f36ef0dc" providerId="LiveId" clId="{EC105026-A59A-472F-96D2-633B07EAEF26}" dt="2022-04-18T14:20:11.438" v="499" actId="478"/>
          <ac:picMkLst>
            <pc:docMk/>
            <pc:sldMk cId="510276670" sldId="360"/>
            <ac:picMk id="381" creationId="{954E9C89-2228-4603-B424-37EA7D1B10FF}"/>
          </ac:picMkLst>
        </pc:picChg>
        <pc:picChg chg="add del mod">
          <ac:chgData name="hassan MH" userId="84cd2103f36ef0dc" providerId="LiveId" clId="{EC105026-A59A-472F-96D2-633B07EAEF26}" dt="2022-04-18T14:17:55.322" v="453" actId="27803"/>
          <ac:picMkLst>
            <pc:docMk/>
            <pc:sldMk cId="510276670" sldId="360"/>
            <ac:picMk id="383" creationId="{FE372FAB-352E-4D6F-B332-A2B8C1591C85}"/>
          </ac:picMkLst>
        </pc:picChg>
        <pc:picChg chg="add del mod">
          <ac:chgData name="hassan MH" userId="84cd2103f36ef0dc" providerId="LiveId" clId="{EC105026-A59A-472F-96D2-633B07EAEF26}" dt="2022-04-18T14:20:06.970" v="498" actId="478"/>
          <ac:picMkLst>
            <pc:docMk/>
            <pc:sldMk cId="510276670" sldId="360"/>
            <ac:picMk id="385" creationId="{3935B813-6E47-4F57-9C95-EEF1A96D67F6}"/>
          </ac:picMkLst>
        </pc:picChg>
        <pc:picChg chg="add del mod">
          <ac:chgData name="hassan MH" userId="84cd2103f36ef0dc" providerId="LiveId" clId="{EC105026-A59A-472F-96D2-633B07EAEF26}" dt="2022-04-18T14:20:11.438" v="499" actId="478"/>
          <ac:picMkLst>
            <pc:docMk/>
            <pc:sldMk cId="510276670" sldId="360"/>
            <ac:picMk id="404" creationId="{C18E11E6-1E78-402A-AC61-C7E03ED4B52F}"/>
          </ac:picMkLst>
        </pc:picChg>
      </pc:sldChg>
      <pc:sldChg chg="new">
        <pc:chgData name="hassan MH" userId="84cd2103f36ef0dc" providerId="LiveId" clId="{EC105026-A59A-472F-96D2-633B07EAEF26}" dt="2022-04-18T13:33:08.280" v="97" actId="680"/>
        <pc:sldMkLst>
          <pc:docMk/>
          <pc:sldMk cId="1800187034" sldId="361"/>
        </pc:sldMkLst>
      </pc:sldChg>
      <pc:sldChg chg="addSp delSp modSp add mod">
        <pc:chgData name="hassan MH" userId="84cd2103f36ef0dc" providerId="LiveId" clId="{EC105026-A59A-472F-96D2-633B07EAEF26}" dt="2022-04-18T14:57:47.511" v="1644" actId="1076"/>
        <pc:sldMkLst>
          <pc:docMk/>
          <pc:sldMk cId="2125754800" sldId="362"/>
        </pc:sldMkLst>
        <pc:spChg chg="add mod">
          <ac:chgData name="hassan MH" userId="84cd2103f36ef0dc" providerId="LiveId" clId="{EC105026-A59A-472F-96D2-633B07EAEF26}" dt="2022-04-18T14:21:27.494" v="533" actId="207"/>
          <ac:spMkLst>
            <pc:docMk/>
            <pc:sldMk cId="2125754800" sldId="362"/>
            <ac:spMk id="3" creationId="{CFABCE4F-C09B-4D78-8E3A-72CA8D3F6E8F}"/>
          </ac:spMkLst>
        </pc:spChg>
        <pc:spChg chg="del">
          <ac:chgData name="hassan MH" userId="84cd2103f36ef0dc" providerId="LiveId" clId="{EC105026-A59A-472F-96D2-633B07EAEF26}" dt="2022-04-18T14:20:14.949" v="500" actId="478"/>
          <ac:spMkLst>
            <pc:docMk/>
            <pc:sldMk cId="2125754800" sldId="362"/>
            <ac:spMk id="6" creationId="{8BD575CE-C3BF-475F-A272-540708D77803}"/>
          </ac:spMkLst>
        </pc:spChg>
        <pc:spChg chg="mod">
          <ac:chgData name="hassan MH" userId="84cd2103f36ef0dc" providerId="LiveId" clId="{EC105026-A59A-472F-96D2-633B07EAEF26}" dt="2022-04-18T14:57:44.005" v="1643" actId="164"/>
          <ac:spMkLst>
            <pc:docMk/>
            <pc:sldMk cId="2125754800" sldId="362"/>
            <ac:spMk id="8" creationId="{1ECA2D87-304E-434F-98F9-E53A27D727DC}"/>
          </ac:spMkLst>
        </pc:spChg>
        <pc:spChg chg="mod">
          <ac:chgData name="hassan MH" userId="84cd2103f36ef0dc" providerId="LiveId" clId="{EC105026-A59A-472F-96D2-633B07EAEF26}" dt="2022-04-18T14:57:44.005" v="1643" actId="164"/>
          <ac:spMkLst>
            <pc:docMk/>
            <pc:sldMk cId="2125754800" sldId="362"/>
            <ac:spMk id="9" creationId="{71B27169-04FE-42F5-BEA7-4E43D8AD9BEE}"/>
          </ac:spMkLst>
        </pc:spChg>
        <pc:spChg chg="mod">
          <ac:chgData name="hassan MH" userId="84cd2103f36ef0dc" providerId="LiveId" clId="{EC105026-A59A-472F-96D2-633B07EAEF26}" dt="2022-04-18T14:56:29.071" v="1615" actId="164"/>
          <ac:spMkLst>
            <pc:docMk/>
            <pc:sldMk cId="2125754800" sldId="362"/>
            <ac:spMk id="16" creationId="{925D3A36-3A11-40DE-9FCA-C2145ADB3C35}"/>
          </ac:spMkLst>
        </pc:spChg>
        <pc:spChg chg="mod">
          <ac:chgData name="hassan MH" userId="84cd2103f36ef0dc" providerId="LiveId" clId="{EC105026-A59A-472F-96D2-633B07EAEF26}" dt="2022-04-18T14:56:29.071" v="1615" actId="164"/>
          <ac:spMkLst>
            <pc:docMk/>
            <pc:sldMk cId="2125754800" sldId="362"/>
            <ac:spMk id="18" creationId="{67B9B203-F7FF-44C3-997F-9E033C10B2EE}"/>
          </ac:spMkLst>
        </pc:spChg>
        <pc:spChg chg="mod">
          <ac:chgData name="hassan MH" userId="84cd2103f36ef0dc" providerId="LiveId" clId="{EC105026-A59A-472F-96D2-633B07EAEF26}" dt="2022-04-18T14:56:27.317" v="1614" actId="164"/>
          <ac:spMkLst>
            <pc:docMk/>
            <pc:sldMk cId="2125754800" sldId="362"/>
            <ac:spMk id="20" creationId="{67DBC1A2-6AF3-4134-AB56-BCFB21E6D415}"/>
          </ac:spMkLst>
        </pc:spChg>
        <pc:spChg chg="mod">
          <ac:chgData name="hassan MH" userId="84cd2103f36ef0dc" providerId="LiveId" clId="{EC105026-A59A-472F-96D2-633B07EAEF26}" dt="2022-04-18T14:56:27.317" v="1614" actId="164"/>
          <ac:spMkLst>
            <pc:docMk/>
            <pc:sldMk cId="2125754800" sldId="362"/>
            <ac:spMk id="21" creationId="{ACE442E8-119E-4388-AAC9-4F86226412D3}"/>
          </ac:spMkLst>
        </pc:spChg>
        <pc:spChg chg="mod">
          <ac:chgData name="hassan MH" userId="84cd2103f36ef0dc" providerId="LiveId" clId="{EC105026-A59A-472F-96D2-633B07EAEF26}" dt="2022-04-18T14:56:27.317" v="1614" actId="164"/>
          <ac:spMkLst>
            <pc:docMk/>
            <pc:sldMk cId="2125754800" sldId="362"/>
            <ac:spMk id="22" creationId="{013B1C1A-9D34-4FFC-89D8-1BFE8E3F247C}"/>
          </ac:spMkLst>
        </pc:spChg>
        <pc:spChg chg="mod">
          <ac:chgData name="hassan MH" userId="84cd2103f36ef0dc" providerId="LiveId" clId="{EC105026-A59A-472F-96D2-633B07EAEF26}" dt="2022-04-18T14:56:27.317" v="1614" actId="164"/>
          <ac:spMkLst>
            <pc:docMk/>
            <pc:sldMk cId="2125754800" sldId="362"/>
            <ac:spMk id="26" creationId="{9BB2096F-CCCA-4767-B6FD-B5D219D14200}"/>
          </ac:spMkLst>
        </pc:spChg>
        <pc:spChg chg="mod">
          <ac:chgData name="hassan MH" userId="84cd2103f36ef0dc" providerId="LiveId" clId="{EC105026-A59A-472F-96D2-633B07EAEF26}" dt="2022-04-18T14:56:27.317" v="1614" actId="164"/>
          <ac:spMkLst>
            <pc:docMk/>
            <pc:sldMk cId="2125754800" sldId="362"/>
            <ac:spMk id="27" creationId="{3F1998AC-A601-43B9-A682-DBA7AF2DCE26}"/>
          </ac:spMkLst>
        </pc:spChg>
        <pc:spChg chg="mod">
          <ac:chgData name="hassan MH" userId="84cd2103f36ef0dc" providerId="LiveId" clId="{EC105026-A59A-472F-96D2-633B07EAEF26}" dt="2022-04-18T14:56:27.317" v="1614" actId="164"/>
          <ac:spMkLst>
            <pc:docMk/>
            <pc:sldMk cId="2125754800" sldId="362"/>
            <ac:spMk id="28" creationId="{DB9D6886-CE21-4CDD-8670-BC7F73150936}"/>
          </ac:spMkLst>
        </pc:spChg>
        <pc:spChg chg="mod">
          <ac:chgData name="hassan MH" userId="84cd2103f36ef0dc" providerId="LiveId" clId="{EC105026-A59A-472F-96D2-633B07EAEF26}" dt="2022-04-18T14:57:04.584" v="1629" actId="164"/>
          <ac:spMkLst>
            <pc:docMk/>
            <pc:sldMk cId="2125754800" sldId="362"/>
            <ac:spMk id="30" creationId="{1B93BAE2-EFAF-49B6-9390-1BAEA4042CEF}"/>
          </ac:spMkLst>
        </pc:spChg>
        <pc:spChg chg="mod">
          <ac:chgData name="hassan MH" userId="84cd2103f36ef0dc" providerId="LiveId" clId="{EC105026-A59A-472F-96D2-633B07EAEF26}" dt="2022-04-18T14:57:04.584" v="1629" actId="164"/>
          <ac:spMkLst>
            <pc:docMk/>
            <pc:sldMk cId="2125754800" sldId="362"/>
            <ac:spMk id="31" creationId="{2C83A601-0061-4C1D-8E67-A7A280477722}"/>
          </ac:spMkLst>
        </pc:spChg>
        <pc:spChg chg="mod">
          <ac:chgData name="hassan MH" userId="84cd2103f36ef0dc" providerId="LiveId" clId="{EC105026-A59A-472F-96D2-633B07EAEF26}" dt="2022-04-18T14:57:04.584" v="1629" actId="164"/>
          <ac:spMkLst>
            <pc:docMk/>
            <pc:sldMk cId="2125754800" sldId="362"/>
            <ac:spMk id="32" creationId="{59F0F808-A232-4DCF-B94B-E23C57F2F374}"/>
          </ac:spMkLst>
        </pc:spChg>
        <pc:spChg chg="mod">
          <ac:chgData name="hassan MH" userId="84cd2103f36ef0dc" providerId="LiveId" clId="{EC105026-A59A-472F-96D2-633B07EAEF26}" dt="2022-04-18T14:57:04.584" v="1629" actId="164"/>
          <ac:spMkLst>
            <pc:docMk/>
            <pc:sldMk cId="2125754800" sldId="362"/>
            <ac:spMk id="33" creationId="{B1155A05-C6CD-43FD-B8F8-61C7392410FC}"/>
          </ac:spMkLst>
        </pc:spChg>
        <pc:spChg chg="mod">
          <ac:chgData name="hassan MH" userId="84cd2103f36ef0dc" providerId="LiveId" clId="{EC105026-A59A-472F-96D2-633B07EAEF26}" dt="2022-04-18T14:57:04.584" v="1629" actId="164"/>
          <ac:spMkLst>
            <pc:docMk/>
            <pc:sldMk cId="2125754800" sldId="362"/>
            <ac:spMk id="34" creationId="{EE17823A-1B64-49BB-907C-6CA6936A27CA}"/>
          </ac:spMkLst>
        </pc:spChg>
        <pc:spChg chg="mod">
          <ac:chgData name="hassan MH" userId="84cd2103f36ef0dc" providerId="LiveId" clId="{EC105026-A59A-472F-96D2-633B07EAEF26}" dt="2022-04-18T14:57:04.584" v="1629" actId="164"/>
          <ac:spMkLst>
            <pc:docMk/>
            <pc:sldMk cId="2125754800" sldId="362"/>
            <ac:spMk id="35" creationId="{00367559-7C14-4210-ACE2-24AE44E5C1E5}"/>
          </ac:spMkLst>
        </pc:spChg>
        <pc:spChg chg="mod">
          <ac:chgData name="hassan MH" userId="84cd2103f36ef0dc" providerId="LiveId" clId="{EC105026-A59A-472F-96D2-633B07EAEF26}" dt="2022-04-18T14:57:04.584" v="1629" actId="164"/>
          <ac:spMkLst>
            <pc:docMk/>
            <pc:sldMk cId="2125754800" sldId="362"/>
            <ac:spMk id="36" creationId="{89087B89-6D08-49AC-B2B7-7351C0ADF8DC}"/>
          </ac:spMkLst>
        </pc:spChg>
        <pc:spChg chg="mod">
          <ac:chgData name="hassan MH" userId="84cd2103f36ef0dc" providerId="LiveId" clId="{EC105026-A59A-472F-96D2-633B07EAEF26}" dt="2022-04-18T14:57:04.584" v="1629" actId="164"/>
          <ac:spMkLst>
            <pc:docMk/>
            <pc:sldMk cId="2125754800" sldId="362"/>
            <ac:spMk id="37" creationId="{0A55C0EB-B2AA-4A9C-A388-FA5EC94671D9}"/>
          </ac:spMkLst>
        </pc:spChg>
        <pc:spChg chg="mod topLvl">
          <ac:chgData name="hassan MH" userId="84cd2103f36ef0dc" providerId="LiveId" clId="{EC105026-A59A-472F-96D2-633B07EAEF26}" dt="2022-04-18T14:31:37.288" v="1175" actId="164"/>
          <ac:spMkLst>
            <pc:docMk/>
            <pc:sldMk cId="2125754800" sldId="362"/>
            <ac:spMk id="41" creationId="{DCA230CC-F730-4FB8-982E-FBBFD5A1F974}"/>
          </ac:spMkLst>
        </pc:spChg>
        <pc:spChg chg="del mod topLvl">
          <ac:chgData name="hassan MH" userId="84cd2103f36ef0dc" providerId="LiveId" clId="{EC105026-A59A-472F-96D2-633B07EAEF26}" dt="2022-04-18T14:30:48.825" v="1161" actId="478"/>
          <ac:spMkLst>
            <pc:docMk/>
            <pc:sldMk cId="2125754800" sldId="362"/>
            <ac:spMk id="42" creationId="{06E22AE3-6148-44A1-A4A3-62E7FFC1EBCB}"/>
          </ac:spMkLst>
        </pc:spChg>
        <pc:spChg chg="add mod ord">
          <ac:chgData name="hassan MH" userId="84cd2103f36ef0dc" providerId="LiveId" clId="{EC105026-A59A-472F-96D2-633B07EAEF26}" dt="2022-04-18T14:31:37.288" v="1175" actId="164"/>
          <ac:spMkLst>
            <pc:docMk/>
            <pc:sldMk cId="2125754800" sldId="362"/>
            <ac:spMk id="43" creationId="{76DE35D1-91C0-47F4-9BF1-358F357EC8E8}"/>
          </ac:spMkLst>
        </pc:spChg>
        <pc:spChg chg="add mod ord topLvl">
          <ac:chgData name="hassan MH" userId="84cd2103f36ef0dc" providerId="LiveId" clId="{EC105026-A59A-472F-96D2-633B07EAEF26}" dt="2022-04-18T14:35:23.069" v="1266" actId="164"/>
          <ac:spMkLst>
            <pc:docMk/>
            <pc:sldMk cId="2125754800" sldId="362"/>
            <ac:spMk id="50" creationId="{0739C5AE-A9CD-4A44-ACF3-65BDCB8983D7}"/>
          </ac:spMkLst>
        </pc:spChg>
        <pc:spChg chg="add mod">
          <ac:chgData name="hassan MH" userId="84cd2103f36ef0dc" providerId="LiveId" clId="{EC105026-A59A-472F-96D2-633B07EAEF26}" dt="2022-04-18T14:21:27.494" v="533" actId="207"/>
          <ac:spMkLst>
            <pc:docMk/>
            <pc:sldMk cId="2125754800" sldId="362"/>
            <ac:spMk id="131" creationId="{E4768169-60C6-4DA2-94A8-77BA3819306E}"/>
          </ac:spMkLst>
        </pc:spChg>
        <pc:spChg chg="mod">
          <ac:chgData name="hassan MH" userId="84cd2103f36ef0dc" providerId="LiveId" clId="{EC105026-A59A-472F-96D2-633B07EAEF26}" dt="2022-04-18T14:21:37.088" v="536"/>
          <ac:spMkLst>
            <pc:docMk/>
            <pc:sldMk cId="2125754800" sldId="362"/>
            <ac:spMk id="134" creationId="{0288C8D8-973F-4490-9C4B-81590C9292C6}"/>
          </ac:spMkLst>
        </pc:spChg>
        <pc:spChg chg="mod">
          <ac:chgData name="hassan MH" userId="84cd2103f36ef0dc" providerId="LiveId" clId="{EC105026-A59A-472F-96D2-633B07EAEF26}" dt="2022-04-18T14:21:37.088" v="536"/>
          <ac:spMkLst>
            <pc:docMk/>
            <pc:sldMk cId="2125754800" sldId="362"/>
            <ac:spMk id="135" creationId="{53EE9383-48FC-4D2E-BA0A-4D8B85B30893}"/>
          </ac:spMkLst>
        </pc:spChg>
        <pc:spChg chg="mod">
          <ac:chgData name="hassan MH" userId="84cd2103f36ef0dc" providerId="LiveId" clId="{EC105026-A59A-472F-96D2-633B07EAEF26}" dt="2022-04-18T14:24:08.526" v="756"/>
          <ac:spMkLst>
            <pc:docMk/>
            <pc:sldMk cId="2125754800" sldId="362"/>
            <ac:spMk id="137" creationId="{D637500D-1BA5-4E39-B871-C6C287872E2F}"/>
          </ac:spMkLst>
        </pc:spChg>
        <pc:spChg chg="mod">
          <ac:chgData name="hassan MH" userId="84cd2103f36ef0dc" providerId="LiveId" clId="{EC105026-A59A-472F-96D2-633B07EAEF26}" dt="2022-04-18T14:24:08.526" v="756"/>
          <ac:spMkLst>
            <pc:docMk/>
            <pc:sldMk cId="2125754800" sldId="362"/>
            <ac:spMk id="138" creationId="{8FAE1BB8-612D-4F6A-849F-E5478E1EA7DE}"/>
          </ac:spMkLst>
        </pc:spChg>
        <pc:spChg chg="mod">
          <ac:chgData name="hassan MH" userId="84cd2103f36ef0dc" providerId="LiveId" clId="{EC105026-A59A-472F-96D2-633B07EAEF26}" dt="2022-04-18T14:25:10.709" v="778" actId="1076"/>
          <ac:spMkLst>
            <pc:docMk/>
            <pc:sldMk cId="2125754800" sldId="362"/>
            <ac:spMk id="140" creationId="{1EBB4B4A-4EF7-462B-A728-5C3268B61DF6}"/>
          </ac:spMkLst>
        </pc:spChg>
        <pc:spChg chg="mod">
          <ac:chgData name="hassan MH" userId="84cd2103f36ef0dc" providerId="LiveId" clId="{EC105026-A59A-472F-96D2-633B07EAEF26}" dt="2022-04-18T14:25:25.063" v="784" actId="688"/>
          <ac:spMkLst>
            <pc:docMk/>
            <pc:sldMk cId="2125754800" sldId="362"/>
            <ac:spMk id="141" creationId="{50EAF886-FF5A-4B1E-AECB-E51395027D4D}"/>
          </ac:spMkLst>
        </pc:spChg>
        <pc:spChg chg="add mod">
          <ac:chgData name="hassan MH" userId="84cd2103f36ef0dc" providerId="LiveId" clId="{EC105026-A59A-472F-96D2-633B07EAEF26}" dt="2022-04-18T14:57:44.005" v="1643" actId="164"/>
          <ac:spMkLst>
            <pc:docMk/>
            <pc:sldMk cId="2125754800" sldId="362"/>
            <ac:spMk id="145" creationId="{BD1D94B3-1BF6-466D-AFBB-B2EEC2438618}"/>
          </ac:spMkLst>
        </pc:spChg>
        <pc:spChg chg="add mod">
          <ac:chgData name="hassan MH" userId="84cd2103f36ef0dc" providerId="LiveId" clId="{EC105026-A59A-472F-96D2-633B07EAEF26}" dt="2022-04-18T14:57:44.005" v="1643" actId="164"/>
          <ac:spMkLst>
            <pc:docMk/>
            <pc:sldMk cId="2125754800" sldId="362"/>
            <ac:spMk id="146" creationId="{9ED7A360-B369-46B4-9AEF-B80C3C3FED2D}"/>
          </ac:spMkLst>
        </pc:spChg>
        <pc:spChg chg="add mod">
          <ac:chgData name="hassan MH" userId="84cd2103f36ef0dc" providerId="LiveId" clId="{EC105026-A59A-472F-96D2-633B07EAEF26}" dt="2022-04-18T14:57:44.005" v="1643" actId="164"/>
          <ac:spMkLst>
            <pc:docMk/>
            <pc:sldMk cId="2125754800" sldId="362"/>
            <ac:spMk id="147" creationId="{7759D5BF-D431-4010-AE43-DA02A0F64D86}"/>
          </ac:spMkLst>
        </pc:spChg>
        <pc:spChg chg="add mod">
          <ac:chgData name="hassan MH" userId="84cd2103f36ef0dc" providerId="LiveId" clId="{EC105026-A59A-472F-96D2-633B07EAEF26}" dt="2022-04-18T14:56:29.071" v="1615" actId="164"/>
          <ac:spMkLst>
            <pc:docMk/>
            <pc:sldMk cId="2125754800" sldId="362"/>
            <ac:spMk id="151" creationId="{18332FA2-9544-4CA9-A8EE-1DABF0A881E5}"/>
          </ac:spMkLst>
        </pc:spChg>
        <pc:spChg chg="add mod">
          <ac:chgData name="hassan MH" userId="84cd2103f36ef0dc" providerId="LiveId" clId="{EC105026-A59A-472F-96D2-633B07EAEF26}" dt="2022-04-18T14:56:29.071" v="1615" actId="164"/>
          <ac:spMkLst>
            <pc:docMk/>
            <pc:sldMk cId="2125754800" sldId="362"/>
            <ac:spMk id="152" creationId="{380500BC-B64C-4B2B-AE90-C9BE6A60D297}"/>
          </ac:spMkLst>
        </pc:spChg>
        <pc:spChg chg="add mod">
          <ac:chgData name="hassan MH" userId="84cd2103f36ef0dc" providerId="LiveId" clId="{EC105026-A59A-472F-96D2-633B07EAEF26}" dt="2022-04-18T14:56:29.071" v="1615" actId="164"/>
          <ac:spMkLst>
            <pc:docMk/>
            <pc:sldMk cId="2125754800" sldId="362"/>
            <ac:spMk id="153" creationId="{AB2F0926-D2DF-4C97-B587-092FB4FE57CB}"/>
          </ac:spMkLst>
        </pc:spChg>
        <pc:spChg chg="mod">
          <ac:chgData name="hassan MH" userId="84cd2103f36ef0dc" providerId="LiveId" clId="{EC105026-A59A-472F-96D2-633B07EAEF26}" dt="2022-04-18T14:26:33.599" v="805"/>
          <ac:spMkLst>
            <pc:docMk/>
            <pc:sldMk cId="2125754800" sldId="362"/>
            <ac:spMk id="155" creationId="{8947F132-9676-47EF-94F4-21D690609F81}"/>
          </ac:spMkLst>
        </pc:spChg>
        <pc:spChg chg="mod">
          <ac:chgData name="hassan MH" userId="84cd2103f36ef0dc" providerId="LiveId" clId="{EC105026-A59A-472F-96D2-633B07EAEF26}" dt="2022-04-18T14:26:33.599" v="805"/>
          <ac:spMkLst>
            <pc:docMk/>
            <pc:sldMk cId="2125754800" sldId="362"/>
            <ac:spMk id="156" creationId="{58B96B9E-9167-4954-B409-16FB2E4C5072}"/>
          </ac:spMkLst>
        </pc:spChg>
        <pc:spChg chg="add mod">
          <ac:chgData name="hassan MH" userId="84cd2103f36ef0dc" providerId="LiveId" clId="{EC105026-A59A-472F-96D2-633B07EAEF26}" dt="2022-04-18T14:56:27.317" v="1614" actId="164"/>
          <ac:spMkLst>
            <pc:docMk/>
            <pc:sldMk cId="2125754800" sldId="362"/>
            <ac:spMk id="164" creationId="{72C913C3-F457-448E-9F3E-A475D6186410}"/>
          </ac:spMkLst>
        </pc:spChg>
        <pc:spChg chg="add mod">
          <ac:chgData name="hassan MH" userId="84cd2103f36ef0dc" providerId="LiveId" clId="{EC105026-A59A-472F-96D2-633B07EAEF26}" dt="2022-04-18T14:56:27.317" v="1614" actId="164"/>
          <ac:spMkLst>
            <pc:docMk/>
            <pc:sldMk cId="2125754800" sldId="362"/>
            <ac:spMk id="165" creationId="{DA9969CF-5258-475C-B70F-E49F220193B3}"/>
          </ac:spMkLst>
        </pc:spChg>
        <pc:spChg chg="add mod">
          <ac:chgData name="hassan MH" userId="84cd2103f36ef0dc" providerId="LiveId" clId="{EC105026-A59A-472F-96D2-633B07EAEF26}" dt="2022-04-18T14:56:27.317" v="1614" actId="164"/>
          <ac:spMkLst>
            <pc:docMk/>
            <pc:sldMk cId="2125754800" sldId="362"/>
            <ac:spMk id="166" creationId="{B2734FF4-8302-43BC-BC02-0B844B883F72}"/>
          </ac:spMkLst>
        </pc:spChg>
        <pc:spChg chg="add mod">
          <ac:chgData name="hassan MH" userId="84cd2103f36ef0dc" providerId="LiveId" clId="{EC105026-A59A-472F-96D2-633B07EAEF26}" dt="2022-04-18T14:31:56.311" v="1184" actId="164"/>
          <ac:spMkLst>
            <pc:docMk/>
            <pc:sldMk cId="2125754800" sldId="362"/>
            <ac:spMk id="167" creationId="{35102F43-1401-4538-8CBC-92D683884444}"/>
          </ac:spMkLst>
        </pc:spChg>
        <pc:spChg chg="mod">
          <ac:chgData name="hassan MH" userId="84cd2103f36ef0dc" providerId="LiveId" clId="{EC105026-A59A-472F-96D2-633B07EAEF26}" dt="2022-04-18T14:28:16.452" v="1119"/>
          <ac:spMkLst>
            <pc:docMk/>
            <pc:sldMk cId="2125754800" sldId="362"/>
            <ac:spMk id="169" creationId="{9B28C343-750C-4B00-8559-F7D681E09130}"/>
          </ac:spMkLst>
        </pc:spChg>
        <pc:spChg chg="mod">
          <ac:chgData name="hassan MH" userId="84cd2103f36ef0dc" providerId="LiveId" clId="{EC105026-A59A-472F-96D2-633B07EAEF26}" dt="2022-04-18T14:28:16.452" v="1119"/>
          <ac:spMkLst>
            <pc:docMk/>
            <pc:sldMk cId="2125754800" sldId="362"/>
            <ac:spMk id="170" creationId="{B40A50CE-4C7D-4FDC-A74D-F4C4549B1AD3}"/>
          </ac:spMkLst>
        </pc:spChg>
        <pc:spChg chg="add mod">
          <ac:chgData name="hassan MH" userId="84cd2103f36ef0dc" providerId="LiveId" clId="{EC105026-A59A-472F-96D2-633B07EAEF26}" dt="2022-04-18T14:57:04.584" v="1629" actId="164"/>
          <ac:spMkLst>
            <pc:docMk/>
            <pc:sldMk cId="2125754800" sldId="362"/>
            <ac:spMk id="180" creationId="{88E5F2CB-ACC6-41C1-9DF0-B8C509D2D836}"/>
          </ac:spMkLst>
        </pc:spChg>
        <pc:spChg chg="add mod">
          <ac:chgData name="hassan MH" userId="84cd2103f36ef0dc" providerId="LiveId" clId="{EC105026-A59A-472F-96D2-633B07EAEF26}" dt="2022-04-18T14:57:04.584" v="1629" actId="164"/>
          <ac:spMkLst>
            <pc:docMk/>
            <pc:sldMk cId="2125754800" sldId="362"/>
            <ac:spMk id="181" creationId="{15CDA3F7-C273-40C8-BC52-15F0B161F0F8}"/>
          </ac:spMkLst>
        </pc:spChg>
        <pc:spChg chg="add mod">
          <ac:chgData name="hassan MH" userId="84cd2103f36ef0dc" providerId="LiveId" clId="{EC105026-A59A-472F-96D2-633B07EAEF26}" dt="2022-04-18T14:57:04.584" v="1629" actId="164"/>
          <ac:spMkLst>
            <pc:docMk/>
            <pc:sldMk cId="2125754800" sldId="362"/>
            <ac:spMk id="182" creationId="{FE1CE3F4-89C8-401E-9735-9D39C2677A0D}"/>
          </ac:spMkLst>
        </pc:spChg>
        <pc:spChg chg="mod">
          <ac:chgData name="hassan MH" userId="84cd2103f36ef0dc" providerId="LiveId" clId="{EC105026-A59A-472F-96D2-633B07EAEF26}" dt="2022-04-18T14:29:56.655" v="1148" actId="948"/>
          <ac:spMkLst>
            <pc:docMk/>
            <pc:sldMk cId="2125754800" sldId="362"/>
            <ac:spMk id="184" creationId="{A76B1C78-6C7A-4E83-B34C-9FDFFAC5890D}"/>
          </ac:spMkLst>
        </pc:spChg>
        <pc:spChg chg="mod">
          <ac:chgData name="hassan MH" userId="84cd2103f36ef0dc" providerId="LiveId" clId="{EC105026-A59A-472F-96D2-633B07EAEF26}" dt="2022-04-18T14:29:56.655" v="1148" actId="948"/>
          <ac:spMkLst>
            <pc:docMk/>
            <pc:sldMk cId="2125754800" sldId="362"/>
            <ac:spMk id="185" creationId="{1F11ADA7-7DF6-4BC1-8F4C-1D61DDC21B78}"/>
          </ac:spMkLst>
        </pc:spChg>
        <pc:spChg chg="mod">
          <ac:chgData name="hassan MH" userId="84cd2103f36ef0dc" providerId="LiveId" clId="{EC105026-A59A-472F-96D2-633B07EAEF26}" dt="2022-04-18T14:31:57.958" v="1185"/>
          <ac:spMkLst>
            <pc:docMk/>
            <pc:sldMk cId="2125754800" sldId="362"/>
            <ac:spMk id="196" creationId="{24BD55AC-8384-4D94-A861-CEF675EE655F}"/>
          </ac:spMkLst>
        </pc:spChg>
        <pc:spChg chg="mod">
          <ac:chgData name="hassan MH" userId="84cd2103f36ef0dc" providerId="LiveId" clId="{EC105026-A59A-472F-96D2-633B07EAEF26}" dt="2022-04-18T14:31:57.958" v="1185"/>
          <ac:spMkLst>
            <pc:docMk/>
            <pc:sldMk cId="2125754800" sldId="362"/>
            <ac:spMk id="203" creationId="{253F58C5-2627-49C6-A358-A58FB2901E82}"/>
          </ac:spMkLst>
        </pc:spChg>
        <pc:spChg chg="mod">
          <ac:chgData name="hassan MH" userId="84cd2103f36ef0dc" providerId="LiveId" clId="{EC105026-A59A-472F-96D2-633B07EAEF26}" dt="2022-04-18T14:31:57.958" v="1185"/>
          <ac:spMkLst>
            <pc:docMk/>
            <pc:sldMk cId="2125754800" sldId="362"/>
            <ac:spMk id="204" creationId="{C92AE0DB-8694-4D92-9846-0D83F171F43F}"/>
          </ac:spMkLst>
        </pc:spChg>
        <pc:spChg chg="add mod">
          <ac:chgData name="hassan MH" userId="84cd2103f36ef0dc" providerId="LiveId" clId="{EC105026-A59A-472F-96D2-633B07EAEF26}" dt="2022-04-18T14:56:35.161" v="1619" actId="164"/>
          <ac:spMkLst>
            <pc:docMk/>
            <pc:sldMk cId="2125754800" sldId="362"/>
            <ac:spMk id="205" creationId="{26EF9CBD-280E-489E-97A4-34314E7946E1}"/>
          </ac:spMkLst>
        </pc:spChg>
        <pc:spChg chg="add mod">
          <ac:chgData name="hassan MH" userId="84cd2103f36ef0dc" providerId="LiveId" clId="{EC105026-A59A-472F-96D2-633B07EAEF26}" dt="2022-04-18T14:56:35.161" v="1619" actId="164"/>
          <ac:spMkLst>
            <pc:docMk/>
            <pc:sldMk cId="2125754800" sldId="362"/>
            <ac:spMk id="206" creationId="{0ABF23D9-35A8-4739-B536-E4022D98AC57}"/>
          </ac:spMkLst>
        </pc:spChg>
        <pc:spChg chg="add mod">
          <ac:chgData name="hassan MH" userId="84cd2103f36ef0dc" providerId="LiveId" clId="{EC105026-A59A-472F-96D2-633B07EAEF26}" dt="2022-04-18T14:56:35.161" v="1619" actId="164"/>
          <ac:spMkLst>
            <pc:docMk/>
            <pc:sldMk cId="2125754800" sldId="362"/>
            <ac:spMk id="207" creationId="{F8DB134E-FA7F-4279-8F58-767F571ECB39}"/>
          </ac:spMkLst>
        </pc:spChg>
        <pc:spChg chg="mod ord topLvl">
          <ac:chgData name="hassan MH" userId="84cd2103f36ef0dc" providerId="LiveId" clId="{EC105026-A59A-472F-96D2-633B07EAEF26}" dt="2022-04-18T14:35:23.069" v="1266" actId="164"/>
          <ac:spMkLst>
            <pc:docMk/>
            <pc:sldMk cId="2125754800" sldId="362"/>
            <ac:spMk id="209" creationId="{D3BB9E9B-5F36-4825-8469-7B03B95DD246}"/>
          </ac:spMkLst>
        </pc:spChg>
        <pc:spChg chg="del mod topLvl">
          <ac:chgData name="hassan MH" userId="84cd2103f36ef0dc" providerId="LiveId" clId="{EC105026-A59A-472F-96D2-633B07EAEF26}" dt="2022-04-18T14:32:59.292" v="1201" actId="478"/>
          <ac:spMkLst>
            <pc:docMk/>
            <pc:sldMk cId="2125754800" sldId="362"/>
            <ac:spMk id="217" creationId="{C6A25799-79ED-48D0-B079-CE2417E5D6DC}"/>
          </ac:spMkLst>
        </pc:spChg>
        <pc:spChg chg="del">
          <ac:chgData name="hassan MH" userId="84cd2103f36ef0dc" providerId="LiveId" clId="{EC105026-A59A-472F-96D2-633B07EAEF26}" dt="2022-04-18T14:20:14.949" v="500" actId="478"/>
          <ac:spMkLst>
            <pc:docMk/>
            <pc:sldMk cId="2125754800" sldId="362"/>
            <ac:spMk id="218" creationId="{EB00B01E-39C4-45FF-9293-256F346701B5}"/>
          </ac:spMkLst>
        </pc:spChg>
        <pc:spChg chg="del">
          <ac:chgData name="hassan MH" userId="84cd2103f36ef0dc" providerId="LiveId" clId="{EC105026-A59A-472F-96D2-633B07EAEF26}" dt="2022-04-18T14:20:14.949" v="500" actId="478"/>
          <ac:spMkLst>
            <pc:docMk/>
            <pc:sldMk cId="2125754800" sldId="362"/>
            <ac:spMk id="219" creationId="{084B56D1-0D05-4C1A-A0B6-D20A561A93F1}"/>
          </ac:spMkLst>
        </pc:spChg>
        <pc:spChg chg="add mod">
          <ac:chgData name="hassan MH" userId="84cd2103f36ef0dc" providerId="LiveId" clId="{EC105026-A59A-472F-96D2-633B07EAEF26}" dt="2022-04-18T14:35:36.360" v="1270" actId="571"/>
          <ac:spMkLst>
            <pc:docMk/>
            <pc:sldMk cId="2125754800" sldId="362"/>
            <ac:spMk id="231" creationId="{5ADAF551-C645-4EB8-887C-7902187C13BB}"/>
          </ac:spMkLst>
        </pc:spChg>
        <pc:spChg chg="add mod">
          <ac:chgData name="hassan MH" userId="84cd2103f36ef0dc" providerId="LiveId" clId="{EC105026-A59A-472F-96D2-633B07EAEF26}" dt="2022-04-18T14:35:36.360" v="1270" actId="571"/>
          <ac:spMkLst>
            <pc:docMk/>
            <pc:sldMk cId="2125754800" sldId="362"/>
            <ac:spMk id="232" creationId="{BB4BF9F7-430A-4E2C-B122-52A8638CAEDA}"/>
          </ac:spMkLst>
        </pc:spChg>
        <pc:spChg chg="add mod">
          <ac:chgData name="hassan MH" userId="84cd2103f36ef0dc" providerId="LiveId" clId="{EC105026-A59A-472F-96D2-633B07EAEF26}" dt="2022-04-18T14:56:31.550" v="1617" actId="164"/>
          <ac:spMkLst>
            <pc:docMk/>
            <pc:sldMk cId="2125754800" sldId="362"/>
            <ac:spMk id="233" creationId="{639C1972-C748-4308-9F7E-A931E5695600}"/>
          </ac:spMkLst>
        </pc:spChg>
        <pc:spChg chg="add mod">
          <ac:chgData name="hassan MH" userId="84cd2103f36ef0dc" providerId="LiveId" clId="{EC105026-A59A-472F-96D2-633B07EAEF26}" dt="2022-04-18T14:56:31.550" v="1617" actId="164"/>
          <ac:spMkLst>
            <pc:docMk/>
            <pc:sldMk cId="2125754800" sldId="362"/>
            <ac:spMk id="234" creationId="{76EA1E25-1C99-4EB7-8ADC-00E2F9EE542B}"/>
          </ac:spMkLst>
        </pc:spChg>
        <pc:spChg chg="add mod">
          <ac:chgData name="hassan MH" userId="84cd2103f36ef0dc" providerId="LiveId" clId="{EC105026-A59A-472F-96D2-633B07EAEF26}" dt="2022-04-18T14:56:31.550" v="1617" actId="164"/>
          <ac:spMkLst>
            <pc:docMk/>
            <pc:sldMk cId="2125754800" sldId="362"/>
            <ac:spMk id="235" creationId="{AFE990CE-25CB-4617-A548-B8EC2222A962}"/>
          </ac:spMkLst>
        </pc:spChg>
        <pc:spChg chg="mod">
          <ac:chgData name="hassan MH" userId="84cd2103f36ef0dc" providerId="LiveId" clId="{EC105026-A59A-472F-96D2-633B07EAEF26}" dt="2022-04-18T14:36:40.388" v="1279"/>
          <ac:spMkLst>
            <pc:docMk/>
            <pc:sldMk cId="2125754800" sldId="362"/>
            <ac:spMk id="237" creationId="{DB8A9833-9ADD-4487-AA6F-285F8C1DE329}"/>
          </ac:spMkLst>
        </pc:spChg>
        <pc:spChg chg="del">
          <ac:chgData name="hassan MH" userId="84cd2103f36ef0dc" providerId="LiveId" clId="{EC105026-A59A-472F-96D2-633B07EAEF26}" dt="2022-04-18T14:20:19.274" v="504" actId="478"/>
          <ac:spMkLst>
            <pc:docMk/>
            <pc:sldMk cId="2125754800" sldId="362"/>
            <ac:spMk id="238" creationId="{C09A9DC6-C685-441A-BB5E-4E8614780EB7}"/>
          </ac:spMkLst>
        </pc:spChg>
        <pc:spChg chg="mod">
          <ac:chgData name="hassan MH" userId="84cd2103f36ef0dc" providerId="LiveId" clId="{EC105026-A59A-472F-96D2-633B07EAEF26}" dt="2022-04-18T14:36:40.388" v="1279"/>
          <ac:spMkLst>
            <pc:docMk/>
            <pc:sldMk cId="2125754800" sldId="362"/>
            <ac:spMk id="239" creationId="{C29C6A53-7790-4562-B352-D0C8CC2A011D}"/>
          </ac:spMkLst>
        </pc:spChg>
        <pc:spChg chg="mod">
          <ac:chgData name="hassan MH" userId="84cd2103f36ef0dc" providerId="LiveId" clId="{EC105026-A59A-472F-96D2-633B07EAEF26}" dt="2022-04-18T14:57:30.954" v="1636" actId="1076"/>
          <ac:spMkLst>
            <pc:docMk/>
            <pc:sldMk cId="2125754800" sldId="362"/>
            <ac:spMk id="241" creationId="{090DE588-B1EB-4758-8228-9CCE9E0D8C64}"/>
          </ac:spMkLst>
        </pc:spChg>
        <pc:spChg chg="mod">
          <ac:chgData name="hassan MH" userId="84cd2103f36ef0dc" providerId="LiveId" clId="{EC105026-A59A-472F-96D2-633B07EAEF26}" dt="2022-04-18T14:57:19.374" v="1634" actId="1076"/>
          <ac:spMkLst>
            <pc:docMk/>
            <pc:sldMk cId="2125754800" sldId="362"/>
            <ac:spMk id="242" creationId="{34C14E62-59D6-482B-95C8-40855FFD8573}"/>
          </ac:spMkLst>
        </pc:spChg>
        <pc:spChg chg="mod topLvl">
          <ac:chgData name="hassan MH" userId="84cd2103f36ef0dc" providerId="LiveId" clId="{EC105026-A59A-472F-96D2-633B07EAEF26}" dt="2022-04-18T14:56:41.693" v="1622" actId="164"/>
          <ac:spMkLst>
            <pc:docMk/>
            <pc:sldMk cId="2125754800" sldId="362"/>
            <ac:spMk id="387" creationId="{84262C4D-3D8A-474A-A861-DCB960E4C522}"/>
          </ac:spMkLst>
        </pc:spChg>
        <pc:spChg chg="mod topLvl">
          <ac:chgData name="hassan MH" userId="84cd2103f36ef0dc" providerId="LiveId" clId="{EC105026-A59A-472F-96D2-633B07EAEF26}" dt="2022-04-18T14:56:41.693" v="1622" actId="164"/>
          <ac:spMkLst>
            <pc:docMk/>
            <pc:sldMk cId="2125754800" sldId="362"/>
            <ac:spMk id="389" creationId="{B63CCE7C-F968-4C6E-B98A-871FA12A11D8}"/>
          </ac:spMkLst>
        </pc:spChg>
        <pc:spChg chg="mod topLvl">
          <ac:chgData name="hassan MH" userId="84cd2103f36ef0dc" providerId="LiveId" clId="{EC105026-A59A-472F-96D2-633B07EAEF26}" dt="2022-04-18T14:56:41.693" v="1622" actId="164"/>
          <ac:spMkLst>
            <pc:docMk/>
            <pc:sldMk cId="2125754800" sldId="362"/>
            <ac:spMk id="391" creationId="{C1B3A4B8-9333-444A-9A51-817205B7F990}"/>
          </ac:spMkLst>
        </pc:spChg>
        <pc:spChg chg="mod topLvl">
          <ac:chgData name="hassan MH" userId="84cd2103f36ef0dc" providerId="LiveId" clId="{EC105026-A59A-472F-96D2-633B07EAEF26}" dt="2022-04-18T14:56:41.693" v="1622" actId="164"/>
          <ac:spMkLst>
            <pc:docMk/>
            <pc:sldMk cId="2125754800" sldId="362"/>
            <ac:spMk id="396" creationId="{2ED5340C-2929-444C-9CF1-13CC213AF124}"/>
          </ac:spMkLst>
        </pc:spChg>
        <pc:spChg chg="mod topLvl">
          <ac:chgData name="hassan MH" userId="84cd2103f36ef0dc" providerId="LiveId" clId="{EC105026-A59A-472F-96D2-633B07EAEF26}" dt="2022-04-18T14:56:41.693" v="1622" actId="164"/>
          <ac:spMkLst>
            <pc:docMk/>
            <pc:sldMk cId="2125754800" sldId="362"/>
            <ac:spMk id="397" creationId="{A6E82572-335F-456D-B629-95D084A01253}"/>
          </ac:spMkLst>
        </pc:spChg>
        <pc:spChg chg="mod topLvl">
          <ac:chgData name="hassan MH" userId="84cd2103f36ef0dc" providerId="LiveId" clId="{EC105026-A59A-472F-96D2-633B07EAEF26}" dt="2022-04-18T14:56:41.693" v="1622" actId="164"/>
          <ac:spMkLst>
            <pc:docMk/>
            <pc:sldMk cId="2125754800" sldId="362"/>
            <ac:spMk id="398" creationId="{5586E55E-5CA6-403B-88AA-F93BF6108E5F}"/>
          </ac:spMkLst>
        </pc:spChg>
        <pc:spChg chg="mod topLvl">
          <ac:chgData name="hassan MH" userId="84cd2103f36ef0dc" providerId="LiveId" clId="{EC105026-A59A-472F-96D2-633B07EAEF26}" dt="2022-04-18T14:56:41.693" v="1622" actId="164"/>
          <ac:spMkLst>
            <pc:docMk/>
            <pc:sldMk cId="2125754800" sldId="362"/>
            <ac:spMk id="399" creationId="{B2394C4C-A7D0-4D1A-8F1A-03F668697668}"/>
          </ac:spMkLst>
        </pc:spChg>
        <pc:spChg chg="mod topLvl">
          <ac:chgData name="hassan MH" userId="84cd2103f36ef0dc" providerId="LiveId" clId="{EC105026-A59A-472F-96D2-633B07EAEF26}" dt="2022-04-18T14:56:41.693" v="1622" actId="164"/>
          <ac:spMkLst>
            <pc:docMk/>
            <pc:sldMk cId="2125754800" sldId="362"/>
            <ac:spMk id="400" creationId="{D0FD7964-DF74-40F7-A572-2400D6D4E5BB}"/>
          </ac:spMkLst>
        </pc:spChg>
        <pc:grpChg chg="add del mod">
          <ac:chgData name="hassan MH" userId="84cd2103f36ef0dc" providerId="LiveId" clId="{EC105026-A59A-472F-96D2-633B07EAEF26}" dt="2022-04-18T14:22:57.476" v="699" actId="165"/>
          <ac:grpSpMkLst>
            <pc:docMk/>
            <pc:sldMk cId="2125754800" sldId="362"/>
            <ac:grpSpMk id="2" creationId="{877C1A4F-2756-498B-A76E-747C7DBFEF78}"/>
          </ac:grpSpMkLst>
        </pc:grpChg>
        <pc:grpChg chg="add mod">
          <ac:chgData name="hassan MH" userId="84cd2103f36ef0dc" providerId="LiveId" clId="{EC105026-A59A-472F-96D2-633B07EAEF26}" dt="2022-04-18T14:56:41.693" v="1622" actId="164"/>
          <ac:grpSpMkLst>
            <pc:docMk/>
            <pc:sldMk cId="2125754800" sldId="362"/>
            <ac:grpSpMk id="4" creationId="{4F1AAE1F-069A-4344-BC92-A88E51BD1031}"/>
          </ac:grpSpMkLst>
        </pc:grpChg>
        <pc:grpChg chg="del mod">
          <ac:chgData name="hassan MH" userId="84cd2103f36ef0dc" providerId="LiveId" clId="{EC105026-A59A-472F-96D2-633B07EAEF26}" dt="2022-04-18T14:24:50.457" v="772" actId="27803"/>
          <ac:grpSpMkLst>
            <pc:docMk/>
            <pc:sldMk cId="2125754800" sldId="362"/>
            <ac:grpSpMk id="7" creationId="{C7E047B5-4CF0-4CC6-8033-C52EF1602C36}"/>
          </ac:grpSpMkLst>
        </pc:grpChg>
        <pc:grpChg chg="del mod">
          <ac:chgData name="hassan MH" userId="84cd2103f36ef0dc" providerId="LiveId" clId="{EC105026-A59A-472F-96D2-633B07EAEF26}" dt="2022-04-18T14:26:13.562" v="797" actId="27803"/>
          <ac:grpSpMkLst>
            <pc:docMk/>
            <pc:sldMk cId="2125754800" sldId="362"/>
            <ac:grpSpMk id="10" creationId="{D7B8BDAF-BB53-408D-BE3E-022C6365CA66}"/>
          </ac:grpSpMkLst>
        </pc:grpChg>
        <pc:grpChg chg="del mod">
          <ac:chgData name="hassan MH" userId="84cd2103f36ef0dc" providerId="LiveId" clId="{EC105026-A59A-472F-96D2-633B07EAEF26}" dt="2022-04-18T14:27:22.194" v="880" actId="27803"/>
          <ac:grpSpMkLst>
            <pc:docMk/>
            <pc:sldMk cId="2125754800" sldId="362"/>
            <ac:grpSpMk id="19" creationId="{5F01A48F-282F-4E27-A48B-ABF8CAC786EC}"/>
          </ac:grpSpMkLst>
        </pc:grpChg>
        <pc:grpChg chg="del">
          <ac:chgData name="hassan MH" userId="84cd2103f36ef0dc" providerId="LiveId" clId="{EC105026-A59A-472F-96D2-633B07EAEF26}" dt="2022-04-18T14:20:14.949" v="500" actId="478"/>
          <ac:grpSpMkLst>
            <pc:docMk/>
            <pc:sldMk cId="2125754800" sldId="362"/>
            <ac:grpSpMk id="25" creationId="{E7424227-73D3-4C5F-8F26-27B600492F13}"/>
          </ac:grpSpMkLst>
        </pc:grpChg>
        <pc:grpChg chg="del mod">
          <ac:chgData name="hassan MH" userId="84cd2103f36ef0dc" providerId="LiveId" clId="{EC105026-A59A-472F-96D2-633B07EAEF26}" dt="2022-04-18T14:29:06.570" v="1132" actId="27803"/>
          <ac:grpSpMkLst>
            <pc:docMk/>
            <pc:sldMk cId="2125754800" sldId="362"/>
            <ac:grpSpMk id="29" creationId="{8693CBD0-C1F3-4BA7-8CCF-CC67D52EFB48}"/>
          </ac:grpSpMkLst>
        </pc:grpChg>
        <pc:grpChg chg="del mod">
          <ac:chgData name="hassan MH" userId="84cd2103f36ef0dc" providerId="LiveId" clId="{EC105026-A59A-472F-96D2-633B07EAEF26}" dt="2022-04-18T14:30:36.596" v="1157" actId="165"/>
          <ac:grpSpMkLst>
            <pc:docMk/>
            <pc:sldMk cId="2125754800" sldId="362"/>
            <ac:grpSpMk id="40" creationId="{D1D14E83-CD42-4F59-AA0E-9536F4146666}"/>
          </ac:grpSpMkLst>
        </pc:grpChg>
        <pc:grpChg chg="add mod">
          <ac:chgData name="hassan MH" userId="84cd2103f36ef0dc" providerId="LiveId" clId="{EC105026-A59A-472F-96D2-633B07EAEF26}" dt="2022-04-18T14:56:35.161" v="1619" actId="164"/>
          <ac:grpSpMkLst>
            <pc:docMk/>
            <pc:sldMk cId="2125754800" sldId="362"/>
            <ac:grpSpMk id="44" creationId="{F1E7125F-1360-41D3-8D01-7D047879FFD1}"/>
          </ac:grpSpMkLst>
        </pc:grpChg>
        <pc:grpChg chg="add mod">
          <ac:chgData name="hassan MH" userId="84cd2103f36ef0dc" providerId="LiveId" clId="{EC105026-A59A-472F-96D2-633B07EAEF26}" dt="2022-04-18T14:31:51.067" v="1183" actId="164"/>
          <ac:grpSpMkLst>
            <pc:docMk/>
            <pc:sldMk cId="2125754800" sldId="362"/>
            <ac:grpSpMk id="45" creationId="{4572562C-D783-43A0-AB43-B919CE37EA9A}"/>
          </ac:grpSpMkLst>
        </pc:grpChg>
        <pc:grpChg chg="add mod">
          <ac:chgData name="hassan MH" userId="84cd2103f36ef0dc" providerId="LiveId" clId="{EC105026-A59A-472F-96D2-633B07EAEF26}" dt="2022-04-18T14:31:56.311" v="1184" actId="164"/>
          <ac:grpSpMkLst>
            <pc:docMk/>
            <pc:sldMk cId="2125754800" sldId="362"/>
            <ac:grpSpMk id="46" creationId="{ABF7C7EA-1217-418C-9B8F-50B28F94F488}"/>
          </ac:grpSpMkLst>
        </pc:grpChg>
        <pc:grpChg chg="add del mod">
          <ac:chgData name="hassan MH" userId="84cd2103f36ef0dc" providerId="LiveId" clId="{EC105026-A59A-472F-96D2-633B07EAEF26}" dt="2022-04-18T14:33:48.369" v="1222" actId="165"/>
          <ac:grpSpMkLst>
            <pc:docMk/>
            <pc:sldMk cId="2125754800" sldId="362"/>
            <ac:grpSpMk id="49" creationId="{76C485F0-5806-44C4-BFED-86B0F664D743}"/>
          </ac:grpSpMkLst>
        </pc:grpChg>
        <pc:grpChg chg="add del mod">
          <ac:chgData name="hassan MH" userId="84cd2103f36ef0dc" providerId="LiveId" clId="{EC105026-A59A-472F-96D2-633B07EAEF26}" dt="2022-04-18T14:34:39.043" v="1254" actId="165"/>
          <ac:grpSpMkLst>
            <pc:docMk/>
            <pc:sldMk cId="2125754800" sldId="362"/>
            <ac:grpSpMk id="51" creationId="{0538D6CF-2152-45D2-914A-843296CC1603}"/>
          </ac:grpSpMkLst>
        </pc:grpChg>
        <pc:grpChg chg="add del mod">
          <ac:chgData name="hassan MH" userId="84cd2103f36ef0dc" providerId="LiveId" clId="{EC105026-A59A-472F-96D2-633B07EAEF26}" dt="2022-04-18T14:35:17.895" v="1263" actId="165"/>
          <ac:grpSpMkLst>
            <pc:docMk/>
            <pc:sldMk cId="2125754800" sldId="362"/>
            <ac:grpSpMk id="52" creationId="{90D3595F-FF18-410C-83A2-C450D8986443}"/>
          </ac:grpSpMkLst>
        </pc:grpChg>
        <pc:grpChg chg="add mod">
          <ac:chgData name="hassan MH" userId="84cd2103f36ef0dc" providerId="LiveId" clId="{EC105026-A59A-472F-96D2-633B07EAEF26}" dt="2022-04-18T14:56:31.550" v="1617" actId="164"/>
          <ac:grpSpMkLst>
            <pc:docMk/>
            <pc:sldMk cId="2125754800" sldId="362"/>
            <ac:grpSpMk id="53" creationId="{FFAAF30D-41FF-41AC-B9B3-BADBBFD22B25}"/>
          </ac:grpSpMkLst>
        </pc:grpChg>
        <pc:grpChg chg="add mod">
          <ac:chgData name="hassan MH" userId="84cd2103f36ef0dc" providerId="LiveId" clId="{EC105026-A59A-472F-96D2-633B07EAEF26}" dt="2022-04-18T14:56:27.317" v="1614" actId="164"/>
          <ac:grpSpMkLst>
            <pc:docMk/>
            <pc:sldMk cId="2125754800" sldId="362"/>
            <ac:grpSpMk id="54" creationId="{92A4359B-D858-4E42-99EC-1E93B63FAD00}"/>
          </ac:grpSpMkLst>
        </pc:grpChg>
        <pc:grpChg chg="add mod">
          <ac:chgData name="hassan MH" userId="84cd2103f36ef0dc" providerId="LiveId" clId="{EC105026-A59A-472F-96D2-633B07EAEF26}" dt="2022-04-18T14:56:29.999" v="1616" actId="1076"/>
          <ac:grpSpMkLst>
            <pc:docMk/>
            <pc:sldMk cId="2125754800" sldId="362"/>
            <ac:grpSpMk id="55" creationId="{125229E5-8434-4A2D-9E27-1FE95C568A78}"/>
          </ac:grpSpMkLst>
        </pc:grpChg>
        <pc:grpChg chg="add mod">
          <ac:chgData name="hassan MH" userId="84cd2103f36ef0dc" providerId="LiveId" clId="{EC105026-A59A-472F-96D2-633B07EAEF26}" dt="2022-04-18T14:56:32.905" v="1618" actId="1076"/>
          <ac:grpSpMkLst>
            <pc:docMk/>
            <pc:sldMk cId="2125754800" sldId="362"/>
            <ac:grpSpMk id="56" creationId="{4CDBD6BD-F63D-426D-874C-E684D4B12EC8}"/>
          </ac:grpSpMkLst>
        </pc:grpChg>
        <pc:grpChg chg="add mod">
          <ac:chgData name="hassan MH" userId="84cd2103f36ef0dc" providerId="LiveId" clId="{EC105026-A59A-472F-96D2-633B07EAEF26}" dt="2022-04-18T14:57:37.058" v="1638" actId="1076"/>
          <ac:grpSpMkLst>
            <pc:docMk/>
            <pc:sldMk cId="2125754800" sldId="362"/>
            <ac:grpSpMk id="57" creationId="{63E5AA39-4360-4AAC-9908-607ADA3FDB33}"/>
          </ac:grpSpMkLst>
        </pc:grpChg>
        <pc:grpChg chg="add mod">
          <ac:chgData name="hassan MH" userId="84cd2103f36ef0dc" providerId="LiveId" clId="{EC105026-A59A-472F-96D2-633B07EAEF26}" dt="2022-04-18T14:57:47.511" v="1644" actId="1076"/>
          <ac:grpSpMkLst>
            <pc:docMk/>
            <pc:sldMk cId="2125754800" sldId="362"/>
            <ac:grpSpMk id="58" creationId="{52002826-2756-41FA-8242-CCC165536A95}"/>
          </ac:grpSpMkLst>
        </pc:grpChg>
        <pc:grpChg chg="add mod">
          <ac:chgData name="hassan MH" userId="84cd2103f36ef0dc" providerId="LiveId" clId="{EC105026-A59A-472F-96D2-633B07EAEF26}" dt="2022-04-18T14:57:40.325" v="1642" actId="14100"/>
          <ac:grpSpMkLst>
            <pc:docMk/>
            <pc:sldMk cId="2125754800" sldId="362"/>
            <ac:grpSpMk id="59" creationId="{B9DB47B8-1FA7-4AF9-BC7D-F280F8B38ED4}"/>
          </ac:grpSpMkLst>
        </pc:grpChg>
        <pc:grpChg chg="del">
          <ac:chgData name="hassan MH" userId="84cd2103f36ef0dc" providerId="LiveId" clId="{EC105026-A59A-472F-96D2-633B07EAEF26}" dt="2022-04-18T14:20:22.068" v="505" actId="478"/>
          <ac:grpSpMkLst>
            <pc:docMk/>
            <pc:sldMk cId="2125754800" sldId="362"/>
            <ac:grpSpMk id="60" creationId="{6882FAA7-7658-4B05-947F-EC636DFEB3C2}"/>
          </ac:grpSpMkLst>
        </pc:grpChg>
        <pc:grpChg chg="add mod">
          <ac:chgData name="hassan MH" userId="84cd2103f36ef0dc" providerId="LiveId" clId="{EC105026-A59A-472F-96D2-633B07EAEF26}" dt="2022-04-18T14:57:44.005" v="1643" actId="164"/>
          <ac:grpSpMkLst>
            <pc:docMk/>
            <pc:sldMk cId="2125754800" sldId="362"/>
            <ac:grpSpMk id="66" creationId="{0BB48423-6644-4F85-9DFE-63898DCEE7B6}"/>
          </ac:grpSpMkLst>
        </pc:grpChg>
        <pc:grpChg chg="del">
          <ac:chgData name="hassan MH" userId="84cd2103f36ef0dc" providerId="LiveId" clId="{EC105026-A59A-472F-96D2-633B07EAEF26}" dt="2022-04-18T14:20:14.949" v="500" actId="478"/>
          <ac:grpSpMkLst>
            <pc:docMk/>
            <pc:sldMk cId="2125754800" sldId="362"/>
            <ac:grpSpMk id="110" creationId="{BE71818F-E544-4C64-A3D9-B58C2C0CF1C3}"/>
          </ac:grpSpMkLst>
        </pc:grpChg>
        <pc:grpChg chg="add mod">
          <ac:chgData name="hassan MH" userId="84cd2103f36ef0dc" providerId="LiveId" clId="{EC105026-A59A-472F-96D2-633B07EAEF26}" dt="2022-04-18T14:56:41.693" v="1622" actId="164"/>
          <ac:grpSpMkLst>
            <pc:docMk/>
            <pc:sldMk cId="2125754800" sldId="362"/>
            <ac:grpSpMk id="133" creationId="{891E2B12-40C1-4195-B0F8-0242C685F4CD}"/>
          </ac:grpSpMkLst>
        </pc:grpChg>
        <pc:grpChg chg="add mod">
          <ac:chgData name="hassan MH" userId="84cd2103f36ef0dc" providerId="LiveId" clId="{EC105026-A59A-472F-96D2-633B07EAEF26}" dt="2022-04-18T14:57:44.005" v="1643" actId="164"/>
          <ac:grpSpMkLst>
            <pc:docMk/>
            <pc:sldMk cId="2125754800" sldId="362"/>
            <ac:grpSpMk id="136" creationId="{9F42DF5F-789D-4146-B136-E298BCB0D6B0}"/>
          </ac:grpSpMkLst>
        </pc:grpChg>
        <pc:grpChg chg="add mod">
          <ac:chgData name="hassan MH" userId="84cd2103f36ef0dc" providerId="LiveId" clId="{EC105026-A59A-472F-96D2-633B07EAEF26}" dt="2022-04-18T14:57:44.005" v="1643" actId="164"/>
          <ac:grpSpMkLst>
            <pc:docMk/>
            <pc:sldMk cId="2125754800" sldId="362"/>
            <ac:grpSpMk id="139" creationId="{FD3B5371-4758-4F68-A85E-3AD9EA239AC3}"/>
          </ac:grpSpMkLst>
        </pc:grpChg>
        <pc:grpChg chg="add mod">
          <ac:chgData name="hassan MH" userId="84cd2103f36ef0dc" providerId="LiveId" clId="{EC105026-A59A-472F-96D2-633B07EAEF26}" dt="2022-04-18T14:56:29.071" v="1615" actId="164"/>
          <ac:grpSpMkLst>
            <pc:docMk/>
            <pc:sldMk cId="2125754800" sldId="362"/>
            <ac:grpSpMk id="154" creationId="{B6B5C6D7-6A88-42D4-8082-E532324DD98A}"/>
          </ac:grpSpMkLst>
        </pc:grpChg>
        <pc:grpChg chg="add mod">
          <ac:chgData name="hassan MH" userId="84cd2103f36ef0dc" providerId="LiveId" clId="{EC105026-A59A-472F-96D2-633B07EAEF26}" dt="2022-04-18T14:31:56.311" v="1184" actId="164"/>
          <ac:grpSpMkLst>
            <pc:docMk/>
            <pc:sldMk cId="2125754800" sldId="362"/>
            <ac:grpSpMk id="168" creationId="{5B52104A-B43C-4DC8-9D68-305B9695E94A}"/>
          </ac:grpSpMkLst>
        </pc:grpChg>
        <pc:grpChg chg="add mod">
          <ac:chgData name="hassan MH" userId="84cd2103f36ef0dc" providerId="LiveId" clId="{EC105026-A59A-472F-96D2-633B07EAEF26}" dt="2022-04-18T14:31:51.067" v="1183" actId="164"/>
          <ac:grpSpMkLst>
            <pc:docMk/>
            <pc:sldMk cId="2125754800" sldId="362"/>
            <ac:grpSpMk id="183" creationId="{0C341FA5-FB76-44C0-992C-83D5E9EA9A17}"/>
          </ac:grpSpMkLst>
        </pc:grpChg>
        <pc:grpChg chg="add mod">
          <ac:chgData name="hassan MH" userId="84cd2103f36ef0dc" providerId="LiveId" clId="{EC105026-A59A-472F-96D2-633B07EAEF26}" dt="2022-04-18T14:56:35.161" v="1619" actId="164"/>
          <ac:grpSpMkLst>
            <pc:docMk/>
            <pc:sldMk cId="2125754800" sldId="362"/>
            <ac:grpSpMk id="195" creationId="{71812A90-02AD-4821-9B2D-8BDE88DA211C}"/>
          </ac:grpSpMkLst>
        </pc:grpChg>
        <pc:grpChg chg="mod">
          <ac:chgData name="hassan MH" userId="84cd2103f36ef0dc" providerId="LiveId" clId="{EC105026-A59A-472F-96D2-633B07EAEF26}" dt="2022-04-18T14:31:57.958" v="1185"/>
          <ac:grpSpMkLst>
            <pc:docMk/>
            <pc:sldMk cId="2125754800" sldId="362"/>
            <ac:grpSpMk id="197" creationId="{15FFE607-00FC-4932-A4CF-053171E701CB}"/>
          </ac:grpSpMkLst>
        </pc:grpChg>
        <pc:grpChg chg="add del mod">
          <ac:chgData name="hassan MH" userId="84cd2103f36ef0dc" providerId="LiveId" clId="{EC105026-A59A-472F-96D2-633B07EAEF26}" dt="2022-04-18T14:32:59.292" v="1201" actId="478"/>
          <ac:grpSpMkLst>
            <pc:docMk/>
            <pc:sldMk cId="2125754800" sldId="362"/>
            <ac:grpSpMk id="208" creationId="{5CC98EFF-2719-4FED-A904-4C3C59C991C7}"/>
          </ac:grpSpMkLst>
        </pc:grpChg>
        <pc:grpChg chg="del">
          <ac:chgData name="hassan MH" userId="84cd2103f36ef0dc" providerId="LiveId" clId="{EC105026-A59A-472F-96D2-633B07EAEF26}" dt="2022-04-18T14:20:14.949" v="500" actId="478"/>
          <ac:grpSpMkLst>
            <pc:docMk/>
            <pc:sldMk cId="2125754800" sldId="362"/>
            <ac:grpSpMk id="210" creationId="{F86F9BFA-A9AA-49B4-97E4-766588E8CB15}"/>
          </ac:grpSpMkLst>
        </pc:grpChg>
        <pc:grpChg chg="del">
          <ac:chgData name="hassan MH" userId="84cd2103f36ef0dc" providerId="LiveId" clId="{EC105026-A59A-472F-96D2-633B07EAEF26}" dt="2022-04-18T14:20:14.949" v="500" actId="478"/>
          <ac:grpSpMkLst>
            <pc:docMk/>
            <pc:sldMk cId="2125754800" sldId="362"/>
            <ac:grpSpMk id="220" creationId="{655D3961-26BC-41CD-ACCF-833FA0F4DAFB}"/>
          </ac:grpSpMkLst>
        </pc:grpChg>
        <pc:grpChg chg="del">
          <ac:chgData name="hassan MH" userId="84cd2103f36ef0dc" providerId="LiveId" clId="{EC105026-A59A-472F-96D2-633B07EAEF26}" dt="2022-04-18T14:20:14.949" v="500" actId="478"/>
          <ac:grpSpMkLst>
            <pc:docMk/>
            <pc:sldMk cId="2125754800" sldId="362"/>
            <ac:grpSpMk id="229" creationId="{3B4B0765-F624-4BD5-B9CB-9E48CEFDD551}"/>
          </ac:grpSpMkLst>
        </pc:grpChg>
        <pc:grpChg chg="add mod">
          <ac:chgData name="hassan MH" userId="84cd2103f36ef0dc" providerId="LiveId" clId="{EC105026-A59A-472F-96D2-633B07EAEF26}" dt="2022-04-18T14:56:31.550" v="1617" actId="164"/>
          <ac:grpSpMkLst>
            <pc:docMk/>
            <pc:sldMk cId="2125754800" sldId="362"/>
            <ac:grpSpMk id="236" creationId="{53AB1633-4364-4FA8-8B6A-D4376EFB17E4}"/>
          </ac:grpSpMkLst>
        </pc:grpChg>
        <pc:grpChg chg="add mod">
          <ac:chgData name="hassan MH" userId="84cd2103f36ef0dc" providerId="LiveId" clId="{EC105026-A59A-472F-96D2-633B07EAEF26}" dt="2022-04-18T14:57:04.584" v="1629" actId="164"/>
          <ac:grpSpMkLst>
            <pc:docMk/>
            <pc:sldMk cId="2125754800" sldId="362"/>
            <ac:grpSpMk id="240" creationId="{9A69CE59-A903-4BE2-B101-28933FC8A63F}"/>
          </ac:grpSpMkLst>
        </pc:grpChg>
        <pc:grpChg chg="del">
          <ac:chgData name="hassan MH" userId="84cd2103f36ef0dc" providerId="LiveId" clId="{EC105026-A59A-472F-96D2-633B07EAEF26}" dt="2022-04-18T14:20:19.274" v="504" actId="478"/>
          <ac:grpSpMkLst>
            <pc:docMk/>
            <pc:sldMk cId="2125754800" sldId="362"/>
            <ac:grpSpMk id="246" creationId="{72F4C1B3-9843-4B7E-8DF0-521F435F096A}"/>
          </ac:grpSpMkLst>
        </pc:grpChg>
        <pc:grpChg chg="del">
          <ac:chgData name="hassan MH" userId="84cd2103f36ef0dc" providerId="LiveId" clId="{EC105026-A59A-472F-96D2-633B07EAEF26}" dt="2022-04-18T14:20:19.274" v="504" actId="478"/>
          <ac:grpSpMkLst>
            <pc:docMk/>
            <pc:sldMk cId="2125754800" sldId="362"/>
            <ac:grpSpMk id="278" creationId="{FF4E6EE6-2035-4450-9693-7FAE46477066}"/>
          </ac:grpSpMkLst>
        </pc:grpChg>
        <pc:grpChg chg="del">
          <ac:chgData name="hassan MH" userId="84cd2103f36ef0dc" providerId="LiveId" clId="{EC105026-A59A-472F-96D2-633B07EAEF26}" dt="2022-04-18T14:20:19.274" v="504" actId="478"/>
          <ac:grpSpMkLst>
            <pc:docMk/>
            <pc:sldMk cId="2125754800" sldId="362"/>
            <ac:grpSpMk id="281" creationId="{C63A34AE-5ADF-43AF-B001-C5EA39F72F87}"/>
          </ac:grpSpMkLst>
        </pc:grpChg>
        <pc:grpChg chg="del">
          <ac:chgData name="hassan MH" userId="84cd2103f36ef0dc" providerId="LiveId" clId="{EC105026-A59A-472F-96D2-633B07EAEF26}" dt="2022-04-18T14:20:19.274" v="504" actId="478"/>
          <ac:grpSpMkLst>
            <pc:docMk/>
            <pc:sldMk cId="2125754800" sldId="362"/>
            <ac:grpSpMk id="284" creationId="{19CE4FCE-7CE0-43CE-B3F3-7F62DCAA8306}"/>
          </ac:grpSpMkLst>
        </pc:grpChg>
        <pc:grpChg chg="del">
          <ac:chgData name="hassan MH" userId="84cd2103f36ef0dc" providerId="LiveId" clId="{EC105026-A59A-472F-96D2-633B07EAEF26}" dt="2022-04-18T14:20:14.949" v="500" actId="478"/>
          <ac:grpSpMkLst>
            <pc:docMk/>
            <pc:sldMk cId="2125754800" sldId="362"/>
            <ac:grpSpMk id="323" creationId="{A56960E7-4DC4-46E9-95F7-69A7B5E40A12}"/>
          </ac:grpSpMkLst>
        </pc:grpChg>
        <pc:grpChg chg="del">
          <ac:chgData name="hassan MH" userId="84cd2103f36ef0dc" providerId="LiveId" clId="{EC105026-A59A-472F-96D2-633B07EAEF26}" dt="2022-04-18T14:20:22.500" v="506" actId="478"/>
          <ac:grpSpMkLst>
            <pc:docMk/>
            <pc:sldMk cId="2125754800" sldId="362"/>
            <ac:grpSpMk id="329" creationId="{EECC5E9D-BE7A-4891-AE56-9C27B713C6BA}"/>
          </ac:grpSpMkLst>
        </pc:grpChg>
        <pc:grpChg chg="del">
          <ac:chgData name="hassan MH" userId="84cd2103f36ef0dc" providerId="LiveId" clId="{EC105026-A59A-472F-96D2-633B07EAEF26}" dt="2022-04-18T14:20:19.274" v="504" actId="478"/>
          <ac:grpSpMkLst>
            <pc:docMk/>
            <pc:sldMk cId="2125754800" sldId="362"/>
            <ac:grpSpMk id="335" creationId="{66CAF35D-1F69-449A-9EBD-CA6734215A62}"/>
          </ac:grpSpMkLst>
        </pc:grpChg>
        <pc:grpChg chg="del">
          <ac:chgData name="hassan MH" userId="84cd2103f36ef0dc" providerId="LiveId" clId="{EC105026-A59A-472F-96D2-633B07EAEF26}" dt="2022-04-18T14:20:19.274" v="504" actId="478"/>
          <ac:grpSpMkLst>
            <pc:docMk/>
            <pc:sldMk cId="2125754800" sldId="362"/>
            <ac:grpSpMk id="338" creationId="{FDD4AFD2-A627-4B3C-8742-C64D4D99214B}"/>
          </ac:grpSpMkLst>
        </pc:grpChg>
        <pc:grpChg chg="del">
          <ac:chgData name="hassan MH" userId="84cd2103f36ef0dc" providerId="LiveId" clId="{EC105026-A59A-472F-96D2-633B07EAEF26}" dt="2022-04-18T14:20:19.274" v="504" actId="478"/>
          <ac:grpSpMkLst>
            <pc:docMk/>
            <pc:sldMk cId="2125754800" sldId="362"/>
            <ac:grpSpMk id="341" creationId="{68BF79DF-5CE1-496A-9876-86274952932A}"/>
          </ac:grpSpMkLst>
        </pc:grpChg>
        <pc:grpChg chg="del">
          <ac:chgData name="hassan MH" userId="84cd2103f36ef0dc" providerId="LiveId" clId="{EC105026-A59A-472F-96D2-633B07EAEF26}" dt="2022-04-18T14:20:19.274" v="504" actId="478"/>
          <ac:grpSpMkLst>
            <pc:docMk/>
            <pc:sldMk cId="2125754800" sldId="362"/>
            <ac:grpSpMk id="344" creationId="{3A107BB0-AAB6-490E-8ED5-A035A78BFFA5}"/>
          </ac:grpSpMkLst>
        </pc:grpChg>
        <pc:grpChg chg="del">
          <ac:chgData name="hassan MH" userId="84cd2103f36ef0dc" providerId="LiveId" clId="{EC105026-A59A-472F-96D2-633B07EAEF26}" dt="2022-04-18T14:20:14.949" v="500" actId="478"/>
          <ac:grpSpMkLst>
            <pc:docMk/>
            <pc:sldMk cId="2125754800" sldId="362"/>
            <ac:grpSpMk id="360" creationId="{6DA85E2F-BAB4-45FE-8FF3-DF381186002F}"/>
          </ac:grpSpMkLst>
        </pc:grpChg>
        <pc:grpChg chg="del">
          <ac:chgData name="hassan MH" userId="84cd2103f36ef0dc" providerId="LiveId" clId="{EC105026-A59A-472F-96D2-633B07EAEF26}" dt="2022-04-18T14:20:14.949" v="500" actId="478"/>
          <ac:grpSpMkLst>
            <pc:docMk/>
            <pc:sldMk cId="2125754800" sldId="362"/>
            <ac:grpSpMk id="363" creationId="{BDA7E437-3D02-4312-803D-7809C8087AFA}"/>
          </ac:grpSpMkLst>
        </pc:grpChg>
        <pc:grpChg chg="del">
          <ac:chgData name="hassan MH" userId="84cd2103f36ef0dc" providerId="LiveId" clId="{EC105026-A59A-472F-96D2-633B07EAEF26}" dt="2022-04-18T14:20:14.949" v="500" actId="478"/>
          <ac:grpSpMkLst>
            <pc:docMk/>
            <pc:sldMk cId="2125754800" sldId="362"/>
            <ac:grpSpMk id="366" creationId="{67455487-B934-4755-9C75-30ECEFF499B0}"/>
          </ac:grpSpMkLst>
        </pc:grpChg>
        <pc:grpChg chg="del mod">
          <ac:chgData name="hassan MH" userId="84cd2103f36ef0dc" providerId="LiveId" clId="{EC105026-A59A-472F-96D2-633B07EAEF26}" dt="2022-04-18T14:28:29.559" v="1125" actId="478"/>
          <ac:grpSpMkLst>
            <pc:docMk/>
            <pc:sldMk cId="2125754800" sldId="362"/>
            <ac:grpSpMk id="393" creationId="{B9EE96C7-37BA-45B3-B8F5-022D8E14F3EA}"/>
          </ac:grpSpMkLst>
        </pc:grpChg>
        <pc:picChg chg="add del mod">
          <ac:chgData name="hassan MH" userId="84cd2103f36ef0dc" providerId="LiveId" clId="{EC105026-A59A-472F-96D2-633B07EAEF26}" dt="2022-04-18T14:30:29.887" v="1151" actId="27803"/>
          <ac:picMkLst>
            <pc:docMk/>
            <pc:sldMk cId="2125754800" sldId="362"/>
            <ac:picMk id="39" creationId="{A5639F7A-AA72-48FB-9087-0C17440D42D7}"/>
          </ac:picMkLst>
        </pc:picChg>
        <pc:picChg chg="add mod ord topLvl">
          <ac:chgData name="hassan MH" userId="84cd2103f36ef0dc" providerId="LiveId" clId="{EC105026-A59A-472F-96D2-633B07EAEF26}" dt="2022-04-18T14:35:23.069" v="1266" actId="164"/>
          <ac:picMkLst>
            <pc:docMk/>
            <pc:sldMk cId="2125754800" sldId="362"/>
            <ac:picMk id="48" creationId="{0A61F95D-1E6D-4AF5-98CA-E79A03E20F7D}"/>
          </ac:picMkLst>
        </pc:picChg>
        <pc:picChg chg="add mod">
          <ac:chgData name="hassan MH" userId="84cd2103f36ef0dc" providerId="LiveId" clId="{EC105026-A59A-472F-96D2-633B07EAEF26}" dt="2022-04-18T14:35:36.360" v="1270" actId="571"/>
          <ac:picMkLst>
            <pc:docMk/>
            <pc:sldMk cId="2125754800" sldId="362"/>
            <ac:picMk id="230" creationId="{DB93A879-8451-4EB4-95D7-59B586EDB218}"/>
          </ac:picMkLst>
        </pc:picChg>
        <pc:picChg chg="del mod">
          <ac:chgData name="hassan MH" userId="84cd2103f36ef0dc" providerId="LiveId" clId="{EC105026-A59A-472F-96D2-633B07EAEF26}" dt="2022-04-18T14:28:20.725" v="1121" actId="478"/>
          <ac:picMkLst>
            <pc:docMk/>
            <pc:sldMk cId="2125754800" sldId="362"/>
            <ac:picMk id="356" creationId="{6AE687F9-5950-473C-BFF1-D8BA4F0C4969}"/>
          </ac:picMkLst>
        </pc:picChg>
        <pc:picChg chg="mod">
          <ac:chgData name="hassan MH" userId="84cd2103f36ef0dc" providerId="LiveId" clId="{EC105026-A59A-472F-96D2-633B07EAEF26}" dt="2022-04-18T14:31:51.067" v="1183" actId="164"/>
          <ac:picMkLst>
            <pc:docMk/>
            <pc:sldMk cId="2125754800" sldId="362"/>
            <ac:picMk id="357" creationId="{B0982A4B-0F0C-4175-A66E-9F8D0EED0CFA}"/>
          </ac:picMkLst>
        </pc:picChg>
        <pc:picChg chg="del">
          <ac:chgData name="hassan MH" userId="84cd2103f36ef0dc" providerId="LiveId" clId="{EC105026-A59A-472F-96D2-633B07EAEF26}" dt="2022-04-18T14:20:19.274" v="504" actId="478"/>
          <ac:picMkLst>
            <pc:docMk/>
            <pc:sldMk cId="2125754800" sldId="362"/>
            <ac:picMk id="359" creationId="{BC63EED7-93CB-426A-A967-6C2431DEC0A1}"/>
          </ac:picMkLst>
        </pc:picChg>
        <pc:picChg chg="del mod">
          <ac:chgData name="hassan MH" userId="84cd2103f36ef0dc" providerId="LiveId" clId="{EC105026-A59A-472F-96D2-633B07EAEF26}" dt="2022-04-18T14:26:13.562" v="797" actId="27803"/>
          <ac:picMkLst>
            <pc:docMk/>
            <pc:sldMk cId="2125754800" sldId="362"/>
            <ac:picMk id="375" creationId="{C4E95417-96DB-46E8-B0ED-6E55A35A1909}"/>
          </ac:picMkLst>
        </pc:picChg>
        <pc:picChg chg="del mod">
          <ac:chgData name="hassan MH" userId="84cd2103f36ef0dc" providerId="LiveId" clId="{EC105026-A59A-472F-96D2-633B07EAEF26}" dt="2022-04-18T14:24:50.457" v="772" actId="27803"/>
          <ac:picMkLst>
            <pc:docMk/>
            <pc:sldMk cId="2125754800" sldId="362"/>
            <ac:picMk id="377" creationId="{2F4FF3D7-F4EF-463D-AD52-DEC3B82512E3}"/>
          </ac:picMkLst>
        </pc:picChg>
        <pc:picChg chg="del mod">
          <ac:chgData name="hassan MH" userId="84cd2103f36ef0dc" providerId="LiveId" clId="{EC105026-A59A-472F-96D2-633B07EAEF26}" dt="2022-04-18T14:29:06.570" v="1132" actId="27803"/>
          <ac:picMkLst>
            <pc:docMk/>
            <pc:sldMk cId="2125754800" sldId="362"/>
            <ac:picMk id="379" creationId="{3E641612-0EC4-4D23-9679-EB2D443F506A}"/>
          </ac:picMkLst>
        </pc:picChg>
        <pc:picChg chg="del mod">
          <ac:chgData name="hassan MH" userId="84cd2103f36ef0dc" providerId="LiveId" clId="{EC105026-A59A-472F-96D2-633B07EAEF26}" dt="2022-04-18T14:27:22.194" v="880" actId="27803"/>
          <ac:picMkLst>
            <pc:docMk/>
            <pc:sldMk cId="2125754800" sldId="362"/>
            <ac:picMk id="381" creationId="{954E9C89-2228-4603-B424-37EA7D1B10FF}"/>
          </ac:picMkLst>
        </pc:picChg>
        <pc:picChg chg="del mod">
          <ac:chgData name="hassan MH" userId="84cd2103f36ef0dc" providerId="LiveId" clId="{EC105026-A59A-472F-96D2-633B07EAEF26}" dt="2022-04-18T14:56:38.455" v="1621" actId="478"/>
          <ac:picMkLst>
            <pc:docMk/>
            <pc:sldMk cId="2125754800" sldId="362"/>
            <ac:picMk id="385" creationId="{3935B813-6E47-4F57-9C95-EEF1A96D67F6}"/>
          </ac:picMkLst>
        </pc:picChg>
        <pc:picChg chg="del mod">
          <ac:chgData name="hassan MH" userId="84cd2103f36ef0dc" providerId="LiveId" clId="{EC105026-A59A-472F-96D2-633B07EAEF26}" dt="2022-04-18T14:21:04.865" v="521" actId="478"/>
          <ac:picMkLst>
            <pc:docMk/>
            <pc:sldMk cId="2125754800" sldId="362"/>
            <ac:picMk id="404" creationId="{C18E11E6-1E78-402A-AC61-C7E03ED4B52F}"/>
          </ac:picMkLst>
        </pc:picChg>
      </pc:sldChg>
      <pc:sldChg chg="addSp delSp modSp add mod">
        <pc:chgData name="hassan MH" userId="84cd2103f36ef0dc" providerId="LiveId" clId="{EC105026-A59A-472F-96D2-633B07EAEF26}" dt="2022-04-18T14:58:30.401" v="1677" actId="164"/>
        <pc:sldMkLst>
          <pc:docMk/>
          <pc:sldMk cId="4020190384" sldId="363"/>
        </pc:sldMkLst>
        <pc:spChg chg="add mod">
          <ac:chgData name="hassan MH" userId="84cd2103f36ef0dc" providerId="LiveId" clId="{EC105026-A59A-472F-96D2-633B07EAEF26}" dt="2022-04-18T14:56:18.185" v="1610" actId="164"/>
          <ac:spMkLst>
            <pc:docMk/>
            <pc:sldMk cId="4020190384" sldId="363"/>
            <ac:spMk id="2" creationId="{9D10CC3D-D332-49EC-8DB1-A1BD8633A8A2}"/>
          </ac:spMkLst>
        </pc:spChg>
        <pc:spChg chg="del">
          <ac:chgData name="hassan MH" userId="84cd2103f36ef0dc" providerId="LiveId" clId="{EC105026-A59A-472F-96D2-633B07EAEF26}" dt="2022-04-18T14:37:31.243" v="1292" actId="478"/>
          <ac:spMkLst>
            <pc:docMk/>
            <pc:sldMk cId="4020190384" sldId="363"/>
            <ac:spMk id="8" creationId="{1ECA2D87-304E-434F-98F9-E53A27D727DC}"/>
          </ac:spMkLst>
        </pc:spChg>
        <pc:spChg chg="del">
          <ac:chgData name="hassan MH" userId="84cd2103f36ef0dc" providerId="LiveId" clId="{EC105026-A59A-472F-96D2-633B07EAEF26}" dt="2022-04-18T14:37:31.243" v="1292" actId="478"/>
          <ac:spMkLst>
            <pc:docMk/>
            <pc:sldMk cId="4020190384" sldId="363"/>
            <ac:spMk id="9" creationId="{71B27169-04FE-42F5-BEA7-4E43D8AD9BEE}"/>
          </ac:spMkLst>
        </pc:spChg>
        <pc:spChg chg="del">
          <ac:chgData name="hassan MH" userId="84cd2103f36ef0dc" providerId="LiveId" clId="{EC105026-A59A-472F-96D2-633B07EAEF26}" dt="2022-04-18T14:37:31.243" v="1292" actId="478"/>
          <ac:spMkLst>
            <pc:docMk/>
            <pc:sldMk cId="4020190384" sldId="363"/>
            <ac:spMk id="16" creationId="{925D3A36-3A11-40DE-9FCA-C2145ADB3C35}"/>
          </ac:spMkLst>
        </pc:spChg>
        <pc:spChg chg="del">
          <ac:chgData name="hassan MH" userId="84cd2103f36ef0dc" providerId="LiveId" clId="{EC105026-A59A-472F-96D2-633B07EAEF26}" dt="2022-04-18T14:37:31.243" v="1292" actId="478"/>
          <ac:spMkLst>
            <pc:docMk/>
            <pc:sldMk cId="4020190384" sldId="363"/>
            <ac:spMk id="18" creationId="{67B9B203-F7FF-44C3-997F-9E033C10B2EE}"/>
          </ac:spMkLst>
        </pc:spChg>
        <pc:spChg chg="del">
          <ac:chgData name="hassan MH" userId="84cd2103f36ef0dc" providerId="LiveId" clId="{EC105026-A59A-472F-96D2-633B07EAEF26}" dt="2022-04-18T14:37:31.243" v="1292" actId="478"/>
          <ac:spMkLst>
            <pc:docMk/>
            <pc:sldMk cId="4020190384" sldId="363"/>
            <ac:spMk id="20" creationId="{67DBC1A2-6AF3-4134-AB56-BCFB21E6D415}"/>
          </ac:spMkLst>
        </pc:spChg>
        <pc:spChg chg="del">
          <ac:chgData name="hassan MH" userId="84cd2103f36ef0dc" providerId="LiveId" clId="{EC105026-A59A-472F-96D2-633B07EAEF26}" dt="2022-04-18T14:37:31.243" v="1292" actId="478"/>
          <ac:spMkLst>
            <pc:docMk/>
            <pc:sldMk cId="4020190384" sldId="363"/>
            <ac:spMk id="21" creationId="{ACE442E8-119E-4388-AAC9-4F86226412D3}"/>
          </ac:spMkLst>
        </pc:spChg>
        <pc:spChg chg="del">
          <ac:chgData name="hassan MH" userId="84cd2103f36ef0dc" providerId="LiveId" clId="{EC105026-A59A-472F-96D2-633B07EAEF26}" dt="2022-04-18T14:37:31.243" v="1292" actId="478"/>
          <ac:spMkLst>
            <pc:docMk/>
            <pc:sldMk cId="4020190384" sldId="363"/>
            <ac:spMk id="22" creationId="{013B1C1A-9D34-4FFC-89D8-1BFE8E3F247C}"/>
          </ac:spMkLst>
        </pc:spChg>
        <pc:spChg chg="del mod">
          <ac:chgData name="hassan MH" userId="84cd2103f36ef0dc" providerId="LiveId" clId="{EC105026-A59A-472F-96D2-633B07EAEF26}" dt="2022-04-18T14:40:55.116" v="1365" actId="478"/>
          <ac:spMkLst>
            <pc:docMk/>
            <pc:sldMk cId="4020190384" sldId="363"/>
            <ac:spMk id="23" creationId="{7958D104-6DC8-479D-9451-BE79EA8FDAC5}"/>
          </ac:spMkLst>
        </pc:spChg>
        <pc:spChg chg="add del">
          <ac:chgData name="hassan MH" userId="84cd2103f36ef0dc" providerId="LiveId" clId="{EC105026-A59A-472F-96D2-633B07EAEF26}" dt="2022-04-18T14:40:45.548" v="1362"/>
          <ac:spMkLst>
            <pc:docMk/>
            <pc:sldMk cId="4020190384" sldId="363"/>
            <ac:spMk id="24" creationId="{DF138E81-E6D3-4255-9B09-93565F72366D}"/>
          </ac:spMkLst>
        </pc:spChg>
        <pc:spChg chg="del">
          <ac:chgData name="hassan MH" userId="84cd2103f36ef0dc" providerId="LiveId" clId="{EC105026-A59A-472F-96D2-633B07EAEF26}" dt="2022-04-18T14:37:31.243" v="1292" actId="478"/>
          <ac:spMkLst>
            <pc:docMk/>
            <pc:sldMk cId="4020190384" sldId="363"/>
            <ac:spMk id="26" creationId="{9BB2096F-CCCA-4767-B6FD-B5D219D14200}"/>
          </ac:spMkLst>
        </pc:spChg>
        <pc:spChg chg="del">
          <ac:chgData name="hassan MH" userId="84cd2103f36ef0dc" providerId="LiveId" clId="{EC105026-A59A-472F-96D2-633B07EAEF26}" dt="2022-04-18T14:37:31.243" v="1292" actId="478"/>
          <ac:spMkLst>
            <pc:docMk/>
            <pc:sldMk cId="4020190384" sldId="363"/>
            <ac:spMk id="27" creationId="{3F1998AC-A601-43B9-A682-DBA7AF2DCE26}"/>
          </ac:spMkLst>
        </pc:spChg>
        <pc:spChg chg="del">
          <ac:chgData name="hassan MH" userId="84cd2103f36ef0dc" providerId="LiveId" clId="{EC105026-A59A-472F-96D2-633B07EAEF26}" dt="2022-04-18T14:37:31.243" v="1292" actId="478"/>
          <ac:spMkLst>
            <pc:docMk/>
            <pc:sldMk cId="4020190384" sldId="363"/>
            <ac:spMk id="28" creationId="{DB9D6886-CE21-4CDD-8670-BC7F73150936}"/>
          </ac:spMkLst>
        </pc:spChg>
        <pc:spChg chg="del">
          <ac:chgData name="hassan MH" userId="84cd2103f36ef0dc" providerId="LiveId" clId="{EC105026-A59A-472F-96D2-633B07EAEF26}" dt="2022-04-18T14:37:31.243" v="1292" actId="478"/>
          <ac:spMkLst>
            <pc:docMk/>
            <pc:sldMk cId="4020190384" sldId="363"/>
            <ac:spMk id="30" creationId="{1B93BAE2-EFAF-49B6-9390-1BAEA4042CEF}"/>
          </ac:spMkLst>
        </pc:spChg>
        <pc:spChg chg="del">
          <ac:chgData name="hassan MH" userId="84cd2103f36ef0dc" providerId="LiveId" clId="{EC105026-A59A-472F-96D2-633B07EAEF26}" dt="2022-04-18T14:37:31.243" v="1292" actId="478"/>
          <ac:spMkLst>
            <pc:docMk/>
            <pc:sldMk cId="4020190384" sldId="363"/>
            <ac:spMk id="31" creationId="{2C83A601-0061-4C1D-8E67-A7A280477722}"/>
          </ac:spMkLst>
        </pc:spChg>
        <pc:spChg chg="del">
          <ac:chgData name="hassan MH" userId="84cd2103f36ef0dc" providerId="LiveId" clId="{EC105026-A59A-472F-96D2-633B07EAEF26}" dt="2022-04-18T14:37:31.243" v="1292" actId="478"/>
          <ac:spMkLst>
            <pc:docMk/>
            <pc:sldMk cId="4020190384" sldId="363"/>
            <ac:spMk id="32" creationId="{59F0F808-A232-4DCF-B94B-E23C57F2F374}"/>
          </ac:spMkLst>
        </pc:spChg>
        <pc:spChg chg="del">
          <ac:chgData name="hassan MH" userId="84cd2103f36ef0dc" providerId="LiveId" clId="{EC105026-A59A-472F-96D2-633B07EAEF26}" dt="2022-04-18T14:37:31.243" v="1292" actId="478"/>
          <ac:spMkLst>
            <pc:docMk/>
            <pc:sldMk cId="4020190384" sldId="363"/>
            <ac:spMk id="33" creationId="{B1155A05-C6CD-43FD-B8F8-61C7392410FC}"/>
          </ac:spMkLst>
        </pc:spChg>
        <pc:spChg chg="del">
          <ac:chgData name="hassan MH" userId="84cd2103f36ef0dc" providerId="LiveId" clId="{EC105026-A59A-472F-96D2-633B07EAEF26}" dt="2022-04-18T14:37:31.243" v="1292" actId="478"/>
          <ac:spMkLst>
            <pc:docMk/>
            <pc:sldMk cId="4020190384" sldId="363"/>
            <ac:spMk id="34" creationId="{EE17823A-1B64-49BB-907C-6CA6936A27CA}"/>
          </ac:spMkLst>
        </pc:spChg>
        <pc:spChg chg="del">
          <ac:chgData name="hassan MH" userId="84cd2103f36ef0dc" providerId="LiveId" clId="{EC105026-A59A-472F-96D2-633B07EAEF26}" dt="2022-04-18T14:37:31.243" v="1292" actId="478"/>
          <ac:spMkLst>
            <pc:docMk/>
            <pc:sldMk cId="4020190384" sldId="363"/>
            <ac:spMk id="35" creationId="{00367559-7C14-4210-ACE2-24AE44E5C1E5}"/>
          </ac:spMkLst>
        </pc:spChg>
        <pc:spChg chg="del">
          <ac:chgData name="hassan MH" userId="84cd2103f36ef0dc" providerId="LiveId" clId="{EC105026-A59A-472F-96D2-633B07EAEF26}" dt="2022-04-18T14:37:31.243" v="1292" actId="478"/>
          <ac:spMkLst>
            <pc:docMk/>
            <pc:sldMk cId="4020190384" sldId="363"/>
            <ac:spMk id="36" creationId="{89087B89-6D08-49AC-B2B7-7351C0ADF8DC}"/>
          </ac:spMkLst>
        </pc:spChg>
        <pc:spChg chg="del">
          <ac:chgData name="hassan MH" userId="84cd2103f36ef0dc" providerId="LiveId" clId="{EC105026-A59A-472F-96D2-633B07EAEF26}" dt="2022-04-18T14:37:31.243" v="1292" actId="478"/>
          <ac:spMkLst>
            <pc:docMk/>
            <pc:sldMk cId="4020190384" sldId="363"/>
            <ac:spMk id="37" creationId="{0A55C0EB-B2AA-4A9C-A388-FA5EC94671D9}"/>
          </ac:spMkLst>
        </pc:spChg>
        <pc:spChg chg="mod topLvl">
          <ac:chgData name="hassan MH" userId="84cd2103f36ef0dc" providerId="LiveId" clId="{EC105026-A59A-472F-96D2-633B07EAEF26}" dt="2022-04-18T14:56:15.919" v="1608" actId="164"/>
          <ac:spMkLst>
            <pc:docMk/>
            <pc:sldMk cId="4020190384" sldId="363"/>
            <ac:spMk id="38" creationId="{1630E526-3EE3-4706-BB01-C38A1D8F9FA4}"/>
          </ac:spMkLst>
        </pc:spChg>
        <pc:spChg chg="mod topLvl">
          <ac:chgData name="hassan MH" userId="84cd2103f36ef0dc" providerId="LiveId" clId="{EC105026-A59A-472F-96D2-633B07EAEF26}" dt="2022-04-18T14:56:15.919" v="1608" actId="164"/>
          <ac:spMkLst>
            <pc:docMk/>
            <pc:sldMk cId="4020190384" sldId="363"/>
            <ac:spMk id="39" creationId="{07199E81-2FC1-4B1F-B1AE-32F53CCF0BDF}"/>
          </ac:spMkLst>
        </pc:spChg>
        <pc:spChg chg="mod topLvl">
          <ac:chgData name="hassan MH" userId="84cd2103f36ef0dc" providerId="LiveId" clId="{EC105026-A59A-472F-96D2-633B07EAEF26}" dt="2022-04-18T14:56:15.919" v="1608" actId="164"/>
          <ac:spMkLst>
            <pc:docMk/>
            <pc:sldMk cId="4020190384" sldId="363"/>
            <ac:spMk id="40" creationId="{B69996CE-2420-4720-B6D6-D014B4D51151}"/>
          </ac:spMkLst>
        </pc:spChg>
        <pc:spChg chg="mod topLvl">
          <ac:chgData name="hassan MH" userId="84cd2103f36ef0dc" providerId="LiveId" clId="{EC105026-A59A-472F-96D2-633B07EAEF26}" dt="2022-04-18T14:56:15.919" v="1608" actId="164"/>
          <ac:spMkLst>
            <pc:docMk/>
            <pc:sldMk cId="4020190384" sldId="363"/>
            <ac:spMk id="42" creationId="{1067E009-F240-43E6-89FA-C0D713655295}"/>
          </ac:spMkLst>
        </pc:spChg>
        <pc:spChg chg="add del mod">
          <ac:chgData name="hassan MH" userId="84cd2103f36ef0dc" providerId="LiveId" clId="{EC105026-A59A-472F-96D2-633B07EAEF26}" dt="2022-04-18T14:43:32.255" v="1404"/>
          <ac:spMkLst>
            <pc:docMk/>
            <pc:sldMk cId="4020190384" sldId="363"/>
            <ac:spMk id="47" creationId="{A8C6363D-04F8-4CAD-B96C-4CEEEBF3ED98}"/>
          </ac:spMkLst>
        </pc:spChg>
        <pc:spChg chg="add del">
          <ac:chgData name="hassan MH" userId="84cd2103f36ef0dc" providerId="LiveId" clId="{EC105026-A59A-472F-96D2-633B07EAEF26}" dt="2022-04-18T14:43:32.255" v="1404"/>
          <ac:spMkLst>
            <pc:docMk/>
            <pc:sldMk cId="4020190384" sldId="363"/>
            <ac:spMk id="49" creationId="{0AE94E7B-E20E-4950-8EEA-44AA6C7DD915}"/>
          </ac:spMkLst>
        </pc:spChg>
        <pc:spChg chg="mod">
          <ac:chgData name="hassan MH" userId="84cd2103f36ef0dc" providerId="LiveId" clId="{EC105026-A59A-472F-96D2-633B07EAEF26}" dt="2022-04-18T14:50:16.593" v="1505" actId="164"/>
          <ac:spMkLst>
            <pc:docMk/>
            <pc:sldMk cId="4020190384" sldId="363"/>
            <ac:spMk id="56" creationId="{7EEC963E-2F91-4640-9312-1F5442FED2B3}"/>
          </ac:spMkLst>
        </pc:spChg>
        <pc:spChg chg="mod">
          <ac:chgData name="hassan MH" userId="84cd2103f36ef0dc" providerId="LiveId" clId="{EC105026-A59A-472F-96D2-633B07EAEF26}" dt="2022-04-18T14:50:16.593" v="1505" actId="164"/>
          <ac:spMkLst>
            <pc:docMk/>
            <pc:sldMk cId="4020190384" sldId="363"/>
            <ac:spMk id="57" creationId="{17A477DF-D15D-4852-B292-62C7CE12258B}"/>
          </ac:spMkLst>
        </pc:spChg>
        <pc:spChg chg="mod ord">
          <ac:chgData name="hassan MH" userId="84cd2103f36ef0dc" providerId="LiveId" clId="{EC105026-A59A-472F-96D2-633B07EAEF26}" dt="2022-04-18T14:56:23.059" v="1613" actId="164"/>
          <ac:spMkLst>
            <pc:docMk/>
            <pc:sldMk cId="4020190384" sldId="363"/>
            <ac:spMk id="62" creationId="{F7CFC1EB-6DF9-43A8-A907-53F9B55459AE}"/>
          </ac:spMkLst>
        </pc:spChg>
        <pc:spChg chg="add del mod ord">
          <ac:chgData name="hassan MH" userId="84cd2103f36ef0dc" providerId="LiveId" clId="{EC105026-A59A-472F-96D2-633B07EAEF26}" dt="2022-04-18T14:58:09.388" v="1650" actId="21"/>
          <ac:spMkLst>
            <pc:docMk/>
            <pc:sldMk cId="4020190384" sldId="363"/>
            <ac:spMk id="104" creationId="{95D05A2B-E58A-4B9F-B7A5-F0B8593C18A9}"/>
          </ac:spMkLst>
        </pc:spChg>
        <pc:spChg chg="mod">
          <ac:chgData name="hassan MH" userId="84cd2103f36ef0dc" providerId="LiveId" clId="{EC105026-A59A-472F-96D2-633B07EAEF26}" dt="2022-04-18T14:38:37.565" v="1308"/>
          <ac:spMkLst>
            <pc:docMk/>
            <pc:sldMk cId="4020190384" sldId="363"/>
            <ac:spMk id="106" creationId="{45CC445A-8EEC-4FA3-A743-3D836F45A5E8}"/>
          </ac:spMkLst>
        </pc:spChg>
        <pc:spChg chg="mod">
          <ac:chgData name="hassan MH" userId="84cd2103f36ef0dc" providerId="LiveId" clId="{EC105026-A59A-472F-96D2-633B07EAEF26}" dt="2022-04-18T14:38:37.565" v="1308"/>
          <ac:spMkLst>
            <pc:docMk/>
            <pc:sldMk cId="4020190384" sldId="363"/>
            <ac:spMk id="108" creationId="{B923A2DB-962D-40D4-B946-3BB2D06DC112}"/>
          </ac:spMkLst>
        </pc:spChg>
        <pc:spChg chg="mod">
          <ac:chgData name="hassan MH" userId="84cd2103f36ef0dc" providerId="LiveId" clId="{EC105026-A59A-472F-96D2-633B07EAEF26}" dt="2022-04-18T14:38:37.565" v="1308"/>
          <ac:spMkLst>
            <pc:docMk/>
            <pc:sldMk cId="4020190384" sldId="363"/>
            <ac:spMk id="109" creationId="{4979DB37-51D8-480F-9414-17855D70B1D0}"/>
          </ac:spMkLst>
        </pc:spChg>
        <pc:spChg chg="add del mod">
          <ac:chgData name="hassan MH" userId="84cd2103f36ef0dc" providerId="LiveId" clId="{EC105026-A59A-472F-96D2-633B07EAEF26}" dt="2022-04-18T14:40:45.548" v="1362"/>
          <ac:spMkLst>
            <pc:docMk/>
            <pc:sldMk cId="4020190384" sldId="363"/>
            <ac:spMk id="115" creationId="{7E0BC1A3-8A76-4063-A103-A76CC2EC2202}"/>
          </ac:spMkLst>
        </pc:spChg>
        <pc:spChg chg="mod">
          <ac:chgData name="hassan MH" userId="84cd2103f36ef0dc" providerId="LiveId" clId="{EC105026-A59A-472F-96D2-633B07EAEF26}" dt="2022-04-18T14:40:42.999" v="1361"/>
          <ac:spMkLst>
            <pc:docMk/>
            <pc:sldMk cId="4020190384" sldId="363"/>
            <ac:spMk id="117" creationId="{E2FD17DF-4264-4DB9-B783-0F2F271FAD7E}"/>
          </ac:spMkLst>
        </pc:spChg>
        <pc:spChg chg="mod">
          <ac:chgData name="hassan MH" userId="84cd2103f36ef0dc" providerId="LiveId" clId="{EC105026-A59A-472F-96D2-633B07EAEF26}" dt="2022-04-18T14:41:30.411" v="1372" actId="164"/>
          <ac:spMkLst>
            <pc:docMk/>
            <pc:sldMk cId="4020190384" sldId="363"/>
            <ac:spMk id="118" creationId="{EAFEE309-7494-4596-A63D-46E88766FAAF}"/>
          </ac:spMkLst>
        </pc:spChg>
        <pc:spChg chg="del mod">
          <ac:chgData name="hassan MH" userId="84cd2103f36ef0dc" providerId="LiveId" clId="{EC105026-A59A-472F-96D2-633B07EAEF26}" dt="2022-04-18T14:40:47.665" v="1363" actId="478"/>
          <ac:spMkLst>
            <pc:docMk/>
            <pc:sldMk cId="4020190384" sldId="363"/>
            <ac:spMk id="119" creationId="{FBEB1073-1581-43FA-8643-8C2256A8AEC9}"/>
          </ac:spMkLst>
        </pc:spChg>
        <pc:spChg chg="mod">
          <ac:chgData name="hassan MH" userId="84cd2103f36ef0dc" providerId="LiveId" clId="{EC105026-A59A-472F-96D2-633B07EAEF26}" dt="2022-04-18T14:41:30.411" v="1372" actId="164"/>
          <ac:spMkLst>
            <pc:docMk/>
            <pc:sldMk cId="4020190384" sldId="363"/>
            <ac:spMk id="120" creationId="{DE6A1C9F-9A3C-4A8B-8661-F0FC1B8D3371}"/>
          </ac:spMkLst>
        </pc:spChg>
        <pc:spChg chg="mod">
          <ac:chgData name="hassan MH" userId="84cd2103f36ef0dc" providerId="LiveId" clId="{EC105026-A59A-472F-96D2-633B07EAEF26}" dt="2022-04-18T14:41:23.407" v="1370"/>
          <ac:spMkLst>
            <pc:docMk/>
            <pc:sldMk cId="4020190384" sldId="363"/>
            <ac:spMk id="122" creationId="{C97B44EC-46EA-4F53-877C-B952E9134226}"/>
          </ac:spMkLst>
        </pc:spChg>
        <pc:spChg chg="mod">
          <ac:chgData name="hassan MH" userId="84cd2103f36ef0dc" providerId="LiveId" clId="{EC105026-A59A-472F-96D2-633B07EAEF26}" dt="2022-04-18T14:41:23.407" v="1370"/>
          <ac:spMkLst>
            <pc:docMk/>
            <pc:sldMk cId="4020190384" sldId="363"/>
            <ac:spMk id="123" creationId="{F00A992E-5412-4956-9205-89894F3D65B4}"/>
          </ac:spMkLst>
        </pc:spChg>
        <pc:spChg chg="mod">
          <ac:chgData name="hassan MH" userId="84cd2103f36ef0dc" providerId="LiveId" clId="{EC105026-A59A-472F-96D2-633B07EAEF26}" dt="2022-04-18T14:41:44.200" v="1377"/>
          <ac:spMkLst>
            <pc:docMk/>
            <pc:sldMk cId="4020190384" sldId="363"/>
            <ac:spMk id="126" creationId="{A144982F-180A-4EF8-B638-BFD301A873C2}"/>
          </ac:spMkLst>
        </pc:spChg>
        <pc:spChg chg="mod">
          <ac:chgData name="hassan MH" userId="84cd2103f36ef0dc" providerId="LiveId" clId="{EC105026-A59A-472F-96D2-633B07EAEF26}" dt="2022-04-18T14:41:44.200" v="1377"/>
          <ac:spMkLst>
            <pc:docMk/>
            <pc:sldMk cId="4020190384" sldId="363"/>
            <ac:spMk id="127" creationId="{0B616697-5D74-430E-9AFD-969A46883D7C}"/>
          </ac:spMkLst>
        </pc:spChg>
        <pc:spChg chg="add mod">
          <ac:chgData name="hassan MH" userId="84cd2103f36ef0dc" providerId="LiveId" clId="{EC105026-A59A-472F-96D2-633B07EAEF26}" dt="2022-04-18T14:56:18.185" v="1610" actId="164"/>
          <ac:spMkLst>
            <pc:docMk/>
            <pc:sldMk cId="4020190384" sldId="363"/>
            <ac:spMk id="128" creationId="{B0101B1C-E68A-4ECF-9CEE-B840474E58D6}"/>
          </ac:spMkLst>
        </pc:spChg>
        <pc:spChg chg="add mod">
          <ac:chgData name="hassan MH" userId="84cd2103f36ef0dc" providerId="LiveId" clId="{EC105026-A59A-472F-96D2-633B07EAEF26}" dt="2022-04-18T14:56:18.185" v="1610" actId="164"/>
          <ac:spMkLst>
            <pc:docMk/>
            <pc:sldMk cId="4020190384" sldId="363"/>
            <ac:spMk id="129" creationId="{C1BD7581-9253-49F0-B4D9-ED67B9116A5C}"/>
          </ac:spMkLst>
        </pc:spChg>
        <pc:spChg chg="add mod">
          <ac:chgData name="hassan MH" userId="84cd2103f36ef0dc" providerId="LiveId" clId="{EC105026-A59A-472F-96D2-633B07EAEF26}" dt="2022-04-18T14:56:18.185" v="1610" actId="164"/>
          <ac:spMkLst>
            <pc:docMk/>
            <pc:sldMk cId="4020190384" sldId="363"/>
            <ac:spMk id="130" creationId="{8C053F27-6378-4C49-BFC9-797DC4CFA61F}"/>
          </ac:spMkLst>
        </pc:spChg>
        <pc:spChg chg="add mod">
          <ac:chgData name="hassan MH" userId="84cd2103f36ef0dc" providerId="LiveId" clId="{EC105026-A59A-472F-96D2-633B07EAEF26}" dt="2022-04-18T14:56:13.324" v="1606" actId="164"/>
          <ac:spMkLst>
            <pc:docMk/>
            <pc:sldMk cId="4020190384" sldId="363"/>
            <ac:spMk id="132" creationId="{9673EC01-40F0-48CB-A370-5446B40EFE47}"/>
          </ac:spMkLst>
        </pc:spChg>
        <pc:spChg chg="add mod">
          <ac:chgData name="hassan MH" userId="84cd2103f36ef0dc" providerId="LiveId" clId="{EC105026-A59A-472F-96D2-633B07EAEF26}" dt="2022-04-18T14:56:13.324" v="1606" actId="164"/>
          <ac:spMkLst>
            <pc:docMk/>
            <pc:sldMk cId="4020190384" sldId="363"/>
            <ac:spMk id="142" creationId="{70780BF5-3DA0-491D-BA55-634502575814}"/>
          </ac:spMkLst>
        </pc:spChg>
        <pc:spChg chg="add mod">
          <ac:chgData name="hassan MH" userId="84cd2103f36ef0dc" providerId="LiveId" clId="{EC105026-A59A-472F-96D2-633B07EAEF26}" dt="2022-04-18T14:56:13.324" v="1606" actId="164"/>
          <ac:spMkLst>
            <pc:docMk/>
            <pc:sldMk cId="4020190384" sldId="363"/>
            <ac:spMk id="143" creationId="{BC1981B9-24A7-458A-8068-15B2759BE71D}"/>
          </ac:spMkLst>
        </pc:spChg>
        <pc:spChg chg="del">
          <ac:chgData name="hassan MH" userId="84cd2103f36ef0dc" providerId="LiveId" clId="{EC105026-A59A-472F-96D2-633B07EAEF26}" dt="2022-04-18T14:37:31.243" v="1292" actId="478"/>
          <ac:spMkLst>
            <pc:docMk/>
            <pc:sldMk cId="4020190384" sldId="363"/>
            <ac:spMk id="145" creationId="{BD1D94B3-1BF6-466D-AFBB-B2EEC2438618}"/>
          </ac:spMkLst>
        </pc:spChg>
        <pc:spChg chg="del">
          <ac:chgData name="hassan MH" userId="84cd2103f36ef0dc" providerId="LiveId" clId="{EC105026-A59A-472F-96D2-633B07EAEF26}" dt="2022-04-18T14:37:31.243" v="1292" actId="478"/>
          <ac:spMkLst>
            <pc:docMk/>
            <pc:sldMk cId="4020190384" sldId="363"/>
            <ac:spMk id="146" creationId="{9ED7A360-B369-46B4-9AEF-B80C3C3FED2D}"/>
          </ac:spMkLst>
        </pc:spChg>
        <pc:spChg chg="del">
          <ac:chgData name="hassan MH" userId="84cd2103f36ef0dc" providerId="LiveId" clId="{EC105026-A59A-472F-96D2-633B07EAEF26}" dt="2022-04-18T14:37:31.243" v="1292" actId="478"/>
          <ac:spMkLst>
            <pc:docMk/>
            <pc:sldMk cId="4020190384" sldId="363"/>
            <ac:spMk id="147" creationId="{7759D5BF-D431-4010-AE43-DA02A0F64D86}"/>
          </ac:spMkLst>
        </pc:spChg>
        <pc:spChg chg="mod">
          <ac:chgData name="hassan MH" userId="84cd2103f36ef0dc" providerId="LiveId" clId="{EC105026-A59A-472F-96D2-633B07EAEF26}" dt="2022-04-18T14:43:06.476" v="1398"/>
          <ac:spMkLst>
            <pc:docMk/>
            <pc:sldMk cId="4020190384" sldId="363"/>
            <ac:spMk id="148" creationId="{94E9D3F6-87D4-45E1-8109-4C1CE64BD966}"/>
          </ac:spMkLst>
        </pc:spChg>
        <pc:spChg chg="mod">
          <ac:chgData name="hassan MH" userId="84cd2103f36ef0dc" providerId="LiveId" clId="{EC105026-A59A-472F-96D2-633B07EAEF26}" dt="2022-04-18T14:43:06.476" v="1398"/>
          <ac:spMkLst>
            <pc:docMk/>
            <pc:sldMk cId="4020190384" sldId="363"/>
            <ac:spMk id="150" creationId="{C0BD96DB-988F-4787-8D17-4514F3C620B0}"/>
          </ac:spMkLst>
        </pc:spChg>
        <pc:spChg chg="del">
          <ac:chgData name="hassan MH" userId="84cd2103f36ef0dc" providerId="LiveId" clId="{EC105026-A59A-472F-96D2-633B07EAEF26}" dt="2022-04-18T14:37:31.243" v="1292" actId="478"/>
          <ac:spMkLst>
            <pc:docMk/>
            <pc:sldMk cId="4020190384" sldId="363"/>
            <ac:spMk id="151" creationId="{18332FA2-9544-4CA9-A8EE-1DABF0A881E5}"/>
          </ac:spMkLst>
        </pc:spChg>
        <pc:spChg chg="del">
          <ac:chgData name="hassan MH" userId="84cd2103f36ef0dc" providerId="LiveId" clId="{EC105026-A59A-472F-96D2-633B07EAEF26}" dt="2022-04-18T14:37:31.243" v="1292" actId="478"/>
          <ac:spMkLst>
            <pc:docMk/>
            <pc:sldMk cId="4020190384" sldId="363"/>
            <ac:spMk id="152" creationId="{380500BC-B64C-4B2B-AE90-C9BE6A60D297}"/>
          </ac:spMkLst>
        </pc:spChg>
        <pc:spChg chg="del">
          <ac:chgData name="hassan MH" userId="84cd2103f36ef0dc" providerId="LiveId" clId="{EC105026-A59A-472F-96D2-633B07EAEF26}" dt="2022-04-18T14:37:31.243" v="1292" actId="478"/>
          <ac:spMkLst>
            <pc:docMk/>
            <pc:sldMk cId="4020190384" sldId="363"/>
            <ac:spMk id="153" creationId="{AB2F0926-D2DF-4C97-B587-092FB4FE57CB}"/>
          </ac:spMkLst>
        </pc:spChg>
        <pc:spChg chg="mod">
          <ac:chgData name="hassan MH" userId="84cd2103f36ef0dc" providerId="LiveId" clId="{EC105026-A59A-472F-96D2-633B07EAEF26}" dt="2022-04-18T14:43:06.476" v="1398"/>
          <ac:spMkLst>
            <pc:docMk/>
            <pc:sldMk cId="4020190384" sldId="363"/>
            <ac:spMk id="157" creationId="{063EC44F-C24E-47B6-816F-08C77B91D311}"/>
          </ac:spMkLst>
        </pc:spChg>
        <pc:spChg chg="mod">
          <ac:chgData name="hassan MH" userId="84cd2103f36ef0dc" providerId="LiveId" clId="{EC105026-A59A-472F-96D2-633B07EAEF26}" dt="2022-04-18T14:56:07.279" v="1602" actId="164"/>
          <ac:spMkLst>
            <pc:docMk/>
            <pc:sldMk cId="4020190384" sldId="363"/>
            <ac:spMk id="158" creationId="{E370B4AD-5193-41B7-8739-A5B5365C8D7B}"/>
          </ac:spMkLst>
        </pc:spChg>
        <pc:spChg chg="del mod">
          <ac:chgData name="hassan MH" userId="84cd2103f36ef0dc" providerId="LiveId" clId="{EC105026-A59A-472F-96D2-633B07EAEF26}" dt="2022-04-18T14:43:35.386" v="1406" actId="478"/>
          <ac:spMkLst>
            <pc:docMk/>
            <pc:sldMk cId="4020190384" sldId="363"/>
            <ac:spMk id="159" creationId="{76243BA0-434A-4A9B-9039-127D1ECFB05D}"/>
          </ac:spMkLst>
        </pc:spChg>
        <pc:spChg chg="mod ord">
          <ac:chgData name="hassan MH" userId="84cd2103f36ef0dc" providerId="LiveId" clId="{EC105026-A59A-472F-96D2-633B07EAEF26}" dt="2022-04-18T14:56:07.279" v="1602" actId="164"/>
          <ac:spMkLst>
            <pc:docMk/>
            <pc:sldMk cId="4020190384" sldId="363"/>
            <ac:spMk id="160" creationId="{E3CE22E2-0822-48FE-AE99-6C6093FB7331}"/>
          </ac:spMkLst>
        </pc:spChg>
        <pc:spChg chg="mod">
          <ac:chgData name="hassan MH" userId="84cd2103f36ef0dc" providerId="LiveId" clId="{EC105026-A59A-472F-96D2-633B07EAEF26}" dt="2022-04-18T14:43:51.847" v="1412"/>
          <ac:spMkLst>
            <pc:docMk/>
            <pc:sldMk cId="4020190384" sldId="363"/>
            <ac:spMk id="162" creationId="{8EBFAF3B-7FC2-40B7-9A90-FABBCA943DAF}"/>
          </ac:spMkLst>
        </pc:spChg>
        <pc:spChg chg="del">
          <ac:chgData name="hassan MH" userId="84cd2103f36ef0dc" providerId="LiveId" clId="{EC105026-A59A-472F-96D2-633B07EAEF26}" dt="2022-04-18T14:37:31.243" v="1292" actId="478"/>
          <ac:spMkLst>
            <pc:docMk/>
            <pc:sldMk cId="4020190384" sldId="363"/>
            <ac:spMk id="164" creationId="{72C913C3-F457-448E-9F3E-A475D6186410}"/>
          </ac:spMkLst>
        </pc:spChg>
        <pc:spChg chg="del">
          <ac:chgData name="hassan MH" userId="84cd2103f36ef0dc" providerId="LiveId" clId="{EC105026-A59A-472F-96D2-633B07EAEF26}" dt="2022-04-18T14:37:31.243" v="1292" actId="478"/>
          <ac:spMkLst>
            <pc:docMk/>
            <pc:sldMk cId="4020190384" sldId="363"/>
            <ac:spMk id="165" creationId="{DA9969CF-5258-475C-B70F-E49F220193B3}"/>
          </ac:spMkLst>
        </pc:spChg>
        <pc:spChg chg="del">
          <ac:chgData name="hassan MH" userId="84cd2103f36ef0dc" providerId="LiveId" clId="{EC105026-A59A-472F-96D2-633B07EAEF26}" dt="2022-04-18T14:37:31.243" v="1292" actId="478"/>
          <ac:spMkLst>
            <pc:docMk/>
            <pc:sldMk cId="4020190384" sldId="363"/>
            <ac:spMk id="166" creationId="{B2734FF4-8302-43BC-BC02-0B844B883F72}"/>
          </ac:spMkLst>
        </pc:spChg>
        <pc:spChg chg="mod">
          <ac:chgData name="hassan MH" userId="84cd2103f36ef0dc" providerId="LiveId" clId="{EC105026-A59A-472F-96D2-633B07EAEF26}" dt="2022-04-18T14:43:51.847" v="1412"/>
          <ac:spMkLst>
            <pc:docMk/>
            <pc:sldMk cId="4020190384" sldId="363"/>
            <ac:spMk id="171" creationId="{59EFE68E-0657-4937-B503-14A552907F60}"/>
          </ac:spMkLst>
        </pc:spChg>
        <pc:spChg chg="mod">
          <ac:chgData name="hassan MH" userId="84cd2103f36ef0dc" providerId="LiveId" clId="{EC105026-A59A-472F-96D2-633B07EAEF26}" dt="2022-04-18T14:43:51.847" v="1412"/>
          <ac:spMkLst>
            <pc:docMk/>
            <pc:sldMk cId="4020190384" sldId="363"/>
            <ac:spMk id="172" creationId="{433CF62D-AA3E-46BE-A64E-919683939D56}"/>
          </ac:spMkLst>
        </pc:spChg>
        <pc:spChg chg="mod">
          <ac:chgData name="hassan MH" userId="84cd2103f36ef0dc" providerId="LiveId" clId="{EC105026-A59A-472F-96D2-633B07EAEF26}" dt="2022-04-18T14:44:18.911" v="1423"/>
          <ac:spMkLst>
            <pc:docMk/>
            <pc:sldMk cId="4020190384" sldId="363"/>
            <ac:spMk id="174" creationId="{07847EC2-3C6D-477E-A51A-E4B126C6736F}"/>
          </ac:spMkLst>
        </pc:spChg>
        <pc:spChg chg="mod">
          <ac:chgData name="hassan MH" userId="84cd2103f36ef0dc" providerId="LiveId" clId="{EC105026-A59A-472F-96D2-633B07EAEF26}" dt="2022-04-18T14:44:18.911" v="1423"/>
          <ac:spMkLst>
            <pc:docMk/>
            <pc:sldMk cId="4020190384" sldId="363"/>
            <ac:spMk id="175" creationId="{821C7FB9-6C81-4796-95B7-9C9EA878E568}"/>
          </ac:spMkLst>
        </pc:spChg>
        <pc:spChg chg="add mod">
          <ac:chgData name="hassan MH" userId="84cd2103f36ef0dc" providerId="LiveId" clId="{EC105026-A59A-472F-96D2-633B07EAEF26}" dt="2022-04-18T14:56:07.279" v="1602" actId="164"/>
          <ac:spMkLst>
            <pc:docMk/>
            <pc:sldMk cId="4020190384" sldId="363"/>
            <ac:spMk id="176" creationId="{07662347-BD3D-4ADF-A8C6-0550F3D23DCB}"/>
          </ac:spMkLst>
        </pc:spChg>
        <pc:spChg chg="add mod">
          <ac:chgData name="hassan MH" userId="84cd2103f36ef0dc" providerId="LiveId" clId="{EC105026-A59A-472F-96D2-633B07EAEF26}" dt="2022-04-18T14:56:07.279" v="1602" actId="164"/>
          <ac:spMkLst>
            <pc:docMk/>
            <pc:sldMk cId="4020190384" sldId="363"/>
            <ac:spMk id="177" creationId="{33D881E3-FEAB-4576-9827-54B7C368C426}"/>
          </ac:spMkLst>
        </pc:spChg>
        <pc:spChg chg="add mod">
          <ac:chgData name="hassan MH" userId="84cd2103f36ef0dc" providerId="LiveId" clId="{EC105026-A59A-472F-96D2-633B07EAEF26}" dt="2022-04-18T14:56:07.279" v="1602" actId="164"/>
          <ac:spMkLst>
            <pc:docMk/>
            <pc:sldMk cId="4020190384" sldId="363"/>
            <ac:spMk id="178" creationId="{749AF3A6-D797-4AA6-83BB-D30F76341265}"/>
          </ac:spMkLst>
        </pc:spChg>
        <pc:spChg chg="add del mod topLvl">
          <ac:chgData name="hassan MH" userId="84cd2103f36ef0dc" providerId="LiveId" clId="{EC105026-A59A-472F-96D2-633B07EAEF26}" dt="2022-04-18T14:46:05.894" v="1442" actId="478"/>
          <ac:spMkLst>
            <pc:docMk/>
            <pc:sldMk cId="4020190384" sldId="363"/>
            <ac:spMk id="179" creationId="{46CF253E-F711-45B2-8BE5-D9A61CD3B1B8}"/>
          </ac:spMkLst>
        </pc:spChg>
        <pc:spChg chg="del">
          <ac:chgData name="hassan MH" userId="84cd2103f36ef0dc" providerId="LiveId" clId="{EC105026-A59A-472F-96D2-633B07EAEF26}" dt="2022-04-18T14:37:31.243" v="1292" actId="478"/>
          <ac:spMkLst>
            <pc:docMk/>
            <pc:sldMk cId="4020190384" sldId="363"/>
            <ac:spMk id="180" creationId="{88E5F2CB-ACC6-41C1-9DF0-B8C509D2D836}"/>
          </ac:spMkLst>
        </pc:spChg>
        <pc:spChg chg="del">
          <ac:chgData name="hassan MH" userId="84cd2103f36ef0dc" providerId="LiveId" clId="{EC105026-A59A-472F-96D2-633B07EAEF26}" dt="2022-04-18T14:37:31.243" v="1292" actId="478"/>
          <ac:spMkLst>
            <pc:docMk/>
            <pc:sldMk cId="4020190384" sldId="363"/>
            <ac:spMk id="181" creationId="{15CDA3F7-C273-40C8-BC52-15F0B161F0F8}"/>
          </ac:spMkLst>
        </pc:spChg>
        <pc:spChg chg="del">
          <ac:chgData name="hassan MH" userId="84cd2103f36ef0dc" providerId="LiveId" clId="{EC105026-A59A-472F-96D2-633B07EAEF26}" dt="2022-04-18T14:37:31.243" v="1292" actId="478"/>
          <ac:spMkLst>
            <pc:docMk/>
            <pc:sldMk cId="4020190384" sldId="363"/>
            <ac:spMk id="182" creationId="{FE1CE3F4-89C8-401E-9735-9D39C2677A0D}"/>
          </ac:spMkLst>
        </pc:spChg>
        <pc:spChg chg="add del mod topLvl">
          <ac:chgData name="hassan MH" userId="84cd2103f36ef0dc" providerId="LiveId" clId="{EC105026-A59A-472F-96D2-633B07EAEF26}" dt="2022-04-18T14:46:06.699" v="1443" actId="478"/>
          <ac:spMkLst>
            <pc:docMk/>
            <pc:sldMk cId="4020190384" sldId="363"/>
            <ac:spMk id="186" creationId="{AFC21BB3-1A49-438D-AB25-DE8A33E4E3C2}"/>
          </ac:spMkLst>
        </pc:spChg>
        <pc:spChg chg="add del mod topLvl">
          <ac:chgData name="hassan MH" userId="84cd2103f36ef0dc" providerId="LiveId" clId="{EC105026-A59A-472F-96D2-633B07EAEF26}" dt="2022-04-18T14:46:07.319" v="1444" actId="478"/>
          <ac:spMkLst>
            <pc:docMk/>
            <pc:sldMk cId="4020190384" sldId="363"/>
            <ac:spMk id="187" creationId="{BFB9178D-1738-4B47-A600-FE200944BB11}"/>
          </ac:spMkLst>
        </pc:spChg>
        <pc:spChg chg="mod">
          <ac:chgData name="hassan MH" userId="84cd2103f36ef0dc" providerId="LiveId" clId="{EC105026-A59A-472F-96D2-633B07EAEF26}" dt="2022-04-18T14:45:43.924" v="1439" actId="165"/>
          <ac:spMkLst>
            <pc:docMk/>
            <pc:sldMk cId="4020190384" sldId="363"/>
            <ac:spMk id="189" creationId="{0905BD7C-CB69-4967-B6DA-27224DB476DE}"/>
          </ac:spMkLst>
        </pc:spChg>
        <pc:spChg chg="mod">
          <ac:chgData name="hassan MH" userId="84cd2103f36ef0dc" providerId="LiveId" clId="{EC105026-A59A-472F-96D2-633B07EAEF26}" dt="2022-04-18T14:45:43.924" v="1439" actId="165"/>
          <ac:spMkLst>
            <pc:docMk/>
            <pc:sldMk cId="4020190384" sldId="363"/>
            <ac:spMk id="190" creationId="{A595C473-CDF0-43EA-87DC-6F061E33A6BF}"/>
          </ac:spMkLst>
        </pc:spChg>
        <pc:spChg chg="add mod">
          <ac:chgData name="hassan MH" userId="84cd2103f36ef0dc" providerId="LiveId" clId="{EC105026-A59A-472F-96D2-633B07EAEF26}" dt="2022-04-18T14:56:15.919" v="1608" actId="164"/>
          <ac:spMkLst>
            <pc:docMk/>
            <pc:sldMk cId="4020190384" sldId="363"/>
            <ac:spMk id="191" creationId="{8890905D-F226-4553-A248-4C371E181A05}"/>
          </ac:spMkLst>
        </pc:spChg>
        <pc:spChg chg="add mod">
          <ac:chgData name="hassan MH" userId="84cd2103f36ef0dc" providerId="LiveId" clId="{EC105026-A59A-472F-96D2-633B07EAEF26}" dt="2022-04-18T14:56:15.919" v="1608" actId="164"/>
          <ac:spMkLst>
            <pc:docMk/>
            <pc:sldMk cId="4020190384" sldId="363"/>
            <ac:spMk id="192" creationId="{6D9CA7E2-07CE-402C-9688-A76E07510A7A}"/>
          </ac:spMkLst>
        </pc:spChg>
        <pc:spChg chg="add mod">
          <ac:chgData name="hassan MH" userId="84cd2103f36ef0dc" providerId="LiveId" clId="{EC105026-A59A-472F-96D2-633B07EAEF26}" dt="2022-04-18T14:56:15.919" v="1608" actId="164"/>
          <ac:spMkLst>
            <pc:docMk/>
            <pc:sldMk cId="4020190384" sldId="363"/>
            <ac:spMk id="193" creationId="{E64FF488-68F5-4E3C-8A8F-38B5A1221E4C}"/>
          </ac:spMkLst>
        </pc:spChg>
        <pc:spChg chg="add mod ord">
          <ac:chgData name="hassan MH" userId="84cd2103f36ef0dc" providerId="LiveId" clId="{EC105026-A59A-472F-96D2-633B07EAEF26}" dt="2022-04-18T14:56:19.682" v="1611" actId="164"/>
          <ac:spMkLst>
            <pc:docMk/>
            <pc:sldMk cId="4020190384" sldId="363"/>
            <ac:spMk id="194" creationId="{A2FF2D26-7323-4772-9DE0-E6D413C34040}"/>
          </ac:spMkLst>
        </pc:spChg>
        <pc:spChg chg="mod">
          <ac:chgData name="hassan MH" userId="84cd2103f36ef0dc" providerId="LiveId" clId="{EC105026-A59A-472F-96D2-633B07EAEF26}" dt="2022-04-18T14:47:50.439" v="1459"/>
          <ac:spMkLst>
            <pc:docMk/>
            <pc:sldMk cId="4020190384" sldId="363"/>
            <ac:spMk id="199" creationId="{7E3CDEF5-5A0D-4F24-A108-5B1324828931}"/>
          </ac:spMkLst>
        </pc:spChg>
        <pc:spChg chg="mod">
          <ac:chgData name="hassan MH" userId="84cd2103f36ef0dc" providerId="LiveId" clId="{EC105026-A59A-472F-96D2-633B07EAEF26}" dt="2022-04-18T14:47:50.439" v="1459"/>
          <ac:spMkLst>
            <pc:docMk/>
            <pc:sldMk cId="4020190384" sldId="363"/>
            <ac:spMk id="200" creationId="{8E168A34-EFE5-442B-8A33-A7D3490DCC23}"/>
          </ac:spMkLst>
        </pc:spChg>
        <pc:spChg chg="add mod">
          <ac:chgData name="hassan MH" userId="84cd2103f36ef0dc" providerId="LiveId" clId="{EC105026-A59A-472F-96D2-633B07EAEF26}" dt="2022-04-18T14:56:19.682" v="1611" actId="164"/>
          <ac:spMkLst>
            <pc:docMk/>
            <pc:sldMk cId="4020190384" sldId="363"/>
            <ac:spMk id="201" creationId="{94C1A2B5-09F7-4688-B9E0-C81EBC1C9892}"/>
          </ac:spMkLst>
        </pc:spChg>
        <pc:spChg chg="add mod">
          <ac:chgData name="hassan MH" userId="84cd2103f36ef0dc" providerId="LiveId" clId="{EC105026-A59A-472F-96D2-633B07EAEF26}" dt="2022-04-18T14:56:19.682" v="1611" actId="164"/>
          <ac:spMkLst>
            <pc:docMk/>
            <pc:sldMk cId="4020190384" sldId="363"/>
            <ac:spMk id="202" creationId="{7038E1A5-3474-4891-947B-3398F45FE2C4}"/>
          </ac:spMkLst>
        </pc:spChg>
        <pc:spChg chg="del">
          <ac:chgData name="hassan MH" userId="84cd2103f36ef0dc" providerId="LiveId" clId="{EC105026-A59A-472F-96D2-633B07EAEF26}" dt="2022-04-18T14:37:31.243" v="1292" actId="478"/>
          <ac:spMkLst>
            <pc:docMk/>
            <pc:sldMk cId="4020190384" sldId="363"/>
            <ac:spMk id="205" creationId="{26EF9CBD-280E-489E-97A4-34314E7946E1}"/>
          </ac:spMkLst>
        </pc:spChg>
        <pc:spChg chg="del">
          <ac:chgData name="hassan MH" userId="84cd2103f36ef0dc" providerId="LiveId" clId="{EC105026-A59A-472F-96D2-633B07EAEF26}" dt="2022-04-18T14:37:31.243" v="1292" actId="478"/>
          <ac:spMkLst>
            <pc:docMk/>
            <pc:sldMk cId="4020190384" sldId="363"/>
            <ac:spMk id="206" creationId="{0ABF23D9-35A8-4739-B536-E4022D98AC57}"/>
          </ac:spMkLst>
        </pc:spChg>
        <pc:spChg chg="del">
          <ac:chgData name="hassan MH" userId="84cd2103f36ef0dc" providerId="LiveId" clId="{EC105026-A59A-472F-96D2-633B07EAEF26}" dt="2022-04-18T14:37:31.243" v="1292" actId="478"/>
          <ac:spMkLst>
            <pc:docMk/>
            <pc:sldMk cId="4020190384" sldId="363"/>
            <ac:spMk id="207" creationId="{F8DB134E-FA7F-4279-8F58-767F571ECB39}"/>
          </ac:spMkLst>
        </pc:spChg>
        <pc:spChg chg="add mod">
          <ac:chgData name="hassan MH" userId="84cd2103f36ef0dc" providerId="LiveId" clId="{EC105026-A59A-472F-96D2-633B07EAEF26}" dt="2022-04-18T14:56:19.682" v="1611" actId="164"/>
          <ac:spMkLst>
            <pc:docMk/>
            <pc:sldMk cId="4020190384" sldId="363"/>
            <ac:spMk id="208" creationId="{6D67D3AE-317E-4E2E-A27B-DCA5632D9139}"/>
          </ac:spMkLst>
        </pc:spChg>
        <pc:spChg chg="mod">
          <ac:chgData name="hassan MH" userId="84cd2103f36ef0dc" providerId="LiveId" clId="{EC105026-A59A-472F-96D2-633B07EAEF26}" dt="2022-04-18T14:48:15.036" v="1467" actId="948"/>
          <ac:spMkLst>
            <pc:docMk/>
            <pc:sldMk cId="4020190384" sldId="363"/>
            <ac:spMk id="211" creationId="{A06D534D-BEAA-4D9D-9022-766474909F21}"/>
          </ac:spMkLst>
        </pc:spChg>
        <pc:spChg chg="mod">
          <ac:chgData name="hassan MH" userId="84cd2103f36ef0dc" providerId="LiveId" clId="{EC105026-A59A-472F-96D2-633B07EAEF26}" dt="2022-04-18T14:48:15.036" v="1467" actId="948"/>
          <ac:spMkLst>
            <pc:docMk/>
            <pc:sldMk cId="4020190384" sldId="363"/>
            <ac:spMk id="212" creationId="{E7648CFA-A13F-4FDF-8C32-AD3B39E867A7}"/>
          </ac:spMkLst>
        </pc:spChg>
        <pc:spChg chg="mod">
          <ac:chgData name="hassan MH" userId="84cd2103f36ef0dc" providerId="LiveId" clId="{EC105026-A59A-472F-96D2-633B07EAEF26}" dt="2022-04-18T14:48:47.099" v="1478" actId="1076"/>
          <ac:spMkLst>
            <pc:docMk/>
            <pc:sldMk cId="4020190384" sldId="363"/>
            <ac:spMk id="214" creationId="{D6FE49F1-46B9-4828-B39A-01620B67960A}"/>
          </ac:spMkLst>
        </pc:spChg>
        <pc:spChg chg="mod">
          <ac:chgData name="hassan MH" userId="84cd2103f36ef0dc" providerId="LiveId" clId="{EC105026-A59A-472F-96D2-633B07EAEF26}" dt="2022-04-18T14:48:39.894" v="1474" actId="207"/>
          <ac:spMkLst>
            <pc:docMk/>
            <pc:sldMk cId="4020190384" sldId="363"/>
            <ac:spMk id="216" creationId="{121A0FC4-D5CC-4415-9D4E-9756C765D4C3}"/>
          </ac:spMkLst>
        </pc:spChg>
        <pc:spChg chg="mod">
          <ac:chgData name="hassan MH" userId="84cd2103f36ef0dc" providerId="LiveId" clId="{EC105026-A59A-472F-96D2-633B07EAEF26}" dt="2022-04-18T14:48:39.894" v="1474" actId="207"/>
          <ac:spMkLst>
            <pc:docMk/>
            <pc:sldMk cId="4020190384" sldId="363"/>
            <ac:spMk id="217" creationId="{86CC5126-2ED6-49CD-AD81-6A2C7D18380F}"/>
          </ac:spMkLst>
        </pc:spChg>
        <pc:spChg chg="mod">
          <ac:chgData name="hassan MH" userId="84cd2103f36ef0dc" providerId="LiveId" clId="{EC105026-A59A-472F-96D2-633B07EAEF26}" dt="2022-04-18T14:48:39.894" v="1474" actId="207"/>
          <ac:spMkLst>
            <pc:docMk/>
            <pc:sldMk cId="4020190384" sldId="363"/>
            <ac:spMk id="218" creationId="{11998ED9-DE6D-4D26-8067-835700CD523B}"/>
          </ac:spMkLst>
        </pc:spChg>
        <pc:spChg chg="mod">
          <ac:chgData name="hassan MH" userId="84cd2103f36ef0dc" providerId="LiveId" clId="{EC105026-A59A-472F-96D2-633B07EAEF26}" dt="2022-04-18T14:48:58.640" v="1484" actId="948"/>
          <ac:spMkLst>
            <pc:docMk/>
            <pc:sldMk cId="4020190384" sldId="363"/>
            <ac:spMk id="220" creationId="{AC14DBF1-38E2-4C39-9A5A-E405B2D7B1D1}"/>
          </ac:spMkLst>
        </pc:spChg>
        <pc:spChg chg="mod">
          <ac:chgData name="hassan MH" userId="84cd2103f36ef0dc" providerId="LiveId" clId="{EC105026-A59A-472F-96D2-633B07EAEF26}" dt="2022-04-18T14:48:58.640" v="1484" actId="948"/>
          <ac:spMkLst>
            <pc:docMk/>
            <pc:sldMk cId="4020190384" sldId="363"/>
            <ac:spMk id="222" creationId="{E587AB12-6AD9-48C6-965A-11D4B9A8F445}"/>
          </ac:spMkLst>
        </pc:spChg>
        <pc:spChg chg="mod">
          <ac:chgData name="hassan MH" userId="84cd2103f36ef0dc" providerId="LiveId" clId="{EC105026-A59A-472F-96D2-633B07EAEF26}" dt="2022-04-18T14:48:58.640" v="1484" actId="948"/>
          <ac:spMkLst>
            <pc:docMk/>
            <pc:sldMk cId="4020190384" sldId="363"/>
            <ac:spMk id="223" creationId="{F4164F15-0374-4709-994D-78EB3E0AB7EF}"/>
          </ac:spMkLst>
        </pc:spChg>
        <pc:spChg chg="mod">
          <ac:chgData name="hassan MH" userId="84cd2103f36ef0dc" providerId="LiveId" clId="{EC105026-A59A-472F-96D2-633B07EAEF26}" dt="2022-04-18T14:48:58.640" v="1484" actId="948"/>
          <ac:spMkLst>
            <pc:docMk/>
            <pc:sldMk cId="4020190384" sldId="363"/>
            <ac:spMk id="224" creationId="{BC4BA185-9BD2-4EF7-8A19-FC0A695B501B}"/>
          </ac:spMkLst>
        </pc:spChg>
        <pc:spChg chg="add mod">
          <ac:chgData name="hassan MH" userId="84cd2103f36ef0dc" providerId="LiveId" clId="{EC105026-A59A-472F-96D2-633B07EAEF26}" dt="2022-04-18T14:51:11.037" v="1526" actId="1076"/>
          <ac:spMkLst>
            <pc:docMk/>
            <pc:sldMk cId="4020190384" sldId="363"/>
            <ac:spMk id="225" creationId="{57A82BA4-4088-4F7A-9D02-E2C5F80F8CEE}"/>
          </ac:spMkLst>
        </pc:spChg>
        <pc:spChg chg="add mod">
          <ac:chgData name="hassan MH" userId="84cd2103f36ef0dc" providerId="LiveId" clId="{EC105026-A59A-472F-96D2-633B07EAEF26}" dt="2022-04-18T14:51:11.037" v="1526" actId="1076"/>
          <ac:spMkLst>
            <pc:docMk/>
            <pc:sldMk cId="4020190384" sldId="363"/>
            <ac:spMk id="226" creationId="{EC94E660-1A9D-475B-8B20-D6263FC744B7}"/>
          </ac:spMkLst>
        </pc:spChg>
        <pc:spChg chg="mod">
          <ac:chgData name="hassan MH" userId="84cd2103f36ef0dc" providerId="LiveId" clId="{EC105026-A59A-472F-96D2-633B07EAEF26}" dt="2022-04-18T14:50:19.922" v="1506"/>
          <ac:spMkLst>
            <pc:docMk/>
            <pc:sldMk cId="4020190384" sldId="363"/>
            <ac:spMk id="228" creationId="{835274EF-5325-463C-B3CA-86C6E39F6599}"/>
          </ac:spMkLst>
        </pc:spChg>
        <pc:spChg chg="mod">
          <ac:chgData name="hassan MH" userId="84cd2103f36ef0dc" providerId="LiveId" clId="{EC105026-A59A-472F-96D2-633B07EAEF26}" dt="2022-04-18T14:50:19.922" v="1506"/>
          <ac:spMkLst>
            <pc:docMk/>
            <pc:sldMk cId="4020190384" sldId="363"/>
            <ac:spMk id="229" creationId="{B78503D7-45D1-408D-8DC0-9D3755270E93}"/>
          </ac:spMkLst>
        </pc:spChg>
        <pc:spChg chg="add mod">
          <ac:chgData name="hassan MH" userId="84cd2103f36ef0dc" providerId="LiveId" clId="{EC105026-A59A-472F-96D2-633B07EAEF26}" dt="2022-04-18T14:56:21.626" v="1612" actId="164"/>
          <ac:spMkLst>
            <pc:docMk/>
            <pc:sldMk cId="4020190384" sldId="363"/>
            <ac:spMk id="230" creationId="{00DE678A-CEFD-4A8E-970E-E7262977A54F}"/>
          </ac:spMkLst>
        </pc:spChg>
        <pc:spChg chg="add mod">
          <ac:chgData name="hassan MH" userId="84cd2103f36ef0dc" providerId="LiveId" clId="{EC105026-A59A-472F-96D2-633B07EAEF26}" dt="2022-04-18T14:56:21.626" v="1612" actId="164"/>
          <ac:spMkLst>
            <pc:docMk/>
            <pc:sldMk cId="4020190384" sldId="363"/>
            <ac:spMk id="231" creationId="{BAA44E49-ED18-481A-8F36-0C58B619B471}"/>
          </ac:spMkLst>
        </pc:spChg>
        <pc:spChg chg="add mod">
          <ac:chgData name="hassan MH" userId="84cd2103f36ef0dc" providerId="LiveId" clId="{EC105026-A59A-472F-96D2-633B07EAEF26}" dt="2022-04-18T14:56:21.626" v="1612" actId="164"/>
          <ac:spMkLst>
            <pc:docMk/>
            <pc:sldMk cId="4020190384" sldId="363"/>
            <ac:spMk id="232" creationId="{D445991E-90CD-4FE4-92D7-649824C61A4A}"/>
          </ac:spMkLst>
        </pc:spChg>
        <pc:spChg chg="del">
          <ac:chgData name="hassan MH" userId="84cd2103f36ef0dc" providerId="LiveId" clId="{EC105026-A59A-472F-96D2-633B07EAEF26}" dt="2022-04-18T14:37:31.243" v="1292" actId="478"/>
          <ac:spMkLst>
            <pc:docMk/>
            <pc:sldMk cId="4020190384" sldId="363"/>
            <ac:spMk id="233" creationId="{639C1972-C748-4308-9F7E-A931E5695600}"/>
          </ac:spMkLst>
        </pc:spChg>
        <pc:spChg chg="del">
          <ac:chgData name="hassan MH" userId="84cd2103f36ef0dc" providerId="LiveId" clId="{EC105026-A59A-472F-96D2-633B07EAEF26}" dt="2022-04-18T14:37:31.243" v="1292" actId="478"/>
          <ac:spMkLst>
            <pc:docMk/>
            <pc:sldMk cId="4020190384" sldId="363"/>
            <ac:spMk id="234" creationId="{76EA1E25-1C99-4EB7-8ADC-00E2F9EE542B}"/>
          </ac:spMkLst>
        </pc:spChg>
        <pc:spChg chg="del">
          <ac:chgData name="hassan MH" userId="84cd2103f36ef0dc" providerId="LiveId" clId="{EC105026-A59A-472F-96D2-633B07EAEF26}" dt="2022-04-18T14:37:31.243" v="1292" actId="478"/>
          <ac:spMkLst>
            <pc:docMk/>
            <pc:sldMk cId="4020190384" sldId="363"/>
            <ac:spMk id="235" creationId="{AFE990CE-25CB-4617-A548-B8EC2222A962}"/>
          </ac:spMkLst>
        </pc:spChg>
        <pc:spChg chg="mod">
          <ac:chgData name="hassan MH" userId="84cd2103f36ef0dc" providerId="LiveId" clId="{EC105026-A59A-472F-96D2-633B07EAEF26}" dt="2022-04-18T14:53:31.165" v="1561"/>
          <ac:spMkLst>
            <pc:docMk/>
            <pc:sldMk cId="4020190384" sldId="363"/>
            <ac:spMk id="242" creationId="{7C66B6D7-1800-4CA7-B985-47DC4FBF6E78}"/>
          </ac:spMkLst>
        </pc:spChg>
        <pc:spChg chg="mod">
          <ac:chgData name="hassan MH" userId="84cd2103f36ef0dc" providerId="LiveId" clId="{EC105026-A59A-472F-96D2-633B07EAEF26}" dt="2022-04-18T14:53:31.165" v="1561"/>
          <ac:spMkLst>
            <pc:docMk/>
            <pc:sldMk cId="4020190384" sldId="363"/>
            <ac:spMk id="243" creationId="{9CCBDD93-2B6A-4182-9290-016CC5C7CA20}"/>
          </ac:spMkLst>
        </pc:spChg>
        <pc:spChg chg="mod">
          <ac:chgData name="hassan MH" userId="84cd2103f36ef0dc" providerId="LiveId" clId="{EC105026-A59A-472F-96D2-633B07EAEF26}" dt="2022-04-18T14:53:31.165" v="1561"/>
          <ac:spMkLst>
            <pc:docMk/>
            <pc:sldMk cId="4020190384" sldId="363"/>
            <ac:spMk id="244" creationId="{9DB77E04-30C8-487E-B6A0-2039810FFA27}"/>
          </ac:spMkLst>
        </pc:spChg>
        <pc:spChg chg="mod">
          <ac:chgData name="hassan MH" userId="84cd2103f36ef0dc" providerId="LiveId" clId="{EC105026-A59A-472F-96D2-633B07EAEF26}" dt="2022-04-18T14:53:31.165" v="1561"/>
          <ac:spMkLst>
            <pc:docMk/>
            <pc:sldMk cId="4020190384" sldId="363"/>
            <ac:spMk id="245" creationId="{E0B8AB92-98BB-4B62-ACDA-2B7768356BF5}"/>
          </ac:spMkLst>
        </pc:spChg>
        <pc:spChg chg="mod">
          <ac:chgData name="hassan MH" userId="84cd2103f36ef0dc" providerId="LiveId" clId="{EC105026-A59A-472F-96D2-633B07EAEF26}" dt="2022-04-18T14:53:31.165" v="1561"/>
          <ac:spMkLst>
            <pc:docMk/>
            <pc:sldMk cId="4020190384" sldId="363"/>
            <ac:spMk id="246" creationId="{1DBDFA28-A42C-478F-9FBE-7FE98AF538C0}"/>
          </ac:spMkLst>
        </pc:spChg>
        <pc:spChg chg="mod">
          <ac:chgData name="hassan MH" userId="84cd2103f36ef0dc" providerId="LiveId" clId="{EC105026-A59A-472F-96D2-633B07EAEF26}" dt="2022-04-18T14:53:31.165" v="1561"/>
          <ac:spMkLst>
            <pc:docMk/>
            <pc:sldMk cId="4020190384" sldId="363"/>
            <ac:spMk id="247" creationId="{251955BB-F7A2-4193-804E-0E7BAF44AE07}"/>
          </ac:spMkLst>
        </pc:spChg>
        <pc:spChg chg="add mod">
          <ac:chgData name="hassan MH" userId="84cd2103f36ef0dc" providerId="LiveId" clId="{EC105026-A59A-472F-96D2-633B07EAEF26}" dt="2022-04-18T14:56:10.464" v="1604" actId="164"/>
          <ac:spMkLst>
            <pc:docMk/>
            <pc:sldMk cId="4020190384" sldId="363"/>
            <ac:spMk id="248" creationId="{C912420E-1AEE-44EC-9267-348E0C757E0F}"/>
          </ac:spMkLst>
        </pc:spChg>
        <pc:spChg chg="mod">
          <ac:chgData name="hassan MH" userId="84cd2103f36ef0dc" providerId="LiveId" clId="{EC105026-A59A-472F-96D2-633B07EAEF26}" dt="2022-04-18T14:54:03.559" v="1568"/>
          <ac:spMkLst>
            <pc:docMk/>
            <pc:sldMk cId="4020190384" sldId="363"/>
            <ac:spMk id="250" creationId="{4C9F017F-8FA5-4E33-9722-A2C29DCF10AB}"/>
          </ac:spMkLst>
        </pc:spChg>
        <pc:spChg chg="mod">
          <ac:chgData name="hassan MH" userId="84cd2103f36ef0dc" providerId="LiveId" clId="{EC105026-A59A-472F-96D2-633B07EAEF26}" dt="2022-04-18T14:54:03.559" v="1568"/>
          <ac:spMkLst>
            <pc:docMk/>
            <pc:sldMk cId="4020190384" sldId="363"/>
            <ac:spMk id="251" creationId="{C6057686-A69F-415A-ABA8-609A402A64FC}"/>
          </ac:spMkLst>
        </pc:spChg>
        <pc:spChg chg="mod">
          <ac:chgData name="hassan MH" userId="84cd2103f36ef0dc" providerId="LiveId" clId="{EC105026-A59A-472F-96D2-633B07EAEF26}" dt="2022-04-18T14:54:03.559" v="1568"/>
          <ac:spMkLst>
            <pc:docMk/>
            <pc:sldMk cId="4020190384" sldId="363"/>
            <ac:spMk id="252" creationId="{B0F74453-FE33-4006-B6B7-1B3FF6BFC635}"/>
          </ac:spMkLst>
        </pc:spChg>
        <pc:spChg chg="mod">
          <ac:chgData name="hassan MH" userId="84cd2103f36ef0dc" providerId="LiveId" clId="{EC105026-A59A-472F-96D2-633B07EAEF26}" dt="2022-04-18T14:54:03.559" v="1568"/>
          <ac:spMkLst>
            <pc:docMk/>
            <pc:sldMk cId="4020190384" sldId="363"/>
            <ac:spMk id="253" creationId="{57BC9FA4-8DBF-4428-A8DE-935741DDDB0B}"/>
          </ac:spMkLst>
        </pc:spChg>
        <pc:spChg chg="mod">
          <ac:chgData name="hassan MH" userId="84cd2103f36ef0dc" providerId="LiveId" clId="{EC105026-A59A-472F-96D2-633B07EAEF26}" dt="2022-04-18T14:54:03.559" v="1568"/>
          <ac:spMkLst>
            <pc:docMk/>
            <pc:sldMk cId="4020190384" sldId="363"/>
            <ac:spMk id="254" creationId="{A611AECD-DE03-42C6-BAD8-D7F2441E368D}"/>
          </ac:spMkLst>
        </pc:spChg>
        <pc:spChg chg="mod">
          <ac:chgData name="hassan MH" userId="84cd2103f36ef0dc" providerId="LiveId" clId="{EC105026-A59A-472F-96D2-633B07EAEF26}" dt="2022-04-18T14:54:03.559" v="1568"/>
          <ac:spMkLst>
            <pc:docMk/>
            <pc:sldMk cId="4020190384" sldId="363"/>
            <ac:spMk id="255" creationId="{0F63CC23-B9C3-450B-9D6C-80C83C2AB94A}"/>
          </ac:spMkLst>
        </pc:spChg>
        <pc:spChg chg="mod">
          <ac:chgData name="hassan MH" userId="84cd2103f36ef0dc" providerId="LiveId" clId="{EC105026-A59A-472F-96D2-633B07EAEF26}" dt="2022-04-18T14:54:03.559" v="1568"/>
          <ac:spMkLst>
            <pc:docMk/>
            <pc:sldMk cId="4020190384" sldId="363"/>
            <ac:spMk id="256" creationId="{D42BD0B1-F79D-4C3F-B29D-74433C2BE7EA}"/>
          </ac:spMkLst>
        </pc:spChg>
        <pc:spChg chg="mod">
          <ac:chgData name="hassan MH" userId="84cd2103f36ef0dc" providerId="LiveId" clId="{EC105026-A59A-472F-96D2-633B07EAEF26}" dt="2022-04-18T14:54:03.559" v="1568"/>
          <ac:spMkLst>
            <pc:docMk/>
            <pc:sldMk cId="4020190384" sldId="363"/>
            <ac:spMk id="258" creationId="{7BA1AB84-321B-40F8-91DE-665673FD171B}"/>
          </ac:spMkLst>
        </pc:spChg>
        <pc:spChg chg="mod">
          <ac:chgData name="hassan MH" userId="84cd2103f36ef0dc" providerId="LiveId" clId="{EC105026-A59A-472F-96D2-633B07EAEF26}" dt="2022-04-18T14:54:03.559" v="1568"/>
          <ac:spMkLst>
            <pc:docMk/>
            <pc:sldMk cId="4020190384" sldId="363"/>
            <ac:spMk id="260" creationId="{52A49F6C-C6F5-4E11-8406-E26AF0DE6913}"/>
          </ac:spMkLst>
        </pc:spChg>
        <pc:spChg chg="mod">
          <ac:chgData name="hassan MH" userId="84cd2103f36ef0dc" providerId="LiveId" clId="{EC105026-A59A-472F-96D2-633B07EAEF26}" dt="2022-04-18T14:54:03.559" v="1568"/>
          <ac:spMkLst>
            <pc:docMk/>
            <pc:sldMk cId="4020190384" sldId="363"/>
            <ac:spMk id="261" creationId="{6C4AD0D2-5EAD-457E-B7B8-A233ECCF6E18}"/>
          </ac:spMkLst>
        </pc:spChg>
        <pc:spChg chg="mod">
          <ac:chgData name="hassan MH" userId="84cd2103f36ef0dc" providerId="LiveId" clId="{EC105026-A59A-472F-96D2-633B07EAEF26}" dt="2022-04-18T14:54:03.559" v="1568"/>
          <ac:spMkLst>
            <pc:docMk/>
            <pc:sldMk cId="4020190384" sldId="363"/>
            <ac:spMk id="262" creationId="{304AFFA8-5725-439E-8C7A-7F657FA948EA}"/>
          </ac:spMkLst>
        </pc:spChg>
        <pc:spChg chg="add mod">
          <ac:chgData name="hassan MH" userId="84cd2103f36ef0dc" providerId="LiveId" clId="{EC105026-A59A-472F-96D2-633B07EAEF26}" dt="2022-04-18T14:56:23.059" v="1613" actId="164"/>
          <ac:spMkLst>
            <pc:docMk/>
            <pc:sldMk cId="4020190384" sldId="363"/>
            <ac:spMk id="263" creationId="{FC09790C-C0E9-4B56-84E8-3C3E4A7A9DCB}"/>
          </ac:spMkLst>
        </pc:spChg>
        <pc:spChg chg="add mod">
          <ac:chgData name="hassan MH" userId="84cd2103f36ef0dc" providerId="LiveId" clId="{EC105026-A59A-472F-96D2-633B07EAEF26}" dt="2022-04-18T14:56:23.059" v="1613" actId="164"/>
          <ac:spMkLst>
            <pc:docMk/>
            <pc:sldMk cId="4020190384" sldId="363"/>
            <ac:spMk id="264" creationId="{928B2995-B724-4547-8320-71291468AD64}"/>
          </ac:spMkLst>
        </pc:spChg>
        <pc:spChg chg="add mod">
          <ac:chgData name="hassan MH" userId="84cd2103f36ef0dc" providerId="LiveId" clId="{EC105026-A59A-472F-96D2-633B07EAEF26}" dt="2022-04-18T14:56:23.059" v="1613" actId="164"/>
          <ac:spMkLst>
            <pc:docMk/>
            <pc:sldMk cId="4020190384" sldId="363"/>
            <ac:spMk id="265" creationId="{F51CB3B8-7128-480B-A6F3-90584BE450A6}"/>
          </ac:spMkLst>
        </pc:spChg>
        <pc:spChg chg="add mod">
          <ac:chgData name="hassan MH" userId="84cd2103f36ef0dc" providerId="LiveId" clId="{EC105026-A59A-472F-96D2-633B07EAEF26}" dt="2022-04-18T14:56:10.464" v="1604" actId="164"/>
          <ac:spMkLst>
            <pc:docMk/>
            <pc:sldMk cId="4020190384" sldId="363"/>
            <ac:spMk id="266" creationId="{DDC7A789-A2DA-457C-8FC2-8F5319B84C25}"/>
          </ac:spMkLst>
        </pc:spChg>
        <pc:spChg chg="add mod">
          <ac:chgData name="hassan MH" userId="84cd2103f36ef0dc" providerId="LiveId" clId="{EC105026-A59A-472F-96D2-633B07EAEF26}" dt="2022-04-18T14:56:10.464" v="1604" actId="164"/>
          <ac:spMkLst>
            <pc:docMk/>
            <pc:sldMk cId="4020190384" sldId="363"/>
            <ac:spMk id="267" creationId="{3F489946-3D40-40A7-85AB-85E4DABCE308}"/>
          </ac:spMkLst>
        </pc:spChg>
        <pc:spChg chg="add mod">
          <ac:chgData name="hassan MH" userId="84cd2103f36ef0dc" providerId="LiveId" clId="{EC105026-A59A-472F-96D2-633B07EAEF26}" dt="2022-04-18T14:56:10.464" v="1604" actId="164"/>
          <ac:spMkLst>
            <pc:docMk/>
            <pc:sldMk cId="4020190384" sldId="363"/>
            <ac:spMk id="268" creationId="{05724459-075F-4DC0-8A81-8EB32D917BAB}"/>
          </ac:spMkLst>
        </pc:spChg>
        <pc:spChg chg="mod">
          <ac:chgData name="hassan MH" userId="84cd2103f36ef0dc" providerId="LiveId" clId="{EC105026-A59A-472F-96D2-633B07EAEF26}" dt="2022-04-18T14:55:24.013" v="1592"/>
          <ac:spMkLst>
            <pc:docMk/>
            <pc:sldMk cId="4020190384" sldId="363"/>
            <ac:spMk id="270" creationId="{7CBFBCE3-09B4-45BA-AFAA-21B34C671F11}"/>
          </ac:spMkLst>
        </pc:spChg>
        <pc:spChg chg="mod">
          <ac:chgData name="hassan MH" userId="84cd2103f36ef0dc" providerId="LiveId" clId="{EC105026-A59A-472F-96D2-633B07EAEF26}" dt="2022-04-18T14:55:24.013" v="1592"/>
          <ac:spMkLst>
            <pc:docMk/>
            <pc:sldMk cId="4020190384" sldId="363"/>
            <ac:spMk id="271" creationId="{B8B85707-C989-4AF5-90B6-93A2564FD5A3}"/>
          </ac:spMkLst>
        </pc:spChg>
        <pc:spChg chg="mod">
          <ac:chgData name="hassan MH" userId="84cd2103f36ef0dc" providerId="LiveId" clId="{EC105026-A59A-472F-96D2-633B07EAEF26}" dt="2022-04-18T14:55:27.774" v="1594"/>
          <ac:spMkLst>
            <pc:docMk/>
            <pc:sldMk cId="4020190384" sldId="363"/>
            <ac:spMk id="273" creationId="{EAF6B617-129C-447F-8CE8-D901D24CC5F7}"/>
          </ac:spMkLst>
        </pc:spChg>
        <pc:spChg chg="mod">
          <ac:chgData name="hassan MH" userId="84cd2103f36ef0dc" providerId="LiveId" clId="{EC105026-A59A-472F-96D2-633B07EAEF26}" dt="2022-04-18T14:55:27.774" v="1594"/>
          <ac:spMkLst>
            <pc:docMk/>
            <pc:sldMk cId="4020190384" sldId="363"/>
            <ac:spMk id="274" creationId="{69BA491D-A136-4B60-B120-20A80109C367}"/>
          </ac:spMkLst>
        </pc:spChg>
        <pc:spChg chg="mod">
          <ac:chgData name="hassan MH" userId="84cd2103f36ef0dc" providerId="LiveId" clId="{EC105026-A59A-472F-96D2-633B07EAEF26}" dt="2022-04-18T14:55:54.343" v="1599"/>
          <ac:spMkLst>
            <pc:docMk/>
            <pc:sldMk cId="4020190384" sldId="363"/>
            <ac:spMk id="276" creationId="{ED1962A1-7926-40FF-90CC-AE0CE2F65F2B}"/>
          </ac:spMkLst>
        </pc:spChg>
        <pc:spChg chg="mod">
          <ac:chgData name="hassan MH" userId="84cd2103f36ef0dc" providerId="LiveId" clId="{EC105026-A59A-472F-96D2-633B07EAEF26}" dt="2022-04-18T14:55:54.343" v="1599"/>
          <ac:spMkLst>
            <pc:docMk/>
            <pc:sldMk cId="4020190384" sldId="363"/>
            <ac:spMk id="277" creationId="{B411678D-5035-44EB-BEE8-EE5C29775737}"/>
          </ac:spMkLst>
        </pc:spChg>
        <pc:spChg chg="add del mod">
          <ac:chgData name="hassan MH" userId="84cd2103f36ef0dc" providerId="LiveId" clId="{EC105026-A59A-472F-96D2-633B07EAEF26}" dt="2022-04-18T14:58:20.870" v="1672" actId="21"/>
          <ac:spMkLst>
            <pc:docMk/>
            <pc:sldMk cId="4020190384" sldId="363"/>
            <ac:spMk id="278" creationId="{FBEEDF2B-0F4D-4B19-AF8A-1A63850EAF7D}"/>
          </ac:spMkLst>
        </pc:spChg>
        <pc:spChg chg="del">
          <ac:chgData name="hassan MH" userId="84cd2103f36ef0dc" providerId="LiveId" clId="{EC105026-A59A-472F-96D2-633B07EAEF26}" dt="2022-04-18T14:37:31.243" v="1292" actId="478"/>
          <ac:spMkLst>
            <pc:docMk/>
            <pc:sldMk cId="4020190384" sldId="363"/>
            <ac:spMk id="387" creationId="{84262C4D-3D8A-474A-A861-DCB960E4C522}"/>
          </ac:spMkLst>
        </pc:spChg>
        <pc:spChg chg="del">
          <ac:chgData name="hassan MH" userId="84cd2103f36ef0dc" providerId="LiveId" clId="{EC105026-A59A-472F-96D2-633B07EAEF26}" dt="2022-04-18T14:37:31.243" v="1292" actId="478"/>
          <ac:spMkLst>
            <pc:docMk/>
            <pc:sldMk cId="4020190384" sldId="363"/>
            <ac:spMk id="389" creationId="{B63CCE7C-F968-4C6E-B98A-871FA12A11D8}"/>
          </ac:spMkLst>
        </pc:spChg>
        <pc:spChg chg="del">
          <ac:chgData name="hassan MH" userId="84cd2103f36ef0dc" providerId="LiveId" clId="{EC105026-A59A-472F-96D2-633B07EAEF26}" dt="2022-04-18T14:37:31.243" v="1292" actId="478"/>
          <ac:spMkLst>
            <pc:docMk/>
            <pc:sldMk cId="4020190384" sldId="363"/>
            <ac:spMk id="391" creationId="{C1B3A4B8-9333-444A-9A51-817205B7F990}"/>
          </ac:spMkLst>
        </pc:spChg>
        <pc:spChg chg="del">
          <ac:chgData name="hassan MH" userId="84cd2103f36ef0dc" providerId="LiveId" clId="{EC105026-A59A-472F-96D2-633B07EAEF26}" dt="2022-04-18T14:37:31.243" v="1292" actId="478"/>
          <ac:spMkLst>
            <pc:docMk/>
            <pc:sldMk cId="4020190384" sldId="363"/>
            <ac:spMk id="396" creationId="{2ED5340C-2929-444C-9CF1-13CC213AF124}"/>
          </ac:spMkLst>
        </pc:spChg>
        <pc:spChg chg="del">
          <ac:chgData name="hassan MH" userId="84cd2103f36ef0dc" providerId="LiveId" clId="{EC105026-A59A-472F-96D2-633B07EAEF26}" dt="2022-04-18T14:37:31.243" v="1292" actId="478"/>
          <ac:spMkLst>
            <pc:docMk/>
            <pc:sldMk cId="4020190384" sldId="363"/>
            <ac:spMk id="397" creationId="{A6E82572-335F-456D-B629-95D084A01253}"/>
          </ac:spMkLst>
        </pc:spChg>
        <pc:spChg chg="del">
          <ac:chgData name="hassan MH" userId="84cd2103f36ef0dc" providerId="LiveId" clId="{EC105026-A59A-472F-96D2-633B07EAEF26}" dt="2022-04-18T14:37:31.243" v="1292" actId="478"/>
          <ac:spMkLst>
            <pc:docMk/>
            <pc:sldMk cId="4020190384" sldId="363"/>
            <ac:spMk id="398" creationId="{5586E55E-5CA6-403B-88AA-F93BF6108E5F}"/>
          </ac:spMkLst>
        </pc:spChg>
        <pc:spChg chg="del">
          <ac:chgData name="hassan MH" userId="84cd2103f36ef0dc" providerId="LiveId" clId="{EC105026-A59A-472F-96D2-633B07EAEF26}" dt="2022-04-18T14:37:31.243" v="1292" actId="478"/>
          <ac:spMkLst>
            <pc:docMk/>
            <pc:sldMk cId="4020190384" sldId="363"/>
            <ac:spMk id="399" creationId="{B2394C4C-A7D0-4D1A-8F1A-03F668697668}"/>
          </ac:spMkLst>
        </pc:spChg>
        <pc:spChg chg="del">
          <ac:chgData name="hassan MH" userId="84cd2103f36ef0dc" providerId="LiveId" clId="{EC105026-A59A-472F-96D2-633B07EAEF26}" dt="2022-04-18T14:37:31.243" v="1292" actId="478"/>
          <ac:spMkLst>
            <pc:docMk/>
            <pc:sldMk cId="4020190384" sldId="363"/>
            <ac:spMk id="400" creationId="{D0FD7964-DF74-40F7-A572-2400D6D4E5BB}"/>
          </ac:spMkLst>
        </pc:spChg>
        <pc:grpChg chg="del">
          <ac:chgData name="hassan MH" userId="84cd2103f36ef0dc" providerId="LiveId" clId="{EC105026-A59A-472F-96D2-633B07EAEF26}" dt="2022-04-18T14:37:31.243" v="1292" actId="478"/>
          <ac:grpSpMkLst>
            <pc:docMk/>
            <pc:sldMk cId="4020190384" sldId="363"/>
            <ac:grpSpMk id="4" creationId="{4F1AAE1F-069A-4344-BC92-A88E51BD1031}"/>
          </ac:grpSpMkLst>
        </pc:grpChg>
        <pc:grpChg chg="add mod">
          <ac:chgData name="hassan MH" userId="84cd2103f36ef0dc" providerId="LiveId" clId="{EC105026-A59A-472F-96D2-633B07EAEF26}" dt="2022-04-18T14:56:13.324" v="1606" actId="164"/>
          <ac:grpSpMkLst>
            <pc:docMk/>
            <pc:sldMk cId="4020190384" sldId="363"/>
            <ac:grpSpMk id="25" creationId="{74EE3D84-2746-4B90-9D44-37423F366330}"/>
          </ac:grpSpMkLst>
        </pc:grpChg>
        <pc:grpChg chg="del mod">
          <ac:chgData name="hassan MH" userId="84cd2103f36ef0dc" providerId="LiveId" clId="{EC105026-A59A-472F-96D2-633B07EAEF26}" dt="2022-04-18T14:42:44.519" v="1390" actId="27803"/>
          <ac:grpSpMkLst>
            <pc:docMk/>
            <pc:sldMk cId="4020190384" sldId="363"/>
            <ac:grpSpMk id="29" creationId="{0FC2DFF6-BB79-4887-AD2B-FD65E333BBAB}"/>
          </ac:grpSpMkLst>
        </pc:grpChg>
        <pc:grpChg chg="del">
          <ac:chgData name="hassan MH" userId="84cd2103f36ef0dc" providerId="LiveId" clId="{EC105026-A59A-472F-96D2-633B07EAEF26}" dt="2022-04-18T14:37:31.243" v="1292" actId="478"/>
          <ac:grpSpMkLst>
            <pc:docMk/>
            <pc:sldMk cId="4020190384" sldId="363"/>
            <ac:grpSpMk id="44" creationId="{F1E7125F-1360-41D3-8D01-7D047879FFD1}"/>
          </ac:grpSpMkLst>
        </pc:grpChg>
        <pc:grpChg chg="del">
          <ac:chgData name="hassan MH" userId="84cd2103f36ef0dc" providerId="LiveId" clId="{EC105026-A59A-472F-96D2-633B07EAEF26}" dt="2022-04-18T14:37:31.243" v="1292" actId="478"/>
          <ac:grpSpMkLst>
            <pc:docMk/>
            <pc:sldMk cId="4020190384" sldId="363"/>
            <ac:grpSpMk id="45" creationId="{4572562C-D783-43A0-AB43-B919CE37EA9A}"/>
          </ac:grpSpMkLst>
        </pc:grpChg>
        <pc:grpChg chg="del">
          <ac:chgData name="hassan MH" userId="84cd2103f36ef0dc" providerId="LiveId" clId="{EC105026-A59A-472F-96D2-633B07EAEF26}" dt="2022-04-18T14:37:31.243" v="1292" actId="478"/>
          <ac:grpSpMkLst>
            <pc:docMk/>
            <pc:sldMk cId="4020190384" sldId="363"/>
            <ac:grpSpMk id="46" creationId="{ABF7C7EA-1217-418C-9B8F-50B28F94F488}"/>
          </ac:grpSpMkLst>
        </pc:grpChg>
        <pc:grpChg chg="add del mod">
          <ac:chgData name="hassan MH" userId="84cd2103f36ef0dc" providerId="LiveId" clId="{EC105026-A59A-472F-96D2-633B07EAEF26}" dt="2022-04-18T14:45:43.924" v="1439" actId="165"/>
          <ac:grpSpMkLst>
            <pc:docMk/>
            <pc:sldMk cId="4020190384" sldId="363"/>
            <ac:grpSpMk id="51" creationId="{A44A6F91-13F3-4D91-A410-CEF3CE40F212}"/>
          </ac:grpSpMkLst>
        </pc:grpChg>
        <pc:grpChg chg="del">
          <ac:chgData name="hassan MH" userId="84cd2103f36ef0dc" providerId="LiveId" clId="{EC105026-A59A-472F-96D2-633B07EAEF26}" dt="2022-04-18T14:37:31.243" v="1292" actId="478"/>
          <ac:grpSpMkLst>
            <pc:docMk/>
            <pc:sldMk cId="4020190384" sldId="363"/>
            <ac:grpSpMk id="53" creationId="{FFAAF30D-41FF-41AC-B9B3-BADBBFD22B25}"/>
          </ac:grpSpMkLst>
        </pc:grpChg>
        <pc:grpChg chg="del mod">
          <ac:chgData name="hassan MH" userId="84cd2103f36ef0dc" providerId="LiveId" clId="{EC105026-A59A-472F-96D2-633B07EAEF26}" dt="2022-04-18T14:49:43.143" v="1494" actId="27803"/>
          <ac:grpSpMkLst>
            <pc:docMk/>
            <pc:sldMk cId="4020190384" sldId="363"/>
            <ac:grpSpMk id="55" creationId="{1A0F5FEF-66E4-45A2-856F-E3EB43FD66E7}"/>
          </ac:grpSpMkLst>
        </pc:grpChg>
        <pc:grpChg chg="add mod">
          <ac:chgData name="hassan MH" userId="84cd2103f36ef0dc" providerId="LiveId" clId="{EC105026-A59A-472F-96D2-633B07EAEF26}" dt="2022-04-18T14:51:16.513" v="1529" actId="164"/>
          <ac:grpSpMkLst>
            <pc:docMk/>
            <pc:sldMk cId="4020190384" sldId="363"/>
            <ac:grpSpMk id="58" creationId="{734CA920-7401-4CE0-9720-09C1DA972226}"/>
          </ac:grpSpMkLst>
        </pc:grpChg>
        <pc:grpChg chg="add mod">
          <ac:chgData name="hassan MH" userId="84cd2103f36ef0dc" providerId="LiveId" clId="{EC105026-A59A-472F-96D2-633B07EAEF26}" dt="2022-04-18T14:56:21.626" v="1612" actId="164"/>
          <ac:grpSpMkLst>
            <pc:docMk/>
            <pc:sldMk cId="4020190384" sldId="363"/>
            <ac:grpSpMk id="59" creationId="{A9F355BC-BB7B-4A70-B8FE-6D815E4DC392}"/>
          </ac:grpSpMkLst>
        </pc:grpChg>
        <pc:grpChg chg="add mod">
          <ac:chgData name="hassan MH" userId="84cd2103f36ef0dc" providerId="LiveId" clId="{EC105026-A59A-472F-96D2-633B07EAEF26}" dt="2022-04-18T14:57:54.735" v="1648" actId="1076"/>
          <ac:grpSpMkLst>
            <pc:docMk/>
            <pc:sldMk cId="4020190384" sldId="363"/>
            <ac:grpSpMk id="63" creationId="{482F7AE4-9F66-4D87-97CF-FE5632DDAACE}"/>
          </ac:grpSpMkLst>
        </pc:grpChg>
        <pc:grpChg chg="add mod">
          <ac:chgData name="hassan MH" userId="84cd2103f36ef0dc" providerId="LiveId" clId="{EC105026-A59A-472F-96D2-633B07EAEF26}" dt="2022-04-18T14:57:54.063" v="1647" actId="1076"/>
          <ac:grpSpMkLst>
            <pc:docMk/>
            <pc:sldMk cId="4020190384" sldId="363"/>
            <ac:grpSpMk id="64" creationId="{3FDA44EE-BDA0-4CB3-AB86-CF839932B530}"/>
          </ac:grpSpMkLst>
        </pc:grpChg>
        <pc:grpChg chg="add mod">
          <ac:chgData name="hassan MH" userId="84cd2103f36ef0dc" providerId="LiveId" clId="{EC105026-A59A-472F-96D2-633B07EAEF26}" dt="2022-04-18T14:57:53.328" v="1646" actId="1076"/>
          <ac:grpSpMkLst>
            <pc:docMk/>
            <pc:sldMk cId="4020190384" sldId="363"/>
            <ac:grpSpMk id="65" creationId="{65039A65-7C24-4920-9468-D9B71BFD6DA4}"/>
          </ac:grpSpMkLst>
        </pc:grpChg>
        <pc:grpChg chg="add mod">
          <ac:chgData name="hassan MH" userId="84cd2103f36ef0dc" providerId="LiveId" clId="{EC105026-A59A-472F-96D2-633B07EAEF26}" dt="2022-04-18T14:57:52.313" v="1645" actId="1076"/>
          <ac:grpSpMkLst>
            <pc:docMk/>
            <pc:sldMk cId="4020190384" sldId="363"/>
            <ac:grpSpMk id="66" creationId="{1A18C606-7576-47BD-A9B7-89E8301EDE91}"/>
          </ac:grpSpMkLst>
        </pc:grpChg>
        <pc:grpChg chg="add mod">
          <ac:chgData name="hassan MH" userId="84cd2103f36ef0dc" providerId="LiveId" clId="{EC105026-A59A-472F-96D2-633B07EAEF26}" dt="2022-04-18T14:58:30.401" v="1677" actId="164"/>
          <ac:grpSpMkLst>
            <pc:docMk/>
            <pc:sldMk cId="4020190384" sldId="363"/>
            <ac:grpSpMk id="67" creationId="{A2EF9C01-8800-445E-AF91-0B6ED6720919}"/>
          </ac:grpSpMkLst>
        </pc:grpChg>
        <pc:grpChg chg="add mod">
          <ac:chgData name="hassan MH" userId="84cd2103f36ef0dc" providerId="LiveId" clId="{EC105026-A59A-472F-96D2-633B07EAEF26}" dt="2022-04-18T14:56:19.682" v="1611" actId="164"/>
          <ac:grpSpMkLst>
            <pc:docMk/>
            <pc:sldMk cId="4020190384" sldId="363"/>
            <ac:grpSpMk id="68" creationId="{D84F3570-5A22-4067-A0FB-D3A04DC30C41}"/>
          </ac:grpSpMkLst>
        </pc:grpChg>
        <pc:grpChg chg="add mod">
          <ac:chgData name="hassan MH" userId="84cd2103f36ef0dc" providerId="LiveId" clId="{EC105026-A59A-472F-96D2-633B07EAEF26}" dt="2022-04-18T14:56:21.626" v="1612" actId="164"/>
          <ac:grpSpMkLst>
            <pc:docMk/>
            <pc:sldMk cId="4020190384" sldId="363"/>
            <ac:grpSpMk id="69" creationId="{1A10898A-B398-4899-8D68-7B896F16C4DB}"/>
          </ac:grpSpMkLst>
        </pc:grpChg>
        <pc:grpChg chg="add mod">
          <ac:chgData name="hassan MH" userId="84cd2103f36ef0dc" providerId="LiveId" clId="{EC105026-A59A-472F-96D2-633B07EAEF26}" dt="2022-04-18T14:56:23.059" v="1613" actId="164"/>
          <ac:grpSpMkLst>
            <pc:docMk/>
            <pc:sldMk cId="4020190384" sldId="363"/>
            <ac:grpSpMk id="70" creationId="{311DFA24-283E-4B45-B6CB-97EE88F59A2A}"/>
          </ac:grpSpMkLst>
        </pc:grpChg>
        <pc:grpChg chg="add mod">
          <ac:chgData name="hassan MH" userId="84cd2103f36ef0dc" providerId="LiveId" clId="{EC105026-A59A-472F-96D2-633B07EAEF26}" dt="2022-04-18T14:58:30.401" v="1677" actId="164"/>
          <ac:grpSpMkLst>
            <pc:docMk/>
            <pc:sldMk cId="4020190384" sldId="363"/>
            <ac:grpSpMk id="72" creationId="{00E6FD95-691F-4C30-A6A5-883AF7A0FE79}"/>
          </ac:grpSpMkLst>
        </pc:grpChg>
        <pc:grpChg chg="add mod">
          <ac:chgData name="hassan MH" userId="84cd2103f36ef0dc" providerId="LiveId" clId="{EC105026-A59A-472F-96D2-633B07EAEF26}" dt="2022-04-18T14:56:18.185" v="1610" actId="164"/>
          <ac:grpSpMkLst>
            <pc:docMk/>
            <pc:sldMk cId="4020190384" sldId="363"/>
            <ac:grpSpMk id="105" creationId="{D0806729-1291-454E-9836-7231E210AEBA}"/>
          </ac:grpSpMkLst>
        </pc:grpChg>
        <pc:grpChg chg="mod">
          <ac:chgData name="hassan MH" userId="84cd2103f36ef0dc" providerId="LiveId" clId="{EC105026-A59A-472F-96D2-633B07EAEF26}" dt="2022-04-18T14:38:37.565" v="1308"/>
          <ac:grpSpMkLst>
            <pc:docMk/>
            <pc:sldMk cId="4020190384" sldId="363"/>
            <ac:grpSpMk id="107" creationId="{6B7D7704-3009-4676-B33B-F9702B30147B}"/>
          </ac:grpSpMkLst>
        </pc:grpChg>
        <pc:grpChg chg="add mod">
          <ac:chgData name="hassan MH" userId="84cd2103f36ef0dc" providerId="LiveId" clId="{EC105026-A59A-472F-96D2-633B07EAEF26}" dt="2022-04-18T14:56:13.324" v="1606" actId="164"/>
          <ac:grpSpMkLst>
            <pc:docMk/>
            <pc:sldMk cId="4020190384" sldId="363"/>
            <ac:grpSpMk id="121" creationId="{BE831125-1596-4399-9520-8595991D3A22}"/>
          </ac:grpSpMkLst>
        </pc:grpChg>
        <pc:grpChg chg="add mod">
          <ac:chgData name="hassan MH" userId="84cd2103f36ef0dc" providerId="LiveId" clId="{EC105026-A59A-472F-96D2-633B07EAEF26}" dt="2022-04-18T14:56:13.324" v="1606" actId="164"/>
          <ac:grpSpMkLst>
            <pc:docMk/>
            <pc:sldMk cId="4020190384" sldId="363"/>
            <ac:grpSpMk id="125" creationId="{C05C2EC8-75BE-4C9F-AAB9-A53B1A949976}"/>
          </ac:grpSpMkLst>
        </pc:grpChg>
        <pc:grpChg chg="del">
          <ac:chgData name="hassan MH" userId="84cd2103f36ef0dc" providerId="LiveId" clId="{EC105026-A59A-472F-96D2-633B07EAEF26}" dt="2022-04-18T14:37:31.243" v="1292" actId="478"/>
          <ac:grpSpMkLst>
            <pc:docMk/>
            <pc:sldMk cId="4020190384" sldId="363"/>
            <ac:grpSpMk id="133" creationId="{891E2B12-40C1-4195-B0F8-0242C685F4CD}"/>
          </ac:grpSpMkLst>
        </pc:grpChg>
        <pc:grpChg chg="del">
          <ac:chgData name="hassan MH" userId="84cd2103f36ef0dc" providerId="LiveId" clId="{EC105026-A59A-472F-96D2-633B07EAEF26}" dt="2022-04-18T14:37:31.243" v="1292" actId="478"/>
          <ac:grpSpMkLst>
            <pc:docMk/>
            <pc:sldMk cId="4020190384" sldId="363"/>
            <ac:grpSpMk id="136" creationId="{9F42DF5F-789D-4146-B136-E298BCB0D6B0}"/>
          </ac:grpSpMkLst>
        </pc:grpChg>
        <pc:grpChg chg="del">
          <ac:chgData name="hassan MH" userId="84cd2103f36ef0dc" providerId="LiveId" clId="{EC105026-A59A-472F-96D2-633B07EAEF26}" dt="2022-04-18T14:37:31.243" v="1292" actId="478"/>
          <ac:grpSpMkLst>
            <pc:docMk/>
            <pc:sldMk cId="4020190384" sldId="363"/>
            <ac:grpSpMk id="139" creationId="{FD3B5371-4758-4F68-A85E-3AD9EA239AC3}"/>
          </ac:grpSpMkLst>
        </pc:grpChg>
        <pc:grpChg chg="add mod">
          <ac:chgData name="hassan MH" userId="84cd2103f36ef0dc" providerId="LiveId" clId="{EC105026-A59A-472F-96D2-633B07EAEF26}" dt="2022-04-18T14:43:06.476" v="1398"/>
          <ac:grpSpMkLst>
            <pc:docMk/>
            <pc:sldMk cId="4020190384" sldId="363"/>
            <ac:grpSpMk id="144" creationId="{DB4350B3-DCBE-43C9-A69A-FAC22A479010}"/>
          </ac:grpSpMkLst>
        </pc:grpChg>
        <pc:grpChg chg="mod">
          <ac:chgData name="hassan MH" userId="84cd2103f36ef0dc" providerId="LiveId" clId="{EC105026-A59A-472F-96D2-633B07EAEF26}" dt="2022-04-18T14:43:06.476" v="1398"/>
          <ac:grpSpMkLst>
            <pc:docMk/>
            <pc:sldMk cId="4020190384" sldId="363"/>
            <ac:grpSpMk id="149" creationId="{76716EA1-14F1-4D58-8309-C8A0B55EB970}"/>
          </ac:grpSpMkLst>
        </pc:grpChg>
        <pc:grpChg chg="del">
          <ac:chgData name="hassan MH" userId="84cd2103f36ef0dc" providerId="LiveId" clId="{EC105026-A59A-472F-96D2-633B07EAEF26}" dt="2022-04-18T14:37:31.243" v="1292" actId="478"/>
          <ac:grpSpMkLst>
            <pc:docMk/>
            <pc:sldMk cId="4020190384" sldId="363"/>
            <ac:grpSpMk id="154" creationId="{B6B5C6D7-6A88-42D4-8082-E532324DD98A}"/>
          </ac:grpSpMkLst>
        </pc:grpChg>
        <pc:grpChg chg="add mod">
          <ac:chgData name="hassan MH" userId="84cd2103f36ef0dc" providerId="LiveId" clId="{EC105026-A59A-472F-96D2-633B07EAEF26}" dt="2022-04-18T14:56:07.279" v="1602" actId="164"/>
          <ac:grpSpMkLst>
            <pc:docMk/>
            <pc:sldMk cId="4020190384" sldId="363"/>
            <ac:grpSpMk id="161" creationId="{533A2083-7351-4C84-944E-EA385E2E0927}"/>
          </ac:grpSpMkLst>
        </pc:grpChg>
        <pc:grpChg chg="mod">
          <ac:chgData name="hassan MH" userId="84cd2103f36ef0dc" providerId="LiveId" clId="{EC105026-A59A-472F-96D2-633B07EAEF26}" dt="2022-04-18T14:43:51.847" v="1412"/>
          <ac:grpSpMkLst>
            <pc:docMk/>
            <pc:sldMk cId="4020190384" sldId="363"/>
            <ac:grpSpMk id="163" creationId="{32817D5D-2D3A-498B-B314-68011FDE7CBA}"/>
          </ac:grpSpMkLst>
        </pc:grpChg>
        <pc:grpChg chg="add mod">
          <ac:chgData name="hassan MH" userId="84cd2103f36ef0dc" providerId="LiveId" clId="{EC105026-A59A-472F-96D2-633B07EAEF26}" dt="2022-04-18T14:56:07.279" v="1602" actId="164"/>
          <ac:grpSpMkLst>
            <pc:docMk/>
            <pc:sldMk cId="4020190384" sldId="363"/>
            <ac:grpSpMk id="173" creationId="{8B987555-BFDB-4B37-AE21-5053DD6665AA}"/>
          </ac:grpSpMkLst>
        </pc:grpChg>
        <pc:grpChg chg="add mod topLvl">
          <ac:chgData name="hassan MH" userId="84cd2103f36ef0dc" providerId="LiveId" clId="{EC105026-A59A-472F-96D2-633B07EAEF26}" dt="2022-04-18T14:56:15.919" v="1608" actId="164"/>
          <ac:grpSpMkLst>
            <pc:docMk/>
            <pc:sldMk cId="4020190384" sldId="363"/>
            <ac:grpSpMk id="188" creationId="{E13EB95B-930A-492C-BD4B-8DADF421C0D6}"/>
          </ac:grpSpMkLst>
        </pc:grpChg>
        <pc:grpChg chg="del">
          <ac:chgData name="hassan MH" userId="84cd2103f36ef0dc" providerId="LiveId" clId="{EC105026-A59A-472F-96D2-633B07EAEF26}" dt="2022-04-18T14:37:31.243" v="1292" actId="478"/>
          <ac:grpSpMkLst>
            <pc:docMk/>
            <pc:sldMk cId="4020190384" sldId="363"/>
            <ac:grpSpMk id="195" creationId="{71812A90-02AD-4821-9B2D-8BDE88DA211C}"/>
          </ac:grpSpMkLst>
        </pc:grpChg>
        <pc:grpChg chg="add mod">
          <ac:chgData name="hassan MH" userId="84cd2103f36ef0dc" providerId="LiveId" clId="{EC105026-A59A-472F-96D2-633B07EAEF26}" dt="2022-04-18T14:56:19.682" v="1611" actId="164"/>
          <ac:grpSpMkLst>
            <pc:docMk/>
            <pc:sldMk cId="4020190384" sldId="363"/>
            <ac:grpSpMk id="198" creationId="{8CACD8D1-9347-4A5B-B24A-AF1162EAC412}"/>
          </ac:grpSpMkLst>
        </pc:grpChg>
        <pc:grpChg chg="add del mod ord">
          <ac:chgData name="hassan MH" userId="84cd2103f36ef0dc" providerId="LiveId" clId="{EC105026-A59A-472F-96D2-633B07EAEF26}" dt="2022-04-18T14:49:13.791" v="1489" actId="478"/>
          <ac:grpSpMkLst>
            <pc:docMk/>
            <pc:sldMk cId="4020190384" sldId="363"/>
            <ac:grpSpMk id="210" creationId="{F5BD5623-1AD4-468E-B83D-6BAAE06E9DDB}"/>
          </ac:grpSpMkLst>
        </pc:grpChg>
        <pc:grpChg chg="add del mod">
          <ac:chgData name="hassan MH" userId="84cd2103f36ef0dc" providerId="LiveId" clId="{EC105026-A59A-472F-96D2-633B07EAEF26}" dt="2022-04-18T14:49:14.352" v="1490" actId="478"/>
          <ac:grpSpMkLst>
            <pc:docMk/>
            <pc:sldMk cId="4020190384" sldId="363"/>
            <ac:grpSpMk id="213" creationId="{01020833-EE63-4EC0-8FCD-99E01640AD6A}"/>
          </ac:grpSpMkLst>
        </pc:grpChg>
        <pc:grpChg chg="mod">
          <ac:chgData name="hassan MH" userId="84cd2103f36ef0dc" providerId="LiveId" clId="{EC105026-A59A-472F-96D2-633B07EAEF26}" dt="2022-04-18T14:48:39.894" v="1474" actId="207"/>
          <ac:grpSpMkLst>
            <pc:docMk/>
            <pc:sldMk cId="4020190384" sldId="363"/>
            <ac:grpSpMk id="215" creationId="{0BCDABCF-C045-4835-8D04-F2AA422A8F04}"/>
          </ac:grpSpMkLst>
        </pc:grpChg>
        <pc:grpChg chg="add del mod">
          <ac:chgData name="hassan MH" userId="84cd2103f36ef0dc" providerId="LiveId" clId="{EC105026-A59A-472F-96D2-633B07EAEF26}" dt="2022-04-18T14:49:13.307" v="1488" actId="478"/>
          <ac:grpSpMkLst>
            <pc:docMk/>
            <pc:sldMk cId="4020190384" sldId="363"/>
            <ac:grpSpMk id="219" creationId="{BFB6D184-E89C-41CE-837D-BDD13E030FB6}"/>
          </ac:grpSpMkLst>
        </pc:grpChg>
        <pc:grpChg chg="mod">
          <ac:chgData name="hassan MH" userId="84cd2103f36ef0dc" providerId="LiveId" clId="{EC105026-A59A-472F-96D2-633B07EAEF26}" dt="2022-04-18T14:48:58.491" v="1483" actId="571"/>
          <ac:grpSpMkLst>
            <pc:docMk/>
            <pc:sldMk cId="4020190384" sldId="363"/>
            <ac:grpSpMk id="221" creationId="{C4819FF3-2232-4BD8-98C3-5F32E9CAC31B}"/>
          </ac:grpSpMkLst>
        </pc:grpChg>
        <pc:grpChg chg="add mod">
          <ac:chgData name="hassan MH" userId="84cd2103f36ef0dc" providerId="LiveId" clId="{EC105026-A59A-472F-96D2-633B07EAEF26}" dt="2022-04-18T14:51:16.513" v="1529" actId="164"/>
          <ac:grpSpMkLst>
            <pc:docMk/>
            <pc:sldMk cId="4020190384" sldId="363"/>
            <ac:grpSpMk id="227" creationId="{96C13BF5-3844-41C2-B6BC-4833CF2C718A}"/>
          </ac:grpSpMkLst>
        </pc:grpChg>
        <pc:grpChg chg="del">
          <ac:chgData name="hassan MH" userId="84cd2103f36ef0dc" providerId="LiveId" clId="{EC105026-A59A-472F-96D2-633B07EAEF26}" dt="2022-04-18T14:37:31.243" v="1292" actId="478"/>
          <ac:grpSpMkLst>
            <pc:docMk/>
            <pc:sldMk cId="4020190384" sldId="363"/>
            <ac:grpSpMk id="236" creationId="{53AB1633-4364-4FA8-8B6A-D4376EFB17E4}"/>
          </ac:grpSpMkLst>
        </pc:grpChg>
        <pc:grpChg chg="add mod">
          <ac:chgData name="hassan MH" userId="84cd2103f36ef0dc" providerId="LiveId" clId="{EC105026-A59A-472F-96D2-633B07EAEF26}" dt="2022-04-18T14:56:23.059" v="1613" actId="164"/>
          <ac:grpSpMkLst>
            <pc:docMk/>
            <pc:sldMk cId="4020190384" sldId="363"/>
            <ac:grpSpMk id="238" creationId="{FCD082BD-0AF4-48A2-9E53-1AAA74A53E32}"/>
          </ac:grpSpMkLst>
        </pc:grpChg>
        <pc:grpChg chg="mod">
          <ac:chgData name="hassan MH" userId="84cd2103f36ef0dc" providerId="LiveId" clId="{EC105026-A59A-472F-96D2-633B07EAEF26}" dt="2022-04-18T14:53:31.165" v="1561"/>
          <ac:grpSpMkLst>
            <pc:docMk/>
            <pc:sldMk cId="4020190384" sldId="363"/>
            <ac:grpSpMk id="240" creationId="{F5A0FF5A-D4EE-45E5-BE8B-591F4D39A2AC}"/>
          </ac:grpSpMkLst>
        </pc:grpChg>
        <pc:grpChg chg="mod">
          <ac:chgData name="hassan MH" userId="84cd2103f36ef0dc" providerId="LiveId" clId="{EC105026-A59A-472F-96D2-633B07EAEF26}" dt="2022-04-18T14:53:31.165" v="1561"/>
          <ac:grpSpMkLst>
            <pc:docMk/>
            <pc:sldMk cId="4020190384" sldId="363"/>
            <ac:grpSpMk id="241" creationId="{33391E8F-84DA-47DD-9A16-797A3A9B52FF}"/>
          </ac:grpSpMkLst>
        </pc:grpChg>
        <pc:grpChg chg="add mod">
          <ac:chgData name="hassan MH" userId="84cd2103f36ef0dc" providerId="LiveId" clId="{EC105026-A59A-472F-96D2-633B07EAEF26}" dt="2022-04-18T14:56:10.464" v="1604" actId="164"/>
          <ac:grpSpMkLst>
            <pc:docMk/>
            <pc:sldMk cId="4020190384" sldId="363"/>
            <ac:grpSpMk id="249" creationId="{70EF44EB-0679-43CA-A84D-C02DE28EBA7C}"/>
          </ac:grpSpMkLst>
        </pc:grpChg>
        <pc:grpChg chg="add mod ord">
          <ac:chgData name="hassan MH" userId="84cd2103f36ef0dc" providerId="LiveId" clId="{EC105026-A59A-472F-96D2-633B07EAEF26}" dt="2022-04-18T14:56:10.464" v="1604" actId="164"/>
          <ac:grpSpMkLst>
            <pc:docMk/>
            <pc:sldMk cId="4020190384" sldId="363"/>
            <ac:grpSpMk id="257" creationId="{B106CEDA-77B2-4C07-AFA7-A0922CAC84DB}"/>
          </ac:grpSpMkLst>
        </pc:grpChg>
        <pc:grpChg chg="mod">
          <ac:chgData name="hassan MH" userId="84cd2103f36ef0dc" providerId="LiveId" clId="{EC105026-A59A-472F-96D2-633B07EAEF26}" dt="2022-04-18T14:54:03.559" v="1568"/>
          <ac:grpSpMkLst>
            <pc:docMk/>
            <pc:sldMk cId="4020190384" sldId="363"/>
            <ac:grpSpMk id="259" creationId="{CC8C7415-A624-47AE-896F-DDA132199C81}"/>
          </ac:grpSpMkLst>
        </pc:grpChg>
        <pc:grpChg chg="add mod">
          <ac:chgData name="hassan MH" userId="84cd2103f36ef0dc" providerId="LiveId" clId="{EC105026-A59A-472F-96D2-633B07EAEF26}" dt="2022-04-18T14:56:10.464" v="1604" actId="164"/>
          <ac:grpSpMkLst>
            <pc:docMk/>
            <pc:sldMk cId="4020190384" sldId="363"/>
            <ac:grpSpMk id="269" creationId="{500D29DE-E8F7-48EB-948A-BE23797A666B}"/>
          </ac:grpSpMkLst>
        </pc:grpChg>
        <pc:grpChg chg="add mod">
          <ac:chgData name="hassan MH" userId="84cd2103f36ef0dc" providerId="LiveId" clId="{EC105026-A59A-472F-96D2-633B07EAEF26}" dt="2022-04-18T14:56:23.059" v="1613" actId="164"/>
          <ac:grpSpMkLst>
            <pc:docMk/>
            <pc:sldMk cId="4020190384" sldId="363"/>
            <ac:grpSpMk id="272" creationId="{E1114FBE-8DAD-4BB4-94F0-2C9F45B9EE64}"/>
          </ac:grpSpMkLst>
        </pc:grpChg>
        <pc:grpChg chg="add mod">
          <ac:chgData name="hassan MH" userId="84cd2103f36ef0dc" providerId="LiveId" clId="{EC105026-A59A-472F-96D2-633B07EAEF26}" dt="2022-04-18T14:56:19.682" v="1611" actId="164"/>
          <ac:grpSpMkLst>
            <pc:docMk/>
            <pc:sldMk cId="4020190384" sldId="363"/>
            <ac:grpSpMk id="275" creationId="{A0E7F0BF-9545-49B9-B083-9344EF5A2D10}"/>
          </ac:grpSpMkLst>
        </pc:grpChg>
        <pc:picChg chg="add del mod">
          <ac:chgData name="hassan MH" userId="84cd2103f36ef0dc" providerId="LiveId" clId="{EC105026-A59A-472F-96D2-633B07EAEF26}" dt="2022-04-18T14:40:04.481" v="1352" actId="27803"/>
          <ac:picMkLst>
            <pc:docMk/>
            <pc:sldMk cId="4020190384" sldId="363"/>
            <ac:picMk id="7" creationId="{7958D104-6DC8-479D-9451-BE79EA8FDAC5}"/>
          </ac:picMkLst>
        </pc:picChg>
        <pc:picChg chg="add del mod">
          <ac:chgData name="hassan MH" userId="84cd2103f36ef0dc" providerId="LiveId" clId="{EC105026-A59A-472F-96D2-633B07EAEF26}" dt="2022-04-18T14:42:44.519" v="1390" actId="27803"/>
          <ac:picMkLst>
            <pc:docMk/>
            <pc:sldMk cId="4020190384" sldId="363"/>
            <ac:picMk id="19" creationId="{3EA76ADF-5055-4E78-B716-AC1AAA6BE93B}"/>
          </ac:picMkLst>
        </pc:picChg>
        <pc:picChg chg="add del mod">
          <ac:chgData name="hassan MH" userId="84cd2103f36ef0dc" providerId="LiveId" clId="{EC105026-A59A-472F-96D2-633B07EAEF26}" dt="2022-04-18T14:49:43.143" v="1494" actId="27803"/>
          <ac:picMkLst>
            <pc:docMk/>
            <pc:sldMk cId="4020190384" sldId="363"/>
            <ac:picMk id="54" creationId="{4E94F8AF-5D8F-42F4-B14F-3FAB7D6FB47A}"/>
          </ac:picMkLst>
        </pc:picChg>
        <pc:picChg chg="add del mod">
          <ac:chgData name="hassan MH" userId="84cd2103f36ef0dc" providerId="LiveId" clId="{EC105026-A59A-472F-96D2-633B07EAEF26}" dt="2022-04-18T14:52:47.635" v="1548" actId="27803"/>
          <ac:picMkLst>
            <pc:docMk/>
            <pc:sldMk cId="4020190384" sldId="363"/>
            <ac:picMk id="61" creationId="{F7CFC1EB-6DF9-43A8-A907-53F9B55459AE}"/>
          </ac:picMkLst>
        </pc:picChg>
        <pc:picChg chg="add mod ord">
          <ac:chgData name="hassan MH" userId="84cd2103f36ef0dc" providerId="LiveId" clId="{EC105026-A59A-472F-96D2-633B07EAEF26}" dt="2022-04-18T14:58:30.401" v="1677" actId="164"/>
          <ac:picMkLst>
            <pc:docMk/>
            <pc:sldMk cId="4020190384" sldId="363"/>
            <ac:picMk id="71" creationId="{BB6E7418-8CFE-4D47-8F8A-81B7C293EEED}"/>
          </ac:picMkLst>
        </pc:picChg>
        <pc:picChg chg="mod">
          <ac:chgData name="hassan MH" userId="84cd2103f36ef0dc" providerId="LiveId" clId="{EC105026-A59A-472F-96D2-633B07EAEF26}" dt="2022-04-18T14:55:18.731" v="1591" actId="1076"/>
          <ac:picMkLst>
            <pc:docMk/>
            <pc:sldMk cId="4020190384" sldId="363"/>
            <ac:picMk id="350" creationId="{8577FA81-1C05-4C7C-A83C-F9D3204003E0}"/>
          </ac:picMkLst>
        </pc:picChg>
        <pc:picChg chg="del mod">
          <ac:chgData name="hassan MH" userId="84cd2103f36ef0dc" providerId="LiveId" clId="{EC105026-A59A-472F-96D2-633B07EAEF26}" dt="2022-04-18T14:56:03.506" v="1601" actId="478"/>
          <ac:picMkLst>
            <pc:docMk/>
            <pc:sldMk cId="4020190384" sldId="363"/>
            <ac:picMk id="385" creationId="{3935B813-6E47-4F57-9C95-EEF1A96D67F6}"/>
          </ac:picMkLst>
        </pc:picChg>
      </pc:sldChg>
      <pc:sldChg chg="addSp modSp mod">
        <pc:chgData name="hassan MH" userId="84cd2103f36ef0dc" providerId="LiveId" clId="{EC105026-A59A-472F-96D2-633B07EAEF26}" dt="2022-04-21T03:51:52.830" v="1694" actId="164"/>
        <pc:sldMkLst>
          <pc:docMk/>
          <pc:sldMk cId="1769713558" sldId="368"/>
        </pc:sldMkLst>
        <pc:spChg chg="add mod">
          <ac:chgData name="hassan MH" userId="84cd2103f36ef0dc" providerId="LiveId" clId="{EC105026-A59A-472F-96D2-633B07EAEF26}" dt="2022-04-21T03:51:52.830" v="1694" actId="164"/>
          <ac:spMkLst>
            <pc:docMk/>
            <pc:sldMk cId="1769713558" sldId="368"/>
            <ac:spMk id="83" creationId="{5676925B-7383-46A4-816C-30BC4EB784A7}"/>
          </ac:spMkLst>
        </pc:spChg>
        <pc:grpChg chg="add mod">
          <ac:chgData name="hassan MH" userId="84cd2103f36ef0dc" providerId="LiveId" clId="{EC105026-A59A-472F-96D2-633B07EAEF26}" dt="2022-04-21T03:51:52.830" v="1694" actId="164"/>
          <ac:grpSpMkLst>
            <pc:docMk/>
            <pc:sldMk cId="1769713558" sldId="368"/>
            <ac:grpSpMk id="2" creationId="{7CB05854-A4BD-4237-A094-265A4C18A127}"/>
          </ac:grpSpMkLst>
        </pc:grpChg>
        <pc:picChg chg="mod">
          <ac:chgData name="hassan MH" userId="84cd2103f36ef0dc" providerId="LiveId" clId="{EC105026-A59A-472F-96D2-633B07EAEF26}" dt="2022-04-21T03:51:52.830" v="1694" actId="164"/>
          <ac:picMkLst>
            <pc:docMk/>
            <pc:sldMk cId="1769713558" sldId="368"/>
            <ac:picMk id="3" creationId="{311B6E00-7330-4C9B-A40A-86AF7CB4464F}"/>
          </ac:picMkLst>
        </pc:picChg>
      </pc:sldChg>
      <pc:sldChg chg="modSp mod">
        <pc:chgData name="hassan MH" userId="84cd2103f36ef0dc" providerId="LiveId" clId="{EC105026-A59A-472F-96D2-633B07EAEF26}" dt="2022-04-21T03:52:01.482" v="1695" actId="404"/>
        <pc:sldMkLst>
          <pc:docMk/>
          <pc:sldMk cId="1745025182" sldId="374"/>
        </pc:sldMkLst>
        <pc:spChg chg="mod">
          <ac:chgData name="hassan MH" userId="84cd2103f36ef0dc" providerId="LiveId" clId="{EC105026-A59A-472F-96D2-633B07EAEF26}" dt="2022-04-21T03:52:01.482" v="1695" actId="404"/>
          <ac:spMkLst>
            <pc:docMk/>
            <pc:sldMk cId="1745025182" sldId="374"/>
            <ac:spMk id="355" creationId="{1A2083A8-DD24-4719-89C5-2804B2AD097D}"/>
          </ac:spMkLst>
        </pc:spChg>
      </pc:sldChg>
      <pc:sldMasterChg chg="setBg modSldLayout">
        <pc:chgData name="hassan MH" userId="84cd2103f36ef0dc" providerId="LiveId" clId="{EC105026-A59A-472F-96D2-633B07EAEF26}" dt="2022-04-18T13:33:25.372" v="102"/>
        <pc:sldMasterMkLst>
          <pc:docMk/>
          <pc:sldMasterMk cId="2834134848" sldId="2147483648"/>
        </pc:sldMasterMkLst>
        <pc:sldLayoutChg chg="setBg">
          <pc:chgData name="hassan MH" userId="84cd2103f36ef0dc" providerId="LiveId" clId="{EC105026-A59A-472F-96D2-633B07EAEF26}" dt="2022-04-18T13:33:25.372" v="102"/>
          <pc:sldLayoutMkLst>
            <pc:docMk/>
            <pc:sldMasterMk cId="2834134848" sldId="2147483648"/>
            <pc:sldLayoutMk cId="1677186542" sldId="2147483649"/>
          </pc:sldLayoutMkLst>
        </pc:sldLayoutChg>
        <pc:sldLayoutChg chg="setBg">
          <pc:chgData name="hassan MH" userId="84cd2103f36ef0dc" providerId="LiveId" clId="{EC105026-A59A-472F-96D2-633B07EAEF26}" dt="2022-04-18T13:33:25.372" v="102"/>
          <pc:sldLayoutMkLst>
            <pc:docMk/>
            <pc:sldMasterMk cId="2834134848" sldId="2147483648"/>
            <pc:sldLayoutMk cId="273777978" sldId="2147483650"/>
          </pc:sldLayoutMkLst>
        </pc:sldLayoutChg>
        <pc:sldLayoutChg chg="setBg">
          <pc:chgData name="hassan MH" userId="84cd2103f36ef0dc" providerId="LiveId" clId="{EC105026-A59A-472F-96D2-633B07EAEF26}" dt="2022-04-18T13:33:25.372" v="102"/>
          <pc:sldLayoutMkLst>
            <pc:docMk/>
            <pc:sldMasterMk cId="2834134848" sldId="2147483648"/>
            <pc:sldLayoutMk cId="3204504175" sldId="2147483651"/>
          </pc:sldLayoutMkLst>
        </pc:sldLayoutChg>
        <pc:sldLayoutChg chg="setBg">
          <pc:chgData name="hassan MH" userId="84cd2103f36ef0dc" providerId="LiveId" clId="{EC105026-A59A-472F-96D2-633B07EAEF26}" dt="2022-04-18T13:33:25.372" v="102"/>
          <pc:sldLayoutMkLst>
            <pc:docMk/>
            <pc:sldMasterMk cId="2834134848" sldId="2147483648"/>
            <pc:sldLayoutMk cId="640330787" sldId="2147483652"/>
          </pc:sldLayoutMkLst>
        </pc:sldLayoutChg>
        <pc:sldLayoutChg chg="setBg">
          <pc:chgData name="hassan MH" userId="84cd2103f36ef0dc" providerId="LiveId" clId="{EC105026-A59A-472F-96D2-633B07EAEF26}" dt="2022-04-18T13:33:25.372" v="102"/>
          <pc:sldLayoutMkLst>
            <pc:docMk/>
            <pc:sldMasterMk cId="2834134848" sldId="2147483648"/>
            <pc:sldLayoutMk cId="3348439936" sldId="2147483653"/>
          </pc:sldLayoutMkLst>
        </pc:sldLayoutChg>
        <pc:sldLayoutChg chg="setBg">
          <pc:chgData name="hassan MH" userId="84cd2103f36ef0dc" providerId="LiveId" clId="{EC105026-A59A-472F-96D2-633B07EAEF26}" dt="2022-04-18T13:33:25.372" v="102"/>
          <pc:sldLayoutMkLst>
            <pc:docMk/>
            <pc:sldMasterMk cId="2834134848" sldId="2147483648"/>
            <pc:sldLayoutMk cId="730479966" sldId="2147483654"/>
          </pc:sldLayoutMkLst>
        </pc:sldLayoutChg>
        <pc:sldLayoutChg chg="setBg">
          <pc:chgData name="hassan MH" userId="84cd2103f36ef0dc" providerId="LiveId" clId="{EC105026-A59A-472F-96D2-633B07EAEF26}" dt="2022-04-18T13:33:25.372" v="102"/>
          <pc:sldLayoutMkLst>
            <pc:docMk/>
            <pc:sldMasterMk cId="2834134848" sldId="2147483648"/>
            <pc:sldLayoutMk cId="4247361751" sldId="2147483655"/>
          </pc:sldLayoutMkLst>
        </pc:sldLayoutChg>
        <pc:sldLayoutChg chg="setBg">
          <pc:chgData name="hassan MH" userId="84cd2103f36ef0dc" providerId="LiveId" clId="{EC105026-A59A-472F-96D2-633B07EAEF26}" dt="2022-04-18T13:33:25.372" v="102"/>
          <pc:sldLayoutMkLst>
            <pc:docMk/>
            <pc:sldMasterMk cId="2834134848" sldId="2147483648"/>
            <pc:sldLayoutMk cId="2928511015" sldId="2147483656"/>
          </pc:sldLayoutMkLst>
        </pc:sldLayoutChg>
        <pc:sldLayoutChg chg="setBg">
          <pc:chgData name="hassan MH" userId="84cd2103f36ef0dc" providerId="LiveId" clId="{EC105026-A59A-472F-96D2-633B07EAEF26}" dt="2022-04-18T13:33:25.372" v="102"/>
          <pc:sldLayoutMkLst>
            <pc:docMk/>
            <pc:sldMasterMk cId="2834134848" sldId="2147483648"/>
            <pc:sldLayoutMk cId="1794010067" sldId="2147483657"/>
          </pc:sldLayoutMkLst>
        </pc:sldLayoutChg>
        <pc:sldLayoutChg chg="setBg">
          <pc:chgData name="hassan MH" userId="84cd2103f36ef0dc" providerId="LiveId" clId="{EC105026-A59A-472F-96D2-633B07EAEF26}" dt="2022-04-18T13:33:25.372" v="102"/>
          <pc:sldLayoutMkLst>
            <pc:docMk/>
            <pc:sldMasterMk cId="2834134848" sldId="2147483648"/>
            <pc:sldLayoutMk cId="4058626419" sldId="2147483658"/>
          </pc:sldLayoutMkLst>
        </pc:sldLayoutChg>
        <pc:sldLayoutChg chg="setBg">
          <pc:chgData name="hassan MH" userId="84cd2103f36ef0dc" providerId="LiveId" clId="{EC105026-A59A-472F-96D2-633B07EAEF26}" dt="2022-04-18T13:33:25.372" v="102"/>
          <pc:sldLayoutMkLst>
            <pc:docMk/>
            <pc:sldMasterMk cId="2834134848" sldId="2147483648"/>
            <pc:sldLayoutMk cId="4167013199" sldId="2147483659"/>
          </pc:sldLayoutMkLst>
        </pc:sldLayoutChg>
      </pc:sldMasterChg>
    </pc:docChg>
  </pc:docChgLst>
  <pc:docChgLst>
    <pc:chgData name="H M" userId="84cd2103f36ef0dc" providerId="LiveId" clId="{8F10A91F-EFDA-497B-869D-6F532A84F5AF}"/>
    <pc:docChg chg="undo redo custSel addSld delSld modSld sldOrd modMainMaster">
      <pc:chgData name="H M" userId="84cd2103f36ef0dc" providerId="LiveId" clId="{8F10A91F-EFDA-497B-869D-6F532A84F5AF}" dt="2023-09-05T14:55:35.998" v="1737" actId="700"/>
      <pc:docMkLst>
        <pc:docMk/>
      </pc:docMkLst>
      <pc:sldChg chg="mod modClrScheme chgLayout">
        <pc:chgData name="H M" userId="84cd2103f36ef0dc" providerId="LiveId" clId="{8F10A91F-EFDA-497B-869D-6F532A84F5AF}" dt="2023-09-05T14:55:35.998" v="1737" actId="700"/>
        <pc:sldMkLst>
          <pc:docMk/>
          <pc:sldMk cId="1487315265" sldId="316"/>
        </pc:sldMkLst>
      </pc:sldChg>
      <pc:sldChg chg="del">
        <pc:chgData name="H M" userId="84cd2103f36ef0dc" providerId="LiveId" clId="{8F10A91F-EFDA-497B-869D-6F532A84F5AF}" dt="2023-09-04T16:33:49.868" v="0" actId="47"/>
        <pc:sldMkLst>
          <pc:docMk/>
          <pc:sldMk cId="3944644770" sldId="407"/>
        </pc:sldMkLst>
      </pc:sldChg>
      <pc:sldChg chg="del">
        <pc:chgData name="H M" userId="84cd2103f36ef0dc" providerId="LiveId" clId="{8F10A91F-EFDA-497B-869D-6F532A84F5AF}" dt="2023-09-04T16:33:49.868" v="0" actId="47"/>
        <pc:sldMkLst>
          <pc:docMk/>
          <pc:sldMk cId="510264547" sldId="426"/>
        </pc:sldMkLst>
      </pc:sldChg>
      <pc:sldChg chg="del">
        <pc:chgData name="H M" userId="84cd2103f36ef0dc" providerId="LiveId" clId="{8F10A91F-EFDA-497B-869D-6F532A84F5AF}" dt="2023-09-04T16:33:49.868" v="0" actId="47"/>
        <pc:sldMkLst>
          <pc:docMk/>
          <pc:sldMk cId="2691796175" sldId="427"/>
        </pc:sldMkLst>
      </pc:sldChg>
      <pc:sldChg chg="del">
        <pc:chgData name="H M" userId="84cd2103f36ef0dc" providerId="LiveId" clId="{8F10A91F-EFDA-497B-869D-6F532A84F5AF}" dt="2023-09-04T16:33:49.868" v="0" actId="47"/>
        <pc:sldMkLst>
          <pc:docMk/>
          <pc:sldMk cId="2163249961" sldId="429"/>
        </pc:sldMkLst>
      </pc:sldChg>
      <pc:sldChg chg="del">
        <pc:chgData name="H M" userId="84cd2103f36ef0dc" providerId="LiveId" clId="{8F10A91F-EFDA-497B-869D-6F532A84F5AF}" dt="2023-09-04T16:33:49.868" v="0" actId="47"/>
        <pc:sldMkLst>
          <pc:docMk/>
          <pc:sldMk cId="725779546" sldId="430"/>
        </pc:sldMkLst>
      </pc:sldChg>
      <pc:sldChg chg="del">
        <pc:chgData name="H M" userId="84cd2103f36ef0dc" providerId="LiveId" clId="{8F10A91F-EFDA-497B-869D-6F532A84F5AF}" dt="2023-09-04T16:33:49.868" v="0" actId="47"/>
        <pc:sldMkLst>
          <pc:docMk/>
          <pc:sldMk cId="2934685357" sldId="431"/>
        </pc:sldMkLst>
      </pc:sldChg>
      <pc:sldChg chg="del">
        <pc:chgData name="H M" userId="84cd2103f36ef0dc" providerId="LiveId" clId="{8F10A91F-EFDA-497B-869D-6F532A84F5AF}" dt="2023-09-04T16:33:49.868" v="0" actId="47"/>
        <pc:sldMkLst>
          <pc:docMk/>
          <pc:sldMk cId="3651637514" sldId="432"/>
        </pc:sldMkLst>
      </pc:sldChg>
      <pc:sldChg chg="del">
        <pc:chgData name="H M" userId="84cd2103f36ef0dc" providerId="LiveId" clId="{8F10A91F-EFDA-497B-869D-6F532A84F5AF}" dt="2023-09-04T16:33:49.868" v="0" actId="47"/>
        <pc:sldMkLst>
          <pc:docMk/>
          <pc:sldMk cId="4233004145" sldId="433"/>
        </pc:sldMkLst>
      </pc:sldChg>
      <pc:sldChg chg="del">
        <pc:chgData name="H M" userId="84cd2103f36ef0dc" providerId="LiveId" clId="{8F10A91F-EFDA-497B-869D-6F532A84F5AF}" dt="2023-09-04T16:33:49.868" v="0" actId="47"/>
        <pc:sldMkLst>
          <pc:docMk/>
          <pc:sldMk cId="864603631" sldId="434"/>
        </pc:sldMkLst>
      </pc:sldChg>
      <pc:sldChg chg="del">
        <pc:chgData name="H M" userId="84cd2103f36ef0dc" providerId="LiveId" clId="{8F10A91F-EFDA-497B-869D-6F532A84F5AF}" dt="2023-09-04T16:33:49.868" v="0" actId="47"/>
        <pc:sldMkLst>
          <pc:docMk/>
          <pc:sldMk cId="1009272961" sldId="435"/>
        </pc:sldMkLst>
      </pc:sldChg>
      <pc:sldChg chg="del">
        <pc:chgData name="H M" userId="84cd2103f36ef0dc" providerId="LiveId" clId="{8F10A91F-EFDA-497B-869D-6F532A84F5AF}" dt="2023-09-04T16:33:49.868" v="0" actId="47"/>
        <pc:sldMkLst>
          <pc:docMk/>
          <pc:sldMk cId="2184019418" sldId="436"/>
        </pc:sldMkLst>
      </pc:sldChg>
      <pc:sldChg chg="addSp delSp modSp new del mod ord">
        <pc:chgData name="H M" userId="84cd2103f36ef0dc" providerId="LiveId" clId="{8F10A91F-EFDA-497B-869D-6F532A84F5AF}" dt="2023-09-04T21:20:28.928" v="571" actId="47"/>
        <pc:sldMkLst>
          <pc:docMk/>
          <pc:sldMk cId="390754900" sldId="472"/>
        </pc:sldMkLst>
        <pc:spChg chg="del">
          <ac:chgData name="H M" userId="84cd2103f36ef0dc" providerId="LiveId" clId="{8F10A91F-EFDA-497B-869D-6F532A84F5AF}" dt="2023-09-04T16:34:21.760" v="10" actId="478"/>
          <ac:spMkLst>
            <pc:docMk/>
            <pc:sldMk cId="390754900" sldId="472"/>
            <ac:spMk id="2" creationId="{F5EB4747-DEF0-C24B-C042-E1FED5DC571B}"/>
          </ac:spMkLst>
        </pc:spChg>
        <pc:spChg chg="del">
          <ac:chgData name="H M" userId="84cd2103f36ef0dc" providerId="LiveId" clId="{8F10A91F-EFDA-497B-869D-6F532A84F5AF}" dt="2023-09-04T16:34:17.759" v="9" actId="478"/>
          <ac:spMkLst>
            <pc:docMk/>
            <pc:sldMk cId="390754900" sldId="472"/>
            <ac:spMk id="3" creationId="{8641839B-02A9-3428-ECB8-5E5EDF11B6F4}"/>
          </ac:spMkLst>
        </pc:spChg>
        <pc:spChg chg="add del mod">
          <ac:chgData name="H M" userId="84cd2103f36ef0dc" providerId="LiveId" clId="{8F10A91F-EFDA-497B-869D-6F532A84F5AF}" dt="2023-09-04T20:59:29.084" v="275" actId="21"/>
          <ac:spMkLst>
            <pc:docMk/>
            <pc:sldMk cId="390754900" sldId="472"/>
            <ac:spMk id="5" creationId="{AE2AA0F4-9F55-4C85-04F8-8AD5BC6B674F}"/>
          </ac:spMkLst>
        </pc:spChg>
      </pc:sldChg>
      <pc:sldChg chg="addSp delSp modSp new del mod">
        <pc:chgData name="H M" userId="84cd2103f36ef0dc" providerId="LiveId" clId="{8F10A91F-EFDA-497B-869D-6F532A84F5AF}" dt="2023-09-04T21:22:43.292" v="612" actId="47"/>
        <pc:sldMkLst>
          <pc:docMk/>
          <pc:sldMk cId="3278151308" sldId="473"/>
        </pc:sldMkLst>
        <pc:spChg chg="add del mod">
          <ac:chgData name="H M" userId="84cd2103f36ef0dc" providerId="LiveId" clId="{8F10A91F-EFDA-497B-869D-6F532A84F5AF}" dt="2023-09-04T21:20:36.238" v="572" actId="21"/>
          <ac:spMkLst>
            <pc:docMk/>
            <pc:sldMk cId="3278151308" sldId="473"/>
            <ac:spMk id="3" creationId="{C9632AE8-74F4-47D6-EB2C-0E9F378FA9FE}"/>
          </ac:spMkLst>
        </pc:spChg>
        <pc:spChg chg="add del mod">
          <ac:chgData name="H M" userId="84cd2103f36ef0dc" providerId="LiveId" clId="{8F10A91F-EFDA-497B-869D-6F532A84F5AF}" dt="2023-09-04T21:20:36.238" v="572" actId="21"/>
          <ac:spMkLst>
            <pc:docMk/>
            <pc:sldMk cId="3278151308" sldId="473"/>
            <ac:spMk id="5" creationId="{DB7F1752-02F1-DB39-2BAE-12037EE13C3A}"/>
          </ac:spMkLst>
        </pc:spChg>
        <pc:spChg chg="add del mod">
          <ac:chgData name="H M" userId="84cd2103f36ef0dc" providerId="LiveId" clId="{8F10A91F-EFDA-497B-869D-6F532A84F5AF}" dt="2023-09-04T21:20:36.238" v="572" actId="21"/>
          <ac:spMkLst>
            <pc:docMk/>
            <pc:sldMk cId="3278151308" sldId="473"/>
            <ac:spMk id="7" creationId="{3CC73955-D717-DE80-B7D1-6D2E39D33A68}"/>
          </ac:spMkLst>
        </pc:spChg>
      </pc:sldChg>
      <pc:sldChg chg="addSp delSp modSp new del mod">
        <pc:chgData name="H M" userId="84cd2103f36ef0dc" providerId="LiveId" clId="{8F10A91F-EFDA-497B-869D-6F532A84F5AF}" dt="2023-09-05T14:19:20.772" v="1186" actId="47"/>
        <pc:sldMkLst>
          <pc:docMk/>
          <pc:sldMk cId="2016108957" sldId="474"/>
        </pc:sldMkLst>
        <pc:spChg chg="add del mod">
          <ac:chgData name="H M" userId="84cd2103f36ef0dc" providerId="LiveId" clId="{8F10A91F-EFDA-497B-869D-6F532A84F5AF}" dt="2023-09-04T21:23:51.608" v="638" actId="21"/>
          <ac:spMkLst>
            <pc:docMk/>
            <pc:sldMk cId="2016108957" sldId="474"/>
            <ac:spMk id="3" creationId="{12914F4A-6504-C8D8-C471-65372DD3351F}"/>
          </ac:spMkLst>
        </pc:spChg>
      </pc:sldChg>
      <pc:sldChg chg="addSp delSp modSp new del mod ord">
        <pc:chgData name="H M" userId="84cd2103f36ef0dc" providerId="LiveId" clId="{8F10A91F-EFDA-497B-869D-6F532A84F5AF}" dt="2023-09-05T14:19:20.772" v="1186" actId="47"/>
        <pc:sldMkLst>
          <pc:docMk/>
          <pc:sldMk cId="2095766822" sldId="475"/>
        </pc:sldMkLst>
        <pc:spChg chg="add del mod">
          <ac:chgData name="H M" userId="84cd2103f36ef0dc" providerId="LiveId" clId="{8F10A91F-EFDA-497B-869D-6F532A84F5AF}" dt="2023-09-04T21:23:18.424" v="617" actId="21"/>
          <ac:spMkLst>
            <pc:docMk/>
            <pc:sldMk cId="2095766822" sldId="475"/>
            <ac:spMk id="3" creationId="{369C867B-76AF-B31C-94C2-F69C96E6E4C8}"/>
          </ac:spMkLst>
        </pc:spChg>
      </pc:sldChg>
      <pc:sldChg chg="addSp delSp modSp new del mod">
        <pc:chgData name="H M" userId="84cd2103f36ef0dc" providerId="LiveId" clId="{8F10A91F-EFDA-497B-869D-6F532A84F5AF}" dt="2023-09-05T14:19:20.772" v="1186" actId="47"/>
        <pc:sldMkLst>
          <pc:docMk/>
          <pc:sldMk cId="179583595" sldId="476"/>
        </pc:sldMkLst>
        <pc:spChg chg="add del mod">
          <ac:chgData name="H M" userId="84cd2103f36ef0dc" providerId="LiveId" clId="{8F10A91F-EFDA-497B-869D-6F532A84F5AF}" dt="2023-09-04T21:24:04.139" v="641" actId="21"/>
          <ac:spMkLst>
            <pc:docMk/>
            <pc:sldMk cId="179583595" sldId="476"/>
            <ac:spMk id="3" creationId="{D0375955-3548-2063-63C7-FA0F516D8C35}"/>
          </ac:spMkLst>
        </pc:spChg>
        <pc:spChg chg="add del mod">
          <ac:chgData name="H M" userId="84cd2103f36ef0dc" providerId="LiveId" clId="{8F10A91F-EFDA-497B-869D-6F532A84F5AF}" dt="2023-09-04T21:24:04.139" v="641" actId="21"/>
          <ac:spMkLst>
            <pc:docMk/>
            <pc:sldMk cId="179583595" sldId="476"/>
            <ac:spMk id="5" creationId="{41D4D833-BA68-7474-F9E8-80980DD5448E}"/>
          </ac:spMkLst>
        </pc:spChg>
        <pc:spChg chg="add del mod">
          <ac:chgData name="H M" userId="84cd2103f36ef0dc" providerId="LiveId" clId="{8F10A91F-EFDA-497B-869D-6F532A84F5AF}" dt="2023-09-04T21:24:04.139" v="641" actId="21"/>
          <ac:spMkLst>
            <pc:docMk/>
            <pc:sldMk cId="179583595" sldId="476"/>
            <ac:spMk id="7" creationId="{EC323DBB-3495-F6FA-A8EC-108E8407F5F5}"/>
          </ac:spMkLst>
        </pc:spChg>
        <pc:spChg chg="add del mod">
          <ac:chgData name="H M" userId="84cd2103f36ef0dc" providerId="LiveId" clId="{8F10A91F-EFDA-497B-869D-6F532A84F5AF}" dt="2023-09-04T21:24:04.139" v="641" actId="21"/>
          <ac:spMkLst>
            <pc:docMk/>
            <pc:sldMk cId="179583595" sldId="476"/>
            <ac:spMk id="9" creationId="{B588948F-A78D-1FE6-BFC1-BD3EC16A4919}"/>
          </ac:spMkLst>
        </pc:spChg>
        <pc:spChg chg="add del mod">
          <ac:chgData name="H M" userId="84cd2103f36ef0dc" providerId="LiveId" clId="{8F10A91F-EFDA-497B-869D-6F532A84F5AF}" dt="2023-09-04T21:24:04.139" v="641" actId="21"/>
          <ac:spMkLst>
            <pc:docMk/>
            <pc:sldMk cId="179583595" sldId="476"/>
            <ac:spMk id="11" creationId="{E70EAD00-ADB6-6C70-0921-64511229FF76}"/>
          </ac:spMkLst>
        </pc:spChg>
        <pc:spChg chg="add del mod">
          <ac:chgData name="H M" userId="84cd2103f36ef0dc" providerId="LiveId" clId="{8F10A91F-EFDA-497B-869D-6F532A84F5AF}" dt="2023-09-04T21:24:04.139" v="641" actId="21"/>
          <ac:spMkLst>
            <pc:docMk/>
            <pc:sldMk cId="179583595" sldId="476"/>
            <ac:spMk id="13" creationId="{4367D2FD-BF59-B998-C367-D21B738C855F}"/>
          </ac:spMkLst>
        </pc:spChg>
      </pc:sldChg>
      <pc:sldChg chg="addSp delSp modSp new del mod">
        <pc:chgData name="H M" userId="84cd2103f36ef0dc" providerId="LiveId" clId="{8F10A91F-EFDA-497B-869D-6F532A84F5AF}" dt="2023-09-05T14:19:20.772" v="1186" actId="47"/>
        <pc:sldMkLst>
          <pc:docMk/>
          <pc:sldMk cId="101256802" sldId="477"/>
        </pc:sldMkLst>
        <pc:spChg chg="add del mod">
          <ac:chgData name="H M" userId="84cd2103f36ef0dc" providerId="LiveId" clId="{8F10A91F-EFDA-497B-869D-6F532A84F5AF}" dt="2023-09-04T21:24:18.635" v="644" actId="21"/>
          <ac:spMkLst>
            <pc:docMk/>
            <pc:sldMk cId="101256802" sldId="477"/>
            <ac:spMk id="3" creationId="{62179542-1BAA-DFB2-5F60-3EA80CCF7619}"/>
          </ac:spMkLst>
        </pc:spChg>
      </pc:sldChg>
      <pc:sldChg chg="addSp delSp modSp new del mod">
        <pc:chgData name="H M" userId="84cd2103f36ef0dc" providerId="LiveId" clId="{8F10A91F-EFDA-497B-869D-6F532A84F5AF}" dt="2023-09-05T14:19:20.772" v="1186" actId="47"/>
        <pc:sldMkLst>
          <pc:docMk/>
          <pc:sldMk cId="1512665084" sldId="478"/>
        </pc:sldMkLst>
        <pc:spChg chg="add del mod">
          <ac:chgData name="H M" userId="84cd2103f36ef0dc" providerId="LiveId" clId="{8F10A91F-EFDA-497B-869D-6F532A84F5AF}" dt="2023-09-04T21:24:29.058" v="649" actId="21"/>
          <ac:spMkLst>
            <pc:docMk/>
            <pc:sldMk cId="1512665084" sldId="478"/>
            <ac:spMk id="3" creationId="{13D0A406-2C88-72DF-4389-34AEC54EF46F}"/>
          </ac:spMkLst>
        </pc:spChg>
      </pc:sldChg>
      <pc:sldChg chg="addSp delSp modSp new del mod">
        <pc:chgData name="H M" userId="84cd2103f36ef0dc" providerId="LiveId" clId="{8F10A91F-EFDA-497B-869D-6F532A84F5AF}" dt="2023-09-05T14:19:20.772" v="1186" actId="47"/>
        <pc:sldMkLst>
          <pc:docMk/>
          <pc:sldMk cId="2432794705" sldId="479"/>
        </pc:sldMkLst>
        <pc:spChg chg="add del mod">
          <ac:chgData name="H M" userId="84cd2103f36ef0dc" providerId="LiveId" clId="{8F10A91F-EFDA-497B-869D-6F532A84F5AF}" dt="2023-09-04T21:24:35.440" v="651" actId="21"/>
          <ac:spMkLst>
            <pc:docMk/>
            <pc:sldMk cId="2432794705" sldId="479"/>
            <ac:spMk id="3" creationId="{5477EEC6-2FD1-518B-849E-484C1A267CCD}"/>
          </ac:spMkLst>
        </pc:spChg>
      </pc:sldChg>
      <pc:sldChg chg="addSp delSp modSp add del mod">
        <pc:chgData name="H M" userId="84cd2103f36ef0dc" providerId="LiveId" clId="{8F10A91F-EFDA-497B-869D-6F532A84F5AF}" dt="2023-09-05T14:19:25.448" v="1188" actId="47"/>
        <pc:sldMkLst>
          <pc:docMk/>
          <pc:sldMk cId="418080341" sldId="480"/>
        </pc:sldMkLst>
        <pc:spChg chg="add del mod">
          <ac:chgData name="H M" userId="84cd2103f36ef0dc" providerId="LiveId" clId="{8F10A91F-EFDA-497B-869D-6F532A84F5AF}" dt="2023-09-04T21:24:44.440" v="654" actId="21"/>
          <ac:spMkLst>
            <pc:docMk/>
            <pc:sldMk cId="418080341" sldId="480"/>
            <ac:spMk id="3" creationId="{05CB0DFD-AE6B-7BC5-B5EB-B94B3B8AFC18}"/>
          </ac:spMkLst>
        </pc:spChg>
      </pc:sldChg>
      <pc:sldChg chg="add del">
        <pc:chgData name="H M" userId="84cd2103f36ef0dc" providerId="LiveId" clId="{8F10A91F-EFDA-497B-869D-6F532A84F5AF}" dt="2023-09-04T16:49:46.382" v="69" actId="47"/>
        <pc:sldMkLst>
          <pc:docMk/>
          <pc:sldMk cId="590305590" sldId="481"/>
        </pc:sldMkLst>
      </pc:sldChg>
      <pc:sldChg chg="addSp delSp modSp new del mod ord">
        <pc:chgData name="H M" userId="84cd2103f36ef0dc" providerId="LiveId" clId="{8F10A91F-EFDA-497B-869D-6F532A84F5AF}" dt="2023-09-04T20:58:47.309" v="267" actId="47"/>
        <pc:sldMkLst>
          <pc:docMk/>
          <pc:sldMk cId="1449202327" sldId="481"/>
        </pc:sldMkLst>
        <pc:spChg chg="mod">
          <ac:chgData name="H M" userId="84cd2103f36ef0dc" providerId="LiveId" clId="{8F10A91F-EFDA-497B-869D-6F532A84F5AF}" dt="2023-09-04T20:46:15.310" v="73"/>
          <ac:spMkLst>
            <pc:docMk/>
            <pc:sldMk cId="1449202327" sldId="481"/>
            <ac:spMk id="3" creationId="{BE54A3DC-6B0B-CDBF-8996-4F992DC05B4B}"/>
          </ac:spMkLst>
        </pc:spChg>
        <pc:spChg chg="mod">
          <ac:chgData name="H M" userId="84cd2103f36ef0dc" providerId="LiveId" clId="{8F10A91F-EFDA-497B-869D-6F532A84F5AF}" dt="2023-09-04T20:46:15.310" v="73"/>
          <ac:spMkLst>
            <pc:docMk/>
            <pc:sldMk cId="1449202327" sldId="481"/>
            <ac:spMk id="4" creationId="{080499CB-C360-CAED-F380-C31663C58696}"/>
          </ac:spMkLst>
        </pc:spChg>
        <pc:spChg chg="mod">
          <ac:chgData name="H M" userId="84cd2103f36ef0dc" providerId="LiveId" clId="{8F10A91F-EFDA-497B-869D-6F532A84F5AF}" dt="2023-09-04T20:46:15.310" v="73"/>
          <ac:spMkLst>
            <pc:docMk/>
            <pc:sldMk cId="1449202327" sldId="481"/>
            <ac:spMk id="6" creationId="{0165231B-89C0-3452-9EE8-DDBF62A27B5C}"/>
          </ac:spMkLst>
        </pc:spChg>
        <pc:spChg chg="mod">
          <ac:chgData name="H M" userId="84cd2103f36ef0dc" providerId="LiveId" clId="{8F10A91F-EFDA-497B-869D-6F532A84F5AF}" dt="2023-09-04T20:46:15.310" v="73"/>
          <ac:spMkLst>
            <pc:docMk/>
            <pc:sldMk cId="1449202327" sldId="481"/>
            <ac:spMk id="7" creationId="{F5107C97-9310-9699-E49C-ED82AB9279AD}"/>
          </ac:spMkLst>
        </pc:spChg>
        <pc:spChg chg="mod">
          <ac:chgData name="H M" userId="84cd2103f36ef0dc" providerId="LiveId" clId="{8F10A91F-EFDA-497B-869D-6F532A84F5AF}" dt="2023-09-04T20:46:15.310" v="73"/>
          <ac:spMkLst>
            <pc:docMk/>
            <pc:sldMk cId="1449202327" sldId="481"/>
            <ac:spMk id="8" creationId="{606CB5C7-E9E1-D354-D4A8-0C29B322703A}"/>
          </ac:spMkLst>
        </pc:spChg>
        <pc:spChg chg="mod">
          <ac:chgData name="H M" userId="84cd2103f36ef0dc" providerId="LiveId" clId="{8F10A91F-EFDA-497B-869D-6F532A84F5AF}" dt="2023-09-04T20:46:15.310" v="73"/>
          <ac:spMkLst>
            <pc:docMk/>
            <pc:sldMk cId="1449202327" sldId="481"/>
            <ac:spMk id="9" creationId="{A04F05F2-6ED3-B35D-3FDF-62E8D130BF7D}"/>
          </ac:spMkLst>
        </pc:spChg>
        <pc:spChg chg="mod">
          <ac:chgData name="H M" userId="84cd2103f36ef0dc" providerId="LiveId" clId="{8F10A91F-EFDA-497B-869D-6F532A84F5AF}" dt="2023-09-04T20:46:15.310" v="73"/>
          <ac:spMkLst>
            <pc:docMk/>
            <pc:sldMk cId="1449202327" sldId="481"/>
            <ac:spMk id="10" creationId="{8F4562E5-BB7E-E1C9-256D-AC372586A33A}"/>
          </ac:spMkLst>
        </pc:spChg>
        <pc:spChg chg="mod">
          <ac:chgData name="H M" userId="84cd2103f36ef0dc" providerId="LiveId" clId="{8F10A91F-EFDA-497B-869D-6F532A84F5AF}" dt="2023-09-04T20:46:15.310" v="73"/>
          <ac:spMkLst>
            <pc:docMk/>
            <pc:sldMk cId="1449202327" sldId="481"/>
            <ac:spMk id="11" creationId="{1E3DE34F-BECF-CBDF-E3C8-3C0500300DCC}"/>
          </ac:spMkLst>
        </pc:spChg>
        <pc:spChg chg="mod">
          <ac:chgData name="H M" userId="84cd2103f36ef0dc" providerId="LiveId" clId="{8F10A91F-EFDA-497B-869D-6F532A84F5AF}" dt="2023-09-04T20:46:15.310" v="73"/>
          <ac:spMkLst>
            <pc:docMk/>
            <pc:sldMk cId="1449202327" sldId="481"/>
            <ac:spMk id="12" creationId="{9F27C874-469C-0E54-8B8C-2DEFDC2E2EF0}"/>
          </ac:spMkLst>
        </pc:spChg>
        <pc:spChg chg="mod">
          <ac:chgData name="H M" userId="84cd2103f36ef0dc" providerId="LiveId" clId="{8F10A91F-EFDA-497B-869D-6F532A84F5AF}" dt="2023-09-04T20:46:15.310" v="73"/>
          <ac:spMkLst>
            <pc:docMk/>
            <pc:sldMk cId="1449202327" sldId="481"/>
            <ac:spMk id="13" creationId="{02F6B418-27FA-B657-4974-7F5EA18498FA}"/>
          </ac:spMkLst>
        </pc:spChg>
        <pc:spChg chg="mod">
          <ac:chgData name="H M" userId="84cd2103f36ef0dc" providerId="LiveId" clId="{8F10A91F-EFDA-497B-869D-6F532A84F5AF}" dt="2023-09-04T20:46:15.310" v="73"/>
          <ac:spMkLst>
            <pc:docMk/>
            <pc:sldMk cId="1449202327" sldId="481"/>
            <ac:spMk id="14" creationId="{E13B41F2-5A9F-CB95-5523-A5B765D6055D}"/>
          </ac:spMkLst>
        </pc:spChg>
        <pc:spChg chg="mod">
          <ac:chgData name="H M" userId="84cd2103f36ef0dc" providerId="LiveId" clId="{8F10A91F-EFDA-497B-869D-6F532A84F5AF}" dt="2023-09-04T20:46:15.310" v="73"/>
          <ac:spMkLst>
            <pc:docMk/>
            <pc:sldMk cId="1449202327" sldId="481"/>
            <ac:spMk id="15" creationId="{96AADF31-A674-3167-24AD-FF7317A15B5D}"/>
          </ac:spMkLst>
        </pc:spChg>
        <pc:spChg chg="mod">
          <ac:chgData name="H M" userId="84cd2103f36ef0dc" providerId="LiveId" clId="{8F10A91F-EFDA-497B-869D-6F532A84F5AF}" dt="2023-09-04T20:46:15.310" v="73"/>
          <ac:spMkLst>
            <pc:docMk/>
            <pc:sldMk cId="1449202327" sldId="481"/>
            <ac:spMk id="16" creationId="{902F54B2-346E-E7C4-F5A0-FD488F4EEA74}"/>
          </ac:spMkLst>
        </pc:spChg>
        <pc:spChg chg="mod">
          <ac:chgData name="H M" userId="84cd2103f36ef0dc" providerId="LiveId" clId="{8F10A91F-EFDA-497B-869D-6F532A84F5AF}" dt="2023-09-04T20:46:15.310" v="73"/>
          <ac:spMkLst>
            <pc:docMk/>
            <pc:sldMk cId="1449202327" sldId="481"/>
            <ac:spMk id="17" creationId="{B7FC7C0E-D0E8-4321-40CE-4EA8341664D9}"/>
          </ac:spMkLst>
        </pc:spChg>
        <pc:spChg chg="mod">
          <ac:chgData name="H M" userId="84cd2103f36ef0dc" providerId="LiveId" clId="{8F10A91F-EFDA-497B-869D-6F532A84F5AF}" dt="2023-09-04T20:46:15.310" v="73"/>
          <ac:spMkLst>
            <pc:docMk/>
            <pc:sldMk cId="1449202327" sldId="481"/>
            <ac:spMk id="18" creationId="{ABAF4496-7483-73AB-9D30-D09FB3D0A764}"/>
          </ac:spMkLst>
        </pc:spChg>
        <pc:spChg chg="mod">
          <ac:chgData name="H M" userId="84cd2103f36ef0dc" providerId="LiveId" clId="{8F10A91F-EFDA-497B-869D-6F532A84F5AF}" dt="2023-09-04T20:46:15.310" v="73"/>
          <ac:spMkLst>
            <pc:docMk/>
            <pc:sldMk cId="1449202327" sldId="481"/>
            <ac:spMk id="19" creationId="{59D2F4A7-5650-B065-2A2C-49806B6CCEC3}"/>
          </ac:spMkLst>
        </pc:spChg>
        <pc:spChg chg="mod">
          <ac:chgData name="H M" userId="84cd2103f36ef0dc" providerId="LiveId" clId="{8F10A91F-EFDA-497B-869D-6F532A84F5AF}" dt="2023-09-04T20:46:15.310" v="73"/>
          <ac:spMkLst>
            <pc:docMk/>
            <pc:sldMk cId="1449202327" sldId="481"/>
            <ac:spMk id="20" creationId="{124F961C-3976-FD55-16F5-35F0664867DE}"/>
          </ac:spMkLst>
        </pc:spChg>
        <pc:spChg chg="mod">
          <ac:chgData name="H M" userId="84cd2103f36ef0dc" providerId="LiveId" clId="{8F10A91F-EFDA-497B-869D-6F532A84F5AF}" dt="2023-09-04T20:46:15.310" v="73"/>
          <ac:spMkLst>
            <pc:docMk/>
            <pc:sldMk cId="1449202327" sldId="481"/>
            <ac:spMk id="21" creationId="{C6B9B589-F3B8-7FE5-8BF6-B43DC174A998}"/>
          </ac:spMkLst>
        </pc:spChg>
        <pc:spChg chg="mod">
          <ac:chgData name="H M" userId="84cd2103f36ef0dc" providerId="LiveId" clId="{8F10A91F-EFDA-497B-869D-6F532A84F5AF}" dt="2023-09-04T20:46:15.310" v="73"/>
          <ac:spMkLst>
            <pc:docMk/>
            <pc:sldMk cId="1449202327" sldId="481"/>
            <ac:spMk id="22" creationId="{C811D03C-E5B9-48F4-BEA5-8978C62206B2}"/>
          </ac:spMkLst>
        </pc:spChg>
        <pc:spChg chg="mod">
          <ac:chgData name="H M" userId="84cd2103f36ef0dc" providerId="LiveId" clId="{8F10A91F-EFDA-497B-869D-6F532A84F5AF}" dt="2023-09-04T20:46:15.310" v="73"/>
          <ac:spMkLst>
            <pc:docMk/>
            <pc:sldMk cId="1449202327" sldId="481"/>
            <ac:spMk id="23" creationId="{D187379B-28C0-B035-2EB4-0F2D86E8F13A}"/>
          </ac:spMkLst>
        </pc:spChg>
        <pc:spChg chg="mod">
          <ac:chgData name="H M" userId="84cd2103f36ef0dc" providerId="LiveId" clId="{8F10A91F-EFDA-497B-869D-6F532A84F5AF}" dt="2023-09-04T20:46:15.310" v="73"/>
          <ac:spMkLst>
            <pc:docMk/>
            <pc:sldMk cId="1449202327" sldId="481"/>
            <ac:spMk id="25" creationId="{91C40900-8198-C21C-F52D-BAF578409B33}"/>
          </ac:spMkLst>
        </pc:spChg>
        <pc:spChg chg="mod">
          <ac:chgData name="H M" userId="84cd2103f36ef0dc" providerId="LiveId" clId="{8F10A91F-EFDA-497B-869D-6F532A84F5AF}" dt="2023-09-04T20:46:15.310" v="73"/>
          <ac:spMkLst>
            <pc:docMk/>
            <pc:sldMk cId="1449202327" sldId="481"/>
            <ac:spMk id="26" creationId="{5D67D97F-1B59-CC86-7E50-8B7AB847F950}"/>
          </ac:spMkLst>
        </pc:spChg>
        <pc:spChg chg="mod">
          <ac:chgData name="H M" userId="84cd2103f36ef0dc" providerId="LiveId" clId="{8F10A91F-EFDA-497B-869D-6F532A84F5AF}" dt="2023-09-04T20:46:15.310" v="73"/>
          <ac:spMkLst>
            <pc:docMk/>
            <pc:sldMk cId="1449202327" sldId="481"/>
            <ac:spMk id="27" creationId="{64F6FFC9-14D7-732E-B253-819FB2CFF45F}"/>
          </ac:spMkLst>
        </pc:spChg>
        <pc:spChg chg="mod">
          <ac:chgData name="H M" userId="84cd2103f36ef0dc" providerId="LiveId" clId="{8F10A91F-EFDA-497B-869D-6F532A84F5AF}" dt="2023-09-04T20:46:15.310" v="73"/>
          <ac:spMkLst>
            <pc:docMk/>
            <pc:sldMk cId="1449202327" sldId="481"/>
            <ac:spMk id="28" creationId="{CB0D4DF2-6986-D12D-E0B6-7D038F8AEB09}"/>
          </ac:spMkLst>
        </pc:spChg>
        <pc:spChg chg="del mod topLvl">
          <ac:chgData name="H M" userId="84cd2103f36ef0dc" providerId="LiveId" clId="{8F10A91F-EFDA-497B-869D-6F532A84F5AF}" dt="2023-09-04T20:52:04.674" v="138" actId="478"/>
          <ac:spMkLst>
            <pc:docMk/>
            <pc:sldMk cId="1449202327" sldId="481"/>
            <ac:spMk id="30" creationId="{095791D2-BAD0-9651-5400-0181F55F326C}"/>
          </ac:spMkLst>
        </pc:spChg>
        <pc:spChg chg="del mod topLvl">
          <ac:chgData name="H M" userId="84cd2103f36ef0dc" providerId="LiveId" clId="{8F10A91F-EFDA-497B-869D-6F532A84F5AF}" dt="2023-09-04T20:52:03.860" v="137" actId="478"/>
          <ac:spMkLst>
            <pc:docMk/>
            <pc:sldMk cId="1449202327" sldId="481"/>
            <ac:spMk id="31" creationId="{A52018BD-3F95-3E56-E9AF-3A5230CEB765}"/>
          </ac:spMkLst>
        </pc:spChg>
        <pc:spChg chg="del mod topLvl">
          <ac:chgData name="H M" userId="84cd2103f36ef0dc" providerId="LiveId" clId="{8F10A91F-EFDA-497B-869D-6F532A84F5AF}" dt="2023-09-04T20:53:03.479" v="162" actId="478"/>
          <ac:spMkLst>
            <pc:docMk/>
            <pc:sldMk cId="1449202327" sldId="481"/>
            <ac:spMk id="33" creationId="{D7BB00C0-E7C7-A8A1-BC70-888C040AC1BE}"/>
          </ac:spMkLst>
        </pc:spChg>
        <pc:spChg chg="del mod topLvl">
          <ac:chgData name="H M" userId="84cd2103f36ef0dc" providerId="LiveId" clId="{8F10A91F-EFDA-497B-869D-6F532A84F5AF}" dt="2023-09-04T20:53:53.060" v="179" actId="478"/>
          <ac:spMkLst>
            <pc:docMk/>
            <pc:sldMk cId="1449202327" sldId="481"/>
            <ac:spMk id="34" creationId="{CCD40F4A-5AFE-8187-876D-48518B823A4B}"/>
          </ac:spMkLst>
        </pc:spChg>
        <pc:spChg chg="mod topLvl">
          <ac:chgData name="H M" userId="84cd2103f36ef0dc" providerId="LiveId" clId="{8F10A91F-EFDA-497B-869D-6F532A84F5AF}" dt="2023-09-04T20:57:24.339" v="247" actId="962"/>
          <ac:spMkLst>
            <pc:docMk/>
            <pc:sldMk cId="1449202327" sldId="481"/>
            <ac:spMk id="35" creationId="{21763947-02F9-C856-A82A-9349D8E32F9E}"/>
          </ac:spMkLst>
        </pc:spChg>
        <pc:spChg chg="mod topLvl">
          <ac:chgData name="H M" userId="84cd2103f36ef0dc" providerId="LiveId" clId="{8F10A91F-EFDA-497B-869D-6F532A84F5AF}" dt="2023-09-04T20:57:20.825" v="246" actId="962"/>
          <ac:spMkLst>
            <pc:docMk/>
            <pc:sldMk cId="1449202327" sldId="481"/>
            <ac:spMk id="36" creationId="{3D8D8873-1578-D48F-2A3A-144267E48B87}"/>
          </ac:spMkLst>
        </pc:spChg>
        <pc:spChg chg="mod topLvl">
          <ac:chgData name="H M" userId="84cd2103f36ef0dc" providerId="LiveId" clId="{8F10A91F-EFDA-497B-869D-6F532A84F5AF}" dt="2023-09-04T20:57:18.019" v="245" actId="962"/>
          <ac:spMkLst>
            <pc:docMk/>
            <pc:sldMk cId="1449202327" sldId="481"/>
            <ac:spMk id="37" creationId="{3AB069BF-82BD-3445-9C06-6F58CDD15141}"/>
          </ac:spMkLst>
        </pc:spChg>
        <pc:spChg chg="mod topLvl">
          <ac:chgData name="H M" userId="84cd2103f36ef0dc" providerId="LiveId" clId="{8F10A91F-EFDA-497B-869D-6F532A84F5AF}" dt="2023-09-04T20:57:15.629" v="244" actId="962"/>
          <ac:spMkLst>
            <pc:docMk/>
            <pc:sldMk cId="1449202327" sldId="481"/>
            <ac:spMk id="38" creationId="{29AC630F-DAE0-70C6-912C-23E246AAD0F8}"/>
          </ac:spMkLst>
        </pc:spChg>
        <pc:spChg chg="del mod topLvl">
          <ac:chgData name="H M" userId="84cd2103f36ef0dc" providerId="LiveId" clId="{8F10A91F-EFDA-497B-869D-6F532A84F5AF}" dt="2023-09-04T20:54:38.767" v="201" actId="478"/>
          <ac:spMkLst>
            <pc:docMk/>
            <pc:sldMk cId="1449202327" sldId="481"/>
            <ac:spMk id="39" creationId="{E4D89C25-9372-0506-D621-3BF8B69135D4}"/>
          </ac:spMkLst>
        </pc:spChg>
        <pc:spChg chg="del mod topLvl">
          <ac:chgData name="H M" userId="84cd2103f36ef0dc" providerId="LiveId" clId="{8F10A91F-EFDA-497B-869D-6F532A84F5AF}" dt="2023-09-04T20:54:38.078" v="200" actId="478"/>
          <ac:spMkLst>
            <pc:docMk/>
            <pc:sldMk cId="1449202327" sldId="481"/>
            <ac:spMk id="40" creationId="{137C0CE7-BD7A-11A5-1682-19DD3C6CD490}"/>
          </ac:spMkLst>
        </pc:spChg>
        <pc:spChg chg="mod topLvl">
          <ac:chgData name="H M" userId="84cd2103f36ef0dc" providerId="LiveId" clId="{8F10A91F-EFDA-497B-869D-6F532A84F5AF}" dt="2023-09-04T20:57:13.311" v="243" actId="962"/>
          <ac:spMkLst>
            <pc:docMk/>
            <pc:sldMk cId="1449202327" sldId="481"/>
            <ac:spMk id="41" creationId="{C99354E4-8E20-9A3D-4D3F-4B4427F64DA7}"/>
          </ac:spMkLst>
        </pc:spChg>
        <pc:spChg chg="del mod topLvl">
          <ac:chgData name="H M" userId="84cd2103f36ef0dc" providerId="LiveId" clId="{8F10A91F-EFDA-497B-869D-6F532A84F5AF}" dt="2023-09-04T20:53:52.339" v="178" actId="478"/>
          <ac:spMkLst>
            <pc:docMk/>
            <pc:sldMk cId="1449202327" sldId="481"/>
            <ac:spMk id="42" creationId="{4380F4D7-0A8E-3FEA-6EAC-C344AA59E5F2}"/>
          </ac:spMkLst>
        </pc:spChg>
        <pc:spChg chg="mod topLvl">
          <ac:chgData name="H M" userId="84cd2103f36ef0dc" providerId="LiveId" clId="{8F10A91F-EFDA-497B-869D-6F532A84F5AF}" dt="2023-09-04T20:57:10.094" v="242" actId="962"/>
          <ac:spMkLst>
            <pc:docMk/>
            <pc:sldMk cId="1449202327" sldId="481"/>
            <ac:spMk id="43" creationId="{46767710-C9A6-C518-9F6E-E2DEC3EF050B}"/>
          </ac:spMkLst>
        </pc:spChg>
        <pc:spChg chg="mod topLvl">
          <ac:chgData name="H M" userId="84cd2103f36ef0dc" providerId="LiveId" clId="{8F10A91F-EFDA-497B-869D-6F532A84F5AF}" dt="2023-09-04T20:57:07.217" v="241" actId="962"/>
          <ac:spMkLst>
            <pc:docMk/>
            <pc:sldMk cId="1449202327" sldId="481"/>
            <ac:spMk id="44" creationId="{E1FEDAC2-8F9C-EE6F-E4F4-F612D3C7767F}"/>
          </ac:spMkLst>
        </pc:spChg>
        <pc:spChg chg="mod topLvl">
          <ac:chgData name="H M" userId="84cd2103f36ef0dc" providerId="LiveId" clId="{8F10A91F-EFDA-497B-869D-6F532A84F5AF}" dt="2023-09-04T20:57:04.229" v="240" actId="962"/>
          <ac:spMkLst>
            <pc:docMk/>
            <pc:sldMk cId="1449202327" sldId="481"/>
            <ac:spMk id="45" creationId="{51741137-FB57-D020-F2B0-1C15AA1FCA3B}"/>
          </ac:spMkLst>
        </pc:spChg>
        <pc:spChg chg="mod topLvl">
          <ac:chgData name="H M" userId="84cd2103f36ef0dc" providerId="LiveId" clId="{8F10A91F-EFDA-497B-869D-6F532A84F5AF}" dt="2023-09-04T20:57:01.802" v="239" actId="962"/>
          <ac:spMkLst>
            <pc:docMk/>
            <pc:sldMk cId="1449202327" sldId="481"/>
            <ac:spMk id="46" creationId="{7E36794B-ACDE-65C5-42FE-6452BE64B0C4}"/>
          </ac:spMkLst>
        </pc:spChg>
        <pc:spChg chg="mod topLvl">
          <ac:chgData name="H M" userId="84cd2103f36ef0dc" providerId="LiveId" clId="{8F10A91F-EFDA-497B-869D-6F532A84F5AF}" dt="2023-09-04T20:56:59.390" v="238" actId="962"/>
          <ac:spMkLst>
            <pc:docMk/>
            <pc:sldMk cId="1449202327" sldId="481"/>
            <ac:spMk id="47" creationId="{44C549EC-CBAF-44EB-0E86-F27ACB22748C}"/>
          </ac:spMkLst>
        </pc:spChg>
        <pc:spChg chg="mod topLvl">
          <ac:chgData name="H M" userId="84cd2103f36ef0dc" providerId="LiveId" clId="{8F10A91F-EFDA-497B-869D-6F532A84F5AF}" dt="2023-09-04T20:56:56.039" v="237" actId="962"/>
          <ac:spMkLst>
            <pc:docMk/>
            <pc:sldMk cId="1449202327" sldId="481"/>
            <ac:spMk id="48" creationId="{26C093C2-F5FC-A0E9-9CF0-0BDDB77E423B}"/>
          </ac:spMkLst>
        </pc:spChg>
        <pc:spChg chg="mod topLvl">
          <ac:chgData name="H M" userId="84cd2103f36ef0dc" providerId="LiveId" clId="{8F10A91F-EFDA-497B-869D-6F532A84F5AF}" dt="2023-09-04T20:56:53.402" v="236" actId="962"/>
          <ac:spMkLst>
            <pc:docMk/>
            <pc:sldMk cId="1449202327" sldId="481"/>
            <ac:spMk id="49" creationId="{935BBB6D-3E5E-0754-B5AC-EBDDD1D55BEB}"/>
          </ac:spMkLst>
        </pc:spChg>
        <pc:spChg chg="del mod topLvl">
          <ac:chgData name="H M" userId="84cd2103f36ef0dc" providerId="LiveId" clId="{8F10A91F-EFDA-497B-869D-6F532A84F5AF}" dt="2023-09-04T20:52:36.858" v="154" actId="478"/>
          <ac:spMkLst>
            <pc:docMk/>
            <pc:sldMk cId="1449202327" sldId="481"/>
            <ac:spMk id="50" creationId="{554FE46E-2421-80B6-0037-0CEA5E2A25A9}"/>
          </ac:spMkLst>
        </pc:spChg>
        <pc:spChg chg="mod">
          <ac:chgData name="H M" userId="84cd2103f36ef0dc" providerId="LiveId" clId="{8F10A91F-EFDA-497B-869D-6F532A84F5AF}" dt="2023-09-04T20:56:51.069" v="235" actId="962"/>
          <ac:spMkLst>
            <pc:docMk/>
            <pc:sldMk cId="1449202327" sldId="481"/>
            <ac:spMk id="52" creationId="{30DBD708-FE4C-67F1-B12C-9E58A9169097}"/>
          </ac:spMkLst>
        </pc:spChg>
        <pc:spChg chg="mod">
          <ac:chgData name="H M" userId="84cd2103f36ef0dc" providerId="LiveId" clId="{8F10A91F-EFDA-497B-869D-6F532A84F5AF}" dt="2023-09-04T20:56:48.839" v="234" actId="962"/>
          <ac:spMkLst>
            <pc:docMk/>
            <pc:sldMk cId="1449202327" sldId="481"/>
            <ac:spMk id="53" creationId="{2D332367-1B7E-72FB-88F3-B1000C7A5121}"/>
          </ac:spMkLst>
        </pc:spChg>
        <pc:spChg chg="mod">
          <ac:chgData name="H M" userId="84cd2103f36ef0dc" providerId="LiveId" clId="{8F10A91F-EFDA-497B-869D-6F532A84F5AF}" dt="2023-09-04T20:47:39.326" v="113" actId="165"/>
          <ac:spMkLst>
            <pc:docMk/>
            <pc:sldMk cId="1449202327" sldId="481"/>
            <ac:spMk id="54" creationId="{92DC10EF-3EF3-F95B-2CA9-494ECBAE0BA1}"/>
          </ac:spMkLst>
        </pc:spChg>
        <pc:spChg chg="mod">
          <ac:chgData name="H M" userId="84cd2103f36ef0dc" providerId="LiveId" clId="{8F10A91F-EFDA-497B-869D-6F532A84F5AF}" dt="2023-09-04T20:47:39.326" v="113" actId="165"/>
          <ac:spMkLst>
            <pc:docMk/>
            <pc:sldMk cId="1449202327" sldId="481"/>
            <ac:spMk id="55" creationId="{F9699D9E-D8FF-C2DB-D2D1-B5E0DE3792FA}"/>
          </ac:spMkLst>
        </pc:spChg>
        <pc:spChg chg="add mod">
          <ac:chgData name="H M" userId="84cd2103f36ef0dc" providerId="LiveId" clId="{8F10A91F-EFDA-497B-869D-6F532A84F5AF}" dt="2023-09-04T20:47:27.914" v="110" actId="207"/>
          <ac:spMkLst>
            <pc:docMk/>
            <pc:sldMk cId="1449202327" sldId="481"/>
            <ac:spMk id="56" creationId="{E4E52BFF-A301-643C-2DCA-A19A10D14779}"/>
          </ac:spMkLst>
        </pc:spChg>
        <pc:spChg chg="mod topLvl">
          <ac:chgData name="H M" userId="84cd2103f36ef0dc" providerId="LiveId" clId="{8F10A91F-EFDA-497B-869D-6F532A84F5AF}" dt="2023-09-04T20:56:41.368" v="232" actId="962"/>
          <ac:spMkLst>
            <pc:docMk/>
            <pc:sldMk cId="1449202327" sldId="481"/>
            <ac:spMk id="58" creationId="{AC97A926-A19C-27F6-2DE7-3414E29B0F73}"/>
          </ac:spMkLst>
        </pc:spChg>
        <pc:spChg chg="del mod topLvl">
          <ac:chgData name="H M" userId="84cd2103f36ef0dc" providerId="LiveId" clId="{8F10A91F-EFDA-497B-869D-6F532A84F5AF}" dt="2023-09-04T20:54:27.127" v="197" actId="478"/>
          <ac:spMkLst>
            <pc:docMk/>
            <pc:sldMk cId="1449202327" sldId="481"/>
            <ac:spMk id="59" creationId="{25EAB33D-CCF7-6A24-DF97-4474562669B0}"/>
          </ac:spMkLst>
        </pc:spChg>
        <pc:spChg chg="del mod topLvl">
          <ac:chgData name="H M" userId="84cd2103f36ef0dc" providerId="LiveId" clId="{8F10A91F-EFDA-497B-869D-6F532A84F5AF}" dt="2023-09-04T20:54:27.127" v="197" actId="478"/>
          <ac:spMkLst>
            <pc:docMk/>
            <pc:sldMk cId="1449202327" sldId="481"/>
            <ac:spMk id="60" creationId="{B16083F6-EA43-BDFB-CFB1-6CFA0424228F}"/>
          </ac:spMkLst>
        </pc:spChg>
        <pc:spChg chg="mod">
          <ac:chgData name="H M" userId="84cd2103f36ef0dc" providerId="LiveId" clId="{8F10A91F-EFDA-497B-869D-6F532A84F5AF}" dt="2023-09-04T20:48:15.840" v="116"/>
          <ac:spMkLst>
            <pc:docMk/>
            <pc:sldMk cId="1449202327" sldId="481"/>
            <ac:spMk id="62" creationId="{55C8ED93-84E7-1CD4-C5D4-229167B32859}"/>
          </ac:spMkLst>
        </pc:spChg>
        <pc:spChg chg="mod">
          <ac:chgData name="H M" userId="84cd2103f36ef0dc" providerId="LiveId" clId="{8F10A91F-EFDA-497B-869D-6F532A84F5AF}" dt="2023-09-04T20:48:15.840" v="116"/>
          <ac:spMkLst>
            <pc:docMk/>
            <pc:sldMk cId="1449202327" sldId="481"/>
            <ac:spMk id="63" creationId="{BCFB16CD-319D-999F-4FB0-E8DD41DAA062}"/>
          </ac:spMkLst>
        </pc:spChg>
        <pc:spChg chg="mod">
          <ac:chgData name="H M" userId="84cd2103f36ef0dc" providerId="LiveId" clId="{8F10A91F-EFDA-497B-869D-6F532A84F5AF}" dt="2023-09-04T20:48:15.840" v="116"/>
          <ac:spMkLst>
            <pc:docMk/>
            <pc:sldMk cId="1449202327" sldId="481"/>
            <ac:spMk id="64" creationId="{F2288A71-48DF-2B92-789B-D2D212B44F87}"/>
          </ac:spMkLst>
        </pc:spChg>
        <pc:spChg chg="mod">
          <ac:chgData name="H M" userId="84cd2103f36ef0dc" providerId="LiveId" clId="{8F10A91F-EFDA-497B-869D-6F532A84F5AF}" dt="2023-09-04T20:48:15.840" v="116"/>
          <ac:spMkLst>
            <pc:docMk/>
            <pc:sldMk cId="1449202327" sldId="481"/>
            <ac:spMk id="65" creationId="{F48D2D74-9E36-BA5F-28C5-FA75DBD1D4A4}"/>
          </ac:spMkLst>
        </pc:spChg>
        <pc:spChg chg="mod">
          <ac:chgData name="H M" userId="84cd2103f36ef0dc" providerId="LiveId" clId="{8F10A91F-EFDA-497B-869D-6F532A84F5AF}" dt="2023-09-04T20:48:15.840" v="116"/>
          <ac:spMkLst>
            <pc:docMk/>
            <pc:sldMk cId="1449202327" sldId="481"/>
            <ac:spMk id="66" creationId="{B2308B60-F946-4B95-8401-5AD658CA9F7A}"/>
          </ac:spMkLst>
        </pc:spChg>
        <pc:spChg chg="mod">
          <ac:chgData name="H M" userId="84cd2103f36ef0dc" providerId="LiveId" clId="{8F10A91F-EFDA-497B-869D-6F532A84F5AF}" dt="2023-09-04T20:48:15.840" v="116"/>
          <ac:spMkLst>
            <pc:docMk/>
            <pc:sldMk cId="1449202327" sldId="481"/>
            <ac:spMk id="67" creationId="{9AEE6C73-DEFA-2E55-540E-F23B4E03B784}"/>
          </ac:spMkLst>
        </pc:spChg>
        <pc:spChg chg="mod">
          <ac:chgData name="H M" userId="84cd2103f36ef0dc" providerId="LiveId" clId="{8F10A91F-EFDA-497B-869D-6F532A84F5AF}" dt="2023-09-04T20:48:15.840" v="116"/>
          <ac:spMkLst>
            <pc:docMk/>
            <pc:sldMk cId="1449202327" sldId="481"/>
            <ac:spMk id="68" creationId="{AF4F1FBF-83AB-7292-ED91-572DC062C45E}"/>
          </ac:spMkLst>
        </pc:spChg>
        <pc:spChg chg="mod">
          <ac:chgData name="H M" userId="84cd2103f36ef0dc" providerId="LiveId" clId="{8F10A91F-EFDA-497B-869D-6F532A84F5AF}" dt="2023-09-04T20:48:15.840" v="116"/>
          <ac:spMkLst>
            <pc:docMk/>
            <pc:sldMk cId="1449202327" sldId="481"/>
            <ac:spMk id="69" creationId="{220D08C9-ECAD-84D2-7B21-7A05D6FDF7D4}"/>
          </ac:spMkLst>
        </pc:spChg>
        <pc:spChg chg="mod">
          <ac:chgData name="H M" userId="84cd2103f36ef0dc" providerId="LiveId" clId="{8F10A91F-EFDA-497B-869D-6F532A84F5AF}" dt="2023-09-04T20:48:15.840" v="116"/>
          <ac:spMkLst>
            <pc:docMk/>
            <pc:sldMk cId="1449202327" sldId="481"/>
            <ac:spMk id="70" creationId="{5B63AE33-CF0B-D244-A8C4-17A03053F462}"/>
          </ac:spMkLst>
        </pc:spChg>
        <pc:spChg chg="mod">
          <ac:chgData name="H M" userId="84cd2103f36ef0dc" providerId="LiveId" clId="{8F10A91F-EFDA-497B-869D-6F532A84F5AF}" dt="2023-09-04T20:48:15.840" v="116"/>
          <ac:spMkLst>
            <pc:docMk/>
            <pc:sldMk cId="1449202327" sldId="481"/>
            <ac:spMk id="71" creationId="{2EB347BA-55EB-D4A1-AD8F-FECED226828B}"/>
          </ac:spMkLst>
        </pc:spChg>
        <pc:spChg chg="mod">
          <ac:chgData name="H M" userId="84cd2103f36ef0dc" providerId="LiveId" clId="{8F10A91F-EFDA-497B-869D-6F532A84F5AF}" dt="2023-09-04T20:48:15.840" v="116"/>
          <ac:spMkLst>
            <pc:docMk/>
            <pc:sldMk cId="1449202327" sldId="481"/>
            <ac:spMk id="72" creationId="{E1D69E4A-BBB0-4F76-538E-D94F257D68B3}"/>
          </ac:spMkLst>
        </pc:spChg>
        <pc:spChg chg="mod">
          <ac:chgData name="H M" userId="84cd2103f36ef0dc" providerId="LiveId" clId="{8F10A91F-EFDA-497B-869D-6F532A84F5AF}" dt="2023-09-04T20:48:15.840" v="116"/>
          <ac:spMkLst>
            <pc:docMk/>
            <pc:sldMk cId="1449202327" sldId="481"/>
            <ac:spMk id="73" creationId="{FCA18A7B-F029-B21C-38B6-6ABB1C2DD011}"/>
          </ac:spMkLst>
        </pc:spChg>
        <pc:spChg chg="mod">
          <ac:chgData name="H M" userId="84cd2103f36ef0dc" providerId="LiveId" clId="{8F10A91F-EFDA-497B-869D-6F532A84F5AF}" dt="2023-09-04T20:48:15.840" v="116"/>
          <ac:spMkLst>
            <pc:docMk/>
            <pc:sldMk cId="1449202327" sldId="481"/>
            <ac:spMk id="74" creationId="{7C96C6B8-DC6A-C597-DB46-DB9DD975DE64}"/>
          </ac:spMkLst>
        </pc:spChg>
        <pc:spChg chg="mod">
          <ac:chgData name="H M" userId="84cd2103f36ef0dc" providerId="LiveId" clId="{8F10A91F-EFDA-497B-869D-6F532A84F5AF}" dt="2023-09-04T20:48:15.840" v="116"/>
          <ac:spMkLst>
            <pc:docMk/>
            <pc:sldMk cId="1449202327" sldId="481"/>
            <ac:spMk id="75" creationId="{80255FD7-B600-A595-3A66-5510F4964358}"/>
          </ac:spMkLst>
        </pc:spChg>
        <pc:spChg chg="mod">
          <ac:chgData name="H M" userId="84cd2103f36ef0dc" providerId="LiveId" clId="{8F10A91F-EFDA-497B-869D-6F532A84F5AF}" dt="2023-09-04T20:48:15.840" v="116"/>
          <ac:spMkLst>
            <pc:docMk/>
            <pc:sldMk cId="1449202327" sldId="481"/>
            <ac:spMk id="76" creationId="{B418A1B8-85DF-75AF-87C6-81C29F13604B}"/>
          </ac:spMkLst>
        </pc:spChg>
        <pc:spChg chg="mod">
          <ac:chgData name="H M" userId="84cd2103f36ef0dc" providerId="LiveId" clId="{8F10A91F-EFDA-497B-869D-6F532A84F5AF}" dt="2023-09-04T20:48:15.840" v="116"/>
          <ac:spMkLst>
            <pc:docMk/>
            <pc:sldMk cId="1449202327" sldId="481"/>
            <ac:spMk id="77" creationId="{CBF94BCA-F107-6772-F651-CCF50062F6F4}"/>
          </ac:spMkLst>
        </pc:spChg>
        <pc:spChg chg="mod">
          <ac:chgData name="H M" userId="84cd2103f36ef0dc" providerId="LiveId" clId="{8F10A91F-EFDA-497B-869D-6F532A84F5AF}" dt="2023-09-04T20:48:15.840" v="116"/>
          <ac:spMkLst>
            <pc:docMk/>
            <pc:sldMk cId="1449202327" sldId="481"/>
            <ac:spMk id="78" creationId="{891D2049-DD7A-D0CD-44D3-922E24197C38}"/>
          </ac:spMkLst>
        </pc:spChg>
        <pc:spChg chg="mod">
          <ac:chgData name="H M" userId="84cd2103f36ef0dc" providerId="LiveId" clId="{8F10A91F-EFDA-497B-869D-6F532A84F5AF}" dt="2023-09-04T20:48:15.840" v="116"/>
          <ac:spMkLst>
            <pc:docMk/>
            <pc:sldMk cId="1449202327" sldId="481"/>
            <ac:spMk id="79" creationId="{75D1A234-DB29-9DAB-50CD-1C887A2D8CF4}"/>
          </ac:spMkLst>
        </pc:spChg>
        <pc:spChg chg="mod">
          <ac:chgData name="H M" userId="84cd2103f36ef0dc" providerId="LiveId" clId="{8F10A91F-EFDA-497B-869D-6F532A84F5AF}" dt="2023-09-04T20:48:15.840" v="116"/>
          <ac:spMkLst>
            <pc:docMk/>
            <pc:sldMk cId="1449202327" sldId="481"/>
            <ac:spMk id="80" creationId="{EAAFE805-0FC6-59EB-4907-0627101EF7EC}"/>
          </ac:spMkLst>
        </pc:spChg>
        <pc:spChg chg="mod">
          <ac:chgData name="H M" userId="84cd2103f36ef0dc" providerId="LiveId" clId="{8F10A91F-EFDA-497B-869D-6F532A84F5AF}" dt="2023-09-04T20:48:15.840" v="116"/>
          <ac:spMkLst>
            <pc:docMk/>
            <pc:sldMk cId="1449202327" sldId="481"/>
            <ac:spMk id="81" creationId="{C66E90AC-662D-A8DF-FD52-FBBDC24AA729}"/>
          </ac:spMkLst>
        </pc:spChg>
        <pc:spChg chg="mod">
          <ac:chgData name="H M" userId="84cd2103f36ef0dc" providerId="LiveId" clId="{8F10A91F-EFDA-497B-869D-6F532A84F5AF}" dt="2023-09-04T20:48:15.840" v="116"/>
          <ac:spMkLst>
            <pc:docMk/>
            <pc:sldMk cId="1449202327" sldId="481"/>
            <ac:spMk id="82" creationId="{82C7DFC2-7A2D-13BE-B2B9-29F7AE984F44}"/>
          </ac:spMkLst>
        </pc:spChg>
        <pc:spChg chg="mod">
          <ac:chgData name="H M" userId="84cd2103f36ef0dc" providerId="LiveId" clId="{8F10A91F-EFDA-497B-869D-6F532A84F5AF}" dt="2023-09-04T20:48:15.840" v="116"/>
          <ac:spMkLst>
            <pc:docMk/>
            <pc:sldMk cId="1449202327" sldId="481"/>
            <ac:spMk id="83" creationId="{9C65C595-4A7D-013D-2F19-C40466FDFFFD}"/>
          </ac:spMkLst>
        </pc:spChg>
        <pc:spChg chg="mod">
          <ac:chgData name="H M" userId="84cd2103f36ef0dc" providerId="LiveId" clId="{8F10A91F-EFDA-497B-869D-6F532A84F5AF}" dt="2023-09-04T20:48:15.840" v="116"/>
          <ac:spMkLst>
            <pc:docMk/>
            <pc:sldMk cId="1449202327" sldId="481"/>
            <ac:spMk id="84" creationId="{ACEACE7C-1709-B934-DEA0-36B0C426293A}"/>
          </ac:spMkLst>
        </pc:spChg>
        <pc:spChg chg="mod">
          <ac:chgData name="H M" userId="84cd2103f36ef0dc" providerId="LiveId" clId="{8F10A91F-EFDA-497B-869D-6F532A84F5AF}" dt="2023-09-04T20:48:15.840" v="116"/>
          <ac:spMkLst>
            <pc:docMk/>
            <pc:sldMk cId="1449202327" sldId="481"/>
            <ac:spMk id="85" creationId="{5267BE38-CFC6-9CA6-9B52-711505F3CFAE}"/>
          </ac:spMkLst>
        </pc:spChg>
        <pc:spChg chg="mod">
          <ac:chgData name="H M" userId="84cd2103f36ef0dc" providerId="LiveId" clId="{8F10A91F-EFDA-497B-869D-6F532A84F5AF}" dt="2023-09-04T20:48:15.840" v="116"/>
          <ac:spMkLst>
            <pc:docMk/>
            <pc:sldMk cId="1449202327" sldId="481"/>
            <ac:spMk id="86" creationId="{CED98027-B18D-E250-D797-983CC02565ED}"/>
          </ac:spMkLst>
        </pc:spChg>
        <pc:spChg chg="mod">
          <ac:chgData name="H M" userId="84cd2103f36ef0dc" providerId="LiveId" clId="{8F10A91F-EFDA-497B-869D-6F532A84F5AF}" dt="2023-09-04T20:48:15.840" v="116"/>
          <ac:spMkLst>
            <pc:docMk/>
            <pc:sldMk cId="1449202327" sldId="481"/>
            <ac:spMk id="87" creationId="{A3C68F69-E6CD-BC73-2C7B-7E8EC035600C}"/>
          </ac:spMkLst>
        </pc:spChg>
        <pc:spChg chg="mod">
          <ac:chgData name="H M" userId="84cd2103f36ef0dc" providerId="LiveId" clId="{8F10A91F-EFDA-497B-869D-6F532A84F5AF}" dt="2023-09-04T20:48:15.840" v="116"/>
          <ac:spMkLst>
            <pc:docMk/>
            <pc:sldMk cId="1449202327" sldId="481"/>
            <ac:spMk id="88" creationId="{8C55493F-9BD4-3EF3-2968-7442ACD84C8B}"/>
          </ac:spMkLst>
        </pc:spChg>
        <pc:spChg chg="mod">
          <ac:chgData name="H M" userId="84cd2103f36ef0dc" providerId="LiveId" clId="{8F10A91F-EFDA-497B-869D-6F532A84F5AF}" dt="2023-09-04T20:48:15.840" v="116"/>
          <ac:spMkLst>
            <pc:docMk/>
            <pc:sldMk cId="1449202327" sldId="481"/>
            <ac:spMk id="89" creationId="{AB6F0C55-371F-C43D-03FD-A71A21817539}"/>
          </ac:spMkLst>
        </pc:spChg>
        <pc:spChg chg="mod">
          <ac:chgData name="H M" userId="84cd2103f36ef0dc" providerId="LiveId" clId="{8F10A91F-EFDA-497B-869D-6F532A84F5AF}" dt="2023-09-04T20:48:15.840" v="116"/>
          <ac:spMkLst>
            <pc:docMk/>
            <pc:sldMk cId="1449202327" sldId="481"/>
            <ac:spMk id="90" creationId="{2CF2E005-7429-784F-1C2E-9C9C306BF01F}"/>
          </ac:spMkLst>
        </pc:spChg>
        <pc:spChg chg="mod">
          <ac:chgData name="H M" userId="84cd2103f36ef0dc" providerId="LiveId" clId="{8F10A91F-EFDA-497B-869D-6F532A84F5AF}" dt="2023-09-04T20:48:15.840" v="116"/>
          <ac:spMkLst>
            <pc:docMk/>
            <pc:sldMk cId="1449202327" sldId="481"/>
            <ac:spMk id="91" creationId="{7E3A3CC1-B160-10CC-6275-9C1043F54972}"/>
          </ac:spMkLst>
        </pc:spChg>
        <pc:spChg chg="mod">
          <ac:chgData name="H M" userId="84cd2103f36ef0dc" providerId="LiveId" clId="{8F10A91F-EFDA-497B-869D-6F532A84F5AF}" dt="2023-09-04T20:48:15.840" v="116"/>
          <ac:spMkLst>
            <pc:docMk/>
            <pc:sldMk cId="1449202327" sldId="481"/>
            <ac:spMk id="92" creationId="{218C367F-7AFB-F094-4935-F678AED2ADBC}"/>
          </ac:spMkLst>
        </pc:spChg>
        <pc:spChg chg="mod">
          <ac:chgData name="H M" userId="84cd2103f36ef0dc" providerId="LiveId" clId="{8F10A91F-EFDA-497B-869D-6F532A84F5AF}" dt="2023-09-04T20:48:15.840" v="116"/>
          <ac:spMkLst>
            <pc:docMk/>
            <pc:sldMk cId="1449202327" sldId="481"/>
            <ac:spMk id="93" creationId="{FA343452-702B-D55D-694D-3EBEA5176417}"/>
          </ac:spMkLst>
        </pc:spChg>
        <pc:spChg chg="mod">
          <ac:chgData name="H M" userId="84cd2103f36ef0dc" providerId="LiveId" clId="{8F10A91F-EFDA-497B-869D-6F532A84F5AF}" dt="2023-09-04T20:48:15.840" v="116"/>
          <ac:spMkLst>
            <pc:docMk/>
            <pc:sldMk cId="1449202327" sldId="481"/>
            <ac:spMk id="94" creationId="{0CA43859-8580-7132-6772-A8D1817EBE21}"/>
          </ac:spMkLst>
        </pc:spChg>
        <pc:spChg chg="mod">
          <ac:chgData name="H M" userId="84cd2103f36ef0dc" providerId="LiveId" clId="{8F10A91F-EFDA-497B-869D-6F532A84F5AF}" dt="2023-09-04T20:48:15.840" v="116"/>
          <ac:spMkLst>
            <pc:docMk/>
            <pc:sldMk cId="1449202327" sldId="481"/>
            <ac:spMk id="95" creationId="{A2D6AB61-E9CE-8A45-A2AC-C6A49DB96E3F}"/>
          </ac:spMkLst>
        </pc:spChg>
        <pc:spChg chg="mod">
          <ac:chgData name="H M" userId="84cd2103f36ef0dc" providerId="LiveId" clId="{8F10A91F-EFDA-497B-869D-6F532A84F5AF}" dt="2023-09-04T20:48:15.840" v="116"/>
          <ac:spMkLst>
            <pc:docMk/>
            <pc:sldMk cId="1449202327" sldId="481"/>
            <ac:spMk id="96" creationId="{75708A6A-11C4-0DD3-1F9A-4CC5B51231A6}"/>
          </ac:spMkLst>
        </pc:spChg>
        <pc:spChg chg="mod">
          <ac:chgData name="H M" userId="84cd2103f36ef0dc" providerId="LiveId" clId="{8F10A91F-EFDA-497B-869D-6F532A84F5AF}" dt="2023-09-04T20:48:15.840" v="116"/>
          <ac:spMkLst>
            <pc:docMk/>
            <pc:sldMk cId="1449202327" sldId="481"/>
            <ac:spMk id="97" creationId="{837165DD-C595-AC79-B123-1A31EDE9ACF7}"/>
          </ac:spMkLst>
        </pc:spChg>
        <pc:spChg chg="mod">
          <ac:chgData name="H M" userId="84cd2103f36ef0dc" providerId="LiveId" clId="{8F10A91F-EFDA-497B-869D-6F532A84F5AF}" dt="2023-09-04T20:48:15.840" v="116"/>
          <ac:spMkLst>
            <pc:docMk/>
            <pc:sldMk cId="1449202327" sldId="481"/>
            <ac:spMk id="98" creationId="{10E5F9EF-8160-975B-CEC5-4E5CB57B48D7}"/>
          </ac:spMkLst>
        </pc:spChg>
        <pc:spChg chg="mod">
          <ac:chgData name="H M" userId="84cd2103f36ef0dc" providerId="LiveId" clId="{8F10A91F-EFDA-497B-869D-6F532A84F5AF}" dt="2023-09-04T20:48:15.840" v="116"/>
          <ac:spMkLst>
            <pc:docMk/>
            <pc:sldMk cId="1449202327" sldId="481"/>
            <ac:spMk id="99" creationId="{EE490942-AC90-4F70-A432-AD37BBB636AB}"/>
          </ac:spMkLst>
        </pc:spChg>
        <pc:spChg chg="mod">
          <ac:chgData name="H M" userId="84cd2103f36ef0dc" providerId="LiveId" clId="{8F10A91F-EFDA-497B-869D-6F532A84F5AF}" dt="2023-09-04T20:48:15.840" v="116"/>
          <ac:spMkLst>
            <pc:docMk/>
            <pc:sldMk cId="1449202327" sldId="481"/>
            <ac:spMk id="100" creationId="{19CFC4F9-D593-C4C7-9B84-93CFF182DB60}"/>
          </ac:spMkLst>
        </pc:spChg>
        <pc:spChg chg="mod">
          <ac:chgData name="H M" userId="84cd2103f36ef0dc" providerId="LiveId" clId="{8F10A91F-EFDA-497B-869D-6F532A84F5AF}" dt="2023-09-04T20:48:15.840" v="116"/>
          <ac:spMkLst>
            <pc:docMk/>
            <pc:sldMk cId="1449202327" sldId="481"/>
            <ac:spMk id="101" creationId="{1C4F3C0B-ED25-78BC-B72F-0F59DCAACC05}"/>
          </ac:spMkLst>
        </pc:spChg>
        <pc:spChg chg="mod">
          <ac:chgData name="H M" userId="84cd2103f36ef0dc" providerId="LiveId" clId="{8F10A91F-EFDA-497B-869D-6F532A84F5AF}" dt="2023-09-04T20:48:15.840" v="116"/>
          <ac:spMkLst>
            <pc:docMk/>
            <pc:sldMk cId="1449202327" sldId="481"/>
            <ac:spMk id="102" creationId="{3AB6386F-F1FD-EF44-3223-7297EB848EE9}"/>
          </ac:spMkLst>
        </pc:spChg>
        <pc:spChg chg="mod">
          <ac:chgData name="H M" userId="84cd2103f36ef0dc" providerId="LiveId" clId="{8F10A91F-EFDA-497B-869D-6F532A84F5AF}" dt="2023-09-04T20:48:15.840" v="116"/>
          <ac:spMkLst>
            <pc:docMk/>
            <pc:sldMk cId="1449202327" sldId="481"/>
            <ac:spMk id="103" creationId="{E5F34A34-41FC-D438-E7C5-1AD27F7D002B}"/>
          </ac:spMkLst>
        </pc:spChg>
        <pc:spChg chg="mod">
          <ac:chgData name="H M" userId="84cd2103f36ef0dc" providerId="LiveId" clId="{8F10A91F-EFDA-497B-869D-6F532A84F5AF}" dt="2023-09-04T20:48:15.840" v="116"/>
          <ac:spMkLst>
            <pc:docMk/>
            <pc:sldMk cId="1449202327" sldId="481"/>
            <ac:spMk id="104" creationId="{6E608B89-C733-DDF0-C2F6-A90A592F090C}"/>
          </ac:spMkLst>
        </pc:spChg>
        <pc:spChg chg="mod">
          <ac:chgData name="H M" userId="84cd2103f36ef0dc" providerId="LiveId" clId="{8F10A91F-EFDA-497B-869D-6F532A84F5AF}" dt="2023-09-04T20:48:15.840" v="116"/>
          <ac:spMkLst>
            <pc:docMk/>
            <pc:sldMk cId="1449202327" sldId="481"/>
            <ac:spMk id="105" creationId="{CE63C24C-08F7-25CD-12C5-F0E808E9A4D7}"/>
          </ac:spMkLst>
        </pc:spChg>
        <pc:spChg chg="mod">
          <ac:chgData name="H M" userId="84cd2103f36ef0dc" providerId="LiveId" clId="{8F10A91F-EFDA-497B-869D-6F532A84F5AF}" dt="2023-09-04T20:48:15.840" v="116"/>
          <ac:spMkLst>
            <pc:docMk/>
            <pc:sldMk cId="1449202327" sldId="481"/>
            <ac:spMk id="106" creationId="{A0D19672-67DD-950A-C01E-36CF90525D51}"/>
          </ac:spMkLst>
        </pc:spChg>
        <pc:spChg chg="mod">
          <ac:chgData name="H M" userId="84cd2103f36ef0dc" providerId="LiveId" clId="{8F10A91F-EFDA-497B-869D-6F532A84F5AF}" dt="2023-09-04T20:48:15.840" v="116"/>
          <ac:spMkLst>
            <pc:docMk/>
            <pc:sldMk cId="1449202327" sldId="481"/>
            <ac:spMk id="107" creationId="{49357168-98AD-8E7A-E637-6845C79164D9}"/>
          </ac:spMkLst>
        </pc:spChg>
        <pc:spChg chg="mod">
          <ac:chgData name="H M" userId="84cd2103f36ef0dc" providerId="LiveId" clId="{8F10A91F-EFDA-497B-869D-6F532A84F5AF}" dt="2023-09-04T20:48:15.840" v="116"/>
          <ac:spMkLst>
            <pc:docMk/>
            <pc:sldMk cId="1449202327" sldId="481"/>
            <ac:spMk id="108" creationId="{D8C6C309-4A97-92BE-05C0-5FF341D5F8B2}"/>
          </ac:spMkLst>
        </pc:spChg>
        <pc:spChg chg="mod">
          <ac:chgData name="H M" userId="84cd2103f36ef0dc" providerId="LiveId" clId="{8F10A91F-EFDA-497B-869D-6F532A84F5AF}" dt="2023-09-04T20:48:15.840" v="116"/>
          <ac:spMkLst>
            <pc:docMk/>
            <pc:sldMk cId="1449202327" sldId="481"/>
            <ac:spMk id="109" creationId="{51D409FB-80C1-5456-3162-B8B8F4DAEEFE}"/>
          </ac:spMkLst>
        </pc:spChg>
        <pc:spChg chg="mod">
          <ac:chgData name="H M" userId="84cd2103f36ef0dc" providerId="LiveId" clId="{8F10A91F-EFDA-497B-869D-6F532A84F5AF}" dt="2023-09-04T20:48:15.840" v="116"/>
          <ac:spMkLst>
            <pc:docMk/>
            <pc:sldMk cId="1449202327" sldId="481"/>
            <ac:spMk id="110" creationId="{6EB7D0D3-9E49-11C6-29B2-08C48F1DD4F7}"/>
          </ac:spMkLst>
        </pc:spChg>
        <pc:spChg chg="mod">
          <ac:chgData name="H M" userId="84cd2103f36ef0dc" providerId="LiveId" clId="{8F10A91F-EFDA-497B-869D-6F532A84F5AF}" dt="2023-09-04T20:48:15.840" v="116"/>
          <ac:spMkLst>
            <pc:docMk/>
            <pc:sldMk cId="1449202327" sldId="481"/>
            <ac:spMk id="111" creationId="{4ABE085A-D428-E571-561B-D3053ED83DE9}"/>
          </ac:spMkLst>
        </pc:spChg>
        <pc:spChg chg="mod">
          <ac:chgData name="H M" userId="84cd2103f36ef0dc" providerId="LiveId" clId="{8F10A91F-EFDA-497B-869D-6F532A84F5AF}" dt="2023-09-04T20:48:15.840" v="116"/>
          <ac:spMkLst>
            <pc:docMk/>
            <pc:sldMk cId="1449202327" sldId="481"/>
            <ac:spMk id="112" creationId="{3A8394A5-95A4-5166-0FDE-50B2EBFFDC15}"/>
          </ac:spMkLst>
        </pc:spChg>
        <pc:spChg chg="mod">
          <ac:chgData name="H M" userId="84cd2103f36ef0dc" providerId="LiveId" clId="{8F10A91F-EFDA-497B-869D-6F532A84F5AF}" dt="2023-09-04T20:48:15.840" v="116"/>
          <ac:spMkLst>
            <pc:docMk/>
            <pc:sldMk cId="1449202327" sldId="481"/>
            <ac:spMk id="113" creationId="{FC124601-5EF4-FF3E-FEB8-9CA59E64C7A2}"/>
          </ac:spMkLst>
        </pc:spChg>
        <pc:spChg chg="mod">
          <ac:chgData name="H M" userId="84cd2103f36ef0dc" providerId="LiveId" clId="{8F10A91F-EFDA-497B-869D-6F532A84F5AF}" dt="2023-09-04T20:48:15.840" v="116"/>
          <ac:spMkLst>
            <pc:docMk/>
            <pc:sldMk cId="1449202327" sldId="481"/>
            <ac:spMk id="114" creationId="{E3B407AA-B60C-259D-6EC1-64D3F0CF5EDC}"/>
          </ac:spMkLst>
        </pc:spChg>
        <pc:spChg chg="mod">
          <ac:chgData name="H M" userId="84cd2103f36ef0dc" providerId="LiveId" clId="{8F10A91F-EFDA-497B-869D-6F532A84F5AF}" dt="2023-09-04T20:48:15.840" v="116"/>
          <ac:spMkLst>
            <pc:docMk/>
            <pc:sldMk cId="1449202327" sldId="481"/>
            <ac:spMk id="115" creationId="{74C37171-CD8E-EEF4-56AE-E9DE1EE42EE1}"/>
          </ac:spMkLst>
        </pc:spChg>
        <pc:spChg chg="mod">
          <ac:chgData name="H M" userId="84cd2103f36ef0dc" providerId="LiveId" clId="{8F10A91F-EFDA-497B-869D-6F532A84F5AF}" dt="2023-09-04T20:48:15.840" v="116"/>
          <ac:spMkLst>
            <pc:docMk/>
            <pc:sldMk cId="1449202327" sldId="481"/>
            <ac:spMk id="116" creationId="{2FDF64D6-D69C-7880-7D14-1D76F4830F5E}"/>
          </ac:spMkLst>
        </pc:spChg>
        <pc:spChg chg="mod">
          <ac:chgData name="H M" userId="84cd2103f36ef0dc" providerId="LiveId" clId="{8F10A91F-EFDA-497B-869D-6F532A84F5AF}" dt="2023-09-04T20:48:15.840" v="116"/>
          <ac:spMkLst>
            <pc:docMk/>
            <pc:sldMk cId="1449202327" sldId="481"/>
            <ac:spMk id="117" creationId="{0F488C24-C2BD-F77C-F1D5-372A07061587}"/>
          </ac:spMkLst>
        </pc:spChg>
        <pc:spChg chg="mod">
          <ac:chgData name="H M" userId="84cd2103f36ef0dc" providerId="LiveId" clId="{8F10A91F-EFDA-497B-869D-6F532A84F5AF}" dt="2023-09-04T20:48:15.840" v="116"/>
          <ac:spMkLst>
            <pc:docMk/>
            <pc:sldMk cId="1449202327" sldId="481"/>
            <ac:spMk id="118" creationId="{B01EA65A-075A-A726-1A69-60E25D53600B}"/>
          </ac:spMkLst>
        </pc:spChg>
        <pc:spChg chg="mod">
          <ac:chgData name="H M" userId="84cd2103f36ef0dc" providerId="LiveId" clId="{8F10A91F-EFDA-497B-869D-6F532A84F5AF}" dt="2023-09-04T20:48:15.840" v="116"/>
          <ac:spMkLst>
            <pc:docMk/>
            <pc:sldMk cId="1449202327" sldId="481"/>
            <ac:spMk id="119" creationId="{4D569532-A579-5816-31C0-1CBD82CBAEA8}"/>
          </ac:spMkLst>
        </pc:spChg>
        <pc:spChg chg="mod">
          <ac:chgData name="H M" userId="84cd2103f36ef0dc" providerId="LiveId" clId="{8F10A91F-EFDA-497B-869D-6F532A84F5AF}" dt="2023-09-04T20:48:15.840" v="116"/>
          <ac:spMkLst>
            <pc:docMk/>
            <pc:sldMk cId="1449202327" sldId="481"/>
            <ac:spMk id="120" creationId="{68325CC5-52B2-6F03-1822-58D2D11C0FAA}"/>
          </ac:spMkLst>
        </pc:spChg>
        <pc:spChg chg="mod">
          <ac:chgData name="H M" userId="84cd2103f36ef0dc" providerId="LiveId" clId="{8F10A91F-EFDA-497B-869D-6F532A84F5AF}" dt="2023-09-04T20:48:15.840" v="116"/>
          <ac:spMkLst>
            <pc:docMk/>
            <pc:sldMk cId="1449202327" sldId="481"/>
            <ac:spMk id="121" creationId="{0349D382-BEA3-BA79-B7BC-4FC712F6B84E}"/>
          </ac:spMkLst>
        </pc:spChg>
        <pc:spChg chg="mod">
          <ac:chgData name="H M" userId="84cd2103f36ef0dc" providerId="LiveId" clId="{8F10A91F-EFDA-497B-869D-6F532A84F5AF}" dt="2023-09-04T20:48:15.840" v="116"/>
          <ac:spMkLst>
            <pc:docMk/>
            <pc:sldMk cId="1449202327" sldId="481"/>
            <ac:spMk id="122" creationId="{9BBC2901-FEE8-D380-C105-DE1E119B95E4}"/>
          </ac:spMkLst>
        </pc:spChg>
        <pc:spChg chg="mod">
          <ac:chgData name="H M" userId="84cd2103f36ef0dc" providerId="LiveId" clId="{8F10A91F-EFDA-497B-869D-6F532A84F5AF}" dt="2023-09-04T20:48:15.840" v="116"/>
          <ac:spMkLst>
            <pc:docMk/>
            <pc:sldMk cId="1449202327" sldId="481"/>
            <ac:spMk id="123" creationId="{84084157-6345-4E92-BAA8-68B42307FB11}"/>
          </ac:spMkLst>
        </pc:spChg>
        <pc:spChg chg="mod">
          <ac:chgData name="H M" userId="84cd2103f36ef0dc" providerId="LiveId" clId="{8F10A91F-EFDA-497B-869D-6F532A84F5AF}" dt="2023-09-04T20:48:15.840" v="116"/>
          <ac:spMkLst>
            <pc:docMk/>
            <pc:sldMk cId="1449202327" sldId="481"/>
            <ac:spMk id="124" creationId="{7771F2AC-758D-B53E-D32A-361217CA0E4A}"/>
          </ac:spMkLst>
        </pc:spChg>
        <pc:spChg chg="mod">
          <ac:chgData name="H M" userId="84cd2103f36ef0dc" providerId="LiveId" clId="{8F10A91F-EFDA-497B-869D-6F532A84F5AF}" dt="2023-09-04T20:48:15.840" v="116"/>
          <ac:spMkLst>
            <pc:docMk/>
            <pc:sldMk cId="1449202327" sldId="481"/>
            <ac:spMk id="125" creationId="{F7E0D28D-CF8A-0C45-303E-0A3D2D3A05C4}"/>
          </ac:spMkLst>
        </pc:spChg>
        <pc:spChg chg="mod">
          <ac:chgData name="H M" userId="84cd2103f36ef0dc" providerId="LiveId" clId="{8F10A91F-EFDA-497B-869D-6F532A84F5AF}" dt="2023-09-04T20:48:15.840" v="116"/>
          <ac:spMkLst>
            <pc:docMk/>
            <pc:sldMk cId="1449202327" sldId="481"/>
            <ac:spMk id="126" creationId="{6001BACC-B290-45A7-1088-D851E42AC373}"/>
          </ac:spMkLst>
        </pc:spChg>
        <pc:spChg chg="mod">
          <ac:chgData name="H M" userId="84cd2103f36ef0dc" providerId="LiveId" clId="{8F10A91F-EFDA-497B-869D-6F532A84F5AF}" dt="2023-09-04T20:48:15.840" v="116"/>
          <ac:spMkLst>
            <pc:docMk/>
            <pc:sldMk cId="1449202327" sldId="481"/>
            <ac:spMk id="127" creationId="{0F3F195F-37AD-DF1E-D724-FA8272433D85}"/>
          </ac:spMkLst>
        </pc:spChg>
        <pc:spChg chg="mod">
          <ac:chgData name="H M" userId="84cd2103f36ef0dc" providerId="LiveId" clId="{8F10A91F-EFDA-497B-869D-6F532A84F5AF}" dt="2023-09-04T20:48:15.840" v="116"/>
          <ac:spMkLst>
            <pc:docMk/>
            <pc:sldMk cId="1449202327" sldId="481"/>
            <ac:spMk id="128" creationId="{41CDF405-9B49-BA91-4485-4599B963A0E9}"/>
          </ac:spMkLst>
        </pc:spChg>
        <pc:spChg chg="mod">
          <ac:chgData name="H M" userId="84cd2103f36ef0dc" providerId="LiveId" clId="{8F10A91F-EFDA-497B-869D-6F532A84F5AF}" dt="2023-09-04T20:48:15.840" v="116"/>
          <ac:spMkLst>
            <pc:docMk/>
            <pc:sldMk cId="1449202327" sldId="481"/>
            <ac:spMk id="129" creationId="{8A88BE83-AB6F-91A4-A2C7-10C77C397641}"/>
          </ac:spMkLst>
        </pc:spChg>
        <pc:spChg chg="mod">
          <ac:chgData name="H M" userId="84cd2103f36ef0dc" providerId="LiveId" clId="{8F10A91F-EFDA-497B-869D-6F532A84F5AF}" dt="2023-09-04T20:48:15.840" v="116"/>
          <ac:spMkLst>
            <pc:docMk/>
            <pc:sldMk cId="1449202327" sldId="481"/>
            <ac:spMk id="130" creationId="{2B9F000A-63E1-B3FD-686B-0814D14E40CC}"/>
          </ac:spMkLst>
        </pc:spChg>
        <pc:spChg chg="mod">
          <ac:chgData name="H M" userId="84cd2103f36ef0dc" providerId="LiveId" clId="{8F10A91F-EFDA-497B-869D-6F532A84F5AF}" dt="2023-09-04T20:48:15.840" v="116"/>
          <ac:spMkLst>
            <pc:docMk/>
            <pc:sldMk cId="1449202327" sldId="481"/>
            <ac:spMk id="131" creationId="{9D264A63-3339-B444-7FF0-3FF69508B7EB}"/>
          </ac:spMkLst>
        </pc:spChg>
        <pc:spChg chg="mod">
          <ac:chgData name="H M" userId="84cd2103f36ef0dc" providerId="LiveId" clId="{8F10A91F-EFDA-497B-869D-6F532A84F5AF}" dt="2023-09-04T20:48:15.840" v="116"/>
          <ac:spMkLst>
            <pc:docMk/>
            <pc:sldMk cId="1449202327" sldId="481"/>
            <ac:spMk id="132" creationId="{BAAD754F-3F9E-AE58-46C0-CE22335649BE}"/>
          </ac:spMkLst>
        </pc:spChg>
        <pc:spChg chg="mod">
          <ac:chgData name="H M" userId="84cd2103f36ef0dc" providerId="LiveId" clId="{8F10A91F-EFDA-497B-869D-6F532A84F5AF}" dt="2023-09-04T20:48:15.840" v="116"/>
          <ac:spMkLst>
            <pc:docMk/>
            <pc:sldMk cId="1449202327" sldId="481"/>
            <ac:spMk id="133" creationId="{7CC85CE1-424F-8DA2-BCFD-D8832F7C94E2}"/>
          </ac:spMkLst>
        </pc:spChg>
        <pc:spChg chg="mod">
          <ac:chgData name="H M" userId="84cd2103f36ef0dc" providerId="LiveId" clId="{8F10A91F-EFDA-497B-869D-6F532A84F5AF}" dt="2023-09-04T20:48:15.840" v="116"/>
          <ac:spMkLst>
            <pc:docMk/>
            <pc:sldMk cId="1449202327" sldId="481"/>
            <ac:spMk id="134" creationId="{41868BF1-58DF-83C4-A94F-D92B27ECD55A}"/>
          </ac:spMkLst>
        </pc:spChg>
        <pc:spChg chg="mod">
          <ac:chgData name="H M" userId="84cd2103f36ef0dc" providerId="LiveId" clId="{8F10A91F-EFDA-497B-869D-6F532A84F5AF}" dt="2023-09-04T20:48:15.840" v="116"/>
          <ac:spMkLst>
            <pc:docMk/>
            <pc:sldMk cId="1449202327" sldId="481"/>
            <ac:spMk id="135" creationId="{FB0ED3B3-50B9-3576-E867-665BAF9D0934}"/>
          </ac:spMkLst>
        </pc:spChg>
        <pc:spChg chg="mod">
          <ac:chgData name="H M" userId="84cd2103f36ef0dc" providerId="LiveId" clId="{8F10A91F-EFDA-497B-869D-6F532A84F5AF}" dt="2023-09-04T20:48:15.840" v="116"/>
          <ac:spMkLst>
            <pc:docMk/>
            <pc:sldMk cId="1449202327" sldId="481"/>
            <ac:spMk id="136" creationId="{10D913AD-9AF5-9465-5486-2A479E26618D}"/>
          </ac:spMkLst>
        </pc:spChg>
        <pc:spChg chg="mod">
          <ac:chgData name="H M" userId="84cd2103f36ef0dc" providerId="LiveId" clId="{8F10A91F-EFDA-497B-869D-6F532A84F5AF}" dt="2023-09-04T20:48:15.840" v="116"/>
          <ac:spMkLst>
            <pc:docMk/>
            <pc:sldMk cId="1449202327" sldId="481"/>
            <ac:spMk id="137" creationId="{ED76F070-9657-F6F1-2F9A-0967036FC681}"/>
          </ac:spMkLst>
        </pc:spChg>
        <pc:spChg chg="mod">
          <ac:chgData name="H M" userId="84cd2103f36ef0dc" providerId="LiveId" clId="{8F10A91F-EFDA-497B-869D-6F532A84F5AF}" dt="2023-09-04T20:48:15.840" v="116"/>
          <ac:spMkLst>
            <pc:docMk/>
            <pc:sldMk cId="1449202327" sldId="481"/>
            <ac:spMk id="138" creationId="{6128BC71-60FA-11F1-85D5-1086E6E1678B}"/>
          </ac:spMkLst>
        </pc:spChg>
        <pc:spChg chg="mod">
          <ac:chgData name="H M" userId="84cd2103f36ef0dc" providerId="LiveId" clId="{8F10A91F-EFDA-497B-869D-6F532A84F5AF}" dt="2023-09-04T20:48:15.840" v="116"/>
          <ac:spMkLst>
            <pc:docMk/>
            <pc:sldMk cId="1449202327" sldId="481"/>
            <ac:spMk id="139" creationId="{95FCC1C8-AA98-2F83-440A-4523FC74F0F7}"/>
          </ac:spMkLst>
        </pc:spChg>
        <pc:spChg chg="mod">
          <ac:chgData name="H M" userId="84cd2103f36ef0dc" providerId="LiveId" clId="{8F10A91F-EFDA-497B-869D-6F532A84F5AF}" dt="2023-09-04T20:48:15.840" v="116"/>
          <ac:spMkLst>
            <pc:docMk/>
            <pc:sldMk cId="1449202327" sldId="481"/>
            <ac:spMk id="140" creationId="{3739C068-B83B-9FA5-3FAF-7600A57B23CA}"/>
          </ac:spMkLst>
        </pc:spChg>
        <pc:spChg chg="mod">
          <ac:chgData name="H M" userId="84cd2103f36ef0dc" providerId="LiveId" clId="{8F10A91F-EFDA-497B-869D-6F532A84F5AF}" dt="2023-09-04T20:48:15.840" v="116"/>
          <ac:spMkLst>
            <pc:docMk/>
            <pc:sldMk cId="1449202327" sldId="481"/>
            <ac:spMk id="141" creationId="{418C1983-E93F-E7D9-BBC5-451475BB111E}"/>
          </ac:spMkLst>
        </pc:spChg>
        <pc:spChg chg="mod">
          <ac:chgData name="H M" userId="84cd2103f36ef0dc" providerId="LiveId" clId="{8F10A91F-EFDA-497B-869D-6F532A84F5AF}" dt="2023-09-04T20:48:15.840" v="116"/>
          <ac:spMkLst>
            <pc:docMk/>
            <pc:sldMk cId="1449202327" sldId="481"/>
            <ac:spMk id="142" creationId="{E205C497-9302-9570-C4BA-B867685FB4EB}"/>
          </ac:spMkLst>
        </pc:spChg>
        <pc:spChg chg="mod">
          <ac:chgData name="H M" userId="84cd2103f36ef0dc" providerId="LiveId" clId="{8F10A91F-EFDA-497B-869D-6F532A84F5AF}" dt="2023-09-04T20:48:15.840" v="116"/>
          <ac:spMkLst>
            <pc:docMk/>
            <pc:sldMk cId="1449202327" sldId="481"/>
            <ac:spMk id="143" creationId="{CDB97E33-A3F8-36B5-3196-B30BCE6B2D38}"/>
          </ac:spMkLst>
        </pc:spChg>
        <pc:spChg chg="mod">
          <ac:chgData name="H M" userId="84cd2103f36ef0dc" providerId="LiveId" clId="{8F10A91F-EFDA-497B-869D-6F532A84F5AF}" dt="2023-09-04T20:48:15.840" v="116"/>
          <ac:spMkLst>
            <pc:docMk/>
            <pc:sldMk cId="1449202327" sldId="481"/>
            <ac:spMk id="144" creationId="{29F4A56C-46D9-2B9B-3ABF-B8289AA7D589}"/>
          </ac:spMkLst>
        </pc:spChg>
        <pc:spChg chg="mod">
          <ac:chgData name="H M" userId="84cd2103f36ef0dc" providerId="LiveId" clId="{8F10A91F-EFDA-497B-869D-6F532A84F5AF}" dt="2023-09-04T20:48:15.840" v="116"/>
          <ac:spMkLst>
            <pc:docMk/>
            <pc:sldMk cId="1449202327" sldId="481"/>
            <ac:spMk id="145" creationId="{8C2A2DBD-4BA6-52BF-F7B2-ED357D2B0409}"/>
          </ac:spMkLst>
        </pc:spChg>
        <pc:spChg chg="mod">
          <ac:chgData name="H M" userId="84cd2103f36ef0dc" providerId="LiveId" clId="{8F10A91F-EFDA-497B-869D-6F532A84F5AF}" dt="2023-09-04T20:48:15.840" v="116"/>
          <ac:spMkLst>
            <pc:docMk/>
            <pc:sldMk cId="1449202327" sldId="481"/>
            <ac:spMk id="146" creationId="{7BD9DDF8-EE80-501E-91F6-A8B1874BE5EA}"/>
          </ac:spMkLst>
        </pc:spChg>
        <pc:spChg chg="mod">
          <ac:chgData name="H M" userId="84cd2103f36ef0dc" providerId="LiveId" clId="{8F10A91F-EFDA-497B-869D-6F532A84F5AF}" dt="2023-09-04T20:48:15.840" v="116"/>
          <ac:spMkLst>
            <pc:docMk/>
            <pc:sldMk cId="1449202327" sldId="481"/>
            <ac:spMk id="147" creationId="{9E3692F5-89B9-9024-6316-545788084DCE}"/>
          </ac:spMkLst>
        </pc:spChg>
        <pc:spChg chg="mod">
          <ac:chgData name="H M" userId="84cd2103f36ef0dc" providerId="LiveId" clId="{8F10A91F-EFDA-497B-869D-6F532A84F5AF}" dt="2023-09-04T20:48:15.840" v="116"/>
          <ac:spMkLst>
            <pc:docMk/>
            <pc:sldMk cId="1449202327" sldId="481"/>
            <ac:spMk id="148" creationId="{E0468E2D-BA87-4333-C838-3B2D7C7B10F5}"/>
          </ac:spMkLst>
        </pc:spChg>
        <pc:spChg chg="mod">
          <ac:chgData name="H M" userId="84cd2103f36ef0dc" providerId="LiveId" clId="{8F10A91F-EFDA-497B-869D-6F532A84F5AF}" dt="2023-09-04T20:48:15.840" v="116"/>
          <ac:spMkLst>
            <pc:docMk/>
            <pc:sldMk cId="1449202327" sldId="481"/>
            <ac:spMk id="149" creationId="{3DE9010E-F563-738F-1DD8-FFF8407A0A81}"/>
          </ac:spMkLst>
        </pc:spChg>
        <pc:spChg chg="mod">
          <ac:chgData name="H M" userId="84cd2103f36ef0dc" providerId="LiveId" clId="{8F10A91F-EFDA-497B-869D-6F532A84F5AF}" dt="2023-09-04T20:48:15.840" v="116"/>
          <ac:spMkLst>
            <pc:docMk/>
            <pc:sldMk cId="1449202327" sldId="481"/>
            <ac:spMk id="150" creationId="{A68B86D5-EFDF-B27A-7C8A-A7C8BC11394E}"/>
          </ac:spMkLst>
        </pc:spChg>
        <pc:spChg chg="mod">
          <ac:chgData name="H M" userId="84cd2103f36ef0dc" providerId="LiveId" clId="{8F10A91F-EFDA-497B-869D-6F532A84F5AF}" dt="2023-09-04T20:48:15.840" v="116"/>
          <ac:spMkLst>
            <pc:docMk/>
            <pc:sldMk cId="1449202327" sldId="481"/>
            <ac:spMk id="151" creationId="{7ED8DD30-EC04-A3DE-604F-6C093BB9E1B3}"/>
          </ac:spMkLst>
        </pc:spChg>
        <pc:spChg chg="mod">
          <ac:chgData name="H M" userId="84cd2103f36ef0dc" providerId="LiveId" clId="{8F10A91F-EFDA-497B-869D-6F532A84F5AF}" dt="2023-09-04T20:48:15.840" v="116"/>
          <ac:spMkLst>
            <pc:docMk/>
            <pc:sldMk cId="1449202327" sldId="481"/>
            <ac:spMk id="152" creationId="{8833CD30-12A5-4311-23EC-33D9D8F61B3C}"/>
          </ac:spMkLst>
        </pc:spChg>
        <pc:spChg chg="mod">
          <ac:chgData name="H M" userId="84cd2103f36ef0dc" providerId="LiveId" clId="{8F10A91F-EFDA-497B-869D-6F532A84F5AF}" dt="2023-09-04T20:48:15.840" v="116"/>
          <ac:spMkLst>
            <pc:docMk/>
            <pc:sldMk cId="1449202327" sldId="481"/>
            <ac:spMk id="153" creationId="{0CA8D75F-E877-C554-7DFD-A9F3CD6257DF}"/>
          </ac:spMkLst>
        </pc:spChg>
        <pc:spChg chg="mod">
          <ac:chgData name="H M" userId="84cd2103f36ef0dc" providerId="LiveId" clId="{8F10A91F-EFDA-497B-869D-6F532A84F5AF}" dt="2023-09-04T20:48:15.840" v="116"/>
          <ac:spMkLst>
            <pc:docMk/>
            <pc:sldMk cId="1449202327" sldId="481"/>
            <ac:spMk id="154" creationId="{08F5C3B2-BAB8-2C7E-E978-803CB94C6A15}"/>
          </ac:spMkLst>
        </pc:spChg>
        <pc:spChg chg="mod">
          <ac:chgData name="H M" userId="84cd2103f36ef0dc" providerId="LiveId" clId="{8F10A91F-EFDA-497B-869D-6F532A84F5AF}" dt="2023-09-04T20:48:15.840" v="116"/>
          <ac:spMkLst>
            <pc:docMk/>
            <pc:sldMk cId="1449202327" sldId="481"/>
            <ac:spMk id="155" creationId="{D088B3D6-378F-A30E-03CD-8EAC746B0B49}"/>
          </ac:spMkLst>
        </pc:spChg>
        <pc:spChg chg="mod">
          <ac:chgData name="H M" userId="84cd2103f36ef0dc" providerId="LiveId" clId="{8F10A91F-EFDA-497B-869D-6F532A84F5AF}" dt="2023-09-04T20:48:15.840" v="116"/>
          <ac:spMkLst>
            <pc:docMk/>
            <pc:sldMk cId="1449202327" sldId="481"/>
            <ac:spMk id="156" creationId="{A61E6C2A-D5FA-884F-1981-83A1E0A2F15C}"/>
          </ac:spMkLst>
        </pc:spChg>
        <pc:spChg chg="mod">
          <ac:chgData name="H M" userId="84cd2103f36ef0dc" providerId="LiveId" clId="{8F10A91F-EFDA-497B-869D-6F532A84F5AF}" dt="2023-09-04T20:48:15.840" v="116"/>
          <ac:spMkLst>
            <pc:docMk/>
            <pc:sldMk cId="1449202327" sldId="481"/>
            <ac:spMk id="157" creationId="{D05833E4-D7ED-4740-3326-87E21D480D72}"/>
          </ac:spMkLst>
        </pc:spChg>
        <pc:spChg chg="mod">
          <ac:chgData name="H M" userId="84cd2103f36ef0dc" providerId="LiveId" clId="{8F10A91F-EFDA-497B-869D-6F532A84F5AF}" dt="2023-09-04T20:48:15.840" v="116"/>
          <ac:spMkLst>
            <pc:docMk/>
            <pc:sldMk cId="1449202327" sldId="481"/>
            <ac:spMk id="158" creationId="{704928CB-0FFD-76D1-7A50-417AEAC1DD95}"/>
          </ac:spMkLst>
        </pc:spChg>
        <pc:spChg chg="mod">
          <ac:chgData name="H M" userId="84cd2103f36ef0dc" providerId="LiveId" clId="{8F10A91F-EFDA-497B-869D-6F532A84F5AF}" dt="2023-09-04T20:48:15.840" v="116"/>
          <ac:spMkLst>
            <pc:docMk/>
            <pc:sldMk cId="1449202327" sldId="481"/>
            <ac:spMk id="159" creationId="{66C52423-6A31-2A31-3EDE-D9CE8EFD7F9C}"/>
          </ac:spMkLst>
        </pc:spChg>
        <pc:spChg chg="mod">
          <ac:chgData name="H M" userId="84cd2103f36ef0dc" providerId="LiveId" clId="{8F10A91F-EFDA-497B-869D-6F532A84F5AF}" dt="2023-09-04T20:48:15.840" v="116"/>
          <ac:spMkLst>
            <pc:docMk/>
            <pc:sldMk cId="1449202327" sldId="481"/>
            <ac:spMk id="160" creationId="{BFC93E5C-6516-43C3-4329-E4BE4B334A77}"/>
          </ac:spMkLst>
        </pc:spChg>
        <pc:spChg chg="mod">
          <ac:chgData name="H M" userId="84cd2103f36ef0dc" providerId="LiveId" clId="{8F10A91F-EFDA-497B-869D-6F532A84F5AF}" dt="2023-09-04T20:48:15.840" v="116"/>
          <ac:spMkLst>
            <pc:docMk/>
            <pc:sldMk cId="1449202327" sldId="481"/>
            <ac:spMk id="161" creationId="{21284BDA-FDDE-AD3C-305F-4E5643D7355A}"/>
          </ac:spMkLst>
        </pc:spChg>
        <pc:spChg chg="mod">
          <ac:chgData name="H M" userId="84cd2103f36ef0dc" providerId="LiveId" clId="{8F10A91F-EFDA-497B-869D-6F532A84F5AF}" dt="2023-09-04T20:48:15.840" v="116"/>
          <ac:spMkLst>
            <pc:docMk/>
            <pc:sldMk cId="1449202327" sldId="481"/>
            <ac:spMk id="162" creationId="{7D4E8CAC-BAB9-42E1-A0F6-16AC77D510FC}"/>
          </ac:spMkLst>
        </pc:spChg>
        <pc:spChg chg="mod">
          <ac:chgData name="H M" userId="84cd2103f36ef0dc" providerId="LiveId" clId="{8F10A91F-EFDA-497B-869D-6F532A84F5AF}" dt="2023-09-04T20:48:15.840" v="116"/>
          <ac:spMkLst>
            <pc:docMk/>
            <pc:sldMk cId="1449202327" sldId="481"/>
            <ac:spMk id="163" creationId="{98E9A18D-A661-A909-87E3-525A0F34601D}"/>
          </ac:spMkLst>
        </pc:spChg>
        <pc:spChg chg="mod">
          <ac:chgData name="H M" userId="84cd2103f36ef0dc" providerId="LiveId" clId="{8F10A91F-EFDA-497B-869D-6F532A84F5AF}" dt="2023-09-04T20:48:15.840" v="116"/>
          <ac:spMkLst>
            <pc:docMk/>
            <pc:sldMk cId="1449202327" sldId="481"/>
            <ac:spMk id="164" creationId="{90D92400-6235-E7A5-3804-2F7448262A7E}"/>
          </ac:spMkLst>
        </pc:spChg>
        <pc:spChg chg="mod">
          <ac:chgData name="H M" userId="84cd2103f36ef0dc" providerId="LiveId" clId="{8F10A91F-EFDA-497B-869D-6F532A84F5AF}" dt="2023-09-04T20:48:15.840" v="116"/>
          <ac:spMkLst>
            <pc:docMk/>
            <pc:sldMk cId="1449202327" sldId="481"/>
            <ac:spMk id="165" creationId="{44D52EED-FCD9-CB30-CF9A-E341CB347936}"/>
          </ac:spMkLst>
        </pc:spChg>
        <pc:spChg chg="mod">
          <ac:chgData name="H M" userId="84cd2103f36ef0dc" providerId="LiveId" clId="{8F10A91F-EFDA-497B-869D-6F532A84F5AF}" dt="2023-09-04T20:48:15.840" v="116"/>
          <ac:spMkLst>
            <pc:docMk/>
            <pc:sldMk cId="1449202327" sldId="481"/>
            <ac:spMk id="166" creationId="{52D05A0A-83FA-5B76-C036-C078CD303796}"/>
          </ac:spMkLst>
        </pc:spChg>
        <pc:spChg chg="mod">
          <ac:chgData name="H M" userId="84cd2103f36ef0dc" providerId="LiveId" clId="{8F10A91F-EFDA-497B-869D-6F532A84F5AF}" dt="2023-09-04T20:48:15.840" v="116"/>
          <ac:spMkLst>
            <pc:docMk/>
            <pc:sldMk cId="1449202327" sldId="481"/>
            <ac:spMk id="167" creationId="{C7C985C4-3916-46CB-A00B-CBA423447DBC}"/>
          </ac:spMkLst>
        </pc:spChg>
        <pc:spChg chg="mod">
          <ac:chgData name="H M" userId="84cd2103f36ef0dc" providerId="LiveId" clId="{8F10A91F-EFDA-497B-869D-6F532A84F5AF}" dt="2023-09-04T20:48:15.840" v="116"/>
          <ac:spMkLst>
            <pc:docMk/>
            <pc:sldMk cId="1449202327" sldId="481"/>
            <ac:spMk id="168" creationId="{FCB4CEC1-331C-BD4E-BE47-8C79C0C29846}"/>
          </ac:spMkLst>
        </pc:spChg>
        <pc:spChg chg="mod">
          <ac:chgData name="H M" userId="84cd2103f36ef0dc" providerId="LiveId" clId="{8F10A91F-EFDA-497B-869D-6F532A84F5AF}" dt="2023-09-04T20:48:15.840" v="116"/>
          <ac:spMkLst>
            <pc:docMk/>
            <pc:sldMk cId="1449202327" sldId="481"/>
            <ac:spMk id="169" creationId="{2AD31395-D436-78FB-C7E4-8CEFB0B60B9A}"/>
          </ac:spMkLst>
        </pc:spChg>
        <pc:spChg chg="mod">
          <ac:chgData name="H M" userId="84cd2103f36ef0dc" providerId="LiveId" clId="{8F10A91F-EFDA-497B-869D-6F532A84F5AF}" dt="2023-09-04T20:48:15.840" v="116"/>
          <ac:spMkLst>
            <pc:docMk/>
            <pc:sldMk cId="1449202327" sldId="481"/>
            <ac:spMk id="170" creationId="{E4350B3E-83D0-5206-5D1B-D4CC25F5EF89}"/>
          </ac:spMkLst>
        </pc:spChg>
        <pc:spChg chg="mod">
          <ac:chgData name="H M" userId="84cd2103f36ef0dc" providerId="LiveId" clId="{8F10A91F-EFDA-497B-869D-6F532A84F5AF}" dt="2023-09-04T20:48:15.840" v="116"/>
          <ac:spMkLst>
            <pc:docMk/>
            <pc:sldMk cId="1449202327" sldId="481"/>
            <ac:spMk id="171" creationId="{C9DAF1FD-0F98-2950-3C85-E971D76054EC}"/>
          </ac:spMkLst>
        </pc:spChg>
        <pc:spChg chg="mod">
          <ac:chgData name="H M" userId="84cd2103f36ef0dc" providerId="LiveId" clId="{8F10A91F-EFDA-497B-869D-6F532A84F5AF}" dt="2023-09-04T20:48:15.840" v="116"/>
          <ac:spMkLst>
            <pc:docMk/>
            <pc:sldMk cId="1449202327" sldId="481"/>
            <ac:spMk id="172" creationId="{57A978FF-D9D3-3570-950F-D9F5D52B9E4B}"/>
          </ac:spMkLst>
        </pc:spChg>
        <pc:spChg chg="mod">
          <ac:chgData name="H M" userId="84cd2103f36ef0dc" providerId="LiveId" clId="{8F10A91F-EFDA-497B-869D-6F532A84F5AF}" dt="2023-09-04T20:48:15.840" v="116"/>
          <ac:spMkLst>
            <pc:docMk/>
            <pc:sldMk cId="1449202327" sldId="481"/>
            <ac:spMk id="173" creationId="{FC834D14-0B7E-4676-F9C1-E3FC3FEA120E}"/>
          </ac:spMkLst>
        </pc:spChg>
        <pc:spChg chg="mod">
          <ac:chgData name="H M" userId="84cd2103f36ef0dc" providerId="LiveId" clId="{8F10A91F-EFDA-497B-869D-6F532A84F5AF}" dt="2023-09-04T20:48:15.840" v="116"/>
          <ac:spMkLst>
            <pc:docMk/>
            <pc:sldMk cId="1449202327" sldId="481"/>
            <ac:spMk id="174" creationId="{F5AFB8CC-6AEF-9832-0FAB-1A40A39A90EA}"/>
          </ac:spMkLst>
        </pc:spChg>
        <pc:spChg chg="mod">
          <ac:chgData name="H M" userId="84cd2103f36ef0dc" providerId="LiveId" clId="{8F10A91F-EFDA-497B-869D-6F532A84F5AF}" dt="2023-09-04T20:48:15.840" v="116"/>
          <ac:spMkLst>
            <pc:docMk/>
            <pc:sldMk cId="1449202327" sldId="481"/>
            <ac:spMk id="175" creationId="{5C8CA2EA-0C36-88F4-F69A-3D22E5DD924D}"/>
          </ac:spMkLst>
        </pc:spChg>
        <pc:spChg chg="mod">
          <ac:chgData name="H M" userId="84cd2103f36ef0dc" providerId="LiveId" clId="{8F10A91F-EFDA-497B-869D-6F532A84F5AF}" dt="2023-09-04T20:48:15.840" v="116"/>
          <ac:spMkLst>
            <pc:docMk/>
            <pc:sldMk cId="1449202327" sldId="481"/>
            <ac:spMk id="176" creationId="{C57F472B-91A0-9A86-FD84-C4594B622679}"/>
          </ac:spMkLst>
        </pc:spChg>
        <pc:spChg chg="mod">
          <ac:chgData name="H M" userId="84cd2103f36ef0dc" providerId="LiveId" clId="{8F10A91F-EFDA-497B-869D-6F532A84F5AF}" dt="2023-09-04T20:48:15.840" v="116"/>
          <ac:spMkLst>
            <pc:docMk/>
            <pc:sldMk cId="1449202327" sldId="481"/>
            <ac:spMk id="177" creationId="{4E266E0A-71D2-0C73-120A-02FB10E89203}"/>
          </ac:spMkLst>
        </pc:spChg>
        <pc:spChg chg="mod">
          <ac:chgData name="H M" userId="84cd2103f36ef0dc" providerId="LiveId" clId="{8F10A91F-EFDA-497B-869D-6F532A84F5AF}" dt="2023-09-04T20:48:15.840" v="116"/>
          <ac:spMkLst>
            <pc:docMk/>
            <pc:sldMk cId="1449202327" sldId="481"/>
            <ac:spMk id="178" creationId="{F3161333-300C-53DD-8B48-FD707369C861}"/>
          </ac:spMkLst>
        </pc:spChg>
        <pc:spChg chg="mod">
          <ac:chgData name="H M" userId="84cd2103f36ef0dc" providerId="LiveId" clId="{8F10A91F-EFDA-497B-869D-6F532A84F5AF}" dt="2023-09-04T20:48:15.840" v="116"/>
          <ac:spMkLst>
            <pc:docMk/>
            <pc:sldMk cId="1449202327" sldId="481"/>
            <ac:spMk id="179" creationId="{C5B8104A-1906-9B40-DF8F-4B7877FA6275}"/>
          </ac:spMkLst>
        </pc:spChg>
        <pc:spChg chg="mod">
          <ac:chgData name="H M" userId="84cd2103f36ef0dc" providerId="LiveId" clId="{8F10A91F-EFDA-497B-869D-6F532A84F5AF}" dt="2023-09-04T20:48:15.840" v="116"/>
          <ac:spMkLst>
            <pc:docMk/>
            <pc:sldMk cId="1449202327" sldId="481"/>
            <ac:spMk id="180" creationId="{216E6865-5796-32A6-5F86-C50A26F5751F}"/>
          </ac:spMkLst>
        </pc:spChg>
        <pc:spChg chg="mod">
          <ac:chgData name="H M" userId="84cd2103f36ef0dc" providerId="LiveId" clId="{8F10A91F-EFDA-497B-869D-6F532A84F5AF}" dt="2023-09-04T20:48:15.840" v="116"/>
          <ac:spMkLst>
            <pc:docMk/>
            <pc:sldMk cId="1449202327" sldId="481"/>
            <ac:spMk id="181" creationId="{901CAA37-68D0-2B42-9314-41BE3FC2D2FD}"/>
          </ac:spMkLst>
        </pc:spChg>
        <pc:spChg chg="mod">
          <ac:chgData name="H M" userId="84cd2103f36ef0dc" providerId="LiveId" clId="{8F10A91F-EFDA-497B-869D-6F532A84F5AF}" dt="2023-09-04T20:48:15.840" v="116"/>
          <ac:spMkLst>
            <pc:docMk/>
            <pc:sldMk cId="1449202327" sldId="481"/>
            <ac:spMk id="182" creationId="{1132AC3E-E950-9A4C-5C2A-D49919C45FEA}"/>
          </ac:spMkLst>
        </pc:spChg>
        <pc:spChg chg="mod">
          <ac:chgData name="H M" userId="84cd2103f36ef0dc" providerId="LiveId" clId="{8F10A91F-EFDA-497B-869D-6F532A84F5AF}" dt="2023-09-04T20:48:15.840" v="116"/>
          <ac:spMkLst>
            <pc:docMk/>
            <pc:sldMk cId="1449202327" sldId="481"/>
            <ac:spMk id="183" creationId="{B037D958-B611-EBE1-1A45-AA56BE8D0604}"/>
          </ac:spMkLst>
        </pc:spChg>
        <pc:spChg chg="mod">
          <ac:chgData name="H M" userId="84cd2103f36ef0dc" providerId="LiveId" clId="{8F10A91F-EFDA-497B-869D-6F532A84F5AF}" dt="2023-09-04T20:48:15.840" v="116"/>
          <ac:spMkLst>
            <pc:docMk/>
            <pc:sldMk cId="1449202327" sldId="481"/>
            <ac:spMk id="184" creationId="{8AE17627-595F-D568-A54C-CAE9741BA2F3}"/>
          </ac:spMkLst>
        </pc:spChg>
        <pc:spChg chg="mod">
          <ac:chgData name="H M" userId="84cd2103f36ef0dc" providerId="LiveId" clId="{8F10A91F-EFDA-497B-869D-6F532A84F5AF}" dt="2023-09-04T20:48:15.840" v="116"/>
          <ac:spMkLst>
            <pc:docMk/>
            <pc:sldMk cId="1449202327" sldId="481"/>
            <ac:spMk id="185" creationId="{6D80118A-ED1A-8079-97E0-ED09E2153AE2}"/>
          </ac:spMkLst>
        </pc:spChg>
        <pc:spChg chg="mod">
          <ac:chgData name="H M" userId="84cd2103f36ef0dc" providerId="LiveId" clId="{8F10A91F-EFDA-497B-869D-6F532A84F5AF}" dt="2023-09-04T20:48:15.840" v="116"/>
          <ac:spMkLst>
            <pc:docMk/>
            <pc:sldMk cId="1449202327" sldId="481"/>
            <ac:spMk id="186" creationId="{1E07DA1B-6B98-F209-D06B-EE42E9C52DAA}"/>
          </ac:spMkLst>
        </pc:spChg>
        <pc:spChg chg="mod">
          <ac:chgData name="H M" userId="84cd2103f36ef0dc" providerId="LiveId" clId="{8F10A91F-EFDA-497B-869D-6F532A84F5AF}" dt="2023-09-04T20:48:15.840" v="116"/>
          <ac:spMkLst>
            <pc:docMk/>
            <pc:sldMk cId="1449202327" sldId="481"/>
            <ac:spMk id="187" creationId="{021583C7-3679-2768-8DEA-E5A8DDEB777E}"/>
          </ac:spMkLst>
        </pc:spChg>
        <pc:spChg chg="mod">
          <ac:chgData name="H M" userId="84cd2103f36ef0dc" providerId="LiveId" clId="{8F10A91F-EFDA-497B-869D-6F532A84F5AF}" dt="2023-09-04T20:48:15.840" v="116"/>
          <ac:spMkLst>
            <pc:docMk/>
            <pc:sldMk cId="1449202327" sldId="481"/>
            <ac:spMk id="188" creationId="{FB38792E-8C57-DADF-8500-DD6ED2744166}"/>
          </ac:spMkLst>
        </pc:spChg>
        <pc:spChg chg="mod">
          <ac:chgData name="H M" userId="84cd2103f36ef0dc" providerId="LiveId" clId="{8F10A91F-EFDA-497B-869D-6F532A84F5AF}" dt="2023-09-04T20:48:15.840" v="116"/>
          <ac:spMkLst>
            <pc:docMk/>
            <pc:sldMk cId="1449202327" sldId="481"/>
            <ac:spMk id="189" creationId="{74B71B8B-6813-394B-BA48-CD9D2831DC8D}"/>
          </ac:spMkLst>
        </pc:spChg>
        <pc:spChg chg="mod">
          <ac:chgData name="H M" userId="84cd2103f36ef0dc" providerId="LiveId" clId="{8F10A91F-EFDA-497B-869D-6F532A84F5AF}" dt="2023-09-04T20:48:15.840" v="116"/>
          <ac:spMkLst>
            <pc:docMk/>
            <pc:sldMk cId="1449202327" sldId="481"/>
            <ac:spMk id="190" creationId="{50F8D243-8925-A2CA-EE9E-13649A46CCF5}"/>
          </ac:spMkLst>
        </pc:spChg>
        <pc:spChg chg="mod">
          <ac:chgData name="H M" userId="84cd2103f36ef0dc" providerId="LiveId" clId="{8F10A91F-EFDA-497B-869D-6F532A84F5AF}" dt="2023-09-04T20:48:15.840" v="116"/>
          <ac:spMkLst>
            <pc:docMk/>
            <pc:sldMk cId="1449202327" sldId="481"/>
            <ac:spMk id="191" creationId="{12E0FE27-0C74-8A08-E316-7AF3635DAE2E}"/>
          </ac:spMkLst>
        </pc:spChg>
        <pc:spChg chg="mod">
          <ac:chgData name="H M" userId="84cd2103f36ef0dc" providerId="LiveId" clId="{8F10A91F-EFDA-497B-869D-6F532A84F5AF}" dt="2023-09-04T20:48:15.840" v="116"/>
          <ac:spMkLst>
            <pc:docMk/>
            <pc:sldMk cId="1449202327" sldId="481"/>
            <ac:spMk id="192" creationId="{8BF1CCCA-389D-0A3C-BD91-42C78DF9BE51}"/>
          </ac:spMkLst>
        </pc:spChg>
        <pc:spChg chg="mod">
          <ac:chgData name="H M" userId="84cd2103f36ef0dc" providerId="LiveId" clId="{8F10A91F-EFDA-497B-869D-6F532A84F5AF}" dt="2023-09-04T20:48:15.840" v="116"/>
          <ac:spMkLst>
            <pc:docMk/>
            <pc:sldMk cId="1449202327" sldId="481"/>
            <ac:spMk id="193" creationId="{A13B26FF-0EC6-44BA-497B-8A11E822A124}"/>
          </ac:spMkLst>
        </pc:spChg>
        <pc:spChg chg="mod">
          <ac:chgData name="H M" userId="84cd2103f36ef0dc" providerId="LiveId" clId="{8F10A91F-EFDA-497B-869D-6F532A84F5AF}" dt="2023-09-04T20:48:15.840" v="116"/>
          <ac:spMkLst>
            <pc:docMk/>
            <pc:sldMk cId="1449202327" sldId="481"/>
            <ac:spMk id="194" creationId="{4C9C979B-BF4B-9973-E7BD-E9E21FD38E11}"/>
          </ac:spMkLst>
        </pc:spChg>
        <pc:spChg chg="mod">
          <ac:chgData name="H M" userId="84cd2103f36ef0dc" providerId="LiveId" clId="{8F10A91F-EFDA-497B-869D-6F532A84F5AF}" dt="2023-09-04T20:48:15.840" v="116"/>
          <ac:spMkLst>
            <pc:docMk/>
            <pc:sldMk cId="1449202327" sldId="481"/>
            <ac:spMk id="195" creationId="{8E74865F-0FB9-F125-8FA9-78034465364B}"/>
          </ac:spMkLst>
        </pc:spChg>
        <pc:spChg chg="mod">
          <ac:chgData name="H M" userId="84cd2103f36ef0dc" providerId="LiveId" clId="{8F10A91F-EFDA-497B-869D-6F532A84F5AF}" dt="2023-09-04T20:48:15.840" v="116"/>
          <ac:spMkLst>
            <pc:docMk/>
            <pc:sldMk cId="1449202327" sldId="481"/>
            <ac:spMk id="196" creationId="{0144EF08-7DD0-B36E-FAE3-17D1FAFAFB6B}"/>
          </ac:spMkLst>
        </pc:spChg>
        <pc:spChg chg="mod">
          <ac:chgData name="H M" userId="84cd2103f36ef0dc" providerId="LiveId" clId="{8F10A91F-EFDA-497B-869D-6F532A84F5AF}" dt="2023-09-04T20:48:15.840" v="116"/>
          <ac:spMkLst>
            <pc:docMk/>
            <pc:sldMk cId="1449202327" sldId="481"/>
            <ac:spMk id="197" creationId="{7928B7AE-BBC6-B38F-2146-C39DE017DEA8}"/>
          </ac:spMkLst>
        </pc:spChg>
        <pc:spChg chg="mod">
          <ac:chgData name="H M" userId="84cd2103f36ef0dc" providerId="LiveId" clId="{8F10A91F-EFDA-497B-869D-6F532A84F5AF}" dt="2023-09-04T20:48:15.840" v="116"/>
          <ac:spMkLst>
            <pc:docMk/>
            <pc:sldMk cId="1449202327" sldId="481"/>
            <ac:spMk id="198" creationId="{A66B11E8-673F-BD9A-9AF0-7068C8F98AA7}"/>
          </ac:spMkLst>
        </pc:spChg>
        <pc:spChg chg="mod">
          <ac:chgData name="H M" userId="84cd2103f36ef0dc" providerId="LiveId" clId="{8F10A91F-EFDA-497B-869D-6F532A84F5AF}" dt="2023-09-04T20:48:15.840" v="116"/>
          <ac:spMkLst>
            <pc:docMk/>
            <pc:sldMk cId="1449202327" sldId="481"/>
            <ac:spMk id="199" creationId="{7A9C5DA2-B919-82F8-9B33-6E0CD1FBDC52}"/>
          </ac:spMkLst>
        </pc:spChg>
        <pc:spChg chg="mod">
          <ac:chgData name="H M" userId="84cd2103f36ef0dc" providerId="LiveId" clId="{8F10A91F-EFDA-497B-869D-6F532A84F5AF}" dt="2023-09-04T20:48:15.840" v="116"/>
          <ac:spMkLst>
            <pc:docMk/>
            <pc:sldMk cId="1449202327" sldId="481"/>
            <ac:spMk id="200" creationId="{A433342C-699A-C26A-47E6-1E5D07C5DF57}"/>
          </ac:spMkLst>
        </pc:spChg>
        <pc:spChg chg="mod">
          <ac:chgData name="H M" userId="84cd2103f36ef0dc" providerId="LiveId" clId="{8F10A91F-EFDA-497B-869D-6F532A84F5AF}" dt="2023-09-04T20:48:15.840" v="116"/>
          <ac:spMkLst>
            <pc:docMk/>
            <pc:sldMk cId="1449202327" sldId="481"/>
            <ac:spMk id="201" creationId="{0C80F49B-497B-C397-2A1A-556D0BD46A0C}"/>
          </ac:spMkLst>
        </pc:spChg>
        <pc:spChg chg="mod">
          <ac:chgData name="H M" userId="84cd2103f36ef0dc" providerId="LiveId" clId="{8F10A91F-EFDA-497B-869D-6F532A84F5AF}" dt="2023-09-04T20:48:15.840" v="116"/>
          <ac:spMkLst>
            <pc:docMk/>
            <pc:sldMk cId="1449202327" sldId="481"/>
            <ac:spMk id="202" creationId="{7B8B5DBD-9677-8D7E-691B-9723123B1C17}"/>
          </ac:spMkLst>
        </pc:spChg>
        <pc:spChg chg="mod">
          <ac:chgData name="H M" userId="84cd2103f36ef0dc" providerId="LiveId" clId="{8F10A91F-EFDA-497B-869D-6F532A84F5AF}" dt="2023-09-04T20:48:15.840" v="116"/>
          <ac:spMkLst>
            <pc:docMk/>
            <pc:sldMk cId="1449202327" sldId="481"/>
            <ac:spMk id="203" creationId="{EF596B81-4F8E-3420-C4AD-7D96F4FA4C81}"/>
          </ac:spMkLst>
        </pc:spChg>
        <pc:spChg chg="mod">
          <ac:chgData name="H M" userId="84cd2103f36ef0dc" providerId="LiveId" clId="{8F10A91F-EFDA-497B-869D-6F532A84F5AF}" dt="2023-09-04T20:48:15.840" v="116"/>
          <ac:spMkLst>
            <pc:docMk/>
            <pc:sldMk cId="1449202327" sldId="481"/>
            <ac:spMk id="204" creationId="{4B033BAA-0D4C-28E3-1567-8F0936A62F70}"/>
          </ac:spMkLst>
        </pc:spChg>
        <pc:spChg chg="mod">
          <ac:chgData name="H M" userId="84cd2103f36ef0dc" providerId="LiveId" clId="{8F10A91F-EFDA-497B-869D-6F532A84F5AF}" dt="2023-09-04T20:48:15.840" v="116"/>
          <ac:spMkLst>
            <pc:docMk/>
            <pc:sldMk cId="1449202327" sldId="481"/>
            <ac:spMk id="205" creationId="{FCE11255-8BDD-41BE-53A4-116487FAE90C}"/>
          </ac:spMkLst>
        </pc:spChg>
        <pc:spChg chg="mod">
          <ac:chgData name="H M" userId="84cd2103f36ef0dc" providerId="LiveId" clId="{8F10A91F-EFDA-497B-869D-6F532A84F5AF}" dt="2023-09-04T20:48:15.840" v="116"/>
          <ac:spMkLst>
            <pc:docMk/>
            <pc:sldMk cId="1449202327" sldId="481"/>
            <ac:spMk id="206" creationId="{3AAEA783-A623-5D9A-F49D-06AD5C29BBC4}"/>
          </ac:spMkLst>
        </pc:spChg>
        <pc:spChg chg="mod">
          <ac:chgData name="H M" userId="84cd2103f36ef0dc" providerId="LiveId" clId="{8F10A91F-EFDA-497B-869D-6F532A84F5AF}" dt="2023-09-04T20:48:15.840" v="116"/>
          <ac:spMkLst>
            <pc:docMk/>
            <pc:sldMk cId="1449202327" sldId="481"/>
            <ac:spMk id="207" creationId="{5D84D95E-583B-3AB0-1258-C4079E043471}"/>
          </ac:spMkLst>
        </pc:spChg>
        <pc:spChg chg="mod">
          <ac:chgData name="H M" userId="84cd2103f36ef0dc" providerId="LiveId" clId="{8F10A91F-EFDA-497B-869D-6F532A84F5AF}" dt="2023-09-04T20:48:15.840" v="116"/>
          <ac:spMkLst>
            <pc:docMk/>
            <pc:sldMk cId="1449202327" sldId="481"/>
            <ac:spMk id="208" creationId="{FDC1C78E-9CB6-97B8-E539-0D075078A910}"/>
          </ac:spMkLst>
        </pc:spChg>
        <pc:spChg chg="mod">
          <ac:chgData name="H M" userId="84cd2103f36ef0dc" providerId="LiveId" clId="{8F10A91F-EFDA-497B-869D-6F532A84F5AF}" dt="2023-09-04T20:48:15.840" v="116"/>
          <ac:spMkLst>
            <pc:docMk/>
            <pc:sldMk cId="1449202327" sldId="481"/>
            <ac:spMk id="209" creationId="{91660A0B-8518-7B7E-3E3A-5B7B80B3D268}"/>
          </ac:spMkLst>
        </pc:spChg>
        <pc:spChg chg="mod">
          <ac:chgData name="H M" userId="84cd2103f36ef0dc" providerId="LiveId" clId="{8F10A91F-EFDA-497B-869D-6F532A84F5AF}" dt="2023-09-04T20:48:15.840" v="116"/>
          <ac:spMkLst>
            <pc:docMk/>
            <pc:sldMk cId="1449202327" sldId="481"/>
            <ac:spMk id="210" creationId="{02BE0E14-4700-CD1D-3FBD-B3B9616DE872}"/>
          </ac:spMkLst>
        </pc:spChg>
        <pc:spChg chg="mod">
          <ac:chgData name="H M" userId="84cd2103f36ef0dc" providerId="LiveId" clId="{8F10A91F-EFDA-497B-869D-6F532A84F5AF}" dt="2023-09-04T20:48:15.840" v="116"/>
          <ac:spMkLst>
            <pc:docMk/>
            <pc:sldMk cId="1449202327" sldId="481"/>
            <ac:spMk id="211" creationId="{DD095055-36EE-3668-5E37-345B4D0BF48E}"/>
          </ac:spMkLst>
        </pc:spChg>
        <pc:spChg chg="mod">
          <ac:chgData name="H M" userId="84cd2103f36ef0dc" providerId="LiveId" clId="{8F10A91F-EFDA-497B-869D-6F532A84F5AF}" dt="2023-09-04T20:48:15.840" v="116"/>
          <ac:spMkLst>
            <pc:docMk/>
            <pc:sldMk cId="1449202327" sldId="481"/>
            <ac:spMk id="212" creationId="{651DB875-7EB5-F335-CA6A-FBA859C1AEDE}"/>
          </ac:spMkLst>
        </pc:spChg>
        <pc:spChg chg="mod">
          <ac:chgData name="H M" userId="84cd2103f36ef0dc" providerId="LiveId" clId="{8F10A91F-EFDA-497B-869D-6F532A84F5AF}" dt="2023-09-04T20:48:15.840" v="116"/>
          <ac:spMkLst>
            <pc:docMk/>
            <pc:sldMk cId="1449202327" sldId="481"/>
            <ac:spMk id="213" creationId="{C77BE3B5-4A89-6FCD-6B16-432E5AAE74A3}"/>
          </ac:spMkLst>
        </pc:spChg>
        <pc:spChg chg="mod">
          <ac:chgData name="H M" userId="84cd2103f36ef0dc" providerId="LiveId" clId="{8F10A91F-EFDA-497B-869D-6F532A84F5AF}" dt="2023-09-04T20:48:15.840" v="116"/>
          <ac:spMkLst>
            <pc:docMk/>
            <pc:sldMk cId="1449202327" sldId="481"/>
            <ac:spMk id="214" creationId="{AFBA6F4E-3F9B-CB04-5E2D-741E064862C0}"/>
          </ac:spMkLst>
        </pc:spChg>
        <pc:spChg chg="mod">
          <ac:chgData name="H M" userId="84cd2103f36ef0dc" providerId="LiveId" clId="{8F10A91F-EFDA-497B-869D-6F532A84F5AF}" dt="2023-09-04T20:48:15.840" v="116"/>
          <ac:spMkLst>
            <pc:docMk/>
            <pc:sldMk cId="1449202327" sldId="481"/>
            <ac:spMk id="215" creationId="{6F2C66AC-9FCF-D18E-CE7A-13BF930FD5FD}"/>
          </ac:spMkLst>
        </pc:spChg>
        <pc:spChg chg="mod">
          <ac:chgData name="H M" userId="84cd2103f36ef0dc" providerId="LiveId" clId="{8F10A91F-EFDA-497B-869D-6F532A84F5AF}" dt="2023-09-04T20:48:15.840" v="116"/>
          <ac:spMkLst>
            <pc:docMk/>
            <pc:sldMk cId="1449202327" sldId="481"/>
            <ac:spMk id="216" creationId="{C203F7AF-1566-AFEB-617E-D5C7DC95BFD1}"/>
          </ac:spMkLst>
        </pc:spChg>
        <pc:spChg chg="mod">
          <ac:chgData name="H M" userId="84cd2103f36ef0dc" providerId="LiveId" clId="{8F10A91F-EFDA-497B-869D-6F532A84F5AF}" dt="2023-09-04T20:48:15.840" v="116"/>
          <ac:spMkLst>
            <pc:docMk/>
            <pc:sldMk cId="1449202327" sldId="481"/>
            <ac:spMk id="217" creationId="{22702F77-FD69-F1A3-310A-F23BDB6DFAB8}"/>
          </ac:spMkLst>
        </pc:spChg>
        <pc:spChg chg="mod">
          <ac:chgData name="H M" userId="84cd2103f36ef0dc" providerId="LiveId" clId="{8F10A91F-EFDA-497B-869D-6F532A84F5AF}" dt="2023-09-04T20:48:15.840" v="116"/>
          <ac:spMkLst>
            <pc:docMk/>
            <pc:sldMk cId="1449202327" sldId="481"/>
            <ac:spMk id="218" creationId="{B9881E79-8F2D-13F4-7788-6E77DA31FC99}"/>
          </ac:spMkLst>
        </pc:spChg>
        <pc:spChg chg="mod">
          <ac:chgData name="H M" userId="84cd2103f36ef0dc" providerId="LiveId" clId="{8F10A91F-EFDA-497B-869D-6F532A84F5AF}" dt="2023-09-04T20:48:15.840" v="116"/>
          <ac:spMkLst>
            <pc:docMk/>
            <pc:sldMk cId="1449202327" sldId="481"/>
            <ac:spMk id="219" creationId="{A95485FA-AF50-6EEE-7E91-836D683468B6}"/>
          </ac:spMkLst>
        </pc:spChg>
        <pc:spChg chg="mod">
          <ac:chgData name="H M" userId="84cd2103f36ef0dc" providerId="LiveId" clId="{8F10A91F-EFDA-497B-869D-6F532A84F5AF}" dt="2023-09-04T20:48:15.840" v="116"/>
          <ac:spMkLst>
            <pc:docMk/>
            <pc:sldMk cId="1449202327" sldId="481"/>
            <ac:spMk id="220" creationId="{E852BE8B-98E0-7B9C-628F-BBF263657F13}"/>
          </ac:spMkLst>
        </pc:spChg>
        <pc:spChg chg="mod">
          <ac:chgData name="H M" userId="84cd2103f36ef0dc" providerId="LiveId" clId="{8F10A91F-EFDA-497B-869D-6F532A84F5AF}" dt="2023-09-04T20:48:15.840" v="116"/>
          <ac:spMkLst>
            <pc:docMk/>
            <pc:sldMk cId="1449202327" sldId="481"/>
            <ac:spMk id="221" creationId="{C3985F5C-2624-47C2-160D-B3C64577F470}"/>
          </ac:spMkLst>
        </pc:spChg>
        <pc:spChg chg="mod">
          <ac:chgData name="H M" userId="84cd2103f36ef0dc" providerId="LiveId" clId="{8F10A91F-EFDA-497B-869D-6F532A84F5AF}" dt="2023-09-04T20:48:15.840" v="116"/>
          <ac:spMkLst>
            <pc:docMk/>
            <pc:sldMk cId="1449202327" sldId="481"/>
            <ac:spMk id="222" creationId="{20704B5A-1DB0-F449-C11A-E08026D63FFF}"/>
          </ac:spMkLst>
        </pc:spChg>
        <pc:spChg chg="mod">
          <ac:chgData name="H M" userId="84cd2103f36ef0dc" providerId="LiveId" clId="{8F10A91F-EFDA-497B-869D-6F532A84F5AF}" dt="2023-09-04T20:48:15.840" v="116"/>
          <ac:spMkLst>
            <pc:docMk/>
            <pc:sldMk cId="1449202327" sldId="481"/>
            <ac:spMk id="223" creationId="{A67D38B8-323E-E287-B5A5-2220EC98BBF8}"/>
          </ac:spMkLst>
        </pc:spChg>
        <pc:spChg chg="mod">
          <ac:chgData name="H M" userId="84cd2103f36ef0dc" providerId="LiveId" clId="{8F10A91F-EFDA-497B-869D-6F532A84F5AF}" dt="2023-09-04T20:48:15.840" v="116"/>
          <ac:spMkLst>
            <pc:docMk/>
            <pc:sldMk cId="1449202327" sldId="481"/>
            <ac:spMk id="224" creationId="{E6D97E60-4CAE-CFC7-D98A-5E515D4C6976}"/>
          </ac:spMkLst>
        </pc:spChg>
        <pc:spChg chg="mod">
          <ac:chgData name="H M" userId="84cd2103f36ef0dc" providerId="LiveId" clId="{8F10A91F-EFDA-497B-869D-6F532A84F5AF}" dt="2023-09-04T20:48:15.840" v="116"/>
          <ac:spMkLst>
            <pc:docMk/>
            <pc:sldMk cId="1449202327" sldId="481"/>
            <ac:spMk id="225" creationId="{B5DA6643-D8DF-6262-CC90-EFFC4A4DB72D}"/>
          </ac:spMkLst>
        </pc:spChg>
        <pc:spChg chg="mod">
          <ac:chgData name="H M" userId="84cd2103f36ef0dc" providerId="LiveId" clId="{8F10A91F-EFDA-497B-869D-6F532A84F5AF}" dt="2023-09-04T20:48:15.840" v="116"/>
          <ac:spMkLst>
            <pc:docMk/>
            <pc:sldMk cId="1449202327" sldId="481"/>
            <ac:spMk id="226" creationId="{C98E0C2F-08A0-6BE4-A354-60F0FD23F7AA}"/>
          </ac:spMkLst>
        </pc:spChg>
        <pc:spChg chg="mod">
          <ac:chgData name="H M" userId="84cd2103f36ef0dc" providerId="LiveId" clId="{8F10A91F-EFDA-497B-869D-6F532A84F5AF}" dt="2023-09-04T20:48:15.840" v="116"/>
          <ac:spMkLst>
            <pc:docMk/>
            <pc:sldMk cId="1449202327" sldId="481"/>
            <ac:spMk id="227" creationId="{FA0956C4-9271-8147-8DF6-2073A74742E8}"/>
          </ac:spMkLst>
        </pc:spChg>
        <pc:spChg chg="mod">
          <ac:chgData name="H M" userId="84cd2103f36ef0dc" providerId="LiveId" clId="{8F10A91F-EFDA-497B-869D-6F532A84F5AF}" dt="2023-09-04T20:48:15.840" v="116"/>
          <ac:spMkLst>
            <pc:docMk/>
            <pc:sldMk cId="1449202327" sldId="481"/>
            <ac:spMk id="228" creationId="{26A483EA-EC88-5467-2613-71119B9878E4}"/>
          </ac:spMkLst>
        </pc:spChg>
        <pc:spChg chg="mod">
          <ac:chgData name="H M" userId="84cd2103f36ef0dc" providerId="LiveId" clId="{8F10A91F-EFDA-497B-869D-6F532A84F5AF}" dt="2023-09-04T20:48:15.840" v="116"/>
          <ac:spMkLst>
            <pc:docMk/>
            <pc:sldMk cId="1449202327" sldId="481"/>
            <ac:spMk id="229" creationId="{D3C6137A-11A8-CEDE-75B8-8E9D08DEA47C}"/>
          </ac:spMkLst>
        </pc:spChg>
        <pc:spChg chg="mod">
          <ac:chgData name="H M" userId="84cd2103f36ef0dc" providerId="LiveId" clId="{8F10A91F-EFDA-497B-869D-6F532A84F5AF}" dt="2023-09-04T20:48:15.840" v="116"/>
          <ac:spMkLst>
            <pc:docMk/>
            <pc:sldMk cId="1449202327" sldId="481"/>
            <ac:spMk id="230" creationId="{1456B775-6CD7-54BE-DF52-A32E87A4F19A}"/>
          </ac:spMkLst>
        </pc:spChg>
        <pc:spChg chg="mod">
          <ac:chgData name="H M" userId="84cd2103f36ef0dc" providerId="LiveId" clId="{8F10A91F-EFDA-497B-869D-6F532A84F5AF}" dt="2023-09-04T20:48:15.840" v="116"/>
          <ac:spMkLst>
            <pc:docMk/>
            <pc:sldMk cId="1449202327" sldId="481"/>
            <ac:spMk id="231" creationId="{60AC157D-7C1B-CAC7-FA48-C3707A9D3D53}"/>
          </ac:spMkLst>
        </pc:spChg>
        <pc:spChg chg="mod">
          <ac:chgData name="H M" userId="84cd2103f36ef0dc" providerId="LiveId" clId="{8F10A91F-EFDA-497B-869D-6F532A84F5AF}" dt="2023-09-04T20:48:15.840" v="116"/>
          <ac:spMkLst>
            <pc:docMk/>
            <pc:sldMk cId="1449202327" sldId="481"/>
            <ac:spMk id="232" creationId="{2AA82908-96CF-E5AA-4424-C6536D13DDE1}"/>
          </ac:spMkLst>
        </pc:spChg>
        <pc:spChg chg="mod">
          <ac:chgData name="H M" userId="84cd2103f36ef0dc" providerId="LiveId" clId="{8F10A91F-EFDA-497B-869D-6F532A84F5AF}" dt="2023-09-04T20:48:15.840" v="116"/>
          <ac:spMkLst>
            <pc:docMk/>
            <pc:sldMk cId="1449202327" sldId="481"/>
            <ac:spMk id="233" creationId="{5BD1EA5B-E29A-E348-493F-324E9CAF28DE}"/>
          </ac:spMkLst>
        </pc:spChg>
        <pc:spChg chg="mod">
          <ac:chgData name="H M" userId="84cd2103f36ef0dc" providerId="LiveId" clId="{8F10A91F-EFDA-497B-869D-6F532A84F5AF}" dt="2023-09-04T20:48:15.840" v="116"/>
          <ac:spMkLst>
            <pc:docMk/>
            <pc:sldMk cId="1449202327" sldId="481"/>
            <ac:spMk id="234" creationId="{92EDB063-FB7F-15F8-6260-480588419D73}"/>
          </ac:spMkLst>
        </pc:spChg>
        <pc:spChg chg="mod">
          <ac:chgData name="H M" userId="84cd2103f36ef0dc" providerId="LiveId" clId="{8F10A91F-EFDA-497B-869D-6F532A84F5AF}" dt="2023-09-04T20:48:15.840" v="116"/>
          <ac:spMkLst>
            <pc:docMk/>
            <pc:sldMk cId="1449202327" sldId="481"/>
            <ac:spMk id="235" creationId="{35E3575F-C176-E2AA-16DB-8360DA6CA7FC}"/>
          </ac:spMkLst>
        </pc:spChg>
        <pc:spChg chg="mod">
          <ac:chgData name="H M" userId="84cd2103f36ef0dc" providerId="LiveId" clId="{8F10A91F-EFDA-497B-869D-6F532A84F5AF}" dt="2023-09-04T20:48:15.840" v="116"/>
          <ac:spMkLst>
            <pc:docMk/>
            <pc:sldMk cId="1449202327" sldId="481"/>
            <ac:spMk id="236" creationId="{121FF20F-D6A2-DB49-8AAF-8AD1AE4F588D}"/>
          </ac:spMkLst>
        </pc:spChg>
        <pc:spChg chg="mod">
          <ac:chgData name="H M" userId="84cd2103f36ef0dc" providerId="LiveId" clId="{8F10A91F-EFDA-497B-869D-6F532A84F5AF}" dt="2023-09-04T20:48:15.840" v="116"/>
          <ac:spMkLst>
            <pc:docMk/>
            <pc:sldMk cId="1449202327" sldId="481"/>
            <ac:spMk id="237" creationId="{BF3BC080-FC54-373A-5D7B-B08A22FDE137}"/>
          </ac:spMkLst>
        </pc:spChg>
        <pc:spChg chg="mod">
          <ac:chgData name="H M" userId="84cd2103f36ef0dc" providerId="LiveId" clId="{8F10A91F-EFDA-497B-869D-6F532A84F5AF}" dt="2023-09-04T20:48:15.840" v="116"/>
          <ac:spMkLst>
            <pc:docMk/>
            <pc:sldMk cId="1449202327" sldId="481"/>
            <ac:spMk id="238" creationId="{6CC56CD6-37E2-C215-B860-61D1218EC27B}"/>
          </ac:spMkLst>
        </pc:spChg>
        <pc:spChg chg="mod">
          <ac:chgData name="H M" userId="84cd2103f36ef0dc" providerId="LiveId" clId="{8F10A91F-EFDA-497B-869D-6F532A84F5AF}" dt="2023-09-04T20:48:15.840" v="116"/>
          <ac:spMkLst>
            <pc:docMk/>
            <pc:sldMk cId="1449202327" sldId="481"/>
            <ac:spMk id="239" creationId="{2352E81B-B90B-D0D6-FA02-EB6DEF3BE680}"/>
          </ac:spMkLst>
        </pc:spChg>
        <pc:spChg chg="mod">
          <ac:chgData name="H M" userId="84cd2103f36ef0dc" providerId="LiveId" clId="{8F10A91F-EFDA-497B-869D-6F532A84F5AF}" dt="2023-09-04T20:48:15.840" v="116"/>
          <ac:spMkLst>
            <pc:docMk/>
            <pc:sldMk cId="1449202327" sldId="481"/>
            <ac:spMk id="240" creationId="{B6E6B20A-ACEF-28CD-4C4C-61594918354D}"/>
          </ac:spMkLst>
        </pc:spChg>
        <pc:spChg chg="mod">
          <ac:chgData name="H M" userId="84cd2103f36ef0dc" providerId="LiveId" clId="{8F10A91F-EFDA-497B-869D-6F532A84F5AF}" dt="2023-09-04T20:48:15.840" v="116"/>
          <ac:spMkLst>
            <pc:docMk/>
            <pc:sldMk cId="1449202327" sldId="481"/>
            <ac:spMk id="241" creationId="{42E6A464-637C-B76A-B7ED-1264F8F12436}"/>
          </ac:spMkLst>
        </pc:spChg>
        <pc:spChg chg="mod">
          <ac:chgData name="H M" userId="84cd2103f36ef0dc" providerId="LiveId" clId="{8F10A91F-EFDA-497B-869D-6F532A84F5AF}" dt="2023-09-04T20:48:15.840" v="116"/>
          <ac:spMkLst>
            <pc:docMk/>
            <pc:sldMk cId="1449202327" sldId="481"/>
            <ac:spMk id="242" creationId="{AEDC5145-52D9-07F1-D2D6-42B05598A782}"/>
          </ac:spMkLst>
        </pc:spChg>
        <pc:spChg chg="mod">
          <ac:chgData name="H M" userId="84cd2103f36ef0dc" providerId="LiveId" clId="{8F10A91F-EFDA-497B-869D-6F532A84F5AF}" dt="2023-09-04T20:48:15.840" v="116"/>
          <ac:spMkLst>
            <pc:docMk/>
            <pc:sldMk cId="1449202327" sldId="481"/>
            <ac:spMk id="243" creationId="{A5ED1A84-348B-6841-E4DD-CDC588A68FEF}"/>
          </ac:spMkLst>
        </pc:spChg>
        <pc:spChg chg="mod">
          <ac:chgData name="H M" userId="84cd2103f36ef0dc" providerId="LiveId" clId="{8F10A91F-EFDA-497B-869D-6F532A84F5AF}" dt="2023-09-04T20:48:15.840" v="116"/>
          <ac:spMkLst>
            <pc:docMk/>
            <pc:sldMk cId="1449202327" sldId="481"/>
            <ac:spMk id="244" creationId="{677B8B71-EC0F-9561-5F12-F69A21B8C028}"/>
          </ac:spMkLst>
        </pc:spChg>
        <pc:spChg chg="mod">
          <ac:chgData name="H M" userId="84cd2103f36ef0dc" providerId="LiveId" clId="{8F10A91F-EFDA-497B-869D-6F532A84F5AF}" dt="2023-09-04T20:48:15.840" v="116"/>
          <ac:spMkLst>
            <pc:docMk/>
            <pc:sldMk cId="1449202327" sldId="481"/>
            <ac:spMk id="245" creationId="{87D92A32-9336-5B98-7D89-C416E2ACAF0F}"/>
          </ac:spMkLst>
        </pc:spChg>
        <pc:spChg chg="mod">
          <ac:chgData name="H M" userId="84cd2103f36ef0dc" providerId="LiveId" clId="{8F10A91F-EFDA-497B-869D-6F532A84F5AF}" dt="2023-09-04T20:48:15.840" v="116"/>
          <ac:spMkLst>
            <pc:docMk/>
            <pc:sldMk cId="1449202327" sldId="481"/>
            <ac:spMk id="246" creationId="{3416B669-85BA-D0BB-A14C-A4FA0489CCDC}"/>
          </ac:spMkLst>
        </pc:spChg>
        <pc:spChg chg="mod">
          <ac:chgData name="H M" userId="84cd2103f36ef0dc" providerId="LiveId" clId="{8F10A91F-EFDA-497B-869D-6F532A84F5AF}" dt="2023-09-04T20:48:15.840" v="116"/>
          <ac:spMkLst>
            <pc:docMk/>
            <pc:sldMk cId="1449202327" sldId="481"/>
            <ac:spMk id="247" creationId="{90048F99-000F-E521-A17E-3B4CCB7B1AB3}"/>
          </ac:spMkLst>
        </pc:spChg>
        <pc:spChg chg="mod">
          <ac:chgData name="H M" userId="84cd2103f36ef0dc" providerId="LiveId" clId="{8F10A91F-EFDA-497B-869D-6F532A84F5AF}" dt="2023-09-04T20:48:15.840" v="116"/>
          <ac:spMkLst>
            <pc:docMk/>
            <pc:sldMk cId="1449202327" sldId="481"/>
            <ac:spMk id="248" creationId="{BAABCB17-2485-45E6-133B-0DD771BDB707}"/>
          </ac:spMkLst>
        </pc:spChg>
        <pc:spChg chg="mod">
          <ac:chgData name="H M" userId="84cd2103f36ef0dc" providerId="LiveId" clId="{8F10A91F-EFDA-497B-869D-6F532A84F5AF}" dt="2023-09-04T20:48:15.840" v="116"/>
          <ac:spMkLst>
            <pc:docMk/>
            <pc:sldMk cId="1449202327" sldId="481"/>
            <ac:spMk id="249" creationId="{EBF3E3DE-BF43-F79C-DACF-5EC79725C969}"/>
          </ac:spMkLst>
        </pc:spChg>
        <pc:spChg chg="mod">
          <ac:chgData name="H M" userId="84cd2103f36ef0dc" providerId="LiveId" clId="{8F10A91F-EFDA-497B-869D-6F532A84F5AF}" dt="2023-09-04T20:48:15.840" v="116"/>
          <ac:spMkLst>
            <pc:docMk/>
            <pc:sldMk cId="1449202327" sldId="481"/>
            <ac:spMk id="250" creationId="{123F0240-8F13-9852-DB8E-460AFD3A9F5D}"/>
          </ac:spMkLst>
        </pc:spChg>
        <pc:spChg chg="mod">
          <ac:chgData name="H M" userId="84cd2103f36ef0dc" providerId="LiveId" clId="{8F10A91F-EFDA-497B-869D-6F532A84F5AF}" dt="2023-09-04T20:48:15.840" v="116"/>
          <ac:spMkLst>
            <pc:docMk/>
            <pc:sldMk cId="1449202327" sldId="481"/>
            <ac:spMk id="251" creationId="{327AC5BF-72F5-EDD4-0841-AB1BF83692A1}"/>
          </ac:spMkLst>
        </pc:spChg>
        <pc:spChg chg="mod">
          <ac:chgData name="H M" userId="84cd2103f36ef0dc" providerId="LiveId" clId="{8F10A91F-EFDA-497B-869D-6F532A84F5AF}" dt="2023-09-04T20:48:15.840" v="116"/>
          <ac:spMkLst>
            <pc:docMk/>
            <pc:sldMk cId="1449202327" sldId="481"/>
            <ac:spMk id="252" creationId="{5B094574-D12B-3B95-5D9F-4537A4E6DA6C}"/>
          </ac:spMkLst>
        </pc:spChg>
        <pc:spChg chg="mod">
          <ac:chgData name="H M" userId="84cd2103f36ef0dc" providerId="LiveId" clId="{8F10A91F-EFDA-497B-869D-6F532A84F5AF}" dt="2023-09-04T20:48:15.840" v="116"/>
          <ac:spMkLst>
            <pc:docMk/>
            <pc:sldMk cId="1449202327" sldId="481"/>
            <ac:spMk id="253" creationId="{3A56B057-1408-EB61-1D3A-8C9BFBA545DC}"/>
          </ac:spMkLst>
        </pc:spChg>
        <pc:spChg chg="mod">
          <ac:chgData name="H M" userId="84cd2103f36ef0dc" providerId="LiveId" clId="{8F10A91F-EFDA-497B-869D-6F532A84F5AF}" dt="2023-09-04T20:48:15.840" v="116"/>
          <ac:spMkLst>
            <pc:docMk/>
            <pc:sldMk cId="1449202327" sldId="481"/>
            <ac:spMk id="254" creationId="{F78DB110-EE13-A02C-3955-53C843BC4CE5}"/>
          </ac:spMkLst>
        </pc:spChg>
        <pc:spChg chg="mod">
          <ac:chgData name="H M" userId="84cd2103f36ef0dc" providerId="LiveId" clId="{8F10A91F-EFDA-497B-869D-6F532A84F5AF}" dt="2023-09-04T20:48:15.840" v="116"/>
          <ac:spMkLst>
            <pc:docMk/>
            <pc:sldMk cId="1449202327" sldId="481"/>
            <ac:spMk id="255" creationId="{0801C643-CA39-8D6A-DE5E-F6512A3A3FB1}"/>
          </ac:spMkLst>
        </pc:spChg>
        <pc:spChg chg="mod">
          <ac:chgData name="H M" userId="84cd2103f36ef0dc" providerId="LiveId" clId="{8F10A91F-EFDA-497B-869D-6F532A84F5AF}" dt="2023-09-04T20:48:15.840" v="116"/>
          <ac:spMkLst>
            <pc:docMk/>
            <pc:sldMk cId="1449202327" sldId="481"/>
            <ac:spMk id="256" creationId="{3A17E9AE-C17A-D792-A917-D27665F328EB}"/>
          </ac:spMkLst>
        </pc:spChg>
        <pc:spChg chg="mod">
          <ac:chgData name="H M" userId="84cd2103f36ef0dc" providerId="LiveId" clId="{8F10A91F-EFDA-497B-869D-6F532A84F5AF}" dt="2023-09-04T20:48:15.840" v="116"/>
          <ac:spMkLst>
            <pc:docMk/>
            <pc:sldMk cId="1449202327" sldId="481"/>
            <ac:spMk id="257" creationId="{5E2D078E-20A5-5A99-0B30-E515038FB314}"/>
          </ac:spMkLst>
        </pc:spChg>
        <pc:spChg chg="mod">
          <ac:chgData name="H M" userId="84cd2103f36ef0dc" providerId="LiveId" clId="{8F10A91F-EFDA-497B-869D-6F532A84F5AF}" dt="2023-09-04T20:48:15.840" v="116"/>
          <ac:spMkLst>
            <pc:docMk/>
            <pc:sldMk cId="1449202327" sldId="481"/>
            <ac:spMk id="258" creationId="{E4426B2C-85AB-471F-0781-4BBE59854403}"/>
          </ac:spMkLst>
        </pc:spChg>
        <pc:spChg chg="mod">
          <ac:chgData name="H M" userId="84cd2103f36ef0dc" providerId="LiveId" clId="{8F10A91F-EFDA-497B-869D-6F532A84F5AF}" dt="2023-09-04T20:48:15.840" v="116"/>
          <ac:spMkLst>
            <pc:docMk/>
            <pc:sldMk cId="1449202327" sldId="481"/>
            <ac:spMk id="259" creationId="{35D1EC63-F705-2506-AF3B-41AF03E822CE}"/>
          </ac:spMkLst>
        </pc:spChg>
        <pc:spChg chg="mod">
          <ac:chgData name="H M" userId="84cd2103f36ef0dc" providerId="LiveId" clId="{8F10A91F-EFDA-497B-869D-6F532A84F5AF}" dt="2023-09-04T20:48:15.840" v="116"/>
          <ac:spMkLst>
            <pc:docMk/>
            <pc:sldMk cId="1449202327" sldId="481"/>
            <ac:spMk id="260" creationId="{F887397F-CAC3-C0A8-0F20-E46C28753C3A}"/>
          </ac:spMkLst>
        </pc:spChg>
        <pc:spChg chg="mod">
          <ac:chgData name="H M" userId="84cd2103f36ef0dc" providerId="LiveId" clId="{8F10A91F-EFDA-497B-869D-6F532A84F5AF}" dt="2023-09-04T20:48:15.840" v="116"/>
          <ac:spMkLst>
            <pc:docMk/>
            <pc:sldMk cId="1449202327" sldId="481"/>
            <ac:spMk id="261" creationId="{5BEA3201-5897-547D-4733-C23A0592CEF6}"/>
          </ac:spMkLst>
        </pc:spChg>
        <pc:spChg chg="mod">
          <ac:chgData name="H M" userId="84cd2103f36ef0dc" providerId="LiveId" clId="{8F10A91F-EFDA-497B-869D-6F532A84F5AF}" dt="2023-09-04T20:48:15.840" v="116"/>
          <ac:spMkLst>
            <pc:docMk/>
            <pc:sldMk cId="1449202327" sldId="481"/>
            <ac:spMk id="262" creationId="{E6A3759F-CB3F-008F-9AE8-E2585EFAC8AE}"/>
          </ac:spMkLst>
        </pc:spChg>
        <pc:spChg chg="mod">
          <ac:chgData name="H M" userId="84cd2103f36ef0dc" providerId="LiveId" clId="{8F10A91F-EFDA-497B-869D-6F532A84F5AF}" dt="2023-09-04T20:48:15.840" v="116"/>
          <ac:spMkLst>
            <pc:docMk/>
            <pc:sldMk cId="1449202327" sldId="481"/>
            <ac:spMk id="263" creationId="{315F512E-D57C-7C98-3005-BB1374A235E7}"/>
          </ac:spMkLst>
        </pc:spChg>
        <pc:spChg chg="mod">
          <ac:chgData name="H M" userId="84cd2103f36ef0dc" providerId="LiveId" clId="{8F10A91F-EFDA-497B-869D-6F532A84F5AF}" dt="2023-09-04T20:48:15.840" v="116"/>
          <ac:spMkLst>
            <pc:docMk/>
            <pc:sldMk cId="1449202327" sldId="481"/>
            <ac:spMk id="264" creationId="{D3387B86-EC12-7E58-3D6E-722640BA1BE4}"/>
          </ac:spMkLst>
        </pc:spChg>
        <pc:spChg chg="mod">
          <ac:chgData name="H M" userId="84cd2103f36ef0dc" providerId="LiveId" clId="{8F10A91F-EFDA-497B-869D-6F532A84F5AF}" dt="2023-09-04T20:48:15.840" v="116"/>
          <ac:spMkLst>
            <pc:docMk/>
            <pc:sldMk cId="1449202327" sldId="481"/>
            <ac:spMk id="265" creationId="{BEFA7BE2-F77E-E4C2-8BF1-5B81331F1DB3}"/>
          </ac:spMkLst>
        </pc:spChg>
        <pc:spChg chg="mod">
          <ac:chgData name="H M" userId="84cd2103f36ef0dc" providerId="LiveId" clId="{8F10A91F-EFDA-497B-869D-6F532A84F5AF}" dt="2023-09-04T20:48:15.840" v="116"/>
          <ac:spMkLst>
            <pc:docMk/>
            <pc:sldMk cId="1449202327" sldId="481"/>
            <ac:spMk id="266" creationId="{CC30AC79-E8DC-25C0-B2B9-1D113ED96C49}"/>
          </ac:spMkLst>
        </pc:spChg>
        <pc:spChg chg="mod">
          <ac:chgData name="H M" userId="84cd2103f36ef0dc" providerId="LiveId" clId="{8F10A91F-EFDA-497B-869D-6F532A84F5AF}" dt="2023-09-04T20:48:15.840" v="116"/>
          <ac:spMkLst>
            <pc:docMk/>
            <pc:sldMk cId="1449202327" sldId="481"/>
            <ac:spMk id="267" creationId="{484CAE61-5DA0-B419-90C2-9030D6D613EB}"/>
          </ac:spMkLst>
        </pc:spChg>
        <pc:spChg chg="mod">
          <ac:chgData name="H M" userId="84cd2103f36ef0dc" providerId="LiveId" clId="{8F10A91F-EFDA-497B-869D-6F532A84F5AF}" dt="2023-09-04T20:48:15.840" v="116"/>
          <ac:spMkLst>
            <pc:docMk/>
            <pc:sldMk cId="1449202327" sldId="481"/>
            <ac:spMk id="268" creationId="{B783A9CD-5016-F864-43C1-F6E547062A19}"/>
          </ac:spMkLst>
        </pc:spChg>
        <pc:spChg chg="mod">
          <ac:chgData name="H M" userId="84cd2103f36ef0dc" providerId="LiveId" clId="{8F10A91F-EFDA-497B-869D-6F532A84F5AF}" dt="2023-09-04T20:48:15.840" v="116"/>
          <ac:spMkLst>
            <pc:docMk/>
            <pc:sldMk cId="1449202327" sldId="481"/>
            <ac:spMk id="269" creationId="{E7A4DA4D-FCBE-525D-0B71-61B17A48CCBF}"/>
          </ac:spMkLst>
        </pc:spChg>
        <pc:spChg chg="mod">
          <ac:chgData name="H M" userId="84cd2103f36ef0dc" providerId="LiveId" clId="{8F10A91F-EFDA-497B-869D-6F532A84F5AF}" dt="2023-09-04T20:48:15.840" v="116"/>
          <ac:spMkLst>
            <pc:docMk/>
            <pc:sldMk cId="1449202327" sldId="481"/>
            <ac:spMk id="270" creationId="{6203B8A9-8E37-F06F-BF21-BF92C82ABF84}"/>
          </ac:spMkLst>
        </pc:spChg>
        <pc:spChg chg="mod">
          <ac:chgData name="H M" userId="84cd2103f36ef0dc" providerId="LiveId" clId="{8F10A91F-EFDA-497B-869D-6F532A84F5AF}" dt="2023-09-04T20:48:15.840" v="116"/>
          <ac:spMkLst>
            <pc:docMk/>
            <pc:sldMk cId="1449202327" sldId="481"/>
            <ac:spMk id="271" creationId="{AF82E0DE-931E-B957-E76A-96A6A3E81681}"/>
          </ac:spMkLst>
        </pc:spChg>
        <pc:spChg chg="mod">
          <ac:chgData name="H M" userId="84cd2103f36ef0dc" providerId="LiveId" clId="{8F10A91F-EFDA-497B-869D-6F532A84F5AF}" dt="2023-09-04T20:48:15.840" v="116"/>
          <ac:spMkLst>
            <pc:docMk/>
            <pc:sldMk cId="1449202327" sldId="481"/>
            <ac:spMk id="272" creationId="{68987A9A-3095-AD84-785C-C2CEC495D9FD}"/>
          </ac:spMkLst>
        </pc:spChg>
        <pc:spChg chg="mod">
          <ac:chgData name="H M" userId="84cd2103f36ef0dc" providerId="LiveId" clId="{8F10A91F-EFDA-497B-869D-6F532A84F5AF}" dt="2023-09-04T20:48:15.840" v="116"/>
          <ac:spMkLst>
            <pc:docMk/>
            <pc:sldMk cId="1449202327" sldId="481"/>
            <ac:spMk id="273" creationId="{7BE92E6F-4B0D-FBA9-AB5E-1EA80BF0972C}"/>
          </ac:spMkLst>
        </pc:spChg>
        <pc:spChg chg="mod">
          <ac:chgData name="H M" userId="84cd2103f36ef0dc" providerId="LiveId" clId="{8F10A91F-EFDA-497B-869D-6F532A84F5AF}" dt="2023-09-04T20:48:15.840" v="116"/>
          <ac:spMkLst>
            <pc:docMk/>
            <pc:sldMk cId="1449202327" sldId="481"/>
            <ac:spMk id="274" creationId="{2BA58B5E-D14B-3F46-1394-D7E2FD6B07F1}"/>
          </ac:spMkLst>
        </pc:spChg>
        <pc:spChg chg="mod">
          <ac:chgData name="H M" userId="84cd2103f36ef0dc" providerId="LiveId" clId="{8F10A91F-EFDA-497B-869D-6F532A84F5AF}" dt="2023-09-04T20:48:15.840" v="116"/>
          <ac:spMkLst>
            <pc:docMk/>
            <pc:sldMk cId="1449202327" sldId="481"/>
            <ac:spMk id="275" creationId="{5C214986-F4EA-24E8-6383-DE712455A37C}"/>
          </ac:spMkLst>
        </pc:spChg>
        <pc:spChg chg="mod">
          <ac:chgData name="H M" userId="84cd2103f36ef0dc" providerId="LiveId" clId="{8F10A91F-EFDA-497B-869D-6F532A84F5AF}" dt="2023-09-04T20:48:15.840" v="116"/>
          <ac:spMkLst>
            <pc:docMk/>
            <pc:sldMk cId="1449202327" sldId="481"/>
            <ac:spMk id="276" creationId="{DCAA7B5A-2F30-2B37-81DB-EF382B309438}"/>
          </ac:spMkLst>
        </pc:spChg>
        <pc:spChg chg="mod">
          <ac:chgData name="H M" userId="84cd2103f36ef0dc" providerId="LiveId" clId="{8F10A91F-EFDA-497B-869D-6F532A84F5AF}" dt="2023-09-04T20:48:15.840" v="116"/>
          <ac:spMkLst>
            <pc:docMk/>
            <pc:sldMk cId="1449202327" sldId="481"/>
            <ac:spMk id="277" creationId="{1234F5C0-2BE3-FC62-D3FB-00F7F2B748BC}"/>
          </ac:spMkLst>
        </pc:spChg>
        <pc:spChg chg="mod">
          <ac:chgData name="H M" userId="84cd2103f36ef0dc" providerId="LiveId" clId="{8F10A91F-EFDA-497B-869D-6F532A84F5AF}" dt="2023-09-04T20:48:15.840" v="116"/>
          <ac:spMkLst>
            <pc:docMk/>
            <pc:sldMk cId="1449202327" sldId="481"/>
            <ac:spMk id="278" creationId="{DDAFB2BE-76A1-B6F4-EC2C-A3ECB2E24C66}"/>
          </ac:spMkLst>
        </pc:spChg>
        <pc:spChg chg="mod">
          <ac:chgData name="H M" userId="84cd2103f36ef0dc" providerId="LiveId" clId="{8F10A91F-EFDA-497B-869D-6F532A84F5AF}" dt="2023-09-04T20:48:15.840" v="116"/>
          <ac:spMkLst>
            <pc:docMk/>
            <pc:sldMk cId="1449202327" sldId="481"/>
            <ac:spMk id="279" creationId="{D75A1F82-4F03-E30B-F095-C2AA59956AC6}"/>
          </ac:spMkLst>
        </pc:spChg>
        <pc:spChg chg="mod">
          <ac:chgData name="H M" userId="84cd2103f36ef0dc" providerId="LiveId" clId="{8F10A91F-EFDA-497B-869D-6F532A84F5AF}" dt="2023-09-04T20:48:15.840" v="116"/>
          <ac:spMkLst>
            <pc:docMk/>
            <pc:sldMk cId="1449202327" sldId="481"/>
            <ac:spMk id="280" creationId="{02E30B5A-5399-3E24-1C4C-81534AE791D9}"/>
          </ac:spMkLst>
        </pc:spChg>
        <pc:spChg chg="mod">
          <ac:chgData name="H M" userId="84cd2103f36ef0dc" providerId="LiveId" clId="{8F10A91F-EFDA-497B-869D-6F532A84F5AF}" dt="2023-09-04T20:48:15.840" v="116"/>
          <ac:spMkLst>
            <pc:docMk/>
            <pc:sldMk cId="1449202327" sldId="481"/>
            <ac:spMk id="281" creationId="{E3623A73-47ED-D36D-87B4-510E4BF59855}"/>
          </ac:spMkLst>
        </pc:spChg>
        <pc:spChg chg="mod">
          <ac:chgData name="H M" userId="84cd2103f36ef0dc" providerId="LiveId" clId="{8F10A91F-EFDA-497B-869D-6F532A84F5AF}" dt="2023-09-04T20:48:15.840" v="116"/>
          <ac:spMkLst>
            <pc:docMk/>
            <pc:sldMk cId="1449202327" sldId="481"/>
            <ac:spMk id="282" creationId="{52A3A200-8C65-428F-3E43-EC8F8F6A8CBD}"/>
          </ac:spMkLst>
        </pc:spChg>
        <pc:spChg chg="mod">
          <ac:chgData name="H M" userId="84cd2103f36ef0dc" providerId="LiveId" clId="{8F10A91F-EFDA-497B-869D-6F532A84F5AF}" dt="2023-09-04T20:48:15.840" v="116"/>
          <ac:spMkLst>
            <pc:docMk/>
            <pc:sldMk cId="1449202327" sldId="481"/>
            <ac:spMk id="283" creationId="{BE0A777C-7DBE-8831-1893-879F99612E32}"/>
          </ac:spMkLst>
        </pc:spChg>
        <pc:spChg chg="mod">
          <ac:chgData name="H M" userId="84cd2103f36ef0dc" providerId="LiveId" clId="{8F10A91F-EFDA-497B-869D-6F532A84F5AF}" dt="2023-09-04T20:48:15.840" v="116"/>
          <ac:spMkLst>
            <pc:docMk/>
            <pc:sldMk cId="1449202327" sldId="481"/>
            <ac:spMk id="284" creationId="{3BEB96BB-53AE-1F4D-0E97-E1549F1A73AD}"/>
          </ac:spMkLst>
        </pc:spChg>
        <pc:spChg chg="mod">
          <ac:chgData name="H M" userId="84cd2103f36ef0dc" providerId="LiveId" clId="{8F10A91F-EFDA-497B-869D-6F532A84F5AF}" dt="2023-09-04T20:48:15.840" v="116"/>
          <ac:spMkLst>
            <pc:docMk/>
            <pc:sldMk cId="1449202327" sldId="481"/>
            <ac:spMk id="285" creationId="{823A441E-DAD9-69DE-9479-6D2E2EE1A715}"/>
          </ac:spMkLst>
        </pc:spChg>
        <pc:spChg chg="mod">
          <ac:chgData name="H M" userId="84cd2103f36ef0dc" providerId="LiveId" clId="{8F10A91F-EFDA-497B-869D-6F532A84F5AF}" dt="2023-09-04T20:48:15.840" v="116"/>
          <ac:spMkLst>
            <pc:docMk/>
            <pc:sldMk cId="1449202327" sldId="481"/>
            <ac:spMk id="286" creationId="{DEDCD316-8133-C854-F768-A6E344F5D05E}"/>
          </ac:spMkLst>
        </pc:spChg>
        <pc:spChg chg="mod">
          <ac:chgData name="H M" userId="84cd2103f36ef0dc" providerId="LiveId" clId="{8F10A91F-EFDA-497B-869D-6F532A84F5AF}" dt="2023-09-04T20:48:15.840" v="116"/>
          <ac:spMkLst>
            <pc:docMk/>
            <pc:sldMk cId="1449202327" sldId="481"/>
            <ac:spMk id="287" creationId="{45FF2D45-3496-3DF7-8196-D9FD36F27253}"/>
          </ac:spMkLst>
        </pc:spChg>
        <pc:spChg chg="mod">
          <ac:chgData name="H M" userId="84cd2103f36ef0dc" providerId="LiveId" clId="{8F10A91F-EFDA-497B-869D-6F532A84F5AF}" dt="2023-09-04T20:48:15.840" v="116"/>
          <ac:spMkLst>
            <pc:docMk/>
            <pc:sldMk cId="1449202327" sldId="481"/>
            <ac:spMk id="288" creationId="{6C4D628A-C671-357D-601B-F98A6E1B13FA}"/>
          </ac:spMkLst>
        </pc:spChg>
        <pc:spChg chg="mod">
          <ac:chgData name="H M" userId="84cd2103f36ef0dc" providerId="LiveId" clId="{8F10A91F-EFDA-497B-869D-6F532A84F5AF}" dt="2023-09-04T20:48:15.840" v="116"/>
          <ac:spMkLst>
            <pc:docMk/>
            <pc:sldMk cId="1449202327" sldId="481"/>
            <ac:spMk id="289" creationId="{C3ABC1C6-E45A-B460-0040-984FB209BE8A}"/>
          </ac:spMkLst>
        </pc:spChg>
        <pc:spChg chg="mod">
          <ac:chgData name="H M" userId="84cd2103f36ef0dc" providerId="LiveId" clId="{8F10A91F-EFDA-497B-869D-6F532A84F5AF}" dt="2023-09-04T20:48:15.840" v="116"/>
          <ac:spMkLst>
            <pc:docMk/>
            <pc:sldMk cId="1449202327" sldId="481"/>
            <ac:spMk id="290" creationId="{DF8C8E34-15EC-49E5-B507-CFC2AD54CD59}"/>
          </ac:spMkLst>
        </pc:spChg>
        <pc:spChg chg="mod">
          <ac:chgData name="H M" userId="84cd2103f36ef0dc" providerId="LiveId" clId="{8F10A91F-EFDA-497B-869D-6F532A84F5AF}" dt="2023-09-04T20:48:15.840" v="116"/>
          <ac:spMkLst>
            <pc:docMk/>
            <pc:sldMk cId="1449202327" sldId="481"/>
            <ac:spMk id="291" creationId="{146340CE-4DBE-2223-BED7-30B247C6C14E}"/>
          </ac:spMkLst>
        </pc:spChg>
        <pc:spChg chg="mod">
          <ac:chgData name="H M" userId="84cd2103f36ef0dc" providerId="LiveId" clId="{8F10A91F-EFDA-497B-869D-6F532A84F5AF}" dt="2023-09-04T20:48:15.840" v="116"/>
          <ac:spMkLst>
            <pc:docMk/>
            <pc:sldMk cId="1449202327" sldId="481"/>
            <ac:spMk id="292" creationId="{43C667C3-7684-9EC9-ADE4-77018FA8C401}"/>
          </ac:spMkLst>
        </pc:spChg>
        <pc:spChg chg="mod">
          <ac:chgData name="H M" userId="84cd2103f36ef0dc" providerId="LiveId" clId="{8F10A91F-EFDA-497B-869D-6F532A84F5AF}" dt="2023-09-04T20:48:15.840" v="116"/>
          <ac:spMkLst>
            <pc:docMk/>
            <pc:sldMk cId="1449202327" sldId="481"/>
            <ac:spMk id="293" creationId="{0DD38AA4-631C-E147-6822-049DE8867F14}"/>
          </ac:spMkLst>
        </pc:spChg>
        <pc:spChg chg="mod">
          <ac:chgData name="H M" userId="84cd2103f36ef0dc" providerId="LiveId" clId="{8F10A91F-EFDA-497B-869D-6F532A84F5AF}" dt="2023-09-04T20:48:15.840" v="116"/>
          <ac:spMkLst>
            <pc:docMk/>
            <pc:sldMk cId="1449202327" sldId="481"/>
            <ac:spMk id="294" creationId="{F9408B7B-DF28-B4A4-FB32-976091FA2A18}"/>
          </ac:spMkLst>
        </pc:spChg>
        <pc:spChg chg="mod">
          <ac:chgData name="H M" userId="84cd2103f36ef0dc" providerId="LiveId" clId="{8F10A91F-EFDA-497B-869D-6F532A84F5AF}" dt="2023-09-04T20:48:15.840" v="116"/>
          <ac:spMkLst>
            <pc:docMk/>
            <pc:sldMk cId="1449202327" sldId="481"/>
            <ac:spMk id="295" creationId="{5FC2BFCF-8C8E-FA8F-A588-99013CE6152B}"/>
          </ac:spMkLst>
        </pc:spChg>
        <pc:spChg chg="mod">
          <ac:chgData name="H M" userId="84cd2103f36ef0dc" providerId="LiveId" clId="{8F10A91F-EFDA-497B-869D-6F532A84F5AF}" dt="2023-09-04T20:48:15.840" v="116"/>
          <ac:spMkLst>
            <pc:docMk/>
            <pc:sldMk cId="1449202327" sldId="481"/>
            <ac:spMk id="296" creationId="{C4A09470-22FA-6275-330A-FA943D6DA204}"/>
          </ac:spMkLst>
        </pc:spChg>
        <pc:spChg chg="mod">
          <ac:chgData name="H M" userId="84cd2103f36ef0dc" providerId="LiveId" clId="{8F10A91F-EFDA-497B-869D-6F532A84F5AF}" dt="2023-09-04T20:48:15.840" v="116"/>
          <ac:spMkLst>
            <pc:docMk/>
            <pc:sldMk cId="1449202327" sldId="481"/>
            <ac:spMk id="297" creationId="{46A57317-7C79-9D7A-9CDA-D82C9C2DF132}"/>
          </ac:spMkLst>
        </pc:spChg>
        <pc:spChg chg="mod">
          <ac:chgData name="H M" userId="84cd2103f36ef0dc" providerId="LiveId" clId="{8F10A91F-EFDA-497B-869D-6F532A84F5AF}" dt="2023-09-04T20:48:15.840" v="116"/>
          <ac:spMkLst>
            <pc:docMk/>
            <pc:sldMk cId="1449202327" sldId="481"/>
            <ac:spMk id="298" creationId="{59AE89E8-45AC-2BF3-EC6F-9C49C3C516D4}"/>
          </ac:spMkLst>
        </pc:spChg>
        <pc:spChg chg="mod">
          <ac:chgData name="H M" userId="84cd2103f36ef0dc" providerId="LiveId" clId="{8F10A91F-EFDA-497B-869D-6F532A84F5AF}" dt="2023-09-04T20:48:15.840" v="116"/>
          <ac:spMkLst>
            <pc:docMk/>
            <pc:sldMk cId="1449202327" sldId="481"/>
            <ac:spMk id="299" creationId="{672B8FC5-ED60-AB63-C48A-A37E160F7000}"/>
          </ac:spMkLst>
        </pc:spChg>
        <pc:spChg chg="mod">
          <ac:chgData name="H M" userId="84cd2103f36ef0dc" providerId="LiveId" clId="{8F10A91F-EFDA-497B-869D-6F532A84F5AF}" dt="2023-09-04T20:48:15.840" v="116"/>
          <ac:spMkLst>
            <pc:docMk/>
            <pc:sldMk cId="1449202327" sldId="481"/>
            <ac:spMk id="300" creationId="{84549093-E5A7-AD28-04F6-5B136B7CF286}"/>
          </ac:spMkLst>
        </pc:spChg>
        <pc:spChg chg="mod">
          <ac:chgData name="H M" userId="84cd2103f36ef0dc" providerId="LiveId" clId="{8F10A91F-EFDA-497B-869D-6F532A84F5AF}" dt="2023-09-04T20:48:15.840" v="116"/>
          <ac:spMkLst>
            <pc:docMk/>
            <pc:sldMk cId="1449202327" sldId="481"/>
            <ac:spMk id="301" creationId="{F590E64D-36E5-D9ED-8B6F-4ECDF512E401}"/>
          </ac:spMkLst>
        </pc:spChg>
        <pc:spChg chg="mod">
          <ac:chgData name="H M" userId="84cd2103f36ef0dc" providerId="LiveId" clId="{8F10A91F-EFDA-497B-869D-6F532A84F5AF}" dt="2023-09-04T20:48:15.840" v="116"/>
          <ac:spMkLst>
            <pc:docMk/>
            <pc:sldMk cId="1449202327" sldId="481"/>
            <ac:spMk id="302" creationId="{70D90590-DD5F-ADB0-7E40-2C8D6173A025}"/>
          </ac:spMkLst>
        </pc:spChg>
        <pc:spChg chg="mod">
          <ac:chgData name="H M" userId="84cd2103f36ef0dc" providerId="LiveId" clId="{8F10A91F-EFDA-497B-869D-6F532A84F5AF}" dt="2023-09-04T20:48:15.840" v="116"/>
          <ac:spMkLst>
            <pc:docMk/>
            <pc:sldMk cId="1449202327" sldId="481"/>
            <ac:spMk id="303" creationId="{6110FB6C-95CE-0A53-473C-E6F87786D786}"/>
          </ac:spMkLst>
        </pc:spChg>
        <pc:spChg chg="mod">
          <ac:chgData name="H M" userId="84cd2103f36ef0dc" providerId="LiveId" clId="{8F10A91F-EFDA-497B-869D-6F532A84F5AF}" dt="2023-09-04T20:48:15.840" v="116"/>
          <ac:spMkLst>
            <pc:docMk/>
            <pc:sldMk cId="1449202327" sldId="481"/>
            <ac:spMk id="304" creationId="{EA728DB7-36CC-2059-E933-EDFA93AE0CC9}"/>
          </ac:spMkLst>
        </pc:spChg>
        <pc:spChg chg="mod">
          <ac:chgData name="H M" userId="84cd2103f36ef0dc" providerId="LiveId" clId="{8F10A91F-EFDA-497B-869D-6F532A84F5AF}" dt="2023-09-04T20:48:15.840" v="116"/>
          <ac:spMkLst>
            <pc:docMk/>
            <pc:sldMk cId="1449202327" sldId="481"/>
            <ac:spMk id="305" creationId="{7BD6583A-6556-4DB6-44F3-3393456F37C8}"/>
          </ac:spMkLst>
        </pc:spChg>
        <pc:spChg chg="mod">
          <ac:chgData name="H M" userId="84cd2103f36ef0dc" providerId="LiveId" clId="{8F10A91F-EFDA-497B-869D-6F532A84F5AF}" dt="2023-09-04T20:48:15.840" v="116"/>
          <ac:spMkLst>
            <pc:docMk/>
            <pc:sldMk cId="1449202327" sldId="481"/>
            <ac:spMk id="306" creationId="{1D35D3F6-33CD-D56E-6638-09D07C706608}"/>
          </ac:spMkLst>
        </pc:spChg>
        <pc:spChg chg="mod">
          <ac:chgData name="H M" userId="84cd2103f36ef0dc" providerId="LiveId" clId="{8F10A91F-EFDA-497B-869D-6F532A84F5AF}" dt="2023-09-04T20:48:15.840" v="116"/>
          <ac:spMkLst>
            <pc:docMk/>
            <pc:sldMk cId="1449202327" sldId="481"/>
            <ac:spMk id="307" creationId="{A70C220B-0B1E-B824-3D67-E1BCFE9C654F}"/>
          </ac:spMkLst>
        </pc:spChg>
        <pc:spChg chg="mod">
          <ac:chgData name="H M" userId="84cd2103f36ef0dc" providerId="LiveId" clId="{8F10A91F-EFDA-497B-869D-6F532A84F5AF}" dt="2023-09-04T20:48:15.840" v="116"/>
          <ac:spMkLst>
            <pc:docMk/>
            <pc:sldMk cId="1449202327" sldId="481"/>
            <ac:spMk id="308" creationId="{DD6934D2-381A-095B-0FA9-138E0103AB19}"/>
          </ac:spMkLst>
        </pc:spChg>
        <pc:spChg chg="mod">
          <ac:chgData name="H M" userId="84cd2103f36ef0dc" providerId="LiveId" clId="{8F10A91F-EFDA-497B-869D-6F532A84F5AF}" dt="2023-09-04T20:48:15.840" v="116"/>
          <ac:spMkLst>
            <pc:docMk/>
            <pc:sldMk cId="1449202327" sldId="481"/>
            <ac:spMk id="309" creationId="{6FD54E9E-D3E4-0764-E061-422DC266CC8E}"/>
          </ac:spMkLst>
        </pc:spChg>
        <pc:spChg chg="mod">
          <ac:chgData name="H M" userId="84cd2103f36ef0dc" providerId="LiveId" clId="{8F10A91F-EFDA-497B-869D-6F532A84F5AF}" dt="2023-09-04T20:48:15.840" v="116"/>
          <ac:spMkLst>
            <pc:docMk/>
            <pc:sldMk cId="1449202327" sldId="481"/>
            <ac:spMk id="310" creationId="{3EE74587-DDEF-D0BF-7F26-FF9EEB9ED5A3}"/>
          </ac:spMkLst>
        </pc:spChg>
        <pc:spChg chg="mod">
          <ac:chgData name="H M" userId="84cd2103f36ef0dc" providerId="LiveId" clId="{8F10A91F-EFDA-497B-869D-6F532A84F5AF}" dt="2023-09-04T20:48:15.840" v="116"/>
          <ac:spMkLst>
            <pc:docMk/>
            <pc:sldMk cId="1449202327" sldId="481"/>
            <ac:spMk id="311" creationId="{35A4016B-006D-2BDA-316F-548CF2684012}"/>
          </ac:spMkLst>
        </pc:spChg>
        <pc:spChg chg="mod">
          <ac:chgData name="H M" userId="84cd2103f36ef0dc" providerId="LiveId" clId="{8F10A91F-EFDA-497B-869D-6F532A84F5AF}" dt="2023-09-04T20:48:15.840" v="116"/>
          <ac:spMkLst>
            <pc:docMk/>
            <pc:sldMk cId="1449202327" sldId="481"/>
            <ac:spMk id="312" creationId="{CC250518-B2FF-982A-6D8E-160B10CA1E4F}"/>
          </ac:spMkLst>
        </pc:spChg>
        <pc:spChg chg="mod">
          <ac:chgData name="H M" userId="84cd2103f36ef0dc" providerId="LiveId" clId="{8F10A91F-EFDA-497B-869D-6F532A84F5AF}" dt="2023-09-04T20:48:15.840" v="116"/>
          <ac:spMkLst>
            <pc:docMk/>
            <pc:sldMk cId="1449202327" sldId="481"/>
            <ac:spMk id="313" creationId="{57320963-6031-58F5-686B-F2F4BEE86AEE}"/>
          </ac:spMkLst>
        </pc:spChg>
        <pc:spChg chg="mod">
          <ac:chgData name="H M" userId="84cd2103f36ef0dc" providerId="LiveId" clId="{8F10A91F-EFDA-497B-869D-6F532A84F5AF}" dt="2023-09-04T20:48:15.840" v="116"/>
          <ac:spMkLst>
            <pc:docMk/>
            <pc:sldMk cId="1449202327" sldId="481"/>
            <ac:spMk id="314" creationId="{4FABCBA2-9BF9-ECB7-40BE-55D76D1DE78D}"/>
          </ac:spMkLst>
        </pc:spChg>
        <pc:spChg chg="mod">
          <ac:chgData name="H M" userId="84cd2103f36ef0dc" providerId="LiveId" clId="{8F10A91F-EFDA-497B-869D-6F532A84F5AF}" dt="2023-09-04T20:48:15.840" v="116"/>
          <ac:spMkLst>
            <pc:docMk/>
            <pc:sldMk cId="1449202327" sldId="481"/>
            <ac:spMk id="315" creationId="{D905BCB7-332E-619B-AC81-1125BF2BD16B}"/>
          </ac:spMkLst>
        </pc:spChg>
        <pc:spChg chg="mod">
          <ac:chgData name="H M" userId="84cd2103f36ef0dc" providerId="LiveId" clId="{8F10A91F-EFDA-497B-869D-6F532A84F5AF}" dt="2023-09-04T20:48:15.840" v="116"/>
          <ac:spMkLst>
            <pc:docMk/>
            <pc:sldMk cId="1449202327" sldId="481"/>
            <ac:spMk id="316" creationId="{DA79CE31-CC4E-D1CD-8CFE-DF3EF1D0FDF0}"/>
          </ac:spMkLst>
        </pc:spChg>
        <pc:spChg chg="mod">
          <ac:chgData name="H M" userId="84cd2103f36ef0dc" providerId="LiveId" clId="{8F10A91F-EFDA-497B-869D-6F532A84F5AF}" dt="2023-09-04T20:48:15.840" v="116"/>
          <ac:spMkLst>
            <pc:docMk/>
            <pc:sldMk cId="1449202327" sldId="481"/>
            <ac:spMk id="317" creationId="{064B4249-A3C5-6B77-0657-F39D872EC1A6}"/>
          </ac:spMkLst>
        </pc:spChg>
        <pc:spChg chg="mod">
          <ac:chgData name="H M" userId="84cd2103f36ef0dc" providerId="LiveId" clId="{8F10A91F-EFDA-497B-869D-6F532A84F5AF}" dt="2023-09-04T20:48:15.840" v="116"/>
          <ac:spMkLst>
            <pc:docMk/>
            <pc:sldMk cId="1449202327" sldId="481"/>
            <ac:spMk id="318" creationId="{43E8B842-F743-D2AC-38DA-FCBE90F78C09}"/>
          </ac:spMkLst>
        </pc:spChg>
        <pc:spChg chg="mod">
          <ac:chgData name="H M" userId="84cd2103f36ef0dc" providerId="LiveId" clId="{8F10A91F-EFDA-497B-869D-6F532A84F5AF}" dt="2023-09-04T20:48:15.840" v="116"/>
          <ac:spMkLst>
            <pc:docMk/>
            <pc:sldMk cId="1449202327" sldId="481"/>
            <ac:spMk id="319" creationId="{BE463BC5-0488-4796-D483-DB22B6141008}"/>
          </ac:spMkLst>
        </pc:spChg>
        <pc:spChg chg="mod">
          <ac:chgData name="H M" userId="84cd2103f36ef0dc" providerId="LiveId" clId="{8F10A91F-EFDA-497B-869D-6F532A84F5AF}" dt="2023-09-04T20:48:15.840" v="116"/>
          <ac:spMkLst>
            <pc:docMk/>
            <pc:sldMk cId="1449202327" sldId="481"/>
            <ac:spMk id="320" creationId="{5E1A2D9B-CA8A-D2B9-15F0-C0272E3376E1}"/>
          </ac:spMkLst>
        </pc:spChg>
        <pc:spChg chg="mod">
          <ac:chgData name="H M" userId="84cd2103f36ef0dc" providerId="LiveId" clId="{8F10A91F-EFDA-497B-869D-6F532A84F5AF}" dt="2023-09-04T20:48:15.840" v="116"/>
          <ac:spMkLst>
            <pc:docMk/>
            <pc:sldMk cId="1449202327" sldId="481"/>
            <ac:spMk id="321" creationId="{D3A40E02-05F2-0634-84C0-09C25DB6FD06}"/>
          </ac:spMkLst>
        </pc:spChg>
        <pc:spChg chg="mod">
          <ac:chgData name="H M" userId="84cd2103f36ef0dc" providerId="LiveId" clId="{8F10A91F-EFDA-497B-869D-6F532A84F5AF}" dt="2023-09-04T20:48:15.840" v="116"/>
          <ac:spMkLst>
            <pc:docMk/>
            <pc:sldMk cId="1449202327" sldId="481"/>
            <ac:spMk id="322" creationId="{A99B99F2-655B-4ED0-99AC-8364255831A4}"/>
          </ac:spMkLst>
        </pc:spChg>
        <pc:spChg chg="mod">
          <ac:chgData name="H M" userId="84cd2103f36ef0dc" providerId="LiveId" clId="{8F10A91F-EFDA-497B-869D-6F532A84F5AF}" dt="2023-09-04T20:48:15.840" v="116"/>
          <ac:spMkLst>
            <pc:docMk/>
            <pc:sldMk cId="1449202327" sldId="481"/>
            <ac:spMk id="323" creationId="{CEB8EA43-7345-24AD-7975-B38BB642F75F}"/>
          </ac:spMkLst>
        </pc:spChg>
        <pc:spChg chg="mod">
          <ac:chgData name="H M" userId="84cd2103f36ef0dc" providerId="LiveId" clId="{8F10A91F-EFDA-497B-869D-6F532A84F5AF}" dt="2023-09-04T20:48:15.840" v="116"/>
          <ac:spMkLst>
            <pc:docMk/>
            <pc:sldMk cId="1449202327" sldId="481"/>
            <ac:spMk id="324" creationId="{EC782BE9-86A8-9060-83F1-30BF7A6711F0}"/>
          </ac:spMkLst>
        </pc:spChg>
        <pc:spChg chg="mod">
          <ac:chgData name="H M" userId="84cd2103f36ef0dc" providerId="LiveId" clId="{8F10A91F-EFDA-497B-869D-6F532A84F5AF}" dt="2023-09-04T20:48:15.840" v="116"/>
          <ac:spMkLst>
            <pc:docMk/>
            <pc:sldMk cId="1449202327" sldId="481"/>
            <ac:spMk id="325" creationId="{958EC037-9CCC-C7F5-F570-E1851724486A}"/>
          </ac:spMkLst>
        </pc:spChg>
        <pc:spChg chg="mod">
          <ac:chgData name="H M" userId="84cd2103f36ef0dc" providerId="LiveId" clId="{8F10A91F-EFDA-497B-869D-6F532A84F5AF}" dt="2023-09-04T20:48:15.840" v="116"/>
          <ac:spMkLst>
            <pc:docMk/>
            <pc:sldMk cId="1449202327" sldId="481"/>
            <ac:spMk id="326" creationId="{6C803F85-7188-186C-A63E-A7E330999910}"/>
          </ac:spMkLst>
        </pc:spChg>
        <pc:spChg chg="mod">
          <ac:chgData name="H M" userId="84cd2103f36ef0dc" providerId="LiveId" clId="{8F10A91F-EFDA-497B-869D-6F532A84F5AF}" dt="2023-09-04T20:48:15.840" v="116"/>
          <ac:spMkLst>
            <pc:docMk/>
            <pc:sldMk cId="1449202327" sldId="481"/>
            <ac:spMk id="327" creationId="{A2B97DD7-CFF8-2D7B-C702-1154838ED2ED}"/>
          </ac:spMkLst>
        </pc:spChg>
        <pc:spChg chg="mod">
          <ac:chgData name="H M" userId="84cd2103f36ef0dc" providerId="LiveId" clId="{8F10A91F-EFDA-497B-869D-6F532A84F5AF}" dt="2023-09-04T20:48:15.840" v="116"/>
          <ac:spMkLst>
            <pc:docMk/>
            <pc:sldMk cId="1449202327" sldId="481"/>
            <ac:spMk id="328" creationId="{92067074-E1B0-4882-B3AF-AF93A39FCA3E}"/>
          </ac:spMkLst>
        </pc:spChg>
        <pc:spChg chg="mod">
          <ac:chgData name="H M" userId="84cd2103f36ef0dc" providerId="LiveId" clId="{8F10A91F-EFDA-497B-869D-6F532A84F5AF}" dt="2023-09-04T20:48:15.840" v="116"/>
          <ac:spMkLst>
            <pc:docMk/>
            <pc:sldMk cId="1449202327" sldId="481"/>
            <ac:spMk id="329" creationId="{720F0742-75E9-6255-1E9B-E9798258CBC8}"/>
          </ac:spMkLst>
        </pc:spChg>
        <pc:spChg chg="mod">
          <ac:chgData name="H M" userId="84cd2103f36ef0dc" providerId="LiveId" clId="{8F10A91F-EFDA-497B-869D-6F532A84F5AF}" dt="2023-09-04T20:48:15.840" v="116"/>
          <ac:spMkLst>
            <pc:docMk/>
            <pc:sldMk cId="1449202327" sldId="481"/>
            <ac:spMk id="330" creationId="{2CFA26AD-778D-8059-6B36-A170D7BCF33F}"/>
          </ac:spMkLst>
        </pc:spChg>
        <pc:spChg chg="mod">
          <ac:chgData name="H M" userId="84cd2103f36ef0dc" providerId="LiveId" clId="{8F10A91F-EFDA-497B-869D-6F532A84F5AF}" dt="2023-09-04T20:48:15.840" v="116"/>
          <ac:spMkLst>
            <pc:docMk/>
            <pc:sldMk cId="1449202327" sldId="481"/>
            <ac:spMk id="331" creationId="{04748604-0940-37BC-4F7A-41BB4EBC0A71}"/>
          </ac:spMkLst>
        </pc:spChg>
        <pc:spChg chg="mod">
          <ac:chgData name="H M" userId="84cd2103f36ef0dc" providerId="LiveId" clId="{8F10A91F-EFDA-497B-869D-6F532A84F5AF}" dt="2023-09-04T20:48:15.840" v="116"/>
          <ac:spMkLst>
            <pc:docMk/>
            <pc:sldMk cId="1449202327" sldId="481"/>
            <ac:spMk id="332" creationId="{16FE5C60-3B9B-D7FE-346D-64B552EF2872}"/>
          </ac:spMkLst>
        </pc:spChg>
        <pc:spChg chg="mod">
          <ac:chgData name="H M" userId="84cd2103f36ef0dc" providerId="LiveId" clId="{8F10A91F-EFDA-497B-869D-6F532A84F5AF}" dt="2023-09-04T20:48:15.840" v="116"/>
          <ac:spMkLst>
            <pc:docMk/>
            <pc:sldMk cId="1449202327" sldId="481"/>
            <ac:spMk id="333" creationId="{C8C58070-96DA-43E5-96B3-E7675185FAAE}"/>
          </ac:spMkLst>
        </pc:spChg>
        <pc:spChg chg="mod">
          <ac:chgData name="H M" userId="84cd2103f36ef0dc" providerId="LiveId" clId="{8F10A91F-EFDA-497B-869D-6F532A84F5AF}" dt="2023-09-04T20:48:15.840" v="116"/>
          <ac:spMkLst>
            <pc:docMk/>
            <pc:sldMk cId="1449202327" sldId="481"/>
            <ac:spMk id="334" creationId="{E88F0049-0BDE-1849-A2D1-43A8C6257864}"/>
          </ac:spMkLst>
        </pc:spChg>
        <pc:spChg chg="mod">
          <ac:chgData name="H M" userId="84cd2103f36ef0dc" providerId="LiveId" clId="{8F10A91F-EFDA-497B-869D-6F532A84F5AF}" dt="2023-09-04T20:48:15.840" v="116"/>
          <ac:spMkLst>
            <pc:docMk/>
            <pc:sldMk cId="1449202327" sldId="481"/>
            <ac:spMk id="335" creationId="{2F3C18AD-2AE3-7C0A-F358-9EEFBFFBE107}"/>
          </ac:spMkLst>
        </pc:spChg>
        <pc:spChg chg="mod">
          <ac:chgData name="H M" userId="84cd2103f36ef0dc" providerId="LiveId" clId="{8F10A91F-EFDA-497B-869D-6F532A84F5AF}" dt="2023-09-04T20:48:15.840" v="116"/>
          <ac:spMkLst>
            <pc:docMk/>
            <pc:sldMk cId="1449202327" sldId="481"/>
            <ac:spMk id="336" creationId="{A2D93525-1A28-2E93-81FA-7AABE65D5488}"/>
          </ac:spMkLst>
        </pc:spChg>
        <pc:spChg chg="mod">
          <ac:chgData name="H M" userId="84cd2103f36ef0dc" providerId="LiveId" clId="{8F10A91F-EFDA-497B-869D-6F532A84F5AF}" dt="2023-09-04T20:48:15.840" v="116"/>
          <ac:spMkLst>
            <pc:docMk/>
            <pc:sldMk cId="1449202327" sldId="481"/>
            <ac:spMk id="337" creationId="{4C36CBD9-B183-4EAE-2B85-6A31B6986D80}"/>
          </ac:spMkLst>
        </pc:spChg>
        <pc:spChg chg="mod">
          <ac:chgData name="H M" userId="84cd2103f36ef0dc" providerId="LiveId" clId="{8F10A91F-EFDA-497B-869D-6F532A84F5AF}" dt="2023-09-04T20:48:15.840" v="116"/>
          <ac:spMkLst>
            <pc:docMk/>
            <pc:sldMk cId="1449202327" sldId="481"/>
            <ac:spMk id="338" creationId="{DE3F6AEB-957A-3044-FF3D-DF00381F6D85}"/>
          </ac:spMkLst>
        </pc:spChg>
        <pc:spChg chg="mod">
          <ac:chgData name="H M" userId="84cd2103f36ef0dc" providerId="LiveId" clId="{8F10A91F-EFDA-497B-869D-6F532A84F5AF}" dt="2023-09-04T20:48:15.840" v="116"/>
          <ac:spMkLst>
            <pc:docMk/>
            <pc:sldMk cId="1449202327" sldId="481"/>
            <ac:spMk id="339" creationId="{286D658D-B7E7-BC47-9334-73D6CCADE033}"/>
          </ac:spMkLst>
        </pc:spChg>
        <pc:spChg chg="mod">
          <ac:chgData name="H M" userId="84cd2103f36ef0dc" providerId="LiveId" clId="{8F10A91F-EFDA-497B-869D-6F532A84F5AF}" dt="2023-09-04T20:48:15.840" v="116"/>
          <ac:spMkLst>
            <pc:docMk/>
            <pc:sldMk cId="1449202327" sldId="481"/>
            <ac:spMk id="340" creationId="{074EEFE3-8789-63DF-1E3E-169BB20F26ED}"/>
          </ac:spMkLst>
        </pc:spChg>
        <pc:spChg chg="mod">
          <ac:chgData name="H M" userId="84cd2103f36ef0dc" providerId="LiveId" clId="{8F10A91F-EFDA-497B-869D-6F532A84F5AF}" dt="2023-09-04T20:48:15.840" v="116"/>
          <ac:spMkLst>
            <pc:docMk/>
            <pc:sldMk cId="1449202327" sldId="481"/>
            <ac:spMk id="341" creationId="{0A18700B-7F95-1F60-252D-A535D5594941}"/>
          </ac:spMkLst>
        </pc:spChg>
        <pc:spChg chg="mod">
          <ac:chgData name="H M" userId="84cd2103f36ef0dc" providerId="LiveId" clId="{8F10A91F-EFDA-497B-869D-6F532A84F5AF}" dt="2023-09-04T20:48:15.840" v="116"/>
          <ac:spMkLst>
            <pc:docMk/>
            <pc:sldMk cId="1449202327" sldId="481"/>
            <ac:spMk id="342" creationId="{43437B55-4156-D0B1-20E0-20D73A677E76}"/>
          </ac:spMkLst>
        </pc:spChg>
        <pc:spChg chg="mod">
          <ac:chgData name="H M" userId="84cd2103f36ef0dc" providerId="LiveId" clId="{8F10A91F-EFDA-497B-869D-6F532A84F5AF}" dt="2023-09-04T20:48:15.840" v="116"/>
          <ac:spMkLst>
            <pc:docMk/>
            <pc:sldMk cId="1449202327" sldId="481"/>
            <ac:spMk id="343" creationId="{975F26CB-6949-9FB2-14AE-D56A9A2313D0}"/>
          </ac:spMkLst>
        </pc:spChg>
        <pc:spChg chg="mod">
          <ac:chgData name="H M" userId="84cd2103f36ef0dc" providerId="LiveId" clId="{8F10A91F-EFDA-497B-869D-6F532A84F5AF}" dt="2023-09-04T20:48:15.840" v="116"/>
          <ac:spMkLst>
            <pc:docMk/>
            <pc:sldMk cId="1449202327" sldId="481"/>
            <ac:spMk id="344" creationId="{C685992C-9F98-F5F3-5434-91FC451E8887}"/>
          </ac:spMkLst>
        </pc:spChg>
        <pc:spChg chg="mod">
          <ac:chgData name="H M" userId="84cd2103f36ef0dc" providerId="LiveId" clId="{8F10A91F-EFDA-497B-869D-6F532A84F5AF}" dt="2023-09-04T20:48:15.840" v="116"/>
          <ac:spMkLst>
            <pc:docMk/>
            <pc:sldMk cId="1449202327" sldId="481"/>
            <ac:spMk id="345" creationId="{8FEEB81B-8C1C-28F8-028C-33BAD73F6273}"/>
          </ac:spMkLst>
        </pc:spChg>
        <pc:spChg chg="mod">
          <ac:chgData name="H M" userId="84cd2103f36ef0dc" providerId="LiveId" clId="{8F10A91F-EFDA-497B-869D-6F532A84F5AF}" dt="2023-09-04T20:48:15.840" v="116"/>
          <ac:spMkLst>
            <pc:docMk/>
            <pc:sldMk cId="1449202327" sldId="481"/>
            <ac:spMk id="346" creationId="{9B7ABB4B-7678-F2A8-9CED-A65ECA34774C}"/>
          </ac:spMkLst>
        </pc:spChg>
        <pc:spChg chg="mod">
          <ac:chgData name="H M" userId="84cd2103f36ef0dc" providerId="LiveId" clId="{8F10A91F-EFDA-497B-869D-6F532A84F5AF}" dt="2023-09-04T20:48:15.840" v="116"/>
          <ac:spMkLst>
            <pc:docMk/>
            <pc:sldMk cId="1449202327" sldId="481"/>
            <ac:spMk id="347" creationId="{8033A964-F63D-DCBC-3127-1BF20A1F6B38}"/>
          </ac:spMkLst>
        </pc:spChg>
        <pc:spChg chg="mod">
          <ac:chgData name="H M" userId="84cd2103f36ef0dc" providerId="LiveId" clId="{8F10A91F-EFDA-497B-869D-6F532A84F5AF}" dt="2023-09-04T20:48:15.840" v="116"/>
          <ac:spMkLst>
            <pc:docMk/>
            <pc:sldMk cId="1449202327" sldId="481"/>
            <ac:spMk id="348" creationId="{51722083-6B75-7F40-0C7E-E8A2CBDCDBF8}"/>
          </ac:spMkLst>
        </pc:spChg>
        <pc:spChg chg="mod">
          <ac:chgData name="H M" userId="84cd2103f36ef0dc" providerId="LiveId" clId="{8F10A91F-EFDA-497B-869D-6F532A84F5AF}" dt="2023-09-04T20:48:15.840" v="116"/>
          <ac:spMkLst>
            <pc:docMk/>
            <pc:sldMk cId="1449202327" sldId="481"/>
            <ac:spMk id="349" creationId="{C32F66E6-01BB-4EBB-80D3-80BA3859F2B1}"/>
          </ac:spMkLst>
        </pc:spChg>
        <pc:spChg chg="mod">
          <ac:chgData name="H M" userId="84cd2103f36ef0dc" providerId="LiveId" clId="{8F10A91F-EFDA-497B-869D-6F532A84F5AF}" dt="2023-09-04T20:48:15.840" v="116"/>
          <ac:spMkLst>
            <pc:docMk/>
            <pc:sldMk cId="1449202327" sldId="481"/>
            <ac:spMk id="350" creationId="{558EC0A0-62DF-3005-3D22-E152A5D71BC5}"/>
          </ac:spMkLst>
        </pc:spChg>
        <pc:spChg chg="mod">
          <ac:chgData name="H M" userId="84cd2103f36ef0dc" providerId="LiveId" clId="{8F10A91F-EFDA-497B-869D-6F532A84F5AF}" dt="2023-09-04T20:48:15.840" v="116"/>
          <ac:spMkLst>
            <pc:docMk/>
            <pc:sldMk cId="1449202327" sldId="481"/>
            <ac:spMk id="351" creationId="{A9A035F0-89F3-ED4B-2A6F-D877A1AE83E3}"/>
          </ac:spMkLst>
        </pc:spChg>
        <pc:spChg chg="mod">
          <ac:chgData name="H M" userId="84cd2103f36ef0dc" providerId="LiveId" clId="{8F10A91F-EFDA-497B-869D-6F532A84F5AF}" dt="2023-09-04T20:48:15.840" v="116"/>
          <ac:spMkLst>
            <pc:docMk/>
            <pc:sldMk cId="1449202327" sldId="481"/>
            <ac:spMk id="352" creationId="{C99F15AE-A504-182E-C1E6-3CC4E24B5790}"/>
          </ac:spMkLst>
        </pc:spChg>
        <pc:spChg chg="mod">
          <ac:chgData name="H M" userId="84cd2103f36ef0dc" providerId="LiveId" clId="{8F10A91F-EFDA-497B-869D-6F532A84F5AF}" dt="2023-09-04T20:48:15.840" v="116"/>
          <ac:spMkLst>
            <pc:docMk/>
            <pc:sldMk cId="1449202327" sldId="481"/>
            <ac:spMk id="353" creationId="{993D52AD-3FC5-BF55-C54F-02B423C5BB8F}"/>
          </ac:spMkLst>
        </pc:spChg>
        <pc:spChg chg="mod">
          <ac:chgData name="H M" userId="84cd2103f36ef0dc" providerId="LiveId" clId="{8F10A91F-EFDA-497B-869D-6F532A84F5AF}" dt="2023-09-04T20:48:15.840" v="116"/>
          <ac:spMkLst>
            <pc:docMk/>
            <pc:sldMk cId="1449202327" sldId="481"/>
            <ac:spMk id="354" creationId="{26F40DC8-E60E-F847-4108-EE5EFB201E4B}"/>
          </ac:spMkLst>
        </pc:spChg>
        <pc:spChg chg="mod">
          <ac:chgData name="H M" userId="84cd2103f36ef0dc" providerId="LiveId" clId="{8F10A91F-EFDA-497B-869D-6F532A84F5AF}" dt="2023-09-04T20:48:15.840" v="116"/>
          <ac:spMkLst>
            <pc:docMk/>
            <pc:sldMk cId="1449202327" sldId="481"/>
            <ac:spMk id="355" creationId="{2D4BDE24-3E7A-90FF-4204-E6C98B5DE314}"/>
          </ac:spMkLst>
        </pc:spChg>
        <pc:spChg chg="mod">
          <ac:chgData name="H M" userId="84cd2103f36ef0dc" providerId="LiveId" clId="{8F10A91F-EFDA-497B-869D-6F532A84F5AF}" dt="2023-09-04T20:48:15.840" v="116"/>
          <ac:spMkLst>
            <pc:docMk/>
            <pc:sldMk cId="1449202327" sldId="481"/>
            <ac:spMk id="356" creationId="{700B3BB7-C0CB-067A-223C-07C344D67978}"/>
          </ac:spMkLst>
        </pc:spChg>
        <pc:spChg chg="mod">
          <ac:chgData name="H M" userId="84cd2103f36ef0dc" providerId="LiveId" clId="{8F10A91F-EFDA-497B-869D-6F532A84F5AF}" dt="2023-09-04T20:48:15.840" v="116"/>
          <ac:spMkLst>
            <pc:docMk/>
            <pc:sldMk cId="1449202327" sldId="481"/>
            <ac:spMk id="357" creationId="{2B1EE1F5-6D18-C66A-E2A3-30AD70C5D21C}"/>
          </ac:spMkLst>
        </pc:spChg>
        <pc:spChg chg="mod">
          <ac:chgData name="H M" userId="84cd2103f36ef0dc" providerId="LiveId" clId="{8F10A91F-EFDA-497B-869D-6F532A84F5AF}" dt="2023-09-04T20:48:15.840" v="116"/>
          <ac:spMkLst>
            <pc:docMk/>
            <pc:sldMk cId="1449202327" sldId="481"/>
            <ac:spMk id="358" creationId="{2BD7A141-A75E-EA86-FF19-B3E988482704}"/>
          </ac:spMkLst>
        </pc:spChg>
        <pc:spChg chg="mod">
          <ac:chgData name="H M" userId="84cd2103f36ef0dc" providerId="LiveId" clId="{8F10A91F-EFDA-497B-869D-6F532A84F5AF}" dt="2023-09-04T20:48:15.840" v="116"/>
          <ac:spMkLst>
            <pc:docMk/>
            <pc:sldMk cId="1449202327" sldId="481"/>
            <ac:spMk id="359" creationId="{DBA7DDC3-6314-7532-A0A7-C8D16A02775D}"/>
          </ac:spMkLst>
        </pc:spChg>
        <pc:spChg chg="mod">
          <ac:chgData name="H M" userId="84cd2103f36ef0dc" providerId="LiveId" clId="{8F10A91F-EFDA-497B-869D-6F532A84F5AF}" dt="2023-09-04T20:48:15.840" v="116"/>
          <ac:spMkLst>
            <pc:docMk/>
            <pc:sldMk cId="1449202327" sldId="481"/>
            <ac:spMk id="360" creationId="{E46A650D-E669-E401-1793-3D14DD3F39EB}"/>
          </ac:spMkLst>
        </pc:spChg>
        <pc:spChg chg="mod">
          <ac:chgData name="H M" userId="84cd2103f36ef0dc" providerId="LiveId" clId="{8F10A91F-EFDA-497B-869D-6F532A84F5AF}" dt="2023-09-04T20:48:15.840" v="116"/>
          <ac:spMkLst>
            <pc:docMk/>
            <pc:sldMk cId="1449202327" sldId="481"/>
            <ac:spMk id="361" creationId="{F22ED45B-198B-0304-F7C7-803864AC4CAD}"/>
          </ac:spMkLst>
        </pc:spChg>
        <pc:spChg chg="mod">
          <ac:chgData name="H M" userId="84cd2103f36ef0dc" providerId="LiveId" clId="{8F10A91F-EFDA-497B-869D-6F532A84F5AF}" dt="2023-09-04T20:48:15.840" v="116"/>
          <ac:spMkLst>
            <pc:docMk/>
            <pc:sldMk cId="1449202327" sldId="481"/>
            <ac:spMk id="362" creationId="{BFF8F354-17FD-93E1-17E9-BCEC3B7A890C}"/>
          </ac:spMkLst>
        </pc:spChg>
        <pc:spChg chg="mod">
          <ac:chgData name="H M" userId="84cd2103f36ef0dc" providerId="LiveId" clId="{8F10A91F-EFDA-497B-869D-6F532A84F5AF}" dt="2023-09-04T20:48:15.840" v="116"/>
          <ac:spMkLst>
            <pc:docMk/>
            <pc:sldMk cId="1449202327" sldId="481"/>
            <ac:spMk id="363" creationId="{CDE5B814-4F1D-3A0F-401D-8021601C07A7}"/>
          </ac:spMkLst>
        </pc:spChg>
        <pc:spChg chg="mod">
          <ac:chgData name="H M" userId="84cd2103f36ef0dc" providerId="LiveId" clId="{8F10A91F-EFDA-497B-869D-6F532A84F5AF}" dt="2023-09-04T20:48:15.840" v="116"/>
          <ac:spMkLst>
            <pc:docMk/>
            <pc:sldMk cId="1449202327" sldId="481"/>
            <ac:spMk id="364" creationId="{E6D82A3D-D6A3-788F-C56C-54F2187F6A18}"/>
          </ac:spMkLst>
        </pc:spChg>
        <pc:spChg chg="mod">
          <ac:chgData name="H M" userId="84cd2103f36ef0dc" providerId="LiveId" clId="{8F10A91F-EFDA-497B-869D-6F532A84F5AF}" dt="2023-09-04T20:48:15.840" v="116"/>
          <ac:spMkLst>
            <pc:docMk/>
            <pc:sldMk cId="1449202327" sldId="481"/>
            <ac:spMk id="365" creationId="{DB2D2765-2540-4AC1-1DCD-A57965B566D4}"/>
          </ac:spMkLst>
        </pc:spChg>
        <pc:spChg chg="mod">
          <ac:chgData name="H M" userId="84cd2103f36ef0dc" providerId="LiveId" clId="{8F10A91F-EFDA-497B-869D-6F532A84F5AF}" dt="2023-09-04T20:48:15.840" v="116"/>
          <ac:spMkLst>
            <pc:docMk/>
            <pc:sldMk cId="1449202327" sldId="481"/>
            <ac:spMk id="366" creationId="{BA2CE195-FC7C-2C36-001F-1D6CB35E8865}"/>
          </ac:spMkLst>
        </pc:spChg>
        <pc:spChg chg="mod">
          <ac:chgData name="H M" userId="84cd2103f36ef0dc" providerId="LiveId" clId="{8F10A91F-EFDA-497B-869D-6F532A84F5AF}" dt="2023-09-04T20:48:18.719" v="118"/>
          <ac:spMkLst>
            <pc:docMk/>
            <pc:sldMk cId="1449202327" sldId="481"/>
            <ac:spMk id="368" creationId="{A6054724-AAFE-0F77-247C-A9D9017A680A}"/>
          </ac:spMkLst>
        </pc:spChg>
        <pc:spChg chg="mod">
          <ac:chgData name="H M" userId="84cd2103f36ef0dc" providerId="LiveId" clId="{8F10A91F-EFDA-497B-869D-6F532A84F5AF}" dt="2023-09-04T20:48:18.719" v="118"/>
          <ac:spMkLst>
            <pc:docMk/>
            <pc:sldMk cId="1449202327" sldId="481"/>
            <ac:spMk id="369" creationId="{C453B133-F3CC-834E-337F-D9678710C270}"/>
          </ac:spMkLst>
        </pc:spChg>
        <pc:spChg chg="mod">
          <ac:chgData name="H M" userId="84cd2103f36ef0dc" providerId="LiveId" clId="{8F10A91F-EFDA-497B-869D-6F532A84F5AF}" dt="2023-09-04T20:48:18.719" v="118"/>
          <ac:spMkLst>
            <pc:docMk/>
            <pc:sldMk cId="1449202327" sldId="481"/>
            <ac:spMk id="370" creationId="{2F244E58-2499-5A25-ED3E-F03C144270DB}"/>
          </ac:spMkLst>
        </pc:spChg>
        <pc:spChg chg="mod">
          <ac:chgData name="H M" userId="84cd2103f36ef0dc" providerId="LiveId" clId="{8F10A91F-EFDA-497B-869D-6F532A84F5AF}" dt="2023-09-04T20:48:18.719" v="118"/>
          <ac:spMkLst>
            <pc:docMk/>
            <pc:sldMk cId="1449202327" sldId="481"/>
            <ac:spMk id="371" creationId="{334A44F4-9D62-3DBD-E25B-B64BDEC8BDD9}"/>
          </ac:spMkLst>
        </pc:spChg>
        <pc:spChg chg="mod">
          <ac:chgData name="H M" userId="84cd2103f36ef0dc" providerId="LiveId" clId="{8F10A91F-EFDA-497B-869D-6F532A84F5AF}" dt="2023-09-04T20:48:18.719" v="118"/>
          <ac:spMkLst>
            <pc:docMk/>
            <pc:sldMk cId="1449202327" sldId="481"/>
            <ac:spMk id="372" creationId="{CC278B4D-646E-5FFE-3B68-D280234F9155}"/>
          </ac:spMkLst>
        </pc:spChg>
        <pc:spChg chg="mod">
          <ac:chgData name="H M" userId="84cd2103f36ef0dc" providerId="LiveId" clId="{8F10A91F-EFDA-497B-869D-6F532A84F5AF}" dt="2023-09-04T20:48:18.719" v="118"/>
          <ac:spMkLst>
            <pc:docMk/>
            <pc:sldMk cId="1449202327" sldId="481"/>
            <ac:spMk id="373" creationId="{BDCD9604-5E9E-3A38-D5DC-AE47B478999E}"/>
          </ac:spMkLst>
        </pc:spChg>
        <pc:spChg chg="mod">
          <ac:chgData name="H M" userId="84cd2103f36ef0dc" providerId="LiveId" clId="{8F10A91F-EFDA-497B-869D-6F532A84F5AF}" dt="2023-09-04T20:48:18.719" v="118"/>
          <ac:spMkLst>
            <pc:docMk/>
            <pc:sldMk cId="1449202327" sldId="481"/>
            <ac:spMk id="374" creationId="{70197142-B82B-1A5F-78F1-0C90D7310C3D}"/>
          </ac:spMkLst>
        </pc:spChg>
        <pc:spChg chg="mod">
          <ac:chgData name="H M" userId="84cd2103f36ef0dc" providerId="LiveId" clId="{8F10A91F-EFDA-497B-869D-6F532A84F5AF}" dt="2023-09-04T20:48:18.719" v="118"/>
          <ac:spMkLst>
            <pc:docMk/>
            <pc:sldMk cId="1449202327" sldId="481"/>
            <ac:spMk id="375" creationId="{BEF42D6B-5FF2-D768-8E44-9222D903E692}"/>
          </ac:spMkLst>
        </pc:spChg>
        <pc:spChg chg="mod">
          <ac:chgData name="H M" userId="84cd2103f36ef0dc" providerId="LiveId" clId="{8F10A91F-EFDA-497B-869D-6F532A84F5AF}" dt="2023-09-04T20:48:18.719" v="118"/>
          <ac:spMkLst>
            <pc:docMk/>
            <pc:sldMk cId="1449202327" sldId="481"/>
            <ac:spMk id="376" creationId="{9201C5E9-22F6-EAA9-0DE3-9F8BAA0E599D}"/>
          </ac:spMkLst>
        </pc:spChg>
        <pc:spChg chg="mod">
          <ac:chgData name="H M" userId="84cd2103f36ef0dc" providerId="LiveId" clId="{8F10A91F-EFDA-497B-869D-6F532A84F5AF}" dt="2023-09-04T20:48:18.719" v="118"/>
          <ac:spMkLst>
            <pc:docMk/>
            <pc:sldMk cId="1449202327" sldId="481"/>
            <ac:spMk id="377" creationId="{CFA49F4F-FF46-3A3D-5AA0-9BB876C33A11}"/>
          </ac:spMkLst>
        </pc:spChg>
        <pc:spChg chg="mod">
          <ac:chgData name="H M" userId="84cd2103f36ef0dc" providerId="LiveId" clId="{8F10A91F-EFDA-497B-869D-6F532A84F5AF}" dt="2023-09-04T20:48:18.719" v="118"/>
          <ac:spMkLst>
            <pc:docMk/>
            <pc:sldMk cId="1449202327" sldId="481"/>
            <ac:spMk id="378" creationId="{3B39A1B1-6942-541E-3305-65BB8E54A47A}"/>
          </ac:spMkLst>
        </pc:spChg>
        <pc:spChg chg="mod">
          <ac:chgData name="H M" userId="84cd2103f36ef0dc" providerId="LiveId" clId="{8F10A91F-EFDA-497B-869D-6F532A84F5AF}" dt="2023-09-04T20:48:18.719" v="118"/>
          <ac:spMkLst>
            <pc:docMk/>
            <pc:sldMk cId="1449202327" sldId="481"/>
            <ac:spMk id="379" creationId="{6558EE8D-DC5C-A82B-74CA-2DF038DE3CD2}"/>
          </ac:spMkLst>
        </pc:spChg>
        <pc:spChg chg="mod">
          <ac:chgData name="H M" userId="84cd2103f36ef0dc" providerId="LiveId" clId="{8F10A91F-EFDA-497B-869D-6F532A84F5AF}" dt="2023-09-04T20:48:18.719" v="118"/>
          <ac:spMkLst>
            <pc:docMk/>
            <pc:sldMk cId="1449202327" sldId="481"/>
            <ac:spMk id="380" creationId="{8DBD8677-1C92-8A42-C0C0-46AC9B8900FC}"/>
          </ac:spMkLst>
        </pc:spChg>
        <pc:spChg chg="mod">
          <ac:chgData name="H M" userId="84cd2103f36ef0dc" providerId="LiveId" clId="{8F10A91F-EFDA-497B-869D-6F532A84F5AF}" dt="2023-09-04T20:48:18.719" v="118"/>
          <ac:spMkLst>
            <pc:docMk/>
            <pc:sldMk cId="1449202327" sldId="481"/>
            <ac:spMk id="381" creationId="{6229083A-E96A-6FB0-0FE4-780776F37DE7}"/>
          </ac:spMkLst>
        </pc:spChg>
        <pc:spChg chg="mod">
          <ac:chgData name="H M" userId="84cd2103f36ef0dc" providerId="LiveId" clId="{8F10A91F-EFDA-497B-869D-6F532A84F5AF}" dt="2023-09-04T20:48:18.719" v="118"/>
          <ac:spMkLst>
            <pc:docMk/>
            <pc:sldMk cId="1449202327" sldId="481"/>
            <ac:spMk id="382" creationId="{CA5FAC3F-A6CC-35EE-1E62-F5A7275FE333}"/>
          </ac:spMkLst>
        </pc:spChg>
        <pc:spChg chg="mod">
          <ac:chgData name="H M" userId="84cd2103f36ef0dc" providerId="LiveId" clId="{8F10A91F-EFDA-497B-869D-6F532A84F5AF}" dt="2023-09-04T20:48:18.719" v="118"/>
          <ac:spMkLst>
            <pc:docMk/>
            <pc:sldMk cId="1449202327" sldId="481"/>
            <ac:spMk id="383" creationId="{C662F8C2-BA6A-16CC-D6F5-B4A176A0FECD}"/>
          </ac:spMkLst>
        </pc:spChg>
        <pc:spChg chg="mod">
          <ac:chgData name="H M" userId="84cd2103f36ef0dc" providerId="LiveId" clId="{8F10A91F-EFDA-497B-869D-6F532A84F5AF}" dt="2023-09-04T20:48:18.719" v="118"/>
          <ac:spMkLst>
            <pc:docMk/>
            <pc:sldMk cId="1449202327" sldId="481"/>
            <ac:spMk id="384" creationId="{DEDA80ED-9F44-A874-BB20-DC15387BCFE7}"/>
          </ac:spMkLst>
        </pc:spChg>
        <pc:spChg chg="mod">
          <ac:chgData name="H M" userId="84cd2103f36ef0dc" providerId="LiveId" clId="{8F10A91F-EFDA-497B-869D-6F532A84F5AF}" dt="2023-09-04T20:48:18.719" v="118"/>
          <ac:spMkLst>
            <pc:docMk/>
            <pc:sldMk cId="1449202327" sldId="481"/>
            <ac:spMk id="385" creationId="{EE99C07F-640C-8794-5DF7-E88C09A04B5F}"/>
          </ac:spMkLst>
        </pc:spChg>
        <pc:spChg chg="mod">
          <ac:chgData name="H M" userId="84cd2103f36ef0dc" providerId="LiveId" clId="{8F10A91F-EFDA-497B-869D-6F532A84F5AF}" dt="2023-09-04T20:48:18.719" v="118"/>
          <ac:spMkLst>
            <pc:docMk/>
            <pc:sldMk cId="1449202327" sldId="481"/>
            <ac:spMk id="386" creationId="{DA285E9A-A450-0105-45DF-1A132AA7E18A}"/>
          </ac:spMkLst>
        </pc:spChg>
        <pc:spChg chg="mod">
          <ac:chgData name="H M" userId="84cd2103f36ef0dc" providerId="LiveId" clId="{8F10A91F-EFDA-497B-869D-6F532A84F5AF}" dt="2023-09-04T20:48:18.719" v="118"/>
          <ac:spMkLst>
            <pc:docMk/>
            <pc:sldMk cId="1449202327" sldId="481"/>
            <ac:spMk id="387" creationId="{65451BF3-CC44-AC3B-F4F2-D4BB2CC72692}"/>
          </ac:spMkLst>
        </pc:spChg>
        <pc:spChg chg="mod">
          <ac:chgData name="H M" userId="84cd2103f36ef0dc" providerId="LiveId" clId="{8F10A91F-EFDA-497B-869D-6F532A84F5AF}" dt="2023-09-04T20:48:18.719" v="118"/>
          <ac:spMkLst>
            <pc:docMk/>
            <pc:sldMk cId="1449202327" sldId="481"/>
            <ac:spMk id="388" creationId="{F2A8A741-982D-FA4A-A0B3-782BCD23B99A}"/>
          </ac:spMkLst>
        </pc:spChg>
        <pc:spChg chg="mod">
          <ac:chgData name="H M" userId="84cd2103f36ef0dc" providerId="LiveId" clId="{8F10A91F-EFDA-497B-869D-6F532A84F5AF}" dt="2023-09-04T20:48:18.719" v="118"/>
          <ac:spMkLst>
            <pc:docMk/>
            <pc:sldMk cId="1449202327" sldId="481"/>
            <ac:spMk id="389" creationId="{E1DECE60-67F9-8D0A-1BE9-55180713DC22}"/>
          </ac:spMkLst>
        </pc:spChg>
        <pc:spChg chg="mod">
          <ac:chgData name="H M" userId="84cd2103f36ef0dc" providerId="LiveId" clId="{8F10A91F-EFDA-497B-869D-6F532A84F5AF}" dt="2023-09-04T20:48:18.719" v="118"/>
          <ac:spMkLst>
            <pc:docMk/>
            <pc:sldMk cId="1449202327" sldId="481"/>
            <ac:spMk id="390" creationId="{EA59C08F-0BAF-14C9-7F8E-FB3CB401E03F}"/>
          </ac:spMkLst>
        </pc:spChg>
        <pc:spChg chg="mod">
          <ac:chgData name="H M" userId="84cd2103f36ef0dc" providerId="LiveId" clId="{8F10A91F-EFDA-497B-869D-6F532A84F5AF}" dt="2023-09-04T20:48:18.719" v="118"/>
          <ac:spMkLst>
            <pc:docMk/>
            <pc:sldMk cId="1449202327" sldId="481"/>
            <ac:spMk id="391" creationId="{F44DDF46-3425-B1E0-D5EB-769062EC1AE7}"/>
          </ac:spMkLst>
        </pc:spChg>
        <pc:spChg chg="mod">
          <ac:chgData name="H M" userId="84cd2103f36ef0dc" providerId="LiveId" clId="{8F10A91F-EFDA-497B-869D-6F532A84F5AF}" dt="2023-09-04T20:48:18.719" v="118"/>
          <ac:spMkLst>
            <pc:docMk/>
            <pc:sldMk cId="1449202327" sldId="481"/>
            <ac:spMk id="392" creationId="{2A0DD1E8-7BA6-F080-3451-944B3670A778}"/>
          </ac:spMkLst>
        </pc:spChg>
        <pc:spChg chg="mod">
          <ac:chgData name="H M" userId="84cd2103f36ef0dc" providerId="LiveId" clId="{8F10A91F-EFDA-497B-869D-6F532A84F5AF}" dt="2023-09-04T20:48:18.719" v="118"/>
          <ac:spMkLst>
            <pc:docMk/>
            <pc:sldMk cId="1449202327" sldId="481"/>
            <ac:spMk id="393" creationId="{2A0BD1FF-EF87-6843-35BA-B27B33CC32BF}"/>
          </ac:spMkLst>
        </pc:spChg>
        <pc:spChg chg="mod">
          <ac:chgData name="H M" userId="84cd2103f36ef0dc" providerId="LiveId" clId="{8F10A91F-EFDA-497B-869D-6F532A84F5AF}" dt="2023-09-04T20:48:18.719" v="118"/>
          <ac:spMkLst>
            <pc:docMk/>
            <pc:sldMk cId="1449202327" sldId="481"/>
            <ac:spMk id="394" creationId="{1EA1323A-77E7-4431-7621-A9537F016ECA}"/>
          </ac:spMkLst>
        </pc:spChg>
        <pc:spChg chg="mod">
          <ac:chgData name="H M" userId="84cd2103f36ef0dc" providerId="LiveId" clId="{8F10A91F-EFDA-497B-869D-6F532A84F5AF}" dt="2023-09-04T20:48:18.719" v="118"/>
          <ac:spMkLst>
            <pc:docMk/>
            <pc:sldMk cId="1449202327" sldId="481"/>
            <ac:spMk id="395" creationId="{B51F9099-A8CE-16E7-E266-06D7FC1455FC}"/>
          </ac:spMkLst>
        </pc:spChg>
        <pc:spChg chg="mod">
          <ac:chgData name="H M" userId="84cd2103f36ef0dc" providerId="LiveId" clId="{8F10A91F-EFDA-497B-869D-6F532A84F5AF}" dt="2023-09-04T20:48:18.719" v="118"/>
          <ac:spMkLst>
            <pc:docMk/>
            <pc:sldMk cId="1449202327" sldId="481"/>
            <ac:spMk id="396" creationId="{86E48E4B-0A8C-BAED-94F8-D18F1E89973D}"/>
          </ac:spMkLst>
        </pc:spChg>
        <pc:spChg chg="mod">
          <ac:chgData name="H M" userId="84cd2103f36ef0dc" providerId="LiveId" clId="{8F10A91F-EFDA-497B-869D-6F532A84F5AF}" dt="2023-09-04T20:48:18.719" v="118"/>
          <ac:spMkLst>
            <pc:docMk/>
            <pc:sldMk cId="1449202327" sldId="481"/>
            <ac:spMk id="397" creationId="{73F0EACE-A994-5F8E-93FE-2A5E548826CE}"/>
          </ac:spMkLst>
        </pc:spChg>
        <pc:spChg chg="mod">
          <ac:chgData name="H M" userId="84cd2103f36ef0dc" providerId="LiveId" clId="{8F10A91F-EFDA-497B-869D-6F532A84F5AF}" dt="2023-09-04T20:48:18.719" v="118"/>
          <ac:spMkLst>
            <pc:docMk/>
            <pc:sldMk cId="1449202327" sldId="481"/>
            <ac:spMk id="398" creationId="{3CC659DF-88D3-B76C-AD92-EB61BC1CE112}"/>
          </ac:spMkLst>
        </pc:spChg>
        <pc:spChg chg="mod">
          <ac:chgData name="H M" userId="84cd2103f36ef0dc" providerId="LiveId" clId="{8F10A91F-EFDA-497B-869D-6F532A84F5AF}" dt="2023-09-04T20:48:18.719" v="118"/>
          <ac:spMkLst>
            <pc:docMk/>
            <pc:sldMk cId="1449202327" sldId="481"/>
            <ac:spMk id="399" creationId="{5AD147DF-EA56-2997-D705-89C6055AD742}"/>
          </ac:spMkLst>
        </pc:spChg>
        <pc:spChg chg="mod">
          <ac:chgData name="H M" userId="84cd2103f36ef0dc" providerId="LiveId" clId="{8F10A91F-EFDA-497B-869D-6F532A84F5AF}" dt="2023-09-04T20:48:18.719" v="118"/>
          <ac:spMkLst>
            <pc:docMk/>
            <pc:sldMk cId="1449202327" sldId="481"/>
            <ac:spMk id="400" creationId="{68BDB9E8-E52E-E214-8233-A2B37B869901}"/>
          </ac:spMkLst>
        </pc:spChg>
        <pc:spChg chg="mod">
          <ac:chgData name="H M" userId="84cd2103f36ef0dc" providerId="LiveId" clId="{8F10A91F-EFDA-497B-869D-6F532A84F5AF}" dt="2023-09-04T20:48:18.719" v="118"/>
          <ac:spMkLst>
            <pc:docMk/>
            <pc:sldMk cId="1449202327" sldId="481"/>
            <ac:spMk id="401" creationId="{8ADC48F2-015F-150C-B085-0B65FDE2A3AF}"/>
          </ac:spMkLst>
        </pc:spChg>
        <pc:spChg chg="mod">
          <ac:chgData name="H M" userId="84cd2103f36ef0dc" providerId="LiveId" clId="{8F10A91F-EFDA-497B-869D-6F532A84F5AF}" dt="2023-09-04T20:48:18.719" v="118"/>
          <ac:spMkLst>
            <pc:docMk/>
            <pc:sldMk cId="1449202327" sldId="481"/>
            <ac:spMk id="402" creationId="{57C2D867-E8D2-A4AB-8462-9D120E228B18}"/>
          </ac:spMkLst>
        </pc:spChg>
        <pc:spChg chg="mod">
          <ac:chgData name="H M" userId="84cd2103f36ef0dc" providerId="LiveId" clId="{8F10A91F-EFDA-497B-869D-6F532A84F5AF}" dt="2023-09-04T20:48:18.719" v="118"/>
          <ac:spMkLst>
            <pc:docMk/>
            <pc:sldMk cId="1449202327" sldId="481"/>
            <ac:spMk id="403" creationId="{34F6AF85-A5F3-1146-1A6C-FF57D11927EA}"/>
          </ac:spMkLst>
        </pc:spChg>
        <pc:spChg chg="mod">
          <ac:chgData name="H M" userId="84cd2103f36ef0dc" providerId="LiveId" clId="{8F10A91F-EFDA-497B-869D-6F532A84F5AF}" dt="2023-09-04T20:48:18.719" v="118"/>
          <ac:spMkLst>
            <pc:docMk/>
            <pc:sldMk cId="1449202327" sldId="481"/>
            <ac:spMk id="404" creationId="{9425A5EF-75A5-8557-4E20-47E156A19B52}"/>
          </ac:spMkLst>
        </pc:spChg>
        <pc:spChg chg="mod">
          <ac:chgData name="H M" userId="84cd2103f36ef0dc" providerId="LiveId" clId="{8F10A91F-EFDA-497B-869D-6F532A84F5AF}" dt="2023-09-04T20:48:18.719" v="118"/>
          <ac:spMkLst>
            <pc:docMk/>
            <pc:sldMk cId="1449202327" sldId="481"/>
            <ac:spMk id="405" creationId="{2A2787E5-FE7A-F43F-D8E3-BDCBFE5E25E9}"/>
          </ac:spMkLst>
        </pc:spChg>
        <pc:spChg chg="mod">
          <ac:chgData name="H M" userId="84cd2103f36ef0dc" providerId="LiveId" clId="{8F10A91F-EFDA-497B-869D-6F532A84F5AF}" dt="2023-09-04T20:48:18.719" v="118"/>
          <ac:spMkLst>
            <pc:docMk/>
            <pc:sldMk cId="1449202327" sldId="481"/>
            <ac:spMk id="406" creationId="{C7D15A9F-E283-3762-FB0E-143AA0CC7C4B}"/>
          </ac:spMkLst>
        </pc:spChg>
        <pc:spChg chg="mod">
          <ac:chgData name="H M" userId="84cd2103f36ef0dc" providerId="LiveId" clId="{8F10A91F-EFDA-497B-869D-6F532A84F5AF}" dt="2023-09-04T20:48:18.719" v="118"/>
          <ac:spMkLst>
            <pc:docMk/>
            <pc:sldMk cId="1449202327" sldId="481"/>
            <ac:spMk id="407" creationId="{4378A6BE-42B3-C622-DF3B-36E03006F49E}"/>
          </ac:spMkLst>
        </pc:spChg>
        <pc:spChg chg="mod">
          <ac:chgData name="H M" userId="84cd2103f36ef0dc" providerId="LiveId" clId="{8F10A91F-EFDA-497B-869D-6F532A84F5AF}" dt="2023-09-04T20:48:18.719" v="118"/>
          <ac:spMkLst>
            <pc:docMk/>
            <pc:sldMk cId="1449202327" sldId="481"/>
            <ac:spMk id="408" creationId="{82D2F0AC-679C-018C-672F-C4BE27E54218}"/>
          </ac:spMkLst>
        </pc:spChg>
        <pc:spChg chg="mod">
          <ac:chgData name="H M" userId="84cd2103f36ef0dc" providerId="LiveId" clId="{8F10A91F-EFDA-497B-869D-6F532A84F5AF}" dt="2023-09-04T20:48:18.719" v="118"/>
          <ac:spMkLst>
            <pc:docMk/>
            <pc:sldMk cId="1449202327" sldId="481"/>
            <ac:spMk id="409" creationId="{66404AF0-C405-404F-5D77-653F52E08504}"/>
          </ac:spMkLst>
        </pc:spChg>
        <pc:spChg chg="mod">
          <ac:chgData name="H M" userId="84cd2103f36ef0dc" providerId="LiveId" clId="{8F10A91F-EFDA-497B-869D-6F532A84F5AF}" dt="2023-09-04T20:48:18.719" v="118"/>
          <ac:spMkLst>
            <pc:docMk/>
            <pc:sldMk cId="1449202327" sldId="481"/>
            <ac:spMk id="410" creationId="{C4760447-FFE5-807C-9D94-8F63DDE4F009}"/>
          </ac:spMkLst>
        </pc:spChg>
        <pc:spChg chg="mod">
          <ac:chgData name="H M" userId="84cd2103f36ef0dc" providerId="LiveId" clId="{8F10A91F-EFDA-497B-869D-6F532A84F5AF}" dt="2023-09-04T20:48:18.719" v="118"/>
          <ac:spMkLst>
            <pc:docMk/>
            <pc:sldMk cId="1449202327" sldId="481"/>
            <ac:spMk id="411" creationId="{6FB8069D-F5E3-F136-9500-346467A0F302}"/>
          </ac:spMkLst>
        </pc:spChg>
        <pc:spChg chg="mod">
          <ac:chgData name="H M" userId="84cd2103f36ef0dc" providerId="LiveId" clId="{8F10A91F-EFDA-497B-869D-6F532A84F5AF}" dt="2023-09-04T20:48:18.719" v="118"/>
          <ac:spMkLst>
            <pc:docMk/>
            <pc:sldMk cId="1449202327" sldId="481"/>
            <ac:spMk id="412" creationId="{38708FEF-AA2C-355B-A3F6-6A325BFF667D}"/>
          </ac:spMkLst>
        </pc:spChg>
        <pc:spChg chg="mod">
          <ac:chgData name="H M" userId="84cd2103f36ef0dc" providerId="LiveId" clId="{8F10A91F-EFDA-497B-869D-6F532A84F5AF}" dt="2023-09-04T20:48:18.719" v="118"/>
          <ac:spMkLst>
            <pc:docMk/>
            <pc:sldMk cId="1449202327" sldId="481"/>
            <ac:spMk id="413" creationId="{B724F573-EF3D-9FFC-C6C8-ABA1E3F749C4}"/>
          </ac:spMkLst>
        </pc:spChg>
        <pc:spChg chg="mod">
          <ac:chgData name="H M" userId="84cd2103f36ef0dc" providerId="LiveId" clId="{8F10A91F-EFDA-497B-869D-6F532A84F5AF}" dt="2023-09-04T20:48:18.719" v="118"/>
          <ac:spMkLst>
            <pc:docMk/>
            <pc:sldMk cId="1449202327" sldId="481"/>
            <ac:spMk id="414" creationId="{D5B8A381-E640-AA9C-3D51-DAC4A87665A3}"/>
          </ac:spMkLst>
        </pc:spChg>
        <pc:spChg chg="mod">
          <ac:chgData name="H M" userId="84cd2103f36ef0dc" providerId="LiveId" clId="{8F10A91F-EFDA-497B-869D-6F532A84F5AF}" dt="2023-09-04T20:48:18.719" v="118"/>
          <ac:spMkLst>
            <pc:docMk/>
            <pc:sldMk cId="1449202327" sldId="481"/>
            <ac:spMk id="415" creationId="{74887311-B381-E269-D6CB-755081FA24A7}"/>
          </ac:spMkLst>
        </pc:spChg>
        <pc:spChg chg="mod">
          <ac:chgData name="H M" userId="84cd2103f36ef0dc" providerId="LiveId" clId="{8F10A91F-EFDA-497B-869D-6F532A84F5AF}" dt="2023-09-04T20:48:18.719" v="118"/>
          <ac:spMkLst>
            <pc:docMk/>
            <pc:sldMk cId="1449202327" sldId="481"/>
            <ac:spMk id="416" creationId="{BE2AED8B-B7AB-D80C-C7DF-A09AA9494173}"/>
          </ac:spMkLst>
        </pc:spChg>
        <pc:spChg chg="mod">
          <ac:chgData name="H M" userId="84cd2103f36ef0dc" providerId="LiveId" clId="{8F10A91F-EFDA-497B-869D-6F532A84F5AF}" dt="2023-09-04T20:48:18.719" v="118"/>
          <ac:spMkLst>
            <pc:docMk/>
            <pc:sldMk cId="1449202327" sldId="481"/>
            <ac:spMk id="417" creationId="{EA236D34-150A-E3CE-6CC9-37BCBB5DE32F}"/>
          </ac:spMkLst>
        </pc:spChg>
        <pc:spChg chg="mod">
          <ac:chgData name="H M" userId="84cd2103f36ef0dc" providerId="LiveId" clId="{8F10A91F-EFDA-497B-869D-6F532A84F5AF}" dt="2023-09-04T20:48:18.719" v="118"/>
          <ac:spMkLst>
            <pc:docMk/>
            <pc:sldMk cId="1449202327" sldId="481"/>
            <ac:spMk id="418" creationId="{A6785110-1389-2253-D77C-741251487FFC}"/>
          </ac:spMkLst>
        </pc:spChg>
        <pc:spChg chg="mod">
          <ac:chgData name="H M" userId="84cd2103f36ef0dc" providerId="LiveId" clId="{8F10A91F-EFDA-497B-869D-6F532A84F5AF}" dt="2023-09-04T20:48:18.719" v="118"/>
          <ac:spMkLst>
            <pc:docMk/>
            <pc:sldMk cId="1449202327" sldId="481"/>
            <ac:spMk id="419" creationId="{E6DE7E84-916B-1CCD-807A-90473183BA97}"/>
          </ac:spMkLst>
        </pc:spChg>
        <pc:spChg chg="mod">
          <ac:chgData name="H M" userId="84cd2103f36ef0dc" providerId="LiveId" clId="{8F10A91F-EFDA-497B-869D-6F532A84F5AF}" dt="2023-09-04T20:48:18.719" v="118"/>
          <ac:spMkLst>
            <pc:docMk/>
            <pc:sldMk cId="1449202327" sldId="481"/>
            <ac:spMk id="420" creationId="{5C96BCEF-DFC9-5E68-BD28-084784A522FE}"/>
          </ac:spMkLst>
        </pc:spChg>
        <pc:spChg chg="mod">
          <ac:chgData name="H M" userId="84cd2103f36ef0dc" providerId="LiveId" clId="{8F10A91F-EFDA-497B-869D-6F532A84F5AF}" dt="2023-09-04T20:48:18.719" v="118"/>
          <ac:spMkLst>
            <pc:docMk/>
            <pc:sldMk cId="1449202327" sldId="481"/>
            <ac:spMk id="421" creationId="{B53CB364-0FB9-7569-A6E0-1B3BF2D5F4CB}"/>
          </ac:spMkLst>
        </pc:spChg>
        <pc:spChg chg="mod">
          <ac:chgData name="H M" userId="84cd2103f36ef0dc" providerId="LiveId" clId="{8F10A91F-EFDA-497B-869D-6F532A84F5AF}" dt="2023-09-04T20:48:18.719" v="118"/>
          <ac:spMkLst>
            <pc:docMk/>
            <pc:sldMk cId="1449202327" sldId="481"/>
            <ac:spMk id="422" creationId="{788801D1-C363-2136-5810-93A98FBC1CA5}"/>
          </ac:spMkLst>
        </pc:spChg>
        <pc:spChg chg="mod">
          <ac:chgData name="H M" userId="84cd2103f36ef0dc" providerId="LiveId" clId="{8F10A91F-EFDA-497B-869D-6F532A84F5AF}" dt="2023-09-04T20:48:18.719" v="118"/>
          <ac:spMkLst>
            <pc:docMk/>
            <pc:sldMk cId="1449202327" sldId="481"/>
            <ac:spMk id="423" creationId="{A711475E-BFF7-E993-83C1-418A7E2A634E}"/>
          </ac:spMkLst>
        </pc:spChg>
        <pc:spChg chg="mod">
          <ac:chgData name="H M" userId="84cd2103f36ef0dc" providerId="LiveId" clId="{8F10A91F-EFDA-497B-869D-6F532A84F5AF}" dt="2023-09-04T20:48:18.719" v="118"/>
          <ac:spMkLst>
            <pc:docMk/>
            <pc:sldMk cId="1449202327" sldId="481"/>
            <ac:spMk id="424" creationId="{F499F635-07D0-B8DC-A297-04A36B616DA9}"/>
          </ac:spMkLst>
        </pc:spChg>
        <pc:spChg chg="mod">
          <ac:chgData name="H M" userId="84cd2103f36ef0dc" providerId="LiveId" clId="{8F10A91F-EFDA-497B-869D-6F532A84F5AF}" dt="2023-09-04T20:48:18.719" v="118"/>
          <ac:spMkLst>
            <pc:docMk/>
            <pc:sldMk cId="1449202327" sldId="481"/>
            <ac:spMk id="425" creationId="{1780CA82-E914-3F5A-3009-D314B0D4F96A}"/>
          </ac:spMkLst>
        </pc:spChg>
        <pc:spChg chg="mod">
          <ac:chgData name="H M" userId="84cd2103f36ef0dc" providerId="LiveId" clId="{8F10A91F-EFDA-497B-869D-6F532A84F5AF}" dt="2023-09-04T20:48:18.719" v="118"/>
          <ac:spMkLst>
            <pc:docMk/>
            <pc:sldMk cId="1449202327" sldId="481"/>
            <ac:spMk id="426" creationId="{16F12B89-6804-F467-C8E4-DCD797235AE8}"/>
          </ac:spMkLst>
        </pc:spChg>
        <pc:spChg chg="mod">
          <ac:chgData name="H M" userId="84cd2103f36ef0dc" providerId="LiveId" clId="{8F10A91F-EFDA-497B-869D-6F532A84F5AF}" dt="2023-09-04T20:48:18.719" v="118"/>
          <ac:spMkLst>
            <pc:docMk/>
            <pc:sldMk cId="1449202327" sldId="481"/>
            <ac:spMk id="427" creationId="{F1436D97-7983-A108-DEF5-2248D28CD218}"/>
          </ac:spMkLst>
        </pc:spChg>
        <pc:spChg chg="mod">
          <ac:chgData name="H M" userId="84cd2103f36ef0dc" providerId="LiveId" clId="{8F10A91F-EFDA-497B-869D-6F532A84F5AF}" dt="2023-09-04T20:48:18.719" v="118"/>
          <ac:spMkLst>
            <pc:docMk/>
            <pc:sldMk cId="1449202327" sldId="481"/>
            <ac:spMk id="428" creationId="{90450ACA-78DA-33D6-B52E-0826CE8FA6CF}"/>
          </ac:spMkLst>
        </pc:spChg>
        <pc:spChg chg="mod">
          <ac:chgData name="H M" userId="84cd2103f36ef0dc" providerId="LiveId" clId="{8F10A91F-EFDA-497B-869D-6F532A84F5AF}" dt="2023-09-04T20:48:18.719" v="118"/>
          <ac:spMkLst>
            <pc:docMk/>
            <pc:sldMk cId="1449202327" sldId="481"/>
            <ac:spMk id="429" creationId="{451B21C9-3551-9D84-0546-05930814545B}"/>
          </ac:spMkLst>
        </pc:spChg>
        <pc:spChg chg="mod">
          <ac:chgData name="H M" userId="84cd2103f36ef0dc" providerId="LiveId" clId="{8F10A91F-EFDA-497B-869D-6F532A84F5AF}" dt="2023-09-04T20:48:18.719" v="118"/>
          <ac:spMkLst>
            <pc:docMk/>
            <pc:sldMk cId="1449202327" sldId="481"/>
            <ac:spMk id="430" creationId="{E80AAA22-3356-249F-ED56-329A3654C64B}"/>
          </ac:spMkLst>
        </pc:spChg>
        <pc:spChg chg="mod">
          <ac:chgData name="H M" userId="84cd2103f36ef0dc" providerId="LiveId" clId="{8F10A91F-EFDA-497B-869D-6F532A84F5AF}" dt="2023-09-04T20:48:18.719" v="118"/>
          <ac:spMkLst>
            <pc:docMk/>
            <pc:sldMk cId="1449202327" sldId="481"/>
            <ac:spMk id="431" creationId="{FDBF1247-3B96-F659-313F-7957D4A74F75}"/>
          </ac:spMkLst>
        </pc:spChg>
        <pc:spChg chg="mod">
          <ac:chgData name="H M" userId="84cd2103f36ef0dc" providerId="LiveId" clId="{8F10A91F-EFDA-497B-869D-6F532A84F5AF}" dt="2023-09-04T20:48:18.719" v="118"/>
          <ac:spMkLst>
            <pc:docMk/>
            <pc:sldMk cId="1449202327" sldId="481"/>
            <ac:spMk id="432" creationId="{5A2E51DE-D422-5295-7AFF-7BA557D977FC}"/>
          </ac:spMkLst>
        </pc:spChg>
        <pc:spChg chg="mod">
          <ac:chgData name="H M" userId="84cd2103f36ef0dc" providerId="LiveId" clId="{8F10A91F-EFDA-497B-869D-6F532A84F5AF}" dt="2023-09-04T20:48:18.719" v="118"/>
          <ac:spMkLst>
            <pc:docMk/>
            <pc:sldMk cId="1449202327" sldId="481"/>
            <ac:spMk id="433" creationId="{A8363920-2F38-7E9E-3A5A-E3B62654F4D8}"/>
          </ac:spMkLst>
        </pc:spChg>
        <pc:spChg chg="mod">
          <ac:chgData name="H M" userId="84cd2103f36ef0dc" providerId="LiveId" clId="{8F10A91F-EFDA-497B-869D-6F532A84F5AF}" dt="2023-09-04T20:48:18.719" v="118"/>
          <ac:spMkLst>
            <pc:docMk/>
            <pc:sldMk cId="1449202327" sldId="481"/>
            <ac:spMk id="434" creationId="{31779B60-985F-C031-5CEB-FA5F01D476F7}"/>
          </ac:spMkLst>
        </pc:spChg>
        <pc:spChg chg="mod">
          <ac:chgData name="H M" userId="84cd2103f36ef0dc" providerId="LiveId" clId="{8F10A91F-EFDA-497B-869D-6F532A84F5AF}" dt="2023-09-04T20:48:18.719" v="118"/>
          <ac:spMkLst>
            <pc:docMk/>
            <pc:sldMk cId="1449202327" sldId="481"/>
            <ac:spMk id="435" creationId="{2954E214-2D96-FE41-53F4-2D0F96A99D4C}"/>
          </ac:spMkLst>
        </pc:spChg>
        <pc:spChg chg="mod">
          <ac:chgData name="H M" userId="84cd2103f36ef0dc" providerId="LiveId" clId="{8F10A91F-EFDA-497B-869D-6F532A84F5AF}" dt="2023-09-04T20:48:18.719" v="118"/>
          <ac:spMkLst>
            <pc:docMk/>
            <pc:sldMk cId="1449202327" sldId="481"/>
            <ac:spMk id="436" creationId="{7FBFFC20-08D8-6FEC-2C8A-F6E1171C3436}"/>
          </ac:spMkLst>
        </pc:spChg>
        <pc:spChg chg="mod">
          <ac:chgData name="H M" userId="84cd2103f36ef0dc" providerId="LiveId" clId="{8F10A91F-EFDA-497B-869D-6F532A84F5AF}" dt="2023-09-04T20:48:18.719" v="118"/>
          <ac:spMkLst>
            <pc:docMk/>
            <pc:sldMk cId="1449202327" sldId="481"/>
            <ac:spMk id="437" creationId="{14061F1D-40B3-683F-66DC-A345E7C1CB07}"/>
          </ac:spMkLst>
        </pc:spChg>
        <pc:spChg chg="mod">
          <ac:chgData name="H M" userId="84cd2103f36ef0dc" providerId="LiveId" clId="{8F10A91F-EFDA-497B-869D-6F532A84F5AF}" dt="2023-09-04T20:48:18.719" v="118"/>
          <ac:spMkLst>
            <pc:docMk/>
            <pc:sldMk cId="1449202327" sldId="481"/>
            <ac:spMk id="438" creationId="{A39E4B46-9E2B-C7CA-A89C-30EDD7704EED}"/>
          </ac:spMkLst>
        </pc:spChg>
        <pc:spChg chg="mod">
          <ac:chgData name="H M" userId="84cd2103f36ef0dc" providerId="LiveId" clId="{8F10A91F-EFDA-497B-869D-6F532A84F5AF}" dt="2023-09-04T20:48:18.719" v="118"/>
          <ac:spMkLst>
            <pc:docMk/>
            <pc:sldMk cId="1449202327" sldId="481"/>
            <ac:spMk id="439" creationId="{E5F8B366-B46B-04C8-80C5-66B6BD30AC8A}"/>
          </ac:spMkLst>
        </pc:spChg>
        <pc:spChg chg="mod">
          <ac:chgData name="H M" userId="84cd2103f36ef0dc" providerId="LiveId" clId="{8F10A91F-EFDA-497B-869D-6F532A84F5AF}" dt="2023-09-04T20:48:18.719" v="118"/>
          <ac:spMkLst>
            <pc:docMk/>
            <pc:sldMk cId="1449202327" sldId="481"/>
            <ac:spMk id="440" creationId="{8B206A97-28AD-9060-DF6A-8CB7067C3D0C}"/>
          </ac:spMkLst>
        </pc:spChg>
        <pc:spChg chg="mod">
          <ac:chgData name="H M" userId="84cd2103f36ef0dc" providerId="LiveId" clId="{8F10A91F-EFDA-497B-869D-6F532A84F5AF}" dt="2023-09-04T20:48:18.719" v="118"/>
          <ac:spMkLst>
            <pc:docMk/>
            <pc:sldMk cId="1449202327" sldId="481"/>
            <ac:spMk id="441" creationId="{502CF80E-2559-42E5-6C24-6FBABF99923A}"/>
          </ac:spMkLst>
        </pc:spChg>
        <pc:spChg chg="mod">
          <ac:chgData name="H M" userId="84cd2103f36ef0dc" providerId="LiveId" clId="{8F10A91F-EFDA-497B-869D-6F532A84F5AF}" dt="2023-09-04T20:48:18.719" v="118"/>
          <ac:spMkLst>
            <pc:docMk/>
            <pc:sldMk cId="1449202327" sldId="481"/>
            <ac:spMk id="442" creationId="{B595FABF-3A62-BDF1-487E-FD16E7B4A202}"/>
          </ac:spMkLst>
        </pc:spChg>
        <pc:spChg chg="mod">
          <ac:chgData name="H M" userId="84cd2103f36ef0dc" providerId="LiveId" clId="{8F10A91F-EFDA-497B-869D-6F532A84F5AF}" dt="2023-09-04T20:48:18.719" v="118"/>
          <ac:spMkLst>
            <pc:docMk/>
            <pc:sldMk cId="1449202327" sldId="481"/>
            <ac:spMk id="443" creationId="{026D3F63-F90F-DA70-AC8D-E2434187A222}"/>
          </ac:spMkLst>
        </pc:spChg>
        <pc:spChg chg="mod">
          <ac:chgData name="H M" userId="84cd2103f36ef0dc" providerId="LiveId" clId="{8F10A91F-EFDA-497B-869D-6F532A84F5AF}" dt="2023-09-04T20:48:18.719" v="118"/>
          <ac:spMkLst>
            <pc:docMk/>
            <pc:sldMk cId="1449202327" sldId="481"/>
            <ac:spMk id="444" creationId="{C7F53A12-1BD2-E504-DCD9-AF54820B6AC4}"/>
          </ac:spMkLst>
        </pc:spChg>
        <pc:spChg chg="mod">
          <ac:chgData name="H M" userId="84cd2103f36ef0dc" providerId="LiveId" clId="{8F10A91F-EFDA-497B-869D-6F532A84F5AF}" dt="2023-09-04T20:48:18.719" v="118"/>
          <ac:spMkLst>
            <pc:docMk/>
            <pc:sldMk cId="1449202327" sldId="481"/>
            <ac:spMk id="445" creationId="{24C18A52-3368-3841-AD87-D263DD16C150}"/>
          </ac:spMkLst>
        </pc:spChg>
        <pc:spChg chg="mod">
          <ac:chgData name="H M" userId="84cd2103f36ef0dc" providerId="LiveId" clId="{8F10A91F-EFDA-497B-869D-6F532A84F5AF}" dt="2023-09-04T20:48:18.719" v="118"/>
          <ac:spMkLst>
            <pc:docMk/>
            <pc:sldMk cId="1449202327" sldId="481"/>
            <ac:spMk id="446" creationId="{BB7B8848-4CE3-EFC6-DDEA-301540ABAA49}"/>
          </ac:spMkLst>
        </pc:spChg>
        <pc:spChg chg="mod">
          <ac:chgData name="H M" userId="84cd2103f36ef0dc" providerId="LiveId" clId="{8F10A91F-EFDA-497B-869D-6F532A84F5AF}" dt="2023-09-04T20:48:18.719" v="118"/>
          <ac:spMkLst>
            <pc:docMk/>
            <pc:sldMk cId="1449202327" sldId="481"/>
            <ac:spMk id="447" creationId="{70C706E9-93F8-607D-70A6-7AAE6A8F269A}"/>
          </ac:spMkLst>
        </pc:spChg>
        <pc:spChg chg="mod">
          <ac:chgData name="H M" userId="84cd2103f36ef0dc" providerId="LiveId" clId="{8F10A91F-EFDA-497B-869D-6F532A84F5AF}" dt="2023-09-04T20:48:18.719" v="118"/>
          <ac:spMkLst>
            <pc:docMk/>
            <pc:sldMk cId="1449202327" sldId="481"/>
            <ac:spMk id="448" creationId="{2D7234FF-740D-EE0C-5AB0-812760ADAB61}"/>
          </ac:spMkLst>
        </pc:spChg>
        <pc:spChg chg="mod">
          <ac:chgData name="H M" userId="84cd2103f36ef0dc" providerId="LiveId" clId="{8F10A91F-EFDA-497B-869D-6F532A84F5AF}" dt="2023-09-04T20:48:18.719" v="118"/>
          <ac:spMkLst>
            <pc:docMk/>
            <pc:sldMk cId="1449202327" sldId="481"/>
            <ac:spMk id="449" creationId="{C2D0E904-1A34-98C7-61C6-1B732D121202}"/>
          </ac:spMkLst>
        </pc:spChg>
        <pc:spChg chg="mod">
          <ac:chgData name="H M" userId="84cd2103f36ef0dc" providerId="LiveId" clId="{8F10A91F-EFDA-497B-869D-6F532A84F5AF}" dt="2023-09-04T20:48:18.719" v="118"/>
          <ac:spMkLst>
            <pc:docMk/>
            <pc:sldMk cId="1449202327" sldId="481"/>
            <ac:spMk id="450" creationId="{90B3E793-C317-8D9D-EC1A-3669D9B56444}"/>
          </ac:spMkLst>
        </pc:spChg>
        <pc:spChg chg="mod">
          <ac:chgData name="H M" userId="84cd2103f36ef0dc" providerId="LiveId" clId="{8F10A91F-EFDA-497B-869D-6F532A84F5AF}" dt="2023-09-04T20:48:18.719" v="118"/>
          <ac:spMkLst>
            <pc:docMk/>
            <pc:sldMk cId="1449202327" sldId="481"/>
            <ac:spMk id="451" creationId="{50CB6C6C-3528-36AF-57E9-F459D464FAF8}"/>
          </ac:spMkLst>
        </pc:spChg>
        <pc:spChg chg="mod">
          <ac:chgData name="H M" userId="84cd2103f36ef0dc" providerId="LiveId" clId="{8F10A91F-EFDA-497B-869D-6F532A84F5AF}" dt="2023-09-04T20:48:18.719" v="118"/>
          <ac:spMkLst>
            <pc:docMk/>
            <pc:sldMk cId="1449202327" sldId="481"/>
            <ac:spMk id="452" creationId="{8C5EAA86-2753-DA2F-015D-38E422AB0C81}"/>
          </ac:spMkLst>
        </pc:spChg>
        <pc:spChg chg="mod">
          <ac:chgData name="H M" userId="84cd2103f36ef0dc" providerId="LiveId" clId="{8F10A91F-EFDA-497B-869D-6F532A84F5AF}" dt="2023-09-04T20:48:18.719" v="118"/>
          <ac:spMkLst>
            <pc:docMk/>
            <pc:sldMk cId="1449202327" sldId="481"/>
            <ac:spMk id="453" creationId="{3CDD8716-F1CA-4456-42C5-F1E4410F2A46}"/>
          </ac:spMkLst>
        </pc:spChg>
        <pc:spChg chg="mod">
          <ac:chgData name="H M" userId="84cd2103f36ef0dc" providerId="LiveId" clId="{8F10A91F-EFDA-497B-869D-6F532A84F5AF}" dt="2023-09-04T20:48:18.719" v="118"/>
          <ac:spMkLst>
            <pc:docMk/>
            <pc:sldMk cId="1449202327" sldId="481"/>
            <ac:spMk id="454" creationId="{210020CD-E2EF-7CA8-819F-B871AA3F7ECB}"/>
          </ac:spMkLst>
        </pc:spChg>
        <pc:spChg chg="mod">
          <ac:chgData name="H M" userId="84cd2103f36ef0dc" providerId="LiveId" clId="{8F10A91F-EFDA-497B-869D-6F532A84F5AF}" dt="2023-09-04T20:48:18.719" v="118"/>
          <ac:spMkLst>
            <pc:docMk/>
            <pc:sldMk cId="1449202327" sldId="481"/>
            <ac:spMk id="455" creationId="{38507A5E-A92B-C959-D035-2DBF56B20703}"/>
          </ac:spMkLst>
        </pc:spChg>
        <pc:spChg chg="mod">
          <ac:chgData name="H M" userId="84cd2103f36ef0dc" providerId="LiveId" clId="{8F10A91F-EFDA-497B-869D-6F532A84F5AF}" dt="2023-09-04T20:48:18.719" v="118"/>
          <ac:spMkLst>
            <pc:docMk/>
            <pc:sldMk cId="1449202327" sldId="481"/>
            <ac:spMk id="456" creationId="{0458180C-59BA-9669-B340-E90C5E7E4C4D}"/>
          </ac:spMkLst>
        </pc:spChg>
        <pc:spChg chg="mod">
          <ac:chgData name="H M" userId="84cd2103f36ef0dc" providerId="LiveId" clId="{8F10A91F-EFDA-497B-869D-6F532A84F5AF}" dt="2023-09-04T20:48:18.719" v="118"/>
          <ac:spMkLst>
            <pc:docMk/>
            <pc:sldMk cId="1449202327" sldId="481"/>
            <ac:spMk id="457" creationId="{6CA8EA2D-B11A-A6F9-8E56-C80884E14FEF}"/>
          </ac:spMkLst>
        </pc:spChg>
        <pc:spChg chg="mod">
          <ac:chgData name="H M" userId="84cd2103f36ef0dc" providerId="LiveId" clId="{8F10A91F-EFDA-497B-869D-6F532A84F5AF}" dt="2023-09-04T20:48:18.719" v="118"/>
          <ac:spMkLst>
            <pc:docMk/>
            <pc:sldMk cId="1449202327" sldId="481"/>
            <ac:spMk id="458" creationId="{6D2DC7F3-CDCC-FB31-BDB4-C152A1F57B32}"/>
          </ac:spMkLst>
        </pc:spChg>
        <pc:spChg chg="mod">
          <ac:chgData name="H M" userId="84cd2103f36ef0dc" providerId="LiveId" clId="{8F10A91F-EFDA-497B-869D-6F532A84F5AF}" dt="2023-09-04T20:48:18.719" v="118"/>
          <ac:spMkLst>
            <pc:docMk/>
            <pc:sldMk cId="1449202327" sldId="481"/>
            <ac:spMk id="459" creationId="{B267335B-4AFE-E8D9-4163-5D072EF8FBD7}"/>
          </ac:spMkLst>
        </pc:spChg>
        <pc:spChg chg="mod">
          <ac:chgData name="H M" userId="84cd2103f36ef0dc" providerId="LiveId" clId="{8F10A91F-EFDA-497B-869D-6F532A84F5AF}" dt="2023-09-04T20:48:18.719" v="118"/>
          <ac:spMkLst>
            <pc:docMk/>
            <pc:sldMk cId="1449202327" sldId="481"/>
            <ac:spMk id="460" creationId="{134369F4-33EA-9270-E9FF-1A8351C7BADB}"/>
          </ac:spMkLst>
        </pc:spChg>
        <pc:spChg chg="mod">
          <ac:chgData name="H M" userId="84cd2103f36ef0dc" providerId="LiveId" clId="{8F10A91F-EFDA-497B-869D-6F532A84F5AF}" dt="2023-09-04T20:48:18.719" v="118"/>
          <ac:spMkLst>
            <pc:docMk/>
            <pc:sldMk cId="1449202327" sldId="481"/>
            <ac:spMk id="461" creationId="{A7B2484C-624F-7884-E99B-115108251881}"/>
          </ac:spMkLst>
        </pc:spChg>
        <pc:spChg chg="mod">
          <ac:chgData name="H M" userId="84cd2103f36ef0dc" providerId="LiveId" clId="{8F10A91F-EFDA-497B-869D-6F532A84F5AF}" dt="2023-09-04T20:48:18.719" v="118"/>
          <ac:spMkLst>
            <pc:docMk/>
            <pc:sldMk cId="1449202327" sldId="481"/>
            <ac:spMk id="462" creationId="{C6C605E8-6E3C-9762-8359-DE9FEFD39E60}"/>
          </ac:spMkLst>
        </pc:spChg>
        <pc:spChg chg="mod">
          <ac:chgData name="H M" userId="84cd2103f36ef0dc" providerId="LiveId" clId="{8F10A91F-EFDA-497B-869D-6F532A84F5AF}" dt="2023-09-04T20:48:18.719" v="118"/>
          <ac:spMkLst>
            <pc:docMk/>
            <pc:sldMk cId="1449202327" sldId="481"/>
            <ac:spMk id="463" creationId="{836F9877-4710-141D-3A67-D49F05DC7A23}"/>
          </ac:spMkLst>
        </pc:spChg>
        <pc:spChg chg="mod">
          <ac:chgData name="H M" userId="84cd2103f36ef0dc" providerId="LiveId" clId="{8F10A91F-EFDA-497B-869D-6F532A84F5AF}" dt="2023-09-04T20:48:18.719" v="118"/>
          <ac:spMkLst>
            <pc:docMk/>
            <pc:sldMk cId="1449202327" sldId="481"/>
            <ac:spMk id="464" creationId="{CE206C48-F293-9B22-CEBA-7D4190E1E350}"/>
          </ac:spMkLst>
        </pc:spChg>
        <pc:spChg chg="mod">
          <ac:chgData name="H M" userId="84cd2103f36ef0dc" providerId="LiveId" clId="{8F10A91F-EFDA-497B-869D-6F532A84F5AF}" dt="2023-09-04T20:48:18.719" v="118"/>
          <ac:spMkLst>
            <pc:docMk/>
            <pc:sldMk cId="1449202327" sldId="481"/>
            <ac:spMk id="465" creationId="{7F691549-8EE0-7E65-8E77-4FE4EDB5B696}"/>
          </ac:spMkLst>
        </pc:spChg>
        <pc:spChg chg="mod">
          <ac:chgData name="H M" userId="84cd2103f36ef0dc" providerId="LiveId" clId="{8F10A91F-EFDA-497B-869D-6F532A84F5AF}" dt="2023-09-04T20:48:18.719" v="118"/>
          <ac:spMkLst>
            <pc:docMk/>
            <pc:sldMk cId="1449202327" sldId="481"/>
            <ac:spMk id="466" creationId="{EB909B13-BAB0-E96A-FA16-559EC2D64B21}"/>
          </ac:spMkLst>
        </pc:spChg>
        <pc:spChg chg="mod">
          <ac:chgData name="H M" userId="84cd2103f36ef0dc" providerId="LiveId" clId="{8F10A91F-EFDA-497B-869D-6F532A84F5AF}" dt="2023-09-04T20:48:18.719" v="118"/>
          <ac:spMkLst>
            <pc:docMk/>
            <pc:sldMk cId="1449202327" sldId="481"/>
            <ac:spMk id="467" creationId="{B3D62CEF-BA2B-49ED-6A27-061F1750365E}"/>
          </ac:spMkLst>
        </pc:spChg>
        <pc:spChg chg="mod">
          <ac:chgData name="H M" userId="84cd2103f36ef0dc" providerId="LiveId" clId="{8F10A91F-EFDA-497B-869D-6F532A84F5AF}" dt="2023-09-04T20:48:18.719" v="118"/>
          <ac:spMkLst>
            <pc:docMk/>
            <pc:sldMk cId="1449202327" sldId="481"/>
            <ac:spMk id="468" creationId="{0874ACAE-7C73-D681-6695-F20C9094CF32}"/>
          </ac:spMkLst>
        </pc:spChg>
        <pc:spChg chg="mod">
          <ac:chgData name="H M" userId="84cd2103f36ef0dc" providerId="LiveId" clId="{8F10A91F-EFDA-497B-869D-6F532A84F5AF}" dt="2023-09-04T20:48:18.719" v="118"/>
          <ac:spMkLst>
            <pc:docMk/>
            <pc:sldMk cId="1449202327" sldId="481"/>
            <ac:spMk id="469" creationId="{A08BE7E8-EF69-9838-0DB3-3BBFC5F744EB}"/>
          </ac:spMkLst>
        </pc:spChg>
        <pc:spChg chg="mod">
          <ac:chgData name="H M" userId="84cd2103f36ef0dc" providerId="LiveId" clId="{8F10A91F-EFDA-497B-869D-6F532A84F5AF}" dt="2023-09-04T20:48:18.719" v="118"/>
          <ac:spMkLst>
            <pc:docMk/>
            <pc:sldMk cId="1449202327" sldId="481"/>
            <ac:spMk id="470" creationId="{823BE904-4FAF-37B2-3464-D604826B2AA8}"/>
          </ac:spMkLst>
        </pc:spChg>
        <pc:spChg chg="mod">
          <ac:chgData name="H M" userId="84cd2103f36ef0dc" providerId="LiveId" clId="{8F10A91F-EFDA-497B-869D-6F532A84F5AF}" dt="2023-09-04T20:48:18.719" v="118"/>
          <ac:spMkLst>
            <pc:docMk/>
            <pc:sldMk cId="1449202327" sldId="481"/>
            <ac:spMk id="471" creationId="{A7E05252-AFD4-19A5-1D2F-89F0D9B965A6}"/>
          </ac:spMkLst>
        </pc:spChg>
        <pc:spChg chg="mod">
          <ac:chgData name="H M" userId="84cd2103f36ef0dc" providerId="LiveId" clId="{8F10A91F-EFDA-497B-869D-6F532A84F5AF}" dt="2023-09-04T20:48:18.719" v="118"/>
          <ac:spMkLst>
            <pc:docMk/>
            <pc:sldMk cId="1449202327" sldId="481"/>
            <ac:spMk id="472" creationId="{07891EAA-E7DA-3E09-4594-1E8B3A40688B}"/>
          </ac:spMkLst>
        </pc:spChg>
        <pc:spChg chg="mod">
          <ac:chgData name="H M" userId="84cd2103f36ef0dc" providerId="LiveId" clId="{8F10A91F-EFDA-497B-869D-6F532A84F5AF}" dt="2023-09-04T20:48:18.719" v="118"/>
          <ac:spMkLst>
            <pc:docMk/>
            <pc:sldMk cId="1449202327" sldId="481"/>
            <ac:spMk id="473" creationId="{CEC10A5B-EC98-FEA8-6889-FA960B46BE4E}"/>
          </ac:spMkLst>
        </pc:spChg>
        <pc:spChg chg="mod">
          <ac:chgData name="H M" userId="84cd2103f36ef0dc" providerId="LiveId" clId="{8F10A91F-EFDA-497B-869D-6F532A84F5AF}" dt="2023-09-04T20:48:18.719" v="118"/>
          <ac:spMkLst>
            <pc:docMk/>
            <pc:sldMk cId="1449202327" sldId="481"/>
            <ac:spMk id="474" creationId="{46083206-68DA-2704-1FD5-AF0DEC38A858}"/>
          </ac:spMkLst>
        </pc:spChg>
        <pc:spChg chg="mod">
          <ac:chgData name="H M" userId="84cd2103f36ef0dc" providerId="LiveId" clId="{8F10A91F-EFDA-497B-869D-6F532A84F5AF}" dt="2023-09-04T20:48:18.719" v="118"/>
          <ac:spMkLst>
            <pc:docMk/>
            <pc:sldMk cId="1449202327" sldId="481"/>
            <ac:spMk id="475" creationId="{13DC4809-7177-5AFC-41D6-8A8348D8DC1B}"/>
          </ac:spMkLst>
        </pc:spChg>
        <pc:spChg chg="mod">
          <ac:chgData name="H M" userId="84cd2103f36ef0dc" providerId="LiveId" clId="{8F10A91F-EFDA-497B-869D-6F532A84F5AF}" dt="2023-09-04T20:48:18.719" v="118"/>
          <ac:spMkLst>
            <pc:docMk/>
            <pc:sldMk cId="1449202327" sldId="481"/>
            <ac:spMk id="476" creationId="{4E09FA0B-DFF3-C842-70E2-40683D887D35}"/>
          </ac:spMkLst>
        </pc:spChg>
        <pc:spChg chg="mod">
          <ac:chgData name="H M" userId="84cd2103f36ef0dc" providerId="LiveId" clId="{8F10A91F-EFDA-497B-869D-6F532A84F5AF}" dt="2023-09-04T20:48:18.719" v="118"/>
          <ac:spMkLst>
            <pc:docMk/>
            <pc:sldMk cId="1449202327" sldId="481"/>
            <ac:spMk id="477" creationId="{399B86AC-D9E0-5484-D071-7CF5B20ECAF5}"/>
          </ac:spMkLst>
        </pc:spChg>
        <pc:spChg chg="mod">
          <ac:chgData name="H M" userId="84cd2103f36ef0dc" providerId="LiveId" clId="{8F10A91F-EFDA-497B-869D-6F532A84F5AF}" dt="2023-09-04T20:48:18.719" v="118"/>
          <ac:spMkLst>
            <pc:docMk/>
            <pc:sldMk cId="1449202327" sldId="481"/>
            <ac:spMk id="478" creationId="{AC3B5766-D160-7009-A5E3-87666561BC76}"/>
          </ac:spMkLst>
        </pc:spChg>
        <pc:spChg chg="mod">
          <ac:chgData name="H M" userId="84cd2103f36ef0dc" providerId="LiveId" clId="{8F10A91F-EFDA-497B-869D-6F532A84F5AF}" dt="2023-09-04T20:48:18.719" v="118"/>
          <ac:spMkLst>
            <pc:docMk/>
            <pc:sldMk cId="1449202327" sldId="481"/>
            <ac:spMk id="479" creationId="{9336235E-6FE8-C249-D1D5-C45C65393D38}"/>
          </ac:spMkLst>
        </pc:spChg>
        <pc:spChg chg="mod">
          <ac:chgData name="H M" userId="84cd2103f36ef0dc" providerId="LiveId" clId="{8F10A91F-EFDA-497B-869D-6F532A84F5AF}" dt="2023-09-04T20:48:18.719" v="118"/>
          <ac:spMkLst>
            <pc:docMk/>
            <pc:sldMk cId="1449202327" sldId="481"/>
            <ac:spMk id="480" creationId="{814B45CD-56D1-2E4E-3938-A269C07718B1}"/>
          </ac:spMkLst>
        </pc:spChg>
        <pc:spChg chg="mod">
          <ac:chgData name="H M" userId="84cd2103f36ef0dc" providerId="LiveId" clId="{8F10A91F-EFDA-497B-869D-6F532A84F5AF}" dt="2023-09-04T20:48:18.719" v="118"/>
          <ac:spMkLst>
            <pc:docMk/>
            <pc:sldMk cId="1449202327" sldId="481"/>
            <ac:spMk id="481" creationId="{B671C345-D8C6-129B-CC42-6D4A90D83341}"/>
          </ac:spMkLst>
        </pc:spChg>
        <pc:spChg chg="mod">
          <ac:chgData name="H M" userId="84cd2103f36ef0dc" providerId="LiveId" clId="{8F10A91F-EFDA-497B-869D-6F532A84F5AF}" dt="2023-09-04T20:48:18.719" v="118"/>
          <ac:spMkLst>
            <pc:docMk/>
            <pc:sldMk cId="1449202327" sldId="481"/>
            <ac:spMk id="482" creationId="{3A37F2B5-079D-98C5-6EB1-38CA0A0A554D}"/>
          </ac:spMkLst>
        </pc:spChg>
        <pc:spChg chg="mod">
          <ac:chgData name="H M" userId="84cd2103f36ef0dc" providerId="LiveId" clId="{8F10A91F-EFDA-497B-869D-6F532A84F5AF}" dt="2023-09-04T20:48:18.719" v="118"/>
          <ac:spMkLst>
            <pc:docMk/>
            <pc:sldMk cId="1449202327" sldId="481"/>
            <ac:spMk id="483" creationId="{A23F4F75-0830-FBE8-2615-B55A40A10BAD}"/>
          </ac:spMkLst>
        </pc:spChg>
        <pc:spChg chg="mod">
          <ac:chgData name="H M" userId="84cd2103f36ef0dc" providerId="LiveId" clId="{8F10A91F-EFDA-497B-869D-6F532A84F5AF}" dt="2023-09-04T20:48:18.719" v="118"/>
          <ac:spMkLst>
            <pc:docMk/>
            <pc:sldMk cId="1449202327" sldId="481"/>
            <ac:spMk id="484" creationId="{19797FDA-5B48-555A-5C64-E7BCDC581CE1}"/>
          </ac:spMkLst>
        </pc:spChg>
        <pc:spChg chg="mod">
          <ac:chgData name="H M" userId="84cd2103f36ef0dc" providerId="LiveId" clId="{8F10A91F-EFDA-497B-869D-6F532A84F5AF}" dt="2023-09-04T20:48:18.719" v="118"/>
          <ac:spMkLst>
            <pc:docMk/>
            <pc:sldMk cId="1449202327" sldId="481"/>
            <ac:spMk id="485" creationId="{2AC6D619-4A14-966C-1845-8E84ADA14C44}"/>
          </ac:spMkLst>
        </pc:spChg>
        <pc:spChg chg="mod">
          <ac:chgData name="H M" userId="84cd2103f36ef0dc" providerId="LiveId" clId="{8F10A91F-EFDA-497B-869D-6F532A84F5AF}" dt="2023-09-04T20:48:18.719" v="118"/>
          <ac:spMkLst>
            <pc:docMk/>
            <pc:sldMk cId="1449202327" sldId="481"/>
            <ac:spMk id="486" creationId="{8EE75AD6-D065-E786-E081-DFCD118BBF48}"/>
          </ac:spMkLst>
        </pc:spChg>
        <pc:spChg chg="mod">
          <ac:chgData name="H M" userId="84cd2103f36ef0dc" providerId="LiveId" clId="{8F10A91F-EFDA-497B-869D-6F532A84F5AF}" dt="2023-09-04T20:48:18.719" v="118"/>
          <ac:spMkLst>
            <pc:docMk/>
            <pc:sldMk cId="1449202327" sldId="481"/>
            <ac:spMk id="487" creationId="{A7093B20-0A0A-40A8-9209-B1657C4D4232}"/>
          </ac:spMkLst>
        </pc:spChg>
        <pc:spChg chg="mod">
          <ac:chgData name="H M" userId="84cd2103f36ef0dc" providerId="LiveId" clId="{8F10A91F-EFDA-497B-869D-6F532A84F5AF}" dt="2023-09-04T20:48:18.719" v="118"/>
          <ac:spMkLst>
            <pc:docMk/>
            <pc:sldMk cId="1449202327" sldId="481"/>
            <ac:spMk id="488" creationId="{4312F596-E498-F783-D3FE-539E349C8254}"/>
          </ac:spMkLst>
        </pc:spChg>
        <pc:spChg chg="mod">
          <ac:chgData name="H M" userId="84cd2103f36ef0dc" providerId="LiveId" clId="{8F10A91F-EFDA-497B-869D-6F532A84F5AF}" dt="2023-09-04T20:48:18.719" v="118"/>
          <ac:spMkLst>
            <pc:docMk/>
            <pc:sldMk cId="1449202327" sldId="481"/>
            <ac:spMk id="489" creationId="{BBC20243-9694-B696-55A7-D9702BD33BCF}"/>
          </ac:spMkLst>
        </pc:spChg>
        <pc:spChg chg="mod">
          <ac:chgData name="H M" userId="84cd2103f36ef0dc" providerId="LiveId" clId="{8F10A91F-EFDA-497B-869D-6F532A84F5AF}" dt="2023-09-04T20:48:18.719" v="118"/>
          <ac:spMkLst>
            <pc:docMk/>
            <pc:sldMk cId="1449202327" sldId="481"/>
            <ac:spMk id="490" creationId="{E80E9E2F-B901-F312-236F-9F38345C28AB}"/>
          </ac:spMkLst>
        </pc:spChg>
        <pc:spChg chg="mod">
          <ac:chgData name="H M" userId="84cd2103f36ef0dc" providerId="LiveId" clId="{8F10A91F-EFDA-497B-869D-6F532A84F5AF}" dt="2023-09-04T20:48:18.719" v="118"/>
          <ac:spMkLst>
            <pc:docMk/>
            <pc:sldMk cId="1449202327" sldId="481"/>
            <ac:spMk id="491" creationId="{2310D821-933D-ECDA-7EAE-74EDCEF0355D}"/>
          </ac:spMkLst>
        </pc:spChg>
        <pc:spChg chg="mod">
          <ac:chgData name="H M" userId="84cd2103f36ef0dc" providerId="LiveId" clId="{8F10A91F-EFDA-497B-869D-6F532A84F5AF}" dt="2023-09-04T20:48:18.719" v="118"/>
          <ac:spMkLst>
            <pc:docMk/>
            <pc:sldMk cId="1449202327" sldId="481"/>
            <ac:spMk id="492" creationId="{A6C7EF69-F1B1-69BC-8AB4-74CFF47E6AD4}"/>
          </ac:spMkLst>
        </pc:spChg>
        <pc:spChg chg="mod">
          <ac:chgData name="H M" userId="84cd2103f36ef0dc" providerId="LiveId" clId="{8F10A91F-EFDA-497B-869D-6F532A84F5AF}" dt="2023-09-04T20:48:18.719" v="118"/>
          <ac:spMkLst>
            <pc:docMk/>
            <pc:sldMk cId="1449202327" sldId="481"/>
            <ac:spMk id="493" creationId="{7FEC95D2-B1C4-6F29-D69E-25951296A3FF}"/>
          </ac:spMkLst>
        </pc:spChg>
        <pc:spChg chg="mod">
          <ac:chgData name="H M" userId="84cd2103f36ef0dc" providerId="LiveId" clId="{8F10A91F-EFDA-497B-869D-6F532A84F5AF}" dt="2023-09-04T20:48:18.719" v="118"/>
          <ac:spMkLst>
            <pc:docMk/>
            <pc:sldMk cId="1449202327" sldId="481"/>
            <ac:spMk id="494" creationId="{2CCA7660-FECB-B745-4D00-7CA7DC64F7D9}"/>
          </ac:spMkLst>
        </pc:spChg>
        <pc:spChg chg="mod">
          <ac:chgData name="H M" userId="84cd2103f36ef0dc" providerId="LiveId" clId="{8F10A91F-EFDA-497B-869D-6F532A84F5AF}" dt="2023-09-04T20:48:18.719" v="118"/>
          <ac:spMkLst>
            <pc:docMk/>
            <pc:sldMk cId="1449202327" sldId="481"/>
            <ac:spMk id="495" creationId="{6C187C1B-C9E7-F797-D1C6-D09C82681A60}"/>
          </ac:spMkLst>
        </pc:spChg>
        <pc:spChg chg="mod">
          <ac:chgData name="H M" userId="84cd2103f36ef0dc" providerId="LiveId" clId="{8F10A91F-EFDA-497B-869D-6F532A84F5AF}" dt="2023-09-04T20:48:18.719" v="118"/>
          <ac:spMkLst>
            <pc:docMk/>
            <pc:sldMk cId="1449202327" sldId="481"/>
            <ac:spMk id="496" creationId="{B43EDF5A-5822-312D-7832-F046BE127938}"/>
          </ac:spMkLst>
        </pc:spChg>
        <pc:spChg chg="mod">
          <ac:chgData name="H M" userId="84cd2103f36ef0dc" providerId="LiveId" clId="{8F10A91F-EFDA-497B-869D-6F532A84F5AF}" dt="2023-09-04T20:48:18.719" v="118"/>
          <ac:spMkLst>
            <pc:docMk/>
            <pc:sldMk cId="1449202327" sldId="481"/>
            <ac:spMk id="497" creationId="{BA5FAD4D-79FE-9ECD-3CCD-E4092F1768A1}"/>
          </ac:spMkLst>
        </pc:spChg>
        <pc:spChg chg="mod">
          <ac:chgData name="H M" userId="84cd2103f36ef0dc" providerId="LiveId" clId="{8F10A91F-EFDA-497B-869D-6F532A84F5AF}" dt="2023-09-04T20:48:18.719" v="118"/>
          <ac:spMkLst>
            <pc:docMk/>
            <pc:sldMk cId="1449202327" sldId="481"/>
            <ac:spMk id="498" creationId="{F91B342B-FBAA-5BAD-02EB-5A6839BF85DD}"/>
          </ac:spMkLst>
        </pc:spChg>
        <pc:spChg chg="mod">
          <ac:chgData name="H M" userId="84cd2103f36ef0dc" providerId="LiveId" clId="{8F10A91F-EFDA-497B-869D-6F532A84F5AF}" dt="2023-09-04T20:48:18.719" v="118"/>
          <ac:spMkLst>
            <pc:docMk/>
            <pc:sldMk cId="1449202327" sldId="481"/>
            <ac:spMk id="499" creationId="{7E868C30-CD2C-E91F-009A-28D6EA0C7E15}"/>
          </ac:spMkLst>
        </pc:spChg>
        <pc:spChg chg="mod">
          <ac:chgData name="H M" userId="84cd2103f36ef0dc" providerId="LiveId" clId="{8F10A91F-EFDA-497B-869D-6F532A84F5AF}" dt="2023-09-04T20:48:18.719" v="118"/>
          <ac:spMkLst>
            <pc:docMk/>
            <pc:sldMk cId="1449202327" sldId="481"/>
            <ac:spMk id="500" creationId="{EFE00F1E-52BB-600F-BD44-B9887A065C6F}"/>
          </ac:spMkLst>
        </pc:spChg>
        <pc:spChg chg="mod">
          <ac:chgData name="H M" userId="84cd2103f36ef0dc" providerId="LiveId" clId="{8F10A91F-EFDA-497B-869D-6F532A84F5AF}" dt="2023-09-04T20:48:18.719" v="118"/>
          <ac:spMkLst>
            <pc:docMk/>
            <pc:sldMk cId="1449202327" sldId="481"/>
            <ac:spMk id="501" creationId="{7154DFBC-7774-D8E0-86FA-DAA7C9453071}"/>
          </ac:spMkLst>
        </pc:spChg>
        <pc:spChg chg="mod">
          <ac:chgData name="H M" userId="84cd2103f36ef0dc" providerId="LiveId" clId="{8F10A91F-EFDA-497B-869D-6F532A84F5AF}" dt="2023-09-04T20:48:18.719" v="118"/>
          <ac:spMkLst>
            <pc:docMk/>
            <pc:sldMk cId="1449202327" sldId="481"/>
            <ac:spMk id="502" creationId="{61449A53-4F20-DB4B-229E-25B48F222066}"/>
          </ac:spMkLst>
        </pc:spChg>
        <pc:spChg chg="mod">
          <ac:chgData name="H M" userId="84cd2103f36ef0dc" providerId="LiveId" clId="{8F10A91F-EFDA-497B-869D-6F532A84F5AF}" dt="2023-09-04T20:48:18.719" v="118"/>
          <ac:spMkLst>
            <pc:docMk/>
            <pc:sldMk cId="1449202327" sldId="481"/>
            <ac:spMk id="503" creationId="{6E3A0299-E7FA-B46B-A2C6-360CC3B95631}"/>
          </ac:spMkLst>
        </pc:spChg>
        <pc:spChg chg="mod">
          <ac:chgData name="H M" userId="84cd2103f36ef0dc" providerId="LiveId" clId="{8F10A91F-EFDA-497B-869D-6F532A84F5AF}" dt="2023-09-04T20:48:18.719" v="118"/>
          <ac:spMkLst>
            <pc:docMk/>
            <pc:sldMk cId="1449202327" sldId="481"/>
            <ac:spMk id="504" creationId="{DF222D3A-40D5-62C4-69EB-746B8EFAEC69}"/>
          </ac:spMkLst>
        </pc:spChg>
        <pc:spChg chg="mod">
          <ac:chgData name="H M" userId="84cd2103f36ef0dc" providerId="LiveId" clId="{8F10A91F-EFDA-497B-869D-6F532A84F5AF}" dt="2023-09-04T20:48:18.719" v="118"/>
          <ac:spMkLst>
            <pc:docMk/>
            <pc:sldMk cId="1449202327" sldId="481"/>
            <ac:spMk id="505" creationId="{C91AAD94-E501-A8AB-09C8-037D87BD009D}"/>
          </ac:spMkLst>
        </pc:spChg>
        <pc:spChg chg="mod">
          <ac:chgData name="H M" userId="84cd2103f36ef0dc" providerId="LiveId" clId="{8F10A91F-EFDA-497B-869D-6F532A84F5AF}" dt="2023-09-04T20:48:18.719" v="118"/>
          <ac:spMkLst>
            <pc:docMk/>
            <pc:sldMk cId="1449202327" sldId="481"/>
            <ac:spMk id="506" creationId="{801D99A7-2815-419B-5309-5F0E4BA40893}"/>
          </ac:spMkLst>
        </pc:spChg>
        <pc:spChg chg="mod">
          <ac:chgData name="H M" userId="84cd2103f36ef0dc" providerId="LiveId" clId="{8F10A91F-EFDA-497B-869D-6F532A84F5AF}" dt="2023-09-04T20:48:18.719" v="118"/>
          <ac:spMkLst>
            <pc:docMk/>
            <pc:sldMk cId="1449202327" sldId="481"/>
            <ac:spMk id="507" creationId="{679C6478-C4A9-1DEF-0E5C-4FB4D4FDCEF2}"/>
          </ac:spMkLst>
        </pc:spChg>
        <pc:spChg chg="mod">
          <ac:chgData name="H M" userId="84cd2103f36ef0dc" providerId="LiveId" clId="{8F10A91F-EFDA-497B-869D-6F532A84F5AF}" dt="2023-09-04T20:48:18.719" v="118"/>
          <ac:spMkLst>
            <pc:docMk/>
            <pc:sldMk cId="1449202327" sldId="481"/>
            <ac:spMk id="508" creationId="{C6F167B3-1110-4C5B-AD53-091500CD4F02}"/>
          </ac:spMkLst>
        </pc:spChg>
        <pc:spChg chg="mod">
          <ac:chgData name="H M" userId="84cd2103f36ef0dc" providerId="LiveId" clId="{8F10A91F-EFDA-497B-869D-6F532A84F5AF}" dt="2023-09-04T20:48:18.719" v="118"/>
          <ac:spMkLst>
            <pc:docMk/>
            <pc:sldMk cId="1449202327" sldId="481"/>
            <ac:spMk id="509" creationId="{DD1D21E3-0F3E-BFD5-1F21-DBCFB28E18A5}"/>
          </ac:spMkLst>
        </pc:spChg>
        <pc:spChg chg="mod">
          <ac:chgData name="H M" userId="84cd2103f36ef0dc" providerId="LiveId" clId="{8F10A91F-EFDA-497B-869D-6F532A84F5AF}" dt="2023-09-04T20:48:18.719" v="118"/>
          <ac:spMkLst>
            <pc:docMk/>
            <pc:sldMk cId="1449202327" sldId="481"/>
            <ac:spMk id="510" creationId="{0227CCC3-8D4E-6B70-EAF6-9125435D50B8}"/>
          </ac:spMkLst>
        </pc:spChg>
        <pc:spChg chg="mod">
          <ac:chgData name="H M" userId="84cd2103f36ef0dc" providerId="LiveId" clId="{8F10A91F-EFDA-497B-869D-6F532A84F5AF}" dt="2023-09-04T20:48:18.719" v="118"/>
          <ac:spMkLst>
            <pc:docMk/>
            <pc:sldMk cId="1449202327" sldId="481"/>
            <ac:spMk id="511" creationId="{A417CD16-F972-63AA-1EF6-228CAEFF31FB}"/>
          </ac:spMkLst>
        </pc:spChg>
        <pc:spChg chg="mod">
          <ac:chgData name="H M" userId="84cd2103f36ef0dc" providerId="LiveId" clId="{8F10A91F-EFDA-497B-869D-6F532A84F5AF}" dt="2023-09-04T20:48:18.719" v="118"/>
          <ac:spMkLst>
            <pc:docMk/>
            <pc:sldMk cId="1449202327" sldId="481"/>
            <ac:spMk id="512" creationId="{43965B4A-AAE5-8EB2-B025-DB930FE4D256}"/>
          </ac:spMkLst>
        </pc:spChg>
        <pc:spChg chg="mod">
          <ac:chgData name="H M" userId="84cd2103f36ef0dc" providerId="LiveId" clId="{8F10A91F-EFDA-497B-869D-6F532A84F5AF}" dt="2023-09-04T20:48:18.719" v="118"/>
          <ac:spMkLst>
            <pc:docMk/>
            <pc:sldMk cId="1449202327" sldId="481"/>
            <ac:spMk id="513" creationId="{7DBCAC1B-1928-904B-E420-936AC28FB51F}"/>
          </ac:spMkLst>
        </pc:spChg>
        <pc:spChg chg="mod">
          <ac:chgData name="H M" userId="84cd2103f36ef0dc" providerId="LiveId" clId="{8F10A91F-EFDA-497B-869D-6F532A84F5AF}" dt="2023-09-04T20:48:18.719" v="118"/>
          <ac:spMkLst>
            <pc:docMk/>
            <pc:sldMk cId="1449202327" sldId="481"/>
            <ac:spMk id="514" creationId="{6E1441C9-8B36-4388-303E-E339E963D936}"/>
          </ac:spMkLst>
        </pc:spChg>
        <pc:spChg chg="mod">
          <ac:chgData name="H M" userId="84cd2103f36ef0dc" providerId="LiveId" clId="{8F10A91F-EFDA-497B-869D-6F532A84F5AF}" dt="2023-09-04T20:48:18.719" v="118"/>
          <ac:spMkLst>
            <pc:docMk/>
            <pc:sldMk cId="1449202327" sldId="481"/>
            <ac:spMk id="515" creationId="{BD19C467-3004-CFC6-49CE-649D1E7BDE94}"/>
          </ac:spMkLst>
        </pc:spChg>
        <pc:spChg chg="mod">
          <ac:chgData name="H M" userId="84cd2103f36ef0dc" providerId="LiveId" clId="{8F10A91F-EFDA-497B-869D-6F532A84F5AF}" dt="2023-09-04T20:48:18.719" v="118"/>
          <ac:spMkLst>
            <pc:docMk/>
            <pc:sldMk cId="1449202327" sldId="481"/>
            <ac:spMk id="516" creationId="{5AFD0A68-2CC6-61B8-7FE8-D57F1EFFE992}"/>
          </ac:spMkLst>
        </pc:spChg>
        <pc:spChg chg="mod">
          <ac:chgData name="H M" userId="84cd2103f36ef0dc" providerId="LiveId" clId="{8F10A91F-EFDA-497B-869D-6F532A84F5AF}" dt="2023-09-04T20:48:18.719" v="118"/>
          <ac:spMkLst>
            <pc:docMk/>
            <pc:sldMk cId="1449202327" sldId="481"/>
            <ac:spMk id="517" creationId="{BDF363C7-7536-FBE0-021E-EFDC437204EF}"/>
          </ac:spMkLst>
        </pc:spChg>
        <pc:spChg chg="mod">
          <ac:chgData name="H M" userId="84cd2103f36ef0dc" providerId="LiveId" clId="{8F10A91F-EFDA-497B-869D-6F532A84F5AF}" dt="2023-09-04T20:48:18.719" v="118"/>
          <ac:spMkLst>
            <pc:docMk/>
            <pc:sldMk cId="1449202327" sldId="481"/>
            <ac:spMk id="518" creationId="{6B4369CF-ED4D-06D3-AF22-64D2913643F3}"/>
          </ac:spMkLst>
        </pc:spChg>
        <pc:spChg chg="mod">
          <ac:chgData name="H M" userId="84cd2103f36ef0dc" providerId="LiveId" clId="{8F10A91F-EFDA-497B-869D-6F532A84F5AF}" dt="2023-09-04T20:48:18.719" v="118"/>
          <ac:spMkLst>
            <pc:docMk/>
            <pc:sldMk cId="1449202327" sldId="481"/>
            <ac:spMk id="519" creationId="{AC0D01D9-D2D7-4847-34C0-371B7C3686AC}"/>
          </ac:spMkLst>
        </pc:spChg>
        <pc:spChg chg="mod">
          <ac:chgData name="H M" userId="84cd2103f36ef0dc" providerId="LiveId" clId="{8F10A91F-EFDA-497B-869D-6F532A84F5AF}" dt="2023-09-04T20:48:18.719" v="118"/>
          <ac:spMkLst>
            <pc:docMk/>
            <pc:sldMk cId="1449202327" sldId="481"/>
            <ac:spMk id="520" creationId="{66EAC5E5-393F-ECFE-302B-6E9CE4C39586}"/>
          </ac:spMkLst>
        </pc:spChg>
        <pc:spChg chg="mod">
          <ac:chgData name="H M" userId="84cd2103f36ef0dc" providerId="LiveId" clId="{8F10A91F-EFDA-497B-869D-6F532A84F5AF}" dt="2023-09-04T20:48:18.719" v="118"/>
          <ac:spMkLst>
            <pc:docMk/>
            <pc:sldMk cId="1449202327" sldId="481"/>
            <ac:spMk id="521" creationId="{B748C3BB-A113-8C23-AC6D-BFC37A859CAF}"/>
          </ac:spMkLst>
        </pc:spChg>
        <pc:spChg chg="mod">
          <ac:chgData name="H M" userId="84cd2103f36ef0dc" providerId="LiveId" clId="{8F10A91F-EFDA-497B-869D-6F532A84F5AF}" dt="2023-09-04T20:48:18.719" v="118"/>
          <ac:spMkLst>
            <pc:docMk/>
            <pc:sldMk cId="1449202327" sldId="481"/>
            <ac:spMk id="522" creationId="{40647D2E-606D-4180-C871-2B5A45BD3152}"/>
          </ac:spMkLst>
        </pc:spChg>
        <pc:spChg chg="mod">
          <ac:chgData name="H M" userId="84cd2103f36ef0dc" providerId="LiveId" clId="{8F10A91F-EFDA-497B-869D-6F532A84F5AF}" dt="2023-09-04T20:48:18.719" v="118"/>
          <ac:spMkLst>
            <pc:docMk/>
            <pc:sldMk cId="1449202327" sldId="481"/>
            <ac:spMk id="523" creationId="{3F113D9A-E263-0BC3-70C1-20391A7E6D01}"/>
          </ac:spMkLst>
        </pc:spChg>
        <pc:spChg chg="mod">
          <ac:chgData name="H M" userId="84cd2103f36ef0dc" providerId="LiveId" clId="{8F10A91F-EFDA-497B-869D-6F532A84F5AF}" dt="2023-09-04T20:48:18.719" v="118"/>
          <ac:spMkLst>
            <pc:docMk/>
            <pc:sldMk cId="1449202327" sldId="481"/>
            <ac:spMk id="524" creationId="{8CFC75EA-8E53-94DF-4958-5A9DEC728459}"/>
          </ac:spMkLst>
        </pc:spChg>
        <pc:spChg chg="mod">
          <ac:chgData name="H M" userId="84cd2103f36ef0dc" providerId="LiveId" clId="{8F10A91F-EFDA-497B-869D-6F532A84F5AF}" dt="2023-09-04T20:48:18.719" v="118"/>
          <ac:spMkLst>
            <pc:docMk/>
            <pc:sldMk cId="1449202327" sldId="481"/>
            <ac:spMk id="525" creationId="{3387076C-823B-737F-BD28-E0BD4398E304}"/>
          </ac:spMkLst>
        </pc:spChg>
        <pc:spChg chg="mod">
          <ac:chgData name="H M" userId="84cd2103f36ef0dc" providerId="LiveId" clId="{8F10A91F-EFDA-497B-869D-6F532A84F5AF}" dt="2023-09-04T20:48:18.719" v="118"/>
          <ac:spMkLst>
            <pc:docMk/>
            <pc:sldMk cId="1449202327" sldId="481"/>
            <ac:spMk id="526" creationId="{6EF6702B-B659-374B-1280-84465B1EDD73}"/>
          </ac:spMkLst>
        </pc:spChg>
        <pc:spChg chg="mod">
          <ac:chgData name="H M" userId="84cd2103f36ef0dc" providerId="LiveId" clId="{8F10A91F-EFDA-497B-869D-6F532A84F5AF}" dt="2023-09-04T20:48:18.719" v="118"/>
          <ac:spMkLst>
            <pc:docMk/>
            <pc:sldMk cId="1449202327" sldId="481"/>
            <ac:spMk id="527" creationId="{89829107-29EF-F21D-E8BC-72532A8C158D}"/>
          </ac:spMkLst>
        </pc:spChg>
        <pc:spChg chg="mod">
          <ac:chgData name="H M" userId="84cd2103f36ef0dc" providerId="LiveId" clId="{8F10A91F-EFDA-497B-869D-6F532A84F5AF}" dt="2023-09-04T20:48:18.719" v="118"/>
          <ac:spMkLst>
            <pc:docMk/>
            <pc:sldMk cId="1449202327" sldId="481"/>
            <ac:spMk id="528" creationId="{9BD136C7-1E61-57CA-B248-1D39AD318FBB}"/>
          </ac:spMkLst>
        </pc:spChg>
        <pc:spChg chg="mod">
          <ac:chgData name="H M" userId="84cd2103f36ef0dc" providerId="LiveId" clId="{8F10A91F-EFDA-497B-869D-6F532A84F5AF}" dt="2023-09-04T20:48:18.719" v="118"/>
          <ac:spMkLst>
            <pc:docMk/>
            <pc:sldMk cId="1449202327" sldId="481"/>
            <ac:spMk id="529" creationId="{1F257D86-35C2-AEF5-A51B-6B93FF300585}"/>
          </ac:spMkLst>
        </pc:spChg>
        <pc:spChg chg="mod">
          <ac:chgData name="H M" userId="84cd2103f36ef0dc" providerId="LiveId" clId="{8F10A91F-EFDA-497B-869D-6F532A84F5AF}" dt="2023-09-04T20:48:18.719" v="118"/>
          <ac:spMkLst>
            <pc:docMk/>
            <pc:sldMk cId="1449202327" sldId="481"/>
            <ac:spMk id="530" creationId="{6BD0D5B5-FA91-D0F9-5C0B-E2D3028C0954}"/>
          </ac:spMkLst>
        </pc:spChg>
        <pc:spChg chg="mod">
          <ac:chgData name="H M" userId="84cd2103f36ef0dc" providerId="LiveId" clId="{8F10A91F-EFDA-497B-869D-6F532A84F5AF}" dt="2023-09-04T20:48:18.719" v="118"/>
          <ac:spMkLst>
            <pc:docMk/>
            <pc:sldMk cId="1449202327" sldId="481"/>
            <ac:spMk id="531" creationId="{C58C037B-20D9-11EB-45C5-9E8F64F2D17D}"/>
          </ac:spMkLst>
        </pc:spChg>
        <pc:spChg chg="mod">
          <ac:chgData name="H M" userId="84cd2103f36ef0dc" providerId="LiveId" clId="{8F10A91F-EFDA-497B-869D-6F532A84F5AF}" dt="2023-09-04T20:48:18.719" v="118"/>
          <ac:spMkLst>
            <pc:docMk/>
            <pc:sldMk cId="1449202327" sldId="481"/>
            <ac:spMk id="532" creationId="{49750CC8-A3DB-9D23-3284-DF9CD514A1AE}"/>
          </ac:spMkLst>
        </pc:spChg>
        <pc:spChg chg="mod">
          <ac:chgData name="H M" userId="84cd2103f36ef0dc" providerId="LiveId" clId="{8F10A91F-EFDA-497B-869D-6F532A84F5AF}" dt="2023-09-04T20:48:18.719" v="118"/>
          <ac:spMkLst>
            <pc:docMk/>
            <pc:sldMk cId="1449202327" sldId="481"/>
            <ac:spMk id="533" creationId="{F01A3E79-EE76-491A-E4B3-6B7F92DC9A8F}"/>
          </ac:spMkLst>
        </pc:spChg>
        <pc:spChg chg="mod">
          <ac:chgData name="H M" userId="84cd2103f36ef0dc" providerId="LiveId" clId="{8F10A91F-EFDA-497B-869D-6F532A84F5AF}" dt="2023-09-04T20:48:18.719" v="118"/>
          <ac:spMkLst>
            <pc:docMk/>
            <pc:sldMk cId="1449202327" sldId="481"/>
            <ac:spMk id="534" creationId="{E9250451-A5A0-1680-D03D-58ACBE8FFA07}"/>
          </ac:spMkLst>
        </pc:spChg>
        <pc:spChg chg="mod">
          <ac:chgData name="H M" userId="84cd2103f36ef0dc" providerId="LiveId" clId="{8F10A91F-EFDA-497B-869D-6F532A84F5AF}" dt="2023-09-04T20:48:18.719" v="118"/>
          <ac:spMkLst>
            <pc:docMk/>
            <pc:sldMk cId="1449202327" sldId="481"/>
            <ac:spMk id="535" creationId="{DB661214-8403-2A5E-5621-C2A67C0FE0B9}"/>
          </ac:spMkLst>
        </pc:spChg>
        <pc:spChg chg="mod">
          <ac:chgData name="H M" userId="84cd2103f36ef0dc" providerId="LiveId" clId="{8F10A91F-EFDA-497B-869D-6F532A84F5AF}" dt="2023-09-04T20:48:18.719" v="118"/>
          <ac:spMkLst>
            <pc:docMk/>
            <pc:sldMk cId="1449202327" sldId="481"/>
            <ac:spMk id="536" creationId="{532FACF4-D973-4B33-644E-AC88ACC8E7D1}"/>
          </ac:spMkLst>
        </pc:spChg>
        <pc:spChg chg="mod">
          <ac:chgData name="H M" userId="84cd2103f36ef0dc" providerId="LiveId" clId="{8F10A91F-EFDA-497B-869D-6F532A84F5AF}" dt="2023-09-04T20:48:18.719" v="118"/>
          <ac:spMkLst>
            <pc:docMk/>
            <pc:sldMk cId="1449202327" sldId="481"/>
            <ac:spMk id="537" creationId="{EF37B8E1-D85B-B303-4BAE-510C1DBD0155}"/>
          </ac:spMkLst>
        </pc:spChg>
        <pc:spChg chg="mod">
          <ac:chgData name="H M" userId="84cd2103f36ef0dc" providerId="LiveId" clId="{8F10A91F-EFDA-497B-869D-6F532A84F5AF}" dt="2023-09-04T20:48:18.719" v="118"/>
          <ac:spMkLst>
            <pc:docMk/>
            <pc:sldMk cId="1449202327" sldId="481"/>
            <ac:spMk id="538" creationId="{A5DA8DC6-14DD-F532-7EAE-9EA9445238F7}"/>
          </ac:spMkLst>
        </pc:spChg>
        <pc:spChg chg="mod">
          <ac:chgData name="H M" userId="84cd2103f36ef0dc" providerId="LiveId" clId="{8F10A91F-EFDA-497B-869D-6F532A84F5AF}" dt="2023-09-04T20:48:18.719" v="118"/>
          <ac:spMkLst>
            <pc:docMk/>
            <pc:sldMk cId="1449202327" sldId="481"/>
            <ac:spMk id="539" creationId="{7975AB8F-C753-2E41-A96D-57F9A6DC0016}"/>
          </ac:spMkLst>
        </pc:spChg>
        <pc:spChg chg="mod">
          <ac:chgData name="H M" userId="84cd2103f36ef0dc" providerId="LiveId" clId="{8F10A91F-EFDA-497B-869D-6F532A84F5AF}" dt="2023-09-04T20:48:18.719" v="118"/>
          <ac:spMkLst>
            <pc:docMk/>
            <pc:sldMk cId="1449202327" sldId="481"/>
            <ac:spMk id="540" creationId="{09AC5675-CB58-6FE5-F453-79A244EFEB8A}"/>
          </ac:spMkLst>
        </pc:spChg>
        <pc:spChg chg="mod">
          <ac:chgData name="H M" userId="84cd2103f36ef0dc" providerId="LiveId" clId="{8F10A91F-EFDA-497B-869D-6F532A84F5AF}" dt="2023-09-04T20:48:18.719" v="118"/>
          <ac:spMkLst>
            <pc:docMk/>
            <pc:sldMk cId="1449202327" sldId="481"/>
            <ac:spMk id="541" creationId="{4B1E5033-BA5A-2043-879A-FC467539B515}"/>
          </ac:spMkLst>
        </pc:spChg>
        <pc:spChg chg="mod">
          <ac:chgData name="H M" userId="84cd2103f36ef0dc" providerId="LiveId" clId="{8F10A91F-EFDA-497B-869D-6F532A84F5AF}" dt="2023-09-04T20:48:18.719" v="118"/>
          <ac:spMkLst>
            <pc:docMk/>
            <pc:sldMk cId="1449202327" sldId="481"/>
            <ac:spMk id="542" creationId="{2D1D097F-9A04-41AD-C8DE-D796BD11E4D0}"/>
          </ac:spMkLst>
        </pc:spChg>
        <pc:spChg chg="mod">
          <ac:chgData name="H M" userId="84cd2103f36ef0dc" providerId="LiveId" clId="{8F10A91F-EFDA-497B-869D-6F532A84F5AF}" dt="2023-09-04T20:48:18.719" v="118"/>
          <ac:spMkLst>
            <pc:docMk/>
            <pc:sldMk cId="1449202327" sldId="481"/>
            <ac:spMk id="543" creationId="{EAB16EBA-DF3B-CDE2-4F97-0D08874950F2}"/>
          </ac:spMkLst>
        </pc:spChg>
        <pc:spChg chg="mod">
          <ac:chgData name="H M" userId="84cd2103f36ef0dc" providerId="LiveId" clId="{8F10A91F-EFDA-497B-869D-6F532A84F5AF}" dt="2023-09-04T20:48:18.719" v="118"/>
          <ac:spMkLst>
            <pc:docMk/>
            <pc:sldMk cId="1449202327" sldId="481"/>
            <ac:spMk id="544" creationId="{2B13BE16-9610-DDE3-3C74-6D8A0BFEA9C2}"/>
          </ac:spMkLst>
        </pc:spChg>
        <pc:spChg chg="mod">
          <ac:chgData name="H M" userId="84cd2103f36ef0dc" providerId="LiveId" clId="{8F10A91F-EFDA-497B-869D-6F532A84F5AF}" dt="2023-09-04T20:48:18.719" v="118"/>
          <ac:spMkLst>
            <pc:docMk/>
            <pc:sldMk cId="1449202327" sldId="481"/>
            <ac:spMk id="545" creationId="{C2E40501-475B-82DA-C89F-ED7E9DF81393}"/>
          </ac:spMkLst>
        </pc:spChg>
        <pc:spChg chg="mod">
          <ac:chgData name="H M" userId="84cd2103f36ef0dc" providerId="LiveId" clId="{8F10A91F-EFDA-497B-869D-6F532A84F5AF}" dt="2023-09-04T20:48:18.719" v="118"/>
          <ac:spMkLst>
            <pc:docMk/>
            <pc:sldMk cId="1449202327" sldId="481"/>
            <ac:spMk id="546" creationId="{0488A6D0-8C63-84E1-AB75-F2C9DA09A1E2}"/>
          </ac:spMkLst>
        </pc:spChg>
        <pc:spChg chg="mod">
          <ac:chgData name="H M" userId="84cd2103f36ef0dc" providerId="LiveId" clId="{8F10A91F-EFDA-497B-869D-6F532A84F5AF}" dt="2023-09-04T20:48:18.719" v="118"/>
          <ac:spMkLst>
            <pc:docMk/>
            <pc:sldMk cId="1449202327" sldId="481"/>
            <ac:spMk id="547" creationId="{A31CB2BB-3AFA-D5B5-8B05-2360F8E09B24}"/>
          </ac:spMkLst>
        </pc:spChg>
        <pc:spChg chg="mod">
          <ac:chgData name="H M" userId="84cd2103f36ef0dc" providerId="LiveId" clId="{8F10A91F-EFDA-497B-869D-6F532A84F5AF}" dt="2023-09-04T20:48:18.719" v="118"/>
          <ac:spMkLst>
            <pc:docMk/>
            <pc:sldMk cId="1449202327" sldId="481"/>
            <ac:spMk id="548" creationId="{D9C57ED9-7E5B-D323-A17D-24AF842411F3}"/>
          </ac:spMkLst>
        </pc:spChg>
        <pc:spChg chg="mod">
          <ac:chgData name="H M" userId="84cd2103f36ef0dc" providerId="LiveId" clId="{8F10A91F-EFDA-497B-869D-6F532A84F5AF}" dt="2023-09-04T20:48:18.719" v="118"/>
          <ac:spMkLst>
            <pc:docMk/>
            <pc:sldMk cId="1449202327" sldId="481"/>
            <ac:spMk id="549" creationId="{6EFC2210-5A6F-9E0A-E2E2-3EB322396D84}"/>
          </ac:spMkLst>
        </pc:spChg>
        <pc:spChg chg="mod">
          <ac:chgData name="H M" userId="84cd2103f36ef0dc" providerId="LiveId" clId="{8F10A91F-EFDA-497B-869D-6F532A84F5AF}" dt="2023-09-04T20:48:18.719" v="118"/>
          <ac:spMkLst>
            <pc:docMk/>
            <pc:sldMk cId="1449202327" sldId="481"/>
            <ac:spMk id="550" creationId="{3F424C90-0D9D-3B8B-D789-3EC3ACE66BB7}"/>
          </ac:spMkLst>
        </pc:spChg>
        <pc:spChg chg="mod">
          <ac:chgData name="H M" userId="84cd2103f36ef0dc" providerId="LiveId" clId="{8F10A91F-EFDA-497B-869D-6F532A84F5AF}" dt="2023-09-04T20:48:18.719" v="118"/>
          <ac:spMkLst>
            <pc:docMk/>
            <pc:sldMk cId="1449202327" sldId="481"/>
            <ac:spMk id="551" creationId="{10EC1E3A-C6FE-428C-4ABF-D530FA9599BE}"/>
          </ac:spMkLst>
        </pc:spChg>
        <pc:spChg chg="mod">
          <ac:chgData name="H M" userId="84cd2103f36ef0dc" providerId="LiveId" clId="{8F10A91F-EFDA-497B-869D-6F532A84F5AF}" dt="2023-09-04T20:48:18.719" v="118"/>
          <ac:spMkLst>
            <pc:docMk/>
            <pc:sldMk cId="1449202327" sldId="481"/>
            <ac:spMk id="552" creationId="{143A829F-67D6-A669-773E-8F9E8EC4EA26}"/>
          </ac:spMkLst>
        </pc:spChg>
        <pc:spChg chg="mod">
          <ac:chgData name="H M" userId="84cd2103f36ef0dc" providerId="LiveId" clId="{8F10A91F-EFDA-497B-869D-6F532A84F5AF}" dt="2023-09-04T20:48:18.719" v="118"/>
          <ac:spMkLst>
            <pc:docMk/>
            <pc:sldMk cId="1449202327" sldId="481"/>
            <ac:spMk id="553" creationId="{FAF0D132-3DDE-DEF9-F9A7-8A397B40FB6C}"/>
          </ac:spMkLst>
        </pc:spChg>
        <pc:spChg chg="mod">
          <ac:chgData name="H M" userId="84cd2103f36ef0dc" providerId="LiveId" clId="{8F10A91F-EFDA-497B-869D-6F532A84F5AF}" dt="2023-09-04T20:48:18.719" v="118"/>
          <ac:spMkLst>
            <pc:docMk/>
            <pc:sldMk cId="1449202327" sldId="481"/>
            <ac:spMk id="554" creationId="{06AB71EF-EBC1-7B99-89C7-0EC7A1244315}"/>
          </ac:spMkLst>
        </pc:spChg>
        <pc:spChg chg="mod">
          <ac:chgData name="H M" userId="84cd2103f36ef0dc" providerId="LiveId" clId="{8F10A91F-EFDA-497B-869D-6F532A84F5AF}" dt="2023-09-04T20:48:18.719" v="118"/>
          <ac:spMkLst>
            <pc:docMk/>
            <pc:sldMk cId="1449202327" sldId="481"/>
            <ac:spMk id="555" creationId="{3A3AA2B8-215E-DCDB-D51B-EA7BD50301D7}"/>
          </ac:spMkLst>
        </pc:spChg>
        <pc:spChg chg="mod">
          <ac:chgData name="H M" userId="84cd2103f36ef0dc" providerId="LiveId" clId="{8F10A91F-EFDA-497B-869D-6F532A84F5AF}" dt="2023-09-04T20:48:18.719" v="118"/>
          <ac:spMkLst>
            <pc:docMk/>
            <pc:sldMk cId="1449202327" sldId="481"/>
            <ac:spMk id="556" creationId="{32E8BA64-4F63-E7CD-15CA-BD089873EE29}"/>
          </ac:spMkLst>
        </pc:spChg>
        <pc:spChg chg="mod">
          <ac:chgData name="H M" userId="84cd2103f36ef0dc" providerId="LiveId" clId="{8F10A91F-EFDA-497B-869D-6F532A84F5AF}" dt="2023-09-04T20:48:18.719" v="118"/>
          <ac:spMkLst>
            <pc:docMk/>
            <pc:sldMk cId="1449202327" sldId="481"/>
            <ac:spMk id="557" creationId="{E1DE6F04-1F14-1B46-0956-5A15D7C6C3E4}"/>
          </ac:spMkLst>
        </pc:spChg>
        <pc:spChg chg="mod">
          <ac:chgData name="H M" userId="84cd2103f36ef0dc" providerId="LiveId" clId="{8F10A91F-EFDA-497B-869D-6F532A84F5AF}" dt="2023-09-04T20:48:18.719" v="118"/>
          <ac:spMkLst>
            <pc:docMk/>
            <pc:sldMk cId="1449202327" sldId="481"/>
            <ac:spMk id="558" creationId="{3E8BEE5B-D85C-8123-63D5-48B519D198C0}"/>
          </ac:spMkLst>
        </pc:spChg>
        <pc:spChg chg="mod">
          <ac:chgData name="H M" userId="84cd2103f36ef0dc" providerId="LiveId" clId="{8F10A91F-EFDA-497B-869D-6F532A84F5AF}" dt="2023-09-04T20:48:18.719" v="118"/>
          <ac:spMkLst>
            <pc:docMk/>
            <pc:sldMk cId="1449202327" sldId="481"/>
            <ac:spMk id="559" creationId="{A950A5D3-F25F-31F6-FB85-0CA57ECA8877}"/>
          </ac:spMkLst>
        </pc:spChg>
        <pc:spChg chg="mod">
          <ac:chgData name="H M" userId="84cd2103f36ef0dc" providerId="LiveId" clId="{8F10A91F-EFDA-497B-869D-6F532A84F5AF}" dt="2023-09-04T20:48:18.719" v="118"/>
          <ac:spMkLst>
            <pc:docMk/>
            <pc:sldMk cId="1449202327" sldId="481"/>
            <ac:spMk id="560" creationId="{5BEAB632-244B-ABBB-7069-C30ADDD7592E}"/>
          </ac:spMkLst>
        </pc:spChg>
        <pc:spChg chg="mod">
          <ac:chgData name="H M" userId="84cd2103f36ef0dc" providerId="LiveId" clId="{8F10A91F-EFDA-497B-869D-6F532A84F5AF}" dt="2023-09-04T20:48:18.719" v="118"/>
          <ac:spMkLst>
            <pc:docMk/>
            <pc:sldMk cId="1449202327" sldId="481"/>
            <ac:spMk id="561" creationId="{C153B6F2-4FAB-2923-48B5-A4B4746406F3}"/>
          </ac:spMkLst>
        </pc:spChg>
        <pc:spChg chg="mod">
          <ac:chgData name="H M" userId="84cd2103f36ef0dc" providerId="LiveId" clId="{8F10A91F-EFDA-497B-869D-6F532A84F5AF}" dt="2023-09-04T20:48:18.719" v="118"/>
          <ac:spMkLst>
            <pc:docMk/>
            <pc:sldMk cId="1449202327" sldId="481"/>
            <ac:spMk id="562" creationId="{7C541B70-6159-4533-3CEE-FC11B1BFDEDD}"/>
          </ac:spMkLst>
        </pc:spChg>
        <pc:spChg chg="mod">
          <ac:chgData name="H M" userId="84cd2103f36ef0dc" providerId="LiveId" clId="{8F10A91F-EFDA-497B-869D-6F532A84F5AF}" dt="2023-09-04T20:48:18.719" v="118"/>
          <ac:spMkLst>
            <pc:docMk/>
            <pc:sldMk cId="1449202327" sldId="481"/>
            <ac:spMk id="563" creationId="{06B817A7-B3FD-241A-9BB3-502A23EB7EB9}"/>
          </ac:spMkLst>
        </pc:spChg>
        <pc:spChg chg="mod">
          <ac:chgData name="H M" userId="84cd2103f36ef0dc" providerId="LiveId" clId="{8F10A91F-EFDA-497B-869D-6F532A84F5AF}" dt="2023-09-04T20:48:18.719" v="118"/>
          <ac:spMkLst>
            <pc:docMk/>
            <pc:sldMk cId="1449202327" sldId="481"/>
            <ac:spMk id="564" creationId="{25A8F3BD-F04C-8F97-E818-1D236A66EF1E}"/>
          </ac:spMkLst>
        </pc:spChg>
        <pc:spChg chg="mod">
          <ac:chgData name="H M" userId="84cd2103f36ef0dc" providerId="LiveId" clId="{8F10A91F-EFDA-497B-869D-6F532A84F5AF}" dt="2023-09-04T20:48:18.719" v="118"/>
          <ac:spMkLst>
            <pc:docMk/>
            <pc:sldMk cId="1449202327" sldId="481"/>
            <ac:spMk id="565" creationId="{EC3E6161-E200-44D9-FE76-240126162CD9}"/>
          </ac:spMkLst>
        </pc:spChg>
        <pc:spChg chg="mod">
          <ac:chgData name="H M" userId="84cd2103f36ef0dc" providerId="LiveId" clId="{8F10A91F-EFDA-497B-869D-6F532A84F5AF}" dt="2023-09-04T20:48:18.719" v="118"/>
          <ac:spMkLst>
            <pc:docMk/>
            <pc:sldMk cId="1449202327" sldId="481"/>
            <ac:spMk id="566" creationId="{F05AD818-A4C1-2A9C-50B0-3752C3DBCB85}"/>
          </ac:spMkLst>
        </pc:spChg>
        <pc:spChg chg="mod">
          <ac:chgData name="H M" userId="84cd2103f36ef0dc" providerId="LiveId" clId="{8F10A91F-EFDA-497B-869D-6F532A84F5AF}" dt="2023-09-04T20:48:18.719" v="118"/>
          <ac:spMkLst>
            <pc:docMk/>
            <pc:sldMk cId="1449202327" sldId="481"/>
            <ac:spMk id="567" creationId="{23FD79D7-3173-1E1F-E51D-9A882D6F318A}"/>
          </ac:spMkLst>
        </pc:spChg>
        <pc:spChg chg="mod">
          <ac:chgData name="H M" userId="84cd2103f36ef0dc" providerId="LiveId" clId="{8F10A91F-EFDA-497B-869D-6F532A84F5AF}" dt="2023-09-04T20:48:18.719" v="118"/>
          <ac:spMkLst>
            <pc:docMk/>
            <pc:sldMk cId="1449202327" sldId="481"/>
            <ac:spMk id="568" creationId="{C83615E7-92FE-3DD9-A7AB-C30ABFDCCABE}"/>
          </ac:spMkLst>
        </pc:spChg>
        <pc:spChg chg="mod">
          <ac:chgData name="H M" userId="84cd2103f36ef0dc" providerId="LiveId" clId="{8F10A91F-EFDA-497B-869D-6F532A84F5AF}" dt="2023-09-04T20:48:18.719" v="118"/>
          <ac:spMkLst>
            <pc:docMk/>
            <pc:sldMk cId="1449202327" sldId="481"/>
            <ac:spMk id="569" creationId="{EE9087E0-32D5-4AF2-81F2-BD2BA9DA953C}"/>
          </ac:spMkLst>
        </pc:spChg>
        <pc:spChg chg="mod">
          <ac:chgData name="H M" userId="84cd2103f36ef0dc" providerId="LiveId" clId="{8F10A91F-EFDA-497B-869D-6F532A84F5AF}" dt="2023-09-04T20:48:18.719" v="118"/>
          <ac:spMkLst>
            <pc:docMk/>
            <pc:sldMk cId="1449202327" sldId="481"/>
            <ac:spMk id="570" creationId="{CC6FFE03-4818-E35E-0156-FC805CDC0A7E}"/>
          </ac:spMkLst>
        </pc:spChg>
        <pc:spChg chg="mod">
          <ac:chgData name="H M" userId="84cd2103f36ef0dc" providerId="LiveId" clId="{8F10A91F-EFDA-497B-869D-6F532A84F5AF}" dt="2023-09-04T20:48:18.719" v="118"/>
          <ac:spMkLst>
            <pc:docMk/>
            <pc:sldMk cId="1449202327" sldId="481"/>
            <ac:spMk id="571" creationId="{5B30E920-8B58-F613-CD09-FB76E5130D2A}"/>
          </ac:spMkLst>
        </pc:spChg>
        <pc:spChg chg="mod">
          <ac:chgData name="H M" userId="84cd2103f36ef0dc" providerId="LiveId" clId="{8F10A91F-EFDA-497B-869D-6F532A84F5AF}" dt="2023-09-04T20:48:18.719" v="118"/>
          <ac:spMkLst>
            <pc:docMk/>
            <pc:sldMk cId="1449202327" sldId="481"/>
            <ac:spMk id="572" creationId="{05C4F8CC-2A0F-1FA3-6375-3F98D30E724D}"/>
          </ac:spMkLst>
        </pc:spChg>
        <pc:spChg chg="mod">
          <ac:chgData name="H M" userId="84cd2103f36ef0dc" providerId="LiveId" clId="{8F10A91F-EFDA-497B-869D-6F532A84F5AF}" dt="2023-09-04T20:48:18.719" v="118"/>
          <ac:spMkLst>
            <pc:docMk/>
            <pc:sldMk cId="1449202327" sldId="481"/>
            <ac:spMk id="573" creationId="{BF8C80F9-F9EC-87BA-2D6F-381975A9C00C}"/>
          </ac:spMkLst>
        </pc:spChg>
        <pc:spChg chg="mod">
          <ac:chgData name="H M" userId="84cd2103f36ef0dc" providerId="LiveId" clId="{8F10A91F-EFDA-497B-869D-6F532A84F5AF}" dt="2023-09-04T20:48:18.719" v="118"/>
          <ac:spMkLst>
            <pc:docMk/>
            <pc:sldMk cId="1449202327" sldId="481"/>
            <ac:spMk id="574" creationId="{B8CCB04E-5A32-680C-FB14-6512FC450AB4}"/>
          </ac:spMkLst>
        </pc:spChg>
        <pc:spChg chg="mod">
          <ac:chgData name="H M" userId="84cd2103f36ef0dc" providerId="LiveId" clId="{8F10A91F-EFDA-497B-869D-6F532A84F5AF}" dt="2023-09-04T20:48:18.719" v="118"/>
          <ac:spMkLst>
            <pc:docMk/>
            <pc:sldMk cId="1449202327" sldId="481"/>
            <ac:spMk id="575" creationId="{BE42A61C-5BD5-6BA0-5141-06FB61D1937E}"/>
          </ac:spMkLst>
        </pc:spChg>
        <pc:spChg chg="mod">
          <ac:chgData name="H M" userId="84cd2103f36ef0dc" providerId="LiveId" clId="{8F10A91F-EFDA-497B-869D-6F532A84F5AF}" dt="2023-09-04T20:48:18.719" v="118"/>
          <ac:spMkLst>
            <pc:docMk/>
            <pc:sldMk cId="1449202327" sldId="481"/>
            <ac:spMk id="576" creationId="{55AE3A4B-A96C-7BA7-0C2C-59F9C5252468}"/>
          </ac:spMkLst>
        </pc:spChg>
        <pc:spChg chg="mod">
          <ac:chgData name="H M" userId="84cd2103f36ef0dc" providerId="LiveId" clId="{8F10A91F-EFDA-497B-869D-6F532A84F5AF}" dt="2023-09-04T20:48:18.719" v="118"/>
          <ac:spMkLst>
            <pc:docMk/>
            <pc:sldMk cId="1449202327" sldId="481"/>
            <ac:spMk id="577" creationId="{9F7B3C7C-5622-D469-3E90-8BA76611AF17}"/>
          </ac:spMkLst>
        </pc:spChg>
        <pc:spChg chg="mod">
          <ac:chgData name="H M" userId="84cd2103f36ef0dc" providerId="LiveId" clId="{8F10A91F-EFDA-497B-869D-6F532A84F5AF}" dt="2023-09-04T20:48:18.719" v="118"/>
          <ac:spMkLst>
            <pc:docMk/>
            <pc:sldMk cId="1449202327" sldId="481"/>
            <ac:spMk id="578" creationId="{9797722F-E145-2B3E-1232-DA94995B6919}"/>
          </ac:spMkLst>
        </pc:spChg>
        <pc:spChg chg="mod">
          <ac:chgData name="H M" userId="84cd2103f36ef0dc" providerId="LiveId" clId="{8F10A91F-EFDA-497B-869D-6F532A84F5AF}" dt="2023-09-04T20:48:18.719" v="118"/>
          <ac:spMkLst>
            <pc:docMk/>
            <pc:sldMk cId="1449202327" sldId="481"/>
            <ac:spMk id="579" creationId="{F70D974B-F60D-757D-ABF6-A291D94F0587}"/>
          </ac:spMkLst>
        </pc:spChg>
        <pc:spChg chg="mod">
          <ac:chgData name="H M" userId="84cd2103f36ef0dc" providerId="LiveId" clId="{8F10A91F-EFDA-497B-869D-6F532A84F5AF}" dt="2023-09-04T20:48:18.719" v="118"/>
          <ac:spMkLst>
            <pc:docMk/>
            <pc:sldMk cId="1449202327" sldId="481"/>
            <ac:spMk id="580" creationId="{BFBD64C1-FDD5-C942-3EB2-E39319A6C958}"/>
          </ac:spMkLst>
        </pc:spChg>
        <pc:spChg chg="mod">
          <ac:chgData name="H M" userId="84cd2103f36ef0dc" providerId="LiveId" clId="{8F10A91F-EFDA-497B-869D-6F532A84F5AF}" dt="2023-09-04T20:48:18.719" v="118"/>
          <ac:spMkLst>
            <pc:docMk/>
            <pc:sldMk cId="1449202327" sldId="481"/>
            <ac:spMk id="581" creationId="{0AD60590-301E-0BCB-6CAF-7C024EB29FEA}"/>
          </ac:spMkLst>
        </pc:spChg>
        <pc:spChg chg="mod">
          <ac:chgData name="H M" userId="84cd2103f36ef0dc" providerId="LiveId" clId="{8F10A91F-EFDA-497B-869D-6F532A84F5AF}" dt="2023-09-04T20:48:18.719" v="118"/>
          <ac:spMkLst>
            <pc:docMk/>
            <pc:sldMk cId="1449202327" sldId="481"/>
            <ac:spMk id="582" creationId="{98E2478F-7111-32D3-BB8B-5969B5994038}"/>
          </ac:spMkLst>
        </pc:spChg>
        <pc:spChg chg="mod">
          <ac:chgData name="H M" userId="84cd2103f36ef0dc" providerId="LiveId" clId="{8F10A91F-EFDA-497B-869D-6F532A84F5AF}" dt="2023-09-04T20:48:18.719" v="118"/>
          <ac:spMkLst>
            <pc:docMk/>
            <pc:sldMk cId="1449202327" sldId="481"/>
            <ac:spMk id="583" creationId="{17CCB085-22BE-CB98-0D06-84161A0150ED}"/>
          </ac:spMkLst>
        </pc:spChg>
        <pc:spChg chg="mod">
          <ac:chgData name="H M" userId="84cd2103f36ef0dc" providerId="LiveId" clId="{8F10A91F-EFDA-497B-869D-6F532A84F5AF}" dt="2023-09-04T20:48:18.719" v="118"/>
          <ac:spMkLst>
            <pc:docMk/>
            <pc:sldMk cId="1449202327" sldId="481"/>
            <ac:spMk id="584" creationId="{CB4D1A2E-8196-13E8-0460-8DA447FF5014}"/>
          </ac:spMkLst>
        </pc:spChg>
        <pc:spChg chg="mod">
          <ac:chgData name="H M" userId="84cd2103f36ef0dc" providerId="LiveId" clId="{8F10A91F-EFDA-497B-869D-6F532A84F5AF}" dt="2023-09-04T20:48:18.719" v="118"/>
          <ac:spMkLst>
            <pc:docMk/>
            <pc:sldMk cId="1449202327" sldId="481"/>
            <ac:spMk id="585" creationId="{B528700D-CE55-1AF5-5EF7-7183A0E223B7}"/>
          </ac:spMkLst>
        </pc:spChg>
        <pc:spChg chg="mod">
          <ac:chgData name="H M" userId="84cd2103f36ef0dc" providerId="LiveId" clId="{8F10A91F-EFDA-497B-869D-6F532A84F5AF}" dt="2023-09-04T20:48:18.719" v="118"/>
          <ac:spMkLst>
            <pc:docMk/>
            <pc:sldMk cId="1449202327" sldId="481"/>
            <ac:spMk id="586" creationId="{72D4F920-898F-A1CC-B940-05C1699B4674}"/>
          </ac:spMkLst>
        </pc:spChg>
        <pc:spChg chg="mod">
          <ac:chgData name="H M" userId="84cd2103f36ef0dc" providerId="LiveId" clId="{8F10A91F-EFDA-497B-869D-6F532A84F5AF}" dt="2023-09-04T20:48:18.719" v="118"/>
          <ac:spMkLst>
            <pc:docMk/>
            <pc:sldMk cId="1449202327" sldId="481"/>
            <ac:spMk id="587" creationId="{8347A242-534A-83AD-1435-C7AC8F64DFEF}"/>
          </ac:spMkLst>
        </pc:spChg>
        <pc:spChg chg="mod">
          <ac:chgData name="H M" userId="84cd2103f36ef0dc" providerId="LiveId" clId="{8F10A91F-EFDA-497B-869D-6F532A84F5AF}" dt="2023-09-04T20:48:18.719" v="118"/>
          <ac:spMkLst>
            <pc:docMk/>
            <pc:sldMk cId="1449202327" sldId="481"/>
            <ac:spMk id="588" creationId="{B1B78165-765B-F3EB-5BE9-C94BE35046F3}"/>
          </ac:spMkLst>
        </pc:spChg>
        <pc:spChg chg="mod">
          <ac:chgData name="H M" userId="84cd2103f36ef0dc" providerId="LiveId" clId="{8F10A91F-EFDA-497B-869D-6F532A84F5AF}" dt="2023-09-04T20:48:18.719" v="118"/>
          <ac:spMkLst>
            <pc:docMk/>
            <pc:sldMk cId="1449202327" sldId="481"/>
            <ac:spMk id="589" creationId="{66D0FB0B-8B41-3A2F-EDF1-0253A73F172A}"/>
          </ac:spMkLst>
        </pc:spChg>
        <pc:spChg chg="mod">
          <ac:chgData name="H M" userId="84cd2103f36ef0dc" providerId="LiveId" clId="{8F10A91F-EFDA-497B-869D-6F532A84F5AF}" dt="2023-09-04T20:48:18.719" v="118"/>
          <ac:spMkLst>
            <pc:docMk/>
            <pc:sldMk cId="1449202327" sldId="481"/>
            <ac:spMk id="590" creationId="{177EEB32-E3E8-A262-2063-EAC62D6F9741}"/>
          </ac:spMkLst>
        </pc:spChg>
        <pc:spChg chg="mod">
          <ac:chgData name="H M" userId="84cd2103f36ef0dc" providerId="LiveId" clId="{8F10A91F-EFDA-497B-869D-6F532A84F5AF}" dt="2023-09-04T20:48:18.719" v="118"/>
          <ac:spMkLst>
            <pc:docMk/>
            <pc:sldMk cId="1449202327" sldId="481"/>
            <ac:spMk id="591" creationId="{5CC9C174-E5D1-5CA9-86D1-4F75143A9D31}"/>
          </ac:spMkLst>
        </pc:spChg>
        <pc:spChg chg="mod">
          <ac:chgData name="H M" userId="84cd2103f36ef0dc" providerId="LiveId" clId="{8F10A91F-EFDA-497B-869D-6F532A84F5AF}" dt="2023-09-04T20:48:18.719" v="118"/>
          <ac:spMkLst>
            <pc:docMk/>
            <pc:sldMk cId="1449202327" sldId="481"/>
            <ac:spMk id="592" creationId="{CE92F5BF-0AE1-6036-E1F7-0847AC4E40F7}"/>
          </ac:spMkLst>
        </pc:spChg>
        <pc:spChg chg="mod">
          <ac:chgData name="H M" userId="84cd2103f36ef0dc" providerId="LiveId" clId="{8F10A91F-EFDA-497B-869D-6F532A84F5AF}" dt="2023-09-04T20:48:18.719" v="118"/>
          <ac:spMkLst>
            <pc:docMk/>
            <pc:sldMk cId="1449202327" sldId="481"/>
            <ac:spMk id="593" creationId="{7281639B-EDDF-4E0F-FEBA-7E6E2B5EE7F0}"/>
          </ac:spMkLst>
        </pc:spChg>
        <pc:spChg chg="mod">
          <ac:chgData name="H M" userId="84cd2103f36ef0dc" providerId="LiveId" clId="{8F10A91F-EFDA-497B-869D-6F532A84F5AF}" dt="2023-09-04T20:48:18.719" v="118"/>
          <ac:spMkLst>
            <pc:docMk/>
            <pc:sldMk cId="1449202327" sldId="481"/>
            <ac:spMk id="594" creationId="{FC7E6AAC-772D-7490-6F57-C419069E9E09}"/>
          </ac:spMkLst>
        </pc:spChg>
        <pc:spChg chg="mod">
          <ac:chgData name="H M" userId="84cd2103f36ef0dc" providerId="LiveId" clId="{8F10A91F-EFDA-497B-869D-6F532A84F5AF}" dt="2023-09-04T20:48:18.719" v="118"/>
          <ac:spMkLst>
            <pc:docMk/>
            <pc:sldMk cId="1449202327" sldId="481"/>
            <ac:spMk id="595" creationId="{AB820B53-2F3A-8FC7-4E1A-9F06A37A95A9}"/>
          </ac:spMkLst>
        </pc:spChg>
        <pc:spChg chg="mod">
          <ac:chgData name="H M" userId="84cd2103f36ef0dc" providerId="LiveId" clId="{8F10A91F-EFDA-497B-869D-6F532A84F5AF}" dt="2023-09-04T20:48:18.719" v="118"/>
          <ac:spMkLst>
            <pc:docMk/>
            <pc:sldMk cId="1449202327" sldId="481"/>
            <ac:spMk id="596" creationId="{E50DDADC-D2CD-4EA2-4170-49FFD0862AB9}"/>
          </ac:spMkLst>
        </pc:spChg>
        <pc:spChg chg="mod">
          <ac:chgData name="H M" userId="84cd2103f36ef0dc" providerId="LiveId" clId="{8F10A91F-EFDA-497B-869D-6F532A84F5AF}" dt="2023-09-04T20:48:18.719" v="118"/>
          <ac:spMkLst>
            <pc:docMk/>
            <pc:sldMk cId="1449202327" sldId="481"/>
            <ac:spMk id="597" creationId="{CCE0CDBE-62F8-15C5-107C-298A40D2A0E0}"/>
          </ac:spMkLst>
        </pc:spChg>
        <pc:spChg chg="mod">
          <ac:chgData name="H M" userId="84cd2103f36ef0dc" providerId="LiveId" clId="{8F10A91F-EFDA-497B-869D-6F532A84F5AF}" dt="2023-09-04T20:48:18.719" v="118"/>
          <ac:spMkLst>
            <pc:docMk/>
            <pc:sldMk cId="1449202327" sldId="481"/>
            <ac:spMk id="598" creationId="{7943FDE0-AFC9-9FBC-0CB0-591BF918914A}"/>
          </ac:spMkLst>
        </pc:spChg>
        <pc:spChg chg="mod">
          <ac:chgData name="H M" userId="84cd2103f36ef0dc" providerId="LiveId" clId="{8F10A91F-EFDA-497B-869D-6F532A84F5AF}" dt="2023-09-04T20:48:18.719" v="118"/>
          <ac:spMkLst>
            <pc:docMk/>
            <pc:sldMk cId="1449202327" sldId="481"/>
            <ac:spMk id="599" creationId="{A343C84A-FBF0-864E-0AEF-5014AD80C865}"/>
          </ac:spMkLst>
        </pc:spChg>
        <pc:spChg chg="mod">
          <ac:chgData name="H M" userId="84cd2103f36ef0dc" providerId="LiveId" clId="{8F10A91F-EFDA-497B-869D-6F532A84F5AF}" dt="2023-09-04T20:48:18.719" v="118"/>
          <ac:spMkLst>
            <pc:docMk/>
            <pc:sldMk cId="1449202327" sldId="481"/>
            <ac:spMk id="600" creationId="{E59ADB81-A351-6946-6649-8589244A53BF}"/>
          </ac:spMkLst>
        </pc:spChg>
        <pc:spChg chg="mod">
          <ac:chgData name="H M" userId="84cd2103f36ef0dc" providerId="LiveId" clId="{8F10A91F-EFDA-497B-869D-6F532A84F5AF}" dt="2023-09-04T20:48:18.719" v="118"/>
          <ac:spMkLst>
            <pc:docMk/>
            <pc:sldMk cId="1449202327" sldId="481"/>
            <ac:spMk id="601" creationId="{E0E99548-99EE-C8C8-6D10-55A8E1983AF4}"/>
          </ac:spMkLst>
        </pc:spChg>
        <pc:spChg chg="mod">
          <ac:chgData name="H M" userId="84cd2103f36ef0dc" providerId="LiveId" clId="{8F10A91F-EFDA-497B-869D-6F532A84F5AF}" dt="2023-09-04T20:48:18.719" v="118"/>
          <ac:spMkLst>
            <pc:docMk/>
            <pc:sldMk cId="1449202327" sldId="481"/>
            <ac:spMk id="602" creationId="{FB7C71BC-599A-063E-3381-5395E1357270}"/>
          </ac:spMkLst>
        </pc:spChg>
        <pc:spChg chg="mod">
          <ac:chgData name="H M" userId="84cd2103f36ef0dc" providerId="LiveId" clId="{8F10A91F-EFDA-497B-869D-6F532A84F5AF}" dt="2023-09-04T20:48:18.719" v="118"/>
          <ac:spMkLst>
            <pc:docMk/>
            <pc:sldMk cId="1449202327" sldId="481"/>
            <ac:spMk id="603" creationId="{2B93A48E-69A4-3197-9EB3-9F811CD20AA1}"/>
          </ac:spMkLst>
        </pc:spChg>
        <pc:spChg chg="mod">
          <ac:chgData name="H M" userId="84cd2103f36ef0dc" providerId="LiveId" clId="{8F10A91F-EFDA-497B-869D-6F532A84F5AF}" dt="2023-09-04T20:48:18.719" v="118"/>
          <ac:spMkLst>
            <pc:docMk/>
            <pc:sldMk cId="1449202327" sldId="481"/>
            <ac:spMk id="604" creationId="{3FDF4793-C87D-8EE4-6816-5CAC9E22C2A7}"/>
          </ac:spMkLst>
        </pc:spChg>
        <pc:spChg chg="mod">
          <ac:chgData name="H M" userId="84cd2103f36ef0dc" providerId="LiveId" clId="{8F10A91F-EFDA-497B-869D-6F532A84F5AF}" dt="2023-09-04T20:48:18.719" v="118"/>
          <ac:spMkLst>
            <pc:docMk/>
            <pc:sldMk cId="1449202327" sldId="481"/>
            <ac:spMk id="605" creationId="{42AE4C30-4853-B722-5458-163D42002585}"/>
          </ac:spMkLst>
        </pc:spChg>
        <pc:spChg chg="mod">
          <ac:chgData name="H M" userId="84cd2103f36ef0dc" providerId="LiveId" clId="{8F10A91F-EFDA-497B-869D-6F532A84F5AF}" dt="2023-09-04T20:48:18.719" v="118"/>
          <ac:spMkLst>
            <pc:docMk/>
            <pc:sldMk cId="1449202327" sldId="481"/>
            <ac:spMk id="606" creationId="{4008B48A-B362-71A0-1B3A-5613E6638AC3}"/>
          </ac:spMkLst>
        </pc:spChg>
        <pc:spChg chg="mod">
          <ac:chgData name="H M" userId="84cd2103f36ef0dc" providerId="LiveId" clId="{8F10A91F-EFDA-497B-869D-6F532A84F5AF}" dt="2023-09-04T20:48:18.719" v="118"/>
          <ac:spMkLst>
            <pc:docMk/>
            <pc:sldMk cId="1449202327" sldId="481"/>
            <ac:spMk id="607" creationId="{01D3429C-B54F-1296-CD7E-869AA48B5BF0}"/>
          </ac:spMkLst>
        </pc:spChg>
        <pc:spChg chg="mod">
          <ac:chgData name="H M" userId="84cd2103f36ef0dc" providerId="LiveId" clId="{8F10A91F-EFDA-497B-869D-6F532A84F5AF}" dt="2023-09-04T20:48:18.719" v="118"/>
          <ac:spMkLst>
            <pc:docMk/>
            <pc:sldMk cId="1449202327" sldId="481"/>
            <ac:spMk id="608" creationId="{AF86B839-FA89-60FE-AA85-9E6B39168305}"/>
          </ac:spMkLst>
        </pc:spChg>
        <pc:spChg chg="mod">
          <ac:chgData name="H M" userId="84cd2103f36ef0dc" providerId="LiveId" clId="{8F10A91F-EFDA-497B-869D-6F532A84F5AF}" dt="2023-09-04T20:48:18.719" v="118"/>
          <ac:spMkLst>
            <pc:docMk/>
            <pc:sldMk cId="1449202327" sldId="481"/>
            <ac:spMk id="609" creationId="{5A0787A8-3350-2937-5067-383EEFA5E57D}"/>
          </ac:spMkLst>
        </pc:spChg>
        <pc:spChg chg="mod">
          <ac:chgData name="H M" userId="84cd2103f36ef0dc" providerId="LiveId" clId="{8F10A91F-EFDA-497B-869D-6F532A84F5AF}" dt="2023-09-04T20:48:18.719" v="118"/>
          <ac:spMkLst>
            <pc:docMk/>
            <pc:sldMk cId="1449202327" sldId="481"/>
            <ac:spMk id="610" creationId="{5EFD6F1C-8026-FD1C-CB1B-F5BDECB2AD65}"/>
          </ac:spMkLst>
        </pc:spChg>
        <pc:spChg chg="mod">
          <ac:chgData name="H M" userId="84cd2103f36ef0dc" providerId="LiveId" clId="{8F10A91F-EFDA-497B-869D-6F532A84F5AF}" dt="2023-09-04T20:48:18.719" v="118"/>
          <ac:spMkLst>
            <pc:docMk/>
            <pc:sldMk cId="1449202327" sldId="481"/>
            <ac:spMk id="611" creationId="{2D5801FB-82CF-78B6-E023-4BBC118395BD}"/>
          </ac:spMkLst>
        </pc:spChg>
        <pc:spChg chg="mod">
          <ac:chgData name="H M" userId="84cd2103f36ef0dc" providerId="LiveId" clId="{8F10A91F-EFDA-497B-869D-6F532A84F5AF}" dt="2023-09-04T20:48:18.719" v="118"/>
          <ac:spMkLst>
            <pc:docMk/>
            <pc:sldMk cId="1449202327" sldId="481"/>
            <ac:spMk id="612" creationId="{F42AA0EE-9267-E0CC-7332-716F9F7A60F9}"/>
          </ac:spMkLst>
        </pc:spChg>
        <pc:spChg chg="mod">
          <ac:chgData name="H M" userId="84cd2103f36ef0dc" providerId="LiveId" clId="{8F10A91F-EFDA-497B-869D-6F532A84F5AF}" dt="2023-09-04T20:48:18.719" v="118"/>
          <ac:spMkLst>
            <pc:docMk/>
            <pc:sldMk cId="1449202327" sldId="481"/>
            <ac:spMk id="613" creationId="{3DB399C3-E8B8-4B18-3DA1-CB6813318EB0}"/>
          </ac:spMkLst>
        </pc:spChg>
        <pc:spChg chg="mod">
          <ac:chgData name="H M" userId="84cd2103f36ef0dc" providerId="LiveId" clId="{8F10A91F-EFDA-497B-869D-6F532A84F5AF}" dt="2023-09-04T20:48:18.719" v="118"/>
          <ac:spMkLst>
            <pc:docMk/>
            <pc:sldMk cId="1449202327" sldId="481"/>
            <ac:spMk id="614" creationId="{A45A6150-FA5D-6C19-9D3B-C3D713EE06EF}"/>
          </ac:spMkLst>
        </pc:spChg>
        <pc:spChg chg="mod">
          <ac:chgData name="H M" userId="84cd2103f36ef0dc" providerId="LiveId" clId="{8F10A91F-EFDA-497B-869D-6F532A84F5AF}" dt="2023-09-04T20:48:18.719" v="118"/>
          <ac:spMkLst>
            <pc:docMk/>
            <pc:sldMk cId="1449202327" sldId="481"/>
            <ac:spMk id="615" creationId="{ED57419E-0191-B7AE-46C4-B434AF226BF8}"/>
          </ac:spMkLst>
        </pc:spChg>
        <pc:spChg chg="mod">
          <ac:chgData name="H M" userId="84cd2103f36ef0dc" providerId="LiveId" clId="{8F10A91F-EFDA-497B-869D-6F532A84F5AF}" dt="2023-09-04T20:48:18.719" v="118"/>
          <ac:spMkLst>
            <pc:docMk/>
            <pc:sldMk cId="1449202327" sldId="481"/>
            <ac:spMk id="616" creationId="{44377FCD-FD27-4129-605A-23B1D3E4F4E7}"/>
          </ac:spMkLst>
        </pc:spChg>
        <pc:spChg chg="mod">
          <ac:chgData name="H M" userId="84cd2103f36ef0dc" providerId="LiveId" clId="{8F10A91F-EFDA-497B-869D-6F532A84F5AF}" dt="2023-09-04T20:48:18.719" v="118"/>
          <ac:spMkLst>
            <pc:docMk/>
            <pc:sldMk cId="1449202327" sldId="481"/>
            <ac:spMk id="617" creationId="{100C63E6-3A41-FF3A-6A17-F208EC330B0D}"/>
          </ac:spMkLst>
        </pc:spChg>
        <pc:spChg chg="mod">
          <ac:chgData name="H M" userId="84cd2103f36ef0dc" providerId="LiveId" clId="{8F10A91F-EFDA-497B-869D-6F532A84F5AF}" dt="2023-09-04T20:48:18.719" v="118"/>
          <ac:spMkLst>
            <pc:docMk/>
            <pc:sldMk cId="1449202327" sldId="481"/>
            <ac:spMk id="618" creationId="{F89B1D29-B643-E0EC-D101-A53D996BAAA8}"/>
          </ac:spMkLst>
        </pc:spChg>
        <pc:spChg chg="mod">
          <ac:chgData name="H M" userId="84cd2103f36ef0dc" providerId="LiveId" clId="{8F10A91F-EFDA-497B-869D-6F532A84F5AF}" dt="2023-09-04T20:48:18.719" v="118"/>
          <ac:spMkLst>
            <pc:docMk/>
            <pc:sldMk cId="1449202327" sldId="481"/>
            <ac:spMk id="619" creationId="{1A3E100B-3AE2-9596-C813-F8B6304106BC}"/>
          </ac:spMkLst>
        </pc:spChg>
        <pc:spChg chg="mod">
          <ac:chgData name="H M" userId="84cd2103f36ef0dc" providerId="LiveId" clId="{8F10A91F-EFDA-497B-869D-6F532A84F5AF}" dt="2023-09-04T20:48:18.719" v="118"/>
          <ac:spMkLst>
            <pc:docMk/>
            <pc:sldMk cId="1449202327" sldId="481"/>
            <ac:spMk id="620" creationId="{DB45D559-4DE8-9846-5870-42F082376409}"/>
          </ac:spMkLst>
        </pc:spChg>
        <pc:spChg chg="mod">
          <ac:chgData name="H M" userId="84cd2103f36ef0dc" providerId="LiveId" clId="{8F10A91F-EFDA-497B-869D-6F532A84F5AF}" dt="2023-09-04T20:48:18.719" v="118"/>
          <ac:spMkLst>
            <pc:docMk/>
            <pc:sldMk cId="1449202327" sldId="481"/>
            <ac:spMk id="621" creationId="{1F6A41DC-56A8-34EE-A885-85400A336036}"/>
          </ac:spMkLst>
        </pc:spChg>
        <pc:spChg chg="mod">
          <ac:chgData name="H M" userId="84cd2103f36ef0dc" providerId="LiveId" clId="{8F10A91F-EFDA-497B-869D-6F532A84F5AF}" dt="2023-09-04T20:48:18.719" v="118"/>
          <ac:spMkLst>
            <pc:docMk/>
            <pc:sldMk cId="1449202327" sldId="481"/>
            <ac:spMk id="622" creationId="{A98A92E4-C1D8-FD7C-2806-FF71A17BBA5F}"/>
          </ac:spMkLst>
        </pc:spChg>
        <pc:spChg chg="mod">
          <ac:chgData name="H M" userId="84cd2103f36ef0dc" providerId="LiveId" clId="{8F10A91F-EFDA-497B-869D-6F532A84F5AF}" dt="2023-09-04T20:48:18.719" v="118"/>
          <ac:spMkLst>
            <pc:docMk/>
            <pc:sldMk cId="1449202327" sldId="481"/>
            <ac:spMk id="623" creationId="{BCE123E9-6FA2-6B7B-A891-7A18174BF493}"/>
          </ac:spMkLst>
        </pc:spChg>
        <pc:spChg chg="mod">
          <ac:chgData name="H M" userId="84cd2103f36ef0dc" providerId="LiveId" clId="{8F10A91F-EFDA-497B-869D-6F532A84F5AF}" dt="2023-09-04T20:48:18.719" v="118"/>
          <ac:spMkLst>
            <pc:docMk/>
            <pc:sldMk cId="1449202327" sldId="481"/>
            <ac:spMk id="624" creationId="{50D02346-5194-4323-A8C7-4FC2BE43D561}"/>
          </ac:spMkLst>
        </pc:spChg>
        <pc:spChg chg="mod">
          <ac:chgData name="H M" userId="84cd2103f36ef0dc" providerId="LiveId" clId="{8F10A91F-EFDA-497B-869D-6F532A84F5AF}" dt="2023-09-04T20:48:18.719" v="118"/>
          <ac:spMkLst>
            <pc:docMk/>
            <pc:sldMk cId="1449202327" sldId="481"/>
            <ac:spMk id="625" creationId="{9C0C393D-1621-8B9C-C7D6-AD7493717E22}"/>
          </ac:spMkLst>
        </pc:spChg>
        <pc:spChg chg="mod">
          <ac:chgData name="H M" userId="84cd2103f36ef0dc" providerId="LiveId" clId="{8F10A91F-EFDA-497B-869D-6F532A84F5AF}" dt="2023-09-04T20:48:18.719" v="118"/>
          <ac:spMkLst>
            <pc:docMk/>
            <pc:sldMk cId="1449202327" sldId="481"/>
            <ac:spMk id="626" creationId="{81E6A777-731E-271F-AA02-16F590F1A9D3}"/>
          </ac:spMkLst>
        </pc:spChg>
        <pc:spChg chg="mod">
          <ac:chgData name="H M" userId="84cd2103f36ef0dc" providerId="LiveId" clId="{8F10A91F-EFDA-497B-869D-6F532A84F5AF}" dt="2023-09-04T20:48:18.719" v="118"/>
          <ac:spMkLst>
            <pc:docMk/>
            <pc:sldMk cId="1449202327" sldId="481"/>
            <ac:spMk id="627" creationId="{1FDA2269-8381-3160-AD9F-6AD09072DB42}"/>
          </ac:spMkLst>
        </pc:spChg>
        <pc:spChg chg="mod">
          <ac:chgData name="H M" userId="84cd2103f36ef0dc" providerId="LiveId" clId="{8F10A91F-EFDA-497B-869D-6F532A84F5AF}" dt="2023-09-04T20:48:18.719" v="118"/>
          <ac:spMkLst>
            <pc:docMk/>
            <pc:sldMk cId="1449202327" sldId="481"/>
            <ac:spMk id="628" creationId="{EAA3DC2B-3020-0A94-1009-C3C2106DA793}"/>
          </ac:spMkLst>
        </pc:spChg>
        <pc:spChg chg="mod">
          <ac:chgData name="H M" userId="84cd2103f36ef0dc" providerId="LiveId" clId="{8F10A91F-EFDA-497B-869D-6F532A84F5AF}" dt="2023-09-04T20:48:18.719" v="118"/>
          <ac:spMkLst>
            <pc:docMk/>
            <pc:sldMk cId="1449202327" sldId="481"/>
            <ac:spMk id="629" creationId="{494068AA-81D1-FAB0-4A67-516BFE89D7F1}"/>
          </ac:spMkLst>
        </pc:spChg>
        <pc:spChg chg="mod">
          <ac:chgData name="H M" userId="84cd2103f36ef0dc" providerId="LiveId" clId="{8F10A91F-EFDA-497B-869D-6F532A84F5AF}" dt="2023-09-04T20:48:18.719" v="118"/>
          <ac:spMkLst>
            <pc:docMk/>
            <pc:sldMk cId="1449202327" sldId="481"/>
            <ac:spMk id="630" creationId="{DB6620B7-7C8B-AD2A-9357-612FA0C27AC0}"/>
          </ac:spMkLst>
        </pc:spChg>
        <pc:spChg chg="mod">
          <ac:chgData name="H M" userId="84cd2103f36ef0dc" providerId="LiveId" clId="{8F10A91F-EFDA-497B-869D-6F532A84F5AF}" dt="2023-09-04T20:48:18.719" v="118"/>
          <ac:spMkLst>
            <pc:docMk/>
            <pc:sldMk cId="1449202327" sldId="481"/>
            <ac:spMk id="631" creationId="{8051960C-B0D6-0CC9-90F8-AC55703EB5F7}"/>
          </ac:spMkLst>
        </pc:spChg>
        <pc:spChg chg="mod">
          <ac:chgData name="H M" userId="84cd2103f36ef0dc" providerId="LiveId" clId="{8F10A91F-EFDA-497B-869D-6F532A84F5AF}" dt="2023-09-04T20:48:18.719" v="118"/>
          <ac:spMkLst>
            <pc:docMk/>
            <pc:sldMk cId="1449202327" sldId="481"/>
            <ac:spMk id="632" creationId="{46B68CBC-E960-A24C-F8A0-AE6E6F82DB3F}"/>
          </ac:spMkLst>
        </pc:spChg>
        <pc:spChg chg="mod">
          <ac:chgData name="H M" userId="84cd2103f36ef0dc" providerId="LiveId" clId="{8F10A91F-EFDA-497B-869D-6F532A84F5AF}" dt="2023-09-04T20:48:18.719" v="118"/>
          <ac:spMkLst>
            <pc:docMk/>
            <pc:sldMk cId="1449202327" sldId="481"/>
            <ac:spMk id="633" creationId="{66ED29E6-325C-8AED-606A-782FB99B589A}"/>
          </ac:spMkLst>
        </pc:spChg>
        <pc:spChg chg="mod">
          <ac:chgData name="H M" userId="84cd2103f36ef0dc" providerId="LiveId" clId="{8F10A91F-EFDA-497B-869D-6F532A84F5AF}" dt="2023-09-04T20:48:18.719" v="118"/>
          <ac:spMkLst>
            <pc:docMk/>
            <pc:sldMk cId="1449202327" sldId="481"/>
            <ac:spMk id="634" creationId="{4ED534A2-5899-C7E2-C0FD-2229D383D0B7}"/>
          </ac:spMkLst>
        </pc:spChg>
        <pc:spChg chg="mod">
          <ac:chgData name="H M" userId="84cd2103f36ef0dc" providerId="LiveId" clId="{8F10A91F-EFDA-497B-869D-6F532A84F5AF}" dt="2023-09-04T20:48:18.719" v="118"/>
          <ac:spMkLst>
            <pc:docMk/>
            <pc:sldMk cId="1449202327" sldId="481"/>
            <ac:spMk id="635" creationId="{68E5005F-44FF-8787-2866-11AAAA82CC76}"/>
          </ac:spMkLst>
        </pc:spChg>
        <pc:spChg chg="mod">
          <ac:chgData name="H M" userId="84cd2103f36ef0dc" providerId="LiveId" clId="{8F10A91F-EFDA-497B-869D-6F532A84F5AF}" dt="2023-09-04T20:48:18.719" v="118"/>
          <ac:spMkLst>
            <pc:docMk/>
            <pc:sldMk cId="1449202327" sldId="481"/>
            <ac:spMk id="636" creationId="{DE3AF247-F16D-B401-7027-1C0152A19A57}"/>
          </ac:spMkLst>
        </pc:spChg>
        <pc:spChg chg="mod">
          <ac:chgData name="H M" userId="84cd2103f36ef0dc" providerId="LiveId" clId="{8F10A91F-EFDA-497B-869D-6F532A84F5AF}" dt="2023-09-04T20:48:18.719" v="118"/>
          <ac:spMkLst>
            <pc:docMk/>
            <pc:sldMk cId="1449202327" sldId="481"/>
            <ac:spMk id="637" creationId="{2B2A455E-772D-AC65-F117-0C97D6FD7202}"/>
          </ac:spMkLst>
        </pc:spChg>
        <pc:spChg chg="mod">
          <ac:chgData name="H M" userId="84cd2103f36ef0dc" providerId="LiveId" clId="{8F10A91F-EFDA-497B-869D-6F532A84F5AF}" dt="2023-09-04T20:48:18.719" v="118"/>
          <ac:spMkLst>
            <pc:docMk/>
            <pc:sldMk cId="1449202327" sldId="481"/>
            <ac:spMk id="638" creationId="{8E2D81BB-7016-A8F0-35AD-889EE2009B8B}"/>
          </ac:spMkLst>
        </pc:spChg>
        <pc:spChg chg="mod">
          <ac:chgData name="H M" userId="84cd2103f36ef0dc" providerId="LiveId" clId="{8F10A91F-EFDA-497B-869D-6F532A84F5AF}" dt="2023-09-04T20:48:18.719" v="118"/>
          <ac:spMkLst>
            <pc:docMk/>
            <pc:sldMk cId="1449202327" sldId="481"/>
            <ac:spMk id="639" creationId="{3EA8ECE0-C420-647C-9506-D2B8B10B8361}"/>
          </ac:spMkLst>
        </pc:spChg>
        <pc:spChg chg="mod">
          <ac:chgData name="H M" userId="84cd2103f36ef0dc" providerId="LiveId" clId="{8F10A91F-EFDA-497B-869D-6F532A84F5AF}" dt="2023-09-04T20:48:18.719" v="118"/>
          <ac:spMkLst>
            <pc:docMk/>
            <pc:sldMk cId="1449202327" sldId="481"/>
            <ac:spMk id="640" creationId="{56561D18-518A-B851-8F78-A10C60BF520B}"/>
          </ac:spMkLst>
        </pc:spChg>
        <pc:spChg chg="mod">
          <ac:chgData name="H M" userId="84cd2103f36ef0dc" providerId="LiveId" clId="{8F10A91F-EFDA-497B-869D-6F532A84F5AF}" dt="2023-09-04T20:48:18.719" v="118"/>
          <ac:spMkLst>
            <pc:docMk/>
            <pc:sldMk cId="1449202327" sldId="481"/>
            <ac:spMk id="641" creationId="{FD4077FA-AA50-18E3-B49E-F811A0BDC154}"/>
          </ac:spMkLst>
        </pc:spChg>
        <pc:spChg chg="mod">
          <ac:chgData name="H M" userId="84cd2103f36ef0dc" providerId="LiveId" clId="{8F10A91F-EFDA-497B-869D-6F532A84F5AF}" dt="2023-09-04T20:48:18.719" v="118"/>
          <ac:spMkLst>
            <pc:docMk/>
            <pc:sldMk cId="1449202327" sldId="481"/>
            <ac:spMk id="642" creationId="{7EB34B45-6442-B245-E0E9-B505B5CCC490}"/>
          </ac:spMkLst>
        </pc:spChg>
        <pc:spChg chg="mod">
          <ac:chgData name="H M" userId="84cd2103f36ef0dc" providerId="LiveId" clId="{8F10A91F-EFDA-497B-869D-6F532A84F5AF}" dt="2023-09-04T20:48:18.719" v="118"/>
          <ac:spMkLst>
            <pc:docMk/>
            <pc:sldMk cId="1449202327" sldId="481"/>
            <ac:spMk id="643" creationId="{092A7307-F86F-9A9E-3339-739DFD7E4B5F}"/>
          </ac:spMkLst>
        </pc:spChg>
        <pc:spChg chg="mod">
          <ac:chgData name="H M" userId="84cd2103f36ef0dc" providerId="LiveId" clId="{8F10A91F-EFDA-497B-869D-6F532A84F5AF}" dt="2023-09-04T20:48:18.719" v="118"/>
          <ac:spMkLst>
            <pc:docMk/>
            <pc:sldMk cId="1449202327" sldId="481"/>
            <ac:spMk id="644" creationId="{3C4E7DBC-55F9-CE29-10EE-AFF1D19B1A05}"/>
          </ac:spMkLst>
        </pc:spChg>
        <pc:spChg chg="mod">
          <ac:chgData name="H M" userId="84cd2103f36ef0dc" providerId="LiveId" clId="{8F10A91F-EFDA-497B-869D-6F532A84F5AF}" dt="2023-09-04T20:48:18.719" v="118"/>
          <ac:spMkLst>
            <pc:docMk/>
            <pc:sldMk cId="1449202327" sldId="481"/>
            <ac:spMk id="645" creationId="{FF5C8970-BB92-7EA2-522D-A101953E8BD0}"/>
          </ac:spMkLst>
        </pc:spChg>
        <pc:spChg chg="mod">
          <ac:chgData name="H M" userId="84cd2103f36ef0dc" providerId="LiveId" clId="{8F10A91F-EFDA-497B-869D-6F532A84F5AF}" dt="2023-09-04T20:48:18.719" v="118"/>
          <ac:spMkLst>
            <pc:docMk/>
            <pc:sldMk cId="1449202327" sldId="481"/>
            <ac:spMk id="646" creationId="{318B604E-58F5-D433-99E7-78592568D90D}"/>
          </ac:spMkLst>
        </pc:spChg>
        <pc:spChg chg="mod">
          <ac:chgData name="H M" userId="84cd2103f36ef0dc" providerId="LiveId" clId="{8F10A91F-EFDA-497B-869D-6F532A84F5AF}" dt="2023-09-04T20:48:18.719" v="118"/>
          <ac:spMkLst>
            <pc:docMk/>
            <pc:sldMk cId="1449202327" sldId="481"/>
            <ac:spMk id="647" creationId="{8F1FFFB1-1EE6-9F69-A0C9-66A23B0612F3}"/>
          </ac:spMkLst>
        </pc:spChg>
        <pc:spChg chg="mod">
          <ac:chgData name="H M" userId="84cd2103f36ef0dc" providerId="LiveId" clId="{8F10A91F-EFDA-497B-869D-6F532A84F5AF}" dt="2023-09-04T20:48:18.719" v="118"/>
          <ac:spMkLst>
            <pc:docMk/>
            <pc:sldMk cId="1449202327" sldId="481"/>
            <ac:spMk id="648" creationId="{8DC3F828-772B-D437-E5CF-CC8FC6D203EC}"/>
          </ac:spMkLst>
        </pc:spChg>
        <pc:spChg chg="mod">
          <ac:chgData name="H M" userId="84cd2103f36ef0dc" providerId="LiveId" clId="{8F10A91F-EFDA-497B-869D-6F532A84F5AF}" dt="2023-09-04T20:48:18.719" v="118"/>
          <ac:spMkLst>
            <pc:docMk/>
            <pc:sldMk cId="1449202327" sldId="481"/>
            <ac:spMk id="649" creationId="{DDF60D4C-887A-C290-545B-7F98A563DCFC}"/>
          </ac:spMkLst>
        </pc:spChg>
        <pc:spChg chg="mod">
          <ac:chgData name="H M" userId="84cd2103f36ef0dc" providerId="LiveId" clId="{8F10A91F-EFDA-497B-869D-6F532A84F5AF}" dt="2023-09-04T20:48:18.719" v="118"/>
          <ac:spMkLst>
            <pc:docMk/>
            <pc:sldMk cId="1449202327" sldId="481"/>
            <ac:spMk id="650" creationId="{F617B58E-E2A5-A8C5-D8D1-D83530CC558F}"/>
          </ac:spMkLst>
        </pc:spChg>
        <pc:spChg chg="mod">
          <ac:chgData name="H M" userId="84cd2103f36ef0dc" providerId="LiveId" clId="{8F10A91F-EFDA-497B-869D-6F532A84F5AF}" dt="2023-09-04T20:48:18.719" v="118"/>
          <ac:spMkLst>
            <pc:docMk/>
            <pc:sldMk cId="1449202327" sldId="481"/>
            <ac:spMk id="651" creationId="{B6C38C25-D4D0-AD96-0744-75505DDDAE27}"/>
          </ac:spMkLst>
        </pc:spChg>
        <pc:spChg chg="mod">
          <ac:chgData name="H M" userId="84cd2103f36ef0dc" providerId="LiveId" clId="{8F10A91F-EFDA-497B-869D-6F532A84F5AF}" dt="2023-09-04T20:48:18.719" v="118"/>
          <ac:spMkLst>
            <pc:docMk/>
            <pc:sldMk cId="1449202327" sldId="481"/>
            <ac:spMk id="652" creationId="{91E36C98-4057-4071-EB86-DA7F644DE94F}"/>
          </ac:spMkLst>
        </pc:spChg>
        <pc:spChg chg="mod">
          <ac:chgData name="H M" userId="84cd2103f36ef0dc" providerId="LiveId" clId="{8F10A91F-EFDA-497B-869D-6F532A84F5AF}" dt="2023-09-04T20:48:18.719" v="118"/>
          <ac:spMkLst>
            <pc:docMk/>
            <pc:sldMk cId="1449202327" sldId="481"/>
            <ac:spMk id="653" creationId="{F6F3A0D4-A044-DCAE-AE2E-8AAA89E66226}"/>
          </ac:spMkLst>
        </pc:spChg>
        <pc:spChg chg="mod">
          <ac:chgData name="H M" userId="84cd2103f36ef0dc" providerId="LiveId" clId="{8F10A91F-EFDA-497B-869D-6F532A84F5AF}" dt="2023-09-04T20:48:18.719" v="118"/>
          <ac:spMkLst>
            <pc:docMk/>
            <pc:sldMk cId="1449202327" sldId="481"/>
            <ac:spMk id="654" creationId="{D168EBEC-218A-6470-E65F-A709F69ED709}"/>
          </ac:spMkLst>
        </pc:spChg>
        <pc:spChg chg="mod">
          <ac:chgData name="H M" userId="84cd2103f36ef0dc" providerId="LiveId" clId="{8F10A91F-EFDA-497B-869D-6F532A84F5AF}" dt="2023-09-04T20:48:18.719" v="118"/>
          <ac:spMkLst>
            <pc:docMk/>
            <pc:sldMk cId="1449202327" sldId="481"/>
            <ac:spMk id="655" creationId="{AC0A5EFE-81E1-EF9D-0EC9-B3F210F8ABCE}"/>
          </ac:spMkLst>
        </pc:spChg>
        <pc:spChg chg="mod">
          <ac:chgData name="H M" userId="84cd2103f36ef0dc" providerId="LiveId" clId="{8F10A91F-EFDA-497B-869D-6F532A84F5AF}" dt="2023-09-04T20:48:18.719" v="118"/>
          <ac:spMkLst>
            <pc:docMk/>
            <pc:sldMk cId="1449202327" sldId="481"/>
            <ac:spMk id="656" creationId="{34D25015-089F-FB01-FD93-0CE1551E404F}"/>
          </ac:spMkLst>
        </pc:spChg>
        <pc:spChg chg="mod">
          <ac:chgData name="H M" userId="84cd2103f36ef0dc" providerId="LiveId" clId="{8F10A91F-EFDA-497B-869D-6F532A84F5AF}" dt="2023-09-04T20:48:18.719" v="118"/>
          <ac:spMkLst>
            <pc:docMk/>
            <pc:sldMk cId="1449202327" sldId="481"/>
            <ac:spMk id="657" creationId="{5A1375AA-402D-C019-BABB-B949E9A8AB7F}"/>
          </ac:spMkLst>
        </pc:spChg>
        <pc:spChg chg="mod">
          <ac:chgData name="H M" userId="84cd2103f36ef0dc" providerId="LiveId" clId="{8F10A91F-EFDA-497B-869D-6F532A84F5AF}" dt="2023-09-04T20:48:18.719" v="118"/>
          <ac:spMkLst>
            <pc:docMk/>
            <pc:sldMk cId="1449202327" sldId="481"/>
            <ac:spMk id="658" creationId="{D06F2958-42DD-6F06-814E-555D18075A4D}"/>
          </ac:spMkLst>
        </pc:spChg>
        <pc:spChg chg="mod">
          <ac:chgData name="H M" userId="84cd2103f36ef0dc" providerId="LiveId" clId="{8F10A91F-EFDA-497B-869D-6F532A84F5AF}" dt="2023-09-04T20:48:18.719" v="118"/>
          <ac:spMkLst>
            <pc:docMk/>
            <pc:sldMk cId="1449202327" sldId="481"/>
            <ac:spMk id="659" creationId="{ABCFB77C-BE55-E42B-9FFF-7C6623023977}"/>
          </ac:spMkLst>
        </pc:spChg>
        <pc:spChg chg="mod">
          <ac:chgData name="H M" userId="84cd2103f36ef0dc" providerId="LiveId" clId="{8F10A91F-EFDA-497B-869D-6F532A84F5AF}" dt="2023-09-04T20:48:18.719" v="118"/>
          <ac:spMkLst>
            <pc:docMk/>
            <pc:sldMk cId="1449202327" sldId="481"/>
            <ac:spMk id="660" creationId="{1C1C20E7-F388-7734-323C-2A1979B45FD7}"/>
          </ac:spMkLst>
        </pc:spChg>
        <pc:spChg chg="mod">
          <ac:chgData name="H M" userId="84cd2103f36ef0dc" providerId="LiveId" clId="{8F10A91F-EFDA-497B-869D-6F532A84F5AF}" dt="2023-09-04T20:48:18.719" v="118"/>
          <ac:spMkLst>
            <pc:docMk/>
            <pc:sldMk cId="1449202327" sldId="481"/>
            <ac:spMk id="661" creationId="{897628BD-3199-AACB-D02B-73888F0C02A0}"/>
          </ac:spMkLst>
        </pc:spChg>
        <pc:spChg chg="mod">
          <ac:chgData name="H M" userId="84cd2103f36ef0dc" providerId="LiveId" clId="{8F10A91F-EFDA-497B-869D-6F532A84F5AF}" dt="2023-09-04T20:48:18.719" v="118"/>
          <ac:spMkLst>
            <pc:docMk/>
            <pc:sldMk cId="1449202327" sldId="481"/>
            <ac:spMk id="662" creationId="{ACFF6C12-4675-4540-4A8D-C669D1D22124}"/>
          </ac:spMkLst>
        </pc:spChg>
        <pc:spChg chg="mod">
          <ac:chgData name="H M" userId="84cd2103f36ef0dc" providerId="LiveId" clId="{8F10A91F-EFDA-497B-869D-6F532A84F5AF}" dt="2023-09-04T20:48:18.719" v="118"/>
          <ac:spMkLst>
            <pc:docMk/>
            <pc:sldMk cId="1449202327" sldId="481"/>
            <ac:spMk id="663" creationId="{B042DF66-7BFB-8333-6A30-735D112FC9AC}"/>
          </ac:spMkLst>
        </pc:spChg>
        <pc:spChg chg="mod">
          <ac:chgData name="H M" userId="84cd2103f36ef0dc" providerId="LiveId" clId="{8F10A91F-EFDA-497B-869D-6F532A84F5AF}" dt="2023-09-04T20:48:18.719" v="118"/>
          <ac:spMkLst>
            <pc:docMk/>
            <pc:sldMk cId="1449202327" sldId="481"/>
            <ac:spMk id="664" creationId="{8BF58A7E-9551-9623-A343-278263270F56}"/>
          </ac:spMkLst>
        </pc:spChg>
        <pc:spChg chg="mod">
          <ac:chgData name="H M" userId="84cd2103f36ef0dc" providerId="LiveId" clId="{8F10A91F-EFDA-497B-869D-6F532A84F5AF}" dt="2023-09-04T20:48:18.719" v="118"/>
          <ac:spMkLst>
            <pc:docMk/>
            <pc:sldMk cId="1449202327" sldId="481"/>
            <ac:spMk id="665" creationId="{3B7D1330-E314-AD6F-2DBA-409772A66630}"/>
          </ac:spMkLst>
        </pc:spChg>
        <pc:spChg chg="mod">
          <ac:chgData name="H M" userId="84cd2103f36ef0dc" providerId="LiveId" clId="{8F10A91F-EFDA-497B-869D-6F532A84F5AF}" dt="2023-09-04T20:48:18.719" v="118"/>
          <ac:spMkLst>
            <pc:docMk/>
            <pc:sldMk cId="1449202327" sldId="481"/>
            <ac:spMk id="666" creationId="{91AAA55B-1328-649B-AB74-DC71B71028CC}"/>
          </ac:spMkLst>
        </pc:spChg>
        <pc:spChg chg="mod">
          <ac:chgData name="H M" userId="84cd2103f36ef0dc" providerId="LiveId" clId="{8F10A91F-EFDA-497B-869D-6F532A84F5AF}" dt="2023-09-04T20:48:18.719" v="118"/>
          <ac:spMkLst>
            <pc:docMk/>
            <pc:sldMk cId="1449202327" sldId="481"/>
            <ac:spMk id="667" creationId="{E5CB7104-42FC-8261-1C0F-2609D6207EDF}"/>
          </ac:spMkLst>
        </pc:spChg>
        <pc:spChg chg="mod">
          <ac:chgData name="H M" userId="84cd2103f36ef0dc" providerId="LiveId" clId="{8F10A91F-EFDA-497B-869D-6F532A84F5AF}" dt="2023-09-04T20:48:18.719" v="118"/>
          <ac:spMkLst>
            <pc:docMk/>
            <pc:sldMk cId="1449202327" sldId="481"/>
            <ac:spMk id="668" creationId="{04B38D99-E343-AE25-6CCF-2CC258ACD717}"/>
          </ac:spMkLst>
        </pc:spChg>
        <pc:spChg chg="mod">
          <ac:chgData name="H M" userId="84cd2103f36ef0dc" providerId="LiveId" clId="{8F10A91F-EFDA-497B-869D-6F532A84F5AF}" dt="2023-09-04T20:48:18.719" v="118"/>
          <ac:spMkLst>
            <pc:docMk/>
            <pc:sldMk cId="1449202327" sldId="481"/>
            <ac:spMk id="669" creationId="{12CD945C-AEF6-64D9-1FA4-00E4D52E2444}"/>
          </ac:spMkLst>
        </pc:spChg>
        <pc:spChg chg="mod">
          <ac:chgData name="H M" userId="84cd2103f36ef0dc" providerId="LiveId" clId="{8F10A91F-EFDA-497B-869D-6F532A84F5AF}" dt="2023-09-04T20:48:18.719" v="118"/>
          <ac:spMkLst>
            <pc:docMk/>
            <pc:sldMk cId="1449202327" sldId="481"/>
            <ac:spMk id="670" creationId="{9477942B-CD20-9B96-9EC1-A553C8237479}"/>
          </ac:spMkLst>
        </pc:spChg>
        <pc:spChg chg="mod">
          <ac:chgData name="H M" userId="84cd2103f36ef0dc" providerId="LiveId" clId="{8F10A91F-EFDA-497B-869D-6F532A84F5AF}" dt="2023-09-04T20:48:18.719" v="118"/>
          <ac:spMkLst>
            <pc:docMk/>
            <pc:sldMk cId="1449202327" sldId="481"/>
            <ac:spMk id="671" creationId="{140508BF-4F46-56E7-17E9-8DF8C801E0AF}"/>
          </ac:spMkLst>
        </pc:spChg>
        <pc:spChg chg="mod">
          <ac:chgData name="H M" userId="84cd2103f36ef0dc" providerId="LiveId" clId="{8F10A91F-EFDA-497B-869D-6F532A84F5AF}" dt="2023-09-04T20:48:18.719" v="118"/>
          <ac:spMkLst>
            <pc:docMk/>
            <pc:sldMk cId="1449202327" sldId="481"/>
            <ac:spMk id="672" creationId="{F7254B4D-712B-CC68-F0A6-741D7BDD8762}"/>
          </ac:spMkLst>
        </pc:spChg>
        <pc:spChg chg="add del mod">
          <ac:chgData name="H M" userId="84cd2103f36ef0dc" providerId="LiveId" clId="{8F10A91F-EFDA-497B-869D-6F532A84F5AF}" dt="2023-09-04T20:49:36.626" v="128" actId="21"/>
          <ac:spMkLst>
            <pc:docMk/>
            <pc:sldMk cId="1449202327" sldId="481"/>
            <ac:spMk id="673" creationId="{6C651963-5970-6281-38BD-E4203626D7A8}"/>
          </ac:spMkLst>
        </pc:spChg>
        <pc:spChg chg="add del mod">
          <ac:chgData name="H M" userId="84cd2103f36ef0dc" providerId="LiveId" clId="{8F10A91F-EFDA-497B-869D-6F532A84F5AF}" dt="2023-09-04T20:49:36.626" v="128" actId="21"/>
          <ac:spMkLst>
            <pc:docMk/>
            <pc:sldMk cId="1449202327" sldId="481"/>
            <ac:spMk id="674" creationId="{42500DC4-FCE5-B019-BA5F-67D8F4DA5FBB}"/>
          </ac:spMkLst>
        </pc:spChg>
        <pc:spChg chg="add del mod">
          <ac:chgData name="H M" userId="84cd2103f36ef0dc" providerId="LiveId" clId="{8F10A91F-EFDA-497B-869D-6F532A84F5AF}" dt="2023-09-04T20:49:36.626" v="128" actId="21"/>
          <ac:spMkLst>
            <pc:docMk/>
            <pc:sldMk cId="1449202327" sldId="481"/>
            <ac:spMk id="675" creationId="{D7B1FE1D-7C48-E899-FF74-606CA007C272}"/>
          </ac:spMkLst>
        </pc:spChg>
        <pc:spChg chg="add del mod">
          <ac:chgData name="H M" userId="84cd2103f36ef0dc" providerId="LiveId" clId="{8F10A91F-EFDA-497B-869D-6F532A84F5AF}" dt="2023-09-04T20:49:36.626" v="128" actId="21"/>
          <ac:spMkLst>
            <pc:docMk/>
            <pc:sldMk cId="1449202327" sldId="481"/>
            <ac:spMk id="676" creationId="{8EA8E282-6B21-DEA1-D1DF-5787FE57EA22}"/>
          </ac:spMkLst>
        </pc:spChg>
        <pc:spChg chg="add del mod">
          <ac:chgData name="H M" userId="84cd2103f36ef0dc" providerId="LiveId" clId="{8F10A91F-EFDA-497B-869D-6F532A84F5AF}" dt="2023-09-04T20:49:36.626" v="128" actId="21"/>
          <ac:spMkLst>
            <pc:docMk/>
            <pc:sldMk cId="1449202327" sldId="481"/>
            <ac:spMk id="677" creationId="{E3032EBE-A794-0365-639D-BFB26EB6208E}"/>
          </ac:spMkLst>
        </pc:spChg>
        <pc:spChg chg="mod">
          <ac:chgData name="H M" userId="84cd2103f36ef0dc" providerId="LiveId" clId="{8F10A91F-EFDA-497B-869D-6F532A84F5AF}" dt="2023-09-04T20:49:13.393" v="123"/>
          <ac:spMkLst>
            <pc:docMk/>
            <pc:sldMk cId="1449202327" sldId="481"/>
            <ac:spMk id="679" creationId="{AE495046-7C66-0EDD-B7CD-A6CD9DB76122}"/>
          </ac:spMkLst>
        </pc:spChg>
        <pc:spChg chg="mod">
          <ac:chgData name="H M" userId="84cd2103f36ef0dc" providerId="LiveId" clId="{8F10A91F-EFDA-497B-869D-6F532A84F5AF}" dt="2023-09-04T20:49:13.393" v="123"/>
          <ac:spMkLst>
            <pc:docMk/>
            <pc:sldMk cId="1449202327" sldId="481"/>
            <ac:spMk id="680" creationId="{B854A90F-2F3C-165F-4A0A-B649AB56D17F}"/>
          </ac:spMkLst>
        </pc:spChg>
        <pc:spChg chg="mod">
          <ac:chgData name="H M" userId="84cd2103f36ef0dc" providerId="LiveId" clId="{8F10A91F-EFDA-497B-869D-6F532A84F5AF}" dt="2023-09-04T20:49:13.393" v="123"/>
          <ac:spMkLst>
            <pc:docMk/>
            <pc:sldMk cId="1449202327" sldId="481"/>
            <ac:spMk id="681" creationId="{FF9CBC66-D6EE-2D61-4ED5-F640CAC89317}"/>
          </ac:spMkLst>
        </pc:spChg>
        <pc:spChg chg="mod">
          <ac:chgData name="H M" userId="84cd2103f36ef0dc" providerId="LiveId" clId="{8F10A91F-EFDA-497B-869D-6F532A84F5AF}" dt="2023-09-04T20:49:13.393" v="123"/>
          <ac:spMkLst>
            <pc:docMk/>
            <pc:sldMk cId="1449202327" sldId="481"/>
            <ac:spMk id="682" creationId="{E13B90FF-9401-8EA1-2C99-2531DA7DB821}"/>
          </ac:spMkLst>
        </pc:spChg>
        <pc:spChg chg="mod">
          <ac:chgData name="H M" userId="84cd2103f36ef0dc" providerId="LiveId" clId="{8F10A91F-EFDA-497B-869D-6F532A84F5AF}" dt="2023-09-04T20:49:13.393" v="123"/>
          <ac:spMkLst>
            <pc:docMk/>
            <pc:sldMk cId="1449202327" sldId="481"/>
            <ac:spMk id="683" creationId="{82E6280D-0943-763F-F1AA-DCBD60E8090F}"/>
          </ac:spMkLst>
        </pc:spChg>
        <pc:spChg chg="mod">
          <ac:chgData name="H M" userId="84cd2103f36ef0dc" providerId="LiveId" clId="{8F10A91F-EFDA-497B-869D-6F532A84F5AF}" dt="2023-09-04T20:49:13.393" v="123"/>
          <ac:spMkLst>
            <pc:docMk/>
            <pc:sldMk cId="1449202327" sldId="481"/>
            <ac:spMk id="684" creationId="{EECBA7A5-57B8-6FD6-32DB-6B21F05898B8}"/>
          </ac:spMkLst>
        </pc:spChg>
        <pc:spChg chg="mod">
          <ac:chgData name="H M" userId="84cd2103f36ef0dc" providerId="LiveId" clId="{8F10A91F-EFDA-497B-869D-6F532A84F5AF}" dt="2023-09-04T20:49:13.393" v="123"/>
          <ac:spMkLst>
            <pc:docMk/>
            <pc:sldMk cId="1449202327" sldId="481"/>
            <ac:spMk id="685" creationId="{AD641776-7145-669F-6CDB-92260985CFC9}"/>
          </ac:spMkLst>
        </pc:spChg>
        <pc:spChg chg="mod">
          <ac:chgData name="H M" userId="84cd2103f36ef0dc" providerId="LiveId" clId="{8F10A91F-EFDA-497B-869D-6F532A84F5AF}" dt="2023-09-04T20:49:13.393" v="123"/>
          <ac:spMkLst>
            <pc:docMk/>
            <pc:sldMk cId="1449202327" sldId="481"/>
            <ac:spMk id="686" creationId="{B5648CEE-3784-0262-0E3E-06286D6BA4FD}"/>
          </ac:spMkLst>
        </pc:spChg>
        <pc:spChg chg="mod">
          <ac:chgData name="H M" userId="84cd2103f36ef0dc" providerId="LiveId" clId="{8F10A91F-EFDA-497B-869D-6F532A84F5AF}" dt="2023-09-04T20:49:13.393" v="123"/>
          <ac:spMkLst>
            <pc:docMk/>
            <pc:sldMk cId="1449202327" sldId="481"/>
            <ac:spMk id="687" creationId="{0D97C2D2-F9D1-67F6-1CE3-073D9D31C735}"/>
          </ac:spMkLst>
        </pc:spChg>
        <pc:spChg chg="mod">
          <ac:chgData name="H M" userId="84cd2103f36ef0dc" providerId="LiveId" clId="{8F10A91F-EFDA-497B-869D-6F532A84F5AF}" dt="2023-09-04T20:49:13.393" v="123"/>
          <ac:spMkLst>
            <pc:docMk/>
            <pc:sldMk cId="1449202327" sldId="481"/>
            <ac:spMk id="688" creationId="{FC6127D0-B52F-A21F-3A79-476512B51F71}"/>
          </ac:spMkLst>
        </pc:spChg>
        <pc:spChg chg="mod">
          <ac:chgData name="H M" userId="84cd2103f36ef0dc" providerId="LiveId" clId="{8F10A91F-EFDA-497B-869D-6F532A84F5AF}" dt="2023-09-04T20:49:13.393" v="123"/>
          <ac:spMkLst>
            <pc:docMk/>
            <pc:sldMk cId="1449202327" sldId="481"/>
            <ac:spMk id="689" creationId="{55915632-219F-5FCD-D119-1D4424A527D6}"/>
          </ac:spMkLst>
        </pc:spChg>
        <pc:spChg chg="mod">
          <ac:chgData name="H M" userId="84cd2103f36ef0dc" providerId="LiveId" clId="{8F10A91F-EFDA-497B-869D-6F532A84F5AF}" dt="2023-09-04T20:49:13.393" v="123"/>
          <ac:spMkLst>
            <pc:docMk/>
            <pc:sldMk cId="1449202327" sldId="481"/>
            <ac:spMk id="690" creationId="{01C54D84-87BD-1252-C9EC-A18007756BF2}"/>
          </ac:spMkLst>
        </pc:spChg>
        <pc:spChg chg="mod">
          <ac:chgData name="H M" userId="84cd2103f36ef0dc" providerId="LiveId" clId="{8F10A91F-EFDA-497B-869D-6F532A84F5AF}" dt="2023-09-04T20:49:13.393" v="123"/>
          <ac:spMkLst>
            <pc:docMk/>
            <pc:sldMk cId="1449202327" sldId="481"/>
            <ac:spMk id="691" creationId="{3A918DEE-4761-DD9C-8737-9CEB5DEA01BC}"/>
          </ac:spMkLst>
        </pc:spChg>
        <pc:spChg chg="mod">
          <ac:chgData name="H M" userId="84cd2103f36ef0dc" providerId="LiveId" clId="{8F10A91F-EFDA-497B-869D-6F532A84F5AF}" dt="2023-09-04T20:49:13.393" v="123"/>
          <ac:spMkLst>
            <pc:docMk/>
            <pc:sldMk cId="1449202327" sldId="481"/>
            <ac:spMk id="692" creationId="{E6B31F47-9885-69B7-0F1A-929EF1062F83}"/>
          </ac:spMkLst>
        </pc:spChg>
        <pc:spChg chg="mod">
          <ac:chgData name="H M" userId="84cd2103f36ef0dc" providerId="LiveId" clId="{8F10A91F-EFDA-497B-869D-6F532A84F5AF}" dt="2023-09-04T20:49:13.393" v="123"/>
          <ac:spMkLst>
            <pc:docMk/>
            <pc:sldMk cId="1449202327" sldId="481"/>
            <ac:spMk id="693" creationId="{24B3E559-1C19-D7DA-4AEC-C78951E17770}"/>
          </ac:spMkLst>
        </pc:spChg>
        <pc:spChg chg="mod">
          <ac:chgData name="H M" userId="84cd2103f36ef0dc" providerId="LiveId" clId="{8F10A91F-EFDA-497B-869D-6F532A84F5AF}" dt="2023-09-04T20:49:13.393" v="123"/>
          <ac:spMkLst>
            <pc:docMk/>
            <pc:sldMk cId="1449202327" sldId="481"/>
            <ac:spMk id="694" creationId="{ADACC53B-6593-0427-547A-027AE2C3BD6B}"/>
          </ac:spMkLst>
        </pc:spChg>
        <pc:spChg chg="mod">
          <ac:chgData name="H M" userId="84cd2103f36ef0dc" providerId="LiveId" clId="{8F10A91F-EFDA-497B-869D-6F532A84F5AF}" dt="2023-09-04T20:49:13.393" v="123"/>
          <ac:spMkLst>
            <pc:docMk/>
            <pc:sldMk cId="1449202327" sldId="481"/>
            <ac:spMk id="695" creationId="{8D3C3987-E28F-E3F1-AD2C-59E373FA1715}"/>
          </ac:spMkLst>
        </pc:spChg>
        <pc:spChg chg="mod">
          <ac:chgData name="H M" userId="84cd2103f36ef0dc" providerId="LiveId" clId="{8F10A91F-EFDA-497B-869D-6F532A84F5AF}" dt="2023-09-04T20:49:13.393" v="123"/>
          <ac:spMkLst>
            <pc:docMk/>
            <pc:sldMk cId="1449202327" sldId="481"/>
            <ac:spMk id="696" creationId="{160F0B05-10B8-6CB8-0393-4FF07C45FBB7}"/>
          </ac:spMkLst>
        </pc:spChg>
        <pc:spChg chg="mod">
          <ac:chgData name="H M" userId="84cd2103f36ef0dc" providerId="LiveId" clId="{8F10A91F-EFDA-497B-869D-6F532A84F5AF}" dt="2023-09-04T20:49:13.393" v="123"/>
          <ac:spMkLst>
            <pc:docMk/>
            <pc:sldMk cId="1449202327" sldId="481"/>
            <ac:spMk id="697" creationId="{FB8CEBFF-D6A0-CA5E-AD26-1FBA1DB7FFE0}"/>
          </ac:spMkLst>
        </pc:spChg>
        <pc:spChg chg="mod">
          <ac:chgData name="H M" userId="84cd2103f36ef0dc" providerId="LiveId" clId="{8F10A91F-EFDA-497B-869D-6F532A84F5AF}" dt="2023-09-04T20:49:13.393" v="123"/>
          <ac:spMkLst>
            <pc:docMk/>
            <pc:sldMk cId="1449202327" sldId="481"/>
            <ac:spMk id="698" creationId="{33DA2997-CF2D-B80F-BB53-DC703051E42A}"/>
          </ac:spMkLst>
        </pc:spChg>
        <pc:spChg chg="mod">
          <ac:chgData name="H M" userId="84cd2103f36ef0dc" providerId="LiveId" clId="{8F10A91F-EFDA-497B-869D-6F532A84F5AF}" dt="2023-09-04T20:49:13.393" v="123"/>
          <ac:spMkLst>
            <pc:docMk/>
            <pc:sldMk cId="1449202327" sldId="481"/>
            <ac:spMk id="699" creationId="{FCDFBC1B-8EC9-31B2-77E1-6B57C31CEF9D}"/>
          </ac:spMkLst>
        </pc:spChg>
        <pc:spChg chg="mod">
          <ac:chgData name="H M" userId="84cd2103f36ef0dc" providerId="LiveId" clId="{8F10A91F-EFDA-497B-869D-6F532A84F5AF}" dt="2023-09-04T20:49:13.393" v="123"/>
          <ac:spMkLst>
            <pc:docMk/>
            <pc:sldMk cId="1449202327" sldId="481"/>
            <ac:spMk id="700" creationId="{D70C8F43-C3DE-BAAC-2444-9E4DEF91CD81}"/>
          </ac:spMkLst>
        </pc:spChg>
        <pc:spChg chg="mod">
          <ac:chgData name="H M" userId="84cd2103f36ef0dc" providerId="LiveId" clId="{8F10A91F-EFDA-497B-869D-6F532A84F5AF}" dt="2023-09-04T20:49:13.393" v="123"/>
          <ac:spMkLst>
            <pc:docMk/>
            <pc:sldMk cId="1449202327" sldId="481"/>
            <ac:spMk id="701" creationId="{A4724AAB-193B-B2CE-1567-827E2C1F2BFF}"/>
          </ac:spMkLst>
        </pc:spChg>
        <pc:spChg chg="mod">
          <ac:chgData name="H M" userId="84cd2103f36ef0dc" providerId="LiveId" clId="{8F10A91F-EFDA-497B-869D-6F532A84F5AF}" dt="2023-09-04T20:49:13.393" v="123"/>
          <ac:spMkLst>
            <pc:docMk/>
            <pc:sldMk cId="1449202327" sldId="481"/>
            <ac:spMk id="702" creationId="{C60BD254-8015-5B3B-BA83-EE30AEEA8FDF}"/>
          </ac:spMkLst>
        </pc:spChg>
        <pc:spChg chg="mod">
          <ac:chgData name="H M" userId="84cd2103f36ef0dc" providerId="LiveId" clId="{8F10A91F-EFDA-497B-869D-6F532A84F5AF}" dt="2023-09-04T20:49:13.393" v="123"/>
          <ac:spMkLst>
            <pc:docMk/>
            <pc:sldMk cId="1449202327" sldId="481"/>
            <ac:spMk id="703" creationId="{344D3A9E-2880-9830-96DD-3F6CB95F53B6}"/>
          </ac:spMkLst>
        </pc:spChg>
        <pc:spChg chg="mod">
          <ac:chgData name="H M" userId="84cd2103f36ef0dc" providerId="LiveId" clId="{8F10A91F-EFDA-497B-869D-6F532A84F5AF}" dt="2023-09-04T20:49:13.393" v="123"/>
          <ac:spMkLst>
            <pc:docMk/>
            <pc:sldMk cId="1449202327" sldId="481"/>
            <ac:spMk id="704" creationId="{3DFD0FEB-889B-8B1D-629D-B214AA26C630}"/>
          </ac:spMkLst>
        </pc:spChg>
        <pc:spChg chg="mod">
          <ac:chgData name="H M" userId="84cd2103f36ef0dc" providerId="LiveId" clId="{8F10A91F-EFDA-497B-869D-6F532A84F5AF}" dt="2023-09-04T20:49:13.393" v="123"/>
          <ac:spMkLst>
            <pc:docMk/>
            <pc:sldMk cId="1449202327" sldId="481"/>
            <ac:spMk id="705" creationId="{79E8B405-AFB9-6AC8-BAC1-397AC6358593}"/>
          </ac:spMkLst>
        </pc:spChg>
        <pc:spChg chg="mod">
          <ac:chgData name="H M" userId="84cd2103f36ef0dc" providerId="LiveId" clId="{8F10A91F-EFDA-497B-869D-6F532A84F5AF}" dt="2023-09-04T20:49:13.393" v="123"/>
          <ac:spMkLst>
            <pc:docMk/>
            <pc:sldMk cId="1449202327" sldId="481"/>
            <ac:spMk id="706" creationId="{3AB28988-CE95-CCDE-2ECD-FC3113E797AF}"/>
          </ac:spMkLst>
        </pc:spChg>
        <pc:spChg chg="mod">
          <ac:chgData name="H M" userId="84cd2103f36ef0dc" providerId="LiveId" clId="{8F10A91F-EFDA-497B-869D-6F532A84F5AF}" dt="2023-09-04T20:49:13.393" v="123"/>
          <ac:spMkLst>
            <pc:docMk/>
            <pc:sldMk cId="1449202327" sldId="481"/>
            <ac:spMk id="707" creationId="{FB451514-5BCA-DA76-A0E6-0F5687B020C2}"/>
          </ac:spMkLst>
        </pc:spChg>
        <pc:spChg chg="mod">
          <ac:chgData name="H M" userId="84cd2103f36ef0dc" providerId="LiveId" clId="{8F10A91F-EFDA-497B-869D-6F532A84F5AF}" dt="2023-09-04T20:49:13.393" v="123"/>
          <ac:spMkLst>
            <pc:docMk/>
            <pc:sldMk cId="1449202327" sldId="481"/>
            <ac:spMk id="708" creationId="{618CA7B1-B7AA-C4FB-2612-F1B1BDD6E442}"/>
          </ac:spMkLst>
        </pc:spChg>
        <pc:spChg chg="mod">
          <ac:chgData name="H M" userId="84cd2103f36ef0dc" providerId="LiveId" clId="{8F10A91F-EFDA-497B-869D-6F532A84F5AF}" dt="2023-09-04T20:49:13.393" v="123"/>
          <ac:spMkLst>
            <pc:docMk/>
            <pc:sldMk cId="1449202327" sldId="481"/>
            <ac:spMk id="709" creationId="{5A07F720-C20A-2F82-B973-E11E285094FC}"/>
          </ac:spMkLst>
        </pc:spChg>
        <pc:spChg chg="mod">
          <ac:chgData name="H M" userId="84cd2103f36ef0dc" providerId="LiveId" clId="{8F10A91F-EFDA-497B-869D-6F532A84F5AF}" dt="2023-09-04T20:49:13.393" v="123"/>
          <ac:spMkLst>
            <pc:docMk/>
            <pc:sldMk cId="1449202327" sldId="481"/>
            <ac:spMk id="710" creationId="{C82FDA26-E578-C248-0674-86CEAFDAEF4A}"/>
          </ac:spMkLst>
        </pc:spChg>
        <pc:spChg chg="mod">
          <ac:chgData name="H M" userId="84cd2103f36ef0dc" providerId="LiveId" clId="{8F10A91F-EFDA-497B-869D-6F532A84F5AF}" dt="2023-09-04T20:49:13.393" v="123"/>
          <ac:spMkLst>
            <pc:docMk/>
            <pc:sldMk cId="1449202327" sldId="481"/>
            <ac:spMk id="711" creationId="{B73DC0A9-A8A9-1FF1-C91C-12140974E43B}"/>
          </ac:spMkLst>
        </pc:spChg>
        <pc:spChg chg="mod">
          <ac:chgData name="H M" userId="84cd2103f36ef0dc" providerId="LiveId" clId="{8F10A91F-EFDA-497B-869D-6F532A84F5AF}" dt="2023-09-04T20:49:13.393" v="123"/>
          <ac:spMkLst>
            <pc:docMk/>
            <pc:sldMk cId="1449202327" sldId="481"/>
            <ac:spMk id="712" creationId="{3E790A91-5F7A-C74B-5E30-626270E089FC}"/>
          </ac:spMkLst>
        </pc:spChg>
        <pc:spChg chg="mod">
          <ac:chgData name="H M" userId="84cd2103f36ef0dc" providerId="LiveId" clId="{8F10A91F-EFDA-497B-869D-6F532A84F5AF}" dt="2023-09-04T20:49:13.393" v="123"/>
          <ac:spMkLst>
            <pc:docMk/>
            <pc:sldMk cId="1449202327" sldId="481"/>
            <ac:spMk id="713" creationId="{05067388-7104-E6B7-E90E-F78EE1EA6434}"/>
          </ac:spMkLst>
        </pc:spChg>
        <pc:spChg chg="mod">
          <ac:chgData name="H M" userId="84cd2103f36ef0dc" providerId="LiveId" clId="{8F10A91F-EFDA-497B-869D-6F532A84F5AF}" dt="2023-09-04T20:49:13.393" v="123"/>
          <ac:spMkLst>
            <pc:docMk/>
            <pc:sldMk cId="1449202327" sldId="481"/>
            <ac:spMk id="714" creationId="{36BF1F50-779B-0913-2A84-BEF74103C3DA}"/>
          </ac:spMkLst>
        </pc:spChg>
        <pc:spChg chg="mod">
          <ac:chgData name="H M" userId="84cd2103f36ef0dc" providerId="LiveId" clId="{8F10A91F-EFDA-497B-869D-6F532A84F5AF}" dt="2023-09-04T20:49:13.393" v="123"/>
          <ac:spMkLst>
            <pc:docMk/>
            <pc:sldMk cId="1449202327" sldId="481"/>
            <ac:spMk id="715" creationId="{79557A1C-CB21-8DB6-CF44-CF79DAEB5F88}"/>
          </ac:spMkLst>
        </pc:spChg>
        <pc:spChg chg="mod">
          <ac:chgData name="H M" userId="84cd2103f36ef0dc" providerId="LiveId" clId="{8F10A91F-EFDA-497B-869D-6F532A84F5AF}" dt="2023-09-04T20:49:13.393" v="123"/>
          <ac:spMkLst>
            <pc:docMk/>
            <pc:sldMk cId="1449202327" sldId="481"/>
            <ac:spMk id="716" creationId="{065DFCD7-F931-0319-296D-8CCB0F4E33D8}"/>
          </ac:spMkLst>
        </pc:spChg>
        <pc:spChg chg="mod">
          <ac:chgData name="H M" userId="84cd2103f36ef0dc" providerId="LiveId" clId="{8F10A91F-EFDA-497B-869D-6F532A84F5AF}" dt="2023-09-04T20:49:13.393" v="123"/>
          <ac:spMkLst>
            <pc:docMk/>
            <pc:sldMk cId="1449202327" sldId="481"/>
            <ac:spMk id="717" creationId="{AE5B91C6-A719-45FD-2186-DC98173F880D}"/>
          </ac:spMkLst>
        </pc:spChg>
        <pc:spChg chg="mod">
          <ac:chgData name="H M" userId="84cd2103f36ef0dc" providerId="LiveId" clId="{8F10A91F-EFDA-497B-869D-6F532A84F5AF}" dt="2023-09-04T20:49:13.393" v="123"/>
          <ac:spMkLst>
            <pc:docMk/>
            <pc:sldMk cId="1449202327" sldId="481"/>
            <ac:spMk id="718" creationId="{DDBC3C26-CCFC-6732-1D16-2EC6534531AC}"/>
          </ac:spMkLst>
        </pc:spChg>
        <pc:spChg chg="mod">
          <ac:chgData name="H M" userId="84cd2103f36ef0dc" providerId="LiveId" clId="{8F10A91F-EFDA-497B-869D-6F532A84F5AF}" dt="2023-09-04T20:49:13.393" v="123"/>
          <ac:spMkLst>
            <pc:docMk/>
            <pc:sldMk cId="1449202327" sldId="481"/>
            <ac:spMk id="719" creationId="{CB94EB13-F9BE-FE8E-BEF4-0EA5810E763F}"/>
          </ac:spMkLst>
        </pc:spChg>
        <pc:spChg chg="mod">
          <ac:chgData name="H M" userId="84cd2103f36ef0dc" providerId="LiveId" clId="{8F10A91F-EFDA-497B-869D-6F532A84F5AF}" dt="2023-09-04T20:49:13.393" v="123"/>
          <ac:spMkLst>
            <pc:docMk/>
            <pc:sldMk cId="1449202327" sldId="481"/>
            <ac:spMk id="720" creationId="{0075CC1E-86AA-350E-38F1-8D1E7108D425}"/>
          </ac:spMkLst>
        </pc:spChg>
        <pc:spChg chg="mod">
          <ac:chgData name="H M" userId="84cd2103f36ef0dc" providerId="LiveId" clId="{8F10A91F-EFDA-497B-869D-6F532A84F5AF}" dt="2023-09-04T20:49:13.393" v="123"/>
          <ac:spMkLst>
            <pc:docMk/>
            <pc:sldMk cId="1449202327" sldId="481"/>
            <ac:spMk id="721" creationId="{71BBB521-A7A6-0491-F1B5-E219206F7BC0}"/>
          </ac:spMkLst>
        </pc:spChg>
        <pc:spChg chg="mod">
          <ac:chgData name="H M" userId="84cd2103f36ef0dc" providerId="LiveId" clId="{8F10A91F-EFDA-497B-869D-6F532A84F5AF}" dt="2023-09-04T20:49:13.393" v="123"/>
          <ac:spMkLst>
            <pc:docMk/>
            <pc:sldMk cId="1449202327" sldId="481"/>
            <ac:spMk id="722" creationId="{9B37B9EE-9B43-99B2-B612-E265861F1E99}"/>
          </ac:spMkLst>
        </pc:spChg>
        <pc:spChg chg="mod">
          <ac:chgData name="H M" userId="84cd2103f36ef0dc" providerId="LiveId" clId="{8F10A91F-EFDA-497B-869D-6F532A84F5AF}" dt="2023-09-04T20:49:13.393" v="123"/>
          <ac:spMkLst>
            <pc:docMk/>
            <pc:sldMk cId="1449202327" sldId="481"/>
            <ac:spMk id="723" creationId="{DBF5CEE3-3340-1877-9D2A-58C88EA1F082}"/>
          </ac:spMkLst>
        </pc:spChg>
        <pc:spChg chg="mod">
          <ac:chgData name="H M" userId="84cd2103f36ef0dc" providerId="LiveId" clId="{8F10A91F-EFDA-497B-869D-6F532A84F5AF}" dt="2023-09-04T20:49:13.393" v="123"/>
          <ac:spMkLst>
            <pc:docMk/>
            <pc:sldMk cId="1449202327" sldId="481"/>
            <ac:spMk id="724" creationId="{A4C2F852-3004-56F9-BA6F-336315771461}"/>
          </ac:spMkLst>
        </pc:spChg>
        <pc:spChg chg="mod">
          <ac:chgData name="H M" userId="84cd2103f36ef0dc" providerId="LiveId" clId="{8F10A91F-EFDA-497B-869D-6F532A84F5AF}" dt="2023-09-04T20:49:13.393" v="123"/>
          <ac:spMkLst>
            <pc:docMk/>
            <pc:sldMk cId="1449202327" sldId="481"/>
            <ac:spMk id="725" creationId="{62A7056D-633E-4705-59C8-5A619D153C0E}"/>
          </ac:spMkLst>
        </pc:spChg>
        <pc:spChg chg="mod">
          <ac:chgData name="H M" userId="84cd2103f36ef0dc" providerId="LiveId" clId="{8F10A91F-EFDA-497B-869D-6F532A84F5AF}" dt="2023-09-04T20:49:13.393" v="123"/>
          <ac:spMkLst>
            <pc:docMk/>
            <pc:sldMk cId="1449202327" sldId="481"/>
            <ac:spMk id="726" creationId="{ED1A0C9B-BF13-401B-679B-BA7428D6FFE8}"/>
          </ac:spMkLst>
        </pc:spChg>
        <pc:spChg chg="mod">
          <ac:chgData name="H M" userId="84cd2103f36ef0dc" providerId="LiveId" clId="{8F10A91F-EFDA-497B-869D-6F532A84F5AF}" dt="2023-09-04T20:49:13.393" v="123"/>
          <ac:spMkLst>
            <pc:docMk/>
            <pc:sldMk cId="1449202327" sldId="481"/>
            <ac:spMk id="727" creationId="{E659A197-4BE7-E3E9-FCC7-64036F80F026}"/>
          </ac:spMkLst>
        </pc:spChg>
        <pc:spChg chg="mod">
          <ac:chgData name="H M" userId="84cd2103f36ef0dc" providerId="LiveId" clId="{8F10A91F-EFDA-497B-869D-6F532A84F5AF}" dt="2023-09-04T20:49:13.393" v="123"/>
          <ac:spMkLst>
            <pc:docMk/>
            <pc:sldMk cId="1449202327" sldId="481"/>
            <ac:spMk id="728" creationId="{EF39C6AE-429A-EF24-4AF9-63316203C034}"/>
          </ac:spMkLst>
        </pc:spChg>
        <pc:spChg chg="mod">
          <ac:chgData name="H M" userId="84cd2103f36ef0dc" providerId="LiveId" clId="{8F10A91F-EFDA-497B-869D-6F532A84F5AF}" dt="2023-09-04T20:49:13.393" v="123"/>
          <ac:spMkLst>
            <pc:docMk/>
            <pc:sldMk cId="1449202327" sldId="481"/>
            <ac:spMk id="729" creationId="{D6B2E2E5-59B5-4FBA-59B4-63E1D96B373D}"/>
          </ac:spMkLst>
        </pc:spChg>
        <pc:spChg chg="mod">
          <ac:chgData name="H M" userId="84cd2103f36ef0dc" providerId="LiveId" clId="{8F10A91F-EFDA-497B-869D-6F532A84F5AF}" dt="2023-09-04T20:49:13.393" v="123"/>
          <ac:spMkLst>
            <pc:docMk/>
            <pc:sldMk cId="1449202327" sldId="481"/>
            <ac:spMk id="730" creationId="{F9E526F4-30EE-1FF1-BA41-2C3D9237973D}"/>
          </ac:spMkLst>
        </pc:spChg>
        <pc:spChg chg="mod">
          <ac:chgData name="H M" userId="84cd2103f36ef0dc" providerId="LiveId" clId="{8F10A91F-EFDA-497B-869D-6F532A84F5AF}" dt="2023-09-04T20:49:13.393" v="123"/>
          <ac:spMkLst>
            <pc:docMk/>
            <pc:sldMk cId="1449202327" sldId="481"/>
            <ac:spMk id="731" creationId="{55FEBCE9-923B-0266-11F1-9A1710361FBD}"/>
          </ac:spMkLst>
        </pc:spChg>
        <pc:spChg chg="mod">
          <ac:chgData name="H M" userId="84cd2103f36ef0dc" providerId="LiveId" clId="{8F10A91F-EFDA-497B-869D-6F532A84F5AF}" dt="2023-09-04T20:49:13.393" v="123"/>
          <ac:spMkLst>
            <pc:docMk/>
            <pc:sldMk cId="1449202327" sldId="481"/>
            <ac:spMk id="732" creationId="{BA308F61-EF95-024F-99EB-5E3FDE7CB426}"/>
          </ac:spMkLst>
        </pc:spChg>
        <pc:spChg chg="mod">
          <ac:chgData name="H M" userId="84cd2103f36ef0dc" providerId="LiveId" clId="{8F10A91F-EFDA-497B-869D-6F532A84F5AF}" dt="2023-09-04T20:49:13.393" v="123"/>
          <ac:spMkLst>
            <pc:docMk/>
            <pc:sldMk cId="1449202327" sldId="481"/>
            <ac:spMk id="733" creationId="{6A8548EF-DB61-A539-F5C4-0B18ACFAF0EC}"/>
          </ac:spMkLst>
        </pc:spChg>
        <pc:spChg chg="mod">
          <ac:chgData name="H M" userId="84cd2103f36ef0dc" providerId="LiveId" clId="{8F10A91F-EFDA-497B-869D-6F532A84F5AF}" dt="2023-09-04T20:49:13.393" v="123"/>
          <ac:spMkLst>
            <pc:docMk/>
            <pc:sldMk cId="1449202327" sldId="481"/>
            <ac:spMk id="734" creationId="{DA73A2C2-8933-7365-3F74-30B2368B14A6}"/>
          </ac:spMkLst>
        </pc:spChg>
        <pc:spChg chg="mod">
          <ac:chgData name="H M" userId="84cd2103f36ef0dc" providerId="LiveId" clId="{8F10A91F-EFDA-497B-869D-6F532A84F5AF}" dt="2023-09-04T20:49:13.393" v="123"/>
          <ac:spMkLst>
            <pc:docMk/>
            <pc:sldMk cId="1449202327" sldId="481"/>
            <ac:spMk id="735" creationId="{CF998FE2-2D36-2194-BA84-020462E3FB52}"/>
          </ac:spMkLst>
        </pc:spChg>
        <pc:spChg chg="mod">
          <ac:chgData name="H M" userId="84cd2103f36ef0dc" providerId="LiveId" clId="{8F10A91F-EFDA-497B-869D-6F532A84F5AF}" dt="2023-09-04T20:49:13.393" v="123"/>
          <ac:spMkLst>
            <pc:docMk/>
            <pc:sldMk cId="1449202327" sldId="481"/>
            <ac:spMk id="736" creationId="{91CB465A-9727-D8F7-FCDD-8A87A0707188}"/>
          </ac:spMkLst>
        </pc:spChg>
        <pc:spChg chg="mod">
          <ac:chgData name="H M" userId="84cd2103f36ef0dc" providerId="LiveId" clId="{8F10A91F-EFDA-497B-869D-6F532A84F5AF}" dt="2023-09-04T20:49:13.393" v="123"/>
          <ac:spMkLst>
            <pc:docMk/>
            <pc:sldMk cId="1449202327" sldId="481"/>
            <ac:spMk id="737" creationId="{2E24D9BB-DD62-24AE-EEE6-09610E3E498E}"/>
          </ac:spMkLst>
        </pc:spChg>
        <pc:spChg chg="mod">
          <ac:chgData name="H M" userId="84cd2103f36ef0dc" providerId="LiveId" clId="{8F10A91F-EFDA-497B-869D-6F532A84F5AF}" dt="2023-09-04T20:49:13.393" v="123"/>
          <ac:spMkLst>
            <pc:docMk/>
            <pc:sldMk cId="1449202327" sldId="481"/>
            <ac:spMk id="738" creationId="{FD10878A-61DD-9C8E-5FA6-12226C634B05}"/>
          </ac:spMkLst>
        </pc:spChg>
        <pc:spChg chg="mod">
          <ac:chgData name="H M" userId="84cd2103f36ef0dc" providerId="LiveId" clId="{8F10A91F-EFDA-497B-869D-6F532A84F5AF}" dt="2023-09-04T20:49:13.393" v="123"/>
          <ac:spMkLst>
            <pc:docMk/>
            <pc:sldMk cId="1449202327" sldId="481"/>
            <ac:spMk id="739" creationId="{B08FCCB7-1E6D-8D15-A7FC-9E9A2DDE06FB}"/>
          </ac:spMkLst>
        </pc:spChg>
        <pc:spChg chg="mod">
          <ac:chgData name="H M" userId="84cd2103f36ef0dc" providerId="LiveId" clId="{8F10A91F-EFDA-497B-869D-6F532A84F5AF}" dt="2023-09-04T20:49:13.393" v="123"/>
          <ac:spMkLst>
            <pc:docMk/>
            <pc:sldMk cId="1449202327" sldId="481"/>
            <ac:spMk id="740" creationId="{2FA4CC7F-46B8-559D-0537-A209DEADCB60}"/>
          </ac:spMkLst>
        </pc:spChg>
        <pc:spChg chg="mod">
          <ac:chgData name="H M" userId="84cd2103f36ef0dc" providerId="LiveId" clId="{8F10A91F-EFDA-497B-869D-6F532A84F5AF}" dt="2023-09-04T20:49:13.393" v="123"/>
          <ac:spMkLst>
            <pc:docMk/>
            <pc:sldMk cId="1449202327" sldId="481"/>
            <ac:spMk id="741" creationId="{7A166881-BA9E-3C2F-732E-766BA2D2EC7D}"/>
          </ac:spMkLst>
        </pc:spChg>
        <pc:spChg chg="mod">
          <ac:chgData name="H M" userId="84cd2103f36ef0dc" providerId="LiveId" clId="{8F10A91F-EFDA-497B-869D-6F532A84F5AF}" dt="2023-09-04T20:49:13.393" v="123"/>
          <ac:spMkLst>
            <pc:docMk/>
            <pc:sldMk cId="1449202327" sldId="481"/>
            <ac:spMk id="742" creationId="{A277CFB5-C6CD-F030-D25C-DC535EEFFC70}"/>
          </ac:spMkLst>
        </pc:spChg>
        <pc:spChg chg="mod">
          <ac:chgData name="H M" userId="84cd2103f36ef0dc" providerId="LiveId" clId="{8F10A91F-EFDA-497B-869D-6F532A84F5AF}" dt="2023-09-04T20:49:13.393" v="123"/>
          <ac:spMkLst>
            <pc:docMk/>
            <pc:sldMk cId="1449202327" sldId="481"/>
            <ac:spMk id="743" creationId="{477F1070-8139-339A-0825-6BBFC72BBA3A}"/>
          </ac:spMkLst>
        </pc:spChg>
        <pc:spChg chg="mod">
          <ac:chgData name="H M" userId="84cd2103f36ef0dc" providerId="LiveId" clId="{8F10A91F-EFDA-497B-869D-6F532A84F5AF}" dt="2023-09-04T20:49:13.393" v="123"/>
          <ac:spMkLst>
            <pc:docMk/>
            <pc:sldMk cId="1449202327" sldId="481"/>
            <ac:spMk id="744" creationId="{8C5B6D52-D2D2-0963-2C07-01506AD62B79}"/>
          </ac:spMkLst>
        </pc:spChg>
        <pc:spChg chg="mod">
          <ac:chgData name="H M" userId="84cd2103f36ef0dc" providerId="LiveId" clId="{8F10A91F-EFDA-497B-869D-6F532A84F5AF}" dt="2023-09-04T20:49:13.393" v="123"/>
          <ac:spMkLst>
            <pc:docMk/>
            <pc:sldMk cId="1449202327" sldId="481"/>
            <ac:spMk id="745" creationId="{32C48A78-D961-9CE2-8B04-5918E2F0EC9E}"/>
          </ac:spMkLst>
        </pc:spChg>
        <pc:spChg chg="mod">
          <ac:chgData name="H M" userId="84cd2103f36ef0dc" providerId="LiveId" clId="{8F10A91F-EFDA-497B-869D-6F532A84F5AF}" dt="2023-09-04T20:49:13.393" v="123"/>
          <ac:spMkLst>
            <pc:docMk/>
            <pc:sldMk cId="1449202327" sldId="481"/>
            <ac:spMk id="746" creationId="{FF7F9F27-E14D-84FA-90A1-C02E0F5639D2}"/>
          </ac:spMkLst>
        </pc:spChg>
        <pc:spChg chg="mod">
          <ac:chgData name="H M" userId="84cd2103f36ef0dc" providerId="LiveId" clId="{8F10A91F-EFDA-497B-869D-6F532A84F5AF}" dt="2023-09-04T20:49:13.393" v="123"/>
          <ac:spMkLst>
            <pc:docMk/>
            <pc:sldMk cId="1449202327" sldId="481"/>
            <ac:spMk id="747" creationId="{1A21BB10-4770-8319-455C-AC6270A9E351}"/>
          </ac:spMkLst>
        </pc:spChg>
        <pc:spChg chg="mod">
          <ac:chgData name="H M" userId="84cd2103f36ef0dc" providerId="LiveId" clId="{8F10A91F-EFDA-497B-869D-6F532A84F5AF}" dt="2023-09-04T20:49:13.393" v="123"/>
          <ac:spMkLst>
            <pc:docMk/>
            <pc:sldMk cId="1449202327" sldId="481"/>
            <ac:spMk id="748" creationId="{F08FDED2-4F26-C58B-4A27-513A812E4360}"/>
          </ac:spMkLst>
        </pc:spChg>
        <pc:spChg chg="mod">
          <ac:chgData name="H M" userId="84cd2103f36ef0dc" providerId="LiveId" clId="{8F10A91F-EFDA-497B-869D-6F532A84F5AF}" dt="2023-09-04T20:49:13.393" v="123"/>
          <ac:spMkLst>
            <pc:docMk/>
            <pc:sldMk cId="1449202327" sldId="481"/>
            <ac:spMk id="749" creationId="{F1650A36-6632-C45A-7BAB-1EBB46AFE540}"/>
          </ac:spMkLst>
        </pc:spChg>
        <pc:spChg chg="mod">
          <ac:chgData name="H M" userId="84cd2103f36ef0dc" providerId="LiveId" clId="{8F10A91F-EFDA-497B-869D-6F532A84F5AF}" dt="2023-09-04T20:49:13.393" v="123"/>
          <ac:spMkLst>
            <pc:docMk/>
            <pc:sldMk cId="1449202327" sldId="481"/>
            <ac:spMk id="750" creationId="{5D9BE4DF-AF07-49AF-7331-48E3E27ECC20}"/>
          </ac:spMkLst>
        </pc:spChg>
        <pc:spChg chg="mod">
          <ac:chgData name="H M" userId="84cd2103f36ef0dc" providerId="LiveId" clId="{8F10A91F-EFDA-497B-869D-6F532A84F5AF}" dt="2023-09-04T20:49:13.393" v="123"/>
          <ac:spMkLst>
            <pc:docMk/>
            <pc:sldMk cId="1449202327" sldId="481"/>
            <ac:spMk id="751" creationId="{27C39C1F-8FBC-CF8D-283B-70ED5D45568D}"/>
          </ac:spMkLst>
        </pc:spChg>
        <pc:spChg chg="mod">
          <ac:chgData name="H M" userId="84cd2103f36ef0dc" providerId="LiveId" clId="{8F10A91F-EFDA-497B-869D-6F532A84F5AF}" dt="2023-09-04T20:49:13.393" v="123"/>
          <ac:spMkLst>
            <pc:docMk/>
            <pc:sldMk cId="1449202327" sldId="481"/>
            <ac:spMk id="752" creationId="{63A18B3B-B181-A6ED-70EA-15271DDAF468}"/>
          </ac:spMkLst>
        </pc:spChg>
        <pc:spChg chg="mod">
          <ac:chgData name="H M" userId="84cd2103f36ef0dc" providerId="LiveId" clId="{8F10A91F-EFDA-497B-869D-6F532A84F5AF}" dt="2023-09-04T20:49:13.393" v="123"/>
          <ac:spMkLst>
            <pc:docMk/>
            <pc:sldMk cId="1449202327" sldId="481"/>
            <ac:spMk id="753" creationId="{647A9494-74AD-3464-F3CF-886E1F716BEB}"/>
          </ac:spMkLst>
        </pc:spChg>
        <pc:spChg chg="mod">
          <ac:chgData name="H M" userId="84cd2103f36ef0dc" providerId="LiveId" clId="{8F10A91F-EFDA-497B-869D-6F532A84F5AF}" dt="2023-09-04T20:49:13.393" v="123"/>
          <ac:spMkLst>
            <pc:docMk/>
            <pc:sldMk cId="1449202327" sldId="481"/>
            <ac:spMk id="754" creationId="{AAD39F6B-DDCF-CFE8-CB35-E7EBA8B23398}"/>
          </ac:spMkLst>
        </pc:spChg>
        <pc:spChg chg="mod">
          <ac:chgData name="H M" userId="84cd2103f36ef0dc" providerId="LiveId" clId="{8F10A91F-EFDA-497B-869D-6F532A84F5AF}" dt="2023-09-04T20:49:13.393" v="123"/>
          <ac:spMkLst>
            <pc:docMk/>
            <pc:sldMk cId="1449202327" sldId="481"/>
            <ac:spMk id="755" creationId="{63A780B2-56BD-D862-F857-486E28AB6535}"/>
          </ac:spMkLst>
        </pc:spChg>
        <pc:spChg chg="mod">
          <ac:chgData name="H M" userId="84cd2103f36ef0dc" providerId="LiveId" clId="{8F10A91F-EFDA-497B-869D-6F532A84F5AF}" dt="2023-09-04T20:49:13.393" v="123"/>
          <ac:spMkLst>
            <pc:docMk/>
            <pc:sldMk cId="1449202327" sldId="481"/>
            <ac:spMk id="756" creationId="{D3881E4C-759D-9107-2676-773FBE36C01F}"/>
          </ac:spMkLst>
        </pc:spChg>
        <pc:spChg chg="mod">
          <ac:chgData name="H M" userId="84cd2103f36ef0dc" providerId="LiveId" clId="{8F10A91F-EFDA-497B-869D-6F532A84F5AF}" dt="2023-09-04T20:49:13.393" v="123"/>
          <ac:spMkLst>
            <pc:docMk/>
            <pc:sldMk cId="1449202327" sldId="481"/>
            <ac:spMk id="757" creationId="{43C9C2AC-5043-CAEA-C56F-3688D155C389}"/>
          </ac:spMkLst>
        </pc:spChg>
        <pc:spChg chg="mod">
          <ac:chgData name="H M" userId="84cd2103f36ef0dc" providerId="LiveId" clId="{8F10A91F-EFDA-497B-869D-6F532A84F5AF}" dt="2023-09-04T20:49:13.393" v="123"/>
          <ac:spMkLst>
            <pc:docMk/>
            <pc:sldMk cId="1449202327" sldId="481"/>
            <ac:spMk id="758" creationId="{C012F2C1-873C-5DBB-3DA9-AD421EAC06F5}"/>
          </ac:spMkLst>
        </pc:spChg>
        <pc:spChg chg="mod">
          <ac:chgData name="H M" userId="84cd2103f36ef0dc" providerId="LiveId" clId="{8F10A91F-EFDA-497B-869D-6F532A84F5AF}" dt="2023-09-04T20:49:13.393" v="123"/>
          <ac:spMkLst>
            <pc:docMk/>
            <pc:sldMk cId="1449202327" sldId="481"/>
            <ac:spMk id="759" creationId="{47010038-68E4-D68C-11C8-333B6EA35069}"/>
          </ac:spMkLst>
        </pc:spChg>
        <pc:spChg chg="mod">
          <ac:chgData name="H M" userId="84cd2103f36ef0dc" providerId="LiveId" clId="{8F10A91F-EFDA-497B-869D-6F532A84F5AF}" dt="2023-09-04T20:49:13.393" v="123"/>
          <ac:spMkLst>
            <pc:docMk/>
            <pc:sldMk cId="1449202327" sldId="481"/>
            <ac:spMk id="760" creationId="{EE7853E6-39B3-5374-DC6A-BDD7EDE90139}"/>
          </ac:spMkLst>
        </pc:spChg>
        <pc:spChg chg="mod">
          <ac:chgData name="H M" userId="84cd2103f36ef0dc" providerId="LiveId" clId="{8F10A91F-EFDA-497B-869D-6F532A84F5AF}" dt="2023-09-04T20:49:13.393" v="123"/>
          <ac:spMkLst>
            <pc:docMk/>
            <pc:sldMk cId="1449202327" sldId="481"/>
            <ac:spMk id="761" creationId="{BC93760F-0F6A-F85D-FEA6-C8187A1F90A8}"/>
          </ac:spMkLst>
        </pc:spChg>
        <pc:spChg chg="mod">
          <ac:chgData name="H M" userId="84cd2103f36ef0dc" providerId="LiveId" clId="{8F10A91F-EFDA-497B-869D-6F532A84F5AF}" dt="2023-09-04T20:49:13.393" v="123"/>
          <ac:spMkLst>
            <pc:docMk/>
            <pc:sldMk cId="1449202327" sldId="481"/>
            <ac:spMk id="762" creationId="{0A096ED4-3A94-B749-D61D-62DB0AC15655}"/>
          </ac:spMkLst>
        </pc:spChg>
        <pc:spChg chg="mod">
          <ac:chgData name="H M" userId="84cd2103f36ef0dc" providerId="LiveId" clId="{8F10A91F-EFDA-497B-869D-6F532A84F5AF}" dt="2023-09-04T20:49:13.393" v="123"/>
          <ac:spMkLst>
            <pc:docMk/>
            <pc:sldMk cId="1449202327" sldId="481"/>
            <ac:spMk id="763" creationId="{33438EEC-E1E7-2220-E589-B46E2C1DEBB6}"/>
          </ac:spMkLst>
        </pc:spChg>
        <pc:spChg chg="mod">
          <ac:chgData name="H M" userId="84cd2103f36ef0dc" providerId="LiveId" clId="{8F10A91F-EFDA-497B-869D-6F532A84F5AF}" dt="2023-09-04T20:49:13.393" v="123"/>
          <ac:spMkLst>
            <pc:docMk/>
            <pc:sldMk cId="1449202327" sldId="481"/>
            <ac:spMk id="764" creationId="{AA92F094-4D8E-D235-C8DE-87D47C9E29A2}"/>
          </ac:spMkLst>
        </pc:spChg>
        <pc:spChg chg="mod">
          <ac:chgData name="H M" userId="84cd2103f36ef0dc" providerId="LiveId" clId="{8F10A91F-EFDA-497B-869D-6F532A84F5AF}" dt="2023-09-04T20:49:13.393" v="123"/>
          <ac:spMkLst>
            <pc:docMk/>
            <pc:sldMk cId="1449202327" sldId="481"/>
            <ac:spMk id="765" creationId="{1BB3EA30-54D8-663E-68A8-7D9C0F4ABD72}"/>
          </ac:spMkLst>
        </pc:spChg>
        <pc:spChg chg="mod">
          <ac:chgData name="H M" userId="84cd2103f36ef0dc" providerId="LiveId" clId="{8F10A91F-EFDA-497B-869D-6F532A84F5AF}" dt="2023-09-04T20:49:13.393" v="123"/>
          <ac:spMkLst>
            <pc:docMk/>
            <pc:sldMk cId="1449202327" sldId="481"/>
            <ac:spMk id="766" creationId="{7F51DB88-0FDC-83A2-408A-468952821736}"/>
          </ac:spMkLst>
        </pc:spChg>
        <pc:spChg chg="mod">
          <ac:chgData name="H M" userId="84cd2103f36ef0dc" providerId="LiveId" clId="{8F10A91F-EFDA-497B-869D-6F532A84F5AF}" dt="2023-09-04T20:49:13.393" v="123"/>
          <ac:spMkLst>
            <pc:docMk/>
            <pc:sldMk cId="1449202327" sldId="481"/>
            <ac:spMk id="767" creationId="{205C395E-9961-B7C2-9BB9-0E2A3FC3C8B8}"/>
          </ac:spMkLst>
        </pc:spChg>
        <pc:spChg chg="mod">
          <ac:chgData name="H M" userId="84cd2103f36ef0dc" providerId="LiveId" clId="{8F10A91F-EFDA-497B-869D-6F532A84F5AF}" dt="2023-09-04T20:49:13.393" v="123"/>
          <ac:spMkLst>
            <pc:docMk/>
            <pc:sldMk cId="1449202327" sldId="481"/>
            <ac:spMk id="768" creationId="{A86E9E29-6B2D-1C22-FDC0-F0DBEF511723}"/>
          </ac:spMkLst>
        </pc:spChg>
        <pc:spChg chg="mod">
          <ac:chgData name="H M" userId="84cd2103f36ef0dc" providerId="LiveId" clId="{8F10A91F-EFDA-497B-869D-6F532A84F5AF}" dt="2023-09-04T20:49:13.393" v="123"/>
          <ac:spMkLst>
            <pc:docMk/>
            <pc:sldMk cId="1449202327" sldId="481"/>
            <ac:spMk id="769" creationId="{D4CECCD2-F62E-E7AE-0427-71B622D4522A}"/>
          </ac:spMkLst>
        </pc:spChg>
        <pc:spChg chg="mod">
          <ac:chgData name="H M" userId="84cd2103f36ef0dc" providerId="LiveId" clId="{8F10A91F-EFDA-497B-869D-6F532A84F5AF}" dt="2023-09-04T20:49:13.393" v="123"/>
          <ac:spMkLst>
            <pc:docMk/>
            <pc:sldMk cId="1449202327" sldId="481"/>
            <ac:spMk id="770" creationId="{967E60C6-7BB5-D0B7-FBA9-8C50D6FAB0EB}"/>
          </ac:spMkLst>
        </pc:spChg>
        <pc:spChg chg="mod">
          <ac:chgData name="H M" userId="84cd2103f36ef0dc" providerId="LiveId" clId="{8F10A91F-EFDA-497B-869D-6F532A84F5AF}" dt="2023-09-04T20:49:13.393" v="123"/>
          <ac:spMkLst>
            <pc:docMk/>
            <pc:sldMk cId="1449202327" sldId="481"/>
            <ac:spMk id="771" creationId="{A8D369AB-C843-6D3E-FD35-CE22544FA0E6}"/>
          </ac:spMkLst>
        </pc:spChg>
        <pc:spChg chg="mod">
          <ac:chgData name="H M" userId="84cd2103f36ef0dc" providerId="LiveId" clId="{8F10A91F-EFDA-497B-869D-6F532A84F5AF}" dt="2023-09-04T20:49:13.393" v="123"/>
          <ac:spMkLst>
            <pc:docMk/>
            <pc:sldMk cId="1449202327" sldId="481"/>
            <ac:spMk id="772" creationId="{D1FD9559-8CF2-DCD8-4317-97FDD2245E7B}"/>
          </ac:spMkLst>
        </pc:spChg>
        <pc:spChg chg="mod">
          <ac:chgData name="H M" userId="84cd2103f36ef0dc" providerId="LiveId" clId="{8F10A91F-EFDA-497B-869D-6F532A84F5AF}" dt="2023-09-04T20:49:13.393" v="123"/>
          <ac:spMkLst>
            <pc:docMk/>
            <pc:sldMk cId="1449202327" sldId="481"/>
            <ac:spMk id="773" creationId="{237E32E6-ED49-15B2-E192-5B9CB3BF22D8}"/>
          </ac:spMkLst>
        </pc:spChg>
        <pc:spChg chg="mod">
          <ac:chgData name="H M" userId="84cd2103f36ef0dc" providerId="LiveId" clId="{8F10A91F-EFDA-497B-869D-6F532A84F5AF}" dt="2023-09-04T20:49:13.393" v="123"/>
          <ac:spMkLst>
            <pc:docMk/>
            <pc:sldMk cId="1449202327" sldId="481"/>
            <ac:spMk id="774" creationId="{63749985-6ADE-F44A-F199-439F095E78CE}"/>
          </ac:spMkLst>
        </pc:spChg>
        <pc:spChg chg="mod">
          <ac:chgData name="H M" userId="84cd2103f36ef0dc" providerId="LiveId" clId="{8F10A91F-EFDA-497B-869D-6F532A84F5AF}" dt="2023-09-04T20:49:13.393" v="123"/>
          <ac:spMkLst>
            <pc:docMk/>
            <pc:sldMk cId="1449202327" sldId="481"/>
            <ac:spMk id="775" creationId="{B0B93D48-8056-2788-1130-1AEF48A39455}"/>
          </ac:spMkLst>
        </pc:spChg>
        <pc:spChg chg="mod">
          <ac:chgData name="H M" userId="84cd2103f36ef0dc" providerId="LiveId" clId="{8F10A91F-EFDA-497B-869D-6F532A84F5AF}" dt="2023-09-04T20:49:13.393" v="123"/>
          <ac:spMkLst>
            <pc:docMk/>
            <pc:sldMk cId="1449202327" sldId="481"/>
            <ac:spMk id="776" creationId="{582564B8-8D83-1868-56FE-3D47661148CC}"/>
          </ac:spMkLst>
        </pc:spChg>
        <pc:spChg chg="mod">
          <ac:chgData name="H M" userId="84cd2103f36ef0dc" providerId="LiveId" clId="{8F10A91F-EFDA-497B-869D-6F532A84F5AF}" dt="2023-09-04T20:49:13.393" v="123"/>
          <ac:spMkLst>
            <pc:docMk/>
            <pc:sldMk cId="1449202327" sldId="481"/>
            <ac:spMk id="777" creationId="{D978A13A-66AB-C964-27C5-9ABF32D1839A}"/>
          </ac:spMkLst>
        </pc:spChg>
        <pc:spChg chg="mod">
          <ac:chgData name="H M" userId="84cd2103f36ef0dc" providerId="LiveId" clId="{8F10A91F-EFDA-497B-869D-6F532A84F5AF}" dt="2023-09-04T20:49:13.393" v="123"/>
          <ac:spMkLst>
            <pc:docMk/>
            <pc:sldMk cId="1449202327" sldId="481"/>
            <ac:spMk id="778" creationId="{2D671C5C-2167-E60C-0897-1D35E048444B}"/>
          </ac:spMkLst>
        </pc:spChg>
        <pc:spChg chg="mod">
          <ac:chgData name="H M" userId="84cd2103f36ef0dc" providerId="LiveId" clId="{8F10A91F-EFDA-497B-869D-6F532A84F5AF}" dt="2023-09-04T20:49:13.393" v="123"/>
          <ac:spMkLst>
            <pc:docMk/>
            <pc:sldMk cId="1449202327" sldId="481"/>
            <ac:spMk id="779" creationId="{59D610C5-B3CD-756A-66D9-5EFF4660C34B}"/>
          </ac:spMkLst>
        </pc:spChg>
        <pc:spChg chg="mod">
          <ac:chgData name="H M" userId="84cd2103f36ef0dc" providerId="LiveId" clId="{8F10A91F-EFDA-497B-869D-6F532A84F5AF}" dt="2023-09-04T20:49:13.393" v="123"/>
          <ac:spMkLst>
            <pc:docMk/>
            <pc:sldMk cId="1449202327" sldId="481"/>
            <ac:spMk id="780" creationId="{492489BD-2DA0-B2B6-0C19-D8AE77D30513}"/>
          </ac:spMkLst>
        </pc:spChg>
        <pc:spChg chg="mod">
          <ac:chgData name="H M" userId="84cd2103f36ef0dc" providerId="LiveId" clId="{8F10A91F-EFDA-497B-869D-6F532A84F5AF}" dt="2023-09-04T20:49:13.393" v="123"/>
          <ac:spMkLst>
            <pc:docMk/>
            <pc:sldMk cId="1449202327" sldId="481"/>
            <ac:spMk id="781" creationId="{89E27B3D-CC18-232C-DD52-C9DE4A863BF5}"/>
          </ac:spMkLst>
        </pc:spChg>
        <pc:spChg chg="mod">
          <ac:chgData name="H M" userId="84cd2103f36ef0dc" providerId="LiveId" clId="{8F10A91F-EFDA-497B-869D-6F532A84F5AF}" dt="2023-09-04T20:49:13.393" v="123"/>
          <ac:spMkLst>
            <pc:docMk/>
            <pc:sldMk cId="1449202327" sldId="481"/>
            <ac:spMk id="782" creationId="{E33628D3-93F0-82AF-FA56-591AE6057ED5}"/>
          </ac:spMkLst>
        </pc:spChg>
        <pc:spChg chg="mod">
          <ac:chgData name="H M" userId="84cd2103f36ef0dc" providerId="LiveId" clId="{8F10A91F-EFDA-497B-869D-6F532A84F5AF}" dt="2023-09-04T20:49:13.393" v="123"/>
          <ac:spMkLst>
            <pc:docMk/>
            <pc:sldMk cId="1449202327" sldId="481"/>
            <ac:spMk id="783" creationId="{7B36008D-8F1E-7AF9-5CE6-9BCA68FA19EC}"/>
          </ac:spMkLst>
        </pc:spChg>
        <pc:spChg chg="mod">
          <ac:chgData name="H M" userId="84cd2103f36ef0dc" providerId="LiveId" clId="{8F10A91F-EFDA-497B-869D-6F532A84F5AF}" dt="2023-09-04T20:49:13.393" v="123"/>
          <ac:spMkLst>
            <pc:docMk/>
            <pc:sldMk cId="1449202327" sldId="481"/>
            <ac:spMk id="784" creationId="{DDA1F0D9-5F8F-0427-2505-0100794B4888}"/>
          </ac:spMkLst>
        </pc:spChg>
        <pc:spChg chg="mod">
          <ac:chgData name="H M" userId="84cd2103f36ef0dc" providerId="LiveId" clId="{8F10A91F-EFDA-497B-869D-6F532A84F5AF}" dt="2023-09-04T20:49:13.393" v="123"/>
          <ac:spMkLst>
            <pc:docMk/>
            <pc:sldMk cId="1449202327" sldId="481"/>
            <ac:spMk id="785" creationId="{F3FA8352-0F5E-1649-3031-F880C1AF6D49}"/>
          </ac:spMkLst>
        </pc:spChg>
        <pc:spChg chg="mod">
          <ac:chgData name="H M" userId="84cd2103f36ef0dc" providerId="LiveId" clId="{8F10A91F-EFDA-497B-869D-6F532A84F5AF}" dt="2023-09-04T20:49:13.393" v="123"/>
          <ac:spMkLst>
            <pc:docMk/>
            <pc:sldMk cId="1449202327" sldId="481"/>
            <ac:spMk id="786" creationId="{143DAE5F-7129-FEED-AAA4-0CEBF3A3DE1A}"/>
          </ac:spMkLst>
        </pc:spChg>
        <pc:spChg chg="mod">
          <ac:chgData name="H M" userId="84cd2103f36ef0dc" providerId="LiveId" clId="{8F10A91F-EFDA-497B-869D-6F532A84F5AF}" dt="2023-09-04T20:49:13.393" v="123"/>
          <ac:spMkLst>
            <pc:docMk/>
            <pc:sldMk cId="1449202327" sldId="481"/>
            <ac:spMk id="787" creationId="{4E1FC629-B87B-5A72-92D1-E2CF2ACF404A}"/>
          </ac:spMkLst>
        </pc:spChg>
        <pc:spChg chg="mod">
          <ac:chgData name="H M" userId="84cd2103f36ef0dc" providerId="LiveId" clId="{8F10A91F-EFDA-497B-869D-6F532A84F5AF}" dt="2023-09-04T20:49:13.393" v="123"/>
          <ac:spMkLst>
            <pc:docMk/>
            <pc:sldMk cId="1449202327" sldId="481"/>
            <ac:spMk id="788" creationId="{B9FC3613-EF18-31BE-53C5-96B5E091A55E}"/>
          </ac:spMkLst>
        </pc:spChg>
        <pc:spChg chg="mod">
          <ac:chgData name="H M" userId="84cd2103f36ef0dc" providerId="LiveId" clId="{8F10A91F-EFDA-497B-869D-6F532A84F5AF}" dt="2023-09-04T20:49:13.393" v="123"/>
          <ac:spMkLst>
            <pc:docMk/>
            <pc:sldMk cId="1449202327" sldId="481"/>
            <ac:spMk id="789" creationId="{04C0B604-C199-C66D-E44C-C2776CFB1AC9}"/>
          </ac:spMkLst>
        </pc:spChg>
        <pc:spChg chg="mod">
          <ac:chgData name="H M" userId="84cd2103f36ef0dc" providerId="LiveId" clId="{8F10A91F-EFDA-497B-869D-6F532A84F5AF}" dt="2023-09-04T20:49:13.393" v="123"/>
          <ac:spMkLst>
            <pc:docMk/>
            <pc:sldMk cId="1449202327" sldId="481"/>
            <ac:spMk id="790" creationId="{3D621C3F-886A-FDB3-AE6F-5ABF5AB455C9}"/>
          </ac:spMkLst>
        </pc:spChg>
        <pc:spChg chg="mod">
          <ac:chgData name="H M" userId="84cd2103f36ef0dc" providerId="LiveId" clId="{8F10A91F-EFDA-497B-869D-6F532A84F5AF}" dt="2023-09-04T20:49:13.393" v="123"/>
          <ac:spMkLst>
            <pc:docMk/>
            <pc:sldMk cId="1449202327" sldId="481"/>
            <ac:spMk id="791" creationId="{DE040512-9342-CD62-D04D-9BCF53544F5C}"/>
          </ac:spMkLst>
        </pc:spChg>
        <pc:spChg chg="mod">
          <ac:chgData name="H M" userId="84cd2103f36ef0dc" providerId="LiveId" clId="{8F10A91F-EFDA-497B-869D-6F532A84F5AF}" dt="2023-09-04T20:49:13.393" v="123"/>
          <ac:spMkLst>
            <pc:docMk/>
            <pc:sldMk cId="1449202327" sldId="481"/>
            <ac:spMk id="792" creationId="{2E51BDAE-AE98-D607-A0A3-77B22C68562A}"/>
          </ac:spMkLst>
        </pc:spChg>
        <pc:spChg chg="mod">
          <ac:chgData name="H M" userId="84cd2103f36ef0dc" providerId="LiveId" clId="{8F10A91F-EFDA-497B-869D-6F532A84F5AF}" dt="2023-09-04T20:49:13.393" v="123"/>
          <ac:spMkLst>
            <pc:docMk/>
            <pc:sldMk cId="1449202327" sldId="481"/>
            <ac:spMk id="793" creationId="{D8983534-0846-4742-27E8-A639150FE781}"/>
          </ac:spMkLst>
        </pc:spChg>
        <pc:spChg chg="mod">
          <ac:chgData name="H M" userId="84cd2103f36ef0dc" providerId="LiveId" clId="{8F10A91F-EFDA-497B-869D-6F532A84F5AF}" dt="2023-09-04T20:49:13.393" v="123"/>
          <ac:spMkLst>
            <pc:docMk/>
            <pc:sldMk cId="1449202327" sldId="481"/>
            <ac:spMk id="794" creationId="{457FCDDC-49D6-6EA6-3879-BFD483890519}"/>
          </ac:spMkLst>
        </pc:spChg>
        <pc:spChg chg="mod">
          <ac:chgData name="H M" userId="84cd2103f36ef0dc" providerId="LiveId" clId="{8F10A91F-EFDA-497B-869D-6F532A84F5AF}" dt="2023-09-04T20:49:13.393" v="123"/>
          <ac:spMkLst>
            <pc:docMk/>
            <pc:sldMk cId="1449202327" sldId="481"/>
            <ac:spMk id="795" creationId="{4F95A64A-45DB-4D11-2F00-C929ABFF74AE}"/>
          </ac:spMkLst>
        </pc:spChg>
        <pc:spChg chg="mod">
          <ac:chgData name="H M" userId="84cd2103f36ef0dc" providerId="LiveId" clId="{8F10A91F-EFDA-497B-869D-6F532A84F5AF}" dt="2023-09-04T20:49:13.393" v="123"/>
          <ac:spMkLst>
            <pc:docMk/>
            <pc:sldMk cId="1449202327" sldId="481"/>
            <ac:spMk id="796" creationId="{570D00AC-AF71-F4B0-E572-1BDEF6F2CFC3}"/>
          </ac:spMkLst>
        </pc:spChg>
        <pc:spChg chg="mod">
          <ac:chgData name="H M" userId="84cd2103f36ef0dc" providerId="LiveId" clId="{8F10A91F-EFDA-497B-869D-6F532A84F5AF}" dt="2023-09-04T20:49:13.393" v="123"/>
          <ac:spMkLst>
            <pc:docMk/>
            <pc:sldMk cId="1449202327" sldId="481"/>
            <ac:spMk id="797" creationId="{E23A8602-D76D-ECC5-E940-2C825960A5FB}"/>
          </ac:spMkLst>
        </pc:spChg>
        <pc:spChg chg="mod">
          <ac:chgData name="H M" userId="84cd2103f36ef0dc" providerId="LiveId" clId="{8F10A91F-EFDA-497B-869D-6F532A84F5AF}" dt="2023-09-04T20:49:13.393" v="123"/>
          <ac:spMkLst>
            <pc:docMk/>
            <pc:sldMk cId="1449202327" sldId="481"/>
            <ac:spMk id="798" creationId="{8EABE22D-E39A-2927-52C9-6AFE88A17ECD}"/>
          </ac:spMkLst>
        </pc:spChg>
        <pc:spChg chg="mod">
          <ac:chgData name="H M" userId="84cd2103f36ef0dc" providerId="LiveId" clId="{8F10A91F-EFDA-497B-869D-6F532A84F5AF}" dt="2023-09-04T20:49:13.393" v="123"/>
          <ac:spMkLst>
            <pc:docMk/>
            <pc:sldMk cId="1449202327" sldId="481"/>
            <ac:spMk id="799" creationId="{8E0ED297-6FC1-5A23-7096-1560A0CFC5AE}"/>
          </ac:spMkLst>
        </pc:spChg>
        <pc:spChg chg="mod">
          <ac:chgData name="H M" userId="84cd2103f36ef0dc" providerId="LiveId" clId="{8F10A91F-EFDA-497B-869D-6F532A84F5AF}" dt="2023-09-04T20:49:13.393" v="123"/>
          <ac:spMkLst>
            <pc:docMk/>
            <pc:sldMk cId="1449202327" sldId="481"/>
            <ac:spMk id="800" creationId="{24761C8B-F014-6B27-0BB3-F5D2A6D0A9D2}"/>
          </ac:spMkLst>
        </pc:spChg>
        <pc:spChg chg="mod">
          <ac:chgData name="H M" userId="84cd2103f36ef0dc" providerId="LiveId" clId="{8F10A91F-EFDA-497B-869D-6F532A84F5AF}" dt="2023-09-04T20:49:13.393" v="123"/>
          <ac:spMkLst>
            <pc:docMk/>
            <pc:sldMk cId="1449202327" sldId="481"/>
            <ac:spMk id="801" creationId="{ED45B3FC-C7E6-052D-001C-D3A64A9756CA}"/>
          </ac:spMkLst>
        </pc:spChg>
        <pc:spChg chg="mod">
          <ac:chgData name="H M" userId="84cd2103f36ef0dc" providerId="LiveId" clId="{8F10A91F-EFDA-497B-869D-6F532A84F5AF}" dt="2023-09-04T20:49:13.393" v="123"/>
          <ac:spMkLst>
            <pc:docMk/>
            <pc:sldMk cId="1449202327" sldId="481"/>
            <ac:spMk id="802" creationId="{968ACA24-2A7B-2260-3284-81DD1D3E98BD}"/>
          </ac:spMkLst>
        </pc:spChg>
        <pc:spChg chg="mod">
          <ac:chgData name="H M" userId="84cd2103f36ef0dc" providerId="LiveId" clId="{8F10A91F-EFDA-497B-869D-6F532A84F5AF}" dt="2023-09-04T20:49:13.393" v="123"/>
          <ac:spMkLst>
            <pc:docMk/>
            <pc:sldMk cId="1449202327" sldId="481"/>
            <ac:spMk id="803" creationId="{716DC162-172D-5A55-9790-DE0B9E673C06}"/>
          </ac:spMkLst>
        </pc:spChg>
        <pc:spChg chg="mod">
          <ac:chgData name="H M" userId="84cd2103f36ef0dc" providerId="LiveId" clId="{8F10A91F-EFDA-497B-869D-6F532A84F5AF}" dt="2023-09-04T20:49:13.393" v="123"/>
          <ac:spMkLst>
            <pc:docMk/>
            <pc:sldMk cId="1449202327" sldId="481"/>
            <ac:spMk id="804" creationId="{9B900F03-98DA-CFB5-E311-DE600BD0251E}"/>
          </ac:spMkLst>
        </pc:spChg>
        <pc:spChg chg="mod">
          <ac:chgData name="H M" userId="84cd2103f36ef0dc" providerId="LiveId" clId="{8F10A91F-EFDA-497B-869D-6F532A84F5AF}" dt="2023-09-04T20:49:13.393" v="123"/>
          <ac:spMkLst>
            <pc:docMk/>
            <pc:sldMk cId="1449202327" sldId="481"/>
            <ac:spMk id="805" creationId="{00C0D5BA-559F-6E43-3F4A-177E3592DFD9}"/>
          </ac:spMkLst>
        </pc:spChg>
        <pc:spChg chg="mod">
          <ac:chgData name="H M" userId="84cd2103f36ef0dc" providerId="LiveId" clId="{8F10A91F-EFDA-497B-869D-6F532A84F5AF}" dt="2023-09-04T20:49:13.393" v="123"/>
          <ac:spMkLst>
            <pc:docMk/>
            <pc:sldMk cId="1449202327" sldId="481"/>
            <ac:spMk id="806" creationId="{E747E4F5-7BD6-EE85-1842-42549500D3A2}"/>
          </ac:spMkLst>
        </pc:spChg>
        <pc:spChg chg="mod">
          <ac:chgData name="H M" userId="84cd2103f36ef0dc" providerId="LiveId" clId="{8F10A91F-EFDA-497B-869D-6F532A84F5AF}" dt="2023-09-04T20:49:13.393" v="123"/>
          <ac:spMkLst>
            <pc:docMk/>
            <pc:sldMk cId="1449202327" sldId="481"/>
            <ac:spMk id="807" creationId="{CA6EFC93-C872-451B-4E41-D65A71B801F6}"/>
          </ac:spMkLst>
        </pc:spChg>
        <pc:spChg chg="mod">
          <ac:chgData name="H M" userId="84cd2103f36ef0dc" providerId="LiveId" clId="{8F10A91F-EFDA-497B-869D-6F532A84F5AF}" dt="2023-09-04T20:49:13.393" v="123"/>
          <ac:spMkLst>
            <pc:docMk/>
            <pc:sldMk cId="1449202327" sldId="481"/>
            <ac:spMk id="808" creationId="{9C49F941-E90F-50ED-C47D-9A9C184C06A4}"/>
          </ac:spMkLst>
        </pc:spChg>
        <pc:spChg chg="mod">
          <ac:chgData name="H M" userId="84cd2103f36ef0dc" providerId="LiveId" clId="{8F10A91F-EFDA-497B-869D-6F532A84F5AF}" dt="2023-09-04T20:49:13.393" v="123"/>
          <ac:spMkLst>
            <pc:docMk/>
            <pc:sldMk cId="1449202327" sldId="481"/>
            <ac:spMk id="809" creationId="{285960E7-4D0F-BB41-1D78-DFD02833E8B5}"/>
          </ac:spMkLst>
        </pc:spChg>
        <pc:spChg chg="mod">
          <ac:chgData name="H M" userId="84cd2103f36ef0dc" providerId="LiveId" clId="{8F10A91F-EFDA-497B-869D-6F532A84F5AF}" dt="2023-09-04T20:49:13.393" v="123"/>
          <ac:spMkLst>
            <pc:docMk/>
            <pc:sldMk cId="1449202327" sldId="481"/>
            <ac:spMk id="810" creationId="{0CF784B0-661F-2BD1-69A3-721C95A16A12}"/>
          </ac:spMkLst>
        </pc:spChg>
        <pc:spChg chg="mod">
          <ac:chgData name="H M" userId="84cd2103f36ef0dc" providerId="LiveId" clId="{8F10A91F-EFDA-497B-869D-6F532A84F5AF}" dt="2023-09-04T20:49:13.393" v="123"/>
          <ac:spMkLst>
            <pc:docMk/>
            <pc:sldMk cId="1449202327" sldId="481"/>
            <ac:spMk id="811" creationId="{2666C184-9511-3744-8188-6AE43E9B223A}"/>
          </ac:spMkLst>
        </pc:spChg>
        <pc:spChg chg="mod">
          <ac:chgData name="H M" userId="84cd2103f36ef0dc" providerId="LiveId" clId="{8F10A91F-EFDA-497B-869D-6F532A84F5AF}" dt="2023-09-04T20:49:13.393" v="123"/>
          <ac:spMkLst>
            <pc:docMk/>
            <pc:sldMk cId="1449202327" sldId="481"/>
            <ac:spMk id="812" creationId="{58988E8D-2154-23C1-7FF2-B0A43400E477}"/>
          </ac:spMkLst>
        </pc:spChg>
        <pc:spChg chg="mod">
          <ac:chgData name="H M" userId="84cd2103f36ef0dc" providerId="LiveId" clId="{8F10A91F-EFDA-497B-869D-6F532A84F5AF}" dt="2023-09-04T20:49:13.393" v="123"/>
          <ac:spMkLst>
            <pc:docMk/>
            <pc:sldMk cId="1449202327" sldId="481"/>
            <ac:spMk id="813" creationId="{4D6D941B-2176-7D7E-A115-64D43C2EE1FA}"/>
          </ac:spMkLst>
        </pc:spChg>
        <pc:spChg chg="mod">
          <ac:chgData name="H M" userId="84cd2103f36ef0dc" providerId="LiveId" clId="{8F10A91F-EFDA-497B-869D-6F532A84F5AF}" dt="2023-09-04T20:49:13.393" v="123"/>
          <ac:spMkLst>
            <pc:docMk/>
            <pc:sldMk cId="1449202327" sldId="481"/>
            <ac:spMk id="814" creationId="{044D660E-D93E-45AD-0E32-C1902ACC807A}"/>
          </ac:spMkLst>
        </pc:spChg>
        <pc:spChg chg="mod">
          <ac:chgData name="H M" userId="84cd2103f36ef0dc" providerId="LiveId" clId="{8F10A91F-EFDA-497B-869D-6F532A84F5AF}" dt="2023-09-04T20:49:13.393" v="123"/>
          <ac:spMkLst>
            <pc:docMk/>
            <pc:sldMk cId="1449202327" sldId="481"/>
            <ac:spMk id="815" creationId="{1FF8C558-F8F8-E417-3B23-55F6DA6F1312}"/>
          </ac:spMkLst>
        </pc:spChg>
        <pc:spChg chg="mod">
          <ac:chgData name="H M" userId="84cd2103f36ef0dc" providerId="LiveId" clId="{8F10A91F-EFDA-497B-869D-6F532A84F5AF}" dt="2023-09-04T20:49:13.393" v="123"/>
          <ac:spMkLst>
            <pc:docMk/>
            <pc:sldMk cId="1449202327" sldId="481"/>
            <ac:spMk id="816" creationId="{CACC8F9C-F706-43A7-333F-46EA87BEBF1A}"/>
          </ac:spMkLst>
        </pc:spChg>
        <pc:spChg chg="mod">
          <ac:chgData name="H M" userId="84cd2103f36ef0dc" providerId="LiveId" clId="{8F10A91F-EFDA-497B-869D-6F532A84F5AF}" dt="2023-09-04T20:49:13.393" v="123"/>
          <ac:spMkLst>
            <pc:docMk/>
            <pc:sldMk cId="1449202327" sldId="481"/>
            <ac:spMk id="817" creationId="{FCE9E2FA-D3C1-0B74-779C-8C856AB817A2}"/>
          </ac:spMkLst>
        </pc:spChg>
        <pc:spChg chg="mod">
          <ac:chgData name="H M" userId="84cd2103f36ef0dc" providerId="LiveId" clId="{8F10A91F-EFDA-497B-869D-6F532A84F5AF}" dt="2023-09-04T20:49:13.393" v="123"/>
          <ac:spMkLst>
            <pc:docMk/>
            <pc:sldMk cId="1449202327" sldId="481"/>
            <ac:spMk id="818" creationId="{6868D6E4-C31F-A522-BAED-F4338F181F39}"/>
          </ac:spMkLst>
        </pc:spChg>
        <pc:spChg chg="mod">
          <ac:chgData name="H M" userId="84cd2103f36ef0dc" providerId="LiveId" clId="{8F10A91F-EFDA-497B-869D-6F532A84F5AF}" dt="2023-09-04T20:49:13.393" v="123"/>
          <ac:spMkLst>
            <pc:docMk/>
            <pc:sldMk cId="1449202327" sldId="481"/>
            <ac:spMk id="819" creationId="{0B135893-FC5C-41F0-57C7-6CAE1C641046}"/>
          </ac:spMkLst>
        </pc:spChg>
        <pc:spChg chg="mod">
          <ac:chgData name="H M" userId="84cd2103f36ef0dc" providerId="LiveId" clId="{8F10A91F-EFDA-497B-869D-6F532A84F5AF}" dt="2023-09-04T20:49:13.393" v="123"/>
          <ac:spMkLst>
            <pc:docMk/>
            <pc:sldMk cId="1449202327" sldId="481"/>
            <ac:spMk id="820" creationId="{D6891F65-4C4B-5BC4-458A-5556704CC465}"/>
          </ac:spMkLst>
        </pc:spChg>
        <pc:spChg chg="mod">
          <ac:chgData name="H M" userId="84cd2103f36ef0dc" providerId="LiveId" clId="{8F10A91F-EFDA-497B-869D-6F532A84F5AF}" dt="2023-09-04T20:49:13.393" v="123"/>
          <ac:spMkLst>
            <pc:docMk/>
            <pc:sldMk cId="1449202327" sldId="481"/>
            <ac:spMk id="821" creationId="{756D168E-2FE2-4E5A-556A-948D11FECE13}"/>
          </ac:spMkLst>
        </pc:spChg>
        <pc:spChg chg="mod">
          <ac:chgData name="H M" userId="84cd2103f36ef0dc" providerId="LiveId" clId="{8F10A91F-EFDA-497B-869D-6F532A84F5AF}" dt="2023-09-04T20:49:13.393" v="123"/>
          <ac:spMkLst>
            <pc:docMk/>
            <pc:sldMk cId="1449202327" sldId="481"/>
            <ac:spMk id="822" creationId="{A87DD984-F150-8883-DA43-37946532F0E5}"/>
          </ac:spMkLst>
        </pc:spChg>
        <pc:spChg chg="mod">
          <ac:chgData name="H M" userId="84cd2103f36ef0dc" providerId="LiveId" clId="{8F10A91F-EFDA-497B-869D-6F532A84F5AF}" dt="2023-09-04T20:49:13.393" v="123"/>
          <ac:spMkLst>
            <pc:docMk/>
            <pc:sldMk cId="1449202327" sldId="481"/>
            <ac:spMk id="823" creationId="{C47D67D3-10F3-FF97-6C9A-3ABEDF25F719}"/>
          </ac:spMkLst>
        </pc:spChg>
        <pc:spChg chg="mod">
          <ac:chgData name="H M" userId="84cd2103f36ef0dc" providerId="LiveId" clId="{8F10A91F-EFDA-497B-869D-6F532A84F5AF}" dt="2023-09-04T20:49:13.393" v="123"/>
          <ac:spMkLst>
            <pc:docMk/>
            <pc:sldMk cId="1449202327" sldId="481"/>
            <ac:spMk id="824" creationId="{E370B75B-9D8B-6F5F-E90A-FCDC650B8AAA}"/>
          </ac:spMkLst>
        </pc:spChg>
        <pc:spChg chg="mod">
          <ac:chgData name="H M" userId="84cd2103f36ef0dc" providerId="LiveId" clId="{8F10A91F-EFDA-497B-869D-6F532A84F5AF}" dt="2023-09-04T20:49:13.393" v="123"/>
          <ac:spMkLst>
            <pc:docMk/>
            <pc:sldMk cId="1449202327" sldId="481"/>
            <ac:spMk id="825" creationId="{733E7BCF-43D3-F898-DE0B-C1FC36B955C5}"/>
          </ac:spMkLst>
        </pc:spChg>
        <pc:spChg chg="mod">
          <ac:chgData name="H M" userId="84cd2103f36ef0dc" providerId="LiveId" clId="{8F10A91F-EFDA-497B-869D-6F532A84F5AF}" dt="2023-09-04T20:49:13.393" v="123"/>
          <ac:spMkLst>
            <pc:docMk/>
            <pc:sldMk cId="1449202327" sldId="481"/>
            <ac:spMk id="826" creationId="{D11DF463-7EEC-744A-8914-7DEAF73451E2}"/>
          </ac:spMkLst>
        </pc:spChg>
        <pc:spChg chg="mod">
          <ac:chgData name="H M" userId="84cd2103f36ef0dc" providerId="LiveId" clId="{8F10A91F-EFDA-497B-869D-6F532A84F5AF}" dt="2023-09-04T20:49:13.393" v="123"/>
          <ac:spMkLst>
            <pc:docMk/>
            <pc:sldMk cId="1449202327" sldId="481"/>
            <ac:spMk id="827" creationId="{F8047F35-DBD6-7760-B6F2-52A0A66870AB}"/>
          </ac:spMkLst>
        </pc:spChg>
        <pc:spChg chg="mod">
          <ac:chgData name="H M" userId="84cd2103f36ef0dc" providerId="LiveId" clId="{8F10A91F-EFDA-497B-869D-6F532A84F5AF}" dt="2023-09-04T20:49:13.393" v="123"/>
          <ac:spMkLst>
            <pc:docMk/>
            <pc:sldMk cId="1449202327" sldId="481"/>
            <ac:spMk id="828" creationId="{B3E90B87-7D05-644F-708B-1F9B3CBA972B}"/>
          </ac:spMkLst>
        </pc:spChg>
        <pc:spChg chg="mod">
          <ac:chgData name="H M" userId="84cd2103f36ef0dc" providerId="LiveId" clId="{8F10A91F-EFDA-497B-869D-6F532A84F5AF}" dt="2023-09-04T20:49:13.393" v="123"/>
          <ac:spMkLst>
            <pc:docMk/>
            <pc:sldMk cId="1449202327" sldId="481"/>
            <ac:spMk id="829" creationId="{AB6FBE60-DF55-8BED-0D72-3371FA4E05EC}"/>
          </ac:spMkLst>
        </pc:spChg>
        <pc:spChg chg="mod">
          <ac:chgData name="H M" userId="84cd2103f36ef0dc" providerId="LiveId" clId="{8F10A91F-EFDA-497B-869D-6F532A84F5AF}" dt="2023-09-04T20:49:13.393" v="123"/>
          <ac:spMkLst>
            <pc:docMk/>
            <pc:sldMk cId="1449202327" sldId="481"/>
            <ac:spMk id="830" creationId="{3F95AB4B-B992-111B-35C2-B232BA288F7C}"/>
          </ac:spMkLst>
        </pc:spChg>
        <pc:spChg chg="mod">
          <ac:chgData name="H M" userId="84cd2103f36ef0dc" providerId="LiveId" clId="{8F10A91F-EFDA-497B-869D-6F532A84F5AF}" dt="2023-09-04T20:49:13.393" v="123"/>
          <ac:spMkLst>
            <pc:docMk/>
            <pc:sldMk cId="1449202327" sldId="481"/>
            <ac:spMk id="831" creationId="{AC2196DE-CD94-B1DC-ACDB-BE098A431176}"/>
          </ac:spMkLst>
        </pc:spChg>
        <pc:spChg chg="mod">
          <ac:chgData name="H M" userId="84cd2103f36ef0dc" providerId="LiveId" clId="{8F10A91F-EFDA-497B-869D-6F532A84F5AF}" dt="2023-09-04T20:49:13.393" v="123"/>
          <ac:spMkLst>
            <pc:docMk/>
            <pc:sldMk cId="1449202327" sldId="481"/>
            <ac:spMk id="832" creationId="{942F9C50-7A44-EC38-B4E0-06E68D83C2B3}"/>
          </ac:spMkLst>
        </pc:spChg>
        <pc:spChg chg="mod">
          <ac:chgData name="H M" userId="84cd2103f36ef0dc" providerId="LiveId" clId="{8F10A91F-EFDA-497B-869D-6F532A84F5AF}" dt="2023-09-04T20:49:13.393" v="123"/>
          <ac:spMkLst>
            <pc:docMk/>
            <pc:sldMk cId="1449202327" sldId="481"/>
            <ac:spMk id="833" creationId="{7801D79E-662D-6B50-5841-37535FBADCB2}"/>
          </ac:spMkLst>
        </pc:spChg>
        <pc:spChg chg="mod">
          <ac:chgData name="H M" userId="84cd2103f36ef0dc" providerId="LiveId" clId="{8F10A91F-EFDA-497B-869D-6F532A84F5AF}" dt="2023-09-04T20:49:13.393" v="123"/>
          <ac:spMkLst>
            <pc:docMk/>
            <pc:sldMk cId="1449202327" sldId="481"/>
            <ac:spMk id="834" creationId="{4A62F5A3-1D64-E59D-35F8-8A36372F406F}"/>
          </ac:spMkLst>
        </pc:spChg>
        <pc:spChg chg="mod">
          <ac:chgData name="H M" userId="84cd2103f36ef0dc" providerId="LiveId" clId="{8F10A91F-EFDA-497B-869D-6F532A84F5AF}" dt="2023-09-04T20:49:13.393" v="123"/>
          <ac:spMkLst>
            <pc:docMk/>
            <pc:sldMk cId="1449202327" sldId="481"/>
            <ac:spMk id="835" creationId="{F4FE75BD-E473-615F-68FA-392F3DE536B0}"/>
          </ac:spMkLst>
        </pc:spChg>
        <pc:spChg chg="mod">
          <ac:chgData name="H M" userId="84cd2103f36ef0dc" providerId="LiveId" clId="{8F10A91F-EFDA-497B-869D-6F532A84F5AF}" dt="2023-09-04T20:49:13.393" v="123"/>
          <ac:spMkLst>
            <pc:docMk/>
            <pc:sldMk cId="1449202327" sldId="481"/>
            <ac:spMk id="836" creationId="{2606A494-D381-3120-3C38-A066509672C6}"/>
          </ac:spMkLst>
        </pc:spChg>
        <pc:spChg chg="mod">
          <ac:chgData name="H M" userId="84cd2103f36ef0dc" providerId="LiveId" clId="{8F10A91F-EFDA-497B-869D-6F532A84F5AF}" dt="2023-09-04T20:49:13.393" v="123"/>
          <ac:spMkLst>
            <pc:docMk/>
            <pc:sldMk cId="1449202327" sldId="481"/>
            <ac:spMk id="837" creationId="{79B66E8D-A542-59EB-8990-EC14D8DBDCD9}"/>
          </ac:spMkLst>
        </pc:spChg>
        <pc:spChg chg="mod">
          <ac:chgData name="H M" userId="84cd2103f36ef0dc" providerId="LiveId" clId="{8F10A91F-EFDA-497B-869D-6F532A84F5AF}" dt="2023-09-04T20:49:13.393" v="123"/>
          <ac:spMkLst>
            <pc:docMk/>
            <pc:sldMk cId="1449202327" sldId="481"/>
            <ac:spMk id="838" creationId="{F160BFA1-D203-DE37-8454-7AEE6E01657A}"/>
          </ac:spMkLst>
        </pc:spChg>
        <pc:spChg chg="mod">
          <ac:chgData name="H M" userId="84cd2103f36ef0dc" providerId="LiveId" clId="{8F10A91F-EFDA-497B-869D-6F532A84F5AF}" dt="2023-09-04T20:49:13.393" v="123"/>
          <ac:spMkLst>
            <pc:docMk/>
            <pc:sldMk cId="1449202327" sldId="481"/>
            <ac:spMk id="839" creationId="{C64505A9-249E-E8A8-45E9-F669D8CE7CE5}"/>
          </ac:spMkLst>
        </pc:spChg>
        <pc:spChg chg="mod">
          <ac:chgData name="H M" userId="84cd2103f36ef0dc" providerId="LiveId" clId="{8F10A91F-EFDA-497B-869D-6F532A84F5AF}" dt="2023-09-04T20:49:13.393" v="123"/>
          <ac:spMkLst>
            <pc:docMk/>
            <pc:sldMk cId="1449202327" sldId="481"/>
            <ac:spMk id="840" creationId="{2C31C8DF-AB4D-4D6E-6281-12EC17F84DC8}"/>
          </ac:spMkLst>
        </pc:spChg>
        <pc:spChg chg="mod">
          <ac:chgData name="H M" userId="84cd2103f36ef0dc" providerId="LiveId" clId="{8F10A91F-EFDA-497B-869D-6F532A84F5AF}" dt="2023-09-04T20:49:13.393" v="123"/>
          <ac:spMkLst>
            <pc:docMk/>
            <pc:sldMk cId="1449202327" sldId="481"/>
            <ac:spMk id="841" creationId="{A34AB1CC-AF62-472E-1783-8B5F8DBDFCEB}"/>
          </ac:spMkLst>
        </pc:spChg>
        <pc:spChg chg="mod">
          <ac:chgData name="H M" userId="84cd2103f36ef0dc" providerId="LiveId" clId="{8F10A91F-EFDA-497B-869D-6F532A84F5AF}" dt="2023-09-04T20:49:13.393" v="123"/>
          <ac:spMkLst>
            <pc:docMk/>
            <pc:sldMk cId="1449202327" sldId="481"/>
            <ac:spMk id="842" creationId="{D052B4CF-4D87-BA59-316C-620CF266AC18}"/>
          </ac:spMkLst>
        </pc:spChg>
        <pc:spChg chg="mod">
          <ac:chgData name="H M" userId="84cd2103f36ef0dc" providerId="LiveId" clId="{8F10A91F-EFDA-497B-869D-6F532A84F5AF}" dt="2023-09-04T20:49:13.393" v="123"/>
          <ac:spMkLst>
            <pc:docMk/>
            <pc:sldMk cId="1449202327" sldId="481"/>
            <ac:spMk id="843" creationId="{8846DBD9-6726-64C1-D333-E0E44A482FE6}"/>
          </ac:spMkLst>
        </pc:spChg>
        <pc:spChg chg="mod">
          <ac:chgData name="H M" userId="84cd2103f36ef0dc" providerId="LiveId" clId="{8F10A91F-EFDA-497B-869D-6F532A84F5AF}" dt="2023-09-04T20:49:13.393" v="123"/>
          <ac:spMkLst>
            <pc:docMk/>
            <pc:sldMk cId="1449202327" sldId="481"/>
            <ac:spMk id="844" creationId="{E40BC55B-2586-B1BA-8A24-48022000B142}"/>
          </ac:spMkLst>
        </pc:spChg>
        <pc:spChg chg="mod">
          <ac:chgData name="H M" userId="84cd2103f36ef0dc" providerId="LiveId" clId="{8F10A91F-EFDA-497B-869D-6F532A84F5AF}" dt="2023-09-04T20:49:13.393" v="123"/>
          <ac:spMkLst>
            <pc:docMk/>
            <pc:sldMk cId="1449202327" sldId="481"/>
            <ac:spMk id="845" creationId="{FE377C5A-A1C8-77DB-4593-23A8A016A01B}"/>
          </ac:spMkLst>
        </pc:spChg>
        <pc:spChg chg="mod">
          <ac:chgData name="H M" userId="84cd2103f36ef0dc" providerId="LiveId" clId="{8F10A91F-EFDA-497B-869D-6F532A84F5AF}" dt="2023-09-04T20:49:13.393" v="123"/>
          <ac:spMkLst>
            <pc:docMk/>
            <pc:sldMk cId="1449202327" sldId="481"/>
            <ac:spMk id="846" creationId="{8333A67A-63F6-0E8E-3036-A91E9649C988}"/>
          </ac:spMkLst>
        </pc:spChg>
        <pc:spChg chg="mod">
          <ac:chgData name="H M" userId="84cd2103f36ef0dc" providerId="LiveId" clId="{8F10A91F-EFDA-497B-869D-6F532A84F5AF}" dt="2023-09-04T20:49:13.393" v="123"/>
          <ac:spMkLst>
            <pc:docMk/>
            <pc:sldMk cId="1449202327" sldId="481"/>
            <ac:spMk id="847" creationId="{1C25F6DE-68CD-4A39-7D3C-EE6873BE992C}"/>
          </ac:spMkLst>
        </pc:spChg>
        <pc:spChg chg="mod">
          <ac:chgData name="H M" userId="84cd2103f36ef0dc" providerId="LiveId" clId="{8F10A91F-EFDA-497B-869D-6F532A84F5AF}" dt="2023-09-04T20:49:13.393" v="123"/>
          <ac:spMkLst>
            <pc:docMk/>
            <pc:sldMk cId="1449202327" sldId="481"/>
            <ac:spMk id="848" creationId="{E699B7FF-406D-9DAE-75AC-F2FAE839A725}"/>
          </ac:spMkLst>
        </pc:spChg>
        <pc:spChg chg="mod">
          <ac:chgData name="H M" userId="84cd2103f36ef0dc" providerId="LiveId" clId="{8F10A91F-EFDA-497B-869D-6F532A84F5AF}" dt="2023-09-04T20:49:13.393" v="123"/>
          <ac:spMkLst>
            <pc:docMk/>
            <pc:sldMk cId="1449202327" sldId="481"/>
            <ac:spMk id="849" creationId="{413FFB72-BB2A-1587-B672-1352373ADB5A}"/>
          </ac:spMkLst>
        </pc:spChg>
        <pc:spChg chg="mod">
          <ac:chgData name="H M" userId="84cd2103f36ef0dc" providerId="LiveId" clId="{8F10A91F-EFDA-497B-869D-6F532A84F5AF}" dt="2023-09-04T20:49:13.393" v="123"/>
          <ac:spMkLst>
            <pc:docMk/>
            <pc:sldMk cId="1449202327" sldId="481"/>
            <ac:spMk id="850" creationId="{18B46AB7-310B-F830-702D-8AC475F1460D}"/>
          </ac:spMkLst>
        </pc:spChg>
        <pc:spChg chg="mod">
          <ac:chgData name="H M" userId="84cd2103f36ef0dc" providerId="LiveId" clId="{8F10A91F-EFDA-497B-869D-6F532A84F5AF}" dt="2023-09-04T20:49:13.393" v="123"/>
          <ac:spMkLst>
            <pc:docMk/>
            <pc:sldMk cId="1449202327" sldId="481"/>
            <ac:spMk id="851" creationId="{A0977376-6E7E-8067-107A-335003380FC3}"/>
          </ac:spMkLst>
        </pc:spChg>
        <pc:spChg chg="mod">
          <ac:chgData name="H M" userId="84cd2103f36ef0dc" providerId="LiveId" clId="{8F10A91F-EFDA-497B-869D-6F532A84F5AF}" dt="2023-09-04T20:49:13.393" v="123"/>
          <ac:spMkLst>
            <pc:docMk/>
            <pc:sldMk cId="1449202327" sldId="481"/>
            <ac:spMk id="852" creationId="{8E5AEDB3-03D3-F33C-EA09-DF94A5A7875E}"/>
          </ac:spMkLst>
        </pc:spChg>
        <pc:spChg chg="mod">
          <ac:chgData name="H M" userId="84cd2103f36ef0dc" providerId="LiveId" clId="{8F10A91F-EFDA-497B-869D-6F532A84F5AF}" dt="2023-09-04T20:49:13.393" v="123"/>
          <ac:spMkLst>
            <pc:docMk/>
            <pc:sldMk cId="1449202327" sldId="481"/>
            <ac:spMk id="853" creationId="{C155637B-BFF4-286D-D9F2-3E16C6E2DC0F}"/>
          </ac:spMkLst>
        </pc:spChg>
        <pc:spChg chg="mod">
          <ac:chgData name="H M" userId="84cd2103f36ef0dc" providerId="LiveId" clId="{8F10A91F-EFDA-497B-869D-6F532A84F5AF}" dt="2023-09-04T20:49:13.393" v="123"/>
          <ac:spMkLst>
            <pc:docMk/>
            <pc:sldMk cId="1449202327" sldId="481"/>
            <ac:spMk id="854" creationId="{90089F06-F39E-16F3-CD99-76752F93965A}"/>
          </ac:spMkLst>
        </pc:spChg>
        <pc:spChg chg="mod">
          <ac:chgData name="H M" userId="84cd2103f36ef0dc" providerId="LiveId" clId="{8F10A91F-EFDA-497B-869D-6F532A84F5AF}" dt="2023-09-04T20:49:13.393" v="123"/>
          <ac:spMkLst>
            <pc:docMk/>
            <pc:sldMk cId="1449202327" sldId="481"/>
            <ac:spMk id="855" creationId="{820DF107-FCD5-39E5-88C8-6118E2F11D2A}"/>
          </ac:spMkLst>
        </pc:spChg>
        <pc:spChg chg="mod">
          <ac:chgData name="H M" userId="84cd2103f36ef0dc" providerId="LiveId" clId="{8F10A91F-EFDA-497B-869D-6F532A84F5AF}" dt="2023-09-04T20:49:13.393" v="123"/>
          <ac:spMkLst>
            <pc:docMk/>
            <pc:sldMk cId="1449202327" sldId="481"/>
            <ac:spMk id="856" creationId="{67391E44-58AC-C354-3E75-358E6B3046EC}"/>
          </ac:spMkLst>
        </pc:spChg>
        <pc:spChg chg="mod">
          <ac:chgData name="H M" userId="84cd2103f36ef0dc" providerId="LiveId" clId="{8F10A91F-EFDA-497B-869D-6F532A84F5AF}" dt="2023-09-04T20:49:13.393" v="123"/>
          <ac:spMkLst>
            <pc:docMk/>
            <pc:sldMk cId="1449202327" sldId="481"/>
            <ac:spMk id="857" creationId="{59FFC2B8-9936-0596-F9BA-E4F6FBB2A2A7}"/>
          </ac:spMkLst>
        </pc:spChg>
        <pc:spChg chg="mod">
          <ac:chgData name="H M" userId="84cd2103f36ef0dc" providerId="LiveId" clId="{8F10A91F-EFDA-497B-869D-6F532A84F5AF}" dt="2023-09-04T20:49:13.393" v="123"/>
          <ac:spMkLst>
            <pc:docMk/>
            <pc:sldMk cId="1449202327" sldId="481"/>
            <ac:spMk id="858" creationId="{F6898491-764E-BB72-5C02-64B7BF0ED4B8}"/>
          </ac:spMkLst>
        </pc:spChg>
        <pc:spChg chg="mod">
          <ac:chgData name="H M" userId="84cd2103f36ef0dc" providerId="LiveId" clId="{8F10A91F-EFDA-497B-869D-6F532A84F5AF}" dt="2023-09-04T20:49:13.393" v="123"/>
          <ac:spMkLst>
            <pc:docMk/>
            <pc:sldMk cId="1449202327" sldId="481"/>
            <ac:spMk id="859" creationId="{6516156C-ED0A-7A77-AC10-BDDC07D7E89B}"/>
          </ac:spMkLst>
        </pc:spChg>
        <pc:spChg chg="mod">
          <ac:chgData name="H M" userId="84cd2103f36ef0dc" providerId="LiveId" clId="{8F10A91F-EFDA-497B-869D-6F532A84F5AF}" dt="2023-09-04T20:49:13.393" v="123"/>
          <ac:spMkLst>
            <pc:docMk/>
            <pc:sldMk cId="1449202327" sldId="481"/>
            <ac:spMk id="860" creationId="{7CE01C58-30A1-7D7D-3CCD-13E591515C82}"/>
          </ac:spMkLst>
        </pc:spChg>
        <pc:spChg chg="mod">
          <ac:chgData name="H M" userId="84cd2103f36ef0dc" providerId="LiveId" clId="{8F10A91F-EFDA-497B-869D-6F532A84F5AF}" dt="2023-09-04T20:49:13.393" v="123"/>
          <ac:spMkLst>
            <pc:docMk/>
            <pc:sldMk cId="1449202327" sldId="481"/>
            <ac:spMk id="861" creationId="{D64384D9-FB5D-5A16-F414-82AC44D3B474}"/>
          </ac:spMkLst>
        </pc:spChg>
        <pc:spChg chg="mod">
          <ac:chgData name="H M" userId="84cd2103f36ef0dc" providerId="LiveId" clId="{8F10A91F-EFDA-497B-869D-6F532A84F5AF}" dt="2023-09-04T20:49:13.393" v="123"/>
          <ac:spMkLst>
            <pc:docMk/>
            <pc:sldMk cId="1449202327" sldId="481"/>
            <ac:spMk id="862" creationId="{EA1C1599-328C-7F28-10A3-C0A99496CCD8}"/>
          </ac:spMkLst>
        </pc:spChg>
        <pc:spChg chg="mod">
          <ac:chgData name="H M" userId="84cd2103f36ef0dc" providerId="LiveId" clId="{8F10A91F-EFDA-497B-869D-6F532A84F5AF}" dt="2023-09-04T20:49:13.393" v="123"/>
          <ac:spMkLst>
            <pc:docMk/>
            <pc:sldMk cId="1449202327" sldId="481"/>
            <ac:spMk id="863" creationId="{DCF92DCE-163C-9956-71DE-E034833C190B}"/>
          </ac:spMkLst>
        </pc:spChg>
        <pc:spChg chg="mod">
          <ac:chgData name="H M" userId="84cd2103f36ef0dc" providerId="LiveId" clId="{8F10A91F-EFDA-497B-869D-6F532A84F5AF}" dt="2023-09-04T20:49:13.393" v="123"/>
          <ac:spMkLst>
            <pc:docMk/>
            <pc:sldMk cId="1449202327" sldId="481"/>
            <ac:spMk id="864" creationId="{D54654A1-86C8-6FA3-2D75-7455585AD7CC}"/>
          </ac:spMkLst>
        </pc:spChg>
        <pc:spChg chg="mod">
          <ac:chgData name="H M" userId="84cd2103f36ef0dc" providerId="LiveId" clId="{8F10A91F-EFDA-497B-869D-6F532A84F5AF}" dt="2023-09-04T20:49:13.393" v="123"/>
          <ac:spMkLst>
            <pc:docMk/>
            <pc:sldMk cId="1449202327" sldId="481"/>
            <ac:spMk id="865" creationId="{A24543C5-0A91-8F92-2F0E-9E4C0224675D}"/>
          </ac:spMkLst>
        </pc:spChg>
        <pc:spChg chg="mod">
          <ac:chgData name="H M" userId="84cd2103f36ef0dc" providerId="LiveId" clId="{8F10A91F-EFDA-497B-869D-6F532A84F5AF}" dt="2023-09-04T20:49:13.393" v="123"/>
          <ac:spMkLst>
            <pc:docMk/>
            <pc:sldMk cId="1449202327" sldId="481"/>
            <ac:spMk id="866" creationId="{C55EB350-D50A-7FF7-A0D9-C0660DC36CC2}"/>
          </ac:spMkLst>
        </pc:spChg>
        <pc:spChg chg="mod">
          <ac:chgData name="H M" userId="84cd2103f36ef0dc" providerId="LiveId" clId="{8F10A91F-EFDA-497B-869D-6F532A84F5AF}" dt="2023-09-04T20:49:13.393" v="123"/>
          <ac:spMkLst>
            <pc:docMk/>
            <pc:sldMk cId="1449202327" sldId="481"/>
            <ac:spMk id="867" creationId="{F9FF61A7-3B04-7649-8DFD-8D023CFF969E}"/>
          </ac:spMkLst>
        </pc:spChg>
        <pc:spChg chg="mod">
          <ac:chgData name="H M" userId="84cd2103f36ef0dc" providerId="LiveId" clId="{8F10A91F-EFDA-497B-869D-6F532A84F5AF}" dt="2023-09-04T20:49:13.393" v="123"/>
          <ac:spMkLst>
            <pc:docMk/>
            <pc:sldMk cId="1449202327" sldId="481"/>
            <ac:spMk id="868" creationId="{A584908F-2CD9-3ADF-351F-376CC4724188}"/>
          </ac:spMkLst>
        </pc:spChg>
        <pc:spChg chg="mod">
          <ac:chgData name="H M" userId="84cd2103f36ef0dc" providerId="LiveId" clId="{8F10A91F-EFDA-497B-869D-6F532A84F5AF}" dt="2023-09-04T20:49:13.393" v="123"/>
          <ac:spMkLst>
            <pc:docMk/>
            <pc:sldMk cId="1449202327" sldId="481"/>
            <ac:spMk id="869" creationId="{5E54C50E-D541-A809-E7D6-B157A6493927}"/>
          </ac:spMkLst>
        </pc:spChg>
        <pc:spChg chg="mod">
          <ac:chgData name="H M" userId="84cd2103f36ef0dc" providerId="LiveId" clId="{8F10A91F-EFDA-497B-869D-6F532A84F5AF}" dt="2023-09-04T20:49:13.393" v="123"/>
          <ac:spMkLst>
            <pc:docMk/>
            <pc:sldMk cId="1449202327" sldId="481"/>
            <ac:spMk id="870" creationId="{0B3CB248-98CF-59F8-972A-F1118AE3BA9E}"/>
          </ac:spMkLst>
        </pc:spChg>
        <pc:spChg chg="mod">
          <ac:chgData name="H M" userId="84cd2103f36ef0dc" providerId="LiveId" clId="{8F10A91F-EFDA-497B-869D-6F532A84F5AF}" dt="2023-09-04T20:49:13.393" v="123"/>
          <ac:spMkLst>
            <pc:docMk/>
            <pc:sldMk cId="1449202327" sldId="481"/>
            <ac:spMk id="871" creationId="{A42473E2-FA64-44DA-484D-AD3DE9E810D3}"/>
          </ac:spMkLst>
        </pc:spChg>
        <pc:spChg chg="mod">
          <ac:chgData name="H M" userId="84cd2103f36ef0dc" providerId="LiveId" clId="{8F10A91F-EFDA-497B-869D-6F532A84F5AF}" dt="2023-09-04T20:49:13.393" v="123"/>
          <ac:spMkLst>
            <pc:docMk/>
            <pc:sldMk cId="1449202327" sldId="481"/>
            <ac:spMk id="872" creationId="{E4A422F5-C9FA-FE11-EA5F-836978CA7A70}"/>
          </ac:spMkLst>
        </pc:spChg>
        <pc:spChg chg="mod">
          <ac:chgData name="H M" userId="84cd2103f36ef0dc" providerId="LiveId" clId="{8F10A91F-EFDA-497B-869D-6F532A84F5AF}" dt="2023-09-04T20:49:13.393" v="123"/>
          <ac:spMkLst>
            <pc:docMk/>
            <pc:sldMk cId="1449202327" sldId="481"/>
            <ac:spMk id="873" creationId="{6FF78DA7-E958-0E74-502E-C039E302DC0A}"/>
          </ac:spMkLst>
        </pc:spChg>
        <pc:spChg chg="mod">
          <ac:chgData name="H M" userId="84cd2103f36ef0dc" providerId="LiveId" clId="{8F10A91F-EFDA-497B-869D-6F532A84F5AF}" dt="2023-09-04T20:49:13.393" v="123"/>
          <ac:spMkLst>
            <pc:docMk/>
            <pc:sldMk cId="1449202327" sldId="481"/>
            <ac:spMk id="874" creationId="{3D2491A5-FA47-9889-ABC2-74BB157856AE}"/>
          </ac:spMkLst>
        </pc:spChg>
        <pc:spChg chg="mod">
          <ac:chgData name="H M" userId="84cd2103f36ef0dc" providerId="LiveId" clId="{8F10A91F-EFDA-497B-869D-6F532A84F5AF}" dt="2023-09-04T20:49:13.393" v="123"/>
          <ac:spMkLst>
            <pc:docMk/>
            <pc:sldMk cId="1449202327" sldId="481"/>
            <ac:spMk id="875" creationId="{7BB5F900-7DD8-64CA-E326-612A03F2523D}"/>
          </ac:spMkLst>
        </pc:spChg>
        <pc:spChg chg="mod">
          <ac:chgData name="H M" userId="84cd2103f36ef0dc" providerId="LiveId" clId="{8F10A91F-EFDA-497B-869D-6F532A84F5AF}" dt="2023-09-04T20:49:13.393" v="123"/>
          <ac:spMkLst>
            <pc:docMk/>
            <pc:sldMk cId="1449202327" sldId="481"/>
            <ac:spMk id="876" creationId="{DF951348-1B66-9104-CEE3-6200C2DF8618}"/>
          </ac:spMkLst>
        </pc:spChg>
        <pc:spChg chg="mod">
          <ac:chgData name="H M" userId="84cd2103f36ef0dc" providerId="LiveId" clId="{8F10A91F-EFDA-497B-869D-6F532A84F5AF}" dt="2023-09-04T20:49:13.393" v="123"/>
          <ac:spMkLst>
            <pc:docMk/>
            <pc:sldMk cId="1449202327" sldId="481"/>
            <ac:spMk id="877" creationId="{4398A91B-B66A-4BCE-BA9D-8D3711F83A1A}"/>
          </ac:spMkLst>
        </pc:spChg>
        <pc:spChg chg="mod">
          <ac:chgData name="H M" userId="84cd2103f36ef0dc" providerId="LiveId" clId="{8F10A91F-EFDA-497B-869D-6F532A84F5AF}" dt="2023-09-04T20:49:13.393" v="123"/>
          <ac:spMkLst>
            <pc:docMk/>
            <pc:sldMk cId="1449202327" sldId="481"/>
            <ac:spMk id="878" creationId="{21679246-C7AA-BB2D-D16B-27387CA165DF}"/>
          </ac:spMkLst>
        </pc:spChg>
        <pc:spChg chg="mod">
          <ac:chgData name="H M" userId="84cd2103f36ef0dc" providerId="LiveId" clId="{8F10A91F-EFDA-497B-869D-6F532A84F5AF}" dt="2023-09-04T20:49:13.393" v="123"/>
          <ac:spMkLst>
            <pc:docMk/>
            <pc:sldMk cId="1449202327" sldId="481"/>
            <ac:spMk id="879" creationId="{D240094F-4E8F-B2B7-5548-A8704061CE20}"/>
          </ac:spMkLst>
        </pc:spChg>
        <pc:spChg chg="mod">
          <ac:chgData name="H M" userId="84cd2103f36ef0dc" providerId="LiveId" clId="{8F10A91F-EFDA-497B-869D-6F532A84F5AF}" dt="2023-09-04T20:49:13.393" v="123"/>
          <ac:spMkLst>
            <pc:docMk/>
            <pc:sldMk cId="1449202327" sldId="481"/>
            <ac:spMk id="880" creationId="{F93899E3-9191-8D72-78D9-38D8FFD93A66}"/>
          </ac:spMkLst>
        </pc:spChg>
        <pc:spChg chg="mod">
          <ac:chgData name="H M" userId="84cd2103f36ef0dc" providerId="LiveId" clId="{8F10A91F-EFDA-497B-869D-6F532A84F5AF}" dt="2023-09-04T20:49:13.393" v="123"/>
          <ac:spMkLst>
            <pc:docMk/>
            <pc:sldMk cId="1449202327" sldId="481"/>
            <ac:spMk id="881" creationId="{860263DD-F0B0-EFD6-0CA6-4B1266E645DF}"/>
          </ac:spMkLst>
        </pc:spChg>
        <pc:spChg chg="mod">
          <ac:chgData name="H M" userId="84cd2103f36ef0dc" providerId="LiveId" clId="{8F10A91F-EFDA-497B-869D-6F532A84F5AF}" dt="2023-09-04T20:49:13.393" v="123"/>
          <ac:spMkLst>
            <pc:docMk/>
            <pc:sldMk cId="1449202327" sldId="481"/>
            <ac:spMk id="882" creationId="{FBC287AC-BAB9-89F0-E97D-FDD8DD102566}"/>
          </ac:spMkLst>
        </pc:spChg>
        <pc:spChg chg="mod">
          <ac:chgData name="H M" userId="84cd2103f36ef0dc" providerId="LiveId" clId="{8F10A91F-EFDA-497B-869D-6F532A84F5AF}" dt="2023-09-04T20:49:13.393" v="123"/>
          <ac:spMkLst>
            <pc:docMk/>
            <pc:sldMk cId="1449202327" sldId="481"/>
            <ac:spMk id="883" creationId="{0BD2D4F3-E3D9-675E-7DD3-ADE7DAD728E6}"/>
          </ac:spMkLst>
        </pc:spChg>
        <pc:spChg chg="mod">
          <ac:chgData name="H M" userId="84cd2103f36ef0dc" providerId="LiveId" clId="{8F10A91F-EFDA-497B-869D-6F532A84F5AF}" dt="2023-09-04T20:49:13.393" v="123"/>
          <ac:spMkLst>
            <pc:docMk/>
            <pc:sldMk cId="1449202327" sldId="481"/>
            <ac:spMk id="884" creationId="{A67706D2-3E09-68AD-2A2A-8561D4DEE0C6}"/>
          </ac:spMkLst>
        </pc:spChg>
        <pc:spChg chg="mod">
          <ac:chgData name="H M" userId="84cd2103f36ef0dc" providerId="LiveId" clId="{8F10A91F-EFDA-497B-869D-6F532A84F5AF}" dt="2023-09-04T20:49:13.393" v="123"/>
          <ac:spMkLst>
            <pc:docMk/>
            <pc:sldMk cId="1449202327" sldId="481"/>
            <ac:spMk id="885" creationId="{D5038EAC-BD6F-0C02-53DB-17ACC4FA8F5B}"/>
          </ac:spMkLst>
        </pc:spChg>
        <pc:spChg chg="mod">
          <ac:chgData name="H M" userId="84cd2103f36ef0dc" providerId="LiveId" clId="{8F10A91F-EFDA-497B-869D-6F532A84F5AF}" dt="2023-09-04T20:49:13.393" v="123"/>
          <ac:spMkLst>
            <pc:docMk/>
            <pc:sldMk cId="1449202327" sldId="481"/>
            <ac:spMk id="886" creationId="{CC40754D-1AD6-2833-21A5-7ACB3D3222F7}"/>
          </ac:spMkLst>
        </pc:spChg>
        <pc:spChg chg="mod">
          <ac:chgData name="H M" userId="84cd2103f36ef0dc" providerId="LiveId" clId="{8F10A91F-EFDA-497B-869D-6F532A84F5AF}" dt="2023-09-04T20:49:13.393" v="123"/>
          <ac:spMkLst>
            <pc:docMk/>
            <pc:sldMk cId="1449202327" sldId="481"/>
            <ac:spMk id="887" creationId="{F7BB1BC8-8B97-B918-3E84-F62317A4637E}"/>
          </ac:spMkLst>
        </pc:spChg>
        <pc:spChg chg="mod">
          <ac:chgData name="H M" userId="84cd2103f36ef0dc" providerId="LiveId" clId="{8F10A91F-EFDA-497B-869D-6F532A84F5AF}" dt="2023-09-04T20:49:13.393" v="123"/>
          <ac:spMkLst>
            <pc:docMk/>
            <pc:sldMk cId="1449202327" sldId="481"/>
            <ac:spMk id="888" creationId="{A582F38E-5534-ACFE-1A35-69B55ED55659}"/>
          </ac:spMkLst>
        </pc:spChg>
        <pc:spChg chg="mod">
          <ac:chgData name="H M" userId="84cd2103f36ef0dc" providerId="LiveId" clId="{8F10A91F-EFDA-497B-869D-6F532A84F5AF}" dt="2023-09-04T20:49:13.393" v="123"/>
          <ac:spMkLst>
            <pc:docMk/>
            <pc:sldMk cId="1449202327" sldId="481"/>
            <ac:spMk id="889" creationId="{AAAF9774-D689-54BF-D292-F87B8DDFCCA9}"/>
          </ac:spMkLst>
        </pc:spChg>
        <pc:spChg chg="mod">
          <ac:chgData name="H M" userId="84cd2103f36ef0dc" providerId="LiveId" clId="{8F10A91F-EFDA-497B-869D-6F532A84F5AF}" dt="2023-09-04T20:49:13.393" v="123"/>
          <ac:spMkLst>
            <pc:docMk/>
            <pc:sldMk cId="1449202327" sldId="481"/>
            <ac:spMk id="890" creationId="{00ADECDA-43E0-4955-3DF8-3799800C7169}"/>
          </ac:spMkLst>
        </pc:spChg>
        <pc:spChg chg="mod">
          <ac:chgData name="H M" userId="84cd2103f36ef0dc" providerId="LiveId" clId="{8F10A91F-EFDA-497B-869D-6F532A84F5AF}" dt="2023-09-04T20:49:13.393" v="123"/>
          <ac:spMkLst>
            <pc:docMk/>
            <pc:sldMk cId="1449202327" sldId="481"/>
            <ac:spMk id="891" creationId="{5DEB5184-8683-E0EA-9C83-8A56F99C2000}"/>
          </ac:spMkLst>
        </pc:spChg>
        <pc:spChg chg="mod">
          <ac:chgData name="H M" userId="84cd2103f36ef0dc" providerId="LiveId" clId="{8F10A91F-EFDA-497B-869D-6F532A84F5AF}" dt="2023-09-04T20:49:13.393" v="123"/>
          <ac:spMkLst>
            <pc:docMk/>
            <pc:sldMk cId="1449202327" sldId="481"/>
            <ac:spMk id="892" creationId="{A9498FFF-5726-21E1-21DB-AB22EC44C822}"/>
          </ac:spMkLst>
        </pc:spChg>
        <pc:spChg chg="mod">
          <ac:chgData name="H M" userId="84cd2103f36ef0dc" providerId="LiveId" clId="{8F10A91F-EFDA-497B-869D-6F532A84F5AF}" dt="2023-09-04T20:49:13.393" v="123"/>
          <ac:spMkLst>
            <pc:docMk/>
            <pc:sldMk cId="1449202327" sldId="481"/>
            <ac:spMk id="893" creationId="{749499B7-BAC4-1C0C-C0E4-7401F071F051}"/>
          </ac:spMkLst>
        </pc:spChg>
        <pc:spChg chg="mod">
          <ac:chgData name="H M" userId="84cd2103f36ef0dc" providerId="LiveId" clId="{8F10A91F-EFDA-497B-869D-6F532A84F5AF}" dt="2023-09-04T20:49:13.393" v="123"/>
          <ac:spMkLst>
            <pc:docMk/>
            <pc:sldMk cId="1449202327" sldId="481"/>
            <ac:spMk id="894" creationId="{ED800C29-954E-3FA8-5C90-60E94496880D}"/>
          </ac:spMkLst>
        </pc:spChg>
        <pc:spChg chg="mod">
          <ac:chgData name="H M" userId="84cd2103f36ef0dc" providerId="LiveId" clId="{8F10A91F-EFDA-497B-869D-6F532A84F5AF}" dt="2023-09-04T20:49:13.393" v="123"/>
          <ac:spMkLst>
            <pc:docMk/>
            <pc:sldMk cId="1449202327" sldId="481"/>
            <ac:spMk id="895" creationId="{9D5C541C-5FCB-620D-416D-AAF921CD78C9}"/>
          </ac:spMkLst>
        </pc:spChg>
        <pc:spChg chg="mod">
          <ac:chgData name="H M" userId="84cd2103f36ef0dc" providerId="LiveId" clId="{8F10A91F-EFDA-497B-869D-6F532A84F5AF}" dt="2023-09-04T20:49:13.393" v="123"/>
          <ac:spMkLst>
            <pc:docMk/>
            <pc:sldMk cId="1449202327" sldId="481"/>
            <ac:spMk id="896" creationId="{033AC25D-C84E-AC96-6821-1249DC128B2C}"/>
          </ac:spMkLst>
        </pc:spChg>
        <pc:spChg chg="mod">
          <ac:chgData name="H M" userId="84cd2103f36ef0dc" providerId="LiveId" clId="{8F10A91F-EFDA-497B-869D-6F532A84F5AF}" dt="2023-09-04T20:49:13.393" v="123"/>
          <ac:spMkLst>
            <pc:docMk/>
            <pc:sldMk cId="1449202327" sldId="481"/>
            <ac:spMk id="897" creationId="{180DA4B2-9658-CBFF-09A4-66517E5668D2}"/>
          </ac:spMkLst>
        </pc:spChg>
        <pc:spChg chg="mod">
          <ac:chgData name="H M" userId="84cd2103f36ef0dc" providerId="LiveId" clId="{8F10A91F-EFDA-497B-869D-6F532A84F5AF}" dt="2023-09-04T20:49:13.393" v="123"/>
          <ac:spMkLst>
            <pc:docMk/>
            <pc:sldMk cId="1449202327" sldId="481"/>
            <ac:spMk id="898" creationId="{FF4B6BF7-AC3A-2BF2-13EC-7EBC93D953B2}"/>
          </ac:spMkLst>
        </pc:spChg>
        <pc:spChg chg="mod">
          <ac:chgData name="H M" userId="84cd2103f36ef0dc" providerId="LiveId" clId="{8F10A91F-EFDA-497B-869D-6F532A84F5AF}" dt="2023-09-04T20:49:13.393" v="123"/>
          <ac:spMkLst>
            <pc:docMk/>
            <pc:sldMk cId="1449202327" sldId="481"/>
            <ac:spMk id="899" creationId="{4E4F98BA-179C-9A65-5915-012D026AD588}"/>
          </ac:spMkLst>
        </pc:spChg>
        <pc:spChg chg="mod">
          <ac:chgData name="H M" userId="84cd2103f36ef0dc" providerId="LiveId" clId="{8F10A91F-EFDA-497B-869D-6F532A84F5AF}" dt="2023-09-04T20:49:13.393" v="123"/>
          <ac:spMkLst>
            <pc:docMk/>
            <pc:sldMk cId="1449202327" sldId="481"/>
            <ac:spMk id="900" creationId="{93DFC885-8F24-719D-1F11-434FF72678AC}"/>
          </ac:spMkLst>
        </pc:spChg>
        <pc:spChg chg="mod">
          <ac:chgData name="H M" userId="84cd2103f36ef0dc" providerId="LiveId" clId="{8F10A91F-EFDA-497B-869D-6F532A84F5AF}" dt="2023-09-04T20:49:13.393" v="123"/>
          <ac:spMkLst>
            <pc:docMk/>
            <pc:sldMk cId="1449202327" sldId="481"/>
            <ac:spMk id="901" creationId="{06F68DA1-BE89-071E-0325-E5536039AE73}"/>
          </ac:spMkLst>
        </pc:spChg>
        <pc:spChg chg="mod">
          <ac:chgData name="H M" userId="84cd2103f36ef0dc" providerId="LiveId" clId="{8F10A91F-EFDA-497B-869D-6F532A84F5AF}" dt="2023-09-04T20:49:13.393" v="123"/>
          <ac:spMkLst>
            <pc:docMk/>
            <pc:sldMk cId="1449202327" sldId="481"/>
            <ac:spMk id="902" creationId="{B3B4DC1B-EDF4-6A97-88B6-BB5D86E42541}"/>
          </ac:spMkLst>
        </pc:spChg>
        <pc:spChg chg="mod">
          <ac:chgData name="H M" userId="84cd2103f36ef0dc" providerId="LiveId" clId="{8F10A91F-EFDA-497B-869D-6F532A84F5AF}" dt="2023-09-04T20:49:13.393" v="123"/>
          <ac:spMkLst>
            <pc:docMk/>
            <pc:sldMk cId="1449202327" sldId="481"/>
            <ac:spMk id="903" creationId="{F8D1691B-4FF3-DBFF-D4FC-A812B7A2BD1A}"/>
          </ac:spMkLst>
        </pc:spChg>
        <pc:spChg chg="mod">
          <ac:chgData name="H M" userId="84cd2103f36ef0dc" providerId="LiveId" clId="{8F10A91F-EFDA-497B-869D-6F532A84F5AF}" dt="2023-09-04T20:49:13.393" v="123"/>
          <ac:spMkLst>
            <pc:docMk/>
            <pc:sldMk cId="1449202327" sldId="481"/>
            <ac:spMk id="904" creationId="{9CB496FA-1193-1C99-4568-5039AF91DC7D}"/>
          </ac:spMkLst>
        </pc:spChg>
        <pc:spChg chg="mod">
          <ac:chgData name="H M" userId="84cd2103f36ef0dc" providerId="LiveId" clId="{8F10A91F-EFDA-497B-869D-6F532A84F5AF}" dt="2023-09-04T20:49:13.393" v="123"/>
          <ac:spMkLst>
            <pc:docMk/>
            <pc:sldMk cId="1449202327" sldId="481"/>
            <ac:spMk id="905" creationId="{C4EFC0E7-326B-44B4-6194-2D7F484CEAA5}"/>
          </ac:spMkLst>
        </pc:spChg>
        <pc:spChg chg="mod">
          <ac:chgData name="H M" userId="84cd2103f36ef0dc" providerId="LiveId" clId="{8F10A91F-EFDA-497B-869D-6F532A84F5AF}" dt="2023-09-04T20:49:13.393" v="123"/>
          <ac:spMkLst>
            <pc:docMk/>
            <pc:sldMk cId="1449202327" sldId="481"/>
            <ac:spMk id="906" creationId="{F8DE20DB-0570-2F60-92FB-88041C53792E}"/>
          </ac:spMkLst>
        </pc:spChg>
        <pc:spChg chg="mod">
          <ac:chgData name="H M" userId="84cd2103f36ef0dc" providerId="LiveId" clId="{8F10A91F-EFDA-497B-869D-6F532A84F5AF}" dt="2023-09-04T20:49:13.393" v="123"/>
          <ac:spMkLst>
            <pc:docMk/>
            <pc:sldMk cId="1449202327" sldId="481"/>
            <ac:spMk id="907" creationId="{8FD2BAEE-C728-3F4B-36DF-AB0A6AC1C492}"/>
          </ac:spMkLst>
        </pc:spChg>
        <pc:spChg chg="mod">
          <ac:chgData name="H M" userId="84cd2103f36ef0dc" providerId="LiveId" clId="{8F10A91F-EFDA-497B-869D-6F532A84F5AF}" dt="2023-09-04T20:49:13.393" v="123"/>
          <ac:spMkLst>
            <pc:docMk/>
            <pc:sldMk cId="1449202327" sldId="481"/>
            <ac:spMk id="908" creationId="{ADBEA92B-FF65-2205-B0F4-1ECD0D29524A}"/>
          </ac:spMkLst>
        </pc:spChg>
        <pc:spChg chg="mod">
          <ac:chgData name="H M" userId="84cd2103f36ef0dc" providerId="LiveId" clId="{8F10A91F-EFDA-497B-869D-6F532A84F5AF}" dt="2023-09-04T20:49:13.393" v="123"/>
          <ac:spMkLst>
            <pc:docMk/>
            <pc:sldMk cId="1449202327" sldId="481"/>
            <ac:spMk id="909" creationId="{C6C066BA-E6BE-ECB6-EDAA-E6DD4CEB243E}"/>
          </ac:spMkLst>
        </pc:spChg>
        <pc:spChg chg="mod">
          <ac:chgData name="H M" userId="84cd2103f36ef0dc" providerId="LiveId" clId="{8F10A91F-EFDA-497B-869D-6F532A84F5AF}" dt="2023-09-04T20:49:13.393" v="123"/>
          <ac:spMkLst>
            <pc:docMk/>
            <pc:sldMk cId="1449202327" sldId="481"/>
            <ac:spMk id="910" creationId="{E88A0368-15E7-29B6-5516-298D4FABE101}"/>
          </ac:spMkLst>
        </pc:spChg>
        <pc:spChg chg="mod">
          <ac:chgData name="H M" userId="84cd2103f36ef0dc" providerId="LiveId" clId="{8F10A91F-EFDA-497B-869D-6F532A84F5AF}" dt="2023-09-04T20:49:13.393" v="123"/>
          <ac:spMkLst>
            <pc:docMk/>
            <pc:sldMk cId="1449202327" sldId="481"/>
            <ac:spMk id="911" creationId="{E43F29AD-1BC0-F429-044F-03398B1EEAE0}"/>
          </ac:spMkLst>
        </pc:spChg>
        <pc:spChg chg="mod">
          <ac:chgData name="H M" userId="84cd2103f36ef0dc" providerId="LiveId" clId="{8F10A91F-EFDA-497B-869D-6F532A84F5AF}" dt="2023-09-04T20:49:13.393" v="123"/>
          <ac:spMkLst>
            <pc:docMk/>
            <pc:sldMk cId="1449202327" sldId="481"/>
            <ac:spMk id="912" creationId="{09245AEE-BB07-0CEA-6118-388AE393B952}"/>
          </ac:spMkLst>
        </pc:spChg>
        <pc:spChg chg="mod">
          <ac:chgData name="H M" userId="84cd2103f36ef0dc" providerId="LiveId" clId="{8F10A91F-EFDA-497B-869D-6F532A84F5AF}" dt="2023-09-04T20:49:13.393" v="123"/>
          <ac:spMkLst>
            <pc:docMk/>
            <pc:sldMk cId="1449202327" sldId="481"/>
            <ac:spMk id="913" creationId="{3B40954C-B387-45B5-A51C-AF3DB0BC4763}"/>
          </ac:spMkLst>
        </pc:spChg>
        <pc:spChg chg="mod">
          <ac:chgData name="H M" userId="84cd2103f36ef0dc" providerId="LiveId" clId="{8F10A91F-EFDA-497B-869D-6F532A84F5AF}" dt="2023-09-04T20:49:13.393" v="123"/>
          <ac:spMkLst>
            <pc:docMk/>
            <pc:sldMk cId="1449202327" sldId="481"/>
            <ac:spMk id="914" creationId="{E5DB2FD4-EC49-1E28-04AD-10A96EF765D5}"/>
          </ac:spMkLst>
        </pc:spChg>
        <pc:spChg chg="mod">
          <ac:chgData name="H M" userId="84cd2103f36ef0dc" providerId="LiveId" clId="{8F10A91F-EFDA-497B-869D-6F532A84F5AF}" dt="2023-09-04T20:49:13.393" v="123"/>
          <ac:spMkLst>
            <pc:docMk/>
            <pc:sldMk cId="1449202327" sldId="481"/>
            <ac:spMk id="915" creationId="{0577E685-520E-2E65-E8E2-257A066AE1A1}"/>
          </ac:spMkLst>
        </pc:spChg>
        <pc:spChg chg="mod">
          <ac:chgData name="H M" userId="84cd2103f36ef0dc" providerId="LiveId" clId="{8F10A91F-EFDA-497B-869D-6F532A84F5AF}" dt="2023-09-04T20:49:13.393" v="123"/>
          <ac:spMkLst>
            <pc:docMk/>
            <pc:sldMk cId="1449202327" sldId="481"/>
            <ac:spMk id="916" creationId="{90FACD8F-6550-AD7C-A31C-FDCA381DA840}"/>
          </ac:spMkLst>
        </pc:spChg>
        <pc:spChg chg="mod">
          <ac:chgData name="H M" userId="84cd2103f36ef0dc" providerId="LiveId" clId="{8F10A91F-EFDA-497B-869D-6F532A84F5AF}" dt="2023-09-04T20:49:13.393" v="123"/>
          <ac:spMkLst>
            <pc:docMk/>
            <pc:sldMk cId="1449202327" sldId="481"/>
            <ac:spMk id="917" creationId="{48968CAE-011B-176A-A8E0-EA8F3F33B337}"/>
          </ac:spMkLst>
        </pc:spChg>
        <pc:spChg chg="mod">
          <ac:chgData name="H M" userId="84cd2103f36ef0dc" providerId="LiveId" clId="{8F10A91F-EFDA-497B-869D-6F532A84F5AF}" dt="2023-09-04T20:49:13.393" v="123"/>
          <ac:spMkLst>
            <pc:docMk/>
            <pc:sldMk cId="1449202327" sldId="481"/>
            <ac:spMk id="918" creationId="{76CD63B9-AB17-7689-8870-6EDEAF616798}"/>
          </ac:spMkLst>
        </pc:spChg>
        <pc:spChg chg="mod">
          <ac:chgData name="H M" userId="84cd2103f36ef0dc" providerId="LiveId" clId="{8F10A91F-EFDA-497B-869D-6F532A84F5AF}" dt="2023-09-04T20:49:13.393" v="123"/>
          <ac:spMkLst>
            <pc:docMk/>
            <pc:sldMk cId="1449202327" sldId="481"/>
            <ac:spMk id="919" creationId="{76A3D1F7-4458-A296-7984-5EADD20184A8}"/>
          </ac:spMkLst>
        </pc:spChg>
        <pc:spChg chg="mod">
          <ac:chgData name="H M" userId="84cd2103f36ef0dc" providerId="LiveId" clId="{8F10A91F-EFDA-497B-869D-6F532A84F5AF}" dt="2023-09-04T20:49:13.393" v="123"/>
          <ac:spMkLst>
            <pc:docMk/>
            <pc:sldMk cId="1449202327" sldId="481"/>
            <ac:spMk id="920" creationId="{D1C8D126-E876-6270-62C7-C3DEDCA03F0C}"/>
          </ac:spMkLst>
        </pc:spChg>
        <pc:spChg chg="mod">
          <ac:chgData name="H M" userId="84cd2103f36ef0dc" providerId="LiveId" clId="{8F10A91F-EFDA-497B-869D-6F532A84F5AF}" dt="2023-09-04T20:49:13.393" v="123"/>
          <ac:spMkLst>
            <pc:docMk/>
            <pc:sldMk cId="1449202327" sldId="481"/>
            <ac:spMk id="921" creationId="{FF7F3626-2C61-CF43-0DBB-E0A8B4004686}"/>
          </ac:spMkLst>
        </pc:spChg>
        <pc:spChg chg="mod">
          <ac:chgData name="H M" userId="84cd2103f36ef0dc" providerId="LiveId" clId="{8F10A91F-EFDA-497B-869D-6F532A84F5AF}" dt="2023-09-04T20:49:13.393" v="123"/>
          <ac:spMkLst>
            <pc:docMk/>
            <pc:sldMk cId="1449202327" sldId="481"/>
            <ac:spMk id="922" creationId="{AE51AAEA-0805-ABB8-A8A0-4671DACF601C}"/>
          </ac:spMkLst>
        </pc:spChg>
        <pc:spChg chg="mod">
          <ac:chgData name="H M" userId="84cd2103f36ef0dc" providerId="LiveId" clId="{8F10A91F-EFDA-497B-869D-6F532A84F5AF}" dt="2023-09-04T20:49:13.393" v="123"/>
          <ac:spMkLst>
            <pc:docMk/>
            <pc:sldMk cId="1449202327" sldId="481"/>
            <ac:spMk id="923" creationId="{9FD478F3-65BD-75C9-B115-2B54F251BBFE}"/>
          </ac:spMkLst>
        </pc:spChg>
        <pc:spChg chg="mod">
          <ac:chgData name="H M" userId="84cd2103f36ef0dc" providerId="LiveId" clId="{8F10A91F-EFDA-497B-869D-6F532A84F5AF}" dt="2023-09-04T20:49:13.393" v="123"/>
          <ac:spMkLst>
            <pc:docMk/>
            <pc:sldMk cId="1449202327" sldId="481"/>
            <ac:spMk id="924" creationId="{B3C0E730-2E69-FBB4-EA86-2FEE0FA23E99}"/>
          </ac:spMkLst>
        </pc:spChg>
        <pc:spChg chg="mod">
          <ac:chgData name="H M" userId="84cd2103f36ef0dc" providerId="LiveId" clId="{8F10A91F-EFDA-497B-869D-6F532A84F5AF}" dt="2023-09-04T20:49:13.393" v="123"/>
          <ac:spMkLst>
            <pc:docMk/>
            <pc:sldMk cId="1449202327" sldId="481"/>
            <ac:spMk id="925" creationId="{920FD598-4496-589D-D351-62A113BBE8C7}"/>
          </ac:spMkLst>
        </pc:spChg>
        <pc:spChg chg="mod">
          <ac:chgData name="H M" userId="84cd2103f36ef0dc" providerId="LiveId" clId="{8F10A91F-EFDA-497B-869D-6F532A84F5AF}" dt="2023-09-04T20:49:13.393" v="123"/>
          <ac:spMkLst>
            <pc:docMk/>
            <pc:sldMk cId="1449202327" sldId="481"/>
            <ac:spMk id="926" creationId="{48EF0BE7-7893-B49D-10BD-E1C4D35C5107}"/>
          </ac:spMkLst>
        </pc:spChg>
        <pc:spChg chg="mod">
          <ac:chgData name="H M" userId="84cd2103f36ef0dc" providerId="LiveId" clId="{8F10A91F-EFDA-497B-869D-6F532A84F5AF}" dt="2023-09-04T20:49:13.393" v="123"/>
          <ac:spMkLst>
            <pc:docMk/>
            <pc:sldMk cId="1449202327" sldId="481"/>
            <ac:spMk id="927" creationId="{14F63D26-46B7-FEE6-1D5D-69EB682E2B8A}"/>
          </ac:spMkLst>
        </pc:spChg>
        <pc:spChg chg="mod">
          <ac:chgData name="H M" userId="84cd2103f36ef0dc" providerId="LiveId" clId="{8F10A91F-EFDA-497B-869D-6F532A84F5AF}" dt="2023-09-04T20:49:13.393" v="123"/>
          <ac:spMkLst>
            <pc:docMk/>
            <pc:sldMk cId="1449202327" sldId="481"/>
            <ac:spMk id="928" creationId="{311C4A06-748D-358C-19FB-0FE74B6451E9}"/>
          </ac:spMkLst>
        </pc:spChg>
        <pc:spChg chg="mod">
          <ac:chgData name="H M" userId="84cd2103f36ef0dc" providerId="LiveId" clId="{8F10A91F-EFDA-497B-869D-6F532A84F5AF}" dt="2023-09-04T20:49:13.393" v="123"/>
          <ac:spMkLst>
            <pc:docMk/>
            <pc:sldMk cId="1449202327" sldId="481"/>
            <ac:spMk id="929" creationId="{D8C63369-C8C2-9B30-4FC1-612EC85FD775}"/>
          </ac:spMkLst>
        </pc:spChg>
        <pc:spChg chg="mod">
          <ac:chgData name="H M" userId="84cd2103f36ef0dc" providerId="LiveId" clId="{8F10A91F-EFDA-497B-869D-6F532A84F5AF}" dt="2023-09-04T20:49:13.393" v="123"/>
          <ac:spMkLst>
            <pc:docMk/>
            <pc:sldMk cId="1449202327" sldId="481"/>
            <ac:spMk id="930" creationId="{FA686880-E9A9-3D36-155E-07D544BB1ADF}"/>
          </ac:spMkLst>
        </pc:spChg>
        <pc:spChg chg="mod">
          <ac:chgData name="H M" userId="84cd2103f36ef0dc" providerId="LiveId" clId="{8F10A91F-EFDA-497B-869D-6F532A84F5AF}" dt="2023-09-04T20:49:13.393" v="123"/>
          <ac:spMkLst>
            <pc:docMk/>
            <pc:sldMk cId="1449202327" sldId="481"/>
            <ac:spMk id="931" creationId="{0E197C3D-C997-8BE7-1292-4440CAD59D26}"/>
          </ac:spMkLst>
        </pc:spChg>
        <pc:spChg chg="mod">
          <ac:chgData name="H M" userId="84cd2103f36ef0dc" providerId="LiveId" clId="{8F10A91F-EFDA-497B-869D-6F532A84F5AF}" dt="2023-09-04T20:49:13.393" v="123"/>
          <ac:spMkLst>
            <pc:docMk/>
            <pc:sldMk cId="1449202327" sldId="481"/>
            <ac:spMk id="932" creationId="{1E1C11E0-FF1E-FCB4-B204-0B2DE5AB9B70}"/>
          </ac:spMkLst>
        </pc:spChg>
        <pc:spChg chg="mod">
          <ac:chgData name="H M" userId="84cd2103f36ef0dc" providerId="LiveId" clId="{8F10A91F-EFDA-497B-869D-6F532A84F5AF}" dt="2023-09-04T20:49:13.393" v="123"/>
          <ac:spMkLst>
            <pc:docMk/>
            <pc:sldMk cId="1449202327" sldId="481"/>
            <ac:spMk id="933" creationId="{EE687A48-E50A-6062-2830-BE3841207D26}"/>
          </ac:spMkLst>
        </pc:spChg>
        <pc:spChg chg="mod">
          <ac:chgData name="H M" userId="84cd2103f36ef0dc" providerId="LiveId" clId="{8F10A91F-EFDA-497B-869D-6F532A84F5AF}" dt="2023-09-04T20:49:13.393" v="123"/>
          <ac:spMkLst>
            <pc:docMk/>
            <pc:sldMk cId="1449202327" sldId="481"/>
            <ac:spMk id="934" creationId="{ECA3C804-1E9F-0021-5A8F-90A6298F2F25}"/>
          </ac:spMkLst>
        </pc:spChg>
        <pc:spChg chg="mod">
          <ac:chgData name="H M" userId="84cd2103f36ef0dc" providerId="LiveId" clId="{8F10A91F-EFDA-497B-869D-6F532A84F5AF}" dt="2023-09-04T20:49:13.393" v="123"/>
          <ac:spMkLst>
            <pc:docMk/>
            <pc:sldMk cId="1449202327" sldId="481"/>
            <ac:spMk id="935" creationId="{E4AAFAE1-E760-24EC-0FCE-DE214DA4FEFD}"/>
          </ac:spMkLst>
        </pc:spChg>
        <pc:spChg chg="mod">
          <ac:chgData name="H M" userId="84cd2103f36ef0dc" providerId="LiveId" clId="{8F10A91F-EFDA-497B-869D-6F532A84F5AF}" dt="2023-09-04T20:49:13.393" v="123"/>
          <ac:spMkLst>
            <pc:docMk/>
            <pc:sldMk cId="1449202327" sldId="481"/>
            <ac:spMk id="936" creationId="{DCA06178-7C05-8A25-88DF-FE08453993B3}"/>
          </ac:spMkLst>
        </pc:spChg>
        <pc:spChg chg="mod">
          <ac:chgData name="H M" userId="84cd2103f36ef0dc" providerId="LiveId" clId="{8F10A91F-EFDA-497B-869D-6F532A84F5AF}" dt="2023-09-04T20:49:13.393" v="123"/>
          <ac:spMkLst>
            <pc:docMk/>
            <pc:sldMk cId="1449202327" sldId="481"/>
            <ac:spMk id="937" creationId="{5BAB0EB5-81AE-9308-5E7A-FFB47B2AD025}"/>
          </ac:spMkLst>
        </pc:spChg>
        <pc:spChg chg="mod">
          <ac:chgData name="H M" userId="84cd2103f36ef0dc" providerId="LiveId" clId="{8F10A91F-EFDA-497B-869D-6F532A84F5AF}" dt="2023-09-04T20:49:13.393" v="123"/>
          <ac:spMkLst>
            <pc:docMk/>
            <pc:sldMk cId="1449202327" sldId="481"/>
            <ac:spMk id="938" creationId="{4A651EFB-CAEC-995C-BFAF-4B1D671FCE37}"/>
          </ac:spMkLst>
        </pc:spChg>
        <pc:spChg chg="mod">
          <ac:chgData name="H M" userId="84cd2103f36ef0dc" providerId="LiveId" clId="{8F10A91F-EFDA-497B-869D-6F532A84F5AF}" dt="2023-09-04T20:49:13.393" v="123"/>
          <ac:spMkLst>
            <pc:docMk/>
            <pc:sldMk cId="1449202327" sldId="481"/>
            <ac:spMk id="939" creationId="{8E1AD51E-04B5-A9BB-14A9-63B97C0483D1}"/>
          </ac:spMkLst>
        </pc:spChg>
        <pc:spChg chg="mod">
          <ac:chgData name="H M" userId="84cd2103f36ef0dc" providerId="LiveId" clId="{8F10A91F-EFDA-497B-869D-6F532A84F5AF}" dt="2023-09-04T20:49:13.393" v="123"/>
          <ac:spMkLst>
            <pc:docMk/>
            <pc:sldMk cId="1449202327" sldId="481"/>
            <ac:spMk id="940" creationId="{FD9FE773-B6EF-2867-4ECB-3A9B1FC7F397}"/>
          </ac:spMkLst>
        </pc:spChg>
        <pc:spChg chg="mod">
          <ac:chgData name="H M" userId="84cd2103f36ef0dc" providerId="LiveId" clId="{8F10A91F-EFDA-497B-869D-6F532A84F5AF}" dt="2023-09-04T20:49:13.393" v="123"/>
          <ac:spMkLst>
            <pc:docMk/>
            <pc:sldMk cId="1449202327" sldId="481"/>
            <ac:spMk id="941" creationId="{19FF2999-8856-0875-84A3-1C5B3D867DEB}"/>
          </ac:spMkLst>
        </pc:spChg>
        <pc:spChg chg="mod">
          <ac:chgData name="H M" userId="84cd2103f36ef0dc" providerId="LiveId" clId="{8F10A91F-EFDA-497B-869D-6F532A84F5AF}" dt="2023-09-04T20:49:13.393" v="123"/>
          <ac:spMkLst>
            <pc:docMk/>
            <pc:sldMk cId="1449202327" sldId="481"/>
            <ac:spMk id="942" creationId="{9B9A2737-C8C7-F321-4C7D-8F5D9AC40AEA}"/>
          </ac:spMkLst>
        </pc:spChg>
        <pc:spChg chg="mod">
          <ac:chgData name="H M" userId="84cd2103f36ef0dc" providerId="LiveId" clId="{8F10A91F-EFDA-497B-869D-6F532A84F5AF}" dt="2023-09-04T20:49:13.393" v="123"/>
          <ac:spMkLst>
            <pc:docMk/>
            <pc:sldMk cId="1449202327" sldId="481"/>
            <ac:spMk id="943" creationId="{BEB76119-03DE-FD22-E93A-67532F8F25FB}"/>
          </ac:spMkLst>
        </pc:spChg>
        <pc:spChg chg="mod">
          <ac:chgData name="H M" userId="84cd2103f36ef0dc" providerId="LiveId" clId="{8F10A91F-EFDA-497B-869D-6F532A84F5AF}" dt="2023-09-04T20:49:13.393" v="123"/>
          <ac:spMkLst>
            <pc:docMk/>
            <pc:sldMk cId="1449202327" sldId="481"/>
            <ac:spMk id="944" creationId="{F061C8CF-4C2B-B6A2-966B-A2655D733B02}"/>
          </ac:spMkLst>
        </pc:spChg>
        <pc:spChg chg="mod">
          <ac:chgData name="H M" userId="84cd2103f36ef0dc" providerId="LiveId" clId="{8F10A91F-EFDA-497B-869D-6F532A84F5AF}" dt="2023-09-04T20:49:13.393" v="123"/>
          <ac:spMkLst>
            <pc:docMk/>
            <pc:sldMk cId="1449202327" sldId="481"/>
            <ac:spMk id="945" creationId="{9DB1F388-A67C-3B0D-1838-751481E9436D}"/>
          </ac:spMkLst>
        </pc:spChg>
        <pc:spChg chg="mod">
          <ac:chgData name="H M" userId="84cd2103f36ef0dc" providerId="LiveId" clId="{8F10A91F-EFDA-497B-869D-6F532A84F5AF}" dt="2023-09-04T20:49:13.393" v="123"/>
          <ac:spMkLst>
            <pc:docMk/>
            <pc:sldMk cId="1449202327" sldId="481"/>
            <ac:spMk id="946" creationId="{07EB06B8-A0E9-B02D-BB83-992333C20010}"/>
          </ac:spMkLst>
        </pc:spChg>
        <pc:spChg chg="mod">
          <ac:chgData name="H M" userId="84cd2103f36ef0dc" providerId="LiveId" clId="{8F10A91F-EFDA-497B-869D-6F532A84F5AF}" dt="2023-09-04T20:49:13.393" v="123"/>
          <ac:spMkLst>
            <pc:docMk/>
            <pc:sldMk cId="1449202327" sldId="481"/>
            <ac:spMk id="947" creationId="{BEE3E3E6-0F84-6530-957F-26884C05F4D6}"/>
          </ac:spMkLst>
        </pc:spChg>
        <pc:spChg chg="mod">
          <ac:chgData name="H M" userId="84cd2103f36ef0dc" providerId="LiveId" clId="{8F10A91F-EFDA-497B-869D-6F532A84F5AF}" dt="2023-09-04T20:49:13.393" v="123"/>
          <ac:spMkLst>
            <pc:docMk/>
            <pc:sldMk cId="1449202327" sldId="481"/>
            <ac:spMk id="948" creationId="{267F56C6-2B8F-9383-1727-8523FAA6BF2E}"/>
          </ac:spMkLst>
        </pc:spChg>
        <pc:spChg chg="mod">
          <ac:chgData name="H M" userId="84cd2103f36ef0dc" providerId="LiveId" clId="{8F10A91F-EFDA-497B-869D-6F532A84F5AF}" dt="2023-09-04T20:49:13.393" v="123"/>
          <ac:spMkLst>
            <pc:docMk/>
            <pc:sldMk cId="1449202327" sldId="481"/>
            <ac:spMk id="949" creationId="{AFE53678-F187-9F04-BB70-FADBC0118422}"/>
          </ac:spMkLst>
        </pc:spChg>
        <pc:spChg chg="mod">
          <ac:chgData name="H M" userId="84cd2103f36ef0dc" providerId="LiveId" clId="{8F10A91F-EFDA-497B-869D-6F532A84F5AF}" dt="2023-09-04T20:49:13.393" v="123"/>
          <ac:spMkLst>
            <pc:docMk/>
            <pc:sldMk cId="1449202327" sldId="481"/>
            <ac:spMk id="950" creationId="{FE47F7F7-795A-4E99-7AC5-48CA39370C04}"/>
          </ac:spMkLst>
        </pc:spChg>
        <pc:spChg chg="mod">
          <ac:chgData name="H M" userId="84cd2103f36ef0dc" providerId="LiveId" clId="{8F10A91F-EFDA-497B-869D-6F532A84F5AF}" dt="2023-09-04T20:49:13.393" v="123"/>
          <ac:spMkLst>
            <pc:docMk/>
            <pc:sldMk cId="1449202327" sldId="481"/>
            <ac:spMk id="951" creationId="{53E45A52-9CEA-AEBC-914F-8EED9F7EA278}"/>
          </ac:spMkLst>
        </pc:spChg>
        <pc:spChg chg="mod">
          <ac:chgData name="H M" userId="84cd2103f36ef0dc" providerId="LiveId" clId="{8F10A91F-EFDA-497B-869D-6F532A84F5AF}" dt="2023-09-04T20:49:13.393" v="123"/>
          <ac:spMkLst>
            <pc:docMk/>
            <pc:sldMk cId="1449202327" sldId="481"/>
            <ac:spMk id="952" creationId="{5B11C7E7-681F-A098-D176-3F89B96556F9}"/>
          </ac:spMkLst>
        </pc:spChg>
        <pc:spChg chg="mod">
          <ac:chgData name="H M" userId="84cd2103f36ef0dc" providerId="LiveId" clId="{8F10A91F-EFDA-497B-869D-6F532A84F5AF}" dt="2023-09-04T20:49:13.393" v="123"/>
          <ac:spMkLst>
            <pc:docMk/>
            <pc:sldMk cId="1449202327" sldId="481"/>
            <ac:spMk id="953" creationId="{6B35EEF8-169A-3D9D-EA7D-1ED038F0E33F}"/>
          </ac:spMkLst>
        </pc:spChg>
        <pc:spChg chg="mod">
          <ac:chgData name="H M" userId="84cd2103f36ef0dc" providerId="LiveId" clId="{8F10A91F-EFDA-497B-869D-6F532A84F5AF}" dt="2023-09-04T20:49:13.393" v="123"/>
          <ac:spMkLst>
            <pc:docMk/>
            <pc:sldMk cId="1449202327" sldId="481"/>
            <ac:spMk id="954" creationId="{47F94D0A-F4FE-86F9-DF44-41BA090ADF8A}"/>
          </ac:spMkLst>
        </pc:spChg>
        <pc:spChg chg="mod">
          <ac:chgData name="H M" userId="84cd2103f36ef0dc" providerId="LiveId" clId="{8F10A91F-EFDA-497B-869D-6F532A84F5AF}" dt="2023-09-04T20:49:13.393" v="123"/>
          <ac:spMkLst>
            <pc:docMk/>
            <pc:sldMk cId="1449202327" sldId="481"/>
            <ac:spMk id="955" creationId="{17B3B340-5237-DC27-F81D-003D55D93358}"/>
          </ac:spMkLst>
        </pc:spChg>
        <pc:spChg chg="mod">
          <ac:chgData name="H M" userId="84cd2103f36ef0dc" providerId="LiveId" clId="{8F10A91F-EFDA-497B-869D-6F532A84F5AF}" dt="2023-09-04T20:49:13.393" v="123"/>
          <ac:spMkLst>
            <pc:docMk/>
            <pc:sldMk cId="1449202327" sldId="481"/>
            <ac:spMk id="956" creationId="{45BA0DE1-688A-DDAE-3FFD-7C61E5D9E0F4}"/>
          </ac:spMkLst>
        </pc:spChg>
        <pc:spChg chg="mod">
          <ac:chgData name="H M" userId="84cd2103f36ef0dc" providerId="LiveId" clId="{8F10A91F-EFDA-497B-869D-6F532A84F5AF}" dt="2023-09-04T20:49:13.393" v="123"/>
          <ac:spMkLst>
            <pc:docMk/>
            <pc:sldMk cId="1449202327" sldId="481"/>
            <ac:spMk id="957" creationId="{1A08017D-6632-E1F8-2592-3F1DE85C4D24}"/>
          </ac:spMkLst>
        </pc:spChg>
        <pc:spChg chg="mod">
          <ac:chgData name="H M" userId="84cd2103f36ef0dc" providerId="LiveId" clId="{8F10A91F-EFDA-497B-869D-6F532A84F5AF}" dt="2023-09-04T20:49:13.393" v="123"/>
          <ac:spMkLst>
            <pc:docMk/>
            <pc:sldMk cId="1449202327" sldId="481"/>
            <ac:spMk id="958" creationId="{D35B69A3-7F9B-186D-1344-03233160C097}"/>
          </ac:spMkLst>
        </pc:spChg>
        <pc:spChg chg="mod">
          <ac:chgData name="H M" userId="84cd2103f36ef0dc" providerId="LiveId" clId="{8F10A91F-EFDA-497B-869D-6F532A84F5AF}" dt="2023-09-04T20:49:13.393" v="123"/>
          <ac:spMkLst>
            <pc:docMk/>
            <pc:sldMk cId="1449202327" sldId="481"/>
            <ac:spMk id="959" creationId="{385DB1A2-A0A2-7A2A-0706-903F64B46FBE}"/>
          </ac:spMkLst>
        </pc:spChg>
        <pc:spChg chg="mod">
          <ac:chgData name="H M" userId="84cd2103f36ef0dc" providerId="LiveId" clId="{8F10A91F-EFDA-497B-869D-6F532A84F5AF}" dt="2023-09-04T20:49:13.393" v="123"/>
          <ac:spMkLst>
            <pc:docMk/>
            <pc:sldMk cId="1449202327" sldId="481"/>
            <ac:spMk id="960" creationId="{BA5A50D0-C8AE-30BE-54C4-DC58C3DFE820}"/>
          </ac:spMkLst>
        </pc:spChg>
        <pc:spChg chg="mod">
          <ac:chgData name="H M" userId="84cd2103f36ef0dc" providerId="LiveId" clId="{8F10A91F-EFDA-497B-869D-6F532A84F5AF}" dt="2023-09-04T20:49:13.393" v="123"/>
          <ac:spMkLst>
            <pc:docMk/>
            <pc:sldMk cId="1449202327" sldId="481"/>
            <ac:spMk id="961" creationId="{8A7FC0A7-A1A5-1F05-0094-A3CE63F877E4}"/>
          </ac:spMkLst>
        </pc:spChg>
        <pc:spChg chg="mod">
          <ac:chgData name="H M" userId="84cd2103f36ef0dc" providerId="LiveId" clId="{8F10A91F-EFDA-497B-869D-6F532A84F5AF}" dt="2023-09-04T20:49:13.393" v="123"/>
          <ac:spMkLst>
            <pc:docMk/>
            <pc:sldMk cId="1449202327" sldId="481"/>
            <ac:spMk id="962" creationId="{4E4DAFAB-35BE-EFF3-55A4-8DE57A44E6CD}"/>
          </ac:spMkLst>
        </pc:spChg>
        <pc:spChg chg="mod">
          <ac:chgData name="H M" userId="84cd2103f36ef0dc" providerId="LiveId" clId="{8F10A91F-EFDA-497B-869D-6F532A84F5AF}" dt="2023-09-04T20:49:13.393" v="123"/>
          <ac:spMkLst>
            <pc:docMk/>
            <pc:sldMk cId="1449202327" sldId="481"/>
            <ac:spMk id="963" creationId="{3543331E-5BA3-1489-CA1F-EEA6C4316358}"/>
          </ac:spMkLst>
        </pc:spChg>
        <pc:spChg chg="mod">
          <ac:chgData name="H M" userId="84cd2103f36ef0dc" providerId="LiveId" clId="{8F10A91F-EFDA-497B-869D-6F532A84F5AF}" dt="2023-09-04T20:49:13.393" v="123"/>
          <ac:spMkLst>
            <pc:docMk/>
            <pc:sldMk cId="1449202327" sldId="481"/>
            <ac:spMk id="964" creationId="{F76DCA79-EFD9-B257-9C6F-C3BD8976CA69}"/>
          </ac:spMkLst>
        </pc:spChg>
        <pc:spChg chg="mod">
          <ac:chgData name="H M" userId="84cd2103f36ef0dc" providerId="LiveId" clId="{8F10A91F-EFDA-497B-869D-6F532A84F5AF}" dt="2023-09-04T20:49:13.393" v="123"/>
          <ac:spMkLst>
            <pc:docMk/>
            <pc:sldMk cId="1449202327" sldId="481"/>
            <ac:spMk id="965" creationId="{5FB88798-22EA-B136-3369-F5257865308B}"/>
          </ac:spMkLst>
        </pc:spChg>
        <pc:spChg chg="mod">
          <ac:chgData name="H M" userId="84cd2103f36ef0dc" providerId="LiveId" clId="{8F10A91F-EFDA-497B-869D-6F532A84F5AF}" dt="2023-09-04T20:49:13.393" v="123"/>
          <ac:spMkLst>
            <pc:docMk/>
            <pc:sldMk cId="1449202327" sldId="481"/>
            <ac:spMk id="966" creationId="{59847028-FD56-0513-24D0-54545085CBEC}"/>
          </ac:spMkLst>
        </pc:spChg>
        <pc:spChg chg="mod">
          <ac:chgData name="H M" userId="84cd2103f36ef0dc" providerId="LiveId" clId="{8F10A91F-EFDA-497B-869D-6F532A84F5AF}" dt="2023-09-04T20:49:13.393" v="123"/>
          <ac:spMkLst>
            <pc:docMk/>
            <pc:sldMk cId="1449202327" sldId="481"/>
            <ac:spMk id="967" creationId="{766FD916-6400-21B2-4B3F-B6BD24726AEB}"/>
          </ac:spMkLst>
        </pc:spChg>
        <pc:spChg chg="mod">
          <ac:chgData name="H M" userId="84cd2103f36ef0dc" providerId="LiveId" clId="{8F10A91F-EFDA-497B-869D-6F532A84F5AF}" dt="2023-09-04T20:49:13.393" v="123"/>
          <ac:spMkLst>
            <pc:docMk/>
            <pc:sldMk cId="1449202327" sldId="481"/>
            <ac:spMk id="968" creationId="{3604AD3B-B9EF-BAD0-A398-0D7B58CF9DC4}"/>
          </ac:spMkLst>
        </pc:spChg>
        <pc:spChg chg="mod">
          <ac:chgData name="H M" userId="84cd2103f36ef0dc" providerId="LiveId" clId="{8F10A91F-EFDA-497B-869D-6F532A84F5AF}" dt="2023-09-04T20:49:13.393" v="123"/>
          <ac:spMkLst>
            <pc:docMk/>
            <pc:sldMk cId="1449202327" sldId="481"/>
            <ac:spMk id="969" creationId="{662DDFEC-75DE-0AD5-CEDE-30FBD43F85CA}"/>
          </ac:spMkLst>
        </pc:spChg>
        <pc:spChg chg="mod">
          <ac:chgData name="H M" userId="84cd2103f36ef0dc" providerId="LiveId" clId="{8F10A91F-EFDA-497B-869D-6F532A84F5AF}" dt="2023-09-04T20:49:13.393" v="123"/>
          <ac:spMkLst>
            <pc:docMk/>
            <pc:sldMk cId="1449202327" sldId="481"/>
            <ac:spMk id="970" creationId="{AE8CE444-B00E-A7D8-7D49-E8A938FE2155}"/>
          </ac:spMkLst>
        </pc:spChg>
        <pc:spChg chg="mod">
          <ac:chgData name="H M" userId="84cd2103f36ef0dc" providerId="LiveId" clId="{8F10A91F-EFDA-497B-869D-6F532A84F5AF}" dt="2023-09-04T20:49:13.393" v="123"/>
          <ac:spMkLst>
            <pc:docMk/>
            <pc:sldMk cId="1449202327" sldId="481"/>
            <ac:spMk id="971" creationId="{A6265D66-AD4B-71A9-D586-0053B108CA12}"/>
          </ac:spMkLst>
        </pc:spChg>
        <pc:spChg chg="mod">
          <ac:chgData name="H M" userId="84cd2103f36ef0dc" providerId="LiveId" clId="{8F10A91F-EFDA-497B-869D-6F532A84F5AF}" dt="2023-09-04T20:49:13.393" v="123"/>
          <ac:spMkLst>
            <pc:docMk/>
            <pc:sldMk cId="1449202327" sldId="481"/>
            <ac:spMk id="972" creationId="{14DD7D26-7AA8-0A68-1A14-F322A0E3E552}"/>
          </ac:spMkLst>
        </pc:spChg>
        <pc:spChg chg="mod">
          <ac:chgData name="H M" userId="84cd2103f36ef0dc" providerId="LiveId" clId="{8F10A91F-EFDA-497B-869D-6F532A84F5AF}" dt="2023-09-04T20:49:13.393" v="123"/>
          <ac:spMkLst>
            <pc:docMk/>
            <pc:sldMk cId="1449202327" sldId="481"/>
            <ac:spMk id="973" creationId="{519A7A1B-CFA5-CBED-2297-305588A0C61C}"/>
          </ac:spMkLst>
        </pc:spChg>
        <pc:spChg chg="mod">
          <ac:chgData name="H M" userId="84cd2103f36ef0dc" providerId="LiveId" clId="{8F10A91F-EFDA-497B-869D-6F532A84F5AF}" dt="2023-09-04T20:49:13.393" v="123"/>
          <ac:spMkLst>
            <pc:docMk/>
            <pc:sldMk cId="1449202327" sldId="481"/>
            <ac:spMk id="974" creationId="{C69806DD-85AC-D6F8-6403-F3482EEACDE0}"/>
          </ac:spMkLst>
        </pc:spChg>
        <pc:spChg chg="mod">
          <ac:chgData name="H M" userId="84cd2103f36ef0dc" providerId="LiveId" clId="{8F10A91F-EFDA-497B-869D-6F532A84F5AF}" dt="2023-09-04T20:49:13.393" v="123"/>
          <ac:spMkLst>
            <pc:docMk/>
            <pc:sldMk cId="1449202327" sldId="481"/>
            <ac:spMk id="975" creationId="{A9926974-7BF7-C545-DDCE-D997050D4591}"/>
          </ac:spMkLst>
        </pc:spChg>
        <pc:spChg chg="mod">
          <ac:chgData name="H M" userId="84cd2103f36ef0dc" providerId="LiveId" clId="{8F10A91F-EFDA-497B-869D-6F532A84F5AF}" dt="2023-09-04T20:49:13.393" v="123"/>
          <ac:spMkLst>
            <pc:docMk/>
            <pc:sldMk cId="1449202327" sldId="481"/>
            <ac:spMk id="976" creationId="{DED72F22-0C10-0305-E18D-A3C63320A08B}"/>
          </ac:spMkLst>
        </pc:spChg>
        <pc:spChg chg="mod">
          <ac:chgData name="H M" userId="84cd2103f36ef0dc" providerId="LiveId" clId="{8F10A91F-EFDA-497B-869D-6F532A84F5AF}" dt="2023-09-04T20:49:13.393" v="123"/>
          <ac:spMkLst>
            <pc:docMk/>
            <pc:sldMk cId="1449202327" sldId="481"/>
            <ac:spMk id="977" creationId="{1B2CBC62-C6F2-2424-7EC9-84CC3FF90107}"/>
          </ac:spMkLst>
        </pc:spChg>
        <pc:spChg chg="mod">
          <ac:chgData name="H M" userId="84cd2103f36ef0dc" providerId="LiveId" clId="{8F10A91F-EFDA-497B-869D-6F532A84F5AF}" dt="2023-09-04T20:49:13.393" v="123"/>
          <ac:spMkLst>
            <pc:docMk/>
            <pc:sldMk cId="1449202327" sldId="481"/>
            <ac:spMk id="978" creationId="{762711FF-27D3-BE27-C892-2CEBF670C523}"/>
          </ac:spMkLst>
        </pc:spChg>
        <pc:spChg chg="mod">
          <ac:chgData name="H M" userId="84cd2103f36ef0dc" providerId="LiveId" clId="{8F10A91F-EFDA-497B-869D-6F532A84F5AF}" dt="2023-09-04T20:49:13.393" v="123"/>
          <ac:spMkLst>
            <pc:docMk/>
            <pc:sldMk cId="1449202327" sldId="481"/>
            <ac:spMk id="979" creationId="{31EC1863-D21A-7348-BCBC-F13934761C2B}"/>
          </ac:spMkLst>
        </pc:spChg>
        <pc:spChg chg="mod">
          <ac:chgData name="H M" userId="84cd2103f36ef0dc" providerId="LiveId" clId="{8F10A91F-EFDA-497B-869D-6F532A84F5AF}" dt="2023-09-04T20:49:13.393" v="123"/>
          <ac:spMkLst>
            <pc:docMk/>
            <pc:sldMk cId="1449202327" sldId="481"/>
            <ac:spMk id="980" creationId="{E20D7BC5-52FF-2614-992C-BE34DBF110FD}"/>
          </ac:spMkLst>
        </pc:spChg>
        <pc:spChg chg="mod">
          <ac:chgData name="H M" userId="84cd2103f36ef0dc" providerId="LiveId" clId="{8F10A91F-EFDA-497B-869D-6F532A84F5AF}" dt="2023-09-04T20:49:13.393" v="123"/>
          <ac:spMkLst>
            <pc:docMk/>
            <pc:sldMk cId="1449202327" sldId="481"/>
            <ac:spMk id="981" creationId="{884AD131-0740-4CC6-2100-50D27CE13CCA}"/>
          </ac:spMkLst>
        </pc:spChg>
        <pc:spChg chg="mod">
          <ac:chgData name="H M" userId="84cd2103f36ef0dc" providerId="LiveId" clId="{8F10A91F-EFDA-497B-869D-6F532A84F5AF}" dt="2023-09-04T20:49:13.393" v="123"/>
          <ac:spMkLst>
            <pc:docMk/>
            <pc:sldMk cId="1449202327" sldId="481"/>
            <ac:spMk id="982" creationId="{198F7789-1AD3-B86E-0EA1-D2D97AD7DF69}"/>
          </ac:spMkLst>
        </pc:spChg>
        <pc:spChg chg="mod">
          <ac:chgData name="H M" userId="84cd2103f36ef0dc" providerId="LiveId" clId="{8F10A91F-EFDA-497B-869D-6F532A84F5AF}" dt="2023-09-04T20:49:13.393" v="123"/>
          <ac:spMkLst>
            <pc:docMk/>
            <pc:sldMk cId="1449202327" sldId="481"/>
            <ac:spMk id="983" creationId="{AF6AF60F-5555-7A7B-581B-07EDCCB73BEF}"/>
          </ac:spMkLst>
        </pc:spChg>
        <pc:spChg chg="del mod topLvl">
          <ac:chgData name="H M" userId="84cd2103f36ef0dc" providerId="LiveId" clId="{8F10A91F-EFDA-497B-869D-6F532A84F5AF}" dt="2023-09-04T20:53:25.196" v="172" actId="478"/>
          <ac:spMkLst>
            <pc:docMk/>
            <pc:sldMk cId="1449202327" sldId="481"/>
            <ac:spMk id="992" creationId="{3471FA03-66B7-542F-5730-A61F3451BCBD}"/>
          </ac:spMkLst>
        </pc:spChg>
        <pc:spChg chg="del mod topLvl">
          <ac:chgData name="H M" userId="84cd2103f36ef0dc" providerId="LiveId" clId="{8F10A91F-EFDA-497B-869D-6F532A84F5AF}" dt="2023-09-04T20:53:29.190" v="173" actId="478"/>
          <ac:spMkLst>
            <pc:docMk/>
            <pc:sldMk cId="1449202327" sldId="481"/>
            <ac:spMk id="993" creationId="{DE1A7800-4674-9223-BFDB-79E54A99F58D}"/>
          </ac:spMkLst>
        </pc:spChg>
        <pc:spChg chg="del mod topLvl">
          <ac:chgData name="H M" userId="84cd2103f36ef0dc" providerId="LiveId" clId="{8F10A91F-EFDA-497B-869D-6F532A84F5AF}" dt="2023-09-04T20:53:29.190" v="173" actId="478"/>
          <ac:spMkLst>
            <pc:docMk/>
            <pc:sldMk cId="1449202327" sldId="481"/>
            <ac:spMk id="994" creationId="{ACF31BFF-D3C7-7C88-AB45-6A04FA0F85BA}"/>
          </ac:spMkLst>
        </pc:spChg>
        <pc:spChg chg="del mod topLvl">
          <ac:chgData name="H M" userId="84cd2103f36ef0dc" providerId="LiveId" clId="{8F10A91F-EFDA-497B-869D-6F532A84F5AF}" dt="2023-09-04T20:53:29.190" v="173" actId="478"/>
          <ac:spMkLst>
            <pc:docMk/>
            <pc:sldMk cId="1449202327" sldId="481"/>
            <ac:spMk id="995" creationId="{F160619B-BFD8-AEC3-EEED-049A8E658AE8}"/>
          </ac:spMkLst>
        </pc:spChg>
        <pc:spChg chg="mod topLvl">
          <ac:chgData name="H M" userId="84cd2103f36ef0dc" providerId="LiveId" clId="{8F10A91F-EFDA-497B-869D-6F532A84F5AF}" dt="2023-09-04T20:53:56.695" v="182" actId="165"/>
          <ac:spMkLst>
            <pc:docMk/>
            <pc:sldMk cId="1449202327" sldId="481"/>
            <ac:spMk id="996" creationId="{EB58A34B-B0CF-7726-814D-ED5E52DB496C}"/>
          </ac:spMkLst>
        </pc:spChg>
        <pc:spChg chg="mod topLvl">
          <ac:chgData name="H M" userId="84cd2103f36ef0dc" providerId="LiveId" clId="{8F10A91F-EFDA-497B-869D-6F532A84F5AF}" dt="2023-09-04T20:53:56.695" v="182" actId="165"/>
          <ac:spMkLst>
            <pc:docMk/>
            <pc:sldMk cId="1449202327" sldId="481"/>
            <ac:spMk id="997" creationId="{F1362BF8-E935-7BAC-4B3F-6F93835F7AFD}"/>
          </ac:spMkLst>
        </pc:spChg>
        <pc:spChg chg="del mod topLvl">
          <ac:chgData name="H M" userId="84cd2103f36ef0dc" providerId="LiveId" clId="{8F10A91F-EFDA-497B-869D-6F532A84F5AF}" dt="2023-09-04T20:53:29.190" v="173" actId="478"/>
          <ac:spMkLst>
            <pc:docMk/>
            <pc:sldMk cId="1449202327" sldId="481"/>
            <ac:spMk id="998" creationId="{C649A59A-AC1C-9271-4F45-FBD7A2DBC5ED}"/>
          </ac:spMkLst>
        </pc:spChg>
        <pc:spChg chg="del mod topLvl">
          <ac:chgData name="H M" userId="84cd2103f36ef0dc" providerId="LiveId" clId="{8F10A91F-EFDA-497B-869D-6F532A84F5AF}" dt="2023-09-04T20:53:29.190" v="173" actId="478"/>
          <ac:spMkLst>
            <pc:docMk/>
            <pc:sldMk cId="1449202327" sldId="481"/>
            <ac:spMk id="999" creationId="{3E24FAA7-77A4-0FFD-318B-3584BB5D2667}"/>
          </ac:spMkLst>
        </pc:spChg>
        <pc:spChg chg="mod topLvl">
          <ac:chgData name="H M" userId="84cd2103f36ef0dc" providerId="LiveId" clId="{8F10A91F-EFDA-497B-869D-6F532A84F5AF}" dt="2023-09-04T20:53:56.695" v="182" actId="165"/>
          <ac:spMkLst>
            <pc:docMk/>
            <pc:sldMk cId="1449202327" sldId="481"/>
            <ac:spMk id="1000" creationId="{0D2930C6-D6F6-3BA1-2159-C833079B1ED2}"/>
          </ac:spMkLst>
        </pc:spChg>
        <pc:spChg chg="mod topLvl">
          <ac:chgData name="H M" userId="84cd2103f36ef0dc" providerId="LiveId" clId="{8F10A91F-EFDA-497B-869D-6F532A84F5AF}" dt="2023-09-04T20:56:17.329" v="229" actId="1076"/>
          <ac:spMkLst>
            <pc:docMk/>
            <pc:sldMk cId="1449202327" sldId="481"/>
            <ac:spMk id="1001" creationId="{2A8E9B92-1FEF-6BEF-D0F6-7DDB94E10C5A}"/>
          </ac:spMkLst>
        </pc:spChg>
        <pc:spChg chg="mod topLvl">
          <ac:chgData name="H M" userId="84cd2103f36ef0dc" providerId="LiveId" clId="{8F10A91F-EFDA-497B-869D-6F532A84F5AF}" dt="2023-09-04T20:53:56.695" v="182" actId="165"/>
          <ac:spMkLst>
            <pc:docMk/>
            <pc:sldMk cId="1449202327" sldId="481"/>
            <ac:spMk id="1002" creationId="{ADF349F5-DF4F-1B69-3ED1-AD8700B8E92F}"/>
          </ac:spMkLst>
        </pc:spChg>
        <pc:spChg chg="del mod topLvl">
          <ac:chgData name="H M" userId="84cd2103f36ef0dc" providerId="LiveId" clId="{8F10A91F-EFDA-497B-869D-6F532A84F5AF}" dt="2023-09-04T20:53:25.196" v="172" actId="478"/>
          <ac:spMkLst>
            <pc:docMk/>
            <pc:sldMk cId="1449202327" sldId="481"/>
            <ac:spMk id="1003" creationId="{19B9B07F-F25F-36D0-B795-A2CAD8D7ABD6}"/>
          </ac:spMkLst>
        </pc:spChg>
        <pc:spChg chg="del mod topLvl">
          <ac:chgData name="H M" userId="84cd2103f36ef0dc" providerId="LiveId" clId="{8F10A91F-EFDA-497B-869D-6F532A84F5AF}" dt="2023-09-04T20:53:29.190" v="173" actId="478"/>
          <ac:spMkLst>
            <pc:docMk/>
            <pc:sldMk cId="1449202327" sldId="481"/>
            <ac:spMk id="1004" creationId="{79FF96DA-2572-BE23-2C8E-EBF3A9979F4F}"/>
          </ac:spMkLst>
        </pc:spChg>
        <pc:spChg chg="del mod topLvl">
          <ac:chgData name="H M" userId="84cd2103f36ef0dc" providerId="LiveId" clId="{8F10A91F-EFDA-497B-869D-6F532A84F5AF}" dt="2023-09-04T20:53:29.190" v="173" actId="478"/>
          <ac:spMkLst>
            <pc:docMk/>
            <pc:sldMk cId="1449202327" sldId="481"/>
            <ac:spMk id="1005" creationId="{A5559CE4-9C82-F56A-1BF0-8CC9D7B106DC}"/>
          </ac:spMkLst>
        </pc:spChg>
        <pc:spChg chg="del mod topLvl">
          <ac:chgData name="H M" userId="84cd2103f36ef0dc" providerId="LiveId" clId="{8F10A91F-EFDA-497B-869D-6F532A84F5AF}" dt="2023-09-04T20:53:25.196" v="172" actId="478"/>
          <ac:spMkLst>
            <pc:docMk/>
            <pc:sldMk cId="1449202327" sldId="481"/>
            <ac:spMk id="1006" creationId="{651CAA75-6558-18D4-AA5F-A68B88F3AACD}"/>
          </ac:spMkLst>
        </pc:spChg>
        <pc:spChg chg="mod topLvl">
          <ac:chgData name="H M" userId="84cd2103f36ef0dc" providerId="LiveId" clId="{8F10A91F-EFDA-497B-869D-6F532A84F5AF}" dt="2023-09-04T20:53:56.695" v="182" actId="165"/>
          <ac:spMkLst>
            <pc:docMk/>
            <pc:sldMk cId="1449202327" sldId="481"/>
            <ac:spMk id="1007" creationId="{A2A58D97-59AA-15D4-72DB-50DD47FB23EF}"/>
          </ac:spMkLst>
        </pc:spChg>
        <pc:spChg chg="del mod topLvl">
          <ac:chgData name="H M" userId="84cd2103f36ef0dc" providerId="LiveId" clId="{8F10A91F-EFDA-497B-869D-6F532A84F5AF}" dt="2023-09-04T20:53:25.196" v="172" actId="478"/>
          <ac:spMkLst>
            <pc:docMk/>
            <pc:sldMk cId="1449202327" sldId="481"/>
            <ac:spMk id="1008" creationId="{1AB53AFD-0AFD-4665-8680-0985C63A9307}"/>
          </ac:spMkLst>
        </pc:spChg>
        <pc:spChg chg="del mod topLvl">
          <ac:chgData name="H M" userId="84cd2103f36ef0dc" providerId="LiveId" clId="{8F10A91F-EFDA-497B-869D-6F532A84F5AF}" dt="2023-09-04T20:53:25.196" v="172" actId="478"/>
          <ac:spMkLst>
            <pc:docMk/>
            <pc:sldMk cId="1449202327" sldId="481"/>
            <ac:spMk id="1009" creationId="{222B00F3-F678-AB63-7708-B082D2DBB6F0}"/>
          </ac:spMkLst>
        </pc:spChg>
        <pc:spChg chg="del mod topLvl">
          <ac:chgData name="H M" userId="84cd2103f36ef0dc" providerId="LiveId" clId="{8F10A91F-EFDA-497B-869D-6F532A84F5AF}" dt="2023-09-04T20:53:29.190" v="173" actId="478"/>
          <ac:spMkLst>
            <pc:docMk/>
            <pc:sldMk cId="1449202327" sldId="481"/>
            <ac:spMk id="1010" creationId="{09CD513A-F0F7-5368-4CEA-95157E048C0C}"/>
          </ac:spMkLst>
        </pc:spChg>
        <pc:spChg chg="del mod topLvl">
          <ac:chgData name="H M" userId="84cd2103f36ef0dc" providerId="LiveId" clId="{8F10A91F-EFDA-497B-869D-6F532A84F5AF}" dt="2023-09-04T20:53:25.196" v="172" actId="478"/>
          <ac:spMkLst>
            <pc:docMk/>
            <pc:sldMk cId="1449202327" sldId="481"/>
            <ac:spMk id="1011" creationId="{59F24C37-8A88-D83C-610F-C1D5FBC37C85}"/>
          </ac:spMkLst>
        </pc:spChg>
        <pc:spChg chg="del mod topLvl">
          <ac:chgData name="H M" userId="84cd2103f36ef0dc" providerId="LiveId" clId="{8F10A91F-EFDA-497B-869D-6F532A84F5AF}" dt="2023-09-04T20:53:29.190" v="173" actId="478"/>
          <ac:spMkLst>
            <pc:docMk/>
            <pc:sldMk cId="1449202327" sldId="481"/>
            <ac:spMk id="1013" creationId="{CB8D57D9-0782-EF54-ADCA-DEEE9218C9E8}"/>
          </ac:spMkLst>
        </pc:spChg>
        <pc:spChg chg="mod topLvl">
          <ac:chgData name="H M" userId="84cd2103f36ef0dc" providerId="LiveId" clId="{8F10A91F-EFDA-497B-869D-6F532A84F5AF}" dt="2023-09-04T20:53:56.695" v="182" actId="165"/>
          <ac:spMkLst>
            <pc:docMk/>
            <pc:sldMk cId="1449202327" sldId="481"/>
            <ac:spMk id="1014" creationId="{CDF7DAEB-CB9C-EC12-017A-079649F25701}"/>
          </ac:spMkLst>
        </pc:spChg>
        <pc:spChg chg="del mod topLvl">
          <ac:chgData name="H M" userId="84cd2103f36ef0dc" providerId="LiveId" clId="{8F10A91F-EFDA-497B-869D-6F532A84F5AF}" dt="2023-09-04T20:53:25.196" v="172" actId="478"/>
          <ac:spMkLst>
            <pc:docMk/>
            <pc:sldMk cId="1449202327" sldId="481"/>
            <ac:spMk id="1015" creationId="{EF9205A1-2C0A-FB73-616C-428AA839B1F1}"/>
          </ac:spMkLst>
        </pc:spChg>
        <pc:spChg chg="mod topLvl">
          <ac:chgData name="H M" userId="84cd2103f36ef0dc" providerId="LiveId" clId="{8F10A91F-EFDA-497B-869D-6F532A84F5AF}" dt="2023-09-04T20:53:56.695" v="182" actId="165"/>
          <ac:spMkLst>
            <pc:docMk/>
            <pc:sldMk cId="1449202327" sldId="481"/>
            <ac:spMk id="1016" creationId="{36F87E0D-CDD1-E33D-1E8B-138D72615A27}"/>
          </ac:spMkLst>
        </pc:spChg>
        <pc:spChg chg="del mod topLvl">
          <ac:chgData name="H M" userId="84cd2103f36ef0dc" providerId="LiveId" clId="{8F10A91F-EFDA-497B-869D-6F532A84F5AF}" dt="2023-09-04T20:53:29.190" v="173" actId="478"/>
          <ac:spMkLst>
            <pc:docMk/>
            <pc:sldMk cId="1449202327" sldId="481"/>
            <ac:spMk id="1017" creationId="{F9D09502-FC9D-37BD-C52D-B937B47F3986}"/>
          </ac:spMkLst>
        </pc:spChg>
        <pc:spChg chg="del mod topLvl">
          <ac:chgData name="H M" userId="84cd2103f36ef0dc" providerId="LiveId" clId="{8F10A91F-EFDA-497B-869D-6F532A84F5AF}" dt="2023-09-04T20:53:25.196" v="172" actId="478"/>
          <ac:spMkLst>
            <pc:docMk/>
            <pc:sldMk cId="1449202327" sldId="481"/>
            <ac:spMk id="1018" creationId="{FF0A1954-2BAD-36BD-78B4-F75527E4E187}"/>
          </ac:spMkLst>
        </pc:spChg>
        <pc:spChg chg="del mod topLvl">
          <ac:chgData name="H M" userId="84cd2103f36ef0dc" providerId="LiveId" clId="{8F10A91F-EFDA-497B-869D-6F532A84F5AF}" dt="2023-09-04T20:53:25.196" v="172" actId="478"/>
          <ac:spMkLst>
            <pc:docMk/>
            <pc:sldMk cId="1449202327" sldId="481"/>
            <ac:spMk id="1019" creationId="{C4E61220-4ACE-47B4-4076-1310D1EBADF0}"/>
          </ac:spMkLst>
        </pc:spChg>
        <pc:spChg chg="mod topLvl">
          <ac:chgData name="H M" userId="84cd2103f36ef0dc" providerId="LiveId" clId="{8F10A91F-EFDA-497B-869D-6F532A84F5AF}" dt="2023-09-04T20:56:23.832" v="231" actId="1076"/>
          <ac:spMkLst>
            <pc:docMk/>
            <pc:sldMk cId="1449202327" sldId="481"/>
            <ac:spMk id="1020" creationId="{25415677-69BC-8C94-601C-413DF1A68311}"/>
          </ac:spMkLst>
        </pc:spChg>
        <pc:spChg chg="del mod topLvl">
          <ac:chgData name="H M" userId="84cd2103f36ef0dc" providerId="LiveId" clId="{8F10A91F-EFDA-497B-869D-6F532A84F5AF}" dt="2023-09-04T20:53:25.196" v="172" actId="478"/>
          <ac:spMkLst>
            <pc:docMk/>
            <pc:sldMk cId="1449202327" sldId="481"/>
            <ac:spMk id="1021" creationId="{D611799D-1714-7B13-A2C4-874C513C0937}"/>
          </ac:spMkLst>
        </pc:spChg>
        <pc:spChg chg="del mod topLvl">
          <ac:chgData name="H M" userId="84cd2103f36ef0dc" providerId="LiveId" clId="{8F10A91F-EFDA-497B-869D-6F532A84F5AF}" dt="2023-09-04T20:53:29.190" v="173" actId="478"/>
          <ac:spMkLst>
            <pc:docMk/>
            <pc:sldMk cId="1449202327" sldId="481"/>
            <ac:spMk id="1022" creationId="{6C0BD4B2-DD44-5C30-19B3-64C45000F760}"/>
          </ac:spMkLst>
        </pc:spChg>
        <pc:spChg chg="del mod topLvl">
          <ac:chgData name="H M" userId="84cd2103f36ef0dc" providerId="LiveId" clId="{8F10A91F-EFDA-497B-869D-6F532A84F5AF}" dt="2023-09-04T20:53:25.196" v="172" actId="478"/>
          <ac:spMkLst>
            <pc:docMk/>
            <pc:sldMk cId="1449202327" sldId="481"/>
            <ac:spMk id="1023" creationId="{2A3C450F-A97E-BE01-E033-2736AA8EEFD1}"/>
          </ac:spMkLst>
        </pc:spChg>
        <pc:spChg chg="del mod topLvl">
          <ac:chgData name="H M" userId="84cd2103f36ef0dc" providerId="LiveId" clId="{8F10A91F-EFDA-497B-869D-6F532A84F5AF}" dt="2023-09-04T20:53:25.196" v="172" actId="478"/>
          <ac:spMkLst>
            <pc:docMk/>
            <pc:sldMk cId="1449202327" sldId="481"/>
            <ac:spMk id="1024" creationId="{45B687FA-BB5B-6488-0F10-8FC254AE0C9B}"/>
          </ac:spMkLst>
        </pc:spChg>
        <pc:spChg chg="mod">
          <ac:chgData name="H M" userId="84cd2103f36ef0dc" providerId="LiveId" clId="{8F10A91F-EFDA-497B-869D-6F532A84F5AF}" dt="2023-09-04T20:53:55.703" v="181" actId="571"/>
          <ac:spMkLst>
            <pc:docMk/>
            <pc:sldMk cId="1449202327" sldId="481"/>
            <ac:spMk id="1027" creationId="{C75B0F73-0808-C72D-65F6-13E1048ACA0D}"/>
          </ac:spMkLst>
        </pc:spChg>
        <pc:spChg chg="mod">
          <ac:chgData name="H M" userId="84cd2103f36ef0dc" providerId="LiveId" clId="{8F10A91F-EFDA-497B-869D-6F532A84F5AF}" dt="2023-09-04T20:53:55.703" v="181" actId="571"/>
          <ac:spMkLst>
            <pc:docMk/>
            <pc:sldMk cId="1449202327" sldId="481"/>
            <ac:spMk id="1028" creationId="{07AD6B4E-F8DF-2020-EB5F-E7449F9D31F4}"/>
          </ac:spMkLst>
        </pc:spChg>
        <pc:spChg chg="mod">
          <ac:chgData name="H M" userId="84cd2103f36ef0dc" providerId="LiveId" clId="{8F10A91F-EFDA-497B-869D-6F532A84F5AF}" dt="2023-09-04T20:53:55.703" v="181" actId="571"/>
          <ac:spMkLst>
            <pc:docMk/>
            <pc:sldMk cId="1449202327" sldId="481"/>
            <ac:spMk id="1029" creationId="{F544BE2C-77BE-A123-D9EE-CADEF0046619}"/>
          </ac:spMkLst>
        </pc:spChg>
        <pc:spChg chg="mod">
          <ac:chgData name="H M" userId="84cd2103f36ef0dc" providerId="LiveId" clId="{8F10A91F-EFDA-497B-869D-6F532A84F5AF}" dt="2023-09-04T20:53:55.703" v="181" actId="571"/>
          <ac:spMkLst>
            <pc:docMk/>
            <pc:sldMk cId="1449202327" sldId="481"/>
            <ac:spMk id="1030" creationId="{737F07B4-D6AA-1692-C383-DD14761B8030}"/>
          </ac:spMkLst>
        </pc:spChg>
        <pc:spChg chg="mod">
          <ac:chgData name="H M" userId="84cd2103f36ef0dc" providerId="LiveId" clId="{8F10A91F-EFDA-497B-869D-6F532A84F5AF}" dt="2023-09-04T20:53:55.703" v="181" actId="571"/>
          <ac:spMkLst>
            <pc:docMk/>
            <pc:sldMk cId="1449202327" sldId="481"/>
            <ac:spMk id="1031" creationId="{0F5A3BA2-1780-938A-7C7B-0C61A85ED945}"/>
          </ac:spMkLst>
        </pc:spChg>
        <pc:spChg chg="mod">
          <ac:chgData name="H M" userId="84cd2103f36ef0dc" providerId="LiveId" clId="{8F10A91F-EFDA-497B-869D-6F532A84F5AF}" dt="2023-09-04T20:53:55.703" v="181" actId="571"/>
          <ac:spMkLst>
            <pc:docMk/>
            <pc:sldMk cId="1449202327" sldId="481"/>
            <ac:spMk id="1032" creationId="{6F8516F4-7072-8EFB-66EA-AC08200E3E93}"/>
          </ac:spMkLst>
        </pc:spChg>
        <pc:spChg chg="mod">
          <ac:chgData name="H M" userId="84cd2103f36ef0dc" providerId="LiveId" clId="{8F10A91F-EFDA-497B-869D-6F532A84F5AF}" dt="2023-09-04T20:53:55.703" v="181" actId="571"/>
          <ac:spMkLst>
            <pc:docMk/>
            <pc:sldMk cId="1449202327" sldId="481"/>
            <ac:spMk id="1033" creationId="{64145AA6-EAF2-4C3C-E697-26C27FBCDCE0}"/>
          </ac:spMkLst>
        </pc:spChg>
        <pc:spChg chg="mod">
          <ac:chgData name="H M" userId="84cd2103f36ef0dc" providerId="LiveId" clId="{8F10A91F-EFDA-497B-869D-6F532A84F5AF}" dt="2023-09-04T20:53:55.703" v="181" actId="571"/>
          <ac:spMkLst>
            <pc:docMk/>
            <pc:sldMk cId="1449202327" sldId="481"/>
            <ac:spMk id="1034" creationId="{B015956C-12FF-045B-073C-C3EBD77DBD9E}"/>
          </ac:spMkLst>
        </pc:spChg>
        <pc:spChg chg="mod">
          <ac:chgData name="H M" userId="84cd2103f36ef0dc" providerId="LiveId" clId="{8F10A91F-EFDA-497B-869D-6F532A84F5AF}" dt="2023-09-04T20:53:55.703" v="181" actId="571"/>
          <ac:spMkLst>
            <pc:docMk/>
            <pc:sldMk cId="1449202327" sldId="481"/>
            <ac:spMk id="1035" creationId="{0760C16D-4B1D-7B0F-DD7E-9CD46084B9C7}"/>
          </ac:spMkLst>
        </pc:spChg>
        <pc:spChg chg="add mod">
          <ac:chgData name="H M" userId="84cd2103f36ef0dc" providerId="LiveId" clId="{8F10A91F-EFDA-497B-869D-6F532A84F5AF}" dt="2023-09-04T20:54:02.286" v="185" actId="1076"/>
          <ac:spMkLst>
            <pc:docMk/>
            <pc:sldMk cId="1449202327" sldId="481"/>
            <ac:spMk id="1036" creationId="{FE638A0A-1C3C-13F9-CFA4-4844B15DAA0D}"/>
          </ac:spMkLst>
        </pc:spChg>
        <pc:spChg chg="add mod">
          <ac:chgData name="H M" userId="84cd2103f36ef0dc" providerId="LiveId" clId="{8F10A91F-EFDA-497B-869D-6F532A84F5AF}" dt="2023-09-04T20:54:06.376" v="187" actId="1076"/>
          <ac:spMkLst>
            <pc:docMk/>
            <pc:sldMk cId="1449202327" sldId="481"/>
            <ac:spMk id="1037" creationId="{B0856DA1-E692-EAF1-4251-2D7504960DEA}"/>
          </ac:spMkLst>
        </pc:spChg>
        <pc:spChg chg="add mod">
          <ac:chgData name="H M" userId="84cd2103f36ef0dc" providerId="LiveId" clId="{8F10A91F-EFDA-497B-869D-6F532A84F5AF}" dt="2023-09-04T20:54:06.376" v="187" actId="1076"/>
          <ac:spMkLst>
            <pc:docMk/>
            <pc:sldMk cId="1449202327" sldId="481"/>
            <ac:spMk id="1038" creationId="{BE37FD53-60A8-3651-8198-5CF14C41E038}"/>
          </ac:spMkLst>
        </pc:spChg>
        <pc:spChg chg="add mod">
          <ac:chgData name="H M" userId="84cd2103f36ef0dc" providerId="LiveId" clId="{8F10A91F-EFDA-497B-869D-6F532A84F5AF}" dt="2023-09-04T20:54:11.459" v="189" actId="1076"/>
          <ac:spMkLst>
            <pc:docMk/>
            <pc:sldMk cId="1449202327" sldId="481"/>
            <ac:spMk id="1039" creationId="{BAB912B3-15BF-AC27-CDA9-E9B06FA89919}"/>
          </ac:spMkLst>
        </pc:spChg>
        <pc:spChg chg="mod">
          <ac:chgData name="H M" userId="84cd2103f36ef0dc" providerId="LiveId" clId="{8F10A91F-EFDA-497B-869D-6F532A84F5AF}" dt="2023-09-04T20:55:41.250" v="224" actId="27803"/>
          <ac:spMkLst>
            <pc:docMk/>
            <pc:sldMk cId="1449202327" sldId="481"/>
            <ac:spMk id="1043" creationId="{7825ABB0-0E77-C073-344B-B4584A32BA8C}"/>
          </ac:spMkLst>
        </pc:spChg>
        <pc:spChg chg="mod">
          <ac:chgData name="H M" userId="84cd2103f36ef0dc" providerId="LiveId" clId="{8F10A91F-EFDA-497B-869D-6F532A84F5AF}" dt="2023-09-04T20:55:41.250" v="224" actId="27803"/>
          <ac:spMkLst>
            <pc:docMk/>
            <pc:sldMk cId="1449202327" sldId="481"/>
            <ac:spMk id="1045" creationId="{345A1701-AFAD-826C-3215-CF9BD8EF6D4C}"/>
          </ac:spMkLst>
        </pc:spChg>
        <pc:spChg chg="mod">
          <ac:chgData name="H M" userId="84cd2103f36ef0dc" providerId="LiveId" clId="{8F10A91F-EFDA-497B-869D-6F532A84F5AF}" dt="2023-09-04T20:55:41.250" v="224" actId="27803"/>
          <ac:spMkLst>
            <pc:docMk/>
            <pc:sldMk cId="1449202327" sldId="481"/>
            <ac:spMk id="1046" creationId="{A83266A6-9A2A-95EB-4772-3789F5991429}"/>
          </ac:spMkLst>
        </pc:spChg>
        <pc:spChg chg="mod">
          <ac:chgData name="H M" userId="84cd2103f36ef0dc" providerId="LiveId" clId="{8F10A91F-EFDA-497B-869D-6F532A84F5AF}" dt="2023-09-04T20:55:41.250" v="224" actId="27803"/>
          <ac:spMkLst>
            <pc:docMk/>
            <pc:sldMk cId="1449202327" sldId="481"/>
            <ac:spMk id="1047" creationId="{E1508CDA-1DD1-62F1-5EA7-43A529206F51}"/>
          </ac:spMkLst>
        </pc:spChg>
        <pc:spChg chg="mod">
          <ac:chgData name="H M" userId="84cd2103f36ef0dc" providerId="LiveId" clId="{8F10A91F-EFDA-497B-869D-6F532A84F5AF}" dt="2023-09-04T20:56:00.483" v="227" actId="207"/>
          <ac:spMkLst>
            <pc:docMk/>
            <pc:sldMk cId="1449202327" sldId="481"/>
            <ac:spMk id="1048" creationId="{85A381DE-F33E-0E65-EA22-4135B08EEB2C}"/>
          </ac:spMkLst>
        </pc:spChg>
        <pc:spChg chg="mod">
          <ac:chgData name="H M" userId="84cd2103f36ef0dc" providerId="LiveId" clId="{8F10A91F-EFDA-497B-869D-6F532A84F5AF}" dt="2023-09-04T20:55:41.250" v="224" actId="27803"/>
          <ac:spMkLst>
            <pc:docMk/>
            <pc:sldMk cId="1449202327" sldId="481"/>
            <ac:spMk id="1049" creationId="{C926A6A0-FFB8-6258-668D-3063643AA88B}"/>
          </ac:spMkLst>
        </pc:spChg>
        <pc:spChg chg="mod">
          <ac:chgData name="H M" userId="84cd2103f36ef0dc" providerId="LiveId" clId="{8F10A91F-EFDA-497B-869D-6F532A84F5AF}" dt="2023-09-04T20:55:41.250" v="224" actId="27803"/>
          <ac:spMkLst>
            <pc:docMk/>
            <pc:sldMk cId="1449202327" sldId="481"/>
            <ac:spMk id="1050" creationId="{DD337AA7-98BE-A31D-2332-71A1E8A77052}"/>
          </ac:spMkLst>
        </pc:spChg>
        <pc:spChg chg="mod">
          <ac:chgData name="H M" userId="84cd2103f36ef0dc" providerId="LiveId" clId="{8F10A91F-EFDA-497B-869D-6F532A84F5AF}" dt="2023-09-04T20:55:44.390" v="225" actId="27803"/>
          <ac:spMkLst>
            <pc:docMk/>
            <pc:sldMk cId="1449202327" sldId="481"/>
            <ac:spMk id="1052" creationId="{E2534016-8EC9-0B6D-A838-C3C84D06E56C}"/>
          </ac:spMkLst>
        </pc:spChg>
        <pc:spChg chg="mod">
          <ac:chgData name="H M" userId="84cd2103f36ef0dc" providerId="LiveId" clId="{8F10A91F-EFDA-497B-869D-6F532A84F5AF}" dt="2023-09-04T20:55:44.390" v="225" actId="27803"/>
          <ac:spMkLst>
            <pc:docMk/>
            <pc:sldMk cId="1449202327" sldId="481"/>
            <ac:spMk id="1054" creationId="{CA8A1D65-A44D-3DAA-BC71-645B02296A3F}"/>
          </ac:spMkLst>
        </pc:spChg>
        <pc:spChg chg="mod">
          <ac:chgData name="H M" userId="84cd2103f36ef0dc" providerId="LiveId" clId="{8F10A91F-EFDA-497B-869D-6F532A84F5AF}" dt="2023-09-04T20:55:44.390" v="225" actId="27803"/>
          <ac:spMkLst>
            <pc:docMk/>
            <pc:sldMk cId="1449202327" sldId="481"/>
            <ac:spMk id="1055" creationId="{8E4D8082-BEF7-CE3A-C095-6A3B621B3104}"/>
          </ac:spMkLst>
        </pc:spChg>
        <pc:spChg chg="mod">
          <ac:chgData name="H M" userId="84cd2103f36ef0dc" providerId="LiveId" clId="{8F10A91F-EFDA-497B-869D-6F532A84F5AF}" dt="2023-09-04T20:55:44.390" v="225" actId="27803"/>
          <ac:spMkLst>
            <pc:docMk/>
            <pc:sldMk cId="1449202327" sldId="481"/>
            <ac:spMk id="1056" creationId="{3ECE7621-25B5-FD07-F240-3DD15554C681}"/>
          </ac:spMkLst>
        </pc:spChg>
        <pc:spChg chg="mod">
          <ac:chgData name="H M" userId="84cd2103f36ef0dc" providerId="LiveId" clId="{8F10A91F-EFDA-497B-869D-6F532A84F5AF}" dt="2023-09-04T20:55:44.390" v="225" actId="27803"/>
          <ac:spMkLst>
            <pc:docMk/>
            <pc:sldMk cId="1449202327" sldId="481"/>
            <ac:spMk id="1057" creationId="{55841BEC-C036-6B75-693A-685F61C914EB}"/>
          </ac:spMkLst>
        </pc:spChg>
        <pc:spChg chg="mod">
          <ac:chgData name="H M" userId="84cd2103f36ef0dc" providerId="LiveId" clId="{8F10A91F-EFDA-497B-869D-6F532A84F5AF}" dt="2023-09-04T20:55:44.390" v="225" actId="27803"/>
          <ac:spMkLst>
            <pc:docMk/>
            <pc:sldMk cId="1449202327" sldId="481"/>
            <ac:spMk id="1058" creationId="{E14E1592-F29D-081B-DEC9-D70152F6430A}"/>
          </ac:spMkLst>
        </pc:spChg>
        <pc:spChg chg="mod">
          <ac:chgData name="H M" userId="84cd2103f36ef0dc" providerId="LiveId" clId="{8F10A91F-EFDA-497B-869D-6F532A84F5AF}" dt="2023-09-04T20:55:52.086" v="226" actId="207"/>
          <ac:spMkLst>
            <pc:docMk/>
            <pc:sldMk cId="1449202327" sldId="481"/>
            <ac:spMk id="1059" creationId="{3C42A704-0B54-3E9F-1312-0400F17C0B01}"/>
          </ac:spMkLst>
        </pc:spChg>
        <pc:grpChg chg="add del mod">
          <ac:chgData name="H M" userId="84cd2103f36ef0dc" providerId="LiveId" clId="{8F10A91F-EFDA-497B-869D-6F532A84F5AF}" dt="2023-09-04T20:46:34.414" v="82"/>
          <ac:grpSpMkLst>
            <pc:docMk/>
            <pc:sldMk cId="1449202327" sldId="481"/>
            <ac:grpSpMk id="2" creationId="{2E2F9055-0DC7-E627-710D-AE65B728E0A7}"/>
          </ac:grpSpMkLst>
        </pc:grpChg>
        <pc:grpChg chg="mod">
          <ac:chgData name="H M" userId="84cd2103f36ef0dc" providerId="LiveId" clId="{8F10A91F-EFDA-497B-869D-6F532A84F5AF}" dt="2023-09-04T20:46:15.310" v="73"/>
          <ac:grpSpMkLst>
            <pc:docMk/>
            <pc:sldMk cId="1449202327" sldId="481"/>
            <ac:grpSpMk id="5" creationId="{500C44DF-6D13-A843-DCF0-C3FA30E9BFB0}"/>
          </ac:grpSpMkLst>
        </pc:grpChg>
        <pc:grpChg chg="mod">
          <ac:chgData name="H M" userId="84cd2103f36ef0dc" providerId="LiveId" clId="{8F10A91F-EFDA-497B-869D-6F532A84F5AF}" dt="2023-09-04T20:46:15.310" v="73"/>
          <ac:grpSpMkLst>
            <pc:docMk/>
            <pc:sldMk cId="1449202327" sldId="481"/>
            <ac:grpSpMk id="24" creationId="{FE750044-5663-8CF0-66C5-C43010A5E7A0}"/>
          </ac:grpSpMkLst>
        </pc:grpChg>
        <pc:grpChg chg="add del mod">
          <ac:chgData name="H M" userId="84cd2103f36ef0dc" providerId="LiveId" clId="{8F10A91F-EFDA-497B-869D-6F532A84F5AF}" dt="2023-09-04T20:47:39.326" v="113" actId="165"/>
          <ac:grpSpMkLst>
            <pc:docMk/>
            <pc:sldMk cId="1449202327" sldId="481"/>
            <ac:grpSpMk id="29" creationId="{5C16C72F-8229-5F2C-066F-48FEB0F5FBDC}"/>
          </ac:grpSpMkLst>
        </pc:grpChg>
        <pc:grpChg chg="del mod topLvl">
          <ac:chgData name="H M" userId="84cd2103f36ef0dc" providerId="LiveId" clId="{8F10A91F-EFDA-497B-869D-6F532A84F5AF}" dt="2023-09-04T20:52:05.966" v="139" actId="478"/>
          <ac:grpSpMkLst>
            <pc:docMk/>
            <pc:sldMk cId="1449202327" sldId="481"/>
            <ac:grpSpMk id="32" creationId="{30EC4032-59E6-C85D-3B03-8D2BB71F3591}"/>
          </ac:grpSpMkLst>
        </pc:grpChg>
        <pc:grpChg chg="mod topLvl">
          <ac:chgData name="H M" userId="84cd2103f36ef0dc" providerId="LiveId" clId="{8F10A91F-EFDA-497B-869D-6F532A84F5AF}" dt="2023-09-04T20:56:45.606" v="233" actId="962"/>
          <ac:grpSpMkLst>
            <pc:docMk/>
            <pc:sldMk cId="1449202327" sldId="481"/>
            <ac:grpSpMk id="51" creationId="{FC60616C-24F5-F00B-6553-F3A064D41188}"/>
          </ac:grpSpMkLst>
        </pc:grpChg>
        <pc:grpChg chg="add del mod">
          <ac:chgData name="H M" userId="84cd2103f36ef0dc" providerId="LiveId" clId="{8F10A91F-EFDA-497B-869D-6F532A84F5AF}" dt="2023-09-04T20:54:16.459" v="191" actId="165"/>
          <ac:grpSpMkLst>
            <pc:docMk/>
            <pc:sldMk cId="1449202327" sldId="481"/>
            <ac:grpSpMk id="57" creationId="{0F84B5C7-EA7D-7F68-875B-03B4D328A635}"/>
          </ac:grpSpMkLst>
        </pc:grpChg>
        <pc:grpChg chg="add del mod">
          <ac:chgData name="H M" userId="84cd2103f36ef0dc" providerId="LiveId" clId="{8F10A91F-EFDA-497B-869D-6F532A84F5AF}" dt="2023-09-04T20:48:17.388" v="117"/>
          <ac:grpSpMkLst>
            <pc:docMk/>
            <pc:sldMk cId="1449202327" sldId="481"/>
            <ac:grpSpMk id="61" creationId="{D615EEF4-3824-B457-7B00-42A1BAB9B457}"/>
          </ac:grpSpMkLst>
        </pc:grpChg>
        <pc:grpChg chg="add del mod">
          <ac:chgData name="H M" userId="84cd2103f36ef0dc" providerId="LiveId" clId="{8F10A91F-EFDA-497B-869D-6F532A84F5AF}" dt="2023-09-04T20:49:10.980" v="122" actId="21"/>
          <ac:grpSpMkLst>
            <pc:docMk/>
            <pc:sldMk cId="1449202327" sldId="481"/>
            <ac:grpSpMk id="367" creationId="{4D0B3CCD-6AA0-DB57-AC3A-E6B225F9DDAC}"/>
          </ac:grpSpMkLst>
        </pc:grpChg>
        <pc:grpChg chg="add del mod">
          <ac:chgData name="H M" userId="84cd2103f36ef0dc" providerId="LiveId" clId="{8F10A91F-EFDA-497B-869D-6F532A84F5AF}" dt="2023-09-04T20:49:31.784" v="125" actId="21"/>
          <ac:grpSpMkLst>
            <pc:docMk/>
            <pc:sldMk cId="1449202327" sldId="481"/>
            <ac:grpSpMk id="678" creationId="{ED508355-904B-B512-C4A5-4C65B5859297}"/>
          </ac:grpSpMkLst>
        </pc:grpChg>
        <pc:grpChg chg="del mod">
          <ac:chgData name="H M" userId="84cd2103f36ef0dc" providerId="LiveId" clId="{8F10A91F-EFDA-497B-869D-6F532A84F5AF}" dt="2023-09-04T20:53:10.924" v="167" actId="27803"/>
          <ac:grpSpMkLst>
            <pc:docMk/>
            <pc:sldMk cId="1449202327" sldId="481"/>
            <ac:grpSpMk id="990" creationId="{5A3354C8-FB19-CACB-596B-F73C5B160C4A}"/>
          </ac:grpSpMkLst>
        </pc:grpChg>
        <pc:grpChg chg="del mod">
          <ac:chgData name="H M" userId="84cd2103f36ef0dc" providerId="LiveId" clId="{8F10A91F-EFDA-497B-869D-6F532A84F5AF}" dt="2023-09-04T20:53:22.116" v="171" actId="165"/>
          <ac:grpSpMkLst>
            <pc:docMk/>
            <pc:sldMk cId="1449202327" sldId="481"/>
            <ac:grpSpMk id="991" creationId="{7BF97363-FB64-B471-AA05-EF94CB30997F}"/>
          </ac:grpSpMkLst>
        </pc:grpChg>
        <pc:grpChg chg="del mod">
          <ac:chgData name="H M" userId="84cd2103f36ef0dc" providerId="LiveId" clId="{8F10A91F-EFDA-497B-869D-6F532A84F5AF}" dt="2023-09-04T20:53:22.116" v="171" actId="165"/>
          <ac:grpSpMkLst>
            <pc:docMk/>
            <pc:sldMk cId="1449202327" sldId="481"/>
            <ac:grpSpMk id="1012" creationId="{425F2C7E-7475-155E-D54F-A19C819837C0}"/>
          </ac:grpSpMkLst>
        </pc:grpChg>
        <pc:grpChg chg="add del mod">
          <ac:chgData name="H M" userId="84cd2103f36ef0dc" providerId="LiveId" clId="{8F10A91F-EFDA-497B-869D-6F532A84F5AF}" dt="2023-09-04T20:53:56.695" v="182" actId="165"/>
          <ac:grpSpMkLst>
            <pc:docMk/>
            <pc:sldMk cId="1449202327" sldId="481"/>
            <ac:grpSpMk id="1025" creationId="{2B72F14E-681B-A649-F0D3-DF095FF8B7FA}"/>
          </ac:grpSpMkLst>
        </pc:grpChg>
        <pc:grpChg chg="add mod">
          <ac:chgData name="H M" userId="84cd2103f36ef0dc" providerId="LiveId" clId="{8F10A91F-EFDA-497B-869D-6F532A84F5AF}" dt="2023-09-04T20:53:55.703" v="181" actId="571"/>
          <ac:grpSpMkLst>
            <pc:docMk/>
            <pc:sldMk cId="1449202327" sldId="481"/>
            <ac:grpSpMk id="1026" creationId="{8852BE13-0F6B-9F20-300F-251484AB99BF}"/>
          </ac:grpSpMkLst>
        </pc:grpChg>
        <pc:grpChg chg="del mod">
          <ac:chgData name="H M" userId="84cd2103f36ef0dc" providerId="LiveId" clId="{8F10A91F-EFDA-497B-869D-6F532A84F5AF}" dt="2023-09-04T20:55:41.250" v="224" actId="27803"/>
          <ac:grpSpMkLst>
            <pc:docMk/>
            <pc:sldMk cId="1449202327" sldId="481"/>
            <ac:grpSpMk id="1042" creationId="{F4EDCF92-8E6D-0DC7-F8D3-3550F212D1FE}"/>
          </ac:grpSpMkLst>
        </pc:grpChg>
        <pc:grpChg chg="mod">
          <ac:chgData name="H M" userId="84cd2103f36ef0dc" providerId="LiveId" clId="{8F10A91F-EFDA-497B-869D-6F532A84F5AF}" dt="2023-09-04T20:55:41.250" v="224" actId="27803"/>
          <ac:grpSpMkLst>
            <pc:docMk/>
            <pc:sldMk cId="1449202327" sldId="481"/>
            <ac:grpSpMk id="1044" creationId="{0DCF73BF-3417-9844-A8DC-65356A4B7D44}"/>
          </ac:grpSpMkLst>
        </pc:grpChg>
        <pc:grpChg chg="del mod">
          <ac:chgData name="H M" userId="84cd2103f36ef0dc" providerId="LiveId" clId="{8F10A91F-EFDA-497B-869D-6F532A84F5AF}" dt="2023-09-04T20:55:44.390" v="225" actId="27803"/>
          <ac:grpSpMkLst>
            <pc:docMk/>
            <pc:sldMk cId="1449202327" sldId="481"/>
            <ac:grpSpMk id="1051" creationId="{90D22969-5263-C991-FF64-8DD51887B2E8}"/>
          </ac:grpSpMkLst>
        </pc:grpChg>
        <pc:grpChg chg="mod">
          <ac:chgData name="H M" userId="84cd2103f36ef0dc" providerId="LiveId" clId="{8F10A91F-EFDA-497B-869D-6F532A84F5AF}" dt="2023-09-04T20:55:44.390" v="225" actId="27803"/>
          <ac:grpSpMkLst>
            <pc:docMk/>
            <pc:sldMk cId="1449202327" sldId="481"/>
            <ac:grpSpMk id="1053" creationId="{B428B66C-27B2-B3F1-18B7-A2007A90EF55}"/>
          </ac:grpSpMkLst>
        </pc:grpChg>
        <pc:picChg chg="add mod">
          <ac:chgData name="H M" userId="84cd2103f36ef0dc" providerId="LiveId" clId="{8F10A91F-EFDA-497B-869D-6F532A84F5AF}" dt="2023-09-04T20:56:02.936" v="228" actId="1076"/>
          <ac:picMkLst>
            <pc:docMk/>
            <pc:sldMk cId="1449202327" sldId="481"/>
            <ac:picMk id="985" creationId="{AE41F8A8-6FBC-4ACD-86F2-74DF7950840B}"/>
          </ac:picMkLst>
        </pc:picChg>
        <pc:picChg chg="add del mod">
          <ac:chgData name="H M" userId="84cd2103f36ef0dc" providerId="LiveId" clId="{8F10A91F-EFDA-497B-869D-6F532A84F5AF}" dt="2023-09-04T20:53:10.924" v="167" actId="27803"/>
          <ac:picMkLst>
            <pc:docMk/>
            <pc:sldMk cId="1449202327" sldId="481"/>
            <ac:picMk id="987" creationId="{0BAFBBBE-B00E-3874-FD2A-9E931347E38B}"/>
          </ac:picMkLst>
        </pc:picChg>
        <pc:picChg chg="add mod">
          <ac:chgData name="H M" userId="84cd2103f36ef0dc" providerId="LiveId" clId="{8F10A91F-EFDA-497B-869D-6F532A84F5AF}" dt="2023-09-04T20:53:06.410" v="165" actId="1076"/>
          <ac:picMkLst>
            <pc:docMk/>
            <pc:sldMk cId="1449202327" sldId="481"/>
            <ac:picMk id="989" creationId="{4B62C672-9EF7-7CB8-1053-08786410E01B}"/>
          </ac:picMkLst>
        </pc:picChg>
        <pc:picChg chg="add del mod">
          <ac:chgData name="H M" userId="84cd2103f36ef0dc" providerId="LiveId" clId="{8F10A91F-EFDA-497B-869D-6F532A84F5AF}" dt="2023-09-04T20:55:44.390" v="225" actId="27803"/>
          <ac:picMkLst>
            <pc:docMk/>
            <pc:sldMk cId="1449202327" sldId="481"/>
            <ac:picMk id="1040" creationId="{D912A498-A199-2824-761F-BC95D3B37368}"/>
          </ac:picMkLst>
        </pc:picChg>
        <pc:picChg chg="add del mod">
          <ac:chgData name="H M" userId="84cd2103f36ef0dc" providerId="LiveId" clId="{8F10A91F-EFDA-497B-869D-6F532A84F5AF}" dt="2023-09-04T20:55:41.250" v="224" actId="27803"/>
          <ac:picMkLst>
            <pc:docMk/>
            <pc:sldMk cId="1449202327" sldId="481"/>
            <ac:picMk id="1041" creationId="{74BE3139-0185-42E8-AFC8-A9AF3E9B9343}"/>
          </ac:picMkLst>
        </pc:picChg>
      </pc:sldChg>
      <pc:sldChg chg="addSp delSp modSp new mod ord">
        <pc:chgData name="H M" userId="84cd2103f36ef0dc" providerId="LiveId" clId="{8F10A91F-EFDA-497B-869D-6F532A84F5AF}" dt="2023-09-05T14:49:27.296" v="1697" actId="1076"/>
        <pc:sldMkLst>
          <pc:docMk/>
          <pc:sldMk cId="2293351738" sldId="482"/>
        </pc:sldMkLst>
        <pc:spChg chg="mod">
          <ac:chgData name="H M" userId="84cd2103f36ef0dc" providerId="LiveId" clId="{8F10A91F-EFDA-497B-869D-6F532A84F5AF}" dt="2023-09-04T20:49:33.075" v="127"/>
          <ac:spMkLst>
            <pc:docMk/>
            <pc:sldMk cId="2293351738" sldId="482"/>
            <ac:spMk id="3" creationId="{C31110F7-CEB1-D6CF-9EA5-939059661470}"/>
          </ac:spMkLst>
        </pc:spChg>
        <pc:spChg chg="mod">
          <ac:chgData name="H M" userId="84cd2103f36ef0dc" providerId="LiveId" clId="{8F10A91F-EFDA-497B-869D-6F532A84F5AF}" dt="2023-09-04T20:49:33.075" v="127"/>
          <ac:spMkLst>
            <pc:docMk/>
            <pc:sldMk cId="2293351738" sldId="482"/>
            <ac:spMk id="4" creationId="{5FF2F69A-4A17-9080-E59F-061FC9283A78}"/>
          </ac:spMkLst>
        </pc:spChg>
        <pc:spChg chg="mod">
          <ac:chgData name="H M" userId="84cd2103f36ef0dc" providerId="LiveId" clId="{8F10A91F-EFDA-497B-869D-6F532A84F5AF}" dt="2023-09-05T14:45:43.356" v="1623"/>
          <ac:spMkLst>
            <pc:docMk/>
            <pc:sldMk cId="2293351738" sldId="482"/>
            <ac:spMk id="4" creationId="{C10AEEEA-EC63-2075-9AE9-B208556684B3}"/>
          </ac:spMkLst>
        </pc:spChg>
        <pc:spChg chg="mod">
          <ac:chgData name="H M" userId="84cd2103f36ef0dc" providerId="LiveId" clId="{8F10A91F-EFDA-497B-869D-6F532A84F5AF}" dt="2023-09-04T20:49:33.075" v="127"/>
          <ac:spMkLst>
            <pc:docMk/>
            <pc:sldMk cId="2293351738" sldId="482"/>
            <ac:spMk id="5" creationId="{3EA87EA4-EFA8-7073-E533-263C62FB47DA}"/>
          </ac:spMkLst>
        </pc:spChg>
        <pc:spChg chg="mod">
          <ac:chgData name="H M" userId="84cd2103f36ef0dc" providerId="LiveId" clId="{8F10A91F-EFDA-497B-869D-6F532A84F5AF}" dt="2023-09-05T14:45:43.356" v="1623"/>
          <ac:spMkLst>
            <pc:docMk/>
            <pc:sldMk cId="2293351738" sldId="482"/>
            <ac:spMk id="5" creationId="{96E96B4D-1FCF-9007-E238-50F349211B5B}"/>
          </ac:spMkLst>
        </pc:spChg>
        <pc:spChg chg="mod">
          <ac:chgData name="H M" userId="84cd2103f36ef0dc" providerId="LiveId" clId="{8F10A91F-EFDA-497B-869D-6F532A84F5AF}" dt="2023-09-05T14:45:43.356" v="1623"/>
          <ac:spMkLst>
            <pc:docMk/>
            <pc:sldMk cId="2293351738" sldId="482"/>
            <ac:spMk id="6" creationId="{14BE9FCB-DFCC-8F1C-EDCB-87BD187E757F}"/>
          </ac:spMkLst>
        </pc:spChg>
        <pc:spChg chg="mod">
          <ac:chgData name="H M" userId="84cd2103f36ef0dc" providerId="LiveId" clId="{8F10A91F-EFDA-497B-869D-6F532A84F5AF}" dt="2023-09-04T20:49:33.075" v="127"/>
          <ac:spMkLst>
            <pc:docMk/>
            <pc:sldMk cId="2293351738" sldId="482"/>
            <ac:spMk id="6" creationId="{837F7002-0EEB-0311-6CEE-4131CA79A8E9}"/>
          </ac:spMkLst>
        </pc:spChg>
        <pc:spChg chg="mod">
          <ac:chgData name="H M" userId="84cd2103f36ef0dc" providerId="LiveId" clId="{8F10A91F-EFDA-497B-869D-6F532A84F5AF}" dt="2023-09-05T14:45:43.356" v="1623"/>
          <ac:spMkLst>
            <pc:docMk/>
            <pc:sldMk cId="2293351738" sldId="482"/>
            <ac:spMk id="7" creationId="{6EA8428C-D2EE-53B9-B1E9-46614AB97CFA}"/>
          </ac:spMkLst>
        </pc:spChg>
        <pc:spChg chg="mod">
          <ac:chgData name="H M" userId="84cd2103f36ef0dc" providerId="LiveId" clId="{8F10A91F-EFDA-497B-869D-6F532A84F5AF}" dt="2023-09-04T20:49:33.075" v="127"/>
          <ac:spMkLst>
            <pc:docMk/>
            <pc:sldMk cId="2293351738" sldId="482"/>
            <ac:spMk id="7" creationId="{9662F592-C949-3EDB-249C-A9E4EC93B9E0}"/>
          </ac:spMkLst>
        </pc:spChg>
        <pc:spChg chg="mod">
          <ac:chgData name="H M" userId="84cd2103f36ef0dc" providerId="LiveId" clId="{8F10A91F-EFDA-497B-869D-6F532A84F5AF}" dt="2023-09-05T14:45:43.356" v="1623"/>
          <ac:spMkLst>
            <pc:docMk/>
            <pc:sldMk cId="2293351738" sldId="482"/>
            <ac:spMk id="8" creationId="{0F25476E-08B6-453A-3BCF-FACA1CE94414}"/>
          </ac:spMkLst>
        </pc:spChg>
        <pc:spChg chg="mod">
          <ac:chgData name="H M" userId="84cd2103f36ef0dc" providerId="LiveId" clId="{8F10A91F-EFDA-497B-869D-6F532A84F5AF}" dt="2023-09-04T20:49:33.075" v="127"/>
          <ac:spMkLst>
            <pc:docMk/>
            <pc:sldMk cId="2293351738" sldId="482"/>
            <ac:spMk id="8" creationId="{59723808-6BF9-0D52-46DB-3CDF47C6082D}"/>
          </ac:spMkLst>
        </pc:spChg>
        <pc:spChg chg="mod">
          <ac:chgData name="H M" userId="84cd2103f36ef0dc" providerId="LiveId" clId="{8F10A91F-EFDA-497B-869D-6F532A84F5AF}" dt="2023-09-05T14:45:43.356" v="1623"/>
          <ac:spMkLst>
            <pc:docMk/>
            <pc:sldMk cId="2293351738" sldId="482"/>
            <ac:spMk id="9" creationId="{7B6F4B70-064A-8ABE-2275-8E6D3F39ABC6}"/>
          </ac:spMkLst>
        </pc:spChg>
        <pc:spChg chg="mod">
          <ac:chgData name="H M" userId="84cd2103f36ef0dc" providerId="LiveId" clId="{8F10A91F-EFDA-497B-869D-6F532A84F5AF}" dt="2023-09-04T20:49:33.075" v="127"/>
          <ac:spMkLst>
            <pc:docMk/>
            <pc:sldMk cId="2293351738" sldId="482"/>
            <ac:spMk id="9" creationId="{D9C71FD0-8226-BB75-1093-66DA5CFECF4B}"/>
          </ac:spMkLst>
        </pc:spChg>
        <pc:spChg chg="mod">
          <ac:chgData name="H M" userId="84cd2103f36ef0dc" providerId="LiveId" clId="{8F10A91F-EFDA-497B-869D-6F532A84F5AF}" dt="2023-09-04T20:49:33.075" v="127"/>
          <ac:spMkLst>
            <pc:docMk/>
            <pc:sldMk cId="2293351738" sldId="482"/>
            <ac:spMk id="10" creationId="{83DBDAD8-AC05-E203-D071-EFDAA9411FF2}"/>
          </ac:spMkLst>
        </pc:spChg>
        <pc:spChg chg="mod">
          <ac:chgData name="H M" userId="84cd2103f36ef0dc" providerId="LiveId" clId="{8F10A91F-EFDA-497B-869D-6F532A84F5AF}" dt="2023-09-05T14:45:43.356" v="1623"/>
          <ac:spMkLst>
            <pc:docMk/>
            <pc:sldMk cId="2293351738" sldId="482"/>
            <ac:spMk id="10" creationId="{9C38F560-F219-A9E2-B95A-45BB9F064260}"/>
          </ac:spMkLst>
        </pc:spChg>
        <pc:spChg chg="mod">
          <ac:chgData name="H M" userId="84cd2103f36ef0dc" providerId="LiveId" clId="{8F10A91F-EFDA-497B-869D-6F532A84F5AF}" dt="2023-09-05T14:45:43.356" v="1623"/>
          <ac:spMkLst>
            <pc:docMk/>
            <pc:sldMk cId="2293351738" sldId="482"/>
            <ac:spMk id="11" creationId="{4FD1CE4D-1952-E9E0-70F2-FDC98689D586}"/>
          </ac:spMkLst>
        </pc:spChg>
        <pc:spChg chg="mod">
          <ac:chgData name="H M" userId="84cd2103f36ef0dc" providerId="LiveId" clId="{8F10A91F-EFDA-497B-869D-6F532A84F5AF}" dt="2023-09-04T20:49:33.075" v="127"/>
          <ac:spMkLst>
            <pc:docMk/>
            <pc:sldMk cId="2293351738" sldId="482"/>
            <ac:spMk id="11" creationId="{8112C48D-1895-E73F-124D-91C1E4E46B77}"/>
          </ac:spMkLst>
        </pc:spChg>
        <pc:spChg chg="mod">
          <ac:chgData name="H M" userId="84cd2103f36ef0dc" providerId="LiveId" clId="{8F10A91F-EFDA-497B-869D-6F532A84F5AF}" dt="2023-09-05T14:45:43.356" v="1623"/>
          <ac:spMkLst>
            <pc:docMk/>
            <pc:sldMk cId="2293351738" sldId="482"/>
            <ac:spMk id="12" creationId="{2DDA6272-24C0-7E9E-CFA6-1F09D9AEF2C9}"/>
          </ac:spMkLst>
        </pc:spChg>
        <pc:spChg chg="mod">
          <ac:chgData name="H M" userId="84cd2103f36ef0dc" providerId="LiveId" clId="{8F10A91F-EFDA-497B-869D-6F532A84F5AF}" dt="2023-09-04T20:49:33.075" v="127"/>
          <ac:spMkLst>
            <pc:docMk/>
            <pc:sldMk cId="2293351738" sldId="482"/>
            <ac:spMk id="12" creationId="{E635FBAE-7E24-3CC1-024F-EA3C21056AEB}"/>
          </ac:spMkLst>
        </pc:spChg>
        <pc:spChg chg="mod">
          <ac:chgData name="H M" userId="84cd2103f36ef0dc" providerId="LiveId" clId="{8F10A91F-EFDA-497B-869D-6F532A84F5AF}" dt="2023-09-04T20:49:33.075" v="127"/>
          <ac:spMkLst>
            <pc:docMk/>
            <pc:sldMk cId="2293351738" sldId="482"/>
            <ac:spMk id="13" creationId="{0C40608A-ACCD-870E-CC55-9692B3C88BCE}"/>
          </ac:spMkLst>
        </pc:spChg>
        <pc:spChg chg="mod">
          <ac:chgData name="H M" userId="84cd2103f36ef0dc" providerId="LiveId" clId="{8F10A91F-EFDA-497B-869D-6F532A84F5AF}" dt="2023-09-05T14:45:43.356" v="1623"/>
          <ac:spMkLst>
            <pc:docMk/>
            <pc:sldMk cId="2293351738" sldId="482"/>
            <ac:spMk id="13" creationId="{CD4142C5-F3ED-486F-9762-DE9F6E323F16}"/>
          </ac:spMkLst>
        </pc:spChg>
        <pc:spChg chg="mod">
          <ac:chgData name="H M" userId="84cd2103f36ef0dc" providerId="LiveId" clId="{8F10A91F-EFDA-497B-869D-6F532A84F5AF}" dt="2023-09-05T14:45:43.356" v="1623"/>
          <ac:spMkLst>
            <pc:docMk/>
            <pc:sldMk cId="2293351738" sldId="482"/>
            <ac:spMk id="14" creationId="{3511647E-7EBE-3D1A-25FC-7A5AAD1BFBFF}"/>
          </ac:spMkLst>
        </pc:spChg>
        <pc:spChg chg="mod">
          <ac:chgData name="H M" userId="84cd2103f36ef0dc" providerId="LiveId" clId="{8F10A91F-EFDA-497B-869D-6F532A84F5AF}" dt="2023-09-04T20:49:33.075" v="127"/>
          <ac:spMkLst>
            <pc:docMk/>
            <pc:sldMk cId="2293351738" sldId="482"/>
            <ac:spMk id="14" creationId="{8C23C6C8-A5A2-A9F0-114F-EE315EEA814B}"/>
          </ac:spMkLst>
        </pc:spChg>
        <pc:spChg chg="mod">
          <ac:chgData name="H M" userId="84cd2103f36ef0dc" providerId="LiveId" clId="{8F10A91F-EFDA-497B-869D-6F532A84F5AF}" dt="2023-09-05T14:45:43.356" v="1623"/>
          <ac:spMkLst>
            <pc:docMk/>
            <pc:sldMk cId="2293351738" sldId="482"/>
            <ac:spMk id="15" creationId="{B6142386-4474-3781-7554-9E06B29E0E76}"/>
          </ac:spMkLst>
        </pc:spChg>
        <pc:spChg chg="mod">
          <ac:chgData name="H M" userId="84cd2103f36ef0dc" providerId="LiveId" clId="{8F10A91F-EFDA-497B-869D-6F532A84F5AF}" dt="2023-09-04T20:49:33.075" v="127"/>
          <ac:spMkLst>
            <pc:docMk/>
            <pc:sldMk cId="2293351738" sldId="482"/>
            <ac:spMk id="15" creationId="{D70FE20F-2B40-D5E8-2679-7EF4C2BC1C7F}"/>
          </ac:spMkLst>
        </pc:spChg>
        <pc:spChg chg="mod">
          <ac:chgData name="H M" userId="84cd2103f36ef0dc" providerId="LiveId" clId="{8F10A91F-EFDA-497B-869D-6F532A84F5AF}" dt="2023-09-04T20:49:33.075" v="127"/>
          <ac:spMkLst>
            <pc:docMk/>
            <pc:sldMk cId="2293351738" sldId="482"/>
            <ac:spMk id="16" creationId="{1AD5EC7A-5E0C-030A-064A-1106BAF1001D}"/>
          </ac:spMkLst>
        </pc:spChg>
        <pc:spChg chg="mod">
          <ac:chgData name="H M" userId="84cd2103f36ef0dc" providerId="LiveId" clId="{8F10A91F-EFDA-497B-869D-6F532A84F5AF}" dt="2023-09-05T14:45:43.356" v="1623"/>
          <ac:spMkLst>
            <pc:docMk/>
            <pc:sldMk cId="2293351738" sldId="482"/>
            <ac:spMk id="16" creationId="{799F91FB-23DD-9719-C075-76AA3BE77A1F}"/>
          </ac:spMkLst>
        </pc:spChg>
        <pc:spChg chg="mod">
          <ac:chgData name="H M" userId="84cd2103f36ef0dc" providerId="LiveId" clId="{8F10A91F-EFDA-497B-869D-6F532A84F5AF}" dt="2023-09-04T20:49:33.075" v="127"/>
          <ac:spMkLst>
            <pc:docMk/>
            <pc:sldMk cId="2293351738" sldId="482"/>
            <ac:spMk id="17" creationId="{7AAA5CAD-17BD-87D1-0546-F6E8A4C75D81}"/>
          </ac:spMkLst>
        </pc:spChg>
        <pc:spChg chg="mod">
          <ac:chgData name="H M" userId="84cd2103f36ef0dc" providerId="LiveId" clId="{8F10A91F-EFDA-497B-869D-6F532A84F5AF}" dt="2023-09-05T14:45:43.356" v="1623"/>
          <ac:spMkLst>
            <pc:docMk/>
            <pc:sldMk cId="2293351738" sldId="482"/>
            <ac:spMk id="17" creationId="{8147FABD-BF9E-AE5E-2304-4D58A1D63BD2}"/>
          </ac:spMkLst>
        </pc:spChg>
        <pc:spChg chg="mod">
          <ac:chgData name="H M" userId="84cd2103f36ef0dc" providerId="LiveId" clId="{8F10A91F-EFDA-497B-869D-6F532A84F5AF}" dt="2023-09-05T14:45:43.356" v="1623"/>
          <ac:spMkLst>
            <pc:docMk/>
            <pc:sldMk cId="2293351738" sldId="482"/>
            <ac:spMk id="18" creationId="{2EC6AB32-2457-A4EC-E741-D8A6C38CA040}"/>
          </ac:spMkLst>
        </pc:spChg>
        <pc:spChg chg="mod">
          <ac:chgData name="H M" userId="84cd2103f36ef0dc" providerId="LiveId" clId="{8F10A91F-EFDA-497B-869D-6F532A84F5AF}" dt="2023-09-04T20:49:33.075" v="127"/>
          <ac:spMkLst>
            <pc:docMk/>
            <pc:sldMk cId="2293351738" sldId="482"/>
            <ac:spMk id="18" creationId="{43D4135C-FB73-8EA6-F96A-672AC32EFAF7}"/>
          </ac:spMkLst>
        </pc:spChg>
        <pc:spChg chg="mod">
          <ac:chgData name="H M" userId="84cd2103f36ef0dc" providerId="LiveId" clId="{8F10A91F-EFDA-497B-869D-6F532A84F5AF}" dt="2023-09-05T14:45:43.356" v="1623"/>
          <ac:spMkLst>
            <pc:docMk/>
            <pc:sldMk cId="2293351738" sldId="482"/>
            <ac:spMk id="19" creationId="{196A000C-26B9-11CB-B61A-19FB2802A9C2}"/>
          </ac:spMkLst>
        </pc:spChg>
        <pc:spChg chg="mod">
          <ac:chgData name="H M" userId="84cd2103f36ef0dc" providerId="LiveId" clId="{8F10A91F-EFDA-497B-869D-6F532A84F5AF}" dt="2023-09-04T20:49:33.075" v="127"/>
          <ac:spMkLst>
            <pc:docMk/>
            <pc:sldMk cId="2293351738" sldId="482"/>
            <ac:spMk id="19" creationId="{BB072358-F6F4-A44B-D6E5-A94786144C8D}"/>
          </ac:spMkLst>
        </pc:spChg>
        <pc:spChg chg="mod">
          <ac:chgData name="H M" userId="84cd2103f36ef0dc" providerId="LiveId" clId="{8F10A91F-EFDA-497B-869D-6F532A84F5AF}" dt="2023-09-05T14:45:43.356" v="1623"/>
          <ac:spMkLst>
            <pc:docMk/>
            <pc:sldMk cId="2293351738" sldId="482"/>
            <ac:spMk id="20" creationId="{92C642A3-0D53-694F-32DE-87C6DA65F6AD}"/>
          </ac:spMkLst>
        </pc:spChg>
        <pc:spChg chg="mod">
          <ac:chgData name="H M" userId="84cd2103f36ef0dc" providerId="LiveId" clId="{8F10A91F-EFDA-497B-869D-6F532A84F5AF}" dt="2023-09-04T20:49:33.075" v="127"/>
          <ac:spMkLst>
            <pc:docMk/>
            <pc:sldMk cId="2293351738" sldId="482"/>
            <ac:spMk id="20" creationId="{EBE22284-41DC-F0BB-FF6F-26FD0A3DC3A5}"/>
          </ac:spMkLst>
        </pc:spChg>
        <pc:spChg chg="mod">
          <ac:chgData name="H M" userId="84cd2103f36ef0dc" providerId="LiveId" clId="{8F10A91F-EFDA-497B-869D-6F532A84F5AF}" dt="2023-09-05T14:45:43.356" v="1623"/>
          <ac:spMkLst>
            <pc:docMk/>
            <pc:sldMk cId="2293351738" sldId="482"/>
            <ac:spMk id="21" creationId="{B24754E9-DB91-D830-62A4-CF5D06D59D7A}"/>
          </ac:spMkLst>
        </pc:spChg>
        <pc:spChg chg="mod">
          <ac:chgData name="H M" userId="84cd2103f36ef0dc" providerId="LiveId" clId="{8F10A91F-EFDA-497B-869D-6F532A84F5AF}" dt="2023-09-04T20:49:33.075" v="127"/>
          <ac:spMkLst>
            <pc:docMk/>
            <pc:sldMk cId="2293351738" sldId="482"/>
            <ac:spMk id="21" creationId="{F0C7EFB6-9464-3893-C2E0-08CB4F161602}"/>
          </ac:spMkLst>
        </pc:spChg>
        <pc:spChg chg="mod">
          <ac:chgData name="H M" userId="84cd2103f36ef0dc" providerId="LiveId" clId="{8F10A91F-EFDA-497B-869D-6F532A84F5AF}" dt="2023-09-04T20:49:33.075" v="127"/>
          <ac:spMkLst>
            <pc:docMk/>
            <pc:sldMk cId="2293351738" sldId="482"/>
            <ac:spMk id="22" creationId="{569F7D9F-29C0-EE00-1EB2-82E09CA5149A}"/>
          </ac:spMkLst>
        </pc:spChg>
        <pc:spChg chg="mod">
          <ac:chgData name="H M" userId="84cd2103f36ef0dc" providerId="LiveId" clId="{8F10A91F-EFDA-497B-869D-6F532A84F5AF}" dt="2023-09-05T14:45:43.356" v="1623"/>
          <ac:spMkLst>
            <pc:docMk/>
            <pc:sldMk cId="2293351738" sldId="482"/>
            <ac:spMk id="22" creationId="{FA73D019-BC47-ADE1-23DA-5D098F1CF20C}"/>
          </ac:spMkLst>
        </pc:spChg>
        <pc:spChg chg="mod">
          <ac:chgData name="H M" userId="84cd2103f36ef0dc" providerId="LiveId" clId="{8F10A91F-EFDA-497B-869D-6F532A84F5AF}" dt="2023-09-04T20:49:33.075" v="127"/>
          <ac:spMkLst>
            <pc:docMk/>
            <pc:sldMk cId="2293351738" sldId="482"/>
            <ac:spMk id="23" creationId="{136058B8-676F-209E-A212-223095A72C2C}"/>
          </ac:spMkLst>
        </pc:spChg>
        <pc:spChg chg="mod">
          <ac:chgData name="H M" userId="84cd2103f36ef0dc" providerId="LiveId" clId="{8F10A91F-EFDA-497B-869D-6F532A84F5AF}" dt="2023-09-05T14:45:43.356" v="1623"/>
          <ac:spMkLst>
            <pc:docMk/>
            <pc:sldMk cId="2293351738" sldId="482"/>
            <ac:spMk id="23" creationId="{178BAF49-AA69-D2C6-FC62-5DC7555E1B56}"/>
          </ac:spMkLst>
        </pc:spChg>
        <pc:spChg chg="mod">
          <ac:chgData name="H M" userId="84cd2103f36ef0dc" providerId="LiveId" clId="{8F10A91F-EFDA-497B-869D-6F532A84F5AF}" dt="2023-09-04T20:49:33.075" v="127"/>
          <ac:spMkLst>
            <pc:docMk/>
            <pc:sldMk cId="2293351738" sldId="482"/>
            <ac:spMk id="24" creationId="{76199D28-C3A3-4C64-2886-D82A1F1F059E}"/>
          </ac:spMkLst>
        </pc:spChg>
        <pc:spChg chg="mod">
          <ac:chgData name="H M" userId="84cd2103f36ef0dc" providerId="LiveId" clId="{8F10A91F-EFDA-497B-869D-6F532A84F5AF}" dt="2023-09-05T14:45:43.356" v="1623"/>
          <ac:spMkLst>
            <pc:docMk/>
            <pc:sldMk cId="2293351738" sldId="482"/>
            <ac:spMk id="24" creationId="{E85EC10A-653B-6666-1B87-A4B8C28695B5}"/>
          </ac:spMkLst>
        </pc:spChg>
        <pc:spChg chg="mod">
          <ac:chgData name="H M" userId="84cd2103f36ef0dc" providerId="LiveId" clId="{8F10A91F-EFDA-497B-869D-6F532A84F5AF}" dt="2023-09-05T14:45:43.356" v="1623"/>
          <ac:spMkLst>
            <pc:docMk/>
            <pc:sldMk cId="2293351738" sldId="482"/>
            <ac:spMk id="25" creationId="{4F50399C-6E5E-66E3-1FBB-30780B8D3468}"/>
          </ac:spMkLst>
        </pc:spChg>
        <pc:spChg chg="mod">
          <ac:chgData name="H M" userId="84cd2103f36ef0dc" providerId="LiveId" clId="{8F10A91F-EFDA-497B-869D-6F532A84F5AF}" dt="2023-09-04T20:49:33.075" v="127"/>
          <ac:spMkLst>
            <pc:docMk/>
            <pc:sldMk cId="2293351738" sldId="482"/>
            <ac:spMk id="25" creationId="{CCB1D928-DAFF-5C0D-80F3-863310C54FFB}"/>
          </ac:spMkLst>
        </pc:spChg>
        <pc:spChg chg="mod">
          <ac:chgData name="H M" userId="84cd2103f36ef0dc" providerId="LiveId" clId="{8F10A91F-EFDA-497B-869D-6F532A84F5AF}" dt="2023-09-04T20:49:33.075" v="127"/>
          <ac:spMkLst>
            <pc:docMk/>
            <pc:sldMk cId="2293351738" sldId="482"/>
            <ac:spMk id="26" creationId="{D21576B9-A906-B18F-A8FA-CAD2434860A1}"/>
          </ac:spMkLst>
        </pc:spChg>
        <pc:spChg chg="mod">
          <ac:chgData name="H M" userId="84cd2103f36ef0dc" providerId="LiveId" clId="{8F10A91F-EFDA-497B-869D-6F532A84F5AF}" dt="2023-09-05T14:45:43.356" v="1623"/>
          <ac:spMkLst>
            <pc:docMk/>
            <pc:sldMk cId="2293351738" sldId="482"/>
            <ac:spMk id="26" creationId="{EEF3B2E8-6D32-2D6C-622F-44EFDADA5B61}"/>
          </ac:spMkLst>
        </pc:spChg>
        <pc:spChg chg="mod">
          <ac:chgData name="H M" userId="84cd2103f36ef0dc" providerId="LiveId" clId="{8F10A91F-EFDA-497B-869D-6F532A84F5AF}" dt="2023-09-04T20:49:33.075" v="127"/>
          <ac:spMkLst>
            <pc:docMk/>
            <pc:sldMk cId="2293351738" sldId="482"/>
            <ac:spMk id="27" creationId="{16E74816-913C-A2D6-58E7-E8218F96A668}"/>
          </ac:spMkLst>
        </pc:spChg>
        <pc:spChg chg="mod">
          <ac:chgData name="H M" userId="84cd2103f36ef0dc" providerId="LiveId" clId="{8F10A91F-EFDA-497B-869D-6F532A84F5AF}" dt="2023-09-05T14:45:43.356" v="1623"/>
          <ac:spMkLst>
            <pc:docMk/>
            <pc:sldMk cId="2293351738" sldId="482"/>
            <ac:spMk id="27" creationId="{EBFA3552-BDEA-6F2C-0C2A-A8BDBD26DD6B}"/>
          </ac:spMkLst>
        </pc:spChg>
        <pc:spChg chg="mod">
          <ac:chgData name="H M" userId="84cd2103f36ef0dc" providerId="LiveId" clId="{8F10A91F-EFDA-497B-869D-6F532A84F5AF}" dt="2023-09-04T20:49:33.075" v="127"/>
          <ac:spMkLst>
            <pc:docMk/>
            <pc:sldMk cId="2293351738" sldId="482"/>
            <ac:spMk id="28" creationId="{82128319-B2C4-E0D5-A6CD-785705EDF097}"/>
          </ac:spMkLst>
        </pc:spChg>
        <pc:spChg chg="mod">
          <ac:chgData name="H M" userId="84cd2103f36ef0dc" providerId="LiveId" clId="{8F10A91F-EFDA-497B-869D-6F532A84F5AF}" dt="2023-09-05T14:45:43.356" v="1623"/>
          <ac:spMkLst>
            <pc:docMk/>
            <pc:sldMk cId="2293351738" sldId="482"/>
            <ac:spMk id="28" creationId="{C2EEE126-0264-B001-AECD-4DF555983C03}"/>
          </ac:spMkLst>
        </pc:spChg>
        <pc:spChg chg="mod">
          <ac:chgData name="H M" userId="84cd2103f36ef0dc" providerId="LiveId" clId="{8F10A91F-EFDA-497B-869D-6F532A84F5AF}" dt="2023-09-04T20:49:33.075" v="127"/>
          <ac:spMkLst>
            <pc:docMk/>
            <pc:sldMk cId="2293351738" sldId="482"/>
            <ac:spMk id="29" creationId="{67592CB0-9BB2-3982-7F7A-947B5EC78D40}"/>
          </ac:spMkLst>
        </pc:spChg>
        <pc:spChg chg="mod">
          <ac:chgData name="H M" userId="84cd2103f36ef0dc" providerId="LiveId" clId="{8F10A91F-EFDA-497B-869D-6F532A84F5AF}" dt="2023-09-05T14:45:43.356" v="1623"/>
          <ac:spMkLst>
            <pc:docMk/>
            <pc:sldMk cId="2293351738" sldId="482"/>
            <ac:spMk id="29" creationId="{ED33D7F3-08A1-0335-9B83-183AF06F1836}"/>
          </ac:spMkLst>
        </pc:spChg>
        <pc:spChg chg="mod">
          <ac:chgData name="H M" userId="84cd2103f36ef0dc" providerId="LiveId" clId="{8F10A91F-EFDA-497B-869D-6F532A84F5AF}" dt="2023-09-04T20:49:33.075" v="127"/>
          <ac:spMkLst>
            <pc:docMk/>
            <pc:sldMk cId="2293351738" sldId="482"/>
            <ac:spMk id="30" creationId="{2569C7E5-F6BC-0ADB-F729-F78B1088DD1F}"/>
          </ac:spMkLst>
        </pc:spChg>
        <pc:spChg chg="mod">
          <ac:chgData name="H M" userId="84cd2103f36ef0dc" providerId="LiveId" clId="{8F10A91F-EFDA-497B-869D-6F532A84F5AF}" dt="2023-09-05T14:45:43.356" v="1623"/>
          <ac:spMkLst>
            <pc:docMk/>
            <pc:sldMk cId="2293351738" sldId="482"/>
            <ac:spMk id="30" creationId="{610712FB-641D-42F8-E4F7-3A6F02D3188F}"/>
          </ac:spMkLst>
        </pc:spChg>
        <pc:spChg chg="mod">
          <ac:chgData name="H M" userId="84cd2103f36ef0dc" providerId="LiveId" clId="{8F10A91F-EFDA-497B-869D-6F532A84F5AF}" dt="2023-09-05T14:45:43.356" v="1623"/>
          <ac:spMkLst>
            <pc:docMk/>
            <pc:sldMk cId="2293351738" sldId="482"/>
            <ac:spMk id="31" creationId="{919DAF19-A591-230E-4BB1-EDAA29152267}"/>
          </ac:spMkLst>
        </pc:spChg>
        <pc:spChg chg="mod">
          <ac:chgData name="H M" userId="84cd2103f36ef0dc" providerId="LiveId" clId="{8F10A91F-EFDA-497B-869D-6F532A84F5AF}" dt="2023-09-04T20:49:33.075" v="127"/>
          <ac:spMkLst>
            <pc:docMk/>
            <pc:sldMk cId="2293351738" sldId="482"/>
            <ac:spMk id="31" creationId="{D0CEF946-D3DD-F741-B9CC-90E11A156497}"/>
          </ac:spMkLst>
        </pc:spChg>
        <pc:spChg chg="mod">
          <ac:chgData name="H M" userId="84cd2103f36ef0dc" providerId="LiveId" clId="{8F10A91F-EFDA-497B-869D-6F532A84F5AF}" dt="2023-09-05T14:45:43.356" v="1623"/>
          <ac:spMkLst>
            <pc:docMk/>
            <pc:sldMk cId="2293351738" sldId="482"/>
            <ac:spMk id="32" creationId="{ADDC766A-FFCB-76D5-B6F8-7638793DD819}"/>
          </ac:spMkLst>
        </pc:spChg>
        <pc:spChg chg="mod">
          <ac:chgData name="H M" userId="84cd2103f36ef0dc" providerId="LiveId" clId="{8F10A91F-EFDA-497B-869D-6F532A84F5AF}" dt="2023-09-04T20:49:33.075" v="127"/>
          <ac:spMkLst>
            <pc:docMk/>
            <pc:sldMk cId="2293351738" sldId="482"/>
            <ac:spMk id="32" creationId="{CB717F63-AF23-ED74-8687-E312E45DB029}"/>
          </ac:spMkLst>
        </pc:spChg>
        <pc:spChg chg="mod">
          <ac:chgData name="H M" userId="84cd2103f36ef0dc" providerId="LiveId" clId="{8F10A91F-EFDA-497B-869D-6F532A84F5AF}" dt="2023-09-04T20:49:33.075" v="127"/>
          <ac:spMkLst>
            <pc:docMk/>
            <pc:sldMk cId="2293351738" sldId="482"/>
            <ac:spMk id="33" creationId="{6D40231D-4C8D-6527-573B-126F69B5340C}"/>
          </ac:spMkLst>
        </pc:spChg>
        <pc:spChg chg="mod">
          <ac:chgData name="H M" userId="84cd2103f36ef0dc" providerId="LiveId" clId="{8F10A91F-EFDA-497B-869D-6F532A84F5AF}" dt="2023-09-05T14:45:43.356" v="1623"/>
          <ac:spMkLst>
            <pc:docMk/>
            <pc:sldMk cId="2293351738" sldId="482"/>
            <ac:spMk id="33" creationId="{865501FB-32D0-DBCF-EAC4-60BC06DE65F5}"/>
          </ac:spMkLst>
        </pc:spChg>
        <pc:spChg chg="mod">
          <ac:chgData name="H M" userId="84cd2103f36ef0dc" providerId="LiveId" clId="{8F10A91F-EFDA-497B-869D-6F532A84F5AF}" dt="2023-09-05T14:45:43.356" v="1623"/>
          <ac:spMkLst>
            <pc:docMk/>
            <pc:sldMk cId="2293351738" sldId="482"/>
            <ac:spMk id="34" creationId="{6A3CFBDD-25CB-DF0F-A638-6A01788F749B}"/>
          </ac:spMkLst>
        </pc:spChg>
        <pc:spChg chg="mod">
          <ac:chgData name="H M" userId="84cd2103f36ef0dc" providerId="LiveId" clId="{8F10A91F-EFDA-497B-869D-6F532A84F5AF}" dt="2023-09-04T20:49:33.075" v="127"/>
          <ac:spMkLst>
            <pc:docMk/>
            <pc:sldMk cId="2293351738" sldId="482"/>
            <ac:spMk id="34" creationId="{9F8A5519-FE21-A3C9-0C13-D5800B8962A6}"/>
          </ac:spMkLst>
        </pc:spChg>
        <pc:spChg chg="mod">
          <ac:chgData name="H M" userId="84cd2103f36ef0dc" providerId="LiveId" clId="{8F10A91F-EFDA-497B-869D-6F532A84F5AF}" dt="2023-09-05T14:45:43.356" v="1623"/>
          <ac:spMkLst>
            <pc:docMk/>
            <pc:sldMk cId="2293351738" sldId="482"/>
            <ac:spMk id="35" creationId="{29ADE462-F12F-6103-C3E3-49DA0C737903}"/>
          </ac:spMkLst>
        </pc:spChg>
        <pc:spChg chg="mod">
          <ac:chgData name="H M" userId="84cd2103f36ef0dc" providerId="LiveId" clId="{8F10A91F-EFDA-497B-869D-6F532A84F5AF}" dt="2023-09-04T20:49:33.075" v="127"/>
          <ac:spMkLst>
            <pc:docMk/>
            <pc:sldMk cId="2293351738" sldId="482"/>
            <ac:spMk id="35" creationId="{BAC06B16-5A61-9662-C21F-C9081F219B41}"/>
          </ac:spMkLst>
        </pc:spChg>
        <pc:spChg chg="mod">
          <ac:chgData name="H M" userId="84cd2103f36ef0dc" providerId="LiveId" clId="{8F10A91F-EFDA-497B-869D-6F532A84F5AF}" dt="2023-09-05T14:45:43.356" v="1623"/>
          <ac:spMkLst>
            <pc:docMk/>
            <pc:sldMk cId="2293351738" sldId="482"/>
            <ac:spMk id="36" creationId="{336D7EAD-250C-339C-3A7E-3AA06CC9078A}"/>
          </ac:spMkLst>
        </pc:spChg>
        <pc:spChg chg="mod">
          <ac:chgData name="H M" userId="84cd2103f36ef0dc" providerId="LiveId" clId="{8F10A91F-EFDA-497B-869D-6F532A84F5AF}" dt="2023-09-04T20:49:33.075" v="127"/>
          <ac:spMkLst>
            <pc:docMk/>
            <pc:sldMk cId="2293351738" sldId="482"/>
            <ac:spMk id="36" creationId="{7CB58B2E-9B71-E5FE-FCF7-16C5BFF36D4A}"/>
          </ac:spMkLst>
        </pc:spChg>
        <pc:spChg chg="mod">
          <ac:chgData name="H M" userId="84cd2103f36ef0dc" providerId="LiveId" clId="{8F10A91F-EFDA-497B-869D-6F532A84F5AF}" dt="2023-09-05T14:45:43.356" v="1623"/>
          <ac:spMkLst>
            <pc:docMk/>
            <pc:sldMk cId="2293351738" sldId="482"/>
            <ac:spMk id="37" creationId="{8D8AD594-A826-F04A-4014-D9F0E7721AEA}"/>
          </ac:spMkLst>
        </pc:spChg>
        <pc:spChg chg="mod">
          <ac:chgData name="H M" userId="84cd2103f36ef0dc" providerId="LiveId" clId="{8F10A91F-EFDA-497B-869D-6F532A84F5AF}" dt="2023-09-04T20:49:33.075" v="127"/>
          <ac:spMkLst>
            <pc:docMk/>
            <pc:sldMk cId="2293351738" sldId="482"/>
            <ac:spMk id="37" creationId="{C60D5022-708B-3C5A-E6DF-4FB789CAD7E7}"/>
          </ac:spMkLst>
        </pc:spChg>
        <pc:spChg chg="mod">
          <ac:chgData name="H M" userId="84cd2103f36ef0dc" providerId="LiveId" clId="{8F10A91F-EFDA-497B-869D-6F532A84F5AF}" dt="2023-09-04T20:49:33.075" v="127"/>
          <ac:spMkLst>
            <pc:docMk/>
            <pc:sldMk cId="2293351738" sldId="482"/>
            <ac:spMk id="38" creationId="{0E376777-C1AF-50BD-DA8A-0C14DF7F2459}"/>
          </ac:spMkLst>
        </pc:spChg>
        <pc:spChg chg="mod">
          <ac:chgData name="H M" userId="84cd2103f36ef0dc" providerId="LiveId" clId="{8F10A91F-EFDA-497B-869D-6F532A84F5AF}" dt="2023-09-05T14:45:43.356" v="1623"/>
          <ac:spMkLst>
            <pc:docMk/>
            <pc:sldMk cId="2293351738" sldId="482"/>
            <ac:spMk id="38" creationId="{3AFB181A-ED92-888E-F636-7A871E3445A8}"/>
          </ac:spMkLst>
        </pc:spChg>
        <pc:spChg chg="mod">
          <ac:chgData name="H M" userId="84cd2103f36ef0dc" providerId="LiveId" clId="{8F10A91F-EFDA-497B-869D-6F532A84F5AF}" dt="2023-09-04T20:49:33.075" v="127"/>
          <ac:spMkLst>
            <pc:docMk/>
            <pc:sldMk cId="2293351738" sldId="482"/>
            <ac:spMk id="39" creationId="{A82D5F82-C137-2EDB-6E86-05B76DD433D2}"/>
          </ac:spMkLst>
        </pc:spChg>
        <pc:spChg chg="mod">
          <ac:chgData name="H M" userId="84cd2103f36ef0dc" providerId="LiveId" clId="{8F10A91F-EFDA-497B-869D-6F532A84F5AF}" dt="2023-09-05T14:45:43.356" v="1623"/>
          <ac:spMkLst>
            <pc:docMk/>
            <pc:sldMk cId="2293351738" sldId="482"/>
            <ac:spMk id="39" creationId="{D06BF4CE-1501-16C5-0A5B-7E2990DA72F6}"/>
          </ac:spMkLst>
        </pc:spChg>
        <pc:spChg chg="mod">
          <ac:chgData name="H M" userId="84cd2103f36ef0dc" providerId="LiveId" clId="{8F10A91F-EFDA-497B-869D-6F532A84F5AF}" dt="2023-09-04T20:49:33.075" v="127"/>
          <ac:spMkLst>
            <pc:docMk/>
            <pc:sldMk cId="2293351738" sldId="482"/>
            <ac:spMk id="40" creationId="{1A12676A-76D1-C8BD-99F4-63A8745AC5A8}"/>
          </ac:spMkLst>
        </pc:spChg>
        <pc:spChg chg="mod">
          <ac:chgData name="H M" userId="84cd2103f36ef0dc" providerId="LiveId" clId="{8F10A91F-EFDA-497B-869D-6F532A84F5AF}" dt="2023-09-05T14:45:43.356" v="1623"/>
          <ac:spMkLst>
            <pc:docMk/>
            <pc:sldMk cId="2293351738" sldId="482"/>
            <ac:spMk id="40" creationId="{8EFC4EE8-C7CB-68FC-9663-9795403CF51B}"/>
          </ac:spMkLst>
        </pc:spChg>
        <pc:spChg chg="mod">
          <ac:chgData name="H M" userId="84cd2103f36ef0dc" providerId="LiveId" clId="{8F10A91F-EFDA-497B-869D-6F532A84F5AF}" dt="2023-09-05T14:45:43.356" v="1623"/>
          <ac:spMkLst>
            <pc:docMk/>
            <pc:sldMk cId="2293351738" sldId="482"/>
            <ac:spMk id="41" creationId="{706FE1AE-DD61-2426-D5CC-AA10EC580915}"/>
          </ac:spMkLst>
        </pc:spChg>
        <pc:spChg chg="mod">
          <ac:chgData name="H M" userId="84cd2103f36ef0dc" providerId="LiveId" clId="{8F10A91F-EFDA-497B-869D-6F532A84F5AF}" dt="2023-09-04T20:49:33.075" v="127"/>
          <ac:spMkLst>
            <pc:docMk/>
            <pc:sldMk cId="2293351738" sldId="482"/>
            <ac:spMk id="41" creationId="{A6649EF4-0035-3193-2743-A57C64BB661A}"/>
          </ac:spMkLst>
        </pc:spChg>
        <pc:spChg chg="mod">
          <ac:chgData name="H M" userId="84cd2103f36ef0dc" providerId="LiveId" clId="{8F10A91F-EFDA-497B-869D-6F532A84F5AF}" dt="2023-09-05T14:45:43.356" v="1623"/>
          <ac:spMkLst>
            <pc:docMk/>
            <pc:sldMk cId="2293351738" sldId="482"/>
            <ac:spMk id="42" creationId="{715C8823-220B-D73A-AFDF-D48F645983F1}"/>
          </ac:spMkLst>
        </pc:spChg>
        <pc:spChg chg="mod">
          <ac:chgData name="H M" userId="84cd2103f36ef0dc" providerId="LiveId" clId="{8F10A91F-EFDA-497B-869D-6F532A84F5AF}" dt="2023-09-04T20:49:33.075" v="127"/>
          <ac:spMkLst>
            <pc:docMk/>
            <pc:sldMk cId="2293351738" sldId="482"/>
            <ac:spMk id="42" creationId="{7B9D1FC3-EB59-066A-D2B2-AE53AEFD785B}"/>
          </ac:spMkLst>
        </pc:spChg>
        <pc:spChg chg="mod">
          <ac:chgData name="H M" userId="84cd2103f36ef0dc" providerId="LiveId" clId="{8F10A91F-EFDA-497B-869D-6F532A84F5AF}" dt="2023-09-04T20:49:33.075" v="127"/>
          <ac:spMkLst>
            <pc:docMk/>
            <pc:sldMk cId="2293351738" sldId="482"/>
            <ac:spMk id="43" creationId="{1DD3CF45-C105-E18A-47D9-C644B0C2F69E}"/>
          </ac:spMkLst>
        </pc:spChg>
        <pc:spChg chg="mod">
          <ac:chgData name="H M" userId="84cd2103f36ef0dc" providerId="LiveId" clId="{8F10A91F-EFDA-497B-869D-6F532A84F5AF}" dt="2023-09-05T14:45:43.356" v="1623"/>
          <ac:spMkLst>
            <pc:docMk/>
            <pc:sldMk cId="2293351738" sldId="482"/>
            <ac:spMk id="43" creationId="{361CE0E8-3319-3E78-15CC-51C91CBC66C9}"/>
          </ac:spMkLst>
        </pc:spChg>
        <pc:spChg chg="mod">
          <ac:chgData name="H M" userId="84cd2103f36ef0dc" providerId="LiveId" clId="{8F10A91F-EFDA-497B-869D-6F532A84F5AF}" dt="2023-09-05T14:45:43.356" v="1623"/>
          <ac:spMkLst>
            <pc:docMk/>
            <pc:sldMk cId="2293351738" sldId="482"/>
            <ac:spMk id="44" creationId="{ADC6272E-B0D8-DF6F-180E-7C1C8F86CF6B}"/>
          </ac:spMkLst>
        </pc:spChg>
        <pc:spChg chg="mod">
          <ac:chgData name="H M" userId="84cd2103f36ef0dc" providerId="LiveId" clId="{8F10A91F-EFDA-497B-869D-6F532A84F5AF}" dt="2023-09-04T20:49:33.075" v="127"/>
          <ac:spMkLst>
            <pc:docMk/>
            <pc:sldMk cId="2293351738" sldId="482"/>
            <ac:spMk id="44" creationId="{C30B97CA-1A91-49F1-B1EE-113229E91DD0}"/>
          </ac:spMkLst>
        </pc:spChg>
        <pc:spChg chg="mod">
          <ac:chgData name="H M" userId="84cd2103f36ef0dc" providerId="LiveId" clId="{8F10A91F-EFDA-497B-869D-6F532A84F5AF}" dt="2023-09-04T20:49:33.075" v="127"/>
          <ac:spMkLst>
            <pc:docMk/>
            <pc:sldMk cId="2293351738" sldId="482"/>
            <ac:spMk id="45" creationId="{7A31305A-B432-EED9-5383-A3B458ABB053}"/>
          </ac:spMkLst>
        </pc:spChg>
        <pc:spChg chg="mod">
          <ac:chgData name="H M" userId="84cd2103f36ef0dc" providerId="LiveId" clId="{8F10A91F-EFDA-497B-869D-6F532A84F5AF}" dt="2023-09-05T14:45:43.356" v="1623"/>
          <ac:spMkLst>
            <pc:docMk/>
            <pc:sldMk cId="2293351738" sldId="482"/>
            <ac:spMk id="45" creationId="{8B65590D-AA90-837A-72FC-E72C4F3CABCC}"/>
          </ac:spMkLst>
        </pc:spChg>
        <pc:spChg chg="mod">
          <ac:chgData name="H M" userId="84cd2103f36ef0dc" providerId="LiveId" clId="{8F10A91F-EFDA-497B-869D-6F532A84F5AF}" dt="2023-09-04T20:49:33.075" v="127"/>
          <ac:spMkLst>
            <pc:docMk/>
            <pc:sldMk cId="2293351738" sldId="482"/>
            <ac:spMk id="46" creationId="{90297039-12E1-493F-0941-12E76184CE2A}"/>
          </ac:spMkLst>
        </pc:spChg>
        <pc:spChg chg="mod">
          <ac:chgData name="H M" userId="84cd2103f36ef0dc" providerId="LiveId" clId="{8F10A91F-EFDA-497B-869D-6F532A84F5AF}" dt="2023-09-05T14:45:43.356" v="1623"/>
          <ac:spMkLst>
            <pc:docMk/>
            <pc:sldMk cId="2293351738" sldId="482"/>
            <ac:spMk id="46" creationId="{ABF6B2AA-C393-67E9-7853-05E2161D1095}"/>
          </ac:spMkLst>
        </pc:spChg>
        <pc:spChg chg="mod">
          <ac:chgData name="H M" userId="84cd2103f36ef0dc" providerId="LiveId" clId="{8F10A91F-EFDA-497B-869D-6F532A84F5AF}" dt="2023-09-04T20:49:33.075" v="127"/>
          <ac:spMkLst>
            <pc:docMk/>
            <pc:sldMk cId="2293351738" sldId="482"/>
            <ac:spMk id="47" creationId="{9071CA9E-C664-54E8-8730-A521657F7CF0}"/>
          </ac:spMkLst>
        </pc:spChg>
        <pc:spChg chg="mod">
          <ac:chgData name="H M" userId="84cd2103f36ef0dc" providerId="LiveId" clId="{8F10A91F-EFDA-497B-869D-6F532A84F5AF}" dt="2023-09-05T14:45:43.356" v="1623"/>
          <ac:spMkLst>
            <pc:docMk/>
            <pc:sldMk cId="2293351738" sldId="482"/>
            <ac:spMk id="47" creationId="{EADEB422-940A-8CEB-A53B-7613C1BC6F30}"/>
          </ac:spMkLst>
        </pc:spChg>
        <pc:spChg chg="mod">
          <ac:chgData name="H M" userId="84cd2103f36ef0dc" providerId="LiveId" clId="{8F10A91F-EFDA-497B-869D-6F532A84F5AF}" dt="2023-09-04T20:49:33.075" v="127"/>
          <ac:spMkLst>
            <pc:docMk/>
            <pc:sldMk cId="2293351738" sldId="482"/>
            <ac:spMk id="48" creationId="{1DCDF3C3-E763-CBF7-83C9-15CC5984FEE2}"/>
          </ac:spMkLst>
        </pc:spChg>
        <pc:spChg chg="mod">
          <ac:chgData name="H M" userId="84cd2103f36ef0dc" providerId="LiveId" clId="{8F10A91F-EFDA-497B-869D-6F532A84F5AF}" dt="2023-09-05T14:45:43.356" v="1623"/>
          <ac:spMkLst>
            <pc:docMk/>
            <pc:sldMk cId="2293351738" sldId="482"/>
            <ac:spMk id="48" creationId="{E3982325-DCF9-5E5C-0ECD-278169C39154}"/>
          </ac:spMkLst>
        </pc:spChg>
        <pc:spChg chg="mod">
          <ac:chgData name="H M" userId="84cd2103f36ef0dc" providerId="LiveId" clId="{8F10A91F-EFDA-497B-869D-6F532A84F5AF}" dt="2023-09-05T14:45:43.356" v="1623"/>
          <ac:spMkLst>
            <pc:docMk/>
            <pc:sldMk cId="2293351738" sldId="482"/>
            <ac:spMk id="49" creationId="{962FA443-8FC5-B01C-E01E-0EB0C9BFBF95}"/>
          </ac:spMkLst>
        </pc:spChg>
        <pc:spChg chg="mod">
          <ac:chgData name="H M" userId="84cd2103f36ef0dc" providerId="LiveId" clId="{8F10A91F-EFDA-497B-869D-6F532A84F5AF}" dt="2023-09-04T20:49:33.075" v="127"/>
          <ac:spMkLst>
            <pc:docMk/>
            <pc:sldMk cId="2293351738" sldId="482"/>
            <ac:spMk id="49" creationId="{E9FD8183-3503-7EB2-8628-E9BB21E2B8F9}"/>
          </ac:spMkLst>
        </pc:spChg>
        <pc:spChg chg="mod">
          <ac:chgData name="H M" userId="84cd2103f36ef0dc" providerId="LiveId" clId="{8F10A91F-EFDA-497B-869D-6F532A84F5AF}" dt="2023-09-04T20:49:33.075" v="127"/>
          <ac:spMkLst>
            <pc:docMk/>
            <pc:sldMk cId="2293351738" sldId="482"/>
            <ac:spMk id="50" creationId="{13AE470E-02ED-BC93-E054-76F5FA17323A}"/>
          </ac:spMkLst>
        </pc:spChg>
        <pc:spChg chg="mod">
          <ac:chgData name="H M" userId="84cd2103f36ef0dc" providerId="LiveId" clId="{8F10A91F-EFDA-497B-869D-6F532A84F5AF}" dt="2023-09-05T14:45:43.356" v="1623"/>
          <ac:spMkLst>
            <pc:docMk/>
            <pc:sldMk cId="2293351738" sldId="482"/>
            <ac:spMk id="50" creationId="{4531EED3-74C2-230E-A3C2-532360FD959C}"/>
          </ac:spMkLst>
        </pc:spChg>
        <pc:spChg chg="mod">
          <ac:chgData name="H M" userId="84cd2103f36ef0dc" providerId="LiveId" clId="{8F10A91F-EFDA-497B-869D-6F532A84F5AF}" dt="2023-09-04T20:49:33.075" v="127"/>
          <ac:spMkLst>
            <pc:docMk/>
            <pc:sldMk cId="2293351738" sldId="482"/>
            <ac:spMk id="51" creationId="{1298E920-6F48-2C67-E14C-3540F3BA7925}"/>
          </ac:spMkLst>
        </pc:spChg>
        <pc:spChg chg="mod">
          <ac:chgData name="H M" userId="84cd2103f36ef0dc" providerId="LiveId" clId="{8F10A91F-EFDA-497B-869D-6F532A84F5AF}" dt="2023-09-05T14:45:43.356" v="1623"/>
          <ac:spMkLst>
            <pc:docMk/>
            <pc:sldMk cId="2293351738" sldId="482"/>
            <ac:spMk id="51" creationId="{B3CD3B59-6516-F937-8903-B57774E4BB24}"/>
          </ac:spMkLst>
        </pc:spChg>
        <pc:spChg chg="mod">
          <ac:chgData name="H M" userId="84cd2103f36ef0dc" providerId="LiveId" clId="{8F10A91F-EFDA-497B-869D-6F532A84F5AF}" dt="2023-09-05T14:45:43.356" v="1623"/>
          <ac:spMkLst>
            <pc:docMk/>
            <pc:sldMk cId="2293351738" sldId="482"/>
            <ac:spMk id="52" creationId="{235993EF-0940-7D1C-BAFE-F0CB7730EAE6}"/>
          </ac:spMkLst>
        </pc:spChg>
        <pc:spChg chg="mod">
          <ac:chgData name="H M" userId="84cd2103f36ef0dc" providerId="LiveId" clId="{8F10A91F-EFDA-497B-869D-6F532A84F5AF}" dt="2023-09-04T20:49:33.075" v="127"/>
          <ac:spMkLst>
            <pc:docMk/>
            <pc:sldMk cId="2293351738" sldId="482"/>
            <ac:spMk id="52" creationId="{A92FE7D6-B3E2-C3C4-836C-459C62D64657}"/>
          </ac:spMkLst>
        </pc:spChg>
        <pc:spChg chg="mod">
          <ac:chgData name="H M" userId="84cd2103f36ef0dc" providerId="LiveId" clId="{8F10A91F-EFDA-497B-869D-6F532A84F5AF}" dt="2023-09-05T14:45:43.356" v="1623"/>
          <ac:spMkLst>
            <pc:docMk/>
            <pc:sldMk cId="2293351738" sldId="482"/>
            <ac:spMk id="53" creationId="{7E49186F-21DE-9554-160F-BA6E46521A07}"/>
          </ac:spMkLst>
        </pc:spChg>
        <pc:spChg chg="mod">
          <ac:chgData name="H M" userId="84cd2103f36ef0dc" providerId="LiveId" clId="{8F10A91F-EFDA-497B-869D-6F532A84F5AF}" dt="2023-09-04T20:49:33.075" v="127"/>
          <ac:spMkLst>
            <pc:docMk/>
            <pc:sldMk cId="2293351738" sldId="482"/>
            <ac:spMk id="53" creationId="{B6029312-822B-31DA-C097-62F8B05046C6}"/>
          </ac:spMkLst>
        </pc:spChg>
        <pc:spChg chg="mod">
          <ac:chgData name="H M" userId="84cd2103f36ef0dc" providerId="LiveId" clId="{8F10A91F-EFDA-497B-869D-6F532A84F5AF}" dt="2023-09-05T14:45:43.356" v="1623"/>
          <ac:spMkLst>
            <pc:docMk/>
            <pc:sldMk cId="2293351738" sldId="482"/>
            <ac:spMk id="54" creationId="{AAF4D88E-15D4-20FF-AA6E-847EDE965AC6}"/>
          </ac:spMkLst>
        </pc:spChg>
        <pc:spChg chg="mod">
          <ac:chgData name="H M" userId="84cd2103f36ef0dc" providerId="LiveId" clId="{8F10A91F-EFDA-497B-869D-6F532A84F5AF}" dt="2023-09-04T20:49:33.075" v="127"/>
          <ac:spMkLst>
            <pc:docMk/>
            <pc:sldMk cId="2293351738" sldId="482"/>
            <ac:spMk id="54" creationId="{FE610EEC-E94B-D0A2-3D3C-94CA1C93C21F}"/>
          </ac:spMkLst>
        </pc:spChg>
        <pc:spChg chg="mod">
          <ac:chgData name="H M" userId="84cd2103f36ef0dc" providerId="LiveId" clId="{8F10A91F-EFDA-497B-869D-6F532A84F5AF}" dt="2023-09-04T20:49:33.075" v="127"/>
          <ac:spMkLst>
            <pc:docMk/>
            <pc:sldMk cId="2293351738" sldId="482"/>
            <ac:spMk id="55" creationId="{44A1AB51-DB10-89DA-1A98-3EE84E83FE36}"/>
          </ac:spMkLst>
        </pc:spChg>
        <pc:spChg chg="mod">
          <ac:chgData name="H M" userId="84cd2103f36ef0dc" providerId="LiveId" clId="{8F10A91F-EFDA-497B-869D-6F532A84F5AF}" dt="2023-09-05T14:45:43.356" v="1623"/>
          <ac:spMkLst>
            <pc:docMk/>
            <pc:sldMk cId="2293351738" sldId="482"/>
            <ac:spMk id="55" creationId="{9BC99C67-601B-60C8-498C-39765163B1EC}"/>
          </ac:spMkLst>
        </pc:spChg>
        <pc:spChg chg="mod">
          <ac:chgData name="H M" userId="84cd2103f36ef0dc" providerId="LiveId" clId="{8F10A91F-EFDA-497B-869D-6F532A84F5AF}" dt="2023-09-05T14:45:43.356" v="1623"/>
          <ac:spMkLst>
            <pc:docMk/>
            <pc:sldMk cId="2293351738" sldId="482"/>
            <ac:spMk id="56" creationId="{6E92FD40-5520-53FC-B2CB-42FE0AB8B643}"/>
          </ac:spMkLst>
        </pc:spChg>
        <pc:spChg chg="mod">
          <ac:chgData name="H M" userId="84cd2103f36ef0dc" providerId="LiveId" clId="{8F10A91F-EFDA-497B-869D-6F532A84F5AF}" dt="2023-09-04T20:49:33.075" v="127"/>
          <ac:spMkLst>
            <pc:docMk/>
            <pc:sldMk cId="2293351738" sldId="482"/>
            <ac:spMk id="56" creationId="{8E6E15AA-B6D9-4B7A-1DAC-525A361533C4}"/>
          </ac:spMkLst>
        </pc:spChg>
        <pc:spChg chg="mod">
          <ac:chgData name="H M" userId="84cd2103f36ef0dc" providerId="LiveId" clId="{8F10A91F-EFDA-497B-869D-6F532A84F5AF}" dt="2023-09-05T14:45:43.356" v="1623"/>
          <ac:spMkLst>
            <pc:docMk/>
            <pc:sldMk cId="2293351738" sldId="482"/>
            <ac:spMk id="57" creationId="{55CED041-708A-F1AA-3250-B27825510296}"/>
          </ac:spMkLst>
        </pc:spChg>
        <pc:spChg chg="mod">
          <ac:chgData name="H M" userId="84cd2103f36ef0dc" providerId="LiveId" clId="{8F10A91F-EFDA-497B-869D-6F532A84F5AF}" dt="2023-09-04T20:49:33.075" v="127"/>
          <ac:spMkLst>
            <pc:docMk/>
            <pc:sldMk cId="2293351738" sldId="482"/>
            <ac:spMk id="57" creationId="{8A211915-6084-6BF4-7907-B8C918BC4686}"/>
          </ac:spMkLst>
        </pc:spChg>
        <pc:spChg chg="mod">
          <ac:chgData name="H M" userId="84cd2103f36ef0dc" providerId="LiveId" clId="{8F10A91F-EFDA-497B-869D-6F532A84F5AF}" dt="2023-09-05T14:45:43.356" v="1623"/>
          <ac:spMkLst>
            <pc:docMk/>
            <pc:sldMk cId="2293351738" sldId="482"/>
            <ac:spMk id="58" creationId="{27E644B3-CC28-F633-C19B-F2EDEA9CEF14}"/>
          </ac:spMkLst>
        </pc:spChg>
        <pc:spChg chg="mod">
          <ac:chgData name="H M" userId="84cd2103f36ef0dc" providerId="LiveId" clId="{8F10A91F-EFDA-497B-869D-6F532A84F5AF}" dt="2023-09-04T20:49:33.075" v="127"/>
          <ac:spMkLst>
            <pc:docMk/>
            <pc:sldMk cId="2293351738" sldId="482"/>
            <ac:spMk id="58" creationId="{AAB3D180-BD05-D001-3082-4B330E809955}"/>
          </ac:spMkLst>
        </pc:spChg>
        <pc:spChg chg="mod">
          <ac:chgData name="H M" userId="84cd2103f36ef0dc" providerId="LiveId" clId="{8F10A91F-EFDA-497B-869D-6F532A84F5AF}" dt="2023-09-04T20:49:33.075" v="127"/>
          <ac:spMkLst>
            <pc:docMk/>
            <pc:sldMk cId="2293351738" sldId="482"/>
            <ac:spMk id="59" creationId="{763E4F75-DA84-B052-AAAF-031FB6300CD2}"/>
          </ac:spMkLst>
        </pc:spChg>
        <pc:spChg chg="mod">
          <ac:chgData name="H M" userId="84cd2103f36ef0dc" providerId="LiveId" clId="{8F10A91F-EFDA-497B-869D-6F532A84F5AF}" dt="2023-09-05T14:45:43.356" v="1623"/>
          <ac:spMkLst>
            <pc:docMk/>
            <pc:sldMk cId="2293351738" sldId="482"/>
            <ac:spMk id="59" creationId="{9CE2202D-6577-E19C-80B0-C9596D1B245D}"/>
          </ac:spMkLst>
        </pc:spChg>
        <pc:spChg chg="mod">
          <ac:chgData name="H M" userId="84cd2103f36ef0dc" providerId="LiveId" clId="{8F10A91F-EFDA-497B-869D-6F532A84F5AF}" dt="2023-09-04T20:49:33.075" v="127"/>
          <ac:spMkLst>
            <pc:docMk/>
            <pc:sldMk cId="2293351738" sldId="482"/>
            <ac:spMk id="60" creationId="{247B8F5C-D4F3-1041-5F11-4CE7BDC2CB8E}"/>
          </ac:spMkLst>
        </pc:spChg>
        <pc:spChg chg="mod">
          <ac:chgData name="H M" userId="84cd2103f36ef0dc" providerId="LiveId" clId="{8F10A91F-EFDA-497B-869D-6F532A84F5AF}" dt="2023-09-05T14:45:43.356" v="1623"/>
          <ac:spMkLst>
            <pc:docMk/>
            <pc:sldMk cId="2293351738" sldId="482"/>
            <ac:spMk id="60" creationId="{29178D27-44FE-9442-DE3A-B84787BECCDA}"/>
          </ac:spMkLst>
        </pc:spChg>
        <pc:spChg chg="mod">
          <ac:chgData name="H M" userId="84cd2103f36ef0dc" providerId="LiveId" clId="{8F10A91F-EFDA-497B-869D-6F532A84F5AF}" dt="2023-09-05T14:45:43.356" v="1623"/>
          <ac:spMkLst>
            <pc:docMk/>
            <pc:sldMk cId="2293351738" sldId="482"/>
            <ac:spMk id="61" creationId="{5536905F-E6E8-EB60-5591-B1773D338771}"/>
          </ac:spMkLst>
        </pc:spChg>
        <pc:spChg chg="mod">
          <ac:chgData name="H M" userId="84cd2103f36ef0dc" providerId="LiveId" clId="{8F10A91F-EFDA-497B-869D-6F532A84F5AF}" dt="2023-09-04T20:49:33.075" v="127"/>
          <ac:spMkLst>
            <pc:docMk/>
            <pc:sldMk cId="2293351738" sldId="482"/>
            <ac:spMk id="61" creationId="{AE436823-F00D-E7C7-650A-DF09CA034F6F}"/>
          </ac:spMkLst>
        </pc:spChg>
        <pc:spChg chg="mod">
          <ac:chgData name="H M" userId="84cd2103f36ef0dc" providerId="LiveId" clId="{8F10A91F-EFDA-497B-869D-6F532A84F5AF}" dt="2023-09-04T20:49:33.075" v="127"/>
          <ac:spMkLst>
            <pc:docMk/>
            <pc:sldMk cId="2293351738" sldId="482"/>
            <ac:spMk id="62" creationId="{0AA4D692-E6C6-50B8-2973-E3BBEE8119CB}"/>
          </ac:spMkLst>
        </pc:spChg>
        <pc:spChg chg="mod">
          <ac:chgData name="H M" userId="84cd2103f36ef0dc" providerId="LiveId" clId="{8F10A91F-EFDA-497B-869D-6F532A84F5AF}" dt="2023-09-05T14:45:43.356" v="1623"/>
          <ac:spMkLst>
            <pc:docMk/>
            <pc:sldMk cId="2293351738" sldId="482"/>
            <ac:spMk id="62" creationId="{920F7979-4BA0-6150-2DCB-EE5A15DC2239}"/>
          </ac:spMkLst>
        </pc:spChg>
        <pc:spChg chg="mod">
          <ac:chgData name="H M" userId="84cd2103f36ef0dc" providerId="LiveId" clId="{8F10A91F-EFDA-497B-869D-6F532A84F5AF}" dt="2023-09-04T20:49:33.075" v="127"/>
          <ac:spMkLst>
            <pc:docMk/>
            <pc:sldMk cId="2293351738" sldId="482"/>
            <ac:spMk id="63" creationId="{DB572821-F0B4-94FA-661D-D2BE6F60415F}"/>
          </ac:spMkLst>
        </pc:spChg>
        <pc:spChg chg="mod">
          <ac:chgData name="H M" userId="84cd2103f36ef0dc" providerId="LiveId" clId="{8F10A91F-EFDA-497B-869D-6F532A84F5AF}" dt="2023-09-05T14:45:43.356" v="1623"/>
          <ac:spMkLst>
            <pc:docMk/>
            <pc:sldMk cId="2293351738" sldId="482"/>
            <ac:spMk id="63" creationId="{FE24E420-B211-C3EB-3F47-7DB0713B80A6}"/>
          </ac:spMkLst>
        </pc:spChg>
        <pc:spChg chg="mod">
          <ac:chgData name="H M" userId="84cd2103f36ef0dc" providerId="LiveId" clId="{8F10A91F-EFDA-497B-869D-6F532A84F5AF}" dt="2023-09-04T20:49:33.075" v="127"/>
          <ac:spMkLst>
            <pc:docMk/>
            <pc:sldMk cId="2293351738" sldId="482"/>
            <ac:spMk id="64" creationId="{6A86D907-069C-B5E1-C4D4-0B0B78EEC6E4}"/>
          </ac:spMkLst>
        </pc:spChg>
        <pc:spChg chg="mod">
          <ac:chgData name="H M" userId="84cd2103f36ef0dc" providerId="LiveId" clId="{8F10A91F-EFDA-497B-869D-6F532A84F5AF}" dt="2023-09-04T20:49:33.075" v="127"/>
          <ac:spMkLst>
            <pc:docMk/>
            <pc:sldMk cId="2293351738" sldId="482"/>
            <ac:spMk id="65" creationId="{7E768353-9B30-B1F6-1C5D-915635CE9868}"/>
          </ac:spMkLst>
        </pc:spChg>
        <pc:spChg chg="mod">
          <ac:chgData name="H M" userId="84cd2103f36ef0dc" providerId="LiveId" clId="{8F10A91F-EFDA-497B-869D-6F532A84F5AF}" dt="2023-09-04T20:49:33.075" v="127"/>
          <ac:spMkLst>
            <pc:docMk/>
            <pc:sldMk cId="2293351738" sldId="482"/>
            <ac:spMk id="66" creationId="{0D700249-9D81-D881-49B7-2E974A30667A}"/>
          </ac:spMkLst>
        </pc:spChg>
        <pc:spChg chg="mod">
          <ac:chgData name="H M" userId="84cd2103f36ef0dc" providerId="LiveId" clId="{8F10A91F-EFDA-497B-869D-6F532A84F5AF}" dt="2023-09-04T20:49:33.075" v="127"/>
          <ac:spMkLst>
            <pc:docMk/>
            <pc:sldMk cId="2293351738" sldId="482"/>
            <ac:spMk id="67" creationId="{5639D62D-2E21-A41A-DE86-910637DD42DC}"/>
          </ac:spMkLst>
        </pc:spChg>
        <pc:spChg chg="mod">
          <ac:chgData name="H M" userId="84cd2103f36ef0dc" providerId="LiveId" clId="{8F10A91F-EFDA-497B-869D-6F532A84F5AF}" dt="2023-09-04T20:49:33.075" v="127"/>
          <ac:spMkLst>
            <pc:docMk/>
            <pc:sldMk cId="2293351738" sldId="482"/>
            <ac:spMk id="68" creationId="{7DA087DB-7EB0-7D17-BB30-11E770C60C08}"/>
          </ac:spMkLst>
        </pc:spChg>
        <pc:spChg chg="mod">
          <ac:chgData name="H M" userId="84cd2103f36ef0dc" providerId="LiveId" clId="{8F10A91F-EFDA-497B-869D-6F532A84F5AF}" dt="2023-09-04T20:49:33.075" v="127"/>
          <ac:spMkLst>
            <pc:docMk/>
            <pc:sldMk cId="2293351738" sldId="482"/>
            <ac:spMk id="69" creationId="{CF40AA5F-91B4-F985-2B20-7731AAC43684}"/>
          </ac:spMkLst>
        </pc:spChg>
        <pc:spChg chg="mod">
          <ac:chgData name="H M" userId="84cd2103f36ef0dc" providerId="LiveId" clId="{8F10A91F-EFDA-497B-869D-6F532A84F5AF}" dt="2023-09-04T20:49:33.075" v="127"/>
          <ac:spMkLst>
            <pc:docMk/>
            <pc:sldMk cId="2293351738" sldId="482"/>
            <ac:spMk id="70" creationId="{E0A070E1-3CA2-0A88-1C73-F7A687B30268}"/>
          </ac:spMkLst>
        </pc:spChg>
        <pc:spChg chg="mod">
          <ac:chgData name="H M" userId="84cd2103f36ef0dc" providerId="LiveId" clId="{8F10A91F-EFDA-497B-869D-6F532A84F5AF}" dt="2023-09-04T20:49:33.075" v="127"/>
          <ac:spMkLst>
            <pc:docMk/>
            <pc:sldMk cId="2293351738" sldId="482"/>
            <ac:spMk id="71" creationId="{7518FDE2-A272-B43F-8B5C-E087740452A1}"/>
          </ac:spMkLst>
        </pc:spChg>
        <pc:spChg chg="mod">
          <ac:chgData name="H M" userId="84cd2103f36ef0dc" providerId="LiveId" clId="{8F10A91F-EFDA-497B-869D-6F532A84F5AF}" dt="2023-09-04T20:49:33.075" v="127"/>
          <ac:spMkLst>
            <pc:docMk/>
            <pc:sldMk cId="2293351738" sldId="482"/>
            <ac:spMk id="72" creationId="{85B84DB5-2DD0-EA70-1CEE-81F6D4998C7E}"/>
          </ac:spMkLst>
        </pc:spChg>
        <pc:spChg chg="mod">
          <ac:chgData name="H M" userId="84cd2103f36ef0dc" providerId="LiveId" clId="{8F10A91F-EFDA-497B-869D-6F532A84F5AF}" dt="2023-09-04T20:49:33.075" v="127"/>
          <ac:spMkLst>
            <pc:docMk/>
            <pc:sldMk cId="2293351738" sldId="482"/>
            <ac:spMk id="73" creationId="{A17E8E54-8E40-79EA-1BF5-4FDE441693C2}"/>
          </ac:spMkLst>
        </pc:spChg>
        <pc:spChg chg="mod">
          <ac:chgData name="H M" userId="84cd2103f36ef0dc" providerId="LiveId" clId="{8F10A91F-EFDA-497B-869D-6F532A84F5AF}" dt="2023-09-04T20:49:33.075" v="127"/>
          <ac:spMkLst>
            <pc:docMk/>
            <pc:sldMk cId="2293351738" sldId="482"/>
            <ac:spMk id="74" creationId="{601C2C02-1BE1-0848-3C6F-9EBA5D21CEDB}"/>
          </ac:spMkLst>
        </pc:spChg>
        <pc:spChg chg="mod">
          <ac:chgData name="H M" userId="84cd2103f36ef0dc" providerId="LiveId" clId="{8F10A91F-EFDA-497B-869D-6F532A84F5AF}" dt="2023-09-04T20:49:33.075" v="127"/>
          <ac:spMkLst>
            <pc:docMk/>
            <pc:sldMk cId="2293351738" sldId="482"/>
            <ac:spMk id="75" creationId="{3AF25FF6-5C68-3EFB-5BA1-91766E251D03}"/>
          </ac:spMkLst>
        </pc:spChg>
        <pc:spChg chg="mod">
          <ac:chgData name="H M" userId="84cd2103f36ef0dc" providerId="LiveId" clId="{8F10A91F-EFDA-497B-869D-6F532A84F5AF}" dt="2023-09-04T20:49:33.075" v="127"/>
          <ac:spMkLst>
            <pc:docMk/>
            <pc:sldMk cId="2293351738" sldId="482"/>
            <ac:spMk id="76" creationId="{68123886-98EB-3F5D-888C-9CE1DA4ABD78}"/>
          </ac:spMkLst>
        </pc:spChg>
        <pc:spChg chg="mod">
          <ac:chgData name="H M" userId="84cd2103f36ef0dc" providerId="LiveId" clId="{8F10A91F-EFDA-497B-869D-6F532A84F5AF}" dt="2023-09-04T20:49:33.075" v="127"/>
          <ac:spMkLst>
            <pc:docMk/>
            <pc:sldMk cId="2293351738" sldId="482"/>
            <ac:spMk id="77" creationId="{6742EA4D-4696-9AFC-7469-F2C31286C6CA}"/>
          </ac:spMkLst>
        </pc:spChg>
        <pc:spChg chg="mod">
          <ac:chgData name="H M" userId="84cd2103f36ef0dc" providerId="LiveId" clId="{8F10A91F-EFDA-497B-869D-6F532A84F5AF}" dt="2023-09-04T20:49:33.075" v="127"/>
          <ac:spMkLst>
            <pc:docMk/>
            <pc:sldMk cId="2293351738" sldId="482"/>
            <ac:spMk id="78" creationId="{F5640E65-2917-273E-D933-42A2572583AE}"/>
          </ac:spMkLst>
        </pc:spChg>
        <pc:spChg chg="mod">
          <ac:chgData name="H M" userId="84cd2103f36ef0dc" providerId="LiveId" clId="{8F10A91F-EFDA-497B-869D-6F532A84F5AF}" dt="2023-09-04T20:49:33.075" v="127"/>
          <ac:spMkLst>
            <pc:docMk/>
            <pc:sldMk cId="2293351738" sldId="482"/>
            <ac:spMk id="79" creationId="{C3E24EDC-1BCE-EF0C-F708-8DB67AA488FF}"/>
          </ac:spMkLst>
        </pc:spChg>
        <pc:spChg chg="mod">
          <ac:chgData name="H M" userId="84cd2103f36ef0dc" providerId="LiveId" clId="{8F10A91F-EFDA-497B-869D-6F532A84F5AF}" dt="2023-09-04T20:49:33.075" v="127"/>
          <ac:spMkLst>
            <pc:docMk/>
            <pc:sldMk cId="2293351738" sldId="482"/>
            <ac:spMk id="80" creationId="{525DA94C-23EF-E01E-291E-1C69A2753341}"/>
          </ac:spMkLst>
        </pc:spChg>
        <pc:spChg chg="mod">
          <ac:chgData name="H M" userId="84cd2103f36ef0dc" providerId="LiveId" clId="{8F10A91F-EFDA-497B-869D-6F532A84F5AF}" dt="2023-09-04T20:49:33.075" v="127"/>
          <ac:spMkLst>
            <pc:docMk/>
            <pc:sldMk cId="2293351738" sldId="482"/>
            <ac:spMk id="81" creationId="{AAB82546-C886-D9B6-7309-0E2C6F557997}"/>
          </ac:spMkLst>
        </pc:spChg>
        <pc:spChg chg="mod">
          <ac:chgData name="H M" userId="84cd2103f36ef0dc" providerId="LiveId" clId="{8F10A91F-EFDA-497B-869D-6F532A84F5AF}" dt="2023-09-04T20:49:33.075" v="127"/>
          <ac:spMkLst>
            <pc:docMk/>
            <pc:sldMk cId="2293351738" sldId="482"/>
            <ac:spMk id="82" creationId="{45261BAB-B0E3-9DCA-1CD6-672A69DE0457}"/>
          </ac:spMkLst>
        </pc:spChg>
        <pc:spChg chg="mod">
          <ac:chgData name="H M" userId="84cd2103f36ef0dc" providerId="LiveId" clId="{8F10A91F-EFDA-497B-869D-6F532A84F5AF}" dt="2023-09-04T20:49:33.075" v="127"/>
          <ac:spMkLst>
            <pc:docMk/>
            <pc:sldMk cId="2293351738" sldId="482"/>
            <ac:spMk id="83" creationId="{A3B4C3E2-CCCA-D93E-BBD9-F2BA64DCD85C}"/>
          </ac:spMkLst>
        </pc:spChg>
        <pc:spChg chg="mod">
          <ac:chgData name="H M" userId="84cd2103f36ef0dc" providerId="LiveId" clId="{8F10A91F-EFDA-497B-869D-6F532A84F5AF}" dt="2023-09-04T20:49:33.075" v="127"/>
          <ac:spMkLst>
            <pc:docMk/>
            <pc:sldMk cId="2293351738" sldId="482"/>
            <ac:spMk id="84" creationId="{30D601A3-1CDA-284B-402C-5C689E307317}"/>
          </ac:spMkLst>
        </pc:spChg>
        <pc:spChg chg="mod">
          <ac:chgData name="H M" userId="84cd2103f36ef0dc" providerId="LiveId" clId="{8F10A91F-EFDA-497B-869D-6F532A84F5AF}" dt="2023-09-04T20:49:33.075" v="127"/>
          <ac:spMkLst>
            <pc:docMk/>
            <pc:sldMk cId="2293351738" sldId="482"/>
            <ac:spMk id="85" creationId="{A5833D14-44A5-A685-95AB-21D7C7A18EBA}"/>
          </ac:spMkLst>
        </pc:spChg>
        <pc:spChg chg="mod">
          <ac:chgData name="H M" userId="84cd2103f36ef0dc" providerId="LiveId" clId="{8F10A91F-EFDA-497B-869D-6F532A84F5AF}" dt="2023-09-04T20:49:33.075" v="127"/>
          <ac:spMkLst>
            <pc:docMk/>
            <pc:sldMk cId="2293351738" sldId="482"/>
            <ac:spMk id="86" creationId="{66CD65BF-695F-4C1B-D933-457D18D4F028}"/>
          </ac:spMkLst>
        </pc:spChg>
        <pc:spChg chg="mod">
          <ac:chgData name="H M" userId="84cd2103f36ef0dc" providerId="LiveId" clId="{8F10A91F-EFDA-497B-869D-6F532A84F5AF}" dt="2023-09-04T20:49:33.075" v="127"/>
          <ac:spMkLst>
            <pc:docMk/>
            <pc:sldMk cId="2293351738" sldId="482"/>
            <ac:spMk id="87" creationId="{6DA7EABA-430E-C39C-25F1-47B95F13BE90}"/>
          </ac:spMkLst>
        </pc:spChg>
        <pc:spChg chg="mod">
          <ac:chgData name="H M" userId="84cd2103f36ef0dc" providerId="LiveId" clId="{8F10A91F-EFDA-497B-869D-6F532A84F5AF}" dt="2023-09-04T20:49:33.075" v="127"/>
          <ac:spMkLst>
            <pc:docMk/>
            <pc:sldMk cId="2293351738" sldId="482"/>
            <ac:spMk id="88" creationId="{76C49360-6FFD-3F93-E774-484C67240CAE}"/>
          </ac:spMkLst>
        </pc:spChg>
        <pc:spChg chg="mod">
          <ac:chgData name="H M" userId="84cd2103f36ef0dc" providerId="LiveId" clId="{8F10A91F-EFDA-497B-869D-6F532A84F5AF}" dt="2023-09-04T20:49:33.075" v="127"/>
          <ac:spMkLst>
            <pc:docMk/>
            <pc:sldMk cId="2293351738" sldId="482"/>
            <ac:spMk id="89" creationId="{6C18F1A0-E3CB-7564-445C-246238BDEACC}"/>
          </ac:spMkLst>
        </pc:spChg>
        <pc:spChg chg="mod">
          <ac:chgData name="H M" userId="84cd2103f36ef0dc" providerId="LiveId" clId="{8F10A91F-EFDA-497B-869D-6F532A84F5AF}" dt="2023-09-04T20:49:33.075" v="127"/>
          <ac:spMkLst>
            <pc:docMk/>
            <pc:sldMk cId="2293351738" sldId="482"/>
            <ac:spMk id="90" creationId="{A5C02E64-7F42-655F-B693-D78FC7FDE2A6}"/>
          </ac:spMkLst>
        </pc:spChg>
        <pc:spChg chg="mod">
          <ac:chgData name="H M" userId="84cd2103f36ef0dc" providerId="LiveId" clId="{8F10A91F-EFDA-497B-869D-6F532A84F5AF}" dt="2023-09-04T20:49:33.075" v="127"/>
          <ac:spMkLst>
            <pc:docMk/>
            <pc:sldMk cId="2293351738" sldId="482"/>
            <ac:spMk id="91" creationId="{0B280FFC-8629-1585-ADA3-7652739896B5}"/>
          </ac:spMkLst>
        </pc:spChg>
        <pc:spChg chg="mod">
          <ac:chgData name="H M" userId="84cd2103f36ef0dc" providerId="LiveId" clId="{8F10A91F-EFDA-497B-869D-6F532A84F5AF}" dt="2023-09-04T20:49:33.075" v="127"/>
          <ac:spMkLst>
            <pc:docMk/>
            <pc:sldMk cId="2293351738" sldId="482"/>
            <ac:spMk id="92" creationId="{9F8680C1-9056-33FE-FF61-49004BC48752}"/>
          </ac:spMkLst>
        </pc:spChg>
        <pc:spChg chg="mod">
          <ac:chgData name="H M" userId="84cd2103f36ef0dc" providerId="LiveId" clId="{8F10A91F-EFDA-497B-869D-6F532A84F5AF}" dt="2023-09-04T20:49:33.075" v="127"/>
          <ac:spMkLst>
            <pc:docMk/>
            <pc:sldMk cId="2293351738" sldId="482"/>
            <ac:spMk id="93" creationId="{02CAD05E-E3FB-599B-1A94-24B2AA259559}"/>
          </ac:spMkLst>
        </pc:spChg>
        <pc:spChg chg="mod">
          <ac:chgData name="H M" userId="84cd2103f36ef0dc" providerId="LiveId" clId="{8F10A91F-EFDA-497B-869D-6F532A84F5AF}" dt="2023-09-04T20:49:33.075" v="127"/>
          <ac:spMkLst>
            <pc:docMk/>
            <pc:sldMk cId="2293351738" sldId="482"/>
            <ac:spMk id="94" creationId="{71FAFB9C-3E56-3EE0-7DA1-64BC14DC093C}"/>
          </ac:spMkLst>
        </pc:spChg>
        <pc:spChg chg="mod">
          <ac:chgData name="H M" userId="84cd2103f36ef0dc" providerId="LiveId" clId="{8F10A91F-EFDA-497B-869D-6F532A84F5AF}" dt="2023-09-04T20:49:33.075" v="127"/>
          <ac:spMkLst>
            <pc:docMk/>
            <pc:sldMk cId="2293351738" sldId="482"/>
            <ac:spMk id="95" creationId="{1C1E7040-32C8-5491-B8FD-EEE2440D53D2}"/>
          </ac:spMkLst>
        </pc:spChg>
        <pc:spChg chg="mod">
          <ac:chgData name="H M" userId="84cd2103f36ef0dc" providerId="LiveId" clId="{8F10A91F-EFDA-497B-869D-6F532A84F5AF}" dt="2023-09-04T20:49:33.075" v="127"/>
          <ac:spMkLst>
            <pc:docMk/>
            <pc:sldMk cId="2293351738" sldId="482"/>
            <ac:spMk id="96" creationId="{65888FAB-823E-AA1B-BB4D-6CEFBEACED1E}"/>
          </ac:spMkLst>
        </pc:spChg>
        <pc:spChg chg="mod">
          <ac:chgData name="H M" userId="84cd2103f36ef0dc" providerId="LiveId" clId="{8F10A91F-EFDA-497B-869D-6F532A84F5AF}" dt="2023-09-04T20:49:33.075" v="127"/>
          <ac:spMkLst>
            <pc:docMk/>
            <pc:sldMk cId="2293351738" sldId="482"/>
            <ac:spMk id="97" creationId="{866E760D-212C-F441-29D4-F174D23FB119}"/>
          </ac:spMkLst>
        </pc:spChg>
        <pc:spChg chg="mod">
          <ac:chgData name="H M" userId="84cd2103f36ef0dc" providerId="LiveId" clId="{8F10A91F-EFDA-497B-869D-6F532A84F5AF}" dt="2023-09-04T20:49:33.075" v="127"/>
          <ac:spMkLst>
            <pc:docMk/>
            <pc:sldMk cId="2293351738" sldId="482"/>
            <ac:spMk id="98" creationId="{E2FCCCA4-563C-1BC5-E9BC-4D9C9FE41A6A}"/>
          </ac:spMkLst>
        </pc:spChg>
        <pc:spChg chg="mod">
          <ac:chgData name="H M" userId="84cd2103f36ef0dc" providerId="LiveId" clId="{8F10A91F-EFDA-497B-869D-6F532A84F5AF}" dt="2023-09-04T20:49:33.075" v="127"/>
          <ac:spMkLst>
            <pc:docMk/>
            <pc:sldMk cId="2293351738" sldId="482"/>
            <ac:spMk id="99" creationId="{97BB0621-9893-D76F-AE81-C54AF2B0693D}"/>
          </ac:spMkLst>
        </pc:spChg>
        <pc:spChg chg="mod">
          <ac:chgData name="H M" userId="84cd2103f36ef0dc" providerId="LiveId" clId="{8F10A91F-EFDA-497B-869D-6F532A84F5AF}" dt="2023-09-04T20:49:33.075" v="127"/>
          <ac:spMkLst>
            <pc:docMk/>
            <pc:sldMk cId="2293351738" sldId="482"/>
            <ac:spMk id="100" creationId="{45964782-BA02-B0EE-6D11-C218DA650376}"/>
          </ac:spMkLst>
        </pc:spChg>
        <pc:spChg chg="mod">
          <ac:chgData name="H M" userId="84cd2103f36ef0dc" providerId="LiveId" clId="{8F10A91F-EFDA-497B-869D-6F532A84F5AF}" dt="2023-09-04T20:49:33.075" v="127"/>
          <ac:spMkLst>
            <pc:docMk/>
            <pc:sldMk cId="2293351738" sldId="482"/>
            <ac:spMk id="101" creationId="{334292D3-CB10-7A23-290B-05C92C44B024}"/>
          </ac:spMkLst>
        </pc:spChg>
        <pc:spChg chg="mod">
          <ac:chgData name="H M" userId="84cd2103f36ef0dc" providerId="LiveId" clId="{8F10A91F-EFDA-497B-869D-6F532A84F5AF}" dt="2023-09-04T20:49:33.075" v="127"/>
          <ac:spMkLst>
            <pc:docMk/>
            <pc:sldMk cId="2293351738" sldId="482"/>
            <ac:spMk id="102" creationId="{B7911A9F-2C81-FF3A-1B9E-E92BB90EC16E}"/>
          </ac:spMkLst>
        </pc:spChg>
        <pc:spChg chg="mod">
          <ac:chgData name="H M" userId="84cd2103f36ef0dc" providerId="LiveId" clId="{8F10A91F-EFDA-497B-869D-6F532A84F5AF}" dt="2023-09-04T20:49:33.075" v="127"/>
          <ac:spMkLst>
            <pc:docMk/>
            <pc:sldMk cId="2293351738" sldId="482"/>
            <ac:spMk id="103" creationId="{D199236F-791F-7FC0-0E6A-B3EB9956E7C5}"/>
          </ac:spMkLst>
        </pc:spChg>
        <pc:spChg chg="mod">
          <ac:chgData name="H M" userId="84cd2103f36ef0dc" providerId="LiveId" clId="{8F10A91F-EFDA-497B-869D-6F532A84F5AF}" dt="2023-09-04T20:49:33.075" v="127"/>
          <ac:spMkLst>
            <pc:docMk/>
            <pc:sldMk cId="2293351738" sldId="482"/>
            <ac:spMk id="104" creationId="{3683735A-3D88-C44A-BC0C-6AE2727695F1}"/>
          </ac:spMkLst>
        </pc:spChg>
        <pc:spChg chg="mod">
          <ac:chgData name="H M" userId="84cd2103f36ef0dc" providerId="LiveId" clId="{8F10A91F-EFDA-497B-869D-6F532A84F5AF}" dt="2023-09-04T20:49:33.075" v="127"/>
          <ac:spMkLst>
            <pc:docMk/>
            <pc:sldMk cId="2293351738" sldId="482"/>
            <ac:spMk id="105" creationId="{8D287DDF-8913-29F9-3DEA-197D6BC978D5}"/>
          </ac:spMkLst>
        </pc:spChg>
        <pc:spChg chg="mod">
          <ac:chgData name="H M" userId="84cd2103f36ef0dc" providerId="LiveId" clId="{8F10A91F-EFDA-497B-869D-6F532A84F5AF}" dt="2023-09-04T20:49:33.075" v="127"/>
          <ac:spMkLst>
            <pc:docMk/>
            <pc:sldMk cId="2293351738" sldId="482"/>
            <ac:spMk id="106" creationId="{89B78E25-BA83-E3C6-C594-6A7006D76C66}"/>
          </ac:spMkLst>
        </pc:spChg>
        <pc:spChg chg="mod">
          <ac:chgData name="H M" userId="84cd2103f36ef0dc" providerId="LiveId" clId="{8F10A91F-EFDA-497B-869D-6F532A84F5AF}" dt="2023-09-04T20:49:33.075" v="127"/>
          <ac:spMkLst>
            <pc:docMk/>
            <pc:sldMk cId="2293351738" sldId="482"/>
            <ac:spMk id="107" creationId="{E2FB6F5B-DE9E-31A9-F9B2-AF7E55063D99}"/>
          </ac:spMkLst>
        </pc:spChg>
        <pc:spChg chg="mod">
          <ac:chgData name="H M" userId="84cd2103f36ef0dc" providerId="LiveId" clId="{8F10A91F-EFDA-497B-869D-6F532A84F5AF}" dt="2023-09-04T20:49:33.075" v="127"/>
          <ac:spMkLst>
            <pc:docMk/>
            <pc:sldMk cId="2293351738" sldId="482"/>
            <ac:spMk id="108" creationId="{327D2B86-77EC-F023-96C0-947053E23F94}"/>
          </ac:spMkLst>
        </pc:spChg>
        <pc:spChg chg="mod">
          <ac:chgData name="H M" userId="84cd2103f36ef0dc" providerId="LiveId" clId="{8F10A91F-EFDA-497B-869D-6F532A84F5AF}" dt="2023-09-04T20:49:33.075" v="127"/>
          <ac:spMkLst>
            <pc:docMk/>
            <pc:sldMk cId="2293351738" sldId="482"/>
            <ac:spMk id="109" creationId="{4F34E7B5-975D-795F-5AC1-FAC225B07584}"/>
          </ac:spMkLst>
        </pc:spChg>
        <pc:spChg chg="mod">
          <ac:chgData name="H M" userId="84cd2103f36ef0dc" providerId="LiveId" clId="{8F10A91F-EFDA-497B-869D-6F532A84F5AF}" dt="2023-09-04T20:49:33.075" v="127"/>
          <ac:spMkLst>
            <pc:docMk/>
            <pc:sldMk cId="2293351738" sldId="482"/>
            <ac:spMk id="110" creationId="{7BB996DB-D78B-601C-9D0D-3A0BDFE33401}"/>
          </ac:spMkLst>
        </pc:spChg>
        <pc:spChg chg="mod">
          <ac:chgData name="H M" userId="84cd2103f36ef0dc" providerId="LiveId" clId="{8F10A91F-EFDA-497B-869D-6F532A84F5AF}" dt="2023-09-04T20:49:33.075" v="127"/>
          <ac:spMkLst>
            <pc:docMk/>
            <pc:sldMk cId="2293351738" sldId="482"/>
            <ac:spMk id="111" creationId="{E56D83DA-DA48-25F5-4280-A60BBC3281CC}"/>
          </ac:spMkLst>
        </pc:spChg>
        <pc:spChg chg="mod">
          <ac:chgData name="H M" userId="84cd2103f36ef0dc" providerId="LiveId" clId="{8F10A91F-EFDA-497B-869D-6F532A84F5AF}" dt="2023-09-04T20:49:33.075" v="127"/>
          <ac:spMkLst>
            <pc:docMk/>
            <pc:sldMk cId="2293351738" sldId="482"/>
            <ac:spMk id="112" creationId="{2D825757-F7DD-C59C-71A0-C55CEDD01433}"/>
          </ac:spMkLst>
        </pc:spChg>
        <pc:spChg chg="mod">
          <ac:chgData name="H M" userId="84cd2103f36ef0dc" providerId="LiveId" clId="{8F10A91F-EFDA-497B-869D-6F532A84F5AF}" dt="2023-09-04T20:49:33.075" v="127"/>
          <ac:spMkLst>
            <pc:docMk/>
            <pc:sldMk cId="2293351738" sldId="482"/>
            <ac:spMk id="113" creationId="{55FBA501-CC63-5084-05FD-1C6F405130DC}"/>
          </ac:spMkLst>
        </pc:spChg>
        <pc:spChg chg="mod">
          <ac:chgData name="H M" userId="84cd2103f36ef0dc" providerId="LiveId" clId="{8F10A91F-EFDA-497B-869D-6F532A84F5AF}" dt="2023-09-04T20:49:33.075" v="127"/>
          <ac:spMkLst>
            <pc:docMk/>
            <pc:sldMk cId="2293351738" sldId="482"/>
            <ac:spMk id="114" creationId="{30ECC7C1-55E0-99BD-FE42-8E152F308431}"/>
          </ac:spMkLst>
        </pc:spChg>
        <pc:spChg chg="mod">
          <ac:chgData name="H M" userId="84cd2103f36ef0dc" providerId="LiveId" clId="{8F10A91F-EFDA-497B-869D-6F532A84F5AF}" dt="2023-09-04T20:49:33.075" v="127"/>
          <ac:spMkLst>
            <pc:docMk/>
            <pc:sldMk cId="2293351738" sldId="482"/>
            <ac:spMk id="115" creationId="{2B3EE545-45B1-61E4-3670-707CD78E7660}"/>
          </ac:spMkLst>
        </pc:spChg>
        <pc:spChg chg="mod">
          <ac:chgData name="H M" userId="84cd2103f36ef0dc" providerId="LiveId" clId="{8F10A91F-EFDA-497B-869D-6F532A84F5AF}" dt="2023-09-04T20:49:33.075" v="127"/>
          <ac:spMkLst>
            <pc:docMk/>
            <pc:sldMk cId="2293351738" sldId="482"/>
            <ac:spMk id="116" creationId="{037A7F03-4C6F-7D8C-41B5-78928F584CFD}"/>
          </ac:spMkLst>
        </pc:spChg>
        <pc:spChg chg="mod">
          <ac:chgData name="H M" userId="84cd2103f36ef0dc" providerId="LiveId" clId="{8F10A91F-EFDA-497B-869D-6F532A84F5AF}" dt="2023-09-04T20:49:33.075" v="127"/>
          <ac:spMkLst>
            <pc:docMk/>
            <pc:sldMk cId="2293351738" sldId="482"/>
            <ac:spMk id="117" creationId="{B60CCEC9-891A-7B80-7309-558FFDE7FFB4}"/>
          </ac:spMkLst>
        </pc:spChg>
        <pc:spChg chg="mod">
          <ac:chgData name="H M" userId="84cd2103f36ef0dc" providerId="LiveId" clId="{8F10A91F-EFDA-497B-869D-6F532A84F5AF}" dt="2023-09-04T20:49:33.075" v="127"/>
          <ac:spMkLst>
            <pc:docMk/>
            <pc:sldMk cId="2293351738" sldId="482"/>
            <ac:spMk id="118" creationId="{0816CEF3-F858-9188-B7A5-DF5515F0EBB7}"/>
          </ac:spMkLst>
        </pc:spChg>
        <pc:spChg chg="mod">
          <ac:chgData name="H M" userId="84cd2103f36ef0dc" providerId="LiveId" clId="{8F10A91F-EFDA-497B-869D-6F532A84F5AF}" dt="2023-09-04T20:49:33.075" v="127"/>
          <ac:spMkLst>
            <pc:docMk/>
            <pc:sldMk cId="2293351738" sldId="482"/>
            <ac:spMk id="119" creationId="{EA22E745-71AF-699D-8CBC-7EF979AE2296}"/>
          </ac:spMkLst>
        </pc:spChg>
        <pc:spChg chg="mod">
          <ac:chgData name="H M" userId="84cd2103f36ef0dc" providerId="LiveId" clId="{8F10A91F-EFDA-497B-869D-6F532A84F5AF}" dt="2023-09-04T20:49:33.075" v="127"/>
          <ac:spMkLst>
            <pc:docMk/>
            <pc:sldMk cId="2293351738" sldId="482"/>
            <ac:spMk id="120" creationId="{B2A9E27B-F3B4-CAEE-5DA7-94A35CFEC6E9}"/>
          </ac:spMkLst>
        </pc:spChg>
        <pc:spChg chg="mod">
          <ac:chgData name="H M" userId="84cd2103f36ef0dc" providerId="LiveId" clId="{8F10A91F-EFDA-497B-869D-6F532A84F5AF}" dt="2023-09-04T20:49:33.075" v="127"/>
          <ac:spMkLst>
            <pc:docMk/>
            <pc:sldMk cId="2293351738" sldId="482"/>
            <ac:spMk id="121" creationId="{FB54EFDE-4142-EE88-5BC1-CFB449ED7D33}"/>
          </ac:spMkLst>
        </pc:spChg>
        <pc:spChg chg="mod">
          <ac:chgData name="H M" userId="84cd2103f36ef0dc" providerId="LiveId" clId="{8F10A91F-EFDA-497B-869D-6F532A84F5AF}" dt="2023-09-04T20:49:33.075" v="127"/>
          <ac:spMkLst>
            <pc:docMk/>
            <pc:sldMk cId="2293351738" sldId="482"/>
            <ac:spMk id="122" creationId="{A38E2B18-322E-414A-C009-8BB80AA65B05}"/>
          </ac:spMkLst>
        </pc:spChg>
        <pc:spChg chg="mod">
          <ac:chgData name="H M" userId="84cd2103f36ef0dc" providerId="LiveId" clId="{8F10A91F-EFDA-497B-869D-6F532A84F5AF}" dt="2023-09-04T20:49:33.075" v="127"/>
          <ac:spMkLst>
            <pc:docMk/>
            <pc:sldMk cId="2293351738" sldId="482"/>
            <ac:spMk id="123" creationId="{579C9E34-A2A1-D280-8088-E9A5011948AB}"/>
          </ac:spMkLst>
        </pc:spChg>
        <pc:spChg chg="mod">
          <ac:chgData name="H M" userId="84cd2103f36ef0dc" providerId="LiveId" clId="{8F10A91F-EFDA-497B-869D-6F532A84F5AF}" dt="2023-09-04T20:49:33.075" v="127"/>
          <ac:spMkLst>
            <pc:docMk/>
            <pc:sldMk cId="2293351738" sldId="482"/>
            <ac:spMk id="124" creationId="{D8E6527B-A3C3-89EB-6244-2F5AD2E010EB}"/>
          </ac:spMkLst>
        </pc:spChg>
        <pc:spChg chg="mod">
          <ac:chgData name="H M" userId="84cd2103f36ef0dc" providerId="LiveId" clId="{8F10A91F-EFDA-497B-869D-6F532A84F5AF}" dt="2023-09-04T20:49:33.075" v="127"/>
          <ac:spMkLst>
            <pc:docMk/>
            <pc:sldMk cId="2293351738" sldId="482"/>
            <ac:spMk id="125" creationId="{5D7757A4-2A65-6591-5CD7-7638ECC556F3}"/>
          </ac:spMkLst>
        </pc:spChg>
        <pc:spChg chg="mod">
          <ac:chgData name="H M" userId="84cd2103f36ef0dc" providerId="LiveId" clId="{8F10A91F-EFDA-497B-869D-6F532A84F5AF}" dt="2023-09-04T20:49:33.075" v="127"/>
          <ac:spMkLst>
            <pc:docMk/>
            <pc:sldMk cId="2293351738" sldId="482"/>
            <ac:spMk id="126" creationId="{DFFE0DB0-0D3E-8B62-E579-97EA5A493B58}"/>
          </ac:spMkLst>
        </pc:spChg>
        <pc:spChg chg="mod">
          <ac:chgData name="H M" userId="84cd2103f36ef0dc" providerId="LiveId" clId="{8F10A91F-EFDA-497B-869D-6F532A84F5AF}" dt="2023-09-04T20:49:33.075" v="127"/>
          <ac:spMkLst>
            <pc:docMk/>
            <pc:sldMk cId="2293351738" sldId="482"/>
            <ac:spMk id="127" creationId="{BB49B218-6BFA-0CED-8867-5B3875EBF738}"/>
          </ac:spMkLst>
        </pc:spChg>
        <pc:spChg chg="mod">
          <ac:chgData name="H M" userId="84cd2103f36ef0dc" providerId="LiveId" clId="{8F10A91F-EFDA-497B-869D-6F532A84F5AF}" dt="2023-09-04T20:49:33.075" v="127"/>
          <ac:spMkLst>
            <pc:docMk/>
            <pc:sldMk cId="2293351738" sldId="482"/>
            <ac:spMk id="128" creationId="{0BED0AD2-B1A4-010D-9E72-B5718D63FB90}"/>
          </ac:spMkLst>
        </pc:spChg>
        <pc:spChg chg="mod">
          <ac:chgData name="H M" userId="84cd2103f36ef0dc" providerId="LiveId" clId="{8F10A91F-EFDA-497B-869D-6F532A84F5AF}" dt="2023-09-04T20:49:33.075" v="127"/>
          <ac:spMkLst>
            <pc:docMk/>
            <pc:sldMk cId="2293351738" sldId="482"/>
            <ac:spMk id="129" creationId="{E9A92A89-9821-7F24-73E1-2A2675C1FC5C}"/>
          </ac:spMkLst>
        </pc:spChg>
        <pc:spChg chg="mod">
          <ac:chgData name="H M" userId="84cd2103f36ef0dc" providerId="LiveId" clId="{8F10A91F-EFDA-497B-869D-6F532A84F5AF}" dt="2023-09-04T20:49:33.075" v="127"/>
          <ac:spMkLst>
            <pc:docMk/>
            <pc:sldMk cId="2293351738" sldId="482"/>
            <ac:spMk id="130" creationId="{8E4375E6-7027-D33B-FAB4-8E92A3895A53}"/>
          </ac:spMkLst>
        </pc:spChg>
        <pc:spChg chg="mod">
          <ac:chgData name="H M" userId="84cd2103f36ef0dc" providerId="LiveId" clId="{8F10A91F-EFDA-497B-869D-6F532A84F5AF}" dt="2023-09-04T20:49:33.075" v="127"/>
          <ac:spMkLst>
            <pc:docMk/>
            <pc:sldMk cId="2293351738" sldId="482"/>
            <ac:spMk id="131" creationId="{AF788D45-A0C0-6968-07FF-00C36C4E6CCF}"/>
          </ac:spMkLst>
        </pc:spChg>
        <pc:spChg chg="mod">
          <ac:chgData name="H M" userId="84cd2103f36ef0dc" providerId="LiveId" clId="{8F10A91F-EFDA-497B-869D-6F532A84F5AF}" dt="2023-09-04T20:49:33.075" v="127"/>
          <ac:spMkLst>
            <pc:docMk/>
            <pc:sldMk cId="2293351738" sldId="482"/>
            <ac:spMk id="132" creationId="{F2C4D69B-0950-A723-FC12-B990CAAE6449}"/>
          </ac:spMkLst>
        </pc:spChg>
        <pc:spChg chg="mod">
          <ac:chgData name="H M" userId="84cd2103f36ef0dc" providerId="LiveId" clId="{8F10A91F-EFDA-497B-869D-6F532A84F5AF}" dt="2023-09-04T20:49:33.075" v="127"/>
          <ac:spMkLst>
            <pc:docMk/>
            <pc:sldMk cId="2293351738" sldId="482"/>
            <ac:spMk id="133" creationId="{1837206E-4537-12F1-296A-0802B84C6593}"/>
          </ac:spMkLst>
        </pc:spChg>
        <pc:spChg chg="mod">
          <ac:chgData name="H M" userId="84cd2103f36ef0dc" providerId="LiveId" clId="{8F10A91F-EFDA-497B-869D-6F532A84F5AF}" dt="2023-09-04T20:49:33.075" v="127"/>
          <ac:spMkLst>
            <pc:docMk/>
            <pc:sldMk cId="2293351738" sldId="482"/>
            <ac:spMk id="134" creationId="{6171DADA-08BE-4EF2-8B2F-55C13B4AAC11}"/>
          </ac:spMkLst>
        </pc:spChg>
        <pc:spChg chg="mod">
          <ac:chgData name="H M" userId="84cd2103f36ef0dc" providerId="LiveId" clId="{8F10A91F-EFDA-497B-869D-6F532A84F5AF}" dt="2023-09-04T20:49:33.075" v="127"/>
          <ac:spMkLst>
            <pc:docMk/>
            <pc:sldMk cId="2293351738" sldId="482"/>
            <ac:spMk id="135" creationId="{09F4AB6A-268A-66AD-2AD0-0B4B93912DBC}"/>
          </ac:spMkLst>
        </pc:spChg>
        <pc:spChg chg="mod">
          <ac:chgData name="H M" userId="84cd2103f36ef0dc" providerId="LiveId" clId="{8F10A91F-EFDA-497B-869D-6F532A84F5AF}" dt="2023-09-04T20:49:33.075" v="127"/>
          <ac:spMkLst>
            <pc:docMk/>
            <pc:sldMk cId="2293351738" sldId="482"/>
            <ac:spMk id="136" creationId="{79E7F1AD-8C74-DF01-756C-8928649B945A}"/>
          </ac:spMkLst>
        </pc:spChg>
        <pc:spChg chg="mod">
          <ac:chgData name="H M" userId="84cd2103f36ef0dc" providerId="LiveId" clId="{8F10A91F-EFDA-497B-869D-6F532A84F5AF}" dt="2023-09-04T20:49:33.075" v="127"/>
          <ac:spMkLst>
            <pc:docMk/>
            <pc:sldMk cId="2293351738" sldId="482"/>
            <ac:spMk id="137" creationId="{A5088D93-A90C-AB1B-C1EB-719BD83E0162}"/>
          </ac:spMkLst>
        </pc:spChg>
        <pc:spChg chg="mod">
          <ac:chgData name="H M" userId="84cd2103f36ef0dc" providerId="LiveId" clId="{8F10A91F-EFDA-497B-869D-6F532A84F5AF}" dt="2023-09-04T20:49:33.075" v="127"/>
          <ac:spMkLst>
            <pc:docMk/>
            <pc:sldMk cId="2293351738" sldId="482"/>
            <ac:spMk id="138" creationId="{600A2BA6-114F-FA5B-EEFD-5A01C43B2581}"/>
          </ac:spMkLst>
        </pc:spChg>
        <pc:spChg chg="mod">
          <ac:chgData name="H M" userId="84cd2103f36ef0dc" providerId="LiveId" clId="{8F10A91F-EFDA-497B-869D-6F532A84F5AF}" dt="2023-09-04T20:49:33.075" v="127"/>
          <ac:spMkLst>
            <pc:docMk/>
            <pc:sldMk cId="2293351738" sldId="482"/>
            <ac:spMk id="139" creationId="{76AAA3E7-21E1-E16A-A92F-8432CF6C6759}"/>
          </ac:spMkLst>
        </pc:spChg>
        <pc:spChg chg="mod">
          <ac:chgData name="H M" userId="84cd2103f36ef0dc" providerId="LiveId" clId="{8F10A91F-EFDA-497B-869D-6F532A84F5AF}" dt="2023-09-04T20:49:33.075" v="127"/>
          <ac:spMkLst>
            <pc:docMk/>
            <pc:sldMk cId="2293351738" sldId="482"/>
            <ac:spMk id="140" creationId="{A4F7E8D1-3BED-DC8D-DF51-547E0221C1AC}"/>
          </ac:spMkLst>
        </pc:spChg>
        <pc:spChg chg="mod">
          <ac:chgData name="H M" userId="84cd2103f36ef0dc" providerId="LiveId" clId="{8F10A91F-EFDA-497B-869D-6F532A84F5AF}" dt="2023-09-04T20:49:33.075" v="127"/>
          <ac:spMkLst>
            <pc:docMk/>
            <pc:sldMk cId="2293351738" sldId="482"/>
            <ac:spMk id="141" creationId="{E695E732-16F2-EA94-1D66-E789F76A2194}"/>
          </ac:spMkLst>
        </pc:spChg>
        <pc:spChg chg="mod">
          <ac:chgData name="H M" userId="84cd2103f36ef0dc" providerId="LiveId" clId="{8F10A91F-EFDA-497B-869D-6F532A84F5AF}" dt="2023-09-04T20:49:33.075" v="127"/>
          <ac:spMkLst>
            <pc:docMk/>
            <pc:sldMk cId="2293351738" sldId="482"/>
            <ac:spMk id="142" creationId="{0FFFD1C7-6E39-19A1-A5EA-608822EFDAEC}"/>
          </ac:spMkLst>
        </pc:spChg>
        <pc:spChg chg="mod">
          <ac:chgData name="H M" userId="84cd2103f36ef0dc" providerId="LiveId" clId="{8F10A91F-EFDA-497B-869D-6F532A84F5AF}" dt="2023-09-04T20:49:33.075" v="127"/>
          <ac:spMkLst>
            <pc:docMk/>
            <pc:sldMk cId="2293351738" sldId="482"/>
            <ac:spMk id="143" creationId="{BDC78FEF-8020-C07B-3B1F-0C1FDC424877}"/>
          </ac:spMkLst>
        </pc:spChg>
        <pc:spChg chg="mod">
          <ac:chgData name="H M" userId="84cd2103f36ef0dc" providerId="LiveId" clId="{8F10A91F-EFDA-497B-869D-6F532A84F5AF}" dt="2023-09-04T20:49:33.075" v="127"/>
          <ac:spMkLst>
            <pc:docMk/>
            <pc:sldMk cId="2293351738" sldId="482"/>
            <ac:spMk id="144" creationId="{C6002272-BC42-53EF-A05B-7640F3F73640}"/>
          </ac:spMkLst>
        </pc:spChg>
        <pc:spChg chg="mod">
          <ac:chgData name="H M" userId="84cd2103f36ef0dc" providerId="LiveId" clId="{8F10A91F-EFDA-497B-869D-6F532A84F5AF}" dt="2023-09-04T20:49:33.075" v="127"/>
          <ac:spMkLst>
            <pc:docMk/>
            <pc:sldMk cId="2293351738" sldId="482"/>
            <ac:spMk id="145" creationId="{E6956EFF-D56B-8C68-041C-C552F3FEC797}"/>
          </ac:spMkLst>
        </pc:spChg>
        <pc:spChg chg="mod">
          <ac:chgData name="H M" userId="84cd2103f36ef0dc" providerId="LiveId" clId="{8F10A91F-EFDA-497B-869D-6F532A84F5AF}" dt="2023-09-04T20:49:33.075" v="127"/>
          <ac:spMkLst>
            <pc:docMk/>
            <pc:sldMk cId="2293351738" sldId="482"/>
            <ac:spMk id="146" creationId="{D97B15B0-DDD6-7B4D-2A0E-B9622AE14CCB}"/>
          </ac:spMkLst>
        </pc:spChg>
        <pc:spChg chg="mod">
          <ac:chgData name="H M" userId="84cd2103f36ef0dc" providerId="LiveId" clId="{8F10A91F-EFDA-497B-869D-6F532A84F5AF}" dt="2023-09-04T20:49:33.075" v="127"/>
          <ac:spMkLst>
            <pc:docMk/>
            <pc:sldMk cId="2293351738" sldId="482"/>
            <ac:spMk id="147" creationId="{AF528427-62FE-6019-F7B7-C86871152A72}"/>
          </ac:spMkLst>
        </pc:spChg>
        <pc:spChg chg="mod">
          <ac:chgData name="H M" userId="84cd2103f36ef0dc" providerId="LiveId" clId="{8F10A91F-EFDA-497B-869D-6F532A84F5AF}" dt="2023-09-04T20:49:33.075" v="127"/>
          <ac:spMkLst>
            <pc:docMk/>
            <pc:sldMk cId="2293351738" sldId="482"/>
            <ac:spMk id="148" creationId="{C9DCCA6D-5E42-B82B-D23E-07245E2E0521}"/>
          </ac:spMkLst>
        </pc:spChg>
        <pc:spChg chg="mod">
          <ac:chgData name="H M" userId="84cd2103f36ef0dc" providerId="LiveId" clId="{8F10A91F-EFDA-497B-869D-6F532A84F5AF}" dt="2023-09-04T20:49:33.075" v="127"/>
          <ac:spMkLst>
            <pc:docMk/>
            <pc:sldMk cId="2293351738" sldId="482"/>
            <ac:spMk id="149" creationId="{8E69C140-34EB-C2A1-109F-F5DCBE61719B}"/>
          </ac:spMkLst>
        </pc:spChg>
        <pc:spChg chg="mod">
          <ac:chgData name="H M" userId="84cd2103f36ef0dc" providerId="LiveId" clId="{8F10A91F-EFDA-497B-869D-6F532A84F5AF}" dt="2023-09-04T20:49:33.075" v="127"/>
          <ac:spMkLst>
            <pc:docMk/>
            <pc:sldMk cId="2293351738" sldId="482"/>
            <ac:spMk id="150" creationId="{B11CC862-8D42-B6AA-4A36-1AAADDB7595A}"/>
          </ac:spMkLst>
        </pc:spChg>
        <pc:spChg chg="mod">
          <ac:chgData name="H M" userId="84cd2103f36ef0dc" providerId="LiveId" clId="{8F10A91F-EFDA-497B-869D-6F532A84F5AF}" dt="2023-09-04T20:49:33.075" v="127"/>
          <ac:spMkLst>
            <pc:docMk/>
            <pc:sldMk cId="2293351738" sldId="482"/>
            <ac:spMk id="151" creationId="{0DE614B8-9EEE-3553-C42D-D15E91041BF0}"/>
          </ac:spMkLst>
        </pc:spChg>
        <pc:spChg chg="mod">
          <ac:chgData name="H M" userId="84cd2103f36ef0dc" providerId="LiveId" clId="{8F10A91F-EFDA-497B-869D-6F532A84F5AF}" dt="2023-09-04T20:49:33.075" v="127"/>
          <ac:spMkLst>
            <pc:docMk/>
            <pc:sldMk cId="2293351738" sldId="482"/>
            <ac:spMk id="152" creationId="{D28450A2-D770-30E0-6FBD-44341B77E6ED}"/>
          </ac:spMkLst>
        </pc:spChg>
        <pc:spChg chg="mod">
          <ac:chgData name="H M" userId="84cd2103f36ef0dc" providerId="LiveId" clId="{8F10A91F-EFDA-497B-869D-6F532A84F5AF}" dt="2023-09-04T20:49:33.075" v="127"/>
          <ac:spMkLst>
            <pc:docMk/>
            <pc:sldMk cId="2293351738" sldId="482"/>
            <ac:spMk id="153" creationId="{DC5E0049-AFEF-1377-2E87-C038D59205B4}"/>
          </ac:spMkLst>
        </pc:spChg>
        <pc:spChg chg="mod">
          <ac:chgData name="H M" userId="84cd2103f36ef0dc" providerId="LiveId" clId="{8F10A91F-EFDA-497B-869D-6F532A84F5AF}" dt="2023-09-04T20:49:33.075" v="127"/>
          <ac:spMkLst>
            <pc:docMk/>
            <pc:sldMk cId="2293351738" sldId="482"/>
            <ac:spMk id="154" creationId="{A8421D83-DF5A-12D1-9775-DC51BEB31124}"/>
          </ac:spMkLst>
        </pc:spChg>
        <pc:spChg chg="mod">
          <ac:chgData name="H M" userId="84cd2103f36ef0dc" providerId="LiveId" clId="{8F10A91F-EFDA-497B-869D-6F532A84F5AF}" dt="2023-09-04T20:49:33.075" v="127"/>
          <ac:spMkLst>
            <pc:docMk/>
            <pc:sldMk cId="2293351738" sldId="482"/>
            <ac:spMk id="155" creationId="{66B506D8-9809-075A-4AB3-9563CA177942}"/>
          </ac:spMkLst>
        </pc:spChg>
        <pc:spChg chg="mod">
          <ac:chgData name="H M" userId="84cd2103f36ef0dc" providerId="LiveId" clId="{8F10A91F-EFDA-497B-869D-6F532A84F5AF}" dt="2023-09-04T20:49:33.075" v="127"/>
          <ac:spMkLst>
            <pc:docMk/>
            <pc:sldMk cId="2293351738" sldId="482"/>
            <ac:spMk id="156" creationId="{FBB00AD2-C771-D684-AEDB-807A2F3135C5}"/>
          </ac:spMkLst>
        </pc:spChg>
        <pc:spChg chg="mod">
          <ac:chgData name="H M" userId="84cd2103f36ef0dc" providerId="LiveId" clId="{8F10A91F-EFDA-497B-869D-6F532A84F5AF}" dt="2023-09-04T20:49:33.075" v="127"/>
          <ac:spMkLst>
            <pc:docMk/>
            <pc:sldMk cId="2293351738" sldId="482"/>
            <ac:spMk id="157" creationId="{A44501C1-B537-AACE-D1DE-8596AC60768F}"/>
          </ac:spMkLst>
        </pc:spChg>
        <pc:spChg chg="mod">
          <ac:chgData name="H M" userId="84cd2103f36ef0dc" providerId="LiveId" clId="{8F10A91F-EFDA-497B-869D-6F532A84F5AF}" dt="2023-09-04T20:49:33.075" v="127"/>
          <ac:spMkLst>
            <pc:docMk/>
            <pc:sldMk cId="2293351738" sldId="482"/>
            <ac:spMk id="158" creationId="{EA20A341-4A65-2D5B-BA00-D2B6D825796D}"/>
          </ac:spMkLst>
        </pc:spChg>
        <pc:spChg chg="mod">
          <ac:chgData name="H M" userId="84cd2103f36ef0dc" providerId="LiveId" clId="{8F10A91F-EFDA-497B-869D-6F532A84F5AF}" dt="2023-09-04T20:49:33.075" v="127"/>
          <ac:spMkLst>
            <pc:docMk/>
            <pc:sldMk cId="2293351738" sldId="482"/>
            <ac:spMk id="159" creationId="{AA74E810-4FE0-3373-CB6F-C4D3FDACABC5}"/>
          </ac:spMkLst>
        </pc:spChg>
        <pc:spChg chg="mod">
          <ac:chgData name="H M" userId="84cd2103f36ef0dc" providerId="LiveId" clId="{8F10A91F-EFDA-497B-869D-6F532A84F5AF}" dt="2023-09-04T20:49:33.075" v="127"/>
          <ac:spMkLst>
            <pc:docMk/>
            <pc:sldMk cId="2293351738" sldId="482"/>
            <ac:spMk id="160" creationId="{FEC6A334-0AC1-A7C5-A45E-797F6DC1E675}"/>
          </ac:spMkLst>
        </pc:spChg>
        <pc:spChg chg="mod">
          <ac:chgData name="H M" userId="84cd2103f36ef0dc" providerId="LiveId" clId="{8F10A91F-EFDA-497B-869D-6F532A84F5AF}" dt="2023-09-04T20:49:33.075" v="127"/>
          <ac:spMkLst>
            <pc:docMk/>
            <pc:sldMk cId="2293351738" sldId="482"/>
            <ac:spMk id="161" creationId="{38D76B12-6E2B-C70B-1230-08646F378987}"/>
          </ac:spMkLst>
        </pc:spChg>
        <pc:spChg chg="mod">
          <ac:chgData name="H M" userId="84cd2103f36ef0dc" providerId="LiveId" clId="{8F10A91F-EFDA-497B-869D-6F532A84F5AF}" dt="2023-09-04T20:49:33.075" v="127"/>
          <ac:spMkLst>
            <pc:docMk/>
            <pc:sldMk cId="2293351738" sldId="482"/>
            <ac:spMk id="162" creationId="{E1F678F3-D695-6972-9042-85DA8B0E8DD2}"/>
          </ac:spMkLst>
        </pc:spChg>
        <pc:spChg chg="mod">
          <ac:chgData name="H M" userId="84cd2103f36ef0dc" providerId="LiveId" clId="{8F10A91F-EFDA-497B-869D-6F532A84F5AF}" dt="2023-09-04T20:49:33.075" v="127"/>
          <ac:spMkLst>
            <pc:docMk/>
            <pc:sldMk cId="2293351738" sldId="482"/>
            <ac:spMk id="163" creationId="{BD39FEEA-084F-525D-6774-014D36B27D98}"/>
          </ac:spMkLst>
        </pc:spChg>
        <pc:spChg chg="mod">
          <ac:chgData name="H M" userId="84cd2103f36ef0dc" providerId="LiveId" clId="{8F10A91F-EFDA-497B-869D-6F532A84F5AF}" dt="2023-09-04T20:49:33.075" v="127"/>
          <ac:spMkLst>
            <pc:docMk/>
            <pc:sldMk cId="2293351738" sldId="482"/>
            <ac:spMk id="164" creationId="{65677C2C-8BDA-6D27-CFCE-1C01691D40DE}"/>
          </ac:spMkLst>
        </pc:spChg>
        <pc:spChg chg="mod">
          <ac:chgData name="H M" userId="84cd2103f36ef0dc" providerId="LiveId" clId="{8F10A91F-EFDA-497B-869D-6F532A84F5AF}" dt="2023-09-04T20:49:33.075" v="127"/>
          <ac:spMkLst>
            <pc:docMk/>
            <pc:sldMk cId="2293351738" sldId="482"/>
            <ac:spMk id="165" creationId="{8C9540F4-69C5-B797-9B59-68DD1095425F}"/>
          </ac:spMkLst>
        </pc:spChg>
        <pc:spChg chg="mod">
          <ac:chgData name="H M" userId="84cd2103f36ef0dc" providerId="LiveId" clId="{8F10A91F-EFDA-497B-869D-6F532A84F5AF}" dt="2023-09-04T20:49:33.075" v="127"/>
          <ac:spMkLst>
            <pc:docMk/>
            <pc:sldMk cId="2293351738" sldId="482"/>
            <ac:spMk id="166" creationId="{BE1B2B48-8257-5649-5E9E-FD16D4612BE3}"/>
          </ac:spMkLst>
        </pc:spChg>
        <pc:spChg chg="mod">
          <ac:chgData name="H M" userId="84cd2103f36ef0dc" providerId="LiveId" clId="{8F10A91F-EFDA-497B-869D-6F532A84F5AF}" dt="2023-09-04T20:49:33.075" v="127"/>
          <ac:spMkLst>
            <pc:docMk/>
            <pc:sldMk cId="2293351738" sldId="482"/>
            <ac:spMk id="167" creationId="{C30F3D40-0C98-A1DC-5A8E-81B53E7AEEC6}"/>
          </ac:spMkLst>
        </pc:spChg>
        <pc:spChg chg="mod">
          <ac:chgData name="H M" userId="84cd2103f36ef0dc" providerId="LiveId" clId="{8F10A91F-EFDA-497B-869D-6F532A84F5AF}" dt="2023-09-04T20:49:33.075" v="127"/>
          <ac:spMkLst>
            <pc:docMk/>
            <pc:sldMk cId="2293351738" sldId="482"/>
            <ac:spMk id="168" creationId="{3A73B7F4-023E-3232-5FC0-024AEECC73C8}"/>
          </ac:spMkLst>
        </pc:spChg>
        <pc:spChg chg="mod">
          <ac:chgData name="H M" userId="84cd2103f36ef0dc" providerId="LiveId" clId="{8F10A91F-EFDA-497B-869D-6F532A84F5AF}" dt="2023-09-04T20:49:33.075" v="127"/>
          <ac:spMkLst>
            <pc:docMk/>
            <pc:sldMk cId="2293351738" sldId="482"/>
            <ac:spMk id="169" creationId="{EBB5B203-3C1B-5E4A-D65E-60914FDBA8DF}"/>
          </ac:spMkLst>
        </pc:spChg>
        <pc:spChg chg="mod">
          <ac:chgData name="H M" userId="84cd2103f36ef0dc" providerId="LiveId" clId="{8F10A91F-EFDA-497B-869D-6F532A84F5AF}" dt="2023-09-04T20:49:33.075" v="127"/>
          <ac:spMkLst>
            <pc:docMk/>
            <pc:sldMk cId="2293351738" sldId="482"/>
            <ac:spMk id="170" creationId="{BE95886C-AF20-0E98-C8C3-D814125BF613}"/>
          </ac:spMkLst>
        </pc:spChg>
        <pc:spChg chg="mod">
          <ac:chgData name="H M" userId="84cd2103f36ef0dc" providerId="LiveId" clId="{8F10A91F-EFDA-497B-869D-6F532A84F5AF}" dt="2023-09-04T20:49:33.075" v="127"/>
          <ac:spMkLst>
            <pc:docMk/>
            <pc:sldMk cId="2293351738" sldId="482"/>
            <ac:spMk id="171" creationId="{53F1A033-0F9E-92BA-85B0-30D8A85DECCC}"/>
          </ac:spMkLst>
        </pc:spChg>
        <pc:spChg chg="mod">
          <ac:chgData name="H M" userId="84cd2103f36ef0dc" providerId="LiveId" clId="{8F10A91F-EFDA-497B-869D-6F532A84F5AF}" dt="2023-09-04T20:49:33.075" v="127"/>
          <ac:spMkLst>
            <pc:docMk/>
            <pc:sldMk cId="2293351738" sldId="482"/>
            <ac:spMk id="172" creationId="{43F0CF44-3E6D-651A-17F1-C1862635B998}"/>
          </ac:spMkLst>
        </pc:spChg>
        <pc:spChg chg="mod">
          <ac:chgData name="H M" userId="84cd2103f36ef0dc" providerId="LiveId" clId="{8F10A91F-EFDA-497B-869D-6F532A84F5AF}" dt="2023-09-04T20:49:33.075" v="127"/>
          <ac:spMkLst>
            <pc:docMk/>
            <pc:sldMk cId="2293351738" sldId="482"/>
            <ac:spMk id="173" creationId="{5D012E28-1AED-B240-57DB-411E3E03F5A6}"/>
          </ac:spMkLst>
        </pc:spChg>
        <pc:spChg chg="mod">
          <ac:chgData name="H M" userId="84cd2103f36ef0dc" providerId="LiveId" clId="{8F10A91F-EFDA-497B-869D-6F532A84F5AF}" dt="2023-09-04T20:49:33.075" v="127"/>
          <ac:spMkLst>
            <pc:docMk/>
            <pc:sldMk cId="2293351738" sldId="482"/>
            <ac:spMk id="174" creationId="{8B07C55E-43F5-04B5-7CFA-226F9D005A23}"/>
          </ac:spMkLst>
        </pc:spChg>
        <pc:spChg chg="mod">
          <ac:chgData name="H M" userId="84cd2103f36ef0dc" providerId="LiveId" clId="{8F10A91F-EFDA-497B-869D-6F532A84F5AF}" dt="2023-09-04T20:49:33.075" v="127"/>
          <ac:spMkLst>
            <pc:docMk/>
            <pc:sldMk cId="2293351738" sldId="482"/>
            <ac:spMk id="175" creationId="{E4F7225E-546A-2F4F-A9A0-D089674490D9}"/>
          </ac:spMkLst>
        </pc:spChg>
        <pc:spChg chg="mod">
          <ac:chgData name="H M" userId="84cd2103f36ef0dc" providerId="LiveId" clId="{8F10A91F-EFDA-497B-869D-6F532A84F5AF}" dt="2023-09-04T20:49:33.075" v="127"/>
          <ac:spMkLst>
            <pc:docMk/>
            <pc:sldMk cId="2293351738" sldId="482"/>
            <ac:spMk id="176" creationId="{575B2C3A-1932-8803-D825-52BE05804013}"/>
          </ac:spMkLst>
        </pc:spChg>
        <pc:spChg chg="mod">
          <ac:chgData name="H M" userId="84cd2103f36ef0dc" providerId="LiveId" clId="{8F10A91F-EFDA-497B-869D-6F532A84F5AF}" dt="2023-09-04T20:49:33.075" v="127"/>
          <ac:spMkLst>
            <pc:docMk/>
            <pc:sldMk cId="2293351738" sldId="482"/>
            <ac:spMk id="177" creationId="{801557B7-4283-2242-77E8-98A33AE8B0A0}"/>
          </ac:spMkLst>
        </pc:spChg>
        <pc:spChg chg="mod">
          <ac:chgData name="H M" userId="84cd2103f36ef0dc" providerId="LiveId" clId="{8F10A91F-EFDA-497B-869D-6F532A84F5AF}" dt="2023-09-04T20:49:33.075" v="127"/>
          <ac:spMkLst>
            <pc:docMk/>
            <pc:sldMk cId="2293351738" sldId="482"/>
            <ac:spMk id="178" creationId="{7B92B769-0361-52BE-AE12-B7A51089F2A8}"/>
          </ac:spMkLst>
        </pc:spChg>
        <pc:spChg chg="mod">
          <ac:chgData name="H M" userId="84cd2103f36ef0dc" providerId="LiveId" clId="{8F10A91F-EFDA-497B-869D-6F532A84F5AF}" dt="2023-09-04T20:49:33.075" v="127"/>
          <ac:spMkLst>
            <pc:docMk/>
            <pc:sldMk cId="2293351738" sldId="482"/>
            <ac:spMk id="179" creationId="{6520F526-0F19-FDFD-995B-C509879AE1B3}"/>
          </ac:spMkLst>
        </pc:spChg>
        <pc:spChg chg="mod">
          <ac:chgData name="H M" userId="84cd2103f36ef0dc" providerId="LiveId" clId="{8F10A91F-EFDA-497B-869D-6F532A84F5AF}" dt="2023-09-04T20:49:33.075" v="127"/>
          <ac:spMkLst>
            <pc:docMk/>
            <pc:sldMk cId="2293351738" sldId="482"/>
            <ac:spMk id="180" creationId="{C6CF850F-4811-4335-83B4-2DCDFD4E89EE}"/>
          </ac:spMkLst>
        </pc:spChg>
        <pc:spChg chg="mod">
          <ac:chgData name="H M" userId="84cd2103f36ef0dc" providerId="LiveId" clId="{8F10A91F-EFDA-497B-869D-6F532A84F5AF}" dt="2023-09-04T20:49:33.075" v="127"/>
          <ac:spMkLst>
            <pc:docMk/>
            <pc:sldMk cId="2293351738" sldId="482"/>
            <ac:spMk id="181" creationId="{BA67BD32-6B23-F0FB-2608-5941B0AA625B}"/>
          </ac:spMkLst>
        </pc:spChg>
        <pc:spChg chg="mod">
          <ac:chgData name="H M" userId="84cd2103f36ef0dc" providerId="LiveId" clId="{8F10A91F-EFDA-497B-869D-6F532A84F5AF}" dt="2023-09-04T20:49:33.075" v="127"/>
          <ac:spMkLst>
            <pc:docMk/>
            <pc:sldMk cId="2293351738" sldId="482"/>
            <ac:spMk id="182" creationId="{09F70551-CA66-3FD6-6918-D93A387F4BD0}"/>
          </ac:spMkLst>
        </pc:spChg>
        <pc:spChg chg="mod">
          <ac:chgData name="H M" userId="84cd2103f36ef0dc" providerId="LiveId" clId="{8F10A91F-EFDA-497B-869D-6F532A84F5AF}" dt="2023-09-04T20:49:33.075" v="127"/>
          <ac:spMkLst>
            <pc:docMk/>
            <pc:sldMk cId="2293351738" sldId="482"/>
            <ac:spMk id="183" creationId="{C4A3222B-52CE-26A6-0E6B-13694405B708}"/>
          </ac:spMkLst>
        </pc:spChg>
        <pc:spChg chg="mod">
          <ac:chgData name="H M" userId="84cd2103f36ef0dc" providerId="LiveId" clId="{8F10A91F-EFDA-497B-869D-6F532A84F5AF}" dt="2023-09-04T20:49:33.075" v="127"/>
          <ac:spMkLst>
            <pc:docMk/>
            <pc:sldMk cId="2293351738" sldId="482"/>
            <ac:spMk id="184" creationId="{4A8D8E93-E43C-4558-9494-E00FD5612467}"/>
          </ac:spMkLst>
        </pc:spChg>
        <pc:spChg chg="mod">
          <ac:chgData name="H M" userId="84cd2103f36ef0dc" providerId="LiveId" clId="{8F10A91F-EFDA-497B-869D-6F532A84F5AF}" dt="2023-09-04T20:49:33.075" v="127"/>
          <ac:spMkLst>
            <pc:docMk/>
            <pc:sldMk cId="2293351738" sldId="482"/>
            <ac:spMk id="185" creationId="{649AB6C1-9553-4809-9F89-78F0612161FD}"/>
          </ac:spMkLst>
        </pc:spChg>
        <pc:spChg chg="mod">
          <ac:chgData name="H M" userId="84cd2103f36ef0dc" providerId="LiveId" clId="{8F10A91F-EFDA-497B-869D-6F532A84F5AF}" dt="2023-09-04T20:49:33.075" v="127"/>
          <ac:spMkLst>
            <pc:docMk/>
            <pc:sldMk cId="2293351738" sldId="482"/>
            <ac:spMk id="186" creationId="{10E3946C-5374-3F46-D3D9-650C8D835069}"/>
          </ac:spMkLst>
        </pc:spChg>
        <pc:spChg chg="mod">
          <ac:chgData name="H M" userId="84cd2103f36ef0dc" providerId="LiveId" clId="{8F10A91F-EFDA-497B-869D-6F532A84F5AF}" dt="2023-09-04T20:49:33.075" v="127"/>
          <ac:spMkLst>
            <pc:docMk/>
            <pc:sldMk cId="2293351738" sldId="482"/>
            <ac:spMk id="187" creationId="{91172EED-A91B-1590-DB7D-53A69B175223}"/>
          </ac:spMkLst>
        </pc:spChg>
        <pc:spChg chg="mod">
          <ac:chgData name="H M" userId="84cd2103f36ef0dc" providerId="LiveId" clId="{8F10A91F-EFDA-497B-869D-6F532A84F5AF}" dt="2023-09-04T20:49:33.075" v="127"/>
          <ac:spMkLst>
            <pc:docMk/>
            <pc:sldMk cId="2293351738" sldId="482"/>
            <ac:spMk id="188" creationId="{5D1DB9E9-F755-3E73-830F-7D680A39DCCF}"/>
          </ac:spMkLst>
        </pc:spChg>
        <pc:spChg chg="mod">
          <ac:chgData name="H M" userId="84cd2103f36ef0dc" providerId="LiveId" clId="{8F10A91F-EFDA-497B-869D-6F532A84F5AF}" dt="2023-09-04T20:49:33.075" v="127"/>
          <ac:spMkLst>
            <pc:docMk/>
            <pc:sldMk cId="2293351738" sldId="482"/>
            <ac:spMk id="189" creationId="{B3630233-C9EA-5F41-CEAD-50DF3CFE00F2}"/>
          </ac:spMkLst>
        </pc:spChg>
        <pc:spChg chg="mod">
          <ac:chgData name="H M" userId="84cd2103f36ef0dc" providerId="LiveId" clId="{8F10A91F-EFDA-497B-869D-6F532A84F5AF}" dt="2023-09-04T20:49:33.075" v="127"/>
          <ac:spMkLst>
            <pc:docMk/>
            <pc:sldMk cId="2293351738" sldId="482"/>
            <ac:spMk id="190" creationId="{3256A13E-8348-9B4A-3872-9D7BD76D1A19}"/>
          </ac:spMkLst>
        </pc:spChg>
        <pc:spChg chg="mod">
          <ac:chgData name="H M" userId="84cd2103f36ef0dc" providerId="LiveId" clId="{8F10A91F-EFDA-497B-869D-6F532A84F5AF}" dt="2023-09-04T20:49:33.075" v="127"/>
          <ac:spMkLst>
            <pc:docMk/>
            <pc:sldMk cId="2293351738" sldId="482"/>
            <ac:spMk id="191" creationId="{38933434-AAF0-37F2-CDAF-6F05FABC83F6}"/>
          </ac:spMkLst>
        </pc:spChg>
        <pc:spChg chg="mod">
          <ac:chgData name="H M" userId="84cd2103f36ef0dc" providerId="LiveId" clId="{8F10A91F-EFDA-497B-869D-6F532A84F5AF}" dt="2023-09-04T20:49:33.075" v="127"/>
          <ac:spMkLst>
            <pc:docMk/>
            <pc:sldMk cId="2293351738" sldId="482"/>
            <ac:spMk id="192" creationId="{1DA81C26-D922-7273-E199-722F84132CA2}"/>
          </ac:spMkLst>
        </pc:spChg>
        <pc:spChg chg="mod">
          <ac:chgData name="H M" userId="84cd2103f36ef0dc" providerId="LiveId" clId="{8F10A91F-EFDA-497B-869D-6F532A84F5AF}" dt="2023-09-04T20:49:33.075" v="127"/>
          <ac:spMkLst>
            <pc:docMk/>
            <pc:sldMk cId="2293351738" sldId="482"/>
            <ac:spMk id="193" creationId="{DB3B3252-DE22-B22A-2F79-6F6A30F78D93}"/>
          </ac:spMkLst>
        </pc:spChg>
        <pc:spChg chg="mod">
          <ac:chgData name="H M" userId="84cd2103f36ef0dc" providerId="LiveId" clId="{8F10A91F-EFDA-497B-869D-6F532A84F5AF}" dt="2023-09-04T20:49:33.075" v="127"/>
          <ac:spMkLst>
            <pc:docMk/>
            <pc:sldMk cId="2293351738" sldId="482"/>
            <ac:spMk id="194" creationId="{B0890BB7-0179-1202-F2B8-0F554FD13B42}"/>
          </ac:spMkLst>
        </pc:spChg>
        <pc:spChg chg="mod">
          <ac:chgData name="H M" userId="84cd2103f36ef0dc" providerId="LiveId" clId="{8F10A91F-EFDA-497B-869D-6F532A84F5AF}" dt="2023-09-04T20:49:33.075" v="127"/>
          <ac:spMkLst>
            <pc:docMk/>
            <pc:sldMk cId="2293351738" sldId="482"/>
            <ac:spMk id="195" creationId="{0FFD9C67-EA08-2701-EA73-0CFBAA19F2DC}"/>
          </ac:spMkLst>
        </pc:spChg>
        <pc:spChg chg="mod">
          <ac:chgData name="H M" userId="84cd2103f36ef0dc" providerId="LiveId" clId="{8F10A91F-EFDA-497B-869D-6F532A84F5AF}" dt="2023-09-04T20:49:33.075" v="127"/>
          <ac:spMkLst>
            <pc:docMk/>
            <pc:sldMk cId="2293351738" sldId="482"/>
            <ac:spMk id="196" creationId="{727E04C5-A579-7E38-1557-615DB220FB29}"/>
          </ac:spMkLst>
        </pc:spChg>
        <pc:spChg chg="mod">
          <ac:chgData name="H M" userId="84cd2103f36ef0dc" providerId="LiveId" clId="{8F10A91F-EFDA-497B-869D-6F532A84F5AF}" dt="2023-09-04T20:49:33.075" v="127"/>
          <ac:spMkLst>
            <pc:docMk/>
            <pc:sldMk cId="2293351738" sldId="482"/>
            <ac:spMk id="197" creationId="{99703494-6DA0-A4C4-91F7-E7BD0852AFBA}"/>
          </ac:spMkLst>
        </pc:spChg>
        <pc:spChg chg="mod">
          <ac:chgData name="H M" userId="84cd2103f36ef0dc" providerId="LiveId" clId="{8F10A91F-EFDA-497B-869D-6F532A84F5AF}" dt="2023-09-04T20:49:33.075" v="127"/>
          <ac:spMkLst>
            <pc:docMk/>
            <pc:sldMk cId="2293351738" sldId="482"/>
            <ac:spMk id="198" creationId="{902D5759-B179-374A-F397-6B167B9234DE}"/>
          </ac:spMkLst>
        </pc:spChg>
        <pc:spChg chg="mod">
          <ac:chgData name="H M" userId="84cd2103f36ef0dc" providerId="LiveId" clId="{8F10A91F-EFDA-497B-869D-6F532A84F5AF}" dt="2023-09-04T20:49:33.075" v="127"/>
          <ac:spMkLst>
            <pc:docMk/>
            <pc:sldMk cId="2293351738" sldId="482"/>
            <ac:spMk id="199" creationId="{ADBF1A7C-5BC2-4A54-6B26-CCBB6B0185FE}"/>
          </ac:spMkLst>
        </pc:spChg>
        <pc:spChg chg="mod">
          <ac:chgData name="H M" userId="84cd2103f36ef0dc" providerId="LiveId" clId="{8F10A91F-EFDA-497B-869D-6F532A84F5AF}" dt="2023-09-04T20:49:33.075" v="127"/>
          <ac:spMkLst>
            <pc:docMk/>
            <pc:sldMk cId="2293351738" sldId="482"/>
            <ac:spMk id="200" creationId="{9CE36C5C-EF1B-BAF8-75A0-8066DCC6A40C}"/>
          </ac:spMkLst>
        </pc:spChg>
        <pc:spChg chg="mod">
          <ac:chgData name="H M" userId="84cd2103f36ef0dc" providerId="LiveId" clId="{8F10A91F-EFDA-497B-869D-6F532A84F5AF}" dt="2023-09-04T20:49:33.075" v="127"/>
          <ac:spMkLst>
            <pc:docMk/>
            <pc:sldMk cId="2293351738" sldId="482"/>
            <ac:spMk id="201" creationId="{7D71DE46-9C0E-7DCD-CB7E-4D33C9E9F941}"/>
          </ac:spMkLst>
        </pc:spChg>
        <pc:spChg chg="mod">
          <ac:chgData name="H M" userId="84cd2103f36ef0dc" providerId="LiveId" clId="{8F10A91F-EFDA-497B-869D-6F532A84F5AF}" dt="2023-09-04T20:49:33.075" v="127"/>
          <ac:spMkLst>
            <pc:docMk/>
            <pc:sldMk cId="2293351738" sldId="482"/>
            <ac:spMk id="202" creationId="{A42A3F02-D9C1-3015-BB2D-5ABA44641556}"/>
          </ac:spMkLst>
        </pc:spChg>
        <pc:spChg chg="mod">
          <ac:chgData name="H M" userId="84cd2103f36ef0dc" providerId="LiveId" clId="{8F10A91F-EFDA-497B-869D-6F532A84F5AF}" dt="2023-09-04T20:49:33.075" v="127"/>
          <ac:spMkLst>
            <pc:docMk/>
            <pc:sldMk cId="2293351738" sldId="482"/>
            <ac:spMk id="203" creationId="{36C2BE63-F60F-62CC-6F81-9C90FD059A88}"/>
          </ac:spMkLst>
        </pc:spChg>
        <pc:spChg chg="mod">
          <ac:chgData name="H M" userId="84cd2103f36ef0dc" providerId="LiveId" clId="{8F10A91F-EFDA-497B-869D-6F532A84F5AF}" dt="2023-09-04T20:49:33.075" v="127"/>
          <ac:spMkLst>
            <pc:docMk/>
            <pc:sldMk cId="2293351738" sldId="482"/>
            <ac:spMk id="204" creationId="{1D641A0A-6DC6-4CF7-8582-04669540F46C}"/>
          </ac:spMkLst>
        </pc:spChg>
        <pc:spChg chg="mod">
          <ac:chgData name="H M" userId="84cd2103f36ef0dc" providerId="LiveId" clId="{8F10A91F-EFDA-497B-869D-6F532A84F5AF}" dt="2023-09-04T20:49:33.075" v="127"/>
          <ac:spMkLst>
            <pc:docMk/>
            <pc:sldMk cId="2293351738" sldId="482"/>
            <ac:spMk id="205" creationId="{2DE382DA-844F-CD4B-3A81-5B309EA2D92F}"/>
          </ac:spMkLst>
        </pc:spChg>
        <pc:spChg chg="mod">
          <ac:chgData name="H M" userId="84cd2103f36ef0dc" providerId="LiveId" clId="{8F10A91F-EFDA-497B-869D-6F532A84F5AF}" dt="2023-09-04T20:49:33.075" v="127"/>
          <ac:spMkLst>
            <pc:docMk/>
            <pc:sldMk cId="2293351738" sldId="482"/>
            <ac:spMk id="206" creationId="{284C7133-B012-51C7-2347-BBD4387F3814}"/>
          </ac:spMkLst>
        </pc:spChg>
        <pc:spChg chg="mod">
          <ac:chgData name="H M" userId="84cd2103f36ef0dc" providerId="LiveId" clId="{8F10A91F-EFDA-497B-869D-6F532A84F5AF}" dt="2023-09-04T20:49:33.075" v="127"/>
          <ac:spMkLst>
            <pc:docMk/>
            <pc:sldMk cId="2293351738" sldId="482"/>
            <ac:spMk id="207" creationId="{C0F47960-E7A5-D962-3280-5C647C21259A}"/>
          </ac:spMkLst>
        </pc:spChg>
        <pc:spChg chg="mod">
          <ac:chgData name="H M" userId="84cd2103f36ef0dc" providerId="LiveId" clId="{8F10A91F-EFDA-497B-869D-6F532A84F5AF}" dt="2023-09-04T20:49:33.075" v="127"/>
          <ac:spMkLst>
            <pc:docMk/>
            <pc:sldMk cId="2293351738" sldId="482"/>
            <ac:spMk id="208" creationId="{B25E2EE4-0DBF-5C26-2F9F-0A089C8BEC56}"/>
          </ac:spMkLst>
        </pc:spChg>
        <pc:spChg chg="mod">
          <ac:chgData name="H M" userId="84cd2103f36ef0dc" providerId="LiveId" clId="{8F10A91F-EFDA-497B-869D-6F532A84F5AF}" dt="2023-09-04T20:49:33.075" v="127"/>
          <ac:spMkLst>
            <pc:docMk/>
            <pc:sldMk cId="2293351738" sldId="482"/>
            <ac:spMk id="209" creationId="{414BEBA0-10FA-8803-8217-CDAF78B35147}"/>
          </ac:spMkLst>
        </pc:spChg>
        <pc:spChg chg="mod">
          <ac:chgData name="H M" userId="84cd2103f36ef0dc" providerId="LiveId" clId="{8F10A91F-EFDA-497B-869D-6F532A84F5AF}" dt="2023-09-04T20:49:33.075" v="127"/>
          <ac:spMkLst>
            <pc:docMk/>
            <pc:sldMk cId="2293351738" sldId="482"/>
            <ac:spMk id="210" creationId="{AEB3E767-72D1-DF33-5869-2DB6E5B8033C}"/>
          </ac:spMkLst>
        </pc:spChg>
        <pc:spChg chg="mod">
          <ac:chgData name="H M" userId="84cd2103f36ef0dc" providerId="LiveId" clId="{8F10A91F-EFDA-497B-869D-6F532A84F5AF}" dt="2023-09-04T20:49:33.075" v="127"/>
          <ac:spMkLst>
            <pc:docMk/>
            <pc:sldMk cId="2293351738" sldId="482"/>
            <ac:spMk id="211" creationId="{E0D55DFD-69A4-23E4-D994-500484B91585}"/>
          </ac:spMkLst>
        </pc:spChg>
        <pc:spChg chg="mod">
          <ac:chgData name="H M" userId="84cd2103f36ef0dc" providerId="LiveId" clId="{8F10A91F-EFDA-497B-869D-6F532A84F5AF}" dt="2023-09-04T20:49:33.075" v="127"/>
          <ac:spMkLst>
            <pc:docMk/>
            <pc:sldMk cId="2293351738" sldId="482"/>
            <ac:spMk id="212" creationId="{DFB074E5-A750-A3B4-8448-BBD89927C375}"/>
          </ac:spMkLst>
        </pc:spChg>
        <pc:spChg chg="mod">
          <ac:chgData name="H M" userId="84cd2103f36ef0dc" providerId="LiveId" clId="{8F10A91F-EFDA-497B-869D-6F532A84F5AF}" dt="2023-09-04T20:49:33.075" v="127"/>
          <ac:spMkLst>
            <pc:docMk/>
            <pc:sldMk cId="2293351738" sldId="482"/>
            <ac:spMk id="213" creationId="{5D9C4434-D923-2DB6-AE07-82FA26AB5C0D}"/>
          </ac:spMkLst>
        </pc:spChg>
        <pc:spChg chg="mod">
          <ac:chgData name="H M" userId="84cd2103f36ef0dc" providerId="LiveId" clId="{8F10A91F-EFDA-497B-869D-6F532A84F5AF}" dt="2023-09-04T20:49:33.075" v="127"/>
          <ac:spMkLst>
            <pc:docMk/>
            <pc:sldMk cId="2293351738" sldId="482"/>
            <ac:spMk id="214" creationId="{4CA8C349-874B-28AC-6E53-488A273DBAB6}"/>
          </ac:spMkLst>
        </pc:spChg>
        <pc:spChg chg="mod">
          <ac:chgData name="H M" userId="84cd2103f36ef0dc" providerId="LiveId" clId="{8F10A91F-EFDA-497B-869D-6F532A84F5AF}" dt="2023-09-04T20:49:33.075" v="127"/>
          <ac:spMkLst>
            <pc:docMk/>
            <pc:sldMk cId="2293351738" sldId="482"/>
            <ac:spMk id="215" creationId="{551836D4-9FB6-F182-97E9-EC7EC2ED3AD5}"/>
          </ac:spMkLst>
        </pc:spChg>
        <pc:spChg chg="mod">
          <ac:chgData name="H M" userId="84cd2103f36ef0dc" providerId="LiveId" clId="{8F10A91F-EFDA-497B-869D-6F532A84F5AF}" dt="2023-09-04T20:49:33.075" v="127"/>
          <ac:spMkLst>
            <pc:docMk/>
            <pc:sldMk cId="2293351738" sldId="482"/>
            <ac:spMk id="216" creationId="{D55CF945-B80C-BD35-BF66-F883D28B252A}"/>
          </ac:spMkLst>
        </pc:spChg>
        <pc:spChg chg="mod">
          <ac:chgData name="H M" userId="84cd2103f36ef0dc" providerId="LiveId" clId="{8F10A91F-EFDA-497B-869D-6F532A84F5AF}" dt="2023-09-04T20:49:33.075" v="127"/>
          <ac:spMkLst>
            <pc:docMk/>
            <pc:sldMk cId="2293351738" sldId="482"/>
            <ac:spMk id="217" creationId="{73DC3764-A9F0-BE98-3654-89B24CBD67C7}"/>
          </ac:spMkLst>
        </pc:spChg>
        <pc:spChg chg="mod">
          <ac:chgData name="H M" userId="84cd2103f36ef0dc" providerId="LiveId" clId="{8F10A91F-EFDA-497B-869D-6F532A84F5AF}" dt="2023-09-04T20:49:33.075" v="127"/>
          <ac:spMkLst>
            <pc:docMk/>
            <pc:sldMk cId="2293351738" sldId="482"/>
            <ac:spMk id="218" creationId="{75F75982-B6EB-3DC3-8E6B-EBD5933111AF}"/>
          </ac:spMkLst>
        </pc:spChg>
        <pc:spChg chg="mod">
          <ac:chgData name="H M" userId="84cd2103f36ef0dc" providerId="LiveId" clId="{8F10A91F-EFDA-497B-869D-6F532A84F5AF}" dt="2023-09-04T20:49:33.075" v="127"/>
          <ac:spMkLst>
            <pc:docMk/>
            <pc:sldMk cId="2293351738" sldId="482"/>
            <ac:spMk id="219" creationId="{1EB6AB9C-4DFB-8AB6-236A-9E43F24C4C97}"/>
          </ac:spMkLst>
        </pc:spChg>
        <pc:spChg chg="mod">
          <ac:chgData name="H M" userId="84cd2103f36ef0dc" providerId="LiveId" clId="{8F10A91F-EFDA-497B-869D-6F532A84F5AF}" dt="2023-09-04T20:49:33.075" v="127"/>
          <ac:spMkLst>
            <pc:docMk/>
            <pc:sldMk cId="2293351738" sldId="482"/>
            <ac:spMk id="220" creationId="{E93D37D0-C114-E18B-F510-91785C553C68}"/>
          </ac:spMkLst>
        </pc:spChg>
        <pc:spChg chg="mod">
          <ac:chgData name="H M" userId="84cd2103f36ef0dc" providerId="LiveId" clId="{8F10A91F-EFDA-497B-869D-6F532A84F5AF}" dt="2023-09-04T20:49:33.075" v="127"/>
          <ac:spMkLst>
            <pc:docMk/>
            <pc:sldMk cId="2293351738" sldId="482"/>
            <ac:spMk id="221" creationId="{FA65A1B7-6558-B557-7946-0E27F0F377C6}"/>
          </ac:spMkLst>
        </pc:spChg>
        <pc:spChg chg="mod">
          <ac:chgData name="H M" userId="84cd2103f36ef0dc" providerId="LiveId" clId="{8F10A91F-EFDA-497B-869D-6F532A84F5AF}" dt="2023-09-04T20:49:33.075" v="127"/>
          <ac:spMkLst>
            <pc:docMk/>
            <pc:sldMk cId="2293351738" sldId="482"/>
            <ac:spMk id="222" creationId="{80DEB490-A4C7-8834-EF56-2D52FC073B4D}"/>
          </ac:spMkLst>
        </pc:spChg>
        <pc:spChg chg="mod">
          <ac:chgData name="H M" userId="84cd2103f36ef0dc" providerId="LiveId" clId="{8F10A91F-EFDA-497B-869D-6F532A84F5AF}" dt="2023-09-04T20:49:33.075" v="127"/>
          <ac:spMkLst>
            <pc:docMk/>
            <pc:sldMk cId="2293351738" sldId="482"/>
            <ac:spMk id="223" creationId="{C6CF7C0F-D8E1-4356-8672-A1F1EAA76F23}"/>
          </ac:spMkLst>
        </pc:spChg>
        <pc:spChg chg="mod">
          <ac:chgData name="H M" userId="84cd2103f36ef0dc" providerId="LiveId" clId="{8F10A91F-EFDA-497B-869D-6F532A84F5AF}" dt="2023-09-04T20:49:33.075" v="127"/>
          <ac:spMkLst>
            <pc:docMk/>
            <pc:sldMk cId="2293351738" sldId="482"/>
            <ac:spMk id="224" creationId="{B1095A4A-7462-171A-3950-6931F8D88EF2}"/>
          </ac:spMkLst>
        </pc:spChg>
        <pc:spChg chg="mod">
          <ac:chgData name="H M" userId="84cd2103f36ef0dc" providerId="LiveId" clId="{8F10A91F-EFDA-497B-869D-6F532A84F5AF}" dt="2023-09-04T20:49:33.075" v="127"/>
          <ac:spMkLst>
            <pc:docMk/>
            <pc:sldMk cId="2293351738" sldId="482"/>
            <ac:spMk id="225" creationId="{29790EEF-F3C8-725A-252F-D44643445396}"/>
          </ac:spMkLst>
        </pc:spChg>
        <pc:spChg chg="mod">
          <ac:chgData name="H M" userId="84cd2103f36ef0dc" providerId="LiveId" clId="{8F10A91F-EFDA-497B-869D-6F532A84F5AF}" dt="2023-09-04T20:49:33.075" v="127"/>
          <ac:spMkLst>
            <pc:docMk/>
            <pc:sldMk cId="2293351738" sldId="482"/>
            <ac:spMk id="226" creationId="{BC07E7FC-BBB4-4670-B19D-059FC7D5E406}"/>
          </ac:spMkLst>
        </pc:spChg>
        <pc:spChg chg="mod">
          <ac:chgData name="H M" userId="84cd2103f36ef0dc" providerId="LiveId" clId="{8F10A91F-EFDA-497B-869D-6F532A84F5AF}" dt="2023-09-04T20:49:33.075" v="127"/>
          <ac:spMkLst>
            <pc:docMk/>
            <pc:sldMk cId="2293351738" sldId="482"/>
            <ac:spMk id="227" creationId="{A1495F0E-A5B3-A8C0-6C98-E0406DB96AD7}"/>
          </ac:spMkLst>
        </pc:spChg>
        <pc:spChg chg="mod">
          <ac:chgData name="H M" userId="84cd2103f36ef0dc" providerId="LiveId" clId="{8F10A91F-EFDA-497B-869D-6F532A84F5AF}" dt="2023-09-04T20:49:33.075" v="127"/>
          <ac:spMkLst>
            <pc:docMk/>
            <pc:sldMk cId="2293351738" sldId="482"/>
            <ac:spMk id="228" creationId="{31D0824D-E9F6-871A-8B68-59D51A099995}"/>
          </ac:spMkLst>
        </pc:spChg>
        <pc:spChg chg="mod">
          <ac:chgData name="H M" userId="84cd2103f36ef0dc" providerId="LiveId" clId="{8F10A91F-EFDA-497B-869D-6F532A84F5AF}" dt="2023-09-04T20:49:33.075" v="127"/>
          <ac:spMkLst>
            <pc:docMk/>
            <pc:sldMk cId="2293351738" sldId="482"/>
            <ac:spMk id="229" creationId="{2B226B69-F0E8-0A43-C01E-A2C502EB3D9A}"/>
          </ac:spMkLst>
        </pc:spChg>
        <pc:spChg chg="mod">
          <ac:chgData name="H M" userId="84cd2103f36ef0dc" providerId="LiveId" clId="{8F10A91F-EFDA-497B-869D-6F532A84F5AF}" dt="2023-09-04T20:49:33.075" v="127"/>
          <ac:spMkLst>
            <pc:docMk/>
            <pc:sldMk cId="2293351738" sldId="482"/>
            <ac:spMk id="230" creationId="{1EFDB471-3435-818E-B174-52B26C00BB60}"/>
          </ac:spMkLst>
        </pc:spChg>
        <pc:spChg chg="mod">
          <ac:chgData name="H M" userId="84cd2103f36ef0dc" providerId="LiveId" clId="{8F10A91F-EFDA-497B-869D-6F532A84F5AF}" dt="2023-09-04T20:49:33.075" v="127"/>
          <ac:spMkLst>
            <pc:docMk/>
            <pc:sldMk cId="2293351738" sldId="482"/>
            <ac:spMk id="231" creationId="{3F4DD556-9864-CA73-7E97-6AB09DAA4B35}"/>
          </ac:spMkLst>
        </pc:spChg>
        <pc:spChg chg="mod">
          <ac:chgData name="H M" userId="84cd2103f36ef0dc" providerId="LiveId" clId="{8F10A91F-EFDA-497B-869D-6F532A84F5AF}" dt="2023-09-04T20:49:33.075" v="127"/>
          <ac:spMkLst>
            <pc:docMk/>
            <pc:sldMk cId="2293351738" sldId="482"/>
            <ac:spMk id="232" creationId="{02D2003D-41A7-7841-A263-4F3FA0B467EE}"/>
          </ac:spMkLst>
        </pc:spChg>
        <pc:spChg chg="mod">
          <ac:chgData name="H M" userId="84cd2103f36ef0dc" providerId="LiveId" clId="{8F10A91F-EFDA-497B-869D-6F532A84F5AF}" dt="2023-09-04T20:49:33.075" v="127"/>
          <ac:spMkLst>
            <pc:docMk/>
            <pc:sldMk cId="2293351738" sldId="482"/>
            <ac:spMk id="233" creationId="{2BC41C36-8EC2-E2C6-F367-E24913C74DAC}"/>
          </ac:spMkLst>
        </pc:spChg>
        <pc:spChg chg="mod">
          <ac:chgData name="H M" userId="84cd2103f36ef0dc" providerId="LiveId" clId="{8F10A91F-EFDA-497B-869D-6F532A84F5AF}" dt="2023-09-04T20:49:33.075" v="127"/>
          <ac:spMkLst>
            <pc:docMk/>
            <pc:sldMk cId="2293351738" sldId="482"/>
            <ac:spMk id="234" creationId="{931A7EA9-8C11-EF49-0678-3361E5B5975B}"/>
          </ac:spMkLst>
        </pc:spChg>
        <pc:spChg chg="mod">
          <ac:chgData name="H M" userId="84cd2103f36ef0dc" providerId="LiveId" clId="{8F10A91F-EFDA-497B-869D-6F532A84F5AF}" dt="2023-09-04T20:49:33.075" v="127"/>
          <ac:spMkLst>
            <pc:docMk/>
            <pc:sldMk cId="2293351738" sldId="482"/>
            <ac:spMk id="235" creationId="{8AB07E80-214D-4475-61DC-57355329B59E}"/>
          </ac:spMkLst>
        </pc:spChg>
        <pc:spChg chg="mod">
          <ac:chgData name="H M" userId="84cd2103f36ef0dc" providerId="LiveId" clId="{8F10A91F-EFDA-497B-869D-6F532A84F5AF}" dt="2023-09-04T20:49:33.075" v="127"/>
          <ac:spMkLst>
            <pc:docMk/>
            <pc:sldMk cId="2293351738" sldId="482"/>
            <ac:spMk id="236" creationId="{FC1C1B4A-C576-BD0F-BEC6-B34768EECDDD}"/>
          </ac:spMkLst>
        </pc:spChg>
        <pc:spChg chg="mod">
          <ac:chgData name="H M" userId="84cd2103f36ef0dc" providerId="LiveId" clId="{8F10A91F-EFDA-497B-869D-6F532A84F5AF}" dt="2023-09-04T20:49:33.075" v="127"/>
          <ac:spMkLst>
            <pc:docMk/>
            <pc:sldMk cId="2293351738" sldId="482"/>
            <ac:spMk id="237" creationId="{0F95E352-296B-B126-BC45-6AE94126EF91}"/>
          </ac:spMkLst>
        </pc:spChg>
        <pc:spChg chg="mod">
          <ac:chgData name="H M" userId="84cd2103f36ef0dc" providerId="LiveId" clId="{8F10A91F-EFDA-497B-869D-6F532A84F5AF}" dt="2023-09-04T20:49:33.075" v="127"/>
          <ac:spMkLst>
            <pc:docMk/>
            <pc:sldMk cId="2293351738" sldId="482"/>
            <ac:spMk id="238" creationId="{8BD0CF64-ECB7-7238-66A0-86DC0171294B}"/>
          </ac:spMkLst>
        </pc:spChg>
        <pc:spChg chg="mod">
          <ac:chgData name="H M" userId="84cd2103f36ef0dc" providerId="LiveId" clId="{8F10A91F-EFDA-497B-869D-6F532A84F5AF}" dt="2023-09-04T20:49:33.075" v="127"/>
          <ac:spMkLst>
            <pc:docMk/>
            <pc:sldMk cId="2293351738" sldId="482"/>
            <ac:spMk id="239" creationId="{AE5A8789-9E26-C183-2972-C68514A5D63D}"/>
          </ac:spMkLst>
        </pc:spChg>
        <pc:spChg chg="mod">
          <ac:chgData name="H M" userId="84cd2103f36ef0dc" providerId="LiveId" clId="{8F10A91F-EFDA-497B-869D-6F532A84F5AF}" dt="2023-09-04T20:49:33.075" v="127"/>
          <ac:spMkLst>
            <pc:docMk/>
            <pc:sldMk cId="2293351738" sldId="482"/>
            <ac:spMk id="240" creationId="{95940F87-4845-F6F4-AEBF-41C0DB3167C9}"/>
          </ac:spMkLst>
        </pc:spChg>
        <pc:spChg chg="mod">
          <ac:chgData name="H M" userId="84cd2103f36ef0dc" providerId="LiveId" clId="{8F10A91F-EFDA-497B-869D-6F532A84F5AF}" dt="2023-09-04T20:49:33.075" v="127"/>
          <ac:spMkLst>
            <pc:docMk/>
            <pc:sldMk cId="2293351738" sldId="482"/>
            <ac:spMk id="241" creationId="{EA6D6CEA-D495-F642-6FAE-4D50181CE587}"/>
          </ac:spMkLst>
        </pc:spChg>
        <pc:spChg chg="mod">
          <ac:chgData name="H M" userId="84cd2103f36ef0dc" providerId="LiveId" clId="{8F10A91F-EFDA-497B-869D-6F532A84F5AF}" dt="2023-09-04T20:49:33.075" v="127"/>
          <ac:spMkLst>
            <pc:docMk/>
            <pc:sldMk cId="2293351738" sldId="482"/>
            <ac:spMk id="242" creationId="{B64C6A19-58C2-431C-943F-AA81BC4287F2}"/>
          </ac:spMkLst>
        </pc:spChg>
        <pc:spChg chg="mod">
          <ac:chgData name="H M" userId="84cd2103f36ef0dc" providerId="LiveId" clId="{8F10A91F-EFDA-497B-869D-6F532A84F5AF}" dt="2023-09-04T20:49:33.075" v="127"/>
          <ac:spMkLst>
            <pc:docMk/>
            <pc:sldMk cId="2293351738" sldId="482"/>
            <ac:spMk id="243" creationId="{4FB86A5D-73B0-3D6F-DF94-E5A0E2D277C1}"/>
          </ac:spMkLst>
        </pc:spChg>
        <pc:spChg chg="mod">
          <ac:chgData name="H M" userId="84cd2103f36ef0dc" providerId="LiveId" clId="{8F10A91F-EFDA-497B-869D-6F532A84F5AF}" dt="2023-09-04T20:49:33.075" v="127"/>
          <ac:spMkLst>
            <pc:docMk/>
            <pc:sldMk cId="2293351738" sldId="482"/>
            <ac:spMk id="244" creationId="{07F3901E-E871-8E64-EF77-8367A73D0A5B}"/>
          </ac:spMkLst>
        </pc:spChg>
        <pc:spChg chg="mod">
          <ac:chgData name="H M" userId="84cd2103f36ef0dc" providerId="LiveId" clId="{8F10A91F-EFDA-497B-869D-6F532A84F5AF}" dt="2023-09-04T20:49:33.075" v="127"/>
          <ac:spMkLst>
            <pc:docMk/>
            <pc:sldMk cId="2293351738" sldId="482"/>
            <ac:spMk id="245" creationId="{3209CF47-0E28-1E58-C50C-1AFCA40B5BC3}"/>
          </ac:spMkLst>
        </pc:spChg>
        <pc:spChg chg="mod">
          <ac:chgData name="H M" userId="84cd2103f36ef0dc" providerId="LiveId" clId="{8F10A91F-EFDA-497B-869D-6F532A84F5AF}" dt="2023-09-04T20:49:33.075" v="127"/>
          <ac:spMkLst>
            <pc:docMk/>
            <pc:sldMk cId="2293351738" sldId="482"/>
            <ac:spMk id="246" creationId="{A5DF0614-2D58-5D2D-3EB3-52F2B2D0841F}"/>
          </ac:spMkLst>
        </pc:spChg>
        <pc:spChg chg="mod">
          <ac:chgData name="H M" userId="84cd2103f36ef0dc" providerId="LiveId" clId="{8F10A91F-EFDA-497B-869D-6F532A84F5AF}" dt="2023-09-04T20:49:33.075" v="127"/>
          <ac:spMkLst>
            <pc:docMk/>
            <pc:sldMk cId="2293351738" sldId="482"/>
            <ac:spMk id="247" creationId="{9C5D8599-E8C4-B625-8231-19E56B0E0B99}"/>
          </ac:spMkLst>
        </pc:spChg>
        <pc:spChg chg="mod">
          <ac:chgData name="H M" userId="84cd2103f36ef0dc" providerId="LiveId" clId="{8F10A91F-EFDA-497B-869D-6F532A84F5AF}" dt="2023-09-04T20:49:33.075" v="127"/>
          <ac:spMkLst>
            <pc:docMk/>
            <pc:sldMk cId="2293351738" sldId="482"/>
            <ac:spMk id="248" creationId="{6AAC762E-17BE-3CAD-EFA3-0929D74CC0C0}"/>
          </ac:spMkLst>
        </pc:spChg>
        <pc:spChg chg="mod">
          <ac:chgData name="H M" userId="84cd2103f36ef0dc" providerId="LiveId" clId="{8F10A91F-EFDA-497B-869D-6F532A84F5AF}" dt="2023-09-04T20:49:33.075" v="127"/>
          <ac:spMkLst>
            <pc:docMk/>
            <pc:sldMk cId="2293351738" sldId="482"/>
            <ac:spMk id="249" creationId="{9934B77D-020D-0956-41C7-7E2E676513C4}"/>
          </ac:spMkLst>
        </pc:spChg>
        <pc:spChg chg="mod">
          <ac:chgData name="H M" userId="84cd2103f36ef0dc" providerId="LiveId" clId="{8F10A91F-EFDA-497B-869D-6F532A84F5AF}" dt="2023-09-04T20:49:33.075" v="127"/>
          <ac:spMkLst>
            <pc:docMk/>
            <pc:sldMk cId="2293351738" sldId="482"/>
            <ac:spMk id="250" creationId="{6F0CD967-75DC-9417-BDFB-E06F79D68F10}"/>
          </ac:spMkLst>
        </pc:spChg>
        <pc:spChg chg="mod">
          <ac:chgData name="H M" userId="84cd2103f36ef0dc" providerId="LiveId" clId="{8F10A91F-EFDA-497B-869D-6F532A84F5AF}" dt="2023-09-04T20:49:33.075" v="127"/>
          <ac:spMkLst>
            <pc:docMk/>
            <pc:sldMk cId="2293351738" sldId="482"/>
            <ac:spMk id="251" creationId="{BB6E6DA6-8472-CE25-1DF4-D635EC3DCF8A}"/>
          </ac:spMkLst>
        </pc:spChg>
        <pc:spChg chg="mod">
          <ac:chgData name="H M" userId="84cd2103f36ef0dc" providerId="LiveId" clId="{8F10A91F-EFDA-497B-869D-6F532A84F5AF}" dt="2023-09-04T20:49:33.075" v="127"/>
          <ac:spMkLst>
            <pc:docMk/>
            <pc:sldMk cId="2293351738" sldId="482"/>
            <ac:spMk id="252" creationId="{54859FF2-8BD5-69D6-C2F2-BCF1956D588E}"/>
          </ac:spMkLst>
        </pc:spChg>
        <pc:spChg chg="mod">
          <ac:chgData name="H M" userId="84cd2103f36ef0dc" providerId="LiveId" clId="{8F10A91F-EFDA-497B-869D-6F532A84F5AF}" dt="2023-09-04T20:49:33.075" v="127"/>
          <ac:spMkLst>
            <pc:docMk/>
            <pc:sldMk cId="2293351738" sldId="482"/>
            <ac:spMk id="253" creationId="{654380EB-C066-AC56-D77B-756C3804474D}"/>
          </ac:spMkLst>
        </pc:spChg>
        <pc:spChg chg="mod">
          <ac:chgData name="H M" userId="84cd2103f36ef0dc" providerId="LiveId" clId="{8F10A91F-EFDA-497B-869D-6F532A84F5AF}" dt="2023-09-04T20:49:33.075" v="127"/>
          <ac:spMkLst>
            <pc:docMk/>
            <pc:sldMk cId="2293351738" sldId="482"/>
            <ac:spMk id="254" creationId="{80753ABB-9FA5-B00C-A3B4-F02E75A350A7}"/>
          </ac:spMkLst>
        </pc:spChg>
        <pc:spChg chg="mod">
          <ac:chgData name="H M" userId="84cd2103f36ef0dc" providerId="LiveId" clId="{8F10A91F-EFDA-497B-869D-6F532A84F5AF}" dt="2023-09-04T20:49:33.075" v="127"/>
          <ac:spMkLst>
            <pc:docMk/>
            <pc:sldMk cId="2293351738" sldId="482"/>
            <ac:spMk id="255" creationId="{8325D5D5-3EF0-982E-CDB6-1509EE0FEE69}"/>
          </ac:spMkLst>
        </pc:spChg>
        <pc:spChg chg="mod">
          <ac:chgData name="H M" userId="84cd2103f36ef0dc" providerId="LiveId" clId="{8F10A91F-EFDA-497B-869D-6F532A84F5AF}" dt="2023-09-04T20:49:33.075" v="127"/>
          <ac:spMkLst>
            <pc:docMk/>
            <pc:sldMk cId="2293351738" sldId="482"/>
            <ac:spMk id="256" creationId="{264FD594-0D13-72AA-4E6C-491AECAFA067}"/>
          </ac:spMkLst>
        </pc:spChg>
        <pc:spChg chg="mod">
          <ac:chgData name="H M" userId="84cd2103f36ef0dc" providerId="LiveId" clId="{8F10A91F-EFDA-497B-869D-6F532A84F5AF}" dt="2023-09-05T14:45:49.306" v="1625"/>
          <ac:spMkLst>
            <pc:docMk/>
            <pc:sldMk cId="2293351738" sldId="482"/>
            <ac:spMk id="256" creationId="{B4D8887B-0BC3-4B2F-280E-75FF28FF7CFC}"/>
          </ac:spMkLst>
        </pc:spChg>
        <pc:spChg chg="mod">
          <ac:chgData name="H M" userId="84cd2103f36ef0dc" providerId="LiveId" clId="{8F10A91F-EFDA-497B-869D-6F532A84F5AF}" dt="2023-09-05T14:45:49.306" v="1625"/>
          <ac:spMkLst>
            <pc:docMk/>
            <pc:sldMk cId="2293351738" sldId="482"/>
            <ac:spMk id="257" creationId="{32ED332D-9191-F0B8-E5D5-E0E7E47AB8F4}"/>
          </ac:spMkLst>
        </pc:spChg>
        <pc:spChg chg="mod">
          <ac:chgData name="H M" userId="84cd2103f36ef0dc" providerId="LiveId" clId="{8F10A91F-EFDA-497B-869D-6F532A84F5AF}" dt="2023-09-04T20:49:33.075" v="127"/>
          <ac:spMkLst>
            <pc:docMk/>
            <pc:sldMk cId="2293351738" sldId="482"/>
            <ac:spMk id="257" creationId="{67532FBA-414E-F8B8-09D1-91FB797980D8}"/>
          </ac:spMkLst>
        </pc:spChg>
        <pc:spChg chg="mod">
          <ac:chgData name="H M" userId="84cd2103f36ef0dc" providerId="LiveId" clId="{8F10A91F-EFDA-497B-869D-6F532A84F5AF}" dt="2023-09-04T20:49:33.075" v="127"/>
          <ac:spMkLst>
            <pc:docMk/>
            <pc:sldMk cId="2293351738" sldId="482"/>
            <ac:spMk id="258" creationId="{05BAC9AB-5C64-0D15-6A2A-00E862B1B95D}"/>
          </ac:spMkLst>
        </pc:spChg>
        <pc:spChg chg="mod">
          <ac:chgData name="H M" userId="84cd2103f36ef0dc" providerId="LiveId" clId="{8F10A91F-EFDA-497B-869D-6F532A84F5AF}" dt="2023-09-05T14:45:49.306" v="1625"/>
          <ac:spMkLst>
            <pc:docMk/>
            <pc:sldMk cId="2293351738" sldId="482"/>
            <ac:spMk id="258" creationId="{A250579E-93CD-B988-B077-27E68E8CAB24}"/>
          </ac:spMkLst>
        </pc:spChg>
        <pc:spChg chg="mod">
          <ac:chgData name="H M" userId="84cd2103f36ef0dc" providerId="LiveId" clId="{8F10A91F-EFDA-497B-869D-6F532A84F5AF}" dt="2023-09-04T20:49:33.075" v="127"/>
          <ac:spMkLst>
            <pc:docMk/>
            <pc:sldMk cId="2293351738" sldId="482"/>
            <ac:spMk id="259" creationId="{2BE45C28-6E78-1ABC-4109-473F4BCE5D02}"/>
          </ac:spMkLst>
        </pc:spChg>
        <pc:spChg chg="mod">
          <ac:chgData name="H M" userId="84cd2103f36ef0dc" providerId="LiveId" clId="{8F10A91F-EFDA-497B-869D-6F532A84F5AF}" dt="2023-09-05T14:45:49.306" v="1625"/>
          <ac:spMkLst>
            <pc:docMk/>
            <pc:sldMk cId="2293351738" sldId="482"/>
            <ac:spMk id="259" creationId="{F6EB1F1C-5CB0-F62F-332C-CF280AF2C8A3}"/>
          </ac:spMkLst>
        </pc:spChg>
        <pc:spChg chg="mod">
          <ac:chgData name="H M" userId="84cd2103f36ef0dc" providerId="LiveId" clId="{8F10A91F-EFDA-497B-869D-6F532A84F5AF}" dt="2023-09-05T14:45:49.306" v="1625"/>
          <ac:spMkLst>
            <pc:docMk/>
            <pc:sldMk cId="2293351738" sldId="482"/>
            <ac:spMk id="260" creationId="{2D1D0C85-8CA3-C681-A947-EF4BBAAB49D5}"/>
          </ac:spMkLst>
        </pc:spChg>
        <pc:spChg chg="mod">
          <ac:chgData name="H M" userId="84cd2103f36ef0dc" providerId="LiveId" clId="{8F10A91F-EFDA-497B-869D-6F532A84F5AF}" dt="2023-09-04T20:49:33.075" v="127"/>
          <ac:spMkLst>
            <pc:docMk/>
            <pc:sldMk cId="2293351738" sldId="482"/>
            <ac:spMk id="260" creationId="{B8DAE714-86D8-87EB-04BB-F17D8CAC6707}"/>
          </ac:spMkLst>
        </pc:spChg>
        <pc:spChg chg="mod">
          <ac:chgData name="H M" userId="84cd2103f36ef0dc" providerId="LiveId" clId="{8F10A91F-EFDA-497B-869D-6F532A84F5AF}" dt="2023-09-05T14:45:49.306" v="1625"/>
          <ac:spMkLst>
            <pc:docMk/>
            <pc:sldMk cId="2293351738" sldId="482"/>
            <ac:spMk id="261" creationId="{2E098644-FB7C-6D8B-DD23-2D6B58C7E362}"/>
          </ac:spMkLst>
        </pc:spChg>
        <pc:spChg chg="mod">
          <ac:chgData name="H M" userId="84cd2103f36ef0dc" providerId="LiveId" clId="{8F10A91F-EFDA-497B-869D-6F532A84F5AF}" dt="2023-09-04T20:49:33.075" v="127"/>
          <ac:spMkLst>
            <pc:docMk/>
            <pc:sldMk cId="2293351738" sldId="482"/>
            <ac:spMk id="261" creationId="{38D78E3E-D603-EC4D-5650-92B5BED89906}"/>
          </ac:spMkLst>
        </pc:spChg>
        <pc:spChg chg="mod">
          <ac:chgData name="H M" userId="84cd2103f36ef0dc" providerId="LiveId" clId="{8F10A91F-EFDA-497B-869D-6F532A84F5AF}" dt="2023-09-04T20:49:33.075" v="127"/>
          <ac:spMkLst>
            <pc:docMk/>
            <pc:sldMk cId="2293351738" sldId="482"/>
            <ac:spMk id="262" creationId="{BCA6F9DA-95E6-93AE-194A-1EA7CED66A53}"/>
          </ac:spMkLst>
        </pc:spChg>
        <pc:spChg chg="mod">
          <ac:chgData name="H M" userId="84cd2103f36ef0dc" providerId="LiveId" clId="{8F10A91F-EFDA-497B-869D-6F532A84F5AF}" dt="2023-09-05T14:45:49.306" v="1625"/>
          <ac:spMkLst>
            <pc:docMk/>
            <pc:sldMk cId="2293351738" sldId="482"/>
            <ac:spMk id="262" creationId="{FD73B656-922A-B030-662B-08ACBAAE1D0E}"/>
          </ac:spMkLst>
        </pc:spChg>
        <pc:spChg chg="mod">
          <ac:chgData name="H M" userId="84cd2103f36ef0dc" providerId="LiveId" clId="{8F10A91F-EFDA-497B-869D-6F532A84F5AF}" dt="2023-09-04T20:49:33.075" v="127"/>
          <ac:spMkLst>
            <pc:docMk/>
            <pc:sldMk cId="2293351738" sldId="482"/>
            <ac:spMk id="263" creationId="{003C0251-A664-E51B-5E73-05A972707916}"/>
          </ac:spMkLst>
        </pc:spChg>
        <pc:spChg chg="mod">
          <ac:chgData name="H M" userId="84cd2103f36ef0dc" providerId="LiveId" clId="{8F10A91F-EFDA-497B-869D-6F532A84F5AF}" dt="2023-09-05T14:45:49.306" v="1625"/>
          <ac:spMkLst>
            <pc:docMk/>
            <pc:sldMk cId="2293351738" sldId="482"/>
            <ac:spMk id="263" creationId="{4F2E2673-D500-FB05-DD0A-F334DC11A20E}"/>
          </ac:spMkLst>
        </pc:spChg>
        <pc:spChg chg="mod">
          <ac:chgData name="H M" userId="84cd2103f36ef0dc" providerId="LiveId" clId="{8F10A91F-EFDA-497B-869D-6F532A84F5AF}" dt="2023-09-04T20:49:33.075" v="127"/>
          <ac:spMkLst>
            <pc:docMk/>
            <pc:sldMk cId="2293351738" sldId="482"/>
            <ac:spMk id="264" creationId="{424A0C7F-B863-6DBB-13DD-08714503CBAC}"/>
          </ac:spMkLst>
        </pc:spChg>
        <pc:spChg chg="mod">
          <ac:chgData name="H M" userId="84cd2103f36ef0dc" providerId="LiveId" clId="{8F10A91F-EFDA-497B-869D-6F532A84F5AF}" dt="2023-09-05T14:45:49.306" v="1625"/>
          <ac:spMkLst>
            <pc:docMk/>
            <pc:sldMk cId="2293351738" sldId="482"/>
            <ac:spMk id="264" creationId="{DDDF8C58-62E3-B7A2-B569-365E6042C77B}"/>
          </ac:spMkLst>
        </pc:spChg>
        <pc:spChg chg="mod">
          <ac:chgData name="H M" userId="84cd2103f36ef0dc" providerId="LiveId" clId="{8F10A91F-EFDA-497B-869D-6F532A84F5AF}" dt="2023-09-04T20:49:33.075" v="127"/>
          <ac:spMkLst>
            <pc:docMk/>
            <pc:sldMk cId="2293351738" sldId="482"/>
            <ac:spMk id="265" creationId="{2E0D79F3-4A53-6B01-F1F7-81FABBD24474}"/>
          </ac:spMkLst>
        </pc:spChg>
        <pc:spChg chg="mod">
          <ac:chgData name="H M" userId="84cd2103f36ef0dc" providerId="LiveId" clId="{8F10A91F-EFDA-497B-869D-6F532A84F5AF}" dt="2023-09-05T14:45:49.306" v="1625"/>
          <ac:spMkLst>
            <pc:docMk/>
            <pc:sldMk cId="2293351738" sldId="482"/>
            <ac:spMk id="265" creationId="{B9AEA32B-CC96-CEDA-9787-5AE7674B23C9}"/>
          </ac:spMkLst>
        </pc:spChg>
        <pc:spChg chg="mod">
          <ac:chgData name="H M" userId="84cd2103f36ef0dc" providerId="LiveId" clId="{8F10A91F-EFDA-497B-869D-6F532A84F5AF}" dt="2023-09-05T14:45:49.306" v="1625"/>
          <ac:spMkLst>
            <pc:docMk/>
            <pc:sldMk cId="2293351738" sldId="482"/>
            <ac:spMk id="266" creationId="{1AE8946D-F64A-9299-5850-D9127E3C7E82}"/>
          </ac:spMkLst>
        </pc:spChg>
        <pc:spChg chg="mod">
          <ac:chgData name="H M" userId="84cd2103f36ef0dc" providerId="LiveId" clId="{8F10A91F-EFDA-497B-869D-6F532A84F5AF}" dt="2023-09-04T20:49:33.075" v="127"/>
          <ac:spMkLst>
            <pc:docMk/>
            <pc:sldMk cId="2293351738" sldId="482"/>
            <ac:spMk id="266" creationId="{7BB4382F-A1A3-8E35-7711-9B18A0786129}"/>
          </ac:spMkLst>
        </pc:spChg>
        <pc:spChg chg="mod">
          <ac:chgData name="H M" userId="84cd2103f36ef0dc" providerId="LiveId" clId="{8F10A91F-EFDA-497B-869D-6F532A84F5AF}" dt="2023-09-04T20:49:33.075" v="127"/>
          <ac:spMkLst>
            <pc:docMk/>
            <pc:sldMk cId="2293351738" sldId="482"/>
            <ac:spMk id="267" creationId="{3ECD68E2-5987-D31B-F5F5-EDA8C6FBF37E}"/>
          </ac:spMkLst>
        </pc:spChg>
        <pc:spChg chg="mod">
          <ac:chgData name="H M" userId="84cd2103f36ef0dc" providerId="LiveId" clId="{8F10A91F-EFDA-497B-869D-6F532A84F5AF}" dt="2023-09-05T14:45:49.306" v="1625"/>
          <ac:spMkLst>
            <pc:docMk/>
            <pc:sldMk cId="2293351738" sldId="482"/>
            <ac:spMk id="267" creationId="{DD580FDF-0BF1-C480-7ABF-6B6CA3259302}"/>
          </ac:spMkLst>
        </pc:spChg>
        <pc:spChg chg="mod">
          <ac:chgData name="H M" userId="84cd2103f36ef0dc" providerId="LiveId" clId="{8F10A91F-EFDA-497B-869D-6F532A84F5AF}" dt="2023-09-05T14:45:49.306" v="1625"/>
          <ac:spMkLst>
            <pc:docMk/>
            <pc:sldMk cId="2293351738" sldId="482"/>
            <ac:spMk id="268" creationId="{5C6BD4B6-67B0-1FCD-5425-FAC4FA404649}"/>
          </ac:spMkLst>
        </pc:spChg>
        <pc:spChg chg="mod">
          <ac:chgData name="H M" userId="84cd2103f36ef0dc" providerId="LiveId" clId="{8F10A91F-EFDA-497B-869D-6F532A84F5AF}" dt="2023-09-04T20:49:33.075" v="127"/>
          <ac:spMkLst>
            <pc:docMk/>
            <pc:sldMk cId="2293351738" sldId="482"/>
            <ac:spMk id="268" creationId="{E9C985A0-DAA0-A77F-7A7D-EBF0BB15306A}"/>
          </ac:spMkLst>
        </pc:spChg>
        <pc:spChg chg="mod">
          <ac:chgData name="H M" userId="84cd2103f36ef0dc" providerId="LiveId" clId="{8F10A91F-EFDA-497B-869D-6F532A84F5AF}" dt="2023-09-04T20:49:33.075" v="127"/>
          <ac:spMkLst>
            <pc:docMk/>
            <pc:sldMk cId="2293351738" sldId="482"/>
            <ac:spMk id="269" creationId="{5D7BFD4E-9300-3285-59E2-B549BF951915}"/>
          </ac:spMkLst>
        </pc:spChg>
        <pc:spChg chg="mod">
          <ac:chgData name="H M" userId="84cd2103f36ef0dc" providerId="LiveId" clId="{8F10A91F-EFDA-497B-869D-6F532A84F5AF}" dt="2023-09-05T14:45:49.306" v="1625"/>
          <ac:spMkLst>
            <pc:docMk/>
            <pc:sldMk cId="2293351738" sldId="482"/>
            <ac:spMk id="269" creationId="{67360621-1F1F-E708-997C-E457C7F353FD}"/>
          </ac:spMkLst>
        </pc:spChg>
        <pc:spChg chg="mod">
          <ac:chgData name="H M" userId="84cd2103f36ef0dc" providerId="LiveId" clId="{8F10A91F-EFDA-497B-869D-6F532A84F5AF}" dt="2023-09-05T14:45:49.306" v="1625"/>
          <ac:spMkLst>
            <pc:docMk/>
            <pc:sldMk cId="2293351738" sldId="482"/>
            <ac:spMk id="270" creationId="{93110962-C843-8BC7-2230-EDB9C1AA3FFB}"/>
          </ac:spMkLst>
        </pc:spChg>
        <pc:spChg chg="mod">
          <ac:chgData name="H M" userId="84cd2103f36ef0dc" providerId="LiveId" clId="{8F10A91F-EFDA-497B-869D-6F532A84F5AF}" dt="2023-09-04T20:49:33.075" v="127"/>
          <ac:spMkLst>
            <pc:docMk/>
            <pc:sldMk cId="2293351738" sldId="482"/>
            <ac:spMk id="270" creationId="{EAFF936E-6389-B3BF-30C8-92E6F3A31EC1}"/>
          </ac:spMkLst>
        </pc:spChg>
        <pc:spChg chg="mod">
          <ac:chgData name="H M" userId="84cd2103f36ef0dc" providerId="LiveId" clId="{8F10A91F-EFDA-497B-869D-6F532A84F5AF}" dt="2023-09-04T20:49:33.075" v="127"/>
          <ac:spMkLst>
            <pc:docMk/>
            <pc:sldMk cId="2293351738" sldId="482"/>
            <ac:spMk id="271" creationId="{0BBDC15D-7E48-4C4C-8C45-3465041DD298}"/>
          </ac:spMkLst>
        </pc:spChg>
        <pc:spChg chg="mod">
          <ac:chgData name="H M" userId="84cd2103f36ef0dc" providerId="LiveId" clId="{8F10A91F-EFDA-497B-869D-6F532A84F5AF}" dt="2023-09-05T14:45:49.306" v="1625"/>
          <ac:spMkLst>
            <pc:docMk/>
            <pc:sldMk cId="2293351738" sldId="482"/>
            <ac:spMk id="271" creationId="{A3E953AE-BAD4-5617-CDA9-5AA351E4A34A}"/>
          </ac:spMkLst>
        </pc:spChg>
        <pc:spChg chg="mod">
          <ac:chgData name="H M" userId="84cd2103f36ef0dc" providerId="LiveId" clId="{8F10A91F-EFDA-497B-869D-6F532A84F5AF}" dt="2023-09-04T20:49:33.075" v="127"/>
          <ac:spMkLst>
            <pc:docMk/>
            <pc:sldMk cId="2293351738" sldId="482"/>
            <ac:spMk id="272" creationId="{5D13DBE0-4156-05BF-7673-4AF2CAD4A37D}"/>
          </ac:spMkLst>
        </pc:spChg>
        <pc:spChg chg="mod">
          <ac:chgData name="H M" userId="84cd2103f36ef0dc" providerId="LiveId" clId="{8F10A91F-EFDA-497B-869D-6F532A84F5AF}" dt="2023-09-05T14:45:49.306" v="1625"/>
          <ac:spMkLst>
            <pc:docMk/>
            <pc:sldMk cId="2293351738" sldId="482"/>
            <ac:spMk id="272" creationId="{87FB45D2-E5ED-318B-3BB4-D8B5DBCE1FC7}"/>
          </ac:spMkLst>
        </pc:spChg>
        <pc:spChg chg="mod">
          <ac:chgData name="H M" userId="84cd2103f36ef0dc" providerId="LiveId" clId="{8F10A91F-EFDA-497B-869D-6F532A84F5AF}" dt="2023-09-04T20:49:33.075" v="127"/>
          <ac:spMkLst>
            <pc:docMk/>
            <pc:sldMk cId="2293351738" sldId="482"/>
            <ac:spMk id="273" creationId="{327D7909-3D4B-94F9-5686-20DE966CF463}"/>
          </ac:spMkLst>
        </pc:spChg>
        <pc:spChg chg="mod">
          <ac:chgData name="H M" userId="84cd2103f36ef0dc" providerId="LiveId" clId="{8F10A91F-EFDA-497B-869D-6F532A84F5AF}" dt="2023-09-05T14:45:49.306" v="1625"/>
          <ac:spMkLst>
            <pc:docMk/>
            <pc:sldMk cId="2293351738" sldId="482"/>
            <ac:spMk id="273" creationId="{368B3688-0873-2A2E-1BD9-CD6CDE74BF81}"/>
          </ac:spMkLst>
        </pc:spChg>
        <pc:spChg chg="mod">
          <ac:chgData name="H M" userId="84cd2103f36ef0dc" providerId="LiveId" clId="{8F10A91F-EFDA-497B-869D-6F532A84F5AF}" dt="2023-09-05T14:45:49.306" v="1625"/>
          <ac:spMkLst>
            <pc:docMk/>
            <pc:sldMk cId="2293351738" sldId="482"/>
            <ac:spMk id="274" creationId="{0B35F8D1-44E1-62C3-DF3B-FF81DDC2D58B}"/>
          </ac:spMkLst>
        </pc:spChg>
        <pc:spChg chg="mod">
          <ac:chgData name="H M" userId="84cd2103f36ef0dc" providerId="LiveId" clId="{8F10A91F-EFDA-497B-869D-6F532A84F5AF}" dt="2023-09-04T20:49:33.075" v="127"/>
          <ac:spMkLst>
            <pc:docMk/>
            <pc:sldMk cId="2293351738" sldId="482"/>
            <ac:spMk id="274" creationId="{F0D96274-6CA2-89C3-3C56-6CCDF6655527}"/>
          </ac:spMkLst>
        </pc:spChg>
        <pc:spChg chg="mod">
          <ac:chgData name="H M" userId="84cd2103f36ef0dc" providerId="LiveId" clId="{8F10A91F-EFDA-497B-869D-6F532A84F5AF}" dt="2023-09-05T14:45:49.306" v="1625"/>
          <ac:spMkLst>
            <pc:docMk/>
            <pc:sldMk cId="2293351738" sldId="482"/>
            <ac:spMk id="275" creationId="{B391F4F7-C0F2-D115-037B-C4D80EDEFF2F}"/>
          </ac:spMkLst>
        </pc:spChg>
        <pc:spChg chg="mod">
          <ac:chgData name="H M" userId="84cd2103f36ef0dc" providerId="LiveId" clId="{8F10A91F-EFDA-497B-869D-6F532A84F5AF}" dt="2023-09-04T20:49:33.075" v="127"/>
          <ac:spMkLst>
            <pc:docMk/>
            <pc:sldMk cId="2293351738" sldId="482"/>
            <ac:spMk id="275" creationId="{B57B588D-4906-C6F1-249F-BC9E4A72F3E0}"/>
          </ac:spMkLst>
        </pc:spChg>
        <pc:spChg chg="mod">
          <ac:chgData name="H M" userId="84cd2103f36ef0dc" providerId="LiveId" clId="{8F10A91F-EFDA-497B-869D-6F532A84F5AF}" dt="2023-09-04T20:49:33.075" v="127"/>
          <ac:spMkLst>
            <pc:docMk/>
            <pc:sldMk cId="2293351738" sldId="482"/>
            <ac:spMk id="276" creationId="{1868751E-6ABC-BBE1-C291-87E826A64483}"/>
          </ac:spMkLst>
        </pc:spChg>
        <pc:spChg chg="mod">
          <ac:chgData name="H M" userId="84cd2103f36ef0dc" providerId="LiveId" clId="{8F10A91F-EFDA-497B-869D-6F532A84F5AF}" dt="2023-09-05T14:45:49.306" v="1625"/>
          <ac:spMkLst>
            <pc:docMk/>
            <pc:sldMk cId="2293351738" sldId="482"/>
            <ac:spMk id="276" creationId="{2E9FA4C8-374C-6B3D-84E2-A6D419224D15}"/>
          </ac:spMkLst>
        </pc:spChg>
        <pc:spChg chg="mod">
          <ac:chgData name="H M" userId="84cd2103f36ef0dc" providerId="LiveId" clId="{8F10A91F-EFDA-497B-869D-6F532A84F5AF}" dt="2023-09-04T20:49:33.075" v="127"/>
          <ac:spMkLst>
            <pc:docMk/>
            <pc:sldMk cId="2293351738" sldId="482"/>
            <ac:spMk id="277" creationId="{B67FE4EE-08E5-65DE-EAD0-B88F1ADB8B23}"/>
          </ac:spMkLst>
        </pc:spChg>
        <pc:spChg chg="mod">
          <ac:chgData name="H M" userId="84cd2103f36ef0dc" providerId="LiveId" clId="{8F10A91F-EFDA-497B-869D-6F532A84F5AF}" dt="2023-09-05T14:45:49.306" v="1625"/>
          <ac:spMkLst>
            <pc:docMk/>
            <pc:sldMk cId="2293351738" sldId="482"/>
            <ac:spMk id="277" creationId="{BC1B0552-4C1F-A14F-44CB-E0CFBAF0BCB8}"/>
          </ac:spMkLst>
        </pc:spChg>
        <pc:spChg chg="mod">
          <ac:chgData name="H M" userId="84cd2103f36ef0dc" providerId="LiveId" clId="{8F10A91F-EFDA-497B-869D-6F532A84F5AF}" dt="2023-09-05T14:45:49.306" v="1625"/>
          <ac:spMkLst>
            <pc:docMk/>
            <pc:sldMk cId="2293351738" sldId="482"/>
            <ac:spMk id="278" creationId="{39D4416B-D953-73B2-43D7-66892CBE4EE2}"/>
          </ac:spMkLst>
        </pc:spChg>
        <pc:spChg chg="mod">
          <ac:chgData name="H M" userId="84cd2103f36ef0dc" providerId="LiveId" clId="{8F10A91F-EFDA-497B-869D-6F532A84F5AF}" dt="2023-09-04T20:49:33.075" v="127"/>
          <ac:spMkLst>
            <pc:docMk/>
            <pc:sldMk cId="2293351738" sldId="482"/>
            <ac:spMk id="278" creationId="{CF5CD788-8ED1-613D-2EA2-6B38E24B6AE8}"/>
          </ac:spMkLst>
        </pc:spChg>
        <pc:spChg chg="mod">
          <ac:chgData name="H M" userId="84cd2103f36ef0dc" providerId="LiveId" clId="{8F10A91F-EFDA-497B-869D-6F532A84F5AF}" dt="2023-09-05T14:45:49.306" v="1625"/>
          <ac:spMkLst>
            <pc:docMk/>
            <pc:sldMk cId="2293351738" sldId="482"/>
            <ac:spMk id="279" creationId="{3BE0D44D-82C6-7DA2-8CB9-EF3082671CB3}"/>
          </ac:spMkLst>
        </pc:spChg>
        <pc:spChg chg="mod">
          <ac:chgData name="H M" userId="84cd2103f36ef0dc" providerId="LiveId" clId="{8F10A91F-EFDA-497B-869D-6F532A84F5AF}" dt="2023-09-04T20:49:33.075" v="127"/>
          <ac:spMkLst>
            <pc:docMk/>
            <pc:sldMk cId="2293351738" sldId="482"/>
            <ac:spMk id="279" creationId="{9A8C3BA1-91C7-CE3A-FF25-DB821B22F16C}"/>
          </ac:spMkLst>
        </pc:spChg>
        <pc:spChg chg="mod">
          <ac:chgData name="H M" userId="84cd2103f36ef0dc" providerId="LiveId" clId="{8F10A91F-EFDA-497B-869D-6F532A84F5AF}" dt="2023-09-04T20:49:33.075" v="127"/>
          <ac:spMkLst>
            <pc:docMk/>
            <pc:sldMk cId="2293351738" sldId="482"/>
            <ac:spMk id="280" creationId="{78A5689E-A09D-6EDC-B60D-B2ABD2F30A17}"/>
          </ac:spMkLst>
        </pc:spChg>
        <pc:spChg chg="mod">
          <ac:chgData name="H M" userId="84cd2103f36ef0dc" providerId="LiveId" clId="{8F10A91F-EFDA-497B-869D-6F532A84F5AF}" dt="2023-09-05T14:45:49.306" v="1625"/>
          <ac:spMkLst>
            <pc:docMk/>
            <pc:sldMk cId="2293351738" sldId="482"/>
            <ac:spMk id="280" creationId="{F0745CFB-F730-4656-2C00-9B882049D448}"/>
          </ac:spMkLst>
        </pc:spChg>
        <pc:spChg chg="mod">
          <ac:chgData name="H M" userId="84cd2103f36ef0dc" providerId="LiveId" clId="{8F10A91F-EFDA-497B-869D-6F532A84F5AF}" dt="2023-09-04T20:49:33.075" v="127"/>
          <ac:spMkLst>
            <pc:docMk/>
            <pc:sldMk cId="2293351738" sldId="482"/>
            <ac:spMk id="281" creationId="{01CD33DF-AD1F-F0A6-AB72-11290ABD4855}"/>
          </ac:spMkLst>
        </pc:spChg>
        <pc:spChg chg="mod">
          <ac:chgData name="H M" userId="84cd2103f36ef0dc" providerId="LiveId" clId="{8F10A91F-EFDA-497B-869D-6F532A84F5AF}" dt="2023-09-05T14:45:49.306" v="1625"/>
          <ac:spMkLst>
            <pc:docMk/>
            <pc:sldMk cId="2293351738" sldId="482"/>
            <ac:spMk id="281" creationId="{76D0B812-4665-6452-2C29-3DE68F08947E}"/>
          </ac:spMkLst>
        </pc:spChg>
        <pc:spChg chg="mod">
          <ac:chgData name="H M" userId="84cd2103f36ef0dc" providerId="LiveId" clId="{8F10A91F-EFDA-497B-869D-6F532A84F5AF}" dt="2023-09-05T14:45:49.306" v="1625"/>
          <ac:spMkLst>
            <pc:docMk/>
            <pc:sldMk cId="2293351738" sldId="482"/>
            <ac:spMk id="282" creationId="{364ABCC3-FC65-15CD-91B8-0BDECB0C54A1}"/>
          </ac:spMkLst>
        </pc:spChg>
        <pc:spChg chg="mod">
          <ac:chgData name="H M" userId="84cd2103f36ef0dc" providerId="LiveId" clId="{8F10A91F-EFDA-497B-869D-6F532A84F5AF}" dt="2023-09-04T20:49:33.075" v="127"/>
          <ac:spMkLst>
            <pc:docMk/>
            <pc:sldMk cId="2293351738" sldId="482"/>
            <ac:spMk id="282" creationId="{89A3A85B-F0BD-9DDF-D3A7-F2280F4C03E0}"/>
          </ac:spMkLst>
        </pc:spChg>
        <pc:spChg chg="mod">
          <ac:chgData name="H M" userId="84cd2103f36ef0dc" providerId="LiveId" clId="{8F10A91F-EFDA-497B-869D-6F532A84F5AF}" dt="2023-09-04T20:49:33.075" v="127"/>
          <ac:spMkLst>
            <pc:docMk/>
            <pc:sldMk cId="2293351738" sldId="482"/>
            <ac:spMk id="283" creationId="{10A93DFA-E1AA-1B56-9C1F-CC9ABAB88E47}"/>
          </ac:spMkLst>
        </pc:spChg>
        <pc:spChg chg="mod">
          <ac:chgData name="H M" userId="84cd2103f36ef0dc" providerId="LiveId" clId="{8F10A91F-EFDA-497B-869D-6F532A84F5AF}" dt="2023-09-05T14:45:49.306" v="1625"/>
          <ac:spMkLst>
            <pc:docMk/>
            <pc:sldMk cId="2293351738" sldId="482"/>
            <ac:spMk id="283" creationId="{A708CA48-E850-D5E7-21D1-6C2D1518AF68}"/>
          </ac:spMkLst>
        </pc:spChg>
        <pc:spChg chg="mod">
          <ac:chgData name="H M" userId="84cd2103f36ef0dc" providerId="LiveId" clId="{8F10A91F-EFDA-497B-869D-6F532A84F5AF}" dt="2023-09-05T14:45:49.306" v="1625"/>
          <ac:spMkLst>
            <pc:docMk/>
            <pc:sldMk cId="2293351738" sldId="482"/>
            <ac:spMk id="284" creationId="{3312A9D3-8AB5-1247-C264-058C75A529EA}"/>
          </ac:spMkLst>
        </pc:spChg>
        <pc:spChg chg="mod">
          <ac:chgData name="H M" userId="84cd2103f36ef0dc" providerId="LiveId" clId="{8F10A91F-EFDA-497B-869D-6F532A84F5AF}" dt="2023-09-04T20:49:33.075" v="127"/>
          <ac:spMkLst>
            <pc:docMk/>
            <pc:sldMk cId="2293351738" sldId="482"/>
            <ac:spMk id="284" creationId="{E00F0F10-119F-2121-6A72-F8B3DF524B34}"/>
          </ac:spMkLst>
        </pc:spChg>
        <pc:spChg chg="mod">
          <ac:chgData name="H M" userId="84cd2103f36ef0dc" providerId="LiveId" clId="{8F10A91F-EFDA-497B-869D-6F532A84F5AF}" dt="2023-09-04T20:49:33.075" v="127"/>
          <ac:spMkLst>
            <pc:docMk/>
            <pc:sldMk cId="2293351738" sldId="482"/>
            <ac:spMk id="285" creationId="{BC78A93B-C887-CCA6-25F6-4C5FE2B4C98C}"/>
          </ac:spMkLst>
        </pc:spChg>
        <pc:spChg chg="mod">
          <ac:chgData name="H M" userId="84cd2103f36ef0dc" providerId="LiveId" clId="{8F10A91F-EFDA-497B-869D-6F532A84F5AF}" dt="2023-09-05T14:45:49.306" v="1625"/>
          <ac:spMkLst>
            <pc:docMk/>
            <pc:sldMk cId="2293351738" sldId="482"/>
            <ac:spMk id="285" creationId="{DC160B89-5AAF-E52E-705E-B7FE380FE3DD}"/>
          </ac:spMkLst>
        </pc:spChg>
        <pc:spChg chg="mod">
          <ac:chgData name="H M" userId="84cd2103f36ef0dc" providerId="LiveId" clId="{8F10A91F-EFDA-497B-869D-6F532A84F5AF}" dt="2023-09-04T20:49:33.075" v="127"/>
          <ac:spMkLst>
            <pc:docMk/>
            <pc:sldMk cId="2293351738" sldId="482"/>
            <ac:spMk id="286" creationId="{2FAF8A7C-EB5D-CE9E-989D-A09E71CFA9E7}"/>
          </ac:spMkLst>
        </pc:spChg>
        <pc:spChg chg="mod">
          <ac:chgData name="H M" userId="84cd2103f36ef0dc" providerId="LiveId" clId="{8F10A91F-EFDA-497B-869D-6F532A84F5AF}" dt="2023-09-05T14:45:49.306" v="1625"/>
          <ac:spMkLst>
            <pc:docMk/>
            <pc:sldMk cId="2293351738" sldId="482"/>
            <ac:spMk id="286" creationId="{86D47C2D-A4B8-88CD-A093-2263161FDC5A}"/>
          </ac:spMkLst>
        </pc:spChg>
        <pc:spChg chg="mod">
          <ac:chgData name="H M" userId="84cd2103f36ef0dc" providerId="LiveId" clId="{8F10A91F-EFDA-497B-869D-6F532A84F5AF}" dt="2023-09-05T14:45:49.306" v="1625"/>
          <ac:spMkLst>
            <pc:docMk/>
            <pc:sldMk cId="2293351738" sldId="482"/>
            <ac:spMk id="287" creationId="{36F2FD05-73B7-ABA9-455A-98533286FE37}"/>
          </ac:spMkLst>
        </pc:spChg>
        <pc:spChg chg="mod">
          <ac:chgData name="H M" userId="84cd2103f36ef0dc" providerId="LiveId" clId="{8F10A91F-EFDA-497B-869D-6F532A84F5AF}" dt="2023-09-04T20:49:33.075" v="127"/>
          <ac:spMkLst>
            <pc:docMk/>
            <pc:sldMk cId="2293351738" sldId="482"/>
            <ac:spMk id="287" creationId="{38E22AD2-1FF5-3002-FE65-E5E395E4F633}"/>
          </ac:spMkLst>
        </pc:spChg>
        <pc:spChg chg="mod">
          <ac:chgData name="H M" userId="84cd2103f36ef0dc" providerId="LiveId" clId="{8F10A91F-EFDA-497B-869D-6F532A84F5AF}" dt="2023-09-04T20:49:33.075" v="127"/>
          <ac:spMkLst>
            <pc:docMk/>
            <pc:sldMk cId="2293351738" sldId="482"/>
            <ac:spMk id="288" creationId="{CBDFB164-AD37-6A77-5742-175C13383B82}"/>
          </ac:spMkLst>
        </pc:spChg>
        <pc:spChg chg="mod">
          <ac:chgData name="H M" userId="84cd2103f36ef0dc" providerId="LiveId" clId="{8F10A91F-EFDA-497B-869D-6F532A84F5AF}" dt="2023-09-05T14:45:49.306" v="1625"/>
          <ac:spMkLst>
            <pc:docMk/>
            <pc:sldMk cId="2293351738" sldId="482"/>
            <ac:spMk id="288" creationId="{F70AC329-4669-FE46-7A56-9E391CA83029}"/>
          </ac:spMkLst>
        </pc:spChg>
        <pc:spChg chg="mod">
          <ac:chgData name="H M" userId="84cd2103f36ef0dc" providerId="LiveId" clId="{8F10A91F-EFDA-497B-869D-6F532A84F5AF}" dt="2023-09-04T20:49:33.075" v="127"/>
          <ac:spMkLst>
            <pc:docMk/>
            <pc:sldMk cId="2293351738" sldId="482"/>
            <ac:spMk id="289" creationId="{13249B4C-D343-37BA-6E47-2A99342A8A4B}"/>
          </ac:spMkLst>
        </pc:spChg>
        <pc:spChg chg="mod">
          <ac:chgData name="H M" userId="84cd2103f36ef0dc" providerId="LiveId" clId="{8F10A91F-EFDA-497B-869D-6F532A84F5AF}" dt="2023-09-05T14:45:49.306" v="1625"/>
          <ac:spMkLst>
            <pc:docMk/>
            <pc:sldMk cId="2293351738" sldId="482"/>
            <ac:spMk id="289" creationId="{CD70818B-C120-D213-7A63-A555744B7761}"/>
          </ac:spMkLst>
        </pc:spChg>
        <pc:spChg chg="mod">
          <ac:chgData name="H M" userId="84cd2103f36ef0dc" providerId="LiveId" clId="{8F10A91F-EFDA-497B-869D-6F532A84F5AF}" dt="2023-09-05T14:45:49.306" v="1625"/>
          <ac:spMkLst>
            <pc:docMk/>
            <pc:sldMk cId="2293351738" sldId="482"/>
            <ac:spMk id="290" creationId="{30219820-7401-017A-C7A3-D8533C19D90D}"/>
          </ac:spMkLst>
        </pc:spChg>
        <pc:spChg chg="mod">
          <ac:chgData name="H M" userId="84cd2103f36ef0dc" providerId="LiveId" clId="{8F10A91F-EFDA-497B-869D-6F532A84F5AF}" dt="2023-09-04T20:49:33.075" v="127"/>
          <ac:spMkLst>
            <pc:docMk/>
            <pc:sldMk cId="2293351738" sldId="482"/>
            <ac:spMk id="290" creationId="{E80BC5B1-3CEF-49D2-BDD8-D47D2D98EE3E}"/>
          </ac:spMkLst>
        </pc:spChg>
        <pc:spChg chg="mod">
          <ac:chgData name="H M" userId="84cd2103f36ef0dc" providerId="LiveId" clId="{8F10A91F-EFDA-497B-869D-6F532A84F5AF}" dt="2023-09-05T14:45:49.306" v="1625"/>
          <ac:spMkLst>
            <pc:docMk/>
            <pc:sldMk cId="2293351738" sldId="482"/>
            <ac:spMk id="291" creationId="{23690C2E-4AEA-FEBA-AD1E-3E119DD65806}"/>
          </ac:spMkLst>
        </pc:spChg>
        <pc:spChg chg="mod">
          <ac:chgData name="H M" userId="84cd2103f36ef0dc" providerId="LiveId" clId="{8F10A91F-EFDA-497B-869D-6F532A84F5AF}" dt="2023-09-04T20:49:33.075" v="127"/>
          <ac:spMkLst>
            <pc:docMk/>
            <pc:sldMk cId="2293351738" sldId="482"/>
            <ac:spMk id="291" creationId="{B11187CF-3493-A861-781E-7D90ADC0003D}"/>
          </ac:spMkLst>
        </pc:spChg>
        <pc:spChg chg="mod">
          <ac:chgData name="H M" userId="84cd2103f36ef0dc" providerId="LiveId" clId="{8F10A91F-EFDA-497B-869D-6F532A84F5AF}" dt="2023-09-05T14:45:49.306" v="1625"/>
          <ac:spMkLst>
            <pc:docMk/>
            <pc:sldMk cId="2293351738" sldId="482"/>
            <ac:spMk id="292" creationId="{2585C825-87FF-8605-09B2-C55D950452EB}"/>
          </ac:spMkLst>
        </pc:spChg>
        <pc:spChg chg="mod">
          <ac:chgData name="H M" userId="84cd2103f36ef0dc" providerId="LiveId" clId="{8F10A91F-EFDA-497B-869D-6F532A84F5AF}" dt="2023-09-04T20:49:33.075" v="127"/>
          <ac:spMkLst>
            <pc:docMk/>
            <pc:sldMk cId="2293351738" sldId="482"/>
            <ac:spMk id="292" creationId="{62104BC5-4204-0E14-BFFE-B9A9B318D2C2}"/>
          </ac:spMkLst>
        </pc:spChg>
        <pc:spChg chg="mod">
          <ac:chgData name="H M" userId="84cd2103f36ef0dc" providerId="LiveId" clId="{8F10A91F-EFDA-497B-869D-6F532A84F5AF}" dt="2023-09-04T20:49:33.075" v="127"/>
          <ac:spMkLst>
            <pc:docMk/>
            <pc:sldMk cId="2293351738" sldId="482"/>
            <ac:spMk id="293" creationId="{CC4F0FE4-C581-A5E1-3837-9A72CA95A430}"/>
          </ac:spMkLst>
        </pc:spChg>
        <pc:spChg chg="mod">
          <ac:chgData name="H M" userId="84cd2103f36ef0dc" providerId="LiveId" clId="{8F10A91F-EFDA-497B-869D-6F532A84F5AF}" dt="2023-09-05T14:45:49.306" v="1625"/>
          <ac:spMkLst>
            <pc:docMk/>
            <pc:sldMk cId="2293351738" sldId="482"/>
            <ac:spMk id="293" creationId="{F3B34F41-B4CD-5393-5279-9EA48AE4B587}"/>
          </ac:spMkLst>
        </pc:spChg>
        <pc:spChg chg="mod">
          <ac:chgData name="H M" userId="84cd2103f36ef0dc" providerId="LiveId" clId="{8F10A91F-EFDA-497B-869D-6F532A84F5AF}" dt="2023-09-04T20:49:33.075" v="127"/>
          <ac:spMkLst>
            <pc:docMk/>
            <pc:sldMk cId="2293351738" sldId="482"/>
            <ac:spMk id="294" creationId="{125F9B5B-57B4-9CAB-6E83-6181621C2F72}"/>
          </ac:spMkLst>
        </pc:spChg>
        <pc:spChg chg="mod">
          <ac:chgData name="H M" userId="84cd2103f36ef0dc" providerId="LiveId" clId="{8F10A91F-EFDA-497B-869D-6F532A84F5AF}" dt="2023-09-05T14:45:49.306" v="1625"/>
          <ac:spMkLst>
            <pc:docMk/>
            <pc:sldMk cId="2293351738" sldId="482"/>
            <ac:spMk id="294" creationId="{9A1724B6-D1A6-D933-33FC-1D1FCEA6E835}"/>
          </ac:spMkLst>
        </pc:spChg>
        <pc:spChg chg="mod">
          <ac:chgData name="H M" userId="84cd2103f36ef0dc" providerId="LiveId" clId="{8F10A91F-EFDA-497B-869D-6F532A84F5AF}" dt="2023-09-05T14:45:49.306" v="1625"/>
          <ac:spMkLst>
            <pc:docMk/>
            <pc:sldMk cId="2293351738" sldId="482"/>
            <ac:spMk id="295" creationId="{686B287D-5DB9-F631-656E-2E019CA2D190}"/>
          </ac:spMkLst>
        </pc:spChg>
        <pc:spChg chg="mod">
          <ac:chgData name="H M" userId="84cd2103f36ef0dc" providerId="LiveId" clId="{8F10A91F-EFDA-497B-869D-6F532A84F5AF}" dt="2023-09-04T20:49:33.075" v="127"/>
          <ac:spMkLst>
            <pc:docMk/>
            <pc:sldMk cId="2293351738" sldId="482"/>
            <ac:spMk id="295" creationId="{F6D2C581-9B82-B188-4748-0FDC45C538C9}"/>
          </ac:spMkLst>
        </pc:spChg>
        <pc:spChg chg="mod">
          <ac:chgData name="H M" userId="84cd2103f36ef0dc" providerId="LiveId" clId="{8F10A91F-EFDA-497B-869D-6F532A84F5AF}" dt="2023-09-04T20:49:33.075" v="127"/>
          <ac:spMkLst>
            <pc:docMk/>
            <pc:sldMk cId="2293351738" sldId="482"/>
            <ac:spMk id="296" creationId="{51D8C8E0-BD53-BD75-CDC7-A4758BC79D1F}"/>
          </ac:spMkLst>
        </pc:spChg>
        <pc:spChg chg="mod">
          <ac:chgData name="H M" userId="84cd2103f36ef0dc" providerId="LiveId" clId="{8F10A91F-EFDA-497B-869D-6F532A84F5AF}" dt="2023-09-05T14:45:49.306" v="1625"/>
          <ac:spMkLst>
            <pc:docMk/>
            <pc:sldMk cId="2293351738" sldId="482"/>
            <ac:spMk id="296" creationId="{7A5644B6-A13F-ACC8-678D-8065FC3C8E20}"/>
          </ac:spMkLst>
        </pc:spChg>
        <pc:spChg chg="mod">
          <ac:chgData name="H M" userId="84cd2103f36ef0dc" providerId="LiveId" clId="{8F10A91F-EFDA-497B-869D-6F532A84F5AF}" dt="2023-09-05T14:45:49.306" v="1625"/>
          <ac:spMkLst>
            <pc:docMk/>
            <pc:sldMk cId="2293351738" sldId="482"/>
            <ac:spMk id="297" creationId="{3862DB22-F221-D8DD-D05F-7D18AD3C0451}"/>
          </ac:spMkLst>
        </pc:spChg>
        <pc:spChg chg="mod">
          <ac:chgData name="H M" userId="84cd2103f36ef0dc" providerId="LiveId" clId="{8F10A91F-EFDA-497B-869D-6F532A84F5AF}" dt="2023-09-04T20:49:33.075" v="127"/>
          <ac:spMkLst>
            <pc:docMk/>
            <pc:sldMk cId="2293351738" sldId="482"/>
            <ac:spMk id="297" creationId="{EFE7F803-4059-4723-75D1-944569026E08}"/>
          </ac:spMkLst>
        </pc:spChg>
        <pc:spChg chg="mod">
          <ac:chgData name="H M" userId="84cd2103f36ef0dc" providerId="LiveId" clId="{8F10A91F-EFDA-497B-869D-6F532A84F5AF}" dt="2023-09-05T14:45:49.306" v="1625"/>
          <ac:spMkLst>
            <pc:docMk/>
            <pc:sldMk cId="2293351738" sldId="482"/>
            <ac:spMk id="298" creationId="{4AEE05AB-E090-C98E-F547-6644AF5ED7D5}"/>
          </ac:spMkLst>
        </pc:spChg>
        <pc:spChg chg="mod">
          <ac:chgData name="H M" userId="84cd2103f36ef0dc" providerId="LiveId" clId="{8F10A91F-EFDA-497B-869D-6F532A84F5AF}" dt="2023-09-04T20:49:33.075" v="127"/>
          <ac:spMkLst>
            <pc:docMk/>
            <pc:sldMk cId="2293351738" sldId="482"/>
            <ac:spMk id="298" creationId="{6CE8B8F5-6878-1235-218B-E65E95E37019}"/>
          </ac:spMkLst>
        </pc:spChg>
        <pc:spChg chg="mod">
          <ac:chgData name="H M" userId="84cd2103f36ef0dc" providerId="LiveId" clId="{8F10A91F-EFDA-497B-869D-6F532A84F5AF}" dt="2023-09-04T20:49:33.075" v="127"/>
          <ac:spMkLst>
            <pc:docMk/>
            <pc:sldMk cId="2293351738" sldId="482"/>
            <ac:spMk id="299" creationId="{1E95500A-49B1-B3BE-3AEB-17125AE52A10}"/>
          </ac:spMkLst>
        </pc:spChg>
        <pc:spChg chg="mod">
          <ac:chgData name="H M" userId="84cd2103f36ef0dc" providerId="LiveId" clId="{8F10A91F-EFDA-497B-869D-6F532A84F5AF}" dt="2023-09-05T14:45:49.306" v="1625"/>
          <ac:spMkLst>
            <pc:docMk/>
            <pc:sldMk cId="2293351738" sldId="482"/>
            <ac:spMk id="299" creationId="{E03BCDD0-162A-7C14-CB88-E5681AF046CB}"/>
          </ac:spMkLst>
        </pc:spChg>
        <pc:spChg chg="mod">
          <ac:chgData name="H M" userId="84cd2103f36ef0dc" providerId="LiveId" clId="{8F10A91F-EFDA-497B-869D-6F532A84F5AF}" dt="2023-09-04T20:49:33.075" v="127"/>
          <ac:spMkLst>
            <pc:docMk/>
            <pc:sldMk cId="2293351738" sldId="482"/>
            <ac:spMk id="300" creationId="{3EB1C8F1-224D-95DE-CCB3-CB2F2EA2BFC1}"/>
          </ac:spMkLst>
        </pc:spChg>
        <pc:spChg chg="mod">
          <ac:chgData name="H M" userId="84cd2103f36ef0dc" providerId="LiveId" clId="{8F10A91F-EFDA-497B-869D-6F532A84F5AF}" dt="2023-09-05T14:45:49.306" v="1625"/>
          <ac:spMkLst>
            <pc:docMk/>
            <pc:sldMk cId="2293351738" sldId="482"/>
            <ac:spMk id="300" creationId="{E72DACC8-A0B6-C170-E53A-92AF896C5BF2}"/>
          </ac:spMkLst>
        </pc:spChg>
        <pc:spChg chg="mod">
          <ac:chgData name="H M" userId="84cd2103f36ef0dc" providerId="LiveId" clId="{8F10A91F-EFDA-497B-869D-6F532A84F5AF}" dt="2023-09-04T20:49:33.075" v="127"/>
          <ac:spMkLst>
            <pc:docMk/>
            <pc:sldMk cId="2293351738" sldId="482"/>
            <ac:spMk id="301" creationId="{290E5D30-41CC-F4EF-7CF6-F05D46043F6C}"/>
          </ac:spMkLst>
        </pc:spChg>
        <pc:spChg chg="mod">
          <ac:chgData name="H M" userId="84cd2103f36ef0dc" providerId="LiveId" clId="{8F10A91F-EFDA-497B-869D-6F532A84F5AF}" dt="2023-09-05T14:45:49.306" v="1625"/>
          <ac:spMkLst>
            <pc:docMk/>
            <pc:sldMk cId="2293351738" sldId="482"/>
            <ac:spMk id="301" creationId="{9CF6B16F-D804-8132-7C58-FB6E6CB19F92}"/>
          </ac:spMkLst>
        </pc:spChg>
        <pc:spChg chg="mod">
          <ac:chgData name="H M" userId="84cd2103f36ef0dc" providerId="LiveId" clId="{8F10A91F-EFDA-497B-869D-6F532A84F5AF}" dt="2023-09-05T14:45:49.306" v="1625"/>
          <ac:spMkLst>
            <pc:docMk/>
            <pc:sldMk cId="2293351738" sldId="482"/>
            <ac:spMk id="302" creationId="{4B7E58DA-5D1F-08C8-9AC9-E85CDFD2C6C4}"/>
          </ac:spMkLst>
        </pc:spChg>
        <pc:spChg chg="mod">
          <ac:chgData name="H M" userId="84cd2103f36ef0dc" providerId="LiveId" clId="{8F10A91F-EFDA-497B-869D-6F532A84F5AF}" dt="2023-09-04T20:49:33.075" v="127"/>
          <ac:spMkLst>
            <pc:docMk/>
            <pc:sldMk cId="2293351738" sldId="482"/>
            <ac:spMk id="302" creationId="{C34F0A28-BA25-1CA3-CACA-020449AC5ACB}"/>
          </ac:spMkLst>
        </pc:spChg>
        <pc:spChg chg="mod">
          <ac:chgData name="H M" userId="84cd2103f36ef0dc" providerId="LiveId" clId="{8F10A91F-EFDA-497B-869D-6F532A84F5AF}" dt="2023-09-04T20:49:33.075" v="127"/>
          <ac:spMkLst>
            <pc:docMk/>
            <pc:sldMk cId="2293351738" sldId="482"/>
            <ac:spMk id="303" creationId="{0801D254-A97D-A424-B973-349FB2D3E634}"/>
          </ac:spMkLst>
        </pc:spChg>
        <pc:spChg chg="mod">
          <ac:chgData name="H M" userId="84cd2103f36ef0dc" providerId="LiveId" clId="{8F10A91F-EFDA-497B-869D-6F532A84F5AF}" dt="2023-09-05T14:45:49.306" v="1625"/>
          <ac:spMkLst>
            <pc:docMk/>
            <pc:sldMk cId="2293351738" sldId="482"/>
            <ac:spMk id="303" creationId="{2C9AA5E9-E4C4-89CB-E987-195A1FE893DA}"/>
          </ac:spMkLst>
        </pc:spChg>
        <pc:spChg chg="mod">
          <ac:chgData name="H M" userId="84cd2103f36ef0dc" providerId="LiveId" clId="{8F10A91F-EFDA-497B-869D-6F532A84F5AF}" dt="2023-09-04T20:49:33.075" v="127"/>
          <ac:spMkLst>
            <pc:docMk/>
            <pc:sldMk cId="2293351738" sldId="482"/>
            <ac:spMk id="304" creationId="{67ACEEF3-7472-F520-7D74-16B4465FE14B}"/>
          </ac:spMkLst>
        </pc:spChg>
        <pc:spChg chg="mod">
          <ac:chgData name="H M" userId="84cd2103f36ef0dc" providerId="LiveId" clId="{8F10A91F-EFDA-497B-869D-6F532A84F5AF}" dt="2023-09-05T14:45:49.306" v="1625"/>
          <ac:spMkLst>
            <pc:docMk/>
            <pc:sldMk cId="2293351738" sldId="482"/>
            <ac:spMk id="304" creationId="{6CA8DBC6-A0FE-CCB5-B338-A386EE3217C2}"/>
          </ac:spMkLst>
        </pc:spChg>
        <pc:spChg chg="mod">
          <ac:chgData name="H M" userId="84cd2103f36ef0dc" providerId="LiveId" clId="{8F10A91F-EFDA-497B-869D-6F532A84F5AF}" dt="2023-09-05T14:45:49.306" v="1625"/>
          <ac:spMkLst>
            <pc:docMk/>
            <pc:sldMk cId="2293351738" sldId="482"/>
            <ac:spMk id="305" creationId="{9DF09832-D594-21E9-8AF5-7C90D6D4A2BA}"/>
          </ac:spMkLst>
        </pc:spChg>
        <pc:spChg chg="mod">
          <ac:chgData name="H M" userId="84cd2103f36ef0dc" providerId="LiveId" clId="{8F10A91F-EFDA-497B-869D-6F532A84F5AF}" dt="2023-09-04T20:49:33.075" v="127"/>
          <ac:spMkLst>
            <pc:docMk/>
            <pc:sldMk cId="2293351738" sldId="482"/>
            <ac:spMk id="305" creationId="{A78777DD-FEB2-2521-8C19-4DFFD12EBF6D}"/>
          </ac:spMkLst>
        </pc:spChg>
        <pc:spChg chg="mod">
          <ac:chgData name="H M" userId="84cd2103f36ef0dc" providerId="LiveId" clId="{8F10A91F-EFDA-497B-869D-6F532A84F5AF}" dt="2023-09-04T20:49:33.075" v="127"/>
          <ac:spMkLst>
            <pc:docMk/>
            <pc:sldMk cId="2293351738" sldId="482"/>
            <ac:spMk id="306" creationId="{A9C77CD8-605F-70A8-2D09-BDDAB71837CA}"/>
          </ac:spMkLst>
        </pc:spChg>
        <pc:spChg chg="mod">
          <ac:chgData name="H M" userId="84cd2103f36ef0dc" providerId="LiveId" clId="{8F10A91F-EFDA-497B-869D-6F532A84F5AF}" dt="2023-09-05T14:45:49.306" v="1625"/>
          <ac:spMkLst>
            <pc:docMk/>
            <pc:sldMk cId="2293351738" sldId="482"/>
            <ac:spMk id="306" creationId="{DBEBDA99-F11E-1370-F5DC-268AC272A580}"/>
          </ac:spMkLst>
        </pc:spChg>
        <pc:spChg chg="mod">
          <ac:chgData name="H M" userId="84cd2103f36ef0dc" providerId="LiveId" clId="{8F10A91F-EFDA-497B-869D-6F532A84F5AF}" dt="2023-09-05T14:45:49.306" v="1625"/>
          <ac:spMkLst>
            <pc:docMk/>
            <pc:sldMk cId="2293351738" sldId="482"/>
            <ac:spMk id="307" creationId="{BF669A98-AEC8-91A3-ECA6-8F121F423E92}"/>
          </ac:spMkLst>
        </pc:spChg>
        <pc:spChg chg="mod">
          <ac:chgData name="H M" userId="84cd2103f36ef0dc" providerId="LiveId" clId="{8F10A91F-EFDA-497B-869D-6F532A84F5AF}" dt="2023-09-04T20:49:33.075" v="127"/>
          <ac:spMkLst>
            <pc:docMk/>
            <pc:sldMk cId="2293351738" sldId="482"/>
            <ac:spMk id="307" creationId="{FAF90545-875D-748F-D54A-4887AD826E7E}"/>
          </ac:spMkLst>
        </pc:spChg>
        <pc:spChg chg="add del mod">
          <ac:chgData name="H M" userId="84cd2103f36ef0dc" providerId="LiveId" clId="{8F10A91F-EFDA-497B-869D-6F532A84F5AF}" dt="2023-09-05T14:45:28.806" v="1614" actId="478"/>
          <ac:spMkLst>
            <pc:docMk/>
            <pc:sldMk cId="2293351738" sldId="482"/>
            <ac:spMk id="308" creationId="{6FD027EA-967A-4FD8-B615-46185767AC6E}"/>
          </ac:spMkLst>
        </pc:spChg>
        <pc:spChg chg="add del mod">
          <ac:chgData name="H M" userId="84cd2103f36ef0dc" providerId="LiveId" clId="{8F10A91F-EFDA-497B-869D-6F532A84F5AF}" dt="2023-09-05T14:45:28.806" v="1614" actId="478"/>
          <ac:spMkLst>
            <pc:docMk/>
            <pc:sldMk cId="2293351738" sldId="482"/>
            <ac:spMk id="309" creationId="{8215CA5B-AA8A-8B44-909B-0AB62E0C7A58}"/>
          </ac:spMkLst>
        </pc:spChg>
        <pc:spChg chg="add del mod">
          <ac:chgData name="H M" userId="84cd2103f36ef0dc" providerId="LiveId" clId="{8F10A91F-EFDA-497B-869D-6F532A84F5AF}" dt="2023-09-05T14:45:28.806" v="1614" actId="478"/>
          <ac:spMkLst>
            <pc:docMk/>
            <pc:sldMk cId="2293351738" sldId="482"/>
            <ac:spMk id="310" creationId="{A240E03E-4283-364D-23B3-544651D0E77F}"/>
          </ac:spMkLst>
        </pc:spChg>
        <pc:spChg chg="add del mod">
          <ac:chgData name="H M" userId="84cd2103f36ef0dc" providerId="LiveId" clId="{8F10A91F-EFDA-497B-869D-6F532A84F5AF}" dt="2023-09-05T14:45:28.806" v="1614" actId="478"/>
          <ac:spMkLst>
            <pc:docMk/>
            <pc:sldMk cId="2293351738" sldId="482"/>
            <ac:spMk id="311" creationId="{E657CDAB-304C-3FD5-DB70-C205C34CC510}"/>
          </ac:spMkLst>
        </pc:spChg>
        <pc:spChg chg="add del mod">
          <ac:chgData name="H M" userId="84cd2103f36ef0dc" providerId="LiveId" clId="{8F10A91F-EFDA-497B-869D-6F532A84F5AF}" dt="2023-09-05T14:45:28.806" v="1614" actId="478"/>
          <ac:spMkLst>
            <pc:docMk/>
            <pc:sldMk cId="2293351738" sldId="482"/>
            <ac:spMk id="312" creationId="{FD22FBA1-8F58-52CF-3893-4F188EA8D9B1}"/>
          </ac:spMkLst>
        </pc:spChg>
        <pc:spChg chg="mod">
          <ac:chgData name="H M" userId="84cd2103f36ef0dc" providerId="LiveId" clId="{8F10A91F-EFDA-497B-869D-6F532A84F5AF}" dt="2023-09-05T14:45:49.306" v="1625"/>
          <ac:spMkLst>
            <pc:docMk/>
            <pc:sldMk cId="2293351738" sldId="482"/>
            <ac:spMk id="313" creationId="{30738C4E-71C6-FCA1-654B-B9E9DE179635}"/>
          </ac:spMkLst>
        </pc:spChg>
        <pc:spChg chg="add mod">
          <ac:chgData name="H M" userId="84cd2103f36ef0dc" providerId="LiveId" clId="{8F10A91F-EFDA-497B-869D-6F532A84F5AF}" dt="2023-09-04T21:00:49.491" v="303" actId="164"/>
          <ac:spMkLst>
            <pc:docMk/>
            <pc:sldMk cId="2293351738" sldId="482"/>
            <ac:spMk id="313" creationId="{39F90F11-AFE9-4787-EC43-A854DEE764A8}"/>
          </ac:spMkLst>
        </pc:spChg>
        <pc:spChg chg="add mod">
          <ac:chgData name="H M" userId="84cd2103f36ef0dc" providerId="LiveId" clId="{8F10A91F-EFDA-497B-869D-6F532A84F5AF}" dt="2023-09-04T21:00:49.491" v="303" actId="164"/>
          <ac:spMkLst>
            <pc:docMk/>
            <pc:sldMk cId="2293351738" sldId="482"/>
            <ac:spMk id="314" creationId="{C8151828-30A8-4B81-5FC9-0588583A80D0}"/>
          </ac:spMkLst>
        </pc:spChg>
        <pc:spChg chg="mod">
          <ac:chgData name="H M" userId="84cd2103f36ef0dc" providerId="LiveId" clId="{8F10A91F-EFDA-497B-869D-6F532A84F5AF}" dt="2023-09-05T14:45:49.306" v="1625"/>
          <ac:spMkLst>
            <pc:docMk/>
            <pc:sldMk cId="2293351738" sldId="482"/>
            <ac:spMk id="314" creationId="{F01C2D32-5829-D213-3683-9E768DB04AE2}"/>
          </ac:spMkLst>
        </pc:spChg>
        <pc:spChg chg="add mod">
          <ac:chgData name="H M" userId="84cd2103f36ef0dc" providerId="LiveId" clId="{8F10A91F-EFDA-497B-869D-6F532A84F5AF}" dt="2023-09-04T21:00:49.491" v="303" actId="164"/>
          <ac:spMkLst>
            <pc:docMk/>
            <pc:sldMk cId="2293351738" sldId="482"/>
            <ac:spMk id="315" creationId="{10678368-19BA-3F70-124F-8E33380FED27}"/>
          </ac:spMkLst>
        </pc:spChg>
        <pc:spChg chg="mod">
          <ac:chgData name="H M" userId="84cd2103f36ef0dc" providerId="LiveId" clId="{8F10A91F-EFDA-497B-869D-6F532A84F5AF}" dt="2023-09-05T14:45:49.306" v="1625"/>
          <ac:spMkLst>
            <pc:docMk/>
            <pc:sldMk cId="2293351738" sldId="482"/>
            <ac:spMk id="315" creationId="{2BA8D608-EC53-C0B3-D2E1-606B9C07A5F7}"/>
          </ac:spMkLst>
        </pc:spChg>
        <pc:spChg chg="add mod">
          <ac:chgData name="H M" userId="84cd2103f36ef0dc" providerId="LiveId" clId="{8F10A91F-EFDA-497B-869D-6F532A84F5AF}" dt="2023-09-04T21:00:49.491" v="303" actId="164"/>
          <ac:spMkLst>
            <pc:docMk/>
            <pc:sldMk cId="2293351738" sldId="482"/>
            <ac:spMk id="316" creationId="{31DCF7C6-5F96-897A-4212-4C39CDE58488}"/>
          </ac:spMkLst>
        </pc:spChg>
        <pc:spChg chg="mod">
          <ac:chgData name="H M" userId="84cd2103f36ef0dc" providerId="LiveId" clId="{8F10A91F-EFDA-497B-869D-6F532A84F5AF}" dt="2023-09-05T14:45:49.306" v="1625"/>
          <ac:spMkLst>
            <pc:docMk/>
            <pc:sldMk cId="2293351738" sldId="482"/>
            <ac:spMk id="316" creationId="{F1D5CE54-C27A-59A3-AFC8-11890EBD0623}"/>
          </ac:spMkLst>
        </pc:spChg>
        <pc:spChg chg="add mod">
          <ac:chgData name="H M" userId="84cd2103f36ef0dc" providerId="LiveId" clId="{8F10A91F-EFDA-497B-869D-6F532A84F5AF}" dt="2023-09-04T21:00:49.491" v="303" actId="164"/>
          <ac:spMkLst>
            <pc:docMk/>
            <pc:sldMk cId="2293351738" sldId="482"/>
            <ac:spMk id="317" creationId="{3EDB77E5-E2EA-16AE-8195-408E50DB3A94}"/>
          </ac:spMkLst>
        </pc:spChg>
        <pc:spChg chg="mod">
          <ac:chgData name="H M" userId="84cd2103f36ef0dc" providerId="LiveId" clId="{8F10A91F-EFDA-497B-869D-6F532A84F5AF}" dt="2023-09-05T14:45:49.306" v="1625"/>
          <ac:spMkLst>
            <pc:docMk/>
            <pc:sldMk cId="2293351738" sldId="482"/>
            <ac:spMk id="317" creationId="{6DB56C24-9939-883D-FA80-33E8948C9682}"/>
          </ac:spMkLst>
        </pc:spChg>
        <pc:spChg chg="mod">
          <ac:chgData name="H M" userId="84cd2103f36ef0dc" providerId="LiveId" clId="{8F10A91F-EFDA-497B-869D-6F532A84F5AF}" dt="2023-09-05T14:45:49.306" v="1625"/>
          <ac:spMkLst>
            <pc:docMk/>
            <pc:sldMk cId="2293351738" sldId="482"/>
            <ac:spMk id="318" creationId="{3BA8B4D5-C450-12AE-EC9C-5D527E58E65B}"/>
          </ac:spMkLst>
        </pc:spChg>
        <pc:spChg chg="mod">
          <ac:chgData name="H M" userId="84cd2103f36ef0dc" providerId="LiveId" clId="{8F10A91F-EFDA-497B-869D-6F532A84F5AF}" dt="2023-09-05T14:45:49.306" v="1625"/>
          <ac:spMkLst>
            <pc:docMk/>
            <pc:sldMk cId="2293351738" sldId="482"/>
            <ac:spMk id="319" creationId="{F47197B8-F884-3A40-8713-B1E8C598C530}"/>
          </ac:spMkLst>
        </pc:spChg>
        <pc:spChg chg="add del mod topLvl">
          <ac:chgData name="H M" userId="84cd2103f36ef0dc" providerId="LiveId" clId="{8F10A91F-EFDA-497B-869D-6F532A84F5AF}" dt="2023-09-04T21:08:47.186" v="428" actId="164"/>
          <ac:spMkLst>
            <pc:docMk/>
            <pc:sldMk cId="2293351738" sldId="482"/>
            <ac:spMk id="320" creationId="{FEFDCFCF-F797-993B-FA5C-D3445BC4FF0B}"/>
          </ac:spMkLst>
        </pc:spChg>
        <pc:spChg chg="del mod topLvl">
          <ac:chgData name="H M" userId="84cd2103f36ef0dc" providerId="LiveId" clId="{8F10A91F-EFDA-497B-869D-6F532A84F5AF}" dt="2023-09-04T21:02:08.924" v="316" actId="478"/>
          <ac:spMkLst>
            <pc:docMk/>
            <pc:sldMk cId="2293351738" sldId="482"/>
            <ac:spMk id="321" creationId="{3B222E63-75D4-8902-116C-2E3309D1654C}"/>
          </ac:spMkLst>
        </pc:spChg>
        <pc:spChg chg="del mod topLvl">
          <ac:chgData name="H M" userId="84cd2103f36ef0dc" providerId="LiveId" clId="{8F10A91F-EFDA-497B-869D-6F532A84F5AF}" dt="2023-09-04T21:02:10.183" v="317" actId="478"/>
          <ac:spMkLst>
            <pc:docMk/>
            <pc:sldMk cId="2293351738" sldId="482"/>
            <ac:spMk id="322" creationId="{24CC3679-A2D0-1129-2962-F676AB9D955E}"/>
          </ac:spMkLst>
        </pc:spChg>
        <pc:spChg chg="mod topLvl">
          <ac:chgData name="H M" userId="84cd2103f36ef0dc" providerId="LiveId" clId="{8F10A91F-EFDA-497B-869D-6F532A84F5AF}" dt="2023-09-04T21:08:47.186" v="428" actId="164"/>
          <ac:spMkLst>
            <pc:docMk/>
            <pc:sldMk cId="2293351738" sldId="482"/>
            <ac:spMk id="323" creationId="{F4E61864-DE9F-DEB4-C626-04FDB8A9D340}"/>
          </ac:spMkLst>
        </pc:spChg>
        <pc:spChg chg="mod topLvl">
          <ac:chgData name="H M" userId="84cd2103f36ef0dc" providerId="LiveId" clId="{8F10A91F-EFDA-497B-869D-6F532A84F5AF}" dt="2023-09-04T21:08:47.186" v="428" actId="164"/>
          <ac:spMkLst>
            <pc:docMk/>
            <pc:sldMk cId="2293351738" sldId="482"/>
            <ac:spMk id="324" creationId="{3F0E91EB-C40E-9901-7C1E-61B03982CF43}"/>
          </ac:spMkLst>
        </pc:spChg>
        <pc:spChg chg="mod topLvl">
          <ac:chgData name="H M" userId="84cd2103f36ef0dc" providerId="LiveId" clId="{8F10A91F-EFDA-497B-869D-6F532A84F5AF}" dt="2023-09-04T21:08:47.186" v="428" actId="164"/>
          <ac:spMkLst>
            <pc:docMk/>
            <pc:sldMk cId="2293351738" sldId="482"/>
            <ac:spMk id="325" creationId="{C7C45409-0ABB-A3BE-1C13-C5870574B52E}"/>
          </ac:spMkLst>
        </pc:spChg>
        <pc:spChg chg="mod topLvl">
          <ac:chgData name="H M" userId="84cd2103f36ef0dc" providerId="LiveId" clId="{8F10A91F-EFDA-497B-869D-6F532A84F5AF}" dt="2023-09-04T21:08:47.186" v="428" actId="164"/>
          <ac:spMkLst>
            <pc:docMk/>
            <pc:sldMk cId="2293351738" sldId="482"/>
            <ac:spMk id="326" creationId="{AC88BDAF-ED13-FB35-CE9E-18D5D46545C3}"/>
          </ac:spMkLst>
        </pc:spChg>
        <pc:spChg chg="mod topLvl">
          <ac:chgData name="H M" userId="84cd2103f36ef0dc" providerId="LiveId" clId="{8F10A91F-EFDA-497B-869D-6F532A84F5AF}" dt="2023-09-04T21:08:47.186" v="428" actId="164"/>
          <ac:spMkLst>
            <pc:docMk/>
            <pc:sldMk cId="2293351738" sldId="482"/>
            <ac:spMk id="327" creationId="{7E5C99C7-196B-9506-E53D-E458CE440C89}"/>
          </ac:spMkLst>
        </pc:spChg>
        <pc:spChg chg="mod topLvl">
          <ac:chgData name="H M" userId="84cd2103f36ef0dc" providerId="LiveId" clId="{8F10A91F-EFDA-497B-869D-6F532A84F5AF}" dt="2023-09-04T21:08:47.186" v="428" actId="164"/>
          <ac:spMkLst>
            <pc:docMk/>
            <pc:sldMk cId="2293351738" sldId="482"/>
            <ac:spMk id="328" creationId="{977EC56B-2089-DFC1-84EB-34251E0993EF}"/>
          </ac:spMkLst>
        </pc:spChg>
        <pc:spChg chg="del mod topLvl">
          <ac:chgData name="H M" userId="84cd2103f36ef0dc" providerId="LiveId" clId="{8F10A91F-EFDA-497B-869D-6F532A84F5AF}" dt="2023-09-04T21:02:04.433" v="315" actId="478"/>
          <ac:spMkLst>
            <pc:docMk/>
            <pc:sldMk cId="2293351738" sldId="482"/>
            <ac:spMk id="329" creationId="{BC0E8CD0-BD68-719E-6C0F-80779E4FDA99}"/>
          </ac:spMkLst>
        </pc:spChg>
        <pc:spChg chg="del mod topLvl">
          <ac:chgData name="H M" userId="84cd2103f36ef0dc" providerId="LiveId" clId="{8F10A91F-EFDA-497B-869D-6F532A84F5AF}" dt="2023-09-04T21:02:04.433" v="315" actId="478"/>
          <ac:spMkLst>
            <pc:docMk/>
            <pc:sldMk cId="2293351738" sldId="482"/>
            <ac:spMk id="330" creationId="{39E96D49-9388-CE58-1B3F-DA0311B68D1F}"/>
          </ac:spMkLst>
        </pc:spChg>
        <pc:spChg chg="del mod topLvl">
          <ac:chgData name="H M" userId="84cd2103f36ef0dc" providerId="LiveId" clId="{8F10A91F-EFDA-497B-869D-6F532A84F5AF}" dt="2023-09-04T21:02:04.433" v="315" actId="478"/>
          <ac:spMkLst>
            <pc:docMk/>
            <pc:sldMk cId="2293351738" sldId="482"/>
            <ac:spMk id="331" creationId="{C3798C17-0338-B924-8D74-2B8D4397B40C}"/>
          </ac:spMkLst>
        </pc:spChg>
        <pc:spChg chg="del mod topLvl">
          <ac:chgData name="H M" userId="84cd2103f36ef0dc" providerId="LiveId" clId="{8F10A91F-EFDA-497B-869D-6F532A84F5AF}" dt="2023-09-04T21:02:04.433" v="315" actId="478"/>
          <ac:spMkLst>
            <pc:docMk/>
            <pc:sldMk cId="2293351738" sldId="482"/>
            <ac:spMk id="332" creationId="{8F676F10-19E1-468B-C38F-F818019BC94F}"/>
          </ac:spMkLst>
        </pc:spChg>
        <pc:spChg chg="del mod topLvl">
          <ac:chgData name="H M" userId="84cd2103f36ef0dc" providerId="LiveId" clId="{8F10A91F-EFDA-497B-869D-6F532A84F5AF}" dt="2023-09-04T21:02:04.433" v="315" actId="478"/>
          <ac:spMkLst>
            <pc:docMk/>
            <pc:sldMk cId="2293351738" sldId="482"/>
            <ac:spMk id="333" creationId="{F238D507-897A-CE9E-F5E1-A6E5E54BF93C}"/>
          </ac:spMkLst>
        </pc:spChg>
        <pc:spChg chg="del mod topLvl">
          <ac:chgData name="H M" userId="84cd2103f36ef0dc" providerId="LiveId" clId="{8F10A91F-EFDA-497B-869D-6F532A84F5AF}" dt="2023-09-04T21:02:04.433" v="315" actId="478"/>
          <ac:spMkLst>
            <pc:docMk/>
            <pc:sldMk cId="2293351738" sldId="482"/>
            <ac:spMk id="334" creationId="{CFD7FF02-2A9A-84E7-978E-1AD5CC1BC413}"/>
          </ac:spMkLst>
        </pc:spChg>
        <pc:spChg chg="del mod topLvl">
          <ac:chgData name="H M" userId="84cd2103f36ef0dc" providerId="LiveId" clId="{8F10A91F-EFDA-497B-869D-6F532A84F5AF}" dt="2023-09-04T21:02:04.433" v="315" actId="478"/>
          <ac:spMkLst>
            <pc:docMk/>
            <pc:sldMk cId="2293351738" sldId="482"/>
            <ac:spMk id="335" creationId="{9C047818-11BA-A405-720A-C18626767FEB}"/>
          </ac:spMkLst>
        </pc:spChg>
        <pc:spChg chg="del mod topLvl">
          <ac:chgData name="H M" userId="84cd2103f36ef0dc" providerId="LiveId" clId="{8F10A91F-EFDA-497B-869D-6F532A84F5AF}" dt="2023-09-04T21:02:04.433" v="315" actId="478"/>
          <ac:spMkLst>
            <pc:docMk/>
            <pc:sldMk cId="2293351738" sldId="482"/>
            <ac:spMk id="336" creationId="{A0E9BDD4-0906-3449-5C28-801B341F7814}"/>
          </ac:spMkLst>
        </pc:spChg>
        <pc:spChg chg="del mod topLvl">
          <ac:chgData name="H M" userId="84cd2103f36ef0dc" providerId="LiveId" clId="{8F10A91F-EFDA-497B-869D-6F532A84F5AF}" dt="2023-09-04T21:02:04.433" v="315" actId="478"/>
          <ac:spMkLst>
            <pc:docMk/>
            <pc:sldMk cId="2293351738" sldId="482"/>
            <ac:spMk id="337" creationId="{7D75BAEB-5510-F9C1-C6C4-65D46C7A2EB4}"/>
          </ac:spMkLst>
        </pc:spChg>
        <pc:spChg chg="del mod topLvl">
          <ac:chgData name="H M" userId="84cd2103f36ef0dc" providerId="LiveId" clId="{8F10A91F-EFDA-497B-869D-6F532A84F5AF}" dt="2023-09-04T21:02:04.433" v="315" actId="478"/>
          <ac:spMkLst>
            <pc:docMk/>
            <pc:sldMk cId="2293351738" sldId="482"/>
            <ac:spMk id="338" creationId="{C3C89F54-B417-95EA-2353-7FEC3308FD9D}"/>
          </ac:spMkLst>
        </pc:spChg>
        <pc:spChg chg="del mod topLvl">
          <ac:chgData name="H M" userId="84cd2103f36ef0dc" providerId="LiveId" clId="{8F10A91F-EFDA-497B-869D-6F532A84F5AF}" dt="2023-09-04T21:02:04.433" v="315" actId="478"/>
          <ac:spMkLst>
            <pc:docMk/>
            <pc:sldMk cId="2293351738" sldId="482"/>
            <ac:spMk id="339" creationId="{A449CFAF-DEBA-4497-1597-CB1BABF6E1B6}"/>
          </ac:spMkLst>
        </pc:spChg>
        <pc:spChg chg="del mod topLvl">
          <ac:chgData name="H M" userId="84cd2103f36ef0dc" providerId="LiveId" clId="{8F10A91F-EFDA-497B-869D-6F532A84F5AF}" dt="2023-09-04T21:02:04.433" v="315" actId="478"/>
          <ac:spMkLst>
            <pc:docMk/>
            <pc:sldMk cId="2293351738" sldId="482"/>
            <ac:spMk id="340" creationId="{988F8BEF-D43F-B273-5033-A35515306084}"/>
          </ac:spMkLst>
        </pc:spChg>
        <pc:spChg chg="del mod topLvl">
          <ac:chgData name="H M" userId="84cd2103f36ef0dc" providerId="LiveId" clId="{8F10A91F-EFDA-497B-869D-6F532A84F5AF}" dt="2023-09-04T21:02:04.433" v="315" actId="478"/>
          <ac:spMkLst>
            <pc:docMk/>
            <pc:sldMk cId="2293351738" sldId="482"/>
            <ac:spMk id="341" creationId="{5733AE10-0F3A-85C5-BCAA-2C395420E568}"/>
          </ac:spMkLst>
        </pc:spChg>
        <pc:spChg chg="del mod topLvl">
          <ac:chgData name="H M" userId="84cd2103f36ef0dc" providerId="LiveId" clId="{8F10A91F-EFDA-497B-869D-6F532A84F5AF}" dt="2023-09-04T21:02:04.433" v="315" actId="478"/>
          <ac:spMkLst>
            <pc:docMk/>
            <pc:sldMk cId="2293351738" sldId="482"/>
            <ac:spMk id="342" creationId="{5C636CF8-75F6-DA32-2017-D9C6D9CF72F7}"/>
          </ac:spMkLst>
        </pc:spChg>
        <pc:spChg chg="del mod topLvl">
          <ac:chgData name="H M" userId="84cd2103f36ef0dc" providerId="LiveId" clId="{8F10A91F-EFDA-497B-869D-6F532A84F5AF}" dt="2023-09-04T21:02:04.433" v="315" actId="478"/>
          <ac:spMkLst>
            <pc:docMk/>
            <pc:sldMk cId="2293351738" sldId="482"/>
            <ac:spMk id="343" creationId="{CEC07AE8-C55A-9432-CD66-C881B5F965FB}"/>
          </ac:spMkLst>
        </pc:spChg>
        <pc:spChg chg="del mod topLvl">
          <ac:chgData name="H M" userId="84cd2103f36ef0dc" providerId="LiveId" clId="{8F10A91F-EFDA-497B-869D-6F532A84F5AF}" dt="2023-09-04T21:02:04.433" v="315" actId="478"/>
          <ac:spMkLst>
            <pc:docMk/>
            <pc:sldMk cId="2293351738" sldId="482"/>
            <ac:spMk id="344" creationId="{5602C421-D430-3FE8-52DD-D4575B1ABEE8}"/>
          </ac:spMkLst>
        </pc:spChg>
        <pc:spChg chg="del mod topLvl">
          <ac:chgData name="H M" userId="84cd2103f36ef0dc" providerId="LiveId" clId="{8F10A91F-EFDA-497B-869D-6F532A84F5AF}" dt="2023-09-04T21:02:04.433" v="315" actId="478"/>
          <ac:spMkLst>
            <pc:docMk/>
            <pc:sldMk cId="2293351738" sldId="482"/>
            <ac:spMk id="345" creationId="{24DD1F74-CE2D-35B3-5525-B7E4FA5728C7}"/>
          </ac:spMkLst>
        </pc:spChg>
        <pc:spChg chg="mod topLvl">
          <ac:chgData name="H M" userId="84cd2103f36ef0dc" providerId="LiveId" clId="{8F10A91F-EFDA-497B-869D-6F532A84F5AF}" dt="2023-09-04T21:08:47.186" v="428" actId="164"/>
          <ac:spMkLst>
            <pc:docMk/>
            <pc:sldMk cId="2293351738" sldId="482"/>
            <ac:spMk id="346" creationId="{9213ECAC-13EE-E04C-CF8E-12A9A25F2B16}"/>
          </ac:spMkLst>
        </pc:spChg>
        <pc:spChg chg="mod topLvl">
          <ac:chgData name="H M" userId="84cd2103f36ef0dc" providerId="LiveId" clId="{8F10A91F-EFDA-497B-869D-6F532A84F5AF}" dt="2023-09-04T21:08:47.186" v="428" actId="164"/>
          <ac:spMkLst>
            <pc:docMk/>
            <pc:sldMk cId="2293351738" sldId="482"/>
            <ac:spMk id="347" creationId="{767DB9BA-06B8-9D74-B00E-5C0FA78DF28F}"/>
          </ac:spMkLst>
        </pc:spChg>
        <pc:spChg chg="mod topLvl">
          <ac:chgData name="H M" userId="84cd2103f36ef0dc" providerId="LiveId" clId="{8F10A91F-EFDA-497B-869D-6F532A84F5AF}" dt="2023-09-04T21:08:47.186" v="428" actId="164"/>
          <ac:spMkLst>
            <pc:docMk/>
            <pc:sldMk cId="2293351738" sldId="482"/>
            <ac:spMk id="348" creationId="{544FC183-A5D6-7772-1AC1-DF5B60CD8661}"/>
          </ac:spMkLst>
        </pc:spChg>
        <pc:spChg chg="mod topLvl">
          <ac:chgData name="H M" userId="84cd2103f36ef0dc" providerId="LiveId" clId="{8F10A91F-EFDA-497B-869D-6F532A84F5AF}" dt="2023-09-04T21:08:47.186" v="428" actId="164"/>
          <ac:spMkLst>
            <pc:docMk/>
            <pc:sldMk cId="2293351738" sldId="482"/>
            <ac:spMk id="349" creationId="{E155655F-49F3-67B6-489C-9DC3FBF9CF39}"/>
          </ac:spMkLst>
        </pc:spChg>
        <pc:spChg chg="del mod topLvl">
          <ac:chgData name="H M" userId="84cd2103f36ef0dc" providerId="LiveId" clId="{8F10A91F-EFDA-497B-869D-6F532A84F5AF}" dt="2023-09-04T21:06:22.160" v="387" actId="478"/>
          <ac:spMkLst>
            <pc:docMk/>
            <pc:sldMk cId="2293351738" sldId="482"/>
            <ac:spMk id="350" creationId="{E0707423-B9B5-D4EA-0FAE-3375B48B18FC}"/>
          </ac:spMkLst>
        </pc:spChg>
        <pc:spChg chg="mod topLvl">
          <ac:chgData name="H M" userId="84cd2103f36ef0dc" providerId="LiveId" clId="{8F10A91F-EFDA-497B-869D-6F532A84F5AF}" dt="2023-09-04T21:08:47.186" v="428" actId="164"/>
          <ac:spMkLst>
            <pc:docMk/>
            <pc:sldMk cId="2293351738" sldId="482"/>
            <ac:spMk id="351" creationId="{9C813C5C-58EA-B34F-4286-ABE257C3070B}"/>
          </ac:spMkLst>
        </pc:spChg>
        <pc:spChg chg="mod topLvl">
          <ac:chgData name="H M" userId="84cd2103f36ef0dc" providerId="LiveId" clId="{8F10A91F-EFDA-497B-869D-6F532A84F5AF}" dt="2023-09-04T21:08:47.186" v="428" actId="164"/>
          <ac:spMkLst>
            <pc:docMk/>
            <pc:sldMk cId="2293351738" sldId="482"/>
            <ac:spMk id="352" creationId="{D2201F9E-7605-B6B1-EF84-7C16B72ADA42}"/>
          </ac:spMkLst>
        </pc:spChg>
        <pc:spChg chg="mod topLvl">
          <ac:chgData name="H M" userId="84cd2103f36ef0dc" providerId="LiveId" clId="{8F10A91F-EFDA-497B-869D-6F532A84F5AF}" dt="2023-09-04T21:08:47.186" v="428" actId="164"/>
          <ac:spMkLst>
            <pc:docMk/>
            <pc:sldMk cId="2293351738" sldId="482"/>
            <ac:spMk id="353" creationId="{C9A268BD-0ECE-B5D7-6C84-25875043FC30}"/>
          </ac:spMkLst>
        </pc:spChg>
        <pc:spChg chg="mod topLvl">
          <ac:chgData name="H M" userId="84cd2103f36ef0dc" providerId="LiveId" clId="{8F10A91F-EFDA-497B-869D-6F532A84F5AF}" dt="2023-09-04T21:08:47.186" v="428" actId="164"/>
          <ac:spMkLst>
            <pc:docMk/>
            <pc:sldMk cId="2293351738" sldId="482"/>
            <ac:spMk id="354" creationId="{B456D87A-0EF5-AB25-E1C1-169B8C719072}"/>
          </ac:spMkLst>
        </pc:spChg>
        <pc:spChg chg="del mod topLvl">
          <ac:chgData name="H M" userId="84cd2103f36ef0dc" providerId="LiveId" clId="{8F10A91F-EFDA-497B-869D-6F532A84F5AF}" dt="2023-09-04T21:08:36.193" v="422" actId="478"/>
          <ac:spMkLst>
            <pc:docMk/>
            <pc:sldMk cId="2293351738" sldId="482"/>
            <ac:spMk id="355" creationId="{0926BC5B-DB99-F666-F22B-BA7D635D6BF3}"/>
          </ac:spMkLst>
        </pc:spChg>
        <pc:spChg chg="add del mod topLvl">
          <ac:chgData name="H M" userId="84cd2103f36ef0dc" providerId="LiveId" clId="{8F10A91F-EFDA-497B-869D-6F532A84F5AF}" dt="2023-09-04T21:08:34.456" v="420" actId="478"/>
          <ac:spMkLst>
            <pc:docMk/>
            <pc:sldMk cId="2293351738" sldId="482"/>
            <ac:spMk id="356" creationId="{3405FBE0-7C59-FBBF-A352-5E0E08D77C49}"/>
          </ac:spMkLst>
        </pc:spChg>
        <pc:spChg chg="mod topLvl">
          <ac:chgData name="H M" userId="84cd2103f36ef0dc" providerId="LiveId" clId="{8F10A91F-EFDA-497B-869D-6F532A84F5AF}" dt="2023-09-04T21:08:47.186" v="428" actId="164"/>
          <ac:spMkLst>
            <pc:docMk/>
            <pc:sldMk cId="2293351738" sldId="482"/>
            <ac:spMk id="357" creationId="{A10E3016-E0B6-8EC1-D534-0A4B21D9D00B}"/>
          </ac:spMkLst>
        </pc:spChg>
        <pc:spChg chg="mod topLvl">
          <ac:chgData name="H M" userId="84cd2103f36ef0dc" providerId="LiveId" clId="{8F10A91F-EFDA-497B-869D-6F532A84F5AF}" dt="2023-09-04T21:08:47.186" v="428" actId="164"/>
          <ac:spMkLst>
            <pc:docMk/>
            <pc:sldMk cId="2293351738" sldId="482"/>
            <ac:spMk id="358" creationId="{1810FCC0-8405-EB0D-BD6D-915BC052E3C2}"/>
          </ac:spMkLst>
        </pc:spChg>
        <pc:spChg chg="del mod topLvl">
          <ac:chgData name="H M" userId="84cd2103f36ef0dc" providerId="LiveId" clId="{8F10A91F-EFDA-497B-869D-6F532A84F5AF}" dt="2023-09-04T21:02:08.924" v="316" actId="478"/>
          <ac:spMkLst>
            <pc:docMk/>
            <pc:sldMk cId="2293351738" sldId="482"/>
            <ac:spMk id="359" creationId="{A6EE2615-8D42-9106-3547-926871E4ECFD}"/>
          </ac:spMkLst>
        </pc:spChg>
        <pc:spChg chg="del mod topLvl">
          <ac:chgData name="H M" userId="84cd2103f36ef0dc" providerId="LiveId" clId="{8F10A91F-EFDA-497B-869D-6F532A84F5AF}" dt="2023-09-04T21:02:08.924" v="316" actId="478"/>
          <ac:spMkLst>
            <pc:docMk/>
            <pc:sldMk cId="2293351738" sldId="482"/>
            <ac:spMk id="360" creationId="{DDAAC7A6-2287-18E4-B277-7E054F49D699}"/>
          </ac:spMkLst>
        </pc:spChg>
        <pc:spChg chg="add del mod topLvl">
          <ac:chgData name="H M" userId="84cd2103f36ef0dc" providerId="LiveId" clId="{8F10A91F-EFDA-497B-869D-6F532A84F5AF}" dt="2023-09-04T21:06:35.109" v="392" actId="478"/>
          <ac:spMkLst>
            <pc:docMk/>
            <pc:sldMk cId="2293351738" sldId="482"/>
            <ac:spMk id="361" creationId="{ED22EC01-A0CF-9397-E4CC-30A215FC38D2}"/>
          </ac:spMkLst>
        </pc:spChg>
        <pc:spChg chg="add del mod topLvl">
          <ac:chgData name="H M" userId="84cd2103f36ef0dc" providerId="LiveId" clId="{8F10A91F-EFDA-497B-869D-6F532A84F5AF}" dt="2023-09-04T21:08:37.458" v="424" actId="478"/>
          <ac:spMkLst>
            <pc:docMk/>
            <pc:sldMk cId="2293351738" sldId="482"/>
            <ac:spMk id="362" creationId="{1C0B8AFB-8D85-4F7C-B849-A32610AC4983}"/>
          </ac:spMkLst>
        </pc:spChg>
        <pc:spChg chg="add del mod topLvl">
          <ac:chgData name="H M" userId="84cd2103f36ef0dc" providerId="LiveId" clId="{8F10A91F-EFDA-497B-869D-6F532A84F5AF}" dt="2023-09-04T21:08:38.434" v="425" actId="478"/>
          <ac:spMkLst>
            <pc:docMk/>
            <pc:sldMk cId="2293351738" sldId="482"/>
            <ac:spMk id="363" creationId="{FCA7F213-8F47-A701-EB6F-F470173459BA}"/>
          </ac:spMkLst>
        </pc:spChg>
        <pc:spChg chg="add del mod topLvl">
          <ac:chgData name="H M" userId="84cd2103f36ef0dc" providerId="LiveId" clId="{8F10A91F-EFDA-497B-869D-6F532A84F5AF}" dt="2023-09-04T21:06:33.572" v="391" actId="478"/>
          <ac:spMkLst>
            <pc:docMk/>
            <pc:sldMk cId="2293351738" sldId="482"/>
            <ac:spMk id="364" creationId="{E06FFBEE-39B2-9DA2-0E19-4CF382B95ECE}"/>
          </ac:spMkLst>
        </pc:spChg>
        <pc:spChg chg="del mod topLvl">
          <ac:chgData name="H M" userId="84cd2103f36ef0dc" providerId="LiveId" clId="{8F10A91F-EFDA-497B-869D-6F532A84F5AF}" dt="2023-09-04T21:02:08.924" v="316" actId="478"/>
          <ac:spMkLst>
            <pc:docMk/>
            <pc:sldMk cId="2293351738" sldId="482"/>
            <ac:spMk id="365" creationId="{160D6AF9-53DE-8A4D-F89C-3285AD3D9253}"/>
          </ac:spMkLst>
        </pc:spChg>
        <pc:spChg chg="add del mod topLvl">
          <ac:chgData name="H M" userId="84cd2103f36ef0dc" providerId="LiveId" clId="{8F10A91F-EFDA-497B-869D-6F532A84F5AF}" dt="2023-09-04T21:08:47.186" v="428" actId="164"/>
          <ac:spMkLst>
            <pc:docMk/>
            <pc:sldMk cId="2293351738" sldId="482"/>
            <ac:spMk id="366" creationId="{66E6687B-A315-58E8-C19B-BEE3E9EB7388}"/>
          </ac:spMkLst>
        </pc:spChg>
        <pc:spChg chg="add del mod topLvl">
          <ac:chgData name="H M" userId="84cd2103f36ef0dc" providerId="LiveId" clId="{8F10A91F-EFDA-497B-869D-6F532A84F5AF}" dt="2023-09-04T21:08:32.739" v="418" actId="478"/>
          <ac:spMkLst>
            <pc:docMk/>
            <pc:sldMk cId="2293351738" sldId="482"/>
            <ac:spMk id="367" creationId="{42B99226-0C60-8175-2BF6-5EE2CA80B4AD}"/>
          </ac:spMkLst>
        </pc:spChg>
        <pc:spChg chg="add del mod topLvl">
          <ac:chgData name="H M" userId="84cd2103f36ef0dc" providerId="LiveId" clId="{8F10A91F-EFDA-497B-869D-6F532A84F5AF}" dt="2023-09-04T21:08:47.186" v="428" actId="164"/>
          <ac:spMkLst>
            <pc:docMk/>
            <pc:sldMk cId="2293351738" sldId="482"/>
            <ac:spMk id="368" creationId="{1B466425-E19F-8C85-D948-3029BD3A186F}"/>
          </ac:spMkLst>
        </pc:spChg>
        <pc:spChg chg="add del mod topLvl">
          <ac:chgData name="H M" userId="84cd2103f36ef0dc" providerId="LiveId" clId="{8F10A91F-EFDA-497B-869D-6F532A84F5AF}" dt="2023-09-04T21:08:47.186" v="428" actId="164"/>
          <ac:spMkLst>
            <pc:docMk/>
            <pc:sldMk cId="2293351738" sldId="482"/>
            <ac:spMk id="369" creationId="{4FA5801A-0008-B62C-361C-1BF2F091B5BC}"/>
          </ac:spMkLst>
        </pc:spChg>
        <pc:spChg chg="add del mod topLvl">
          <ac:chgData name="H M" userId="84cd2103f36ef0dc" providerId="LiveId" clId="{8F10A91F-EFDA-497B-869D-6F532A84F5AF}" dt="2023-09-04T21:08:47.186" v="428" actId="164"/>
          <ac:spMkLst>
            <pc:docMk/>
            <pc:sldMk cId="2293351738" sldId="482"/>
            <ac:spMk id="370" creationId="{BB6CDEF5-C7B5-229A-3D9C-73409DF7F9FA}"/>
          </ac:spMkLst>
        </pc:spChg>
        <pc:spChg chg="add del mod topLvl">
          <ac:chgData name="H M" userId="84cd2103f36ef0dc" providerId="LiveId" clId="{8F10A91F-EFDA-497B-869D-6F532A84F5AF}" dt="2023-09-04T21:08:47.186" v="428" actId="164"/>
          <ac:spMkLst>
            <pc:docMk/>
            <pc:sldMk cId="2293351738" sldId="482"/>
            <ac:spMk id="371" creationId="{BA328FD6-734A-8784-E6E8-6225626C7BF6}"/>
          </ac:spMkLst>
        </pc:spChg>
        <pc:spChg chg="add del mod topLvl">
          <ac:chgData name="H M" userId="84cd2103f36ef0dc" providerId="LiveId" clId="{8F10A91F-EFDA-497B-869D-6F532A84F5AF}" dt="2023-09-04T21:08:47.186" v="428" actId="164"/>
          <ac:spMkLst>
            <pc:docMk/>
            <pc:sldMk cId="2293351738" sldId="482"/>
            <ac:spMk id="372" creationId="{CF7A8F7E-F4E5-DC76-B210-9EEA5B49020B}"/>
          </ac:spMkLst>
        </pc:spChg>
        <pc:spChg chg="add del mod topLvl">
          <ac:chgData name="H M" userId="84cd2103f36ef0dc" providerId="LiveId" clId="{8F10A91F-EFDA-497B-869D-6F532A84F5AF}" dt="2023-09-04T21:08:31.214" v="416" actId="478"/>
          <ac:spMkLst>
            <pc:docMk/>
            <pc:sldMk cId="2293351738" sldId="482"/>
            <ac:spMk id="373" creationId="{A7FEFDB8-7624-6383-3464-7312C2C1DD4D}"/>
          </ac:spMkLst>
        </pc:spChg>
        <pc:spChg chg="mod topLvl">
          <ac:chgData name="H M" userId="84cd2103f36ef0dc" providerId="LiveId" clId="{8F10A91F-EFDA-497B-869D-6F532A84F5AF}" dt="2023-09-04T21:08:47.186" v="428" actId="164"/>
          <ac:spMkLst>
            <pc:docMk/>
            <pc:sldMk cId="2293351738" sldId="482"/>
            <ac:spMk id="374" creationId="{A79CE206-7E6A-7767-18B9-3433EFC2AB72}"/>
          </ac:spMkLst>
        </pc:spChg>
        <pc:spChg chg="mod topLvl">
          <ac:chgData name="H M" userId="84cd2103f36ef0dc" providerId="LiveId" clId="{8F10A91F-EFDA-497B-869D-6F532A84F5AF}" dt="2023-09-04T21:08:47.186" v="428" actId="164"/>
          <ac:spMkLst>
            <pc:docMk/>
            <pc:sldMk cId="2293351738" sldId="482"/>
            <ac:spMk id="375" creationId="{11A2E6B4-FC5B-A377-BC86-3898830CE27C}"/>
          </ac:spMkLst>
        </pc:spChg>
        <pc:spChg chg="del mod topLvl">
          <ac:chgData name="H M" userId="84cd2103f36ef0dc" providerId="LiveId" clId="{8F10A91F-EFDA-497B-869D-6F532A84F5AF}" dt="2023-09-04T21:08:42.206" v="427" actId="478"/>
          <ac:spMkLst>
            <pc:docMk/>
            <pc:sldMk cId="2293351738" sldId="482"/>
            <ac:spMk id="376" creationId="{8DEBAEE3-4317-E04F-22E1-2A000072BEC4}"/>
          </ac:spMkLst>
        </pc:spChg>
        <pc:spChg chg="del mod topLvl">
          <ac:chgData name="H M" userId="84cd2103f36ef0dc" providerId="LiveId" clId="{8F10A91F-EFDA-497B-869D-6F532A84F5AF}" dt="2023-09-04T21:02:49.980" v="329" actId="478"/>
          <ac:spMkLst>
            <pc:docMk/>
            <pc:sldMk cId="2293351738" sldId="482"/>
            <ac:spMk id="377" creationId="{299B4E05-E84B-C6D6-57DF-C0CD3181C3E1}"/>
          </ac:spMkLst>
        </pc:spChg>
        <pc:spChg chg="del mod topLvl">
          <ac:chgData name="H M" userId="84cd2103f36ef0dc" providerId="LiveId" clId="{8F10A91F-EFDA-497B-869D-6F532A84F5AF}" dt="2023-09-04T21:08:39.829" v="426" actId="478"/>
          <ac:spMkLst>
            <pc:docMk/>
            <pc:sldMk cId="2293351738" sldId="482"/>
            <ac:spMk id="378" creationId="{C25E2210-6C9B-AD6B-6615-059AC036E1E4}"/>
          </ac:spMkLst>
        </pc:spChg>
        <pc:spChg chg="del mod topLvl">
          <ac:chgData name="H M" userId="84cd2103f36ef0dc" providerId="LiveId" clId="{8F10A91F-EFDA-497B-869D-6F532A84F5AF}" dt="2023-09-04T21:02:08.924" v="316" actId="478"/>
          <ac:spMkLst>
            <pc:docMk/>
            <pc:sldMk cId="2293351738" sldId="482"/>
            <ac:spMk id="379" creationId="{82F31A5E-5528-603F-145F-C541F24C75AC}"/>
          </ac:spMkLst>
        </pc:spChg>
        <pc:spChg chg="del mod topLvl">
          <ac:chgData name="H M" userId="84cd2103f36ef0dc" providerId="LiveId" clId="{8F10A91F-EFDA-497B-869D-6F532A84F5AF}" dt="2023-09-04T21:02:08.924" v="316" actId="478"/>
          <ac:spMkLst>
            <pc:docMk/>
            <pc:sldMk cId="2293351738" sldId="482"/>
            <ac:spMk id="380" creationId="{BCCF6E00-6B72-0904-885B-568C95AE5834}"/>
          </ac:spMkLst>
        </pc:spChg>
        <pc:spChg chg="del mod topLvl">
          <ac:chgData name="H M" userId="84cd2103f36ef0dc" providerId="LiveId" clId="{8F10A91F-EFDA-497B-869D-6F532A84F5AF}" dt="2023-09-04T21:02:08.924" v="316" actId="478"/>
          <ac:spMkLst>
            <pc:docMk/>
            <pc:sldMk cId="2293351738" sldId="482"/>
            <ac:spMk id="381" creationId="{BDA21183-BD39-364E-2183-048534AF1D9F}"/>
          </ac:spMkLst>
        </pc:spChg>
        <pc:spChg chg="del mod topLvl">
          <ac:chgData name="H M" userId="84cd2103f36ef0dc" providerId="LiveId" clId="{8F10A91F-EFDA-497B-869D-6F532A84F5AF}" dt="2023-09-04T21:02:08.924" v="316" actId="478"/>
          <ac:spMkLst>
            <pc:docMk/>
            <pc:sldMk cId="2293351738" sldId="482"/>
            <ac:spMk id="382" creationId="{65505B37-460C-E64E-D7BF-07B8FE198F9C}"/>
          </ac:spMkLst>
        </pc:spChg>
        <pc:spChg chg="del mod topLvl">
          <ac:chgData name="H M" userId="84cd2103f36ef0dc" providerId="LiveId" clId="{8F10A91F-EFDA-497B-869D-6F532A84F5AF}" dt="2023-09-04T21:02:04.433" v="315" actId="478"/>
          <ac:spMkLst>
            <pc:docMk/>
            <pc:sldMk cId="2293351738" sldId="482"/>
            <ac:spMk id="383" creationId="{E68074C4-66BE-5793-88FA-4C92C8A33B4B}"/>
          </ac:spMkLst>
        </pc:spChg>
        <pc:spChg chg="del mod topLvl">
          <ac:chgData name="H M" userId="84cd2103f36ef0dc" providerId="LiveId" clId="{8F10A91F-EFDA-497B-869D-6F532A84F5AF}" dt="2023-09-04T21:02:08.924" v="316" actId="478"/>
          <ac:spMkLst>
            <pc:docMk/>
            <pc:sldMk cId="2293351738" sldId="482"/>
            <ac:spMk id="384" creationId="{B6DE4BCE-1393-DA6C-68E2-83CBFB7C4C88}"/>
          </ac:spMkLst>
        </pc:spChg>
        <pc:spChg chg="del mod topLvl">
          <ac:chgData name="H M" userId="84cd2103f36ef0dc" providerId="LiveId" clId="{8F10A91F-EFDA-497B-869D-6F532A84F5AF}" dt="2023-09-04T21:02:08.924" v="316" actId="478"/>
          <ac:spMkLst>
            <pc:docMk/>
            <pc:sldMk cId="2293351738" sldId="482"/>
            <ac:spMk id="385" creationId="{9452070F-0198-3CED-AE7C-4372033E0A6C}"/>
          </ac:spMkLst>
        </pc:spChg>
        <pc:spChg chg="del mod topLvl">
          <ac:chgData name="H M" userId="84cd2103f36ef0dc" providerId="LiveId" clId="{8F10A91F-EFDA-497B-869D-6F532A84F5AF}" dt="2023-09-04T21:02:04.433" v="315" actId="478"/>
          <ac:spMkLst>
            <pc:docMk/>
            <pc:sldMk cId="2293351738" sldId="482"/>
            <ac:spMk id="386" creationId="{27FEFB13-61B5-75A2-D6FF-122284775D0A}"/>
          </ac:spMkLst>
        </pc:spChg>
        <pc:spChg chg="del mod topLvl">
          <ac:chgData name="H M" userId="84cd2103f36ef0dc" providerId="LiveId" clId="{8F10A91F-EFDA-497B-869D-6F532A84F5AF}" dt="2023-09-04T21:02:04.433" v="315" actId="478"/>
          <ac:spMkLst>
            <pc:docMk/>
            <pc:sldMk cId="2293351738" sldId="482"/>
            <ac:spMk id="387" creationId="{5598FA93-1AA8-DC58-58F9-E84D8F6BC340}"/>
          </ac:spMkLst>
        </pc:spChg>
        <pc:spChg chg="del mod topLvl">
          <ac:chgData name="H M" userId="84cd2103f36ef0dc" providerId="LiveId" clId="{8F10A91F-EFDA-497B-869D-6F532A84F5AF}" dt="2023-09-04T21:02:04.433" v="315" actId="478"/>
          <ac:spMkLst>
            <pc:docMk/>
            <pc:sldMk cId="2293351738" sldId="482"/>
            <ac:spMk id="388" creationId="{CE898CED-49EE-B17B-95ED-99858D660FFE}"/>
          </ac:spMkLst>
        </pc:spChg>
        <pc:spChg chg="del mod topLvl">
          <ac:chgData name="H M" userId="84cd2103f36ef0dc" providerId="LiveId" clId="{8F10A91F-EFDA-497B-869D-6F532A84F5AF}" dt="2023-09-04T21:02:04.433" v="315" actId="478"/>
          <ac:spMkLst>
            <pc:docMk/>
            <pc:sldMk cId="2293351738" sldId="482"/>
            <ac:spMk id="389" creationId="{15759998-48C8-1618-86F1-549399C3E5E7}"/>
          </ac:spMkLst>
        </pc:spChg>
        <pc:spChg chg="del mod topLvl">
          <ac:chgData name="H M" userId="84cd2103f36ef0dc" providerId="LiveId" clId="{8F10A91F-EFDA-497B-869D-6F532A84F5AF}" dt="2023-09-04T21:02:04.433" v="315" actId="478"/>
          <ac:spMkLst>
            <pc:docMk/>
            <pc:sldMk cId="2293351738" sldId="482"/>
            <ac:spMk id="390" creationId="{56AEC6B3-6B98-9AB5-909B-7CFF830CC05C}"/>
          </ac:spMkLst>
        </pc:spChg>
        <pc:spChg chg="del mod topLvl">
          <ac:chgData name="H M" userId="84cd2103f36ef0dc" providerId="LiveId" clId="{8F10A91F-EFDA-497B-869D-6F532A84F5AF}" dt="2023-09-04T21:02:04.433" v="315" actId="478"/>
          <ac:spMkLst>
            <pc:docMk/>
            <pc:sldMk cId="2293351738" sldId="482"/>
            <ac:spMk id="391" creationId="{CDEFC8C7-79DC-23EB-5EF0-64F331EBAF21}"/>
          </ac:spMkLst>
        </pc:spChg>
        <pc:spChg chg="del mod topLvl">
          <ac:chgData name="H M" userId="84cd2103f36ef0dc" providerId="LiveId" clId="{8F10A91F-EFDA-497B-869D-6F532A84F5AF}" dt="2023-09-04T21:02:04.433" v="315" actId="478"/>
          <ac:spMkLst>
            <pc:docMk/>
            <pc:sldMk cId="2293351738" sldId="482"/>
            <ac:spMk id="392" creationId="{6BFEEFAA-CA54-D704-747D-33B4F6BD2450}"/>
          </ac:spMkLst>
        </pc:spChg>
        <pc:spChg chg="del mod topLvl">
          <ac:chgData name="H M" userId="84cd2103f36ef0dc" providerId="LiveId" clId="{8F10A91F-EFDA-497B-869D-6F532A84F5AF}" dt="2023-09-04T21:02:04.433" v="315" actId="478"/>
          <ac:spMkLst>
            <pc:docMk/>
            <pc:sldMk cId="2293351738" sldId="482"/>
            <ac:spMk id="393" creationId="{DF4F55F6-D9DC-0E6B-5482-C74EFC1ABCFA}"/>
          </ac:spMkLst>
        </pc:spChg>
        <pc:spChg chg="del mod topLvl">
          <ac:chgData name="H M" userId="84cd2103f36ef0dc" providerId="LiveId" clId="{8F10A91F-EFDA-497B-869D-6F532A84F5AF}" dt="2023-09-04T21:02:04.433" v="315" actId="478"/>
          <ac:spMkLst>
            <pc:docMk/>
            <pc:sldMk cId="2293351738" sldId="482"/>
            <ac:spMk id="394" creationId="{35486472-E96F-4A2B-1388-7BE7FB30A87E}"/>
          </ac:spMkLst>
        </pc:spChg>
        <pc:spChg chg="del mod topLvl">
          <ac:chgData name="H M" userId="84cd2103f36ef0dc" providerId="LiveId" clId="{8F10A91F-EFDA-497B-869D-6F532A84F5AF}" dt="2023-09-04T21:02:04.433" v="315" actId="478"/>
          <ac:spMkLst>
            <pc:docMk/>
            <pc:sldMk cId="2293351738" sldId="482"/>
            <ac:spMk id="395" creationId="{D0D5FF8F-B405-6069-363F-FB86BC3DEA70}"/>
          </ac:spMkLst>
        </pc:spChg>
        <pc:spChg chg="del mod topLvl">
          <ac:chgData name="H M" userId="84cd2103f36ef0dc" providerId="LiveId" clId="{8F10A91F-EFDA-497B-869D-6F532A84F5AF}" dt="2023-09-04T21:02:04.433" v="315" actId="478"/>
          <ac:spMkLst>
            <pc:docMk/>
            <pc:sldMk cId="2293351738" sldId="482"/>
            <ac:spMk id="396" creationId="{36BD4510-D177-44CB-EB35-C90345F90CDB}"/>
          </ac:spMkLst>
        </pc:spChg>
        <pc:spChg chg="del mod topLvl">
          <ac:chgData name="H M" userId="84cd2103f36ef0dc" providerId="LiveId" clId="{8F10A91F-EFDA-497B-869D-6F532A84F5AF}" dt="2023-09-04T21:02:04.433" v="315" actId="478"/>
          <ac:spMkLst>
            <pc:docMk/>
            <pc:sldMk cId="2293351738" sldId="482"/>
            <ac:spMk id="397" creationId="{7D365FA4-FC4B-1D48-EC0A-1D7E084C7101}"/>
          </ac:spMkLst>
        </pc:spChg>
        <pc:spChg chg="del mod topLvl">
          <ac:chgData name="H M" userId="84cd2103f36ef0dc" providerId="LiveId" clId="{8F10A91F-EFDA-497B-869D-6F532A84F5AF}" dt="2023-09-04T21:02:04.433" v="315" actId="478"/>
          <ac:spMkLst>
            <pc:docMk/>
            <pc:sldMk cId="2293351738" sldId="482"/>
            <ac:spMk id="398" creationId="{87550B37-DC44-A14B-FB97-C7DF9A90F767}"/>
          </ac:spMkLst>
        </pc:spChg>
        <pc:spChg chg="del mod topLvl">
          <ac:chgData name="H M" userId="84cd2103f36ef0dc" providerId="LiveId" clId="{8F10A91F-EFDA-497B-869D-6F532A84F5AF}" dt="2023-09-04T21:02:04.433" v="315" actId="478"/>
          <ac:spMkLst>
            <pc:docMk/>
            <pc:sldMk cId="2293351738" sldId="482"/>
            <ac:spMk id="399" creationId="{E0F9FB5F-90D2-34E3-3440-576C5EDCF772}"/>
          </ac:spMkLst>
        </pc:spChg>
        <pc:spChg chg="del mod topLvl">
          <ac:chgData name="H M" userId="84cd2103f36ef0dc" providerId="LiveId" clId="{8F10A91F-EFDA-497B-869D-6F532A84F5AF}" dt="2023-09-04T21:02:04.433" v="315" actId="478"/>
          <ac:spMkLst>
            <pc:docMk/>
            <pc:sldMk cId="2293351738" sldId="482"/>
            <ac:spMk id="400" creationId="{87EF4BE2-F42C-0913-B285-7EB1EB1259A2}"/>
          </ac:spMkLst>
        </pc:spChg>
        <pc:spChg chg="del mod topLvl">
          <ac:chgData name="H M" userId="84cd2103f36ef0dc" providerId="LiveId" clId="{8F10A91F-EFDA-497B-869D-6F532A84F5AF}" dt="2023-09-04T21:02:04.433" v="315" actId="478"/>
          <ac:spMkLst>
            <pc:docMk/>
            <pc:sldMk cId="2293351738" sldId="482"/>
            <ac:spMk id="401" creationId="{3EC17FB8-8564-A6FD-40AA-91F532324F1C}"/>
          </ac:spMkLst>
        </pc:spChg>
        <pc:spChg chg="del mod topLvl">
          <ac:chgData name="H M" userId="84cd2103f36ef0dc" providerId="LiveId" clId="{8F10A91F-EFDA-497B-869D-6F532A84F5AF}" dt="2023-09-04T21:02:04.433" v="315" actId="478"/>
          <ac:spMkLst>
            <pc:docMk/>
            <pc:sldMk cId="2293351738" sldId="482"/>
            <ac:spMk id="402" creationId="{92C4DF8F-B092-3C7B-083D-B7BCCC64D064}"/>
          </ac:spMkLst>
        </pc:spChg>
        <pc:spChg chg="del mod topLvl">
          <ac:chgData name="H M" userId="84cd2103f36ef0dc" providerId="LiveId" clId="{8F10A91F-EFDA-497B-869D-6F532A84F5AF}" dt="2023-09-04T21:02:04.433" v="315" actId="478"/>
          <ac:spMkLst>
            <pc:docMk/>
            <pc:sldMk cId="2293351738" sldId="482"/>
            <ac:spMk id="403" creationId="{C849EB56-EF2E-E55E-6805-C62992F4661B}"/>
          </ac:spMkLst>
        </pc:spChg>
        <pc:spChg chg="del mod topLvl">
          <ac:chgData name="H M" userId="84cd2103f36ef0dc" providerId="LiveId" clId="{8F10A91F-EFDA-497B-869D-6F532A84F5AF}" dt="2023-09-04T21:02:04.433" v="315" actId="478"/>
          <ac:spMkLst>
            <pc:docMk/>
            <pc:sldMk cId="2293351738" sldId="482"/>
            <ac:spMk id="404" creationId="{56FFBD5F-B5FF-2BA5-C4A2-DAA0EB1CAB76}"/>
          </ac:spMkLst>
        </pc:spChg>
        <pc:spChg chg="del mod topLvl">
          <ac:chgData name="H M" userId="84cd2103f36ef0dc" providerId="LiveId" clId="{8F10A91F-EFDA-497B-869D-6F532A84F5AF}" dt="2023-09-04T21:02:04.433" v="315" actId="478"/>
          <ac:spMkLst>
            <pc:docMk/>
            <pc:sldMk cId="2293351738" sldId="482"/>
            <ac:spMk id="405" creationId="{8EE02DDF-EE3F-9C8E-9AF3-62F397097C35}"/>
          </ac:spMkLst>
        </pc:spChg>
        <pc:spChg chg="del mod topLvl">
          <ac:chgData name="H M" userId="84cd2103f36ef0dc" providerId="LiveId" clId="{8F10A91F-EFDA-497B-869D-6F532A84F5AF}" dt="2023-09-04T21:02:04.433" v="315" actId="478"/>
          <ac:spMkLst>
            <pc:docMk/>
            <pc:sldMk cId="2293351738" sldId="482"/>
            <ac:spMk id="406" creationId="{74BEC310-E914-7064-2911-57510931954E}"/>
          </ac:spMkLst>
        </pc:spChg>
        <pc:spChg chg="del mod topLvl">
          <ac:chgData name="H M" userId="84cd2103f36ef0dc" providerId="LiveId" clId="{8F10A91F-EFDA-497B-869D-6F532A84F5AF}" dt="2023-09-04T21:02:04.433" v="315" actId="478"/>
          <ac:spMkLst>
            <pc:docMk/>
            <pc:sldMk cId="2293351738" sldId="482"/>
            <ac:spMk id="407" creationId="{F5A6C959-03D0-C363-9DD3-CD3D0F77CF3E}"/>
          </ac:spMkLst>
        </pc:spChg>
        <pc:spChg chg="del mod topLvl">
          <ac:chgData name="H M" userId="84cd2103f36ef0dc" providerId="LiveId" clId="{8F10A91F-EFDA-497B-869D-6F532A84F5AF}" dt="2023-09-04T21:02:04.433" v="315" actId="478"/>
          <ac:spMkLst>
            <pc:docMk/>
            <pc:sldMk cId="2293351738" sldId="482"/>
            <ac:spMk id="408" creationId="{493DA3EB-DADD-30E1-A926-5AFA212AEA1F}"/>
          </ac:spMkLst>
        </pc:spChg>
        <pc:spChg chg="del mod topLvl">
          <ac:chgData name="H M" userId="84cd2103f36ef0dc" providerId="LiveId" clId="{8F10A91F-EFDA-497B-869D-6F532A84F5AF}" dt="2023-09-04T21:02:04.433" v="315" actId="478"/>
          <ac:spMkLst>
            <pc:docMk/>
            <pc:sldMk cId="2293351738" sldId="482"/>
            <ac:spMk id="409" creationId="{A61E9580-802B-6CBD-747F-4638C7BB2859}"/>
          </ac:spMkLst>
        </pc:spChg>
        <pc:spChg chg="del mod topLvl">
          <ac:chgData name="H M" userId="84cd2103f36ef0dc" providerId="LiveId" clId="{8F10A91F-EFDA-497B-869D-6F532A84F5AF}" dt="2023-09-04T21:02:04.433" v="315" actId="478"/>
          <ac:spMkLst>
            <pc:docMk/>
            <pc:sldMk cId="2293351738" sldId="482"/>
            <ac:spMk id="410" creationId="{8581622F-2E7C-A91D-2A01-958457F0EFA3}"/>
          </ac:spMkLst>
        </pc:spChg>
        <pc:spChg chg="del mod topLvl">
          <ac:chgData name="H M" userId="84cd2103f36ef0dc" providerId="LiveId" clId="{8F10A91F-EFDA-497B-869D-6F532A84F5AF}" dt="2023-09-04T21:02:04.433" v="315" actId="478"/>
          <ac:spMkLst>
            <pc:docMk/>
            <pc:sldMk cId="2293351738" sldId="482"/>
            <ac:spMk id="411" creationId="{30A267E9-A067-7100-0145-0A250B9CA832}"/>
          </ac:spMkLst>
        </pc:spChg>
        <pc:spChg chg="del mod topLvl">
          <ac:chgData name="H M" userId="84cd2103f36ef0dc" providerId="LiveId" clId="{8F10A91F-EFDA-497B-869D-6F532A84F5AF}" dt="2023-09-04T21:02:04.433" v="315" actId="478"/>
          <ac:spMkLst>
            <pc:docMk/>
            <pc:sldMk cId="2293351738" sldId="482"/>
            <ac:spMk id="412" creationId="{C43D27FC-D349-2B22-7119-C7560E4B3D01}"/>
          </ac:spMkLst>
        </pc:spChg>
        <pc:spChg chg="add del mod topLvl">
          <ac:chgData name="H M" userId="84cd2103f36ef0dc" providerId="LiveId" clId="{8F10A91F-EFDA-497B-869D-6F532A84F5AF}" dt="2023-09-04T21:08:47.186" v="428" actId="164"/>
          <ac:spMkLst>
            <pc:docMk/>
            <pc:sldMk cId="2293351738" sldId="482"/>
            <ac:spMk id="413" creationId="{1E6EC06C-755E-FB2C-8C72-BB9A9E3B36F2}"/>
          </ac:spMkLst>
        </pc:spChg>
        <pc:spChg chg="add del mod topLvl">
          <ac:chgData name="H M" userId="84cd2103f36ef0dc" providerId="LiveId" clId="{8F10A91F-EFDA-497B-869D-6F532A84F5AF}" dt="2023-09-04T21:08:47.186" v="428" actId="164"/>
          <ac:spMkLst>
            <pc:docMk/>
            <pc:sldMk cId="2293351738" sldId="482"/>
            <ac:spMk id="414" creationId="{370F987F-E5E5-9923-CC85-9033BFBF7BB5}"/>
          </ac:spMkLst>
        </pc:spChg>
        <pc:spChg chg="add del mod topLvl">
          <ac:chgData name="H M" userId="84cd2103f36ef0dc" providerId="LiveId" clId="{8F10A91F-EFDA-497B-869D-6F532A84F5AF}" dt="2023-09-04T21:08:47.186" v="428" actId="164"/>
          <ac:spMkLst>
            <pc:docMk/>
            <pc:sldMk cId="2293351738" sldId="482"/>
            <ac:spMk id="415" creationId="{F4C2700D-A113-0AD0-19BC-E73261413F54}"/>
          </ac:spMkLst>
        </pc:spChg>
        <pc:spChg chg="mod topLvl">
          <ac:chgData name="H M" userId="84cd2103f36ef0dc" providerId="LiveId" clId="{8F10A91F-EFDA-497B-869D-6F532A84F5AF}" dt="2023-09-04T21:08:47.186" v="428" actId="164"/>
          <ac:spMkLst>
            <pc:docMk/>
            <pc:sldMk cId="2293351738" sldId="482"/>
            <ac:spMk id="416" creationId="{EBA5F507-9AD9-7013-1C33-BF73BC0E6202}"/>
          </ac:spMkLst>
        </pc:spChg>
        <pc:spChg chg="mod topLvl">
          <ac:chgData name="H M" userId="84cd2103f36ef0dc" providerId="LiveId" clId="{8F10A91F-EFDA-497B-869D-6F532A84F5AF}" dt="2023-09-04T21:08:47.186" v="428" actId="164"/>
          <ac:spMkLst>
            <pc:docMk/>
            <pc:sldMk cId="2293351738" sldId="482"/>
            <ac:spMk id="417" creationId="{5A2A70C5-A647-B31C-8D96-0CD33200CE87}"/>
          </ac:spMkLst>
        </pc:spChg>
        <pc:spChg chg="add del mod topLvl">
          <ac:chgData name="H M" userId="84cd2103f36ef0dc" providerId="LiveId" clId="{8F10A91F-EFDA-497B-869D-6F532A84F5AF}" dt="2023-09-04T21:08:47.186" v="428" actId="164"/>
          <ac:spMkLst>
            <pc:docMk/>
            <pc:sldMk cId="2293351738" sldId="482"/>
            <ac:spMk id="418" creationId="{D6FF01C9-34B7-6C00-E535-067068E055EE}"/>
          </ac:spMkLst>
        </pc:spChg>
        <pc:spChg chg="add del mod topLvl">
          <ac:chgData name="H M" userId="84cd2103f36ef0dc" providerId="LiveId" clId="{8F10A91F-EFDA-497B-869D-6F532A84F5AF}" dt="2023-09-04T21:08:47.186" v="428" actId="164"/>
          <ac:spMkLst>
            <pc:docMk/>
            <pc:sldMk cId="2293351738" sldId="482"/>
            <ac:spMk id="419" creationId="{6CB07876-FE30-D4EE-DA0D-B980181CFB49}"/>
          </ac:spMkLst>
        </pc:spChg>
        <pc:spChg chg="add del mod topLvl">
          <ac:chgData name="H M" userId="84cd2103f36ef0dc" providerId="LiveId" clId="{8F10A91F-EFDA-497B-869D-6F532A84F5AF}" dt="2023-09-04T21:08:47.186" v="428" actId="164"/>
          <ac:spMkLst>
            <pc:docMk/>
            <pc:sldMk cId="2293351738" sldId="482"/>
            <ac:spMk id="420" creationId="{5D50169B-661B-464E-DBA3-A07108A385B5}"/>
          </ac:spMkLst>
        </pc:spChg>
        <pc:spChg chg="add del mod topLvl">
          <ac:chgData name="H M" userId="84cd2103f36ef0dc" providerId="LiveId" clId="{8F10A91F-EFDA-497B-869D-6F532A84F5AF}" dt="2023-09-04T21:08:47.186" v="428" actId="164"/>
          <ac:spMkLst>
            <pc:docMk/>
            <pc:sldMk cId="2293351738" sldId="482"/>
            <ac:spMk id="421" creationId="{16CCF90C-2EAA-716C-AC41-DAD42D81F77A}"/>
          </ac:spMkLst>
        </pc:spChg>
        <pc:spChg chg="add del mod topLvl">
          <ac:chgData name="H M" userId="84cd2103f36ef0dc" providerId="LiveId" clId="{8F10A91F-EFDA-497B-869D-6F532A84F5AF}" dt="2023-09-04T21:08:47.186" v="428" actId="164"/>
          <ac:spMkLst>
            <pc:docMk/>
            <pc:sldMk cId="2293351738" sldId="482"/>
            <ac:spMk id="422" creationId="{D03FCFD2-2422-D3B0-959B-0D4D18617655}"/>
          </ac:spMkLst>
        </pc:spChg>
        <pc:spChg chg="add del mod topLvl">
          <ac:chgData name="H M" userId="84cd2103f36ef0dc" providerId="LiveId" clId="{8F10A91F-EFDA-497B-869D-6F532A84F5AF}" dt="2023-09-04T21:08:47.186" v="428" actId="164"/>
          <ac:spMkLst>
            <pc:docMk/>
            <pc:sldMk cId="2293351738" sldId="482"/>
            <ac:spMk id="423" creationId="{4655685F-382F-1CF5-B2BD-09B8E0E92880}"/>
          </ac:spMkLst>
        </pc:spChg>
        <pc:spChg chg="add del mod topLvl">
          <ac:chgData name="H M" userId="84cd2103f36ef0dc" providerId="LiveId" clId="{8F10A91F-EFDA-497B-869D-6F532A84F5AF}" dt="2023-09-04T21:08:47.186" v="428" actId="164"/>
          <ac:spMkLst>
            <pc:docMk/>
            <pc:sldMk cId="2293351738" sldId="482"/>
            <ac:spMk id="424" creationId="{6C44E42A-AE04-6643-BB8C-BD0C36326551}"/>
          </ac:spMkLst>
        </pc:spChg>
        <pc:spChg chg="del mod topLvl">
          <ac:chgData name="H M" userId="84cd2103f36ef0dc" providerId="LiveId" clId="{8F10A91F-EFDA-497B-869D-6F532A84F5AF}" dt="2023-09-04T21:02:08.924" v="316" actId="478"/>
          <ac:spMkLst>
            <pc:docMk/>
            <pc:sldMk cId="2293351738" sldId="482"/>
            <ac:spMk id="425" creationId="{4A2F85BA-E547-40A7-169D-1FDDFE269935}"/>
          </ac:spMkLst>
        </pc:spChg>
        <pc:spChg chg="del mod topLvl">
          <ac:chgData name="H M" userId="84cd2103f36ef0dc" providerId="LiveId" clId="{8F10A91F-EFDA-497B-869D-6F532A84F5AF}" dt="2023-09-04T21:02:04.433" v="315" actId="478"/>
          <ac:spMkLst>
            <pc:docMk/>
            <pc:sldMk cId="2293351738" sldId="482"/>
            <ac:spMk id="426" creationId="{EA8A5C3A-33E8-A18C-01B2-099A248EE667}"/>
          </ac:spMkLst>
        </pc:spChg>
        <pc:spChg chg="del mod topLvl">
          <ac:chgData name="H M" userId="84cd2103f36ef0dc" providerId="LiveId" clId="{8F10A91F-EFDA-497B-869D-6F532A84F5AF}" dt="2023-09-04T21:02:04.433" v="315" actId="478"/>
          <ac:spMkLst>
            <pc:docMk/>
            <pc:sldMk cId="2293351738" sldId="482"/>
            <ac:spMk id="427" creationId="{DD7BD9A8-54FC-FDB4-CC6E-43FE10F7255F}"/>
          </ac:spMkLst>
        </pc:spChg>
        <pc:spChg chg="del mod topLvl">
          <ac:chgData name="H M" userId="84cd2103f36ef0dc" providerId="LiveId" clId="{8F10A91F-EFDA-497B-869D-6F532A84F5AF}" dt="2023-09-04T21:02:04.433" v="315" actId="478"/>
          <ac:spMkLst>
            <pc:docMk/>
            <pc:sldMk cId="2293351738" sldId="482"/>
            <ac:spMk id="428" creationId="{7F166F25-B843-BD0A-9034-584962BB7E50}"/>
          </ac:spMkLst>
        </pc:spChg>
        <pc:spChg chg="del mod topLvl">
          <ac:chgData name="H M" userId="84cd2103f36ef0dc" providerId="LiveId" clId="{8F10A91F-EFDA-497B-869D-6F532A84F5AF}" dt="2023-09-04T21:02:04.433" v="315" actId="478"/>
          <ac:spMkLst>
            <pc:docMk/>
            <pc:sldMk cId="2293351738" sldId="482"/>
            <ac:spMk id="429" creationId="{D2EB6C96-107A-A367-EC62-939986AFA1B3}"/>
          </ac:spMkLst>
        </pc:spChg>
        <pc:spChg chg="mod topLvl">
          <ac:chgData name="H M" userId="84cd2103f36ef0dc" providerId="LiveId" clId="{8F10A91F-EFDA-497B-869D-6F532A84F5AF}" dt="2023-09-04T21:08:47.186" v="428" actId="164"/>
          <ac:spMkLst>
            <pc:docMk/>
            <pc:sldMk cId="2293351738" sldId="482"/>
            <ac:spMk id="430" creationId="{36F4D4BF-4C31-36D9-0358-BDCCDA72D942}"/>
          </ac:spMkLst>
        </pc:spChg>
        <pc:spChg chg="add del mod topLvl">
          <ac:chgData name="H M" userId="84cd2103f36ef0dc" providerId="LiveId" clId="{8F10A91F-EFDA-497B-869D-6F532A84F5AF}" dt="2023-09-04T21:08:47.186" v="428" actId="164"/>
          <ac:spMkLst>
            <pc:docMk/>
            <pc:sldMk cId="2293351738" sldId="482"/>
            <ac:spMk id="431" creationId="{37710697-12BB-1E91-DB1F-775FF35BF9BA}"/>
          </ac:spMkLst>
        </pc:spChg>
        <pc:spChg chg="add del mod topLvl">
          <ac:chgData name="H M" userId="84cd2103f36ef0dc" providerId="LiveId" clId="{8F10A91F-EFDA-497B-869D-6F532A84F5AF}" dt="2023-09-04T21:08:47.186" v="428" actId="164"/>
          <ac:spMkLst>
            <pc:docMk/>
            <pc:sldMk cId="2293351738" sldId="482"/>
            <ac:spMk id="432" creationId="{06ADB150-4441-2B65-0323-746F83CC5CE0}"/>
          </ac:spMkLst>
        </pc:spChg>
        <pc:spChg chg="mod topLvl">
          <ac:chgData name="H M" userId="84cd2103f36ef0dc" providerId="LiveId" clId="{8F10A91F-EFDA-497B-869D-6F532A84F5AF}" dt="2023-09-04T21:08:47.186" v="428" actId="164"/>
          <ac:spMkLst>
            <pc:docMk/>
            <pc:sldMk cId="2293351738" sldId="482"/>
            <ac:spMk id="433" creationId="{94926DEA-0438-50A8-C736-4FFEAF9FB5F6}"/>
          </ac:spMkLst>
        </pc:spChg>
        <pc:spChg chg="mod topLvl">
          <ac:chgData name="H M" userId="84cd2103f36ef0dc" providerId="LiveId" clId="{8F10A91F-EFDA-497B-869D-6F532A84F5AF}" dt="2023-09-04T21:08:47.186" v="428" actId="164"/>
          <ac:spMkLst>
            <pc:docMk/>
            <pc:sldMk cId="2293351738" sldId="482"/>
            <ac:spMk id="434" creationId="{CD5F7715-E00D-0DBA-E366-0029992AB986}"/>
          </ac:spMkLst>
        </pc:spChg>
        <pc:spChg chg="add del mod topLvl">
          <ac:chgData name="H M" userId="84cd2103f36ef0dc" providerId="LiveId" clId="{8F10A91F-EFDA-497B-869D-6F532A84F5AF}" dt="2023-09-04T21:08:47.186" v="428" actId="164"/>
          <ac:spMkLst>
            <pc:docMk/>
            <pc:sldMk cId="2293351738" sldId="482"/>
            <ac:spMk id="435" creationId="{7AC62A1C-5FC6-D532-8091-5C9D21BFAFAA}"/>
          </ac:spMkLst>
        </pc:spChg>
        <pc:spChg chg="add del mod topLvl">
          <ac:chgData name="H M" userId="84cd2103f36ef0dc" providerId="LiveId" clId="{8F10A91F-EFDA-497B-869D-6F532A84F5AF}" dt="2023-09-04T21:08:47.186" v="428" actId="164"/>
          <ac:spMkLst>
            <pc:docMk/>
            <pc:sldMk cId="2293351738" sldId="482"/>
            <ac:spMk id="436" creationId="{F09363AA-A371-EBDF-4AA0-A75322ED1FD6}"/>
          </ac:spMkLst>
        </pc:spChg>
        <pc:spChg chg="mod topLvl">
          <ac:chgData name="H M" userId="84cd2103f36ef0dc" providerId="LiveId" clId="{8F10A91F-EFDA-497B-869D-6F532A84F5AF}" dt="2023-09-04T21:08:47.186" v="428" actId="164"/>
          <ac:spMkLst>
            <pc:docMk/>
            <pc:sldMk cId="2293351738" sldId="482"/>
            <ac:spMk id="437" creationId="{480F10FA-1BE4-C23C-1126-182F41D65D64}"/>
          </ac:spMkLst>
        </pc:spChg>
        <pc:spChg chg="mod topLvl">
          <ac:chgData name="H M" userId="84cd2103f36ef0dc" providerId="LiveId" clId="{8F10A91F-EFDA-497B-869D-6F532A84F5AF}" dt="2023-09-04T21:08:47.186" v="428" actId="164"/>
          <ac:spMkLst>
            <pc:docMk/>
            <pc:sldMk cId="2293351738" sldId="482"/>
            <ac:spMk id="438" creationId="{92CF9D3D-160B-4735-FFDB-92B1C1F3F61F}"/>
          </ac:spMkLst>
        </pc:spChg>
        <pc:spChg chg="add del mod topLvl">
          <ac:chgData name="H M" userId="84cd2103f36ef0dc" providerId="LiveId" clId="{8F10A91F-EFDA-497B-869D-6F532A84F5AF}" dt="2023-09-04T21:08:47.186" v="428" actId="164"/>
          <ac:spMkLst>
            <pc:docMk/>
            <pc:sldMk cId="2293351738" sldId="482"/>
            <ac:spMk id="439" creationId="{5CEA93A7-D212-3846-B76D-6F6DF30F342C}"/>
          </ac:spMkLst>
        </pc:spChg>
        <pc:spChg chg="add del mod topLvl">
          <ac:chgData name="H M" userId="84cd2103f36ef0dc" providerId="LiveId" clId="{8F10A91F-EFDA-497B-869D-6F532A84F5AF}" dt="2023-09-04T21:08:47.186" v="428" actId="164"/>
          <ac:spMkLst>
            <pc:docMk/>
            <pc:sldMk cId="2293351738" sldId="482"/>
            <ac:spMk id="440" creationId="{260E3FD5-4000-5460-43B3-CCE823207F0A}"/>
          </ac:spMkLst>
        </pc:spChg>
        <pc:spChg chg="add del mod topLvl">
          <ac:chgData name="H M" userId="84cd2103f36ef0dc" providerId="LiveId" clId="{8F10A91F-EFDA-497B-869D-6F532A84F5AF}" dt="2023-09-04T21:08:47.186" v="428" actId="164"/>
          <ac:spMkLst>
            <pc:docMk/>
            <pc:sldMk cId="2293351738" sldId="482"/>
            <ac:spMk id="441" creationId="{0CEA9C6F-6A79-F803-4DA2-0064BB2C4E9E}"/>
          </ac:spMkLst>
        </pc:spChg>
        <pc:spChg chg="add del mod topLvl">
          <ac:chgData name="H M" userId="84cd2103f36ef0dc" providerId="LiveId" clId="{8F10A91F-EFDA-497B-869D-6F532A84F5AF}" dt="2023-09-04T21:08:47.186" v="428" actId="164"/>
          <ac:spMkLst>
            <pc:docMk/>
            <pc:sldMk cId="2293351738" sldId="482"/>
            <ac:spMk id="442" creationId="{D1405397-E8C7-1D98-3D59-5C8C812FE1E0}"/>
          </ac:spMkLst>
        </pc:spChg>
        <pc:spChg chg="add del mod topLvl">
          <ac:chgData name="H M" userId="84cd2103f36ef0dc" providerId="LiveId" clId="{8F10A91F-EFDA-497B-869D-6F532A84F5AF}" dt="2023-09-04T21:08:47.186" v="428" actId="164"/>
          <ac:spMkLst>
            <pc:docMk/>
            <pc:sldMk cId="2293351738" sldId="482"/>
            <ac:spMk id="443" creationId="{D329D767-B5F1-3B82-CB02-F899A5F4D3BF}"/>
          </ac:spMkLst>
        </pc:spChg>
        <pc:spChg chg="add del mod topLvl">
          <ac:chgData name="H M" userId="84cd2103f36ef0dc" providerId="LiveId" clId="{8F10A91F-EFDA-497B-869D-6F532A84F5AF}" dt="2023-09-04T21:08:47.186" v="428" actId="164"/>
          <ac:spMkLst>
            <pc:docMk/>
            <pc:sldMk cId="2293351738" sldId="482"/>
            <ac:spMk id="444" creationId="{50127425-2D98-56DA-6679-CFD6D2E997EE}"/>
          </ac:spMkLst>
        </pc:spChg>
        <pc:spChg chg="add del mod topLvl">
          <ac:chgData name="H M" userId="84cd2103f36ef0dc" providerId="LiveId" clId="{8F10A91F-EFDA-497B-869D-6F532A84F5AF}" dt="2023-09-04T21:08:47.186" v="428" actId="164"/>
          <ac:spMkLst>
            <pc:docMk/>
            <pc:sldMk cId="2293351738" sldId="482"/>
            <ac:spMk id="445" creationId="{34A9FE24-D481-D8E0-0E50-AD81412A6743}"/>
          </ac:spMkLst>
        </pc:spChg>
        <pc:spChg chg="add del mod topLvl">
          <ac:chgData name="H M" userId="84cd2103f36ef0dc" providerId="LiveId" clId="{8F10A91F-EFDA-497B-869D-6F532A84F5AF}" dt="2023-09-04T21:08:47.186" v="428" actId="164"/>
          <ac:spMkLst>
            <pc:docMk/>
            <pc:sldMk cId="2293351738" sldId="482"/>
            <ac:spMk id="446" creationId="{EB7814A9-99B4-1563-D155-070BC1792D29}"/>
          </ac:spMkLst>
        </pc:spChg>
        <pc:spChg chg="add del mod topLvl">
          <ac:chgData name="H M" userId="84cd2103f36ef0dc" providerId="LiveId" clId="{8F10A91F-EFDA-497B-869D-6F532A84F5AF}" dt="2023-09-04T21:08:47.186" v="428" actId="164"/>
          <ac:spMkLst>
            <pc:docMk/>
            <pc:sldMk cId="2293351738" sldId="482"/>
            <ac:spMk id="447" creationId="{286D30C8-56D3-639C-F16D-81B537E903BC}"/>
          </ac:spMkLst>
        </pc:spChg>
        <pc:spChg chg="add del mod topLvl">
          <ac:chgData name="H M" userId="84cd2103f36ef0dc" providerId="LiveId" clId="{8F10A91F-EFDA-497B-869D-6F532A84F5AF}" dt="2023-09-04T21:08:47.186" v="428" actId="164"/>
          <ac:spMkLst>
            <pc:docMk/>
            <pc:sldMk cId="2293351738" sldId="482"/>
            <ac:spMk id="448" creationId="{EC67F0F3-0975-91C9-97EE-51A5EDD4D8E9}"/>
          </ac:spMkLst>
        </pc:spChg>
        <pc:spChg chg="add del mod topLvl">
          <ac:chgData name="H M" userId="84cd2103f36ef0dc" providerId="LiveId" clId="{8F10A91F-EFDA-497B-869D-6F532A84F5AF}" dt="2023-09-04T21:08:47.186" v="428" actId="164"/>
          <ac:spMkLst>
            <pc:docMk/>
            <pc:sldMk cId="2293351738" sldId="482"/>
            <ac:spMk id="449" creationId="{25D2E49B-82DA-1E42-9546-EB1A343D0836}"/>
          </ac:spMkLst>
        </pc:spChg>
        <pc:spChg chg="add del mod topLvl">
          <ac:chgData name="H M" userId="84cd2103f36ef0dc" providerId="LiveId" clId="{8F10A91F-EFDA-497B-869D-6F532A84F5AF}" dt="2023-09-04T21:08:47.186" v="428" actId="164"/>
          <ac:spMkLst>
            <pc:docMk/>
            <pc:sldMk cId="2293351738" sldId="482"/>
            <ac:spMk id="450" creationId="{0004E90D-AC2C-5245-3C96-4FB16BC3E2F3}"/>
          </ac:spMkLst>
        </pc:spChg>
        <pc:spChg chg="del mod topLvl">
          <ac:chgData name="H M" userId="84cd2103f36ef0dc" providerId="LiveId" clId="{8F10A91F-EFDA-497B-869D-6F532A84F5AF}" dt="2023-09-04T21:02:08.924" v="316" actId="478"/>
          <ac:spMkLst>
            <pc:docMk/>
            <pc:sldMk cId="2293351738" sldId="482"/>
            <ac:spMk id="451" creationId="{A6B44817-8F7E-B695-DEEB-3217ACA3E64E}"/>
          </ac:spMkLst>
        </pc:spChg>
        <pc:spChg chg="del mod topLvl">
          <ac:chgData name="H M" userId="84cd2103f36ef0dc" providerId="LiveId" clId="{8F10A91F-EFDA-497B-869D-6F532A84F5AF}" dt="2023-09-04T21:02:04.433" v="315" actId="478"/>
          <ac:spMkLst>
            <pc:docMk/>
            <pc:sldMk cId="2293351738" sldId="482"/>
            <ac:spMk id="452" creationId="{BF883B6A-834D-AF45-34CA-DC6BE92C5443}"/>
          </ac:spMkLst>
        </pc:spChg>
        <pc:spChg chg="del mod topLvl">
          <ac:chgData name="H M" userId="84cd2103f36ef0dc" providerId="LiveId" clId="{8F10A91F-EFDA-497B-869D-6F532A84F5AF}" dt="2023-09-04T21:02:04.433" v="315" actId="478"/>
          <ac:spMkLst>
            <pc:docMk/>
            <pc:sldMk cId="2293351738" sldId="482"/>
            <ac:spMk id="453" creationId="{01E1D8BB-1670-361B-A791-3F4B6029F696}"/>
          </ac:spMkLst>
        </pc:spChg>
        <pc:spChg chg="del mod topLvl">
          <ac:chgData name="H M" userId="84cd2103f36ef0dc" providerId="LiveId" clId="{8F10A91F-EFDA-497B-869D-6F532A84F5AF}" dt="2023-09-04T21:02:04.433" v="315" actId="478"/>
          <ac:spMkLst>
            <pc:docMk/>
            <pc:sldMk cId="2293351738" sldId="482"/>
            <ac:spMk id="454" creationId="{F367CBD4-783B-6C39-AEA0-2E41744C53F4}"/>
          </ac:spMkLst>
        </pc:spChg>
        <pc:spChg chg="del mod topLvl">
          <ac:chgData name="H M" userId="84cd2103f36ef0dc" providerId="LiveId" clId="{8F10A91F-EFDA-497B-869D-6F532A84F5AF}" dt="2023-09-04T21:02:04.433" v="315" actId="478"/>
          <ac:spMkLst>
            <pc:docMk/>
            <pc:sldMk cId="2293351738" sldId="482"/>
            <ac:spMk id="455" creationId="{4025827B-52CD-E177-D6E1-13F112AA2EC0}"/>
          </ac:spMkLst>
        </pc:spChg>
        <pc:spChg chg="del mod topLvl">
          <ac:chgData name="H M" userId="84cd2103f36ef0dc" providerId="LiveId" clId="{8F10A91F-EFDA-497B-869D-6F532A84F5AF}" dt="2023-09-04T21:02:04.433" v="315" actId="478"/>
          <ac:spMkLst>
            <pc:docMk/>
            <pc:sldMk cId="2293351738" sldId="482"/>
            <ac:spMk id="456" creationId="{E78FA75A-C685-81C5-17DF-DB1604F3D66B}"/>
          </ac:spMkLst>
        </pc:spChg>
        <pc:spChg chg="mod topLvl">
          <ac:chgData name="H M" userId="84cd2103f36ef0dc" providerId="LiveId" clId="{8F10A91F-EFDA-497B-869D-6F532A84F5AF}" dt="2023-09-04T21:08:47.186" v="428" actId="164"/>
          <ac:spMkLst>
            <pc:docMk/>
            <pc:sldMk cId="2293351738" sldId="482"/>
            <ac:spMk id="457" creationId="{607B5C2B-4F73-30AF-33E7-FDA409C84CE5}"/>
          </ac:spMkLst>
        </pc:spChg>
        <pc:spChg chg="mod topLvl">
          <ac:chgData name="H M" userId="84cd2103f36ef0dc" providerId="LiveId" clId="{8F10A91F-EFDA-497B-869D-6F532A84F5AF}" dt="2023-09-04T21:08:47.186" v="428" actId="164"/>
          <ac:spMkLst>
            <pc:docMk/>
            <pc:sldMk cId="2293351738" sldId="482"/>
            <ac:spMk id="458" creationId="{C7926D17-FD68-265E-3F44-0FCE4EBCDD92}"/>
          </ac:spMkLst>
        </pc:spChg>
        <pc:spChg chg="mod topLvl">
          <ac:chgData name="H M" userId="84cd2103f36ef0dc" providerId="LiveId" clId="{8F10A91F-EFDA-497B-869D-6F532A84F5AF}" dt="2023-09-04T21:08:47.186" v="428" actId="164"/>
          <ac:spMkLst>
            <pc:docMk/>
            <pc:sldMk cId="2293351738" sldId="482"/>
            <ac:spMk id="459" creationId="{C0401A04-E11F-8F37-573F-0F6AC0295EC0}"/>
          </ac:spMkLst>
        </pc:spChg>
        <pc:spChg chg="mod topLvl">
          <ac:chgData name="H M" userId="84cd2103f36ef0dc" providerId="LiveId" clId="{8F10A91F-EFDA-497B-869D-6F532A84F5AF}" dt="2023-09-04T21:08:47.186" v="428" actId="164"/>
          <ac:spMkLst>
            <pc:docMk/>
            <pc:sldMk cId="2293351738" sldId="482"/>
            <ac:spMk id="460" creationId="{48E1DF25-3741-8DE9-85EC-FCE95CF0DB1D}"/>
          </ac:spMkLst>
        </pc:spChg>
        <pc:spChg chg="mod topLvl">
          <ac:chgData name="H M" userId="84cd2103f36ef0dc" providerId="LiveId" clId="{8F10A91F-EFDA-497B-869D-6F532A84F5AF}" dt="2023-09-04T21:08:47.186" v="428" actId="164"/>
          <ac:spMkLst>
            <pc:docMk/>
            <pc:sldMk cId="2293351738" sldId="482"/>
            <ac:spMk id="461" creationId="{698E96AC-86DA-DBA7-402F-688B7AE129DE}"/>
          </ac:spMkLst>
        </pc:spChg>
        <pc:spChg chg="mod topLvl">
          <ac:chgData name="H M" userId="84cd2103f36ef0dc" providerId="LiveId" clId="{8F10A91F-EFDA-497B-869D-6F532A84F5AF}" dt="2023-09-04T21:08:47.186" v="428" actId="164"/>
          <ac:spMkLst>
            <pc:docMk/>
            <pc:sldMk cId="2293351738" sldId="482"/>
            <ac:spMk id="462" creationId="{FB3D0266-0AC7-A0C9-D648-6799E07BEC4D}"/>
          </ac:spMkLst>
        </pc:spChg>
        <pc:spChg chg="mod topLvl">
          <ac:chgData name="H M" userId="84cd2103f36ef0dc" providerId="LiveId" clId="{8F10A91F-EFDA-497B-869D-6F532A84F5AF}" dt="2023-09-04T21:08:47.186" v="428" actId="164"/>
          <ac:spMkLst>
            <pc:docMk/>
            <pc:sldMk cId="2293351738" sldId="482"/>
            <ac:spMk id="463" creationId="{16EDD388-DACA-8DBE-ADE7-B6110D3F892D}"/>
          </ac:spMkLst>
        </pc:spChg>
        <pc:spChg chg="mod topLvl">
          <ac:chgData name="H M" userId="84cd2103f36ef0dc" providerId="LiveId" clId="{8F10A91F-EFDA-497B-869D-6F532A84F5AF}" dt="2023-09-04T21:08:47.186" v="428" actId="164"/>
          <ac:spMkLst>
            <pc:docMk/>
            <pc:sldMk cId="2293351738" sldId="482"/>
            <ac:spMk id="464" creationId="{7FE4230A-E744-B0ED-C57D-E3FB59877773}"/>
          </ac:spMkLst>
        </pc:spChg>
        <pc:spChg chg="mod topLvl">
          <ac:chgData name="H M" userId="84cd2103f36ef0dc" providerId="LiveId" clId="{8F10A91F-EFDA-497B-869D-6F532A84F5AF}" dt="2023-09-04T21:08:47.186" v="428" actId="164"/>
          <ac:spMkLst>
            <pc:docMk/>
            <pc:sldMk cId="2293351738" sldId="482"/>
            <ac:spMk id="465" creationId="{7FE843CC-A6B4-418B-9F5D-4CD9F3C7E4D4}"/>
          </ac:spMkLst>
        </pc:spChg>
        <pc:spChg chg="del mod topLvl">
          <ac:chgData name="H M" userId="84cd2103f36ef0dc" providerId="LiveId" clId="{8F10A91F-EFDA-497B-869D-6F532A84F5AF}" dt="2023-09-04T21:06:26.386" v="389" actId="478"/>
          <ac:spMkLst>
            <pc:docMk/>
            <pc:sldMk cId="2293351738" sldId="482"/>
            <ac:spMk id="466" creationId="{0019D971-B270-1CEB-BCBB-EB9701395F06}"/>
          </ac:spMkLst>
        </pc:spChg>
        <pc:spChg chg="del mod topLvl">
          <ac:chgData name="H M" userId="84cd2103f36ef0dc" providerId="LiveId" clId="{8F10A91F-EFDA-497B-869D-6F532A84F5AF}" dt="2023-09-04T21:06:24.927" v="388" actId="478"/>
          <ac:spMkLst>
            <pc:docMk/>
            <pc:sldMk cId="2293351738" sldId="482"/>
            <ac:spMk id="467" creationId="{C5589B5A-F232-E327-2EF3-44377D8D19A5}"/>
          </ac:spMkLst>
        </pc:spChg>
        <pc:spChg chg="mod topLvl">
          <ac:chgData name="H M" userId="84cd2103f36ef0dc" providerId="LiveId" clId="{8F10A91F-EFDA-497B-869D-6F532A84F5AF}" dt="2023-09-04T21:08:47.186" v="428" actId="164"/>
          <ac:spMkLst>
            <pc:docMk/>
            <pc:sldMk cId="2293351738" sldId="482"/>
            <ac:spMk id="468" creationId="{1106B186-3FFD-2EB2-4976-1BEB3AB83BAE}"/>
          </ac:spMkLst>
        </pc:spChg>
        <pc:spChg chg="mod topLvl">
          <ac:chgData name="H M" userId="84cd2103f36ef0dc" providerId="LiveId" clId="{8F10A91F-EFDA-497B-869D-6F532A84F5AF}" dt="2023-09-04T21:08:47.186" v="428" actId="164"/>
          <ac:spMkLst>
            <pc:docMk/>
            <pc:sldMk cId="2293351738" sldId="482"/>
            <ac:spMk id="469" creationId="{1C8384F5-4293-ECE2-6189-7AE50A7892CD}"/>
          </ac:spMkLst>
        </pc:spChg>
        <pc:spChg chg="del mod topLvl">
          <ac:chgData name="H M" userId="84cd2103f36ef0dc" providerId="LiveId" clId="{8F10A91F-EFDA-497B-869D-6F532A84F5AF}" dt="2023-09-04T21:02:04.433" v="315" actId="478"/>
          <ac:spMkLst>
            <pc:docMk/>
            <pc:sldMk cId="2293351738" sldId="482"/>
            <ac:spMk id="470" creationId="{AFF20399-2A9C-5968-1C89-C033864ED2EC}"/>
          </ac:spMkLst>
        </pc:spChg>
        <pc:spChg chg="del mod topLvl">
          <ac:chgData name="H M" userId="84cd2103f36ef0dc" providerId="LiveId" clId="{8F10A91F-EFDA-497B-869D-6F532A84F5AF}" dt="2023-09-04T21:02:04.433" v="315" actId="478"/>
          <ac:spMkLst>
            <pc:docMk/>
            <pc:sldMk cId="2293351738" sldId="482"/>
            <ac:spMk id="471" creationId="{A7172B51-3090-EC08-6CEE-9A1095347D21}"/>
          </ac:spMkLst>
        </pc:spChg>
        <pc:spChg chg="del mod topLvl">
          <ac:chgData name="H M" userId="84cd2103f36ef0dc" providerId="LiveId" clId="{8F10A91F-EFDA-497B-869D-6F532A84F5AF}" dt="2023-09-04T21:02:04.433" v="315" actId="478"/>
          <ac:spMkLst>
            <pc:docMk/>
            <pc:sldMk cId="2293351738" sldId="482"/>
            <ac:spMk id="472" creationId="{A7DB6D33-E974-5CD2-FACC-ADBDD619A356}"/>
          </ac:spMkLst>
        </pc:spChg>
        <pc:spChg chg="del mod topLvl">
          <ac:chgData name="H M" userId="84cd2103f36ef0dc" providerId="LiveId" clId="{8F10A91F-EFDA-497B-869D-6F532A84F5AF}" dt="2023-09-04T21:02:04.433" v="315" actId="478"/>
          <ac:spMkLst>
            <pc:docMk/>
            <pc:sldMk cId="2293351738" sldId="482"/>
            <ac:spMk id="473" creationId="{3CAA6127-9ECA-8278-6E86-E5D763A4DD3E}"/>
          </ac:spMkLst>
        </pc:spChg>
        <pc:spChg chg="del mod topLvl">
          <ac:chgData name="H M" userId="84cd2103f36ef0dc" providerId="LiveId" clId="{8F10A91F-EFDA-497B-869D-6F532A84F5AF}" dt="2023-09-04T21:02:04.433" v="315" actId="478"/>
          <ac:spMkLst>
            <pc:docMk/>
            <pc:sldMk cId="2293351738" sldId="482"/>
            <ac:spMk id="474" creationId="{A74F5327-14DD-15A8-0194-95A7AC8FE1D8}"/>
          </ac:spMkLst>
        </pc:spChg>
        <pc:spChg chg="del mod topLvl">
          <ac:chgData name="H M" userId="84cd2103f36ef0dc" providerId="LiveId" clId="{8F10A91F-EFDA-497B-869D-6F532A84F5AF}" dt="2023-09-04T21:02:04.433" v="315" actId="478"/>
          <ac:spMkLst>
            <pc:docMk/>
            <pc:sldMk cId="2293351738" sldId="482"/>
            <ac:spMk id="475" creationId="{3D8AA7F1-83FE-B817-2206-22A184AEA958}"/>
          </ac:spMkLst>
        </pc:spChg>
        <pc:spChg chg="del mod topLvl">
          <ac:chgData name="H M" userId="84cd2103f36ef0dc" providerId="LiveId" clId="{8F10A91F-EFDA-497B-869D-6F532A84F5AF}" dt="2023-09-04T21:02:04.433" v="315" actId="478"/>
          <ac:spMkLst>
            <pc:docMk/>
            <pc:sldMk cId="2293351738" sldId="482"/>
            <ac:spMk id="476" creationId="{DF89A21F-B7CB-F6D9-A3AD-24C64AA42AC5}"/>
          </ac:spMkLst>
        </pc:spChg>
        <pc:spChg chg="del mod topLvl">
          <ac:chgData name="H M" userId="84cd2103f36ef0dc" providerId="LiveId" clId="{8F10A91F-EFDA-497B-869D-6F532A84F5AF}" dt="2023-09-04T21:02:04.433" v="315" actId="478"/>
          <ac:spMkLst>
            <pc:docMk/>
            <pc:sldMk cId="2293351738" sldId="482"/>
            <ac:spMk id="477" creationId="{6CD96EAB-5BAC-8E90-DFA8-94EA0292EEC0}"/>
          </ac:spMkLst>
        </pc:spChg>
        <pc:spChg chg="del mod topLvl">
          <ac:chgData name="H M" userId="84cd2103f36ef0dc" providerId="LiveId" clId="{8F10A91F-EFDA-497B-869D-6F532A84F5AF}" dt="2023-09-04T21:02:04.433" v="315" actId="478"/>
          <ac:spMkLst>
            <pc:docMk/>
            <pc:sldMk cId="2293351738" sldId="482"/>
            <ac:spMk id="478" creationId="{21D4AA32-D155-F88F-CF84-44CE1E40F7A0}"/>
          </ac:spMkLst>
        </pc:spChg>
        <pc:spChg chg="del mod topLvl">
          <ac:chgData name="H M" userId="84cd2103f36ef0dc" providerId="LiveId" clId="{8F10A91F-EFDA-497B-869D-6F532A84F5AF}" dt="2023-09-04T21:02:04.433" v="315" actId="478"/>
          <ac:spMkLst>
            <pc:docMk/>
            <pc:sldMk cId="2293351738" sldId="482"/>
            <ac:spMk id="479" creationId="{DFCE09CD-4CE9-84B3-4A50-DCC3A40C6455}"/>
          </ac:spMkLst>
        </pc:spChg>
        <pc:spChg chg="del mod topLvl">
          <ac:chgData name="H M" userId="84cd2103f36ef0dc" providerId="LiveId" clId="{8F10A91F-EFDA-497B-869D-6F532A84F5AF}" dt="2023-09-04T21:02:04.433" v="315" actId="478"/>
          <ac:spMkLst>
            <pc:docMk/>
            <pc:sldMk cId="2293351738" sldId="482"/>
            <ac:spMk id="480" creationId="{14323316-B336-EAB3-2812-C60B5DE25585}"/>
          </ac:spMkLst>
        </pc:spChg>
        <pc:spChg chg="del mod topLvl">
          <ac:chgData name="H M" userId="84cd2103f36ef0dc" providerId="LiveId" clId="{8F10A91F-EFDA-497B-869D-6F532A84F5AF}" dt="2023-09-04T21:02:04.433" v="315" actId="478"/>
          <ac:spMkLst>
            <pc:docMk/>
            <pc:sldMk cId="2293351738" sldId="482"/>
            <ac:spMk id="481" creationId="{25AC5C48-2500-F33D-5AD1-5704D4B2BDBE}"/>
          </ac:spMkLst>
        </pc:spChg>
        <pc:spChg chg="del mod topLvl">
          <ac:chgData name="H M" userId="84cd2103f36ef0dc" providerId="LiveId" clId="{8F10A91F-EFDA-497B-869D-6F532A84F5AF}" dt="2023-09-04T21:02:04.433" v="315" actId="478"/>
          <ac:spMkLst>
            <pc:docMk/>
            <pc:sldMk cId="2293351738" sldId="482"/>
            <ac:spMk id="482" creationId="{F03DE154-1276-CECE-ECBF-6AC3FC686592}"/>
          </ac:spMkLst>
        </pc:spChg>
        <pc:spChg chg="del mod topLvl">
          <ac:chgData name="H M" userId="84cd2103f36ef0dc" providerId="LiveId" clId="{8F10A91F-EFDA-497B-869D-6F532A84F5AF}" dt="2023-09-04T21:02:08.924" v="316" actId="478"/>
          <ac:spMkLst>
            <pc:docMk/>
            <pc:sldMk cId="2293351738" sldId="482"/>
            <ac:spMk id="483" creationId="{7AFAC257-D597-F77D-4EF9-ACB177CCE97A}"/>
          </ac:spMkLst>
        </pc:spChg>
        <pc:spChg chg="del mod topLvl">
          <ac:chgData name="H M" userId="84cd2103f36ef0dc" providerId="LiveId" clId="{8F10A91F-EFDA-497B-869D-6F532A84F5AF}" dt="2023-09-04T21:02:08.924" v="316" actId="478"/>
          <ac:spMkLst>
            <pc:docMk/>
            <pc:sldMk cId="2293351738" sldId="482"/>
            <ac:spMk id="484" creationId="{D4662574-9210-585F-CAB4-867AC97A6F56}"/>
          </ac:spMkLst>
        </pc:spChg>
        <pc:spChg chg="del mod topLvl">
          <ac:chgData name="H M" userId="84cd2103f36ef0dc" providerId="LiveId" clId="{8F10A91F-EFDA-497B-869D-6F532A84F5AF}" dt="2023-09-04T21:02:08.924" v="316" actId="478"/>
          <ac:spMkLst>
            <pc:docMk/>
            <pc:sldMk cId="2293351738" sldId="482"/>
            <ac:spMk id="485" creationId="{EC0B44EB-41D2-D3CC-A38E-2F40F0E496C5}"/>
          </ac:spMkLst>
        </pc:spChg>
        <pc:spChg chg="del mod topLvl">
          <ac:chgData name="H M" userId="84cd2103f36ef0dc" providerId="LiveId" clId="{8F10A91F-EFDA-497B-869D-6F532A84F5AF}" dt="2023-09-04T21:05:58.709" v="381" actId="478"/>
          <ac:spMkLst>
            <pc:docMk/>
            <pc:sldMk cId="2293351738" sldId="482"/>
            <ac:spMk id="486" creationId="{92238A8E-8A70-4DC2-7858-F6D9DCDEE02A}"/>
          </ac:spMkLst>
        </pc:spChg>
        <pc:spChg chg="del mod topLvl">
          <ac:chgData name="H M" userId="84cd2103f36ef0dc" providerId="LiveId" clId="{8F10A91F-EFDA-497B-869D-6F532A84F5AF}" dt="2023-09-04T21:06:05.384" v="383" actId="478"/>
          <ac:spMkLst>
            <pc:docMk/>
            <pc:sldMk cId="2293351738" sldId="482"/>
            <ac:spMk id="487" creationId="{CB352FD8-D38D-DE69-9B56-21A3FEE81DF1}"/>
          </ac:spMkLst>
        </pc:spChg>
        <pc:spChg chg="del mod topLvl">
          <ac:chgData name="H M" userId="84cd2103f36ef0dc" providerId="LiveId" clId="{8F10A91F-EFDA-497B-869D-6F532A84F5AF}" dt="2023-09-04T21:06:04.157" v="382" actId="478"/>
          <ac:spMkLst>
            <pc:docMk/>
            <pc:sldMk cId="2293351738" sldId="482"/>
            <ac:spMk id="488" creationId="{8E9A520A-9F17-7162-F928-A8B9F509A61D}"/>
          </ac:spMkLst>
        </pc:spChg>
        <pc:spChg chg="del mod topLvl">
          <ac:chgData name="H M" userId="84cd2103f36ef0dc" providerId="LiveId" clId="{8F10A91F-EFDA-497B-869D-6F532A84F5AF}" dt="2023-09-04T21:07:26.006" v="410" actId="478"/>
          <ac:spMkLst>
            <pc:docMk/>
            <pc:sldMk cId="2293351738" sldId="482"/>
            <ac:spMk id="489" creationId="{55D32F9C-EC0E-80EF-6AE5-4AB1C3C7B68B}"/>
          </ac:spMkLst>
        </pc:spChg>
        <pc:spChg chg="del mod topLvl">
          <ac:chgData name="H M" userId="84cd2103f36ef0dc" providerId="LiveId" clId="{8F10A91F-EFDA-497B-869D-6F532A84F5AF}" dt="2023-09-04T21:03:27.219" v="353" actId="478"/>
          <ac:spMkLst>
            <pc:docMk/>
            <pc:sldMk cId="2293351738" sldId="482"/>
            <ac:spMk id="490" creationId="{7CEA464C-91C8-8F23-3A63-6DBCA25F9F02}"/>
          </ac:spMkLst>
        </pc:spChg>
        <pc:spChg chg="del mod topLvl">
          <ac:chgData name="H M" userId="84cd2103f36ef0dc" providerId="LiveId" clId="{8F10A91F-EFDA-497B-869D-6F532A84F5AF}" dt="2023-09-04T21:03:27.219" v="353" actId="478"/>
          <ac:spMkLst>
            <pc:docMk/>
            <pc:sldMk cId="2293351738" sldId="482"/>
            <ac:spMk id="491" creationId="{28C74245-ABCA-B95B-38C1-9F2D3DF3CF2D}"/>
          </ac:spMkLst>
        </pc:spChg>
        <pc:spChg chg="del mod topLvl">
          <ac:chgData name="H M" userId="84cd2103f36ef0dc" providerId="LiveId" clId="{8F10A91F-EFDA-497B-869D-6F532A84F5AF}" dt="2023-09-04T21:03:27.219" v="353" actId="478"/>
          <ac:spMkLst>
            <pc:docMk/>
            <pc:sldMk cId="2293351738" sldId="482"/>
            <ac:spMk id="492" creationId="{1718BA7C-A133-E177-97EB-56F4E6215668}"/>
          </ac:spMkLst>
        </pc:spChg>
        <pc:spChg chg="del mod topLvl">
          <ac:chgData name="H M" userId="84cd2103f36ef0dc" providerId="LiveId" clId="{8F10A91F-EFDA-497B-869D-6F532A84F5AF}" dt="2023-09-04T21:03:27.219" v="353" actId="478"/>
          <ac:spMkLst>
            <pc:docMk/>
            <pc:sldMk cId="2293351738" sldId="482"/>
            <ac:spMk id="493" creationId="{884CFBBC-7CE3-E57B-0548-048F4C7FA2A4}"/>
          </ac:spMkLst>
        </pc:spChg>
        <pc:spChg chg="del mod topLvl">
          <ac:chgData name="H M" userId="84cd2103f36ef0dc" providerId="LiveId" clId="{8F10A91F-EFDA-497B-869D-6F532A84F5AF}" dt="2023-09-04T21:03:27.219" v="353" actId="478"/>
          <ac:spMkLst>
            <pc:docMk/>
            <pc:sldMk cId="2293351738" sldId="482"/>
            <ac:spMk id="494" creationId="{8F24ED4A-CBE5-69BD-21F5-1CAE4C619D15}"/>
          </ac:spMkLst>
        </pc:spChg>
        <pc:spChg chg="del mod topLvl">
          <ac:chgData name="H M" userId="84cd2103f36ef0dc" providerId="LiveId" clId="{8F10A91F-EFDA-497B-869D-6F532A84F5AF}" dt="2023-09-04T21:03:25.720" v="352" actId="478"/>
          <ac:spMkLst>
            <pc:docMk/>
            <pc:sldMk cId="2293351738" sldId="482"/>
            <ac:spMk id="495" creationId="{3157F858-4F91-4646-B04E-13866091F97D}"/>
          </ac:spMkLst>
        </pc:spChg>
        <pc:spChg chg="del mod topLvl">
          <ac:chgData name="H M" userId="84cd2103f36ef0dc" providerId="LiveId" clId="{8F10A91F-EFDA-497B-869D-6F532A84F5AF}" dt="2023-09-04T21:03:25.720" v="352" actId="478"/>
          <ac:spMkLst>
            <pc:docMk/>
            <pc:sldMk cId="2293351738" sldId="482"/>
            <ac:spMk id="496" creationId="{BA93F0A8-3DFB-F6FE-BE68-C1CB0F6F5E83}"/>
          </ac:spMkLst>
        </pc:spChg>
        <pc:spChg chg="del mod topLvl">
          <ac:chgData name="H M" userId="84cd2103f36ef0dc" providerId="LiveId" clId="{8F10A91F-EFDA-497B-869D-6F532A84F5AF}" dt="2023-09-04T21:03:25.720" v="352" actId="478"/>
          <ac:spMkLst>
            <pc:docMk/>
            <pc:sldMk cId="2293351738" sldId="482"/>
            <ac:spMk id="497" creationId="{8C150C50-404E-0AAC-F891-6AE9807EA8FB}"/>
          </ac:spMkLst>
        </pc:spChg>
        <pc:spChg chg="del mod topLvl">
          <ac:chgData name="H M" userId="84cd2103f36ef0dc" providerId="LiveId" clId="{8F10A91F-EFDA-497B-869D-6F532A84F5AF}" dt="2023-09-04T21:03:25.720" v="352" actId="478"/>
          <ac:spMkLst>
            <pc:docMk/>
            <pc:sldMk cId="2293351738" sldId="482"/>
            <ac:spMk id="498" creationId="{A59D960D-C827-A22A-E3D7-6578550CB918}"/>
          </ac:spMkLst>
        </pc:spChg>
        <pc:spChg chg="del mod topLvl">
          <ac:chgData name="H M" userId="84cd2103f36ef0dc" providerId="LiveId" clId="{8F10A91F-EFDA-497B-869D-6F532A84F5AF}" dt="2023-09-04T21:03:25.720" v="352" actId="478"/>
          <ac:spMkLst>
            <pc:docMk/>
            <pc:sldMk cId="2293351738" sldId="482"/>
            <ac:spMk id="499" creationId="{B8839FBF-2668-C7B9-4182-D86B0021BCAF}"/>
          </ac:spMkLst>
        </pc:spChg>
        <pc:spChg chg="del mod topLvl">
          <ac:chgData name="H M" userId="84cd2103f36ef0dc" providerId="LiveId" clId="{8F10A91F-EFDA-497B-869D-6F532A84F5AF}" dt="2023-09-04T21:03:25.720" v="352" actId="478"/>
          <ac:spMkLst>
            <pc:docMk/>
            <pc:sldMk cId="2293351738" sldId="482"/>
            <ac:spMk id="500" creationId="{D4E9BC65-629A-335F-72AF-2E2FE25DC9F2}"/>
          </ac:spMkLst>
        </pc:spChg>
        <pc:spChg chg="del mod topLvl">
          <ac:chgData name="H M" userId="84cd2103f36ef0dc" providerId="LiveId" clId="{8F10A91F-EFDA-497B-869D-6F532A84F5AF}" dt="2023-09-04T21:03:25.720" v="352" actId="478"/>
          <ac:spMkLst>
            <pc:docMk/>
            <pc:sldMk cId="2293351738" sldId="482"/>
            <ac:spMk id="501" creationId="{451479CD-3450-B87B-77BA-E910C9803CA7}"/>
          </ac:spMkLst>
        </pc:spChg>
        <pc:spChg chg="del mod topLvl">
          <ac:chgData name="H M" userId="84cd2103f36ef0dc" providerId="LiveId" clId="{8F10A91F-EFDA-497B-869D-6F532A84F5AF}" dt="2023-09-04T21:03:25.720" v="352" actId="478"/>
          <ac:spMkLst>
            <pc:docMk/>
            <pc:sldMk cId="2293351738" sldId="482"/>
            <ac:spMk id="502" creationId="{AE99E536-89B1-E442-6C52-C9DFC8E7EE34}"/>
          </ac:spMkLst>
        </pc:spChg>
        <pc:spChg chg="del mod topLvl">
          <ac:chgData name="H M" userId="84cd2103f36ef0dc" providerId="LiveId" clId="{8F10A91F-EFDA-497B-869D-6F532A84F5AF}" dt="2023-09-04T21:03:23.537" v="351" actId="478"/>
          <ac:spMkLst>
            <pc:docMk/>
            <pc:sldMk cId="2293351738" sldId="482"/>
            <ac:spMk id="503" creationId="{6EC1D3C6-07E0-2ADE-C656-8178CA3504BC}"/>
          </ac:spMkLst>
        </pc:spChg>
        <pc:spChg chg="del mod topLvl">
          <ac:chgData name="H M" userId="84cd2103f36ef0dc" providerId="LiveId" clId="{8F10A91F-EFDA-497B-869D-6F532A84F5AF}" dt="2023-09-04T21:03:21.649" v="350" actId="478"/>
          <ac:spMkLst>
            <pc:docMk/>
            <pc:sldMk cId="2293351738" sldId="482"/>
            <ac:spMk id="504" creationId="{08BCEC57-A9C5-B67D-23D9-6C948F94CAAC}"/>
          </ac:spMkLst>
        </pc:spChg>
        <pc:spChg chg="del mod topLvl">
          <ac:chgData name="H M" userId="84cd2103f36ef0dc" providerId="LiveId" clId="{8F10A91F-EFDA-497B-869D-6F532A84F5AF}" dt="2023-09-04T21:03:27.219" v="353" actId="478"/>
          <ac:spMkLst>
            <pc:docMk/>
            <pc:sldMk cId="2293351738" sldId="482"/>
            <ac:spMk id="505" creationId="{61062EEC-608D-15B9-5540-929C59D92C78}"/>
          </ac:spMkLst>
        </pc:spChg>
        <pc:spChg chg="del mod topLvl">
          <ac:chgData name="H M" userId="84cd2103f36ef0dc" providerId="LiveId" clId="{8F10A91F-EFDA-497B-869D-6F532A84F5AF}" dt="2023-09-04T21:03:21.649" v="350" actId="478"/>
          <ac:spMkLst>
            <pc:docMk/>
            <pc:sldMk cId="2293351738" sldId="482"/>
            <ac:spMk id="506" creationId="{6D3F11B9-957D-26FA-EE0B-72927DA7A8EB}"/>
          </ac:spMkLst>
        </pc:spChg>
        <pc:spChg chg="del mod topLvl">
          <ac:chgData name="H M" userId="84cd2103f36ef0dc" providerId="LiveId" clId="{8F10A91F-EFDA-497B-869D-6F532A84F5AF}" dt="2023-09-04T21:03:23.537" v="351" actId="478"/>
          <ac:spMkLst>
            <pc:docMk/>
            <pc:sldMk cId="2293351738" sldId="482"/>
            <ac:spMk id="507" creationId="{F3261596-56C7-B420-50DC-83AD1677F7A0}"/>
          </ac:spMkLst>
        </pc:spChg>
        <pc:spChg chg="del mod topLvl">
          <ac:chgData name="H M" userId="84cd2103f36ef0dc" providerId="LiveId" clId="{8F10A91F-EFDA-497B-869D-6F532A84F5AF}" dt="2023-09-04T21:03:23.537" v="351" actId="478"/>
          <ac:spMkLst>
            <pc:docMk/>
            <pc:sldMk cId="2293351738" sldId="482"/>
            <ac:spMk id="508" creationId="{5D652C1C-5824-8C70-C35A-5C07E3749ABA}"/>
          </ac:spMkLst>
        </pc:spChg>
        <pc:spChg chg="del mod topLvl">
          <ac:chgData name="H M" userId="84cd2103f36ef0dc" providerId="LiveId" clId="{8F10A91F-EFDA-497B-869D-6F532A84F5AF}" dt="2023-09-04T21:03:23.537" v="351" actId="478"/>
          <ac:spMkLst>
            <pc:docMk/>
            <pc:sldMk cId="2293351738" sldId="482"/>
            <ac:spMk id="509" creationId="{25E20769-3FAD-BCCB-A387-E674B359EC94}"/>
          </ac:spMkLst>
        </pc:spChg>
        <pc:spChg chg="del mod topLvl">
          <ac:chgData name="H M" userId="84cd2103f36ef0dc" providerId="LiveId" clId="{8F10A91F-EFDA-497B-869D-6F532A84F5AF}" dt="2023-09-04T21:03:23.537" v="351" actId="478"/>
          <ac:spMkLst>
            <pc:docMk/>
            <pc:sldMk cId="2293351738" sldId="482"/>
            <ac:spMk id="510" creationId="{9E7CE31C-D2CC-5E69-2ABB-79B024CC6048}"/>
          </ac:spMkLst>
        </pc:spChg>
        <pc:spChg chg="del mod topLvl">
          <ac:chgData name="H M" userId="84cd2103f36ef0dc" providerId="LiveId" clId="{8F10A91F-EFDA-497B-869D-6F532A84F5AF}" dt="2023-09-04T21:03:23.537" v="351" actId="478"/>
          <ac:spMkLst>
            <pc:docMk/>
            <pc:sldMk cId="2293351738" sldId="482"/>
            <ac:spMk id="511" creationId="{C1B95CAD-746E-D510-DDB6-76B047DEE195}"/>
          </ac:spMkLst>
        </pc:spChg>
        <pc:spChg chg="del mod topLvl">
          <ac:chgData name="H M" userId="84cd2103f36ef0dc" providerId="LiveId" clId="{8F10A91F-EFDA-497B-869D-6F532A84F5AF}" dt="2023-09-04T21:03:27.219" v="353" actId="478"/>
          <ac:spMkLst>
            <pc:docMk/>
            <pc:sldMk cId="2293351738" sldId="482"/>
            <ac:spMk id="512" creationId="{83B5480F-DB65-BD44-C274-EEF5FF0B5A36}"/>
          </ac:spMkLst>
        </pc:spChg>
        <pc:spChg chg="del mod topLvl">
          <ac:chgData name="H M" userId="84cd2103f36ef0dc" providerId="LiveId" clId="{8F10A91F-EFDA-497B-869D-6F532A84F5AF}" dt="2023-09-04T21:03:27.219" v="353" actId="478"/>
          <ac:spMkLst>
            <pc:docMk/>
            <pc:sldMk cId="2293351738" sldId="482"/>
            <ac:spMk id="513" creationId="{337EF764-4408-948A-2312-087355E59333}"/>
          </ac:spMkLst>
        </pc:spChg>
        <pc:spChg chg="del mod topLvl">
          <ac:chgData name="H M" userId="84cd2103f36ef0dc" providerId="LiveId" clId="{8F10A91F-EFDA-497B-869D-6F532A84F5AF}" dt="2023-09-04T21:03:27.219" v="353" actId="478"/>
          <ac:spMkLst>
            <pc:docMk/>
            <pc:sldMk cId="2293351738" sldId="482"/>
            <ac:spMk id="514" creationId="{6AC1111E-7D39-1658-5681-C936335E7A64}"/>
          </ac:spMkLst>
        </pc:spChg>
        <pc:spChg chg="del mod topLvl">
          <ac:chgData name="H M" userId="84cd2103f36ef0dc" providerId="LiveId" clId="{8F10A91F-EFDA-497B-869D-6F532A84F5AF}" dt="2023-09-04T21:03:27.219" v="353" actId="478"/>
          <ac:spMkLst>
            <pc:docMk/>
            <pc:sldMk cId="2293351738" sldId="482"/>
            <ac:spMk id="515" creationId="{9360FD38-BCAB-4F1D-877F-D4C6E368A6A9}"/>
          </ac:spMkLst>
        </pc:spChg>
        <pc:spChg chg="del mod topLvl">
          <ac:chgData name="H M" userId="84cd2103f36ef0dc" providerId="LiveId" clId="{8F10A91F-EFDA-497B-869D-6F532A84F5AF}" dt="2023-09-04T21:03:27.219" v="353" actId="478"/>
          <ac:spMkLst>
            <pc:docMk/>
            <pc:sldMk cId="2293351738" sldId="482"/>
            <ac:spMk id="516" creationId="{9243356E-B250-A9AC-937C-CF1498978DCF}"/>
          </ac:spMkLst>
        </pc:spChg>
        <pc:spChg chg="del mod topLvl">
          <ac:chgData name="H M" userId="84cd2103f36ef0dc" providerId="LiveId" clId="{8F10A91F-EFDA-497B-869D-6F532A84F5AF}" dt="2023-09-04T21:03:27.219" v="353" actId="478"/>
          <ac:spMkLst>
            <pc:docMk/>
            <pc:sldMk cId="2293351738" sldId="482"/>
            <ac:spMk id="517" creationId="{1D35E973-41B9-F922-CAA5-F3B58C0832FC}"/>
          </ac:spMkLst>
        </pc:spChg>
        <pc:spChg chg="del mod topLvl">
          <ac:chgData name="H M" userId="84cd2103f36ef0dc" providerId="LiveId" clId="{8F10A91F-EFDA-497B-869D-6F532A84F5AF}" dt="2023-09-04T21:03:27.219" v="353" actId="478"/>
          <ac:spMkLst>
            <pc:docMk/>
            <pc:sldMk cId="2293351738" sldId="482"/>
            <ac:spMk id="518" creationId="{94042A54-085B-7DB6-7052-F525119D92FD}"/>
          </ac:spMkLst>
        </pc:spChg>
        <pc:spChg chg="del mod topLvl">
          <ac:chgData name="H M" userId="84cd2103f36ef0dc" providerId="LiveId" clId="{8F10A91F-EFDA-497B-869D-6F532A84F5AF}" dt="2023-09-04T21:03:21.649" v="350" actId="478"/>
          <ac:spMkLst>
            <pc:docMk/>
            <pc:sldMk cId="2293351738" sldId="482"/>
            <ac:spMk id="519" creationId="{044DAC2A-C764-E70E-4D70-7FE7982C3EBA}"/>
          </ac:spMkLst>
        </pc:spChg>
        <pc:spChg chg="del mod topLvl">
          <ac:chgData name="H M" userId="84cd2103f36ef0dc" providerId="LiveId" clId="{8F10A91F-EFDA-497B-869D-6F532A84F5AF}" dt="2023-09-04T21:03:21.649" v="350" actId="478"/>
          <ac:spMkLst>
            <pc:docMk/>
            <pc:sldMk cId="2293351738" sldId="482"/>
            <ac:spMk id="520" creationId="{58F1F660-8B82-7435-E4BA-2CCF94F2B045}"/>
          </ac:spMkLst>
        </pc:spChg>
        <pc:spChg chg="del mod topLvl">
          <ac:chgData name="H M" userId="84cd2103f36ef0dc" providerId="LiveId" clId="{8F10A91F-EFDA-497B-869D-6F532A84F5AF}" dt="2023-09-04T21:03:21.649" v="350" actId="478"/>
          <ac:spMkLst>
            <pc:docMk/>
            <pc:sldMk cId="2293351738" sldId="482"/>
            <ac:spMk id="521" creationId="{D2E853BB-82FA-D7BC-0E31-CD953F76C5C1}"/>
          </ac:spMkLst>
        </pc:spChg>
        <pc:spChg chg="del mod topLvl">
          <ac:chgData name="H M" userId="84cd2103f36ef0dc" providerId="LiveId" clId="{8F10A91F-EFDA-497B-869D-6F532A84F5AF}" dt="2023-09-04T21:03:21.649" v="350" actId="478"/>
          <ac:spMkLst>
            <pc:docMk/>
            <pc:sldMk cId="2293351738" sldId="482"/>
            <ac:spMk id="522" creationId="{A0A4C57D-5037-7D2E-ABBD-F6D7135A6FCC}"/>
          </ac:spMkLst>
        </pc:spChg>
        <pc:spChg chg="del mod topLvl">
          <ac:chgData name="H M" userId="84cd2103f36ef0dc" providerId="LiveId" clId="{8F10A91F-EFDA-497B-869D-6F532A84F5AF}" dt="2023-09-04T21:03:21.649" v="350" actId="478"/>
          <ac:spMkLst>
            <pc:docMk/>
            <pc:sldMk cId="2293351738" sldId="482"/>
            <ac:spMk id="523" creationId="{BDC0C555-F587-380D-7F32-67BF18A47000}"/>
          </ac:spMkLst>
        </pc:spChg>
        <pc:spChg chg="del mod topLvl">
          <ac:chgData name="H M" userId="84cd2103f36ef0dc" providerId="LiveId" clId="{8F10A91F-EFDA-497B-869D-6F532A84F5AF}" dt="2023-09-04T21:03:21.649" v="350" actId="478"/>
          <ac:spMkLst>
            <pc:docMk/>
            <pc:sldMk cId="2293351738" sldId="482"/>
            <ac:spMk id="524" creationId="{828CE755-037F-55D5-F424-1A87CF4DB5BD}"/>
          </ac:spMkLst>
        </pc:spChg>
        <pc:spChg chg="del mod topLvl">
          <ac:chgData name="H M" userId="84cd2103f36ef0dc" providerId="LiveId" clId="{8F10A91F-EFDA-497B-869D-6F532A84F5AF}" dt="2023-09-04T21:03:21.649" v="350" actId="478"/>
          <ac:spMkLst>
            <pc:docMk/>
            <pc:sldMk cId="2293351738" sldId="482"/>
            <ac:spMk id="525" creationId="{04769D45-9ADC-56E9-E343-C9571D398013}"/>
          </ac:spMkLst>
        </pc:spChg>
        <pc:spChg chg="del mod topLvl">
          <ac:chgData name="H M" userId="84cd2103f36ef0dc" providerId="LiveId" clId="{8F10A91F-EFDA-497B-869D-6F532A84F5AF}" dt="2023-09-04T21:03:27.219" v="353" actId="478"/>
          <ac:spMkLst>
            <pc:docMk/>
            <pc:sldMk cId="2293351738" sldId="482"/>
            <ac:spMk id="526" creationId="{C7B68653-D0A2-8041-25DE-F6B3145BE426}"/>
          </ac:spMkLst>
        </pc:spChg>
        <pc:spChg chg="del mod topLvl">
          <ac:chgData name="H M" userId="84cd2103f36ef0dc" providerId="LiveId" clId="{8F10A91F-EFDA-497B-869D-6F532A84F5AF}" dt="2023-09-04T21:03:27.219" v="353" actId="478"/>
          <ac:spMkLst>
            <pc:docMk/>
            <pc:sldMk cId="2293351738" sldId="482"/>
            <ac:spMk id="527" creationId="{44EBEE4D-ECA0-A86A-AFE1-7147E2363312}"/>
          </ac:spMkLst>
        </pc:spChg>
        <pc:spChg chg="del mod topLvl">
          <ac:chgData name="H M" userId="84cd2103f36ef0dc" providerId="LiveId" clId="{8F10A91F-EFDA-497B-869D-6F532A84F5AF}" dt="2023-09-04T21:03:27.219" v="353" actId="478"/>
          <ac:spMkLst>
            <pc:docMk/>
            <pc:sldMk cId="2293351738" sldId="482"/>
            <ac:spMk id="528" creationId="{1E171DD1-D167-E680-3C40-487826EE4F72}"/>
          </ac:spMkLst>
        </pc:spChg>
        <pc:spChg chg="del mod topLvl">
          <ac:chgData name="H M" userId="84cd2103f36ef0dc" providerId="LiveId" clId="{8F10A91F-EFDA-497B-869D-6F532A84F5AF}" dt="2023-09-04T21:03:27.219" v="353" actId="478"/>
          <ac:spMkLst>
            <pc:docMk/>
            <pc:sldMk cId="2293351738" sldId="482"/>
            <ac:spMk id="529" creationId="{C3718AED-9627-73AE-4E4E-B040D5C62CD7}"/>
          </ac:spMkLst>
        </pc:spChg>
        <pc:spChg chg="del mod topLvl">
          <ac:chgData name="H M" userId="84cd2103f36ef0dc" providerId="LiveId" clId="{8F10A91F-EFDA-497B-869D-6F532A84F5AF}" dt="2023-09-04T21:03:27.219" v="353" actId="478"/>
          <ac:spMkLst>
            <pc:docMk/>
            <pc:sldMk cId="2293351738" sldId="482"/>
            <ac:spMk id="530" creationId="{1105FB50-7010-0ECE-E023-A9584BF77ECA}"/>
          </ac:spMkLst>
        </pc:spChg>
        <pc:spChg chg="del mod topLvl">
          <ac:chgData name="H M" userId="84cd2103f36ef0dc" providerId="LiveId" clId="{8F10A91F-EFDA-497B-869D-6F532A84F5AF}" dt="2023-09-04T21:03:21.649" v="350" actId="478"/>
          <ac:spMkLst>
            <pc:docMk/>
            <pc:sldMk cId="2293351738" sldId="482"/>
            <ac:spMk id="531" creationId="{3E342731-F8D3-19EA-8E7C-2065A2C25EFE}"/>
          </ac:spMkLst>
        </pc:spChg>
        <pc:spChg chg="del mod topLvl">
          <ac:chgData name="H M" userId="84cd2103f36ef0dc" providerId="LiveId" clId="{8F10A91F-EFDA-497B-869D-6F532A84F5AF}" dt="2023-09-04T21:03:21.649" v="350" actId="478"/>
          <ac:spMkLst>
            <pc:docMk/>
            <pc:sldMk cId="2293351738" sldId="482"/>
            <ac:spMk id="532" creationId="{CE5CF825-43C3-57F1-8B95-E217F1EEB234}"/>
          </ac:spMkLst>
        </pc:spChg>
        <pc:spChg chg="del mod topLvl">
          <ac:chgData name="H M" userId="84cd2103f36ef0dc" providerId="LiveId" clId="{8F10A91F-EFDA-497B-869D-6F532A84F5AF}" dt="2023-09-04T21:03:21.649" v="350" actId="478"/>
          <ac:spMkLst>
            <pc:docMk/>
            <pc:sldMk cId="2293351738" sldId="482"/>
            <ac:spMk id="533" creationId="{D2ACE8DE-ABBE-E9D9-9A9A-17010B8E12FB}"/>
          </ac:spMkLst>
        </pc:spChg>
        <pc:spChg chg="del mod topLvl">
          <ac:chgData name="H M" userId="84cd2103f36ef0dc" providerId="LiveId" clId="{8F10A91F-EFDA-497B-869D-6F532A84F5AF}" dt="2023-09-04T21:03:21.649" v="350" actId="478"/>
          <ac:spMkLst>
            <pc:docMk/>
            <pc:sldMk cId="2293351738" sldId="482"/>
            <ac:spMk id="534" creationId="{E7A60144-5FFA-7F49-2E44-F0BF448254E9}"/>
          </ac:spMkLst>
        </pc:spChg>
        <pc:spChg chg="del mod topLvl">
          <ac:chgData name="H M" userId="84cd2103f36ef0dc" providerId="LiveId" clId="{8F10A91F-EFDA-497B-869D-6F532A84F5AF}" dt="2023-09-04T21:03:21.649" v="350" actId="478"/>
          <ac:spMkLst>
            <pc:docMk/>
            <pc:sldMk cId="2293351738" sldId="482"/>
            <ac:spMk id="535" creationId="{DD642F8E-D167-5ABD-3AB2-EA99E6100869}"/>
          </ac:spMkLst>
        </pc:spChg>
        <pc:spChg chg="del mod topLvl">
          <ac:chgData name="H M" userId="84cd2103f36ef0dc" providerId="LiveId" clId="{8F10A91F-EFDA-497B-869D-6F532A84F5AF}" dt="2023-09-04T21:03:27.219" v="353" actId="478"/>
          <ac:spMkLst>
            <pc:docMk/>
            <pc:sldMk cId="2293351738" sldId="482"/>
            <ac:spMk id="536" creationId="{378C56E8-59DE-8E0B-B6D8-0D3655E17789}"/>
          </ac:spMkLst>
        </pc:spChg>
        <pc:spChg chg="del mod topLvl">
          <ac:chgData name="H M" userId="84cd2103f36ef0dc" providerId="LiveId" clId="{8F10A91F-EFDA-497B-869D-6F532A84F5AF}" dt="2023-09-04T21:03:27.219" v="353" actId="478"/>
          <ac:spMkLst>
            <pc:docMk/>
            <pc:sldMk cId="2293351738" sldId="482"/>
            <ac:spMk id="537" creationId="{77DF923C-6A59-1498-D556-AA49D09C6616}"/>
          </ac:spMkLst>
        </pc:spChg>
        <pc:spChg chg="del mod topLvl">
          <ac:chgData name="H M" userId="84cd2103f36ef0dc" providerId="LiveId" clId="{8F10A91F-EFDA-497B-869D-6F532A84F5AF}" dt="2023-09-04T21:03:27.219" v="353" actId="478"/>
          <ac:spMkLst>
            <pc:docMk/>
            <pc:sldMk cId="2293351738" sldId="482"/>
            <ac:spMk id="538" creationId="{E022A4BC-D311-9199-16BB-54A66E5E2883}"/>
          </ac:spMkLst>
        </pc:spChg>
        <pc:spChg chg="del mod topLvl">
          <ac:chgData name="H M" userId="84cd2103f36ef0dc" providerId="LiveId" clId="{8F10A91F-EFDA-497B-869D-6F532A84F5AF}" dt="2023-09-04T21:03:27.219" v="353" actId="478"/>
          <ac:spMkLst>
            <pc:docMk/>
            <pc:sldMk cId="2293351738" sldId="482"/>
            <ac:spMk id="539" creationId="{53C7AE05-2FE2-A6CB-0A06-61C8A61DAA0F}"/>
          </ac:spMkLst>
        </pc:spChg>
        <pc:spChg chg="del mod topLvl">
          <ac:chgData name="H M" userId="84cd2103f36ef0dc" providerId="LiveId" clId="{8F10A91F-EFDA-497B-869D-6F532A84F5AF}" dt="2023-09-04T21:03:27.219" v="353" actId="478"/>
          <ac:spMkLst>
            <pc:docMk/>
            <pc:sldMk cId="2293351738" sldId="482"/>
            <ac:spMk id="540" creationId="{EC6B89C2-F310-41B9-BB2A-F717D37A94CF}"/>
          </ac:spMkLst>
        </pc:spChg>
        <pc:spChg chg="del mod topLvl">
          <ac:chgData name="H M" userId="84cd2103f36ef0dc" providerId="LiveId" clId="{8F10A91F-EFDA-497B-869D-6F532A84F5AF}" dt="2023-09-04T21:03:27.219" v="353" actId="478"/>
          <ac:spMkLst>
            <pc:docMk/>
            <pc:sldMk cId="2293351738" sldId="482"/>
            <ac:spMk id="541" creationId="{7062D679-C019-4096-5444-65CD150BAFBC}"/>
          </ac:spMkLst>
        </pc:spChg>
        <pc:spChg chg="del mod topLvl">
          <ac:chgData name="H M" userId="84cd2103f36ef0dc" providerId="LiveId" clId="{8F10A91F-EFDA-497B-869D-6F532A84F5AF}" dt="2023-09-04T21:03:27.219" v="353" actId="478"/>
          <ac:spMkLst>
            <pc:docMk/>
            <pc:sldMk cId="2293351738" sldId="482"/>
            <ac:spMk id="542" creationId="{C8793458-2290-AF84-26ED-50A0A168AD25}"/>
          </ac:spMkLst>
        </pc:spChg>
        <pc:spChg chg="del mod topLvl">
          <ac:chgData name="H M" userId="84cd2103f36ef0dc" providerId="LiveId" clId="{8F10A91F-EFDA-497B-869D-6F532A84F5AF}" dt="2023-09-04T21:03:27.219" v="353" actId="478"/>
          <ac:spMkLst>
            <pc:docMk/>
            <pc:sldMk cId="2293351738" sldId="482"/>
            <ac:spMk id="543" creationId="{49C0C494-29E6-C0CD-B32E-0038D9FF9390}"/>
          </ac:spMkLst>
        </pc:spChg>
        <pc:spChg chg="del mod topLvl">
          <ac:chgData name="H M" userId="84cd2103f36ef0dc" providerId="LiveId" clId="{8F10A91F-EFDA-497B-869D-6F532A84F5AF}" dt="2023-09-04T21:03:27.219" v="353" actId="478"/>
          <ac:spMkLst>
            <pc:docMk/>
            <pc:sldMk cId="2293351738" sldId="482"/>
            <ac:spMk id="544" creationId="{6CA557A7-A83E-6EC8-53C7-3A927BE1E276}"/>
          </ac:spMkLst>
        </pc:spChg>
        <pc:spChg chg="del mod topLvl">
          <ac:chgData name="H M" userId="84cd2103f36ef0dc" providerId="LiveId" clId="{8F10A91F-EFDA-497B-869D-6F532A84F5AF}" dt="2023-09-04T21:03:27.219" v="353" actId="478"/>
          <ac:spMkLst>
            <pc:docMk/>
            <pc:sldMk cId="2293351738" sldId="482"/>
            <ac:spMk id="545" creationId="{CC7D1461-45CF-3022-32AF-621E09903D4C}"/>
          </ac:spMkLst>
        </pc:spChg>
        <pc:spChg chg="del mod topLvl">
          <ac:chgData name="H M" userId="84cd2103f36ef0dc" providerId="LiveId" clId="{8F10A91F-EFDA-497B-869D-6F532A84F5AF}" dt="2023-09-04T21:03:27.219" v="353" actId="478"/>
          <ac:spMkLst>
            <pc:docMk/>
            <pc:sldMk cId="2293351738" sldId="482"/>
            <ac:spMk id="546" creationId="{3D98115F-C0E2-1115-F07A-21CBB0665914}"/>
          </ac:spMkLst>
        </pc:spChg>
        <pc:spChg chg="del mod topLvl">
          <ac:chgData name="H M" userId="84cd2103f36ef0dc" providerId="LiveId" clId="{8F10A91F-EFDA-497B-869D-6F532A84F5AF}" dt="2023-09-04T21:03:27.219" v="353" actId="478"/>
          <ac:spMkLst>
            <pc:docMk/>
            <pc:sldMk cId="2293351738" sldId="482"/>
            <ac:spMk id="547" creationId="{9877A55E-9CA8-AD91-3B82-9E6F7BC983A8}"/>
          </ac:spMkLst>
        </pc:spChg>
        <pc:spChg chg="del mod topLvl">
          <ac:chgData name="H M" userId="84cd2103f36ef0dc" providerId="LiveId" clId="{8F10A91F-EFDA-497B-869D-6F532A84F5AF}" dt="2023-09-04T21:03:27.219" v="353" actId="478"/>
          <ac:spMkLst>
            <pc:docMk/>
            <pc:sldMk cId="2293351738" sldId="482"/>
            <ac:spMk id="548" creationId="{B88D1153-B3E0-D894-2559-CFF04CF55A84}"/>
          </ac:spMkLst>
        </pc:spChg>
        <pc:spChg chg="del mod topLvl">
          <ac:chgData name="H M" userId="84cd2103f36ef0dc" providerId="LiveId" clId="{8F10A91F-EFDA-497B-869D-6F532A84F5AF}" dt="2023-09-04T21:03:27.219" v="353" actId="478"/>
          <ac:spMkLst>
            <pc:docMk/>
            <pc:sldMk cId="2293351738" sldId="482"/>
            <ac:spMk id="549" creationId="{E5091502-D593-2E3A-450E-AB64768039FE}"/>
          </ac:spMkLst>
        </pc:spChg>
        <pc:spChg chg="del mod topLvl">
          <ac:chgData name="H M" userId="84cd2103f36ef0dc" providerId="LiveId" clId="{8F10A91F-EFDA-497B-869D-6F532A84F5AF}" dt="2023-09-04T21:03:21.649" v="350" actId="478"/>
          <ac:spMkLst>
            <pc:docMk/>
            <pc:sldMk cId="2293351738" sldId="482"/>
            <ac:spMk id="550" creationId="{B31414FA-62FD-CF85-555E-CE2DA36377A5}"/>
          </ac:spMkLst>
        </pc:spChg>
        <pc:spChg chg="del mod topLvl">
          <ac:chgData name="H M" userId="84cd2103f36ef0dc" providerId="LiveId" clId="{8F10A91F-EFDA-497B-869D-6F532A84F5AF}" dt="2023-09-04T21:03:21.649" v="350" actId="478"/>
          <ac:spMkLst>
            <pc:docMk/>
            <pc:sldMk cId="2293351738" sldId="482"/>
            <ac:spMk id="551" creationId="{DEA3860C-B7D1-FBA8-B476-235FA9888619}"/>
          </ac:spMkLst>
        </pc:spChg>
        <pc:spChg chg="del mod topLvl">
          <ac:chgData name="H M" userId="84cd2103f36ef0dc" providerId="LiveId" clId="{8F10A91F-EFDA-497B-869D-6F532A84F5AF}" dt="2023-09-04T21:03:21.649" v="350" actId="478"/>
          <ac:spMkLst>
            <pc:docMk/>
            <pc:sldMk cId="2293351738" sldId="482"/>
            <ac:spMk id="552" creationId="{F90B68B1-F506-8882-3A79-2618B56664AF}"/>
          </ac:spMkLst>
        </pc:spChg>
        <pc:spChg chg="del mod topLvl">
          <ac:chgData name="H M" userId="84cd2103f36ef0dc" providerId="LiveId" clId="{8F10A91F-EFDA-497B-869D-6F532A84F5AF}" dt="2023-09-04T21:03:21.649" v="350" actId="478"/>
          <ac:spMkLst>
            <pc:docMk/>
            <pc:sldMk cId="2293351738" sldId="482"/>
            <ac:spMk id="553" creationId="{FDF26304-5CEB-313A-D6C2-5E718C6767EC}"/>
          </ac:spMkLst>
        </pc:spChg>
        <pc:spChg chg="del mod topLvl">
          <ac:chgData name="H M" userId="84cd2103f36ef0dc" providerId="LiveId" clId="{8F10A91F-EFDA-497B-869D-6F532A84F5AF}" dt="2023-09-04T21:03:21.649" v="350" actId="478"/>
          <ac:spMkLst>
            <pc:docMk/>
            <pc:sldMk cId="2293351738" sldId="482"/>
            <ac:spMk id="554" creationId="{28CBBCAD-2F14-5E18-0248-E0C6C2BF01A4}"/>
          </ac:spMkLst>
        </pc:spChg>
        <pc:spChg chg="mod topLvl">
          <ac:chgData name="H M" userId="84cd2103f36ef0dc" providerId="LiveId" clId="{8F10A91F-EFDA-497B-869D-6F532A84F5AF}" dt="2023-09-04T21:08:47.186" v="428" actId="164"/>
          <ac:spMkLst>
            <pc:docMk/>
            <pc:sldMk cId="2293351738" sldId="482"/>
            <ac:spMk id="555" creationId="{5BD67EE4-8DAD-831E-0F3E-77863E11E5B8}"/>
          </ac:spMkLst>
        </pc:spChg>
        <pc:spChg chg="mod topLvl">
          <ac:chgData name="H M" userId="84cd2103f36ef0dc" providerId="LiveId" clId="{8F10A91F-EFDA-497B-869D-6F532A84F5AF}" dt="2023-09-04T21:08:47.186" v="428" actId="164"/>
          <ac:spMkLst>
            <pc:docMk/>
            <pc:sldMk cId="2293351738" sldId="482"/>
            <ac:spMk id="556" creationId="{FEEAAB1C-6CFB-3F5F-FFE1-22D48014C69F}"/>
          </ac:spMkLst>
        </pc:spChg>
        <pc:spChg chg="mod topLvl">
          <ac:chgData name="H M" userId="84cd2103f36ef0dc" providerId="LiveId" clId="{8F10A91F-EFDA-497B-869D-6F532A84F5AF}" dt="2023-09-04T21:08:47.186" v="428" actId="164"/>
          <ac:spMkLst>
            <pc:docMk/>
            <pc:sldMk cId="2293351738" sldId="482"/>
            <ac:spMk id="557" creationId="{E878CBF9-1913-70FC-9EBD-7C173F65C850}"/>
          </ac:spMkLst>
        </pc:spChg>
        <pc:spChg chg="mod topLvl">
          <ac:chgData name="H M" userId="84cd2103f36ef0dc" providerId="LiveId" clId="{8F10A91F-EFDA-497B-869D-6F532A84F5AF}" dt="2023-09-04T21:08:47.186" v="428" actId="164"/>
          <ac:spMkLst>
            <pc:docMk/>
            <pc:sldMk cId="2293351738" sldId="482"/>
            <ac:spMk id="558" creationId="{CA65BB6B-1CD1-8220-4CB4-1FBF7846D4E8}"/>
          </ac:spMkLst>
        </pc:spChg>
        <pc:spChg chg="mod topLvl">
          <ac:chgData name="H M" userId="84cd2103f36ef0dc" providerId="LiveId" clId="{8F10A91F-EFDA-497B-869D-6F532A84F5AF}" dt="2023-09-04T21:08:47.186" v="428" actId="164"/>
          <ac:spMkLst>
            <pc:docMk/>
            <pc:sldMk cId="2293351738" sldId="482"/>
            <ac:spMk id="559" creationId="{BA3A6832-B1C9-6394-748C-08F7145D82E3}"/>
          </ac:spMkLst>
        </pc:spChg>
        <pc:spChg chg="mod topLvl">
          <ac:chgData name="H M" userId="84cd2103f36ef0dc" providerId="LiveId" clId="{8F10A91F-EFDA-497B-869D-6F532A84F5AF}" dt="2023-09-04T21:08:47.186" v="428" actId="164"/>
          <ac:spMkLst>
            <pc:docMk/>
            <pc:sldMk cId="2293351738" sldId="482"/>
            <ac:spMk id="560" creationId="{FA5292F1-6CF0-3B4B-34BA-55752AD7B637}"/>
          </ac:spMkLst>
        </pc:spChg>
        <pc:spChg chg="mod topLvl">
          <ac:chgData name="H M" userId="84cd2103f36ef0dc" providerId="LiveId" clId="{8F10A91F-EFDA-497B-869D-6F532A84F5AF}" dt="2023-09-04T21:08:47.186" v="428" actId="164"/>
          <ac:spMkLst>
            <pc:docMk/>
            <pc:sldMk cId="2293351738" sldId="482"/>
            <ac:spMk id="561" creationId="{2C5F1805-B095-E38F-6E5B-F6F54576C9E2}"/>
          </ac:spMkLst>
        </pc:spChg>
        <pc:spChg chg="mod topLvl">
          <ac:chgData name="H M" userId="84cd2103f36ef0dc" providerId="LiveId" clId="{8F10A91F-EFDA-497B-869D-6F532A84F5AF}" dt="2023-09-04T21:08:47.186" v="428" actId="164"/>
          <ac:spMkLst>
            <pc:docMk/>
            <pc:sldMk cId="2293351738" sldId="482"/>
            <ac:spMk id="562" creationId="{46E5C432-F598-B36A-C7DB-9BFF024296A2}"/>
          </ac:spMkLst>
        </pc:spChg>
        <pc:spChg chg="mod topLvl">
          <ac:chgData name="H M" userId="84cd2103f36ef0dc" providerId="LiveId" clId="{8F10A91F-EFDA-497B-869D-6F532A84F5AF}" dt="2023-09-04T21:08:47.186" v="428" actId="164"/>
          <ac:spMkLst>
            <pc:docMk/>
            <pc:sldMk cId="2293351738" sldId="482"/>
            <ac:spMk id="563" creationId="{8DBCBCD3-2BB6-3876-5D87-6BE2F88A606E}"/>
          </ac:spMkLst>
        </pc:spChg>
        <pc:spChg chg="mod topLvl">
          <ac:chgData name="H M" userId="84cd2103f36ef0dc" providerId="LiveId" clId="{8F10A91F-EFDA-497B-869D-6F532A84F5AF}" dt="2023-09-04T21:08:47.186" v="428" actId="164"/>
          <ac:spMkLst>
            <pc:docMk/>
            <pc:sldMk cId="2293351738" sldId="482"/>
            <ac:spMk id="564" creationId="{C24457C1-6206-9C69-17B8-4D2BD6C3C208}"/>
          </ac:spMkLst>
        </pc:spChg>
        <pc:spChg chg="mod topLvl">
          <ac:chgData name="H M" userId="84cd2103f36ef0dc" providerId="LiveId" clId="{8F10A91F-EFDA-497B-869D-6F532A84F5AF}" dt="2023-09-04T21:08:47.186" v="428" actId="164"/>
          <ac:spMkLst>
            <pc:docMk/>
            <pc:sldMk cId="2293351738" sldId="482"/>
            <ac:spMk id="565" creationId="{581D1822-B3D1-D2A0-84BD-F5A26AC1014D}"/>
          </ac:spMkLst>
        </pc:spChg>
        <pc:spChg chg="mod topLvl">
          <ac:chgData name="H M" userId="84cd2103f36ef0dc" providerId="LiveId" clId="{8F10A91F-EFDA-497B-869D-6F532A84F5AF}" dt="2023-09-04T21:08:47.186" v="428" actId="164"/>
          <ac:spMkLst>
            <pc:docMk/>
            <pc:sldMk cId="2293351738" sldId="482"/>
            <ac:spMk id="566" creationId="{BF391CED-3B7C-7079-6148-BD038863DF28}"/>
          </ac:spMkLst>
        </pc:spChg>
        <pc:spChg chg="mod topLvl">
          <ac:chgData name="H M" userId="84cd2103f36ef0dc" providerId="LiveId" clId="{8F10A91F-EFDA-497B-869D-6F532A84F5AF}" dt="2023-09-04T21:08:47.186" v="428" actId="164"/>
          <ac:spMkLst>
            <pc:docMk/>
            <pc:sldMk cId="2293351738" sldId="482"/>
            <ac:spMk id="567" creationId="{8AFB1153-A730-2AD9-9485-53FFAAE6E6EB}"/>
          </ac:spMkLst>
        </pc:spChg>
        <pc:spChg chg="mod topLvl">
          <ac:chgData name="H M" userId="84cd2103f36ef0dc" providerId="LiveId" clId="{8F10A91F-EFDA-497B-869D-6F532A84F5AF}" dt="2023-09-04T21:08:47.186" v="428" actId="164"/>
          <ac:spMkLst>
            <pc:docMk/>
            <pc:sldMk cId="2293351738" sldId="482"/>
            <ac:spMk id="568" creationId="{5681542E-7B97-C596-7B19-25EA6141D614}"/>
          </ac:spMkLst>
        </pc:spChg>
        <pc:spChg chg="mod topLvl">
          <ac:chgData name="H M" userId="84cd2103f36ef0dc" providerId="LiveId" clId="{8F10A91F-EFDA-497B-869D-6F532A84F5AF}" dt="2023-09-04T21:08:47.186" v="428" actId="164"/>
          <ac:spMkLst>
            <pc:docMk/>
            <pc:sldMk cId="2293351738" sldId="482"/>
            <ac:spMk id="569" creationId="{134243F4-7272-09DC-2B97-F88AAA3146EE}"/>
          </ac:spMkLst>
        </pc:spChg>
        <pc:spChg chg="del mod topLvl">
          <ac:chgData name="H M" userId="84cd2103f36ef0dc" providerId="LiveId" clId="{8F10A91F-EFDA-497B-869D-6F532A84F5AF}" dt="2023-09-04T21:02:13.846" v="318" actId="478"/>
          <ac:spMkLst>
            <pc:docMk/>
            <pc:sldMk cId="2293351738" sldId="482"/>
            <ac:spMk id="570" creationId="{48BCE810-31BF-E6D7-92E5-5E5B847EB38A}"/>
          </ac:spMkLst>
        </pc:spChg>
        <pc:spChg chg="del mod topLvl">
          <ac:chgData name="H M" userId="84cd2103f36ef0dc" providerId="LiveId" clId="{8F10A91F-EFDA-497B-869D-6F532A84F5AF}" dt="2023-09-04T21:02:14.753" v="319" actId="478"/>
          <ac:spMkLst>
            <pc:docMk/>
            <pc:sldMk cId="2293351738" sldId="482"/>
            <ac:spMk id="571" creationId="{D4AE0959-DE4E-2CCE-A886-E7AEA0142D48}"/>
          </ac:spMkLst>
        </pc:spChg>
        <pc:spChg chg="mod topLvl">
          <ac:chgData name="H M" userId="84cd2103f36ef0dc" providerId="LiveId" clId="{8F10A91F-EFDA-497B-869D-6F532A84F5AF}" dt="2023-09-04T21:08:47.186" v="428" actId="164"/>
          <ac:spMkLst>
            <pc:docMk/>
            <pc:sldMk cId="2293351738" sldId="482"/>
            <ac:spMk id="572" creationId="{0DB0D96B-A765-53B7-54AB-D087D462B790}"/>
          </ac:spMkLst>
        </pc:spChg>
        <pc:spChg chg="mod topLvl">
          <ac:chgData name="H M" userId="84cd2103f36ef0dc" providerId="LiveId" clId="{8F10A91F-EFDA-497B-869D-6F532A84F5AF}" dt="2023-09-04T21:08:47.186" v="428" actId="164"/>
          <ac:spMkLst>
            <pc:docMk/>
            <pc:sldMk cId="2293351738" sldId="482"/>
            <ac:spMk id="573" creationId="{0CD76963-12A2-DFF3-C377-8976E47A6C0B}"/>
          </ac:spMkLst>
        </pc:spChg>
        <pc:spChg chg="mod topLvl">
          <ac:chgData name="H M" userId="84cd2103f36ef0dc" providerId="LiveId" clId="{8F10A91F-EFDA-497B-869D-6F532A84F5AF}" dt="2023-09-04T21:08:47.186" v="428" actId="164"/>
          <ac:spMkLst>
            <pc:docMk/>
            <pc:sldMk cId="2293351738" sldId="482"/>
            <ac:spMk id="574" creationId="{6AEFB622-3EA3-12AA-67D7-01A6A4F5CEC7}"/>
          </ac:spMkLst>
        </pc:spChg>
        <pc:spChg chg="mod topLvl">
          <ac:chgData name="H M" userId="84cd2103f36ef0dc" providerId="LiveId" clId="{8F10A91F-EFDA-497B-869D-6F532A84F5AF}" dt="2023-09-04T21:08:47.186" v="428" actId="164"/>
          <ac:spMkLst>
            <pc:docMk/>
            <pc:sldMk cId="2293351738" sldId="482"/>
            <ac:spMk id="575" creationId="{45019C41-5D64-E83D-7233-FF089E28DC7F}"/>
          </ac:spMkLst>
        </pc:spChg>
        <pc:spChg chg="mod topLvl">
          <ac:chgData name="H M" userId="84cd2103f36ef0dc" providerId="LiveId" clId="{8F10A91F-EFDA-497B-869D-6F532A84F5AF}" dt="2023-09-04T21:08:47.186" v="428" actId="164"/>
          <ac:spMkLst>
            <pc:docMk/>
            <pc:sldMk cId="2293351738" sldId="482"/>
            <ac:spMk id="576" creationId="{79DB88DF-5358-278C-8A42-D737443E4105}"/>
          </ac:spMkLst>
        </pc:spChg>
        <pc:spChg chg="mod">
          <ac:chgData name="H M" userId="84cd2103f36ef0dc" providerId="LiveId" clId="{8F10A91F-EFDA-497B-869D-6F532A84F5AF}" dt="2023-09-05T14:45:43.356" v="1623"/>
          <ac:spMkLst>
            <pc:docMk/>
            <pc:sldMk cId="2293351738" sldId="482"/>
            <ac:spMk id="576" creationId="{E07A2199-63DB-696E-9013-4A3035CAE48E}"/>
          </ac:spMkLst>
        </pc:spChg>
        <pc:spChg chg="mod topLvl">
          <ac:chgData name="H M" userId="84cd2103f36ef0dc" providerId="LiveId" clId="{8F10A91F-EFDA-497B-869D-6F532A84F5AF}" dt="2023-09-04T21:08:47.186" v="428" actId="164"/>
          <ac:spMkLst>
            <pc:docMk/>
            <pc:sldMk cId="2293351738" sldId="482"/>
            <ac:spMk id="577" creationId="{5B153B36-19E3-636E-4910-5E8D8D445913}"/>
          </ac:spMkLst>
        </pc:spChg>
        <pc:spChg chg="mod">
          <ac:chgData name="H M" userId="84cd2103f36ef0dc" providerId="LiveId" clId="{8F10A91F-EFDA-497B-869D-6F532A84F5AF}" dt="2023-09-05T14:45:43.356" v="1623"/>
          <ac:spMkLst>
            <pc:docMk/>
            <pc:sldMk cId="2293351738" sldId="482"/>
            <ac:spMk id="577" creationId="{ECD2F423-289E-9013-A6B3-EA965994476F}"/>
          </ac:spMkLst>
        </pc:spChg>
        <pc:spChg chg="mod">
          <ac:chgData name="H M" userId="84cd2103f36ef0dc" providerId="LiveId" clId="{8F10A91F-EFDA-497B-869D-6F532A84F5AF}" dt="2023-09-05T14:45:43.356" v="1623"/>
          <ac:spMkLst>
            <pc:docMk/>
            <pc:sldMk cId="2293351738" sldId="482"/>
            <ac:spMk id="578" creationId="{888856C5-8495-6871-0CAD-7F99C9DD1C63}"/>
          </ac:spMkLst>
        </pc:spChg>
        <pc:spChg chg="del mod topLvl">
          <ac:chgData name="H M" userId="84cd2103f36ef0dc" providerId="LiveId" clId="{8F10A91F-EFDA-497B-869D-6F532A84F5AF}" dt="2023-09-04T21:02:08.924" v="316" actId="478"/>
          <ac:spMkLst>
            <pc:docMk/>
            <pc:sldMk cId="2293351738" sldId="482"/>
            <ac:spMk id="578" creationId="{EF77636A-EEBB-2E31-8304-37BB012E76B7}"/>
          </ac:spMkLst>
        </pc:spChg>
        <pc:spChg chg="mod topLvl">
          <ac:chgData name="H M" userId="84cd2103f36ef0dc" providerId="LiveId" clId="{8F10A91F-EFDA-497B-869D-6F532A84F5AF}" dt="2023-09-04T21:08:47.186" v="428" actId="164"/>
          <ac:spMkLst>
            <pc:docMk/>
            <pc:sldMk cId="2293351738" sldId="482"/>
            <ac:spMk id="579" creationId="{D7D5BFD0-7404-6160-403C-77FF021C2869}"/>
          </ac:spMkLst>
        </pc:spChg>
        <pc:spChg chg="mod">
          <ac:chgData name="H M" userId="84cd2103f36ef0dc" providerId="LiveId" clId="{8F10A91F-EFDA-497B-869D-6F532A84F5AF}" dt="2023-09-05T14:45:43.356" v="1623"/>
          <ac:spMkLst>
            <pc:docMk/>
            <pc:sldMk cId="2293351738" sldId="482"/>
            <ac:spMk id="579" creationId="{F9023412-B814-C1C6-36EA-0FDDCC6158B2}"/>
          </ac:spMkLst>
        </pc:spChg>
        <pc:spChg chg="mod topLvl">
          <ac:chgData name="H M" userId="84cd2103f36ef0dc" providerId="LiveId" clId="{8F10A91F-EFDA-497B-869D-6F532A84F5AF}" dt="2023-09-04T21:08:47.186" v="428" actId="164"/>
          <ac:spMkLst>
            <pc:docMk/>
            <pc:sldMk cId="2293351738" sldId="482"/>
            <ac:spMk id="580" creationId="{39F65532-B79C-A55B-858D-67D91BFEBD7B}"/>
          </ac:spMkLst>
        </pc:spChg>
        <pc:spChg chg="mod">
          <ac:chgData name="H M" userId="84cd2103f36ef0dc" providerId="LiveId" clId="{8F10A91F-EFDA-497B-869D-6F532A84F5AF}" dt="2023-09-05T14:45:43.356" v="1623"/>
          <ac:spMkLst>
            <pc:docMk/>
            <pc:sldMk cId="2293351738" sldId="482"/>
            <ac:spMk id="580" creationId="{539817F7-9FA7-FE1E-8466-6B6A9286DFE0}"/>
          </ac:spMkLst>
        </pc:spChg>
        <pc:spChg chg="mod topLvl">
          <ac:chgData name="H M" userId="84cd2103f36ef0dc" providerId="LiveId" clId="{8F10A91F-EFDA-497B-869D-6F532A84F5AF}" dt="2023-09-04T21:08:47.186" v="428" actId="164"/>
          <ac:spMkLst>
            <pc:docMk/>
            <pc:sldMk cId="2293351738" sldId="482"/>
            <ac:spMk id="581" creationId="{19C57DFD-6A46-EE7D-2DE7-6EA4C8DE7C0F}"/>
          </ac:spMkLst>
        </pc:spChg>
        <pc:spChg chg="mod">
          <ac:chgData name="H M" userId="84cd2103f36ef0dc" providerId="LiveId" clId="{8F10A91F-EFDA-497B-869D-6F532A84F5AF}" dt="2023-09-05T14:45:43.356" v="1623"/>
          <ac:spMkLst>
            <pc:docMk/>
            <pc:sldMk cId="2293351738" sldId="482"/>
            <ac:spMk id="581" creationId="{E57F6C79-0C8A-18D4-91CE-74FDEB93030F}"/>
          </ac:spMkLst>
        </pc:spChg>
        <pc:spChg chg="mod">
          <ac:chgData name="H M" userId="84cd2103f36ef0dc" providerId="LiveId" clId="{8F10A91F-EFDA-497B-869D-6F532A84F5AF}" dt="2023-09-05T14:45:43.356" v="1623"/>
          <ac:spMkLst>
            <pc:docMk/>
            <pc:sldMk cId="2293351738" sldId="482"/>
            <ac:spMk id="582" creationId="{B51FE5CD-0392-848A-B97F-1E4C4C985E4E}"/>
          </ac:spMkLst>
        </pc:spChg>
        <pc:spChg chg="mod topLvl">
          <ac:chgData name="H M" userId="84cd2103f36ef0dc" providerId="LiveId" clId="{8F10A91F-EFDA-497B-869D-6F532A84F5AF}" dt="2023-09-04T21:08:47.186" v="428" actId="164"/>
          <ac:spMkLst>
            <pc:docMk/>
            <pc:sldMk cId="2293351738" sldId="482"/>
            <ac:spMk id="582" creationId="{EB15BC0A-44C2-B995-9F6C-81B4BD7C5F44}"/>
          </ac:spMkLst>
        </pc:spChg>
        <pc:spChg chg="mod topLvl">
          <ac:chgData name="H M" userId="84cd2103f36ef0dc" providerId="LiveId" clId="{8F10A91F-EFDA-497B-869D-6F532A84F5AF}" dt="2023-09-04T21:08:47.186" v="428" actId="164"/>
          <ac:spMkLst>
            <pc:docMk/>
            <pc:sldMk cId="2293351738" sldId="482"/>
            <ac:spMk id="583" creationId="{1193890B-4336-9620-B972-B7E5FBAD56F2}"/>
          </ac:spMkLst>
        </pc:spChg>
        <pc:spChg chg="mod">
          <ac:chgData name="H M" userId="84cd2103f36ef0dc" providerId="LiveId" clId="{8F10A91F-EFDA-497B-869D-6F532A84F5AF}" dt="2023-09-05T14:45:43.356" v="1623"/>
          <ac:spMkLst>
            <pc:docMk/>
            <pc:sldMk cId="2293351738" sldId="482"/>
            <ac:spMk id="583" creationId="{2159373E-3CE8-00EB-BF47-B67E267C4613}"/>
          </ac:spMkLst>
        </pc:spChg>
        <pc:spChg chg="del mod topLvl">
          <ac:chgData name="H M" userId="84cd2103f36ef0dc" providerId="LiveId" clId="{8F10A91F-EFDA-497B-869D-6F532A84F5AF}" dt="2023-09-04T21:02:15.634" v="320" actId="478"/>
          <ac:spMkLst>
            <pc:docMk/>
            <pc:sldMk cId="2293351738" sldId="482"/>
            <ac:spMk id="584" creationId="{5C4167E5-18B2-FD35-78A7-B3FE71F297CB}"/>
          </ac:spMkLst>
        </pc:spChg>
        <pc:spChg chg="mod">
          <ac:chgData name="H M" userId="84cd2103f36ef0dc" providerId="LiveId" clId="{8F10A91F-EFDA-497B-869D-6F532A84F5AF}" dt="2023-09-05T14:45:43.356" v="1623"/>
          <ac:spMkLst>
            <pc:docMk/>
            <pc:sldMk cId="2293351738" sldId="482"/>
            <ac:spMk id="584" creationId="{82D444E2-96F4-36DF-1AAA-257E013ACF00}"/>
          </ac:spMkLst>
        </pc:spChg>
        <pc:spChg chg="del mod topLvl">
          <ac:chgData name="H M" userId="84cd2103f36ef0dc" providerId="LiveId" clId="{8F10A91F-EFDA-497B-869D-6F532A84F5AF}" dt="2023-09-04T21:02:16.720" v="321" actId="478"/>
          <ac:spMkLst>
            <pc:docMk/>
            <pc:sldMk cId="2293351738" sldId="482"/>
            <ac:spMk id="585" creationId="{5EF4703C-5B5B-7ACD-B2D9-C322B3D75F92}"/>
          </ac:spMkLst>
        </pc:spChg>
        <pc:spChg chg="mod">
          <ac:chgData name="H M" userId="84cd2103f36ef0dc" providerId="LiveId" clId="{8F10A91F-EFDA-497B-869D-6F532A84F5AF}" dt="2023-09-05T14:45:43.356" v="1623"/>
          <ac:spMkLst>
            <pc:docMk/>
            <pc:sldMk cId="2293351738" sldId="482"/>
            <ac:spMk id="585" creationId="{DA95788B-162B-9DE4-4FC4-72C685BDEADB}"/>
          </ac:spMkLst>
        </pc:spChg>
        <pc:spChg chg="mod topLvl">
          <ac:chgData name="H M" userId="84cd2103f36ef0dc" providerId="LiveId" clId="{8F10A91F-EFDA-497B-869D-6F532A84F5AF}" dt="2023-09-04T21:08:47.186" v="428" actId="164"/>
          <ac:spMkLst>
            <pc:docMk/>
            <pc:sldMk cId="2293351738" sldId="482"/>
            <ac:spMk id="586" creationId="{84AAF7D5-75E1-0FCA-7F98-431120B267A8}"/>
          </ac:spMkLst>
        </pc:spChg>
        <pc:spChg chg="mod">
          <ac:chgData name="H M" userId="84cd2103f36ef0dc" providerId="LiveId" clId="{8F10A91F-EFDA-497B-869D-6F532A84F5AF}" dt="2023-09-05T14:45:43.356" v="1623"/>
          <ac:spMkLst>
            <pc:docMk/>
            <pc:sldMk cId="2293351738" sldId="482"/>
            <ac:spMk id="586" creationId="{CCDE74A9-1919-01C9-FD1F-2D4B199CE4B2}"/>
          </ac:spMkLst>
        </pc:spChg>
        <pc:spChg chg="mod topLvl">
          <ac:chgData name="H M" userId="84cd2103f36ef0dc" providerId="LiveId" clId="{8F10A91F-EFDA-497B-869D-6F532A84F5AF}" dt="2023-09-04T21:08:47.186" v="428" actId="164"/>
          <ac:spMkLst>
            <pc:docMk/>
            <pc:sldMk cId="2293351738" sldId="482"/>
            <ac:spMk id="587" creationId="{7811A394-3EFA-1D06-BC26-A967FC401B9A}"/>
          </ac:spMkLst>
        </pc:spChg>
        <pc:spChg chg="mod">
          <ac:chgData name="H M" userId="84cd2103f36ef0dc" providerId="LiveId" clId="{8F10A91F-EFDA-497B-869D-6F532A84F5AF}" dt="2023-09-05T14:45:43.356" v="1623"/>
          <ac:spMkLst>
            <pc:docMk/>
            <pc:sldMk cId="2293351738" sldId="482"/>
            <ac:spMk id="587" creationId="{85ED6302-983B-D8F8-8421-42186E890174}"/>
          </ac:spMkLst>
        </pc:spChg>
        <pc:spChg chg="mod topLvl">
          <ac:chgData name="H M" userId="84cd2103f36ef0dc" providerId="LiveId" clId="{8F10A91F-EFDA-497B-869D-6F532A84F5AF}" dt="2023-09-04T21:08:47.186" v="428" actId="164"/>
          <ac:spMkLst>
            <pc:docMk/>
            <pc:sldMk cId="2293351738" sldId="482"/>
            <ac:spMk id="588" creationId="{64C59C96-557D-09A6-2C8D-AE9229DD94A5}"/>
          </ac:spMkLst>
        </pc:spChg>
        <pc:spChg chg="mod">
          <ac:chgData name="H M" userId="84cd2103f36ef0dc" providerId="LiveId" clId="{8F10A91F-EFDA-497B-869D-6F532A84F5AF}" dt="2023-09-05T14:45:43.356" v="1623"/>
          <ac:spMkLst>
            <pc:docMk/>
            <pc:sldMk cId="2293351738" sldId="482"/>
            <ac:spMk id="588" creationId="{B0D55E57-3840-9973-FA8A-446DAB259F8B}"/>
          </ac:spMkLst>
        </pc:spChg>
        <pc:spChg chg="mod">
          <ac:chgData name="H M" userId="84cd2103f36ef0dc" providerId="LiveId" clId="{8F10A91F-EFDA-497B-869D-6F532A84F5AF}" dt="2023-09-05T14:45:43.356" v="1623"/>
          <ac:spMkLst>
            <pc:docMk/>
            <pc:sldMk cId="2293351738" sldId="482"/>
            <ac:spMk id="589" creationId="{F1096517-A210-6C8C-A21D-8633A3C22CAC}"/>
          </ac:spMkLst>
        </pc:spChg>
        <pc:spChg chg="mod topLvl">
          <ac:chgData name="H M" userId="84cd2103f36ef0dc" providerId="LiveId" clId="{8F10A91F-EFDA-497B-869D-6F532A84F5AF}" dt="2023-09-04T21:08:47.186" v="428" actId="164"/>
          <ac:spMkLst>
            <pc:docMk/>
            <pc:sldMk cId="2293351738" sldId="482"/>
            <ac:spMk id="589" creationId="{F55F53E4-53EA-19A5-027A-1BF06BA4F0B8}"/>
          </ac:spMkLst>
        </pc:spChg>
        <pc:spChg chg="mod topLvl">
          <ac:chgData name="H M" userId="84cd2103f36ef0dc" providerId="LiveId" clId="{8F10A91F-EFDA-497B-869D-6F532A84F5AF}" dt="2023-09-04T21:08:47.186" v="428" actId="164"/>
          <ac:spMkLst>
            <pc:docMk/>
            <pc:sldMk cId="2293351738" sldId="482"/>
            <ac:spMk id="590" creationId="{01E79BD3-CE98-F82E-6E64-8F6D8E3FC04A}"/>
          </ac:spMkLst>
        </pc:spChg>
        <pc:spChg chg="mod">
          <ac:chgData name="H M" userId="84cd2103f36ef0dc" providerId="LiveId" clId="{8F10A91F-EFDA-497B-869D-6F532A84F5AF}" dt="2023-09-05T14:45:43.356" v="1623"/>
          <ac:spMkLst>
            <pc:docMk/>
            <pc:sldMk cId="2293351738" sldId="482"/>
            <ac:spMk id="590" creationId="{CF0A382C-EADC-D08C-BDDA-9DCAC4FF493A}"/>
          </ac:spMkLst>
        </pc:spChg>
        <pc:spChg chg="add del mod topLvl">
          <ac:chgData name="H M" userId="84cd2103f36ef0dc" providerId="LiveId" clId="{8F10A91F-EFDA-497B-869D-6F532A84F5AF}" dt="2023-09-04T21:08:47.186" v="428" actId="164"/>
          <ac:spMkLst>
            <pc:docMk/>
            <pc:sldMk cId="2293351738" sldId="482"/>
            <ac:spMk id="591" creationId="{256D4D74-F57F-3496-8317-965E058579AF}"/>
          </ac:spMkLst>
        </pc:spChg>
        <pc:spChg chg="mod">
          <ac:chgData name="H M" userId="84cd2103f36ef0dc" providerId="LiveId" clId="{8F10A91F-EFDA-497B-869D-6F532A84F5AF}" dt="2023-09-05T14:45:43.356" v="1623"/>
          <ac:spMkLst>
            <pc:docMk/>
            <pc:sldMk cId="2293351738" sldId="482"/>
            <ac:spMk id="591" creationId="{9B7BBF17-B548-5DEC-8B7C-67FC1349F32D}"/>
          </ac:spMkLst>
        </pc:spChg>
        <pc:spChg chg="add del mod topLvl">
          <ac:chgData name="H M" userId="84cd2103f36ef0dc" providerId="LiveId" clId="{8F10A91F-EFDA-497B-869D-6F532A84F5AF}" dt="2023-09-04T21:08:47.186" v="428" actId="164"/>
          <ac:spMkLst>
            <pc:docMk/>
            <pc:sldMk cId="2293351738" sldId="482"/>
            <ac:spMk id="592" creationId="{1B98D523-7733-0B0B-B1C7-419AA7F22976}"/>
          </ac:spMkLst>
        </pc:spChg>
        <pc:spChg chg="mod">
          <ac:chgData name="H M" userId="84cd2103f36ef0dc" providerId="LiveId" clId="{8F10A91F-EFDA-497B-869D-6F532A84F5AF}" dt="2023-09-05T14:45:43.356" v="1623"/>
          <ac:spMkLst>
            <pc:docMk/>
            <pc:sldMk cId="2293351738" sldId="482"/>
            <ac:spMk id="592" creationId="{3AD1DB22-6E4F-16A2-437D-BABC48F8AE40}"/>
          </ac:spMkLst>
        </pc:spChg>
        <pc:spChg chg="mod">
          <ac:chgData name="H M" userId="84cd2103f36ef0dc" providerId="LiveId" clId="{8F10A91F-EFDA-497B-869D-6F532A84F5AF}" dt="2023-09-05T14:45:43.356" v="1623"/>
          <ac:spMkLst>
            <pc:docMk/>
            <pc:sldMk cId="2293351738" sldId="482"/>
            <ac:spMk id="593" creationId="{6F54CAB9-04DD-6DB5-ED0C-A8E786B2849C}"/>
          </ac:spMkLst>
        </pc:spChg>
        <pc:spChg chg="mod topLvl">
          <ac:chgData name="H M" userId="84cd2103f36ef0dc" providerId="LiveId" clId="{8F10A91F-EFDA-497B-869D-6F532A84F5AF}" dt="2023-09-04T21:08:47.186" v="428" actId="164"/>
          <ac:spMkLst>
            <pc:docMk/>
            <pc:sldMk cId="2293351738" sldId="482"/>
            <ac:spMk id="593" creationId="{F2C1D46D-36E0-7522-DCAC-B096665B4C2A}"/>
          </ac:spMkLst>
        </pc:spChg>
        <pc:spChg chg="mod">
          <ac:chgData name="H M" userId="84cd2103f36ef0dc" providerId="LiveId" clId="{8F10A91F-EFDA-497B-869D-6F532A84F5AF}" dt="2023-09-05T14:45:43.356" v="1623"/>
          <ac:spMkLst>
            <pc:docMk/>
            <pc:sldMk cId="2293351738" sldId="482"/>
            <ac:spMk id="594" creationId="{1550EC72-30E7-B105-3DF7-14F0BE91DF0E}"/>
          </ac:spMkLst>
        </pc:spChg>
        <pc:spChg chg="mod topLvl">
          <ac:chgData name="H M" userId="84cd2103f36ef0dc" providerId="LiveId" clId="{8F10A91F-EFDA-497B-869D-6F532A84F5AF}" dt="2023-09-04T21:08:47.186" v="428" actId="164"/>
          <ac:spMkLst>
            <pc:docMk/>
            <pc:sldMk cId="2293351738" sldId="482"/>
            <ac:spMk id="594" creationId="{368E52DD-BD7D-FF31-4538-BC2A65B684B8}"/>
          </ac:spMkLst>
        </pc:spChg>
        <pc:spChg chg="mod">
          <ac:chgData name="H M" userId="84cd2103f36ef0dc" providerId="LiveId" clId="{8F10A91F-EFDA-497B-869D-6F532A84F5AF}" dt="2023-09-05T14:45:43.356" v="1623"/>
          <ac:spMkLst>
            <pc:docMk/>
            <pc:sldMk cId="2293351738" sldId="482"/>
            <ac:spMk id="595" creationId="{4B59475A-6608-2FF0-51E2-C7006774224E}"/>
          </ac:spMkLst>
        </pc:spChg>
        <pc:spChg chg="mod topLvl">
          <ac:chgData name="H M" userId="84cd2103f36ef0dc" providerId="LiveId" clId="{8F10A91F-EFDA-497B-869D-6F532A84F5AF}" dt="2023-09-04T21:08:47.186" v="428" actId="164"/>
          <ac:spMkLst>
            <pc:docMk/>
            <pc:sldMk cId="2293351738" sldId="482"/>
            <ac:spMk id="595" creationId="{E9739519-9CAC-0EF4-D92F-DE085AE55DBB}"/>
          </ac:spMkLst>
        </pc:spChg>
        <pc:spChg chg="mod">
          <ac:chgData name="H M" userId="84cd2103f36ef0dc" providerId="LiveId" clId="{8F10A91F-EFDA-497B-869D-6F532A84F5AF}" dt="2023-09-05T14:45:43.356" v="1623"/>
          <ac:spMkLst>
            <pc:docMk/>
            <pc:sldMk cId="2293351738" sldId="482"/>
            <ac:spMk id="596" creationId="{0674E69C-6CA6-35E6-7278-F4594A884F6F}"/>
          </ac:spMkLst>
        </pc:spChg>
        <pc:spChg chg="add del mod topLvl">
          <ac:chgData name="H M" userId="84cd2103f36ef0dc" providerId="LiveId" clId="{8F10A91F-EFDA-497B-869D-6F532A84F5AF}" dt="2023-09-04T21:08:47.186" v="428" actId="164"/>
          <ac:spMkLst>
            <pc:docMk/>
            <pc:sldMk cId="2293351738" sldId="482"/>
            <ac:spMk id="596" creationId="{C73AB21B-DEFE-B638-993D-BD6F72FE44D2}"/>
          </ac:spMkLst>
        </pc:spChg>
        <pc:spChg chg="mod">
          <ac:chgData name="H M" userId="84cd2103f36ef0dc" providerId="LiveId" clId="{8F10A91F-EFDA-497B-869D-6F532A84F5AF}" dt="2023-09-05T14:45:43.356" v="1623"/>
          <ac:spMkLst>
            <pc:docMk/>
            <pc:sldMk cId="2293351738" sldId="482"/>
            <ac:spMk id="597" creationId="{D9CCF257-6102-EEA4-F837-9A942849A6FC}"/>
          </ac:spMkLst>
        </pc:spChg>
        <pc:spChg chg="add del mod topLvl">
          <ac:chgData name="H M" userId="84cd2103f36ef0dc" providerId="LiveId" clId="{8F10A91F-EFDA-497B-869D-6F532A84F5AF}" dt="2023-09-04T21:08:47.186" v="428" actId="164"/>
          <ac:spMkLst>
            <pc:docMk/>
            <pc:sldMk cId="2293351738" sldId="482"/>
            <ac:spMk id="597" creationId="{F367EB4A-5E3A-8B08-6AA3-84EC1165DFCC}"/>
          </ac:spMkLst>
        </pc:spChg>
        <pc:spChg chg="add del mod topLvl">
          <ac:chgData name="H M" userId="84cd2103f36ef0dc" providerId="LiveId" clId="{8F10A91F-EFDA-497B-869D-6F532A84F5AF}" dt="2023-09-04T21:08:47.186" v="428" actId="164"/>
          <ac:spMkLst>
            <pc:docMk/>
            <pc:sldMk cId="2293351738" sldId="482"/>
            <ac:spMk id="598" creationId="{425AB442-A457-0487-78AC-5EB08D0A1F6B}"/>
          </ac:spMkLst>
        </pc:spChg>
        <pc:spChg chg="mod">
          <ac:chgData name="H M" userId="84cd2103f36ef0dc" providerId="LiveId" clId="{8F10A91F-EFDA-497B-869D-6F532A84F5AF}" dt="2023-09-05T14:45:43.356" v="1623"/>
          <ac:spMkLst>
            <pc:docMk/>
            <pc:sldMk cId="2293351738" sldId="482"/>
            <ac:spMk id="598" creationId="{F21E4D26-623C-5E10-95FE-6847A9A1DDA8}"/>
          </ac:spMkLst>
        </pc:spChg>
        <pc:spChg chg="mod">
          <ac:chgData name="H M" userId="84cd2103f36ef0dc" providerId="LiveId" clId="{8F10A91F-EFDA-497B-869D-6F532A84F5AF}" dt="2023-09-05T14:45:43.356" v="1623"/>
          <ac:spMkLst>
            <pc:docMk/>
            <pc:sldMk cId="2293351738" sldId="482"/>
            <ac:spMk id="599" creationId="{1AA75B95-1F48-A3CA-11C6-0D948B673F87}"/>
          </ac:spMkLst>
        </pc:spChg>
        <pc:spChg chg="add del mod topLvl">
          <ac:chgData name="H M" userId="84cd2103f36ef0dc" providerId="LiveId" clId="{8F10A91F-EFDA-497B-869D-6F532A84F5AF}" dt="2023-09-04T21:08:47.186" v="428" actId="164"/>
          <ac:spMkLst>
            <pc:docMk/>
            <pc:sldMk cId="2293351738" sldId="482"/>
            <ac:spMk id="599" creationId="{4A28C1A7-4E05-ABFB-7920-13661AF3C5E3}"/>
          </ac:spMkLst>
        </pc:spChg>
        <pc:spChg chg="add del mod topLvl">
          <ac:chgData name="H M" userId="84cd2103f36ef0dc" providerId="LiveId" clId="{8F10A91F-EFDA-497B-869D-6F532A84F5AF}" dt="2023-09-04T21:08:47.186" v="428" actId="164"/>
          <ac:spMkLst>
            <pc:docMk/>
            <pc:sldMk cId="2293351738" sldId="482"/>
            <ac:spMk id="600" creationId="{5026E7DC-81C9-7BDF-AED4-B29D27BCE2ED}"/>
          </ac:spMkLst>
        </pc:spChg>
        <pc:spChg chg="add del mod topLvl">
          <ac:chgData name="H M" userId="84cd2103f36ef0dc" providerId="LiveId" clId="{8F10A91F-EFDA-497B-869D-6F532A84F5AF}" dt="2023-09-04T21:08:47.186" v="428" actId="164"/>
          <ac:spMkLst>
            <pc:docMk/>
            <pc:sldMk cId="2293351738" sldId="482"/>
            <ac:spMk id="601" creationId="{65862D49-646A-8F0B-8440-7679DA26A292}"/>
          </ac:spMkLst>
        </pc:spChg>
        <pc:spChg chg="mod">
          <ac:chgData name="H M" userId="84cd2103f36ef0dc" providerId="LiveId" clId="{8F10A91F-EFDA-497B-869D-6F532A84F5AF}" dt="2023-09-05T14:45:46.236" v="1624"/>
          <ac:spMkLst>
            <pc:docMk/>
            <pc:sldMk cId="2293351738" sldId="482"/>
            <ac:spMk id="601" creationId="{CB5FC89A-69B0-F947-7FDB-AB4961E3C3FC}"/>
          </ac:spMkLst>
        </pc:spChg>
        <pc:spChg chg="add del mod topLvl">
          <ac:chgData name="H M" userId="84cd2103f36ef0dc" providerId="LiveId" clId="{8F10A91F-EFDA-497B-869D-6F532A84F5AF}" dt="2023-09-04T21:08:47.186" v="428" actId="164"/>
          <ac:spMkLst>
            <pc:docMk/>
            <pc:sldMk cId="2293351738" sldId="482"/>
            <ac:spMk id="602" creationId="{493EA166-9E16-C210-F100-2C5906C3AC83}"/>
          </ac:spMkLst>
        </pc:spChg>
        <pc:spChg chg="mod">
          <ac:chgData name="H M" userId="84cd2103f36ef0dc" providerId="LiveId" clId="{8F10A91F-EFDA-497B-869D-6F532A84F5AF}" dt="2023-09-05T14:45:46.236" v="1624"/>
          <ac:spMkLst>
            <pc:docMk/>
            <pc:sldMk cId="2293351738" sldId="482"/>
            <ac:spMk id="602" creationId="{531152D1-101E-BD1F-8846-127D22C23993}"/>
          </ac:spMkLst>
        </pc:spChg>
        <pc:spChg chg="mod topLvl">
          <ac:chgData name="H M" userId="84cd2103f36ef0dc" providerId="LiveId" clId="{8F10A91F-EFDA-497B-869D-6F532A84F5AF}" dt="2023-09-04T21:08:47.186" v="428" actId="164"/>
          <ac:spMkLst>
            <pc:docMk/>
            <pc:sldMk cId="2293351738" sldId="482"/>
            <ac:spMk id="603" creationId="{6FEF877E-6B62-5A3E-8891-7EA269F04038}"/>
          </ac:spMkLst>
        </pc:spChg>
        <pc:spChg chg="mod">
          <ac:chgData name="H M" userId="84cd2103f36ef0dc" providerId="LiveId" clId="{8F10A91F-EFDA-497B-869D-6F532A84F5AF}" dt="2023-09-05T14:45:46.236" v="1624"/>
          <ac:spMkLst>
            <pc:docMk/>
            <pc:sldMk cId="2293351738" sldId="482"/>
            <ac:spMk id="603" creationId="{F7126303-68EC-EA98-E27B-50EAD8DF9D9B}"/>
          </ac:spMkLst>
        </pc:spChg>
        <pc:spChg chg="add del mod topLvl">
          <ac:chgData name="H M" userId="84cd2103f36ef0dc" providerId="LiveId" clId="{8F10A91F-EFDA-497B-869D-6F532A84F5AF}" dt="2023-09-04T21:08:47.186" v="428" actId="164"/>
          <ac:spMkLst>
            <pc:docMk/>
            <pc:sldMk cId="2293351738" sldId="482"/>
            <ac:spMk id="604" creationId="{36B10AD6-D3DB-7DD7-5363-DF5DFF6AE068}"/>
          </ac:spMkLst>
        </pc:spChg>
        <pc:spChg chg="mod">
          <ac:chgData name="H M" userId="84cd2103f36ef0dc" providerId="LiveId" clId="{8F10A91F-EFDA-497B-869D-6F532A84F5AF}" dt="2023-09-05T14:45:46.236" v="1624"/>
          <ac:spMkLst>
            <pc:docMk/>
            <pc:sldMk cId="2293351738" sldId="482"/>
            <ac:spMk id="604" creationId="{E1680719-5927-935E-97E9-F552C97E5FC8}"/>
          </ac:spMkLst>
        </pc:spChg>
        <pc:spChg chg="mod topLvl">
          <ac:chgData name="H M" userId="84cd2103f36ef0dc" providerId="LiveId" clId="{8F10A91F-EFDA-497B-869D-6F532A84F5AF}" dt="2023-09-04T21:08:47.186" v="428" actId="164"/>
          <ac:spMkLst>
            <pc:docMk/>
            <pc:sldMk cId="2293351738" sldId="482"/>
            <ac:spMk id="605" creationId="{027F1BB5-0E3E-7240-937C-54140677FC8C}"/>
          </ac:spMkLst>
        </pc:spChg>
        <pc:spChg chg="mod">
          <ac:chgData name="H M" userId="84cd2103f36ef0dc" providerId="LiveId" clId="{8F10A91F-EFDA-497B-869D-6F532A84F5AF}" dt="2023-09-05T14:45:46.236" v="1624"/>
          <ac:spMkLst>
            <pc:docMk/>
            <pc:sldMk cId="2293351738" sldId="482"/>
            <ac:spMk id="605" creationId="{290033C2-684D-E749-C1EC-95A8EABA4D8B}"/>
          </ac:spMkLst>
        </pc:spChg>
        <pc:spChg chg="mod">
          <ac:chgData name="H M" userId="84cd2103f36ef0dc" providerId="LiveId" clId="{8F10A91F-EFDA-497B-869D-6F532A84F5AF}" dt="2023-09-05T14:45:46.236" v="1624"/>
          <ac:spMkLst>
            <pc:docMk/>
            <pc:sldMk cId="2293351738" sldId="482"/>
            <ac:spMk id="606" creationId="{02DC1C3C-74D3-4219-317E-D073E0590CC3}"/>
          </ac:spMkLst>
        </pc:spChg>
        <pc:spChg chg="mod topLvl">
          <ac:chgData name="H M" userId="84cd2103f36ef0dc" providerId="LiveId" clId="{8F10A91F-EFDA-497B-869D-6F532A84F5AF}" dt="2023-09-04T21:08:47.186" v="428" actId="164"/>
          <ac:spMkLst>
            <pc:docMk/>
            <pc:sldMk cId="2293351738" sldId="482"/>
            <ac:spMk id="606" creationId="{F5EA6E68-F957-8DB1-928F-D944ABD1341C}"/>
          </ac:spMkLst>
        </pc:spChg>
        <pc:spChg chg="add del mod topLvl">
          <ac:chgData name="H M" userId="84cd2103f36ef0dc" providerId="LiveId" clId="{8F10A91F-EFDA-497B-869D-6F532A84F5AF}" dt="2023-09-04T21:08:47.186" v="428" actId="164"/>
          <ac:spMkLst>
            <pc:docMk/>
            <pc:sldMk cId="2293351738" sldId="482"/>
            <ac:spMk id="607" creationId="{1101D907-4B6A-C3CC-ED7E-3366E6ECE7E7}"/>
          </ac:spMkLst>
        </pc:spChg>
        <pc:spChg chg="mod">
          <ac:chgData name="H M" userId="84cd2103f36ef0dc" providerId="LiveId" clId="{8F10A91F-EFDA-497B-869D-6F532A84F5AF}" dt="2023-09-05T14:45:46.236" v="1624"/>
          <ac:spMkLst>
            <pc:docMk/>
            <pc:sldMk cId="2293351738" sldId="482"/>
            <ac:spMk id="607" creationId="{AF189DB7-C2C1-74D5-2710-94BA78CE5367}"/>
          </ac:spMkLst>
        </pc:spChg>
        <pc:spChg chg="mod">
          <ac:chgData name="H M" userId="84cd2103f36ef0dc" providerId="LiveId" clId="{8F10A91F-EFDA-497B-869D-6F532A84F5AF}" dt="2023-09-05T14:45:46.236" v="1624"/>
          <ac:spMkLst>
            <pc:docMk/>
            <pc:sldMk cId="2293351738" sldId="482"/>
            <ac:spMk id="608" creationId="{26C69551-5919-EFA6-F02F-F05AA253DFA1}"/>
          </ac:spMkLst>
        </pc:spChg>
        <pc:spChg chg="add del mod topLvl">
          <ac:chgData name="H M" userId="84cd2103f36ef0dc" providerId="LiveId" clId="{8F10A91F-EFDA-497B-869D-6F532A84F5AF}" dt="2023-09-04T21:08:47.186" v="428" actId="164"/>
          <ac:spMkLst>
            <pc:docMk/>
            <pc:sldMk cId="2293351738" sldId="482"/>
            <ac:spMk id="608" creationId="{A0853346-1D7C-AF2C-E9DA-698E69E8AD8C}"/>
          </ac:spMkLst>
        </pc:spChg>
        <pc:spChg chg="mod topLvl">
          <ac:chgData name="H M" userId="84cd2103f36ef0dc" providerId="LiveId" clId="{8F10A91F-EFDA-497B-869D-6F532A84F5AF}" dt="2023-09-04T21:08:47.186" v="428" actId="164"/>
          <ac:spMkLst>
            <pc:docMk/>
            <pc:sldMk cId="2293351738" sldId="482"/>
            <ac:spMk id="609" creationId="{369952A8-4F48-1122-C97B-9ADFDFB3FD83}"/>
          </ac:spMkLst>
        </pc:spChg>
        <pc:spChg chg="mod">
          <ac:chgData name="H M" userId="84cd2103f36ef0dc" providerId="LiveId" clId="{8F10A91F-EFDA-497B-869D-6F532A84F5AF}" dt="2023-09-05T14:45:46.236" v="1624"/>
          <ac:spMkLst>
            <pc:docMk/>
            <pc:sldMk cId="2293351738" sldId="482"/>
            <ac:spMk id="609" creationId="{B8664710-7653-2E98-7661-D7C75E397A77}"/>
          </ac:spMkLst>
        </pc:spChg>
        <pc:spChg chg="mod topLvl">
          <ac:chgData name="H M" userId="84cd2103f36ef0dc" providerId="LiveId" clId="{8F10A91F-EFDA-497B-869D-6F532A84F5AF}" dt="2023-09-04T21:08:47.186" v="428" actId="164"/>
          <ac:spMkLst>
            <pc:docMk/>
            <pc:sldMk cId="2293351738" sldId="482"/>
            <ac:spMk id="610" creationId="{8EA9CC66-2A77-07EF-5CF6-0E70D4D9A70E}"/>
          </ac:spMkLst>
        </pc:spChg>
        <pc:spChg chg="mod">
          <ac:chgData name="H M" userId="84cd2103f36ef0dc" providerId="LiveId" clId="{8F10A91F-EFDA-497B-869D-6F532A84F5AF}" dt="2023-09-05T14:45:46.236" v="1624"/>
          <ac:spMkLst>
            <pc:docMk/>
            <pc:sldMk cId="2293351738" sldId="482"/>
            <ac:spMk id="610" creationId="{9D6B6F3F-CD99-D622-525C-8AB52366A737}"/>
          </ac:spMkLst>
        </pc:spChg>
        <pc:spChg chg="add del mod topLvl">
          <ac:chgData name="H M" userId="84cd2103f36ef0dc" providerId="LiveId" clId="{8F10A91F-EFDA-497B-869D-6F532A84F5AF}" dt="2023-09-04T21:08:47.186" v="428" actId="164"/>
          <ac:spMkLst>
            <pc:docMk/>
            <pc:sldMk cId="2293351738" sldId="482"/>
            <ac:spMk id="611" creationId="{05F6E0F9-74AC-A672-0A21-2E7BE1AE5396}"/>
          </ac:spMkLst>
        </pc:spChg>
        <pc:spChg chg="mod">
          <ac:chgData name="H M" userId="84cd2103f36ef0dc" providerId="LiveId" clId="{8F10A91F-EFDA-497B-869D-6F532A84F5AF}" dt="2023-09-05T14:45:46.236" v="1624"/>
          <ac:spMkLst>
            <pc:docMk/>
            <pc:sldMk cId="2293351738" sldId="482"/>
            <ac:spMk id="611" creationId="{4A0D67AE-5ACB-866F-D736-DFD8BECC48A4}"/>
          </ac:spMkLst>
        </pc:spChg>
        <pc:spChg chg="add del mod topLvl">
          <ac:chgData name="H M" userId="84cd2103f36ef0dc" providerId="LiveId" clId="{8F10A91F-EFDA-497B-869D-6F532A84F5AF}" dt="2023-09-04T21:08:47.186" v="428" actId="164"/>
          <ac:spMkLst>
            <pc:docMk/>
            <pc:sldMk cId="2293351738" sldId="482"/>
            <ac:spMk id="612" creationId="{585DB644-A3C4-0206-3207-83B685079A91}"/>
          </ac:spMkLst>
        </pc:spChg>
        <pc:spChg chg="mod">
          <ac:chgData name="H M" userId="84cd2103f36ef0dc" providerId="LiveId" clId="{8F10A91F-EFDA-497B-869D-6F532A84F5AF}" dt="2023-09-05T14:45:46.236" v="1624"/>
          <ac:spMkLst>
            <pc:docMk/>
            <pc:sldMk cId="2293351738" sldId="482"/>
            <ac:spMk id="612" creationId="{6CB65D0D-032E-B542-A9CA-7FF4C5A66366}"/>
          </ac:spMkLst>
        </pc:spChg>
        <pc:spChg chg="mod">
          <ac:chgData name="H M" userId="84cd2103f36ef0dc" providerId="LiveId" clId="{8F10A91F-EFDA-497B-869D-6F532A84F5AF}" dt="2023-09-05T14:45:46.236" v="1624"/>
          <ac:spMkLst>
            <pc:docMk/>
            <pc:sldMk cId="2293351738" sldId="482"/>
            <ac:spMk id="613" creationId="{0CA04662-7522-B43C-441C-1A084580FFCA}"/>
          </ac:spMkLst>
        </pc:spChg>
        <pc:spChg chg="add del mod topLvl">
          <ac:chgData name="H M" userId="84cd2103f36ef0dc" providerId="LiveId" clId="{8F10A91F-EFDA-497B-869D-6F532A84F5AF}" dt="2023-09-04T21:08:47.186" v="428" actId="164"/>
          <ac:spMkLst>
            <pc:docMk/>
            <pc:sldMk cId="2293351738" sldId="482"/>
            <ac:spMk id="613" creationId="{F76B784F-7ABD-DBDD-A81B-3E20A977B93F}"/>
          </ac:spMkLst>
        </pc:spChg>
        <pc:spChg chg="add del mod topLvl">
          <ac:chgData name="H M" userId="84cd2103f36ef0dc" providerId="LiveId" clId="{8F10A91F-EFDA-497B-869D-6F532A84F5AF}" dt="2023-09-04T21:08:47.186" v="428" actId="164"/>
          <ac:spMkLst>
            <pc:docMk/>
            <pc:sldMk cId="2293351738" sldId="482"/>
            <ac:spMk id="614" creationId="{840080A8-DA84-90BF-A403-18D7A6755741}"/>
          </ac:spMkLst>
        </pc:spChg>
        <pc:spChg chg="mod">
          <ac:chgData name="H M" userId="84cd2103f36ef0dc" providerId="LiveId" clId="{8F10A91F-EFDA-497B-869D-6F532A84F5AF}" dt="2023-09-05T14:45:46.236" v="1624"/>
          <ac:spMkLst>
            <pc:docMk/>
            <pc:sldMk cId="2293351738" sldId="482"/>
            <ac:spMk id="614" creationId="{ADA320A4-5141-2586-295F-FC4C6FCFA99E}"/>
          </ac:spMkLst>
        </pc:spChg>
        <pc:spChg chg="mod">
          <ac:chgData name="H M" userId="84cd2103f36ef0dc" providerId="LiveId" clId="{8F10A91F-EFDA-497B-869D-6F532A84F5AF}" dt="2023-09-05T14:45:46.236" v="1624"/>
          <ac:spMkLst>
            <pc:docMk/>
            <pc:sldMk cId="2293351738" sldId="482"/>
            <ac:spMk id="615" creationId="{A8464827-8DE1-2A06-92AE-44CA854F380E}"/>
          </ac:spMkLst>
        </pc:spChg>
        <pc:spChg chg="add del mod topLvl">
          <ac:chgData name="H M" userId="84cd2103f36ef0dc" providerId="LiveId" clId="{8F10A91F-EFDA-497B-869D-6F532A84F5AF}" dt="2023-09-04T21:08:47.186" v="428" actId="164"/>
          <ac:spMkLst>
            <pc:docMk/>
            <pc:sldMk cId="2293351738" sldId="482"/>
            <ac:spMk id="615" creationId="{AB8CE3EE-3320-1889-8B0A-27C7DF2687A0}"/>
          </ac:spMkLst>
        </pc:spChg>
        <pc:spChg chg="add del mod topLvl">
          <ac:chgData name="H M" userId="84cd2103f36ef0dc" providerId="LiveId" clId="{8F10A91F-EFDA-497B-869D-6F532A84F5AF}" dt="2023-09-04T21:08:47.186" v="428" actId="164"/>
          <ac:spMkLst>
            <pc:docMk/>
            <pc:sldMk cId="2293351738" sldId="482"/>
            <ac:spMk id="616" creationId="{04D6DA75-A232-3AA7-9AA6-28180FCFA840}"/>
          </ac:spMkLst>
        </pc:spChg>
        <pc:spChg chg="mod">
          <ac:chgData name="H M" userId="84cd2103f36ef0dc" providerId="LiveId" clId="{8F10A91F-EFDA-497B-869D-6F532A84F5AF}" dt="2023-09-05T14:45:46.236" v="1624"/>
          <ac:spMkLst>
            <pc:docMk/>
            <pc:sldMk cId="2293351738" sldId="482"/>
            <ac:spMk id="616" creationId="{39FCF8C5-C96E-3322-8AAE-F432F4DEAFC4}"/>
          </ac:spMkLst>
        </pc:spChg>
        <pc:spChg chg="add del mod topLvl">
          <ac:chgData name="H M" userId="84cd2103f36ef0dc" providerId="LiveId" clId="{8F10A91F-EFDA-497B-869D-6F532A84F5AF}" dt="2023-09-04T21:08:47.186" v="428" actId="164"/>
          <ac:spMkLst>
            <pc:docMk/>
            <pc:sldMk cId="2293351738" sldId="482"/>
            <ac:spMk id="617" creationId="{0F82B7C5-FAB0-30E6-9D1F-43E5F358B882}"/>
          </ac:spMkLst>
        </pc:spChg>
        <pc:spChg chg="mod">
          <ac:chgData name="H M" userId="84cd2103f36ef0dc" providerId="LiveId" clId="{8F10A91F-EFDA-497B-869D-6F532A84F5AF}" dt="2023-09-05T14:45:46.236" v="1624"/>
          <ac:spMkLst>
            <pc:docMk/>
            <pc:sldMk cId="2293351738" sldId="482"/>
            <ac:spMk id="617" creationId="{2341C13B-53BF-0C96-AF3E-F29BBA999A94}"/>
          </ac:spMkLst>
        </pc:spChg>
        <pc:spChg chg="add del mod topLvl">
          <ac:chgData name="H M" userId="84cd2103f36ef0dc" providerId="LiveId" clId="{8F10A91F-EFDA-497B-869D-6F532A84F5AF}" dt="2023-09-04T21:08:47.186" v="428" actId="164"/>
          <ac:spMkLst>
            <pc:docMk/>
            <pc:sldMk cId="2293351738" sldId="482"/>
            <ac:spMk id="618" creationId="{4999956C-80FB-8C51-E5DC-1E3F18E73DD2}"/>
          </ac:spMkLst>
        </pc:spChg>
        <pc:spChg chg="mod">
          <ac:chgData name="H M" userId="84cd2103f36ef0dc" providerId="LiveId" clId="{8F10A91F-EFDA-497B-869D-6F532A84F5AF}" dt="2023-09-05T14:45:46.236" v="1624"/>
          <ac:spMkLst>
            <pc:docMk/>
            <pc:sldMk cId="2293351738" sldId="482"/>
            <ac:spMk id="618" creationId="{859238F3-5F1F-2B0C-3B6C-0D254A93D2EE}"/>
          </ac:spMkLst>
        </pc:spChg>
        <pc:spChg chg="add del mod topLvl">
          <ac:chgData name="H M" userId="84cd2103f36ef0dc" providerId="LiveId" clId="{8F10A91F-EFDA-497B-869D-6F532A84F5AF}" dt="2023-09-04T21:08:47.186" v="428" actId="164"/>
          <ac:spMkLst>
            <pc:docMk/>
            <pc:sldMk cId="2293351738" sldId="482"/>
            <ac:spMk id="619" creationId="{70D0DBE2-EA6B-28EE-8E78-D24B157BDB43}"/>
          </ac:spMkLst>
        </pc:spChg>
        <pc:spChg chg="mod">
          <ac:chgData name="H M" userId="84cd2103f36ef0dc" providerId="LiveId" clId="{8F10A91F-EFDA-497B-869D-6F532A84F5AF}" dt="2023-09-05T14:45:46.236" v="1624"/>
          <ac:spMkLst>
            <pc:docMk/>
            <pc:sldMk cId="2293351738" sldId="482"/>
            <ac:spMk id="619" creationId="{717D24FC-197C-E144-56C6-38DFC84C44A1}"/>
          </ac:spMkLst>
        </pc:spChg>
        <pc:spChg chg="add del mod topLvl">
          <ac:chgData name="H M" userId="84cd2103f36ef0dc" providerId="LiveId" clId="{8F10A91F-EFDA-497B-869D-6F532A84F5AF}" dt="2023-09-04T21:08:47.186" v="428" actId="164"/>
          <ac:spMkLst>
            <pc:docMk/>
            <pc:sldMk cId="2293351738" sldId="482"/>
            <ac:spMk id="620" creationId="{006085A8-69B4-EB60-6E03-574BC2E37FB2}"/>
          </ac:spMkLst>
        </pc:spChg>
        <pc:spChg chg="mod">
          <ac:chgData name="H M" userId="84cd2103f36ef0dc" providerId="LiveId" clId="{8F10A91F-EFDA-497B-869D-6F532A84F5AF}" dt="2023-09-05T14:45:46.236" v="1624"/>
          <ac:spMkLst>
            <pc:docMk/>
            <pc:sldMk cId="2293351738" sldId="482"/>
            <ac:spMk id="620" creationId="{FD0DDE5C-87B9-2EF9-BD09-EA84E39DAFE9}"/>
          </ac:spMkLst>
        </pc:spChg>
        <pc:spChg chg="mod">
          <ac:chgData name="H M" userId="84cd2103f36ef0dc" providerId="LiveId" clId="{8F10A91F-EFDA-497B-869D-6F532A84F5AF}" dt="2023-09-05T14:45:46.236" v="1624"/>
          <ac:spMkLst>
            <pc:docMk/>
            <pc:sldMk cId="2293351738" sldId="482"/>
            <ac:spMk id="621" creationId="{063071D8-000A-B996-F64D-763F45E779D5}"/>
          </ac:spMkLst>
        </pc:spChg>
        <pc:spChg chg="add del mod topLvl">
          <ac:chgData name="H M" userId="84cd2103f36ef0dc" providerId="LiveId" clId="{8F10A91F-EFDA-497B-869D-6F532A84F5AF}" dt="2023-09-04T21:08:47.186" v="428" actId="164"/>
          <ac:spMkLst>
            <pc:docMk/>
            <pc:sldMk cId="2293351738" sldId="482"/>
            <ac:spMk id="621" creationId="{4DEAD70F-AAE1-1D6D-FDB8-4512A101C25E}"/>
          </ac:spMkLst>
        </pc:spChg>
        <pc:spChg chg="mod topLvl">
          <ac:chgData name="H M" userId="84cd2103f36ef0dc" providerId="LiveId" clId="{8F10A91F-EFDA-497B-869D-6F532A84F5AF}" dt="2023-09-04T21:08:47.186" v="428" actId="164"/>
          <ac:spMkLst>
            <pc:docMk/>
            <pc:sldMk cId="2293351738" sldId="482"/>
            <ac:spMk id="622" creationId="{9EFF1ECC-3D67-3493-4531-40D12E6A4D58}"/>
          </ac:spMkLst>
        </pc:spChg>
        <pc:spChg chg="mod">
          <ac:chgData name="H M" userId="84cd2103f36ef0dc" providerId="LiveId" clId="{8F10A91F-EFDA-497B-869D-6F532A84F5AF}" dt="2023-09-05T14:45:46.236" v="1624"/>
          <ac:spMkLst>
            <pc:docMk/>
            <pc:sldMk cId="2293351738" sldId="482"/>
            <ac:spMk id="622" creationId="{A2CBAE38-3912-024F-D70F-32D7CA9035DE}"/>
          </ac:spMkLst>
        </pc:spChg>
        <pc:spChg chg="mod">
          <ac:chgData name="H M" userId="84cd2103f36ef0dc" providerId="LiveId" clId="{8F10A91F-EFDA-497B-869D-6F532A84F5AF}" dt="2023-09-05T14:45:46.236" v="1624"/>
          <ac:spMkLst>
            <pc:docMk/>
            <pc:sldMk cId="2293351738" sldId="482"/>
            <ac:spMk id="623" creationId="{4431B964-7C55-5104-1875-7B70E4E08B7B}"/>
          </ac:spMkLst>
        </pc:spChg>
        <pc:spChg chg="mod topLvl">
          <ac:chgData name="H M" userId="84cd2103f36ef0dc" providerId="LiveId" clId="{8F10A91F-EFDA-497B-869D-6F532A84F5AF}" dt="2023-09-04T21:08:47.186" v="428" actId="164"/>
          <ac:spMkLst>
            <pc:docMk/>
            <pc:sldMk cId="2293351738" sldId="482"/>
            <ac:spMk id="623" creationId="{AAC21D8D-C837-462F-F7BA-4791B0AEFC00}"/>
          </ac:spMkLst>
        </pc:spChg>
        <pc:spChg chg="del mod topLvl">
          <ac:chgData name="H M" userId="84cd2103f36ef0dc" providerId="LiveId" clId="{8F10A91F-EFDA-497B-869D-6F532A84F5AF}" dt="2023-09-04T21:06:28.654" v="390" actId="478"/>
          <ac:spMkLst>
            <pc:docMk/>
            <pc:sldMk cId="2293351738" sldId="482"/>
            <ac:spMk id="624" creationId="{67725601-3F08-62E4-440D-34C3D234E434}"/>
          </ac:spMkLst>
        </pc:spChg>
        <pc:spChg chg="mod">
          <ac:chgData name="H M" userId="84cd2103f36ef0dc" providerId="LiveId" clId="{8F10A91F-EFDA-497B-869D-6F532A84F5AF}" dt="2023-09-05T14:45:46.236" v="1624"/>
          <ac:spMkLst>
            <pc:docMk/>
            <pc:sldMk cId="2293351738" sldId="482"/>
            <ac:spMk id="624" creationId="{9D5751BE-00EE-7DC2-4717-02004682C856}"/>
          </ac:spMkLst>
        </pc:spChg>
        <pc:spChg chg="mod">
          <ac:chgData name="H M" userId="84cd2103f36ef0dc" providerId="LiveId" clId="{8F10A91F-EFDA-497B-869D-6F532A84F5AF}" dt="2023-09-05T14:45:46.236" v="1624"/>
          <ac:spMkLst>
            <pc:docMk/>
            <pc:sldMk cId="2293351738" sldId="482"/>
            <ac:spMk id="625" creationId="{E288CE5E-8E58-51DF-6CF2-C1A1671477E6}"/>
          </ac:spMkLst>
        </pc:spChg>
        <pc:spChg chg="mod">
          <ac:chgData name="H M" userId="84cd2103f36ef0dc" providerId="LiveId" clId="{8F10A91F-EFDA-497B-869D-6F532A84F5AF}" dt="2023-09-05T14:45:46.236" v="1624"/>
          <ac:spMkLst>
            <pc:docMk/>
            <pc:sldMk cId="2293351738" sldId="482"/>
            <ac:spMk id="626" creationId="{6C98E1C7-579E-3B9A-8A68-925A2A2EBF79}"/>
          </ac:spMkLst>
        </pc:spChg>
        <pc:spChg chg="mod">
          <ac:chgData name="H M" userId="84cd2103f36ef0dc" providerId="LiveId" clId="{8F10A91F-EFDA-497B-869D-6F532A84F5AF}" dt="2023-09-05T14:45:46.236" v="1624"/>
          <ac:spMkLst>
            <pc:docMk/>
            <pc:sldMk cId="2293351738" sldId="482"/>
            <ac:spMk id="627" creationId="{AA5B5F72-8A79-BF7B-736D-AFA4613271D2}"/>
          </ac:spMkLst>
        </pc:spChg>
        <pc:spChg chg="mod">
          <ac:chgData name="H M" userId="84cd2103f36ef0dc" providerId="LiveId" clId="{8F10A91F-EFDA-497B-869D-6F532A84F5AF}" dt="2023-09-05T14:45:46.236" v="1624"/>
          <ac:spMkLst>
            <pc:docMk/>
            <pc:sldMk cId="2293351738" sldId="482"/>
            <ac:spMk id="628" creationId="{4D58998D-DD41-37A6-D98D-152C1B829C51}"/>
          </ac:spMkLst>
        </pc:spChg>
        <pc:spChg chg="mod">
          <ac:chgData name="H M" userId="84cd2103f36ef0dc" providerId="LiveId" clId="{8F10A91F-EFDA-497B-869D-6F532A84F5AF}" dt="2023-09-05T14:45:46.236" v="1624"/>
          <ac:spMkLst>
            <pc:docMk/>
            <pc:sldMk cId="2293351738" sldId="482"/>
            <ac:spMk id="629" creationId="{C83669F2-77BC-BF66-7A0D-FBDF7245B03C}"/>
          </ac:spMkLst>
        </pc:spChg>
        <pc:spChg chg="mod">
          <ac:chgData name="H M" userId="84cd2103f36ef0dc" providerId="LiveId" clId="{8F10A91F-EFDA-497B-869D-6F532A84F5AF}" dt="2023-09-05T14:45:46.236" v="1624"/>
          <ac:spMkLst>
            <pc:docMk/>
            <pc:sldMk cId="2293351738" sldId="482"/>
            <ac:spMk id="630" creationId="{F0F10F32-A6FD-E359-1419-8BDEB3241BA6}"/>
          </ac:spMkLst>
        </pc:spChg>
        <pc:spChg chg="mod">
          <ac:chgData name="H M" userId="84cd2103f36ef0dc" providerId="LiveId" clId="{8F10A91F-EFDA-497B-869D-6F532A84F5AF}" dt="2023-09-05T14:45:46.236" v="1624"/>
          <ac:spMkLst>
            <pc:docMk/>
            <pc:sldMk cId="2293351738" sldId="482"/>
            <ac:spMk id="631" creationId="{589C5F04-7868-CEBB-F6C7-AEB180089089}"/>
          </ac:spMkLst>
        </pc:spChg>
        <pc:spChg chg="del mod topLvl">
          <ac:chgData name="H M" userId="84cd2103f36ef0dc" providerId="LiveId" clId="{8F10A91F-EFDA-497B-869D-6F532A84F5AF}" dt="2023-09-04T21:05:27.086" v="372" actId="478"/>
          <ac:spMkLst>
            <pc:docMk/>
            <pc:sldMk cId="2293351738" sldId="482"/>
            <ac:spMk id="631" creationId="{81490190-0A17-65A4-A2F4-FE9625E3F728}"/>
          </ac:spMkLst>
        </pc:spChg>
        <pc:spChg chg="add del mod topLvl">
          <ac:chgData name="H M" userId="84cd2103f36ef0dc" providerId="LiveId" clId="{8F10A91F-EFDA-497B-869D-6F532A84F5AF}" dt="2023-09-04T21:05:38.579" v="377" actId="478"/>
          <ac:spMkLst>
            <pc:docMk/>
            <pc:sldMk cId="2293351738" sldId="482"/>
            <ac:spMk id="632" creationId="{01CDB80F-11D7-C697-795B-94ADCE9E164C}"/>
          </ac:spMkLst>
        </pc:spChg>
        <pc:spChg chg="mod">
          <ac:chgData name="H M" userId="84cd2103f36ef0dc" providerId="LiveId" clId="{8F10A91F-EFDA-497B-869D-6F532A84F5AF}" dt="2023-09-05T14:45:46.236" v="1624"/>
          <ac:spMkLst>
            <pc:docMk/>
            <pc:sldMk cId="2293351738" sldId="482"/>
            <ac:spMk id="632" creationId="{A419F62B-C55F-45A5-866B-A02A4E080CE8}"/>
          </ac:spMkLst>
        </pc:spChg>
        <pc:spChg chg="mod">
          <ac:chgData name="H M" userId="84cd2103f36ef0dc" providerId="LiveId" clId="{8F10A91F-EFDA-497B-869D-6F532A84F5AF}" dt="2023-09-05T14:45:46.236" v="1624"/>
          <ac:spMkLst>
            <pc:docMk/>
            <pc:sldMk cId="2293351738" sldId="482"/>
            <ac:spMk id="633" creationId="{CA858F88-81C7-EB53-9D3F-4A94359C5952}"/>
          </ac:spMkLst>
        </pc:spChg>
        <pc:spChg chg="mod">
          <ac:chgData name="H M" userId="84cd2103f36ef0dc" providerId="LiveId" clId="{8F10A91F-EFDA-497B-869D-6F532A84F5AF}" dt="2023-09-05T14:45:46.236" v="1624"/>
          <ac:spMkLst>
            <pc:docMk/>
            <pc:sldMk cId="2293351738" sldId="482"/>
            <ac:spMk id="634" creationId="{DAAF80AC-33A5-02E0-840E-42A0224FE4A5}"/>
          </ac:spMkLst>
        </pc:spChg>
        <pc:spChg chg="mod">
          <ac:chgData name="H M" userId="84cd2103f36ef0dc" providerId="LiveId" clId="{8F10A91F-EFDA-497B-869D-6F532A84F5AF}" dt="2023-09-05T14:45:46.236" v="1624"/>
          <ac:spMkLst>
            <pc:docMk/>
            <pc:sldMk cId="2293351738" sldId="482"/>
            <ac:spMk id="635" creationId="{629C6143-0428-1299-8A85-8AFBE9EC478A}"/>
          </ac:spMkLst>
        </pc:spChg>
        <pc:spChg chg="mod">
          <ac:chgData name="H M" userId="84cd2103f36ef0dc" providerId="LiveId" clId="{8F10A91F-EFDA-497B-869D-6F532A84F5AF}" dt="2023-09-05T14:45:46.236" v="1624"/>
          <ac:spMkLst>
            <pc:docMk/>
            <pc:sldMk cId="2293351738" sldId="482"/>
            <ac:spMk id="636" creationId="{88647A20-A131-9687-B574-C82A63AEDCF5}"/>
          </ac:spMkLst>
        </pc:spChg>
        <pc:spChg chg="mod">
          <ac:chgData name="H M" userId="84cd2103f36ef0dc" providerId="LiveId" clId="{8F10A91F-EFDA-497B-869D-6F532A84F5AF}" dt="2023-09-05T14:45:46.236" v="1624"/>
          <ac:spMkLst>
            <pc:docMk/>
            <pc:sldMk cId="2293351738" sldId="482"/>
            <ac:spMk id="638" creationId="{742FBED9-9FD4-D930-E344-9EDCFB6F80E1}"/>
          </ac:spMkLst>
        </pc:spChg>
        <pc:spChg chg="mod">
          <ac:chgData name="H M" userId="84cd2103f36ef0dc" providerId="LiveId" clId="{8F10A91F-EFDA-497B-869D-6F532A84F5AF}" dt="2023-09-05T14:45:49.306" v="1625"/>
          <ac:spMkLst>
            <pc:docMk/>
            <pc:sldMk cId="2293351738" sldId="482"/>
            <ac:spMk id="640" creationId="{D0635D2C-CF25-1A0A-2941-7C63637DB298}"/>
          </ac:spMkLst>
        </pc:spChg>
        <pc:spChg chg="mod">
          <ac:chgData name="H M" userId="84cd2103f36ef0dc" providerId="LiveId" clId="{8F10A91F-EFDA-497B-869D-6F532A84F5AF}" dt="2023-09-05T14:45:49.306" v="1625"/>
          <ac:spMkLst>
            <pc:docMk/>
            <pc:sldMk cId="2293351738" sldId="482"/>
            <ac:spMk id="642" creationId="{94E2DF5A-8EA1-6016-CDD1-55A1FE3CED17}"/>
          </ac:spMkLst>
        </pc:spChg>
        <pc:spChg chg="mod">
          <ac:chgData name="H M" userId="84cd2103f36ef0dc" providerId="LiveId" clId="{8F10A91F-EFDA-497B-869D-6F532A84F5AF}" dt="2023-09-05T14:45:49.306" v="1625"/>
          <ac:spMkLst>
            <pc:docMk/>
            <pc:sldMk cId="2293351738" sldId="482"/>
            <ac:spMk id="644" creationId="{1048C345-480D-3C67-145D-DAA06126871E}"/>
          </ac:spMkLst>
        </pc:spChg>
        <pc:spChg chg="mod">
          <ac:chgData name="H M" userId="84cd2103f36ef0dc" providerId="LiveId" clId="{8F10A91F-EFDA-497B-869D-6F532A84F5AF}" dt="2023-09-05T14:45:49.306" v="1625"/>
          <ac:spMkLst>
            <pc:docMk/>
            <pc:sldMk cId="2293351738" sldId="482"/>
            <ac:spMk id="646" creationId="{7C5662F8-1E4F-41E6-BBFD-7934A7281F38}"/>
          </ac:spMkLst>
        </pc:spChg>
        <pc:spChg chg="mod">
          <ac:chgData name="H M" userId="84cd2103f36ef0dc" providerId="LiveId" clId="{8F10A91F-EFDA-497B-869D-6F532A84F5AF}" dt="2023-09-05T14:45:49.306" v="1625"/>
          <ac:spMkLst>
            <pc:docMk/>
            <pc:sldMk cId="2293351738" sldId="482"/>
            <ac:spMk id="648" creationId="{BCEADD2A-7456-F59E-1F88-B7659D43B520}"/>
          </ac:spMkLst>
        </pc:spChg>
        <pc:spChg chg="mod">
          <ac:chgData name="H M" userId="84cd2103f36ef0dc" providerId="LiveId" clId="{8F10A91F-EFDA-497B-869D-6F532A84F5AF}" dt="2023-09-04T21:18:50.349" v="549"/>
          <ac:spMkLst>
            <pc:docMk/>
            <pc:sldMk cId="2293351738" sldId="482"/>
            <ac:spMk id="651" creationId="{CA5B6986-0A33-63E9-3638-8D057D81E328}"/>
          </ac:spMkLst>
        </pc:spChg>
        <pc:spChg chg="mod">
          <ac:chgData name="H M" userId="84cd2103f36ef0dc" providerId="LiveId" clId="{8F10A91F-EFDA-497B-869D-6F532A84F5AF}" dt="2023-09-04T21:18:50.349" v="549"/>
          <ac:spMkLst>
            <pc:docMk/>
            <pc:sldMk cId="2293351738" sldId="482"/>
            <ac:spMk id="652" creationId="{32243FED-4E33-6378-2E01-0EF4A6360CA7}"/>
          </ac:spMkLst>
        </pc:spChg>
        <pc:spChg chg="mod">
          <ac:chgData name="H M" userId="84cd2103f36ef0dc" providerId="LiveId" clId="{8F10A91F-EFDA-497B-869D-6F532A84F5AF}" dt="2023-09-04T21:18:50.349" v="549"/>
          <ac:spMkLst>
            <pc:docMk/>
            <pc:sldMk cId="2293351738" sldId="482"/>
            <ac:spMk id="653" creationId="{2B3CAC64-648C-7D04-47EE-A772C840E193}"/>
          </ac:spMkLst>
        </pc:spChg>
        <pc:spChg chg="mod">
          <ac:chgData name="H M" userId="84cd2103f36ef0dc" providerId="LiveId" clId="{8F10A91F-EFDA-497B-869D-6F532A84F5AF}" dt="2023-09-04T21:18:50.349" v="549"/>
          <ac:spMkLst>
            <pc:docMk/>
            <pc:sldMk cId="2293351738" sldId="482"/>
            <ac:spMk id="654" creationId="{ADF61BF3-DD06-2E9B-A6D7-9B83B99EB6DE}"/>
          </ac:spMkLst>
        </pc:spChg>
        <pc:spChg chg="mod">
          <ac:chgData name="H M" userId="84cd2103f36ef0dc" providerId="LiveId" clId="{8F10A91F-EFDA-497B-869D-6F532A84F5AF}" dt="2023-09-04T21:18:50.349" v="549"/>
          <ac:spMkLst>
            <pc:docMk/>
            <pc:sldMk cId="2293351738" sldId="482"/>
            <ac:spMk id="655" creationId="{80067F5E-7986-648F-4DD7-6A670E05A91A}"/>
          </ac:spMkLst>
        </pc:spChg>
        <pc:spChg chg="mod">
          <ac:chgData name="H M" userId="84cd2103f36ef0dc" providerId="LiveId" clId="{8F10A91F-EFDA-497B-869D-6F532A84F5AF}" dt="2023-09-04T21:18:50.349" v="549"/>
          <ac:spMkLst>
            <pc:docMk/>
            <pc:sldMk cId="2293351738" sldId="482"/>
            <ac:spMk id="656" creationId="{36E384C7-5A74-08F8-846A-AC9A44D7F178}"/>
          </ac:spMkLst>
        </pc:spChg>
        <pc:spChg chg="mod">
          <ac:chgData name="H M" userId="84cd2103f36ef0dc" providerId="LiveId" clId="{8F10A91F-EFDA-497B-869D-6F532A84F5AF}" dt="2023-09-04T21:18:50.349" v="549"/>
          <ac:spMkLst>
            <pc:docMk/>
            <pc:sldMk cId="2293351738" sldId="482"/>
            <ac:spMk id="657" creationId="{F4358CEA-6570-6D1C-ECBF-0BB65BBF7BF0}"/>
          </ac:spMkLst>
        </pc:spChg>
        <pc:spChg chg="mod">
          <ac:chgData name="H M" userId="84cd2103f36ef0dc" providerId="LiveId" clId="{8F10A91F-EFDA-497B-869D-6F532A84F5AF}" dt="2023-09-04T21:18:50.349" v="549"/>
          <ac:spMkLst>
            <pc:docMk/>
            <pc:sldMk cId="2293351738" sldId="482"/>
            <ac:spMk id="658" creationId="{DC9BC3B5-951A-C91D-443E-D96595F6A86B}"/>
          </ac:spMkLst>
        </pc:spChg>
        <pc:spChg chg="mod">
          <ac:chgData name="H M" userId="84cd2103f36ef0dc" providerId="LiveId" clId="{8F10A91F-EFDA-497B-869D-6F532A84F5AF}" dt="2023-09-04T21:18:50.349" v="549"/>
          <ac:spMkLst>
            <pc:docMk/>
            <pc:sldMk cId="2293351738" sldId="482"/>
            <ac:spMk id="659" creationId="{26037DCB-4006-2488-3B21-3279A8902211}"/>
          </ac:spMkLst>
        </pc:spChg>
        <pc:spChg chg="mod">
          <ac:chgData name="H M" userId="84cd2103f36ef0dc" providerId="LiveId" clId="{8F10A91F-EFDA-497B-869D-6F532A84F5AF}" dt="2023-09-04T21:18:50.349" v="549"/>
          <ac:spMkLst>
            <pc:docMk/>
            <pc:sldMk cId="2293351738" sldId="482"/>
            <ac:spMk id="660" creationId="{180391E1-03EE-C396-EDE8-C0CDC63061A2}"/>
          </ac:spMkLst>
        </pc:spChg>
        <pc:spChg chg="mod">
          <ac:chgData name="H M" userId="84cd2103f36ef0dc" providerId="LiveId" clId="{8F10A91F-EFDA-497B-869D-6F532A84F5AF}" dt="2023-09-04T21:18:50.349" v="549"/>
          <ac:spMkLst>
            <pc:docMk/>
            <pc:sldMk cId="2293351738" sldId="482"/>
            <ac:spMk id="661" creationId="{62D061D5-87CC-5C38-32C6-4620FEB7701F}"/>
          </ac:spMkLst>
        </pc:spChg>
        <pc:spChg chg="mod">
          <ac:chgData name="H M" userId="84cd2103f36ef0dc" providerId="LiveId" clId="{8F10A91F-EFDA-497B-869D-6F532A84F5AF}" dt="2023-09-04T21:18:50.349" v="549"/>
          <ac:spMkLst>
            <pc:docMk/>
            <pc:sldMk cId="2293351738" sldId="482"/>
            <ac:spMk id="662" creationId="{E6343DC0-945B-B826-BA34-6E9C35A83880}"/>
          </ac:spMkLst>
        </pc:spChg>
        <pc:spChg chg="mod">
          <ac:chgData name="H M" userId="84cd2103f36ef0dc" providerId="LiveId" clId="{8F10A91F-EFDA-497B-869D-6F532A84F5AF}" dt="2023-09-04T21:18:50.349" v="549"/>
          <ac:spMkLst>
            <pc:docMk/>
            <pc:sldMk cId="2293351738" sldId="482"/>
            <ac:spMk id="663" creationId="{8D88AEE5-D938-101B-B71E-F4C901E00D22}"/>
          </ac:spMkLst>
        </pc:spChg>
        <pc:spChg chg="mod">
          <ac:chgData name="H M" userId="84cd2103f36ef0dc" providerId="LiveId" clId="{8F10A91F-EFDA-497B-869D-6F532A84F5AF}" dt="2023-09-04T21:18:50.349" v="549"/>
          <ac:spMkLst>
            <pc:docMk/>
            <pc:sldMk cId="2293351738" sldId="482"/>
            <ac:spMk id="664" creationId="{E4DD4491-E88E-570F-1756-7FA7042884E5}"/>
          </ac:spMkLst>
        </pc:spChg>
        <pc:spChg chg="mod">
          <ac:chgData name="H M" userId="84cd2103f36ef0dc" providerId="LiveId" clId="{8F10A91F-EFDA-497B-869D-6F532A84F5AF}" dt="2023-09-04T21:18:50.349" v="549"/>
          <ac:spMkLst>
            <pc:docMk/>
            <pc:sldMk cId="2293351738" sldId="482"/>
            <ac:spMk id="665" creationId="{B3FF54AA-E854-3843-B424-FC7BD60402AA}"/>
          </ac:spMkLst>
        </pc:spChg>
        <pc:spChg chg="mod">
          <ac:chgData name="H M" userId="84cd2103f36ef0dc" providerId="LiveId" clId="{8F10A91F-EFDA-497B-869D-6F532A84F5AF}" dt="2023-09-04T21:18:50.349" v="549"/>
          <ac:spMkLst>
            <pc:docMk/>
            <pc:sldMk cId="2293351738" sldId="482"/>
            <ac:spMk id="666" creationId="{F9022C01-3244-EE91-1ECC-70C2EB752AB5}"/>
          </ac:spMkLst>
        </pc:spChg>
        <pc:spChg chg="mod">
          <ac:chgData name="H M" userId="84cd2103f36ef0dc" providerId="LiveId" clId="{8F10A91F-EFDA-497B-869D-6F532A84F5AF}" dt="2023-09-04T21:18:50.349" v="549"/>
          <ac:spMkLst>
            <pc:docMk/>
            <pc:sldMk cId="2293351738" sldId="482"/>
            <ac:spMk id="667" creationId="{6B9D0F2E-AFD8-FF6B-E5EB-5A5BFBDAE002}"/>
          </ac:spMkLst>
        </pc:spChg>
        <pc:spChg chg="mod">
          <ac:chgData name="H M" userId="84cd2103f36ef0dc" providerId="LiveId" clId="{8F10A91F-EFDA-497B-869D-6F532A84F5AF}" dt="2023-09-04T21:18:50.349" v="549"/>
          <ac:spMkLst>
            <pc:docMk/>
            <pc:sldMk cId="2293351738" sldId="482"/>
            <ac:spMk id="668" creationId="{73340913-10AE-D7A6-46A2-8B8D01AB91EC}"/>
          </ac:spMkLst>
        </pc:spChg>
        <pc:spChg chg="mod">
          <ac:chgData name="H M" userId="84cd2103f36ef0dc" providerId="LiveId" clId="{8F10A91F-EFDA-497B-869D-6F532A84F5AF}" dt="2023-09-04T21:18:50.349" v="549"/>
          <ac:spMkLst>
            <pc:docMk/>
            <pc:sldMk cId="2293351738" sldId="482"/>
            <ac:spMk id="669" creationId="{6792EFD8-2B57-5320-4C5F-7C4369522D67}"/>
          </ac:spMkLst>
        </pc:spChg>
        <pc:spChg chg="mod">
          <ac:chgData name="H M" userId="84cd2103f36ef0dc" providerId="LiveId" clId="{8F10A91F-EFDA-497B-869D-6F532A84F5AF}" dt="2023-09-04T21:18:50.349" v="549"/>
          <ac:spMkLst>
            <pc:docMk/>
            <pc:sldMk cId="2293351738" sldId="482"/>
            <ac:spMk id="670" creationId="{7A2D0F3C-4665-416F-3D1F-492E42D9110F}"/>
          </ac:spMkLst>
        </pc:spChg>
        <pc:spChg chg="mod">
          <ac:chgData name="H M" userId="84cd2103f36ef0dc" providerId="LiveId" clId="{8F10A91F-EFDA-497B-869D-6F532A84F5AF}" dt="2023-09-04T21:18:50.349" v="549"/>
          <ac:spMkLst>
            <pc:docMk/>
            <pc:sldMk cId="2293351738" sldId="482"/>
            <ac:spMk id="671" creationId="{B872A947-0C1A-5434-E111-C37DD0E5F504}"/>
          </ac:spMkLst>
        </pc:spChg>
        <pc:spChg chg="mod">
          <ac:chgData name="H M" userId="84cd2103f36ef0dc" providerId="LiveId" clId="{8F10A91F-EFDA-497B-869D-6F532A84F5AF}" dt="2023-09-04T21:18:50.349" v="549"/>
          <ac:spMkLst>
            <pc:docMk/>
            <pc:sldMk cId="2293351738" sldId="482"/>
            <ac:spMk id="672" creationId="{C861DE8F-3658-8B9C-CDA1-CDC28CB1A017}"/>
          </ac:spMkLst>
        </pc:spChg>
        <pc:spChg chg="mod">
          <ac:chgData name="H M" userId="84cd2103f36ef0dc" providerId="LiveId" clId="{8F10A91F-EFDA-497B-869D-6F532A84F5AF}" dt="2023-09-04T21:18:50.349" v="549"/>
          <ac:spMkLst>
            <pc:docMk/>
            <pc:sldMk cId="2293351738" sldId="482"/>
            <ac:spMk id="673" creationId="{D9F54502-2772-A416-36CC-FF686C82B09E}"/>
          </ac:spMkLst>
        </pc:spChg>
        <pc:spChg chg="mod">
          <ac:chgData name="H M" userId="84cd2103f36ef0dc" providerId="LiveId" clId="{8F10A91F-EFDA-497B-869D-6F532A84F5AF}" dt="2023-09-04T21:18:50.349" v="549"/>
          <ac:spMkLst>
            <pc:docMk/>
            <pc:sldMk cId="2293351738" sldId="482"/>
            <ac:spMk id="674" creationId="{D70A2BFF-5216-091B-BF59-5D73EB58F8F8}"/>
          </ac:spMkLst>
        </pc:spChg>
        <pc:spChg chg="mod">
          <ac:chgData name="H M" userId="84cd2103f36ef0dc" providerId="LiveId" clId="{8F10A91F-EFDA-497B-869D-6F532A84F5AF}" dt="2023-09-04T21:18:50.349" v="549"/>
          <ac:spMkLst>
            <pc:docMk/>
            <pc:sldMk cId="2293351738" sldId="482"/>
            <ac:spMk id="675" creationId="{93728A50-790E-C9FB-8338-007CB3EC7E4A}"/>
          </ac:spMkLst>
        </pc:spChg>
        <pc:spChg chg="mod">
          <ac:chgData name="H M" userId="84cd2103f36ef0dc" providerId="LiveId" clId="{8F10A91F-EFDA-497B-869D-6F532A84F5AF}" dt="2023-09-04T21:18:50.349" v="549"/>
          <ac:spMkLst>
            <pc:docMk/>
            <pc:sldMk cId="2293351738" sldId="482"/>
            <ac:spMk id="676" creationId="{FD191966-6149-D24F-F1CB-8B7465B16ECC}"/>
          </ac:spMkLst>
        </pc:spChg>
        <pc:spChg chg="mod">
          <ac:chgData name="H M" userId="84cd2103f36ef0dc" providerId="LiveId" clId="{8F10A91F-EFDA-497B-869D-6F532A84F5AF}" dt="2023-09-04T21:18:50.349" v="549"/>
          <ac:spMkLst>
            <pc:docMk/>
            <pc:sldMk cId="2293351738" sldId="482"/>
            <ac:spMk id="677" creationId="{7C7239B4-D9B0-58E2-0B5A-8DA4EBD24AB7}"/>
          </ac:spMkLst>
        </pc:spChg>
        <pc:spChg chg="mod">
          <ac:chgData name="H M" userId="84cd2103f36ef0dc" providerId="LiveId" clId="{8F10A91F-EFDA-497B-869D-6F532A84F5AF}" dt="2023-09-04T21:18:50.349" v="549"/>
          <ac:spMkLst>
            <pc:docMk/>
            <pc:sldMk cId="2293351738" sldId="482"/>
            <ac:spMk id="678" creationId="{488944C0-8F4F-D093-2C16-E87E310B37BD}"/>
          </ac:spMkLst>
        </pc:spChg>
        <pc:spChg chg="mod">
          <ac:chgData name="H M" userId="84cd2103f36ef0dc" providerId="LiveId" clId="{8F10A91F-EFDA-497B-869D-6F532A84F5AF}" dt="2023-09-04T21:18:50.349" v="549"/>
          <ac:spMkLst>
            <pc:docMk/>
            <pc:sldMk cId="2293351738" sldId="482"/>
            <ac:spMk id="679" creationId="{8C7E84D8-CB4A-D368-C6BC-504CADADECA0}"/>
          </ac:spMkLst>
        </pc:spChg>
        <pc:spChg chg="mod">
          <ac:chgData name="H M" userId="84cd2103f36ef0dc" providerId="LiveId" clId="{8F10A91F-EFDA-497B-869D-6F532A84F5AF}" dt="2023-09-04T21:20:08.800" v="564" actId="207"/>
          <ac:spMkLst>
            <pc:docMk/>
            <pc:sldMk cId="2293351738" sldId="482"/>
            <ac:spMk id="680" creationId="{03305F4F-AA10-A2C4-15DC-59A824383558}"/>
          </ac:spMkLst>
        </pc:spChg>
        <pc:spChg chg="mod">
          <ac:chgData name="H M" userId="84cd2103f36ef0dc" providerId="LiveId" clId="{8F10A91F-EFDA-497B-869D-6F532A84F5AF}" dt="2023-09-04T21:18:50.349" v="549"/>
          <ac:spMkLst>
            <pc:docMk/>
            <pc:sldMk cId="2293351738" sldId="482"/>
            <ac:spMk id="681" creationId="{6BDD7E90-BF65-AAE1-5B8C-6212D7D2263B}"/>
          </ac:spMkLst>
        </pc:spChg>
        <pc:spChg chg="mod">
          <ac:chgData name="H M" userId="84cd2103f36ef0dc" providerId="LiveId" clId="{8F10A91F-EFDA-497B-869D-6F532A84F5AF}" dt="2023-09-04T21:18:50.349" v="549"/>
          <ac:spMkLst>
            <pc:docMk/>
            <pc:sldMk cId="2293351738" sldId="482"/>
            <ac:spMk id="682" creationId="{A686DE1A-ED02-B55A-2B05-1AA3BBD1C572}"/>
          </ac:spMkLst>
        </pc:spChg>
        <pc:spChg chg="mod">
          <ac:chgData name="H M" userId="84cd2103f36ef0dc" providerId="LiveId" clId="{8F10A91F-EFDA-497B-869D-6F532A84F5AF}" dt="2023-09-04T21:18:50.349" v="549"/>
          <ac:spMkLst>
            <pc:docMk/>
            <pc:sldMk cId="2293351738" sldId="482"/>
            <ac:spMk id="683" creationId="{6F0C8A9C-CA41-CEE8-7CD9-DE5ECD37DC77}"/>
          </ac:spMkLst>
        </pc:spChg>
        <pc:spChg chg="mod">
          <ac:chgData name="H M" userId="84cd2103f36ef0dc" providerId="LiveId" clId="{8F10A91F-EFDA-497B-869D-6F532A84F5AF}" dt="2023-09-04T21:18:50.349" v="549"/>
          <ac:spMkLst>
            <pc:docMk/>
            <pc:sldMk cId="2293351738" sldId="482"/>
            <ac:spMk id="684" creationId="{771F8A03-23F7-162A-83FC-5F215A701AE1}"/>
          </ac:spMkLst>
        </pc:spChg>
        <pc:spChg chg="mod">
          <ac:chgData name="H M" userId="84cd2103f36ef0dc" providerId="LiveId" clId="{8F10A91F-EFDA-497B-869D-6F532A84F5AF}" dt="2023-09-04T21:18:50.349" v="549"/>
          <ac:spMkLst>
            <pc:docMk/>
            <pc:sldMk cId="2293351738" sldId="482"/>
            <ac:spMk id="685" creationId="{3D50908A-05C0-E02B-D3D6-7C00ECE40A99}"/>
          </ac:spMkLst>
        </pc:spChg>
        <pc:spChg chg="mod">
          <ac:chgData name="H M" userId="84cd2103f36ef0dc" providerId="LiveId" clId="{8F10A91F-EFDA-497B-869D-6F532A84F5AF}" dt="2023-09-04T21:18:50.349" v="549"/>
          <ac:spMkLst>
            <pc:docMk/>
            <pc:sldMk cId="2293351738" sldId="482"/>
            <ac:spMk id="686" creationId="{843E031F-8EB4-9444-14D1-D02DD3F5BB91}"/>
          </ac:spMkLst>
        </pc:spChg>
        <pc:spChg chg="mod">
          <ac:chgData name="H M" userId="84cd2103f36ef0dc" providerId="LiveId" clId="{8F10A91F-EFDA-497B-869D-6F532A84F5AF}" dt="2023-09-04T21:18:50.349" v="549"/>
          <ac:spMkLst>
            <pc:docMk/>
            <pc:sldMk cId="2293351738" sldId="482"/>
            <ac:spMk id="687" creationId="{934EB593-76A1-A3BC-D3C6-32A3FA364C33}"/>
          </ac:spMkLst>
        </pc:spChg>
        <pc:spChg chg="mod">
          <ac:chgData name="H M" userId="84cd2103f36ef0dc" providerId="LiveId" clId="{8F10A91F-EFDA-497B-869D-6F532A84F5AF}" dt="2023-09-04T21:18:50.349" v="549"/>
          <ac:spMkLst>
            <pc:docMk/>
            <pc:sldMk cId="2293351738" sldId="482"/>
            <ac:spMk id="688" creationId="{3B6B0C91-0AE2-1CE6-49FC-BD740227A8DC}"/>
          </ac:spMkLst>
        </pc:spChg>
        <pc:spChg chg="mod">
          <ac:chgData name="H M" userId="84cd2103f36ef0dc" providerId="LiveId" clId="{8F10A91F-EFDA-497B-869D-6F532A84F5AF}" dt="2023-09-04T21:18:50.349" v="549"/>
          <ac:spMkLst>
            <pc:docMk/>
            <pc:sldMk cId="2293351738" sldId="482"/>
            <ac:spMk id="689" creationId="{E4C06760-89DF-20DD-C462-679AEBF25B22}"/>
          </ac:spMkLst>
        </pc:spChg>
        <pc:spChg chg="mod">
          <ac:chgData name="H M" userId="84cd2103f36ef0dc" providerId="LiveId" clId="{8F10A91F-EFDA-497B-869D-6F532A84F5AF}" dt="2023-09-04T21:18:50.349" v="549"/>
          <ac:spMkLst>
            <pc:docMk/>
            <pc:sldMk cId="2293351738" sldId="482"/>
            <ac:spMk id="690" creationId="{EF3BE385-712A-FF46-02EC-4D8A04CC2E63}"/>
          </ac:spMkLst>
        </pc:spChg>
        <pc:spChg chg="mod">
          <ac:chgData name="H M" userId="84cd2103f36ef0dc" providerId="LiveId" clId="{8F10A91F-EFDA-497B-869D-6F532A84F5AF}" dt="2023-09-04T21:18:50.349" v="549"/>
          <ac:spMkLst>
            <pc:docMk/>
            <pc:sldMk cId="2293351738" sldId="482"/>
            <ac:spMk id="691" creationId="{D1387C0C-54D8-B6B8-4C6E-AA3A2606101A}"/>
          </ac:spMkLst>
        </pc:spChg>
        <pc:spChg chg="mod">
          <ac:chgData name="H M" userId="84cd2103f36ef0dc" providerId="LiveId" clId="{8F10A91F-EFDA-497B-869D-6F532A84F5AF}" dt="2023-09-04T21:18:50.349" v="549"/>
          <ac:spMkLst>
            <pc:docMk/>
            <pc:sldMk cId="2293351738" sldId="482"/>
            <ac:spMk id="692" creationId="{107B375C-8E3C-97E7-4ABA-36250D1EFC1C}"/>
          </ac:spMkLst>
        </pc:spChg>
        <pc:spChg chg="mod">
          <ac:chgData name="H M" userId="84cd2103f36ef0dc" providerId="LiveId" clId="{8F10A91F-EFDA-497B-869D-6F532A84F5AF}" dt="2023-09-04T21:18:50.349" v="549"/>
          <ac:spMkLst>
            <pc:docMk/>
            <pc:sldMk cId="2293351738" sldId="482"/>
            <ac:spMk id="693" creationId="{BDEE6F45-0EED-F807-842B-F1481EA3B6D3}"/>
          </ac:spMkLst>
        </pc:spChg>
        <pc:spChg chg="mod">
          <ac:chgData name="H M" userId="84cd2103f36ef0dc" providerId="LiveId" clId="{8F10A91F-EFDA-497B-869D-6F532A84F5AF}" dt="2023-09-04T21:18:50.349" v="549"/>
          <ac:spMkLst>
            <pc:docMk/>
            <pc:sldMk cId="2293351738" sldId="482"/>
            <ac:spMk id="694" creationId="{581485B0-B269-3195-420F-328E08E7688D}"/>
          </ac:spMkLst>
        </pc:spChg>
        <pc:spChg chg="mod">
          <ac:chgData name="H M" userId="84cd2103f36ef0dc" providerId="LiveId" clId="{8F10A91F-EFDA-497B-869D-6F532A84F5AF}" dt="2023-09-04T21:18:50.349" v="549"/>
          <ac:spMkLst>
            <pc:docMk/>
            <pc:sldMk cId="2293351738" sldId="482"/>
            <ac:spMk id="695" creationId="{BE63F04F-5FDC-D5F9-92D1-0B14AC31B76D}"/>
          </ac:spMkLst>
        </pc:spChg>
        <pc:spChg chg="mod">
          <ac:chgData name="H M" userId="84cd2103f36ef0dc" providerId="LiveId" clId="{8F10A91F-EFDA-497B-869D-6F532A84F5AF}" dt="2023-09-04T21:18:50.349" v="549"/>
          <ac:spMkLst>
            <pc:docMk/>
            <pc:sldMk cId="2293351738" sldId="482"/>
            <ac:spMk id="696" creationId="{BBAA2531-D92D-7F5D-DFB6-E7B136A47EBD}"/>
          </ac:spMkLst>
        </pc:spChg>
        <pc:spChg chg="mod">
          <ac:chgData name="H M" userId="84cd2103f36ef0dc" providerId="LiveId" clId="{8F10A91F-EFDA-497B-869D-6F532A84F5AF}" dt="2023-09-04T21:18:50.349" v="549"/>
          <ac:spMkLst>
            <pc:docMk/>
            <pc:sldMk cId="2293351738" sldId="482"/>
            <ac:spMk id="697" creationId="{08F922D5-98F7-3AD9-E578-373E53FA6581}"/>
          </ac:spMkLst>
        </pc:spChg>
        <pc:spChg chg="mod">
          <ac:chgData name="H M" userId="84cd2103f36ef0dc" providerId="LiveId" clId="{8F10A91F-EFDA-497B-869D-6F532A84F5AF}" dt="2023-09-04T21:18:50.349" v="549"/>
          <ac:spMkLst>
            <pc:docMk/>
            <pc:sldMk cId="2293351738" sldId="482"/>
            <ac:spMk id="698" creationId="{B3BF9879-0699-9820-B88F-7DF87AD726AE}"/>
          </ac:spMkLst>
        </pc:spChg>
        <pc:spChg chg="mod">
          <ac:chgData name="H M" userId="84cd2103f36ef0dc" providerId="LiveId" clId="{8F10A91F-EFDA-497B-869D-6F532A84F5AF}" dt="2023-09-04T21:18:50.349" v="549"/>
          <ac:spMkLst>
            <pc:docMk/>
            <pc:sldMk cId="2293351738" sldId="482"/>
            <ac:spMk id="699" creationId="{F82C17F5-27FE-19E1-11DF-891A8D68CB11}"/>
          </ac:spMkLst>
        </pc:spChg>
        <pc:spChg chg="mod">
          <ac:chgData name="H M" userId="84cd2103f36ef0dc" providerId="LiveId" clId="{8F10A91F-EFDA-497B-869D-6F532A84F5AF}" dt="2023-09-04T21:18:50.349" v="549"/>
          <ac:spMkLst>
            <pc:docMk/>
            <pc:sldMk cId="2293351738" sldId="482"/>
            <ac:spMk id="700" creationId="{1115EC42-5F4B-D8CC-75B4-1DC7163AC303}"/>
          </ac:spMkLst>
        </pc:spChg>
        <pc:spChg chg="mod">
          <ac:chgData name="H M" userId="84cd2103f36ef0dc" providerId="LiveId" clId="{8F10A91F-EFDA-497B-869D-6F532A84F5AF}" dt="2023-09-04T21:18:50.349" v="549"/>
          <ac:spMkLst>
            <pc:docMk/>
            <pc:sldMk cId="2293351738" sldId="482"/>
            <ac:spMk id="701" creationId="{BAD519D5-3AA3-2A0E-6449-25EA26361C9A}"/>
          </ac:spMkLst>
        </pc:spChg>
        <pc:spChg chg="mod">
          <ac:chgData name="H M" userId="84cd2103f36ef0dc" providerId="LiveId" clId="{8F10A91F-EFDA-497B-869D-6F532A84F5AF}" dt="2023-09-04T21:18:50.349" v="549"/>
          <ac:spMkLst>
            <pc:docMk/>
            <pc:sldMk cId="2293351738" sldId="482"/>
            <ac:spMk id="702" creationId="{5A902903-00F6-A6AA-2139-86F49ADA89F0}"/>
          </ac:spMkLst>
        </pc:spChg>
        <pc:spChg chg="mod">
          <ac:chgData name="H M" userId="84cd2103f36ef0dc" providerId="LiveId" clId="{8F10A91F-EFDA-497B-869D-6F532A84F5AF}" dt="2023-09-04T21:18:50.349" v="549"/>
          <ac:spMkLst>
            <pc:docMk/>
            <pc:sldMk cId="2293351738" sldId="482"/>
            <ac:spMk id="703" creationId="{E473B81A-2DC7-6E77-5A9F-05A48A4219ED}"/>
          </ac:spMkLst>
        </pc:spChg>
        <pc:spChg chg="mod">
          <ac:chgData name="H M" userId="84cd2103f36ef0dc" providerId="LiveId" clId="{8F10A91F-EFDA-497B-869D-6F532A84F5AF}" dt="2023-09-04T21:18:50.349" v="549"/>
          <ac:spMkLst>
            <pc:docMk/>
            <pc:sldMk cId="2293351738" sldId="482"/>
            <ac:spMk id="704" creationId="{53366CFD-AF61-FE7E-48D4-E6BA60E36EA1}"/>
          </ac:spMkLst>
        </pc:spChg>
        <pc:spChg chg="mod">
          <ac:chgData name="H M" userId="84cd2103f36ef0dc" providerId="LiveId" clId="{8F10A91F-EFDA-497B-869D-6F532A84F5AF}" dt="2023-09-04T21:18:50.349" v="549"/>
          <ac:spMkLst>
            <pc:docMk/>
            <pc:sldMk cId="2293351738" sldId="482"/>
            <ac:spMk id="705" creationId="{E3237A1F-F753-4626-F9EA-9D064ABC1AB4}"/>
          </ac:spMkLst>
        </pc:spChg>
        <pc:spChg chg="mod">
          <ac:chgData name="H M" userId="84cd2103f36ef0dc" providerId="LiveId" clId="{8F10A91F-EFDA-497B-869D-6F532A84F5AF}" dt="2023-09-04T21:18:50.349" v="549"/>
          <ac:spMkLst>
            <pc:docMk/>
            <pc:sldMk cId="2293351738" sldId="482"/>
            <ac:spMk id="706" creationId="{E3551936-F470-320B-A2EB-105C60FF9146}"/>
          </ac:spMkLst>
        </pc:spChg>
        <pc:spChg chg="mod">
          <ac:chgData name="H M" userId="84cd2103f36ef0dc" providerId="LiveId" clId="{8F10A91F-EFDA-497B-869D-6F532A84F5AF}" dt="2023-09-04T21:18:50.349" v="549"/>
          <ac:spMkLst>
            <pc:docMk/>
            <pc:sldMk cId="2293351738" sldId="482"/>
            <ac:spMk id="707" creationId="{7D98C509-A1F8-24F3-7B20-C5E92C072836}"/>
          </ac:spMkLst>
        </pc:spChg>
        <pc:spChg chg="mod">
          <ac:chgData name="H M" userId="84cd2103f36ef0dc" providerId="LiveId" clId="{8F10A91F-EFDA-497B-869D-6F532A84F5AF}" dt="2023-09-04T21:18:50.349" v="549"/>
          <ac:spMkLst>
            <pc:docMk/>
            <pc:sldMk cId="2293351738" sldId="482"/>
            <ac:spMk id="708" creationId="{A1B2468C-897A-135A-D640-4127E594EC19}"/>
          </ac:spMkLst>
        </pc:spChg>
        <pc:spChg chg="mod">
          <ac:chgData name="H M" userId="84cd2103f36ef0dc" providerId="LiveId" clId="{8F10A91F-EFDA-497B-869D-6F532A84F5AF}" dt="2023-09-04T21:18:50.349" v="549"/>
          <ac:spMkLst>
            <pc:docMk/>
            <pc:sldMk cId="2293351738" sldId="482"/>
            <ac:spMk id="709" creationId="{3E78C02D-A3F8-E5F9-B18F-862D2359BCD8}"/>
          </ac:spMkLst>
        </pc:spChg>
        <pc:spChg chg="mod">
          <ac:chgData name="H M" userId="84cd2103f36ef0dc" providerId="LiveId" clId="{8F10A91F-EFDA-497B-869D-6F532A84F5AF}" dt="2023-09-04T21:18:50.349" v="549"/>
          <ac:spMkLst>
            <pc:docMk/>
            <pc:sldMk cId="2293351738" sldId="482"/>
            <ac:spMk id="710" creationId="{B3B5BC4B-DD9A-D0DB-83A9-9A42BD54D52D}"/>
          </ac:spMkLst>
        </pc:spChg>
        <pc:spChg chg="mod">
          <ac:chgData name="H M" userId="84cd2103f36ef0dc" providerId="LiveId" clId="{8F10A91F-EFDA-497B-869D-6F532A84F5AF}" dt="2023-09-04T21:18:50.349" v="549"/>
          <ac:spMkLst>
            <pc:docMk/>
            <pc:sldMk cId="2293351738" sldId="482"/>
            <ac:spMk id="711" creationId="{7A2B9295-1396-234D-36FC-1F30EA8A8129}"/>
          </ac:spMkLst>
        </pc:spChg>
        <pc:spChg chg="mod">
          <ac:chgData name="H M" userId="84cd2103f36ef0dc" providerId="LiveId" clId="{8F10A91F-EFDA-497B-869D-6F532A84F5AF}" dt="2023-09-04T21:18:50.349" v="549"/>
          <ac:spMkLst>
            <pc:docMk/>
            <pc:sldMk cId="2293351738" sldId="482"/>
            <ac:spMk id="712" creationId="{059C7E7D-8DBF-66AB-B75A-5CE0D5C5EE32}"/>
          </ac:spMkLst>
        </pc:spChg>
        <pc:spChg chg="mod">
          <ac:chgData name="H M" userId="84cd2103f36ef0dc" providerId="LiveId" clId="{8F10A91F-EFDA-497B-869D-6F532A84F5AF}" dt="2023-09-04T21:18:50.349" v="549"/>
          <ac:spMkLst>
            <pc:docMk/>
            <pc:sldMk cId="2293351738" sldId="482"/>
            <ac:spMk id="713" creationId="{4E7BF10F-F77B-71BF-EBE1-2C991A0C34C1}"/>
          </ac:spMkLst>
        </pc:spChg>
        <pc:spChg chg="mod">
          <ac:chgData name="H M" userId="84cd2103f36ef0dc" providerId="LiveId" clId="{8F10A91F-EFDA-497B-869D-6F532A84F5AF}" dt="2023-09-04T21:18:50.349" v="549"/>
          <ac:spMkLst>
            <pc:docMk/>
            <pc:sldMk cId="2293351738" sldId="482"/>
            <ac:spMk id="714" creationId="{9DDFBEDF-DF17-081B-B256-2817D2DC72BA}"/>
          </ac:spMkLst>
        </pc:spChg>
        <pc:spChg chg="mod">
          <ac:chgData name="H M" userId="84cd2103f36ef0dc" providerId="LiveId" clId="{8F10A91F-EFDA-497B-869D-6F532A84F5AF}" dt="2023-09-04T21:18:50.349" v="549"/>
          <ac:spMkLst>
            <pc:docMk/>
            <pc:sldMk cId="2293351738" sldId="482"/>
            <ac:spMk id="715" creationId="{AFECAA2C-B017-96E8-B03B-2136D5C5C860}"/>
          </ac:spMkLst>
        </pc:spChg>
        <pc:spChg chg="mod">
          <ac:chgData name="H M" userId="84cd2103f36ef0dc" providerId="LiveId" clId="{8F10A91F-EFDA-497B-869D-6F532A84F5AF}" dt="2023-09-04T21:18:50.349" v="549"/>
          <ac:spMkLst>
            <pc:docMk/>
            <pc:sldMk cId="2293351738" sldId="482"/>
            <ac:spMk id="716" creationId="{CAD21228-E60D-CE64-4523-0458B9338B7F}"/>
          </ac:spMkLst>
        </pc:spChg>
        <pc:spChg chg="mod">
          <ac:chgData name="H M" userId="84cd2103f36ef0dc" providerId="LiveId" clId="{8F10A91F-EFDA-497B-869D-6F532A84F5AF}" dt="2023-09-04T21:18:50.349" v="549"/>
          <ac:spMkLst>
            <pc:docMk/>
            <pc:sldMk cId="2293351738" sldId="482"/>
            <ac:spMk id="717" creationId="{BF6860AE-094E-C4F4-50C2-6C26937A9F77}"/>
          </ac:spMkLst>
        </pc:spChg>
        <pc:spChg chg="mod">
          <ac:chgData name="H M" userId="84cd2103f36ef0dc" providerId="LiveId" clId="{8F10A91F-EFDA-497B-869D-6F532A84F5AF}" dt="2023-09-04T21:18:50.349" v="549"/>
          <ac:spMkLst>
            <pc:docMk/>
            <pc:sldMk cId="2293351738" sldId="482"/>
            <ac:spMk id="718" creationId="{8B6D2035-9303-B088-C89B-B893883BDB9F}"/>
          </ac:spMkLst>
        </pc:spChg>
        <pc:spChg chg="mod">
          <ac:chgData name="H M" userId="84cd2103f36ef0dc" providerId="LiveId" clId="{8F10A91F-EFDA-497B-869D-6F532A84F5AF}" dt="2023-09-04T21:18:50.349" v="549"/>
          <ac:spMkLst>
            <pc:docMk/>
            <pc:sldMk cId="2293351738" sldId="482"/>
            <ac:spMk id="719" creationId="{668B6C4D-D3CC-372C-0EE9-C8458E519010}"/>
          </ac:spMkLst>
        </pc:spChg>
        <pc:spChg chg="mod">
          <ac:chgData name="H M" userId="84cd2103f36ef0dc" providerId="LiveId" clId="{8F10A91F-EFDA-497B-869D-6F532A84F5AF}" dt="2023-09-04T21:18:50.349" v="549"/>
          <ac:spMkLst>
            <pc:docMk/>
            <pc:sldMk cId="2293351738" sldId="482"/>
            <ac:spMk id="720" creationId="{A3E216E0-60BA-D581-9A32-D439E81E09A8}"/>
          </ac:spMkLst>
        </pc:spChg>
        <pc:spChg chg="mod">
          <ac:chgData name="H M" userId="84cd2103f36ef0dc" providerId="LiveId" clId="{8F10A91F-EFDA-497B-869D-6F532A84F5AF}" dt="2023-09-04T21:18:50.349" v="549"/>
          <ac:spMkLst>
            <pc:docMk/>
            <pc:sldMk cId="2293351738" sldId="482"/>
            <ac:spMk id="721" creationId="{F0F08338-709A-86C8-15EB-1DCD5DDD16C6}"/>
          </ac:spMkLst>
        </pc:spChg>
        <pc:spChg chg="mod">
          <ac:chgData name="H M" userId="84cd2103f36ef0dc" providerId="LiveId" clId="{8F10A91F-EFDA-497B-869D-6F532A84F5AF}" dt="2023-09-04T21:18:50.349" v="549"/>
          <ac:spMkLst>
            <pc:docMk/>
            <pc:sldMk cId="2293351738" sldId="482"/>
            <ac:spMk id="722" creationId="{41BC6663-AEBD-D949-E124-AD654AE5C1AA}"/>
          </ac:spMkLst>
        </pc:spChg>
        <pc:spChg chg="mod">
          <ac:chgData name="H M" userId="84cd2103f36ef0dc" providerId="LiveId" clId="{8F10A91F-EFDA-497B-869D-6F532A84F5AF}" dt="2023-09-04T21:18:50.349" v="549"/>
          <ac:spMkLst>
            <pc:docMk/>
            <pc:sldMk cId="2293351738" sldId="482"/>
            <ac:spMk id="723" creationId="{4FE92778-336E-FD37-742F-B83894CE46F9}"/>
          </ac:spMkLst>
        </pc:spChg>
        <pc:spChg chg="mod">
          <ac:chgData name="H M" userId="84cd2103f36ef0dc" providerId="LiveId" clId="{8F10A91F-EFDA-497B-869D-6F532A84F5AF}" dt="2023-09-04T21:18:50.349" v="549"/>
          <ac:spMkLst>
            <pc:docMk/>
            <pc:sldMk cId="2293351738" sldId="482"/>
            <ac:spMk id="724" creationId="{3D9141D6-6EE9-6BA5-2FAC-03FD32684476}"/>
          </ac:spMkLst>
        </pc:spChg>
        <pc:spChg chg="mod">
          <ac:chgData name="H M" userId="84cd2103f36ef0dc" providerId="LiveId" clId="{8F10A91F-EFDA-497B-869D-6F532A84F5AF}" dt="2023-09-04T21:18:50.349" v="549"/>
          <ac:spMkLst>
            <pc:docMk/>
            <pc:sldMk cId="2293351738" sldId="482"/>
            <ac:spMk id="725" creationId="{3CBB2E22-B36F-0122-68D7-804CEAD51A53}"/>
          </ac:spMkLst>
        </pc:spChg>
        <pc:spChg chg="mod">
          <ac:chgData name="H M" userId="84cd2103f36ef0dc" providerId="LiveId" clId="{8F10A91F-EFDA-497B-869D-6F532A84F5AF}" dt="2023-09-04T21:18:50.349" v="549"/>
          <ac:spMkLst>
            <pc:docMk/>
            <pc:sldMk cId="2293351738" sldId="482"/>
            <ac:spMk id="726" creationId="{23910B07-1F88-13F6-71EF-D44E0CF557D4}"/>
          </ac:spMkLst>
        </pc:spChg>
        <pc:spChg chg="mod">
          <ac:chgData name="H M" userId="84cd2103f36ef0dc" providerId="LiveId" clId="{8F10A91F-EFDA-497B-869D-6F532A84F5AF}" dt="2023-09-04T21:18:50.349" v="549"/>
          <ac:spMkLst>
            <pc:docMk/>
            <pc:sldMk cId="2293351738" sldId="482"/>
            <ac:spMk id="727" creationId="{5D53093E-985C-EA24-F5F0-0F0A4790FCD9}"/>
          </ac:spMkLst>
        </pc:spChg>
        <pc:spChg chg="mod">
          <ac:chgData name="H M" userId="84cd2103f36ef0dc" providerId="LiveId" clId="{8F10A91F-EFDA-497B-869D-6F532A84F5AF}" dt="2023-09-04T21:18:50.349" v="549"/>
          <ac:spMkLst>
            <pc:docMk/>
            <pc:sldMk cId="2293351738" sldId="482"/>
            <ac:spMk id="728" creationId="{8E3465CB-7743-04A0-B75D-8CA1BB0711B5}"/>
          </ac:spMkLst>
        </pc:spChg>
        <pc:spChg chg="mod">
          <ac:chgData name="H M" userId="84cd2103f36ef0dc" providerId="LiveId" clId="{8F10A91F-EFDA-497B-869D-6F532A84F5AF}" dt="2023-09-04T21:18:50.349" v="549"/>
          <ac:spMkLst>
            <pc:docMk/>
            <pc:sldMk cId="2293351738" sldId="482"/>
            <ac:spMk id="729" creationId="{C48ECADC-FC89-1A5A-7615-3A25F9952514}"/>
          </ac:spMkLst>
        </pc:spChg>
        <pc:spChg chg="mod">
          <ac:chgData name="H M" userId="84cd2103f36ef0dc" providerId="LiveId" clId="{8F10A91F-EFDA-497B-869D-6F532A84F5AF}" dt="2023-09-04T21:18:50.349" v="549"/>
          <ac:spMkLst>
            <pc:docMk/>
            <pc:sldMk cId="2293351738" sldId="482"/>
            <ac:spMk id="730" creationId="{0229B922-7908-9F31-8F90-0438F18C9043}"/>
          </ac:spMkLst>
        </pc:spChg>
        <pc:spChg chg="mod">
          <ac:chgData name="H M" userId="84cd2103f36ef0dc" providerId="LiveId" clId="{8F10A91F-EFDA-497B-869D-6F532A84F5AF}" dt="2023-09-04T21:18:50.349" v="549"/>
          <ac:spMkLst>
            <pc:docMk/>
            <pc:sldMk cId="2293351738" sldId="482"/>
            <ac:spMk id="731" creationId="{7781BE2B-4145-E606-9846-AC099D22C9C7}"/>
          </ac:spMkLst>
        </pc:spChg>
        <pc:spChg chg="mod">
          <ac:chgData name="H M" userId="84cd2103f36ef0dc" providerId="LiveId" clId="{8F10A91F-EFDA-497B-869D-6F532A84F5AF}" dt="2023-09-04T21:18:50.349" v="549"/>
          <ac:spMkLst>
            <pc:docMk/>
            <pc:sldMk cId="2293351738" sldId="482"/>
            <ac:spMk id="732" creationId="{40860F61-BFB2-F0E5-2ED9-37B32047D439}"/>
          </ac:spMkLst>
        </pc:spChg>
        <pc:spChg chg="mod">
          <ac:chgData name="H M" userId="84cd2103f36ef0dc" providerId="LiveId" clId="{8F10A91F-EFDA-497B-869D-6F532A84F5AF}" dt="2023-09-04T21:18:50.349" v="549"/>
          <ac:spMkLst>
            <pc:docMk/>
            <pc:sldMk cId="2293351738" sldId="482"/>
            <ac:spMk id="733" creationId="{783EFE17-4DA0-E75D-7B07-61F40B58485F}"/>
          </ac:spMkLst>
        </pc:spChg>
        <pc:spChg chg="mod">
          <ac:chgData name="H M" userId="84cd2103f36ef0dc" providerId="LiveId" clId="{8F10A91F-EFDA-497B-869D-6F532A84F5AF}" dt="2023-09-04T21:18:50.349" v="549"/>
          <ac:spMkLst>
            <pc:docMk/>
            <pc:sldMk cId="2293351738" sldId="482"/>
            <ac:spMk id="734" creationId="{F76710E4-E4E8-51FE-1449-6E73B269FAA6}"/>
          </ac:spMkLst>
        </pc:spChg>
        <pc:spChg chg="mod">
          <ac:chgData name="H M" userId="84cd2103f36ef0dc" providerId="LiveId" clId="{8F10A91F-EFDA-497B-869D-6F532A84F5AF}" dt="2023-09-05T14:45:49.306" v="1625"/>
          <ac:spMkLst>
            <pc:docMk/>
            <pc:sldMk cId="2293351738" sldId="482"/>
            <ac:spMk id="735" creationId="{BFA3B5C9-2882-7095-7F6B-E9CFCD206D45}"/>
          </ac:spMkLst>
        </pc:spChg>
        <pc:spChg chg="mod">
          <ac:chgData name="H M" userId="84cd2103f36ef0dc" providerId="LiveId" clId="{8F10A91F-EFDA-497B-869D-6F532A84F5AF}" dt="2023-09-05T14:45:49.306" v="1625"/>
          <ac:spMkLst>
            <pc:docMk/>
            <pc:sldMk cId="2293351738" sldId="482"/>
            <ac:spMk id="736" creationId="{D2EBDA3D-E241-3D82-4B4A-4A2071814A5D}"/>
          </ac:spMkLst>
        </pc:spChg>
        <pc:spChg chg="mod">
          <ac:chgData name="H M" userId="84cd2103f36ef0dc" providerId="LiveId" clId="{8F10A91F-EFDA-497B-869D-6F532A84F5AF}" dt="2023-09-05T14:45:49.306" v="1625"/>
          <ac:spMkLst>
            <pc:docMk/>
            <pc:sldMk cId="2293351738" sldId="482"/>
            <ac:spMk id="737" creationId="{B5732850-CEAC-5354-C4D4-A419927191F9}"/>
          </ac:spMkLst>
        </pc:spChg>
        <pc:spChg chg="mod">
          <ac:chgData name="H M" userId="84cd2103f36ef0dc" providerId="LiveId" clId="{8F10A91F-EFDA-497B-869D-6F532A84F5AF}" dt="2023-09-05T14:45:49.306" v="1625"/>
          <ac:spMkLst>
            <pc:docMk/>
            <pc:sldMk cId="2293351738" sldId="482"/>
            <ac:spMk id="738" creationId="{1F91A8BB-B5FF-F45A-9728-975A6505387C}"/>
          </ac:spMkLst>
        </pc:spChg>
        <pc:spChg chg="mod">
          <ac:chgData name="H M" userId="84cd2103f36ef0dc" providerId="LiveId" clId="{8F10A91F-EFDA-497B-869D-6F532A84F5AF}" dt="2023-09-05T14:45:49.306" v="1625"/>
          <ac:spMkLst>
            <pc:docMk/>
            <pc:sldMk cId="2293351738" sldId="482"/>
            <ac:spMk id="739" creationId="{5D6B01ED-0CC5-6666-EE3B-03C8A54D52E2}"/>
          </ac:spMkLst>
        </pc:spChg>
        <pc:spChg chg="mod">
          <ac:chgData name="H M" userId="84cd2103f36ef0dc" providerId="LiveId" clId="{8F10A91F-EFDA-497B-869D-6F532A84F5AF}" dt="2023-09-05T14:45:49.306" v="1625"/>
          <ac:spMkLst>
            <pc:docMk/>
            <pc:sldMk cId="2293351738" sldId="482"/>
            <ac:spMk id="740" creationId="{899ACA46-8F23-5557-432D-E6FCD58A61EA}"/>
          </ac:spMkLst>
        </pc:spChg>
        <pc:spChg chg="mod">
          <ac:chgData name="H M" userId="84cd2103f36ef0dc" providerId="LiveId" clId="{8F10A91F-EFDA-497B-869D-6F532A84F5AF}" dt="2023-09-05T14:45:49.306" v="1625"/>
          <ac:spMkLst>
            <pc:docMk/>
            <pc:sldMk cId="2293351738" sldId="482"/>
            <ac:spMk id="741" creationId="{990DB887-EFE2-8094-6D5C-1AEBC7D8484E}"/>
          </ac:spMkLst>
        </pc:spChg>
        <pc:spChg chg="mod">
          <ac:chgData name="H M" userId="84cd2103f36ef0dc" providerId="LiveId" clId="{8F10A91F-EFDA-497B-869D-6F532A84F5AF}" dt="2023-09-05T14:45:49.306" v="1625"/>
          <ac:spMkLst>
            <pc:docMk/>
            <pc:sldMk cId="2293351738" sldId="482"/>
            <ac:spMk id="742" creationId="{58A987FD-FA58-5521-4781-DD36F545F05C}"/>
          </ac:spMkLst>
        </pc:spChg>
        <pc:spChg chg="mod">
          <ac:chgData name="H M" userId="84cd2103f36ef0dc" providerId="LiveId" clId="{8F10A91F-EFDA-497B-869D-6F532A84F5AF}" dt="2023-09-05T14:45:49.306" v="1625"/>
          <ac:spMkLst>
            <pc:docMk/>
            <pc:sldMk cId="2293351738" sldId="482"/>
            <ac:spMk id="743" creationId="{9B820F92-E9B7-524E-64B2-B98338088829}"/>
          </ac:spMkLst>
        </pc:spChg>
        <pc:spChg chg="mod">
          <ac:chgData name="H M" userId="84cd2103f36ef0dc" providerId="LiveId" clId="{8F10A91F-EFDA-497B-869D-6F532A84F5AF}" dt="2023-09-05T14:45:49.306" v="1625"/>
          <ac:spMkLst>
            <pc:docMk/>
            <pc:sldMk cId="2293351738" sldId="482"/>
            <ac:spMk id="744" creationId="{F65D7402-184F-88F4-F1CB-837F5E02C13D}"/>
          </ac:spMkLst>
        </pc:spChg>
        <pc:spChg chg="mod">
          <ac:chgData name="H M" userId="84cd2103f36ef0dc" providerId="LiveId" clId="{8F10A91F-EFDA-497B-869D-6F532A84F5AF}" dt="2023-09-05T14:45:49.306" v="1625"/>
          <ac:spMkLst>
            <pc:docMk/>
            <pc:sldMk cId="2293351738" sldId="482"/>
            <ac:spMk id="745" creationId="{E906F91D-9C1E-BFCE-2183-233D7CBA37A8}"/>
          </ac:spMkLst>
        </pc:spChg>
        <pc:spChg chg="mod">
          <ac:chgData name="H M" userId="84cd2103f36ef0dc" providerId="LiveId" clId="{8F10A91F-EFDA-497B-869D-6F532A84F5AF}" dt="2023-09-05T14:45:49.306" v="1625"/>
          <ac:spMkLst>
            <pc:docMk/>
            <pc:sldMk cId="2293351738" sldId="482"/>
            <ac:spMk id="746" creationId="{F1BAA085-50C4-8462-E818-419E75DBB49E}"/>
          </ac:spMkLst>
        </pc:spChg>
        <pc:spChg chg="mod">
          <ac:chgData name="H M" userId="84cd2103f36ef0dc" providerId="LiveId" clId="{8F10A91F-EFDA-497B-869D-6F532A84F5AF}" dt="2023-09-05T14:45:49.306" v="1625"/>
          <ac:spMkLst>
            <pc:docMk/>
            <pc:sldMk cId="2293351738" sldId="482"/>
            <ac:spMk id="747" creationId="{D9C3F084-9F3C-C32B-BCB9-EDCCC6662DB8}"/>
          </ac:spMkLst>
        </pc:spChg>
        <pc:spChg chg="mod">
          <ac:chgData name="H M" userId="84cd2103f36ef0dc" providerId="LiveId" clId="{8F10A91F-EFDA-497B-869D-6F532A84F5AF}" dt="2023-09-05T14:45:49.306" v="1625"/>
          <ac:spMkLst>
            <pc:docMk/>
            <pc:sldMk cId="2293351738" sldId="482"/>
            <ac:spMk id="748" creationId="{663A1D35-917C-97AC-FC73-9DE7DC2E0AB0}"/>
          </ac:spMkLst>
        </pc:spChg>
        <pc:spChg chg="mod">
          <ac:chgData name="H M" userId="84cd2103f36ef0dc" providerId="LiveId" clId="{8F10A91F-EFDA-497B-869D-6F532A84F5AF}" dt="2023-09-05T14:45:49.306" v="1625"/>
          <ac:spMkLst>
            <pc:docMk/>
            <pc:sldMk cId="2293351738" sldId="482"/>
            <ac:spMk id="749" creationId="{DC58FAA5-218A-202B-1B42-C428A6510896}"/>
          </ac:spMkLst>
        </pc:spChg>
        <pc:spChg chg="mod">
          <ac:chgData name="H M" userId="84cd2103f36ef0dc" providerId="LiveId" clId="{8F10A91F-EFDA-497B-869D-6F532A84F5AF}" dt="2023-09-05T14:45:49.306" v="1625"/>
          <ac:spMkLst>
            <pc:docMk/>
            <pc:sldMk cId="2293351738" sldId="482"/>
            <ac:spMk id="750" creationId="{FDDD4A6F-B24B-913F-2CDA-F8F6A150CE83}"/>
          </ac:spMkLst>
        </pc:spChg>
        <pc:spChg chg="mod">
          <ac:chgData name="H M" userId="84cd2103f36ef0dc" providerId="LiveId" clId="{8F10A91F-EFDA-497B-869D-6F532A84F5AF}" dt="2023-09-05T14:45:49.306" v="1625"/>
          <ac:spMkLst>
            <pc:docMk/>
            <pc:sldMk cId="2293351738" sldId="482"/>
            <ac:spMk id="751" creationId="{F9F6CEEB-BE7D-A37E-3FEE-DB7DE951E883}"/>
          </ac:spMkLst>
        </pc:spChg>
        <pc:spChg chg="mod">
          <ac:chgData name="H M" userId="84cd2103f36ef0dc" providerId="LiveId" clId="{8F10A91F-EFDA-497B-869D-6F532A84F5AF}" dt="2023-09-05T14:45:49.306" v="1625"/>
          <ac:spMkLst>
            <pc:docMk/>
            <pc:sldMk cId="2293351738" sldId="482"/>
            <ac:spMk id="752" creationId="{46E7AEB4-C42D-AA6D-58E6-C30362163818}"/>
          </ac:spMkLst>
        </pc:spChg>
        <pc:spChg chg="mod">
          <ac:chgData name="H M" userId="84cd2103f36ef0dc" providerId="LiveId" clId="{8F10A91F-EFDA-497B-869D-6F532A84F5AF}" dt="2023-09-05T14:45:49.306" v="1625"/>
          <ac:spMkLst>
            <pc:docMk/>
            <pc:sldMk cId="2293351738" sldId="482"/>
            <ac:spMk id="753" creationId="{76B21A0D-8DAE-E976-933D-9CA2E9FB4137}"/>
          </ac:spMkLst>
        </pc:spChg>
        <pc:spChg chg="mod">
          <ac:chgData name="H M" userId="84cd2103f36ef0dc" providerId="LiveId" clId="{8F10A91F-EFDA-497B-869D-6F532A84F5AF}" dt="2023-09-05T14:45:49.306" v="1625"/>
          <ac:spMkLst>
            <pc:docMk/>
            <pc:sldMk cId="2293351738" sldId="482"/>
            <ac:spMk id="754" creationId="{89BD3DD4-4369-1F53-6A95-DF3E80720DD5}"/>
          </ac:spMkLst>
        </pc:spChg>
        <pc:spChg chg="mod">
          <ac:chgData name="H M" userId="84cd2103f36ef0dc" providerId="LiveId" clId="{8F10A91F-EFDA-497B-869D-6F532A84F5AF}" dt="2023-09-05T14:45:49.306" v="1625"/>
          <ac:spMkLst>
            <pc:docMk/>
            <pc:sldMk cId="2293351738" sldId="482"/>
            <ac:spMk id="755" creationId="{76CB3060-FD2C-FE99-5E04-F76C6E975AF3}"/>
          </ac:spMkLst>
        </pc:spChg>
        <pc:spChg chg="mod">
          <ac:chgData name="H M" userId="84cd2103f36ef0dc" providerId="LiveId" clId="{8F10A91F-EFDA-497B-869D-6F532A84F5AF}" dt="2023-09-05T14:45:49.306" v="1625"/>
          <ac:spMkLst>
            <pc:docMk/>
            <pc:sldMk cId="2293351738" sldId="482"/>
            <ac:spMk id="756" creationId="{25E1E063-158D-8525-2921-921A2B4BA794}"/>
          </ac:spMkLst>
        </pc:spChg>
        <pc:spChg chg="mod">
          <ac:chgData name="H M" userId="84cd2103f36ef0dc" providerId="LiveId" clId="{8F10A91F-EFDA-497B-869D-6F532A84F5AF}" dt="2023-09-05T14:45:49.306" v="1625"/>
          <ac:spMkLst>
            <pc:docMk/>
            <pc:sldMk cId="2293351738" sldId="482"/>
            <ac:spMk id="757" creationId="{6BD2A035-759D-FD8A-E27D-9FCDC1AF05E9}"/>
          </ac:spMkLst>
        </pc:spChg>
        <pc:spChg chg="mod">
          <ac:chgData name="H M" userId="84cd2103f36ef0dc" providerId="LiveId" clId="{8F10A91F-EFDA-497B-869D-6F532A84F5AF}" dt="2023-09-05T14:45:49.306" v="1625"/>
          <ac:spMkLst>
            <pc:docMk/>
            <pc:sldMk cId="2293351738" sldId="482"/>
            <ac:spMk id="758" creationId="{37457192-2A0C-35CF-E376-1188F1242803}"/>
          </ac:spMkLst>
        </pc:spChg>
        <pc:spChg chg="mod">
          <ac:chgData name="H M" userId="84cd2103f36ef0dc" providerId="LiveId" clId="{8F10A91F-EFDA-497B-869D-6F532A84F5AF}" dt="2023-09-05T14:45:49.306" v="1625"/>
          <ac:spMkLst>
            <pc:docMk/>
            <pc:sldMk cId="2293351738" sldId="482"/>
            <ac:spMk id="759" creationId="{BBD7B60A-0062-5A48-48FC-AEA8A8741F68}"/>
          </ac:spMkLst>
        </pc:spChg>
        <pc:spChg chg="mod">
          <ac:chgData name="H M" userId="84cd2103f36ef0dc" providerId="LiveId" clId="{8F10A91F-EFDA-497B-869D-6F532A84F5AF}" dt="2023-09-05T14:45:49.306" v="1625"/>
          <ac:spMkLst>
            <pc:docMk/>
            <pc:sldMk cId="2293351738" sldId="482"/>
            <ac:spMk id="760" creationId="{B72321C0-2A81-EE58-36BB-72CF0CDC83CD}"/>
          </ac:spMkLst>
        </pc:spChg>
        <pc:spChg chg="mod">
          <ac:chgData name="H M" userId="84cd2103f36ef0dc" providerId="LiveId" clId="{8F10A91F-EFDA-497B-869D-6F532A84F5AF}" dt="2023-09-05T14:45:49.306" v="1625"/>
          <ac:spMkLst>
            <pc:docMk/>
            <pc:sldMk cId="2293351738" sldId="482"/>
            <ac:spMk id="761" creationId="{2EB956A8-97E5-983D-7B8C-287ED5C22BDE}"/>
          </ac:spMkLst>
        </pc:spChg>
        <pc:spChg chg="mod">
          <ac:chgData name="H M" userId="84cd2103f36ef0dc" providerId="LiveId" clId="{8F10A91F-EFDA-497B-869D-6F532A84F5AF}" dt="2023-09-05T14:45:49.306" v="1625"/>
          <ac:spMkLst>
            <pc:docMk/>
            <pc:sldMk cId="2293351738" sldId="482"/>
            <ac:spMk id="762" creationId="{0A686986-FFCB-E51F-EB13-95344618FCF9}"/>
          </ac:spMkLst>
        </pc:spChg>
        <pc:spChg chg="mod">
          <ac:chgData name="H M" userId="84cd2103f36ef0dc" providerId="LiveId" clId="{8F10A91F-EFDA-497B-869D-6F532A84F5AF}" dt="2023-09-05T14:45:49.306" v="1625"/>
          <ac:spMkLst>
            <pc:docMk/>
            <pc:sldMk cId="2293351738" sldId="482"/>
            <ac:spMk id="763" creationId="{1F466DFF-3762-7536-C865-C4154855038A}"/>
          </ac:spMkLst>
        </pc:spChg>
        <pc:spChg chg="mod topLvl">
          <ac:chgData name="H M" userId="84cd2103f36ef0dc" providerId="LiveId" clId="{8F10A91F-EFDA-497B-869D-6F532A84F5AF}" dt="2023-09-05T14:48:12.216" v="1675" actId="164"/>
          <ac:spMkLst>
            <pc:docMk/>
            <pc:sldMk cId="2293351738" sldId="482"/>
            <ac:spMk id="765" creationId="{D6E82C19-A5B2-B5CB-BF76-0D02787F342D}"/>
          </ac:spMkLst>
        </pc:spChg>
        <pc:spChg chg="mod">
          <ac:chgData name="H M" userId="84cd2103f36ef0dc" providerId="LiveId" clId="{8F10A91F-EFDA-497B-869D-6F532A84F5AF}" dt="2023-09-05T14:48:08.900" v="1674" actId="165"/>
          <ac:spMkLst>
            <pc:docMk/>
            <pc:sldMk cId="2293351738" sldId="482"/>
            <ac:spMk id="767" creationId="{8A8990DA-552A-3718-CC35-2F7C059EB01B}"/>
          </ac:spMkLst>
        </pc:spChg>
        <pc:spChg chg="mod">
          <ac:chgData name="H M" userId="84cd2103f36ef0dc" providerId="LiveId" clId="{8F10A91F-EFDA-497B-869D-6F532A84F5AF}" dt="2023-09-05T14:48:08.900" v="1674" actId="165"/>
          <ac:spMkLst>
            <pc:docMk/>
            <pc:sldMk cId="2293351738" sldId="482"/>
            <ac:spMk id="768" creationId="{712226F7-8428-868F-5260-395D2A525847}"/>
          </ac:spMkLst>
        </pc:spChg>
        <pc:spChg chg="mod">
          <ac:chgData name="H M" userId="84cd2103f36ef0dc" providerId="LiveId" clId="{8F10A91F-EFDA-497B-869D-6F532A84F5AF}" dt="2023-09-05T14:48:08.900" v="1674" actId="165"/>
          <ac:spMkLst>
            <pc:docMk/>
            <pc:sldMk cId="2293351738" sldId="482"/>
            <ac:spMk id="769" creationId="{7BD74674-5CC3-3B1B-CA84-9D76F0E498DD}"/>
          </ac:spMkLst>
        </pc:spChg>
        <pc:spChg chg="mod">
          <ac:chgData name="H M" userId="84cd2103f36ef0dc" providerId="LiveId" clId="{8F10A91F-EFDA-497B-869D-6F532A84F5AF}" dt="2023-09-05T14:46:49.416" v="1645" actId="207"/>
          <ac:spMkLst>
            <pc:docMk/>
            <pc:sldMk cId="2293351738" sldId="482"/>
            <ac:spMk id="771" creationId="{5F2F3CFB-AA9C-F9F1-C0A4-2358157AD38D}"/>
          </ac:spMkLst>
        </pc:spChg>
        <pc:spChg chg="mod">
          <ac:chgData name="H M" userId="84cd2103f36ef0dc" providerId="LiveId" clId="{8F10A91F-EFDA-497B-869D-6F532A84F5AF}" dt="2023-09-05T14:46:16.586" v="1637" actId="27803"/>
          <ac:spMkLst>
            <pc:docMk/>
            <pc:sldMk cId="2293351738" sldId="482"/>
            <ac:spMk id="772" creationId="{B9C0DEC6-D0E7-86A6-29F3-102CA2BB64AE}"/>
          </ac:spMkLst>
        </pc:spChg>
        <pc:spChg chg="mod">
          <ac:chgData name="H M" userId="84cd2103f36ef0dc" providerId="LiveId" clId="{8F10A91F-EFDA-497B-869D-6F532A84F5AF}" dt="2023-09-05T14:46:16.586" v="1637" actId="27803"/>
          <ac:spMkLst>
            <pc:docMk/>
            <pc:sldMk cId="2293351738" sldId="482"/>
            <ac:spMk id="773" creationId="{24FECDE5-1FFE-2079-E06A-0672CFEE9BE5}"/>
          </ac:spMkLst>
        </pc:spChg>
        <pc:spChg chg="mod">
          <ac:chgData name="H M" userId="84cd2103f36ef0dc" providerId="LiveId" clId="{8F10A91F-EFDA-497B-869D-6F532A84F5AF}" dt="2023-09-05T14:46:16.586" v="1637" actId="27803"/>
          <ac:spMkLst>
            <pc:docMk/>
            <pc:sldMk cId="2293351738" sldId="482"/>
            <ac:spMk id="774" creationId="{B1EE214B-6083-9BC3-75E1-207BAD8C9C61}"/>
          </ac:spMkLst>
        </pc:spChg>
        <pc:spChg chg="mod">
          <ac:chgData name="H M" userId="84cd2103f36ef0dc" providerId="LiveId" clId="{8F10A91F-EFDA-497B-869D-6F532A84F5AF}" dt="2023-09-05T14:46:16.586" v="1637" actId="27803"/>
          <ac:spMkLst>
            <pc:docMk/>
            <pc:sldMk cId="2293351738" sldId="482"/>
            <ac:spMk id="775" creationId="{37B804A7-32F5-E33D-543A-31EF3DE973DA}"/>
          </ac:spMkLst>
        </pc:spChg>
        <pc:spChg chg="mod">
          <ac:chgData name="H M" userId="84cd2103f36ef0dc" providerId="LiveId" clId="{8F10A91F-EFDA-497B-869D-6F532A84F5AF}" dt="2023-09-05T14:46:46.416" v="1644" actId="207"/>
          <ac:spMkLst>
            <pc:docMk/>
            <pc:sldMk cId="2293351738" sldId="482"/>
            <ac:spMk id="776" creationId="{2B446C9F-A957-0F06-B45C-4DFEE15009BA}"/>
          </ac:spMkLst>
        </pc:spChg>
        <pc:spChg chg="mod">
          <ac:chgData name="H M" userId="84cd2103f36ef0dc" providerId="LiveId" clId="{8F10A91F-EFDA-497B-869D-6F532A84F5AF}" dt="2023-09-05T14:46:16.586" v="1637" actId="27803"/>
          <ac:spMkLst>
            <pc:docMk/>
            <pc:sldMk cId="2293351738" sldId="482"/>
            <ac:spMk id="777" creationId="{7D5C63A7-BC08-2FFC-991A-90BB1A20288A}"/>
          </ac:spMkLst>
        </pc:spChg>
        <pc:spChg chg="mod">
          <ac:chgData name="H M" userId="84cd2103f36ef0dc" providerId="LiveId" clId="{8F10A91F-EFDA-497B-869D-6F532A84F5AF}" dt="2023-09-05T14:46:32.768" v="1642" actId="207"/>
          <ac:spMkLst>
            <pc:docMk/>
            <pc:sldMk cId="2293351738" sldId="482"/>
            <ac:spMk id="778" creationId="{CB9C7994-72B3-572B-D56A-6DFFD8C63BD7}"/>
          </ac:spMkLst>
        </pc:spChg>
        <pc:spChg chg="mod">
          <ac:chgData name="H M" userId="84cd2103f36ef0dc" providerId="LiveId" clId="{8F10A91F-EFDA-497B-869D-6F532A84F5AF}" dt="2023-09-05T14:46:16.586" v="1637" actId="27803"/>
          <ac:spMkLst>
            <pc:docMk/>
            <pc:sldMk cId="2293351738" sldId="482"/>
            <ac:spMk id="779" creationId="{0789D8EC-5C3D-4076-1214-7373DCD9A847}"/>
          </ac:spMkLst>
        </pc:spChg>
        <pc:spChg chg="mod">
          <ac:chgData name="H M" userId="84cd2103f36ef0dc" providerId="LiveId" clId="{8F10A91F-EFDA-497B-869D-6F532A84F5AF}" dt="2023-09-05T14:46:23.301" v="1641" actId="1076"/>
          <ac:spMkLst>
            <pc:docMk/>
            <pc:sldMk cId="2293351738" sldId="482"/>
            <ac:spMk id="780" creationId="{BB1C7748-2D95-E4C9-E4E0-CF6BF96036A7}"/>
          </ac:spMkLst>
        </pc:spChg>
        <pc:spChg chg="mod">
          <ac:chgData name="H M" userId="84cd2103f36ef0dc" providerId="LiveId" clId="{8F10A91F-EFDA-497B-869D-6F532A84F5AF}" dt="2023-09-05T14:46:16.586" v="1637" actId="27803"/>
          <ac:spMkLst>
            <pc:docMk/>
            <pc:sldMk cId="2293351738" sldId="482"/>
            <ac:spMk id="781" creationId="{15ECF99F-2367-3189-E74A-AEBDF400CD9D}"/>
          </ac:spMkLst>
        </pc:spChg>
        <pc:spChg chg="mod">
          <ac:chgData name="H M" userId="84cd2103f36ef0dc" providerId="LiveId" clId="{8F10A91F-EFDA-497B-869D-6F532A84F5AF}" dt="2023-09-05T14:46:38.267" v="1643" actId="207"/>
          <ac:spMkLst>
            <pc:docMk/>
            <pc:sldMk cId="2293351738" sldId="482"/>
            <ac:spMk id="782" creationId="{00AA0707-DDBE-F6E4-EBFD-AC881A0DC064}"/>
          </ac:spMkLst>
        </pc:spChg>
        <pc:spChg chg="mod">
          <ac:chgData name="H M" userId="84cd2103f36ef0dc" providerId="LiveId" clId="{8F10A91F-EFDA-497B-869D-6F532A84F5AF}" dt="2023-09-05T14:47:10.876" v="1651" actId="207"/>
          <ac:spMkLst>
            <pc:docMk/>
            <pc:sldMk cId="2293351738" sldId="482"/>
            <ac:spMk id="784" creationId="{259E62F3-C0F4-6F5F-EA1D-FFF237AC9E77}"/>
          </ac:spMkLst>
        </pc:spChg>
        <pc:spChg chg="mod">
          <ac:chgData name="H M" userId="84cd2103f36ef0dc" providerId="LiveId" clId="{8F10A91F-EFDA-497B-869D-6F532A84F5AF}" dt="2023-09-05T14:47:15.710" v="1654" actId="207"/>
          <ac:spMkLst>
            <pc:docMk/>
            <pc:sldMk cId="2293351738" sldId="482"/>
            <ac:spMk id="785" creationId="{E083B65A-2ED1-1E6C-EFF6-32A8B9C15115}"/>
          </ac:spMkLst>
        </pc:spChg>
        <pc:spChg chg="mod">
          <ac:chgData name="H M" userId="84cd2103f36ef0dc" providerId="LiveId" clId="{8F10A91F-EFDA-497B-869D-6F532A84F5AF}" dt="2023-09-05T14:47:00.326" v="1647" actId="207"/>
          <ac:spMkLst>
            <pc:docMk/>
            <pc:sldMk cId="2293351738" sldId="482"/>
            <ac:spMk id="786" creationId="{A5B062E5-89B0-90FE-EB60-641467F227E9}"/>
          </ac:spMkLst>
        </pc:spChg>
        <pc:spChg chg="mod">
          <ac:chgData name="H M" userId="84cd2103f36ef0dc" providerId="LiveId" clId="{8F10A91F-EFDA-497B-869D-6F532A84F5AF}" dt="2023-09-05T14:47:07.341" v="1650" actId="207"/>
          <ac:spMkLst>
            <pc:docMk/>
            <pc:sldMk cId="2293351738" sldId="482"/>
            <ac:spMk id="787" creationId="{DE050F11-100B-AB9A-050A-E7832245E169}"/>
          </ac:spMkLst>
        </pc:spChg>
        <pc:spChg chg="mod">
          <ac:chgData name="H M" userId="84cd2103f36ef0dc" providerId="LiveId" clId="{8F10A91F-EFDA-497B-869D-6F532A84F5AF}" dt="2023-09-05T14:47:06.337" v="1649" actId="207"/>
          <ac:spMkLst>
            <pc:docMk/>
            <pc:sldMk cId="2293351738" sldId="482"/>
            <ac:spMk id="788" creationId="{59371952-32D1-B918-06DF-256B391B7BBE}"/>
          </ac:spMkLst>
        </pc:spChg>
        <pc:spChg chg="mod">
          <ac:chgData name="H M" userId="84cd2103f36ef0dc" providerId="LiveId" clId="{8F10A91F-EFDA-497B-869D-6F532A84F5AF}" dt="2023-09-05T14:47:03.961" v="1648" actId="207"/>
          <ac:spMkLst>
            <pc:docMk/>
            <pc:sldMk cId="2293351738" sldId="482"/>
            <ac:spMk id="789" creationId="{E88B7C35-758B-E1B0-1E9D-D16E3ED3E3DF}"/>
          </ac:spMkLst>
        </pc:spChg>
        <pc:spChg chg="mod">
          <ac:chgData name="H M" userId="84cd2103f36ef0dc" providerId="LiveId" clId="{8F10A91F-EFDA-497B-869D-6F532A84F5AF}" dt="2023-09-05T14:47:12.106" v="1652" actId="207"/>
          <ac:spMkLst>
            <pc:docMk/>
            <pc:sldMk cId="2293351738" sldId="482"/>
            <ac:spMk id="790" creationId="{2F641DCC-1818-16AE-CD0C-DBF2C5C6064C}"/>
          </ac:spMkLst>
        </pc:spChg>
        <pc:spChg chg="mod">
          <ac:chgData name="H M" userId="84cd2103f36ef0dc" providerId="LiveId" clId="{8F10A91F-EFDA-497B-869D-6F532A84F5AF}" dt="2023-09-05T14:47:12.686" v="1653" actId="207"/>
          <ac:spMkLst>
            <pc:docMk/>
            <pc:sldMk cId="2293351738" sldId="482"/>
            <ac:spMk id="791" creationId="{DD8D3AE0-CDA3-422F-0563-09A01C7454C5}"/>
          </ac:spMkLst>
        </pc:spChg>
        <pc:spChg chg="mod">
          <ac:chgData name="H M" userId="84cd2103f36ef0dc" providerId="LiveId" clId="{8F10A91F-EFDA-497B-869D-6F532A84F5AF}" dt="2023-09-05T14:46:58.442" v="1646" actId="207"/>
          <ac:spMkLst>
            <pc:docMk/>
            <pc:sldMk cId="2293351738" sldId="482"/>
            <ac:spMk id="792" creationId="{5FCA6C43-D4D9-1A34-7FC1-CC5CB82042F4}"/>
          </ac:spMkLst>
        </pc:spChg>
        <pc:spChg chg="mod">
          <ac:chgData name="H M" userId="84cd2103f36ef0dc" providerId="LiveId" clId="{8F10A91F-EFDA-497B-869D-6F532A84F5AF}" dt="2023-09-05T14:47:29.431" v="1660" actId="1076"/>
          <ac:spMkLst>
            <pc:docMk/>
            <pc:sldMk cId="2293351738" sldId="482"/>
            <ac:spMk id="793" creationId="{AE5ABCDE-78AC-0AAC-B9D0-81CBA18DE306}"/>
          </ac:spMkLst>
        </pc:spChg>
        <pc:spChg chg="mod">
          <ac:chgData name="H M" userId="84cd2103f36ef0dc" providerId="LiveId" clId="{8F10A91F-EFDA-497B-869D-6F532A84F5AF}" dt="2023-09-05T14:47:22.026" v="1656" actId="207"/>
          <ac:spMkLst>
            <pc:docMk/>
            <pc:sldMk cId="2293351738" sldId="482"/>
            <ac:spMk id="794" creationId="{E8B4739B-6E1E-8A5E-A88D-925FB3459D21}"/>
          </ac:spMkLst>
        </pc:spChg>
        <pc:spChg chg="mod">
          <ac:chgData name="H M" userId="84cd2103f36ef0dc" providerId="LiveId" clId="{8F10A91F-EFDA-497B-869D-6F532A84F5AF}" dt="2023-09-05T14:46:19.071" v="1638" actId="27803"/>
          <ac:spMkLst>
            <pc:docMk/>
            <pc:sldMk cId="2293351738" sldId="482"/>
            <ac:spMk id="795" creationId="{37EC20EE-A7FE-7C82-D19A-49D8AEF7D145}"/>
          </ac:spMkLst>
        </pc:spChg>
        <pc:spChg chg="mod">
          <ac:chgData name="H M" userId="84cd2103f36ef0dc" providerId="LiveId" clId="{8F10A91F-EFDA-497B-869D-6F532A84F5AF}" dt="2023-09-05T14:46:19.071" v="1638" actId="27803"/>
          <ac:spMkLst>
            <pc:docMk/>
            <pc:sldMk cId="2293351738" sldId="482"/>
            <ac:spMk id="796" creationId="{64435063-02C4-3E86-5F60-4C6DE9DAF8C5}"/>
          </ac:spMkLst>
        </pc:spChg>
        <pc:spChg chg="mod">
          <ac:chgData name="H M" userId="84cd2103f36ef0dc" providerId="LiveId" clId="{8F10A91F-EFDA-497B-869D-6F532A84F5AF}" dt="2023-09-05T14:46:19.071" v="1638" actId="27803"/>
          <ac:spMkLst>
            <pc:docMk/>
            <pc:sldMk cId="2293351738" sldId="482"/>
            <ac:spMk id="797" creationId="{0237CA7A-2F22-2A83-B86F-22F072B7D120}"/>
          </ac:spMkLst>
        </pc:spChg>
        <pc:spChg chg="mod">
          <ac:chgData name="H M" userId="84cd2103f36ef0dc" providerId="LiveId" clId="{8F10A91F-EFDA-497B-869D-6F532A84F5AF}" dt="2023-09-05T14:46:19.071" v="1638" actId="27803"/>
          <ac:spMkLst>
            <pc:docMk/>
            <pc:sldMk cId="2293351738" sldId="482"/>
            <ac:spMk id="798" creationId="{A41585A9-8FA2-223C-49FD-DD4F141E2D1C}"/>
          </ac:spMkLst>
        </pc:spChg>
        <pc:spChg chg="mod">
          <ac:chgData name="H M" userId="84cd2103f36ef0dc" providerId="LiveId" clId="{8F10A91F-EFDA-497B-869D-6F532A84F5AF}" dt="2023-09-05T14:46:19.071" v="1638" actId="27803"/>
          <ac:spMkLst>
            <pc:docMk/>
            <pc:sldMk cId="2293351738" sldId="482"/>
            <ac:spMk id="799" creationId="{E48FF40E-4A35-0144-517B-BA54E38533E5}"/>
          </ac:spMkLst>
        </pc:spChg>
        <pc:spChg chg="mod">
          <ac:chgData name="H M" userId="84cd2103f36ef0dc" providerId="LiveId" clId="{8F10A91F-EFDA-497B-869D-6F532A84F5AF}" dt="2023-09-05T14:46:19.071" v="1638" actId="27803"/>
          <ac:spMkLst>
            <pc:docMk/>
            <pc:sldMk cId="2293351738" sldId="482"/>
            <ac:spMk id="800" creationId="{BE57897F-E7F1-AE14-4C5A-7E969735E5E1}"/>
          </ac:spMkLst>
        </pc:spChg>
        <pc:spChg chg="mod">
          <ac:chgData name="H M" userId="84cd2103f36ef0dc" providerId="LiveId" clId="{8F10A91F-EFDA-497B-869D-6F532A84F5AF}" dt="2023-09-05T14:46:19.071" v="1638" actId="27803"/>
          <ac:spMkLst>
            <pc:docMk/>
            <pc:sldMk cId="2293351738" sldId="482"/>
            <ac:spMk id="801" creationId="{D0C51E2A-F4C4-8143-834E-BD0F97ACDD4C}"/>
          </ac:spMkLst>
        </pc:spChg>
        <pc:spChg chg="mod">
          <ac:chgData name="H M" userId="84cd2103f36ef0dc" providerId="LiveId" clId="{8F10A91F-EFDA-497B-869D-6F532A84F5AF}" dt="2023-09-05T14:46:19.071" v="1638" actId="27803"/>
          <ac:spMkLst>
            <pc:docMk/>
            <pc:sldMk cId="2293351738" sldId="482"/>
            <ac:spMk id="802" creationId="{B758D56C-FCFF-E790-8F9A-C81FB52E8D50}"/>
          </ac:spMkLst>
        </pc:spChg>
        <pc:spChg chg="mod">
          <ac:chgData name="H M" userId="84cd2103f36ef0dc" providerId="LiveId" clId="{8F10A91F-EFDA-497B-869D-6F532A84F5AF}" dt="2023-09-05T14:46:19.071" v="1638" actId="27803"/>
          <ac:spMkLst>
            <pc:docMk/>
            <pc:sldMk cId="2293351738" sldId="482"/>
            <ac:spMk id="803" creationId="{69468D1B-6484-CD2D-11B0-2435D4531260}"/>
          </ac:spMkLst>
        </pc:spChg>
        <pc:spChg chg="mod">
          <ac:chgData name="H M" userId="84cd2103f36ef0dc" providerId="LiveId" clId="{8F10A91F-EFDA-497B-869D-6F532A84F5AF}" dt="2023-09-05T14:46:19.071" v="1638" actId="27803"/>
          <ac:spMkLst>
            <pc:docMk/>
            <pc:sldMk cId="2293351738" sldId="482"/>
            <ac:spMk id="804" creationId="{AD6D314C-86F2-0FE5-E006-464E81023040}"/>
          </ac:spMkLst>
        </pc:spChg>
        <pc:spChg chg="mod">
          <ac:chgData name="H M" userId="84cd2103f36ef0dc" providerId="LiveId" clId="{8F10A91F-EFDA-497B-869D-6F532A84F5AF}" dt="2023-09-05T14:47:56.416" v="1670" actId="1076"/>
          <ac:spMkLst>
            <pc:docMk/>
            <pc:sldMk cId="2293351738" sldId="482"/>
            <ac:spMk id="806" creationId="{2A99EFAA-D960-11D2-F1D0-9597CA9BEAB8}"/>
          </ac:spMkLst>
        </pc:spChg>
        <pc:spChg chg="mod">
          <ac:chgData name="H M" userId="84cd2103f36ef0dc" providerId="LiveId" clId="{8F10A91F-EFDA-497B-869D-6F532A84F5AF}" dt="2023-09-05T14:47:47.257" v="1666" actId="1076"/>
          <ac:spMkLst>
            <pc:docMk/>
            <pc:sldMk cId="2293351738" sldId="482"/>
            <ac:spMk id="807" creationId="{C7155A36-59F4-B25E-0D43-25C63C247BD6}"/>
          </ac:spMkLst>
        </pc:spChg>
        <pc:spChg chg="add mod topLvl">
          <ac:chgData name="H M" userId="84cd2103f36ef0dc" providerId="LiveId" clId="{8F10A91F-EFDA-497B-869D-6F532A84F5AF}" dt="2023-09-05T14:48:08.900" v="1674" actId="165"/>
          <ac:spMkLst>
            <pc:docMk/>
            <pc:sldMk cId="2293351738" sldId="482"/>
            <ac:spMk id="808" creationId="{8442FF02-1FBD-C0C5-D9A1-A977117CA1C6}"/>
          </ac:spMkLst>
        </pc:spChg>
        <pc:spChg chg="mod">
          <ac:chgData name="H M" userId="84cd2103f36ef0dc" providerId="LiveId" clId="{8F10A91F-EFDA-497B-869D-6F532A84F5AF}" dt="2023-09-05T14:49:06.906" v="1686"/>
          <ac:spMkLst>
            <pc:docMk/>
            <pc:sldMk cId="2293351738" sldId="482"/>
            <ac:spMk id="811" creationId="{12254287-1CDE-EF2E-BC77-54BB0C4D454F}"/>
          </ac:spMkLst>
        </pc:spChg>
        <pc:spChg chg="mod">
          <ac:chgData name="H M" userId="84cd2103f36ef0dc" providerId="LiveId" clId="{8F10A91F-EFDA-497B-869D-6F532A84F5AF}" dt="2023-09-05T14:49:06.906" v="1686"/>
          <ac:spMkLst>
            <pc:docMk/>
            <pc:sldMk cId="2293351738" sldId="482"/>
            <ac:spMk id="812" creationId="{399D0624-3246-4A26-A558-B1F3C139323E}"/>
          </ac:spMkLst>
        </pc:spChg>
        <pc:spChg chg="mod">
          <ac:chgData name="H M" userId="84cd2103f36ef0dc" providerId="LiveId" clId="{8F10A91F-EFDA-497B-869D-6F532A84F5AF}" dt="2023-09-05T14:49:06.906" v="1686"/>
          <ac:spMkLst>
            <pc:docMk/>
            <pc:sldMk cId="2293351738" sldId="482"/>
            <ac:spMk id="813" creationId="{C2336BAA-78B0-39C1-AF1A-4A48269FB740}"/>
          </ac:spMkLst>
        </pc:spChg>
        <pc:spChg chg="mod">
          <ac:chgData name="H M" userId="84cd2103f36ef0dc" providerId="LiveId" clId="{8F10A91F-EFDA-497B-869D-6F532A84F5AF}" dt="2023-09-05T14:49:06.906" v="1686"/>
          <ac:spMkLst>
            <pc:docMk/>
            <pc:sldMk cId="2293351738" sldId="482"/>
            <ac:spMk id="814" creationId="{8287FDC8-A262-FA90-335D-D59D071C3B48}"/>
          </ac:spMkLst>
        </pc:spChg>
        <pc:spChg chg="mod">
          <ac:chgData name="H M" userId="84cd2103f36ef0dc" providerId="LiveId" clId="{8F10A91F-EFDA-497B-869D-6F532A84F5AF}" dt="2023-09-05T14:49:06.906" v="1686"/>
          <ac:spMkLst>
            <pc:docMk/>
            <pc:sldMk cId="2293351738" sldId="482"/>
            <ac:spMk id="815" creationId="{4B89937D-0119-B618-991F-816BC32C4082}"/>
          </ac:spMkLst>
        </pc:spChg>
        <pc:spChg chg="mod">
          <ac:chgData name="H M" userId="84cd2103f36ef0dc" providerId="LiveId" clId="{8F10A91F-EFDA-497B-869D-6F532A84F5AF}" dt="2023-09-05T14:49:06.906" v="1686"/>
          <ac:spMkLst>
            <pc:docMk/>
            <pc:sldMk cId="2293351738" sldId="482"/>
            <ac:spMk id="816" creationId="{1C5399AB-0CA1-2ECA-BF85-F1E584E01633}"/>
          </ac:spMkLst>
        </pc:spChg>
        <pc:spChg chg="mod">
          <ac:chgData name="H M" userId="84cd2103f36ef0dc" providerId="LiveId" clId="{8F10A91F-EFDA-497B-869D-6F532A84F5AF}" dt="2023-09-05T14:49:06.906" v="1686"/>
          <ac:spMkLst>
            <pc:docMk/>
            <pc:sldMk cId="2293351738" sldId="482"/>
            <ac:spMk id="817" creationId="{A7F33FDF-6F01-44AF-453C-1630D7814BE8}"/>
          </ac:spMkLst>
        </pc:spChg>
        <pc:spChg chg="mod">
          <ac:chgData name="H M" userId="84cd2103f36ef0dc" providerId="LiveId" clId="{8F10A91F-EFDA-497B-869D-6F532A84F5AF}" dt="2023-09-05T14:49:06.906" v="1686"/>
          <ac:spMkLst>
            <pc:docMk/>
            <pc:sldMk cId="2293351738" sldId="482"/>
            <ac:spMk id="818" creationId="{D651DE7F-2B7A-D7AB-5914-2AE34036770A}"/>
          </ac:spMkLst>
        </pc:spChg>
        <pc:spChg chg="mod">
          <ac:chgData name="H M" userId="84cd2103f36ef0dc" providerId="LiveId" clId="{8F10A91F-EFDA-497B-869D-6F532A84F5AF}" dt="2023-09-05T14:49:06.906" v="1686"/>
          <ac:spMkLst>
            <pc:docMk/>
            <pc:sldMk cId="2293351738" sldId="482"/>
            <ac:spMk id="819" creationId="{14336C1C-E893-2B9C-FD23-8571F7754888}"/>
          </ac:spMkLst>
        </pc:spChg>
        <pc:spChg chg="mod">
          <ac:chgData name="H M" userId="84cd2103f36ef0dc" providerId="LiveId" clId="{8F10A91F-EFDA-497B-869D-6F532A84F5AF}" dt="2023-09-05T14:49:06.906" v="1686"/>
          <ac:spMkLst>
            <pc:docMk/>
            <pc:sldMk cId="2293351738" sldId="482"/>
            <ac:spMk id="820" creationId="{07D6383D-9CE8-2F6D-8386-88CED402143F}"/>
          </ac:spMkLst>
        </pc:spChg>
        <pc:spChg chg="mod">
          <ac:chgData name="H M" userId="84cd2103f36ef0dc" providerId="LiveId" clId="{8F10A91F-EFDA-497B-869D-6F532A84F5AF}" dt="2023-09-05T14:49:06.906" v="1686"/>
          <ac:spMkLst>
            <pc:docMk/>
            <pc:sldMk cId="2293351738" sldId="482"/>
            <ac:spMk id="821" creationId="{D7B3C89E-8838-5839-7665-A163E38E9FE9}"/>
          </ac:spMkLst>
        </pc:spChg>
        <pc:spChg chg="mod">
          <ac:chgData name="H M" userId="84cd2103f36ef0dc" providerId="LiveId" clId="{8F10A91F-EFDA-497B-869D-6F532A84F5AF}" dt="2023-09-05T14:49:06.906" v="1686"/>
          <ac:spMkLst>
            <pc:docMk/>
            <pc:sldMk cId="2293351738" sldId="482"/>
            <ac:spMk id="822" creationId="{3F1D91D5-9C1A-3A66-D7E6-FE3E8388836A}"/>
          </ac:spMkLst>
        </pc:spChg>
        <pc:spChg chg="mod">
          <ac:chgData name="H M" userId="84cd2103f36ef0dc" providerId="LiveId" clId="{8F10A91F-EFDA-497B-869D-6F532A84F5AF}" dt="2023-09-05T14:49:06.906" v="1686"/>
          <ac:spMkLst>
            <pc:docMk/>
            <pc:sldMk cId="2293351738" sldId="482"/>
            <ac:spMk id="823" creationId="{FB14AFB4-B974-C42B-B861-0631460924B8}"/>
          </ac:spMkLst>
        </pc:spChg>
        <pc:spChg chg="mod">
          <ac:chgData name="H M" userId="84cd2103f36ef0dc" providerId="LiveId" clId="{8F10A91F-EFDA-497B-869D-6F532A84F5AF}" dt="2023-09-05T14:49:06.906" v="1686"/>
          <ac:spMkLst>
            <pc:docMk/>
            <pc:sldMk cId="2293351738" sldId="482"/>
            <ac:spMk id="824" creationId="{AE8FD230-0EB9-2FB2-9B76-6AFA0FF55025}"/>
          </ac:spMkLst>
        </pc:spChg>
        <pc:spChg chg="mod">
          <ac:chgData name="H M" userId="84cd2103f36ef0dc" providerId="LiveId" clId="{8F10A91F-EFDA-497B-869D-6F532A84F5AF}" dt="2023-09-05T14:49:06.906" v="1686"/>
          <ac:spMkLst>
            <pc:docMk/>
            <pc:sldMk cId="2293351738" sldId="482"/>
            <ac:spMk id="825" creationId="{523E42BB-B508-4008-5514-3864B9D0A1BC}"/>
          </ac:spMkLst>
        </pc:spChg>
        <pc:spChg chg="mod">
          <ac:chgData name="H M" userId="84cd2103f36ef0dc" providerId="LiveId" clId="{8F10A91F-EFDA-497B-869D-6F532A84F5AF}" dt="2023-09-05T14:49:06.906" v="1686"/>
          <ac:spMkLst>
            <pc:docMk/>
            <pc:sldMk cId="2293351738" sldId="482"/>
            <ac:spMk id="826" creationId="{7F0CD205-AB05-1E4D-96B3-3BCFB8C252AF}"/>
          </ac:spMkLst>
        </pc:spChg>
        <pc:spChg chg="mod">
          <ac:chgData name="H M" userId="84cd2103f36ef0dc" providerId="LiveId" clId="{8F10A91F-EFDA-497B-869D-6F532A84F5AF}" dt="2023-09-05T14:49:06.906" v="1686"/>
          <ac:spMkLst>
            <pc:docMk/>
            <pc:sldMk cId="2293351738" sldId="482"/>
            <ac:spMk id="827" creationId="{87003465-8F3A-9B1D-A6C5-B889B14503F0}"/>
          </ac:spMkLst>
        </pc:spChg>
        <pc:spChg chg="mod">
          <ac:chgData name="H M" userId="84cd2103f36ef0dc" providerId="LiveId" clId="{8F10A91F-EFDA-497B-869D-6F532A84F5AF}" dt="2023-09-05T14:49:06.906" v="1686"/>
          <ac:spMkLst>
            <pc:docMk/>
            <pc:sldMk cId="2293351738" sldId="482"/>
            <ac:spMk id="828" creationId="{E1B15876-FB90-6C26-F807-2D0610539A5D}"/>
          </ac:spMkLst>
        </pc:spChg>
        <pc:spChg chg="mod">
          <ac:chgData name="H M" userId="84cd2103f36ef0dc" providerId="LiveId" clId="{8F10A91F-EFDA-497B-869D-6F532A84F5AF}" dt="2023-09-05T14:49:06.906" v="1686"/>
          <ac:spMkLst>
            <pc:docMk/>
            <pc:sldMk cId="2293351738" sldId="482"/>
            <ac:spMk id="829" creationId="{AFF7BD89-73EF-14C2-22D1-D7705F28916D}"/>
          </ac:spMkLst>
        </pc:spChg>
        <pc:spChg chg="mod">
          <ac:chgData name="H M" userId="84cd2103f36ef0dc" providerId="LiveId" clId="{8F10A91F-EFDA-497B-869D-6F532A84F5AF}" dt="2023-09-05T14:49:06.906" v="1686"/>
          <ac:spMkLst>
            <pc:docMk/>
            <pc:sldMk cId="2293351738" sldId="482"/>
            <ac:spMk id="830" creationId="{3EBDC9E4-DEAA-B4EF-279D-F85554A74376}"/>
          </ac:spMkLst>
        </pc:spChg>
        <pc:spChg chg="mod">
          <ac:chgData name="H M" userId="84cd2103f36ef0dc" providerId="LiveId" clId="{8F10A91F-EFDA-497B-869D-6F532A84F5AF}" dt="2023-09-05T14:49:06.906" v="1686"/>
          <ac:spMkLst>
            <pc:docMk/>
            <pc:sldMk cId="2293351738" sldId="482"/>
            <ac:spMk id="831" creationId="{9C90474F-7C0F-EC9E-B909-2886471D49A4}"/>
          </ac:spMkLst>
        </pc:spChg>
        <pc:spChg chg="mod">
          <ac:chgData name="H M" userId="84cd2103f36ef0dc" providerId="LiveId" clId="{8F10A91F-EFDA-497B-869D-6F532A84F5AF}" dt="2023-09-05T14:49:06.906" v="1686"/>
          <ac:spMkLst>
            <pc:docMk/>
            <pc:sldMk cId="2293351738" sldId="482"/>
            <ac:spMk id="832" creationId="{30164B16-1292-18D8-BBD4-C650441C4751}"/>
          </ac:spMkLst>
        </pc:spChg>
        <pc:spChg chg="mod">
          <ac:chgData name="H M" userId="84cd2103f36ef0dc" providerId="LiveId" clId="{8F10A91F-EFDA-497B-869D-6F532A84F5AF}" dt="2023-09-05T14:49:06.906" v="1686"/>
          <ac:spMkLst>
            <pc:docMk/>
            <pc:sldMk cId="2293351738" sldId="482"/>
            <ac:spMk id="833" creationId="{D690C920-9FB9-0D72-504B-DDF3F0B7206D}"/>
          </ac:spMkLst>
        </pc:spChg>
        <pc:spChg chg="mod">
          <ac:chgData name="H M" userId="84cd2103f36ef0dc" providerId="LiveId" clId="{8F10A91F-EFDA-497B-869D-6F532A84F5AF}" dt="2023-09-05T14:49:06.906" v="1686"/>
          <ac:spMkLst>
            <pc:docMk/>
            <pc:sldMk cId="2293351738" sldId="482"/>
            <ac:spMk id="834" creationId="{1B7E2D71-7B4A-7FAD-6615-BC86D2AA04DD}"/>
          </ac:spMkLst>
        </pc:spChg>
        <pc:spChg chg="mod">
          <ac:chgData name="H M" userId="84cd2103f36ef0dc" providerId="LiveId" clId="{8F10A91F-EFDA-497B-869D-6F532A84F5AF}" dt="2023-09-05T14:49:06.906" v="1686"/>
          <ac:spMkLst>
            <pc:docMk/>
            <pc:sldMk cId="2293351738" sldId="482"/>
            <ac:spMk id="835" creationId="{9285D1CE-D828-332D-BFD8-B276E30CA096}"/>
          </ac:spMkLst>
        </pc:spChg>
        <pc:spChg chg="mod">
          <ac:chgData name="H M" userId="84cd2103f36ef0dc" providerId="LiveId" clId="{8F10A91F-EFDA-497B-869D-6F532A84F5AF}" dt="2023-09-05T14:49:06.906" v="1686"/>
          <ac:spMkLst>
            <pc:docMk/>
            <pc:sldMk cId="2293351738" sldId="482"/>
            <ac:spMk id="836" creationId="{A9DA02D0-8DFF-EB96-20F6-1880D20EB4F2}"/>
          </ac:spMkLst>
        </pc:spChg>
        <pc:spChg chg="mod">
          <ac:chgData name="H M" userId="84cd2103f36ef0dc" providerId="LiveId" clId="{8F10A91F-EFDA-497B-869D-6F532A84F5AF}" dt="2023-09-05T14:49:06.906" v="1686"/>
          <ac:spMkLst>
            <pc:docMk/>
            <pc:sldMk cId="2293351738" sldId="482"/>
            <ac:spMk id="837" creationId="{98976D00-5280-3AAE-76FB-FD5256C20DCE}"/>
          </ac:spMkLst>
        </pc:spChg>
        <pc:spChg chg="mod">
          <ac:chgData name="H M" userId="84cd2103f36ef0dc" providerId="LiveId" clId="{8F10A91F-EFDA-497B-869D-6F532A84F5AF}" dt="2023-09-05T14:49:06.906" v="1686"/>
          <ac:spMkLst>
            <pc:docMk/>
            <pc:sldMk cId="2293351738" sldId="482"/>
            <ac:spMk id="838" creationId="{E1487065-BF07-2144-0514-FADB05180398}"/>
          </ac:spMkLst>
        </pc:spChg>
        <pc:spChg chg="mod">
          <ac:chgData name="H M" userId="84cd2103f36ef0dc" providerId="LiveId" clId="{8F10A91F-EFDA-497B-869D-6F532A84F5AF}" dt="2023-09-05T14:49:06.906" v="1686"/>
          <ac:spMkLst>
            <pc:docMk/>
            <pc:sldMk cId="2293351738" sldId="482"/>
            <ac:spMk id="839" creationId="{FF1D065A-3E49-7AB5-B8AB-6E6007394500}"/>
          </ac:spMkLst>
        </pc:spChg>
        <pc:spChg chg="mod">
          <ac:chgData name="H M" userId="84cd2103f36ef0dc" providerId="LiveId" clId="{8F10A91F-EFDA-497B-869D-6F532A84F5AF}" dt="2023-09-05T14:49:06.906" v="1686"/>
          <ac:spMkLst>
            <pc:docMk/>
            <pc:sldMk cId="2293351738" sldId="482"/>
            <ac:spMk id="840" creationId="{3F343668-5F30-FCB3-4265-7BB0A4766BD5}"/>
          </ac:spMkLst>
        </pc:spChg>
        <pc:spChg chg="mod">
          <ac:chgData name="H M" userId="84cd2103f36ef0dc" providerId="LiveId" clId="{8F10A91F-EFDA-497B-869D-6F532A84F5AF}" dt="2023-09-05T14:49:06.906" v="1686"/>
          <ac:spMkLst>
            <pc:docMk/>
            <pc:sldMk cId="2293351738" sldId="482"/>
            <ac:spMk id="841" creationId="{213F64D3-E5FF-8639-9D66-EFA54DD913A2}"/>
          </ac:spMkLst>
        </pc:spChg>
        <pc:spChg chg="mod">
          <ac:chgData name="H M" userId="84cd2103f36ef0dc" providerId="LiveId" clId="{8F10A91F-EFDA-497B-869D-6F532A84F5AF}" dt="2023-09-05T14:49:06.906" v="1686"/>
          <ac:spMkLst>
            <pc:docMk/>
            <pc:sldMk cId="2293351738" sldId="482"/>
            <ac:spMk id="842" creationId="{21AB549F-45CC-10B6-8596-8489128353A2}"/>
          </ac:spMkLst>
        </pc:spChg>
        <pc:spChg chg="mod">
          <ac:chgData name="H M" userId="84cd2103f36ef0dc" providerId="LiveId" clId="{8F10A91F-EFDA-497B-869D-6F532A84F5AF}" dt="2023-09-05T14:49:06.906" v="1686"/>
          <ac:spMkLst>
            <pc:docMk/>
            <pc:sldMk cId="2293351738" sldId="482"/>
            <ac:spMk id="843" creationId="{5BEB6359-56BC-0D87-1111-EEE4EFA97012}"/>
          </ac:spMkLst>
        </pc:spChg>
        <pc:spChg chg="mod">
          <ac:chgData name="H M" userId="84cd2103f36ef0dc" providerId="LiveId" clId="{8F10A91F-EFDA-497B-869D-6F532A84F5AF}" dt="2023-09-05T14:49:06.906" v="1686"/>
          <ac:spMkLst>
            <pc:docMk/>
            <pc:sldMk cId="2293351738" sldId="482"/>
            <ac:spMk id="844" creationId="{D33D0FF2-3115-739F-53FD-313B59C30B9A}"/>
          </ac:spMkLst>
        </pc:spChg>
        <pc:spChg chg="mod">
          <ac:chgData name="H M" userId="84cd2103f36ef0dc" providerId="LiveId" clId="{8F10A91F-EFDA-497B-869D-6F532A84F5AF}" dt="2023-09-05T14:49:06.906" v="1686"/>
          <ac:spMkLst>
            <pc:docMk/>
            <pc:sldMk cId="2293351738" sldId="482"/>
            <ac:spMk id="845" creationId="{C5DC6E69-8D5A-AAEA-99A5-80950AEFE833}"/>
          </ac:spMkLst>
        </pc:spChg>
        <pc:spChg chg="mod">
          <ac:chgData name="H M" userId="84cd2103f36ef0dc" providerId="LiveId" clId="{8F10A91F-EFDA-497B-869D-6F532A84F5AF}" dt="2023-09-05T14:49:06.906" v="1686"/>
          <ac:spMkLst>
            <pc:docMk/>
            <pc:sldMk cId="2293351738" sldId="482"/>
            <ac:spMk id="846" creationId="{332489F2-8304-CC6F-C03B-9E942DE91485}"/>
          </ac:spMkLst>
        </pc:spChg>
        <pc:spChg chg="mod">
          <ac:chgData name="H M" userId="84cd2103f36ef0dc" providerId="LiveId" clId="{8F10A91F-EFDA-497B-869D-6F532A84F5AF}" dt="2023-09-05T14:49:06.906" v="1686"/>
          <ac:spMkLst>
            <pc:docMk/>
            <pc:sldMk cId="2293351738" sldId="482"/>
            <ac:spMk id="847" creationId="{901453E6-66D7-5656-B6A9-437C4AE649CF}"/>
          </ac:spMkLst>
        </pc:spChg>
        <pc:spChg chg="mod">
          <ac:chgData name="H M" userId="84cd2103f36ef0dc" providerId="LiveId" clId="{8F10A91F-EFDA-497B-869D-6F532A84F5AF}" dt="2023-09-05T14:49:06.906" v="1686"/>
          <ac:spMkLst>
            <pc:docMk/>
            <pc:sldMk cId="2293351738" sldId="482"/>
            <ac:spMk id="848" creationId="{1174B1CC-90BA-FA74-D805-1A543E076160}"/>
          </ac:spMkLst>
        </pc:spChg>
        <pc:spChg chg="mod">
          <ac:chgData name="H M" userId="84cd2103f36ef0dc" providerId="LiveId" clId="{8F10A91F-EFDA-497B-869D-6F532A84F5AF}" dt="2023-09-05T14:49:06.906" v="1686"/>
          <ac:spMkLst>
            <pc:docMk/>
            <pc:sldMk cId="2293351738" sldId="482"/>
            <ac:spMk id="849" creationId="{86FFB35C-4FE3-13B9-963F-AF8A29B97C87}"/>
          </ac:spMkLst>
        </pc:spChg>
        <pc:spChg chg="mod">
          <ac:chgData name="H M" userId="84cd2103f36ef0dc" providerId="LiveId" clId="{8F10A91F-EFDA-497B-869D-6F532A84F5AF}" dt="2023-09-05T14:49:06.906" v="1686"/>
          <ac:spMkLst>
            <pc:docMk/>
            <pc:sldMk cId="2293351738" sldId="482"/>
            <ac:spMk id="850" creationId="{115A632E-3926-F0D8-41CC-95B23808C437}"/>
          </ac:spMkLst>
        </pc:spChg>
        <pc:spChg chg="mod">
          <ac:chgData name="H M" userId="84cd2103f36ef0dc" providerId="LiveId" clId="{8F10A91F-EFDA-497B-869D-6F532A84F5AF}" dt="2023-09-05T14:49:06.906" v="1686"/>
          <ac:spMkLst>
            <pc:docMk/>
            <pc:sldMk cId="2293351738" sldId="482"/>
            <ac:spMk id="851" creationId="{8C2EB279-9B0A-C205-5C3B-7919CAB04B89}"/>
          </ac:spMkLst>
        </pc:spChg>
        <pc:spChg chg="mod">
          <ac:chgData name="H M" userId="84cd2103f36ef0dc" providerId="LiveId" clId="{8F10A91F-EFDA-497B-869D-6F532A84F5AF}" dt="2023-09-05T14:49:06.906" v="1686"/>
          <ac:spMkLst>
            <pc:docMk/>
            <pc:sldMk cId="2293351738" sldId="482"/>
            <ac:spMk id="852" creationId="{CCB21C56-ACD3-3868-C360-3AEBF7006BEF}"/>
          </ac:spMkLst>
        </pc:spChg>
        <pc:spChg chg="mod">
          <ac:chgData name="H M" userId="84cd2103f36ef0dc" providerId="LiveId" clId="{8F10A91F-EFDA-497B-869D-6F532A84F5AF}" dt="2023-09-05T14:49:06.906" v="1686"/>
          <ac:spMkLst>
            <pc:docMk/>
            <pc:sldMk cId="2293351738" sldId="482"/>
            <ac:spMk id="853" creationId="{57ECA7E2-1412-2638-07BC-D29F8A146CA6}"/>
          </ac:spMkLst>
        </pc:spChg>
        <pc:spChg chg="mod">
          <ac:chgData name="H M" userId="84cd2103f36ef0dc" providerId="LiveId" clId="{8F10A91F-EFDA-497B-869D-6F532A84F5AF}" dt="2023-09-05T14:49:06.906" v="1686"/>
          <ac:spMkLst>
            <pc:docMk/>
            <pc:sldMk cId="2293351738" sldId="482"/>
            <ac:spMk id="854" creationId="{E0C68064-9A06-0C92-0A08-05A2EB378135}"/>
          </ac:spMkLst>
        </pc:spChg>
        <pc:spChg chg="mod">
          <ac:chgData name="H M" userId="84cd2103f36ef0dc" providerId="LiveId" clId="{8F10A91F-EFDA-497B-869D-6F532A84F5AF}" dt="2023-09-05T14:49:06.906" v="1686"/>
          <ac:spMkLst>
            <pc:docMk/>
            <pc:sldMk cId="2293351738" sldId="482"/>
            <ac:spMk id="855" creationId="{E1526E80-6F57-8593-E2D4-9E9FEF0286D1}"/>
          </ac:spMkLst>
        </pc:spChg>
        <pc:spChg chg="mod">
          <ac:chgData name="H M" userId="84cd2103f36ef0dc" providerId="LiveId" clId="{8F10A91F-EFDA-497B-869D-6F532A84F5AF}" dt="2023-09-05T14:49:06.906" v="1686"/>
          <ac:spMkLst>
            <pc:docMk/>
            <pc:sldMk cId="2293351738" sldId="482"/>
            <ac:spMk id="856" creationId="{D04F7DCF-6FD5-939D-44EF-C073CDE95E3C}"/>
          </ac:spMkLst>
        </pc:spChg>
        <pc:spChg chg="mod">
          <ac:chgData name="H M" userId="84cd2103f36ef0dc" providerId="LiveId" clId="{8F10A91F-EFDA-497B-869D-6F532A84F5AF}" dt="2023-09-05T14:49:06.906" v="1686"/>
          <ac:spMkLst>
            <pc:docMk/>
            <pc:sldMk cId="2293351738" sldId="482"/>
            <ac:spMk id="857" creationId="{BD693BB1-6736-2AB0-7785-2155922197E0}"/>
          </ac:spMkLst>
        </pc:spChg>
        <pc:spChg chg="mod">
          <ac:chgData name="H M" userId="84cd2103f36ef0dc" providerId="LiveId" clId="{8F10A91F-EFDA-497B-869D-6F532A84F5AF}" dt="2023-09-05T14:49:06.906" v="1686"/>
          <ac:spMkLst>
            <pc:docMk/>
            <pc:sldMk cId="2293351738" sldId="482"/>
            <ac:spMk id="858" creationId="{89AE4404-A397-12EB-EDF1-A92969779A60}"/>
          </ac:spMkLst>
        </pc:spChg>
        <pc:spChg chg="mod">
          <ac:chgData name="H M" userId="84cd2103f36ef0dc" providerId="LiveId" clId="{8F10A91F-EFDA-497B-869D-6F532A84F5AF}" dt="2023-09-05T14:49:06.906" v="1686"/>
          <ac:spMkLst>
            <pc:docMk/>
            <pc:sldMk cId="2293351738" sldId="482"/>
            <ac:spMk id="859" creationId="{1458C1F2-99A0-4465-365A-69494CEEB812}"/>
          </ac:spMkLst>
        </pc:spChg>
        <pc:spChg chg="mod">
          <ac:chgData name="H M" userId="84cd2103f36ef0dc" providerId="LiveId" clId="{8F10A91F-EFDA-497B-869D-6F532A84F5AF}" dt="2023-09-05T14:49:06.906" v="1686"/>
          <ac:spMkLst>
            <pc:docMk/>
            <pc:sldMk cId="2293351738" sldId="482"/>
            <ac:spMk id="860" creationId="{1CD24607-17BA-C189-D449-B223BA01A089}"/>
          </ac:spMkLst>
        </pc:spChg>
        <pc:spChg chg="mod">
          <ac:chgData name="H M" userId="84cd2103f36ef0dc" providerId="LiveId" clId="{8F10A91F-EFDA-497B-869D-6F532A84F5AF}" dt="2023-09-05T14:49:06.906" v="1686"/>
          <ac:spMkLst>
            <pc:docMk/>
            <pc:sldMk cId="2293351738" sldId="482"/>
            <ac:spMk id="861" creationId="{5905DACC-387A-F6DC-2487-0105EF596801}"/>
          </ac:spMkLst>
        </pc:spChg>
        <pc:spChg chg="mod">
          <ac:chgData name="H M" userId="84cd2103f36ef0dc" providerId="LiveId" clId="{8F10A91F-EFDA-497B-869D-6F532A84F5AF}" dt="2023-09-05T14:49:06.906" v="1686"/>
          <ac:spMkLst>
            <pc:docMk/>
            <pc:sldMk cId="2293351738" sldId="482"/>
            <ac:spMk id="862" creationId="{09B90A1D-1A30-6B61-85E8-25A58588C3FC}"/>
          </ac:spMkLst>
        </pc:spChg>
        <pc:spChg chg="mod">
          <ac:chgData name="H M" userId="84cd2103f36ef0dc" providerId="LiveId" clId="{8F10A91F-EFDA-497B-869D-6F532A84F5AF}" dt="2023-09-05T14:49:06.906" v="1686"/>
          <ac:spMkLst>
            <pc:docMk/>
            <pc:sldMk cId="2293351738" sldId="482"/>
            <ac:spMk id="863" creationId="{AE8C4AFA-A96C-EBB7-F17F-57A4E18A28CF}"/>
          </ac:spMkLst>
        </pc:spChg>
        <pc:spChg chg="mod">
          <ac:chgData name="H M" userId="84cd2103f36ef0dc" providerId="LiveId" clId="{8F10A91F-EFDA-497B-869D-6F532A84F5AF}" dt="2023-09-05T14:49:06.906" v="1686"/>
          <ac:spMkLst>
            <pc:docMk/>
            <pc:sldMk cId="2293351738" sldId="482"/>
            <ac:spMk id="864" creationId="{8A8803F9-01A4-3426-D80D-D25A0A47C29D}"/>
          </ac:spMkLst>
        </pc:spChg>
        <pc:spChg chg="mod">
          <ac:chgData name="H M" userId="84cd2103f36ef0dc" providerId="LiveId" clId="{8F10A91F-EFDA-497B-869D-6F532A84F5AF}" dt="2023-09-05T14:49:06.906" v="1686"/>
          <ac:spMkLst>
            <pc:docMk/>
            <pc:sldMk cId="2293351738" sldId="482"/>
            <ac:spMk id="865" creationId="{7E1F25DA-5A8F-6181-1712-6123AD4AC5A9}"/>
          </ac:spMkLst>
        </pc:spChg>
        <pc:spChg chg="mod">
          <ac:chgData name="H M" userId="84cd2103f36ef0dc" providerId="LiveId" clId="{8F10A91F-EFDA-497B-869D-6F532A84F5AF}" dt="2023-09-05T14:49:06.906" v="1686"/>
          <ac:spMkLst>
            <pc:docMk/>
            <pc:sldMk cId="2293351738" sldId="482"/>
            <ac:spMk id="866" creationId="{5F3127FA-9551-A9D8-2282-E0925FF7DBCE}"/>
          </ac:spMkLst>
        </pc:spChg>
        <pc:spChg chg="mod">
          <ac:chgData name="H M" userId="84cd2103f36ef0dc" providerId="LiveId" clId="{8F10A91F-EFDA-497B-869D-6F532A84F5AF}" dt="2023-09-05T14:49:06.906" v="1686"/>
          <ac:spMkLst>
            <pc:docMk/>
            <pc:sldMk cId="2293351738" sldId="482"/>
            <ac:spMk id="867" creationId="{B9A9ADE4-CB55-E4E8-A441-91EDFAED2CD6}"/>
          </ac:spMkLst>
        </pc:spChg>
        <pc:spChg chg="mod">
          <ac:chgData name="H M" userId="84cd2103f36ef0dc" providerId="LiveId" clId="{8F10A91F-EFDA-497B-869D-6F532A84F5AF}" dt="2023-09-05T14:49:06.906" v="1686"/>
          <ac:spMkLst>
            <pc:docMk/>
            <pc:sldMk cId="2293351738" sldId="482"/>
            <ac:spMk id="868" creationId="{22D48A8F-73D6-39F1-42D0-06ABF39BEE0B}"/>
          </ac:spMkLst>
        </pc:spChg>
        <pc:spChg chg="mod">
          <ac:chgData name="H M" userId="84cd2103f36ef0dc" providerId="LiveId" clId="{8F10A91F-EFDA-497B-869D-6F532A84F5AF}" dt="2023-09-05T14:49:06.906" v="1686"/>
          <ac:spMkLst>
            <pc:docMk/>
            <pc:sldMk cId="2293351738" sldId="482"/>
            <ac:spMk id="869" creationId="{A5C7C3A2-6CB1-746B-C252-AA8264A543D6}"/>
          </ac:spMkLst>
        </pc:spChg>
        <pc:spChg chg="mod">
          <ac:chgData name="H M" userId="84cd2103f36ef0dc" providerId="LiveId" clId="{8F10A91F-EFDA-497B-869D-6F532A84F5AF}" dt="2023-09-05T14:49:06.906" v="1686"/>
          <ac:spMkLst>
            <pc:docMk/>
            <pc:sldMk cId="2293351738" sldId="482"/>
            <ac:spMk id="870" creationId="{41B10BB4-9573-71F1-101C-1ADB8ACD28F7}"/>
          </ac:spMkLst>
        </pc:spChg>
        <pc:spChg chg="mod">
          <ac:chgData name="H M" userId="84cd2103f36ef0dc" providerId="LiveId" clId="{8F10A91F-EFDA-497B-869D-6F532A84F5AF}" dt="2023-09-05T14:49:06.906" v="1686"/>
          <ac:spMkLst>
            <pc:docMk/>
            <pc:sldMk cId="2293351738" sldId="482"/>
            <ac:spMk id="871" creationId="{BF73E460-7726-C5CB-D777-2FCDD19C533C}"/>
          </ac:spMkLst>
        </pc:spChg>
        <pc:spChg chg="mod">
          <ac:chgData name="H M" userId="84cd2103f36ef0dc" providerId="LiveId" clId="{8F10A91F-EFDA-497B-869D-6F532A84F5AF}" dt="2023-09-05T14:49:06.906" v="1686"/>
          <ac:spMkLst>
            <pc:docMk/>
            <pc:sldMk cId="2293351738" sldId="482"/>
            <ac:spMk id="872" creationId="{49ED1D91-0726-40FA-4224-C716A8661887}"/>
          </ac:spMkLst>
        </pc:spChg>
        <pc:spChg chg="mod">
          <ac:chgData name="H M" userId="84cd2103f36ef0dc" providerId="LiveId" clId="{8F10A91F-EFDA-497B-869D-6F532A84F5AF}" dt="2023-09-05T14:49:06.906" v="1686"/>
          <ac:spMkLst>
            <pc:docMk/>
            <pc:sldMk cId="2293351738" sldId="482"/>
            <ac:spMk id="873" creationId="{C6D1651A-9D79-D561-BB50-12CF1B5DA912}"/>
          </ac:spMkLst>
        </pc:spChg>
        <pc:spChg chg="mod">
          <ac:chgData name="H M" userId="84cd2103f36ef0dc" providerId="LiveId" clId="{8F10A91F-EFDA-497B-869D-6F532A84F5AF}" dt="2023-09-05T14:49:06.906" v="1686"/>
          <ac:spMkLst>
            <pc:docMk/>
            <pc:sldMk cId="2293351738" sldId="482"/>
            <ac:spMk id="874" creationId="{FC6F7D41-523C-20B7-08D2-41F916FC814A}"/>
          </ac:spMkLst>
        </pc:spChg>
        <pc:spChg chg="mod">
          <ac:chgData name="H M" userId="84cd2103f36ef0dc" providerId="LiveId" clId="{8F10A91F-EFDA-497B-869D-6F532A84F5AF}" dt="2023-09-05T14:49:06.906" v="1686"/>
          <ac:spMkLst>
            <pc:docMk/>
            <pc:sldMk cId="2293351738" sldId="482"/>
            <ac:spMk id="875" creationId="{B39AEB3D-CE55-89B2-8CF2-9B916BAFF60A}"/>
          </ac:spMkLst>
        </pc:spChg>
        <pc:spChg chg="mod">
          <ac:chgData name="H M" userId="84cd2103f36ef0dc" providerId="LiveId" clId="{8F10A91F-EFDA-497B-869D-6F532A84F5AF}" dt="2023-09-05T14:49:06.906" v="1686"/>
          <ac:spMkLst>
            <pc:docMk/>
            <pc:sldMk cId="2293351738" sldId="482"/>
            <ac:spMk id="876" creationId="{17F39ADB-960B-A1D8-5436-CE089F8A7ED3}"/>
          </ac:spMkLst>
        </pc:spChg>
        <pc:spChg chg="mod">
          <ac:chgData name="H M" userId="84cd2103f36ef0dc" providerId="LiveId" clId="{8F10A91F-EFDA-497B-869D-6F532A84F5AF}" dt="2023-09-05T14:49:06.906" v="1686"/>
          <ac:spMkLst>
            <pc:docMk/>
            <pc:sldMk cId="2293351738" sldId="482"/>
            <ac:spMk id="877" creationId="{E3229208-FD79-543C-28D8-5D6D98258642}"/>
          </ac:spMkLst>
        </pc:spChg>
        <pc:spChg chg="mod">
          <ac:chgData name="H M" userId="84cd2103f36ef0dc" providerId="LiveId" clId="{8F10A91F-EFDA-497B-869D-6F532A84F5AF}" dt="2023-09-05T14:49:06.906" v="1686"/>
          <ac:spMkLst>
            <pc:docMk/>
            <pc:sldMk cId="2293351738" sldId="482"/>
            <ac:spMk id="878" creationId="{143EF28A-E40E-4E80-CDDC-AA59B95188C3}"/>
          </ac:spMkLst>
        </pc:spChg>
        <pc:spChg chg="mod">
          <ac:chgData name="H M" userId="84cd2103f36ef0dc" providerId="LiveId" clId="{8F10A91F-EFDA-497B-869D-6F532A84F5AF}" dt="2023-09-05T14:49:06.906" v="1686"/>
          <ac:spMkLst>
            <pc:docMk/>
            <pc:sldMk cId="2293351738" sldId="482"/>
            <ac:spMk id="879" creationId="{EDBEEF10-E830-926C-C1DE-247D8FB9C25A}"/>
          </ac:spMkLst>
        </pc:spChg>
        <pc:spChg chg="mod">
          <ac:chgData name="H M" userId="84cd2103f36ef0dc" providerId="LiveId" clId="{8F10A91F-EFDA-497B-869D-6F532A84F5AF}" dt="2023-09-05T14:49:06.906" v="1686"/>
          <ac:spMkLst>
            <pc:docMk/>
            <pc:sldMk cId="2293351738" sldId="482"/>
            <ac:spMk id="880" creationId="{BE653526-1AE1-10D7-EFC7-2FB4ADB81E0E}"/>
          </ac:spMkLst>
        </pc:spChg>
        <pc:spChg chg="mod">
          <ac:chgData name="H M" userId="84cd2103f36ef0dc" providerId="LiveId" clId="{8F10A91F-EFDA-497B-869D-6F532A84F5AF}" dt="2023-09-05T14:49:06.906" v="1686"/>
          <ac:spMkLst>
            <pc:docMk/>
            <pc:sldMk cId="2293351738" sldId="482"/>
            <ac:spMk id="881" creationId="{72A925B8-29BF-739A-A7E7-11A41D1EE24F}"/>
          </ac:spMkLst>
        </pc:spChg>
        <pc:spChg chg="mod">
          <ac:chgData name="H M" userId="84cd2103f36ef0dc" providerId="LiveId" clId="{8F10A91F-EFDA-497B-869D-6F532A84F5AF}" dt="2023-09-05T14:49:06.906" v="1686"/>
          <ac:spMkLst>
            <pc:docMk/>
            <pc:sldMk cId="2293351738" sldId="482"/>
            <ac:spMk id="882" creationId="{95CCB316-E159-1C94-00A1-FF68E31130F1}"/>
          </ac:spMkLst>
        </pc:spChg>
        <pc:spChg chg="mod">
          <ac:chgData name="H M" userId="84cd2103f36ef0dc" providerId="LiveId" clId="{8F10A91F-EFDA-497B-869D-6F532A84F5AF}" dt="2023-09-05T14:49:06.906" v="1686"/>
          <ac:spMkLst>
            <pc:docMk/>
            <pc:sldMk cId="2293351738" sldId="482"/>
            <ac:spMk id="883" creationId="{B98CF7BB-9936-364A-FF26-4988F4A03B43}"/>
          </ac:spMkLst>
        </pc:spChg>
        <pc:spChg chg="mod">
          <ac:chgData name="H M" userId="84cd2103f36ef0dc" providerId="LiveId" clId="{8F10A91F-EFDA-497B-869D-6F532A84F5AF}" dt="2023-09-05T14:49:06.906" v="1686"/>
          <ac:spMkLst>
            <pc:docMk/>
            <pc:sldMk cId="2293351738" sldId="482"/>
            <ac:spMk id="884" creationId="{A561D92D-BCA7-2716-C13C-08ADADA11A62}"/>
          </ac:spMkLst>
        </pc:spChg>
        <pc:spChg chg="mod">
          <ac:chgData name="H M" userId="84cd2103f36ef0dc" providerId="LiveId" clId="{8F10A91F-EFDA-497B-869D-6F532A84F5AF}" dt="2023-09-05T14:49:06.906" v="1686"/>
          <ac:spMkLst>
            <pc:docMk/>
            <pc:sldMk cId="2293351738" sldId="482"/>
            <ac:spMk id="885" creationId="{1925C10C-98AB-580C-BF96-0F46109D5D42}"/>
          </ac:spMkLst>
        </pc:spChg>
        <pc:spChg chg="mod">
          <ac:chgData name="H M" userId="84cd2103f36ef0dc" providerId="LiveId" clId="{8F10A91F-EFDA-497B-869D-6F532A84F5AF}" dt="2023-09-05T14:49:06.906" v="1686"/>
          <ac:spMkLst>
            <pc:docMk/>
            <pc:sldMk cId="2293351738" sldId="482"/>
            <ac:spMk id="886" creationId="{1F783B21-5EE4-8A33-DDBB-AA0AC57E0048}"/>
          </ac:spMkLst>
        </pc:spChg>
        <pc:spChg chg="mod">
          <ac:chgData name="H M" userId="84cd2103f36ef0dc" providerId="LiveId" clId="{8F10A91F-EFDA-497B-869D-6F532A84F5AF}" dt="2023-09-05T14:49:06.906" v="1686"/>
          <ac:spMkLst>
            <pc:docMk/>
            <pc:sldMk cId="2293351738" sldId="482"/>
            <ac:spMk id="887" creationId="{46BD646E-C1D7-0122-C433-62155F98426E}"/>
          </ac:spMkLst>
        </pc:spChg>
        <pc:spChg chg="mod">
          <ac:chgData name="H M" userId="84cd2103f36ef0dc" providerId="LiveId" clId="{8F10A91F-EFDA-497B-869D-6F532A84F5AF}" dt="2023-09-05T14:49:06.906" v="1686"/>
          <ac:spMkLst>
            <pc:docMk/>
            <pc:sldMk cId="2293351738" sldId="482"/>
            <ac:spMk id="888" creationId="{300B9021-05EF-52C9-5597-3B56D9156EBD}"/>
          </ac:spMkLst>
        </pc:spChg>
        <pc:spChg chg="mod">
          <ac:chgData name="H M" userId="84cd2103f36ef0dc" providerId="LiveId" clId="{8F10A91F-EFDA-497B-869D-6F532A84F5AF}" dt="2023-09-05T14:49:06.906" v="1686"/>
          <ac:spMkLst>
            <pc:docMk/>
            <pc:sldMk cId="2293351738" sldId="482"/>
            <ac:spMk id="889" creationId="{FB6C719C-85BE-5728-A32B-72AEC914DDA6}"/>
          </ac:spMkLst>
        </pc:spChg>
        <pc:spChg chg="mod">
          <ac:chgData name="H M" userId="84cd2103f36ef0dc" providerId="LiveId" clId="{8F10A91F-EFDA-497B-869D-6F532A84F5AF}" dt="2023-09-05T14:49:06.906" v="1686"/>
          <ac:spMkLst>
            <pc:docMk/>
            <pc:sldMk cId="2293351738" sldId="482"/>
            <ac:spMk id="890" creationId="{E723E00F-1AE8-9480-4D95-E03EF77CC11B}"/>
          </ac:spMkLst>
        </pc:spChg>
        <pc:spChg chg="mod">
          <ac:chgData name="H M" userId="84cd2103f36ef0dc" providerId="LiveId" clId="{8F10A91F-EFDA-497B-869D-6F532A84F5AF}" dt="2023-09-05T14:49:06.906" v="1686"/>
          <ac:spMkLst>
            <pc:docMk/>
            <pc:sldMk cId="2293351738" sldId="482"/>
            <ac:spMk id="891" creationId="{C3A806B6-EC28-0663-19E5-66C3F2C1B87D}"/>
          </ac:spMkLst>
        </pc:spChg>
        <pc:spChg chg="mod">
          <ac:chgData name="H M" userId="84cd2103f36ef0dc" providerId="LiveId" clId="{8F10A91F-EFDA-497B-869D-6F532A84F5AF}" dt="2023-09-05T14:49:06.906" v="1686"/>
          <ac:spMkLst>
            <pc:docMk/>
            <pc:sldMk cId="2293351738" sldId="482"/>
            <ac:spMk id="892" creationId="{C528FB6F-F980-9F7D-7E4E-969282F20401}"/>
          </ac:spMkLst>
        </pc:spChg>
        <pc:spChg chg="mod">
          <ac:chgData name="H M" userId="84cd2103f36ef0dc" providerId="LiveId" clId="{8F10A91F-EFDA-497B-869D-6F532A84F5AF}" dt="2023-09-05T14:49:06.906" v="1686"/>
          <ac:spMkLst>
            <pc:docMk/>
            <pc:sldMk cId="2293351738" sldId="482"/>
            <ac:spMk id="893" creationId="{BB0B37F2-0D2F-A4CC-D351-09E16283B58A}"/>
          </ac:spMkLst>
        </pc:spChg>
        <pc:spChg chg="mod">
          <ac:chgData name="H M" userId="84cd2103f36ef0dc" providerId="LiveId" clId="{8F10A91F-EFDA-497B-869D-6F532A84F5AF}" dt="2023-09-05T14:49:06.906" v="1686"/>
          <ac:spMkLst>
            <pc:docMk/>
            <pc:sldMk cId="2293351738" sldId="482"/>
            <ac:spMk id="894" creationId="{33B0C3A5-11F2-BC74-2D03-537D11B93755}"/>
          </ac:spMkLst>
        </pc:spChg>
        <pc:spChg chg="mod">
          <ac:chgData name="H M" userId="84cd2103f36ef0dc" providerId="LiveId" clId="{8F10A91F-EFDA-497B-869D-6F532A84F5AF}" dt="2023-09-05T14:49:06.906" v="1686"/>
          <ac:spMkLst>
            <pc:docMk/>
            <pc:sldMk cId="2293351738" sldId="482"/>
            <ac:spMk id="895" creationId="{75EF164F-69AB-EF93-A2CF-C966A6382CC9}"/>
          </ac:spMkLst>
        </pc:spChg>
        <pc:spChg chg="mod">
          <ac:chgData name="H M" userId="84cd2103f36ef0dc" providerId="LiveId" clId="{8F10A91F-EFDA-497B-869D-6F532A84F5AF}" dt="2023-09-05T14:49:06.906" v="1686"/>
          <ac:spMkLst>
            <pc:docMk/>
            <pc:sldMk cId="2293351738" sldId="482"/>
            <ac:spMk id="896" creationId="{A5B6CA09-2DAD-3E28-9183-3D219477A6C5}"/>
          </ac:spMkLst>
        </pc:spChg>
        <pc:spChg chg="mod">
          <ac:chgData name="H M" userId="84cd2103f36ef0dc" providerId="LiveId" clId="{8F10A91F-EFDA-497B-869D-6F532A84F5AF}" dt="2023-09-05T14:49:06.906" v="1686"/>
          <ac:spMkLst>
            <pc:docMk/>
            <pc:sldMk cId="2293351738" sldId="482"/>
            <ac:spMk id="897" creationId="{8EC732AC-7312-D29E-7DF5-1D42A1DA875A}"/>
          </ac:spMkLst>
        </pc:spChg>
        <pc:spChg chg="mod">
          <ac:chgData name="H M" userId="84cd2103f36ef0dc" providerId="LiveId" clId="{8F10A91F-EFDA-497B-869D-6F532A84F5AF}" dt="2023-09-05T14:49:06.906" v="1686"/>
          <ac:spMkLst>
            <pc:docMk/>
            <pc:sldMk cId="2293351738" sldId="482"/>
            <ac:spMk id="898" creationId="{4C77D640-06B8-6786-13FD-6E7E76344E06}"/>
          </ac:spMkLst>
        </pc:spChg>
        <pc:spChg chg="mod">
          <ac:chgData name="H M" userId="84cd2103f36ef0dc" providerId="LiveId" clId="{8F10A91F-EFDA-497B-869D-6F532A84F5AF}" dt="2023-09-05T14:49:06.906" v="1686"/>
          <ac:spMkLst>
            <pc:docMk/>
            <pc:sldMk cId="2293351738" sldId="482"/>
            <ac:spMk id="899" creationId="{32854641-6C11-4B06-DEF9-7B9DF240037C}"/>
          </ac:spMkLst>
        </pc:spChg>
        <pc:spChg chg="mod">
          <ac:chgData name="H M" userId="84cd2103f36ef0dc" providerId="LiveId" clId="{8F10A91F-EFDA-497B-869D-6F532A84F5AF}" dt="2023-09-05T14:49:06.906" v="1686"/>
          <ac:spMkLst>
            <pc:docMk/>
            <pc:sldMk cId="2293351738" sldId="482"/>
            <ac:spMk id="900" creationId="{72EEC93C-257D-016C-DC13-EC00BA8E2742}"/>
          </ac:spMkLst>
        </pc:spChg>
        <pc:spChg chg="mod">
          <ac:chgData name="H M" userId="84cd2103f36ef0dc" providerId="LiveId" clId="{8F10A91F-EFDA-497B-869D-6F532A84F5AF}" dt="2023-09-05T14:49:06.906" v="1686"/>
          <ac:spMkLst>
            <pc:docMk/>
            <pc:sldMk cId="2293351738" sldId="482"/>
            <ac:spMk id="901" creationId="{286EEF3B-02BD-274B-9C60-117195287C13}"/>
          </ac:spMkLst>
        </pc:spChg>
        <pc:spChg chg="mod">
          <ac:chgData name="H M" userId="84cd2103f36ef0dc" providerId="LiveId" clId="{8F10A91F-EFDA-497B-869D-6F532A84F5AF}" dt="2023-09-05T14:49:06.906" v="1686"/>
          <ac:spMkLst>
            <pc:docMk/>
            <pc:sldMk cId="2293351738" sldId="482"/>
            <ac:spMk id="902" creationId="{777F425B-0097-193A-4CB6-D8B9DEC73B9C}"/>
          </ac:spMkLst>
        </pc:spChg>
        <pc:spChg chg="mod">
          <ac:chgData name="H M" userId="84cd2103f36ef0dc" providerId="LiveId" clId="{8F10A91F-EFDA-497B-869D-6F532A84F5AF}" dt="2023-09-05T14:49:06.906" v="1686"/>
          <ac:spMkLst>
            <pc:docMk/>
            <pc:sldMk cId="2293351738" sldId="482"/>
            <ac:spMk id="903" creationId="{15DB5814-2AE7-071A-5A47-F9DE82CAA172}"/>
          </ac:spMkLst>
        </pc:spChg>
        <pc:spChg chg="mod">
          <ac:chgData name="H M" userId="84cd2103f36ef0dc" providerId="LiveId" clId="{8F10A91F-EFDA-497B-869D-6F532A84F5AF}" dt="2023-09-05T14:49:06.906" v="1686"/>
          <ac:spMkLst>
            <pc:docMk/>
            <pc:sldMk cId="2293351738" sldId="482"/>
            <ac:spMk id="904" creationId="{7B76BDF7-35EA-836C-EA5C-73E4B7EF398D}"/>
          </ac:spMkLst>
        </pc:spChg>
        <pc:spChg chg="mod">
          <ac:chgData name="H M" userId="84cd2103f36ef0dc" providerId="LiveId" clId="{8F10A91F-EFDA-497B-869D-6F532A84F5AF}" dt="2023-09-05T14:49:06.906" v="1686"/>
          <ac:spMkLst>
            <pc:docMk/>
            <pc:sldMk cId="2293351738" sldId="482"/>
            <ac:spMk id="905" creationId="{CC551379-941E-C227-2B13-CD50E5CF0928}"/>
          </ac:spMkLst>
        </pc:spChg>
        <pc:spChg chg="mod">
          <ac:chgData name="H M" userId="84cd2103f36ef0dc" providerId="LiveId" clId="{8F10A91F-EFDA-497B-869D-6F532A84F5AF}" dt="2023-09-05T14:49:06.906" v="1686"/>
          <ac:spMkLst>
            <pc:docMk/>
            <pc:sldMk cId="2293351738" sldId="482"/>
            <ac:spMk id="906" creationId="{8713AEF6-932B-88BF-9DD6-8DD073447075}"/>
          </ac:spMkLst>
        </pc:spChg>
        <pc:spChg chg="mod">
          <ac:chgData name="H M" userId="84cd2103f36ef0dc" providerId="LiveId" clId="{8F10A91F-EFDA-497B-869D-6F532A84F5AF}" dt="2023-09-05T14:49:06.906" v="1686"/>
          <ac:spMkLst>
            <pc:docMk/>
            <pc:sldMk cId="2293351738" sldId="482"/>
            <ac:spMk id="907" creationId="{DDDAD826-8126-C59E-8F4C-E810C42B920D}"/>
          </ac:spMkLst>
        </pc:spChg>
        <pc:spChg chg="mod">
          <ac:chgData name="H M" userId="84cd2103f36ef0dc" providerId="LiveId" clId="{8F10A91F-EFDA-497B-869D-6F532A84F5AF}" dt="2023-09-05T14:49:06.906" v="1686"/>
          <ac:spMkLst>
            <pc:docMk/>
            <pc:sldMk cId="2293351738" sldId="482"/>
            <ac:spMk id="908" creationId="{017835BE-CAEB-A858-52A2-90AAC4AB303B}"/>
          </ac:spMkLst>
        </pc:spChg>
        <pc:spChg chg="mod">
          <ac:chgData name="H M" userId="84cd2103f36ef0dc" providerId="LiveId" clId="{8F10A91F-EFDA-497B-869D-6F532A84F5AF}" dt="2023-09-05T14:49:06.906" v="1686"/>
          <ac:spMkLst>
            <pc:docMk/>
            <pc:sldMk cId="2293351738" sldId="482"/>
            <ac:spMk id="909" creationId="{B9DA144C-1AB9-A273-114E-022F48C66CBE}"/>
          </ac:spMkLst>
        </pc:spChg>
        <pc:spChg chg="mod">
          <ac:chgData name="H M" userId="84cd2103f36ef0dc" providerId="LiveId" clId="{8F10A91F-EFDA-497B-869D-6F532A84F5AF}" dt="2023-09-05T14:49:06.906" v="1686"/>
          <ac:spMkLst>
            <pc:docMk/>
            <pc:sldMk cId="2293351738" sldId="482"/>
            <ac:spMk id="910" creationId="{76220AE5-9939-7728-8B21-37BBA7C1A252}"/>
          </ac:spMkLst>
        </pc:spChg>
        <pc:spChg chg="mod">
          <ac:chgData name="H M" userId="84cd2103f36ef0dc" providerId="LiveId" clId="{8F10A91F-EFDA-497B-869D-6F532A84F5AF}" dt="2023-09-05T14:49:06.906" v="1686"/>
          <ac:spMkLst>
            <pc:docMk/>
            <pc:sldMk cId="2293351738" sldId="482"/>
            <ac:spMk id="911" creationId="{011365BE-1FC5-1EC8-A882-E2F2BA5E62D1}"/>
          </ac:spMkLst>
        </pc:spChg>
        <pc:spChg chg="mod">
          <ac:chgData name="H M" userId="84cd2103f36ef0dc" providerId="LiveId" clId="{8F10A91F-EFDA-497B-869D-6F532A84F5AF}" dt="2023-09-05T14:49:06.906" v="1686"/>
          <ac:spMkLst>
            <pc:docMk/>
            <pc:sldMk cId="2293351738" sldId="482"/>
            <ac:spMk id="912" creationId="{14E2022E-E739-63DF-92A9-99748355DCB5}"/>
          </ac:spMkLst>
        </pc:spChg>
        <pc:spChg chg="mod">
          <ac:chgData name="H M" userId="84cd2103f36ef0dc" providerId="LiveId" clId="{8F10A91F-EFDA-497B-869D-6F532A84F5AF}" dt="2023-09-05T14:49:06.906" v="1686"/>
          <ac:spMkLst>
            <pc:docMk/>
            <pc:sldMk cId="2293351738" sldId="482"/>
            <ac:spMk id="913" creationId="{6C298DF4-5043-5AE3-0369-B3CC678B6F62}"/>
          </ac:spMkLst>
        </pc:spChg>
        <pc:spChg chg="mod">
          <ac:chgData name="H M" userId="84cd2103f36ef0dc" providerId="LiveId" clId="{8F10A91F-EFDA-497B-869D-6F532A84F5AF}" dt="2023-09-05T14:49:06.906" v="1686"/>
          <ac:spMkLst>
            <pc:docMk/>
            <pc:sldMk cId="2293351738" sldId="482"/>
            <ac:spMk id="914" creationId="{4103CB20-5C28-DEB8-36DE-046A613ED422}"/>
          </ac:spMkLst>
        </pc:spChg>
        <pc:spChg chg="mod">
          <ac:chgData name="H M" userId="84cd2103f36ef0dc" providerId="LiveId" clId="{8F10A91F-EFDA-497B-869D-6F532A84F5AF}" dt="2023-09-05T14:49:06.906" v="1686"/>
          <ac:spMkLst>
            <pc:docMk/>
            <pc:sldMk cId="2293351738" sldId="482"/>
            <ac:spMk id="915" creationId="{24DFDF2B-610A-3924-BF45-FC2C2965793F}"/>
          </ac:spMkLst>
        </pc:spChg>
        <pc:spChg chg="mod">
          <ac:chgData name="H M" userId="84cd2103f36ef0dc" providerId="LiveId" clId="{8F10A91F-EFDA-497B-869D-6F532A84F5AF}" dt="2023-09-05T14:49:06.906" v="1686"/>
          <ac:spMkLst>
            <pc:docMk/>
            <pc:sldMk cId="2293351738" sldId="482"/>
            <ac:spMk id="916" creationId="{D984D107-2AF9-9659-5656-298342E962D4}"/>
          </ac:spMkLst>
        </pc:spChg>
        <pc:spChg chg="mod">
          <ac:chgData name="H M" userId="84cd2103f36ef0dc" providerId="LiveId" clId="{8F10A91F-EFDA-497B-869D-6F532A84F5AF}" dt="2023-09-05T14:49:06.906" v="1686"/>
          <ac:spMkLst>
            <pc:docMk/>
            <pc:sldMk cId="2293351738" sldId="482"/>
            <ac:spMk id="917" creationId="{15D562A0-7AAB-3741-C52F-A001173E3638}"/>
          </ac:spMkLst>
        </pc:spChg>
        <pc:spChg chg="mod">
          <ac:chgData name="H M" userId="84cd2103f36ef0dc" providerId="LiveId" clId="{8F10A91F-EFDA-497B-869D-6F532A84F5AF}" dt="2023-09-05T14:49:06.906" v="1686"/>
          <ac:spMkLst>
            <pc:docMk/>
            <pc:sldMk cId="2293351738" sldId="482"/>
            <ac:spMk id="918" creationId="{60101852-77CD-6040-1EBB-5AB4B23AA9D5}"/>
          </ac:spMkLst>
        </pc:spChg>
        <pc:spChg chg="mod">
          <ac:chgData name="H M" userId="84cd2103f36ef0dc" providerId="LiveId" clId="{8F10A91F-EFDA-497B-869D-6F532A84F5AF}" dt="2023-09-05T14:49:06.906" v="1686"/>
          <ac:spMkLst>
            <pc:docMk/>
            <pc:sldMk cId="2293351738" sldId="482"/>
            <ac:spMk id="919" creationId="{33E92709-D382-72DD-44C7-8C330250F5B5}"/>
          </ac:spMkLst>
        </pc:spChg>
        <pc:spChg chg="mod">
          <ac:chgData name="H M" userId="84cd2103f36ef0dc" providerId="LiveId" clId="{8F10A91F-EFDA-497B-869D-6F532A84F5AF}" dt="2023-09-05T14:49:06.906" v="1686"/>
          <ac:spMkLst>
            <pc:docMk/>
            <pc:sldMk cId="2293351738" sldId="482"/>
            <ac:spMk id="920" creationId="{8DF05A8D-1167-F7C5-DA04-00F16C8A2BA9}"/>
          </ac:spMkLst>
        </pc:spChg>
        <pc:spChg chg="mod">
          <ac:chgData name="H M" userId="84cd2103f36ef0dc" providerId="LiveId" clId="{8F10A91F-EFDA-497B-869D-6F532A84F5AF}" dt="2023-09-05T14:49:06.906" v="1686"/>
          <ac:spMkLst>
            <pc:docMk/>
            <pc:sldMk cId="2293351738" sldId="482"/>
            <ac:spMk id="921" creationId="{A7ED6810-B9D3-B42A-1A01-B412F50B0AD3}"/>
          </ac:spMkLst>
        </pc:spChg>
        <pc:spChg chg="mod">
          <ac:chgData name="H M" userId="84cd2103f36ef0dc" providerId="LiveId" clId="{8F10A91F-EFDA-497B-869D-6F532A84F5AF}" dt="2023-09-05T14:49:06.906" v="1686"/>
          <ac:spMkLst>
            <pc:docMk/>
            <pc:sldMk cId="2293351738" sldId="482"/>
            <ac:spMk id="922" creationId="{4E8BBD1A-9588-AA68-4EEB-AB32CD048104}"/>
          </ac:spMkLst>
        </pc:spChg>
        <pc:spChg chg="mod">
          <ac:chgData name="H M" userId="84cd2103f36ef0dc" providerId="LiveId" clId="{8F10A91F-EFDA-497B-869D-6F532A84F5AF}" dt="2023-09-05T14:49:06.906" v="1686"/>
          <ac:spMkLst>
            <pc:docMk/>
            <pc:sldMk cId="2293351738" sldId="482"/>
            <ac:spMk id="923" creationId="{CC49D7FE-3CE7-6A10-3BC8-0E4FDEA03C7A}"/>
          </ac:spMkLst>
        </pc:spChg>
        <pc:spChg chg="mod">
          <ac:chgData name="H M" userId="84cd2103f36ef0dc" providerId="LiveId" clId="{8F10A91F-EFDA-497B-869D-6F532A84F5AF}" dt="2023-09-05T14:49:06.906" v="1686"/>
          <ac:spMkLst>
            <pc:docMk/>
            <pc:sldMk cId="2293351738" sldId="482"/>
            <ac:spMk id="924" creationId="{609E94B5-6D85-915B-338F-410240E20959}"/>
          </ac:spMkLst>
        </pc:spChg>
        <pc:spChg chg="mod">
          <ac:chgData name="H M" userId="84cd2103f36ef0dc" providerId="LiveId" clId="{8F10A91F-EFDA-497B-869D-6F532A84F5AF}" dt="2023-09-05T14:49:06.906" v="1686"/>
          <ac:spMkLst>
            <pc:docMk/>
            <pc:sldMk cId="2293351738" sldId="482"/>
            <ac:spMk id="925" creationId="{F93D184B-D07D-381A-CC63-C716C7CEF2CD}"/>
          </ac:spMkLst>
        </pc:spChg>
        <pc:spChg chg="mod">
          <ac:chgData name="H M" userId="84cd2103f36ef0dc" providerId="LiveId" clId="{8F10A91F-EFDA-497B-869D-6F532A84F5AF}" dt="2023-09-05T14:49:06.906" v="1686"/>
          <ac:spMkLst>
            <pc:docMk/>
            <pc:sldMk cId="2293351738" sldId="482"/>
            <ac:spMk id="926" creationId="{EA5A9478-A36E-4A57-E99F-6017CBB87AFB}"/>
          </ac:spMkLst>
        </pc:spChg>
        <pc:spChg chg="mod">
          <ac:chgData name="H M" userId="84cd2103f36ef0dc" providerId="LiveId" clId="{8F10A91F-EFDA-497B-869D-6F532A84F5AF}" dt="2023-09-05T14:49:06.906" v="1686"/>
          <ac:spMkLst>
            <pc:docMk/>
            <pc:sldMk cId="2293351738" sldId="482"/>
            <ac:spMk id="927" creationId="{02ADAB50-F03F-3BC2-EB68-A2CCFD58D9C9}"/>
          </ac:spMkLst>
        </pc:spChg>
        <pc:spChg chg="mod">
          <ac:chgData name="H M" userId="84cd2103f36ef0dc" providerId="LiveId" clId="{8F10A91F-EFDA-497B-869D-6F532A84F5AF}" dt="2023-09-05T14:49:06.906" v="1686"/>
          <ac:spMkLst>
            <pc:docMk/>
            <pc:sldMk cId="2293351738" sldId="482"/>
            <ac:spMk id="928" creationId="{FB729983-519B-1C25-F6A9-BAABD162047B}"/>
          </ac:spMkLst>
        </pc:spChg>
        <pc:spChg chg="mod">
          <ac:chgData name="H M" userId="84cd2103f36ef0dc" providerId="LiveId" clId="{8F10A91F-EFDA-497B-869D-6F532A84F5AF}" dt="2023-09-05T14:49:06.906" v="1686"/>
          <ac:spMkLst>
            <pc:docMk/>
            <pc:sldMk cId="2293351738" sldId="482"/>
            <ac:spMk id="929" creationId="{8EE238DE-C9FC-7533-72D7-B17120F73C29}"/>
          </ac:spMkLst>
        </pc:spChg>
        <pc:spChg chg="mod">
          <ac:chgData name="H M" userId="84cd2103f36ef0dc" providerId="LiveId" clId="{8F10A91F-EFDA-497B-869D-6F532A84F5AF}" dt="2023-09-05T14:49:06.906" v="1686"/>
          <ac:spMkLst>
            <pc:docMk/>
            <pc:sldMk cId="2293351738" sldId="482"/>
            <ac:spMk id="930" creationId="{547FCEFB-C3F2-5C98-48AA-97D113F1A146}"/>
          </ac:spMkLst>
        </pc:spChg>
        <pc:spChg chg="mod">
          <ac:chgData name="H M" userId="84cd2103f36ef0dc" providerId="LiveId" clId="{8F10A91F-EFDA-497B-869D-6F532A84F5AF}" dt="2023-09-05T14:49:06.906" v="1686"/>
          <ac:spMkLst>
            <pc:docMk/>
            <pc:sldMk cId="2293351738" sldId="482"/>
            <ac:spMk id="931" creationId="{BB71907C-F056-7AC3-A0EC-C6525B4AAC7E}"/>
          </ac:spMkLst>
        </pc:spChg>
        <pc:spChg chg="mod">
          <ac:chgData name="H M" userId="84cd2103f36ef0dc" providerId="LiveId" clId="{8F10A91F-EFDA-497B-869D-6F532A84F5AF}" dt="2023-09-05T14:49:06.906" v="1686"/>
          <ac:spMkLst>
            <pc:docMk/>
            <pc:sldMk cId="2293351738" sldId="482"/>
            <ac:spMk id="932" creationId="{192930FC-C7F6-A5ED-352A-2C048D129A2E}"/>
          </ac:spMkLst>
        </pc:spChg>
        <pc:spChg chg="mod">
          <ac:chgData name="H M" userId="84cd2103f36ef0dc" providerId="LiveId" clId="{8F10A91F-EFDA-497B-869D-6F532A84F5AF}" dt="2023-09-05T14:49:06.906" v="1686"/>
          <ac:spMkLst>
            <pc:docMk/>
            <pc:sldMk cId="2293351738" sldId="482"/>
            <ac:spMk id="933" creationId="{A43D1133-7306-7B2A-E02E-61C558C12C68}"/>
          </ac:spMkLst>
        </pc:spChg>
        <pc:spChg chg="mod">
          <ac:chgData name="H M" userId="84cd2103f36ef0dc" providerId="LiveId" clId="{8F10A91F-EFDA-497B-869D-6F532A84F5AF}" dt="2023-09-05T14:49:06.906" v="1686"/>
          <ac:spMkLst>
            <pc:docMk/>
            <pc:sldMk cId="2293351738" sldId="482"/>
            <ac:spMk id="934" creationId="{1C5A1E59-3FC6-656D-6AED-9565596DF56D}"/>
          </ac:spMkLst>
        </pc:spChg>
        <pc:spChg chg="mod">
          <ac:chgData name="H M" userId="84cd2103f36ef0dc" providerId="LiveId" clId="{8F10A91F-EFDA-497B-869D-6F532A84F5AF}" dt="2023-09-05T14:49:06.906" v="1686"/>
          <ac:spMkLst>
            <pc:docMk/>
            <pc:sldMk cId="2293351738" sldId="482"/>
            <ac:spMk id="935" creationId="{0E4FCDB4-6B84-2D23-A12D-81BD9A71C56A}"/>
          </ac:spMkLst>
        </pc:spChg>
        <pc:spChg chg="mod">
          <ac:chgData name="H M" userId="84cd2103f36ef0dc" providerId="LiveId" clId="{8F10A91F-EFDA-497B-869D-6F532A84F5AF}" dt="2023-09-05T14:49:06.906" v="1686"/>
          <ac:spMkLst>
            <pc:docMk/>
            <pc:sldMk cId="2293351738" sldId="482"/>
            <ac:spMk id="936" creationId="{E3CA391C-E4CD-04F6-2E7D-7D810A18EF74}"/>
          </ac:spMkLst>
        </pc:spChg>
        <pc:spChg chg="mod">
          <ac:chgData name="H M" userId="84cd2103f36ef0dc" providerId="LiveId" clId="{8F10A91F-EFDA-497B-869D-6F532A84F5AF}" dt="2023-09-05T14:49:06.906" v="1686"/>
          <ac:spMkLst>
            <pc:docMk/>
            <pc:sldMk cId="2293351738" sldId="482"/>
            <ac:spMk id="937" creationId="{B4318E20-AE83-6240-49A9-6C1DDC2E8936}"/>
          </ac:spMkLst>
        </pc:spChg>
        <pc:spChg chg="mod">
          <ac:chgData name="H M" userId="84cd2103f36ef0dc" providerId="LiveId" clId="{8F10A91F-EFDA-497B-869D-6F532A84F5AF}" dt="2023-09-05T14:49:06.906" v="1686"/>
          <ac:spMkLst>
            <pc:docMk/>
            <pc:sldMk cId="2293351738" sldId="482"/>
            <ac:spMk id="938" creationId="{7786E196-0106-A7FB-21C5-0A2A36784CB0}"/>
          </ac:spMkLst>
        </pc:spChg>
        <pc:spChg chg="mod">
          <ac:chgData name="H M" userId="84cd2103f36ef0dc" providerId="LiveId" clId="{8F10A91F-EFDA-497B-869D-6F532A84F5AF}" dt="2023-09-05T14:49:06.906" v="1686"/>
          <ac:spMkLst>
            <pc:docMk/>
            <pc:sldMk cId="2293351738" sldId="482"/>
            <ac:spMk id="939" creationId="{B3514485-59F7-AAE6-ACC1-C08F98AB7923}"/>
          </ac:spMkLst>
        </pc:spChg>
        <pc:spChg chg="mod">
          <ac:chgData name="H M" userId="84cd2103f36ef0dc" providerId="LiveId" clId="{8F10A91F-EFDA-497B-869D-6F532A84F5AF}" dt="2023-09-05T14:49:06.906" v="1686"/>
          <ac:spMkLst>
            <pc:docMk/>
            <pc:sldMk cId="2293351738" sldId="482"/>
            <ac:spMk id="940" creationId="{11888D4B-8B66-4984-D079-292FA1AE8207}"/>
          </ac:spMkLst>
        </pc:spChg>
        <pc:spChg chg="mod">
          <ac:chgData name="H M" userId="84cd2103f36ef0dc" providerId="LiveId" clId="{8F10A91F-EFDA-497B-869D-6F532A84F5AF}" dt="2023-09-05T14:49:06.906" v="1686"/>
          <ac:spMkLst>
            <pc:docMk/>
            <pc:sldMk cId="2293351738" sldId="482"/>
            <ac:spMk id="941" creationId="{D0E4D377-C010-6BB9-2732-0120A9FB6712}"/>
          </ac:spMkLst>
        </pc:spChg>
        <pc:spChg chg="mod">
          <ac:chgData name="H M" userId="84cd2103f36ef0dc" providerId="LiveId" clId="{8F10A91F-EFDA-497B-869D-6F532A84F5AF}" dt="2023-09-05T14:49:06.906" v="1686"/>
          <ac:spMkLst>
            <pc:docMk/>
            <pc:sldMk cId="2293351738" sldId="482"/>
            <ac:spMk id="942" creationId="{9AEFAB7D-D285-14DA-E9D0-0520973F9EC5}"/>
          </ac:spMkLst>
        </pc:spChg>
        <pc:spChg chg="mod">
          <ac:chgData name="H M" userId="84cd2103f36ef0dc" providerId="LiveId" clId="{8F10A91F-EFDA-497B-869D-6F532A84F5AF}" dt="2023-09-05T14:49:06.906" v="1686"/>
          <ac:spMkLst>
            <pc:docMk/>
            <pc:sldMk cId="2293351738" sldId="482"/>
            <ac:spMk id="943" creationId="{DDF4195F-22D1-52B2-FC2B-2857A1BB8335}"/>
          </ac:spMkLst>
        </pc:spChg>
        <pc:grpChg chg="add del mod">
          <ac:chgData name="H M" userId="84cd2103f36ef0dc" providerId="LiveId" clId="{8F10A91F-EFDA-497B-869D-6F532A84F5AF}" dt="2023-09-04T21:17:58.316" v="524" actId="478"/>
          <ac:grpSpMkLst>
            <pc:docMk/>
            <pc:sldMk cId="2293351738" sldId="482"/>
            <ac:grpSpMk id="2" creationId="{5C072126-B63E-D901-CC94-78738789FB3B}"/>
          </ac:grpSpMkLst>
        </pc:grpChg>
        <pc:grpChg chg="add mod">
          <ac:chgData name="H M" userId="84cd2103f36ef0dc" providerId="LiveId" clId="{8F10A91F-EFDA-497B-869D-6F532A84F5AF}" dt="2023-09-05T14:49:27.296" v="1697" actId="1076"/>
          <ac:grpSpMkLst>
            <pc:docMk/>
            <pc:sldMk cId="2293351738" sldId="482"/>
            <ac:grpSpMk id="3" creationId="{A7486CE2-0F6F-4CB5-40BE-87DF65C64553}"/>
          </ac:grpSpMkLst>
        </pc:grpChg>
        <pc:grpChg chg="add del mod">
          <ac:chgData name="H M" userId="84cd2103f36ef0dc" providerId="LiveId" clId="{8F10A91F-EFDA-497B-869D-6F532A84F5AF}" dt="2023-09-04T21:01:15.379" v="305" actId="21"/>
          <ac:grpSpMkLst>
            <pc:docMk/>
            <pc:sldMk cId="2293351738" sldId="482"/>
            <ac:grpSpMk id="318" creationId="{7DD2F9C3-E1FC-A6B5-BF39-DB0C3C3B7CD0}"/>
          </ac:grpSpMkLst>
        </pc:grpChg>
        <pc:grpChg chg="add del mod">
          <ac:chgData name="H M" userId="84cd2103f36ef0dc" providerId="LiveId" clId="{8F10A91F-EFDA-497B-869D-6F532A84F5AF}" dt="2023-09-04T21:02:01.657" v="314" actId="165"/>
          <ac:grpSpMkLst>
            <pc:docMk/>
            <pc:sldMk cId="2293351738" sldId="482"/>
            <ac:grpSpMk id="319" creationId="{4F4EB7BE-74A3-95C4-135F-E951EB3D5033}"/>
          </ac:grpSpMkLst>
        </pc:grpChg>
        <pc:grpChg chg="add mod">
          <ac:chgData name="H M" userId="84cd2103f36ef0dc" providerId="LiveId" clId="{8F10A91F-EFDA-497B-869D-6F532A84F5AF}" dt="2023-09-05T14:49:14.466" v="1691" actId="1076"/>
          <ac:grpSpMkLst>
            <pc:docMk/>
            <pc:sldMk cId="2293351738" sldId="482"/>
            <ac:grpSpMk id="600" creationId="{F8272BD9-3F2C-C4FA-334C-4DF4D9D8EB43}"/>
          </ac:grpSpMkLst>
        </pc:grpChg>
        <pc:grpChg chg="del mod">
          <ac:chgData name="H M" userId="84cd2103f36ef0dc" providerId="LiveId" clId="{8F10A91F-EFDA-497B-869D-6F532A84F5AF}" dt="2023-09-04T21:05:23.722" v="370" actId="165"/>
          <ac:grpSpMkLst>
            <pc:docMk/>
            <pc:sldMk cId="2293351738" sldId="482"/>
            <ac:grpSpMk id="630" creationId="{0021F420-BAB9-CB19-C6EA-793FABC19D2F}"/>
          </ac:grpSpMkLst>
        </pc:grpChg>
        <pc:grpChg chg="add del mod">
          <ac:chgData name="H M" userId="84cd2103f36ef0dc" providerId="LiveId" clId="{8F10A91F-EFDA-497B-869D-6F532A84F5AF}" dt="2023-09-04T21:18:55.009" v="551" actId="21"/>
          <ac:grpSpMkLst>
            <pc:docMk/>
            <pc:sldMk cId="2293351738" sldId="482"/>
            <ac:grpSpMk id="633" creationId="{20D9D69D-3939-C6F5-138E-516A8ABC5000}"/>
          </ac:grpSpMkLst>
        </pc:grpChg>
        <pc:grpChg chg="add mod">
          <ac:chgData name="H M" userId="84cd2103f36ef0dc" providerId="LiveId" clId="{8F10A91F-EFDA-497B-869D-6F532A84F5AF}" dt="2023-09-05T14:49:12.786" v="1690" actId="1076"/>
          <ac:grpSpMkLst>
            <pc:docMk/>
            <pc:sldMk cId="2293351738" sldId="482"/>
            <ac:grpSpMk id="639" creationId="{5AEA2C41-C409-C495-C0E1-9A069737EEBF}"/>
          </ac:grpSpMkLst>
        </pc:grpChg>
        <pc:grpChg chg="add del mod">
          <ac:chgData name="H M" userId="84cd2103f36ef0dc" providerId="LiveId" clId="{8F10A91F-EFDA-497B-869D-6F532A84F5AF}" dt="2023-09-05T14:24:52.417" v="1285" actId="21"/>
          <ac:grpSpMkLst>
            <pc:docMk/>
            <pc:sldMk cId="2293351738" sldId="482"/>
            <ac:grpSpMk id="650" creationId="{3D2C7DE1-C8FE-66E4-DCDD-C4B2DB9038C2}"/>
          </ac:grpSpMkLst>
        </pc:grpChg>
        <pc:grpChg chg="add del mod">
          <ac:chgData name="H M" userId="84cd2103f36ef0dc" providerId="LiveId" clId="{8F10A91F-EFDA-497B-869D-6F532A84F5AF}" dt="2023-09-05T14:48:08.900" v="1674" actId="165"/>
          <ac:grpSpMkLst>
            <pc:docMk/>
            <pc:sldMk cId="2293351738" sldId="482"/>
            <ac:grpSpMk id="764" creationId="{DA242417-85FC-C484-79E6-ABF25240BE12}"/>
          </ac:grpSpMkLst>
        </pc:grpChg>
        <pc:grpChg chg="mod topLvl">
          <ac:chgData name="H M" userId="84cd2103f36ef0dc" providerId="LiveId" clId="{8F10A91F-EFDA-497B-869D-6F532A84F5AF}" dt="2023-09-05T14:48:12.216" v="1675" actId="164"/>
          <ac:grpSpMkLst>
            <pc:docMk/>
            <pc:sldMk cId="2293351738" sldId="482"/>
            <ac:grpSpMk id="766" creationId="{30B3089C-342D-40BE-AC39-427744D50F7D}"/>
          </ac:grpSpMkLst>
        </pc:grpChg>
        <pc:grpChg chg="mod">
          <ac:chgData name="H M" userId="84cd2103f36ef0dc" providerId="LiveId" clId="{8F10A91F-EFDA-497B-869D-6F532A84F5AF}" dt="2023-09-05T14:49:25.716" v="1696" actId="1076"/>
          <ac:grpSpMkLst>
            <pc:docMk/>
            <pc:sldMk cId="2293351738" sldId="482"/>
            <ac:grpSpMk id="770" creationId="{FBA536A0-B3D5-7559-BE56-EC7D917E7529}"/>
          </ac:grpSpMkLst>
        </pc:grpChg>
        <pc:grpChg chg="mod">
          <ac:chgData name="H M" userId="84cd2103f36ef0dc" providerId="LiveId" clId="{8F10A91F-EFDA-497B-869D-6F532A84F5AF}" dt="2023-09-05T14:49:10.494" v="1688" actId="1076"/>
          <ac:grpSpMkLst>
            <pc:docMk/>
            <pc:sldMk cId="2293351738" sldId="482"/>
            <ac:grpSpMk id="783" creationId="{24FFCA90-2737-B284-45FB-DE53CAA1A62E}"/>
          </ac:grpSpMkLst>
        </pc:grpChg>
        <pc:grpChg chg="mod">
          <ac:chgData name="H M" userId="84cd2103f36ef0dc" providerId="LiveId" clId="{8F10A91F-EFDA-497B-869D-6F532A84F5AF}" dt="2023-09-05T14:46:20.566" v="1639" actId="27803"/>
          <ac:grpSpMkLst>
            <pc:docMk/>
            <pc:sldMk cId="2293351738" sldId="482"/>
            <ac:grpSpMk id="805" creationId="{7727FF03-2F8B-9EB6-914E-6EABF73E2BA0}"/>
          </ac:grpSpMkLst>
        </pc:grpChg>
        <pc:grpChg chg="add mod">
          <ac:chgData name="H M" userId="84cd2103f36ef0dc" providerId="LiveId" clId="{8F10A91F-EFDA-497B-869D-6F532A84F5AF}" dt="2023-09-05T14:48:15.296" v="1676" actId="1076"/>
          <ac:grpSpMkLst>
            <pc:docMk/>
            <pc:sldMk cId="2293351738" sldId="482"/>
            <ac:grpSpMk id="809" creationId="{D69EC8B2-04D4-2D9B-3C1C-DF56D791DE1A}"/>
          </ac:grpSpMkLst>
        </pc:grpChg>
        <pc:grpChg chg="add mod">
          <ac:chgData name="H M" userId="84cd2103f36ef0dc" providerId="LiveId" clId="{8F10A91F-EFDA-497B-869D-6F532A84F5AF}" dt="2023-09-05T14:49:24.286" v="1695" actId="1076"/>
          <ac:grpSpMkLst>
            <pc:docMk/>
            <pc:sldMk cId="2293351738" sldId="482"/>
            <ac:grpSpMk id="810" creationId="{C4E2ACBB-B161-7B07-9436-272EE9D1DB11}"/>
          </ac:grpSpMkLst>
        </pc:grpChg>
        <pc:picChg chg="add del mod">
          <ac:chgData name="H M" userId="84cd2103f36ef0dc" providerId="LiveId" clId="{8F10A91F-EFDA-497B-869D-6F532A84F5AF}" dt="2023-09-05T14:46:20.566" v="1639" actId="27803"/>
          <ac:picMkLst>
            <pc:docMk/>
            <pc:sldMk cId="2293351738" sldId="482"/>
            <ac:picMk id="2" creationId="{55EC1D8E-E215-B17C-59A4-99890256772E}"/>
          </ac:picMkLst>
        </pc:picChg>
        <pc:picChg chg="add del mod">
          <ac:chgData name="H M" userId="84cd2103f36ef0dc" providerId="LiveId" clId="{8F10A91F-EFDA-497B-869D-6F532A84F5AF}" dt="2023-09-04T21:04:39.256" v="363" actId="478"/>
          <ac:picMkLst>
            <pc:docMk/>
            <pc:sldMk cId="2293351738" sldId="482"/>
            <ac:picMk id="626" creationId="{3C743218-1070-3087-35A9-5A7AAB8C67EF}"/>
          </ac:picMkLst>
        </pc:picChg>
        <pc:picChg chg="add del mod">
          <ac:chgData name="H M" userId="84cd2103f36ef0dc" providerId="LiveId" clId="{8F10A91F-EFDA-497B-869D-6F532A84F5AF}" dt="2023-09-04T21:18:00.429" v="525" actId="478"/>
          <ac:picMkLst>
            <pc:docMk/>
            <pc:sldMk cId="2293351738" sldId="482"/>
            <ac:picMk id="627" creationId="{1F36A2A2-A010-8E3F-79A7-4040C5735CE6}"/>
          </ac:picMkLst>
        </pc:picChg>
        <pc:picChg chg="add del mod">
          <ac:chgData name="H M" userId="84cd2103f36ef0dc" providerId="LiveId" clId="{8F10A91F-EFDA-497B-869D-6F532A84F5AF}" dt="2023-09-04T21:05:19.052" v="368" actId="27803"/>
          <ac:picMkLst>
            <pc:docMk/>
            <pc:sldMk cId="2293351738" sldId="482"/>
            <ac:picMk id="629" creationId="{BE431A59-01E1-EE6F-013A-4A78A6D6EBEE}"/>
          </ac:picMkLst>
        </pc:picChg>
        <pc:picChg chg="add del mod">
          <ac:chgData name="H M" userId="84cd2103f36ef0dc" providerId="LiveId" clId="{8F10A91F-EFDA-497B-869D-6F532A84F5AF}" dt="2023-09-04T21:18:16.019" v="531" actId="478"/>
          <ac:picMkLst>
            <pc:docMk/>
            <pc:sldMk cId="2293351738" sldId="482"/>
            <ac:picMk id="635" creationId="{172EA038-3D81-6529-DA60-43FCF5F4AB64}"/>
          </ac:picMkLst>
        </pc:picChg>
        <pc:picChg chg="add del mod">
          <ac:chgData name="H M" userId="84cd2103f36ef0dc" providerId="LiveId" clId="{8F10A91F-EFDA-497B-869D-6F532A84F5AF}" dt="2023-09-05T14:32:19.237" v="1401" actId="21"/>
          <ac:picMkLst>
            <pc:docMk/>
            <pc:sldMk cId="2293351738" sldId="482"/>
            <ac:picMk id="637" creationId="{F3FD4038-5317-0C14-311B-12C35E3314F6}"/>
          </ac:picMkLst>
        </pc:picChg>
        <pc:picChg chg="add del mod">
          <ac:chgData name="H M" userId="84cd2103f36ef0dc" providerId="LiveId" clId="{8F10A91F-EFDA-497B-869D-6F532A84F5AF}" dt="2023-09-04T21:18:27.638" v="540" actId="478"/>
          <ac:picMkLst>
            <pc:docMk/>
            <pc:sldMk cId="2293351738" sldId="482"/>
            <ac:picMk id="639" creationId="{7E58E3A1-0672-775E-E793-32EC04301A2D}"/>
          </ac:picMkLst>
        </pc:picChg>
        <pc:picChg chg="add del mod">
          <ac:chgData name="H M" userId="84cd2103f36ef0dc" providerId="LiveId" clId="{8F10A91F-EFDA-497B-869D-6F532A84F5AF}" dt="2023-09-05T14:32:03.288" v="1395" actId="21"/>
          <ac:picMkLst>
            <pc:docMk/>
            <pc:sldMk cId="2293351738" sldId="482"/>
            <ac:picMk id="641" creationId="{4B1F00CB-5B04-6EB9-D243-6B8877CA592C}"/>
          </ac:picMkLst>
        </pc:picChg>
        <pc:picChg chg="add del mod">
          <ac:chgData name="H M" userId="84cd2103f36ef0dc" providerId="LiveId" clId="{8F10A91F-EFDA-497B-869D-6F532A84F5AF}" dt="2023-09-05T14:46:19.071" v="1638" actId="27803"/>
          <ac:picMkLst>
            <pc:docMk/>
            <pc:sldMk cId="2293351738" sldId="482"/>
            <ac:picMk id="643" creationId="{1E8EB8FF-6AA4-2178-856C-80F7ACB3D09A}"/>
          </ac:picMkLst>
        </pc:picChg>
        <pc:picChg chg="add del mod">
          <ac:chgData name="H M" userId="84cd2103f36ef0dc" providerId="LiveId" clId="{8F10A91F-EFDA-497B-869D-6F532A84F5AF}" dt="2023-09-05T14:46:16.586" v="1637" actId="27803"/>
          <ac:picMkLst>
            <pc:docMk/>
            <pc:sldMk cId="2293351738" sldId="482"/>
            <ac:picMk id="645" creationId="{DFAD7C66-2DCF-5CA5-4D9D-9F93428DD6F8}"/>
          </ac:picMkLst>
        </pc:picChg>
        <pc:picChg chg="add del mod">
          <ac:chgData name="H M" userId="84cd2103f36ef0dc" providerId="LiveId" clId="{8F10A91F-EFDA-497B-869D-6F532A84F5AF}" dt="2023-09-05T14:04:54.240" v="953" actId="21"/>
          <ac:picMkLst>
            <pc:docMk/>
            <pc:sldMk cId="2293351738" sldId="482"/>
            <ac:picMk id="647" creationId="{EA063285-5930-B208-5132-C21CB8E239B1}"/>
          </ac:picMkLst>
        </pc:picChg>
        <pc:picChg chg="add del mod">
          <ac:chgData name="H M" userId="84cd2103f36ef0dc" providerId="LiveId" clId="{8F10A91F-EFDA-497B-869D-6F532A84F5AF}" dt="2023-09-05T14:20:48.508" v="1214" actId="21"/>
          <ac:picMkLst>
            <pc:docMk/>
            <pc:sldMk cId="2293351738" sldId="482"/>
            <ac:picMk id="649" creationId="{05039118-E486-D1B3-8458-0731B621253A}"/>
          </ac:picMkLst>
        </pc:picChg>
      </pc:sldChg>
      <pc:sldChg chg="addSp delSp modSp new mod modClrScheme chgLayout">
        <pc:chgData name="H M" userId="84cd2103f36ef0dc" providerId="LiveId" clId="{8F10A91F-EFDA-497B-869D-6F532A84F5AF}" dt="2023-09-04T21:30:52.679" v="756" actId="21"/>
        <pc:sldMkLst>
          <pc:docMk/>
          <pc:sldMk cId="2506834596" sldId="483"/>
        </pc:sldMkLst>
        <pc:spChg chg="add mod">
          <ac:chgData name="H M" userId="84cd2103f36ef0dc" providerId="LiveId" clId="{8F10A91F-EFDA-497B-869D-6F532A84F5AF}" dt="2023-09-04T20:58:35.895" v="265"/>
          <ac:spMkLst>
            <pc:docMk/>
            <pc:sldMk cId="2506834596" sldId="483"/>
            <ac:spMk id="2" creationId="{B719F01D-D0DA-42FC-F7FB-DCA9579EEE65}"/>
          </ac:spMkLst>
        </pc:spChg>
        <pc:spChg chg="add mod">
          <ac:chgData name="H M" userId="84cd2103f36ef0dc" providerId="LiveId" clId="{8F10A91F-EFDA-497B-869D-6F532A84F5AF}" dt="2023-09-04T21:09:23.255" v="441" actId="1076"/>
          <ac:spMkLst>
            <pc:docMk/>
            <pc:sldMk cId="2506834596" sldId="483"/>
            <ac:spMk id="3" creationId="{B9059ABA-16E3-AAB3-27C1-8BF8FA07D34A}"/>
          </ac:spMkLst>
        </pc:spChg>
        <pc:spChg chg="mod">
          <ac:chgData name="H M" userId="84cd2103f36ef0dc" providerId="LiveId" clId="{8F10A91F-EFDA-497B-869D-6F532A84F5AF}" dt="2023-09-04T21:08:49.999" v="429"/>
          <ac:spMkLst>
            <pc:docMk/>
            <pc:sldMk cId="2506834596" sldId="483"/>
            <ac:spMk id="5" creationId="{B3C5D525-0CE5-A0BE-0D01-5C38EAF77AE9}"/>
          </ac:spMkLst>
        </pc:spChg>
        <pc:spChg chg="mod">
          <ac:chgData name="H M" userId="84cd2103f36ef0dc" providerId="LiveId" clId="{8F10A91F-EFDA-497B-869D-6F532A84F5AF}" dt="2023-09-04T21:08:49.999" v="429"/>
          <ac:spMkLst>
            <pc:docMk/>
            <pc:sldMk cId="2506834596" sldId="483"/>
            <ac:spMk id="6" creationId="{ADD32CB5-7411-5B42-57D8-F100874A54D0}"/>
          </ac:spMkLst>
        </pc:spChg>
        <pc:spChg chg="mod">
          <ac:chgData name="H M" userId="84cd2103f36ef0dc" providerId="LiveId" clId="{8F10A91F-EFDA-497B-869D-6F532A84F5AF}" dt="2023-09-04T21:08:49.999" v="429"/>
          <ac:spMkLst>
            <pc:docMk/>
            <pc:sldMk cId="2506834596" sldId="483"/>
            <ac:spMk id="7" creationId="{5343FCC7-9A27-8CA2-8D5F-0D2964761D17}"/>
          </ac:spMkLst>
        </pc:spChg>
        <pc:spChg chg="mod">
          <ac:chgData name="H M" userId="84cd2103f36ef0dc" providerId="LiveId" clId="{8F10A91F-EFDA-497B-869D-6F532A84F5AF}" dt="2023-09-04T21:08:49.999" v="429"/>
          <ac:spMkLst>
            <pc:docMk/>
            <pc:sldMk cId="2506834596" sldId="483"/>
            <ac:spMk id="8" creationId="{C46E56BD-C7EF-0EBC-2740-B6936DC2C150}"/>
          </ac:spMkLst>
        </pc:spChg>
        <pc:spChg chg="mod">
          <ac:chgData name="H M" userId="84cd2103f36ef0dc" providerId="LiveId" clId="{8F10A91F-EFDA-497B-869D-6F532A84F5AF}" dt="2023-09-04T21:08:49.999" v="429"/>
          <ac:spMkLst>
            <pc:docMk/>
            <pc:sldMk cId="2506834596" sldId="483"/>
            <ac:spMk id="9" creationId="{7358D2B7-E8A7-A61B-3770-F8CF93A54456}"/>
          </ac:spMkLst>
        </pc:spChg>
        <pc:spChg chg="mod">
          <ac:chgData name="H M" userId="84cd2103f36ef0dc" providerId="LiveId" clId="{8F10A91F-EFDA-497B-869D-6F532A84F5AF}" dt="2023-09-04T21:08:49.999" v="429"/>
          <ac:spMkLst>
            <pc:docMk/>
            <pc:sldMk cId="2506834596" sldId="483"/>
            <ac:spMk id="10" creationId="{BB6EBD5F-6132-F055-26CC-F015ED7CA046}"/>
          </ac:spMkLst>
        </pc:spChg>
        <pc:spChg chg="mod">
          <ac:chgData name="H M" userId="84cd2103f36ef0dc" providerId="LiveId" clId="{8F10A91F-EFDA-497B-869D-6F532A84F5AF}" dt="2023-09-04T21:08:49.999" v="429"/>
          <ac:spMkLst>
            <pc:docMk/>
            <pc:sldMk cId="2506834596" sldId="483"/>
            <ac:spMk id="11" creationId="{82DCC20C-EF19-5C4C-7C51-199CB8886BCE}"/>
          </ac:spMkLst>
        </pc:spChg>
        <pc:spChg chg="mod">
          <ac:chgData name="H M" userId="84cd2103f36ef0dc" providerId="LiveId" clId="{8F10A91F-EFDA-497B-869D-6F532A84F5AF}" dt="2023-09-04T21:08:49.999" v="429"/>
          <ac:spMkLst>
            <pc:docMk/>
            <pc:sldMk cId="2506834596" sldId="483"/>
            <ac:spMk id="12" creationId="{267C42CF-1260-2497-4294-FF08FC232391}"/>
          </ac:spMkLst>
        </pc:spChg>
        <pc:spChg chg="mod">
          <ac:chgData name="H M" userId="84cd2103f36ef0dc" providerId="LiveId" clId="{8F10A91F-EFDA-497B-869D-6F532A84F5AF}" dt="2023-09-04T21:08:49.999" v="429"/>
          <ac:spMkLst>
            <pc:docMk/>
            <pc:sldMk cId="2506834596" sldId="483"/>
            <ac:spMk id="13" creationId="{A42DAA20-6B3E-B3CC-8953-5708A764DD7B}"/>
          </ac:spMkLst>
        </pc:spChg>
        <pc:spChg chg="mod">
          <ac:chgData name="H M" userId="84cd2103f36ef0dc" providerId="LiveId" clId="{8F10A91F-EFDA-497B-869D-6F532A84F5AF}" dt="2023-09-04T21:08:49.999" v="429"/>
          <ac:spMkLst>
            <pc:docMk/>
            <pc:sldMk cId="2506834596" sldId="483"/>
            <ac:spMk id="14" creationId="{95A82C5A-124B-B3CF-FEBB-6A7689D9D4B7}"/>
          </ac:spMkLst>
        </pc:spChg>
        <pc:spChg chg="mod">
          <ac:chgData name="H M" userId="84cd2103f36ef0dc" providerId="LiveId" clId="{8F10A91F-EFDA-497B-869D-6F532A84F5AF}" dt="2023-09-04T21:08:49.999" v="429"/>
          <ac:spMkLst>
            <pc:docMk/>
            <pc:sldMk cId="2506834596" sldId="483"/>
            <ac:spMk id="15" creationId="{49665CCF-116E-9806-65F6-779136BC83C6}"/>
          </ac:spMkLst>
        </pc:spChg>
        <pc:spChg chg="mod">
          <ac:chgData name="H M" userId="84cd2103f36ef0dc" providerId="LiveId" clId="{8F10A91F-EFDA-497B-869D-6F532A84F5AF}" dt="2023-09-04T21:08:49.999" v="429"/>
          <ac:spMkLst>
            <pc:docMk/>
            <pc:sldMk cId="2506834596" sldId="483"/>
            <ac:spMk id="16" creationId="{87E3DCD0-37E7-E439-53FE-72180BDCD298}"/>
          </ac:spMkLst>
        </pc:spChg>
        <pc:spChg chg="mod">
          <ac:chgData name="H M" userId="84cd2103f36ef0dc" providerId="LiveId" clId="{8F10A91F-EFDA-497B-869D-6F532A84F5AF}" dt="2023-09-04T21:08:49.999" v="429"/>
          <ac:spMkLst>
            <pc:docMk/>
            <pc:sldMk cId="2506834596" sldId="483"/>
            <ac:spMk id="17" creationId="{302B8EF6-6E04-E55E-F04D-B3645A075283}"/>
          </ac:spMkLst>
        </pc:spChg>
        <pc:spChg chg="mod">
          <ac:chgData name="H M" userId="84cd2103f36ef0dc" providerId="LiveId" clId="{8F10A91F-EFDA-497B-869D-6F532A84F5AF}" dt="2023-09-04T21:08:49.999" v="429"/>
          <ac:spMkLst>
            <pc:docMk/>
            <pc:sldMk cId="2506834596" sldId="483"/>
            <ac:spMk id="18" creationId="{E2F6B958-B8A7-BB29-24CD-07E748FFDB52}"/>
          </ac:spMkLst>
        </pc:spChg>
        <pc:spChg chg="mod">
          <ac:chgData name="H M" userId="84cd2103f36ef0dc" providerId="LiveId" clId="{8F10A91F-EFDA-497B-869D-6F532A84F5AF}" dt="2023-09-04T21:08:49.999" v="429"/>
          <ac:spMkLst>
            <pc:docMk/>
            <pc:sldMk cId="2506834596" sldId="483"/>
            <ac:spMk id="19" creationId="{E82282BA-7883-6873-C95F-16D4FD257C62}"/>
          </ac:spMkLst>
        </pc:spChg>
        <pc:spChg chg="mod">
          <ac:chgData name="H M" userId="84cd2103f36ef0dc" providerId="LiveId" clId="{8F10A91F-EFDA-497B-869D-6F532A84F5AF}" dt="2023-09-04T21:08:49.999" v="429"/>
          <ac:spMkLst>
            <pc:docMk/>
            <pc:sldMk cId="2506834596" sldId="483"/>
            <ac:spMk id="20" creationId="{708F2524-BE99-D007-49F3-95BA4E194278}"/>
          </ac:spMkLst>
        </pc:spChg>
        <pc:spChg chg="mod">
          <ac:chgData name="H M" userId="84cd2103f36ef0dc" providerId="LiveId" clId="{8F10A91F-EFDA-497B-869D-6F532A84F5AF}" dt="2023-09-04T21:08:49.999" v="429"/>
          <ac:spMkLst>
            <pc:docMk/>
            <pc:sldMk cId="2506834596" sldId="483"/>
            <ac:spMk id="21" creationId="{802E7C41-DCE7-99BD-6734-8D4A1EAFDA88}"/>
          </ac:spMkLst>
        </pc:spChg>
        <pc:spChg chg="mod">
          <ac:chgData name="H M" userId="84cd2103f36ef0dc" providerId="LiveId" clId="{8F10A91F-EFDA-497B-869D-6F532A84F5AF}" dt="2023-09-04T21:08:49.999" v="429"/>
          <ac:spMkLst>
            <pc:docMk/>
            <pc:sldMk cId="2506834596" sldId="483"/>
            <ac:spMk id="22" creationId="{71969D9A-C34A-6AFA-FF20-7A127E5A512B}"/>
          </ac:spMkLst>
        </pc:spChg>
        <pc:spChg chg="mod">
          <ac:chgData name="H M" userId="84cd2103f36ef0dc" providerId="LiveId" clId="{8F10A91F-EFDA-497B-869D-6F532A84F5AF}" dt="2023-09-04T21:08:49.999" v="429"/>
          <ac:spMkLst>
            <pc:docMk/>
            <pc:sldMk cId="2506834596" sldId="483"/>
            <ac:spMk id="23" creationId="{9B305871-5274-899A-187A-DB39C503FA01}"/>
          </ac:spMkLst>
        </pc:spChg>
        <pc:spChg chg="mod">
          <ac:chgData name="H M" userId="84cd2103f36ef0dc" providerId="LiveId" clId="{8F10A91F-EFDA-497B-869D-6F532A84F5AF}" dt="2023-09-04T21:08:49.999" v="429"/>
          <ac:spMkLst>
            <pc:docMk/>
            <pc:sldMk cId="2506834596" sldId="483"/>
            <ac:spMk id="24" creationId="{2FE2FCF6-B374-9DA9-592A-D00AD9F63214}"/>
          </ac:spMkLst>
        </pc:spChg>
        <pc:spChg chg="mod">
          <ac:chgData name="H M" userId="84cd2103f36ef0dc" providerId="LiveId" clId="{8F10A91F-EFDA-497B-869D-6F532A84F5AF}" dt="2023-09-04T21:08:49.999" v="429"/>
          <ac:spMkLst>
            <pc:docMk/>
            <pc:sldMk cId="2506834596" sldId="483"/>
            <ac:spMk id="25" creationId="{20DC4866-27CE-BD2D-03EB-C03861BDB4AB}"/>
          </ac:spMkLst>
        </pc:spChg>
        <pc:spChg chg="mod">
          <ac:chgData name="H M" userId="84cd2103f36ef0dc" providerId="LiveId" clId="{8F10A91F-EFDA-497B-869D-6F532A84F5AF}" dt="2023-09-04T21:08:49.999" v="429"/>
          <ac:spMkLst>
            <pc:docMk/>
            <pc:sldMk cId="2506834596" sldId="483"/>
            <ac:spMk id="26" creationId="{B9FFF434-1BA9-4AF0-4755-E07FA2BBF842}"/>
          </ac:spMkLst>
        </pc:spChg>
        <pc:spChg chg="mod">
          <ac:chgData name="H M" userId="84cd2103f36ef0dc" providerId="LiveId" clId="{8F10A91F-EFDA-497B-869D-6F532A84F5AF}" dt="2023-09-04T21:08:49.999" v="429"/>
          <ac:spMkLst>
            <pc:docMk/>
            <pc:sldMk cId="2506834596" sldId="483"/>
            <ac:spMk id="27" creationId="{D3C77B97-E52F-8B75-B870-730923A31483}"/>
          </ac:spMkLst>
        </pc:spChg>
        <pc:spChg chg="mod">
          <ac:chgData name="H M" userId="84cd2103f36ef0dc" providerId="LiveId" clId="{8F10A91F-EFDA-497B-869D-6F532A84F5AF}" dt="2023-09-04T21:08:49.999" v="429"/>
          <ac:spMkLst>
            <pc:docMk/>
            <pc:sldMk cId="2506834596" sldId="483"/>
            <ac:spMk id="28" creationId="{8503B011-D53E-65C1-A77A-E9932676A8AF}"/>
          </ac:spMkLst>
        </pc:spChg>
        <pc:spChg chg="mod">
          <ac:chgData name="H M" userId="84cd2103f36ef0dc" providerId="LiveId" clId="{8F10A91F-EFDA-497B-869D-6F532A84F5AF}" dt="2023-09-04T21:08:49.999" v="429"/>
          <ac:spMkLst>
            <pc:docMk/>
            <pc:sldMk cId="2506834596" sldId="483"/>
            <ac:spMk id="29" creationId="{FCE3838E-5774-77A4-D458-0D586ACB91F9}"/>
          </ac:spMkLst>
        </pc:spChg>
        <pc:spChg chg="mod">
          <ac:chgData name="H M" userId="84cd2103f36ef0dc" providerId="LiveId" clId="{8F10A91F-EFDA-497B-869D-6F532A84F5AF}" dt="2023-09-04T21:08:49.999" v="429"/>
          <ac:spMkLst>
            <pc:docMk/>
            <pc:sldMk cId="2506834596" sldId="483"/>
            <ac:spMk id="30" creationId="{CF50094A-8214-A560-4F1C-8FC44B976C29}"/>
          </ac:spMkLst>
        </pc:spChg>
        <pc:spChg chg="mod">
          <ac:chgData name="H M" userId="84cd2103f36ef0dc" providerId="LiveId" clId="{8F10A91F-EFDA-497B-869D-6F532A84F5AF}" dt="2023-09-04T21:08:49.999" v="429"/>
          <ac:spMkLst>
            <pc:docMk/>
            <pc:sldMk cId="2506834596" sldId="483"/>
            <ac:spMk id="31" creationId="{D9252B40-1DBD-89B6-C417-28F58725E159}"/>
          </ac:spMkLst>
        </pc:spChg>
        <pc:spChg chg="mod">
          <ac:chgData name="H M" userId="84cd2103f36ef0dc" providerId="LiveId" clId="{8F10A91F-EFDA-497B-869D-6F532A84F5AF}" dt="2023-09-04T21:08:49.999" v="429"/>
          <ac:spMkLst>
            <pc:docMk/>
            <pc:sldMk cId="2506834596" sldId="483"/>
            <ac:spMk id="32" creationId="{C84B8805-9ECC-962A-94EF-97675E82C627}"/>
          </ac:spMkLst>
        </pc:spChg>
        <pc:spChg chg="mod">
          <ac:chgData name="H M" userId="84cd2103f36ef0dc" providerId="LiveId" clId="{8F10A91F-EFDA-497B-869D-6F532A84F5AF}" dt="2023-09-04T21:08:49.999" v="429"/>
          <ac:spMkLst>
            <pc:docMk/>
            <pc:sldMk cId="2506834596" sldId="483"/>
            <ac:spMk id="33" creationId="{E780A77F-8595-E4C9-99EF-315B91A17D90}"/>
          </ac:spMkLst>
        </pc:spChg>
        <pc:spChg chg="mod">
          <ac:chgData name="H M" userId="84cd2103f36ef0dc" providerId="LiveId" clId="{8F10A91F-EFDA-497B-869D-6F532A84F5AF}" dt="2023-09-04T21:08:49.999" v="429"/>
          <ac:spMkLst>
            <pc:docMk/>
            <pc:sldMk cId="2506834596" sldId="483"/>
            <ac:spMk id="34" creationId="{24D5018A-C90D-7F67-90DC-6FD370F50314}"/>
          </ac:spMkLst>
        </pc:spChg>
        <pc:spChg chg="mod">
          <ac:chgData name="H M" userId="84cd2103f36ef0dc" providerId="LiveId" clId="{8F10A91F-EFDA-497B-869D-6F532A84F5AF}" dt="2023-09-04T21:08:49.999" v="429"/>
          <ac:spMkLst>
            <pc:docMk/>
            <pc:sldMk cId="2506834596" sldId="483"/>
            <ac:spMk id="35" creationId="{337B63B5-D444-3E78-380A-4E8ABDF50F01}"/>
          </ac:spMkLst>
        </pc:spChg>
        <pc:spChg chg="mod">
          <ac:chgData name="H M" userId="84cd2103f36ef0dc" providerId="LiveId" clId="{8F10A91F-EFDA-497B-869D-6F532A84F5AF}" dt="2023-09-04T21:08:49.999" v="429"/>
          <ac:spMkLst>
            <pc:docMk/>
            <pc:sldMk cId="2506834596" sldId="483"/>
            <ac:spMk id="36" creationId="{32BF6ACF-9C80-8E73-22F3-03AB3338253C}"/>
          </ac:spMkLst>
        </pc:spChg>
        <pc:spChg chg="mod">
          <ac:chgData name="H M" userId="84cd2103f36ef0dc" providerId="LiveId" clId="{8F10A91F-EFDA-497B-869D-6F532A84F5AF}" dt="2023-09-04T21:08:49.999" v="429"/>
          <ac:spMkLst>
            <pc:docMk/>
            <pc:sldMk cId="2506834596" sldId="483"/>
            <ac:spMk id="37" creationId="{07C2823D-883B-F264-0C08-6B708D2033B3}"/>
          </ac:spMkLst>
        </pc:spChg>
        <pc:spChg chg="mod">
          <ac:chgData name="H M" userId="84cd2103f36ef0dc" providerId="LiveId" clId="{8F10A91F-EFDA-497B-869D-6F532A84F5AF}" dt="2023-09-04T21:08:49.999" v="429"/>
          <ac:spMkLst>
            <pc:docMk/>
            <pc:sldMk cId="2506834596" sldId="483"/>
            <ac:spMk id="38" creationId="{C2E03AE4-321A-D1A4-6C61-84732A169649}"/>
          </ac:spMkLst>
        </pc:spChg>
        <pc:spChg chg="mod">
          <ac:chgData name="H M" userId="84cd2103f36ef0dc" providerId="LiveId" clId="{8F10A91F-EFDA-497B-869D-6F532A84F5AF}" dt="2023-09-04T21:08:49.999" v="429"/>
          <ac:spMkLst>
            <pc:docMk/>
            <pc:sldMk cId="2506834596" sldId="483"/>
            <ac:spMk id="39" creationId="{20F3CDAA-BA40-51E3-BCB1-19659EC1A241}"/>
          </ac:spMkLst>
        </pc:spChg>
        <pc:spChg chg="mod">
          <ac:chgData name="H M" userId="84cd2103f36ef0dc" providerId="LiveId" clId="{8F10A91F-EFDA-497B-869D-6F532A84F5AF}" dt="2023-09-04T21:08:49.999" v="429"/>
          <ac:spMkLst>
            <pc:docMk/>
            <pc:sldMk cId="2506834596" sldId="483"/>
            <ac:spMk id="40" creationId="{80236752-0489-9FDC-1BC8-42BB9967CBC8}"/>
          </ac:spMkLst>
        </pc:spChg>
        <pc:spChg chg="mod">
          <ac:chgData name="H M" userId="84cd2103f36ef0dc" providerId="LiveId" clId="{8F10A91F-EFDA-497B-869D-6F532A84F5AF}" dt="2023-09-04T21:08:49.999" v="429"/>
          <ac:spMkLst>
            <pc:docMk/>
            <pc:sldMk cId="2506834596" sldId="483"/>
            <ac:spMk id="41" creationId="{0D5D0109-DE37-5451-9876-7D1874A13ACC}"/>
          </ac:spMkLst>
        </pc:spChg>
        <pc:spChg chg="mod">
          <ac:chgData name="H M" userId="84cd2103f36ef0dc" providerId="LiveId" clId="{8F10A91F-EFDA-497B-869D-6F532A84F5AF}" dt="2023-09-04T21:08:49.999" v="429"/>
          <ac:spMkLst>
            <pc:docMk/>
            <pc:sldMk cId="2506834596" sldId="483"/>
            <ac:spMk id="42" creationId="{D1E67463-9998-B92C-D566-5BB167F7C683}"/>
          </ac:spMkLst>
        </pc:spChg>
        <pc:spChg chg="mod">
          <ac:chgData name="H M" userId="84cd2103f36ef0dc" providerId="LiveId" clId="{8F10A91F-EFDA-497B-869D-6F532A84F5AF}" dt="2023-09-04T21:08:49.999" v="429"/>
          <ac:spMkLst>
            <pc:docMk/>
            <pc:sldMk cId="2506834596" sldId="483"/>
            <ac:spMk id="43" creationId="{5971DAAC-797A-6780-68CB-C0F3213FC0FA}"/>
          </ac:spMkLst>
        </pc:spChg>
        <pc:spChg chg="mod">
          <ac:chgData name="H M" userId="84cd2103f36ef0dc" providerId="LiveId" clId="{8F10A91F-EFDA-497B-869D-6F532A84F5AF}" dt="2023-09-04T21:08:49.999" v="429"/>
          <ac:spMkLst>
            <pc:docMk/>
            <pc:sldMk cId="2506834596" sldId="483"/>
            <ac:spMk id="44" creationId="{E600F156-4ADC-D126-DE8F-96A33A198F23}"/>
          </ac:spMkLst>
        </pc:spChg>
        <pc:spChg chg="mod">
          <ac:chgData name="H M" userId="84cd2103f36ef0dc" providerId="LiveId" clId="{8F10A91F-EFDA-497B-869D-6F532A84F5AF}" dt="2023-09-04T21:08:49.999" v="429"/>
          <ac:spMkLst>
            <pc:docMk/>
            <pc:sldMk cId="2506834596" sldId="483"/>
            <ac:spMk id="45" creationId="{87D208DE-4ECB-69CB-4F77-833837DB35F1}"/>
          </ac:spMkLst>
        </pc:spChg>
        <pc:spChg chg="mod">
          <ac:chgData name="H M" userId="84cd2103f36ef0dc" providerId="LiveId" clId="{8F10A91F-EFDA-497B-869D-6F532A84F5AF}" dt="2023-09-04T21:08:49.999" v="429"/>
          <ac:spMkLst>
            <pc:docMk/>
            <pc:sldMk cId="2506834596" sldId="483"/>
            <ac:spMk id="46" creationId="{A8916269-28AA-1622-D7CA-237581CB04F1}"/>
          </ac:spMkLst>
        </pc:spChg>
        <pc:spChg chg="mod">
          <ac:chgData name="H M" userId="84cd2103f36ef0dc" providerId="LiveId" clId="{8F10A91F-EFDA-497B-869D-6F532A84F5AF}" dt="2023-09-04T21:08:49.999" v="429"/>
          <ac:spMkLst>
            <pc:docMk/>
            <pc:sldMk cId="2506834596" sldId="483"/>
            <ac:spMk id="47" creationId="{36EC0586-5074-2E3F-2C05-378B6454E1FB}"/>
          </ac:spMkLst>
        </pc:spChg>
        <pc:spChg chg="mod">
          <ac:chgData name="H M" userId="84cd2103f36ef0dc" providerId="LiveId" clId="{8F10A91F-EFDA-497B-869D-6F532A84F5AF}" dt="2023-09-04T21:08:49.999" v="429"/>
          <ac:spMkLst>
            <pc:docMk/>
            <pc:sldMk cId="2506834596" sldId="483"/>
            <ac:spMk id="48" creationId="{C32702BE-ED3D-C92A-0D04-3B342E022E69}"/>
          </ac:spMkLst>
        </pc:spChg>
        <pc:spChg chg="mod">
          <ac:chgData name="H M" userId="84cd2103f36ef0dc" providerId="LiveId" clId="{8F10A91F-EFDA-497B-869D-6F532A84F5AF}" dt="2023-09-04T21:08:49.999" v="429"/>
          <ac:spMkLst>
            <pc:docMk/>
            <pc:sldMk cId="2506834596" sldId="483"/>
            <ac:spMk id="49" creationId="{F9D5022B-51FC-EB7E-6C3E-E4DA51786B23}"/>
          </ac:spMkLst>
        </pc:spChg>
        <pc:spChg chg="mod">
          <ac:chgData name="H M" userId="84cd2103f36ef0dc" providerId="LiveId" clId="{8F10A91F-EFDA-497B-869D-6F532A84F5AF}" dt="2023-09-04T21:08:49.999" v="429"/>
          <ac:spMkLst>
            <pc:docMk/>
            <pc:sldMk cId="2506834596" sldId="483"/>
            <ac:spMk id="50" creationId="{A33159C4-9DD1-A59B-831F-18CC4BB044D8}"/>
          </ac:spMkLst>
        </pc:spChg>
        <pc:spChg chg="mod">
          <ac:chgData name="H M" userId="84cd2103f36ef0dc" providerId="LiveId" clId="{8F10A91F-EFDA-497B-869D-6F532A84F5AF}" dt="2023-09-04T21:08:49.999" v="429"/>
          <ac:spMkLst>
            <pc:docMk/>
            <pc:sldMk cId="2506834596" sldId="483"/>
            <ac:spMk id="51" creationId="{85C3850E-748F-C009-00A6-6DBE3CCF255A}"/>
          </ac:spMkLst>
        </pc:spChg>
        <pc:spChg chg="mod">
          <ac:chgData name="H M" userId="84cd2103f36ef0dc" providerId="LiveId" clId="{8F10A91F-EFDA-497B-869D-6F532A84F5AF}" dt="2023-09-04T21:08:49.999" v="429"/>
          <ac:spMkLst>
            <pc:docMk/>
            <pc:sldMk cId="2506834596" sldId="483"/>
            <ac:spMk id="52" creationId="{32061CEB-5AFE-3B49-7F1E-534A87BCE3B8}"/>
          </ac:spMkLst>
        </pc:spChg>
        <pc:spChg chg="mod">
          <ac:chgData name="H M" userId="84cd2103f36ef0dc" providerId="LiveId" clId="{8F10A91F-EFDA-497B-869D-6F532A84F5AF}" dt="2023-09-04T21:08:49.999" v="429"/>
          <ac:spMkLst>
            <pc:docMk/>
            <pc:sldMk cId="2506834596" sldId="483"/>
            <ac:spMk id="53" creationId="{22D58D6D-DF04-FBB3-A2CA-105B2FEB5DFD}"/>
          </ac:spMkLst>
        </pc:spChg>
        <pc:spChg chg="mod">
          <ac:chgData name="H M" userId="84cd2103f36ef0dc" providerId="LiveId" clId="{8F10A91F-EFDA-497B-869D-6F532A84F5AF}" dt="2023-09-04T21:08:49.999" v="429"/>
          <ac:spMkLst>
            <pc:docMk/>
            <pc:sldMk cId="2506834596" sldId="483"/>
            <ac:spMk id="54" creationId="{57941A8A-44AB-BD75-FF54-AF691B0709AB}"/>
          </ac:spMkLst>
        </pc:spChg>
        <pc:spChg chg="mod">
          <ac:chgData name="H M" userId="84cd2103f36ef0dc" providerId="LiveId" clId="{8F10A91F-EFDA-497B-869D-6F532A84F5AF}" dt="2023-09-04T21:08:49.999" v="429"/>
          <ac:spMkLst>
            <pc:docMk/>
            <pc:sldMk cId="2506834596" sldId="483"/>
            <ac:spMk id="55" creationId="{3B498A2D-E06A-500B-7E66-75F6AF84BDE6}"/>
          </ac:spMkLst>
        </pc:spChg>
        <pc:spChg chg="mod">
          <ac:chgData name="H M" userId="84cd2103f36ef0dc" providerId="LiveId" clId="{8F10A91F-EFDA-497B-869D-6F532A84F5AF}" dt="2023-09-04T21:08:49.999" v="429"/>
          <ac:spMkLst>
            <pc:docMk/>
            <pc:sldMk cId="2506834596" sldId="483"/>
            <ac:spMk id="56" creationId="{6D0DF66D-9F33-7924-2437-1152D0D9A44E}"/>
          </ac:spMkLst>
        </pc:spChg>
        <pc:spChg chg="mod">
          <ac:chgData name="H M" userId="84cd2103f36ef0dc" providerId="LiveId" clId="{8F10A91F-EFDA-497B-869D-6F532A84F5AF}" dt="2023-09-04T21:08:49.999" v="429"/>
          <ac:spMkLst>
            <pc:docMk/>
            <pc:sldMk cId="2506834596" sldId="483"/>
            <ac:spMk id="57" creationId="{B78725F6-1907-A857-2675-8784BD056D65}"/>
          </ac:spMkLst>
        </pc:spChg>
        <pc:spChg chg="mod">
          <ac:chgData name="H M" userId="84cd2103f36ef0dc" providerId="LiveId" clId="{8F10A91F-EFDA-497B-869D-6F532A84F5AF}" dt="2023-09-04T21:08:49.999" v="429"/>
          <ac:spMkLst>
            <pc:docMk/>
            <pc:sldMk cId="2506834596" sldId="483"/>
            <ac:spMk id="58" creationId="{1E5C7316-3D55-B9DF-AC84-3844B6D30EB3}"/>
          </ac:spMkLst>
        </pc:spChg>
        <pc:spChg chg="mod">
          <ac:chgData name="H M" userId="84cd2103f36ef0dc" providerId="LiveId" clId="{8F10A91F-EFDA-497B-869D-6F532A84F5AF}" dt="2023-09-04T21:08:49.999" v="429"/>
          <ac:spMkLst>
            <pc:docMk/>
            <pc:sldMk cId="2506834596" sldId="483"/>
            <ac:spMk id="59" creationId="{387DBA93-E34D-1006-BAFD-A2258A425DE9}"/>
          </ac:spMkLst>
        </pc:spChg>
        <pc:spChg chg="mod">
          <ac:chgData name="H M" userId="84cd2103f36ef0dc" providerId="LiveId" clId="{8F10A91F-EFDA-497B-869D-6F532A84F5AF}" dt="2023-09-04T21:08:49.999" v="429"/>
          <ac:spMkLst>
            <pc:docMk/>
            <pc:sldMk cId="2506834596" sldId="483"/>
            <ac:spMk id="60" creationId="{80A1A824-4F9C-A160-4D31-E4854DD593B0}"/>
          </ac:spMkLst>
        </pc:spChg>
        <pc:spChg chg="mod">
          <ac:chgData name="H M" userId="84cd2103f36ef0dc" providerId="LiveId" clId="{8F10A91F-EFDA-497B-869D-6F532A84F5AF}" dt="2023-09-04T21:08:49.999" v="429"/>
          <ac:spMkLst>
            <pc:docMk/>
            <pc:sldMk cId="2506834596" sldId="483"/>
            <ac:spMk id="61" creationId="{34017C9E-C00A-5F2C-E425-316152A8E987}"/>
          </ac:spMkLst>
        </pc:spChg>
        <pc:spChg chg="mod">
          <ac:chgData name="H M" userId="84cd2103f36ef0dc" providerId="LiveId" clId="{8F10A91F-EFDA-497B-869D-6F532A84F5AF}" dt="2023-09-04T21:08:49.999" v="429"/>
          <ac:spMkLst>
            <pc:docMk/>
            <pc:sldMk cId="2506834596" sldId="483"/>
            <ac:spMk id="62" creationId="{5E160466-CDAA-3862-B976-A91D401E83BA}"/>
          </ac:spMkLst>
        </pc:spChg>
        <pc:spChg chg="mod">
          <ac:chgData name="H M" userId="84cd2103f36ef0dc" providerId="LiveId" clId="{8F10A91F-EFDA-497B-869D-6F532A84F5AF}" dt="2023-09-04T21:08:49.999" v="429"/>
          <ac:spMkLst>
            <pc:docMk/>
            <pc:sldMk cId="2506834596" sldId="483"/>
            <ac:spMk id="63" creationId="{1AB425FF-427B-A0E9-6F9B-A1FFD69F3A10}"/>
          </ac:spMkLst>
        </pc:spChg>
        <pc:spChg chg="mod">
          <ac:chgData name="H M" userId="84cd2103f36ef0dc" providerId="LiveId" clId="{8F10A91F-EFDA-497B-869D-6F532A84F5AF}" dt="2023-09-04T21:08:49.999" v="429"/>
          <ac:spMkLst>
            <pc:docMk/>
            <pc:sldMk cId="2506834596" sldId="483"/>
            <ac:spMk id="64" creationId="{55A7F934-8641-1295-2409-0E08A0281298}"/>
          </ac:spMkLst>
        </pc:spChg>
        <pc:spChg chg="mod">
          <ac:chgData name="H M" userId="84cd2103f36ef0dc" providerId="LiveId" clId="{8F10A91F-EFDA-497B-869D-6F532A84F5AF}" dt="2023-09-04T21:08:49.999" v="429"/>
          <ac:spMkLst>
            <pc:docMk/>
            <pc:sldMk cId="2506834596" sldId="483"/>
            <ac:spMk id="65" creationId="{C6259B99-BA34-FBC7-625A-589D8C2C4C2B}"/>
          </ac:spMkLst>
        </pc:spChg>
        <pc:spChg chg="mod">
          <ac:chgData name="H M" userId="84cd2103f36ef0dc" providerId="LiveId" clId="{8F10A91F-EFDA-497B-869D-6F532A84F5AF}" dt="2023-09-04T21:08:49.999" v="429"/>
          <ac:spMkLst>
            <pc:docMk/>
            <pc:sldMk cId="2506834596" sldId="483"/>
            <ac:spMk id="66" creationId="{7336C7DA-1619-7CEC-07C6-A592F0982F85}"/>
          </ac:spMkLst>
        </pc:spChg>
        <pc:spChg chg="mod">
          <ac:chgData name="H M" userId="84cd2103f36ef0dc" providerId="LiveId" clId="{8F10A91F-EFDA-497B-869D-6F532A84F5AF}" dt="2023-09-04T21:08:49.999" v="429"/>
          <ac:spMkLst>
            <pc:docMk/>
            <pc:sldMk cId="2506834596" sldId="483"/>
            <ac:spMk id="67" creationId="{21B20750-D136-24B4-60D3-8BB2F39A8312}"/>
          </ac:spMkLst>
        </pc:spChg>
        <pc:spChg chg="mod">
          <ac:chgData name="H M" userId="84cd2103f36ef0dc" providerId="LiveId" clId="{8F10A91F-EFDA-497B-869D-6F532A84F5AF}" dt="2023-09-04T21:08:49.999" v="429"/>
          <ac:spMkLst>
            <pc:docMk/>
            <pc:sldMk cId="2506834596" sldId="483"/>
            <ac:spMk id="68" creationId="{23E3E86B-6789-6498-CD54-08E3EA8A7626}"/>
          </ac:spMkLst>
        </pc:spChg>
        <pc:spChg chg="mod">
          <ac:chgData name="H M" userId="84cd2103f36ef0dc" providerId="LiveId" clId="{8F10A91F-EFDA-497B-869D-6F532A84F5AF}" dt="2023-09-04T21:08:49.999" v="429"/>
          <ac:spMkLst>
            <pc:docMk/>
            <pc:sldMk cId="2506834596" sldId="483"/>
            <ac:spMk id="69" creationId="{9CED0CF9-16DA-C52E-C698-B31411BDE467}"/>
          </ac:spMkLst>
        </pc:spChg>
        <pc:spChg chg="mod">
          <ac:chgData name="H M" userId="84cd2103f36ef0dc" providerId="LiveId" clId="{8F10A91F-EFDA-497B-869D-6F532A84F5AF}" dt="2023-09-04T21:08:49.999" v="429"/>
          <ac:spMkLst>
            <pc:docMk/>
            <pc:sldMk cId="2506834596" sldId="483"/>
            <ac:spMk id="70" creationId="{8034FCE0-C05C-BEDE-4747-8CE17C2CF0C8}"/>
          </ac:spMkLst>
        </pc:spChg>
        <pc:spChg chg="mod">
          <ac:chgData name="H M" userId="84cd2103f36ef0dc" providerId="LiveId" clId="{8F10A91F-EFDA-497B-869D-6F532A84F5AF}" dt="2023-09-04T21:08:49.999" v="429"/>
          <ac:spMkLst>
            <pc:docMk/>
            <pc:sldMk cId="2506834596" sldId="483"/>
            <ac:spMk id="71" creationId="{E85076CB-C153-3865-26F7-343F4E6B9770}"/>
          </ac:spMkLst>
        </pc:spChg>
        <pc:spChg chg="mod">
          <ac:chgData name="H M" userId="84cd2103f36ef0dc" providerId="LiveId" clId="{8F10A91F-EFDA-497B-869D-6F532A84F5AF}" dt="2023-09-04T21:08:49.999" v="429"/>
          <ac:spMkLst>
            <pc:docMk/>
            <pc:sldMk cId="2506834596" sldId="483"/>
            <ac:spMk id="72" creationId="{2A47988C-CFB5-7D88-7DB6-3CA42E365518}"/>
          </ac:spMkLst>
        </pc:spChg>
        <pc:spChg chg="mod">
          <ac:chgData name="H M" userId="84cd2103f36ef0dc" providerId="LiveId" clId="{8F10A91F-EFDA-497B-869D-6F532A84F5AF}" dt="2023-09-04T21:08:49.999" v="429"/>
          <ac:spMkLst>
            <pc:docMk/>
            <pc:sldMk cId="2506834596" sldId="483"/>
            <ac:spMk id="73" creationId="{7EC88289-F02B-8192-8D5E-58B473AB6A05}"/>
          </ac:spMkLst>
        </pc:spChg>
        <pc:spChg chg="mod">
          <ac:chgData name="H M" userId="84cd2103f36ef0dc" providerId="LiveId" clId="{8F10A91F-EFDA-497B-869D-6F532A84F5AF}" dt="2023-09-04T21:08:49.999" v="429"/>
          <ac:spMkLst>
            <pc:docMk/>
            <pc:sldMk cId="2506834596" sldId="483"/>
            <ac:spMk id="74" creationId="{AB534CE2-56AB-AB3E-FCE2-308FD54388CC}"/>
          </ac:spMkLst>
        </pc:spChg>
        <pc:spChg chg="mod">
          <ac:chgData name="H M" userId="84cd2103f36ef0dc" providerId="LiveId" clId="{8F10A91F-EFDA-497B-869D-6F532A84F5AF}" dt="2023-09-04T21:08:49.999" v="429"/>
          <ac:spMkLst>
            <pc:docMk/>
            <pc:sldMk cId="2506834596" sldId="483"/>
            <ac:spMk id="75" creationId="{1DC7F92D-2F54-1C7E-66E8-D74F7E851FF8}"/>
          </ac:spMkLst>
        </pc:spChg>
        <pc:spChg chg="mod">
          <ac:chgData name="H M" userId="84cd2103f36ef0dc" providerId="LiveId" clId="{8F10A91F-EFDA-497B-869D-6F532A84F5AF}" dt="2023-09-04T21:08:49.999" v="429"/>
          <ac:spMkLst>
            <pc:docMk/>
            <pc:sldMk cId="2506834596" sldId="483"/>
            <ac:spMk id="76" creationId="{B4BB4E9A-DB4D-C713-F20D-3E24CFAB809F}"/>
          </ac:spMkLst>
        </pc:spChg>
        <pc:spChg chg="mod">
          <ac:chgData name="H M" userId="84cd2103f36ef0dc" providerId="LiveId" clId="{8F10A91F-EFDA-497B-869D-6F532A84F5AF}" dt="2023-09-04T21:08:49.999" v="429"/>
          <ac:spMkLst>
            <pc:docMk/>
            <pc:sldMk cId="2506834596" sldId="483"/>
            <ac:spMk id="77" creationId="{005346E2-7770-53F5-4F8F-AAD83449D1CE}"/>
          </ac:spMkLst>
        </pc:spChg>
        <pc:spChg chg="mod">
          <ac:chgData name="H M" userId="84cd2103f36ef0dc" providerId="LiveId" clId="{8F10A91F-EFDA-497B-869D-6F532A84F5AF}" dt="2023-09-04T21:08:49.999" v="429"/>
          <ac:spMkLst>
            <pc:docMk/>
            <pc:sldMk cId="2506834596" sldId="483"/>
            <ac:spMk id="78" creationId="{C1836209-B13C-EB1B-EFE6-C5E72EE1F753}"/>
          </ac:spMkLst>
        </pc:spChg>
        <pc:spChg chg="mod">
          <ac:chgData name="H M" userId="84cd2103f36ef0dc" providerId="LiveId" clId="{8F10A91F-EFDA-497B-869D-6F532A84F5AF}" dt="2023-09-04T21:11:33.074" v="501" actId="962"/>
          <ac:spMkLst>
            <pc:docMk/>
            <pc:sldMk cId="2506834596" sldId="483"/>
            <ac:spMk id="79" creationId="{0DB853F9-3968-D7C3-D58F-3A22CD37FFB9}"/>
          </ac:spMkLst>
        </pc:spChg>
        <pc:spChg chg="add del mod">
          <ac:chgData name="H M" userId="84cd2103f36ef0dc" providerId="LiveId" clId="{8F10A91F-EFDA-497B-869D-6F532A84F5AF}" dt="2023-09-04T21:16:43.765" v="503" actId="478"/>
          <ac:spMkLst>
            <pc:docMk/>
            <pc:sldMk cId="2506834596" sldId="483"/>
            <ac:spMk id="80" creationId="{4202129A-D7CF-2081-7D03-8A7D538277DF}"/>
          </ac:spMkLst>
        </pc:spChg>
        <pc:spChg chg="mod">
          <ac:chgData name="H M" userId="84cd2103f36ef0dc" providerId="LiveId" clId="{8F10A91F-EFDA-497B-869D-6F532A84F5AF}" dt="2023-09-04T21:11:29.154" v="499" actId="962"/>
          <ac:spMkLst>
            <pc:docMk/>
            <pc:sldMk cId="2506834596" sldId="483"/>
            <ac:spMk id="81" creationId="{7CA23558-E5FC-CAE0-2A0E-6CDF9411FDD3}"/>
          </ac:spMkLst>
        </pc:spChg>
        <pc:spChg chg="mod">
          <ac:chgData name="H M" userId="84cd2103f36ef0dc" providerId="LiveId" clId="{8F10A91F-EFDA-497B-869D-6F532A84F5AF}" dt="2023-09-04T21:11:27.329" v="498" actId="962"/>
          <ac:spMkLst>
            <pc:docMk/>
            <pc:sldMk cId="2506834596" sldId="483"/>
            <ac:spMk id="82" creationId="{4637981A-5E5D-10A8-5495-6A1D91CB9FB8}"/>
          </ac:spMkLst>
        </pc:spChg>
        <pc:spChg chg="mod">
          <ac:chgData name="H M" userId="84cd2103f36ef0dc" providerId="LiveId" clId="{8F10A91F-EFDA-497B-869D-6F532A84F5AF}" dt="2023-09-04T21:11:25.304" v="497" actId="962"/>
          <ac:spMkLst>
            <pc:docMk/>
            <pc:sldMk cId="2506834596" sldId="483"/>
            <ac:spMk id="83" creationId="{83E94FE4-F347-AD37-206C-65F5903652ED}"/>
          </ac:spMkLst>
        </pc:spChg>
        <pc:spChg chg="mod">
          <ac:chgData name="H M" userId="84cd2103f36ef0dc" providerId="LiveId" clId="{8F10A91F-EFDA-497B-869D-6F532A84F5AF}" dt="2023-09-04T21:11:23.092" v="496" actId="962"/>
          <ac:spMkLst>
            <pc:docMk/>
            <pc:sldMk cId="2506834596" sldId="483"/>
            <ac:spMk id="84" creationId="{323E73ED-850A-19FD-54D4-9D8DBDFAA0B0}"/>
          </ac:spMkLst>
        </pc:spChg>
        <pc:spChg chg="mod">
          <ac:chgData name="H M" userId="84cd2103f36ef0dc" providerId="LiveId" clId="{8F10A91F-EFDA-497B-869D-6F532A84F5AF}" dt="2023-09-04T21:11:21.092" v="495" actId="962"/>
          <ac:spMkLst>
            <pc:docMk/>
            <pc:sldMk cId="2506834596" sldId="483"/>
            <ac:spMk id="85" creationId="{FE04D721-B878-58E1-CF67-F3E99BF4AC28}"/>
          </ac:spMkLst>
        </pc:spChg>
        <pc:spChg chg="mod">
          <ac:chgData name="H M" userId="84cd2103f36ef0dc" providerId="LiveId" clId="{8F10A91F-EFDA-497B-869D-6F532A84F5AF}" dt="2023-09-04T21:11:19.190" v="494" actId="962"/>
          <ac:spMkLst>
            <pc:docMk/>
            <pc:sldMk cId="2506834596" sldId="483"/>
            <ac:spMk id="86" creationId="{F83C7983-A4B9-B315-30AE-A15B24A28615}"/>
          </ac:spMkLst>
        </pc:spChg>
        <pc:spChg chg="mod">
          <ac:chgData name="H M" userId="84cd2103f36ef0dc" providerId="LiveId" clId="{8F10A91F-EFDA-497B-869D-6F532A84F5AF}" dt="2023-09-04T21:11:17.178" v="493" actId="962"/>
          <ac:spMkLst>
            <pc:docMk/>
            <pc:sldMk cId="2506834596" sldId="483"/>
            <ac:spMk id="87" creationId="{C71E73CF-6E85-4356-E6D9-8328BE52520E}"/>
          </ac:spMkLst>
        </pc:spChg>
        <pc:spChg chg="mod">
          <ac:chgData name="H M" userId="84cd2103f36ef0dc" providerId="LiveId" clId="{8F10A91F-EFDA-497B-869D-6F532A84F5AF}" dt="2023-09-04T21:11:15.671" v="492" actId="962"/>
          <ac:spMkLst>
            <pc:docMk/>
            <pc:sldMk cId="2506834596" sldId="483"/>
            <ac:spMk id="88" creationId="{0E01E2BD-BCCC-7DBC-C1C0-608C1483D0EC}"/>
          </ac:spMkLst>
        </pc:spChg>
        <pc:spChg chg="mod">
          <ac:chgData name="H M" userId="84cd2103f36ef0dc" providerId="LiveId" clId="{8F10A91F-EFDA-497B-869D-6F532A84F5AF}" dt="2023-09-04T21:11:14.263" v="491" actId="962"/>
          <ac:spMkLst>
            <pc:docMk/>
            <pc:sldMk cId="2506834596" sldId="483"/>
            <ac:spMk id="89" creationId="{8E779108-F65D-CF46-ADE3-8D224C30CC9F}"/>
          </ac:spMkLst>
        </pc:spChg>
        <pc:spChg chg="mod">
          <ac:chgData name="H M" userId="84cd2103f36ef0dc" providerId="LiveId" clId="{8F10A91F-EFDA-497B-869D-6F532A84F5AF}" dt="2023-09-04T21:11:12.746" v="490" actId="962"/>
          <ac:spMkLst>
            <pc:docMk/>
            <pc:sldMk cId="2506834596" sldId="483"/>
            <ac:spMk id="90" creationId="{BA9C2384-973F-EA8B-0EB6-D0EA8AA11C63}"/>
          </ac:spMkLst>
        </pc:spChg>
        <pc:spChg chg="mod">
          <ac:chgData name="H M" userId="84cd2103f36ef0dc" providerId="LiveId" clId="{8F10A91F-EFDA-497B-869D-6F532A84F5AF}" dt="2023-09-04T21:11:11.111" v="489" actId="962"/>
          <ac:spMkLst>
            <pc:docMk/>
            <pc:sldMk cId="2506834596" sldId="483"/>
            <ac:spMk id="91" creationId="{D15B7364-CAE5-02D0-2FD9-2AD5D7E1C4D9}"/>
          </ac:spMkLst>
        </pc:spChg>
        <pc:spChg chg="mod">
          <ac:chgData name="H M" userId="84cd2103f36ef0dc" providerId="LiveId" clId="{8F10A91F-EFDA-497B-869D-6F532A84F5AF}" dt="2023-09-04T21:11:06.979" v="488" actId="962"/>
          <ac:spMkLst>
            <pc:docMk/>
            <pc:sldMk cId="2506834596" sldId="483"/>
            <ac:spMk id="92" creationId="{67FA29EC-8FE5-F00B-49FE-FB555E4B33E0}"/>
          </ac:spMkLst>
        </pc:spChg>
        <pc:spChg chg="mod">
          <ac:chgData name="H M" userId="84cd2103f36ef0dc" providerId="LiveId" clId="{8F10A91F-EFDA-497B-869D-6F532A84F5AF}" dt="2023-09-04T21:11:03.934" v="487" actId="962"/>
          <ac:spMkLst>
            <pc:docMk/>
            <pc:sldMk cId="2506834596" sldId="483"/>
            <ac:spMk id="93" creationId="{B5293840-BAFA-B974-379A-11A52194B974}"/>
          </ac:spMkLst>
        </pc:spChg>
        <pc:spChg chg="mod">
          <ac:chgData name="H M" userId="84cd2103f36ef0dc" providerId="LiveId" clId="{8F10A91F-EFDA-497B-869D-6F532A84F5AF}" dt="2023-09-04T21:11:02.021" v="486" actId="962"/>
          <ac:spMkLst>
            <pc:docMk/>
            <pc:sldMk cId="2506834596" sldId="483"/>
            <ac:spMk id="94" creationId="{572C8BC0-9ECA-2D70-EE57-9B062647B3D5}"/>
          </ac:spMkLst>
        </pc:spChg>
        <pc:spChg chg="mod">
          <ac:chgData name="H M" userId="84cd2103f36ef0dc" providerId="LiveId" clId="{8F10A91F-EFDA-497B-869D-6F532A84F5AF}" dt="2023-09-04T21:11:00.475" v="485" actId="962"/>
          <ac:spMkLst>
            <pc:docMk/>
            <pc:sldMk cId="2506834596" sldId="483"/>
            <ac:spMk id="95" creationId="{1AE233F6-5497-6465-402D-808A06DE7C56}"/>
          </ac:spMkLst>
        </pc:spChg>
        <pc:spChg chg="mod">
          <ac:chgData name="H M" userId="84cd2103f36ef0dc" providerId="LiveId" clId="{8F10A91F-EFDA-497B-869D-6F532A84F5AF}" dt="2023-09-04T21:10:58.698" v="484" actId="962"/>
          <ac:spMkLst>
            <pc:docMk/>
            <pc:sldMk cId="2506834596" sldId="483"/>
            <ac:spMk id="96" creationId="{A5FE3AB2-B793-F2E7-4AB9-5D7A683E4F0F}"/>
          </ac:spMkLst>
        </pc:spChg>
        <pc:spChg chg="mod">
          <ac:chgData name="H M" userId="84cd2103f36ef0dc" providerId="LiveId" clId="{8F10A91F-EFDA-497B-869D-6F532A84F5AF}" dt="2023-09-04T21:10:56.967" v="483" actId="962"/>
          <ac:spMkLst>
            <pc:docMk/>
            <pc:sldMk cId="2506834596" sldId="483"/>
            <ac:spMk id="97" creationId="{3BF6FED3-D1C5-D451-CE33-04CB57A730B1}"/>
          </ac:spMkLst>
        </pc:spChg>
        <pc:spChg chg="mod">
          <ac:chgData name="H M" userId="84cd2103f36ef0dc" providerId="LiveId" clId="{8F10A91F-EFDA-497B-869D-6F532A84F5AF}" dt="2023-09-04T21:10:55.412" v="482" actId="962"/>
          <ac:spMkLst>
            <pc:docMk/>
            <pc:sldMk cId="2506834596" sldId="483"/>
            <ac:spMk id="98" creationId="{3B143DDE-119A-9ABC-3F98-BA2DC45AA9D8}"/>
          </ac:spMkLst>
        </pc:spChg>
        <pc:spChg chg="mod">
          <ac:chgData name="H M" userId="84cd2103f36ef0dc" providerId="LiveId" clId="{8F10A91F-EFDA-497B-869D-6F532A84F5AF}" dt="2023-09-04T21:10:53.595" v="481" actId="962"/>
          <ac:spMkLst>
            <pc:docMk/>
            <pc:sldMk cId="2506834596" sldId="483"/>
            <ac:spMk id="99" creationId="{B1E95430-C6ED-F088-8145-A9A429D18385}"/>
          </ac:spMkLst>
        </pc:spChg>
        <pc:spChg chg="mod">
          <ac:chgData name="H M" userId="84cd2103f36ef0dc" providerId="LiveId" clId="{8F10A91F-EFDA-497B-869D-6F532A84F5AF}" dt="2023-09-04T21:10:51.783" v="480" actId="962"/>
          <ac:spMkLst>
            <pc:docMk/>
            <pc:sldMk cId="2506834596" sldId="483"/>
            <ac:spMk id="100" creationId="{337C64D7-EA14-CD2D-5205-108A763AC11C}"/>
          </ac:spMkLst>
        </pc:spChg>
        <pc:spChg chg="mod">
          <ac:chgData name="H M" userId="84cd2103f36ef0dc" providerId="LiveId" clId="{8F10A91F-EFDA-497B-869D-6F532A84F5AF}" dt="2023-09-04T21:10:50.075" v="479" actId="962"/>
          <ac:spMkLst>
            <pc:docMk/>
            <pc:sldMk cId="2506834596" sldId="483"/>
            <ac:spMk id="101" creationId="{97AFE4BF-207C-7BF6-C56B-3D6864A70A80}"/>
          </ac:spMkLst>
        </pc:spChg>
        <pc:spChg chg="mod">
          <ac:chgData name="H M" userId="84cd2103f36ef0dc" providerId="LiveId" clId="{8F10A91F-EFDA-497B-869D-6F532A84F5AF}" dt="2023-09-04T21:10:47.478" v="478" actId="962"/>
          <ac:spMkLst>
            <pc:docMk/>
            <pc:sldMk cId="2506834596" sldId="483"/>
            <ac:spMk id="102" creationId="{D4E5CF9F-E3AD-9675-7635-8CC659B43ED5}"/>
          </ac:spMkLst>
        </pc:spChg>
        <pc:spChg chg="mod">
          <ac:chgData name="H M" userId="84cd2103f36ef0dc" providerId="LiveId" clId="{8F10A91F-EFDA-497B-869D-6F532A84F5AF}" dt="2023-09-04T21:10:44.508" v="477" actId="962"/>
          <ac:spMkLst>
            <pc:docMk/>
            <pc:sldMk cId="2506834596" sldId="483"/>
            <ac:spMk id="103" creationId="{5F9E37AA-7BC0-0BFE-BD95-10A72B8964F7}"/>
          </ac:spMkLst>
        </pc:spChg>
        <pc:spChg chg="mod">
          <ac:chgData name="H M" userId="84cd2103f36ef0dc" providerId="LiveId" clId="{8F10A91F-EFDA-497B-869D-6F532A84F5AF}" dt="2023-09-04T21:10:42.498" v="476" actId="962"/>
          <ac:spMkLst>
            <pc:docMk/>
            <pc:sldMk cId="2506834596" sldId="483"/>
            <ac:spMk id="104" creationId="{60D8651E-7BEC-BAB6-B3D0-8E2F7D44EE1B}"/>
          </ac:spMkLst>
        </pc:spChg>
        <pc:spChg chg="mod">
          <ac:chgData name="H M" userId="84cd2103f36ef0dc" providerId="LiveId" clId="{8F10A91F-EFDA-497B-869D-6F532A84F5AF}" dt="2023-09-04T21:10:40.650" v="475" actId="962"/>
          <ac:spMkLst>
            <pc:docMk/>
            <pc:sldMk cId="2506834596" sldId="483"/>
            <ac:spMk id="105" creationId="{72088DA6-80E7-D435-3E7E-958C6B9719BB}"/>
          </ac:spMkLst>
        </pc:spChg>
        <pc:spChg chg="mod">
          <ac:chgData name="H M" userId="84cd2103f36ef0dc" providerId="LiveId" clId="{8F10A91F-EFDA-497B-869D-6F532A84F5AF}" dt="2023-09-04T21:10:38.607" v="474" actId="962"/>
          <ac:spMkLst>
            <pc:docMk/>
            <pc:sldMk cId="2506834596" sldId="483"/>
            <ac:spMk id="106" creationId="{1967507E-20C9-A8FC-A136-8A6804591E1A}"/>
          </ac:spMkLst>
        </pc:spChg>
        <pc:spChg chg="mod">
          <ac:chgData name="H M" userId="84cd2103f36ef0dc" providerId="LiveId" clId="{8F10A91F-EFDA-497B-869D-6F532A84F5AF}" dt="2023-09-04T21:10:36.360" v="473" actId="962"/>
          <ac:spMkLst>
            <pc:docMk/>
            <pc:sldMk cId="2506834596" sldId="483"/>
            <ac:spMk id="107" creationId="{433ABD81-BAC9-1A63-BBF7-770250B52A91}"/>
          </ac:spMkLst>
        </pc:spChg>
        <pc:spChg chg="mod">
          <ac:chgData name="H M" userId="84cd2103f36ef0dc" providerId="LiveId" clId="{8F10A91F-EFDA-497B-869D-6F532A84F5AF}" dt="2023-09-04T21:10:34.153" v="472" actId="962"/>
          <ac:spMkLst>
            <pc:docMk/>
            <pc:sldMk cId="2506834596" sldId="483"/>
            <ac:spMk id="108" creationId="{E0C7BC82-E646-0072-AEE9-AE4DDCE85D65}"/>
          </ac:spMkLst>
        </pc:spChg>
        <pc:spChg chg="mod">
          <ac:chgData name="H M" userId="84cd2103f36ef0dc" providerId="LiveId" clId="{8F10A91F-EFDA-497B-869D-6F532A84F5AF}" dt="2023-09-04T21:10:32.408" v="471" actId="962"/>
          <ac:spMkLst>
            <pc:docMk/>
            <pc:sldMk cId="2506834596" sldId="483"/>
            <ac:spMk id="109" creationId="{9D29BC7B-E113-8318-75C5-56F737A0C1CD}"/>
          </ac:spMkLst>
        </pc:spChg>
        <pc:spChg chg="mod">
          <ac:chgData name="H M" userId="84cd2103f36ef0dc" providerId="LiveId" clId="{8F10A91F-EFDA-497B-869D-6F532A84F5AF}" dt="2023-09-04T21:10:30.684" v="470" actId="962"/>
          <ac:spMkLst>
            <pc:docMk/>
            <pc:sldMk cId="2506834596" sldId="483"/>
            <ac:spMk id="110" creationId="{6B564618-EF84-89EB-1D6D-025F424CEF3E}"/>
          </ac:spMkLst>
        </pc:spChg>
        <pc:spChg chg="mod">
          <ac:chgData name="H M" userId="84cd2103f36ef0dc" providerId="LiveId" clId="{8F10A91F-EFDA-497B-869D-6F532A84F5AF}" dt="2023-09-04T21:10:29.149" v="469" actId="962"/>
          <ac:spMkLst>
            <pc:docMk/>
            <pc:sldMk cId="2506834596" sldId="483"/>
            <ac:spMk id="111" creationId="{BD933E7A-3C8E-F72C-BDE0-3912DCBCD78B}"/>
          </ac:spMkLst>
        </pc:spChg>
        <pc:spChg chg="mod">
          <ac:chgData name="H M" userId="84cd2103f36ef0dc" providerId="LiveId" clId="{8F10A91F-EFDA-497B-869D-6F532A84F5AF}" dt="2023-09-04T21:10:27.498" v="468" actId="962"/>
          <ac:spMkLst>
            <pc:docMk/>
            <pc:sldMk cId="2506834596" sldId="483"/>
            <ac:spMk id="112" creationId="{B14ECD1E-21F5-BFD5-66E9-1368F6CE422E}"/>
          </ac:spMkLst>
        </pc:spChg>
        <pc:spChg chg="mod">
          <ac:chgData name="H M" userId="84cd2103f36ef0dc" providerId="LiveId" clId="{8F10A91F-EFDA-497B-869D-6F532A84F5AF}" dt="2023-09-04T21:10:25.658" v="467" actId="962"/>
          <ac:spMkLst>
            <pc:docMk/>
            <pc:sldMk cId="2506834596" sldId="483"/>
            <ac:spMk id="113" creationId="{C7792C56-7264-2DC0-9070-7048C0F68B2B}"/>
          </ac:spMkLst>
        </pc:spChg>
        <pc:spChg chg="mod">
          <ac:chgData name="H M" userId="84cd2103f36ef0dc" providerId="LiveId" clId="{8F10A91F-EFDA-497B-869D-6F532A84F5AF}" dt="2023-09-04T21:10:24.113" v="466" actId="962"/>
          <ac:spMkLst>
            <pc:docMk/>
            <pc:sldMk cId="2506834596" sldId="483"/>
            <ac:spMk id="114" creationId="{BAFE2247-FC6F-3756-E27F-F2C01C701D0D}"/>
          </ac:spMkLst>
        </pc:spChg>
        <pc:spChg chg="mod">
          <ac:chgData name="H M" userId="84cd2103f36ef0dc" providerId="LiveId" clId="{8F10A91F-EFDA-497B-869D-6F532A84F5AF}" dt="2023-09-04T21:10:22.409" v="465" actId="962"/>
          <ac:spMkLst>
            <pc:docMk/>
            <pc:sldMk cId="2506834596" sldId="483"/>
            <ac:spMk id="115" creationId="{772357FD-0B66-4466-EB2E-34EA5A10937B}"/>
          </ac:spMkLst>
        </pc:spChg>
        <pc:spChg chg="mod">
          <ac:chgData name="H M" userId="84cd2103f36ef0dc" providerId="LiveId" clId="{8F10A91F-EFDA-497B-869D-6F532A84F5AF}" dt="2023-09-04T21:10:18.959" v="464" actId="962"/>
          <ac:spMkLst>
            <pc:docMk/>
            <pc:sldMk cId="2506834596" sldId="483"/>
            <ac:spMk id="116" creationId="{E0B53640-B299-1A6F-489B-766062754252}"/>
          </ac:spMkLst>
        </pc:spChg>
        <pc:spChg chg="mod">
          <ac:chgData name="H M" userId="84cd2103f36ef0dc" providerId="LiveId" clId="{8F10A91F-EFDA-497B-869D-6F532A84F5AF}" dt="2023-09-04T21:10:16.185" v="463" actId="962"/>
          <ac:spMkLst>
            <pc:docMk/>
            <pc:sldMk cId="2506834596" sldId="483"/>
            <ac:spMk id="117" creationId="{B760C2D3-805E-55D7-D843-3899EA11D8CF}"/>
          </ac:spMkLst>
        </pc:spChg>
        <pc:spChg chg="mod">
          <ac:chgData name="H M" userId="84cd2103f36ef0dc" providerId="LiveId" clId="{8F10A91F-EFDA-497B-869D-6F532A84F5AF}" dt="2023-09-04T21:10:14.493" v="462" actId="962"/>
          <ac:spMkLst>
            <pc:docMk/>
            <pc:sldMk cId="2506834596" sldId="483"/>
            <ac:spMk id="118" creationId="{07664969-F9CE-54E3-D00B-23534699C74B}"/>
          </ac:spMkLst>
        </pc:spChg>
        <pc:spChg chg="mod">
          <ac:chgData name="H M" userId="84cd2103f36ef0dc" providerId="LiveId" clId="{8F10A91F-EFDA-497B-869D-6F532A84F5AF}" dt="2023-09-04T21:10:12.429" v="461" actId="962"/>
          <ac:spMkLst>
            <pc:docMk/>
            <pc:sldMk cId="2506834596" sldId="483"/>
            <ac:spMk id="119" creationId="{0DAFFA7A-63C6-C5DE-5FBA-44DF4990E146}"/>
          </ac:spMkLst>
        </pc:spChg>
        <pc:spChg chg="mod">
          <ac:chgData name="H M" userId="84cd2103f36ef0dc" providerId="LiveId" clId="{8F10A91F-EFDA-497B-869D-6F532A84F5AF}" dt="2023-09-04T21:10:10.783" v="460" actId="962"/>
          <ac:spMkLst>
            <pc:docMk/>
            <pc:sldMk cId="2506834596" sldId="483"/>
            <ac:spMk id="120" creationId="{97E88968-29CD-0FDD-6D9D-96B1271D4A20}"/>
          </ac:spMkLst>
        </pc:spChg>
        <pc:spChg chg="mod">
          <ac:chgData name="H M" userId="84cd2103f36ef0dc" providerId="LiveId" clId="{8F10A91F-EFDA-497B-869D-6F532A84F5AF}" dt="2023-09-04T21:10:08.893" v="459" actId="962"/>
          <ac:spMkLst>
            <pc:docMk/>
            <pc:sldMk cId="2506834596" sldId="483"/>
            <ac:spMk id="121" creationId="{2575C9A2-0AF2-9AE9-982B-B06D5948D941}"/>
          </ac:spMkLst>
        </pc:spChg>
        <pc:spChg chg="mod">
          <ac:chgData name="H M" userId="84cd2103f36ef0dc" providerId="LiveId" clId="{8F10A91F-EFDA-497B-869D-6F532A84F5AF}" dt="2023-09-04T21:10:06.899" v="458" actId="962"/>
          <ac:spMkLst>
            <pc:docMk/>
            <pc:sldMk cId="2506834596" sldId="483"/>
            <ac:spMk id="122" creationId="{388410DE-4D3A-5B08-57FD-BA5EB94FD252}"/>
          </ac:spMkLst>
        </pc:spChg>
        <pc:spChg chg="mod">
          <ac:chgData name="H M" userId="84cd2103f36ef0dc" providerId="LiveId" clId="{8F10A91F-EFDA-497B-869D-6F532A84F5AF}" dt="2023-09-04T21:10:04.759" v="457" actId="962"/>
          <ac:spMkLst>
            <pc:docMk/>
            <pc:sldMk cId="2506834596" sldId="483"/>
            <ac:spMk id="123" creationId="{75503D10-F20A-A413-783E-00FE7831C2B6}"/>
          </ac:spMkLst>
        </pc:spChg>
        <pc:spChg chg="mod">
          <ac:chgData name="H M" userId="84cd2103f36ef0dc" providerId="LiveId" clId="{8F10A91F-EFDA-497B-869D-6F532A84F5AF}" dt="2023-09-04T21:10:02.777" v="456" actId="962"/>
          <ac:spMkLst>
            <pc:docMk/>
            <pc:sldMk cId="2506834596" sldId="483"/>
            <ac:spMk id="124" creationId="{D2430319-FE93-8E5E-16FD-95B436E03842}"/>
          </ac:spMkLst>
        </pc:spChg>
        <pc:spChg chg="mod">
          <ac:chgData name="H M" userId="84cd2103f36ef0dc" providerId="LiveId" clId="{8F10A91F-EFDA-497B-869D-6F532A84F5AF}" dt="2023-09-04T21:10:00.884" v="455" actId="962"/>
          <ac:spMkLst>
            <pc:docMk/>
            <pc:sldMk cId="2506834596" sldId="483"/>
            <ac:spMk id="125" creationId="{3215A99A-E09F-962B-2891-0CC4B8B30B25}"/>
          </ac:spMkLst>
        </pc:spChg>
        <pc:spChg chg="mod">
          <ac:chgData name="H M" userId="84cd2103f36ef0dc" providerId="LiveId" clId="{8F10A91F-EFDA-497B-869D-6F532A84F5AF}" dt="2023-09-04T21:09:58.942" v="454" actId="962"/>
          <ac:spMkLst>
            <pc:docMk/>
            <pc:sldMk cId="2506834596" sldId="483"/>
            <ac:spMk id="126" creationId="{31953192-7C52-194B-6A8D-7E2BCB60B76D}"/>
          </ac:spMkLst>
        </pc:spChg>
        <pc:spChg chg="mod">
          <ac:chgData name="H M" userId="84cd2103f36ef0dc" providerId="LiveId" clId="{8F10A91F-EFDA-497B-869D-6F532A84F5AF}" dt="2023-09-04T21:09:57.180" v="453" actId="962"/>
          <ac:spMkLst>
            <pc:docMk/>
            <pc:sldMk cId="2506834596" sldId="483"/>
            <ac:spMk id="127" creationId="{9C3E0899-193D-D43C-A6D1-426823942215}"/>
          </ac:spMkLst>
        </pc:spChg>
        <pc:spChg chg="mod">
          <ac:chgData name="H M" userId="84cd2103f36ef0dc" providerId="LiveId" clId="{8F10A91F-EFDA-497B-869D-6F532A84F5AF}" dt="2023-09-04T21:09:54.997" v="452" actId="962"/>
          <ac:spMkLst>
            <pc:docMk/>
            <pc:sldMk cId="2506834596" sldId="483"/>
            <ac:spMk id="128" creationId="{B9F57F96-0D2A-DF06-FA17-D88358E1532E}"/>
          </ac:spMkLst>
        </pc:spChg>
        <pc:spChg chg="mod">
          <ac:chgData name="H M" userId="84cd2103f36ef0dc" providerId="LiveId" clId="{8F10A91F-EFDA-497B-869D-6F532A84F5AF}" dt="2023-09-04T21:09:53.264" v="451" actId="962"/>
          <ac:spMkLst>
            <pc:docMk/>
            <pc:sldMk cId="2506834596" sldId="483"/>
            <ac:spMk id="129" creationId="{23DCC643-A1E3-A543-F3C7-3BB05E19DCD2}"/>
          </ac:spMkLst>
        </pc:spChg>
        <pc:spChg chg="mod">
          <ac:chgData name="H M" userId="84cd2103f36ef0dc" providerId="LiveId" clId="{8F10A91F-EFDA-497B-869D-6F532A84F5AF}" dt="2023-09-04T21:09:51.459" v="450" actId="962"/>
          <ac:spMkLst>
            <pc:docMk/>
            <pc:sldMk cId="2506834596" sldId="483"/>
            <ac:spMk id="130" creationId="{9FEEB0C9-E2A9-E8D1-CC87-448ACF02F442}"/>
          </ac:spMkLst>
        </pc:spChg>
        <pc:spChg chg="mod">
          <ac:chgData name="H M" userId="84cd2103f36ef0dc" providerId="LiveId" clId="{8F10A91F-EFDA-497B-869D-6F532A84F5AF}" dt="2023-09-04T21:09:49.679" v="449" actId="962"/>
          <ac:spMkLst>
            <pc:docMk/>
            <pc:sldMk cId="2506834596" sldId="483"/>
            <ac:spMk id="131" creationId="{53B95F14-C54E-9B7D-EFD4-48CF9D35D196}"/>
          </ac:spMkLst>
        </pc:spChg>
        <pc:spChg chg="mod">
          <ac:chgData name="H M" userId="84cd2103f36ef0dc" providerId="LiveId" clId="{8F10A91F-EFDA-497B-869D-6F532A84F5AF}" dt="2023-09-04T21:09:47.559" v="448" actId="962"/>
          <ac:spMkLst>
            <pc:docMk/>
            <pc:sldMk cId="2506834596" sldId="483"/>
            <ac:spMk id="132" creationId="{52C1A781-5A1E-EA9B-11BE-569E38401E6C}"/>
          </ac:spMkLst>
        </pc:spChg>
        <pc:spChg chg="mod">
          <ac:chgData name="H M" userId="84cd2103f36ef0dc" providerId="LiveId" clId="{8F10A91F-EFDA-497B-869D-6F532A84F5AF}" dt="2023-09-04T21:09:45.999" v="447" actId="962"/>
          <ac:spMkLst>
            <pc:docMk/>
            <pc:sldMk cId="2506834596" sldId="483"/>
            <ac:spMk id="133" creationId="{2731A863-F002-0D41-CD3C-F41BC458E9E9}"/>
          </ac:spMkLst>
        </pc:spChg>
        <pc:spChg chg="mod">
          <ac:chgData name="H M" userId="84cd2103f36ef0dc" providerId="LiveId" clId="{8F10A91F-EFDA-497B-869D-6F532A84F5AF}" dt="2023-09-04T21:09:44.475" v="446" actId="962"/>
          <ac:spMkLst>
            <pc:docMk/>
            <pc:sldMk cId="2506834596" sldId="483"/>
            <ac:spMk id="134" creationId="{8317D3E1-B0B8-E7F1-97EF-39D537A8982B}"/>
          </ac:spMkLst>
        </pc:spChg>
        <pc:spChg chg="mod">
          <ac:chgData name="H M" userId="84cd2103f36ef0dc" providerId="LiveId" clId="{8F10A91F-EFDA-497B-869D-6F532A84F5AF}" dt="2023-09-04T21:09:42.989" v="445" actId="962"/>
          <ac:spMkLst>
            <pc:docMk/>
            <pc:sldMk cId="2506834596" sldId="483"/>
            <ac:spMk id="135" creationId="{D5C8CF53-858C-697B-0D03-0CD44BA9B8D4}"/>
          </ac:spMkLst>
        </pc:spChg>
        <pc:spChg chg="mod">
          <ac:chgData name="H M" userId="84cd2103f36ef0dc" providerId="LiveId" clId="{8F10A91F-EFDA-497B-869D-6F532A84F5AF}" dt="2023-09-04T21:09:41.381" v="444" actId="962"/>
          <ac:spMkLst>
            <pc:docMk/>
            <pc:sldMk cId="2506834596" sldId="483"/>
            <ac:spMk id="136" creationId="{B1C7DB9E-1C6D-F696-3E71-EFEBBCD610C1}"/>
          </ac:spMkLst>
        </pc:spChg>
        <pc:spChg chg="mod">
          <ac:chgData name="H M" userId="84cd2103f36ef0dc" providerId="LiveId" clId="{8F10A91F-EFDA-497B-869D-6F532A84F5AF}" dt="2023-09-04T21:09:39.569" v="443" actId="962"/>
          <ac:spMkLst>
            <pc:docMk/>
            <pc:sldMk cId="2506834596" sldId="483"/>
            <ac:spMk id="137" creationId="{BF27A866-49B0-963C-F4ED-53EFEDA0EDB7}"/>
          </ac:spMkLst>
        </pc:spChg>
        <pc:spChg chg="mod">
          <ac:chgData name="H M" userId="84cd2103f36ef0dc" providerId="LiveId" clId="{8F10A91F-EFDA-497B-869D-6F532A84F5AF}" dt="2023-09-04T21:17:22.756" v="514" actId="207"/>
          <ac:spMkLst>
            <pc:docMk/>
            <pc:sldMk cId="2506834596" sldId="483"/>
            <ac:spMk id="141" creationId="{090AA795-A196-C84D-F750-6DDC266B3B88}"/>
          </ac:spMkLst>
        </pc:spChg>
        <pc:spChg chg="mod">
          <ac:chgData name="H M" userId="84cd2103f36ef0dc" providerId="LiveId" clId="{8F10A91F-EFDA-497B-869D-6F532A84F5AF}" dt="2023-09-04T21:17:34.586" v="521" actId="207"/>
          <ac:spMkLst>
            <pc:docMk/>
            <pc:sldMk cId="2506834596" sldId="483"/>
            <ac:spMk id="142" creationId="{B7BD1CEE-D0EC-CC3B-751B-92B09BAC9DD8}"/>
          </ac:spMkLst>
        </pc:spChg>
        <pc:spChg chg="mod">
          <ac:chgData name="H M" userId="84cd2103f36ef0dc" providerId="LiveId" clId="{8F10A91F-EFDA-497B-869D-6F532A84F5AF}" dt="2023-09-04T21:17:23.479" v="515" actId="207"/>
          <ac:spMkLst>
            <pc:docMk/>
            <pc:sldMk cId="2506834596" sldId="483"/>
            <ac:spMk id="143" creationId="{F9E62E4B-128B-4D36-8421-6351E45A740E}"/>
          </ac:spMkLst>
        </pc:spChg>
        <pc:spChg chg="mod">
          <ac:chgData name="H M" userId="84cd2103f36ef0dc" providerId="LiveId" clId="{8F10A91F-EFDA-497B-869D-6F532A84F5AF}" dt="2023-09-04T21:17:01.129" v="508" actId="27803"/>
          <ac:spMkLst>
            <pc:docMk/>
            <pc:sldMk cId="2506834596" sldId="483"/>
            <ac:spMk id="144" creationId="{724C5127-D00C-B86E-87F0-B7123796514C}"/>
          </ac:spMkLst>
        </pc:spChg>
        <pc:spChg chg="mod">
          <ac:chgData name="H M" userId="84cd2103f36ef0dc" providerId="LiveId" clId="{8F10A91F-EFDA-497B-869D-6F532A84F5AF}" dt="2023-09-04T21:17:26.298" v="519" actId="207"/>
          <ac:spMkLst>
            <pc:docMk/>
            <pc:sldMk cId="2506834596" sldId="483"/>
            <ac:spMk id="145" creationId="{F0E1FEE4-CD93-BCCF-53B4-AB3A767932BD}"/>
          </ac:spMkLst>
        </pc:spChg>
        <pc:spChg chg="mod">
          <ac:chgData name="H M" userId="84cd2103f36ef0dc" providerId="LiveId" clId="{8F10A91F-EFDA-497B-869D-6F532A84F5AF}" dt="2023-09-04T21:17:01.129" v="508" actId="27803"/>
          <ac:spMkLst>
            <pc:docMk/>
            <pc:sldMk cId="2506834596" sldId="483"/>
            <ac:spMk id="146" creationId="{90EF24ED-667F-C50F-4BC5-8594601E5875}"/>
          </ac:spMkLst>
        </pc:spChg>
        <pc:spChg chg="mod">
          <ac:chgData name="H M" userId="84cd2103f36ef0dc" providerId="LiveId" clId="{8F10A91F-EFDA-497B-869D-6F532A84F5AF}" dt="2023-09-04T21:17:25.744" v="518" actId="207"/>
          <ac:spMkLst>
            <pc:docMk/>
            <pc:sldMk cId="2506834596" sldId="483"/>
            <ac:spMk id="147" creationId="{01CD0941-814C-6435-7E92-352DCE4699BE}"/>
          </ac:spMkLst>
        </pc:spChg>
        <pc:spChg chg="mod">
          <ac:chgData name="H M" userId="84cd2103f36ef0dc" providerId="LiveId" clId="{8F10A91F-EFDA-497B-869D-6F532A84F5AF}" dt="2023-09-04T21:17:25.135" v="517" actId="207"/>
          <ac:spMkLst>
            <pc:docMk/>
            <pc:sldMk cId="2506834596" sldId="483"/>
            <ac:spMk id="148" creationId="{9AB611FA-4212-7766-36AA-54DE901E4E4E}"/>
          </ac:spMkLst>
        </pc:spChg>
        <pc:spChg chg="mod">
          <ac:chgData name="H M" userId="84cd2103f36ef0dc" providerId="LiveId" clId="{8F10A91F-EFDA-497B-869D-6F532A84F5AF}" dt="2023-09-04T21:17:19.818" v="513" actId="207"/>
          <ac:spMkLst>
            <pc:docMk/>
            <pc:sldMk cId="2506834596" sldId="483"/>
            <ac:spMk id="149" creationId="{B4AEA7AF-EB84-10B5-64DB-3CA4AEDEEAA9}"/>
          </ac:spMkLst>
        </pc:spChg>
        <pc:spChg chg="mod">
          <ac:chgData name="H M" userId="84cd2103f36ef0dc" providerId="LiveId" clId="{8F10A91F-EFDA-497B-869D-6F532A84F5AF}" dt="2023-09-04T21:17:01.129" v="508" actId="27803"/>
          <ac:spMkLst>
            <pc:docMk/>
            <pc:sldMk cId="2506834596" sldId="483"/>
            <ac:spMk id="150" creationId="{71A541F6-5415-7A74-4E27-813EED6906C8}"/>
          </ac:spMkLst>
        </pc:spChg>
        <pc:spChg chg="mod">
          <ac:chgData name="H M" userId="84cd2103f36ef0dc" providerId="LiveId" clId="{8F10A91F-EFDA-497B-869D-6F532A84F5AF}" dt="2023-09-04T21:17:01.129" v="508" actId="27803"/>
          <ac:spMkLst>
            <pc:docMk/>
            <pc:sldMk cId="2506834596" sldId="483"/>
            <ac:spMk id="151" creationId="{E8FB3563-AF5A-6036-A801-10CD5BA62366}"/>
          </ac:spMkLst>
        </pc:spChg>
        <pc:spChg chg="mod">
          <ac:chgData name="H M" userId="84cd2103f36ef0dc" providerId="LiveId" clId="{8F10A91F-EFDA-497B-869D-6F532A84F5AF}" dt="2023-09-04T21:17:24.591" v="516" actId="207"/>
          <ac:spMkLst>
            <pc:docMk/>
            <pc:sldMk cId="2506834596" sldId="483"/>
            <ac:spMk id="152" creationId="{2C561BCA-121E-DB72-F2F4-B3E982A97594}"/>
          </ac:spMkLst>
        </pc:spChg>
        <pc:spChg chg="mod">
          <ac:chgData name="H M" userId="84cd2103f36ef0dc" providerId="LiveId" clId="{8F10A91F-EFDA-497B-869D-6F532A84F5AF}" dt="2023-09-04T21:17:01.129" v="508" actId="27803"/>
          <ac:spMkLst>
            <pc:docMk/>
            <pc:sldMk cId="2506834596" sldId="483"/>
            <ac:spMk id="153" creationId="{BC9FDA11-10AD-A650-818F-0BCB019881F8}"/>
          </ac:spMkLst>
        </pc:spChg>
        <pc:spChg chg="mod">
          <ac:chgData name="H M" userId="84cd2103f36ef0dc" providerId="LiveId" clId="{8F10A91F-EFDA-497B-869D-6F532A84F5AF}" dt="2023-09-04T21:17:29.062" v="520" actId="207"/>
          <ac:spMkLst>
            <pc:docMk/>
            <pc:sldMk cId="2506834596" sldId="483"/>
            <ac:spMk id="154" creationId="{51DEEC20-E3A3-1150-1133-996541F497E2}"/>
          </ac:spMkLst>
        </pc:spChg>
        <pc:spChg chg="mod">
          <ac:chgData name="H M" userId="84cd2103f36ef0dc" providerId="LiveId" clId="{8F10A91F-EFDA-497B-869D-6F532A84F5AF}" dt="2023-09-04T21:17:01.129" v="508" actId="27803"/>
          <ac:spMkLst>
            <pc:docMk/>
            <pc:sldMk cId="2506834596" sldId="483"/>
            <ac:spMk id="155" creationId="{28B05455-3373-4F58-0258-75C1B58A1895}"/>
          </ac:spMkLst>
        </pc:spChg>
        <pc:spChg chg="mod">
          <ac:chgData name="H M" userId="84cd2103f36ef0dc" providerId="LiveId" clId="{8F10A91F-EFDA-497B-869D-6F532A84F5AF}" dt="2023-09-04T21:17:01.129" v="508" actId="27803"/>
          <ac:spMkLst>
            <pc:docMk/>
            <pc:sldMk cId="2506834596" sldId="483"/>
            <ac:spMk id="156" creationId="{8FD88F20-61B9-11A4-447A-09E131B0ED43}"/>
          </ac:spMkLst>
        </pc:spChg>
        <pc:spChg chg="mod">
          <ac:chgData name="H M" userId="84cd2103f36ef0dc" providerId="LiveId" clId="{8F10A91F-EFDA-497B-869D-6F532A84F5AF}" dt="2023-09-04T21:17:01.129" v="508" actId="27803"/>
          <ac:spMkLst>
            <pc:docMk/>
            <pc:sldMk cId="2506834596" sldId="483"/>
            <ac:spMk id="157" creationId="{8C7E1B18-68EF-1CF5-740B-5F009F108E2F}"/>
          </ac:spMkLst>
        </pc:spChg>
        <pc:spChg chg="mod">
          <ac:chgData name="H M" userId="84cd2103f36ef0dc" providerId="LiveId" clId="{8F10A91F-EFDA-497B-869D-6F532A84F5AF}" dt="2023-09-04T21:17:01.129" v="508" actId="27803"/>
          <ac:spMkLst>
            <pc:docMk/>
            <pc:sldMk cId="2506834596" sldId="483"/>
            <ac:spMk id="158" creationId="{21501841-B9DE-5441-89A5-C53261C36C36}"/>
          </ac:spMkLst>
        </pc:spChg>
        <pc:spChg chg="mod">
          <ac:chgData name="H M" userId="84cd2103f36ef0dc" providerId="LiveId" clId="{8F10A91F-EFDA-497B-869D-6F532A84F5AF}" dt="2023-09-04T21:17:01.129" v="508" actId="27803"/>
          <ac:spMkLst>
            <pc:docMk/>
            <pc:sldMk cId="2506834596" sldId="483"/>
            <ac:spMk id="159" creationId="{FD807F9B-DA2A-18E3-69B7-2A6050206A53}"/>
          </ac:spMkLst>
        </pc:spChg>
        <pc:spChg chg="mod">
          <ac:chgData name="H M" userId="84cd2103f36ef0dc" providerId="LiveId" clId="{8F10A91F-EFDA-497B-869D-6F532A84F5AF}" dt="2023-09-04T21:17:01.129" v="508" actId="27803"/>
          <ac:spMkLst>
            <pc:docMk/>
            <pc:sldMk cId="2506834596" sldId="483"/>
            <ac:spMk id="160" creationId="{CF897473-C96E-37C7-C234-E1E8743B90CC}"/>
          </ac:spMkLst>
        </pc:spChg>
        <pc:spChg chg="mod">
          <ac:chgData name="H M" userId="84cd2103f36ef0dc" providerId="LiveId" clId="{8F10A91F-EFDA-497B-869D-6F532A84F5AF}" dt="2023-09-04T21:17:01.129" v="508" actId="27803"/>
          <ac:spMkLst>
            <pc:docMk/>
            <pc:sldMk cId="2506834596" sldId="483"/>
            <ac:spMk id="161" creationId="{4A5BC550-3BEE-8CEE-2C5F-22A4B02A3C80}"/>
          </ac:spMkLst>
        </pc:spChg>
        <pc:spChg chg="mod">
          <ac:chgData name="H M" userId="84cd2103f36ef0dc" providerId="LiveId" clId="{8F10A91F-EFDA-497B-869D-6F532A84F5AF}" dt="2023-09-04T21:17:01.129" v="508" actId="27803"/>
          <ac:spMkLst>
            <pc:docMk/>
            <pc:sldMk cId="2506834596" sldId="483"/>
            <ac:spMk id="162" creationId="{117DB2AD-EFA0-690F-3DF3-C68DCAA36A3F}"/>
          </ac:spMkLst>
        </pc:spChg>
        <pc:spChg chg="mod">
          <ac:chgData name="H M" userId="84cd2103f36ef0dc" providerId="LiveId" clId="{8F10A91F-EFDA-497B-869D-6F532A84F5AF}" dt="2023-09-04T21:17:01.129" v="508" actId="27803"/>
          <ac:spMkLst>
            <pc:docMk/>
            <pc:sldMk cId="2506834596" sldId="483"/>
            <ac:spMk id="163" creationId="{774D4E83-C316-C8B9-B592-6C03A97C5E54}"/>
          </ac:spMkLst>
        </pc:spChg>
        <pc:spChg chg="mod">
          <ac:chgData name="H M" userId="84cd2103f36ef0dc" providerId="LiveId" clId="{8F10A91F-EFDA-497B-869D-6F532A84F5AF}" dt="2023-09-04T21:17:01.129" v="508" actId="27803"/>
          <ac:spMkLst>
            <pc:docMk/>
            <pc:sldMk cId="2506834596" sldId="483"/>
            <ac:spMk id="164" creationId="{B30781F9-671E-71EA-1ECB-B6A1E93118D9}"/>
          </ac:spMkLst>
        </pc:spChg>
        <pc:spChg chg="mod">
          <ac:chgData name="H M" userId="84cd2103f36ef0dc" providerId="LiveId" clId="{8F10A91F-EFDA-497B-869D-6F532A84F5AF}" dt="2023-09-04T21:17:01.129" v="508" actId="27803"/>
          <ac:spMkLst>
            <pc:docMk/>
            <pc:sldMk cId="2506834596" sldId="483"/>
            <ac:spMk id="165" creationId="{01B19147-2B7B-3508-4AE7-5CF5BD86FFCC}"/>
          </ac:spMkLst>
        </pc:spChg>
        <pc:spChg chg="mod">
          <ac:chgData name="H M" userId="84cd2103f36ef0dc" providerId="LiveId" clId="{8F10A91F-EFDA-497B-869D-6F532A84F5AF}" dt="2023-09-04T21:17:01.129" v="508" actId="27803"/>
          <ac:spMkLst>
            <pc:docMk/>
            <pc:sldMk cId="2506834596" sldId="483"/>
            <ac:spMk id="166" creationId="{C73EE181-70FE-DF05-2A01-D98F2BCEDFE0}"/>
          </ac:spMkLst>
        </pc:spChg>
        <pc:spChg chg="mod">
          <ac:chgData name="H M" userId="84cd2103f36ef0dc" providerId="LiveId" clId="{8F10A91F-EFDA-497B-869D-6F532A84F5AF}" dt="2023-09-04T21:17:01.129" v="508" actId="27803"/>
          <ac:spMkLst>
            <pc:docMk/>
            <pc:sldMk cId="2506834596" sldId="483"/>
            <ac:spMk id="167" creationId="{8792D76E-15FD-C416-0A84-03B86C7E1562}"/>
          </ac:spMkLst>
        </pc:spChg>
        <pc:spChg chg="mod">
          <ac:chgData name="H M" userId="84cd2103f36ef0dc" providerId="LiveId" clId="{8F10A91F-EFDA-497B-869D-6F532A84F5AF}" dt="2023-09-04T21:17:01.129" v="508" actId="27803"/>
          <ac:spMkLst>
            <pc:docMk/>
            <pc:sldMk cId="2506834596" sldId="483"/>
            <ac:spMk id="168" creationId="{A723CF25-CF28-F92F-65B6-7A1E90CBC113}"/>
          </ac:spMkLst>
        </pc:spChg>
        <pc:spChg chg="mod">
          <ac:chgData name="H M" userId="84cd2103f36ef0dc" providerId="LiveId" clId="{8F10A91F-EFDA-497B-869D-6F532A84F5AF}" dt="2023-09-04T21:17:01.129" v="508" actId="27803"/>
          <ac:spMkLst>
            <pc:docMk/>
            <pc:sldMk cId="2506834596" sldId="483"/>
            <ac:spMk id="169" creationId="{DC7EF6BB-1D6F-02C1-C9C7-15D56B0EB1FF}"/>
          </ac:spMkLst>
        </pc:spChg>
        <pc:spChg chg="mod">
          <ac:chgData name="H M" userId="84cd2103f36ef0dc" providerId="LiveId" clId="{8F10A91F-EFDA-497B-869D-6F532A84F5AF}" dt="2023-09-04T21:17:01.129" v="508" actId="27803"/>
          <ac:spMkLst>
            <pc:docMk/>
            <pc:sldMk cId="2506834596" sldId="483"/>
            <ac:spMk id="170" creationId="{08FEFF6E-1A17-9208-8746-4F968109721C}"/>
          </ac:spMkLst>
        </pc:spChg>
        <pc:spChg chg="mod">
          <ac:chgData name="H M" userId="84cd2103f36ef0dc" providerId="LiveId" clId="{8F10A91F-EFDA-497B-869D-6F532A84F5AF}" dt="2023-09-04T21:17:01.129" v="508" actId="27803"/>
          <ac:spMkLst>
            <pc:docMk/>
            <pc:sldMk cId="2506834596" sldId="483"/>
            <ac:spMk id="171" creationId="{544C29D7-B1FE-0E76-2948-AB0C0F6EF30B}"/>
          </ac:spMkLst>
        </pc:spChg>
        <pc:spChg chg="mod">
          <ac:chgData name="H M" userId="84cd2103f36ef0dc" providerId="LiveId" clId="{8F10A91F-EFDA-497B-869D-6F532A84F5AF}" dt="2023-09-04T21:17:01.129" v="508" actId="27803"/>
          <ac:spMkLst>
            <pc:docMk/>
            <pc:sldMk cId="2506834596" sldId="483"/>
            <ac:spMk id="172" creationId="{110B1491-B05E-7A52-3ABB-964361685802}"/>
          </ac:spMkLst>
        </pc:spChg>
        <pc:spChg chg="mod">
          <ac:chgData name="H M" userId="84cd2103f36ef0dc" providerId="LiveId" clId="{8F10A91F-EFDA-497B-869D-6F532A84F5AF}" dt="2023-09-04T21:17:01.129" v="508" actId="27803"/>
          <ac:spMkLst>
            <pc:docMk/>
            <pc:sldMk cId="2506834596" sldId="483"/>
            <ac:spMk id="173" creationId="{C4D9A2B9-E18D-8D98-0BF3-E34A3921DD45}"/>
          </ac:spMkLst>
        </pc:spChg>
        <pc:spChg chg="mod">
          <ac:chgData name="H M" userId="84cd2103f36ef0dc" providerId="LiveId" clId="{8F10A91F-EFDA-497B-869D-6F532A84F5AF}" dt="2023-09-04T21:17:01.129" v="508" actId="27803"/>
          <ac:spMkLst>
            <pc:docMk/>
            <pc:sldMk cId="2506834596" sldId="483"/>
            <ac:spMk id="174" creationId="{15E6C8B2-B03E-1B82-6A45-A07BAA9D4004}"/>
          </ac:spMkLst>
        </pc:spChg>
        <pc:spChg chg="mod">
          <ac:chgData name="H M" userId="84cd2103f36ef0dc" providerId="LiveId" clId="{8F10A91F-EFDA-497B-869D-6F532A84F5AF}" dt="2023-09-04T21:17:01.129" v="508" actId="27803"/>
          <ac:spMkLst>
            <pc:docMk/>
            <pc:sldMk cId="2506834596" sldId="483"/>
            <ac:spMk id="175" creationId="{E604DA91-4D7A-225D-1DA0-B3D5992FA4C6}"/>
          </ac:spMkLst>
        </pc:spChg>
        <pc:spChg chg="mod">
          <ac:chgData name="H M" userId="84cd2103f36ef0dc" providerId="LiveId" clId="{8F10A91F-EFDA-497B-869D-6F532A84F5AF}" dt="2023-09-04T21:17:01.129" v="508" actId="27803"/>
          <ac:spMkLst>
            <pc:docMk/>
            <pc:sldMk cId="2506834596" sldId="483"/>
            <ac:spMk id="176" creationId="{41A7C674-9ED2-0039-47EB-415F666683A0}"/>
          </ac:spMkLst>
        </pc:spChg>
        <pc:spChg chg="mod">
          <ac:chgData name="H M" userId="84cd2103f36ef0dc" providerId="LiveId" clId="{8F10A91F-EFDA-497B-869D-6F532A84F5AF}" dt="2023-09-04T21:17:01.129" v="508" actId="27803"/>
          <ac:spMkLst>
            <pc:docMk/>
            <pc:sldMk cId="2506834596" sldId="483"/>
            <ac:spMk id="177" creationId="{9F3EF7F6-1E79-5CB6-2DD4-C50A0541C66B}"/>
          </ac:spMkLst>
        </pc:spChg>
        <pc:spChg chg="mod">
          <ac:chgData name="H M" userId="84cd2103f36ef0dc" providerId="LiveId" clId="{8F10A91F-EFDA-497B-869D-6F532A84F5AF}" dt="2023-09-04T21:17:01.129" v="508" actId="27803"/>
          <ac:spMkLst>
            <pc:docMk/>
            <pc:sldMk cId="2506834596" sldId="483"/>
            <ac:spMk id="178" creationId="{6E808BE1-D95F-A72E-A23E-63E4BDAEA82D}"/>
          </ac:spMkLst>
        </pc:spChg>
        <pc:spChg chg="mod">
          <ac:chgData name="H M" userId="84cd2103f36ef0dc" providerId="LiveId" clId="{8F10A91F-EFDA-497B-869D-6F532A84F5AF}" dt="2023-09-04T21:17:01.129" v="508" actId="27803"/>
          <ac:spMkLst>
            <pc:docMk/>
            <pc:sldMk cId="2506834596" sldId="483"/>
            <ac:spMk id="179" creationId="{0E54F534-094A-129F-92DC-87F0551B0733}"/>
          </ac:spMkLst>
        </pc:spChg>
        <pc:spChg chg="mod">
          <ac:chgData name="H M" userId="84cd2103f36ef0dc" providerId="LiveId" clId="{8F10A91F-EFDA-497B-869D-6F532A84F5AF}" dt="2023-09-04T21:17:01.129" v="508" actId="27803"/>
          <ac:spMkLst>
            <pc:docMk/>
            <pc:sldMk cId="2506834596" sldId="483"/>
            <ac:spMk id="180" creationId="{DFD5F38F-38F3-F29A-640C-DCE3E7103EFF}"/>
          </ac:spMkLst>
        </pc:spChg>
        <pc:spChg chg="mod">
          <ac:chgData name="H M" userId="84cd2103f36ef0dc" providerId="LiveId" clId="{8F10A91F-EFDA-497B-869D-6F532A84F5AF}" dt="2023-09-04T21:17:01.129" v="508" actId="27803"/>
          <ac:spMkLst>
            <pc:docMk/>
            <pc:sldMk cId="2506834596" sldId="483"/>
            <ac:spMk id="181" creationId="{F954F7C6-EB7B-A4B5-2DFE-AF0764E6704B}"/>
          </ac:spMkLst>
        </pc:spChg>
        <pc:spChg chg="mod">
          <ac:chgData name="H M" userId="84cd2103f36ef0dc" providerId="LiveId" clId="{8F10A91F-EFDA-497B-869D-6F532A84F5AF}" dt="2023-09-04T21:17:01.129" v="508" actId="27803"/>
          <ac:spMkLst>
            <pc:docMk/>
            <pc:sldMk cId="2506834596" sldId="483"/>
            <ac:spMk id="182" creationId="{28A15384-3341-CC1A-BA72-F13F609B44E3}"/>
          </ac:spMkLst>
        </pc:spChg>
        <pc:spChg chg="mod">
          <ac:chgData name="H M" userId="84cd2103f36ef0dc" providerId="LiveId" clId="{8F10A91F-EFDA-497B-869D-6F532A84F5AF}" dt="2023-09-04T21:17:01.129" v="508" actId="27803"/>
          <ac:spMkLst>
            <pc:docMk/>
            <pc:sldMk cId="2506834596" sldId="483"/>
            <ac:spMk id="183" creationId="{189A3433-D75F-AEAD-BFAD-E731C2FD00F2}"/>
          </ac:spMkLst>
        </pc:spChg>
        <pc:spChg chg="mod">
          <ac:chgData name="H M" userId="84cd2103f36ef0dc" providerId="LiveId" clId="{8F10A91F-EFDA-497B-869D-6F532A84F5AF}" dt="2023-09-04T21:17:01.129" v="508" actId="27803"/>
          <ac:spMkLst>
            <pc:docMk/>
            <pc:sldMk cId="2506834596" sldId="483"/>
            <ac:spMk id="184" creationId="{87B74FC0-FB44-8EF5-98AF-211CB4BD7487}"/>
          </ac:spMkLst>
        </pc:spChg>
        <pc:spChg chg="mod">
          <ac:chgData name="H M" userId="84cd2103f36ef0dc" providerId="LiveId" clId="{8F10A91F-EFDA-497B-869D-6F532A84F5AF}" dt="2023-09-04T21:17:01.129" v="508" actId="27803"/>
          <ac:spMkLst>
            <pc:docMk/>
            <pc:sldMk cId="2506834596" sldId="483"/>
            <ac:spMk id="185" creationId="{89D8814D-3501-03D1-FD69-3DCAC20970B8}"/>
          </ac:spMkLst>
        </pc:spChg>
        <pc:spChg chg="mod">
          <ac:chgData name="H M" userId="84cd2103f36ef0dc" providerId="LiveId" clId="{8F10A91F-EFDA-497B-869D-6F532A84F5AF}" dt="2023-09-04T21:17:01.129" v="508" actId="27803"/>
          <ac:spMkLst>
            <pc:docMk/>
            <pc:sldMk cId="2506834596" sldId="483"/>
            <ac:spMk id="186" creationId="{84D30F2E-790F-6721-CED3-F8FF052BF2D1}"/>
          </ac:spMkLst>
        </pc:spChg>
        <pc:spChg chg="mod">
          <ac:chgData name="H M" userId="84cd2103f36ef0dc" providerId="LiveId" clId="{8F10A91F-EFDA-497B-869D-6F532A84F5AF}" dt="2023-09-04T21:17:01.129" v="508" actId="27803"/>
          <ac:spMkLst>
            <pc:docMk/>
            <pc:sldMk cId="2506834596" sldId="483"/>
            <ac:spMk id="187" creationId="{14841C24-9916-C4BF-D922-8A926FF54DEA}"/>
          </ac:spMkLst>
        </pc:spChg>
        <pc:spChg chg="mod">
          <ac:chgData name="H M" userId="84cd2103f36ef0dc" providerId="LiveId" clId="{8F10A91F-EFDA-497B-869D-6F532A84F5AF}" dt="2023-09-04T21:17:01.129" v="508" actId="27803"/>
          <ac:spMkLst>
            <pc:docMk/>
            <pc:sldMk cId="2506834596" sldId="483"/>
            <ac:spMk id="188" creationId="{A551CD4C-6230-D2A5-A026-A008FE500CE0}"/>
          </ac:spMkLst>
        </pc:spChg>
        <pc:spChg chg="mod">
          <ac:chgData name="H M" userId="84cd2103f36ef0dc" providerId="LiveId" clId="{8F10A91F-EFDA-497B-869D-6F532A84F5AF}" dt="2023-09-04T21:17:01.129" v="508" actId="27803"/>
          <ac:spMkLst>
            <pc:docMk/>
            <pc:sldMk cId="2506834596" sldId="483"/>
            <ac:spMk id="189" creationId="{7A99AED0-AEAA-7F7F-9FAC-710C2DE5E744}"/>
          </ac:spMkLst>
        </pc:spChg>
        <pc:spChg chg="mod">
          <ac:chgData name="H M" userId="84cd2103f36ef0dc" providerId="LiveId" clId="{8F10A91F-EFDA-497B-869D-6F532A84F5AF}" dt="2023-09-04T21:17:01.129" v="508" actId="27803"/>
          <ac:spMkLst>
            <pc:docMk/>
            <pc:sldMk cId="2506834596" sldId="483"/>
            <ac:spMk id="190" creationId="{97F73758-016B-1F57-31C8-BDB145042E50}"/>
          </ac:spMkLst>
        </pc:spChg>
        <pc:spChg chg="mod">
          <ac:chgData name="H M" userId="84cd2103f36ef0dc" providerId="LiveId" clId="{8F10A91F-EFDA-497B-869D-6F532A84F5AF}" dt="2023-09-04T21:17:01.129" v="508" actId="27803"/>
          <ac:spMkLst>
            <pc:docMk/>
            <pc:sldMk cId="2506834596" sldId="483"/>
            <ac:spMk id="191" creationId="{F381E5FE-30B0-7F04-47C5-3E4468CA583E}"/>
          </ac:spMkLst>
        </pc:spChg>
        <pc:spChg chg="mod">
          <ac:chgData name="H M" userId="84cd2103f36ef0dc" providerId="LiveId" clId="{8F10A91F-EFDA-497B-869D-6F532A84F5AF}" dt="2023-09-04T21:17:01.129" v="508" actId="27803"/>
          <ac:spMkLst>
            <pc:docMk/>
            <pc:sldMk cId="2506834596" sldId="483"/>
            <ac:spMk id="192" creationId="{ADEE7600-9741-D490-6792-409970757CAC}"/>
          </ac:spMkLst>
        </pc:spChg>
        <pc:spChg chg="mod">
          <ac:chgData name="H M" userId="84cd2103f36ef0dc" providerId="LiveId" clId="{8F10A91F-EFDA-497B-869D-6F532A84F5AF}" dt="2023-09-04T21:17:01.129" v="508" actId="27803"/>
          <ac:spMkLst>
            <pc:docMk/>
            <pc:sldMk cId="2506834596" sldId="483"/>
            <ac:spMk id="193" creationId="{F5EC156F-B913-4A6A-23B3-3A4F876B08A3}"/>
          </ac:spMkLst>
        </pc:spChg>
        <pc:spChg chg="mod">
          <ac:chgData name="H M" userId="84cd2103f36ef0dc" providerId="LiveId" clId="{8F10A91F-EFDA-497B-869D-6F532A84F5AF}" dt="2023-09-04T21:17:01.129" v="508" actId="27803"/>
          <ac:spMkLst>
            <pc:docMk/>
            <pc:sldMk cId="2506834596" sldId="483"/>
            <ac:spMk id="194" creationId="{FFFA8F46-449F-9062-4A34-E28F5F28DC37}"/>
          </ac:spMkLst>
        </pc:spChg>
        <pc:spChg chg="mod">
          <ac:chgData name="H M" userId="84cd2103f36ef0dc" providerId="LiveId" clId="{8F10A91F-EFDA-497B-869D-6F532A84F5AF}" dt="2023-09-04T21:17:01.129" v="508" actId="27803"/>
          <ac:spMkLst>
            <pc:docMk/>
            <pc:sldMk cId="2506834596" sldId="483"/>
            <ac:spMk id="195" creationId="{FC2931FD-55A4-04CB-2DA1-9E4B8E06929A}"/>
          </ac:spMkLst>
        </pc:spChg>
        <pc:spChg chg="mod">
          <ac:chgData name="H M" userId="84cd2103f36ef0dc" providerId="LiveId" clId="{8F10A91F-EFDA-497B-869D-6F532A84F5AF}" dt="2023-09-04T21:17:01.129" v="508" actId="27803"/>
          <ac:spMkLst>
            <pc:docMk/>
            <pc:sldMk cId="2506834596" sldId="483"/>
            <ac:spMk id="196" creationId="{C13FDBD2-1E2F-55DE-690C-96CFCEEEB8F1}"/>
          </ac:spMkLst>
        </pc:spChg>
        <pc:spChg chg="mod">
          <ac:chgData name="H M" userId="84cd2103f36ef0dc" providerId="LiveId" clId="{8F10A91F-EFDA-497B-869D-6F532A84F5AF}" dt="2023-09-04T21:17:01.129" v="508" actId="27803"/>
          <ac:spMkLst>
            <pc:docMk/>
            <pc:sldMk cId="2506834596" sldId="483"/>
            <ac:spMk id="197" creationId="{E0133575-64B5-CA40-1BB5-6D6C9237238E}"/>
          </ac:spMkLst>
        </pc:spChg>
        <pc:spChg chg="mod">
          <ac:chgData name="H M" userId="84cd2103f36ef0dc" providerId="LiveId" clId="{8F10A91F-EFDA-497B-869D-6F532A84F5AF}" dt="2023-09-04T21:17:01.129" v="508" actId="27803"/>
          <ac:spMkLst>
            <pc:docMk/>
            <pc:sldMk cId="2506834596" sldId="483"/>
            <ac:spMk id="198" creationId="{BFBE40B0-3DD7-1021-184A-B8CD6C06BD0C}"/>
          </ac:spMkLst>
        </pc:spChg>
        <pc:spChg chg="mod">
          <ac:chgData name="H M" userId="84cd2103f36ef0dc" providerId="LiveId" clId="{8F10A91F-EFDA-497B-869D-6F532A84F5AF}" dt="2023-09-04T21:17:01.129" v="508" actId="27803"/>
          <ac:spMkLst>
            <pc:docMk/>
            <pc:sldMk cId="2506834596" sldId="483"/>
            <ac:spMk id="199" creationId="{AA91D9CB-95D9-5497-78E1-9C26DA6B6FB6}"/>
          </ac:spMkLst>
        </pc:spChg>
        <pc:spChg chg="mod">
          <ac:chgData name="H M" userId="84cd2103f36ef0dc" providerId="LiveId" clId="{8F10A91F-EFDA-497B-869D-6F532A84F5AF}" dt="2023-09-04T21:17:01.129" v="508" actId="27803"/>
          <ac:spMkLst>
            <pc:docMk/>
            <pc:sldMk cId="2506834596" sldId="483"/>
            <ac:spMk id="200" creationId="{C33CCA4E-57EB-4A3C-D721-0B6A63764728}"/>
          </ac:spMkLst>
        </pc:spChg>
        <pc:spChg chg="mod">
          <ac:chgData name="H M" userId="84cd2103f36ef0dc" providerId="LiveId" clId="{8F10A91F-EFDA-497B-869D-6F532A84F5AF}" dt="2023-09-04T21:17:01.129" v="508" actId="27803"/>
          <ac:spMkLst>
            <pc:docMk/>
            <pc:sldMk cId="2506834596" sldId="483"/>
            <ac:spMk id="201" creationId="{D13DB300-0F46-CA1D-C102-8B8BC518C1E4}"/>
          </ac:spMkLst>
        </pc:spChg>
        <pc:spChg chg="mod">
          <ac:chgData name="H M" userId="84cd2103f36ef0dc" providerId="LiveId" clId="{8F10A91F-EFDA-497B-869D-6F532A84F5AF}" dt="2023-09-04T21:17:01.129" v="508" actId="27803"/>
          <ac:spMkLst>
            <pc:docMk/>
            <pc:sldMk cId="2506834596" sldId="483"/>
            <ac:spMk id="202" creationId="{533D43BC-C130-D3E2-5847-A29C7EFC2DA8}"/>
          </ac:spMkLst>
        </pc:spChg>
        <pc:spChg chg="mod">
          <ac:chgData name="H M" userId="84cd2103f36ef0dc" providerId="LiveId" clId="{8F10A91F-EFDA-497B-869D-6F532A84F5AF}" dt="2023-09-04T21:17:01.129" v="508" actId="27803"/>
          <ac:spMkLst>
            <pc:docMk/>
            <pc:sldMk cId="2506834596" sldId="483"/>
            <ac:spMk id="203" creationId="{8DC7051D-117C-71A9-306B-2224071BEB1B}"/>
          </ac:spMkLst>
        </pc:spChg>
        <pc:spChg chg="mod">
          <ac:chgData name="H M" userId="84cd2103f36ef0dc" providerId="LiveId" clId="{8F10A91F-EFDA-497B-869D-6F532A84F5AF}" dt="2023-09-04T21:17:01.129" v="508" actId="27803"/>
          <ac:spMkLst>
            <pc:docMk/>
            <pc:sldMk cId="2506834596" sldId="483"/>
            <ac:spMk id="204" creationId="{B9304FAE-85BF-F821-61D1-5754039E8E5F}"/>
          </ac:spMkLst>
        </pc:spChg>
        <pc:spChg chg="mod">
          <ac:chgData name="H M" userId="84cd2103f36ef0dc" providerId="LiveId" clId="{8F10A91F-EFDA-497B-869D-6F532A84F5AF}" dt="2023-09-04T21:17:01.129" v="508" actId="27803"/>
          <ac:spMkLst>
            <pc:docMk/>
            <pc:sldMk cId="2506834596" sldId="483"/>
            <ac:spMk id="205" creationId="{1AA61B8D-C669-DC9D-8D22-D1833447CDB4}"/>
          </ac:spMkLst>
        </pc:spChg>
        <pc:spChg chg="mod">
          <ac:chgData name="H M" userId="84cd2103f36ef0dc" providerId="LiveId" clId="{8F10A91F-EFDA-497B-869D-6F532A84F5AF}" dt="2023-09-04T21:17:01.129" v="508" actId="27803"/>
          <ac:spMkLst>
            <pc:docMk/>
            <pc:sldMk cId="2506834596" sldId="483"/>
            <ac:spMk id="206" creationId="{F2ED19AE-F0C4-6804-0403-87678EEA3C02}"/>
          </ac:spMkLst>
        </pc:spChg>
        <pc:spChg chg="mod">
          <ac:chgData name="H M" userId="84cd2103f36ef0dc" providerId="LiveId" clId="{8F10A91F-EFDA-497B-869D-6F532A84F5AF}" dt="2023-09-04T21:17:01.129" v="508" actId="27803"/>
          <ac:spMkLst>
            <pc:docMk/>
            <pc:sldMk cId="2506834596" sldId="483"/>
            <ac:spMk id="207" creationId="{124FA4E0-4F9D-A2FC-E62F-9D7B109FAC17}"/>
          </ac:spMkLst>
        </pc:spChg>
        <pc:spChg chg="mod">
          <ac:chgData name="H M" userId="84cd2103f36ef0dc" providerId="LiveId" clId="{8F10A91F-EFDA-497B-869D-6F532A84F5AF}" dt="2023-09-04T21:17:01.129" v="508" actId="27803"/>
          <ac:spMkLst>
            <pc:docMk/>
            <pc:sldMk cId="2506834596" sldId="483"/>
            <ac:spMk id="208" creationId="{C5EC28B1-CD4A-5989-F03F-3BF37EEBC72C}"/>
          </ac:spMkLst>
        </pc:spChg>
        <pc:spChg chg="mod">
          <ac:chgData name="H M" userId="84cd2103f36ef0dc" providerId="LiveId" clId="{8F10A91F-EFDA-497B-869D-6F532A84F5AF}" dt="2023-09-04T21:17:01.129" v="508" actId="27803"/>
          <ac:spMkLst>
            <pc:docMk/>
            <pc:sldMk cId="2506834596" sldId="483"/>
            <ac:spMk id="209" creationId="{52FFC6D6-C0E0-F133-99C7-616D2B3A628A}"/>
          </ac:spMkLst>
        </pc:spChg>
        <pc:spChg chg="mod">
          <ac:chgData name="H M" userId="84cd2103f36ef0dc" providerId="LiveId" clId="{8F10A91F-EFDA-497B-869D-6F532A84F5AF}" dt="2023-09-04T21:17:01.129" v="508" actId="27803"/>
          <ac:spMkLst>
            <pc:docMk/>
            <pc:sldMk cId="2506834596" sldId="483"/>
            <ac:spMk id="210" creationId="{7043DAE3-3A63-FBA4-C063-C7D5300E6E97}"/>
          </ac:spMkLst>
        </pc:spChg>
        <pc:spChg chg="mod">
          <ac:chgData name="H M" userId="84cd2103f36ef0dc" providerId="LiveId" clId="{8F10A91F-EFDA-497B-869D-6F532A84F5AF}" dt="2023-09-04T21:17:01.129" v="508" actId="27803"/>
          <ac:spMkLst>
            <pc:docMk/>
            <pc:sldMk cId="2506834596" sldId="483"/>
            <ac:spMk id="211" creationId="{5D7FCC20-1EDC-95E9-49E8-0682DD478BA3}"/>
          </ac:spMkLst>
        </pc:spChg>
        <pc:spChg chg="mod">
          <ac:chgData name="H M" userId="84cd2103f36ef0dc" providerId="LiveId" clId="{8F10A91F-EFDA-497B-869D-6F532A84F5AF}" dt="2023-09-04T21:17:01.129" v="508" actId="27803"/>
          <ac:spMkLst>
            <pc:docMk/>
            <pc:sldMk cId="2506834596" sldId="483"/>
            <ac:spMk id="212" creationId="{94E6C352-F632-AF88-349F-1936C77C7B46}"/>
          </ac:spMkLst>
        </pc:spChg>
        <pc:spChg chg="mod">
          <ac:chgData name="H M" userId="84cd2103f36ef0dc" providerId="LiveId" clId="{8F10A91F-EFDA-497B-869D-6F532A84F5AF}" dt="2023-09-04T21:17:01.129" v="508" actId="27803"/>
          <ac:spMkLst>
            <pc:docMk/>
            <pc:sldMk cId="2506834596" sldId="483"/>
            <ac:spMk id="213" creationId="{BEDF1D93-7006-3FFB-33DD-3BE9D67FAB00}"/>
          </ac:spMkLst>
        </pc:spChg>
        <pc:spChg chg="mod">
          <ac:chgData name="H M" userId="84cd2103f36ef0dc" providerId="LiveId" clId="{8F10A91F-EFDA-497B-869D-6F532A84F5AF}" dt="2023-09-04T21:17:01.129" v="508" actId="27803"/>
          <ac:spMkLst>
            <pc:docMk/>
            <pc:sldMk cId="2506834596" sldId="483"/>
            <ac:spMk id="214" creationId="{63574F3B-6158-32D3-5D84-FCF513EE4389}"/>
          </ac:spMkLst>
        </pc:spChg>
        <pc:spChg chg="mod">
          <ac:chgData name="H M" userId="84cd2103f36ef0dc" providerId="LiveId" clId="{8F10A91F-EFDA-497B-869D-6F532A84F5AF}" dt="2023-09-04T21:17:01.129" v="508" actId="27803"/>
          <ac:spMkLst>
            <pc:docMk/>
            <pc:sldMk cId="2506834596" sldId="483"/>
            <ac:spMk id="215" creationId="{B02F33E7-C522-EF67-D375-546055B34C7B}"/>
          </ac:spMkLst>
        </pc:spChg>
        <pc:spChg chg="mod">
          <ac:chgData name="H M" userId="84cd2103f36ef0dc" providerId="LiveId" clId="{8F10A91F-EFDA-497B-869D-6F532A84F5AF}" dt="2023-09-04T21:17:01.129" v="508" actId="27803"/>
          <ac:spMkLst>
            <pc:docMk/>
            <pc:sldMk cId="2506834596" sldId="483"/>
            <ac:spMk id="216" creationId="{2074A063-E7DB-C246-5B4C-01407AC94A4C}"/>
          </ac:spMkLst>
        </pc:spChg>
        <pc:spChg chg="mod">
          <ac:chgData name="H M" userId="84cd2103f36ef0dc" providerId="LiveId" clId="{8F10A91F-EFDA-497B-869D-6F532A84F5AF}" dt="2023-09-04T21:17:01.129" v="508" actId="27803"/>
          <ac:spMkLst>
            <pc:docMk/>
            <pc:sldMk cId="2506834596" sldId="483"/>
            <ac:spMk id="217" creationId="{83255F76-DCED-81FA-FDCC-078F3ED88D37}"/>
          </ac:spMkLst>
        </pc:spChg>
        <pc:spChg chg="mod">
          <ac:chgData name="H M" userId="84cd2103f36ef0dc" providerId="LiveId" clId="{8F10A91F-EFDA-497B-869D-6F532A84F5AF}" dt="2023-09-04T21:17:01.129" v="508" actId="27803"/>
          <ac:spMkLst>
            <pc:docMk/>
            <pc:sldMk cId="2506834596" sldId="483"/>
            <ac:spMk id="218" creationId="{4DA852D5-2A76-7576-5F35-698D8FF1BC43}"/>
          </ac:spMkLst>
        </pc:spChg>
        <pc:spChg chg="mod">
          <ac:chgData name="H M" userId="84cd2103f36ef0dc" providerId="LiveId" clId="{8F10A91F-EFDA-497B-869D-6F532A84F5AF}" dt="2023-09-04T21:17:01.129" v="508" actId="27803"/>
          <ac:spMkLst>
            <pc:docMk/>
            <pc:sldMk cId="2506834596" sldId="483"/>
            <ac:spMk id="219" creationId="{FD69FFD7-B99B-5ADD-09F7-6D32BA100E97}"/>
          </ac:spMkLst>
        </pc:spChg>
        <pc:spChg chg="mod">
          <ac:chgData name="H M" userId="84cd2103f36ef0dc" providerId="LiveId" clId="{8F10A91F-EFDA-497B-869D-6F532A84F5AF}" dt="2023-09-04T21:17:01.129" v="508" actId="27803"/>
          <ac:spMkLst>
            <pc:docMk/>
            <pc:sldMk cId="2506834596" sldId="483"/>
            <ac:spMk id="220" creationId="{C7D1DAA3-8E4D-4508-2806-A9A52C0F8388}"/>
          </ac:spMkLst>
        </pc:spChg>
        <pc:spChg chg="mod">
          <ac:chgData name="H M" userId="84cd2103f36ef0dc" providerId="LiveId" clId="{8F10A91F-EFDA-497B-869D-6F532A84F5AF}" dt="2023-09-04T21:17:01.129" v="508" actId="27803"/>
          <ac:spMkLst>
            <pc:docMk/>
            <pc:sldMk cId="2506834596" sldId="483"/>
            <ac:spMk id="221" creationId="{D07DA915-DB3C-5100-8DD0-5C7B47F8D2DC}"/>
          </ac:spMkLst>
        </pc:spChg>
        <pc:spChg chg="mod">
          <ac:chgData name="H M" userId="84cd2103f36ef0dc" providerId="LiveId" clId="{8F10A91F-EFDA-497B-869D-6F532A84F5AF}" dt="2023-09-04T21:17:01.129" v="508" actId="27803"/>
          <ac:spMkLst>
            <pc:docMk/>
            <pc:sldMk cId="2506834596" sldId="483"/>
            <ac:spMk id="222" creationId="{15FD718F-A7F8-3C28-B482-BCDD672FFE45}"/>
          </ac:spMkLst>
        </pc:spChg>
        <pc:spChg chg="mod">
          <ac:chgData name="H M" userId="84cd2103f36ef0dc" providerId="LiveId" clId="{8F10A91F-EFDA-497B-869D-6F532A84F5AF}" dt="2023-09-04T21:17:01.129" v="508" actId="27803"/>
          <ac:spMkLst>
            <pc:docMk/>
            <pc:sldMk cId="2506834596" sldId="483"/>
            <ac:spMk id="223" creationId="{BE11F71A-BA37-BCE7-29A7-E310D336768D}"/>
          </ac:spMkLst>
        </pc:spChg>
        <pc:spChg chg="mod">
          <ac:chgData name="H M" userId="84cd2103f36ef0dc" providerId="LiveId" clId="{8F10A91F-EFDA-497B-869D-6F532A84F5AF}" dt="2023-09-04T21:17:01.129" v="508" actId="27803"/>
          <ac:spMkLst>
            <pc:docMk/>
            <pc:sldMk cId="2506834596" sldId="483"/>
            <ac:spMk id="224" creationId="{E5C045C8-9E2F-7538-F7D1-9CDE89AF4F64}"/>
          </ac:spMkLst>
        </pc:spChg>
        <pc:spChg chg="mod">
          <ac:chgData name="H M" userId="84cd2103f36ef0dc" providerId="LiveId" clId="{8F10A91F-EFDA-497B-869D-6F532A84F5AF}" dt="2023-09-04T21:19:53.738" v="563" actId="207"/>
          <ac:spMkLst>
            <pc:docMk/>
            <pc:sldMk cId="2506834596" sldId="483"/>
            <ac:spMk id="226" creationId="{482887D8-BACC-1187-1FB4-ECFECF4DA51B}"/>
          </ac:spMkLst>
        </pc:spChg>
        <pc:spChg chg="mod">
          <ac:chgData name="H M" userId="84cd2103f36ef0dc" providerId="LiveId" clId="{8F10A91F-EFDA-497B-869D-6F532A84F5AF}" dt="2023-09-04T21:18:56.284" v="552"/>
          <ac:spMkLst>
            <pc:docMk/>
            <pc:sldMk cId="2506834596" sldId="483"/>
            <ac:spMk id="227" creationId="{157829B8-70F5-6ADA-CE7E-3EF0F4DF95A1}"/>
          </ac:spMkLst>
        </pc:spChg>
        <pc:spChg chg="mod">
          <ac:chgData name="H M" userId="84cd2103f36ef0dc" providerId="LiveId" clId="{8F10A91F-EFDA-497B-869D-6F532A84F5AF}" dt="2023-09-04T21:18:56.284" v="552"/>
          <ac:spMkLst>
            <pc:docMk/>
            <pc:sldMk cId="2506834596" sldId="483"/>
            <ac:spMk id="228" creationId="{E5B64050-F121-C580-AB7D-954ABB060D59}"/>
          </ac:spMkLst>
        </pc:spChg>
        <pc:spChg chg="mod">
          <ac:chgData name="H M" userId="84cd2103f36ef0dc" providerId="LiveId" clId="{8F10A91F-EFDA-497B-869D-6F532A84F5AF}" dt="2023-09-04T21:18:56.284" v="552"/>
          <ac:spMkLst>
            <pc:docMk/>
            <pc:sldMk cId="2506834596" sldId="483"/>
            <ac:spMk id="229" creationId="{78297AAA-DA0F-601B-17D2-AF5253273051}"/>
          </ac:spMkLst>
        </pc:spChg>
        <pc:spChg chg="mod">
          <ac:chgData name="H M" userId="84cd2103f36ef0dc" providerId="LiveId" clId="{8F10A91F-EFDA-497B-869D-6F532A84F5AF}" dt="2023-09-04T21:18:56.284" v="552"/>
          <ac:spMkLst>
            <pc:docMk/>
            <pc:sldMk cId="2506834596" sldId="483"/>
            <ac:spMk id="230" creationId="{8DDD05E2-842D-9FBA-0C72-DAC6675053AD}"/>
          </ac:spMkLst>
        </pc:spChg>
        <pc:spChg chg="mod">
          <ac:chgData name="H M" userId="84cd2103f36ef0dc" providerId="LiveId" clId="{8F10A91F-EFDA-497B-869D-6F532A84F5AF}" dt="2023-09-04T21:18:56.284" v="552"/>
          <ac:spMkLst>
            <pc:docMk/>
            <pc:sldMk cId="2506834596" sldId="483"/>
            <ac:spMk id="231" creationId="{05D12318-1A39-B126-5034-C86BA73F2F0D}"/>
          </ac:spMkLst>
        </pc:spChg>
        <pc:spChg chg="mod">
          <ac:chgData name="H M" userId="84cd2103f36ef0dc" providerId="LiveId" clId="{8F10A91F-EFDA-497B-869D-6F532A84F5AF}" dt="2023-09-04T21:18:56.284" v="552"/>
          <ac:spMkLst>
            <pc:docMk/>
            <pc:sldMk cId="2506834596" sldId="483"/>
            <ac:spMk id="232" creationId="{642A44EA-1F83-A7E9-A9FA-C334962645AE}"/>
          </ac:spMkLst>
        </pc:spChg>
        <pc:spChg chg="mod">
          <ac:chgData name="H M" userId="84cd2103f36ef0dc" providerId="LiveId" clId="{8F10A91F-EFDA-497B-869D-6F532A84F5AF}" dt="2023-09-04T21:18:56.284" v="552"/>
          <ac:spMkLst>
            <pc:docMk/>
            <pc:sldMk cId="2506834596" sldId="483"/>
            <ac:spMk id="233" creationId="{99B7318F-FE20-DAD8-691B-1E6770D34847}"/>
          </ac:spMkLst>
        </pc:spChg>
        <pc:spChg chg="mod">
          <ac:chgData name="H M" userId="84cd2103f36ef0dc" providerId="LiveId" clId="{8F10A91F-EFDA-497B-869D-6F532A84F5AF}" dt="2023-09-04T21:18:56.284" v="552"/>
          <ac:spMkLst>
            <pc:docMk/>
            <pc:sldMk cId="2506834596" sldId="483"/>
            <ac:spMk id="234" creationId="{7D021E86-07F7-3527-7D66-91E268C680D1}"/>
          </ac:spMkLst>
        </pc:spChg>
        <pc:spChg chg="mod">
          <ac:chgData name="H M" userId="84cd2103f36ef0dc" providerId="LiveId" clId="{8F10A91F-EFDA-497B-869D-6F532A84F5AF}" dt="2023-09-04T21:18:56.284" v="552"/>
          <ac:spMkLst>
            <pc:docMk/>
            <pc:sldMk cId="2506834596" sldId="483"/>
            <ac:spMk id="235" creationId="{72268BDA-6456-C4DC-FD88-09D8240DD34C}"/>
          </ac:spMkLst>
        </pc:spChg>
        <pc:spChg chg="mod">
          <ac:chgData name="H M" userId="84cd2103f36ef0dc" providerId="LiveId" clId="{8F10A91F-EFDA-497B-869D-6F532A84F5AF}" dt="2023-09-04T21:18:56.284" v="552"/>
          <ac:spMkLst>
            <pc:docMk/>
            <pc:sldMk cId="2506834596" sldId="483"/>
            <ac:spMk id="236" creationId="{6B19444A-B8E1-F5CB-81DD-A287FF9E0BA5}"/>
          </ac:spMkLst>
        </pc:spChg>
        <pc:spChg chg="mod">
          <ac:chgData name="H M" userId="84cd2103f36ef0dc" providerId="LiveId" clId="{8F10A91F-EFDA-497B-869D-6F532A84F5AF}" dt="2023-09-04T21:18:56.284" v="552"/>
          <ac:spMkLst>
            <pc:docMk/>
            <pc:sldMk cId="2506834596" sldId="483"/>
            <ac:spMk id="237" creationId="{113BD26B-0B18-746D-6D66-9B990201E8DD}"/>
          </ac:spMkLst>
        </pc:spChg>
        <pc:spChg chg="mod">
          <ac:chgData name="H M" userId="84cd2103f36ef0dc" providerId="LiveId" clId="{8F10A91F-EFDA-497B-869D-6F532A84F5AF}" dt="2023-09-04T21:18:56.284" v="552"/>
          <ac:spMkLst>
            <pc:docMk/>
            <pc:sldMk cId="2506834596" sldId="483"/>
            <ac:spMk id="238" creationId="{7A678E5B-F1E6-D522-ABB0-4EB49691BD84}"/>
          </ac:spMkLst>
        </pc:spChg>
        <pc:spChg chg="mod">
          <ac:chgData name="H M" userId="84cd2103f36ef0dc" providerId="LiveId" clId="{8F10A91F-EFDA-497B-869D-6F532A84F5AF}" dt="2023-09-04T21:18:56.284" v="552"/>
          <ac:spMkLst>
            <pc:docMk/>
            <pc:sldMk cId="2506834596" sldId="483"/>
            <ac:spMk id="239" creationId="{97462B1B-99EA-193D-087E-73EAFE8433A8}"/>
          </ac:spMkLst>
        </pc:spChg>
        <pc:spChg chg="mod">
          <ac:chgData name="H M" userId="84cd2103f36ef0dc" providerId="LiveId" clId="{8F10A91F-EFDA-497B-869D-6F532A84F5AF}" dt="2023-09-04T21:18:56.284" v="552"/>
          <ac:spMkLst>
            <pc:docMk/>
            <pc:sldMk cId="2506834596" sldId="483"/>
            <ac:spMk id="240" creationId="{E4198AB8-66F6-F388-3B40-9B5892BF6868}"/>
          </ac:spMkLst>
        </pc:spChg>
        <pc:spChg chg="mod">
          <ac:chgData name="H M" userId="84cd2103f36ef0dc" providerId="LiveId" clId="{8F10A91F-EFDA-497B-869D-6F532A84F5AF}" dt="2023-09-04T21:18:56.284" v="552"/>
          <ac:spMkLst>
            <pc:docMk/>
            <pc:sldMk cId="2506834596" sldId="483"/>
            <ac:spMk id="241" creationId="{4E887527-551F-8AB2-7A4F-4F342F607535}"/>
          </ac:spMkLst>
        </pc:spChg>
        <pc:spChg chg="mod">
          <ac:chgData name="H M" userId="84cd2103f36ef0dc" providerId="LiveId" clId="{8F10A91F-EFDA-497B-869D-6F532A84F5AF}" dt="2023-09-04T21:18:56.284" v="552"/>
          <ac:spMkLst>
            <pc:docMk/>
            <pc:sldMk cId="2506834596" sldId="483"/>
            <ac:spMk id="242" creationId="{A9811300-F45F-6F9C-DB42-8E6038D96749}"/>
          </ac:spMkLst>
        </pc:spChg>
        <pc:spChg chg="mod">
          <ac:chgData name="H M" userId="84cd2103f36ef0dc" providerId="LiveId" clId="{8F10A91F-EFDA-497B-869D-6F532A84F5AF}" dt="2023-09-04T21:18:56.284" v="552"/>
          <ac:spMkLst>
            <pc:docMk/>
            <pc:sldMk cId="2506834596" sldId="483"/>
            <ac:spMk id="243" creationId="{AC1A0B3E-3961-644F-4766-BCF6C825BCE7}"/>
          </ac:spMkLst>
        </pc:spChg>
        <pc:spChg chg="mod">
          <ac:chgData name="H M" userId="84cd2103f36ef0dc" providerId="LiveId" clId="{8F10A91F-EFDA-497B-869D-6F532A84F5AF}" dt="2023-09-04T21:18:56.284" v="552"/>
          <ac:spMkLst>
            <pc:docMk/>
            <pc:sldMk cId="2506834596" sldId="483"/>
            <ac:spMk id="244" creationId="{2AB9967D-01FB-3939-BD59-A277C9B26367}"/>
          </ac:spMkLst>
        </pc:spChg>
        <pc:spChg chg="mod">
          <ac:chgData name="H M" userId="84cd2103f36ef0dc" providerId="LiveId" clId="{8F10A91F-EFDA-497B-869D-6F532A84F5AF}" dt="2023-09-04T21:18:56.284" v="552"/>
          <ac:spMkLst>
            <pc:docMk/>
            <pc:sldMk cId="2506834596" sldId="483"/>
            <ac:spMk id="245" creationId="{BD16A06A-9497-E26E-F3B7-CB8A266C91E3}"/>
          </ac:spMkLst>
        </pc:spChg>
        <pc:spChg chg="mod">
          <ac:chgData name="H M" userId="84cd2103f36ef0dc" providerId="LiveId" clId="{8F10A91F-EFDA-497B-869D-6F532A84F5AF}" dt="2023-09-04T21:18:56.284" v="552"/>
          <ac:spMkLst>
            <pc:docMk/>
            <pc:sldMk cId="2506834596" sldId="483"/>
            <ac:spMk id="246" creationId="{FDC1675A-D548-5044-693B-CAC465FF618F}"/>
          </ac:spMkLst>
        </pc:spChg>
        <pc:spChg chg="mod">
          <ac:chgData name="H M" userId="84cd2103f36ef0dc" providerId="LiveId" clId="{8F10A91F-EFDA-497B-869D-6F532A84F5AF}" dt="2023-09-04T21:18:56.284" v="552"/>
          <ac:spMkLst>
            <pc:docMk/>
            <pc:sldMk cId="2506834596" sldId="483"/>
            <ac:spMk id="247" creationId="{2902753B-7989-8A81-562D-B0758764FF81}"/>
          </ac:spMkLst>
        </pc:spChg>
        <pc:spChg chg="mod">
          <ac:chgData name="H M" userId="84cd2103f36ef0dc" providerId="LiveId" clId="{8F10A91F-EFDA-497B-869D-6F532A84F5AF}" dt="2023-09-04T21:18:56.284" v="552"/>
          <ac:spMkLst>
            <pc:docMk/>
            <pc:sldMk cId="2506834596" sldId="483"/>
            <ac:spMk id="248" creationId="{E1444632-417F-1758-70A1-3C83BC39BBA4}"/>
          </ac:spMkLst>
        </pc:spChg>
        <pc:spChg chg="mod">
          <ac:chgData name="H M" userId="84cd2103f36ef0dc" providerId="LiveId" clId="{8F10A91F-EFDA-497B-869D-6F532A84F5AF}" dt="2023-09-04T21:18:56.284" v="552"/>
          <ac:spMkLst>
            <pc:docMk/>
            <pc:sldMk cId="2506834596" sldId="483"/>
            <ac:spMk id="249" creationId="{C4A3A9E2-318B-BC94-4273-201739DEF7C3}"/>
          </ac:spMkLst>
        </pc:spChg>
        <pc:spChg chg="mod">
          <ac:chgData name="H M" userId="84cd2103f36ef0dc" providerId="LiveId" clId="{8F10A91F-EFDA-497B-869D-6F532A84F5AF}" dt="2023-09-04T21:18:56.284" v="552"/>
          <ac:spMkLst>
            <pc:docMk/>
            <pc:sldMk cId="2506834596" sldId="483"/>
            <ac:spMk id="250" creationId="{2693FAFB-B4E1-B3F3-CA66-D95F8B9C7A7A}"/>
          </ac:spMkLst>
        </pc:spChg>
        <pc:spChg chg="mod">
          <ac:chgData name="H M" userId="84cd2103f36ef0dc" providerId="LiveId" clId="{8F10A91F-EFDA-497B-869D-6F532A84F5AF}" dt="2023-09-04T21:18:56.284" v="552"/>
          <ac:spMkLst>
            <pc:docMk/>
            <pc:sldMk cId="2506834596" sldId="483"/>
            <ac:spMk id="251" creationId="{8CD299DD-2EE8-EF8A-ED1D-AB1FC2887190}"/>
          </ac:spMkLst>
        </pc:spChg>
        <pc:spChg chg="mod">
          <ac:chgData name="H M" userId="84cd2103f36ef0dc" providerId="LiveId" clId="{8F10A91F-EFDA-497B-869D-6F532A84F5AF}" dt="2023-09-04T21:18:56.284" v="552"/>
          <ac:spMkLst>
            <pc:docMk/>
            <pc:sldMk cId="2506834596" sldId="483"/>
            <ac:spMk id="252" creationId="{3C9D325A-B35D-C9BB-4137-5DC027C9EB2C}"/>
          </ac:spMkLst>
        </pc:spChg>
        <pc:spChg chg="mod">
          <ac:chgData name="H M" userId="84cd2103f36ef0dc" providerId="LiveId" clId="{8F10A91F-EFDA-497B-869D-6F532A84F5AF}" dt="2023-09-04T21:18:56.284" v="552"/>
          <ac:spMkLst>
            <pc:docMk/>
            <pc:sldMk cId="2506834596" sldId="483"/>
            <ac:spMk id="253" creationId="{BFA2D55C-3AC1-B719-9A91-DA769C19E218}"/>
          </ac:spMkLst>
        </pc:spChg>
        <pc:spChg chg="mod">
          <ac:chgData name="H M" userId="84cd2103f36ef0dc" providerId="LiveId" clId="{8F10A91F-EFDA-497B-869D-6F532A84F5AF}" dt="2023-09-04T21:18:56.284" v="552"/>
          <ac:spMkLst>
            <pc:docMk/>
            <pc:sldMk cId="2506834596" sldId="483"/>
            <ac:spMk id="254" creationId="{75767F75-8FD9-8FF2-90F6-3A4B853AF573}"/>
          </ac:spMkLst>
        </pc:spChg>
        <pc:spChg chg="mod">
          <ac:chgData name="H M" userId="84cd2103f36ef0dc" providerId="LiveId" clId="{8F10A91F-EFDA-497B-869D-6F532A84F5AF}" dt="2023-09-04T21:18:56.284" v="552"/>
          <ac:spMkLst>
            <pc:docMk/>
            <pc:sldMk cId="2506834596" sldId="483"/>
            <ac:spMk id="255" creationId="{AE40A784-DCD2-E54E-8E12-A160FC220BCF}"/>
          </ac:spMkLst>
        </pc:spChg>
        <pc:spChg chg="mod">
          <ac:chgData name="H M" userId="84cd2103f36ef0dc" providerId="LiveId" clId="{8F10A91F-EFDA-497B-869D-6F532A84F5AF}" dt="2023-09-04T21:18:56.284" v="552"/>
          <ac:spMkLst>
            <pc:docMk/>
            <pc:sldMk cId="2506834596" sldId="483"/>
            <ac:spMk id="256" creationId="{65EA19B0-5357-22B3-20C8-2F8621DEAAFB}"/>
          </ac:spMkLst>
        </pc:spChg>
        <pc:spChg chg="mod">
          <ac:chgData name="H M" userId="84cd2103f36ef0dc" providerId="LiveId" clId="{8F10A91F-EFDA-497B-869D-6F532A84F5AF}" dt="2023-09-04T21:18:56.284" v="552"/>
          <ac:spMkLst>
            <pc:docMk/>
            <pc:sldMk cId="2506834596" sldId="483"/>
            <ac:spMk id="257" creationId="{B9F2D517-0165-881E-EF8C-48263ED9C3CF}"/>
          </ac:spMkLst>
        </pc:spChg>
        <pc:spChg chg="mod">
          <ac:chgData name="H M" userId="84cd2103f36ef0dc" providerId="LiveId" clId="{8F10A91F-EFDA-497B-869D-6F532A84F5AF}" dt="2023-09-04T21:18:56.284" v="552"/>
          <ac:spMkLst>
            <pc:docMk/>
            <pc:sldMk cId="2506834596" sldId="483"/>
            <ac:spMk id="258" creationId="{19A01F21-6875-BA2A-1A30-90131217855D}"/>
          </ac:spMkLst>
        </pc:spChg>
        <pc:spChg chg="mod">
          <ac:chgData name="H M" userId="84cd2103f36ef0dc" providerId="LiveId" clId="{8F10A91F-EFDA-497B-869D-6F532A84F5AF}" dt="2023-09-04T21:18:56.284" v="552"/>
          <ac:spMkLst>
            <pc:docMk/>
            <pc:sldMk cId="2506834596" sldId="483"/>
            <ac:spMk id="259" creationId="{D3CB07E6-3BBA-53D1-3C50-9BA817F58DF1}"/>
          </ac:spMkLst>
        </pc:spChg>
        <pc:spChg chg="mod">
          <ac:chgData name="H M" userId="84cd2103f36ef0dc" providerId="LiveId" clId="{8F10A91F-EFDA-497B-869D-6F532A84F5AF}" dt="2023-09-04T21:18:56.284" v="552"/>
          <ac:spMkLst>
            <pc:docMk/>
            <pc:sldMk cId="2506834596" sldId="483"/>
            <ac:spMk id="260" creationId="{8ED6804B-763F-5722-EF71-F369BEBB18DF}"/>
          </ac:spMkLst>
        </pc:spChg>
        <pc:spChg chg="mod">
          <ac:chgData name="H M" userId="84cd2103f36ef0dc" providerId="LiveId" clId="{8F10A91F-EFDA-497B-869D-6F532A84F5AF}" dt="2023-09-04T21:18:56.284" v="552"/>
          <ac:spMkLst>
            <pc:docMk/>
            <pc:sldMk cId="2506834596" sldId="483"/>
            <ac:spMk id="261" creationId="{78B2FA3C-B1B4-C042-558C-19AD88EBE1ED}"/>
          </ac:spMkLst>
        </pc:spChg>
        <pc:spChg chg="mod">
          <ac:chgData name="H M" userId="84cd2103f36ef0dc" providerId="LiveId" clId="{8F10A91F-EFDA-497B-869D-6F532A84F5AF}" dt="2023-09-04T21:18:56.284" v="552"/>
          <ac:spMkLst>
            <pc:docMk/>
            <pc:sldMk cId="2506834596" sldId="483"/>
            <ac:spMk id="262" creationId="{D1AC8204-A979-DA01-F3D8-932D79B94325}"/>
          </ac:spMkLst>
        </pc:spChg>
        <pc:spChg chg="mod">
          <ac:chgData name="H M" userId="84cd2103f36ef0dc" providerId="LiveId" clId="{8F10A91F-EFDA-497B-869D-6F532A84F5AF}" dt="2023-09-04T21:18:56.284" v="552"/>
          <ac:spMkLst>
            <pc:docMk/>
            <pc:sldMk cId="2506834596" sldId="483"/>
            <ac:spMk id="263" creationId="{8E8F76E3-997C-0B68-05B3-D488E205443C}"/>
          </ac:spMkLst>
        </pc:spChg>
        <pc:spChg chg="mod">
          <ac:chgData name="H M" userId="84cd2103f36ef0dc" providerId="LiveId" clId="{8F10A91F-EFDA-497B-869D-6F532A84F5AF}" dt="2023-09-04T21:18:56.284" v="552"/>
          <ac:spMkLst>
            <pc:docMk/>
            <pc:sldMk cId="2506834596" sldId="483"/>
            <ac:spMk id="264" creationId="{5133DE7A-5F93-954C-083A-7A23679D0B75}"/>
          </ac:spMkLst>
        </pc:spChg>
        <pc:spChg chg="mod">
          <ac:chgData name="H M" userId="84cd2103f36ef0dc" providerId="LiveId" clId="{8F10A91F-EFDA-497B-869D-6F532A84F5AF}" dt="2023-09-04T21:18:56.284" v="552"/>
          <ac:spMkLst>
            <pc:docMk/>
            <pc:sldMk cId="2506834596" sldId="483"/>
            <ac:spMk id="265" creationId="{71674C12-F150-AAEB-5A93-B19966B1B087}"/>
          </ac:spMkLst>
        </pc:spChg>
        <pc:spChg chg="mod">
          <ac:chgData name="H M" userId="84cd2103f36ef0dc" providerId="LiveId" clId="{8F10A91F-EFDA-497B-869D-6F532A84F5AF}" dt="2023-09-04T21:18:56.284" v="552"/>
          <ac:spMkLst>
            <pc:docMk/>
            <pc:sldMk cId="2506834596" sldId="483"/>
            <ac:spMk id="266" creationId="{4074F6B0-5A3D-91E4-B8CC-CCCA216AD979}"/>
          </ac:spMkLst>
        </pc:spChg>
        <pc:spChg chg="mod">
          <ac:chgData name="H M" userId="84cd2103f36ef0dc" providerId="LiveId" clId="{8F10A91F-EFDA-497B-869D-6F532A84F5AF}" dt="2023-09-04T21:18:56.284" v="552"/>
          <ac:spMkLst>
            <pc:docMk/>
            <pc:sldMk cId="2506834596" sldId="483"/>
            <ac:spMk id="267" creationId="{80543385-BDB3-EDA4-C382-7CE84D63BFCC}"/>
          </ac:spMkLst>
        </pc:spChg>
        <pc:spChg chg="mod">
          <ac:chgData name="H M" userId="84cd2103f36ef0dc" providerId="LiveId" clId="{8F10A91F-EFDA-497B-869D-6F532A84F5AF}" dt="2023-09-04T21:18:56.284" v="552"/>
          <ac:spMkLst>
            <pc:docMk/>
            <pc:sldMk cId="2506834596" sldId="483"/>
            <ac:spMk id="268" creationId="{19F3E20D-6799-C2B6-4881-B25C340BFA22}"/>
          </ac:spMkLst>
        </pc:spChg>
        <pc:spChg chg="mod">
          <ac:chgData name="H M" userId="84cd2103f36ef0dc" providerId="LiveId" clId="{8F10A91F-EFDA-497B-869D-6F532A84F5AF}" dt="2023-09-04T21:18:56.284" v="552"/>
          <ac:spMkLst>
            <pc:docMk/>
            <pc:sldMk cId="2506834596" sldId="483"/>
            <ac:spMk id="269" creationId="{18502D2E-1581-8DE0-3E84-AE20D6A57469}"/>
          </ac:spMkLst>
        </pc:spChg>
        <pc:spChg chg="mod">
          <ac:chgData name="H M" userId="84cd2103f36ef0dc" providerId="LiveId" clId="{8F10A91F-EFDA-497B-869D-6F532A84F5AF}" dt="2023-09-04T21:18:56.284" v="552"/>
          <ac:spMkLst>
            <pc:docMk/>
            <pc:sldMk cId="2506834596" sldId="483"/>
            <ac:spMk id="270" creationId="{B4B5314F-DE49-5427-06DE-8F8C1CEA19E9}"/>
          </ac:spMkLst>
        </pc:spChg>
        <pc:spChg chg="mod">
          <ac:chgData name="H M" userId="84cd2103f36ef0dc" providerId="LiveId" clId="{8F10A91F-EFDA-497B-869D-6F532A84F5AF}" dt="2023-09-04T21:18:56.284" v="552"/>
          <ac:spMkLst>
            <pc:docMk/>
            <pc:sldMk cId="2506834596" sldId="483"/>
            <ac:spMk id="271" creationId="{9895AD53-0A54-B5C5-98C2-10ADD98900A7}"/>
          </ac:spMkLst>
        </pc:spChg>
        <pc:spChg chg="mod">
          <ac:chgData name="H M" userId="84cd2103f36ef0dc" providerId="LiveId" clId="{8F10A91F-EFDA-497B-869D-6F532A84F5AF}" dt="2023-09-04T21:18:56.284" v="552"/>
          <ac:spMkLst>
            <pc:docMk/>
            <pc:sldMk cId="2506834596" sldId="483"/>
            <ac:spMk id="272" creationId="{3ABCDCB4-67A8-28C6-1B66-1359050559D4}"/>
          </ac:spMkLst>
        </pc:spChg>
        <pc:spChg chg="mod">
          <ac:chgData name="H M" userId="84cd2103f36ef0dc" providerId="LiveId" clId="{8F10A91F-EFDA-497B-869D-6F532A84F5AF}" dt="2023-09-04T21:18:56.284" v="552"/>
          <ac:spMkLst>
            <pc:docMk/>
            <pc:sldMk cId="2506834596" sldId="483"/>
            <ac:spMk id="273" creationId="{D291246A-3A8F-152C-DC4E-20C4126B21A2}"/>
          </ac:spMkLst>
        </pc:spChg>
        <pc:spChg chg="mod">
          <ac:chgData name="H M" userId="84cd2103f36ef0dc" providerId="LiveId" clId="{8F10A91F-EFDA-497B-869D-6F532A84F5AF}" dt="2023-09-04T21:18:56.284" v="552"/>
          <ac:spMkLst>
            <pc:docMk/>
            <pc:sldMk cId="2506834596" sldId="483"/>
            <ac:spMk id="274" creationId="{17F71D2A-730B-61E1-9597-50ACB5864D40}"/>
          </ac:spMkLst>
        </pc:spChg>
        <pc:spChg chg="mod">
          <ac:chgData name="H M" userId="84cd2103f36ef0dc" providerId="LiveId" clId="{8F10A91F-EFDA-497B-869D-6F532A84F5AF}" dt="2023-09-04T21:18:56.284" v="552"/>
          <ac:spMkLst>
            <pc:docMk/>
            <pc:sldMk cId="2506834596" sldId="483"/>
            <ac:spMk id="275" creationId="{96ADAD6D-4932-4060-8574-99F0D7DF6240}"/>
          </ac:spMkLst>
        </pc:spChg>
        <pc:spChg chg="mod">
          <ac:chgData name="H M" userId="84cd2103f36ef0dc" providerId="LiveId" clId="{8F10A91F-EFDA-497B-869D-6F532A84F5AF}" dt="2023-09-04T21:18:56.284" v="552"/>
          <ac:spMkLst>
            <pc:docMk/>
            <pc:sldMk cId="2506834596" sldId="483"/>
            <ac:spMk id="276" creationId="{882C2976-59E6-131A-9CFC-79EA6335AEB5}"/>
          </ac:spMkLst>
        </pc:spChg>
        <pc:spChg chg="mod">
          <ac:chgData name="H M" userId="84cd2103f36ef0dc" providerId="LiveId" clId="{8F10A91F-EFDA-497B-869D-6F532A84F5AF}" dt="2023-09-04T21:18:56.284" v="552"/>
          <ac:spMkLst>
            <pc:docMk/>
            <pc:sldMk cId="2506834596" sldId="483"/>
            <ac:spMk id="277" creationId="{95AE0E70-E174-2085-70F9-8F3E621D076B}"/>
          </ac:spMkLst>
        </pc:spChg>
        <pc:spChg chg="mod">
          <ac:chgData name="H M" userId="84cd2103f36ef0dc" providerId="LiveId" clId="{8F10A91F-EFDA-497B-869D-6F532A84F5AF}" dt="2023-09-04T21:18:56.284" v="552"/>
          <ac:spMkLst>
            <pc:docMk/>
            <pc:sldMk cId="2506834596" sldId="483"/>
            <ac:spMk id="278" creationId="{1DA58DCA-5706-0BA1-3935-B06A2E1A7B36}"/>
          </ac:spMkLst>
        </pc:spChg>
        <pc:spChg chg="mod">
          <ac:chgData name="H M" userId="84cd2103f36ef0dc" providerId="LiveId" clId="{8F10A91F-EFDA-497B-869D-6F532A84F5AF}" dt="2023-09-04T21:18:56.284" v="552"/>
          <ac:spMkLst>
            <pc:docMk/>
            <pc:sldMk cId="2506834596" sldId="483"/>
            <ac:spMk id="279" creationId="{572C2943-B59B-6E5B-1755-546F6A8600CE}"/>
          </ac:spMkLst>
        </pc:spChg>
        <pc:spChg chg="mod">
          <ac:chgData name="H M" userId="84cd2103f36ef0dc" providerId="LiveId" clId="{8F10A91F-EFDA-497B-869D-6F532A84F5AF}" dt="2023-09-04T21:18:56.284" v="552"/>
          <ac:spMkLst>
            <pc:docMk/>
            <pc:sldMk cId="2506834596" sldId="483"/>
            <ac:spMk id="280" creationId="{9F088D35-5093-3D85-7F43-97166F10A56D}"/>
          </ac:spMkLst>
        </pc:spChg>
        <pc:spChg chg="mod">
          <ac:chgData name="H M" userId="84cd2103f36ef0dc" providerId="LiveId" clId="{8F10A91F-EFDA-497B-869D-6F532A84F5AF}" dt="2023-09-04T21:18:56.284" v="552"/>
          <ac:spMkLst>
            <pc:docMk/>
            <pc:sldMk cId="2506834596" sldId="483"/>
            <ac:spMk id="281" creationId="{28171993-CB2C-55B6-4CAF-18399CC95FA6}"/>
          </ac:spMkLst>
        </pc:spChg>
        <pc:spChg chg="mod">
          <ac:chgData name="H M" userId="84cd2103f36ef0dc" providerId="LiveId" clId="{8F10A91F-EFDA-497B-869D-6F532A84F5AF}" dt="2023-09-04T21:18:56.284" v="552"/>
          <ac:spMkLst>
            <pc:docMk/>
            <pc:sldMk cId="2506834596" sldId="483"/>
            <ac:spMk id="282" creationId="{EBBEA5CB-08EF-108D-1EBB-8CBF30A9608F}"/>
          </ac:spMkLst>
        </pc:spChg>
        <pc:spChg chg="mod">
          <ac:chgData name="H M" userId="84cd2103f36ef0dc" providerId="LiveId" clId="{8F10A91F-EFDA-497B-869D-6F532A84F5AF}" dt="2023-09-04T21:18:56.284" v="552"/>
          <ac:spMkLst>
            <pc:docMk/>
            <pc:sldMk cId="2506834596" sldId="483"/>
            <ac:spMk id="283" creationId="{3CE7F7E1-6C67-3A41-083E-EE6B8FF99177}"/>
          </ac:spMkLst>
        </pc:spChg>
        <pc:spChg chg="mod">
          <ac:chgData name="H M" userId="84cd2103f36ef0dc" providerId="LiveId" clId="{8F10A91F-EFDA-497B-869D-6F532A84F5AF}" dt="2023-09-04T21:18:56.284" v="552"/>
          <ac:spMkLst>
            <pc:docMk/>
            <pc:sldMk cId="2506834596" sldId="483"/>
            <ac:spMk id="284" creationId="{FC9C4CDE-00D4-A1A9-D174-0191EFED13A6}"/>
          </ac:spMkLst>
        </pc:spChg>
        <pc:spChg chg="mod">
          <ac:chgData name="H M" userId="84cd2103f36ef0dc" providerId="LiveId" clId="{8F10A91F-EFDA-497B-869D-6F532A84F5AF}" dt="2023-09-04T21:18:56.284" v="552"/>
          <ac:spMkLst>
            <pc:docMk/>
            <pc:sldMk cId="2506834596" sldId="483"/>
            <ac:spMk id="285" creationId="{EEBCD798-DA5C-585D-2380-365CE6B2F17A}"/>
          </ac:spMkLst>
        </pc:spChg>
        <pc:spChg chg="mod">
          <ac:chgData name="H M" userId="84cd2103f36ef0dc" providerId="LiveId" clId="{8F10A91F-EFDA-497B-869D-6F532A84F5AF}" dt="2023-09-04T21:18:56.284" v="552"/>
          <ac:spMkLst>
            <pc:docMk/>
            <pc:sldMk cId="2506834596" sldId="483"/>
            <ac:spMk id="286" creationId="{E7B6816F-FA4C-F802-D563-2B4F81031385}"/>
          </ac:spMkLst>
        </pc:spChg>
        <pc:spChg chg="mod">
          <ac:chgData name="H M" userId="84cd2103f36ef0dc" providerId="LiveId" clId="{8F10A91F-EFDA-497B-869D-6F532A84F5AF}" dt="2023-09-04T21:18:56.284" v="552"/>
          <ac:spMkLst>
            <pc:docMk/>
            <pc:sldMk cId="2506834596" sldId="483"/>
            <ac:spMk id="287" creationId="{DEF1E4ED-266D-9F2F-592F-4A98F4C72A2C}"/>
          </ac:spMkLst>
        </pc:spChg>
        <pc:spChg chg="mod">
          <ac:chgData name="H M" userId="84cd2103f36ef0dc" providerId="LiveId" clId="{8F10A91F-EFDA-497B-869D-6F532A84F5AF}" dt="2023-09-04T21:18:56.284" v="552"/>
          <ac:spMkLst>
            <pc:docMk/>
            <pc:sldMk cId="2506834596" sldId="483"/>
            <ac:spMk id="288" creationId="{9346972E-EF59-8354-B472-A3A4C8706DE5}"/>
          </ac:spMkLst>
        </pc:spChg>
        <pc:spChg chg="mod">
          <ac:chgData name="H M" userId="84cd2103f36ef0dc" providerId="LiveId" clId="{8F10A91F-EFDA-497B-869D-6F532A84F5AF}" dt="2023-09-04T21:18:56.284" v="552"/>
          <ac:spMkLst>
            <pc:docMk/>
            <pc:sldMk cId="2506834596" sldId="483"/>
            <ac:spMk id="289" creationId="{DA0F608E-C6B4-7B08-C0C9-C56B4FF1E502}"/>
          </ac:spMkLst>
        </pc:spChg>
        <pc:spChg chg="mod">
          <ac:chgData name="H M" userId="84cd2103f36ef0dc" providerId="LiveId" clId="{8F10A91F-EFDA-497B-869D-6F532A84F5AF}" dt="2023-09-04T21:18:56.284" v="552"/>
          <ac:spMkLst>
            <pc:docMk/>
            <pc:sldMk cId="2506834596" sldId="483"/>
            <ac:spMk id="290" creationId="{B8435679-B7AB-422C-FAEC-7BAD233B19E0}"/>
          </ac:spMkLst>
        </pc:spChg>
        <pc:spChg chg="mod">
          <ac:chgData name="H M" userId="84cd2103f36ef0dc" providerId="LiveId" clId="{8F10A91F-EFDA-497B-869D-6F532A84F5AF}" dt="2023-09-04T21:18:56.284" v="552"/>
          <ac:spMkLst>
            <pc:docMk/>
            <pc:sldMk cId="2506834596" sldId="483"/>
            <ac:spMk id="291" creationId="{FE015DBF-5FA2-6207-5896-68EA137DBE1F}"/>
          </ac:spMkLst>
        </pc:spChg>
        <pc:spChg chg="mod">
          <ac:chgData name="H M" userId="84cd2103f36ef0dc" providerId="LiveId" clId="{8F10A91F-EFDA-497B-869D-6F532A84F5AF}" dt="2023-09-04T21:18:56.284" v="552"/>
          <ac:spMkLst>
            <pc:docMk/>
            <pc:sldMk cId="2506834596" sldId="483"/>
            <ac:spMk id="292" creationId="{BB0B980A-413A-5292-E083-3823E8032CD4}"/>
          </ac:spMkLst>
        </pc:spChg>
        <pc:spChg chg="mod">
          <ac:chgData name="H M" userId="84cd2103f36ef0dc" providerId="LiveId" clId="{8F10A91F-EFDA-497B-869D-6F532A84F5AF}" dt="2023-09-04T21:18:56.284" v="552"/>
          <ac:spMkLst>
            <pc:docMk/>
            <pc:sldMk cId="2506834596" sldId="483"/>
            <ac:spMk id="293" creationId="{2474CAC0-5FF9-B8A0-30D8-4396D05091DC}"/>
          </ac:spMkLst>
        </pc:spChg>
        <pc:spChg chg="mod">
          <ac:chgData name="H M" userId="84cd2103f36ef0dc" providerId="LiveId" clId="{8F10A91F-EFDA-497B-869D-6F532A84F5AF}" dt="2023-09-04T21:18:56.284" v="552"/>
          <ac:spMkLst>
            <pc:docMk/>
            <pc:sldMk cId="2506834596" sldId="483"/>
            <ac:spMk id="294" creationId="{E5E1179D-FDF5-CA43-80D8-E61DB30DAEB7}"/>
          </ac:spMkLst>
        </pc:spChg>
        <pc:spChg chg="mod">
          <ac:chgData name="H M" userId="84cd2103f36ef0dc" providerId="LiveId" clId="{8F10A91F-EFDA-497B-869D-6F532A84F5AF}" dt="2023-09-04T21:18:56.284" v="552"/>
          <ac:spMkLst>
            <pc:docMk/>
            <pc:sldMk cId="2506834596" sldId="483"/>
            <ac:spMk id="295" creationId="{3D079C6A-0B24-4CDC-D43F-9FE07E471D66}"/>
          </ac:spMkLst>
        </pc:spChg>
        <pc:spChg chg="mod">
          <ac:chgData name="H M" userId="84cd2103f36ef0dc" providerId="LiveId" clId="{8F10A91F-EFDA-497B-869D-6F532A84F5AF}" dt="2023-09-04T21:18:56.284" v="552"/>
          <ac:spMkLst>
            <pc:docMk/>
            <pc:sldMk cId="2506834596" sldId="483"/>
            <ac:spMk id="296" creationId="{D0A09B55-4630-4629-516A-4D052A7B7A37}"/>
          </ac:spMkLst>
        </pc:spChg>
        <pc:spChg chg="mod">
          <ac:chgData name="H M" userId="84cd2103f36ef0dc" providerId="LiveId" clId="{8F10A91F-EFDA-497B-869D-6F532A84F5AF}" dt="2023-09-04T21:18:56.284" v="552"/>
          <ac:spMkLst>
            <pc:docMk/>
            <pc:sldMk cId="2506834596" sldId="483"/>
            <ac:spMk id="297" creationId="{EC5842E4-F28F-6963-9EE6-952348D03B62}"/>
          </ac:spMkLst>
        </pc:spChg>
        <pc:spChg chg="mod">
          <ac:chgData name="H M" userId="84cd2103f36ef0dc" providerId="LiveId" clId="{8F10A91F-EFDA-497B-869D-6F532A84F5AF}" dt="2023-09-04T21:18:56.284" v="552"/>
          <ac:spMkLst>
            <pc:docMk/>
            <pc:sldMk cId="2506834596" sldId="483"/>
            <ac:spMk id="298" creationId="{ED5C41B3-CE68-2479-BBD3-676D020A62CB}"/>
          </ac:spMkLst>
        </pc:spChg>
        <pc:spChg chg="mod">
          <ac:chgData name="H M" userId="84cd2103f36ef0dc" providerId="LiveId" clId="{8F10A91F-EFDA-497B-869D-6F532A84F5AF}" dt="2023-09-04T21:18:56.284" v="552"/>
          <ac:spMkLst>
            <pc:docMk/>
            <pc:sldMk cId="2506834596" sldId="483"/>
            <ac:spMk id="299" creationId="{F406D71E-6278-8EE3-C503-BDC09FD8FDC9}"/>
          </ac:spMkLst>
        </pc:spChg>
        <pc:spChg chg="mod">
          <ac:chgData name="H M" userId="84cd2103f36ef0dc" providerId="LiveId" clId="{8F10A91F-EFDA-497B-869D-6F532A84F5AF}" dt="2023-09-04T21:18:56.284" v="552"/>
          <ac:spMkLst>
            <pc:docMk/>
            <pc:sldMk cId="2506834596" sldId="483"/>
            <ac:spMk id="300" creationId="{5E395EF1-99B3-27BF-1E40-5463B9559D50}"/>
          </ac:spMkLst>
        </pc:spChg>
        <pc:spChg chg="mod">
          <ac:chgData name="H M" userId="84cd2103f36ef0dc" providerId="LiveId" clId="{8F10A91F-EFDA-497B-869D-6F532A84F5AF}" dt="2023-09-04T21:18:56.284" v="552"/>
          <ac:spMkLst>
            <pc:docMk/>
            <pc:sldMk cId="2506834596" sldId="483"/>
            <ac:spMk id="301" creationId="{9188DB5C-84A8-939B-210D-25CFDC65FF67}"/>
          </ac:spMkLst>
        </pc:spChg>
        <pc:spChg chg="mod">
          <ac:chgData name="H M" userId="84cd2103f36ef0dc" providerId="LiveId" clId="{8F10A91F-EFDA-497B-869D-6F532A84F5AF}" dt="2023-09-04T21:18:56.284" v="552"/>
          <ac:spMkLst>
            <pc:docMk/>
            <pc:sldMk cId="2506834596" sldId="483"/>
            <ac:spMk id="302" creationId="{E1BF260D-C67F-88BD-6E47-85F5C514EF78}"/>
          </ac:spMkLst>
        </pc:spChg>
        <pc:spChg chg="mod">
          <ac:chgData name="H M" userId="84cd2103f36ef0dc" providerId="LiveId" clId="{8F10A91F-EFDA-497B-869D-6F532A84F5AF}" dt="2023-09-04T21:18:56.284" v="552"/>
          <ac:spMkLst>
            <pc:docMk/>
            <pc:sldMk cId="2506834596" sldId="483"/>
            <ac:spMk id="303" creationId="{4076FA6A-7A00-0F13-0811-B23C531C3474}"/>
          </ac:spMkLst>
        </pc:spChg>
        <pc:spChg chg="mod">
          <ac:chgData name="H M" userId="84cd2103f36ef0dc" providerId="LiveId" clId="{8F10A91F-EFDA-497B-869D-6F532A84F5AF}" dt="2023-09-04T21:18:56.284" v="552"/>
          <ac:spMkLst>
            <pc:docMk/>
            <pc:sldMk cId="2506834596" sldId="483"/>
            <ac:spMk id="304" creationId="{E83B1EEF-1055-8344-9F10-EAB34C9E390E}"/>
          </ac:spMkLst>
        </pc:spChg>
        <pc:spChg chg="mod">
          <ac:chgData name="H M" userId="84cd2103f36ef0dc" providerId="LiveId" clId="{8F10A91F-EFDA-497B-869D-6F532A84F5AF}" dt="2023-09-04T21:18:56.284" v="552"/>
          <ac:spMkLst>
            <pc:docMk/>
            <pc:sldMk cId="2506834596" sldId="483"/>
            <ac:spMk id="305" creationId="{CF6C8BBA-9551-F6E5-F3BF-F1C959F2F555}"/>
          </ac:spMkLst>
        </pc:spChg>
        <pc:spChg chg="mod">
          <ac:chgData name="H M" userId="84cd2103f36ef0dc" providerId="LiveId" clId="{8F10A91F-EFDA-497B-869D-6F532A84F5AF}" dt="2023-09-04T21:18:56.284" v="552"/>
          <ac:spMkLst>
            <pc:docMk/>
            <pc:sldMk cId="2506834596" sldId="483"/>
            <ac:spMk id="306" creationId="{0FA32B44-812B-D932-82EC-41FFE010C21F}"/>
          </ac:spMkLst>
        </pc:spChg>
        <pc:spChg chg="mod">
          <ac:chgData name="H M" userId="84cd2103f36ef0dc" providerId="LiveId" clId="{8F10A91F-EFDA-497B-869D-6F532A84F5AF}" dt="2023-09-04T21:18:56.284" v="552"/>
          <ac:spMkLst>
            <pc:docMk/>
            <pc:sldMk cId="2506834596" sldId="483"/>
            <ac:spMk id="307" creationId="{75A4D209-FFA1-E561-8CD2-777A090AC797}"/>
          </ac:spMkLst>
        </pc:spChg>
        <pc:spChg chg="mod">
          <ac:chgData name="H M" userId="84cd2103f36ef0dc" providerId="LiveId" clId="{8F10A91F-EFDA-497B-869D-6F532A84F5AF}" dt="2023-09-04T21:18:56.284" v="552"/>
          <ac:spMkLst>
            <pc:docMk/>
            <pc:sldMk cId="2506834596" sldId="483"/>
            <ac:spMk id="308" creationId="{CA4CAB42-8AC5-19DB-D2B2-6B00E9508A5D}"/>
          </ac:spMkLst>
        </pc:spChg>
        <pc:spChg chg="mod">
          <ac:chgData name="H M" userId="84cd2103f36ef0dc" providerId="LiveId" clId="{8F10A91F-EFDA-497B-869D-6F532A84F5AF}" dt="2023-09-04T21:18:56.284" v="552"/>
          <ac:spMkLst>
            <pc:docMk/>
            <pc:sldMk cId="2506834596" sldId="483"/>
            <ac:spMk id="309" creationId="{837154A6-74EA-9C78-697A-2F8B24AE6C4A}"/>
          </ac:spMkLst>
        </pc:spChg>
        <pc:spChg chg="mod">
          <ac:chgData name="H M" userId="84cd2103f36ef0dc" providerId="LiveId" clId="{8F10A91F-EFDA-497B-869D-6F532A84F5AF}" dt="2023-09-04T21:18:56.284" v="552"/>
          <ac:spMkLst>
            <pc:docMk/>
            <pc:sldMk cId="2506834596" sldId="483"/>
            <ac:spMk id="310" creationId="{842BB47B-55DD-8B55-8E07-5B4589193859}"/>
          </ac:spMkLst>
        </pc:spChg>
        <pc:spChg chg="mod">
          <ac:chgData name="H M" userId="84cd2103f36ef0dc" providerId="LiveId" clId="{8F10A91F-EFDA-497B-869D-6F532A84F5AF}" dt="2023-09-04T21:18:56.284" v="552"/>
          <ac:spMkLst>
            <pc:docMk/>
            <pc:sldMk cId="2506834596" sldId="483"/>
            <ac:spMk id="311" creationId="{DF9CE5C7-A7C3-66DF-DBC8-0742F822453D}"/>
          </ac:spMkLst>
        </pc:spChg>
        <pc:spChg chg="mod">
          <ac:chgData name="H M" userId="84cd2103f36ef0dc" providerId="LiveId" clId="{8F10A91F-EFDA-497B-869D-6F532A84F5AF}" dt="2023-09-04T21:18:56.284" v="552"/>
          <ac:spMkLst>
            <pc:docMk/>
            <pc:sldMk cId="2506834596" sldId="483"/>
            <ac:spMk id="312" creationId="{A86D5E01-3E7D-4DBC-C756-7B4FE027BEC3}"/>
          </ac:spMkLst>
        </pc:spChg>
        <pc:spChg chg="mod">
          <ac:chgData name="H M" userId="84cd2103f36ef0dc" providerId="LiveId" clId="{8F10A91F-EFDA-497B-869D-6F532A84F5AF}" dt="2023-09-04T21:18:56.284" v="552"/>
          <ac:spMkLst>
            <pc:docMk/>
            <pc:sldMk cId="2506834596" sldId="483"/>
            <ac:spMk id="313" creationId="{24B8B732-A934-2351-8B07-13C41DBBFE49}"/>
          </ac:spMkLst>
        </pc:spChg>
        <pc:spChg chg="mod">
          <ac:chgData name="H M" userId="84cd2103f36ef0dc" providerId="LiveId" clId="{8F10A91F-EFDA-497B-869D-6F532A84F5AF}" dt="2023-09-04T21:18:56.284" v="552"/>
          <ac:spMkLst>
            <pc:docMk/>
            <pc:sldMk cId="2506834596" sldId="483"/>
            <ac:spMk id="314" creationId="{15DA3EE7-C48C-DF4A-CF09-21D8BB82EB5C}"/>
          </ac:spMkLst>
        </pc:spChg>
        <pc:spChg chg="mod">
          <ac:chgData name="H M" userId="84cd2103f36ef0dc" providerId="LiveId" clId="{8F10A91F-EFDA-497B-869D-6F532A84F5AF}" dt="2023-09-04T21:18:56.284" v="552"/>
          <ac:spMkLst>
            <pc:docMk/>
            <pc:sldMk cId="2506834596" sldId="483"/>
            <ac:spMk id="315" creationId="{B4B20609-637D-51EE-5AAB-2D53489258B1}"/>
          </ac:spMkLst>
        </pc:spChg>
        <pc:spChg chg="mod">
          <ac:chgData name="H M" userId="84cd2103f36ef0dc" providerId="LiveId" clId="{8F10A91F-EFDA-497B-869D-6F532A84F5AF}" dt="2023-09-04T21:18:56.284" v="552"/>
          <ac:spMkLst>
            <pc:docMk/>
            <pc:sldMk cId="2506834596" sldId="483"/>
            <ac:spMk id="316" creationId="{E17D0B59-35C9-6F2A-D9F2-E55DC6F2B569}"/>
          </ac:spMkLst>
        </pc:spChg>
        <pc:spChg chg="mod">
          <ac:chgData name="H M" userId="84cd2103f36ef0dc" providerId="LiveId" clId="{8F10A91F-EFDA-497B-869D-6F532A84F5AF}" dt="2023-09-04T21:18:56.284" v="552"/>
          <ac:spMkLst>
            <pc:docMk/>
            <pc:sldMk cId="2506834596" sldId="483"/>
            <ac:spMk id="317" creationId="{ACA6A2EB-07DD-38A3-79C3-D513AAF65C8E}"/>
          </ac:spMkLst>
        </pc:spChg>
        <pc:spChg chg="mod">
          <ac:chgData name="H M" userId="84cd2103f36ef0dc" providerId="LiveId" clId="{8F10A91F-EFDA-497B-869D-6F532A84F5AF}" dt="2023-09-04T21:18:56.284" v="552"/>
          <ac:spMkLst>
            <pc:docMk/>
            <pc:sldMk cId="2506834596" sldId="483"/>
            <ac:spMk id="318" creationId="{B007145B-DDC0-F253-DDB9-C7C2FAC074D7}"/>
          </ac:spMkLst>
        </pc:spChg>
        <pc:spChg chg="mod">
          <ac:chgData name="H M" userId="84cd2103f36ef0dc" providerId="LiveId" clId="{8F10A91F-EFDA-497B-869D-6F532A84F5AF}" dt="2023-09-04T21:18:56.284" v="552"/>
          <ac:spMkLst>
            <pc:docMk/>
            <pc:sldMk cId="2506834596" sldId="483"/>
            <ac:spMk id="319" creationId="{47476108-FA6F-AA73-E9DC-9F7C0E62D6FC}"/>
          </ac:spMkLst>
        </pc:spChg>
        <pc:spChg chg="mod">
          <ac:chgData name="H M" userId="84cd2103f36ef0dc" providerId="LiveId" clId="{8F10A91F-EFDA-497B-869D-6F532A84F5AF}" dt="2023-09-04T21:18:56.284" v="552"/>
          <ac:spMkLst>
            <pc:docMk/>
            <pc:sldMk cId="2506834596" sldId="483"/>
            <ac:spMk id="320" creationId="{63359BC1-B5A4-B5AA-2010-21A650FB58B8}"/>
          </ac:spMkLst>
        </pc:spChg>
        <pc:spChg chg="mod">
          <ac:chgData name="H M" userId="84cd2103f36ef0dc" providerId="LiveId" clId="{8F10A91F-EFDA-497B-869D-6F532A84F5AF}" dt="2023-09-04T21:18:56.284" v="552"/>
          <ac:spMkLst>
            <pc:docMk/>
            <pc:sldMk cId="2506834596" sldId="483"/>
            <ac:spMk id="321" creationId="{BA594048-CE28-2AA8-9B2F-9BC71BD7D1B5}"/>
          </ac:spMkLst>
        </pc:spChg>
        <pc:spChg chg="mod">
          <ac:chgData name="H M" userId="84cd2103f36ef0dc" providerId="LiveId" clId="{8F10A91F-EFDA-497B-869D-6F532A84F5AF}" dt="2023-09-04T21:18:56.284" v="552"/>
          <ac:spMkLst>
            <pc:docMk/>
            <pc:sldMk cId="2506834596" sldId="483"/>
            <ac:spMk id="322" creationId="{59131B8C-3993-1C8E-79FA-FBACE8945853}"/>
          </ac:spMkLst>
        </pc:spChg>
        <pc:spChg chg="mod">
          <ac:chgData name="H M" userId="84cd2103f36ef0dc" providerId="LiveId" clId="{8F10A91F-EFDA-497B-869D-6F532A84F5AF}" dt="2023-09-04T21:18:56.284" v="552"/>
          <ac:spMkLst>
            <pc:docMk/>
            <pc:sldMk cId="2506834596" sldId="483"/>
            <ac:spMk id="323" creationId="{713AD17E-B497-4E69-4549-60E06CE982B6}"/>
          </ac:spMkLst>
        </pc:spChg>
        <pc:spChg chg="mod">
          <ac:chgData name="H M" userId="84cd2103f36ef0dc" providerId="LiveId" clId="{8F10A91F-EFDA-497B-869D-6F532A84F5AF}" dt="2023-09-04T21:18:56.284" v="552"/>
          <ac:spMkLst>
            <pc:docMk/>
            <pc:sldMk cId="2506834596" sldId="483"/>
            <ac:spMk id="324" creationId="{F77BBBF8-2870-E0F2-E433-66B7342960A2}"/>
          </ac:spMkLst>
        </pc:spChg>
        <pc:spChg chg="mod">
          <ac:chgData name="H M" userId="84cd2103f36ef0dc" providerId="LiveId" clId="{8F10A91F-EFDA-497B-869D-6F532A84F5AF}" dt="2023-09-04T21:18:56.284" v="552"/>
          <ac:spMkLst>
            <pc:docMk/>
            <pc:sldMk cId="2506834596" sldId="483"/>
            <ac:spMk id="325" creationId="{22DB537B-DA61-E244-F004-1D8C0E4C1013}"/>
          </ac:spMkLst>
        </pc:spChg>
        <pc:spChg chg="mod">
          <ac:chgData name="H M" userId="84cd2103f36ef0dc" providerId="LiveId" clId="{8F10A91F-EFDA-497B-869D-6F532A84F5AF}" dt="2023-09-04T21:18:56.284" v="552"/>
          <ac:spMkLst>
            <pc:docMk/>
            <pc:sldMk cId="2506834596" sldId="483"/>
            <ac:spMk id="326" creationId="{3BF7A116-EC61-CB39-446C-125A9675872D}"/>
          </ac:spMkLst>
        </pc:spChg>
        <pc:spChg chg="mod">
          <ac:chgData name="H M" userId="84cd2103f36ef0dc" providerId="LiveId" clId="{8F10A91F-EFDA-497B-869D-6F532A84F5AF}" dt="2023-09-04T21:18:56.284" v="552"/>
          <ac:spMkLst>
            <pc:docMk/>
            <pc:sldMk cId="2506834596" sldId="483"/>
            <ac:spMk id="327" creationId="{49F0435D-2C98-15D1-05CC-77E6C5068A3C}"/>
          </ac:spMkLst>
        </pc:spChg>
        <pc:spChg chg="mod">
          <ac:chgData name="H M" userId="84cd2103f36ef0dc" providerId="LiveId" clId="{8F10A91F-EFDA-497B-869D-6F532A84F5AF}" dt="2023-09-04T21:18:56.284" v="552"/>
          <ac:spMkLst>
            <pc:docMk/>
            <pc:sldMk cId="2506834596" sldId="483"/>
            <ac:spMk id="328" creationId="{6AEDDE30-16AC-3358-34B9-A67F903ECDF9}"/>
          </ac:spMkLst>
        </pc:spChg>
        <pc:spChg chg="mod">
          <ac:chgData name="H M" userId="84cd2103f36ef0dc" providerId="LiveId" clId="{8F10A91F-EFDA-497B-869D-6F532A84F5AF}" dt="2023-09-04T21:18:56.284" v="552"/>
          <ac:spMkLst>
            <pc:docMk/>
            <pc:sldMk cId="2506834596" sldId="483"/>
            <ac:spMk id="329" creationId="{CBE53B4F-C2C9-F759-1346-B8FBBD68F53A}"/>
          </ac:spMkLst>
        </pc:spChg>
        <pc:spChg chg="mod">
          <ac:chgData name="H M" userId="84cd2103f36ef0dc" providerId="LiveId" clId="{8F10A91F-EFDA-497B-869D-6F532A84F5AF}" dt="2023-09-04T21:18:56.284" v="552"/>
          <ac:spMkLst>
            <pc:docMk/>
            <pc:sldMk cId="2506834596" sldId="483"/>
            <ac:spMk id="330" creationId="{B01032E3-696D-1723-0B4A-E54AE1074E01}"/>
          </ac:spMkLst>
        </pc:spChg>
        <pc:spChg chg="mod">
          <ac:chgData name="H M" userId="84cd2103f36ef0dc" providerId="LiveId" clId="{8F10A91F-EFDA-497B-869D-6F532A84F5AF}" dt="2023-09-04T21:18:56.284" v="552"/>
          <ac:spMkLst>
            <pc:docMk/>
            <pc:sldMk cId="2506834596" sldId="483"/>
            <ac:spMk id="331" creationId="{03D1962A-391F-789B-161D-244D3E38A967}"/>
          </ac:spMkLst>
        </pc:spChg>
        <pc:spChg chg="mod">
          <ac:chgData name="H M" userId="84cd2103f36ef0dc" providerId="LiveId" clId="{8F10A91F-EFDA-497B-869D-6F532A84F5AF}" dt="2023-09-04T21:18:56.284" v="552"/>
          <ac:spMkLst>
            <pc:docMk/>
            <pc:sldMk cId="2506834596" sldId="483"/>
            <ac:spMk id="332" creationId="{08549FFE-A461-4AAF-5635-A893D18965F6}"/>
          </ac:spMkLst>
        </pc:spChg>
        <pc:spChg chg="mod">
          <ac:chgData name="H M" userId="84cd2103f36ef0dc" providerId="LiveId" clId="{8F10A91F-EFDA-497B-869D-6F532A84F5AF}" dt="2023-09-04T21:18:56.284" v="552"/>
          <ac:spMkLst>
            <pc:docMk/>
            <pc:sldMk cId="2506834596" sldId="483"/>
            <ac:spMk id="333" creationId="{20A23A1A-3973-8854-0C12-9F485E2C94A6}"/>
          </ac:spMkLst>
        </pc:spChg>
        <pc:spChg chg="mod">
          <ac:chgData name="H M" userId="84cd2103f36ef0dc" providerId="LiveId" clId="{8F10A91F-EFDA-497B-869D-6F532A84F5AF}" dt="2023-09-04T21:18:56.284" v="552"/>
          <ac:spMkLst>
            <pc:docMk/>
            <pc:sldMk cId="2506834596" sldId="483"/>
            <ac:spMk id="334" creationId="{75F18D5E-72F8-2208-9249-08EFE63FE9DD}"/>
          </ac:spMkLst>
        </pc:spChg>
        <pc:spChg chg="mod">
          <ac:chgData name="H M" userId="84cd2103f36ef0dc" providerId="LiveId" clId="{8F10A91F-EFDA-497B-869D-6F532A84F5AF}" dt="2023-09-04T21:18:56.284" v="552"/>
          <ac:spMkLst>
            <pc:docMk/>
            <pc:sldMk cId="2506834596" sldId="483"/>
            <ac:spMk id="335" creationId="{18E2063D-3069-BE1F-098C-F0686B8CD4C4}"/>
          </ac:spMkLst>
        </pc:spChg>
        <pc:spChg chg="mod">
          <ac:chgData name="H M" userId="84cd2103f36ef0dc" providerId="LiveId" clId="{8F10A91F-EFDA-497B-869D-6F532A84F5AF}" dt="2023-09-04T21:18:56.284" v="552"/>
          <ac:spMkLst>
            <pc:docMk/>
            <pc:sldMk cId="2506834596" sldId="483"/>
            <ac:spMk id="336" creationId="{199E26A1-FB9A-DD88-387D-379E51796997}"/>
          </ac:spMkLst>
        </pc:spChg>
        <pc:spChg chg="mod">
          <ac:chgData name="H M" userId="84cd2103f36ef0dc" providerId="LiveId" clId="{8F10A91F-EFDA-497B-869D-6F532A84F5AF}" dt="2023-09-04T21:18:56.284" v="552"/>
          <ac:spMkLst>
            <pc:docMk/>
            <pc:sldMk cId="2506834596" sldId="483"/>
            <ac:spMk id="337" creationId="{B9046AB7-8EDD-EAAC-3B52-754212AAF83F}"/>
          </ac:spMkLst>
        </pc:spChg>
        <pc:spChg chg="mod">
          <ac:chgData name="H M" userId="84cd2103f36ef0dc" providerId="LiveId" clId="{8F10A91F-EFDA-497B-869D-6F532A84F5AF}" dt="2023-09-04T21:18:56.284" v="552"/>
          <ac:spMkLst>
            <pc:docMk/>
            <pc:sldMk cId="2506834596" sldId="483"/>
            <ac:spMk id="338" creationId="{2B602C3E-492A-3707-69E1-1CBB516E7C32}"/>
          </ac:spMkLst>
        </pc:spChg>
        <pc:spChg chg="mod">
          <ac:chgData name="H M" userId="84cd2103f36ef0dc" providerId="LiveId" clId="{8F10A91F-EFDA-497B-869D-6F532A84F5AF}" dt="2023-09-04T21:18:56.284" v="552"/>
          <ac:spMkLst>
            <pc:docMk/>
            <pc:sldMk cId="2506834596" sldId="483"/>
            <ac:spMk id="339" creationId="{D4E0537D-DB01-7996-4695-E389B55843BB}"/>
          </ac:spMkLst>
        </pc:spChg>
        <pc:spChg chg="mod">
          <ac:chgData name="H M" userId="84cd2103f36ef0dc" providerId="LiveId" clId="{8F10A91F-EFDA-497B-869D-6F532A84F5AF}" dt="2023-09-04T21:18:56.284" v="552"/>
          <ac:spMkLst>
            <pc:docMk/>
            <pc:sldMk cId="2506834596" sldId="483"/>
            <ac:spMk id="340" creationId="{34CCE2F5-7D6A-6C39-B6BA-6188EA7562FD}"/>
          </ac:spMkLst>
        </pc:spChg>
        <pc:spChg chg="mod">
          <ac:chgData name="H M" userId="84cd2103f36ef0dc" providerId="LiveId" clId="{8F10A91F-EFDA-497B-869D-6F532A84F5AF}" dt="2023-09-04T21:18:56.284" v="552"/>
          <ac:spMkLst>
            <pc:docMk/>
            <pc:sldMk cId="2506834596" sldId="483"/>
            <ac:spMk id="341" creationId="{B14D86EA-F58D-0B1D-729E-74FD646E7CF3}"/>
          </ac:spMkLst>
        </pc:spChg>
        <pc:spChg chg="mod">
          <ac:chgData name="H M" userId="84cd2103f36ef0dc" providerId="LiveId" clId="{8F10A91F-EFDA-497B-869D-6F532A84F5AF}" dt="2023-09-04T21:18:56.284" v="552"/>
          <ac:spMkLst>
            <pc:docMk/>
            <pc:sldMk cId="2506834596" sldId="483"/>
            <ac:spMk id="342" creationId="{D946CA11-D28C-BE43-1E0D-CB34E4336F7D}"/>
          </ac:spMkLst>
        </pc:spChg>
        <pc:spChg chg="mod">
          <ac:chgData name="H M" userId="84cd2103f36ef0dc" providerId="LiveId" clId="{8F10A91F-EFDA-497B-869D-6F532A84F5AF}" dt="2023-09-04T21:18:56.284" v="552"/>
          <ac:spMkLst>
            <pc:docMk/>
            <pc:sldMk cId="2506834596" sldId="483"/>
            <ac:spMk id="343" creationId="{1287BEA3-B035-3D7A-D30D-BD29AA8EB74A}"/>
          </ac:spMkLst>
        </pc:spChg>
        <pc:spChg chg="mod">
          <ac:chgData name="H M" userId="84cd2103f36ef0dc" providerId="LiveId" clId="{8F10A91F-EFDA-497B-869D-6F532A84F5AF}" dt="2023-09-04T21:18:56.284" v="552"/>
          <ac:spMkLst>
            <pc:docMk/>
            <pc:sldMk cId="2506834596" sldId="483"/>
            <ac:spMk id="344" creationId="{F0AE9ED0-A343-41FE-5992-0B4FDA7B3105}"/>
          </ac:spMkLst>
        </pc:spChg>
        <pc:spChg chg="mod">
          <ac:chgData name="H M" userId="84cd2103f36ef0dc" providerId="LiveId" clId="{8F10A91F-EFDA-497B-869D-6F532A84F5AF}" dt="2023-09-04T21:18:56.284" v="552"/>
          <ac:spMkLst>
            <pc:docMk/>
            <pc:sldMk cId="2506834596" sldId="483"/>
            <ac:spMk id="345" creationId="{E94EB417-1C86-6683-87F8-275C005DF7D6}"/>
          </ac:spMkLst>
        </pc:spChg>
        <pc:spChg chg="mod">
          <ac:chgData name="H M" userId="84cd2103f36ef0dc" providerId="LiveId" clId="{8F10A91F-EFDA-497B-869D-6F532A84F5AF}" dt="2023-09-04T21:18:56.284" v="552"/>
          <ac:spMkLst>
            <pc:docMk/>
            <pc:sldMk cId="2506834596" sldId="483"/>
            <ac:spMk id="346" creationId="{05CAB877-4D00-EC26-863A-53D8EF674583}"/>
          </ac:spMkLst>
        </pc:spChg>
        <pc:spChg chg="mod">
          <ac:chgData name="H M" userId="84cd2103f36ef0dc" providerId="LiveId" clId="{8F10A91F-EFDA-497B-869D-6F532A84F5AF}" dt="2023-09-04T21:18:56.284" v="552"/>
          <ac:spMkLst>
            <pc:docMk/>
            <pc:sldMk cId="2506834596" sldId="483"/>
            <ac:spMk id="347" creationId="{506508D4-6F19-B67A-5002-784A3213A677}"/>
          </ac:spMkLst>
        </pc:spChg>
        <pc:spChg chg="mod">
          <ac:chgData name="H M" userId="84cd2103f36ef0dc" providerId="LiveId" clId="{8F10A91F-EFDA-497B-869D-6F532A84F5AF}" dt="2023-09-04T21:18:56.284" v="552"/>
          <ac:spMkLst>
            <pc:docMk/>
            <pc:sldMk cId="2506834596" sldId="483"/>
            <ac:spMk id="348" creationId="{5F34E08A-978F-8AA8-D7CE-81B35E543082}"/>
          </ac:spMkLst>
        </pc:spChg>
        <pc:spChg chg="mod">
          <ac:chgData name="H M" userId="84cd2103f36ef0dc" providerId="LiveId" clId="{8F10A91F-EFDA-497B-869D-6F532A84F5AF}" dt="2023-09-04T21:18:56.284" v="552"/>
          <ac:spMkLst>
            <pc:docMk/>
            <pc:sldMk cId="2506834596" sldId="483"/>
            <ac:spMk id="349" creationId="{3B18ACC4-368D-12ED-2448-AFCDB5C126C2}"/>
          </ac:spMkLst>
        </pc:spChg>
        <pc:spChg chg="mod">
          <ac:chgData name="H M" userId="84cd2103f36ef0dc" providerId="LiveId" clId="{8F10A91F-EFDA-497B-869D-6F532A84F5AF}" dt="2023-09-04T21:18:56.284" v="552"/>
          <ac:spMkLst>
            <pc:docMk/>
            <pc:sldMk cId="2506834596" sldId="483"/>
            <ac:spMk id="350" creationId="{CDBBF91C-84B5-B30B-4607-98EC0C31F424}"/>
          </ac:spMkLst>
        </pc:spChg>
        <pc:spChg chg="mod">
          <ac:chgData name="H M" userId="84cd2103f36ef0dc" providerId="LiveId" clId="{8F10A91F-EFDA-497B-869D-6F532A84F5AF}" dt="2023-09-04T21:18:56.284" v="552"/>
          <ac:spMkLst>
            <pc:docMk/>
            <pc:sldMk cId="2506834596" sldId="483"/>
            <ac:spMk id="351" creationId="{BAFEA852-5117-2020-8D8F-B72F968E1AA5}"/>
          </ac:spMkLst>
        </pc:spChg>
        <pc:spChg chg="mod">
          <ac:chgData name="H M" userId="84cd2103f36ef0dc" providerId="LiveId" clId="{8F10A91F-EFDA-497B-869D-6F532A84F5AF}" dt="2023-09-04T21:18:56.284" v="552"/>
          <ac:spMkLst>
            <pc:docMk/>
            <pc:sldMk cId="2506834596" sldId="483"/>
            <ac:spMk id="352" creationId="{3FF97533-12BB-B79D-C3F4-EB43BD5D45C4}"/>
          </ac:spMkLst>
        </pc:spChg>
        <pc:spChg chg="mod">
          <ac:chgData name="H M" userId="84cd2103f36ef0dc" providerId="LiveId" clId="{8F10A91F-EFDA-497B-869D-6F532A84F5AF}" dt="2023-09-04T21:18:56.284" v="552"/>
          <ac:spMkLst>
            <pc:docMk/>
            <pc:sldMk cId="2506834596" sldId="483"/>
            <ac:spMk id="353" creationId="{56CBA0AB-90F0-CE2C-EA6B-B5904A335DCC}"/>
          </ac:spMkLst>
        </pc:spChg>
        <pc:spChg chg="mod">
          <ac:chgData name="H M" userId="84cd2103f36ef0dc" providerId="LiveId" clId="{8F10A91F-EFDA-497B-869D-6F532A84F5AF}" dt="2023-09-04T21:18:56.284" v="552"/>
          <ac:spMkLst>
            <pc:docMk/>
            <pc:sldMk cId="2506834596" sldId="483"/>
            <ac:spMk id="354" creationId="{E5F83319-A7E1-2289-68E0-79177C0781D9}"/>
          </ac:spMkLst>
        </pc:spChg>
        <pc:spChg chg="mod">
          <ac:chgData name="H M" userId="84cd2103f36ef0dc" providerId="LiveId" clId="{8F10A91F-EFDA-497B-869D-6F532A84F5AF}" dt="2023-09-04T21:18:56.284" v="552"/>
          <ac:spMkLst>
            <pc:docMk/>
            <pc:sldMk cId="2506834596" sldId="483"/>
            <ac:spMk id="355" creationId="{DFCE1C2A-C5C6-E736-CE85-DCC8BA29D7AB}"/>
          </ac:spMkLst>
        </pc:spChg>
        <pc:spChg chg="mod">
          <ac:chgData name="H M" userId="84cd2103f36ef0dc" providerId="LiveId" clId="{8F10A91F-EFDA-497B-869D-6F532A84F5AF}" dt="2023-09-04T21:18:56.284" v="552"/>
          <ac:spMkLst>
            <pc:docMk/>
            <pc:sldMk cId="2506834596" sldId="483"/>
            <ac:spMk id="356" creationId="{2252B8A0-B393-4125-0B7C-A888000A6BF2}"/>
          </ac:spMkLst>
        </pc:spChg>
        <pc:spChg chg="mod">
          <ac:chgData name="H M" userId="84cd2103f36ef0dc" providerId="LiveId" clId="{8F10A91F-EFDA-497B-869D-6F532A84F5AF}" dt="2023-09-04T21:18:56.284" v="552"/>
          <ac:spMkLst>
            <pc:docMk/>
            <pc:sldMk cId="2506834596" sldId="483"/>
            <ac:spMk id="357" creationId="{11E8BDAD-5A99-2953-5187-C7404AE0BE50}"/>
          </ac:spMkLst>
        </pc:spChg>
        <pc:spChg chg="mod">
          <ac:chgData name="H M" userId="84cd2103f36ef0dc" providerId="LiveId" clId="{8F10A91F-EFDA-497B-869D-6F532A84F5AF}" dt="2023-09-04T21:18:56.284" v="552"/>
          <ac:spMkLst>
            <pc:docMk/>
            <pc:sldMk cId="2506834596" sldId="483"/>
            <ac:spMk id="358" creationId="{8C5D7E23-9EAF-CEB7-5C7A-FFD5D109ADD9}"/>
          </ac:spMkLst>
        </pc:spChg>
        <pc:spChg chg="add del mod">
          <ac:chgData name="H M" userId="84cd2103f36ef0dc" providerId="LiveId" clId="{8F10A91F-EFDA-497B-869D-6F532A84F5AF}" dt="2023-09-04T21:30:52.679" v="756" actId="21"/>
          <ac:spMkLst>
            <pc:docMk/>
            <pc:sldMk cId="2506834596" sldId="483"/>
            <ac:spMk id="359" creationId="{7EDC5224-320B-5FFC-54A3-80314C2E930F}"/>
          </ac:spMkLst>
        </pc:spChg>
        <pc:grpChg chg="add del mod">
          <ac:chgData name="H M" userId="84cd2103f36ef0dc" providerId="LiveId" clId="{8F10A91F-EFDA-497B-869D-6F532A84F5AF}" dt="2023-09-04T21:16:45.885" v="504" actId="478"/>
          <ac:grpSpMkLst>
            <pc:docMk/>
            <pc:sldMk cId="2506834596" sldId="483"/>
            <ac:grpSpMk id="4" creationId="{7B61E267-3438-E56C-F797-EE4640F72849}"/>
          </ac:grpSpMkLst>
        </pc:grpChg>
        <pc:grpChg chg="del mod">
          <ac:chgData name="H M" userId="84cd2103f36ef0dc" providerId="LiveId" clId="{8F10A91F-EFDA-497B-869D-6F532A84F5AF}" dt="2023-09-04T21:18:49.170" v="548" actId="21"/>
          <ac:grpSpMkLst>
            <pc:docMk/>
            <pc:sldMk cId="2506834596" sldId="483"/>
            <ac:grpSpMk id="140" creationId="{AA533879-9C7E-7F33-09CA-1092A5EEA426}"/>
          </ac:grpSpMkLst>
        </pc:grpChg>
        <pc:grpChg chg="add mod">
          <ac:chgData name="H M" userId="84cd2103f36ef0dc" providerId="LiveId" clId="{8F10A91F-EFDA-497B-869D-6F532A84F5AF}" dt="2023-09-04T21:19:09.968" v="559" actId="1076"/>
          <ac:grpSpMkLst>
            <pc:docMk/>
            <pc:sldMk cId="2506834596" sldId="483"/>
            <ac:grpSpMk id="225" creationId="{A85C9473-12B0-6DCB-CEA7-EE020D9A9491}"/>
          </ac:grpSpMkLst>
        </pc:grpChg>
        <pc:picChg chg="add del mod">
          <ac:chgData name="H M" userId="84cd2103f36ef0dc" providerId="LiveId" clId="{8F10A91F-EFDA-497B-869D-6F532A84F5AF}" dt="2023-09-04T21:17:01.129" v="508" actId="27803"/>
          <ac:picMkLst>
            <pc:docMk/>
            <pc:sldMk cId="2506834596" sldId="483"/>
            <ac:picMk id="139" creationId="{4474D02D-CC4A-BD99-B01A-28BCF7A122AB}"/>
          </ac:picMkLst>
        </pc:picChg>
      </pc:sldChg>
      <pc:sldChg chg="addSp delSp modSp add del mod modClrScheme chgLayout">
        <pc:chgData name="H M" userId="84cd2103f36ef0dc" providerId="LiveId" clId="{8F10A91F-EFDA-497B-869D-6F532A84F5AF}" dt="2023-09-05T14:38:25.636" v="1517" actId="207"/>
        <pc:sldMkLst>
          <pc:docMk/>
          <pc:sldMk cId="1091442725" sldId="484"/>
        </pc:sldMkLst>
        <pc:spChg chg="mod">
          <ac:chgData name="H M" userId="84cd2103f36ef0dc" providerId="LiveId" clId="{8F10A91F-EFDA-497B-869D-6F532A84F5AF}" dt="2023-09-04T21:20:49.638" v="582" actId="20577"/>
          <ac:spMkLst>
            <pc:docMk/>
            <pc:sldMk cId="1091442725" sldId="484"/>
            <ac:spMk id="2" creationId="{B719F01D-D0DA-42FC-F7FB-DCA9579EEE65}"/>
          </ac:spMkLst>
        </pc:spChg>
        <pc:spChg chg="del">
          <ac:chgData name="H M" userId="84cd2103f36ef0dc" providerId="LiveId" clId="{8F10A91F-EFDA-497B-869D-6F532A84F5AF}" dt="2023-09-04T21:20:38.818" v="573" actId="478"/>
          <ac:spMkLst>
            <pc:docMk/>
            <pc:sldMk cId="1091442725" sldId="484"/>
            <ac:spMk id="3" creationId="{B9059ABA-16E3-AAB3-27C1-8BF8FA07D34A}"/>
          </ac:spMkLst>
        </pc:spChg>
        <pc:spChg chg="add mod">
          <ac:chgData name="H M" userId="84cd2103f36ef0dc" providerId="LiveId" clId="{8F10A91F-EFDA-497B-869D-6F532A84F5AF}" dt="2023-09-05T14:26:08.617" v="1320" actId="1076"/>
          <ac:spMkLst>
            <pc:docMk/>
            <pc:sldMk cId="1091442725" sldId="484"/>
            <ac:spMk id="4" creationId="{86E720AC-D195-D491-D809-D03CF8E4E441}"/>
          </ac:spMkLst>
        </pc:spChg>
        <pc:spChg chg="add mod">
          <ac:chgData name="H M" userId="84cd2103f36ef0dc" providerId="LiveId" clId="{8F10A91F-EFDA-497B-869D-6F532A84F5AF}" dt="2023-09-05T14:37:53.286" v="1510" actId="1076"/>
          <ac:spMkLst>
            <pc:docMk/>
            <pc:sldMk cId="1091442725" sldId="484"/>
            <ac:spMk id="5" creationId="{1B294CD2-223E-90E1-AF8D-8ABDA740D17A}"/>
          </ac:spMkLst>
        </pc:spChg>
        <pc:spChg chg="add mod">
          <ac:chgData name="H M" userId="84cd2103f36ef0dc" providerId="LiveId" clId="{8F10A91F-EFDA-497B-869D-6F532A84F5AF}" dt="2023-09-05T14:37:57.876" v="1511" actId="20577"/>
          <ac:spMkLst>
            <pc:docMk/>
            <pc:sldMk cId="1091442725" sldId="484"/>
            <ac:spMk id="6" creationId="{C145E623-3671-DF4B-6538-43A4E0CBB9B4}"/>
          </ac:spMkLst>
        </pc:spChg>
        <pc:spChg chg="mod">
          <ac:chgData name="H M" userId="84cd2103f36ef0dc" providerId="LiveId" clId="{8F10A91F-EFDA-497B-869D-6F532A84F5AF}" dt="2023-09-05T14:24:53.827" v="1286"/>
          <ac:spMkLst>
            <pc:docMk/>
            <pc:sldMk cId="1091442725" sldId="484"/>
            <ac:spMk id="7" creationId="{473290FD-86E1-2423-2A23-908D2255F11A}"/>
          </ac:spMkLst>
        </pc:spChg>
        <pc:spChg chg="mod">
          <ac:chgData name="H M" userId="84cd2103f36ef0dc" providerId="LiveId" clId="{8F10A91F-EFDA-497B-869D-6F532A84F5AF}" dt="2023-09-05T14:38:25.636" v="1517" actId="207"/>
          <ac:spMkLst>
            <pc:docMk/>
            <pc:sldMk cId="1091442725" sldId="484"/>
            <ac:spMk id="8" creationId="{CFCF3089-A674-5DCD-BEF3-C038A166666F}"/>
          </ac:spMkLst>
        </pc:spChg>
        <pc:spChg chg="mod">
          <ac:chgData name="H M" userId="84cd2103f36ef0dc" providerId="LiveId" clId="{8F10A91F-EFDA-497B-869D-6F532A84F5AF}" dt="2023-09-05T14:24:53.827" v="1286"/>
          <ac:spMkLst>
            <pc:docMk/>
            <pc:sldMk cId="1091442725" sldId="484"/>
            <ac:spMk id="9" creationId="{347DF37D-DFD3-5239-622E-48B61706BA25}"/>
          </ac:spMkLst>
        </pc:spChg>
        <pc:spChg chg="mod">
          <ac:chgData name="H M" userId="84cd2103f36ef0dc" providerId="LiveId" clId="{8F10A91F-EFDA-497B-869D-6F532A84F5AF}" dt="2023-09-05T14:24:53.827" v="1286"/>
          <ac:spMkLst>
            <pc:docMk/>
            <pc:sldMk cId="1091442725" sldId="484"/>
            <ac:spMk id="10" creationId="{50E4C0CC-E678-B240-F196-FCC2288BFAFF}"/>
          </ac:spMkLst>
        </pc:spChg>
        <pc:spChg chg="mod">
          <ac:chgData name="H M" userId="84cd2103f36ef0dc" providerId="LiveId" clId="{8F10A91F-EFDA-497B-869D-6F532A84F5AF}" dt="2023-09-05T14:24:53.827" v="1286"/>
          <ac:spMkLst>
            <pc:docMk/>
            <pc:sldMk cId="1091442725" sldId="484"/>
            <ac:spMk id="11" creationId="{5BBD9C1E-D1AF-10F5-5CC5-32C0817686FF}"/>
          </ac:spMkLst>
        </pc:spChg>
        <pc:spChg chg="mod">
          <ac:chgData name="H M" userId="84cd2103f36ef0dc" providerId="LiveId" clId="{8F10A91F-EFDA-497B-869D-6F532A84F5AF}" dt="2023-09-05T14:24:53.827" v="1286"/>
          <ac:spMkLst>
            <pc:docMk/>
            <pc:sldMk cId="1091442725" sldId="484"/>
            <ac:spMk id="12" creationId="{2F74D8C6-D553-23CE-9DC5-2F30EA8D3A09}"/>
          </ac:spMkLst>
        </pc:spChg>
        <pc:spChg chg="mod">
          <ac:chgData name="H M" userId="84cd2103f36ef0dc" providerId="LiveId" clId="{8F10A91F-EFDA-497B-869D-6F532A84F5AF}" dt="2023-09-05T14:24:53.827" v="1286"/>
          <ac:spMkLst>
            <pc:docMk/>
            <pc:sldMk cId="1091442725" sldId="484"/>
            <ac:spMk id="13" creationId="{22DCB051-FB08-DAEA-4E7A-C280ABD86A6A}"/>
          </ac:spMkLst>
        </pc:spChg>
        <pc:spChg chg="mod">
          <ac:chgData name="H M" userId="84cd2103f36ef0dc" providerId="LiveId" clId="{8F10A91F-EFDA-497B-869D-6F532A84F5AF}" dt="2023-09-05T14:24:53.827" v="1286"/>
          <ac:spMkLst>
            <pc:docMk/>
            <pc:sldMk cId="1091442725" sldId="484"/>
            <ac:spMk id="14" creationId="{3843FBD5-ABE2-CF4A-0880-005E4B57E53C}"/>
          </ac:spMkLst>
        </pc:spChg>
        <pc:spChg chg="mod">
          <ac:chgData name="H M" userId="84cd2103f36ef0dc" providerId="LiveId" clId="{8F10A91F-EFDA-497B-869D-6F532A84F5AF}" dt="2023-09-05T14:24:53.827" v="1286"/>
          <ac:spMkLst>
            <pc:docMk/>
            <pc:sldMk cId="1091442725" sldId="484"/>
            <ac:spMk id="15" creationId="{B3564FD2-B7EA-3C40-B90C-2AFAC3F861CC}"/>
          </ac:spMkLst>
        </pc:spChg>
        <pc:spChg chg="mod">
          <ac:chgData name="H M" userId="84cd2103f36ef0dc" providerId="LiveId" clId="{8F10A91F-EFDA-497B-869D-6F532A84F5AF}" dt="2023-09-05T14:24:53.827" v="1286"/>
          <ac:spMkLst>
            <pc:docMk/>
            <pc:sldMk cId="1091442725" sldId="484"/>
            <ac:spMk id="16" creationId="{A100C03F-0F4B-9129-88DB-7CF7B290604A}"/>
          </ac:spMkLst>
        </pc:spChg>
        <pc:spChg chg="mod">
          <ac:chgData name="H M" userId="84cd2103f36ef0dc" providerId="LiveId" clId="{8F10A91F-EFDA-497B-869D-6F532A84F5AF}" dt="2023-09-05T14:24:53.827" v="1286"/>
          <ac:spMkLst>
            <pc:docMk/>
            <pc:sldMk cId="1091442725" sldId="484"/>
            <ac:spMk id="17" creationId="{D76A2579-DFB0-1A85-0E1A-57BC09E5735A}"/>
          </ac:spMkLst>
        </pc:spChg>
        <pc:spChg chg="mod">
          <ac:chgData name="H M" userId="84cd2103f36ef0dc" providerId="LiveId" clId="{8F10A91F-EFDA-497B-869D-6F532A84F5AF}" dt="2023-09-05T14:24:53.827" v="1286"/>
          <ac:spMkLst>
            <pc:docMk/>
            <pc:sldMk cId="1091442725" sldId="484"/>
            <ac:spMk id="18" creationId="{8E633A84-3111-187A-746E-D2D6F75BE050}"/>
          </ac:spMkLst>
        </pc:spChg>
        <pc:spChg chg="mod">
          <ac:chgData name="H M" userId="84cd2103f36ef0dc" providerId="LiveId" clId="{8F10A91F-EFDA-497B-869D-6F532A84F5AF}" dt="2023-09-05T14:24:53.827" v="1286"/>
          <ac:spMkLst>
            <pc:docMk/>
            <pc:sldMk cId="1091442725" sldId="484"/>
            <ac:spMk id="19" creationId="{5DF0151B-C8E3-5BFC-A6E0-00A3056CB86C}"/>
          </ac:spMkLst>
        </pc:spChg>
        <pc:spChg chg="mod">
          <ac:chgData name="H M" userId="84cd2103f36ef0dc" providerId="LiveId" clId="{8F10A91F-EFDA-497B-869D-6F532A84F5AF}" dt="2023-09-05T14:24:53.827" v="1286"/>
          <ac:spMkLst>
            <pc:docMk/>
            <pc:sldMk cId="1091442725" sldId="484"/>
            <ac:spMk id="20" creationId="{0B3EE55C-64E2-707F-32FD-60F31420A931}"/>
          </ac:spMkLst>
        </pc:spChg>
        <pc:spChg chg="mod">
          <ac:chgData name="H M" userId="84cd2103f36ef0dc" providerId="LiveId" clId="{8F10A91F-EFDA-497B-869D-6F532A84F5AF}" dt="2023-09-05T14:24:53.827" v="1286"/>
          <ac:spMkLst>
            <pc:docMk/>
            <pc:sldMk cId="1091442725" sldId="484"/>
            <ac:spMk id="21" creationId="{794385B5-AD1B-21A5-AF47-C2E027A9B473}"/>
          </ac:spMkLst>
        </pc:spChg>
        <pc:spChg chg="mod">
          <ac:chgData name="H M" userId="84cd2103f36ef0dc" providerId="LiveId" clId="{8F10A91F-EFDA-497B-869D-6F532A84F5AF}" dt="2023-09-05T14:24:53.827" v="1286"/>
          <ac:spMkLst>
            <pc:docMk/>
            <pc:sldMk cId="1091442725" sldId="484"/>
            <ac:spMk id="22" creationId="{3DD9A51E-571D-9D8D-9242-D09CD4DDF845}"/>
          </ac:spMkLst>
        </pc:spChg>
        <pc:spChg chg="mod">
          <ac:chgData name="H M" userId="84cd2103f36ef0dc" providerId="LiveId" clId="{8F10A91F-EFDA-497B-869D-6F532A84F5AF}" dt="2023-09-05T14:24:53.827" v="1286"/>
          <ac:spMkLst>
            <pc:docMk/>
            <pc:sldMk cId="1091442725" sldId="484"/>
            <ac:spMk id="23" creationId="{882ED909-0D91-B1DA-4F7E-6B14AF36E59E}"/>
          </ac:spMkLst>
        </pc:spChg>
        <pc:spChg chg="mod">
          <ac:chgData name="H M" userId="84cd2103f36ef0dc" providerId="LiveId" clId="{8F10A91F-EFDA-497B-869D-6F532A84F5AF}" dt="2023-09-05T14:24:53.827" v="1286"/>
          <ac:spMkLst>
            <pc:docMk/>
            <pc:sldMk cId="1091442725" sldId="484"/>
            <ac:spMk id="24" creationId="{7C56F892-1E41-B4DA-EE15-4CE15F66DE01}"/>
          </ac:spMkLst>
        </pc:spChg>
        <pc:spChg chg="mod">
          <ac:chgData name="H M" userId="84cd2103f36ef0dc" providerId="LiveId" clId="{8F10A91F-EFDA-497B-869D-6F532A84F5AF}" dt="2023-09-05T14:24:53.827" v="1286"/>
          <ac:spMkLst>
            <pc:docMk/>
            <pc:sldMk cId="1091442725" sldId="484"/>
            <ac:spMk id="25" creationId="{0FC4EB29-889A-8938-D9CA-B506CD8786AC}"/>
          </ac:spMkLst>
        </pc:spChg>
        <pc:spChg chg="mod">
          <ac:chgData name="H M" userId="84cd2103f36ef0dc" providerId="LiveId" clId="{8F10A91F-EFDA-497B-869D-6F532A84F5AF}" dt="2023-09-05T14:24:53.827" v="1286"/>
          <ac:spMkLst>
            <pc:docMk/>
            <pc:sldMk cId="1091442725" sldId="484"/>
            <ac:spMk id="26" creationId="{F47FBA00-95A9-AB1B-199C-F2A40206EC25}"/>
          </ac:spMkLst>
        </pc:spChg>
        <pc:spChg chg="mod">
          <ac:chgData name="H M" userId="84cd2103f36ef0dc" providerId="LiveId" clId="{8F10A91F-EFDA-497B-869D-6F532A84F5AF}" dt="2023-09-05T14:24:53.827" v="1286"/>
          <ac:spMkLst>
            <pc:docMk/>
            <pc:sldMk cId="1091442725" sldId="484"/>
            <ac:spMk id="27" creationId="{EEBB6FFC-27D2-398F-8F9D-7C55D0BB1FF6}"/>
          </ac:spMkLst>
        </pc:spChg>
        <pc:spChg chg="mod">
          <ac:chgData name="H M" userId="84cd2103f36ef0dc" providerId="LiveId" clId="{8F10A91F-EFDA-497B-869D-6F532A84F5AF}" dt="2023-09-05T14:24:53.827" v="1286"/>
          <ac:spMkLst>
            <pc:docMk/>
            <pc:sldMk cId="1091442725" sldId="484"/>
            <ac:spMk id="28" creationId="{B7D13B9E-68AC-DF61-26F3-441404CD57BD}"/>
          </ac:spMkLst>
        </pc:spChg>
        <pc:spChg chg="mod">
          <ac:chgData name="H M" userId="84cd2103f36ef0dc" providerId="LiveId" clId="{8F10A91F-EFDA-497B-869D-6F532A84F5AF}" dt="2023-09-05T14:24:53.827" v="1286"/>
          <ac:spMkLst>
            <pc:docMk/>
            <pc:sldMk cId="1091442725" sldId="484"/>
            <ac:spMk id="29" creationId="{47AFE11E-4781-73A9-2DA7-657D06233839}"/>
          </ac:spMkLst>
        </pc:spChg>
        <pc:spChg chg="mod">
          <ac:chgData name="H M" userId="84cd2103f36ef0dc" providerId="LiveId" clId="{8F10A91F-EFDA-497B-869D-6F532A84F5AF}" dt="2023-09-05T14:24:53.827" v="1286"/>
          <ac:spMkLst>
            <pc:docMk/>
            <pc:sldMk cId="1091442725" sldId="484"/>
            <ac:spMk id="30" creationId="{ACB142F0-E8DB-6F9F-13E3-CD0921ACB0A8}"/>
          </ac:spMkLst>
        </pc:spChg>
        <pc:spChg chg="mod">
          <ac:chgData name="H M" userId="84cd2103f36ef0dc" providerId="LiveId" clId="{8F10A91F-EFDA-497B-869D-6F532A84F5AF}" dt="2023-09-05T14:24:53.827" v="1286"/>
          <ac:spMkLst>
            <pc:docMk/>
            <pc:sldMk cId="1091442725" sldId="484"/>
            <ac:spMk id="31" creationId="{AF2565F3-FA7A-1DB2-2D28-EA719A066471}"/>
          </ac:spMkLst>
        </pc:spChg>
        <pc:spChg chg="mod">
          <ac:chgData name="H M" userId="84cd2103f36ef0dc" providerId="LiveId" clId="{8F10A91F-EFDA-497B-869D-6F532A84F5AF}" dt="2023-09-05T14:24:53.827" v="1286"/>
          <ac:spMkLst>
            <pc:docMk/>
            <pc:sldMk cId="1091442725" sldId="484"/>
            <ac:spMk id="32" creationId="{8BFCEF92-E207-7DC3-5488-6833990D2A95}"/>
          </ac:spMkLst>
        </pc:spChg>
        <pc:spChg chg="mod">
          <ac:chgData name="H M" userId="84cd2103f36ef0dc" providerId="LiveId" clId="{8F10A91F-EFDA-497B-869D-6F532A84F5AF}" dt="2023-09-05T14:24:53.827" v="1286"/>
          <ac:spMkLst>
            <pc:docMk/>
            <pc:sldMk cId="1091442725" sldId="484"/>
            <ac:spMk id="33" creationId="{6142ED8F-91C5-8F23-3443-2742A650E7DB}"/>
          </ac:spMkLst>
        </pc:spChg>
        <pc:spChg chg="mod">
          <ac:chgData name="H M" userId="84cd2103f36ef0dc" providerId="LiveId" clId="{8F10A91F-EFDA-497B-869D-6F532A84F5AF}" dt="2023-09-05T14:24:53.827" v="1286"/>
          <ac:spMkLst>
            <pc:docMk/>
            <pc:sldMk cId="1091442725" sldId="484"/>
            <ac:spMk id="34" creationId="{C2A63116-CB79-28A6-7C1A-79995DBD024A}"/>
          </ac:spMkLst>
        </pc:spChg>
        <pc:spChg chg="mod">
          <ac:chgData name="H M" userId="84cd2103f36ef0dc" providerId="LiveId" clId="{8F10A91F-EFDA-497B-869D-6F532A84F5AF}" dt="2023-09-05T14:24:53.827" v="1286"/>
          <ac:spMkLst>
            <pc:docMk/>
            <pc:sldMk cId="1091442725" sldId="484"/>
            <ac:spMk id="35" creationId="{B87984B7-D90B-1935-B34A-D41CFCDDE43E}"/>
          </ac:spMkLst>
        </pc:spChg>
        <pc:spChg chg="mod">
          <ac:chgData name="H M" userId="84cd2103f36ef0dc" providerId="LiveId" clId="{8F10A91F-EFDA-497B-869D-6F532A84F5AF}" dt="2023-09-05T14:24:53.827" v="1286"/>
          <ac:spMkLst>
            <pc:docMk/>
            <pc:sldMk cId="1091442725" sldId="484"/>
            <ac:spMk id="36" creationId="{64182582-9438-7A0C-43C1-AD50DDDB2207}"/>
          </ac:spMkLst>
        </pc:spChg>
        <pc:spChg chg="mod">
          <ac:chgData name="H M" userId="84cd2103f36ef0dc" providerId="LiveId" clId="{8F10A91F-EFDA-497B-869D-6F532A84F5AF}" dt="2023-09-05T14:24:53.827" v="1286"/>
          <ac:spMkLst>
            <pc:docMk/>
            <pc:sldMk cId="1091442725" sldId="484"/>
            <ac:spMk id="37" creationId="{E0164759-D687-C209-2FEA-34AAE07DF841}"/>
          </ac:spMkLst>
        </pc:spChg>
        <pc:spChg chg="mod">
          <ac:chgData name="H M" userId="84cd2103f36ef0dc" providerId="LiveId" clId="{8F10A91F-EFDA-497B-869D-6F532A84F5AF}" dt="2023-09-05T14:24:53.827" v="1286"/>
          <ac:spMkLst>
            <pc:docMk/>
            <pc:sldMk cId="1091442725" sldId="484"/>
            <ac:spMk id="38" creationId="{1B6E48B2-15DC-D069-0531-219573A16617}"/>
          </ac:spMkLst>
        </pc:spChg>
        <pc:spChg chg="mod">
          <ac:chgData name="H M" userId="84cd2103f36ef0dc" providerId="LiveId" clId="{8F10A91F-EFDA-497B-869D-6F532A84F5AF}" dt="2023-09-05T14:24:53.827" v="1286"/>
          <ac:spMkLst>
            <pc:docMk/>
            <pc:sldMk cId="1091442725" sldId="484"/>
            <ac:spMk id="39" creationId="{74D37566-1207-8DE0-C5E9-744F78278119}"/>
          </ac:spMkLst>
        </pc:spChg>
        <pc:spChg chg="mod">
          <ac:chgData name="H M" userId="84cd2103f36ef0dc" providerId="LiveId" clId="{8F10A91F-EFDA-497B-869D-6F532A84F5AF}" dt="2023-09-05T14:24:53.827" v="1286"/>
          <ac:spMkLst>
            <pc:docMk/>
            <pc:sldMk cId="1091442725" sldId="484"/>
            <ac:spMk id="40" creationId="{0591740E-CAE7-08B2-2AC4-1F6412EE9CDB}"/>
          </ac:spMkLst>
        </pc:spChg>
        <pc:spChg chg="mod">
          <ac:chgData name="H M" userId="84cd2103f36ef0dc" providerId="LiveId" clId="{8F10A91F-EFDA-497B-869D-6F532A84F5AF}" dt="2023-09-05T14:24:53.827" v="1286"/>
          <ac:spMkLst>
            <pc:docMk/>
            <pc:sldMk cId="1091442725" sldId="484"/>
            <ac:spMk id="41" creationId="{A65B7395-A554-85D1-2FA9-B3769B720331}"/>
          </ac:spMkLst>
        </pc:spChg>
        <pc:spChg chg="mod">
          <ac:chgData name="H M" userId="84cd2103f36ef0dc" providerId="LiveId" clId="{8F10A91F-EFDA-497B-869D-6F532A84F5AF}" dt="2023-09-05T14:24:53.827" v="1286"/>
          <ac:spMkLst>
            <pc:docMk/>
            <pc:sldMk cId="1091442725" sldId="484"/>
            <ac:spMk id="42" creationId="{7694D789-044D-0C4B-F2ED-97F4154883AB}"/>
          </ac:spMkLst>
        </pc:spChg>
        <pc:spChg chg="mod">
          <ac:chgData name="H M" userId="84cd2103f36ef0dc" providerId="LiveId" clId="{8F10A91F-EFDA-497B-869D-6F532A84F5AF}" dt="2023-09-05T14:24:53.827" v="1286"/>
          <ac:spMkLst>
            <pc:docMk/>
            <pc:sldMk cId="1091442725" sldId="484"/>
            <ac:spMk id="43" creationId="{C117CC0A-4209-206C-7CDA-BA1623E49877}"/>
          </ac:spMkLst>
        </pc:spChg>
        <pc:spChg chg="mod">
          <ac:chgData name="H M" userId="84cd2103f36ef0dc" providerId="LiveId" clId="{8F10A91F-EFDA-497B-869D-6F532A84F5AF}" dt="2023-09-05T14:24:53.827" v="1286"/>
          <ac:spMkLst>
            <pc:docMk/>
            <pc:sldMk cId="1091442725" sldId="484"/>
            <ac:spMk id="44" creationId="{915D698C-7924-2263-8A08-4729027AABF4}"/>
          </ac:spMkLst>
        </pc:spChg>
        <pc:spChg chg="mod">
          <ac:chgData name="H M" userId="84cd2103f36ef0dc" providerId="LiveId" clId="{8F10A91F-EFDA-497B-869D-6F532A84F5AF}" dt="2023-09-05T14:24:53.827" v="1286"/>
          <ac:spMkLst>
            <pc:docMk/>
            <pc:sldMk cId="1091442725" sldId="484"/>
            <ac:spMk id="45" creationId="{72765237-B05F-D223-0046-0F872DD7C6BC}"/>
          </ac:spMkLst>
        </pc:spChg>
        <pc:spChg chg="mod">
          <ac:chgData name="H M" userId="84cd2103f36ef0dc" providerId="LiveId" clId="{8F10A91F-EFDA-497B-869D-6F532A84F5AF}" dt="2023-09-05T14:24:53.827" v="1286"/>
          <ac:spMkLst>
            <pc:docMk/>
            <pc:sldMk cId="1091442725" sldId="484"/>
            <ac:spMk id="46" creationId="{C586B633-28A4-9EF3-3DC7-3A6A87CAB829}"/>
          </ac:spMkLst>
        </pc:spChg>
        <pc:spChg chg="mod">
          <ac:chgData name="H M" userId="84cd2103f36ef0dc" providerId="LiveId" clId="{8F10A91F-EFDA-497B-869D-6F532A84F5AF}" dt="2023-09-05T14:24:53.827" v="1286"/>
          <ac:spMkLst>
            <pc:docMk/>
            <pc:sldMk cId="1091442725" sldId="484"/>
            <ac:spMk id="47" creationId="{3A29A9DC-345C-F722-7172-B20FD2E47094}"/>
          </ac:spMkLst>
        </pc:spChg>
        <pc:spChg chg="mod">
          <ac:chgData name="H M" userId="84cd2103f36ef0dc" providerId="LiveId" clId="{8F10A91F-EFDA-497B-869D-6F532A84F5AF}" dt="2023-09-05T14:24:53.827" v="1286"/>
          <ac:spMkLst>
            <pc:docMk/>
            <pc:sldMk cId="1091442725" sldId="484"/>
            <ac:spMk id="48" creationId="{75857762-1FC6-B388-4400-ED29EE7BBAA2}"/>
          </ac:spMkLst>
        </pc:spChg>
        <pc:spChg chg="mod">
          <ac:chgData name="H M" userId="84cd2103f36ef0dc" providerId="LiveId" clId="{8F10A91F-EFDA-497B-869D-6F532A84F5AF}" dt="2023-09-05T14:24:53.827" v="1286"/>
          <ac:spMkLst>
            <pc:docMk/>
            <pc:sldMk cId="1091442725" sldId="484"/>
            <ac:spMk id="49" creationId="{9B311D2B-06F1-FA9A-7F78-1EB04C6E0746}"/>
          </ac:spMkLst>
        </pc:spChg>
        <pc:spChg chg="mod">
          <ac:chgData name="H M" userId="84cd2103f36ef0dc" providerId="LiveId" clId="{8F10A91F-EFDA-497B-869D-6F532A84F5AF}" dt="2023-09-05T14:24:53.827" v="1286"/>
          <ac:spMkLst>
            <pc:docMk/>
            <pc:sldMk cId="1091442725" sldId="484"/>
            <ac:spMk id="50" creationId="{E68F0F0C-C01A-AFDA-E1FD-70F8C24B2879}"/>
          </ac:spMkLst>
        </pc:spChg>
        <pc:spChg chg="mod">
          <ac:chgData name="H M" userId="84cd2103f36ef0dc" providerId="LiveId" clId="{8F10A91F-EFDA-497B-869D-6F532A84F5AF}" dt="2023-09-05T14:24:53.827" v="1286"/>
          <ac:spMkLst>
            <pc:docMk/>
            <pc:sldMk cId="1091442725" sldId="484"/>
            <ac:spMk id="51" creationId="{89075988-F3ED-7C34-DD9C-BEAC1010EDAB}"/>
          </ac:spMkLst>
        </pc:spChg>
        <pc:spChg chg="mod">
          <ac:chgData name="H M" userId="84cd2103f36ef0dc" providerId="LiveId" clId="{8F10A91F-EFDA-497B-869D-6F532A84F5AF}" dt="2023-09-05T14:24:53.827" v="1286"/>
          <ac:spMkLst>
            <pc:docMk/>
            <pc:sldMk cId="1091442725" sldId="484"/>
            <ac:spMk id="52" creationId="{F6D9CDB9-0C01-6B9E-1DA6-BAF7FCFC7892}"/>
          </ac:spMkLst>
        </pc:spChg>
        <pc:spChg chg="mod">
          <ac:chgData name="H M" userId="84cd2103f36ef0dc" providerId="LiveId" clId="{8F10A91F-EFDA-497B-869D-6F532A84F5AF}" dt="2023-09-05T14:24:53.827" v="1286"/>
          <ac:spMkLst>
            <pc:docMk/>
            <pc:sldMk cId="1091442725" sldId="484"/>
            <ac:spMk id="53" creationId="{7B0DDB0F-FD35-8608-35B0-F1C8B61E0500}"/>
          </ac:spMkLst>
        </pc:spChg>
        <pc:spChg chg="mod">
          <ac:chgData name="H M" userId="84cd2103f36ef0dc" providerId="LiveId" clId="{8F10A91F-EFDA-497B-869D-6F532A84F5AF}" dt="2023-09-05T14:24:53.827" v="1286"/>
          <ac:spMkLst>
            <pc:docMk/>
            <pc:sldMk cId="1091442725" sldId="484"/>
            <ac:spMk id="54" creationId="{D018F0A3-F4B5-8C41-49BA-FBDC3C3BD6A2}"/>
          </ac:spMkLst>
        </pc:spChg>
        <pc:spChg chg="mod">
          <ac:chgData name="H M" userId="84cd2103f36ef0dc" providerId="LiveId" clId="{8F10A91F-EFDA-497B-869D-6F532A84F5AF}" dt="2023-09-05T14:24:53.827" v="1286"/>
          <ac:spMkLst>
            <pc:docMk/>
            <pc:sldMk cId="1091442725" sldId="484"/>
            <ac:spMk id="55" creationId="{EAD57601-ACB6-B1FA-30ED-64E87F058CC5}"/>
          </ac:spMkLst>
        </pc:spChg>
        <pc:spChg chg="mod">
          <ac:chgData name="H M" userId="84cd2103f36ef0dc" providerId="LiveId" clId="{8F10A91F-EFDA-497B-869D-6F532A84F5AF}" dt="2023-09-05T14:24:53.827" v="1286"/>
          <ac:spMkLst>
            <pc:docMk/>
            <pc:sldMk cId="1091442725" sldId="484"/>
            <ac:spMk id="56" creationId="{4FD9C0B4-92AB-BC93-9305-D295B06ED0F1}"/>
          </ac:spMkLst>
        </pc:spChg>
        <pc:spChg chg="mod">
          <ac:chgData name="H M" userId="84cd2103f36ef0dc" providerId="LiveId" clId="{8F10A91F-EFDA-497B-869D-6F532A84F5AF}" dt="2023-09-05T14:24:53.827" v="1286"/>
          <ac:spMkLst>
            <pc:docMk/>
            <pc:sldMk cId="1091442725" sldId="484"/>
            <ac:spMk id="57" creationId="{3DC6296B-6401-117D-C26B-A8B4EEE4480F}"/>
          </ac:spMkLst>
        </pc:spChg>
        <pc:spChg chg="mod">
          <ac:chgData name="H M" userId="84cd2103f36ef0dc" providerId="LiveId" clId="{8F10A91F-EFDA-497B-869D-6F532A84F5AF}" dt="2023-09-05T14:24:53.827" v="1286"/>
          <ac:spMkLst>
            <pc:docMk/>
            <pc:sldMk cId="1091442725" sldId="484"/>
            <ac:spMk id="58" creationId="{2A399027-DA47-A020-EAA3-388D7717BBC5}"/>
          </ac:spMkLst>
        </pc:spChg>
        <pc:spChg chg="mod">
          <ac:chgData name="H M" userId="84cd2103f36ef0dc" providerId="LiveId" clId="{8F10A91F-EFDA-497B-869D-6F532A84F5AF}" dt="2023-09-05T14:24:53.827" v="1286"/>
          <ac:spMkLst>
            <pc:docMk/>
            <pc:sldMk cId="1091442725" sldId="484"/>
            <ac:spMk id="59" creationId="{64C10B47-EFCB-EFD8-05A9-8055817994F1}"/>
          </ac:spMkLst>
        </pc:spChg>
        <pc:spChg chg="mod">
          <ac:chgData name="H M" userId="84cd2103f36ef0dc" providerId="LiveId" clId="{8F10A91F-EFDA-497B-869D-6F532A84F5AF}" dt="2023-09-05T14:24:53.827" v="1286"/>
          <ac:spMkLst>
            <pc:docMk/>
            <pc:sldMk cId="1091442725" sldId="484"/>
            <ac:spMk id="60" creationId="{DDC16837-FF5F-57A3-1464-835826F1897A}"/>
          </ac:spMkLst>
        </pc:spChg>
        <pc:spChg chg="mod">
          <ac:chgData name="H M" userId="84cd2103f36ef0dc" providerId="LiveId" clId="{8F10A91F-EFDA-497B-869D-6F532A84F5AF}" dt="2023-09-05T14:24:53.827" v="1286"/>
          <ac:spMkLst>
            <pc:docMk/>
            <pc:sldMk cId="1091442725" sldId="484"/>
            <ac:spMk id="61" creationId="{4B2127EC-9932-AEDD-1D5E-CFB4994FB27A}"/>
          </ac:spMkLst>
        </pc:spChg>
        <pc:spChg chg="mod">
          <ac:chgData name="H M" userId="84cd2103f36ef0dc" providerId="LiveId" clId="{8F10A91F-EFDA-497B-869D-6F532A84F5AF}" dt="2023-09-05T14:24:53.827" v="1286"/>
          <ac:spMkLst>
            <pc:docMk/>
            <pc:sldMk cId="1091442725" sldId="484"/>
            <ac:spMk id="62" creationId="{F66848CA-BF78-FB38-FF91-465A581A7698}"/>
          </ac:spMkLst>
        </pc:spChg>
        <pc:spChg chg="mod">
          <ac:chgData name="H M" userId="84cd2103f36ef0dc" providerId="LiveId" clId="{8F10A91F-EFDA-497B-869D-6F532A84F5AF}" dt="2023-09-05T14:24:53.827" v="1286"/>
          <ac:spMkLst>
            <pc:docMk/>
            <pc:sldMk cId="1091442725" sldId="484"/>
            <ac:spMk id="63" creationId="{96813ACF-1002-2BD6-D3B4-3DAA58846828}"/>
          </ac:spMkLst>
        </pc:spChg>
        <pc:spChg chg="mod">
          <ac:chgData name="H M" userId="84cd2103f36ef0dc" providerId="LiveId" clId="{8F10A91F-EFDA-497B-869D-6F532A84F5AF}" dt="2023-09-05T14:24:53.827" v="1286"/>
          <ac:spMkLst>
            <pc:docMk/>
            <pc:sldMk cId="1091442725" sldId="484"/>
            <ac:spMk id="64" creationId="{1508D33A-9B22-44D4-600D-1058027B7A7D}"/>
          </ac:spMkLst>
        </pc:spChg>
        <pc:spChg chg="mod">
          <ac:chgData name="H M" userId="84cd2103f36ef0dc" providerId="LiveId" clId="{8F10A91F-EFDA-497B-869D-6F532A84F5AF}" dt="2023-09-05T14:24:53.827" v="1286"/>
          <ac:spMkLst>
            <pc:docMk/>
            <pc:sldMk cId="1091442725" sldId="484"/>
            <ac:spMk id="65" creationId="{4AB3ADBB-7886-91CA-5281-8FD1E921BF3F}"/>
          </ac:spMkLst>
        </pc:spChg>
        <pc:spChg chg="mod">
          <ac:chgData name="H M" userId="84cd2103f36ef0dc" providerId="LiveId" clId="{8F10A91F-EFDA-497B-869D-6F532A84F5AF}" dt="2023-09-05T14:24:53.827" v="1286"/>
          <ac:spMkLst>
            <pc:docMk/>
            <pc:sldMk cId="1091442725" sldId="484"/>
            <ac:spMk id="66" creationId="{A1E1E4FB-D73E-3110-DF82-3ECC30B3D513}"/>
          </ac:spMkLst>
        </pc:spChg>
        <pc:spChg chg="mod">
          <ac:chgData name="H M" userId="84cd2103f36ef0dc" providerId="LiveId" clId="{8F10A91F-EFDA-497B-869D-6F532A84F5AF}" dt="2023-09-05T14:24:53.827" v="1286"/>
          <ac:spMkLst>
            <pc:docMk/>
            <pc:sldMk cId="1091442725" sldId="484"/>
            <ac:spMk id="67" creationId="{8FF25845-2ADE-7878-F078-0754EF3A398D}"/>
          </ac:spMkLst>
        </pc:spChg>
        <pc:spChg chg="mod">
          <ac:chgData name="H M" userId="84cd2103f36ef0dc" providerId="LiveId" clId="{8F10A91F-EFDA-497B-869D-6F532A84F5AF}" dt="2023-09-05T14:24:53.827" v="1286"/>
          <ac:spMkLst>
            <pc:docMk/>
            <pc:sldMk cId="1091442725" sldId="484"/>
            <ac:spMk id="68" creationId="{53F60633-5285-CD21-B57D-CD1E7A257F96}"/>
          </ac:spMkLst>
        </pc:spChg>
        <pc:spChg chg="mod">
          <ac:chgData name="H M" userId="84cd2103f36ef0dc" providerId="LiveId" clId="{8F10A91F-EFDA-497B-869D-6F532A84F5AF}" dt="2023-09-05T14:24:53.827" v="1286"/>
          <ac:spMkLst>
            <pc:docMk/>
            <pc:sldMk cId="1091442725" sldId="484"/>
            <ac:spMk id="69" creationId="{91156D58-E64B-5C51-3BDF-E99E5D6CA677}"/>
          </ac:spMkLst>
        </pc:spChg>
        <pc:spChg chg="mod">
          <ac:chgData name="H M" userId="84cd2103f36ef0dc" providerId="LiveId" clId="{8F10A91F-EFDA-497B-869D-6F532A84F5AF}" dt="2023-09-05T14:24:53.827" v="1286"/>
          <ac:spMkLst>
            <pc:docMk/>
            <pc:sldMk cId="1091442725" sldId="484"/>
            <ac:spMk id="70" creationId="{B91F2DC3-FB24-E6EB-ACFF-0E66C8A9DF5F}"/>
          </ac:spMkLst>
        </pc:spChg>
        <pc:spChg chg="mod">
          <ac:chgData name="H M" userId="84cd2103f36ef0dc" providerId="LiveId" clId="{8F10A91F-EFDA-497B-869D-6F532A84F5AF}" dt="2023-09-05T14:24:53.827" v="1286"/>
          <ac:spMkLst>
            <pc:docMk/>
            <pc:sldMk cId="1091442725" sldId="484"/>
            <ac:spMk id="71" creationId="{66E2D0EF-2CCD-2D6D-290A-63D91B3593CD}"/>
          </ac:spMkLst>
        </pc:spChg>
        <pc:spChg chg="mod">
          <ac:chgData name="H M" userId="84cd2103f36ef0dc" providerId="LiveId" clId="{8F10A91F-EFDA-497B-869D-6F532A84F5AF}" dt="2023-09-05T14:24:53.827" v="1286"/>
          <ac:spMkLst>
            <pc:docMk/>
            <pc:sldMk cId="1091442725" sldId="484"/>
            <ac:spMk id="72" creationId="{8F1A82A7-8BDB-4E7B-C208-986D373B6B15}"/>
          </ac:spMkLst>
        </pc:spChg>
        <pc:spChg chg="mod">
          <ac:chgData name="H M" userId="84cd2103f36ef0dc" providerId="LiveId" clId="{8F10A91F-EFDA-497B-869D-6F532A84F5AF}" dt="2023-09-05T14:24:53.827" v="1286"/>
          <ac:spMkLst>
            <pc:docMk/>
            <pc:sldMk cId="1091442725" sldId="484"/>
            <ac:spMk id="73" creationId="{27B6E56D-7C3C-F77D-BBB2-875109151B3F}"/>
          </ac:spMkLst>
        </pc:spChg>
        <pc:spChg chg="mod">
          <ac:chgData name="H M" userId="84cd2103f36ef0dc" providerId="LiveId" clId="{8F10A91F-EFDA-497B-869D-6F532A84F5AF}" dt="2023-09-05T14:24:53.827" v="1286"/>
          <ac:spMkLst>
            <pc:docMk/>
            <pc:sldMk cId="1091442725" sldId="484"/>
            <ac:spMk id="74" creationId="{7324E3C3-BC22-E27D-3E2F-8ADF49F372F9}"/>
          </ac:spMkLst>
        </pc:spChg>
        <pc:spChg chg="mod">
          <ac:chgData name="H M" userId="84cd2103f36ef0dc" providerId="LiveId" clId="{8F10A91F-EFDA-497B-869D-6F532A84F5AF}" dt="2023-09-05T14:24:53.827" v="1286"/>
          <ac:spMkLst>
            <pc:docMk/>
            <pc:sldMk cId="1091442725" sldId="484"/>
            <ac:spMk id="75" creationId="{AEEB18ED-2E13-6826-7223-46375FA16A96}"/>
          </ac:spMkLst>
        </pc:spChg>
        <pc:spChg chg="mod">
          <ac:chgData name="H M" userId="84cd2103f36ef0dc" providerId="LiveId" clId="{8F10A91F-EFDA-497B-869D-6F532A84F5AF}" dt="2023-09-05T14:24:53.827" v="1286"/>
          <ac:spMkLst>
            <pc:docMk/>
            <pc:sldMk cId="1091442725" sldId="484"/>
            <ac:spMk id="76" creationId="{39D0909F-F27D-A142-EA0A-F5288CC6786D}"/>
          </ac:spMkLst>
        </pc:spChg>
        <pc:spChg chg="mod">
          <ac:chgData name="H M" userId="84cd2103f36ef0dc" providerId="LiveId" clId="{8F10A91F-EFDA-497B-869D-6F532A84F5AF}" dt="2023-09-05T14:24:53.827" v="1286"/>
          <ac:spMkLst>
            <pc:docMk/>
            <pc:sldMk cId="1091442725" sldId="484"/>
            <ac:spMk id="77" creationId="{A833BBFE-0B3C-D221-E7F1-F9A9CBEB7A59}"/>
          </ac:spMkLst>
        </pc:spChg>
        <pc:spChg chg="mod">
          <ac:chgData name="H M" userId="84cd2103f36ef0dc" providerId="LiveId" clId="{8F10A91F-EFDA-497B-869D-6F532A84F5AF}" dt="2023-09-05T14:24:53.827" v="1286"/>
          <ac:spMkLst>
            <pc:docMk/>
            <pc:sldMk cId="1091442725" sldId="484"/>
            <ac:spMk id="78" creationId="{38D72354-D715-A1C5-9AF8-23FAFA12E757}"/>
          </ac:spMkLst>
        </pc:spChg>
        <pc:spChg chg="mod">
          <ac:chgData name="H M" userId="84cd2103f36ef0dc" providerId="LiveId" clId="{8F10A91F-EFDA-497B-869D-6F532A84F5AF}" dt="2023-09-05T14:24:53.827" v="1286"/>
          <ac:spMkLst>
            <pc:docMk/>
            <pc:sldMk cId="1091442725" sldId="484"/>
            <ac:spMk id="79" creationId="{07EC8F5D-052D-D3BA-CEDB-BDF0DD68087E}"/>
          </ac:spMkLst>
        </pc:spChg>
        <pc:spChg chg="mod">
          <ac:chgData name="H M" userId="84cd2103f36ef0dc" providerId="LiveId" clId="{8F10A91F-EFDA-497B-869D-6F532A84F5AF}" dt="2023-09-05T14:24:53.827" v="1286"/>
          <ac:spMkLst>
            <pc:docMk/>
            <pc:sldMk cId="1091442725" sldId="484"/>
            <ac:spMk id="80" creationId="{BF26ED42-0ED6-68F3-31AC-EC73D2714409}"/>
          </ac:spMkLst>
        </pc:spChg>
        <pc:spChg chg="mod">
          <ac:chgData name="H M" userId="84cd2103f36ef0dc" providerId="LiveId" clId="{8F10A91F-EFDA-497B-869D-6F532A84F5AF}" dt="2023-09-05T14:24:53.827" v="1286"/>
          <ac:spMkLst>
            <pc:docMk/>
            <pc:sldMk cId="1091442725" sldId="484"/>
            <ac:spMk id="81" creationId="{E7B52997-3D5E-F4E6-3A4D-D4C4AD352365}"/>
          </ac:spMkLst>
        </pc:spChg>
        <pc:spChg chg="mod">
          <ac:chgData name="H M" userId="84cd2103f36ef0dc" providerId="LiveId" clId="{8F10A91F-EFDA-497B-869D-6F532A84F5AF}" dt="2023-09-05T14:24:53.827" v="1286"/>
          <ac:spMkLst>
            <pc:docMk/>
            <pc:sldMk cId="1091442725" sldId="484"/>
            <ac:spMk id="82" creationId="{9F91C5D1-5368-F6D1-2183-534E2014795E}"/>
          </ac:spMkLst>
        </pc:spChg>
        <pc:spChg chg="mod">
          <ac:chgData name="H M" userId="84cd2103f36ef0dc" providerId="LiveId" clId="{8F10A91F-EFDA-497B-869D-6F532A84F5AF}" dt="2023-09-05T14:24:53.827" v="1286"/>
          <ac:spMkLst>
            <pc:docMk/>
            <pc:sldMk cId="1091442725" sldId="484"/>
            <ac:spMk id="83" creationId="{1657667A-C4E6-BAC2-77BA-0DFDB13992CF}"/>
          </ac:spMkLst>
        </pc:spChg>
        <pc:spChg chg="mod">
          <ac:chgData name="H M" userId="84cd2103f36ef0dc" providerId="LiveId" clId="{8F10A91F-EFDA-497B-869D-6F532A84F5AF}" dt="2023-09-05T14:24:53.827" v="1286"/>
          <ac:spMkLst>
            <pc:docMk/>
            <pc:sldMk cId="1091442725" sldId="484"/>
            <ac:spMk id="84" creationId="{4DA37857-C799-78F3-39A5-84CC546355E4}"/>
          </ac:spMkLst>
        </pc:spChg>
        <pc:spChg chg="mod">
          <ac:chgData name="H M" userId="84cd2103f36ef0dc" providerId="LiveId" clId="{8F10A91F-EFDA-497B-869D-6F532A84F5AF}" dt="2023-09-05T14:24:53.827" v="1286"/>
          <ac:spMkLst>
            <pc:docMk/>
            <pc:sldMk cId="1091442725" sldId="484"/>
            <ac:spMk id="85" creationId="{175678A4-DAF1-01B9-1AE7-24D935ADDA2E}"/>
          </ac:spMkLst>
        </pc:spChg>
        <pc:spChg chg="mod">
          <ac:chgData name="H M" userId="84cd2103f36ef0dc" providerId="LiveId" clId="{8F10A91F-EFDA-497B-869D-6F532A84F5AF}" dt="2023-09-05T14:24:53.827" v="1286"/>
          <ac:spMkLst>
            <pc:docMk/>
            <pc:sldMk cId="1091442725" sldId="484"/>
            <ac:spMk id="86" creationId="{45C23BBC-21C3-1BA6-C242-30C6AE15A13D}"/>
          </ac:spMkLst>
        </pc:spChg>
        <pc:spChg chg="mod">
          <ac:chgData name="H M" userId="84cd2103f36ef0dc" providerId="LiveId" clId="{8F10A91F-EFDA-497B-869D-6F532A84F5AF}" dt="2023-09-05T14:24:53.827" v="1286"/>
          <ac:spMkLst>
            <pc:docMk/>
            <pc:sldMk cId="1091442725" sldId="484"/>
            <ac:spMk id="87" creationId="{72F1558C-351F-5FB2-3CC9-2FEA3618AF3B}"/>
          </ac:spMkLst>
        </pc:spChg>
        <pc:spChg chg="mod">
          <ac:chgData name="H M" userId="84cd2103f36ef0dc" providerId="LiveId" clId="{8F10A91F-EFDA-497B-869D-6F532A84F5AF}" dt="2023-09-05T14:24:53.827" v="1286"/>
          <ac:spMkLst>
            <pc:docMk/>
            <pc:sldMk cId="1091442725" sldId="484"/>
            <ac:spMk id="88" creationId="{F48F64DB-F9C8-D654-3D99-F5C3C0B6560A}"/>
          </ac:spMkLst>
        </pc:spChg>
        <pc:spChg chg="mod">
          <ac:chgData name="H M" userId="84cd2103f36ef0dc" providerId="LiveId" clId="{8F10A91F-EFDA-497B-869D-6F532A84F5AF}" dt="2023-09-05T14:24:53.827" v="1286"/>
          <ac:spMkLst>
            <pc:docMk/>
            <pc:sldMk cId="1091442725" sldId="484"/>
            <ac:spMk id="89" creationId="{C09FA659-71F1-EE2D-AD6D-C6BBC4A6734D}"/>
          </ac:spMkLst>
        </pc:spChg>
        <pc:spChg chg="mod">
          <ac:chgData name="H M" userId="84cd2103f36ef0dc" providerId="LiveId" clId="{8F10A91F-EFDA-497B-869D-6F532A84F5AF}" dt="2023-09-05T14:24:53.827" v="1286"/>
          <ac:spMkLst>
            <pc:docMk/>
            <pc:sldMk cId="1091442725" sldId="484"/>
            <ac:spMk id="90" creationId="{ECE6EED6-F729-5013-685B-38E7678BD3CC}"/>
          </ac:spMkLst>
        </pc:spChg>
        <pc:spChg chg="add mod ord">
          <ac:chgData name="H M" userId="84cd2103f36ef0dc" providerId="LiveId" clId="{8F10A91F-EFDA-497B-869D-6F532A84F5AF}" dt="2023-09-05T14:38:14.866" v="1514" actId="207"/>
          <ac:spMkLst>
            <pc:docMk/>
            <pc:sldMk cId="1091442725" sldId="484"/>
            <ac:spMk id="91" creationId="{E1A2DE34-8D3B-9ED3-7062-DAC51AB9D4E1}"/>
          </ac:spMkLst>
        </pc:spChg>
        <pc:spChg chg="add mod ord">
          <ac:chgData name="H M" userId="84cd2103f36ef0dc" providerId="LiveId" clId="{8F10A91F-EFDA-497B-869D-6F532A84F5AF}" dt="2023-09-05T14:38:15.156" v="1515" actId="207"/>
          <ac:spMkLst>
            <pc:docMk/>
            <pc:sldMk cId="1091442725" sldId="484"/>
            <ac:spMk id="92" creationId="{53672174-8187-08C4-5467-E1E5B99F59AB}"/>
          </ac:spMkLst>
        </pc:spChg>
        <pc:spChg chg="add mod">
          <ac:chgData name="H M" userId="84cd2103f36ef0dc" providerId="LiveId" clId="{8F10A91F-EFDA-497B-869D-6F532A84F5AF}" dt="2023-09-05T14:36:15.793" v="1477" actId="571"/>
          <ac:spMkLst>
            <pc:docMk/>
            <pc:sldMk cId="1091442725" sldId="484"/>
            <ac:spMk id="93" creationId="{F3B6A1A1-AEBF-5782-1769-6621AB3FE09A}"/>
          </ac:spMkLst>
        </pc:spChg>
        <pc:grpChg chg="add mod">
          <ac:chgData name="H M" userId="84cd2103f36ef0dc" providerId="LiveId" clId="{8F10A91F-EFDA-497B-869D-6F532A84F5AF}" dt="2023-09-05T14:26:12.297" v="1321" actId="12788"/>
          <ac:grpSpMkLst>
            <pc:docMk/>
            <pc:sldMk cId="1091442725" sldId="484"/>
            <ac:grpSpMk id="3" creationId="{27F3DB67-6E12-B723-7EA0-21A243959988}"/>
          </ac:grpSpMkLst>
        </pc:grpChg>
        <pc:grpChg chg="del">
          <ac:chgData name="H M" userId="84cd2103f36ef0dc" providerId="LiveId" clId="{8F10A91F-EFDA-497B-869D-6F532A84F5AF}" dt="2023-09-04T21:20:41.388" v="574" actId="478"/>
          <ac:grpSpMkLst>
            <pc:docMk/>
            <pc:sldMk cId="1091442725" sldId="484"/>
            <ac:grpSpMk id="225" creationId="{A85C9473-12B0-6DCB-CEA7-EE020D9A9491}"/>
          </ac:grpSpMkLst>
        </pc:grpChg>
      </pc:sldChg>
      <pc:sldChg chg="addSp delSp modSp add mod">
        <pc:chgData name="H M" userId="84cd2103f36ef0dc" providerId="LiveId" clId="{8F10A91F-EFDA-497B-869D-6F532A84F5AF}" dt="2023-09-05T14:28:19.497" v="1342" actId="478"/>
        <pc:sldMkLst>
          <pc:docMk/>
          <pc:sldMk cId="2632650693" sldId="485"/>
        </pc:sldMkLst>
        <pc:spChg chg="mod">
          <ac:chgData name="H M" userId="84cd2103f36ef0dc" providerId="LiveId" clId="{8F10A91F-EFDA-497B-869D-6F532A84F5AF}" dt="2023-09-05T14:17:53.274" v="1183" actId="20577"/>
          <ac:spMkLst>
            <pc:docMk/>
            <pc:sldMk cId="2632650693" sldId="485"/>
            <ac:spMk id="2" creationId="{B719F01D-D0DA-42FC-F7FB-DCA9579EEE65}"/>
          </ac:spMkLst>
        </pc:spChg>
        <pc:spChg chg="add mod">
          <ac:chgData name="H M" userId="84cd2103f36ef0dc" providerId="LiveId" clId="{8F10A91F-EFDA-497B-869D-6F532A84F5AF}" dt="2023-09-05T14:10:48.573" v="1073" actId="13900"/>
          <ac:spMkLst>
            <pc:docMk/>
            <pc:sldMk cId="2632650693" sldId="485"/>
            <ac:spMk id="3" creationId="{383F5994-2099-265F-24B2-59C69CD567E9}"/>
          </ac:spMkLst>
        </pc:spChg>
        <pc:spChg chg="del">
          <ac:chgData name="H M" userId="84cd2103f36ef0dc" providerId="LiveId" clId="{8F10A91F-EFDA-497B-869D-6F532A84F5AF}" dt="2023-09-04T21:22:54.633" v="616" actId="478"/>
          <ac:spMkLst>
            <pc:docMk/>
            <pc:sldMk cId="2632650693" sldId="485"/>
            <ac:spMk id="4" creationId="{86E720AC-D195-D491-D809-D03CF8E4E441}"/>
          </ac:spMkLst>
        </pc:spChg>
        <pc:spChg chg="del">
          <ac:chgData name="H M" userId="84cd2103f36ef0dc" providerId="LiveId" clId="{8F10A91F-EFDA-497B-869D-6F532A84F5AF}" dt="2023-09-04T21:22:50.458" v="614" actId="478"/>
          <ac:spMkLst>
            <pc:docMk/>
            <pc:sldMk cId="2632650693" sldId="485"/>
            <ac:spMk id="5" creationId="{1B294CD2-223E-90E1-AF8D-8ABDA740D17A}"/>
          </ac:spMkLst>
        </pc:spChg>
        <pc:spChg chg="add mod">
          <ac:chgData name="H M" userId="84cd2103f36ef0dc" providerId="LiveId" clId="{8F10A91F-EFDA-497B-869D-6F532A84F5AF}" dt="2023-09-05T14:00:36.138" v="864" actId="122"/>
          <ac:spMkLst>
            <pc:docMk/>
            <pc:sldMk cId="2632650693" sldId="485"/>
            <ac:spMk id="5" creationId="{6F9F3478-F3DD-B16F-63C9-C0C0326D8F5C}"/>
          </ac:spMkLst>
        </pc:spChg>
        <pc:spChg chg="add mod">
          <ac:chgData name="H M" userId="84cd2103f36ef0dc" providerId="LiveId" clId="{8F10A91F-EFDA-497B-869D-6F532A84F5AF}" dt="2023-09-05T14:10:47.378" v="1072" actId="13900"/>
          <ac:spMkLst>
            <pc:docMk/>
            <pc:sldMk cId="2632650693" sldId="485"/>
            <ac:spMk id="6" creationId="{487954E3-58DD-E9F6-8F3E-0C4F7CAFAA34}"/>
          </ac:spMkLst>
        </pc:spChg>
        <pc:spChg chg="del">
          <ac:chgData name="H M" userId="84cd2103f36ef0dc" providerId="LiveId" clId="{8F10A91F-EFDA-497B-869D-6F532A84F5AF}" dt="2023-09-04T21:22:51.858" v="615" actId="478"/>
          <ac:spMkLst>
            <pc:docMk/>
            <pc:sldMk cId="2632650693" sldId="485"/>
            <ac:spMk id="6" creationId="{C145E623-3671-DF4B-6538-43A4E0CBB9B4}"/>
          </ac:spMkLst>
        </pc:spChg>
        <pc:spChg chg="add mod">
          <ac:chgData name="H M" userId="84cd2103f36ef0dc" providerId="LiveId" clId="{8F10A91F-EFDA-497B-869D-6F532A84F5AF}" dt="2023-09-05T14:10:45.497" v="1071" actId="13900"/>
          <ac:spMkLst>
            <pc:docMk/>
            <pc:sldMk cId="2632650693" sldId="485"/>
            <ac:spMk id="8" creationId="{909532A2-9F2B-4E9C-A812-FA6EC605AF2D}"/>
          </ac:spMkLst>
        </pc:spChg>
        <pc:spChg chg="add mod">
          <ac:chgData name="H M" userId="84cd2103f36ef0dc" providerId="LiveId" clId="{8F10A91F-EFDA-497B-869D-6F532A84F5AF}" dt="2023-09-05T14:10:43.014" v="1070" actId="13900"/>
          <ac:spMkLst>
            <pc:docMk/>
            <pc:sldMk cId="2632650693" sldId="485"/>
            <ac:spMk id="10" creationId="{67EC01B1-E743-313A-0869-F1FE45B6FE36}"/>
          </ac:spMkLst>
        </pc:spChg>
        <pc:spChg chg="add mod">
          <ac:chgData name="H M" userId="84cd2103f36ef0dc" providerId="LiveId" clId="{8F10A91F-EFDA-497B-869D-6F532A84F5AF}" dt="2023-09-05T14:05:24.623" v="963" actId="571"/>
          <ac:spMkLst>
            <pc:docMk/>
            <pc:sldMk cId="2632650693" sldId="485"/>
            <ac:spMk id="12" creationId="{BCEB1094-1203-DC38-DD24-849FD2D38125}"/>
          </ac:spMkLst>
        </pc:spChg>
        <pc:spChg chg="add mod">
          <ac:chgData name="H M" userId="84cd2103f36ef0dc" providerId="LiveId" clId="{8F10A91F-EFDA-497B-869D-6F532A84F5AF}" dt="2023-09-05T14:05:24.623" v="963" actId="571"/>
          <ac:spMkLst>
            <pc:docMk/>
            <pc:sldMk cId="2632650693" sldId="485"/>
            <ac:spMk id="13" creationId="{B1A354C9-3505-6E04-46AD-40AD745CBE8F}"/>
          </ac:spMkLst>
        </pc:spChg>
        <pc:spChg chg="add mod">
          <ac:chgData name="H M" userId="84cd2103f36ef0dc" providerId="LiveId" clId="{8F10A91F-EFDA-497B-869D-6F532A84F5AF}" dt="2023-09-05T14:05:24.623" v="963" actId="571"/>
          <ac:spMkLst>
            <pc:docMk/>
            <pc:sldMk cId="2632650693" sldId="485"/>
            <ac:spMk id="14" creationId="{51BCD2A7-D02D-852B-867A-CF9F64D5F394}"/>
          </ac:spMkLst>
        </pc:spChg>
        <pc:spChg chg="mod topLvl">
          <ac:chgData name="H M" userId="84cd2103f36ef0dc" providerId="LiveId" clId="{8F10A91F-EFDA-497B-869D-6F532A84F5AF}" dt="2023-09-05T14:07:49.209" v="1006" actId="207"/>
          <ac:spMkLst>
            <pc:docMk/>
            <pc:sldMk cId="2632650693" sldId="485"/>
            <ac:spMk id="16" creationId="{84F5E0D9-D3BC-27F4-78A4-DBF2F9F9C4DA}"/>
          </ac:spMkLst>
        </pc:spChg>
        <pc:spChg chg="mod topLvl">
          <ac:chgData name="H M" userId="84cd2103f36ef0dc" providerId="LiveId" clId="{8F10A91F-EFDA-497B-869D-6F532A84F5AF}" dt="2023-09-05T14:07:47.140" v="1005" actId="207"/>
          <ac:spMkLst>
            <pc:docMk/>
            <pc:sldMk cId="2632650693" sldId="485"/>
            <ac:spMk id="17" creationId="{BD0CE63F-64F5-B362-2AA9-1FA54C88234B}"/>
          </ac:spMkLst>
        </pc:spChg>
        <pc:spChg chg="mod topLvl">
          <ac:chgData name="H M" userId="84cd2103f36ef0dc" providerId="LiveId" clId="{8F10A91F-EFDA-497B-869D-6F532A84F5AF}" dt="2023-09-05T14:06:41.239" v="982" actId="165"/>
          <ac:spMkLst>
            <pc:docMk/>
            <pc:sldMk cId="2632650693" sldId="485"/>
            <ac:spMk id="18" creationId="{3B46A3D3-D05C-C458-69BA-E0142AFD85D9}"/>
          </ac:spMkLst>
        </pc:spChg>
        <pc:spChg chg="mod topLvl">
          <ac:chgData name="H M" userId="84cd2103f36ef0dc" providerId="LiveId" clId="{8F10A91F-EFDA-497B-869D-6F532A84F5AF}" dt="2023-09-05T14:06:41.239" v="982" actId="165"/>
          <ac:spMkLst>
            <pc:docMk/>
            <pc:sldMk cId="2632650693" sldId="485"/>
            <ac:spMk id="19" creationId="{B9CA2BA2-6C03-2F73-FE35-14B9BFB5BCF6}"/>
          </ac:spMkLst>
        </pc:spChg>
        <pc:spChg chg="mod topLvl">
          <ac:chgData name="H M" userId="84cd2103f36ef0dc" providerId="LiveId" clId="{8F10A91F-EFDA-497B-869D-6F532A84F5AF}" dt="2023-09-05T14:06:41.239" v="982" actId="165"/>
          <ac:spMkLst>
            <pc:docMk/>
            <pc:sldMk cId="2632650693" sldId="485"/>
            <ac:spMk id="20" creationId="{9FF80573-1F3A-EE07-3B0C-1649C9192387}"/>
          </ac:spMkLst>
        </pc:spChg>
        <pc:spChg chg="mod topLvl">
          <ac:chgData name="H M" userId="84cd2103f36ef0dc" providerId="LiveId" clId="{8F10A91F-EFDA-497B-869D-6F532A84F5AF}" dt="2023-09-05T14:06:41.239" v="982" actId="165"/>
          <ac:spMkLst>
            <pc:docMk/>
            <pc:sldMk cId="2632650693" sldId="485"/>
            <ac:spMk id="21" creationId="{CBB71905-234A-3C7F-844C-58D66E674614}"/>
          </ac:spMkLst>
        </pc:spChg>
        <pc:spChg chg="mod topLvl">
          <ac:chgData name="H M" userId="84cd2103f36ef0dc" providerId="LiveId" clId="{8F10A91F-EFDA-497B-869D-6F532A84F5AF}" dt="2023-09-05T14:06:41.239" v="982" actId="165"/>
          <ac:spMkLst>
            <pc:docMk/>
            <pc:sldMk cId="2632650693" sldId="485"/>
            <ac:spMk id="22" creationId="{145F388D-F335-6A91-0A8A-0C58305FD9CA}"/>
          </ac:spMkLst>
        </pc:spChg>
        <pc:spChg chg="mod topLvl">
          <ac:chgData name="H M" userId="84cd2103f36ef0dc" providerId="LiveId" clId="{8F10A91F-EFDA-497B-869D-6F532A84F5AF}" dt="2023-09-05T14:06:41.239" v="982" actId="165"/>
          <ac:spMkLst>
            <pc:docMk/>
            <pc:sldMk cId="2632650693" sldId="485"/>
            <ac:spMk id="23" creationId="{715421C6-A629-8A13-0000-008A430C1434}"/>
          </ac:spMkLst>
        </pc:spChg>
        <pc:spChg chg="mod topLvl">
          <ac:chgData name="H M" userId="84cd2103f36ef0dc" providerId="LiveId" clId="{8F10A91F-EFDA-497B-869D-6F532A84F5AF}" dt="2023-09-05T14:06:41.239" v="982" actId="165"/>
          <ac:spMkLst>
            <pc:docMk/>
            <pc:sldMk cId="2632650693" sldId="485"/>
            <ac:spMk id="24" creationId="{3249B732-5515-1F80-320C-BE534D562FA4}"/>
          </ac:spMkLst>
        </pc:spChg>
        <pc:spChg chg="mod topLvl">
          <ac:chgData name="H M" userId="84cd2103f36ef0dc" providerId="LiveId" clId="{8F10A91F-EFDA-497B-869D-6F532A84F5AF}" dt="2023-09-05T14:06:41.239" v="982" actId="165"/>
          <ac:spMkLst>
            <pc:docMk/>
            <pc:sldMk cId="2632650693" sldId="485"/>
            <ac:spMk id="25" creationId="{9C0A13B5-81A3-EA54-B73A-D328083D5D9F}"/>
          </ac:spMkLst>
        </pc:spChg>
        <pc:spChg chg="mod topLvl">
          <ac:chgData name="H M" userId="84cd2103f36ef0dc" providerId="LiveId" clId="{8F10A91F-EFDA-497B-869D-6F532A84F5AF}" dt="2023-09-05T14:06:41.239" v="982" actId="165"/>
          <ac:spMkLst>
            <pc:docMk/>
            <pc:sldMk cId="2632650693" sldId="485"/>
            <ac:spMk id="26" creationId="{6327419F-20D4-5A01-CDA7-046DA502EF36}"/>
          </ac:spMkLst>
        </pc:spChg>
        <pc:spChg chg="mod topLvl">
          <ac:chgData name="H M" userId="84cd2103f36ef0dc" providerId="LiveId" clId="{8F10A91F-EFDA-497B-869D-6F532A84F5AF}" dt="2023-09-05T14:06:41.239" v="982" actId="165"/>
          <ac:spMkLst>
            <pc:docMk/>
            <pc:sldMk cId="2632650693" sldId="485"/>
            <ac:spMk id="27" creationId="{CC0E8F8C-9C60-8344-E450-A34803B0CA98}"/>
          </ac:spMkLst>
        </pc:spChg>
        <pc:spChg chg="mod topLvl">
          <ac:chgData name="H M" userId="84cd2103f36ef0dc" providerId="LiveId" clId="{8F10A91F-EFDA-497B-869D-6F532A84F5AF}" dt="2023-09-05T14:06:41.239" v="982" actId="165"/>
          <ac:spMkLst>
            <pc:docMk/>
            <pc:sldMk cId="2632650693" sldId="485"/>
            <ac:spMk id="28" creationId="{6E8DD0D0-E421-4F4F-5694-F18ED1B23E7A}"/>
          </ac:spMkLst>
        </pc:spChg>
        <pc:spChg chg="mod topLvl">
          <ac:chgData name="H M" userId="84cd2103f36ef0dc" providerId="LiveId" clId="{8F10A91F-EFDA-497B-869D-6F532A84F5AF}" dt="2023-09-05T14:06:41.239" v="982" actId="165"/>
          <ac:spMkLst>
            <pc:docMk/>
            <pc:sldMk cId="2632650693" sldId="485"/>
            <ac:spMk id="29" creationId="{E65CB80A-A85B-43F0-7E84-8583945CB08A}"/>
          </ac:spMkLst>
        </pc:spChg>
        <pc:spChg chg="mod topLvl">
          <ac:chgData name="H M" userId="84cd2103f36ef0dc" providerId="LiveId" clId="{8F10A91F-EFDA-497B-869D-6F532A84F5AF}" dt="2023-09-05T14:06:41.239" v="982" actId="165"/>
          <ac:spMkLst>
            <pc:docMk/>
            <pc:sldMk cId="2632650693" sldId="485"/>
            <ac:spMk id="30" creationId="{597A7F09-99A5-7822-C751-278977117E94}"/>
          </ac:spMkLst>
        </pc:spChg>
        <pc:spChg chg="mod topLvl">
          <ac:chgData name="H M" userId="84cd2103f36ef0dc" providerId="LiveId" clId="{8F10A91F-EFDA-497B-869D-6F532A84F5AF}" dt="2023-09-05T14:06:41.239" v="982" actId="165"/>
          <ac:spMkLst>
            <pc:docMk/>
            <pc:sldMk cId="2632650693" sldId="485"/>
            <ac:spMk id="31" creationId="{EF0AC9D9-1A6B-0176-A8DB-D263DDEFB86D}"/>
          </ac:spMkLst>
        </pc:spChg>
        <pc:spChg chg="mod topLvl">
          <ac:chgData name="H M" userId="84cd2103f36ef0dc" providerId="LiveId" clId="{8F10A91F-EFDA-497B-869D-6F532A84F5AF}" dt="2023-09-05T14:06:41.239" v="982" actId="165"/>
          <ac:spMkLst>
            <pc:docMk/>
            <pc:sldMk cId="2632650693" sldId="485"/>
            <ac:spMk id="32" creationId="{532EF46A-40E1-81B2-4CDA-844D63A9E34D}"/>
          </ac:spMkLst>
        </pc:spChg>
        <pc:spChg chg="mod topLvl">
          <ac:chgData name="H M" userId="84cd2103f36ef0dc" providerId="LiveId" clId="{8F10A91F-EFDA-497B-869D-6F532A84F5AF}" dt="2023-09-05T14:06:41.239" v="982" actId="165"/>
          <ac:spMkLst>
            <pc:docMk/>
            <pc:sldMk cId="2632650693" sldId="485"/>
            <ac:spMk id="33" creationId="{54F2861B-B99F-7EAE-F7CC-ACF8C0C4FCA9}"/>
          </ac:spMkLst>
        </pc:spChg>
        <pc:spChg chg="mod topLvl">
          <ac:chgData name="H M" userId="84cd2103f36ef0dc" providerId="LiveId" clId="{8F10A91F-EFDA-497B-869D-6F532A84F5AF}" dt="2023-09-05T14:06:41.239" v="982" actId="165"/>
          <ac:spMkLst>
            <pc:docMk/>
            <pc:sldMk cId="2632650693" sldId="485"/>
            <ac:spMk id="34" creationId="{942251BB-0801-FED2-04AF-0F5B6D31DA23}"/>
          </ac:spMkLst>
        </pc:spChg>
        <pc:spChg chg="mod topLvl">
          <ac:chgData name="H M" userId="84cd2103f36ef0dc" providerId="LiveId" clId="{8F10A91F-EFDA-497B-869D-6F532A84F5AF}" dt="2023-09-05T14:06:41.239" v="982" actId="165"/>
          <ac:spMkLst>
            <pc:docMk/>
            <pc:sldMk cId="2632650693" sldId="485"/>
            <ac:spMk id="35" creationId="{EA0122AD-F9FA-17C8-23D5-B83A3C700D3B}"/>
          </ac:spMkLst>
        </pc:spChg>
        <pc:spChg chg="mod topLvl">
          <ac:chgData name="H M" userId="84cd2103f36ef0dc" providerId="LiveId" clId="{8F10A91F-EFDA-497B-869D-6F532A84F5AF}" dt="2023-09-05T14:06:41.239" v="982" actId="165"/>
          <ac:spMkLst>
            <pc:docMk/>
            <pc:sldMk cId="2632650693" sldId="485"/>
            <ac:spMk id="36" creationId="{5EDC6815-4DC9-3106-B74B-6F98F0E22740}"/>
          </ac:spMkLst>
        </pc:spChg>
        <pc:spChg chg="mod topLvl">
          <ac:chgData name="H M" userId="84cd2103f36ef0dc" providerId="LiveId" clId="{8F10A91F-EFDA-497B-869D-6F532A84F5AF}" dt="2023-09-05T14:06:41.239" v="982" actId="165"/>
          <ac:spMkLst>
            <pc:docMk/>
            <pc:sldMk cId="2632650693" sldId="485"/>
            <ac:spMk id="37" creationId="{EC882DBC-65CA-7191-C136-A0AADD9D40F0}"/>
          </ac:spMkLst>
        </pc:spChg>
        <pc:spChg chg="mod topLvl">
          <ac:chgData name="H M" userId="84cd2103f36ef0dc" providerId="LiveId" clId="{8F10A91F-EFDA-497B-869D-6F532A84F5AF}" dt="2023-09-05T14:06:41.239" v="982" actId="165"/>
          <ac:spMkLst>
            <pc:docMk/>
            <pc:sldMk cId="2632650693" sldId="485"/>
            <ac:spMk id="38" creationId="{7E8DCDE2-C0AE-58C1-C69C-F56E1A37CE5B}"/>
          </ac:spMkLst>
        </pc:spChg>
        <pc:spChg chg="mod topLvl">
          <ac:chgData name="H M" userId="84cd2103f36ef0dc" providerId="LiveId" clId="{8F10A91F-EFDA-497B-869D-6F532A84F5AF}" dt="2023-09-05T14:06:41.239" v="982" actId="165"/>
          <ac:spMkLst>
            <pc:docMk/>
            <pc:sldMk cId="2632650693" sldId="485"/>
            <ac:spMk id="39" creationId="{7435B724-0A54-41A7-7EF1-9D6A219FD8B0}"/>
          </ac:spMkLst>
        </pc:spChg>
        <pc:spChg chg="mod topLvl">
          <ac:chgData name="H M" userId="84cd2103f36ef0dc" providerId="LiveId" clId="{8F10A91F-EFDA-497B-869D-6F532A84F5AF}" dt="2023-09-05T14:06:41.239" v="982" actId="165"/>
          <ac:spMkLst>
            <pc:docMk/>
            <pc:sldMk cId="2632650693" sldId="485"/>
            <ac:spMk id="40" creationId="{D3038E95-F096-4E00-C808-F79F64D0D4AB}"/>
          </ac:spMkLst>
        </pc:spChg>
        <pc:spChg chg="mod topLvl">
          <ac:chgData name="H M" userId="84cd2103f36ef0dc" providerId="LiveId" clId="{8F10A91F-EFDA-497B-869D-6F532A84F5AF}" dt="2023-09-05T14:06:41.239" v="982" actId="165"/>
          <ac:spMkLst>
            <pc:docMk/>
            <pc:sldMk cId="2632650693" sldId="485"/>
            <ac:spMk id="41" creationId="{A7BA1E68-2617-12F8-6838-62B06A3A8EB2}"/>
          </ac:spMkLst>
        </pc:spChg>
        <pc:spChg chg="mod topLvl">
          <ac:chgData name="H M" userId="84cd2103f36ef0dc" providerId="LiveId" clId="{8F10A91F-EFDA-497B-869D-6F532A84F5AF}" dt="2023-09-05T14:06:41.239" v="982" actId="165"/>
          <ac:spMkLst>
            <pc:docMk/>
            <pc:sldMk cId="2632650693" sldId="485"/>
            <ac:spMk id="42" creationId="{7BB231DB-5F03-8A99-75C3-2CA34B8A977A}"/>
          </ac:spMkLst>
        </pc:spChg>
        <pc:spChg chg="mod topLvl">
          <ac:chgData name="H M" userId="84cd2103f36ef0dc" providerId="LiveId" clId="{8F10A91F-EFDA-497B-869D-6F532A84F5AF}" dt="2023-09-05T14:06:41.239" v="982" actId="165"/>
          <ac:spMkLst>
            <pc:docMk/>
            <pc:sldMk cId="2632650693" sldId="485"/>
            <ac:spMk id="43" creationId="{A6564B4D-8FAD-9A70-581C-4C700F902634}"/>
          </ac:spMkLst>
        </pc:spChg>
        <pc:spChg chg="mod topLvl">
          <ac:chgData name="H M" userId="84cd2103f36ef0dc" providerId="LiveId" clId="{8F10A91F-EFDA-497B-869D-6F532A84F5AF}" dt="2023-09-05T14:06:41.239" v="982" actId="165"/>
          <ac:spMkLst>
            <pc:docMk/>
            <pc:sldMk cId="2632650693" sldId="485"/>
            <ac:spMk id="44" creationId="{2ABCCD57-586F-213D-2FE7-A9CA1506A3B8}"/>
          </ac:spMkLst>
        </pc:spChg>
        <pc:spChg chg="mod topLvl">
          <ac:chgData name="H M" userId="84cd2103f36ef0dc" providerId="LiveId" clId="{8F10A91F-EFDA-497B-869D-6F532A84F5AF}" dt="2023-09-05T14:06:41.239" v="982" actId="165"/>
          <ac:spMkLst>
            <pc:docMk/>
            <pc:sldMk cId="2632650693" sldId="485"/>
            <ac:spMk id="45" creationId="{967A2893-4F82-B449-8B0F-A1202418149A}"/>
          </ac:spMkLst>
        </pc:spChg>
        <pc:spChg chg="mod topLvl">
          <ac:chgData name="H M" userId="84cd2103f36ef0dc" providerId="LiveId" clId="{8F10A91F-EFDA-497B-869D-6F532A84F5AF}" dt="2023-09-05T14:06:41.239" v="982" actId="165"/>
          <ac:spMkLst>
            <pc:docMk/>
            <pc:sldMk cId="2632650693" sldId="485"/>
            <ac:spMk id="46" creationId="{BAA0E563-C085-22CA-1C9A-A26C18DEC438}"/>
          </ac:spMkLst>
        </pc:spChg>
        <pc:spChg chg="mod topLvl">
          <ac:chgData name="H M" userId="84cd2103f36ef0dc" providerId="LiveId" clId="{8F10A91F-EFDA-497B-869D-6F532A84F5AF}" dt="2023-09-05T14:06:41.239" v="982" actId="165"/>
          <ac:spMkLst>
            <pc:docMk/>
            <pc:sldMk cId="2632650693" sldId="485"/>
            <ac:spMk id="47" creationId="{A9AE3A06-C2AB-0FFB-0941-8DAE340BB6E9}"/>
          </ac:spMkLst>
        </pc:spChg>
        <pc:spChg chg="mod topLvl">
          <ac:chgData name="H M" userId="84cd2103f36ef0dc" providerId="LiveId" clId="{8F10A91F-EFDA-497B-869D-6F532A84F5AF}" dt="2023-09-05T14:06:41.239" v="982" actId="165"/>
          <ac:spMkLst>
            <pc:docMk/>
            <pc:sldMk cId="2632650693" sldId="485"/>
            <ac:spMk id="48" creationId="{6C403063-DC77-6CD5-24A2-FB35BF924563}"/>
          </ac:spMkLst>
        </pc:spChg>
        <pc:spChg chg="mod topLvl">
          <ac:chgData name="H M" userId="84cd2103f36ef0dc" providerId="LiveId" clId="{8F10A91F-EFDA-497B-869D-6F532A84F5AF}" dt="2023-09-05T14:06:41.239" v="982" actId="165"/>
          <ac:spMkLst>
            <pc:docMk/>
            <pc:sldMk cId="2632650693" sldId="485"/>
            <ac:spMk id="49" creationId="{1343E763-64B7-352E-44ED-6F24CB40383C}"/>
          </ac:spMkLst>
        </pc:spChg>
        <pc:spChg chg="mod topLvl">
          <ac:chgData name="H M" userId="84cd2103f36ef0dc" providerId="LiveId" clId="{8F10A91F-EFDA-497B-869D-6F532A84F5AF}" dt="2023-09-05T14:06:41.239" v="982" actId="165"/>
          <ac:spMkLst>
            <pc:docMk/>
            <pc:sldMk cId="2632650693" sldId="485"/>
            <ac:spMk id="50" creationId="{AB26BAE3-1A32-AF30-1B29-C8B806D137CC}"/>
          </ac:spMkLst>
        </pc:spChg>
        <pc:spChg chg="mod topLvl">
          <ac:chgData name="H M" userId="84cd2103f36ef0dc" providerId="LiveId" clId="{8F10A91F-EFDA-497B-869D-6F532A84F5AF}" dt="2023-09-05T14:07:22.298" v="999" actId="207"/>
          <ac:spMkLst>
            <pc:docMk/>
            <pc:sldMk cId="2632650693" sldId="485"/>
            <ac:spMk id="51" creationId="{317EAA0A-8C2E-D3FD-92EC-09781188AF77}"/>
          </ac:spMkLst>
        </pc:spChg>
        <pc:spChg chg="mod topLvl">
          <ac:chgData name="H M" userId="84cd2103f36ef0dc" providerId="LiveId" clId="{8F10A91F-EFDA-497B-869D-6F532A84F5AF}" dt="2023-09-05T14:07:44.017" v="1004" actId="207"/>
          <ac:spMkLst>
            <pc:docMk/>
            <pc:sldMk cId="2632650693" sldId="485"/>
            <ac:spMk id="52" creationId="{036ED7A4-AB31-B28D-5831-FD2B52AC3A69}"/>
          </ac:spMkLst>
        </pc:spChg>
        <pc:spChg chg="add del mod">
          <ac:chgData name="H M" userId="84cd2103f36ef0dc" providerId="LiveId" clId="{8F10A91F-EFDA-497B-869D-6F532A84F5AF}" dt="2023-09-05T14:09:07.761" v="1036" actId="478"/>
          <ac:spMkLst>
            <pc:docMk/>
            <pc:sldMk cId="2632650693" sldId="485"/>
            <ac:spMk id="53" creationId="{BDF18150-09E3-261B-282A-107AD6050FEA}"/>
          </ac:spMkLst>
        </pc:spChg>
        <pc:spChg chg="add del mod">
          <ac:chgData name="H M" userId="84cd2103f36ef0dc" providerId="LiveId" clId="{8F10A91F-EFDA-497B-869D-6F532A84F5AF}" dt="2023-09-05T14:09:09.467" v="1037" actId="478"/>
          <ac:spMkLst>
            <pc:docMk/>
            <pc:sldMk cId="2632650693" sldId="485"/>
            <ac:spMk id="54" creationId="{E45BEEEF-69EF-2DF3-0E58-666B9BE0C245}"/>
          </ac:spMkLst>
        </pc:spChg>
        <pc:spChg chg="add del mod">
          <ac:chgData name="H M" userId="84cd2103f36ef0dc" providerId="LiveId" clId="{8F10A91F-EFDA-497B-869D-6F532A84F5AF}" dt="2023-09-05T14:09:10.404" v="1038" actId="478"/>
          <ac:spMkLst>
            <pc:docMk/>
            <pc:sldMk cId="2632650693" sldId="485"/>
            <ac:spMk id="55" creationId="{33425CB3-6552-2D61-77FA-7C4325D0E0E9}"/>
          </ac:spMkLst>
        </pc:spChg>
        <pc:spChg chg="add del mod">
          <ac:chgData name="H M" userId="84cd2103f36ef0dc" providerId="LiveId" clId="{8F10A91F-EFDA-497B-869D-6F532A84F5AF}" dt="2023-09-05T14:09:10.938" v="1039" actId="478"/>
          <ac:spMkLst>
            <pc:docMk/>
            <pc:sldMk cId="2632650693" sldId="485"/>
            <ac:spMk id="56" creationId="{B456B8FF-6F34-DF35-B328-25D73FB1B8D8}"/>
          </ac:spMkLst>
        </pc:spChg>
        <pc:spChg chg="add del mod">
          <ac:chgData name="H M" userId="84cd2103f36ef0dc" providerId="LiveId" clId="{8F10A91F-EFDA-497B-869D-6F532A84F5AF}" dt="2023-09-05T14:09:02.249" v="1034" actId="478"/>
          <ac:spMkLst>
            <pc:docMk/>
            <pc:sldMk cId="2632650693" sldId="485"/>
            <ac:spMk id="57" creationId="{D5F35F70-2FE7-8F9F-F2EE-02DE73F4727B}"/>
          </ac:spMkLst>
        </pc:spChg>
        <pc:spChg chg="add del mod">
          <ac:chgData name="H M" userId="84cd2103f36ef0dc" providerId="LiveId" clId="{8F10A91F-EFDA-497B-869D-6F532A84F5AF}" dt="2023-09-05T14:28:18.007" v="1341" actId="478"/>
          <ac:spMkLst>
            <pc:docMk/>
            <pc:sldMk cId="2632650693" sldId="485"/>
            <ac:spMk id="58" creationId="{D7BE6658-879C-8163-67F2-37B8ADD89F85}"/>
          </ac:spMkLst>
        </pc:spChg>
        <pc:spChg chg="add del mod">
          <ac:chgData name="H M" userId="84cd2103f36ef0dc" providerId="LiveId" clId="{8F10A91F-EFDA-497B-869D-6F532A84F5AF}" dt="2023-09-05T14:28:18.007" v="1341" actId="478"/>
          <ac:spMkLst>
            <pc:docMk/>
            <pc:sldMk cId="2632650693" sldId="485"/>
            <ac:spMk id="59" creationId="{3629F438-5428-A874-6B5A-FDF943FEE509}"/>
          </ac:spMkLst>
        </pc:spChg>
        <pc:spChg chg="add del mod">
          <ac:chgData name="H M" userId="84cd2103f36ef0dc" providerId="LiveId" clId="{8F10A91F-EFDA-497B-869D-6F532A84F5AF}" dt="2023-09-05T14:28:19.497" v="1342" actId="478"/>
          <ac:spMkLst>
            <pc:docMk/>
            <pc:sldMk cId="2632650693" sldId="485"/>
            <ac:spMk id="60" creationId="{69A0CAF0-D9B5-1112-51FB-6D8B458E5C73}"/>
          </ac:spMkLst>
        </pc:spChg>
        <pc:spChg chg="add del mod">
          <ac:chgData name="H M" userId="84cd2103f36ef0dc" providerId="LiveId" clId="{8F10A91F-EFDA-497B-869D-6F532A84F5AF}" dt="2023-09-05T14:28:19.497" v="1342" actId="478"/>
          <ac:spMkLst>
            <pc:docMk/>
            <pc:sldMk cId="2632650693" sldId="485"/>
            <ac:spMk id="61" creationId="{56226597-9F8F-A5DB-BA7D-7C5C6BA15D77}"/>
          </ac:spMkLst>
        </pc:spChg>
        <pc:grpChg chg="add del mod">
          <ac:chgData name="H M" userId="84cd2103f36ef0dc" providerId="LiveId" clId="{8F10A91F-EFDA-497B-869D-6F532A84F5AF}" dt="2023-09-05T14:07:58.532" v="1009" actId="1076"/>
          <ac:grpSpMkLst>
            <pc:docMk/>
            <pc:sldMk cId="2632650693" sldId="485"/>
            <ac:grpSpMk id="15" creationId="{C28C3750-2473-0F7B-D5BE-A1CAAD3C59C7}"/>
          </ac:grpSpMkLst>
        </pc:grpChg>
        <pc:picChg chg="add del mod">
          <ac:chgData name="H M" userId="84cd2103f36ef0dc" providerId="LiveId" clId="{8F10A91F-EFDA-497B-869D-6F532A84F5AF}" dt="2023-09-05T14:06:03.188" v="972" actId="27803"/>
          <ac:picMkLst>
            <pc:docMk/>
            <pc:sldMk cId="2632650693" sldId="485"/>
            <ac:picMk id="11" creationId="{90CD8F88-A8E3-AE21-5909-68CAFB56E3A8}"/>
          </ac:picMkLst>
        </pc:picChg>
      </pc:sldChg>
      <pc:sldChg chg="new del">
        <pc:chgData name="H M" userId="84cd2103f36ef0dc" providerId="LiveId" clId="{8F10A91F-EFDA-497B-869D-6F532A84F5AF}" dt="2023-09-04T21:23:37.878" v="631" actId="680"/>
        <pc:sldMkLst>
          <pc:docMk/>
          <pc:sldMk cId="351746392" sldId="486"/>
        </pc:sldMkLst>
      </pc:sldChg>
      <pc:sldChg chg="addSp delSp modSp add mod ord modClrScheme chgLayout">
        <pc:chgData name="H M" userId="84cd2103f36ef0dc" providerId="LiveId" clId="{8F10A91F-EFDA-497B-869D-6F532A84F5AF}" dt="2023-09-05T14:49:58.398" v="1701" actId="700"/>
        <pc:sldMkLst>
          <pc:docMk/>
          <pc:sldMk cId="868431738" sldId="486"/>
        </pc:sldMkLst>
        <pc:spChg chg="mod">
          <ac:chgData name="H M" userId="84cd2103f36ef0dc" providerId="LiveId" clId="{8F10A91F-EFDA-497B-869D-6F532A84F5AF}" dt="2023-09-05T14:11:09.877" v="1083" actId="20577"/>
          <ac:spMkLst>
            <pc:docMk/>
            <pc:sldMk cId="868431738" sldId="486"/>
            <ac:spMk id="2" creationId="{B719F01D-D0DA-42FC-F7FB-DCA9579EEE65}"/>
          </ac:spMkLst>
        </pc:spChg>
        <pc:spChg chg="del">
          <ac:chgData name="H M" userId="84cd2103f36ef0dc" providerId="LiveId" clId="{8F10A91F-EFDA-497B-869D-6F532A84F5AF}" dt="2023-09-04T21:23:42.176" v="633" actId="478"/>
          <ac:spMkLst>
            <pc:docMk/>
            <pc:sldMk cId="868431738" sldId="486"/>
            <ac:spMk id="3" creationId="{383F5994-2099-265F-24B2-59C69CD567E9}"/>
          </ac:spMkLst>
        </pc:spChg>
        <pc:spChg chg="add mod">
          <ac:chgData name="H M" userId="84cd2103f36ef0dc" providerId="LiveId" clId="{8F10A91F-EFDA-497B-869D-6F532A84F5AF}" dt="2023-09-05T14:14:08.267" v="1138" actId="14100"/>
          <ac:spMkLst>
            <pc:docMk/>
            <pc:sldMk cId="868431738" sldId="486"/>
            <ac:spMk id="4" creationId="{E796CA6C-FEE2-625B-56BB-0CDCD7F84BB3}"/>
          </ac:spMkLst>
        </pc:spChg>
        <pc:spChg chg="add mod">
          <ac:chgData name="H M" userId="84cd2103f36ef0dc" providerId="LiveId" clId="{8F10A91F-EFDA-497B-869D-6F532A84F5AF}" dt="2023-09-05T14:14:27.567" v="1141" actId="14100"/>
          <ac:spMkLst>
            <pc:docMk/>
            <pc:sldMk cId="868431738" sldId="486"/>
            <ac:spMk id="5" creationId="{AEAC6548-6E55-3DE7-6406-4B88681A4961}"/>
          </ac:spMkLst>
        </pc:spChg>
        <pc:spChg chg="add mod">
          <ac:chgData name="H M" userId="84cd2103f36ef0dc" providerId="LiveId" clId="{8F10A91F-EFDA-497B-869D-6F532A84F5AF}" dt="2023-09-05T14:16:43.487" v="1158"/>
          <ac:spMkLst>
            <pc:docMk/>
            <pc:sldMk cId="868431738" sldId="486"/>
            <ac:spMk id="7" creationId="{EC8A4FF1-5EDC-117E-E18D-8F2410357D58}"/>
          </ac:spMkLst>
        </pc:spChg>
        <pc:spChg chg="add mod">
          <ac:chgData name="H M" userId="84cd2103f36ef0dc" providerId="LiveId" clId="{8F10A91F-EFDA-497B-869D-6F532A84F5AF}" dt="2023-09-05T14:14:25.491" v="1140" actId="14100"/>
          <ac:spMkLst>
            <pc:docMk/>
            <pc:sldMk cId="868431738" sldId="486"/>
            <ac:spMk id="9" creationId="{D7168E2F-70E9-F5EF-35C2-A8B0CB68C8BB}"/>
          </ac:spMkLst>
        </pc:spChg>
        <pc:spChg chg="add mod">
          <ac:chgData name="H M" userId="84cd2103f36ef0dc" providerId="LiveId" clId="{8F10A91F-EFDA-497B-869D-6F532A84F5AF}" dt="2023-09-05T14:14:22.897" v="1139" actId="14100"/>
          <ac:spMkLst>
            <pc:docMk/>
            <pc:sldMk cId="868431738" sldId="486"/>
            <ac:spMk id="11" creationId="{2CBCD655-7C2D-B065-0D45-0B1789509D0A}"/>
          </ac:spMkLst>
        </pc:spChg>
        <pc:spChg chg="add mod">
          <ac:chgData name="H M" userId="84cd2103f36ef0dc" providerId="LiveId" clId="{8F10A91F-EFDA-497B-869D-6F532A84F5AF}" dt="2023-09-05T14:28:28.407" v="1343" actId="207"/>
          <ac:spMkLst>
            <pc:docMk/>
            <pc:sldMk cId="868431738" sldId="486"/>
            <ac:spMk id="12" creationId="{0E25DE6A-BA31-AB24-4951-5C8537FB8B55}"/>
          </ac:spMkLst>
        </pc:spChg>
        <pc:spChg chg="add mod">
          <ac:chgData name="H M" userId="84cd2103f36ef0dc" providerId="LiveId" clId="{8F10A91F-EFDA-497B-869D-6F532A84F5AF}" dt="2023-09-05T14:28:31.117" v="1344" actId="207"/>
          <ac:spMkLst>
            <pc:docMk/>
            <pc:sldMk cId="868431738" sldId="486"/>
            <ac:spMk id="13" creationId="{01A95C89-B67C-F423-C572-A1113A9B1D47}"/>
          </ac:spMkLst>
        </pc:spChg>
        <pc:spChg chg="add mod">
          <ac:chgData name="H M" userId="84cd2103f36ef0dc" providerId="LiveId" clId="{8F10A91F-EFDA-497B-869D-6F532A84F5AF}" dt="2023-09-05T14:28:31.707" v="1345" actId="207"/>
          <ac:spMkLst>
            <pc:docMk/>
            <pc:sldMk cId="868431738" sldId="486"/>
            <ac:spMk id="14" creationId="{50E40F43-E4CA-0831-E70C-947ED3C05679}"/>
          </ac:spMkLst>
        </pc:spChg>
        <pc:spChg chg="add mod">
          <ac:chgData name="H M" userId="84cd2103f36ef0dc" providerId="LiveId" clId="{8F10A91F-EFDA-497B-869D-6F532A84F5AF}" dt="2023-09-05T14:28:32.917" v="1347" actId="207"/>
          <ac:spMkLst>
            <pc:docMk/>
            <pc:sldMk cId="868431738" sldId="486"/>
            <ac:spMk id="15" creationId="{F5E0083A-95C6-D7C7-F216-4224CEDFA874}"/>
          </ac:spMkLst>
        </pc:spChg>
        <pc:spChg chg="add mod">
          <ac:chgData name="H M" userId="84cd2103f36ef0dc" providerId="LiveId" clId="{8F10A91F-EFDA-497B-869D-6F532A84F5AF}" dt="2023-09-05T14:28:32.417" v="1346" actId="207"/>
          <ac:spMkLst>
            <pc:docMk/>
            <pc:sldMk cId="868431738" sldId="486"/>
            <ac:spMk id="16" creationId="{8D59BEC6-243C-9239-BCC9-7A55EAAEE984}"/>
          </ac:spMkLst>
        </pc:spChg>
      </pc:sldChg>
      <pc:sldChg chg="addSp modSp add del mod ord modShow">
        <pc:chgData name="H M" userId="84cd2103f36ef0dc" providerId="LiveId" clId="{8F10A91F-EFDA-497B-869D-6F532A84F5AF}" dt="2023-09-05T14:43:12.586" v="1599" actId="47"/>
        <pc:sldMkLst>
          <pc:docMk/>
          <pc:sldMk cId="4262334025" sldId="487"/>
        </pc:sldMkLst>
        <pc:spChg chg="mod">
          <ac:chgData name="H M" userId="84cd2103f36ef0dc" providerId="LiveId" clId="{8F10A91F-EFDA-497B-869D-6F532A84F5AF}" dt="2023-09-05T14:15:58.372" v="1154" actId="20577"/>
          <ac:spMkLst>
            <pc:docMk/>
            <pc:sldMk cId="4262334025" sldId="487"/>
            <ac:spMk id="2" creationId="{B719F01D-D0DA-42FC-F7FB-DCA9579EEE65}"/>
          </ac:spMkLst>
        </pc:spChg>
        <pc:spChg chg="add mod">
          <ac:chgData name="H M" userId="84cd2103f36ef0dc" providerId="LiveId" clId="{8F10A91F-EFDA-497B-869D-6F532A84F5AF}" dt="2023-09-04T21:24:13.089" v="643" actId="1076"/>
          <ac:spMkLst>
            <pc:docMk/>
            <pc:sldMk cId="4262334025" sldId="487"/>
            <ac:spMk id="3" creationId="{3BA66D47-4318-BF18-0DD5-D4DA90A7CA11}"/>
          </ac:spMkLst>
        </pc:spChg>
        <pc:spChg chg="add mod">
          <ac:chgData name="H M" userId="84cd2103f36ef0dc" providerId="LiveId" clId="{8F10A91F-EFDA-497B-869D-6F532A84F5AF}" dt="2023-09-04T21:24:13.089" v="643" actId="1076"/>
          <ac:spMkLst>
            <pc:docMk/>
            <pc:sldMk cId="4262334025" sldId="487"/>
            <ac:spMk id="4" creationId="{4C560CF1-1390-F6A1-814B-C2AC63226189}"/>
          </ac:spMkLst>
        </pc:spChg>
        <pc:spChg chg="add mod">
          <ac:chgData name="H M" userId="84cd2103f36ef0dc" providerId="LiveId" clId="{8F10A91F-EFDA-497B-869D-6F532A84F5AF}" dt="2023-09-05T14:16:32.673" v="1157" actId="1076"/>
          <ac:spMkLst>
            <pc:docMk/>
            <pc:sldMk cId="4262334025" sldId="487"/>
            <ac:spMk id="5" creationId="{C6EFF338-300C-386A-4862-458CAEECB579}"/>
          </ac:spMkLst>
        </pc:spChg>
        <pc:spChg chg="add mod">
          <ac:chgData name="H M" userId="84cd2103f36ef0dc" providerId="LiveId" clId="{8F10A91F-EFDA-497B-869D-6F532A84F5AF}" dt="2023-09-04T21:24:13.089" v="643" actId="1076"/>
          <ac:spMkLst>
            <pc:docMk/>
            <pc:sldMk cId="4262334025" sldId="487"/>
            <ac:spMk id="6" creationId="{CAA5214C-73DF-1511-DC2C-BEACD5D012F6}"/>
          </ac:spMkLst>
        </pc:spChg>
        <pc:spChg chg="add mod">
          <ac:chgData name="H M" userId="84cd2103f36ef0dc" providerId="LiveId" clId="{8F10A91F-EFDA-497B-869D-6F532A84F5AF}" dt="2023-09-04T21:24:13.089" v="643" actId="1076"/>
          <ac:spMkLst>
            <pc:docMk/>
            <pc:sldMk cId="4262334025" sldId="487"/>
            <ac:spMk id="7" creationId="{791DCE12-73F1-D4DD-A7CA-A9A716F966F5}"/>
          </ac:spMkLst>
        </pc:spChg>
        <pc:spChg chg="add mod">
          <ac:chgData name="H M" userId="84cd2103f36ef0dc" providerId="LiveId" clId="{8F10A91F-EFDA-497B-869D-6F532A84F5AF}" dt="2023-09-04T21:24:13.089" v="643" actId="1076"/>
          <ac:spMkLst>
            <pc:docMk/>
            <pc:sldMk cId="4262334025" sldId="487"/>
            <ac:spMk id="8" creationId="{1E278ADE-1C65-1CD4-A665-BAA4846DAC80}"/>
          </ac:spMkLst>
        </pc:spChg>
      </pc:sldChg>
      <pc:sldChg chg="addSp delSp modSp add mod modClrScheme chgLayout">
        <pc:chgData name="H M" userId="84cd2103f36ef0dc" providerId="LiveId" clId="{8F10A91F-EFDA-497B-869D-6F532A84F5AF}" dt="2023-09-05T14:49:50.942" v="1699" actId="700"/>
        <pc:sldMkLst>
          <pc:docMk/>
          <pc:sldMk cId="3793535161" sldId="488"/>
        </pc:sldMkLst>
        <pc:spChg chg="mod">
          <ac:chgData name="H M" userId="84cd2103f36ef0dc" providerId="LiveId" clId="{8F10A91F-EFDA-497B-869D-6F532A84F5AF}" dt="2023-09-05T14:31:20.705" v="1383" actId="20577"/>
          <ac:spMkLst>
            <pc:docMk/>
            <pc:sldMk cId="3793535161" sldId="488"/>
            <ac:spMk id="2" creationId="{B719F01D-D0DA-42FC-F7FB-DCA9579EEE65}"/>
          </ac:spMkLst>
        </pc:spChg>
        <pc:spChg chg="add mod">
          <ac:chgData name="H M" userId="84cd2103f36ef0dc" providerId="LiveId" clId="{8F10A91F-EFDA-497B-869D-6F532A84F5AF}" dt="2023-09-05T14:34:38.126" v="1448" actId="122"/>
          <ac:spMkLst>
            <pc:docMk/>
            <pc:sldMk cId="3793535161" sldId="488"/>
            <ac:spMk id="3" creationId="{7A4928C8-502A-B404-F970-95E3D281E89C}"/>
          </ac:spMkLst>
        </pc:spChg>
        <pc:spChg chg="add mod">
          <ac:chgData name="H M" userId="84cd2103f36ef0dc" providerId="LiveId" clId="{8F10A91F-EFDA-497B-869D-6F532A84F5AF}" dt="2023-09-05T14:34:44.968" v="1452" actId="1076"/>
          <ac:spMkLst>
            <pc:docMk/>
            <pc:sldMk cId="3793535161" sldId="488"/>
            <ac:spMk id="4" creationId="{541DF48F-89E9-E62A-401C-581A89968D12}"/>
          </ac:spMkLst>
        </pc:spChg>
        <pc:spChg chg="mod">
          <ac:chgData name="H M" userId="84cd2103f36ef0dc" providerId="LiveId" clId="{8F10A91F-EFDA-497B-869D-6F532A84F5AF}" dt="2023-09-05T14:34:41.316" v="1450" actId="948"/>
          <ac:spMkLst>
            <pc:docMk/>
            <pc:sldMk cId="3793535161" sldId="488"/>
            <ac:spMk id="8" creationId="{67D410E5-913B-4C1E-98FE-BC0B9AC40B08}"/>
          </ac:spMkLst>
        </pc:spChg>
        <pc:spChg chg="mod">
          <ac:chgData name="H M" userId="84cd2103f36ef0dc" providerId="LiveId" clId="{8F10A91F-EFDA-497B-869D-6F532A84F5AF}" dt="2023-09-05T14:34:41.316" v="1450" actId="948"/>
          <ac:spMkLst>
            <pc:docMk/>
            <pc:sldMk cId="3793535161" sldId="488"/>
            <ac:spMk id="9" creationId="{7299BE52-74B3-6C4D-3912-F39BEB685C94}"/>
          </ac:spMkLst>
        </pc:spChg>
        <pc:spChg chg="mod">
          <ac:chgData name="H M" userId="84cd2103f36ef0dc" providerId="LiveId" clId="{8F10A91F-EFDA-497B-869D-6F532A84F5AF}" dt="2023-09-05T14:34:41.316" v="1450" actId="948"/>
          <ac:spMkLst>
            <pc:docMk/>
            <pc:sldMk cId="3793535161" sldId="488"/>
            <ac:spMk id="10" creationId="{F0D78F08-7FD7-9C2C-BBC2-9D5438083E7E}"/>
          </ac:spMkLst>
        </pc:spChg>
        <pc:spChg chg="mod">
          <ac:chgData name="H M" userId="84cd2103f36ef0dc" providerId="LiveId" clId="{8F10A91F-EFDA-497B-869D-6F532A84F5AF}" dt="2023-09-05T14:34:41.316" v="1450" actId="948"/>
          <ac:spMkLst>
            <pc:docMk/>
            <pc:sldMk cId="3793535161" sldId="488"/>
            <ac:spMk id="11" creationId="{F2C08E36-82D8-D63F-21C0-F8CB42003178}"/>
          </ac:spMkLst>
        </pc:spChg>
        <pc:spChg chg="mod">
          <ac:chgData name="H M" userId="84cd2103f36ef0dc" providerId="LiveId" clId="{8F10A91F-EFDA-497B-869D-6F532A84F5AF}" dt="2023-09-05T14:34:41.316" v="1450" actId="948"/>
          <ac:spMkLst>
            <pc:docMk/>
            <pc:sldMk cId="3793535161" sldId="488"/>
            <ac:spMk id="12" creationId="{EA2A315B-2EAD-51D4-FB35-0E920BC9EE87}"/>
          </ac:spMkLst>
        </pc:spChg>
        <pc:spChg chg="mod">
          <ac:chgData name="H M" userId="84cd2103f36ef0dc" providerId="LiveId" clId="{8F10A91F-EFDA-497B-869D-6F532A84F5AF}" dt="2023-09-05T14:34:41.316" v="1450" actId="948"/>
          <ac:spMkLst>
            <pc:docMk/>
            <pc:sldMk cId="3793535161" sldId="488"/>
            <ac:spMk id="13" creationId="{A5EB95E1-A751-D5BE-0645-C4CFC0A9F946}"/>
          </ac:spMkLst>
        </pc:spChg>
        <pc:spChg chg="mod">
          <ac:chgData name="H M" userId="84cd2103f36ef0dc" providerId="LiveId" clId="{8F10A91F-EFDA-497B-869D-6F532A84F5AF}" dt="2023-09-05T14:34:41.316" v="1450" actId="948"/>
          <ac:spMkLst>
            <pc:docMk/>
            <pc:sldMk cId="3793535161" sldId="488"/>
            <ac:spMk id="14" creationId="{FA52E901-A6ED-3D67-CB18-B8A05B2AE89A}"/>
          </ac:spMkLst>
        </pc:spChg>
        <pc:spChg chg="mod">
          <ac:chgData name="H M" userId="84cd2103f36ef0dc" providerId="LiveId" clId="{8F10A91F-EFDA-497B-869D-6F532A84F5AF}" dt="2023-09-05T14:34:41.316" v="1450" actId="948"/>
          <ac:spMkLst>
            <pc:docMk/>
            <pc:sldMk cId="3793535161" sldId="488"/>
            <ac:spMk id="15" creationId="{88CA2EA2-A19B-EE35-791D-9ED53BDE2E3E}"/>
          </ac:spMkLst>
        </pc:spChg>
        <pc:spChg chg="mod">
          <ac:chgData name="H M" userId="84cd2103f36ef0dc" providerId="LiveId" clId="{8F10A91F-EFDA-497B-869D-6F532A84F5AF}" dt="2023-09-05T14:34:41.316" v="1450" actId="948"/>
          <ac:spMkLst>
            <pc:docMk/>
            <pc:sldMk cId="3793535161" sldId="488"/>
            <ac:spMk id="16" creationId="{3AEBA810-09B1-330C-A2C9-E52120FA2079}"/>
          </ac:spMkLst>
        </pc:spChg>
        <pc:spChg chg="mod">
          <ac:chgData name="H M" userId="84cd2103f36ef0dc" providerId="LiveId" clId="{8F10A91F-EFDA-497B-869D-6F532A84F5AF}" dt="2023-09-05T14:34:41.316" v="1450" actId="948"/>
          <ac:spMkLst>
            <pc:docMk/>
            <pc:sldMk cId="3793535161" sldId="488"/>
            <ac:spMk id="17" creationId="{DC6A0422-3057-F530-91D6-4344D0A263ED}"/>
          </ac:spMkLst>
        </pc:spChg>
        <pc:spChg chg="mod">
          <ac:chgData name="H M" userId="84cd2103f36ef0dc" providerId="LiveId" clId="{8F10A91F-EFDA-497B-869D-6F532A84F5AF}" dt="2023-09-05T14:34:41.316" v="1450" actId="948"/>
          <ac:spMkLst>
            <pc:docMk/>
            <pc:sldMk cId="3793535161" sldId="488"/>
            <ac:spMk id="18" creationId="{075B3661-FA0D-FBF8-B5BD-647D13DD2834}"/>
          </ac:spMkLst>
        </pc:spChg>
        <pc:spChg chg="mod">
          <ac:chgData name="H M" userId="84cd2103f36ef0dc" providerId="LiveId" clId="{8F10A91F-EFDA-497B-869D-6F532A84F5AF}" dt="2023-09-05T14:34:41.316" v="1450" actId="948"/>
          <ac:spMkLst>
            <pc:docMk/>
            <pc:sldMk cId="3793535161" sldId="488"/>
            <ac:spMk id="19" creationId="{850480C8-19AF-0548-4732-3D8E633EFC5C}"/>
          </ac:spMkLst>
        </pc:spChg>
        <pc:spChg chg="mod">
          <ac:chgData name="H M" userId="84cd2103f36ef0dc" providerId="LiveId" clId="{8F10A91F-EFDA-497B-869D-6F532A84F5AF}" dt="2023-09-05T14:34:41.316" v="1450" actId="948"/>
          <ac:spMkLst>
            <pc:docMk/>
            <pc:sldMk cId="3793535161" sldId="488"/>
            <ac:spMk id="20" creationId="{8752117C-309F-C0FF-FE77-F150D7847297}"/>
          </ac:spMkLst>
        </pc:spChg>
        <pc:spChg chg="mod">
          <ac:chgData name="H M" userId="84cd2103f36ef0dc" providerId="LiveId" clId="{8F10A91F-EFDA-497B-869D-6F532A84F5AF}" dt="2023-09-05T14:34:41.316" v="1450" actId="948"/>
          <ac:spMkLst>
            <pc:docMk/>
            <pc:sldMk cId="3793535161" sldId="488"/>
            <ac:spMk id="21" creationId="{8D394D9F-25B3-1418-01CF-08A7B77B0186}"/>
          </ac:spMkLst>
        </pc:spChg>
        <pc:spChg chg="mod">
          <ac:chgData name="H M" userId="84cd2103f36ef0dc" providerId="LiveId" clId="{8F10A91F-EFDA-497B-869D-6F532A84F5AF}" dt="2023-09-05T14:34:41.316" v="1450" actId="948"/>
          <ac:spMkLst>
            <pc:docMk/>
            <pc:sldMk cId="3793535161" sldId="488"/>
            <ac:spMk id="22" creationId="{D545BC9A-1FCA-B251-6B7C-1F9637095CB9}"/>
          </ac:spMkLst>
        </pc:spChg>
        <pc:spChg chg="mod">
          <ac:chgData name="H M" userId="84cd2103f36ef0dc" providerId="LiveId" clId="{8F10A91F-EFDA-497B-869D-6F532A84F5AF}" dt="2023-09-05T14:34:41.316" v="1450" actId="948"/>
          <ac:spMkLst>
            <pc:docMk/>
            <pc:sldMk cId="3793535161" sldId="488"/>
            <ac:spMk id="23" creationId="{F03030CA-9D7B-C4C3-5A86-A993D2712925}"/>
          </ac:spMkLst>
        </pc:spChg>
        <pc:spChg chg="mod">
          <ac:chgData name="H M" userId="84cd2103f36ef0dc" providerId="LiveId" clId="{8F10A91F-EFDA-497B-869D-6F532A84F5AF}" dt="2023-09-05T14:34:41.316" v="1450" actId="948"/>
          <ac:spMkLst>
            <pc:docMk/>
            <pc:sldMk cId="3793535161" sldId="488"/>
            <ac:spMk id="24" creationId="{D0C73843-25C4-4D4D-A237-FB59C9E29684}"/>
          </ac:spMkLst>
        </pc:spChg>
        <pc:spChg chg="mod">
          <ac:chgData name="H M" userId="84cd2103f36ef0dc" providerId="LiveId" clId="{8F10A91F-EFDA-497B-869D-6F532A84F5AF}" dt="2023-09-05T14:34:41.316" v="1450" actId="948"/>
          <ac:spMkLst>
            <pc:docMk/>
            <pc:sldMk cId="3793535161" sldId="488"/>
            <ac:spMk id="25" creationId="{D5FCFA89-9673-A7FA-C67F-581759CBEAA9}"/>
          </ac:spMkLst>
        </pc:spChg>
        <pc:spChg chg="mod">
          <ac:chgData name="H M" userId="84cd2103f36ef0dc" providerId="LiveId" clId="{8F10A91F-EFDA-497B-869D-6F532A84F5AF}" dt="2023-09-05T14:34:41.316" v="1450" actId="948"/>
          <ac:spMkLst>
            <pc:docMk/>
            <pc:sldMk cId="3793535161" sldId="488"/>
            <ac:spMk id="26" creationId="{696C82B8-178A-B606-3778-763F0A84EBDB}"/>
          </ac:spMkLst>
        </pc:spChg>
        <pc:spChg chg="mod">
          <ac:chgData name="H M" userId="84cd2103f36ef0dc" providerId="LiveId" clId="{8F10A91F-EFDA-497B-869D-6F532A84F5AF}" dt="2023-09-05T14:34:41.316" v="1450" actId="948"/>
          <ac:spMkLst>
            <pc:docMk/>
            <pc:sldMk cId="3793535161" sldId="488"/>
            <ac:spMk id="27" creationId="{8FEFCC15-E8BF-1D6C-5841-1F212BE13DD2}"/>
          </ac:spMkLst>
        </pc:spChg>
        <pc:spChg chg="mod">
          <ac:chgData name="H M" userId="84cd2103f36ef0dc" providerId="LiveId" clId="{8F10A91F-EFDA-497B-869D-6F532A84F5AF}" dt="2023-09-05T14:34:41.316" v="1450" actId="948"/>
          <ac:spMkLst>
            <pc:docMk/>
            <pc:sldMk cId="3793535161" sldId="488"/>
            <ac:spMk id="28" creationId="{F07D4ED4-F3FE-B1BF-CE23-15C875405851}"/>
          </ac:spMkLst>
        </pc:spChg>
        <pc:spChg chg="mod">
          <ac:chgData name="H M" userId="84cd2103f36ef0dc" providerId="LiveId" clId="{8F10A91F-EFDA-497B-869D-6F532A84F5AF}" dt="2023-09-05T14:34:41.316" v="1450" actId="948"/>
          <ac:spMkLst>
            <pc:docMk/>
            <pc:sldMk cId="3793535161" sldId="488"/>
            <ac:spMk id="29" creationId="{A2E964C2-0259-54E1-FAFE-527C8993F17B}"/>
          </ac:spMkLst>
        </pc:spChg>
        <pc:spChg chg="mod">
          <ac:chgData name="H M" userId="84cd2103f36ef0dc" providerId="LiveId" clId="{8F10A91F-EFDA-497B-869D-6F532A84F5AF}" dt="2023-09-05T14:34:41.316" v="1450" actId="948"/>
          <ac:spMkLst>
            <pc:docMk/>
            <pc:sldMk cId="3793535161" sldId="488"/>
            <ac:spMk id="30" creationId="{F2281A9E-CC6E-D50A-79DD-A98896E9F827}"/>
          </ac:spMkLst>
        </pc:spChg>
        <pc:spChg chg="mod">
          <ac:chgData name="H M" userId="84cd2103f36ef0dc" providerId="LiveId" clId="{8F10A91F-EFDA-497B-869D-6F532A84F5AF}" dt="2023-09-05T14:48:45.256" v="1681" actId="207"/>
          <ac:spMkLst>
            <pc:docMk/>
            <pc:sldMk cId="3793535161" sldId="488"/>
            <ac:spMk id="31" creationId="{58706DB7-DE67-DE69-9333-6FE5DD91D7AA}"/>
          </ac:spMkLst>
        </pc:spChg>
        <pc:spChg chg="mod">
          <ac:chgData name="H M" userId="84cd2103f36ef0dc" providerId="LiveId" clId="{8F10A91F-EFDA-497B-869D-6F532A84F5AF}" dt="2023-09-05T14:34:41.316" v="1450" actId="948"/>
          <ac:spMkLst>
            <pc:docMk/>
            <pc:sldMk cId="3793535161" sldId="488"/>
            <ac:spMk id="32" creationId="{18981330-8D8D-2D94-B9C0-508AEBBC7E9F}"/>
          </ac:spMkLst>
        </pc:spChg>
        <pc:spChg chg="mod">
          <ac:chgData name="H M" userId="84cd2103f36ef0dc" providerId="LiveId" clId="{8F10A91F-EFDA-497B-869D-6F532A84F5AF}" dt="2023-09-05T14:34:41.316" v="1450" actId="948"/>
          <ac:spMkLst>
            <pc:docMk/>
            <pc:sldMk cId="3793535161" sldId="488"/>
            <ac:spMk id="33" creationId="{45217413-8DB6-0BE9-4515-47402BCD0AD6}"/>
          </ac:spMkLst>
        </pc:spChg>
        <pc:spChg chg="mod">
          <ac:chgData name="H M" userId="84cd2103f36ef0dc" providerId="LiveId" clId="{8F10A91F-EFDA-497B-869D-6F532A84F5AF}" dt="2023-09-05T14:34:41.316" v="1450" actId="948"/>
          <ac:spMkLst>
            <pc:docMk/>
            <pc:sldMk cId="3793535161" sldId="488"/>
            <ac:spMk id="34" creationId="{7A7FDF65-3785-17B2-D189-82075B13233C}"/>
          </ac:spMkLst>
        </pc:spChg>
        <pc:spChg chg="mod">
          <ac:chgData name="H M" userId="84cd2103f36ef0dc" providerId="LiveId" clId="{8F10A91F-EFDA-497B-869D-6F532A84F5AF}" dt="2023-09-05T14:34:41.316" v="1450" actId="948"/>
          <ac:spMkLst>
            <pc:docMk/>
            <pc:sldMk cId="3793535161" sldId="488"/>
            <ac:spMk id="35" creationId="{584663BD-218E-0E11-3435-C022F8291CE8}"/>
          </ac:spMkLst>
        </pc:spChg>
        <pc:spChg chg="mod">
          <ac:chgData name="H M" userId="84cd2103f36ef0dc" providerId="LiveId" clId="{8F10A91F-EFDA-497B-869D-6F532A84F5AF}" dt="2023-09-05T14:34:41.316" v="1450" actId="948"/>
          <ac:spMkLst>
            <pc:docMk/>
            <pc:sldMk cId="3793535161" sldId="488"/>
            <ac:spMk id="36" creationId="{F23FBE05-CA39-30FE-F9C8-0911C33F6700}"/>
          </ac:spMkLst>
        </pc:spChg>
        <pc:spChg chg="mod">
          <ac:chgData name="H M" userId="84cd2103f36ef0dc" providerId="LiveId" clId="{8F10A91F-EFDA-497B-869D-6F532A84F5AF}" dt="2023-09-05T14:34:41.316" v="1450" actId="948"/>
          <ac:spMkLst>
            <pc:docMk/>
            <pc:sldMk cId="3793535161" sldId="488"/>
            <ac:spMk id="37" creationId="{560D49C1-F6F9-8800-905D-59AAD148879C}"/>
          </ac:spMkLst>
        </pc:spChg>
        <pc:spChg chg="mod">
          <ac:chgData name="H M" userId="84cd2103f36ef0dc" providerId="LiveId" clId="{8F10A91F-EFDA-497B-869D-6F532A84F5AF}" dt="2023-09-05T14:34:41.316" v="1450" actId="948"/>
          <ac:spMkLst>
            <pc:docMk/>
            <pc:sldMk cId="3793535161" sldId="488"/>
            <ac:spMk id="38" creationId="{6AD72F3C-3A3D-D072-882D-5CEA86BDEC87}"/>
          </ac:spMkLst>
        </pc:spChg>
        <pc:spChg chg="mod">
          <ac:chgData name="H M" userId="84cd2103f36ef0dc" providerId="LiveId" clId="{8F10A91F-EFDA-497B-869D-6F532A84F5AF}" dt="2023-09-05T14:34:41.316" v="1450" actId="948"/>
          <ac:spMkLst>
            <pc:docMk/>
            <pc:sldMk cId="3793535161" sldId="488"/>
            <ac:spMk id="39" creationId="{4A04E0DE-6071-1284-390A-9B607AC6DAD0}"/>
          </ac:spMkLst>
        </pc:spChg>
        <pc:spChg chg="mod">
          <ac:chgData name="H M" userId="84cd2103f36ef0dc" providerId="LiveId" clId="{8F10A91F-EFDA-497B-869D-6F532A84F5AF}" dt="2023-09-05T14:34:41.316" v="1450" actId="948"/>
          <ac:spMkLst>
            <pc:docMk/>
            <pc:sldMk cId="3793535161" sldId="488"/>
            <ac:spMk id="40" creationId="{844FD221-9D77-50CF-D759-CB50A5D37CB0}"/>
          </ac:spMkLst>
        </pc:spChg>
        <pc:spChg chg="mod">
          <ac:chgData name="H M" userId="84cd2103f36ef0dc" providerId="LiveId" clId="{8F10A91F-EFDA-497B-869D-6F532A84F5AF}" dt="2023-09-05T14:34:41.316" v="1450" actId="948"/>
          <ac:spMkLst>
            <pc:docMk/>
            <pc:sldMk cId="3793535161" sldId="488"/>
            <ac:spMk id="41" creationId="{2F66428C-3729-E0D2-0E3B-55E6F37EF2C0}"/>
          </ac:spMkLst>
        </pc:spChg>
        <pc:spChg chg="mod">
          <ac:chgData name="H M" userId="84cd2103f36ef0dc" providerId="LiveId" clId="{8F10A91F-EFDA-497B-869D-6F532A84F5AF}" dt="2023-09-05T14:34:41.316" v="1450" actId="948"/>
          <ac:spMkLst>
            <pc:docMk/>
            <pc:sldMk cId="3793535161" sldId="488"/>
            <ac:spMk id="42" creationId="{9AE161ED-9E17-680D-46AF-98EC240D1F8E}"/>
          </ac:spMkLst>
        </pc:spChg>
        <pc:spChg chg="mod">
          <ac:chgData name="H M" userId="84cd2103f36ef0dc" providerId="LiveId" clId="{8F10A91F-EFDA-497B-869D-6F532A84F5AF}" dt="2023-09-05T14:34:41.316" v="1450" actId="948"/>
          <ac:spMkLst>
            <pc:docMk/>
            <pc:sldMk cId="3793535161" sldId="488"/>
            <ac:spMk id="43" creationId="{847122F8-6B83-88EF-ED37-CD9598B73EAE}"/>
          </ac:spMkLst>
        </pc:spChg>
        <pc:spChg chg="mod">
          <ac:chgData name="H M" userId="84cd2103f36ef0dc" providerId="LiveId" clId="{8F10A91F-EFDA-497B-869D-6F532A84F5AF}" dt="2023-09-05T14:34:41.316" v="1450" actId="948"/>
          <ac:spMkLst>
            <pc:docMk/>
            <pc:sldMk cId="3793535161" sldId="488"/>
            <ac:spMk id="44" creationId="{4B1154F0-3B91-53C3-4B2B-89D37718B744}"/>
          </ac:spMkLst>
        </pc:spChg>
        <pc:spChg chg="mod">
          <ac:chgData name="H M" userId="84cd2103f36ef0dc" providerId="LiveId" clId="{8F10A91F-EFDA-497B-869D-6F532A84F5AF}" dt="2023-09-05T14:34:41.316" v="1450" actId="948"/>
          <ac:spMkLst>
            <pc:docMk/>
            <pc:sldMk cId="3793535161" sldId="488"/>
            <ac:spMk id="45" creationId="{CF46948B-2DAE-AD51-7B17-77114AB223D1}"/>
          </ac:spMkLst>
        </pc:spChg>
        <pc:spChg chg="mod">
          <ac:chgData name="H M" userId="84cd2103f36ef0dc" providerId="LiveId" clId="{8F10A91F-EFDA-497B-869D-6F532A84F5AF}" dt="2023-09-05T14:34:41.316" v="1450" actId="948"/>
          <ac:spMkLst>
            <pc:docMk/>
            <pc:sldMk cId="3793535161" sldId="488"/>
            <ac:spMk id="46" creationId="{3412092A-8859-51FF-03AF-E5FF9BEE95BC}"/>
          </ac:spMkLst>
        </pc:spChg>
        <pc:spChg chg="mod">
          <ac:chgData name="H M" userId="84cd2103f36ef0dc" providerId="LiveId" clId="{8F10A91F-EFDA-497B-869D-6F532A84F5AF}" dt="2023-09-05T14:34:41.316" v="1450" actId="948"/>
          <ac:spMkLst>
            <pc:docMk/>
            <pc:sldMk cId="3793535161" sldId="488"/>
            <ac:spMk id="47" creationId="{764202BB-6C0D-673D-C2E0-75FD6B39A3E6}"/>
          </ac:spMkLst>
        </pc:spChg>
        <pc:spChg chg="mod">
          <ac:chgData name="H M" userId="84cd2103f36ef0dc" providerId="LiveId" clId="{8F10A91F-EFDA-497B-869D-6F532A84F5AF}" dt="2023-09-05T14:34:41.316" v="1450" actId="948"/>
          <ac:spMkLst>
            <pc:docMk/>
            <pc:sldMk cId="3793535161" sldId="488"/>
            <ac:spMk id="48" creationId="{304A86C3-1125-2D64-8240-EF287B8E6590}"/>
          </ac:spMkLst>
        </pc:spChg>
        <pc:spChg chg="mod">
          <ac:chgData name="H M" userId="84cd2103f36ef0dc" providerId="LiveId" clId="{8F10A91F-EFDA-497B-869D-6F532A84F5AF}" dt="2023-09-05T14:34:41.316" v="1450" actId="948"/>
          <ac:spMkLst>
            <pc:docMk/>
            <pc:sldMk cId="3793535161" sldId="488"/>
            <ac:spMk id="49" creationId="{D8926E89-FDBD-BC29-979F-DBA67F259143}"/>
          </ac:spMkLst>
        </pc:spChg>
        <pc:spChg chg="mod">
          <ac:chgData name="H M" userId="84cd2103f36ef0dc" providerId="LiveId" clId="{8F10A91F-EFDA-497B-869D-6F532A84F5AF}" dt="2023-09-05T14:34:41.316" v="1450" actId="948"/>
          <ac:spMkLst>
            <pc:docMk/>
            <pc:sldMk cId="3793535161" sldId="488"/>
            <ac:spMk id="50" creationId="{D3FF366D-3491-D5CA-09B1-83DF35D771C6}"/>
          </ac:spMkLst>
        </pc:spChg>
        <pc:spChg chg="mod">
          <ac:chgData name="H M" userId="84cd2103f36ef0dc" providerId="LiveId" clId="{8F10A91F-EFDA-497B-869D-6F532A84F5AF}" dt="2023-09-05T14:34:41.316" v="1450" actId="948"/>
          <ac:spMkLst>
            <pc:docMk/>
            <pc:sldMk cId="3793535161" sldId="488"/>
            <ac:spMk id="51" creationId="{AEB8CD36-81AB-0D06-BB39-7ED3F8DFB09B}"/>
          </ac:spMkLst>
        </pc:spChg>
        <pc:spChg chg="mod">
          <ac:chgData name="H M" userId="84cd2103f36ef0dc" providerId="LiveId" clId="{8F10A91F-EFDA-497B-869D-6F532A84F5AF}" dt="2023-09-05T14:34:41.316" v="1450" actId="948"/>
          <ac:spMkLst>
            <pc:docMk/>
            <pc:sldMk cId="3793535161" sldId="488"/>
            <ac:spMk id="52" creationId="{0439635C-ADDE-96E3-D1D1-B4F9C0A1463D}"/>
          </ac:spMkLst>
        </pc:spChg>
        <pc:spChg chg="mod">
          <ac:chgData name="H M" userId="84cd2103f36ef0dc" providerId="LiveId" clId="{8F10A91F-EFDA-497B-869D-6F532A84F5AF}" dt="2023-09-05T14:34:41.316" v="1450" actId="948"/>
          <ac:spMkLst>
            <pc:docMk/>
            <pc:sldMk cId="3793535161" sldId="488"/>
            <ac:spMk id="53" creationId="{8502DD07-D230-9A18-E72C-6FB3930ABA85}"/>
          </ac:spMkLst>
        </pc:spChg>
        <pc:spChg chg="mod">
          <ac:chgData name="H M" userId="84cd2103f36ef0dc" providerId="LiveId" clId="{8F10A91F-EFDA-497B-869D-6F532A84F5AF}" dt="2023-09-05T14:34:41.316" v="1450" actId="948"/>
          <ac:spMkLst>
            <pc:docMk/>
            <pc:sldMk cId="3793535161" sldId="488"/>
            <ac:spMk id="54" creationId="{E4F313B4-7636-A9A1-43EE-F6C6300099FB}"/>
          </ac:spMkLst>
        </pc:spChg>
        <pc:spChg chg="mod">
          <ac:chgData name="H M" userId="84cd2103f36ef0dc" providerId="LiveId" clId="{8F10A91F-EFDA-497B-869D-6F532A84F5AF}" dt="2023-09-05T14:34:41.316" v="1450" actId="948"/>
          <ac:spMkLst>
            <pc:docMk/>
            <pc:sldMk cId="3793535161" sldId="488"/>
            <ac:spMk id="55" creationId="{D86D9FD6-4245-BA1C-E76C-F829DACD8F12}"/>
          </ac:spMkLst>
        </pc:spChg>
        <pc:spChg chg="mod">
          <ac:chgData name="H M" userId="84cd2103f36ef0dc" providerId="LiveId" clId="{8F10A91F-EFDA-497B-869D-6F532A84F5AF}" dt="2023-09-05T14:34:41.316" v="1450" actId="948"/>
          <ac:spMkLst>
            <pc:docMk/>
            <pc:sldMk cId="3793535161" sldId="488"/>
            <ac:spMk id="56" creationId="{60D0BEB9-ACC1-6B7D-21FE-6ACA05EA73F0}"/>
          </ac:spMkLst>
        </pc:spChg>
        <pc:spChg chg="mod">
          <ac:chgData name="H M" userId="84cd2103f36ef0dc" providerId="LiveId" clId="{8F10A91F-EFDA-497B-869D-6F532A84F5AF}" dt="2023-09-05T14:34:41.316" v="1450" actId="948"/>
          <ac:spMkLst>
            <pc:docMk/>
            <pc:sldMk cId="3793535161" sldId="488"/>
            <ac:spMk id="57" creationId="{063BE77E-50A7-8C5F-3CA5-D7D1E8BBAF73}"/>
          </ac:spMkLst>
        </pc:spChg>
        <pc:spChg chg="mod">
          <ac:chgData name="H M" userId="84cd2103f36ef0dc" providerId="LiveId" clId="{8F10A91F-EFDA-497B-869D-6F532A84F5AF}" dt="2023-09-05T14:34:41.316" v="1450" actId="948"/>
          <ac:spMkLst>
            <pc:docMk/>
            <pc:sldMk cId="3793535161" sldId="488"/>
            <ac:spMk id="58" creationId="{70D25E7B-3EA5-CECE-1B37-AE7DDDF4BE37}"/>
          </ac:spMkLst>
        </pc:spChg>
        <pc:spChg chg="mod">
          <ac:chgData name="H M" userId="84cd2103f36ef0dc" providerId="LiveId" clId="{8F10A91F-EFDA-497B-869D-6F532A84F5AF}" dt="2023-09-05T14:34:41.316" v="1450" actId="948"/>
          <ac:spMkLst>
            <pc:docMk/>
            <pc:sldMk cId="3793535161" sldId="488"/>
            <ac:spMk id="59" creationId="{D860D74C-0A21-CE94-CA7B-A0A30ADF6C6A}"/>
          </ac:spMkLst>
        </pc:spChg>
        <pc:spChg chg="mod">
          <ac:chgData name="H M" userId="84cd2103f36ef0dc" providerId="LiveId" clId="{8F10A91F-EFDA-497B-869D-6F532A84F5AF}" dt="2023-09-05T14:34:41.316" v="1450" actId="948"/>
          <ac:spMkLst>
            <pc:docMk/>
            <pc:sldMk cId="3793535161" sldId="488"/>
            <ac:spMk id="60" creationId="{1799265C-F852-99DB-B84B-CE0CD6427D4D}"/>
          </ac:spMkLst>
        </pc:spChg>
        <pc:spChg chg="mod">
          <ac:chgData name="H M" userId="84cd2103f36ef0dc" providerId="LiveId" clId="{8F10A91F-EFDA-497B-869D-6F532A84F5AF}" dt="2023-09-05T14:34:41.316" v="1450" actId="948"/>
          <ac:spMkLst>
            <pc:docMk/>
            <pc:sldMk cId="3793535161" sldId="488"/>
            <ac:spMk id="61" creationId="{4234CC9C-0713-B154-D6A3-9C2721A4E73C}"/>
          </ac:spMkLst>
        </pc:spChg>
        <pc:spChg chg="mod">
          <ac:chgData name="H M" userId="84cd2103f36ef0dc" providerId="LiveId" clId="{8F10A91F-EFDA-497B-869D-6F532A84F5AF}" dt="2023-09-05T14:34:41.316" v="1450" actId="948"/>
          <ac:spMkLst>
            <pc:docMk/>
            <pc:sldMk cId="3793535161" sldId="488"/>
            <ac:spMk id="62" creationId="{8F34099C-6977-DA8D-5E42-0C3E91A161BE}"/>
          </ac:spMkLst>
        </pc:spChg>
        <pc:spChg chg="mod">
          <ac:chgData name="H M" userId="84cd2103f36ef0dc" providerId="LiveId" clId="{8F10A91F-EFDA-497B-869D-6F532A84F5AF}" dt="2023-09-05T14:34:41.316" v="1450" actId="948"/>
          <ac:spMkLst>
            <pc:docMk/>
            <pc:sldMk cId="3793535161" sldId="488"/>
            <ac:spMk id="63" creationId="{3EB9C565-EC40-E9F4-4835-ABDEBA302B47}"/>
          </ac:spMkLst>
        </pc:spChg>
        <pc:spChg chg="mod">
          <ac:chgData name="H M" userId="84cd2103f36ef0dc" providerId="LiveId" clId="{8F10A91F-EFDA-497B-869D-6F532A84F5AF}" dt="2023-09-05T14:34:41.316" v="1450" actId="948"/>
          <ac:spMkLst>
            <pc:docMk/>
            <pc:sldMk cId="3793535161" sldId="488"/>
            <ac:spMk id="64" creationId="{7E38C4A7-D929-098B-A04B-BCD9AAC63F86}"/>
          </ac:spMkLst>
        </pc:spChg>
        <pc:spChg chg="mod">
          <ac:chgData name="H M" userId="84cd2103f36ef0dc" providerId="LiveId" clId="{8F10A91F-EFDA-497B-869D-6F532A84F5AF}" dt="2023-09-05T14:34:41.316" v="1450" actId="948"/>
          <ac:spMkLst>
            <pc:docMk/>
            <pc:sldMk cId="3793535161" sldId="488"/>
            <ac:spMk id="65" creationId="{DE5B897E-B294-EEB5-FE7D-7D860BECEC1C}"/>
          </ac:spMkLst>
        </pc:spChg>
        <pc:spChg chg="mod">
          <ac:chgData name="H M" userId="84cd2103f36ef0dc" providerId="LiveId" clId="{8F10A91F-EFDA-497B-869D-6F532A84F5AF}" dt="2023-09-05T14:34:41.316" v="1450" actId="948"/>
          <ac:spMkLst>
            <pc:docMk/>
            <pc:sldMk cId="3793535161" sldId="488"/>
            <ac:spMk id="66" creationId="{962C42E6-2333-8079-4EB3-0625DC4674AE}"/>
          </ac:spMkLst>
        </pc:spChg>
        <pc:spChg chg="mod">
          <ac:chgData name="H M" userId="84cd2103f36ef0dc" providerId="LiveId" clId="{8F10A91F-EFDA-497B-869D-6F532A84F5AF}" dt="2023-09-05T14:34:41.316" v="1450" actId="948"/>
          <ac:spMkLst>
            <pc:docMk/>
            <pc:sldMk cId="3793535161" sldId="488"/>
            <ac:spMk id="67" creationId="{052E2CD0-DAF5-8ADD-43FB-7B07E7020C6D}"/>
          </ac:spMkLst>
        </pc:spChg>
        <pc:spChg chg="mod">
          <ac:chgData name="H M" userId="84cd2103f36ef0dc" providerId="LiveId" clId="{8F10A91F-EFDA-497B-869D-6F532A84F5AF}" dt="2023-09-05T14:34:41.316" v="1450" actId="948"/>
          <ac:spMkLst>
            <pc:docMk/>
            <pc:sldMk cId="3793535161" sldId="488"/>
            <ac:spMk id="68" creationId="{D29E87CC-CA7D-8F45-9667-B47403CBB130}"/>
          </ac:spMkLst>
        </pc:spChg>
        <pc:spChg chg="mod">
          <ac:chgData name="H M" userId="84cd2103f36ef0dc" providerId="LiveId" clId="{8F10A91F-EFDA-497B-869D-6F532A84F5AF}" dt="2023-09-05T14:34:41.316" v="1450" actId="948"/>
          <ac:spMkLst>
            <pc:docMk/>
            <pc:sldMk cId="3793535161" sldId="488"/>
            <ac:spMk id="69" creationId="{D6E9A2E8-94E9-A1D1-390A-59A74D502EA3}"/>
          </ac:spMkLst>
        </pc:spChg>
        <pc:spChg chg="mod">
          <ac:chgData name="H M" userId="84cd2103f36ef0dc" providerId="LiveId" clId="{8F10A91F-EFDA-497B-869D-6F532A84F5AF}" dt="2023-09-05T14:34:41.316" v="1450" actId="948"/>
          <ac:spMkLst>
            <pc:docMk/>
            <pc:sldMk cId="3793535161" sldId="488"/>
            <ac:spMk id="70" creationId="{9EAED875-9D0B-FD07-2F59-E9C14443884F}"/>
          </ac:spMkLst>
        </pc:spChg>
        <pc:spChg chg="mod">
          <ac:chgData name="H M" userId="84cd2103f36ef0dc" providerId="LiveId" clId="{8F10A91F-EFDA-497B-869D-6F532A84F5AF}" dt="2023-09-05T14:34:41.316" v="1450" actId="948"/>
          <ac:spMkLst>
            <pc:docMk/>
            <pc:sldMk cId="3793535161" sldId="488"/>
            <ac:spMk id="71" creationId="{25D0AF1B-D151-31A1-2F0A-0B9E8232F86C}"/>
          </ac:spMkLst>
        </pc:spChg>
        <pc:spChg chg="mod">
          <ac:chgData name="H M" userId="84cd2103f36ef0dc" providerId="LiveId" clId="{8F10A91F-EFDA-497B-869D-6F532A84F5AF}" dt="2023-09-05T14:34:41.316" v="1450" actId="948"/>
          <ac:spMkLst>
            <pc:docMk/>
            <pc:sldMk cId="3793535161" sldId="488"/>
            <ac:spMk id="72" creationId="{784F32A1-305A-9932-DF2E-DE25DA847EFA}"/>
          </ac:spMkLst>
        </pc:spChg>
        <pc:spChg chg="mod">
          <ac:chgData name="H M" userId="84cd2103f36ef0dc" providerId="LiveId" clId="{8F10A91F-EFDA-497B-869D-6F532A84F5AF}" dt="2023-09-05T14:34:41.316" v="1450" actId="948"/>
          <ac:spMkLst>
            <pc:docMk/>
            <pc:sldMk cId="3793535161" sldId="488"/>
            <ac:spMk id="73" creationId="{568D6D96-3EB1-15B6-8C41-483F47F89FAA}"/>
          </ac:spMkLst>
        </pc:spChg>
        <pc:spChg chg="mod">
          <ac:chgData name="H M" userId="84cd2103f36ef0dc" providerId="LiveId" clId="{8F10A91F-EFDA-497B-869D-6F532A84F5AF}" dt="2023-09-05T14:34:41.316" v="1450" actId="948"/>
          <ac:spMkLst>
            <pc:docMk/>
            <pc:sldMk cId="3793535161" sldId="488"/>
            <ac:spMk id="74" creationId="{0738F5E5-C11A-5E87-2C1B-AFB64AC0A3AA}"/>
          </ac:spMkLst>
        </pc:spChg>
        <pc:spChg chg="mod">
          <ac:chgData name="H M" userId="84cd2103f36ef0dc" providerId="LiveId" clId="{8F10A91F-EFDA-497B-869D-6F532A84F5AF}" dt="2023-09-05T14:34:41.316" v="1450" actId="948"/>
          <ac:spMkLst>
            <pc:docMk/>
            <pc:sldMk cId="3793535161" sldId="488"/>
            <ac:spMk id="75" creationId="{BE97B4A7-C319-F4FC-3011-F96F5FEF36E5}"/>
          </ac:spMkLst>
        </pc:spChg>
        <pc:spChg chg="mod">
          <ac:chgData name="H M" userId="84cd2103f36ef0dc" providerId="LiveId" clId="{8F10A91F-EFDA-497B-869D-6F532A84F5AF}" dt="2023-09-05T14:34:41.316" v="1450" actId="948"/>
          <ac:spMkLst>
            <pc:docMk/>
            <pc:sldMk cId="3793535161" sldId="488"/>
            <ac:spMk id="76" creationId="{466E6B08-8E02-70BA-2050-AB38BE0E399F}"/>
          </ac:spMkLst>
        </pc:spChg>
        <pc:spChg chg="mod">
          <ac:chgData name="H M" userId="84cd2103f36ef0dc" providerId="LiveId" clId="{8F10A91F-EFDA-497B-869D-6F532A84F5AF}" dt="2023-09-05T14:34:41.316" v="1450" actId="948"/>
          <ac:spMkLst>
            <pc:docMk/>
            <pc:sldMk cId="3793535161" sldId="488"/>
            <ac:spMk id="77" creationId="{1F8311A5-B2F4-13DF-7D9E-5CB4475A25F1}"/>
          </ac:spMkLst>
        </pc:spChg>
        <pc:spChg chg="mod">
          <ac:chgData name="H M" userId="84cd2103f36ef0dc" providerId="LiveId" clId="{8F10A91F-EFDA-497B-869D-6F532A84F5AF}" dt="2023-09-05T14:34:41.316" v="1450" actId="948"/>
          <ac:spMkLst>
            <pc:docMk/>
            <pc:sldMk cId="3793535161" sldId="488"/>
            <ac:spMk id="78" creationId="{4998E994-7E35-03A1-9594-233549340114}"/>
          </ac:spMkLst>
        </pc:spChg>
        <pc:spChg chg="mod">
          <ac:chgData name="H M" userId="84cd2103f36ef0dc" providerId="LiveId" clId="{8F10A91F-EFDA-497B-869D-6F532A84F5AF}" dt="2023-09-05T14:34:41.316" v="1450" actId="948"/>
          <ac:spMkLst>
            <pc:docMk/>
            <pc:sldMk cId="3793535161" sldId="488"/>
            <ac:spMk id="79" creationId="{47D99823-F20A-7B17-FE55-31DDC471DAAD}"/>
          </ac:spMkLst>
        </pc:spChg>
        <pc:spChg chg="mod">
          <ac:chgData name="H M" userId="84cd2103f36ef0dc" providerId="LiveId" clId="{8F10A91F-EFDA-497B-869D-6F532A84F5AF}" dt="2023-09-05T14:34:41.316" v="1450" actId="948"/>
          <ac:spMkLst>
            <pc:docMk/>
            <pc:sldMk cId="3793535161" sldId="488"/>
            <ac:spMk id="80" creationId="{0D0B7FE9-417E-9D43-AC71-2AFF3C3B7A9A}"/>
          </ac:spMkLst>
        </pc:spChg>
        <pc:spChg chg="mod">
          <ac:chgData name="H M" userId="84cd2103f36ef0dc" providerId="LiveId" clId="{8F10A91F-EFDA-497B-869D-6F532A84F5AF}" dt="2023-09-05T14:34:41.316" v="1450" actId="948"/>
          <ac:spMkLst>
            <pc:docMk/>
            <pc:sldMk cId="3793535161" sldId="488"/>
            <ac:spMk id="81" creationId="{429A7EAE-FFEE-DFB7-C533-2EFDAB653784}"/>
          </ac:spMkLst>
        </pc:spChg>
        <pc:spChg chg="mod">
          <ac:chgData name="H M" userId="84cd2103f36ef0dc" providerId="LiveId" clId="{8F10A91F-EFDA-497B-869D-6F532A84F5AF}" dt="2023-09-05T14:34:41.316" v="1450" actId="948"/>
          <ac:spMkLst>
            <pc:docMk/>
            <pc:sldMk cId="3793535161" sldId="488"/>
            <ac:spMk id="82" creationId="{5BF02B43-1CFF-9C83-9AD4-2C8C2F34F969}"/>
          </ac:spMkLst>
        </pc:spChg>
        <pc:spChg chg="mod">
          <ac:chgData name="H M" userId="84cd2103f36ef0dc" providerId="LiveId" clId="{8F10A91F-EFDA-497B-869D-6F532A84F5AF}" dt="2023-09-05T14:34:41.316" v="1450" actId="948"/>
          <ac:spMkLst>
            <pc:docMk/>
            <pc:sldMk cId="3793535161" sldId="488"/>
            <ac:spMk id="83" creationId="{A2C75659-5C62-F7B2-8BA8-5B7596670B0A}"/>
          </ac:spMkLst>
        </pc:spChg>
        <pc:spChg chg="mod">
          <ac:chgData name="H M" userId="84cd2103f36ef0dc" providerId="LiveId" clId="{8F10A91F-EFDA-497B-869D-6F532A84F5AF}" dt="2023-09-05T14:34:41.316" v="1450" actId="948"/>
          <ac:spMkLst>
            <pc:docMk/>
            <pc:sldMk cId="3793535161" sldId="488"/>
            <ac:spMk id="84" creationId="{08231B9D-7BF2-14A7-E0DE-8F2E5FC68B55}"/>
          </ac:spMkLst>
        </pc:spChg>
        <pc:spChg chg="mod">
          <ac:chgData name="H M" userId="84cd2103f36ef0dc" providerId="LiveId" clId="{8F10A91F-EFDA-497B-869D-6F532A84F5AF}" dt="2023-09-05T14:34:41.316" v="1450" actId="948"/>
          <ac:spMkLst>
            <pc:docMk/>
            <pc:sldMk cId="3793535161" sldId="488"/>
            <ac:spMk id="85" creationId="{7FC4D09F-5408-BFE5-72D0-26070F28B8E7}"/>
          </ac:spMkLst>
        </pc:spChg>
        <pc:spChg chg="mod">
          <ac:chgData name="H M" userId="84cd2103f36ef0dc" providerId="LiveId" clId="{8F10A91F-EFDA-497B-869D-6F532A84F5AF}" dt="2023-09-05T14:34:41.316" v="1450" actId="948"/>
          <ac:spMkLst>
            <pc:docMk/>
            <pc:sldMk cId="3793535161" sldId="488"/>
            <ac:spMk id="86" creationId="{6BEA2311-3124-618B-6C68-6C8EEF7F3FF2}"/>
          </ac:spMkLst>
        </pc:spChg>
        <pc:spChg chg="mod">
          <ac:chgData name="H M" userId="84cd2103f36ef0dc" providerId="LiveId" clId="{8F10A91F-EFDA-497B-869D-6F532A84F5AF}" dt="2023-09-05T14:34:41.316" v="1450" actId="948"/>
          <ac:spMkLst>
            <pc:docMk/>
            <pc:sldMk cId="3793535161" sldId="488"/>
            <ac:spMk id="87" creationId="{12D1EA95-91DC-F1D1-ACE6-79411EEB1BA0}"/>
          </ac:spMkLst>
        </pc:spChg>
        <pc:spChg chg="mod">
          <ac:chgData name="H M" userId="84cd2103f36ef0dc" providerId="LiveId" clId="{8F10A91F-EFDA-497B-869D-6F532A84F5AF}" dt="2023-09-05T14:34:41.316" v="1450" actId="948"/>
          <ac:spMkLst>
            <pc:docMk/>
            <pc:sldMk cId="3793535161" sldId="488"/>
            <ac:spMk id="88" creationId="{71F833CE-005A-D69A-6C4F-D86D144C3205}"/>
          </ac:spMkLst>
        </pc:spChg>
        <pc:spChg chg="mod">
          <ac:chgData name="H M" userId="84cd2103f36ef0dc" providerId="LiveId" clId="{8F10A91F-EFDA-497B-869D-6F532A84F5AF}" dt="2023-09-05T14:34:41.316" v="1450" actId="948"/>
          <ac:spMkLst>
            <pc:docMk/>
            <pc:sldMk cId="3793535161" sldId="488"/>
            <ac:spMk id="89" creationId="{3A629099-6CBC-6477-395C-9067F1FD7C94}"/>
          </ac:spMkLst>
        </pc:spChg>
        <pc:spChg chg="mod">
          <ac:chgData name="H M" userId="84cd2103f36ef0dc" providerId="LiveId" clId="{8F10A91F-EFDA-497B-869D-6F532A84F5AF}" dt="2023-09-05T14:34:41.316" v="1450" actId="948"/>
          <ac:spMkLst>
            <pc:docMk/>
            <pc:sldMk cId="3793535161" sldId="488"/>
            <ac:spMk id="90" creationId="{50A2F9D3-0864-3068-71AD-7425B96837DD}"/>
          </ac:spMkLst>
        </pc:spChg>
        <pc:spChg chg="mod">
          <ac:chgData name="H M" userId="84cd2103f36ef0dc" providerId="LiveId" clId="{8F10A91F-EFDA-497B-869D-6F532A84F5AF}" dt="2023-09-05T14:34:41.316" v="1450" actId="948"/>
          <ac:spMkLst>
            <pc:docMk/>
            <pc:sldMk cId="3793535161" sldId="488"/>
            <ac:spMk id="91" creationId="{90329BD7-0B28-B658-A83F-28A04DCEF97D}"/>
          </ac:spMkLst>
        </pc:spChg>
        <pc:spChg chg="mod">
          <ac:chgData name="H M" userId="84cd2103f36ef0dc" providerId="LiveId" clId="{8F10A91F-EFDA-497B-869D-6F532A84F5AF}" dt="2023-09-05T14:34:41.316" v="1450" actId="948"/>
          <ac:spMkLst>
            <pc:docMk/>
            <pc:sldMk cId="3793535161" sldId="488"/>
            <ac:spMk id="92" creationId="{E5461FCF-976C-02D4-1928-C945FB376C12}"/>
          </ac:spMkLst>
        </pc:spChg>
        <pc:spChg chg="mod">
          <ac:chgData name="H M" userId="84cd2103f36ef0dc" providerId="LiveId" clId="{8F10A91F-EFDA-497B-869D-6F532A84F5AF}" dt="2023-09-05T14:34:41.316" v="1450" actId="948"/>
          <ac:spMkLst>
            <pc:docMk/>
            <pc:sldMk cId="3793535161" sldId="488"/>
            <ac:spMk id="93" creationId="{24FA21AC-4FC0-8448-E837-8BC87617D437}"/>
          </ac:spMkLst>
        </pc:spChg>
        <pc:spChg chg="mod">
          <ac:chgData name="H M" userId="84cd2103f36ef0dc" providerId="LiveId" clId="{8F10A91F-EFDA-497B-869D-6F532A84F5AF}" dt="2023-09-05T14:34:41.316" v="1450" actId="948"/>
          <ac:spMkLst>
            <pc:docMk/>
            <pc:sldMk cId="3793535161" sldId="488"/>
            <ac:spMk id="94" creationId="{183C0E16-D6E9-C0C2-FADA-5CC2FF7E40BD}"/>
          </ac:spMkLst>
        </pc:spChg>
        <pc:spChg chg="mod">
          <ac:chgData name="H M" userId="84cd2103f36ef0dc" providerId="LiveId" clId="{8F10A91F-EFDA-497B-869D-6F532A84F5AF}" dt="2023-09-05T14:34:41.316" v="1450" actId="948"/>
          <ac:spMkLst>
            <pc:docMk/>
            <pc:sldMk cId="3793535161" sldId="488"/>
            <ac:spMk id="95" creationId="{8BAC3540-11CD-A45F-5020-1E8002679852}"/>
          </ac:spMkLst>
        </pc:spChg>
        <pc:spChg chg="mod">
          <ac:chgData name="H M" userId="84cd2103f36ef0dc" providerId="LiveId" clId="{8F10A91F-EFDA-497B-869D-6F532A84F5AF}" dt="2023-09-05T14:34:41.316" v="1450" actId="948"/>
          <ac:spMkLst>
            <pc:docMk/>
            <pc:sldMk cId="3793535161" sldId="488"/>
            <ac:spMk id="96" creationId="{3A7BF053-6E0F-14AB-BA42-DAED483EBA0D}"/>
          </ac:spMkLst>
        </pc:spChg>
        <pc:spChg chg="mod">
          <ac:chgData name="H M" userId="84cd2103f36ef0dc" providerId="LiveId" clId="{8F10A91F-EFDA-497B-869D-6F532A84F5AF}" dt="2023-09-05T14:34:41.316" v="1450" actId="948"/>
          <ac:spMkLst>
            <pc:docMk/>
            <pc:sldMk cId="3793535161" sldId="488"/>
            <ac:spMk id="97" creationId="{0187C279-8F88-37ED-86A7-F26D6CFA50E3}"/>
          </ac:spMkLst>
        </pc:spChg>
        <pc:spChg chg="mod">
          <ac:chgData name="H M" userId="84cd2103f36ef0dc" providerId="LiveId" clId="{8F10A91F-EFDA-497B-869D-6F532A84F5AF}" dt="2023-09-05T14:34:41.316" v="1450" actId="948"/>
          <ac:spMkLst>
            <pc:docMk/>
            <pc:sldMk cId="3793535161" sldId="488"/>
            <ac:spMk id="98" creationId="{9BEF5E66-8A82-B3FC-4601-845D7413D993}"/>
          </ac:spMkLst>
        </pc:spChg>
        <pc:spChg chg="mod">
          <ac:chgData name="H M" userId="84cd2103f36ef0dc" providerId="LiveId" clId="{8F10A91F-EFDA-497B-869D-6F532A84F5AF}" dt="2023-09-05T14:34:41.316" v="1450" actId="948"/>
          <ac:spMkLst>
            <pc:docMk/>
            <pc:sldMk cId="3793535161" sldId="488"/>
            <ac:spMk id="99" creationId="{5D68CFE9-6397-9E6A-B49D-6B828968E434}"/>
          </ac:spMkLst>
        </pc:spChg>
        <pc:spChg chg="mod">
          <ac:chgData name="H M" userId="84cd2103f36ef0dc" providerId="LiveId" clId="{8F10A91F-EFDA-497B-869D-6F532A84F5AF}" dt="2023-09-05T14:34:41.316" v="1450" actId="948"/>
          <ac:spMkLst>
            <pc:docMk/>
            <pc:sldMk cId="3793535161" sldId="488"/>
            <ac:spMk id="100" creationId="{1BB9AA65-7F4E-D893-B022-94AD256C8550}"/>
          </ac:spMkLst>
        </pc:spChg>
        <pc:grpChg chg="mod">
          <ac:chgData name="H M" userId="84cd2103f36ef0dc" providerId="LiveId" clId="{8F10A91F-EFDA-497B-869D-6F532A84F5AF}" dt="2023-09-05T14:34:44.968" v="1452" actId="1076"/>
          <ac:grpSpMkLst>
            <pc:docMk/>
            <pc:sldMk cId="3793535161" sldId="488"/>
            <ac:grpSpMk id="7" creationId="{00ED07D4-270A-AE47-B703-632EA36A7B43}"/>
          </ac:grpSpMkLst>
        </pc:grpChg>
        <pc:picChg chg="add del mod">
          <ac:chgData name="H M" userId="84cd2103f36ef0dc" providerId="LiveId" clId="{8F10A91F-EFDA-497B-869D-6F532A84F5AF}" dt="2023-09-05T14:32:15.666" v="1399" actId="21"/>
          <ac:picMkLst>
            <pc:docMk/>
            <pc:sldMk cId="3793535161" sldId="488"/>
            <ac:picMk id="5" creationId="{72F5489C-E688-1ADE-75C6-8E667CFE41D9}"/>
          </ac:picMkLst>
        </pc:picChg>
        <pc:picChg chg="add del mod">
          <ac:chgData name="H M" userId="84cd2103f36ef0dc" providerId="LiveId" clId="{8F10A91F-EFDA-497B-869D-6F532A84F5AF}" dt="2023-09-05T14:32:57.186" v="1416" actId="27803"/>
          <ac:picMkLst>
            <pc:docMk/>
            <pc:sldMk cId="3793535161" sldId="488"/>
            <ac:picMk id="6" creationId="{5F62FE9A-25A5-1EB4-0243-3765DAAF4D4A}"/>
          </ac:picMkLst>
        </pc:picChg>
      </pc:sldChg>
      <pc:sldChg chg="addSp delSp modSp add del mod ord modShow">
        <pc:chgData name="H M" userId="84cd2103f36ef0dc" providerId="LiveId" clId="{8F10A91F-EFDA-497B-869D-6F532A84F5AF}" dt="2023-09-05T14:43:12.586" v="1599" actId="47"/>
        <pc:sldMkLst>
          <pc:docMk/>
          <pc:sldMk cId="723784104" sldId="489"/>
        </pc:sldMkLst>
        <pc:spChg chg="mod">
          <ac:chgData name="H M" userId="84cd2103f36ef0dc" providerId="LiveId" clId="{8F10A91F-EFDA-497B-869D-6F532A84F5AF}" dt="2023-09-05T14:19:34.277" v="1199" actId="20577"/>
          <ac:spMkLst>
            <pc:docMk/>
            <pc:sldMk cId="723784104" sldId="489"/>
            <ac:spMk id="2" creationId="{B719F01D-D0DA-42FC-F7FB-DCA9579EEE65}"/>
          </ac:spMkLst>
        </pc:spChg>
        <pc:spChg chg="add mod">
          <ac:chgData name="H M" userId="84cd2103f36ef0dc" providerId="LiveId" clId="{8F10A91F-EFDA-497B-869D-6F532A84F5AF}" dt="2023-09-04T21:24:31.508" v="650"/>
          <ac:spMkLst>
            <pc:docMk/>
            <pc:sldMk cId="723784104" sldId="489"/>
            <ac:spMk id="3" creationId="{C966F89B-6032-6A7A-28A2-6FC0369CA14C}"/>
          </ac:spMkLst>
        </pc:spChg>
        <pc:spChg chg="add del mod">
          <ac:chgData name="H M" userId="84cd2103f36ef0dc" providerId="LiveId" clId="{8F10A91F-EFDA-497B-869D-6F532A84F5AF}" dt="2023-09-05T14:19:50.817" v="1205" actId="478"/>
          <ac:spMkLst>
            <pc:docMk/>
            <pc:sldMk cId="723784104" sldId="489"/>
            <ac:spMk id="4" creationId="{0AACA257-09C9-9E03-A21E-7076C6F63447}"/>
          </ac:spMkLst>
        </pc:spChg>
      </pc:sldChg>
      <pc:sldChg chg="addSp delSp modSp add mod ord modClrScheme chgLayout">
        <pc:chgData name="H M" userId="84cd2103f36ef0dc" providerId="LiveId" clId="{8F10A91F-EFDA-497B-869D-6F532A84F5AF}" dt="2023-09-05T14:49:46.196" v="1698" actId="700"/>
        <pc:sldMkLst>
          <pc:docMk/>
          <pc:sldMk cId="2547935270" sldId="490"/>
        </pc:sldMkLst>
        <pc:spChg chg="mod">
          <ac:chgData name="H M" userId="84cd2103f36ef0dc" providerId="LiveId" clId="{8F10A91F-EFDA-497B-869D-6F532A84F5AF}" dt="2023-09-05T14:38:34.396" v="1518" actId="20577"/>
          <ac:spMkLst>
            <pc:docMk/>
            <pc:sldMk cId="2547935270" sldId="490"/>
            <ac:spMk id="2" creationId="{B719F01D-D0DA-42FC-F7FB-DCA9579EEE65}"/>
          </ac:spMkLst>
        </pc:spChg>
        <pc:spChg chg="add mod">
          <ac:chgData name="H M" userId="84cd2103f36ef0dc" providerId="LiveId" clId="{8F10A91F-EFDA-497B-869D-6F532A84F5AF}" dt="2023-09-05T14:22:42.367" v="1252" actId="1076"/>
          <ac:spMkLst>
            <pc:docMk/>
            <pc:sldMk cId="2547935270" sldId="490"/>
            <ac:spMk id="3" creationId="{F4F004D5-8C2D-6534-7DFF-BF2B1A3E2DA3}"/>
          </ac:spMkLst>
        </pc:spChg>
        <pc:spChg chg="add mod">
          <ac:chgData name="H M" userId="84cd2103f36ef0dc" providerId="LiveId" clId="{8F10A91F-EFDA-497B-869D-6F532A84F5AF}" dt="2023-09-05T14:22:34.452" v="1250" actId="14100"/>
          <ac:spMkLst>
            <pc:docMk/>
            <pc:sldMk cId="2547935270" sldId="490"/>
            <ac:spMk id="6" creationId="{274907D1-EB32-1C70-A041-B38252C479C3}"/>
          </ac:spMkLst>
        </pc:spChg>
        <pc:spChg chg="add mod">
          <ac:chgData name="H M" userId="84cd2103f36ef0dc" providerId="LiveId" clId="{8F10A91F-EFDA-497B-869D-6F532A84F5AF}" dt="2023-09-05T14:38:41.476" v="1520" actId="20577"/>
          <ac:spMkLst>
            <pc:docMk/>
            <pc:sldMk cId="2547935270" sldId="490"/>
            <ac:spMk id="8" creationId="{12EEEE5A-D924-C2E8-452E-B2B51FB4B727}"/>
          </ac:spMkLst>
        </pc:spChg>
        <pc:spChg chg="add mod">
          <ac:chgData name="H M" userId="84cd2103f36ef0dc" providerId="LiveId" clId="{8F10A91F-EFDA-497B-869D-6F532A84F5AF}" dt="2023-09-05T14:22:32.150" v="1249" actId="14100"/>
          <ac:spMkLst>
            <pc:docMk/>
            <pc:sldMk cId="2547935270" sldId="490"/>
            <ac:spMk id="10" creationId="{9FB54E5D-47CA-729D-3257-DF59FA2EDA5E}"/>
          </ac:spMkLst>
        </pc:spChg>
        <pc:spChg chg="add mod">
          <ac:chgData name="H M" userId="84cd2103f36ef0dc" providerId="LiveId" clId="{8F10A91F-EFDA-497B-869D-6F532A84F5AF}" dt="2023-09-05T14:28:37.795" v="1348" actId="207"/>
          <ac:spMkLst>
            <pc:docMk/>
            <pc:sldMk cId="2547935270" sldId="490"/>
            <ac:spMk id="11" creationId="{C8658FD7-8190-B5C4-5D42-AAD539DAA7E7}"/>
          </ac:spMkLst>
        </pc:spChg>
        <pc:spChg chg="add mod">
          <ac:chgData name="H M" userId="84cd2103f36ef0dc" providerId="LiveId" clId="{8F10A91F-EFDA-497B-869D-6F532A84F5AF}" dt="2023-09-05T14:28:38.707" v="1349" actId="207"/>
          <ac:spMkLst>
            <pc:docMk/>
            <pc:sldMk cId="2547935270" sldId="490"/>
            <ac:spMk id="12" creationId="{6B6DFE69-D34B-3372-A683-A1FF93025795}"/>
          </ac:spMkLst>
        </pc:spChg>
        <pc:spChg chg="add mod">
          <ac:chgData name="H M" userId="84cd2103f36ef0dc" providerId="LiveId" clId="{8F10A91F-EFDA-497B-869D-6F532A84F5AF}" dt="2023-09-05T14:28:39.197" v="1350" actId="207"/>
          <ac:spMkLst>
            <pc:docMk/>
            <pc:sldMk cId="2547935270" sldId="490"/>
            <ac:spMk id="13" creationId="{8E4504B8-7F01-05F5-650F-0E5151B41851}"/>
          </ac:spMkLst>
        </pc:spChg>
        <pc:spChg chg="mod topLvl">
          <ac:chgData name="H M" userId="84cd2103f36ef0dc" providerId="LiveId" clId="{8F10A91F-EFDA-497B-869D-6F532A84F5AF}" dt="2023-09-05T14:24:12.357" v="1280" actId="207"/>
          <ac:spMkLst>
            <pc:docMk/>
            <pc:sldMk cId="2547935270" sldId="490"/>
            <ac:spMk id="15" creationId="{3E9FF399-7F02-A271-9A21-47CB593E4D82}"/>
          </ac:spMkLst>
        </pc:spChg>
        <pc:spChg chg="mod topLvl">
          <ac:chgData name="H M" userId="84cd2103f36ef0dc" providerId="LiveId" clId="{8F10A91F-EFDA-497B-869D-6F532A84F5AF}" dt="2023-09-05T14:24:12.357" v="1280" actId="207"/>
          <ac:spMkLst>
            <pc:docMk/>
            <pc:sldMk cId="2547935270" sldId="490"/>
            <ac:spMk id="16" creationId="{07C13052-CE92-4F59-020B-A5E79C87CB00}"/>
          </ac:spMkLst>
        </pc:spChg>
        <pc:spChg chg="mod topLvl">
          <ac:chgData name="H M" userId="84cd2103f36ef0dc" providerId="LiveId" clId="{8F10A91F-EFDA-497B-869D-6F532A84F5AF}" dt="2023-09-05T14:24:12.357" v="1280" actId="207"/>
          <ac:spMkLst>
            <pc:docMk/>
            <pc:sldMk cId="2547935270" sldId="490"/>
            <ac:spMk id="17" creationId="{B517CE31-B2E5-FCB1-3351-9822719213DF}"/>
          </ac:spMkLst>
        </pc:spChg>
        <pc:spChg chg="add mod ord">
          <ac:chgData name="H M" userId="84cd2103f36ef0dc" providerId="LiveId" clId="{8F10A91F-EFDA-497B-869D-6F532A84F5AF}" dt="2023-09-05T14:45:56.166" v="1628" actId="164"/>
          <ac:spMkLst>
            <pc:docMk/>
            <pc:sldMk cId="2547935270" sldId="490"/>
            <ac:spMk id="19" creationId="{EBC05E00-517D-D2EA-708B-5ADCD13E5A6C}"/>
          </ac:spMkLst>
        </pc:spChg>
        <pc:grpChg chg="del mod">
          <ac:chgData name="H M" userId="84cd2103f36ef0dc" providerId="LiveId" clId="{8F10A91F-EFDA-497B-869D-6F532A84F5AF}" dt="2023-09-05T14:22:51.897" v="1256" actId="165"/>
          <ac:grpSpMkLst>
            <pc:docMk/>
            <pc:sldMk cId="2547935270" sldId="490"/>
            <ac:grpSpMk id="14" creationId="{FDE4B73A-F147-41C1-E5FA-A05E297E7C5D}"/>
          </ac:grpSpMkLst>
        </pc:grpChg>
        <pc:grpChg chg="add mod ord">
          <ac:chgData name="H M" userId="84cd2103f36ef0dc" providerId="LiveId" clId="{8F10A91F-EFDA-497B-869D-6F532A84F5AF}" dt="2023-09-05T14:45:56.166" v="1628" actId="164"/>
          <ac:grpSpMkLst>
            <pc:docMk/>
            <pc:sldMk cId="2547935270" sldId="490"/>
            <ac:grpSpMk id="18" creationId="{CA503614-ED44-B798-280C-0EAFAF13D5C8}"/>
          </ac:grpSpMkLst>
        </pc:grpChg>
        <pc:grpChg chg="add mod">
          <ac:chgData name="H M" userId="84cd2103f36ef0dc" providerId="LiveId" clId="{8F10A91F-EFDA-497B-869D-6F532A84F5AF}" dt="2023-09-05T14:45:56.166" v="1628" actId="164"/>
          <ac:grpSpMkLst>
            <pc:docMk/>
            <pc:sldMk cId="2547935270" sldId="490"/>
            <ac:grpSpMk id="20" creationId="{07E223F6-7E87-6C9B-AEDE-F38F0DAC0410}"/>
          </ac:grpSpMkLst>
        </pc:grpChg>
        <pc:picChg chg="add del mod">
          <ac:chgData name="H M" userId="84cd2103f36ef0dc" providerId="LiveId" clId="{8F10A91F-EFDA-497B-869D-6F532A84F5AF}" dt="2023-09-05T14:22:47.427" v="1253" actId="27803"/>
          <ac:picMkLst>
            <pc:docMk/>
            <pc:sldMk cId="2547935270" sldId="490"/>
            <ac:picMk id="4" creationId="{143AF07A-7201-08D2-3F0D-BCDB49DEFD7E}"/>
          </ac:picMkLst>
        </pc:picChg>
      </pc:sldChg>
      <pc:sldChg chg="add del">
        <pc:chgData name="H M" userId="84cd2103f36ef0dc" providerId="LiveId" clId="{8F10A91F-EFDA-497B-869D-6F532A84F5AF}" dt="2023-09-05T14:19:23.097" v="1187" actId="47"/>
        <pc:sldMkLst>
          <pc:docMk/>
          <pc:sldMk cId="2795761963" sldId="491"/>
        </pc:sldMkLst>
      </pc:sldChg>
      <pc:sldChg chg="addSp delSp modSp new mod ord modClrScheme chgLayout">
        <pc:chgData name="H M" userId="84cd2103f36ef0dc" providerId="LiveId" clId="{8F10A91F-EFDA-497B-869D-6F532A84F5AF}" dt="2023-09-05T14:38:59.806" v="1523" actId="403"/>
        <pc:sldMkLst>
          <pc:docMk/>
          <pc:sldMk cId="3772468813" sldId="492"/>
        </pc:sldMkLst>
        <pc:spChg chg="add mod">
          <ac:chgData name="H M" userId="84cd2103f36ef0dc" providerId="LiveId" clId="{8F10A91F-EFDA-497B-869D-6F532A84F5AF}" dt="2023-09-05T14:38:59.806" v="1523" actId="403"/>
          <ac:spMkLst>
            <pc:docMk/>
            <pc:sldMk cId="3772468813" sldId="492"/>
            <ac:spMk id="2" creationId="{3C54821C-046D-0C62-1A79-09411C85EB5D}"/>
          </ac:spMkLst>
        </pc:spChg>
        <pc:spChg chg="add del mod topLvl">
          <ac:chgData name="H M" userId="84cd2103f36ef0dc" providerId="LiveId" clId="{8F10A91F-EFDA-497B-869D-6F532A84F5AF}" dt="2023-09-05T14:02:31.399" v="913" actId="21"/>
          <ac:spMkLst>
            <pc:docMk/>
            <pc:sldMk cId="3772468813" sldId="492"/>
            <ac:spMk id="3" creationId="{30ED3166-AC0D-DF1F-7D2F-72FDA3C2DA98}"/>
          </ac:spMkLst>
        </pc:spChg>
        <pc:spChg chg="add del mod topLvl">
          <ac:chgData name="H M" userId="84cd2103f36ef0dc" providerId="LiveId" clId="{8F10A91F-EFDA-497B-869D-6F532A84F5AF}" dt="2023-09-05T14:02:31.399" v="913" actId="21"/>
          <ac:spMkLst>
            <pc:docMk/>
            <pc:sldMk cId="3772468813" sldId="492"/>
            <ac:spMk id="4" creationId="{959C8491-1D68-B614-E4A3-B6FEF3411D9E}"/>
          </ac:spMkLst>
        </pc:spChg>
        <pc:spChg chg="add del mod topLvl">
          <ac:chgData name="H M" userId="84cd2103f36ef0dc" providerId="LiveId" clId="{8F10A91F-EFDA-497B-869D-6F532A84F5AF}" dt="2023-09-05T14:02:31.399" v="913" actId="21"/>
          <ac:spMkLst>
            <pc:docMk/>
            <pc:sldMk cId="3772468813" sldId="492"/>
            <ac:spMk id="5" creationId="{5AF88D78-6BDE-B8D2-D9CA-F77D8AA90CA6}"/>
          </ac:spMkLst>
        </pc:spChg>
        <pc:spChg chg="add del mod topLvl">
          <ac:chgData name="H M" userId="84cd2103f36ef0dc" providerId="LiveId" clId="{8F10A91F-EFDA-497B-869D-6F532A84F5AF}" dt="2023-09-05T14:02:31.399" v="913" actId="21"/>
          <ac:spMkLst>
            <pc:docMk/>
            <pc:sldMk cId="3772468813" sldId="492"/>
            <ac:spMk id="6" creationId="{E7FC9AC5-4A02-1B2C-78FB-B2B701DB94F7}"/>
          </ac:spMkLst>
        </pc:spChg>
        <pc:spChg chg="add del mod topLvl">
          <ac:chgData name="H M" userId="84cd2103f36ef0dc" providerId="LiveId" clId="{8F10A91F-EFDA-497B-869D-6F532A84F5AF}" dt="2023-09-05T14:02:31.399" v="913" actId="21"/>
          <ac:spMkLst>
            <pc:docMk/>
            <pc:sldMk cId="3772468813" sldId="492"/>
            <ac:spMk id="7" creationId="{68887436-8931-026E-353C-712A1F0A71D2}"/>
          </ac:spMkLst>
        </pc:spChg>
        <pc:spChg chg="add del mod topLvl">
          <ac:chgData name="H M" userId="84cd2103f36ef0dc" providerId="LiveId" clId="{8F10A91F-EFDA-497B-869D-6F532A84F5AF}" dt="2023-09-05T14:02:31.399" v="913" actId="21"/>
          <ac:spMkLst>
            <pc:docMk/>
            <pc:sldMk cId="3772468813" sldId="492"/>
            <ac:spMk id="8" creationId="{46B74460-24F4-E980-C7A5-7636CC943F05}"/>
          </ac:spMkLst>
        </pc:spChg>
        <pc:spChg chg="add del mod topLvl">
          <ac:chgData name="H M" userId="84cd2103f36ef0dc" providerId="LiveId" clId="{8F10A91F-EFDA-497B-869D-6F532A84F5AF}" dt="2023-09-05T14:02:31.399" v="913" actId="21"/>
          <ac:spMkLst>
            <pc:docMk/>
            <pc:sldMk cId="3772468813" sldId="492"/>
            <ac:spMk id="9" creationId="{C5F4DDB2-D9A2-3145-CC20-F86F7F7B05D3}"/>
          </ac:spMkLst>
        </pc:spChg>
        <pc:spChg chg="add del mod topLvl">
          <ac:chgData name="H M" userId="84cd2103f36ef0dc" providerId="LiveId" clId="{8F10A91F-EFDA-497B-869D-6F532A84F5AF}" dt="2023-09-05T14:02:31.399" v="913" actId="21"/>
          <ac:spMkLst>
            <pc:docMk/>
            <pc:sldMk cId="3772468813" sldId="492"/>
            <ac:spMk id="10" creationId="{010F9A78-3244-4B93-45FD-BE97F8035113}"/>
          </ac:spMkLst>
        </pc:spChg>
        <pc:spChg chg="add del mod">
          <ac:chgData name="H M" userId="84cd2103f36ef0dc" providerId="LiveId" clId="{8F10A91F-EFDA-497B-869D-6F532A84F5AF}" dt="2023-09-05T14:02:31.399" v="913" actId="21"/>
          <ac:spMkLst>
            <pc:docMk/>
            <pc:sldMk cId="3772468813" sldId="492"/>
            <ac:spMk id="11" creationId="{862F246A-D3AD-42B4-51A5-1DF6CF668852}"/>
          </ac:spMkLst>
        </pc:spChg>
        <pc:spChg chg="add del mod">
          <ac:chgData name="H M" userId="84cd2103f36ef0dc" providerId="LiveId" clId="{8F10A91F-EFDA-497B-869D-6F532A84F5AF}" dt="2023-09-05T14:02:31.399" v="913" actId="21"/>
          <ac:spMkLst>
            <pc:docMk/>
            <pc:sldMk cId="3772468813" sldId="492"/>
            <ac:spMk id="13" creationId="{C1B2E8B0-9941-4581-84E7-2D168C97C090}"/>
          </ac:spMkLst>
        </pc:spChg>
        <pc:grpChg chg="add del mod">
          <ac:chgData name="H M" userId="84cd2103f36ef0dc" providerId="LiveId" clId="{8F10A91F-EFDA-497B-869D-6F532A84F5AF}" dt="2023-09-04T21:26:34.716" v="716" actId="165"/>
          <ac:grpSpMkLst>
            <pc:docMk/>
            <pc:sldMk cId="3772468813" sldId="492"/>
            <ac:grpSpMk id="11" creationId="{A2C865D8-BCA4-E5AD-D132-51BA38B53495}"/>
          </ac:grpSpMkLst>
        </pc:grpChg>
        <pc:grpChg chg="add del mod">
          <ac:chgData name="H M" userId="84cd2103f36ef0dc" providerId="LiveId" clId="{8F10A91F-EFDA-497B-869D-6F532A84F5AF}" dt="2023-09-05T13:55:48.708" v="786" actId="165"/>
          <ac:grpSpMkLst>
            <pc:docMk/>
            <pc:sldMk cId="3772468813" sldId="492"/>
            <ac:grpSpMk id="12" creationId="{5511C027-0002-1C8C-C09F-97339CAAA64C}"/>
          </ac:grpSpMkLst>
        </pc:grpChg>
      </pc:sldChg>
      <pc:sldChg chg="addSp delSp modSp add mod">
        <pc:chgData name="H M" userId="84cd2103f36ef0dc" providerId="LiveId" clId="{8F10A91F-EFDA-497B-869D-6F532A84F5AF}" dt="2023-09-05T14:43:06.361" v="1598" actId="1076"/>
        <pc:sldMkLst>
          <pc:docMk/>
          <pc:sldMk cId="219822653" sldId="493"/>
        </pc:sldMkLst>
        <pc:spChg chg="mod">
          <ac:chgData name="H M" userId="84cd2103f36ef0dc" providerId="LiveId" clId="{8F10A91F-EFDA-497B-869D-6F532A84F5AF}" dt="2023-09-05T14:19:44.415" v="1203"/>
          <ac:spMkLst>
            <pc:docMk/>
            <pc:sldMk cId="219822653" sldId="493"/>
            <ac:spMk id="2" creationId="{B719F01D-D0DA-42FC-F7FB-DCA9579EEE65}"/>
          </ac:spMkLst>
        </pc:spChg>
        <pc:spChg chg="del">
          <ac:chgData name="H M" userId="84cd2103f36ef0dc" providerId="LiveId" clId="{8F10A91F-EFDA-497B-869D-6F532A84F5AF}" dt="2023-09-05T14:19:46.779" v="1204" actId="478"/>
          <ac:spMkLst>
            <pc:docMk/>
            <pc:sldMk cId="219822653" sldId="493"/>
            <ac:spMk id="3" creationId="{C966F89B-6032-6A7A-28A2-6FC0369CA14C}"/>
          </ac:spMkLst>
        </pc:spChg>
        <pc:spChg chg="mod">
          <ac:chgData name="H M" userId="84cd2103f36ef0dc" providerId="LiveId" clId="{8F10A91F-EFDA-497B-869D-6F532A84F5AF}" dt="2023-09-05T14:43:06.361" v="1598" actId="1076"/>
          <ac:spMkLst>
            <pc:docMk/>
            <pc:sldMk cId="219822653" sldId="493"/>
            <ac:spMk id="4" creationId="{0AACA257-09C9-9E03-A21E-7076C6F63447}"/>
          </ac:spMkLst>
        </pc:spChg>
        <pc:spChg chg="add mod">
          <ac:chgData name="H M" userId="84cd2103f36ef0dc" providerId="LiveId" clId="{8F10A91F-EFDA-497B-869D-6F532A84F5AF}" dt="2023-09-05T14:43:01.486" v="1597" actId="14100"/>
          <ac:spMkLst>
            <pc:docMk/>
            <pc:sldMk cId="219822653" sldId="493"/>
            <ac:spMk id="6" creationId="{782D6406-EC48-3D06-99E2-6D6C0B94489A}"/>
          </ac:spMkLst>
        </pc:spChg>
        <pc:spChg chg="add mod">
          <ac:chgData name="H M" userId="84cd2103f36ef0dc" providerId="LiveId" clId="{8F10A91F-EFDA-497B-869D-6F532A84F5AF}" dt="2023-09-05T14:43:06.361" v="1598" actId="1076"/>
          <ac:spMkLst>
            <pc:docMk/>
            <pc:sldMk cId="219822653" sldId="493"/>
            <ac:spMk id="8" creationId="{12719E2A-52A2-7C1B-44B1-0F8D9EB93A2A}"/>
          </ac:spMkLst>
        </pc:spChg>
        <pc:spChg chg="add mod">
          <ac:chgData name="H M" userId="84cd2103f36ef0dc" providerId="LiveId" clId="{8F10A91F-EFDA-497B-869D-6F532A84F5AF}" dt="2023-09-05T14:43:06.361" v="1598" actId="1076"/>
          <ac:spMkLst>
            <pc:docMk/>
            <pc:sldMk cId="219822653" sldId="493"/>
            <ac:spMk id="10" creationId="{51BD07AC-75AC-FCA1-D03C-CB2F36BD5642}"/>
          </ac:spMkLst>
        </pc:spChg>
        <pc:spChg chg="mod topLvl">
          <ac:chgData name="H M" userId="84cd2103f36ef0dc" providerId="LiveId" clId="{8F10A91F-EFDA-497B-869D-6F532A84F5AF}" dt="2023-09-05T14:41:41.316" v="1571" actId="165"/>
          <ac:spMkLst>
            <pc:docMk/>
            <pc:sldMk cId="219822653" sldId="493"/>
            <ac:spMk id="12" creationId="{918F3BEC-01DC-E3C4-681C-A025684F806A}"/>
          </ac:spMkLst>
        </pc:spChg>
        <pc:spChg chg="mod topLvl">
          <ac:chgData name="H M" userId="84cd2103f36ef0dc" providerId="LiveId" clId="{8F10A91F-EFDA-497B-869D-6F532A84F5AF}" dt="2023-09-05T14:41:41.316" v="1571" actId="165"/>
          <ac:spMkLst>
            <pc:docMk/>
            <pc:sldMk cId="219822653" sldId="493"/>
            <ac:spMk id="13" creationId="{67831C09-C4B7-B57F-38B5-332969407747}"/>
          </ac:spMkLst>
        </pc:spChg>
        <pc:spChg chg="mod topLvl">
          <ac:chgData name="H M" userId="84cd2103f36ef0dc" providerId="LiveId" clId="{8F10A91F-EFDA-497B-869D-6F532A84F5AF}" dt="2023-09-05T14:41:41.316" v="1571" actId="165"/>
          <ac:spMkLst>
            <pc:docMk/>
            <pc:sldMk cId="219822653" sldId="493"/>
            <ac:spMk id="14" creationId="{F51EEEFC-DCF0-C88F-A227-380E8DE7594A}"/>
          </ac:spMkLst>
        </pc:spChg>
        <pc:spChg chg="mod topLvl">
          <ac:chgData name="H M" userId="84cd2103f36ef0dc" providerId="LiveId" clId="{8F10A91F-EFDA-497B-869D-6F532A84F5AF}" dt="2023-09-05T14:41:41.316" v="1571" actId="165"/>
          <ac:spMkLst>
            <pc:docMk/>
            <pc:sldMk cId="219822653" sldId="493"/>
            <ac:spMk id="15" creationId="{F8483348-C3C2-E9C5-79F2-985BF43E05C0}"/>
          </ac:spMkLst>
        </pc:spChg>
        <pc:spChg chg="mod topLvl">
          <ac:chgData name="H M" userId="84cd2103f36ef0dc" providerId="LiveId" clId="{8F10A91F-EFDA-497B-869D-6F532A84F5AF}" dt="2023-09-05T14:41:41.316" v="1571" actId="165"/>
          <ac:spMkLst>
            <pc:docMk/>
            <pc:sldMk cId="219822653" sldId="493"/>
            <ac:spMk id="16" creationId="{BA6C61EE-22EB-303A-51FF-9E32B36D0883}"/>
          </ac:spMkLst>
        </pc:spChg>
        <pc:spChg chg="mod topLvl">
          <ac:chgData name="H M" userId="84cd2103f36ef0dc" providerId="LiveId" clId="{8F10A91F-EFDA-497B-869D-6F532A84F5AF}" dt="2023-09-05T14:41:41.316" v="1571" actId="165"/>
          <ac:spMkLst>
            <pc:docMk/>
            <pc:sldMk cId="219822653" sldId="493"/>
            <ac:spMk id="17" creationId="{EB31EE7D-453F-9C9C-467C-A8D5E6DC3EAA}"/>
          </ac:spMkLst>
        </pc:spChg>
        <pc:spChg chg="mod topLvl">
          <ac:chgData name="H M" userId="84cd2103f36ef0dc" providerId="LiveId" clId="{8F10A91F-EFDA-497B-869D-6F532A84F5AF}" dt="2023-09-05T14:41:41.316" v="1571" actId="165"/>
          <ac:spMkLst>
            <pc:docMk/>
            <pc:sldMk cId="219822653" sldId="493"/>
            <ac:spMk id="18" creationId="{3DCC46D6-AC7F-E72A-E0A2-D347E03B98E1}"/>
          </ac:spMkLst>
        </pc:spChg>
        <pc:spChg chg="mod topLvl">
          <ac:chgData name="H M" userId="84cd2103f36ef0dc" providerId="LiveId" clId="{8F10A91F-EFDA-497B-869D-6F532A84F5AF}" dt="2023-09-05T14:41:41.316" v="1571" actId="165"/>
          <ac:spMkLst>
            <pc:docMk/>
            <pc:sldMk cId="219822653" sldId="493"/>
            <ac:spMk id="19" creationId="{87BD2DD3-6159-9354-A17F-B978DC4243B4}"/>
          </ac:spMkLst>
        </pc:spChg>
        <pc:spChg chg="mod topLvl">
          <ac:chgData name="H M" userId="84cd2103f36ef0dc" providerId="LiveId" clId="{8F10A91F-EFDA-497B-869D-6F532A84F5AF}" dt="2023-09-05T14:41:41.316" v="1571" actId="165"/>
          <ac:spMkLst>
            <pc:docMk/>
            <pc:sldMk cId="219822653" sldId="493"/>
            <ac:spMk id="20" creationId="{F1BDB27A-B43E-15F6-31C1-A1EEFA9067A6}"/>
          </ac:spMkLst>
        </pc:spChg>
        <pc:spChg chg="mod topLvl">
          <ac:chgData name="H M" userId="84cd2103f36ef0dc" providerId="LiveId" clId="{8F10A91F-EFDA-497B-869D-6F532A84F5AF}" dt="2023-09-05T14:41:41.316" v="1571" actId="165"/>
          <ac:spMkLst>
            <pc:docMk/>
            <pc:sldMk cId="219822653" sldId="493"/>
            <ac:spMk id="21" creationId="{D298E3B5-24B5-9CA3-E1C5-4AA8B7638568}"/>
          </ac:spMkLst>
        </pc:spChg>
        <pc:spChg chg="mod topLvl">
          <ac:chgData name="H M" userId="84cd2103f36ef0dc" providerId="LiveId" clId="{8F10A91F-EFDA-497B-869D-6F532A84F5AF}" dt="2023-09-05T14:41:41.316" v="1571" actId="165"/>
          <ac:spMkLst>
            <pc:docMk/>
            <pc:sldMk cId="219822653" sldId="493"/>
            <ac:spMk id="22" creationId="{2B1D783A-637B-265D-3C39-313025C479CE}"/>
          </ac:spMkLst>
        </pc:spChg>
        <pc:spChg chg="mod topLvl">
          <ac:chgData name="H M" userId="84cd2103f36ef0dc" providerId="LiveId" clId="{8F10A91F-EFDA-497B-869D-6F532A84F5AF}" dt="2023-09-05T14:41:41.316" v="1571" actId="165"/>
          <ac:spMkLst>
            <pc:docMk/>
            <pc:sldMk cId="219822653" sldId="493"/>
            <ac:spMk id="23" creationId="{73EB9D2F-EBBE-030B-E090-0FC2551C64A8}"/>
          </ac:spMkLst>
        </pc:spChg>
        <pc:spChg chg="mod topLvl">
          <ac:chgData name="H M" userId="84cd2103f36ef0dc" providerId="LiveId" clId="{8F10A91F-EFDA-497B-869D-6F532A84F5AF}" dt="2023-09-05T14:41:41.316" v="1571" actId="165"/>
          <ac:spMkLst>
            <pc:docMk/>
            <pc:sldMk cId="219822653" sldId="493"/>
            <ac:spMk id="24" creationId="{1A4FC826-36DD-19E1-A9C5-C723CEFFDA9A}"/>
          </ac:spMkLst>
        </pc:spChg>
        <pc:spChg chg="mod topLvl">
          <ac:chgData name="H M" userId="84cd2103f36ef0dc" providerId="LiveId" clId="{8F10A91F-EFDA-497B-869D-6F532A84F5AF}" dt="2023-09-05T14:41:41.316" v="1571" actId="165"/>
          <ac:spMkLst>
            <pc:docMk/>
            <pc:sldMk cId="219822653" sldId="493"/>
            <ac:spMk id="25" creationId="{D26B7DCF-0D11-D0A2-70B3-4F70D27259FB}"/>
          </ac:spMkLst>
        </pc:spChg>
        <pc:spChg chg="mod topLvl">
          <ac:chgData name="H M" userId="84cd2103f36ef0dc" providerId="LiveId" clId="{8F10A91F-EFDA-497B-869D-6F532A84F5AF}" dt="2023-09-05T14:41:41.316" v="1571" actId="165"/>
          <ac:spMkLst>
            <pc:docMk/>
            <pc:sldMk cId="219822653" sldId="493"/>
            <ac:spMk id="26" creationId="{A8632E15-F848-953A-6072-5AE949D2840D}"/>
          </ac:spMkLst>
        </pc:spChg>
        <pc:spChg chg="mod topLvl">
          <ac:chgData name="H M" userId="84cd2103f36ef0dc" providerId="LiveId" clId="{8F10A91F-EFDA-497B-869D-6F532A84F5AF}" dt="2023-09-05T14:41:41.316" v="1571" actId="165"/>
          <ac:spMkLst>
            <pc:docMk/>
            <pc:sldMk cId="219822653" sldId="493"/>
            <ac:spMk id="27" creationId="{5B1DAD59-6FF7-D340-410F-065B0CAA06EA}"/>
          </ac:spMkLst>
        </pc:spChg>
        <pc:spChg chg="mod topLvl">
          <ac:chgData name="H M" userId="84cd2103f36ef0dc" providerId="LiveId" clId="{8F10A91F-EFDA-497B-869D-6F532A84F5AF}" dt="2023-09-05T14:41:41.316" v="1571" actId="165"/>
          <ac:spMkLst>
            <pc:docMk/>
            <pc:sldMk cId="219822653" sldId="493"/>
            <ac:spMk id="28" creationId="{CF48272B-2171-6129-2D7C-6B7BB67659A5}"/>
          </ac:spMkLst>
        </pc:spChg>
        <pc:spChg chg="mod topLvl">
          <ac:chgData name="H M" userId="84cd2103f36ef0dc" providerId="LiveId" clId="{8F10A91F-EFDA-497B-869D-6F532A84F5AF}" dt="2023-09-05T14:41:41.316" v="1571" actId="165"/>
          <ac:spMkLst>
            <pc:docMk/>
            <pc:sldMk cId="219822653" sldId="493"/>
            <ac:spMk id="29" creationId="{B072354C-75A7-8E10-BE75-0F9010C9131A}"/>
          </ac:spMkLst>
        </pc:spChg>
        <pc:spChg chg="mod topLvl">
          <ac:chgData name="H M" userId="84cd2103f36ef0dc" providerId="LiveId" clId="{8F10A91F-EFDA-497B-869D-6F532A84F5AF}" dt="2023-09-05T14:41:41.316" v="1571" actId="165"/>
          <ac:spMkLst>
            <pc:docMk/>
            <pc:sldMk cId="219822653" sldId="493"/>
            <ac:spMk id="30" creationId="{17261B11-8B01-9FDE-1447-1154506746FC}"/>
          </ac:spMkLst>
        </pc:spChg>
        <pc:spChg chg="mod topLvl">
          <ac:chgData name="H M" userId="84cd2103f36ef0dc" providerId="LiveId" clId="{8F10A91F-EFDA-497B-869D-6F532A84F5AF}" dt="2023-09-05T14:41:41.316" v="1571" actId="165"/>
          <ac:spMkLst>
            <pc:docMk/>
            <pc:sldMk cId="219822653" sldId="493"/>
            <ac:spMk id="31" creationId="{029480F0-37C9-8944-A0C8-C21A1EB3C378}"/>
          </ac:spMkLst>
        </pc:spChg>
        <pc:spChg chg="mod topLvl">
          <ac:chgData name="H M" userId="84cd2103f36ef0dc" providerId="LiveId" clId="{8F10A91F-EFDA-497B-869D-6F532A84F5AF}" dt="2023-09-05T14:41:41.316" v="1571" actId="165"/>
          <ac:spMkLst>
            <pc:docMk/>
            <pc:sldMk cId="219822653" sldId="493"/>
            <ac:spMk id="32" creationId="{FAAD4590-DD52-0795-74FB-7FBC9DAD79FE}"/>
          </ac:spMkLst>
        </pc:spChg>
        <pc:spChg chg="mod topLvl">
          <ac:chgData name="H M" userId="84cd2103f36ef0dc" providerId="LiveId" clId="{8F10A91F-EFDA-497B-869D-6F532A84F5AF}" dt="2023-09-05T14:41:41.316" v="1571" actId="165"/>
          <ac:spMkLst>
            <pc:docMk/>
            <pc:sldMk cId="219822653" sldId="493"/>
            <ac:spMk id="33" creationId="{0615E084-A723-5125-C231-7BA6538C4CC3}"/>
          </ac:spMkLst>
        </pc:spChg>
        <pc:spChg chg="mod topLvl">
          <ac:chgData name="H M" userId="84cd2103f36ef0dc" providerId="LiveId" clId="{8F10A91F-EFDA-497B-869D-6F532A84F5AF}" dt="2023-09-05T14:41:41.316" v="1571" actId="165"/>
          <ac:spMkLst>
            <pc:docMk/>
            <pc:sldMk cId="219822653" sldId="493"/>
            <ac:spMk id="34" creationId="{D7C3006B-768D-5BDB-3565-C47F74859271}"/>
          </ac:spMkLst>
        </pc:spChg>
        <pc:spChg chg="mod topLvl">
          <ac:chgData name="H M" userId="84cd2103f36ef0dc" providerId="LiveId" clId="{8F10A91F-EFDA-497B-869D-6F532A84F5AF}" dt="2023-09-05T14:41:41.316" v="1571" actId="165"/>
          <ac:spMkLst>
            <pc:docMk/>
            <pc:sldMk cId="219822653" sldId="493"/>
            <ac:spMk id="35" creationId="{A1E4BA59-39DA-5405-BA53-E83073417D3C}"/>
          </ac:spMkLst>
        </pc:spChg>
        <pc:spChg chg="mod topLvl">
          <ac:chgData name="H M" userId="84cd2103f36ef0dc" providerId="LiveId" clId="{8F10A91F-EFDA-497B-869D-6F532A84F5AF}" dt="2023-09-05T14:41:41.316" v="1571" actId="165"/>
          <ac:spMkLst>
            <pc:docMk/>
            <pc:sldMk cId="219822653" sldId="493"/>
            <ac:spMk id="36" creationId="{36C40095-1FE6-39C0-63FC-3FBA0950201D}"/>
          </ac:spMkLst>
        </pc:spChg>
        <pc:spChg chg="mod topLvl">
          <ac:chgData name="H M" userId="84cd2103f36ef0dc" providerId="LiveId" clId="{8F10A91F-EFDA-497B-869D-6F532A84F5AF}" dt="2023-09-05T14:41:41.316" v="1571" actId="165"/>
          <ac:spMkLst>
            <pc:docMk/>
            <pc:sldMk cId="219822653" sldId="493"/>
            <ac:spMk id="37" creationId="{C302E68F-6308-5D22-19A4-90577613FB70}"/>
          </ac:spMkLst>
        </pc:spChg>
        <pc:spChg chg="mod topLvl">
          <ac:chgData name="H M" userId="84cd2103f36ef0dc" providerId="LiveId" clId="{8F10A91F-EFDA-497B-869D-6F532A84F5AF}" dt="2023-09-05T14:41:41.316" v="1571" actId="165"/>
          <ac:spMkLst>
            <pc:docMk/>
            <pc:sldMk cId="219822653" sldId="493"/>
            <ac:spMk id="38" creationId="{0342AE97-D790-C907-2683-7D50D4EC01FD}"/>
          </ac:spMkLst>
        </pc:spChg>
        <pc:spChg chg="mod topLvl">
          <ac:chgData name="H M" userId="84cd2103f36ef0dc" providerId="LiveId" clId="{8F10A91F-EFDA-497B-869D-6F532A84F5AF}" dt="2023-09-05T14:41:41.316" v="1571" actId="165"/>
          <ac:spMkLst>
            <pc:docMk/>
            <pc:sldMk cId="219822653" sldId="493"/>
            <ac:spMk id="39" creationId="{5F53753C-6BF7-3C5C-E1FA-E722C3DE4E91}"/>
          </ac:spMkLst>
        </pc:spChg>
        <pc:spChg chg="mod topLvl">
          <ac:chgData name="H M" userId="84cd2103f36ef0dc" providerId="LiveId" clId="{8F10A91F-EFDA-497B-869D-6F532A84F5AF}" dt="2023-09-05T14:41:41.316" v="1571" actId="165"/>
          <ac:spMkLst>
            <pc:docMk/>
            <pc:sldMk cId="219822653" sldId="493"/>
            <ac:spMk id="40" creationId="{DDBADC59-84FF-998C-FF9E-1B2CEF14992F}"/>
          </ac:spMkLst>
        </pc:spChg>
        <pc:spChg chg="mod topLvl">
          <ac:chgData name="H M" userId="84cd2103f36ef0dc" providerId="LiveId" clId="{8F10A91F-EFDA-497B-869D-6F532A84F5AF}" dt="2023-09-05T14:41:41.316" v="1571" actId="165"/>
          <ac:spMkLst>
            <pc:docMk/>
            <pc:sldMk cId="219822653" sldId="493"/>
            <ac:spMk id="41" creationId="{F3B900C4-3D59-5B90-1B6E-495D1E6804E4}"/>
          </ac:spMkLst>
        </pc:spChg>
        <pc:spChg chg="mod topLvl">
          <ac:chgData name="H M" userId="84cd2103f36ef0dc" providerId="LiveId" clId="{8F10A91F-EFDA-497B-869D-6F532A84F5AF}" dt="2023-09-05T14:41:41.316" v="1571" actId="165"/>
          <ac:spMkLst>
            <pc:docMk/>
            <pc:sldMk cId="219822653" sldId="493"/>
            <ac:spMk id="42" creationId="{C44FB98F-BC0D-FC68-59BF-F452CAA973C2}"/>
          </ac:spMkLst>
        </pc:spChg>
        <pc:spChg chg="mod topLvl">
          <ac:chgData name="H M" userId="84cd2103f36ef0dc" providerId="LiveId" clId="{8F10A91F-EFDA-497B-869D-6F532A84F5AF}" dt="2023-09-05T14:41:41.316" v="1571" actId="165"/>
          <ac:spMkLst>
            <pc:docMk/>
            <pc:sldMk cId="219822653" sldId="493"/>
            <ac:spMk id="43" creationId="{C8754C5A-144D-BA90-C807-7E89CE0E1B79}"/>
          </ac:spMkLst>
        </pc:spChg>
        <pc:spChg chg="mod topLvl">
          <ac:chgData name="H M" userId="84cd2103f36ef0dc" providerId="LiveId" clId="{8F10A91F-EFDA-497B-869D-6F532A84F5AF}" dt="2023-09-05T14:41:41.316" v="1571" actId="165"/>
          <ac:spMkLst>
            <pc:docMk/>
            <pc:sldMk cId="219822653" sldId="493"/>
            <ac:spMk id="44" creationId="{DEB52954-83FC-D1FF-629E-EDDE4FE58D5D}"/>
          </ac:spMkLst>
        </pc:spChg>
        <pc:spChg chg="mod topLvl">
          <ac:chgData name="H M" userId="84cd2103f36ef0dc" providerId="LiveId" clId="{8F10A91F-EFDA-497B-869D-6F532A84F5AF}" dt="2023-09-05T14:41:41.316" v="1571" actId="165"/>
          <ac:spMkLst>
            <pc:docMk/>
            <pc:sldMk cId="219822653" sldId="493"/>
            <ac:spMk id="45" creationId="{877AD085-4BD9-8AF5-25DB-84C682C2A437}"/>
          </ac:spMkLst>
        </pc:spChg>
        <pc:spChg chg="mod topLvl">
          <ac:chgData name="H M" userId="84cd2103f36ef0dc" providerId="LiveId" clId="{8F10A91F-EFDA-497B-869D-6F532A84F5AF}" dt="2023-09-05T14:41:41.316" v="1571" actId="165"/>
          <ac:spMkLst>
            <pc:docMk/>
            <pc:sldMk cId="219822653" sldId="493"/>
            <ac:spMk id="46" creationId="{368DFB9E-D442-8B30-4A45-B6E838164A55}"/>
          </ac:spMkLst>
        </pc:spChg>
        <pc:spChg chg="mod topLvl">
          <ac:chgData name="H M" userId="84cd2103f36ef0dc" providerId="LiveId" clId="{8F10A91F-EFDA-497B-869D-6F532A84F5AF}" dt="2023-09-05T14:41:41.316" v="1571" actId="165"/>
          <ac:spMkLst>
            <pc:docMk/>
            <pc:sldMk cId="219822653" sldId="493"/>
            <ac:spMk id="47" creationId="{FB5462A8-4873-C918-E6B5-4E09D5CD1989}"/>
          </ac:spMkLst>
        </pc:spChg>
        <pc:spChg chg="mod topLvl">
          <ac:chgData name="H M" userId="84cd2103f36ef0dc" providerId="LiveId" clId="{8F10A91F-EFDA-497B-869D-6F532A84F5AF}" dt="2023-09-05T14:41:41.316" v="1571" actId="165"/>
          <ac:spMkLst>
            <pc:docMk/>
            <pc:sldMk cId="219822653" sldId="493"/>
            <ac:spMk id="48" creationId="{65163B6D-49C6-A5AF-8BDC-9768807BCFF1}"/>
          </ac:spMkLst>
        </pc:spChg>
        <pc:spChg chg="mod topLvl">
          <ac:chgData name="H M" userId="84cd2103f36ef0dc" providerId="LiveId" clId="{8F10A91F-EFDA-497B-869D-6F532A84F5AF}" dt="2023-09-05T14:41:41.316" v="1571" actId="165"/>
          <ac:spMkLst>
            <pc:docMk/>
            <pc:sldMk cId="219822653" sldId="493"/>
            <ac:spMk id="49" creationId="{FA9C306A-B3FE-D0A2-17E2-48CA8F588916}"/>
          </ac:spMkLst>
        </pc:spChg>
        <pc:spChg chg="mod topLvl">
          <ac:chgData name="H M" userId="84cd2103f36ef0dc" providerId="LiveId" clId="{8F10A91F-EFDA-497B-869D-6F532A84F5AF}" dt="2023-09-05T14:41:41.316" v="1571" actId="165"/>
          <ac:spMkLst>
            <pc:docMk/>
            <pc:sldMk cId="219822653" sldId="493"/>
            <ac:spMk id="50" creationId="{7AE5AB67-482A-AA81-456E-A923290FBDF1}"/>
          </ac:spMkLst>
        </pc:spChg>
        <pc:spChg chg="mod topLvl">
          <ac:chgData name="H M" userId="84cd2103f36ef0dc" providerId="LiveId" clId="{8F10A91F-EFDA-497B-869D-6F532A84F5AF}" dt="2023-09-05T14:41:41.316" v="1571" actId="165"/>
          <ac:spMkLst>
            <pc:docMk/>
            <pc:sldMk cId="219822653" sldId="493"/>
            <ac:spMk id="51" creationId="{0D5F57F6-8556-57FD-D86B-70321557E703}"/>
          </ac:spMkLst>
        </pc:spChg>
        <pc:spChg chg="mod topLvl">
          <ac:chgData name="H M" userId="84cd2103f36ef0dc" providerId="LiveId" clId="{8F10A91F-EFDA-497B-869D-6F532A84F5AF}" dt="2023-09-05T14:41:41.316" v="1571" actId="165"/>
          <ac:spMkLst>
            <pc:docMk/>
            <pc:sldMk cId="219822653" sldId="493"/>
            <ac:spMk id="52" creationId="{7EDAD728-7285-0B08-3259-9DA9E138B259}"/>
          </ac:spMkLst>
        </pc:spChg>
        <pc:spChg chg="mod topLvl">
          <ac:chgData name="H M" userId="84cd2103f36ef0dc" providerId="LiveId" clId="{8F10A91F-EFDA-497B-869D-6F532A84F5AF}" dt="2023-09-05T14:41:41.316" v="1571" actId="165"/>
          <ac:spMkLst>
            <pc:docMk/>
            <pc:sldMk cId="219822653" sldId="493"/>
            <ac:spMk id="53" creationId="{CD11B398-9F0D-D575-8F06-8E5B84D9895D}"/>
          </ac:spMkLst>
        </pc:spChg>
        <pc:spChg chg="mod topLvl">
          <ac:chgData name="H M" userId="84cd2103f36ef0dc" providerId="LiveId" clId="{8F10A91F-EFDA-497B-869D-6F532A84F5AF}" dt="2023-09-05T14:41:41.316" v="1571" actId="165"/>
          <ac:spMkLst>
            <pc:docMk/>
            <pc:sldMk cId="219822653" sldId="493"/>
            <ac:spMk id="54" creationId="{10B90E22-4A85-59DB-87D6-CB323766AEDC}"/>
          </ac:spMkLst>
        </pc:spChg>
        <pc:spChg chg="mod topLvl">
          <ac:chgData name="H M" userId="84cd2103f36ef0dc" providerId="LiveId" clId="{8F10A91F-EFDA-497B-869D-6F532A84F5AF}" dt="2023-09-05T14:41:41.316" v="1571" actId="165"/>
          <ac:spMkLst>
            <pc:docMk/>
            <pc:sldMk cId="219822653" sldId="493"/>
            <ac:spMk id="55" creationId="{1DF23CDA-9622-E6DE-7068-D608AB64819B}"/>
          </ac:spMkLst>
        </pc:spChg>
        <pc:spChg chg="mod topLvl">
          <ac:chgData name="H M" userId="84cd2103f36ef0dc" providerId="LiveId" clId="{8F10A91F-EFDA-497B-869D-6F532A84F5AF}" dt="2023-09-05T14:41:41.316" v="1571" actId="165"/>
          <ac:spMkLst>
            <pc:docMk/>
            <pc:sldMk cId="219822653" sldId="493"/>
            <ac:spMk id="56" creationId="{52FECBC2-DDEE-724C-1CFE-9AC1A5E3699B}"/>
          </ac:spMkLst>
        </pc:spChg>
        <pc:spChg chg="mod topLvl">
          <ac:chgData name="H M" userId="84cd2103f36ef0dc" providerId="LiveId" clId="{8F10A91F-EFDA-497B-869D-6F532A84F5AF}" dt="2023-09-05T14:41:41.316" v="1571" actId="165"/>
          <ac:spMkLst>
            <pc:docMk/>
            <pc:sldMk cId="219822653" sldId="493"/>
            <ac:spMk id="57" creationId="{7008E909-F5C4-AE66-421D-FF2822EE3FC4}"/>
          </ac:spMkLst>
        </pc:spChg>
        <pc:spChg chg="mod topLvl">
          <ac:chgData name="H M" userId="84cd2103f36ef0dc" providerId="LiveId" clId="{8F10A91F-EFDA-497B-869D-6F532A84F5AF}" dt="2023-09-05T14:41:41.316" v="1571" actId="165"/>
          <ac:spMkLst>
            <pc:docMk/>
            <pc:sldMk cId="219822653" sldId="493"/>
            <ac:spMk id="58" creationId="{32CB8FC7-B364-8D34-12C5-35A91BB66EC9}"/>
          </ac:spMkLst>
        </pc:spChg>
        <pc:spChg chg="mod topLvl">
          <ac:chgData name="H M" userId="84cd2103f36ef0dc" providerId="LiveId" clId="{8F10A91F-EFDA-497B-869D-6F532A84F5AF}" dt="2023-09-05T14:41:41.316" v="1571" actId="165"/>
          <ac:spMkLst>
            <pc:docMk/>
            <pc:sldMk cId="219822653" sldId="493"/>
            <ac:spMk id="59" creationId="{75CB2678-AB06-0546-A970-D340CEA3B7F3}"/>
          </ac:spMkLst>
        </pc:spChg>
        <pc:spChg chg="mod topLvl">
          <ac:chgData name="H M" userId="84cd2103f36ef0dc" providerId="LiveId" clId="{8F10A91F-EFDA-497B-869D-6F532A84F5AF}" dt="2023-09-05T14:41:41.316" v="1571" actId="165"/>
          <ac:spMkLst>
            <pc:docMk/>
            <pc:sldMk cId="219822653" sldId="493"/>
            <ac:spMk id="60" creationId="{D78CA805-1197-304D-A090-E57B02B81A84}"/>
          </ac:spMkLst>
        </pc:spChg>
        <pc:spChg chg="mod topLvl">
          <ac:chgData name="H M" userId="84cd2103f36ef0dc" providerId="LiveId" clId="{8F10A91F-EFDA-497B-869D-6F532A84F5AF}" dt="2023-09-05T14:41:41.316" v="1571" actId="165"/>
          <ac:spMkLst>
            <pc:docMk/>
            <pc:sldMk cId="219822653" sldId="493"/>
            <ac:spMk id="61" creationId="{B733701F-F09D-19FF-1E1E-5D650C828335}"/>
          </ac:spMkLst>
        </pc:spChg>
        <pc:spChg chg="mod topLvl">
          <ac:chgData name="H M" userId="84cd2103f36ef0dc" providerId="LiveId" clId="{8F10A91F-EFDA-497B-869D-6F532A84F5AF}" dt="2023-09-05T14:41:41.316" v="1571" actId="165"/>
          <ac:spMkLst>
            <pc:docMk/>
            <pc:sldMk cId="219822653" sldId="493"/>
            <ac:spMk id="62" creationId="{8590C38B-09E3-B44F-618A-4C7878F27ABA}"/>
          </ac:spMkLst>
        </pc:spChg>
        <pc:spChg chg="mod topLvl">
          <ac:chgData name="H M" userId="84cd2103f36ef0dc" providerId="LiveId" clId="{8F10A91F-EFDA-497B-869D-6F532A84F5AF}" dt="2023-09-05T14:41:41.316" v="1571" actId="165"/>
          <ac:spMkLst>
            <pc:docMk/>
            <pc:sldMk cId="219822653" sldId="493"/>
            <ac:spMk id="63" creationId="{56F941FA-5699-BA16-B0CB-10796E2F858E}"/>
          </ac:spMkLst>
        </pc:spChg>
        <pc:spChg chg="mod topLvl">
          <ac:chgData name="H M" userId="84cd2103f36ef0dc" providerId="LiveId" clId="{8F10A91F-EFDA-497B-869D-6F532A84F5AF}" dt="2023-09-05T14:41:41.316" v="1571" actId="165"/>
          <ac:spMkLst>
            <pc:docMk/>
            <pc:sldMk cId="219822653" sldId="493"/>
            <ac:spMk id="64" creationId="{C64F8099-5E15-A055-D932-23DF85D34395}"/>
          </ac:spMkLst>
        </pc:spChg>
        <pc:spChg chg="mod topLvl">
          <ac:chgData name="H M" userId="84cd2103f36ef0dc" providerId="LiveId" clId="{8F10A91F-EFDA-497B-869D-6F532A84F5AF}" dt="2023-09-05T14:41:41.316" v="1571" actId="165"/>
          <ac:spMkLst>
            <pc:docMk/>
            <pc:sldMk cId="219822653" sldId="493"/>
            <ac:spMk id="65" creationId="{221F01D7-6458-6CBE-AC15-F0BE6983379B}"/>
          </ac:spMkLst>
        </pc:spChg>
        <pc:spChg chg="mod topLvl">
          <ac:chgData name="H M" userId="84cd2103f36ef0dc" providerId="LiveId" clId="{8F10A91F-EFDA-497B-869D-6F532A84F5AF}" dt="2023-09-05T14:41:41.316" v="1571" actId="165"/>
          <ac:spMkLst>
            <pc:docMk/>
            <pc:sldMk cId="219822653" sldId="493"/>
            <ac:spMk id="66" creationId="{79804648-E1F5-DE72-30D7-459B23C9B31C}"/>
          </ac:spMkLst>
        </pc:spChg>
        <pc:spChg chg="mod topLvl">
          <ac:chgData name="H M" userId="84cd2103f36ef0dc" providerId="LiveId" clId="{8F10A91F-EFDA-497B-869D-6F532A84F5AF}" dt="2023-09-05T14:41:41.316" v="1571" actId="165"/>
          <ac:spMkLst>
            <pc:docMk/>
            <pc:sldMk cId="219822653" sldId="493"/>
            <ac:spMk id="67" creationId="{5C11788D-3CAF-1293-1A64-33BE91047005}"/>
          </ac:spMkLst>
        </pc:spChg>
        <pc:spChg chg="mod topLvl">
          <ac:chgData name="H M" userId="84cd2103f36ef0dc" providerId="LiveId" clId="{8F10A91F-EFDA-497B-869D-6F532A84F5AF}" dt="2023-09-05T14:41:41.316" v="1571" actId="165"/>
          <ac:spMkLst>
            <pc:docMk/>
            <pc:sldMk cId="219822653" sldId="493"/>
            <ac:spMk id="68" creationId="{E6F68B5D-BB39-7BCC-CDEB-FB794F5A46E3}"/>
          </ac:spMkLst>
        </pc:spChg>
        <pc:spChg chg="mod topLvl">
          <ac:chgData name="H M" userId="84cd2103f36ef0dc" providerId="LiveId" clId="{8F10A91F-EFDA-497B-869D-6F532A84F5AF}" dt="2023-09-05T14:41:41.316" v="1571" actId="165"/>
          <ac:spMkLst>
            <pc:docMk/>
            <pc:sldMk cId="219822653" sldId="493"/>
            <ac:spMk id="69" creationId="{6639B3A1-1AC1-DBDF-DF85-8F3D78FB7582}"/>
          </ac:spMkLst>
        </pc:spChg>
        <pc:spChg chg="mod topLvl">
          <ac:chgData name="H M" userId="84cd2103f36ef0dc" providerId="LiveId" clId="{8F10A91F-EFDA-497B-869D-6F532A84F5AF}" dt="2023-09-05T14:41:41.316" v="1571" actId="165"/>
          <ac:spMkLst>
            <pc:docMk/>
            <pc:sldMk cId="219822653" sldId="493"/>
            <ac:spMk id="70" creationId="{AAC63F86-3399-2C88-64F3-4A5461FF45C5}"/>
          </ac:spMkLst>
        </pc:spChg>
        <pc:spChg chg="mod topLvl">
          <ac:chgData name="H M" userId="84cd2103f36ef0dc" providerId="LiveId" clId="{8F10A91F-EFDA-497B-869D-6F532A84F5AF}" dt="2023-09-05T14:41:41.316" v="1571" actId="165"/>
          <ac:spMkLst>
            <pc:docMk/>
            <pc:sldMk cId="219822653" sldId="493"/>
            <ac:spMk id="71" creationId="{57B51082-24FE-64E9-B883-6D79F84596EE}"/>
          </ac:spMkLst>
        </pc:spChg>
        <pc:spChg chg="mod topLvl">
          <ac:chgData name="H M" userId="84cd2103f36ef0dc" providerId="LiveId" clId="{8F10A91F-EFDA-497B-869D-6F532A84F5AF}" dt="2023-09-05T14:41:41.316" v="1571" actId="165"/>
          <ac:spMkLst>
            <pc:docMk/>
            <pc:sldMk cId="219822653" sldId="493"/>
            <ac:spMk id="72" creationId="{C2001278-DC0B-AD8C-735E-658592E445A1}"/>
          </ac:spMkLst>
        </pc:spChg>
        <pc:spChg chg="mod topLvl">
          <ac:chgData name="H M" userId="84cd2103f36ef0dc" providerId="LiveId" clId="{8F10A91F-EFDA-497B-869D-6F532A84F5AF}" dt="2023-09-05T14:41:41.316" v="1571" actId="165"/>
          <ac:spMkLst>
            <pc:docMk/>
            <pc:sldMk cId="219822653" sldId="493"/>
            <ac:spMk id="73" creationId="{04D731A6-EF17-C1B5-B6AD-057D395E3AE3}"/>
          </ac:spMkLst>
        </pc:spChg>
        <pc:spChg chg="mod topLvl">
          <ac:chgData name="H M" userId="84cd2103f36ef0dc" providerId="LiveId" clId="{8F10A91F-EFDA-497B-869D-6F532A84F5AF}" dt="2023-09-05T14:41:41.316" v="1571" actId="165"/>
          <ac:spMkLst>
            <pc:docMk/>
            <pc:sldMk cId="219822653" sldId="493"/>
            <ac:spMk id="74" creationId="{9B1B378F-E144-A969-B331-7A659B6C33C1}"/>
          </ac:spMkLst>
        </pc:spChg>
        <pc:spChg chg="mod topLvl">
          <ac:chgData name="H M" userId="84cd2103f36ef0dc" providerId="LiveId" clId="{8F10A91F-EFDA-497B-869D-6F532A84F5AF}" dt="2023-09-05T14:41:41.316" v="1571" actId="165"/>
          <ac:spMkLst>
            <pc:docMk/>
            <pc:sldMk cId="219822653" sldId="493"/>
            <ac:spMk id="75" creationId="{FB79960B-5430-3756-55E2-4E5801BE2E43}"/>
          </ac:spMkLst>
        </pc:spChg>
        <pc:spChg chg="mod topLvl">
          <ac:chgData name="H M" userId="84cd2103f36ef0dc" providerId="LiveId" clId="{8F10A91F-EFDA-497B-869D-6F532A84F5AF}" dt="2023-09-05T14:41:41.316" v="1571" actId="165"/>
          <ac:spMkLst>
            <pc:docMk/>
            <pc:sldMk cId="219822653" sldId="493"/>
            <ac:spMk id="76" creationId="{D99CA1F1-E06E-360C-F856-07BBE5FB2F3D}"/>
          </ac:spMkLst>
        </pc:spChg>
        <pc:spChg chg="mod topLvl">
          <ac:chgData name="H M" userId="84cd2103f36ef0dc" providerId="LiveId" clId="{8F10A91F-EFDA-497B-869D-6F532A84F5AF}" dt="2023-09-05T14:41:41.316" v="1571" actId="165"/>
          <ac:spMkLst>
            <pc:docMk/>
            <pc:sldMk cId="219822653" sldId="493"/>
            <ac:spMk id="77" creationId="{A8C9203C-7756-F773-1113-917DB09D8994}"/>
          </ac:spMkLst>
        </pc:spChg>
        <pc:spChg chg="mod topLvl">
          <ac:chgData name="H M" userId="84cd2103f36ef0dc" providerId="LiveId" clId="{8F10A91F-EFDA-497B-869D-6F532A84F5AF}" dt="2023-09-05T14:41:41.316" v="1571" actId="165"/>
          <ac:spMkLst>
            <pc:docMk/>
            <pc:sldMk cId="219822653" sldId="493"/>
            <ac:spMk id="78" creationId="{9EF6215C-0EDC-3A9F-2378-CA5E2E3FE665}"/>
          </ac:spMkLst>
        </pc:spChg>
        <pc:spChg chg="mod topLvl">
          <ac:chgData name="H M" userId="84cd2103f36ef0dc" providerId="LiveId" clId="{8F10A91F-EFDA-497B-869D-6F532A84F5AF}" dt="2023-09-05T14:41:41.316" v="1571" actId="165"/>
          <ac:spMkLst>
            <pc:docMk/>
            <pc:sldMk cId="219822653" sldId="493"/>
            <ac:spMk id="79" creationId="{1995683B-4E9B-0746-58A0-B7859CC40C1C}"/>
          </ac:spMkLst>
        </pc:spChg>
        <pc:spChg chg="mod topLvl">
          <ac:chgData name="H M" userId="84cd2103f36ef0dc" providerId="LiveId" clId="{8F10A91F-EFDA-497B-869D-6F532A84F5AF}" dt="2023-09-05T14:41:41.316" v="1571" actId="165"/>
          <ac:spMkLst>
            <pc:docMk/>
            <pc:sldMk cId="219822653" sldId="493"/>
            <ac:spMk id="80" creationId="{E67DA983-B8E9-2014-B724-7220FCA85BC7}"/>
          </ac:spMkLst>
        </pc:spChg>
        <pc:spChg chg="mod topLvl">
          <ac:chgData name="H M" userId="84cd2103f36ef0dc" providerId="LiveId" clId="{8F10A91F-EFDA-497B-869D-6F532A84F5AF}" dt="2023-09-05T14:41:41.316" v="1571" actId="165"/>
          <ac:spMkLst>
            <pc:docMk/>
            <pc:sldMk cId="219822653" sldId="493"/>
            <ac:spMk id="81" creationId="{778536CE-C314-6BC0-69F4-845E6AF35BB8}"/>
          </ac:spMkLst>
        </pc:spChg>
        <pc:spChg chg="mod topLvl">
          <ac:chgData name="H M" userId="84cd2103f36ef0dc" providerId="LiveId" clId="{8F10A91F-EFDA-497B-869D-6F532A84F5AF}" dt="2023-09-05T14:41:41.316" v="1571" actId="165"/>
          <ac:spMkLst>
            <pc:docMk/>
            <pc:sldMk cId="219822653" sldId="493"/>
            <ac:spMk id="82" creationId="{C72993E1-EC13-9E36-C5FF-F09CA3CD123B}"/>
          </ac:spMkLst>
        </pc:spChg>
        <pc:spChg chg="mod topLvl">
          <ac:chgData name="H M" userId="84cd2103f36ef0dc" providerId="LiveId" clId="{8F10A91F-EFDA-497B-869D-6F532A84F5AF}" dt="2023-09-05T14:41:41.316" v="1571" actId="165"/>
          <ac:spMkLst>
            <pc:docMk/>
            <pc:sldMk cId="219822653" sldId="493"/>
            <ac:spMk id="83" creationId="{F7B37FA7-90FE-E51D-A7E3-CD93DF3302C4}"/>
          </ac:spMkLst>
        </pc:spChg>
        <pc:spChg chg="mod topLvl">
          <ac:chgData name="H M" userId="84cd2103f36ef0dc" providerId="LiveId" clId="{8F10A91F-EFDA-497B-869D-6F532A84F5AF}" dt="2023-09-05T14:41:41.316" v="1571" actId="165"/>
          <ac:spMkLst>
            <pc:docMk/>
            <pc:sldMk cId="219822653" sldId="493"/>
            <ac:spMk id="84" creationId="{ED278C81-D38B-5748-121F-DD977184D88A}"/>
          </ac:spMkLst>
        </pc:spChg>
        <pc:spChg chg="mod topLvl">
          <ac:chgData name="H M" userId="84cd2103f36ef0dc" providerId="LiveId" clId="{8F10A91F-EFDA-497B-869D-6F532A84F5AF}" dt="2023-09-05T14:41:41.316" v="1571" actId="165"/>
          <ac:spMkLst>
            <pc:docMk/>
            <pc:sldMk cId="219822653" sldId="493"/>
            <ac:spMk id="85" creationId="{6D0339C1-DF71-EA5A-05F4-D3470F9FE200}"/>
          </ac:spMkLst>
        </pc:spChg>
        <pc:spChg chg="mod topLvl">
          <ac:chgData name="H M" userId="84cd2103f36ef0dc" providerId="LiveId" clId="{8F10A91F-EFDA-497B-869D-6F532A84F5AF}" dt="2023-09-05T14:41:41.316" v="1571" actId="165"/>
          <ac:spMkLst>
            <pc:docMk/>
            <pc:sldMk cId="219822653" sldId="493"/>
            <ac:spMk id="86" creationId="{2974F628-2EC0-4BD3-576B-385AC98E8F3A}"/>
          </ac:spMkLst>
        </pc:spChg>
        <pc:spChg chg="mod topLvl">
          <ac:chgData name="H M" userId="84cd2103f36ef0dc" providerId="LiveId" clId="{8F10A91F-EFDA-497B-869D-6F532A84F5AF}" dt="2023-09-05T14:41:41.316" v="1571" actId="165"/>
          <ac:spMkLst>
            <pc:docMk/>
            <pc:sldMk cId="219822653" sldId="493"/>
            <ac:spMk id="87" creationId="{C9C30B91-E844-3FE2-394A-31CB28C3F5D4}"/>
          </ac:spMkLst>
        </pc:spChg>
        <pc:spChg chg="mod topLvl">
          <ac:chgData name="H M" userId="84cd2103f36ef0dc" providerId="LiveId" clId="{8F10A91F-EFDA-497B-869D-6F532A84F5AF}" dt="2023-09-05T14:41:41.316" v="1571" actId="165"/>
          <ac:spMkLst>
            <pc:docMk/>
            <pc:sldMk cId="219822653" sldId="493"/>
            <ac:spMk id="88" creationId="{38F8A6BD-AFDC-C032-2DB5-A7FEDDE35DDD}"/>
          </ac:spMkLst>
        </pc:spChg>
        <pc:spChg chg="mod topLvl">
          <ac:chgData name="H M" userId="84cd2103f36ef0dc" providerId="LiveId" clId="{8F10A91F-EFDA-497B-869D-6F532A84F5AF}" dt="2023-09-05T14:41:41.316" v="1571" actId="165"/>
          <ac:spMkLst>
            <pc:docMk/>
            <pc:sldMk cId="219822653" sldId="493"/>
            <ac:spMk id="89" creationId="{83E25958-EAB2-32BA-7AC3-AC3659B3C982}"/>
          </ac:spMkLst>
        </pc:spChg>
        <pc:spChg chg="mod topLvl">
          <ac:chgData name="H M" userId="84cd2103f36ef0dc" providerId="LiveId" clId="{8F10A91F-EFDA-497B-869D-6F532A84F5AF}" dt="2023-09-05T14:41:41.316" v="1571" actId="165"/>
          <ac:spMkLst>
            <pc:docMk/>
            <pc:sldMk cId="219822653" sldId="493"/>
            <ac:spMk id="90" creationId="{D4F16A60-3DE4-4263-08D0-AFFAA36D434C}"/>
          </ac:spMkLst>
        </pc:spChg>
        <pc:spChg chg="mod topLvl">
          <ac:chgData name="H M" userId="84cd2103f36ef0dc" providerId="LiveId" clId="{8F10A91F-EFDA-497B-869D-6F532A84F5AF}" dt="2023-09-05T14:41:41.316" v="1571" actId="165"/>
          <ac:spMkLst>
            <pc:docMk/>
            <pc:sldMk cId="219822653" sldId="493"/>
            <ac:spMk id="91" creationId="{0FD7226D-4AC7-0AF1-A5F7-17326A5B935B}"/>
          </ac:spMkLst>
        </pc:spChg>
        <pc:spChg chg="mod topLvl">
          <ac:chgData name="H M" userId="84cd2103f36ef0dc" providerId="LiveId" clId="{8F10A91F-EFDA-497B-869D-6F532A84F5AF}" dt="2023-09-05T14:41:41.316" v="1571" actId="165"/>
          <ac:spMkLst>
            <pc:docMk/>
            <pc:sldMk cId="219822653" sldId="493"/>
            <ac:spMk id="92" creationId="{438898E5-3652-9C73-C104-C4033CA3D90F}"/>
          </ac:spMkLst>
        </pc:spChg>
        <pc:spChg chg="mod topLvl">
          <ac:chgData name="H M" userId="84cd2103f36ef0dc" providerId="LiveId" clId="{8F10A91F-EFDA-497B-869D-6F532A84F5AF}" dt="2023-09-05T14:41:41.316" v="1571" actId="165"/>
          <ac:spMkLst>
            <pc:docMk/>
            <pc:sldMk cId="219822653" sldId="493"/>
            <ac:spMk id="93" creationId="{DBBFF61C-23B7-2EDF-734C-27A91E889D62}"/>
          </ac:spMkLst>
        </pc:spChg>
        <pc:spChg chg="mod topLvl">
          <ac:chgData name="H M" userId="84cd2103f36ef0dc" providerId="LiveId" clId="{8F10A91F-EFDA-497B-869D-6F532A84F5AF}" dt="2023-09-05T14:41:41.316" v="1571" actId="165"/>
          <ac:spMkLst>
            <pc:docMk/>
            <pc:sldMk cId="219822653" sldId="493"/>
            <ac:spMk id="94" creationId="{4DF2B0AA-8010-03B8-FC16-DE3842100C7D}"/>
          </ac:spMkLst>
        </pc:spChg>
        <pc:spChg chg="mod topLvl">
          <ac:chgData name="H M" userId="84cd2103f36ef0dc" providerId="LiveId" clId="{8F10A91F-EFDA-497B-869D-6F532A84F5AF}" dt="2023-09-05T14:41:41.316" v="1571" actId="165"/>
          <ac:spMkLst>
            <pc:docMk/>
            <pc:sldMk cId="219822653" sldId="493"/>
            <ac:spMk id="95" creationId="{873698FD-6916-8D01-E25E-67C27D6FE808}"/>
          </ac:spMkLst>
        </pc:spChg>
        <pc:spChg chg="mod topLvl">
          <ac:chgData name="H M" userId="84cd2103f36ef0dc" providerId="LiveId" clId="{8F10A91F-EFDA-497B-869D-6F532A84F5AF}" dt="2023-09-05T14:41:41.316" v="1571" actId="165"/>
          <ac:spMkLst>
            <pc:docMk/>
            <pc:sldMk cId="219822653" sldId="493"/>
            <ac:spMk id="96" creationId="{2A2D3E65-B0AC-A8D1-D56B-82A5F426B137}"/>
          </ac:spMkLst>
        </pc:spChg>
        <pc:spChg chg="mod topLvl">
          <ac:chgData name="H M" userId="84cd2103f36ef0dc" providerId="LiveId" clId="{8F10A91F-EFDA-497B-869D-6F532A84F5AF}" dt="2023-09-05T14:41:41.316" v="1571" actId="165"/>
          <ac:spMkLst>
            <pc:docMk/>
            <pc:sldMk cId="219822653" sldId="493"/>
            <ac:spMk id="97" creationId="{A5B052EB-7383-BFBD-0D2B-05256E9D368A}"/>
          </ac:spMkLst>
        </pc:spChg>
        <pc:spChg chg="mod topLvl">
          <ac:chgData name="H M" userId="84cd2103f36ef0dc" providerId="LiveId" clId="{8F10A91F-EFDA-497B-869D-6F532A84F5AF}" dt="2023-09-05T14:41:41.316" v="1571" actId="165"/>
          <ac:spMkLst>
            <pc:docMk/>
            <pc:sldMk cId="219822653" sldId="493"/>
            <ac:spMk id="98" creationId="{6D32C4E5-0C70-9C55-2910-7D8B08984D98}"/>
          </ac:spMkLst>
        </pc:spChg>
        <pc:spChg chg="mod topLvl">
          <ac:chgData name="H M" userId="84cd2103f36ef0dc" providerId="LiveId" clId="{8F10A91F-EFDA-497B-869D-6F532A84F5AF}" dt="2023-09-05T14:41:41.316" v="1571" actId="165"/>
          <ac:spMkLst>
            <pc:docMk/>
            <pc:sldMk cId="219822653" sldId="493"/>
            <ac:spMk id="99" creationId="{BFE8EABE-FED5-8D0D-AB37-4506FE197FC3}"/>
          </ac:spMkLst>
        </pc:spChg>
        <pc:spChg chg="mod topLvl">
          <ac:chgData name="H M" userId="84cd2103f36ef0dc" providerId="LiveId" clId="{8F10A91F-EFDA-497B-869D-6F532A84F5AF}" dt="2023-09-05T14:41:41.316" v="1571" actId="165"/>
          <ac:spMkLst>
            <pc:docMk/>
            <pc:sldMk cId="219822653" sldId="493"/>
            <ac:spMk id="100" creationId="{DACAEEE4-9207-F47D-F7A4-9BD7E0315B92}"/>
          </ac:spMkLst>
        </pc:spChg>
        <pc:spChg chg="mod topLvl">
          <ac:chgData name="H M" userId="84cd2103f36ef0dc" providerId="LiveId" clId="{8F10A91F-EFDA-497B-869D-6F532A84F5AF}" dt="2023-09-05T14:41:41.316" v="1571" actId="165"/>
          <ac:spMkLst>
            <pc:docMk/>
            <pc:sldMk cId="219822653" sldId="493"/>
            <ac:spMk id="101" creationId="{CF4044A1-A9F7-1643-B98E-6C04E6F67014}"/>
          </ac:spMkLst>
        </pc:spChg>
        <pc:spChg chg="mod topLvl">
          <ac:chgData name="H M" userId="84cd2103f36ef0dc" providerId="LiveId" clId="{8F10A91F-EFDA-497B-869D-6F532A84F5AF}" dt="2023-09-05T14:41:41.316" v="1571" actId="165"/>
          <ac:spMkLst>
            <pc:docMk/>
            <pc:sldMk cId="219822653" sldId="493"/>
            <ac:spMk id="102" creationId="{9576CEED-02F7-90C8-1A12-9D271BC2B7BA}"/>
          </ac:spMkLst>
        </pc:spChg>
        <pc:spChg chg="mod topLvl">
          <ac:chgData name="H M" userId="84cd2103f36ef0dc" providerId="LiveId" clId="{8F10A91F-EFDA-497B-869D-6F532A84F5AF}" dt="2023-09-05T14:41:41.316" v="1571" actId="165"/>
          <ac:spMkLst>
            <pc:docMk/>
            <pc:sldMk cId="219822653" sldId="493"/>
            <ac:spMk id="103" creationId="{060D602F-BCA2-E216-D948-DAAC334CF786}"/>
          </ac:spMkLst>
        </pc:spChg>
        <pc:spChg chg="mod topLvl">
          <ac:chgData name="H M" userId="84cd2103f36ef0dc" providerId="LiveId" clId="{8F10A91F-EFDA-497B-869D-6F532A84F5AF}" dt="2023-09-05T14:41:41.316" v="1571" actId="165"/>
          <ac:spMkLst>
            <pc:docMk/>
            <pc:sldMk cId="219822653" sldId="493"/>
            <ac:spMk id="104" creationId="{36CB4BD1-B51B-A075-CFFD-6BDDC2FAEDE2}"/>
          </ac:spMkLst>
        </pc:spChg>
        <pc:spChg chg="add mod">
          <ac:chgData name="H M" userId="84cd2103f36ef0dc" providerId="LiveId" clId="{8F10A91F-EFDA-497B-869D-6F532A84F5AF}" dt="2023-09-05T14:43:06.361" v="1598" actId="1076"/>
          <ac:spMkLst>
            <pc:docMk/>
            <pc:sldMk cId="219822653" sldId="493"/>
            <ac:spMk id="109" creationId="{CD4B22C6-F6AD-BAF4-221D-D8A15AD36A16}"/>
          </ac:spMkLst>
        </pc:spChg>
        <pc:spChg chg="add mod">
          <ac:chgData name="H M" userId="84cd2103f36ef0dc" providerId="LiveId" clId="{8F10A91F-EFDA-497B-869D-6F532A84F5AF}" dt="2023-09-05T14:43:06.361" v="1598" actId="1076"/>
          <ac:spMkLst>
            <pc:docMk/>
            <pc:sldMk cId="219822653" sldId="493"/>
            <ac:spMk id="110" creationId="{A55218B2-2975-A35A-F31B-4CBCD40DA051}"/>
          </ac:spMkLst>
        </pc:spChg>
        <pc:spChg chg="add mod">
          <ac:chgData name="H M" userId="84cd2103f36ef0dc" providerId="LiveId" clId="{8F10A91F-EFDA-497B-869D-6F532A84F5AF}" dt="2023-09-05T14:43:06.361" v="1598" actId="1076"/>
          <ac:spMkLst>
            <pc:docMk/>
            <pc:sldMk cId="219822653" sldId="493"/>
            <ac:spMk id="111" creationId="{9BAB2EAD-1787-025A-0579-5C7568F26567}"/>
          </ac:spMkLst>
        </pc:spChg>
        <pc:grpChg chg="add del mod">
          <ac:chgData name="H M" userId="84cd2103f36ef0dc" providerId="LiveId" clId="{8F10A91F-EFDA-497B-869D-6F532A84F5AF}" dt="2023-09-05T14:41:42.216" v="1572" actId="478"/>
          <ac:grpSpMkLst>
            <pc:docMk/>
            <pc:sldMk cId="219822653" sldId="493"/>
            <ac:grpSpMk id="11" creationId="{F6F20050-7DDC-1937-E670-2D9B7A732B19}"/>
          </ac:grpSpMkLst>
        </pc:grpChg>
        <pc:grpChg chg="add mod">
          <ac:chgData name="H M" userId="84cd2103f36ef0dc" providerId="LiveId" clId="{8F10A91F-EFDA-497B-869D-6F532A84F5AF}" dt="2023-09-05T14:41:36.693" v="1570" actId="164"/>
          <ac:grpSpMkLst>
            <pc:docMk/>
            <pc:sldMk cId="219822653" sldId="493"/>
            <ac:grpSpMk id="105" creationId="{DF498FC8-A1A5-92C6-223B-8A2AFAB2567F}"/>
          </ac:grpSpMkLst>
        </pc:grpChg>
        <pc:grpChg chg="add mod">
          <ac:chgData name="H M" userId="84cd2103f36ef0dc" providerId="LiveId" clId="{8F10A91F-EFDA-497B-869D-6F532A84F5AF}" dt="2023-09-05T14:41:35.836" v="1568" actId="164"/>
          <ac:grpSpMkLst>
            <pc:docMk/>
            <pc:sldMk cId="219822653" sldId="493"/>
            <ac:grpSpMk id="106" creationId="{F6BE35C1-104F-1397-FCCD-E9AB2F7E38AF}"/>
          </ac:grpSpMkLst>
        </pc:grpChg>
        <pc:picChg chg="add del mod">
          <ac:chgData name="H M" userId="84cd2103f36ef0dc" providerId="LiveId" clId="{8F10A91F-EFDA-497B-869D-6F532A84F5AF}" dt="2023-09-05T14:42:01.346" v="1578"/>
          <ac:picMkLst>
            <pc:docMk/>
            <pc:sldMk cId="219822653" sldId="493"/>
            <ac:picMk id="107" creationId="{C1750B88-2F9B-6280-63D6-EEC902C2D9A1}"/>
          </ac:picMkLst>
        </pc:picChg>
        <pc:picChg chg="add del mod">
          <ac:chgData name="H M" userId="84cd2103f36ef0dc" providerId="LiveId" clId="{8F10A91F-EFDA-497B-869D-6F532A84F5AF}" dt="2023-09-05T14:42:19.616" v="1585"/>
          <ac:picMkLst>
            <pc:docMk/>
            <pc:sldMk cId="219822653" sldId="493"/>
            <ac:picMk id="108" creationId="{3A1F7BBB-DEB7-D9AB-AAD9-FFC76B94214A}"/>
          </ac:picMkLst>
        </pc:picChg>
      </pc:sldChg>
      <pc:sldMasterChg chg="addSp delSp modSp mod setBg addSldLayout delSldLayout modSldLayout sldLayoutOrd">
        <pc:chgData name="H M" userId="84cd2103f36ef0dc" providerId="LiveId" clId="{8F10A91F-EFDA-497B-869D-6F532A84F5AF}" dt="2023-09-05T14:54:48.986" v="1736" actId="1076"/>
        <pc:sldMasterMkLst>
          <pc:docMk/>
          <pc:sldMasterMk cId="2834134848" sldId="2147483648"/>
        </pc:sldMasterMkLst>
        <pc:spChg chg="mod">
          <ac:chgData name="H M" userId="84cd2103f36ef0dc" providerId="LiveId" clId="{8F10A91F-EFDA-497B-869D-6F532A84F5AF}" dt="2023-09-04T21:01:17.608" v="306"/>
          <ac:spMkLst>
            <pc:docMk/>
            <pc:sldMasterMk cId="2834134848" sldId="2147483648"/>
            <ac:spMk id="3" creationId="{349EDCA4-3075-A0C2-F791-7D2934C91099}"/>
          </ac:spMkLst>
        </pc:spChg>
        <pc:spChg chg="mod">
          <ac:chgData name="H M" userId="84cd2103f36ef0dc" providerId="LiveId" clId="{8F10A91F-EFDA-497B-869D-6F532A84F5AF}" dt="2023-09-04T21:01:17.608" v="306"/>
          <ac:spMkLst>
            <pc:docMk/>
            <pc:sldMasterMk cId="2834134848" sldId="2147483648"/>
            <ac:spMk id="4" creationId="{277E0B8E-CDFF-8014-B8F3-F7B01CC7CC6B}"/>
          </ac:spMkLst>
        </pc:spChg>
        <pc:spChg chg="mod">
          <ac:chgData name="H M" userId="84cd2103f36ef0dc" providerId="LiveId" clId="{8F10A91F-EFDA-497B-869D-6F532A84F5AF}" dt="2023-09-04T21:01:17.608" v="306"/>
          <ac:spMkLst>
            <pc:docMk/>
            <pc:sldMasterMk cId="2834134848" sldId="2147483648"/>
            <ac:spMk id="5" creationId="{5E6D2A2D-5EBF-CFE7-3461-FB0A18564D1A}"/>
          </ac:spMkLst>
        </pc:spChg>
        <pc:spChg chg="mod">
          <ac:chgData name="H M" userId="84cd2103f36ef0dc" providerId="LiveId" clId="{8F10A91F-EFDA-497B-869D-6F532A84F5AF}" dt="2023-09-04T21:01:17.608" v="306"/>
          <ac:spMkLst>
            <pc:docMk/>
            <pc:sldMasterMk cId="2834134848" sldId="2147483648"/>
            <ac:spMk id="6" creationId="{A429C310-09D3-3EC0-FFC0-2E134973A964}"/>
          </ac:spMkLst>
        </pc:spChg>
        <pc:spChg chg="mod">
          <ac:chgData name="H M" userId="84cd2103f36ef0dc" providerId="LiveId" clId="{8F10A91F-EFDA-497B-869D-6F532A84F5AF}" dt="2023-09-04T21:01:17.608" v="306"/>
          <ac:spMkLst>
            <pc:docMk/>
            <pc:sldMasterMk cId="2834134848" sldId="2147483648"/>
            <ac:spMk id="7" creationId="{61575FA6-A131-A590-3C74-5F915036A7BA}"/>
          </ac:spMkLst>
        </pc:spChg>
        <pc:spChg chg="del">
          <ac:chgData name="H M" userId="84cd2103f36ef0dc" providerId="LiveId" clId="{8F10A91F-EFDA-497B-869D-6F532A84F5AF}" dt="2023-09-04T16:33:55.971" v="4" actId="478"/>
          <ac:spMkLst>
            <pc:docMk/>
            <pc:sldMasterMk cId="2834134848" sldId="2147483648"/>
            <ac:spMk id="8" creationId="{A6FBB519-2733-4A92-9000-2E4E21C3E63E}"/>
          </ac:spMkLst>
        </pc:spChg>
        <pc:spChg chg="add mod ord">
          <ac:chgData name="H M" userId="84cd2103f36ef0dc" providerId="LiveId" clId="{8F10A91F-EFDA-497B-869D-6F532A84F5AF}" dt="2023-09-04T21:01:37.495" v="308" actId="167"/>
          <ac:spMkLst>
            <pc:docMk/>
            <pc:sldMasterMk cId="2834134848" sldId="2147483648"/>
            <ac:spMk id="8" creationId="{B27BBFBD-9AEF-E73A-6697-D7531DDAC4EA}"/>
          </ac:spMkLst>
        </pc:spChg>
        <pc:spChg chg="del">
          <ac:chgData name="H M" userId="84cd2103f36ef0dc" providerId="LiveId" clId="{8F10A91F-EFDA-497B-869D-6F532A84F5AF}" dt="2023-09-04T16:33:55.971" v="4" actId="478"/>
          <ac:spMkLst>
            <pc:docMk/>
            <pc:sldMasterMk cId="2834134848" sldId="2147483648"/>
            <ac:spMk id="10" creationId="{2929286D-D6FF-F147-856B-6444289A28BC}"/>
          </ac:spMkLst>
        </pc:spChg>
        <pc:spChg chg="del">
          <ac:chgData name="H M" userId="84cd2103f36ef0dc" providerId="LiveId" clId="{8F10A91F-EFDA-497B-869D-6F532A84F5AF}" dt="2023-09-04T16:33:55.971" v="4" actId="478"/>
          <ac:spMkLst>
            <pc:docMk/>
            <pc:sldMasterMk cId="2834134848" sldId="2147483648"/>
            <ac:spMk id="26" creationId="{407A39FF-DD8F-00ED-AE1B-8ABD5880AF0F}"/>
          </ac:spMkLst>
        </pc:spChg>
        <pc:spChg chg="del">
          <ac:chgData name="H M" userId="84cd2103f36ef0dc" providerId="LiveId" clId="{8F10A91F-EFDA-497B-869D-6F532A84F5AF}" dt="2023-09-04T16:33:55.971" v="4" actId="478"/>
          <ac:spMkLst>
            <pc:docMk/>
            <pc:sldMasterMk cId="2834134848" sldId="2147483648"/>
            <ac:spMk id="27" creationId="{AB5F1B16-5958-1ACC-ACEE-742E968A93E9}"/>
          </ac:spMkLst>
        </pc:spChg>
        <pc:spChg chg="del">
          <ac:chgData name="H M" userId="84cd2103f36ef0dc" providerId="LiveId" clId="{8F10A91F-EFDA-497B-869D-6F532A84F5AF}" dt="2023-09-04T16:33:55.971" v="4" actId="478"/>
          <ac:spMkLst>
            <pc:docMk/>
            <pc:sldMasterMk cId="2834134848" sldId="2147483648"/>
            <ac:spMk id="28" creationId="{74813343-9FDF-5356-91E4-AC18F8A72671}"/>
          </ac:spMkLst>
        </pc:spChg>
        <pc:spChg chg="del">
          <ac:chgData name="H M" userId="84cd2103f36ef0dc" providerId="LiveId" clId="{8F10A91F-EFDA-497B-869D-6F532A84F5AF}" dt="2023-09-04T16:33:55.971" v="4" actId="478"/>
          <ac:spMkLst>
            <pc:docMk/>
            <pc:sldMasterMk cId="2834134848" sldId="2147483648"/>
            <ac:spMk id="29" creationId="{E21E683E-5655-D7BA-EFD4-47CD270BB417}"/>
          </ac:spMkLst>
        </pc:spChg>
        <pc:spChg chg="del">
          <ac:chgData name="H M" userId="84cd2103f36ef0dc" providerId="LiveId" clId="{8F10A91F-EFDA-497B-869D-6F532A84F5AF}" dt="2023-09-04T16:33:55.971" v="4" actId="478"/>
          <ac:spMkLst>
            <pc:docMk/>
            <pc:sldMasterMk cId="2834134848" sldId="2147483648"/>
            <ac:spMk id="30" creationId="{FC5647BD-57F2-0941-1CC3-991ADAB1A109}"/>
          </ac:spMkLst>
        </pc:spChg>
        <pc:spChg chg="del">
          <ac:chgData name="H M" userId="84cd2103f36ef0dc" providerId="LiveId" clId="{8F10A91F-EFDA-497B-869D-6F532A84F5AF}" dt="2023-09-04T16:33:55.971" v="4" actId="478"/>
          <ac:spMkLst>
            <pc:docMk/>
            <pc:sldMasterMk cId="2834134848" sldId="2147483648"/>
            <ac:spMk id="31" creationId="{9D81A619-C639-55D6-9629-4AE8CA3A1559}"/>
          </ac:spMkLst>
        </pc:spChg>
        <pc:spChg chg="del">
          <ac:chgData name="H M" userId="84cd2103f36ef0dc" providerId="LiveId" clId="{8F10A91F-EFDA-497B-869D-6F532A84F5AF}" dt="2023-09-04T16:33:55.971" v="4" actId="478"/>
          <ac:spMkLst>
            <pc:docMk/>
            <pc:sldMasterMk cId="2834134848" sldId="2147483648"/>
            <ac:spMk id="47" creationId="{AE88F7FE-3D42-6CB0-3C52-4D6749B3A04C}"/>
          </ac:spMkLst>
        </pc:spChg>
        <pc:spChg chg="del">
          <ac:chgData name="H M" userId="84cd2103f36ef0dc" providerId="LiveId" clId="{8F10A91F-EFDA-497B-869D-6F532A84F5AF}" dt="2023-09-04T16:33:55.971" v="4" actId="478"/>
          <ac:spMkLst>
            <pc:docMk/>
            <pc:sldMasterMk cId="2834134848" sldId="2147483648"/>
            <ac:spMk id="48" creationId="{C42C2E5C-2479-DAE9-5DB4-9318A8D3A8AC}"/>
          </ac:spMkLst>
        </pc:spChg>
        <pc:spChg chg="del">
          <ac:chgData name="H M" userId="84cd2103f36ef0dc" providerId="LiveId" clId="{8F10A91F-EFDA-497B-869D-6F532A84F5AF}" dt="2023-09-04T16:33:55.971" v="4" actId="478"/>
          <ac:spMkLst>
            <pc:docMk/>
            <pc:sldMasterMk cId="2834134848" sldId="2147483648"/>
            <ac:spMk id="49" creationId="{7AD72B93-AFA4-99BA-2ED4-522291DCCC2C}"/>
          </ac:spMkLst>
        </pc:spChg>
        <pc:grpChg chg="add del mod">
          <ac:chgData name="H M" userId="84cd2103f36ef0dc" providerId="LiveId" clId="{8F10A91F-EFDA-497B-869D-6F532A84F5AF}" dt="2023-09-05T14:43:35.586" v="1602" actId="478"/>
          <ac:grpSpMkLst>
            <pc:docMk/>
            <pc:sldMasterMk cId="2834134848" sldId="2147483648"/>
            <ac:grpSpMk id="2" creationId="{B6F4086F-AA42-50FA-8E23-CFA4018C03CD}"/>
          </ac:grpSpMkLst>
        </pc:grpChg>
        <pc:sldLayoutChg chg="addSp delSp modSp mod">
          <pc:chgData name="H M" userId="84cd2103f36ef0dc" providerId="LiveId" clId="{8F10A91F-EFDA-497B-869D-6F532A84F5AF}" dt="2023-09-05T14:10:07.297" v="1064" actId="1076"/>
          <pc:sldLayoutMkLst>
            <pc:docMk/>
            <pc:sldMasterMk cId="2834134848" sldId="2147483648"/>
            <pc:sldLayoutMk cId="1677186542" sldId="2147483649"/>
          </pc:sldLayoutMkLst>
          <pc:spChg chg="add mod">
            <ac:chgData name="H M" userId="84cd2103f36ef0dc" providerId="LiveId" clId="{8F10A91F-EFDA-497B-869D-6F532A84F5AF}" dt="2023-09-04T20:57:52.099" v="249"/>
            <ac:spMkLst>
              <pc:docMk/>
              <pc:sldMasterMk cId="2834134848" sldId="2147483648"/>
              <pc:sldLayoutMk cId="1677186542" sldId="2147483649"/>
              <ac:spMk id="2" creationId="{C9BFB504-B3B8-E5CB-3698-260F2B7D529E}"/>
            </ac:spMkLst>
          </pc:spChg>
          <pc:spChg chg="add mod">
            <ac:chgData name="H M" userId="84cd2103f36ef0dc" providerId="LiveId" clId="{8F10A91F-EFDA-497B-869D-6F532A84F5AF}" dt="2023-09-04T20:57:52.099" v="249"/>
            <ac:spMkLst>
              <pc:docMk/>
              <pc:sldMasterMk cId="2834134848" sldId="2147483648"/>
              <pc:sldLayoutMk cId="1677186542" sldId="2147483649"/>
              <ac:spMk id="3" creationId="{ACBB150E-3E9A-1AAB-682B-BD23D8B0171F}"/>
            </ac:spMkLst>
          </pc:spChg>
          <pc:spChg chg="add mod">
            <ac:chgData name="H M" userId="84cd2103f36ef0dc" providerId="LiveId" clId="{8F10A91F-EFDA-497B-869D-6F532A84F5AF}" dt="2023-09-04T20:57:52.099" v="249"/>
            <ac:spMkLst>
              <pc:docMk/>
              <pc:sldMasterMk cId="2834134848" sldId="2147483648"/>
              <pc:sldLayoutMk cId="1677186542" sldId="2147483649"/>
              <ac:spMk id="4" creationId="{4632A20C-6173-09F9-3E07-061F8743BD6D}"/>
            </ac:spMkLst>
          </pc:spChg>
          <pc:spChg chg="add mod">
            <ac:chgData name="H M" userId="84cd2103f36ef0dc" providerId="LiveId" clId="{8F10A91F-EFDA-497B-869D-6F532A84F5AF}" dt="2023-09-04T20:57:52.099" v="249"/>
            <ac:spMkLst>
              <pc:docMk/>
              <pc:sldMasterMk cId="2834134848" sldId="2147483648"/>
              <pc:sldLayoutMk cId="1677186542" sldId="2147483649"/>
              <ac:spMk id="5" creationId="{CDE826A5-F715-693E-586A-1E14F4FF739C}"/>
            </ac:spMkLst>
          </pc:spChg>
          <pc:spChg chg="add mod">
            <ac:chgData name="H M" userId="84cd2103f36ef0dc" providerId="LiveId" clId="{8F10A91F-EFDA-497B-869D-6F532A84F5AF}" dt="2023-09-04T20:57:52.099" v="249"/>
            <ac:spMkLst>
              <pc:docMk/>
              <pc:sldMasterMk cId="2834134848" sldId="2147483648"/>
              <pc:sldLayoutMk cId="1677186542" sldId="2147483649"/>
              <ac:spMk id="6" creationId="{F40E7B2A-A27C-E6E3-9195-E4889EBB73A1}"/>
            </ac:spMkLst>
          </pc:spChg>
          <pc:spChg chg="del">
            <ac:chgData name="H M" userId="84cd2103f36ef0dc" providerId="LiveId" clId="{8F10A91F-EFDA-497B-869D-6F532A84F5AF}" dt="2023-09-04T16:33:58.512" v="5" actId="478"/>
            <ac:spMkLst>
              <pc:docMk/>
              <pc:sldMasterMk cId="2834134848" sldId="2147483648"/>
              <pc:sldLayoutMk cId="1677186542" sldId="2147483649"/>
              <ac:spMk id="7" creationId="{63D42994-CB13-4630-B9A6-54D900E878AC}"/>
            </ac:spMkLst>
          </pc:spChg>
          <pc:spChg chg="add mod">
            <ac:chgData name="H M" userId="84cd2103f36ef0dc" providerId="LiveId" clId="{8F10A91F-EFDA-497B-869D-6F532A84F5AF}" dt="2023-09-04T20:57:52.099" v="249"/>
            <ac:spMkLst>
              <pc:docMk/>
              <pc:sldMasterMk cId="2834134848" sldId="2147483648"/>
              <pc:sldLayoutMk cId="1677186542" sldId="2147483649"/>
              <ac:spMk id="7" creationId="{BB65C20B-D257-CDD2-A1EF-532903B4B1DC}"/>
            </ac:spMkLst>
          </pc:spChg>
          <pc:spChg chg="add mod">
            <ac:chgData name="H M" userId="84cd2103f36ef0dc" providerId="LiveId" clId="{8F10A91F-EFDA-497B-869D-6F532A84F5AF}" dt="2023-09-04T20:57:52.099" v="249"/>
            <ac:spMkLst>
              <pc:docMk/>
              <pc:sldMasterMk cId="2834134848" sldId="2147483648"/>
              <pc:sldLayoutMk cId="1677186542" sldId="2147483649"/>
              <ac:spMk id="8" creationId="{E15DDFEE-1DFF-2C02-B440-E385EBDD42E9}"/>
            </ac:spMkLst>
          </pc:spChg>
          <pc:spChg chg="add mod">
            <ac:chgData name="H M" userId="84cd2103f36ef0dc" providerId="LiveId" clId="{8F10A91F-EFDA-497B-869D-6F532A84F5AF}" dt="2023-09-04T20:57:52.099" v="249"/>
            <ac:spMkLst>
              <pc:docMk/>
              <pc:sldMasterMk cId="2834134848" sldId="2147483648"/>
              <pc:sldLayoutMk cId="1677186542" sldId="2147483649"/>
              <ac:spMk id="9" creationId="{15CAFB63-4A35-D5C2-E020-B14B9F2118A7}"/>
            </ac:spMkLst>
          </pc:spChg>
          <pc:spChg chg="add mod">
            <ac:chgData name="H M" userId="84cd2103f36ef0dc" providerId="LiveId" clId="{8F10A91F-EFDA-497B-869D-6F532A84F5AF}" dt="2023-09-04T20:57:52.099" v="249"/>
            <ac:spMkLst>
              <pc:docMk/>
              <pc:sldMasterMk cId="2834134848" sldId="2147483648"/>
              <pc:sldLayoutMk cId="1677186542" sldId="2147483649"/>
              <ac:spMk id="10" creationId="{D73FDB6C-5F43-0EF3-B211-48598C479AAB}"/>
            </ac:spMkLst>
          </pc:spChg>
          <pc:spChg chg="add mod">
            <ac:chgData name="H M" userId="84cd2103f36ef0dc" providerId="LiveId" clId="{8F10A91F-EFDA-497B-869D-6F532A84F5AF}" dt="2023-09-04T20:57:52.099" v="249"/>
            <ac:spMkLst>
              <pc:docMk/>
              <pc:sldMasterMk cId="2834134848" sldId="2147483648"/>
              <pc:sldLayoutMk cId="1677186542" sldId="2147483649"/>
              <ac:spMk id="11" creationId="{25EB56DF-BCE6-7EAB-5D3A-FF5DD657330E}"/>
            </ac:spMkLst>
          </pc:spChg>
          <pc:spChg chg="add mod">
            <ac:chgData name="H M" userId="84cd2103f36ef0dc" providerId="LiveId" clId="{8F10A91F-EFDA-497B-869D-6F532A84F5AF}" dt="2023-09-04T20:57:52.099" v="249"/>
            <ac:spMkLst>
              <pc:docMk/>
              <pc:sldMasterMk cId="2834134848" sldId="2147483648"/>
              <pc:sldLayoutMk cId="1677186542" sldId="2147483649"/>
              <ac:spMk id="12" creationId="{FEFEE6DE-2B6A-4682-3316-45480D8CC0F7}"/>
            </ac:spMkLst>
          </pc:spChg>
          <pc:spChg chg="add mod">
            <ac:chgData name="H M" userId="84cd2103f36ef0dc" providerId="LiveId" clId="{8F10A91F-EFDA-497B-869D-6F532A84F5AF}" dt="2023-09-04T20:57:52.099" v="249"/>
            <ac:spMkLst>
              <pc:docMk/>
              <pc:sldMasterMk cId="2834134848" sldId="2147483648"/>
              <pc:sldLayoutMk cId="1677186542" sldId="2147483649"/>
              <ac:spMk id="13" creationId="{451FC490-1551-A8CD-765E-85DD96640A74}"/>
            </ac:spMkLst>
          </pc:spChg>
          <pc:spChg chg="mod">
            <ac:chgData name="H M" userId="84cd2103f36ef0dc" providerId="LiveId" clId="{8F10A91F-EFDA-497B-869D-6F532A84F5AF}" dt="2023-09-04T20:57:52.099" v="249"/>
            <ac:spMkLst>
              <pc:docMk/>
              <pc:sldMasterMk cId="2834134848" sldId="2147483648"/>
              <pc:sldLayoutMk cId="1677186542" sldId="2147483649"/>
              <ac:spMk id="15" creationId="{80C44C80-82E1-19D0-F069-6C8896812755}"/>
            </ac:spMkLst>
          </pc:spChg>
          <pc:spChg chg="mod">
            <ac:chgData name="H M" userId="84cd2103f36ef0dc" providerId="LiveId" clId="{8F10A91F-EFDA-497B-869D-6F532A84F5AF}" dt="2023-09-04T20:57:52.099" v="249"/>
            <ac:spMkLst>
              <pc:docMk/>
              <pc:sldMasterMk cId="2834134848" sldId="2147483648"/>
              <pc:sldLayoutMk cId="1677186542" sldId="2147483649"/>
              <ac:spMk id="16" creationId="{7EDE32F1-75D1-44E0-888D-3C37A1C5D911}"/>
            </ac:spMkLst>
          </pc:spChg>
          <pc:spChg chg="add mod">
            <ac:chgData name="H M" userId="84cd2103f36ef0dc" providerId="LiveId" clId="{8F10A91F-EFDA-497B-869D-6F532A84F5AF}" dt="2023-09-04T20:57:52.099" v="249"/>
            <ac:spMkLst>
              <pc:docMk/>
              <pc:sldMasterMk cId="2834134848" sldId="2147483648"/>
              <pc:sldLayoutMk cId="1677186542" sldId="2147483649"/>
              <ac:spMk id="17" creationId="{7F430D10-23A7-3273-0A3D-517DEB7C40DD}"/>
            </ac:spMkLst>
          </pc:spChg>
          <pc:spChg chg="add mod">
            <ac:chgData name="H M" userId="84cd2103f36ef0dc" providerId="LiveId" clId="{8F10A91F-EFDA-497B-869D-6F532A84F5AF}" dt="2023-09-05T14:10:07.297" v="1064" actId="1076"/>
            <ac:spMkLst>
              <pc:docMk/>
              <pc:sldMasterMk cId="2834134848" sldId="2147483648"/>
              <pc:sldLayoutMk cId="1677186542" sldId="2147483649"/>
              <ac:spMk id="19" creationId="{50F6CE1E-DC68-83D9-F41C-62A707322B59}"/>
            </ac:spMkLst>
          </pc:spChg>
          <pc:spChg chg="add mod">
            <ac:chgData name="H M" userId="84cd2103f36ef0dc" providerId="LiveId" clId="{8F10A91F-EFDA-497B-869D-6F532A84F5AF}" dt="2023-09-04T20:57:52.099" v="249"/>
            <ac:spMkLst>
              <pc:docMk/>
              <pc:sldMasterMk cId="2834134848" sldId="2147483648"/>
              <pc:sldLayoutMk cId="1677186542" sldId="2147483649"/>
              <ac:spMk id="20" creationId="{9462E908-CA57-868F-559D-50F61A3D7CDC}"/>
            </ac:spMkLst>
          </pc:spChg>
          <pc:spChg chg="add mod">
            <ac:chgData name="H M" userId="84cd2103f36ef0dc" providerId="LiveId" clId="{8F10A91F-EFDA-497B-869D-6F532A84F5AF}" dt="2023-09-04T20:57:52.099" v="249"/>
            <ac:spMkLst>
              <pc:docMk/>
              <pc:sldMasterMk cId="2834134848" sldId="2147483648"/>
              <pc:sldLayoutMk cId="1677186542" sldId="2147483649"/>
              <ac:spMk id="21" creationId="{7B80F9DE-F6B3-BE84-34A2-4C720244E3F5}"/>
            </ac:spMkLst>
          </pc:spChg>
          <pc:spChg chg="add mod">
            <ac:chgData name="H M" userId="84cd2103f36ef0dc" providerId="LiveId" clId="{8F10A91F-EFDA-497B-869D-6F532A84F5AF}" dt="2023-09-04T20:57:52.099" v="249"/>
            <ac:spMkLst>
              <pc:docMk/>
              <pc:sldMasterMk cId="2834134848" sldId="2147483648"/>
              <pc:sldLayoutMk cId="1677186542" sldId="2147483649"/>
              <ac:spMk id="22" creationId="{32EFCFB2-ABAB-6457-173F-D323F14E1BA5}"/>
            </ac:spMkLst>
          </pc:spChg>
          <pc:spChg chg="add mod">
            <ac:chgData name="H M" userId="84cd2103f36ef0dc" providerId="LiveId" clId="{8F10A91F-EFDA-497B-869D-6F532A84F5AF}" dt="2023-09-04T20:57:52.099" v="249"/>
            <ac:spMkLst>
              <pc:docMk/>
              <pc:sldMasterMk cId="2834134848" sldId="2147483648"/>
              <pc:sldLayoutMk cId="1677186542" sldId="2147483649"/>
              <ac:spMk id="23" creationId="{4CAA87EC-13CB-D0DF-CA48-FC173EFB6107}"/>
            </ac:spMkLst>
          </pc:spChg>
          <pc:spChg chg="add mod">
            <ac:chgData name="H M" userId="84cd2103f36ef0dc" providerId="LiveId" clId="{8F10A91F-EFDA-497B-869D-6F532A84F5AF}" dt="2023-09-04T20:57:52.099" v="249"/>
            <ac:spMkLst>
              <pc:docMk/>
              <pc:sldMasterMk cId="2834134848" sldId="2147483648"/>
              <pc:sldLayoutMk cId="1677186542" sldId="2147483649"/>
              <ac:spMk id="24" creationId="{09528124-4929-C1F7-BE09-4A1D58A4FD1C}"/>
            </ac:spMkLst>
          </pc:spChg>
          <pc:spChg chg="add mod">
            <ac:chgData name="H M" userId="84cd2103f36ef0dc" providerId="LiveId" clId="{8F10A91F-EFDA-497B-869D-6F532A84F5AF}" dt="2023-09-04T20:57:52.099" v="249"/>
            <ac:spMkLst>
              <pc:docMk/>
              <pc:sldMasterMk cId="2834134848" sldId="2147483648"/>
              <pc:sldLayoutMk cId="1677186542" sldId="2147483649"/>
              <ac:spMk id="25" creationId="{31A796C1-A6FD-3B1B-BC20-26DA72F36ACE}"/>
            </ac:spMkLst>
          </pc:spChg>
          <pc:spChg chg="add mod">
            <ac:chgData name="H M" userId="84cd2103f36ef0dc" providerId="LiveId" clId="{8F10A91F-EFDA-497B-869D-6F532A84F5AF}" dt="2023-09-04T20:57:52.099" v="249"/>
            <ac:spMkLst>
              <pc:docMk/>
              <pc:sldMasterMk cId="2834134848" sldId="2147483648"/>
              <pc:sldLayoutMk cId="1677186542" sldId="2147483649"/>
              <ac:spMk id="26" creationId="{EA966924-BCB6-BD9E-C192-1E5B5662590E}"/>
            </ac:spMkLst>
          </pc:spChg>
          <pc:spChg chg="add mod">
            <ac:chgData name="H M" userId="84cd2103f36ef0dc" providerId="LiveId" clId="{8F10A91F-EFDA-497B-869D-6F532A84F5AF}" dt="2023-09-04T20:57:52.099" v="249"/>
            <ac:spMkLst>
              <pc:docMk/>
              <pc:sldMasterMk cId="2834134848" sldId="2147483648"/>
              <pc:sldLayoutMk cId="1677186542" sldId="2147483649"/>
              <ac:spMk id="27" creationId="{9E1F6D18-D999-926A-3B7F-7407A4BEF627}"/>
            </ac:spMkLst>
          </pc:spChg>
          <pc:spChg chg="add mod">
            <ac:chgData name="H M" userId="84cd2103f36ef0dc" providerId="LiveId" clId="{8F10A91F-EFDA-497B-869D-6F532A84F5AF}" dt="2023-09-04T20:57:52.099" v="249"/>
            <ac:spMkLst>
              <pc:docMk/>
              <pc:sldMasterMk cId="2834134848" sldId="2147483648"/>
              <pc:sldLayoutMk cId="1677186542" sldId="2147483649"/>
              <ac:spMk id="29" creationId="{72CBCE86-1FF7-AB8C-1F40-5F57A9C21C83}"/>
            </ac:spMkLst>
          </pc:spChg>
          <pc:spChg chg="add mod">
            <ac:chgData name="H M" userId="84cd2103f36ef0dc" providerId="LiveId" clId="{8F10A91F-EFDA-497B-869D-6F532A84F5AF}" dt="2023-09-04T20:57:52.099" v="249"/>
            <ac:spMkLst>
              <pc:docMk/>
              <pc:sldMasterMk cId="2834134848" sldId="2147483648"/>
              <pc:sldLayoutMk cId="1677186542" sldId="2147483649"/>
              <ac:spMk id="30" creationId="{CFBEEB9B-490B-4D2D-A6AE-8148BFFDB0DC}"/>
            </ac:spMkLst>
          </pc:spChg>
          <pc:spChg chg="add mod">
            <ac:chgData name="H M" userId="84cd2103f36ef0dc" providerId="LiveId" clId="{8F10A91F-EFDA-497B-869D-6F532A84F5AF}" dt="2023-09-04T20:57:52.099" v="249"/>
            <ac:spMkLst>
              <pc:docMk/>
              <pc:sldMasterMk cId="2834134848" sldId="2147483648"/>
              <pc:sldLayoutMk cId="1677186542" sldId="2147483649"/>
              <ac:spMk id="31" creationId="{071C6C48-3367-8F9D-2725-7A5E6524FAF2}"/>
            </ac:spMkLst>
          </pc:spChg>
          <pc:spChg chg="add mod">
            <ac:chgData name="H M" userId="84cd2103f36ef0dc" providerId="LiveId" clId="{8F10A91F-EFDA-497B-869D-6F532A84F5AF}" dt="2023-09-04T20:57:52.099" v="249"/>
            <ac:spMkLst>
              <pc:docMk/>
              <pc:sldMasterMk cId="2834134848" sldId="2147483648"/>
              <pc:sldLayoutMk cId="1677186542" sldId="2147483649"/>
              <ac:spMk id="32" creationId="{78594399-BDF0-0EE1-F3C6-F8E50803D215}"/>
            </ac:spMkLst>
          </pc:spChg>
          <pc:spChg chg="mod">
            <ac:chgData name="H M" userId="84cd2103f36ef0dc" providerId="LiveId" clId="{8F10A91F-EFDA-497B-869D-6F532A84F5AF}" dt="2023-09-04T20:57:52.099" v="249"/>
            <ac:spMkLst>
              <pc:docMk/>
              <pc:sldMasterMk cId="2834134848" sldId="2147483648"/>
              <pc:sldLayoutMk cId="1677186542" sldId="2147483649"/>
              <ac:spMk id="34" creationId="{0352BF48-FD1A-C562-954D-35820DED056A}"/>
            </ac:spMkLst>
          </pc:spChg>
          <pc:spChg chg="mod">
            <ac:chgData name="H M" userId="84cd2103f36ef0dc" providerId="LiveId" clId="{8F10A91F-EFDA-497B-869D-6F532A84F5AF}" dt="2023-09-04T20:57:52.099" v="249"/>
            <ac:spMkLst>
              <pc:docMk/>
              <pc:sldMasterMk cId="2834134848" sldId="2147483648"/>
              <pc:sldLayoutMk cId="1677186542" sldId="2147483649"/>
              <ac:spMk id="35" creationId="{155E638A-2918-3D11-174C-2834CB123CB3}"/>
            </ac:spMkLst>
          </pc:spChg>
          <pc:spChg chg="mod">
            <ac:chgData name="H M" userId="84cd2103f36ef0dc" providerId="LiveId" clId="{8F10A91F-EFDA-497B-869D-6F532A84F5AF}" dt="2023-09-04T20:57:52.099" v="249"/>
            <ac:spMkLst>
              <pc:docMk/>
              <pc:sldMasterMk cId="2834134848" sldId="2147483648"/>
              <pc:sldLayoutMk cId="1677186542" sldId="2147483649"/>
              <ac:spMk id="36" creationId="{D5DF3630-9895-7E88-E367-25B996D82C44}"/>
            </ac:spMkLst>
          </pc:spChg>
          <pc:spChg chg="mod">
            <ac:chgData name="H M" userId="84cd2103f36ef0dc" providerId="LiveId" clId="{8F10A91F-EFDA-497B-869D-6F532A84F5AF}" dt="2023-09-04T20:57:52.099" v="249"/>
            <ac:spMkLst>
              <pc:docMk/>
              <pc:sldMasterMk cId="2834134848" sldId="2147483648"/>
              <pc:sldLayoutMk cId="1677186542" sldId="2147483649"/>
              <ac:spMk id="37" creationId="{E2B7BF50-53A9-DF0D-AE54-7587776C882E}"/>
            </ac:spMkLst>
          </pc:spChg>
          <pc:spChg chg="mod">
            <ac:chgData name="H M" userId="84cd2103f36ef0dc" providerId="LiveId" clId="{8F10A91F-EFDA-497B-869D-6F532A84F5AF}" dt="2023-09-04T20:57:52.099" v="249"/>
            <ac:spMkLst>
              <pc:docMk/>
              <pc:sldMasterMk cId="2834134848" sldId="2147483648"/>
              <pc:sldLayoutMk cId="1677186542" sldId="2147483649"/>
              <ac:spMk id="38" creationId="{E0F1CFC9-BA3E-66A6-EADB-DAC7DC2ED052}"/>
            </ac:spMkLst>
          </pc:spChg>
          <pc:spChg chg="mod">
            <ac:chgData name="H M" userId="84cd2103f36ef0dc" providerId="LiveId" clId="{8F10A91F-EFDA-497B-869D-6F532A84F5AF}" dt="2023-09-04T20:57:52.099" v="249"/>
            <ac:spMkLst>
              <pc:docMk/>
              <pc:sldMasterMk cId="2834134848" sldId="2147483648"/>
              <pc:sldLayoutMk cId="1677186542" sldId="2147483649"/>
              <ac:spMk id="39" creationId="{DD1578C4-56A4-28A5-F511-1238579CDA8F}"/>
            </ac:spMkLst>
          </pc:spChg>
          <pc:spChg chg="add del mod">
            <ac:chgData name="H M" userId="84cd2103f36ef0dc" providerId="LiveId" clId="{8F10A91F-EFDA-497B-869D-6F532A84F5AF}" dt="2023-09-04T21:34:57.950" v="781" actId="478"/>
            <ac:spMkLst>
              <pc:docMk/>
              <pc:sldMasterMk cId="2834134848" sldId="2147483648"/>
              <pc:sldLayoutMk cId="1677186542" sldId="2147483649"/>
              <ac:spMk id="40" creationId="{0C97FA5E-C113-A854-C4F3-266B12884DA9}"/>
            </ac:spMkLst>
          </pc:spChg>
          <pc:spChg chg="mod">
            <ac:chgData name="H M" userId="84cd2103f36ef0dc" providerId="LiveId" clId="{8F10A91F-EFDA-497B-869D-6F532A84F5AF}" dt="2023-09-04T20:57:52.099" v="249"/>
            <ac:spMkLst>
              <pc:docMk/>
              <pc:sldMasterMk cId="2834134848" sldId="2147483648"/>
              <pc:sldLayoutMk cId="1677186542" sldId="2147483649"/>
              <ac:spMk id="42" creationId="{1EC72669-6A2E-2EEF-91B3-F70DD1DFEEF2}"/>
            </ac:spMkLst>
          </pc:spChg>
          <pc:spChg chg="mod">
            <ac:chgData name="H M" userId="84cd2103f36ef0dc" providerId="LiveId" clId="{8F10A91F-EFDA-497B-869D-6F532A84F5AF}" dt="2023-09-04T20:57:52.099" v="249"/>
            <ac:spMkLst>
              <pc:docMk/>
              <pc:sldMasterMk cId="2834134848" sldId="2147483648"/>
              <pc:sldLayoutMk cId="1677186542" sldId="2147483649"/>
              <ac:spMk id="43" creationId="{115C048F-5742-7031-2145-FA228BDE56AF}"/>
            </ac:spMkLst>
          </pc:spChg>
          <pc:spChg chg="mod">
            <ac:chgData name="H M" userId="84cd2103f36ef0dc" providerId="LiveId" clId="{8F10A91F-EFDA-497B-869D-6F532A84F5AF}" dt="2023-09-04T20:57:52.099" v="249"/>
            <ac:spMkLst>
              <pc:docMk/>
              <pc:sldMasterMk cId="2834134848" sldId="2147483648"/>
              <pc:sldLayoutMk cId="1677186542" sldId="2147483649"/>
              <ac:spMk id="44" creationId="{0B8613D8-09DB-2E75-57FF-12B013DA661C}"/>
            </ac:spMkLst>
          </pc:spChg>
          <pc:spChg chg="mod">
            <ac:chgData name="H M" userId="84cd2103f36ef0dc" providerId="LiveId" clId="{8F10A91F-EFDA-497B-869D-6F532A84F5AF}" dt="2023-09-04T20:57:52.099" v="249"/>
            <ac:spMkLst>
              <pc:docMk/>
              <pc:sldMasterMk cId="2834134848" sldId="2147483648"/>
              <pc:sldLayoutMk cId="1677186542" sldId="2147483649"/>
              <ac:spMk id="45" creationId="{E530C54F-AF68-CDC1-480F-49A6D75CADCE}"/>
            </ac:spMkLst>
          </pc:spChg>
          <pc:spChg chg="mod">
            <ac:chgData name="H M" userId="84cd2103f36ef0dc" providerId="LiveId" clId="{8F10A91F-EFDA-497B-869D-6F532A84F5AF}" dt="2023-09-04T20:57:52.099" v="249"/>
            <ac:spMkLst>
              <pc:docMk/>
              <pc:sldMasterMk cId="2834134848" sldId="2147483648"/>
              <pc:sldLayoutMk cId="1677186542" sldId="2147483649"/>
              <ac:spMk id="46" creationId="{ECADC6BC-9A3D-BBFC-3CAA-CE14DE39728A}"/>
            </ac:spMkLst>
          </pc:spChg>
          <pc:spChg chg="mod">
            <ac:chgData name="H M" userId="84cd2103f36ef0dc" providerId="LiveId" clId="{8F10A91F-EFDA-497B-869D-6F532A84F5AF}" dt="2023-09-04T20:57:52.099" v="249"/>
            <ac:spMkLst>
              <pc:docMk/>
              <pc:sldMasterMk cId="2834134848" sldId="2147483648"/>
              <pc:sldLayoutMk cId="1677186542" sldId="2147483649"/>
              <ac:spMk id="47" creationId="{6B85FC14-2E1D-7F86-6B40-BCAAE137883D}"/>
            </ac:spMkLst>
          </pc:spChg>
          <pc:spChg chg="add mod">
            <ac:chgData name="H M" userId="84cd2103f36ef0dc" providerId="LiveId" clId="{8F10A91F-EFDA-497B-869D-6F532A84F5AF}" dt="2023-09-04T21:30:55.504" v="757"/>
            <ac:spMkLst>
              <pc:docMk/>
              <pc:sldMasterMk cId="2834134848" sldId="2147483648"/>
              <pc:sldLayoutMk cId="1677186542" sldId="2147483649"/>
              <ac:spMk id="49" creationId="{2310E408-F817-E108-EC16-AFC1E07F2578}"/>
            </ac:spMkLst>
          </pc:spChg>
          <pc:spChg chg="add del mod">
            <ac:chgData name="H M" userId="84cd2103f36ef0dc" providerId="LiveId" clId="{8F10A91F-EFDA-497B-869D-6F532A84F5AF}" dt="2023-09-04T21:34:57.442" v="780"/>
            <ac:spMkLst>
              <pc:docMk/>
              <pc:sldMasterMk cId="2834134848" sldId="2147483648"/>
              <pc:sldLayoutMk cId="1677186542" sldId="2147483649"/>
              <ac:spMk id="50" creationId="{E1D319ED-591F-C6B3-19BC-BB97DCC628C2}"/>
            </ac:spMkLst>
          </pc:spChg>
          <pc:spChg chg="mod">
            <ac:chgData name="H M" userId="84cd2103f36ef0dc" providerId="LiveId" clId="{8F10A91F-EFDA-497B-869D-6F532A84F5AF}" dt="2023-09-04T21:34:47.885" v="779"/>
            <ac:spMkLst>
              <pc:docMk/>
              <pc:sldMasterMk cId="2834134848" sldId="2147483648"/>
              <pc:sldLayoutMk cId="1677186542" sldId="2147483649"/>
              <ac:spMk id="52" creationId="{535358BF-7F2D-8EAF-78BE-A5E04BA7FC43}"/>
            </ac:spMkLst>
          </pc:spChg>
          <pc:spChg chg="mod">
            <ac:chgData name="H M" userId="84cd2103f36ef0dc" providerId="LiveId" clId="{8F10A91F-EFDA-497B-869D-6F532A84F5AF}" dt="2023-09-04T21:34:47.885" v="779"/>
            <ac:spMkLst>
              <pc:docMk/>
              <pc:sldMasterMk cId="2834134848" sldId="2147483648"/>
              <pc:sldLayoutMk cId="1677186542" sldId="2147483649"/>
              <ac:spMk id="53" creationId="{7080AF89-E693-1EF1-6E3E-0B0221D86AA1}"/>
            </ac:spMkLst>
          </pc:spChg>
          <pc:spChg chg="mod">
            <ac:chgData name="H M" userId="84cd2103f36ef0dc" providerId="LiveId" clId="{8F10A91F-EFDA-497B-869D-6F532A84F5AF}" dt="2023-09-04T21:34:47.885" v="779"/>
            <ac:spMkLst>
              <pc:docMk/>
              <pc:sldMasterMk cId="2834134848" sldId="2147483648"/>
              <pc:sldLayoutMk cId="1677186542" sldId="2147483649"/>
              <ac:spMk id="54" creationId="{73FA1D94-C03E-DC23-352D-09016DEB5F2A}"/>
            </ac:spMkLst>
          </pc:spChg>
          <pc:spChg chg="mod">
            <ac:chgData name="H M" userId="84cd2103f36ef0dc" providerId="LiveId" clId="{8F10A91F-EFDA-497B-869D-6F532A84F5AF}" dt="2023-09-04T21:34:47.885" v="779"/>
            <ac:spMkLst>
              <pc:docMk/>
              <pc:sldMasterMk cId="2834134848" sldId="2147483648"/>
              <pc:sldLayoutMk cId="1677186542" sldId="2147483649"/>
              <ac:spMk id="55" creationId="{32FC2A91-B964-AC3D-0BAA-803C8172E6C8}"/>
            </ac:spMkLst>
          </pc:spChg>
          <pc:spChg chg="mod">
            <ac:chgData name="H M" userId="84cd2103f36ef0dc" providerId="LiveId" clId="{8F10A91F-EFDA-497B-869D-6F532A84F5AF}" dt="2023-09-04T21:34:47.885" v="779"/>
            <ac:spMkLst>
              <pc:docMk/>
              <pc:sldMasterMk cId="2834134848" sldId="2147483648"/>
              <pc:sldLayoutMk cId="1677186542" sldId="2147483649"/>
              <ac:spMk id="56" creationId="{D8C38272-D9A7-FD31-FB1E-8780C5E68DA9}"/>
            </ac:spMkLst>
          </pc:spChg>
          <pc:spChg chg="mod">
            <ac:chgData name="H M" userId="84cd2103f36ef0dc" providerId="LiveId" clId="{8F10A91F-EFDA-497B-869D-6F532A84F5AF}" dt="2023-09-04T21:34:47.885" v="779"/>
            <ac:spMkLst>
              <pc:docMk/>
              <pc:sldMasterMk cId="2834134848" sldId="2147483648"/>
              <pc:sldLayoutMk cId="1677186542" sldId="2147483649"/>
              <ac:spMk id="57" creationId="{3F307433-B67F-62F8-0637-5F47AB98B6F8}"/>
            </ac:spMkLst>
          </pc:spChg>
          <pc:grpChg chg="add del mod">
            <ac:chgData name="H M" userId="84cd2103f36ef0dc" providerId="LiveId" clId="{8F10A91F-EFDA-497B-869D-6F532A84F5AF}" dt="2023-09-04T20:58:19.839" v="262" actId="478"/>
            <ac:grpSpMkLst>
              <pc:docMk/>
              <pc:sldMasterMk cId="2834134848" sldId="2147483648"/>
              <pc:sldLayoutMk cId="1677186542" sldId="2147483649"/>
              <ac:grpSpMk id="14" creationId="{B26BE2BA-B905-3A88-2572-BBF596B2AC15}"/>
            </ac:grpSpMkLst>
          </pc:grpChg>
          <pc:grpChg chg="add mod">
            <ac:chgData name="H M" userId="84cd2103f36ef0dc" providerId="LiveId" clId="{8F10A91F-EFDA-497B-869D-6F532A84F5AF}" dt="2023-09-04T20:57:52.099" v="249"/>
            <ac:grpSpMkLst>
              <pc:docMk/>
              <pc:sldMasterMk cId="2834134848" sldId="2147483648"/>
              <pc:sldLayoutMk cId="1677186542" sldId="2147483649"/>
              <ac:grpSpMk id="33" creationId="{D653F295-36CE-D73C-FC6F-787A5F8A0376}"/>
            </ac:grpSpMkLst>
          </pc:grpChg>
          <pc:grpChg chg="add del mod">
            <ac:chgData name="H M" userId="84cd2103f36ef0dc" providerId="LiveId" clId="{8F10A91F-EFDA-497B-869D-6F532A84F5AF}" dt="2023-09-04T21:34:58.367" v="782" actId="478"/>
            <ac:grpSpMkLst>
              <pc:docMk/>
              <pc:sldMasterMk cId="2834134848" sldId="2147483648"/>
              <pc:sldLayoutMk cId="1677186542" sldId="2147483649"/>
              <ac:grpSpMk id="41" creationId="{311A40B0-C193-0A8C-6A61-3E75A1DA4F49}"/>
            </ac:grpSpMkLst>
          </pc:grpChg>
          <pc:grpChg chg="add del mod">
            <ac:chgData name="H M" userId="84cd2103f36ef0dc" providerId="LiveId" clId="{8F10A91F-EFDA-497B-869D-6F532A84F5AF}" dt="2023-09-04T21:34:57.442" v="780"/>
            <ac:grpSpMkLst>
              <pc:docMk/>
              <pc:sldMasterMk cId="2834134848" sldId="2147483648"/>
              <pc:sldLayoutMk cId="1677186542" sldId="2147483649"/>
              <ac:grpSpMk id="51" creationId="{61B20479-D2DC-0E20-8DE0-167C37C87431}"/>
            </ac:grpSpMkLst>
          </pc:grpChg>
          <pc:picChg chg="add mod">
            <ac:chgData name="H M" userId="84cd2103f36ef0dc" providerId="LiveId" clId="{8F10A91F-EFDA-497B-869D-6F532A84F5AF}" dt="2023-09-04T20:57:52.099" v="249"/>
            <ac:picMkLst>
              <pc:docMk/>
              <pc:sldMasterMk cId="2834134848" sldId="2147483648"/>
              <pc:sldLayoutMk cId="1677186542" sldId="2147483649"/>
              <ac:picMk id="18" creationId="{C7C8226D-EA82-C054-A9D3-2AFE156C22E6}"/>
            </ac:picMkLst>
          </pc:picChg>
          <pc:picChg chg="add mod">
            <ac:chgData name="H M" userId="84cd2103f36ef0dc" providerId="LiveId" clId="{8F10A91F-EFDA-497B-869D-6F532A84F5AF}" dt="2023-09-04T20:57:52.099" v="249"/>
            <ac:picMkLst>
              <pc:docMk/>
              <pc:sldMasterMk cId="2834134848" sldId="2147483648"/>
              <pc:sldLayoutMk cId="1677186542" sldId="2147483649"/>
              <ac:picMk id="28" creationId="{C75D72EB-5D87-E3E2-039A-93BF34D7D7B7}"/>
            </ac:picMkLst>
          </pc:picChg>
          <pc:picChg chg="add mod">
            <ac:chgData name="H M" userId="84cd2103f36ef0dc" providerId="LiveId" clId="{8F10A91F-EFDA-497B-869D-6F532A84F5AF}" dt="2023-09-04T20:59:10.500" v="272" actId="1582"/>
            <ac:picMkLst>
              <pc:docMk/>
              <pc:sldMasterMk cId="2834134848" sldId="2147483648"/>
              <pc:sldLayoutMk cId="1677186542" sldId="2147483649"/>
              <ac:picMk id="48" creationId="{E31BAD9D-505C-5603-ADC0-328CA87F1BDA}"/>
            </ac:picMkLst>
          </pc:picChg>
        </pc:sldLayoutChg>
        <pc:sldLayoutChg chg="addSp delSp modSp mod">
          <pc:chgData name="H M" userId="84cd2103f36ef0dc" providerId="LiveId" clId="{8F10A91F-EFDA-497B-869D-6F532A84F5AF}" dt="2023-09-05T14:10:11.388" v="1065" actId="1076"/>
          <pc:sldLayoutMkLst>
            <pc:docMk/>
            <pc:sldMasterMk cId="2834134848" sldId="2147483648"/>
            <pc:sldLayoutMk cId="273777978" sldId="2147483650"/>
          </pc:sldLayoutMkLst>
          <pc:spChg chg="add mod">
            <ac:chgData name="H M" userId="84cd2103f36ef0dc" providerId="LiveId" clId="{8F10A91F-EFDA-497B-869D-6F532A84F5AF}" dt="2023-09-04T20:57:54.122" v="250"/>
            <ac:spMkLst>
              <pc:docMk/>
              <pc:sldMasterMk cId="2834134848" sldId="2147483648"/>
              <pc:sldLayoutMk cId="273777978" sldId="2147483650"/>
              <ac:spMk id="2" creationId="{6D6F6E52-A761-4A08-0655-AF46FFA4293D}"/>
            </ac:spMkLst>
          </pc:spChg>
          <pc:spChg chg="add mod">
            <ac:chgData name="H M" userId="84cd2103f36ef0dc" providerId="LiveId" clId="{8F10A91F-EFDA-497B-869D-6F532A84F5AF}" dt="2023-09-04T20:57:54.122" v="250"/>
            <ac:spMkLst>
              <pc:docMk/>
              <pc:sldMasterMk cId="2834134848" sldId="2147483648"/>
              <pc:sldLayoutMk cId="273777978" sldId="2147483650"/>
              <ac:spMk id="3" creationId="{42598DB5-26D4-1246-8BFC-153E0756CF74}"/>
            </ac:spMkLst>
          </pc:spChg>
          <pc:spChg chg="add mod">
            <ac:chgData name="H M" userId="84cd2103f36ef0dc" providerId="LiveId" clId="{8F10A91F-EFDA-497B-869D-6F532A84F5AF}" dt="2023-09-04T20:57:54.122" v="250"/>
            <ac:spMkLst>
              <pc:docMk/>
              <pc:sldMasterMk cId="2834134848" sldId="2147483648"/>
              <pc:sldLayoutMk cId="273777978" sldId="2147483650"/>
              <ac:spMk id="4" creationId="{2D3C5BA1-1BC6-098E-06E7-82BA56B4DF18}"/>
            </ac:spMkLst>
          </pc:spChg>
          <pc:spChg chg="add mod">
            <ac:chgData name="H M" userId="84cd2103f36ef0dc" providerId="LiveId" clId="{8F10A91F-EFDA-497B-869D-6F532A84F5AF}" dt="2023-09-04T20:57:54.122" v="250"/>
            <ac:spMkLst>
              <pc:docMk/>
              <pc:sldMasterMk cId="2834134848" sldId="2147483648"/>
              <pc:sldLayoutMk cId="273777978" sldId="2147483650"/>
              <ac:spMk id="5" creationId="{82D22EE6-EBBE-60CE-A581-11272A51A9CE}"/>
            </ac:spMkLst>
          </pc:spChg>
          <pc:spChg chg="add mod">
            <ac:chgData name="H M" userId="84cd2103f36ef0dc" providerId="LiveId" clId="{8F10A91F-EFDA-497B-869D-6F532A84F5AF}" dt="2023-09-04T20:57:54.122" v="250"/>
            <ac:spMkLst>
              <pc:docMk/>
              <pc:sldMasterMk cId="2834134848" sldId="2147483648"/>
              <pc:sldLayoutMk cId="273777978" sldId="2147483650"/>
              <ac:spMk id="6" creationId="{9ABCA631-2715-661E-5DCF-C6CFED9B6A9C}"/>
            </ac:spMkLst>
          </pc:spChg>
          <pc:spChg chg="add mod">
            <ac:chgData name="H M" userId="84cd2103f36ef0dc" providerId="LiveId" clId="{8F10A91F-EFDA-497B-869D-6F532A84F5AF}" dt="2023-09-04T20:57:54.122" v="250"/>
            <ac:spMkLst>
              <pc:docMk/>
              <pc:sldMasterMk cId="2834134848" sldId="2147483648"/>
              <pc:sldLayoutMk cId="273777978" sldId="2147483650"/>
              <ac:spMk id="7" creationId="{FF0D0CB6-F804-76FD-F895-1593A27152B8}"/>
            </ac:spMkLst>
          </pc:spChg>
          <pc:spChg chg="add mod">
            <ac:chgData name="H M" userId="84cd2103f36ef0dc" providerId="LiveId" clId="{8F10A91F-EFDA-497B-869D-6F532A84F5AF}" dt="2023-09-04T20:57:54.122" v="250"/>
            <ac:spMkLst>
              <pc:docMk/>
              <pc:sldMasterMk cId="2834134848" sldId="2147483648"/>
              <pc:sldLayoutMk cId="273777978" sldId="2147483650"/>
              <ac:spMk id="8" creationId="{A52D9C6F-9556-0B6D-318D-7854602971A3}"/>
            </ac:spMkLst>
          </pc:spChg>
          <pc:spChg chg="add mod">
            <ac:chgData name="H M" userId="84cd2103f36ef0dc" providerId="LiveId" clId="{8F10A91F-EFDA-497B-869D-6F532A84F5AF}" dt="2023-09-04T20:57:54.122" v="250"/>
            <ac:spMkLst>
              <pc:docMk/>
              <pc:sldMasterMk cId="2834134848" sldId="2147483648"/>
              <pc:sldLayoutMk cId="273777978" sldId="2147483650"/>
              <ac:spMk id="9" creationId="{AD29B7D9-A9B7-4593-0FD3-DFC2501B102F}"/>
            </ac:spMkLst>
          </pc:spChg>
          <pc:spChg chg="add mod">
            <ac:chgData name="H M" userId="84cd2103f36ef0dc" providerId="LiveId" clId="{8F10A91F-EFDA-497B-869D-6F532A84F5AF}" dt="2023-09-04T20:57:54.122" v="250"/>
            <ac:spMkLst>
              <pc:docMk/>
              <pc:sldMasterMk cId="2834134848" sldId="2147483648"/>
              <pc:sldLayoutMk cId="273777978" sldId="2147483650"/>
              <ac:spMk id="10" creationId="{C93BE45E-5E9E-63EF-0AA3-541FA70A7F11}"/>
            </ac:spMkLst>
          </pc:spChg>
          <pc:spChg chg="add mod">
            <ac:chgData name="H M" userId="84cd2103f36ef0dc" providerId="LiveId" clId="{8F10A91F-EFDA-497B-869D-6F532A84F5AF}" dt="2023-09-04T20:57:54.122" v="250"/>
            <ac:spMkLst>
              <pc:docMk/>
              <pc:sldMasterMk cId="2834134848" sldId="2147483648"/>
              <pc:sldLayoutMk cId="273777978" sldId="2147483650"/>
              <ac:spMk id="11" creationId="{FE9705C2-D0E0-9EDC-6392-8D1A5F7FC771}"/>
            </ac:spMkLst>
          </pc:spChg>
          <pc:spChg chg="add mod">
            <ac:chgData name="H M" userId="84cd2103f36ef0dc" providerId="LiveId" clId="{8F10A91F-EFDA-497B-869D-6F532A84F5AF}" dt="2023-09-04T20:57:54.122" v="250"/>
            <ac:spMkLst>
              <pc:docMk/>
              <pc:sldMasterMk cId="2834134848" sldId="2147483648"/>
              <pc:sldLayoutMk cId="273777978" sldId="2147483650"/>
              <ac:spMk id="12" creationId="{764EE03B-B119-30DF-8D9E-9EBCA760E59A}"/>
            </ac:spMkLst>
          </pc:spChg>
          <pc:spChg chg="add mod">
            <ac:chgData name="H M" userId="84cd2103f36ef0dc" providerId="LiveId" clId="{8F10A91F-EFDA-497B-869D-6F532A84F5AF}" dt="2023-09-04T20:57:54.122" v="250"/>
            <ac:spMkLst>
              <pc:docMk/>
              <pc:sldMasterMk cId="2834134848" sldId="2147483648"/>
              <pc:sldLayoutMk cId="273777978" sldId="2147483650"/>
              <ac:spMk id="13" creationId="{12F510A1-5C62-747B-26B4-5D9CDA00DE28}"/>
            </ac:spMkLst>
          </pc:spChg>
          <pc:spChg chg="mod">
            <ac:chgData name="H M" userId="84cd2103f36ef0dc" providerId="LiveId" clId="{8F10A91F-EFDA-497B-869D-6F532A84F5AF}" dt="2023-09-04T20:57:54.122" v="250"/>
            <ac:spMkLst>
              <pc:docMk/>
              <pc:sldMasterMk cId="2834134848" sldId="2147483648"/>
              <pc:sldLayoutMk cId="273777978" sldId="2147483650"/>
              <ac:spMk id="15" creationId="{605112A7-C7F0-2574-F6A5-1B7C7DB488AD}"/>
            </ac:spMkLst>
          </pc:spChg>
          <pc:spChg chg="mod">
            <ac:chgData name="H M" userId="84cd2103f36ef0dc" providerId="LiveId" clId="{8F10A91F-EFDA-497B-869D-6F532A84F5AF}" dt="2023-09-04T20:57:54.122" v="250"/>
            <ac:spMkLst>
              <pc:docMk/>
              <pc:sldMasterMk cId="2834134848" sldId="2147483648"/>
              <pc:sldLayoutMk cId="273777978" sldId="2147483650"/>
              <ac:spMk id="16" creationId="{B5D79103-136A-2BD0-0F8A-30398AD7D2A0}"/>
            </ac:spMkLst>
          </pc:spChg>
          <pc:spChg chg="add mod">
            <ac:chgData name="H M" userId="84cd2103f36ef0dc" providerId="LiveId" clId="{8F10A91F-EFDA-497B-869D-6F532A84F5AF}" dt="2023-09-04T20:58:06.002" v="255" actId="1076"/>
            <ac:spMkLst>
              <pc:docMk/>
              <pc:sldMasterMk cId="2834134848" sldId="2147483648"/>
              <pc:sldLayoutMk cId="273777978" sldId="2147483650"/>
              <ac:spMk id="17" creationId="{A588B997-B2E3-C178-CBBB-E50D38D12108}"/>
            </ac:spMkLst>
          </pc:spChg>
          <pc:spChg chg="add mod">
            <ac:chgData name="H M" userId="84cd2103f36ef0dc" providerId="LiveId" clId="{8F10A91F-EFDA-497B-869D-6F532A84F5AF}" dt="2023-09-05T14:10:11.388" v="1065" actId="1076"/>
            <ac:spMkLst>
              <pc:docMk/>
              <pc:sldMasterMk cId="2834134848" sldId="2147483648"/>
              <pc:sldLayoutMk cId="273777978" sldId="2147483650"/>
              <ac:spMk id="19" creationId="{E7936E42-F6CB-272C-2DC5-BD5B66779563}"/>
            </ac:spMkLst>
          </pc:spChg>
          <pc:spChg chg="add mod">
            <ac:chgData name="H M" userId="84cd2103f36ef0dc" providerId="LiveId" clId="{8F10A91F-EFDA-497B-869D-6F532A84F5AF}" dt="2023-09-04T20:57:54.122" v="250"/>
            <ac:spMkLst>
              <pc:docMk/>
              <pc:sldMasterMk cId="2834134848" sldId="2147483648"/>
              <pc:sldLayoutMk cId="273777978" sldId="2147483650"/>
              <ac:spMk id="20" creationId="{9581BBA0-7EC3-0B6D-6D6A-D4E1EAE9F37F}"/>
            </ac:spMkLst>
          </pc:spChg>
          <pc:spChg chg="add mod">
            <ac:chgData name="H M" userId="84cd2103f36ef0dc" providerId="LiveId" clId="{8F10A91F-EFDA-497B-869D-6F532A84F5AF}" dt="2023-09-04T20:57:54.122" v="250"/>
            <ac:spMkLst>
              <pc:docMk/>
              <pc:sldMasterMk cId="2834134848" sldId="2147483648"/>
              <pc:sldLayoutMk cId="273777978" sldId="2147483650"/>
              <ac:spMk id="21" creationId="{C8AA246B-6001-B55F-8AA1-3142B4C655B9}"/>
            </ac:spMkLst>
          </pc:spChg>
          <pc:spChg chg="add mod">
            <ac:chgData name="H M" userId="84cd2103f36ef0dc" providerId="LiveId" clId="{8F10A91F-EFDA-497B-869D-6F532A84F5AF}" dt="2023-09-04T20:57:54.122" v="250"/>
            <ac:spMkLst>
              <pc:docMk/>
              <pc:sldMasterMk cId="2834134848" sldId="2147483648"/>
              <pc:sldLayoutMk cId="273777978" sldId="2147483650"/>
              <ac:spMk id="22" creationId="{8D188779-F9AC-A9D3-C13C-87D0F9C75202}"/>
            </ac:spMkLst>
          </pc:spChg>
          <pc:spChg chg="add mod">
            <ac:chgData name="H M" userId="84cd2103f36ef0dc" providerId="LiveId" clId="{8F10A91F-EFDA-497B-869D-6F532A84F5AF}" dt="2023-09-04T20:57:54.122" v="250"/>
            <ac:spMkLst>
              <pc:docMk/>
              <pc:sldMasterMk cId="2834134848" sldId="2147483648"/>
              <pc:sldLayoutMk cId="273777978" sldId="2147483650"/>
              <ac:spMk id="23" creationId="{B85B925A-6E7D-4DE7-3978-1E0E135E92F7}"/>
            </ac:spMkLst>
          </pc:spChg>
          <pc:spChg chg="add mod">
            <ac:chgData name="H M" userId="84cd2103f36ef0dc" providerId="LiveId" clId="{8F10A91F-EFDA-497B-869D-6F532A84F5AF}" dt="2023-09-04T20:57:54.122" v="250"/>
            <ac:spMkLst>
              <pc:docMk/>
              <pc:sldMasterMk cId="2834134848" sldId="2147483648"/>
              <pc:sldLayoutMk cId="273777978" sldId="2147483650"/>
              <ac:spMk id="24" creationId="{65B3B996-74BE-2947-CB01-50C90C37F43B}"/>
            </ac:spMkLst>
          </pc:spChg>
          <pc:spChg chg="add mod">
            <ac:chgData name="H M" userId="84cd2103f36ef0dc" providerId="LiveId" clId="{8F10A91F-EFDA-497B-869D-6F532A84F5AF}" dt="2023-09-04T20:57:54.122" v="250"/>
            <ac:spMkLst>
              <pc:docMk/>
              <pc:sldMasterMk cId="2834134848" sldId="2147483648"/>
              <pc:sldLayoutMk cId="273777978" sldId="2147483650"/>
              <ac:spMk id="25" creationId="{420AE81F-B6B2-1640-112A-9AA159793A74}"/>
            </ac:spMkLst>
          </pc:spChg>
          <pc:spChg chg="add mod">
            <ac:chgData name="H M" userId="84cd2103f36ef0dc" providerId="LiveId" clId="{8F10A91F-EFDA-497B-869D-6F532A84F5AF}" dt="2023-09-04T20:57:54.122" v="250"/>
            <ac:spMkLst>
              <pc:docMk/>
              <pc:sldMasterMk cId="2834134848" sldId="2147483648"/>
              <pc:sldLayoutMk cId="273777978" sldId="2147483650"/>
              <ac:spMk id="26" creationId="{A98DE535-4ABF-B736-1955-3A7D79E8FD0D}"/>
            </ac:spMkLst>
          </pc:spChg>
          <pc:spChg chg="add mod">
            <ac:chgData name="H M" userId="84cd2103f36ef0dc" providerId="LiveId" clId="{8F10A91F-EFDA-497B-869D-6F532A84F5AF}" dt="2023-09-04T20:57:54.122" v="250"/>
            <ac:spMkLst>
              <pc:docMk/>
              <pc:sldMasterMk cId="2834134848" sldId="2147483648"/>
              <pc:sldLayoutMk cId="273777978" sldId="2147483650"/>
              <ac:spMk id="27" creationId="{47D4FBD6-DF0A-1B8F-77A3-AFE71630578A}"/>
            </ac:spMkLst>
          </pc:spChg>
          <pc:spChg chg="add mod">
            <ac:chgData name="H M" userId="84cd2103f36ef0dc" providerId="LiveId" clId="{8F10A91F-EFDA-497B-869D-6F532A84F5AF}" dt="2023-09-04T20:57:54.122" v="250"/>
            <ac:spMkLst>
              <pc:docMk/>
              <pc:sldMasterMk cId="2834134848" sldId="2147483648"/>
              <pc:sldLayoutMk cId="273777978" sldId="2147483650"/>
              <ac:spMk id="29" creationId="{2F9CD5AC-AA16-DC8C-7D10-201F5B1B3525}"/>
            </ac:spMkLst>
          </pc:spChg>
          <pc:spChg chg="add mod">
            <ac:chgData name="H M" userId="84cd2103f36ef0dc" providerId="LiveId" clId="{8F10A91F-EFDA-497B-869D-6F532A84F5AF}" dt="2023-09-04T20:57:54.122" v="250"/>
            <ac:spMkLst>
              <pc:docMk/>
              <pc:sldMasterMk cId="2834134848" sldId="2147483648"/>
              <pc:sldLayoutMk cId="273777978" sldId="2147483650"/>
              <ac:spMk id="30" creationId="{503F02C5-BD59-A680-3AC0-E82DE70262D7}"/>
            </ac:spMkLst>
          </pc:spChg>
          <pc:spChg chg="add mod">
            <ac:chgData name="H M" userId="84cd2103f36ef0dc" providerId="LiveId" clId="{8F10A91F-EFDA-497B-869D-6F532A84F5AF}" dt="2023-09-04T20:57:54.122" v="250"/>
            <ac:spMkLst>
              <pc:docMk/>
              <pc:sldMasterMk cId="2834134848" sldId="2147483648"/>
              <pc:sldLayoutMk cId="273777978" sldId="2147483650"/>
              <ac:spMk id="31" creationId="{6A229140-0E8E-D05E-1858-F2E8AE874326}"/>
            </ac:spMkLst>
          </pc:spChg>
          <pc:spChg chg="add mod">
            <ac:chgData name="H M" userId="84cd2103f36ef0dc" providerId="LiveId" clId="{8F10A91F-EFDA-497B-869D-6F532A84F5AF}" dt="2023-09-04T20:57:54.122" v="250"/>
            <ac:spMkLst>
              <pc:docMk/>
              <pc:sldMasterMk cId="2834134848" sldId="2147483648"/>
              <pc:sldLayoutMk cId="273777978" sldId="2147483650"/>
              <ac:spMk id="32" creationId="{75B9B836-7867-59BA-62C1-FA3921E7363F}"/>
            </ac:spMkLst>
          </pc:spChg>
          <pc:spChg chg="mod">
            <ac:chgData name="H M" userId="84cd2103f36ef0dc" providerId="LiveId" clId="{8F10A91F-EFDA-497B-869D-6F532A84F5AF}" dt="2023-09-04T20:57:54.122" v="250"/>
            <ac:spMkLst>
              <pc:docMk/>
              <pc:sldMasterMk cId="2834134848" sldId="2147483648"/>
              <pc:sldLayoutMk cId="273777978" sldId="2147483650"/>
              <ac:spMk id="34" creationId="{A541B34F-4C49-145C-C858-C68BA86DB4FA}"/>
            </ac:spMkLst>
          </pc:spChg>
          <pc:spChg chg="mod">
            <ac:chgData name="H M" userId="84cd2103f36ef0dc" providerId="LiveId" clId="{8F10A91F-EFDA-497B-869D-6F532A84F5AF}" dt="2023-09-04T20:57:54.122" v="250"/>
            <ac:spMkLst>
              <pc:docMk/>
              <pc:sldMasterMk cId="2834134848" sldId="2147483648"/>
              <pc:sldLayoutMk cId="273777978" sldId="2147483650"/>
              <ac:spMk id="35" creationId="{3D4C95CC-74C4-78D2-23FA-D1B491CFCDDA}"/>
            </ac:spMkLst>
          </pc:spChg>
          <pc:spChg chg="mod">
            <ac:chgData name="H M" userId="84cd2103f36ef0dc" providerId="LiveId" clId="{8F10A91F-EFDA-497B-869D-6F532A84F5AF}" dt="2023-09-04T20:57:54.122" v="250"/>
            <ac:spMkLst>
              <pc:docMk/>
              <pc:sldMasterMk cId="2834134848" sldId="2147483648"/>
              <pc:sldLayoutMk cId="273777978" sldId="2147483650"/>
              <ac:spMk id="36" creationId="{804407CB-71CA-8310-5C49-74600366D80D}"/>
            </ac:spMkLst>
          </pc:spChg>
          <pc:spChg chg="mod">
            <ac:chgData name="H M" userId="84cd2103f36ef0dc" providerId="LiveId" clId="{8F10A91F-EFDA-497B-869D-6F532A84F5AF}" dt="2023-09-04T20:57:54.122" v="250"/>
            <ac:spMkLst>
              <pc:docMk/>
              <pc:sldMasterMk cId="2834134848" sldId="2147483648"/>
              <pc:sldLayoutMk cId="273777978" sldId="2147483650"/>
              <ac:spMk id="37" creationId="{6D02CDB8-8583-17FD-4F0B-F1307A2B4A73}"/>
            </ac:spMkLst>
          </pc:spChg>
          <pc:spChg chg="mod">
            <ac:chgData name="H M" userId="84cd2103f36ef0dc" providerId="LiveId" clId="{8F10A91F-EFDA-497B-869D-6F532A84F5AF}" dt="2023-09-04T20:57:54.122" v="250"/>
            <ac:spMkLst>
              <pc:docMk/>
              <pc:sldMasterMk cId="2834134848" sldId="2147483648"/>
              <pc:sldLayoutMk cId="273777978" sldId="2147483650"/>
              <ac:spMk id="38" creationId="{23984ADF-6B77-DF4A-8AA9-E8C1435275F6}"/>
            </ac:spMkLst>
          </pc:spChg>
          <pc:spChg chg="mod">
            <ac:chgData name="H M" userId="84cd2103f36ef0dc" providerId="LiveId" clId="{8F10A91F-EFDA-497B-869D-6F532A84F5AF}" dt="2023-09-04T20:57:54.122" v="250"/>
            <ac:spMkLst>
              <pc:docMk/>
              <pc:sldMasterMk cId="2834134848" sldId="2147483648"/>
              <pc:sldLayoutMk cId="273777978" sldId="2147483650"/>
              <ac:spMk id="39" creationId="{8976AC0B-EEE1-25AC-B964-F229321BD1DA}"/>
            </ac:spMkLst>
          </pc:spChg>
          <pc:spChg chg="add mod">
            <ac:chgData name="H M" userId="84cd2103f36ef0dc" providerId="LiveId" clId="{8F10A91F-EFDA-497B-869D-6F532A84F5AF}" dt="2023-09-04T21:34:58.771" v="783" actId="688"/>
            <ac:spMkLst>
              <pc:docMk/>
              <pc:sldMasterMk cId="2834134848" sldId="2147483648"/>
              <pc:sldLayoutMk cId="273777978" sldId="2147483650"/>
              <ac:spMk id="40" creationId="{DCB38382-33D8-0EAC-D997-94FE9B8A37B9}"/>
            </ac:spMkLst>
          </pc:spChg>
          <pc:spChg chg="mod">
            <ac:chgData name="H M" userId="84cd2103f36ef0dc" providerId="LiveId" clId="{8F10A91F-EFDA-497B-869D-6F532A84F5AF}" dt="2023-09-04T20:57:54.122" v="250"/>
            <ac:spMkLst>
              <pc:docMk/>
              <pc:sldMasterMk cId="2834134848" sldId="2147483648"/>
              <pc:sldLayoutMk cId="273777978" sldId="2147483650"/>
              <ac:spMk id="42" creationId="{6755D21C-8E32-1E18-ECA5-476F8DA2C316}"/>
            </ac:spMkLst>
          </pc:spChg>
          <pc:spChg chg="mod">
            <ac:chgData name="H M" userId="84cd2103f36ef0dc" providerId="LiveId" clId="{8F10A91F-EFDA-497B-869D-6F532A84F5AF}" dt="2023-09-04T20:57:54.122" v="250"/>
            <ac:spMkLst>
              <pc:docMk/>
              <pc:sldMasterMk cId="2834134848" sldId="2147483648"/>
              <pc:sldLayoutMk cId="273777978" sldId="2147483650"/>
              <ac:spMk id="43" creationId="{C995F809-81E0-A640-5B5E-F8AF2597F30A}"/>
            </ac:spMkLst>
          </pc:spChg>
          <pc:spChg chg="mod">
            <ac:chgData name="H M" userId="84cd2103f36ef0dc" providerId="LiveId" clId="{8F10A91F-EFDA-497B-869D-6F532A84F5AF}" dt="2023-09-04T20:57:54.122" v="250"/>
            <ac:spMkLst>
              <pc:docMk/>
              <pc:sldMasterMk cId="2834134848" sldId="2147483648"/>
              <pc:sldLayoutMk cId="273777978" sldId="2147483650"/>
              <ac:spMk id="44" creationId="{ED2ED006-9816-EF68-5A4E-3BDF7097F673}"/>
            </ac:spMkLst>
          </pc:spChg>
          <pc:spChg chg="mod">
            <ac:chgData name="H M" userId="84cd2103f36ef0dc" providerId="LiveId" clId="{8F10A91F-EFDA-497B-869D-6F532A84F5AF}" dt="2023-09-04T20:57:54.122" v="250"/>
            <ac:spMkLst>
              <pc:docMk/>
              <pc:sldMasterMk cId="2834134848" sldId="2147483648"/>
              <pc:sldLayoutMk cId="273777978" sldId="2147483650"/>
              <ac:spMk id="45" creationId="{8985503A-0423-561A-7B33-1210761CFD61}"/>
            </ac:spMkLst>
          </pc:spChg>
          <pc:spChg chg="mod">
            <ac:chgData name="H M" userId="84cd2103f36ef0dc" providerId="LiveId" clId="{8F10A91F-EFDA-497B-869D-6F532A84F5AF}" dt="2023-09-04T20:57:54.122" v="250"/>
            <ac:spMkLst>
              <pc:docMk/>
              <pc:sldMasterMk cId="2834134848" sldId="2147483648"/>
              <pc:sldLayoutMk cId="273777978" sldId="2147483650"/>
              <ac:spMk id="46" creationId="{996D4DF8-DD18-7D4D-F2E3-CF75A61EB13A}"/>
            </ac:spMkLst>
          </pc:spChg>
          <pc:spChg chg="mod">
            <ac:chgData name="H M" userId="84cd2103f36ef0dc" providerId="LiveId" clId="{8F10A91F-EFDA-497B-869D-6F532A84F5AF}" dt="2023-09-04T20:57:54.122" v="250"/>
            <ac:spMkLst>
              <pc:docMk/>
              <pc:sldMasterMk cId="2834134848" sldId="2147483648"/>
              <pc:sldLayoutMk cId="273777978" sldId="2147483650"/>
              <ac:spMk id="47" creationId="{26F8E683-4327-D398-C7B8-DFC65768FACA}"/>
            </ac:spMkLst>
          </pc:spChg>
          <pc:spChg chg="add mod">
            <ac:chgData name="H M" userId="84cd2103f36ef0dc" providerId="LiveId" clId="{8F10A91F-EFDA-497B-869D-6F532A84F5AF}" dt="2023-09-04T21:33:41.520" v="769" actId="14100"/>
            <ac:spMkLst>
              <pc:docMk/>
              <pc:sldMasterMk cId="2834134848" sldId="2147483648"/>
              <pc:sldLayoutMk cId="273777978" sldId="2147483650"/>
              <ac:spMk id="50" creationId="{D85AF8C4-088B-C566-77DF-EEAFC10CA092}"/>
            </ac:spMkLst>
          </pc:spChg>
          <pc:grpChg chg="add del mod">
            <ac:chgData name="H M" userId="84cd2103f36ef0dc" providerId="LiveId" clId="{8F10A91F-EFDA-497B-869D-6F532A84F5AF}" dt="2023-09-04T20:58:10.229" v="257" actId="478"/>
            <ac:grpSpMkLst>
              <pc:docMk/>
              <pc:sldMasterMk cId="2834134848" sldId="2147483648"/>
              <pc:sldLayoutMk cId="273777978" sldId="2147483650"/>
              <ac:grpSpMk id="14" creationId="{50E74EF2-22CA-17A9-90B0-A6112A91EF9B}"/>
            </ac:grpSpMkLst>
          </pc:grpChg>
          <pc:grpChg chg="add mod">
            <ac:chgData name="H M" userId="84cd2103f36ef0dc" providerId="LiveId" clId="{8F10A91F-EFDA-497B-869D-6F532A84F5AF}" dt="2023-09-04T20:57:54.122" v="250"/>
            <ac:grpSpMkLst>
              <pc:docMk/>
              <pc:sldMasterMk cId="2834134848" sldId="2147483648"/>
              <pc:sldLayoutMk cId="273777978" sldId="2147483650"/>
              <ac:grpSpMk id="33" creationId="{C1A61512-916E-4340-5B81-16E416CC8C86}"/>
            </ac:grpSpMkLst>
          </pc:grpChg>
          <pc:grpChg chg="add mod">
            <ac:chgData name="H M" userId="84cd2103f36ef0dc" providerId="LiveId" clId="{8F10A91F-EFDA-497B-869D-6F532A84F5AF}" dt="2023-09-04T21:34:58.771" v="783" actId="688"/>
            <ac:grpSpMkLst>
              <pc:docMk/>
              <pc:sldMasterMk cId="2834134848" sldId="2147483648"/>
              <pc:sldLayoutMk cId="273777978" sldId="2147483650"/>
              <ac:grpSpMk id="41" creationId="{7BFF85A5-41F0-9999-009E-25176401D14D}"/>
            </ac:grpSpMkLst>
          </pc:grpChg>
          <pc:picChg chg="add mod">
            <ac:chgData name="H M" userId="84cd2103f36ef0dc" providerId="LiveId" clId="{8F10A91F-EFDA-497B-869D-6F532A84F5AF}" dt="2023-09-04T20:57:54.122" v="250"/>
            <ac:picMkLst>
              <pc:docMk/>
              <pc:sldMasterMk cId="2834134848" sldId="2147483648"/>
              <pc:sldLayoutMk cId="273777978" sldId="2147483650"/>
              <ac:picMk id="18" creationId="{4CEBD1CF-8460-6F2C-9147-1567C28D7A6C}"/>
            </ac:picMkLst>
          </pc:picChg>
          <pc:picChg chg="add mod">
            <ac:chgData name="H M" userId="84cd2103f36ef0dc" providerId="LiveId" clId="{8F10A91F-EFDA-497B-869D-6F532A84F5AF}" dt="2023-09-04T20:58:03.843" v="254" actId="1076"/>
            <ac:picMkLst>
              <pc:docMk/>
              <pc:sldMasterMk cId="2834134848" sldId="2147483648"/>
              <pc:sldLayoutMk cId="273777978" sldId="2147483650"/>
              <ac:picMk id="28" creationId="{2E350E72-810F-330F-4AA3-997FC7359CC6}"/>
            </ac:picMkLst>
          </pc:picChg>
          <pc:picChg chg="add del mod">
            <ac:chgData name="H M" userId="84cd2103f36ef0dc" providerId="LiveId" clId="{8F10A91F-EFDA-497B-869D-6F532A84F5AF}" dt="2023-09-04T20:59:16.649" v="273" actId="478"/>
            <ac:picMkLst>
              <pc:docMk/>
              <pc:sldMasterMk cId="2834134848" sldId="2147483648"/>
              <pc:sldLayoutMk cId="273777978" sldId="2147483650"/>
              <ac:picMk id="48" creationId="{BC970830-53DF-E094-D9AD-1AC0240E765D}"/>
            </ac:picMkLst>
          </pc:picChg>
          <pc:picChg chg="add mod">
            <ac:chgData name="H M" userId="84cd2103f36ef0dc" providerId="LiveId" clId="{8F10A91F-EFDA-497B-869D-6F532A84F5AF}" dt="2023-09-04T20:59:19.072" v="274"/>
            <ac:picMkLst>
              <pc:docMk/>
              <pc:sldMasterMk cId="2834134848" sldId="2147483648"/>
              <pc:sldLayoutMk cId="273777978" sldId="2147483650"/>
              <ac:picMk id="49" creationId="{3D070C65-AD3D-7B3C-FC52-03385B32AF71}"/>
            </ac:picMkLst>
          </pc:picChg>
        </pc:sldLayoutChg>
        <pc:sldLayoutChg chg="delSp mod setBg">
          <pc:chgData name="H M" userId="84cd2103f36ef0dc" providerId="LiveId" clId="{8F10A91F-EFDA-497B-869D-6F532A84F5AF}" dt="2023-09-04T16:34:10.666" v="8"/>
          <pc:sldLayoutMkLst>
            <pc:docMk/>
            <pc:sldMasterMk cId="2834134848" sldId="2147483648"/>
            <pc:sldLayoutMk cId="3643173897" sldId="2147483651"/>
          </pc:sldLayoutMkLst>
          <pc:spChg chg="del">
            <ac:chgData name="H M" userId="84cd2103f36ef0dc" providerId="LiveId" clId="{8F10A91F-EFDA-497B-869D-6F532A84F5AF}" dt="2023-09-04T16:34:02.560" v="6" actId="478"/>
            <ac:spMkLst>
              <pc:docMk/>
              <pc:sldMasterMk cId="2834134848" sldId="2147483648"/>
              <pc:sldLayoutMk cId="3643173897" sldId="2147483651"/>
              <ac:spMk id="2" creationId="{CA3E46BE-A259-48A7-8C60-7ED7823EF002}"/>
            </ac:spMkLst>
          </pc:spChg>
          <pc:spChg chg="del">
            <ac:chgData name="H M" userId="84cd2103f36ef0dc" providerId="LiveId" clId="{8F10A91F-EFDA-497B-869D-6F532A84F5AF}" dt="2023-09-04T16:34:02.560" v="6" actId="478"/>
            <ac:spMkLst>
              <pc:docMk/>
              <pc:sldMasterMk cId="2834134848" sldId="2147483648"/>
              <pc:sldLayoutMk cId="3643173897" sldId="2147483651"/>
              <ac:spMk id="3" creationId="{26878867-1D80-42EC-AC87-6C34F2C0CF67}"/>
            </ac:spMkLst>
          </pc:spChg>
          <pc:spChg chg="del">
            <ac:chgData name="H M" userId="84cd2103f36ef0dc" providerId="LiveId" clId="{8F10A91F-EFDA-497B-869D-6F532A84F5AF}" dt="2023-09-04T16:34:02.560" v="6" actId="478"/>
            <ac:spMkLst>
              <pc:docMk/>
              <pc:sldMasterMk cId="2834134848" sldId="2147483648"/>
              <pc:sldLayoutMk cId="3643173897" sldId="2147483651"/>
              <ac:spMk id="4" creationId="{377FD594-0ECF-490C-82DB-676A32B7D958}"/>
            </ac:spMkLst>
          </pc:spChg>
          <pc:spChg chg="del">
            <ac:chgData name="H M" userId="84cd2103f36ef0dc" providerId="LiveId" clId="{8F10A91F-EFDA-497B-869D-6F532A84F5AF}" dt="2023-09-04T16:34:02.560" v="6" actId="478"/>
            <ac:spMkLst>
              <pc:docMk/>
              <pc:sldMasterMk cId="2834134848" sldId="2147483648"/>
              <pc:sldLayoutMk cId="3643173897" sldId="2147483651"/>
              <ac:spMk id="5" creationId="{E9CB37B8-6F74-4CC2-B509-0DECC9DB875D}"/>
            </ac:spMkLst>
          </pc:spChg>
          <pc:spChg chg="del">
            <ac:chgData name="H M" userId="84cd2103f36ef0dc" providerId="LiveId" clId="{8F10A91F-EFDA-497B-869D-6F532A84F5AF}" dt="2023-09-04T16:34:02.560" v="6" actId="478"/>
            <ac:spMkLst>
              <pc:docMk/>
              <pc:sldMasterMk cId="2834134848" sldId="2147483648"/>
              <pc:sldLayoutMk cId="3643173897" sldId="2147483651"/>
              <ac:spMk id="6" creationId="{4E617158-EB0B-4E4C-BFA1-FDB6CD3284DB}"/>
            </ac:spMkLst>
          </pc:spChg>
        </pc:sldLayoutChg>
        <pc:sldLayoutChg chg="delSp add del mod ord modTransition">
          <pc:chgData name="H M" userId="84cd2103f36ef0dc" providerId="LiveId" clId="{8F10A91F-EFDA-497B-869D-6F532A84F5AF}" dt="2023-09-04T21:35:02.297" v="785" actId="2696"/>
          <pc:sldLayoutMkLst>
            <pc:docMk/>
            <pc:sldMasterMk cId="2834134848" sldId="2147483648"/>
            <pc:sldLayoutMk cId="1600469987" sldId="2147483652"/>
          </pc:sldLayoutMkLst>
          <pc:spChg chg="del">
            <ac:chgData name="H M" userId="84cd2103f36ef0dc" providerId="LiveId" clId="{8F10A91F-EFDA-497B-869D-6F532A84F5AF}" dt="2023-09-04T21:31:11.962" v="760" actId="478"/>
            <ac:spMkLst>
              <pc:docMk/>
              <pc:sldMasterMk cId="2834134848" sldId="2147483648"/>
              <pc:sldLayoutMk cId="1600469987" sldId="2147483652"/>
              <ac:spMk id="49" creationId="{2310E408-F817-E108-EC16-AFC1E07F2578}"/>
            </ac:spMkLst>
          </pc:spChg>
        </pc:sldLayoutChg>
        <pc:sldLayoutChg chg="addSp delSp modSp add mod ord modTransition">
          <pc:chgData name="H M" userId="84cd2103f36ef0dc" providerId="LiveId" clId="{8F10A91F-EFDA-497B-869D-6F532A84F5AF}" dt="2023-09-05T14:54:48.986" v="1736" actId="1076"/>
          <pc:sldLayoutMkLst>
            <pc:docMk/>
            <pc:sldMasterMk cId="2834134848" sldId="2147483648"/>
            <pc:sldLayoutMk cId="2693412336" sldId="2147483653"/>
          </pc:sldLayoutMkLst>
          <pc:spChg chg="mod">
            <ac:chgData name="H M" userId="84cd2103f36ef0dc" providerId="LiveId" clId="{8F10A91F-EFDA-497B-869D-6F532A84F5AF}" dt="2023-09-05T14:04:30.590" v="949" actId="1076"/>
            <ac:spMkLst>
              <pc:docMk/>
              <pc:sldMasterMk cId="2834134848" sldId="2147483648"/>
              <pc:sldLayoutMk cId="2693412336" sldId="2147483653"/>
              <ac:spMk id="2" creationId="{6D6F6E52-A761-4A08-0655-AF46FFA4293D}"/>
            </ac:spMkLst>
          </pc:spChg>
          <pc:spChg chg="mod">
            <ac:chgData name="H M" userId="84cd2103f36ef0dc" providerId="LiveId" clId="{8F10A91F-EFDA-497B-869D-6F532A84F5AF}" dt="2023-09-05T14:04:27.878" v="947" actId="1076"/>
            <ac:spMkLst>
              <pc:docMk/>
              <pc:sldMasterMk cId="2834134848" sldId="2147483648"/>
              <pc:sldLayoutMk cId="2693412336" sldId="2147483653"/>
              <ac:spMk id="3" creationId="{42598DB5-26D4-1246-8BFC-153E0756CF74}"/>
            </ac:spMkLst>
          </pc:spChg>
          <pc:spChg chg="mod">
            <ac:chgData name="H M" userId="84cd2103f36ef0dc" providerId="LiveId" clId="{8F10A91F-EFDA-497B-869D-6F532A84F5AF}" dt="2023-09-05T14:04:31.968" v="950" actId="1076"/>
            <ac:spMkLst>
              <pc:docMk/>
              <pc:sldMasterMk cId="2834134848" sldId="2147483648"/>
              <pc:sldLayoutMk cId="2693412336" sldId="2147483653"/>
              <ac:spMk id="4" creationId="{2D3C5BA1-1BC6-098E-06E7-82BA56B4DF18}"/>
            </ac:spMkLst>
          </pc:spChg>
          <pc:spChg chg="mod">
            <ac:chgData name="H M" userId="84cd2103f36ef0dc" providerId="LiveId" clId="{8F10A91F-EFDA-497B-869D-6F532A84F5AF}" dt="2023-09-05T14:03:59.198" v="942" actId="1076"/>
            <ac:spMkLst>
              <pc:docMk/>
              <pc:sldMasterMk cId="2834134848" sldId="2147483648"/>
              <pc:sldLayoutMk cId="2693412336" sldId="2147483653"/>
              <ac:spMk id="5" creationId="{82D22EE6-EBBE-60CE-A581-11272A51A9CE}"/>
            </ac:spMkLst>
          </pc:spChg>
          <pc:spChg chg="mod">
            <ac:chgData name="H M" userId="84cd2103f36ef0dc" providerId="LiveId" clId="{8F10A91F-EFDA-497B-869D-6F532A84F5AF}" dt="2023-09-05T14:03:57.638" v="941" actId="1076"/>
            <ac:spMkLst>
              <pc:docMk/>
              <pc:sldMasterMk cId="2834134848" sldId="2147483648"/>
              <pc:sldLayoutMk cId="2693412336" sldId="2147483653"/>
              <ac:spMk id="6" creationId="{9ABCA631-2715-661E-5DCF-C6CFED9B6A9C}"/>
            </ac:spMkLst>
          </pc:spChg>
          <pc:spChg chg="mod">
            <ac:chgData name="H M" userId="84cd2103f36ef0dc" providerId="LiveId" clId="{8F10A91F-EFDA-497B-869D-6F532A84F5AF}" dt="2023-09-05T14:04:36.789" v="952" actId="1076"/>
            <ac:spMkLst>
              <pc:docMk/>
              <pc:sldMasterMk cId="2834134848" sldId="2147483648"/>
              <pc:sldLayoutMk cId="2693412336" sldId="2147483653"/>
              <ac:spMk id="7" creationId="{FF0D0CB6-F804-76FD-F895-1593A27152B8}"/>
            </ac:spMkLst>
          </pc:spChg>
          <pc:spChg chg="mod">
            <ac:chgData name="H M" userId="84cd2103f36ef0dc" providerId="LiveId" clId="{8F10A91F-EFDA-497B-869D-6F532A84F5AF}" dt="2023-09-05T13:57:42.318" v="822" actId="1076"/>
            <ac:spMkLst>
              <pc:docMk/>
              <pc:sldMasterMk cId="2834134848" sldId="2147483648"/>
              <pc:sldLayoutMk cId="2693412336" sldId="2147483653"/>
              <ac:spMk id="8" creationId="{A52D9C6F-9556-0B6D-318D-7854602971A3}"/>
            </ac:spMkLst>
          </pc:spChg>
          <pc:spChg chg="mod">
            <ac:chgData name="H M" userId="84cd2103f36ef0dc" providerId="LiveId" clId="{8F10A91F-EFDA-497B-869D-6F532A84F5AF}" dt="2023-09-05T14:04:01.948" v="943" actId="1076"/>
            <ac:spMkLst>
              <pc:docMk/>
              <pc:sldMasterMk cId="2834134848" sldId="2147483648"/>
              <pc:sldLayoutMk cId="2693412336" sldId="2147483653"/>
              <ac:spMk id="9" creationId="{AD29B7D9-A9B7-4593-0FD3-DFC2501B102F}"/>
            </ac:spMkLst>
          </pc:spChg>
          <pc:spChg chg="mod">
            <ac:chgData name="H M" userId="84cd2103f36ef0dc" providerId="LiveId" clId="{8F10A91F-EFDA-497B-869D-6F532A84F5AF}" dt="2023-09-05T14:03:41.388" v="929" actId="1076"/>
            <ac:spMkLst>
              <pc:docMk/>
              <pc:sldMasterMk cId="2834134848" sldId="2147483648"/>
              <pc:sldLayoutMk cId="2693412336" sldId="2147483653"/>
              <ac:spMk id="10" creationId="{C93BE45E-5E9E-63EF-0AA3-541FA70A7F11}"/>
            </ac:spMkLst>
          </pc:spChg>
          <pc:spChg chg="mod">
            <ac:chgData name="H M" userId="84cd2103f36ef0dc" providerId="LiveId" clId="{8F10A91F-EFDA-497B-869D-6F532A84F5AF}" dt="2023-09-05T14:03:42.342" v="930" actId="1076"/>
            <ac:spMkLst>
              <pc:docMk/>
              <pc:sldMasterMk cId="2834134848" sldId="2147483648"/>
              <pc:sldLayoutMk cId="2693412336" sldId="2147483653"/>
              <ac:spMk id="11" creationId="{FE9705C2-D0E0-9EDC-6392-8D1A5F7FC771}"/>
            </ac:spMkLst>
          </pc:spChg>
          <pc:spChg chg="mod">
            <ac:chgData name="H M" userId="84cd2103f36ef0dc" providerId="LiveId" clId="{8F10A91F-EFDA-497B-869D-6F532A84F5AF}" dt="2023-09-05T14:03:45.978" v="933" actId="1076"/>
            <ac:spMkLst>
              <pc:docMk/>
              <pc:sldMasterMk cId="2834134848" sldId="2147483648"/>
              <pc:sldLayoutMk cId="2693412336" sldId="2147483653"/>
              <ac:spMk id="12" creationId="{764EE03B-B119-30DF-8D9E-9EBCA760E59A}"/>
            </ac:spMkLst>
          </pc:spChg>
          <pc:spChg chg="mod">
            <ac:chgData name="H M" userId="84cd2103f36ef0dc" providerId="LiveId" clId="{8F10A91F-EFDA-497B-869D-6F532A84F5AF}" dt="2023-09-05T13:56:57.558" v="814" actId="1076"/>
            <ac:spMkLst>
              <pc:docMk/>
              <pc:sldMasterMk cId="2834134848" sldId="2147483648"/>
              <pc:sldLayoutMk cId="2693412336" sldId="2147483653"/>
              <ac:spMk id="13" creationId="{12F510A1-5C62-747B-26B4-5D9CDA00DE28}"/>
            </ac:spMkLst>
          </pc:spChg>
          <pc:spChg chg="add mod">
            <ac:chgData name="H M" userId="84cd2103f36ef0dc" providerId="LiveId" clId="{8F10A91F-EFDA-497B-869D-6F532A84F5AF}" dt="2023-09-05T14:43:53.696" v="1607" actId="207"/>
            <ac:spMkLst>
              <pc:docMk/>
              <pc:sldMasterMk cId="2834134848" sldId="2147483648"/>
              <pc:sldLayoutMk cId="2693412336" sldId="2147483653"/>
              <ac:spMk id="14" creationId="{AC54674B-5EF2-3291-B409-BD5DAD0282D8}"/>
            </ac:spMkLst>
          </pc:spChg>
          <pc:spChg chg="add mod">
            <ac:chgData name="H M" userId="84cd2103f36ef0dc" providerId="LiveId" clId="{8F10A91F-EFDA-497B-869D-6F532A84F5AF}" dt="2023-09-05T14:44:41.327" v="1611" actId="207"/>
            <ac:spMkLst>
              <pc:docMk/>
              <pc:sldMasterMk cId="2834134848" sldId="2147483648"/>
              <pc:sldLayoutMk cId="2693412336" sldId="2147483653"/>
              <ac:spMk id="15" creationId="{2B37576D-BD19-A1C7-B406-B3C1905C8169}"/>
            </ac:spMkLst>
          </pc:spChg>
          <pc:spChg chg="add mod">
            <ac:chgData name="H M" userId="84cd2103f36ef0dc" providerId="LiveId" clId="{8F10A91F-EFDA-497B-869D-6F532A84F5AF}" dt="2023-09-05T14:43:51.654" v="1606" actId="207"/>
            <ac:spMkLst>
              <pc:docMk/>
              <pc:sldMasterMk cId="2834134848" sldId="2147483648"/>
              <pc:sldLayoutMk cId="2693412336" sldId="2147483653"/>
              <ac:spMk id="16" creationId="{F0C966B2-B858-C390-3AD9-4F73F4E7AF71}"/>
            </ac:spMkLst>
          </pc:spChg>
          <pc:spChg chg="add del mod">
            <ac:chgData name="H M" userId="84cd2103f36ef0dc" providerId="LiveId" clId="{8F10A91F-EFDA-497B-869D-6F532A84F5AF}" dt="2023-09-05T14:54:06.906" v="1728"/>
            <ac:spMkLst>
              <pc:docMk/>
              <pc:sldMasterMk cId="2834134848" sldId="2147483648"/>
              <pc:sldLayoutMk cId="2693412336" sldId="2147483653"/>
              <ac:spMk id="17" creationId="{6008FFB2-2CB4-D133-7794-A48388DD05E5}"/>
            </ac:spMkLst>
          </pc:spChg>
          <pc:spChg chg="del">
            <ac:chgData name="H M" userId="84cd2103f36ef0dc" providerId="LiveId" clId="{8F10A91F-EFDA-497B-869D-6F532A84F5AF}" dt="2023-09-05T13:56:45.583" v="810" actId="478"/>
            <ac:spMkLst>
              <pc:docMk/>
              <pc:sldMasterMk cId="2834134848" sldId="2147483648"/>
              <pc:sldLayoutMk cId="2693412336" sldId="2147483653"/>
              <ac:spMk id="17" creationId="{A588B997-B2E3-C178-CBBB-E50D38D12108}"/>
            </ac:spMkLst>
          </pc:spChg>
          <pc:spChg chg="add mod">
            <ac:chgData name="H M" userId="84cd2103f36ef0dc" providerId="LiveId" clId="{8F10A91F-EFDA-497B-869D-6F532A84F5AF}" dt="2023-09-05T14:53:20.687" v="1706" actId="571"/>
            <ac:spMkLst>
              <pc:docMk/>
              <pc:sldMasterMk cId="2834134848" sldId="2147483648"/>
              <pc:sldLayoutMk cId="2693412336" sldId="2147483653"/>
              <ac:spMk id="18" creationId="{3F8667B0-E1A6-BAD6-F1C9-53304B491B6C}"/>
            </ac:spMkLst>
          </pc:spChg>
          <pc:spChg chg="mod">
            <ac:chgData name="H M" userId="84cd2103f36ef0dc" providerId="LiveId" clId="{8F10A91F-EFDA-497B-869D-6F532A84F5AF}" dt="2023-09-05T14:04:29.089" v="948" actId="1076"/>
            <ac:spMkLst>
              <pc:docMk/>
              <pc:sldMasterMk cId="2834134848" sldId="2147483648"/>
              <pc:sldLayoutMk cId="2693412336" sldId="2147483653"/>
              <ac:spMk id="19" creationId="{E7936E42-F6CB-272C-2DC5-BD5B66779563}"/>
            </ac:spMkLst>
          </pc:spChg>
          <pc:spChg chg="mod">
            <ac:chgData name="H M" userId="84cd2103f36ef0dc" providerId="LiveId" clId="{8F10A91F-EFDA-497B-869D-6F532A84F5AF}" dt="2023-09-05T13:57:00.948" v="815" actId="1076"/>
            <ac:spMkLst>
              <pc:docMk/>
              <pc:sldMasterMk cId="2834134848" sldId="2147483648"/>
              <pc:sldLayoutMk cId="2693412336" sldId="2147483653"/>
              <ac:spMk id="20" creationId="{9581BBA0-7EC3-0B6D-6D6A-D4E1EAE9F37F}"/>
            </ac:spMkLst>
          </pc:spChg>
          <pc:spChg chg="mod">
            <ac:chgData name="H M" userId="84cd2103f36ef0dc" providerId="LiveId" clId="{8F10A91F-EFDA-497B-869D-6F532A84F5AF}" dt="2023-09-05T14:03:51.688" v="938" actId="1076"/>
            <ac:spMkLst>
              <pc:docMk/>
              <pc:sldMasterMk cId="2834134848" sldId="2147483648"/>
              <pc:sldLayoutMk cId="2693412336" sldId="2147483653"/>
              <ac:spMk id="21" creationId="{C8AA246B-6001-B55F-8AA1-3142B4C655B9}"/>
            </ac:spMkLst>
          </pc:spChg>
          <pc:spChg chg="mod">
            <ac:chgData name="H M" userId="84cd2103f36ef0dc" providerId="LiveId" clId="{8F10A91F-EFDA-497B-869D-6F532A84F5AF}" dt="2023-09-05T14:04:35.328" v="951" actId="1076"/>
            <ac:spMkLst>
              <pc:docMk/>
              <pc:sldMasterMk cId="2834134848" sldId="2147483648"/>
              <pc:sldLayoutMk cId="2693412336" sldId="2147483653"/>
              <ac:spMk id="22" creationId="{8D188779-F9AC-A9D3-C13C-87D0F9C75202}"/>
            </ac:spMkLst>
          </pc:spChg>
          <pc:spChg chg="mod">
            <ac:chgData name="H M" userId="84cd2103f36ef0dc" providerId="LiveId" clId="{8F10A91F-EFDA-497B-869D-6F532A84F5AF}" dt="2023-09-05T14:03:50.118" v="937" actId="1076"/>
            <ac:spMkLst>
              <pc:docMk/>
              <pc:sldMasterMk cId="2834134848" sldId="2147483648"/>
              <pc:sldLayoutMk cId="2693412336" sldId="2147483653"/>
              <ac:spMk id="23" creationId="{B85B925A-6E7D-4DE7-3978-1E0E135E92F7}"/>
            </ac:spMkLst>
          </pc:spChg>
          <pc:spChg chg="mod">
            <ac:chgData name="H M" userId="84cd2103f36ef0dc" providerId="LiveId" clId="{8F10A91F-EFDA-497B-869D-6F532A84F5AF}" dt="2023-09-05T14:03:52.733" v="939" actId="1076"/>
            <ac:spMkLst>
              <pc:docMk/>
              <pc:sldMasterMk cId="2834134848" sldId="2147483648"/>
              <pc:sldLayoutMk cId="2693412336" sldId="2147483653"/>
              <ac:spMk id="24" creationId="{65B3B996-74BE-2947-CB01-50C90C37F43B}"/>
            </ac:spMkLst>
          </pc:spChg>
          <pc:spChg chg="mod">
            <ac:chgData name="H M" userId="84cd2103f36ef0dc" providerId="LiveId" clId="{8F10A91F-EFDA-497B-869D-6F532A84F5AF}" dt="2023-09-05T13:57:00.948" v="815" actId="1076"/>
            <ac:spMkLst>
              <pc:docMk/>
              <pc:sldMasterMk cId="2834134848" sldId="2147483648"/>
              <pc:sldLayoutMk cId="2693412336" sldId="2147483653"/>
              <ac:spMk id="25" creationId="{420AE81F-B6B2-1640-112A-9AA159793A74}"/>
            </ac:spMkLst>
          </pc:spChg>
          <pc:spChg chg="mod">
            <ac:chgData name="H M" userId="84cd2103f36ef0dc" providerId="LiveId" clId="{8F10A91F-EFDA-497B-869D-6F532A84F5AF}" dt="2023-09-05T14:04:03.798" v="944" actId="1076"/>
            <ac:spMkLst>
              <pc:docMk/>
              <pc:sldMasterMk cId="2834134848" sldId="2147483648"/>
              <pc:sldLayoutMk cId="2693412336" sldId="2147483653"/>
              <ac:spMk id="26" creationId="{A98DE535-4ABF-B736-1955-3A7D79E8FD0D}"/>
            </ac:spMkLst>
          </pc:spChg>
          <pc:spChg chg="mod">
            <ac:chgData name="H M" userId="84cd2103f36ef0dc" providerId="LiveId" clId="{8F10A91F-EFDA-497B-869D-6F532A84F5AF}" dt="2023-09-05T13:56:51.788" v="812" actId="1076"/>
            <ac:spMkLst>
              <pc:docMk/>
              <pc:sldMasterMk cId="2834134848" sldId="2147483648"/>
              <pc:sldLayoutMk cId="2693412336" sldId="2147483653"/>
              <ac:spMk id="27" creationId="{47D4FBD6-DF0A-1B8F-77A3-AFE71630578A}"/>
            </ac:spMkLst>
          </pc:spChg>
          <pc:spChg chg="add del mod ord">
            <ac:chgData name="H M" userId="84cd2103f36ef0dc" providerId="LiveId" clId="{8F10A91F-EFDA-497B-869D-6F532A84F5AF}" dt="2023-09-05T14:54:06.906" v="1728"/>
            <ac:spMkLst>
              <pc:docMk/>
              <pc:sldMasterMk cId="2834134848" sldId="2147483648"/>
              <pc:sldLayoutMk cId="2693412336" sldId="2147483653"/>
              <ac:spMk id="28" creationId="{E3CC0B14-EBC8-B5C6-B8E7-1D8665E1D5D4}"/>
            </ac:spMkLst>
          </pc:spChg>
          <pc:spChg chg="mod">
            <ac:chgData name="H M" userId="84cd2103f36ef0dc" providerId="LiveId" clId="{8F10A91F-EFDA-497B-869D-6F532A84F5AF}" dt="2023-09-05T13:56:55.338" v="813" actId="1076"/>
            <ac:spMkLst>
              <pc:docMk/>
              <pc:sldMasterMk cId="2834134848" sldId="2147483648"/>
              <pc:sldLayoutMk cId="2693412336" sldId="2147483653"/>
              <ac:spMk id="29" creationId="{2F9CD5AC-AA16-DC8C-7D10-201F5B1B3525}"/>
            </ac:spMkLst>
          </pc:spChg>
          <pc:spChg chg="mod">
            <ac:chgData name="H M" userId="84cd2103f36ef0dc" providerId="LiveId" clId="{8F10A91F-EFDA-497B-869D-6F532A84F5AF}" dt="2023-09-05T14:04:06.531" v="946" actId="1076"/>
            <ac:spMkLst>
              <pc:docMk/>
              <pc:sldMasterMk cId="2834134848" sldId="2147483648"/>
              <pc:sldLayoutMk cId="2693412336" sldId="2147483653"/>
              <ac:spMk id="30" creationId="{503F02C5-BD59-A680-3AC0-E82DE70262D7}"/>
            </ac:spMkLst>
          </pc:spChg>
          <pc:spChg chg="mod">
            <ac:chgData name="H M" userId="84cd2103f36ef0dc" providerId="LiveId" clId="{8F10A91F-EFDA-497B-869D-6F532A84F5AF}" dt="2023-09-05T14:04:05.208" v="945" actId="1076"/>
            <ac:spMkLst>
              <pc:docMk/>
              <pc:sldMasterMk cId="2834134848" sldId="2147483648"/>
              <pc:sldLayoutMk cId="2693412336" sldId="2147483653"/>
              <ac:spMk id="31" creationId="{6A229140-0E8E-D05E-1858-F2E8AE874326}"/>
            </ac:spMkLst>
          </pc:spChg>
          <pc:spChg chg="del">
            <ac:chgData name="H M" userId="84cd2103f36ef0dc" providerId="LiveId" clId="{8F10A91F-EFDA-497B-869D-6F532A84F5AF}" dt="2023-09-05T13:56:41.958" v="808" actId="478"/>
            <ac:spMkLst>
              <pc:docMk/>
              <pc:sldMasterMk cId="2834134848" sldId="2147483648"/>
              <pc:sldLayoutMk cId="2693412336" sldId="2147483653"/>
              <ac:spMk id="32" creationId="{75B9B836-7867-59BA-62C1-FA3921E7363F}"/>
            </ac:spMkLst>
          </pc:spChg>
          <pc:spChg chg="mod">
            <ac:chgData name="H M" userId="84cd2103f36ef0dc" providerId="LiveId" clId="{8F10A91F-EFDA-497B-869D-6F532A84F5AF}" dt="2023-09-05T14:53:57.886" v="1725"/>
            <ac:spMkLst>
              <pc:docMk/>
              <pc:sldMasterMk cId="2834134848" sldId="2147483648"/>
              <pc:sldLayoutMk cId="2693412336" sldId="2147483653"/>
              <ac:spMk id="32" creationId="{F021E9DF-43F8-536F-595D-0B4D33DF60F2}"/>
            </ac:spMkLst>
          </pc:spChg>
          <pc:spChg chg="add del mod">
            <ac:chgData name="H M" userId="84cd2103f36ef0dc" providerId="LiveId" clId="{8F10A91F-EFDA-497B-869D-6F532A84F5AF}" dt="2023-09-05T14:53:57.886" v="1725"/>
            <ac:spMkLst>
              <pc:docMk/>
              <pc:sldMasterMk cId="2834134848" sldId="2147483648"/>
              <pc:sldLayoutMk cId="2693412336" sldId="2147483653"/>
              <ac:spMk id="33" creationId="{59E4FED9-BAAD-5085-000F-EA5EED106784}"/>
            </ac:spMkLst>
          </pc:spChg>
          <pc:spChg chg="del mod ord">
            <ac:chgData name="H M" userId="84cd2103f36ef0dc" providerId="LiveId" clId="{8F10A91F-EFDA-497B-869D-6F532A84F5AF}" dt="2023-09-05T14:54:40.807" v="1734" actId="478"/>
            <ac:spMkLst>
              <pc:docMk/>
              <pc:sldMasterMk cId="2834134848" sldId="2147483648"/>
              <pc:sldLayoutMk cId="2693412336" sldId="2147483653"/>
              <ac:spMk id="34" creationId="{83488C28-BD4A-DD1A-3749-1B8A836A6D86}"/>
            </ac:spMkLst>
          </pc:spChg>
          <pc:spChg chg="del mod">
            <ac:chgData name="H M" userId="84cd2103f36ef0dc" providerId="LiveId" clId="{8F10A91F-EFDA-497B-869D-6F532A84F5AF}" dt="2023-09-05T14:54:09.765" v="1729" actId="478"/>
            <ac:spMkLst>
              <pc:docMk/>
              <pc:sldMasterMk cId="2834134848" sldId="2147483648"/>
              <pc:sldLayoutMk cId="2693412336" sldId="2147483653"/>
              <ac:spMk id="35" creationId="{8D75747B-FA0C-B9A4-3F8D-9AE383E6E82E}"/>
            </ac:spMkLst>
          </pc:spChg>
          <pc:spChg chg="del">
            <ac:chgData name="H M" userId="84cd2103f36ef0dc" providerId="LiveId" clId="{8F10A91F-EFDA-497B-869D-6F532A84F5AF}" dt="2023-09-05T13:56:40.128" v="807" actId="478"/>
            <ac:spMkLst>
              <pc:docMk/>
              <pc:sldMasterMk cId="2834134848" sldId="2147483648"/>
              <pc:sldLayoutMk cId="2693412336" sldId="2147483653"/>
              <ac:spMk id="40" creationId="{DCB38382-33D8-0EAC-D997-94FE9B8A37B9}"/>
            </ac:spMkLst>
          </pc:spChg>
          <pc:spChg chg="add mod">
            <ac:chgData name="H M" userId="84cd2103f36ef0dc" providerId="LiveId" clId="{8F10A91F-EFDA-497B-869D-6F532A84F5AF}" dt="2023-09-05T14:54:48.986" v="1736" actId="1076"/>
            <ac:spMkLst>
              <pc:docMk/>
              <pc:sldMasterMk cId="2834134848" sldId="2147483648"/>
              <pc:sldLayoutMk cId="2693412336" sldId="2147483653"/>
              <ac:spMk id="48" creationId="{734829AE-BA28-9906-AD20-008967BDD3FB}"/>
            </ac:spMkLst>
          </pc:spChg>
          <pc:spChg chg="add mod">
            <ac:chgData name="H M" userId="84cd2103f36ef0dc" providerId="LiveId" clId="{8F10A91F-EFDA-497B-869D-6F532A84F5AF}" dt="2023-09-05T14:44:03.526" v="1610" actId="207"/>
            <ac:spMkLst>
              <pc:docMk/>
              <pc:sldMasterMk cId="2834134848" sldId="2147483648"/>
              <pc:sldLayoutMk cId="2693412336" sldId="2147483653"/>
              <ac:spMk id="50" creationId="{BAAE4CDB-3E93-0D90-0C8B-F24B19004A4E}"/>
            </ac:spMkLst>
          </pc:spChg>
          <pc:spChg chg="del">
            <ac:chgData name="H M" userId="84cd2103f36ef0dc" providerId="LiveId" clId="{8F10A91F-EFDA-497B-869D-6F532A84F5AF}" dt="2023-09-04T21:31:50.371" v="764" actId="478"/>
            <ac:spMkLst>
              <pc:docMk/>
              <pc:sldMasterMk cId="2834134848" sldId="2147483648"/>
              <pc:sldLayoutMk cId="2693412336" sldId="2147483653"/>
              <ac:spMk id="50" creationId="{D85AF8C4-088B-C566-77DF-EEAFC10CA092}"/>
            </ac:spMkLst>
          </pc:spChg>
          <pc:spChg chg="add mod ord">
            <ac:chgData name="H M" userId="84cd2103f36ef0dc" providerId="LiveId" clId="{8F10A91F-EFDA-497B-869D-6F532A84F5AF}" dt="2023-09-05T14:43:58.206" v="1608" actId="207"/>
            <ac:spMkLst>
              <pc:docMk/>
              <pc:sldMasterMk cId="2834134848" sldId="2147483648"/>
              <pc:sldLayoutMk cId="2693412336" sldId="2147483653"/>
              <ac:spMk id="51" creationId="{0CC0C4B9-5E7F-A484-AA0F-E26A2CF96592}"/>
            </ac:spMkLst>
          </pc:spChg>
          <pc:spChg chg="add mod">
            <ac:chgData name="H M" userId="84cd2103f36ef0dc" providerId="LiveId" clId="{8F10A91F-EFDA-497B-869D-6F532A84F5AF}" dt="2023-09-05T14:44:47.776" v="1612" actId="207"/>
            <ac:spMkLst>
              <pc:docMk/>
              <pc:sldMasterMk cId="2834134848" sldId="2147483648"/>
              <pc:sldLayoutMk cId="2693412336" sldId="2147483653"/>
              <ac:spMk id="52" creationId="{78C2E4B2-9F80-7E55-68EE-DFB9AA2934DD}"/>
            </ac:spMkLst>
          </pc:spChg>
          <pc:spChg chg="add mod">
            <ac:chgData name="H M" userId="84cd2103f36ef0dc" providerId="LiveId" clId="{8F10A91F-EFDA-497B-869D-6F532A84F5AF}" dt="2023-09-05T14:43:41.561" v="1603" actId="207"/>
            <ac:spMkLst>
              <pc:docMk/>
              <pc:sldMasterMk cId="2834134848" sldId="2147483648"/>
              <pc:sldLayoutMk cId="2693412336" sldId="2147483653"/>
              <ac:spMk id="53" creationId="{6272AA89-9A84-1439-B3CA-ACA0500E3B23}"/>
            </ac:spMkLst>
          </pc:spChg>
          <pc:spChg chg="add mod">
            <ac:chgData name="H M" userId="84cd2103f36ef0dc" providerId="LiveId" clId="{8F10A91F-EFDA-497B-869D-6F532A84F5AF}" dt="2023-09-05T14:43:48.576" v="1605" actId="207"/>
            <ac:spMkLst>
              <pc:docMk/>
              <pc:sldMasterMk cId="2834134848" sldId="2147483648"/>
              <pc:sldLayoutMk cId="2693412336" sldId="2147483653"/>
              <ac:spMk id="54" creationId="{5686CEE6-240E-44AB-18B3-FB8572354C0E}"/>
            </ac:spMkLst>
          </pc:spChg>
          <pc:spChg chg="add mod">
            <ac:chgData name="H M" userId="84cd2103f36ef0dc" providerId="LiveId" clId="{8F10A91F-EFDA-497B-869D-6F532A84F5AF}" dt="2023-09-05T14:44:00.778" v="1609" actId="207"/>
            <ac:spMkLst>
              <pc:docMk/>
              <pc:sldMasterMk cId="2834134848" sldId="2147483648"/>
              <pc:sldLayoutMk cId="2693412336" sldId="2147483653"/>
              <ac:spMk id="55" creationId="{9F56055B-BCF2-D36E-BB3F-91B6EE4A6E0C}"/>
            </ac:spMkLst>
          </pc:spChg>
          <pc:grpChg chg="del">
            <ac:chgData name="H M" userId="84cd2103f36ef0dc" providerId="LiveId" clId="{8F10A91F-EFDA-497B-869D-6F532A84F5AF}" dt="2023-09-05T13:56:44.458" v="809" actId="478"/>
            <ac:grpSpMkLst>
              <pc:docMk/>
              <pc:sldMasterMk cId="2834134848" sldId="2147483648"/>
              <pc:sldLayoutMk cId="2693412336" sldId="2147483653"/>
              <ac:grpSpMk id="33" creationId="{C1A61512-916E-4340-5B81-16E416CC8C86}"/>
            </ac:grpSpMkLst>
          </pc:grpChg>
          <pc:grpChg chg="del">
            <ac:chgData name="H M" userId="84cd2103f36ef0dc" providerId="LiveId" clId="{8F10A91F-EFDA-497B-869D-6F532A84F5AF}" dt="2023-09-05T13:56:44.458" v="809" actId="478"/>
            <ac:grpSpMkLst>
              <pc:docMk/>
              <pc:sldMasterMk cId="2834134848" sldId="2147483648"/>
              <pc:sldLayoutMk cId="2693412336" sldId="2147483653"/>
              <ac:grpSpMk id="41" creationId="{7BFF85A5-41F0-9999-009E-25176401D14D}"/>
            </ac:grpSpMkLst>
          </pc:grpChg>
          <pc:picChg chg="del">
            <ac:chgData name="H M" userId="84cd2103f36ef0dc" providerId="LiveId" clId="{8F10A91F-EFDA-497B-869D-6F532A84F5AF}" dt="2023-09-05T13:56:39.428" v="806" actId="478"/>
            <ac:picMkLst>
              <pc:docMk/>
              <pc:sldMasterMk cId="2834134848" sldId="2147483648"/>
              <pc:sldLayoutMk cId="2693412336" sldId="2147483653"/>
              <ac:picMk id="18" creationId="{4CEBD1CF-8460-6F2C-9147-1567C28D7A6C}"/>
            </ac:picMkLst>
          </pc:picChg>
          <pc:picChg chg="del">
            <ac:chgData name="H M" userId="84cd2103f36ef0dc" providerId="LiveId" clId="{8F10A91F-EFDA-497B-869D-6F532A84F5AF}" dt="2023-09-05T13:56:38.214" v="805" actId="478"/>
            <ac:picMkLst>
              <pc:docMk/>
              <pc:sldMasterMk cId="2834134848" sldId="2147483648"/>
              <pc:sldLayoutMk cId="2693412336" sldId="2147483653"/>
              <ac:picMk id="28" creationId="{2E350E72-810F-330F-4AA3-997FC7359CC6}"/>
            </ac:picMkLst>
          </pc:picChg>
          <pc:picChg chg="del mod">
            <ac:chgData name="H M" userId="84cd2103f36ef0dc" providerId="LiveId" clId="{8F10A91F-EFDA-497B-869D-6F532A84F5AF}" dt="2023-09-05T13:57:09.368" v="817" actId="478"/>
            <ac:picMkLst>
              <pc:docMk/>
              <pc:sldMasterMk cId="2834134848" sldId="2147483648"/>
              <pc:sldLayoutMk cId="2693412336" sldId="2147483653"/>
              <ac:picMk id="49" creationId="{3D070C65-AD3D-7B3C-FC52-03385B32AF71}"/>
            </ac:picMkLst>
          </pc:picChg>
        </pc:sldLayoutChg>
      </pc:sldMasterChg>
    </pc:docChg>
  </pc:docChgLst>
  <pc:docChgLst>
    <pc:chgData name="hassan MH" userId="84cd2103f36ef0dc" providerId="LiveId" clId="{93D1C893-E944-408B-81F3-91C8BB3859AB}"/>
    <pc:docChg chg="modSld">
      <pc:chgData name="hassan MH" userId="84cd2103f36ef0dc" providerId="LiveId" clId="{93D1C893-E944-408B-81F3-91C8BB3859AB}" dt="2022-04-07T15:48:49.947" v="6" actId="20577"/>
      <pc:docMkLst>
        <pc:docMk/>
      </pc:docMkLst>
      <pc:sldChg chg="modNotesTx">
        <pc:chgData name="hassan MH" userId="84cd2103f36ef0dc" providerId="LiveId" clId="{93D1C893-E944-408B-81F3-91C8BB3859AB}" dt="2022-04-07T15:48:49.947" v="6" actId="20577"/>
        <pc:sldMkLst>
          <pc:docMk/>
          <pc:sldMk cId="1487315265" sldId="316"/>
        </pc:sldMkLst>
      </pc:sldChg>
      <pc:sldChg chg="addSp modSp mod">
        <pc:chgData name="hassan MH" userId="84cd2103f36ef0dc" providerId="LiveId" clId="{93D1C893-E944-408B-81F3-91C8BB3859AB}" dt="2022-04-07T15:36:55.520" v="4" actId="1076"/>
        <pc:sldMkLst>
          <pc:docMk/>
          <pc:sldMk cId="2224820013" sldId="328"/>
        </pc:sldMkLst>
        <pc:picChg chg="add mod">
          <ac:chgData name="hassan MH" userId="84cd2103f36ef0dc" providerId="LiveId" clId="{93D1C893-E944-408B-81F3-91C8BB3859AB}" dt="2022-04-07T15:36:55.520" v="4" actId="1076"/>
          <ac:picMkLst>
            <pc:docMk/>
            <pc:sldMk cId="2224820013" sldId="328"/>
            <ac:picMk id="19" creationId="{544EAE31-56F5-4C7E-A16B-27124C02283B}"/>
          </ac:picMkLst>
        </pc:picChg>
      </pc:sldChg>
    </pc:docChg>
  </pc:docChgLst>
  <pc:docChgLst>
    <pc:chgData name="hassan MH" userId="84cd2103f36ef0dc" providerId="LiveId" clId="{503E8875-88F6-4C29-BD5A-496F9A349BB6}"/>
    <pc:docChg chg="undo redo custSel addSld delSld modSld sldOrd modMainMaster">
      <pc:chgData name="hassan MH" userId="84cd2103f36ef0dc" providerId="LiveId" clId="{503E8875-88F6-4C29-BD5A-496F9A349BB6}" dt="2022-04-28T17:06:50.825" v="1714" actId="15"/>
      <pc:docMkLst>
        <pc:docMk/>
      </pc:docMkLst>
      <pc:sldChg chg="del mod ord modShow">
        <pc:chgData name="hassan MH" userId="84cd2103f36ef0dc" providerId="LiveId" clId="{503E8875-88F6-4C29-BD5A-496F9A349BB6}" dt="2022-04-24T15:40:37.554" v="1507" actId="47"/>
        <pc:sldMkLst>
          <pc:docMk/>
          <pc:sldMk cId="510276670" sldId="360"/>
        </pc:sldMkLst>
      </pc:sldChg>
      <pc:sldChg chg="del">
        <pc:chgData name="hassan MH" userId="84cd2103f36ef0dc" providerId="LiveId" clId="{503E8875-88F6-4C29-BD5A-496F9A349BB6}" dt="2022-04-24T15:40:37.554" v="1507" actId="47"/>
        <pc:sldMkLst>
          <pc:docMk/>
          <pc:sldMk cId="1164976975" sldId="376"/>
        </pc:sldMkLst>
      </pc:sldChg>
      <pc:sldChg chg="delSp modSp del mod ord modShow">
        <pc:chgData name="hassan MH" userId="84cd2103f36ef0dc" providerId="LiveId" clId="{503E8875-88F6-4C29-BD5A-496F9A349BB6}" dt="2022-04-24T15:40:37.554" v="1507" actId="47"/>
        <pc:sldMkLst>
          <pc:docMk/>
          <pc:sldMk cId="3281424212" sldId="377"/>
        </pc:sldMkLst>
        <pc:spChg chg="del">
          <ac:chgData name="hassan MH" userId="84cd2103f36ef0dc" providerId="LiveId" clId="{503E8875-88F6-4C29-BD5A-496F9A349BB6}" dt="2022-04-24T14:50:51.301" v="764" actId="478"/>
          <ac:spMkLst>
            <pc:docMk/>
            <pc:sldMk cId="3281424212" sldId="377"/>
            <ac:spMk id="17" creationId="{D1BD3473-6EE8-4CD1-9881-8C863C5DE418}"/>
          </ac:spMkLst>
        </pc:spChg>
        <pc:spChg chg="mod">
          <ac:chgData name="hassan MH" userId="84cd2103f36ef0dc" providerId="LiveId" clId="{503E8875-88F6-4C29-BD5A-496F9A349BB6}" dt="2022-04-24T14:51:21.476" v="767" actId="207"/>
          <ac:spMkLst>
            <pc:docMk/>
            <pc:sldMk cId="3281424212" sldId="377"/>
            <ac:spMk id="20" creationId="{F7219C48-5968-49CF-AF90-E02872187C51}"/>
          </ac:spMkLst>
        </pc:spChg>
      </pc:sldChg>
      <pc:sldChg chg="del mod ord modShow">
        <pc:chgData name="hassan MH" userId="84cd2103f36ef0dc" providerId="LiveId" clId="{503E8875-88F6-4C29-BD5A-496F9A349BB6}" dt="2022-04-24T15:40:37.554" v="1507" actId="47"/>
        <pc:sldMkLst>
          <pc:docMk/>
          <pc:sldMk cId="1824125982" sldId="378"/>
        </pc:sldMkLst>
      </pc:sldChg>
      <pc:sldChg chg="del mod ord modShow">
        <pc:chgData name="hassan MH" userId="84cd2103f36ef0dc" providerId="LiveId" clId="{503E8875-88F6-4C29-BD5A-496F9A349BB6}" dt="2022-04-24T15:40:37.554" v="1507" actId="47"/>
        <pc:sldMkLst>
          <pc:docMk/>
          <pc:sldMk cId="3824200553" sldId="379"/>
        </pc:sldMkLst>
      </pc:sldChg>
      <pc:sldChg chg="del mod modShow">
        <pc:chgData name="hassan MH" userId="84cd2103f36ef0dc" providerId="LiveId" clId="{503E8875-88F6-4C29-BD5A-496F9A349BB6}" dt="2022-04-24T15:40:37.554" v="1507" actId="47"/>
        <pc:sldMkLst>
          <pc:docMk/>
          <pc:sldMk cId="2944129110" sldId="380"/>
        </pc:sldMkLst>
      </pc:sldChg>
      <pc:sldChg chg="del ord">
        <pc:chgData name="hassan MH" userId="84cd2103f36ef0dc" providerId="LiveId" clId="{503E8875-88F6-4C29-BD5A-496F9A349BB6}" dt="2022-04-24T15:40:37.554" v="1507" actId="47"/>
        <pc:sldMkLst>
          <pc:docMk/>
          <pc:sldMk cId="1566841213" sldId="381"/>
        </pc:sldMkLst>
      </pc:sldChg>
      <pc:sldChg chg="modSp del mod ord modShow">
        <pc:chgData name="hassan MH" userId="84cd2103f36ef0dc" providerId="LiveId" clId="{503E8875-88F6-4C29-BD5A-496F9A349BB6}" dt="2022-04-24T15:40:37.554" v="1507" actId="47"/>
        <pc:sldMkLst>
          <pc:docMk/>
          <pc:sldMk cId="22810780" sldId="382"/>
        </pc:sldMkLst>
        <pc:spChg chg="mod">
          <ac:chgData name="hassan MH" userId="84cd2103f36ef0dc" providerId="LiveId" clId="{503E8875-88F6-4C29-BD5A-496F9A349BB6}" dt="2022-04-24T15:04:45.350" v="997" actId="1076"/>
          <ac:spMkLst>
            <pc:docMk/>
            <pc:sldMk cId="22810780" sldId="382"/>
            <ac:spMk id="3" creationId="{7464762C-6C9F-4E4F-A819-19DA7697D76C}"/>
          </ac:spMkLst>
        </pc:spChg>
        <pc:spChg chg="mod">
          <ac:chgData name="hassan MH" userId="84cd2103f36ef0dc" providerId="LiveId" clId="{503E8875-88F6-4C29-BD5A-496F9A349BB6}" dt="2022-04-24T15:04:43.226" v="996" actId="1076"/>
          <ac:spMkLst>
            <pc:docMk/>
            <pc:sldMk cId="22810780" sldId="382"/>
            <ac:spMk id="5" creationId="{2D220DB2-B8C0-4B58-99DE-E8C5721D6CB8}"/>
          </ac:spMkLst>
        </pc:spChg>
      </pc:sldChg>
      <pc:sldChg chg="del ord">
        <pc:chgData name="hassan MH" userId="84cd2103f36ef0dc" providerId="LiveId" clId="{503E8875-88F6-4C29-BD5A-496F9A349BB6}" dt="2022-04-24T15:40:37.554" v="1507" actId="47"/>
        <pc:sldMkLst>
          <pc:docMk/>
          <pc:sldMk cId="3040443036" sldId="383"/>
        </pc:sldMkLst>
      </pc:sldChg>
      <pc:sldChg chg="del mod ord modShow">
        <pc:chgData name="hassan MH" userId="84cd2103f36ef0dc" providerId="LiveId" clId="{503E8875-88F6-4C29-BD5A-496F9A349BB6}" dt="2022-04-24T15:40:37.554" v="1507" actId="47"/>
        <pc:sldMkLst>
          <pc:docMk/>
          <pc:sldMk cId="1036626324" sldId="386"/>
        </pc:sldMkLst>
      </pc:sldChg>
      <pc:sldChg chg="del mod ord modShow">
        <pc:chgData name="hassan MH" userId="84cd2103f36ef0dc" providerId="LiveId" clId="{503E8875-88F6-4C29-BD5A-496F9A349BB6}" dt="2022-04-24T15:40:37.554" v="1507" actId="47"/>
        <pc:sldMkLst>
          <pc:docMk/>
          <pc:sldMk cId="1799225133" sldId="387"/>
        </pc:sldMkLst>
      </pc:sldChg>
      <pc:sldChg chg="modSp del mod ord modShow">
        <pc:chgData name="hassan MH" userId="84cd2103f36ef0dc" providerId="LiveId" clId="{503E8875-88F6-4C29-BD5A-496F9A349BB6}" dt="2022-04-24T15:40:37.554" v="1507" actId="47"/>
        <pc:sldMkLst>
          <pc:docMk/>
          <pc:sldMk cId="1431605813" sldId="388"/>
        </pc:sldMkLst>
        <pc:spChg chg="mod">
          <ac:chgData name="hassan MH" userId="84cd2103f36ef0dc" providerId="LiveId" clId="{503E8875-88F6-4C29-BD5A-496F9A349BB6}" dt="2022-04-24T14:30:11.005" v="474" actId="21"/>
          <ac:spMkLst>
            <pc:docMk/>
            <pc:sldMk cId="1431605813" sldId="388"/>
            <ac:spMk id="3" creationId="{9D6A00F0-EEA1-4B21-9FB3-2A71649A3AF2}"/>
          </ac:spMkLst>
        </pc:spChg>
        <pc:spChg chg="mod">
          <ac:chgData name="hassan MH" userId="84cd2103f36ef0dc" providerId="LiveId" clId="{503E8875-88F6-4C29-BD5A-496F9A349BB6}" dt="2022-04-24T14:30:41.230" v="487" actId="1076"/>
          <ac:spMkLst>
            <pc:docMk/>
            <pc:sldMk cId="1431605813" sldId="388"/>
            <ac:spMk id="5" creationId="{5C255B40-6617-4FB4-B1C5-F0AEAF31CA31}"/>
          </ac:spMkLst>
        </pc:spChg>
      </pc:sldChg>
      <pc:sldChg chg="del mod ord modShow">
        <pc:chgData name="hassan MH" userId="84cd2103f36ef0dc" providerId="LiveId" clId="{503E8875-88F6-4C29-BD5A-496F9A349BB6}" dt="2022-04-24T15:40:37.554" v="1507" actId="47"/>
        <pc:sldMkLst>
          <pc:docMk/>
          <pc:sldMk cId="1475529566" sldId="389"/>
        </pc:sldMkLst>
      </pc:sldChg>
      <pc:sldChg chg="del mod ord modShow">
        <pc:chgData name="hassan MH" userId="84cd2103f36ef0dc" providerId="LiveId" clId="{503E8875-88F6-4C29-BD5A-496F9A349BB6}" dt="2022-04-24T15:40:37.554" v="1507" actId="47"/>
        <pc:sldMkLst>
          <pc:docMk/>
          <pc:sldMk cId="3169680830" sldId="390"/>
        </pc:sldMkLst>
      </pc:sldChg>
      <pc:sldChg chg="addSp delSp modSp del mod ord modShow">
        <pc:chgData name="hassan MH" userId="84cd2103f36ef0dc" providerId="LiveId" clId="{503E8875-88F6-4C29-BD5A-496F9A349BB6}" dt="2022-04-24T15:40:37.554" v="1507" actId="47"/>
        <pc:sldMkLst>
          <pc:docMk/>
          <pc:sldMk cId="3072495149" sldId="394"/>
        </pc:sldMkLst>
        <pc:spChg chg="add mod ord">
          <ac:chgData name="hassan MH" userId="84cd2103f36ef0dc" providerId="LiveId" clId="{503E8875-88F6-4C29-BD5A-496F9A349BB6}" dt="2022-04-24T14:07:22.022" v="118" actId="208"/>
          <ac:spMkLst>
            <pc:docMk/>
            <pc:sldMk cId="3072495149" sldId="394"/>
            <ac:spMk id="3" creationId="{282B1698-7832-41E7-BB90-E1030ECF6716}"/>
          </ac:spMkLst>
        </pc:spChg>
        <pc:spChg chg="mod">
          <ac:chgData name="hassan MH" userId="84cd2103f36ef0dc" providerId="LiveId" clId="{503E8875-88F6-4C29-BD5A-496F9A349BB6}" dt="2022-04-24T14:10:19.280" v="140" actId="207"/>
          <ac:spMkLst>
            <pc:docMk/>
            <pc:sldMk cId="3072495149" sldId="394"/>
            <ac:spMk id="12" creationId="{B038FB05-FBFE-4696-BB10-6D75C870EECE}"/>
          </ac:spMkLst>
        </pc:spChg>
        <pc:spChg chg="mod">
          <ac:chgData name="hassan MH" userId="84cd2103f36ef0dc" providerId="LiveId" clId="{503E8875-88F6-4C29-BD5A-496F9A349BB6}" dt="2022-04-24T14:01:07.814" v="41" actId="948"/>
          <ac:spMkLst>
            <pc:docMk/>
            <pc:sldMk cId="3072495149" sldId="394"/>
            <ac:spMk id="16" creationId="{DBA05360-6C8A-439C-B486-4BC1C2F52192}"/>
          </ac:spMkLst>
        </pc:spChg>
        <pc:spChg chg="mod">
          <ac:chgData name="hassan MH" userId="84cd2103f36ef0dc" providerId="LiveId" clId="{503E8875-88F6-4C29-BD5A-496F9A349BB6}" dt="2022-04-24T14:01:07.814" v="41" actId="948"/>
          <ac:spMkLst>
            <pc:docMk/>
            <pc:sldMk cId="3072495149" sldId="394"/>
            <ac:spMk id="17" creationId="{EDCFDF62-AA79-40D2-867C-6251B80D3415}"/>
          </ac:spMkLst>
        </pc:spChg>
        <pc:spChg chg="mod">
          <ac:chgData name="hassan MH" userId="84cd2103f36ef0dc" providerId="LiveId" clId="{503E8875-88F6-4C29-BD5A-496F9A349BB6}" dt="2022-04-24T14:01:07.814" v="41" actId="948"/>
          <ac:spMkLst>
            <pc:docMk/>
            <pc:sldMk cId="3072495149" sldId="394"/>
            <ac:spMk id="18" creationId="{0A31CF94-CE2B-45A2-BA33-695508C27235}"/>
          </ac:spMkLst>
        </pc:spChg>
        <pc:spChg chg="mod">
          <ac:chgData name="hassan MH" userId="84cd2103f36ef0dc" providerId="LiveId" clId="{503E8875-88F6-4C29-BD5A-496F9A349BB6}" dt="2022-04-24T14:01:07.814" v="41" actId="948"/>
          <ac:spMkLst>
            <pc:docMk/>
            <pc:sldMk cId="3072495149" sldId="394"/>
            <ac:spMk id="19" creationId="{C5137167-3415-49FB-BDA3-2C4F3899A6D7}"/>
          </ac:spMkLst>
        </pc:spChg>
        <pc:spChg chg="add mod">
          <ac:chgData name="hassan MH" userId="84cd2103f36ef0dc" providerId="LiveId" clId="{503E8875-88F6-4C29-BD5A-496F9A349BB6}" dt="2022-04-24T14:08:23.381" v="124" actId="207"/>
          <ac:spMkLst>
            <pc:docMk/>
            <pc:sldMk cId="3072495149" sldId="394"/>
            <ac:spMk id="20" creationId="{0843AF2D-66E5-4E24-8ECA-1C98BEDF5144}"/>
          </ac:spMkLst>
        </pc:spChg>
        <pc:spChg chg="mod">
          <ac:chgData name="hassan MH" userId="84cd2103f36ef0dc" providerId="LiveId" clId="{503E8875-88F6-4C29-BD5A-496F9A349BB6}" dt="2022-04-24T14:02:50.676" v="62"/>
          <ac:spMkLst>
            <pc:docMk/>
            <pc:sldMk cId="3072495149" sldId="394"/>
            <ac:spMk id="23" creationId="{3E76E16F-2A4C-4478-825A-A981510FBD0D}"/>
          </ac:spMkLst>
        </pc:spChg>
        <pc:spChg chg="mod">
          <ac:chgData name="hassan MH" userId="84cd2103f36ef0dc" providerId="LiveId" clId="{503E8875-88F6-4C29-BD5A-496F9A349BB6}" dt="2022-04-24T14:02:50.676" v="62"/>
          <ac:spMkLst>
            <pc:docMk/>
            <pc:sldMk cId="3072495149" sldId="394"/>
            <ac:spMk id="24" creationId="{3BD7137C-DF68-4054-9245-F558F36D9A6E}"/>
          </ac:spMkLst>
        </pc:spChg>
        <pc:spChg chg="mod">
          <ac:chgData name="hassan MH" userId="84cd2103f36ef0dc" providerId="LiveId" clId="{503E8875-88F6-4C29-BD5A-496F9A349BB6}" dt="2022-04-24T14:02:50.676" v="62"/>
          <ac:spMkLst>
            <pc:docMk/>
            <pc:sldMk cId="3072495149" sldId="394"/>
            <ac:spMk id="25" creationId="{54CDB30F-A090-4A31-9AAE-F35A8DCC92BE}"/>
          </ac:spMkLst>
        </pc:spChg>
        <pc:spChg chg="mod">
          <ac:chgData name="hassan MH" userId="84cd2103f36ef0dc" providerId="LiveId" clId="{503E8875-88F6-4C29-BD5A-496F9A349BB6}" dt="2022-04-24T14:02:50.676" v="62"/>
          <ac:spMkLst>
            <pc:docMk/>
            <pc:sldMk cId="3072495149" sldId="394"/>
            <ac:spMk id="26" creationId="{578B2B72-FD5A-4B99-A9DC-0412D4684EAB}"/>
          </ac:spMkLst>
        </pc:spChg>
        <pc:spChg chg="mod">
          <ac:chgData name="hassan MH" userId="84cd2103f36ef0dc" providerId="LiveId" clId="{503E8875-88F6-4C29-BD5A-496F9A349BB6}" dt="2022-04-24T14:02:50.676" v="62"/>
          <ac:spMkLst>
            <pc:docMk/>
            <pc:sldMk cId="3072495149" sldId="394"/>
            <ac:spMk id="27" creationId="{AF88E584-7EA9-49C9-AD4D-158FD8ED8BD5}"/>
          </ac:spMkLst>
        </pc:spChg>
        <pc:spChg chg="mod">
          <ac:chgData name="hassan MH" userId="84cd2103f36ef0dc" providerId="LiveId" clId="{503E8875-88F6-4C29-BD5A-496F9A349BB6}" dt="2022-04-24T14:02:50.676" v="62"/>
          <ac:spMkLst>
            <pc:docMk/>
            <pc:sldMk cId="3072495149" sldId="394"/>
            <ac:spMk id="29" creationId="{D0194B20-172B-4F30-8D6D-B116DFB224E4}"/>
          </ac:spMkLst>
        </pc:spChg>
        <pc:spChg chg="mod">
          <ac:chgData name="hassan MH" userId="84cd2103f36ef0dc" providerId="LiveId" clId="{503E8875-88F6-4C29-BD5A-496F9A349BB6}" dt="2022-04-24T14:02:50.676" v="62"/>
          <ac:spMkLst>
            <pc:docMk/>
            <pc:sldMk cId="3072495149" sldId="394"/>
            <ac:spMk id="30" creationId="{0B1ADF3F-9249-4088-9075-15CCFDB1544B}"/>
          </ac:spMkLst>
        </pc:spChg>
        <pc:spChg chg="mod">
          <ac:chgData name="hassan MH" userId="84cd2103f36ef0dc" providerId="LiveId" clId="{503E8875-88F6-4C29-BD5A-496F9A349BB6}" dt="2022-04-24T14:02:50.676" v="62"/>
          <ac:spMkLst>
            <pc:docMk/>
            <pc:sldMk cId="3072495149" sldId="394"/>
            <ac:spMk id="31" creationId="{BF33FB7B-D93D-4A76-8521-A4C5B5A30D85}"/>
          </ac:spMkLst>
        </pc:spChg>
        <pc:spChg chg="mod">
          <ac:chgData name="hassan MH" userId="84cd2103f36ef0dc" providerId="LiveId" clId="{503E8875-88F6-4C29-BD5A-496F9A349BB6}" dt="2022-04-24T14:02:50.676" v="62"/>
          <ac:spMkLst>
            <pc:docMk/>
            <pc:sldMk cId="3072495149" sldId="394"/>
            <ac:spMk id="32" creationId="{2D7D5DBD-C08A-46A5-BB91-E5243EF8797A}"/>
          </ac:spMkLst>
        </pc:spChg>
        <pc:spChg chg="mod">
          <ac:chgData name="hassan MH" userId="84cd2103f36ef0dc" providerId="LiveId" clId="{503E8875-88F6-4C29-BD5A-496F9A349BB6}" dt="2022-04-24T14:02:50.676" v="62"/>
          <ac:spMkLst>
            <pc:docMk/>
            <pc:sldMk cId="3072495149" sldId="394"/>
            <ac:spMk id="33" creationId="{FD6AB4AD-E025-4C80-AA3C-7873C3F8FE51}"/>
          </ac:spMkLst>
        </pc:spChg>
        <pc:spChg chg="mod">
          <ac:chgData name="hassan MH" userId="84cd2103f36ef0dc" providerId="LiveId" clId="{503E8875-88F6-4C29-BD5A-496F9A349BB6}" dt="2022-04-24T14:02:50.676" v="62"/>
          <ac:spMkLst>
            <pc:docMk/>
            <pc:sldMk cId="3072495149" sldId="394"/>
            <ac:spMk id="35" creationId="{1086A869-456E-4C21-9CE3-DD2ABCC80FE8}"/>
          </ac:spMkLst>
        </pc:spChg>
        <pc:spChg chg="mod">
          <ac:chgData name="hassan MH" userId="84cd2103f36ef0dc" providerId="LiveId" clId="{503E8875-88F6-4C29-BD5A-496F9A349BB6}" dt="2022-04-24T14:02:50.676" v="62"/>
          <ac:spMkLst>
            <pc:docMk/>
            <pc:sldMk cId="3072495149" sldId="394"/>
            <ac:spMk id="36" creationId="{25F4E4BE-4365-4D9B-9EBB-9A4C00AC8E23}"/>
          </ac:spMkLst>
        </pc:spChg>
        <pc:spChg chg="mod">
          <ac:chgData name="hassan MH" userId="84cd2103f36ef0dc" providerId="LiveId" clId="{503E8875-88F6-4C29-BD5A-496F9A349BB6}" dt="2022-04-24T14:02:50.676" v="62"/>
          <ac:spMkLst>
            <pc:docMk/>
            <pc:sldMk cId="3072495149" sldId="394"/>
            <ac:spMk id="37" creationId="{A213661E-DB87-40C4-9DD3-B1A7585C440D}"/>
          </ac:spMkLst>
        </pc:spChg>
        <pc:spChg chg="del mod">
          <ac:chgData name="hassan MH" userId="84cd2103f36ef0dc" providerId="LiveId" clId="{503E8875-88F6-4C29-BD5A-496F9A349BB6}" dt="2022-04-24T14:02:25.426" v="61" actId="478"/>
          <ac:spMkLst>
            <pc:docMk/>
            <pc:sldMk cId="3072495149" sldId="394"/>
            <ac:spMk id="38" creationId="{AE82F34D-B371-4EEC-8E28-CB7046D3CBE7}"/>
          </ac:spMkLst>
        </pc:spChg>
        <pc:spChg chg="mod">
          <ac:chgData name="hassan MH" userId="84cd2103f36ef0dc" providerId="LiveId" clId="{503E8875-88F6-4C29-BD5A-496F9A349BB6}" dt="2022-04-24T14:02:50.676" v="62"/>
          <ac:spMkLst>
            <pc:docMk/>
            <pc:sldMk cId="3072495149" sldId="394"/>
            <ac:spMk id="39" creationId="{F10FD0CC-8BCC-44F0-9E1A-8B776EA58EBA}"/>
          </ac:spMkLst>
        </pc:spChg>
        <pc:spChg chg="mod">
          <ac:chgData name="hassan MH" userId="84cd2103f36ef0dc" providerId="LiveId" clId="{503E8875-88F6-4C29-BD5A-496F9A349BB6}" dt="2022-04-24T14:02:50.676" v="62"/>
          <ac:spMkLst>
            <pc:docMk/>
            <pc:sldMk cId="3072495149" sldId="394"/>
            <ac:spMk id="40" creationId="{1C2B9BB8-F0B0-4570-9718-8ACCC8210F2C}"/>
          </ac:spMkLst>
        </pc:spChg>
        <pc:spChg chg="mod">
          <ac:chgData name="hassan MH" userId="84cd2103f36ef0dc" providerId="LiveId" clId="{503E8875-88F6-4C29-BD5A-496F9A349BB6}" dt="2022-04-24T14:02:50.676" v="62"/>
          <ac:spMkLst>
            <pc:docMk/>
            <pc:sldMk cId="3072495149" sldId="394"/>
            <ac:spMk id="41" creationId="{EA69CD26-5F4E-4C3E-97B0-7B67E496E1B3}"/>
          </ac:spMkLst>
        </pc:spChg>
        <pc:spChg chg="mod">
          <ac:chgData name="hassan MH" userId="84cd2103f36ef0dc" providerId="LiveId" clId="{503E8875-88F6-4C29-BD5A-496F9A349BB6}" dt="2022-04-24T14:02:50.676" v="62"/>
          <ac:spMkLst>
            <pc:docMk/>
            <pc:sldMk cId="3072495149" sldId="394"/>
            <ac:spMk id="43" creationId="{57211DCF-7FDC-4E51-8A1B-E2DE2DEF2A73}"/>
          </ac:spMkLst>
        </pc:spChg>
        <pc:spChg chg="mod">
          <ac:chgData name="hassan MH" userId="84cd2103f36ef0dc" providerId="LiveId" clId="{503E8875-88F6-4C29-BD5A-496F9A349BB6}" dt="2022-04-24T14:02:50.676" v="62"/>
          <ac:spMkLst>
            <pc:docMk/>
            <pc:sldMk cId="3072495149" sldId="394"/>
            <ac:spMk id="44" creationId="{EF2A003C-C641-4210-BC3D-CF56EEDD98FD}"/>
          </ac:spMkLst>
        </pc:spChg>
        <pc:spChg chg="mod">
          <ac:chgData name="hassan MH" userId="84cd2103f36ef0dc" providerId="LiveId" clId="{503E8875-88F6-4C29-BD5A-496F9A349BB6}" dt="2022-04-24T14:02:50.676" v="62"/>
          <ac:spMkLst>
            <pc:docMk/>
            <pc:sldMk cId="3072495149" sldId="394"/>
            <ac:spMk id="46" creationId="{418C6DA1-8665-479E-A753-56C9701C01A2}"/>
          </ac:spMkLst>
        </pc:spChg>
        <pc:spChg chg="mod">
          <ac:chgData name="hassan MH" userId="84cd2103f36ef0dc" providerId="LiveId" clId="{503E8875-88F6-4C29-BD5A-496F9A349BB6}" dt="2022-04-24T14:02:50.676" v="62"/>
          <ac:spMkLst>
            <pc:docMk/>
            <pc:sldMk cId="3072495149" sldId="394"/>
            <ac:spMk id="48" creationId="{A1B3AADC-CCE2-4A8E-8E30-D57859002A06}"/>
          </ac:spMkLst>
        </pc:spChg>
        <pc:spChg chg="mod">
          <ac:chgData name="hassan MH" userId="84cd2103f36ef0dc" providerId="LiveId" clId="{503E8875-88F6-4C29-BD5A-496F9A349BB6}" dt="2022-04-24T14:02:50.676" v="62"/>
          <ac:spMkLst>
            <pc:docMk/>
            <pc:sldMk cId="3072495149" sldId="394"/>
            <ac:spMk id="49" creationId="{471E5B39-99D6-472A-AB3B-479B8B3FAA30}"/>
          </ac:spMkLst>
        </pc:spChg>
        <pc:spChg chg="mod">
          <ac:chgData name="hassan MH" userId="84cd2103f36ef0dc" providerId="LiveId" clId="{503E8875-88F6-4C29-BD5A-496F9A349BB6}" dt="2022-04-24T14:02:50.676" v="62"/>
          <ac:spMkLst>
            <pc:docMk/>
            <pc:sldMk cId="3072495149" sldId="394"/>
            <ac:spMk id="50" creationId="{45BC3991-209C-4367-85B5-74AA0059FDE8}"/>
          </ac:spMkLst>
        </pc:spChg>
        <pc:spChg chg="mod">
          <ac:chgData name="hassan MH" userId="84cd2103f36ef0dc" providerId="LiveId" clId="{503E8875-88F6-4C29-BD5A-496F9A349BB6}" dt="2022-04-24T14:02:50.676" v="62"/>
          <ac:spMkLst>
            <pc:docMk/>
            <pc:sldMk cId="3072495149" sldId="394"/>
            <ac:spMk id="51" creationId="{D0095DEA-7BC8-4B75-976E-985A52C71903}"/>
          </ac:spMkLst>
        </pc:spChg>
        <pc:spChg chg="mod">
          <ac:chgData name="hassan MH" userId="84cd2103f36ef0dc" providerId="LiveId" clId="{503E8875-88F6-4C29-BD5A-496F9A349BB6}" dt="2022-04-24T14:02:50.676" v="62"/>
          <ac:spMkLst>
            <pc:docMk/>
            <pc:sldMk cId="3072495149" sldId="394"/>
            <ac:spMk id="55" creationId="{7ACCE9B1-6805-40E2-A0A1-961F4689CB54}"/>
          </ac:spMkLst>
        </pc:spChg>
        <pc:spChg chg="mod">
          <ac:chgData name="hassan MH" userId="84cd2103f36ef0dc" providerId="LiveId" clId="{503E8875-88F6-4C29-BD5A-496F9A349BB6}" dt="2022-04-24T14:02:50.676" v="62"/>
          <ac:spMkLst>
            <pc:docMk/>
            <pc:sldMk cId="3072495149" sldId="394"/>
            <ac:spMk id="57" creationId="{2A349772-D151-48BD-A614-E2649547AE65}"/>
          </ac:spMkLst>
        </pc:spChg>
        <pc:spChg chg="mod">
          <ac:chgData name="hassan MH" userId="84cd2103f36ef0dc" providerId="LiveId" clId="{503E8875-88F6-4C29-BD5A-496F9A349BB6}" dt="2022-04-24T14:02:50.676" v="62"/>
          <ac:spMkLst>
            <pc:docMk/>
            <pc:sldMk cId="3072495149" sldId="394"/>
            <ac:spMk id="58" creationId="{0BB48B82-E89A-47F5-965A-EA8E5413F2A0}"/>
          </ac:spMkLst>
        </pc:spChg>
        <pc:spChg chg="mod">
          <ac:chgData name="hassan MH" userId="84cd2103f36ef0dc" providerId="LiveId" clId="{503E8875-88F6-4C29-BD5A-496F9A349BB6}" dt="2022-04-24T14:02:50.676" v="62"/>
          <ac:spMkLst>
            <pc:docMk/>
            <pc:sldMk cId="3072495149" sldId="394"/>
            <ac:spMk id="59" creationId="{F3847D97-6AE5-495A-B701-0A112EA1C811}"/>
          </ac:spMkLst>
        </pc:spChg>
        <pc:spChg chg="mod">
          <ac:chgData name="hassan MH" userId="84cd2103f36ef0dc" providerId="LiveId" clId="{503E8875-88F6-4C29-BD5A-496F9A349BB6}" dt="2022-04-24T14:02:50.676" v="62"/>
          <ac:spMkLst>
            <pc:docMk/>
            <pc:sldMk cId="3072495149" sldId="394"/>
            <ac:spMk id="60" creationId="{32DFB32E-8239-4646-AFA6-297F3B403776}"/>
          </ac:spMkLst>
        </pc:spChg>
        <pc:spChg chg="mod">
          <ac:chgData name="hassan MH" userId="84cd2103f36ef0dc" providerId="LiveId" clId="{503E8875-88F6-4C29-BD5A-496F9A349BB6}" dt="2022-04-24T14:02:50.676" v="62"/>
          <ac:spMkLst>
            <pc:docMk/>
            <pc:sldMk cId="3072495149" sldId="394"/>
            <ac:spMk id="61" creationId="{BCD915EB-68D9-43B7-A5FC-C4AC143FCD54}"/>
          </ac:spMkLst>
        </pc:spChg>
        <pc:spChg chg="mod">
          <ac:chgData name="hassan MH" userId="84cd2103f36ef0dc" providerId="LiveId" clId="{503E8875-88F6-4C29-BD5A-496F9A349BB6}" dt="2022-04-24T14:02:50.676" v="62"/>
          <ac:spMkLst>
            <pc:docMk/>
            <pc:sldMk cId="3072495149" sldId="394"/>
            <ac:spMk id="63" creationId="{A94045A8-353F-47B7-AE55-3CB01931FD8A}"/>
          </ac:spMkLst>
        </pc:spChg>
        <pc:spChg chg="mod">
          <ac:chgData name="hassan MH" userId="84cd2103f36ef0dc" providerId="LiveId" clId="{503E8875-88F6-4C29-BD5A-496F9A349BB6}" dt="2022-04-24T14:02:50.676" v="62"/>
          <ac:spMkLst>
            <pc:docMk/>
            <pc:sldMk cId="3072495149" sldId="394"/>
            <ac:spMk id="64" creationId="{3DF7C710-6E1F-454E-A7D0-736E012E1FF9}"/>
          </ac:spMkLst>
        </pc:spChg>
        <pc:spChg chg="mod">
          <ac:chgData name="hassan MH" userId="84cd2103f36ef0dc" providerId="LiveId" clId="{503E8875-88F6-4C29-BD5A-496F9A349BB6}" dt="2022-04-24T14:02:50.676" v="62"/>
          <ac:spMkLst>
            <pc:docMk/>
            <pc:sldMk cId="3072495149" sldId="394"/>
            <ac:spMk id="65" creationId="{5D984C92-5EB7-4753-8069-E85EACC5139B}"/>
          </ac:spMkLst>
        </pc:spChg>
        <pc:spChg chg="mod">
          <ac:chgData name="hassan MH" userId="84cd2103f36ef0dc" providerId="LiveId" clId="{503E8875-88F6-4C29-BD5A-496F9A349BB6}" dt="2022-04-24T14:02:50.676" v="62"/>
          <ac:spMkLst>
            <pc:docMk/>
            <pc:sldMk cId="3072495149" sldId="394"/>
            <ac:spMk id="66" creationId="{31D66634-9BCF-49AB-ABF4-20B8527B7113}"/>
          </ac:spMkLst>
        </pc:spChg>
        <pc:spChg chg="mod">
          <ac:chgData name="hassan MH" userId="84cd2103f36ef0dc" providerId="LiveId" clId="{503E8875-88F6-4C29-BD5A-496F9A349BB6}" dt="2022-04-24T14:02:50.676" v="62"/>
          <ac:spMkLst>
            <pc:docMk/>
            <pc:sldMk cId="3072495149" sldId="394"/>
            <ac:spMk id="67" creationId="{CC03F13B-F4AD-4823-8F5F-83634F128613}"/>
          </ac:spMkLst>
        </pc:spChg>
        <pc:spChg chg="mod">
          <ac:chgData name="hassan MH" userId="84cd2103f36ef0dc" providerId="LiveId" clId="{503E8875-88F6-4C29-BD5A-496F9A349BB6}" dt="2022-04-24T14:02:50.676" v="62"/>
          <ac:spMkLst>
            <pc:docMk/>
            <pc:sldMk cId="3072495149" sldId="394"/>
            <ac:spMk id="68" creationId="{CCD2BDA2-F7D4-45D0-B846-041334B5ADDE}"/>
          </ac:spMkLst>
        </pc:spChg>
        <pc:spChg chg="mod">
          <ac:chgData name="hassan MH" userId="84cd2103f36ef0dc" providerId="LiveId" clId="{503E8875-88F6-4C29-BD5A-496F9A349BB6}" dt="2022-04-24T14:02:50.676" v="62"/>
          <ac:spMkLst>
            <pc:docMk/>
            <pc:sldMk cId="3072495149" sldId="394"/>
            <ac:spMk id="69" creationId="{9D004903-7E40-4799-8EF4-0B010D06BBCC}"/>
          </ac:spMkLst>
        </pc:spChg>
        <pc:spChg chg="mod">
          <ac:chgData name="hassan MH" userId="84cd2103f36ef0dc" providerId="LiveId" clId="{503E8875-88F6-4C29-BD5A-496F9A349BB6}" dt="2022-04-24T14:02:50.676" v="62"/>
          <ac:spMkLst>
            <pc:docMk/>
            <pc:sldMk cId="3072495149" sldId="394"/>
            <ac:spMk id="70" creationId="{4059223F-701F-4536-8E9C-DBAE6150489F}"/>
          </ac:spMkLst>
        </pc:spChg>
        <pc:spChg chg="mod">
          <ac:chgData name="hassan MH" userId="84cd2103f36ef0dc" providerId="LiveId" clId="{503E8875-88F6-4C29-BD5A-496F9A349BB6}" dt="2022-04-24T14:02:50.676" v="62"/>
          <ac:spMkLst>
            <pc:docMk/>
            <pc:sldMk cId="3072495149" sldId="394"/>
            <ac:spMk id="71" creationId="{7A608154-DABA-47EA-87A6-FDB2E1DFB449}"/>
          </ac:spMkLst>
        </pc:spChg>
        <pc:spChg chg="mod">
          <ac:chgData name="hassan MH" userId="84cd2103f36ef0dc" providerId="LiveId" clId="{503E8875-88F6-4C29-BD5A-496F9A349BB6}" dt="2022-04-24T14:02:50.676" v="62"/>
          <ac:spMkLst>
            <pc:docMk/>
            <pc:sldMk cId="3072495149" sldId="394"/>
            <ac:spMk id="78" creationId="{6F077ECF-2168-48F7-9DEA-1A9F3ED82B44}"/>
          </ac:spMkLst>
        </pc:spChg>
        <pc:spChg chg="mod">
          <ac:chgData name="hassan MH" userId="84cd2103f36ef0dc" providerId="LiveId" clId="{503E8875-88F6-4C29-BD5A-496F9A349BB6}" dt="2022-04-24T14:02:50.676" v="62"/>
          <ac:spMkLst>
            <pc:docMk/>
            <pc:sldMk cId="3072495149" sldId="394"/>
            <ac:spMk id="79" creationId="{F1899823-F474-4DD4-AF57-589BAFD9EF73}"/>
          </ac:spMkLst>
        </pc:spChg>
        <pc:spChg chg="mod">
          <ac:chgData name="hassan MH" userId="84cd2103f36ef0dc" providerId="LiveId" clId="{503E8875-88F6-4C29-BD5A-496F9A349BB6}" dt="2022-04-24T14:07:43.206" v="119" actId="1076"/>
          <ac:spMkLst>
            <pc:docMk/>
            <pc:sldMk cId="3072495149" sldId="394"/>
            <ac:spMk id="80" creationId="{96A42EE9-ABA1-4BAF-BCD0-D4FB059127FD}"/>
          </ac:spMkLst>
        </pc:spChg>
        <pc:spChg chg="mod">
          <ac:chgData name="hassan MH" userId="84cd2103f36ef0dc" providerId="LiveId" clId="{503E8875-88F6-4C29-BD5A-496F9A349BB6}" dt="2022-04-24T14:02:50.676" v="62"/>
          <ac:spMkLst>
            <pc:docMk/>
            <pc:sldMk cId="3072495149" sldId="394"/>
            <ac:spMk id="82" creationId="{0AD30CEF-600B-4631-8EBF-B9868FAEBF44}"/>
          </ac:spMkLst>
        </pc:spChg>
        <pc:spChg chg="mod">
          <ac:chgData name="hassan MH" userId="84cd2103f36ef0dc" providerId="LiveId" clId="{503E8875-88F6-4C29-BD5A-496F9A349BB6}" dt="2022-04-24T14:02:50.676" v="62"/>
          <ac:spMkLst>
            <pc:docMk/>
            <pc:sldMk cId="3072495149" sldId="394"/>
            <ac:spMk id="83" creationId="{606BB91B-942C-42C9-AD9C-F92CAA0C4A36}"/>
          </ac:spMkLst>
        </pc:spChg>
        <pc:spChg chg="mod">
          <ac:chgData name="hassan MH" userId="84cd2103f36ef0dc" providerId="LiveId" clId="{503E8875-88F6-4C29-BD5A-496F9A349BB6}" dt="2022-04-24T14:02:50.676" v="62"/>
          <ac:spMkLst>
            <pc:docMk/>
            <pc:sldMk cId="3072495149" sldId="394"/>
            <ac:spMk id="84" creationId="{C3738DF4-09FD-4A29-A05E-44D50CFE5108}"/>
          </ac:spMkLst>
        </pc:spChg>
        <pc:spChg chg="mod">
          <ac:chgData name="hassan MH" userId="84cd2103f36ef0dc" providerId="LiveId" clId="{503E8875-88F6-4C29-BD5A-496F9A349BB6}" dt="2022-04-24T14:02:50.676" v="62"/>
          <ac:spMkLst>
            <pc:docMk/>
            <pc:sldMk cId="3072495149" sldId="394"/>
            <ac:spMk id="85" creationId="{F729CB02-9354-49A2-BD0F-77BDB9EFA594}"/>
          </ac:spMkLst>
        </pc:spChg>
        <pc:spChg chg="mod">
          <ac:chgData name="hassan MH" userId="84cd2103f36ef0dc" providerId="LiveId" clId="{503E8875-88F6-4C29-BD5A-496F9A349BB6}" dt="2022-04-24T14:02:50.676" v="62"/>
          <ac:spMkLst>
            <pc:docMk/>
            <pc:sldMk cId="3072495149" sldId="394"/>
            <ac:spMk id="86" creationId="{B13CC763-72E8-40B7-BF93-BDE81F327665}"/>
          </ac:spMkLst>
        </pc:spChg>
        <pc:spChg chg="mod">
          <ac:chgData name="hassan MH" userId="84cd2103f36ef0dc" providerId="LiveId" clId="{503E8875-88F6-4C29-BD5A-496F9A349BB6}" dt="2022-04-24T14:02:50.676" v="62"/>
          <ac:spMkLst>
            <pc:docMk/>
            <pc:sldMk cId="3072495149" sldId="394"/>
            <ac:spMk id="87" creationId="{428FD2A7-3B58-4F36-B5D0-96F5B9A53D96}"/>
          </ac:spMkLst>
        </pc:spChg>
        <pc:spChg chg="mod">
          <ac:chgData name="hassan MH" userId="84cd2103f36ef0dc" providerId="LiveId" clId="{503E8875-88F6-4C29-BD5A-496F9A349BB6}" dt="2022-04-24T14:02:50.676" v="62"/>
          <ac:spMkLst>
            <pc:docMk/>
            <pc:sldMk cId="3072495149" sldId="394"/>
            <ac:spMk id="88" creationId="{9CBFEC54-171B-4856-8A4F-00BB5DFAEB1D}"/>
          </ac:spMkLst>
        </pc:spChg>
        <pc:spChg chg="mod">
          <ac:chgData name="hassan MH" userId="84cd2103f36ef0dc" providerId="LiveId" clId="{503E8875-88F6-4C29-BD5A-496F9A349BB6}" dt="2022-04-24T14:02:50.676" v="62"/>
          <ac:spMkLst>
            <pc:docMk/>
            <pc:sldMk cId="3072495149" sldId="394"/>
            <ac:spMk id="89" creationId="{5DCE1440-6023-46A9-91EA-AABDD671C5E0}"/>
          </ac:spMkLst>
        </pc:spChg>
        <pc:spChg chg="mod">
          <ac:chgData name="hassan MH" userId="84cd2103f36ef0dc" providerId="LiveId" clId="{503E8875-88F6-4C29-BD5A-496F9A349BB6}" dt="2022-04-24T14:02:50.676" v="62"/>
          <ac:spMkLst>
            <pc:docMk/>
            <pc:sldMk cId="3072495149" sldId="394"/>
            <ac:spMk id="90" creationId="{BB331A76-D37A-4B70-8B00-47AAA1448B8A}"/>
          </ac:spMkLst>
        </pc:spChg>
        <pc:spChg chg="mod">
          <ac:chgData name="hassan MH" userId="84cd2103f36ef0dc" providerId="LiveId" clId="{503E8875-88F6-4C29-BD5A-496F9A349BB6}" dt="2022-04-24T14:02:50.676" v="62"/>
          <ac:spMkLst>
            <pc:docMk/>
            <pc:sldMk cId="3072495149" sldId="394"/>
            <ac:spMk id="91" creationId="{F1B836EC-96F5-4AAD-BF12-A7AC2AE30C43}"/>
          </ac:spMkLst>
        </pc:spChg>
        <pc:spChg chg="mod">
          <ac:chgData name="hassan MH" userId="84cd2103f36ef0dc" providerId="LiveId" clId="{503E8875-88F6-4C29-BD5A-496F9A349BB6}" dt="2022-04-24T14:02:50.676" v="62"/>
          <ac:spMkLst>
            <pc:docMk/>
            <pc:sldMk cId="3072495149" sldId="394"/>
            <ac:spMk id="92" creationId="{1BBCE6C6-7A28-461A-8E36-FE7D38E87707}"/>
          </ac:spMkLst>
        </pc:spChg>
        <pc:spChg chg="mod">
          <ac:chgData name="hassan MH" userId="84cd2103f36ef0dc" providerId="LiveId" clId="{503E8875-88F6-4C29-BD5A-496F9A349BB6}" dt="2022-04-24T14:02:50.676" v="62"/>
          <ac:spMkLst>
            <pc:docMk/>
            <pc:sldMk cId="3072495149" sldId="394"/>
            <ac:spMk id="93" creationId="{95EB5393-FDA3-40CA-BCB0-8BFB0FAE6D07}"/>
          </ac:spMkLst>
        </pc:spChg>
        <pc:spChg chg="mod">
          <ac:chgData name="hassan MH" userId="84cd2103f36ef0dc" providerId="LiveId" clId="{503E8875-88F6-4C29-BD5A-496F9A349BB6}" dt="2022-04-24T14:02:50.676" v="62"/>
          <ac:spMkLst>
            <pc:docMk/>
            <pc:sldMk cId="3072495149" sldId="394"/>
            <ac:spMk id="94" creationId="{704B16EB-DF8B-4D0A-9EE9-58BAA643CE3B}"/>
          </ac:spMkLst>
        </pc:spChg>
        <pc:spChg chg="mod">
          <ac:chgData name="hassan MH" userId="84cd2103f36ef0dc" providerId="LiveId" clId="{503E8875-88F6-4C29-BD5A-496F9A349BB6}" dt="2022-04-24T14:02:50.676" v="62"/>
          <ac:spMkLst>
            <pc:docMk/>
            <pc:sldMk cId="3072495149" sldId="394"/>
            <ac:spMk id="95" creationId="{415EE81F-9A43-4DBB-A599-9C65C1822E32}"/>
          </ac:spMkLst>
        </pc:spChg>
        <pc:spChg chg="mod">
          <ac:chgData name="hassan MH" userId="84cd2103f36ef0dc" providerId="LiveId" clId="{503E8875-88F6-4C29-BD5A-496F9A349BB6}" dt="2022-04-24T14:02:50.676" v="62"/>
          <ac:spMkLst>
            <pc:docMk/>
            <pc:sldMk cId="3072495149" sldId="394"/>
            <ac:spMk id="96" creationId="{F59D0365-47CF-4F70-BA39-E6C91BCC42AE}"/>
          </ac:spMkLst>
        </pc:spChg>
        <pc:spChg chg="mod">
          <ac:chgData name="hassan MH" userId="84cd2103f36ef0dc" providerId="LiveId" clId="{503E8875-88F6-4C29-BD5A-496F9A349BB6}" dt="2022-04-24T14:02:50.676" v="62"/>
          <ac:spMkLst>
            <pc:docMk/>
            <pc:sldMk cId="3072495149" sldId="394"/>
            <ac:spMk id="97" creationId="{71AEA8F0-A0EC-4494-862D-7659B71B0474}"/>
          </ac:spMkLst>
        </pc:spChg>
        <pc:spChg chg="mod">
          <ac:chgData name="hassan MH" userId="84cd2103f36ef0dc" providerId="LiveId" clId="{503E8875-88F6-4C29-BD5A-496F9A349BB6}" dt="2022-04-24T14:02:50.676" v="62"/>
          <ac:spMkLst>
            <pc:docMk/>
            <pc:sldMk cId="3072495149" sldId="394"/>
            <ac:spMk id="98" creationId="{730C4FD8-DAA7-47E9-8EA5-7AA4593779A0}"/>
          </ac:spMkLst>
        </pc:spChg>
        <pc:spChg chg="mod">
          <ac:chgData name="hassan MH" userId="84cd2103f36ef0dc" providerId="LiveId" clId="{503E8875-88F6-4C29-BD5A-496F9A349BB6}" dt="2022-04-24T14:02:50.676" v="62"/>
          <ac:spMkLst>
            <pc:docMk/>
            <pc:sldMk cId="3072495149" sldId="394"/>
            <ac:spMk id="99" creationId="{AF428AA4-04C0-4DC3-9512-260349E2E2D5}"/>
          </ac:spMkLst>
        </pc:spChg>
        <pc:spChg chg="mod">
          <ac:chgData name="hassan MH" userId="84cd2103f36ef0dc" providerId="LiveId" clId="{503E8875-88F6-4C29-BD5A-496F9A349BB6}" dt="2022-04-24T14:02:50.676" v="62"/>
          <ac:spMkLst>
            <pc:docMk/>
            <pc:sldMk cId="3072495149" sldId="394"/>
            <ac:spMk id="100" creationId="{F6A29F1B-1E72-431A-B998-F0748CC3A9A7}"/>
          </ac:spMkLst>
        </pc:spChg>
        <pc:spChg chg="mod">
          <ac:chgData name="hassan MH" userId="84cd2103f36ef0dc" providerId="LiveId" clId="{503E8875-88F6-4C29-BD5A-496F9A349BB6}" dt="2022-04-24T14:02:50.676" v="62"/>
          <ac:spMkLst>
            <pc:docMk/>
            <pc:sldMk cId="3072495149" sldId="394"/>
            <ac:spMk id="101" creationId="{A01D696F-7574-4B10-AA74-51ADACA6EE43}"/>
          </ac:spMkLst>
        </pc:spChg>
        <pc:spChg chg="mod">
          <ac:chgData name="hassan MH" userId="84cd2103f36ef0dc" providerId="LiveId" clId="{503E8875-88F6-4C29-BD5A-496F9A349BB6}" dt="2022-04-24T14:02:50.676" v="62"/>
          <ac:spMkLst>
            <pc:docMk/>
            <pc:sldMk cId="3072495149" sldId="394"/>
            <ac:spMk id="102" creationId="{4E3D4874-3684-4512-8045-C69B20BF8595}"/>
          </ac:spMkLst>
        </pc:spChg>
        <pc:spChg chg="mod">
          <ac:chgData name="hassan MH" userId="84cd2103f36ef0dc" providerId="LiveId" clId="{503E8875-88F6-4C29-BD5A-496F9A349BB6}" dt="2022-04-24T14:02:50.676" v="62"/>
          <ac:spMkLst>
            <pc:docMk/>
            <pc:sldMk cId="3072495149" sldId="394"/>
            <ac:spMk id="103" creationId="{D595329D-7827-4AF9-B400-FB84C15C6770}"/>
          </ac:spMkLst>
        </pc:spChg>
        <pc:spChg chg="mod">
          <ac:chgData name="hassan MH" userId="84cd2103f36ef0dc" providerId="LiveId" clId="{503E8875-88F6-4C29-BD5A-496F9A349BB6}" dt="2022-04-24T14:02:50.676" v="62"/>
          <ac:spMkLst>
            <pc:docMk/>
            <pc:sldMk cId="3072495149" sldId="394"/>
            <ac:spMk id="104" creationId="{7C2F2747-EA89-4570-813A-660452F390E0}"/>
          </ac:spMkLst>
        </pc:spChg>
        <pc:spChg chg="add mod ord">
          <ac:chgData name="hassan MH" userId="84cd2103f36ef0dc" providerId="LiveId" clId="{503E8875-88F6-4C29-BD5A-496F9A349BB6}" dt="2022-04-24T14:09:24.459" v="138" actId="207"/>
          <ac:spMkLst>
            <pc:docMk/>
            <pc:sldMk cId="3072495149" sldId="394"/>
            <ac:spMk id="105" creationId="{4DE0FAD7-1AA2-4BD0-BFD4-BCB9D4E1251C}"/>
          </ac:spMkLst>
        </pc:spChg>
        <pc:grpChg chg="mod">
          <ac:chgData name="hassan MH" userId="84cd2103f36ef0dc" providerId="LiveId" clId="{503E8875-88F6-4C29-BD5A-496F9A349BB6}" dt="2022-04-24T14:03:01.588" v="66" actId="1076"/>
          <ac:grpSpMkLst>
            <pc:docMk/>
            <pc:sldMk cId="3072495149" sldId="394"/>
            <ac:grpSpMk id="2" creationId="{9175B3E8-159E-4E98-8B1F-86D174D6346B}"/>
          </ac:grpSpMkLst>
        </pc:grpChg>
        <pc:grpChg chg="add mod ord">
          <ac:chgData name="hassan MH" userId="84cd2103f36ef0dc" providerId="LiveId" clId="{503E8875-88F6-4C29-BD5A-496F9A349BB6}" dt="2022-04-24T14:03:02.512" v="67" actId="1076"/>
          <ac:grpSpMkLst>
            <pc:docMk/>
            <pc:sldMk cId="3072495149" sldId="394"/>
            <ac:grpSpMk id="13" creationId="{07496784-45B9-41EC-9ABC-CB535E37F36E}"/>
          </ac:grpSpMkLst>
        </pc:grpChg>
        <pc:grpChg chg="mod">
          <ac:chgData name="hassan MH" userId="84cd2103f36ef0dc" providerId="LiveId" clId="{503E8875-88F6-4C29-BD5A-496F9A349BB6}" dt="2022-04-24T14:01:07.724" v="40" actId="571"/>
          <ac:grpSpMkLst>
            <pc:docMk/>
            <pc:sldMk cId="3072495149" sldId="394"/>
            <ac:grpSpMk id="14" creationId="{966E375C-31DE-4797-B1EF-4ADDC5F7D8D5}"/>
          </ac:grpSpMkLst>
        </pc:grpChg>
        <pc:grpChg chg="mod">
          <ac:chgData name="hassan MH" userId="84cd2103f36ef0dc" providerId="LiveId" clId="{503E8875-88F6-4C29-BD5A-496F9A349BB6}" dt="2022-04-24T14:01:07.724" v="40" actId="571"/>
          <ac:grpSpMkLst>
            <pc:docMk/>
            <pc:sldMk cId="3072495149" sldId="394"/>
            <ac:grpSpMk id="15" creationId="{559928B6-FC19-4CC2-A19D-F9E871F00E6B}"/>
          </ac:grpSpMkLst>
        </pc:grpChg>
        <pc:grpChg chg="add mod ord">
          <ac:chgData name="hassan MH" userId="84cd2103f36ef0dc" providerId="LiveId" clId="{503E8875-88F6-4C29-BD5A-496F9A349BB6}" dt="2022-04-24T14:04:18.306" v="90" actId="167"/>
          <ac:grpSpMkLst>
            <pc:docMk/>
            <pc:sldMk cId="3072495149" sldId="394"/>
            <ac:grpSpMk id="21" creationId="{393E3159-29CF-49B3-8BA9-ECD849701085}"/>
          </ac:grpSpMkLst>
        </pc:grpChg>
        <pc:grpChg chg="mod">
          <ac:chgData name="hassan MH" userId="84cd2103f36ef0dc" providerId="LiveId" clId="{503E8875-88F6-4C29-BD5A-496F9A349BB6}" dt="2022-04-24T14:02:50.676" v="62"/>
          <ac:grpSpMkLst>
            <pc:docMk/>
            <pc:sldMk cId="3072495149" sldId="394"/>
            <ac:grpSpMk id="22" creationId="{99D37518-C26A-4DB1-B41D-8CB63C580D22}"/>
          </ac:grpSpMkLst>
        </pc:grpChg>
        <pc:grpChg chg="mod">
          <ac:chgData name="hassan MH" userId="84cd2103f36ef0dc" providerId="LiveId" clId="{503E8875-88F6-4C29-BD5A-496F9A349BB6}" dt="2022-04-24T14:02:50.676" v="62"/>
          <ac:grpSpMkLst>
            <pc:docMk/>
            <pc:sldMk cId="3072495149" sldId="394"/>
            <ac:grpSpMk id="28" creationId="{5E79F928-9901-40C8-821D-FA2A168ECF9B}"/>
          </ac:grpSpMkLst>
        </pc:grpChg>
        <pc:grpChg chg="mod">
          <ac:chgData name="hassan MH" userId="84cd2103f36ef0dc" providerId="LiveId" clId="{503E8875-88F6-4C29-BD5A-496F9A349BB6}" dt="2022-04-24T14:02:50.676" v="62"/>
          <ac:grpSpMkLst>
            <pc:docMk/>
            <pc:sldMk cId="3072495149" sldId="394"/>
            <ac:grpSpMk id="42" creationId="{0BAB06DC-B620-469D-801C-B685F0F6EDCE}"/>
          </ac:grpSpMkLst>
        </pc:grpChg>
        <pc:grpChg chg="mod">
          <ac:chgData name="hassan MH" userId="84cd2103f36ef0dc" providerId="LiveId" clId="{503E8875-88F6-4C29-BD5A-496F9A349BB6}" dt="2022-04-24T14:02:50.676" v="62"/>
          <ac:grpSpMkLst>
            <pc:docMk/>
            <pc:sldMk cId="3072495149" sldId="394"/>
            <ac:grpSpMk id="45" creationId="{1C607794-82EB-4301-9B94-6CDFB0493EBF}"/>
          </ac:grpSpMkLst>
        </pc:grpChg>
        <pc:grpChg chg="mod">
          <ac:chgData name="hassan MH" userId="84cd2103f36ef0dc" providerId="LiveId" clId="{503E8875-88F6-4C29-BD5A-496F9A349BB6}" dt="2022-04-24T14:02:50.676" v="62"/>
          <ac:grpSpMkLst>
            <pc:docMk/>
            <pc:sldMk cId="3072495149" sldId="394"/>
            <ac:grpSpMk id="47" creationId="{8CA2CC1F-3E2F-419B-BC85-3A52F65BC4C1}"/>
          </ac:grpSpMkLst>
        </pc:grpChg>
        <pc:grpChg chg="mod">
          <ac:chgData name="hassan MH" userId="84cd2103f36ef0dc" providerId="LiveId" clId="{503E8875-88F6-4C29-BD5A-496F9A349BB6}" dt="2022-04-24T14:02:50.676" v="62"/>
          <ac:grpSpMkLst>
            <pc:docMk/>
            <pc:sldMk cId="3072495149" sldId="394"/>
            <ac:grpSpMk id="52" creationId="{86F4CFEB-E5C9-41B0-8E14-0CDE88D46CB3}"/>
          </ac:grpSpMkLst>
        </pc:grpChg>
        <pc:grpChg chg="mod">
          <ac:chgData name="hassan MH" userId="84cd2103f36ef0dc" providerId="LiveId" clId="{503E8875-88F6-4C29-BD5A-496F9A349BB6}" dt="2022-04-24T14:02:50.676" v="62"/>
          <ac:grpSpMkLst>
            <pc:docMk/>
            <pc:sldMk cId="3072495149" sldId="394"/>
            <ac:grpSpMk id="53" creationId="{195DB3D4-DF01-4A86-BBF2-80A1B0D769B3}"/>
          </ac:grpSpMkLst>
        </pc:grpChg>
        <pc:grpChg chg="mod">
          <ac:chgData name="hassan MH" userId="84cd2103f36ef0dc" providerId="LiveId" clId="{503E8875-88F6-4C29-BD5A-496F9A349BB6}" dt="2022-04-24T14:02:50.676" v="62"/>
          <ac:grpSpMkLst>
            <pc:docMk/>
            <pc:sldMk cId="3072495149" sldId="394"/>
            <ac:grpSpMk id="54" creationId="{3C709E27-B3FF-4892-8BCC-14A4FC7574D2}"/>
          </ac:grpSpMkLst>
        </pc:grpChg>
        <pc:grpChg chg="mod">
          <ac:chgData name="hassan MH" userId="84cd2103f36ef0dc" providerId="LiveId" clId="{503E8875-88F6-4C29-BD5A-496F9A349BB6}" dt="2022-04-24T14:02:50.676" v="62"/>
          <ac:grpSpMkLst>
            <pc:docMk/>
            <pc:sldMk cId="3072495149" sldId="394"/>
            <ac:grpSpMk id="56" creationId="{916B93A3-E270-40B7-8B18-20B8775F64A5}"/>
          </ac:grpSpMkLst>
        </pc:grpChg>
        <pc:grpChg chg="mod">
          <ac:chgData name="hassan MH" userId="84cd2103f36ef0dc" providerId="LiveId" clId="{503E8875-88F6-4C29-BD5A-496F9A349BB6}" dt="2022-04-24T14:02:50.676" v="62"/>
          <ac:grpSpMkLst>
            <pc:docMk/>
            <pc:sldMk cId="3072495149" sldId="394"/>
            <ac:grpSpMk id="62" creationId="{61C1C3EF-61F0-4C6F-B4DE-C5B687611CC0}"/>
          </ac:grpSpMkLst>
        </pc:grpChg>
        <pc:grpChg chg="mod">
          <ac:chgData name="hassan MH" userId="84cd2103f36ef0dc" providerId="LiveId" clId="{503E8875-88F6-4C29-BD5A-496F9A349BB6}" dt="2022-04-24T14:02:50.676" v="62"/>
          <ac:grpSpMkLst>
            <pc:docMk/>
            <pc:sldMk cId="3072495149" sldId="394"/>
            <ac:grpSpMk id="81" creationId="{001BC339-BEB2-40DB-A619-03A2FCA50507}"/>
          </ac:grpSpMkLst>
        </pc:grpChg>
      </pc:sldChg>
      <pc:sldChg chg="modSp del mod ord modShow">
        <pc:chgData name="hassan MH" userId="84cd2103f36ef0dc" providerId="LiveId" clId="{503E8875-88F6-4C29-BD5A-496F9A349BB6}" dt="2022-04-24T15:40:37.554" v="1507" actId="47"/>
        <pc:sldMkLst>
          <pc:docMk/>
          <pc:sldMk cId="3421413478" sldId="395"/>
        </pc:sldMkLst>
        <pc:spChg chg="mod">
          <ac:chgData name="hassan MH" userId="84cd2103f36ef0dc" providerId="LiveId" clId="{503E8875-88F6-4C29-BD5A-496F9A349BB6}" dt="2022-04-21T15:42:20.463" v="21" actId="12788"/>
          <ac:spMkLst>
            <pc:docMk/>
            <pc:sldMk cId="3421413478" sldId="395"/>
            <ac:spMk id="24" creationId="{EC10E32C-8C69-4394-9B3B-E6F001E97A8A}"/>
          </ac:spMkLst>
        </pc:spChg>
        <pc:spChg chg="mod">
          <ac:chgData name="hassan MH" userId="84cd2103f36ef0dc" providerId="LiveId" clId="{503E8875-88F6-4C29-BD5A-496F9A349BB6}" dt="2022-04-21T15:42:42.242" v="25" actId="1076"/>
          <ac:spMkLst>
            <pc:docMk/>
            <pc:sldMk cId="3421413478" sldId="395"/>
            <ac:spMk id="32" creationId="{D82CA9A8-572B-4D7F-93E7-D9163389F9B5}"/>
          </ac:spMkLst>
        </pc:spChg>
      </pc:sldChg>
      <pc:sldChg chg="modSp add del mod ord modShow">
        <pc:chgData name="hassan MH" userId="84cd2103f36ef0dc" providerId="LiveId" clId="{503E8875-88F6-4C29-BD5A-496F9A349BB6}" dt="2022-04-24T15:40:37.554" v="1507" actId="47"/>
        <pc:sldMkLst>
          <pc:docMk/>
          <pc:sldMk cId="1838141723" sldId="396"/>
        </pc:sldMkLst>
        <pc:spChg chg="mod">
          <ac:chgData name="hassan MH" userId="84cd2103f36ef0dc" providerId="LiveId" clId="{503E8875-88F6-4C29-BD5A-496F9A349BB6}" dt="2022-04-21T15:43:06.110" v="26" actId="207"/>
          <ac:spMkLst>
            <pc:docMk/>
            <pc:sldMk cId="1838141723" sldId="396"/>
            <ac:spMk id="12" creationId="{B038FB05-FBFE-4696-BB10-6D75C870EECE}"/>
          </ac:spMkLst>
        </pc:spChg>
        <pc:spChg chg="mod">
          <ac:chgData name="hassan MH" userId="84cd2103f36ef0dc" providerId="LiveId" clId="{503E8875-88F6-4C29-BD5A-496F9A349BB6}" dt="2022-04-21T15:42:00.373" v="14" actId="1076"/>
          <ac:spMkLst>
            <pc:docMk/>
            <pc:sldMk cId="1838141723" sldId="396"/>
            <ac:spMk id="24" creationId="{EC10E32C-8C69-4394-9B3B-E6F001E97A8A}"/>
          </ac:spMkLst>
        </pc:spChg>
      </pc:sldChg>
      <pc:sldChg chg="modSp add del mod ord modShow">
        <pc:chgData name="hassan MH" userId="84cd2103f36ef0dc" providerId="LiveId" clId="{503E8875-88F6-4C29-BD5A-496F9A349BB6}" dt="2022-04-24T15:40:37.554" v="1507" actId="47"/>
        <pc:sldMkLst>
          <pc:docMk/>
          <pc:sldMk cId="655260124" sldId="397"/>
        </pc:sldMkLst>
        <pc:spChg chg="mod">
          <ac:chgData name="hassan MH" userId="84cd2103f36ef0dc" providerId="LiveId" clId="{503E8875-88F6-4C29-BD5A-496F9A349BB6}" dt="2022-04-21T15:43:53.852" v="39" actId="1076"/>
          <ac:spMkLst>
            <pc:docMk/>
            <pc:sldMk cId="655260124" sldId="397"/>
            <ac:spMk id="24" creationId="{EC10E32C-8C69-4394-9B3B-E6F001E97A8A}"/>
          </ac:spMkLst>
        </pc:spChg>
        <pc:spChg chg="mod">
          <ac:chgData name="hassan MH" userId="84cd2103f36ef0dc" providerId="LiveId" clId="{503E8875-88F6-4C29-BD5A-496F9A349BB6}" dt="2022-04-21T15:43:32.920" v="33" actId="1076"/>
          <ac:spMkLst>
            <pc:docMk/>
            <pc:sldMk cId="655260124" sldId="397"/>
            <ac:spMk id="32" creationId="{D82CA9A8-572B-4D7F-93E7-D9163389F9B5}"/>
          </ac:spMkLst>
        </pc:spChg>
      </pc:sldChg>
      <pc:sldChg chg="addSp delSp modSp add del mod">
        <pc:chgData name="hassan MH" userId="84cd2103f36ef0dc" providerId="LiveId" clId="{503E8875-88F6-4C29-BD5A-496F9A349BB6}" dt="2022-04-24T15:30:09.148" v="1348" actId="47"/>
        <pc:sldMkLst>
          <pc:docMk/>
          <pc:sldMk cId="2421121746" sldId="398"/>
        </pc:sldMkLst>
        <pc:spChg chg="del mod">
          <ac:chgData name="hassan MH" userId="84cd2103f36ef0dc" providerId="LiveId" clId="{503E8875-88F6-4C29-BD5A-496F9A349BB6}" dt="2022-04-24T15:17:34.435" v="1151" actId="478"/>
          <ac:spMkLst>
            <pc:docMk/>
            <pc:sldMk cId="2421121746" sldId="398"/>
            <ac:spMk id="3" creationId="{282B1698-7832-41E7-BB90-E1030ECF6716}"/>
          </ac:spMkLst>
        </pc:spChg>
        <pc:spChg chg="mod">
          <ac:chgData name="hassan MH" userId="84cd2103f36ef0dc" providerId="LiveId" clId="{503E8875-88F6-4C29-BD5A-496F9A349BB6}" dt="2022-04-24T15:29:59.328" v="1347" actId="404"/>
          <ac:spMkLst>
            <pc:docMk/>
            <pc:sldMk cId="2421121746" sldId="398"/>
            <ac:spMk id="12" creationId="{B038FB05-FBFE-4696-BB10-6D75C870EECE}"/>
          </ac:spMkLst>
        </pc:spChg>
        <pc:spChg chg="del mod">
          <ac:chgData name="hassan MH" userId="84cd2103f36ef0dc" providerId="LiveId" clId="{503E8875-88F6-4C29-BD5A-496F9A349BB6}" dt="2022-04-24T14:20:15.176" v="252" actId="478"/>
          <ac:spMkLst>
            <pc:docMk/>
            <pc:sldMk cId="2421121746" sldId="398"/>
            <ac:spMk id="20" creationId="{0843AF2D-66E5-4E24-8ECA-1C98BEDF5144}"/>
          </ac:spMkLst>
        </pc:spChg>
        <pc:spChg chg="mod">
          <ac:chgData name="hassan MH" userId="84cd2103f36ef0dc" providerId="LiveId" clId="{503E8875-88F6-4C29-BD5A-496F9A349BB6}" dt="2022-04-24T14:13:58.094" v="186"/>
          <ac:spMkLst>
            <pc:docMk/>
            <pc:sldMk cId="2421121746" sldId="398"/>
            <ac:spMk id="23" creationId="{3E76E16F-2A4C-4478-825A-A981510FBD0D}"/>
          </ac:spMkLst>
        </pc:spChg>
        <pc:spChg chg="mod">
          <ac:chgData name="hassan MH" userId="84cd2103f36ef0dc" providerId="LiveId" clId="{503E8875-88F6-4C29-BD5A-496F9A349BB6}" dt="2022-04-24T14:13:58.094" v="186"/>
          <ac:spMkLst>
            <pc:docMk/>
            <pc:sldMk cId="2421121746" sldId="398"/>
            <ac:spMk id="24" creationId="{3BD7137C-DF68-4054-9245-F558F36D9A6E}"/>
          </ac:spMkLst>
        </pc:spChg>
        <pc:spChg chg="mod">
          <ac:chgData name="hassan MH" userId="84cd2103f36ef0dc" providerId="LiveId" clId="{503E8875-88F6-4C29-BD5A-496F9A349BB6}" dt="2022-04-24T14:13:58.094" v="186"/>
          <ac:spMkLst>
            <pc:docMk/>
            <pc:sldMk cId="2421121746" sldId="398"/>
            <ac:spMk id="25" creationId="{54CDB30F-A090-4A31-9AAE-F35A8DCC92BE}"/>
          </ac:spMkLst>
        </pc:spChg>
        <pc:spChg chg="mod">
          <ac:chgData name="hassan MH" userId="84cd2103f36ef0dc" providerId="LiveId" clId="{503E8875-88F6-4C29-BD5A-496F9A349BB6}" dt="2022-04-24T14:13:58.094" v="186"/>
          <ac:spMkLst>
            <pc:docMk/>
            <pc:sldMk cId="2421121746" sldId="398"/>
            <ac:spMk id="26" creationId="{578B2B72-FD5A-4B99-A9DC-0412D4684EAB}"/>
          </ac:spMkLst>
        </pc:spChg>
        <pc:spChg chg="mod">
          <ac:chgData name="hassan MH" userId="84cd2103f36ef0dc" providerId="LiveId" clId="{503E8875-88F6-4C29-BD5A-496F9A349BB6}" dt="2022-04-24T14:13:58.094" v="186"/>
          <ac:spMkLst>
            <pc:docMk/>
            <pc:sldMk cId="2421121746" sldId="398"/>
            <ac:spMk id="27" creationId="{AF88E584-7EA9-49C9-AD4D-158FD8ED8BD5}"/>
          </ac:spMkLst>
        </pc:spChg>
        <pc:spChg chg="mod">
          <ac:chgData name="hassan MH" userId="84cd2103f36ef0dc" providerId="LiveId" clId="{503E8875-88F6-4C29-BD5A-496F9A349BB6}" dt="2022-04-24T14:13:58.094" v="186"/>
          <ac:spMkLst>
            <pc:docMk/>
            <pc:sldMk cId="2421121746" sldId="398"/>
            <ac:spMk id="29" creationId="{D0194B20-172B-4F30-8D6D-B116DFB224E4}"/>
          </ac:spMkLst>
        </pc:spChg>
        <pc:spChg chg="mod">
          <ac:chgData name="hassan MH" userId="84cd2103f36ef0dc" providerId="LiveId" clId="{503E8875-88F6-4C29-BD5A-496F9A349BB6}" dt="2022-04-24T14:13:58.094" v="186"/>
          <ac:spMkLst>
            <pc:docMk/>
            <pc:sldMk cId="2421121746" sldId="398"/>
            <ac:spMk id="30" creationId="{0B1ADF3F-9249-4088-9075-15CCFDB1544B}"/>
          </ac:spMkLst>
        </pc:spChg>
        <pc:spChg chg="mod">
          <ac:chgData name="hassan MH" userId="84cd2103f36ef0dc" providerId="LiveId" clId="{503E8875-88F6-4C29-BD5A-496F9A349BB6}" dt="2022-04-24T14:13:58.094" v="186"/>
          <ac:spMkLst>
            <pc:docMk/>
            <pc:sldMk cId="2421121746" sldId="398"/>
            <ac:spMk id="31" creationId="{BF33FB7B-D93D-4A76-8521-A4C5B5A30D85}"/>
          </ac:spMkLst>
        </pc:spChg>
        <pc:spChg chg="mod">
          <ac:chgData name="hassan MH" userId="84cd2103f36ef0dc" providerId="LiveId" clId="{503E8875-88F6-4C29-BD5A-496F9A349BB6}" dt="2022-04-24T14:13:58.094" v="186"/>
          <ac:spMkLst>
            <pc:docMk/>
            <pc:sldMk cId="2421121746" sldId="398"/>
            <ac:spMk id="32" creationId="{2D7D5DBD-C08A-46A5-BB91-E5243EF8797A}"/>
          </ac:spMkLst>
        </pc:spChg>
        <pc:spChg chg="mod">
          <ac:chgData name="hassan MH" userId="84cd2103f36ef0dc" providerId="LiveId" clId="{503E8875-88F6-4C29-BD5A-496F9A349BB6}" dt="2022-04-24T14:13:58.094" v="186"/>
          <ac:spMkLst>
            <pc:docMk/>
            <pc:sldMk cId="2421121746" sldId="398"/>
            <ac:spMk id="33" creationId="{FD6AB4AD-E025-4C80-AA3C-7873C3F8FE51}"/>
          </ac:spMkLst>
        </pc:spChg>
        <pc:spChg chg="mod">
          <ac:chgData name="hassan MH" userId="84cd2103f36ef0dc" providerId="LiveId" clId="{503E8875-88F6-4C29-BD5A-496F9A349BB6}" dt="2022-04-24T14:13:58.094" v="186"/>
          <ac:spMkLst>
            <pc:docMk/>
            <pc:sldMk cId="2421121746" sldId="398"/>
            <ac:spMk id="35" creationId="{1086A869-456E-4C21-9CE3-DD2ABCC80FE8}"/>
          </ac:spMkLst>
        </pc:spChg>
        <pc:spChg chg="mod">
          <ac:chgData name="hassan MH" userId="84cd2103f36ef0dc" providerId="LiveId" clId="{503E8875-88F6-4C29-BD5A-496F9A349BB6}" dt="2022-04-24T14:13:58.094" v="186"/>
          <ac:spMkLst>
            <pc:docMk/>
            <pc:sldMk cId="2421121746" sldId="398"/>
            <ac:spMk id="36" creationId="{25F4E4BE-4365-4D9B-9EBB-9A4C00AC8E23}"/>
          </ac:spMkLst>
        </pc:spChg>
        <pc:spChg chg="mod">
          <ac:chgData name="hassan MH" userId="84cd2103f36ef0dc" providerId="LiveId" clId="{503E8875-88F6-4C29-BD5A-496F9A349BB6}" dt="2022-04-24T14:13:58.094" v="186"/>
          <ac:spMkLst>
            <pc:docMk/>
            <pc:sldMk cId="2421121746" sldId="398"/>
            <ac:spMk id="37" creationId="{A213661E-DB87-40C4-9DD3-B1A7585C440D}"/>
          </ac:spMkLst>
        </pc:spChg>
        <pc:spChg chg="mod">
          <ac:chgData name="hassan MH" userId="84cd2103f36ef0dc" providerId="LiveId" clId="{503E8875-88F6-4C29-BD5A-496F9A349BB6}" dt="2022-04-24T14:13:58.094" v="186"/>
          <ac:spMkLst>
            <pc:docMk/>
            <pc:sldMk cId="2421121746" sldId="398"/>
            <ac:spMk id="39" creationId="{F10FD0CC-8BCC-44F0-9E1A-8B776EA58EBA}"/>
          </ac:spMkLst>
        </pc:spChg>
        <pc:spChg chg="mod">
          <ac:chgData name="hassan MH" userId="84cd2103f36ef0dc" providerId="LiveId" clId="{503E8875-88F6-4C29-BD5A-496F9A349BB6}" dt="2022-04-24T14:13:58.094" v="186"/>
          <ac:spMkLst>
            <pc:docMk/>
            <pc:sldMk cId="2421121746" sldId="398"/>
            <ac:spMk id="40" creationId="{1C2B9BB8-F0B0-4570-9718-8ACCC8210F2C}"/>
          </ac:spMkLst>
        </pc:spChg>
        <pc:spChg chg="mod">
          <ac:chgData name="hassan MH" userId="84cd2103f36ef0dc" providerId="LiveId" clId="{503E8875-88F6-4C29-BD5A-496F9A349BB6}" dt="2022-04-24T14:13:58.094" v="186"/>
          <ac:spMkLst>
            <pc:docMk/>
            <pc:sldMk cId="2421121746" sldId="398"/>
            <ac:spMk id="41" creationId="{EA69CD26-5F4E-4C3E-97B0-7B67E496E1B3}"/>
          </ac:spMkLst>
        </pc:spChg>
        <pc:spChg chg="mod">
          <ac:chgData name="hassan MH" userId="84cd2103f36ef0dc" providerId="LiveId" clId="{503E8875-88F6-4C29-BD5A-496F9A349BB6}" dt="2022-04-24T14:13:58.094" v="186"/>
          <ac:spMkLst>
            <pc:docMk/>
            <pc:sldMk cId="2421121746" sldId="398"/>
            <ac:spMk id="43" creationId="{57211DCF-7FDC-4E51-8A1B-E2DE2DEF2A73}"/>
          </ac:spMkLst>
        </pc:spChg>
        <pc:spChg chg="mod">
          <ac:chgData name="hassan MH" userId="84cd2103f36ef0dc" providerId="LiveId" clId="{503E8875-88F6-4C29-BD5A-496F9A349BB6}" dt="2022-04-24T14:13:58.094" v="186"/>
          <ac:spMkLst>
            <pc:docMk/>
            <pc:sldMk cId="2421121746" sldId="398"/>
            <ac:spMk id="44" creationId="{EF2A003C-C641-4210-BC3D-CF56EEDD98FD}"/>
          </ac:spMkLst>
        </pc:spChg>
        <pc:spChg chg="mod">
          <ac:chgData name="hassan MH" userId="84cd2103f36ef0dc" providerId="LiveId" clId="{503E8875-88F6-4C29-BD5A-496F9A349BB6}" dt="2022-04-24T14:13:58.094" v="186"/>
          <ac:spMkLst>
            <pc:docMk/>
            <pc:sldMk cId="2421121746" sldId="398"/>
            <ac:spMk id="46" creationId="{418C6DA1-8665-479E-A753-56C9701C01A2}"/>
          </ac:spMkLst>
        </pc:spChg>
        <pc:spChg chg="mod">
          <ac:chgData name="hassan MH" userId="84cd2103f36ef0dc" providerId="LiveId" clId="{503E8875-88F6-4C29-BD5A-496F9A349BB6}" dt="2022-04-24T14:13:58.094" v="186"/>
          <ac:spMkLst>
            <pc:docMk/>
            <pc:sldMk cId="2421121746" sldId="398"/>
            <ac:spMk id="48" creationId="{A1B3AADC-CCE2-4A8E-8E30-D57859002A06}"/>
          </ac:spMkLst>
        </pc:spChg>
        <pc:spChg chg="mod">
          <ac:chgData name="hassan MH" userId="84cd2103f36ef0dc" providerId="LiveId" clId="{503E8875-88F6-4C29-BD5A-496F9A349BB6}" dt="2022-04-24T14:13:58.094" v="186"/>
          <ac:spMkLst>
            <pc:docMk/>
            <pc:sldMk cId="2421121746" sldId="398"/>
            <ac:spMk id="49" creationId="{471E5B39-99D6-472A-AB3B-479B8B3FAA30}"/>
          </ac:spMkLst>
        </pc:spChg>
        <pc:spChg chg="mod">
          <ac:chgData name="hassan MH" userId="84cd2103f36ef0dc" providerId="LiveId" clId="{503E8875-88F6-4C29-BD5A-496F9A349BB6}" dt="2022-04-24T14:13:58.094" v="186"/>
          <ac:spMkLst>
            <pc:docMk/>
            <pc:sldMk cId="2421121746" sldId="398"/>
            <ac:spMk id="50" creationId="{45BC3991-209C-4367-85B5-74AA0059FDE8}"/>
          </ac:spMkLst>
        </pc:spChg>
        <pc:spChg chg="mod">
          <ac:chgData name="hassan MH" userId="84cd2103f36ef0dc" providerId="LiveId" clId="{503E8875-88F6-4C29-BD5A-496F9A349BB6}" dt="2022-04-24T14:13:58.094" v="186"/>
          <ac:spMkLst>
            <pc:docMk/>
            <pc:sldMk cId="2421121746" sldId="398"/>
            <ac:spMk id="51" creationId="{D0095DEA-7BC8-4B75-976E-985A52C71903}"/>
          </ac:spMkLst>
        </pc:spChg>
        <pc:spChg chg="mod">
          <ac:chgData name="hassan MH" userId="84cd2103f36ef0dc" providerId="LiveId" clId="{503E8875-88F6-4C29-BD5A-496F9A349BB6}" dt="2022-04-24T14:13:58.094" v="186"/>
          <ac:spMkLst>
            <pc:docMk/>
            <pc:sldMk cId="2421121746" sldId="398"/>
            <ac:spMk id="55" creationId="{7ACCE9B1-6805-40E2-A0A1-961F4689CB54}"/>
          </ac:spMkLst>
        </pc:spChg>
        <pc:spChg chg="mod">
          <ac:chgData name="hassan MH" userId="84cd2103f36ef0dc" providerId="LiveId" clId="{503E8875-88F6-4C29-BD5A-496F9A349BB6}" dt="2022-04-24T14:13:58.094" v="186"/>
          <ac:spMkLst>
            <pc:docMk/>
            <pc:sldMk cId="2421121746" sldId="398"/>
            <ac:spMk id="57" creationId="{2A349772-D151-48BD-A614-E2649547AE65}"/>
          </ac:spMkLst>
        </pc:spChg>
        <pc:spChg chg="mod">
          <ac:chgData name="hassan MH" userId="84cd2103f36ef0dc" providerId="LiveId" clId="{503E8875-88F6-4C29-BD5A-496F9A349BB6}" dt="2022-04-24T14:13:58.094" v="186"/>
          <ac:spMkLst>
            <pc:docMk/>
            <pc:sldMk cId="2421121746" sldId="398"/>
            <ac:spMk id="58" creationId="{0BB48B82-E89A-47F5-965A-EA8E5413F2A0}"/>
          </ac:spMkLst>
        </pc:spChg>
        <pc:spChg chg="mod">
          <ac:chgData name="hassan MH" userId="84cd2103f36ef0dc" providerId="LiveId" clId="{503E8875-88F6-4C29-BD5A-496F9A349BB6}" dt="2022-04-24T14:13:58.094" v="186"/>
          <ac:spMkLst>
            <pc:docMk/>
            <pc:sldMk cId="2421121746" sldId="398"/>
            <ac:spMk id="59" creationId="{F3847D97-6AE5-495A-B701-0A112EA1C811}"/>
          </ac:spMkLst>
        </pc:spChg>
        <pc:spChg chg="mod">
          <ac:chgData name="hassan MH" userId="84cd2103f36ef0dc" providerId="LiveId" clId="{503E8875-88F6-4C29-BD5A-496F9A349BB6}" dt="2022-04-24T14:13:58.094" v="186"/>
          <ac:spMkLst>
            <pc:docMk/>
            <pc:sldMk cId="2421121746" sldId="398"/>
            <ac:spMk id="60" creationId="{32DFB32E-8239-4646-AFA6-297F3B403776}"/>
          </ac:spMkLst>
        </pc:spChg>
        <pc:spChg chg="mod">
          <ac:chgData name="hassan MH" userId="84cd2103f36ef0dc" providerId="LiveId" clId="{503E8875-88F6-4C29-BD5A-496F9A349BB6}" dt="2022-04-24T14:13:58.094" v="186"/>
          <ac:spMkLst>
            <pc:docMk/>
            <pc:sldMk cId="2421121746" sldId="398"/>
            <ac:spMk id="61" creationId="{BCD915EB-68D9-43B7-A5FC-C4AC143FCD54}"/>
          </ac:spMkLst>
        </pc:spChg>
        <pc:spChg chg="mod">
          <ac:chgData name="hassan MH" userId="84cd2103f36ef0dc" providerId="LiveId" clId="{503E8875-88F6-4C29-BD5A-496F9A349BB6}" dt="2022-04-24T14:13:58.094" v="186"/>
          <ac:spMkLst>
            <pc:docMk/>
            <pc:sldMk cId="2421121746" sldId="398"/>
            <ac:spMk id="63" creationId="{A94045A8-353F-47B7-AE55-3CB01931FD8A}"/>
          </ac:spMkLst>
        </pc:spChg>
        <pc:spChg chg="mod">
          <ac:chgData name="hassan MH" userId="84cd2103f36ef0dc" providerId="LiveId" clId="{503E8875-88F6-4C29-BD5A-496F9A349BB6}" dt="2022-04-24T14:13:58.094" v="186"/>
          <ac:spMkLst>
            <pc:docMk/>
            <pc:sldMk cId="2421121746" sldId="398"/>
            <ac:spMk id="64" creationId="{3DF7C710-6E1F-454E-A7D0-736E012E1FF9}"/>
          </ac:spMkLst>
        </pc:spChg>
        <pc:spChg chg="mod">
          <ac:chgData name="hassan MH" userId="84cd2103f36ef0dc" providerId="LiveId" clId="{503E8875-88F6-4C29-BD5A-496F9A349BB6}" dt="2022-04-24T14:13:58.094" v="186"/>
          <ac:spMkLst>
            <pc:docMk/>
            <pc:sldMk cId="2421121746" sldId="398"/>
            <ac:spMk id="65" creationId="{5D984C92-5EB7-4753-8069-E85EACC5139B}"/>
          </ac:spMkLst>
        </pc:spChg>
        <pc:spChg chg="mod">
          <ac:chgData name="hassan MH" userId="84cd2103f36ef0dc" providerId="LiveId" clId="{503E8875-88F6-4C29-BD5A-496F9A349BB6}" dt="2022-04-24T14:13:58.094" v="186"/>
          <ac:spMkLst>
            <pc:docMk/>
            <pc:sldMk cId="2421121746" sldId="398"/>
            <ac:spMk id="66" creationId="{31D66634-9BCF-49AB-ABF4-20B8527B7113}"/>
          </ac:spMkLst>
        </pc:spChg>
        <pc:spChg chg="mod">
          <ac:chgData name="hassan MH" userId="84cd2103f36ef0dc" providerId="LiveId" clId="{503E8875-88F6-4C29-BD5A-496F9A349BB6}" dt="2022-04-24T14:13:58.094" v="186"/>
          <ac:spMkLst>
            <pc:docMk/>
            <pc:sldMk cId="2421121746" sldId="398"/>
            <ac:spMk id="67" creationId="{CC03F13B-F4AD-4823-8F5F-83634F128613}"/>
          </ac:spMkLst>
        </pc:spChg>
        <pc:spChg chg="mod">
          <ac:chgData name="hassan MH" userId="84cd2103f36ef0dc" providerId="LiveId" clId="{503E8875-88F6-4C29-BD5A-496F9A349BB6}" dt="2022-04-24T14:13:58.094" v="186"/>
          <ac:spMkLst>
            <pc:docMk/>
            <pc:sldMk cId="2421121746" sldId="398"/>
            <ac:spMk id="68" creationId="{CCD2BDA2-F7D4-45D0-B846-041334B5ADDE}"/>
          </ac:spMkLst>
        </pc:spChg>
        <pc:spChg chg="mod">
          <ac:chgData name="hassan MH" userId="84cd2103f36ef0dc" providerId="LiveId" clId="{503E8875-88F6-4C29-BD5A-496F9A349BB6}" dt="2022-04-24T14:13:58.094" v="186"/>
          <ac:spMkLst>
            <pc:docMk/>
            <pc:sldMk cId="2421121746" sldId="398"/>
            <ac:spMk id="69" creationId="{9D004903-7E40-4799-8EF4-0B010D06BBCC}"/>
          </ac:spMkLst>
        </pc:spChg>
        <pc:spChg chg="mod">
          <ac:chgData name="hassan MH" userId="84cd2103f36ef0dc" providerId="LiveId" clId="{503E8875-88F6-4C29-BD5A-496F9A349BB6}" dt="2022-04-24T14:13:58.094" v="186"/>
          <ac:spMkLst>
            <pc:docMk/>
            <pc:sldMk cId="2421121746" sldId="398"/>
            <ac:spMk id="70" creationId="{4059223F-701F-4536-8E9C-DBAE6150489F}"/>
          </ac:spMkLst>
        </pc:spChg>
        <pc:spChg chg="mod">
          <ac:chgData name="hassan MH" userId="84cd2103f36ef0dc" providerId="LiveId" clId="{503E8875-88F6-4C29-BD5A-496F9A349BB6}" dt="2022-04-24T14:13:58.094" v="186"/>
          <ac:spMkLst>
            <pc:docMk/>
            <pc:sldMk cId="2421121746" sldId="398"/>
            <ac:spMk id="71" creationId="{7A608154-DABA-47EA-87A6-FDB2E1DFB449}"/>
          </ac:spMkLst>
        </pc:spChg>
        <pc:spChg chg="mod">
          <ac:chgData name="hassan MH" userId="84cd2103f36ef0dc" providerId="LiveId" clId="{503E8875-88F6-4C29-BD5A-496F9A349BB6}" dt="2022-04-24T14:13:58.094" v="186"/>
          <ac:spMkLst>
            <pc:docMk/>
            <pc:sldMk cId="2421121746" sldId="398"/>
            <ac:spMk id="78" creationId="{6F077ECF-2168-48F7-9DEA-1A9F3ED82B44}"/>
          </ac:spMkLst>
        </pc:spChg>
        <pc:spChg chg="mod">
          <ac:chgData name="hassan MH" userId="84cd2103f36ef0dc" providerId="LiveId" clId="{503E8875-88F6-4C29-BD5A-496F9A349BB6}" dt="2022-04-24T14:13:58.094" v="186"/>
          <ac:spMkLst>
            <pc:docMk/>
            <pc:sldMk cId="2421121746" sldId="398"/>
            <ac:spMk id="79" creationId="{F1899823-F474-4DD4-AF57-589BAFD9EF73}"/>
          </ac:spMkLst>
        </pc:spChg>
        <pc:spChg chg="mod">
          <ac:chgData name="hassan MH" userId="84cd2103f36ef0dc" providerId="LiveId" clId="{503E8875-88F6-4C29-BD5A-496F9A349BB6}" dt="2022-04-24T14:13:58.094" v="186"/>
          <ac:spMkLst>
            <pc:docMk/>
            <pc:sldMk cId="2421121746" sldId="398"/>
            <ac:spMk id="82" creationId="{0AD30CEF-600B-4631-8EBF-B9868FAEBF44}"/>
          </ac:spMkLst>
        </pc:spChg>
        <pc:spChg chg="mod">
          <ac:chgData name="hassan MH" userId="84cd2103f36ef0dc" providerId="LiveId" clId="{503E8875-88F6-4C29-BD5A-496F9A349BB6}" dt="2022-04-24T14:13:58.094" v="186"/>
          <ac:spMkLst>
            <pc:docMk/>
            <pc:sldMk cId="2421121746" sldId="398"/>
            <ac:spMk id="83" creationId="{606BB91B-942C-42C9-AD9C-F92CAA0C4A36}"/>
          </ac:spMkLst>
        </pc:spChg>
        <pc:spChg chg="mod">
          <ac:chgData name="hassan MH" userId="84cd2103f36ef0dc" providerId="LiveId" clId="{503E8875-88F6-4C29-BD5A-496F9A349BB6}" dt="2022-04-24T14:13:58.094" v="186"/>
          <ac:spMkLst>
            <pc:docMk/>
            <pc:sldMk cId="2421121746" sldId="398"/>
            <ac:spMk id="84" creationId="{C3738DF4-09FD-4A29-A05E-44D50CFE5108}"/>
          </ac:spMkLst>
        </pc:spChg>
        <pc:spChg chg="mod">
          <ac:chgData name="hassan MH" userId="84cd2103f36ef0dc" providerId="LiveId" clId="{503E8875-88F6-4C29-BD5A-496F9A349BB6}" dt="2022-04-24T14:13:58.094" v="186"/>
          <ac:spMkLst>
            <pc:docMk/>
            <pc:sldMk cId="2421121746" sldId="398"/>
            <ac:spMk id="85" creationId="{F729CB02-9354-49A2-BD0F-77BDB9EFA594}"/>
          </ac:spMkLst>
        </pc:spChg>
        <pc:spChg chg="mod">
          <ac:chgData name="hassan MH" userId="84cd2103f36ef0dc" providerId="LiveId" clId="{503E8875-88F6-4C29-BD5A-496F9A349BB6}" dt="2022-04-24T14:13:58.094" v="186"/>
          <ac:spMkLst>
            <pc:docMk/>
            <pc:sldMk cId="2421121746" sldId="398"/>
            <ac:spMk id="86" creationId="{B13CC763-72E8-40B7-BF93-BDE81F327665}"/>
          </ac:spMkLst>
        </pc:spChg>
        <pc:spChg chg="mod">
          <ac:chgData name="hassan MH" userId="84cd2103f36ef0dc" providerId="LiveId" clId="{503E8875-88F6-4C29-BD5A-496F9A349BB6}" dt="2022-04-24T14:13:58.094" v="186"/>
          <ac:spMkLst>
            <pc:docMk/>
            <pc:sldMk cId="2421121746" sldId="398"/>
            <ac:spMk id="87" creationId="{428FD2A7-3B58-4F36-B5D0-96F5B9A53D96}"/>
          </ac:spMkLst>
        </pc:spChg>
        <pc:spChg chg="mod">
          <ac:chgData name="hassan MH" userId="84cd2103f36ef0dc" providerId="LiveId" clId="{503E8875-88F6-4C29-BD5A-496F9A349BB6}" dt="2022-04-24T14:13:58.094" v="186"/>
          <ac:spMkLst>
            <pc:docMk/>
            <pc:sldMk cId="2421121746" sldId="398"/>
            <ac:spMk id="88" creationId="{9CBFEC54-171B-4856-8A4F-00BB5DFAEB1D}"/>
          </ac:spMkLst>
        </pc:spChg>
        <pc:spChg chg="mod">
          <ac:chgData name="hassan MH" userId="84cd2103f36ef0dc" providerId="LiveId" clId="{503E8875-88F6-4C29-BD5A-496F9A349BB6}" dt="2022-04-24T14:13:58.094" v="186"/>
          <ac:spMkLst>
            <pc:docMk/>
            <pc:sldMk cId="2421121746" sldId="398"/>
            <ac:spMk id="89" creationId="{5DCE1440-6023-46A9-91EA-AABDD671C5E0}"/>
          </ac:spMkLst>
        </pc:spChg>
        <pc:spChg chg="mod">
          <ac:chgData name="hassan MH" userId="84cd2103f36ef0dc" providerId="LiveId" clId="{503E8875-88F6-4C29-BD5A-496F9A349BB6}" dt="2022-04-24T14:13:58.094" v="186"/>
          <ac:spMkLst>
            <pc:docMk/>
            <pc:sldMk cId="2421121746" sldId="398"/>
            <ac:spMk id="90" creationId="{BB331A76-D37A-4B70-8B00-47AAA1448B8A}"/>
          </ac:spMkLst>
        </pc:spChg>
        <pc:spChg chg="mod">
          <ac:chgData name="hassan MH" userId="84cd2103f36ef0dc" providerId="LiveId" clId="{503E8875-88F6-4C29-BD5A-496F9A349BB6}" dt="2022-04-24T14:13:58.094" v="186"/>
          <ac:spMkLst>
            <pc:docMk/>
            <pc:sldMk cId="2421121746" sldId="398"/>
            <ac:spMk id="91" creationId="{F1B836EC-96F5-4AAD-BF12-A7AC2AE30C43}"/>
          </ac:spMkLst>
        </pc:spChg>
        <pc:spChg chg="mod">
          <ac:chgData name="hassan MH" userId="84cd2103f36ef0dc" providerId="LiveId" clId="{503E8875-88F6-4C29-BD5A-496F9A349BB6}" dt="2022-04-24T14:13:58.094" v="186"/>
          <ac:spMkLst>
            <pc:docMk/>
            <pc:sldMk cId="2421121746" sldId="398"/>
            <ac:spMk id="92" creationId="{1BBCE6C6-7A28-461A-8E36-FE7D38E87707}"/>
          </ac:spMkLst>
        </pc:spChg>
        <pc:spChg chg="mod">
          <ac:chgData name="hassan MH" userId="84cd2103f36ef0dc" providerId="LiveId" clId="{503E8875-88F6-4C29-BD5A-496F9A349BB6}" dt="2022-04-24T14:13:58.094" v="186"/>
          <ac:spMkLst>
            <pc:docMk/>
            <pc:sldMk cId="2421121746" sldId="398"/>
            <ac:spMk id="93" creationId="{95EB5393-FDA3-40CA-BCB0-8BFB0FAE6D07}"/>
          </ac:spMkLst>
        </pc:spChg>
        <pc:spChg chg="mod">
          <ac:chgData name="hassan MH" userId="84cd2103f36ef0dc" providerId="LiveId" clId="{503E8875-88F6-4C29-BD5A-496F9A349BB6}" dt="2022-04-24T14:13:58.094" v="186"/>
          <ac:spMkLst>
            <pc:docMk/>
            <pc:sldMk cId="2421121746" sldId="398"/>
            <ac:spMk id="94" creationId="{704B16EB-DF8B-4D0A-9EE9-58BAA643CE3B}"/>
          </ac:spMkLst>
        </pc:spChg>
        <pc:spChg chg="mod">
          <ac:chgData name="hassan MH" userId="84cd2103f36ef0dc" providerId="LiveId" clId="{503E8875-88F6-4C29-BD5A-496F9A349BB6}" dt="2022-04-24T14:13:58.094" v="186"/>
          <ac:spMkLst>
            <pc:docMk/>
            <pc:sldMk cId="2421121746" sldId="398"/>
            <ac:spMk id="95" creationId="{415EE81F-9A43-4DBB-A599-9C65C1822E32}"/>
          </ac:spMkLst>
        </pc:spChg>
        <pc:spChg chg="mod">
          <ac:chgData name="hassan MH" userId="84cd2103f36ef0dc" providerId="LiveId" clId="{503E8875-88F6-4C29-BD5A-496F9A349BB6}" dt="2022-04-24T14:13:58.094" v="186"/>
          <ac:spMkLst>
            <pc:docMk/>
            <pc:sldMk cId="2421121746" sldId="398"/>
            <ac:spMk id="96" creationId="{F59D0365-47CF-4F70-BA39-E6C91BCC42AE}"/>
          </ac:spMkLst>
        </pc:spChg>
        <pc:spChg chg="mod">
          <ac:chgData name="hassan MH" userId="84cd2103f36ef0dc" providerId="LiveId" clId="{503E8875-88F6-4C29-BD5A-496F9A349BB6}" dt="2022-04-24T14:13:58.094" v="186"/>
          <ac:spMkLst>
            <pc:docMk/>
            <pc:sldMk cId="2421121746" sldId="398"/>
            <ac:spMk id="97" creationId="{71AEA8F0-A0EC-4494-862D-7659B71B0474}"/>
          </ac:spMkLst>
        </pc:spChg>
        <pc:spChg chg="mod">
          <ac:chgData name="hassan MH" userId="84cd2103f36ef0dc" providerId="LiveId" clId="{503E8875-88F6-4C29-BD5A-496F9A349BB6}" dt="2022-04-24T14:13:58.094" v="186"/>
          <ac:spMkLst>
            <pc:docMk/>
            <pc:sldMk cId="2421121746" sldId="398"/>
            <ac:spMk id="98" creationId="{730C4FD8-DAA7-47E9-8EA5-7AA4593779A0}"/>
          </ac:spMkLst>
        </pc:spChg>
        <pc:spChg chg="mod">
          <ac:chgData name="hassan MH" userId="84cd2103f36ef0dc" providerId="LiveId" clId="{503E8875-88F6-4C29-BD5A-496F9A349BB6}" dt="2022-04-24T14:13:58.094" v="186"/>
          <ac:spMkLst>
            <pc:docMk/>
            <pc:sldMk cId="2421121746" sldId="398"/>
            <ac:spMk id="99" creationId="{AF428AA4-04C0-4DC3-9512-260349E2E2D5}"/>
          </ac:spMkLst>
        </pc:spChg>
        <pc:spChg chg="mod">
          <ac:chgData name="hassan MH" userId="84cd2103f36ef0dc" providerId="LiveId" clId="{503E8875-88F6-4C29-BD5A-496F9A349BB6}" dt="2022-04-24T14:13:58.094" v="186"/>
          <ac:spMkLst>
            <pc:docMk/>
            <pc:sldMk cId="2421121746" sldId="398"/>
            <ac:spMk id="100" creationId="{F6A29F1B-1E72-431A-B998-F0748CC3A9A7}"/>
          </ac:spMkLst>
        </pc:spChg>
        <pc:spChg chg="mod">
          <ac:chgData name="hassan MH" userId="84cd2103f36ef0dc" providerId="LiveId" clId="{503E8875-88F6-4C29-BD5A-496F9A349BB6}" dt="2022-04-24T14:13:58.094" v="186"/>
          <ac:spMkLst>
            <pc:docMk/>
            <pc:sldMk cId="2421121746" sldId="398"/>
            <ac:spMk id="101" creationId="{A01D696F-7574-4B10-AA74-51ADACA6EE43}"/>
          </ac:spMkLst>
        </pc:spChg>
        <pc:spChg chg="mod">
          <ac:chgData name="hassan MH" userId="84cd2103f36ef0dc" providerId="LiveId" clId="{503E8875-88F6-4C29-BD5A-496F9A349BB6}" dt="2022-04-24T14:13:58.094" v="186"/>
          <ac:spMkLst>
            <pc:docMk/>
            <pc:sldMk cId="2421121746" sldId="398"/>
            <ac:spMk id="102" creationId="{4E3D4874-3684-4512-8045-C69B20BF8595}"/>
          </ac:spMkLst>
        </pc:spChg>
        <pc:spChg chg="mod">
          <ac:chgData name="hassan MH" userId="84cd2103f36ef0dc" providerId="LiveId" clId="{503E8875-88F6-4C29-BD5A-496F9A349BB6}" dt="2022-04-24T14:13:58.094" v="186"/>
          <ac:spMkLst>
            <pc:docMk/>
            <pc:sldMk cId="2421121746" sldId="398"/>
            <ac:spMk id="103" creationId="{D595329D-7827-4AF9-B400-FB84C15C6770}"/>
          </ac:spMkLst>
        </pc:spChg>
        <pc:spChg chg="mod">
          <ac:chgData name="hassan MH" userId="84cd2103f36ef0dc" providerId="LiveId" clId="{503E8875-88F6-4C29-BD5A-496F9A349BB6}" dt="2022-04-24T14:13:58.094" v="186"/>
          <ac:spMkLst>
            <pc:docMk/>
            <pc:sldMk cId="2421121746" sldId="398"/>
            <ac:spMk id="104" creationId="{7C2F2747-EA89-4570-813A-660452F390E0}"/>
          </ac:spMkLst>
        </pc:spChg>
        <pc:spChg chg="add mod ord">
          <ac:chgData name="hassan MH" userId="84cd2103f36ef0dc" providerId="LiveId" clId="{503E8875-88F6-4C29-BD5A-496F9A349BB6}" dt="2022-04-24T15:19:22.013" v="1190" actId="1076"/>
          <ac:spMkLst>
            <pc:docMk/>
            <pc:sldMk cId="2421121746" sldId="398"/>
            <ac:spMk id="105" creationId="{7835E43D-109A-455A-BAC8-3AB89311E8E1}"/>
          </ac:spMkLst>
        </pc:spChg>
        <pc:spChg chg="mod">
          <ac:chgData name="hassan MH" userId="84cd2103f36ef0dc" providerId="LiveId" clId="{503E8875-88F6-4C29-BD5A-496F9A349BB6}" dt="2022-04-24T14:10:36.413" v="144"/>
          <ac:spMkLst>
            <pc:docMk/>
            <pc:sldMk cId="2421121746" sldId="398"/>
            <ac:spMk id="109" creationId="{36F03EEB-B9DE-45C7-B995-03B49107E614}"/>
          </ac:spMkLst>
        </pc:spChg>
        <pc:spChg chg="mod">
          <ac:chgData name="hassan MH" userId="84cd2103f36ef0dc" providerId="LiveId" clId="{503E8875-88F6-4C29-BD5A-496F9A349BB6}" dt="2022-04-24T14:10:36.413" v="144"/>
          <ac:spMkLst>
            <pc:docMk/>
            <pc:sldMk cId="2421121746" sldId="398"/>
            <ac:spMk id="110" creationId="{6D041B9E-361C-4447-891C-A18BCCFBD842}"/>
          </ac:spMkLst>
        </pc:spChg>
        <pc:spChg chg="mod">
          <ac:chgData name="hassan MH" userId="84cd2103f36ef0dc" providerId="LiveId" clId="{503E8875-88F6-4C29-BD5A-496F9A349BB6}" dt="2022-04-24T14:10:36.413" v="144"/>
          <ac:spMkLst>
            <pc:docMk/>
            <pc:sldMk cId="2421121746" sldId="398"/>
            <ac:spMk id="111" creationId="{DF36BB46-0A84-4C6D-A99F-32E9B369495F}"/>
          </ac:spMkLst>
        </pc:spChg>
        <pc:spChg chg="mod">
          <ac:chgData name="hassan MH" userId="84cd2103f36ef0dc" providerId="LiveId" clId="{503E8875-88F6-4C29-BD5A-496F9A349BB6}" dt="2022-04-24T14:10:36.413" v="144"/>
          <ac:spMkLst>
            <pc:docMk/>
            <pc:sldMk cId="2421121746" sldId="398"/>
            <ac:spMk id="112" creationId="{42A9F9C3-1CD8-4728-8BD4-BB37151C2BC2}"/>
          </ac:spMkLst>
        </pc:spChg>
        <pc:spChg chg="mod">
          <ac:chgData name="hassan MH" userId="84cd2103f36ef0dc" providerId="LiveId" clId="{503E8875-88F6-4C29-BD5A-496F9A349BB6}" dt="2022-04-24T14:10:36.413" v="144"/>
          <ac:spMkLst>
            <pc:docMk/>
            <pc:sldMk cId="2421121746" sldId="398"/>
            <ac:spMk id="116" creationId="{D688F6E7-3049-45FB-93C7-2C7C3900BB4F}"/>
          </ac:spMkLst>
        </pc:spChg>
        <pc:spChg chg="mod">
          <ac:chgData name="hassan MH" userId="84cd2103f36ef0dc" providerId="LiveId" clId="{503E8875-88F6-4C29-BD5A-496F9A349BB6}" dt="2022-04-24T14:10:36.413" v="144"/>
          <ac:spMkLst>
            <pc:docMk/>
            <pc:sldMk cId="2421121746" sldId="398"/>
            <ac:spMk id="117" creationId="{87E27CD4-0B0F-4ECB-9BF3-5C11C075A61C}"/>
          </ac:spMkLst>
        </pc:spChg>
        <pc:spChg chg="mod">
          <ac:chgData name="hassan MH" userId="84cd2103f36ef0dc" providerId="LiveId" clId="{503E8875-88F6-4C29-BD5A-496F9A349BB6}" dt="2022-04-24T14:10:36.413" v="144"/>
          <ac:spMkLst>
            <pc:docMk/>
            <pc:sldMk cId="2421121746" sldId="398"/>
            <ac:spMk id="118" creationId="{447323E3-2CA8-46BB-9721-2DD242EFEC03}"/>
          </ac:spMkLst>
        </pc:spChg>
        <pc:spChg chg="mod">
          <ac:chgData name="hassan MH" userId="84cd2103f36ef0dc" providerId="LiveId" clId="{503E8875-88F6-4C29-BD5A-496F9A349BB6}" dt="2022-04-24T14:10:36.413" v="144"/>
          <ac:spMkLst>
            <pc:docMk/>
            <pc:sldMk cId="2421121746" sldId="398"/>
            <ac:spMk id="119" creationId="{DABAF26B-4675-4349-83C6-310D509C79C0}"/>
          </ac:spMkLst>
        </pc:spChg>
        <pc:spChg chg="mod">
          <ac:chgData name="hassan MH" userId="84cd2103f36ef0dc" providerId="LiveId" clId="{503E8875-88F6-4C29-BD5A-496F9A349BB6}" dt="2022-04-24T15:17:59.702" v="1167"/>
          <ac:spMkLst>
            <pc:docMk/>
            <pc:sldMk cId="2421121746" sldId="398"/>
            <ac:spMk id="121" creationId="{663292E6-ED35-4F75-8435-C2E325F31DE1}"/>
          </ac:spMkLst>
        </pc:spChg>
        <pc:spChg chg="mod">
          <ac:chgData name="hassan MH" userId="84cd2103f36ef0dc" providerId="LiveId" clId="{503E8875-88F6-4C29-BD5A-496F9A349BB6}" dt="2022-04-24T15:17:59.702" v="1167"/>
          <ac:spMkLst>
            <pc:docMk/>
            <pc:sldMk cId="2421121746" sldId="398"/>
            <ac:spMk id="122" creationId="{CB1DB36A-3B00-4B3B-A62C-1C7B1640C60D}"/>
          </ac:spMkLst>
        </pc:spChg>
        <pc:spChg chg="mod">
          <ac:chgData name="hassan MH" userId="84cd2103f36ef0dc" providerId="LiveId" clId="{503E8875-88F6-4C29-BD5A-496F9A349BB6}" dt="2022-04-24T15:17:59.702" v="1167"/>
          <ac:spMkLst>
            <pc:docMk/>
            <pc:sldMk cId="2421121746" sldId="398"/>
            <ac:spMk id="123" creationId="{BCB95D27-F048-4306-A5ED-685B3D8941B4}"/>
          </ac:spMkLst>
        </pc:spChg>
        <pc:spChg chg="mod">
          <ac:chgData name="hassan MH" userId="84cd2103f36ef0dc" providerId="LiveId" clId="{503E8875-88F6-4C29-BD5A-496F9A349BB6}" dt="2022-04-24T15:17:59.702" v="1167"/>
          <ac:spMkLst>
            <pc:docMk/>
            <pc:sldMk cId="2421121746" sldId="398"/>
            <ac:spMk id="124" creationId="{F7C37844-7C5A-4277-BC30-958F24F70007}"/>
          </ac:spMkLst>
        </pc:spChg>
        <pc:spChg chg="mod">
          <ac:chgData name="hassan MH" userId="84cd2103f36ef0dc" providerId="LiveId" clId="{503E8875-88F6-4C29-BD5A-496F9A349BB6}" dt="2022-04-24T15:17:59.702" v="1167"/>
          <ac:spMkLst>
            <pc:docMk/>
            <pc:sldMk cId="2421121746" sldId="398"/>
            <ac:spMk id="126" creationId="{D762AEE6-B9E8-4F2D-8FA1-8B59B749B88B}"/>
          </ac:spMkLst>
        </pc:spChg>
        <pc:spChg chg="mod">
          <ac:chgData name="hassan MH" userId="84cd2103f36ef0dc" providerId="LiveId" clId="{503E8875-88F6-4C29-BD5A-496F9A349BB6}" dt="2022-04-24T15:17:59.702" v="1167"/>
          <ac:spMkLst>
            <pc:docMk/>
            <pc:sldMk cId="2421121746" sldId="398"/>
            <ac:spMk id="127" creationId="{9FB41132-4D43-4D48-B4E9-C19FACCFC069}"/>
          </ac:spMkLst>
        </pc:spChg>
        <pc:spChg chg="mod">
          <ac:chgData name="hassan MH" userId="84cd2103f36ef0dc" providerId="LiveId" clId="{503E8875-88F6-4C29-BD5A-496F9A349BB6}" dt="2022-04-24T15:17:59.702" v="1167"/>
          <ac:spMkLst>
            <pc:docMk/>
            <pc:sldMk cId="2421121746" sldId="398"/>
            <ac:spMk id="128" creationId="{FFF69FAC-B414-400D-9232-72B170C4B3CC}"/>
          </ac:spMkLst>
        </pc:spChg>
        <pc:spChg chg="mod">
          <ac:chgData name="hassan MH" userId="84cd2103f36ef0dc" providerId="LiveId" clId="{503E8875-88F6-4C29-BD5A-496F9A349BB6}" dt="2022-04-24T15:17:59.702" v="1167"/>
          <ac:spMkLst>
            <pc:docMk/>
            <pc:sldMk cId="2421121746" sldId="398"/>
            <ac:spMk id="129" creationId="{F1A66772-002C-4717-AA3B-4CAF972ED949}"/>
          </ac:spMkLst>
        </pc:spChg>
        <pc:spChg chg="mod">
          <ac:chgData name="hassan MH" userId="84cd2103f36ef0dc" providerId="LiveId" clId="{503E8875-88F6-4C29-BD5A-496F9A349BB6}" dt="2022-04-24T15:17:59.702" v="1167"/>
          <ac:spMkLst>
            <pc:docMk/>
            <pc:sldMk cId="2421121746" sldId="398"/>
            <ac:spMk id="130" creationId="{D9DA136B-CFBD-412D-8302-E18E0D963CC5}"/>
          </ac:spMkLst>
        </pc:spChg>
        <pc:spChg chg="mod">
          <ac:chgData name="hassan MH" userId="84cd2103f36ef0dc" providerId="LiveId" clId="{503E8875-88F6-4C29-BD5A-496F9A349BB6}" dt="2022-04-24T15:17:59.702" v="1167"/>
          <ac:spMkLst>
            <pc:docMk/>
            <pc:sldMk cId="2421121746" sldId="398"/>
            <ac:spMk id="131" creationId="{3D7A6ED6-3099-49C3-90DE-B07A2335BACC}"/>
          </ac:spMkLst>
        </pc:spChg>
        <pc:spChg chg="mod">
          <ac:chgData name="hassan MH" userId="84cd2103f36ef0dc" providerId="LiveId" clId="{503E8875-88F6-4C29-BD5A-496F9A349BB6}" dt="2022-04-24T15:17:59.702" v="1167"/>
          <ac:spMkLst>
            <pc:docMk/>
            <pc:sldMk cId="2421121746" sldId="398"/>
            <ac:spMk id="132" creationId="{97F0372A-3903-43A5-9553-DC914C8900ED}"/>
          </ac:spMkLst>
        </pc:spChg>
        <pc:spChg chg="mod">
          <ac:chgData name="hassan MH" userId="84cd2103f36ef0dc" providerId="LiveId" clId="{503E8875-88F6-4C29-BD5A-496F9A349BB6}" dt="2022-04-24T15:17:59.702" v="1167"/>
          <ac:spMkLst>
            <pc:docMk/>
            <pc:sldMk cId="2421121746" sldId="398"/>
            <ac:spMk id="133" creationId="{933C255B-2085-4540-8522-02CF333A888A}"/>
          </ac:spMkLst>
        </pc:spChg>
        <pc:spChg chg="mod">
          <ac:chgData name="hassan MH" userId="84cd2103f36ef0dc" providerId="LiveId" clId="{503E8875-88F6-4C29-BD5A-496F9A349BB6}" dt="2022-04-24T15:17:59.702" v="1167"/>
          <ac:spMkLst>
            <pc:docMk/>
            <pc:sldMk cId="2421121746" sldId="398"/>
            <ac:spMk id="134" creationId="{5A4EE9E7-2089-4034-AC4E-DB48953941AF}"/>
          </ac:spMkLst>
        </pc:spChg>
        <pc:spChg chg="mod">
          <ac:chgData name="hassan MH" userId="84cd2103f36ef0dc" providerId="LiveId" clId="{503E8875-88F6-4C29-BD5A-496F9A349BB6}" dt="2022-04-24T15:17:59.702" v="1167"/>
          <ac:spMkLst>
            <pc:docMk/>
            <pc:sldMk cId="2421121746" sldId="398"/>
            <ac:spMk id="135" creationId="{859AFE58-9583-437B-A61F-B2FE70A8217B}"/>
          </ac:spMkLst>
        </pc:spChg>
        <pc:spChg chg="mod">
          <ac:chgData name="hassan MH" userId="84cd2103f36ef0dc" providerId="LiveId" clId="{503E8875-88F6-4C29-BD5A-496F9A349BB6}" dt="2022-04-24T15:17:59.702" v="1167"/>
          <ac:spMkLst>
            <pc:docMk/>
            <pc:sldMk cId="2421121746" sldId="398"/>
            <ac:spMk id="136" creationId="{6D21B60C-B6AC-440D-ACAC-04D5738E29BA}"/>
          </ac:spMkLst>
        </pc:spChg>
        <pc:spChg chg="mod">
          <ac:chgData name="hassan MH" userId="84cd2103f36ef0dc" providerId="LiveId" clId="{503E8875-88F6-4C29-BD5A-496F9A349BB6}" dt="2022-04-24T15:17:59.702" v="1167"/>
          <ac:spMkLst>
            <pc:docMk/>
            <pc:sldMk cId="2421121746" sldId="398"/>
            <ac:spMk id="138" creationId="{D22C87F2-2326-4A9C-95C6-BFC21A6BD8A9}"/>
          </ac:spMkLst>
        </pc:spChg>
        <pc:spChg chg="mod">
          <ac:chgData name="hassan MH" userId="84cd2103f36ef0dc" providerId="LiveId" clId="{503E8875-88F6-4C29-BD5A-496F9A349BB6}" dt="2022-04-24T15:17:59.702" v="1167"/>
          <ac:spMkLst>
            <pc:docMk/>
            <pc:sldMk cId="2421121746" sldId="398"/>
            <ac:spMk id="139" creationId="{68104D15-BBA2-481A-AFC9-D8BD523FB85C}"/>
          </ac:spMkLst>
        </pc:spChg>
        <pc:spChg chg="mod">
          <ac:chgData name="hassan MH" userId="84cd2103f36ef0dc" providerId="LiveId" clId="{503E8875-88F6-4C29-BD5A-496F9A349BB6}" dt="2022-04-24T15:17:59.702" v="1167"/>
          <ac:spMkLst>
            <pc:docMk/>
            <pc:sldMk cId="2421121746" sldId="398"/>
            <ac:spMk id="141" creationId="{7C3127D6-1B03-4960-B9F1-07B455A876D2}"/>
          </ac:spMkLst>
        </pc:spChg>
        <pc:spChg chg="mod">
          <ac:chgData name="hassan MH" userId="84cd2103f36ef0dc" providerId="LiveId" clId="{503E8875-88F6-4C29-BD5A-496F9A349BB6}" dt="2022-04-24T15:17:59.702" v="1167"/>
          <ac:spMkLst>
            <pc:docMk/>
            <pc:sldMk cId="2421121746" sldId="398"/>
            <ac:spMk id="143" creationId="{2ADF7586-A2C9-415C-A7D6-E8799780A5A1}"/>
          </ac:spMkLst>
        </pc:spChg>
        <pc:spChg chg="mod">
          <ac:chgData name="hassan MH" userId="84cd2103f36ef0dc" providerId="LiveId" clId="{503E8875-88F6-4C29-BD5A-496F9A349BB6}" dt="2022-04-24T15:17:59.702" v="1167"/>
          <ac:spMkLst>
            <pc:docMk/>
            <pc:sldMk cId="2421121746" sldId="398"/>
            <ac:spMk id="144" creationId="{4861ADD7-6C3E-4E3A-B47E-19B73A37AFE1}"/>
          </ac:spMkLst>
        </pc:spChg>
        <pc:spChg chg="mod">
          <ac:chgData name="hassan MH" userId="84cd2103f36ef0dc" providerId="LiveId" clId="{503E8875-88F6-4C29-BD5A-496F9A349BB6}" dt="2022-04-24T15:17:59.702" v="1167"/>
          <ac:spMkLst>
            <pc:docMk/>
            <pc:sldMk cId="2421121746" sldId="398"/>
            <ac:spMk id="145" creationId="{62A465B8-1747-49E4-829B-C779F1B6376E}"/>
          </ac:spMkLst>
        </pc:spChg>
        <pc:spChg chg="mod">
          <ac:chgData name="hassan MH" userId="84cd2103f36ef0dc" providerId="LiveId" clId="{503E8875-88F6-4C29-BD5A-496F9A349BB6}" dt="2022-04-24T15:17:59.702" v="1167"/>
          <ac:spMkLst>
            <pc:docMk/>
            <pc:sldMk cId="2421121746" sldId="398"/>
            <ac:spMk id="146" creationId="{9799D30E-A16D-4E00-A0B7-1A5AEAEDCCA7}"/>
          </ac:spMkLst>
        </pc:spChg>
        <pc:spChg chg="mod">
          <ac:chgData name="hassan MH" userId="84cd2103f36ef0dc" providerId="LiveId" clId="{503E8875-88F6-4C29-BD5A-496F9A349BB6}" dt="2022-04-24T15:17:59.702" v="1167"/>
          <ac:spMkLst>
            <pc:docMk/>
            <pc:sldMk cId="2421121746" sldId="398"/>
            <ac:spMk id="150" creationId="{81FFE24F-8104-4F70-B499-7BEF7DADB79C}"/>
          </ac:spMkLst>
        </pc:spChg>
        <pc:spChg chg="mod">
          <ac:chgData name="hassan MH" userId="84cd2103f36ef0dc" providerId="LiveId" clId="{503E8875-88F6-4C29-BD5A-496F9A349BB6}" dt="2022-04-24T15:17:59.702" v="1167"/>
          <ac:spMkLst>
            <pc:docMk/>
            <pc:sldMk cId="2421121746" sldId="398"/>
            <ac:spMk id="152" creationId="{D84E360A-DDA1-4D40-A13A-E7790B8BC6B0}"/>
          </ac:spMkLst>
        </pc:spChg>
        <pc:spChg chg="mod">
          <ac:chgData name="hassan MH" userId="84cd2103f36ef0dc" providerId="LiveId" clId="{503E8875-88F6-4C29-BD5A-496F9A349BB6}" dt="2022-04-24T15:17:59.702" v="1167"/>
          <ac:spMkLst>
            <pc:docMk/>
            <pc:sldMk cId="2421121746" sldId="398"/>
            <ac:spMk id="153" creationId="{823894FC-031D-49B6-859E-A2BB039F204D}"/>
          </ac:spMkLst>
        </pc:spChg>
        <pc:spChg chg="mod">
          <ac:chgData name="hassan MH" userId="84cd2103f36ef0dc" providerId="LiveId" clId="{503E8875-88F6-4C29-BD5A-496F9A349BB6}" dt="2022-04-24T15:17:59.702" v="1167"/>
          <ac:spMkLst>
            <pc:docMk/>
            <pc:sldMk cId="2421121746" sldId="398"/>
            <ac:spMk id="154" creationId="{22395645-94B1-498F-A8FA-37B54F98C561}"/>
          </ac:spMkLst>
        </pc:spChg>
        <pc:spChg chg="mod">
          <ac:chgData name="hassan MH" userId="84cd2103f36ef0dc" providerId="LiveId" clId="{503E8875-88F6-4C29-BD5A-496F9A349BB6}" dt="2022-04-24T15:17:59.702" v="1167"/>
          <ac:spMkLst>
            <pc:docMk/>
            <pc:sldMk cId="2421121746" sldId="398"/>
            <ac:spMk id="155" creationId="{D78AE2C9-93F1-4296-A45D-71F6F3CF10B4}"/>
          </ac:spMkLst>
        </pc:spChg>
        <pc:spChg chg="mod">
          <ac:chgData name="hassan MH" userId="84cd2103f36ef0dc" providerId="LiveId" clId="{503E8875-88F6-4C29-BD5A-496F9A349BB6}" dt="2022-04-24T15:17:59.702" v="1167"/>
          <ac:spMkLst>
            <pc:docMk/>
            <pc:sldMk cId="2421121746" sldId="398"/>
            <ac:spMk id="156" creationId="{6A75BA70-3186-4CBA-9E99-3E9410B9EC35}"/>
          </ac:spMkLst>
        </pc:spChg>
        <pc:spChg chg="mod">
          <ac:chgData name="hassan MH" userId="84cd2103f36ef0dc" providerId="LiveId" clId="{503E8875-88F6-4C29-BD5A-496F9A349BB6}" dt="2022-04-24T15:20:21.916" v="1232" actId="1076"/>
          <ac:spMkLst>
            <pc:docMk/>
            <pc:sldMk cId="2421121746" sldId="398"/>
            <ac:spMk id="157" creationId="{A61C243D-DBB9-475D-A1D5-CF73611353E9}"/>
          </ac:spMkLst>
        </pc:spChg>
        <pc:spChg chg="mod">
          <ac:chgData name="hassan MH" userId="84cd2103f36ef0dc" providerId="LiveId" clId="{503E8875-88F6-4C29-BD5A-496F9A349BB6}" dt="2022-04-24T15:17:59.702" v="1167"/>
          <ac:spMkLst>
            <pc:docMk/>
            <pc:sldMk cId="2421121746" sldId="398"/>
            <ac:spMk id="159" creationId="{4969B1DD-5923-460F-BD15-5A20055769D6}"/>
          </ac:spMkLst>
        </pc:spChg>
        <pc:spChg chg="mod">
          <ac:chgData name="hassan MH" userId="84cd2103f36ef0dc" providerId="LiveId" clId="{503E8875-88F6-4C29-BD5A-496F9A349BB6}" dt="2022-04-24T15:17:59.702" v="1167"/>
          <ac:spMkLst>
            <pc:docMk/>
            <pc:sldMk cId="2421121746" sldId="398"/>
            <ac:spMk id="160" creationId="{D8CB30CC-9F75-4450-AA59-FE593E997FBA}"/>
          </ac:spMkLst>
        </pc:spChg>
        <pc:spChg chg="mod">
          <ac:chgData name="hassan MH" userId="84cd2103f36ef0dc" providerId="LiveId" clId="{503E8875-88F6-4C29-BD5A-496F9A349BB6}" dt="2022-04-24T15:17:59.702" v="1167"/>
          <ac:spMkLst>
            <pc:docMk/>
            <pc:sldMk cId="2421121746" sldId="398"/>
            <ac:spMk id="161" creationId="{D6543116-0165-41D7-9652-5B811AE31023}"/>
          </ac:spMkLst>
        </pc:spChg>
        <pc:spChg chg="mod">
          <ac:chgData name="hassan MH" userId="84cd2103f36ef0dc" providerId="LiveId" clId="{503E8875-88F6-4C29-BD5A-496F9A349BB6}" dt="2022-04-24T15:17:59.702" v="1167"/>
          <ac:spMkLst>
            <pc:docMk/>
            <pc:sldMk cId="2421121746" sldId="398"/>
            <ac:spMk id="162" creationId="{25AC2126-F843-4325-AC98-F765D2EFFBE4}"/>
          </ac:spMkLst>
        </pc:spChg>
        <pc:spChg chg="mod">
          <ac:chgData name="hassan MH" userId="84cd2103f36ef0dc" providerId="LiveId" clId="{503E8875-88F6-4C29-BD5A-496F9A349BB6}" dt="2022-04-24T15:17:59.702" v="1167"/>
          <ac:spMkLst>
            <pc:docMk/>
            <pc:sldMk cId="2421121746" sldId="398"/>
            <ac:spMk id="163" creationId="{D6DB7CD3-51B4-47B9-ABD3-0C08ED3B0CB3}"/>
          </ac:spMkLst>
        </pc:spChg>
        <pc:spChg chg="mod">
          <ac:chgData name="hassan MH" userId="84cd2103f36ef0dc" providerId="LiveId" clId="{503E8875-88F6-4C29-BD5A-496F9A349BB6}" dt="2022-04-24T15:17:59.702" v="1167"/>
          <ac:spMkLst>
            <pc:docMk/>
            <pc:sldMk cId="2421121746" sldId="398"/>
            <ac:spMk id="164" creationId="{66D776AE-97C2-4451-AE1F-79EADD3A472A}"/>
          </ac:spMkLst>
        </pc:spChg>
        <pc:spChg chg="mod">
          <ac:chgData name="hassan MH" userId="84cd2103f36ef0dc" providerId="LiveId" clId="{503E8875-88F6-4C29-BD5A-496F9A349BB6}" dt="2022-04-24T15:17:59.702" v="1167"/>
          <ac:spMkLst>
            <pc:docMk/>
            <pc:sldMk cId="2421121746" sldId="398"/>
            <ac:spMk id="165" creationId="{F9BD05A5-98EE-4D1D-91E4-ECEDCDA47DBD}"/>
          </ac:spMkLst>
        </pc:spChg>
        <pc:spChg chg="mod">
          <ac:chgData name="hassan MH" userId="84cd2103f36ef0dc" providerId="LiveId" clId="{503E8875-88F6-4C29-BD5A-496F9A349BB6}" dt="2022-04-24T15:17:59.702" v="1167"/>
          <ac:spMkLst>
            <pc:docMk/>
            <pc:sldMk cId="2421121746" sldId="398"/>
            <ac:spMk id="166" creationId="{AF123BA5-518B-4BE4-8158-864E9F627F2A}"/>
          </ac:spMkLst>
        </pc:spChg>
        <pc:spChg chg="mod">
          <ac:chgData name="hassan MH" userId="84cd2103f36ef0dc" providerId="LiveId" clId="{503E8875-88F6-4C29-BD5A-496F9A349BB6}" dt="2022-04-24T15:17:59.702" v="1167"/>
          <ac:spMkLst>
            <pc:docMk/>
            <pc:sldMk cId="2421121746" sldId="398"/>
            <ac:spMk id="167" creationId="{9E4450EC-E31F-426D-95CB-A893221C42F7}"/>
          </ac:spMkLst>
        </pc:spChg>
        <pc:spChg chg="mod">
          <ac:chgData name="hassan MH" userId="84cd2103f36ef0dc" providerId="LiveId" clId="{503E8875-88F6-4C29-BD5A-496F9A349BB6}" dt="2022-04-24T15:17:59.702" v="1167"/>
          <ac:spMkLst>
            <pc:docMk/>
            <pc:sldMk cId="2421121746" sldId="398"/>
            <ac:spMk id="168" creationId="{A30EFFC9-1972-456F-963E-61D8708CA092}"/>
          </ac:spMkLst>
        </pc:spChg>
        <pc:spChg chg="mod">
          <ac:chgData name="hassan MH" userId="84cd2103f36ef0dc" providerId="LiveId" clId="{503E8875-88F6-4C29-BD5A-496F9A349BB6}" dt="2022-04-24T15:17:59.702" v="1167"/>
          <ac:spMkLst>
            <pc:docMk/>
            <pc:sldMk cId="2421121746" sldId="398"/>
            <ac:spMk id="169" creationId="{56BC3845-563B-43A6-B798-189A9032EC5C}"/>
          </ac:spMkLst>
        </pc:spChg>
        <pc:spChg chg="mod">
          <ac:chgData name="hassan MH" userId="84cd2103f36ef0dc" providerId="LiveId" clId="{503E8875-88F6-4C29-BD5A-496F9A349BB6}" dt="2022-04-24T15:17:59.702" v="1167"/>
          <ac:spMkLst>
            <pc:docMk/>
            <pc:sldMk cId="2421121746" sldId="398"/>
            <ac:spMk id="171" creationId="{95D12979-3E63-4720-8FF1-291CA4C14C29}"/>
          </ac:spMkLst>
        </pc:spChg>
        <pc:spChg chg="mod">
          <ac:chgData name="hassan MH" userId="84cd2103f36ef0dc" providerId="LiveId" clId="{503E8875-88F6-4C29-BD5A-496F9A349BB6}" dt="2022-04-24T15:17:59.702" v="1167"/>
          <ac:spMkLst>
            <pc:docMk/>
            <pc:sldMk cId="2421121746" sldId="398"/>
            <ac:spMk id="172" creationId="{D94DF26D-4C72-4CB6-BF4B-02DF38A92259}"/>
          </ac:spMkLst>
        </pc:spChg>
        <pc:spChg chg="mod">
          <ac:chgData name="hassan MH" userId="84cd2103f36ef0dc" providerId="LiveId" clId="{503E8875-88F6-4C29-BD5A-496F9A349BB6}" dt="2022-04-24T15:17:59.702" v="1167"/>
          <ac:spMkLst>
            <pc:docMk/>
            <pc:sldMk cId="2421121746" sldId="398"/>
            <ac:spMk id="173" creationId="{C0ED7CFD-EEED-436C-BDAB-73C852FC5A64}"/>
          </ac:spMkLst>
        </pc:spChg>
        <pc:spChg chg="mod">
          <ac:chgData name="hassan MH" userId="84cd2103f36ef0dc" providerId="LiveId" clId="{503E8875-88F6-4C29-BD5A-496F9A349BB6}" dt="2022-04-24T15:17:59.702" v="1167"/>
          <ac:spMkLst>
            <pc:docMk/>
            <pc:sldMk cId="2421121746" sldId="398"/>
            <ac:spMk id="174" creationId="{9D6CC16B-E5D8-4C92-A25D-8DAD06AE0089}"/>
          </ac:spMkLst>
        </pc:spChg>
        <pc:spChg chg="mod">
          <ac:chgData name="hassan MH" userId="84cd2103f36ef0dc" providerId="LiveId" clId="{503E8875-88F6-4C29-BD5A-496F9A349BB6}" dt="2022-04-24T15:17:59.702" v="1167"/>
          <ac:spMkLst>
            <pc:docMk/>
            <pc:sldMk cId="2421121746" sldId="398"/>
            <ac:spMk id="175" creationId="{A1C46119-0BC4-4C01-B3FA-EF7711C065D1}"/>
          </ac:spMkLst>
        </pc:spChg>
        <pc:spChg chg="mod">
          <ac:chgData name="hassan MH" userId="84cd2103f36ef0dc" providerId="LiveId" clId="{503E8875-88F6-4C29-BD5A-496F9A349BB6}" dt="2022-04-24T15:17:59.702" v="1167"/>
          <ac:spMkLst>
            <pc:docMk/>
            <pc:sldMk cId="2421121746" sldId="398"/>
            <ac:spMk id="176" creationId="{CCE595CD-12A1-4FCD-998A-5AA0E42720B7}"/>
          </ac:spMkLst>
        </pc:spChg>
        <pc:spChg chg="mod">
          <ac:chgData name="hassan MH" userId="84cd2103f36ef0dc" providerId="LiveId" clId="{503E8875-88F6-4C29-BD5A-496F9A349BB6}" dt="2022-04-24T15:17:59.702" v="1167"/>
          <ac:spMkLst>
            <pc:docMk/>
            <pc:sldMk cId="2421121746" sldId="398"/>
            <ac:spMk id="177" creationId="{992AEBAC-014B-4F0F-9F9D-AEBEBFD679EB}"/>
          </ac:spMkLst>
        </pc:spChg>
        <pc:spChg chg="mod">
          <ac:chgData name="hassan MH" userId="84cd2103f36ef0dc" providerId="LiveId" clId="{503E8875-88F6-4C29-BD5A-496F9A349BB6}" dt="2022-04-24T15:17:59.702" v="1167"/>
          <ac:spMkLst>
            <pc:docMk/>
            <pc:sldMk cId="2421121746" sldId="398"/>
            <ac:spMk id="178" creationId="{19353ADA-D23C-437C-B022-7738EB132CB6}"/>
          </ac:spMkLst>
        </pc:spChg>
        <pc:spChg chg="mod">
          <ac:chgData name="hassan MH" userId="84cd2103f36ef0dc" providerId="LiveId" clId="{503E8875-88F6-4C29-BD5A-496F9A349BB6}" dt="2022-04-24T15:17:59.702" v="1167"/>
          <ac:spMkLst>
            <pc:docMk/>
            <pc:sldMk cId="2421121746" sldId="398"/>
            <ac:spMk id="179" creationId="{473A6274-508F-48ED-A8ED-7DDFEB73949D}"/>
          </ac:spMkLst>
        </pc:spChg>
        <pc:spChg chg="mod">
          <ac:chgData name="hassan MH" userId="84cd2103f36ef0dc" providerId="LiveId" clId="{503E8875-88F6-4C29-BD5A-496F9A349BB6}" dt="2022-04-24T15:17:59.702" v="1167"/>
          <ac:spMkLst>
            <pc:docMk/>
            <pc:sldMk cId="2421121746" sldId="398"/>
            <ac:spMk id="180" creationId="{94310B18-8122-4870-8A44-80E454C53C1E}"/>
          </ac:spMkLst>
        </pc:spChg>
        <pc:spChg chg="mod">
          <ac:chgData name="hassan MH" userId="84cd2103f36ef0dc" providerId="LiveId" clId="{503E8875-88F6-4C29-BD5A-496F9A349BB6}" dt="2022-04-24T15:17:59.702" v="1167"/>
          <ac:spMkLst>
            <pc:docMk/>
            <pc:sldMk cId="2421121746" sldId="398"/>
            <ac:spMk id="181" creationId="{440EDF0B-6DCA-48D6-A00F-81E365939E4C}"/>
          </ac:spMkLst>
        </pc:spChg>
        <pc:spChg chg="mod">
          <ac:chgData name="hassan MH" userId="84cd2103f36ef0dc" providerId="LiveId" clId="{503E8875-88F6-4C29-BD5A-496F9A349BB6}" dt="2022-04-24T15:17:59.702" v="1167"/>
          <ac:spMkLst>
            <pc:docMk/>
            <pc:sldMk cId="2421121746" sldId="398"/>
            <ac:spMk id="182" creationId="{50F3C61E-9BE4-4EBC-97F4-F61EEC67B847}"/>
          </ac:spMkLst>
        </pc:spChg>
        <pc:spChg chg="mod">
          <ac:chgData name="hassan MH" userId="84cd2103f36ef0dc" providerId="LiveId" clId="{503E8875-88F6-4C29-BD5A-496F9A349BB6}" dt="2022-04-24T15:17:59.702" v="1167"/>
          <ac:spMkLst>
            <pc:docMk/>
            <pc:sldMk cId="2421121746" sldId="398"/>
            <ac:spMk id="183" creationId="{7921A14E-E477-40FB-ADB9-A9C0FA54F0B8}"/>
          </ac:spMkLst>
        </pc:spChg>
        <pc:spChg chg="mod">
          <ac:chgData name="hassan MH" userId="84cd2103f36ef0dc" providerId="LiveId" clId="{503E8875-88F6-4C29-BD5A-496F9A349BB6}" dt="2022-04-24T15:17:59.702" v="1167"/>
          <ac:spMkLst>
            <pc:docMk/>
            <pc:sldMk cId="2421121746" sldId="398"/>
            <ac:spMk id="184" creationId="{398C7FA4-3AF6-420D-AB36-50D8009E5E71}"/>
          </ac:spMkLst>
        </pc:spChg>
        <pc:spChg chg="mod">
          <ac:chgData name="hassan MH" userId="84cd2103f36ef0dc" providerId="LiveId" clId="{503E8875-88F6-4C29-BD5A-496F9A349BB6}" dt="2022-04-24T15:17:59.702" v="1167"/>
          <ac:spMkLst>
            <pc:docMk/>
            <pc:sldMk cId="2421121746" sldId="398"/>
            <ac:spMk id="185" creationId="{5F5F8139-FDDE-4C15-806E-D5A698C5627F}"/>
          </ac:spMkLst>
        </pc:spChg>
        <pc:spChg chg="mod">
          <ac:chgData name="hassan MH" userId="84cd2103f36ef0dc" providerId="LiveId" clId="{503E8875-88F6-4C29-BD5A-496F9A349BB6}" dt="2022-04-24T15:17:59.702" v="1167"/>
          <ac:spMkLst>
            <pc:docMk/>
            <pc:sldMk cId="2421121746" sldId="398"/>
            <ac:spMk id="186" creationId="{3A69763A-C96B-437E-B83B-0DA1F9CB9328}"/>
          </ac:spMkLst>
        </pc:spChg>
        <pc:spChg chg="mod">
          <ac:chgData name="hassan MH" userId="84cd2103f36ef0dc" providerId="LiveId" clId="{503E8875-88F6-4C29-BD5A-496F9A349BB6}" dt="2022-04-24T15:17:59.702" v="1167"/>
          <ac:spMkLst>
            <pc:docMk/>
            <pc:sldMk cId="2421121746" sldId="398"/>
            <ac:spMk id="187" creationId="{3306E731-1404-4DFE-B840-4B9B46E003DE}"/>
          </ac:spMkLst>
        </pc:spChg>
        <pc:spChg chg="mod">
          <ac:chgData name="hassan MH" userId="84cd2103f36ef0dc" providerId="LiveId" clId="{503E8875-88F6-4C29-BD5A-496F9A349BB6}" dt="2022-04-24T15:17:59.702" v="1167"/>
          <ac:spMkLst>
            <pc:docMk/>
            <pc:sldMk cId="2421121746" sldId="398"/>
            <ac:spMk id="188" creationId="{3BBE9A6E-BE2A-4D7D-9EB8-DFDB3965BD9D}"/>
          </ac:spMkLst>
        </pc:spChg>
        <pc:spChg chg="mod">
          <ac:chgData name="hassan MH" userId="84cd2103f36ef0dc" providerId="LiveId" clId="{503E8875-88F6-4C29-BD5A-496F9A349BB6}" dt="2022-04-24T15:17:59.702" v="1167"/>
          <ac:spMkLst>
            <pc:docMk/>
            <pc:sldMk cId="2421121746" sldId="398"/>
            <ac:spMk id="189" creationId="{5FCA0F8B-7AEF-409D-8739-6AB92090FFAF}"/>
          </ac:spMkLst>
        </pc:spChg>
        <pc:spChg chg="mod">
          <ac:chgData name="hassan MH" userId="84cd2103f36ef0dc" providerId="LiveId" clId="{503E8875-88F6-4C29-BD5A-496F9A349BB6}" dt="2022-04-24T15:17:59.702" v="1167"/>
          <ac:spMkLst>
            <pc:docMk/>
            <pc:sldMk cId="2421121746" sldId="398"/>
            <ac:spMk id="190" creationId="{260B6D3F-F0D6-4B68-8804-8F85978F1919}"/>
          </ac:spMkLst>
        </pc:spChg>
        <pc:grpChg chg="del">
          <ac:chgData name="hassan MH" userId="84cd2103f36ef0dc" providerId="LiveId" clId="{503E8875-88F6-4C29-BD5A-496F9A349BB6}" dt="2022-04-24T14:10:38.802" v="145" actId="478"/>
          <ac:grpSpMkLst>
            <pc:docMk/>
            <pc:sldMk cId="2421121746" sldId="398"/>
            <ac:grpSpMk id="2" creationId="{9175B3E8-159E-4E98-8B1F-86D174D6346B}"/>
          </ac:grpSpMkLst>
        </pc:grpChg>
        <pc:grpChg chg="del">
          <ac:chgData name="hassan MH" userId="84cd2103f36ef0dc" providerId="LiveId" clId="{503E8875-88F6-4C29-BD5A-496F9A349BB6}" dt="2022-04-24T14:10:39.452" v="146" actId="478"/>
          <ac:grpSpMkLst>
            <pc:docMk/>
            <pc:sldMk cId="2421121746" sldId="398"/>
            <ac:grpSpMk id="13" creationId="{07496784-45B9-41EC-9ABC-CB535E37F36E}"/>
          </ac:grpSpMkLst>
        </pc:grpChg>
        <pc:grpChg chg="del mod">
          <ac:chgData name="hassan MH" userId="84cd2103f36ef0dc" providerId="LiveId" clId="{503E8875-88F6-4C29-BD5A-496F9A349BB6}" dt="2022-04-24T15:17:35.069" v="1152" actId="478"/>
          <ac:grpSpMkLst>
            <pc:docMk/>
            <pc:sldMk cId="2421121746" sldId="398"/>
            <ac:grpSpMk id="21" creationId="{393E3159-29CF-49B3-8BA9-ECD849701085}"/>
          </ac:grpSpMkLst>
        </pc:grpChg>
        <pc:grpChg chg="mod">
          <ac:chgData name="hassan MH" userId="84cd2103f36ef0dc" providerId="LiveId" clId="{503E8875-88F6-4C29-BD5A-496F9A349BB6}" dt="2022-04-24T14:13:58.094" v="186"/>
          <ac:grpSpMkLst>
            <pc:docMk/>
            <pc:sldMk cId="2421121746" sldId="398"/>
            <ac:grpSpMk id="22" creationId="{99D37518-C26A-4DB1-B41D-8CB63C580D22}"/>
          </ac:grpSpMkLst>
        </pc:grpChg>
        <pc:grpChg chg="mod">
          <ac:chgData name="hassan MH" userId="84cd2103f36ef0dc" providerId="LiveId" clId="{503E8875-88F6-4C29-BD5A-496F9A349BB6}" dt="2022-04-24T14:13:58.094" v="186"/>
          <ac:grpSpMkLst>
            <pc:docMk/>
            <pc:sldMk cId="2421121746" sldId="398"/>
            <ac:grpSpMk id="28" creationId="{5E79F928-9901-40C8-821D-FA2A168ECF9B}"/>
          </ac:grpSpMkLst>
        </pc:grpChg>
        <pc:grpChg chg="mod">
          <ac:chgData name="hassan MH" userId="84cd2103f36ef0dc" providerId="LiveId" clId="{503E8875-88F6-4C29-BD5A-496F9A349BB6}" dt="2022-04-24T14:13:58.094" v="186"/>
          <ac:grpSpMkLst>
            <pc:docMk/>
            <pc:sldMk cId="2421121746" sldId="398"/>
            <ac:grpSpMk id="42" creationId="{0BAB06DC-B620-469D-801C-B685F0F6EDCE}"/>
          </ac:grpSpMkLst>
        </pc:grpChg>
        <pc:grpChg chg="mod">
          <ac:chgData name="hassan MH" userId="84cd2103f36ef0dc" providerId="LiveId" clId="{503E8875-88F6-4C29-BD5A-496F9A349BB6}" dt="2022-04-24T14:13:58.094" v="186"/>
          <ac:grpSpMkLst>
            <pc:docMk/>
            <pc:sldMk cId="2421121746" sldId="398"/>
            <ac:grpSpMk id="45" creationId="{1C607794-82EB-4301-9B94-6CDFB0493EBF}"/>
          </ac:grpSpMkLst>
        </pc:grpChg>
        <pc:grpChg chg="mod">
          <ac:chgData name="hassan MH" userId="84cd2103f36ef0dc" providerId="LiveId" clId="{503E8875-88F6-4C29-BD5A-496F9A349BB6}" dt="2022-04-24T14:13:58.094" v="186"/>
          <ac:grpSpMkLst>
            <pc:docMk/>
            <pc:sldMk cId="2421121746" sldId="398"/>
            <ac:grpSpMk id="47" creationId="{8CA2CC1F-3E2F-419B-BC85-3A52F65BC4C1}"/>
          </ac:grpSpMkLst>
        </pc:grpChg>
        <pc:grpChg chg="mod">
          <ac:chgData name="hassan MH" userId="84cd2103f36ef0dc" providerId="LiveId" clId="{503E8875-88F6-4C29-BD5A-496F9A349BB6}" dt="2022-04-24T14:13:58.094" v="186"/>
          <ac:grpSpMkLst>
            <pc:docMk/>
            <pc:sldMk cId="2421121746" sldId="398"/>
            <ac:grpSpMk id="52" creationId="{86F4CFEB-E5C9-41B0-8E14-0CDE88D46CB3}"/>
          </ac:grpSpMkLst>
        </pc:grpChg>
        <pc:grpChg chg="mod">
          <ac:chgData name="hassan MH" userId="84cd2103f36ef0dc" providerId="LiveId" clId="{503E8875-88F6-4C29-BD5A-496F9A349BB6}" dt="2022-04-24T14:13:58.094" v="186"/>
          <ac:grpSpMkLst>
            <pc:docMk/>
            <pc:sldMk cId="2421121746" sldId="398"/>
            <ac:grpSpMk id="53" creationId="{195DB3D4-DF01-4A86-BBF2-80A1B0D769B3}"/>
          </ac:grpSpMkLst>
        </pc:grpChg>
        <pc:grpChg chg="mod">
          <ac:chgData name="hassan MH" userId="84cd2103f36ef0dc" providerId="LiveId" clId="{503E8875-88F6-4C29-BD5A-496F9A349BB6}" dt="2022-04-24T14:13:58.094" v="186"/>
          <ac:grpSpMkLst>
            <pc:docMk/>
            <pc:sldMk cId="2421121746" sldId="398"/>
            <ac:grpSpMk id="54" creationId="{3C709E27-B3FF-4892-8BCC-14A4FC7574D2}"/>
          </ac:grpSpMkLst>
        </pc:grpChg>
        <pc:grpChg chg="mod">
          <ac:chgData name="hassan MH" userId="84cd2103f36ef0dc" providerId="LiveId" clId="{503E8875-88F6-4C29-BD5A-496F9A349BB6}" dt="2022-04-24T14:13:58.094" v="186"/>
          <ac:grpSpMkLst>
            <pc:docMk/>
            <pc:sldMk cId="2421121746" sldId="398"/>
            <ac:grpSpMk id="56" creationId="{916B93A3-E270-40B7-8B18-20B8775F64A5}"/>
          </ac:grpSpMkLst>
        </pc:grpChg>
        <pc:grpChg chg="mod">
          <ac:chgData name="hassan MH" userId="84cd2103f36ef0dc" providerId="LiveId" clId="{503E8875-88F6-4C29-BD5A-496F9A349BB6}" dt="2022-04-24T14:13:58.094" v="186"/>
          <ac:grpSpMkLst>
            <pc:docMk/>
            <pc:sldMk cId="2421121746" sldId="398"/>
            <ac:grpSpMk id="62" creationId="{61C1C3EF-61F0-4C6F-B4DE-C5B687611CC0}"/>
          </ac:grpSpMkLst>
        </pc:grpChg>
        <pc:grpChg chg="mod">
          <ac:chgData name="hassan MH" userId="84cd2103f36ef0dc" providerId="LiveId" clId="{503E8875-88F6-4C29-BD5A-496F9A349BB6}" dt="2022-04-24T14:13:58.094" v="186"/>
          <ac:grpSpMkLst>
            <pc:docMk/>
            <pc:sldMk cId="2421121746" sldId="398"/>
            <ac:grpSpMk id="81" creationId="{001BC339-BEB2-40DB-A619-03A2FCA50507}"/>
          </ac:grpSpMkLst>
        </pc:grpChg>
        <pc:grpChg chg="add mod ord">
          <ac:chgData name="hassan MH" userId="84cd2103f36ef0dc" providerId="LiveId" clId="{503E8875-88F6-4C29-BD5A-496F9A349BB6}" dt="2022-04-24T15:18:21.113" v="1178" actId="1076"/>
          <ac:grpSpMkLst>
            <pc:docMk/>
            <pc:sldMk cId="2421121746" sldId="398"/>
            <ac:grpSpMk id="106" creationId="{460820CE-3C56-4175-AD30-7048AA149007}"/>
          </ac:grpSpMkLst>
        </pc:grpChg>
        <pc:grpChg chg="mod">
          <ac:chgData name="hassan MH" userId="84cd2103f36ef0dc" providerId="LiveId" clId="{503E8875-88F6-4C29-BD5A-496F9A349BB6}" dt="2022-04-24T14:10:36.413" v="144"/>
          <ac:grpSpMkLst>
            <pc:docMk/>
            <pc:sldMk cId="2421121746" sldId="398"/>
            <ac:grpSpMk id="107" creationId="{D45AEAB0-91BD-44F3-B79C-17EF16CC2B4C}"/>
          </ac:grpSpMkLst>
        </pc:grpChg>
        <pc:grpChg chg="mod">
          <ac:chgData name="hassan MH" userId="84cd2103f36ef0dc" providerId="LiveId" clId="{503E8875-88F6-4C29-BD5A-496F9A349BB6}" dt="2022-04-24T14:10:36.413" v="144"/>
          <ac:grpSpMkLst>
            <pc:docMk/>
            <pc:sldMk cId="2421121746" sldId="398"/>
            <ac:grpSpMk id="108" creationId="{5A053AC7-027B-4C2F-B6BD-FBD84D6B839E}"/>
          </ac:grpSpMkLst>
        </pc:grpChg>
        <pc:grpChg chg="add mod ord">
          <ac:chgData name="hassan MH" userId="84cd2103f36ef0dc" providerId="LiveId" clId="{503E8875-88F6-4C29-BD5A-496F9A349BB6}" dt="2022-04-24T15:18:18.697" v="1177" actId="1076"/>
          <ac:grpSpMkLst>
            <pc:docMk/>
            <pc:sldMk cId="2421121746" sldId="398"/>
            <ac:grpSpMk id="113" creationId="{9C691681-F684-42DC-A3C2-DE051F20370F}"/>
          </ac:grpSpMkLst>
        </pc:grpChg>
        <pc:grpChg chg="mod">
          <ac:chgData name="hassan MH" userId="84cd2103f36ef0dc" providerId="LiveId" clId="{503E8875-88F6-4C29-BD5A-496F9A349BB6}" dt="2022-04-24T14:10:36.413" v="144"/>
          <ac:grpSpMkLst>
            <pc:docMk/>
            <pc:sldMk cId="2421121746" sldId="398"/>
            <ac:grpSpMk id="114" creationId="{4381647E-9822-4988-BAFF-30B8B0E41048}"/>
          </ac:grpSpMkLst>
        </pc:grpChg>
        <pc:grpChg chg="mod">
          <ac:chgData name="hassan MH" userId="84cd2103f36ef0dc" providerId="LiveId" clId="{503E8875-88F6-4C29-BD5A-496F9A349BB6}" dt="2022-04-24T14:10:36.413" v="144"/>
          <ac:grpSpMkLst>
            <pc:docMk/>
            <pc:sldMk cId="2421121746" sldId="398"/>
            <ac:grpSpMk id="115" creationId="{5C4D6863-A75C-4D2D-A188-ACFEBC08AAD0}"/>
          </ac:grpSpMkLst>
        </pc:grpChg>
        <pc:grpChg chg="add mod">
          <ac:chgData name="hassan MH" userId="84cd2103f36ef0dc" providerId="LiveId" clId="{503E8875-88F6-4C29-BD5A-496F9A349BB6}" dt="2022-04-24T15:21:01.022" v="1240" actId="14100"/>
          <ac:grpSpMkLst>
            <pc:docMk/>
            <pc:sldMk cId="2421121746" sldId="398"/>
            <ac:grpSpMk id="120" creationId="{222528DB-F68F-4878-81E5-FC12C6E6FC78}"/>
          </ac:grpSpMkLst>
        </pc:grpChg>
        <pc:grpChg chg="mod">
          <ac:chgData name="hassan MH" userId="84cd2103f36ef0dc" providerId="LiveId" clId="{503E8875-88F6-4C29-BD5A-496F9A349BB6}" dt="2022-04-24T15:17:59.702" v="1167"/>
          <ac:grpSpMkLst>
            <pc:docMk/>
            <pc:sldMk cId="2421121746" sldId="398"/>
            <ac:grpSpMk id="125" creationId="{869D5838-DBB7-4246-9682-75367F861314}"/>
          </ac:grpSpMkLst>
        </pc:grpChg>
        <pc:grpChg chg="mod">
          <ac:chgData name="hassan MH" userId="84cd2103f36ef0dc" providerId="LiveId" clId="{503E8875-88F6-4C29-BD5A-496F9A349BB6}" dt="2022-04-24T15:17:59.702" v="1167"/>
          <ac:grpSpMkLst>
            <pc:docMk/>
            <pc:sldMk cId="2421121746" sldId="398"/>
            <ac:grpSpMk id="137" creationId="{3321E1E9-6532-47A4-B8CF-6B336B8E5035}"/>
          </ac:grpSpMkLst>
        </pc:grpChg>
        <pc:grpChg chg="mod">
          <ac:chgData name="hassan MH" userId="84cd2103f36ef0dc" providerId="LiveId" clId="{503E8875-88F6-4C29-BD5A-496F9A349BB6}" dt="2022-04-24T15:17:59.702" v="1167"/>
          <ac:grpSpMkLst>
            <pc:docMk/>
            <pc:sldMk cId="2421121746" sldId="398"/>
            <ac:grpSpMk id="140" creationId="{22E254EC-B087-4E60-9D71-A15D932D8304}"/>
          </ac:grpSpMkLst>
        </pc:grpChg>
        <pc:grpChg chg="mod">
          <ac:chgData name="hassan MH" userId="84cd2103f36ef0dc" providerId="LiveId" clId="{503E8875-88F6-4C29-BD5A-496F9A349BB6}" dt="2022-04-24T15:17:59.702" v="1167"/>
          <ac:grpSpMkLst>
            <pc:docMk/>
            <pc:sldMk cId="2421121746" sldId="398"/>
            <ac:grpSpMk id="142" creationId="{9308298E-F4E9-4E0E-8F81-68BA85387205}"/>
          </ac:grpSpMkLst>
        </pc:grpChg>
        <pc:grpChg chg="mod">
          <ac:chgData name="hassan MH" userId="84cd2103f36ef0dc" providerId="LiveId" clId="{503E8875-88F6-4C29-BD5A-496F9A349BB6}" dt="2022-04-24T15:17:59.702" v="1167"/>
          <ac:grpSpMkLst>
            <pc:docMk/>
            <pc:sldMk cId="2421121746" sldId="398"/>
            <ac:grpSpMk id="147" creationId="{44F91C2D-5674-4E4B-B0FA-CB3C17226C51}"/>
          </ac:grpSpMkLst>
        </pc:grpChg>
        <pc:grpChg chg="mod">
          <ac:chgData name="hassan MH" userId="84cd2103f36ef0dc" providerId="LiveId" clId="{503E8875-88F6-4C29-BD5A-496F9A349BB6}" dt="2022-04-24T15:17:59.702" v="1167"/>
          <ac:grpSpMkLst>
            <pc:docMk/>
            <pc:sldMk cId="2421121746" sldId="398"/>
            <ac:grpSpMk id="148" creationId="{0B53756B-62CE-4494-8A9A-CE53FB116713}"/>
          </ac:grpSpMkLst>
        </pc:grpChg>
        <pc:grpChg chg="mod">
          <ac:chgData name="hassan MH" userId="84cd2103f36ef0dc" providerId="LiveId" clId="{503E8875-88F6-4C29-BD5A-496F9A349BB6}" dt="2022-04-24T15:17:59.702" v="1167"/>
          <ac:grpSpMkLst>
            <pc:docMk/>
            <pc:sldMk cId="2421121746" sldId="398"/>
            <ac:grpSpMk id="149" creationId="{163F47BD-9A31-4EEA-BF32-AA4B4F1ABF98}"/>
          </ac:grpSpMkLst>
        </pc:grpChg>
        <pc:grpChg chg="mod">
          <ac:chgData name="hassan MH" userId="84cd2103f36ef0dc" providerId="LiveId" clId="{503E8875-88F6-4C29-BD5A-496F9A349BB6}" dt="2022-04-24T15:17:59.702" v="1167"/>
          <ac:grpSpMkLst>
            <pc:docMk/>
            <pc:sldMk cId="2421121746" sldId="398"/>
            <ac:grpSpMk id="151" creationId="{341201A6-5C0D-4486-BC8C-0E48C649A1C8}"/>
          </ac:grpSpMkLst>
        </pc:grpChg>
        <pc:grpChg chg="mod">
          <ac:chgData name="hassan MH" userId="84cd2103f36ef0dc" providerId="LiveId" clId="{503E8875-88F6-4C29-BD5A-496F9A349BB6}" dt="2022-04-24T15:17:59.702" v="1167"/>
          <ac:grpSpMkLst>
            <pc:docMk/>
            <pc:sldMk cId="2421121746" sldId="398"/>
            <ac:grpSpMk id="158" creationId="{ACBA256C-23EA-468C-9DCA-03D6E923DAD5}"/>
          </ac:grpSpMkLst>
        </pc:grpChg>
        <pc:grpChg chg="mod">
          <ac:chgData name="hassan MH" userId="84cd2103f36ef0dc" providerId="LiveId" clId="{503E8875-88F6-4C29-BD5A-496F9A349BB6}" dt="2022-04-24T15:17:59.702" v="1167"/>
          <ac:grpSpMkLst>
            <pc:docMk/>
            <pc:sldMk cId="2421121746" sldId="398"/>
            <ac:grpSpMk id="170" creationId="{537DB522-0D8B-4799-AB80-9A49272CF150}"/>
          </ac:grpSpMkLst>
        </pc:grpChg>
      </pc:sldChg>
      <pc:sldChg chg="addSp delSp modSp add mod">
        <pc:chgData name="hassan MH" userId="84cd2103f36ef0dc" providerId="LiveId" clId="{503E8875-88F6-4C29-BD5A-496F9A349BB6}" dt="2022-04-24T15:45:20.919" v="1540"/>
        <pc:sldMkLst>
          <pc:docMk/>
          <pc:sldMk cId="817428304" sldId="399"/>
        </pc:sldMkLst>
        <pc:spChg chg="mod">
          <ac:chgData name="hassan MH" userId="84cd2103f36ef0dc" providerId="LiveId" clId="{503E8875-88F6-4C29-BD5A-496F9A349BB6}" dt="2022-04-24T14:19:59.480" v="239" actId="404"/>
          <ac:spMkLst>
            <pc:docMk/>
            <pc:sldMk cId="817428304" sldId="399"/>
            <ac:spMk id="3" creationId="{282B1698-7832-41E7-BB90-E1030ECF6716}"/>
          </ac:spMkLst>
        </pc:spChg>
        <pc:spChg chg="del mod">
          <ac:chgData name="hassan MH" userId="84cd2103f36ef0dc" providerId="LiveId" clId="{503E8875-88F6-4C29-BD5A-496F9A349BB6}" dt="2022-04-24T14:20:02.138" v="240" actId="478"/>
          <ac:spMkLst>
            <pc:docMk/>
            <pc:sldMk cId="817428304" sldId="399"/>
            <ac:spMk id="20" creationId="{0843AF2D-66E5-4E24-8ECA-1C98BEDF5144}"/>
          </ac:spMkLst>
        </pc:spChg>
        <pc:spChg chg="del">
          <ac:chgData name="hassan MH" userId="84cd2103f36ef0dc" providerId="LiveId" clId="{503E8875-88F6-4C29-BD5A-496F9A349BB6}" dt="2022-04-24T15:30:22.574" v="1354" actId="478"/>
          <ac:spMkLst>
            <pc:docMk/>
            <pc:sldMk cId="817428304" sldId="399"/>
            <ac:spMk id="80" creationId="{96A42EE9-ABA1-4BAF-BCD0-D4FB059127FD}"/>
          </ac:spMkLst>
        </pc:spChg>
        <pc:spChg chg="mod">
          <ac:chgData name="hassan MH" userId="84cd2103f36ef0dc" providerId="LiveId" clId="{503E8875-88F6-4C29-BD5A-496F9A349BB6}" dt="2022-04-24T14:16:18.293" v="191"/>
          <ac:spMkLst>
            <pc:docMk/>
            <pc:sldMk cId="817428304" sldId="399"/>
            <ac:spMk id="121" creationId="{83607989-4F1E-4DC2-B316-0A8B93A5CE51}"/>
          </ac:spMkLst>
        </pc:spChg>
        <pc:spChg chg="mod">
          <ac:chgData name="hassan MH" userId="84cd2103f36ef0dc" providerId="LiveId" clId="{503E8875-88F6-4C29-BD5A-496F9A349BB6}" dt="2022-04-24T14:16:18.293" v="191"/>
          <ac:spMkLst>
            <pc:docMk/>
            <pc:sldMk cId="817428304" sldId="399"/>
            <ac:spMk id="122" creationId="{FBD9B285-D049-42AE-8AA5-2F469A548F79}"/>
          </ac:spMkLst>
        </pc:spChg>
        <pc:spChg chg="mod">
          <ac:chgData name="hassan MH" userId="84cd2103f36ef0dc" providerId="LiveId" clId="{503E8875-88F6-4C29-BD5A-496F9A349BB6}" dt="2022-04-24T14:16:18.293" v="191"/>
          <ac:spMkLst>
            <pc:docMk/>
            <pc:sldMk cId="817428304" sldId="399"/>
            <ac:spMk id="123" creationId="{CC79CD9B-4857-4D66-9272-CF80B7AAB5CB}"/>
          </ac:spMkLst>
        </pc:spChg>
        <pc:spChg chg="mod">
          <ac:chgData name="hassan MH" userId="84cd2103f36ef0dc" providerId="LiveId" clId="{503E8875-88F6-4C29-BD5A-496F9A349BB6}" dt="2022-04-24T14:16:18.293" v="191"/>
          <ac:spMkLst>
            <pc:docMk/>
            <pc:sldMk cId="817428304" sldId="399"/>
            <ac:spMk id="124" creationId="{F8A4AC25-8E95-42D7-950D-E09E350CA994}"/>
          </ac:spMkLst>
        </pc:spChg>
        <pc:spChg chg="mod">
          <ac:chgData name="hassan MH" userId="84cd2103f36ef0dc" providerId="LiveId" clId="{503E8875-88F6-4C29-BD5A-496F9A349BB6}" dt="2022-04-24T14:16:18.293" v="191"/>
          <ac:spMkLst>
            <pc:docMk/>
            <pc:sldMk cId="817428304" sldId="399"/>
            <ac:spMk id="126" creationId="{8F1DD003-7B83-4283-AB12-56EC2FCB5F5D}"/>
          </ac:spMkLst>
        </pc:spChg>
        <pc:spChg chg="mod">
          <ac:chgData name="hassan MH" userId="84cd2103f36ef0dc" providerId="LiveId" clId="{503E8875-88F6-4C29-BD5A-496F9A349BB6}" dt="2022-04-24T14:16:18.293" v="191"/>
          <ac:spMkLst>
            <pc:docMk/>
            <pc:sldMk cId="817428304" sldId="399"/>
            <ac:spMk id="127" creationId="{4B0235C8-A6A0-4048-BFD9-D9708628ABF9}"/>
          </ac:spMkLst>
        </pc:spChg>
        <pc:spChg chg="mod">
          <ac:chgData name="hassan MH" userId="84cd2103f36ef0dc" providerId="LiveId" clId="{503E8875-88F6-4C29-BD5A-496F9A349BB6}" dt="2022-04-24T14:16:18.293" v="191"/>
          <ac:spMkLst>
            <pc:docMk/>
            <pc:sldMk cId="817428304" sldId="399"/>
            <ac:spMk id="128" creationId="{2A9FAF8F-017C-4FB9-B47C-024FDCA062FC}"/>
          </ac:spMkLst>
        </pc:spChg>
        <pc:spChg chg="mod">
          <ac:chgData name="hassan MH" userId="84cd2103f36ef0dc" providerId="LiveId" clId="{503E8875-88F6-4C29-BD5A-496F9A349BB6}" dt="2022-04-24T14:16:18.293" v="191"/>
          <ac:spMkLst>
            <pc:docMk/>
            <pc:sldMk cId="817428304" sldId="399"/>
            <ac:spMk id="129" creationId="{9112DD52-DA9A-4B39-8563-11A183524096}"/>
          </ac:spMkLst>
        </pc:spChg>
        <pc:spChg chg="mod">
          <ac:chgData name="hassan MH" userId="84cd2103f36ef0dc" providerId="LiveId" clId="{503E8875-88F6-4C29-BD5A-496F9A349BB6}" dt="2022-04-24T14:16:18.293" v="191"/>
          <ac:spMkLst>
            <pc:docMk/>
            <pc:sldMk cId="817428304" sldId="399"/>
            <ac:spMk id="130" creationId="{1A2E3BB6-3E2C-4616-9E8D-1397C075401F}"/>
          </ac:spMkLst>
        </pc:spChg>
        <pc:spChg chg="mod">
          <ac:chgData name="hassan MH" userId="84cd2103f36ef0dc" providerId="LiveId" clId="{503E8875-88F6-4C29-BD5A-496F9A349BB6}" dt="2022-04-24T14:16:18.293" v="191"/>
          <ac:spMkLst>
            <pc:docMk/>
            <pc:sldMk cId="817428304" sldId="399"/>
            <ac:spMk id="131" creationId="{BD2CA8F5-BED0-4BCE-9DA5-027D2090C566}"/>
          </ac:spMkLst>
        </pc:spChg>
        <pc:spChg chg="mod">
          <ac:chgData name="hassan MH" userId="84cd2103f36ef0dc" providerId="LiveId" clId="{503E8875-88F6-4C29-BD5A-496F9A349BB6}" dt="2022-04-24T14:16:18.293" v="191"/>
          <ac:spMkLst>
            <pc:docMk/>
            <pc:sldMk cId="817428304" sldId="399"/>
            <ac:spMk id="132" creationId="{FA7C6B2E-8336-423A-90C0-B95DD15F8778}"/>
          </ac:spMkLst>
        </pc:spChg>
        <pc:spChg chg="mod">
          <ac:chgData name="hassan MH" userId="84cd2103f36ef0dc" providerId="LiveId" clId="{503E8875-88F6-4C29-BD5A-496F9A349BB6}" dt="2022-04-24T14:16:18.293" v="191"/>
          <ac:spMkLst>
            <pc:docMk/>
            <pc:sldMk cId="817428304" sldId="399"/>
            <ac:spMk id="133" creationId="{F040B58C-BDD0-4887-8F23-83F141D8CF67}"/>
          </ac:spMkLst>
        </pc:spChg>
        <pc:spChg chg="mod">
          <ac:chgData name="hassan MH" userId="84cd2103f36ef0dc" providerId="LiveId" clId="{503E8875-88F6-4C29-BD5A-496F9A349BB6}" dt="2022-04-24T14:16:18.293" v="191"/>
          <ac:spMkLst>
            <pc:docMk/>
            <pc:sldMk cId="817428304" sldId="399"/>
            <ac:spMk id="134" creationId="{F18384AE-DDFA-42DE-BEE4-73E49D2B68CC}"/>
          </ac:spMkLst>
        </pc:spChg>
        <pc:spChg chg="mod">
          <ac:chgData name="hassan MH" userId="84cd2103f36ef0dc" providerId="LiveId" clId="{503E8875-88F6-4C29-BD5A-496F9A349BB6}" dt="2022-04-24T14:16:18.293" v="191"/>
          <ac:spMkLst>
            <pc:docMk/>
            <pc:sldMk cId="817428304" sldId="399"/>
            <ac:spMk id="135" creationId="{D51AC032-1DAD-49EB-8E4E-1654E0AFE448}"/>
          </ac:spMkLst>
        </pc:spChg>
        <pc:spChg chg="mod">
          <ac:chgData name="hassan MH" userId="84cd2103f36ef0dc" providerId="LiveId" clId="{503E8875-88F6-4C29-BD5A-496F9A349BB6}" dt="2022-04-24T14:16:18.293" v="191"/>
          <ac:spMkLst>
            <pc:docMk/>
            <pc:sldMk cId="817428304" sldId="399"/>
            <ac:spMk id="136" creationId="{B637D4C2-865A-476E-89B3-2A1282A124A1}"/>
          </ac:spMkLst>
        </pc:spChg>
        <pc:spChg chg="mod">
          <ac:chgData name="hassan MH" userId="84cd2103f36ef0dc" providerId="LiveId" clId="{503E8875-88F6-4C29-BD5A-496F9A349BB6}" dt="2022-04-24T14:16:18.293" v="191"/>
          <ac:spMkLst>
            <pc:docMk/>
            <pc:sldMk cId="817428304" sldId="399"/>
            <ac:spMk id="137" creationId="{9B0A6A32-3CEE-41DE-885D-4B7D4988F332}"/>
          </ac:spMkLst>
        </pc:spChg>
        <pc:spChg chg="mod">
          <ac:chgData name="hassan MH" userId="84cd2103f36ef0dc" providerId="LiveId" clId="{503E8875-88F6-4C29-BD5A-496F9A349BB6}" dt="2022-04-24T14:16:18.293" v="191"/>
          <ac:spMkLst>
            <pc:docMk/>
            <pc:sldMk cId="817428304" sldId="399"/>
            <ac:spMk id="138" creationId="{8EE4618A-6EE4-45DE-BD98-6B3A69327FEE}"/>
          </ac:spMkLst>
        </pc:spChg>
        <pc:spChg chg="mod">
          <ac:chgData name="hassan MH" userId="84cd2103f36ef0dc" providerId="LiveId" clId="{503E8875-88F6-4C29-BD5A-496F9A349BB6}" dt="2022-04-24T14:16:18.293" v="191"/>
          <ac:spMkLst>
            <pc:docMk/>
            <pc:sldMk cId="817428304" sldId="399"/>
            <ac:spMk id="139" creationId="{1924BD37-9CB4-445E-BDF9-6C77F66CAE0F}"/>
          </ac:spMkLst>
        </pc:spChg>
        <pc:spChg chg="mod">
          <ac:chgData name="hassan MH" userId="84cd2103f36ef0dc" providerId="LiveId" clId="{503E8875-88F6-4C29-BD5A-496F9A349BB6}" dt="2022-04-24T14:16:18.293" v="191"/>
          <ac:spMkLst>
            <pc:docMk/>
            <pc:sldMk cId="817428304" sldId="399"/>
            <ac:spMk id="141" creationId="{5378FE9E-D0C6-40C1-9840-8C4F7F7CA200}"/>
          </ac:spMkLst>
        </pc:spChg>
        <pc:spChg chg="mod">
          <ac:chgData name="hassan MH" userId="84cd2103f36ef0dc" providerId="LiveId" clId="{503E8875-88F6-4C29-BD5A-496F9A349BB6}" dt="2022-04-24T14:16:18.293" v="191"/>
          <ac:spMkLst>
            <pc:docMk/>
            <pc:sldMk cId="817428304" sldId="399"/>
            <ac:spMk id="142" creationId="{4AFE3575-90B9-45B7-A40F-82FB604DD048}"/>
          </ac:spMkLst>
        </pc:spChg>
        <pc:spChg chg="mod">
          <ac:chgData name="hassan MH" userId="84cd2103f36ef0dc" providerId="LiveId" clId="{503E8875-88F6-4C29-BD5A-496F9A349BB6}" dt="2022-04-24T14:16:18.293" v="191"/>
          <ac:spMkLst>
            <pc:docMk/>
            <pc:sldMk cId="817428304" sldId="399"/>
            <ac:spMk id="144" creationId="{563A7639-BA2D-4048-A9B0-DADD61208AFC}"/>
          </ac:spMkLst>
        </pc:spChg>
        <pc:spChg chg="mod">
          <ac:chgData name="hassan MH" userId="84cd2103f36ef0dc" providerId="LiveId" clId="{503E8875-88F6-4C29-BD5A-496F9A349BB6}" dt="2022-04-24T14:16:18.293" v="191"/>
          <ac:spMkLst>
            <pc:docMk/>
            <pc:sldMk cId="817428304" sldId="399"/>
            <ac:spMk id="145" creationId="{2D394C25-6A50-4913-B594-D508628D223B}"/>
          </ac:spMkLst>
        </pc:spChg>
        <pc:spChg chg="mod">
          <ac:chgData name="hassan MH" userId="84cd2103f36ef0dc" providerId="LiveId" clId="{503E8875-88F6-4C29-BD5A-496F9A349BB6}" dt="2022-04-24T14:16:18.293" v="191"/>
          <ac:spMkLst>
            <pc:docMk/>
            <pc:sldMk cId="817428304" sldId="399"/>
            <ac:spMk id="147" creationId="{C24DFC3A-914B-48B9-B6E3-69F27B5249AA}"/>
          </ac:spMkLst>
        </pc:spChg>
        <pc:spChg chg="mod">
          <ac:chgData name="hassan MH" userId="84cd2103f36ef0dc" providerId="LiveId" clId="{503E8875-88F6-4C29-BD5A-496F9A349BB6}" dt="2022-04-24T14:16:18.293" v="191"/>
          <ac:spMkLst>
            <pc:docMk/>
            <pc:sldMk cId="817428304" sldId="399"/>
            <ac:spMk id="148" creationId="{9451757E-552A-4EF3-938D-A90998B7263F}"/>
          </ac:spMkLst>
        </pc:spChg>
        <pc:spChg chg="mod">
          <ac:chgData name="hassan MH" userId="84cd2103f36ef0dc" providerId="LiveId" clId="{503E8875-88F6-4C29-BD5A-496F9A349BB6}" dt="2022-04-24T14:16:18.293" v="191"/>
          <ac:spMkLst>
            <pc:docMk/>
            <pc:sldMk cId="817428304" sldId="399"/>
            <ac:spMk id="149" creationId="{64535708-A48B-4277-B583-8564AACF42CC}"/>
          </ac:spMkLst>
        </pc:spChg>
        <pc:spChg chg="mod">
          <ac:chgData name="hassan MH" userId="84cd2103f36ef0dc" providerId="LiveId" clId="{503E8875-88F6-4C29-BD5A-496F9A349BB6}" dt="2022-04-24T14:16:18.293" v="191"/>
          <ac:spMkLst>
            <pc:docMk/>
            <pc:sldMk cId="817428304" sldId="399"/>
            <ac:spMk id="150" creationId="{8EF19C02-DE41-4CA8-9257-8BD9E778EA3D}"/>
          </ac:spMkLst>
        </pc:spChg>
        <pc:spChg chg="mod">
          <ac:chgData name="hassan MH" userId="84cd2103f36ef0dc" providerId="LiveId" clId="{503E8875-88F6-4C29-BD5A-496F9A349BB6}" dt="2022-04-24T14:16:18.293" v="191"/>
          <ac:spMkLst>
            <pc:docMk/>
            <pc:sldMk cId="817428304" sldId="399"/>
            <ac:spMk id="151" creationId="{2B08516E-21FF-4F64-9CA3-E938A25C5759}"/>
          </ac:spMkLst>
        </pc:spChg>
        <pc:spChg chg="mod">
          <ac:chgData name="hassan MH" userId="84cd2103f36ef0dc" providerId="LiveId" clId="{503E8875-88F6-4C29-BD5A-496F9A349BB6}" dt="2022-04-24T14:16:18.293" v="191"/>
          <ac:spMkLst>
            <pc:docMk/>
            <pc:sldMk cId="817428304" sldId="399"/>
            <ac:spMk id="152" creationId="{997950CD-2FE7-41D6-940D-4B49155030EA}"/>
          </ac:spMkLst>
        </pc:spChg>
        <pc:spChg chg="mod">
          <ac:chgData name="hassan MH" userId="84cd2103f36ef0dc" providerId="LiveId" clId="{503E8875-88F6-4C29-BD5A-496F9A349BB6}" dt="2022-04-24T14:16:18.293" v="191"/>
          <ac:spMkLst>
            <pc:docMk/>
            <pc:sldMk cId="817428304" sldId="399"/>
            <ac:spMk id="156" creationId="{83A26E36-4BF4-4708-B860-9A9A51CB30B9}"/>
          </ac:spMkLst>
        </pc:spChg>
        <pc:spChg chg="mod">
          <ac:chgData name="hassan MH" userId="84cd2103f36ef0dc" providerId="LiveId" clId="{503E8875-88F6-4C29-BD5A-496F9A349BB6}" dt="2022-04-24T14:16:18.293" v="191"/>
          <ac:spMkLst>
            <pc:docMk/>
            <pc:sldMk cId="817428304" sldId="399"/>
            <ac:spMk id="159" creationId="{1729E38B-8CD8-4573-B343-71900247C8E9}"/>
          </ac:spMkLst>
        </pc:spChg>
        <pc:spChg chg="mod">
          <ac:chgData name="hassan MH" userId="84cd2103f36ef0dc" providerId="LiveId" clId="{503E8875-88F6-4C29-BD5A-496F9A349BB6}" dt="2022-04-24T14:16:18.293" v="191"/>
          <ac:spMkLst>
            <pc:docMk/>
            <pc:sldMk cId="817428304" sldId="399"/>
            <ac:spMk id="160" creationId="{AA20DD4E-05C0-4CA9-9C63-76A42B996A66}"/>
          </ac:spMkLst>
        </pc:spChg>
        <pc:spChg chg="mod">
          <ac:chgData name="hassan MH" userId="84cd2103f36ef0dc" providerId="LiveId" clId="{503E8875-88F6-4C29-BD5A-496F9A349BB6}" dt="2022-04-24T14:16:18.293" v="191"/>
          <ac:spMkLst>
            <pc:docMk/>
            <pc:sldMk cId="817428304" sldId="399"/>
            <ac:spMk id="161" creationId="{73F02157-4975-4A0A-85F3-8FF9227E5729}"/>
          </ac:spMkLst>
        </pc:spChg>
        <pc:spChg chg="mod">
          <ac:chgData name="hassan MH" userId="84cd2103f36ef0dc" providerId="LiveId" clId="{503E8875-88F6-4C29-BD5A-496F9A349BB6}" dt="2022-04-24T14:16:18.293" v="191"/>
          <ac:spMkLst>
            <pc:docMk/>
            <pc:sldMk cId="817428304" sldId="399"/>
            <ac:spMk id="162" creationId="{7B8DB133-0CEC-47C9-A2C4-278362EA877F}"/>
          </ac:spMkLst>
        </pc:spChg>
        <pc:spChg chg="mod">
          <ac:chgData name="hassan MH" userId="84cd2103f36ef0dc" providerId="LiveId" clId="{503E8875-88F6-4C29-BD5A-496F9A349BB6}" dt="2022-04-24T14:16:18.293" v="191"/>
          <ac:spMkLst>
            <pc:docMk/>
            <pc:sldMk cId="817428304" sldId="399"/>
            <ac:spMk id="163" creationId="{A12BEB90-EB1D-4F31-89EC-E95A61764BBF}"/>
          </ac:spMkLst>
        </pc:spChg>
        <pc:spChg chg="mod">
          <ac:chgData name="hassan MH" userId="84cd2103f36ef0dc" providerId="LiveId" clId="{503E8875-88F6-4C29-BD5A-496F9A349BB6}" dt="2022-04-24T14:16:18.293" v="191"/>
          <ac:spMkLst>
            <pc:docMk/>
            <pc:sldMk cId="817428304" sldId="399"/>
            <ac:spMk id="164" creationId="{F1B29B51-6996-4C3A-B299-B17996CF1451}"/>
          </ac:spMkLst>
        </pc:spChg>
        <pc:spChg chg="mod">
          <ac:chgData name="hassan MH" userId="84cd2103f36ef0dc" providerId="LiveId" clId="{503E8875-88F6-4C29-BD5A-496F9A349BB6}" dt="2022-04-24T14:16:18.293" v="191"/>
          <ac:spMkLst>
            <pc:docMk/>
            <pc:sldMk cId="817428304" sldId="399"/>
            <ac:spMk id="165" creationId="{293D1140-57ED-4193-8461-071264872A56}"/>
          </ac:spMkLst>
        </pc:spChg>
        <pc:spChg chg="mod">
          <ac:chgData name="hassan MH" userId="84cd2103f36ef0dc" providerId="LiveId" clId="{503E8875-88F6-4C29-BD5A-496F9A349BB6}" dt="2022-04-24T14:16:18.293" v="191"/>
          <ac:spMkLst>
            <pc:docMk/>
            <pc:sldMk cId="817428304" sldId="399"/>
            <ac:spMk id="166" creationId="{A12750A1-8F34-4F32-AE4E-A238BFA9F2E0}"/>
          </ac:spMkLst>
        </pc:spChg>
        <pc:spChg chg="mod">
          <ac:chgData name="hassan MH" userId="84cd2103f36ef0dc" providerId="LiveId" clId="{503E8875-88F6-4C29-BD5A-496F9A349BB6}" dt="2022-04-24T14:16:18.293" v="191"/>
          <ac:spMkLst>
            <pc:docMk/>
            <pc:sldMk cId="817428304" sldId="399"/>
            <ac:spMk id="167" creationId="{BF68CFD3-2DF5-4DB2-98E4-C4814AF3C0DB}"/>
          </ac:spMkLst>
        </pc:spChg>
        <pc:spChg chg="mod">
          <ac:chgData name="hassan MH" userId="84cd2103f36ef0dc" providerId="LiveId" clId="{503E8875-88F6-4C29-BD5A-496F9A349BB6}" dt="2022-04-24T14:16:18.293" v="191"/>
          <ac:spMkLst>
            <pc:docMk/>
            <pc:sldMk cId="817428304" sldId="399"/>
            <ac:spMk id="168" creationId="{7EAB8DE1-3A6E-43C9-B431-6AB5AD0A6F91}"/>
          </ac:spMkLst>
        </pc:spChg>
        <pc:spChg chg="mod">
          <ac:chgData name="hassan MH" userId="84cd2103f36ef0dc" providerId="LiveId" clId="{503E8875-88F6-4C29-BD5A-496F9A349BB6}" dt="2022-04-24T14:16:18.293" v="191"/>
          <ac:spMkLst>
            <pc:docMk/>
            <pc:sldMk cId="817428304" sldId="399"/>
            <ac:spMk id="169" creationId="{27F10118-2062-4690-BB6E-E30106DBE21C}"/>
          </ac:spMkLst>
        </pc:spChg>
        <pc:spChg chg="mod">
          <ac:chgData name="hassan MH" userId="84cd2103f36ef0dc" providerId="LiveId" clId="{503E8875-88F6-4C29-BD5A-496F9A349BB6}" dt="2022-04-24T14:16:18.293" v="191"/>
          <ac:spMkLst>
            <pc:docMk/>
            <pc:sldMk cId="817428304" sldId="399"/>
            <ac:spMk id="171" creationId="{8A3BAA80-D2D1-4F2C-9BB1-7F8118553880}"/>
          </ac:spMkLst>
        </pc:spChg>
        <pc:spChg chg="mod">
          <ac:chgData name="hassan MH" userId="84cd2103f36ef0dc" providerId="LiveId" clId="{503E8875-88F6-4C29-BD5A-496F9A349BB6}" dt="2022-04-24T14:16:18.293" v="191"/>
          <ac:spMkLst>
            <pc:docMk/>
            <pc:sldMk cId="817428304" sldId="399"/>
            <ac:spMk id="172" creationId="{5A18555A-444E-4145-9B1A-A4818C792C2C}"/>
          </ac:spMkLst>
        </pc:spChg>
        <pc:spChg chg="mod">
          <ac:chgData name="hassan MH" userId="84cd2103f36ef0dc" providerId="LiveId" clId="{503E8875-88F6-4C29-BD5A-496F9A349BB6}" dt="2022-04-24T14:16:18.293" v="191"/>
          <ac:spMkLst>
            <pc:docMk/>
            <pc:sldMk cId="817428304" sldId="399"/>
            <ac:spMk id="173" creationId="{F87F2F93-BEE9-47BA-A325-98FA7C99F69E}"/>
          </ac:spMkLst>
        </pc:spChg>
        <pc:spChg chg="mod">
          <ac:chgData name="hassan MH" userId="84cd2103f36ef0dc" providerId="LiveId" clId="{503E8875-88F6-4C29-BD5A-496F9A349BB6}" dt="2022-04-24T14:16:18.293" v="191"/>
          <ac:spMkLst>
            <pc:docMk/>
            <pc:sldMk cId="817428304" sldId="399"/>
            <ac:spMk id="174" creationId="{6742D73B-8264-4D16-BD99-1A7D522978E6}"/>
          </ac:spMkLst>
        </pc:spChg>
        <pc:spChg chg="mod">
          <ac:chgData name="hassan MH" userId="84cd2103f36ef0dc" providerId="LiveId" clId="{503E8875-88F6-4C29-BD5A-496F9A349BB6}" dt="2022-04-24T14:16:18.293" v="191"/>
          <ac:spMkLst>
            <pc:docMk/>
            <pc:sldMk cId="817428304" sldId="399"/>
            <ac:spMk id="175" creationId="{F2AC74B0-3871-49C3-9873-22172F549D68}"/>
          </ac:spMkLst>
        </pc:spChg>
        <pc:spChg chg="mod">
          <ac:chgData name="hassan MH" userId="84cd2103f36ef0dc" providerId="LiveId" clId="{503E8875-88F6-4C29-BD5A-496F9A349BB6}" dt="2022-04-24T14:16:18.293" v="191"/>
          <ac:spMkLst>
            <pc:docMk/>
            <pc:sldMk cId="817428304" sldId="399"/>
            <ac:spMk id="176" creationId="{5110D02A-F0A7-4BD4-87B6-3160B52BFA9C}"/>
          </ac:spMkLst>
        </pc:spChg>
        <pc:spChg chg="mod">
          <ac:chgData name="hassan MH" userId="84cd2103f36ef0dc" providerId="LiveId" clId="{503E8875-88F6-4C29-BD5A-496F9A349BB6}" dt="2022-04-24T14:16:18.293" v="191"/>
          <ac:spMkLst>
            <pc:docMk/>
            <pc:sldMk cId="817428304" sldId="399"/>
            <ac:spMk id="177" creationId="{1A645480-AEEA-4984-864C-AB2596B96AE7}"/>
          </ac:spMkLst>
        </pc:spChg>
        <pc:spChg chg="mod">
          <ac:chgData name="hassan MH" userId="84cd2103f36ef0dc" providerId="LiveId" clId="{503E8875-88F6-4C29-BD5A-496F9A349BB6}" dt="2022-04-24T14:16:18.293" v="191"/>
          <ac:spMkLst>
            <pc:docMk/>
            <pc:sldMk cId="817428304" sldId="399"/>
            <ac:spMk id="178" creationId="{47F9BAA7-9D85-4D7A-BDD8-AB28848AF039}"/>
          </ac:spMkLst>
        </pc:spChg>
        <pc:spChg chg="mod">
          <ac:chgData name="hassan MH" userId="84cd2103f36ef0dc" providerId="LiveId" clId="{503E8875-88F6-4C29-BD5A-496F9A349BB6}" dt="2022-04-24T14:16:18.293" v="191"/>
          <ac:spMkLst>
            <pc:docMk/>
            <pc:sldMk cId="817428304" sldId="399"/>
            <ac:spMk id="179" creationId="{40EFC3CF-9D88-4C8C-9CE6-BA7F0857F6A8}"/>
          </ac:spMkLst>
        </pc:spChg>
        <pc:spChg chg="mod">
          <ac:chgData name="hassan MH" userId="84cd2103f36ef0dc" providerId="LiveId" clId="{503E8875-88F6-4C29-BD5A-496F9A349BB6}" dt="2022-04-24T14:16:18.293" v="191"/>
          <ac:spMkLst>
            <pc:docMk/>
            <pc:sldMk cId="817428304" sldId="399"/>
            <ac:spMk id="180" creationId="{B866D68B-069A-4FAE-B9AD-7F27946EA787}"/>
          </ac:spMkLst>
        </pc:spChg>
        <pc:spChg chg="mod">
          <ac:chgData name="hassan MH" userId="84cd2103f36ef0dc" providerId="LiveId" clId="{503E8875-88F6-4C29-BD5A-496F9A349BB6}" dt="2022-04-24T14:16:18.293" v="191"/>
          <ac:spMkLst>
            <pc:docMk/>
            <pc:sldMk cId="817428304" sldId="399"/>
            <ac:spMk id="181" creationId="{C85E7F4B-2FA5-4AB6-8BE2-B8A03071E6A0}"/>
          </ac:spMkLst>
        </pc:spChg>
        <pc:spChg chg="mod">
          <ac:chgData name="hassan MH" userId="84cd2103f36ef0dc" providerId="LiveId" clId="{503E8875-88F6-4C29-BD5A-496F9A349BB6}" dt="2022-04-24T14:16:18.293" v="191"/>
          <ac:spMkLst>
            <pc:docMk/>
            <pc:sldMk cId="817428304" sldId="399"/>
            <ac:spMk id="182" creationId="{291A3793-2681-40AC-A2C1-E957ACC2FE52}"/>
          </ac:spMkLst>
        </pc:spChg>
        <pc:spChg chg="mod">
          <ac:chgData name="hassan MH" userId="84cd2103f36ef0dc" providerId="LiveId" clId="{503E8875-88F6-4C29-BD5A-496F9A349BB6}" dt="2022-04-24T14:16:18.293" v="191"/>
          <ac:spMkLst>
            <pc:docMk/>
            <pc:sldMk cId="817428304" sldId="399"/>
            <ac:spMk id="183" creationId="{8CAFBB4D-3B18-420B-B677-E10A5627CDAC}"/>
          </ac:spMkLst>
        </pc:spChg>
        <pc:spChg chg="mod">
          <ac:chgData name="hassan MH" userId="84cd2103f36ef0dc" providerId="LiveId" clId="{503E8875-88F6-4C29-BD5A-496F9A349BB6}" dt="2022-04-24T14:16:18.293" v="191"/>
          <ac:spMkLst>
            <pc:docMk/>
            <pc:sldMk cId="817428304" sldId="399"/>
            <ac:spMk id="184" creationId="{581B56B0-C5EE-401D-AF4B-8C54D636BC7D}"/>
          </ac:spMkLst>
        </pc:spChg>
        <pc:spChg chg="mod">
          <ac:chgData name="hassan MH" userId="84cd2103f36ef0dc" providerId="LiveId" clId="{503E8875-88F6-4C29-BD5A-496F9A349BB6}" dt="2022-04-24T14:16:18.293" v="191"/>
          <ac:spMkLst>
            <pc:docMk/>
            <pc:sldMk cId="817428304" sldId="399"/>
            <ac:spMk id="185" creationId="{984DF07B-A57C-4876-8F8C-91FE3C60EE5C}"/>
          </ac:spMkLst>
        </pc:spChg>
        <pc:spChg chg="mod">
          <ac:chgData name="hassan MH" userId="84cd2103f36ef0dc" providerId="LiveId" clId="{503E8875-88F6-4C29-BD5A-496F9A349BB6}" dt="2022-04-24T14:16:18.293" v="191"/>
          <ac:spMkLst>
            <pc:docMk/>
            <pc:sldMk cId="817428304" sldId="399"/>
            <ac:spMk id="186" creationId="{6D77C6B4-A4CA-4536-8B08-91D29465AA1A}"/>
          </ac:spMkLst>
        </pc:spChg>
        <pc:spChg chg="mod">
          <ac:chgData name="hassan MH" userId="84cd2103f36ef0dc" providerId="LiveId" clId="{503E8875-88F6-4C29-BD5A-496F9A349BB6}" dt="2022-04-24T14:16:18.293" v="191"/>
          <ac:spMkLst>
            <pc:docMk/>
            <pc:sldMk cId="817428304" sldId="399"/>
            <ac:spMk id="187" creationId="{78397C7A-17C8-4002-A93D-C52C98DCC6CD}"/>
          </ac:spMkLst>
        </pc:spChg>
        <pc:spChg chg="mod">
          <ac:chgData name="hassan MH" userId="84cd2103f36ef0dc" providerId="LiveId" clId="{503E8875-88F6-4C29-BD5A-496F9A349BB6}" dt="2022-04-24T14:16:18.293" v="191"/>
          <ac:spMkLst>
            <pc:docMk/>
            <pc:sldMk cId="817428304" sldId="399"/>
            <ac:spMk id="188" creationId="{5B52AEBD-4CC1-4486-9F24-993B36616970}"/>
          </ac:spMkLst>
        </pc:spChg>
        <pc:spChg chg="mod">
          <ac:chgData name="hassan MH" userId="84cd2103f36ef0dc" providerId="LiveId" clId="{503E8875-88F6-4C29-BD5A-496F9A349BB6}" dt="2022-04-24T14:16:18.293" v="191"/>
          <ac:spMkLst>
            <pc:docMk/>
            <pc:sldMk cId="817428304" sldId="399"/>
            <ac:spMk id="189" creationId="{EFB5627E-F938-4C53-961F-504029D86C3E}"/>
          </ac:spMkLst>
        </pc:spChg>
        <pc:spChg chg="mod">
          <ac:chgData name="hassan MH" userId="84cd2103f36ef0dc" providerId="LiveId" clId="{503E8875-88F6-4C29-BD5A-496F9A349BB6}" dt="2022-04-24T14:16:18.293" v="191"/>
          <ac:spMkLst>
            <pc:docMk/>
            <pc:sldMk cId="817428304" sldId="399"/>
            <ac:spMk id="190" creationId="{AE2F0FF1-1CA9-4E61-9BBB-165EB9AFC210}"/>
          </ac:spMkLst>
        </pc:spChg>
        <pc:spChg chg="mod">
          <ac:chgData name="hassan MH" userId="84cd2103f36ef0dc" providerId="LiveId" clId="{503E8875-88F6-4C29-BD5A-496F9A349BB6}" dt="2022-04-24T14:16:48.411" v="198"/>
          <ac:spMkLst>
            <pc:docMk/>
            <pc:sldMk cId="817428304" sldId="399"/>
            <ac:spMk id="193" creationId="{BA13794B-8065-4A31-BD93-014DB1F84F0E}"/>
          </ac:spMkLst>
        </pc:spChg>
        <pc:spChg chg="mod">
          <ac:chgData name="hassan MH" userId="84cd2103f36ef0dc" providerId="LiveId" clId="{503E8875-88F6-4C29-BD5A-496F9A349BB6}" dt="2022-04-24T14:16:48.411" v="198"/>
          <ac:spMkLst>
            <pc:docMk/>
            <pc:sldMk cId="817428304" sldId="399"/>
            <ac:spMk id="194" creationId="{ED928733-CCF6-433C-AD02-4F7434E7D79C}"/>
          </ac:spMkLst>
        </pc:spChg>
        <pc:spChg chg="mod">
          <ac:chgData name="hassan MH" userId="84cd2103f36ef0dc" providerId="LiveId" clId="{503E8875-88F6-4C29-BD5A-496F9A349BB6}" dt="2022-04-24T14:16:48.411" v="198"/>
          <ac:spMkLst>
            <pc:docMk/>
            <pc:sldMk cId="817428304" sldId="399"/>
            <ac:spMk id="195" creationId="{953B5CB2-AB18-40BC-A49B-55E473E1FFE9}"/>
          </ac:spMkLst>
        </pc:spChg>
        <pc:spChg chg="mod">
          <ac:chgData name="hassan MH" userId="84cd2103f36ef0dc" providerId="LiveId" clId="{503E8875-88F6-4C29-BD5A-496F9A349BB6}" dt="2022-04-24T14:16:48.411" v="198"/>
          <ac:spMkLst>
            <pc:docMk/>
            <pc:sldMk cId="817428304" sldId="399"/>
            <ac:spMk id="196" creationId="{7CDCBC04-78A1-47CE-BBAD-2E2E06B882B9}"/>
          </ac:spMkLst>
        </pc:spChg>
        <pc:spChg chg="mod">
          <ac:chgData name="hassan MH" userId="84cd2103f36ef0dc" providerId="LiveId" clId="{503E8875-88F6-4C29-BD5A-496F9A349BB6}" dt="2022-04-24T14:16:48.411" v="198"/>
          <ac:spMkLst>
            <pc:docMk/>
            <pc:sldMk cId="817428304" sldId="399"/>
            <ac:spMk id="197" creationId="{22DB4181-8A65-48AF-BC8F-799F51483A3E}"/>
          </ac:spMkLst>
        </pc:spChg>
        <pc:spChg chg="mod">
          <ac:chgData name="hassan MH" userId="84cd2103f36ef0dc" providerId="LiveId" clId="{503E8875-88F6-4C29-BD5A-496F9A349BB6}" dt="2022-04-24T14:16:48.411" v="198"/>
          <ac:spMkLst>
            <pc:docMk/>
            <pc:sldMk cId="817428304" sldId="399"/>
            <ac:spMk id="199" creationId="{B38A5AA0-52BB-48F7-A4D0-5247292AC028}"/>
          </ac:spMkLst>
        </pc:spChg>
        <pc:spChg chg="mod">
          <ac:chgData name="hassan MH" userId="84cd2103f36ef0dc" providerId="LiveId" clId="{503E8875-88F6-4C29-BD5A-496F9A349BB6}" dt="2022-04-24T14:16:48.411" v="198"/>
          <ac:spMkLst>
            <pc:docMk/>
            <pc:sldMk cId="817428304" sldId="399"/>
            <ac:spMk id="200" creationId="{B101CAEB-E820-498D-BF12-069DC572245B}"/>
          </ac:spMkLst>
        </pc:spChg>
        <pc:spChg chg="mod">
          <ac:chgData name="hassan MH" userId="84cd2103f36ef0dc" providerId="LiveId" clId="{503E8875-88F6-4C29-BD5A-496F9A349BB6}" dt="2022-04-24T14:16:48.411" v="198"/>
          <ac:spMkLst>
            <pc:docMk/>
            <pc:sldMk cId="817428304" sldId="399"/>
            <ac:spMk id="201" creationId="{A4C04B23-E0B4-46AB-9A43-E396C503F9CC}"/>
          </ac:spMkLst>
        </pc:spChg>
        <pc:spChg chg="mod">
          <ac:chgData name="hassan MH" userId="84cd2103f36ef0dc" providerId="LiveId" clId="{503E8875-88F6-4C29-BD5A-496F9A349BB6}" dt="2022-04-24T14:16:48.411" v="198"/>
          <ac:spMkLst>
            <pc:docMk/>
            <pc:sldMk cId="817428304" sldId="399"/>
            <ac:spMk id="202" creationId="{64901057-C8C6-4DA2-82E7-2A66E50B219F}"/>
          </ac:spMkLst>
        </pc:spChg>
        <pc:spChg chg="mod">
          <ac:chgData name="hassan MH" userId="84cd2103f36ef0dc" providerId="LiveId" clId="{503E8875-88F6-4C29-BD5A-496F9A349BB6}" dt="2022-04-24T14:16:48.411" v="198"/>
          <ac:spMkLst>
            <pc:docMk/>
            <pc:sldMk cId="817428304" sldId="399"/>
            <ac:spMk id="203" creationId="{81081586-326E-4B90-BA76-5C0A56506AB0}"/>
          </ac:spMkLst>
        </pc:spChg>
        <pc:spChg chg="mod">
          <ac:chgData name="hassan MH" userId="84cd2103f36ef0dc" providerId="LiveId" clId="{503E8875-88F6-4C29-BD5A-496F9A349BB6}" dt="2022-04-24T14:16:48.411" v="198"/>
          <ac:spMkLst>
            <pc:docMk/>
            <pc:sldMk cId="817428304" sldId="399"/>
            <ac:spMk id="204" creationId="{4DC97BAD-5551-43A0-A0AF-C4C1DC3A3F83}"/>
          </ac:spMkLst>
        </pc:spChg>
        <pc:spChg chg="mod">
          <ac:chgData name="hassan MH" userId="84cd2103f36ef0dc" providerId="LiveId" clId="{503E8875-88F6-4C29-BD5A-496F9A349BB6}" dt="2022-04-24T14:16:48.411" v="198"/>
          <ac:spMkLst>
            <pc:docMk/>
            <pc:sldMk cId="817428304" sldId="399"/>
            <ac:spMk id="205" creationId="{9115B15D-F3AB-4E2F-B0A9-A9558EFE93E3}"/>
          </ac:spMkLst>
        </pc:spChg>
        <pc:spChg chg="mod">
          <ac:chgData name="hassan MH" userId="84cd2103f36ef0dc" providerId="LiveId" clId="{503E8875-88F6-4C29-BD5A-496F9A349BB6}" dt="2022-04-24T14:16:48.411" v="198"/>
          <ac:spMkLst>
            <pc:docMk/>
            <pc:sldMk cId="817428304" sldId="399"/>
            <ac:spMk id="206" creationId="{4B59A204-0433-4189-9C28-0758AB50691E}"/>
          </ac:spMkLst>
        </pc:spChg>
        <pc:spChg chg="mod">
          <ac:chgData name="hassan MH" userId="84cd2103f36ef0dc" providerId="LiveId" clId="{503E8875-88F6-4C29-BD5A-496F9A349BB6}" dt="2022-04-24T14:16:48.411" v="198"/>
          <ac:spMkLst>
            <pc:docMk/>
            <pc:sldMk cId="817428304" sldId="399"/>
            <ac:spMk id="207" creationId="{B0FA12E9-9C5F-4BB3-BC1B-560A7056FDC1}"/>
          </ac:spMkLst>
        </pc:spChg>
        <pc:spChg chg="mod">
          <ac:chgData name="hassan MH" userId="84cd2103f36ef0dc" providerId="LiveId" clId="{503E8875-88F6-4C29-BD5A-496F9A349BB6}" dt="2022-04-24T14:16:48.411" v="198"/>
          <ac:spMkLst>
            <pc:docMk/>
            <pc:sldMk cId="817428304" sldId="399"/>
            <ac:spMk id="208" creationId="{E079FACE-2E31-497B-8EE0-A34E445C7C2E}"/>
          </ac:spMkLst>
        </pc:spChg>
        <pc:spChg chg="mod">
          <ac:chgData name="hassan MH" userId="84cd2103f36ef0dc" providerId="LiveId" clId="{503E8875-88F6-4C29-BD5A-496F9A349BB6}" dt="2022-04-24T14:16:48.411" v="198"/>
          <ac:spMkLst>
            <pc:docMk/>
            <pc:sldMk cId="817428304" sldId="399"/>
            <ac:spMk id="209" creationId="{DCC25FC9-4C6C-4561-AD1A-8607E03B052D}"/>
          </ac:spMkLst>
        </pc:spChg>
        <pc:spChg chg="mod">
          <ac:chgData name="hassan MH" userId="84cd2103f36ef0dc" providerId="LiveId" clId="{503E8875-88F6-4C29-BD5A-496F9A349BB6}" dt="2022-04-24T14:16:48.411" v="198"/>
          <ac:spMkLst>
            <pc:docMk/>
            <pc:sldMk cId="817428304" sldId="399"/>
            <ac:spMk id="211" creationId="{EFE2FBF5-9DCE-4069-95A2-F3331BC1A988}"/>
          </ac:spMkLst>
        </pc:spChg>
        <pc:spChg chg="mod">
          <ac:chgData name="hassan MH" userId="84cd2103f36ef0dc" providerId="LiveId" clId="{503E8875-88F6-4C29-BD5A-496F9A349BB6}" dt="2022-04-24T14:16:48.411" v="198"/>
          <ac:spMkLst>
            <pc:docMk/>
            <pc:sldMk cId="817428304" sldId="399"/>
            <ac:spMk id="212" creationId="{242FFAA8-880D-4EFA-96DB-C28CF431FD8E}"/>
          </ac:spMkLst>
        </pc:spChg>
        <pc:spChg chg="mod">
          <ac:chgData name="hassan MH" userId="84cd2103f36ef0dc" providerId="LiveId" clId="{503E8875-88F6-4C29-BD5A-496F9A349BB6}" dt="2022-04-24T14:16:48.411" v="198"/>
          <ac:spMkLst>
            <pc:docMk/>
            <pc:sldMk cId="817428304" sldId="399"/>
            <ac:spMk id="214" creationId="{957F0CA2-DA47-47CC-954C-73BA66DBA55B}"/>
          </ac:spMkLst>
        </pc:spChg>
        <pc:spChg chg="mod">
          <ac:chgData name="hassan MH" userId="84cd2103f36ef0dc" providerId="LiveId" clId="{503E8875-88F6-4C29-BD5A-496F9A349BB6}" dt="2022-04-24T14:16:48.411" v="198"/>
          <ac:spMkLst>
            <pc:docMk/>
            <pc:sldMk cId="817428304" sldId="399"/>
            <ac:spMk id="216" creationId="{CA366BCE-D4C8-401C-AD6B-181A4E003423}"/>
          </ac:spMkLst>
        </pc:spChg>
        <pc:spChg chg="mod">
          <ac:chgData name="hassan MH" userId="84cd2103f36ef0dc" providerId="LiveId" clId="{503E8875-88F6-4C29-BD5A-496F9A349BB6}" dt="2022-04-24T14:16:48.411" v="198"/>
          <ac:spMkLst>
            <pc:docMk/>
            <pc:sldMk cId="817428304" sldId="399"/>
            <ac:spMk id="217" creationId="{4B9265BA-0387-44FA-BC13-2FAEA757AAFF}"/>
          </ac:spMkLst>
        </pc:spChg>
        <pc:spChg chg="mod">
          <ac:chgData name="hassan MH" userId="84cd2103f36ef0dc" providerId="LiveId" clId="{503E8875-88F6-4C29-BD5A-496F9A349BB6}" dt="2022-04-24T14:16:48.411" v="198"/>
          <ac:spMkLst>
            <pc:docMk/>
            <pc:sldMk cId="817428304" sldId="399"/>
            <ac:spMk id="218" creationId="{B35DCE35-3EB1-4E24-950C-30A8628EC32C}"/>
          </ac:spMkLst>
        </pc:spChg>
        <pc:spChg chg="mod">
          <ac:chgData name="hassan MH" userId="84cd2103f36ef0dc" providerId="LiveId" clId="{503E8875-88F6-4C29-BD5A-496F9A349BB6}" dt="2022-04-24T14:16:48.411" v="198"/>
          <ac:spMkLst>
            <pc:docMk/>
            <pc:sldMk cId="817428304" sldId="399"/>
            <ac:spMk id="219" creationId="{BEF2C7EE-9872-444F-AF30-6E9477A31ECF}"/>
          </ac:spMkLst>
        </pc:spChg>
        <pc:spChg chg="mod">
          <ac:chgData name="hassan MH" userId="84cd2103f36ef0dc" providerId="LiveId" clId="{503E8875-88F6-4C29-BD5A-496F9A349BB6}" dt="2022-04-24T14:16:48.411" v="198"/>
          <ac:spMkLst>
            <pc:docMk/>
            <pc:sldMk cId="817428304" sldId="399"/>
            <ac:spMk id="223" creationId="{49F39EBB-4736-403C-9A72-8AB86EFC5CB3}"/>
          </ac:spMkLst>
        </pc:spChg>
        <pc:spChg chg="mod">
          <ac:chgData name="hassan MH" userId="84cd2103f36ef0dc" providerId="LiveId" clId="{503E8875-88F6-4C29-BD5A-496F9A349BB6}" dt="2022-04-24T14:16:48.411" v="198"/>
          <ac:spMkLst>
            <pc:docMk/>
            <pc:sldMk cId="817428304" sldId="399"/>
            <ac:spMk id="225" creationId="{A301BBEC-4C95-45F0-BC85-B45C910C3E38}"/>
          </ac:spMkLst>
        </pc:spChg>
        <pc:spChg chg="mod">
          <ac:chgData name="hassan MH" userId="84cd2103f36ef0dc" providerId="LiveId" clId="{503E8875-88F6-4C29-BD5A-496F9A349BB6}" dt="2022-04-24T14:16:48.411" v="198"/>
          <ac:spMkLst>
            <pc:docMk/>
            <pc:sldMk cId="817428304" sldId="399"/>
            <ac:spMk id="226" creationId="{8199AE4D-B354-48F4-B5AC-1A372D9BCBD7}"/>
          </ac:spMkLst>
        </pc:spChg>
        <pc:spChg chg="mod">
          <ac:chgData name="hassan MH" userId="84cd2103f36ef0dc" providerId="LiveId" clId="{503E8875-88F6-4C29-BD5A-496F9A349BB6}" dt="2022-04-24T14:16:48.411" v="198"/>
          <ac:spMkLst>
            <pc:docMk/>
            <pc:sldMk cId="817428304" sldId="399"/>
            <ac:spMk id="227" creationId="{18621AB7-3278-4F39-A7BB-38E3E483463D}"/>
          </ac:spMkLst>
        </pc:spChg>
        <pc:spChg chg="mod">
          <ac:chgData name="hassan MH" userId="84cd2103f36ef0dc" providerId="LiveId" clId="{503E8875-88F6-4C29-BD5A-496F9A349BB6}" dt="2022-04-24T14:16:48.411" v="198"/>
          <ac:spMkLst>
            <pc:docMk/>
            <pc:sldMk cId="817428304" sldId="399"/>
            <ac:spMk id="228" creationId="{AA2D5928-0210-4707-B9AC-69C09B67A670}"/>
          </ac:spMkLst>
        </pc:spChg>
        <pc:spChg chg="mod">
          <ac:chgData name="hassan MH" userId="84cd2103f36ef0dc" providerId="LiveId" clId="{503E8875-88F6-4C29-BD5A-496F9A349BB6}" dt="2022-04-24T14:16:48.411" v="198"/>
          <ac:spMkLst>
            <pc:docMk/>
            <pc:sldMk cId="817428304" sldId="399"/>
            <ac:spMk id="229" creationId="{A5DBAA48-2162-4B77-B9AB-2B9CB54665FD}"/>
          </ac:spMkLst>
        </pc:spChg>
        <pc:spChg chg="mod">
          <ac:chgData name="hassan MH" userId="84cd2103f36ef0dc" providerId="LiveId" clId="{503E8875-88F6-4C29-BD5A-496F9A349BB6}" dt="2022-04-24T14:16:48.411" v="198"/>
          <ac:spMkLst>
            <pc:docMk/>
            <pc:sldMk cId="817428304" sldId="399"/>
            <ac:spMk id="231" creationId="{CE4E341A-56EF-4051-81D8-301BDFFBE6C1}"/>
          </ac:spMkLst>
        </pc:spChg>
        <pc:spChg chg="mod">
          <ac:chgData name="hassan MH" userId="84cd2103f36ef0dc" providerId="LiveId" clId="{503E8875-88F6-4C29-BD5A-496F9A349BB6}" dt="2022-04-24T14:16:48.411" v="198"/>
          <ac:spMkLst>
            <pc:docMk/>
            <pc:sldMk cId="817428304" sldId="399"/>
            <ac:spMk id="232" creationId="{83B6831E-F6FF-43A1-9D3B-4AA75BE6D99F}"/>
          </ac:spMkLst>
        </pc:spChg>
        <pc:spChg chg="mod">
          <ac:chgData name="hassan MH" userId="84cd2103f36ef0dc" providerId="LiveId" clId="{503E8875-88F6-4C29-BD5A-496F9A349BB6}" dt="2022-04-24T14:16:48.411" v="198"/>
          <ac:spMkLst>
            <pc:docMk/>
            <pc:sldMk cId="817428304" sldId="399"/>
            <ac:spMk id="233" creationId="{7E86BB3F-D121-4DE1-99BD-3BA237B29ABC}"/>
          </ac:spMkLst>
        </pc:spChg>
        <pc:spChg chg="mod">
          <ac:chgData name="hassan MH" userId="84cd2103f36ef0dc" providerId="LiveId" clId="{503E8875-88F6-4C29-BD5A-496F9A349BB6}" dt="2022-04-24T14:16:48.411" v="198"/>
          <ac:spMkLst>
            <pc:docMk/>
            <pc:sldMk cId="817428304" sldId="399"/>
            <ac:spMk id="234" creationId="{0891D164-F0D8-40AD-9A29-F25DBD15707D}"/>
          </ac:spMkLst>
        </pc:spChg>
        <pc:spChg chg="mod">
          <ac:chgData name="hassan MH" userId="84cd2103f36ef0dc" providerId="LiveId" clId="{503E8875-88F6-4C29-BD5A-496F9A349BB6}" dt="2022-04-24T14:16:48.411" v="198"/>
          <ac:spMkLst>
            <pc:docMk/>
            <pc:sldMk cId="817428304" sldId="399"/>
            <ac:spMk id="235" creationId="{A791AE06-1303-417C-A066-4E2868904323}"/>
          </ac:spMkLst>
        </pc:spChg>
        <pc:spChg chg="mod">
          <ac:chgData name="hassan MH" userId="84cd2103f36ef0dc" providerId="LiveId" clId="{503E8875-88F6-4C29-BD5A-496F9A349BB6}" dt="2022-04-24T14:16:48.411" v="198"/>
          <ac:spMkLst>
            <pc:docMk/>
            <pc:sldMk cId="817428304" sldId="399"/>
            <ac:spMk id="236" creationId="{81CB4547-5496-4846-AD2F-4FDE4C5E44F1}"/>
          </ac:spMkLst>
        </pc:spChg>
        <pc:spChg chg="mod">
          <ac:chgData name="hassan MH" userId="84cd2103f36ef0dc" providerId="LiveId" clId="{503E8875-88F6-4C29-BD5A-496F9A349BB6}" dt="2022-04-24T14:16:48.411" v="198"/>
          <ac:spMkLst>
            <pc:docMk/>
            <pc:sldMk cId="817428304" sldId="399"/>
            <ac:spMk id="237" creationId="{5D0314AD-C4A7-4DCE-9795-2740C0065834}"/>
          </ac:spMkLst>
        </pc:spChg>
        <pc:spChg chg="mod">
          <ac:chgData name="hassan MH" userId="84cd2103f36ef0dc" providerId="LiveId" clId="{503E8875-88F6-4C29-BD5A-496F9A349BB6}" dt="2022-04-24T14:16:48.411" v="198"/>
          <ac:spMkLst>
            <pc:docMk/>
            <pc:sldMk cId="817428304" sldId="399"/>
            <ac:spMk id="238" creationId="{30AF5BBB-9786-4C50-B808-090FB779322F}"/>
          </ac:spMkLst>
        </pc:spChg>
        <pc:spChg chg="mod">
          <ac:chgData name="hassan MH" userId="84cd2103f36ef0dc" providerId="LiveId" clId="{503E8875-88F6-4C29-BD5A-496F9A349BB6}" dt="2022-04-24T14:16:48.411" v="198"/>
          <ac:spMkLst>
            <pc:docMk/>
            <pc:sldMk cId="817428304" sldId="399"/>
            <ac:spMk id="239" creationId="{221ACC6A-607E-4979-AECB-0F1DDFADD669}"/>
          </ac:spMkLst>
        </pc:spChg>
        <pc:spChg chg="mod">
          <ac:chgData name="hassan MH" userId="84cd2103f36ef0dc" providerId="LiveId" clId="{503E8875-88F6-4C29-BD5A-496F9A349BB6}" dt="2022-04-24T14:16:48.411" v="198"/>
          <ac:spMkLst>
            <pc:docMk/>
            <pc:sldMk cId="817428304" sldId="399"/>
            <ac:spMk id="240" creationId="{C86BD025-9A95-4CFB-8199-E6834748F7C8}"/>
          </ac:spMkLst>
        </pc:spChg>
        <pc:spChg chg="mod">
          <ac:chgData name="hassan MH" userId="84cd2103f36ef0dc" providerId="LiveId" clId="{503E8875-88F6-4C29-BD5A-496F9A349BB6}" dt="2022-04-24T14:16:48.411" v="198"/>
          <ac:spMkLst>
            <pc:docMk/>
            <pc:sldMk cId="817428304" sldId="399"/>
            <ac:spMk id="241" creationId="{576D5B28-CC80-4538-A765-57A92F35E7A5}"/>
          </ac:spMkLst>
        </pc:spChg>
        <pc:spChg chg="mod">
          <ac:chgData name="hassan MH" userId="84cd2103f36ef0dc" providerId="LiveId" clId="{503E8875-88F6-4C29-BD5A-496F9A349BB6}" dt="2022-04-24T14:16:48.411" v="198"/>
          <ac:spMkLst>
            <pc:docMk/>
            <pc:sldMk cId="817428304" sldId="399"/>
            <ac:spMk id="243" creationId="{10172FF4-735F-4F5C-800E-E33432A95ACC}"/>
          </ac:spMkLst>
        </pc:spChg>
        <pc:spChg chg="mod">
          <ac:chgData name="hassan MH" userId="84cd2103f36ef0dc" providerId="LiveId" clId="{503E8875-88F6-4C29-BD5A-496F9A349BB6}" dt="2022-04-24T14:16:48.411" v="198"/>
          <ac:spMkLst>
            <pc:docMk/>
            <pc:sldMk cId="817428304" sldId="399"/>
            <ac:spMk id="244" creationId="{C8285ED4-EA75-4F19-8D86-21A2BFCCDF46}"/>
          </ac:spMkLst>
        </pc:spChg>
        <pc:spChg chg="mod">
          <ac:chgData name="hassan MH" userId="84cd2103f36ef0dc" providerId="LiveId" clId="{503E8875-88F6-4C29-BD5A-496F9A349BB6}" dt="2022-04-24T14:16:48.411" v="198"/>
          <ac:spMkLst>
            <pc:docMk/>
            <pc:sldMk cId="817428304" sldId="399"/>
            <ac:spMk id="245" creationId="{4CFD4BAB-DF3B-46A4-A158-8351CE37E360}"/>
          </ac:spMkLst>
        </pc:spChg>
        <pc:spChg chg="mod">
          <ac:chgData name="hassan MH" userId="84cd2103f36ef0dc" providerId="LiveId" clId="{503E8875-88F6-4C29-BD5A-496F9A349BB6}" dt="2022-04-24T14:16:48.411" v="198"/>
          <ac:spMkLst>
            <pc:docMk/>
            <pc:sldMk cId="817428304" sldId="399"/>
            <ac:spMk id="246" creationId="{80DF34C4-0BD0-405E-A83A-6E720FC74A3F}"/>
          </ac:spMkLst>
        </pc:spChg>
        <pc:spChg chg="mod">
          <ac:chgData name="hassan MH" userId="84cd2103f36ef0dc" providerId="LiveId" clId="{503E8875-88F6-4C29-BD5A-496F9A349BB6}" dt="2022-04-24T14:16:48.411" v="198"/>
          <ac:spMkLst>
            <pc:docMk/>
            <pc:sldMk cId="817428304" sldId="399"/>
            <ac:spMk id="247" creationId="{49BBD003-A169-4C4D-B98E-05E9836ACA3E}"/>
          </ac:spMkLst>
        </pc:spChg>
        <pc:spChg chg="mod">
          <ac:chgData name="hassan MH" userId="84cd2103f36ef0dc" providerId="LiveId" clId="{503E8875-88F6-4C29-BD5A-496F9A349BB6}" dt="2022-04-24T14:16:48.411" v="198"/>
          <ac:spMkLst>
            <pc:docMk/>
            <pc:sldMk cId="817428304" sldId="399"/>
            <ac:spMk id="248" creationId="{BE1714FF-6546-4BFA-B6E8-A6891B4D9660}"/>
          </ac:spMkLst>
        </pc:spChg>
        <pc:spChg chg="mod">
          <ac:chgData name="hassan MH" userId="84cd2103f36ef0dc" providerId="LiveId" clId="{503E8875-88F6-4C29-BD5A-496F9A349BB6}" dt="2022-04-24T14:16:48.411" v="198"/>
          <ac:spMkLst>
            <pc:docMk/>
            <pc:sldMk cId="817428304" sldId="399"/>
            <ac:spMk id="249" creationId="{2650BEB0-9C6C-4122-B780-2035E9BF6FD7}"/>
          </ac:spMkLst>
        </pc:spChg>
        <pc:spChg chg="mod">
          <ac:chgData name="hassan MH" userId="84cd2103f36ef0dc" providerId="LiveId" clId="{503E8875-88F6-4C29-BD5A-496F9A349BB6}" dt="2022-04-24T14:16:48.411" v="198"/>
          <ac:spMkLst>
            <pc:docMk/>
            <pc:sldMk cId="817428304" sldId="399"/>
            <ac:spMk id="250" creationId="{CD8E202B-1270-4288-8F80-DC262368746E}"/>
          </ac:spMkLst>
        </pc:spChg>
        <pc:spChg chg="mod">
          <ac:chgData name="hassan MH" userId="84cd2103f36ef0dc" providerId="LiveId" clId="{503E8875-88F6-4C29-BD5A-496F9A349BB6}" dt="2022-04-24T14:16:48.411" v="198"/>
          <ac:spMkLst>
            <pc:docMk/>
            <pc:sldMk cId="817428304" sldId="399"/>
            <ac:spMk id="251" creationId="{2A480A4F-71BC-4A49-8DB7-92A6CDFDD0CC}"/>
          </ac:spMkLst>
        </pc:spChg>
        <pc:spChg chg="mod">
          <ac:chgData name="hassan MH" userId="84cd2103f36ef0dc" providerId="LiveId" clId="{503E8875-88F6-4C29-BD5A-496F9A349BB6}" dt="2022-04-24T14:16:48.411" v="198"/>
          <ac:spMkLst>
            <pc:docMk/>
            <pc:sldMk cId="817428304" sldId="399"/>
            <ac:spMk id="252" creationId="{EDBDAFBA-5702-477F-8CB5-57D31C08A3EC}"/>
          </ac:spMkLst>
        </pc:spChg>
        <pc:spChg chg="mod">
          <ac:chgData name="hassan MH" userId="84cd2103f36ef0dc" providerId="LiveId" clId="{503E8875-88F6-4C29-BD5A-496F9A349BB6}" dt="2022-04-24T14:16:48.411" v="198"/>
          <ac:spMkLst>
            <pc:docMk/>
            <pc:sldMk cId="817428304" sldId="399"/>
            <ac:spMk id="253" creationId="{C92B14FA-C562-4EA5-A8F7-5FF362FDDC0B}"/>
          </ac:spMkLst>
        </pc:spChg>
        <pc:spChg chg="mod">
          <ac:chgData name="hassan MH" userId="84cd2103f36ef0dc" providerId="LiveId" clId="{503E8875-88F6-4C29-BD5A-496F9A349BB6}" dt="2022-04-24T14:16:48.411" v="198"/>
          <ac:spMkLst>
            <pc:docMk/>
            <pc:sldMk cId="817428304" sldId="399"/>
            <ac:spMk id="254" creationId="{BFCD22B7-2416-4F3A-B0E1-8D5DDFDDF9DE}"/>
          </ac:spMkLst>
        </pc:spChg>
        <pc:spChg chg="mod">
          <ac:chgData name="hassan MH" userId="84cd2103f36ef0dc" providerId="LiveId" clId="{503E8875-88F6-4C29-BD5A-496F9A349BB6}" dt="2022-04-24T14:16:48.411" v="198"/>
          <ac:spMkLst>
            <pc:docMk/>
            <pc:sldMk cId="817428304" sldId="399"/>
            <ac:spMk id="255" creationId="{AF064953-ED6B-44FC-BD39-46492639DC89}"/>
          </ac:spMkLst>
        </pc:spChg>
        <pc:spChg chg="mod">
          <ac:chgData name="hassan MH" userId="84cd2103f36ef0dc" providerId="LiveId" clId="{503E8875-88F6-4C29-BD5A-496F9A349BB6}" dt="2022-04-24T14:16:48.411" v="198"/>
          <ac:spMkLst>
            <pc:docMk/>
            <pc:sldMk cId="817428304" sldId="399"/>
            <ac:spMk id="256" creationId="{2C43F66D-E4E5-4C5A-8858-00D10B7584B0}"/>
          </ac:spMkLst>
        </pc:spChg>
        <pc:spChg chg="mod">
          <ac:chgData name="hassan MH" userId="84cd2103f36ef0dc" providerId="LiveId" clId="{503E8875-88F6-4C29-BD5A-496F9A349BB6}" dt="2022-04-24T14:16:48.411" v="198"/>
          <ac:spMkLst>
            <pc:docMk/>
            <pc:sldMk cId="817428304" sldId="399"/>
            <ac:spMk id="257" creationId="{F935914A-C757-4895-9BD7-43F05AE81102}"/>
          </ac:spMkLst>
        </pc:spChg>
        <pc:spChg chg="mod">
          <ac:chgData name="hassan MH" userId="84cd2103f36ef0dc" providerId="LiveId" clId="{503E8875-88F6-4C29-BD5A-496F9A349BB6}" dt="2022-04-24T14:16:48.411" v="198"/>
          <ac:spMkLst>
            <pc:docMk/>
            <pc:sldMk cId="817428304" sldId="399"/>
            <ac:spMk id="258" creationId="{DB94FEC8-F0BA-4E2C-8BC5-22F74C5F6567}"/>
          </ac:spMkLst>
        </pc:spChg>
        <pc:spChg chg="mod">
          <ac:chgData name="hassan MH" userId="84cd2103f36ef0dc" providerId="LiveId" clId="{503E8875-88F6-4C29-BD5A-496F9A349BB6}" dt="2022-04-24T14:16:48.411" v="198"/>
          <ac:spMkLst>
            <pc:docMk/>
            <pc:sldMk cId="817428304" sldId="399"/>
            <ac:spMk id="259" creationId="{BE6C4F14-EFE4-47D3-9556-927CE70D0D2F}"/>
          </ac:spMkLst>
        </pc:spChg>
        <pc:spChg chg="mod">
          <ac:chgData name="hassan MH" userId="84cd2103f36ef0dc" providerId="LiveId" clId="{503E8875-88F6-4C29-BD5A-496F9A349BB6}" dt="2022-04-24T14:16:48.411" v="198"/>
          <ac:spMkLst>
            <pc:docMk/>
            <pc:sldMk cId="817428304" sldId="399"/>
            <ac:spMk id="260" creationId="{0968BB7C-99DE-4790-9163-9F03E83E4765}"/>
          </ac:spMkLst>
        </pc:spChg>
        <pc:spChg chg="mod">
          <ac:chgData name="hassan MH" userId="84cd2103f36ef0dc" providerId="LiveId" clId="{503E8875-88F6-4C29-BD5A-496F9A349BB6}" dt="2022-04-24T14:16:48.411" v="198"/>
          <ac:spMkLst>
            <pc:docMk/>
            <pc:sldMk cId="817428304" sldId="399"/>
            <ac:spMk id="261" creationId="{0B93D1BA-C990-4F3B-80A6-E1627A8E62D5}"/>
          </ac:spMkLst>
        </pc:spChg>
        <pc:spChg chg="mod">
          <ac:chgData name="hassan MH" userId="84cd2103f36ef0dc" providerId="LiveId" clId="{503E8875-88F6-4C29-BD5A-496F9A349BB6}" dt="2022-04-24T14:16:48.411" v="198"/>
          <ac:spMkLst>
            <pc:docMk/>
            <pc:sldMk cId="817428304" sldId="399"/>
            <ac:spMk id="262" creationId="{F6CF12E5-CD39-4D13-A1D4-8D47EC3126AC}"/>
          </ac:spMkLst>
        </pc:spChg>
        <pc:spChg chg="mod">
          <ac:chgData name="hassan MH" userId="84cd2103f36ef0dc" providerId="LiveId" clId="{503E8875-88F6-4C29-BD5A-496F9A349BB6}" dt="2022-04-24T14:16:48.411" v="198"/>
          <ac:spMkLst>
            <pc:docMk/>
            <pc:sldMk cId="817428304" sldId="399"/>
            <ac:spMk id="263" creationId="{6C269272-BB69-4E21-82E6-5C2F81EEA4C2}"/>
          </ac:spMkLst>
        </pc:spChg>
        <pc:spChg chg="mod">
          <ac:chgData name="hassan MH" userId="84cd2103f36ef0dc" providerId="LiveId" clId="{503E8875-88F6-4C29-BD5A-496F9A349BB6}" dt="2022-04-24T14:16:48.411" v="198"/>
          <ac:spMkLst>
            <pc:docMk/>
            <pc:sldMk cId="817428304" sldId="399"/>
            <ac:spMk id="264" creationId="{E2A648B6-D914-4A0D-8892-525696BE7C42}"/>
          </ac:spMkLst>
        </pc:spChg>
        <pc:spChg chg="mod">
          <ac:chgData name="hassan MH" userId="84cd2103f36ef0dc" providerId="LiveId" clId="{503E8875-88F6-4C29-BD5A-496F9A349BB6}" dt="2022-04-24T14:16:48.411" v="198"/>
          <ac:spMkLst>
            <pc:docMk/>
            <pc:sldMk cId="817428304" sldId="399"/>
            <ac:spMk id="265" creationId="{EB3CC8E6-9A89-48C1-8372-8AA62C3FCE49}"/>
          </ac:spMkLst>
        </pc:spChg>
        <pc:spChg chg="mod">
          <ac:chgData name="hassan MH" userId="84cd2103f36ef0dc" providerId="LiveId" clId="{503E8875-88F6-4C29-BD5A-496F9A349BB6}" dt="2022-04-24T15:13:19.285" v="1104"/>
          <ac:spMkLst>
            <pc:docMk/>
            <pc:sldMk cId="817428304" sldId="399"/>
            <ac:spMk id="267" creationId="{926433FE-9A67-4E95-8450-C095F27233A3}"/>
          </ac:spMkLst>
        </pc:spChg>
        <pc:spChg chg="mod">
          <ac:chgData name="hassan MH" userId="84cd2103f36ef0dc" providerId="LiveId" clId="{503E8875-88F6-4C29-BD5A-496F9A349BB6}" dt="2022-04-24T15:13:19.285" v="1104"/>
          <ac:spMkLst>
            <pc:docMk/>
            <pc:sldMk cId="817428304" sldId="399"/>
            <ac:spMk id="268" creationId="{8910561F-ACB4-4870-984C-F631B46DF6AD}"/>
          </ac:spMkLst>
        </pc:spChg>
        <pc:spChg chg="mod">
          <ac:chgData name="hassan MH" userId="84cd2103f36ef0dc" providerId="LiveId" clId="{503E8875-88F6-4C29-BD5A-496F9A349BB6}" dt="2022-04-24T15:13:19.285" v="1104"/>
          <ac:spMkLst>
            <pc:docMk/>
            <pc:sldMk cId="817428304" sldId="399"/>
            <ac:spMk id="269" creationId="{0F60FC69-6211-46F5-BF57-725A21B80197}"/>
          </ac:spMkLst>
        </pc:spChg>
        <pc:spChg chg="mod">
          <ac:chgData name="hassan MH" userId="84cd2103f36ef0dc" providerId="LiveId" clId="{503E8875-88F6-4C29-BD5A-496F9A349BB6}" dt="2022-04-24T15:13:19.285" v="1104"/>
          <ac:spMkLst>
            <pc:docMk/>
            <pc:sldMk cId="817428304" sldId="399"/>
            <ac:spMk id="270" creationId="{B1C94DF8-A42A-4DFF-AC6F-F4186A216AB0}"/>
          </ac:spMkLst>
        </pc:spChg>
        <pc:spChg chg="mod">
          <ac:chgData name="hassan MH" userId="84cd2103f36ef0dc" providerId="LiveId" clId="{503E8875-88F6-4C29-BD5A-496F9A349BB6}" dt="2022-04-24T15:13:19.285" v="1104"/>
          <ac:spMkLst>
            <pc:docMk/>
            <pc:sldMk cId="817428304" sldId="399"/>
            <ac:spMk id="271" creationId="{B176A49A-407C-450E-AE46-21D4D631482D}"/>
          </ac:spMkLst>
        </pc:spChg>
        <pc:spChg chg="mod">
          <ac:chgData name="hassan MH" userId="84cd2103f36ef0dc" providerId="LiveId" clId="{503E8875-88F6-4C29-BD5A-496F9A349BB6}" dt="2022-04-24T15:13:19.285" v="1104"/>
          <ac:spMkLst>
            <pc:docMk/>
            <pc:sldMk cId="817428304" sldId="399"/>
            <ac:spMk id="272" creationId="{BABB19EF-D383-4C99-A3B4-3745C296BB69}"/>
          </ac:spMkLst>
        </pc:spChg>
        <pc:spChg chg="mod">
          <ac:chgData name="hassan MH" userId="84cd2103f36ef0dc" providerId="LiveId" clId="{503E8875-88F6-4C29-BD5A-496F9A349BB6}" dt="2022-04-24T15:13:19.285" v="1104"/>
          <ac:spMkLst>
            <pc:docMk/>
            <pc:sldMk cId="817428304" sldId="399"/>
            <ac:spMk id="273" creationId="{ED7D916C-2EE8-41C2-8F6E-05BC1008A817}"/>
          </ac:spMkLst>
        </pc:spChg>
        <pc:spChg chg="mod">
          <ac:chgData name="hassan MH" userId="84cd2103f36ef0dc" providerId="LiveId" clId="{503E8875-88F6-4C29-BD5A-496F9A349BB6}" dt="2022-04-24T15:13:19.285" v="1104"/>
          <ac:spMkLst>
            <pc:docMk/>
            <pc:sldMk cId="817428304" sldId="399"/>
            <ac:spMk id="274" creationId="{BC24ED08-A986-4F9B-BA59-ABF42CFA938E}"/>
          </ac:spMkLst>
        </pc:spChg>
        <pc:spChg chg="mod">
          <ac:chgData name="hassan MH" userId="84cd2103f36ef0dc" providerId="LiveId" clId="{503E8875-88F6-4C29-BD5A-496F9A349BB6}" dt="2022-04-24T15:13:19.285" v="1104"/>
          <ac:spMkLst>
            <pc:docMk/>
            <pc:sldMk cId="817428304" sldId="399"/>
            <ac:spMk id="275" creationId="{0454A8AF-B7E9-43ED-860D-AF3554588AD4}"/>
          </ac:spMkLst>
        </pc:spChg>
        <pc:spChg chg="mod">
          <ac:chgData name="hassan MH" userId="84cd2103f36ef0dc" providerId="LiveId" clId="{503E8875-88F6-4C29-BD5A-496F9A349BB6}" dt="2022-04-24T15:13:19.285" v="1104"/>
          <ac:spMkLst>
            <pc:docMk/>
            <pc:sldMk cId="817428304" sldId="399"/>
            <ac:spMk id="276" creationId="{C67ED15F-1C29-4F9D-8F02-9F9C30A1EDED}"/>
          </ac:spMkLst>
        </pc:spChg>
        <pc:spChg chg="mod">
          <ac:chgData name="hassan MH" userId="84cd2103f36ef0dc" providerId="LiveId" clId="{503E8875-88F6-4C29-BD5A-496F9A349BB6}" dt="2022-04-24T15:13:19.285" v="1104"/>
          <ac:spMkLst>
            <pc:docMk/>
            <pc:sldMk cId="817428304" sldId="399"/>
            <ac:spMk id="277" creationId="{5E1E6087-F3F6-4DE8-A182-FA81D417C87F}"/>
          </ac:spMkLst>
        </pc:spChg>
        <pc:spChg chg="mod">
          <ac:chgData name="hassan MH" userId="84cd2103f36ef0dc" providerId="LiveId" clId="{503E8875-88F6-4C29-BD5A-496F9A349BB6}" dt="2022-04-24T15:13:19.285" v="1104"/>
          <ac:spMkLst>
            <pc:docMk/>
            <pc:sldMk cId="817428304" sldId="399"/>
            <ac:spMk id="278" creationId="{90F5BFCD-6CD6-491C-B203-7AD8A8FBB6C0}"/>
          </ac:spMkLst>
        </pc:spChg>
        <pc:spChg chg="mod">
          <ac:chgData name="hassan MH" userId="84cd2103f36ef0dc" providerId="LiveId" clId="{503E8875-88F6-4C29-BD5A-496F9A349BB6}" dt="2022-04-24T15:13:19.285" v="1104"/>
          <ac:spMkLst>
            <pc:docMk/>
            <pc:sldMk cId="817428304" sldId="399"/>
            <ac:spMk id="280" creationId="{8DBAA77A-A4B9-42AE-A4FC-575608A3338D}"/>
          </ac:spMkLst>
        </pc:spChg>
        <pc:spChg chg="mod">
          <ac:chgData name="hassan MH" userId="84cd2103f36ef0dc" providerId="LiveId" clId="{503E8875-88F6-4C29-BD5A-496F9A349BB6}" dt="2022-04-24T15:13:19.285" v="1104"/>
          <ac:spMkLst>
            <pc:docMk/>
            <pc:sldMk cId="817428304" sldId="399"/>
            <ac:spMk id="281" creationId="{0841F84C-785C-4271-93C4-53A9A30DCBB6}"/>
          </ac:spMkLst>
        </pc:spChg>
        <pc:spChg chg="mod">
          <ac:chgData name="hassan MH" userId="84cd2103f36ef0dc" providerId="LiveId" clId="{503E8875-88F6-4C29-BD5A-496F9A349BB6}" dt="2022-04-24T15:13:19.285" v="1104"/>
          <ac:spMkLst>
            <pc:docMk/>
            <pc:sldMk cId="817428304" sldId="399"/>
            <ac:spMk id="282" creationId="{BEC0987F-812B-449D-9E0C-84201C44DCE8}"/>
          </ac:spMkLst>
        </pc:spChg>
        <pc:spChg chg="mod">
          <ac:chgData name="hassan MH" userId="84cd2103f36ef0dc" providerId="LiveId" clId="{503E8875-88F6-4C29-BD5A-496F9A349BB6}" dt="2022-04-24T15:13:19.285" v="1104"/>
          <ac:spMkLst>
            <pc:docMk/>
            <pc:sldMk cId="817428304" sldId="399"/>
            <ac:spMk id="283" creationId="{2F406357-00AB-42D3-AE46-B173516DE8B0}"/>
          </ac:spMkLst>
        </pc:spChg>
        <pc:spChg chg="mod">
          <ac:chgData name="hassan MH" userId="84cd2103f36ef0dc" providerId="LiveId" clId="{503E8875-88F6-4C29-BD5A-496F9A349BB6}" dt="2022-04-24T15:13:19.285" v="1104"/>
          <ac:spMkLst>
            <pc:docMk/>
            <pc:sldMk cId="817428304" sldId="399"/>
            <ac:spMk id="284" creationId="{43CF0D8D-C0A2-4439-B1F2-194DFB81CF1F}"/>
          </ac:spMkLst>
        </pc:spChg>
        <pc:spChg chg="mod">
          <ac:chgData name="hassan MH" userId="84cd2103f36ef0dc" providerId="LiveId" clId="{503E8875-88F6-4C29-BD5A-496F9A349BB6}" dt="2022-04-24T15:13:19.285" v="1104"/>
          <ac:spMkLst>
            <pc:docMk/>
            <pc:sldMk cId="817428304" sldId="399"/>
            <ac:spMk id="285" creationId="{9EDA9602-EA5D-4547-A747-7E4592B6022C}"/>
          </ac:spMkLst>
        </pc:spChg>
        <pc:spChg chg="mod">
          <ac:chgData name="hassan MH" userId="84cd2103f36ef0dc" providerId="LiveId" clId="{503E8875-88F6-4C29-BD5A-496F9A349BB6}" dt="2022-04-24T15:13:19.285" v="1104"/>
          <ac:spMkLst>
            <pc:docMk/>
            <pc:sldMk cId="817428304" sldId="399"/>
            <ac:spMk id="290" creationId="{5C11C4AB-3C96-43F2-90B4-D924FAD60A3F}"/>
          </ac:spMkLst>
        </pc:spChg>
        <pc:spChg chg="mod">
          <ac:chgData name="hassan MH" userId="84cd2103f36ef0dc" providerId="LiveId" clId="{503E8875-88F6-4C29-BD5A-496F9A349BB6}" dt="2022-04-24T15:13:19.285" v="1104"/>
          <ac:spMkLst>
            <pc:docMk/>
            <pc:sldMk cId="817428304" sldId="399"/>
            <ac:spMk id="291" creationId="{E7D99742-CD22-486D-B84E-2F44098F3DF5}"/>
          </ac:spMkLst>
        </pc:spChg>
        <pc:spChg chg="mod">
          <ac:chgData name="hassan MH" userId="84cd2103f36ef0dc" providerId="LiveId" clId="{503E8875-88F6-4C29-BD5A-496F9A349BB6}" dt="2022-04-24T15:13:19.285" v="1104"/>
          <ac:spMkLst>
            <pc:docMk/>
            <pc:sldMk cId="817428304" sldId="399"/>
            <ac:spMk id="292" creationId="{FF9C9EBC-1653-4734-B5BC-C079ADA6ABF8}"/>
          </ac:spMkLst>
        </pc:spChg>
        <pc:spChg chg="mod">
          <ac:chgData name="hassan MH" userId="84cd2103f36ef0dc" providerId="LiveId" clId="{503E8875-88F6-4C29-BD5A-496F9A349BB6}" dt="2022-04-24T15:13:19.285" v="1104"/>
          <ac:spMkLst>
            <pc:docMk/>
            <pc:sldMk cId="817428304" sldId="399"/>
            <ac:spMk id="293" creationId="{7AFF7BBC-4A34-4236-A08E-31842B81A40C}"/>
          </ac:spMkLst>
        </pc:spChg>
        <pc:spChg chg="mod">
          <ac:chgData name="hassan MH" userId="84cd2103f36ef0dc" providerId="LiveId" clId="{503E8875-88F6-4C29-BD5A-496F9A349BB6}" dt="2022-04-24T15:13:19.285" v="1104"/>
          <ac:spMkLst>
            <pc:docMk/>
            <pc:sldMk cId="817428304" sldId="399"/>
            <ac:spMk id="294" creationId="{3808EA47-B75A-479E-A030-1BA5F0C1E393}"/>
          </ac:spMkLst>
        </pc:spChg>
        <pc:spChg chg="mod">
          <ac:chgData name="hassan MH" userId="84cd2103f36ef0dc" providerId="LiveId" clId="{503E8875-88F6-4C29-BD5A-496F9A349BB6}" dt="2022-04-24T15:13:19.285" v="1104"/>
          <ac:spMkLst>
            <pc:docMk/>
            <pc:sldMk cId="817428304" sldId="399"/>
            <ac:spMk id="295" creationId="{AC33B26C-2586-4037-8F87-3282097C2EA1}"/>
          </ac:spMkLst>
        </pc:spChg>
        <pc:spChg chg="mod">
          <ac:chgData name="hassan MH" userId="84cd2103f36ef0dc" providerId="LiveId" clId="{503E8875-88F6-4C29-BD5A-496F9A349BB6}" dt="2022-04-24T15:13:19.285" v="1104"/>
          <ac:spMkLst>
            <pc:docMk/>
            <pc:sldMk cId="817428304" sldId="399"/>
            <ac:spMk id="296" creationId="{E951F423-4B7F-47B7-9F89-813426548096}"/>
          </ac:spMkLst>
        </pc:spChg>
        <pc:spChg chg="mod">
          <ac:chgData name="hassan MH" userId="84cd2103f36ef0dc" providerId="LiveId" clId="{503E8875-88F6-4C29-BD5A-496F9A349BB6}" dt="2022-04-24T15:13:19.285" v="1104"/>
          <ac:spMkLst>
            <pc:docMk/>
            <pc:sldMk cId="817428304" sldId="399"/>
            <ac:spMk id="303" creationId="{CA5820BC-5402-4ABB-829D-EE2628A7C7A9}"/>
          </ac:spMkLst>
        </pc:spChg>
        <pc:spChg chg="mod">
          <ac:chgData name="hassan MH" userId="84cd2103f36ef0dc" providerId="LiveId" clId="{503E8875-88F6-4C29-BD5A-496F9A349BB6}" dt="2022-04-24T15:13:19.285" v="1104"/>
          <ac:spMkLst>
            <pc:docMk/>
            <pc:sldMk cId="817428304" sldId="399"/>
            <ac:spMk id="304" creationId="{AAC7B91E-E402-4BB7-9D5F-8752B64AF91F}"/>
          </ac:spMkLst>
        </pc:spChg>
        <pc:spChg chg="mod">
          <ac:chgData name="hassan MH" userId="84cd2103f36ef0dc" providerId="LiveId" clId="{503E8875-88F6-4C29-BD5A-496F9A349BB6}" dt="2022-04-24T15:13:19.285" v="1104"/>
          <ac:spMkLst>
            <pc:docMk/>
            <pc:sldMk cId="817428304" sldId="399"/>
            <ac:spMk id="305" creationId="{4E81CD32-3D0C-413A-8319-FF3D2F9283B5}"/>
          </ac:spMkLst>
        </pc:spChg>
        <pc:spChg chg="mod">
          <ac:chgData name="hassan MH" userId="84cd2103f36ef0dc" providerId="LiveId" clId="{503E8875-88F6-4C29-BD5A-496F9A349BB6}" dt="2022-04-24T15:13:19.285" v="1104"/>
          <ac:spMkLst>
            <pc:docMk/>
            <pc:sldMk cId="817428304" sldId="399"/>
            <ac:spMk id="306" creationId="{899B164C-44BB-4AC9-A74C-49D522DC7844}"/>
          </ac:spMkLst>
        </pc:spChg>
        <pc:spChg chg="mod">
          <ac:chgData name="hassan MH" userId="84cd2103f36ef0dc" providerId="LiveId" clId="{503E8875-88F6-4C29-BD5A-496F9A349BB6}" dt="2022-04-24T15:13:19.285" v="1104"/>
          <ac:spMkLst>
            <pc:docMk/>
            <pc:sldMk cId="817428304" sldId="399"/>
            <ac:spMk id="307" creationId="{AF2E2763-147F-4219-819F-48C8D1BDC33E}"/>
          </ac:spMkLst>
        </pc:spChg>
        <pc:spChg chg="mod">
          <ac:chgData name="hassan MH" userId="84cd2103f36ef0dc" providerId="LiveId" clId="{503E8875-88F6-4C29-BD5A-496F9A349BB6}" dt="2022-04-24T15:13:19.285" v="1104"/>
          <ac:spMkLst>
            <pc:docMk/>
            <pc:sldMk cId="817428304" sldId="399"/>
            <ac:spMk id="308" creationId="{0C6169C9-0A57-4606-A85A-8393E51C4A84}"/>
          </ac:spMkLst>
        </pc:spChg>
        <pc:spChg chg="mod">
          <ac:chgData name="hassan MH" userId="84cd2103f36ef0dc" providerId="LiveId" clId="{503E8875-88F6-4C29-BD5A-496F9A349BB6}" dt="2022-04-24T15:13:19.285" v="1104"/>
          <ac:spMkLst>
            <pc:docMk/>
            <pc:sldMk cId="817428304" sldId="399"/>
            <ac:spMk id="309" creationId="{DBD83A62-6BD7-4DA1-9F70-C3090326498D}"/>
          </ac:spMkLst>
        </pc:spChg>
        <pc:spChg chg="mod">
          <ac:chgData name="hassan MH" userId="84cd2103f36ef0dc" providerId="LiveId" clId="{503E8875-88F6-4C29-BD5A-496F9A349BB6}" dt="2022-04-24T15:13:19.285" v="1104"/>
          <ac:spMkLst>
            <pc:docMk/>
            <pc:sldMk cId="817428304" sldId="399"/>
            <ac:spMk id="310" creationId="{57AA5430-5EFF-44F8-95D2-4101A0C974C4}"/>
          </ac:spMkLst>
        </pc:spChg>
        <pc:spChg chg="mod">
          <ac:chgData name="hassan MH" userId="84cd2103f36ef0dc" providerId="LiveId" clId="{503E8875-88F6-4C29-BD5A-496F9A349BB6}" dt="2022-04-24T15:13:19.285" v="1104"/>
          <ac:spMkLst>
            <pc:docMk/>
            <pc:sldMk cId="817428304" sldId="399"/>
            <ac:spMk id="311" creationId="{E9D697DC-ACE0-445A-94A0-089CD395CBE5}"/>
          </ac:spMkLst>
        </pc:spChg>
        <pc:spChg chg="mod">
          <ac:chgData name="hassan MH" userId="84cd2103f36ef0dc" providerId="LiveId" clId="{503E8875-88F6-4C29-BD5A-496F9A349BB6}" dt="2022-04-24T15:13:19.285" v="1104"/>
          <ac:spMkLst>
            <pc:docMk/>
            <pc:sldMk cId="817428304" sldId="399"/>
            <ac:spMk id="312" creationId="{4DB4F1AC-649C-4236-9DCE-AB1ED8FA9EA2}"/>
          </ac:spMkLst>
        </pc:spChg>
        <pc:spChg chg="mod">
          <ac:chgData name="hassan MH" userId="84cd2103f36ef0dc" providerId="LiveId" clId="{503E8875-88F6-4C29-BD5A-496F9A349BB6}" dt="2022-04-24T15:13:19.285" v="1104"/>
          <ac:spMkLst>
            <pc:docMk/>
            <pc:sldMk cId="817428304" sldId="399"/>
            <ac:spMk id="313" creationId="{D524BF3F-C718-4CC0-BEF5-7BE5EBF48317}"/>
          </ac:spMkLst>
        </pc:spChg>
        <pc:spChg chg="mod">
          <ac:chgData name="hassan MH" userId="84cd2103f36ef0dc" providerId="LiveId" clId="{503E8875-88F6-4C29-BD5A-496F9A349BB6}" dt="2022-04-24T15:13:19.285" v="1104"/>
          <ac:spMkLst>
            <pc:docMk/>
            <pc:sldMk cId="817428304" sldId="399"/>
            <ac:spMk id="314" creationId="{17E87321-ED02-41A9-B9BF-9423E8185027}"/>
          </ac:spMkLst>
        </pc:spChg>
        <pc:spChg chg="mod">
          <ac:chgData name="hassan MH" userId="84cd2103f36ef0dc" providerId="LiveId" clId="{503E8875-88F6-4C29-BD5A-496F9A349BB6}" dt="2022-04-24T15:13:19.285" v="1104"/>
          <ac:spMkLst>
            <pc:docMk/>
            <pc:sldMk cId="817428304" sldId="399"/>
            <ac:spMk id="315" creationId="{ED901266-C679-4390-89AC-91B38D47DADF}"/>
          </ac:spMkLst>
        </pc:spChg>
        <pc:spChg chg="mod">
          <ac:chgData name="hassan MH" userId="84cd2103f36ef0dc" providerId="LiveId" clId="{503E8875-88F6-4C29-BD5A-496F9A349BB6}" dt="2022-04-24T15:13:19.285" v="1104"/>
          <ac:spMkLst>
            <pc:docMk/>
            <pc:sldMk cId="817428304" sldId="399"/>
            <ac:spMk id="316" creationId="{377B49C8-60BD-4430-AED6-57D9100EAF71}"/>
          </ac:spMkLst>
        </pc:spChg>
        <pc:spChg chg="mod">
          <ac:chgData name="hassan MH" userId="84cd2103f36ef0dc" providerId="LiveId" clId="{503E8875-88F6-4C29-BD5A-496F9A349BB6}" dt="2022-04-24T15:13:19.285" v="1104"/>
          <ac:spMkLst>
            <pc:docMk/>
            <pc:sldMk cId="817428304" sldId="399"/>
            <ac:spMk id="317" creationId="{A0A1AEDF-6BCF-486C-B534-3BEDEBE2BD88}"/>
          </ac:spMkLst>
        </pc:spChg>
        <pc:spChg chg="mod">
          <ac:chgData name="hassan MH" userId="84cd2103f36ef0dc" providerId="LiveId" clId="{503E8875-88F6-4C29-BD5A-496F9A349BB6}" dt="2022-04-24T15:13:19.285" v="1104"/>
          <ac:spMkLst>
            <pc:docMk/>
            <pc:sldMk cId="817428304" sldId="399"/>
            <ac:spMk id="318" creationId="{B373C286-3FA0-4D6B-9E45-A55B85B68AC2}"/>
          </ac:spMkLst>
        </pc:spChg>
        <pc:spChg chg="mod">
          <ac:chgData name="hassan MH" userId="84cd2103f36ef0dc" providerId="LiveId" clId="{503E8875-88F6-4C29-BD5A-496F9A349BB6}" dt="2022-04-24T15:13:19.285" v="1104"/>
          <ac:spMkLst>
            <pc:docMk/>
            <pc:sldMk cId="817428304" sldId="399"/>
            <ac:spMk id="319" creationId="{5C67A6AC-5F2E-41B6-BD52-8469A82DA9FC}"/>
          </ac:spMkLst>
        </pc:spChg>
        <pc:spChg chg="mod">
          <ac:chgData name="hassan MH" userId="84cd2103f36ef0dc" providerId="LiveId" clId="{503E8875-88F6-4C29-BD5A-496F9A349BB6}" dt="2022-04-24T15:13:19.285" v="1104"/>
          <ac:spMkLst>
            <pc:docMk/>
            <pc:sldMk cId="817428304" sldId="399"/>
            <ac:spMk id="320" creationId="{2F54885E-FFA3-4312-B1AB-BD204C78FC01}"/>
          </ac:spMkLst>
        </pc:spChg>
        <pc:spChg chg="mod">
          <ac:chgData name="hassan MH" userId="84cd2103f36ef0dc" providerId="LiveId" clId="{503E8875-88F6-4C29-BD5A-496F9A349BB6}" dt="2022-04-24T15:13:19.285" v="1104"/>
          <ac:spMkLst>
            <pc:docMk/>
            <pc:sldMk cId="817428304" sldId="399"/>
            <ac:spMk id="321" creationId="{530571AF-581F-42EB-969E-D7ABE57194F7}"/>
          </ac:spMkLst>
        </pc:spChg>
        <pc:spChg chg="mod">
          <ac:chgData name="hassan MH" userId="84cd2103f36ef0dc" providerId="LiveId" clId="{503E8875-88F6-4C29-BD5A-496F9A349BB6}" dt="2022-04-24T15:13:19.285" v="1104"/>
          <ac:spMkLst>
            <pc:docMk/>
            <pc:sldMk cId="817428304" sldId="399"/>
            <ac:spMk id="322" creationId="{710AEA76-368C-4981-A9B8-8D2FF741935B}"/>
          </ac:spMkLst>
        </pc:spChg>
        <pc:spChg chg="mod">
          <ac:chgData name="hassan MH" userId="84cd2103f36ef0dc" providerId="LiveId" clId="{503E8875-88F6-4C29-BD5A-496F9A349BB6}" dt="2022-04-24T15:13:19.285" v="1104"/>
          <ac:spMkLst>
            <pc:docMk/>
            <pc:sldMk cId="817428304" sldId="399"/>
            <ac:spMk id="323" creationId="{21777855-29BA-432B-AE6C-8C730F1F0C7D}"/>
          </ac:spMkLst>
        </pc:spChg>
        <pc:spChg chg="mod">
          <ac:chgData name="hassan MH" userId="84cd2103f36ef0dc" providerId="LiveId" clId="{503E8875-88F6-4C29-BD5A-496F9A349BB6}" dt="2022-04-24T15:13:19.285" v="1104"/>
          <ac:spMkLst>
            <pc:docMk/>
            <pc:sldMk cId="817428304" sldId="399"/>
            <ac:spMk id="324" creationId="{8A3CE360-5588-4639-B67D-180BD254576F}"/>
          </ac:spMkLst>
        </pc:spChg>
        <pc:spChg chg="mod">
          <ac:chgData name="hassan MH" userId="84cd2103f36ef0dc" providerId="LiveId" clId="{503E8875-88F6-4C29-BD5A-496F9A349BB6}" dt="2022-04-24T15:13:19.285" v="1104"/>
          <ac:spMkLst>
            <pc:docMk/>
            <pc:sldMk cId="817428304" sldId="399"/>
            <ac:spMk id="325" creationId="{C7BCBC8C-F03B-4658-BEC6-8F1B03578E4A}"/>
          </ac:spMkLst>
        </pc:spChg>
        <pc:spChg chg="mod">
          <ac:chgData name="hassan MH" userId="84cd2103f36ef0dc" providerId="LiveId" clId="{503E8875-88F6-4C29-BD5A-496F9A349BB6}" dt="2022-04-24T15:13:19.285" v="1104"/>
          <ac:spMkLst>
            <pc:docMk/>
            <pc:sldMk cId="817428304" sldId="399"/>
            <ac:spMk id="327" creationId="{A3DDE41F-9A1F-4896-8BED-19E6D6008DFB}"/>
          </ac:spMkLst>
        </pc:spChg>
        <pc:spChg chg="mod">
          <ac:chgData name="hassan MH" userId="84cd2103f36ef0dc" providerId="LiveId" clId="{503E8875-88F6-4C29-BD5A-496F9A349BB6}" dt="2022-04-24T15:13:19.285" v="1104"/>
          <ac:spMkLst>
            <pc:docMk/>
            <pc:sldMk cId="817428304" sldId="399"/>
            <ac:spMk id="328" creationId="{1440DBB0-2D19-4FDD-995F-64475C10EB0F}"/>
          </ac:spMkLst>
        </pc:spChg>
        <pc:spChg chg="mod">
          <ac:chgData name="hassan MH" userId="84cd2103f36ef0dc" providerId="LiveId" clId="{503E8875-88F6-4C29-BD5A-496F9A349BB6}" dt="2022-04-24T15:13:19.285" v="1104"/>
          <ac:spMkLst>
            <pc:docMk/>
            <pc:sldMk cId="817428304" sldId="399"/>
            <ac:spMk id="329" creationId="{4E641A87-3243-47A1-8A5D-81D2299297C5}"/>
          </ac:spMkLst>
        </pc:spChg>
        <pc:spChg chg="mod">
          <ac:chgData name="hassan MH" userId="84cd2103f36ef0dc" providerId="LiveId" clId="{503E8875-88F6-4C29-BD5A-496F9A349BB6}" dt="2022-04-24T15:13:19.285" v="1104"/>
          <ac:spMkLst>
            <pc:docMk/>
            <pc:sldMk cId="817428304" sldId="399"/>
            <ac:spMk id="330" creationId="{0B70F102-C1C2-48AC-AB5D-D08D5249A103}"/>
          </ac:spMkLst>
        </pc:spChg>
        <pc:spChg chg="mod">
          <ac:chgData name="hassan MH" userId="84cd2103f36ef0dc" providerId="LiveId" clId="{503E8875-88F6-4C29-BD5A-496F9A349BB6}" dt="2022-04-24T15:13:19.285" v="1104"/>
          <ac:spMkLst>
            <pc:docMk/>
            <pc:sldMk cId="817428304" sldId="399"/>
            <ac:spMk id="332" creationId="{E2B79F2B-4AD4-4841-947D-BD1C472723E0}"/>
          </ac:spMkLst>
        </pc:spChg>
        <pc:spChg chg="mod">
          <ac:chgData name="hassan MH" userId="84cd2103f36ef0dc" providerId="LiveId" clId="{503E8875-88F6-4C29-BD5A-496F9A349BB6}" dt="2022-04-24T15:13:19.285" v="1104"/>
          <ac:spMkLst>
            <pc:docMk/>
            <pc:sldMk cId="817428304" sldId="399"/>
            <ac:spMk id="335" creationId="{BBE8A33E-625B-4DDC-ACC9-41F551017498}"/>
          </ac:spMkLst>
        </pc:spChg>
        <pc:spChg chg="mod">
          <ac:chgData name="hassan MH" userId="84cd2103f36ef0dc" providerId="LiveId" clId="{503E8875-88F6-4C29-BD5A-496F9A349BB6}" dt="2022-04-24T15:13:19.285" v="1104"/>
          <ac:spMkLst>
            <pc:docMk/>
            <pc:sldMk cId="817428304" sldId="399"/>
            <ac:spMk id="336" creationId="{910A357C-92ED-4E26-AB84-D32E19645333}"/>
          </ac:spMkLst>
        </pc:spChg>
        <pc:spChg chg="mod">
          <ac:chgData name="hassan MH" userId="84cd2103f36ef0dc" providerId="LiveId" clId="{503E8875-88F6-4C29-BD5A-496F9A349BB6}" dt="2022-04-24T15:13:19.285" v="1104"/>
          <ac:spMkLst>
            <pc:docMk/>
            <pc:sldMk cId="817428304" sldId="399"/>
            <ac:spMk id="337" creationId="{73214FB9-FCA2-42D5-A32E-874950EFE3BD}"/>
          </ac:spMkLst>
        </pc:spChg>
        <pc:spChg chg="mod">
          <ac:chgData name="hassan MH" userId="84cd2103f36ef0dc" providerId="LiveId" clId="{503E8875-88F6-4C29-BD5A-496F9A349BB6}" dt="2022-04-24T15:13:19.285" v="1104"/>
          <ac:spMkLst>
            <pc:docMk/>
            <pc:sldMk cId="817428304" sldId="399"/>
            <ac:spMk id="339" creationId="{E2BE56A4-F2FC-46A9-A022-33D091946C62}"/>
          </ac:spMkLst>
        </pc:spChg>
        <pc:spChg chg="mod">
          <ac:chgData name="hassan MH" userId="84cd2103f36ef0dc" providerId="LiveId" clId="{503E8875-88F6-4C29-BD5A-496F9A349BB6}" dt="2022-04-24T15:13:19.285" v="1104"/>
          <ac:spMkLst>
            <pc:docMk/>
            <pc:sldMk cId="817428304" sldId="399"/>
            <ac:spMk id="340" creationId="{7262360E-280F-43DE-A951-50C520CA7A2C}"/>
          </ac:spMkLst>
        </pc:spChg>
        <pc:spChg chg="mod">
          <ac:chgData name="hassan MH" userId="84cd2103f36ef0dc" providerId="LiveId" clId="{503E8875-88F6-4C29-BD5A-496F9A349BB6}" dt="2022-04-24T15:13:19.285" v="1104"/>
          <ac:spMkLst>
            <pc:docMk/>
            <pc:sldMk cId="817428304" sldId="399"/>
            <ac:spMk id="341" creationId="{273C6F87-C1B5-425C-A98A-164D44C79CE9}"/>
          </ac:spMkLst>
        </pc:spChg>
        <pc:spChg chg="mod">
          <ac:chgData name="hassan MH" userId="84cd2103f36ef0dc" providerId="LiveId" clId="{503E8875-88F6-4C29-BD5A-496F9A349BB6}" dt="2022-04-24T15:13:19.285" v="1104"/>
          <ac:spMkLst>
            <pc:docMk/>
            <pc:sldMk cId="817428304" sldId="399"/>
            <ac:spMk id="342" creationId="{7039B14C-E4EA-4F8D-9AA8-00F4FFDFEE5B}"/>
          </ac:spMkLst>
        </pc:spChg>
        <pc:spChg chg="mod">
          <ac:chgData name="hassan MH" userId="84cd2103f36ef0dc" providerId="LiveId" clId="{503E8875-88F6-4C29-BD5A-496F9A349BB6}" dt="2022-04-24T15:13:19.285" v="1104"/>
          <ac:spMkLst>
            <pc:docMk/>
            <pc:sldMk cId="817428304" sldId="399"/>
            <ac:spMk id="343" creationId="{26A18609-740B-48B5-B28D-39F486255052}"/>
          </ac:spMkLst>
        </pc:spChg>
        <pc:spChg chg="mod">
          <ac:chgData name="hassan MH" userId="84cd2103f36ef0dc" providerId="LiveId" clId="{503E8875-88F6-4C29-BD5A-496F9A349BB6}" dt="2022-04-24T15:13:19.285" v="1104"/>
          <ac:spMkLst>
            <pc:docMk/>
            <pc:sldMk cId="817428304" sldId="399"/>
            <ac:spMk id="344" creationId="{758D32F3-352C-495D-86F2-418B14C89E22}"/>
          </ac:spMkLst>
        </pc:spChg>
        <pc:spChg chg="mod">
          <ac:chgData name="hassan MH" userId="84cd2103f36ef0dc" providerId="LiveId" clId="{503E8875-88F6-4C29-BD5A-496F9A349BB6}" dt="2022-04-24T15:13:19.285" v="1104"/>
          <ac:spMkLst>
            <pc:docMk/>
            <pc:sldMk cId="817428304" sldId="399"/>
            <ac:spMk id="345" creationId="{13130285-CE42-4D27-B5F6-0FF8B7636E1E}"/>
          </ac:spMkLst>
        </pc:spChg>
        <pc:spChg chg="mod">
          <ac:chgData name="hassan MH" userId="84cd2103f36ef0dc" providerId="LiveId" clId="{503E8875-88F6-4C29-BD5A-496F9A349BB6}" dt="2022-04-24T15:13:19.285" v="1104"/>
          <ac:spMkLst>
            <pc:docMk/>
            <pc:sldMk cId="817428304" sldId="399"/>
            <ac:spMk id="346" creationId="{F8573F77-6E74-43C1-9DD2-4D954BDCD614}"/>
          </ac:spMkLst>
        </pc:spChg>
        <pc:spChg chg="mod">
          <ac:chgData name="hassan MH" userId="84cd2103f36ef0dc" providerId="LiveId" clId="{503E8875-88F6-4C29-BD5A-496F9A349BB6}" dt="2022-04-24T15:13:19.285" v="1104"/>
          <ac:spMkLst>
            <pc:docMk/>
            <pc:sldMk cId="817428304" sldId="399"/>
            <ac:spMk id="347" creationId="{9F8003DB-C327-4ABF-827B-80FAB8DFF6AF}"/>
          </ac:spMkLst>
        </pc:spChg>
        <pc:spChg chg="mod">
          <ac:chgData name="hassan MH" userId="84cd2103f36ef0dc" providerId="LiveId" clId="{503E8875-88F6-4C29-BD5A-496F9A349BB6}" dt="2022-04-24T15:13:19.285" v="1104"/>
          <ac:spMkLst>
            <pc:docMk/>
            <pc:sldMk cId="817428304" sldId="399"/>
            <ac:spMk id="348" creationId="{6C2B06EA-7068-44D6-8C7C-D52A5E172149}"/>
          </ac:spMkLst>
        </pc:spChg>
        <pc:spChg chg="mod">
          <ac:chgData name="hassan MH" userId="84cd2103f36ef0dc" providerId="LiveId" clId="{503E8875-88F6-4C29-BD5A-496F9A349BB6}" dt="2022-04-24T15:13:19.285" v="1104"/>
          <ac:spMkLst>
            <pc:docMk/>
            <pc:sldMk cId="817428304" sldId="399"/>
            <ac:spMk id="349" creationId="{20C59436-8F59-4280-BCAF-4024CF9805D8}"/>
          </ac:spMkLst>
        </pc:spChg>
        <pc:spChg chg="mod">
          <ac:chgData name="hassan MH" userId="84cd2103f36ef0dc" providerId="LiveId" clId="{503E8875-88F6-4C29-BD5A-496F9A349BB6}" dt="2022-04-24T15:13:19.285" v="1104"/>
          <ac:spMkLst>
            <pc:docMk/>
            <pc:sldMk cId="817428304" sldId="399"/>
            <ac:spMk id="350" creationId="{567B9FA4-A5C6-4C4A-843A-8AAA93F6E05C}"/>
          </ac:spMkLst>
        </pc:spChg>
        <pc:spChg chg="mod">
          <ac:chgData name="hassan MH" userId="84cd2103f36ef0dc" providerId="LiveId" clId="{503E8875-88F6-4C29-BD5A-496F9A349BB6}" dt="2022-04-24T15:13:19.285" v="1104"/>
          <ac:spMkLst>
            <pc:docMk/>
            <pc:sldMk cId="817428304" sldId="399"/>
            <ac:spMk id="351" creationId="{E8D95CF7-11D1-4364-BA69-85D3F42AB57B}"/>
          </ac:spMkLst>
        </pc:spChg>
        <pc:spChg chg="mod">
          <ac:chgData name="hassan MH" userId="84cd2103f36ef0dc" providerId="LiveId" clId="{503E8875-88F6-4C29-BD5A-496F9A349BB6}" dt="2022-04-24T15:13:19.285" v="1104"/>
          <ac:spMkLst>
            <pc:docMk/>
            <pc:sldMk cId="817428304" sldId="399"/>
            <ac:spMk id="352" creationId="{878B6BAA-5323-43B0-9214-485C4A1C2FF5}"/>
          </ac:spMkLst>
        </pc:spChg>
        <pc:spChg chg="mod">
          <ac:chgData name="hassan MH" userId="84cd2103f36ef0dc" providerId="LiveId" clId="{503E8875-88F6-4C29-BD5A-496F9A349BB6}" dt="2022-04-24T15:13:19.285" v="1104"/>
          <ac:spMkLst>
            <pc:docMk/>
            <pc:sldMk cId="817428304" sldId="399"/>
            <ac:spMk id="353" creationId="{6C2F1CB1-E7E6-4A87-93E6-8411F0064659}"/>
          </ac:spMkLst>
        </pc:spChg>
        <pc:spChg chg="mod">
          <ac:chgData name="hassan MH" userId="84cd2103f36ef0dc" providerId="LiveId" clId="{503E8875-88F6-4C29-BD5A-496F9A349BB6}" dt="2022-04-24T15:13:19.285" v="1104"/>
          <ac:spMkLst>
            <pc:docMk/>
            <pc:sldMk cId="817428304" sldId="399"/>
            <ac:spMk id="354" creationId="{CF5A992E-9297-4540-914B-0C507FB574A7}"/>
          </ac:spMkLst>
        </pc:spChg>
        <pc:spChg chg="mod">
          <ac:chgData name="hassan MH" userId="84cd2103f36ef0dc" providerId="LiveId" clId="{503E8875-88F6-4C29-BD5A-496F9A349BB6}" dt="2022-04-24T15:13:19.285" v="1104"/>
          <ac:spMkLst>
            <pc:docMk/>
            <pc:sldMk cId="817428304" sldId="399"/>
            <ac:spMk id="355" creationId="{C9A63836-0514-4B56-A297-D12FA9E23B7A}"/>
          </ac:spMkLst>
        </pc:spChg>
        <pc:spChg chg="mod">
          <ac:chgData name="hassan MH" userId="84cd2103f36ef0dc" providerId="LiveId" clId="{503E8875-88F6-4C29-BD5A-496F9A349BB6}" dt="2022-04-24T15:13:19.285" v="1104"/>
          <ac:spMkLst>
            <pc:docMk/>
            <pc:sldMk cId="817428304" sldId="399"/>
            <ac:spMk id="356" creationId="{F29EA75B-574D-4352-889E-40ACC708CF4B}"/>
          </ac:spMkLst>
        </pc:spChg>
        <pc:spChg chg="mod">
          <ac:chgData name="hassan MH" userId="84cd2103f36ef0dc" providerId="LiveId" clId="{503E8875-88F6-4C29-BD5A-496F9A349BB6}" dt="2022-04-24T15:13:19.285" v="1104"/>
          <ac:spMkLst>
            <pc:docMk/>
            <pc:sldMk cId="817428304" sldId="399"/>
            <ac:spMk id="357" creationId="{F495BE2C-1AE5-42E3-A04B-DC0941924333}"/>
          </ac:spMkLst>
        </pc:spChg>
        <pc:spChg chg="mod">
          <ac:chgData name="hassan MH" userId="84cd2103f36ef0dc" providerId="LiveId" clId="{503E8875-88F6-4C29-BD5A-496F9A349BB6}" dt="2022-04-24T15:13:19.285" v="1104"/>
          <ac:spMkLst>
            <pc:docMk/>
            <pc:sldMk cId="817428304" sldId="399"/>
            <ac:spMk id="358" creationId="{718639CD-2B85-4975-BEAB-4C64A4A78109}"/>
          </ac:spMkLst>
        </pc:spChg>
        <pc:spChg chg="mod">
          <ac:chgData name="hassan MH" userId="84cd2103f36ef0dc" providerId="LiveId" clId="{503E8875-88F6-4C29-BD5A-496F9A349BB6}" dt="2022-04-24T15:13:19.285" v="1104"/>
          <ac:spMkLst>
            <pc:docMk/>
            <pc:sldMk cId="817428304" sldId="399"/>
            <ac:spMk id="359" creationId="{8CB83A22-8040-49DF-8E6C-D4F53841051B}"/>
          </ac:spMkLst>
        </pc:spChg>
        <pc:spChg chg="mod">
          <ac:chgData name="hassan MH" userId="84cd2103f36ef0dc" providerId="LiveId" clId="{503E8875-88F6-4C29-BD5A-496F9A349BB6}" dt="2022-04-24T15:13:19.285" v="1104"/>
          <ac:spMkLst>
            <pc:docMk/>
            <pc:sldMk cId="817428304" sldId="399"/>
            <ac:spMk id="360" creationId="{2FCFFABE-FF0B-4618-98CE-874D01B28774}"/>
          </ac:spMkLst>
        </pc:spChg>
        <pc:spChg chg="mod">
          <ac:chgData name="hassan MH" userId="84cd2103f36ef0dc" providerId="LiveId" clId="{503E8875-88F6-4C29-BD5A-496F9A349BB6}" dt="2022-04-24T15:13:19.285" v="1104"/>
          <ac:spMkLst>
            <pc:docMk/>
            <pc:sldMk cId="817428304" sldId="399"/>
            <ac:spMk id="361" creationId="{F3E1C1CE-298F-40FC-B396-5EB447BC7964}"/>
          </ac:spMkLst>
        </pc:spChg>
        <pc:grpChg chg="del">
          <ac:chgData name="hassan MH" userId="84cd2103f36ef0dc" providerId="LiveId" clId="{503E8875-88F6-4C29-BD5A-496F9A349BB6}" dt="2022-04-24T14:16:30.774" v="196" actId="478"/>
          <ac:grpSpMkLst>
            <pc:docMk/>
            <pc:sldMk cId="817428304" sldId="399"/>
            <ac:grpSpMk id="21" creationId="{393E3159-29CF-49B3-8BA9-ECD849701085}"/>
          </ac:grpSpMkLst>
        </pc:grpChg>
        <pc:grpChg chg="del">
          <ac:chgData name="hassan MH" userId="84cd2103f36ef0dc" providerId="LiveId" clId="{503E8875-88F6-4C29-BD5A-496F9A349BB6}" dt="2022-04-24T15:30:20.153" v="1352" actId="478"/>
          <ac:grpSpMkLst>
            <pc:docMk/>
            <pc:sldMk cId="817428304" sldId="399"/>
            <ac:grpSpMk id="106" creationId="{460820CE-3C56-4175-AD30-7048AA149007}"/>
          </ac:grpSpMkLst>
        </pc:grpChg>
        <pc:grpChg chg="mod">
          <ac:chgData name="hassan MH" userId="84cd2103f36ef0dc" providerId="LiveId" clId="{503E8875-88F6-4C29-BD5A-496F9A349BB6}" dt="2022-04-24T14:19:58.697" v="237" actId="1076"/>
          <ac:grpSpMkLst>
            <pc:docMk/>
            <pc:sldMk cId="817428304" sldId="399"/>
            <ac:grpSpMk id="113" creationId="{9C691681-F684-42DC-A3C2-DE051F20370F}"/>
          </ac:grpSpMkLst>
        </pc:grpChg>
        <pc:grpChg chg="add del mod">
          <ac:chgData name="hassan MH" userId="84cd2103f36ef0dc" providerId="LiveId" clId="{503E8875-88F6-4C29-BD5A-496F9A349BB6}" dt="2022-04-24T15:45:08.757" v="1533" actId="21"/>
          <ac:grpSpMkLst>
            <pc:docMk/>
            <pc:sldMk cId="817428304" sldId="399"/>
            <ac:grpSpMk id="120" creationId="{A0492E17-C7AE-4E85-BF09-96546A4F1EB0}"/>
          </ac:grpSpMkLst>
        </pc:grpChg>
        <pc:grpChg chg="mod">
          <ac:chgData name="hassan MH" userId="84cd2103f36ef0dc" providerId="LiveId" clId="{503E8875-88F6-4C29-BD5A-496F9A349BB6}" dt="2022-04-24T14:16:18.293" v="191"/>
          <ac:grpSpMkLst>
            <pc:docMk/>
            <pc:sldMk cId="817428304" sldId="399"/>
            <ac:grpSpMk id="125" creationId="{878EDB84-21A1-414C-9427-E94B3FC7A774}"/>
          </ac:grpSpMkLst>
        </pc:grpChg>
        <pc:grpChg chg="mod">
          <ac:chgData name="hassan MH" userId="84cd2103f36ef0dc" providerId="LiveId" clId="{503E8875-88F6-4C29-BD5A-496F9A349BB6}" dt="2022-04-24T14:16:18.293" v="191"/>
          <ac:grpSpMkLst>
            <pc:docMk/>
            <pc:sldMk cId="817428304" sldId="399"/>
            <ac:grpSpMk id="140" creationId="{ADEA9D22-8CE5-4D4B-8D61-388AD8B4DE0F}"/>
          </ac:grpSpMkLst>
        </pc:grpChg>
        <pc:grpChg chg="mod">
          <ac:chgData name="hassan MH" userId="84cd2103f36ef0dc" providerId="LiveId" clId="{503E8875-88F6-4C29-BD5A-496F9A349BB6}" dt="2022-04-24T14:16:18.293" v="191"/>
          <ac:grpSpMkLst>
            <pc:docMk/>
            <pc:sldMk cId="817428304" sldId="399"/>
            <ac:grpSpMk id="143" creationId="{721EEACF-5493-4D37-B41C-C139655F1476}"/>
          </ac:grpSpMkLst>
        </pc:grpChg>
        <pc:grpChg chg="mod">
          <ac:chgData name="hassan MH" userId="84cd2103f36ef0dc" providerId="LiveId" clId="{503E8875-88F6-4C29-BD5A-496F9A349BB6}" dt="2022-04-24T14:16:18.293" v="191"/>
          <ac:grpSpMkLst>
            <pc:docMk/>
            <pc:sldMk cId="817428304" sldId="399"/>
            <ac:grpSpMk id="146" creationId="{B9334A41-BC98-4377-BF91-EFACCF4CDD1F}"/>
          </ac:grpSpMkLst>
        </pc:grpChg>
        <pc:grpChg chg="mod">
          <ac:chgData name="hassan MH" userId="84cd2103f36ef0dc" providerId="LiveId" clId="{503E8875-88F6-4C29-BD5A-496F9A349BB6}" dt="2022-04-24T14:16:18.293" v="191"/>
          <ac:grpSpMkLst>
            <pc:docMk/>
            <pc:sldMk cId="817428304" sldId="399"/>
            <ac:grpSpMk id="153" creationId="{3E57162D-F83C-42C4-94D0-1583177099DC}"/>
          </ac:grpSpMkLst>
        </pc:grpChg>
        <pc:grpChg chg="mod">
          <ac:chgData name="hassan MH" userId="84cd2103f36ef0dc" providerId="LiveId" clId="{503E8875-88F6-4C29-BD5A-496F9A349BB6}" dt="2022-04-24T14:16:18.293" v="191"/>
          <ac:grpSpMkLst>
            <pc:docMk/>
            <pc:sldMk cId="817428304" sldId="399"/>
            <ac:grpSpMk id="154" creationId="{22F6755C-B94E-44C2-BE85-8478FCA80712}"/>
          </ac:grpSpMkLst>
        </pc:grpChg>
        <pc:grpChg chg="mod">
          <ac:chgData name="hassan MH" userId="84cd2103f36ef0dc" providerId="LiveId" clId="{503E8875-88F6-4C29-BD5A-496F9A349BB6}" dt="2022-04-24T14:16:18.293" v="191"/>
          <ac:grpSpMkLst>
            <pc:docMk/>
            <pc:sldMk cId="817428304" sldId="399"/>
            <ac:grpSpMk id="155" creationId="{74F76E32-A573-4DAA-888A-57C13B33B802}"/>
          </ac:grpSpMkLst>
        </pc:grpChg>
        <pc:grpChg chg="mod">
          <ac:chgData name="hassan MH" userId="84cd2103f36ef0dc" providerId="LiveId" clId="{503E8875-88F6-4C29-BD5A-496F9A349BB6}" dt="2022-04-24T14:16:18.293" v="191"/>
          <ac:grpSpMkLst>
            <pc:docMk/>
            <pc:sldMk cId="817428304" sldId="399"/>
            <ac:grpSpMk id="157" creationId="{AF046560-7D20-4C2E-BBFB-28C5E504872F}"/>
          </ac:grpSpMkLst>
        </pc:grpChg>
        <pc:grpChg chg="mod">
          <ac:chgData name="hassan MH" userId="84cd2103f36ef0dc" providerId="LiveId" clId="{503E8875-88F6-4C29-BD5A-496F9A349BB6}" dt="2022-04-24T14:16:18.293" v="191"/>
          <ac:grpSpMkLst>
            <pc:docMk/>
            <pc:sldMk cId="817428304" sldId="399"/>
            <ac:grpSpMk id="158" creationId="{F7630C5D-1838-48B7-84FA-67A899AB8AD5}"/>
          </ac:grpSpMkLst>
        </pc:grpChg>
        <pc:grpChg chg="mod">
          <ac:chgData name="hassan MH" userId="84cd2103f36ef0dc" providerId="LiveId" clId="{503E8875-88F6-4C29-BD5A-496F9A349BB6}" dt="2022-04-24T14:16:18.293" v="191"/>
          <ac:grpSpMkLst>
            <pc:docMk/>
            <pc:sldMk cId="817428304" sldId="399"/>
            <ac:grpSpMk id="170" creationId="{6D72D475-86B7-40E3-85E3-72699352C3F3}"/>
          </ac:grpSpMkLst>
        </pc:grpChg>
        <pc:grpChg chg="add del mod">
          <ac:chgData name="hassan MH" userId="84cd2103f36ef0dc" providerId="LiveId" clId="{503E8875-88F6-4C29-BD5A-496F9A349BB6}" dt="2022-04-24T14:17:12.392" v="204" actId="478"/>
          <ac:grpSpMkLst>
            <pc:docMk/>
            <pc:sldMk cId="817428304" sldId="399"/>
            <ac:grpSpMk id="191" creationId="{0F76112B-40F7-468C-A256-5CBC88A0512B}"/>
          </ac:grpSpMkLst>
        </pc:grpChg>
        <pc:grpChg chg="mod">
          <ac:chgData name="hassan MH" userId="84cd2103f36ef0dc" providerId="LiveId" clId="{503E8875-88F6-4C29-BD5A-496F9A349BB6}" dt="2022-04-24T14:16:48.411" v="198"/>
          <ac:grpSpMkLst>
            <pc:docMk/>
            <pc:sldMk cId="817428304" sldId="399"/>
            <ac:grpSpMk id="192" creationId="{85A0FE3A-605E-4FF8-B35A-153BBFF29894}"/>
          </ac:grpSpMkLst>
        </pc:grpChg>
        <pc:grpChg chg="mod">
          <ac:chgData name="hassan MH" userId="84cd2103f36ef0dc" providerId="LiveId" clId="{503E8875-88F6-4C29-BD5A-496F9A349BB6}" dt="2022-04-24T14:16:48.411" v="198"/>
          <ac:grpSpMkLst>
            <pc:docMk/>
            <pc:sldMk cId="817428304" sldId="399"/>
            <ac:grpSpMk id="198" creationId="{A4162B6B-1265-4FF7-8470-74BC7D74833F}"/>
          </ac:grpSpMkLst>
        </pc:grpChg>
        <pc:grpChg chg="mod">
          <ac:chgData name="hassan MH" userId="84cd2103f36ef0dc" providerId="LiveId" clId="{503E8875-88F6-4C29-BD5A-496F9A349BB6}" dt="2022-04-24T14:16:48.411" v="198"/>
          <ac:grpSpMkLst>
            <pc:docMk/>
            <pc:sldMk cId="817428304" sldId="399"/>
            <ac:grpSpMk id="210" creationId="{FF87DCF9-129F-4E33-8AD1-CF4EF9B52C6D}"/>
          </ac:grpSpMkLst>
        </pc:grpChg>
        <pc:grpChg chg="mod">
          <ac:chgData name="hassan MH" userId="84cd2103f36ef0dc" providerId="LiveId" clId="{503E8875-88F6-4C29-BD5A-496F9A349BB6}" dt="2022-04-24T14:16:48.411" v="198"/>
          <ac:grpSpMkLst>
            <pc:docMk/>
            <pc:sldMk cId="817428304" sldId="399"/>
            <ac:grpSpMk id="213" creationId="{D7E2F4AA-EECA-4F69-81B2-E0001D152BA6}"/>
          </ac:grpSpMkLst>
        </pc:grpChg>
        <pc:grpChg chg="mod">
          <ac:chgData name="hassan MH" userId="84cd2103f36ef0dc" providerId="LiveId" clId="{503E8875-88F6-4C29-BD5A-496F9A349BB6}" dt="2022-04-24T14:16:48.411" v="198"/>
          <ac:grpSpMkLst>
            <pc:docMk/>
            <pc:sldMk cId="817428304" sldId="399"/>
            <ac:grpSpMk id="215" creationId="{CAF91C35-4203-4C05-9427-AD64432E37A2}"/>
          </ac:grpSpMkLst>
        </pc:grpChg>
        <pc:grpChg chg="mod">
          <ac:chgData name="hassan MH" userId="84cd2103f36ef0dc" providerId="LiveId" clId="{503E8875-88F6-4C29-BD5A-496F9A349BB6}" dt="2022-04-24T14:16:48.411" v="198"/>
          <ac:grpSpMkLst>
            <pc:docMk/>
            <pc:sldMk cId="817428304" sldId="399"/>
            <ac:grpSpMk id="220" creationId="{A724083C-4EEA-451A-B7AC-A6ADC74B2418}"/>
          </ac:grpSpMkLst>
        </pc:grpChg>
        <pc:grpChg chg="mod">
          <ac:chgData name="hassan MH" userId="84cd2103f36ef0dc" providerId="LiveId" clId="{503E8875-88F6-4C29-BD5A-496F9A349BB6}" dt="2022-04-24T14:16:48.411" v="198"/>
          <ac:grpSpMkLst>
            <pc:docMk/>
            <pc:sldMk cId="817428304" sldId="399"/>
            <ac:grpSpMk id="221" creationId="{DBC0464E-AC09-46D4-B972-72B65F6E32DF}"/>
          </ac:grpSpMkLst>
        </pc:grpChg>
        <pc:grpChg chg="mod">
          <ac:chgData name="hassan MH" userId="84cd2103f36ef0dc" providerId="LiveId" clId="{503E8875-88F6-4C29-BD5A-496F9A349BB6}" dt="2022-04-24T14:16:48.411" v="198"/>
          <ac:grpSpMkLst>
            <pc:docMk/>
            <pc:sldMk cId="817428304" sldId="399"/>
            <ac:grpSpMk id="222" creationId="{1671969D-B174-425C-B2A5-1F9F5294479B}"/>
          </ac:grpSpMkLst>
        </pc:grpChg>
        <pc:grpChg chg="mod">
          <ac:chgData name="hassan MH" userId="84cd2103f36ef0dc" providerId="LiveId" clId="{503E8875-88F6-4C29-BD5A-496F9A349BB6}" dt="2022-04-24T14:16:48.411" v="198"/>
          <ac:grpSpMkLst>
            <pc:docMk/>
            <pc:sldMk cId="817428304" sldId="399"/>
            <ac:grpSpMk id="224" creationId="{BB50A12E-A858-4C9E-9EBC-1C9C7899A8E5}"/>
          </ac:grpSpMkLst>
        </pc:grpChg>
        <pc:grpChg chg="mod">
          <ac:chgData name="hassan MH" userId="84cd2103f36ef0dc" providerId="LiveId" clId="{503E8875-88F6-4C29-BD5A-496F9A349BB6}" dt="2022-04-24T14:16:48.411" v="198"/>
          <ac:grpSpMkLst>
            <pc:docMk/>
            <pc:sldMk cId="817428304" sldId="399"/>
            <ac:grpSpMk id="230" creationId="{F533BF51-A394-4908-B36F-322C8AD61164}"/>
          </ac:grpSpMkLst>
        </pc:grpChg>
        <pc:grpChg chg="mod">
          <ac:chgData name="hassan MH" userId="84cd2103f36ef0dc" providerId="LiveId" clId="{503E8875-88F6-4C29-BD5A-496F9A349BB6}" dt="2022-04-24T14:16:48.411" v="198"/>
          <ac:grpSpMkLst>
            <pc:docMk/>
            <pc:sldMk cId="817428304" sldId="399"/>
            <ac:grpSpMk id="242" creationId="{3439E6E6-FAA4-4354-9F7F-DE4DD2554097}"/>
          </ac:grpSpMkLst>
        </pc:grpChg>
        <pc:grpChg chg="add del mod">
          <ac:chgData name="hassan MH" userId="84cd2103f36ef0dc" providerId="LiveId" clId="{503E8875-88F6-4C29-BD5A-496F9A349BB6}" dt="2022-04-24T15:13:21.432" v="1106" actId="478"/>
          <ac:grpSpMkLst>
            <pc:docMk/>
            <pc:sldMk cId="817428304" sldId="399"/>
            <ac:grpSpMk id="266" creationId="{D57FA066-502A-41C3-A520-8AE100AE2B4E}"/>
          </ac:grpSpMkLst>
        </pc:grpChg>
        <pc:grpChg chg="mod">
          <ac:chgData name="hassan MH" userId="84cd2103f36ef0dc" providerId="LiveId" clId="{503E8875-88F6-4C29-BD5A-496F9A349BB6}" dt="2022-04-24T15:13:19.285" v="1104"/>
          <ac:grpSpMkLst>
            <pc:docMk/>
            <pc:sldMk cId="817428304" sldId="399"/>
            <ac:grpSpMk id="279" creationId="{B8D66C51-7212-486D-9F20-7F641F6E9120}"/>
          </ac:grpSpMkLst>
        </pc:grpChg>
        <pc:grpChg chg="mod">
          <ac:chgData name="hassan MH" userId="84cd2103f36ef0dc" providerId="LiveId" clId="{503E8875-88F6-4C29-BD5A-496F9A349BB6}" dt="2022-04-24T15:13:19.285" v="1104"/>
          <ac:grpSpMkLst>
            <pc:docMk/>
            <pc:sldMk cId="817428304" sldId="399"/>
            <ac:grpSpMk id="286" creationId="{D1685801-66D7-480F-8CBF-C78435F47769}"/>
          </ac:grpSpMkLst>
        </pc:grpChg>
        <pc:grpChg chg="mod">
          <ac:chgData name="hassan MH" userId="84cd2103f36ef0dc" providerId="LiveId" clId="{503E8875-88F6-4C29-BD5A-496F9A349BB6}" dt="2022-04-24T15:13:19.285" v="1104"/>
          <ac:grpSpMkLst>
            <pc:docMk/>
            <pc:sldMk cId="817428304" sldId="399"/>
            <ac:grpSpMk id="287" creationId="{FB4EF110-6CB0-4DB7-BBA7-18EE4DDDBAFC}"/>
          </ac:grpSpMkLst>
        </pc:grpChg>
        <pc:grpChg chg="mod">
          <ac:chgData name="hassan MH" userId="84cd2103f36ef0dc" providerId="LiveId" clId="{503E8875-88F6-4C29-BD5A-496F9A349BB6}" dt="2022-04-24T15:13:19.285" v="1104"/>
          <ac:grpSpMkLst>
            <pc:docMk/>
            <pc:sldMk cId="817428304" sldId="399"/>
            <ac:grpSpMk id="288" creationId="{C3A8BC39-314A-4809-9494-C1BB00EFC7FF}"/>
          </ac:grpSpMkLst>
        </pc:grpChg>
        <pc:grpChg chg="mod">
          <ac:chgData name="hassan MH" userId="84cd2103f36ef0dc" providerId="LiveId" clId="{503E8875-88F6-4C29-BD5A-496F9A349BB6}" dt="2022-04-24T15:13:19.285" v="1104"/>
          <ac:grpSpMkLst>
            <pc:docMk/>
            <pc:sldMk cId="817428304" sldId="399"/>
            <ac:grpSpMk id="289" creationId="{C9D0CF2D-0C2E-4B1B-9C01-6031E5268CA5}"/>
          </ac:grpSpMkLst>
        </pc:grpChg>
        <pc:grpChg chg="mod">
          <ac:chgData name="hassan MH" userId="84cd2103f36ef0dc" providerId="LiveId" clId="{503E8875-88F6-4C29-BD5A-496F9A349BB6}" dt="2022-04-24T15:13:19.285" v="1104"/>
          <ac:grpSpMkLst>
            <pc:docMk/>
            <pc:sldMk cId="817428304" sldId="399"/>
            <ac:grpSpMk id="297" creationId="{3C4F8F52-034E-41A7-B0C9-5CEB4ED75F8C}"/>
          </ac:grpSpMkLst>
        </pc:grpChg>
        <pc:grpChg chg="mod">
          <ac:chgData name="hassan MH" userId="84cd2103f36ef0dc" providerId="LiveId" clId="{503E8875-88F6-4C29-BD5A-496F9A349BB6}" dt="2022-04-24T15:13:19.285" v="1104"/>
          <ac:grpSpMkLst>
            <pc:docMk/>
            <pc:sldMk cId="817428304" sldId="399"/>
            <ac:grpSpMk id="298" creationId="{6B4221A5-4E4D-4719-B024-96A3135B1481}"/>
          </ac:grpSpMkLst>
        </pc:grpChg>
        <pc:grpChg chg="mod">
          <ac:chgData name="hassan MH" userId="84cd2103f36ef0dc" providerId="LiveId" clId="{503E8875-88F6-4C29-BD5A-496F9A349BB6}" dt="2022-04-24T15:13:19.285" v="1104"/>
          <ac:grpSpMkLst>
            <pc:docMk/>
            <pc:sldMk cId="817428304" sldId="399"/>
            <ac:grpSpMk id="299" creationId="{DC5E0F70-C6B2-4C21-9470-7B150A6E2939}"/>
          </ac:grpSpMkLst>
        </pc:grpChg>
        <pc:grpChg chg="mod">
          <ac:chgData name="hassan MH" userId="84cd2103f36ef0dc" providerId="LiveId" clId="{503E8875-88F6-4C29-BD5A-496F9A349BB6}" dt="2022-04-24T15:13:19.285" v="1104"/>
          <ac:grpSpMkLst>
            <pc:docMk/>
            <pc:sldMk cId="817428304" sldId="399"/>
            <ac:grpSpMk id="300" creationId="{70D6C009-9AF5-43A2-92CA-EFF0C6BA084C}"/>
          </ac:grpSpMkLst>
        </pc:grpChg>
        <pc:grpChg chg="mod">
          <ac:chgData name="hassan MH" userId="84cd2103f36ef0dc" providerId="LiveId" clId="{503E8875-88F6-4C29-BD5A-496F9A349BB6}" dt="2022-04-24T15:13:19.285" v="1104"/>
          <ac:grpSpMkLst>
            <pc:docMk/>
            <pc:sldMk cId="817428304" sldId="399"/>
            <ac:grpSpMk id="301" creationId="{DE99F729-D8ED-487E-B57F-E9F1F3AC30D5}"/>
          </ac:grpSpMkLst>
        </pc:grpChg>
        <pc:grpChg chg="mod">
          <ac:chgData name="hassan MH" userId="84cd2103f36ef0dc" providerId="LiveId" clId="{503E8875-88F6-4C29-BD5A-496F9A349BB6}" dt="2022-04-24T15:13:19.285" v="1104"/>
          <ac:grpSpMkLst>
            <pc:docMk/>
            <pc:sldMk cId="817428304" sldId="399"/>
            <ac:grpSpMk id="302" creationId="{EABC6A98-AF08-4092-A855-4312AE0AAFAF}"/>
          </ac:grpSpMkLst>
        </pc:grpChg>
        <pc:grpChg chg="mod">
          <ac:chgData name="hassan MH" userId="84cd2103f36ef0dc" providerId="LiveId" clId="{503E8875-88F6-4C29-BD5A-496F9A349BB6}" dt="2022-04-24T15:13:19.285" v="1104"/>
          <ac:grpSpMkLst>
            <pc:docMk/>
            <pc:sldMk cId="817428304" sldId="399"/>
            <ac:grpSpMk id="326" creationId="{2E5D699A-6BE7-4CEC-8CC8-67B95A9A4B3D}"/>
          </ac:grpSpMkLst>
        </pc:grpChg>
        <pc:grpChg chg="mod">
          <ac:chgData name="hassan MH" userId="84cd2103f36ef0dc" providerId="LiveId" clId="{503E8875-88F6-4C29-BD5A-496F9A349BB6}" dt="2022-04-24T15:13:19.285" v="1104"/>
          <ac:grpSpMkLst>
            <pc:docMk/>
            <pc:sldMk cId="817428304" sldId="399"/>
            <ac:grpSpMk id="331" creationId="{4E30B2DA-0DE4-4B97-B001-06E45AF87984}"/>
          </ac:grpSpMkLst>
        </pc:grpChg>
        <pc:grpChg chg="mod">
          <ac:chgData name="hassan MH" userId="84cd2103f36ef0dc" providerId="LiveId" clId="{503E8875-88F6-4C29-BD5A-496F9A349BB6}" dt="2022-04-24T15:13:19.285" v="1104"/>
          <ac:grpSpMkLst>
            <pc:docMk/>
            <pc:sldMk cId="817428304" sldId="399"/>
            <ac:grpSpMk id="333" creationId="{0250367D-388B-4C93-9E7E-D43A918CAA8A}"/>
          </ac:grpSpMkLst>
        </pc:grpChg>
        <pc:grpChg chg="mod">
          <ac:chgData name="hassan MH" userId="84cd2103f36ef0dc" providerId="LiveId" clId="{503E8875-88F6-4C29-BD5A-496F9A349BB6}" dt="2022-04-24T15:13:19.285" v="1104"/>
          <ac:grpSpMkLst>
            <pc:docMk/>
            <pc:sldMk cId="817428304" sldId="399"/>
            <ac:grpSpMk id="334" creationId="{620262C3-FD72-422F-B292-6FCAE20573DD}"/>
          </ac:grpSpMkLst>
        </pc:grpChg>
        <pc:grpChg chg="mod">
          <ac:chgData name="hassan MH" userId="84cd2103f36ef0dc" providerId="LiveId" clId="{503E8875-88F6-4C29-BD5A-496F9A349BB6}" dt="2022-04-24T15:13:19.285" v="1104"/>
          <ac:grpSpMkLst>
            <pc:docMk/>
            <pc:sldMk cId="817428304" sldId="399"/>
            <ac:grpSpMk id="338" creationId="{27B06A7D-1810-48C1-86EE-75FEC43B19E3}"/>
          </ac:grpSpMkLst>
        </pc:grpChg>
        <pc:picChg chg="add del">
          <ac:chgData name="hassan MH" userId="84cd2103f36ef0dc" providerId="LiveId" clId="{503E8875-88F6-4C29-BD5A-496F9A349BB6}" dt="2022-04-24T15:45:11.690" v="1535" actId="21"/>
          <ac:picMkLst>
            <pc:docMk/>
            <pc:sldMk cId="817428304" sldId="399"/>
            <ac:picMk id="2" creationId="{5CAAC52C-E865-4A0C-B264-6D7C42CD2458}"/>
          </ac:picMkLst>
        </pc:picChg>
        <pc:picChg chg="del">
          <ac:chgData name="hassan MH" userId="84cd2103f36ef0dc" providerId="LiveId" clId="{503E8875-88F6-4C29-BD5A-496F9A349BB6}" dt="2022-04-24T15:30:20.694" v="1353" actId="478"/>
          <ac:picMkLst>
            <pc:docMk/>
            <pc:sldMk cId="817428304" sldId="399"/>
            <ac:picMk id="34" creationId="{D5D3F332-F2F1-446C-9978-A70CF41E49A0}"/>
          </ac:picMkLst>
        </pc:picChg>
        <pc:picChg chg="add mod">
          <ac:chgData name="hassan MH" userId="84cd2103f36ef0dc" providerId="LiveId" clId="{503E8875-88F6-4C29-BD5A-496F9A349BB6}" dt="2022-04-24T15:45:20.919" v="1540"/>
          <ac:picMkLst>
            <pc:docMk/>
            <pc:sldMk cId="817428304" sldId="399"/>
            <ac:picMk id="362" creationId="{71F15159-5E01-44B1-9664-0A36D1CE3F57}"/>
          </ac:picMkLst>
        </pc:picChg>
      </pc:sldChg>
      <pc:sldChg chg="addSp delSp modSp add mod">
        <pc:chgData name="hassan MH" userId="84cd2103f36ef0dc" providerId="LiveId" clId="{503E8875-88F6-4C29-BD5A-496F9A349BB6}" dt="2022-04-24T15:45:31.281" v="1542" actId="1076"/>
        <pc:sldMkLst>
          <pc:docMk/>
          <pc:sldMk cId="1542322918" sldId="400"/>
        </pc:sldMkLst>
        <pc:spChg chg="mod">
          <ac:chgData name="hassan MH" userId="84cd2103f36ef0dc" providerId="LiveId" clId="{503E8875-88F6-4C29-BD5A-496F9A349BB6}" dt="2022-04-24T14:34:46.790" v="545" actId="1076"/>
          <ac:spMkLst>
            <pc:docMk/>
            <pc:sldMk cId="1542322918" sldId="400"/>
            <ac:spMk id="3" creationId="{282B1698-7832-41E7-BB90-E1030ECF6716}"/>
          </ac:spMkLst>
        </pc:spChg>
        <pc:spChg chg="mod">
          <ac:chgData name="hassan MH" userId="84cd2103f36ef0dc" providerId="LiveId" clId="{503E8875-88F6-4C29-BD5A-496F9A349BB6}" dt="2022-04-24T14:18:53.789" v="222" actId="20577"/>
          <ac:spMkLst>
            <pc:docMk/>
            <pc:sldMk cId="1542322918" sldId="400"/>
            <ac:spMk id="12" creationId="{B038FB05-FBFE-4696-BB10-6D75C870EECE}"/>
          </ac:spMkLst>
        </pc:spChg>
        <pc:spChg chg="del mod">
          <ac:chgData name="hassan MH" userId="84cd2103f36ef0dc" providerId="LiveId" clId="{503E8875-88F6-4C29-BD5A-496F9A349BB6}" dt="2022-04-24T14:23:10.088" v="341" actId="478"/>
          <ac:spMkLst>
            <pc:docMk/>
            <pc:sldMk cId="1542322918" sldId="400"/>
            <ac:spMk id="20" creationId="{0843AF2D-66E5-4E24-8ECA-1C98BEDF5144}"/>
          </ac:spMkLst>
        </pc:spChg>
        <pc:spChg chg="del mod">
          <ac:chgData name="hassan MH" userId="84cd2103f36ef0dc" providerId="LiveId" clId="{503E8875-88F6-4C29-BD5A-496F9A349BB6}" dt="2022-04-24T15:30:26.553" v="1356" actId="478"/>
          <ac:spMkLst>
            <pc:docMk/>
            <pc:sldMk cId="1542322918" sldId="400"/>
            <ac:spMk id="80" creationId="{96A42EE9-ABA1-4BAF-BCD0-D4FB059127FD}"/>
          </ac:spMkLst>
        </pc:spChg>
        <pc:spChg chg="add mod">
          <ac:chgData name="hassan MH" userId="84cd2103f36ef0dc" providerId="LiveId" clId="{503E8875-88F6-4C29-BD5A-496F9A349BB6}" dt="2022-04-24T14:34:46.790" v="545" actId="1076"/>
          <ac:spMkLst>
            <pc:docMk/>
            <pc:sldMk cId="1542322918" sldId="400"/>
            <ac:spMk id="93" creationId="{1EBE7EA4-42C7-48B8-889C-0604A8C65517}"/>
          </ac:spMkLst>
        </pc:spChg>
        <pc:spChg chg="add mod">
          <ac:chgData name="hassan MH" userId="84cd2103f36ef0dc" providerId="LiveId" clId="{503E8875-88F6-4C29-BD5A-496F9A349BB6}" dt="2022-04-24T14:34:46.790" v="545" actId="1076"/>
          <ac:spMkLst>
            <pc:docMk/>
            <pc:sldMk cId="1542322918" sldId="400"/>
            <ac:spMk id="94" creationId="{BB099EFA-DCAA-4E26-9EEE-95AE5FE4BC35}"/>
          </ac:spMkLst>
        </pc:spChg>
        <pc:spChg chg="add mod">
          <ac:chgData name="hassan MH" userId="84cd2103f36ef0dc" providerId="LiveId" clId="{503E8875-88F6-4C29-BD5A-496F9A349BB6}" dt="2022-04-24T14:34:46.790" v="545" actId="1076"/>
          <ac:spMkLst>
            <pc:docMk/>
            <pc:sldMk cId="1542322918" sldId="400"/>
            <ac:spMk id="95" creationId="{4D6DF874-8EF6-4C7B-8646-873E492BD347}"/>
          </ac:spMkLst>
        </pc:spChg>
        <pc:spChg chg="mod">
          <ac:chgData name="hassan MH" userId="84cd2103f36ef0dc" providerId="LiveId" clId="{503E8875-88F6-4C29-BD5A-496F9A349BB6}" dt="2022-04-24T14:23:44.855" v="342"/>
          <ac:spMkLst>
            <pc:docMk/>
            <pc:sldMk cId="1542322918" sldId="400"/>
            <ac:spMk id="99" creationId="{F76BD0FE-2826-4D69-A669-AC637B0C7104}"/>
          </ac:spMkLst>
        </pc:spChg>
        <pc:spChg chg="mod">
          <ac:chgData name="hassan MH" userId="84cd2103f36ef0dc" providerId="LiveId" clId="{503E8875-88F6-4C29-BD5A-496F9A349BB6}" dt="2022-04-24T14:23:44.855" v="342"/>
          <ac:spMkLst>
            <pc:docMk/>
            <pc:sldMk cId="1542322918" sldId="400"/>
            <ac:spMk id="102" creationId="{69739DF2-D8D4-49CF-88DA-E7C4D658FC56}"/>
          </ac:spMkLst>
        </pc:spChg>
        <pc:spChg chg="mod">
          <ac:chgData name="hassan MH" userId="84cd2103f36ef0dc" providerId="LiveId" clId="{503E8875-88F6-4C29-BD5A-496F9A349BB6}" dt="2022-04-24T14:23:44.855" v="342"/>
          <ac:spMkLst>
            <pc:docMk/>
            <pc:sldMk cId="1542322918" sldId="400"/>
            <ac:spMk id="103" creationId="{FCA6F5A6-2269-415B-92D8-0242A97495DE}"/>
          </ac:spMkLst>
        </pc:spChg>
        <pc:spChg chg="mod">
          <ac:chgData name="hassan MH" userId="84cd2103f36ef0dc" providerId="LiveId" clId="{503E8875-88F6-4C29-BD5A-496F9A349BB6}" dt="2022-04-24T14:23:44.855" v="342"/>
          <ac:spMkLst>
            <pc:docMk/>
            <pc:sldMk cId="1542322918" sldId="400"/>
            <ac:spMk id="104" creationId="{F967EDAE-0F65-4CD7-855E-FA5972E7C180}"/>
          </ac:spMkLst>
        </pc:spChg>
        <pc:spChg chg="mod">
          <ac:chgData name="hassan MH" userId="84cd2103f36ef0dc" providerId="LiveId" clId="{503E8875-88F6-4C29-BD5A-496F9A349BB6}" dt="2022-04-24T14:23:44.855" v="342"/>
          <ac:spMkLst>
            <pc:docMk/>
            <pc:sldMk cId="1542322918" sldId="400"/>
            <ac:spMk id="195" creationId="{D64A61FB-19FC-4DBA-864C-BDA5173637EC}"/>
          </ac:spMkLst>
        </pc:spChg>
        <pc:spChg chg="mod">
          <ac:chgData name="hassan MH" userId="84cd2103f36ef0dc" providerId="LiveId" clId="{503E8875-88F6-4C29-BD5A-496F9A349BB6}" dt="2022-04-24T14:23:44.855" v="342"/>
          <ac:spMkLst>
            <pc:docMk/>
            <pc:sldMk cId="1542322918" sldId="400"/>
            <ac:spMk id="196" creationId="{63444E5A-47D5-4877-8273-153C6377A7E5}"/>
          </ac:spMkLst>
        </pc:spChg>
        <pc:spChg chg="mod">
          <ac:chgData name="hassan MH" userId="84cd2103f36ef0dc" providerId="LiveId" clId="{503E8875-88F6-4C29-BD5A-496F9A349BB6}" dt="2022-04-24T14:23:44.855" v="342"/>
          <ac:spMkLst>
            <pc:docMk/>
            <pc:sldMk cId="1542322918" sldId="400"/>
            <ac:spMk id="200" creationId="{B3A5D6D9-C3B4-46D9-B15D-8FA625DE27F1}"/>
          </ac:spMkLst>
        </pc:spChg>
        <pc:spChg chg="mod">
          <ac:chgData name="hassan MH" userId="84cd2103f36ef0dc" providerId="LiveId" clId="{503E8875-88F6-4C29-BD5A-496F9A349BB6}" dt="2022-04-24T14:23:44.855" v="342"/>
          <ac:spMkLst>
            <pc:docMk/>
            <pc:sldMk cId="1542322918" sldId="400"/>
            <ac:spMk id="201" creationId="{AB3C001A-C3C3-4950-BD6D-607591656889}"/>
          </ac:spMkLst>
        </pc:spChg>
        <pc:spChg chg="mod">
          <ac:chgData name="hassan MH" userId="84cd2103f36ef0dc" providerId="LiveId" clId="{503E8875-88F6-4C29-BD5A-496F9A349BB6}" dt="2022-04-24T14:23:44.855" v="342"/>
          <ac:spMkLst>
            <pc:docMk/>
            <pc:sldMk cId="1542322918" sldId="400"/>
            <ac:spMk id="202" creationId="{6A7A4705-1DE5-45CA-A44C-9E4518B94C2C}"/>
          </ac:spMkLst>
        </pc:spChg>
        <pc:spChg chg="mod">
          <ac:chgData name="hassan MH" userId="84cd2103f36ef0dc" providerId="LiveId" clId="{503E8875-88F6-4C29-BD5A-496F9A349BB6}" dt="2022-04-24T14:23:44.855" v="342"/>
          <ac:spMkLst>
            <pc:docMk/>
            <pc:sldMk cId="1542322918" sldId="400"/>
            <ac:spMk id="203" creationId="{AF5B0F8D-5C7B-4C91-8B79-E0CCFFC5DA3F}"/>
          </ac:spMkLst>
        </pc:spChg>
        <pc:spChg chg="mod">
          <ac:chgData name="hassan MH" userId="84cd2103f36ef0dc" providerId="LiveId" clId="{503E8875-88F6-4C29-BD5A-496F9A349BB6}" dt="2022-04-24T14:23:44.855" v="342"/>
          <ac:spMkLst>
            <pc:docMk/>
            <pc:sldMk cId="1542322918" sldId="400"/>
            <ac:spMk id="204" creationId="{ACA384A4-2146-4B2A-9546-F2DD686C2C35}"/>
          </ac:spMkLst>
        </pc:spChg>
        <pc:spChg chg="mod">
          <ac:chgData name="hassan MH" userId="84cd2103f36ef0dc" providerId="LiveId" clId="{503E8875-88F6-4C29-BD5A-496F9A349BB6}" dt="2022-04-24T14:23:44.855" v="342"/>
          <ac:spMkLst>
            <pc:docMk/>
            <pc:sldMk cId="1542322918" sldId="400"/>
            <ac:spMk id="205" creationId="{0368B20D-B82E-4278-8E43-97414DFDA9A8}"/>
          </ac:spMkLst>
        </pc:spChg>
        <pc:spChg chg="mod">
          <ac:chgData name="hassan MH" userId="84cd2103f36ef0dc" providerId="LiveId" clId="{503E8875-88F6-4C29-BD5A-496F9A349BB6}" dt="2022-04-24T14:23:44.855" v="342"/>
          <ac:spMkLst>
            <pc:docMk/>
            <pc:sldMk cId="1542322918" sldId="400"/>
            <ac:spMk id="206" creationId="{344A8BA9-A866-47F5-B222-303797B21551}"/>
          </ac:spMkLst>
        </pc:spChg>
        <pc:spChg chg="mod">
          <ac:chgData name="hassan MH" userId="84cd2103f36ef0dc" providerId="LiveId" clId="{503E8875-88F6-4C29-BD5A-496F9A349BB6}" dt="2022-04-24T14:23:44.855" v="342"/>
          <ac:spMkLst>
            <pc:docMk/>
            <pc:sldMk cId="1542322918" sldId="400"/>
            <ac:spMk id="207" creationId="{D5D5F387-D1D8-4F1D-B871-930C5D4E1180}"/>
          </ac:spMkLst>
        </pc:spChg>
        <pc:spChg chg="mod">
          <ac:chgData name="hassan MH" userId="84cd2103f36ef0dc" providerId="LiveId" clId="{503E8875-88F6-4C29-BD5A-496F9A349BB6}" dt="2022-04-24T14:23:44.855" v="342"/>
          <ac:spMkLst>
            <pc:docMk/>
            <pc:sldMk cId="1542322918" sldId="400"/>
            <ac:spMk id="208" creationId="{9471A43B-C6E8-438B-BD7B-E44D2E18DF34}"/>
          </ac:spMkLst>
        </pc:spChg>
        <pc:spChg chg="mod">
          <ac:chgData name="hassan MH" userId="84cd2103f36ef0dc" providerId="LiveId" clId="{503E8875-88F6-4C29-BD5A-496F9A349BB6}" dt="2022-04-24T14:23:44.855" v="342"/>
          <ac:spMkLst>
            <pc:docMk/>
            <pc:sldMk cId="1542322918" sldId="400"/>
            <ac:spMk id="209" creationId="{4E27591C-EDEC-4406-A817-4D19335C4C74}"/>
          </ac:spMkLst>
        </pc:spChg>
        <pc:spChg chg="mod">
          <ac:chgData name="hassan MH" userId="84cd2103f36ef0dc" providerId="LiveId" clId="{503E8875-88F6-4C29-BD5A-496F9A349BB6}" dt="2022-04-24T14:23:44.855" v="342"/>
          <ac:spMkLst>
            <pc:docMk/>
            <pc:sldMk cId="1542322918" sldId="400"/>
            <ac:spMk id="210" creationId="{1D3CC8D0-01D4-4432-841A-9C4F1B039DE2}"/>
          </ac:spMkLst>
        </pc:spChg>
        <pc:spChg chg="mod">
          <ac:chgData name="hassan MH" userId="84cd2103f36ef0dc" providerId="LiveId" clId="{503E8875-88F6-4C29-BD5A-496F9A349BB6}" dt="2022-04-24T14:23:44.855" v="342"/>
          <ac:spMkLst>
            <pc:docMk/>
            <pc:sldMk cId="1542322918" sldId="400"/>
            <ac:spMk id="211" creationId="{81135E66-697D-4199-B9AD-0D35BA0968BF}"/>
          </ac:spMkLst>
        </pc:spChg>
        <pc:spChg chg="mod">
          <ac:chgData name="hassan MH" userId="84cd2103f36ef0dc" providerId="LiveId" clId="{503E8875-88F6-4C29-BD5A-496F9A349BB6}" dt="2022-04-24T14:23:44.855" v="342"/>
          <ac:spMkLst>
            <pc:docMk/>
            <pc:sldMk cId="1542322918" sldId="400"/>
            <ac:spMk id="212" creationId="{23FE1C52-DD39-4ED1-BB01-A0EE8B9D57A4}"/>
          </ac:spMkLst>
        </pc:spChg>
        <pc:spChg chg="mod">
          <ac:chgData name="hassan MH" userId="84cd2103f36ef0dc" providerId="LiveId" clId="{503E8875-88F6-4C29-BD5A-496F9A349BB6}" dt="2022-04-24T14:23:44.855" v="342"/>
          <ac:spMkLst>
            <pc:docMk/>
            <pc:sldMk cId="1542322918" sldId="400"/>
            <ac:spMk id="213" creationId="{3B87CD42-1ED8-4150-99D2-8F3C169B27E9}"/>
          </ac:spMkLst>
        </pc:spChg>
        <pc:spChg chg="mod">
          <ac:chgData name="hassan MH" userId="84cd2103f36ef0dc" providerId="LiveId" clId="{503E8875-88F6-4C29-BD5A-496F9A349BB6}" dt="2022-04-24T14:23:44.855" v="342"/>
          <ac:spMkLst>
            <pc:docMk/>
            <pc:sldMk cId="1542322918" sldId="400"/>
            <ac:spMk id="214" creationId="{7349BCB8-D1A2-4FFE-93DE-87548ECA5851}"/>
          </ac:spMkLst>
        </pc:spChg>
        <pc:spChg chg="mod">
          <ac:chgData name="hassan MH" userId="84cd2103f36ef0dc" providerId="LiveId" clId="{503E8875-88F6-4C29-BD5A-496F9A349BB6}" dt="2022-04-24T14:23:44.855" v="342"/>
          <ac:spMkLst>
            <pc:docMk/>
            <pc:sldMk cId="1542322918" sldId="400"/>
            <ac:spMk id="215" creationId="{2929D219-8A35-4747-8A91-56C456D00B44}"/>
          </ac:spMkLst>
        </pc:spChg>
        <pc:spChg chg="mod">
          <ac:chgData name="hassan MH" userId="84cd2103f36ef0dc" providerId="LiveId" clId="{503E8875-88F6-4C29-BD5A-496F9A349BB6}" dt="2022-04-24T14:23:44.855" v="342"/>
          <ac:spMkLst>
            <pc:docMk/>
            <pc:sldMk cId="1542322918" sldId="400"/>
            <ac:spMk id="216" creationId="{DADA8960-9A7D-4FA8-85DD-EB5091C195D9}"/>
          </ac:spMkLst>
        </pc:spChg>
        <pc:spChg chg="mod">
          <ac:chgData name="hassan MH" userId="84cd2103f36ef0dc" providerId="LiveId" clId="{503E8875-88F6-4C29-BD5A-496F9A349BB6}" dt="2022-04-24T14:23:44.855" v="342"/>
          <ac:spMkLst>
            <pc:docMk/>
            <pc:sldMk cId="1542322918" sldId="400"/>
            <ac:spMk id="217" creationId="{1F890D52-2DDB-40B9-A763-3CE27D679744}"/>
          </ac:spMkLst>
        </pc:spChg>
        <pc:spChg chg="mod">
          <ac:chgData name="hassan MH" userId="84cd2103f36ef0dc" providerId="LiveId" clId="{503E8875-88F6-4C29-BD5A-496F9A349BB6}" dt="2022-04-24T14:23:44.855" v="342"/>
          <ac:spMkLst>
            <pc:docMk/>
            <pc:sldMk cId="1542322918" sldId="400"/>
            <ac:spMk id="218" creationId="{4FBFED80-A19D-451D-A6BA-F15A6FD830BF}"/>
          </ac:spMkLst>
        </pc:spChg>
        <pc:spChg chg="mod">
          <ac:chgData name="hassan MH" userId="84cd2103f36ef0dc" providerId="LiveId" clId="{503E8875-88F6-4C29-BD5A-496F9A349BB6}" dt="2022-04-24T14:23:44.855" v="342"/>
          <ac:spMkLst>
            <pc:docMk/>
            <pc:sldMk cId="1542322918" sldId="400"/>
            <ac:spMk id="219" creationId="{CF74F36D-D63B-4C4C-A001-A32EE61538EA}"/>
          </ac:spMkLst>
        </pc:spChg>
        <pc:spChg chg="mod">
          <ac:chgData name="hassan MH" userId="84cd2103f36ef0dc" providerId="LiveId" clId="{503E8875-88F6-4C29-BD5A-496F9A349BB6}" dt="2022-04-24T14:23:44.855" v="342"/>
          <ac:spMkLst>
            <pc:docMk/>
            <pc:sldMk cId="1542322918" sldId="400"/>
            <ac:spMk id="220" creationId="{5C3C488B-18E2-4C40-A1F7-692E49ECDE8B}"/>
          </ac:spMkLst>
        </pc:spChg>
        <pc:spChg chg="mod">
          <ac:chgData name="hassan MH" userId="84cd2103f36ef0dc" providerId="LiveId" clId="{503E8875-88F6-4C29-BD5A-496F9A349BB6}" dt="2022-04-24T14:23:44.855" v="342"/>
          <ac:spMkLst>
            <pc:docMk/>
            <pc:sldMk cId="1542322918" sldId="400"/>
            <ac:spMk id="221" creationId="{912DA918-3881-44E2-A4EC-DD39A055D2BD}"/>
          </ac:spMkLst>
        </pc:spChg>
        <pc:spChg chg="mod">
          <ac:chgData name="hassan MH" userId="84cd2103f36ef0dc" providerId="LiveId" clId="{503E8875-88F6-4C29-BD5A-496F9A349BB6}" dt="2022-04-24T14:23:44.855" v="342"/>
          <ac:spMkLst>
            <pc:docMk/>
            <pc:sldMk cId="1542322918" sldId="400"/>
            <ac:spMk id="222" creationId="{B1842D32-2516-40E4-870A-14DAA0B98D8A}"/>
          </ac:spMkLst>
        </pc:spChg>
        <pc:spChg chg="mod">
          <ac:chgData name="hassan MH" userId="84cd2103f36ef0dc" providerId="LiveId" clId="{503E8875-88F6-4C29-BD5A-496F9A349BB6}" dt="2022-04-24T14:23:44.855" v="342"/>
          <ac:spMkLst>
            <pc:docMk/>
            <pc:sldMk cId="1542322918" sldId="400"/>
            <ac:spMk id="223" creationId="{F01B0AAA-4EF3-42B2-A4EA-7837426328D7}"/>
          </ac:spMkLst>
        </pc:spChg>
        <pc:spChg chg="mod">
          <ac:chgData name="hassan MH" userId="84cd2103f36ef0dc" providerId="LiveId" clId="{503E8875-88F6-4C29-BD5A-496F9A349BB6}" dt="2022-04-24T14:23:44.855" v="342"/>
          <ac:spMkLst>
            <pc:docMk/>
            <pc:sldMk cId="1542322918" sldId="400"/>
            <ac:spMk id="224" creationId="{4603EB58-D828-4283-8CB0-5FCF5F60016F}"/>
          </ac:spMkLst>
        </pc:spChg>
        <pc:spChg chg="mod">
          <ac:chgData name="hassan MH" userId="84cd2103f36ef0dc" providerId="LiveId" clId="{503E8875-88F6-4C29-BD5A-496F9A349BB6}" dt="2022-04-24T14:23:44.855" v="342"/>
          <ac:spMkLst>
            <pc:docMk/>
            <pc:sldMk cId="1542322918" sldId="400"/>
            <ac:spMk id="225" creationId="{2AFBD9A7-9D3E-4614-9222-6C8F1326B905}"/>
          </ac:spMkLst>
        </pc:spChg>
        <pc:spChg chg="mod">
          <ac:chgData name="hassan MH" userId="84cd2103f36ef0dc" providerId="LiveId" clId="{503E8875-88F6-4C29-BD5A-496F9A349BB6}" dt="2022-04-24T14:23:44.855" v="342"/>
          <ac:spMkLst>
            <pc:docMk/>
            <pc:sldMk cId="1542322918" sldId="400"/>
            <ac:spMk id="226" creationId="{708C7A1E-5AA4-4F7D-9A9D-8C2B70CE1D1B}"/>
          </ac:spMkLst>
        </pc:spChg>
        <pc:spChg chg="mod">
          <ac:chgData name="hassan MH" userId="84cd2103f36ef0dc" providerId="LiveId" clId="{503E8875-88F6-4C29-BD5A-496F9A349BB6}" dt="2022-04-24T14:23:44.855" v="342"/>
          <ac:spMkLst>
            <pc:docMk/>
            <pc:sldMk cId="1542322918" sldId="400"/>
            <ac:spMk id="227" creationId="{0CE58C74-3566-42DA-8A5D-96983E1C3F99}"/>
          </ac:spMkLst>
        </pc:spChg>
        <pc:spChg chg="mod">
          <ac:chgData name="hassan MH" userId="84cd2103f36ef0dc" providerId="LiveId" clId="{503E8875-88F6-4C29-BD5A-496F9A349BB6}" dt="2022-04-24T14:23:44.855" v="342"/>
          <ac:spMkLst>
            <pc:docMk/>
            <pc:sldMk cId="1542322918" sldId="400"/>
            <ac:spMk id="228" creationId="{DE3E6730-2F4B-4EFF-9CB0-84877271CA4E}"/>
          </ac:spMkLst>
        </pc:spChg>
        <pc:spChg chg="mod">
          <ac:chgData name="hassan MH" userId="84cd2103f36ef0dc" providerId="LiveId" clId="{503E8875-88F6-4C29-BD5A-496F9A349BB6}" dt="2022-04-24T14:23:44.855" v="342"/>
          <ac:spMkLst>
            <pc:docMk/>
            <pc:sldMk cId="1542322918" sldId="400"/>
            <ac:spMk id="229" creationId="{E1E91EEC-165E-4E80-AB61-52E10F762D0E}"/>
          </ac:spMkLst>
        </pc:spChg>
        <pc:spChg chg="mod">
          <ac:chgData name="hassan MH" userId="84cd2103f36ef0dc" providerId="LiveId" clId="{503E8875-88F6-4C29-BD5A-496F9A349BB6}" dt="2022-04-24T14:23:44.855" v="342"/>
          <ac:spMkLst>
            <pc:docMk/>
            <pc:sldMk cId="1542322918" sldId="400"/>
            <ac:spMk id="230" creationId="{B30203ED-F31B-4212-A6B0-56BC1E7C9A5F}"/>
          </ac:spMkLst>
        </pc:spChg>
        <pc:spChg chg="mod">
          <ac:chgData name="hassan MH" userId="84cd2103f36ef0dc" providerId="LiveId" clId="{503E8875-88F6-4C29-BD5A-496F9A349BB6}" dt="2022-04-24T14:23:44.855" v="342"/>
          <ac:spMkLst>
            <pc:docMk/>
            <pc:sldMk cId="1542322918" sldId="400"/>
            <ac:spMk id="231" creationId="{64A3A47F-1B73-4EAF-966D-08297DC5828E}"/>
          </ac:spMkLst>
        </pc:spChg>
        <pc:spChg chg="mod">
          <ac:chgData name="hassan MH" userId="84cd2103f36ef0dc" providerId="LiveId" clId="{503E8875-88F6-4C29-BD5A-496F9A349BB6}" dt="2022-04-24T14:23:44.855" v="342"/>
          <ac:spMkLst>
            <pc:docMk/>
            <pc:sldMk cId="1542322918" sldId="400"/>
            <ac:spMk id="232" creationId="{83FAA504-7236-4B1C-AD84-8FEDAC150635}"/>
          </ac:spMkLst>
        </pc:spChg>
        <pc:spChg chg="mod">
          <ac:chgData name="hassan MH" userId="84cd2103f36ef0dc" providerId="LiveId" clId="{503E8875-88F6-4C29-BD5A-496F9A349BB6}" dt="2022-04-24T14:23:44.855" v="342"/>
          <ac:spMkLst>
            <pc:docMk/>
            <pc:sldMk cId="1542322918" sldId="400"/>
            <ac:spMk id="233" creationId="{C75706F7-D442-444F-91C2-4BC34D29AB3D}"/>
          </ac:spMkLst>
        </pc:spChg>
        <pc:spChg chg="mod">
          <ac:chgData name="hassan MH" userId="84cd2103f36ef0dc" providerId="LiveId" clId="{503E8875-88F6-4C29-BD5A-496F9A349BB6}" dt="2022-04-24T14:23:44.855" v="342"/>
          <ac:spMkLst>
            <pc:docMk/>
            <pc:sldMk cId="1542322918" sldId="400"/>
            <ac:spMk id="234" creationId="{D84C8933-AE26-48D4-AEE1-1BD9866D79F3}"/>
          </ac:spMkLst>
        </pc:spChg>
        <pc:spChg chg="mod">
          <ac:chgData name="hassan MH" userId="84cd2103f36ef0dc" providerId="LiveId" clId="{503E8875-88F6-4C29-BD5A-496F9A349BB6}" dt="2022-04-24T14:23:44.855" v="342"/>
          <ac:spMkLst>
            <pc:docMk/>
            <pc:sldMk cId="1542322918" sldId="400"/>
            <ac:spMk id="235" creationId="{97A89825-6FE1-41D5-A236-794A1FEA6D10}"/>
          </ac:spMkLst>
        </pc:spChg>
        <pc:spChg chg="mod">
          <ac:chgData name="hassan MH" userId="84cd2103f36ef0dc" providerId="LiveId" clId="{503E8875-88F6-4C29-BD5A-496F9A349BB6}" dt="2022-04-24T14:23:44.855" v="342"/>
          <ac:spMkLst>
            <pc:docMk/>
            <pc:sldMk cId="1542322918" sldId="400"/>
            <ac:spMk id="236" creationId="{39D99265-3D64-4719-AF29-70957513FDC6}"/>
          </ac:spMkLst>
        </pc:spChg>
        <pc:spChg chg="mod">
          <ac:chgData name="hassan MH" userId="84cd2103f36ef0dc" providerId="LiveId" clId="{503E8875-88F6-4C29-BD5A-496F9A349BB6}" dt="2022-04-24T14:23:44.855" v="342"/>
          <ac:spMkLst>
            <pc:docMk/>
            <pc:sldMk cId="1542322918" sldId="400"/>
            <ac:spMk id="237" creationId="{88FC21C1-DA52-4F78-BB1D-F9C115898843}"/>
          </ac:spMkLst>
        </pc:spChg>
        <pc:spChg chg="mod">
          <ac:chgData name="hassan MH" userId="84cd2103f36ef0dc" providerId="LiveId" clId="{503E8875-88F6-4C29-BD5A-496F9A349BB6}" dt="2022-04-24T14:23:44.855" v="342"/>
          <ac:spMkLst>
            <pc:docMk/>
            <pc:sldMk cId="1542322918" sldId="400"/>
            <ac:spMk id="238" creationId="{592F4DF5-8C92-46CB-9C27-55412A0BEF0E}"/>
          </ac:spMkLst>
        </pc:spChg>
        <pc:spChg chg="mod">
          <ac:chgData name="hassan MH" userId="84cd2103f36ef0dc" providerId="LiveId" clId="{503E8875-88F6-4C29-BD5A-496F9A349BB6}" dt="2022-04-24T14:23:44.855" v="342"/>
          <ac:spMkLst>
            <pc:docMk/>
            <pc:sldMk cId="1542322918" sldId="400"/>
            <ac:spMk id="239" creationId="{78FEC5C9-D996-44C3-AF6F-2E6F2A127890}"/>
          </ac:spMkLst>
        </pc:spChg>
        <pc:spChg chg="mod">
          <ac:chgData name="hassan MH" userId="84cd2103f36ef0dc" providerId="LiveId" clId="{503E8875-88F6-4C29-BD5A-496F9A349BB6}" dt="2022-04-24T14:23:44.855" v="342"/>
          <ac:spMkLst>
            <pc:docMk/>
            <pc:sldMk cId="1542322918" sldId="400"/>
            <ac:spMk id="240" creationId="{06D408F2-B2EE-491F-976C-4CE264B0B7C2}"/>
          </ac:spMkLst>
        </pc:spChg>
        <pc:spChg chg="mod">
          <ac:chgData name="hassan MH" userId="84cd2103f36ef0dc" providerId="LiveId" clId="{503E8875-88F6-4C29-BD5A-496F9A349BB6}" dt="2022-04-24T14:23:44.855" v="342"/>
          <ac:spMkLst>
            <pc:docMk/>
            <pc:sldMk cId="1542322918" sldId="400"/>
            <ac:spMk id="241" creationId="{6B71982A-FB9D-4AE7-8A72-6E654A99E6EC}"/>
          </ac:spMkLst>
        </pc:spChg>
        <pc:spChg chg="mod">
          <ac:chgData name="hassan MH" userId="84cd2103f36ef0dc" providerId="LiveId" clId="{503E8875-88F6-4C29-BD5A-496F9A349BB6}" dt="2022-04-24T14:23:44.855" v="342"/>
          <ac:spMkLst>
            <pc:docMk/>
            <pc:sldMk cId="1542322918" sldId="400"/>
            <ac:spMk id="242" creationId="{FA3BD597-3BD1-4555-8721-0E7BE4C244BC}"/>
          </ac:spMkLst>
        </pc:spChg>
        <pc:spChg chg="mod">
          <ac:chgData name="hassan MH" userId="84cd2103f36ef0dc" providerId="LiveId" clId="{503E8875-88F6-4C29-BD5A-496F9A349BB6}" dt="2022-04-24T14:23:44.855" v="342"/>
          <ac:spMkLst>
            <pc:docMk/>
            <pc:sldMk cId="1542322918" sldId="400"/>
            <ac:spMk id="244" creationId="{90C03BBF-1C58-4F61-87BF-C3D1FF9A8D69}"/>
          </ac:spMkLst>
        </pc:spChg>
        <pc:spChg chg="mod">
          <ac:chgData name="hassan MH" userId="84cd2103f36ef0dc" providerId="LiveId" clId="{503E8875-88F6-4C29-BD5A-496F9A349BB6}" dt="2022-04-24T14:23:44.855" v="342"/>
          <ac:spMkLst>
            <pc:docMk/>
            <pc:sldMk cId="1542322918" sldId="400"/>
            <ac:spMk id="245" creationId="{2C4404C2-63BE-4B5E-843C-310DB6EEB018}"/>
          </ac:spMkLst>
        </pc:spChg>
        <pc:spChg chg="mod">
          <ac:chgData name="hassan MH" userId="84cd2103f36ef0dc" providerId="LiveId" clId="{503E8875-88F6-4C29-BD5A-496F9A349BB6}" dt="2022-04-24T14:23:44.855" v="342"/>
          <ac:spMkLst>
            <pc:docMk/>
            <pc:sldMk cId="1542322918" sldId="400"/>
            <ac:spMk id="246" creationId="{F0C6EFBD-32DC-46B9-9A03-B9AC0F85CE1E}"/>
          </ac:spMkLst>
        </pc:spChg>
        <pc:spChg chg="mod">
          <ac:chgData name="hassan MH" userId="84cd2103f36ef0dc" providerId="LiveId" clId="{503E8875-88F6-4C29-BD5A-496F9A349BB6}" dt="2022-04-24T14:23:44.855" v="342"/>
          <ac:spMkLst>
            <pc:docMk/>
            <pc:sldMk cId="1542322918" sldId="400"/>
            <ac:spMk id="247" creationId="{F2C55C74-69CF-4D1D-A4B0-265218D32507}"/>
          </ac:spMkLst>
        </pc:spChg>
        <pc:spChg chg="mod">
          <ac:chgData name="hassan MH" userId="84cd2103f36ef0dc" providerId="LiveId" clId="{503E8875-88F6-4C29-BD5A-496F9A349BB6}" dt="2022-04-24T14:23:44.855" v="342"/>
          <ac:spMkLst>
            <pc:docMk/>
            <pc:sldMk cId="1542322918" sldId="400"/>
            <ac:spMk id="248" creationId="{42EF9106-B670-47D7-BA45-9C7E6F355538}"/>
          </ac:spMkLst>
        </pc:spChg>
        <pc:spChg chg="mod">
          <ac:chgData name="hassan MH" userId="84cd2103f36ef0dc" providerId="LiveId" clId="{503E8875-88F6-4C29-BD5A-496F9A349BB6}" dt="2022-04-24T14:23:44.855" v="342"/>
          <ac:spMkLst>
            <pc:docMk/>
            <pc:sldMk cId="1542322918" sldId="400"/>
            <ac:spMk id="249" creationId="{D712211F-08E7-4FDA-8911-B85BBD8D2163}"/>
          </ac:spMkLst>
        </pc:spChg>
        <pc:spChg chg="mod">
          <ac:chgData name="hassan MH" userId="84cd2103f36ef0dc" providerId="LiveId" clId="{503E8875-88F6-4C29-BD5A-496F9A349BB6}" dt="2022-04-24T14:23:44.855" v="342"/>
          <ac:spMkLst>
            <pc:docMk/>
            <pc:sldMk cId="1542322918" sldId="400"/>
            <ac:spMk id="250" creationId="{704A5980-E20A-4F4A-895A-7364AB1FC0A6}"/>
          </ac:spMkLst>
        </pc:spChg>
        <pc:spChg chg="mod">
          <ac:chgData name="hassan MH" userId="84cd2103f36ef0dc" providerId="LiveId" clId="{503E8875-88F6-4C29-BD5A-496F9A349BB6}" dt="2022-04-24T14:23:44.855" v="342"/>
          <ac:spMkLst>
            <pc:docMk/>
            <pc:sldMk cId="1542322918" sldId="400"/>
            <ac:spMk id="251" creationId="{1E8A9B28-2707-49DB-92C4-D2C23D4FB644}"/>
          </ac:spMkLst>
        </pc:spChg>
        <pc:spChg chg="mod">
          <ac:chgData name="hassan MH" userId="84cd2103f36ef0dc" providerId="LiveId" clId="{503E8875-88F6-4C29-BD5A-496F9A349BB6}" dt="2022-04-24T14:23:44.855" v="342"/>
          <ac:spMkLst>
            <pc:docMk/>
            <pc:sldMk cId="1542322918" sldId="400"/>
            <ac:spMk id="252" creationId="{E85EED06-921E-45B2-8E44-C8CEADC7EB6E}"/>
          </ac:spMkLst>
        </pc:spChg>
        <pc:spChg chg="mod">
          <ac:chgData name="hassan MH" userId="84cd2103f36ef0dc" providerId="LiveId" clId="{503E8875-88F6-4C29-BD5A-496F9A349BB6}" dt="2022-04-24T14:23:44.855" v="342"/>
          <ac:spMkLst>
            <pc:docMk/>
            <pc:sldMk cId="1542322918" sldId="400"/>
            <ac:spMk id="253" creationId="{33DD21EA-D2FC-4F08-8E22-AB246F910795}"/>
          </ac:spMkLst>
        </pc:spChg>
        <pc:spChg chg="mod">
          <ac:chgData name="hassan MH" userId="84cd2103f36ef0dc" providerId="LiveId" clId="{503E8875-88F6-4C29-BD5A-496F9A349BB6}" dt="2022-04-24T14:23:44.855" v="342"/>
          <ac:spMkLst>
            <pc:docMk/>
            <pc:sldMk cId="1542322918" sldId="400"/>
            <ac:spMk id="254" creationId="{9A42A2D1-15A0-434F-8566-8BCBE0A4B820}"/>
          </ac:spMkLst>
        </pc:spChg>
        <pc:spChg chg="mod">
          <ac:chgData name="hassan MH" userId="84cd2103f36ef0dc" providerId="LiveId" clId="{503E8875-88F6-4C29-BD5A-496F9A349BB6}" dt="2022-04-24T14:23:44.855" v="342"/>
          <ac:spMkLst>
            <pc:docMk/>
            <pc:sldMk cId="1542322918" sldId="400"/>
            <ac:spMk id="255" creationId="{91A4F491-2E00-4F5C-A064-B55DC2812063}"/>
          </ac:spMkLst>
        </pc:spChg>
        <pc:spChg chg="mod">
          <ac:chgData name="hassan MH" userId="84cd2103f36ef0dc" providerId="LiveId" clId="{503E8875-88F6-4C29-BD5A-496F9A349BB6}" dt="2022-04-24T14:23:44.855" v="342"/>
          <ac:spMkLst>
            <pc:docMk/>
            <pc:sldMk cId="1542322918" sldId="400"/>
            <ac:spMk id="256" creationId="{788B1F7F-B071-49B3-AC96-2B50C2BB18A5}"/>
          </ac:spMkLst>
        </pc:spChg>
        <pc:spChg chg="mod">
          <ac:chgData name="hassan MH" userId="84cd2103f36ef0dc" providerId="LiveId" clId="{503E8875-88F6-4C29-BD5A-496F9A349BB6}" dt="2022-04-24T14:23:44.855" v="342"/>
          <ac:spMkLst>
            <pc:docMk/>
            <pc:sldMk cId="1542322918" sldId="400"/>
            <ac:spMk id="257" creationId="{7655B28A-DE83-41DD-AF63-4408D4176BDC}"/>
          </ac:spMkLst>
        </pc:spChg>
        <pc:spChg chg="mod">
          <ac:chgData name="hassan MH" userId="84cd2103f36ef0dc" providerId="LiveId" clId="{503E8875-88F6-4C29-BD5A-496F9A349BB6}" dt="2022-04-24T14:23:44.855" v="342"/>
          <ac:spMkLst>
            <pc:docMk/>
            <pc:sldMk cId="1542322918" sldId="400"/>
            <ac:spMk id="258" creationId="{C7A870D9-DD51-48BD-877C-D89251110D13}"/>
          </ac:spMkLst>
        </pc:spChg>
        <pc:spChg chg="mod">
          <ac:chgData name="hassan MH" userId="84cd2103f36ef0dc" providerId="LiveId" clId="{503E8875-88F6-4C29-BD5A-496F9A349BB6}" dt="2022-04-24T14:23:44.855" v="342"/>
          <ac:spMkLst>
            <pc:docMk/>
            <pc:sldMk cId="1542322918" sldId="400"/>
            <ac:spMk id="259" creationId="{B2001AB0-8130-4AE5-BCCD-7E6001D144C5}"/>
          </ac:spMkLst>
        </pc:spChg>
        <pc:spChg chg="mod">
          <ac:chgData name="hassan MH" userId="84cd2103f36ef0dc" providerId="LiveId" clId="{503E8875-88F6-4C29-BD5A-496F9A349BB6}" dt="2022-04-24T14:23:44.855" v="342"/>
          <ac:spMkLst>
            <pc:docMk/>
            <pc:sldMk cId="1542322918" sldId="400"/>
            <ac:spMk id="260" creationId="{28C34EB1-F6A9-4B62-9861-EA6C36F2923F}"/>
          </ac:spMkLst>
        </pc:spChg>
        <pc:spChg chg="mod">
          <ac:chgData name="hassan MH" userId="84cd2103f36ef0dc" providerId="LiveId" clId="{503E8875-88F6-4C29-BD5A-496F9A349BB6}" dt="2022-04-24T14:23:44.855" v="342"/>
          <ac:spMkLst>
            <pc:docMk/>
            <pc:sldMk cId="1542322918" sldId="400"/>
            <ac:spMk id="261" creationId="{9496BEEC-800C-40D9-84CA-6A86FBE92FFC}"/>
          </ac:spMkLst>
        </pc:spChg>
        <pc:spChg chg="mod">
          <ac:chgData name="hassan MH" userId="84cd2103f36ef0dc" providerId="LiveId" clId="{503E8875-88F6-4C29-BD5A-496F9A349BB6}" dt="2022-04-24T14:23:44.855" v="342"/>
          <ac:spMkLst>
            <pc:docMk/>
            <pc:sldMk cId="1542322918" sldId="400"/>
            <ac:spMk id="262" creationId="{24A758DA-A804-47C2-B28C-D40D167A8551}"/>
          </ac:spMkLst>
        </pc:spChg>
        <pc:spChg chg="mod">
          <ac:chgData name="hassan MH" userId="84cd2103f36ef0dc" providerId="LiveId" clId="{503E8875-88F6-4C29-BD5A-496F9A349BB6}" dt="2022-04-24T14:23:44.855" v="342"/>
          <ac:spMkLst>
            <pc:docMk/>
            <pc:sldMk cId="1542322918" sldId="400"/>
            <ac:spMk id="263" creationId="{13E3587A-4628-4816-89EB-7F046E551A9D}"/>
          </ac:spMkLst>
        </pc:spChg>
        <pc:spChg chg="mod">
          <ac:chgData name="hassan MH" userId="84cd2103f36ef0dc" providerId="LiveId" clId="{503E8875-88F6-4C29-BD5A-496F9A349BB6}" dt="2022-04-24T14:23:44.855" v="342"/>
          <ac:spMkLst>
            <pc:docMk/>
            <pc:sldMk cId="1542322918" sldId="400"/>
            <ac:spMk id="264" creationId="{B8ACA508-CC79-40B6-93EA-0CCABE9083D7}"/>
          </ac:spMkLst>
        </pc:spChg>
        <pc:spChg chg="mod">
          <ac:chgData name="hassan MH" userId="84cd2103f36ef0dc" providerId="LiveId" clId="{503E8875-88F6-4C29-BD5A-496F9A349BB6}" dt="2022-04-24T14:23:44.855" v="342"/>
          <ac:spMkLst>
            <pc:docMk/>
            <pc:sldMk cId="1542322918" sldId="400"/>
            <ac:spMk id="265" creationId="{CEDCA09E-1D24-4BC4-805E-339DE1F19C14}"/>
          </ac:spMkLst>
        </pc:spChg>
        <pc:spChg chg="mod">
          <ac:chgData name="hassan MH" userId="84cd2103f36ef0dc" providerId="LiveId" clId="{503E8875-88F6-4C29-BD5A-496F9A349BB6}" dt="2022-04-24T14:23:44.855" v="342"/>
          <ac:spMkLst>
            <pc:docMk/>
            <pc:sldMk cId="1542322918" sldId="400"/>
            <ac:spMk id="268" creationId="{222C2A3A-7FB5-4929-A9A6-B3ECE7D1A779}"/>
          </ac:spMkLst>
        </pc:spChg>
        <pc:spChg chg="mod">
          <ac:chgData name="hassan MH" userId="84cd2103f36ef0dc" providerId="LiveId" clId="{503E8875-88F6-4C29-BD5A-496F9A349BB6}" dt="2022-04-24T14:23:44.855" v="342"/>
          <ac:spMkLst>
            <pc:docMk/>
            <pc:sldMk cId="1542322918" sldId="400"/>
            <ac:spMk id="269" creationId="{4C50314D-EF01-451C-BA70-58585ED33A26}"/>
          </ac:spMkLst>
        </pc:spChg>
        <pc:spChg chg="mod">
          <ac:chgData name="hassan MH" userId="84cd2103f36ef0dc" providerId="LiveId" clId="{503E8875-88F6-4C29-BD5A-496F9A349BB6}" dt="2022-04-24T14:23:44.855" v="342"/>
          <ac:spMkLst>
            <pc:docMk/>
            <pc:sldMk cId="1542322918" sldId="400"/>
            <ac:spMk id="270" creationId="{BA6AB2A5-F837-41EA-A46D-DC686A9A7053}"/>
          </ac:spMkLst>
        </pc:spChg>
        <pc:spChg chg="mod">
          <ac:chgData name="hassan MH" userId="84cd2103f36ef0dc" providerId="LiveId" clId="{503E8875-88F6-4C29-BD5A-496F9A349BB6}" dt="2022-04-24T14:23:44.855" v="342"/>
          <ac:spMkLst>
            <pc:docMk/>
            <pc:sldMk cId="1542322918" sldId="400"/>
            <ac:spMk id="271" creationId="{EEDE8FDE-075C-4B32-A8A1-BAE718850FFD}"/>
          </ac:spMkLst>
        </pc:spChg>
        <pc:spChg chg="mod">
          <ac:chgData name="hassan MH" userId="84cd2103f36ef0dc" providerId="LiveId" clId="{503E8875-88F6-4C29-BD5A-496F9A349BB6}" dt="2022-04-24T14:23:44.855" v="342"/>
          <ac:spMkLst>
            <pc:docMk/>
            <pc:sldMk cId="1542322918" sldId="400"/>
            <ac:spMk id="272" creationId="{DE5109FA-F16E-466C-9D46-8AE96C3528EA}"/>
          </ac:spMkLst>
        </pc:spChg>
        <pc:spChg chg="mod">
          <ac:chgData name="hassan MH" userId="84cd2103f36ef0dc" providerId="LiveId" clId="{503E8875-88F6-4C29-BD5A-496F9A349BB6}" dt="2022-04-24T14:23:44.855" v="342"/>
          <ac:spMkLst>
            <pc:docMk/>
            <pc:sldMk cId="1542322918" sldId="400"/>
            <ac:spMk id="273" creationId="{0873FD6A-F15E-47B4-9A5E-D88B349712D4}"/>
          </ac:spMkLst>
        </pc:spChg>
        <pc:spChg chg="mod">
          <ac:chgData name="hassan MH" userId="84cd2103f36ef0dc" providerId="LiveId" clId="{503E8875-88F6-4C29-BD5A-496F9A349BB6}" dt="2022-04-24T14:23:44.855" v="342"/>
          <ac:spMkLst>
            <pc:docMk/>
            <pc:sldMk cId="1542322918" sldId="400"/>
            <ac:spMk id="274" creationId="{E2AD60DC-669C-44A7-B13A-F89650E824CC}"/>
          </ac:spMkLst>
        </pc:spChg>
        <pc:spChg chg="mod">
          <ac:chgData name="hassan MH" userId="84cd2103f36ef0dc" providerId="LiveId" clId="{503E8875-88F6-4C29-BD5A-496F9A349BB6}" dt="2022-04-24T14:23:44.855" v="342"/>
          <ac:spMkLst>
            <pc:docMk/>
            <pc:sldMk cId="1542322918" sldId="400"/>
            <ac:spMk id="276" creationId="{CE2A810F-9972-42F5-800F-C4C379E0F479}"/>
          </ac:spMkLst>
        </pc:spChg>
        <pc:spChg chg="mod">
          <ac:chgData name="hassan MH" userId="84cd2103f36ef0dc" providerId="LiveId" clId="{503E8875-88F6-4C29-BD5A-496F9A349BB6}" dt="2022-04-24T14:23:44.855" v="342"/>
          <ac:spMkLst>
            <pc:docMk/>
            <pc:sldMk cId="1542322918" sldId="400"/>
            <ac:spMk id="277" creationId="{E47BF10A-0E6D-46F7-82F7-AB6FCCBEF283}"/>
          </ac:spMkLst>
        </pc:spChg>
        <pc:spChg chg="mod">
          <ac:chgData name="hassan MH" userId="84cd2103f36ef0dc" providerId="LiveId" clId="{503E8875-88F6-4C29-BD5A-496F9A349BB6}" dt="2022-04-24T14:23:44.855" v="342"/>
          <ac:spMkLst>
            <pc:docMk/>
            <pc:sldMk cId="1542322918" sldId="400"/>
            <ac:spMk id="278" creationId="{CE6997B5-44F7-4C47-9141-75E9B9BBF141}"/>
          </ac:spMkLst>
        </pc:spChg>
        <pc:spChg chg="mod">
          <ac:chgData name="hassan MH" userId="84cd2103f36ef0dc" providerId="LiveId" clId="{503E8875-88F6-4C29-BD5A-496F9A349BB6}" dt="2022-04-24T14:23:44.855" v="342"/>
          <ac:spMkLst>
            <pc:docMk/>
            <pc:sldMk cId="1542322918" sldId="400"/>
            <ac:spMk id="279" creationId="{2B2E0F98-BB29-4DE7-95F1-C2CAD10A3A7D}"/>
          </ac:spMkLst>
        </pc:spChg>
        <pc:spChg chg="mod">
          <ac:chgData name="hassan MH" userId="84cd2103f36ef0dc" providerId="LiveId" clId="{503E8875-88F6-4C29-BD5A-496F9A349BB6}" dt="2022-04-24T14:23:44.855" v="342"/>
          <ac:spMkLst>
            <pc:docMk/>
            <pc:sldMk cId="1542322918" sldId="400"/>
            <ac:spMk id="280" creationId="{B4E6595A-8E28-4F00-8A68-684FA1C64298}"/>
          </ac:spMkLst>
        </pc:spChg>
        <pc:spChg chg="mod">
          <ac:chgData name="hassan MH" userId="84cd2103f36ef0dc" providerId="LiveId" clId="{503E8875-88F6-4C29-BD5A-496F9A349BB6}" dt="2022-04-24T14:23:44.855" v="342"/>
          <ac:spMkLst>
            <pc:docMk/>
            <pc:sldMk cId="1542322918" sldId="400"/>
            <ac:spMk id="281" creationId="{9B2D15E5-5EE9-4242-8E15-164B900A04A8}"/>
          </ac:spMkLst>
        </pc:spChg>
        <pc:spChg chg="mod">
          <ac:chgData name="hassan MH" userId="84cd2103f36ef0dc" providerId="LiveId" clId="{503E8875-88F6-4C29-BD5A-496F9A349BB6}" dt="2022-04-24T14:23:44.855" v="342"/>
          <ac:spMkLst>
            <pc:docMk/>
            <pc:sldMk cId="1542322918" sldId="400"/>
            <ac:spMk id="282" creationId="{2C3482C4-B0A5-4706-A7C2-D905FDBDF8FB}"/>
          </ac:spMkLst>
        </pc:spChg>
        <pc:spChg chg="mod">
          <ac:chgData name="hassan MH" userId="84cd2103f36ef0dc" providerId="LiveId" clId="{503E8875-88F6-4C29-BD5A-496F9A349BB6}" dt="2022-04-24T14:23:44.855" v="342"/>
          <ac:spMkLst>
            <pc:docMk/>
            <pc:sldMk cId="1542322918" sldId="400"/>
            <ac:spMk id="283" creationId="{AE264713-938F-499D-A1E7-6323623688D2}"/>
          </ac:spMkLst>
        </pc:spChg>
        <pc:spChg chg="mod">
          <ac:chgData name="hassan MH" userId="84cd2103f36ef0dc" providerId="LiveId" clId="{503E8875-88F6-4C29-BD5A-496F9A349BB6}" dt="2022-04-24T14:23:44.855" v="342"/>
          <ac:spMkLst>
            <pc:docMk/>
            <pc:sldMk cId="1542322918" sldId="400"/>
            <ac:spMk id="284" creationId="{268B7DA6-8695-4F0C-8BA4-630962871CD1}"/>
          </ac:spMkLst>
        </pc:spChg>
        <pc:spChg chg="mod">
          <ac:chgData name="hassan MH" userId="84cd2103f36ef0dc" providerId="LiveId" clId="{503E8875-88F6-4C29-BD5A-496F9A349BB6}" dt="2022-04-24T14:23:44.855" v="342"/>
          <ac:spMkLst>
            <pc:docMk/>
            <pc:sldMk cId="1542322918" sldId="400"/>
            <ac:spMk id="285" creationId="{8C296386-4903-4E24-B937-03C9930152DD}"/>
          </ac:spMkLst>
        </pc:spChg>
        <pc:spChg chg="mod">
          <ac:chgData name="hassan MH" userId="84cd2103f36ef0dc" providerId="LiveId" clId="{503E8875-88F6-4C29-BD5A-496F9A349BB6}" dt="2022-04-24T14:24:08.851" v="345"/>
          <ac:spMkLst>
            <pc:docMk/>
            <pc:sldMk cId="1542322918" sldId="400"/>
            <ac:spMk id="287" creationId="{0896EBAE-F9E8-4A29-9CD7-BDF52D180797}"/>
          </ac:spMkLst>
        </pc:spChg>
        <pc:spChg chg="mod">
          <ac:chgData name="hassan MH" userId="84cd2103f36ef0dc" providerId="LiveId" clId="{503E8875-88F6-4C29-BD5A-496F9A349BB6}" dt="2022-04-24T14:24:08.851" v="345"/>
          <ac:spMkLst>
            <pc:docMk/>
            <pc:sldMk cId="1542322918" sldId="400"/>
            <ac:spMk id="288" creationId="{882C12B7-15E5-4020-BD4C-EB06C957349C}"/>
          </ac:spMkLst>
        </pc:spChg>
        <pc:spChg chg="mod">
          <ac:chgData name="hassan MH" userId="84cd2103f36ef0dc" providerId="LiveId" clId="{503E8875-88F6-4C29-BD5A-496F9A349BB6}" dt="2022-04-24T14:24:08.851" v="345"/>
          <ac:spMkLst>
            <pc:docMk/>
            <pc:sldMk cId="1542322918" sldId="400"/>
            <ac:spMk id="289" creationId="{16471595-9155-4ACF-9949-73AAA0711137}"/>
          </ac:spMkLst>
        </pc:spChg>
        <pc:spChg chg="mod">
          <ac:chgData name="hassan MH" userId="84cd2103f36ef0dc" providerId="LiveId" clId="{503E8875-88F6-4C29-BD5A-496F9A349BB6}" dt="2022-04-24T14:24:08.851" v="345"/>
          <ac:spMkLst>
            <pc:docMk/>
            <pc:sldMk cId="1542322918" sldId="400"/>
            <ac:spMk id="290" creationId="{1CA29373-4C24-4F22-AB13-5F9D05D66F82}"/>
          </ac:spMkLst>
        </pc:spChg>
        <pc:spChg chg="mod">
          <ac:chgData name="hassan MH" userId="84cd2103f36ef0dc" providerId="LiveId" clId="{503E8875-88F6-4C29-BD5A-496F9A349BB6}" dt="2022-04-24T14:24:08.851" v="345"/>
          <ac:spMkLst>
            <pc:docMk/>
            <pc:sldMk cId="1542322918" sldId="400"/>
            <ac:spMk id="291" creationId="{5C9F30AB-F6F7-4962-B21C-047F8D515A6B}"/>
          </ac:spMkLst>
        </pc:spChg>
        <pc:spChg chg="mod">
          <ac:chgData name="hassan MH" userId="84cd2103f36ef0dc" providerId="LiveId" clId="{503E8875-88F6-4C29-BD5A-496F9A349BB6}" dt="2022-04-24T15:45:31.281" v="1542" actId="1076"/>
          <ac:spMkLst>
            <pc:docMk/>
            <pc:sldMk cId="1542322918" sldId="400"/>
            <ac:spMk id="292" creationId="{3697B091-9EAB-477A-86D5-1D80B7406293}"/>
          </ac:spMkLst>
        </pc:spChg>
        <pc:spChg chg="mod">
          <ac:chgData name="hassan MH" userId="84cd2103f36ef0dc" providerId="LiveId" clId="{503E8875-88F6-4C29-BD5A-496F9A349BB6}" dt="2022-04-24T14:24:08.851" v="345"/>
          <ac:spMkLst>
            <pc:docMk/>
            <pc:sldMk cId="1542322918" sldId="400"/>
            <ac:spMk id="293" creationId="{B4413368-537B-4271-985B-6F7D9B5A6B83}"/>
          </ac:spMkLst>
        </pc:spChg>
        <pc:spChg chg="mod">
          <ac:chgData name="hassan MH" userId="84cd2103f36ef0dc" providerId="LiveId" clId="{503E8875-88F6-4C29-BD5A-496F9A349BB6}" dt="2022-04-24T14:24:08.851" v="345"/>
          <ac:spMkLst>
            <pc:docMk/>
            <pc:sldMk cId="1542322918" sldId="400"/>
            <ac:spMk id="295" creationId="{D1E465A3-46CA-4EED-8384-06DE83B8E158}"/>
          </ac:spMkLst>
        </pc:spChg>
        <pc:spChg chg="mod">
          <ac:chgData name="hassan MH" userId="84cd2103f36ef0dc" providerId="LiveId" clId="{503E8875-88F6-4C29-BD5A-496F9A349BB6}" dt="2022-04-24T14:24:08.851" v="345"/>
          <ac:spMkLst>
            <pc:docMk/>
            <pc:sldMk cId="1542322918" sldId="400"/>
            <ac:spMk id="298" creationId="{0778A819-5927-4208-A710-6FD842EABA0D}"/>
          </ac:spMkLst>
        </pc:spChg>
        <pc:spChg chg="mod">
          <ac:chgData name="hassan MH" userId="84cd2103f36ef0dc" providerId="LiveId" clId="{503E8875-88F6-4C29-BD5A-496F9A349BB6}" dt="2022-04-24T14:24:08.851" v="345"/>
          <ac:spMkLst>
            <pc:docMk/>
            <pc:sldMk cId="1542322918" sldId="400"/>
            <ac:spMk id="299" creationId="{8CCC49BC-10D8-4E04-914A-9B510FDBDBD7}"/>
          </ac:spMkLst>
        </pc:spChg>
        <pc:spChg chg="mod">
          <ac:chgData name="hassan MH" userId="84cd2103f36ef0dc" providerId="LiveId" clId="{503E8875-88F6-4C29-BD5A-496F9A349BB6}" dt="2022-04-24T14:24:08.851" v="345"/>
          <ac:spMkLst>
            <pc:docMk/>
            <pc:sldMk cId="1542322918" sldId="400"/>
            <ac:spMk id="300" creationId="{69C97391-0008-4224-BF4D-81E4932B1426}"/>
          </ac:spMkLst>
        </pc:spChg>
        <pc:spChg chg="mod">
          <ac:chgData name="hassan MH" userId="84cd2103f36ef0dc" providerId="LiveId" clId="{503E8875-88F6-4C29-BD5A-496F9A349BB6}" dt="2022-04-24T14:24:08.851" v="345"/>
          <ac:spMkLst>
            <pc:docMk/>
            <pc:sldMk cId="1542322918" sldId="400"/>
            <ac:spMk id="301" creationId="{36D76FD4-A6C5-498A-BA31-03ABD583776F}"/>
          </ac:spMkLst>
        </pc:spChg>
        <pc:spChg chg="mod">
          <ac:chgData name="hassan MH" userId="84cd2103f36ef0dc" providerId="LiveId" clId="{503E8875-88F6-4C29-BD5A-496F9A349BB6}" dt="2022-04-24T14:24:08.851" v="345"/>
          <ac:spMkLst>
            <pc:docMk/>
            <pc:sldMk cId="1542322918" sldId="400"/>
            <ac:spMk id="302" creationId="{D591C314-2E9D-407B-AF7C-B94EAAB2784A}"/>
          </ac:spMkLst>
        </pc:spChg>
        <pc:spChg chg="mod">
          <ac:chgData name="hassan MH" userId="84cd2103f36ef0dc" providerId="LiveId" clId="{503E8875-88F6-4C29-BD5A-496F9A349BB6}" dt="2022-04-24T14:24:08.851" v="345"/>
          <ac:spMkLst>
            <pc:docMk/>
            <pc:sldMk cId="1542322918" sldId="400"/>
            <ac:spMk id="303" creationId="{8D3DF1A7-1464-4D75-969D-5363D5A672D4}"/>
          </ac:spMkLst>
        </pc:spChg>
        <pc:spChg chg="mod">
          <ac:chgData name="hassan MH" userId="84cd2103f36ef0dc" providerId="LiveId" clId="{503E8875-88F6-4C29-BD5A-496F9A349BB6}" dt="2022-04-24T14:24:08.851" v="345"/>
          <ac:spMkLst>
            <pc:docMk/>
            <pc:sldMk cId="1542322918" sldId="400"/>
            <ac:spMk id="304" creationId="{6B9D522B-A8FE-4691-9A61-D379C72ED80A}"/>
          </ac:spMkLst>
        </pc:spChg>
        <pc:spChg chg="mod">
          <ac:chgData name="hassan MH" userId="84cd2103f36ef0dc" providerId="LiveId" clId="{503E8875-88F6-4C29-BD5A-496F9A349BB6}" dt="2022-04-24T14:24:08.851" v="345"/>
          <ac:spMkLst>
            <pc:docMk/>
            <pc:sldMk cId="1542322918" sldId="400"/>
            <ac:spMk id="305" creationId="{A1834E5D-41C0-469D-BBB2-4936B07880C8}"/>
          </ac:spMkLst>
        </pc:spChg>
        <pc:spChg chg="mod">
          <ac:chgData name="hassan MH" userId="84cd2103f36ef0dc" providerId="LiveId" clId="{503E8875-88F6-4C29-BD5A-496F9A349BB6}" dt="2022-04-24T14:24:08.851" v="345"/>
          <ac:spMkLst>
            <pc:docMk/>
            <pc:sldMk cId="1542322918" sldId="400"/>
            <ac:spMk id="306" creationId="{D22231FA-A645-4784-B980-5D048FEB86FE}"/>
          </ac:spMkLst>
        </pc:spChg>
        <pc:spChg chg="mod">
          <ac:chgData name="hassan MH" userId="84cd2103f36ef0dc" providerId="LiveId" clId="{503E8875-88F6-4C29-BD5A-496F9A349BB6}" dt="2022-04-24T14:24:08.851" v="345"/>
          <ac:spMkLst>
            <pc:docMk/>
            <pc:sldMk cId="1542322918" sldId="400"/>
            <ac:spMk id="307" creationId="{EB2F4D0D-E295-4F80-BFF6-BBBCA0156209}"/>
          </ac:spMkLst>
        </pc:spChg>
        <pc:spChg chg="mod">
          <ac:chgData name="hassan MH" userId="84cd2103f36ef0dc" providerId="LiveId" clId="{503E8875-88F6-4C29-BD5A-496F9A349BB6}" dt="2022-04-24T14:24:08.851" v="345"/>
          <ac:spMkLst>
            <pc:docMk/>
            <pc:sldMk cId="1542322918" sldId="400"/>
            <ac:spMk id="308" creationId="{922FCF77-4DF1-45AC-AFDD-33A945EF05D9}"/>
          </ac:spMkLst>
        </pc:spChg>
        <pc:spChg chg="mod">
          <ac:chgData name="hassan MH" userId="84cd2103f36ef0dc" providerId="LiveId" clId="{503E8875-88F6-4C29-BD5A-496F9A349BB6}" dt="2022-04-24T14:24:08.851" v="345"/>
          <ac:spMkLst>
            <pc:docMk/>
            <pc:sldMk cId="1542322918" sldId="400"/>
            <ac:spMk id="309" creationId="{3885ED5A-7EF6-45AF-ABF6-06B0F0D4E320}"/>
          </ac:spMkLst>
        </pc:spChg>
        <pc:spChg chg="mod">
          <ac:chgData name="hassan MH" userId="84cd2103f36ef0dc" providerId="LiveId" clId="{503E8875-88F6-4C29-BD5A-496F9A349BB6}" dt="2022-04-24T14:24:08.851" v="345"/>
          <ac:spMkLst>
            <pc:docMk/>
            <pc:sldMk cId="1542322918" sldId="400"/>
            <ac:spMk id="310" creationId="{7E163A6C-72ED-461E-B7E9-A78175AF38AB}"/>
          </ac:spMkLst>
        </pc:spChg>
        <pc:spChg chg="mod">
          <ac:chgData name="hassan MH" userId="84cd2103f36ef0dc" providerId="LiveId" clId="{503E8875-88F6-4C29-BD5A-496F9A349BB6}" dt="2022-04-24T14:24:08.851" v="345"/>
          <ac:spMkLst>
            <pc:docMk/>
            <pc:sldMk cId="1542322918" sldId="400"/>
            <ac:spMk id="311" creationId="{EF7CFBFF-2BE9-4AEB-96A9-608CE666EE59}"/>
          </ac:spMkLst>
        </pc:spChg>
        <pc:spChg chg="mod">
          <ac:chgData name="hassan MH" userId="84cd2103f36ef0dc" providerId="LiveId" clId="{503E8875-88F6-4C29-BD5A-496F9A349BB6}" dt="2022-04-24T14:24:08.851" v="345"/>
          <ac:spMkLst>
            <pc:docMk/>
            <pc:sldMk cId="1542322918" sldId="400"/>
            <ac:spMk id="312" creationId="{D3AB450F-CEF0-412C-8923-19F5E1828484}"/>
          </ac:spMkLst>
        </pc:spChg>
        <pc:spChg chg="mod">
          <ac:chgData name="hassan MH" userId="84cd2103f36ef0dc" providerId="LiveId" clId="{503E8875-88F6-4C29-BD5A-496F9A349BB6}" dt="2022-04-24T14:24:08.851" v="345"/>
          <ac:spMkLst>
            <pc:docMk/>
            <pc:sldMk cId="1542322918" sldId="400"/>
            <ac:spMk id="313" creationId="{7BA818DC-AB20-450E-BA9E-D0EE56AE4F30}"/>
          </ac:spMkLst>
        </pc:spChg>
        <pc:spChg chg="mod">
          <ac:chgData name="hassan MH" userId="84cd2103f36ef0dc" providerId="LiveId" clId="{503E8875-88F6-4C29-BD5A-496F9A349BB6}" dt="2022-04-24T14:24:19.075" v="347"/>
          <ac:spMkLst>
            <pc:docMk/>
            <pc:sldMk cId="1542322918" sldId="400"/>
            <ac:spMk id="316" creationId="{051E673D-6BF5-4BC8-9119-EC687125B0D8}"/>
          </ac:spMkLst>
        </pc:spChg>
        <pc:spChg chg="mod">
          <ac:chgData name="hassan MH" userId="84cd2103f36ef0dc" providerId="LiveId" clId="{503E8875-88F6-4C29-BD5A-496F9A349BB6}" dt="2022-04-24T14:24:19.075" v="347"/>
          <ac:spMkLst>
            <pc:docMk/>
            <pc:sldMk cId="1542322918" sldId="400"/>
            <ac:spMk id="317" creationId="{0A7972D4-4488-4FD7-92AB-0522DA43D410}"/>
          </ac:spMkLst>
        </pc:spChg>
        <pc:spChg chg="mod">
          <ac:chgData name="hassan MH" userId="84cd2103f36ef0dc" providerId="LiveId" clId="{503E8875-88F6-4C29-BD5A-496F9A349BB6}" dt="2022-04-24T14:24:19.075" v="347"/>
          <ac:spMkLst>
            <pc:docMk/>
            <pc:sldMk cId="1542322918" sldId="400"/>
            <ac:spMk id="320" creationId="{D80467F1-7723-4898-AA16-4E5E59BD142F}"/>
          </ac:spMkLst>
        </pc:spChg>
        <pc:spChg chg="mod">
          <ac:chgData name="hassan MH" userId="84cd2103f36ef0dc" providerId="LiveId" clId="{503E8875-88F6-4C29-BD5A-496F9A349BB6}" dt="2022-04-24T14:25:16.871" v="364" actId="207"/>
          <ac:spMkLst>
            <pc:docMk/>
            <pc:sldMk cId="1542322918" sldId="400"/>
            <ac:spMk id="324" creationId="{4D62717C-97A9-49AE-B258-F814AFC631F4}"/>
          </ac:spMkLst>
        </pc:spChg>
        <pc:spChg chg="mod">
          <ac:chgData name="hassan MH" userId="84cd2103f36ef0dc" providerId="LiveId" clId="{503E8875-88F6-4C29-BD5A-496F9A349BB6}" dt="2022-04-24T14:25:34.965" v="368" actId="207"/>
          <ac:spMkLst>
            <pc:docMk/>
            <pc:sldMk cId="1542322918" sldId="400"/>
            <ac:spMk id="325" creationId="{0A189D8E-4871-4DB1-84BA-BF6EC926A0A1}"/>
          </ac:spMkLst>
        </pc:spChg>
        <pc:spChg chg="mod">
          <ac:chgData name="hassan MH" userId="84cd2103f36ef0dc" providerId="LiveId" clId="{503E8875-88F6-4C29-BD5A-496F9A349BB6}" dt="2022-04-24T14:25:29.400" v="367" actId="207"/>
          <ac:spMkLst>
            <pc:docMk/>
            <pc:sldMk cId="1542322918" sldId="400"/>
            <ac:spMk id="326" creationId="{714BC0F0-A424-47F8-8E95-7ACBE0A47FA9}"/>
          </ac:spMkLst>
        </pc:spChg>
        <pc:spChg chg="mod">
          <ac:chgData name="hassan MH" userId="84cd2103f36ef0dc" providerId="LiveId" clId="{503E8875-88F6-4C29-BD5A-496F9A349BB6}" dt="2022-04-24T14:25:29.052" v="366" actId="207"/>
          <ac:spMkLst>
            <pc:docMk/>
            <pc:sldMk cId="1542322918" sldId="400"/>
            <ac:spMk id="327" creationId="{88BD3EDA-254E-4FC3-9557-3FA1A1A3F5C6}"/>
          </ac:spMkLst>
        </pc:spChg>
        <pc:spChg chg="mod">
          <ac:chgData name="hassan MH" userId="84cd2103f36ef0dc" providerId="LiveId" clId="{503E8875-88F6-4C29-BD5A-496F9A349BB6}" dt="2022-04-24T14:25:28.132" v="365" actId="207"/>
          <ac:spMkLst>
            <pc:docMk/>
            <pc:sldMk cId="1542322918" sldId="400"/>
            <ac:spMk id="328" creationId="{2C028683-1D0B-41AD-8257-9C58738801CF}"/>
          </ac:spMkLst>
        </pc:spChg>
        <pc:spChg chg="mod">
          <ac:chgData name="hassan MH" userId="84cd2103f36ef0dc" providerId="LiveId" clId="{503E8875-88F6-4C29-BD5A-496F9A349BB6}" dt="2022-04-24T14:24:19.075" v="347"/>
          <ac:spMkLst>
            <pc:docMk/>
            <pc:sldMk cId="1542322918" sldId="400"/>
            <ac:spMk id="329" creationId="{3575174E-2F3B-4453-850C-34185E64EBE5}"/>
          </ac:spMkLst>
        </pc:spChg>
        <pc:spChg chg="mod">
          <ac:chgData name="hassan MH" userId="84cd2103f36ef0dc" providerId="LiveId" clId="{503E8875-88F6-4C29-BD5A-496F9A349BB6}" dt="2022-04-24T14:24:19.075" v="347"/>
          <ac:spMkLst>
            <pc:docMk/>
            <pc:sldMk cId="1542322918" sldId="400"/>
            <ac:spMk id="330" creationId="{76826387-37B7-4538-B64E-BF88CDE3D023}"/>
          </ac:spMkLst>
        </pc:spChg>
        <pc:spChg chg="mod">
          <ac:chgData name="hassan MH" userId="84cd2103f36ef0dc" providerId="LiveId" clId="{503E8875-88F6-4C29-BD5A-496F9A349BB6}" dt="2022-04-24T14:24:19.075" v="347"/>
          <ac:spMkLst>
            <pc:docMk/>
            <pc:sldMk cId="1542322918" sldId="400"/>
            <ac:spMk id="332" creationId="{994D978E-AF34-49C5-83AC-5806C42D7CCA}"/>
          </ac:spMkLst>
        </pc:spChg>
        <pc:spChg chg="mod">
          <ac:chgData name="hassan MH" userId="84cd2103f36ef0dc" providerId="LiveId" clId="{503E8875-88F6-4C29-BD5A-496F9A349BB6}" dt="2022-04-24T14:24:19.075" v="347"/>
          <ac:spMkLst>
            <pc:docMk/>
            <pc:sldMk cId="1542322918" sldId="400"/>
            <ac:spMk id="334" creationId="{9A4341C1-2770-4002-8877-15CBA64EDDEE}"/>
          </ac:spMkLst>
        </pc:spChg>
        <pc:spChg chg="mod">
          <ac:chgData name="hassan MH" userId="84cd2103f36ef0dc" providerId="LiveId" clId="{503E8875-88F6-4C29-BD5A-496F9A349BB6}" dt="2022-04-24T14:24:19.075" v="347"/>
          <ac:spMkLst>
            <pc:docMk/>
            <pc:sldMk cId="1542322918" sldId="400"/>
            <ac:spMk id="335" creationId="{1D3BF13A-0A00-4197-A028-ABD0E000B203}"/>
          </ac:spMkLst>
        </pc:spChg>
        <pc:spChg chg="mod">
          <ac:chgData name="hassan MH" userId="84cd2103f36ef0dc" providerId="LiveId" clId="{503E8875-88F6-4C29-BD5A-496F9A349BB6}" dt="2022-04-24T14:24:19.075" v="347"/>
          <ac:spMkLst>
            <pc:docMk/>
            <pc:sldMk cId="1542322918" sldId="400"/>
            <ac:spMk id="336" creationId="{2B55EBBF-D598-411B-A6CB-D78184484D9F}"/>
          </ac:spMkLst>
        </pc:spChg>
        <pc:spChg chg="mod">
          <ac:chgData name="hassan MH" userId="84cd2103f36ef0dc" providerId="LiveId" clId="{503E8875-88F6-4C29-BD5A-496F9A349BB6}" dt="2022-04-24T14:24:19.075" v="347"/>
          <ac:spMkLst>
            <pc:docMk/>
            <pc:sldMk cId="1542322918" sldId="400"/>
            <ac:spMk id="337" creationId="{058E05A9-3A01-4C60-81CF-904D3839A9CF}"/>
          </ac:spMkLst>
        </pc:spChg>
        <pc:spChg chg="mod">
          <ac:chgData name="hassan MH" userId="84cd2103f36ef0dc" providerId="LiveId" clId="{503E8875-88F6-4C29-BD5A-496F9A349BB6}" dt="2022-04-24T14:24:19.075" v="347"/>
          <ac:spMkLst>
            <pc:docMk/>
            <pc:sldMk cId="1542322918" sldId="400"/>
            <ac:spMk id="338" creationId="{2F5F192A-24FF-4DD1-818A-41FC240B4581}"/>
          </ac:spMkLst>
        </pc:spChg>
        <pc:spChg chg="mod">
          <ac:chgData name="hassan MH" userId="84cd2103f36ef0dc" providerId="LiveId" clId="{503E8875-88F6-4C29-BD5A-496F9A349BB6}" dt="2022-04-24T14:24:19.075" v="347"/>
          <ac:spMkLst>
            <pc:docMk/>
            <pc:sldMk cId="1542322918" sldId="400"/>
            <ac:spMk id="339" creationId="{12E149AC-888B-44C8-953B-247CB37666BC}"/>
          </ac:spMkLst>
        </pc:spChg>
        <pc:spChg chg="mod">
          <ac:chgData name="hassan MH" userId="84cd2103f36ef0dc" providerId="LiveId" clId="{503E8875-88F6-4C29-BD5A-496F9A349BB6}" dt="2022-04-24T14:24:19.075" v="347"/>
          <ac:spMkLst>
            <pc:docMk/>
            <pc:sldMk cId="1542322918" sldId="400"/>
            <ac:spMk id="340" creationId="{8DBBE941-C744-41F9-83AB-034334966BCC}"/>
          </ac:spMkLst>
        </pc:spChg>
        <pc:spChg chg="mod">
          <ac:chgData name="hassan MH" userId="84cd2103f36ef0dc" providerId="LiveId" clId="{503E8875-88F6-4C29-BD5A-496F9A349BB6}" dt="2022-04-24T14:24:19.075" v="347"/>
          <ac:spMkLst>
            <pc:docMk/>
            <pc:sldMk cId="1542322918" sldId="400"/>
            <ac:spMk id="341" creationId="{62D4F44D-7CEB-4906-9193-8B9DEC103EFE}"/>
          </ac:spMkLst>
        </pc:spChg>
        <pc:spChg chg="mod">
          <ac:chgData name="hassan MH" userId="84cd2103f36ef0dc" providerId="LiveId" clId="{503E8875-88F6-4C29-BD5A-496F9A349BB6}" dt="2022-04-24T14:24:19.075" v="347"/>
          <ac:spMkLst>
            <pc:docMk/>
            <pc:sldMk cId="1542322918" sldId="400"/>
            <ac:spMk id="342" creationId="{F096B056-8E9A-4B8E-830A-F8EA11FE1E36}"/>
          </ac:spMkLst>
        </pc:spChg>
        <pc:spChg chg="mod">
          <ac:chgData name="hassan MH" userId="84cd2103f36ef0dc" providerId="LiveId" clId="{503E8875-88F6-4C29-BD5A-496F9A349BB6}" dt="2022-04-24T14:24:19.075" v="347"/>
          <ac:spMkLst>
            <pc:docMk/>
            <pc:sldMk cId="1542322918" sldId="400"/>
            <ac:spMk id="343" creationId="{3B0AB605-F316-446D-8B1C-B3ADEAAB74E7}"/>
          </ac:spMkLst>
        </pc:spChg>
        <pc:spChg chg="mod">
          <ac:chgData name="hassan MH" userId="84cd2103f36ef0dc" providerId="LiveId" clId="{503E8875-88F6-4C29-BD5A-496F9A349BB6}" dt="2022-04-24T14:24:19.075" v="347"/>
          <ac:spMkLst>
            <pc:docMk/>
            <pc:sldMk cId="1542322918" sldId="400"/>
            <ac:spMk id="344" creationId="{EEBE10C2-05BB-458B-97C6-4E9DF9A23012}"/>
          </ac:spMkLst>
        </pc:spChg>
        <pc:spChg chg="mod">
          <ac:chgData name="hassan MH" userId="84cd2103f36ef0dc" providerId="LiveId" clId="{503E8875-88F6-4C29-BD5A-496F9A349BB6}" dt="2022-04-24T14:24:19.075" v="347"/>
          <ac:spMkLst>
            <pc:docMk/>
            <pc:sldMk cId="1542322918" sldId="400"/>
            <ac:spMk id="345" creationId="{3819713E-027D-4DAE-8913-EE8045314CFF}"/>
          </ac:spMkLst>
        </pc:spChg>
        <pc:spChg chg="mod">
          <ac:chgData name="hassan MH" userId="84cd2103f36ef0dc" providerId="LiveId" clId="{503E8875-88F6-4C29-BD5A-496F9A349BB6}" dt="2022-04-24T14:24:19.075" v="347"/>
          <ac:spMkLst>
            <pc:docMk/>
            <pc:sldMk cId="1542322918" sldId="400"/>
            <ac:spMk id="346" creationId="{EB1B0B31-307E-460A-8FDA-F809D3D19F7C}"/>
          </ac:spMkLst>
        </pc:spChg>
        <pc:spChg chg="mod">
          <ac:chgData name="hassan MH" userId="84cd2103f36ef0dc" providerId="LiveId" clId="{503E8875-88F6-4C29-BD5A-496F9A349BB6}" dt="2022-04-24T14:24:19.075" v="347"/>
          <ac:spMkLst>
            <pc:docMk/>
            <pc:sldMk cId="1542322918" sldId="400"/>
            <ac:spMk id="347" creationId="{11C7EB1C-BB93-4D38-A863-EE29B4DC73E1}"/>
          </ac:spMkLst>
        </pc:spChg>
        <pc:grpChg chg="add del mod">
          <ac:chgData name="hassan MH" userId="84cd2103f36ef0dc" providerId="LiveId" clId="{503E8875-88F6-4C29-BD5A-496F9A349BB6}" dt="2022-04-24T14:24:01.689" v="344" actId="478"/>
          <ac:grpSpMkLst>
            <pc:docMk/>
            <pc:sldMk cId="1542322918" sldId="400"/>
            <ac:grpSpMk id="96" creationId="{87B8FD61-D700-4F17-A585-CC46C91C389F}"/>
          </ac:grpSpMkLst>
        </pc:grpChg>
        <pc:grpChg chg="mod">
          <ac:chgData name="hassan MH" userId="84cd2103f36ef0dc" providerId="LiveId" clId="{503E8875-88F6-4C29-BD5A-496F9A349BB6}" dt="2022-04-24T14:23:44.855" v="342"/>
          <ac:grpSpMkLst>
            <pc:docMk/>
            <pc:sldMk cId="1542322918" sldId="400"/>
            <ac:grpSpMk id="97" creationId="{6E8500D1-6638-4865-98DA-EF1DC4F28764}"/>
          </ac:grpSpMkLst>
        </pc:grpChg>
        <pc:grpChg chg="mod">
          <ac:chgData name="hassan MH" userId="84cd2103f36ef0dc" providerId="LiveId" clId="{503E8875-88F6-4C29-BD5A-496F9A349BB6}" dt="2022-04-24T14:23:44.855" v="342"/>
          <ac:grpSpMkLst>
            <pc:docMk/>
            <pc:sldMk cId="1542322918" sldId="400"/>
            <ac:grpSpMk id="98" creationId="{B03D5672-E90F-41E3-8CBE-ABD4638B21FE}"/>
          </ac:grpSpMkLst>
        </pc:grpChg>
        <pc:grpChg chg="mod">
          <ac:chgData name="hassan MH" userId="84cd2103f36ef0dc" providerId="LiveId" clId="{503E8875-88F6-4C29-BD5A-496F9A349BB6}" dt="2022-04-24T14:23:44.855" v="342"/>
          <ac:grpSpMkLst>
            <pc:docMk/>
            <pc:sldMk cId="1542322918" sldId="400"/>
            <ac:grpSpMk id="100" creationId="{17111D9A-EA8A-4690-9BA5-A1CD8E8AC6A1}"/>
          </ac:grpSpMkLst>
        </pc:grpChg>
        <pc:grpChg chg="mod">
          <ac:chgData name="hassan MH" userId="84cd2103f36ef0dc" providerId="LiveId" clId="{503E8875-88F6-4C29-BD5A-496F9A349BB6}" dt="2022-04-24T14:23:44.855" v="342"/>
          <ac:grpSpMkLst>
            <pc:docMk/>
            <pc:sldMk cId="1542322918" sldId="400"/>
            <ac:grpSpMk id="101" creationId="{D91A2C73-E348-4A9F-A2EB-8D799D9817EF}"/>
          </ac:grpSpMkLst>
        </pc:grpChg>
        <pc:grpChg chg="mod">
          <ac:chgData name="hassan MH" userId="84cd2103f36ef0dc" providerId="LiveId" clId="{503E8875-88F6-4C29-BD5A-496F9A349BB6}" dt="2022-04-24T14:34:46.790" v="545" actId="1076"/>
          <ac:grpSpMkLst>
            <pc:docMk/>
            <pc:sldMk cId="1542322918" sldId="400"/>
            <ac:grpSpMk id="106" creationId="{460820CE-3C56-4175-AD30-7048AA149007}"/>
          </ac:grpSpMkLst>
        </pc:grpChg>
        <pc:grpChg chg="mod">
          <ac:chgData name="hassan MH" userId="84cd2103f36ef0dc" providerId="LiveId" clId="{503E8875-88F6-4C29-BD5A-496F9A349BB6}" dt="2022-04-24T14:34:46.790" v="545" actId="1076"/>
          <ac:grpSpMkLst>
            <pc:docMk/>
            <pc:sldMk cId="1542322918" sldId="400"/>
            <ac:grpSpMk id="113" creationId="{9C691681-F684-42DC-A3C2-DE051F20370F}"/>
          </ac:grpSpMkLst>
        </pc:grpChg>
        <pc:grpChg chg="del">
          <ac:chgData name="hassan MH" userId="84cd2103f36ef0dc" providerId="LiveId" clId="{503E8875-88F6-4C29-BD5A-496F9A349BB6}" dt="2022-04-24T14:18:58.150" v="223" actId="478"/>
          <ac:grpSpMkLst>
            <pc:docMk/>
            <pc:sldMk cId="1542322918" sldId="400"/>
            <ac:grpSpMk id="120" creationId="{A0492E17-C7AE-4E85-BF09-96546A4F1EB0}"/>
          </ac:grpSpMkLst>
        </pc:grpChg>
        <pc:grpChg chg="mod">
          <ac:chgData name="hassan MH" userId="84cd2103f36ef0dc" providerId="LiveId" clId="{503E8875-88F6-4C29-BD5A-496F9A349BB6}" dt="2022-04-24T14:23:44.855" v="342"/>
          <ac:grpSpMkLst>
            <pc:docMk/>
            <pc:sldMk cId="1542322918" sldId="400"/>
            <ac:grpSpMk id="191" creationId="{95527B70-A64E-43BC-AC60-248C469A27FC}"/>
          </ac:grpSpMkLst>
        </pc:grpChg>
        <pc:grpChg chg="mod">
          <ac:chgData name="hassan MH" userId="84cd2103f36ef0dc" providerId="LiveId" clId="{503E8875-88F6-4C29-BD5A-496F9A349BB6}" dt="2022-04-24T14:23:44.855" v="342"/>
          <ac:grpSpMkLst>
            <pc:docMk/>
            <pc:sldMk cId="1542322918" sldId="400"/>
            <ac:grpSpMk id="192" creationId="{DBE67973-29E4-458A-9F10-73CE3DABD57C}"/>
          </ac:grpSpMkLst>
        </pc:grpChg>
        <pc:grpChg chg="mod">
          <ac:chgData name="hassan MH" userId="84cd2103f36ef0dc" providerId="LiveId" clId="{503E8875-88F6-4C29-BD5A-496F9A349BB6}" dt="2022-04-24T14:23:44.855" v="342"/>
          <ac:grpSpMkLst>
            <pc:docMk/>
            <pc:sldMk cId="1542322918" sldId="400"/>
            <ac:grpSpMk id="193" creationId="{36332E00-4EAF-490E-B5B9-0A6850683E9B}"/>
          </ac:grpSpMkLst>
        </pc:grpChg>
        <pc:grpChg chg="mod">
          <ac:chgData name="hassan MH" userId="84cd2103f36ef0dc" providerId="LiveId" clId="{503E8875-88F6-4C29-BD5A-496F9A349BB6}" dt="2022-04-24T14:23:44.855" v="342"/>
          <ac:grpSpMkLst>
            <pc:docMk/>
            <pc:sldMk cId="1542322918" sldId="400"/>
            <ac:grpSpMk id="194" creationId="{C1DCA2C1-B5F9-429E-AF35-7B84E03E4AD3}"/>
          </ac:grpSpMkLst>
        </pc:grpChg>
        <pc:grpChg chg="mod">
          <ac:chgData name="hassan MH" userId="84cd2103f36ef0dc" providerId="LiveId" clId="{503E8875-88F6-4C29-BD5A-496F9A349BB6}" dt="2022-04-24T14:23:44.855" v="342"/>
          <ac:grpSpMkLst>
            <pc:docMk/>
            <pc:sldMk cId="1542322918" sldId="400"/>
            <ac:grpSpMk id="197" creationId="{F5588B0B-086C-4330-8112-98FA0F993743}"/>
          </ac:grpSpMkLst>
        </pc:grpChg>
        <pc:grpChg chg="mod">
          <ac:chgData name="hassan MH" userId="84cd2103f36ef0dc" providerId="LiveId" clId="{503E8875-88F6-4C29-BD5A-496F9A349BB6}" dt="2022-04-24T14:23:44.855" v="342"/>
          <ac:grpSpMkLst>
            <pc:docMk/>
            <pc:sldMk cId="1542322918" sldId="400"/>
            <ac:grpSpMk id="198" creationId="{D6379F0E-3718-4A2B-AC3A-A460F25DFF9D}"/>
          </ac:grpSpMkLst>
        </pc:grpChg>
        <pc:grpChg chg="mod">
          <ac:chgData name="hassan MH" userId="84cd2103f36ef0dc" providerId="LiveId" clId="{503E8875-88F6-4C29-BD5A-496F9A349BB6}" dt="2022-04-24T14:23:44.855" v="342"/>
          <ac:grpSpMkLst>
            <pc:docMk/>
            <pc:sldMk cId="1542322918" sldId="400"/>
            <ac:grpSpMk id="199" creationId="{4914F765-0A7D-4051-997A-78A02B7E6033}"/>
          </ac:grpSpMkLst>
        </pc:grpChg>
        <pc:grpChg chg="mod">
          <ac:chgData name="hassan MH" userId="84cd2103f36ef0dc" providerId="LiveId" clId="{503E8875-88F6-4C29-BD5A-496F9A349BB6}" dt="2022-04-24T14:23:44.855" v="342"/>
          <ac:grpSpMkLst>
            <pc:docMk/>
            <pc:sldMk cId="1542322918" sldId="400"/>
            <ac:grpSpMk id="243" creationId="{DB45E04E-ECFF-4B55-A231-4D95406764F7}"/>
          </ac:grpSpMkLst>
        </pc:grpChg>
        <pc:grpChg chg="mod">
          <ac:chgData name="hassan MH" userId="84cd2103f36ef0dc" providerId="LiveId" clId="{503E8875-88F6-4C29-BD5A-496F9A349BB6}" dt="2022-04-24T14:23:44.855" v="342"/>
          <ac:grpSpMkLst>
            <pc:docMk/>
            <pc:sldMk cId="1542322918" sldId="400"/>
            <ac:grpSpMk id="266" creationId="{4E397BD3-337A-4640-9476-5BCC00E4D38C}"/>
          </ac:grpSpMkLst>
        </pc:grpChg>
        <pc:grpChg chg="mod">
          <ac:chgData name="hassan MH" userId="84cd2103f36ef0dc" providerId="LiveId" clId="{503E8875-88F6-4C29-BD5A-496F9A349BB6}" dt="2022-04-24T14:23:44.855" v="342"/>
          <ac:grpSpMkLst>
            <pc:docMk/>
            <pc:sldMk cId="1542322918" sldId="400"/>
            <ac:grpSpMk id="267" creationId="{46D85ABA-F0F2-411E-A00F-FA19BDDEF181}"/>
          </ac:grpSpMkLst>
        </pc:grpChg>
        <pc:grpChg chg="mod">
          <ac:chgData name="hassan MH" userId="84cd2103f36ef0dc" providerId="LiveId" clId="{503E8875-88F6-4C29-BD5A-496F9A349BB6}" dt="2022-04-24T14:23:44.855" v="342"/>
          <ac:grpSpMkLst>
            <pc:docMk/>
            <pc:sldMk cId="1542322918" sldId="400"/>
            <ac:grpSpMk id="275" creationId="{E2B1DD2F-7965-4B4F-901C-4E9198C3DF68}"/>
          </ac:grpSpMkLst>
        </pc:grpChg>
        <pc:grpChg chg="add mod">
          <ac:chgData name="hassan MH" userId="84cd2103f36ef0dc" providerId="LiveId" clId="{503E8875-88F6-4C29-BD5A-496F9A349BB6}" dt="2022-04-24T14:25:43.571" v="371" actId="1076"/>
          <ac:grpSpMkLst>
            <pc:docMk/>
            <pc:sldMk cId="1542322918" sldId="400"/>
            <ac:grpSpMk id="286" creationId="{CCA3314F-E844-4C61-9B7B-93F5EE090EEE}"/>
          </ac:grpSpMkLst>
        </pc:grpChg>
        <pc:grpChg chg="mod">
          <ac:chgData name="hassan MH" userId="84cd2103f36ef0dc" providerId="LiveId" clId="{503E8875-88F6-4C29-BD5A-496F9A349BB6}" dt="2022-04-24T14:24:08.851" v="345"/>
          <ac:grpSpMkLst>
            <pc:docMk/>
            <pc:sldMk cId="1542322918" sldId="400"/>
            <ac:grpSpMk id="294" creationId="{C3155C34-E72E-4513-BC38-68DB01CF208E}"/>
          </ac:grpSpMkLst>
        </pc:grpChg>
        <pc:grpChg chg="mod">
          <ac:chgData name="hassan MH" userId="84cd2103f36ef0dc" providerId="LiveId" clId="{503E8875-88F6-4C29-BD5A-496F9A349BB6}" dt="2022-04-24T14:24:08.851" v="345"/>
          <ac:grpSpMkLst>
            <pc:docMk/>
            <pc:sldMk cId="1542322918" sldId="400"/>
            <ac:grpSpMk id="296" creationId="{1F4A9276-BBCB-40B9-9453-0E88820E0839}"/>
          </ac:grpSpMkLst>
        </pc:grpChg>
        <pc:grpChg chg="mod">
          <ac:chgData name="hassan MH" userId="84cd2103f36ef0dc" providerId="LiveId" clId="{503E8875-88F6-4C29-BD5A-496F9A349BB6}" dt="2022-04-24T14:24:08.851" v="345"/>
          <ac:grpSpMkLst>
            <pc:docMk/>
            <pc:sldMk cId="1542322918" sldId="400"/>
            <ac:grpSpMk id="297" creationId="{9DFC155D-D467-4734-9D8E-08016E3EA386}"/>
          </ac:grpSpMkLst>
        </pc:grpChg>
        <pc:grpChg chg="add mod">
          <ac:chgData name="hassan MH" userId="84cd2103f36ef0dc" providerId="LiveId" clId="{503E8875-88F6-4C29-BD5A-496F9A349BB6}" dt="2022-04-24T14:24:42.809" v="357" actId="1076"/>
          <ac:grpSpMkLst>
            <pc:docMk/>
            <pc:sldMk cId="1542322918" sldId="400"/>
            <ac:grpSpMk id="314" creationId="{00FDBD13-F8D2-489A-B125-E4ED23F82D52}"/>
          </ac:grpSpMkLst>
        </pc:grpChg>
        <pc:grpChg chg="mod">
          <ac:chgData name="hassan MH" userId="84cd2103f36ef0dc" providerId="LiveId" clId="{503E8875-88F6-4C29-BD5A-496F9A349BB6}" dt="2022-04-24T14:24:19.075" v="347"/>
          <ac:grpSpMkLst>
            <pc:docMk/>
            <pc:sldMk cId="1542322918" sldId="400"/>
            <ac:grpSpMk id="315" creationId="{4344C478-08BD-4C94-AA9F-C7616D1C3AF8}"/>
          </ac:grpSpMkLst>
        </pc:grpChg>
        <pc:grpChg chg="mod">
          <ac:chgData name="hassan MH" userId="84cd2103f36ef0dc" providerId="LiveId" clId="{503E8875-88F6-4C29-BD5A-496F9A349BB6}" dt="2022-04-24T14:24:19.075" v="347"/>
          <ac:grpSpMkLst>
            <pc:docMk/>
            <pc:sldMk cId="1542322918" sldId="400"/>
            <ac:grpSpMk id="318" creationId="{406C2E13-C55D-4BD8-867A-9B10AF4D7B8B}"/>
          </ac:grpSpMkLst>
        </pc:grpChg>
        <pc:grpChg chg="mod">
          <ac:chgData name="hassan MH" userId="84cd2103f36ef0dc" providerId="LiveId" clId="{503E8875-88F6-4C29-BD5A-496F9A349BB6}" dt="2022-04-24T14:24:19.075" v="347"/>
          <ac:grpSpMkLst>
            <pc:docMk/>
            <pc:sldMk cId="1542322918" sldId="400"/>
            <ac:grpSpMk id="319" creationId="{B9D7C8A5-D838-4AB3-9EC7-1DB1C7426001}"/>
          </ac:grpSpMkLst>
        </pc:grpChg>
        <pc:grpChg chg="mod">
          <ac:chgData name="hassan MH" userId="84cd2103f36ef0dc" providerId="LiveId" clId="{503E8875-88F6-4C29-BD5A-496F9A349BB6}" dt="2022-04-24T14:24:19.075" v="347"/>
          <ac:grpSpMkLst>
            <pc:docMk/>
            <pc:sldMk cId="1542322918" sldId="400"/>
            <ac:grpSpMk id="321" creationId="{E0C6D943-D552-4397-AFE2-AC704A6BED1C}"/>
          </ac:grpSpMkLst>
        </pc:grpChg>
        <pc:grpChg chg="mod">
          <ac:chgData name="hassan MH" userId="84cd2103f36ef0dc" providerId="LiveId" clId="{503E8875-88F6-4C29-BD5A-496F9A349BB6}" dt="2022-04-24T14:24:19.075" v="347"/>
          <ac:grpSpMkLst>
            <pc:docMk/>
            <pc:sldMk cId="1542322918" sldId="400"/>
            <ac:grpSpMk id="322" creationId="{86B8DE4B-784D-4080-B7EF-00270F5552EB}"/>
          </ac:grpSpMkLst>
        </pc:grpChg>
        <pc:grpChg chg="mod">
          <ac:chgData name="hassan MH" userId="84cd2103f36ef0dc" providerId="LiveId" clId="{503E8875-88F6-4C29-BD5A-496F9A349BB6}" dt="2022-04-24T14:24:19.075" v="347"/>
          <ac:grpSpMkLst>
            <pc:docMk/>
            <pc:sldMk cId="1542322918" sldId="400"/>
            <ac:grpSpMk id="323" creationId="{64B92AFB-1F10-4791-8BB4-AAA1754E5BF8}"/>
          </ac:grpSpMkLst>
        </pc:grpChg>
        <pc:grpChg chg="mod">
          <ac:chgData name="hassan MH" userId="84cd2103f36ef0dc" providerId="LiveId" clId="{503E8875-88F6-4C29-BD5A-496F9A349BB6}" dt="2022-04-24T14:24:19.075" v="347"/>
          <ac:grpSpMkLst>
            <pc:docMk/>
            <pc:sldMk cId="1542322918" sldId="400"/>
            <ac:grpSpMk id="331" creationId="{52041A75-E922-4440-A6B0-3D3C927D3DA3}"/>
          </ac:grpSpMkLst>
        </pc:grpChg>
        <pc:grpChg chg="mod">
          <ac:chgData name="hassan MH" userId="84cd2103f36ef0dc" providerId="LiveId" clId="{503E8875-88F6-4C29-BD5A-496F9A349BB6}" dt="2022-04-24T14:24:19.075" v="347"/>
          <ac:grpSpMkLst>
            <pc:docMk/>
            <pc:sldMk cId="1542322918" sldId="400"/>
            <ac:grpSpMk id="333" creationId="{2B3C5EE8-CC49-4B04-A0B0-92C0197ADBEE}"/>
          </ac:grpSpMkLst>
        </pc:grpChg>
        <pc:picChg chg="del">
          <ac:chgData name="hassan MH" userId="84cd2103f36ef0dc" providerId="LiveId" clId="{503E8875-88F6-4C29-BD5A-496F9A349BB6}" dt="2022-04-24T15:30:24.154" v="1355" actId="478"/>
          <ac:picMkLst>
            <pc:docMk/>
            <pc:sldMk cId="1542322918" sldId="400"/>
            <ac:picMk id="34" creationId="{D5D3F332-F2F1-446C-9978-A70CF41E49A0}"/>
          </ac:picMkLst>
        </pc:picChg>
      </pc:sldChg>
      <pc:sldChg chg="addSp delSp modSp add mod">
        <pc:chgData name="hassan MH" userId="84cd2103f36ef0dc" providerId="LiveId" clId="{503E8875-88F6-4C29-BD5A-496F9A349BB6}" dt="2022-04-24T15:30:29.618" v="1357" actId="478"/>
        <pc:sldMkLst>
          <pc:docMk/>
          <pc:sldMk cId="3395447296" sldId="401"/>
        </pc:sldMkLst>
        <pc:spChg chg="add del mod">
          <ac:chgData name="hassan MH" userId="84cd2103f36ef0dc" providerId="LiveId" clId="{503E8875-88F6-4C29-BD5A-496F9A349BB6}" dt="2022-04-24T14:33:04.086" v="515" actId="478"/>
          <ac:spMkLst>
            <pc:docMk/>
            <pc:sldMk cId="3395447296" sldId="401"/>
            <ac:spMk id="2" creationId="{989D0985-D7D0-4D8E-B589-8A41159A76F1}"/>
          </ac:spMkLst>
        </pc:spChg>
        <pc:spChg chg="del">
          <ac:chgData name="hassan MH" userId="84cd2103f36ef0dc" providerId="LiveId" clId="{503E8875-88F6-4C29-BD5A-496F9A349BB6}" dt="2022-04-24T14:26:57.983" v="381" actId="478"/>
          <ac:spMkLst>
            <pc:docMk/>
            <pc:sldMk cId="3395447296" sldId="401"/>
            <ac:spMk id="3" creationId="{282B1698-7832-41E7-BB90-E1030ECF6716}"/>
          </ac:spMkLst>
        </pc:spChg>
        <pc:spChg chg="mod">
          <ac:chgData name="hassan MH" userId="84cd2103f36ef0dc" providerId="LiveId" clId="{503E8875-88F6-4C29-BD5A-496F9A349BB6}" dt="2022-04-24T14:26:30.229" v="380" actId="20577"/>
          <ac:spMkLst>
            <pc:docMk/>
            <pc:sldMk cId="3395447296" sldId="401"/>
            <ac:spMk id="12" creationId="{B038FB05-FBFE-4696-BB10-6D75C870EECE}"/>
          </ac:spMkLst>
        </pc:spChg>
        <pc:spChg chg="del mod">
          <ac:chgData name="hassan MH" userId="84cd2103f36ef0dc" providerId="LiveId" clId="{503E8875-88F6-4C29-BD5A-496F9A349BB6}" dt="2022-04-24T14:34:25.774" v="541" actId="478"/>
          <ac:spMkLst>
            <pc:docMk/>
            <pc:sldMk cId="3395447296" sldId="401"/>
            <ac:spMk id="80" creationId="{96A42EE9-ABA1-4BAF-BCD0-D4FB059127FD}"/>
          </ac:spMkLst>
        </pc:spChg>
        <pc:spChg chg="add mod">
          <ac:chgData name="hassan MH" userId="84cd2103f36ef0dc" providerId="LiveId" clId="{503E8875-88F6-4C29-BD5A-496F9A349BB6}" dt="2022-04-24T14:42:00.503" v="643" actId="1076"/>
          <ac:spMkLst>
            <pc:docMk/>
            <pc:sldMk cId="3395447296" sldId="401"/>
            <ac:spMk id="86" creationId="{C56D684C-B5DC-4F81-90A6-6A4C70F7B668}"/>
          </ac:spMkLst>
        </pc:spChg>
        <pc:spChg chg="add mod">
          <ac:chgData name="hassan MH" userId="84cd2103f36ef0dc" providerId="LiveId" clId="{503E8875-88F6-4C29-BD5A-496F9A349BB6}" dt="2022-04-24T14:37:22.147" v="573" actId="14100"/>
          <ac:spMkLst>
            <pc:docMk/>
            <pc:sldMk cId="3395447296" sldId="401"/>
            <ac:spMk id="87" creationId="{8BB725BB-0AC0-4E84-B51A-128C4524006C}"/>
          </ac:spMkLst>
        </pc:spChg>
        <pc:spChg chg="add mod">
          <ac:chgData name="hassan MH" userId="84cd2103f36ef0dc" providerId="LiveId" clId="{503E8875-88F6-4C29-BD5A-496F9A349BB6}" dt="2022-04-24T14:47:37.019" v="712" actId="207"/>
          <ac:spMkLst>
            <pc:docMk/>
            <pc:sldMk cId="3395447296" sldId="401"/>
            <ac:spMk id="90" creationId="{BE4DFACE-3E46-4922-BC91-7D286550C4D1}"/>
          </ac:spMkLst>
        </pc:spChg>
        <pc:spChg chg="add mod">
          <ac:chgData name="hassan MH" userId="84cd2103f36ef0dc" providerId="LiveId" clId="{503E8875-88F6-4C29-BD5A-496F9A349BB6}" dt="2022-04-24T14:47:34.876" v="711" actId="207"/>
          <ac:spMkLst>
            <pc:docMk/>
            <pc:sldMk cId="3395447296" sldId="401"/>
            <ac:spMk id="92" creationId="{E821D7C9-AF27-4CBB-859C-3B3DAD507C3E}"/>
          </ac:spMkLst>
        </pc:spChg>
        <pc:spChg chg="del">
          <ac:chgData name="hassan MH" userId="84cd2103f36ef0dc" providerId="LiveId" clId="{503E8875-88F6-4C29-BD5A-496F9A349BB6}" dt="2022-04-24T14:27:01.542" v="382" actId="478"/>
          <ac:spMkLst>
            <pc:docMk/>
            <pc:sldMk cId="3395447296" sldId="401"/>
            <ac:spMk id="93" creationId="{1EBE7EA4-42C7-48B8-889C-0604A8C65517}"/>
          </ac:spMkLst>
        </pc:spChg>
        <pc:spChg chg="mod">
          <ac:chgData name="hassan MH" userId="84cd2103f36ef0dc" providerId="LiveId" clId="{503E8875-88F6-4C29-BD5A-496F9A349BB6}" dt="2022-04-24T14:38:55.513" v="596" actId="14100"/>
          <ac:spMkLst>
            <pc:docMk/>
            <pc:sldMk cId="3395447296" sldId="401"/>
            <ac:spMk id="94" creationId="{BB099EFA-DCAA-4E26-9EEE-95AE5FE4BC35}"/>
          </ac:spMkLst>
        </pc:spChg>
        <pc:spChg chg="del">
          <ac:chgData name="hassan MH" userId="84cd2103f36ef0dc" providerId="LiveId" clId="{503E8875-88F6-4C29-BD5A-496F9A349BB6}" dt="2022-04-24T14:27:02.045" v="383" actId="478"/>
          <ac:spMkLst>
            <pc:docMk/>
            <pc:sldMk cId="3395447296" sldId="401"/>
            <ac:spMk id="95" creationId="{4D6DF874-8EF6-4C7B-8646-873E492BD347}"/>
          </ac:spMkLst>
        </pc:spChg>
        <pc:spChg chg="add mod">
          <ac:chgData name="hassan MH" userId="84cd2103f36ef0dc" providerId="LiveId" clId="{503E8875-88F6-4C29-BD5A-496F9A349BB6}" dt="2022-04-24T14:47:38.030" v="713" actId="207"/>
          <ac:spMkLst>
            <pc:docMk/>
            <pc:sldMk cId="3395447296" sldId="401"/>
            <ac:spMk id="96" creationId="{CAE50AC9-404B-4096-90F1-C9F241ED16A6}"/>
          </ac:spMkLst>
        </pc:spChg>
        <pc:spChg chg="mod">
          <ac:chgData name="hassan MH" userId="84cd2103f36ef0dc" providerId="LiveId" clId="{503E8875-88F6-4C29-BD5A-496F9A349BB6}" dt="2022-04-24T14:40:55.135" v="630"/>
          <ac:spMkLst>
            <pc:docMk/>
            <pc:sldMk cId="3395447296" sldId="401"/>
            <ac:spMk id="99" creationId="{5A780A89-0D8D-4345-8058-59F9D920EA52}"/>
          </ac:spMkLst>
        </pc:spChg>
        <pc:spChg chg="mod">
          <ac:chgData name="hassan MH" userId="84cd2103f36ef0dc" providerId="LiveId" clId="{503E8875-88F6-4C29-BD5A-496F9A349BB6}" dt="2022-04-24T14:40:55.135" v="630"/>
          <ac:spMkLst>
            <pc:docMk/>
            <pc:sldMk cId="3395447296" sldId="401"/>
            <ac:spMk id="100" creationId="{5FCDCA5C-A1E6-40EA-A7D2-4C9CE878917E}"/>
          </ac:spMkLst>
        </pc:spChg>
        <pc:spChg chg="mod">
          <ac:chgData name="hassan MH" userId="84cd2103f36ef0dc" providerId="LiveId" clId="{503E8875-88F6-4C29-BD5A-496F9A349BB6}" dt="2022-04-24T14:40:55.135" v="630"/>
          <ac:spMkLst>
            <pc:docMk/>
            <pc:sldMk cId="3395447296" sldId="401"/>
            <ac:spMk id="101" creationId="{AF86B30E-75FD-485E-A0F0-4E4D8CB025B4}"/>
          </ac:spMkLst>
        </pc:spChg>
        <pc:spChg chg="mod">
          <ac:chgData name="hassan MH" userId="84cd2103f36ef0dc" providerId="LiveId" clId="{503E8875-88F6-4C29-BD5A-496F9A349BB6}" dt="2022-04-24T14:40:55.135" v="630"/>
          <ac:spMkLst>
            <pc:docMk/>
            <pc:sldMk cId="3395447296" sldId="401"/>
            <ac:spMk id="102" creationId="{F9041D28-001F-43BF-ACC4-384F811E21DD}"/>
          </ac:spMkLst>
        </pc:spChg>
        <pc:spChg chg="mod">
          <ac:chgData name="hassan MH" userId="84cd2103f36ef0dc" providerId="LiveId" clId="{503E8875-88F6-4C29-BD5A-496F9A349BB6}" dt="2022-04-24T14:40:55.135" v="630"/>
          <ac:spMkLst>
            <pc:docMk/>
            <pc:sldMk cId="3395447296" sldId="401"/>
            <ac:spMk id="120" creationId="{76A60E29-4A05-4491-A39D-9166DD1A335B}"/>
          </ac:spMkLst>
        </pc:spChg>
        <pc:spChg chg="mod">
          <ac:chgData name="hassan MH" userId="84cd2103f36ef0dc" providerId="LiveId" clId="{503E8875-88F6-4C29-BD5A-496F9A349BB6}" dt="2022-04-24T14:40:55.135" v="630"/>
          <ac:spMkLst>
            <pc:docMk/>
            <pc:sldMk cId="3395447296" sldId="401"/>
            <ac:spMk id="121" creationId="{E407A806-6981-4307-8DFC-80B8928A8CDB}"/>
          </ac:spMkLst>
        </pc:spChg>
        <pc:spChg chg="mod">
          <ac:chgData name="hassan MH" userId="84cd2103f36ef0dc" providerId="LiveId" clId="{503E8875-88F6-4C29-BD5A-496F9A349BB6}" dt="2022-04-24T14:40:55.135" v="630"/>
          <ac:spMkLst>
            <pc:docMk/>
            <pc:sldMk cId="3395447296" sldId="401"/>
            <ac:spMk id="122" creationId="{594E1467-E470-457E-A078-1ED138FB5BCA}"/>
          </ac:spMkLst>
        </pc:spChg>
        <pc:spChg chg="mod">
          <ac:chgData name="hassan MH" userId="84cd2103f36ef0dc" providerId="LiveId" clId="{503E8875-88F6-4C29-BD5A-496F9A349BB6}" dt="2022-04-24T14:40:55.135" v="630"/>
          <ac:spMkLst>
            <pc:docMk/>
            <pc:sldMk cId="3395447296" sldId="401"/>
            <ac:spMk id="123" creationId="{66639286-8C4B-4564-9D6B-B50E9BFE0AF2}"/>
          </ac:spMkLst>
        </pc:spChg>
        <pc:spChg chg="mod">
          <ac:chgData name="hassan MH" userId="84cd2103f36ef0dc" providerId="LiveId" clId="{503E8875-88F6-4C29-BD5A-496F9A349BB6}" dt="2022-04-24T14:40:55.135" v="630"/>
          <ac:spMkLst>
            <pc:docMk/>
            <pc:sldMk cId="3395447296" sldId="401"/>
            <ac:spMk id="124" creationId="{C6E47824-1D7D-4B37-8F64-E62F89AA727B}"/>
          </ac:spMkLst>
        </pc:spChg>
        <pc:spChg chg="mod">
          <ac:chgData name="hassan MH" userId="84cd2103f36ef0dc" providerId="LiveId" clId="{503E8875-88F6-4C29-BD5A-496F9A349BB6}" dt="2022-04-24T14:40:55.135" v="630"/>
          <ac:spMkLst>
            <pc:docMk/>
            <pc:sldMk cId="3395447296" sldId="401"/>
            <ac:spMk id="125" creationId="{9330E58B-7255-43B4-8455-CFA4B0A7FB05}"/>
          </ac:spMkLst>
        </pc:spChg>
        <pc:spChg chg="mod">
          <ac:chgData name="hassan MH" userId="84cd2103f36ef0dc" providerId="LiveId" clId="{503E8875-88F6-4C29-BD5A-496F9A349BB6}" dt="2022-04-24T14:40:55.135" v="630"/>
          <ac:spMkLst>
            <pc:docMk/>
            <pc:sldMk cId="3395447296" sldId="401"/>
            <ac:spMk id="126" creationId="{6E1E3983-5000-4EA2-A270-7AB581AADB47}"/>
          </ac:spMkLst>
        </pc:spChg>
        <pc:spChg chg="mod">
          <ac:chgData name="hassan MH" userId="84cd2103f36ef0dc" providerId="LiveId" clId="{503E8875-88F6-4C29-BD5A-496F9A349BB6}" dt="2022-04-24T14:41:07.174" v="632"/>
          <ac:spMkLst>
            <pc:docMk/>
            <pc:sldMk cId="3395447296" sldId="401"/>
            <ac:spMk id="129" creationId="{1F09CABC-D76C-49AD-BE1E-63F28AA52033}"/>
          </ac:spMkLst>
        </pc:spChg>
        <pc:spChg chg="mod">
          <ac:chgData name="hassan MH" userId="84cd2103f36ef0dc" providerId="LiveId" clId="{503E8875-88F6-4C29-BD5A-496F9A349BB6}" dt="2022-04-24T14:41:07.174" v="632"/>
          <ac:spMkLst>
            <pc:docMk/>
            <pc:sldMk cId="3395447296" sldId="401"/>
            <ac:spMk id="130" creationId="{11F299D7-3F59-44A3-AA70-7C8D2A4466F2}"/>
          </ac:spMkLst>
        </pc:spChg>
        <pc:spChg chg="mod">
          <ac:chgData name="hassan MH" userId="84cd2103f36ef0dc" providerId="LiveId" clId="{503E8875-88F6-4C29-BD5A-496F9A349BB6}" dt="2022-04-24T14:41:07.174" v="632"/>
          <ac:spMkLst>
            <pc:docMk/>
            <pc:sldMk cId="3395447296" sldId="401"/>
            <ac:spMk id="131" creationId="{C0870595-6238-4F25-88A0-F92F153AF336}"/>
          </ac:spMkLst>
        </pc:spChg>
        <pc:spChg chg="mod">
          <ac:chgData name="hassan MH" userId="84cd2103f36ef0dc" providerId="LiveId" clId="{503E8875-88F6-4C29-BD5A-496F9A349BB6}" dt="2022-04-24T14:41:07.174" v="632"/>
          <ac:spMkLst>
            <pc:docMk/>
            <pc:sldMk cId="3395447296" sldId="401"/>
            <ac:spMk id="132" creationId="{283253DE-5F6E-4A52-88AE-CA43518B31F7}"/>
          </ac:spMkLst>
        </pc:spChg>
        <pc:spChg chg="mod">
          <ac:chgData name="hassan MH" userId="84cd2103f36ef0dc" providerId="LiveId" clId="{503E8875-88F6-4C29-BD5A-496F9A349BB6}" dt="2022-04-24T14:41:07.174" v="632"/>
          <ac:spMkLst>
            <pc:docMk/>
            <pc:sldMk cId="3395447296" sldId="401"/>
            <ac:spMk id="133" creationId="{04B45BB1-2C11-4D24-9290-D78D0ECA3ABD}"/>
          </ac:spMkLst>
        </pc:spChg>
        <pc:spChg chg="mod">
          <ac:chgData name="hassan MH" userId="84cd2103f36ef0dc" providerId="LiveId" clId="{503E8875-88F6-4C29-BD5A-496F9A349BB6}" dt="2022-04-24T14:41:07.174" v="632"/>
          <ac:spMkLst>
            <pc:docMk/>
            <pc:sldMk cId="3395447296" sldId="401"/>
            <ac:spMk id="134" creationId="{24BE8C4B-00CE-47C8-B231-C0E72480570A}"/>
          </ac:spMkLst>
        </pc:spChg>
        <pc:spChg chg="mod">
          <ac:chgData name="hassan MH" userId="84cd2103f36ef0dc" providerId="LiveId" clId="{503E8875-88F6-4C29-BD5A-496F9A349BB6}" dt="2022-04-24T14:41:07.174" v="632"/>
          <ac:spMkLst>
            <pc:docMk/>
            <pc:sldMk cId="3395447296" sldId="401"/>
            <ac:spMk id="137" creationId="{394017AB-5A10-42A2-B5C6-131037E7CF8F}"/>
          </ac:spMkLst>
        </pc:spChg>
        <pc:spChg chg="mod">
          <ac:chgData name="hassan MH" userId="84cd2103f36ef0dc" providerId="LiveId" clId="{503E8875-88F6-4C29-BD5A-496F9A349BB6}" dt="2022-04-24T14:41:07.174" v="632"/>
          <ac:spMkLst>
            <pc:docMk/>
            <pc:sldMk cId="3395447296" sldId="401"/>
            <ac:spMk id="139" creationId="{032D0174-DA62-4E0E-9E09-49D827313DB3}"/>
          </ac:spMkLst>
        </pc:spChg>
        <pc:spChg chg="mod">
          <ac:chgData name="hassan MH" userId="84cd2103f36ef0dc" providerId="LiveId" clId="{503E8875-88F6-4C29-BD5A-496F9A349BB6}" dt="2022-04-24T14:41:07.174" v="632"/>
          <ac:spMkLst>
            <pc:docMk/>
            <pc:sldMk cId="3395447296" sldId="401"/>
            <ac:spMk id="140" creationId="{3BBD0975-51DF-4594-983A-9142AD4F8644}"/>
          </ac:spMkLst>
        </pc:spChg>
        <pc:spChg chg="mod">
          <ac:chgData name="hassan MH" userId="84cd2103f36ef0dc" providerId="LiveId" clId="{503E8875-88F6-4C29-BD5A-496F9A349BB6}" dt="2022-04-24T14:41:07.174" v="632"/>
          <ac:spMkLst>
            <pc:docMk/>
            <pc:sldMk cId="3395447296" sldId="401"/>
            <ac:spMk id="141" creationId="{F4FFCA4B-7DBA-4959-AF47-66A9337AB2CE}"/>
          </ac:spMkLst>
        </pc:spChg>
        <pc:spChg chg="mod">
          <ac:chgData name="hassan MH" userId="84cd2103f36ef0dc" providerId="LiveId" clId="{503E8875-88F6-4C29-BD5A-496F9A349BB6}" dt="2022-04-24T14:41:07.174" v="632"/>
          <ac:spMkLst>
            <pc:docMk/>
            <pc:sldMk cId="3395447296" sldId="401"/>
            <ac:spMk id="142" creationId="{E7C89D4B-3497-4A48-AAE1-16E4937F8C42}"/>
          </ac:spMkLst>
        </pc:spChg>
        <pc:spChg chg="mod">
          <ac:chgData name="hassan MH" userId="84cd2103f36ef0dc" providerId="LiveId" clId="{503E8875-88F6-4C29-BD5A-496F9A349BB6}" dt="2022-04-24T14:41:07.174" v="632"/>
          <ac:spMkLst>
            <pc:docMk/>
            <pc:sldMk cId="3395447296" sldId="401"/>
            <ac:spMk id="143" creationId="{99070D40-11D1-4687-A07B-1CE4ED6E9C98}"/>
          </ac:spMkLst>
        </pc:spChg>
        <pc:spChg chg="mod">
          <ac:chgData name="hassan MH" userId="84cd2103f36ef0dc" providerId="LiveId" clId="{503E8875-88F6-4C29-BD5A-496F9A349BB6}" dt="2022-04-24T14:41:07.174" v="632"/>
          <ac:spMkLst>
            <pc:docMk/>
            <pc:sldMk cId="3395447296" sldId="401"/>
            <ac:spMk id="144" creationId="{B85E30EB-4656-4774-B005-77D53AC4424B}"/>
          </ac:spMkLst>
        </pc:spChg>
        <pc:spChg chg="mod">
          <ac:chgData name="hassan MH" userId="84cd2103f36ef0dc" providerId="LiveId" clId="{503E8875-88F6-4C29-BD5A-496F9A349BB6}" dt="2022-04-24T14:41:07.174" v="632"/>
          <ac:spMkLst>
            <pc:docMk/>
            <pc:sldMk cId="3395447296" sldId="401"/>
            <ac:spMk id="145" creationId="{B7403B81-4155-475D-BE4D-40954C2DA2D9}"/>
          </ac:spMkLst>
        </pc:spChg>
        <pc:spChg chg="mod">
          <ac:chgData name="hassan MH" userId="84cd2103f36ef0dc" providerId="LiveId" clId="{503E8875-88F6-4C29-BD5A-496F9A349BB6}" dt="2022-04-24T14:41:07.174" v="632"/>
          <ac:spMkLst>
            <pc:docMk/>
            <pc:sldMk cId="3395447296" sldId="401"/>
            <ac:spMk id="146" creationId="{35953134-B14D-420D-B4DA-91C3D281744B}"/>
          </ac:spMkLst>
        </pc:spChg>
        <pc:spChg chg="mod">
          <ac:chgData name="hassan MH" userId="84cd2103f36ef0dc" providerId="LiveId" clId="{503E8875-88F6-4C29-BD5A-496F9A349BB6}" dt="2022-04-24T14:41:07.174" v="632"/>
          <ac:spMkLst>
            <pc:docMk/>
            <pc:sldMk cId="3395447296" sldId="401"/>
            <ac:spMk id="147" creationId="{132C8C83-9BB6-4BFE-8E12-863E7A68250D}"/>
          </ac:spMkLst>
        </pc:spChg>
        <pc:spChg chg="mod">
          <ac:chgData name="hassan MH" userId="84cd2103f36ef0dc" providerId="LiveId" clId="{503E8875-88F6-4C29-BD5A-496F9A349BB6}" dt="2022-04-24T14:41:07.174" v="632"/>
          <ac:spMkLst>
            <pc:docMk/>
            <pc:sldMk cId="3395447296" sldId="401"/>
            <ac:spMk id="148" creationId="{88A750B9-029E-4098-AF47-068B7346F0B5}"/>
          </ac:spMkLst>
        </pc:spChg>
        <pc:spChg chg="mod">
          <ac:chgData name="hassan MH" userId="84cd2103f36ef0dc" providerId="LiveId" clId="{503E8875-88F6-4C29-BD5A-496F9A349BB6}" dt="2022-04-24T14:41:07.174" v="632"/>
          <ac:spMkLst>
            <pc:docMk/>
            <pc:sldMk cId="3395447296" sldId="401"/>
            <ac:spMk id="149" creationId="{5860AF52-61B4-4FA0-AF6C-56042E236098}"/>
          </ac:spMkLst>
        </pc:spChg>
        <pc:spChg chg="mod">
          <ac:chgData name="hassan MH" userId="84cd2103f36ef0dc" providerId="LiveId" clId="{503E8875-88F6-4C29-BD5A-496F9A349BB6}" dt="2022-04-24T14:41:17.099" v="635"/>
          <ac:spMkLst>
            <pc:docMk/>
            <pc:sldMk cId="3395447296" sldId="401"/>
            <ac:spMk id="154" creationId="{607C5C95-F9C4-4A6D-B5B7-E97E74AF3C5E}"/>
          </ac:spMkLst>
        </pc:spChg>
        <pc:spChg chg="mod">
          <ac:chgData name="hassan MH" userId="84cd2103f36ef0dc" providerId="LiveId" clId="{503E8875-88F6-4C29-BD5A-496F9A349BB6}" dt="2022-04-24T14:41:17.099" v="635"/>
          <ac:spMkLst>
            <pc:docMk/>
            <pc:sldMk cId="3395447296" sldId="401"/>
            <ac:spMk id="156" creationId="{A4F98F15-6114-429D-A254-F9CE4C5C1A53}"/>
          </ac:spMkLst>
        </pc:spChg>
        <pc:spChg chg="mod">
          <ac:chgData name="hassan MH" userId="84cd2103f36ef0dc" providerId="LiveId" clId="{503E8875-88F6-4C29-BD5A-496F9A349BB6}" dt="2022-04-24T14:41:17.099" v="635"/>
          <ac:spMkLst>
            <pc:docMk/>
            <pc:sldMk cId="3395447296" sldId="401"/>
            <ac:spMk id="157" creationId="{401F3DA0-F80A-4CAA-B209-87D3A4E97EE5}"/>
          </ac:spMkLst>
        </pc:spChg>
        <pc:spChg chg="mod">
          <ac:chgData name="hassan MH" userId="84cd2103f36ef0dc" providerId="LiveId" clId="{503E8875-88F6-4C29-BD5A-496F9A349BB6}" dt="2022-04-24T14:41:17.099" v="635"/>
          <ac:spMkLst>
            <pc:docMk/>
            <pc:sldMk cId="3395447296" sldId="401"/>
            <ac:spMk id="158" creationId="{78A98CF0-836A-4C85-B16E-B1FA8A5CEB8F}"/>
          </ac:spMkLst>
        </pc:spChg>
        <pc:spChg chg="mod">
          <ac:chgData name="hassan MH" userId="84cd2103f36ef0dc" providerId="LiveId" clId="{503E8875-88F6-4C29-BD5A-496F9A349BB6}" dt="2022-04-24T14:41:17.099" v="635"/>
          <ac:spMkLst>
            <pc:docMk/>
            <pc:sldMk cId="3395447296" sldId="401"/>
            <ac:spMk id="159" creationId="{C83E78D6-65E2-482E-A0DA-8A80FA202062}"/>
          </ac:spMkLst>
        </pc:spChg>
        <pc:spChg chg="mod">
          <ac:chgData name="hassan MH" userId="84cd2103f36ef0dc" providerId="LiveId" clId="{503E8875-88F6-4C29-BD5A-496F9A349BB6}" dt="2022-04-24T14:41:17.099" v="635"/>
          <ac:spMkLst>
            <pc:docMk/>
            <pc:sldMk cId="3395447296" sldId="401"/>
            <ac:spMk id="160" creationId="{BDE806DB-3E98-45B0-9733-91D3714D396C}"/>
          </ac:spMkLst>
        </pc:spChg>
        <pc:spChg chg="mod">
          <ac:chgData name="hassan MH" userId="84cd2103f36ef0dc" providerId="LiveId" clId="{503E8875-88F6-4C29-BD5A-496F9A349BB6}" dt="2022-04-24T14:41:17.099" v="635"/>
          <ac:spMkLst>
            <pc:docMk/>
            <pc:sldMk cId="3395447296" sldId="401"/>
            <ac:spMk id="161" creationId="{45369FE5-6482-4DBF-A60A-0EC3C3E8F756}"/>
          </ac:spMkLst>
        </pc:spChg>
        <pc:spChg chg="mod">
          <ac:chgData name="hassan MH" userId="84cd2103f36ef0dc" providerId="LiveId" clId="{503E8875-88F6-4C29-BD5A-496F9A349BB6}" dt="2022-04-24T14:41:17.099" v="635"/>
          <ac:spMkLst>
            <pc:docMk/>
            <pc:sldMk cId="3395447296" sldId="401"/>
            <ac:spMk id="162" creationId="{5C59A094-6A91-4038-A0D0-844713D01924}"/>
          </ac:spMkLst>
        </pc:spChg>
        <pc:spChg chg="mod">
          <ac:chgData name="hassan MH" userId="84cd2103f36ef0dc" providerId="LiveId" clId="{503E8875-88F6-4C29-BD5A-496F9A349BB6}" dt="2022-04-24T14:41:17.099" v="635"/>
          <ac:spMkLst>
            <pc:docMk/>
            <pc:sldMk cId="3395447296" sldId="401"/>
            <ac:spMk id="163" creationId="{D13EC964-8CCC-40DA-93BC-FCF07C620C09}"/>
          </ac:spMkLst>
        </pc:spChg>
        <pc:spChg chg="mod">
          <ac:chgData name="hassan MH" userId="84cd2103f36ef0dc" providerId="LiveId" clId="{503E8875-88F6-4C29-BD5A-496F9A349BB6}" dt="2022-04-24T14:41:17.099" v="635"/>
          <ac:spMkLst>
            <pc:docMk/>
            <pc:sldMk cId="3395447296" sldId="401"/>
            <ac:spMk id="166" creationId="{C1E26B34-83FC-4B12-877F-463DE8455F4B}"/>
          </ac:spMkLst>
        </pc:spChg>
        <pc:spChg chg="mod">
          <ac:chgData name="hassan MH" userId="84cd2103f36ef0dc" providerId="LiveId" clId="{503E8875-88F6-4C29-BD5A-496F9A349BB6}" dt="2022-04-24T14:41:17.099" v="635"/>
          <ac:spMkLst>
            <pc:docMk/>
            <pc:sldMk cId="3395447296" sldId="401"/>
            <ac:spMk id="167" creationId="{EA8AA079-8B96-4000-8100-47AEEB459E56}"/>
          </ac:spMkLst>
        </pc:spChg>
        <pc:spChg chg="mod">
          <ac:chgData name="hassan MH" userId="84cd2103f36ef0dc" providerId="LiveId" clId="{503E8875-88F6-4C29-BD5A-496F9A349BB6}" dt="2022-04-24T14:41:17.099" v="635"/>
          <ac:spMkLst>
            <pc:docMk/>
            <pc:sldMk cId="3395447296" sldId="401"/>
            <ac:spMk id="168" creationId="{41C7A101-AD33-44BB-8DBF-45D559EBE1A5}"/>
          </ac:spMkLst>
        </pc:spChg>
        <pc:spChg chg="mod">
          <ac:chgData name="hassan MH" userId="84cd2103f36ef0dc" providerId="LiveId" clId="{503E8875-88F6-4C29-BD5A-496F9A349BB6}" dt="2022-04-24T14:41:17.099" v="635"/>
          <ac:spMkLst>
            <pc:docMk/>
            <pc:sldMk cId="3395447296" sldId="401"/>
            <ac:spMk id="169" creationId="{E09F9730-9E53-4656-824A-ADB9660A1583}"/>
          </ac:spMkLst>
        </pc:spChg>
        <pc:spChg chg="mod">
          <ac:chgData name="hassan MH" userId="84cd2103f36ef0dc" providerId="LiveId" clId="{503E8875-88F6-4C29-BD5A-496F9A349BB6}" dt="2022-04-24T14:41:17.099" v="635"/>
          <ac:spMkLst>
            <pc:docMk/>
            <pc:sldMk cId="3395447296" sldId="401"/>
            <ac:spMk id="170" creationId="{05DBDC30-668C-4E65-8DBF-F8084730E5E1}"/>
          </ac:spMkLst>
        </pc:spChg>
        <pc:spChg chg="mod">
          <ac:chgData name="hassan MH" userId="84cd2103f36ef0dc" providerId="LiveId" clId="{503E8875-88F6-4C29-BD5A-496F9A349BB6}" dt="2022-04-24T14:41:17.099" v="635"/>
          <ac:spMkLst>
            <pc:docMk/>
            <pc:sldMk cId="3395447296" sldId="401"/>
            <ac:spMk id="171" creationId="{00B0E454-9291-429E-A3FD-F1A6BF4EA998}"/>
          </ac:spMkLst>
        </pc:spChg>
        <pc:spChg chg="mod">
          <ac:chgData name="hassan MH" userId="84cd2103f36ef0dc" providerId="LiveId" clId="{503E8875-88F6-4C29-BD5A-496F9A349BB6}" dt="2022-04-24T14:41:17.099" v="635"/>
          <ac:spMkLst>
            <pc:docMk/>
            <pc:sldMk cId="3395447296" sldId="401"/>
            <ac:spMk id="172" creationId="{5C9FB84E-424B-4BC0-A537-CB4ECD6FCB86}"/>
          </ac:spMkLst>
        </pc:spChg>
        <pc:spChg chg="mod">
          <ac:chgData name="hassan MH" userId="84cd2103f36ef0dc" providerId="LiveId" clId="{503E8875-88F6-4C29-BD5A-496F9A349BB6}" dt="2022-04-24T14:41:17.099" v="635"/>
          <ac:spMkLst>
            <pc:docMk/>
            <pc:sldMk cId="3395447296" sldId="401"/>
            <ac:spMk id="175" creationId="{0801A8EF-BE25-48AF-9885-A2473AA7B4BC}"/>
          </ac:spMkLst>
        </pc:spChg>
        <pc:spChg chg="mod">
          <ac:chgData name="hassan MH" userId="84cd2103f36ef0dc" providerId="LiveId" clId="{503E8875-88F6-4C29-BD5A-496F9A349BB6}" dt="2022-04-24T14:41:17.099" v="635"/>
          <ac:spMkLst>
            <pc:docMk/>
            <pc:sldMk cId="3395447296" sldId="401"/>
            <ac:spMk id="176" creationId="{FEF8E065-B4C9-4CB9-9706-FAFF5195BA16}"/>
          </ac:spMkLst>
        </pc:spChg>
        <pc:spChg chg="mod">
          <ac:chgData name="hassan MH" userId="84cd2103f36ef0dc" providerId="LiveId" clId="{503E8875-88F6-4C29-BD5A-496F9A349BB6}" dt="2022-04-24T14:41:17.099" v="635"/>
          <ac:spMkLst>
            <pc:docMk/>
            <pc:sldMk cId="3395447296" sldId="401"/>
            <ac:spMk id="177" creationId="{7B0B8265-D524-4AB0-A474-2F2C2EA97692}"/>
          </ac:spMkLst>
        </pc:spChg>
        <pc:spChg chg="mod">
          <ac:chgData name="hassan MH" userId="84cd2103f36ef0dc" providerId="LiveId" clId="{503E8875-88F6-4C29-BD5A-496F9A349BB6}" dt="2022-04-24T14:41:17.099" v="635"/>
          <ac:spMkLst>
            <pc:docMk/>
            <pc:sldMk cId="3395447296" sldId="401"/>
            <ac:spMk id="178" creationId="{BF39C734-2D14-4A21-8FA1-C7506D3F19C6}"/>
          </ac:spMkLst>
        </pc:spChg>
        <pc:spChg chg="mod">
          <ac:chgData name="hassan MH" userId="84cd2103f36ef0dc" providerId="LiveId" clId="{503E8875-88F6-4C29-BD5A-496F9A349BB6}" dt="2022-04-24T14:41:17.099" v="635"/>
          <ac:spMkLst>
            <pc:docMk/>
            <pc:sldMk cId="3395447296" sldId="401"/>
            <ac:spMk id="179" creationId="{1C31ED9B-1B4B-4058-889E-2A47CB9D0DE6}"/>
          </ac:spMkLst>
        </pc:spChg>
        <pc:grpChg chg="add mod">
          <ac:chgData name="hassan MH" userId="84cd2103f36ef0dc" providerId="LiveId" clId="{503E8875-88F6-4C29-BD5A-496F9A349BB6}" dt="2022-04-24T14:41:33.760" v="638" actId="1076"/>
          <ac:grpSpMkLst>
            <pc:docMk/>
            <pc:sldMk cId="3395447296" sldId="401"/>
            <ac:grpSpMk id="97" creationId="{70681A80-6EE9-4FA7-85D8-2AEBDC28DBA5}"/>
          </ac:grpSpMkLst>
        </pc:grpChg>
        <pc:grpChg chg="mod">
          <ac:chgData name="hassan MH" userId="84cd2103f36ef0dc" providerId="LiveId" clId="{503E8875-88F6-4C29-BD5A-496F9A349BB6}" dt="2022-04-24T14:40:55.135" v="630"/>
          <ac:grpSpMkLst>
            <pc:docMk/>
            <pc:sldMk cId="3395447296" sldId="401"/>
            <ac:grpSpMk id="98" creationId="{4898DE0F-9B26-4E9A-9A1C-873635126CE2}"/>
          </ac:grpSpMkLst>
        </pc:grpChg>
        <pc:grpChg chg="mod">
          <ac:chgData name="hassan MH" userId="84cd2103f36ef0dc" providerId="LiveId" clId="{503E8875-88F6-4C29-BD5A-496F9A349BB6}" dt="2022-04-24T14:40:55.135" v="630"/>
          <ac:grpSpMkLst>
            <pc:docMk/>
            <pc:sldMk cId="3395447296" sldId="401"/>
            <ac:grpSpMk id="103" creationId="{90400A9C-2D33-4243-8012-12F4CD75B541}"/>
          </ac:grpSpMkLst>
        </pc:grpChg>
        <pc:grpChg chg="mod">
          <ac:chgData name="hassan MH" userId="84cd2103f36ef0dc" providerId="LiveId" clId="{503E8875-88F6-4C29-BD5A-496F9A349BB6}" dt="2022-04-24T14:40:55.135" v="630"/>
          <ac:grpSpMkLst>
            <pc:docMk/>
            <pc:sldMk cId="3395447296" sldId="401"/>
            <ac:grpSpMk id="104" creationId="{178DA460-4CB3-404B-89C9-0C551A05EFAD}"/>
          </ac:grpSpMkLst>
        </pc:grpChg>
        <pc:grpChg chg="mod">
          <ac:chgData name="hassan MH" userId="84cd2103f36ef0dc" providerId="LiveId" clId="{503E8875-88F6-4C29-BD5A-496F9A349BB6}" dt="2022-04-24T14:35:01.335" v="546" actId="1076"/>
          <ac:grpSpMkLst>
            <pc:docMk/>
            <pc:sldMk cId="3395447296" sldId="401"/>
            <ac:grpSpMk id="106" creationId="{460820CE-3C56-4175-AD30-7048AA149007}"/>
          </ac:grpSpMkLst>
        </pc:grpChg>
        <pc:grpChg chg="mod">
          <ac:chgData name="hassan MH" userId="84cd2103f36ef0dc" providerId="LiveId" clId="{503E8875-88F6-4C29-BD5A-496F9A349BB6}" dt="2022-04-24T14:35:03.645" v="547" actId="1076"/>
          <ac:grpSpMkLst>
            <pc:docMk/>
            <pc:sldMk cId="3395447296" sldId="401"/>
            <ac:grpSpMk id="113" creationId="{9C691681-F684-42DC-A3C2-DE051F20370F}"/>
          </ac:grpSpMkLst>
        </pc:grpChg>
        <pc:grpChg chg="add mod">
          <ac:chgData name="hassan MH" userId="84cd2103f36ef0dc" providerId="LiveId" clId="{503E8875-88F6-4C29-BD5A-496F9A349BB6}" dt="2022-04-24T14:41:24.239" v="637" actId="1076"/>
          <ac:grpSpMkLst>
            <pc:docMk/>
            <pc:sldMk cId="3395447296" sldId="401"/>
            <ac:grpSpMk id="127" creationId="{D69299A2-9856-476F-9113-F5ADAAB0E0F5}"/>
          </ac:grpSpMkLst>
        </pc:grpChg>
        <pc:grpChg chg="mod">
          <ac:chgData name="hassan MH" userId="84cd2103f36ef0dc" providerId="LiveId" clId="{503E8875-88F6-4C29-BD5A-496F9A349BB6}" dt="2022-04-24T14:41:07.174" v="632"/>
          <ac:grpSpMkLst>
            <pc:docMk/>
            <pc:sldMk cId="3395447296" sldId="401"/>
            <ac:grpSpMk id="128" creationId="{DAE0D003-0B5C-41B3-A7E0-342B1926FE33}"/>
          </ac:grpSpMkLst>
        </pc:grpChg>
        <pc:grpChg chg="mod">
          <ac:chgData name="hassan MH" userId="84cd2103f36ef0dc" providerId="LiveId" clId="{503E8875-88F6-4C29-BD5A-496F9A349BB6}" dt="2022-04-24T14:41:07.174" v="632"/>
          <ac:grpSpMkLst>
            <pc:docMk/>
            <pc:sldMk cId="3395447296" sldId="401"/>
            <ac:grpSpMk id="135" creationId="{B58DD8DB-F800-4FDB-8C2B-19AD0E304721}"/>
          </ac:grpSpMkLst>
        </pc:grpChg>
        <pc:grpChg chg="mod">
          <ac:chgData name="hassan MH" userId="84cd2103f36ef0dc" providerId="LiveId" clId="{503E8875-88F6-4C29-BD5A-496F9A349BB6}" dt="2022-04-24T14:41:07.174" v="632"/>
          <ac:grpSpMkLst>
            <pc:docMk/>
            <pc:sldMk cId="3395447296" sldId="401"/>
            <ac:grpSpMk id="136" creationId="{2BC73E7B-D91E-4E0F-A948-65ECC7990E9E}"/>
          </ac:grpSpMkLst>
        </pc:grpChg>
        <pc:grpChg chg="mod">
          <ac:chgData name="hassan MH" userId="84cd2103f36ef0dc" providerId="LiveId" clId="{503E8875-88F6-4C29-BD5A-496F9A349BB6}" dt="2022-04-24T14:41:07.174" v="632"/>
          <ac:grpSpMkLst>
            <pc:docMk/>
            <pc:sldMk cId="3395447296" sldId="401"/>
            <ac:grpSpMk id="138" creationId="{241C8531-C51B-4A44-A0CA-70994FCD299F}"/>
          </ac:grpSpMkLst>
        </pc:grpChg>
        <pc:grpChg chg="add mod">
          <ac:chgData name="hassan MH" userId="84cd2103f36ef0dc" providerId="LiveId" clId="{503E8875-88F6-4C29-BD5A-496F9A349BB6}" dt="2022-04-24T14:42:03.443" v="645" actId="1076"/>
          <ac:grpSpMkLst>
            <pc:docMk/>
            <pc:sldMk cId="3395447296" sldId="401"/>
            <ac:grpSpMk id="150" creationId="{92C25F35-7F86-4769-B861-CEC81898F7D0}"/>
          </ac:grpSpMkLst>
        </pc:grpChg>
        <pc:grpChg chg="mod">
          <ac:chgData name="hassan MH" userId="84cd2103f36ef0dc" providerId="LiveId" clId="{503E8875-88F6-4C29-BD5A-496F9A349BB6}" dt="2022-04-24T14:41:17.099" v="635"/>
          <ac:grpSpMkLst>
            <pc:docMk/>
            <pc:sldMk cId="3395447296" sldId="401"/>
            <ac:grpSpMk id="151" creationId="{B3DA5FFD-4F6A-48AE-964F-48B0131BCE9F}"/>
          </ac:grpSpMkLst>
        </pc:grpChg>
        <pc:grpChg chg="mod">
          <ac:chgData name="hassan MH" userId="84cd2103f36ef0dc" providerId="LiveId" clId="{503E8875-88F6-4C29-BD5A-496F9A349BB6}" dt="2022-04-24T14:41:17.099" v="635"/>
          <ac:grpSpMkLst>
            <pc:docMk/>
            <pc:sldMk cId="3395447296" sldId="401"/>
            <ac:grpSpMk id="152" creationId="{B651FC30-3B9B-4205-9AE7-F52F8398B61E}"/>
          </ac:grpSpMkLst>
        </pc:grpChg>
        <pc:grpChg chg="mod">
          <ac:chgData name="hassan MH" userId="84cd2103f36ef0dc" providerId="LiveId" clId="{503E8875-88F6-4C29-BD5A-496F9A349BB6}" dt="2022-04-24T14:41:17.099" v="635"/>
          <ac:grpSpMkLst>
            <pc:docMk/>
            <pc:sldMk cId="3395447296" sldId="401"/>
            <ac:grpSpMk id="153" creationId="{77F7B104-EABD-4132-A9CC-C373026B6C77}"/>
          </ac:grpSpMkLst>
        </pc:grpChg>
        <pc:grpChg chg="mod">
          <ac:chgData name="hassan MH" userId="84cd2103f36ef0dc" providerId="LiveId" clId="{503E8875-88F6-4C29-BD5A-496F9A349BB6}" dt="2022-04-24T14:41:17.099" v="635"/>
          <ac:grpSpMkLst>
            <pc:docMk/>
            <pc:sldMk cId="3395447296" sldId="401"/>
            <ac:grpSpMk id="155" creationId="{38CCC3CA-0F90-4325-9B84-18A462F34A44}"/>
          </ac:grpSpMkLst>
        </pc:grpChg>
        <pc:grpChg chg="mod">
          <ac:chgData name="hassan MH" userId="84cd2103f36ef0dc" providerId="LiveId" clId="{503E8875-88F6-4C29-BD5A-496F9A349BB6}" dt="2022-04-24T14:41:17.099" v="635"/>
          <ac:grpSpMkLst>
            <pc:docMk/>
            <pc:sldMk cId="3395447296" sldId="401"/>
            <ac:grpSpMk id="164" creationId="{43337DFC-2389-4FBC-A7B2-292FBDE15122}"/>
          </ac:grpSpMkLst>
        </pc:grpChg>
        <pc:grpChg chg="mod">
          <ac:chgData name="hassan MH" userId="84cd2103f36ef0dc" providerId="LiveId" clId="{503E8875-88F6-4C29-BD5A-496F9A349BB6}" dt="2022-04-24T14:41:17.099" v="635"/>
          <ac:grpSpMkLst>
            <pc:docMk/>
            <pc:sldMk cId="3395447296" sldId="401"/>
            <ac:grpSpMk id="165" creationId="{759ADA65-FBCC-4330-96AB-6BE77BF09C62}"/>
          </ac:grpSpMkLst>
        </pc:grpChg>
        <pc:grpChg chg="mod">
          <ac:chgData name="hassan MH" userId="84cd2103f36ef0dc" providerId="LiveId" clId="{503E8875-88F6-4C29-BD5A-496F9A349BB6}" dt="2022-04-24T14:41:17.099" v="635"/>
          <ac:grpSpMkLst>
            <pc:docMk/>
            <pc:sldMk cId="3395447296" sldId="401"/>
            <ac:grpSpMk id="173" creationId="{A6819B72-14CF-4EB0-8AFA-51E28284698F}"/>
          </ac:grpSpMkLst>
        </pc:grpChg>
        <pc:grpChg chg="mod">
          <ac:chgData name="hassan MH" userId="84cd2103f36ef0dc" providerId="LiveId" clId="{503E8875-88F6-4C29-BD5A-496F9A349BB6}" dt="2022-04-24T14:41:17.099" v="635"/>
          <ac:grpSpMkLst>
            <pc:docMk/>
            <pc:sldMk cId="3395447296" sldId="401"/>
            <ac:grpSpMk id="174" creationId="{1A8F87EE-5868-4BB7-B8BD-19C3538D81FA}"/>
          </ac:grpSpMkLst>
        </pc:grpChg>
        <pc:grpChg chg="del">
          <ac:chgData name="hassan MH" userId="84cd2103f36ef0dc" providerId="LiveId" clId="{503E8875-88F6-4C29-BD5A-496F9A349BB6}" dt="2022-04-24T14:27:07.825" v="386" actId="478"/>
          <ac:grpSpMkLst>
            <pc:docMk/>
            <pc:sldMk cId="3395447296" sldId="401"/>
            <ac:grpSpMk id="286" creationId="{CCA3314F-E844-4C61-9B7B-93F5EE090EEE}"/>
          </ac:grpSpMkLst>
        </pc:grpChg>
        <pc:grpChg chg="del">
          <ac:chgData name="hassan MH" userId="84cd2103f36ef0dc" providerId="LiveId" clId="{503E8875-88F6-4C29-BD5A-496F9A349BB6}" dt="2022-04-24T14:27:09.135" v="387" actId="478"/>
          <ac:grpSpMkLst>
            <pc:docMk/>
            <pc:sldMk cId="3395447296" sldId="401"/>
            <ac:grpSpMk id="314" creationId="{00FDBD13-F8D2-489A-B125-E4ED23F82D52}"/>
          </ac:grpSpMkLst>
        </pc:grpChg>
        <pc:picChg chg="del">
          <ac:chgData name="hassan MH" userId="84cd2103f36ef0dc" providerId="LiveId" clId="{503E8875-88F6-4C29-BD5A-496F9A349BB6}" dt="2022-04-24T15:30:29.618" v="1357" actId="478"/>
          <ac:picMkLst>
            <pc:docMk/>
            <pc:sldMk cId="3395447296" sldId="401"/>
            <ac:picMk id="34" creationId="{D5D3F332-F2F1-446C-9978-A70CF41E49A0}"/>
          </ac:picMkLst>
        </pc:picChg>
      </pc:sldChg>
      <pc:sldChg chg="addSp delSp modSp add mod ord">
        <pc:chgData name="hassan MH" userId="84cd2103f36ef0dc" providerId="LiveId" clId="{503E8875-88F6-4C29-BD5A-496F9A349BB6}" dt="2022-04-28T17:06:50.825" v="1714" actId="15"/>
        <pc:sldMkLst>
          <pc:docMk/>
          <pc:sldMk cId="17297904" sldId="402"/>
        </pc:sldMkLst>
        <pc:spChg chg="mod">
          <ac:chgData name="hassan MH" userId="84cd2103f36ef0dc" providerId="LiveId" clId="{503E8875-88F6-4C29-BD5A-496F9A349BB6}" dt="2022-04-24T14:50:19.516" v="760" actId="20577"/>
          <ac:spMkLst>
            <pc:docMk/>
            <pc:sldMk cId="17297904" sldId="402"/>
            <ac:spMk id="3" creationId="{282B1698-7832-41E7-BB90-E1030ECF6716}"/>
          </ac:spMkLst>
        </pc:spChg>
        <pc:spChg chg="mod">
          <ac:chgData name="hassan MH" userId="84cd2103f36ef0dc" providerId="LiveId" clId="{503E8875-88F6-4C29-BD5A-496F9A349BB6}" dt="2022-04-24T14:44:04.331" v="676" actId="20577"/>
          <ac:spMkLst>
            <pc:docMk/>
            <pc:sldMk cId="17297904" sldId="402"/>
            <ac:spMk id="12" creationId="{B038FB05-FBFE-4696-BB10-6D75C870EECE}"/>
          </ac:spMkLst>
        </pc:spChg>
        <pc:spChg chg="del">
          <ac:chgData name="hassan MH" userId="84cd2103f36ef0dc" providerId="LiveId" clId="{503E8875-88F6-4C29-BD5A-496F9A349BB6}" dt="2022-04-24T15:30:33.027" v="1359" actId="478"/>
          <ac:spMkLst>
            <pc:docMk/>
            <pc:sldMk cId="17297904" sldId="402"/>
            <ac:spMk id="80" creationId="{96A42EE9-ABA1-4BAF-BCD0-D4FB059127FD}"/>
          </ac:spMkLst>
        </pc:spChg>
        <pc:spChg chg="add mod">
          <ac:chgData name="hassan MH" userId="84cd2103f36ef0dc" providerId="LiveId" clId="{503E8875-88F6-4C29-BD5A-496F9A349BB6}" dt="2022-04-24T14:47:26.962" v="710" actId="207"/>
          <ac:spMkLst>
            <pc:docMk/>
            <pc:sldMk cId="17297904" sldId="402"/>
            <ac:spMk id="86" creationId="{D8176790-786D-4BC0-9740-403C6FA42FFE}"/>
          </ac:spMkLst>
        </pc:spChg>
        <pc:spChg chg="add mod">
          <ac:chgData name="hassan MH" userId="84cd2103f36ef0dc" providerId="LiveId" clId="{503E8875-88F6-4C29-BD5A-496F9A349BB6}" dt="2022-04-24T14:47:24.478" v="709" actId="207"/>
          <ac:spMkLst>
            <pc:docMk/>
            <pc:sldMk cId="17297904" sldId="402"/>
            <ac:spMk id="87" creationId="{7B072D91-75AC-485C-B4CA-9C2B1B6D0ACA}"/>
          </ac:spMkLst>
        </pc:spChg>
        <pc:spChg chg="add mod">
          <ac:chgData name="hassan MH" userId="84cd2103f36ef0dc" providerId="LiveId" clId="{503E8875-88F6-4C29-BD5A-496F9A349BB6}" dt="2022-04-28T17:06:50.825" v="1714" actId="15"/>
          <ac:spMkLst>
            <pc:docMk/>
            <pc:sldMk cId="17297904" sldId="402"/>
            <ac:spMk id="88" creationId="{0C259E96-1BB2-4637-AAC2-BFF02845F3FF}"/>
          </ac:spMkLst>
        </pc:spChg>
        <pc:spChg chg="add mod">
          <ac:chgData name="hassan MH" userId="84cd2103f36ef0dc" providerId="LiveId" clId="{503E8875-88F6-4C29-BD5A-496F9A349BB6}" dt="2022-04-24T14:47:23.869" v="708" actId="207"/>
          <ac:spMkLst>
            <pc:docMk/>
            <pc:sldMk cId="17297904" sldId="402"/>
            <ac:spMk id="89" creationId="{9D7D19CF-E978-44CE-8E7A-6CA0FA8BCC4A}"/>
          </ac:spMkLst>
        </pc:spChg>
        <pc:spChg chg="mod">
          <ac:chgData name="hassan MH" userId="84cd2103f36ef0dc" providerId="LiveId" clId="{503E8875-88F6-4C29-BD5A-496F9A349BB6}" dt="2022-04-24T14:44:20.647" v="679"/>
          <ac:spMkLst>
            <pc:docMk/>
            <pc:sldMk cId="17297904" sldId="402"/>
            <ac:spMk id="91" creationId="{79C4CF98-AA88-4153-BF01-000CD4C0F2A6}"/>
          </ac:spMkLst>
        </pc:spChg>
        <pc:spChg chg="mod">
          <ac:chgData name="hassan MH" userId="84cd2103f36ef0dc" providerId="LiveId" clId="{503E8875-88F6-4C29-BD5A-496F9A349BB6}" dt="2022-04-24T14:44:20.647" v="679"/>
          <ac:spMkLst>
            <pc:docMk/>
            <pc:sldMk cId="17297904" sldId="402"/>
            <ac:spMk id="92" creationId="{4E1B3AEB-3480-433A-8FC1-0394454DD35E}"/>
          </ac:spMkLst>
        </pc:spChg>
        <pc:spChg chg="mod">
          <ac:chgData name="hassan MH" userId="84cd2103f36ef0dc" providerId="LiveId" clId="{503E8875-88F6-4C29-BD5A-496F9A349BB6}" dt="2022-04-24T14:47:14.014" v="704" actId="207"/>
          <ac:spMkLst>
            <pc:docMk/>
            <pc:sldMk cId="17297904" sldId="402"/>
            <ac:spMk id="93" creationId="{1EBE7EA4-42C7-48B8-889C-0604A8C65517}"/>
          </ac:spMkLst>
        </pc:spChg>
        <pc:spChg chg="mod">
          <ac:chgData name="hassan MH" userId="84cd2103f36ef0dc" providerId="LiveId" clId="{503E8875-88F6-4C29-BD5A-496F9A349BB6}" dt="2022-04-24T14:47:21.762" v="706" actId="207"/>
          <ac:spMkLst>
            <pc:docMk/>
            <pc:sldMk cId="17297904" sldId="402"/>
            <ac:spMk id="94" creationId="{BB099EFA-DCAA-4E26-9EEE-95AE5FE4BC35}"/>
          </ac:spMkLst>
        </pc:spChg>
        <pc:spChg chg="mod">
          <ac:chgData name="hassan MH" userId="84cd2103f36ef0dc" providerId="LiveId" clId="{503E8875-88F6-4C29-BD5A-496F9A349BB6}" dt="2022-04-24T14:45:02.672" v="683"/>
          <ac:spMkLst>
            <pc:docMk/>
            <pc:sldMk cId="17297904" sldId="402"/>
            <ac:spMk id="95" creationId="{4D6DF874-8EF6-4C7B-8646-873E492BD347}"/>
          </ac:spMkLst>
        </pc:spChg>
        <pc:spChg chg="mod">
          <ac:chgData name="hassan MH" userId="84cd2103f36ef0dc" providerId="LiveId" clId="{503E8875-88F6-4C29-BD5A-496F9A349BB6}" dt="2022-04-24T14:44:20.647" v="679"/>
          <ac:spMkLst>
            <pc:docMk/>
            <pc:sldMk cId="17297904" sldId="402"/>
            <ac:spMk id="98" creationId="{9BFFBBDD-B0A8-4C1C-BC7D-A9EDC0390858}"/>
          </ac:spMkLst>
        </pc:spChg>
        <pc:spChg chg="mod">
          <ac:chgData name="hassan MH" userId="84cd2103f36ef0dc" providerId="LiveId" clId="{503E8875-88F6-4C29-BD5A-496F9A349BB6}" dt="2022-04-24T14:44:20.647" v="679"/>
          <ac:spMkLst>
            <pc:docMk/>
            <pc:sldMk cId="17297904" sldId="402"/>
            <ac:spMk id="99" creationId="{BD310661-3BAD-4E5C-932D-053C5AE24A1C}"/>
          </ac:spMkLst>
        </pc:spChg>
        <pc:spChg chg="mod">
          <ac:chgData name="hassan MH" userId="84cd2103f36ef0dc" providerId="LiveId" clId="{503E8875-88F6-4C29-BD5A-496F9A349BB6}" dt="2022-04-24T14:44:20.647" v="679"/>
          <ac:spMkLst>
            <pc:docMk/>
            <pc:sldMk cId="17297904" sldId="402"/>
            <ac:spMk id="100" creationId="{6C8BCE7E-7D7C-41E4-A4E7-EFB5A8249367}"/>
          </ac:spMkLst>
        </pc:spChg>
        <pc:spChg chg="mod">
          <ac:chgData name="hassan MH" userId="84cd2103f36ef0dc" providerId="LiveId" clId="{503E8875-88F6-4C29-BD5A-496F9A349BB6}" dt="2022-04-24T14:44:20.647" v="679"/>
          <ac:spMkLst>
            <pc:docMk/>
            <pc:sldMk cId="17297904" sldId="402"/>
            <ac:spMk id="101" creationId="{16456CCB-65C0-42E4-82A2-DAEBE6D7FB6B}"/>
          </ac:spMkLst>
        </pc:spChg>
        <pc:spChg chg="mod">
          <ac:chgData name="hassan MH" userId="84cd2103f36ef0dc" providerId="LiveId" clId="{503E8875-88F6-4C29-BD5A-496F9A349BB6}" dt="2022-04-24T14:44:20.647" v="679"/>
          <ac:spMkLst>
            <pc:docMk/>
            <pc:sldMk cId="17297904" sldId="402"/>
            <ac:spMk id="102" creationId="{5FE5BEEB-286C-42ED-A618-CADDBA45BD00}"/>
          </ac:spMkLst>
        </pc:spChg>
        <pc:spChg chg="mod">
          <ac:chgData name="hassan MH" userId="84cd2103f36ef0dc" providerId="LiveId" clId="{503E8875-88F6-4C29-BD5A-496F9A349BB6}" dt="2022-04-24T14:44:20.647" v="679"/>
          <ac:spMkLst>
            <pc:docMk/>
            <pc:sldMk cId="17297904" sldId="402"/>
            <ac:spMk id="103" creationId="{7794938E-C218-44C7-9B45-7F54F17BE219}"/>
          </ac:spMkLst>
        </pc:spChg>
        <pc:spChg chg="mod">
          <ac:chgData name="hassan MH" userId="84cd2103f36ef0dc" providerId="LiveId" clId="{503E8875-88F6-4C29-BD5A-496F9A349BB6}" dt="2022-04-24T14:44:20.647" v="679"/>
          <ac:spMkLst>
            <pc:docMk/>
            <pc:sldMk cId="17297904" sldId="402"/>
            <ac:spMk id="104" creationId="{B1C59FFF-27E8-499B-BB20-7FE011F81D62}"/>
          </ac:spMkLst>
        </pc:spChg>
        <pc:spChg chg="mod">
          <ac:chgData name="hassan MH" userId="84cd2103f36ef0dc" providerId="LiveId" clId="{503E8875-88F6-4C29-BD5A-496F9A349BB6}" dt="2022-04-24T14:44:10.222" v="678" actId="14100"/>
          <ac:spMkLst>
            <pc:docMk/>
            <pc:sldMk cId="17297904" sldId="402"/>
            <ac:spMk id="105" creationId="{7835E43D-109A-455A-BAC8-3AB89311E8E1}"/>
          </ac:spMkLst>
        </pc:spChg>
        <pc:spChg chg="mod">
          <ac:chgData name="hassan MH" userId="84cd2103f36ef0dc" providerId="LiveId" clId="{503E8875-88F6-4C29-BD5A-496F9A349BB6}" dt="2022-04-24T14:44:20.647" v="679"/>
          <ac:spMkLst>
            <pc:docMk/>
            <pc:sldMk cId="17297904" sldId="402"/>
            <ac:spMk id="120" creationId="{1FA3CB48-0D95-4BED-A046-3E94099BBF93}"/>
          </ac:spMkLst>
        </pc:spChg>
        <pc:spChg chg="mod">
          <ac:chgData name="hassan MH" userId="84cd2103f36ef0dc" providerId="LiveId" clId="{503E8875-88F6-4C29-BD5A-496F9A349BB6}" dt="2022-04-24T14:44:20.647" v="679"/>
          <ac:spMkLst>
            <pc:docMk/>
            <pc:sldMk cId="17297904" sldId="402"/>
            <ac:spMk id="121" creationId="{BE442633-A3A0-4AC3-838C-5248BC51C91D}"/>
          </ac:spMkLst>
        </pc:spChg>
        <pc:spChg chg="mod">
          <ac:chgData name="hassan MH" userId="84cd2103f36ef0dc" providerId="LiveId" clId="{503E8875-88F6-4C29-BD5A-496F9A349BB6}" dt="2022-04-24T14:44:20.647" v="679"/>
          <ac:spMkLst>
            <pc:docMk/>
            <pc:sldMk cId="17297904" sldId="402"/>
            <ac:spMk id="122" creationId="{15798DDA-F552-42B8-A20A-8B4B33E3D7EF}"/>
          </ac:spMkLst>
        </pc:spChg>
        <pc:spChg chg="mod">
          <ac:chgData name="hassan MH" userId="84cd2103f36ef0dc" providerId="LiveId" clId="{503E8875-88F6-4C29-BD5A-496F9A349BB6}" dt="2022-04-24T14:44:20.647" v="679"/>
          <ac:spMkLst>
            <pc:docMk/>
            <pc:sldMk cId="17297904" sldId="402"/>
            <ac:spMk id="123" creationId="{6BFE5381-361B-4D1A-A810-886F2A9A600C}"/>
          </ac:spMkLst>
        </pc:spChg>
        <pc:spChg chg="mod">
          <ac:chgData name="hassan MH" userId="84cd2103f36ef0dc" providerId="LiveId" clId="{503E8875-88F6-4C29-BD5A-496F9A349BB6}" dt="2022-04-24T14:44:20.647" v="679"/>
          <ac:spMkLst>
            <pc:docMk/>
            <pc:sldMk cId="17297904" sldId="402"/>
            <ac:spMk id="124" creationId="{293C4964-33FD-4AEB-B3AD-D967C57B4EAF}"/>
          </ac:spMkLst>
        </pc:spChg>
        <pc:spChg chg="mod">
          <ac:chgData name="hassan MH" userId="84cd2103f36ef0dc" providerId="LiveId" clId="{503E8875-88F6-4C29-BD5A-496F9A349BB6}" dt="2022-04-24T14:44:20.647" v="679"/>
          <ac:spMkLst>
            <pc:docMk/>
            <pc:sldMk cId="17297904" sldId="402"/>
            <ac:spMk id="125" creationId="{5FCE64EB-585F-44A9-BC40-062D765DAD47}"/>
          </ac:spMkLst>
        </pc:spChg>
        <pc:spChg chg="mod">
          <ac:chgData name="hassan MH" userId="84cd2103f36ef0dc" providerId="LiveId" clId="{503E8875-88F6-4C29-BD5A-496F9A349BB6}" dt="2022-04-24T14:44:20.647" v="679"/>
          <ac:spMkLst>
            <pc:docMk/>
            <pc:sldMk cId="17297904" sldId="402"/>
            <ac:spMk id="126" creationId="{7FE445C9-3BCC-4784-A055-634F6C41A25C}"/>
          </ac:spMkLst>
        </pc:spChg>
        <pc:spChg chg="mod">
          <ac:chgData name="hassan MH" userId="84cd2103f36ef0dc" providerId="LiveId" clId="{503E8875-88F6-4C29-BD5A-496F9A349BB6}" dt="2022-04-24T14:44:20.647" v="679"/>
          <ac:spMkLst>
            <pc:docMk/>
            <pc:sldMk cId="17297904" sldId="402"/>
            <ac:spMk id="127" creationId="{9B3C42E1-3FC7-4F69-8583-FA764B82407B}"/>
          </ac:spMkLst>
        </pc:spChg>
        <pc:spChg chg="mod">
          <ac:chgData name="hassan MH" userId="84cd2103f36ef0dc" providerId="LiveId" clId="{503E8875-88F6-4C29-BD5A-496F9A349BB6}" dt="2022-04-24T14:44:20.647" v="679"/>
          <ac:spMkLst>
            <pc:docMk/>
            <pc:sldMk cId="17297904" sldId="402"/>
            <ac:spMk id="128" creationId="{C0EF8A7F-01F8-4A82-B2F6-0E59B08E5F23}"/>
          </ac:spMkLst>
        </pc:spChg>
        <pc:spChg chg="mod">
          <ac:chgData name="hassan MH" userId="84cd2103f36ef0dc" providerId="LiveId" clId="{503E8875-88F6-4C29-BD5A-496F9A349BB6}" dt="2022-04-24T14:44:20.647" v="679"/>
          <ac:spMkLst>
            <pc:docMk/>
            <pc:sldMk cId="17297904" sldId="402"/>
            <ac:spMk id="129" creationId="{4AA06307-96CE-4070-A5E8-D8C28CF27E02}"/>
          </ac:spMkLst>
        </pc:spChg>
        <pc:spChg chg="mod">
          <ac:chgData name="hassan MH" userId="84cd2103f36ef0dc" providerId="LiveId" clId="{503E8875-88F6-4C29-BD5A-496F9A349BB6}" dt="2022-04-24T14:44:20.647" v="679"/>
          <ac:spMkLst>
            <pc:docMk/>
            <pc:sldMk cId="17297904" sldId="402"/>
            <ac:spMk id="130" creationId="{AF439A87-494B-42AF-B2A2-224AFF1A6EF9}"/>
          </ac:spMkLst>
        </pc:spChg>
        <pc:spChg chg="mod">
          <ac:chgData name="hassan MH" userId="84cd2103f36ef0dc" providerId="LiveId" clId="{503E8875-88F6-4C29-BD5A-496F9A349BB6}" dt="2022-04-24T14:44:20.647" v="679"/>
          <ac:spMkLst>
            <pc:docMk/>
            <pc:sldMk cId="17297904" sldId="402"/>
            <ac:spMk id="131" creationId="{6D8D4D8F-CFA6-45DD-87F6-78D023D42820}"/>
          </ac:spMkLst>
        </pc:spChg>
        <pc:spChg chg="mod">
          <ac:chgData name="hassan MH" userId="84cd2103f36ef0dc" providerId="LiveId" clId="{503E8875-88F6-4C29-BD5A-496F9A349BB6}" dt="2022-04-24T14:44:20.647" v="679"/>
          <ac:spMkLst>
            <pc:docMk/>
            <pc:sldMk cId="17297904" sldId="402"/>
            <ac:spMk id="132" creationId="{11515606-4958-4132-88C9-2020645D0370}"/>
          </ac:spMkLst>
        </pc:spChg>
        <pc:spChg chg="mod">
          <ac:chgData name="hassan MH" userId="84cd2103f36ef0dc" providerId="LiveId" clId="{503E8875-88F6-4C29-BD5A-496F9A349BB6}" dt="2022-04-24T14:44:20.647" v="679"/>
          <ac:spMkLst>
            <pc:docMk/>
            <pc:sldMk cId="17297904" sldId="402"/>
            <ac:spMk id="133" creationId="{2A0205F3-B1A7-495F-91B5-A7E70D855704}"/>
          </ac:spMkLst>
        </pc:spChg>
        <pc:spChg chg="mod">
          <ac:chgData name="hassan MH" userId="84cd2103f36ef0dc" providerId="LiveId" clId="{503E8875-88F6-4C29-BD5A-496F9A349BB6}" dt="2022-04-24T14:44:20.647" v="679"/>
          <ac:spMkLst>
            <pc:docMk/>
            <pc:sldMk cId="17297904" sldId="402"/>
            <ac:spMk id="134" creationId="{54DE87EC-3179-473A-AF3D-8DA3B584919A}"/>
          </ac:spMkLst>
        </pc:spChg>
        <pc:spChg chg="mod">
          <ac:chgData name="hassan MH" userId="84cd2103f36ef0dc" providerId="LiveId" clId="{503E8875-88F6-4C29-BD5A-496F9A349BB6}" dt="2022-04-24T14:44:20.647" v="679"/>
          <ac:spMkLst>
            <pc:docMk/>
            <pc:sldMk cId="17297904" sldId="402"/>
            <ac:spMk id="135" creationId="{BE2E7D7D-DAAB-42FB-AAA8-29897E0BB87E}"/>
          </ac:spMkLst>
        </pc:spChg>
        <pc:spChg chg="mod">
          <ac:chgData name="hassan MH" userId="84cd2103f36ef0dc" providerId="LiveId" clId="{503E8875-88F6-4C29-BD5A-496F9A349BB6}" dt="2022-04-24T14:44:20.647" v="679"/>
          <ac:spMkLst>
            <pc:docMk/>
            <pc:sldMk cId="17297904" sldId="402"/>
            <ac:spMk id="136" creationId="{74E2683A-7122-44F4-BCD5-D29C216FF5E9}"/>
          </ac:spMkLst>
        </pc:spChg>
        <pc:spChg chg="mod">
          <ac:chgData name="hassan MH" userId="84cd2103f36ef0dc" providerId="LiveId" clId="{503E8875-88F6-4C29-BD5A-496F9A349BB6}" dt="2022-04-24T14:44:20.647" v="679"/>
          <ac:spMkLst>
            <pc:docMk/>
            <pc:sldMk cId="17297904" sldId="402"/>
            <ac:spMk id="137" creationId="{ABFE16EF-8381-4D8B-88DF-720AED1F03BB}"/>
          </ac:spMkLst>
        </pc:spChg>
        <pc:spChg chg="mod">
          <ac:chgData name="hassan MH" userId="84cd2103f36ef0dc" providerId="LiveId" clId="{503E8875-88F6-4C29-BD5A-496F9A349BB6}" dt="2022-04-24T14:44:20.647" v="679"/>
          <ac:spMkLst>
            <pc:docMk/>
            <pc:sldMk cId="17297904" sldId="402"/>
            <ac:spMk id="138" creationId="{07E2CEB6-9CDD-4891-81EC-838C2F598BF3}"/>
          </ac:spMkLst>
        </pc:spChg>
        <pc:spChg chg="mod">
          <ac:chgData name="hassan MH" userId="84cd2103f36ef0dc" providerId="LiveId" clId="{503E8875-88F6-4C29-BD5A-496F9A349BB6}" dt="2022-04-24T14:44:20.647" v="679"/>
          <ac:spMkLst>
            <pc:docMk/>
            <pc:sldMk cId="17297904" sldId="402"/>
            <ac:spMk id="139" creationId="{F65B0750-9BFE-4183-B50D-CB9C986633B5}"/>
          </ac:spMkLst>
        </pc:spChg>
        <pc:spChg chg="mod">
          <ac:chgData name="hassan MH" userId="84cd2103f36ef0dc" providerId="LiveId" clId="{503E8875-88F6-4C29-BD5A-496F9A349BB6}" dt="2022-04-24T14:44:20.647" v="679"/>
          <ac:spMkLst>
            <pc:docMk/>
            <pc:sldMk cId="17297904" sldId="402"/>
            <ac:spMk id="140" creationId="{A7E1A1E5-55EA-4F13-8B19-ECAFC3BE6247}"/>
          </ac:spMkLst>
        </pc:spChg>
        <pc:spChg chg="mod">
          <ac:chgData name="hassan MH" userId="84cd2103f36ef0dc" providerId="LiveId" clId="{503E8875-88F6-4C29-BD5A-496F9A349BB6}" dt="2022-04-24T14:44:20.647" v="679"/>
          <ac:spMkLst>
            <pc:docMk/>
            <pc:sldMk cId="17297904" sldId="402"/>
            <ac:spMk id="141" creationId="{7FDC17C9-5372-4DA2-ACB9-E38B3B6CC7F2}"/>
          </ac:spMkLst>
        </pc:spChg>
        <pc:spChg chg="mod">
          <ac:chgData name="hassan MH" userId="84cd2103f36ef0dc" providerId="LiveId" clId="{503E8875-88F6-4C29-BD5A-496F9A349BB6}" dt="2022-04-24T14:44:20.647" v="679"/>
          <ac:spMkLst>
            <pc:docMk/>
            <pc:sldMk cId="17297904" sldId="402"/>
            <ac:spMk id="142" creationId="{7068D464-ECF5-4CA1-B748-1F3FBDC4A7FD}"/>
          </ac:spMkLst>
        </pc:spChg>
        <pc:spChg chg="mod">
          <ac:chgData name="hassan MH" userId="84cd2103f36ef0dc" providerId="LiveId" clId="{503E8875-88F6-4C29-BD5A-496F9A349BB6}" dt="2022-04-24T14:44:20.647" v="679"/>
          <ac:spMkLst>
            <pc:docMk/>
            <pc:sldMk cId="17297904" sldId="402"/>
            <ac:spMk id="143" creationId="{85453A1D-FA41-42CF-A39F-37470C56015E}"/>
          </ac:spMkLst>
        </pc:spChg>
        <pc:spChg chg="mod">
          <ac:chgData name="hassan MH" userId="84cd2103f36ef0dc" providerId="LiveId" clId="{503E8875-88F6-4C29-BD5A-496F9A349BB6}" dt="2022-04-24T14:44:20.647" v="679"/>
          <ac:spMkLst>
            <pc:docMk/>
            <pc:sldMk cId="17297904" sldId="402"/>
            <ac:spMk id="144" creationId="{3A80B291-3DE1-4D30-88E5-11306167F8B4}"/>
          </ac:spMkLst>
        </pc:spChg>
        <pc:spChg chg="mod">
          <ac:chgData name="hassan MH" userId="84cd2103f36ef0dc" providerId="LiveId" clId="{503E8875-88F6-4C29-BD5A-496F9A349BB6}" dt="2022-04-24T14:44:20.647" v="679"/>
          <ac:spMkLst>
            <pc:docMk/>
            <pc:sldMk cId="17297904" sldId="402"/>
            <ac:spMk id="145" creationId="{3F5B8AA8-BF2B-427D-8A59-BC9835B81E1B}"/>
          </ac:spMkLst>
        </pc:spChg>
        <pc:spChg chg="mod">
          <ac:chgData name="hassan MH" userId="84cd2103f36ef0dc" providerId="LiveId" clId="{503E8875-88F6-4C29-BD5A-496F9A349BB6}" dt="2022-04-24T14:44:20.647" v="679"/>
          <ac:spMkLst>
            <pc:docMk/>
            <pc:sldMk cId="17297904" sldId="402"/>
            <ac:spMk id="146" creationId="{A1271A12-0FC2-4F8B-9F16-7A2C725CDCF0}"/>
          </ac:spMkLst>
        </pc:spChg>
        <pc:spChg chg="mod">
          <ac:chgData name="hassan MH" userId="84cd2103f36ef0dc" providerId="LiveId" clId="{503E8875-88F6-4C29-BD5A-496F9A349BB6}" dt="2022-04-24T14:44:20.647" v="679"/>
          <ac:spMkLst>
            <pc:docMk/>
            <pc:sldMk cId="17297904" sldId="402"/>
            <ac:spMk id="147" creationId="{9CE77030-281A-4E0F-92E8-B786C524F6C3}"/>
          </ac:spMkLst>
        </pc:spChg>
        <pc:spChg chg="mod">
          <ac:chgData name="hassan MH" userId="84cd2103f36ef0dc" providerId="LiveId" clId="{503E8875-88F6-4C29-BD5A-496F9A349BB6}" dt="2022-04-24T14:44:20.647" v="679"/>
          <ac:spMkLst>
            <pc:docMk/>
            <pc:sldMk cId="17297904" sldId="402"/>
            <ac:spMk id="148" creationId="{6FDA8BFC-863E-472C-80F6-6C9AA954DF6C}"/>
          </ac:spMkLst>
        </pc:spChg>
        <pc:spChg chg="mod">
          <ac:chgData name="hassan MH" userId="84cd2103f36ef0dc" providerId="LiveId" clId="{503E8875-88F6-4C29-BD5A-496F9A349BB6}" dt="2022-04-24T14:44:20.647" v="679"/>
          <ac:spMkLst>
            <pc:docMk/>
            <pc:sldMk cId="17297904" sldId="402"/>
            <ac:spMk id="149" creationId="{1399C19F-3FB8-4785-8632-2628456ECDB7}"/>
          </ac:spMkLst>
        </pc:spChg>
        <pc:spChg chg="mod">
          <ac:chgData name="hassan MH" userId="84cd2103f36ef0dc" providerId="LiveId" clId="{503E8875-88F6-4C29-BD5A-496F9A349BB6}" dt="2022-04-24T14:44:20.647" v="679"/>
          <ac:spMkLst>
            <pc:docMk/>
            <pc:sldMk cId="17297904" sldId="402"/>
            <ac:spMk id="150" creationId="{264FB4BE-32D1-4077-A2C5-995D8A8DF068}"/>
          </ac:spMkLst>
        </pc:spChg>
        <pc:spChg chg="mod">
          <ac:chgData name="hassan MH" userId="84cd2103f36ef0dc" providerId="LiveId" clId="{503E8875-88F6-4C29-BD5A-496F9A349BB6}" dt="2022-04-24T14:44:20.647" v="679"/>
          <ac:spMkLst>
            <pc:docMk/>
            <pc:sldMk cId="17297904" sldId="402"/>
            <ac:spMk id="151" creationId="{4F24FF77-B765-4E1F-A3D3-8D9EABFFF533}"/>
          </ac:spMkLst>
        </pc:spChg>
        <pc:spChg chg="mod">
          <ac:chgData name="hassan MH" userId="84cd2103f36ef0dc" providerId="LiveId" clId="{503E8875-88F6-4C29-BD5A-496F9A349BB6}" dt="2022-04-24T14:44:20.647" v="679"/>
          <ac:spMkLst>
            <pc:docMk/>
            <pc:sldMk cId="17297904" sldId="402"/>
            <ac:spMk id="152" creationId="{73D8F372-DAA3-4583-85E9-3BB4F6847079}"/>
          </ac:spMkLst>
        </pc:spChg>
        <pc:spChg chg="mod">
          <ac:chgData name="hassan MH" userId="84cd2103f36ef0dc" providerId="LiveId" clId="{503E8875-88F6-4C29-BD5A-496F9A349BB6}" dt="2022-04-24T14:44:20.647" v="679"/>
          <ac:spMkLst>
            <pc:docMk/>
            <pc:sldMk cId="17297904" sldId="402"/>
            <ac:spMk id="153" creationId="{26E54D6E-AEE6-434B-96EF-20D8EF446686}"/>
          </ac:spMkLst>
        </pc:spChg>
        <pc:spChg chg="mod">
          <ac:chgData name="hassan MH" userId="84cd2103f36ef0dc" providerId="LiveId" clId="{503E8875-88F6-4C29-BD5A-496F9A349BB6}" dt="2022-04-24T14:44:20.647" v="679"/>
          <ac:spMkLst>
            <pc:docMk/>
            <pc:sldMk cId="17297904" sldId="402"/>
            <ac:spMk id="154" creationId="{A058508E-CA71-467B-A294-823697366DBE}"/>
          </ac:spMkLst>
        </pc:spChg>
        <pc:spChg chg="mod">
          <ac:chgData name="hassan MH" userId="84cd2103f36ef0dc" providerId="LiveId" clId="{503E8875-88F6-4C29-BD5A-496F9A349BB6}" dt="2022-04-24T14:44:20.647" v="679"/>
          <ac:spMkLst>
            <pc:docMk/>
            <pc:sldMk cId="17297904" sldId="402"/>
            <ac:spMk id="155" creationId="{F42DCA13-AEAF-4E7F-92FC-0A4E5D4E0521}"/>
          </ac:spMkLst>
        </pc:spChg>
        <pc:spChg chg="mod">
          <ac:chgData name="hassan MH" userId="84cd2103f36ef0dc" providerId="LiveId" clId="{503E8875-88F6-4C29-BD5A-496F9A349BB6}" dt="2022-04-24T14:44:20.647" v="679"/>
          <ac:spMkLst>
            <pc:docMk/>
            <pc:sldMk cId="17297904" sldId="402"/>
            <ac:spMk id="156" creationId="{54E798B9-6BAD-4F5A-A143-D65628AC2232}"/>
          </ac:spMkLst>
        </pc:spChg>
        <pc:spChg chg="mod">
          <ac:chgData name="hassan MH" userId="84cd2103f36ef0dc" providerId="LiveId" clId="{503E8875-88F6-4C29-BD5A-496F9A349BB6}" dt="2022-04-24T14:44:20.647" v="679"/>
          <ac:spMkLst>
            <pc:docMk/>
            <pc:sldMk cId="17297904" sldId="402"/>
            <ac:spMk id="157" creationId="{3B06989B-C480-4E70-847F-8F6FA4B822F8}"/>
          </ac:spMkLst>
        </pc:spChg>
        <pc:spChg chg="mod">
          <ac:chgData name="hassan MH" userId="84cd2103f36ef0dc" providerId="LiveId" clId="{503E8875-88F6-4C29-BD5A-496F9A349BB6}" dt="2022-04-24T14:44:20.647" v="679"/>
          <ac:spMkLst>
            <pc:docMk/>
            <pc:sldMk cId="17297904" sldId="402"/>
            <ac:spMk id="158" creationId="{A3270E9B-1445-43CC-986A-22AEAB55A151}"/>
          </ac:spMkLst>
        </pc:spChg>
        <pc:spChg chg="mod">
          <ac:chgData name="hassan MH" userId="84cd2103f36ef0dc" providerId="LiveId" clId="{503E8875-88F6-4C29-BD5A-496F9A349BB6}" dt="2022-04-24T14:44:20.647" v="679"/>
          <ac:spMkLst>
            <pc:docMk/>
            <pc:sldMk cId="17297904" sldId="402"/>
            <ac:spMk id="159" creationId="{D4341F1C-871B-43FF-8825-DD338C83943D}"/>
          </ac:spMkLst>
        </pc:spChg>
        <pc:spChg chg="mod">
          <ac:chgData name="hassan MH" userId="84cd2103f36ef0dc" providerId="LiveId" clId="{503E8875-88F6-4C29-BD5A-496F9A349BB6}" dt="2022-04-24T14:44:20.647" v="679"/>
          <ac:spMkLst>
            <pc:docMk/>
            <pc:sldMk cId="17297904" sldId="402"/>
            <ac:spMk id="160" creationId="{D954AC1B-29FE-422C-83F1-FDC4468DD680}"/>
          </ac:spMkLst>
        </pc:spChg>
        <pc:spChg chg="mod">
          <ac:chgData name="hassan MH" userId="84cd2103f36ef0dc" providerId="LiveId" clId="{503E8875-88F6-4C29-BD5A-496F9A349BB6}" dt="2022-04-24T14:44:20.647" v="679"/>
          <ac:spMkLst>
            <pc:docMk/>
            <pc:sldMk cId="17297904" sldId="402"/>
            <ac:spMk id="161" creationId="{67EC6C8B-E48B-4833-917A-E5573501E2A0}"/>
          </ac:spMkLst>
        </pc:spChg>
        <pc:spChg chg="mod">
          <ac:chgData name="hassan MH" userId="84cd2103f36ef0dc" providerId="LiveId" clId="{503E8875-88F6-4C29-BD5A-496F9A349BB6}" dt="2022-04-24T14:44:20.647" v="679"/>
          <ac:spMkLst>
            <pc:docMk/>
            <pc:sldMk cId="17297904" sldId="402"/>
            <ac:spMk id="162" creationId="{BC46939E-9068-4358-B2C2-4DFDDE53A49D}"/>
          </ac:spMkLst>
        </pc:spChg>
        <pc:spChg chg="mod">
          <ac:chgData name="hassan MH" userId="84cd2103f36ef0dc" providerId="LiveId" clId="{503E8875-88F6-4C29-BD5A-496F9A349BB6}" dt="2022-04-24T14:44:20.647" v="679"/>
          <ac:spMkLst>
            <pc:docMk/>
            <pc:sldMk cId="17297904" sldId="402"/>
            <ac:spMk id="163" creationId="{63A3889E-7AC2-4158-9617-44F0602D5723}"/>
          </ac:spMkLst>
        </pc:spChg>
        <pc:spChg chg="mod">
          <ac:chgData name="hassan MH" userId="84cd2103f36ef0dc" providerId="LiveId" clId="{503E8875-88F6-4C29-BD5A-496F9A349BB6}" dt="2022-04-24T14:44:20.647" v="679"/>
          <ac:spMkLst>
            <pc:docMk/>
            <pc:sldMk cId="17297904" sldId="402"/>
            <ac:spMk id="164" creationId="{DA440EB2-D5B5-46C5-96C3-D7CBFD6EC27F}"/>
          </ac:spMkLst>
        </pc:spChg>
        <pc:spChg chg="mod">
          <ac:chgData name="hassan MH" userId="84cd2103f36ef0dc" providerId="LiveId" clId="{503E8875-88F6-4C29-BD5A-496F9A349BB6}" dt="2022-04-24T14:44:20.647" v="679"/>
          <ac:spMkLst>
            <pc:docMk/>
            <pc:sldMk cId="17297904" sldId="402"/>
            <ac:spMk id="165" creationId="{AFD15297-39F5-4E8C-8786-3C12D0A16862}"/>
          </ac:spMkLst>
        </pc:spChg>
        <pc:spChg chg="mod">
          <ac:chgData name="hassan MH" userId="84cd2103f36ef0dc" providerId="LiveId" clId="{503E8875-88F6-4C29-BD5A-496F9A349BB6}" dt="2022-04-24T14:44:20.647" v="679"/>
          <ac:spMkLst>
            <pc:docMk/>
            <pc:sldMk cId="17297904" sldId="402"/>
            <ac:spMk id="166" creationId="{979D7390-EAAC-46CD-96DF-964C9311CA6E}"/>
          </ac:spMkLst>
        </pc:spChg>
        <pc:spChg chg="mod">
          <ac:chgData name="hassan MH" userId="84cd2103f36ef0dc" providerId="LiveId" clId="{503E8875-88F6-4C29-BD5A-496F9A349BB6}" dt="2022-04-24T14:44:20.647" v="679"/>
          <ac:spMkLst>
            <pc:docMk/>
            <pc:sldMk cId="17297904" sldId="402"/>
            <ac:spMk id="167" creationId="{379B1F9E-7797-431F-A701-1CE1B064F18E}"/>
          </ac:spMkLst>
        </pc:spChg>
        <pc:spChg chg="mod">
          <ac:chgData name="hassan MH" userId="84cd2103f36ef0dc" providerId="LiveId" clId="{503E8875-88F6-4C29-BD5A-496F9A349BB6}" dt="2022-04-24T14:44:20.647" v="679"/>
          <ac:spMkLst>
            <pc:docMk/>
            <pc:sldMk cId="17297904" sldId="402"/>
            <ac:spMk id="168" creationId="{2009C634-58B6-45AE-8FD8-F42297438C0F}"/>
          </ac:spMkLst>
        </pc:spChg>
        <pc:spChg chg="mod">
          <ac:chgData name="hassan MH" userId="84cd2103f36ef0dc" providerId="LiveId" clId="{503E8875-88F6-4C29-BD5A-496F9A349BB6}" dt="2022-04-24T14:44:20.647" v="679"/>
          <ac:spMkLst>
            <pc:docMk/>
            <pc:sldMk cId="17297904" sldId="402"/>
            <ac:spMk id="169" creationId="{BED94E2A-A241-4D22-B8F4-0A62474328AB}"/>
          </ac:spMkLst>
        </pc:spChg>
        <pc:spChg chg="mod">
          <ac:chgData name="hassan MH" userId="84cd2103f36ef0dc" providerId="LiveId" clId="{503E8875-88F6-4C29-BD5A-496F9A349BB6}" dt="2022-04-24T14:44:20.647" v="679"/>
          <ac:spMkLst>
            <pc:docMk/>
            <pc:sldMk cId="17297904" sldId="402"/>
            <ac:spMk id="170" creationId="{8AD75855-8AB6-4D90-93FE-0B54DF5A0243}"/>
          </ac:spMkLst>
        </pc:spChg>
        <pc:spChg chg="mod">
          <ac:chgData name="hassan MH" userId="84cd2103f36ef0dc" providerId="LiveId" clId="{503E8875-88F6-4C29-BD5A-496F9A349BB6}" dt="2022-04-24T14:44:20.647" v="679"/>
          <ac:spMkLst>
            <pc:docMk/>
            <pc:sldMk cId="17297904" sldId="402"/>
            <ac:spMk id="171" creationId="{0D794ADF-4DB0-418C-AE9D-C49938C9E385}"/>
          </ac:spMkLst>
        </pc:spChg>
        <pc:spChg chg="mod">
          <ac:chgData name="hassan MH" userId="84cd2103f36ef0dc" providerId="LiveId" clId="{503E8875-88F6-4C29-BD5A-496F9A349BB6}" dt="2022-04-24T14:44:20.647" v="679"/>
          <ac:spMkLst>
            <pc:docMk/>
            <pc:sldMk cId="17297904" sldId="402"/>
            <ac:spMk id="172" creationId="{37145543-FE91-4B3F-A2FC-3FD9867BC7C3}"/>
          </ac:spMkLst>
        </pc:spChg>
        <pc:spChg chg="mod">
          <ac:chgData name="hassan MH" userId="84cd2103f36ef0dc" providerId="LiveId" clId="{503E8875-88F6-4C29-BD5A-496F9A349BB6}" dt="2022-04-24T14:44:20.647" v="679"/>
          <ac:spMkLst>
            <pc:docMk/>
            <pc:sldMk cId="17297904" sldId="402"/>
            <ac:spMk id="173" creationId="{D88896BF-9185-48F5-BD13-96B98B18CDCD}"/>
          </ac:spMkLst>
        </pc:spChg>
        <pc:spChg chg="mod">
          <ac:chgData name="hassan MH" userId="84cd2103f36ef0dc" providerId="LiveId" clId="{503E8875-88F6-4C29-BD5A-496F9A349BB6}" dt="2022-04-24T14:44:20.647" v="679"/>
          <ac:spMkLst>
            <pc:docMk/>
            <pc:sldMk cId="17297904" sldId="402"/>
            <ac:spMk id="174" creationId="{4AD38F47-8B46-4E10-8E15-8BD7213CB359}"/>
          </ac:spMkLst>
        </pc:spChg>
        <pc:spChg chg="mod">
          <ac:chgData name="hassan MH" userId="84cd2103f36ef0dc" providerId="LiveId" clId="{503E8875-88F6-4C29-BD5A-496F9A349BB6}" dt="2022-04-24T14:44:20.647" v="679"/>
          <ac:spMkLst>
            <pc:docMk/>
            <pc:sldMk cId="17297904" sldId="402"/>
            <ac:spMk id="175" creationId="{CFF48AC8-1A54-4C6C-BC09-A09C1B3866C1}"/>
          </ac:spMkLst>
        </pc:spChg>
        <pc:spChg chg="mod">
          <ac:chgData name="hassan MH" userId="84cd2103f36ef0dc" providerId="LiveId" clId="{503E8875-88F6-4C29-BD5A-496F9A349BB6}" dt="2022-04-24T14:44:20.647" v="679"/>
          <ac:spMkLst>
            <pc:docMk/>
            <pc:sldMk cId="17297904" sldId="402"/>
            <ac:spMk id="176" creationId="{F04D319E-F26F-4C4D-8E1F-7DBB2280BDDC}"/>
          </ac:spMkLst>
        </pc:spChg>
        <pc:spChg chg="mod">
          <ac:chgData name="hassan MH" userId="84cd2103f36ef0dc" providerId="LiveId" clId="{503E8875-88F6-4C29-BD5A-496F9A349BB6}" dt="2022-04-24T14:44:20.647" v="679"/>
          <ac:spMkLst>
            <pc:docMk/>
            <pc:sldMk cId="17297904" sldId="402"/>
            <ac:spMk id="177" creationId="{0BF3B68A-44CD-4CB9-AD95-226AF0B804B0}"/>
          </ac:spMkLst>
        </pc:spChg>
        <pc:spChg chg="mod">
          <ac:chgData name="hassan MH" userId="84cd2103f36ef0dc" providerId="LiveId" clId="{503E8875-88F6-4C29-BD5A-496F9A349BB6}" dt="2022-04-24T14:44:20.647" v="679"/>
          <ac:spMkLst>
            <pc:docMk/>
            <pc:sldMk cId="17297904" sldId="402"/>
            <ac:spMk id="178" creationId="{6937C7C3-37FF-4ED0-9018-3C31CC70D5DD}"/>
          </ac:spMkLst>
        </pc:spChg>
        <pc:spChg chg="mod">
          <ac:chgData name="hassan MH" userId="84cd2103f36ef0dc" providerId="LiveId" clId="{503E8875-88F6-4C29-BD5A-496F9A349BB6}" dt="2022-04-24T14:44:20.647" v="679"/>
          <ac:spMkLst>
            <pc:docMk/>
            <pc:sldMk cId="17297904" sldId="402"/>
            <ac:spMk id="179" creationId="{C61CCC3F-544A-4119-A141-7DEA2FA853CF}"/>
          </ac:spMkLst>
        </pc:spChg>
        <pc:spChg chg="mod">
          <ac:chgData name="hassan MH" userId="84cd2103f36ef0dc" providerId="LiveId" clId="{503E8875-88F6-4C29-BD5A-496F9A349BB6}" dt="2022-04-24T14:44:20.647" v="679"/>
          <ac:spMkLst>
            <pc:docMk/>
            <pc:sldMk cId="17297904" sldId="402"/>
            <ac:spMk id="180" creationId="{01513098-31D1-40CB-83A3-811DDD328787}"/>
          </ac:spMkLst>
        </pc:spChg>
        <pc:spChg chg="mod">
          <ac:chgData name="hassan MH" userId="84cd2103f36ef0dc" providerId="LiveId" clId="{503E8875-88F6-4C29-BD5A-496F9A349BB6}" dt="2022-04-24T14:44:20.647" v="679"/>
          <ac:spMkLst>
            <pc:docMk/>
            <pc:sldMk cId="17297904" sldId="402"/>
            <ac:spMk id="181" creationId="{6A0ACC8E-A2E7-4834-87E7-550017BD9B34}"/>
          </ac:spMkLst>
        </pc:spChg>
        <pc:spChg chg="mod">
          <ac:chgData name="hassan MH" userId="84cd2103f36ef0dc" providerId="LiveId" clId="{503E8875-88F6-4C29-BD5A-496F9A349BB6}" dt="2022-04-24T14:44:20.647" v="679"/>
          <ac:spMkLst>
            <pc:docMk/>
            <pc:sldMk cId="17297904" sldId="402"/>
            <ac:spMk id="182" creationId="{1D5868F8-54A1-4C48-B887-6ED3040D8FA9}"/>
          </ac:spMkLst>
        </pc:spChg>
        <pc:spChg chg="mod">
          <ac:chgData name="hassan MH" userId="84cd2103f36ef0dc" providerId="LiveId" clId="{503E8875-88F6-4C29-BD5A-496F9A349BB6}" dt="2022-04-24T14:44:20.647" v="679"/>
          <ac:spMkLst>
            <pc:docMk/>
            <pc:sldMk cId="17297904" sldId="402"/>
            <ac:spMk id="183" creationId="{7D015152-05CC-49CE-8628-BA1281B7C587}"/>
          </ac:spMkLst>
        </pc:spChg>
        <pc:spChg chg="mod">
          <ac:chgData name="hassan MH" userId="84cd2103f36ef0dc" providerId="LiveId" clId="{503E8875-88F6-4C29-BD5A-496F9A349BB6}" dt="2022-04-24T14:44:20.647" v="679"/>
          <ac:spMkLst>
            <pc:docMk/>
            <pc:sldMk cId="17297904" sldId="402"/>
            <ac:spMk id="184" creationId="{CCFF8AE9-6A0B-4984-8254-7D194F92DD39}"/>
          </ac:spMkLst>
        </pc:spChg>
        <pc:spChg chg="mod">
          <ac:chgData name="hassan MH" userId="84cd2103f36ef0dc" providerId="LiveId" clId="{503E8875-88F6-4C29-BD5A-496F9A349BB6}" dt="2022-04-24T14:44:20.647" v="679"/>
          <ac:spMkLst>
            <pc:docMk/>
            <pc:sldMk cId="17297904" sldId="402"/>
            <ac:spMk id="185" creationId="{B29731ED-2D1B-42A2-A669-08FA09EBA19C}"/>
          </ac:spMkLst>
        </pc:spChg>
        <pc:spChg chg="mod">
          <ac:chgData name="hassan MH" userId="84cd2103f36ef0dc" providerId="LiveId" clId="{503E8875-88F6-4C29-BD5A-496F9A349BB6}" dt="2022-04-24T14:44:20.647" v="679"/>
          <ac:spMkLst>
            <pc:docMk/>
            <pc:sldMk cId="17297904" sldId="402"/>
            <ac:spMk id="186" creationId="{9F8E84B3-E672-42C7-A9C3-5808626A155E}"/>
          </ac:spMkLst>
        </pc:spChg>
        <pc:spChg chg="mod">
          <ac:chgData name="hassan MH" userId="84cd2103f36ef0dc" providerId="LiveId" clId="{503E8875-88F6-4C29-BD5A-496F9A349BB6}" dt="2022-04-24T14:44:20.647" v="679"/>
          <ac:spMkLst>
            <pc:docMk/>
            <pc:sldMk cId="17297904" sldId="402"/>
            <ac:spMk id="187" creationId="{8D82025C-7AB5-47DC-AE89-E507CF0372BB}"/>
          </ac:spMkLst>
        </pc:spChg>
        <pc:spChg chg="mod">
          <ac:chgData name="hassan MH" userId="84cd2103f36ef0dc" providerId="LiveId" clId="{503E8875-88F6-4C29-BD5A-496F9A349BB6}" dt="2022-04-24T14:44:20.647" v="679"/>
          <ac:spMkLst>
            <pc:docMk/>
            <pc:sldMk cId="17297904" sldId="402"/>
            <ac:spMk id="188" creationId="{88FDC1CA-466C-4723-BE51-9362DA226115}"/>
          </ac:spMkLst>
        </pc:spChg>
        <pc:spChg chg="mod">
          <ac:chgData name="hassan MH" userId="84cd2103f36ef0dc" providerId="LiveId" clId="{503E8875-88F6-4C29-BD5A-496F9A349BB6}" dt="2022-04-24T14:44:20.647" v="679"/>
          <ac:spMkLst>
            <pc:docMk/>
            <pc:sldMk cId="17297904" sldId="402"/>
            <ac:spMk id="189" creationId="{8D0E3253-B9EC-4578-92B3-9D76AEB6BC2C}"/>
          </ac:spMkLst>
        </pc:spChg>
        <pc:spChg chg="mod">
          <ac:chgData name="hassan MH" userId="84cd2103f36ef0dc" providerId="LiveId" clId="{503E8875-88F6-4C29-BD5A-496F9A349BB6}" dt="2022-04-24T14:44:20.647" v="679"/>
          <ac:spMkLst>
            <pc:docMk/>
            <pc:sldMk cId="17297904" sldId="402"/>
            <ac:spMk id="190" creationId="{5EE05893-FF56-46D9-8A73-2353BF4E9E78}"/>
          </ac:spMkLst>
        </pc:spChg>
        <pc:spChg chg="mod">
          <ac:chgData name="hassan MH" userId="84cd2103f36ef0dc" providerId="LiveId" clId="{503E8875-88F6-4C29-BD5A-496F9A349BB6}" dt="2022-04-24T14:44:20.647" v="679"/>
          <ac:spMkLst>
            <pc:docMk/>
            <pc:sldMk cId="17297904" sldId="402"/>
            <ac:spMk id="191" creationId="{6F4454F1-C68E-4297-9CB6-9BE5573117BD}"/>
          </ac:spMkLst>
        </pc:spChg>
        <pc:spChg chg="mod">
          <ac:chgData name="hassan MH" userId="84cd2103f36ef0dc" providerId="LiveId" clId="{503E8875-88F6-4C29-BD5A-496F9A349BB6}" dt="2022-04-24T14:44:20.647" v="679"/>
          <ac:spMkLst>
            <pc:docMk/>
            <pc:sldMk cId="17297904" sldId="402"/>
            <ac:spMk id="192" creationId="{8B1CB7B1-412A-4304-9601-4CC5570FF31F}"/>
          </ac:spMkLst>
        </pc:spChg>
        <pc:spChg chg="mod">
          <ac:chgData name="hassan MH" userId="84cd2103f36ef0dc" providerId="LiveId" clId="{503E8875-88F6-4C29-BD5A-496F9A349BB6}" dt="2022-04-24T14:44:20.647" v="679"/>
          <ac:spMkLst>
            <pc:docMk/>
            <pc:sldMk cId="17297904" sldId="402"/>
            <ac:spMk id="193" creationId="{2B8E940F-1344-4DBD-BA41-001E25E3B292}"/>
          </ac:spMkLst>
        </pc:spChg>
        <pc:spChg chg="mod">
          <ac:chgData name="hassan MH" userId="84cd2103f36ef0dc" providerId="LiveId" clId="{503E8875-88F6-4C29-BD5A-496F9A349BB6}" dt="2022-04-24T14:44:20.647" v="679"/>
          <ac:spMkLst>
            <pc:docMk/>
            <pc:sldMk cId="17297904" sldId="402"/>
            <ac:spMk id="194" creationId="{1CA18036-353B-4CFF-A406-3687AF39ECC7}"/>
          </ac:spMkLst>
        </pc:spChg>
        <pc:spChg chg="mod">
          <ac:chgData name="hassan MH" userId="84cd2103f36ef0dc" providerId="LiveId" clId="{503E8875-88F6-4C29-BD5A-496F9A349BB6}" dt="2022-04-24T14:44:20.647" v="679"/>
          <ac:spMkLst>
            <pc:docMk/>
            <pc:sldMk cId="17297904" sldId="402"/>
            <ac:spMk id="195" creationId="{E3E63768-80D6-4EAC-8E3E-55F9E9105F83}"/>
          </ac:spMkLst>
        </pc:spChg>
        <pc:spChg chg="mod">
          <ac:chgData name="hassan MH" userId="84cd2103f36ef0dc" providerId="LiveId" clId="{503E8875-88F6-4C29-BD5A-496F9A349BB6}" dt="2022-04-24T14:44:20.647" v="679"/>
          <ac:spMkLst>
            <pc:docMk/>
            <pc:sldMk cId="17297904" sldId="402"/>
            <ac:spMk id="196" creationId="{D9B06977-8C9C-4789-A2D5-FF0BFB315CCB}"/>
          </ac:spMkLst>
        </pc:spChg>
        <pc:spChg chg="mod">
          <ac:chgData name="hassan MH" userId="84cd2103f36ef0dc" providerId="LiveId" clId="{503E8875-88F6-4C29-BD5A-496F9A349BB6}" dt="2022-04-24T14:44:20.647" v="679"/>
          <ac:spMkLst>
            <pc:docMk/>
            <pc:sldMk cId="17297904" sldId="402"/>
            <ac:spMk id="197" creationId="{7F5AAC20-706A-422A-BF95-37429C5792F2}"/>
          </ac:spMkLst>
        </pc:spChg>
        <pc:spChg chg="mod">
          <ac:chgData name="hassan MH" userId="84cd2103f36ef0dc" providerId="LiveId" clId="{503E8875-88F6-4C29-BD5A-496F9A349BB6}" dt="2022-04-24T14:44:20.647" v="679"/>
          <ac:spMkLst>
            <pc:docMk/>
            <pc:sldMk cId="17297904" sldId="402"/>
            <ac:spMk id="198" creationId="{8F37BC0B-FF40-4813-A835-045CFA1FCD13}"/>
          </ac:spMkLst>
        </pc:spChg>
        <pc:spChg chg="mod">
          <ac:chgData name="hassan MH" userId="84cd2103f36ef0dc" providerId="LiveId" clId="{503E8875-88F6-4C29-BD5A-496F9A349BB6}" dt="2022-04-24T14:44:20.647" v="679"/>
          <ac:spMkLst>
            <pc:docMk/>
            <pc:sldMk cId="17297904" sldId="402"/>
            <ac:spMk id="199" creationId="{43601357-CE41-4642-97A3-7D6B6BA1A69D}"/>
          </ac:spMkLst>
        </pc:spChg>
        <pc:spChg chg="mod">
          <ac:chgData name="hassan MH" userId="84cd2103f36ef0dc" providerId="LiveId" clId="{503E8875-88F6-4C29-BD5A-496F9A349BB6}" dt="2022-04-24T14:44:20.647" v="679"/>
          <ac:spMkLst>
            <pc:docMk/>
            <pc:sldMk cId="17297904" sldId="402"/>
            <ac:spMk id="200" creationId="{9F84153C-7EAB-4736-9A72-8342743AE081}"/>
          </ac:spMkLst>
        </pc:spChg>
        <pc:spChg chg="mod">
          <ac:chgData name="hassan MH" userId="84cd2103f36ef0dc" providerId="LiveId" clId="{503E8875-88F6-4C29-BD5A-496F9A349BB6}" dt="2022-04-24T14:44:20.647" v="679"/>
          <ac:spMkLst>
            <pc:docMk/>
            <pc:sldMk cId="17297904" sldId="402"/>
            <ac:spMk id="201" creationId="{A2CBD1A3-F91E-406D-A348-74CD88384406}"/>
          </ac:spMkLst>
        </pc:spChg>
        <pc:spChg chg="mod">
          <ac:chgData name="hassan MH" userId="84cd2103f36ef0dc" providerId="LiveId" clId="{503E8875-88F6-4C29-BD5A-496F9A349BB6}" dt="2022-04-24T14:44:20.647" v="679"/>
          <ac:spMkLst>
            <pc:docMk/>
            <pc:sldMk cId="17297904" sldId="402"/>
            <ac:spMk id="202" creationId="{C87BD9A8-3FB5-4C61-9FCE-27E38393235D}"/>
          </ac:spMkLst>
        </pc:spChg>
        <pc:spChg chg="mod">
          <ac:chgData name="hassan MH" userId="84cd2103f36ef0dc" providerId="LiveId" clId="{503E8875-88F6-4C29-BD5A-496F9A349BB6}" dt="2022-04-24T14:44:20.647" v="679"/>
          <ac:spMkLst>
            <pc:docMk/>
            <pc:sldMk cId="17297904" sldId="402"/>
            <ac:spMk id="203" creationId="{765E17EC-A087-47FD-94BC-B1391E850D6E}"/>
          </ac:spMkLst>
        </pc:spChg>
        <pc:spChg chg="mod">
          <ac:chgData name="hassan MH" userId="84cd2103f36ef0dc" providerId="LiveId" clId="{503E8875-88F6-4C29-BD5A-496F9A349BB6}" dt="2022-04-24T14:44:20.647" v="679"/>
          <ac:spMkLst>
            <pc:docMk/>
            <pc:sldMk cId="17297904" sldId="402"/>
            <ac:spMk id="204" creationId="{190BD593-3AE2-4469-9D14-0492CD734199}"/>
          </ac:spMkLst>
        </pc:spChg>
        <pc:spChg chg="mod">
          <ac:chgData name="hassan MH" userId="84cd2103f36ef0dc" providerId="LiveId" clId="{503E8875-88F6-4C29-BD5A-496F9A349BB6}" dt="2022-04-24T14:44:20.647" v="679"/>
          <ac:spMkLst>
            <pc:docMk/>
            <pc:sldMk cId="17297904" sldId="402"/>
            <ac:spMk id="205" creationId="{1A1B2D63-38E9-44EB-8896-8856F9B11A34}"/>
          </ac:spMkLst>
        </pc:spChg>
        <pc:spChg chg="mod">
          <ac:chgData name="hassan MH" userId="84cd2103f36ef0dc" providerId="LiveId" clId="{503E8875-88F6-4C29-BD5A-496F9A349BB6}" dt="2022-04-24T14:44:20.647" v="679"/>
          <ac:spMkLst>
            <pc:docMk/>
            <pc:sldMk cId="17297904" sldId="402"/>
            <ac:spMk id="206" creationId="{726E5176-28D2-4787-B167-C4BAD1FDDB9B}"/>
          </ac:spMkLst>
        </pc:spChg>
        <pc:spChg chg="mod">
          <ac:chgData name="hassan MH" userId="84cd2103f36ef0dc" providerId="LiveId" clId="{503E8875-88F6-4C29-BD5A-496F9A349BB6}" dt="2022-04-24T14:44:20.647" v="679"/>
          <ac:spMkLst>
            <pc:docMk/>
            <pc:sldMk cId="17297904" sldId="402"/>
            <ac:spMk id="207" creationId="{348B63E0-9BD9-496F-A77E-F0FD4759F8E6}"/>
          </ac:spMkLst>
        </pc:spChg>
        <pc:spChg chg="mod">
          <ac:chgData name="hassan MH" userId="84cd2103f36ef0dc" providerId="LiveId" clId="{503E8875-88F6-4C29-BD5A-496F9A349BB6}" dt="2022-04-24T14:44:20.647" v="679"/>
          <ac:spMkLst>
            <pc:docMk/>
            <pc:sldMk cId="17297904" sldId="402"/>
            <ac:spMk id="208" creationId="{1BEE79F6-30A1-4F99-9614-7D3C528838E7}"/>
          </ac:spMkLst>
        </pc:spChg>
        <pc:spChg chg="mod">
          <ac:chgData name="hassan MH" userId="84cd2103f36ef0dc" providerId="LiveId" clId="{503E8875-88F6-4C29-BD5A-496F9A349BB6}" dt="2022-04-24T14:44:20.647" v="679"/>
          <ac:spMkLst>
            <pc:docMk/>
            <pc:sldMk cId="17297904" sldId="402"/>
            <ac:spMk id="209" creationId="{E288E5D6-A20A-4CCD-8893-742E3193E1AA}"/>
          </ac:spMkLst>
        </pc:spChg>
        <pc:spChg chg="mod">
          <ac:chgData name="hassan MH" userId="84cd2103f36ef0dc" providerId="LiveId" clId="{503E8875-88F6-4C29-BD5A-496F9A349BB6}" dt="2022-04-24T14:44:20.647" v="679"/>
          <ac:spMkLst>
            <pc:docMk/>
            <pc:sldMk cId="17297904" sldId="402"/>
            <ac:spMk id="210" creationId="{2E4CE0A0-7DA0-49D4-BF0C-8FD3C702952C}"/>
          </ac:spMkLst>
        </pc:spChg>
        <pc:spChg chg="mod">
          <ac:chgData name="hassan MH" userId="84cd2103f36ef0dc" providerId="LiveId" clId="{503E8875-88F6-4C29-BD5A-496F9A349BB6}" dt="2022-04-24T14:44:20.647" v="679"/>
          <ac:spMkLst>
            <pc:docMk/>
            <pc:sldMk cId="17297904" sldId="402"/>
            <ac:spMk id="211" creationId="{2D4216A5-DD63-4C00-B3D6-8E555F9FD387}"/>
          </ac:spMkLst>
        </pc:spChg>
        <pc:spChg chg="mod">
          <ac:chgData name="hassan MH" userId="84cd2103f36ef0dc" providerId="LiveId" clId="{503E8875-88F6-4C29-BD5A-496F9A349BB6}" dt="2022-04-24T14:44:20.647" v="679"/>
          <ac:spMkLst>
            <pc:docMk/>
            <pc:sldMk cId="17297904" sldId="402"/>
            <ac:spMk id="212" creationId="{63A29CF7-EF52-407C-8E90-5FA12D1D70C4}"/>
          </ac:spMkLst>
        </pc:spChg>
        <pc:spChg chg="mod">
          <ac:chgData name="hassan MH" userId="84cd2103f36ef0dc" providerId="LiveId" clId="{503E8875-88F6-4C29-BD5A-496F9A349BB6}" dt="2022-04-24T14:44:20.647" v="679"/>
          <ac:spMkLst>
            <pc:docMk/>
            <pc:sldMk cId="17297904" sldId="402"/>
            <ac:spMk id="213" creationId="{536CAAAC-C107-45A9-BD97-B1C18343F7C1}"/>
          </ac:spMkLst>
        </pc:spChg>
        <pc:spChg chg="mod">
          <ac:chgData name="hassan MH" userId="84cd2103f36ef0dc" providerId="LiveId" clId="{503E8875-88F6-4C29-BD5A-496F9A349BB6}" dt="2022-04-24T14:44:20.647" v="679"/>
          <ac:spMkLst>
            <pc:docMk/>
            <pc:sldMk cId="17297904" sldId="402"/>
            <ac:spMk id="214" creationId="{07CCE27D-CAC9-4108-9999-FD4688379B93}"/>
          </ac:spMkLst>
        </pc:spChg>
        <pc:spChg chg="mod">
          <ac:chgData name="hassan MH" userId="84cd2103f36ef0dc" providerId="LiveId" clId="{503E8875-88F6-4C29-BD5A-496F9A349BB6}" dt="2022-04-24T14:44:20.647" v="679"/>
          <ac:spMkLst>
            <pc:docMk/>
            <pc:sldMk cId="17297904" sldId="402"/>
            <ac:spMk id="215" creationId="{303DEE87-5106-45B0-98EA-BD60FEF8B3DA}"/>
          </ac:spMkLst>
        </pc:spChg>
        <pc:spChg chg="mod">
          <ac:chgData name="hassan MH" userId="84cd2103f36ef0dc" providerId="LiveId" clId="{503E8875-88F6-4C29-BD5A-496F9A349BB6}" dt="2022-04-24T14:44:20.647" v="679"/>
          <ac:spMkLst>
            <pc:docMk/>
            <pc:sldMk cId="17297904" sldId="402"/>
            <ac:spMk id="216" creationId="{84B52391-B7AF-4234-A294-2D8BACBC5A00}"/>
          </ac:spMkLst>
        </pc:spChg>
        <pc:spChg chg="mod">
          <ac:chgData name="hassan MH" userId="84cd2103f36ef0dc" providerId="LiveId" clId="{503E8875-88F6-4C29-BD5A-496F9A349BB6}" dt="2022-04-24T14:44:20.647" v="679"/>
          <ac:spMkLst>
            <pc:docMk/>
            <pc:sldMk cId="17297904" sldId="402"/>
            <ac:spMk id="217" creationId="{78437151-7171-4E8A-9A7C-AD4A8C216024}"/>
          </ac:spMkLst>
        </pc:spChg>
        <pc:spChg chg="mod">
          <ac:chgData name="hassan MH" userId="84cd2103f36ef0dc" providerId="LiveId" clId="{503E8875-88F6-4C29-BD5A-496F9A349BB6}" dt="2022-04-24T14:44:20.647" v="679"/>
          <ac:spMkLst>
            <pc:docMk/>
            <pc:sldMk cId="17297904" sldId="402"/>
            <ac:spMk id="218" creationId="{A0285324-A645-4C9C-A80C-552976FBA36D}"/>
          </ac:spMkLst>
        </pc:spChg>
        <pc:spChg chg="mod">
          <ac:chgData name="hassan MH" userId="84cd2103f36ef0dc" providerId="LiveId" clId="{503E8875-88F6-4C29-BD5A-496F9A349BB6}" dt="2022-04-24T14:44:20.647" v="679"/>
          <ac:spMkLst>
            <pc:docMk/>
            <pc:sldMk cId="17297904" sldId="402"/>
            <ac:spMk id="219" creationId="{FECF0B79-162D-4CE4-86E0-6C245B0D3223}"/>
          </ac:spMkLst>
        </pc:spChg>
        <pc:spChg chg="mod">
          <ac:chgData name="hassan MH" userId="84cd2103f36ef0dc" providerId="LiveId" clId="{503E8875-88F6-4C29-BD5A-496F9A349BB6}" dt="2022-04-24T14:44:20.647" v="679"/>
          <ac:spMkLst>
            <pc:docMk/>
            <pc:sldMk cId="17297904" sldId="402"/>
            <ac:spMk id="220" creationId="{C9D18BF8-FF31-4DA2-AFEC-E6C9A3244488}"/>
          </ac:spMkLst>
        </pc:spChg>
        <pc:spChg chg="mod">
          <ac:chgData name="hassan MH" userId="84cd2103f36ef0dc" providerId="LiveId" clId="{503E8875-88F6-4C29-BD5A-496F9A349BB6}" dt="2022-04-24T14:44:20.647" v="679"/>
          <ac:spMkLst>
            <pc:docMk/>
            <pc:sldMk cId="17297904" sldId="402"/>
            <ac:spMk id="224" creationId="{F03E9372-9D4D-4587-AA55-3F75E402881D}"/>
          </ac:spMkLst>
        </pc:spChg>
        <pc:spChg chg="mod">
          <ac:chgData name="hassan MH" userId="84cd2103f36ef0dc" providerId="LiveId" clId="{503E8875-88F6-4C29-BD5A-496F9A349BB6}" dt="2022-04-24T14:44:20.647" v="679"/>
          <ac:spMkLst>
            <pc:docMk/>
            <pc:sldMk cId="17297904" sldId="402"/>
            <ac:spMk id="227" creationId="{713E12DD-5379-42E9-84C4-1E0A8B656B88}"/>
          </ac:spMkLst>
        </pc:spChg>
        <pc:spChg chg="mod">
          <ac:chgData name="hassan MH" userId="84cd2103f36ef0dc" providerId="LiveId" clId="{503E8875-88F6-4C29-BD5A-496F9A349BB6}" dt="2022-04-24T14:44:20.647" v="679"/>
          <ac:spMkLst>
            <pc:docMk/>
            <pc:sldMk cId="17297904" sldId="402"/>
            <ac:spMk id="228" creationId="{5D6442B1-DF26-467C-930F-8BFE6923F661}"/>
          </ac:spMkLst>
        </pc:spChg>
        <pc:spChg chg="mod">
          <ac:chgData name="hassan MH" userId="84cd2103f36ef0dc" providerId="LiveId" clId="{503E8875-88F6-4C29-BD5A-496F9A349BB6}" dt="2022-04-24T14:44:20.647" v="679"/>
          <ac:spMkLst>
            <pc:docMk/>
            <pc:sldMk cId="17297904" sldId="402"/>
            <ac:spMk id="229" creationId="{6E7B4B3D-2E61-48C3-883F-265C5E9C710E}"/>
          </ac:spMkLst>
        </pc:spChg>
        <pc:spChg chg="mod">
          <ac:chgData name="hassan MH" userId="84cd2103f36ef0dc" providerId="LiveId" clId="{503E8875-88F6-4C29-BD5A-496F9A349BB6}" dt="2022-04-24T14:44:20.647" v="679"/>
          <ac:spMkLst>
            <pc:docMk/>
            <pc:sldMk cId="17297904" sldId="402"/>
            <ac:spMk id="232" creationId="{423F159B-BC49-4F97-B9FB-22283A69A92C}"/>
          </ac:spMkLst>
        </pc:spChg>
        <pc:spChg chg="mod">
          <ac:chgData name="hassan MH" userId="84cd2103f36ef0dc" providerId="LiveId" clId="{503E8875-88F6-4C29-BD5A-496F9A349BB6}" dt="2022-04-24T14:44:20.647" v="679"/>
          <ac:spMkLst>
            <pc:docMk/>
            <pc:sldMk cId="17297904" sldId="402"/>
            <ac:spMk id="233" creationId="{65DF6FC1-8CDC-4AF6-9628-BE7CF81A2739}"/>
          </ac:spMkLst>
        </pc:spChg>
        <pc:spChg chg="mod">
          <ac:chgData name="hassan MH" userId="84cd2103f36ef0dc" providerId="LiveId" clId="{503E8875-88F6-4C29-BD5A-496F9A349BB6}" dt="2022-04-24T14:44:20.647" v="679"/>
          <ac:spMkLst>
            <pc:docMk/>
            <pc:sldMk cId="17297904" sldId="402"/>
            <ac:spMk id="234" creationId="{0659CD35-7F30-441F-9320-42DA78FA230F}"/>
          </ac:spMkLst>
        </pc:spChg>
        <pc:spChg chg="mod">
          <ac:chgData name="hassan MH" userId="84cd2103f36ef0dc" providerId="LiveId" clId="{503E8875-88F6-4C29-BD5A-496F9A349BB6}" dt="2022-04-24T14:44:20.647" v="679"/>
          <ac:spMkLst>
            <pc:docMk/>
            <pc:sldMk cId="17297904" sldId="402"/>
            <ac:spMk id="236" creationId="{B9AF4AE2-4F76-44F3-81DD-6FD3F8AAF09D}"/>
          </ac:spMkLst>
        </pc:spChg>
        <pc:spChg chg="mod">
          <ac:chgData name="hassan MH" userId="84cd2103f36ef0dc" providerId="LiveId" clId="{503E8875-88F6-4C29-BD5A-496F9A349BB6}" dt="2022-04-24T14:44:20.647" v="679"/>
          <ac:spMkLst>
            <pc:docMk/>
            <pc:sldMk cId="17297904" sldId="402"/>
            <ac:spMk id="237" creationId="{2CF50711-2957-4C99-AB41-AC11BCBC4067}"/>
          </ac:spMkLst>
        </pc:spChg>
        <pc:spChg chg="mod">
          <ac:chgData name="hassan MH" userId="84cd2103f36ef0dc" providerId="LiveId" clId="{503E8875-88F6-4C29-BD5A-496F9A349BB6}" dt="2022-04-24T14:44:20.647" v="679"/>
          <ac:spMkLst>
            <pc:docMk/>
            <pc:sldMk cId="17297904" sldId="402"/>
            <ac:spMk id="238" creationId="{983C78AE-1701-4E6D-821A-9B93490414EC}"/>
          </ac:spMkLst>
        </pc:spChg>
        <pc:spChg chg="mod">
          <ac:chgData name="hassan MH" userId="84cd2103f36ef0dc" providerId="LiveId" clId="{503E8875-88F6-4C29-BD5A-496F9A349BB6}" dt="2022-04-24T14:44:20.647" v="679"/>
          <ac:spMkLst>
            <pc:docMk/>
            <pc:sldMk cId="17297904" sldId="402"/>
            <ac:spMk id="239" creationId="{A0140C69-75B1-4DA4-AFCD-B35610CDF563}"/>
          </ac:spMkLst>
        </pc:spChg>
        <pc:spChg chg="mod">
          <ac:chgData name="hassan MH" userId="84cd2103f36ef0dc" providerId="LiveId" clId="{503E8875-88F6-4C29-BD5A-496F9A349BB6}" dt="2022-04-24T14:44:20.647" v="679"/>
          <ac:spMkLst>
            <pc:docMk/>
            <pc:sldMk cId="17297904" sldId="402"/>
            <ac:spMk id="240" creationId="{C478D4B9-C744-4AC2-99D7-75424587299B}"/>
          </ac:spMkLst>
        </pc:spChg>
        <pc:spChg chg="mod">
          <ac:chgData name="hassan MH" userId="84cd2103f36ef0dc" providerId="LiveId" clId="{503E8875-88F6-4C29-BD5A-496F9A349BB6}" dt="2022-04-24T14:44:20.647" v="679"/>
          <ac:spMkLst>
            <pc:docMk/>
            <pc:sldMk cId="17297904" sldId="402"/>
            <ac:spMk id="241" creationId="{9FDDA860-A81B-47E3-87B5-C025DBD950DE}"/>
          </ac:spMkLst>
        </pc:spChg>
        <pc:spChg chg="mod">
          <ac:chgData name="hassan MH" userId="84cd2103f36ef0dc" providerId="LiveId" clId="{503E8875-88F6-4C29-BD5A-496F9A349BB6}" dt="2022-04-24T14:44:20.647" v="679"/>
          <ac:spMkLst>
            <pc:docMk/>
            <pc:sldMk cId="17297904" sldId="402"/>
            <ac:spMk id="242" creationId="{B834EA3A-DB54-4424-93EF-5ACEF052AE1F}"/>
          </ac:spMkLst>
        </pc:spChg>
        <pc:spChg chg="mod">
          <ac:chgData name="hassan MH" userId="84cd2103f36ef0dc" providerId="LiveId" clId="{503E8875-88F6-4C29-BD5A-496F9A349BB6}" dt="2022-04-24T14:44:20.647" v="679"/>
          <ac:spMkLst>
            <pc:docMk/>
            <pc:sldMk cId="17297904" sldId="402"/>
            <ac:spMk id="243" creationId="{C495093E-94C7-4541-B1D0-78CFA4952100}"/>
          </ac:spMkLst>
        </pc:spChg>
        <pc:spChg chg="mod">
          <ac:chgData name="hassan MH" userId="84cd2103f36ef0dc" providerId="LiveId" clId="{503E8875-88F6-4C29-BD5A-496F9A349BB6}" dt="2022-04-24T14:44:20.647" v="679"/>
          <ac:spMkLst>
            <pc:docMk/>
            <pc:sldMk cId="17297904" sldId="402"/>
            <ac:spMk id="244" creationId="{78AE4270-94AB-4FC3-92F0-812A2F7AAC83}"/>
          </ac:spMkLst>
        </pc:spChg>
        <pc:spChg chg="mod">
          <ac:chgData name="hassan MH" userId="84cd2103f36ef0dc" providerId="LiveId" clId="{503E8875-88F6-4C29-BD5A-496F9A349BB6}" dt="2022-04-24T14:44:20.647" v="679"/>
          <ac:spMkLst>
            <pc:docMk/>
            <pc:sldMk cId="17297904" sldId="402"/>
            <ac:spMk id="245" creationId="{24BB962D-C640-40A3-8C4B-4D7CB9CD6DB9}"/>
          </ac:spMkLst>
        </pc:spChg>
        <pc:spChg chg="mod">
          <ac:chgData name="hassan MH" userId="84cd2103f36ef0dc" providerId="LiveId" clId="{503E8875-88F6-4C29-BD5A-496F9A349BB6}" dt="2022-04-24T14:44:20.647" v="679"/>
          <ac:spMkLst>
            <pc:docMk/>
            <pc:sldMk cId="17297904" sldId="402"/>
            <ac:spMk id="246" creationId="{C2311136-1FBD-49A0-9437-337E6022E22A}"/>
          </ac:spMkLst>
        </pc:spChg>
        <pc:spChg chg="mod">
          <ac:chgData name="hassan MH" userId="84cd2103f36ef0dc" providerId="LiveId" clId="{503E8875-88F6-4C29-BD5A-496F9A349BB6}" dt="2022-04-24T14:44:20.647" v="679"/>
          <ac:spMkLst>
            <pc:docMk/>
            <pc:sldMk cId="17297904" sldId="402"/>
            <ac:spMk id="247" creationId="{A7DB6FC5-AA5E-47A3-BC4F-28FB4A896427}"/>
          </ac:spMkLst>
        </pc:spChg>
        <pc:spChg chg="mod">
          <ac:chgData name="hassan MH" userId="84cd2103f36ef0dc" providerId="LiveId" clId="{503E8875-88F6-4C29-BD5A-496F9A349BB6}" dt="2022-04-24T14:44:20.647" v="679"/>
          <ac:spMkLst>
            <pc:docMk/>
            <pc:sldMk cId="17297904" sldId="402"/>
            <ac:spMk id="248" creationId="{AB7E6EEE-B830-4B3B-BA44-381A73B16E1B}"/>
          </ac:spMkLst>
        </pc:spChg>
        <pc:spChg chg="mod">
          <ac:chgData name="hassan MH" userId="84cd2103f36ef0dc" providerId="LiveId" clId="{503E8875-88F6-4C29-BD5A-496F9A349BB6}" dt="2022-04-24T14:44:20.647" v="679"/>
          <ac:spMkLst>
            <pc:docMk/>
            <pc:sldMk cId="17297904" sldId="402"/>
            <ac:spMk id="249" creationId="{2E12482F-A33A-4FA2-8819-6D67E9017CC0}"/>
          </ac:spMkLst>
        </pc:spChg>
        <pc:spChg chg="mod">
          <ac:chgData name="hassan MH" userId="84cd2103f36ef0dc" providerId="LiveId" clId="{503E8875-88F6-4C29-BD5A-496F9A349BB6}" dt="2022-04-24T14:44:20.647" v="679"/>
          <ac:spMkLst>
            <pc:docMk/>
            <pc:sldMk cId="17297904" sldId="402"/>
            <ac:spMk id="250" creationId="{B511DF37-D8F0-4C2C-A42C-9686D7F8F00A}"/>
          </ac:spMkLst>
        </pc:spChg>
        <pc:spChg chg="mod">
          <ac:chgData name="hassan MH" userId="84cd2103f36ef0dc" providerId="LiveId" clId="{503E8875-88F6-4C29-BD5A-496F9A349BB6}" dt="2022-04-24T14:44:20.647" v="679"/>
          <ac:spMkLst>
            <pc:docMk/>
            <pc:sldMk cId="17297904" sldId="402"/>
            <ac:spMk id="251" creationId="{23002219-E901-492D-BB6A-855E2699028F}"/>
          </ac:spMkLst>
        </pc:spChg>
        <pc:spChg chg="mod">
          <ac:chgData name="hassan MH" userId="84cd2103f36ef0dc" providerId="LiveId" clId="{503E8875-88F6-4C29-BD5A-496F9A349BB6}" dt="2022-04-24T14:44:20.647" v="679"/>
          <ac:spMkLst>
            <pc:docMk/>
            <pc:sldMk cId="17297904" sldId="402"/>
            <ac:spMk id="252" creationId="{D011717C-17DB-42E3-A524-21F0C4848934}"/>
          </ac:spMkLst>
        </pc:spChg>
        <pc:spChg chg="mod">
          <ac:chgData name="hassan MH" userId="84cd2103f36ef0dc" providerId="LiveId" clId="{503E8875-88F6-4C29-BD5A-496F9A349BB6}" dt="2022-04-24T14:44:20.647" v="679"/>
          <ac:spMkLst>
            <pc:docMk/>
            <pc:sldMk cId="17297904" sldId="402"/>
            <ac:spMk id="253" creationId="{50E2EF18-141A-449D-8610-52FDA116E90A}"/>
          </ac:spMkLst>
        </pc:spChg>
        <pc:spChg chg="mod">
          <ac:chgData name="hassan MH" userId="84cd2103f36ef0dc" providerId="LiveId" clId="{503E8875-88F6-4C29-BD5A-496F9A349BB6}" dt="2022-04-24T14:44:20.647" v="679"/>
          <ac:spMkLst>
            <pc:docMk/>
            <pc:sldMk cId="17297904" sldId="402"/>
            <ac:spMk id="254" creationId="{B6468102-7B86-4062-A103-AEB944DF522B}"/>
          </ac:spMkLst>
        </pc:spChg>
        <pc:spChg chg="mod">
          <ac:chgData name="hassan MH" userId="84cd2103f36ef0dc" providerId="LiveId" clId="{503E8875-88F6-4C29-BD5A-496F9A349BB6}" dt="2022-04-24T14:44:20.647" v="679"/>
          <ac:spMkLst>
            <pc:docMk/>
            <pc:sldMk cId="17297904" sldId="402"/>
            <ac:spMk id="255" creationId="{0425E6D6-FD4B-4C38-9464-E0BE4ED61B11}"/>
          </ac:spMkLst>
        </pc:spChg>
        <pc:spChg chg="mod">
          <ac:chgData name="hassan MH" userId="84cd2103f36ef0dc" providerId="LiveId" clId="{503E8875-88F6-4C29-BD5A-496F9A349BB6}" dt="2022-04-24T14:44:20.647" v="679"/>
          <ac:spMkLst>
            <pc:docMk/>
            <pc:sldMk cId="17297904" sldId="402"/>
            <ac:spMk id="256" creationId="{45312D09-DAC3-4230-BA68-B1A5D11250DB}"/>
          </ac:spMkLst>
        </pc:spChg>
        <pc:spChg chg="mod">
          <ac:chgData name="hassan MH" userId="84cd2103f36ef0dc" providerId="LiveId" clId="{503E8875-88F6-4C29-BD5A-496F9A349BB6}" dt="2022-04-24T14:44:20.647" v="679"/>
          <ac:spMkLst>
            <pc:docMk/>
            <pc:sldMk cId="17297904" sldId="402"/>
            <ac:spMk id="257" creationId="{139A8CFD-F6BE-48FE-B644-B3310D3957B6}"/>
          </ac:spMkLst>
        </pc:spChg>
        <pc:spChg chg="mod">
          <ac:chgData name="hassan MH" userId="84cd2103f36ef0dc" providerId="LiveId" clId="{503E8875-88F6-4C29-BD5A-496F9A349BB6}" dt="2022-04-24T14:44:20.647" v="679"/>
          <ac:spMkLst>
            <pc:docMk/>
            <pc:sldMk cId="17297904" sldId="402"/>
            <ac:spMk id="258" creationId="{9F28E37D-7EE6-44B0-A366-B8D6D7D0F8A7}"/>
          </ac:spMkLst>
        </pc:spChg>
        <pc:spChg chg="mod">
          <ac:chgData name="hassan MH" userId="84cd2103f36ef0dc" providerId="LiveId" clId="{503E8875-88F6-4C29-BD5A-496F9A349BB6}" dt="2022-04-24T14:44:20.647" v="679"/>
          <ac:spMkLst>
            <pc:docMk/>
            <pc:sldMk cId="17297904" sldId="402"/>
            <ac:spMk id="259" creationId="{A47492AA-F695-4DE3-8D61-474DF7E48C73}"/>
          </ac:spMkLst>
        </pc:spChg>
        <pc:spChg chg="mod">
          <ac:chgData name="hassan MH" userId="84cd2103f36ef0dc" providerId="LiveId" clId="{503E8875-88F6-4C29-BD5A-496F9A349BB6}" dt="2022-04-24T14:44:20.647" v="679"/>
          <ac:spMkLst>
            <pc:docMk/>
            <pc:sldMk cId="17297904" sldId="402"/>
            <ac:spMk id="260" creationId="{9D2DBA2A-4F11-4723-B019-5D6B5CFFBF8D}"/>
          </ac:spMkLst>
        </pc:spChg>
        <pc:spChg chg="mod">
          <ac:chgData name="hassan MH" userId="84cd2103f36ef0dc" providerId="LiveId" clId="{503E8875-88F6-4C29-BD5A-496F9A349BB6}" dt="2022-04-24T14:44:20.647" v="679"/>
          <ac:spMkLst>
            <pc:docMk/>
            <pc:sldMk cId="17297904" sldId="402"/>
            <ac:spMk id="261" creationId="{78A86DBF-729F-4E77-84AE-ED6A9A7075CB}"/>
          </ac:spMkLst>
        </pc:spChg>
        <pc:spChg chg="mod">
          <ac:chgData name="hassan MH" userId="84cd2103f36ef0dc" providerId="LiveId" clId="{503E8875-88F6-4C29-BD5A-496F9A349BB6}" dt="2022-04-24T14:44:20.647" v="679"/>
          <ac:spMkLst>
            <pc:docMk/>
            <pc:sldMk cId="17297904" sldId="402"/>
            <ac:spMk id="262" creationId="{C52CC5A8-81AD-4F5E-A251-C0C24EE43628}"/>
          </ac:spMkLst>
        </pc:spChg>
        <pc:spChg chg="mod">
          <ac:chgData name="hassan MH" userId="84cd2103f36ef0dc" providerId="LiveId" clId="{503E8875-88F6-4C29-BD5A-496F9A349BB6}" dt="2022-04-24T14:44:20.647" v="679"/>
          <ac:spMkLst>
            <pc:docMk/>
            <pc:sldMk cId="17297904" sldId="402"/>
            <ac:spMk id="263" creationId="{03A44D63-0492-41CF-9F58-749B9C22CE38}"/>
          </ac:spMkLst>
        </pc:spChg>
        <pc:spChg chg="mod">
          <ac:chgData name="hassan MH" userId="84cd2103f36ef0dc" providerId="LiveId" clId="{503E8875-88F6-4C29-BD5A-496F9A349BB6}" dt="2022-04-24T14:44:20.647" v="679"/>
          <ac:spMkLst>
            <pc:docMk/>
            <pc:sldMk cId="17297904" sldId="402"/>
            <ac:spMk id="264" creationId="{28B11DE7-8A38-4CDF-B93D-087FC941D1DF}"/>
          </ac:spMkLst>
        </pc:spChg>
        <pc:spChg chg="mod">
          <ac:chgData name="hassan MH" userId="84cd2103f36ef0dc" providerId="LiveId" clId="{503E8875-88F6-4C29-BD5A-496F9A349BB6}" dt="2022-04-24T14:44:20.647" v="679"/>
          <ac:spMkLst>
            <pc:docMk/>
            <pc:sldMk cId="17297904" sldId="402"/>
            <ac:spMk id="265" creationId="{839FE469-4765-4C3B-BE9A-55C6E7696DE5}"/>
          </ac:spMkLst>
        </pc:spChg>
        <pc:spChg chg="mod">
          <ac:chgData name="hassan MH" userId="84cd2103f36ef0dc" providerId="LiveId" clId="{503E8875-88F6-4C29-BD5A-496F9A349BB6}" dt="2022-04-24T14:44:20.647" v="679"/>
          <ac:spMkLst>
            <pc:docMk/>
            <pc:sldMk cId="17297904" sldId="402"/>
            <ac:spMk id="266" creationId="{14C593A5-A558-42CA-B85E-AF039D0075FB}"/>
          </ac:spMkLst>
        </pc:spChg>
        <pc:spChg chg="mod">
          <ac:chgData name="hassan MH" userId="84cd2103f36ef0dc" providerId="LiveId" clId="{503E8875-88F6-4C29-BD5A-496F9A349BB6}" dt="2022-04-24T14:44:20.647" v="679"/>
          <ac:spMkLst>
            <pc:docMk/>
            <pc:sldMk cId="17297904" sldId="402"/>
            <ac:spMk id="267" creationId="{AC50830F-DF97-40A6-AB40-76BA4CB87879}"/>
          </ac:spMkLst>
        </pc:spChg>
        <pc:spChg chg="mod">
          <ac:chgData name="hassan MH" userId="84cd2103f36ef0dc" providerId="LiveId" clId="{503E8875-88F6-4C29-BD5A-496F9A349BB6}" dt="2022-04-24T14:44:20.647" v="679"/>
          <ac:spMkLst>
            <pc:docMk/>
            <pc:sldMk cId="17297904" sldId="402"/>
            <ac:spMk id="274" creationId="{1EF3D3F6-3756-4372-B6A5-F0A42511932D}"/>
          </ac:spMkLst>
        </pc:spChg>
        <pc:spChg chg="mod">
          <ac:chgData name="hassan MH" userId="84cd2103f36ef0dc" providerId="LiveId" clId="{503E8875-88F6-4C29-BD5A-496F9A349BB6}" dt="2022-04-24T14:44:20.647" v="679"/>
          <ac:spMkLst>
            <pc:docMk/>
            <pc:sldMk cId="17297904" sldId="402"/>
            <ac:spMk id="275" creationId="{0B36A7E7-5F09-4815-B2B0-27F456FB2097}"/>
          </ac:spMkLst>
        </pc:spChg>
        <pc:spChg chg="mod">
          <ac:chgData name="hassan MH" userId="84cd2103f36ef0dc" providerId="LiveId" clId="{503E8875-88F6-4C29-BD5A-496F9A349BB6}" dt="2022-04-24T14:44:20.647" v="679"/>
          <ac:spMkLst>
            <pc:docMk/>
            <pc:sldMk cId="17297904" sldId="402"/>
            <ac:spMk id="276" creationId="{B33CAE9A-BB59-46FF-BBC7-929F89A801C3}"/>
          </ac:spMkLst>
        </pc:spChg>
        <pc:spChg chg="mod">
          <ac:chgData name="hassan MH" userId="84cd2103f36ef0dc" providerId="LiveId" clId="{503E8875-88F6-4C29-BD5A-496F9A349BB6}" dt="2022-04-24T14:44:20.647" v="679"/>
          <ac:spMkLst>
            <pc:docMk/>
            <pc:sldMk cId="17297904" sldId="402"/>
            <ac:spMk id="277" creationId="{2CE453C6-E6B2-4D8D-A892-226322421417}"/>
          </ac:spMkLst>
        </pc:spChg>
        <pc:spChg chg="mod">
          <ac:chgData name="hassan MH" userId="84cd2103f36ef0dc" providerId="LiveId" clId="{503E8875-88F6-4C29-BD5A-496F9A349BB6}" dt="2022-04-24T14:44:20.647" v="679"/>
          <ac:spMkLst>
            <pc:docMk/>
            <pc:sldMk cId="17297904" sldId="402"/>
            <ac:spMk id="278" creationId="{77920736-3EC9-4692-9275-039B5E739CFC}"/>
          </ac:spMkLst>
        </pc:spChg>
        <pc:spChg chg="mod">
          <ac:chgData name="hassan MH" userId="84cd2103f36ef0dc" providerId="LiveId" clId="{503E8875-88F6-4C29-BD5A-496F9A349BB6}" dt="2022-04-24T14:44:20.647" v="679"/>
          <ac:spMkLst>
            <pc:docMk/>
            <pc:sldMk cId="17297904" sldId="402"/>
            <ac:spMk id="279" creationId="{D5D0AB6D-8243-4841-B406-6FAE0545332E}"/>
          </ac:spMkLst>
        </pc:spChg>
        <pc:spChg chg="mod">
          <ac:chgData name="hassan MH" userId="84cd2103f36ef0dc" providerId="LiveId" clId="{503E8875-88F6-4C29-BD5A-496F9A349BB6}" dt="2022-04-24T14:44:20.647" v="679"/>
          <ac:spMkLst>
            <pc:docMk/>
            <pc:sldMk cId="17297904" sldId="402"/>
            <ac:spMk id="280" creationId="{FB8F4EFF-EC01-4A8C-A965-E000A94F69F4}"/>
          </ac:spMkLst>
        </pc:spChg>
        <pc:spChg chg="mod">
          <ac:chgData name="hassan MH" userId="84cd2103f36ef0dc" providerId="LiveId" clId="{503E8875-88F6-4C29-BD5A-496F9A349BB6}" dt="2022-04-24T14:44:20.647" v="679"/>
          <ac:spMkLst>
            <pc:docMk/>
            <pc:sldMk cId="17297904" sldId="402"/>
            <ac:spMk id="281" creationId="{993B0D4B-BF09-4A02-AED4-9CEFCC76270C}"/>
          </ac:spMkLst>
        </pc:spChg>
        <pc:spChg chg="mod">
          <ac:chgData name="hassan MH" userId="84cd2103f36ef0dc" providerId="LiveId" clId="{503E8875-88F6-4C29-BD5A-496F9A349BB6}" dt="2022-04-24T14:44:20.647" v="679"/>
          <ac:spMkLst>
            <pc:docMk/>
            <pc:sldMk cId="17297904" sldId="402"/>
            <ac:spMk id="282" creationId="{B1A65A21-AFD8-4FB7-ACFA-47440B2A94AC}"/>
          </ac:spMkLst>
        </pc:spChg>
        <pc:spChg chg="mod">
          <ac:chgData name="hassan MH" userId="84cd2103f36ef0dc" providerId="LiveId" clId="{503E8875-88F6-4C29-BD5A-496F9A349BB6}" dt="2022-04-24T14:44:20.647" v="679"/>
          <ac:spMkLst>
            <pc:docMk/>
            <pc:sldMk cId="17297904" sldId="402"/>
            <ac:spMk id="283" creationId="{25FD0A92-7EF5-4EA9-81E6-97CC9A8E599B}"/>
          </ac:spMkLst>
        </pc:spChg>
        <pc:spChg chg="mod">
          <ac:chgData name="hassan MH" userId="84cd2103f36ef0dc" providerId="LiveId" clId="{503E8875-88F6-4C29-BD5A-496F9A349BB6}" dt="2022-04-24T14:44:20.647" v="679"/>
          <ac:spMkLst>
            <pc:docMk/>
            <pc:sldMk cId="17297904" sldId="402"/>
            <ac:spMk id="284" creationId="{18C21473-CB8F-4E09-8E76-5CD95E165B3D}"/>
          </ac:spMkLst>
        </pc:spChg>
        <pc:spChg chg="mod">
          <ac:chgData name="hassan MH" userId="84cd2103f36ef0dc" providerId="LiveId" clId="{503E8875-88F6-4C29-BD5A-496F9A349BB6}" dt="2022-04-24T14:44:20.647" v="679"/>
          <ac:spMkLst>
            <pc:docMk/>
            <pc:sldMk cId="17297904" sldId="402"/>
            <ac:spMk id="285" creationId="{8F59836F-0F0B-4948-9928-BFBE39FE9EB7}"/>
          </ac:spMkLst>
        </pc:spChg>
        <pc:spChg chg="mod">
          <ac:chgData name="hassan MH" userId="84cd2103f36ef0dc" providerId="LiveId" clId="{503E8875-88F6-4C29-BD5A-496F9A349BB6}" dt="2022-04-24T14:44:20.647" v="679"/>
          <ac:spMkLst>
            <pc:docMk/>
            <pc:sldMk cId="17297904" sldId="402"/>
            <ac:spMk id="348" creationId="{77BCDD5C-1DAB-4FD4-B831-687B12C1CEC7}"/>
          </ac:spMkLst>
        </pc:spChg>
        <pc:spChg chg="mod">
          <ac:chgData name="hassan MH" userId="84cd2103f36ef0dc" providerId="LiveId" clId="{503E8875-88F6-4C29-BD5A-496F9A349BB6}" dt="2022-04-24T14:44:20.647" v="679"/>
          <ac:spMkLst>
            <pc:docMk/>
            <pc:sldMk cId="17297904" sldId="402"/>
            <ac:spMk id="349" creationId="{1120B7DA-676A-4805-90FE-B8D2A173456A}"/>
          </ac:spMkLst>
        </pc:spChg>
        <pc:spChg chg="mod">
          <ac:chgData name="hassan MH" userId="84cd2103f36ef0dc" providerId="LiveId" clId="{503E8875-88F6-4C29-BD5A-496F9A349BB6}" dt="2022-04-24T14:44:20.647" v="679"/>
          <ac:spMkLst>
            <pc:docMk/>
            <pc:sldMk cId="17297904" sldId="402"/>
            <ac:spMk id="350" creationId="{334DE39C-D895-4A50-9912-3243688DE16A}"/>
          </ac:spMkLst>
        </pc:spChg>
        <pc:spChg chg="mod">
          <ac:chgData name="hassan MH" userId="84cd2103f36ef0dc" providerId="LiveId" clId="{503E8875-88F6-4C29-BD5A-496F9A349BB6}" dt="2022-04-24T14:44:20.647" v="679"/>
          <ac:spMkLst>
            <pc:docMk/>
            <pc:sldMk cId="17297904" sldId="402"/>
            <ac:spMk id="351" creationId="{9B3B9019-9D10-44A5-8CC3-BFF6D71468E6}"/>
          </ac:spMkLst>
        </pc:spChg>
        <pc:spChg chg="mod">
          <ac:chgData name="hassan MH" userId="84cd2103f36ef0dc" providerId="LiveId" clId="{503E8875-88F6-4C29-BD5A-496F9A349BB6}" dt="2022-04-24T14:44:20.647" v="679"/>
          <ac:spMkLst>
            <pc:docMk/>
            <pc:sldMk cId="17297904" sldId="402"/>
            <ac:spMk id="352" creationId="{59DF45A8-1A94-41E8-A2A6-9FDB3D81C10D}"/>
          </ac:spMkLst>
        </pc:spChg>
        <pc:spChg chg="mod">
          <ac:chgData name="hassan MH" userId="84cd2103f36ef0dc" providerId="LiveId" clId="{503E8875-88F6-4C29-BD5A-496F9A349BB6}" dt="2022-04-24T14:44:20.647" v="679"/>
          <ac:spMkLst>
            <pc:docMk/>
            <pc:sldMk cId="17297904" sldId="402"/>
            <ac:spMk id="353" creationId="{6893A5E6-2F9E-4DB4-B6B8-09561CFDDB84}"/>
          </ac:spMkLst>
        </pc:spChg>
        <pc:spChg chg="mod">
          <ac:chgData name="hassan MH" userId="84cd2103f36ef0dc" providerId="LiveId" clId="{503E8875-88F6-4C29-BD5A-496F9A349BB6}" dt="2022-04-24T14:44:20.647" v="679"/>
          <ac:spMkLst>
            <pc:docMk/>
            <pc:sldMk cId="17297904" sldId="402"/>
            <ac:spMk id="354" creationId="{D220D41D-AE4E-4BDE-9F1A-2397471A827F}"/>
          </ac:spMkLst>
        </pc:spChg>
        <pc:spChg chg="mod">
          <ac:chgData name="hassan MH" userId="84cd2103f36ef0dc" providerId="LiveId" clId="{503E8875-88F6-4C29-BD5A-496F9A349BB6}" dt="2022-04-24T14:44:20.647" v="679"/>
          <ac:spMkLst>
            <pc:docMk/>
            <pc:sldMk cId="17297904" sldId="402"/>
            <ac:spMk id="355" creationId="{68024B5E-DD41-4658-B451-7475E8DF50D2}"/>
          </ac:spMkLst>
        </pc:spChg>
        <pc:spChg chg="mod">
          <ac:chgData name="hassan MH" userId="84cd2103f36ef0dc" providerId="LiveId" clId="{503E8875-88F6-4C29-BD5A-496F9A349BB6}" dt="2022-04-24T14:44:20.647" v="679"/>
          <ac:spMkLst>
            <pc:docMk/>
            <pc:sldMk cId="17297904" sldId="402"/>
            <ac:spMk id="356" creationId="{A6F06966-B454-4984-A8BE-BDCEE452E7FF}"/>
          </ac:spMkLst>
        </pc:spChg>
        <pc:spChg chg="mod">
          <ac:chgData name="hassan MH" userId="84cd2103f36ef0dc" providerId="LiveId" clId="{503E8875-88F6-4C29-BD5A-496F9A349BB6}" dt="2022-04-24T14:44:20.647" v="679"/>
          <ac:spMkLst>
            <pc:docMk/>
            <pc:sldMk cId="17297904" sldId="402"/>
            <ac:spMk id="357" creationId="{CAF0E28F-82AC-4FC7-8905-FF5B9FF3BD9A}"/>
          </ac:spMkLst>
        </pc:spChg>
        <pc:spChg chg="mod">
          <ac:chgData name="hassan MH" userId="84cd2103f36ef0dc" providerId="LiveId" clId="{503E8875-88F6-4C29-BD5A-496F9A349BB6}" dt="2022-04-24T14:44:20.647" v="679"/>
          <ac:spMkLst>
            <pc:docMk/>
            <pc:sldMk cId="17297904" sldId="402"/>
            <ac:spMk id="358" creationId="{8360FC7A-967A-4218-A75B-A80392BD68CA}"/>
          </ac:spMkLst>
        </pc:spChg>
        <pc:spChg chg="mod">
          <ac:chgData name="hassan MH" userId="84cd2103f36ef0dc" providerId="LiveId" clId="{503E8875-88F6-4C29-BD5A-496F9A349BB6}" dt="2022-04-24T14:44:20.647" v="679"/>
          <ac:spMkLst>
            <pc:docMk/>
            <pc:sldMk cId="17297904" sldId="402"/>
            <ac:spMk id="360" creationId="{E7FD88CD-4E58-4AE6-8D5D-CA8D005491A1}"/>
          </ac:spMkLst>
        </pc:spChg>
        <pc:spChg chg="mod">
          <ac:chgData name="hassan MH" userId="84cd2103f36ef0dc" providerId="LiveId" clId="{503E8875-88F6-4C29-BD5A-496F9A349BB6}" dt="2022-04-24T14:44:20.647" v="679"/>
          <ac:spMkLst>
            <pc:docMk/>
            <pc:sldMk cId="17297904" sldId="402"/>
            <ac:spMk id="361" creationId="{406976F3-1F26-4DC9-9804-5EF88F83CE37}"/>
          </ac:spMkLst>
        </pc:spChg>
        <pc:spChg chg="mod">
          <ac:chgData name="hassan MH" userId="84cd2103f36ef0dc" providerId="LiveId" clId="{503E8875-88F6-4C29-BD5A-496F9A349BB6}" dt="2022-04-24T14:44:20.647" v="679"/>
          <ac:spMkLst>
            <pc:docMk/>
            <pc:sldMk cId="17297904" sldId="402"/>
            <ac:spMk id="362" creationId="{431FECE1-9056-4D77-8023-D2CD2EDB9F7B}"/>
          </ac:spMkLst>
        </pc:spChg>
        <pc:spChg chg="mod">
          <ac:chgData name="hassan MH" userId="84cd2103f36ef0dc" providerId="LiveId" clId="{503E8875-88F6-4C29-BD5A-496F9A349BB6}" dt="2022-04-24T14:48:01.317" v="714"/>
          <ac:spMkLst>
            <pc:docMk/>
            <pc:sldMk cId="17297904" sldId="402"/>
            <ac:spMk id="365" creationId="{1B281F7B-2C72-4C9C-9D7D-BE41C988757D}"/>
          </ac:spMkLst>
        </pc:spChg>
        <pc:spChg chg="mod">
          <ac:chgData name="hassan MH" userId="84cd2103f36ef0dc" providerId="LiveId" clId="{503E8875-88F6-4C29-BD5A-496F9A349BB6}" dt="2022-04-24T14:48:01.317" v="714"/>
          <ac:spMkLst>
            <pc:docMk/>
            <pc:sldMk cId="17297904" sldId="402"/>
            <ac:spMk id="366" creationId="{BE106D26-3187-4A51-8F85-05AB7B16BF6A}"/>
          </ac:spMkLst>
        </pc:spChg>
        <pc:spChg chg="mod">
          <ac:chgData name="hassan MH" userId="84cd2103f36ef0dc" providerId="LiveId" clId="{503E8875-88F6-4C29-BD5A-496F9A349BB6}" dt="2022-04-24T14:48:01.317" v="714"/>
          <ac:spMkLst>
            <pc:docMk/>
            <pc:sldMk cId="17297904" sldId="402"/>
            <ac:spMk id="367" creationId="{15E7B8BA-43C9-4D49-A908-FB7873669ABF}"/>
          </ac:spMkLst>
        </pc:spChg>
        <pc:spChg chg="mod">
          <ac:chgData name="hassan MH" userId="84cd2103f36ef0dc" providerId="LiveId" clId="{503E8875-88F6-4C29-BD5A-496F9A349BB6}" dt="2022-04-24T14:48:01.317" v="714"/>
          <ac:spMkLst>
            <pc:docMk/>
            <pc:sldMk cId="17297904" sldId="402"/>
            <ac:spMk id="373" creationId="{3EB04EF6-2125-46E6-AAE4-A138D31DE646}"/>
          </ac:spMkLst>
        </pc:spChg>
        <pc:spChg chg="mod">
          <ac:chgData name="hassan MH" userId="84cd2103f36ef0dc" providerId="LiveId" clId="{503E8875-88F6-4C29-BD5A-496F9A349BB6}" dt="2022-04-24T14:48:01.317" v="714"/>
          <ac:spMkLst>
            <pc:docMk/>
            <pc:sldMk cId="17297904" sldId="402"/>
            <ac:spMk id="374" creationId="{5F189156-731C-4D02-B5D2-5A6EEABFD0C0}"/>
          </ac:spMkLst>
        </pc:spChg>
        <pc:spChg chg="mod">
          <ac:chgData name="hassan MH" userId="84cd2103f36ef0dc" providerId="LiveId" clId="{503E8875-88F6-4C29-BD5A-496F9A349BB6}" dt="2022-04-24T14:48:01.317" v="714"/>
          <ac:spMkLst>
            <pc:docMk/>
            <pc:sldMk cId="17297904" sldId="402"/>
            <ac:spMk id="375" creationId="{AD863A59-68E1-4414-AB63-BA02976E69D5}"/>
          </ac:spMkLst>
        </pc:spChg>
        <pc:spChg chg="mod">
          <ac:chgData name="hassan MH" userId="84cd2103f36ef0dc" providerId="LiveId" clId="{503E8875-88F6-4C29-BD5A-496F9A349BB6}" dt="2022-04-24T14:48:01.317" v="714"/>
          <ac:spMkLst>
            <pc:docMk/>
            <pc:sldMk cId="17297904" sldId="402"/>
            <ac:spMk id="376" creationId="{008F806B-231E-4DAA-B6A2-46C8A1F1DE5E}"/>
          </ac:spMkLst>
        </pc:spChg>
        <pc:spChg chg="mod">
          <ac:chgData name="hassan MH" userId="84cd2103f36ef0dc" providerId="LiveId" clId="{503E8875-88F6-4C29-BD5A-496F9A349BB6}" dt="2022-04-24T14:48:01.317" v="714"/>
          <ac:spMkLst>
            <pc:docMk/>
            <pc:sldMk cId="17297904" sldId="402"/>
            <ac:spMk id="377" creationId="{E2954773-A21C-4C9E-8D0C-D350FE7AE125}"/>
          </ac:spMkLst>
        </pc:spChg>
        <pc:spChg chg="mod">
          <ac:chgData name="hassan MH" userId="84cd2103f36ef0dc" providerId="LiveId" clId="{503E8875-88F6-4C29-BD5A-496F9A349BB6}" dt="2022-04-24T14:48:01.317" v="714"/>
          <ac:spMkLst>
            <pc:docMk/>
            <pc:sldMk cId="17297904" sldId="402"/>
            <ac:spMk id="378" creationId="{D38F570A-E67B-4BB4-A453-A5440F551610}"/>
          </ac:spMkLst>
        </pc:spChg>
        <pc:spChg chg="mod">
          <ac:chgData name="hassan MH" userId="84cd2103f36ef0dc" providerId="LiveId" clId="{503E8875-88F6-4C29-BD5A-496F9A349BB6}" dt="2022-04-24T14:48:01.317" v="714"/>
          <ac:spMkLst>
            <pc:docMk/>
            <pc:sldMk cId="17297904" sldId="402"/>
            <ac:spMk id="379" creationId="{AD78B568-D1B5-4BFA-90CD-AD83496DFE7E}"/>
          </ac:spMkLst>
        </pc:spChg>
        <pc:spChg chg="mod">
          <ac:chgData name="hassan MH" userId="84cd2103f36ef0dc" providerId="LiveId" clId="{503E8875-88F6-4C29-BD5A-496F9A349BB6}" dt="2022-04-24T14:48:01.317" v="714"/>
          <ac:spMkLst>
            <pc:docMk/>
            <pc:sldMk cId="17297904" sldId="402"/>
            <ac:spMk id="380" creationId="{7477A4F0-40BE-4316-83D2-F996FBF6D9BE}"/>
          </ac:spMkLst>
        </pc:spChg>
        <pc:spChg chg="mod">
          <ac:chgData name="hassan MH" userId="84cd2103f36ef0dc" providerId="LiveId" clId="{503E8875-88F6-4C29-BD5A-496F9A349BB6}" dt="2022-04-24T14:48:01.317" v="714"/>
          <ac:spMkLst>
            <pc:docMk/>
            <pc:sldMk cId="17297904" sldId="402"/>
            <ac:spMk id="381" creationId="{B54801C5-9809-4DD1-B2CF-DC80B0B7B573}"/>
          </ac:spMkLst>
        </pc:spChg>
        <pc:spChg chg="mod">
          <ac:chgData name="hassan MH" userId="84cd2103f36ef0dc" providerId="LiveId" clId="{503E8875-88F6-4C29-BD5A-496F9A349BB6}" dt="2022-04-24T14:48:01.317" v="714"/>
          <ac:spMkLst>
            <pc:docMk/>
            <pc:sldMk cId="17297904" sldId="402"/>
            <ac:spMk id="382" creationId="{DDA5EAAC-6F24-44BC-A149-B18EEEC9B165}"/>
          </ac:spMkLst>
        </pc:spChg>
        <pc:spChg chg="mod">
          <ac:chgData name="hassan MH" userId="84cd2103f36ef0dc" providerId="LiveId" clId="{503E8875-88F6-4C29-BD5A-496F9A349BB6}" dt="2022-04-24T14:48:01.317" v="714"/>
          <ac:spMkLst>
            <pc:docMk/>
            <pc:sldMk cId="17297904" sldId="402"/>
            <ac:spMk id="383" creationId="{CE1F7A87-3A51-4300-9894-972CD8583025}"/>
          </ac:spMkLst>
        </pc:spChg>
        <pc:spChg chg="mod">
          <ac:chgData name="hassan MH" userId="84cd2103f36ef0dc" providerId="LiveId" clId="{503E8875-88F6-4C29-BD5A-496F9A349BB6}" dt="2022-04-24T14:48:01.317" v="714"/>
          <ac:spMkLst>
            <pc:docMk/>
            <pc:sldMk cId="17297904" sldId="402"/>
            <ac:spMk id="384" creationId="{48B6B27B-5D34-426C-8DC2-B7E8E7A2252E}"/>
          </ac:spMkLst>
        </pc:spChg>
        <pc:spChg chg="mod">
          <ac:chgData name="hassan MH" userId="84cd2103f36ef0dc" providerId="LiveId" clId="{503E8875-88F6-4C29-BD5A-496F9A349BB6}" dt="2022-04-24T14:48:01.317" v="714"/>
          <ac:spMkLst>
            <pc:docMk/>
            <pc:sldMk cId="17297904" sldId="402"/>
            <ac:spMk id="385" creationId="{F8580BD0-EDFF-4087-9CA3-05A11C1A7409}"/>
          </ac:spMkLst>
        </pc:spChg>
        <pc:spChg chg="mod">
          <ac:chgData name="hassan MH" userId="84cd2103f36ef0dc" providerId="LiveId" clId="{503E8875-88F6-4C29-BD5A-496F9A349BB6}" dt="2022-04-24T14:48:01.317" v="714"/>
          <ac:spMkLst>
            <pc:docMk/>
            <pc:sldMk cId="17297904" sldId="402"/>
            <ac:spMk id="386" creationId="{93515311-75F6-47B3-96A0-D5250E9D9426}"/>
          </ac:spMkLst>
        </pc:spChg>
        <pc:spChg chg="mod">
          <ac:chgData name="hassan MH" userId="84cd2103f36ef0dc" providerId="LiveId" clId="{503E8875-88F6-4C29-BD5A-496F9A349BB6}" dt="2022-04-24T14:48:01.317" v="714"/>
          <ac:spMkLst>
            <pc:docMk/>
            <pc:sldMk cId="17297904" sldId="402"/>
            <ac:spMk id="387" creationId="{A0B4E91B-F0B2-4991-A25A-7CC3D4D0B0C0}"/>
          </ac:spMkLst>
        </pc:spChg>
        <pc:spChg chg="mod">
          <ac:chgData name="hassan MH" userId="84cd2103f36ef0dc" providerId="LiveId" clId="{503E8875-88F6-4C29-BD5A-496F9A349BB6}" dt="2022-04-24T14:48:01.317" v="714"/>
          <ac:spMkLst>
            <pc:docMk/>
            <pc:sldMk cId="17297904" sldId="402"/>
            <ac:spMk id="388" creationId="{676ED341-6A08-4ECD-AD6D-937974DDEDB0}"/>
          </ac:spMkLst>
        </pc:spChg>
        <pc:spChg chg="mod">
          <ac:chgData name="hassan MH" userId="84cd2103f36ef0dc" providerId="LiveId" clId="{503E8875-88F6-4C29-BD5A-496F9A349BB6}" dt="2022-04-24T14:48:01.317" v="714"/>
          <ac:spMkLst>
            <pc:docMk/>
            <pc:sldMk cId="17297904" sldId="402"/>
            <ac:spMk id="389" creationId="{6F3077BB-97C6-489E-8EC0-CA844B93E8C5}"/>
          </ac:spMkLst>
        </pc:spChg>
        <pc:spChg chg="mod">
          <ac:chgData name="hassan MH" userId="84cd2103f36ef0dc" providerId="LiveId" clId="{503E8875-88F6-4C29-BD5A-496F9A349BB6}" dt="2022-04-24T14:48:01.317" v="714"/>
          <ac:spMkLst>
            <pc:docMk/>
            <pc:sldMk cId="17297904" sldId="402"/>
            <ac:spMk id="390" creationId="{FF851DA3-7118-425E-9B2C-DB9412663208}"/>
          </ac:spMkLst>
        </pc:spChg>
        <pc:spChg chg="mod">
          <ac:chgData name="hassan MH" userId="84cd2103f36ef0dc" providerId="LiveId" clId="{503E8875-88F6-4C29-BD5A-496F9A349BB6}" dt="2022-04-24T14:48:01.317" v="714"/>
          <ac:spMkLst>
            <pc:docMk/>
            <pc:sldMk cId="17297904" sldId="402"/>
            <ac:spMk id="391" creationId="{92429431-4F91-405F-AB06-308C781F4CFB}"/>
          </ac:spMkLst>
        </pc:spChg>
        <pc:spChg chg="mod">
          <ac:chgData name="hassan MH" userId="84cd2103f36ef0dc" providerId="LiveId" clId="{503E8875-88F6-4C29-BD5A-496F9A349BB6}" dt="2022-04-24T14:48:19.559" v="717"/>
          <ac:spMkLst>
            <pc:docMk/>
            <pc:sldMk cId="17297904" sldId="402"/>
            <ac:spMk id="395" creationId="{02704639-7F8F-4A1C-9A5E-CBB955782AC4}"/>
          </ac:spMkLst>
        </pc:spChg>
        <pc:spChg chg="mod">
          <ac:chgData name="hassan MH" userId="84cd2103f36ef0dc" providerId="LiveId" clId="{503E8875-88F6-4C29-BD5A-496F9A349BB6}" dt="2022-04-24T14:48:19.559" v="717"/>
          <ac:spMkLst>
            <pc:docMk/>
            <pc:sldMk cId="17297904" sldId="402"/>
            <ac:spMk id="398" creationId="{BD87258A-9544-4888-8CD4-3AA82402D33F}"/>
          </ac:spMkLst>
        </pc:spChg>
        <pc:spChg chg="mod">
          <ac:chgData name="hassan MH" userId="84cd2103f36ef0dc" providerId="LiveId" clId="{503E8875-88F6-4C29-BD5A-496F9A349BB6}" dt="2022-04-24T14:48:19.559" v="717"/>
          <ac:spMkLst>
            <pc:docMk/>
            <pc:sldMk cId="17297904" sldId="402"/>
            <ac:spMk id="399" creationId="{450CE57B-1FBD-4DF5-B0E2-D70487F8F6F8}"/>
          </ac:spMkLst>
        </pc:spChg>
        <pc:spChg chg="mod">
          <ac:chgData name="hassan MH" userId="84cd2103f36ef0dc" providerId="LiveId" clId="{503E8875-88F6-4C29-BD5A-496F9A349BB6}" dt="2022-04-24T14:48:19.559" v="717"/>
          <ac:spMkLst>
            <pc:docMk/>
            <pc:sldMk cId="17297904" sldId="402"/>
            <ac:spMk id="400" creationId="{907DC0C4-E014-4013-90B7-CA84A016319C}"/>
          </ac:spMkLst>
        </pc:spChg>
        <pc:spChg chg="mod">
          <ac:chgData name="hassan MH" userId="84cd2103f36ef0dc" providerId="LiveId" clId="{503E8875-88F6-4C29-BD5A-496F9A349BB6}" dt="2022-04-24T14:48:19.559" v="717"/>
          <ac:spMkLst>
            <pc:docMk/>
            <pc:sldMk cId="17297904" sldId="402"/>
            <ac:spMk id="405" creationId="{F8ADB5E5-FB35-4F23-B139-62E127B026E1}"/>
          </ac:spMkLst>
        </pc:spChg>
        <pc:spChg chg="mod">
          <ac:chgData name="hassan MH" userId="84cd2103f36ef0dc" providerId="LiveId" clId="{503E8875-88F6-4C29-BD5A-496F9A349BB6}" dt="2022-04-24T14:48:19.559" v="717"/>
          <ac:spMkLst>
            <pc:docMk/>
            <pc:sldMk cId="17297904" sldId="402"/>
            <ac:spMk id="406" creationId="{536997F9-8E44-49DA-98BD-F50F5AFDB50D}"/>
          </ac:spMkLst>
        </pc:spChg>
        <pc:spChg chg="mod">
          <ac:chgData name="hassan MH" userId="84cd2103f36ef0dc" providerId="LiveId" clId="{503E8875-88F6-4C29-BD5A-496F9A349BB6}" dt="2022-04-24T14:48:19.559" v="717"/>
          <ac:spMkLst>
            <pc:docMk/>
            <pc:sldMk cId="17297904" sldId="402"/>
            <ac:spMk id="410" creationId="{E51EE8C9-849E-4820-8301-1791081FDE6C}"/>
          </ac:spMkLst>
        </pc:spChg>
        <pc:spChg chg="mod">
          <ac:chgData name="hassan MH" userId="84cd2103f36ef0dc" providerId="LiveId" clId="{503E8875-88F6-4C29-BD5A-496F9A349BB6}" dt="2022-04-24T14:48:19.559" v="717"/>
          <ac:spMkLst>
            <pc:docMk/>
            <pc:sldMk cId="17297904" sldId="402"/>
            <ac:spMk id="411" creationId="{F58E38B7-9E26-4625-8637-EE270DC6D026}"/>
          </ac:spMkLst>
        </pc:spChg>
        <pc:spChg chg="mod">
          <ac:chgData name="hassan MH" userId="84cd2103f36ef0dc" providerId="LiveId" clId="{503E8875-88F6-4C29-BD5A-496F9A349BB6}" dt="2022-04-24T14:48:19.559" v="717"/>
          <ac:spMkLst>
            <pc:docMk/>
            <pc:sldMk cId="17297904" sldId="402"/>
            <ac:spMk id="412" creationId="{241772F3-C219-4E4B-8D78-C85ED88C9586}"/>
          </ac:spMkLst>
        </pc:spChg>
        <pc:spChg chg="mod">
          <ac:chgData name="hassan MH" userId="84cd2103f36ef0dc" providerId="LiveId" clId="{503E8875-88F6-4C29-BD5A-496F9A349BB6}" dt="2022-04-24T14:48:19.559" v="717"/>
          <ac:spMkLst>
            <pc:docMk/>
            <pc:sldMk cId="17297904" sldId="402"/>
            <ac:spMk id="413" creationId="{991704C7-2F67-4B4D-B64B-FE7462197AF9}"/>
          </ac:spMkLst>
        </pc:spChg>
        <pc:spChg chg="mod">
          <ac:chgData name="hassan MH" userId="84cd2103f36ef0dc" providerId="LiveId" clId="{503E8875-88F6-4C29-BD5A-496F9A349BB6}" dt="2022-04-24T14:48:19.559" v="717"/>
          <ac:spMkLst>
            <pc:docMk/>
            <pc:sldMk cId="17297904" sldId="402"/>
            <ac:spMk id="414" creationId="{37DB3A0D-0210-4FAF-B76C-EE11CC033663}"/>
          </ac:spMkLst>
        </pc:spChg>
        <pc:spChg chg="mod">
          <ac:chgData name="hassan MH" userId="84cd2103f36ef0dc" providerId="LiveId" clId="{503E8875-88F6-4C29-BD5A-496F9A349BB6}" dt="2022-04-24T14:48:19.559" v="717"/>
          <ac:spMkLst>
            <pc:docMk/>
            <pc:sldMk cId="17297904" sldId="402"/>
            <ac:spMk id="415" creationId="{BEA3FA4F-D1E7-4657-96C2-95BCACDFAD9B}"/>
          </ac:spMkLst>
        </pc:spChg>
        <pc:spChg chg="mod">
          <ac:chgData name="hassan MH" userId="84cd2103f36ef0dc" providerId="LiveId" clId="{503E8875-88F6-4C29-BD5A-496F9A349BB6}" dt="2022-04-24T14:48:19.559" v="717"/>
          <ac:spMkLst>
            <pc:docMk/>
            <pc:sldMk cId="17297904" sldId="402"/>
            <ac:spMk id="416" creationId="{CA9B573E-8ACA-4E31-9F8F-0A58F0383D16}"/>
          </ac:spMkLst>
        </pc:spChg>
        <pc:spChg chg="mod">
          <ac:chgData name="hassan MH" userId="84cd2103f36ef0dc" providerId="LiveId" clId="{503E8875-88F6-4C29-BD5A-496F9A349BB6}" dt="2022-04-24T14:48:19.559" v="717"/>
          <ac:spMkLst>
            <pc:docMk/>
            <pc:sldMk cId="17297904" sldId="402"/>
            <ac:spMk id="417" creationId="{E1582DE4-5C22-411B-AAFD-A357E5EFF25C}"/>
          </ac:spMkLst>
        </pc:spChg>
        <pc:spChg chg="mod">
          <ac:chgData name="hassan MH" userId="84cd2103f36ef0dc" providerId="LiveId" clId="{503E8875-88F6-4C29-BD5A-496F9A349BB6}" dt="2022-04-24T14:48:19.559" v="717"/>
          <ac:spMkLst>
            <pc:docMk/>
            <pc:sldMk cId="17297904" sldId="402"/>
            <ac:spMk id="418" creationId="{5DFAB648-E0B5-4E32-9C28-48871B7F1699}"/>
          </ac:spMkLst>
        </pc:spChg>
        <pc:spChg chg="mod">
          <ac:chgData name="hassan MH" userId="84cd2103f36ef0dc" providerId="LiveId" clId="{503E8875-88F6-4C29-BD5A-496F9A349BB6}" dt="2022-04-24T14:48:19.559" v="717"/>
          <ac:spMkLst>
            <pc:docMk/>
            <pc:sldMk cId="17297904" sldId="402"/>
            <ac:spMk id="419" creationId="{90B4BB67-D31B-490A-A6FC-A75BCDAF8D5E}"/>
          </ac:spMkLst>
        </pc:spChg>
        <pc:spChg chg="mod">
          <ac:chgData name="hassan MH" userId="84cd2103f36ef0dc" providerId="LiveId" clId="{503E8875-88F6-4C29-BD5A-496F9A349BB6}" dt="2022-04-24T14:48:19.559" v="717"/>
          <ac:spMkLst>
            <pc:docMk/>
            <pc:sldMk cId="17297904" sldId="402"/>
            <ac:spMk id="420" creationId="{D9898FAD-4B2A-4AE1-88D9-71C18939E207}"/>
          </ac:spMkLst>
        </pc:spChg>
        <pc:spChg chg="mod">
          <ac:chgData name="hassan MH" userId="84cd2103f36ef0dc" providerId="LiveId" clId="{503E8875-88F6-4C29-BD5A-496F9A349BB6}" dt="2022-04-24T14:48:19.559" v="717"/>
          <ac:spMkLst>
            <pc:docMk/>
            <pc:sldMk cId="17297904" sldId="402"/>
            <ac:spMk id="421" creationId="{B1A48B42-FC05-4305-A0CA-0211BEC9FCFA}"/>
          </ac:spMkLst>
        </pc:spChg>
        <pc:spChg chg="mod">
          <ac:chgData name="hassan MH" userId="84cd2103f36ef0dc" providerId="LiveId" clId="{503E8875-88F6-4C29-BD5A-496F9A349BB6}" dt="2022-04-24T14:48:19.559" v="717"/>
          <ac:spMkLst>
            <pc:docMk/>
            <pc:sldMk cId="17297904" sldId="402"/>
            <ac:spMk id="422" creationId="{DC85AF8D-A02E-4729-8C48-3E5FE11211D0}"/>
          </ac:spMkLst>
        </pc:spChg>
        <pc:spChg chg="mod">
          <ac:chgData name="hassan MH" userId="84cd2103f36ef0dc" providerId="LiveId" clId="{503E8875-88F6-4C29-BD5A-496F9A349BB6}" dt="2022-04-24T14:48:19.559" v="717"/>
          <ac:spMkLst>
            <pc:docMk/>
            <pc:sldMk cId="17297904" sldId="402"/>
            <ac:spMk id="423" creationId="{BD9ADC1F-7E7D-47F4-880D-A2452FE9599B}"/>
          </ac:spMkLst>
        </pc:spChg>
        <pc:spChg chg="mod">
          <ac:chgData name="hassan MH" userId="84cd2103f36ef0dc" providerId="LiveId" clId="{503E8875-88F6-4C29-BD5A-496F9A349BB6}" dt="2022-04-24T14:48:19.559" v="717"/>
          <ac:spMkLst>
            <pc:docMk/>
            <pc:sldMk cId="17297904" sldId="402"/>
            <ac:spMk id="424" creationId="{4A18C9BD-D826-459D-B8B2-48958ED67CD1}"/>
          </ac:spMkLst>
        </pc:spChg>
        <pc:spChg chg="mod">
          <ac:chgData name="hassan MH" userId="84cd2103f36ef0dc" providerId="LiveId" clId="{503E8875-88F6-4C29-BD5A-496F9A349BB6}" dt="2022-04-24T14:48:19.559" v="717"/>
          <ac:spMkLst>
            <pc:docMk/>
            <pc:sldMk cId="17297904" sldId="402"/>
            <ac:spMk id="425" creationId="{CD0243EB-5C63-41A5-BA08-6328AA06A3BC}"/>
          </ac:spMkLst>
        </pc:spChg>
        <pc:spChg chg="mod">
          <ac:chgData name="hassan MH" userId="84cd2103f36ef0dc" providerId="LiveId" clId="{503E8875-88F6-4C29-BD5A-496F9A349BB6}" dt="2022-04-24T14:48:19.559" v="717"/>
          <ac:spMkLst>
            <pc:docMk/>
            <pc:sldMk cId="17297904" sldId="402"/>
            <ac:spMk id="426" creationId="{86088709-2819-43EA-998C-EBE792F62C93}"/>
          </ac:spMkLst>
        </pc:spChg>
        <pc:spChg chg="mod">
          <ac:chgData name="hassan MH" userId="84cd2103f36ef0dc" providerId="LiveId" clId="{503E8875-88F6-4C29-BD5A-496F9A349BB6}" dt="2022-04-24T14:48:19.559" v="717"/>
          <ac:spMkLst>
            <pc:docMk/>
            <pc:sldMk cId="17297904" sldId="402"/>
            <ac:spMk id="427" creationId="{08ABB944-DBF7-44A8-8755-BE398A7602D8}"/>
          </ac:spMkLst>
        </pc:spChg>
        <pc:spChg chg="mod">
          <ac:chgData name="hassan MH" userId="84cd2103f36ef0dc" providerId="LiveId" clId="{503E8875-88F6-4C29-BD5A-496F9A349BB6}" dt="2022-04-24T14:48:19.559" v="717"/>
          <ac:spMkLst>
            <pc:docMk/>
            <pc:sldMk cId="17297904" sldId="402"/>
            <ac:spMk id="428" creationId="{3ED9E5FE-E842-44D5-8F83-5B200657FB06}"/>
          </ac:spMkLst>
        </pc:spChg>
        <pc:spChg chg="mod">
          <ac:chgData name="hassan MH" userId="84cd2103f36ef0dc" providerId="LiveId" clId="{503E8875-88F6-4C29-BD5A-496F9A349BB6}" dt="2022-04-24T14:48:19.559" v="717"/>
          <ac:spMkLst>
            <pc:docMk/>
            <pc:sldMk cId="17297904" sldId="402"/>
            <ac:spMk id="429" creationId="{2DD0BF1A-147F-4C06-9713-4BD1870BC614}"/>
          </ac:spMkLst>
        </pc:spChg>
        <pc:spChg chg="mod">
          <ac:chgData name="hassan MH" userId="84cd2103f36ef0dc" providerId="LiveId" clId="{503E8875-88F6-4C29-BD5A-496F9A349BB6}" dt="2022-04-24T14:48:19.559" v="717"/>
          <ac:spMkLst>
            <pc:docMk/>
            <pc:sldMk cId="17297904" sldId="402"/>
            <ac:spMk id="430" creationId="{7BD57935-6D0F-4EC5-B22F-3A048F66D34A}"/>
          </ac:spMkLst>
        </pc:spChg>
        <pc:spChg chg="mod">
          <ac:chgData name="hassan MH" userId="84cd2103f36ef0dc" providerId="LiveId" clId="{503E8875-88F6-4C29-BD5A-496F9A349BB6}" dt="2022-04-24T14:48:19.559" v="717"/>
          <ac:spMkLst>
            <pc:docMk/>
            <pc:sldMk cId="17297904" sldId="402"/>
            <ac:spMk id="431" creationId="{6A1F0DE7-4D82-46C9-B6FB-C5ED7D47B018}"/>
          </ac:spMkLst>
        </pc:spChg>
        <pc:spChg chg="mod">
          <ac:chgData name="hassan MH" userId="84cd2103f36ef0dc" providerId="LiveId" clId="{503E8875-88F6-4C29-BD5A-496F9A349BB6}" dt="2022-04-24T14:48:19.559" v="717"/>
          <ac:spMkLst>
            <pc:docMk/>
            <pc:sldMk cId="17297904" sldId="402"/>
            <ac:spMk id="432" creationId="{D66848B2-2AEC-4BE4-8BDF-C48364923F89}"/>
          </ac:spMkLst>
        </pc:spChg>
        <pc:spChg chg="mod">
          <ac:chgData name="hassan MH" userId="84cd2103f36ef0dc" providerId="LiveId" clId="{503E8875-88F6-4C29-BD5A-496F9A349BB6}" dt="2022-04-24T14:48:19.559" v="717"/>
          <ac:spMkLst>
            <pc:docMk/>
            <pc:sldMk cId="17297904" sldId="402"/>
            <ac:spMk id="433" creationId="{B12B4294-B3F6-41CC-99EC-1279673488AB}"/>
          </ac:spMkLst>
        </pc:spChg>
        <pc:spChg chg="mod">
          <ac:chgData name="hassan MH" userId="84cd2103f36ef0dc" providerId="LiveId" clId="{503E8875-88F6-4C29-BD5A-496F9A349BB6}" dt="2022-04-24T14:48:19.559" v="717"/>
          <ac:spMkLst>
            <pc:docMk/>
            <pc:sldMk cId="17297904" sldId="402"/>
            <ac:spMk id="434" creationId="{CB224A29-3610-4142-9C10-329BC9C924CC}"/>
          </ac:spMkLst>
        </pc:spChg>
        <pc:spChg chg="mod">
          <ac:chgData name="hassan MH" userId="84cd2103f36ef0dc" providerId="LiveId" clId="{503E8875-88F6-4C29-BD5A-496F9A349BB6}" dt="2022-04-24T14:48:19.559" v="717"/>
          <ac:spMkLst>
            <pc:docMk/>
            <pc:sldMk cId="17297904" sldId="402"/>
            <ac:spMk id="435" creationId="{8F02B831-FE59-4E3C-A87E-C14DCDF8E40E}"/>
          </ac:spMkLst>
        </pc:spChg>
        <pc:spChg chg="mod">
          <ac:chgData name="hassan MH" userId="84cd2103f36ef0dc" providerId="LiveId" clId="{503E8875-88F6-4C29-BD5A-496F9A349BB6}" dt="2022-04-24T14:48:19.559" v="717"/>
          <ac:spMkLst>
            <pc:docMk/>
            <pc:sldMk cId="17297904" sldId="402"/>
            <ac:spMk id="436" creationId="{C1F43907-6FC4-4E18-A45D-A1AA459238EC}"/>
          </ac:spMkLst>
        </pc:spChg>
        <pc:spChg chg="mod">
          <ac:chgData name="hassan MH" userId="84cd2103f36ef0dc" providerId="LiveId" clId="{503E8875-88F6-4C29-BD5A-496F9A349BB6}" dt="2022-04-24T14:48:19.559" v="717"/>
          <ac:spMkLst>
            <pc:docMk/>
            <pc:sldMk cId="17297904" sldId="402"/>
            <ac:spMk id="437" creationId="{0FB7FF1D-4EDD-4F9E-A204-A37A4F47ECE0}"/>
          </ac:spMkLst>
        </pc:spChg>
        <pc:spChg chg="mod">
          <ac:chgData name="hassan MH" userId="84cd2103f36ef0dc" providerId="LiveId" clId="{503E8875-88F6-4C29-BD5A-496F9A349BB6}" dt="2022-04-24T14:48:19.559" v="717"/>
          <ac:spMkLst>
            <pc:docMk/>
            <pc:sldMk cId="17297904" sldId="402"/>
            <ac:spMk id="438" creationId="{37978815-7070-4A5C-A5C8-C77916CF785B}"/>
          </ac:spMkLst>
        </pc:spChg>
        <pc:spChg chg="mod">
          <ac:chgData name="hassan MH" userId="84cd2103f36ef0dc" providerId="LiveId" clId="{503E8875-88F6-4C29-BD5A-496F9A349BB6}" dt="2022-04-24T14:48:19.559" v="717"/>
          <ac:spMkLst>
            <pc:docMk/>
            <pc:sldMk cId="17297904" sldId="402"/>
            <ac:spMk id="439" creationId="{2DD5359C-FBED-4A45-8B1B-CE77FC643304}"/>
          </ac:spMkLst>
        </pc:spChg>
        <pc:spChg chg="mod">
          <ac:chgData name="hassan MH" userId="84cd2103f36ef0dc" providerId="LiveId" clId="{503E8875-88F6-4C29-BD5A-496F9A349BB6}" dt="2022-04-24T14:48:19.559" v="717"/>
          <ac:spMkLst>
            <pc:docMk/>
            <pc:sldMk cId="17297904" sldId="402"/>
            <ac:spMk id="440" creationId="{92A97B29-B95F-4968-8FEB-0911FAFBE9E9}"/>
          </ac:spMkLst>
        </pc:spChg>
        <pc:spChg chg="mod">
          <ac:chgData name="hassan MH" userId="84cd2103f36ef0dc" providerId="LiveId" clId="{503E8875-88F6-4C29-BD5A-496F9A349BB6}" dt="2022-04-24T14:48:19.559" v="717"/>
          <ac:spMkLst>
            <pc:docMk/>
            <pc:sldMk cId="17297904" sldId="402"/>
            <ac:spMk id="441" creationId="{A2E95CDF-059B-48ED-B390-331FD89C2696}"/>
          </ac:spMkLst>
        </pc:spChg>
        <pc:spChg chg="mod">
          <ac:chgData name="hassan MH" userId="84cd2103f36ef0dc" providerId="LiveId" clId="{503E8875-88F6-4C29-BD5A-496F9A349BB6}" dt="2022-04-24T14:48:19.559" v="717"/>
          <ac:spMkLst>
            <pc:docMk/>
            <pc:sldMk cId="17297904" sldId="402"/>
            <ac:spMk id="442" creationId="{F158728D-A8C3-40F2-9B9D-6F72E56DA234}"/>
          </ac:spMkLst>
        </pc:spChg>
        <pc:spChg chg="mod">
          <ac:chgData name="hassan MH" userId="84cd2103f36ef0dc" providerId="LiveId" clId="{503E8875-88F6-4C29-BD5A-496F9A349BB6}" dt="2022-04-24T14:48:19.559" v="717"/>
          <ac:spMkLst>
            <pc:docMk/>
            <pc:sldMk cId="17297904" sldId="402"/>
            <ac:spMk id="443" creationId="{48B8373D-4897-4FE1-849C-6BF2762EF327}"/>
          </ac:spMkLst>
        </pc:spChg>
        <pc:spChg chg="mod">
          <ac:chgData name="hassan MH" userId="84cd2103f36ef0dc" providerId="LiveId" clId="{503E8875-88F6-4C29-BD5A-496F9A349BB6}" dt="2022-04-24T14:48:19.559" v="717"/>
          <ac:spMkLst>
            <pc:docMk/>
            <pc:sldMk cId="17297904" sldId="402"/>
            <ac:spMk id="444" creationId="{41FF287C-2907-4F1A-AAD6-B867DFDFA296}"/>
          </ac:spMkLst>
        </pc:spChg>
        <pc:spChg chg="mod">
          <ac:chgData name="hassan MH" userId="84cd2103f36ef0dc" providerId="LiveId" clId="{503E8875-88F6-4C29-BD5A-496F9A349BB6}" dt="2022-04-24T14:48:19.559" v="717"/>
          <ac:spMkLst>
            <pc:docMk/>
            <pc:sldMk cId="17297904" sldId="402"/>
            <ac:spMk id="445" creationId="{D86C1BDE-204C-4603-AAD8-406C779BDADE}"/>
          </ac:spMkLst>
        </pc:spChg>
        <pc:spChg chg="mod">
          <ac:chgData name="hassan MH" userId="84cd2103f36ef0dc" providerId="LiveId" clId="{503E8875-88F6-4C29-BD5A-496F9A349BB6}" dt="2022-04-24T14:48:19.559" v="717"/>
          <ac:spMkLst>
            <pc:docMk/>
            <pc:sldMk cId="17297904" sldId="402"/>
            <ac:spMk id="446" creationId="{F348A131-6E9D-4971-A60F-DC7E2B3F5CBA}"/>
          </ac:spMkLst>
        </pc:spChg>
        <pc:spChg chg="mod">
          <ac:chgData name="hassan MH" userId="84cd2103f36ef0dc" providerId="LiveId" clId="{503E8875-88F6-4C29-BD5A-496F9A349BB6}" dt="2022-04-24T14:48:19.559" v="717"/>
          <ac:spMkLst>
            <pc:docMk/>
            <pc:sldMk cId="17297904" sldId="402"/>
            <ac:spMk id="447" creationId="{EF906297-BFF0-44A0-92F9-156923CA55E0}"/>
          </ac:spMkLst>
        </pc:spChg>
        <pc:spChg chg="mod">
          <ac:chgData name="hassan MH" userId="84cd2103f36ef0dc" providerId="LiveId" clId="{503E8875-88F6-4C29-BD5A-496F9A349BB6}" dt="2022-04-24T14:48:19.559" v="717"/>
          <ac:spMkLst>
            <pc:docMk/>
            <pc:sldMk cId="17297904" sldId="402"/>
            <ac:spMk id="448" creationId="{28EA393D-9B5C-4E47-A58A-CB9609ADA288}"/>
          </ac:spMkLst>
        </pc:spChg>
        <pc:spChg chg="mod">
          <ac:chgData name="hassan MH" userId="84cd2103f36ef0dc" providerId="LiveId" clId="{503E8875-88F6-4C29-BD5A-496F9A349BB6}" dt="2022-04-24T14:48:19.559" v="717"/>
          <ac:spMkLst>
            <pc:docMk/>
            <pc:sldMk cId="17297904" sldId="402"/>
            <ac:spMk id="449" creationId="{C37F6AA5-9837-4713-B5D5-C6EAB67A8892}"/>
          </ac:spMkLst>
        </pc:spChg>
        <pc:spChg chg="mod">
          <ac:chgData name="hassan MH" userId="84cd2103f36ef0dc" providerId="LiveId" clId="{503E8875-88F6-4C29-BD5A-496F9A349BB6}" dt="2022-04-24T14:48:19.559" v="717"/>
          <ac:spMkLst>
            <pc:docMk/>
            <pc:sldMk cId="17297904" sldId="402"/>
            <ac:spMk id="450" creationId="{05823074-C747-4F03-920A-0DD6B144B935}"/>
          </ac:spMkLst>
        </pc:spChg>
        <pc:spChg chg="mod">
          <ac:chgData name="hassan MH" userId="84cd2103f36ef0dc" providerId="LiveId" clId="{503E8875-88F6-4C29-BD5A-496F9A349BB6}" dt="2022-04-24T14:48:19.559" v="717"/>
          <ac:spMkLst>
            <pc:docMk/>
            <pc:sldMk cId="17297904" sldId="402"/>
            <ac:spMk id="451" creationId="{73422A06-C6CC-4172-A746-BD364D7E4CB8}"/>
          </ac:spMkLst>
        </pc:spChg>
        <pc:spChg chg="mod">
          <ac:chgData name="hassan MH" userId="84cd2103f36ef0dc" providerId="LiveId" clId="{503E8875-88F6-4C29-BD5A-496F9A349BB6}" dt="2022-04-24T14:48:19.559" v="717"/>
          <ac:spMkLst>
            <pc:docMk/>
            <pc:sldMk cId="17297904" sldId="402"/>
            <ac:spMk id="452" creationId="{5BCC4E80-E816-47BF-94A2-697912DCCA6F}"/>
          </ac:spMkLst>
        </pc:spChg>
        <pc:spChg chg="mod">
          <ac:chgData name="hassan MH" userId="84cd2103f36ef0dc" providerId="LiveId" clId="{503E8875-88F6-4C29-BD5A-496F9A349BB6}" dt="2022-04-24T14:48:19.559" v="717"/>
          <ac:spMkLst>
            <pc:docMk/>
            <pc:sldMk cId="17297904" sldId="402"/>
            <ac:spMk id="454" creationId="{B7F81C3F-A42A-4BD4-B418-098622EC5B5F}"/>
          </ac:spMkLst>
        </pc:spChg>
        <pc:spChg chg="mod">
          <ac:chgData name="hassan MH" userId="84cd2103f36ef0dc" providerId="LiveId" clId="{503E8875-88F6-4C29-BD5A-496F9A349BB6}" dt="2022-04-24T14:48:19.559" v="717"/>
          <ac:spMkLst>
            <pc:docMk/>
            <pc:sldMk cId="17297904" sldId="402"/>
            <ac:spMk id="455" creationId="{2ACC5F40-48B7-477D-9970-634235122E3E}"/>
          </ac:spMkLst>
        </pc:spChg>
        <pc:spChg chg="mod">
          <ac:chgData name="hassan MH" userId="84cd2103f36ef0dc" providerId="LiveId" clId="{503E8875-88F6-4C29-BD5A-496F9A349BB6}" dt="2022-04-24T14:48:19.559" v="717"/>
          <ac:spMkLst>
            <pc:docMk/>
            <pc:sldMk cId="17297904" sldId="402"/>
            <ac:spMk id="456" creationId="{4F731D4A-BB07-48F2-89AC-2E404D814238}"/>
          </ac:spMkLst>
        </pc:spChg>
        <pc:spChg chg="mod">
          <ac:chgData name="hassan MH" userId="84cd2103f36ef0dc" providerId="LiveId" clId="{503E8875-88F6-4C29-BD5A-496F9A349BB6}" dt="2022-04-24T14:48:19.559" v="717"/>
          <ac:spMkLst>
            <pc:docMk/>
            <pc:sldMk cId="17297904" sldId="402"/>
            <ac:spMk id="457" creationId="{F0CD7EBA-D31D-4EC4-97ED-5AAC41D497FA}"/>
          </ac:spMkLst>
        </pc:spChg>
        <pc:spChg chg="mod">
          <ac:chgData name="hassan MH" userId="84cd2103f36ef0dc" providerId="LiveId" clId="{503E8875-88F6-4C29-BD5A-496F9A349BB6}" dt="2022-04-24T14:48:19.559" v="717"/>
          <ac:spMkLst>
            <pc:docMk/>
            <pc:sldMk cId="17297904" sldId="402"/>
            <ac:spMk id="458" creationId="{69ACD7CE-3329-4E49-9438-4E7CDC1E6DC8}"/>
          </ac:spMkLst>
        </pc:spChg>
        <pc:spChg chg="mod">
          <ac:chgData name="hassan MH" userId="84cd2103f36ef0dc" providerId="LiveId" clId="{503E8875-88F6-4C29-BD5A-496F9A349BB6}" dt="2022-04-24T14:48:19.559" v="717"/>
          <ac:spMkLst>
            <pc:docMk/>
            <pc:sldMk cId="17297904" sldId="402"/>
            <ac:spMk id="459" creationId="{97AE619C-750B-479F-BCF2-4E715B3B790F}"/>
          </ac:spMkLst>
        </pc:spChg>
        <pc:spChg chg="mod">
          <ac:chgData name="hassan MH" userId="84cd2103f36ef0dc" providerId="LiveId" clId="{503E8875-88F6-4C29-BD5A-496F9A349BB6}" dt="2022-04-24T14:48:19.559" v="717"/>
          <ac:spMkLst>
            <pc:docMk/>
            <pc:sldMk cId="17297904" sldId="402"/>
            <ac:spMk id="460" creationId="{072BDE62-7895-4CC5-B2CA-EBF008056639}"/>
          </ac:spMkLst>
        </pc:spChg>
        <pc:spChg chg="mod">
          <ac:chgData name="hassan MH" userId="84cd2103f36ef0dc" providerId="LiveId" clId="{503E8875-88F6-4C29-BD5A-496F9A349BB6}" dt="2022-04-24T14:48:19.559" v="717"/>
          <ac:spMkLst>
            <pc:docMk/>
            <pc:sldMk cId="17297904" sldId="402"/>
            <ac:spMk id="461" creationId="{6876A1B4-7752-4579-9508-D6717527833C}"/>
          </ac:spMkLst>
        </pc:spChg>
        <pc:spChg chg="mod">
          <ac:chgData name="hassan MH" userId="84cd2103f36ef0dc" providerId="LiveId" clId="{503E8875-88F6-4C29-BD5A-496F9A349BB6}" dt="2022-04-24T14:48:19.559" v="717"/>
          <ac:spMkLst>
            <pc:docMk/>
            <pc:sldMk cId="17297904" sldId="402"/>
            <ac:spMk id="462" creationId="{10081758-4E2C-47BE-80A4-A5086323330B}"/>
          </ac:spMkLst>
        </pc:spChg>
        <pc:spChg chg="mod">
          <ac:chgData name="hassan MH" userId="84cd2103f36ef0dc" providerId="LiveId" clId="{503E8875-88F6-4C29-BD5A-496F9A349BB6}" dt="2022-04-24T14:48:19.559" v="717"/>
          <ac:spMkLst>
            <pc:docMk/>
            <pc:sldMk cId="17297904" sldId="402"/>
            <ac:spMk id="463" creationId="{18C1957D-5698-4469-93BD-65947D5CC963}"/>
          </ac:spMkLst>
        </pc:spChg>
        <pc:spChg chg="mod">
          <ac:chgData name="hassan MH" userId="84cd2103f36ef0dc" providerId="LiveId" clId="{503E8875-88F6-4C29-BD5A-496F9A349BB6}" dt="2022-04-24T14:48:19.559" v="717"/>
          <ac:spMkLst>
            <pc:docMk/>
            <pc:sldMk cId="17297904" sldId="402"/>
            <ac:spMk id="464" creationId="{C28C3078-7F58-4022-89A8-55B0C72716B9}"/>
          </ac:spMkLst>
        </pc:spChg>
        <pc:spChg chg="mod">
          <ac:chgData name="hassan MH" userId="84cd2103f36ef0dc" providerId="LiveId" clId="{503E8875-88F6-4C29-BD5A-496F9A349BB6}" dt="2022-04-24T14:48:19.559" v="717"/>
          <ac:spMkLst>
            <pc:docMk/>
            <pc:sldMk cId="17297904" sldId="402"/>
            <ac:spMk id="465" creationId="{B8744180-58CE-4E70-B97C-2D650E2D4B88}"/>
          </ac:spMkLst>
        </pc:spChg>
        <pc:spChg chg="mod">
          <ac:chgData name="hassan MH" userId="84cd2103f36ef0dc" providerId="LiveId" clId="{503E8875-88F6-4C29-BD5A-496F9A349BB6}" dt="2022-04-24T14:48:19.559" v="717"/>
          <ac:spMkLst>
            <pc:docMk/>
            <pc:sldMk cId="17297904" sldId="402"/>
            <ac:spMk id="466" creationId="{1183EA6F-F0EC-4107-BBC3-459387D8A2E4}"/>
          </ac:spMkLst>
        </pc:spChg>
        <pc:spChg chg="mod">
          <ac:chgData name="hassan MH" userId="84cd2103f36ef0dc" providerId="LiveId" clId="{503E8875-88F6-4C29-BD5A-496F9A349BB6}" dt="2022-04-24T14:48:19.559" v="717"/>
          <ac:spMkLst>
            <pc:docMk/>
            <pc:sldMk cId="17297904" sldId="402"/>
            <ac:spMk id="467" creationId="{A1EBF130-C35E-4C89-BD9E-ED8979EC4EC4}"/>
          </ac:spMkLst>
        </pc:spChg>
        <pc:spChg chg="mod">
          <ac:chgData name="hassan MH" userId="84cd2103f36ef0dc" providerId="LiveId" clId="{503E8875-88F6-4C29-BD5A-496F9A349BB6}" dt="2022-04-24T14:48:19.559" v="717"/>
          <ac:spMkLst>
            <pc:docMk/>
            <pc:sldMk cId="17297904" sldId="402"/>
            <ac:spMk id="468" creationId="{382B010E-E1CD-4894-89F9-8D72C8D232C8}"/>
          </ac:spMkLst>
        </pc:spChg>
        <pc:spChg chg="mod">
          <ac:chgData name="hassan MH" userId="84cd2103f36ef0dc" providerId="LiveId" clId="{503E8875-88F6-4C29-BD5A-496F9A349BB6}" dt="2022-04-24T14:48:19.559" v="717"/>
          <ac:spMkLst>
            <pc:docMk/>
            <pc:sldMk cId="17297904" sldId="402"/>
            <ac:spMk id="469" creationId="{C9D7254F-1AEC-4816-B10A-A5F8B03C7397}"/>
          </ac:spMkLst>
        </pc:spChg>
        <pc:spChg chg="mod">
          <ac:chgData name="hassan MH" userId="84cd2103f36ef0dc" providerId="LiveId" clId="{503E8875-88F6-4C29-BD5A-496F9A349BB6}" dt="2022-04-24T14:48:19.559" v="717"/>
          <ac:spMkLst>
            <pc:docMk/>
            <pc:sldMk cId="17297904" sldId="402"/>
            <ac:spMk id="470" creationId="{757EB8B1-A3F7-4DBB-9F6C-EAE5B7885D1D}"/>
          </ac:spMkLst>
        </pc:spChg>
        <pc:spChg chg="mod">
          <ac:chgData name="hassan MH" userId="84cd2103f36ef0dc" providerId="LiveId" clId="{503E8875-88F6-4C29-BD5A-496F9A349BB6}" dt="2022-04-24T14:48:19.559" v="717"/>
          <ac:spMkLst>
            <pc:docMk/>
            <pc:sldMk cId="17297904" sldId="402"/>
            <ac:spMk id="471" creationId="{CBCCC8EB-8534-4DDE-AEAD-318A607D924F}"/>
          </ac:spMkLst>
        </pc:spChg>
        <pc:spChg chg="mod">
          <ac:chgData name="hassan MH" userId="84cd2103f36ef0dc" providerId="LiveId" clId="{503E8875-88F6-4C29-BD5A-496F9A349BB6}" dt="2022-04-24T14:48:19.559" v="717"/>
          <ac:spMkLst>
            <pc:docMk/>
            <pc:sldMk cId="17297904" sldId="402"/>
            <ac:spMk id="472" creationId="{C986C7A8-0B97-4B69-9E1F-F5BEFA6D0E7F}"/>
          </ac:spMkLst>
        </pc:spChg>
        <pc:spChg chg="mod">
          <ac:chgData name="hassan MH" userId="84cd2103f36ef0dc" providerId="LiveId" clId="{503E8875-88F6-4C29-BD5A-496F9A349BB6}" dt="2022-04-24T14:48:19.559" v="717"/>
          <ac:spMkLst>
            <pc:docMk/>
            <pc:sldMk cId="17297904" sldId="402"/>
            <ac:spMk id="473" creationId="{F2344BA1-C7D8-4F0F-BB0B-80142CC6AF51}"/>
          </ac:spMkLst>
        </pc:spChg>
        <pc:spChg chg="mod">
          <ac:chgData name="hassan MH" userId="84cd2103f36ef0dc" providerId="LiveId" clId="{503E8875-88F6-4C29-BD5A-496F9A349BB6}" dt="2022-04-24T14:48:19.559" v="717"/>
          <ac:spMkLst>
            <pc:docMk/>
            <pc:sldMk cId="17297904" sldId="402"/>
            <ac:spMk id="474" creationId="{01FA63BA-0FB6-4E23-A8F1-EA4457498755}"/>
          </ac:spMkLst>
        </pc:spChg>
        <pc:spChg chg="mod">
          <ac:chgData name="hassan MH" userId="84cd2103f36ef0dc" providerId="LiveId" clId="{503E8875-88F6-4C29-BD5A-496F9A349BB6}" dt="2022-04-24T14:48:19.559" v="717"/>
          <ac:spMkLst>
            <pc:docMk/>
            <pc:sldMk cId="17297904" sldId="402"/>
            <ac:spMk id="475" creationId="{4C8F62FC-1FAE-40FF-89BC-EA7E86FD5C60}"/>
          </ac:spMkLst>
        </pc:spChg>
        <pc:spChg chg="mod">
          <ac:chgData name="hassan MH" userId="84cd2103f36ef0dc" providerId="LiveId" clId="{503E8875-88F6-4C29-BD5A-496F9A349BB6}" dt="2022-04-24T14:48:19.559" v="717"/>
          <ac:spMkLst>
            <pc:docMk/>
            <pc:sldMk cId="17297904" sldId="402"/>
            <ac:spMk id="478" creationId="{95F3A0C4-60E5-4AAB-9427-EF168271766B}"/>
          </ac:spMkLst>
        </pc:spChg>
        <pc:spChg chg="mod">
          <ac:chgData name="hassan MH" userId="84cd2103f36ef0dc" providerId="LiveId" clId="{503E8875-88F6-4C29-BD5A-496F9A349BB6}" dt="2022-04-24T14:48:19.559" v="717"/>
          <ac:spMkLst>
            <pc:docMk/>
            <pc:sldMk cId="17297904" sldId="402"/>
            <ac:spMk id="479" creationId="{73AD2A75-5ACE-478F-A058-F9B456089371}"/>
          </ac:spMkLst>
        </pc:spChg>
        <pc:spChg chg="mod">
          <ac:chgData name="hassan MH" userId="84cd2103f36ef0dc" providerId="LiveId" clId="{503E8875-88F6-4C29-BD5A-496F9A349BB6}" dt="2022-04-24T14:48:19.559" v="717"/>
          <ac:spMkLst>
            <pc:docMk/>
            <pc:sldMk cId="17297904" sldId="402"/>
            <ac:spMk id="480" creationId="{27F363B0-4180-4CDF-B961-7F3ECBACFCB7}"/>
          </ac:spMkLst>
        </pc:spChg>
        <pc:spChg chg="mod">
          <ac:chgData name="hassan MH" userId="84cd2103f36ef0dc" providerId="LiveId" clId="{503E8875-88F6-4C29-BD5A-496F9A349BB6}" dt="2022-04-24T14:48:19.559" v="717"/>
          <ac:spMkLst>
            <pc:docMk/>
            <pc:sldMk cId="17297904" sldId="402"/>
            <ac:spMk id="481" creationId="{16260400-D573-4302-9F39-C228BE30C246}"/>
          </ac:spMkLst>
        </pc:spChg>
        <pc:spChg chg="mod">
          <ac:chgData name="hassan MH" userId="84cd2103f36ef0dc" providerId="LiveId" clId="{503E8875-88F6-4C29-BD5A-496F9A349BB6}" dt="2022-04-24T14:48:19.559" v="717"/>
          <ac:spMkLst>
            <pc:docMk/>
            <pc:sldMk cId="17297904" sldId="402"/>
            <ac:spMk id="482" creationId="{A0CD59D8-C9A7-4DE4-9F14-5AF136D068FF}"/>
          </ac:spMkLst>
        </pc:spChg>
        <pc:spChg chg="mod">
          <ac:chgData name="hassan MH" userId="84cd2103f36ef0dc" providerId="LiveId" clId="{503E8875-88F6-4C29-BD5A-496F9A349BB6}" dt="2022-04-24T14:48:19.559" v="717"/>
          <ac:spMkLst>
            <pc:docMk/>
            <pc:sldMk cId="17297904" sldId="402"/>
            <ac:spMk id="483" creationId="{1E61129F-D391-43DE-AE7F-EC96B2F78AB9}"/>
          </ac:spMkLst>
        </pc:spChg>
        <pc:spChg chg="mod">
          <ac:chgData name="hassan MH" userId="84cd2103f36ef0dc" providerId="LiveId" clId="{503E8875-88F6-4C29-BD5A-496F9A349BB6}" dt="2022-04-24T14:48:19.559" v="717"/>
          <ac:spMkLst>
            <pc:docMk/>
            <pc:sldMk cId="17297904" sldId="402"/>
            <ac:spMk id="484" creationId="{8F3239E5-A44B-417E-B09C-73695A03174D}"/>
          </ac:spMkLst>
        </pc:spChg>
        <pc:spChg chg="mod">
          <ac:chgData name="hassan MH" userId="84cd2103f36ef0dc" providerId="LiveId" clId="{503E8875-88F6-4C29-BD5A-496F9A349BB6}" dt="2022-04-24T14:48:19.559" v="717"/>
          <ac:spMkLst>
            <pc:docMk/>
            <pc:sldMk cId="17297904" sldId="402"/>
            <ac:spMk id="486" creationId="{12B4EFB2-61FE-4BF6-9BFA-66C4C08C0CDE}"/>
          </ac:spMkLst>
        </pc:spChg>
        <pc:spChg chg="mod">
          <ac:chgData name="hassan MH" userId="84cd2103f36ef0dc" providerId="LiveId" clId="{503E8875-88F6-4C29-BD5A-496F9A349BB6}" dt="2022-04-24T14:48:19.559" v="717"/>
          <ac:spMkLst>
            <pc:docMk/>
            <pc:sldMk cId="17297904" sldId="402"/>
            <ac:spMk id="487" creationId="{2F673D22-A9C8-43DC-8DF0-044FF20907FB}"/>
          </ac:spMkLst>
        </pc:spChg>
        <pc:spChg chg="mod">
          <ac:chgData name="hassan MH" userId="84cd2103f36ef0dc" providerId="LiveId" clId="{503E8875-88F6-4C29-BD5A-496F9A349BB6}" dt="2022-04-24T14:48:19.559" v="717"/>
          <ac:spMkLst>
            <pc:docMk/>
            <pc:sldMk cId="17297904" sldId="402"/>
            <ac:spMk id="488" creationId="{7CC70F48-1110-469E-A431-28CAAF1501DA}"/>
          </ac:spMkLst>
        </pc:spChg>
        <pc:spChg chg="mod">
          <ac:chgData name="hassan MH" userId="84cd2103f36ef0dc" providerId="LiveId" clId="{503E8875-88F6-4C29-BD5A-496F9A349BB6}" dt="2022-04-24T14:48:19.559" v="717"/>
          <ac:spMkLst>
            <pc:docMk/>
            <pc:sldMk cId="17297904" sldId="402"/>
            <ac:spMk id="489" creationId="{0959F055-5917-453B-9183-E516077FD138}"/>
          </ac:spMkLst>
        </pc:spChg>
        <pc:spChg chg="mod">
          <ac:chgData name="hassan MH" userId="84cd2103f36ef0dc" providerId="LiveId" clId="{503E8875-88F6-4C29-BD5A-496F9A349BB6}" dt="2022-04-24T14:48:19.559" v="717"/>
          <ac:spMkLst>
            <pc:docMk/>
            <pc:sldMk cId="17297904" sldId="402"/>
            <ac:spMk id="490" creationId="{B42768EF-AB84-4018-8313-8167887F3F18}"/>
          </ac:spMkLst>
        </pc:spChg>
        <pc:spChg chg="mod">
          <ac:chgData name="hassan MH" userId="84cd2103f36ef0dc" providerId="LiveId" clId="{503E8875-88F6-4C29-BD5A-496F9A349BB6}" dt="2022-04-24T14:48:19.559" v="717"/>
          <ac:spMkLst>
            <pc:docMk/>
            <pc:sldMk cId="17297904" sldId="402"/>
            <ac:spMk id="491" creationId="{07F300C5-A7B7-4FD2-B2E3-2BE3B7D7DCD9}"/>
          </ac:spMkLst>
        </pc:spChg>
        <pc:spChg chg="mod">
          <ac:chgData name="hassan MH" userId="84cd2103f36ef0dc" providerId="LiveId" clId="{503E8875-88F6-4C29-BD5A-496F9A349BB6}" dt="2022-04-24T14:48:19.559" v="717"/>
          <ac:spMkLst>
            <pc:docMk/>
            <pc:sldMk cId="17297904" sldId="402"/>
            <ac:spMk id="492" creationId="{13440CD3-7D5A-4590-9433-6C82505C5494}"/>
          </ac:spMkLst>
        </pc:spChg>
        <pc:spChg chg="mod">
          <ac:chgData name="hassan MH" userId="84cd2103f36ef0dc" providerId="LiveId" clId="{503E8875-88F6-4C29-BD5A-496F9A349BB6}" dt="2022-04-24T14:48:19.559" v="717"/>
          <ac:spMkLst>
            <pc:docMk/>
            <pc:sldMk cId="17297904" sldId="402"/>
            <ac:spMk id="493" creationId="{62AAFB5F-7327-4A00-B7B2-C81A874F45F9}"/>
          </ac:spMkLst>
        </pc:spChg>
        <pc:spChg chg="mod">
          <ac:chgData name="hassan MH" userId="84cd2103f36ef0dc" providerId="LiveId" clId="{503E8875-88F6-4C29-BD5A-496F9A349BB6}" dt="2022-04-24T14:48:19.559" v="717"/>
          <ac:spMkLst>
            <pc:docMk/>
            <pc:sldMk cId="17297904" sldId="402"/>
            <ac:spMk id="494" creationId="{91F9ABB0-056B-4FA6-9091-19E0A0142271}"/>
          </ac:spMkLst>
        </pc:spChg>
        <pc:spChg chg="mod">
          <ac:chgData name="hassan MH" userId="84cd2103f36ef0dc" providerId="LiveId" clId="{503E8875-88F6-4C29-BD5A-496F9A349BB6}" dt="2022-04-24T14:48:19.559" v="717"/>
          <ac:spMkLst>
            <pc:docMk/>
            <pc:sldMk cId="17297904" sldId="402"/>
            <ac:spMk id="495" creationId="{3DF1E332-5CF8-4B2D-B04C-EB2F36B08088}"/>
          </ac:spMkLst>
        </pc:spChg>
        <pc:spChg chg="mod">
          <ac:chgData name="hassan MH" userId="84cd2103f36ef0dc" providerId="LiveId" clId="{503E8875-88F6-4C29-BD5A-496F9A349BB6}" dt="2022-04-24T14:48:32.044" v="720"/>
          <ac:spMkLst>
            <pc:docMk/>
            <pc:sldMk cId="17297904" sldId="402"/>
            <ac:spMk id="498" creationId="{2AEEA957-4D03-46C4-BCFD-AEC2740E90D2}"/>
          </ac:spMkLst>
        </pc:spChg>
        <pc:spChg chg="mod">
          <ac:chgData name="hassan MH" userId="84cd2103f36ef0dc" providerId="LiveId" clId="{503E8875-88F6-4C29-BD5A-496F9A349BB6}" dt="2022-04-24T14:48:32.044" v="720"/>
          <ac:spMkLst>
            <pc:docMk/>
            <pc:sldMk cId="17297904" sldId="402"/>
            <ac:spMk id="499" creationId="{06B6F37B-D3D4-4DBD-8EF8-72BC83786CC6}"/>
          </ac:spMkLst>
        </pc:spChg>
        <pc:spChg chg="mod">
          <ac:chgData name="hassan MH" userId="84cd2103f36ef0dc" providerId="LiveId" clId="{503E8875-88F6-4C29-BD5A-496F9A349BB6}" dt="2022-04-24T14:48:32.044" v="720"/>
          <ac:spMkLst>
            <pc:docMk/>
            <pc:sldMk cId="17297904" sldId="402"/>
            <ac:spMk id="500" creationId="{DA723F74-3537-4F55-87F0-C089FDED811A}"/>
          </ac:spMkLst>
        </pc:spChg>
        <pc:spChg chg="mod">
          <ac:chgData name="hassan MH" userId="84cd2103f36ef0dc" providerId="LiveId" clId="{503E8875-88F6-4C29-BD5A-496F9A349BB6}" dt="2022-04-24T14:48:32.044" v="720"/>
          <ac:spMkLst>
            <pc:docMk/>
            <pc:sldMk cId="17297904" sldId="402"/>
            <ac:spMk id="506" creationId="{88FDB16C-C44F-4F58-A416-DFA18BA157E4}"/>
          </ac:spMkLst>
        </pc:spChg>
        <pc:spChg chg="mod">
          <ac:chgData name="hassan MH" userId="84cd2103f36ef0dc" providerId="LiveId" clId="{503E8875-88F6-4C29-BD5A-496F9A349BB6}" dt="2022-04-24T14:48:32.044" v="720"/>
          <ac:spMkLst>
            <pc:docMk/>
            <pc:sldMk cId="17297904" sldId="402"/>
            <ac:spMk id="507" creationId="{5A5CF3DD-CC51-4093-99E1-8B2ED2A39775}"/>
          </ac:spMkLst>
        </pc:spChg>
        <pc:spChg chg="mod">
          <ac:chgData name="hassan MH" userId="84cd2103f36ef0dc" providerId="LiveId" clId="{503E8875-88F6-4C29-BD5A-496F9A349BB6}" dt="2022-04-24T14:48:32.044" v="720"/>
          <ac:spMkLst>
            <pc:docMk/>
            <pc:sldMk cId="17297904" sldId="402"/>
            <ac:spMk id="508" creationId="{7D0EB3E7-7619-413B-AEB5-6EF959D0F96D}"/>
          </ac:spMkLst>
        </pc:spChg>
        <pc:spChg chg="mod">
          <ac:chgData name="hassan MH" userId="84cd2103f36ef0dc" providerId="LiveId" clId="{503E8875-88F6-4C29-BD5A-496F9A349BB6}" dt="2022-04-24T14:48:32.044" v="720"/>
          <ac:spMkLst>
            <pc:docMk/>
            <pc:sldMk cId="17297904" sldId="402"/>
            <ac:spMk id="509" creationId="{573CF3AF-002C-4BFD-8DB3-0C99963C016E}"/>
          </ac:spMkLst>
        </pc:spChg>
        <pc:spChg chg="mod">
          <ac:chgData name="hassan MH" userId="84cd2103f36ef0dc" providerId="LiveId" clId="{503E8875-88F6-4C29-BD5A-496F9A349BB6}" dt="2022-04-24T14:48:32.044" v="720"/>
          <ac:spMkLst>
            <pc:docMk/>
            <pc:sldMk cId="17297904" sldId="402"/>
            <ac:spMk id="510" creationId="{7570305A-634B-4464-8ACB-31006B8266D7}"/>
          </ac:spMkLst>
        </pc:spChg>
        <pc:spChg chg="mod">
          <ac:chgData name="hassan MH" userId="84cd2103f36ef0dc" providerId="LiveId" clId="{503E8875-88F6-4C29-BD5A-496F9A349BB6}" dt="2022-04-24T14:48:32.044" v="720"/>
          <ac:spMkLst>
            <pc:docMk/>
            <pc:sldMk cId="17297904" sldId="402"/>
            <ac:spMk id="511" creationId="{C882DC1B-589A-4319-A97E-134CE8E89F8B}"/>
          </ac:spMkLst>
        </pc:spChg>
        <pc:spChg chg="mod">
          <ac:chgData name="hassan MH" userId="84cd2103f36ef0dc" providerId="LiveId" clId="{503E8875-88F6-4C29-BD5A-496F9A349BB6}" dt="2022-04-24T14:48:32.044" v="720"/>
          <ac:spMkLst>
            <pc:docMk/>
            <pc:sldMk cId="17297904" sldId="402"/>
            <ac:spMk id="512" creationId="{A932B900-3095-4083-A2BD-D6F9EB255947}"/>
          </ac:spMkLst>
        </pc:spChg>
        <pc:spChg chg="mod">
          <ac:chgData name="hassan MH" userId="84cd2103f36ef0dc" providerId="LiveId" clId="{503E8875-88F6-4C29-BD5A-496F9A349BB6}" dt="2022-04-24T14:48:32.044" v="720"/>
          <ac:spMkLst>
            <pc:docMk/>
            <pc:sldMk cId="17297904" sldId="402"/>
            <ac:spMk id="513" creationId="{0FEC333C-7DC9-450B-8C0B-5C0F4AA286C7}"/>
          </ac:spMkLst>
        </pc:spChg>
        <pc:spChg chg="mod">
          <ac:chgData name="hassan MH" userId="84cd2103f36ef0dc" providerId="LiveId" clId="{503E8875-88F6-4C29-BD5A-496F9A349BB6}" dt="2022-04-24T14:48:32.044" v="720"/>
          <ac:spMkLst>
            <pc:docMk/>
            <pc:sldMk cId="17297904" sldId="402"/>
            <ac:spMk id="514" creationId="{04E1AD2F-EA46-4331-AD58-EB3121002CC1}"/>
          </ac:spMkLst>
        </pc:spChg>
        <pc:spChg chg="mod">
          <ac:chgData name="hassan MH" userId="84cd2103f36ef0dc" providerId="LiveId" clId="{503E8875-88F6-4C29-BD5A-496F9A349BB6}" dt="2022-04-24T14:48:32.044" v="720"/>
          <ac:spMkLst>
            <pc:docMk/>
            <pc:sldMk cId="17297904" sldId="402"/>
            <ac:spMk id="515" creationId="{FC15AC2A-65B5-4D00-A026-40E30DC2369E}"/>
          </ac:spMkLst>
        </pc:spChg>
        <pc:spChg chg="mod">
          <ac:chgData name="hassan MH" userId="84cd2103f36ef0dc" providerId="LiveId" clId="{503E8875-88F6-4C29-BD5A-496F9A349BB6}" dt="2022-04-24T14:48:32.044" v="720"/>
          <ac:spMkLst>
            <pc:docMk/>
            <pc:sldMk cId="17297904" sldId="402"/>
            <ac:spMk id="516" creationId="{F23E8A1F-47D2-4323-B6C7-11511C6C742F}"/>
          </ac:spMkLst>
        </pc:spChg>
        <pc:spChg chg="mod">
          <ac:chgData name="hassan MH" userId="84cd2103f36ef0dc" providerId="LiveId" clId="{503E8875-88F6-4C29-BD5A-496F9A349BB6}" dt="2022-04-24T14:48:32.044" v="720"/>
          <ac:spMkLst>
            <pc:docMk/>
            <pc:sldMk cId="17297904" sldId="402"/>
            <ac:spMk id="517" creationId="{0A54C307-A382-47DA-AC7D-E21280D6C931}"/>
          </ac:spMkLst>
        </pc:spChg>
        <pc:spChg chg="mod">
          <ac:chgData name="hassan MH" userId="84cd2103f36ef0dc" providerId="LiveId" clId="{503E8875-88F6-4C29-BD5A-496F9A349BB6}" dt="2022-04-24T14:48:32.044" v="720"/>
          <ac:spMkLst>
            <pc:docMk/>
            <pc:sldMk cId="17297904" sldId="402"/>
            <ac:spMk id="518" creationId="{97C12151-C20D-42F7-A0BE-4149038B03B1}"/>
          </ac:spMkLst>
        </pc:spChg>
        <pc:spChg chg="mod">
          <ac:chgData name="hassan MH" userId="84cd2103f36ef0dc" providerId="LiveId" clId="{503E8875-88F6-4C29-BD5A-496F9A349BB6}" dt="2022-04-24T14:48:32.044" v="720"/>
          <ac:spMkLst>
            <pc:docMk/>
            <pc:sldMk cId="17297904" sldId="402"/>
            <ac:spMk id="519" creationId="{B55D257F-057A-42A0-A916-484107E69A00}"/>
          </ac:spMkLst>
        </pc:spChg>
        <pc:spChg chg="mod">
          <ac:chgData name="hassan MH" userId="84cd2103f36ef0dc" providerId="LiveId" clId="{503E8875-88F6-4C29-BD5A-496F9A349BB6}" dt="2022-04-24T14:48:32.044" v="720"/>
          <ac:spMkLst>
            <pc:docMk/>
            <pc:sldMk cId="17297904" sldId="402"/>
            <ac:spMk id="520" creationId="{05D19A7E-0F00-403A-ABBC-9E7820C56864}"/>
          </ac:spMkLst>
        </pc:spChg>
        <pc:spChg chg="mod">
          <ac:chgData name="hassan MH" userId="84cd2103f36ef0dc" providerId="LiveId" clId="{503E8875-88F6-4C29-BD5A-496F9A349BB6}" dt="2022-04-24T14:48:32.044" v="720"/>
          <ac:spMkLst>
            <pc:docMk/>
            <pc:sldMk cId="17297904" sldId="402"/>
            <ac:spMk id="521" creationId="{337A7B83-E70A-429D-961C-6BCA54D26698}"/>
          </ac:spMkLst>
        </pc:spChg>
        <pc:spChg chg="mod">
          <ac:chgData name="hassan MH" userId="84cd2103f36ef0dc" providerId="LiveId" clId="{503E8875-88F6-4C29-BD5A-496F9A349BB6}" dt="2022-04-24T14:48:32.044" v="720"/>
          <ac:spMkLst>
            <pc:docMk/>
            <pc:sldMk cId="17297904" sldId="402"/>
            <ac:spMk id="522" creationId="{DB2ABEAE-2E95-405C-8F4C-E5AAAB594914}"/>
          </ac:spMkLst>
        </pc:spChg>
        <pc:spChg chg="mod">
          <ac:chgData name="hassan MH" userId="84cd2103f36ef0dc" providerId="LiveId" clId="{503E8875-88F6-4C29-BD5A-496F9A349BB6}" dt="2022-04-24T14:48:32.044" v="720"/>
          <ac:spMkLst>
            <pc:docMk/>
            <pc:sldMk cId="17297904" sldId="402"/>
            <ac:spMk id="523" creationId="{49CA6383-ED6A-4E88-80A6-AC4644FEA143}"/>
          </ac:spMkLst>
        </pc:spChg>
        <pc:spChg chg="mod">
          <ac:chgData name="hassan MH" userId="84cd2103f36ef0dc" providerId="LiveId" clId="{503E8875-88F6-4C29-BD5A-496F9A349BB6}" dt="2022-04-24T14:48:32.044" v="720"/>
          <ac:spMkLst>
            <pc:docMk/>
            <pc:sldMk cId="17297904" sldId="402"/>
            <ac:spMk id="524" creationId="{38148572-944E-4767-9BBA-03B8D1321918}"/>
          </ac:spMkLst>
        </pc:spChg>
        <pc:spChg chg="mod">
          <ac:chgData name="hassan MH" userId="84cd2103f36ef0dc" providerId="LiveId" clId="{503E8875-88F6-4C29-BD5A-496F9A349BB6}" dt="2022-04-24T14:49:20.926" v="730"/>
          <ac:spMkLst>
            <pc:docMk/>
            <pc:sldMk cId="17297904" sldId="402"/>
            <ac:spMk id="527" creationId="{7210BA0D-2BE3-4648-93A2-B8D4BD7244DE}"/>
          </ac:spMkLst>
        </pc:spChg>
        <pc:spChg chg="mod">
          <ac:chgData name="hassan MH" userId="84cd2103f36ef0dc" providerId="LiveId" clId="{503E8875-88F6-4C29-BD5A-496F9A349BB6}" dt="2022-04-24T14:49:20.926" v="730"/>
          <ac:spMkLst>
            <pc:docMk/>
            <pc:sldMk cId="17297904" sldId="402"/>
            <ac:spMk id="528" creationId="{40104F53-4529-4144-9C23-87775B069B31}"/>
          </ac:spMkLst>
        </pc:spChg>
        <pc:spChg chg="mod">
          <ac:chgData name="hassan MH" userId="84cd2103f36ef0dc" providerId="LiveId" clId="{503E8875-88F6-4C29-BD5A-496F9A349BB6}" dt="2022-04-24T14:49:20.926" v="730"/>
          <ac:spMkLst>
            <pc:docMk/>
            <pc:sldMk cId="17297904" sldId="402"/>
            <ac:spMk id="529" creationId="{3E749C77-4FAC-497F-AA2D-507C0183A800}"/>
          </ac:spMkLst>
        </pc:spChg>
        <pc:spChg chg="mod">
          <ac:chgData name="hassan MH" userId="84cd2103f36ef0dc" providerId="LiveId" clId="{503E8875-88F6-4C29-BD5A-496F9A349BB6}" dt="2022-04-24T14:49:20.926" v="730"/>
          <ac:spMkLst>
            <pc:docMk/>
            <pc:sldMk cId="17297904" sldId="402"/>
            <ac:spMk id="530" creationId="{84C68026-4199-460C-BB18-918C8DD3621C}"/>
          </ac:spMkLst>
        </pc:spChg>
        <pc:spChg chg="mod">
          <ac:chgData name="hassan MH" userId="84cd2103f36ef0dc" providerId="LiveId" clId="{503E8875-88F6-4C29-BD5A-496F9A349BB6}" dt="2022-04-24T14:49:20.926" v="730"/>
          <ac:spMkLst>
            <pc:docMk/>
            <pc:sldMk cId="17297904" sldId="402"/>
            <ac:spMk id="533" creationId="{767B27C0-1E9A-4606-91EE-F5F444FD435B}"/>
          </ac:spMkLst>
        </pc:spChg>
        <pc:spChg chg="mod">
          <ac:chgData name="hassan MH" userId="84cd2103f36ef0dc" providerId="LiveId" clId="{503E8875-88F6-4C29-BD5A-496F9A349BB6}" dt="2022-04-24T14:49:20.926" v="730"/>
          <ac:spMkLst>
            <pc:docMk/>
            <pc:sldMk cId="17297904" sldId="402"/>
            <ac:spMk id="534" creationId="{4DA2DE46-1549-473E-A783-108B17B87304}"/>
          </ac:spMkLst>
        </pc:spChg>
        <pc:spChg chg="mod">
          <ac:chgData name="hassan MH" userId="84cd2103f36ef0dc" providerId="LiveId" clId="{503E8875-88F6-4C29-BD5A-496F9A349BB6}" dt="2022-04-24T14:49:20.926" v="730"/>
          <ac:spMkLst>
            <pc:docMk/>
            <pc:sldMk cId="17297904" sldId="402"/>
            <ac:spMk id="535" creationId="{5D3198A1-0773-43C1-9FBF-DEE9D05E308B}"/>
          </ac:spMkLst>
        </pc:spChg>
        <pc:spChg chg="mod">
          <ac:chgData name="hassan MH" userId="84cd2103f36ef0dc" providerId="LiveId" clId="{503E8875-88F6-4C29-BD5A-496F9A349BB6}" dt="2022-04-24T14:49:20.926" v="730"/>
          <ac:spMkLst>
            <pc:docMk/>
            <pc:sldMk cId="17297904" sldId="402"/>
            <ac:spMk id="536" creationId="{A8CD5CF0-7C02-4EAF-BC49-1F59D632674C}"/>
          </ac:spMkLst>
        </pc:spChg>
        <pc:spChg chg="mod">
          <ac:chgData name="hassan MH" userId="84cd2103f36ef0dc" providerId="LiveId" clId="{503E8875-88F6-4C29-BD5A-496F9A349BB6}" dt="2022-04-24T14:49:20.926" v="730"/>
          <ac:spMkLst>
            <pc:docMk/>
            <pc:sldMk cId="17297904" sldId="402"/>
            <ac:spMk id="537" creationId="{B2F62B91-98DD-4325-980E-A1F18C022210}"/>
          </ac:spMkLst>
        </pc:spChg>
        <pc:spChg chg="mod">
          <ac:chgData name="hassan MH" userId="84cd2103f36ef0dc" providerId="LiveId" clId="{503E8875-88F6-4C29-BD5A-496F9A349BB6}" dt="2022-04-24T14:49:20.926" v="730"/>
          <ac:spMkLst>
            <pc:docMk/>
            <pc:sldMk cId="17297904" sldId="402"/>
            <ac:spMk id="538" creationId="{B82B6476-2F4C-47F4-A60C-B378CF357EA1}"/>
          </ac:spMkLst>
        </pc:spChg>
        <pc:spChg chg="mod">
          <ac:chgData name="hassan MH" userId="84cd2103f36ef0dc" providerId="LiveId" clId="{503E8875-88F6-4C29-BD5A-496F9A349BB6}" dt="2022-04-24T14:49:20.926" v="730"/>
          <ac:spMkLst>
            <pc:docMk/>
            <pc:sldMk cId="17297904" sldId="402"/>
            <ac:spMk id="539" creationId="{B7BDD03E-54E3-4052-BBB4-FCF54925914A}"/>
          </ac:spMkLst>
        </pc:spChg>
        <pc:grpChg chg="add del mod">
          <ac:chgData name="hassan MH" userId="84cd2103f36ef0dc" providerId="LiveId" clId="{503E8875-88F6-4C29-BD5A-496F9A349BB6}" dt="2022-04-24T15:45:54.270" v="1553" actId="21"/>
          <ac:grpSpMkLst>
            <pc:docMk/>
            <pc:sldMk cId="17297904" sldId="402"/>
            <ac:grpSpMk id="90" creationId="{40450F3B-8521-4C29-A63C-66FF881CF32F}"/>
          </ac:grpSpMkLst>
        </pc:grpChg>
        <pc:grpChg chg="mod">
          <ac:chgData name="hassan MH" userId="84cd2103f36ef0dc" providerId="LiveId" clId="{503E8875-88F6-4C29-BD5A-496F9A349BB6}" dt="2022-04-24T14:44:20.647" v="679"/>
          <ac:grpSpMkLst>
            <pc:docMk/>
            <pc:sldMk cId="17297904" sldId="402"/>
            <ac:grpSpMk id="96" creationId="{31AD9973-8A85-4B77-9C75-F62E7E826C6E}"/>
          </ac:grpSpMkLst>
        </pc:grpChg>
        <pc:grpChg chg="mod">
          <ac:chgData name="hassan MH" userId="84cd2103f36ef0dc" providerId="LiveId" clId="{503E8875-88F6-4C29-BD5A-496F9A349BB6}" dt="2022-04-24T14:44:20.647" v="679"/>
          <ac:grpSpMkLst>
            <pc:docMk/>
            <pc:sldMk cId="17297904" sldId="402"/>
            <ac:grpSpMk id="97" creationId="{58FEBADC-9B37-4198-9019-03F3C4CF1903}"/>
          </ac:grpSpMkLst>
        </pc:grpChg>
        <pc:grpChg chg="mod">
          <ac:chgData name="hassan MH" userId="84cd2103f36ef0dc" providerId="LiveId" clId="{503E8875-88F6-4C29-BD5A-496F9A349BB6}" dt="2022-04-24T14:43:30.423" v="659" actId="1076"/>
          <ac:grpSpMkLst>
            <pc:docMk/>
            <pc:sldMk cId="17297904" sldId="402"/>
            <ac:grpSpMk id="106" creationId="{460820CE-3C56-4175-AD30-7048AA149007}"/>
          </ac:grpSpMkLst>
        </pc:grpChg>
        <pc:grpChg chg="mod">
          <ac:chgData name="hassan MH" userId="84cd2103f36ef0dc" providerId="LiveId" clId="{503E8875-88F6-4C29-BD5A-496F9A349BB6}" dt="2022-04-24T14:43:36.113" v="660" actId="1076"/>
          <ac:grpSpMkLst>
            <pc:docMk/>
            <pc:sldMk cId="17297904" sldId="402"/>
            <ac:grpSpMk id="113" creationId="{9C691681-F684-42DC-A3C2-DE051F20370F}"/>
          </ac:grpSpMkLst>
        </pc:grpChg>
        <pc:grpChg chg="mod">
          <ac:chgData name="hassan MH" userId="84cd2103f36ef0dc" providerId="LiveId" clId="{503E8875-88F6-4C29-BD5A-496F9A349BB6}" dt="2022-04-24T14:44:20.647" v="679"/>
          <ac:grpSpMkLst>
            <pc:docMk/>
            <pc:sldMk cId="17297904" sldId="402"/>
            <ac:grpSpMk id="221" creationId="{94E37B55-05E1-4980-A86F-E3BA955BBE9F}"/>
          </ac:grpSpMkLst>
        </pc:grpChg>
        <pc:grpChg chg="mod">
          <ac:chgData name="hassan MH" userId="84cd2103f36ef0dc" providerId="LiveId" clId="{503E8875-88F6-4C29-BD5A-496F9A349BB6}" dt="2022-04-24T14:44:20.647" v="679"/>
          <ac:grpSpMkLst>
            <pc:docMk/>
            <pc:sldMk cId="17297904" sldId="402"/>
            <ac:grpSpMk id="222" creationId="{DF47E762-5324-407A-BAD1-74E089FF247E}"/>
          </ac:grpSpMkLst>
        </pc:grpChg>
        <pc:grpChg chg="mod">
          <ac:chgData name="hassan MH" userId="84cd2103f36ef0dc" providerId="LiveId" clId="{503E8875-88F6-4C29-BD5A-496F9A349BB6}" dt="2022-04-24T14:44:20.647" v="679"/>
          <ac:grpSpMkLst>
            <pc:docMk/>
            <pc:sldMk cId="17297904" sldId="402"/>
            <ac:grpSpMk id="223" creationId="{088483B0-9768-4992-880F-01F8E30450E6}"/>
          </ac:grpSpMkLst>
        </pc:grpChg>
        <pc:grpChg chg="mod">
          <ac:chgData name="hassan MH" userId="84cd2103f36ef0dc" providerId="LiveId" clId="{503E8875-88F6-4C29-BD5A-496F9A349BB6}" dt="2022-04-24T14:44:20.647" v="679"/>
          <ac:grpSpMkLst>
            <pc:docMk/>
            <pc:sldMk cId="17297904" sldId="402"/>
            <ac:grpSpMk id="225" creationId="{3EF53CD1-891E-4126-AF47-04B08DB420BE}"/>
          </ac:grpSpMkLst>
        </pc:grpChg>
        <pc:grpChg chg="mod">
          <ac:chgData name="hassan MH" userId="84cd2103f36ef0dc" providerId="LiveId" clId="{503E8875-88F6-4C29-BD5A-496F9A349BB6}" dt="2022-04-24T14:44:20.647" v="679"/>
          <ac:grpSpMkLst>
            <pc:docMk/>
            <pc:sldMk cId="17297904" sldId="402"/>
            <ac:grpSpMk id="226" creationId="{CA0D055E-34B7-4BAA-9BC5-8FA0FCF8B0BC}"/>
          </ac:grpSpMkLst>
        </pc:grpChg>
        <pc:grpChg chg="mod">
          <ac:chgData name="hassan MH" userId="84cd2103f36ef0dc" providerId="LiveId" clId="{503E8875-88F6-4C29-BD5A-496F9A349BB6}" dt="2022-04-24T14:44:20.647" v="679"/>
          <ac:grpSpMkLst>
            <pc:docMk/>
            <pc:sldMk cId="17297904" sldId="402"/>
            <ac:grpSpMk id="230" creationId="{D07927FE-4DF0-4F55-96DD-1AEE7CAA38D6}"/>
          </ac:grpSpMkLst>
        </pc:grpChg>
        <pc:grpChg chg="mod">
          <ac:chgData name="hassan MH" userId="84cd2103f36ef0dc" providerId="LiveId" clId="{503E8875-88F6-4C29-BD5A-496F9A349BB6}" dt="2022-04-24T14:44:20.647" v="679"/>
          <ac:grpSpMkLst>
            <pc:docMk/>
            <pc:sldMk cId="17297904" sldId="402"/>
            <ac:grpSpMk id="231" creationId="{E96F1F28-CD93-4A5C-930A-857A745C12E7}"/>
          </ac:grpSpMkLst>
        </pc:grpChg>
        <pc:grpChg chg="mod">
          <ac:chgData name="hassan MH" userId="84cd2103f36ef0dc" providerId="LiveId" clId="{503E8875-88F6-4C29-BD5A-496F9A349BB6}" dt="2022-04-24T14:44:20.647" v="679"/>
          <ac:grpSpMkLst>
            <pc:docMk/>
            <pc:sldMk cId="17297904" sldId="402"/>
            <ac:grpSpMk id="235" creationId="{C2C564C8-D31C-4CDB-89FD-6D6E9F3D1358}"/>
          </ac:grpSpMkLst>
        </pc:grpChg>
        <pc:grpChg chg="mod">
          <ac:chgData name="hassan MH" userId="84cd2103f36ef0dc" providerId="LiveId" clId="{503E8875-88F6-4C29-BD5A-496F9A349BB6}" dt="2022-04-24T14:44:20.647" v="679"/>
          <ac:grpSpMkLst>
            <pc:docMk/>
            <pc:sldMk cId="17297904" sldId="402"/>
            <ac:grpSpMk id="268" creationId="{BB1EEC18-7B39-418B-A878-18F0FFF1342F}"/>
          </ac:grpSpMkLst>
        </pc:grpChg>
        <pc:grpChg chg="mod">
          <ac:chgData name="hassan MH" userId="84cd2103f36ef0dc" providerId="LiveId" clId="{503E8875-88F6-4C29-BD5A-496F9A349BB6}" dt="2022-04-24T14:44:20.647" v="679"/>
          <ac:grpSpMkLst>
            <pc:docMk/>
            <pc:sldMk cId="17297904" sldId="402"/>
            <ac:grpSpMk id="269" creationId="{A490D230-5F2E-44B6-AF94-BB76CC28B305}"/>
          </ac:grpSpMkLst>
        </pc:grpChg>
        <pc:grpChg chg="mod">
          <ac:chgData name="hassan MH" userId="84cd2103f36ef0dc" providerId="LiveId" clId="{503E8875-88F6-4C29-BD5A-496F9A349BB6}" dt="2022-04-24T14:44:20.647" v="679"/>
          <ac:grpSpMkLst>
            <pc:docMk/>
            <pc:sldMk cId="17297904" sldId="402"/>
            <ac:grpSpMk id="270" creationId="{B72A8453-41BD-4A97-8778-EA8535847D2D}"/>
          </ac:grpSpMkLst>
        </pc:grpChg>
        <pc:grpChg chg="mod">
          <ac:chgData name="hassan MH" userId="84cd2103f36ef0dc" providerId="LiveId" clId="{503E8875-88F6-4C29-BD5A-496F9A349BB6}" dt="2022-04-24T14:44:20.647" v="679"/>
          <ac:grpSpMkLst>
            <pc:docMk/>
            <pc:sldMk cId="17297904" sldId="402"/>
            <ac:grpSpMk id="271" creationId="{1E09B3D0-B9D2-48F3-AC0C-13CFAD57AD73}"/>
          </ac:grpSpMkLst>
        </pc:grpChg>
        <pc:grpChg chg="mod">
          <ac:chgData name="hassan MH" userId="84cd2103f36ef0dc" providerId="LiveId" clId="{503E8875-88F6-4C29-BD5A-496F9A349BB6}" dt="2022-04-24T14:44:20.647" v="679"/>
          <ac:grpSpMkLst>
            <pc:docMk/>
            <pc:sldMk cId="17297904" sldId="402"/>
            <ac:grpSpMk id="272" creationId="{66537B19-723D-4067-AB04-354E9F1E0D9E}"/>
          </ac:grpSpMkLst>
        </pc:grpChg>
        <pc:grpChg chg="mod">
          <ac:chgData name="hassan MH" userId="84cd2103f36ef0dc" providerId="LiveId" clId="{503E8875-88F6-4C29-BD5A-496F9A349BB6}" dt="2022-04-24T14:44:20.647" v="679"/>
          <ac:grpSpMkLst>
            <pc:docMk/>
            <pc:sldMk cId="17297904" sldId="402"/>
            <ac:grpSpMk id="273" creationId="{4ABDBF97-9FEA-4FC0-9E5A-FCAD1B645307}"/>
          </ac:grpSpMkLst>
        </pc:grpChg>
        <pc:grpChg chg="del">
          <ac:chgData name="hassan MH" userId="84cd2103f36ef0dc" providerId="LiveId" clId="{503E8875-88F6-4C29-BD5A-496F9A349BB6}" dt="2022-04-24T14:43:03.533" v="651" actId="478"/>
          <ac:grpSpMkLst>
            <pc:docMk/>
            <pc:sldMk cId="17297904" sldId="402"/>
            <ac:grpSpMk id="286" creationId="{CCA3314F-E844-4C61-9B7B-93F5EE090EEE}"/>
          </ac:grpSpMkLst>
        </pc:grpChg>
        <pc:grpChg chg="del">
          <ac:chgData name="hassan MH" userId="84cd2103f36ef0dc" providerId="LiveId" clId="{503E8875-88F6-4C29-BD5A-496F9A349BB6}" dt="2022-04-24T14:43:04.163" v="652" actId="478"/>
          <ac:grpSpMkLst>
            <pc:docMk/>
            <pc:sldMk cId="17297904" sldId="402"/>
            <ac:grpSpMk id="314" creationId="{00FDBD13-F8D2-489A-B125-E4ED23F82D52}"/>
          </ac:grpSpMkLst>
        </pc:grpChg>
        <pc:grpChg chg="mod">
          <ac:chgData name="hassan MH" userId="84cd2103f36ef0dc" providerId="LiveId" clId="{503E8875-88F6-4C29-BD5A-496F9A349BB6}" dt="2022-04-24T14:44:20.647" v="679"/>
          <ac:grpSpMkLst>
            <pc:docMk/>
            <pc:sldMk cId="17297904" sldId="402"/>
            <ac:grpSpMk id="359" creationId="{1ED6D747-B3CD-43E7-A4A6-B9C955CA574C}"/>
          </ac:grpSpMkLst>
        </pc:grpChg>
        <pc:grpChg chg="add del mod">
          <ac:chgData name="hassan MH" userId="84cd2103f36ef0dc" providerId="LiveId" clId="{503E8875-88F6-4C29-BD5A-496F9A349BB6}" dt="2022-04-24T14:48:07.132" v="716" actId="478"/>
          <ac:grpSpMkLst>
            <pc:docMk/>
            <pc:sldMk cId="17297904" sldId="402"/>
            <ac:grpSpMk id="363" creationId="{A5FC19AC-EB1B-4E82-A7D8-289B5465B1E7}"/>
          </ac:grpSpMkLst>
        </pc:grpChg>
        <pc:grpChg chg="mod">
          <ac:chgData name="hassan MH" userId="84cd2103f36ef0dc" providerId="LiveId" clId="{503E8875-88F6-4C29-BD5A-496F9A349BB6}" dt="2022-04-24T14:48:01.317" v="714"/>
          <ac:grpSpMkLst>
            <pc:docMk/>
            <pc:sldMk cId="17297904" sldId="402"/>
            <ac:grpSpMk id="364" creationId="{D1E3B1BC-5A74-4A62-A186-246BE94E5307}"/>
          </ac:grpSpMkLst>
        </pc:grpChg>
        <pc:grpChg chg="mod">
          <ac:chgData name="hassan MH" userId="84cd2103f36ef0dc" providerId="LiveId" clId="{503E8875-88F6-4C29-BD5A-496F9A349BB6}" dt="2022-04-24T14:48:01.317" v="714"/>
          <ac:grpSpMkLst>
            <pc:docMk/>
            <pc:sldMk cId="17297904" sldId="402"/>
            <ac:grpSpMk id="368" creationId="{DC1585F9-DD09-4E6D-AB0C-D436A491BE19}"/>
          </ac:grpSpMkLst>
        </pc:grpChg>
        <pc:grpChg chg="mod">
          <ac:chgData name="hassan MH" userId="84cd2103f36ef0dc" providerId="LiveId" clId="{503E8875-88F6-4C29-BD5A-496F9A349BB6}" dt="2022-04-24T14:48:01.317" v="714"/>
          <ac:grpSpMkLst>
            <pc:docMk/>
            <pc:sldMk cId="17297904" sldId="402"/>
            <ac:grpSpMk id="369" creationId="{DFC8AAF4-659C-4EA2-B5AF-E4D80BD02499}"/>
          </ac:grpSpMkLst>
        </pc:grpChg>
        <pc:grpChg chg="mod">
          <ac:chgData name="hassan MH" userId="84cd2103f36ef0dc" providerId="LiveId" clId="{503E8875-88F6-4C29-BD5A-496F9A349BB6}" dt="2022-04-24T14:48:01.317" v="714"/>
          <ac:grpSpMkLst>
            <pc:docMk/>
            <pc:sldMk cId="17297904" sldId="402"/>
            <ac:grpSpMk id="370" creationId="{1C138782-150D-43E2-B203-296764605D5F}"/>
          </ac:grpSpMkLst>
        </pc:grpChg>
        <pc:grpChg chg="mod">
          <ac:chgData name="hassan MH" userId="84cd2103f36ef0dc" providerId="LiveId" clId="{503E8875-88F6-4C29-BD5A-496F9A349BB6}" dt="2022-04-24T14:48:01.317" v="714"/>
          <ac:grpSpMkLst>
            <pc:docMk/>
            <pc:sldMk cId="17297904" sldId="402"/>
            <ac:grpSpMk id="371" creationId="{43B6C476-BDED-4F1F-AD40-CDD75046088E}"/>
          </ac:grpSpMkLst>
        </pc:grpChg>
        <pc:grpChg chg="mod">
          <ac:chgData name="hassan MH" userId="84cd2103f36ef0dc" providerId="LiveId" clId="{503E8875-88F6-4C29-BD5A-496F9A349BB6}" dt="2022-04-24T14:48:01.317" v="714"/>
          <ac:grpSpMkLst>
            <pc:docMk/>
            <pc:sldMk cId="17297904" sldId="402"/>
            <ac:grpSpMk id="372" creationId="{89E25438-7433-45B6-B477-A9E94AFB634F}"/>
          </ac:grpSpMkLst>
        </pc:grpChg>
        <pc:grpChg chg="add del mod">
          <ac:chgData name="hassan MH" userId="84cd2103f36ef0dc" providerId="LiveId" clId="{503E8875-88F6-4C29-BD5A-496F9A349BB6}" dt="2022-04-24T14:48:26.403" v="719" actId="478"/>
          <ac:grpSpMkLst>
            <pc:docMk/>
            <pc:sldMk cId="17297904" sldId="402"/>
            <ac:grpSpMk id="392" creationId="{F348B3DF-B16A-4784-B916-07DAFC928D89}"/>
          </ac:grpSpMkLst>
        </pc:grpChg>
        <pc:grpChg chg="mod">
          <ac:chgData name="hassan MH" userId="84cd2103f36ef0dc" providerId="LiveId" clId="{503E8875-88F6-4C29-BD5A-496F9A349BB6}" dt="2022-04-24T14:48:19.559" v="717"/>
          <ac:grpSpMkLst>
            <pc:docMk/>
            <pc:sldMk cId="17297904" sldId="402"/>
            <ac:grpSpMk id="393" creationId="{00C5E7E6-3964-433E-8440-8A4C707DD281}"/>
          </ac:grpSpMkLst>
        </pc:grpChg>
        <pc:grpChg chg="mod">
          <ac:chgData name="hassan MH" userId="84cd2103f36ef0dc" providerId="LiveId" clId="{503E8875-88F6-4C29-BD5A-496F9A349BB6}" dt="2022-04-24T14:48:19.559" v="717"/>
          <ac:grpSpMkLst>
            <pc:docMk/>
            <pc:sldMk cId="17297904" sldId="402"/>
            <ac:grpSpMk id="394" creationId="{3CBB673D-05D9-4B8A-A9A6-E4602958C430}"/>
          </ac:grpSpMkLst>
        </pc:grpChg>
        <pc:grpChg chg="mod">
          <ac:chgData name="hassan MH" userId="84cd2103f36ef0dc" providerId="LiveId" clId="{503E8875-88F6-4C29-BD5A-496F9A349BB6}" dt="2022-04-24T14:48:19.559" v="717"/>
          <ac:grpSpMkLst>
            <pc:docMk/>
            <pc:sldMk cId="17297904" sldId="402"/>
            <ac:grpSpMk id="396" creationId="{6C9E6AD6-6AE2-44C5-A841-D4BDA8DABDDA}"/>
          </ac:grpSpMkLst>
        </pc:grpChg>
        <pc:grpChg chg="mod">
          <ac:chgData name="hassan MH" userId="84cd2103f36ef0dc" providerId="LiveId" clId="{503E8875-88F6-4C29-BD5A-496F9A349BB6}" dt="2022-04-24T14:48:19.559" v="717"/>
          <ac:grpSpMkLst>
            <pc:docMk/>
            <pc:sldMk cId="17297904" sldId="402"/>
            <ac:grpSpMk id="397" creationId="{9791273B-816D-4F42-A672-566C08ECA9DD}"/>
          </ac:grpSpMkLst>
        </pc:grpChg>
        <pc:grpChg chg="mod">
          <ac:chgData name="hassan MH" userId="84cd2103f36ef0dc" providerId="LiveId" clId="{503E8875-88F6-4C29-BD5A-496F9A349BB6}" dt="2022-04-24T14:48:19.559" v="717"/>
          <ac:grpSpMkLst>
            <pc:docMk/>
            <pc:sldMk cId="17297904" sldId="402"/>
            <ac:grpSpMk id="401" creationId="{4EE024DF-2DB3-480A-BCE0-9B6FF27EBA80}"/>
          </ac:grpSpMkLst>
        </pc:grpChg>
        <pc:grpChg chg="mod">
          <ac:chgData name="hassan MH" userId="84cd2103f36ef0dc" providerId="LiveId" clId="{503E8875-88F6-4C29-BD5A-496F9A349BB6}" dt="2022-04-24T14:48:19.559" v="717"/>
          <ac:grpSpMkLst>
            <pc:docMk/>
            <pc:sldMk cId="17297904" sldId="402"/>
            <ac:grpSpMk id="402" creationId="{FA9DF5CF-4018-4BC1-BC43-0FAEAA512DEC}"/>
          </ac:grpSpMkLst>
        </pc:grpChg>
        <pc:grpChg chg="mod">
          <ac:chgData name="hassan MH" userId="84cd2103f36ef0dc" providerId="LiveId" clId="{503E8875-88F6-4C29-BD5A-496F9A349BB6}" dt="2022-04-24T14:48:19.559" v="717"/>
          <ac:grpSpMkLst>
            <pc:docMk/>
            <pc:sldMk cId="17297904" sldId="402"/>
            <ac:grpSpMk id="403" creationId="{1D92A590-FF5D-4C6F-A820-5B5AEADE8108}"/>
          </ac:grpSpMkLst>
        </pc:grpChg>
        <pc:grpChg chg="mod">
          <ac:chgData name="hassan MH" userId="84cd2103f36ef0dc" providerId="LiveId" clId="{503E8875-88F6-4C29-BD5A-496F9A349BB6}" dt="2022-04-24T14:48:19.559" v="717"/>
          <ac:grpSpMkLst>
            <pc:docMk/>
            <pc:sldMk cId="17297904" sldId="402"/>
            <ac:grpSpMk id="404" creationId="{A5AC945F-8DEE-48BE-B7EA-9A2A003C0995}"/>
          </ac:grpSpMkLst>
        </pc:grpChg>
        <pc:grpChg chg="mod">
          <ac:chgData name="hassan MH" userId="84cd2103f36ef0dc" providerId="LiveId" clId="{503E8875-88F6-4C29-BD5A-496F9A349BB6}" dt="2022-04-24T14:48:19.559" v="717"/>
          <ac:grpSpMkLst>
            <pc:docMk/>
            <pc:sldMk cId="17297904" sldId="402"/>
            <ac:grpSpMk id="407" creationId="{928F9AE2-A90A-44C4-9FEA-B50042F63EBA}"/>
          </ac:grpSpMkLst>
        </pc:grpChg>
        <pc:grpChg chg="mod">
          <ac:chgData name="hassan MH" userId="84cd2103f36ef0dc" providerId="LiveId" clId="{503E8875-88F6-4C29-BD5A-496F9A349BB6}" dt="2022-04-24T14:48:19.559" v="717"/>
          <ac:grpSpMkLst>
            <pc:docMk/>
            <pc:sldMk cId="17297904" sldId="402"/>
            <ac:grpSpMk id="408" creationId="{D98B2612-A017-4CB7-9BDA-84F2008789A3}"/>
          </ac:grpSpMkLst>
        </pc:grpChg>
        <pc:grpChg chg="mod">
          <ac:chgData name="hassan MH" userId="84cd2103f36ef0dc" providerId="LiveId" clId="{503E8875-88F6-4C29-BD5A-496F9A349BB6}" dt="2022-04-24T14:48:19.559" v="717"/>
          <ac:grpSpMkLst>
            <pc:docMk/>
            <pc:sldMk cId="17297904" sldId="402"/>
            <ac:grpSpMk id="409" creationId="{5446A62F-9C32-4692-B7D4-28183A6FF343}"/>
          </ac:grpSpMkLst>
        </pc:grpChg>
        <pc:grpChg chg="mod">
          <ac:chgData name="hassan MH" userId="84cd2103f36ef0dc" providerId="LiveId" clId="{503E8875-88F6-4C29-BD5A-496F9A349BB6}" dt="2022-04-24T14:48:19.559" v="717"/>
          <ac:grpSpMkLst>
            <pc:docMk/>
            <pc:sldMk cId="17297904" sldId="402"/>
            <ac:grpSpMk id="453" creationId="{ABF7E401-E582-4AAE-AFE1-5A41FA1243E0}"/>
          </ac:grpSpMkLst>
        </pc:grpChg>
        <pc:grpChg chg="mod">
          <ac:chgData name="hassan MH" userId="84cd2103f36ef0dc" providerId="LiveId" clId="{503E8875-88F6-4C29-BD5A-496F9A349BB6}" dt="2022-04-24T14:48:19.559" v="717"/>
          <ac:grpSpMkLst>
            <pc:docMk/>
            <pc:sldMk cId="17297904" sldId="402"/>
            <ac:grpSpMk id="476" creationId="{67E242D8-D704-4572-95C4-5CF93681ECE6}"/>
          </ac:grpSpMkLst>
        </pc:grpChg>
        <pc:grpChg chg="mod">
          <ac:chgData name="hassan MH" userId="84cd2103f36ef0dc" providerId="LiveId" clId="{503E8875-88F6-4C29-BD5A-496F9A349BB6}" dt="2022-04-24T14:48:19.559" v="717"/>
          <ac:grpSpMkLst>
            <pc:docMk/>
            <pc:sldMk cId="17297904" sldId="402"/>
            <ac:grpSpMk id="477" creationId="{19C0F4AC-E5B3-419B-A16E-0B40E1C387CB}"/>
          </ac:grpSpMkLst>
        </pc:grpChg>
        <pc:grpChg chg="mod">
          <ac:chgData name="hassan MH" userId="84cd2103f36ef0dc" providerId="LiveId" clId="{503E8875-88F6-4C29-BD5A-496F9A349BB6}" dt="2022-04-24T14:48:19.559" v="717"/>
          <ac:grpSpMkLst>
            <pc:docMk/>
            <pc:sldMk cId="17297904" sldId="402"/>
            <ac:grpSpMk id="485" creationId="{6A5876C3-6ED4-4B59-A426-22312E349EC6}"/>
          </ac:grpSpMkLst>
        </pc:grpChg>
        <pc:grpChg chg="add del mod">
          <ac:chgData name="hassan MH" userId="84cd2103f36ef0dc" providerId="LiveId" clId="{503E8875-88F6-4C29-BD5A-496F9A349BB6}" dt="2022-04-24T14:49:14.998" v="729" actId="478"/>
          <ac:grpSpMkLst>
            <pc:docMk/>
            <pc:sldMk cId="17297904" sldId="402"/>
            <ac:grpSpMk id="496" creationId="{3A70A3E4-2C6C-4F33-A249-A42611720C69}"/>
          </ac:grpSpMkLst>
        </pc:grpChg>
        <pc:grpChg chg="mod">
          <ac:chgData name="hassan MH" userId="84cd2103f36ef0dc" providerId="LiveId" clId="{503E8875-88F6-4C29-BD5A-496F9A349BB6}" dt="2022-04-24T14:48:32.044" v="720"/>
          <ac:grpSpMkLst>
            <pc:docMk/>
            <pc:sldMk cId="17297904" sldId="402"/>
            <ac:grpSpMk id="497" creationId="{398B699F-E95E-405A-AD6A-311EBB509A7D}"/>
          </ac:grpSpMkLst>
        </pc:grpChg>
        <pc:grpChg chg="mod">
          <ac:chgData name="hassan MH" userId="84cd2103f36ef0dc" providerId="LiveId" clId="{503E8875-88F6-4C29-BD5A-496F9A349BB6}" dt="2022-04-24T14:48:32.044" v="720"/>
          <ac:grpSpMkLst>
            <pc:docMk/>
            <pc:sldMk cId="17297904" sldId="402"/>
            <ac:grpSpMk id="501" creationId="{13CA0A0B-00E1-40E0-A49C-3F860354892B}"/>
          </ac:grpSpMkLst>
        </pc:grpChg>
        <pc:grpChg chg="mod">
          <ac:chgData name="hassan MH" userId="84cd2103f36ef0dc" providerId="LiveId" clId="{503E8875-88F6-4C29-BD5A-496F9A349BB6}" dt="2022-04-24T14:48:32.044" v="720"/>
          <ac:grpSpMkLst>
            <pc:docMk/>
            <pc:sldMk cId="17297904" sldId="402"/>
            <ac:grpSpMk id="502" creationId="{E8DA3C5D-6BFB-49FA-BBDB-F4164B6F5789}"/>
          </ac:grpSpMkLst>
        </pc:grpChg>
        <pc:grpChg chg="mod">
          <ac:chgData name="hassan MH" userId="84cd2103f36ef0dc" providerId="LiveId" clId="{503E8875-88F6-4C29-BD5A-496F9A349BB6}" dt="2022-04-24T14:48:32.044" v="720"/>
          <ac:grpSpMkLst>
            <pc:docMk/>
            <pc:sldMk cId="17297904" sldId="402"/>
            <ac:grpSpMk id="503" creationId="{7A8DD133-0FD9-4EC4-B86B-DC0C9FCCAB77}"/>
          </ac:grpSpMkLst>
        </pc:grpChg>
        <pc:grpChg chg="mod">
          <ac:chgData name="hassan MH" userId="84cd2103f36ef0dc" providerId="LiveId" clId="{503E8875-88F6-4C29-BD5A-496F9A349BB6}" dt="2022-04-24T14:48:32.044" v="720"/>
          <ac:grpSpMkLst>
            <pc:docMk/>
            <pc:sldMk cId="17297904" sldId="402"/>
            <ac:grpSpMk id="504" creationId="{84F414BD-1F0B-41F6-AC60-F378C8427B0C}"/>
          </ac:grpSpMkLst>
        </pc:grpChg>
        <pc:grpChg chg="mod">
          <ac:chgData name="hassan MH" userId="84cd2103f36ef0dc" providerId="LiveId" clId="{503E8875-88F6-4C29-BD5A-496F9A349BB6}" dt="2022-04-24T14:48:32.044" v="720"/>
          <ac:grpSpMkLst>
            <pc:docMk/>
            <pc:sldMk cId="17297904" sldId="402"/>
            <ac:grpSpMk id="505" creationId="{8E5FF707-A69D-4160-B3A8-AD1ED004A41A}"/>
          </ac:grpSpMkLst>
        </pc:grpChg>
        <pc:grpChg chg="add del mod">
          <ac:chgData name="hassan MH" userId="84cd2103f36ef0dc" providerId="LiveId" clId="{503E8875-88F6-4C29-BD5A-496F9A349BB6}" dt="2022-04-24T14:49:31.973" v="732" actId="478"/>
          <ac:grpSpMkLst>
            <pc:docMk/>
            <pc:sldMk cId="17297904" sldId="402"/>
            <ac:grpSpMk id="525" creationId="{DDBBD34B-8B39-45D4-AA92-4FFFBBB4FCDA}"/>
          </ac:grpSpMkLst>
        </pc:grpChg>
        <pc:grpChg chg="mod">
          <ac:chgData name="hassan MH" userId="84cd2103f36ef0dc" providerId="LiveId" clId="{503E8875-88F6-4C29-BD5A-496F9A349BB6}" dt="2022-04-24T14:49:20.926" v="730"/>
          <ac:grpSpMkLst>
            <pc:docMk/>
            <pc:sldMk cId="17297904" sldId="402"/>
            <ac:grpSpMk id="526" creationId="{7A0E09F6-EAF2-4DC1-AC81-09BB91C40489}"/>
          </ac:grpSpMkLst>
        </pc:grpChg>
        <pc:grpChg chg="mod">
          <ac:chgData name="hassan MH" userId="84cd2103f36ef0dc" providerId="LiveId" clId="{503E8875-88F6-4C29-BD5A-496F9A349BB6}" dt="2022-04-24T14:49:20.926" v="730"/>
          <ac:grpSpMkLst>
            <pc:docMk/>
            <pc:sldMk cId="17297904" sldId="402"/>
            <ac:grpSpMk id="531" creationId="{BAD1F25E-E60F-4301-A6DA-5EC531B28A43}"/>
          </ac:grpSpMkLst>
        </pc:grpChg>
        <pc:grpChg chg="mod">
          <ac:chgData name="hassan MH" userId="84cd2103f36ef0dc" providerId="LiveId" clId="{503E8875-88F6-4C29-BD5A-496F9A349BB6}" dt="2022-04-24T14:49:20.926" v="730"/>
          <ac:grpSpMkLst>
            <pc:docMk/>
            <pc:sldMk cId="17297904" sldId="402"/>
            <ac:grpSpMk id="532" creationId="{3FC7583F-E2DA-4BCC-8366-D7C5C7F9E530}"/>
          </ac:grpSpMkLst>
        </pc:grpChg>
        <pc:picChg chg="add del mod">
          <ac:chgData name="hassan MH" userId="84cd2103f36ef0dc" providerId="LiveId" clId="{503E8875-88F6-4C29-BD5A-496F9A349BB6}" dt="2022-04-24T15:45:48.712" v="1550"/>
          <ac:picMkLst>
            <pc:docMk/>
            <pc:sldMk cId="17297904" sldId="402"/>
            <ac:picMk id="2" creationId="{16112D46-A93B-4F09-A321-D8B45FF55967}"/>
          </ac:picMkLst>
        </pc:picChg>
        <pc:picChg chg="add mod">
          <ac:chgData name="hassan MH" userId="84cd2103f36ef0dc" providerId="LiveId" clId="{503E8875-88F6-4C29-BD5A-496F9A349BB6}" dt="2022-04-24T15:46:00.397" v="1556" actId="1076"/>
          <ac:picMkLst>
            <pc:docMk/>
            <pc:sldMk cId="17297904" sldId="402"/>
            <ac:picMk id="4" creationId="{7AE911BE-2A34-4063-A549-5793EE2B8BA5}"/>
          </ac:picMkLst>
        </pc:picChg>
        <pc:picChg chg="del">
          <ac:chgData name="hassan MH" userId="84cd2103f36ef0dc" providerId="LiveId" clId="{503E8875-88F6-4C29-BD5A-496F9A349BB6}" dt="2022-04-24T15:30:31.598" v="1358" actId="478"/>
          <ac:picMkLst>
            <pc:docMk/>
            <pc:sldMk cId="17297904" sldId="402"/>
            <ac:picMk id="34" creationId="{D5D3F332-F2F1-446C-9978-A70CF41E49A0}"/>
          </ac:picMkLst>
        </pc:picChg>
      </pc:sldChg>
      <pc:sldChg chg="addSp delSp modSp add mod ord">
        <pc:chgData name="hassan MH" userId="84cd2103f36ef0dc" providerId="LiveId" clId="{503E8875-88F6-4C29-BD5A-496F9A349BB6}" dt="2022-04-24T15:46:48.273" v="1578"/>
        <pc:sldMkLst>
          <pc:docMk/>
          <pc:sldMk cId="2907493850" sldId="403"/>
        </pc:sldMkLst>
        <pc:spChg chg="mod">
          <ac:chgData name="hassan MH" userId="84cd2103f36ef0dc" providerId="LiveId" clId="{503E8875-88F6-4C29-BD5A-496F9A349BB6}" dt="2022-04-24T14:54:03.444" v="805" actId="20577"/>
          <ac:spMkLst>
            <pc:docMk/>
            <pc:sldMk cId="2907493850" sldId="403"/>
            <ac:spMk id="3" creationId="{282B1698-7832-41E7-BB90-E1030ECF6716}"/>
          </ac:spMkLst>
        </pc:spChg>
        <pc:spChg chg="mod">
          <ac:chgData name="hassan MH" userId="84cd2103f36ef0dc" providerId="LiveId" clId="{503E8875-88F6-4C29-BD5A-496F9A349BB6}" dt="2022-04-24T14:52:55.431" v="795" actId="20577"/>
          <ac:spMkLst>
            <pc:docMk/>
            <pc:sldMk cId="2907493850" sldId="403"/>
            <ac:spMk id="12" creationId="{B038FB05-FBFE-4696-BB10-6D75C870EECE}"/>
          </ac:spMkLst>
        </pc:spChg>
        <pc:spChg chg="del">
          <ac:chgData name="hassan MH" userId="84cd2103f36ef0dc" providerId="LiveId" clId="{503E8875-88F6-4C29-BD5A-496F9A349BB6}" dt="2022-04-24T15:30:37.490" v="1361" actId="478"/>
          <ac:spMkLst>
            <pc:docMk/>
            <pc:sldMk cId="2907493850" sldId="403"/>
            <ac:spMk id="80" creationId="{96A42EE9-ABA1-4BAF-BCD0-D4FB059127FD}"/>
          </ac:spMkLst>
        </pc:spChg>
        <pc:spChg chg="del mod">
          <ac:chgData name="hassan MH" userId="84cd2103f36ef0dc" providerId="LiveId" clId="{503E8875-88F6-4C29-BD5A-496F9A349BB6}" dt="2022-04-24T14:54:52.480" v="807" actId="478"/>
          <ac:spMkLst>
            <pc:docMk/>
            <pc:sldMk cId="2907493850" sldId="403"/>
            <ac:spMk id="93" creationId="{7D4A261D-963A-4026-93FD-A515490D17EB}"/>
          </ac:spMkLst>
        </pc:spChg>
        <pc:spChg chg="del mod">
          <ac:chgData name="hassan MH" userId="84cd2103f36ef0dc" providerId="LiveId" clId="{503E8875-88F6-4C29-BD5A-496F9A349BB6}" dt="2022-04-24T14:54:49.621" v="806" actId="478"/>
          <ac:spMkLst>
            <pc:docMk/>
            <pc:sldMk cId="2907493850" sldId="403"/>
            <ac:spMk id="94" creationId="{164DE82B-0706-4FC9-89F7-846D93E88A0E}"/>
          </ac:spMkLst>
        </pc:spChg>
        <pc:spChg chg="mod">
          <ac:chgData name="hassan MH" userId="84cd2103f36ef0dc" providerId="LiveId" clId="{503E8875-88F6-4C29-BD5A-496F9A349BB6}" dt="2022-04-24T14:52:13.890" v="770"/>
          <ac:spMkLst>
            <pc:docMk/>
            <pc:sldMk cId="2907493850" sldId="403"/>
            <ac:spMk id="95" creationId="{DB04DDAA-158C-4321-9D4F-FF6172C25825}"/>
          </ac:spMkLst>
        </pc:spChg>
        <pc:spChg chg="mod">
          <ac:chgData name="hassan MH" userId="84cd2103f36ef0dc" providerId="LiveId" clId="{503E8875-88F6-4C29-BD5A-496F9A349BB6}" dt="2022-04-24T14:52:13.890" v="770"/>
          <ac:spMkLst>
            <pc:docMk/>
            <pc:sldMk cId="2907493850" sldId="403"/>
            <ac:spMk id="96" creationId="{718B039E-4550-48D2-8B4B-A943A2C7D27E}"/>
          </ac:spMkLst>
        </pc:spChg>
        <pc:spChg chg="mod">
          <ac:chgData name="hassan MH" userId="84cd2103f36ef0dc" providerId="LiveId" clId="{503E8875-88F6-4C29-BD5A-496F9A349BB6}" dt="2022-04-24T14:52:13.890" v="770"/>
          <ac:spMkLst>
            <pc:docMk/>
            <pc:sldMk cId="2907493850" sldId="403"/>
            <ac:spMk id="97" creationId="{AF4FCE2D-5A06-46F9-8391-63A4E952BBFB}"/>
          </ac:spMkLst>
        </pc:spChg>
        <pc:spChg chg="mod">
          <ac:chgData name="hassan MH" userId="84cd2103f36ef0dc" providerId="LiveId" clId="{503E8875-88F6-4C29-BD5A-496F9A349BB6}" dt="2022-04-24T14:52:13.890" v="770"/>
          <ac:spMkLst>
            <pc:docMk/>
            <pc:sldMk cId="2907493850" sldId="403"/>
            <ac:spMk id="98" creationId="{9B6E77B7-6280-4831-BD10-DD13A69F3461}"/>
          </ac:spMkLst>
        </pc:spChg>
        <pc:spChg chg="mod">
          <ac:chgData name="hassan MH" userId="84cd2103f36ef0dc" providerId="LiveId" clId="{503E8875-88F6-4C29-BD5A-496F9A349BB6}" dt="2022-04-24T14:52:13.890" v="770"/>
          <ac:spMkLst>
            <pc:docMk/>
            <pc:sldMk cId="2907493850" sldId="403"/>
            <ac:spMk id="99" creationId="{63E4D30D-17AA-4698-A412-164C7DF6D535}"/>
          </ac:spMkLst>
        </pc:spChg>
        <pc:spChg chg="mod">
          <ac:chgData name="hassan MH" userId="84cd2103f36ef0dc" providerId="LiveId" clId="{503E8875-88F6-4C29-BD5A-496F9A349BB6}" dt="2022-04-24T14:52:13.890" v="770"/>
          <ac:spMkLst>
            <pc:docMk/>
            <pc:sldMk cId="2907493850" sldId="403"/>
            <ac:spMk id="100" creationId="{0A36EDFB-9414-430D-85AE-7D6CC66CF467}"/>
          </ac:spMkLst>
        </pc:spChg>
        <pc:spChg chg="mod">
          <ac:chgData name="hassan MH" userId="84cd2103f36ef0dc" providerId="LiveId" clId="{503E8875-88F6-4C29-BD5A-496F9A349BB6}" dt="2022-04-24T14:52:13.890" v="770"/>
          <ac:spMkLst>
            <pc:docMk/>
            <pc:sldMk cId="2907493850" sldId="403"/>
            <ac:spMk id="101" creationId="{181C9DD7-E70F-434F-B9D5-E648FFD949C8}"/>
          </ac:spMkLst>
        </pc:spChg>
        <pc:spChg chg="mod">
          <ac:chgData name="hassan MH" userId="84cd2103f36ef0dc" providerId="LiveId" clId="{503E8875-88F6-4C29-BD5A-496F9A349BB6}" dt="2022-04-24T14:52:13.890" v="770"/>
          <ac:spMkLst>
            <pc:docMk/>
            <pc:sldMk cId="2907493850" sldId="403"/>
            <ac:spMk id="102" creationId="{88741E40-A65B-4FA0-975F-CAC85ABC41AF}"/>
          </ac:spMkLst>
        </pc:spChg>
        <pc:spChg chg="mod">
          <ac:chgData name="hassan MH" userId="84cd2103f36ef0dc" providerId="LiveId" clId="{503E8875-88F6-4C29-BD5A-496F9A349BB6}" dt="2022-04-24T14:52:13.890" v="770"/>
          <ac:spMkLst>
            <pc:docMk/>
            <pc:sldMk cId="2907493850" sldId="403"/>
            <ac:spMk id="103" creationId="{D019308D-C60C-4BA5-974B-04CC18ABD6FB}"/>
          </ac:spMkLst>
        </pc:spChg>
        <pc:spChg chg="mod">
          <ac:chgData name="hassan MH" userId="84cd2103f36ef0dc" providerId="LiveId" clId="{503E8875-88F6-4C29-BD5A-496F9A349BB6}" dt="2022-04-24T14:52:13.890" v="770"/>
          <ac:spMkLst>
            <pc:docMk/>
            <pc:sldMk cId="2907493850" sldId="403"/>
            <ac:spMk id="104" creationId="{9E830A0D-D818-4790-970B-F72AAABE9C08}"/>
          </ac:spMkLst>
        </pc:spChg>
        <pc:spChg chg="mod">
          <ac:chgData name="hassan MH" userId="84cd2103f36ef0dc" providerId="LiveId" clId="{503E8875-88F6-4C29-BD5A-496F9A349BB6}" dt="2022-04-24T14:53:00.811" v="797" actId="14100"/>
          <ac:spMkLst>
            <pc:docMk/>
            <pc:sldMk cId="2907493850" sldId="403"/>
            <ac:spMk id="105" creationId="{7835E43D-109A-455A-BAC8-3AB89311E8E1}"/>
          </ac:spMkLst>
        </pc:spChg>
        <pc:spChg chg="mod">
          <ac:chgData name="hassan MH" userId="84cd2103f36ef0dc" providerId="LiveId" clId="{503E8875-88F6-4C29-BD5A-496F9A349BB6}" dt="2022-04-24T14:52:13.890" v="770"/>
          <ac:spMkLst>
            <pc:docMk/>
            <pc:sldMk cId="2907493850" sldId="403"/>
            <ac:spMk id="191" creationId="{3BFE98FD-E590-48FA-987C-3F45D393AD16}"/>
          </ac:spMkLst>
        </pc:spChg>
        <pc:spChg chg="mod">
          <ac:chgData name="hassan MH" userId="84cd2103f36ef0dc" providerId="LiveId" clId="{503E8875-88F6-4C29-BD5A-496F9A349BB6}" dt="2022-04-24T14:52:13.890" v="770"/>
          <ac:spMkLst>
            <pc:docMk/>
            <pc:sldMk cId="2907493850" sldId="403"/>
            <ac:spMk id="192" creationId="{35BFBAEF-A45B-4ABA-8F79-E86976DBE3D0}"/>
          </ac:spMkLst>
        </pc:spChg>
        <pc:spChg chg="mod">
          <ac:chgData name="hassan MH" userId="84cd2103f36ef0dc" providerId="LiveId" clId="{503E8875-88F6-4C29-BD5A-496F9A349BB6}" dt="2022-04-24T14:52:13.890" v="770"/>
          <ac:spMkLst>
            <pc:docMk/>
            <pc:sldMk cId="2907493850" sldId="403"/>
            <ac:spMk id="194" creationId="{785083AE-C39B-49A2-BB04-4034C296F6FE}"/>
          </ac:spMkLst>
        </pc:spChg>
        <pc:spChg chg="mod">
          <ac:chgData name="hassan MH" userId="84cd2103f36ef0dc" providerId="LiveId" clId="{503E8875-88F6-4C29-BD5A-496F9A349BB6}" dt="2022-04-24T14:52:13.890" v="770"/>
          <ac:spMkLst>
            <pc:docMk/>
            <pc:sldMk cId="2907493850" sldId="403"/>
            <ac:spMk id="195" creationId="{06E2FC8C-751F-49BB-8EAC-B6151905D29A}"/>
          </ac:spMkLst>
        </pc:spChg>
        <pc:spChg chg="mod">
          <ac:chgData name="hassan MH" userId="84cd2103f36ef0dc" providerId="LiveId" clId="{503E8875-88F6-4C29-BD5A-496F9A349BB6}" dt="2022-04-24T14:52:13.890" v="770"/>
          <ac:spMkLst>
            <pc:docMk/>
            <pc:sldMk cId="2907493850" sldId="403"/>
            <ac:spMk id="196" creationId="{07A984FA-AFAC-4B0B-B520-FE21C725589B}"/>
          </ac:spMkLst>
        </pc:spChg>
        <pc:spChg chg="mod">
          <ac:chgData name="hassan MH" userId="84cd2103f36ef0dc" providerId="LiveId" clId="{503E8875-88F6-4C29-BD5A-496F9A349BB6}" dt="2022-04-24T14:52:13.890" v="770"/>
          <ac:spMkLst>
            <pc:docMk/>
            <pc:sldMk cId="2907493850" sldId="403"/>
            <ac:spMk id="197" creationId="{6ECDF835-1BAE-415B-9C23-FE4591AEA314}"/>
          </ac:spMkLst>
        </pc:spChg>
        <pc:spChg chg="mod">
          <ac:chgData name="hassan MH" userId="84cd2103f36ef0dc" providerId="LiveId" clId="{503E8875-88F6-4C29-BD5A-496F9A349BB6}" dt="2022-04-24T14:52:13.890" v="770"/>
          <ac:spMkLst>
            <pc:docMk/>
            <pc:sldMk cId="2907493850" sldId="403"/>
            <ac:spMk id="198" creationId="{89E42CBF-DD28-4B67-9E7E-8BCE673721DD}"/>
          </ac:spMkLst>
        </pc:spChg>
        <pc:spChg chg="mod">
          <ac:chgData name="hassan MH" userId="84cd2103f36ef0dc" providerId="LiveId" clId="{503E8875-88F6-4C29-BD5A-496F9A349BB6}" dt="2022-04-24T14:52:13.890" v="770"/>
          <ac:spMkLst>
            <pc:docMk/>
            <pc:sldMk cId="2907493850" sldId="403"/>
            <ac:spMk id="199" creationId="{EA6F8A15-008B-4E7C-810B-2654B93B2CA3}"/>
          </ac:spMkLst>
        </pc:spChg>
        <pc:spChg chg="mod">
          <ac:chgData name="hassan MH" userId="84cd2103f36ef0dc" providerId="LiveId" clId="{503E8875-88F6-4C29-BD5A-496F9A349BB6}" dt="2022-04-24T14:52:13.890" v="770"/>
          <ac:spMkLst>
            <pc:docMk/>
            <pc:sldMk cId="2907493850" sldId="403"/>
            <ac:spMk id="204" creationId="{B5AA1046-FEEC-4453-832B-F6E686263F20}"/>
          </ac:spMkLst>
        </pc:spChg>
        <pc:spChg chg="mod">
          <ac:chgData name="hassan MH" userId="84cd2103f36ef0dc" providerId="LiveId" clId="{503E8875-88F6-4C29-BD5A-496F9A349BB6}" dt="2022-04-24T14:52:13.890" v="770"/>
          <ac:spMkLst>
            <pc:docMk/>
            <pc:sldMk cId="2907493850" sldId="403"/>
            <ac:spMk id="205" creationId="{7CA56FA7-7A5E-4AEF-8DAC-BC83021DF979}"/>
          </ac:spMkLst>
        </pc:spChg>
        <pc:spChg chg="mod">
          <ac:chgData name="hassan MH" userId="84cd2103f36ef0dc" providerId="LiveId" clId="{503E8875-88F6-4C29-BD5A-496F9A349BB6}" dt="2022-04-24T14:52:13.890" v="770"/>
          <ac:spMkLst>
            <pc:docMk/>
            <pc:sldMk cId="2907493850" sldId="403"/>
            <ac:spMk id="206" creationId="{631971C0-A03B-4CD8-9810-438A951F6FCE}"/>
          </ac:spMkLst>
        </pc:spChg>
        <pc:spChg chg="mod">
          <ac:chgData name="hassan MH" userId="84cd2103f36ef0dc" providerId="LiveId" clId="{503E8875-88F6-4C29-BD5A-496F9A349BB6}" dt="2022-04-24T14:52:13.890" v="770"/>
          <ac:spMkLst>
            <pc:docMk/>
            <pc:sldMk cId="2907493850" sldId="403"/>
            <ac:spMk id="207" creationId="{F2727B29-E9B8-43AC-B9D1-BD358D9782EA}"/>
          </ac:spMkLst>
        </pc:spChg>
        <pc:spChg chg="mod">
          <ac:chgData name="hassan MH" userId="84cd2103f36ef0dc" providerId="LiveId" clId="{503E8875-88F6-4C29-BD5A-496F9A349BB6}" dt="2022-04-24T14:52:13.890" v="770"/>
          <ac:spMkLst>
            <pc:docMk/>
            <pc:sldMk cId="2907493850" sldId="403"/>
            <ac:spMk id="208" creationId="{CE208D78-7FE9-4622-8ECC-6C9543248895}"/>
          </ac:spMkLst>
        </pc:spChg>
        <pc:spChg chg="mod">
          <ac:chgData name="hassan MH" userId="84cd2103f36ef0dc" providerId="LiveId" clId="{503E8875-88F6-4C29-BD5A-496F9A349BB6}" dt="2022-04-24T14:52:13.890" v="770"/>
          <ac:spMkLst>
            <pc:docMk/>
            <pc:sldMk cId="2907493850" sldId="403"/>
            <ac:spMk id="209" creationId="{B7B3A372-B68B-4C95-85AA-5F561F392203}"/>
          </ac:spMkLst>
        </pc:spChg>
        <pc:spChg chg="mod">
          <ac:chgData name="hassan MH" userId="84cd2103f36ef0dc" providerId="LiveId" clId="{503E8875-88F6-4C29-BD5A-496F9A349BB6}" dt="2022-04-24T14:52:13.890" v="770"/>
          <ac:spMkLst>
            <pc:docMk/>
            <pc:sldMk cId="2907493850" sldId="403"/>
            <ac:spMk id="210" creationId="{492DC4BE-36FE-47EE-935D-1C48D0AFFA3D}"/>
          </ac:spMkLst>
        </pc:spChg>
        <pc:spChg chg="mod">
          <ac:chgData name="hassan MH" userId="84cd2103f36ef0dc" providerId="LiveId" clId="{503E8875-88F6-4C29-BD5A-496F9A349BB6}" dt="2022-04-24T14:52:13.890" v="770"/>
          <ac:spMkLst>
            <pc:docMk/>
            <pc:sldMk cId="2907493850" sldId="403"/>
            <ac:spMk id="217" creationId="{9BDEE7F0-137F-4434-982C-D6852B46D985}"/>
          </ac:spMkLst>
        </pc:spChg>
        <pc:spChg chg="mod">
          <ac:chgData name="hassan MH" userId="84cd2103f36ef0dc" providerId="LiveId" clId="{503E8875-88F6-4C29-BD5A-496F9A349BB6}" dt="2022-04-24T14:52:13.890" v="770"/>
          <ac:spMkLst>
            <pc:docMk/>
            <pc:sldMk cId="2907493850" sldId="403"/>
            <ac:spMk id="218" creationId="{47E6AF84-7B62-4816-90C9-BEF33E341DA8}"/>
          </ac:spMkLst>
        </pc:spChg>
        <pc:spChg chg="mod">
          <ac:chgData name="hassan MH" userId="84cd2103f36ef0dc" providerId="LiveId" clId="{503E8875-88F6-4C29-BD5A-496F9A349BB6}" dt="2022-04-24T14:52:13.890" v="770"/>
          <ac:spMkLst>
            <pc:docMk/>
            <pc:sldMk cId="2907493850" sldId="403"/>
            <ac:spMk id="219" creationId="{09BFF794-6D2A-4FA8-A3B9-0B2345A7E0E5}"/>
          </ac:spMkLst>
        </pc:spChg>
        <pc:spChg chg="mod">
          <ac:chgData name="hassan MH" userId="84cd2103f36ef0dc" providerId="LiveId" clId="{503E8875-88F6-4C29-BD5A-496F9A349BB6}" dt="2022-04-24T14:52:13.890" v="770"/>
          <ac:spMkLst>
            <pc:docMk/>
            <pc:sldMk cId="2907493850" sldId="403"/>
            <ac:spMk id="220" creationId="{C25B3028-F328-44F8-A2D4-D640BF562A01}"/>
          </ac:spMkLst>
        </pc:spChg>
        <pc:spChg chg="mod">
          <ac:chgData name="hassan MH" userId="84cd2103f36ef0dc" providerId="LiveId" clId="{503E8875-88F6-4C29-BD5A-496F9A349BB6}" dt="2022-04-24T14:52:13.890" v="770"/>
          <ac:spMkLst>
            <pc:docMk/>
            <pc:sldMk cId="2907493850" sldId="403"/>
            <ac:spMk id="221" creationId="{EC8C294B-D0E9-4714-975B-CA4A51B8A5B1}"/>
          </ac:spMkLst>
        </pc:spChg>
        <pc:spChg chg="mod">
          <ac:chgData name="hassan MH" userId="84cd2103f36ef0dc" providerId="LiveId" clId="{503E8875-88F6-4C29-BD5A-496F9A349BB6}" dt="2022-04-24T14:52:13.890" v="770"/>
          <ac:spMkLst>
            <pc:docMk/>
            <pc:sldMk cId="2907493850" sldId="403"/>
            <ac:spMk id="222" creationId="{2B1234DF-92F4-4E3B-908B-D4B206BD4116}"/>
          </ac:spMkLst>
        </pc:spChg>
        <pc:spChg chg="mod">
          <ac:chgData name="hassan MH" userId="84cd2103f36ef0dc" providerId="LiveId" clId="{503E8875-88F6-4C29-BD5A-496F9A349BB6}" dt="2022-04-24T14:52:13.890" v="770"/>
          <ac:spMkLst>
            <pc:docMk/>
            <pc:sldMk cId="2907493850" sldId="403"/>
            <ac:spMk id="223" creationId="{827462A3-CA47-4432-ABE2-E0EAC7FF91B8}"/>
          </ac:spMkLst>
        </pc:spChg>
        <pc:spChg chg="mod">
          <ac:chgData name="hassan MH" userId="84cd2103f36ef0dc" providerId="LiveId" clId="{503E8875-88F6-4C29-BD5A-496F9A349BB6}" dt="2022-04-24T14:52:13.890" v="770"/>
          <ac:spMkLst>
            <pc:docMk/>
            <pc:sldMk cId="2907493850" sldId="403"/>
            <ac:spMk id="224" creationId="{43B68451-E798-4BD0-838E-8168EDFD0606}"/>
          </ac:spMkLst>
        </pc:spChg>
        <pc:spChg chg="mod">
          <ac:chgData name="hassan MH" userId="84cd2103f36ef0dc" providerId="LiveId" clId="{503E8875-88F6-4C29-BD5A-496F9A349BB6}" dt="2022-04-24T14:52:13.890" v="770"/>
          <ac:spMkLst>
            <pc:docMk/>
            <pc:sldMk cId="2907493850" sldId="403"/>
            <ac:spMk id="225" creationId="{C106D479-C786-41ED-B019-EA7980E3D2C5}"/>
          </ac:spMkLst>
        </pc:spChg>
        <pc:spChg chg="mod">
          <ac:chgData name="hassan MH" userId="84cd2103f36ef0dc" providerId="LiveId" clId="{503E8875-88F6-4C29-BD5A-496F9A349BB6}" dt="2022-04-24T14:52:13.890" v="770"/>
          <ac:spMkLst>
            <pc:docMk/>
            <pc:sldMk cId="2907493850" sldId="403"/>
            <ac:spMk id="226" creationId="{7B3907FC-013F-4700-87D0-D4C54692882D}"/>
          </ac:spMkLst>
        </pc:spChg>
        <pc:spChg chg="mod">
          <ac:chgData name="hassan MH" userId="84cd2103f36ef0dc" providerId="LiveId" clId="{503E8875-88F6-4C29-BD5A-496F9A349BB6}" dt="2022-04-24T14:52:13.890" v="770"/>
          <ac:spMkLst>
            <pc:docMk/>
            <pc:sldMk cId="2907493850" sldId="403"/>
            <ac:spMk id="227" creationId="{99738ED0-AC2A-4610-B773-498A7F9EAE43}"/>
          </ac:spMkLst>
        </pc:spChg>
        <pc:spChg chg="mod">
          <ac:chgData name="hassan MH" userId="84cd2103f36ef0dc" providerId="LiveId" clId="{503E8875-88F6-4C29-BD5A-496F9A349BB6}" dt="2022-04-24T14:52:13.890" v="770"/>
          <ac:spMkLst>
            <pc:docMk/>
            <pc:sldMk cId="2907493850" sldId="403"/>
            <ac:spMk id="228" creationId="{E8E6A4BC-DD2C-4014-B61A-E9B69FF8499C}"/>
          </ac:spMkLst>
        </pc:spChg>
        <pc:spChg chg="mod">
          <ac:chgData name="hassan MH" userId="84cd2103f36ef0dc" providerId="LiveId" clId="{503E8875-88F6-4C29-BD5A-496F9A349BB6}" dt="2022-04-24T14:52:13.890" v="770"/>
          <ac:spMkLst>
            <pc:docMk/>
            <pc:sldMk cId="2907493850" sldId="403"/>
            <ac:spMk id="229" creationId="{AC33F088-C8B6-4699-A0D7-21A1E870B76A}"/>
          </ac:spMkLst>
        </pc:spChg>
        <pc:spChg chg="mod">
          <ac:chgData name="hassan MH" userId="84cd2103f36ef0dc" providerId="LiveId" clId="{503E8875-88F6-4C29-BD5A-496F9A349BB6}" dt="2022-04-24T14:52:13.890" v="770"/>
          <ac:spMkLst>
            <pc:docMk/>
            <pc:sldMk cId="2907493850" sldId="403"/>
            <ac:spMk id="230" creationId="{B044AD2C-3276-4446-89E9-F65257E323F4}"/>
          </ac:spMkLst>
        </pc:spChg>
        <pc:spChg chg="mod">
          <ac:chgData name="hassan MH" userId="84cd2103f36ef0dc" providerId="LiveId" clId="{503E8875-88F6-4C29-BD5A-496F9A349BB6}" dt="2022-04-24T14:52:13.890" v="770"/>
          <ac:spMkLst>
            <pc:docMk/>
            <pc:sldMk cId="2907493850" sldId="403"/>
            <ac:spMk id="231" creationId="{6C8B663C-95B4-43EA-9289-D41732E161BE}"/>
          </ac:spMkLst>
        </pc:spChg>
        <pc:spChg chg="mod">
          <ac:chgData name="hassan MH" userId="84cd2103f36ef0dc" providerId="LiveId" clId="{503E8875-88F6-4C29-BD5A-496F9A349BB6}" dt="2022-04-24T14:52:13.890" v="770"/>
          <ac:spMkLst>
            <pc:docMk/>
            <pc:sldMk cId="2907493850" sldId="403"/>
            <ac:spMk id="232" creationId="{C7350483-3FDF-4A9B-81AC-2034C1C728C1}"/>
          </ac:spMkLst>
        </pc:spChg>
        <pc:spChg chg="mod">
          <ac:chgData name="hassan MH" userId="84cd2103f36ef0dc" providerId="LiveId" clId="{503E8875-88F6-4C29-BD5A-496F9A349BB6}" dt="2022-04-24T14:52:13.890" v="770"/>
          <ac:spMkLst>
            <pc:docMk/>
            <pc:sldMk cId="2907493850" sldId="403"/>
            <ac:spMk id="233" creationId="{85552F43-7BF3-4869-A8C8-01AE8812190D}"/>
          </ac:spMkLst>
        </pc:spChg>
        <pc:spChg chg="mod">
          <ac:chgData name="hassan MH" userId="84cd2103f36ef0dc" providerId="LiveId" clId="{503E8875-88F6-4C29-BD5A-496F9A349BB6}" dt="2022-04-24T14:52:13.890" v="770"/>
          <ac:spMkLst>
            <pc:docMk/>
            <pc:sldMk cId="2907493850" sldId="403"/>
            <ac:spMk id="234" creationId="{CD2FAA17-69FE-41B2-ADB5-93CC27FE2708}"/>
          </ac:spMkLst>
        </pc:spChg>
        <pc:spChg chg="mod">
          <ac:chgData name="hassan MH" userId="84cd2103f36ef0dc" providerId="LiveId" clId="{503E8875-88F6-4C29-BD5A-496F9A349BB6}" dt="2022-04-24T14:52:13.890" v="770"/>
          <ac:spMkLst>
            <pc:docMk/>
            <pc:sldMk cId="2907493850" sldId="403"/>
            <ac:spMk id="235" creationId="{1771E9DF-4844-44B0-94E0-7305AB895CB9}"/>
          </ac:spMkLst>
        </pc:spChg>
        <pc:spChg chg="mod">
          <ac:chgData name="hassan MH" userId="84cd2103f36ef0dc" providerId="LiveId" clId="{503E8875-88F6-4C29-BD5A-496F9A349BB6}" dt="2022-04-24T14:52:13.890" v="770"/>
          <ac:spMkLst>
            <pc:docMk/>
            <pc:sldMk cId="2907493850" sldId="403"/>
            <ac:spMk id="236" creationId="{54AEE77B-713C-4E90-8C37-BC2234E2573E}"/>
          </ac:spMkLst>
        </pc:spChg>
        <pc:spChg chg="mod">
          <ac:chgData name="hassan MH" userId="84cd2103f36ef0dc" providerId="LiveId" clId="{503E8875-88F6-4C29-BD5A-496F9A349BB6}" dt="2022-04-24T14:52:13.890" v="770"/>
          <ac:spMkLst>
            <pc:docMk/>
            <pc:sldMk cId="2907493850" sldId="403"/>
            <ac:spMk id="237" creationId="{C9295F6E-792A-41D9-A080-2E8A113A997B}"/>
          </ac:spMkLst>
        </pc:spChg>
        <pc:spChg chg="mod">
          <ac:chgData name="hassan MH" userId="84cd2103f36ef0dc" providerId="LiveId" clId="{503E8875-88F6-4C29-BD5A-496F9A349BB6}" dt="2022-04-24T14:52:13.890" v="770"/>
          <ac:spMkLst>
            <pc:docMk/>
            <pc:sldMk cId="2907493850" sldId="403"/>
            <ac:spMk id="238" creationId="{B6438A33-2AD0-4C1F-BDB4-3F83F9ADA35A}"/>
          </ac:spMkLst>
        </pc:spChg>
        <pc:spChg chg="mod">
          <ac:chgData name="hassan MH" userId="84cd2103f36ef0dc" providerId="LiveId" clId="{503E8875-88F6-4C29-BD5A-496F9A349BB6}" dt="2022-04-24T14:52:13.890" v="770"/>
          <ac:spMkLst>
            <pc:docMk/>
            <pc:sldMk cId="2907493850" sldId="403"/>
            <ac:spMk id="239" creationId="{3CBBB31E-E16D-4647-9C3C-C78EA5196C9A}"/>
          </ac:spMkLst>
        </pc:spChg>
        <pc:spChg chg="mod">
          <ac:chgData name="hassan MH" userId="84cd2103f36ef0dc" providerId="LiveId" clId="{503E8875-88F6-4C29-BD5A-496F9A349BB6}" dt="2022-04-24T14:52:13.890" v="770"/>
          <ac:spMkLst>
            <pc:docMk/>
            <pc:sldMk cId="2907493850" sldId="403"/>
            <ac:spMk id="241" creationId="{5DBA3F86-C80A-4ABD-B06A-6EE7FCBA572D}"/>
          </ac:spMkLst>
        </pc:spChg>
        <pc:spChg chg="mod">
          <ac:chgData name="hassan MH" userId="84cd2103f36ef0dc" providerId="LiveId" clId="{503E8875-88F6-4C29-BD5A-496F9A349BB6}" dt="2022-04-24T14:52:13.890" v="770"/>
          <ac:spMkLst>
            <pc:docMk/>
            <pc:sldMk cId="2907493850" sldId="403"/>
            <ac:spMk id="242" creationId="{0E20B152-BD80-4115-B9AF-6EE23889BE67}"/>
          </ac:spMkLst>
        </pc:spChg>
        <pc:spChg chg="mod">
          <ac:chgData name="hassan MH" userId="84cd2103f36ef0dc" providerId="LiveId" clId="{503E8875-88F6-4C29-BD5A-496F9A349BB6}" dt="2022-04-24T14:52:13.890" v="770"/>
          <ac:spMkLst>
            <pc:docMk/>
            <pc:sldMk cId="2907493850" sldId="403"/>
            <ac:spMk id="243" creationId="{F8E08CB7-AF2C-4302-9745-4988AA3629CC}"/>
          </ac:spMkLst>
        </pc:spChg>
        <pc:spChg chg="mod">
          <ac:chgData name="hassan MH" userId="84cd2103f36ef0dc" providerId="LiveId" clId="{503E8875-88F6-4C29-BD5A-496F9A349BB6}" dt="2022-04-24T14:52:13.890" v="770"/>
          <ac:spMkLst>
            <pc:docMk/>
            <pc:sldMk cId="2907493850" sldId="403"/>
            <ac:spMk id="244" creationId="{B68075A3-03DA-4806-88AD-679D481F4BAB}"/>
          </ac:spMkLst>
        </pc:spChg>
        <pc:spChg chg="mod">
          <ac:chgData name="hassan MH" userId="84cd2103f36ef0dc" providerId="LiveId" clId="{503E8875-88F6-4C29-BD5A-496F9A349BB6}" dt="2022-04-24T14:52:13.890" v="770"/>
          <ac:spMkLst>
            <pc:docMk/>
            <pc:sldMk cId="2907493850" sldId="403"/>
            <ac:spMk id="246" creationId="{A6527E00-A64E-4249-9EA4-E629E6160A1C}"/>
          </ac:spMkLst>
        </pc:spChg>
        <pc:spChg chg="mod">
          <ac:chgData name="hassan MH" userId="84cd2103f36ef0dc" providerId="LiveId" clId="{503E8875-88F6-4C29-BD5A-496F9A349BB6}" dt="2022-04-24T14:52:13.890" v="770"/>
          <ac:spMkLst>
            <pc:docMk/>
            <pc:sldMk cId="2907493850" sldId="403"/>
            <ac:spMk id="249" creationId="{F67F002D-A713-4178-882C-EA950E5D9E21}"/>
          </ac:spMkLst>
        </pc:spChg>
        <pc:spChg chg="mod">
          <ac:chgData name="hassan MH" userId="84cd2103f36ef0dc" providerId="LiveId" clId="{503E8875-88F6-4C29-BD5A-496F9A349BB6}" dt="2022-04-24T14:52:13.890" v="770"/>
          <ac:spMkLst>
            <pc:docMk/>
            <pc:sldMk cId="2907493850" sldId="403"/>
            <ac:spMk id="250" creationId="{A8AF5191-40A4-4493-9BB7-25A513D3AB90}"/>
          </ac:spMkLst>
        </pc:spChg>
        <pc:spChg chg="mod">
          <ac:chgData name="hassan MH" userId="84cd2103f36ef0dc" providerId="LiveId" clId="{503E8875-88F6-4C29-BD5A-496F9A349BB6}" dt="2022-04-24T14:52:13.890" v="770"/>
          <ac:spMkLst>
            <pc:docMk/>
            <pc:sldMk cId="2907493850" sldId="403"/>
            <ac:spMk id="251" creationId="{AB0C5211-9824-4E45-9427-1E42F0AAD898}"/>
          </ac:spMkLst>
        </pc:spChg>
        <pc:spChg chg="mod">
          <ac:chgData name="hassan MH" userId="84cd2103f36ef0dc" providerId="LiveId" clId="{503E8875-88F6-4C29-BD5A-496F9A349BB6}" dt="2022-04-24T14:52:13.890" v="770"/>
          <ac:spMkLst>
            <pc:docMk/>
            <pc:sldMk cId="2907493850" sldId="403"/>
            <ac:spMk id="253" creationId="{FF0E5A21-01C1-429B-956E-FBD85558EA75}"/>
          </ac:spMkLst>
        </pc:spChg>
        <pc:spChg chg="mod">
          <ac:chgData name="hassan MH" userId="84cd2103f36ef0dc" providerId="LiveId" clId="{503E8875-88F6-4C29-BD5A-496F9A349BB6}" dt="2022-04-24T14:52:13.890" v="770"/>
          <ac:spMkLst>
            <pc:docMk/>
            <pc:sldMk cId="2907493850" sldId="403"/>
            <ac:spMk id="254" creationId="{F5B47A47-3289-45DD-8ADB-A0EC09194ABC}"/>
          </ac:spMkLst>
        </pc:spChg>
        <pc:spChg chg="mod">
          <ac:chgData name="hassan MH" userId="84cd2103f36ef0dc" providerId="LiveId" clId="{503E8875-88F6-4C29-BD5A-496F9A349BB6}" dt="2022-04-24T14:52:13.890" v="770"/>
          <ac:spMkLst>
            <pc:docMk/>
            <pc:sldMk cId="2907493850" sldId="403"/>
            <ac:spMk id="255" creationId="{8365D150-25E0-49AE-9D3C-67537F8DB142}"/>
          </ac:spMkLst>
        </pc:spChg>
        <pc:spChg chg="mod">
          <ac:chgData name="hassan MH" userId="84cd2103f36ef0dc" providerId="LiveId" clId="{503E8875-88F6-4C29-BD5A-496F9A349BB6}" dt="2022-04-24T14:52:13.890" v="770"/>
          <ac:spMkLst>
            <pc:docMk/>
            <pc:sldMk cId="2907493850" sldId="403"/>
            <ac:spMk id="256" creationId="{51726194-BA15-4ADB-A5AF-4008F9BAECCD}"/>
          </ac:spMkLst>
        </pc:spChg>
        <pc:spChg chg="mod">
          <ac:chgData name="hassan MH" userId="84cd2103f36ef0dc" providerId="LiveId" clId="{503E8875-88F6-4C29-BD5A-496F9A349BB6}" dt="2022-04-24T14:52:13.890" v="770"/>
          <ac:spMkLst>
            <pc:docMk/>
            <pc:sldMk cId="2907493850" sldId="403"/>
            <ac:spMk id="257" creationId="{3CE7C010-80A3-490A-97D9-CCB0E9055A40}"/>
          </ac:spMkLst>
        </pc:spChg>
        <pc:spChg chg="mod">
          <ac:chgData name="hassan MH" userId="84cd2103f36ef0dc" providerId="LiveId" clId="{503E8875-88F6-4C29-BD5A-496F9A349BB6}" dt="2022-04-24T14:52:13.890" v="770"/>
          <ac:spMkLst>
            <pc:docMk/>
            <pc:sldMk cId="2907493850" sldId="403"/>
            <ac:spMk id="258" creationId="{EC9D54C6-4CEE-4945-907B-FFA7983EA393}"/>
          </ac:spMkLst>
        </pc:spChg>
        <pc:spChg chg="mod">
          <ac:chgData name="hassan MH" userId="84cd2103f36ef0dc" providerId="LiveId" clId="{503E8875-88F6-4C29-BD5A-496F9A349BB6}" dt="2022-04-24T14:52:13.890" v="770"/>
          <ac:spMkLst>
            <pc:docMk/>
            <pc:sldMk cId="2907493850" sldId="403"/>
            <ac:spMk id="259" creationId="{A15885A3-9531-4C6D-8E13-96BE39D85AAC}"/>
          </ac:spMkLst>
        </pc:spChg>
        <pc:spChg chg="mod">
          <ac:chgData name="hassan MH" userId="84cd2103f36ef0dc" providerId="LiveId" clId="{503E8875-88F6-4C29-BD5A-496F9A349BB6}" dt="2022-04-24T14:52:13.890" v="770"/>
          <ac:spMkLst>
            <pc:docMk/>
            <pc:sldMk cId="2907493850" sldId="403"/>
            <ac:spMk id="260" creationId="{2A602C0D-2AD5-4541-8765-758BB9C8B3EF}"/>
          </ac:spMkLst>
        </pc:spChg>
        <pc:spChg chg="mod">
          <ac:chgData name="hassan MH" userId="84cd2103f36ef0dc" providerId="LiveId" clId="{503E8875-88F6-4C29-BD5A-496F9A349BB6}" dt="2022-04-24T14:52:13.890" v="770"/>
          <ac:spMkLst>
            <pc:docMk/>
            <pc:sldMk cId="2907493850" sldId="403"/>
            <ac:spMk id="261" creationId="{536695FB-AC9C-4B8C-B45B-751F296DB0B9}"/>
          </ac:spMkLst>
        </pc:spChg>
        <pc:spChg chg="mod">
          <ac:chgData name="hassan MH" userId="84cd2103f36ef0dc" providerId="LiveId" clId="{503E8875-88F6-4C29-BD5A-496F9A349BB6}" dt="2022-04-24T14:52:13.890" v="770"/>
          <ac:spMkLst>
            <pc:docMk/>
            <pc:sldMk cId="2907493850" sldId="403"/>
            <ac:spMk id="262" creationId="{435942A0-6F31-4B03-ABF1-2BC56F77543C}"/>
          </ac:spMkLst>
        </pc:spChg>
        <pc:spChg chg="mod">
          <ac:chgData name="hassan MH" userId="84cd2103f36ef0dc" providerId="LiveId" clId="{503E8875-88F6-4C29-BD5A-496F9A349BB6}" dt="2022-04-24T14:52:13.890" v="770"/>
          <ac:spMkLst>
            <pc:docMk/>
            <pc:sldMk cId="2907493850" sldId="403"/>
            <ac:spMk id="263" creationId="{CF8AF017-85F1-4A8F-B3EB-01476CB8FA59}"/>
          </ac:spMkLst>
        </pc:spChg>
        <pc:spChg chg="mod">
          <ac:chgData name="hassan MH" userId="84cd2103f36ef0dc" providerId="LiveId" clId="{503E8875-88F6-4C29-BD5A-496F9A349BB6}" dt="2022-04-24T14:52:13.890" v="770"/>
          <ac:spMkLst>
            <pc:docMk/>
            <pc:sldMk cId="2907493850" sldId="403"/>
            <ac:spMk id="264" creationId="{42D29A1E-692C-4F9A-ABDA-09578A204FDE}"/>
          </ac:spMkLst>
        </pc:spChg>
        <pc:spChg chg="mod">
          <ac:chgData name="hassan MH" userId="84cd2103f36ef0dc" providerId="LiveId" clId="{503E8875-88F6-4C29-BD5A-496F9A349BB6}" dt="2022-04-24T14:52:13.890" v="770"/>
          <ac:spMkLst>
            <pc:docMk/>
            <pc:sldMk cId="2907493850" sldId="403"/>
            <ac:spMk id="265" creationId="{AE0D7A5C-C933-4C92-90AD-8BC65E586C33}"/>
          </ac:spMkLst>
        </pc:spChg>
        <pc:spChg chg="mod">
          <ac:chgData name="hassan MH" userId="84cd2103f36ef0dc" providerId="LiveId" clId="{503E8875-88F6-4C29-BD5A-496F9A349BB6}" dt="2022-04-24T14:52:13.890" v="770"/>
          <ac:spMkLst>
            <pc:docMk/>
            <pc:sldMk cId="2907493850" sldId="403"/>
            <ac:spMk id="266" creationId="{03A3F408-12FB-46A0-BE56-3A4E5D03A470}"/>
          </ac:spMkLst>
        </pc:spChg>
        <pc:spChg chg="mod">
          <ac:chgData name="hassan MH" userId="84cd2103f36ef0dc" providerId="LiveId" clId="{503E8875-88F6-4C29-BD5A-496F9A349BB6}" dt="2022-04-24T14:52:13.890" v="770"/>
          <ac:spMkLst>
            <pc:docMk/>
            <pc:sldMk cId="2907493850" sldId="403"/>
            <ac:spMk id="267" creationId="{3473CD2C-6D89-4A52-9506-25DC16CBB17A}"/>
          </ac:spMkLst>
        </pc:spChg>
        <pc:spChg chg="mod">
          <ac:chgData name="hassan MH" userId="84cd2103f36ef0dc" providerId="LiveId" clId="{503E8875-88F6-4C29-BD5A-496F9A349BB6}" dt="2022-04-24T14:52:13.890" v="770"/>
          <ac:spMkLst>
            <pc:docMk/>
            <pc:sldMk cId="2907493850" sldId="403"/>
            <ac:spMk id="268" creationId="{B901A241-724B-40E6-A77A-9DFF1FAC698C}"/>
          </ac:spMkLst>
        </pc:spChg>
        <pc:spChg chg="mod">
          <ac:chgData name="hassan MH" userId="84cd2103f36ef0dc" providerId="LiveId" clId="{503E8875-88F6-4C29-BD5A-496F9A349BB6}" dt="2022-04-24T14:52:13.890" v="770"/>
          <ac:spMkLst>
            <pc:docMk/>
            <pc:sldMk cId="2907493850" sldId="403"/>
            <ac:spMk id="269" creationId="{D52FB7FA-DE5F-4B1E-8B54-29725701AF76}"/>
          </ac:spMkLst>
        </pc:spChg>
        <pc:spChg chg="mod">
          <ac:chgData name="hassan MH" userId="84cd2103f36ef0dc" providerId="LiveId" clId="{503E8875-88F6-4C29-BD5A-496F9A349BB6}" dt="2022-04-24T14:52:13.890" v="770"/>
          <ac:spMkLst>
            <pc:docMk/>
            <pc:sldMk cId="2907493850" sldId="403"/>
            <ac:spMk id="270" creationId="{5E37377A-9A1F-4EB0-B999-5E0C30068C5A}"/>
          </ac:spMkLst>
        </pc:spChg>
        <pc:spChg chg="mod">
          <ac:chgData name="hassan MH" userId="84cd2103f36ef0dc" providerId="LiveId" clId="{503E8875-88F6-4C29-BD5A-496F9A349BB6}" dt="2022-04-24T14:52:13.890" v="770"/>
          <ac:spMkLst>
            <pc:docMk/>
            <pc:sldMk cId="2907493850" sldId="403"/>
            <ac:spMk id="271" creationId="{FE343707-9952-426C-B3D1-C2D821B6D800}"/>
          </ac:spMkLst>
        </pc:spChg>
        <pc:spChg chg="mod">
          <ac:chgData name="hassan MH" userId="84cd2103f36ef0dc" providerId="LiveId" clId="{503E8875-88F6-4C29-BD5A-496F9A349BB6}" dt="2022-04-24T14:52:13.890" v="770"/>
          <ac:spMkLst>
            <pc:docMk/>
            <pc:sldMk cId="2907493850" sldId="403"/>
            <ac:spMk id="272" creationId="{F70C7FC0-EA1A-418D-92D4-7FB7A4E360D3}"/>
          </ac:spMkLst>
        </pc:spChg>
        <pc:spChg chg="mod">
          <ac:chgData name="hassan MH" userId="84cd2103f36ef0dc" providerId="LiveId" clId="{503E8875-88F6-4C29-BD5A-496F9A349BB6}" dt="2022-04-24T14:52:13.890" v="770"/>
          <ac:spMkLst>
            <pc:docMk/>
            <pc:sldMk cId="2907493850" sldId="403"/>
            <ac:spMk id="273" creationId="{12BA42DE-D847-40DE-845B-B94E907F54E9}"/>
          </ac:spMkLst>
        </pc:spChg>
        <pc:spChg chg="mod">
          <ac:chgData name="hassan MH" userId="84cd2103f36ef0dc" providerId="LiveId" clId="{503E8875-88F6-4C29-BD5A-496F9A349BB6}" dt="2022-04-24T14:52:13.890" v="770"/>
          <ac:spMkLst>
            <pc:docMk/>
            <pc:sldMk cId="2907493850" sldId="403"/>
            <ac:spMk id="274" creationId="{F2F81B1D-2237-4441-9E50-88AD0C0B2FDE}"/>
          </ac:spMkLst>
        </pc:spChg>
        <pc:spChg chg="mod">
          <ac:chgData name="hassan MH" userId="84cd2103f36ef0dc" providerId="LiveId" clId="{503E8875-88F6-4C29-BD5A-496F9A349BB6}" dt="2022-04-24T14:52:13.890" v="770"/>
          <ac:spMkLst>
            <pc:docMk/>
            <pc:sldMk cId="2907493850" sldId="403"/>
            <ac:spMk id="275" creationId="{15A62988-BF1E-45F2-B9CA-707D4A3301CA}"/>
          </ac:spMkLst>
        </pc:spChg>
        <pc:grpChg chg="add del mod">
          <ac:chgData name="hassan MH" userId="84cd2103f36ef0dc" providerId="LiveId" clId="{503E8875-88F6-4C29-BD5A-496F9A349BB6}" dt="2022-04-24T15:46:05.534" v="1558" actId="21"/>
          <ac:grpSpMkLst>
            <pc:docMk/>
            <pc:sldMk cId="2907493850" sldId="403"/>
            <ac:grpSpMk id="92" creationId="{86B6AF1E-7671-456F-89CD-42BA2708A1C4}"/>
          </ac:grpSpMkLst>
        </pc:grpChg>
        <pc:grpChg chg="mod">
          <ac:chgData name="hassan MH" userId="84cd2103f36ef0dc" providerId="LiveId" clId="{503E8875-88F6-4C29-BD5A-496F9A349BB6}" dt="2022-04-24T14:52:31.177" v="777" actId="1076"/>
          <ac:grpSpMkLst>
            <pc:docMk/>
            <pc:sldMk cId="2907493850" sldId="403"/>
            <ac:grpSpMk id="106" creationId="{460820CE-3C56-4175-AD30-7048AA149007}"/>
          </ac:grpSpMkLst>
        </pc:grpChg>
        <pc:grpChg chg="del mod">
          <ac:chgData name="hassan MH" userId="84cd2103f36ef0dc" providerId="LiveId" clId="{503E8875-88F6-4C29-BD5A-496F9A349BB6}" dt="2022-04-24T15:30:38.208" v="1362" actId="478"/>
          <ac:grpSpMkLst>
            <pc:docMk/>
            <pc:sldMk cId="2907493850" sldId="403"/>
            <ac:grpSpMk id="113" creationId="{9C691681-F684-42DC-A3C2-DE051F20370F}"/>
          </ac:grpSpMkLst>
        </pc:grpChg>
        <pc:grpChg chg="del">
          <ac:chgData name="hassan MH" userId="84cd2103f36ef0dc" providerId="LiveId" clId="{503E8875-88F6-4C29-BD5A-496F9A349BB6}" dt="2022-04-24T14:52:13.431" v="769" actId="478"/>
          <ac:grpSpMkLst>
            <pc:docMk/>
            <pc:sldMk cId="2907493850" sldId="403"/>
            <ac:grpSpMk id="120" creationId="{A0492E17-C7AE-4E85-BF09-96546A4F1EB0}"/>
          </ac:grpSpMkLst>
        </pc:grpChg>
        <pc:grpChg chg="mod">
          <ac:chgData name="hassan MH" userId="84cd2103f36ef0dc" providerId="LiveId" clId="{503E8875-88F6-4C29-BD5A-496F9A349BB6}" dt="2022-04-24T14:52:13.890" v="770"/>
          <ac:grpSpMkLst>
            <pc:docMk/>
            <pc:sldMk cId="2907493850" sldId="403"/>
            <ac:grpSpMk id="193" creationId="{CB18C030-0B40-4B9B-BE56-D0067B781A5D}"/>
          </ac:grpSpMkLst>
        </pc:grpChg>
        <pc:grpChg chg="mod">
          <ac:chgData name="hassan MH" userId="84cd2103f36ef0dc" providerId="LiveId" clId="{503E8875-88F6-4C29-BD5A-496F9A349BB6}" dt="2022-04-24T14:52:13.890" v="770"/>
          <ac:grpSpMkLst>
            <pc:docMk/>
            <pc:sldMk cId="2907493850" sldId="403"/>
            <ac:grpSpMk id="200" creationId="{5106E797-A972-45A4-B0D0-7B5CC31E9729}"/>
          </ac:grpSpMkLst>
        </pc:grpChg>
        <pc:grpChg chg="mod">
          <ac:chgData name="hassan MH" userId="84cd2103f36ef0dc" providerId="LiveId" clId="{503E8875-88F6-4C29-BD5A-496F9A349BB6}" dt="2022-04-24T14:52:13.890" v="770"/>
          <ac:grpSpMkLst>
            <pc:docMk/>
            <pc:sldMk cId="2907493850" sldId="403"/>
            <ac:grpSpMk id="201" creationId="{A3ED919C-6D2D-4306-9018-D1A828512C64}"/>
          </ac:grpSpMkLst>
        </pc:grpChg>
        <pc:grpChg chg="mod">
          <ac:chgData name="hassan MH" userId="84cd2103f36ef0dc" providerId="LiveId" clId="{503E8875-88F6-4C29-BD5A-496F9A349BB6}" dt="2022-04-24T14:52:13.890" v="770"/>
          <ac:grpSpMkLst>
            <pc:docMk/>
            <pc:sldMk cId="2907493850" sldId="403"/>
            <ac:grpSpMk id="202" creationId="{9039CA71-5A4C-43CD-891A-69BB8037331D}"/>
          </ac:grpSpMkLst>
        </pc:grpChg>
        <pc:grpChg chg="mod">
          <ac:chgData name="hassan MH" userId="84cd2103f36ef0dc" providerId="LiveId" clId="{503E8875-88F6-4C29-BD5A-496F9A349BB6}" dt="2022-04-24T14:52:13.890" v="770"/>
          <ac:grpSpMkLst>
            <pc:docMk/>
            <pc:sldMk cId="2907493850" sldId="403"/>
            <ac:grpSpMk id="203" creationId="{E0B7D682-2E8F-4498-B449-89826B0862FA}"/>
          </ac:grpSpMkLst>
        </pc:grpChg>
        <pc:grpChg chg="mod">
          <ac:chgData name="hassan MH" userId="84cd2103f36ef0dc" providerId="LiveId" clId="{503E8875-88F6-4C29-BD5A-496F9A349BB6}" dt="2022-04-24T14:52:13.890" v="770"/>
          <ac:grpSpMkLst>
            <pc:docMk/>
            <pc:sldMk cId="2907493850" sldId="403"/>
            <ac:grpSpMk id="211" creationId="{6E9CC6F4-A4F6-4C3C-8CF1-3D8ECDAB6D24}"/>
          </ac:grpSpMkLst>
        </pc:grpChg>
        <pc:grpChg chg="mod">
          <ac:chgData name="hassan MH" userId="84cd2103f36ef0dc" providerId="LiveId" clId="{503E8875-88F6-4C29-BD5A-496F9A349BB6}" dt="2022-04-24T14:52:13.890" v="770"/>
          <ac:grpSpMkLst>
            <pc:docMk/>
            <pc:sldMk cId="2907493850" sldId="403"/>
            <ac:grpSpMk id="212" creationId="{ABFDD232-4CF7-440A-ABF4-5D0964F342FE}"/>
          </ac:grpSpMkLst>
        </pc:grpChg>
        <pc:grpChg chg="mod">
          <ac:chgData name="hassan MH" userId="84cd2103f36ef0dc" providerId="LiveId" clId="{503E8875-88F6-4C29-BD5A-496F9A349BB6}" dt="2022-04-24T14:52:13.890" v="770"/>
          <ac:grpSpMkLst>
            <pc:docMk/>
            <pc:sldMk cId="2907493850" sldId="403"/>
            <ac:grpSpMk id="213" creationId="{728DFA9E-9EA5-40D8-AE49-3F56951B644D}"/>
          </ac:grpSpMkLst>
        </pc:grpChg>
        <pc:grpChg chg="mod">
          <ac:chgData name="hassan MH" userId="84cd2103f36ef0dc" providerId="LiveId" clId="{503E8875-88F6-4C29-BD5A-496F9A349BB6}" dt="2022-04-24T14:52:13.890" v="770"/>
          <ac:grpSpMkLst>
            <pc:docMk/>
            <pc:sldMk cId="2907493850" sldId="403"/>
            <ac:grpSpMk id="214" creationId="{9356D2D9-4C85-4CC7-8954-DFE685239B99}"/>
          </ac:grpSpMkLst>
        </pc:grpChg>
        <pc:grpChg chg="mod">
          <ac:chgData name="hassan MH" userId="84cd2103f36ef0dc" providerId="LiveId" clId="{503E8875-88F6-4C29-BD5A-496F9A349BB6}" dt="2022-04-24T14:52:13.890" v="770"/>
          <ac:grpSpMkLst>
            <pc:docMk/>
            <pc:sldMk cId="2907493850" sldId="403"/>
            <ac:grpSpMk id="215" creationId="{C3A22645-4754-4698-80B2-0E452F9A47DE}"/>
          </ac:grpSpMkLst>
        </pc:grpChg>
        <pc:grpChg chg="mod">
          <ac:chgData name="hassan MH" userId="84cd2103f36ef0dc" providerId="LiveId" clId="{503E8875-88F6-4C29-BD5A-496F9A349BB6}" dt="2022-04-24T14:52:13.890" v="770"/>
          <ac:grpSpMkLst>
            <pc:docMk/>
            <pc:sldMk cId="2907493850" sldId="403"/>
            <ac:grpSpMk id="216" creationId="{917B3B98-583E-4EB2-90B6-5C4B0C3CCC46}"/>
          </ac:grpSpMkLst>
        </pc:grpChg>
        <pc:grpChg chg="mod">
          <ac:chgData name="hassan MH" userId="84cd2103f36ef0dc" providerId="LiveId" clId="{503E8875-88F6-4C29-BD5A-496F9A349BB6}" dt="2022-04-24T14:52:13.890" v="770"/>
          <ac:grpSpMkLst>
            <pc:docMk/>
            <pc:sldMk cId="2907493850" sldId="403"/>
            <ac:grpSpMk id="240" creationId="{EBE43E5F-E1AA-4D1A-B792-BB05762C1C6C}"/>
          </ac:grpSpMkLst>
        </pc:grpChg>
        <pc:grpChg chg="mod">
          <ac:chgData name="hassan MH" userId="84cd2103f36ef0dc" providerId="LiveId" clId="{503E8875-88F6-4C29-BD5A-496F9A349BB6}" dt="2022-04-24T14:52:13.890" v="770"/>
          <ac:grpSpMkLst>
            <pc:docMk/>
            <pc:sldMk cId="2907493850" sldId="403"/>
            <ac:grpSpMk id="245" creationId="{793F9375-81D5-4FE2-8E6E-2358C160E9EB}"/>
          </ac:grpSpMkLst>
        </pc:grpChg>
        <pc:grpChg chg="mod">
          <ac:chgData name="hassan MH" userId="84cd2103f36ef0dc" providerId="LiveId" clId="{503E8875-88F6-4C29-BD5A-496F9A349BB6}" dt="2022-04-24T14:52:13.890" v="770"/>
          <ac:grpSpMkLst>
            <pc:docMk/>
            <pc:sldMk cId="2907493850" sldId="403"/>
            <ac:grpSpMk id="247" creationId="{3D2FA079-BDF8-4BFA-9985-7C5C821A0A0B}"/>
          </ac:grpSpMkLst>
        </pc:grpChg>
        <pc:grpChg chg="mod">
          <ac:chgData name="hassan MH" userId="84cd2103f36ef0dc" providerId="LiveId" clId="{503E8875-88F6-4C29-BD5A-496F9A349BB6}" dt="2022-04-24T14:52:13.890" v="770"/>
          <ac:grpSpMkLst>
            <pc:docMk/>
            <pc:sldMk cId="2907493850" sldId="403"/>
            <ac:grpSpMk id="248" creationId="{EA6F1B5B-7779-4BB1-937E-DBBFD3C3F826}"/>
          </ac:grpSpMkLst>
        </pc:grpChg>
        <pc:grpChg chg="mod">
          <ac:chgData name="hassan MH" userId="84cd2103f36ef0dc" providerId="LiveId" clId="{503E8875-88F6-4C29-BD5A-496F9A349BB6}" dt="2022-04-24T14:52:13.890" v="770"/>
          <ac:grpSpMkLst>
            <pc:docMk/>
            <pc:sldMk cId="2907493850" sldId="403"/>
            <ac:grpSpMk id="252" creationId="{72BC2C3C-BE68-4E89-A29A-EFE5DD824BBA}"/>
          </ac:grpSpMkLst>
        </pc:grpChg>
        <pc:picChg chg="add mod">
          <ac:chgData name="hassan MH" userId="84cd2103f36ef0dc" providerId="LiveId" clId="{503E8875-88F6-4C29-BD5A-496F9A349BB6}" dt="2022-04-24T15:46:13.355" v="1563" actId="1076"/>
          <ac:picMkLst>
            <pc:docMk/>
            <pc:sldMk cId="2907493850" sldId="403"/>
            <ac:picMk id="2" creationId="{90AF6EAE-D4F0-4005-931E-219E05CF6D5A}"/>
          </ac:picMkLst>
        </pc:picChg>
        <pc:picChg chg="del">
          <ac:chgData name="hassan MH" userId="84cd2103f36ef0dc" providerId="LiveId" clId="{503E8875-88F6-4C29-BD5A-496F9A349BB6}" dt="2022-04-24T15:30:35.353" v="1360" actId="478"/>
          <ac:picMkLst>
            <pc:docMk/>
            <pc:sldMk cId="2907493850" sldId="403"/>
            <ac:picMk id="34" creationId="{D5D3F332-F2F1-446C-9978-A70CF41E49A0}"/>
          </ac:picMkLst>
        </pc:picChg>
        <pc:picChg chg="add del mod">
          <ac:chgData name="hassan MH" userId="84cd2103f36ef0dc" providerId="LiveId" clId="{503E8875-88F6-4C29-BD5A-496F9A349BB6}" dt="2022-04-24T15:46:48.273" v="1578"/>
          <ac:picMkLst>
            <pc:docMk/>
            <pc:sldMk cId="2907493850" sldId="403"/>
            <ac:picMk id="276" creationId="{BA586221-D7AC-4204-8ED3-07F2898765F8}"/>
          </ac:picMkLst>
        </pc:picChg>
      </pc:sldChg>
      <pc:sldChg chg="addSp delSp modSp add mod">
        <pc:chgData name="hassan MH" userId="84cd2103f36ef0dc" providerId="LiveId" clId="{503E8875-88F6-4C29-BD5A-496F9A349BB6}" dt="2022-04-24T15:46:30.857" v="1571" actId="1076"/>
        <pc:sldMkLst>
          <pc:docMk/>
          <pc:sldMk cId="3122603315" sldId="404"/>
        </pc:sldMkLst>
        <pc:spChg chg="mod">
          <ac:chgData name="hassan MH" userId="84cd2103f36ef0dc" providerId="LiveId" clId="{503E8875-88F6-4C29-BD5A-496F9A349BB6}" dt="2022-04-24T15:00:34.304" v="876" actId="207"/>
          <ac:spMkLst>
            <pc:docMk/>
            <pc:sldMk cId="3122603315" sldId="404"/>
            <ac:spMk id="3" creationId="{282B1698-7832-41E7-BB90-E1030ECF6716}"/>
          </ac:spMkLst>
        </pc:spChg>
        <pc:spChg chg="mod">
          <ac:chgData name="hassan MH" userId="84cd2103f36ef0dc" providerId="LiveId" clId="{503E8875-88F6-4C29-BD5A-496F9A349BB6}" dt="2022-04-24T15:12:41.221" v="1092"/>
          <ac:spMkLst>
            <pc:docMk/>
            <pc:sldMk cId="3122603315" sldId="404"/>
            <ac:spMk id="12" creationId="{B038FB05-FBFE-4696-BB10-6D75C870EECE}"/>
          </ac:spMkLst>
        </pc:spChg>
        <pc:spChg chg="del mod">
          <ac:chgData name="hassan MH" userId="84cd2103f36ef0dc" providerId="LiveId" clId="{503E8875-88F6-4C29-BD5A-496F9A349BB6}" dt="2022-04-24T15:00:05.188" v="865" actId="478"/>
          <ac:spMkLst>
            <pc:docMk/>
            <pc:sldMk cId="3122603315" sldId="404"/>
            <ac:spMk id="80" creationId="{96A42EE9-ABA1-4BAF-BCD0-D4FB059127FD}"/>
          </ac:spMkLst>
        </pc:spChg>
        <pc:spChg chg="mod">
          <ac:chgData name="hassan MH" userId="84cd2103f36ef0dc" providerId="LiveId" clId="{503E8875-88F6-4C29-BD5A-496F9A349BB6}" dt="2022-04-24T15:02:32.936" v="927" actId="404"/>
          <ac:spMkLst>
            <pc:docMk/>
            <pc:sldMk cId="3122603315" sldId="404"/>
            <ac:spMk id="86" creationId="{D8176790-786D-4BC0-9740-403C6FA42FFE}"/>
          </ac:spMkLst>
        </pc:spChg>
        <pc:spChg chg="mod">
          <ac:chgData name="hassan MH" userId="84cd2103f36ef0dc" providerId="LiveId" clId="{503E8875-88F6-4C29-BD5A-496F9A349BB6}" dt="2022-04-24T15:00:38.126" v="881" actId="207"/>
          <ac:spMkLst>
            <pc:docMk/>
            <pc:sldMk cId="3122603315" sldId="404"/>
            <ac:spMk id="87" creationId="{7B072D91-75AC-485C-B4CA-9C2B1B6D0ACA}"/>
          </ac:spMkLst>
        </pc:spChg>
        <pc:spChg chg="mod">
          <ac:chgData name="hassan MH" userId="84cd2103f36ef0dc" providerId="LiveId" clId="{503E8875-88F6-4C29-BD5A-496F9A349BB6}" dt="2022-04-24T15:00:35.876" v="878" actId="207"/>
          <ac:spMkLst>
            <pc:docMk/>
            <pc:sldMk cId="3122603315" sldId="404"/>
            <ac:spMk id="88" creationId="{0C259E96-1BB2-4637-AAC2-BFF02845F3FF}"/>
          </ac:spMkLst>
        </pc:spChg>
        <pc:spChg chg="mod">
          <ac:chgData name="hassan MH" userId="84cd2103f36ef0dc" providerId="LiveId" clId="{503E8875-88F6-4C29-BD5A-496F9A349BB6}" dt="2022-04-24T15:03:08.424" v="930" actId="404"/>
          <ac:spMkLst>
            <pc:docMk/>
            <pc:sldMk cId="3122603315" sldId="404"/>
            <ac:spMk id="89" creationId="{9D7D19CF-E978-44CE-8E7A-6CA0FA8BCC4A}"/>
          </ac:spMkLst>
        </pc:spChg>
        <pc:spChg chg="mod">
          <ac:chgData name="hassan MH" userId="84cd2103f36ef0dc" providerId="LiveId" clId="{503E8875-88F6-4C29-BD5A-496F9A349BB6}" dt="2022-04-24T15:02:09.213" v="917" actId="207"/>
          <ac:spMkLst>
            <pc:docMk/>
            <pc:sldMk cId="3122603315" sldId="404"/>
            <ac:spMk id="93" creationId="{1EBE7EA4-42C7-48B8-889C-0604A8C65517}"/>
          </ac:spMkLst>
        </pc:spChg>
        <pc:spChg chg="mod">
          <ac:chgData name="hassan MH" userId="84cd2103f36ef0dc" providerId="LiveId" clId="{503E8875-88F6-4C29-BD5A-496F9A349BB6}" dt="2022-04-24T15:04:26.454" v="995" actId="20577"/>
          <ac:spMkLst>
            <pc:docMk/>
            <pc:sldMk cId="3122603315" sldId="404"/>
            <ac:spMk id="94" creationId="{BB099EFA-DCAA-4E26-9EEE-95AE5FE4BC35}"/>
          </ac:spMkLst>
        </pc:spChg>
        <pc:spChg chg="mod">
          <ac:chgData name="hassan MH" userId="84cd2103f36ef0dc" providerId="LiveId" clId="{503E8875-88F6-4C29-BD5A-496F9A349BB6}" dt="2022-04-24T15:02:35.060" v="929" actId="404"/>
          <ac:spMkLst>
            <pc:docMk/>
            <pc:sldMk cId="3122603315" sldId="404"/>
            <ac:spMk id="95" creationId="{4D6DF874-8EF6-4C7B-8646-873E492BD347}"/>
          </ac:spMkLst>
        </pc:spChg>
        <pc:spChg chg="mod">
          <ac:chgData name="hassan MH" userId="84cd2103f36ef0dc" providerId="LiveId" clId="{503E8875-88F6-4C29-BD5A-496F9A349BB6}" dt="2022-04-24T15:01:24.083" v="891" actId="14100"/>
          <ac:spMkLst>
            <pc:docMk/>
            <pc:sldMk cId="3122603315" sldId="404"/>
            <ac:spMk id="287" creationId="{A2FBD8F8-AF15-4162-A6AE-A0D2A73CCF76}"/>
          </ac:spMkLst>
        </pc:spChg>
        <pc:spChg chg="mod">
          <ac:chgData name="hassan MH" userId="84cd2103f36ef0dc" providerId="LiveId" clId="{503E8875-88F6-4C29-BD5A-496F9A349BB6}" dt="2022-04-24T15:01:02.458" v="882"/>
          <ac:spMkLst>
            <pc:docMk/>
            <pc:sldMk cId="3122603315" sldId="404"/>
            <ac:spMk id="289" creationId="{3DA562FC-45F9-4B92-ACED-BFA47813B072}"/>
          </ac:spMkLst>
        </pc:spChg>
        <pc:spChg chg="mod">
          <ac:chgData name="hassan MH" userId="84cd2103f36ef0dc" providerId="LiveId" clId="{503E8875-88F6-4C29-BD5A-496F9A349BB6}" dt="2022-04-24T15:01:02.458" v="882"/>
          <ac:spMkLst>
            <pc:docMk/>
            <pc:sldMk cId="3122603315" sldId="404"/>
            <ac:spMk id="290" creationId="{5A7BFF61-68C3-459C-9C1F-22B697EE05FF}"/>
          </ac:spMkLst>
        </pc:spChg>
        <pc:spChg chg="mod">
          <ac:chgData name="hassan MH" userId="84cd2103f36ef0dc" providerId="LiveId" clId="{503E8875-88F6-4C29-BD5A-496F9A349BB6}" dt="2022-04-24T15:01:02.458" v="882"/>
          <ac:spMkLst>
            <pc:docMk/>
            <pc:sldMk cId="3122603315" sldId="404"/>
            <ac:spMk id="291" creationId="{3EDAA28E-E670-40E6-8AF4-6E1761D453A8}"/>
          </ac:spMkLst>
        </pc:spChg>
        <pc:spChg chg="mod">
          <ac:chgData name="hassan MH" userId="84cd2103f36ef0dc" providerId="LiveId" clId="{503E8875-88F6-4C29-BD5A-496F9A349BB6}" dt="2022-04-24T15:01:02.458" v="882"/>
          <ac:spMkLst>
            <pc:docMk/>
            <pc:sldMk cId="3122603315" sldId="404"/>
            <ac:spMk id="292" creationId="{0E77F2A1-DE5B-457E-ABE5-FD57ED8F5079}"/>
          </ac:spMkLst>
        </pc:spChg>
        <pc:spChg chg="mod">
          <ac:chgData name="hassan MH" userId="84cd2103f36ef0dc" providerId="LiveId" clId="{503E8875-88F6-4C29-BD5A-496F9A349BB6}" dt="2022-04-24T15:01:02.458" v="882"/>
          <ac:spMkLst>
            <pc:docMk/>
            <pc:sldMk cId="3122603315" sldId="404"/>
            <ac:spMk id="293" creationId="{50C62336-2CAC-44EB-8407-F0B5125FB702}"/>
          </ac:spMkLst>
        </pc:spChg>
        <pc:spChg chg="mod">
          <ac:chgData name="hassan MH" userId="84cd2103f36ef0dc" providerId="LiveId" clId="{503E8875-88F6-4C29-BD5A-496F9A349BB6}" dt="2022-04-24T15:01:02.458" v="882"/>
          <ac:spMkLst>
            <pc:docMk/>
            <pc:sldMk cId="3122603315" sldId="404"/>
            <ac:spMk id="294" creationId="{B6AD08A5-CE85-4E27-877C-7E1B6C485647}"/>
          </ac:spMkLst>
        </pc:spChg>
        <pc:spChg chg="mod">
          <ac:chgData name="hassan MH" userId="84cd2103f36ef0dc" providerId="LiveId" clId="{503E8875-88F6-4C29-BD5A-496F9A349BB6}" dt="2022-04-24T15:01:02.458" v="882"/>
          <ac:spMkLst>
            <pc:docMk/>
            <pc:sldMk cId="3122603315" sldId="404"/>
            <ac:spMk id="295" creationId="{B4744DC0-FBB8-422F-A1C7-C035E5185D64}"/>
          </ac:spMkLst>
        </pc:spChg>
        <pc:spChg chg="mod">
          <ac:chgData name="hassan MH" userId="84cd2103f36ef0dc" providerId="LiveId" clId="{503E8875-88F6-4C29-BD5A-496F9A349BB6}" dt="2022-04-24T15:01:02.458" v="882"/>
          <ac:spMkLst>
            <pc:docMk/>
            <pc:sldMk cId="3122603315" sldId="404"/>
            <ac:spMk id="296" creationId="{8EBAA5D4-A9E1-4C76-AA62-2BF23FD4437A}"/>
          </ac:spMkLst>
        </pc:spChg>
        <pc:spChg chg="mod">
          <ac:chgData name="hassan MH" userId="84cd2103f36ef0dc" providerId="LiveId" clId="{503E8875-88F6-4C29-BD5A-496F9A349BB6}" dt="2022-04-24T15:01:02.458" v="882"/>
          <ac:spMkLst>
            <pc:docMk/>
            <pc:sldMk cId="3122603315" sldId="404"/>
            <ac:spMk id="297" creationId="{86027C86-7D63-4B83-A336-919FDEE66BB8}"/>
          </ac:spMkLst>
        </pc:spChg>
        <pc:spChg chg="mod">
          <ac:chgData name="hassan MH" userId="84cd2103f36ef0dc" providerId="LiveId" clId="{503E8875-88F6-4C29-BD5A-496F9A349BB6}" dt="2022-04-24T15:01:02.458" v="882"/>
          <ac:spMkLst>
            <pc:docMk/>
            <pc:sldMk cId="3122603315" sldId="404"/>
            <ac:spMk id="298" creationId="{91C48458-E2AA-4DD1-8320-C6C8C64042EA}"/>
          </ac:spMkLst>
        </pc:spChg>
        <pc:spChg chg="mod">
          <ac:chgData name="hassan MH" userId="84cd2103f36ef0dc" providerId="LiveId" clId="{503E8875-88F6-4C29-BD5A-496F9A349BB6}" dt="2022-04-24T15:01:02.458" v="882"/>
          <ac:spMkLst>
            <pc:docMk/>
            <pc:sldMk cId="3122603315" sldId="404"/>
            <ac:spMk id="299" creationId="{9677BC59-36D8-4C36-AA29-DB0835BB4C1B}"/>
          </ac:spMkLst>
        </pc:spChg>
        <pc:spChg chg="mod">
          <ac:chgData name="hassan MH" userId="84cd2103f36ef0dc" providerId="LiveId" clId="{503E8875-88F6-4C29-BD5A-496F9A349BB6}" dt="2022-04-24T15:01:02.458" v="882"/>
          <ac:spMkLst>
            <pc:docMk/>
            <pc:sldMk cId="3122603315" sldId="404"/>
            <ac:spMk id="300" creationId="{4FBA90D0-0A86-48EC-B280-69CD41F6D353}"/>
          </ac:spMkLst>
        </pc:spChg>
        <pc:spChg chg="mod">
          <ac:chgData name="hassan MH" userId="84cd2103f36ef0dc" providerId="LiveId" clId="{503E8875-88F6-4C29-BD5A-496F9A349BB6}" dt="2022-04-24T15:01:02.458" v="882"/>
          <ac:spMkLst>
            <pc:docMk/>
            <pc:sldMk cId="3122603315" sldId="404"/>
            <ac:spMk id="301" creationId="{E1A1F8E4-A860-41E8-AAFB-5E04C926E45A}"/>
          </ac:spMkLst>
        </pc:spChg>
        <pc:spChg chg="mod">
          <ac:chgData name="hassan MH" userId="84cd2103f36ef0dc" providerId="LiveId" clId="{503E8875-88F6-4C29-BD5A-496F9A349BB6}" dt="2022-04-24T15:01:02.458" v="882"/>
          <ac:spMkLst>
            <pc:docMk/>
            <pc:sldMk cId="3122603315" sldId="404"/>
            <ac:spMk id="302" creationId="{C35A7199-B91A-45E7-9CF4-334063139FC4}"/>
          </ac:spMkLst>
        </pc:spChg>
        <pc:spChg chg="mod">
          <ac:chgData name="hassan MH" userId="84cd2103f36ef0dc" providerId="LiveId" clId="{503E8875-88F6-4C29-BD5A-496F9A349BB6}" dt="2022-04-24T15:01:02.458" v="882"/>
          <ac:spMkLst>
            <pc:docMk/>
            <pc:sldMk cId="3122603315" sldId="404"/>
            <ac:spMk id="303" creationId="{7D619640-AEA3-48D6-8663-69471ECDE74C}"/>
          </ac:spMkLst>
        </pc:spChg>
        <pc:spChg chg="mod">
          <ac:chgData name="hassan MH" userId="84cd2103f36ef0dc" providerId="LiveId" clId="{503E8875-88F6-4C29-BD5A-496F9A349BB6}" dt="2022-04-24T15:01:02.458" v="882"/>
          <ac:spMkLst>
            <pc:docMk/>
            <pc:sldMk cId="3122603315" sldId="404"/>
            <ac:spMk id="304" creationId="{79981AAD-CFF2-4497-AAEE-0461A22CA597}"/>
          </ac:spMkLst>
        </pc:spChg>
        <pc:spChg chg="mod">
          <ac:chgData name="hassan MH" userId="84cd2103f36ef0dc" providerId="LiveId" clId="{503E8875-88F6-4C29-BD5A-496F9A349BB6}" dt="2022-04-24T15:01:02.458" v="882"/>
          <ac:spMkLst>
            <pc:docMk/>
            <pc:sldMk cId="3122603315" sldId="404"/>
            <ac:spMk id="305" creationId="{A12C8AE4-40EE-491E-B9A1-6FDC7F175271}"/>
          </ac:spMkLst>
        </pc:spChg>
        <pc:spChg chg="mod">
          <ac:chgData name="hassan MH" userId="84cd2103f36ef0dc" providerId="LiveId" clId="{503E8875-88F6-4C29-BD5A-496F9A349BB6}" dt="2022-04-24T15:01:02.458" v="882"/>
          <ac:spMkLst>
            <pc:docMk/>
            <pc:sldMk cId="3122603315" sldId="404"/>
            <ac:spMk id="306" creationId="{B524CCC1-94FC-47B6-86EC-BF69B683DB5C}"/>
          </ac:spMkLst>
        </pc:spChg>
        <pc:spChg chg="mod">
          <ac:chgData name="hassan MH" userId="84cd2103f36ef0dc" providerId="LiveId" clId="{503E8875-88F6-4C29-BD5A-496F9A349BB6}" dt="2022-04-24T15:01:02.458" v="882"/>
          <ac:spMkLst>
            <pc:docMk/>
            <pc:sldMk cId="3122603315" sldId="404"/>
            <ac:spMk id="307" creationId="{87748D37-1707-499E-AF3B-F239F4042602}"/>
          </ac:spMkLst>
        </pc:spChg>
        <pc:spChg chg="mod">
          <ac:chgData name="hassan MH" userId="84cd2103f36ef0dc" providerId="LiveId" clId="{503E8875-88F6-4C29-BD5A-496F9A349BB6}" dt="2022-04-24T15:01:02.458" v="882"/>
          <ac:spMkLst>
            <pc:docMk/>
            <pc:sldMk cId="3122603315" sldId="404"/>
            <ac:spMk id="308" creationId="{C34BF59E-6C84-4426-A0DC-BEAC32C39303}"/>
          </ac:spMkLst>
        </pc:spChg>
        <pc:spChg chg="mod">
          <ac:chgData name="hassan MH" userId="84cd2103f36ef0dc" providerId="LiveId" clId="{503E8875-88F6-4C29-BD5A-496F9A349BB6}" dt="2022-04-24T15:01:02.458" v="882"/>
          <ac:spMkLst>
            <pc:docMk/>
            <pc:sldMk cId="3122603315" sldId="404"/>
            <ac:spMk id="309" creationId="{C021A63E-2AC8-4C50-9A1C-2D83638FD316}"/>
          </ac:spMkLst>
        </pc:spChg>
        <pc:spChg chg="mod">
          <ac:chgData name="hassan MH" userId="84cd2103f36ef0dc" providerId="LiveId" clId="{503E8875-88F6-4C29-BD5A-496F9A349BB6}" dt="2022-04-24T15:01:02.458" v="882"/>
          <ac:spMkLst>
            <pc:docMk/>
            <pc:sldMk cId="3122603315" sldId="404"/>
            <ac:spMk id="310" creationId="{FC017343-4E54-4FEF-89E8-924006389048}"/>
          </ac:spMkLst>
        </pc:spChg>
        <pc:spChg chg="mod">
          <ac:chgData name="hassan MH" userId="84cd2103f36ef0dc" providerId="LiveId" clId="{503E8875-88F6-4C29-BD5A-496F9A349BB6}" dt="2022-04-24T15:01:02.458" v="882"/>
          <ac:spMkLst>
            <pc:docMk/>
            <pc:sldMk cId="3122603315" sldId="404"/>
            <ac:spMk id="311" creationId="{69A73F28-DD4D-4078-AF53-5EEB1921B9F3}"/>
          </ac:spMkLst>
        </pc:spChg>
        <pc:spChg chg="mod">
          <ac:chgData name="hassan MH" userId="84cd2103f36ef0dc" providerId="LiveId" clId="{503E8875-88F6-4C29-BD5A-496F9A349BB6}" dt="2022-04-24T15:01:02.458" v="882"/>
          <ac:spMkLst>
            <pc:docMk/>
            <pc:sldMk cId="3122603315" sldId="404"/>
            <ac:spMk id="312" creationId="{BD68D958-B79C-43A3-9007-48B7BA3DFEC5}"/>
          </ac:spMkLst>
        </pc:spChg>
        <pc:spChg chg="mod">
          <ac:chgData name="hassan MH" userId="84cd2103f36ef0dc" providerId="LiveId" clId="{503E8875-88F6-4C29-BD5A-496F9A349BB6}" dt="2022-04-24T15:01:02.458" v="882"/>
          <ac:spMkLst>
            <pc:docMk/>
            <pc:sldMk cId="3122603315" sldId="404"/>
            <ac:spMk id="313" creationId="{705CD269-491A-46CF-BD3A-63E7F7C4EE03}"/>
          </ac:spMkLst>
        </pc:spChg>
        <pc:spChg chg="mod">
          <ac:chgData name="hassan MH" userId="84cd2103f36ef0dc" providerId="LiveId" clId="{503E8875-88F6-4C29-BD5A-496F9A349BB6}" dt="2022-04-24T15:01:02.458" v="882"/>
          <ac:spMkLst>
            <pc:docMk/>
            <pc:sldMk cId="3122603315" sldId="404"/>
            <ac:spMk id="314" creationId="{C193380A-5DF5-43AD-96A6-CA0E9D5741DC}"/>
          </ac:spMkLst>
        </pc:spChg>
        <pc:spChg chg="mod">
          <ac:chgData name="hassan MH" userId="84cd2103f36ef0dc" providerId="LiveId" clId="{503E8875-88F6-4C29-BD5A-496F9A349BB6}" dt="2022-04-24T15:01:02.458" v="882"/>
          <ac:spMkLst>
            <pc:docMk/>
            <pc:sldMk cId="3122603315" sldId="404"/>
            <ac:spMk id="315" creationId="{EFFF790B-A7DD-4B1A-845E-F3988D45DAF4}"/>
          </ac:spMkLst>
        </pc:spChg>
        <pc:spChg chg="mod">
          <ac:chgData name="hassan MH" userId="84cd2103f36ef0dc" providerId="LiveId" clId="{503E8875-88F6-4C29-BD5A-496F9A349BB6}" dt="2022-04-24T15:01:02.458" v="882"/>
          <ac:spMkLst>
            <pc:docMk/>
            <pc:sldMk cId="3122603315" sldId="404"/>
            <ac:spMk id="316" creationId="{0B11E911-78B1-4718-B1A5-68BEE68BD251}"/>
          </ac:spMkLst>
        </pc:spChg>
        <pc:spChg chg="mod">
          <ac:chgData name="hassan MH" userId="84cd2103f36ef0dc" providerId="LiveId" clId="{503E8875-88F6-4C29-BD5A-496F9A349BB6}" dt="2022-04-24T15:01:02.458" v="882"/>
          <ac:spMkLst>
            <pc:docMk/>
            <pc:sldMk cId="3122603315" sldId="404"/>
            <ac:spMk id="317" creationId="{F6EB934C-A166-4177-8EBA-11957D1C27A4}"/>
          </ac:spMkLst>
        </pc:spChg>
        <pc:spChg chg="mod">
          <ac:chgData name="hassan MH" userId="84cd2103f36ef0dc" providerId="LiveId" clId="{503E8875-88F6-4C29-BD5A-496F9A349BB6}" dt="2022-04-24T15:01:02.458" v="882"/>
          <ac:spMkLst>
            <pc:docMk/>
            <pc:sldMk cId="3122603315" sldId="404"/>
            <ac:spMk id="318" creationId="{D0F2D6C3-EF69-4B52-BDBE-A24845D634D3}"/>
          </ac:spMkLst>
        </pc:spChg>
        <pc:spChg chg="mod">
          <ac:chgData name="hassan MH" userId="84cd2103f36ef0dc" providerId="LiveId" clId="{503E8875-88F6-4C29-BD5A-496F9A349BB6}" dt="2022-04-24T15:01:02.458" v="882"/>
          <ac:spMkLst>
            <pc:docMk/>
            <pc:sldMk cId="3122603315" sldId="404"/>
            <ac:spMk id="319" creationId="{018235E3-4FB4-4C0C-A231-E195C399D0A6}"/>
          </ac:spMkLst>
        </pc:spChg>
        <pc:spChg chg="mod">
          <ac:chgData name="hassan MH" userId="84cd2103f36ef0dc" providerId="LiveId" clId="{503E8875-88F6-4C29-BD5A-496F9A349BB6}" dt="2022-04-24T15:01:02.458" v="882"/>
          <ac:spMkLst>
            <pc:docMk/>
            <pc:sldMk cId="3122603315" sldId="404"/>
            <ac:spMk id="320" creationId="{42955387-9DD5-4865-8CFF-1394FEE8C0D1}"/>
          </ac:spMkLst>
        </pc:spChg>
        <pc:spChg chg="mod">
          <ac:chgData name="hassan MH" userId="84cd2103f36ef0dc" providerId="LiveId" clId="{503E8875-88F6-4C29-BD5A-496F9A349BB6}" dt="2022-04-24T15:01:02.458" v="882"/>
          <ac:spMkLst>
            <pc:docMk/>
            <pc:sldMk cId="3122603315" sldId="404"/>
            <ac:spMk id="321" creationId="{3684BC12-886E-412E-BCA8-A08C9617CA65}"/>
          </ac:spMkLst>
        </pc:spChg>
        <pc:spChg chg="mod">
          <ac:chgData name="hassan MH" userId="84cd2103f36ef0dc" providerId="LiveId" clId="{503E8875-88F6-4C29-BD5A-496F9A349BB6}" dt="2022-04-24T15:01:02.458" v="882"/>
          <ac:spMkLst>
            <pc:docMk/>
            <pc:sldMk cId="3122603315" sldId="404"/>
            <ac:spMk id="322" creationId="{6BDDC60F-8916-4E66-8943-D171F8635743}"/>
          </ac:spMkLst>
        </pc:spChg>
        <pc:spChg chg="mod">
          <ac:chgData name="hassan MH" userId="84cd2103f36ef0dc" providerId="LiveId" clId="{503E8875-88F6-4C29-BD5A-496F9A349BB6}" dt="2022-04-24T15:01:02.458" v="882"/>
          <ac:spMkLst>
            <pc:docMk/>
            <pc:sldMk cId="3122603315" sldId="404"/>
            <ac:spMk id="323" creationId="{D998021F-6AD8-45F6-B4EA-E13A5A0B2285}"/>
          </ac:spMkLst>
        </pc:spChg>
        <pc:spChg chg="mod">
          <ac:chgData name="hassan MH" userId="84cd2103f36ef0dc" providerId="LiveId" clId="{503E8875-88F6-4C29-BD5A-496F9A349BB6}" dt="2022-04-24T15:01:02.458" v="882"/>
          <ac:spMkLst>
            <pc:docMk/>
            <pc:sldMk cId="3122603315" sldId="404"/>
            <ac:spMk id="324" creationId="{470FC0D7-419C-4809-98CC-9CE0F091AF0B}"/>
          </ac:spMkLst>
        </pc:spChg>
        <pc:spChg chg="mod">
          <ac:chgData name="hassan MH" userId="84cd2103f36ef0dc" providerId="LiveId" clId="{503E8875-88F6-4C29-BD5A-496F9A349BB6}" dt="2022-04-24T15:01:02.458" v="882"/>
          <ac:spMkLst>
            <pc:docMk/>
            <pc:sldMk cId="3122603315" sldId="404"/>
            <ac:spMk id="325" creationId="{A163B513-AF3E-4492-8E6F-EB7DC2369985}"/>
          </ac:spMkLst>
        </pc:spChg>
        <pc:spChg chg="mod">
          <ac:chgData name="hassan MH" userId="84cd2103f36ef0dc" providerId="LiveId" clId="{503E8875-88F6-4C29-BD5A-496F9A349BB6}" dt="2022-04-24T15:01:02.458" v="882"/>
          <ac:spMkLst>
            <pc:docMk/>
            <pc:sldMk cId="3122603315" sldId="404"/>
            <ac:spMk id="326" creationId="{382FEE43-7972-4306-AF68-5D008A239C86}"/>
          </ac:spMkLst>
        </pc:spChg>
        <pc:spChg chg="mod">
          <ac:chgData name="hassan MH" userId="84cd2103f36ef0dc" providerId="LiveId" clId="{503E8875-88F6-4C29-BD5A-496F9A349BB6}" dt="2022-04-24T15:01:02.458" v="882"/>
          <ac:spMkLst>
            <pc:docMk/>
            <pc:sldMk cId="3122603315" sldId="404"/>
            <ac:spMk id="327" creationId="{552866CB-3771-4BD9-A804-7969B2EE7291}"/>
          </ac:spMkLst>
        </pc:spChg>
        <pc:spChg chg="mod">
          <ac:chgData name="hassan MH" userId="84cd2103f36ef0dc" providerId="LiveId" clId="{503E8875-88F6-4C29-BD5A-496F9A349BB6}" dt="2022-04-24T15:01:02.458" v="882"/>
          <ac:spMkLst>
            <pc:docMk/>
            <pc:sldMk cId="3122603315" sldId="404"/>
            <ac:spMk id="328" creationId="{06575FEE-C19B-4105-A914-07B1883DBCD6}"/>
          </ac:spMkLst>
        </pc:spChg>
        <pc:spChg chg="mod">
          <ac:chgData name="hassan MH" userId="84cd2103f36ef0dc" providerId="LiveId" clId="{503E8875-88F6-4C29-BD5A-496F9A349BB6}" dt="2022-04-24T15:01:02.458" v="882"/>
          <ac:spMkLst>
            <pc:docMk/>
            <pc:sldMk cId="3122603315" sldId="404"/>
            <ac:spMk id="329" creationId="{BE64C26D-EA4C-4EFC-A0C8-BDA506A8E4FB}"/>
          </ac:spMkLst>
        </pc:spChg>
        <pc:spChg chg="mod">
          <ac:chgData name="hassan MH" userId="84cd2103f36ef0dc" providerId="LiveId" clId="{503E8875-88F6-4C29-BD5A-496F9A349BB6}" dt="2022-04-24T15:01:02.458" v="882"/>
          <ac:spMkLst>
            <pc:docMk/>
            <pc:sldMk cId="3122603315" sldId="404"/>
            <ac:spMk id="330" creationId="{9C35B7B1-DD7E-410D-92AD-21A060FF5385}"/>
          </ac:spMkLst>
        </pc:spChg>
        <pc:spChg chg="mod">
          <ac:chgData name="hassan MH" userId="84cd2103f36ef0dc" providerId="LiveId" clId="{503E8875-88F6-4C29-BD5A-496F9A349BB6}" dt="2022-04-24T15:01:02.458" v="882"/>
          <ac:spMkLst>
            <pc:docMk/>
            <pc:sldMk cId="3122603315" sldId="404"/>
            <ac:spMk id="331" creationId="{FEEB72C6-8C76-4CCE-9DAB-A501A400B00A}"/>
          </ac:spMkLst>
        </pc:spChg>
        <pc:spChg chg="mod">
          <ac:chgData name="hassan MH" userId="84cd2103f36ef0dc" providerId="LiveId" clId="{503E8875-88F6-4C29-BD5A-496F9A349BB6}" dt="2022-04-24T15:01:02.458" v="882"/>
          <ac:spMkLst>
            <pc:docMk/>
            <pc:sldMk cId="3122603315" sldId="404"/>
            <ac:spMk id="332" creationId="{4D600D1F-7BDF-4F3B-9841-E0EDFB57A3A9}"/>
          </ac:spMkLst>
        </pc:spChg>
        <pc:spChg chg="mod">
          <ac:chgData name="hassan MH" userId="84cd2103f36ef0dc" providerId="LiveId" clId="{503E8875-88F6-4C29-BD5A-496F9A349BB6}" dt="2022-04-24T15:01:02.458" v="882"/>
          <ac:spMkLst>
            <pc:docMk/>
            <pc:sldMk cId="3122603315" sldId="404"/>
            <ac:spMk id="333" creationId="{32BDDBE1-B428-42EE-9161-116522F3000B}"/>
          </ac:spMkLst>
        </pc:spChg>
        <pc:spChg chg="mod">
          <ac:chgData name="hassan MH" userId="84cd2103f36ef0dc" providerId="LiveId" clId="{503E8875-88F6-4C29-BD5A-496F9A349BB6}" dt="2022-04-24T15:01:02.458" v="882"/>
          <ac:spMkLst>
            <pc:docMk/>
            <pc:sldMk cId="3122603315" sldId="404"/>
            <ac:spMk id="334" creationId="{6A0F08D8-9B58-413E-AD40-26F5C132942E}"/>
          </ac:spMkLst>
        </pc:spChg>
        <pc:spChg chg="mod">
          <ac:chgData name="hassan MH" userId="84cd2103f36ef0dc" providerId="LiveId" clId="{503E8875-88F6-4C29-BD5A-496F9A349BB6}" dt="2022-04-24T15:01:02.458" v="882"/>
          <ac:spMkLst>
            <pc:docMk/>
            <pc:sldMk cId="3122603315" sldId="404"/>
            <ac:spMk id="335" creationId="{9E06BED6-8F57-465E-810C-54B5A8293D6E}"/>
          </ac:spMkLst>
        </pc:spChg>
        <pc:spChg chg="mod">
          <ac:chgData name="hassan MH" userId="84cd2103f36ef0dc" providerId="LiveId" clId="{503E8875-88F6-4C29-BD5A-496F9A349BB6}" dt="2022-04-24T15:01:02.458" v="882"/>
          <ac:spMkLst>
            <pc:docMk/>
            <pc:sldMk cId="3122603315" sldId="404"/>
            <ac:spMk id="336" creationId="{050A5723-5496-4CBA-9BA4-71AC03408678}"/>
          </ac:spMkLst>
        </pc:spChg>
        <pc:spChg chg="mod">
          <ac:chgData name="hassan MH" userId="84cd2103f36ef0dc" providerId="LiveId" clId="{503E8875-88F6-4C29-BD5A-496F9A349BB6}" dt="2022-04-24T15:01:02.458" v="882"/>
          <ac:spMkLst>
            <pc:docMk/>
            <pc:sldMk cId="3122603315" sldId="404"/>
            <ac:spMk id="337" creationId="{2FCFD6D4-5182-4203-86DA-FF8095E309DC}"/>
          </ac:spMkLst>
        </pc:spChg>
        <pc:spChg chg="mod">
          <ac:chgData name="hassan MH" userId="84cd2103f36ef0dc" providerId="LiveId" clId="{503E8875-88F6-4C29-BD5A-496F9A349BB6}" dt="2022-04-24T15:01:02.458" v="882"/>
          <ac:spMkLst>
            <pc:docMk/>
            <pc:sldMk cId="3122603315" sldId="404"/>
            <ac:spMk id="338" creationId="{9B2E624A-85CE-4DAB-B125-D24680E8B812}"/>
          </ac:spMkLst>
        </pc:spChg>
        <pc:spChg chg="mod">
          <ac:chgData name="hassan MH" userId="84cd2103f36ef0dc" providerId="LiveId" clId="{503E8875-88F6-4C29-BD5A-496F9A349BB6}" dt="2022-04-24T15:01:02.458" v="882"/>
          <ac:spMkLst>
            <pc:docMk/>
            <pc:sldMk cId="3122603315" sldId="404"/>
            <ac:spMk id="339" creationId="{DC55DDB8-CBF9-4023-93B2-09B88233FF41}"/>
          </ac:spMkLst>
        </pc:spChg>
        <pc:spChg chg="mod">
          <ac:chgData name="hassan MH" userId="84cd2103f36ef0dc" providerId="LiveId" clId="{503E8875-88F6-4C29-BD5A-496F9A349BB6}" dt="2022-04-24T15:01:02.458" v="882"/>
          <ac:spMkLst>
            <pc:docMk/>
            <pc:sldMk cId="3122603315" sldId="404"/>
            <ac:spMk id="340" creationId="{F93F2E0B-4C55-42F1-8080-9281D33CBCFB}"/>
          </ac:spMkLst>
        </pc:spChg>
        <pc:spChg chg="mod">
          <ac:chgData name="hassan MH" userId="84cd2103f36ef0dc" providerId="LiveId" clId="{503E8875-88F6-4C29-BD5A-496F9A349BB6}" dt="2022-04-24T15:01:02.458" v="882"/>
          <ac:spMkLst>
            <pc:docMk/>
            <pc:sldMk cId="3122603315" sldId="404"/>
            <ac:spMk id="341" creationId="{FF87B56F-394B-4A6E-B946-AB5CB294EF4E}"/>
          </ac:spMkLst>
        </pc:spChg>
        <pc:spChg chg="mod">
          <ac:chgData name="hassan MH" userId="84cd2103f36ef0dc" providerId="LiveId" clId="{503E8875-88F6-4C29-BD5A-496F9A349BB6}" dt="2022-04-24T15:01:02.458" v="882"/>
          <ac:spMkLst>
            <pc:docMk/>
            <pc:sldMk cId="3122603315" sldId="404"/>
            <ac:spMk id="342" creationId="{F5885E8B-72F9-4C93-B59B-6624A5A1B6A7}"/>
          </ac:spMkLst>
        </pc:spChg>
        <pc:spChg chg="mod">
          <ac:chgData name="hassan MH" userId="84cd2103f36ef0dc" providerId="LiveId" clId="{503E8875-88F6-4C29-BD5A-496F9A349BB6}" dt="2022-04-24T15:01:02.458" v="882"/>
          <ac:spMkLst>
            <pc:docMk/>
            <pc:sldMk cId="3122603315" sldId="404"/>
            <ac:spMk id="343" creationId="{884490ED-6949-41A4-8544-106CFBA8E16B}"/>
          </ac:spMkLst>
        </pc:spChg>
        <pc:spChg chg="mod">
          <ac:chgData name="hassan MH" userId="84cd2103f36ef0dc" providerId="LiveId" clId="{503E8875-88F6-4C29-BD5A-496F9A349BB6}" dt="2022-04-24T15:01:02.458" v="882"/>
          <ac:spMkLst>
            <pc:docMk/>
            <pc:sldMk cId="3122603315" sldId="404"/>
            <ac:spMk id="344" creationId="{DFC7A1FA-6B2C-42F0-B9B7-759F1740F635}"/>
          </ac:spMkLst>
        </pc:spChg>
        <pc:spChg chg="mod">
          <ac:chgData name="hassan MH" userId="84cd2103f36ef0dc" providerId="LiveId" clId="{503E8875-88F6-4C29-BD5A-496F9A349BB6}" dt="2022-04-24T15:01:02.458" v="882"/>
          <ac:spMkLst>
            <pc:docMk/>
            <pc:sldMk cId="3122603315" sldId="404"/>
            <ac:spMk id="345" creationId="{5E67A17F-8CB3-4864-8B2A-741A09B15FE2}"/>
          </ac:spMkLst>
        </pc:spChg>
        <pc:spChg chg="mod">
          <ac:chgData name="hassan MH" userId="84cd2103f36ef0dc" providerId="LiveId" clId="{503E8875-88F6-4C29-BD5A-496F9A349BB6}" dt="2022-04-24T15:01:02.458" v="882"/>
          <ac:spMkLst>
            <pc:docMk/>
            <pc:sldMk cId="3122603315" sldId="404"/>
            <ac:spMk id="346" creationId="{25AF3795-75EC-4A1E-958B-DFB0778A676D}"/>
          </ac:spMkLst>
        </pc:spChg>
        <pc:spChg chg="mod">
          <ac:chgData name="hassan MH" userId="84cd2103f36ef0dc" providerId="LiveId" clId="{503E8875-88F6-4C29-BD5A-496F9A349BB6}" dt="2022-04-24T15:01:02.458" v="882"/>
          <ac:spMkLst>
            <pc:docMk/>
            <pc:sldMk cId="3122603315" sldId="404"/>
            <ac:spMk id="347" creationId="{F3A66DA4-09EA-4E0B-B32E-EEBC57D2AF3F}"/>
          </ac:spMkLst>
        </pc:spChg>
        <pc:spChg chg="mod">
          <ac:chgData name="hassan MH" userId="84cd2103f36ef0dc" providerId="LiveId" clId="{503E8875-88F6-4C29-BD5A-496F9A349BB6}" dt="2022-04-24T15:01:02.458" v="882"/>
          <ac:spMkLst>
            <pc:docMk/>
            <pc:sldMk cId="3122603315" sldId="404"/>
            <ac:spMk id="363" creationId="{D25C6FD9-695F-4E5E-93AF-CD2CB9F72CFD}"/>
          </ac:spMkLst>
        </pc:spChg>
        <pc:spChg chg="mod">
          <ac:chgData name="hassan MH" userId="84cd2103f36ef0dc" providerId="LiveId" clId="{503E8875-88F6-4C29-BD5A-496F9A349BB6}" dt="2022-04-24T15:01:02.458" v="882"/>
          <ac:spMkLst>
            <pc:docMk/>
            <pc:sldMk cId="3122603315" sldId="404"/>
            <ac:spMk id="364" creationId="{E8D9C182-05E2-4E69-AD95-39172540DE19}"/>
          </ac:spMkLst>
        </pc:spChg>
        <pc:spChg chg="mod">
          <ac:chgData name="hassan MH" userId="84cd2103f36ef0dc" providerId="LiveId" clId="{503E8875-88F6-4C29-BD5A-496F9A349BB6}" dt="2022-04-24T15:01:02.458" v="882"/>
          <ac:spMkLst>
            <pc:docMk/>
            <pc:sldMk cId="3122603315" sldId="404"/>
            <ac:spMk id="365" creationId="{1EEDB176-88CF-44CE-87D8-2BBCA68A846A}"/>
          </ac:spMkLst>
        </pc:spChg>
        <pc:spChg chg="mod">
          <ac:chgData name="hassan MH" userId="84cd2103f36ef0dc" providerId="LiveId" clId="{503E8875-88F6-4C29-BD5A-496F9A349BB6}" dt="2022-04-24T15:01:02.458" v="882"/>
          <ac:spMkLst>
            <pc:docMk/>
            <pc:sldMk cId="3122603315" sldId="404"/>
            <ac:spMk id="366" creationId="{9343D45E-41E6-4AD1-A593-C5432FAD3B5A}"/>
          </ac:spMkLst>
        </pc:spChg>
        <pc:spChg chg="mod">
          <ac:chgData name="hassan MH" userId="84cd2103f36ef0dc" providerId="LiveId" clId="{503E8875-88F6-4C29-BD5A-496F9A349BB6}" dt="2022-04-24T15:01:02.458" v="882"/>
          <ac:spMkLst>
            <pc:docMk/>
            <pc:sldMk cId="3122603315" sldId="404"/>
            <ac:spMk id="367" creationId="{A05012B2-0C00-447B-BE1F-FA2D4F2E7F9B}"/>
          </ac:spMkLst>
        </pc:spChg>
        <pc:spChg chg="mod">
          <ac:chgData name="hassan MH" userId="84cd2103f36ef0dc" providerId="LiveId" clId="{503E8875-88F6-4C29-BD5A-496F9A349BB6}" dt="2022-04-24T15:01:02.458" v="882"/>
          <ac:spMkLst>
            <pc:docMk/>
            <pc:sldMk cId="3122603315" sldId="404"/>
            <ac:spMk id="368" creationId="{99515201-2BFE-48EB-ABE2-545236ABAF7F}"/>
          </ac:spMkLst>
        </pc:spChg>
        <pc:spChg chg="mod">
          <ac:chgData name="hassan MH" userId="84cd2103f36ef0dc" providerId="LiveId" clId="{503E8875-88F6-4C29-BD5A-496F9A349BB6}" dt="2022-04-24T15:01:02.458" v="882"/>
          <ac:spMkLst>
            <pc:docMk/>
            <pc:sldMk cId="3122603315" sldId="404"/>
            <ac:spMk id="369" creationId="{50DAC01F-1963-4D4F-9456-5B99D7960D8B}"/>
          </ac:spMkLst>
        </pc:spChg>
        <pc:spChg chg="mod">
          <ac:chgData name="hassan MH" userId="84cd2103f36ef0dc" providerId="LiveId" clId="{503E8875-88F6-4C29-BD5A-496F9A349BB6}" dt="2022-04-24T15:01:02.458" v="882"/>
          <ac:spMkLst>
            <pc:docMk/>
            <pc:sldMk cId="3122603315" sldId="404"/>
            <ac:spMk id="370" creationId="{5BFDD9F0-E248-442A-99B6-8F9C9BAD2368}"/>
          </ac:spMkLst>
        </pc:spChg>
        <pc:spChg chg="mod">
          <ac:chgData name="hassan MH" userId="84cd2103f36ef0dc" providerId="LiveId" clId="{503E8875-88F6-4C29-BD5A-496F9A349BB6}" dt="2022-04-24T15:01:02.458" v="882"/>
          <ac:spMkLst>
            <pc:docMk/>
            <pc:sldMk cId="3122603315" sldId="404"/>
            <ac:spMk id="371" creationId="{1EBE9CA4-2BFB-47A8-9DD1-A91CC8A692C3}"/>
          </ac:spMkLst>
        </pc:spChg>
        <pc:spChg chg="mod">
          <ac:chgData name="hassan MH" userId="84cd2103f36ef0dc" providerId="LiveId" clId="{503E8875-88F6-4C29-BD5A-496F9A349BB6}" dt="2022-04-24T15:01:02.458" v="882"/>
          <ac:spMkLst>
            <pc:docMk/>
            <pc:sldMk cId="3122603315" sldId="404"/>
            <ac:spMk id="372" creationId="{598C895C-DA1C-4340-B1FA-DB4D908D192B}"/>
          </ac:spMkLst>
        </pc:spChg>
        <pc:spChg chg="mod">
          <ac:chgData name="hassan MH" userId="84cd2103f36ef0dc" providerId="LiveId" clId="{503E8875-88F6-4C29-BD5A-496F9A349BB6}" dt="2022-04-24T15:01:02.458" v="882"/>
          <ac:spMkLst>
            <pc:docMk/>
            <pc:sldMk cId="3122603315" sldId="404"/>
            <ac:spMk id="373" creationId="{90E5ECC3-58BD-43B0-B104-D642A14211F9}"/>
          </ac:spMkLst>
        </pc:spChg>
        <pc:spChg chg="mod">
          <ac:chgData name="hassan MH" userId="84cd2103f36ef0dc" providerId="LiveId" clId="{503E8875-88F6-4C29-BD5A-496F9A349BB6}" dt="2022-04-24T15:01:02.458" v="882"/>
          <ac:spMkLst>
            <pc:docMk/>
            <pc:sldMk cId="3122603315" sldId="404"/>
            <ac:spMk id="374" creationId="{C58A9109-B614-4F19-9E64-844A7F265091}"/>
          </ac:spMkLst>
        </pc:spChg>
        <pc:spChg chg="mod">
          <ac:chgData name="hassan MH" userId="84cd2103f36ef0dc" providerId="LiveId" clId="{503E8875-88F6-4C29-BD5A-496F9A349BB6}" dt="2022-04-24T15:01:02.458" v="882"/>
          <ac:spMkLst>
            <pc:docMk/>
            <pc:sldMk cId="3122603315" sldId="404"/>
            <ac:spMk id="375" creationId="{B9FBFD37-30E0-40FC-A864-47A0733A24F8}"/>
          </ac:spMkLst>
        </pc:spChg>
        <pc:spChg chg="mod">
          <ac:chgData name="hassan MH" userId="84cd2103f36ef0dc" providerId="LiveId" clId="{503E8875-88F6-4C29-BD5A-496F9A349BB6}" dt="2022-04-24T15:01:02.458" v="882"/>
          <ac:spMkLst>
            <pc:docMk/>
            <pc:sldMk cId="3122603315" sldId="404"/>
            <ac:spMk id="376" creationId="{FAB378CA-B95B-4573-AC2B-05A35A12E13F}"/>
          </ac:spMkLst>
        </pc:spChg>
        <pc:spChg chg="mod">
          <ac:chgData name="hassan MH" userId="84cd2103f36ef0dc" providerId="LiveId" clId="{503E8875-88F6-4C29-BD5A-496F9A349BB6}" dt="2022-04-24T15:01:02.458" v="882"/>
          <ac:spMkLst>
            <pc:docMk/>
            <pc:sldMk cId="3122603315" sldId="404"/>
            <ac:spMk id="377" creationId="{EEB06750-6EC1-42BD-9AC0-78698A281409}"/>
          </ac:spMkLst>
        </pc:spChg>
        <pc:spChg chg="mod">
          <ac:chgData name="hassan MH" userId="84cd2103f36ef0dc" providerId="LiveId" clId="{503E8875-88F6-4C29-BD5A-496F9A349BB6}" dt="2022-04-24T15:01:02.458" v="882"/>
          <ac:spMkLst>
            <pc:docMk/>
            <pc:sldMk cId="3122603315" sldId="404"/>
            <ac:spMk id="378" creationId="{898D7C74-94E3-49FE-B3A7-6E792966C797}"/>
          </ac:spMkLst>
        </pc:spChg>
        <pc:spChg chg="mod">
          <ac:chgData name="hassan MH" userId="84cd2103f36ef0dc" providerId="LiveId" clId="{503E8875-88F6-4C29-BD5A-496F9A349BB6}" dt="2022-04-24T15:01:02.458" v="882"/>
          <ac:spMkLst>
            <pc:docMk/>
            <pc:sldMk cId="3122603315" sldId="404"/>
            <ac:spMk id="379" creationId="{48C3D859-0859-456B-97A3-692C4500F455}"/>
          </ac:spMkLst>
        </pc:spChg>
        <pc:spChg chg="mod">
          <ac:chgData name="hassan MH" userId="84cd2103f36ef0dc" providerId="LiveId" clId="{503E8875-88F6-4C29-BD5A-496F9A349BB6}" dt="2022-04-24T15:01:02.458" v="882"/>
          <ac:spMkLst>
            <pc:docMk/>
            <pc:sldMk cId="3122603315" sldId="404"/>
            <ac:spMk id="380" creationId="{BAB76AD9-4E68-4F3F-AACA-2EAB721B445F}"/>
          </ac:spMkLst>
        </pc:spChg>
        <pc:spChg chg="mod">
          <ac:chgData name="hassan MH" userId="84cd2103f36ef0dc" providerId="LiveId" clId="{503E8875-88F6-4C29-BD5A-496F9A349BB6}" dt="2022-04-24T15:01:02.458" v="882"/>
          <ac:spMkLst>
            <pc:docMk/>
            <pc:sldMk cId="3122603315" sldId="404"/>
            <ac:spMk id="381" creationId="{4C068BCF-DBF7-4AC2-92F2-82D18B607825}"/>
          </ac:spMkLst>
        </pc:spChg>
        <pc:spChg chg="mod">
          <ac:chgData name="hassan MH" userId="84cd2103f36ef0dc" providerId="LiveId" clId="{503E8875-88F6-4C29-BD5A-496F9A349BB6}" dt="2022-04-24T15:01:02.458" v="882"/>
          <ac:spMkLst>
            <pc:docMk/>
            <pc:sldMk cId="3122603315" sldId="404"/>
            <ac:spMk id="382" creationId="{0347CB83-DAC6-4969-907A-97CA8339BE10}"/>
          </ac:spMkLst>
        </pc:spChg>
        <pc:spChg chg="mod">
          <ac:chgData name="hassan MH" userId="84cd2103f36ef0dc" providerId="LiveId" clId="{503E8875-88F6-4C29-BD5A-496F9A349BB6}" dt="2022-04-24T15:01:02.458" v="882"/>
          <ac:spMkLst>
            <pc:docMk/>
            <pc:sldMk cId="3122603315" sldId="404"/>
            <ac:spMk id="383" creationId="{1DCB349A-EB2D-41DC-AFAC-858DF865FDC9}"/>
          </ac:spMkLst>
        </pc:spChg>
        <pc:spChg chg="mod">
          <ac:chgData name="hassan MH" userId="84cd2103f36ef0dc" providerId="LiveId" clId="{503E8875-88F6-4C29-BD5A-496F9A349BB6}" dt="2022-04-24T15:01:02.458" v="882"/>
          <ac:spMkLst>
            <pc:docMk/>
            <pc:sldMk cId="3122603315" sldId="404"/>
            <ac:spMk id="384" creationId="{9AEA452A-EA3E-48E5-B8E5-6A3AE5CC3A10}"/>
          </ac:spMkLst>
        </pc:spChg>
        <pc:spChg chg="mod">
          <ac:chgData name="hassan MH" userId="84cd2103f36ef0dc" providerId="LiveId" clId="{503E8875-88F6-4C29-BD5A-496F9A349BB6}" dt="2022-04-24T15:01:02.458" v="882"/>
          <ac:spMkLst>
            <pc:docMk/>
            <pc:sldMk cId="3122603315" sldId="404"/>
            <ac:spMk id="385" creationId="{3F64A501-FA3B-44EC-A421-952B9AAAEE53}"/>
          </ac:spMkLst>
        </pc:spChg>
        <pc:spChg chg="mod">
          <ac:chgData name="hassan MH" userId="84cd2103f36ef0dc" providerId="LiveId" clId="{503E8875-88F6-4C29-BD5A-496F9A349BB6}" dt="2022-04-24T15:01:02.458" v="882"/>
          <ac:spMkLst>
            <pc:docMk/>
            <pc:sldMk cId="3122603315" sldId="404"/>
            <ac:spMk id="386" creationId="{39BB70FD-240E-4335-8FC9-306CA1F5B264}"/>
          </ac:spMkLst>
        </pc:spChg>
        <pc:spChg chg="mod">
          <ac:chgData name="hassan MH" userId="84cd2103f36ef0dc" providerId="LiveId" clId="{503E8875-88F6-4C29-BD5A-496F9A349BB6}" dt="2022-04-24T15:01:02.458" v="882"/>
          <ac:spMkLst>
            <pc:docMk/>
            <pc:sldMk cId="3122603315" sldId="404"/>
            <ac:spMk id="387" creationId="{5CD1A36E-2036-41C2-9E49-79A0C6DEED5E}"/>
          </ac:spMkLst>
        </pc:spChg>
        <pc:spChg chg="mod">
          <ac:chgData name="hassan MH" userId="84cd2103f36ef0dc" providerId="LiveId" clId="{503E8875-88F6-4C29-BD5A-496F9A349BB6}" dt="2022-04-24T15:01:02.458" v="882"/>
          <ac:spMkLst>
            <pc:docMk/>
            <pc:sldMk cId="3122603315" sldId="404"/>
            <ac:spMk id="388" creationId="{1807FC33-F044-4F53-A557-C3BAB50C976A}"/>
          </ac:spMkLst>
        </pc:spChg>
        <pc:spChg chg="mod">
          <ac:chgData name="hassan MH" userId="84cd2103f36ef0dc" providerId="LiveId" clId="{503E8875-88F6-4C29-BD5A-496F9A349BB6}" dt="2022-04-24T15:01:02.458" v="882"/>
          <ac:spMkLst>
            <pc:docMk/>
            <pc:sldMk cId="3122603315" sldId="404"/>
            <ac:spMk id="389" creationId="{77E76D78-FE13-4C93-9B44-BB14E167D892}"/>
          </ac:spMkLst>
        </pc:spChg>
        <pc:spChg chg="mod">
          <ac:chgData name="hassan MH" userId="84cd2103f36ef0dc" providerId="LiveId" clId="{503E8875-88F6-4C29-BD5A-496F9A349BB6}" dt="2022-04-24T15:01:02.458" v="882"/>
          <ac:spMkLst>
            <pc:docMk/>
            <pc:sldMk cId="3122603315" sldId="404"/>
            <ac:spMk id="390" creationId="{138E30C8-8D51-413D-807E-E56AD33496D8}"/>
          </ac:spMkLst>
        </pc:spChg>
        <pc:spChg chg="mod">
          <ac:chgData name="hassan MH" userId="84cd2103f36ef0dc" providerId="LiveId" clId="{503E8875-88F6-4C29-BD5A-496F9A349BB6}" dt="2022-04-24T15:01:02.458" v="882"/>
          <ac:spMkLst>
            <pc:docMk/>
            <pc:sldMk cId="3122603315" sldId="404"/>
            <ac:spMk id="391" creationId="{9ABAF61D-28DE-4DE2-83A2-63B3F226095B}"/>
          </ac:spMkLst>
        </pc:spChg>
        <pc:spChg chg="mod">
          <ac:chgData name="hassan MH" userId="84cd2103f36ef0dc" providerId="LiveId" clId="{503E8875-88F6-4C29-BD5A-496F9A349BB6}" dt="2022-04-24T15:01:02.458" v="882"/>
          <ac:spMkLst>
            <pc:docMk/>
            <pc:sldMk cId="3122603315" sldId="404"/>
            <ac:spMk id="392" creationId="{4E8C9611-A0B6-4D8B-84CC-A1289D268E15}"/>
          </ac:spMkLst>
        </pc:spChg>
        <pc:spChg chg="mod">
          <ac:chgData name="hassan MH" userId="84cd2103f36ef0dc" providerId="LiveId" clId="{503E8875-88F6-4C29-BD5A-496F9A349BB6}" dt="2022-04-24T15:01:02.458" v="882"/>
          <ac:spMkLst>
            <pc:docMk/>
            <pc:sldMk cId="3122603315" sldId="404"/>
            <ac:spMk id="393" creationId="{1A519F2D-3238-4FF4-80A2-31B55C2563EE}"/>
          </ac:spMkLst>
        </pc:spChg>
        <pc:spChg chg="mod">
          <ac:chgData name="hassan MH" userId="84cd2103f36ef0dc" providerId="LiveId" clId="{503E8875-88F6-4C29-BD5A-496F9A349BB6}" dt="2022-04-24T15:01:02.458" v="882"/>
          <ac:spMkLst>
            <pc:docMk/>
            <pc:sldMk cId="3122603315" sldId="404"/>
            <ac:spMk id="394" creationId="{3C8791CA-EA1F-44D2-B794-9034A3026B22}"/>
          </ac:spMkLst>
        </pc:spChg>
        <pc:spChg chg="mod">
          <ac:chgData name="hassan MH" userId="84cd2103f36ef0dc" providerId="LiveId" clId="{503E8875-88F6-4C29-BD5A-496F9A349BB6}" dt="2022-04-24T15:01:02.458" v="882"/>
          <ac:spMkLst>
            <pc:docMk/>
            <pc:sldMk cId="3122603315" sldId="404"/>
            <ac:spMk id="395" creationId="{34517D60-0888-4F1F-91E3-379BF06853EC}"/>
          </ac:spMkLst>
        </pc:spChg>
        <pc:spChg chg="mod">
          <ac:chgData name="hassan MH" userId="84cd2103f36ef0dc" providerId="LiveId" clId="{503E8875-88F6-4C29-BD5A-496F9A349BB6}" dt="2022-04-24T15:01:02.458" v="882"/>
          <ac:spMkLst>
            <pc:docMk/>
            <pc:sldMk cId="3122603315" sldId="404"/>
            <ac:spMk id="396" creationId="{890989C5-33D1-497D-9953-135C8D75FCA3}"/>
          </ac:spMkLst>
        </pc:spChg>
        <pc:spChg chg="mod">
          <ac:chgData name="hassan MH" userId="84cd2103f36ef0dc" providerId="LiveId" clId="{503E8875-88F6-4C29-BD5A-496F9A349BB6}" dt="2022-04-24T15:01:02.458" v="882"/>
          <ac:spMkLst>
            <pc:docMk/>
            <pc:sldMk cId="3122603315" sldId="404"/>
            <ac:spMk id="398" creationId="{C227652E-BF6B-48E5-914A-1499C19BB4B2}"/>
          </ac:spMkLst>
        </pc:spChg>
        <pc:spChg chg="mod">
          <ac:chgData name="hassan MH" userId="84cd2103f36ef0dc" providerId="LiveId" clId="{503E8875-88F6-4C29-BD5A-496F9A349BB6}" dt="2022-04-24T15:01:02.458" v="882"/>
          <ac:spMkLst>
            <pc:docMk/>
            <pc:sldMk cId="3122603315" sldId="404"/>
            <ac:spMk id="400" creationId="{994DC38F-9167-46BD-AF87-D328EEE15965}"/>
          </ac:spMkLst>
        </pc:spChg>
        <pc:spChg chg="mod">
          <ac:chgData name="hassan MH" userId="84cd2103f36ef0dc" providerId="LiveId" clId="{503E8875-88F6-4C29-BD5A-496F9A349BB6}" dt="2022-04-24T15:01:02.458" v="882"/>
          <ac:spMkLst>
            <pc:docMk/>
            <pc:sldMk cId="3122603315" sldId="404"/>
            <ac:spMk id="401" creationId="{91FDC059-3769-4085-8D2D-D898F751BE88}"/>
          </ac:spMkLst>
        </pc:spChg>
        <pc:spChg chg="mod">
          <ac:chgData name="hassan MH" userId="84cd2103f36ef0dc" providerId="LiveId" clId="{503E8875-88F6-4C29-BD5A-496F9A349BB6}" dt="2022-04-24T15:01:02.458" v="882"/>
          <ac:spMkLst>
            <pc:docMk/>
            <pc:sldMk cId="3122603315" sldId="404"/>
            <ac:spMk id="403" creationId="{2DE97F0F-15A1-4470-A0FC-B89B9ACE6D9A}"/>
          </ac:spMkLst>
        </pc:spChg>
        <pc:spChg chg="mod">
          <ac:chgData name="hassan MH" userId="84cd2103f36ef0dc" providerId="LiveId" clId="{503E8875-88F6-4C29-BD5A-496F9A349BB6}" dt="2022-04-24T15:01:02.458" v="882"/>
          <ac:spMkLst>
            <pc:docMk/>
            <pc:sldMk cId="3122603315" sldId="404"/>
            <ac:spMk id="404" creationId="{DB57761E-D68B-4016-8CB6-83E675EC097B}"/>
          </ac:spMkLst>
        </pc:spChg>
        <pc:spChg chg="mod">
          <ac:chgData name="hassan MH" userId="84cd2103f36ef0dc" providerId="LiveId" clId="{503E8875-88F6-4C29-BD5A-496F9A349BB6}" dt="2022-04-24T15:01:02.458" v="882"/>
          <ac:spMkLst>
            <pc:docMk/>
            <pc:sldMk cId="3122603315" sldId="404"/>
            <ac:spMk id="405" creationId="{D4518DB2-3B15-4387-AF01-1FEDB9E64904}"/>
          </ac:spMkLst>
        </pc:spChg>
        <pc:spChg chg="mod">
          <ac:chgData name="hassan MH" userId="84cd2103f36ef0dc" providerId="LiveId" clId="{503E8875-88F6-4C29-BD5A-496F9A349BB6}" dt="2022-04-24T15:01:02.458" v="882"/>
          <ac:spMkLst>
            <pc:docMk/>
            <pc:sldMk cId="3122603315" sldId="404"/>
            <ac:spMk id="408" creationId="{6AB0362B-76CD-461A-80EE-423B6A27F984}"/>
          </ac:spMkLst>
        </pc:spChg>
        <pc:spChg chg="mod">
          <ac:chgData name="hassan MH" userId="84cd2103f36ef0dc" providerId="LiveId" clId="{503E8875-88F6-4C29-BD5A-496F9A349BB6}" dt="2022-04-24T15:01:02.458" v="882"/>
          <ac:spMkLst>
            <pc:docMk/>
            <pc:sldMk cId="3122603315" sldId="404"/>
            <ac:spMk id="409" creationId="{968D3701-5B23-4942-9FC1-CEDCDAE09C75}"/>
          </ac:spMkLst>
        </pc:spChg>
        <pc:spChg chg="mod">
          <ac:chgData name="hassan MH" userId="84cd2103f36ef0dc" providerId="LiveId" clId="{503E8875-88F6-4C29-BD5A-496F9A349BB6}" dt="2022-04-24T15:01:02.458" v="882"/>
          <ac:spMkLst>
            <pc:docMk/>
            <pc:sldMk cId="3122603315" sldId="404"/>
            <ac:spMk id="410" creationId="{214C2255-9468-4005-BAEA-77A5FB3E8DC6}"/>
          </ac:spMkLst>
        </pc:spChg>
        <pc:spChg chg="mod">
          <ac:chgData name="hassan MH" userId="84cd2103f36ef0dc" providerId="LiveId" clId="{503E8875-88F6-4C29-BD5A-496F9A349BB6}" dt="2022-04-24T15:01:02.458" v="882"/>
          <ac:spMkLst>
            <pc:docMk/>
            <pc:sldMk cId="3122603315" sldId="404"/>
            <ac:spMk id="412" creationId="{3E345FB7-D033-47D8-A2E7-1C83F834FD07}"/>
          </ac:spMkLst>
        </pc:spChg>
        <pc:spChg chg="mod">
          <ac:chgData name="hassan MH" userId="84cd2103f36ef0dc" providerId="LiveId" clId="{503E8875-88F6-4C29-BD5A-496F9A349BB6}" dt="2022-04-24T15:01:02.458" v="882"/>
          <ac:spMkLst>
            <pc:docMk/>
            <pc:sldMk cId="3122603315" sldId="404"/>
            <ac:spMk id="413" creationId="{C39492A2-EF2C-4ECB-BD3A-0C1EC6665B49}"/>
          </ac:spMkLst>
        </pc:spChg>
        <pc:spChg chg="mod">
          <ac:chgData name="hassan MH" userId="84cd2103f36ef0dc" providerId="LiveId" clId="{503E8875-88F6-4C29-BD5A-496F9A349BB6}" dt="2022-04-24T15:01:02.458" v="882"/>
          <ac:spMkLst>
            <pc:docMk/>
            <pc:sldMk cId="3122603315" sldId="404"/>
            <ac:spMk id="414" creationId="{F250ACF4-FF00-40EA-8542-1003AD2F751C}"/>
          </ac:spMkLst>
        </pc:spChg>
        <pc:spChg chg="mod">
          <ac:chgData name="hassan MH" userId="84cd2103f36ef0dc" providerId="LiveId" clId="{503E8875-88F6-4C29-BD5A-496F9A349BB6}" dt="2022-04-24T15:01:02.458" v="882"/>
          <ac:spMkLst>
            <pc:docMk/>
            <pc:sldMk cId="3122603315" sldId="404"/>
            <ac:spMk id="415" creationId="{80B7C85F-F208-4403-8934-FE18627B5D20}"/>
          </ac:spMkLst>
        </pc:spChg>
        <pc:spChg chg="mod">
          <ac:chgData name="hassan MH" userId="84cd2103f36ef0dc" providerId="LiveId" clId="{503E8875-88F6-4C29-BD5A-496F9A349BB6}" dt="2022-04-24T15:01:02.458" v="882"/>
          <ac:spMkLst>
            <pc:docMk/>
            <pc:sldMk cId="3122603315" sldId="404"/>
            <ac:spMk id="416" creationId="{3B0B82B0-6934-4DA5-BA88-EF2FF333206F}"/>
          </ac:spMkLst>
        </pc:spChg>
        <pc:spChg chg="mod">
          <ac:chgData name="hassan MH" userId="84cd2103f36ef0dc" providerId="LiveId" clId="{503E8875-88F6-4C29-BD5A-496F9A349BB6}" dt="2022-04-24T15:01:02.458" v="882"/>
          <ac:spMkLst>
            <pc:docMk/>
            <pc:sldMk cId="3122603315" sldId="404"/>
            <ac:spMk id="417" creationId="{9B5293C6-8B4A-49BF-8666-CC95A2D51470}"/>
          </ac:spMkLst>
        </pc:spChg>
        <pc:spChg chg="mod">
          <ac:chgData name="hassan MH" userId="84cd2103f36ef0dc" providerId="LiveId" clId="{503E8875-88F6-4C29-BD5A-496F9A349BB6}" dt="2022-04-24T15:01:02.458" v="882"/>
          <ac:spMkLst>
            <pc:docMk/>
            <pc:sldMk cId="3122603315" sldId="404"/>
            <ac:spMk id="418" creationId="{83FE3AD6-6F4E-475F-ABD3-9B2C9344C62D}"/>
          </ac:spMkLst>
        </pc:spChg>
        <pc:spChg chg="mod">
          <ac:chgData name="hassan MH" userId="84cd2103f36ef0dc" providerId="LiveId" clId="{503E8875-88F6-4C29-BD5A-496F9A349BB6}" dt="2022-04-24T15:01:02.458" v="882"/>
          <ac:spMkLst>
            <pc:docMk/>
            <pc:sldMk cId="3122603315" sldId="404"/>
            <ac:spMk id="419" creationId="{49FBED9B-D420-40C5-BAC3-DD6E4DBE4BD5}"/>
          </ac:spMkLst>
        </pc:spChg>
        <pc:spChg chg="mod">
          <ac:chgData name="hassan MH" userId="84cd2103f36ef0dc" providerId="LiveId" clId="{503E8875-88F6-4C29-BD5A-496F9A349BB6}" dt="2022-04-24T15:01:02.458" v="882"/>
          <ac:spMkLst>
            <pc:docMk/>
            <pc:sldMk cId="3122603315" sldId="404"/>
            <ac:spMk id="420" creationId="{8FCE26EA-0404-4946-9F41-D4400F2BDD87}"/>
          </ac:spMkLst>
        </pc:spChg>
        <pc:spChg chg="mod">
          <ac:chgData name="hassan MH" userId="84cd2103f36ef0dc" providerId="LiveId" clId="{503E8875-88F6-4C29-BD5A-496F9A349BB6}" dt="2022-04-24T15:01:02.458" v="882"/>
          <ac:spMkLst>
            <pc:docMk/>
            <pc:sldMk cId="3122603315" sldId="404"/>
            <ac:spMk id="421" creationId="{B777B0B4-ECEF-42B8-8BD9-0FAE3321AE8A}"/>
          </ac:spMkLst>
        </pc:spChg>
        <pc:spChg chg="mod">
          <ac:chgData name="hassan MH" userId="84cd2103f36ef0dc" providerId="LiveId" clId="{503E8875-88F6-4C29-BD5A-496F9A349BB6}" dt="2022-04-24T15:01:02.458" v="882"/>
          <ac:spMkLst>
            <pc:docMk/>
            <pc:sldMk cId="3122603315" sldId="404"/>
            <ac:spMk id="422" creationId="{3500F7A2-6695-4915-99C9-B5BC268D4E02}"/>
          </ac:spMkLst>
        </pc:spChg>
        <pc:spChg chg="mod">
          <ac:chgData name="hassan MH" userId="84cd2103f36ef0dc" providerId="LiveId" clId="{503E8875-88F6-4C29-BD5A-496F9A349BB6}" dt="2022-04-24T15:01:02.458" v="882"/>
          <ac:spMkLst>
            <pc:docMk/>
            <pc:sldMk cId="3122603315" sldId="404"/>
            <ac:spMk id="423" creationId="{E3846965-3EE8-41A4-964F-0111BC86A971}"/>
          </ac:spMkLst>
        </pc:spChg>
        <pc:spChg chg="mod">
          <ac:chgData name="hassan MH" userId="84cd2103f36ef0dc" providerId="LiveId" clId="{503E8875-88F6-4C29-BD5A-496F9A349BB6}" dt="2022-04-24T15:01:02.458" v="882"/>
          <ac:spMkLst>
            <pc:docMk/>
            <pc:sldMk cId="3122603315" sldId="404"/>
            <ac:spMk id="424" creationId="{5911383D-283B-49EF-A041-7A7B0C4A697F}"/>
          </ac:spMkLst>
        </pc:spChg>
        <pc:spChg chg="mod">
          <ac:chgData name="hassan MH" userId="84cd2103f36ef0dc" providerId="LiveId" clId="{503E8875-88F6-4C29-BD5A-496F9A349BB6}" dt="2022-04-24T15:01:02.458" v="882"/>
          <ac:spMkLst>
            <pc:docMk/>
            <pc:sldMk cId="3122603315" sldId="404"/>
            <ac:spMk id="425" creationId="{E1D39F2E-0880-48FB-882A-EB2433C91787}"/>
          </ac:spMkLst>
        </pc:spChg>
        <pc:spChg chg="mod">
          <ac:chgData name="hassan MH" userId="84cd2103f36ef0dc" providerId="LiveId" clId="{503E8875-88F6-4C29-BD5A-496F9A349BB6}" dt="2022-04-24T15:01:02.458" v="882"/>
          <ac:spMkLst>
            <pc:docMk/>
            <pc:sldMk cId="3122603315" sldId="404"/>
            <ac:spMk id="426" creationId="{9C058779-CCB0-482F-845A-A829DBBB3827}"/>
          </ac:spMkLst>
        </pc:spChg>
        <pc:spChg chg="mod">
          <ac:chgData name="hassan MH" userId="84cd2103f36ef0dc" providerId="LiveId" clId="{503E8875-88F6-4C29-BD5A-496F9A349BB6}" dt="2022-04-24T15:01:02.458" v="882"/>
          <ac:spMkLst>
            <pc:docMk/>
            <pc:sldMk cId="3122603315" sldId="404"/>
            <ac:spMk id="427" creationId="{64CCAA49-9193-487A-A550-C8B45E693E6B}"/>
          </ac:spMkLst>
        </pc:spChg>
        <pc:spChg chg="mod">
          <ac:chgData name="hassan MH" userId="84cd2103f36ef0dc" providerId="LiveId" clId="{503E8875-88F6-4C29-BD5A-496F9A349BB6}" dt="2022-04-24T15:01:02.458" v="882"/>
          <ac:spMkLst>
            <pc:docMk/>
            <pc:sldMk cId="3122603315" sldId="404"/>
            <ac:spMk id="428" creationId="{E61C2D35-5D40-4E7C-A315-76275944B0F9}"/>
          </ac:spMkLst>
        </pc:spChg>
        <pc:spChg chg="mod">
          <ac:chgData name="hassan MH" userId="84cd2103f36ef0dc" providerId="LiveId" clId="{503E8875-88F6-4C29-BD5A-496F9A349BB6}" dt="2022-04-24T15:01:02.458" v="882"/>
          <ac:spMkLst>
            <pc:docMk/>
            <pc:sldMk cId="3122603315" sldId="404"/>
            <ac:spMk id="429" creationId="{E029EEE8-6B16-476E-940D-04B33F5BBD2D}"/>
          </ac:spMkLst>
        </pc:spChg>
        <pc:spChg chg="mod">
          <ac:chgData name="hassan MH" userId="84cd2103f36ef0dc" providerId="LiveId" clId="{503E8875-88F6-4C29-BD5A-496F9A349BB6}" dt="2022-04-24T15:01:02.458" v="882"/>
          <ac:spMkLst>
            <pc:docMk/>
            <pc:sldMk cId="3122603315" sldId="404"/>
            <ac:spMk id="430" creationId="{8099F8D8-B723-4AFC-8467-4086AE5647D7}"/>
          </ac:spMkLst>
        </pc:spChg>
        <pc:spChg chg="mod">
          <ac:chgData name="hassan MH" userId="84cd2103f36ef0dc" providerId="LiveId" clId="{503E8875-88F6-4C29-BD5A-496F9A349BB6}" dt="2022-04-24T15:01:02.458" v="882"/>
          <ac:spMkLst>
            <pc:docMk/>
            <pc:sldMk cId="3122603315" sldId="404"/>
            <ac:spMk id="431" creationId="{3BDF7B31-B068-4F60-8433-40015F2872F6}"/>
          </ac:spMkLst>
        </pc:spChg>
        <pc:spChg chg="mod">
          <ac:chgData name="hassan MH" userId="84cd2103f36ef0dc" providerId="LiveId" clId="{503E8875-88F6-4C29-BD5A-496F9A349BB6}" dt="2022-04-24T15:01:02.458" v="882"/>
          <ac:spMkLst>
            <pc:docMk/>
            <pc:sldMk cId="3122603315" sldId="404"/>
            <ac:spMk id="433" creationId="{B57ABF15-682A-47C6-96E6-D4887F378122}"/>
          </ac:spMkLst>
        </pc:spChg>
        <pc:spChg chg="mod">
          <ac:chgData name="hassan MH" userId="84cd2103f36ef0dc" providerId="LiveId" clId="{503E8875-88F6-4C29-BD5A-496F9A349BB6}" dt="2022-04-24T15:01:02.458" v="882"/>
          <ac:spMkLst>
            <pc:docMk/>
            <pc:sldMk cId="3122603315" sldId="404"/>
            <ac:spMk id="434" creationId="{ADE91BC2-E65D-478F-95F6-AB67CF8898F3}"/>
          </ac:spMkLst>
        </pc:spChg>
        <pc:spChg chg="mod">
          <ac:chgData name="hassan MH" userId="84cd2103f36ef0dc" providerId="LiveId" clId="{503E8875-88F6-4C29-BD5A-496F9A349BB6}" dt="2022-04-24T15:01:02.458" v="882"/>
          <ac:spMkLst>
            <pc:docMk/>
            <pc:sldMk cId="3122603315" sldId="404"/>
            <ac:spMk id="435" creationId="{B55FBA20-2C63-4EF3-99E6-3E9908A855B2}"/>
          </ac:spMkLst>
        </pc:spChg>
        <pc:spChg chg="mod">
          <ac:chgData name="hassan MH" userId="84cd2103f36ef0dc" providerId="LiveId" clId="{503E8875-88F6-4C29-BD5A-496F9A349BB6}" dt="2022-04-24T15:01:02.458" v="882"/>
          <ac:spMkLst>
            <pc:docMk/>
            <pc:sldMk cId="3122603315" sldId="404"/>
            <ac:spMk id="436" creationId="{2E48D2F4-CEA5-4CAD-8C2E-ADFE5A8C11F8}"/>
          </ac:spMkLst>
        </pc:spChg>
        <pc:spChg chg="mod">
          <ac:chgData name="hassan MH" userId="84cd2103f36ef0dc" providerId="LiveId" clId="{503E8875-88F6-4C29-BD5A-496F9A349BB6}" dt="2022-04-24T15:01:02.458" v="882"/>
          <ac:spMkLst>
            <pc:docMk/>
            <pc:sldMk cId="3122603315" sldId="404"/>
            <ac:spMk id="437" creationId="{7FB65967-F81B-4ABD-9BA7-012ED9448AE0}"/>
          </ac:spMkLst>
        </pc:spChg>
        <pc:spChg chg="mod">
          <ac:chgData name="hassan MH" userId="84cd2103f36ef0dc" providerId="LiveId" clId="{503E8875-88F6-4C29-BD5A-496F9A349BB6}" dt="2022-04-24T15:01:02.458" v="882"/>
          <ac:spMkLst>
            <pc:docMk/>
            <pc:sldMk cId="3122603315" sldId="404"/>
            <ac:spMk id="438" creationId="{5EE8959C-D620-4E4B-9A62-BCB8CCA7307B}"/>
          </ac:spMkLst>
        </pc:spChg>
        <pc:spChg chg="mod">
          <ac:chgData name="hassan MH" userId="84cd2103f36ef0dc" providerId="LiveId" clId="{503E8875-88F6-4C29-BD5A-496F9A349BB6}" dt="2022-04-24T15:01:02.458" v="882"/>
          <ac:spMkLst>
            <pc:docMk/>
            <pc:sldMk cId="3122603315" sldId="404"/>
            <ac:spMk id="439" creationId="{D9C89C6A-BC54-4D95-B2F4-264CF2869332}"/>
          </ac:spMkLst>
        </pc:spChg>
        <pc:spChg chg="mod">
          <ac:chgData name="hassan MH" userId="84cd2103f36ef0dc" providerId="LiveId" clId="{503E8875-88F6-4C29-BD5A-496F9A349BB6}" dt="2022-04-24T15:01:02.458" v="882"/>
          <ac:spMkLst>
            <pc:docMk/>
            <pc:sldMk cId="3122603315" sldId="404"/>
            <ac:spMk id="440" creationId="{16CF5C43-F3F5-4506-A865-38F43E1FB8EB}"/>
          </ac:spMkLst>
        </pc:spChg>
        <pc:spChg chg="mod">
          <ac:chgData name="hassan MH" userId="84cd2103f36ef0dc" providerId="LiveId" clId="{503E8875-88F6-4C29-BD5A-496F9A349BB6}" dt="2022-04-24T15:01:02.458" v="882"/>
          <ac:spMkLst>
            <pc:docMk/>
            <pc:sldMk cId="3122603315" sldId="404"/>
            <ac:spMk id="441" creationId="{00C2AC99-B2FA-4964-9853-DF2581B2FF1F}"/>
          </ac:spMkLst>
        </pc:spChg>
        <pc:spChg chg="mod">
          <ac:chgData name="hassan MH" userId="84cd2103f36ef0dc" providerId="LiveId" clId="{503E8875-88F6-4C29-BD5A-496F9A349BB6}" dt="2022-04-24T15:01:02.458" v="882"/>
          <ac:spMkLst>
            <pc:docMk/>
            <pc:sldMk cId="3122603315" sldId="404"/>
            <ac:spMk id="442" creationId="{3E4521C4-4ADD-419F-ACB1-66409C6A49AE}"/>
          </ac:spMkLst>
        </pc:spChg>
        <pc:spChg chg="mod">
          <ac:chgData name="hassan MH" userId="84cd2103f36ef0dc" providerId="LiveId" clId="{503E8875-88F6-4C29-BD5A-496F9A349BB6}" dt="2022-04-24T15:01:02.458" v="882"/>
          <ac:spMkLst>
            <pc:docMk/>
            <pc:sldMk cId="3122603315" sldId="404"/>
            <ac:spMk id="443" creationId="{D367BE20-9888-4E68-90EB-21212058FBA0}"/>
          </ac:spMkLst>
        </pc:spChg>
        <pc:spChg chg="mod">
          <ac:chgData name="hassan MH" userId="84cd2103f36ef0dc" providerId="LiveId" clId="{503E8875-88F6-4C29-BD5A-496F9A349BB6}" dt="2022-04-24T15:01:02.458" v="882"/>
          <ac:spMkLst>
            <pc:docMk/>
            <pc:sldMk cId="3122603315" sldId="404"/>
            <ac:spMk id="444" creationId="{878FF37A-E68D-4741-A8C3-818E4C7A7BBA}"/>
          </ac:spMkLst>
        </pc:spChg>
        <pc:spChg chg="mod">
          <ac:chgData name="hassan MH" userId="84cd2103f36ef0dc" providerId="LiveId" clId="{503E8875-88F6-4C29-BD5A-496F9A349BB6}" dt="2022-04-24T15:01:02.458" v="882"/>
          <ac:spMkLst>
            <pc:docMk/>
            <pc:sldMk cId="3122603315" sldId="404"/>
            <ac:spMk id="445" creationId="{2E622BCA-9D03-4FED-8871-916E553BA331}"/>
          </ac:spMkLst>
        </pc:spChg>
        <pc:spChg chg="mod">
          <ac:chgData name="hassan MH" userId="84cd2103f36ef0dc" providerId="LiveId" clId="{503E8875-88F6-4C29-BD5A-496F9A349BB6}" dt="2022-04-24T15:01:02.458" v="882"/>
          <ac:spMkLst>
            <pc:docMk/>
            <pc:sldMk cId="3122603315" sldId="404"/>
            <ac:spMk id="446" creationId="{5D1C5BD8-F3D4-42BA-9BF9-F648192E0EBE}"/>
          </ac:spMkLst>
        </pc:spChg>
        <pc:spChg chg="mod">
          <ac:chgData name="hassan MH" userId="84cd2103f36ef0dc" providerId="LiveId" clId="{503E8875-88F6-4C29-BD5A-496F9A349BB6}" dt="2022-04-24T15:01:02.458" v="882"/>
          <ac:spMkLst>
            <pc:docMk/>
            <pc:sldMk cId="3122603315" sldId="404"/>
            <ac:spMk id="447" creationId="{B8C66E8A-3C1B-4625-932B-5357B2AA1CB4}"/>
          </ac:spMkLst>
        </pc:spChg>
        <pc:spChg chg="mod">
          <ac:chgData name="hassan MH" userId="84cd2103f36ef0dc" providerId="LiveId" clId="{503E8875-88F6-4C29-BD5A-496F9A349BB6}" dt="2022-04-24T15:01:02.458" v="882"/>
          <ac:spMkLst>
            <pc:docMk/>
            <pc:sldMk cId="3122603315" sldId="404"/>
            <ac:spMk id="448" creationId="{B4EAFE88-F2B1-428E-B8F4-2A4DF74D80F8}"/>
          </ac:spMkLst>
        </pc:spChg>
        <pc:spChg chg="mod">
          <ac:chgData name="hassan MH" userId="84cd2103f36ef0dc" providerId="LiveId" clId="{503E8875-88F6-4C29-BD5A-496F9A349BB6}" dt="2022-04-24T15:01:02.458" v="882"/>
          <ac:spMkLst>
            <pc:docMk/>
            <pc:sldMk cId="3122603315" sldId="404"/>
            <ac:spMk id="449" creationId="{A51859FF-45F4-4FE3-B04F-49BDFB4F589C}"/>
          </ac:spMkLst>
        </pc:spChg>
        <pc:spChg chg="mod">
          <ac:chgData name="hassan MH" userId="84cd2103f36ef0dc" providerId="LiveId" clId="{503E8875-88F6-4C29-BD5A-496F9A349BB6}" dt="2022-04-24T15:01:02.458" v="882"/>
          <ac:spMkLst>
            <pc:docMk/>
            <pc:sldMk cId="3122603315" sldId="404"/>
            <ac:spMk id="450" creationId="{B0D4A560-E73A-4641-9F37-7FE66E56D036}"/>
          </ac:spMkLst>
        </pc:spChg>
        <pc:spChg chg="mod">
          <ac:chgData name="hassan MH" userId="84cd2103f36ef0dc" providerId="LiveId" clId="{503E8875-88F6-4C29-BD5A-496F9A349BB6}" dt="2022-04-24T15:01:02.458" v="882"/>
          <ac:spMkLst>
            <pc:docMk/>
            <pc:sldMk cId="3122603315" sldId="404"/>
            <ac:spMk id="451" creationId="{6AC2E75A-B9A4-4334-95D4-C47477E15DB8}"/>
          </ac:spMkLst>
        </pc:spChg>
        <pc:spChg chg="mod">
          <ac:chgData name="hassan MH" userId="84cd2103f36ef0dc" providerId="LiveId" clId="{503E8875-88F6-4C29-BD5A-496F9A349BB6}" dt="2022-04-24T15:01:02.458" v="882"/>
          <ac:spMkLst>
            <pc:docMk/>
            <pc:sldMk cId="3122603315" sldId="404"/>
            <ac:spMk id="452" creationId="{2EEF0CD7-8890-42D7-A155-C06F966C0964}"/>
          </ac:spMkLst>
        </pc:spChg>
        <pc:spChg chg="mod">
          <ac:chgData name="hassan MH" userId="84cd2103f36ef0dc" providerId="LiveId" clId="{503E8875-88F6-4C29-BD5A-496F9A349BB6}" dt="2022-04-24T15:01:02.458" v="882"/>
          <ac:spMkLst>
            <pc:docMk/>
            <pc:sldMk cId="3122603315" sldId="404"/>
            <ac:spMk id="453" creationId="{6FC4648F-BA22-46C0-B8E9-DF0D294620AD}"/>
          </ac:spMkLst>
        </pc:spChg>
        <pc:spChg chg="mod">
          <ac:chgData name="hassan MH" userId="84cd2103f36ef0dc" providerId="LiveId" clId="{503E8875-88F6-4C29-BD5A-496F9A349BB6}" dt="2022-04-24T15:01:02.458" v="882"/>
          <ac:spMkLst>
            <pc:docMk/>
            <pc:sldMk cId="3122603315" sldId="404"/>
            <ac:spMk id="454" creationId="{B0A2DFFF-BC95-4695-BDC4-10C7356496C2}"/>
          </ac:spMkLst>
        </pc:spChg>
        <pc:spChg chg="mod">
          <ac:chgData name="hassan MH" userId="84cd2103f36ef0dc" providerId="LiveId" clId="{503E8875-88F6-4C29-BD5A-496F9A349BB6}" dt="2022-04-24T15:01:02.458" v="882"/>
          <ac:spMkLst>
            <pc:docMk/>
            <pc:sldMk cId="3122603315" sldId="404"/>
            <ac:spMk id="455" creationId="{67FD5E47-4CAF-41AB-8E95-16AF6F4C09F2}"/>
          </ac:spMkLst>
        </pc:spChg>
        <pc:spChg chg="mod">
          <ac:chgData name="hassan MH" userId="84cd2103f36ef0dc" providerId="LiveId" clId="{503E8875-88F6-4C29-BD5A-496F9A349BB6}" dt="2022-04-24T15:01:02.458" v="882"/>
          <ac:spMkLst>
            <pc:docMk/>
            <pc:sldMk cId="3122603315" sldId="404"/>
            <ac:spMk id="456" creationId="{EB89E72E-B600-4AFA-81C5-E6E006EA6825}"/>
          </ac:spMkLst>
        </pc:spChg>
        <pc:spChg chg="mod">
          <ac:chgData name="hassan MH" userId="84cd2103f36ef0dc" providerId="LiveId" clId="{503E8875-88F6-4C29-BD5A-496F9A349BB6}" dt="2022-04-24T15:01:02.458" v="882"/>
          <ac:spMkLst>
            <pc:docMk/>
            <pc:sldMk cId="3122603315" sldId="404"/>
            <ac:spMk id="457" creationId="{E50C6777-30E4-4620-ABF9-6A2FA5F1DF46}"/>
          </ac:spMkLst>
        </pc:spChg>
        <pc:spChg chg="mod">
          <ac:chgData name="hassan MH" userId="84cd2103f36ef0dc" providerId="LiveId" clId="{503E8875-88F6-4C29-BD5A-496F9A349BB6}" dt="2022-04-24T15:01:02.458" v="882"/>
          <ac:spMkLst>
            <pc:docMk/>
            <pc:sldMk cId="3122603315" sldId="404"/>
            <ac:spMk id="458" creationId="{7E3A7A77-409B-43F7-A543-64243B898964}"/>
          </ac:spMkLst>
        </pc:spChg>
        <pc:spChg chg="mod">
          <ac:chgData name="hassan MH" userId="84cd2103f36ef0dc" providerId="LiveId" clId="{503E8875-88F6-4C29-BD5A-496F9A349BB6}" dt="2022-04-24T15:01:02.458" v="882"/>
          <ac:spMkLst>
            <pc:docMk/>
            <pc:sldMk cId="3122603315" sldId="404"/>
            <ac:spMk id="459" creationId="{10276D6F-868C-4BB3-AC25-32F6F8ADF0BE}"/>
          </ac:spMkLst>
        </pc:spChg>
        <pc:spChg chg="mod">
          <ac:chgData name="hassan MH" userId="84cd2103f36ef0dc" providerId="LiveId" clId="{503E8875-88F6-4C29-BD5A-496F9A349BB6}" dt="2022-04-24T15:01:02.458" v="882"/>
          <ac:spMkLst>
            <pc:docMk/>
            <pc:sldMk cId="3122603315" sldId="404"/>
            <ac:spMk id="460" creationId="{46E6313C-A818-4B1D-A3CA-31A42BD9F119}"/>
          </ac:spMkLst>
        </pc:spChg>
        <pc:spChg chg="mod">
          <ac:chgData name="hassan MH" userId="84cd2103f36ef0dc" providerId="LiveId" clId="{503E8875-88F6-4C29-BD5A-496F9A349BB6}" dt="2022-04-24T15:01:02.458" v="882"/>
          <ac:spMkLst>
            <pc:docMk/>
            <pc:sldMk cId="3122603315" sldId="404"/>
            <ac:spMk id="461" creationId="{3B682C1D-FBA5-499D-8BC3-A962270EEF45}"/>
          </ac:spMkLst>
        </pc:spChg>
        <pc:spChg chg="mod">
          <ac:chgData name="hassan MH" userId="84cd2103f36ef0dc" providerId="LiveId" clId="{503E8875-88F6-4C29-BD5A-496F9A349BB6}" dt="2022-04-24T15:01:02.458" v="882"/>
          <ac:spMkLst>
            <pc:docMk/>
            <pc:sldMk cId="3122603315" sldId="404"/>
            <ac:spMk id="462" creationId="{250BCC01-41DB-423C-A072-42524E50DD05}"/>
          </ac:spMkLst>
        </pc:spChg>
        <pc:spChg chg="mod">
          <ac:chgData name="hassan MH" userId="84cd2103f36ef0dc" providerId="LiveId" clId="{503E8875-88F6-4C29-BD5A-496F9A349BB6}" dt="2022-04-24T15:01:02.458" v="882"/>
          <ac:spMkLst>
            <pc:docMk/>
            <pc:sldMk cId="3122603315" sldId="404"/>
            <ac:spMk id="463" creationId="{1DC0454B-E09B-4047-AFD5-C4AF1CA965C9}"/>
          </ac:spMkLst>
        </pc:spChg>
        <pc:spChg chg="mod">
          <ac:chgData name="hassan MH" userId="84cd2103f36ef0dc" providerId="LiveId" clId="{503E8875-88F6-4C29-BD5A-496F9A349BB6}" dt="2022-04-24T15:01:02.458" v="882"/>
          <ac:spMkLst>
            <pc:docMk/>
            <pc:sldMk cId="3122603315" sldId="404"/>
            <ac:spMk id="464" creationId="{3799E880-6531-4A37-8335-61FFA0CC368F}"/>
          </ac:spMkLst>
        </pc:spChg>
        <pc:spChg chg="mod">
          <ac:chgData name="hassan MH" userId="84cd2103f36ef0dc" providerId="LiveId" clId="{503E8875-88F6-4C29-BD5A-496F9A349BB6}" dt="2022-04-24T15:01:02.458" v="882"/>
          <ac:spMkLst>
            <pc:docMk/>
            <pc:sldMk cId="3122603315" sldId="404"/>
            <ac:spMk id="465" creationId="{BBD36986-43FC-4B50-A0F8-BFAD3BD8FC0E}"/>
          </ac:spMkLst>
        </pc:spChg>
        <pc:spChg chg="mod">
          <ac:chgData name="hassan MH" userId="84cd2103f36ef0dc" providerId="LiveId" clId="{503E8875-88F6-4C29-BD5A-496F9A349BB6}" dt="2022-04-24T15:01:02.458" v="882"/>
          <ac:spMkLst>
            <pc:docMk/>
            <pc:sldMk cId="3122603315" sldId="404"/>
            <ac:spMk id="466" creationId="{7DF8A72E-0238-4F13-9A46-E5BAFA7A040D}"/>
          </ac:spMkLst>
        </pc:spChg>
        <pc:spChg chg="mod">
          <ac:chgData name="hassan MH" userId="84cd2103f36ef0dc" providerId="LiveId" clId="{503E8875-88F6-4C29-BD5A-496F9A349BB6}" dt="2022-04-24T15:01:02.458" v="882"/>
          <ac:spMkLst>
            <pc:docMk/>
            <pc:sldMk cId="3122603315" sldId="404"/>
            <ac:spMk id="467" creationId="{888397E4-0388-4A91-B8D0-565C932DC8D7}"/>
          </ac:spMkLst>
        </pc:spChg>
        <pc:spChg chg="mod">
          <ac:chgData name="hassan MH" userId="84cd2103f36ef0dc" providerId="LiveId" clId="{503E8875-88F6-4C29-BD5A-496F9A349BB6}" dt="2022-04-24T15:01:02.458" v="882"/>
          <ac:spMkLst>
            <pc:docMk/>
            <pc:sldMk cId="3122603315" sldId="404"/>
            <ac:spMk id="468" creationId="{00EF6AD0-5035-460D-A9A3-C91C7A0FAC3A}"/>
          </ac:spMkLst>
        </pc:spChg>
        <pc:spChg chg="mod">
          <ac:chgData name="hassan MH" userId="84cd2103f36ef0dc" providerId="LiveId" clId="{503E8875-88F6-4C29-BD5A-496F9A349BB6}" dt="2022-04-24T15:01:02.458" v="882"/>
          <ac:spMkLst>
            <pc:docMk/>
            <pc:sldMk cId="3122603315" sldId="404"/>
            <ac:spMk id="469" creationId="{00AD02CC-658F-4679-8C15-96FBD5CC4262}"/>
          </ac:spMkLst>
        </pc:spChg>
        <pc:spChg chg="mod">
          <ac:chgData name="hassan MH" userId="84cd2103f36ef0dc" providerId="LiveId" clId="{503E8875-88F6-4C29-BD5A-496F9A349BB6}" dt="2022-04-24T15:01:02.458" v="882"/>
          <ac:spMkLst>
            <pc:docMk/>
            <pc:sldMk cId="3122603315" sldId="404"/>
            <ac:spMk id="470" creationId="{1012DCB1-2989-44C9-A387-29409707BCA9}"/>
          </ac:spMkLst>
        </pc:spChg>
        <pc:spChg chg="mod">
          <ac:chgData name="hassan MH" userId="84cd2103f36ef0dc" providerId="LiveId" clId="{503E8875-88F6-4C29-BD5A-496F9A349BB6}" dt="2022-04-24T15:01:02.458" v="882"/>
          <ac:spMkLst>
            <pc:docMk/>
            <pc:sldMk cId="3122603315" sldId="404"/>
            <ac:spMk id="471" creationId="{4FF5D596-E869-4379-A237-A01B9F436C7D}"/>
          </ac:spMkLst>
        </pc:spChg>
        <pc:spChg chg="mod">
          <ac:chgData name="hassan MH" userId="84cd2103f36ef0dc" providerId="LiveId" clId="{503E8875-88F6-4C29-BD5A-496F9A349BB6}" dt="2022-04-24T15:01:02.458" v="882"/>
          <ac:spMkLst>
            <pc:docMk/>
            <pc:sldMk cId="3122603315" sldId="404"/>
            <ac:spMk id="472" creationId="{F8602F4B-222E-41C7-9ABE-DA7DA86099E1}"/>
          </ac:spMkLst>
        </pc:spChg>
        <pc:spChg chg="mod">
          <ac:chgData name="hassan MH" userId="84cd2103f36ef0dc" providerId="LiveId" clId="{503E8875-88F6-4C29-BD5A-496F9A349BB6}" dt="2022-04-24T15:01:02.458" v="882"/>
          <ac:spMkLst>
            <pc:docMk/>
            <pc:sldMk cId="3122603315" sldId="404"/>
            <ac:spMk id="473" creationId="{F3F643D9-7734-4E24-AB49-3D4FDFFA9B49}"/>
          </ac:spMkLst>
        </pc:spChg>
        <pc:spChg chg="mod">
          <ac:chgData name="hassan MH" userId="84cd2103f36ef0dc" providerId="LiveId" clId="{503E8875-88F6-4C29-BD5A-496F9A349BB6}" dt="2022-04-24T15:01:02.458" v="882"/>
          <ac:spMkLst>
            <pc:docMk/>
            <pc:sldMk cId="3122603315" sldId="404"/>
            <ac:spMk id="474" creationId="{0BE8ADFD-F165-4651-AC68-FDCEAF7B3095}"/>
          </ac:spMkLst>
        </pc:spChg>
        <pc:spChg chg="mod">
          <ac:chgData name="hassan MH" userId="84cd2103f36ef0dc" providerId="LiveId" clId="{503E8875-88F6-4C29-BD5A-496F9A349BB6}" dt="2022-04-24T15:01:02.458" v="882"/>
          <ac:spMkLst>
            <pc:docMk/>
            <pc:sldMk cId="3122603315" sldId="404"/>
            <ac:spMk id="475" creationId="{E8493F06-A00A-4248-8EFC-0D4210086B67}"/>
          </ac:spMkLst>
        </pc:spChg>
        <pc:spChg chg="mod">
          <ac:chgData name="hassan MH" userId="84cd2103f36ef0dc" providerId="LiveId" clId="{503E8875-88F6-4C29-BD5A-496F9A349BB6}" dt="2022-04-24T15:01:02.458" v="882"/>
          <ac:spMkLst>
            <pc:docMk/>
            <pc:sldMk cId="3122603315" sldId="404"/>
            <ac:spMk id="476" creationId="{867A7E89-6115-4EB3-9020-ABCFC76EBE4C}"/>
          </ac:spMkLst>
        </pc:spChg>
        <pc:spChg chg="mod">
          <ac:chgData name="hassan MH" userId="84cd2103f36ef0dc" providerId="LiveId" clId="{503E8875-88F6-4C29-BD5A-496F9A349BB6}" dt="2022-04-24T15:01:02.458" v="882"/>
          <ac:spMkLst>
            <pc:docMk/>
            <pc:sldMk cId="3122603315" sldId="404"/>
            <ac:spMk id="477" creationId="{F5E65EA9-BBC7-4C17-9FC1-D37B442587D7}"/>
          </ac:spMkLst>
        </pc:spChg>
        <pc:spChg chg="mod">
          <ac:chgData name="hassan MH" userId="84cd2103f36ef0dc" providerId="LiveId" clId="{503E8875-88F6-4C29-BD5A-496F9A349BB6}" dt="2022-04-24T15:01:14.213" v="886"/>
          <ac:spMkLst>
            <pc:docMk/>
            <pc:sldMk cId="3122603315" sldId="404"/>
            <ac:spMk id="480" creationId="{A379BAF4-9F95-41C2-A6FF-94BB456DF596}"/>
          </ac:spMkLst>
        </pc:spChg>
        <pc:spChg chg="mod">
          <ac:chgData name="hassan MH" userId="84cd2103f36ef0dc" providerId="LiveId" clId="{503E8875-88F6-4C29-BD5A-496F9A349BB6}" dt="2022-04-24T15:01:14.213" v="886"/>
          <ac:spMkLst>
            <pc:docMk/>
            <pc:sldMk cId="3122603315" sldId="404"/>
            <ac:spMk id="481" creationId="{B26AF4BD-B602-459D-851F-00015BDFF5D7}"/>
          </ac:spMkLst>
        </pc:spChg>
        <pc:spChg chg="mod">
          <ac:chgData name="hassan MH" userId="84cd2103f36ef0dc" providerId="LiveId" clId="{503E8875-88F6-4C29-BD5A-496F9A349BB6}" dt="2022-04-24T15:01:14.213" v="886"/>
          <ac:spMkLst>
            <pc:docMk/>
            <pc:sldMk cId="3122603315" sldId="404"/>
            <ac:spMk id="482" creationId="{7E840D4C-93CE-4EC0-AD97-8B9D9A3DD859}"/>
          </ac:spMkLst>
        </pc:spChg>
        <pc:spChg chg="mod">
          <ac:chgData name="hassan MH" userId="84cd2103f36ef0dc" providerId="LiveId" clId="{503E8875-88F6-4C29-BD5A-496F9A349BB6}" dt="2022-04-24T15:01:14.213" v="886"/>
          <ac:spMkLst>
            <pc:docMk/>
            <pc:sldMk cId="3122603315" sldId="404"/>
            <ac:spMk id="483" creationId="{300818AD-1B57-4CD0-B871-2563B81A8390}"/>
          </ac:spMkLst>
        </pc:spChg>
        <pc:spChg chg="mod">
          <ac:chgData name="hassan MH" userId="84cd2103f36ef0dc" providerId="LiveId" clId="{503E8875-88F6-4C29-BD5A-496F9A349BB6}" dt="2022-04-24T15:01:14.213" v="886"/>
          <ac:spMkLst>
            <pc:docMk/>
            <pc:sldMk cId="3122603315" sldId="404"/>
            <ac:spMk id="486" creationId="{699EC108-1EDE-4332-80FF-A367D2822F09}"/>
          </ac:spMkLst>
        </pc:spChg>
        <pc:spChg chg="mod">
          <ac:chgData name="hassan MH" userId="84cd2103f36ef0dc" providerId="LiveId" clId="{503E8875-88F6-4C29-BD5A-496F9A349BB6}" dt="2022-04-24T15:01:14.213" v="886"/>
          <ac:spMkLst>
            <pc:docMk/>
            <pc:sldMk cId="3122603315" sldId="404"/>
            <ac:spMk id="487" creationId="{C8900379-C001-4AA3-A277-6124AA74A65B}"/>
          </ac:spMkLst>
        </pc:spChg>
        <pc:spChg chg="mod">
          <ac:chgData name="hassan MH" userId="84cd2103f36ef0dc" providerId="LiveId" clId="{503E8875-88F6-4C29-BD5A-496F9A349BB6}" dt="2022-04-24T15:01:14.213" v="886"/>
          <ac:spMkLst>
            <pc:docMk/>
            <pc:sldMk cId="3122603315" sldId="404"/>
            <ac:spMk id="488" creationId="{4EE3DEF0-E015-421D-9815-252E91C22319}"/>
          </ac:spMkLst>
        </pc:spChg>
        <pc:spChg chg="mod">
          <ac:chgData name="hassan MH" userId="84cd2103f36ef0dc" providerId="LiveId" clId="{503E8875-88F6-4C29-BD5A-496F9A349BB6}" dt="2022-04-24T15:01:14.213" v="886"/>
          <ac:spMkLst>
            <pc:docMk/>
            <pc:sldMk cId="3122603315" sldId="404"/>
            <ac:spMk id="489" creationId="{D5ABED96-8913-48E7-91F8-DB573A81C47B}"/>
          </ac:spMkLst>
        </pc:spChg>
        <pc:spChg chg="mod">
          <ac:chgData name="hassan MH" userId="84cd2103f36ef0dc" providerId="LiveId" clId="{503E8875-88F6-4C29-BD5A-496F9A349BB6}" dt="2022-04-24T15:01:14.213" v="886"/>
          <ac:spMkLst>
            <pc:docMk/>
            <pc:sldMk cId="3122603315" sldId="404"/>
            <ac:spMk id="490" creationId="{FBAD8E74-A51C-436D-9FF4-F432EDE9182D}"/>
          </ac:spMkLst>
        </pc:spChg>
        <pc:spChg chg="mod">
          <ac:chgData name="hassan MH" userId="84cd2103f36ef0dc" providerId="LiveId" clId="{503E8875-88F6-4C29-BD5A-496F9A349BB6}" dt="2022-04-24T15:01:14.213" v="886"/>
          <ac:spMkLst>
            <pc:docMk/>
            <pc:sldMk cId="3122603315" sldId="404"/>
            <ac:spMk id="491" creationId="{4C9C28B0-F08A-424F-86CD-184DAF318664}"/>
          </ac:spMkLst>
        </pc:spChg>
        <pc:spChg chg="mod">
          <ac:chgData name="hassan MH" userId="84cd2103f36ef0dc" providerId="LiveId" clId="{503E8875-88F6-4C29-BD5A-496F9A349BB6}" dt="2022-04-24T15:01:14.213" v="886"/>
          <ac:spMkLst>
            <pc:docMk/>
            <pc:sldMk cId="3122603315" sldId="404"/>
            <ac:spMk id="492" creationId="{5F72AB29-4F74-445B-A367-BE6816861F66}"/>
          </ac:spMkLst>
        </pc:spChg>
        <pc:spChg chg="mod">
          <ac:chgData name="hassan MH" userId="84cd2103f36ef0dc" providerId="LiveId" clId="{503E8875-88F6-4C29-BD5A-496F9A349BB6}" dt="2022-04-24T15:01:31.651" v="898"/>
          <ac:spMkLst>
            <pc:docMk/>
            <pc:sldMk cId="3122603315" sldId="404"/>
            <ac:spMk id="494" creationId="{76F264E4-6907-4F10-8C2E-64D75505AA6C}"/>
          </ac:spMkLst>
        </pc:spChg>
        <pc:spChg chg="mod">
          <ac:chgData name="hassan MH" userId="84cd2103f36ef0dc" providerId="LiveId" clId="{503E8875-88F6-4C29-BD5A-496F9A349BB6}" dt="2022-04-24T15:01:31.651" v="898"/>
          <ac:spMkLst>
            <pc:docMk/>
            <pc:sldMk cId="3122603315" sldId="404"/>
            <ac:spMk id="495" creationId="{A1C81EA6-2367-4F9D-82E1-122326D1446B}"/>
          </ac:spMkLst>
        </pc:spChg>
        <pc:spChg chg="mod">
          <ac:chgData name="hassan MH" userId="84cd2103f36ef0dc" providerId="LiveId" clId="{503E8875-88F6-4C29-BD5A-496F9A349BB6}" dt="2022-04-24T15:01:31.651" v="898"/>
          <ac:spMkLst>
            <pc:docMk/>
            <pc:sldMk cId="3122603315" sldId="404"/>
            <ac:spMk id="496" creationId="{F257A214-DF24-42E9-9B5B-20B6430F4224}"/>
          </ac:spMkLst>
        </pc:spChg>
        <pc:spChg chg="mod">
          <ac:chgData name="hassan MH" userId="84cd2103f36ef0dc" providerId="LiveId" clId="{503E8875-88F6-4C29-BD5A-496F9A349BB6}" dt="2022-04-24T15:01:31.651" v="898"/>
          <ac:spMkLst>
            <pc:docMk/>
            <pc:sldMk cId="3122603315" sldId="404"/>
            <ac:spMk id="497" creationId="{45E255F8-3E68-48D3-B8A0-F0BA2FA11D11}"/>
          </ac:spMkLst>
        </pc:spChg>
        <pc:spChg chg="mod">
          <ac:chgData name="hassan MH" userId="84cd2103f36ef0dc" providerId="LiveId" clId="{503E8875-88F6-4C29-BD5A-496F9A349BB6}" dt="2022-04-24T15:01:31.651" v="898"/>
          <ac:spMkLst>
            <pc:docMk/>
            <pc:sldMk cId="3122603315" sldId="404"/>
            <ac:spMk id="498" creationId="{3948B678-1891-48FE-845D-5130D7CCDC33}"/>
          </ac:spMkLst>
        </pc:spChg>
        <pc:spChg chg="mod">
          <ac:chgData name="hassan MH" userId="84cd2103f36ef0dc" providerId="LiveId" clId="{503E8875-88F6-4C29-BD5A-496F9A349BB6}" dt="2022-04-24T15:01:31.651" v="898"/>
          <ac:spMkLst>
            <pc:docMk/>
            <pc:sldMk cId="3122603315" sldId="404"/>
            <ac:spMk id="499" creationId="{F069C189-1FA1-4B25-9AC5-C51BF994DCE2}"/>
          </ac:spMkLst>
        </pc:spChg>
        <pc:spChg chg="mod">
          <ac:chgData name="hassan MH" userId="84cd2103f36ef0dc" providerId="LiveId" clId="{503E8875-88F6-4C29-BD5A-496F9A349BB6}" dt="2022-04-24T15:01:31.651" v="898"/>
          <ac:spMkLst>
            <pc:docMk/>
            <pc:sldMk cId="3122603315" sldId="404"/>
            <ac:spMk id="500" creationId="{E4411BE9-9CF1-45E1-857D-B47DC0F61463}"/>
          </ac:spMkLst>
        </pc:spChg>
        <pc:spChg chg="mod">
          <ac:chgData name="hassan MH" userId="84cd2103f36ef0dc" providerId="LiveId" clId="{503E8875-88F6-4C29-BD5A-496F9A349BB6}" dt="2022-04-24T15:01:31.651" v="898"/>
          <ac:spMkLst>
            <pc:docMk/>
            <pc:sldMk cId="3122603315" sldId="404"/>
            <ac:spMk id="501" creationId="{3C9855FF-AA79-4CF5-B5EA-6FF1354F6B40}"/>
          </ac:spMkLst>
        </pc:spChg>
        <pc:spChg chg="mod">
          <ac:chgData name="hassan MH" userId="84cd2103f36ef0dc" providerId="LiveId" clId="{503E8875-88F6-4C29-BD5A-496F9A349BB6}" dt="2022-04-24T15:01:31.651" v="898"/>
          <ac:spMkLst>
            <pc:docMk/>
            <pc:sldMk cId="3122603315" sldId="404"/>
            <ac:spMk id="502" creationId="{6CDE4D5A-D2DE-4572-A85B-AA52695372AA}"/>
          </ac:spMkLst>
        </pc:spChg>
        <pc:spChg chg="mod">
          <ac:chgData name="hassan MH" userId="84cd2103f36ef0dc" providerId="LiveId" clId="{503E8875-88F6-4C29-BD5A-496F9A349BB6}" dt="2022-04-24T15:01:31.651" v="898"/>
          <ac:spMkLst>
            <pc:docMk/>
            <pc:sldMk cId="3122603315" sldId="404"/>
            <ac:spMk id="504" creationId="{DDA9B11C-CBA3-4E2E-B769-A5FED9A4EF2E}"/>
          </ac:spMkLst>
        </pc:spChg>
        <pc:spChg chg="mod">
          <ac:chgData name="hassan MH" userId="84cd2103f36ef0dc" providerId="LiveId" clId="{503E8875-88F6-4C29-BD5A-496F9A349BB6}" dt="2022-04-24T15:01:31.651" v="898"/>
          <ac:spMkLst>
            <pc:docMk/>
            <pc:sldMk cId="3122603315" sldId="404"/>
            <ac:spMk id="505" creationId="{018621A2-C5FD-4793-A0E8-20E8CD94C18A}"/>
          </ac:spMkLst>
        </pc:spChg>
        <pc:spChg chg="mod">
          <ac:chgData name="hassan MH" userId="84cd2103f36ef0dc" providerId="LiveId" clId="{503E8875-88F6-4C29-BD5A-496F9A349BB6}" dt="2022-04-24T15:01:31.651" v="898"/>
          <ac:spMkLst>
            <pc:docMk/>
            <pc:sldMk cId="3122603315" sldId="404"/>
            <ac:spMk id="506" creationId="{69ADFE65-AD43-47EB-A096-75DFE0352EEF}"/>
          </ac:spMkLst>
        </pc:spChg>
        <pc:spChg chg="mod">
          <ac:chgData name="hassan MH" userId="84cd2103f36ef0dc" providerId="LiveId" clId="{503E8875-88F6-4C29-BD5A-496F9A349BB6}" dt="2022-04-24T15:01:31.651" v="898"/>
          <ac:spMkLst>
            <pc:docMk/>
            <pc:sldMk cId="3122603315" sldId="404"/>
            <ac:spMk id="507" creationId="{C5F3EE25-7D19-4BA1-84CF-46638BE8EB49}"/>
          </ac:spMkLst>
        </pc:spChg>
        <pc:spChg chg="mod">
          <ac:chgData name="hassan MH" userId="84cd2103f36ef0dc" providerId="LiveId" clId="{503E8875-88F6-4C29-BD5A-496F9A349BB6}" dt="2022-04-24T15:01:31.651" v="898"/>
          <ac:spMkLst>
            <pc:docMk/>
            <pc:sldMk cId="3122603315" sldId="404"/>
            <ac:spMk id="509" creationId="{D7B7D0D4-A8B5-4B11-AAC5-01E1DB20569A}"/>
          </ac:spMkLst>
        </pc:spChg>
        <pc:spChg chg="mod">
          <ac:chgData name="hassan MH" userId="84cd2103f36ef0dc" providerId="LiveId" clId="{503E8875-88F6-4C29-BD5A-496F9A349BB6}" dt="2022-04-24T15:01:31.651" v="898"/>
          <ac:spMkLst>
            <pc:docMk/>
            <pc:sldMk cId="3122603315" sldId="404"/>
            <ac:spMk id="510" creationId="{D92327E0-D83A-4DF1-BBA7-E18D6DFF0CBD}"/>
          </ac:spMkLst>
        </pc:spChg>
        <pc:spChg chg="mod">
          <ac:chgData name="hassan MH" userId="84cd2103f36ef0dc" providerId="LiveId" clId="{503E8875-88F6-4C29-BD5A-496F9A349BB6}" dt="2022-04-24T15:01:31.651" v="898"/>
          <ac:spMkLst>
            <pc:docMk/>
            <pc:sldMk cId="3122603315" sldId="404"/>
            <ac:spMk id="511" creationId="{0D505799-C61D-44E1-9A6A-21EC1072E87F}"/>
          </ac:spMkLst>
        </pc:spChg>
        <pc:spChg chg="mod">
          <ac:chgData name="hassan MH" userId="84cd2103f36ef0dc" providerId="LiveId" clId="{503E8875-88F6-4C29-BD5A-496F9A349BB6}" dt="2022-04-24T15:01:31.651" v="898"/>
          <ac:spMkLst>
            <pc:docMk/>
            <pc:sldMk cId="3122603315" sldId="404"/>
            <ac:spMk id="512" creationId="{A11C2FF9-D48B-44F3-8C99-211876B65A3A}"/>
          </ac:spMkLst>
        </pc:spChg>
        <pc:spChg chg="mod">
          <ac:chgData name="hassan MH" userId="84cd2103f36ef0dc" providerId="LiveId" clId="{503E8875-88F6-4C29-BD5A-496F9A349BB6}" dt="2022-04-24T15:01:31.651" v="898"/>
          <ac:spMkLst>
            <pc:docMk/>
            <pc:sldMk cId="3122603315" sldId="404"/>
            <ac:spMk id="513" creationId="{6E11CF69-0277-4BF8-A565-AEB01585690E}"/>
          </ac:spMkLst>
        </pc:spChg>
        <pc:spChg chg="mod">
          <ac:chgData name="hassan MH" userId="84cd2103f36ef0dc" providerId="LiveId" clId="{503E8875-88F6-4C29-BD5A-496F9A349BB6}" dt="2022-04-24T15:01:31.651" v="898"/>
          <ac:spMkLst>
            <pc:docMk/>
            <pc:sldMk cId="3122603315" sldId="404"/>
            <ac:spMk id="514" creationId="{29117B6B-7F73-4AB0-9D17-9590DD971B4A}"/>
          </ac:spMkLst>
        </pc:spChg>
        <pc:spChg chg="mod">
          <ac:chgData name="hassan MH" userId="84cd2103f36ef0dc" providerId="LiveId" clId="{503E8875-88F6-4C29-BD5A-496F9A349BB6}" dt="2022-04-24T15:01:31.651" v="898"/>
          <ac:spMkLst>
            <pc:docMk/>
            <pc:sldMk cId="3122603315" sldId="404"/>
            <ac:spMk id="515" creationId="{118EFCBA-02F0-4271-AEE4-65F5ED8CAB25}"/>
          </ac:spMkLst>
        </pc:spChg>
        <pc:spChg chg="mod">
          <ac:chgData name="hassan MH" userId="84cd2103f36ef0dc" providerId="LiveId" clId="{503E8875-88F6-4C29-BD5A-496F9A349BB6}" dt="2022-04-24T15:01:31.651" v="898"/>
          <ac:spMkLst>
            <pc:docMk/>
            <pc:sldMk cId="3122603315" sldId="404"/>
            <ac:spMk id="516" creationId="{9DFD303C-6A5C-4198-B86E-B2A18A44AB4D}"/>
          </ac:spMkLst>
        </pc:spChg>
        <pc:spChg chg="mod">
          <ac:chgData name="hassan MH" userId="84cd2103f36ef0dc" providerId="LiveId" clId="{503E8875-88F6-4C29-BD5A-496F9A349BB6}" dt="2022-04-24T15:01:31.651" v="898"/>
          <ac:spMkLst>
            <pc:docMk/>
            <pc:sldMk cId="3122603315" sldId="404"/>
            <ac:spMk id="517" creationId="{6D786F17-F6AF-4C00-8749-0E18583917A9}"/>
          </ac:spMkLst>
        </pc:spChg>
        <pc:spChg chg="mod">
          <ac:chgData name="hassan MH" userId="84cd2103f36ef0dc" providerId="LiveId" clId="{503E8875-88F6-4C29-BD5A-496F9A349BB6}" dt="2022-04-24T15:01:31.651" v="898"/>
          <ac:spMkLst>
            <pc:docMk/>
            <pc:sldMk cId="3122603315" sldId="404"/>
            <ac:spMk id="518" creationId="{E2ECC162-F0CA-4F6C-A680-91815F895DD9}"/>
          </ac:spMkLst>
        </pc:spChg>
        <pc:spChg chg="mod">
          <ac:chgData name="hassan MH" userId="84cd2103f36ef0dc" providerId="LiveId" clId="{503E8875-88F6-4C29-BD5A-496F9A349BB6}" dt="2022-04-24T15:01:31.651" v="898"/>
          <ac:spMkLst>
            <pc:docMk/>
            <pc:sldMk cId="3122603315" sldId="404"/>
            <ac:spMk id="519" creationId="{B6D23BEB-0ACF-4A3A-A3D6-D952FA938298}"/>
          </ac:spMkLst>
        </pc:spChg>
        <pc:spChg chg="mod">
          <ac:chgData name="hassan MH" userId="84cd2103f36ef0dc" providerId="LiveId" clId="{503E8875-88F6-4C29-BD5A-496F9A349BB6}" dt="2022-04-24T15:01:31.651" v="898"/>
          <ac:spMkLst>
            <pc:docMk/>
            <pc:sldMk cId="3122603315" sldId="404"/>
            <ac:spMk id="520" creationId="{098A1F0F-CBF9-4CA1-B617-60F9B780A323}"/>
          </ac:spMkLst>
        </pc:spChg>
        <pc:spChg chg="mod">
          <ac:chgData name="hassan MH" userId="84cd2103f36ef0dc" providerId="LiveId" clId="{503E8875-88F6-4C29-BD5A-496F9A349BB6}" dt="2022-04-24T15:01:31.651" v="898"/>
          <ac:spMkLst>
            <pc:docMk/>
            <pc:sldMk cId="3122603315" sldId="404"/>
            <ac:spMk id="522" creationId="{334270A7-9564-43F5-825C-8C41D26F8E34}"/>
          </ac:spMkLst>
        </pc:spChg>
        <pc:spChg chg="mod">
          <ac:chgData name="hassan MH" userId="84cd2103f36ef0dc" providerId="LiveId" clId="{503E8875-88F6-4C29-BD5A-496F9A349BB6}" dt="2022-04-24T15:01:31.651" v="898"/>
          <ac:spMkLst>
            <pc:docMk/>
            <pc:sldMk cId="3122603315" sldId="404"/>
            <ac:spMk id="524" creationId="{43A2C55F-2D4B-4C82-AF94-280D7D41A74C}"/>
          </ac:spMkLst>
        </pc:spChg>
        <pc:spChg chg="mod">
          <ac:chgData name="hassan MH" userId="84cd2103f36ef0dc" providerId="LiveId" clId="{503E8875-88F6-4C29-BD5A-496F9A349BB6}" dt="2022-04-24T15:01:31.651" v="898"/>
          <ac:spMkLst>
            <pc:docMk/>
            <pc:sldMk cId="3122603315" sldId="404"/>
            <ac:spMk id="525" creationId="{469D2C60-0EB3-4C9A-9859-B52F7D4EBA01}"/>
          </ac:spMkLst>
        </pc:spChg>
        <pc:spChg chg="mod">
          <ac:chgData name="hassan MH" userId="84cd2103f36ef0dc" providerId="LiveId" clId="{503E8875-88F6-4C29-BD5A-496F9A349BB6}" dt="2022-04-24T15:01:31.651" v="898"/>
          <ac:spMkLst>
            <pc:docMk/>
            <pc:sldMk cId="3122603315" sldId="404"/>
            <ac:spMk id="527" creationId="{72054478-21F3-4EF6-8E89-A8034F90ED94}"/>
          </ac:spMkLst>
        </pc:spChg>
        <pc:spChg chg="mod">
          <ac:chgData name="hassan MH" userId="84cd2103f36ef0dc" providerId="LiveId" clId="{503E8875-88F6-4C29-BD5A-496F9A349BB6}" dt="2022-04-24T15:01:31.651" v="898"/>
          <ac:spMkLst>
            <pc:docMk/>
            <pc:sldMk cId="3122603315" sldId="404"/>
            <ac:spMk id="530" creationId="{E942D726-64DC-4F5D-B77D-569E93B74A8A}"/>
          </ac:spMkLst>
        </pc:spChg>
        <pc:spChg chg="mod">
          <ac:chgData name="hassan MH" userId="84cd2103f36ef0dc" providerId="LiveId" clId="{503E8875-88F6-4C29-BD5A-496F9A349BB6}" dt="2022-04-24T15:01:31.651" v="898"/>
          <ac:spMkLst>
            <pc:docMk/>
            <pc:sldMk cId="3122603315" sldId="404"/>
            <ac:spMk id="531" creationId="{34A32A7F-E6EE-481A-8890-E711D8885890}"/>
          </ac:spMkLst>
        </pc:spChg>
        <pc:spChg chg="mod">
          <ac:chgData name="hassan MH" userId="84cd2103f36ef0dc" providerId="LiveId" clId="{503E8875-88F6-4C29-BD5A-496F9A349BB6}" dt="2022-04-24T15:01:31.651" v="898"/>
          <ac:spMkLst>
            <pc:docMk/>
            <pc:sldMk cId="3122603315" sldId="404"/>
            <ac:spMk id="532" creationId="{DB5BAA53-C06C-441D-9927-CFEC7007E428}"/>
          </ac:spMkLst>
        </pc:spChg>
        <pc:spChg chg="mod">
          <ac:chgData name="hassan MH" userId="84cd2103f36ef0dc" providerId="LiveId" clId="{503E8875-88F6-4C29-BD5A-496F9A349BB6}" dt="2022-04-24T15:01:31.651" v="898"/>
          <ac:spMkLst>
            <pc:docMk/>
            <pc:sldMk cId="3122603315" sldId="404"/>
            <ac:spMk id="533" creationId="{5DA824A8-9394-47CB-8E57-F568C75C30BE}"/>
          </ac:spMkLst>
        </pc:spChg>
        <pc:spChg chg="mod">
          <ac:chgData name="hassan MH" userId="84cd2103f36ef0dc" providerId="LiveId" clId="{503E8875-88F6-4C29-BD5A-496F9A349BB6}" dt="2022-04-24T15:01:31.651" v="898"/>
          <ac:spMkLst>
            <pc:docMk/>
            <pc:sldMk cId="3122603315" sldId="404"/>
            <ac:spMk id="535" creationId="{FC2F7C17-9036-4826-9454-3F74CD031AE6}"/>
          </ac:spMkLst>
        </pc:spChg>
        <pc:spChg chg="mod">
          <ac:chgData name="hassan MH" userId="84cd2103f36ef0dc" providerId="LiveId" clId="{503E8875-88F6-4C29-BD5A-496F9A349BB6}" dt="2022-04-24T15:01:31.651" v="898"/>
          <ac:spMkLst>
            <pc:docMk/>
            <pc:sldMk cId="3122603315" sldId="404"/>
            <ac:spMk id="536" creationId="{2B06D777-66F7-4D15-8528-4A0135694C2F}"/>
          </ac:spMkLst>
        </pc:spChg>
        <pc:spChg chg="mod">
          <ac:chgData name="hassan MH" userId="84cd2103f36ef0dc" providerId="LiveId" clId="{503E8875-88F6-4C29-BD5A-496F9A349BB6}" dt="2022-04-24T15:01:31.651" v="898"/>
          <ac:spMkLst>
            <pc:docMk/>
            <pc:sldMk cId="3122603315" sldId="404"/>
            <ac:spMk id="537" creationId="{C907BF49-0BFF-458E-A772-027218023520}"/>
          </ac:spMkLst>
        </pc:spChg>
        <pc:spChg chg="mod">
          <ac:chgData name="hassan MH" userId="84cd2103f36ef0dc" providerId="LiveId" clId="{503E8875-88F6-4C29-BD5A-496F9A349BB6}" dt="2022-04-24T15:01:31.651" v="898"/>
          <ac:spMkLst>
            <pc:docMk/>
            <pc:sldMk cId="3122603315" sldId="404"/>
            <ac:spMk id="543" creationId="{C744DBF4-F2E1-4A09-99D9-ACEAF04D5526}"/>
          </ac:spMkLst>
        </pc:spChg>
        <pc:spChg chg="mod">
          <ac:chgData name="hassan MH" userId="84cd2103f36ef0dc" providerId="LiveId" clId="{503E8875-88F6-4C29-BD5A-496F9A349BB6}" dt="2022-04-24T15:01:31.651" v="898"/>
          <ac:spMkLst>
            <pc:docMk/>
            <pc:sldMk cId="3122603315" sldId="404"/>
            <ac:spMk id="544" creationId="{4569650F-CC73-4448-B280-4D3892632A4E}"/>
          </ac:spMkLst>
        </pc:spChg>
        <pc:spChg chg="mod">
          <ac:chgData name="hassan MH" userId="84cd2103f36ef0dc" providerId="LiveId" clId="{503E8875-88F6-4C29-BD5A-496F9A349BB6}" dt="2022-04-24T15:01:31.651" v="898"/>
          <ac:spMkLst>
            <pc:docMk/>
            <pc:sldMk cId="3122603315" sldId="404"/>
            <ac:spMk id="545" creationId="{388F246C-7FBE-4BFB-AF9E-D120C559D118}"/>
          </ac:spMkLst>
        </pc:spChg>
        <pc:spChg chg="mod">
          <ac:chgData name="hassan MH" userId="84cd2103f36ef0dc" providerId="LiveId" clId="{503E8875-88F6-4C29-BD5A-496F9A349BB6}" dt="2022-04-24T15:01:31.651" v="898"/>
          <ac:spMkLst>
            <pc:docMk/>
            <pc:sldMk cId="3122603315" sldId="404"/>
            <ac:spMk id="546" creationId="{5E1B5828-38B3-4017-A058-EBAEA7D53BF7}"/>
          </ac:spMkLst>
        </pc:spChg>
        <pc:spChg chg="mod">
          <ac:chgData name="hassan MH" userId="84cd2103f36ef0dc" providerId="LiveId" clId="{503E8875-88F6-4C29-BD5A-496F9A349BB6}" dt="2022-04-24T15:01:31.651" v="898"/>
          <ac:spMkLst>
            <pc:docMk/>
            <pc:sldMk cId="3122603315" sldId="404"/>
            <ac:spMk id="547" creationId="{98E8F186-9C75-4699-8ADE-AE0AB6BE957E}"/>
          </ac:spMkLst>
        </pc:spChg>
        <pc:spChg chg="mod">
          <ac:chgData name="hassan MH" userId="84cd2103f36ef0dc" providerId="LiveId" clId="{503E8875-88F6-4C29-BD5A-496F9A349BB6}" dt="2022-04-24T15:01:31.651" v="898"/>
          <ac:spMkLst>
            <pc:docMk/>
            <pc:sldMk cId="3122603315" sldId="404"/>
            <ac:spMk id="548" creationId="{4A669AE5-ED7A-4998-9DBE-E5826FBDC31C}"/>
          </ac:spMkLst>
        </pc:spChg>
        <pc:spChg chg="mod">
          <ac:chgData name="hassan MH" userId="84cd2103f36ef0dc" providerId="LiveId" clId="{503E8875-88F6-4C29-BD5A-496F9A349BB6}" dt="2022-04-24T15:01:31.651" v="898"/>
          <ac:spMkLst>
            <pc:docMk/>
            <pc:sldMk cId="3122603315" sldId="404"/>
            <ac:spMk id="549" creationId="{0887A4B4-6391-4834-A2EF-4B51CDFE6DCA}"/>
          </ac:spMkLst>
        </pc:spChg>
        <pc:spChg chg="mod">
          <ac:chgData name="hassan MH" userId="84cd2103f36ef0dc" providerId="LiveId" clId="{503E8875-88F6-4C29-BD5A-496F9A349BB6}" dt="2022-04-24T15:01:31.651" v="898"/>
          <ac:spMkLst>
            <pc:docMk/>
            <pc:sldMk cId="3122603315" sldId="404"/>
            <ac:spMk id="550" creationId="{D48906A4-4869-4104-B35B-C5A6006E8A73}"/>
          </ac:spMkLst>
        </pc:spChg>
        <pc:spChg chg="mod">
          <ac:chgData name="hassan MH" userId="84cd2103f36ef0dc" providerId="LiveId" clId="{503E8875-88F6-4C29-BD5A-496F9A349BB6}" dt="2022-04-24T15:01:31.651" v="898"/>
          <ac:spMkLst>
            <pc:docMk/>
            <pc:sldMk cId="3122603315" sldId="404"/>
            <ac:spMk id="551" creationId="{D9E7FEF8-8A99-4C3E-95BF-087FA6BB2059}"/>
          </ac:spMkLst>
        </pc:spChg>
        <pc:spChg chg="mod">
          <ac:chgData name="hassan MH" userId="84cd2103f36ef0dc" providerId="LiveId" clId="{503E8875-88F6-4C29-BD5A-496F9A349BB6}" dt="2022-04-24T15:01:31.651" v="898"/>
          <ac:spMkLst>
            <pc:docMk/>
            <pc:sldMk cId="3122603315" sldId="404"/>
            <ac:spMk id="552" creationId="{52D6C33C-8774-46BF-A0BE-3A60DBE3A770}"/>
          </ac:spMkLst>
        </pc:spChg>
        <pc:spChg chg="mod">
          <ac:chgData name="hassan MH" userId="84cd2103f36ef0dc" providerId="LiveId" clId="{503E8875-88F6-4C29-BD5A-496F9A349BB6}" dt="2022-04-24T15:01:31.651" v="898"/>
          <ac:spMkLst>
            <pc:docMk/>
            <pc:sldMk cId="3122603315" sldId="404"/>
            <ac:spMk id="553" creationId="{D4BAB420-D9DE-43EC-B83A-9FA8179CD2C0}"/>
          </ac:spMkLst>
        </pc:spChg>
        <pc:spChg chg="mod">
          <ac:chgData name="hassan MH" userId="84cd2103f36ef0dc" providerId="LiveId" clId="{503E8875-88F6-4C29-BD5A-496F9A349BB6}" dt="2022-04-24T15:01:31.651" v="898"/>
          <ac:spMkLst>
            <pc:docMk/>
            <pc:sldMk cId="3122603315" sldId="404"/>
            <ac:spMk id="554" creationId="{E1F04275-32A9-408D-99B3-1D4EDBA50A53}"/>
          </ac:spMkLst>
        </pc:spChg>
        <pc:spChg chg="mod">
          <ac:chgData name="hassan MH" userId="84cd2103f36ef0dc" providerId="LiveId" clId="{503E8875-88F6-4C29-BD5A-496F9A349BB6}" dt="2022-04-24T15:01:31.651" v="898"/>
          <ac:spMkLst>
            <pc:docMk/>
            <pc:sldMk cId="3122603315" sldId="404"/>
            <ac:spMk id="555" creationId="{01159E40-48A1-4194-883C-1F4D461F5A73}"/>
          </ac:spMkLst>
        </pc:spChg>
        <pc:spChg chg="mod">
          <ac:chgData name="hassan MH" userId="84cd2103f36ef0dc" providerId="LiveId" clId="{503E8875-88F6-4C29-BD5A-496F9A349BB6}" dt="2022-04-24T15:01:31.651" v="898"/>
          <ac:spMkLst>
            <pc:docMk/>
            <pc:sldMk cId="3122603315" sldId="404"/>
            <ac:spMk id="556" creationId="{7C19870F-3AC0-4184-BBA0-1F00E9F93B8D}"/>
          </ac:spMkLst>
        </pc:spChg>
        <pc:spChg chg="mod">
          <ac:chgData name="hassan MH" userId="84cd2103f36ef0dc" providerId="LiveId" clId="{503E8875-88F6-4C29-BD5A-496F9A349BB6}" dt="2022-04-24T15:01:31.651" v="898"/>
          <ac:spMkLst>
            <pc:docMk/>
            <pc:sldMk cId="3122603315" sldId="404"/>
            <ac:spMk id="557" creationId="{5C633BAA-D03A-45E0-BC56-FB8CA165FD99}"/>
          </ac:spMkLst>
        </pc:spChg>
        <pc:spChg chg="mod">
          <ac:chgData name="hassan MH" userId="84cd2103f36ef0dc" providerId="LiveId" clId="{503E8875-88F6-4C29-BD5A-496F9A349BB6}" dt="2022-04-24T15:01:31.651" v="898"/>
          <ac:spMkLst>
            <pc:docMk/>
            <pc:sldMk cId="3122603315" sldId="404"/>
            <ac:spMk id="558" creationId="{B1473AA1-1B6E-4F5E-945D-A753B4C7C82E}"/>
          </ac:spMkLst>
        </pc:spChg>
        <pc:spChg chg="mod">
          <ac:chgData name="hassan MH" userId="84cd2103f36ef0dc" providerId="LiveId" clId="{503E8875-88F6-4C29-BD5A-496F9A349BB6}" dt="2022-04-24T15:01:31.651" v="898"/>
          <ac:spMkLst>
            <pc:docMk/>
            <pc:sldMk cId="3122603315" sldId="404"/>
            <ac:spMk id="559" creationId="{6FDBCF51-1D33-4944-883F-8C81D4AD800B}"/>
          </ac:spMkLst>
        </pc:spChg>
        <pc:spChg chg="mod">
          <ac:chgData name="hassan MH" userId="84cd2103f36ef0dc" providerId="LiveId" clId="{503E8875-88F6-4C29-BD5A-496F9A349BB6}" dt="2022-04-24T15:01:31.651" v="898"/>
          <ac:spMkLst>
            <pc:docMk/>
            <pc:sldMk cId="3122603315" sldId="404"/>
            <ac:spMk id="565" creationId="{983B34BC-D044-450F-9FA0-123B109EEB9B}"/>
          </ac:spMkLst>
        </pc:spChg>
        <pc:spChg chg="mod">
          <ac:chgData name="hassan MH" userId="84cd2103f36ef0dc" providerId="LiveId" clId="{503E8875-88F6-4C29-BD5A-496F9A349BB6}" dt="2022-04-24T15:01:31.651" v="898"/>
          <ac:spMkLst>
            <pc:docMk/>
            <pc:sldMk cId="3122603315" sldId="404"/>
            <ac:spMk id="566" creationId="{9B93F3C4-3249-4DC5-9F7C-DAE38073E4CC}"/>
          </ac:spMkLst>
        </pc:spChg>
        <pc:spChg chg="mod">
          <ac:chgData name="hassan MH" userId="84cd2103f36ef0dc" providerId="LiveId" clId="{503E8875-88F6-4C29-BD5A-496F9A349BB6}" dt="2022-04-24T15:01:31.651" v="898"/>
          <ac:spMkLst>
            <pc:docMk/>
            <pc:sldMk cId="3122603315" sldId="404"/>
            <ac:spMk id="567" creationId="{7853F2A8-27DD-4271-959A-361295486C07}"/>
          </ac:spMkLst>
        </pc:spChg>
        <pc:spChg chg="mod">
          <ac:chgData name="hassan MH" userId="84cd2103f36ef0dc" providerId="LiveId" clId="{503E8875-88F6-4C29-BD5A-496F9A349BB6}" dt="2022-04-24T15:01:31.651" v="898"/>
          <ac:spMkLst>
            <pc:docMk/>
            <pc:sldMk cId="3122603315" sldId="404"/>
            <ac:spMk id="568" creationId="{E3D2EDED-A079-40A6-B747-03530043FBF1}"/>
          </ac:spMkLst>
        </pc:spChg>
        <pc:spChg chg="mod">
          <ac:chgData name="hassan MH" userId="84cd2103f36ef0dc" providerId="LiveId" clId="{503E8875-88F6-4C29-BD5A-496F9A349BB6}" dt="2022-04-24T15:01:31.651" v="898"/>
          <ac:spMkLst>
            <pc:docMk/>
            <pc:sldMk cId="3122603315" sldId="404"/>
            <ac:spMk id="569" creationId="{7BB17EC2-EC2E-42E2-B3BB-0B25B5CA0718}"/>
          </ac:spMkLst>
        </pc:spChg>
        <pc:spChg chg="mod">
          <ac:chgData name="hassan MH" userId="84cd2103f36ef0dc" providerId="LiveId" clId="{503E8875-88F6-4C29-BD5A-496F9A349BB6}" dt="2022-04-24T15:01:31.651" v="898"/>
          <ac:spMkLst>
            <pc:docMk/>
            <pc:sldMk cId="3122603315" sldId="404"/>
            <ac:spMk id="570" creationId="{540F35B1-93A0-4C89-88D4-C7210FC986B3}"/>
          </ac:spMkLst>
        </pc:spChg>
        <pc:spChg chg="mod">
          <ac:chgData name="hassan MH" userId="84cd2103f36ef0dc" providerId="LiveId" clId="{503E8875-88F6-4C29-BD5A-496F9A349BB6}" dt="2022-04-24T15:01:31.651" v="898"/>
          <ac:spMkLst>
            <pc:docMk/>
            <pc:sldMk cId="3122603315" sldId="404"/>
            <ac:spMk id="572" creationId="{EB2F3D54-70B0-425A-AF14-04E9E36F5198}"/>
          </ac:spMkLst>
        </pc:spChg>
        <pc:spChg chg="mod">
          <ac:chgData name="hassan MH" userId="84cd2103f36ef0dc" providerId="LiveId" clId="{503E8875-88F6-4C29-BD5A-496F9A349BB6}" dt="2022-04-24T15:01:31.651" v="898"/>
          <ac:spMkLst>
            <pc:docMk/>
            <pc:sldMk cId="3122603315" sldId="404"/>
            <ac:spMk id="573" creationId="{ABE8B1BA-AF7D-4E67-A1E5-BAF523D32EB0}"/>
          </ac:spMkLst>
        </pc:spChg>
        <pc:spChg chg="mod">
          <ac:chgData name="hassan MH" userId="84cd2103f36ef0dc" providerId="LiveId" clId="{503E8875-88F6-4C29-BD5A-496F9A349BB6}" dt="2022-04-24T15:01:31.651" v="898"/>
          <ac:spMkLst>
            <pc:docMk/>
            <pc:sldMk cId="3122603315" sldId="404"/>
            <ac:spMk id="574" creationId="{6D306A4B-9886-4192-BE9C-B1B971A88777}"/>
          </ac:spMkLst>
        </pc:spChg>
        <pc:spChg chg="mod">
          <ac:chgData name="hassan MH" userId="84cd2103f36ef0dc" providerId="LiveId" clId="{503E8875-88F6-4C29-BD5A-496F9A349BB6}" dt="2022-04-24T15:01:31.651" v="898"/>
          <ac:spMkLst>
            <pc:docMk/>
            <pc:sldMk cId="3122603315" sldId="404"/>
            <ac:spMk id="575" creationId="{5D68F438-BBD9-4AFE-83EA-49822FD7E835}"/>
          </ac:spMkLst>
        </pc:spChg>
        <pc:spChg chg="mod">
          <ac:chgData name="hassan MH" userId="84cd2103f36ef0dc" providerId="LiveId" clId="{503E8875-88F6-4C29-BD5A-496F9A349BB6}" dt="2022-04-24T15:01:31.651" v="898"/>
          <ac:spMkLst>
            <pc:docMk/>
            <pc:sldMk cId="3122603315" sldId="404"/>
            <ac:spMk id="576" creationId="{C2D31B17-3C90-4EC6-9824-D37CCCF73878}"/>
          </ac:spMkLst>
        </pc:spChg>
        <pc:spChg chg="mod">
          <ac:chgData name="hassan MH" userId="84cd2103f36ef0dc" providerId="LiveId" clId="{503E8875-88F6-4C29-BD5A-496F9A349BB6}" dt="2022-04-24T15:01:31.651" v="898"/>
          <ac:spMkLst>
            <pc:docMk/>
            <pc:sldMk cId="3122603315" sldId="404"/>
            <ac:spMk id="577" creationId="{D53DC6B4-FC18-415D-837A-C2C9828A5B84}"/>
          </ac:spMkLst>
        </pc:spChg>
        <pc:spChg chg="mod">
          <ac:chgData name="hassan MH" userId="84cd2103f36ef0dc" providerId="LiveId" clId="{503E8875-88F6-4C29-BD5A-496F9A349BB6}" dt="2022-04-24T15:01:31.651" v="898"/>
          <ac:spMkLst>
            <pc:docMk/>
            <pc:sldMk cId="3122603315" sldId="404"/>
            <ac:spMk id="578" creationId="{19B42696-87CB-42D6-BC89-2239964C9EC8}"/>
          </ac:spMkLst>
        </pc:spChg>
        <pc:spChg chg="mod">
          <ac:chgData name="hassan MH" userId="84cd2103f36ef0dc" providerId="LiveId" clId="{503E8875-88F6-4C29-BD5A-496F9A349BB6}" dt="2022-04-24T15:01:31.651" v="898"/>
          <ac:spMkLst>
            <pc:docMk/>
            <pc:sldMk cId="3122603315" sldId="404"/>
            <ac:spMk id="579" creationId="{D7DB74C5-DF32-4D23-9DB3-64FF5EEDAB62}"/>
          </ac:spMkLst>
        </pc:spChg>
        <pc:spChg chg="mod">
          <ac:chgData name="hassan MH" userId="84cd2103f36ef0dc" providerId="LiveId" clId="{503E8875-88F6-4C29-BD5A-496F9A349BB6}" dt="2022-04-24T15:01:31.651" v="898"/>
          <ac:spMkLst>
            <pc:docMk/>
            <pc:sldMk cId="3122603315" sldId="404"/>
            <ac:spMk id="580" creationId="{A9F7CD06-16F8-4D84-9936-A8A5D7B926FA}"/>
          </ac:spMkLst>
        </pc:spChg>
        <pc:spChg chg="mod">
          <ac:chgData name="hassan MH" userId="84cd2103f36ef0dc" providerId="LiveId" clId="{503E8875-88F6-4C29-BD5A-496F9A349BB6}" dt="2022-04-24T15:01:31.651" v="898"/>
          <ac:spMkLst>
            <pc:docMk/>
            <pc:sldMk cId="3122603315" sldId="404"/>
            <ac:spMk id="581" creationId="{425A61A7-D3CA-41F2-9458-83BD5D9D03D6}"/>
          </ac:spMkLst>
        </pc:spChg>
        <pc:spChg chg="mod">
          <ac:chgData name="hassan MH" userId="84cd2103f36ef0dc" providerId="LiveId" clId="{503E8875-88F6-4C29-BD5A-496F9A349BB6}" dt="2022-04-24T15:01:31.651" v="898"/>
          <ac:spMkLst>
            <pc:docMk/>
            <pc:sldMk cId="3122603315" sldId="404"/>
            <ac:spMk id="582" creationId="{101BD95F-4CFC-4B58-98B2-F5DE1C2DDE82}"/>
          </ac:spMkLst>
        </pc:spChg>
        <pc:spChg chg="mod">
          <ac:chgData name="hassan MH" userId="84cd2103f36ef0dc" providerId="LiveId" clId="{503E8875-88F6-4C29-BD5A-496F9A349BB6}" dt="2022-04-24T15:01:31.651" v="898"/>
          <ac:spMkLst>
            <pc:docMk/>
            <pc:sldMk cId="3122603315" sldId="404"/>
            <ac:spMk id="583" creationId="{6D52601C-B630-418A-95AD-434BFC7C2E65}"/>
          </ac:spMkLst>
        </pc:spChg>
        <pc:spChg chg="mod">
          <ac:chgData name="hassan MH" userId="84cd2103f36ef0dc" providerId="LiveId" clId="{503E8875-88F6-4C29-BD5A-496F9A349BB6}" dt="2022-04-24T15:01:31.651" v="898"/>
          <ac:spMkLst>
            <pc:docMk/>
            <pc:sldMk cId="3122603315" sldId="404"/>
            <ac:spMk id="584" creationId="{13764599-B459-4EFA-9104-70E0FF188323}"/>
          </ac:spMkLst>
        </pc:spChg>
        <pc:spChg chg="mod">
          <ac:chgData name="hassan MH" userId="84cd2103f36ef0dc" providerId="LiveId" clId="{503E8875-88F6-4C29-BD5A-496F9A349BB6}" dt="2022-04-24T15:01:31.651" v="898"/>
          <ac:spMkLst>
            <pc:docMk/>
            <pc:sldMk cId="3122603315" sldId="404"/>
            <ac:spMk id="585" creationId="{F702F94A-E9D4-42D5-843E-10A7A3A2BC3D}"/>
          </ac:spMkLst>
        </pc:spChg>
        <pc:spChg chg="mod">
          <ac:chgData name="hassan MH" userId="84cd2103f36ef0dc" providerId="LiveId" clId="{503E8875-88F6-4C29-BD5A-496F9A349BB6}" dt="2022-04-24T15:01:31.651" v="898"/>
          <ac:spMkLst>
            <pc:docMk/>
            <pc:sldMk cId="3122603315" sldId="404"/>
            <ac:spMk id="586" creationId="{C09FE862-5873-46F2-9384-F4DB7046F6D0}"/>
          </ac:spMkLst>
        </pc:spChg>
        <pc:spChg chg="mod">
          <ac:chgData name="hassan MH" userId="84cd2103f36ef0dc" providerId="LiveId" clId="{503E8875-88F6-4C29-BD5A-496F9A349BB6}" dt="2022-04-24T15:01:31.651" v="898"/>
          <ac:spMkLst>
            <pc:docMk/>
            <pc:sldMk cId="3122603315" sldId="404"/>
            <ac:spMk id="587" creationId="{DD873047-DD9D-426F-B550-706138386AD3}"/>
          </ac:spMkLst>
        </pc:spChg>
        <pc:spChg chg="mod">
          <ac:chgData name="hassan MH" userId="84cd2103f36ef0dc" providerId="LiveId" clId="{503E8875-88F6-4C29-BD5A-496F9A349BB6}" dt="2022-04-24T15:01:31.651" v="898"/>
          <ac:spMkLst>
            <pc:docMk/>
            <pc:sldMk cId="3122603315" sldId="404"/>
            <ac:spMk id="588" creationId="{CD85EA14-92C6-48BF-BC00-792CA946F828}"/>
          </ac:spMkLst>
        </pc:spChg>
        <pc:spChg chg="mod">
          <ac:chgData name="hassan MH" userId="84cd2103f36ef0dc" providerId="LiveId" clId="{503E8875-88F6-4C29-BD5A-496F9A349BB6}" dt="2022-04-24T15:01:31.651" v="898"/>
          <ac:spMkLst>
            <pc:docMk/>
            <pc:sldMk cId="3122603315" sldId="404"/>
            <ac:spMk id="589" creationId="{01BEAEC7-C854-4DF9-BE27-5E103193DDB0}"/>
          </ac:spMkLst>
        </pc:spChg>
        <pc:spChg chg="mod">
          <ac:chgData name="hassan MH" userId="84cd2103f36ef0dc" providerId="LiveId" clId="{503E8875-88F6-4C29-BD5A-496F9A349BB6}" dt="2022-04-24T15:01:31.651" v="898"/>
          <ac:spMkLst>
            <pc:docMk/>
            <pc:sldMk cId="3122603315" sldId="404"/>
            <ac:spMk id="590" creationId="{3B14C087-694C-46D5-A957-158D1FC9AECF}"/>
          </ac:spMkLst>
        </pc:spChg>
        <pc:spChg chg="mod">
          <ac:chgData name="hassan MH" userId="84cd2103f36ef0dc" providerId="LiveId" clId="{503E8875-88F6-4C29-BD5A-496F9A349BB6}" dt="2022-04-24T15:01:31.651" v="898"/>
          <ac:spMkLst>
            <pc:docMk/>
            <pc:sldMk cId="3122603315" sldId="404"/>
            <ac:spMk id="591" creationId="{14F31BAD-71FA-4F13-8F78-362CCCF7AEC7}"/>
          </ac:spMkLst>
        </pc:spChg>
        <pc:spChg chg="mod">
          <ac:chgData name="hassan MH" userId="84cd2103f36ef0dc" providerId="LiveId" clId="{503E8875-88F6-4C29-BD5A-496F9A349BB6}" dt="2022-04-24T15:01:31.651" v="898"/>
          <ac:spMkLst>
            <pc:docMk/>
            <pc:sldMk cId="3122603315" sldId="404"/>
            <ac:spMk id="592" creationId="{CC627CD7-C96E-4810-B427-4FE9D6052921}"/>
          </ac:spMkLst>
        </pc:spChg>
        <pc:spChg chg="mod">
          <ac:chgData name="hassan MH" userId="84cd2103f36ef0dc" providerId="LiveId" clId="{503E8875-88F6-4C29-BD5A-496F9A349BB6}" dt="2022-04-24T15:01:31.651" v="898"/>
          <ac:spMkLst>
            <pc:docMk/>
            <pc:sldMk cId="3122603315" sldId="404"/>
            <ac:spMk id="593" creationId="{F7F9AE2F-9B92-417B-B6F3-C6FE8B51FE8D}"/>
          </ac:spMkLst>
        </pc:spChg>
        <pc:spChg chg="mod">
          <ac:chgData name="hassan MH" userId="84cd2103f36ef0dc" providerId="LiveId" clId="{503E8875-88F6-4C29-BD5A-496F9A349BB6}" dt="2022-04-24T15:01:31.651" v="898"/>
          <ac:spMkLst>
            <pc:docMk/>
            <pc:sldMk cId="3122603315" sldId="404"/>
            <ac:spMk id="594" creationId="{BBB9FE33-9472-4A42-B276-C3709DE43474}"/>
          </ac:spMkLst>
        </pc:spChg>
        <pc:spChg chg="mod">
          <ac:chgData name="hassan MH" userId="84cd2103f36ef0dc" providerId="LiveId" clId="{503E8875-88F6-4C29-BD5A-496F9A349BB6}" dt="2022-04-24T15:01:31.651" v="898"/>
          <ac:spMkLst>
            <pc:docMk/>
            <pc:sldMk cId="3122603315" sldId="404"/>
            <ac:spMk id="595" creationId="{7F54154A-77FB-4FB9-9AD9-600DFF554469}"/>
          </ac:spMkLst>
        </pc:spChg>
        <pc:spChg chg="mod">
          <ac:chgData name="hassan MH" userId="84cd2103f36ef0dc" providerId="LiveId" clId="{503E8875-88F6-4C29-BD5A-496F9A349BB6}" dt="2022-04-24T15:01:31.651" v="898"/>
          <ac:spMkLst>
            <pc:docMk/>
            <pc:sldMk cId="3122603315" sldId="404"/>
            <ac:spMk id="596" creationId="{98C9725F-F657-4227-B71C-06ED272492D9}"/>
          </ac:spMkLst>
        </pc:spChg>
        <pc:spChg chg="mod">
          <ac:chgData name="hassan MH" userId="84cd2103f36ef0dc" providerId="LiveId" clId="{503E8875-88F6-4C29-BD5A-496F9A349BB6}" dt="2022-04-24T15:01:31.651" v="898"/>
          <ac:spMkLst>
            <pc:docMk/>
            <pc:sldMk cId="3122603315" sldId="404"/>
            <ac:spMk id="597" creationId="{510BC6A0-22C9-46C0-9F4B-3B6D7293F294}"/>
          </ac:spMkLst>
        </pc:spChg>
        <pc:spChg chg="add del mod">
          <ac:chgData name="hassan MH" userId="84cd2103f36ef0dc" providerId="LiveId" clId="{503E8875-88F6-4C29-BD5A-496F9A349BB6}" dt="2022-04-24T15:02:27.655" v="923" actId="478"/>
          <ac:spMkLst>
            <pc:docMk/>
            <pc:sldMk cId="3122603315" sldId="404"/>
            <ac:spMk id="598" creationId="{F603CFFE-1C64-4738-BF69-290FC1AC7BE3}"/>
          </ac:spMkLst>
        </pc:spChg>
        <pc:grpChg chg="del">
          <ac:chgData name="hassan MH" userId="84cd2103f36ef0dc" providerId="LiveId" clId="{503E8875-88F6-4C29-BD5A-496F9A349BB6}" dt="2022-04-24T14:55:32.754" v="809" actId="478"/>
          <ac:grpSpMkLst>
            <pc:docMk/>
            <pc:sldMk cId="3122603315" sldId="404"/>
            <ac:grpSpMk id="90" creationId="{40450F3B-8521-4C29-A63C-66FF881CF32F}"/>
          </ac:grpSpMkLst>
        </pc:grpChg>
        <pc:grpChg chg="add del mod">
          <ac:chgData name="hassan MH" userId="84cd2103f36ef0dc" providerId="LiveId" clId="{503E8875-88F6-4C29-BD5A-496F9A349BB6}" dt="2022-04-24T15:01:26.181" v="897"/>
          <ac:grpSpMkLst>
            <pc:docMk/>
            <pc:sldMk cId="3122603315" sldId="404"/>
            <ac:grpSpMk id="286" creationId="{7AA864A1-1C59-4A3E-83C9-EDBB4A00F116}"/>
          </ac:grpSpMkLst>
        </pc:grpChg>
        <pc:grpChg chg="mod">
          <ac:chgData name="hassan MH" userId="84cd2103f36ef0dc" providerId="LiveId" clId="{503E8875-88F6-4C29-BD5A-496F9A349BB6}" dt="2022-04-24T15:01:02.458" v="882"/>
          <ac:grpSpMkLst>
            <pc:docMk/>
            <pc:sldMk cId="3122603315" sldId="404"/>
            <ac:grpSpMk id="288" creationId="{38988158-FF48-4352-A4C5-B322EC7CF244}"/>
          </ac:grpSpMkLst>
        </pc:grpChg>
        <pc:grpChg chg="mod">
          <ac:chgData name="hassan MH" userId="84cd2103f36ef0dc" providerId="LiveId" clId="{503E8875-88F6-4C29-BD5A-496F9A349BB6}" dt="2022-04-24T15:01:02.458" v="882"/>
          <ac:grpSpMkLst>
            <pc:docMk/>
            <pc:sldMk cId="3122603315" sldId="404"/>
            <ac:grpSpMk id="397" creationId="{B2EB722F-7873-4687-8352-9AD9593FFB52}"/>
          </ac:grpSpMkLst>
        </pc:grpChg>
        <pc:grpChg chg="mod">
          <ac:chgData name="hassan MH" userId="84cd2103f36ef0dc" providerId="LiveId" clId="{503E8875-88F6-4C29-BD5A-496F9A349BB6}" dt="2022-04-24T15:01:02.458" v="882"/>
          <ac:grpSpMkLst>
            <pc:docMk/>
            <pc:sldMk cId="3122603315" sldId="404"/>
            <ac:grpSpMk id="399" creationId="{90E5875B-B6E1-4E3D-9CBA-0FFF820D3247}"/>
          </ac:grpSpMkLst>
        </pc:grpChg>
        <pc:grpChg chg="mod">
          <ac:chgData name="hassan MH" userId="84cd2103f36ef0dc" providerId="LiveId" clId="{503E8875-88F6-4C29-BD5A-496F9A349BB6}" dt="2022-04-24T15:01:02.458" v="882"/>
          <ac:grpSpMkLst>
            <pc:docMk/>
            <pc:sldMk cId="3122603315" sldId="404"/>
            <ac:grpSpMk id="402" creationId="{6E48624F-2074-4AC8-9645-D1C3A73B1CF0}"/>
          </ac:grpSpMkLst>
        </pc:grpChg>
        <pc:grpChg chg="mod">
          <ac:chgData name="hassan MH" userId="84cd2103f36ef0dc" providerId="LiveId" clId="{503E8875-88F6-4C29-BD5A-496F9A349BB6}" dt="2022-04-24T15:01:02.458" v="882"/>
          <ac:grpSpMkLst>
            <pc:docMk/>
            <pc:sldMk cId="3122603315" sldId="404"/>
            <ac:grpSpMk id="406" creationId="{3CE0FA24-980C-4344-B95D-D7AA8F189FAE}"/>
          </ac:grpSpMkLst>
        </pc:grpChg>
        <pc:grpChg chg="mod">
          <ac:chgData name="hassan MH" userId="84cd2103f36ef0dc" providerId="LiveId" clId="{503E8875-88F6-4C29-BD5A-496F9A349BB6}" dt="2022-04-24T15:01:02.458" v="882"/>
          <ac:grpSpMkLst>
            <pc:docMk/>
            <pc:sldMk cId="3122603315" sldId="404"/>
            <ac:grpSpMk id="407" creationId="{7FB903B6-1628-415A-84A1-118F421BE28E}"/>
          </ac:grpSpMkLst>
        </pc:grpChg>
        <pc:grpChg chg="mod">
          <ac:chgData name="hassan MH" userId="84cd2103f36ef0dc" providerId="LiveId" clId="{503E8875-88F6-4C29-BD5A-496F9A349BB6}" dt="2022-04-24T15:01:02.458" v="882"/>
          <ac:grpSpMkLst>
            <pc:docMk/>
            <pc:sldMk cId="3122603315" sldId="404"/>
            <ac:grpSpMk id="411" creationId="{793BAD2C-B7DC-4F26-AF33-340FAF3E512F}"/>
          </ac:grpSpMkLst>
        </pc:grpChg>
        <pc:grpChg chg="mod">
          <ac:chgData name="hassan MH" userId="84cd2103f36ef0dc" providerId="LiveId" clId="{503E8875-88F6-4C29-BD5A-496F9A349BB6}" dt="2022-04-24T15:01:02.458" v="882"/>
          <ac:grpSpMkLst>
            <pc:docMk/>
            <pc:sldMk cId="3122603315" sldId="404"/>
            <ac:grpSpMk id="432" creationId="{7DAB8CC7-238E-459A-8115-8C6570271F5F}"/>
          </ac:grpSpMkLst>
        </pc:grpChg>
        <pc:grpChg chg="add del mod">
          <ac:chgData name="hassan MH" userId="84cd2103f36ef0dc" providerId="LiveId" clId="{503E8875-88F6-4C29-BD5A-496F9A349BB6}" dt="2022-04-24T15:01:24.686" v="893"/>
          <ac:grpSpMkLst>
            <pc:docMk/>
            <pc:sldMk cId="3122603315" sldId="404"/>
            <ac:grpSpMk id="478" creationId="{EB402CE3-FC5C-472F-9FD9-A8F36AFFD9E8}"/>
          </ac:grpSpMkLst>
        </pc:grpChg>
        <pc:grpChg chg="mod">
          <ac:chgData name="hassan MH" userId="84cd2103f36ef0dc" providerId="LiveId" clId="{503E8875-88F6-4C29-BD5A-496F9A349BB6}" dt="2022-04-24T15:01:14.213" v="886"/>
          <ac:grpSpMkLst>
            <pc:docMk/>
            <pc:sldMk cId="3122603315" sldId="404"/>
            <ac:grpSpMk id="479" creationId="{1AC38F28-EAA8-4CAB-9239-430998787AFA}"/>
          </ac:grpSpMkLst>
        </pc:grpChg>
        <pc:grpChg chg="mod">
          <ac:chgData name="hassan MH" userId="84cd2103f36ef0dc" providerId="LiveId" clId="{503E8875-88F6-4C29-BD5A-496F9A349BB6}" dt="2022-04-24T15:01:14.213" v="886"/>
          <ac:grpSpMkLst>
            <pc:docMk/>
            <pc:sldMk cId="3122603315" sldId="404"/>
            <ac:grpSpMk id="484" creationId="{69B5B0AD-8B32-41FC-849C-E2482A106F68}"/>
          </ac:grpSpMkLst>
        </pc:grpChg>
        <pc:grpChg chg="mod">
          <ac:chgData name="hassan MH" userId="84cd2103f36ef0dc" providerId="LiveId" clId="{503E8875-88F6-4C29-BD5A-496F9A349BB6}" dt="2022-04-24T15:01:14.213" v="886"/>
          <ac:grpSpMkLst>
            <pc:docMk/>
            <pc:sldMk cId="3122603315" sldId="404"/>
            <ac:grpSpMk id="485" creationId="{97E1D726-780F-4B7F-8716-A2F3AFF01A00}"/>
          </ac:grpSpMkLst>
        </pc:grpChg>
        <pc:grpChg chg="add del mod">
          <ac:chgData name="hassan MH" userId="84cd2103f36ef0dc" providerId="LiveId" clId="{503E8875-88F6-4C29-BD5A-496F9A349BB6}" dt="2022-04-24T15:46:24.472" v="1568" actId="21"/>
          <ac:grpSpMkLst>
            <pc:docMk/>
            <pc:sldMk cId="3122603315" sldId="404"/>
            <ac:grpSpMk id="493" creationId="{86ED9EB1-8B10-4D55-B05A-ECB2D8D98F8B}"/>
          </ac:grpSpMkLst>
        </pc:grpChg>
        <pc:grpChg chg="mod">
          <ac:chgData name="hassan MH" userId="84cd2103f36ef0dc" providerId="LiveId" clId="{503E8875-88F6-4C29-BD5A-496F9A349BB6}" dt="2022-04-24T15:01:31.651" v="898"/>
          <ac:grpSpMkLst>
            <pc:docMk/>
            <pc:sldMk cId="3122603315" sldId="404"/>
            <ac:grpSpMk id="503" creationId="{174FA451-B7F4-41D6-A5F2-6DE1D439EEE1}"/>
          </ac:grpSpMkLst>
        </pc:grpChg>
        <pc:grpChg chg="mod">
          <ac:chgData name="hassan MH" userId="84cd2103f36ef0dc" providerId="LiveId" clId="{503E8875-88F6-4C29-BD5A-496F9A349BB6}" dt="2022-04-24T15:01:31.651" v="898"/>
          <ac:grpSpMkLst>
            <pc:docMk/>
            <pc:sldMk cId="3122603315" sldId="404"/>
            <ac:grpSpMk id="508" creationId="{C8B68FA0-2840-4A94-B5DD-F77314C5AA00}"/>
          </ac:grpSpMkLst>
        </pc:grpChg>
        <pc:grpChg chg="mod">
          <ac:chgData name="hassan MH" userId="84cd2103f36ef0dc" providerId="LiveId" clId="{503E8875-88F6-4C29-BD5A-496F9A349BB6}" dt="2022-04-24T15:01:31.651" v="898"/>
          <ac:grpSpMkLst>
            <pc:docMk/>
            <pc:sldMk cId="3122603315" sldId="404"/>
            <ac:grpSpMk id="521" creationId="{984D5FA2-2040-4F88-AC6A-D6656EDD553F}"/>
          </ac:grpSpMkLst>
        </pc:grpChg>
        <pc:grpChg chg="mod">
          <ac:chgData name="hassan MH" userId="84cd2103f36ef0dc" providerId="LiveId" clId="{503E8875-88F6-4C29-BD5A-496F9A349BB6}" dt="2022-04-24T15:01:31.651" v="898"/>
          <ac:grpSpMkLst>
            <pc:docMk/>
            <pc:sldMk cId="3122603315" sldId="404"/>
            <ac:grpSpMk id="523" creationId="{EBF13ACB-F92A-4BD7-B921-25C3BD99874D}"/>
          </ac:grpSpMkLst>
        </pc:grpChg>
        <pc:grpChg chg="mod">
          <ac:chgData name="hassan MH" userId="84cd2103f36ef0dc" providerId="LiveId" clId="{503E8875-88F6-4C29-BD5A-496F9A349BB6}" dt="2022-04-24T15:01:31.651" v="898"/>
          <ac:grpSpMkLst>
            <pc:docMk/>
            <pc:sldMk cId="3122603315" sldId="404"/>
            <ac:grpSpMk id="526" creationId="{E2C2C1B3-1461-4210-A1D1-B0AE3E47838B}"/>
          </ac:grpSpMkLst>
        </pc:grpChg>
        <pc:grpChg chg="mod">
          <ac:chgData name="hassan MH" userId="84cd2103f36ef0dc" providerId="LiveId" clId="{503E8875-88F6-4C29-BD5A-496F9A349BB6}" dt="2022-04-24T15:01:31.651" v="898"/>
          <ac:grpSpMkLst>
            <pc:docMk/>
            <pc:sldMk cId="3122603315" sldId="404"/>
            <ac:grpSpMk id="528" creationId="{AA0BFF6F-D13A-4D70-B7E0-4BE1C94F1F69}"/>
          </ac:grpSpMkLst>
        </pc:grpChg>
        <pc:grpChg chg="mod">
          <ac:chgData name="hassan MH" userId="84cd2103f36ef0dc" providerId="LiveId" clId="{503E8875-88F6-4C29-BD5A-496F9A349BB6}" dt="2022-04-24T15:01:31.651" v="898"/>
          <ac:grpSpMkLst>
            <pc:docMk/>
            <pc:sldMk cId="3122603315" sldId="404"/>
            <ac:grpSpMk id="529" creationId="{7FC03F14-C4A4-434F-AAC4-29FE48674F82}"/>
          </ac:grpSpMkLst>
        </pc:grpChg>
        <pc:grpChg chg="mod">
          <ac:chgData name="hassan MH" userId="84cd2103f36ef0dc" providerId="LiveId" clId="{503E8875-88F6-4C29-BD5A-496F9A349BB6}" dt="2022-04-24T15:01:31.651" v="898"/>
          <ac:grpSpMkLst>
            <pc:docMk/>
            <pc:sldMk cId="3122603315" sldId="404"/>
            <ac:grpSpMk id="534" creationId="{3FDA4781-2BD9-4434-981B-3DD29D6D0C1B}"/>
          </ac:grpSpMkLst>
        </pc:grpChg>
        <pc:grpChg chg="mod">
          <ac:chgData name="hassan MH" userId="84cd2103f36ef0dc" providerId="LiveId" clId="{503E8875-88F6-4C29-BD5A-496F9A349BB6}" dt="2022-04-24T15:01:31.651" v="898"/>
          <ac:grpSpMkLst>
            <pc:docMk/>
            <pc:sldMk cId="3122603315" sldId="404"/>
            <ac:grpSpMk id="538" creationId="{EBCDA7DE-0A38-4E2B-852F-C31D8C1C7A04}"/>
          </ac:grpSpMkLst>
        </pc:grpChg>
        <pc:grpChg chg="mod">
          <ac:chgData name="hassan MH" userId="84cd2103f36ef0dc" providerId="LiveId" clId="{503E8875-88F6-4C29-BD5A-496F9A349BB6}" dt="2022-04-24T15:01:31.651" v="898"/>
          <ac:grpSpMkLst>
            <pc:docMk/>
            <pc:sldMk cId="3122603315" sldId="404"/>
            <ac:grpSpMk id="539" creationId="{1E23F310-578A-40D0-9FB8-FD9CC326597F}"/>
          </ac:grpSpMkLst>
        </pc:grpChg>
        <pc:grpChg chg="mod">
          <ac:chgData name="hassan MH" userId="84cd2103f36ef0dc" providerId="LiveId" clId="{503E8875-88F6-4C29-BD5A-496F9A349BB6}" dt="2022-04-24T15:01:31.651" v="898"/>
          <ac:grpSpMkLst>
            <pc:docMk/>
            <pc:sldMk cId="3122603315" sldId="404"/>
            <ac:grpSpMk id="540" creationId="{3C5701E3-662A-40E5-8B8D-BDD4B38EC4E8}"/>
          </ac:grpSpMkLst>
        </pc:grpChg>
        <pc:grpChg chg="mod">
          <ac:chgData name="hassan MH" userId="84cd2103f36ef0dc" providerId="LiveId" clId="{503E8875-88F6-4C29-BD5A-496F9A349BB6}" dt="2022-04-24T15:01:31.651" v="898"/>
          <ac:grpSpMkLst>
            <pc:docMk/>
            <pc:sldMk cId="3122603315" sldId="404"/>
            <ac:grpSpMk id="541" creationId="{6E73B874-CC32-40EC-950B-A00F1F50AE93}"/>
          </ac:grpSpMkLst>
        </pc:grpChg>
        <pc:grpChg chg="mod">
          <ac:chgData name="hassan MH" userId="84cd2103f36ef0dc" providerId="LiveId" clId="{503E8875-88F6-4C29-BD5A-496F9A349BB6}" dt="2022-04-24T15:01:31.651" v="898"/>
          <ac:grpSpMkLst>
            <pc:docMk/>
            <pc:sldMk cId="3122603315" sldId="404"/>
            <ac:grpSpMk id="542" creationId="{C48DCBAF-3103-4FCB-8F5A-AD8F6C493883}"/>
          </ac:grpSpMkLst>
        </pc:grpChg>
        <pc:grpChg chg="mod">
          <ac:chgData name="hassan MH" userId="84cd2103f36ef0dc" providerId="LiveId" clId="{503E8875-88F6-4C29-BD5A-496F9A349BB6}" dt="2022-04-24T15:01:31.651" v="898"/>
          <ac:grpSpMkLst>
            <pc:docMk/>
            <pc:sldMk cId="3122603315" sldId="404"/>
            <ac:grpSpMk id="560" creationId="{88AA139D-732D-44AD-A526-705E1D2A03B6}"/>
          </ac:grpSpMkLst>
        </pc:grpChg>
        <pc:grpChg chg="mod">
          <ac:chgData name="hassan MH" userId="84cd2103f36ef0dc" providerId="LiveId" clId="{503E8875-88F6-4C29-BD5A-496F9A349BB6}" dt="2022-04-24T15:01:31.651" v="898"/>
          <ac:grpSpMkLst>
            <pc:docMk/>
            <pc:sldMk cId="3122603315" sldId="404"/>
            <ac:grpSpMk id="561" creationId="{0485E5E5-E102-483C-83E8-C0D69514D7BC}"/>
          </ac:grpSpMkLst>
        </pc:grpChg>
        <pc:grpChg chg="mod">
          <ac:chgData name="hassan MH" userId="84cd2103f36ef0dc" providerId="LiveId" clId="{503E8875-88F6-4C29-BD5A-496F9A349BB6}" dt="2022-04-24T15:01:31.651" v="898"/>
          <ac:grpSpMkLst>
            <pc:docMk/>
            <pc:sldMk cId="3122603315" sldId="404"/>
            <ac:grpSpMk id="562" creationId="{53F73455-0AEF-425C-BB2B-5DB50AE9086B}"/>
          </ac:grpSpMkLst>
        </pc:grpChg>
        <pc:grpChg chg="mod">
          <ac:chgData name="hassan MH" userId="84cd2103f36ef0dc" providerId="LiveId" clId="{503E8875-88F6-4C29-BD5A-496F9A349BB6}" dt="2022-04-24T15:01:31.651" v="898"/>
          <ac:grpSpMkLst>
            <pc:docMk/>
            <pc:sldMk cId="3122603315" sldId="404"/>
            <ac:grpSpMk id="563" creationId="{33A729F6-2A1C-4548-8159-40CF1CF2C540}"/>
          </ac:grpSpMkLst>
        </pc:grpChg>
        <pc:grpChg chg="mod">
          <ac:chgData name="hassan MH" userId="84cd2103f36ef0dc" providerId="LiveId" clId="{503E8875-88F6-4C29-BD5A-496F9A349BB6}" dt="2022-04-24T15:01:31.651" v="898"/>
          <ac:grpSpMkLst>
            <pc:docMk/>
            <pc:sldMk cId="3122603315" sldId="404"/>
            <ac:grpSpMk id="564" creationId="{A1CD8206-9C39-430E-BED6-609B356AC13C}"/>
          </ac:grpSpMkLst>
        </pc:grpChg>
        <pc:grpChg chg="mod">
          <ac:chgData name="hassan MH" userId="84cd2103f36ef0dc" providerId="LiveId" clId="{503E8875-88F6-4C29-BD5A-496F9A349BB6}" dt="2022-04-24T15:01:31.651" v="898"/>
          <ac:grpSpMkLst>
            <pc:docMk/>
            <pc:sldMk cId="3122603315" sldId="404"/>
            <ac:grpSpMk id="571" creationId="{C6D10108-DA12-4D65-9178-66CBA454F9DF}"/>
          </ac:grpSpMkLst>
        </pc:grpChg>
        <pc:picChg chg="add mod">
          <ac:chgData name="hassan MH" userId="84cd2103f36ef0dc" providerId="LiveId" clId="{503E8875-88F6-4C29-BD5A-496F9A349BB6}" dt="2022-04-24T15:46:30.857" v="1571" actId="1076"/>
          <ac:picMkLst>
            <pc:docMk/>
            <pc:sldMk cId="3122603315" sldId="404"/>
            <ac:picMk id="2" creationId="{98A6B4CC-0D28-4E79-873D-4A52B15B763B}"/>
          </ac:picMkLst>
        </pc:picChg>
        <pc:picChg chg="del">
          <ac:chgData name="hassan MH" userId="84cd2103f36ef0dc" providerId="LiveId" clId="{503E8875-88F6-4C29-BD5A-496F9A349BB6}" dt="2022-04-24T15:30:40.308" v="1363" actId="478"/>
          <ac:picMkLst>
            <pc:docMk/>
            <pc:sldMk cId="3122603315" sldId="404"/>
            <ac:picMk id="34" creationId="{D5D3F332-F2F1-446C-9978-A70CF41E49A0}"/>
          </ac:picMkLst>
        </pc:picChg>
      </pc:sldChg>
      <pc:sldChg chg="addSp delSp modSp add mod ord">
        <pc:chgData name="hassan MH" userId="84cd2103f36ef0dc" providerId="LiveId" clId="{503E8875-88F6-4C29-BD5A-496F9A349BB6}" dt="2022-04-24T15:46:51.581" v="1579" actId="1076"/>
        <pc:sldMkLst>
          <pc:docMk/>
          <pc:sldMk cId="4151494853" sldId="405"/>
        </pc:sldMkLst>
        <pc:spChg chg="del">
          <ac:chgData name="hassan MH" userId="84cd2103f36ef0dc" providerId="LiveId" clId="{503E8875-88F6-4C29-BD5A-496F9A349BB6}" dt="2022-04-24T15:06:08.141" v="1014" actId="478"/>
          <ac:spMkLst>
            <pc:docMk/>
            <pc:sldMk cId="4151494853" sldId="405"/>
            <ac:spMk id="3" creationId="{282B1698-7832-41E7-BB90-E1030ECF6716}"/>
          </ac:spMkLst>
        </pc:spChg>
        <pc:spChg chg="mod">
          <ac:chgData name="hassan MH" userId="84cd2103f36ef0dc" providerId="LiveId" clId="{503E8875-88F6-4C29-BD5A-496F9A349BB6}" dt="2022-04-24T15:05:34.480" v="1011" actId="404"/>
          <ac:spMkLst>
            <pc:docMk/>
            <pc:sldMk cId="4151494853" sldId="405"/>
            <ac:spMk id="12" creationId="{B038FB05-FBFE-4696-BB10-6D75C870EECE}"/>
          </ac:spMkLst>
        </pc:spChg>
        <pc:spChg chg="del">
          <ac:chgData name="hassan MH" userId="84cd2103f36ef0dc" providerId="LiveId" clId="{503E8875-88F6-4C29-BD5A-496F9A349BB6}" dt="2022-04-24T15:06:08.141" v="1014" actId="478"/>
          <ac:spMkLst>
            <pc:docMk/>
            <pc:sldMk cId="4151494853" sldId="405"/>
            <ac:spMk id="86" creationId="{D8176790-786D-4BC0-9740-403C6FA42FFE}"/>
          </ac:spMkLst>
        </pc:spChg>
        <pc:spChg chg="del">
          <ac:chgData name="hassan MH" userId="84cd2103f36ef0dc" providerId="LiveId" clId="{503E8875-88F6-4C29-BD5A-496F9A349BB6}" dt="2022-04-24T15:06:08.141" v="1014" actId="478"/>
          <ac:spMkLst>
            <pc:docMk/>
            <pc:sldMk cId="4151494853" sldId="405"/>
            <ac:spMk id="87" creationId="{7B072D91-75AC-485C-B4CA-9C2B1B6D0ACA}"/>
          </ac:spMkLst>
        </pc:spChg>
        <pc:spChg chg="del">
          <ac:chgData name="hassan MH" userId="84cd2103f36ef0dc" providerId="LiveId" clId="{503E8875-88F6-4C29-BD5A-496F9A349BB6}" dt="2022-04-24T15:06:08.141" v="1014" actId="478"/>
          <ac:spMkLst>
            <pc:docMk/>
            <pc:sldMk cId="4151494853" sldId="405"/>
            <ac:spMk id="88" creationId="{0C259E96-1BB2-4637-AAC2-BFF02845F3FF}"/>
          </ac:spMkLst>
        </pc:spChg>
        <pc:spChg chg="del">
          <ac:chgData name="hassan MH" userId="84cd2103f36ef0dc" providerId="LiveId" clId="{503E8875-88F6-4C29-BD5A-496F9A349BB6}" dt="2022-04-24T15:06:08.141" v="1014" actId="478"/>
          <ac:spMkLst>
            <pc:docMk/>
            <pc:sldMk cId="4151494853" sldId="405"/>
            <ac:spMk id="89" creationId="{9D7D19CF-E978-44CE-8E7A-6CA0FA8BCC4A}"/>
          </ac:spMkLst>
        </pc:spChg>
        <pc:spChg chg="del">
          <ac:chgData name="hassan MH" userId="84cd2103f36ef0dc" providerId="LiveId" clId="{503E8875-88F6-4C29-BD5A-496F9A349BB6}" dt="2022-04-24T15:06:08.141" v="1014" actId="478"/>
          <ac:spMkLst>
            <pc:docMk/>
            <pc:sldMk cId="4151494853" sldId="405"/>
            <ac:spMk id="93" creationId="{1EBE7EA4-42C7-48B8-889C-0604A8C65517}"/>
          </ac:spMkLst>
        </pc:spChg>
        <pc:spChg chg="del">
          <ac:chgData name="hassan MH" userId="84cd2103f36ef0dc" providerId="LiveId" clId="{503E8875-88F6-4C29-BD5A-496F9A349BB6}" dt="2022-04-24T15:06:08.141" v="1014" actId="478"/>
          <ac:spMkLst>
            <pc:docMk/>
            <pc:sldMk cId="4151494853" sldId="405"/>
            <ac:spMk id="94" creationId="{BB099EFA-DCAA-4E26-9EEE-95AE5FE4BC35}"/>
          </ac:spMkLst>
        </pc:spChg>
        <pc:spChg chg="del">
          <ac:chgData name="hassan MH" userId="84cd2103f36ef0dc" providerId="LiveId" clId="{503E8875-88F6-4C29-BD5A-496F9A349BB6}" dt="2022-04-24T15:06:08.141" v="1014" actId="478"/>
          <ac:spMkLst>
            <pc:docMk/>
            <pc:sldMk cId="4151494853" sldId="405"/>
            <ac:spMk id="95" creationId="{4D6DF874-8EF6-4C7B-8646-873E492BD347}"/>
          </ac:spMkLst>
        </pc:spChg>
        <pc:spChg chg="mod">
          <ac:chgData name="hassan MH" userId="84cd2103f36ef0dc" providerId="LiveId" clId="{503E8875-88F6-4C29-BD5A-496F9A349BB6}" dt="2022-04-24T15:05:52.659" v="1013" actId="1076"/>
          <ac:spMkLst>
            <pc:docMk/>
            <pc:sldMk cId="4151494853" sldId="405"/>
            <ac:spMk id="105" creationId="{7835E43D-109A-455A-BAC8-3AB89311E8E1}"/>
          </ac:spMkLst>
        </pc:spChg>
        <pc:spChg chg="add mod ord">
          <ac:chgData name="hassan MH" userId="84cd2103f36ef0dc" providerId="LiveId" clId="{503E8875-88F6-4C29-BD5A-496F9A349BB6}" dt="2022-04-24T15:16:47.354" v="1147" actId="14100"/>
          <ac:spMkLst>
            <pc:docMk/>
            <pc:sldMk cId="4151494853" sldId="405"/>
            <ac:spMk id="132" creationId="{367D87A9-06EE-47AA-8738-5E02EF67892F}"/>
          </ac:spMkLst>
        </pc:spChg>
        <pc:spChg chg="mod">
          <ac:chgData name="hassan MH" userId="84cd2103f36ef0dc" providerId="LiveId" clId="{503E8875-88F6-4C29-BD5A-496F9A349BB6}" dt="2022-04-24T15:06:41.147" v="1023"/>
          <ac:spMkLst>
            <pc:docMk/>
            <pc:sldMk cId="4151494853" sldId="405"/>
            <ac:spMk id="134" creationId="{05585283-FAB6-47C7-B25B-BFE00D3E5F81}"/>
          </ac:spMkLst>
        </pc:spChg>
        <pc:spChg chg="mod">
          <ac:chgData name="hassan MH" userId="84cd2103f36ef0dc" providerId="LiveId" clId="{503E8875-88F6-4C29-BD5A-496F9A349BB6}" dt="2022-04-24T15:06:41.147" v="1023"/>
          <ac:spMkLst>
            <pc:docMk/>
            <pc:sldMk cId="4151494853" sldId="405"/>
            <ac:spMk id="135" creationId="{819ED8D5-D553-41A4-A590-409CD5C70215}"/>
          </ac:spMkLst>
        </pc:spChg>
        <pc:spChg chg="mod">
          <ac:chgData name="hassan MH" userId="84cd2103f36ef0dc" providerId="LiveId" clId="{503E8875-88F6-4C29-BD5A-496F9A349BB6}" dt="2022-04-24T15:06:41.147" v="1023"/>
          <ac:spMkLst>
            <pc:docMk/>
            <pc:sldMk cId="4151494853" sldId="405"/>
            <ac:spMk id="136" creationId="{763C41B1-7C53-4A81-A3A8-31F8E3A99939}"/>
          </ac:spMkLst>
        </pc:spChg>
        <pc:spChg chg="mod">
          <ac:chgData name="hassan MH" userId="84cd2103f36ef0dc" providerId="LiveId" clId="{503E8875-88F6-4C29-BD5A-496F9A349BB6}" dt="2022-04-24T15:06:41.147" v="1023"/>
          <ac:spMkLst>
            <pc:docMk/>
            <pc:sldMk cId="4151494853" sldId="405"/>
            <ac:spMk id="137" creationId="{32B83607-F39F-4EBC-8BE4-199AC4BBF575}"/>
          </ac:spMkLst>
        </pc:spChg>
        <pc:spChg chg="mod">
          <ac:chgData name="hassan MH" userId="84cd2103f36ef0dc" providerId="LiveId" clId="{503E8875-88F6-4C29-BD5A-496F9A349BB6}" dt="2022-04-24T15:06:41.147" v="1023"/>
          <ac:spMkLst>
            <pc:docMk/>
            <pc:sldMk cId="4151494853" sldId="405"/>
            <ac:spMk id="139" creationId="{9021F6C5-2E00-4FA7-B0D3-DA0CCA7BA22D}"/>
          </ac:spMkLst>
        </pc:spChg>
        <pc:spChg chg="mod">
          <ac:chgData name="hassan MH" userId="84cd2103f36ef0dc" providerId="LiveId" clId="{503E8875-88F6-4C29-BD5A-496F9A349BB6}" dt="2022-04-24T15:06:41.147" v="1023"/>
          <ac:spMkLst>
            <pc:docMk/>
            <pc:sldMk cId="4151494853" sldId="405"/>
            <ac:spMk id="140" creationId="{95824B98-FDD6-4D0B-A3AD-4E9AED50C6A1}"/>
          </ac:spMkLst>
        </pc:spChg>
        <pc:spChg chg="mod">
          <ac:chgData name="hassan MH" userId="84cd2103f36ef0dc" providerId="LiveId" clId="{503E8875-88F6-4C29-BD5A-496F9A349BB6}" dt="2022-04-24T15:06:41.147" v="1023"/>
          <ac:spMkLst>
            <pc:docMk/>
            <pc:sldMk cId="4151494853" sldId="405"/>
            <ac:spMk id="141" creationId="{D92FAC4C-7E72-495D-808E-68951AE980E1}"/>
          </ac:spMkLst>
        </pc:spChg>
        <pc:spChg chg="mod">
          <ac:chgData name="hassan MH" userId="84cd2103f36ef0dc" providerId="LiveId" clId="{503E8875-88F6-4C29-BD5A-496F9A349BB6}" dt="2022-04-24T15:06:41.147" v="1023"/>
          <ac:spMkLst>
            <pc:docMk/>
            <pc:sldMk cId="4151494853" sldId="405"/>
            <ac:spMk id="142" creationId="{F23C42FD-DFB9-41ED-B14E-29AD4EFC1E27}"/>
          </ac:spMkLst>
        </pc:spChg>
        <pc:spChg chg="mod">
          <ac:chgData name="hassan MH" userId="84cd2103f36ef0dc" providerId="LiveId" clId="{503E8875-88F6-4C29-BD5A-496F9A349BB6}" dt="2022-04-24T15:06:41.147" v="1023"/>
          <ac:spMkLst>
            <pc:docMk/>
            <pc:sldMk cId="4151494853" sldId="405"/>
            <ac:spMk id="143" creationId="{00EC98C8-383F-4277-9E3B-26100E5CA405}"/>
          </ac:spMkLst>
        </pc:spChg>
        <pc:spChg chg="mod">
          <ac:chgData name="hassan MH" userId="84cd2103f36ef0dc" providerId="LiveId" clId="{503E8875-88F6-4C29-BD5A-496F9A349BB6}" dt="2022-04-24T15:06:41.147" v="1023"/>
          <ac:spMkLst>
            <pc:docMk/>
            <pc:sldMk cId="4151494853" sldId="405"/>
            <ac:spMk id="144" creationId="{349B88BD-6A4C-47FE-BD96-0C84577DCA11}"/>
          </ac:spMkLst>
        </pc:spChg>
        <pc:spChg chg="mod">
          <ac:chgData name="hassan MH" userId="84cd2103f36ef0dc" providerId="LiveId" clId="{503E8875-88F6-4C29-BD5A-496F9A349BB6}" dt="2022-04-24T15:06:41.147" v="1023"/>
          <ac:spMkLst>
            <pc:docMk/>
            <pc:sldMk cId="4151494853" sldId="405"/>
            <ac:spMk id="145" creationId="{A99AC7FE-3E35-44FE-99C5-7A93F5A27B32}"/>
          </ac:spMkLst>
        </pc:spChg>
        <pc:spChg chg="mod">
          <ac:chgData name="hassan MH" userId="84cd2103f36ef0dc" providerId="LiveId" clId="{503E8875-88F6-4C29-BD5A-496F9A349BB6}" dt="2022-04-24T15:06:41.147" v="1023"/>
          <ac:spMkLst>
            <pc:docMk/>
            <pc:sldMk cId="4151494853" sldId="405"/>
            <ac:spMk id="146" creationId="{8DEE3978-E3D0-4E4E-AC8B-3BB12851B31A}"/>
          </ac:spMkLst>
        </pc:spChg>
        <pc:spChg chg="mod">
          <ac:chgData name="hassan MH" userId="84cd2103f36ef0dc" providerId="LiveId" clId="{503E8875-88F6-4C29-BD5A-496F9A349BB6}" dt="2022-04-24T15:06:41.147" v="1023"/>
          <ac:spMkLst>
            <pc:docMk/>
            <pc:sldMk cId="4151494853" sldId="405"/>
            <ac:spMk id="147" creationId="{E7BB474C-8323-45FA-8174-5328AF2E99B0}"/>
          </ac:spMkLst>
        </pc:spChg>
        <pc:spChg chg="mod">
          <ac:chgData name="hassan MH" userId="84cd2103f36ef0dc" providerId="LiveId" clId="{503E8875-88F6-4C29-BD5A-496F9A349BB6}" dt="2022-04-24T15:06:41.147" v="1023"/>
          <ac:spMkLst>
            <pc:docMk/>
            <pc:sldMk cId="4151494853" sldId="405"/>
            <ac:spMk id="148" creationId="{294753C9-5752-452D-8DD9-BD77304E0DE4}"/>
          </ac:spMkLst>
        </pc:spChg>
        <pc:spChg chg="mod">
          <ac:chgData name="hassan MH" userId="84cd2103f36ef0dc" providerId="LiveId" clId="{503E8875-88F6-4C29-BD5A-496F9A349BB6}" dt="2022-04-24T15:06:41.147" v="1023"/>
          <ac:spMkLst>
            <pc:docMk/>
            <pc:sldMk cId="4151494853" sldId="405"/>
            <ac:spMk id="149" creationId="{890B8DA6-6A6B-4409-8AFE-1D2931D0C6AA}"/>
          </ac:spMkLst>
        </pc:spChg>
        <pc:spChg chg="mod">
          <ac:chgData name="hassan MH" userId="84cd2103f36ef0dc" providerId="LiveId" clId="{503E8875-88F6-4C29-BD5A-496F9A349BB6}" dt="2022-04-24T15:06:41.147" v="1023"/>
          <ac:spMkLst>
            <pc:docMk/>
            <pc:sldMk cId="4151494853" sldId="405"/>
            <ac:spMk id="151" creationId="{45FF4DB1-2069-4C81-9BA7-645347E121F5}"/>
          </ac:spMkLst>
        </pc:spChg>
        <pc:spChg chg="mod">
          <ac:chgData name="hassan MH" userId="84cd2103f36ef0dc" providerId="LiveId" clId="{503E8875-88F6-4C29-BD5A-496F9A349BB6}" dt="2022-04-24T15:06:41.147" v="1023"/>
          <ac:spMkLst>
            <pc:docMk/>
            <pc:sldMk cId="4151494853" sldId="405"/>
            <ac:spMk id="152" creationId="{830A59FC-5268-4D82-ADDC-84ACA8C2B10D}"/>
          </ac:spMkLst>
        </pc:spChg>
        <pc:spChg chg="mod">
          <ac:chgData name="hassan MH" userId="84cd2103f36ef0dc" providerId="LiveId" clId="{503E8875-88F6-4C29-BD5A-496F9A349BB6}" dt="2022-04-24T15:06:41.147" v="1023"/>
          <ac:spMkLst>
            <pc:docMk/>
            <pc:sldMk cId="4151494853" sldId="405"/>
            <ac:spMk id="154" creationId="{7121CBD4-A582-40C7-A9B5-669E410F62CC}"/>
          </ac:spMkLst>
        </pc:spChg>
        <pc:spChg chg="mod">
          <ac:chgData name="hassan MH" userId="84cd2103f36ef0dc" providerId="LiveId" clId="{503E8875-88F6-4C29-BD5A-496F9A349BB6}" dt="2022-04-24T15:06:41.147" v="1023"/>
          <ac:spMkLst>
            <pc:docMk/>
            <pc:sldMk cId="4151494853" sldId="405"/>
            <ac:spMk id="156" creationId="{A246175A-AB39-418C-A0D6-51E69098EF05}"/>
          </ac:spMkLst>
        </pc:spChg>
        <pc:spChg chg="mod">
          <ac:chgData name="hassan MH" userId="84cd2103f36ef0dc" providerId="LiveId" clId="{503E8875-88F6-4C29-BD5A-496F9A349BB6}" dt="2022-04-24T15:06:41.147" v="1023"/>
          <ac:spMkLst>
            <pc:docMk/>
            <pc:sldMk cId="4151494853" sldId="405"/>
            <ac:spMk id="157" creationId="{A3EFD75E-8F28-4B7A-B165-5E003AA08A83}"/>
          </ac:spMkLst>
        </pc:spChg>
        <pc:spChg chg="mod">
          <ac:chgData name="hassan MH" userId="84cd2103f36ef0dc" providerId="LiveId" clId="{503E8875-88F6-4C29-BD5A-496F9A349BB6}" dt="2022-04-24T15:06:41.147" v="1023"/>
          <ac:spMkLst>
            <pc:docMk/>
            <pc:sldMk cId="4151494853" sldId="405"/>
            <ac:spMk id="158" creationId="{783A6F99-6482-440F-96D7-A49BE4A1C8B0}"/>
          </ac:spMkLst>
        </pc:spChg>
        <pc:spChg chg="mod">
          <ac:chgData name="hassan MH" userId="84cd2103f36ef0dc" providerId="LiveId" clId="{503E8875-88F6-4C29-BD5A-496F9A349BB6}" dt="2022-04-24T15:06:41.147" v="1023"/>
          <ac:spMkLst>
            <pc:docMk/>
            <pc:sldMk cId="4151494853" sldId="405"/>
            <ac:spMk id="159" creationId="{0C37E776-4ACE-4EF2-9423-C9A52B5DAE23}"/>
          </ac:spMkLst>
        </pc:spChg>
        <pc:spChg chg="mod">
          <ac:chgData name="hassan MH" userId="84cd2103f36ef0dc" providerId="LiveId" clId="{503E8875-88F6-4C29-BD5A-496F9A349BB6}" dt="2022-04-24T15:06:41.147" v="1023"/>
          <ac:spMkLst>
            <pc:docMk/>
            <pc:sldMk cId="4151494853" sldId="405"/>
            <ac:spMk id="163" creationId="{6C206C1E-A058-4E5C-9F07-38FAFD06CE6F}"/>
          </ac:spMkLst>
        </pc:spChg>
        <pc:spChg chg="mod">
          <ac:chgData name="hassan MH" userId="84cd2103f36ef0dc" providerId="LiveId" clId="{503E8875-88F6-4C29-BD5A-496F9A349BB6}" dt="2022-04-24T15:06:41.147" v="1023"/>
          <ac:spMkLst>
            <pc:docMk/>
            <pc:sldMk cId="4151494853" sldId="405"/>
            <ac:spMk id="165" creationId="{6FEE8926-0D3A-4374-9C71-5E10BA62C77C}"/>
          </ac:spMkLst>
        </pc:spChg>
        <pc:spChg chg="mod">
          <ac:chgData name="hassan MH" userId="84cd2103f36ef0dc" providerId="LiveId" clId="{503E8875-88F6-4C29-BD5A-496F9A349BB6}" dt="2022-04-24T15:06:41.147" v="1023"/>
          <ac:spMkLst>
            <pc:docMk/>
            <pc:sldMk cId="4151494853" sldId="405"/>
            <ac:spMk id="166" creationId="{C772839C-D774-4AA6-B607-16216F6D8197}"/>
          </ac:spMkLst>
        </pc:spChg>
        <pc:spChg chg="mod">
          <ac:chgData name="hassan MH" userId="84cd2103f36ef0dc" providerId="LiveId" clId="{503E8875-88F6-4C29-BD5A-496F9A349BB6}" dt="2022-04-24T15:06:41.147" v="1023"/>
          <ac:spMkLst>
            <pc:docMk/>
            <pc:sldMk cId="4151494853" sldId="405"/>
            <ac:spMk id="167" creationId="{DD37F8B4-3FD1-4447-BBB9-5E29A6BE96F3}"/>
          </ac:spMkLst>
        </pc:spChg>
        <pc:spChg chg="mod">
          <ac:chgData name="hassan MH" userId="84cd2103f36ef0dc" providerId="LiveId" clId="{503E8875-88F6-4C29-BD5A-496F9A349BB6}" dt="2022-04-24T15:06:41.147" v="1023"/>
          <ac:spMkLst>
            <pc:docMk/>
            <pc:sldMk cId="4151494853" sldId="405"/>
            <ac:spMk id="168" creationId="{0F920403-3E29-4657-8AA8-FB5FCED0ECE8}"/>
          </ac:spMkLst>
        </pc:spChg>
        <pc:spChg chg="mod">
          <ac:chgData name="hassan MH" userId="84cd2103f36ef0dc" providerId="LiveId" clId="{503E8875-88F6-4C29-BD5A-496F9A349BB6}" dt="2022-04-24T15:06:41.147" v="1023"/>
          <ac:spMkLst>
            <pc:docMk/>
            <pc:sldMk cId="4151494853" sldId="405"/>
            <ac:spMk id="169" creationId="{28BFA93A-A958-4164-A796-F7109965EEF7}"/>
          </ac:spMkLst>
        </pc:spChg>
        <pc:spChg chg="mod">
          <ac:chgData name="hassan MH" userId="84cd2103f36ef0dc" providerId="LiveId" clId="{503E8875-88F6-4C29-BD5A-496F9A349BB6}" dt="2022-04-24T15:06:41.147" v="1023"/>
          <ac:spMkLst>
            <pc:docMk/>
            <pc:sldMk cId="4151494853" sldId="405"/>
            <ac:spMk id="170" creationId="{C496A6A6-60DF-4DFF-9B9C-B55647172890}"/>
          </ac:spMkLst>
        </pc:spChg>
        <pc:spChg chg="mod">
          <ac:chgData name="hassan MH" userId="84cd2103f36ef0dc" providerId="LiveId" clId="{503E8875-88F6-4C29-BD5A-496F9A349BB6}" dt="2022-04-24T15:06:41.147" v="1023"/>
          <ac:spMkLst>
            <pc:docMk/>
            <pc:sldMk cId="4151494853" sldId="405"/>
            <ac:spMk id="172" creationId="{F1A73B6C-523F-484C-A4BD-F83292C07069}"/>
          </ac:spMkLst>
        </pc:spChg>
        <pc:spChg chg="mod">
          <ac:chgData name="hassan MH" userId="84cd2103f36ef0dc" providerId="LiveId" clId="{503E8875-88F6-4C29-BD5A-496F9A349BB6}" dt="2022-04-24T15:06:41.147" v="1023"/>
          <ac:spMkLst>
            <pc:docMk/>
            <pc:sldMk cId="4151494853" sldId="405"/>
            <ac:spMk id="173" creationId="{5F10B421-9FD9-41C0-8FB2-F2C87848B9D8}"/>
          </ac:spMkLst>
        </pc:spChg>
        <pc:spChg chg="mod">
          <ac:chgData name="hassan MH" userId="84cd2103f36ef0dc" providerId="LiveId" clId="{503E8875-88F6-4C29-BD5A-496F9A349BB6}" dt="2022-04-24T15:06:41.147" v="1023"/>
          <ac:spMkLst>
            <pc:docMk/>
            <pc:sldMk cId="4151494853" sldId="405"/>
            <ac:spMk id="174" creationId="{1479144F-7F74-406C-943C-0AD0AD869192}"/>
          </ac:spMkLst>
        </pc:spChg>
        <pc:spChg chg="mod">
          <ac:chgData name="hassan MH" userId="84cd2103f36ef0dc" providerId="LiveId" clId="{503E8875-88F6-4C29-BD5A-496F9A349BB6}" dt="2022-04-24T15:06:41.147" v="1023"/>
          <ac:spMkLst>
            <pc:docMk/>
            <pc:sldMk cId="4151494853" sldId="405"/>
            <ac:spMk id="175" creationId="{1D800BD1-4990-4A4D-B88F-7463BEF9F6E6}"/>
          </ac:spMkLst>
        </pc:spChg>
        <pc:spChg chg="mod">
          <ac:chgData name="hassan MH" userId="84cd2103f36ef0dc" providerId="LiveId" clId="{503E8875-88F6-4C29-BD5A-496F9A349BB6}" dt="2022-04-24T15:06:41.147" v="1023"/>
          <ac:spMkLst>
            <pc:docMk/>
            <pc:sldMk cId="4151494853" sldId="405"/>
            <ac:spMk id="176" creationId="{6853AD5B-EB13-47D4-910A-F778CA15DEC7}"/>
          </ac:spMkLst>
        </pc:spChg>
        <pc:spChg chg="mod">
          <ac:chgData name="hassan MH" userId="84cd2103f36ef0dc" providerId="LiveId" clId="{503E8875-88F6-4C29-BD5A-496F9A349BB6}" dt="2022-04-24T15:06:41.147" v="1023"/>
          <ac:spMkLst>
            <pc:docMk/>
            <pc:sldMk cId="4151494853" sldId="405"/>
            <ac:spMk id="177" creationId="{DEDAF7D3-D317-4BF9-B0AF-8C0B22578230}"/>
          </ac:spMkLst>
        </pc:spChg>
        <pc:spChg chg="mod">
          <ac:chgData name="hassan MH" userId="84cd2103f36ef0dc" providerId="LiveId" clId="{503E8875-88F6-4C29-BD5A-496F9A349BB6}" dt="2022-04-24T15:06:41.147" v="1023"/>
          <ac:spMkLst>
            <pc:docMk/>
            <pc:sldMk cId="4151494853" sldId="405"/>
            <ac:spMk id="178" creationId="{30176942-6D4B-4053-914A-52F4F801D4BB}"/>
          </ac:spMkLst>
        </pc:spChg>
        <pc:spChg chg="mod">
          <ac:chgData name="hassan MH" userId="84cd2103f36ef0dc" providerId="LiveId" clId="{503E8875-88F6-4C29-BD5A-496F9A349BB6}" dt="2022-04-24T15:06:41.147" v="1023"/>
          <ac:spMkLst>
            <pc:docMk/>
            <pc:sldMk cId="4151494853" sldId="405"/>
            <ac:spMk id="179" creationId="{76ED9E99-FCFB-4292-AF77-BB0EAFF956AC}"/>
          </ac:spMkLst>
        </pc:spChg>
        <pc:spChg chg="mod">
          <ac:chgData name="hassan MH" userId="84cd2103f36ef0dc" providerId="LiveId" clId="{503E8875-88F6-4C29-BD5A-496F9A349BB6}" dt="2022-04-24T15:06:41.147" v="1023"/>
          <ac:spMkLst>
            <pc:docMk/>
            <pc:sldMk cId="4151494853" sldId="405"/>
            <ac:spMk id="180" creationId="{EA2E6D92-4A13-404D-A14E-717838BB5566}"/>
          </ac:spMkLst>
        </pc:spChg>
        <pc:spChg chg="mod">
          <ac:chgData name="hassan MH" userId="84cd2103f36ef0dc" providerId="LiveId" clId="{503E8875-88F6-4C29-BD5A-496F9A349BB6}" dt="2022-04-24T15:06:41.147" v="1023"/>
          <ac:spMkLst>
            <pc:docMk/>
            <pc:sldMk cId="4151494853" sldId="405"/>
            <ac:spMk id="181" creationId="{7B5768A4-A833-462E-830B-F7C7029B2360}"/>
          </ac:spMkLst>
        </pc:spChg>
        <pc:spChg chg="mod">
          <ac:chgData name="hassan MH" userId="84cd2103f36ef0dc" providerId="LiveId" clId="{503E8875-88F6-4C29-BD5A-496F9A349BB6}" dt="2022-04-24T15:06:41.147" v="1023"/>
          <ac:spMkLst>
            <pc:docMk/>
            <pc:sldMk cId="4151494853" sldId="405"/>
            <ac:spMk id="182" creationId="{EF8CCADA-151A-42CA-A3A9-5B12FCAB4A44}"/>
          </ac:spMkLst>
        </pc:spChg>
        <pc:spChg chg="mod">
          <ac:chgData name="hassan MH" userId="84cd2103f36ef0dc" providerId="LiveId" clId="{503E8875-88F6-4C29-BD5A-496F9A349BB6}" dt="2022-04-24T15:06:41.147" v="1023"/>
          <ac:spMkLst>
            <pc:docMk/>
            <pc:sldMk cId="4151494853" sldId="405"/>
            <ac:spMk id="184" creationId="{BEC96A5C-B137-431F-8344-52BDA6DBC357}"/>
          </ac:spMkLst>
        </pc:spChg>
        <pc:spChg chg="mod">
          <ac:chgData name="hassan MH" userId="84cd2103f36ef0dc" providerId="LiveId" clId="{503E8875-88F6-4C29-BD5A-496F9A349BB6}" dt="2022-04-24T15:06:41.147" v="1023"/>
          <ac:spMkLst>
            <pc:docMk/>
            <pc:sldMk cId="4151494853" sldId="405"/>
            <ac:spMk id="185" creationId="{D76EA51E-65F5-4F4F-A9BC-44FCBD416F8C}"/>
          </ac:spMkLst>
        </pc:spChg>
        <pc:spChg chg="mod">
          <ac:chgData name="hassan MH" userId="84cd2103f36ef0dc" providerId="LiveId" clId="{503E8875-88F6-4C29-BD5A-496F9A349BB6}" dt="2022-04-24T15:06:41.147" v="1023"/>
          <ac:spMkLst>
            <pc:docMk/>
            <pc:sldMk cId="4151494853" sldId="405"/>
            <ac:spMk id="186" creationId="{0BD24799-9B53-4A5D-BC84-C834600EAF69}"/>
          </ac:spMkLst>
        </pc:spChg>
        <pc:spChg chg="mod">
          <ac:chgData name="hassan MH" userId="84cd2103f36ef0dc" providerId="LiveId" clId="{503E8875-88F6-4C29-BD5A-496F9A349BB6}" dt="2022-04-24T15:06:41.147" v="1023"/>
          <ac:spMkLst>
            <pc:docMk/>
            <pc:sldMk cId="4151494853" sldId="405"/>
            <ac:spMk id="187" creationId="{5EA208C0-9E17-4FED-9342-277FF26932BF}"/>
          </ac:spMkLst>
        </pc:spChg>
        <pc:spChg chg="mod">
          <ac:chgData name="hassan MH" userId="84cd2103f36ef0dc" providerId="LiveId" clId="{503E8875-88F6-4C29-BD5A-496F9A349BB6}" dt="2022-04-24T15:06:41.147" v="1023"/>
          <ac:spMkLst>
            <pc:docMk/>
            <pc:sldMk cId="4151494853" sldId="405"/>
            <ac:spMk id="188" creationId="{B72EC0BA-B192-4E82-BA2F-F1D52E5C9470}"/>
          </ac:spMkLst>
        </pc:spChg>
        <pc:spChg chg="mod">
          <ac:chgData name="hassan MH" userId="84cd2103f36ef0dc" providerId="LiveId" clId="{503E8875-88F6-4C29-BD5A-496F9A349BB6}" dt="2022-04-24T15:06:41.147" v="1023"/>
          <ac:spMkLst>
            <pc:docMk/>
            <pc:sldMk cId="4151494853" sldId="405"/>
            <ac:spMk id="189" creationId="{7BA1839C-382C-45F3-953B-3975584091BD}"/>
          </ac:spMkLst>
        </pc:spChg>
        <pc:spChg chg="mod">
          <ac:chgData name="hassan MH" userId="84cd2103f36ef0dc" providerId="LiveId" clId="{503E8875-88F6-4C29-BD5A-496F9A349BB6}" dt="2022-04-24T15:06:41.147" v="1023"/>
          <ac:spMkLst>
            <pc:docMk/>
            <pc:sldMk cId="4151494853" sldId="405"/>
            <ac:spMk id="190" creationId="{F8B1B429-14D1-44FE-8F12-245EABA85FEF}"/>
          </ac:spMkLst>
        </pc:spChg>
        <pc:spChg chg="mod">
          <ac:chgData name="hassan MH" userId="84cd2103f36ef0dc" providerId="LiveId" clId="{503E8875-88F6-4C29-BD5A-496F9A349BB6}" dt="2022-04-24T15:06:41.147" v="1023"/>
          <ac:spMkLst>
            <pc:docMk/>
            <pc:sldMk cId="4151494853" sldId="405"/>
            <ac:spMk id="191" creationId="{B9653BFA-96D6-4938-96CD-EA395C9D7885}"/>
          </ac:spMkLst>
        </pc:spChg>
        <pc:spChg chg="mod">
          <ac:chgData name="hassan MH" userId="84cd2103f36ef0dc" providerId="LiveId" clId="{503E8875-88F6-4C29-BD5A-496F9A349BB6}" dt="2022-04-24T15:06:41.147" v="1023"/>
          <ac:spMkLst>
            <pc:docMk/>
            <pc:sldMk cId="4151494853" sldId="405"/>
            <ac:spMk id="192" creationId="{E6DF6B71-B019-478B-9840-9AEC2B04D9C7}"/>
          </ac:spMkLst>
        </pc:spChg>
        <pc:spChg chg="mod">
          <ac:chgData name="hassan MH" userId="84cd2103f36ef0dc" providerId="LiveId" clId="{503E8875-88F6-4C29-BD5A-496F9A349BB6}" dt="2022-04-24T15:06:41.147" v="1023"/>
          <ac:spMkLst>
            <pc:docMk/>
            <pc:sldMk cId="4151494853" sldId="405"/>
            <ac:spMk id="193" creationId="{BDC24693-6184-4A76-94F4-A0C44179BA7F}"/>
          </ac:spMkLst>
        </pc:spChg>
        <pc:spChg chg="mod">
          <ac:chgData name="hassan MH" userId="84cd2103f36ef0dc" providerId="LiveId" clId="{503E8875-88F6-4C29-BD5A-496F9A349BB6}" dt="2022-04-24T15:06:41.147" v="1023"/>
          <ac:spMkLst>
            <pc:docMk/>
            <pc:sldMk cId="4151494853" sldId="405"/>
            <ac:spMk id="194" creationId="{5C4F48A1-924E-4090-999E-BC1DAFC30A3B}"/>
          </ac:spMkLst>
        </pc:spChg>
        <pc:spChg chg="mod">
          <ac:chgData name="hassan MH" userId="84cd2103f36ef0dc" providerId="LiveId" clId="{503E8875-88F6-4C29-BD5A-496F9A349BB6}" dt="2022-04-24T15:06:41.147" v="1023"/>
          <ac:spMkLst>
            <pc:docMk/>
            <pc:sldMk cId="4151494853" sldId="405"/>
            <ac:spMk id="195" creationId="{087567F1-280F-4972-AA1F-67D4DBF0E136}"/>
          </ac:spMkLst>
        </pc:spChg>
        <pc:spChg chg="mod">
          <ac:chgData name="hassan MH" userId="84cd2103f36ef0dc" providerId="LiveId" clId="{503E8875-88F6-4C29-BD5A-496F9A349BB6}" dt="2022-04-24T15:06:41.147" v="1023"/>
          <ac:spMkLst>
            <pc:docMk/>
            <pc:sldMk cId="4151494853" sldId="405"/>
            <ac:spMk id="196" creationId="{E907A5E1-0E4D-4F77-822F-DB428420EE63}"/>
          </ac:spMkLst>
        </pc:spChg>
        <pc:spChg chg="mod">
          <ac:chgData name="hassan MH" userId="84cd2103f36ef0dc" providerId="LiveId" clId="{503E8875-88F6-4C29-BD5A-496F9A349BB6}" dt="2022-04-24T15:06:41.147" v="1023"/>
          <ac:spMkLst>
            <pc:docMk/>
            <pc:sldMk cId="4151494853" sldId="405"/>
            <ac:spMk id="197" creationId="{2B25ADE1-3A10-4EB0-B22B-B0D711D66705}"/>
          </ac:spMkLst>
        </pc:spChg>
        <pc:spChg chg="mod">
          <ac:chgData name="hassan MH" userId="84cd2103f36ef0dc" providerId="LiveId" clId="{503E8875-88F6-4C29-BD5A-496F9A349BB6}" dt="2022-04-24T15:06:41.147" v="1023"/>
          <ac:spMkLst>
            <pc:docMk/>
            <pc:sldMk cId="4151494853" sldId="405"/>
            <ac:spMk id="198" creationId="{96BF7E0D-C457-42F1-95CE-8E6E80A83464}"/>
          </ac:spMkLst>
        </pc:spChg>
        <pc:spChg chg="mod">
          <ac:chgData name="hassan MH" userId="84cd2103f36ef0dc" providerId="LiveId" clId="{503E8875-88F6-4C29-BD5A-496F9A349BB6}" dt="2022-04-24T15:06:41.147" v="1023"/>
          <ac:spMkLst>
            <pc:docMk/>
            <pc:sldMk cId="4151494853" sldId="405"/>
            <ac:spMk id="199" creationId="{FF27E68F-6F50-498D-BFFB-22E5EFB032FE}"/>
          </ac:spMkLst>
        </pc:spChg>
        <pc:spChg chg="mod">
          <ac:chgData name="hassan MH" userId="84cd2103f36ef0dc" providerId="LiveId" clId="{503E8875-88F6-4C29-BD5A-496F9A349BB6}" dt="2022-04-24T15:06:41.147" v="1023"/>
          <ac:spMkLst>
            <pc:docMk/>
            <pc:sldMk cId="4151494853" sldId="405"/>
            <ac:spMk id="200" creationId="{7DFE7D75-67D5-4EC6-9532-06F7BFF49895}"/>
          </ac:spMkLst>
        </pc:spChg>
        <pc:spChg chg="mod">
          <ac:chgData name="hassan MH" userId="84cd2103f36ef0dc" providerId="LiveId" clId="{503E8875-88F6-4C29-BD5A-496F9A349BB6}" dt="2022-04-24T15:06:41.147" v="1023"/>
          <ac:spMkLst>
            <pc:docMk/>
            <pc:sldMk cId="4151494853" sldId="405"/>
            <ac:spMk id="201" creationId="{441EF456-6EFA-4785-ACC1-7D5AB4ED2C0E}"/>
          </ac:spMkLst>
        </pc:spChg>
        <pc:spChg chg="mod">
          <ac:chgData name="hassan MH" userId="84cd2103f36ef0dc" providerId="LiveId" clId="{503E8875-88F6-4C29-BD5A-496F9A349BB6}" dt="2022-04-24T15:06:41.147" v="1023"/>
          <ac:spMkLst>
            <pc:docMk/>
            <pc:sldMk cId="4151494853" sldId="405"/>
            <ac:spMk id="202" creationId="{E357E629-FA2D-4EB2-B5B0-5579B7E034D7}"/>
          </ac:spMkLst>
        </pc:spChg>
        <pc:spChg chg="mod">
          <ac:chgData name="hassan MH" userId="84cd2103f36ef0dc" providerId="LiveId" clId="{503E8875-88F6-4C29-BD5A-496F9A349BB6}" dt="2022-04-24T15:06:41.147" v="1023"/>
          <ac:spMkLst>
            <pc:docMk/>
            <pc:sldMk cId="4151494853" sldId="405"/>
            <ac:spMk id="203" creationId="{9561C6EE-55A0-42D9-8300-908FB872E6B6}"/>
          </ac:spMkLst>
        </pc:spChg>
        <pc:spChg chg="mod topLvl">
          <ac:chgData name="hassan MH" userId="84cd2103f36ef0dc" providerId="LiveId" clId="{503E8875-88F6-4C29-BD5A-496F9A349BB6}" dt="2022-04-24T15:10:03.904" v="1069" actId="164"/>
          <ac:spMkLst>
            <pc:docMk/>
            <pc:sldMk cId="4151494853" sldId="405"/>
            <ac:spMk id="205" creationId="{4B63D845-3792-4B13-B448-F412114C3776}"/>
          </ac:spMkLst>
        </pc:spChg>
        <pc:spChg chg="mod topLvl">
          <ac:chgData name="hassan MH" userId="84cd2103f36ef0dc" providerId="LiveId" clId="{503E8875-88F6-4C29-BD5A-496F9A349BB6}" dt="2022-04-24T15:10:03.904" v="1069" actId="164"/>
          <ac:spMkLst>
            <pc:docMk/>
            <pc:sldMk cId="4151494853" sldId="405"/>
            <ac:spMk id="206" creationId="{9EB8EFB5-423E-43A1-A5B2-2AC0CFC73248}"/>
          </ac:spMkLst>
        </pc:spChg>
        <pc:spChg chg="mod topLvl">
          <ac:chgData name="hassan MH" userId="84cd2103f36ef0dc" providerId="LiveId" clId="{503E8875-88F6-4C29-BD5A-496F9A349BB6}" dt="2022-04-24T15:10:03.904" v="1069" actId="164"/>
          <ac:spMkLst>
            <pc:docMk/>
            <pc:sldMk cId="4151494853" sldId="405"/>
            <ac:spMk id="207" creationId="{E5BDC57E-30DF-4E09-A39B-8C4C636CBA75}"/>
          </ac:spMkLst>
        </pc:spChg>
        <pc:spChg chg="mod topLvl">
          <ac:chgData name="hassan MH" userId="84cd2103f36ef0dc" providerId="LiveId" clId="{503E8875-88F6-4C29-BD5A-496F9A349BB6}" dt="2022-04-24T15:10:03.904" v="1069" actId="164"/>
          <ac:spMkLst>
            <pc:docMk/>
            <pc:sldMk cId="4151494853" sldId="405"/>
            <ac:spMk id="208" creationId="{65A9309E-41FF-4001-818F-0F83775843B9}"/>
          </ac:spMkLst>
        </pc:spChg>
        <pc:spChg chg="mod topLvl">
          <ac:chgData name="hassan MH" userId="84cd2103f36ef0dc" providerId="LiveId" clId="{503E8875-88F6-4C29-BD5A-496F9A349BB6}" dt="2022-04-24T15:10:03.904" v="1069" actId="164"/>
          <ac:spMkLst>
            <pc:docMk/>
            <pc:sldMk cId="4151494853" sldId="405"/>
            <ac:spMk id="210" creationId="{3041C90F-1929-498E-8948-AAC118E4D963}"/>
          </ac:spMkLst>
        </pc:spChg>
        <pc:spChg chg="mod topLvl">
          <ac:chgData name="hassan MH" userId="84cd2103f36ef0dc" providerId="LiveId" clId="{503E8875-88F6-4C29-BD5A-496F9A349BB6}" dt="2022-04-24T15:10:03.904" v="1069" actId="164"/>
          <ac:spMkLst>
            <pc:docMk/>
            <pc:sldMk cId="4151494853" sldId="405"/>
            <ac:spMk id="211" creationId="{5FBA4524-55AB-4AC8-8DCD-F7013AB51B4F}"/>
          </ac:spMkLst>
        </pc:spChg>
        <pc:spChg chg="mod topLvl">
          <ac:chgData name="hassan MH" userId="84cd2103f36ef0dc" providerId="LiveId" clId="{503E8875-88F6-4C29-BD5A-496F9A349BB6}" dt="2022-04-24T15:10:03.904" v="1069" actId="164"/>
          <ac:spMkLst>
            <pc:docMk/>
            <pc:sldMk cId="4151494853" sldId="405"/>
            <ac:spMk id="212" creationId="{2F8F8F36-F0A8-4383-A283-89FACD5ADD4E}"/>
          </ac:spMkLst>
        </pc:spChg>
        <pc:spChg chg="mod topLvl">
          <ac:chgData name="hassan MH" userId="84cd2103f36ef0dc" providerId="LiveId" clId="{503E8875-88F6-4C29-BD5A-496F9A349BB6}" dt="2022-04-24T15:10:03.904" v="1069" actId="164"/>
          <ac:spMkLst>
            <pc:docMk/>
            <pc:sldMk cId="4151494853" sldId="405"/>
            <ac:spMk id="213" creationId="{47FDAF23-BE1F-404C-A730-5026A13DF8DF}"/>
          </ac:spMkLst>
        </pc:spChg>
        <pc:spChg chg="mod topLvl">
          <ac:chgData name="hassan MH" userId="84cd2103f36ef0dc" providerId="LiveId" clId="{503E8875-88F6-4C29-BD5A-496F9A349BB6}" dt="2022-04-24T15:10:03.904" v="1069" actId="164"/>
          <ac:spMkLst>
            <pc:docMk/>
            <pc:sldMk cId="4151494853" sldId="405"/>
            <ac:spMk id="214" creationId="{94437683-0CF4-4080-9BE0-5972F7991B61}"/>
          </ac:spMkLst>
        </pc:spChg>
        <pc:spChg chg="mod topLvl">
          <ac:chgData name="hassan MH" userId="84cd2103f36ef0dc" providerId="LiveId" clId="{503E8875-88F6-4C29-BD5A-496F9A349BB6}" dt="2022-04-24T15:10:03.904" v="1069" actId="164"/>
          <ac:spMkLst>
            <pc:docMk/>
            <pc:sldMk cId="4151494853" sldId="405"/>
            <ac:spMk id="215" creationId="{831F689E-6805-48D8-AFE9-CD6BD0A34F5D}"/>
          </ac:spMkLst>
        </pc:spChg>
        <pc:spChg chg="mod topLvl">
          <ac:chgData name="hassan MH" userId="84cd2103f36ef0dc" providerId="LiveId" clId="{503E8875-88F6-4C29-BD5A-496F9A349BB6}" dt="2022-04-24T15:10:03.904" v="1069" actId="164"/>
          <ac:spMkLst>
            <pc:docMk/>
            <pc:sldMk cId="4151494853" sldId="405"/>
            <ac:spMk id="216" creationId="{0A947ADF-FF41-4BE0-B0B7-4371FD961EFF}"/>
          </ac:spMkLst>
        </pc:spChg>
        <pc:spChg chg="mod topLvl">
          <ac:chgData name="hassan MH" userId="84cd2103f36ef0dc" providerId="LiveId" clId="{503E8875-88F6-4C29-BD5A-496F9A349BB6}" dt="2022-04-24T15:10:03.904" v="1069" actId="164"/>
          <ac:spMkLst>
            <pc:docMk/>
            <pc:sldMk cId="4151494853" sldId="405"/>
            <ac:spMk id="217" creationId="{34842CF3-8880-4942-9353-3F3733D1FC16}"/>
          </ac:spMkLst>
        </pc:spChg>
        <pc:spChg chg="mod topLvl">
          <ac:chgData name="hassan MH" userId="84cd2103f36ef0dc" providerId="LiveId" clId="{503E8875-88F6-4C29-BD5A-496F9A349BB6}" dt="2022-04-24T15:10:03.904" v="1069" actId="164"/>
          <ac:spMkLst>
            <pc:docMk/>
            <pc:sldMk cId="4151494853" sldId="405"/>
            <ac:spMk id="218" creationId="{C736328C-609A-464F-86D1-46349E65730D}"/>
          </ac:spMkLst>
        </pc:spChg>
        <pc:spChg chg="mod topLvl">
          <ac:chgData name="hassan MH" userId="84cd2103f36ef0dc" providerId="LiveId" clId="{503E8875-88F6-4C29-BD5A-496F9A349BB6}" dt="2022-04-24T15:10:03.904" v="1069" actId="164"/>
          <ac:spMkLst>
            <pc:docMk/>
            <pc:sldMk cId="4151494853" sldId="405"/>
            <ac:spMk id="219" creationId="{0924493A-FD86-447D-8EC4-01E12D17AB48}"/>
          </ac:spMkLst>
        </pc:spChg>
        <pc:spChg chg="mod topLvl">
          <ac:chgData name="hassan MH" userId="84cd2103f36ef0dc" providerId="LiveId" clId="{503E8875-88F6-4C29-BD5A-496F9A349BB6}" dt="2022-04-24T15:10:03.904" v="1069" actId="164"/>
          <ac:spMkLst>
            <pc:docMk/>
            <pc:sldMk cId="4151494853" sldId="405"/>
            <ac:spMk id="220" creationId="{D70C96A6-29CE-4E20-A79D-07C1B3A155B7}"/>
          </ac:spMkLst>
        </pc:spChg>
        <pc:spChg chg="mod topLvl">
          <ac:chgData name="hassan MH" userId="84cd2103f36ef0dc" providerId="LiveId" clId="{503E8875-88F6-4C29-BD5A-496F9A349BB6}" dt="2022-04-24T15:10:03.904" v="1069" actId="164"/>
          <ac:spMkLst>
            <pc:docMk/>
            <pc:sldMk cId="4151494853" sldId="405"/>
            <ac:spMk id="221" creationId="{8C91388A-11CA-4C9B-B5BA-D314C1D8CBF9}"/>
          </ac:spMkLst>
        </pc:spChg>
        <pc:spChg chg="mod topLvl">
          <ac:chgData name="hassan MH" userId="84cd2103f36ef0dc" providerId="LiveId" clId="{503E8875-88F6-4C29-BD5A-496F9A349BB6}" dt="2022-04-24T15:10:03.904" v="1069" actId="164"/>
          <ac:spMkLst>
            <pc:docMk/>
            <pc:sldMk cId="4151494853" sldId="405"/>
            <ac:spMk id="222" creationId="{D8E4DE46-9BF5-41BB-84F1-C56AB44A798A}"/>
          </ac:spMkLst>
        </pc:spChg>
        <pc:spChg chg="mod topLvl">
          <ac:chgData name="hassan MH" userId="84cd2103f36ef0dc" providerId="LiveId" clId="{503E8875-88F6-4C29-BD5A-496F9A349BB6}" dt="2022-04-24T15:10:03.904" v="1069" actId="164"/>
          <ac:spMkLst>
            <pc:docMk/>
            <pc:sldMk cId="4151494853" sldId="405"/>
            <ac:spMk id="224" creationId="{AA051BA2-9C39-4B53-AE42-A66A62951589}"/>
          </ac:spMkLst>
        </pc:spChg>
        <pc:spChg chg="mod topLvl">
          <ac:chgData name="hassan MH" userId="84cd2103f36ef0dc" providerId="LiveId" clId="{503E8875-88F6-4C29-BD5A-496F9A349BB6}" dt="2022-04-24T15:10:03.904" v="1069" actId="164"/>
          <ac:spMkLst>
            <pc:docMk/>
            <pc:sldMk cId="4151494853" sldId="405"/>
            <ac:spMk id="225" creationId="{BBE84DC9-F6FD-4F59-A135-812C2E0A7FAC}"/>
          </ac:spMkLst>
        </pc:spChg>
        <pc:spChg chg="mod topLvl">
          <ac:chgData name="hassan MH" userId="84cd2103f36ef0dc" providerId="LiveId" clId="{503E8875-88F6-4C29-BD5A-496F9A349BB6}" dt="2022-04-24T15:10:03.904" v="1069" actId="164"/>
          <ac:spMkLst>
            <pc:docMk/>
            <pc:sldMk cId="4151494853" sldId="405"/>
            <ac:spMk id="227" creationId="{6701A69A-98F5-4DC8-AE91-29E60225D37D}"/>
          </ac:spMkLst>
        </pc:spChg>
        <pc:spChg chg="mod topLvl">
          <ac:chgData name="hassan MH" userId="84cd2103f36ef0dc" providerId="LiveId" clId="{503E8875-88F6-4C29-BD5A-496F9A349BB6}" dt="2022-04-24T15:10:03.904" v="1069" actId="164"/>
          <ac:spMkLst>
            <pc:docMk/>
            <pc:sldMk cId="4151494853" sldId="405"/>
            <ac:spMk id="229" creationId="{7480A88B-EC6E-444A-9CD3-1A97DB13CE91}"/>
          </ac:spMkLst>
        </pc:spChg>
        <pc:spChg chg="mod topLvl">
          <ac:chgData name="hassan MH" userId="84cd2103f36ef0dc" providerId="LiveId" clId="{503E8875-88F6-4C29-BD5A-496F9A349BB6}" dt="2022-04-24T15:10:03.904" v="1069" actId="164"/>
          <ac:spMkLst>
            <pc:docMk/>
            <pc:sldMk cId="4151494853" sldId="405"/>
            <ac:spMk id="230" creationId="{1D38BCF2-1F8B-41A7-8486-3AE62FA60556}"/>
          </ac:spMkLst>
        </pc:spChg>
        <pc:spChg chg="mod topLvl">
          <ac:chgData name="hassan MH" userId="84cd2103f36ef0dc" providerId="LiveId" clId="{503E8875-88F6-4C29-BD5A-496F9A349BB6}" dt="2022-04-24T15:10:03.904" v="1069" actId="164"/>
          <ac:spMkLst>
            <pc:docMk/>
            <pc:sldMk cId="4151494853" sldId="405"/>
            <ac:spMk id="231" creationId="{0D79B0A5-4701-47EA-9A8A-C37D3AED08E2}"/>
          </ac:spMkLst>
        </pc:spChg>
        <pc:spChg chg="mod topLvl">
          <ac:chgData name="hassan MH" userId="84cd2103f36ef0dc" providerId="LiveId" clId="{503E8875-88F6-4C29-BD5A-496F9A349BB6}" dt="2022-04-24T15:10:03.904" v="1069" actId="164"/>
          <ac:spMkLst>
            <pc:docMk/>
            <pc:sldMk cId="4151494853" sldId="405"/>
            <ac:spMk id="232" creationId="{9CA2081D-0353-402D-AE0C-EC898CC92BE3}"/>
          </ac:spMkLst>
        </pc:spChg>
        <pc:spChg chg="mod topLvl">
          <ac:chgData name="hassan MH" userId="84cd2103f36ef0dc" providerId="LiveId" clId="{503E8875-88F6-4C29-BD5A-496F9A349BB6}" dt="2022-04-24T15:10:03.904" v="1069" actId="164"/>
          <ac:spMkLst>
            <pc:docMk/>
            <pc:sldMk cId="4151494853" sldId="405"/>
            <ac:spMk id="236" creationId="{A3B9D622-C02B-408C-8A6D-76397B447AAA}"/>
          </ac:spMkLst>
        </pc:spChg>
        <pc:spChg chg="mod topLvl">
          <ac:chgData name="hassan MH" userId="84cd2103f36ef0dc" providerId="LiveId" clId="{503E8875-88F6-4C29-BD5A-496F9A349BB6}" dt="2022-04-24T15:10:03.904" v="1069" actId="164"/>
          <ac:spMkLst>
            <pc:docMk/>
            <pc:sldMk cId="4151494853" sldId="405"/>
            <ac:spMk id="240" creationId="{5FC7D326-697F-401E-9D78-DD6BF7316241}"/>
          </ac:spMkLst>
        </pc:spChg>
        <pc:spChg chg="mod topLvl">
          <ac:chgData name="hassan MH" userId="84cd2103f36ef0dc" providerId="LiveId" clId="{503E8875-88F6-4C29-BD5A-496F9A349BB6}" dt="2022-04-24T15:10:03.904" v="1069" actId="164"/>
          <ac:spMkLst>
            <pc:docMk/>
            <pc:sldMk cId="4151494853" sldId="405"/>
            <ac:spMk id="241" creationId="{5020E885-937E-4E43-B537-C1D760654423}"/>
          </ac:spMkLst>
        </pc:spChg>
        <pc:spChg chg="mod">
          <ac:chgData name="hassan MH" userId="84cd2103f36ef0dc" providerId="LiveId" clId="{503E8875-88F6-4C29-BD5A-496F9A349BB6}" dt="2022-04-24T15:09:44.142" v="1066" actId="164"/>
          <ac:spMkLst>
            <pc:docMk/>
            <pc:sldMk cId="4151494853" sldId="405"/>
            <ac:spMk id="243" creationId="{2F8A066F-4060-4CEF-B9EF-0633F3E76EAD}"/>
          </ac:spMkLst>
        </pc:spChg>
        <pc:spChg chg="mod">
          <ac:chgData name="hassan MH" userId="84cd2103f36ef0dc" providerId="LiveId" clId="{503E8875-88F6-4C29-BD5A-496F9A349BB6}" dt="2022-04-24T15:09:44.142" v="1066" actId="164"/>
          <ac:spMkLst>
            <pc:docMk/>
            <pc:sldMk cId="4151494853" sldId="405"/>
            <ac:spMk id="244" creationId="{76BC1D0D-8644-4B19-9402-0D996BD3E661}"/>
          </ac:spMkLst>
        </pc:spChg>
        <pc:spChg chg="mod">
          <ac:chgData name="hassan MH" userId="84cd2103f36ef0dc" providerId="LiveId" clId="{503E8875-88F6-4C29-BD5A-496F9A349BB6}" dt="2022-04-24T15:09:44.142" v="1066" actId="164"/>
          <ac:spMkLst>
            <pc:docMk/>
            <pc:sldMk cId="4151494853" sldId="405"/>
            <ac:spMk id="245" creationId="{2A8222A1-506D-4E8F-AC56-CF607A478000}"/>
          </ac:spMkLst>
        </pc:spChg>
        <pc:spChg chg="mod">
          <ac:chgData name="hassan MH" userId="84cd2103f36ef0dc" providerId="LiveId" clId="{503E8875-88F6-4C29-BD5A-496F9A349BB6}" dt="2022-04-24T15:09:44.142" v="1066" actId="164"/>
          <ac:spMkLst>
            <pc:docMk/>
            <pc:sldMk cId="4151494853" sldId="405"/>
            <ac:spMk id="246" creationId="{A6B0C1CD-24A1-4EDE-BB0B-499251FE3B60}"/>
          </ac:spMkLst>
        </pc:spChg>
        <pc:spChg chg="mod">
          <ac:chgData name="hassan MH" userId="84cd2103f36ef0dc" providerId="LiveId" clId="{503E8875-88F6-4C29-BD5A-496F9A349BB6}" dt="2022-04-24T15:09:44.142" v="1066" actId="164"/>
          <ac:spMkLst>
            <pc:docMk/>
            <pc:sldMk cId="4151494853" sldId="405"/>
            <ac:spMk id="247" creationId="{12AAF47F-E31E-4F04-BD13-7B289400B9F8}"/>
          </ac:spMkLst>
        </pc:spChg>
        <pc:spChg chg="mod">
          <ac:chgData name="hassan MH" userId="84cd2103f36ef0dc" providerId="LiveId" clId="{503E8875-88F6-4C29-BD5A-496F9A349BB6}" dt="2022-04-24T15:09:44.142" v="1066" actId="164"/>
          <ac:spMkLst>
            <pc:docMk/>
            <pc:sldMk cId="4151494853" sldId="405"/>
            <ac:spMk id="248" creationId="{80CD0480-9CA7-4063-B1F2-80AE41793ED8}"/>
          </ac:spMkLst>
        </pc:spChg>
        <pc:spChg chg="mod">
          <ac:chgData name="hassan MH" userId="84cd2103f36ef0dc" providerId="LiveId" clId="{503E8875-88F6-4C29-BD5A-496F9A349BB6}" dt="2022-04-24T15:09:44.142" v="1066" actId="164"/>
          <ac:spMkLst>
            <pc:docMk/>
            <pc:sldMk cId="4151494853" sldId="405"/>
            <ac:spMk id="249" creationId="{F84A5A46-3EB1-4936-B981-F1ACD2047EBD}"/>
          </ac:spMkLst>
        </pc:spChg>
        <pc:spChg chg="mod">
          <ac:chgData name="hassan MH" userId="84cd2103f36ef0dc" providerId="LiveId" clId="{503E8875-88F6-4C29-BD5A-496F9A349BB6}" dt="2022-04-24T15:09:44.142" v="1066" actId="164"/>
          <ac:spMkLst>
            <pc:docMk/>
            <pc:sldMk cId="4151494853" sldId="405"/>
            <ac:spMk id="250" creationId="{7E76D1DD-2B99-415F-AD20-ADAF57BF432C}"/>
          </ac:spMkLst>
        </pc:spChg>
        <pc:spChg chg="mod">
          <ac:chgData name="hassan MH" userId="84cd2103f36ef0dc" providerId="LiveId" clId="{503E8875-88F6-4C29-BD5A-496F9A349BB6}" dt="2022-04-24T15:09:44.142" v="1066" actId="164"/>
          <ac:spMkLst>
            <pc:docMk/>
            <pc:sldMk cId="4151494853" sldId="405"/>
            <ac:spMk id="251" creationId="{2C25C7F9-0BCE-4B9F-B0B3-3D309A9F2506}"/>
          </ac:spMkLst>
        </pc:spChg>
        <pc:spChg chg="mod">
          <ac:chgData name="hassan MH" userId="84cd2103f36ef0dc" providerId="LiveId" clId="{503E8875-88F6-4C29-BD5A-496F9A349BB6}" dt="2022-04-24T15:09:44.142" v="1066" actId="164"/>
          <ac:spMkLst>
            <pc:docMk/>
            <pc:sldMk cId="4151494853" sldId="405"/>
            <ac:spMk id="252" creationId="{CAEB928C-7507-4C6E-9823-FEBEADDF7963}"/>
          </ac:spMkLst>
        </pc:spChg>
        <pc:spChg chg="mod">
          <ac:chgData name="hassan MH" userId="84cd2103f36ef0dc" providerId="LiveId" clId="{503E8875-88F6-4C29-BD5A-496F9A349BB6}" dt="2022-04-24T15:09:44.142" v="1066" actId="164"/>
          <ac:spMkLst>
            <pc:docMk/>
            <pc:sldMk cId="4151494853" sldId="405"/>
            <ac:spMk id="253" creationId="{A305C4AB-2F4C-460A-97B3-4E63E8C0AEC3}"/>
          </ac:spMkLst>
        </pc:spChg>
        <pc:spChg chg="mod">
          <ac:chgData name="hassan MH" userId="84cd2103f36ef0dc" providerId="LiveId" clId="{503E8875-88F6-4C29-BD5A-496F9A349BB6}" dt="2022-04-24T15:09:44.142" v="1066" actId="164"/>
          <ac:spMkLst>
            <pc:docMk/>
            <pc:sldMk cId="4151494853" sldId="405"/>
            <ac:spMk id="254" creationId="{FC553415-B641-480A-9CB1-8C44E75E11FC}"/>
          </ac:spMkLst>
        </pc:spChg>
        <pc:spChg chg="mod">
          <ac:chgData name="hassan MH" userId="84cd2103f36ef0dc" providerId="LiveId" clId="{503E8875-88F6-4C29-BD5A-496F9A349BB6}" dt="2022-04-24T15:09:44.142" v="1066" actId="164"/>
          <ac:spMkLst>
            <pc:docMk/>
            <pc:sldMk cId="4151494853" sldId="405"/>
            <ac:spMk id="256" creationId="{55E2011C-A99A-4BAF-ADC5-8A0E1FC5AB21}"/>
          </ac:spMkLst>
        </pc:spChg>
        <pc:spChg chg="mod">
          <ac:chgData name="hassan MH" userId="84cd2103f36ef0dc" providerId="LiveId" clId="{503E8875-88F6-4C29-BD5A-496F9A349BB6}" dt="2022-04-24T15:09:44.142" v="1066" actId="164"/>
          <ac:spMkLst>
            <pc:docMk/>
            <pc:sldMk cId="4151494853" sldId="405"/>
            <ac:spMk id="257" creationId="{3DA51DEC-14B7-421C-A218-49674508734D}"/>
          </ac:spMkLst>
        </pc:spChg>
        <pc:spChg chg="mod">
          <ac:chgData name="hassan MH" userId="84cd2103f36ef0dc" providerId="LiveId" clId="{503E8875-88F6-4C29-BD5A-496F9A349BB6}" dt="2022-04-24T15:09:44.142" v="1066" actId="164"/>
          <ac:spMkLst>
            <pc:docMk/>
            <pc:sldMk cId="4151494853" sldId="405"/>
            <ac:spMk id="258" creationId="{9ABF04FC-014F-46D1-B139-D9C5D8E86E09}"/>
          </ac:spMkLst>
        </pc:spChg>
        <pc:spChg chg="mod">
          <ac:chgData name="hassan MH" userId="84cd2103f36ef0dc" providerId="LiveId" clId="{503E8875-88F6-4C29-BD5A-496F9A349BB6}" dt="2022-04-24T15:09:44.142" v="1066" actId="164"/>
          <ac:spMkLst>
            <pc:docMk/>
            <pc:sldMk cId="4151494853" sldId="405"/>
            <ac:spMk id="259" creationId="{B6F7459D-F175-4061-AA7D-FA2B6AD1BB9D}"/>
          </ac:spMkLst>
        </pc:spChg>
        <pc:spChg chg="mod">
          <ac:chgData name="hassan MH" userId="84cd2103f36ef0dc" providerId="LiveId" clId="{503E8875-88F6-4C29-BD5A-496F9A349BB6}" dt="2022-04-24T15:09:44.142" v="1066" actId="164"/>
          <ac:spMkLst>
            <pc:docMk/>
            <pc:sldMk cId="4151494853" sldId="405"/>
            <ac:spMk id="260" creationId="{81C13716-5237-4488-BBD3-62A6FB0F1B90}"/>
          </ac:spMkLst>
        </pc:spChg>
        <pc:spChg chg="mod">
          <ac:chgData name="hassan MH" userId="84cd2103f36ef0dc" providerId="LiveId" clId="{503E8875-88F6-4C29-BD5A-496F9A349BB6}" dt="2022-04-24T15:09:44.142" v="1066" actId="164"/>
          <ac:spMkLst>
            <pc:docMk/>
            <pc:sldMk cId="4151494853" sldId="405"/>
            <ac:spMk id="261" creationId="{0AF7040C-68AC-4233-A8E3-09EF25CF0052}"/>
          </ac:spMkLst>
        </pc:spChg>
        <pc:spChg chg="mod">
          <ac:chgData name="hassan MH" userId="84cd2103f36ef0dc" providerId="LiveId" clId="{503E8875-88F6-4C29-BD5A-496F9A349BB6}" dt="2022-04-24T15:09:44.142" v="1066" actId="164"/>
          <ac:spMkLst>
            <pc:docMk/>
            <pc:sldMk cId="4151494853" sldId="405"/>
            <ac:spMk id="262" creationId="{EFF2BC17-247A-4150-90CE-0B21DCE3BE10}"/>
          </ac:spMkLst>
        </pc:spChg>
        <pc:spChg chg="mod">
          <ac:chgData name="hassan MH" userId="84cd2103f36ef0dc" providerId="LiveId" clId="{503E8875-88F6-4C29-BD5A-496F9A349BB6}" dt="2022-04-24T15:09:44.142" v="1066" actId="164"/>
          <ac:spMkLst>
            <pc:docMk/>
            <pc:sldMk cId="4151494853" sldId="405"/>
            <ac:spMk id="263" creationId="{27158B80-69D2-4075-B36B-AB0610794E4F}"/>
          </ac:spMkLst>
        </pc:spChg>
        <pc:spChg chg="mod">
          <ac:chgData name="hassan MH" userId="84cd2103f36ef0dc" providerId="LiveId" clId="{503E8875-88F6-4C29-BD5A-496F9A349BB6}" dt="2022-04-24T15:09:44.142" v="1066" actId="164"/>
          <ac:spMkLst>
            <pc:docMk/>
            <pc:sldMk cId="4151494853" sldId="405"/>
            <ac:spMk id="264" creationId="{2EEA33CE-9EBC-456A-B0AC-B93BE706A20E}"/>
          </ac:spMkLst>
        </pc:spChg>
        <pc:spChg chg="mod">
          <ac:chgData name="hassan MH" userId="84cd2103f36ef0dc" providerId="LiveId" clId="{503E8875-88F6-4C29-BD5A-496F9A349BB6}" dt="2022-04-24T15:09:44.142" v="1066" actId="164"/>
          <ac:spMkLst>
            <pc:docMk/>
            <pc:sldMk cId="4151494853" sldId="405"/>
            <ac:spMk id="265" creationId="{8CDB5F7D-41C8-43E9-A499-B0E9C04250A0}"/>
          </ac:spMkLst>
        </pc:spChg>
        <pc:spChg chg="mod">
          <ac:chgData name="hassan MH" userId="84cd2103f36ef0dc" providerId="LiveId" clId="{503E8875-88F6-4C29-BD5A-496F9A349BB6}" dt="2022-04-24T15:09:44.142" v="1066" actId="164"/>
          <ac:spMkLst>
            <pc:docMk/>
            <pc:sldMk cId="4151494853" sldId="405"/>
            <ac:spMk id="266" creationId="{7D25946A-9AC8-4FF8-A48A-B1DE4619642F}"/>
          </ac:spMkLst>
        </pc:spChg>
        <pc:spChg chg="mod">
          <ac:chgData name="hassan MH" userId="84cd2103f36ef0dc" providerId="LiveId" clId="{503E8875-88F6-4C29-BD5A-496F9A349BB6}" dt="2022-04-24T15:09:44.142" v="1066" actId="164"/>
          <ac:spMkLst>
            <pc:docMk/>
            <pc:sldMk cId="4151494853" sldId="405"/>
            <ac:spMk id="268" creationId="{FA66BC17-C26B-443A-9604-87293DFE3F31}"/>
          </ac:spMkLst>
        </pc:spChg>
        <pc:spChg chg="mod">
          <ac:chgData name="hassan MH" userId="84cd2103f36ef0dc" providerId="LiveId" clId="{503E8875-88F6-4C29-BD5A-496F9A349BB6}" dt="2022-04-24T15:09:44.142" v="1066" actId="164"/>
          <ac:spMkLst>
            <pc:docMk/>
            <pc:sldMk cId="4151494853" sldId="405"/>
            <ac:spMk id="269" creationId="{22E48397-5052-4F15-BBF6-C8075D6284D5}"/>
          </ac:spMkLst>
        </pc:spChg>
        <pc:spChg chg="mod">
          <ac:chgData name="hassan MH" userId="84cd2103f36ef0dc" providerId="LiveId" clId="{503E8875-88F6-4C29-BD5A-496F9A349BB6}" dt="2022-04-24T15:09:44.142" v="1066" actId="164"/>
          <ac:spMkLst>
            <pc:docMk/>
            <pc:sldMk cId="4151494853" sldId="405"/>
            <ac:spMk id="270" creationId="{49951173-508F-4065-AE77-D76657E9CD4C}"/>
          </ac:spMkLst>
        </pc:spChg>
        <pc:spChg chg="mod">
          <ac:chgData name="hassan MH" userId="84cd2103f36ef0dc" providerId="LiveId" clId="{503E8875-88F6-4C29-BD5A-496F9A349BB6}" dt="2022-04-24T15:09:44.142" v="1066" actId="164"/>
          <ac:spMkLst>
            <pc:docMk/>
            <pc:sldMk cId="4151494853" sldId="405"/>
            <ac:spMk id="271" creationId="{8B4985E2-051C-444F-95DE-5CF6E89BC3EE}"/>
          </ac:spMkLst>
        </pc:spChg>
        <pc:spChg chg="mod">
          <ac:chgData name="hassan MH" userId="84cd2103f36ef0dc" providerId="LiveId" clId="{503E8875-88F6-4C29-BD5A-496F9A349BB6}" dt="2022-04-24T15:09:44.142" v="1066" actId="164"/>
          <ac:spMkLst>
            <pc:docMk/>
            <pc:sldMk cId="4151494853" sldId="405"/>
            <ac:spMk id="272" creationId="{CFB76F70-04E8-4C3D-8695-98E1A6A9D317}"/>
          </ac:spMkLst>
        </pc:spChg>
        <pc:spChg chg="mod">
          <ac:chgData name="hassan MH" userId="84cd2103f36ef0dc" providerId="LiveId" clId="{503E8875-88F6-4C29-BD5A-496F9A349BB6}" dt="2022-04-24T15:09:44.142" v="1066" actId="164"/>
          <ac:spMkLst>
            <pc:docMk/>
            <pc:sldMk cId="4151494853" sldId="405"/>
            <ac:spMk id="273" creationId="{AFF2F948-6968-4F94-9DD6-6E21412D132C}"/>
          </ac:spMkLst>
        </pc:spChg>
        <pc:spChg chg="mod">
          <ac:chgData name="hassan MH" userId="84cd2103f36ef0dc" providerId="LiveId" clId="{503E8875-88F6-4C29-BD5A-496F9A349BB6}" dt="2022-04-24T15:09:44.142" v="1066" actId="164"/>
          <ac:spMkLst>
            <pc:docMk/>
            <pc:sldMk cId="4151494853" sldId="405"/>
            <ac:spMk id="274" creationId="{6C57EDA8-C79B-4CB7-9A48-808039C3659B}"/>
          </ac:spMkLst>
        </pc:spChg>
        <pc:spChg chg="mod">
          <ac:chgData name="hassan MH" userId="84cd2103f36ef0dc" providerId="LiveId" clId="{503E8875-88F6-4C29-BD5A-496F9A349BB6}" dt="2022-04-24T15:09:44.142" v="1066" actId="164"/>
          <ac:spMkLst>
            <pc:docMk/>
            <pc:sldMk cId="4151494853" sldId="405"/>
            <ac:spMk id="275" creationId="{A3C04A36-D994-4252-AAC6-DD7AB547920E}"/>
          </ac:spMkLst>
        </pc:spChg>
        <pc:spChg chg="mod">
          <ac:chgData name="hassan MH" userId="84cd2103f36ef0dc" providerId="LiveId" clId="{503E8875-88F6-4C29-BD5A-496F9A349BB6}" dt="2022-04-24T15:09:44.142" v="1066" actId="164"/>
          <ac:spMkLst>
            <pc:docMk/>
            <pc:sldMk cId="4151494853" sldId="405"/>
            <ac:spMk id="276" creationId="{49276068-3A53-4A94-9A8C-D67A695B836A}"/>
          </ac:spMkLst>
        </pc:spChg>
        <pc:spChg chg="mod">
          <ac:chgData name="hassan MH" userId="84cd2103f36ef0dc" providerId="LiveId" clId="{503E8875-88F6-4C29-BD5A-496F9A349BB6}" dt="2022-04-24T15:09:44.142" v="1066" actId="164"/>
          <ac:spMkLst>
            <pc:docMk/>
            <pc:sldMk cId="4151494853" sldId="405"/>
            <ac:spMk id="277" creationId="{8FF6465F-8A03-4840-877B-96E9FFD4285A}"/>
          </ac:spMkLst>
        </pc:spChg>
        <pc:spChg chg="mod">
          <ac:chgData name="hassan MH" userId="84cd2103f36ef0dc" providerId="LiveId" clId="{503E8875-88F6-4C29-BD5A-496F9A349BB6}" dt="2022-04-24T15:09:44.142" v="1066" actId="164"/>
          <ac:spMkLst>
            <pc:docMk/>
            <pc:sldMk cId="4151494853" sldId="405"/>
            <ac:spMk id="278" creationId="{31ADA8FA-E18C-4EDD-B25D-722599FA1C0F}"/>
          </ac:spMkLst>
        </pc:spChg>
        <pc:spChg chg="mod">
          <ac:chgData name="hassan MH" userId="84cd2103f36ef0dc" providerId="LiveId" clId="{503E8875-88F6-4C29-BD5A-496F9A349BB6}" dt="2022-04-24T15:09:44.142" v="1066" actId="164"/>
          <ac:spMkLst>
            <pc:docMk/>
            <pc:sldMk cId="4151494853" sldId="405"/>
            <ac:spMk id="279" creationId="{DC0E1684-524B-4718-A48E-2F144423B08A}"/>
          </ac:spMkLst>
        </pc:spChg>
        <pc:spChg chg="mod">
          <ac:chgData name="hassan MH" userId="84cd2103f36ef0dc" providerId="LiveId" clId="{503E8875-88F6-4C29-BD5A-496F9A349BB6}" dt="2022-04-24T15:09:44.142" v="1066" actId="164"/>
          <ac:spMkLst>
            <pc:docMk/>
            <pc:sldMk cId="4151494853" sldId="405"/>
            <ac:spMk id="280" creationId="{46F28125-3819-4D62-9DE1-5ED7179A062F}"/>
          </ac:spMkLst>
        </pc:spChg>
        <pc:spChg chg="mod">
          <ac:chgData name="hassan MH" userId="84cd2103f36ef0dc" providerId="LiveId" clId="{503E8875-88F6-4C29-BD5A-496F9A349BB6}" dt="2022-04-24T15:09:44.142" v="1066" actId="164"/>
          <ac:spMkLst>
            <pc:docMk/>
            <pc:sldMk cId="4151494853" sldId="405"/>
            <ac:spMk id="281" creationId="{89122B21-B7B3-44C5-A07B-564441D87F94}"/>
          </ac:spMkLst>
        </pc:spChg>
        <pc:spChg chg="mod">
          <ac:chgData name="hassan MH" userId="84cd2103f36ef0dc" providerId="LiveId" clId="{503E8875-88F6-4C29-BD5A-496F9A349BB6}" dt="2022-04-24T15:09:44.142" v="1066" actId="164"/>
          <ac:spMkLst>
            <pc:docMk/>
            <pc:sldMk cId="4151494853" sldId="405"/>
            <ac:spMk id="282" creationId="{711114AB-B910-47A2-934A-131F8F775A75}"/>
          </ac:spMkLst>
        </pc:spChg>
        <pc:spChg chg="mod">
          <ac:chgData name="hassan MH" userId="84cd2103f36ef0dc" providerId="LiveId" clId="{503E8875-88F6-4C29-BD5A-496F9A349BB6}" dt="2022-04-24T15:09:44.142" v="1066" actId="164"/>
          <ac:spMkLst>
            <pc:docMk/>
            <pc:sldMk cId="4151494853" sldId="405"/>
            <ac:spMk id="283" creationId="{44AF28B9-F39F-4393-A9FF-FB952CDFF9BD}"/>
          </ac:spMkLst>
        </pc:spChg>
        <pc:spChg chg="mod">
          <ac:chgData name="hassan MH" userId="84cd2103f36ef0dc" providerId="LiveId" clId="{503E8875-88F6-4C29-BD5A-496F9A349BB6}" dt="2022-04-24T15:09:44.142" v="1066" actId="164"/>
          <ac:spMkLst>
            <pc:docMk/>
            <pc:sldMk cId="4151494853" sldId="405"/>
            <ac:spMk id="284" creationId="{88FDF2F8-893E-4F38-8576-6812A14055BD}"/>
          </ac:spMkLst>
        </pc:spChg>
        <pc:spChg chg="mod">
          <ac:chgData name="hassan MH" userId="84cd2103f36ef0dc" providerId="LiveId" clId="{503E8875-88F6-4C29-BD5A-496F9A349BB6}" dt="2022-04-24T15:09:44.142" v="1066" actId="164"/>
          <ac:spMkLst>
            <pc:docMk/>
            <pc:sldMk cId="4151494853" sldId="405"/>
            <ac:spMk id="285" creationId="{1B0DC547-0543-4C61-A688-9F28930FEB8D}"/>
          </ac:spMkLst>
        </pc:spChg>
        <pc:spChg chg="mod">
          <ac:chgData name="hassan MH" userId="84cd2103f36ef0dc" providerId="LiveId" clId="{503E8875-88F6-4C29-BD5A-496F9A349BB6}" dt="2022-04-24T15:09:44.142" v="1066" actId="164"/>
          <ac:spMkLst>
            <pc:docMk/>
            <pc:sldMk cId="4151494853" sldId="405"/>
            <ac:spMk id="286" creationId="{688BE746-F091-42B2-A933-4CE6E8A63709}"/>
          </ac:spMkLst>
        </pc:spChg>
        <pc:spChg chg="mod">
          <ac:chgData name="hassan MH" userId="84cd2103f36ef0dc" providerId="LiveId" clId="{503E8875-88F6-4C29-BD5A-496F9A349BB6}" dt="2022-04-24T15:09:44.142" v="1066" actId="164"/>
          <ac:spMkLst>
            <pc:docMk/>
            <pc:sldMk cId="4151494853" sldId="405"/>
            <ac:spMk id="287" creationId="{EDA75C3F-CA54-4B60-97CB-79B8ABE6BBBD}"/>
          </ac:spMkLst>
        </pc:spChg>
        <pc:spChg chg="mod">
          <ac:chgData name="hassan MH" userId="84cd2103f36ef0dc" providerId="LiveId" clId="{503E8875-88F6-4C29-BD5A-496F9A349BB6}" dt="2022-04-24T15:12:54.103" v="1095"/>
          <ac:spMkLst>
            <pc:docMk/>
            <pc:sldMk cId="4151494853" sldId="405"/>
            <ac:spMk id="293" creationId="{AE8B19F6-5448-494A-8BC4-9BF1897127F3}"/>
          </ac:spMkLst>
        </pc:spChg>
        <pc:spChg chg="mod">
          <ac:chgData name="hassan MH" userId="84cd2103f36ef0dc" providerId="LiveId" clId="{503E8875-88F6-4C29-BD5A-496F9A349BB6}" dt="2022-04-24T15:12:54.103" v="1095"/>
          <ac:spMkLst>
            <pc:docMk/>
            <pc:sldMk cId="4151494853" sldId="405"/>
            <ac:spMk id="294" creationId="{5D1D0368-9BDC-4983-BDE5-3B1DF886F4D3}"/>
          </ac:spMkLst>
        </pc:spChg>
        <pc:spChg chg="mod">
          <ac:chgData name="hassan MH" userId="84cd2103f36ef0dc" providerId="LiveId" clId="{503E8875-88F6-4C29-BD5A-496F9A349BB6}" dt="2022-04-24T15:12:54.103" v="1095"/>
          <ac:spMkLst>
            <pc:docMk/>
            <pc:sldMk cId="4151494853" sldId="405"/>
            <ac:spMk id="295" creationId="{7581B652-CE9C-413D-8F66-D9E8F061EB12}"/>
          </ac:spMkLst>
        </pc:spChg>
        <pc:spChg chg="mod">
          <ac:chgData name="hassan MH" userId="84cd2103f36ef0dc" providerId="LiveId" clId="{503E8875-88F6-4C29-BD5A-496F9A349BB6}" dt="2022-04-24T15:12:54.103" v="1095"/>
          <ac:spMkLst>
            <pc:docMk/>
            <pc:sldMk cId="4151494853" sldId="405"/>
            <ac:spMk id="296" creationId="{33ED5E52-4D80-4E32-94DB-E72F2266A9AA}"/>
          </ac:spMkLst>
        </pc:spChg>
        <pc:spChg chg="mod">
          <ac:chgData name="hassan MH" userId="84cd2103f36ef0dc" providerId="LiveId" clId="{503E8875-88F6-4C29-BD5A-496F9A349BB6}" dt="2022-04-24T15:12:54.103" v="1095"/>
          <ac:spMkLst>
            <pc:docMk/>
            <pc:sldMk cId="4151494853" sldId="405"/>
            <ac:spMk id="297" creationId="{BF262F77-9139-40C7-9876-4B99EAA337A4}"/>
          </ac:spMkLst>
        </pc:spChg>
        <pc:spChg chg="mod">
          <ac:chgData name="hassan MH" userId="84cd2103f36ef0dc" providerId="LiveId" clId="{503E8875-88F6-4C29-BD5A-496F9A349BB6}" dt="2022-04-24T15:12:54.103" v="1095"/>
          <ac:spMkLst>
            <pc:docMk/>
            <pc:sldMk cId="4151494853" sldId="405"/>
            <ac:spMk id="298" creationId="{6E1D8A0E-9E0D-44A6-AF8E-5EA3E7D7D92F}"/>
          </ac:spMkLst>
        </pc:spChg>
        <pc:spChg chg="mod">
          <ac:chgData name="hassan MH" userId="84cd2103f36ef0dc" providerId="LiveId" clId="{503E8875-88F6-4C29-BD5A-496F9A349BB6}" dt="2022-04-24T15:12:54.103" v="1095"/>
          <ac:spMkLst>
            <pc:docMk/>
            <pc:sldMk cId="4151494853" sldId="405"/>
            <ac:spMk id="299" creationId="{D18A60EE-DA03-44F5-A2FA-ACD08F136FBC}"/>
          </ac:spMkLst>
        </pc:spChg>
        <pc:spChg chg="mod">
          <ac:chgData name="hassan MH" userId="84cd2103f36ef0dc" providerId="LiveId" clId="{503E8875-88F6-4C29-BD5A-496F9A349BB6}" dt="2022-04-24T15:12:54.103" v="1095"/>
          <ac:spMkLst>
            <pc:docMk/>
            <pc:sldMk cId="4151494853" sldId="405"/>
            <ac:spMk id="300" creationId="{82571F7A-F69E-4711-B681-137D0329B3AD}"/>
          </ac:spMkLst>
        </pc:spChg>
        <pc:spChg chg="mod">
          <ac:chgData name="hassan MH" userId="84cd2103f36ef0dc" providerId="LiveId" clId="{503E8875-88F6-4C29-BD5A-496F9A349BB6}" dt="2022-04-24T15:12:54.103" v="1095"/>
          <ac:spMkLst>
            <pc:docMk/>
            <pc:sldMk cId="4151494853" sldId="405"/>
            <ac:spMk id="301" creationId="{86439A90-5DEE-4CD9-9316-FC83FC533BB6}"/>
          </ac:spMkLst>
        </pc:spChg>
        <pc:spChg chg="mod">
          <ac:chgData name="hassan MH" userId="84cd2103f36ef0dc" providerId="LiveId" clId="{503E8875-88F6-4C29-BD5A-496F9A349BB6}" dt="2022-04-24T15:12:54.103" v="1095"/>
          <ac:spMkLst>
            <pc:docMk/>
            <pc:sldMk cId="4151494853" sldId="405"/>
            <ac:spMk id="302" creationId="{4FA7BC5D-CB51-4F24-B068-5E93DE9BD47F}"/>
          </ac:spMkLst>
        </pc:spChg>
        <pc:spChg chg="mod">
          <ac:chgData name="hassan MH" userId="84cd2103f36ef0dc" providerId="LiveId" clId="{503E8875-88F6-4C29-BD5A-496F9A349BB6}" dt="2022-04-24T15:12:54.103" v="1095"/>
          <ac:spMkLst>
            <pc:docMk/>
            <pc:sldMk cId="4151494853" sldId="405"/>
            <ac:spMk id="303" creationId="{F7907D59-BA79-4A96-8F07-778ADA4584A4}"/>
          </ac:spMkLst>
        </pc:spChg>
        <pc:spChg chg="mod">
          <ac:chgData name="hassan MH" userId="84cd2103f36ef0dc" providerId="LiveId" clId="{503E8875-88F6-4C29-BD5A-496F9A349BB6}" dt="2022-04-24T15:12:54.103" v="1095"/>
          <ac:spMkLst>
            <pc:docMk/>
            <pc:sldMk cId="4151494853" sldId="405"/>
            <ac:spMk id="304" creationId="{F85BAE88-C2D3-4DC4-BA6A-5B2E1E0F7C4A}"/>
          </ac:spMkLst>
        </pc:spChg>
        <pc:spChg chg="mod">
          <ac:chgData name="hassan MH" userId="84cd2103f36ef0dc" providerId="LiveId" clId="{503E8875-88F6-4C29-BD5A-496F9A349BB6}" dt="2022-04-24T15:12:54.103" v="1095"/>
          <ac:spMkLst>
            <pc:docMk/>
            <pc:sldMk cId="4151494853" sldId="405"/>
            <ac:spMk id="306" creationId="{038E6DA1-B966-4F1E-A8B8-05411A09DCA6}"/>
          </ac:spMkLst>
        </pc:spChg>
        <pc:spChg chg="mod">
          <ac:chgData name="hassan MH" userId="84cd2103f36ef0dc" providerId="LiveId" clId="{503E8875-88F6-4C29-BD5A-496F9A349BB6}" dt="2022-04-24T15:12:54.103" v="1095"/>
          <ac:spMkLst>
            <pc:docMk/>
            <pc:sldMk cId="4151494853" sldId="405"/>
            <ac:spMk id="307" creationId="{E876B124-FD20-49B7-8291-3EF0F62A2DF9}"/>
          </ac:spMkLst>
        </pc:spChg>
        <pc:spChg chg="mod">
          <ac:chgData name="hassan MH" userId="84cd2103f36ef0dc" providerId="LiveId" clId="{503E8875-88F6-4C29-BD5A-496F9A349BB6}" dt="2022-04-24T15:12:54.103" v="1095"/>
          <ac:spMkLst>
            <pc:docMk/>
            <pc:sldMk cId="4151494853" sldId="405"/>
            <ac:spMk id="308" creationId="{37E04A34-D29B-4687-8A85-9B18109CB416}"/>
          </ac:spMkLst>
        </pc:spChg>
        <pc:spChg chg="mod">
          <ac:chgData name="hassan MH" userId="84cd2103f36ef0dc" providerId="LiveId" clId="{503E8875-88F6-4C29-BD5A-496F9A349BB6}" dt="2022-04-24T15:12:54.103" v="1095"/>
          <ac:spMkLst>
            <pc:docMk/>
            <pc:sldMk cId="4151494853" sldId="405"/>
            <ac:spMk id="309" creationId="{8E4241AD-5DDD-4B4D-A437-843E9430E2E8}"/>
          </ac:spMkLst>
        </pc:spChg>
        <pc:spChg chg="mod">
          <ac:chgData name="hassan MH" userId="84cd2103f36ef0dc" providerId="LiveId" clId="{503E8875-88F6-4C29-BD5A-496F9A349BB6}" dt="2022-04-24T15:12:54.103" v="1095"/>
          <ac:spMkLst>
            <pc:docMk/>
            <pc:sldMk cId="4151494853" sldId="405"/>
            <ac:spMk id="310" creationId="{38843F6E-85E7-4747-9631-4ED6FE85E3CB}"/>
          </ac:spMkLst>
        </pc:spChg>
        <pc:spChg chg="mod">
          <ac:chgData name="hassan MH" userId="84cd2103f36ef0dc" providerId="LiveId" clId="{503E8875-88F6-4C29-BD5A-496F9A349BB6}" dt="2022-04-24T15:12:54.103" v="1095"/>
          <ac:spMkLst>
            <pc:docMk/>
            <pc:sldMk cId="4151494853" sldId="405"/>
            <ac:spMk id="311" creationId="{715D9933-D24A-49BC-B51C-E4F4ED3BA33A}"/>
          </ac:spMkLst>
        </pc:spChg>
        <pc:spChg chg="mod">
          <ac:chgData name="hassan MH" userId="84cd2103f36ef0dc" providerId="LiveId" clId="{503E8875-88F6-4C29-BD5A-496F9A349BB6}" dt="2022-04-24T15:12:54.103" v="1095"/>
          <ac:spMkLst>
            <pc:docMk/>
            <pc:sldMk cId="4151494853" sldId="405"/>
            <ac:spMk id="316" creationId="{87F5B70A-5047-4C32-B207-CDDEA8C2A013}"/>
          </ac:spMkLst>
        </pc:spChg>
        <pc:spChg chg="mod">
          <ac:chgData name="hassan MH" userId="84cd2103f36ef0dc" providerId="LiveId" clId="{503E8875-88F6-4C29-BD5A-496F9A349BB6}" dt="2022-04-24T15:12:54.103" v="1095"/>
          <ac:spMkLst>
            <pc:docMk/>
            <pc:sldMk cId="4151494853" sldId="405"/>
            <ac:spMk id="317" creationId="{7A7E0376-8075-45DC-9A61-516A3B42F7E1}"/>
          </ac:spMkLst>
        </pc:spChg>
        <pc:spChg chg="mod">
          <ac:chgData name="hassan MH" userId="84cd2103f36ef0dc" providerId="LiveId" clId="{503E8875-88F6-4C29-BD5A-496F9A349BB6}" dt="2022-04-24T15:12:54.103" v="1095"/>
          <ac:spMkLst>
            <pc:docMk/>
            <pc:sldMk cId="4151494853" sldId="405"/>
            <ac:spMk id="318" creationId="{1DFD7D57-AC67-441C-A60A-45CA1EB03EF4}"/>
          </ac:spMkLst>
        </pc:spChg>
        <pc:spChg chg="mod">
          <ac:chgData name="hassan MH" userId="84cd2103f36ef0dc" providerId="LiveId" clId="{503E8875-88F6-4C29-BD5A-496F9A349BB6}" dt="2022-04-24T15:12:54.103" v="1095"/>
          <ac:spMkLst>
            <pc:docMk/>
            <pc:sldMk cId="4151494853" sldId="405"/>
            <ac:spMk id="319" creationId="{AFF18F35-3117-44B6-8116-A8FFC16568FB}"/>
          </ac:spMkLst>
        </pc:spChg>
        <pc:spChg chg="mod">
          <ac:chgData name="hassan MH" userId="84cd2103f36ef0dc" providerId="LiveId" clId="{503E8875-88F6-4C29-BD5A-496F9A349BB6}" dt="2022-04-24T15:12:54.103" v="1095"/>
          <ac:spMkLst>
            <pc:docMk/>
            <pc:sldMk cId="4151494853" sldId="405"/>
            <ac:spMk id="320" creationId="{E5EDDC8F-BC95-49F5-894C-65E1D0706A18}"/>
          </ac:spMkLst>
        </pc:spChg>
        <pc:spChg chg="mod">
          <ac:chgData name="hassan MH" userId="84cd2103f36ef0dc" providerId="LiveId" clId="{503E8875-88F6-4C29-BD5A-496F9A349BB6}" dt="2022-04-24T15:12:54.103" v="1095"/>
          <ac:spMkLst>
            <pc:docMk/>
            <pc:sldMk cId="4151494853" sldId="405"/>
            <ac:spMk id="321" creationId="{8A9DC282-A7CF-4916-9754-92BF47916CF4}"/>
          </ac:spMkLst>
        </pc:spChg>
        <pc:spChg chg="mod">
          <ac:chgData name="hassan MH" userId="84cd2103f36ef0dc" providerId="LiveId" clId="{503E8875-88F6-4C29-BD5A-496F9A349BB6}" dt="2022-04-24T15:12:54.103" v="1095"/>
          <ac:spMkLst>
            <pc:docMk/>
            <pc:sldMk cId="4151494853" sldId="405"/>
            <ac:spMk id="322" creationId="{AB738A6F-6D2B-4D4D-8220-384A458721A8}"/>
          </ac:spMkLst>
        </pc:spChg>
        <pc:spChg chg="mod">
          <ac:chgData name="hassan MH" userId="84cd2103f36ef0dc" providerId="LiveId" clId="{503E8875-88F6-4C29-BD5A-496F9A349BB6}" dt="2022-04-24T15:12:54.103" v="1095"/>
          <ac:spMkLst>
            <pc:docMk/>
            <pc:sldMk cId="4151494853" sldId="405"/>
            <ac:spMk id="329" creationId="{F62FB66D-D52B-40F2-ABF4-505CAE06EAAA}"/>
          </ac:spMkLst>
        </pc:spChg>
        <pc:spChg chg="mod">
          <ac:chgData name="hassan MH" userId="84cd2103f36ef0dc" providerId="LiveId" clId="{503E8875-88F6-4C29-BD5A-496F9A349BB6}" dt="2022-04-24T15:12:54.103" v="1095"/>
          <ac:spMkLst>
            <pc:docMk/>
            <pc:sldMk cId="4151494853" sldId="405"/>
            <ac:spMk id="330" creationId="{E97120D5-29B7-438A-9AAA-5E0A755CEA6C}"/>
          </ac:spMkLst>
        </pc:spChg>
        <pc:spChg chg="mod">
          <ac:chgData name="hassan MH" userId="84cd2103f36ef0dc" providerId="LiveId" clId="{503E8875-88F6-4C29-BD5A-496F9A349BB6}" dt="2022-04-24T15:12:54.103" v="1095"/>
          <ac:spMkLst>
            <pc:docMk/>
            <pc:sldMk cId="4151494853" sldId="405"/>
            <ac:spMk id="331" creationId="{8AB9E809-A79E-40F7-97D9-A1B0C52D1686}"/>
          </ac:spMkLst>
        </pc:spChg>
        <pc:spChg chg="mod">
          <ac:chgData name="hassan MH" userId="84cd2103f36ef0dc" providerId="LiveId" clId="{503E8875-88F6-4C29-BD5A-496F9A349BB6}" dt="2022-04-24T15:12:54.103" v="1095"/>
          <ac:spMkLst>
            <pc:docMk/>
            <pc:sldMk cId="4151494853" sldId="405"/>
            <ac:spMk id="332" creationId="{EBF8678B-DBDF-4836-90DF-5D98FF9BAF73}"/>
          </ac:spMkLst>
        </pc:spChg>
        <pc:spChg chg="mod">
          <ac:chgData name="hassan MH" userId="84cd2103f36ef0dc" providerId="LiveId" clId="{503E8875-88F6-4C29-BD5A-496F9A349BB6}" dt="2022-04-24T15:12:54.103" v="1095"/>
          <ac:spMkLst>
            <pc:docMk/>
            <pc:sldMk cId="4151494853" sldId="405"/>
            <ac:spMk id="333" creationId="{2B53268C-BF22-4E55-89BD-D07D3425BEA0}"/>
          </ac:spMkLst>
        </pc:spChg>
        <pc:spChg chg="mod">
          <ac:chgData name="hassan MH" userId="84cd2103f36ef0dc" providerId="LiveId" clId="{503E8875-88F6-4C29-BD5A-496F9A349BB6}" dt="2022-04-24T15:12:54.103" v="1095"/>
          <ac:spMkLst>
            <pc:docMk/>
            <pc:sldMk cId="4151494853" sldId="405"/>
            <ac:spMk id="334" creationId="{0635B371-2D69-4300-A87F-65CAF829CA4F}"/>
          </ac:spMkLst>
        </pc:spChg>
        <pc:spChg chg="mod">
          <ac:chgData name="hassan MH" userId="84cd2103f36ef0dc" providerId="LiveId" clId="{503E8875-88F6-4C29-BD5A-496F9A349BB6}" dt="2022-04-24T15:12:54.103" v="1095"/>
          <ac:spMkLst>
            <pc:docMk/>
            <pc:sldMk cId="4151494853" sldId="405"/>
            <ac:spMk id="335" creationId="{7DC80869-A44C-4095-8658-E6E131996A24}"/>
          </ac:spMkLst>
        </pc:spChg>
        <pc:spChg chg="mod">
          <ac:chgData name="hassan MH" userId="84cd2103f36ef0dc" providerId="LiveId" clId="{503E8875-88F6-4C29-BD5A-496F9A349BB6}" dt="2022-04-24T15:12:54.103" v="1095"/>
          <ac:spMkLst>
            <pc:docMk/>
            <pc:sldMk cId="4151494853" sldId="405"/>
            <ac:spMk id="336" creationId="{C68CC6E7-ABDA-4B81-AA2C-20B1FAD5CE42}"/>
          </ac:spMkLst>
        </pc:spChg>
        <pc:spChg chg="mod">
          <ac:chgData name="hassan MH" userId="84cd2103f36ef0dc" providerId="LiveId" clId="{503E8875-88F6-4C29-BD5A-496F9A349BB6}" dt="2022-04-24T15:12:54.103" v="1095"/>
          <ac:spMkLst>
            <pc:docMk/>
            <pc:sldMk cId="4151494853" sldId="405"/>
            <ac:spMk id="337" creationId="{D311C086-83BF-4B97-A8B8-3549228DD4FB}"/>
          </ac:spMkLst>
        </pc:spChg>
        <pc:spChg chg="mod">
          <ac:chgData name="hassan MH" userId="84cd2103f36ef0dc" providerId="LiveId" clId="{503E8875-88F6-4C29-BD5A-496F9A349BB6}" dt="2022-04-24T15:12:54.103" v="1095"/>
          <ac:spMkLst>
            <pc:docMk/>
            <pc:sldMk cId="4151494853" sldId="405"/>
            <ac:spMk id="338" creationId="{7F0D4A90-217F-4BC3-9F1A-2A0DA8628BD9}"/>
          </ac:spMkLst>
        </pc:spChg>
        <pc:spChg chg="mod">
          <ac:chgData name="hassan MH" userId="84cd2103f36ef0dc" providerId="LiveId" clId="{503E8875-88F6-4C29-BD5A-496F9A349BB6}" dt="2022-04-24T15:12:54.103" v="1095"/>
          <ac:spMkLst>
            <pc:docMk/>
            <pc:sldMk cId="4151494853" sldId="405"/>
            <ac:spMk id="339" creationId="{94EB7E52-F8CD-4460-B5C5-9C3EBACEBF11}"/>
          </ac:spMkLst>
        </pc:spChg>
        <pc:spChg chg="mod">
          <ac:chgData name="hassan MH" userId="84cd2103f36ef0dc" providerId="LiveId" clId="{503E8875-88F6-4C29-BD5A-496F9A349BB6}" dt="2022-04-24T15:12:54.103" v="1095"/>
          <ac:spMkLst>
            <pc:docMk/>
            <pc:sldMk cId="4151494853" sldId="405"/>
            <ac:spMk id="340" creationId="{55EB02D1-DE70-454A-AC2A-5FC98D3C7D82}"/>
          </ac:spMkLst>
        </pc:spChg>
        <pc:spChg chg="mod">
          <ac:chgData name="hassan MH" userId="84cd2103f36ef0dc" providerId="LiveId" clId="{503E8875-88F6-4C29-BD5A-496F9A349BB6}" dt="2022-04-24T15:12:54.103" v="1095"/>
          <ac:spMkLst>
            <pc:docMk/>
            <pc:sldMk cId="4151494853" sldId="405"/>
            <ac:spMk id="341" creationId="{367DFD32-AC7F-4D13-94BC-99A52F78A6F0}"/>
          </ac:spMkLst>
        </pc:spChg>
        <pc:spChg chg="mod">
          <ac:chgData name="hassan MH" userId="84cd2103f36ef0dc" providerId="LiveId" clId="{503E8875-88F6-4C29-BD5A-496F9A349BB6}" dt="2022-04-24T15:12:54.103" v="1095"/>
          <ac:spMkLst>
            <pc:docMk/>
            <pc:sldMk cId="4151494853" sldId="405"/>
            <ac:spMk id="342" creationId="{54557B21-1734-49B2-8BA2-8A464D811DD0}"/>
          </ac:spMkLst>
        </pc:spChg>
        <pc:spChg chg="mod">
          <ac:chgData name="hassan MH" userId="84cd2103f36ef0dc" providerId="LiveId" clId="{503E8875-88F6-4C29-BD5A-496F9A349BB6}" dt="2022-04-24T15:12:54.103" v="1095"/>
          <ac:spMkLst>
            <pc:docMk/>
            <pc:sldMk cId="4151494853" sldId="405"/>
            <ac:spMk id="343" creationId="{5F2A0CA8-9DDC-48D9-B5B6-B41A9E0EE47F}"/>
          </ac:spMkLst>
        </pc:spChg>
        <pc:spChg chg="mod">
          <ac:chgData name="hassan MH" userId="84cd2103f36ef0dc" providerId="LiveId" clId="{503E8875-88F6-4C29-BD5A-496F9A349BB6}" dt="2022-04-24T15:12:54.103" v="1095"/>
          <ac:spMkLst>
            <pc:docMk/>
            <pc:sldMk cId="4151494853" sldId="405"/>
            <ac:spMk id="344" creationId="{CEA7ABDB-DE44-46FA-977C-031678724E5B}"/>
          </ac:spMkLst>
        </pc:spChg>
        <pc:spChg chg="mod">
          <ac:chgData name="hassan MH" userId="84cd2103f36ef0dc" providerId="LiveId" clId="{503E8875-88F6-4C29-BD5A-496F9A349BB6}" dt="2022-04-24T15:12:54.103" v="1095"/>
          <ac:spMkLst>
            <pc:docMk/>
            <pc:sldMk cId="4151494853" sldId="405"/>
            <ac:spMk id="345" creationId="{4647372F-36C4-43EF-82B7-3076D02D574A}"/>
          </ac:spMkLst>
        </pc:spChg>
        <pc:spChg chg="mod">
          <ac:chgData name="hassan MH" userId="84cd2103f36ef0dc" providerId="LiveId" clId="{503E8875-88F6-4C29-BD5A-496F9A349BB6}" dt="2022-04-24T15:12:54.103" v="1095"/>
          <ac:spMkLst>
            <pc:docMk/>
            <pc:sldMk cId="4151494853" sldId="405"/>
            <ac:spMk id="346" creationId="{D64F9C6E-291F-409E-8600-9583A849BF3A}"/>
          </ac:spMkLst>
        </pc:spChg>
        <pc:spChg chg="mod">
          <ac:chgData name="hassan MH" userId="84cd2103f36ef0dc" providerId="LiveId" clId="{503E8875-88F6-4C29-BD5A-496F9A349BB6}" dt="2022-04-24T15:12:54.103" v="1095"/>
          <ac:spMkLst>
            <pc:docMk/>
            <pc:sldMk cId="4151494853" sldId="405"/>
            <ac:spMk id="347" creationId="{942EAB48-6AD9-4A9C-89B4-DC1BFAFEA12B}"/>
          </ac:spMkLst>
        </pc:spChg>
        <pc:spChg chg="mod">
          <ac:chgData name="hassan MH" userId="84cd2103f36ef0dc" providerId="LiveId" clId="{503E8875-88F6-4C29-BD5A-496F9A349BB6}" dt="2022-04-24T15:12:54.103" v="1095"/>
          <ac:spMkLst>
            <pc:docMk/>
            <pc:sldMk cId="4151494853" sldId="405"/>
            <ac:spMk id="348" creationId="{5FFEE2D4-7C63-4A64-A883-4067CBC4E114}"/>
          </ac:spMkLst>
        </pc:spChg>
        <pc:spChg chg="mod">
          <ac:chgData name="hassan MH" userId="84cd2103f36ef0dc" providerId="LiveId" clId="{503E8875-88F6-4C29-BD5A-496F9A349BB6}" dt="2022-04-24T15:12:54.103" v="1095"/>
          <ac:spMkLst>
            <pc:docMk/>
            <pc:sldMk cId="4151494853" sldId="405"/>
            <ac:spMk id="349" creationId="{D099D4F7-8496-4142-A63F-1ED2AE918567}"/>
          </ac:spMkLst>
        </pc:spChg>
        <pc:spChg chg="mod">
          <ac:chgData name="hassan MH" userId="84cd2103f36ef0dc" providerId="LiveId" clId="{503E8875-88F6-4C29-BD5A-496F9A349BB6}" dt="2022-04-24T15:12:54.103" v="1095"/>
          <ac:spMkLst>
            <pc:docMk/>
            <pc:sldMk cId="4151494853" sldId="405"/>
            <ac:spMk id="350" creationId="{07DB15B6-E89E-44A6-88B4-69C2081CAA9F}"/>
          </ac:spMkLst>
        </pc:spChg>
        <pc:spChg chg="mod">
          <ac:chgData name="hassan MH" userId="84cd2103f36ef0dc" providerId="LiveId" clId="{503E8875-88F6-4C29-BD5A-496F9A349BB6}" dt="2022-04-24T15:12:54.103" v="1095"/>
          <ac:spMkLst>
            <pc:docMk/>
            <pc:sldMk cId="4151494853" sldId="405"/>
            <ac:spMk id="351" creationId="{50893CA5-430E-4083-829D-94264E22C84E}"/>
          </ac:spMkLst>
        </pc:spChg>
        <pc:spChg chg="mod">
          <ac:chgData name="hassan MH" userId="84cd2103f36ef0dc" providerId="LiveId" clId="{503E8875-88F6-4C29-BD5A-496F9A349BB6}" dt="2022-04-24T15:12:54.103" v="1095"/>
          <ac:spMkLst>
            <pc:docMk/>
            <pc:sldMk cId="4151494853" sldId="405"/>
            <ac:spMk id="353" creationId="{80D188C9-A09A-4EE5-A760-EFBE478182E4}"/>
          </ac:spMkLst>
        </pc:spChg>
        <pc:spChg chg="mod">
          <ac:chgData name="hassan MH" userId="84cd2103f36ef0dc" providerId="LiveId" clId="{503E8875-88F6-4C29-BD5A-496F9A349BB6}" dt="2022-04-24T15:12:54.103" v="1095"/>
          <ac:spMkLst>
            <pc:docMk/>
            <pc:sldMk cId="4151494853" sldId="405"/>
            <ac:spMk id="354" creationId="{2C47DE37-A2E8-4C49-8586-1C6559CF74B9}"/>
          </ac:spMkLst>
        </pc:spChg>
        <pc:spChg chg="mod">
          <ac:chgData name="hassan MH" userId="84cd2103f36ef0dc" providerId="LiveId" clId="{503E8875-88F6-4C29-BD5A-496F9A349BB6}" dt="2022-04-24T15:12:54.103" v="1095"/>
          <ac:spMkLst>
            <pc:docMk/>
            <pc:sldMk cId="4151494853" sldId="405"/>
            <ac:spMk id="355" creationId="{384759A9-8736-461E-9CF4-22F2E7F3D0AC}"/>
          </ac:spMkLst>
        </pc:spChg>
        <pc:spChg chg="mod">
          <ac:chgData name="hassan MH" userId="84cd2103f36ef0dc" providerId="LiveId" clId="{503E8875-88F6-4C29-BD5A-496F9A349BB6}" dt="2022-04-24T15:12:54.103" v="1095"/>
          <ac:spMkLst>
            <pc:docMk/>
            <pc:sldMk cId="4151494853" sldId="405"/>
            <ac:spMk id="356" creationId="{E7DCB0CA-36B3-46D1-99E4-80C05B00F44E}"/>
          </ac:spMkLst>
        </pc:spChg>
        <pc:spChg chg="mod">
          <ac:chgData name="hassan MH" userId="84cd2103f36ef0dc" providerId="LiveId" clId="{503E8875-88F6-4C29-BD5A-496F9A349BB6}" dt="2022-04-24T15:12:54.103" v="1095"/>
          <ac:spMkLst>
            <pc:docMk/>
            <pc:sldMk cId="4151494853" sldId="405"/>
            <ac:spMk id="358" creationId="{08288354-9E8F-4867-A36A-74B00D748D23}"/>
          </ac:spMkLst>
        </pc:spChg>
        <pc:spChg chg="mod">
          <ac:chgData name="hassan MH" userId="84cd2103f36ef0dc" providerId="LiveId" clId="{503E8875-88F6-4C29-BD5A-496F9A349BB6}" dt="2022-04-24T15:12:54.103" v="1095"/>
          <ac:spMkLst>
            <pc:docMk/>
            <pc:sldMk cId="4151494853" sldId="405"/>
            <ac:spMk id="361" creationId="{C1A8E936-9CCF-4AA7-8CA1-2E4C7F499D17}"/>
          </ac:spMkLst>
        </pc:spChg>
        <pc:spChg chg="mod">
          <ac:chgData name="hassan MH" userId="84cd2103f36ef0dc" providerId="LiveId" clId="{503E8875-88F6-4C29-BD5A-496F9A349BB6}" dt="2022-04-24T15:12:54.103" v="1095"/>
          <ac:spMkLst>
            <pc:docMk/>
            <pc:sldMk cId="4151494853" sldId="405"/>
            <ac:spMk id="362" creationId="{D8F7C1E1-E114-4281-BBDD-8A06279B2C4B}"/>
          </ac:spMkLst>
        </pc:spChg>
        <pc:spChg chg="mod">
          <ac:chgData name="hassan MH" userId="84cd2103f36ef0dc" providerId="LiveId" clId="{503E8875-88F6-4C29-BD5A-496F9A349BB6}" dt="2022-04-24T15:12:54.103" v="1095"/>
          <ac:spMkLst>
            <pc:docMk/>
            <pc:sldMk cId="4151494853" sldId="405"/>
            <ac:spMk id="363" creationId="{EA7E9336-91AE-4183-89E1-D691F0A5D4F3}"/>
          </ac:spMkLst>
        </pc:spChg>
        <pc:spChg chg="mod">
          <ac:chgData name="hassan MH" userId="84cd2103f36ef0dc" providerId="LiveId" clId="{503E8875-88F6-4C29-BD5A-496F9A349BB6}" dt="2022-04-24T15:12:54.103" v="1095"/>
          <ac:spMkLst>
            <pc:docMk/>
            <pc:sldMk cId="4151494853" sldId="405"/>
            <ac:spMk id="365" creationId="{DD4A07A8-4F65-45F4-9A30-5C22DFE97DB3}"/>
          </ac:spMkLst>
        </pc:spChg>
        <pc:spChg chg="mod">
          <ac:chgData name="hassan MH" userId="84cd2103f36ef0dc" providerId="LiveId" clId="{503E8875-88F6-4C29-BD5A-496F9A349BB6}" dt="2022-04-24T15:12:54.103" v="1095"/>
          <ac:spMkLst>
            <pc:docMk/>
            <pc:sldMk cId="4151494853" sldId="405"/>
            <ac:spMk id="366" creationId="{84D3AFD7-FBB9-4D73-881D-BD187F9FCEF7}"/>
          </ac:spMkLst>
        </pc:spChg>
        <pc:spChg chg="mod">
          <ac:chgData name="hassan MH" userId="84cd2103f36ef0dc" providerId="LiveId" clId="{503E8875-88F6-4C29-BD5A-496F9A349BB6}" dt="2022-04-24T15:12:54.103" v="1095"/>
          <ac:spMkLst>
            <pc:docMk/>
            <pc:sldMk cId="4151494853" sldId="405"/>
            <ac:spMk id="367" creationId="{667F37FF-684E-4780-87BA-DDEA7DCBE231}"/>
          </ac:spMkLst>
        </pc:spChg>
        <pc:spChg chg="mod">
          <ac:chgData name="hassan MH" userId="84cd2103f36ef0dc" providerId="LiveId" clId="{503E8875-88F6-4C29-BD5A-496F9A349BB6}" dt="2022-04-24T15:12:54.103" v="1095"/>
          <ac:spMkLst>
            <pc:docMk/>
            <pc:sldMk cId="4151494853" sldId="405"/>
            <ac:spMk id="368" creationId="{0512B2BF-27A3-497F-AD42-806FC11F2A6A}"/>
          </ac:spMkLst>
        </pc:spChg>
        <pc:spChg chg="mod">
          <ac:chgData name="hassan MH" userId="84cd2103f36ef0dc" providerId="LiveId" clId="{503E8875-88F6-4C29-BD5A-496F9A349BB6}" dt="2022-04-24T15:12:54.103" v="1095"/>
          <ac:spMkLst>
            <pc:docMk/>
            <pc:sldMk cId="4151494853" sldId="405"/>
            <ac:spMk id="369" creationId="{05025DB1-9350-4BF1-B9E7-1F9C14263C5F}"/>
          </ac:spMkLst>
        </pc:spChg>
        <pc:spChg chg="mod">
          <ac:chgData name="hassan MH" userId="84cd2103f36ef0dc" providerId="LiveId" clId="{503E8875-88F6-4C29-BD5A-496F9A349BB6}" dt="2022-04-24T15:12:54.103" v="1095"/>
          <ac:spMkLst>
            <pc:docMk/>
            <pc:sldMk cId="4151494853" sldId="405"/>
            <ac:spMk id="370" creationId="{12E84FD7-08B8-41D4-9337-5EA72E179CC7}"/>
          </ac:spMkLst>
        </pc:spChg>
        <pc:spChg chg="mod">
          <ac:chgData name="hassan MH" userId="84cd2103f36ef0dc" providerId="LiveId" clId="{503E8875-88F6-4C29-BD5A-496F9A349BB6}" dt="2022-04-24T15:12:54.103" v="1095"/>
          <ac:spMkLst>
            <pc:docMk/>
            <pc:sldMk cId="4151494853" sldId="405"/>
            <ac:spMk id="371" creationId="{3DF54522-0255-49BF-95F3-83CE44D95EC7}"/>
          </ac:spMkLst>
        </pc:spChg>
        <pc:spChg chg="mod">
          <ac:chgData name="hassan MH" userId="84cd2103f36ef0dc" providerId="LiveId" clId="{503E8875-88F6-4C29-BD5A-496F9A349BB6}" dt="2022-04-24T15:12:54.103" v="1095"/>
          <ac:spMkLst>
            <pc:docMk/>
            <pc:sldMk cId="4151494853" sldId="405"/>
            <ac:spMk id="372" creationId="{4D139D6C-F866-4D8A-B27F-67D2AE5589F5}"/>
          </ac:spMkLst>
        </pc:spChg>
        <pc:spChg chg="mod">
          <ac:chgData name="hassan MH" userId="84cd2103f36ef0dc" providerId="LiveId" clId="{503E8875-88F6-4C29-BD5A-496F9A349BB6}" dt="2022-04-24T15:12:54.103" v="1095"/>
          <ac:spMkLst>
            <pc:docMk/>
            <pc:sldMk cId="4151494853" sldId="405"/>
            <ac:spMk id="373" creationId="{85F6267D-932B-4046-959C-E8A5330E65DB}"/>
          </ac:spMkLst>
        </pc:spChg>
        <pc:spChg chg="mod">
          <ac:chgData name="hassan MH" userId="84cd2103f36ef0dc" providerId="LiveId" clId="{503E8875-88F6-4C29-BD5A-496F9A349BB6}" dt="2022-04-24T15:12:54.103" v="1095"/>
          <ac:spMkLst>
            <pc:docMk/>
            <pc:sldMk cId="4151494853" sldId="405"/>
            <ac:spMk id="374" creationId="{966B0627-CA43-4438-8EF9-E137C55D22F0}"/>
          </ac:spMkLst>
        </pc:spChg>
        <pc:spChg chg="mod">
          <ac:chgData name="hassan MH" userId="84cd2103f36ef0dc" providerId="LiveId" clId="{503E8875-88F6-4C29-BD5A-496F9A349BB6}" dt="2022-04-24T15:12:54.103" v="1095"/>
          <ac:spMkLst>
            <pc:docMk/>
            <pc:sldMk cId="4151494853" sldId="405"/>
            <ac:spMk id="375" creationId="{D47AE6A5-ED94-4751-8EB9-A1E3FA2A0316}"/>
          </ac:spMkLst>
        </pc:spChg>
        <pc:spChg chg="mod">
          <ac:chgData name="hassan MH" userId="84cd2103f36ef0dc" providerId="LiveId" clId="{503E8875-88F6-4C29-BD5A-496F9A349BB6}" dt="2022-04-24T15:12:54.103" v="1095"/>
          <ac:spMkLst>
            <pc:docMk/>
            <pc:sldMk cId="4151494853" sldId="405"/>
            <ac:spMk id="376" creationId="{B1F772A0-64F4-4E90-87BC-08AD69FFDE43}"/>
          </ac:spMkLst>
        </pc:spChg>
        <pc:spChg chg="mod">
          <ac:chgData name="hassan MH" userId="84cd2103f36ef0dc" providerId="LiveId" clId="{503E8875-88F6-4C29-BD5A-496F9A349BB6}" dt="2022-04-24T15:12:54.103" v="1095"/>
          <ac:spMkLst>
            <pc:docMk/>
            <pc:sldMk cId="4151494853" sldId="405"/>
            <ac:spMk id="377" creationId="{E4A5963D-FB56-4DD9-B98A-427275DE5642}"/>
          </ac:spMkLst>
        </pc:spChg>
        <pc:spChg chg="mod">
          <ac:chgData name="hassan MH" userId="84cd2103f36ef0dc" providerId="LiveId" clId="{503E8875-88F6-4C29-BD5A-496F9A349BB6}" dt="2022-04-24T15:12:54.103" v="1095"/>
          <ac:spMkLst>
            <pc:docMk/>
            <pc:sldMk cId="4151494853" sldId="405"/>
            <ac:spMk id="378" creationId="{4605790E-442D-45AD-801E-6774485C746B}"/>
          </ac:spMkLst>
        </pc:spChg>
        <pc:spChg chg="mod">
          <ac:chgData name="hassan MH" userId="84cd2103f36ef0dc" providerId="LiveId" clId="{503E8875-88F6-4C29-BD5A-496F9A349BB6}" dt="2022-04-24T15:12:54.103" v="1095"/>
          <ac:spMkLst>
            <pc:docMk/>
            <pc:sldMk cId="4151494853" sldId="405"/>
            <ac:spMk id="379" creationId="{54CD8106-2C3E-465E-A8A5-63133E3E9887}"/>
          </ac:spMkLst>
        </pc:spChg>
        <pc:spChg chg="mod">
          <ac:chgData name="hassan MH" userId="84cd2103f36ef0dc" providerId="LiveId" clId="{503E8875-88F6-4C29-BD5A-496F9A349BB6}" dt="2022-04-24T15:12:54.103" v="1095"/>
          <ac:spMkLst>
            <pc:docMk/>
            <pc:sldMk cId="4151494853" sldId="405"/>
            <ac:spMk id="380" creationId="{1C32E6B5-661C-4537-8C33-D7B7A42AED9E}"/>
          </ac:spMkLst>
        </pc:spChg>
        <pc:spChg chg="mod">
          <ac:chgData name="hassan MH" userId="84cd2103f36ef0dc" providerId="LiveId" clId="{503E8875-88F6-4C29-BD5A-496F9A349BB6}" dt="2022-04-24T15:12:54.103" v="1095"/>
          <ac:spMkLst>
            <pc:docMk/>
            <pc:sldMk cId="4151494853" sldId="405"/>
            <ac:spMk id="381" creationId="{431E52DE-A0B3-4A98-879C-9721C43F99A9}"/>
          </ac:spMkLst>
        </pc:spChg>
        <pc:spChg chg="mod">
          <ac:chgData name="hassan MH" userId="84cd2103f36ef0dc" providerId="LiveId" clId="{503E8875-88F6-4C29-BD5A-496F9A349BB6}" dt="2022-04-24T15:12:54.103" v="1095"/>
          <ac:spMkLst>
            <pc:docMk/>
            <pc:sldMk cId="4151494853" sldId="405"/>
            <ac:spMk id="382" creationId="{11FF4CB4-7612-4947-BE6C-916810D2F484}"/>
          </ac:spMkLst>
        </pc:spChg>
        <pc:spChg chg="mod">
          <ac:chgData name="hassan MH" userId="84cd2103f36ef0dc" providerId="LiveId" clId="{503E8875-88F6-4C29-BD5A-496F9A349BB6}" dt="2022-04-24T15:12:54.103" v="1095"/>
          <ac:spMkLst>
            <pc:docMk/>
            <pc:sldMk cId="4151494853" sldId="405"/>
            <ac:spMk id="383" creationId="{207203F1-9333-458E-BCBE-327084C2F725}"/>
          </ac:spMkLst>
        </pc:spChg>
        <pc:spChg chg="mod">
          <ac:chgData name="hassan MH" userId="84cd2103f36ef0dc" providerId="LiveId" clId="{503E8875-88F6-4C29-BD5A-496F9A349BB6}" dt="2022-04-24T15:12:54.103" v="1095"/>
          <ac:spMkLst>
            <pc:docMk/>
            <pc:sldMk cId="4151494853" sldId="405"/>
            <ac:spMk id="384" creationId="{12240F4E-E74C-44DA-AA63-541FCCF2527C}"/>
          </ac:spMkLst>
        </pc:spChg>
        <pc:spChg chg="mod">
          <ac:chgData name="hassan MH" userId="84cd2103f36ef0dc" providerId="LiveId" clId="{503E8875-88F6-4C29-BD5A-496F9A349BB6}" dt="2022-04-24T15:12:54.103" v="1095"/>
          <ac:spMkLst>
            <pc:docMk/>
            <pc:sldMk cId="4151494853" sldId="405"/>
            <ac:spMk id="385" creationId="{E982C28D-503C-4339-A051-09BD6EA36C80}"/>
          </ac:spMkLst>
        </pc:spChg>
        <pc:spChg chg="mod">
          <ac:chgData name="hassan MH" userId="84cd2103f36ef0dc" providerId="LiveId" clId="{503E8875-88F6-4C29-BD5A-496F9A349BB6}" dt="2022-04-24T15:12:54.103" v="1095"/>
          <ac:spMkLst>
            <pc:docMk/>
            <pc:sldMk cId="4151494853" sldId="405"/>
            <ac:spMk id="386" creationId="{FB7BBB0C-ADCD-49DB-9614-26E6450829CE}"/>
          </ac:spMkLst>
        </pc:spChg>
        <pc:spChg chg="mod">
          <ac:chgData name="hassan MH" userId="84cd2103f36ef0dc" providerId="LiveId" clId="{503E8875-88F6-4C29-BD5A-496F9A349BB6}" dt="2022-04-24T15:12:54.103" v="1095"/>
          <ac:spMkLst>
            <pc:docMk/>
            <pc:sldMk cId="4151494853" sldId="405"/>
            <ac:spMk id="387" creationId="{A926E091-78E8-424E-B167-B893D9B622EC}"/>
          </ac:spMkLst>
        </pc:spChg>
        <pc:spChg chg="mod">
          <ac:chgData name="hassan MH" userId="84cd2103f36ef0dc" providerId="LiveId" clId="{503E8875-88F6-4C29-BD5A-496F9A349BB6}" dt="2022-04-24T15:13:59.108" v="1109"/>
          <ac:spMkLst>
            <pc:docMk/>
            <pc:sldMk cId="4151494853" sldId="405"/>
            <ac:spMk id="390" creationId="{C5709221-B91A-4461-9651-C4DAE5D4EBD6}"/>
          </ac:spMkLst>
        </pc:spChg>
        <pc:spChg chg="mod">
          <ac:chgData name="hassan MH" userId="84cd2103f36ef0dc" providerId="LiveId" clId="{503E8875-88F6-4C29-BD5A-496F9A349BB6}" dt="2022-04-24T15:13:59.108" v="1109"/>
          <ac:spMkLst>
            <pc:docMk/>
            <pc:sldMk cId="4151494853" sldId="405"/>
            <ac:spMk id="391" creationId="{184E7E52-0231-4B1E-B473-C9DBCCA63394}"/>
          </ac:spMkLst>
        </pc:spChg>
        <pc:spChg chg="mod">
          <ac:chgData name="hassan MH" userId="84cd2103f36ef0dc" providerId="LiveId" clId="{503E8875-88F6-4C29-BD5A-496F9A349BB6}" dt="2022-04-24T15:13:59.108" v="1109"/>
          <ac:spMkLst>
            <pc:docMk/>
            <pc:sldMk cId="4151494853" sldId="405"/>
            <ac:spMk id="392" creationId="{8E3E5166-4091-4CAF-AAA6-E991BAC3E2AB}"/>
          </ac:spMkLst>
        </pc:spChg>
        <pc:spChg chg="mod">
          <ac:chgData name="hassan MH" userId="84cd2103f36ef0dc" providerId="LiveId" clId="{503E8875-88F6-4C29-BD5A-496F9A349BB6}" dt="2022-04-24T15:13:59.108" v="1109"/>
          <ac:spMkLst>
            <pc:docMk/>
            <pc:sldMk cId="4151494853" sldId="405"/>
            <ac:spMk id="398" creationId="{B8BD2C6A-CA76-46FB-AA0D-7442A89252BF}"/>
          </ac:spMkLst>
        </pc:spChg>
        <pc:spChg chg="mod">
          <ac:chgData name="hassan MH" userId="84cd2103f36ef0dc" providerId="LiveId" clId="{503E8875-88F6-4C29-BD5A-496F9A349BB6}" dt="2022-04-24T15:13:59.108" v="1109"/>
          <ac:spMkLst>
            <pc:docMk/>
            <pc:sldMk cId="4151494853" sldId="405"/>
            <ac:spMk id="399" creationId="{77E7F5AE-2B38-4521-B78A-21595E25347D}"/>
          </ac:spMkLst>
        </pc:spChg>
        <pc:spChg chg="mod">
          <ac:chgData name="hassan MH" userId="84cd2103f36ef0dc" providerId="LiveId" clId="{503E8875-88F6-4C29-BD5A-496F9A349BB6}" dt="2022-04-24T15:13:59.108" v="1109"/>
          <ac:spMkLst>
            <pc:docMk/>
            <pc:sldMk cId="4151494853" sldId="405"/>
            <ac:spMk id="400" creationId="{50CDC2B5-E43B-462B-A8F8-6953E30AC4A1}"/>
          </ac:spMkLst>
        </pc:spChg>
        <pc:spChg chg="mod">
          <ac:chgData name="hassan MH" userId="84cd2103f36ef0dc" providerId="LiveId" clId="{503E8875-88F6-4C29-BD5A-496F9A349BB6}" dt="2022-04-24T15:13:59.108" v="1109"/>
          <ac:spMkLst>
            <pc:docMk/>
            <pc:sldMk cId="4151494853" sldId="405"/>
            <ac:spMk id="401" creationId="{BAA5F4E3-21CA-4EFB-AD30-8038AE7CF59A}"/>
          </ac:spMkLst>
        </pc:spChg>
        <pc:spChg chg="mod">
          <ac:chgData name="hassan MH" userId="84cd2103f36ef0dc" providerId="LiveId" clId="{503E8875-88F6-4C29-BD5A-496F9A349BB6}" dt="2022-04-24T15:13:59.108" v="1109"/>
          <ac:spMkLst>
            <pc:docMk/>
            <pc:sldMk cId="4151494853" sldId="405"/>
            <ac:spMk id="402" creationId="{A140509C-1AFC-446A-B776-F9803F982F8E}"/>
          </ac:spMkLst>
        </pc:spChg>
        <pc:spChg chg="mod">
          <ac:chgData name="hassan MH" userId="84cd2103f36ef0dc" providerId="LiveId" clId="{503E8875-88F6-4C29-BD5A-496F9A349BB6}" dt="2022-04-24T15:13:59.108" v="1109"/>
          <ac:spMkLst>
            <pc:docMk/>
            <pc:sldMk cId="4151494853" sldId="405"/>
            <ac:spMk id="403" creationId="{D2630EE6-1AF6-4F70-85B8-E72E7F45883C}"/>
          </ac:spMkLst>
        </pc:spChg>
        <pc:spChg chg="mod">
          <ac:chgData name="hassan MH" userId="84cd2103f36ef0dc" providerId="LiveId" clId="{503E8875-88F6-4C29-BD5A-496F9A349BB6}" dt="2022-04-24T15:13:59.108" v="1109"/>
          <ac:spMkLst>
            <pc:docMk/>
            <pc:sldMk cId="4151494853" sldId="405"/>
            <ac:spMk id="404" creationId="{B7227EEE-1D70-413A-80E3-77B381540AB7}"/>
          </ac:spMkLst>
        </pc:spChg>
        <pc:spChg chg="mod">
          <ac:chgData name="hassan MH" userId="84cd2103f36ef0dc" providerId="LiveId" clId="{503E8875-88F6-4C29-BD5A-496F9A349BB6}" dt="2022-04-24T15:13:59.108" v="1109"/>
          <ac:spMkLst>
            <pc:docMk/>
            <pc:sldMk cId="4151494853" sldId="405"/>
            <ac:spMk id="405" creationId="{299D31DB-833E-4720-9707-1EDAF3600A19}"/>
          </ac:spMkLst>
        </pc:spChg>
        <pc:spChg chg="mod">
          <ac:chgData name="hassan MH" userId="84cd2103f36ef0dc" providerId="LiveId" clId="{503E8875-88F6-4C29-BD5A-496F9A349BB6}" dt="2022-04-24T15:13:59.108" v="1109"/>
          <ac:spMkLst>
            <pc:docMk/>
            <pc:sldMk cId="4151494853" sldId="405"/>
            <ac:spMk id="406" creationId="{CA1838EF-FAC0-4AE3-9879-50B623078533}"/>
          </ac:spMkLst>
        </pc:spChg>
        <pc:spChg chg="mod">
          <ac:chgData name="hassan MH" userId="84cd2103f36ef0dc" providerId="LiveId" clId="{503E8875-88F6-4C29-BD5A-496F9A349BB6}" dt="2022-04-24T15:13:59.108" v="1109"/>
          <ac:spMkLst>
            <pc:docMk/>
            <pc:sldMk cId="4151494853" sldId="405"/>
            <ac:spMk id="407" creationId="{AFA623AD-24A3-43D4-A578-56216718515A}"/>
          </ac:spMkLst>
        </pc:spChg>
        <pc:spChg chg="mod">
          <ac:chgData name="hassan MH" userId="84cd2103f36ef0dc" providerId="LiveId" clId="{503E8875-88F6-4C29-BD5A-496F9A349BB6}" dt="2022-04-24T15:13:59.108" v="1109"/>
          <ac:spMkLst>
            <pc:docMk/>
            <pc:sldMk cId="4151494853" sldId="405"/>
            <ac:spMk id="408" creationId="{328EBDF9-16D7-4672-AB53-5CC6C7B51A1C}"/>
          </ac:spMkLst>
        </pc:spChg>
        <pc:spChg chg="mod">
          <ac:chgData name="hassan MH" userId="84cd2103f36ef0dc" providerId="LiveId" clId="{503E8875-88F6-4C29-BD5A-496F9A349BB6}" dt="2022-04-24T15:13:59.108" v="1109"/>
          <ac:spMkLst>
            <pc:docMk/>
            <pc:sldMk cId="4151494853" sldId="405"/>
            <ac:spMk id="409" creationId="{C4EC3F9D-7EB5-45DE-86DC-EC797062F813}"/>
          </ac:spMkLst>
        </pc:spChg>
        <pc:spChg chg="mod">
          <ac:chgData name="hassan MH" userId="84cd2103f36ef0dc" providerId="LiveId" clId="{503E8875-88F6-4C29-BD5A-496F9A349BB6}" dt="2022-04-24T15:13:59.108" v="1109"/>
          <ac:spMkLst>
            <pc:docMk/>
            <pc:sldMk cId="4151494853" sldId="405"/>
            <ac:spMk id="410" creationId="{D577F1E0-D978-490B-8518-7FA4F21137A7}"/>
          </ac:spMkLst>
        </pc:spChg>
        <pc:spChg chg="mod">
          <ac:chgData name="hassan MH" userId="84cd2103f36ef0dc" providerId="LiveId" clId="{503E8875-88F6-4C29-BD5A-496F9A349BB6}" dt="2022-04-24T15:13:59.108" v="1109"/>
          <ac:spMkLst>
            <pc:docMk/>
            <pc:sldMk cId="4151494853" sldId="405"/>
            <ac:spMk id="411" creationId="{8FDA7675-7518-4EE1-BE10-7A92B9AA139F}"/>
          </ac:spMkLst>
        </pc:spChg>
        <pc:spChg chg="mod">
          <ac:chgData name="hassan MH" userId="84cd2103f36ef0dc" providerId="LiveId" clId="{503E8875-88F6-4C29-BD5A-496F9A349BB6}" dt="2022-04-24T15:13:59.108" v="1109"/>
          <ac:spMkLst>
            <pc:docMk/>
            <pc:sldMk cId="4151494853" sldId="405"/>
            <ac:spMk id="412" creationId="{AC0A7BD5-BC98-4091-B6B8-097F4FAB1B53}"/>
          </ac:spMkLst>
        </pc:spChg>
        <pc:spChg chg="mod">
          <ac:chgData name="hassan MH" userId="84cd2103f36ef0dc" providerId="LiveId" clId="{503E8875-88F6-4C29-BD5A-496F9A349BB6}" dt="2022-04-24T15:13:59.108" v="1109"/>
          <ac:spMkLst>
            <pc:docMk/>
            <pc:sldMk cId="4151494853" sldId="405"/>
            <ac:spMk id="413" creationId="{D80A05C2-C32A-49E8-9A27-917E5932B1E2}"/>
          </ac:spMkLst>
        </pc:spChg>
        <pc:spChg chg="mod">
          <ac:chgData name="hassan MH" userId="84cd2103f36ef0dc" providerId="LiveId" clId="{503E8875-88F6-4C29-BD5A-496F9A349BB6}" dt="2022-04-24T15:13:59.108" v="1109"/>
          <ac:spMkLst>
            <pc:docMk/>
            <pc:sldMk cId="4151494853" sldId="405"/>
            <ac:spMk id="414" creationId="{6B70C199-D119-464C-94E4-7E070D069D13}"/>
          </ac:spMkLst>
        </pc:spChg>
        <pc:spChg chg="mod">
          <ac:chgData name="hassan MH" userId="84cd2103f36ef0dc" providerId="LiveId" clId="{503E8875-88F6-4C29-BD5A-496F9A349BB6}" dt="2022-04-24T15:13:59.108" v="1109"/>
          <ac:spMkLst>
            <pc:docMk/>
            <pc:sldMk cId="4151494853" sldId="405"/>
            <ac:spMk id="415" creationId="{87D92116-FA40-4DBE-93E8-798916D95958}"/>
          </ac:spMkLst>
        </pc:spChg>
        <pc:spChg chg="mod">
          <ac:chgData name="hassan MH" userId="84cd2103f36ef0dc" providerId="LiveId" clId="{503E8875-88F6-4C29-BD5A-496F9A349BB6}" dt="2022-04-24T15:13:59.108" v="1109"/>
          <ac:spMkLst>
            <pc:docMk/>
            <pc:sldMk cId="4151494853" sldId="405"/>
            <ac:spMk id="416" creationId="{BF007429-6723-44A8-A517-400FAB14A579}"/>
          </ac:spMkLst>
        </pc:spChg>
        <pc:spChg chg="mod">
          <ac:chgData name="hassan MH" userId="84cd2103f36ef0dc" providerId="LiveId" clId="{503E8875-88F6-4C29-BD5A-496F9A349BB6}" dt="2022-04-24T15:15:04.614" v="1126" actId="948"/>
          <ac:spMkLst>
            <pc:docMk/>
            <pc:sldMk cId="4151494853" sldId="405"/>
            <ac:spMk id="420" creationId="{6B5C5AE8-1716-43E8-B0C9-53C9BF1BA961}"/>
          </ac:spMkLst>
        </pc:spChg>
        <pc:spChg chg="mod">
          <ac:chgData name="hassan MH" userId="84cd2103f36ef0dc" providerId="LiveId" clId="{503E8875-88F6-4C29-BD5A-496F9A349BB6}" dt="2022-04-24T15:15:04.614" v="1126" actId="948"/>
          <ac:spMkLst>
            <pc:docMk/>
            <pc:sldMk cId="4151494853" sldId="405"/>
            <ac:spMk id="421" creationId="{D4F8B947-8FAF-48E6-9038-D5CC1F985714}"/>
          </ac:spMkLst>
        </pc:spChg>
        <pc:spChg chg="mod">
          <ac:chgData name="hassan MH" userId="84cd2103f36ef0dc" providerId="LiveId" clId="{503E8875-88F6-4C29-BD5A-496F9A349BB6}" dt="2022-04-24T15:15:04.614" v="1126" actId="948"/>
          <ac:spMkLst>
            <pc:docMk/>
            <pc:sldMk cId="4151494853" sldId="405"/>
            <ac:spMk id="422" creationId="{621C81DA-BFC5-4B05-86B1-3A751067AB5D}"/>
          </ac:spMkLst>
        </pc:spChg>
        <pc:spChg chg="mod">
          <ac:chgData name="hassan MH" userId="84cd2103f36ef0dc" providerId="LiveId" clId="{503E8875-88F6-4C29-BD5A-496F9A349BB6}" dt="2022-04-24T15:15:04.614" v="1126" actId="948"/>
          <ac:spMkLst>
            <pc:docMk/>
            <pc:sldMk cId="4151494853" sldId="405"/>
            <ac:spMk id="423" creationId="{C8C58C68-67E9-47FD-A322-ADA4C52EAAB5}"/>
          </ac:spMkLst>
        </pc:spChg>
        <pc:spChg chg="mod">
          <ac:chgData name="hassan MH" userId="84cd2103f36ef0dc" providerId="LiveId" clId="{503E8875-88F6-4C29-BD5A-496F9A349BB6}" dt="2022-04-24T15:16:09.995" v="1135"/>
          <ac:spMkLst>
            <pc:docMk/>
            <pc:sldMk cId="4151494853" sldId="405"/>
            <ac:spMk id="426" creationId="{2A4E9964-506A-4492-A62F-A422A2BBC74F}"/>
          </ac:spMkLst>
        </pc:spChg>
        <pc:spChg chg="mod">
          <ac:chgData name="hassan MH" userId="84cd2103f36ef0dc" providerId="LiveId" clId="{503E8875-88F6-4C29-BD5A-496F9A349BB6}" dt="2022-04-24T15:16:09.995" v="1135"/>
          <ac:spMkLst>
            <pc:docMk/>
            <pc:sldMk cId="4151494853" sldId="405"/>
            <ac:spMk id="427" creationId="{2C6CE050-61E2-40CC-9164-E0771C3A4DDC}"/>
          </ac:spMkLst>
        </pc:spChg>
        <pc:spChg chg="mod">
          <ac:chgData name="hassan MH" userId="84cd2103f36ef0dc" providerId="LiveId" clId="{503E8875-88F6-4C29-BD5A-496F9A349BB6}" dt="2022-04-24T15:16:09.995" v="1135"/>
          <ac:spMkLst>
            <pc:docMk/>
            <pc:sldMk cId="4151494853" sldId="405"/>
            <ac:spMk id="428" creationId="{5754AFD3-55C7-4CFA-B9CB-6059CB78B44A}"/>
          </ac:spMkLst>
        </pc:spChg>
        <pc:spChg chg="mod">
          <ac:chgData name="hassan MH" userId="84cd2103f36ef0dc" providerId="LiveId" clId="{503E8875-88F6-4C29-BD5A-496F9A349BB6}" dt="2022-04-24T15:16:09.995" v="1135"/>
          <ac:spMkLst>
            <pc:docMk/>
            <pc:sldMk cId="4151494853" sldId="405"/>
            <ac:spMk id="434" creationId="{3F2A0574-B932-474B-88EA-E7510CE7DC9F}"/>
          </ac:spMkLst>
        </pc:spChg>
        <pc:spChg chg="mod">
          <ac:chgData name="hassan MH" userId="84cd2103f36ef0dc" providerId="LiveId" clId="{503E8875-88F6-4C29-BD5A-496F9A349BB6}" dt="2022-04-24T15:16:09.995" v="1135"/>
          <ac:spMkLst>
            <pc:docMk/>
            <pc:sldMk cId="4151494853" sldId="405"/>
            <ac:spMk id="435" creationId="{D709F435-377D-4DBA-894B-B34D6ADB228F}"/>
          </ac:spMkLst>
        </pc:spChg>
        <pc:spChg chg="mod">
          <ac:chgData name="hassan MH" userId="84cd2103f36ef0dc" providerId="LiveId" clId="{503E8875-88F6-4C29-BD5A-496F9A349BB6}" dt="2022-04-24T15:16:09.995" v="1135"/>
          <ac:spMkLst>
            <pc:docMk/>
            <pc:sldMk cId="4151494853" sldId="405"/>
            <ac:spMk id="436" creationId="{8513BA24-1ACA-4047-8D43-D0E52AD95346}"/>
          </ac:spMkLst>
        </pc:spChg>
        <pc:spChg chg="mod">
          <ac:chgData name="hassan MH" userId="84cd2103f36ef0dc" providerId="LiveId" clId="{503E8875-88F6-4C29-BD5A-496F9A349BB6}" dt="2022-04-24T15:16:09.995" v="1135"/>
          <ac:spMkLst>
            <pc:docMk/>
            <pc:sldMk cId="4151494853" sldId="405"/>
            <ac:spMk id="437" creationId="{9B39BB54-A96E-4DCD-9FB4-145A435162A1}"/>
          </ac:spMkLst>
        </pc:spChg>
        <pc:spChg chg="mod">
          <ac:chgData name="hassan MH" userId="84cd2103f36ef0dc" providerId="LiveId" clId="{503E8875-88F6-4C29-BD5A-496F9A349BB6}" dt="2022-04-24T15:16:09.995" v="1135"/>
          <ac:spMkLst>
            <pc:docMk/>
            <pc:sldMk cId="4151494853" sldId="405"/>
            <ac:spMk id="438" creationId="{CABA4F28-103B-4884-B651-74B213BF1757}"/>
          </ac:spMkLst>
        </pc:spChg>
        <pc:spChg chg="mod">
          <ac:chgData name="hassan MH" userId="84cd2103f36ef0dc" providerId="LiveId" clId="{503E8875-88F6-4C29-BD5A-496F9A349BB6}" dt="2022-04-24T15:16:09.995" v="1135"/>
          <ac:spMkLst>
            <pc:docMk/>
            <pc:sldMk cId="4151494853" sldId="405"/>
            <ac:spMk id="439" creationId="{9A2118AE-EA72-4043-B2B2-6DB7415642E1}"/>
          </ac:spMkLst>
        </pc:spChg>
        <pc:spChg chg="mod">
          <ac:chgData name="hassan MH" userId="84cd2103f36ef0dc" providerId="LiveId" clId="{503E8875-88F6-4C29-BD5A-496F9A349BB6}" dt="2022-04-24T15:16:09.995" v="1135"/>
          <ac:spMkLst>
            <pc:docMk/>
            <pc:sldMk cId="4151494853" sldId="405"/>
            <ac:spMk id="440" creationId="{6AA2F3DE-DBF6-4159-93F8-43C7D0C5742F}"/>
          </ac:spMkLst>
        </pc:spChg>
        <pc:spChg chg="mod">
          <ac:chgData name="hassan MH" userId="84cd2103f36ef0dc" providerId="LiveId" clId="{503E8875-88F6-4C29-BD5A-496F9A349BB6}" dt="2022-04-24T15:16:09.995" v="1135"/>
          <ac:spMkLst>
            <pc:docMk/>
            <pc:sldMk cId="4151494853" sldId="405"/>
            <ac:spMk id="441" creationId="{01FF69E6-40C0-4805-A542-8647A07C3B33}"/>
          </ac:spMkLst>
        </pc:spChg>
        <pc:spChg chg="mod">
          <ac:chgData name="hassan MH" userId="84cd2103f36ef0dc" providerId="LiveId" clId="{503E8875-88F6-4C29-BD5A-496F9A349BB6}" dt="2022-04-24T15:16:09.995" v="1135"/>
          <ac:spMkLst>
            <pc:docMk/>
            <pc:sldMk cId="4151494853" sldId="405"/>
            <ac:spMk id="442" creationId="{6011EA54-C545-4910-AB16-F0A5707FA63E}"/>
          </ac:spMkLst>
        </pc:spChg>
        <pc:spChg chg="mod">
          <ac:chgData name="hassan MH" userId="84cd2103f36ef0dc" providerId="LiveId" clId="{503E8875-88F6-4C29-BD5A-496F9A349BB6}" dt="2022-04-24T15:16:09.995" v="1135"/>
          <ac:spMkLst>
            <pc:docMk/>
            <pc:sldMk cId="4151494853" sldId="405"/>
            <ac:spMk id="443" creationId="{F4E697E4-CFD4-4C61-A32B-E54592CFA476}"/>
          </ac:spMkLst>
        </pc:spChg>
        <pc:spChg chg="mod">
          <ac:chgData name="hassan MH" userId="84cd2103f36ef0dc" providerId="LiveId" clId="{503E8875-88F6-4C29-BD5A-496F9A349BB6}" dt="2022-04-24T15:16:09.995" v="1135"/>
          <ac:spMkLst>
            <pc:docMk/>
            <pc:sldMk cId="4151494853" sldId="405"/>
            <ac:spMk id="444" creationId="{248F4E0D-F9CE-4485-8863-418472A46C8D}"/>
          </ac:spMkLst>
        </pc:spChg>
        <pc:spChg chg="mod">
          <ac:chgData name="hassan MH" userId="84cd2103f36ef0dc" providerId="LiveId" clId="{503E8875-88F6-4C29-BD5A-496F9A349BB6}" dt="2022-04-24T15:16:09.995" v="1135"/>
          <ac:spMkLst>
            <pc:docMk/>
            <pc:sldMk cId="4151494853" sldId="405"/>
            <ac:spMk id="445" creationId="{BB16488F-0F83-40EB-A390-B3FECCB0749D}"/>
          </ac:spMkLst>
        </pc:spChg>
        <pc:spChg chg="mod">
          <ac:chgData name="hassan MH" userId="84cd2103f36ef0dc" providerId="LiveId" clId="{503E8875-88F6-4C29-BD5A-496F9A349BB6}" dt="2022-04-24T15:16:09.995" v="1135"/>
          <ac:spMkLst>
            <pc:docMk/>
            <pc:sldMk cId="4151494853" sldId="405"/>
            <ac:spMk id="446" creationId="{EF716B79-BA2F-45E1-88A1-F1C9174FDFAF}"/>
          </ac:spMkLst>
        </pc:spChg>
        <pc:spChg chg="mod">
          <ac:chgData name="hassan MH" userId="84cd2103f36ef0dc" providerId="LiveId" clId="{503E8875-88F6-4C29-BD5A-496F9A349BB6}" dt="2022-04-24T15:16:09.995" v="1135"/>
          <ac:spMkLst>
            <pc:docMk/>
            <pc:sldMk cId="4151494853" sldId="405"/>
            <ac:spMk id="447" creationId="{989EE39D-1189-41C4-8FBE-ECA8E5648D3C}"/>
          </ac:spMkLst>
        </pc:spChg>
        <pc:spChg chg="mod">
          <ac:chgData name="hassan MH" userId="84cd2103f36ef0dc" providerId="LiveId" clId="{503E8875-88F6-4C29-BD5A-496F9A349BB6}" dt="2022-04-24T15:16:09.995" v="1135"/>
          <ac:spMkLst>
            <pc:docMk/>
            <pc:sldMk cId="4151494853" sldId="405"/>
            <ac:spMk id="448" creationId="{064A8861-3627-4FC1-93ED-01DDC93387A7}"/>
          </ac:spMkLst>
        </pc:spChg>
        <pc:spChg chg="mod">
          <ac:chgData name="hassan MH" userId="84cd2103f36ef0dc" providerId="LiveId" clId="{503E8875-88F6-4C29-BD5A-496F9A349BB6}" dt="2022-04-24T15:16:09.995" v="1135"/>
          <ac:spMkLst>
            <pc:docMk/>
            <pc:sldMk cId="4151494853" sldId="405"/>
            <ac:spMk id="449" creationId="{E1DADFA5-7F0E-4360-B91D-64283CABB39F}"/>
          </ac:spMkLst>
        </pc:spChg>
        <pc:spChg chg="mod">
          <ac:chgData name="hassan MH" userId="84cd2103f36ef0dc" providerId="LiveId" clId="{503E8875-88F6-4C29-BD5A-496F9A349BB6}" dt="2022-04-24T15:16:09.995" v="1135"/>
          <ac:spMkLst>
            <pc:docMk/>
            <pc:sldMk cId="4151494853" sldId="405"/>
            <ac:spMk id="450" creationId="{B6356757-81AE-4FF0-BDC2-348D73A40C3F}"/>
          </ac:spMkLst>
        </pc:spChg>
        <pc:spChg chg="mod">
          <ac:chgData name="hassan MH" userId="84cd2103f36ef0dc" providerId="LiveId" clId="{503E8875-88F6-4C29-BD5A-496F9A349BB6}" dt="2022-04-24T15:16:09.995" v="1135"/>
          <ac:spMkLst>
            <pc:docMk/>
            <pc:sldMk cId="4151494853" sldId="405"/>
            <ac:spMk id="451" creationId="{79BB2566-1C17-4DCD-9FEF-90CFC3EB214C}"/>
          </ac:spMkLst>
        </pc:spChg>
        <pc:spChg chg="mod">
          <ac:chgData name="hassan MH" userId="84cd2103f36ef0dc" providerId="LiveId" clId="{503E8875-88F6-4C29-BD5A-496F9A349BB6}" dt="2022-04-24T15:16:09.995" v="1135"/>
          <ac:spMkLst>
            <pc:docMk/>
            <pc:sldMk cId="4151494853" sldId="405"/>
            <ac:spMk id="452" creationId="{1CDDE310-D8EB-4B0B-8D33-8E96046C3A46}"/>
          </ac:spMkLst>
        </pc:spChg>
        <pc:grpChg chg="add mod">
          <ac:chgData name="hassan MH" userId="84cd2103f36ef0dc" providerId="LiveId" clId="{503E8875-88F6-4C29-BD5A-496F9A349BB6}" dt="2022-04-24T15:09:11.341" v="1060" actId="164"/>
          <ac:grpSpMkLst>
            <pc:docMk/>
            <pc:sldMk cId="4151494853" sldId="405"/>
            <ac:grpSpMk id="2" creationId="{0AA2400D-2AF2-4B49-A11B-7BB886A75F83}"/>
          </ac:grpSpMkLst>
        </pc:grpChg>
        <pc:grpChg chg="add mod">
          <ac:chgData name="hassan MH" userId="84cd2103f36ef0dc" providerId="LiveId" clId="{503E8875-88F6-4C29-BD5A-496F9A349BB6}" dt="2022-04-24T15:09:30.655" v="1063" actId="164"/>
          <ac:grpSpMkLst>
            <pc:docMk/>
            <pc:sldMk cId="4151494853" sldId="405"/>
            <ac:grpSpMk id="4" creationId="{EA20BB66-A166-48ED-86C9-6F2709AD5F63}"/>
          </ac:grpSpMkLst>
        </pc:grpChg>
        <pc:grpChg chg="add mod">
          <ac:chgData name="hassan MH" userId="84cd2103f36ef0dc" providerId="LiveId" clId="{503E8875-88F6-4C29-BD5A-496F9A349BB6}" dt="2022-04-24T15:09:44.142" v="1066" actId="164"/>
          <ac:grpSpMkLst>
            <pc:docMk/>
            <pc:sldMk cId="4151494853" sldId="405"/>
            <ac:grpSpMk id="5" creationId="{A73A86BE-0C03-4D0B-AB2B-1CC10CBF9743}"/>
          </ac:grpSpMkLst>
        </pc:grpChg>
        <pc:grpChg chg="add del mod">
          <ac:chgData name="hassan MH" userId="84cd2103f36ef0dc" providerId="LiveId" clId="{503E8875-88F6-4C29-BD5A-496F9A349BB6}" dt="2022-04-24T15:46:40.207" v="1573" actId="21"/>
          <ac:grpSpMkLst>
            <pc:docMk/>
            <pc:sldMk cId="4151494853" sldId="405"/>
            <ac:grpSpMk id="6" creationId="{95E38318-E06F-4D27-90F4-3FA0B8DB1A6E}"/>
          </ac:grpSpMkLst>
        </pc:grpChg>
        <pc:grpChg chg="mod ord">
          <ac:chgData name="hassan MH" userId="84cd2103f36ef0dc" providerId="LiveId" clId="{503E8875-88F6-4C29-BD5A-496F9A349BB6}" dt="2022-04-24T15:16:41.336" v="1146" actId="167"/>
          <ac:grpSpMkLst>
            <pc:docMk/>
            <pc:sldMk cId="4151494853" sldId="405"/>
            <ac:grpSpMk id="106" creationId="{460820CE-3C56-4175-AD30-7048AA149007}"/>
          </ac:grpSpMkLst>
        </pc:grpChg>
        <pc:grpChg chg="mod">
          <ac:chgData name="hassan MH" userId="84cd2103f36ef0dc" providerId="LiveId" clId="{503E8875-88F6-4C29-BD5A-496F9A349BB6}" dt="2022-04-24T15:11:21.722" v="1085" actId="1076"/>
          <ac:grpSpMkLst>
            <pc:docMk/>
            <pc:sldMk cId="4151494853" sldId="405"/>
            <ac:grpSpMk id="113" creationId="{9C691681-F684-42DC-A3C2-DE051F20370F}"/>
          </ac:grpSpMkLst>
        </pc:grpChg>
        <pc:grpChg chg="add del mod">
          <ac:chgData name="hassan MH" userId="84cd2103f36ef0dc" providerId="LiveId" clId="{503E8875-88F6-4C29-BD5A-496F9A349BB6}" dt="2022-04-24T15:06:50.457" v="1027" actId="478"/>
          <ac:grpSpMkLst>
            <pc:docMk/>
            <pc:sldMk cId="4151494853" sldId="405"/>
            <ac:grpSpMk id="133" creationId="{A9452D8A-8280-4ECB-8A45-811C1CF28794}"/>
          </ac:grpSpMkLst>
        </pc:grpChg>
        <pc:grpChg chg="mod">
          <ac:chgData name="hassan MH" userId="84cd2103f36ef0dc" providerId="LiveId" clId="{503E8875-88F6-4C29-BD5A-496F9A349BB6}" dt="2022-04-24T15:06:41.147" v="1023"/>
          <ac:grpSpMkLst>
            <pc:docMk/>
            <pc:sldMk cId="4151494853" sldId="405"/>
            <ac:grpSpMk id="138" creationId="{1E091A54-6F39-46F1-A4BC-6A59AFEE0272}"/>
          </ac:grpSpMkLst>
        </pc:grpChg>
        <pc:grpChg chg="mod">
          <ac:chgData name="hassan MH" userId="84cd2103f36ef0dc" providerId="LiveId" clId="{503E8875-88F6-4C29-BD5A-496F9A349BB6}" dt="2022-04-24T15:06:41.147" v="1023"/>
          <ac:grpSpMkLst>
            <pc:docMk/>
            <pc:sldMk cId="4151494853" sldId="405"/>
            <ac:grpSpMk id="150" creationId="{73269756-C593-45F0-B9CB-84F0487CADCA}"/>
          </ac:grpSpMkLst>
        </pc:grpChg>
        <pc:grpChg chg="mod">
          <ac:chgData name="hassan MH" userId="84cd2103f36ef0dc" providerId="LiveId" clId="{503E8875-88F6-4C29-BD5A-496F9A349BB6}" dt="2022-04-24T15:06:41.147" v="1023"/>
          <ac:grpSpMkLst>
            <pc:docMk/>
            <pc:sldMk cId="4151494853" sldId="405"/>
            <ac:grpSpMk id="153" creationId="{CC6B0DED-34BE-4C91-9831-7DA2D8241D9D}"/>
          </ac:grpSpMkLst>
        </pc:grpChg>
        <pc:grpChg chg="mod">
          <ac:chgData name="hassan MH" userId="84cd2103f36ef0dc" providerId="LiveId" clId="{503E8875-88F6-4C29-BD5A-496F9A349BB6}" dt="2022-04-24T15:06:41.147" v="1023"/>
          <ac:grpSpMkLst>
            <pc:docMk/>
            <pc:sldMk cId="4151494853" sldId="405"/>
            <ac:grpSpMk id="155" creationId="{404E2BE3-0B69-4194-B938-144B5D5EC2E7}"/>
          </ac:grpSpMkLst>
        </pc:grpChg>
        <pc:grpChg chg="mod">
          <ac:chgData name="hassan MH" userId="84cd2103f36ef0dc" providerId="LiveId" clId="{503E8875-88F6-4C29-BD5A-496F9A349BB6}" dt="2022-04-24T15:06:41.147" v="1023"/>
          <ac:grpSpMkLst>
            <pc:docMk/>
            <pc:sldMk cId="4151494853" sldId="405"/>
            <ac:grpSpMk id="160" creationId="{4AA698C3-74D2-4088-9DFD-C9E576200B4A}"/>
          </ac:grpSpMkLst>
        </pc:grpChg>
        <pc:grpChg chg="mod">
          <ac:chgData name="hassan MH" userId="84cd2103f36ef0dc" providerId="LiveId" clId="{503E8875-88F6-4C29-BD5A-496F9A349BB6}" dt="2022-04-24T15:06:41.147" v="1023"/>
          <ac:grpSpMkLst>
            <pc:docMk/>
            <pc:sldMk cId="4151494853" sldId="405"/>
            <ac:grpSpMk id="161" creationId="{06B183C2-0DFB-47E0-96F6-8CA214FBB756}"/>
          </ac:grpSpMkLst>
        </pc:grpChg>
        <pc:grpChg chg="mod">
          <ac:chgData name="hassan MH" userId="84cd2103f36ef0dc" providerId="LiveId" clId="{503E8875-88F6-4C29-BD5A-496F9A349BB6}" dt="2022-04-24T15:06:41.147" v="1023"/>
          <ac:grpSpMkLst>
            <pc:docMk/>
            <pc:sldMk cId="4151494853" sldId="405"/>
            <ac:grpSpMk id="162" creationId="{4C4B950F-2BF7-40EE-BC6E-0A3914A0B3E5}"/>
          </ac:grpSpMkLst>
        </pc:grpChg>
        <pc:grpChg chg="mod">
          <ac:chgData name="hassan MH" userId="84cd2103f36ef0dc" providerId="LiveId" clId="{503E8875-88F6-4C29-BD5A-496F9A349BB6}" dt="2022-04-24T15:06:41.147" v="1023"/>
          <ac:grpSpMkLst>
            <pc:docMk/>
            <pc:sldMk cId="4151494853" sldId="405"/>
            <ac:grpSpMk id="164" creationId="{EA0E572B-8065-4CD8-86DB-E673D328C09C}"/>
          </ac:grpSpMkLst>
        </pc:grpChg>
        <pc:grpChg chg="mod">
          <ac:chgData name="hassan MH" userId="84cd2103f36ef0dc" providerId="LiveId" clId="{503E8875-88F6-4C29-BD5A-496F9A349BB6}" dt="2022-04-24T15:06:41.147" v="1023"/>
          <ac:grpSpMkLst>
            <pc:docMk/>
            <pc:sldMk cId="4151494853" sldId="405"/>
            <ac:grpSpMk id="171" creationId="{0854D8E3-234F-4A6A-AFA2-66217E7891FF}"/>
          </ac:grpSpMkLst>
        </pc:grpChg>
        <pc:grpChg chg="mod">
          <ac:chgData name="hassan MH" userId="84cd2103f36ef0dc" providerId="LiveId" clId="{503E8875-88F6-4C29-BD5A-496F9A349BB6}" dt="2022-04-24T15:06:41.147" v="1023"/>
          <ac:grpSpMkLst>
            <pc:docMk/>
            <pc:sldMk cId="4151494853" sldId="405"/>
            <ac:grpSpMk id="183" creationId="{5F6ED013-3B43-47BF-AAAE-2D68BD96E774}"/>
          </ac:grpSpMkLst>
        </pc:grpChg>
        <pc:grpChg chg="add del mod">
          <ac:chgData name="hassan MH" userId="84cd2103f36ef0dc" providerId="LiveId" clId="{503E8875-88F6-4C29-BD5A-496F9A349BB6}" dt="2022-04-24T15:08:54.379" v="1057" actId="165"/>
          <ac:grpSpMkLst>
            <pc:docMk/>
            <pc:sldMk cId="4151494853" sldId="405"/>
            <ac:grpSpMk id="204" creationId="{AEA0D200-D2D4-4977-9228-F346FE9BC275}"/>
          </ac:grpSpMkLst>
        </pc:grpChg>
        <pc:grpChg chg="mod topLvl">
          <ac:chgData name="hassan MH" userId="84cd2103f36ef0dc" providerId="LiveId" clId="{503E8875-88F6-4C29-BD5A-496F9A349BB6}" dt="2022-04-24T15:10:03.904" v="1069" actId="164"/>
          <ac:grpSpMkLst>
            <pc:docMk/>
            <pc:sldMk cId="4151494853" sldId="405"/>
            <ac:grpSpMk id="209" creationId="{EF16E066-A63F-48D0-8450-CD388D12FB19}"/>
          </ac:grpSpMkLst>
        </pc:grpChg>
        <pc:grpChg chg="mod topLvl">
          <ac:chgData name="hassan MH" userId="84cd2103f36ef0dc" providerId="LiveId" clId="{503E8875-88F6-4C29-BD5A-496F9A349BB6}" dt="2022-04-24T15:10:03.904" v="1069" actId="164"/>
          <ac:grpSpMkLst>
            <pc:docMk/>
            <pc:sldMk cId="4151494853" sldId="405"/>
            <ac:grpSpMk id="223" creationId="{9E9F4521-D6AC-4C13-A7EB-BE830ADE5401}"/>
          </ac:grpSpMkLst>
        </pc:grpChg>
        <pc:grpChg chg="mod topLvl">
          <ac:chgData name="hassan MH" userId="84cd2103f36ef0dc" providerId="LiveId" clId="{503E8875-88F6-4C29-BD5A-496F9A349BB6}" dt="2022-04-24T15:10:03.904" v="1069" actId="164"/>
          <ac:grpSpMkLst>
            <pc:docMk/>
            <pc:sldMk cId="4151494853" sldId="405"/>
            <ac:grpSpMk id="226" creationId="{4C02EAF0-556A-4660-B9FE-BA8DFE07CC12}"/>
          </ac:grpSpMkLst>
        </pc:grpChg>
        <pc:grpChg chg="mod topLvl">
          <ac:chgData name="hassan MH" userId="84cd2103f36ef0dc" providerId="LiveId" clId="{503E8875-88F6-4C29-BD5A-496F9A349BB6}" dt="2022-04-24T15:10:03.904" v="1069" actId="164"/>
          <ac:grpSpMkLst>
            <pc:docMk/>
            <pc:sldMk cId="4151494853" sldId="405"/>
            <ac:grpSpMk id="228" creationId="{295FFF9B-0E00-4725-B85A-0801F4F21867}"/>
          </ac:grpSpMkLst>
        </pc:grpChg>
        <pc:grpChg chg="mod topLvl">
          <ac:chgData name="hassan MH" userId="84cd2103f36ef0dc" providerId="LiveId" clId="{503E8875-88F6-4C29-BD5A-496F9A349BB6}" dt="2022-04-24T15:10:03.904" v="1069" actId="164"/>
          <ac:grpSpMkLst>
            <pc:docMk/>
            <pc:sldMk cId="4151494853" sldId="405"/>
            <ac:grpSpMk id="233" creationId="{30D72E7C-46C0-46F8-8D35-7AE80667E2A9}"/>
          </ac:grpSpMkLst>
        </pc:grpChg>
        <pc:grpChg chg="mod topLvl">
          <ac:chgData name="hassan MH" userId="84cd2103f36ef0dc" providerId="LiveId" clId="{503E8875-88F6-4C29-BD5A-496F9A349BB6}" dt="2022-04-24T15:10:03.904" v="1069" actId="164"/>
          <ac:grpSpMkLst>
            <pc:docMk/>
            <pc:sldMk cId="4151494853" sldId="405"/>
            <ac:grpSpMk id="234" creationId="{4933890A-B98E-4167-9797-BF03EBB3C748}"/>
          </ac:grpSpMkLst>
        </pc:grpChg>
        <pc:grpChg chg="mod topLvl">
          <ac:chgData name="hassan MH" userId="84cd2103f36ef0dc" providerId="LiveId" clId="{503E8875-88F6-4C29-BD5A-496F9A349BB6}" dt="2022-04-24T15:10:03.904" v="1069" actId="164"/>
          <ac:grpSpMkLst>
            <pc:docMk/>
            <pc:sldMk cId="4151494853" sldId="405"/>
            <ac:grpSpMk id="235" creationId="{E49818BD-DF4F-479F-92A7-7FDD41B77C4C}"/>
          </ac:grpSpMkLst>
        </pc:grpChg>
        <pc:grpChg chg="mod topLvl">
          <ac:chgData name="hassan MH" userId="84cd2103f36ef0dc" providerId="LiveId" clId="{503E8875-88F6-4C29-BD5A-496F9A349BB6}" dt="2022-04-24T15:10:03.904" v="1069" actId="164"/>
          <ac:grpSpMkLst>
            <pc:docMk/>
            <pc:sldMk cId="4151494853" sldId="405"/>
            <ac:grpSpMk id="237" creationId="{D553BB4E-44B6-4C59-B7AC-2D4FAFF0BA4A}"/>
          </ac:grpSpMkLst>
        </pc:grpChg>
        <pc:grpChg chg="mod topLvl">
          <ac:chgData name="hassan MH" userId="84cd2103f36ef0dc" providerId="LiveId" clId="{503E8875-88F6-4C29-BD5A-496F9A349BB6}" dt="2022-04-24T15:10:03.904" v="1069" actId="164"/>
          <ac:grpSpMkLst>
            <pc:docMk/>
            <pc:sldMk cId="4151494853" sldId="405"/>
            <ac:grpSpMk id="238" creationId="{595E2D81-EB06-495C-8F76-E34BEA4B9264}"/>
          </ac:grpSpMkLst>
        </pc:grpChg>
        <pc:grpChg chg="mod topLvl">
          <ac:chgData name="hassan MH" userId="84cd2103f36ef0dc" providerId="LiveId" clId="{503E8875-88F6-4C29-BD5A-496F9A349BB6}" dt="2022-04-24T15:10:03.904" v="1069" actId="164"/>
          <ac:grpSpMkLst>
            <pc:docMk/>
            <pc:sldMk cId="4151494853" sldId="405"/>
            <ac:grpSpMk id="239" creationId="{D4726456-491B-43EA-8FBA-B12584C35444}"/>
          </ac:grpSpMkLst>
        </pc:grpChg>
        <pc:grpChg chg="mod">
          <ac:chgData name="hassan MH" userId="84cd2103f36ef0dc" providerId="LiveId" clId="{503E8875-88F6-4C29-BD5A-496F9A349BB6}" dt="2022-04-24T15:09:44.142" v="1066" actId="164"/>
          <ac:grpSpMkLst>
            <pc:docMk/>
            <pc:sldMk cId="4151494853" sldId="405"/>
            <ac:grpSpMk id="242" creationId="{B96345A1-A396-48DC-95A8-1FDD9DA078CB}"/>
          </ac:grpSpMkLst>
        </pc:grpChg>
        <pc:grpChg chg="mod">
          <ac:chgData name="hassan MH" userId="84cd2103f36ef0dc" providerId="LiveId" clId="{503E8875-88F6-4C29-BD5A-496F9A349BB6}" dt="2022-04-24T15:09:44.142" v="1066" actId="164"/>
          <ac:grpSpMkLst>
            <pc:docMk/>
            <pc:sldMk cId="4151494853" sldId="405"/>
            <ac:grpSpMk id="255" creationId="{18EC8316-A4A3-491B-B49A-08D30303A6F7}"/>
          </ac:grpSpMkLst>
        </pc:grpChg>
        <pc:grpChg chg="mod">
          <ac:chgData name="hassan MH" userId="84cd2103f36ef0dc" providerId="LiveId" clId="{503E8875-88F6-4C29-BD5A-496F9A349BB6}" dt="2022-04-24T15:09:44.142" v="1066" actId="164"/>
          <ac:grpSpMkLst>
            <pc:docMk/>
            <pc:sldMk cId="4151494853" sldId="405"/>
            <ac:grpSpMk id="267" creationId="{B9AE4224-8DED-415F-8586-84C515112F0C}"/>
          </ac:grpSpMkLst>
        </pc:grpChg>
        <pc:grpChg chg="add del mod">
          <ac:chgData name="hassan MH" userId="84cd2103f36ef0dc" providerId="LiveId" clId="{503E8875-88F6-4C29-BD5A-496F9A349BB6}" dt="2022-04-24T15:13:16.950" v="1103" actId="21"/>
          <ac:grpSpMkLst>
            <pc:docMk/>
            <pc:sldMk cId="4151494853" sldId="405"/>
            <ac:grpSpMk id="292" creationId="{C17C54FF-1F94-4CF6-8568-A25B1B11AA9C}"/>
          </ac:grpSpMkLst>
        </pc:grpChg>
        <pc:grpChg chg="mod">
          <ac:chgData name="hassan MH" userId="84cd2103f36ef0dc" providerId="LiveId" clId="{503E8875-88F6-4C29-BD5A-496F9A349BB6}" dt="2022-04-24T15:12:54.103" v="1095"/>
          <ac:grpSpMkLst>
            <pc:docMk/>
            <pc:sldMk cId="4151494853" sldId="405"/>
            <ac:grpSpMk id="305" creationId="{E1660A7A-2677-4EEA-AC45-8B201AC779B0}"/>
          </ac:grpSpMkLst>
        </pc:grpChg>
        <pc:grpChg chg="mod">
          <ac:chgData name="hassan MH" userId="84cd2103f36ef0dc" providerId="LiveId" clId="{503E8875-88F6-4C29-BD5A-496F9A349BB6}" dt="2022-04-24T15:12:54.103" v="1095"/>
          <ac:grpSpMkLst>
            <pc:docMk/>
            <pc:sldMk cId="4151494853" sldId="405"/>
            <ac:grpSpMk id="312" creationId="{4C89A6E4-762E-4105-927E-977E446582C6}"/>
          </ac:grpSpMkLst>
        </pc:grpChg>
        <pc:grpChg chg="mod">
          <ac:chgData name="hassan MH" userId="84cd2103f36ef0dc" providerId="LiveId" clId="{503E8875-88F6-4C29-BD5A-496F9A349BB6}" dt="2022-04-24T15:12:54.103" v="1095"/>
          <ac:grpSpMkLst>
            <pc:docMk/>
            <pc:sldMk cId="4151494853" sldId="405"/>
            <ac:grpSpMk id="313" creationId="{FEF499F1-5634-4923-8E3C-9246303BD752}"/>
          </ac:grpSpMkLst>
        </pc:grpChg>
        <pc:grpChg chg="mod">
          <ac:chgData name="hassan MH" userId="84cd2103f36ef0dc" providerId="LiveId" clId="{503E8875-88F6-4C29-BD5A-496F9A349BB6}" dt="2022-04-24T15:12:54.103" v="1095"/>
          <ac:grpSpMkLst>
            <pc:docMk/>
            <pc:sldMk cId="4151494853" sldId="405"/>
            <ac:grpSpMk id="314" creationId="{1D005864-A24B-4BDF-8268-900CDAD4AE44}"/>
          </ac:grpSpMkLst>
        </pc:grpChg>
        <pc:grpChg chg="mod">
          <ac:chgData name="hassan MH" userId="84cd2103f36ef0dc" providerId="LiveId" clId="{503E8875-88F6-4C29-BD5A-496F9A349BB6}" dt="2022-04-24T15:12:54.103" v="1095"/>
          <ac:grpSpMkLst>
            <pc:docMk/>
            <pc:sldMk cId="4151494853" sldId="405"/>
            <ac:grpSpMk id="315" creationId="{9911BFEA-D76B-426F-BB1C-9DA10EA27707}"/>
          </ac:grpSpMkLst>
        </pc:grpChg>
        <pc:grpChg chg="mod">
          <ac:chgData name="hassan MH" userId="84cd2103f36ef0dc" providerId="LiveId" clId="{503E8875-88F6-4C29-BD5A-496F9A349BB6}" dt="2022-04-24T15:12:54.103" v="1095"/>
          <ac:grpSpMkLst>
            <pc:docMk/>
            <pc:sldMk cId="4151494853" sldId="405"/>
            <ac:grpSpMk id="323" creationId="{0F6641BE-20CF-4740-9544-C42F16551CD0}"/>
          </ac:grpSpMkLst>
        </pc:grpChg>
        <pc:grpChg chg="mod">
          <ac:chgData name="hassan MH" userId="84cd2103f36ef0dc" providerId="LiveId" clId="{503E8875-88F6-4C29-BD5A-496F9A349BB6}" dt="2022-04-24T15:12:54.103" v="1095"/>
          <ac:grpSpMkLst>
            <pc:docMk/>
            <pc:sldMk cId="4151494853" sldId="405"/>
            <ac:grpSpMk id="324" creationId="{40638D90-1451-4BBE-9D4F-56E8ACB17366}"/>
          </ac:grpSpMkLst>
        </pc:grpChg>
        <pc:grpChg chg="mod">
          <ac:chgData name="hassan MH" userId="84cd2103f36ef0dc" providerId="LiveId" clId="{503E8875-88F6-4C29-BD5A-496F9A349BB6}" dt="2022-04-24T15:12:54.103" v="1095"/>
          <ac:grpSpMkLst>
            <pc:docMk/>
            <pc:sldMk cId="4151494853" sldId="405"/>
            <ac:grpSpMk id="325" creationId="{E936CA78-BCC7-48F9-ACE8-426CE360E22B}"/>
          </ac:grpSpMkLst>
        </pc:grpChg>
        <pc:grpChg chg="mod">
          <ac:chgData name="hassan MH" userId="84cd2103f36ef0dc" providerId="LiveId" clId="{503E8875-88F6-4C29-BD5A-496F9A349BB6}" dt="2022-04-24T15:12:54.103" v="1095"/>
          <ac:grpSpMkLst>
            <pc:docMk/>
            <pc:sldMk cId="4151494853" sldId="405"/>
            <ac:grpSpMk id="326" creationId="{E4B1C55A-C6C2-4C02-89C1-F24026830A50}"/>
          </ac:grpSpMkLst>
        </pc:grpChg>
        <pc:grpChg chg="mod">
          <ac:chgData name="hassan MH" userId="84cd2103f36ef0dc" providerId="LiveId" clId="{503E8875-88F6-4C29-BD5A-496F9A349BB6}" dt="2022-04-24T15:12:54.103" v="1095"/>
          <ac:grpSpMkLst>
            <pc:docMk/>
            <pc:sldMk cId="4151494853" sldId="405"/>
            <ac:grpSpMk id="327" creationId="{0B2E9EC4-B6B1-4DC5-8C22-4260520D8706}"/>
          </ac:grpSpMkLst>
        </pc:grpChg>
        <pc:grpChg chg="mod">
          <ac:chgData name="hassan MH" userId="84cd2103f36ef0dc" providerId="LiveId" clId="{503E8875-88F6-4C29-BD5A-496F9A349BB6}" dt="2022-04-24T15:12:54.103" v="1095"/>
          <ac:grpSpMkLst>
            <pc:docMk/>
            <pc:sldMk cId="4151494853" sldId="405"/>
            <ac:grpSpMk id="328" creationId="{C416A78A-4FE1-45E7-899C-76425BB69F22}"/>
          </ac:grpSpMkLst>
        </pc:grpChg>
        <pc:grpChg chg="mod">
          <ac:chgData name="hassan MH" userId="84cd2103f36ef0dc" providerId="LiveId" clId="{503E8875-88F6-4C29-BD5A-496F9A349BB6}" dt="2022-04-24T15:12:54.103" v="1095"/>
          <ac:grpSpMkLst>
            <pc:docMk/>
            <pc:sldMk cId="4151494853" sldId="405"/>
            <ac:grpSpMk id="352" creationId="{F23BA421-B7EB-4DA5-87A0-53D48642D57F}"/>
          </ac:grpSpMkLst>
        </pc:grpChg>
        <pc:grpChg chg="mod">
          <ac:chgData name="hassan MH" userId="84cd2103f36ef0dc" providerId="LiveId" clId="{503E8875-88F6-4C29-BD5A-496F9A349BB6}" dt="2022-04-24T15:12:54.103" v="1095"/>
          <ac:grpSpMkLst>
            <pc:docMk/>
            <pc:sldMk cId="4151494853" sldId="405"/>
            <ac:grpSpMk id="357" creationId="{612A7F40-FB2E-493F-86EC-D4D6D464F7BA}"/>
          </ac:grpSpMkLst>
        </pc:grpChg>
        <pc:grpChg chg="mod">
          <ac:chgData name="hassan MH" userId="84cd2103f36ef0dc" providerId="LiveId" clId="{503E8875-88F6-4C29-BD5A-496F9A349BB6}" dt="2022-04-24T15:12:54.103" v="1095"/>
          <ac:grpSpMkLst>
            <pc:docMk/>
            <pc:sldMk cId="4151494853" sldId="405"/>
            <ac:grpSpMk id="359" creationId="{E7A9FC00-A06E-4B04-9CAB-F420384690A7}"/>
          </ac:grpSpMkLst>
        </pc:grpChg>
        <pc:grpChg chg="mod">
          <ac:chgData name="hassan MH" userId="84cd2103f36ef0dc" providerId="LiveId" clId="{503E8875-88F6-4C29-BD5A-496F9A349BB6}" dt="2022-04-24T15:12:54.103" v="1095"/>
          <ac:grpSpMkLst>
            <pc:docMk/>
            <pc:sldMk cId="4151494853" sldId="405"/>
            <ac:grpSpMk id="360" creationId="{CCB4EB18-6536-4F7D-BE0B-2A49DE3689D0}"/>
          </ac:grpSpMkLst>
        </pc:grpChg>
        <pc:grpChg chg="mod">
          <ac:chgData name="hassan MH" userId="84cd2103f36ef0dc" providerId="LiveId" clId="{503E8875-88F6-4C29-BD5A-496F9A349BB6}" dt="2022-04-24T15:12:54.103" v="1095"/>
          <ac:grpSpMkLst>
            <pc:docMk/>
            <pc:sldMk cId="4151494853" sldId="405"/>
            <ac:grpSpMk id="364" creationId="{1255AA5C-3667-4771-8368-E2F90CB8A436}"/>
          </ac:grpSpMkLst>
        </pc:grpChg>
        <pc:grpChg chg="add del mod">
          <ac:chgData name="hassan MH" userId="84cd2103f36ef0dc" providerId="LiveId" clId="{503E8875-88F6-4C29-BD5A-496F9A349BB6}" dt="2022-04-24T15:16:14.876" v="1138" actId="478"/>
          <ac:grpSpMkLst>
            <pc:docMk/>
            <pc:sldMk cId="4151494853" sldId="405"/>
            <ac:grpSpMk id="388" creationId="{4E072C48-C2ED-4E11-848E-69E04BFE10CF}"/>
          </ac:grpSpMkLst>
        </pc:grpChg>
        <pc:grpChg chg="mod">
          <ac:chgData name="hassan MH" userId="84cd2103f36ef0dc" providerId="LiveId" clId="{503E8875-88F6-4C29-BD5A-496F9A349BB6}" dt="2022-04-24T15:13:59.108" v="1109"/>
          <ac:grpSpMkLst>
            <pc:docMk/>
            <pc:sldMk cId="4151494853" sldId="405"/>
            <ac:grpSpMk id="389" creationId="{6937CE98-A196-46CB-A69A-F270CA6C1FFE}"/>
          </ac:grpSpMkLst>
        </pc:grpChg>
        <pc:grpChg chg="mod">
          <ac:chgData name="hassan MH" userId="84cd2103f36ef0dc" providerId="LiveId" clId="{503E8875-88F6-4C29-BD5A-496F9A349BB6}" dt="2022-04-24T15:13:59.108" v="1109"/>
          <ac:grpSpMkLst>
            <pc:docMk/>
            <pc:sldMk cId="4151494853" sldId="405"/>
            <ac:grpSpMk id="393" creationId="{DDA4D6D2-7D21-45E8-86A0-F36BA3556605}"/>
          </ac:grpSpMkLst>
        </pc:grpChg>
        <pc:grpChg chg="mod">
          <ac:chgData name="hassan MH" userId="84cd2103f36ef0dc" providerId="LiveId" clId="{503E8875-88F6-4C29-BD5A-496F9A349BB6}" dt="2022-04-24T15:13:59.108" v="1109"/>
          <ac:grpSpMkLst>
            <pc:docMk/>
            <pc:sldMk cId="4151494853" sldId="405"/>
            <ac:grpSpMk id="394" creationId="{15E7D1CB-EF9C-4CC9-958C-7805C9F9BDCE}"/>
          </ac:grpSpMkLst>
        </pc:grpChg>
        <pc:grpChg chg="mod">
          <ac:chgData name="hassan MH" userId="84cd2103f36ef0dc" providerId="LiveId" clId="{503E8875-88F6-4C29-BD5A-496F9A349BB6}" dt="2022-04-24T15:13:59.108" v="1109"/>
          <ac:grpSpMkLst>
            <pc:docMk/>
            <pc:sldMk cId="4151494853" sldId="405"/>
            <ac:grpSpMk id="395" creationId="{E7C9544B-2028-47D2-9120-CA0949151D62}"/>
          </ac:grpSpMkLst>
        </pc:grpChg>
        <pc:grpChg chg="mod">
          <ac:chgData name="hassan MH" userId="84cd2103f36ef0dc" providerId="LiveId" clId="{503E8875-88F6-4C29-BD5A-496F9A349BB6}" dt="2022-04-24T15:13:59.108" v="1109"/>
          <ac:grpSpMkLst>
            <pc:docMk/>
            <pc:sldMk cId="4151494853" sldId="405"/>
            <ac:grpSpMk id="396" creationId="{D921609E-14D9-4859-ACDC-E55D8727BFDE}"/>
          </ac:grpSpMkLst>
        </pc:grpChg>
        <pc:grpChg chg="mod">
          <ac:chgData name="hassan MH" userId="84cd2103f36ef0dc" providerId="LiveId" clId="{503E8875-88F6-4C29-BD5A-496F9A349BB6}" dt="2022-04-24T15:13:59.108" v="1109"/>
          <ac:grpSpMkLst>
            <pc:docMk/>
            <pc:sldMk cId="4151494853" sldId="405"/>
            <ac:grpSpMk id="397" creationId="{A6F95AAB-7549-4A86-8BD9-93D1FF3C9A75}"/>
          </ac:grpSpMkLst>
        </pc:grpChg>
        <pc:grpChg chg="add del mod">
          <ac:chgData name="hassan MH" userId="84cd2103f36ef0dc" providerId="LiveId" clId="{503E8875-88F6-4C29-BD5A-496F9A349BB6}" dt="2022-04-24T15:15:26.536" v="1134" actId="478"/>
          <ac:grpSpMkLst>
            <pc:docMk/>
            <pc:sldMk cId="4151494853" sldId="405"/>
            <ac:grpSpMk id="417" creationId="{64F9BAA9-8110-4375-8884-231AA28AFC84}"/>
          </ac:grpSpMkLst>
        </pc:grpChg>
        <pc:grpChg chg="mod">
          <ac:chgData name="hassan MH" userId="84cd2103f36ef0dc" providerId="LiveId" clId="{503E8875-88F6-4C29-BD5A-496F9A349BB6}" dt="2022-04-24T15:15:04.483" v="1125" actId="571"/>
          <ac:grpSpMkLst>
            <pc:docMk/>
            <pc:sldMk cId="4151494853" sldId="405"/>
            <ac:grpSpMk id="418" creationId="{A6A55A8F-4CC9-48BC-A3C1-E21A307C1DE6}"/>
          </ac:grpSpMkLst>
        </pc:grpChg>
        <pc:grpChg chg="mod">
          <ac:chgData name="hassan MH" userId="84cd2103f36ef0dc" providerId="LiveId" clId="{503E8875-88F6-4C29-BD5A-496F9A349BB6}" dt="2022-04-24T15:15:04.483" v="1125" actId="571"/>
          <ac:grpSpMkLst>
            <pc:docMk/>
            <pc:sldMk cId="4151494853" sldId="405"/>
            <ac:grpSpMk id="419" creationId="{785F144A-1455-4387-BD6E-02CC39161BD8}"/>
          </ac:grpSpMkLst>
        </pc:grpChg>
        <pc:grpChg chg="add mod">
          <ac:chgData name="hassan MH" userId="84cd2103f36ef0dc" providerId="LiveId" clId="{503E8875-88F6-4C29-BD5A-496F9A349BB6}" dt="2022-04-24T15:29:16.173" v="1342" actId="1076"/>
          <ac:grpSpMkLst>
            <pc:docMk/>
            <pc:sldMk cId="4151494853" sldId="405"/>
            <ac:grpSpMk id="424" creationId="{BEC06DBD-3333-4B1C-9697-A01A4D1DA401}"/>
          </ac:grpSpMkLst>
        </pc:grpChg>
        <pc:grpChg chg="mod">
          <ac:chgData name="hassan MH" userId="84cd2103f36ef0dc" providerId="LiveId" clId="{503E8875-88F6-4C29-BD5A-496F9A349BB6}" dt="2022-04-24T15:16:09.995" v="1135"/>
          <ac:grpSpMkLst>
            <pc:docMk/>
            <pc:sldMk cId="4151494853" sldId="405"/>
            <ac:grpSpMk id="425" creationId="{1661573A-264A-484E-9D23-57C51B6C254E}"/>
          </ac:grpSpMkLst>
        </pc:grpChg>
        <pc:grpChg chg="mod">
          <ac:chgData name="hassan MH" userId="84cd2103f36ef0dc" providerId="LiveId" clId="{503E8875-88F6-4C29-BD5A-496F9A349BB6}" dt="2022-04-24T15:16:09.995" v="1135"/>
          <ac:grpSpMkLst>
            <pc:docMk/>
            <pc:sldMk cId="4151494853" sldId="405"/>
            <ac:grpSpMk id="429" creationId="{C120AFFD-DD91-4AB4-B646-D0A47BD376B1}"/>
          </ac:grpSpMkLst>
        </pc:grpChg>
        <pc:grpChg chg="mod">
          <ac:chgData name="hassan MH" userId="84cd2103f36ef0dc" providerId="LiveId" clId="{503E8875-88F6-4C29-BD5A-496F9A349BB6}" dt="2022-04-24T15:16:09.995" v="1135"/>
          <ac:grpSpMkLst>
            <pc:docMk/>
            <pc:sldMk cId="4151494853" sldId="405"/>
            <ac:grpSpMk id="430" creationId="{D6E27EC2-6E19-42F1-B489-8B1DD153C407}"/>
          </ac:grpSpMkLst>
        </pc:grpChg>
        <pc:grpChg chg="mod">
          <ac:chgData name="hassan MH" userId="84cd2103f36ef0dc" providerId="LiveId" clId="{503E8875-88F6-4C29-BD5A-496F9A349BB6}" dt="2022-04-24T15:16:09.995" v="1135"/>
          <ac:grpSpMkLst>
            <pc:docMk/>
            <pc:sldMk cId="4151494853" sldId="405"/>
            <ac:grpSpMk id="431" creationId="{F40B2295-A16C-4AD9-BBB5-DC16D9C6A2CE}"/>
          </ac:grpSpMkLst>
        </pc:grpChg>
        <pc:grpChg chg="mod">
          <ac:chgData name="hassan MH" userId="84cd2103f36ef0dc" providerId="LiveId" clId="{503E8875-88F6-4C29-BD5A-496F9A349BB6}" dt="2022-04-24T15:16:09.995" v="1135"/>
          <ac:grpSpMkLst>
            <pc:docMk/>
            <pc:sldMk cId="4151494853" sldId="405"/>
            <ac:grpSpMk id="432" creationId="{EBDDAB68-8AA4-459E-A51D-9C9FF1761E6F}"/>
          </ac:grpSpMkLst>
        </pc:grpChg>
        <pc:grpChg chg="mod">
          <ac:chgData name="hassan MH" userId="84cd2103f36ef0dc" providerId="LiveId" clId="{503E8875-88F6-4C29-BD5A-496F9A349BB6}" dt="2022-04-24T15:16:09.995" v="1135"/>
          <ac:grpSpMkLst>
            <pc:docMk/>
            <pc:sldMk cId="4151494853" sldId="405"/>
            <ac:grpSpMk id="433" creationId="{9844CA17-9072-43E9-9F3D-8ADA562057DB}"/>
          </ac:grpSpMkLst>
        </pc:grpChg>
        <pc:grpChg chg="del">
          <ac:chgData name="hassan MH" userId="84cd2103f36ef0dc" providerId="LiveId" clId="{503E8875-88F6-4C29-BD5A-496F9A349BB6}" dt="2022-04-24T15:07:15.805" v="1035" actId="478"/>
          <ac:grpSpMkLst>
            <pc:docMk/>
            <pc:sldMk cId="4151494853" sldId="405"/>
            <ac:grpSpMk id="493" creationId="{86ED9EB1-8B10-4D55-B05A-ECB2D8D98F8B}"/>
          </ac:grpSpMkLst>
        </pc:grpChg>
        <pc:picChg chg="add mod">
          <ac:chgData name="hassan MH" userId="84cd2103f36ef0dc" providerId="LiveId" clId="{503E8875-88F6-4C29-BD5A-496F9A349BB6}" dt="2022-04-24T15:46:51.581" v="1579" actId="1076"/>
          <ac:picMkLst>
            <pc:docMk/>
            <pc:sldMk cId="4151494853" sldId="405"/>
            <ac:picMk id="7" creationId="{4201A79C-A48B-4671-93B6-FA5D2961D4BB}"/>
          </ac:picMkLst>
        </pc:picChg>
        <pc:picChg chg="del">
          <ac:chgData name="hassan MH" userId="84cd2103f36ef0dc" providerId="LiveId" clId="{503E8875-88F6-4C29-BD5A-496F9A349BB6}" dt="2022-04-24T15:30:42.350" v="1364" actId="478"/>
          <ac:picMkLst>
            <pc:docMk/>
            <pc:sldMk cId="4151494853" sldId="405"/>
            <ac:picMk id="34" creationId="{D5D3F332-F2F1-446C-9978-A70CF41E49A0}"/>
          </ac:picMkLst>
        </pc:picChg>
      </pc:sldChg>
      <pc:sldChg chg="addSp delSp modSp add mod">
        <pc:chgData name="hassan MH" userId="84cd2103f36ef0dc" providerId="LiveId" clId="{503E8875-88F6-4C29-BD5A-496F9A349BB6}" dt="2022-04-24T15:46:18.784" v="1566" actId="478"/>
        <pc:sldMkLst>
          <pc:docMk/>
          <pc:sldMk cId="3410168447" sldId="406"/>
        </pc:sldMkLst>
        <pc:spChg chg="mod">
          <ac:chgData name="hassan MH" userId="84cd2103f36ef0dc" providerId="LiveId" clId="{503E8875-88F6-4C29-BD5A-496F9A349BB6}" dt="2022-04-24T15:23:53.314" v="1276" actId="108"/>
          <ac:spMkLst>
            <pc:docMk/>
            <pc:sldMk cId="3410168447" sldId="406"/>
            <ac:spMk id="12" creationId="{B038FB05-FBFE-4696-BB10-6D75C870EECE}"/>
          </ac:spMkLst>
        </pc:spChg>
        <pc:spChg chg="del">
          <ac:chgData name="hassan MH" userId="84cd2103f36ef0dc" providerId="LiveId" clId="{503E8875-88F6-4C29-BD5A-496F9A349BB6}" dt="2022-04-24T15:30:18.249" v="1351" actId="478"/>
          <ac:spMkLst>
            <pc:docMk/>
            <pc:sldMk cId="3410168447" sldId="406"/>
            <ac:spMk id="80" creationId="{96A42EE9-ABA1-4BAF-BCD0-D4FB059127FD}"/>
          </ac:spMkLst>
        </pc:spChg>
        <pc:grpChg chg="del mod">
          <ac:chgData name="hassan MH" userId="84cd2103f36ef0dc" providerId="LiveId" clId="{503E8875-88F6-4C29-BD5A-496F9A349BB6}" dt="2022-04-24T15:44:55.457" v="1528" actId="21"/>
          <ac:grpSpMkLst>
            <pc:docMk/>
            <pc:sldMk cId="3410168447" sldId="406"/>
            <ac:grpSpMk id="21" creationId="{393E3159-29CF-49B3-8BA9-ECD849701085}"/>
          </ac:grpSpMkLst>
        </pc:grpChg>
        <pc:grpChg chg="del">
          <ac:chgData name="hassan MH" userId="84cd2103f36ef0dc" providerId="LiveId" clId="{503E8875-88F6-4C29-BD5A-496F9A349BB6}" dt="2022-04-24T15:30:16.744" v="1350" actId="478"/>
          <ac:grpSpMkLst>
            <pc:docMk/>
            <pc:sldMk cId="3410168447" sldId="406"/>
            <ac:grpSpMk id="106" creationId="{460820CE-3C56-4175-AD30-7048AA149007}"/>
          </ac:grpSpMkLst>
        </pc:grpChg>
        <pc:picChg chg="add mod">
          <ac:chgData name="hassan MH" userId="84cd2103f36ef0dc" providerId="LiveId" clId="{503E8875-88F6-4C29-BD5A-496F9A349BB6}" dt="2022-04-24T15:45:00.805" v="1531" actId="1076"/>
          <ac:picMkLst>
            <pc:docMk/>
            <pc:sldMk cId="3410168447" sldId="406"/>
            <ac:picMk id="2" creationId="{0030F344-854E-41DC-B705-144C42159F02}"/>
          </ac:picMkLst>
        </pc:picChg>
        <pc:picChg chg="del">
          <ac:chgData name="hassan MH" userId="84cd2103f36ef0dc" providerId="LiveId" clId="{503E8875-88F6-4C29-BD5A-496F9A349BB6}" dt="2022-04-24T15:30:16.139" v="1349" actId="478"/>
          <ac:picMkLst>
            <pc:docMk/>
            <pc:sldMk cId="3410168447" sldId="406"/>
            <ac:picMk id="34" creationId="{D5D3F332-F2F1-446C-9978-A70CF41E49A0}"/>
          </ac:picMkLst>
        </pc:picChg>
        <pc:picChg chg="add del mod">
          <ac:chgData name="hassan MH" userId="84cd2103f36ef0dc" providerId="LiveId" clId="{503E8875-88F6-4C29-BD5A-496F9A349BB6}" dt="2022-04-24T15:45:19.861" v="1539" actId="21"/>
          <ac:picMkLst>
            <pc:docMk/>
            <pc:sldMk cId="3410168447" sldId="406"/>
            <ac:picMk id="120" creationId="{19D1D4F7-8C0F-49DE-A9BC-7EFB36D97CA4}"/>
          </ac:picMkLst>
        </pc:picChg>
        <pc:picChg chg="add del mod">
          <ac:chgData name="hassan MH" userId="84cd2103f36ef0dc" providerId="LiveId" clId="{503E8875-88F6-4C29-BD5A-496F9A349BB6}" dt="2022-04-24T15:46:18.784" v="1566" actId="478"/>
          <ac:picMkLst>
            <pc:docMk/>
            <pc:sldMk cId="3410168447" sldId="406"/>
            <ac:picMk id="121" creationId="{8910904A-2CDD-4E4D-83BA-7564CC5A8AF5}"/>
          </ac:picMkLst>
        </pc:picChg>
      </pc:sldChg>
      <pc:sldChg chg="addSp delSp modSp add mod">
        <pc:chgData name="hassan MH" userId="84cd2103f36ef0dc" providerId="LiveId" clId="{503E8875-88F6-4C29-BD5A-496F9A349BB6}" dt="2022-04-24T15:48:01.552" v="1602" actId="1076"/>
        <pc:sldMkLst>
          <pc:docMk/>
          <pc:sldMk cId="3944644770" sldId="407"/>
        </pc:sldMkLst>
        <pc:spChg chg="mod">
          <ac:chgData name="hassan MH" userId="84cd2103f36ef0dc" providerId="LiveId" clId="{503E8875-88F6-4C29-BD5A-496F9A349BB6}" dt="2022-04-24T15:24:12.668" v="1279" actId="164"/>
          <ac:spMkLst>
            <pc:docMk/>
            <pc:sldMk cId="3944644770" sldId="407"/>
            <ac:spMk id="12" creationId="{B038FB05-FBFE-4696-BB10-6D75C870EECE}"/>
          </ac:spMkLst>
        </pc:spChg>
        <pc:spChg chg="del">
          <ac:chgData name="hassan MH" userId="84cd2103f36ef0dc" providerId="LiveId" clId="{503E8875-88F6-4C29-BD5A-496F9A349BB6}" dt="2022-04-24T15:24:06.688" v="1278" actId="478"/>
          <ac:spMkLst>
            <pc:docMk/>
            <pc:sldMk cId="3944644770" sldId="407"/>
            <ac:spMk id="80" creationId="{96A42EE9-ABA1-4BAF-BCD0-D4FB059127FD}"/>
          </ac:spMkLst>
        </pc:spChg>
        <pc:spChg chg="add del mod">
          <ac:chgData name="hassan MH" userId="84cd2103f36ef0dc" providerId="LiveId" clId="{503E8875-88F6-4C29-BD5A-496F9A349BB6}" dt="2022-04-24T15:44:23.420" v="1513" actId="21"/>
          <ac:spMkLst>
            <pc:docMk/>
            <pc:sldMk cId="3944644770" sldId="407"/>
            <ac:spMk id="92" creationId="{0825A7CD-C764-46C0-9177-C06EFE1A1873}"/>
          </ac:spMkLst>
        </pc:spChg>
        <pc:spChg chg="add mod ord">
          <ac:chgData name="hassan MH" userId="84cd2103f36ef0dc" providerId="LiveId" clId="{503E8875-88F6-4C29-BD5A-496F9A349BB6}" dt="2022-04-24T15:44:48.319" v="1526" actId="1076"/>
          <ac:spMkLst>
            <pc:docMk/>
            <pc:sldMk cId="3944644770" sldId="407"/>
            <ac:spMk id="93" creationId="{E1EDC6C2-4903-4512-93F8-6824A751C0DA}"/>
          </ac:spMkLst>
        </pc:spChg>
        <pc:spChg chg="mod">
          <ac:chgData name="hassan MH" userId="84cd2103f36ef0dc" providerId="LiveId" clId="{503E8875-88F6-4C29-BD5A-496F9A349BB6}" dt="2022-04-24T15:24:12.668" v="1279" actId="164"/>
          <ac:spMkLst>
            <pc:docMk/>
            <pc:sldMk cId="3944644770" sldId="407"/>
            <ac:spMk id="105" creationId="{7835E43D-109A-455A-BAC8-3AB89311E8E1}"/>
          </ac:spMkLst>
        </pc:spChg>
        <pc:spChg chg="mod">
          <ac:chgData name="hassan MH" userId="84cd2103f36ef0dc" providerId="LiveId" clId="{503E8875-88F6-4C29-BD5A-496F9A349BB6}" dt="2022-04-24T15:44:15.805" v="1510"/>
          <ac:spMkLst>
            <pc:docMk/>
            <pc:sldMk cId="3944644770" sldId="407"/>
            <ac:spMk id="121" creationId="{663292E6-ED35-4F75-8435-C2E325F31DE1}"/>
          </ac:spMkLst>
        </pc:spChg>
        <pc:spChg chg="mod">
          <ac:chgData name="hassan MH" userId="84cd2103f36ef0dc" providerId="LiveId" clId="{503E8875-88F6-4C29-BD5A-496F9A349BB6}" dt="2022-04-24T15:44:15.805" v="1510"/>
          <ac:spMkLst>
            <pc:docMk/>
            <pc:sldMk cId="3944644770" sldId="407"/>
            <ac:spMk id="122" creationId="{CB1DB36A-3B00-4B3B-A62C-1C7B1640C60D}"/>
          </ac:spMkLst>
        </pc:spChg>
        <pc:spChg chg="mod">
          <ac:chgData name="hassan MH" userId="84cd2103f36ef0dc" providerId="LiveId" clId="{503E8875-88F6-4C29-BD5A-496F9A349BB6}" dt="2022-04-24T15:44:15.805" v="1510"/>
          <ac:spMkLst>
            <pc:docMk/>
            <pc:sldMk cId="3944644770" sldId="407"/>
            <ac:spMk id="123" creationId="{BCB95D27-F048-4306-A5ED-685B3D8941B4}"/>
          </ac:spMkLst>
        </pc:spChg>
        <pc:spChg chg="mod">
          <ac:chgData name="hassan MH" userId="84cd2103f36ef0dc" providerId="LiveId" clId="{503E8875-88F6-4C29-BD5A-496F9A349BB6}" dt="2022-04-24T15:44:15.805" v="1510"/>
          <ac:spMkLst>
            <pc:docMk/>
            <pc:sldMk cId="3944644770" sldId="407"/>
            <ac:spMk id="124" creationId="{F7C37844-7C5A-4277-BC30-958F24F70007}"/>
          </ac:spMkLst>
        </pc:spChg>
        <pc:spChg chg="mod">
          <ac:chgData name="hassan MH" userId="84cd2103f36ef0dc" providerId="LiveId" clId="{503E8875-88F6-4C29-BD5A-496F9A349BB6}" dt="2022-04-24T15:44:15.805" v="1510"/>
          <ac:spMkLst>
            <pc:docMk/>
            <pc:sldMk cId="3944644770" sldId="407"/>
            <ac:spMk id="126" creationId="{D762AEE6-B9E8-4F2D-8FA1-8B59B749B88B}"/>
          </ac:spMkLst>
        </pc:spChg>
        <pc:spChg chg="mod">
          <ac:chgData name="hassan MH" userId="84cd2103f36ef0dc" providerId="LiveId" clId="{503E8875-88F6-4C29-BD5A-496F9A349BB6}" dt="2022-04-24T15:44:15.805" v="1510"/>
          <ac:spMkLst>
            <pc:docMk/>
            <pc:sldMk cId="3944644770" sldId="407"/>
            <ac:spMk id="127" creationId="{9FB41132-4D43-4D48-B4E9-C19FACCFC069}"/>
          </ac:spMkLst>
        </pc:spChg>
        <pc:spChg chg="mod">
          <ac:chgData name="hassan MH" userId="84cd2103f36ef0dc" providerId="LiveId" clId="{503E8875-88F6-4C29-BD5A-496F9A349BB6}" dt="2022-04-24T15:44:15.805" v="1510"/>
          <ac:spMkLst>
            <pc:docMk/>
            <pc:sldMk cId="3944644770" sldId="407"/>
            <ac:spMk id="128" creationId="{FFF69FAC-B414-400D-9232-72B170C4B3CC}"/>
          </ac:spMkLst>
        </pc:spChg>
        <pc:spChg chg="mod">
          <ac:chgData name="hassan MH" userId="84cd2103f36ef0dc" providerId="LiveId" clId="{503E8875-88F6-4C29-BD5A-496F9A349BB6}" dt="2022-04-24T15:44:15.805" v="1510"/>
          <ac:spMkLst>
            <pc:docMk/>
            <pc:sldMk cId="3944644770" sldId="407"/>
            <ac:spMk id="129" creationId="{F1A66772-002C-4717-AA3B-4CAF972ED949}"/>
          </ac:spMkLst>
        </pc:spChg>
        <pc:spChg chg="mod">
          <ac:chgData name="hassan MH" userId="84cd2103f36ef0dc" providerId="LiveId" clId="{503E8875-88F6-4C29-BD5A-496F9A349BB6}" dt="2022-04-24T15:44:15.805" v="1510"/>
          <ac:spMkLst>
            <pc:docMk/>
            <pc:sldMk cId="3944644770" sldId="407"/>
            <ac:spMk id="130" creationId="{D9DA136B-CFBD-412D-8302-E18E0D963CC5}"/>
          </ac:spMkLst>
        </pc:spChg>
        <pc:spChg chg="mod">
          <ac:chgData name="hassan MH" userId="84cd2103f36ef0dc" providerId="LiveId" clId="{503E8875-88F6-4C29-BD5A-496F9A349BB6}" dt="2022-04-24T15:44:15.805" v="1510"/>
          <ac:spMkLst>
            <pc:docMk/>
            <pc:sldMk cId="3944644770" sldId="407"/>
            <ac:spMk id="131" creationId="{3D7A6ED6-3099-49C3-90DE-B07A2335BACC}"/>
          </ac:spMkLst>
        </pc:spChg>
        <pc:spChg chg="mod">
          <ac:chgData name="hassan MH" userId="84cd2103f36ef0dc" providerId="LiveId" clId="{503E8875-88F6-4C29-BD5A-496F9A349BB6}" dt="2022-04-24T15:44:15.805" v="1510"/>
          <ac:spMkLst>
            <pc:docMk/>
            <pc:sldMk cId="3944644770" sldId="407"/>
            <ac:spMk id="132" creationId="{97F0372A-3903-43A5-9553-DC914C8900ED}"/>
          </ac:spMkLst>
        </pc:spChg>
        <pc:spChg chg="mod">
          <ac:chgData name="hassan MH" userId="84cd2103f36ef0dc" providerId="LiveId" clId="{503E8875-88F6-4C29-BD5A-496F9A349BB6}" dt="2022-04-24T15:44:15.805" v="1510"/>
          <ac:spMkLst>
            <pc:docMk/>
            <pc:sldMk cId="3944644770" sldId="407"/>
            <ac:spMk id="133" creationId="{933C255B-2085-4540-8522-02CF333A888A}"/>
          </ac:spMkLst>
        </pc:spChg>
        <pc:spChg chg="mod">
          <ac:chgData name="hassan MH" userId="84cd2103f36ef0dc" providerId="LiveId" clId="{503E8875-88F6-4C29-BD5A-496F9A349BB6}" dt="2022-04-24T15:44:15.805" v="1510"/>
          <ac:spMkLst>
            <pc:docMk/>
            <pc:sldMk cId="3944644770" sldId="407"/>
            <ac:spMk id="134" creationId="{5A4EE9E7-2089-4034-AC4E-DB48953941AF}"/>
          </ac:spMkLst>
        </pc:spChg>
        <pc:spChg chg="mod">
          <ac:chgData name="hassan MH" userId="84cd2103f36ef0dc" providerId="LiveId" clId="{503E8875-88F6-4C29-BD5A-496F9A349BB6}" dt="2022-04-24T15:44:15.805" v="1510"/>
          <ac:spMkLst>
            <pc:docMk/>
            <pc:sldMk cId="3944644770" sldId="407"/>
            <ac:spMk id="135" creationId="{859AFE58-9583-437B-A61F-B2FE70A8217B}"/>
          </ac:spMkLst>
        </pc:spChg>
        <pc:spChg chg="mod">
          <ac:chgData name="hassan MH" userId="84cd2103f36ef0dc" providerId="LiveId" clId="{503E8875-88F6-4C29-BD5A-496F9A349BB6}" dt="2022-04-24T15:44:15.805" v="1510"/>
          <ac:spMkLst>
            <pc:docMk/>
            <pc:sldMk cId="3944644770" sldId="407"/>
            <ac:spMk id="136" creationId="{6D21B60C-B6AC-440D-ACAC-04D5738E29BA}"/>
          </ac:spMkLst>
        </pc:spChg>
        <pc:spChg chg="mod">
          <ac:chgData name="hassan MH" userId="84cd2103f36ef0dc" providerId="LiveId" clId="{503E8875-88F6-4C29-BD5A-496F9A349BB6}" dt="2022-04-24T15:44:15.805" v="1510"/>
          <ac:spMkLst>
            <pc:docMk/>
            <pc:sldMk cId="3944644770" sldId="407"/>
            <ac:spMk id="138" creationId="{D22C87F2-2326-4A9C-95C6-BFC21A6BD8A9}"/>
          </ac:spMkLst>
        </pc:spChg>
        <pc:spChg chg="mod">
          <ac:chgData name="hassan MH" userId="84cd2103f36ef0dc" providerId="LiveId" clId="{503E8875-88F6-4C29-BD5A-496F9A349BB6}" dt="2022-04-24T15:44:15.805" v="1510"/>
          <ac:spMkLst>
            <pc:docMk/>
            <pc:sldMk cId="3944644770" sldId="407"/>
            <ac:spMk id="139" creationId="{68104D15-BBA2-481A-AFC9-D8BD523FB85C}"/>
          </ac:spMkLst>
        </pc:spChg>
        <pc:spChg chg="mod">
          <ac:chgData name="hassan MH" userId="84cd2103f36ef0dc" providerId="LiveId" clId="{503E8875-88F6-4C29-BD5A-496F9A349BB6}" dt="2022-04-24T15:44:15.805" v="1510"/>
          <ac:spMkLst>
            <pc:docMk/>
            <pc:sldMk cId="3944644770" sldId="407"/>
            <ac:spMk id="141" creationId="{7C3127D6-1B03-4960-B9F1-07B455A876D2}"/>
          </ac:spMkLst>
        </pc:spChg>
        <pc:spChg chg="mod">
          <ac:chgData name="hassan MH" userId="84cd2103f36ef0dc" providerId="LiveId" clId="{503E8875-88F6-4C29-BD5A-496F9A349BB6}" dt="2022-04-24T15:44:15.805" v="1510"/>
          <ac:spMkLst>
            <pc:docMk/>
            <pc:sldMk cId="3944644770" sldId="407"/>
            <ac:spMk id="143" creationId="{2ADF7586-A2C9-415C-A7D6-E8799780A5A1}"/>
          </ac:spMkLst>
        </pc:spChg>
        <pc:spChg chg="mod">
          <ac:chgData name="hassan MH" userId="84cd2103f36ef0dc" providerId="LiveId" clId="{503E8875-88F6-4C29-BD5A-496F9A349BB6}" dt="2022-04-24T15:44:15.805" v="1510"/>
          <ac:spMkLst>
            <pc:docMk/>
            <pc:sldMk cId="3944644770" sldId="407"/>
            <ac:spMk id="144" creationId="{4861ADD7-6C3E-4E3A-B47E-19B73A37AFE1}"/>
          </ac:spMkLst>
        </pc:spChg>
        <pc:spChg chg="mod">
          <ac:chgData name="hassan MH" userId="84cd2103f36ef0dc" providerId="LiveId" clId="{503E8875-88F6-4C29-BD5A-496F9A349BB6}" dt="2022-04-24T15:44:15.805" v="1510"/>
          <ac:spMkLst>
            <pc:docMk/>
            <pc:sldMk cId="3944644770" sldId="407"/>
            <ac:spMk id="145" creationId="{62A465B8-1747-49E4-829B-C779F1B6376E}"/>
          </ac:spMkLst>
        </pc:spChg>
        <pc:spChg chg="mod">
          <ac:chgData name="hassan MH" userId="84cd2103f36ef0dc" providerId="LiveId" clId="{503E8875-88F6-4C29-BD5A-496F9A349BB6}" dt="2022-04-24T15:44:15.805" v="1510"/>
          <ac:spMkLst>
            <pc:docMk/>
            <pc:sldMk cId="3944644770" sldId="407"/>
            <ac:spMk id="146" creationId="{9799D30E-A16D-4E00-A0B7-1A5AEAEDCCA7}"/>
          </ac:spMkLst>
        </pc:spChg>
        <pc:spChg chg="mod">
          <ac:chgData name="hassan MH" userId="84cd2103f36ef0dc" providerId="LiveId" clId="{503E8875-88F6-4C29-BD5A-496F9A349BB6}" dt="2022-04-24T15:44:15.805" v="1510"/>
          <ac:spMkLst>
            <pc:docMk/>
            <pc:sldMk cId="3944644770" sldId="407"/>
            <ac:spMk id="150" creationId="{81FFE24F-8104-4F70-B499-7BEF7DADB79C}"/>
          </ac:spMkLst>
        </pc:spChg>
        <pc:spChg chg="mod">
          <ac:chgData name="hassan MH" userId="84cd2103f36ef0dc" providerId="LiveId" clId="{503E8875-88F6-4C29-BD5A-496F9A349BB6}" dt="2022-04-24T15:44:15.805" v="1510"/>
          <ac:spMkLst>
            <pc:docMk/>
            <pc:sldMk cId="3944644770" sldId="407"/>
            <ac:spMk id="152" creationId="{D84E360A-DDA1-4D40-A13A-E7790B8BC6B0}"/>
          </ac:spMkLst>
        </pc:spChg>
        <pc:spChg chg="mod">
          <ac:chgData name="hassan MH" userId="84cd2103f36ef0dc" providerId="LiveId" clId="{503E8875-88F6-4C29-BD5A-496F9A349BB6}" dt="2022-04-24T15:44:15.805" v="1510"/>
          <ac:spMkLst>
            <pc:docMk/>
            <pc:sldMk cId="3944644770" sldId="407"/>
            <ac:spMk id="153" creationId="{823894FC-031D-49B6-859E-A2BB039F204D}"/>
          </ac:spMkLst>
        </pc:spChg>
        <pc:spChg chg="mod">
          <ac:chgData name="hassan MH" userId="84cd2103f36ef0dc" providerId="LiveId" clId="{503E8875-88F6-4C29-BD5A-496F9A349BB6}" dt="2022-04-24T15:44:15.805" v="1510"/>
          <ac:spMkLst>
            <pc:docMk/>
            <pc:sldMk cId="3944644770" sldId="407"/>
            <ac:spMk id="154" creationId="{22395645-94B1-498F-A8FA-37B54F98C561}"/>
          </ac:spMkLst>
        </pc:spChg>
        <pc:spChg chg="mod">
          <ac:chgData name="hassan MH" userId="84cd2103f36ef0dc" providerId="LiveId" clId="{503E8875-88F6-4C29-BD5A-496F9A349BB6}" dt="2022-04-24T15:44:15.805" v="1510"/>
          <ac:spMkLst>
            <pc:docMk/>
            <pc:sldMk cId="3944644770" sldId="407"/>
            <ac:spMk id="155" creationId="{D78AE2C9-93F1-4296-A45D-71F6F3CF10B4}"/>
          </ac:spMkLst>
        </pc:spChg>
        <pc:spChg chg="mod">
          <ac:chgData name="hassan MH" userId="84cd2103f36ef0dc" providerId="LiveId" clId="{503E8875-88F6-4C29-BD5A-496F9A349BB6}" dt="2022-04-24T15:44:15.805" v="1510"/>
          <ac:spMkLst>
            <pc:docMk/>
            <pc:sldMk cId="3944644770" sldId="407"/>
            <ac:spMk id="156" creationId="{6A75BA70-3186-4CBA-9E99-3E9410B9EC35}"/>
          </ac:spMkLst>
        </pc:spChg>
        <pc:spChg chg="del mod">
          <ac:chgData name="hassan MH" userId="84cd2103f36ef0dc" providerId="LiveId" clId="{503E8875-88F6-4C29-BD5A-496F9A349BB6}" dt="2022-04-24T15:44:19.170" v="1512" actId="478"/>
          <ac:spMkLst>
            <pc:docMk/>
            <pc:sldMk cId="3944644770" sldId="407"/>
            <ac:spMk id="157" creationId="{A61C243D-DBB9-475D-A1D5-CF73611353E9}"/>
          </ac:spMkLst>
        </pc:spChg>
        <pc:spChg chg="mod">
          <ac:chgData name="hassan MH" userId="84cd2103f36ef0dc" providerId="LiveId" clId="{503E8875-88F6-4C29-BD5A-496F9A349BB6}" dt="2022-04-24T15:44:15.805" v="1510"/>
          <ac:spMkLst>
            <pc:docMk/>
            <pc:sldMk cId="3944644770" sldId="407"/>
            <ac:spMk id="159" creationId="{4969B1DD-5923-460F-BD15-5A20055769D6}"/>
          </ac:spMkLst>
        </pc:spChg>
        <pc:spChg chg="mod">
          <ac:chgData name="hassan MH" userId="84cd2103f36ef0dc" providerId="LiveId" clId="{503E8875-88F6-4C29-BD5A-496F9A349BB6}" dt="2022-04-24T15:44:15.805" v="1510"/>
          <ac:spMkLst>
            <pc:docMk/>
            <pc:sldMk cId="3944644770" sldId="407"/>
            <ac:spMk id="160" creationId="{D8CB30CC-9F75-4450-AA59-FE593E997FBA}"/>
          </ac:spMkLst>
        </pc:spChg>
        <pc:spChg chg="mod">
          <ac:chgData name="hassan MH" userId="84cd2103f36ef0dc" providerId="LiveId" clId="{503E8875-88F6-4C29-BD5A-496F9A349BB6}" dt="2022-04-24T15:44:15.805" v="1510"/>
          <ac:spMkLst>
            <pc:docMk/>
            <pc:sldMk cId="3944644770" sldId="407"/>
            <ac:spMk id="161" creationId="{D6543116-0165-41D7-9652-5B811AE31023}"/>
          </ac:spMkLst>
        </pc:spChg>
        <pc:spChg chg="mod">
          <ac:chgData name="hassan MH" userId="84cd2103f36ef0dc" providerId="LiveId" clId="{503E8875-88F6-4C29-BD5A-496F9A349BB6}" dt="2022-04-24T15:44:15.805" v="1510"/>
          <ac:spMkLst>
            <pc:docMk/>
            <pc:sldMk cId="3944644770" sldId="407"/>
            <ac:spMk id="162" creationId="{25AC2126-F843-4325-AC98-F765D2EFFBE4}"/>
          </ac:spMkLst>
        </pc:spChg>
        <pc:spChg chg="mod">
          <ac:chgData name="hassan MH" userId="84cd2103f36ef0dc" providerId="LiveId" clId="{503E8875-88F6-4C29-BD5A-496F9A349BB6}" dt="2022-04-24T15:44:15.805" v="1510"/>
          <ac:spMkLst>
            <pc:docMk/>
            <pc:sldMk cId="3944644770" sldId="407"/>
            <ac:spMk id="163" creationId="{D6DB7CD3-51B4-47B9-ABD3-0C08ED3B0CB3}"/>
          </ac:spMkLst>
        </pc:spChg>
        <pc:spChg chg="mod">
          <ac:chgData name="hassan MH" userId="84cd2103f36ef0dc" providerId="LiveId" clId="{503E8875-88F6-4C29-BD5A-496F9A349BB6}" dt="2022-04-24T15:44:15.805" v="1510"/>
          <ac:spMkLst>
            <pc:docMk/>
            <pc:sldMk cId="3944644770" sldId="407"/>
            <ac:spMk id="164" creationId="{66D776AE-97C2-4451-AE1F-79EADD3A472A}"/>
          </ac:spMkLst>
        </pc:spChg>
        <pc:spChg chg="mod">
          <ac:chgData name="hassan MH" userId="84cd2103f36ef0dc" providerId="LiveId" clId="{503E8875-88F6-4C29-BD5A-496F9A349BB6}" dt="2022-04-24T15:44:15.805" v="1510"/>
          <ac:spMkLst>
            <pc:docMk/>
            <pc:sldMk cId="3944644770" sldId="407"/>
            <ac:spMk id="165" creationId="{F9BD05A5-98EE-4D1D-91E4-ECEDCDA47DBD}"/>
          </ac:spMkLst>
        </pc:spChg>
        <pc:spChg chg="mod">
          <ac:chgData name="hassan MH" userId="84cd2103f36ef0dc" providerId="LiveId" clId="{503E8875-88F6-4C29-BD5A-496F9A349BB6}" dt="2022-04-24T15:44:15.805" v="1510"/>
          <ac:spMkLst>
            <pc:docMk/>
            <pc:sldMk cId="3944644770" sldId="407"/>
            <ac:spMk id="166" creationId="{AF123BA5-518B-4BE4-8158-864E9F627F2A}"/>
          </ac:spMkLst>
        </pc:spChg>
        <pc:spChg chg="mod">
          <ac:chgData name="hassan MH" userId="84cd2103f36ef0dc" providerId="LiveId" clId="{503E8875-88F6-4C29-BD5A-496F9A349BB6}" dt="2022-04-24T15:44:15.805" v="1510"/>
          <ac:spMkLst>
            <pc:docMk/>
            <pc:sldMk cId="3944644770" sldId="407"/>
            <ac:spMk id="167" creationId="{9E4450EC-E31F-426D-95CB-A893221C42F7}"/>
          </ac:spMkLst>
        </pc:spChg>
        <pc:spChg chg="mod">
          <ac:chgData name="hassan MH" userId="84cd2103f36ef0dc" providerId="LiveId" clId="{503E8875-88F6-4C29-BD5A-496F9A349BB6}" dt="2022-04-24T15:44:15.805" v="1510"/>
          <ac:spMkLst>
            <pc:docMk/>
            <pc:sldMk cId="3944644770" sldId="407"/>
            <ac:spMk id="168" creationId="{A30EFFC9-1972-456F-963E-61D8708CA092}"/>
          </ac:spMkLst>
        </pc:spChg>
        <pc:spChg chg="mod">
          <ac:chgData name="hassan MH" userId="84cd2103f36ef0dc" providerId="LiveId" clId="{503E8875-88F6-4C29-BD5A-496F9A349BB6}" dt="2022-04-24T15:44:15.805" v="1510"/>
          <ac:spMkLst>
            <pc:docMk/>
            <pc:sldMk cId="3944644770" sldId="407"/>
            <ac:spMk id="169" creationId="{56BC3845-563B-43A6-B798-189A9032EC5C}"/>
          </ac:spMkLst>
        </pc:spChg>
        <pc:spChg chg="mod">
          <ac:chgData name="hassan MH" userId="84cd2103f36ef0dc" providerId="LiveId" clId="{503E8875-88F6-4C29-BD5A-496F9A349BB6}" dt="2022-04-24T15:44:15.805" v="1510"/>
          <ac:spMkLst>
            <pc:docMk/>
            <pc:sldMk cId="3944644770" sldId="407"/>
            <ac:spMk id="171" creationId="{95D12979-3E63-4720-8FF1-291CA4C14C29}"/>
          </ac:spMkLst>
        </pc:spChg>
        <pc:spChg chg="mod">
          <ac:chgData name="hassan MH" userId="84cd2103f36ef0dc" providerId="LiveId" clId="{503E8875-88F6-4C29-BD5A-496F9A349BB6}" dt="2022-04-24T15:44:15.805" v="1510"/>
          <ac:spMkLst>
            <pc:docMk/>
            <pc:sldMk cId="3944644770" sldId="407"/>
            <ac:spMk id="172" creationId="{D94DF26D-4C72-4CB6-BF4B-02DF38A92259}"/>
          </ac:spMkLst>
        </pc:spChg>
        <pc:spChg chg="mod">
          <ac:chgData name="hassan MH" userId="84cd2103f36ef0dc" providerId="LiveId" clId="{503E8875-88F6-4C29-BD5A-496F9A349BB6}" dt="2022-04-24T15:44:15.805" v="1510"/>
          <ac:spMkLst>
            <pc:docMk/>
            <pc:sldMk cId="3944644770" sldId="407"/>
            <ac:spMk id="173" creationId="{C0ED7CFD-EEED-436C-BDAB-73C852FC5A64}"/>
          </ac:spMkLst>
        </pc:spChg>
        <pc:spChg chg="mod">
          <ac:chgData name="hassan MH" userId="84cd2103f36ef0dc" providerId="LiveId" clId="{503E8875-88F6-4C29-BD5A-496F9A349BB6}" dt="2022-04-24T15:44:15.805" v="1510"/>
          <ac:spMkLst>
            <pc:docMk/>
            <pc:sldMk cId="3944644770" sldId="407"/>
            <ac:spMk id="174" creationId="{9D6CC16B-E5D8-4C92-A25D-8DAD06AE0089}"/>
          </ac:spMkLst>
        </pc:spChg>
        <pc:spChg chg="mod">
          <ac:chgData name="hassan MH" userId="84cd2103f36ef0dc" providerId="LiveId" clId="{503E8875-88F6-4C29-BD5A-496F9A349BB6}" dt="2022-04-24T15:44:15.805" v="1510"/>
          <ac:spMkLst>
            <pc:docMk/>
            <pc:sldMk cId="3944644770" sldId="407"/>
            <ac:spMk id="175" creationId="{A1C46119-0BC4-4C01-B3FA-EF7711C065D1}"/>
          </ac:spMkLst>
        </pc:spChg>
        <pc:spChg chg="mod">
          <ac:chgData name="hassan MH" userId="84cd2103f36ef0dc" providerId="LiveId" clId="{503E8875-88F6-4C29-BD5A-496F9A349BB6}" dt="2022-04-24T15:44:15.805" v="1510"/>
          <ac:spMkLst>
            <pc:docMk/>
            <pc:sldMk cId="3944644770" sldId="407"/>
            <ac:spMk id="176" creationId="{CCE595CD-12A1-4FCD-998A-5AA0E42720B7}"/>
          </ac:spMkLst>
        </pc:spChg>
        <pc:spChg chg="mod">
          <ac:chgData name="hassan MH" userId="84cd2103f36ef0dc" providerId="LiveId" clId="{503E8875-88F6-4C29-BD5A-496F9A349BB6}" dt="2022-04-24T15:44:15.805" v="1510"/>
          <ac:spMkLst>
            <pc:docMk/>
            <pc:sldMk cId="3944644770" sldId="407"/>
            <ac:spMk id="177" creationId="{992AEBAC-014B-4F0F-9F9D-AEBEBFD679EB}"/>
          </ac:spMkLst>
        </pc:spChg>
        <pc:spChg chg="mod">
          <ac:chgData name="hassan MH" userId="84cd2103f36ef0dc" providerId="LiveId" clId="{503E8875-88F6-4C29-BD5A-496F9A349BB6}" dt="2022-04-24T15:44:15.805" v="1510"/>
          <ac:spMkLst>
            <pc:docMk/>
            <pc:sldMk cId="3944644770" sldId="407"/>
            <ac:spMk id="178" creationId="{19353ADA-D23C-437C-B022-7738EB132CB6}"/>
          </ac:spMkLst>
        </pc:spChg>
        <pc:spChg chg="mod">
          <ac:chgData name="hassan MH" userId="84cd2103f36ef0dc" providerId="LiveId" clId="{503E8875-88F6-4C29-BD5A-496F9A349BB6}" dt="2022-04-24T15:44:15.805" v="1510"/>
          <ac:spMkLst>
            <pc:docMk/>
            <pc:sldMk cId="3944644770" sldId="407"/>
            <ac:spMk id="179" creationId="{473A6274-508F-48ED-A8ED-7DDFEB73949D}"/>
          </ac:spMkLst>
        </pc:spChg>
        <pc:spChg chg="mod">
          <ac:chgData name="hassan MH" userId="84cd2103f36ef0dc" providerId="LiveId" clId="{503E8875-88F6-4C29-BD5A-496F9A349BB6}" dt="2022-04-24T15:44:15.805" v="1510"/>
          <ac:spMkLst>
            <pc:docMk/>
            <pc:sldMk cId="3944644770" sldId="407"/>
            <ac:spMk id="180" creationId="{94310B18-8122-4870-8A44-80E454C53C1E}"/>
          </ac:spMkLst>
        </pc:spChg>
        <pc:spChg chg="mod">
          <ac:chgData name="hassan MH" userId="84cd2103f36ef0dc" providerId="LiveId" clId="{503E8875-88F6-4C29-BD5A-496F9A349BB6}" dt="2022-04-24T15:44:15.805" v="1510"/>
          <ac:spMkLst>
            <pc:docMk/>
            <pc:sldMk cId="3944644770" sldId="407"/>
            <ac:spMk id="181" creationId="{440EDF0B-6DCA-48D6-A00F-81E365939E4C}"/>
          </ac:spMkLst>
        </pc:spChg>
        <pc:spChg chg="mod">
          <ac:chgData name="hassan MH" userId="84cd2103f36ef0dc" providerId="LiveId" clId="{503E8875-88F6-4C29-BD5A-496F9A349BB6}" dt="2022-04-24T15:44:15.805" v="1510"/>
          <ac:spMkLst>
            <pc:docMk/>
            <pc:sldMk cId="3944644770" sldId="407"/>
            <ac:spMk id="182" creationId="{50F3C61E-9BE4-4EBC-97F4-F61EEC67B847}"/>
          </ac:spMkLst>
        </pc:spChg>
        <pc:spChg chg="mod">
          <ac:chgData name="hassan MH" userId="84cd2103f36ef0dc" providerId="LiveId" clId="{503E8875-88F6-4C29-BD5A-496F9A349BB6}" dt="2022-04-24T15:44:15.805" v="1510"/>
          <ac:spMkLst>
            <pc:docMk/>
            <pc:sldMk cId="3944644770" sldId="407"/>
            <ac:spMk id="183" creationId="{7921A14E-E477-40FB-ADB9-A9C0FA54F0B8}"/>
          </ac:spMkLst>
        </pc:spChg>
        <pc:spChg chg="mod">
          <ac:chgData name="hassan MH" userId="84cd2103f36ef0dc" providerId="LiveId" clId="{503E8875-88F6-4C29-BD5A-496F9A349BB6}" dt="2022-04-24T15:44:15.805" v="1510"/>
          <ac:spMkLst>
            <pc:docMk/>
            <pc:sldMk cId="3944644770" sldId="407"/>
            <ac:spMk id="184" creationId="{398C7FA4-3AF6-420D-AB36-50D8009E5E71}"/>
          </ac:spMkLst>
        </pc:spChg>
        <pc:spChg chg="mod">
          <ac:chgData name="hassan MH" userId="84cd2103f36ef0dc" providerId="LiveId" clId="{503E8875-88F6-4C29-BD5A-496F9A349BB6}" dt="2022-04-24T15:44:15.805" v="1510"/>
          <ac:spMkLst>
            <pc:docMk/>
            <pc:sldMk cId="3944644770" sldId="407"/>
            <ac:spMk id="185" creationId="{5F5F8139-FDDE-4C15-806E-D5A698C5627F}"/>
          </ac:spMkLst>
        </pc:spChg>
        <pc:spChg chg="mod">
          <ac:chgData name="hassan MH" userId="84cd2103f36ef0dc" providerId="LiveId" clId="{503E8875-88F6-4C29-BD5A-496F9A349BB6}" dt="2022-04-24T15:44:15.805" v="1510"/>
          <ac:spMkLst>
            <pc:docMk/>
            <pc:sldMk cId="3944644770" sldId="407"/>
            <ac:spMk id="186" creationId="{3A69763A-C96B-437E-B83B-0DA1F9CB9328}"/>
          </ac:spMkLst>
        </pc:spChg>
        <pc:spChg chg="mod">
          <ac:chgData name="hassan MH" userId="84cd2103f36ef0dc" providerId="LiveId" clId="{503E8875-88F6-4C29-BD5A-496F9A349BB6}" dt="2022-04-24T15:44:15.805" v="1510"/>
          <ac:spMkLst>
            <pc:docMk/>
            <pc:sldMk cId="3944644770" sldId="407"/>
            <ac:spMk id="187" creationId="{3306E731-1404-4DFE-B840-4B9B46E003DE}"/>
          </ac:spMkLst>
        </pc:spChg>
        <pc:spChg chg="mod">
          <ac:chgData name="hassan MH" userId="84cd2103f36ef0dc" providerId="LiveId" clId="{503E8875-88F6-4C29-BD5A-496F9A349BB6}" dt="2022-04-24T15:44:15.805" v="1510"/>
          <ac:spMkLst>
            <pc:docMk/>
            <pc:sldMk cId="3944644770" sldId="407"/>
            <ac:spMk id="188" creationId="{3BBE9A6E-BE2A-4D7D-9EB8-DFDB3965BD9D}"/>
          </ac:spMkLst>
        </pc:spChg>
        <pc:spChg chg="mod">
          <ac:chgData name="hassan MH" userId="84cd2103f36ef0dc" providerId="LiveId" clId="{503E8875-88F6-4C29-BD5A-496F9A349BB6}" dt="2022-04-24T15:44:15.805" v="1510"/>
          <ac:spMkLst>
            <pc:docMk/>
            <pc:sldMk cId="3944644770" sldId="407"/>
            <ac:spMk id="189" creationId="{5FCA0F8B-7AEF-409D-8739-6AB92090FFAF}"/>
          </ac:spMkLst>
        </pc:spChg>
        <pc:spChg chg="mod">
          <ac:chgData name="hassan MH" userId="84cd2103f36ef0dc" providerId="LiveId" clId="{503E8875-88F6-4C29-BD5A-496F9A349BB6}" dt="2022-04-24T15:44:15.805" v="1510"/>
          <ac:spMkLst>
            <pc:docMk/>
            <pc:sldMk cId="3944644770" sldId="407"/>
            <ac:spMk id="190" creationId="{260B6D3F-F0D6-4B68-8804-8F85978F1919}"/>
          </ac:spMkLst>
        </pc:spChg>
        <pc:grpChg chg="add mod">
          <ac:chgData name="hassan MH" userId="84cd2103f36ef0dc" providerId="LiveId" clId="{503E8875-88F6-4C29-BD5A-496F9A349BB6}" dt="2022-04-24T15:24:14.735" v="1280" actId="1076"/>
          <ac:grpSpMkLst>
            <pc:docMk/>
            <pc:sldMk cId="3944644770" sldId="407"/>
            <ac:grpSpMk id="2" creationId="{DC2ACCFA-2556-4867-AE5B-9F3E7978528F}"/>
          </ac:grpSpMkLst>
        </pc:grpChg>
        <pc:grpChg chg="add mod">
          <ac:chgData name="hassan MH" userId="84cd2103f36ef0dc" providerId="LiveId" clId="{503E8875-88F6-4C29-BD5A-496F9A349BB6}" dt="2022-04-24T15:44:44.192" v="1525" actId="1076"/>
          <ac:grpSpMkLst>
            <pc:docMk/>
            <pc:sldMk cId="3944644770" sldId="407"/>
            <ac:grpSpMk id="4" creationId="{65AC70A2-2607-4307-8BF6-5AB59ACAC452}"/>
          </ac:grpSpMkLst>
        </pc:grpChg>
        <pc:grpChg chg="del mod">
          <ac:chgData name="hassan MH" userId="84cd2103f36ef0dc" providerId="LiveId" clId="{503E8875-88F6-4C29-BD5A-496F9A349BB6}" dt="2022-04-24T15:44:29.429" v="1517" actId="21"/>
          <ac:grpSpMkLst>
            <pc:docMk/>
            <pc:sldMk cId="3944644770" sldId="407"/>
            <ac:grpSpMk id="120" creationId="{222528DB-F68F-4878-81E5-FC12C6E6FC78}"/>
          </ac:grpSpMkLst>
        </pc:grpChg>
        <pc:grpChg chg="mod">
          <ac:chgData name="hassan MH" userId="84cd2103f36ef0dc" providerId="LiveId" clId="{503E8875-88F6-4C29-BD5A-496F9A349BB6}" dt="2022-04-24T15:44:15.805" v="1510"/>
          <ac:grpSpMkLst>
            <pc:docMk/>
            <pc:sldMk cId="3944644770" sldId="407"/>
            <ac:grpSpMk id="125" creationId="{869D5838-DBB7-4246-9682-75367F861314}"/>
          </ac:grpSpMkLst>
        </pc:grpChg>
        <pc:grpChg chg="mod">
          <ac:chgData name="hassan MH" userId="84cd2103f36ef0dc" providerId="LiveId" clId="{503E8875-88F6-4C29-BD5A-496F9A349BB6}" dt="2022-04-24T15:44:15.805" v="1510"/>
          <ac:grpSpMkLst>
            <pc:docMk/>
            <pc:sldMk cId="3944644770" sldId="407"/>
            <ac:grpSpMk id="137" creationId="{3321E1E9-6532-47A4-B8CF-6B336B8E5035}"/>
          </ac:grpSpMkLst>
        </pc:grpChg>
        <pc:grpChg chg="mod">
          <ac:chgData name="hassan MH" userId="84cd2103f36ef0dc" providerId="LiveId" clId="{503E8875-88F6-4C29-BD5A-496F9A349BB6}" dt="2022-04-24T15:44:15.805" v="1510"/>
          <ac:grpSpMkLst>
            <pc:docMk/>
            <pc:sldMk cId="3944644770" sldId="407"/>
            <ac:grpSpMk id="140" creationId="{22E254EC-B087-4E60-9D71-A15D932D8304}"/>
          </ac:grpSpMkLst>
        </pc:grpChg>
        <pc:grpChg chg="mod">
          <ac:chgData name="hassan MH" userId="84cd2103f36ef0dc" providerId="LiveId" clId="{503E8875-88F6-4C29-BD5A-496F9A349BB6}" dt="2022-04-24T15:44:15.805" v="1510"/>
          <ac:grpSpMkLst>
            <pc:docMk/>
            <pc:sldMk cId="3944644770" sldId="407"/>
            <ac:grpSpMk id="142" creationId="{9308298E-F4E9-4E0E-8F81-68BA85387205}"/>
          </ac:grpSpMkLst>
        </pc:grpChg>
        <pc:grpChg chg="mod">
          <ac:chgData name="hassan MH" userId="84cd2103f36ef0dc" providerId="LiveId" clId="{503E8875-88F6-4C29-BD5A-496F9A349BB6}" dt="2022-04-24T15:44:15.805" v="1510"/>
          <ac:grpSpMkLst>
            <pc:docMk/>
            <pc:sldMk cId="3944644770" sldId="407"/>
            <ac:grpSpMk id="147" creationId="{44F91C2D-5674-4E4B-B0FA-CB3C17226C51}"/>
          </ac:grpSpMkLst>
        </pc:grpChg>
        <pc:grpChg chg="mod">
          <ac:chgData name="hassan MH" userId="84cd2103f36ef0dc" providerId="LiveId" clId="{503E8875-88F6-4C29-BD5A-496F9A349BB6}" dt="2022-04-24T15:44:15.805" v="1510"/>
          <ac:grpSpMkLst>
            <pc:docMk/>
            <pc:sldMk cId="3944644770" sldId="407"/>
            <ac:grpSpMk id="148" creationId="{0B53756B-62CE-4494-8A9A-CE53FB116713}"/>
          </ac:grpSpMkLst>
        </pc:grpChg>
        <pc:grpChg chg="mod">
          <ac:chgData name="hassan MH" userId="84cd2103f36ef0dc" providerId="LiveId" clId="{503E8875-88F6-4C29-BD5A-496F9A349BB6}" dt="2022-04-24T15:44:15.805" v="1510"/>
          <ac:grpSpMkLst>
            <pc:docMk/>
            <pc:sldMk cId="3944644770" sldId="407"/>
            <ac:grpSpMk id="149" creationId="{163F47BD-9A31-4EEA-BF32-AA4B4F1ABF98}"/>
          </ac:grpSpMkLst>
        </pc:grpChg>
        <pc:grpChg chg="mod">
          <ac:chgData name="hassan MH" userId="84cd2103f36ef0dc" providerId="LiveId" clId="{503E8875-88F6-4C29-BD5A-496F9A349BB6}" dt="2022-04-24T15:44:15.805" v="1510"/>
          <ac:grpSpMkLst>
            <pc:docMk/>
            <pc:sldMk cId="3944644770" sldId="407"/>
            <ac:grpSpMk id="151" creationId="{341201A6-5C0D-4486-BC8C-0E48C649A1C8}"/>
          </ac:grpSpMkLst>
        </pc:grpChg>
        <pc:grpChg chg="mod">
          <ac:chgData name="hassan MH" userId="84cd2103f36ef0dc" providerId="LiveId" clId="{503E8875-88F6-4C29-BD5A-496F9A349BB6}" dt="2022-04-24T15:44:15.805" v="1510"/>
          <ac:grpSpMkLst>
            <pc:docMk/>
            <pc:sldMk cId="3944644770" sldId="407"/>
            <ac:grpSpMk id="158" creationId="{ACBA256C-23EA-468C-9DCA-03D6E923DAD5}"/>
          </ac:grpSpMkLst>
        </pc:grpChg>
        <pc:grpChg chg="mod">
          <ac:chgData name="hassan MH" userId="84cd2103f36ef0dc" providerId="LiveId" clId="{503E8875-88F6-4C29-BD5A-496F9A349BB6}" dt="2022-04-24T15:44:15.805" v="1510"/>
          <ac:grpSpMkLst>
            <pc:docMk/>
            <pc:sldMk cId="3944644770" sldId="407"/>
            <ac:grpSpMk id="170" creationId="{537DB522-0D8B-4799-AB80-9A49272CF150}"/>
          </ac:grpSpMkLst>
        </pc:grpChg>
        <pc:picChg chg="add mod">
          <ac:chgData name="hassan MH" userId="84cd2103f36ef0dc" providerId="LiveId" clId="{503E8875-88F6-4C29-BD5A-496F9A349BB6}" dt="2022-04-24T15:48:01.552" v="1602" actId="1076"/>
          <ac:picMkLst>
            <pc:docMk/>
            <pc:sldMk cId="3944644770" sldId="407"/>
            <ac:picMk id="3" creationId="{4EEDFD18-F899-4F06-9802-2E90181C72CF}"/>
          </ac:picMkLst>
        </pc:picChg>
        <pc:picChg chg="del">
          <ac:chgData name="hassan MH" userId="84cd2103f36ef0dc" providerId="LiveId" clId="{503E8875-88F6-4C29-BD5A-496F9A349BB6}" dt="2022-04-24T15:24:04.755" v="1277" actId="478"/>
          <ac:picMkLst>
            <pc:docMk/>
            <pc:sldMk cId="3944644770" sldId="407"/>
            <ac:picMk id="34" creationId="{D5D3F332-F2F1-446C-9978-A70CF41E49A0}"/>
          </ac:picMkLst>
        </pc:picChg>
      </pc:sldChg>
      <pc:sldChg chg="addSp delSp modSp add mod">
        <pc:chgData name="hassan MH" userId="84cd2103f36ef0dc" providerId="LiveId" clId="{503E8875-88F6-4C29-BD5A-496F9A349BB6}" dt="2022-04-24T15:47:08.523" v="1586" actId="1076"/>
        <pc:sldMkLst>
          <pc:docMk/>
          <pc:sldMk cId="3291900804" sldId="408"/>
        </pc:sldMkLst>
        <pc:spChg chg="mod">
          <ac:chgData name="hassan MH" userId="84cd2103f36ef0dc" providerId="LiveId" clId="{503E8875-88F6-4C29-BD5A-496F9A349BB6}" dt="2022-04-24T15:28:30.265" v="1331" actId="14100"/>
          <ac:spMkLst>
            <pc:docMk/>
            <pc:sldMk cId="3291900804" sldId="408"/>
            <ac:spMk id="3" creationId="{282B1698-7832-41E7-BB90-E1030ECF6716}"/>
          </ac:spMkLst>
        </pc:spChg>
        <pc:spChg chg="del mod">
          <ac:chgData name="hassan MH" userId="84cd2103f36ef0dc" providerId="LiveId" clId="{503E8875-88F6-4C29-BD5A-496F9A349BB6}" dt="2022-04-24T15:28:57.209" v="1336" actId="478"/>
          <ac:spMkLst>
            <pc:docMk/>
            <pc:sldMk cId="3291900804" sldId="408"/>
            <ac:spMk id="12" creationId="{B038FB05-FBFE-4696-BB10-6D75C870EECE}"/>
          </ac:spMkLst>
        </pc:spChg>
        <pc:spChg chg="del">
          <ac:chgData name="hassan MH" userId="84cd2103f36ef0dc" providerId="LiveId" clId="{503E8875-88F6-4C29-BD5A-496F9A349BB6}" dt="2022-04-24T15:29:00.755" v="1339" actId="478"/>
          <ac:spMkLst>
            <pc:docMk/>
            <pc:sldMk cId="3291900804" sldId="408"/>
            <ac:spMk id="80" creationId="{96A42EE9-ABA1-4BAF-BCD0-D4FB059127FD}"/>
          </ac:spMkLst>
        </pc:spChg>
        <pc:spChg chg="del">
          <ac:chgData name="hassan MH" userId="84cd2103f36ef0dc" providerId="LiveId" clId="{503E8875-88F6-4C29-BD5A-496F9A349BB6}" dt="2022-04-24T15:28:57.777" v="1337" actId="478"/>
          <ac:spMkLst>
            <pc:docMk/>
            <pc:sldMk cId="3291900804" sldId="408"/>
            <ac:spMk id="105" creationId="{7835E43D-109A-455A-BAC8-3AB89311E8E1}"/>
          </ac:spMkLst>
        </pc:spChg>
        <pc:spChg chg="mod">
          <ac:chgData name="hassan MH" userId="84cd2103f36ef0dc" providerId="LiveId" clId="{503E8875-88F6-4C29-BD5A-496F9A349BB6}" dt="2022-04-24T15:25:16.531" v="1283"/>
          <ac:spMkLst>
            <pc:docMk/>
            <pc:sldMk cId="3291900804" sldId="408"/>
            <ac:spMk id="121" creationId="{20589D0D-C95C-43CC-B640-8ED03DFAFDF3}"/>
          </ac:spMkLst>
        </pc:spChg>
        <pc:spChg chg="mod">
          <ac:chgData name="hassan MH" userId="84cd2103f36ef0dc" providerId="LiveId" clId="{503E8875-88F6-4C29-BD5A-496F9A349BB6}" dt="2022-04-24T15:25:16.531" v="1283"/>
          <ac:spMkLst>
            <pc:docMk/>
            <pc:sldMk cId="3291900804" sldId="408"/>
            <ac:spMk id="123" creationId="{FB4AF54D-AB7E-4EA0-9DBA-B8111F3A2991}"/>
          </ac:spMkLst>
        </pc:spChg>
        <pc:spChg chg="mod">
          <ac:chgData name="hassan MH" userId="84cd2103f36ef0dc" providerId="LiveId" clId="{503E8875-88F6-4C29-BD5A-496F9A349BB6}" dt="2022-04-24T15:25:16.531" v="1283"/>
          <ac:spMkLst>
            <pc:docMk/>
            <pc:sldMk cId="3291900804" sldId="408"/>
            <ac:spMk id="124" creationId="{3200BBE0-8D5F-4797-A7DD-86FB26BD1E15}"/>
          </ac:spMkLst>
        </pc:spChg>
        <pc:spChg chg="mod">
          <ac:chgData name="hassan MH" userId="84cd2103f36ef0dc" providerId="LiveId" clId="{503E8875-88F6-4C29-BD5A-496F9A349BB6}" dt="2022-04-24T15:25:16.531" v="1283"/>
          <ac:spMkLst>
            <pc:docMk/>
            <pc:sldMk cId="3291900804" sldId="408"/>
            <ac:spMk id="125" creationId="{1B609A11-BE54-4448-84FB-A228F23C7E1C}"/>
          </ac:spMkLst>
        </pc:spChg>
        <pc:spChg chg="mod">
          <ac:chgData name="hassan MH" userId="84cd2103f36ef0dc" providerId="LiveId" clId="{503E8875-88F6-4C29-BD5A-496F9A349BB6}" dt="2022-04-24T15:25:16.531" v="1283"/>
          <ac:spMkLst>
            <pc:docMk/>
            <pc:sldMk cId="3291900804" sldId="408"/>
            <ac:spMk id="126" creationId="{841FEEBD-8BB1-4E1F-98AB-EB3CFFEFFBA9}"/>
          </ac:spMkLst>
        </pc:spChg>
        <pc:spChg chg="mod">
          <ac:chgData name="hassan MH" userId="84cd2103f36ef0dc" providerId="LiveId" clId="{503E8875-88F6-4C29-BD5A-496F9A349BB6}" dt="2022-04-24T15:25:16.531" v="1283"/>
          <ac:spMkLst>
            <pc:docMk/>
            <pc:sldMk cId="3291900804" sldId="408"/>
            <ac:spMk id="127" creationId="{BA951669-238C-41C3-B84F-2E7DC5D21C7E}"/>
          </ac:spMkLst>
        </pc:spChg>
        <pc:spChg chg="mod">
          <ac:chgData name="hassan MH" userId="84cd2103f36ef0dc" providerId="LiveId" clId="{503E8875-88F6-4C29-BD5A-496F9A349BB6}" dt="2022-04-24T15:25:16.531" v="1283"/>
          <ac:spMkLst>
            <pc:docMk/>
            <pc:sldMk cId="3291900804" sldId="408"/>
            <ac:spMk id="128" creationId="{0307ECE9-8E98-4682-B3CE-92CC72636115}"/>
          </ac:spMkLst>
        </pc:spChg>
        <pc:spChg chg="mod">
          <ac:chgData name="hassan MH" userId="84cd2103f36ef0dc" providerId="LiveId" clId="{503E8875-88F6-4C29-BD5A-496F9A349BB6}" dt="2022-04-24T15:25:16.531" v="1283"/>
          <ac:spMkLst>
            <pc:docMk/>
            <pc:sldMk cId="3291900804" sldId="408"/>
            <ac:spMk id="129" creationId="{55E37854-50C4-47F2-93F5-F13872A94F79}"/>
          </ac:spMkLst>
        </pc:spChg>
        <pc:spChg chg="mod">
          <ac:chgData name="hassan MH" userId="84cd2103f36ef0dc" providerId="LiveId" clId="{503E8875-88F6-4C29-BD5A-496F9A349BB6}" dt="2022-04-24T15:25:16.531" v="1283"/>
          <ac:spMkLst>
            <pc:docMk/>
            <pc:sldMk cId="3291900804" sldId="408"/>
            <ac:spMk id="130" creationId="{4C2F0089-77F1-4AF1-9CA6-242CC26E4FA3}"/>
          </ac:spMkLst>
        </pc:spChg>
        <pc:spChg chg="mod">
          <ac:chgData name="hassan MH" userId="84cd2103f36ef0dc" providerId="LiveId" clId="{503E8875-88F6-4C29-BD5A-496F9A349BB6}" dt="2022-04-24T15:25:16.531" v="1283"/>
          <ac:spMkLst>
            <pc:docMk/>
            <pc:sldMk cId="3291900804" sldId="408"/>
            <ac:spMk id="131" creationId="{9CB93D31-AA00-426C-8773-D02E4FA92B85}"/>
          </ac:spMkLst>
        </pc:spChg>
        <pc:spChg chg="mod">
          <ac:chgData name="hassan MH" userId="84cd2103f36ef0dc" providerId="LiveId" clId="{503E8875-88F6-4C29-BD5A-496F9A349BB6}" dt="2022-04-24T15:25:16.531" v="1283"/>
          <ac:spMkLst>
            <pc:docMk/>
            <pc:sldMk cId="3291900804" sldId="408"/>
            <ac:spMk id="132" creationId="{976A9F78-2D4C-44C1-9185-DC590AA90B04}"/>
          </ac:spMkLst>
        </pc:spChg>
        <pc:spChg chg="mod">
          <ac:chgData name="hassan MH" userId="84cd2103f36ef0dc" providerId="LiveId" clId="{503E8875-88F6-4C29-BD5A-496F9A349BB6}" dt="2022-04-24T15:25:16.531" v="1283"/>
          <ac:spMkLst>
            <pc:docMk/>
            <pc:sldMk cId="3291900804" sldId="408"/>
            <ac:spMk id="133" creationId="{382D9128-3E4A-475B-8C39-99365F034CDF}"/>
          </ac:spMkLst>
        </pc:spChg>
        <pc:spChg chg="mod">
          <ac:chgData name="hassan MH" userId="84cd2103f36ef0dc" providerId="LiveId" clId="{503E8875-88F6-4C29-BD5A-496F9A349BB6}" dt="2022-04-24T15:25:16.531" v="1283"/>
          <ac:spMkLst>
            <pc:docMk/>
            <pc:sldMk cId="3291900804" sldId="408"/>
            <ac:spMk id="134" creationId="{435BD84B-E66C-4090-9DB3-CF98BE54CCF8}"/>
          </ac:spMkLst>
        </pc:spChg>
        <pc:spChg chg="mod">
          <ac:chgData name="hassan MH" userId="84cd2103f36ef0dc" providerId="LiveId" clId="{503E8875-88F6-4C29-BD5A-496F9A349BB6}" dt="2022-04-24T15:25:16.531" v="1283"/>
          <ac:spMkLst>
            <pc:docMk/>
            <pc:sldMk cId="3291900804" sldId="408"/>
            <ac:spMk id="135" creationId="{E81695D0-22E0-4C60-B896-75C427D42EAC}"/>
          </ac:spMkLst>
        </pc:spChg>
        <pc:spChg chg="mod">
          <ac:chgData name="hassan MH" userId="84cd2103f36ef0dc" providerId="LiveId" clId="{503E8875-88F6-4C29-BD5A-496F9A349BB6}" dt="2022-04-24T15:25:16.531" v="1283"/>
          <ac:spMkLst>
            <pc:docMk/>
            <pc:sldMk cId="3291900804" sldId="408"/>
            <ac:spMk id="136" creationId="{AA190025-A301-4890-AA4D-02CB0B006E33}"/>
          </ac:spMkLst>
        </pc:spChg>
        <pc:spChg chg="mod">
          <ac:chgData name="hassan MH" userId="84cd2103f36ef0dc" providerId="LiveId" clId="{503E8875-88F6-4C29-BD5A-496F9A349BB6}" dt="2022-04-24T15:25:16.531" v="1283"/>
          <ac:spMkLst>
            <pc:docMk/>
            <pc:sldMk cId="3291900804" sldId="408"/>
            <ac:spMk id="137" creationId="{A63BB46F-3213-45AD-B4A0-B40A98B45CBF}"/>
          </ac:spMkLst>
        </pc:spChg>
        <pc:spChg chg="mod">
          <ac:chgData name="hassan MH" userId="84cd2103f36ef0dc" providerId="LiveId" clId="{503E8875-88F6-4C29-BD5A-496F9A349BB6}" dt="2022-04-24T15:25:16.531" v="1283"/>
          <ac:spMkLst>
            <pc:docMk/>
            <pc:sldMk cId="3291900804" sldId="408"/>
            <ac:spMk id="138" creationId="{0BC8F926-8FF5-4D16-AD98-A9A4DA50099D}"/>
          </ac:spMkLst>
        </pc:spChg>
        <pc:spChg chg="mod">
          <ac:chgData name="hassan MH" userId="84cd2103f36ef0dc" providerId="LiveId" clId="{503E8875-88F6-4C29-BD5A-496F9A349BB6}" dt="2022-04-24T15:25:16.531" v="1283"/>
          <ac:spMkLst>
            <pc:docMk/>
            <pc:sldMk cId="3291900804" sldId="408"/>
            <ac:spMk id="139" creationId="{A0E85D61-CF00-487B-A647-FF29B16403EB}"/>
          </ac:spMkLst>
        </pc:spChg>
        <pc:spChg chg="mod">
          <ac:chgData name="hassan MH" userId="84cd2103f36ef0dc" providerId="LiveId" clId="{503E8875-88F6-4C29-BD5A-496F9A349BB6}" dt="2022-04-24T15:25:16.531" v="1283"/>
          <ac:spMkLst>
            <pc:docMk/>
            <pc:sldMk cId="3291900804" sldId="408"/>
            <ac:spMk id="140" creationId="{0352D90C-79CD-4AF6-BE42-DEF6AF8AB06E}"/>
          </ac:spMkLst>
        </pc:spChg>
        <pc:spChg chg="mod">
          <ac:chgData name="hassan MH" userId="84cd2103f36ef0dc" providerId="LiveId" clId="{503E8875-88F6-4C29-BD5A-496F9A349BB6}" dt="2022-04-24T15:25:16.531" v="1283"/>
          <ac:spMkLst>
            <pc:docMk/>
            <pc:sldMk cId="3291900804" sldId="408"/>
            <ac:spMk id="141" creationId="{1DBC2898-A608-4196-9FAA-1A66C62DCFB9}"/>
          </ac:spMkLst>
        </pc:spChg>
        <pc:spChg chg="mod">
          <ac:chgData name="hassan MH" userId="84cd2103f36ef0dc" providerId="LiveId" clId="{503E8875-88F6-4C29-BD5A-496F9A349BB6}" dt="2022-04-24T15:25:16.531" v="1283"/>
          <ac:spMkLst>
            <pc:docMk/>
            <pc:sldMk cId="3291900804" sldId="408"/>
            <ac:spMk id="142" creationId="{F4096BF1-8551-4BAE-AE85-4C18B6936DF2}"/>
          </ac:spMkLst>
        </pc:spChg>
        <pc:spChg chg="mod">
          <ac:chgData name="hassan MH" userId="84cd2103f36ef0dc" providerId="LiveId" clId="{503E8875-88F6-4C29-BD5A-496F9A349BB6}" dt="2022-04-24T15:25:16.531" v="1283"/>
          <ac:spMkLst>
            <pc:docMk/>
            <pc:sldMk cId="3291900804" sldId="408"/>
            <ac:spMk id="143" creationId="{DD59C7E7-92BC-4DD8-B9DA-9F2242172148}"/>
          </ac:spMkLst>
        </pc:spChg>
        <pc:spChg chg="mod">
          <ac:chgData name="hassan MH" userId="84cd2103f36ef0dc" providerId="LiveId" clId="{503E8875-88F6-4C29-BD5A-496F9A349BB6}" dt="2022-04-24T15:25:16.531" v="1283"/>
          <ac:spMkLst>
            <pc:docMk/>
            <pc:sldMk cId="3291900804" sldId="408"/>
            <ac:spMk id="144" creationId="{0EC16D10-F0A0-48AF-B329-B5E76017A73A}"/>
          </ac:spMkLst>
        </pc:spChg>
        <pc:spChg chg="mod">
          <ac:chgData name="hassan MH" userId="84cd2103f36ef0dc" providerId="LiveId" clId="{503E8875-88F6-4C29-BD5A-496F9A349BB6}" dt="2022-04-24T15:25:16.531" v="1283"/>
          <ac:spMkLst>
            <pc:docMk/>
            <pc:sldMk cId="3291900804" sldId="408"/>
            <ac:spMk id="145" creationId="{807E195C-376B-414C-8F13-21F6EE637FD1}"/>
          </ac:spMkLst>
        </pc:spChg>
        <pc:spChg chg="mod">
          <ac:chgData name="hassan MH" userId="84cd2103f36ef0dc" providerId="LiveId" clId="{503E8875-88F6-4C29-BD5A-496F9A349BB6}" dt="2022-04-24T15:25:16.531" v="1283"/>
          <ac:spMkLst>
            <pc:docMk/>
            <pc:sldMk cId="3291900804" sldId="408"/>
            <ac:spMk id="146" creationId="{7497C7A9-46A3-41D9-9E2D-7839FA438664}"/>
          </ac:spMkLst>
        </pc:spChg>
        <pc:spChg chg="mod">
          <ac:chgData name="hassan MH" userId="84cd2103f36ef0dc" providerId="LiveId" clId="{503E8875-88F6-4C29-BD5A-496F9A349BB6}" dt="2022-04-24T15:25:16.531" v="1283"/>
          <ac:spMkLst>
            <pc:docMk/>
            <pc:sldMk cId="3291900804" sldId="408"/>
            <ac:spMk id="147" creationId="{7329F5DE-F5AC-4552-9B01-E6D6888E522C}"/>
          </ac:spMkLst>
        </pc:spChg>
        <pc:spChg chg="mod">
          <ac:chgData name="hassan MH" userId="84cd2103f36ef0dc" providerId="LiveId" clId="{503E8875-88F6-4C29-BD5A-496F9A349BB6}" dt="2022-04-24T15:25:16.531" v="1283"/>
          <ac:spMkLst>
            <pc:docMk/>
            <pc:sldMk cId="3291900804" sldId="408"/>
            <ac:spMk id="148" creationId="{41EFC243-F985-4B35-AFDD-AEF987140771}"/>
          </ac:spMkLst>
        </pc:spChg>
        <pc:spChg chg="mod">
          <ac:chgData name="hassan MH" userId="84cd2103f36ef0dc" providerId="LiveId" clId="{503E8875-88F6-4C29-BD5A-496F9A349BB6}" dt="2022-04-24T15:25:16.531" v="1283"/>
          <ac:spMkLst>
            <pc:docMk/>
            <pc:sldMk cId="3291900804" sldId="408"/>
            <ac:spMk id="149" creationId="{2145A475-07AC-4918-9026-0094D7530216}"/>
          </ac:spMkLst>
        </pc:spChg>
        <pc:spChg chg="mod">
          <ac:chgData name="hassan MH" userId="84cd2103f36ef0dc" providerId="LiveId" clId="{503E8875-88F6-4C29-BD5A-496F9A349BB6}" dt="2022-04-24T15:25:16.531" v="1283"/>
          <ac:spMkLst>
            <pc:docMk/>
            <pc:sldMk cId="3291900804" sldId="408"/>
            <ac:spMk id="150" creationId="{4E8333C5-4028-4CB0-BB31-11360678ED1F}"/>
          </ac:spMkLst>
        </pc:spChg>
        <pc:spChg chg="mod">
          <ac:chgData name="hassan MH" userId="84cd2103f36ef0dc" providerId="LiveId" clId="{503E8875-88F6-4C29-BD5A-496F9A349BB6}" dt="2022-04-24T15:25:16.531" v="1283"/>
          <ac:spMkLst>
            <pc:docMk/>
            <pc:sldMk cId="3291900804" sldId="408"/>
            <ac:spMk id="151" creationId="{42CC3FC0-BF9B-4EE8-AEB7-581A9549CDAE}"/>
          </ac:spMkLst>
        </pc:spChg>
        <pc:spChg chg="mod">
          <ac:chgData name="hassan MH" userId="84cd2103f36ef0dc" providerId="LiveId" clId="{503E8875-88F6-4C29-BD5A-496F9A349BB6}" dt="2022-04-24T15:25:16.531" v="1283"/>
          <ac:spMkLst>
            <pc:docMk/>
            <pc:sldMk cId="3291900804" sldId="408"/>
            <ac:spMk id="152" creationId="{BD3E9079-E7E5-4137-B841-88BBFF1DE2F7}"/>
          </ac:spMkLst>
        </pc:spChg>
        <pc:spChg chg="mod">
          <ac:chgData name="hassan MH" userId="84cd2103f36ef0dc" providerId="LiveId" clId="{503E8875-88F6-4C29-BD5A-496F9A349BB6}" dt="2022-04-24T15:25:16.531" v="1283"/>
          <ac:spMkLst>
            <pc:docMk/>
            <pc:sldMk cId="3291900804" sldId="408"/>
            <ac:spMk id="153" creationId="{ACE0D74D-01CA-4BBF-A6A4-897763E8E920}"/>
          </ac:spMkLst>
        </pc:spChg>
        <pc:spChg chg="mod">
          <ac:chgData name="hassan MH" userId="84cd2103f36ef0dc" providerId="LiveId" clId="{503E8875-88F6-4C29-BD5A-496F9A349BB6}" dt="2022-04-24T15:25:16.531" v="1283"/>
          <ac:spMkLst>
            <pc:docMk/>
            <pc:sldMk cId="3291900804" sldId="408"/>
            <ac:spMk id="154" creationId="{ECFC161F-DDFF-4509-B9D4-7B2025455391}"/>
          </ac:spMkLst>
        </pc:spChg>
        <pc:spChg chg="mod">
          <ac:chgData name="hassan MH" userId="84cd2103f36ef0dc" providerId="LiveId" clId="{503E8875-88F6-4C29-BD5A-496F9A349BB6}" dt="2022-04-24T15:25:16.531" v="1283"/>
          <ac:spMkLst>
            <pc:docMk/>
            <pc:sldMk cId="3291900804" sldId="408"/>
            <ac:spMk id="155" creationId="{0BA1A9E7-5FC1-47EE-A294-729A9D8F5A1F}"/>
          </ac:spMkLst>
        </pc:spChg>
        <pc:spChg chg="mod">
          <ac:chgData name="hassan MH" userId="84cd2103f36ef0dc" providerId="LiveId" clId="{503E8875-88F6-4C29-BD5A-496F9A349BB6}" dt="2022-04-24T15:25:16.531" v="1283"/>
          <ac:spMkLst>
            <pc:docMk/>
            <pc:sldMk cId="3291900804" sldId="408"/>
            <ac:spMk id="156" creationId="{5DFFF512-1D34-4D95-B31C-DA6DF4F785C2}"/>
          </ac:spMkLst>
        </pc:spChg>
        <pc:spChg chg="mod">
          <ac:chgData name="hassan MH" userId="84cd2103f36ef0dc" providerId="LiveId" clId="{503E8875-88F6-4C29-BD5A-496F9A349BB6}" dt="2022-04-24T15:25:16.531" v="1283"/>
          <ac:spMkLst>
            <pc:docMk/>
            <pc:sldMk cId="3291900804" sldId="408"/>
            <ac:spMk id="157" creationId="{325541C7-A12D-4C85-98DE-54134B617137}"/>
          </ac:spMkLst>
        </pc:spChg>
        <pc:spChg chg="mod">
          <ac:chgData name="hassan MH" userId="84cd2103f36ef0dc" providerId="LiveId" clId="{503E8875-88F6-4C29-BD5A-496F9A349BB6}" dt="2022-04-24T15:25:16.531" v="1283"/>
          <ac:spMkLst>
            <pc:docMk/>
            <pc:sldMk cId="3291900804" sldId="408"/>
            <ac:spMk id="158" creationId="{93661B62-7B5A-447A-A756-01509B7E8B6C}"/>
          </ac:spMkLst>
        </pc:spChg>
        <pc:spChg chg="mod">
          <ac:chgData name="hassan MH" userId="84cd2103f36ef0dc" providerId="LiveId" clId="{503E8875-88F6-4C29-BD5A-496F9A349BB6}" dt="2022-04-24T15:25:16.531" v="1283"/>
          <ac:spMkLst>
            <pc:docMk/>
            <pc:sldMk cId="3291900804" sldId="408"/>
            <ac:spMk id="159" creationId="{B7521C50-A800-40E7-BA4A-CD10C9123A2F}"/>
          </ac:spMkLst>
        </pc:spChg>
        <pc:spChg chg="mod">
          <ac:chgData name="hassan MH" userId="84cd2103f36ef0dc" providerId="LiveId" clId="{503E8875-88F6-4C29-BD5A-496F9A349BB6}" dt="2022-04-24T15:25:16.531" v="1283"/>
          <ac:spMkLst>
            <pc:docMk/>
            <pc:sldMk cId="3291900804" sldId="408"/>
            <ac:spMk id="160" creationId="{AA76868B-9A24-4E0F-87E9-25FE6B88F1F7}"/>
          </ac:spMkLst>
        </pc:spChg>
        <pc:spChg chg="mod">
          <ac:chgData name="hassan MH" userId="84cd2103f36ef0dc" providerId="LiveId" clId="{503E8875-88F6-4C29-BD5A-496F9A349BB6}" dt="2022-04-24T15:25:16.531" v="1283"/>
          <ac:spMkLst>
            <pc:docMk/>
            <pc:sldMk cId="3291900804" sldId="408"/>
            <ac:spMk id="161" creationId="{F705C15A-BD61-4883-BEEA-687610B503A7}"/>
          </ac:spMkLst>
        </pc:spChg>
        <pc:spChg chg="mod">
          <ac:chgData name="hassan MH" userId="84cd2103f36ef0dc" providerId="LiveId" clId="{503E8875-88F6-4C29-BD5A-496F9A349BB6}" dt="2022-04-24T15:25:16.531" v="1283"/>
          <ac:spMkLst>
            <pc:docMk/>
            <pc:sldMk cId="3291900804" sldId="408"/>
            <ac:spMk id="162" creationId="{43861FFB-8B0D-471A-A602-9CB1DE55B2ED}"/>
          </ac:spMkLst>
        </pc:spChg>
        <pc:spChg chg="mod">
          <ac:chgData name="hassan MH" userId="84cd2103f36ef0dc" providerId="LiveId" clId="{503E8875-88F6-4C29-BD5A-496F9A349BB6}" dt="2022-04-24T15:25:16.531" v="1283"/>
          <ac:spMkLst>
            <pc:docMk/>
            <pc:sldMk cId="3291900804" sldId="408"/>
            <ac:spMk id="163" creationId="{5855A0D2-81A4-41FC-B1D1-B9B2AC2EB1D3}"/>
          </ac:spMkLst>
        </pc:spChg>
        <pc:spChg chg="mod">
          <ac:chgData name="hassan MH" userId="84cd2103f36ef0dc" providerId="LiveId" clId="{503E8875-88F6-4C29-BD5A-496F9A349BB6}" dt="2022-04-24T15:25:16.531" v="1283"/>
          <ac:spMkLst>
            <pc:docMk/>
            <pc:sldMk cId="3291900804" sldId="408"/>
            <ac:spMk id="164" creationId="{30718238-E25C-40D7-B3BE-E79317E7F050}"/>
          </ac:spMkLst>
        </pc:spChg>
        <pc:spChg chg="mod">
          <ac:chgData name="hassan MH" userId="84cd2103f36ef0dc" providerId="LiveId" clId="{503E8875-88F6-4C29-BD5A-496F9A349BB6}" dt="2022-04-24T15:25:16.531" v="1283"/>
          <ac:spMkLst>
            <pc:docMk/>
            <pc:sldMk cId="3291900804" sldId="408"/>
            <ac:spMk id="165" creationId="{D99515BF-D6EE-4759-B849-2F5EFDF451A9}"/>
          </ac:spMkLst>
        </pc:spChg>
        <pc:spChg chg="mod">
          <ac:chgData name="hassan MH" userId="84cd2103f36ef0dc" providerId="LiveId" clId="{503E8875-88F6-4C29-BD5A-496F9A349BB6}" dt="2022-04-24T15:25:16.531" v="1283"/>
          <ac:spMkLst>
            <pc:docMk/>
            <pc:sldMk cId="3291900804" sldId="408"/>
            <ac:spMk id="166" creationId="{A90A9806-FFE1-4B9F-820F-1DE9CBFA01FB}"/>
          </ac:spMkLst>
        </pc:spChg>
        <pc:spChg chg="mod">
          <ac:chgData name="hassan MH" userId="84cd2103f36ef0dc" providerId="LiveId" clId="{503E8875-88F6-4C29-BD5A-496F9A349BB6}" dt="2022-04-24T15:25:16.531" v="1283"/>
          <ac:spMkLst>
            <pc:docMk/>
            <pc:sldMk cId="3291900804" sldId="408"/>
            <ac:spMk id="167" creationId="{B138EF83-65A0-4CFD-9059-D12A3519491D}"/>
          </ac:spMkLst>
        </pc:spChg>
        <pc:spChg chg="mod">
          <ac:chgData name="hassan MH" userId="84cd2103f36ef0dc" providerId="LiveId" clId="{503E8875-88F6-4C29-BD5A-496F9A349BB6}" dt="2022-04-24T15:25:16.531" v="1283"/>
          <ac:spMkLst>
            <pc:docMk/>
            <pc:sldMk cId="3291900804" sldId="408"/>
            <ac:spMk id="168" creationId="{8AC33E8D-4F24-41F1-B11B-C9000E7BE44F}"/>
          </ac:spMkLst>
        </pc:spChg>
        <pc:spChg chg="mod">
          <ac:chgData name="hassan MH" userId="84cd2103f36ef0dc" providerId="LiveId" clId="{503E8875-88F6-4C29-BD5A-496F9A349BB6}" dt="2022-04-24T15:25:16.531" v="1283"/>
          <ac:spMkLst>
            <pc:docMk/>
            <pc:sldMk cId="3291900804" sldId="408"/>
            <ac:spMk id="169" creationId="{6A34918E-03E2-4160-B336-AB3AC8550058}"/>
          </ac:spMkLst>
        </pc:spChg>
        <pc:spChg chg="mod">
          <ac:chgData name="hassan MH" userId="84cd2103f36ef0dc" providerId="LiveId" clId="{503E8875-88F6-4C29-BD5A-496F9A349BB6}" dt="2022-04-24T15:25:16.531" v="1283"/>
          <ac:spMkLst>
            <pc:docMk/>
            <pc:sldMk cId="3291900804" sldId="408"/>
            <ac:spMk id="170" creationId="{83E19EAA-FEA2-4CAC-86F8-06581FE5D7D6}"/>
          </ac:spMkLst>
        </pc:spChg>
        <pc:spChg chg="mod">
          <ac:chgData name="hassan MH" userId="84cd2103f36ef0dc" providerId="LiveId" clId="{503E8875-88F6-4C29-BD5A-496F9A349BB6}" dt="2022-04-24T15:25:16.531" v="1283"/>
          <ac:spMkLst>
            <pc:docMk/>
            <pc:sldMk cId="3291900804" sldId="408"/>
            <ac:spMk id="171" creationId="{0D497EA4-3CBB-42E7-B436-F04AB5C5211E}"/>
          </ac:spMkLst>
        </pc:spChg>
        <pc:spChg chg="mod">
          <ac:chgData name="hassan MH" userId="84cd2103f36ef0dc" providerId="LiveId" clId="{503E8875-88F6-4C29-BD5A-496F9A349BB6}" dt="2022-04-24T15:25:16.531" v="1283"/>
          <ac:spMkLst>
            <pc:docMk/>
            <pc:sldMk cId="3291900804" sldId="408"/>
            <ac:spMk id="172" creationId="{95E7CCB0-8DC7-4D8F-A181-74A02C9B531D}"/>
          </ac:spMkLst>
        </pc:spChg>
        <pc:spChg chg="mod">
          <ac:chgData name="hassan MH" userId="84cd2103f36ef0dc" providerId="LiveId" clId="{503E8875-88F6-4C29-BD5A-496F9A349BB6}" dt="2022-04-24T15:25:16.531" v="1283"/>
          <ac:spMkLst>
            <pc:docMk/>
            <pc:sldMk cId="3291900804" sldId="408"/>
            <ac:spMk id="173" creationId="{A0ACC8F2-A9AD-4339-B91D-B5194C41F528}"/>
          </ac:spMkLst>
        </pc:spChg>
        <pc:spChg chg="mod">
          <ac:chgData name="hassan MH" userId="84cd2103f36ef0dc" providerId="LiveId" clId="{503E8875-88F6-4C29-BD5A-496F9A349BB6}" dt="2022-04-24T15:25:16.531" v="1283"/>
          <ac:spMkLst>
            <pc:docMk/>
            <pc:sldMk cId="3291900804" sldId="408"/>
            <ac:spMk id="174" creationId="{94F4CC05-A511-48D4-A284-00F401F277C3}"/>
          </ac:spMkLst>
        </pc:spChg>
        <pc:spChg chg="mod">
          <ac:chgData name="hassan MH" userId="84cd2103f36ef0dc" providerId="LiveId" clId="{503E8875-88F6-4C29-BD5A-496F9A349BB6}" dt="2022-04-24T15:25:16.531" v="1283"/>
          <ac:spMkLst>
            <pc:docMk/>
            <pc:sldMk cId="3291900804" sldId="408"/>
            <ac:spMk id="175" creationId="{E890DB87-94B0-44C8-82E9-30EF5C0059FC}"/>
          </ac:spMkLst>
        </pc:spChg>
        <pc:spChg chg="mod">
          <ac:chgData name="hassan MH" userId="84cd2103f36ef0dc" providerId="LiveId" clId="{503E8875-88F6-4C29-BD5A-496F9A349BB6}" dt="2022-04-24T15:25:16.531" v="1283"/>
          <ac:spMkLst>
            <pc:docMk/>
            <pc:sldMk cId="3291900804" sldId="408"/>
            <ac:spMk id="176" creationId="{3E17630E-BFF5-47D1-9E4E-C0263E5A7211}"/>
          </ac:spMkLst>
        </pc:spChg>
        <pc:spChg chg="mod">
          <ac:chgData name="hassan MH" userId="84cd2103f36ef0dc" providerId="LiveId" clId="{503E8875-88F6-4C29-BD5A-496F9A349BB6}" dt="2022-04-24T15:25:16.531" v="1283"/>
          <ac:spMkLst>
            <pc:docMk/>
            <pc:sldMk cId="3291900804" sldId="408"/>
            <ac:spMk id="177" creationId="{7AEFAADB-7B07-4DBF-9FB2-7284F3D7F7B4}"/>
          </ac:spMkLst>
        </pc:spChg>
        <pc:spChg chg="mod">
          <ac:chgData name="hassan MH" userId="84cd2103f36ef0dc" providerId="LiveId" clId="{503E8875-88F6-4C29-BD5A-496F9A349BB6}" dt="2022-04-24T15:25:16.531" v="1283"/>
          <ac:spMkLst>
            <pc:docMk/>
            <pc:sldMk cId="3291900804" sldId="408"/>
            <ac:spMk id="178" creationId="{BABFD72E-ABC4-467D-8A07-07DC5DE3FF57}"/>
          </ac:spMkLst>
        </pc:spChg>
        <pc:spChg chg="mod">
          <ac:chgData name="hassan MH" userId="84cd2103f36ef0dc" providerId="LiveId" clId="{503E8875-88F6-4C29-BD5A-496F9A349BB6}" dt="2022-04-24T15:25:16.531" v="1283"/>
          <ac:spMkLst>
            <pc:docMk/>
            <pc:sldMk cId="3291900804" sldId="408"/>
            <ac:spMk id="179" creationId="{0A892F13-0201-41E4-90FF-5752FF444E6B}"/>
          </ac:spMkLst>
        </pc:spChg>
        <pc:spChg chg="mod">
          <ac:chgData name="hassan MH" userId="84cd2103f36ef0dc" providerId="LiveId" clId="{503E8875-88F6-4C29-BD5A-496F9A349BB6}" dt="2022-04-24T15:25:16.531" v="1283"/>
          <ac:spMkLst>
            <pc:docMk/>
            <pc:sldMk cId="3291900804" sldId="408"/>
            <ac:spMk id="180" creationId="{C2F4FACD-11FA-40C7-BA72-7D5A3255E40C}"/>
          </ac:spMkLst>
        </pc:spChg>
        <pc:spChg chg="mod">
          <ac:chgData name="hassan MH" userId="84cd2103f36ef0dc" providerId="LiveId" clId="{503E8875-88F6-4C29-BD5A-496F9A349BB6}" dt="2022-04-24T15:25:16.531" v="1283"/>
          <ac:spMkLst>
            <pc:docMk/>
            <pc:sldMk cId="3291900804" sldId="408"/>
            <ac:spMk id="181" creationId="{6BE41B1F-6863-49A6-B622-FA2F4A9B8A39}"/>
          </ac:spMkLst>
        </pc:spChg>
        <pc:spChg chg="mod">
          <ac:chgData name="hassan MH" userId="84cd2103f36ef0dc" providerId="LiveId" clId="{503E8875-88F6-4C29-BD5A-496F9A349BB6}" dt="2022-04-24T15:25:16.531" v="1283"/>
          <ac:spMkLst>
            <pc:docMk/>
            <pc:sldMk cId="3291900804" sldId="408"/>
            <ac:spMk id="182" creationId="{93CB9131-5A55-4C4E-BF23-3D57A974740E}"/>
          </ac:spMkLst>
        </pc:spChg>
        <pc:spChg chg="mod">
          <ac:chgData name="hassan MH" userId="84cd2103f36ef0dc" providerId="LiveId" clId="{503E8875-88F6-4C29-BD5A-496F9A349BB6}" dt="2022-04-24T15:25:16.531" v="1283"/>
          <ac:spMkLst>
            <pc:docMk/>
            <pc:sldMk cId="3291900804" sldId="408"/>
            <ac:spMk id="183" creationId="{84CAB588-F791-4E55-B393-7FA59385B78B}"/>
          </ac:spMkLst>
        </pc:spChg>
        <pc:spChg chg="mod">
          <ac:chgData name="hassan MH" userId="84cd2103f36ef0dc" providerId="LiveId" clId="{503E8875-88F6-4C29-BD5A-496F9A349BB6}" dt="2022-04-24T15:25:16.531" v="1283"/>
          <ac:spMkLst>
            <pc:docMk/>
            <pc:sldMk cId="3291900804" sldId="408"/>
            <ac:spMk id="184" creationId="{75989266-AE86-4DF6-831D-D7D7273A2596}"/>
          </ac:spMkLst>
        </pc:spChg>
        <pc:spChg chg="mod">
          <ac:chgData name="hassan MH" userId="84cd2103f36ef0dc" providerId="LiveId" clId="{503E8875-88F6-4C29-BD5A-496F9A349BB6}" dt="2022-04-24T15:25:16.531" v="1283"/>
          <ac:spMkLst>
            <pc:docMk/>
            <pc:sldMk cId="3291900804" sldId="408"/>
            <ac:spMk id="185" creationId="{E1FE63E4-0109-4E19-8F1C-61DF0167976B}"/>
          </ac:spMkLst>
        </pc:spChg>
        <pc:spChg chg="mod">
          <ac:chgData name="hassan MH" userId="84cd2103f36ef0dc" providerId="LiveId" clId="{503E8875-88F6-4C29-BD5A-496F9A349BB6}" dt="2022-04-24T15:25:16.531" v="1283"/>
          <ac:spMkLst>
            <pc:docMk/>
            <pc:sldMk cId="3291900804" sldId="408"/>
            <ac:spMk id="186" creationId="{73BE551B-21DD-45F9-A79B-37594F7F08C1}"/>
          </ac:spMkLst>
        </pc:spChg>
        <pc:spChg chg="mod">
          <ac:chgData name="hassan MH" userId="84cd2103f36ef0dc" providerId="LiveId" clId="{503E8875-88F6-4C29-BD5A-496F9A349BB6}" dt="2022-04-24T15:25:16.531" v="1283"/>
          <ac:spMkLst>
            <pc:docMk/>
            <pc:sldMk cId="3291900804" sldId="408"/>
            <ac:spMk id="187" creationId="{A28DBB31-8BB3-4F46-9B79-03AB20001A73}"/>
          </ac:spMkLst>
        </pc:spChg>
        <pc:spChg chg="mod">
          <ac:chgData name="hassan MH" userId="84cd2103f36ef0dc" providerId="LiveId" clId="{503E8875-88F6-4C29-BD5A-496F9A349BB6}" dt="2022-04-24T15:25:16.531" v="1283"/>
          <ac:spMkLst>
            <pc:docMk/>
            <pc:sldMk cId="3291900804" sldId="408"/>
            <ac:spMk id="188" creationId="{999E47E4-5161-4660-9709-A5EED63AE983}"/>
          </ac:spMkLst>
        </pc:spChg>
        <pc:spChg chg="mod">
          <ac:chgData name="hassan MH" userId="84cd2103f36ef0dc" providerId="LiveId" clId="{503E8875-88F6-4C29-BD5A-496F9A349BB6}" dt="2022-04-24T15:25:16.531" v="1283"/>
          <ac:spMkLst>
            <pc:docMk/>
            <pc:sldMk cId="3291900804" sldId="408"/>
            <ac:spMk id="189" creationId="{7975705A-0FE9-4888-9655-A2FBE8C2AF7D}"/>
          </ac:spMkLst>
        </pc:spChg>
        <pc:spChg chg="mod">
          <ac:chgData name="hassan MH" userId="84cd2103f36ef0dc" providerId="LiveId" clId="{503E8875-88F6-4C29-BD5A-496F9A349BB6}" dt="2022-04-24T15:25:16.531" v="1283"/>
          <ac:spMkLst>
            <pc:docMk/>
            <pc:sldMk cId="3291900804" sldId="408"/>
            <ac:spMk id="190" creationId="{0A9261B5-5D48-45E2-A754-6D855080F539}"/>
          </ac:spMkLst>
        </pc:spChg>
        <pc:spChg chg="mod">
          <ac:chgData name="hassan MH" userId="84cd2103f36ef0dc" providerId="LiveId" clId="{503E8875-88F6-4C29-BD5A-496F9A349BB6}" dt="2022-04-24T15:25:16.531" v="1283"/>
          <ac:spMkLst>
            <pc:docMk/>
            <pc:sldMk cId="3291900804" sldId="408"/>
            <ac:spMk id="276" creationId="{37C420BC-BD52-4C05-8086-65D1EE7C56ED}"/>
          </ac:spMkLst>
        </pc:spChg>
        <pc:spChg chg="mod">
          <ac:chgData name="hassan MH" userId="84cd2103f36ef0dc" providerId="LiveId" clId="{503E8875-88F6-4C29-BD5A-496F9A349BB6}" dt="2022-04-24T15:25:16.531" v="1283"/>
          <ac:spMkLst>
            <pc:docMk/>
            <pc:sldMk cId="3291900804" sldId="408"/>
            <ac:spMk id="277" creationId="{E02C6528-40B4-4801-9187-49DF19B9CB43}"/>
          </ac:spMkLst>
        </pc:spChg>
        <pc:spChg chg="mod">
          <ac:chgData name="hassan MH" userId="84cd2103f36ef0dc" providerId="LiveId" clId="{503E8875-88F6-4C29-BD5A-496F9A349BB6}" dt="2022-04-24T15:25:16.531" v="1283"/>
          <ac:spMkLst>
            <pc:docMk/>
            <pc:sldMk cId="3291900804" sldId="408"/>
            <ac:spMk id="278" creationId="{6EE888A7-9C49-44D8-B5BD-F6BA2D0BB252}"/>
          </ac:spMkLst>
        </pc:spChg>
        <pc:spChg chg="mod">
          <ac:chgData name="hassan MH" userId="84cd2103f36ef0dc" providerId="LiveId" clId="{503E8875-88F6-4C29-BD5A-496F9A349BB6}" dt="2022-04-24T15:25:16.531" v="1283"/>
          <ac:spMkLst>
            <pc:docMk/>
            <pc:sldMk cId="3291900804" sldId="408"/>
            <ac:spMk id="279" creationId="{419FB76A-9C8E-4BE4-804C-F8B480B9685E}"/>
          </ac:spMkLst>
        </pc:spChg>
        <pc:spChg chg="mod">
          <ac:chgData name="hassan MH" userId="84cd2103f36ef0dc" providerId="LiveId" clId="{503E8875-88F6-4C29-BD5A-496F9A349BB6}" dt="2022-04-24T15:25:16.531" v="1283"/>
          <ac:spMkLst>
            <pc:docMk/>
            <pc:sldMk cId="3291900804" sldId="408"/>
            <ac:spMk id="280" creationId="{56F1667F-0497-4099-ADED-13FA5A8FA320}"/>
          </ac:spMkLst>
        </pc:spChg>
        <pc:spChg chg="mod">
          <ac:chgData name="hassan MH" userId="84cd2103f36ef0dc" providerId="LiveId" clId="{503E8875-88F6-4C29-BD5A-496F9A349BB6}" dt="2022-04-24T15:25:16.531" v="1283"/>
          <ac:spMkLst>
            <pc:docMk/>
            <pc:sldMk cId="3291900804" sldId="408"/>
            <ac:spMk id="281" creationId="{566D25B6-6D94-478F-8A0B-67EC18D92117}"/>
          </ac:spMkLst>
        </pc:spChg>
        <pc:spChg chg="mod">
          <ac:chgData name="hassan MH" userId="84cd2103f36ef0dc" providerId="LiveId" clId="{503E8875-88F6-4C29-BD5A-496F9A349BB6}" dt="2022-04-24T15:25:16.531" v="1283"/>
          <ac:spMkLst>
            <pc:docMk/>
            <pc:sldMk cId="3291900804" sldId="408"/>
            <ac:spMk id="282" creationId="{E456D0A9-8552-4F86-980B-D7FDE6977341}"/>
          </ac:spMkLst>
        </pc:spChg>
        <pc:spChg chg="mod">
          <ac:chgData name="hassan MH" userId="84cd2103f36ef0dc" providerId="LiveId" clId="{503E8875-88F6-4C29-BD5A-496F9A349BB6}" dt="2022-04-24T15:25:16.531" v="1283"/>
          <ac:spMkLst>
            <pc:docMk/>
            <pc:sldMk cId="3291900804" sldId="408"/>
            <ac:spMk id="283" creationId="{24825ECC-372E-4D8E-BC0B-833E66962FC1}"/>
          </ac:spMkLst>
        </pc:spChg>
        <pc:spChg chg="mod">
          <ac:chgData name="hassan MH" userId="84cd2103f36ef0dc" providerId="LiveId" clId="{503E8875-88F6-4C29-BD5A-496F9A349BB6}" dt="2022-04-24T15:25:16.531" v="1283"/>
          <ac:spMkLst>
            <pc:docMk/>
            <pc:sldMk cId="3291900804" sldId="408"/>
            <ac:spMk id="284" creationId="{090DBCF9-4FE3-412B-BFAD-F8F3E50751EA}"/>
          </ac:spMkLst>
        </pc:spChg>
        <pc:spChg chg="mod">
          <ac:chgData name="hassan MH" userId="84cd2103f36ef0dc" providerId="LiveId" clId="{503E8875-88F6-4C29-BD5A-496F9A349BB6}" dt="2022-04-24T15:25:16.531" v="1283"/>
          <ac:spMkLst>
            <pc:docMk/>
            <pc:sldMk cId="3291900804" sldId="408"/>
            <ac:spMk id="285" creationId="{2800B446-73A9-4CF1-874F-B0E801CA2E8D}"/>
          </ac:spMkLst>
        </pc:spChg>
        <pc:spChg chg="mod">
          <ac:chgData name="hassan MH" userId="84cd2103f36ef0dc" providerId="LiveId" clId="{503E8875-88F6-4C29-BD5A-496F9A349BB6}" dt="2022-04-24T15:25:16.531" v="1283"/>
          <ac:spMkLst>
            <pc:docMk/>
            <pc:sldMk cId="3291900804" sldId="408"/>
            <ac:spMk id="286" creationId="{F1FF4CAF-F2BC-4455-BD8D-7667CABBA440}"/>
          </ac:spMkLst>
        </pc:spChg>
        <pc:spChg chg="mod">
          <ac:chgData name="hassan MH" userId="84cd2103f36ef0dc" providerId="LiveId" clId="{503E8875-88F6-4C29-BD5A-496F9A349BB6}" dt="2022-04-24T15:25:16.531" v="1283"/>
          <ac:spMkLst>
            <pc:docMk/>
            <pc:sldMk cId="3291900804" sldId="408"/>
            <ac:spMk id="287" creationId="{DA75B260-DE97-4F98-A8F8-D1D7BF0CEBF5}"/>
          </ac:spMkLst>
        </pc:spChg>
        <pc:spChg chg="mod">
          <ac:chgData name="hassan MH" userId="84cd2103f36ef0dc" providerId="LiveId" clId="{503E8875-88F6-4C29-BD5A-496F9A349BB6}" dt="2022-04-24T15:25:16.531" v="1283"/>
          <ac:spMkLst>
            <pc:docMk/>
            <pc:sldMk cId="3291900804" sldId="408"/>
            <ac:spMk id="288" creationId="{E994F78A-E00C-4CBA-AC30-84BA7F95466F}"/>
          </ac:spMkLst>
        </pc:spChg>
        <pc:spChg chg="mod">
          <ac:chgData name="hassan MH" userId="84cd2103f36ef0dc" providerId="LiveId" clId="{503E8875-88F6-4C29-BD5A-496F9A349BB6}" dt="2022-04-24T15:25:16.531" v="1283"/>
          <ac:spMkLst>
            <pc:docMk/>
            <pc:sldMk cId="3291900804" sldId="408"/>
            <ac:spMk id="289" creationId="{BD9804AE-7A88-4717-883A-434BF0788BBA}"/>
          </ac:spMkLst>
        </pc:spChg>
        <pc:spChg chg="mod">
          <ac:chgData name="hassan MH" userId="84cd2103f36ef0dc" providerId="LiveId" clId="{503E8875-88F6-4C29-BD5A-496F9A349BB6}" dt="2022-04-24T15:25:16.531" v="1283"/>
          <ac:spMkLst>
            <pc:docMk/>
            <pc:sldMk cId="3291900804" sldId="408"/>
            <ac:spMk id="290" creationId="{DD8215D8-4381-4F3D-9FB0-9027A828B91F}"/>
          </ac:spMkLst>
        </pc:spChg>
        <pc:spChg chg="mod">
          <ac:chgData name="hassan MH" userId="84cd2103f36ef0dc" providerId="LiveId" clId="{503E8875-88F6-4C29-BD5A-496F9A349BB6}" dt="2022-04-24T15:25:16.531" v="1283"/>
          <ac:spMkLst>
            <pc:docMk/>
            <pc:sldMk cId="3291900804" sldId="408"/>
            <ac:spMk id="291" creationId="{3A116CFE-4B2F-458B-834F-6980A6860526}"/>
          </ac:spMkLst>
        </pc:spChg>
        <pc:spChg chg="mod">
          <ac:chgData name="hassan MH" userId="84cd2103f36ef0dc" providerId="LiveId" clId="{503E8875-88F6-4C29-BD5A-496F9A349BB6}" dt="2022-04-24T15:25:16.531" v="1283"/>
          <ac:spMkLst>
            <pc:docMk/>
            <pc:sldMk cId="3291900804" sldId="408"/>
            <ac:spMk id="292" creationId="{6563BDA7-3E6B-4FFF-B384-7472B5E31EF9}"/>
          </ac:spMkLst>
        </pc:spChg>
        <pc:spChg chg="mod">
          <ac:chgData name="hassan MH" userId="84cd2103f36ef0dc" providerId="LiveId" clId="{503E8875-88F6-4C29-BD5A-496F9A349BB6}" dt="2022-04-24T15:25:16.531" v="1283"/>
          <ac:spMkLst>
            <pc:docMk/>
            <pc:sldMk cId="3291900804" sldId="408"/>
            <ac:spMk id="293" creationId="{138DE96E-853A-487C-AFB6-B138DFADAEAA}"/>
          </ac:spMkLst>
        </pc:spChg>
        <pc:spChg chg="mod">
          <ac:chgData name="hassan MH" userId="84cd2103f36ef0dc" providerId="LiveId" clId="{503E8875-88F6-4C29-BD5A-496F9A349BB6}" dt="2022-04-24T15:25:16.531" v="1283"/>
          <ac:spMkLst>
            <pc:docMk/>
            <pc:sldMk cId="3291900804" sldId="408"/>
            <ac:spMk id="294" creationId="{2A74F774-BB22-45D6-AF0A-00B6938B56A0}"/>
          </ac:spMkLst>
        </pc:spChg>
        <pc:spChg chg="mod">
          <ac:chgData name="hassan MH" userId="84cd2103f36ef0dc" providerId="LiveId" clId="{503E8875-88F6-4C29-BD5A-496F9A349BB6}" dt="2022-04-24T15:25:16.531" v="1283"/>
          <ac:spMkLst>
            <pc:docMk/>
            <pc:sldMk cId="3291900804" sldId="408"/>
            <ac:spMk id="295" creationId="{11C857AD-004B-42FF-BADE-A9B931D9A3AB}"/>
          </ac:spMkLst>
        </pc:spChg>
        <pc:spChg chg="mod">
          <ac:chgData name="hassan MH" userId="84cd2103f36ef0dc" providerId="LiveId" clId="{503E8875-88F6-4C29-BD5A-496F9A349BB6}" dt="2022-04-24T15:25:16.531" v="1283"/>
          <ac:spMkLst>
            <pc:docMk/>
            <pc:sldMk cId="3291900804" sldId="408"/>
            <ac:spMk id="296" creationId="{8A16045B-3E0A-4933-AD00-3A840C0C57C6}"/>
          </ac:spMkLst>
        </pc:spChg>
        <pc:spChg chg="mod">
          <ac:chgData name="hassan MH" userId="84cd2103f36ef0dc" providerId="LiveId" clId="{503E8875-88F6-4C29-BD5A-496F9A349BB6}" dt="2022-04-24T15:25:16.531" v="1283"/>
          <ac:spMkLst>
            <pc:docMk/>
            <pc:sldMk cId="3291900804" sldId="408"/>
            <ac:spMk id="297" creationId="{2C28877E-39E1-48E0-A86D-A07F813C5C84}"/>
          </ac:spMkLst>
        </pc:spChg>
        <pc:spChg chg="mod">
          <ac:chgData name="hassan MH" userId="84cd2103f36ef0dc" providerId="LiveId" clId="{503E8875-88F6-4C29-BD5A-496F9A349BB6}" dt="2022-04-24T15:25:16.531" v="1283"/>
          <ac:spMkLst>
            <pc:docMk/>
            <pc:sldMk cId="3291900804" sldId="408"/>
            <ac:spMk id="298" creationId="{9C4768B9-1BE2-4125-B9B8-998D444561F4}"/>
          </ac:spMkLst>
        </pc:spChg>
        <pc:spChg chg="mod">
          <ac:chgData name="hassan MH" userId="84cd2103f36ef0dc" providerId="LiveId" clId="{503E8875-88F6-4C29-BD5A-496F9A349BB6}" dt="2022-04-24T15:25:16.531" v="1283"/>
          <ac:spMkLst>
            <pc:docMk/>
            <pc:sldMk cId="3291900804" sldId="408"/>
            <ac:spMk id="299" creationId="{D11433A4-AF6A-48A3-B7EC-B1846BAD37F2}"/>
          </ac:spMkLst>
        </pc:spChg>
        <pc:spChg chg="mod">
          <ac:chgData name="hassan MH" userId="84cd2103f36ef0dc" providerId="LiveId" clId="{503E8875-88F6-4C29-BD5A-496F9A349BB6}" dt="2022-04-24T15:25:16.531" v="1283"/>
          <ac:spMkLst>
            <pc:docMk/>
            <pc:sldMk cId="3291900804" sldId="408"/>
            <ac:spMk id="300" creationId="{46DB83A4-716C-44A4-AE63-307CF7915D17}"/>
          </ac:spMkLst>
        </pc:spChg>
        <pc:spChg chg="mod">
          <ac:chgData name="hassan MH" userId="84cd2103f36ef0dc" providerId="LiveId" clId="{503E8875-88F6-4C29-BD5A-496F9A349BB6}" dt="2022-04-24T15:25:16.531" v="1283"/>
          <ac:spMkLst>
            <pc:docMk/>
            <pc:sldMk cId="3291900804" sldId="408"/>
            <ac:spMk id="302" creationId="{FB60E6D7-A9AD-4FB8-BF01-1CF030FE2273}"/>
          </ac:spMkLst>
        </pc:spChg>
        <pc:spChg chg="mod">
          <ac:chgData name="hassan MH" userId="84cd2103f36ef0dc" providerId="LiveId" clId="{503E8875-88F6-4C29-BD5A-496F9A349BB6}" dt="2022-04-24T15:25:16.531" v="1283"/>
          <ac:spMkLst>
            <pc:docMk/>
            <pc:sldMk cId="3291900804" sldId="408"/>
            <ac:spMk id="304" creationId="{AC36DD88-0BFA-452E-8FD9-658D7E4C9589}"/>
          </ac:spMkLst>
        </pc:spChg>
        <pc:spChg chg="mod">
          <ac:chgData name="hassan MH" userId="84cd2103f36ef0dc" providerId="LiveId" clId="{503E8875-88F6-4C29-BD5A-496F9A349BB6}" dt="2022-04-24T15:25:16.531" v="1283"/>
          <ac:spMkLst>
            <pc:docMk/>
            <pc:sldMk cId="3291900804" sldId="408"/>
            <ac:spMk id="305" creationId="{25E35B98-ECFB-4AD9-BC43-4A22AE9DF874}"/>
          </ac:spMkLst>
        </pc:spChg>
        <pc:spChg chg="mod">
          <ac:chgData name="hassan MH" userId="84cd2103f36ef0dc" providerId="LiveId" clId="{503E8875-88F6-4C29-BD5A-496F9A349BB6}" dt="2022-04-24T15:25:16.531" v="1283"/>
          <ac:spMkLst>
            <pc:docMk/>
            <pc:sldMk cId="3291900804" sldId="408"/>
            <ac:spMk id="307" creationId="{F3A90AE9-A199-4C1F-8687-DD7CD10FDE0E}"/>
          </ac:spMkLst>
        </pc:spChg>
        <pc:spChg chg="mod">
          <ac:chgData name="hassan MH" userId="84cd2103f36ef0dc" providerId="LiveId" clId="{503E8875-88F6-4C29-BD5A-496F9A349BB6}" dt="2022-04-24T15:25:16.531" v="1283"/>
          <ac:spMkLst>
            <pc:docMk/>
            <pc:sldMk cId="3291900804" sldId="408"/>
            <ac:spMk id="308" creationId="{38595A14-5121-4D22-8DB2-BA3916D339EE}"/>
          </ac:spMkLst>
        </pc:spChg>
        <pc:spChg chg="mod">
          <ac:chgData name="hassan MH" userId="84cd2103f36ef0dc" providerId="LiveId" clId="{503E8875-88F6-4C29-BD5A-496F9A349BB6}" dt="2022-04-24T15:25:16.531" v="1283"/>
          <ac:spMkLst>
            <pc:docMk/>
            <pc:sldMk cId="3291900804" sldId="408"/>
            <ac:spMk id="309" creationId="{BC455EB6-FC3F-4D92-AF6F-264D8A75031E}"/>
          </ac:spMkLst>
        </pc:spChg>
        <pc:spChg chg="mod">
          <ac:chgData name="hassan MH" userId="84cd2103f36ef0dc" providerId="LiveId" clId="{503E8875-88F6-4C29-BD5A-496F9A349BB6}" dt="2022-04-24T15:25:16.531" v="1283"/>
          <ac:spMkLst>
            <pc:docMk/>
            <pc:sldMk cId="3291900804" sldId="408"/>
            <ac:spMk id="312" creationId="{1F7B8110-9299-47BA-81B5-D6EC1E2BDEA7}"/>
          </ac:spMkLst>
        </pc:spChg>
        <pc:spChg chg="mod">
          <ac:chgData name="hassan MH" userId="84cd2103f36ef0dc" providerId="LiveId" clId="{503E8875-88F6-4C29-BD5A-496F9A349BB6}" dt="2022-04-24T15:25:16.531" v="1283"/>
          <ac:spMkLst>
            <pc:docMk/>
            <pc:sldMk cId="3291900804" sldId="408"/>
            <ac:spMk id="313" creationId="{8EF9BF65-45A7-41A0-BA48-510CD603AB97}"/>
          </ac:spMkLst>
        </pc:spChg>
        <pc:spChg chg="mod">
          <ac:chgData name="hassan MH" userId="84cd2103f36ef0dc" providerId="LiveId" clId="{503E8875-88F6-4C29-BD5A-496F9A349BB6}" dt="2022-04-24T15:25:16.531" v="1283"/>
          <ac:spMkLst>
            <pc:docMk/>
            <pc:sldMk cId="3291900804" sldId="408"/>
            <ac:spMk id="314" creationId="{5493ECEF-6707-4807-8C35-68DCA6F9A7F6}"/>
          </ac:spMkLst>
        </pc:spChg>
        <pc:spChg chg="mod">
          <ac:chgData name="hassan MH" userId="84cd2103f36ef0dc" providerId="LiveId" clId="{503E8875-88F6-4C29-BD5A-496F9A349BB6}" dt="2022-04-24T15:25:16.531" v="1283"/>
          <ac:spMkLst>
            <pc:docMk/>
            <pc:sldMk cId="3291900804" sldId="408"/>
            <ac:spMk id="316" creationId="{87E46F1D-976B-41AD-B0A1-0F4728F295C6}"/>
          </ac:spMkLst>
        </pc:spChg>
        <pc:spChg chg="mod">
          <ac:chgData name="hassan MH" userId="84cd2103f36ef0dc" providerId="LiveId" clId="{503E8875-88F6-4C29-BD5A-496F9A349BB6}" dt="2022-04-24T15:25:16.531" v="1283"/>
          <ac:spMkLst>
            <pc:docMk/>
            <pc:sldMk cId="3291900804" sldId="408"/>
            <ac:spMk id="317" creationId="{D7652890-D676-459E-82B6-61BEFB370976}"/>
          </ac:spMkLst>
        </pc:spChg>
        <pc:spChg chg="mod">
          <ac:chgData name="hassan MH" userId="84cd2103f36ef0dc" providerId="LiveId" clId="{503E8875-88F6-4C29-BD5A-496F9A349BB6}" dt="2022-04-24T15:25:16.531" v="1283"/>
          <ac:spMkLst>
            <pc:docMk/>
            <pc:sldMk cId="3291900804" sldId="408"/>
            <ac:spMk id="318" creationId="{A2C9DCF4-556D-4248-9A1A-95DBEC7F27B6}"/>
          </ac:spMkLst>
        </pc:spChg>
        <pc:spChg chg="mod">
          <ac:chgData name="hassan MH" userId="84cd2103f36ef0dc" providerId="LiveId" clId="{503E8875-88F6-4C29-BD5A-496F9A349BB6}" dt="2022-04-24T15:25:16.531" v="1283"/>
          <ac:spMkLst>
            <pc:docMk/>
            <pc:sldMk cId="3291900804" sldId="408"/>
            <ac:spMk id="319" creationId="{B43BB568-0A25-4072-A31F-FDE2535E9855}"/>
          </ac:spMkLst>
        </pc:spChg>
        <pc:spChg chg="mod">
          <ac:chgData name="hassan MH" userId="84cd2103f36ef0dc" providerId="LiveId" clId="{503E8875-88F6-4C29-BD5A-496F9A349BB6}" dt="2022-04-24T15:25:16.531" v="1283"/>
          <ac:spMkLst>
            <pc:docMk/>
            <pc:sldMk cId="3291900804" sldId="408"/>
            <ac:spMk id="320" creationId="{60717158-2C2D-4A50-A040-3DA69802F9D7}"/>
          </ac:spMkLst>
        </pc:spChg>
        <pc:spChg chg="mod">
          <ac:chgData name="hassan MH" userId="84cd2103f36ef0dc" providerId="LiveId" clId="{503E8875-88F6-4C29-BD5A-496F9A349BB6}" dt="2022-04-24T15:25:16.531" v="1283"/>
          <ac:spMkLst>
            <pc:docMk/>
            <pc:sldMk cId="3291900804" sldId="408"/>
            <ac:spMk id="321" creationId="{767DFD01-A096-46B2-B76D-2A70BCDDABB0}"/>
          </ac:spMkLst>
        </pc:spChg>
        <pc:spChg chg="mod">
          <ac:chgData name="hassan MH" userId="84cd2103f36ef0dc" providerId="LiveId" clId="{503E8875-88F6-4C29-BD5A-496F9A349BB6}" dt="2022-04-24T15:25:16.531" v="1283"/>
          <ac:spMkLst>
            <pc:docMk/>
            <pc:sldMk cId="3291900804" sldId="408"/>
            <ac:spMk id="322" creationId="{E894063F-8242-4729-9EC0-7C920C47C0D9}"/>
          </ac:spMkLst>
        </pc:spChg>
        <pc:spChg chg="mod">
          <ac:chgData name="hassan MH" userId="84cd2103f36ef0dc" providerId="LiveId" clId="{503E8875-88F6-4C29-BD5A-496F9A349BB6}" dt="2022-04-24T15:25:16.531" v="1283"/>
          <ac:spMkLst>
            <pc:docMk/>
            <pc:sldMk cId="3291900804" sldId="408"/>
            <ac:spMk id="323" creationId="{FC311205-2694-42BB-B6EB-E0EDD910FF3D}"/>
          </ac:spMkLst>
        </pc:spChg>
        <pc:spChg chg="mod">
          <ac:chgData name="hassan MH" userId="84cd2103f36ef0dc" providerId="LiveId" clId="{503E8875-88F6-4C29-BD5A-496F9A349BB6}" dt="2022-04-24T15:25:16.531" v="1283"/>
          <ac:spMkLst>
            <pc:docMk/>
            <pc:sldMk cId="3291900804" sldId="408"/>
            <ac:spMk id="324" creationId="{AB727B07-5779-4B2D-B967-CEAF632397A5}"/>
          </ac:spMkLst>
        </pc:spChg>
        <pc:spChg chg="mod">
          <ac:chgData name="hassan MH" userId="84cd2103f36ef0dc" providerId="LiveId" clId="{503E8875-88F6-4C29-BD5A-496F9A349BB6}" dt="2022-04-24T15:25:16.531" v="1283"/>
          <ac:spMkLst>
            <pc:docMk/>
            <pc:sldMk cId="3291900804" sldId="408"/>
            <ac:spMk id="325" creationId="{ED5DAACA-B1D3-4A40-8C1C-4D5E14201528}"/>
          </ac:spMkLst>
        </pc:spChg>
        <pc:spChg chg="mod">
          <ac:chgData name="hassan MH" userId="84cd2103f36ef0dc" providerId="LiveId" clId="{503E8875-88F6-4C29-BD5A-496F9A349BB6}" dt="2022-04-24T15:25:16.531" v="1283"/>
          <ac:spMkLst>
            <pc:docMk/>
            <pc:sldMk cId="3291900804" sldId="408"/>
            <ac:spMk id="326" creationId="{D78A9F83-DF39-48B3-B009-D5EB41F10E53}"/>
          </ac:spMkLst>
        </pc:spChg>
        <pc:spChg chg="mod">
          <ac:chgData name="hassan MH" userId="84cd2103f36ef0dc" providerId="LiveId" clId="{503E8875-88F6-4C29-BD5A-496F9A349BB6}" dt="2022-04-24T15:25:16.531" v="1283"/>
          <ac:spMkLst>
            <pc:docMk/>
            <pc:sldMk cId="3291900804" sldId="408"/>
            <ac:spMk id="327" creationId="{FF45E11F-149F-4574-885F-BB44FC806BD2}"/>
          </ac:spMkLst>
        </pc:spChg>
        <pc:spChg chg="mod">
          <ac:chgData name="hassan MH" userId="84cd2103f36ef0dc" providerId="LiveId" clId="{503E8875-88F6-4C29-BD5A-496F9A349BB6}" dt="2022-04-24T15:25:16.531" v="1283"/>
          <ac:spMkLst>
            <pc:docMk/>
            <pc:sldMk cId="3291900804" sldId="408"/>
            <ac:spMk id="328" creationId="{D4FA58D6-6DD5-4F24-9B5F-E34216C83811}"/>
          </ac:spMkLst>
        </pc:spChg>
        <pc:spChg chg="mod">
          <ac:chgData name="hassan MH" userId="84cd2103f36ef0dc" providerId="LiveId" clId="{503E8875-88F6-4C29-BD5A-496F9A349BB6}" dt="2022-04-24T15:25:16.531" v="1283"/>
          <ac:spMkLst>
            <pc:docMk/>
            <pc:sldMk cId="3291900804" sldId="408"/>
            <ac:spMk id="329" creationId="{0AB62F3A-9C92-4973-A8EA-6DEF8C2989F6}"/>
          </ac:spMkLst>
        </pc:spChg>
        <pc:spChg chg="mod">
          <ac:chgData name="hassan MH" userId="84cd2103f36ef0dc" providerId="LiveId" clId="{503E8875-88F6-4C29-BD5A-496F9A349BB6}" dt="2022-04-24T15:25:16.531" v="1283"/>
          <ac:spMkLst>
            <pc:docMk/>
            <pc:sldMk cId="3291900804" sldId="408"/>
            <ac:spMk id="330" creationId="{33AC55EE-E668-4913-93CD-402F1F490829}"/>
          </ac:spMkLst>
        </pc:spChg>
        <pc:spChg chg="mod">
          <ac:chgData name="hassan MH" userId="84cd2103f36ef0dc" providerId="LiveId" clId="{503E8875-88F6-4C29-BD5A-496F9A349BB6}" dt="2022-04-24T15:25:16.531" v="1283"/>
          <ac:spMkLst>
            <pc:docMk/>
            <pc:sldMk cId="3291900804" sldId="408"/>
            <ac:spMk id="331" creationId="{D2380A36-A922-4D73-BEF9-B8F28FD7451D}"/>
          </ac:spMkLst>
        </pc:spChg>
        <pc:spChg chg="mod">
          <ac:chgData name="hassan MH" userId="84cd2103f36ef0dc" providerId="LiveId" clId="{503E8875-88F6-4C29-BD5A-496F9A349BB6}" dt="2022-04-24T15:25:16.531" v="1283"/>
          <ac:spMkLst>
            <pc:docMk/>
            <pc:sldMk cId="3291900804" sldId="408"/>
            <ac:spMk id="332" creationId="{543AAB22-4DFD-44C0-A414-39377C2F59E5}"/>
          </ac:spMkLst>
        </pc:spChg>
        <pc:spChg chg="mod">
          <ac:chgData name="hassan MH" userId="84cd2103f36ef0dc" providerId="LiveId" clId="{503E8875-88F6-4C29-BD5A-496F9A349BB6}" dt="2022-04-24T15:25:16.531" v="1283"/>
          <ac:spMkLst>
            <pc:docMk/>
            <pc:sldMk cId="3291900804" sldId="408"/>
            <ac:spMk id="333" creationId="{71007CD3-BCFE-450B-B12D-885D63CAB349}"/>
          </ac:spMkLst>
        </pc:spChg>
        <pc:spChg chg="mod">
          <ac:chgData name="hassan MH" userId="84cd2103f36ef0dc" providerId="LiveId" clId="{503E8875-88F6-4C29-BD5A-496F9A349BB6}" dt="2022-04-24T15:25:16.531" v="1283"/>
          <ac:spMkLst>
            <pc:docMk/>
            <pc:sldMk cId="3291900804" sldId="408"/>
            <ac:spMk id="334" creationId="{EDF91F40-7D19-49B6-AE07-A47DE4976B92}"/>
          </ac:spMkLst>
        </pc:spChg>
        <pc:spChg chg="mod">
          <ac:chgData name="hassan MH" userId="84cd2103f36ef0dc" providerId="LiveId" clId="{503E8875-88F6-4C29-BD5A-496F9A349BB6}" dt="2022-04-24T15:25:16.531" v="1283"/>
          <ac:spMkLst>
            <pc:docMk/>
            <pc:sldMk cId="3291900804" sldId="408"/>
            <ac:spMk id="335" creationId="{A23789FB-6B3E-4249-86FA-5D75B450BA26}"/>
          </ac:spMkLst>
        </pc:spChg>
        <pc:spChg chg="mod">
          <ac:chgData name="hassan MH" userId="84cd2103f36ef0dc" providerId="LiveId" clId="{503E8875-88F6-4C29-BD5A-496F9A349BB6}" dt="2022-04-24T15:25:16.531" v="1283"/>
          <ac:spMkLst>
            <pc:docMk/>
            <pc:sldMk cId="3291900804" sldId="408"/>
            <ac:spMk id="337" creationId="{024B8250-EC79-4883-9121-EDE9B85DC28C}"/>
          </ac:spMkLst>
        </pc:spChg>
        <pc:spChg chg="mod">
          <ac:chgData name="hassan MH" userId="84cd2103f36ef0dc" providerId="LiveId" clId="{503E8875-88F6-4C29-BD5A-496F9A349BB6}" dt="2022-04-24T15:25:16.531" v="1283"/>
          <ac:spMkLst>
            <pc:docMk/>
            <pc:sldMk cId="3291900804" sldId="408"/>
            <ac:spMk id="338" creationId="{6CC09385-F442-468B-82EB-505F073DF983}"/>
          </ac:spMkLst>
        </pc:spChg>
        <pc:spChg chg="mod">
          <ac:chgData name="hassan MH" userId="84cd2103f36ef0dc" providerId="LiveId" clId="{503E8875-88F6-4C29-BD5A-496F9A349BB6}" dt="2022-04-24T15:25:16.531" v="1283"/>
          <ac:spMkLst>
            <pc:docMk/>
            <pc:sldMk cId="3291900804" sldId="408"/>
            <ac:spMk id="339" creationId="{3C366EB3-1A03-44EC-B57D-349E07D81BFD}"/>
          </ac:spMkLst>
        </pc:spChg>
        <pc:spChg chg="mod">
          <ac:chgData name="hassan MH" userId="84cd2103f36ef0dc" providerId="LiveId" clId="{503E8875-88F6-4C29-BD5A-496F9A349BB6}" dt="2022-04-24T15:25:16.531" v="1283"/>
          <ac:spMkLst>
            <pc:docMk/>
            <pc:sldMk cId="3291900804" sldId="408"/>
            <ac:spMk id="340" creationId="{F963BAD0-1FA3-459A-B6E0-1EBC1217BBA4}"/>
          </ac:spMkLst>
        </pc:spChg>
        <pc:spChg chg="mod">
          <ac:chgData name="hassan MH" userId="84cd2103f36ef0dc" providerId="LiveId" clId="{503E8875-88F6-4C29-BD5A-496F9A349BB6}" dt="2022-04-24T15:25:16.531" v="1283"/>
          <ac:spMkLst>
            <pc:docMk/>
            <pc:sldMk cId="3291900804" sldId="408"/>
            <ac:spMk id="341" creationId="{FE3B7FBC-4E7A-48CE-A2DA-B1B6872A38D7}"/>
          </ac:spMkLst>
        </pc:spChg>
        <pc:spChg chg="mod">
          <ac:chgData name="hassan MH" userId="84cd2103f36ef0dc" providerId="LiveId" clId="{503E8875-88F6-4C29-BD5A-496F9A349BB6}" dt="2022-04-24T15:25:16.531" v="1283"/>
          <ac:spMkLst>
            <pc:docMk/>
            <pc:sldMk cId="3291900804" sldId="408"/>
            <ac:spMk id="342" creationId="{2BDDCBE8-7E7C-442C-BAFB-CE92B71232AE}"/>
          </ac:spMkLst>
        </pc:spChg>
        <pc:spChg chg="mod">
          <ac:chgData name="hassan MH" userId="84cd2103f36ef0dc" providerId="LiveId" clId="{503E8875-88F6-4C29-BD5A-496F9A349BB6}" dt="2022-04-24T15:25:16.531" v="1283"/>
          <ac:spMkLst>
            <pc:docMk/>
            <pc:sldMk cId="3291900804" sldId="408"/>
            <ac:spMk id="343" creationId="{87B93686-5B10-433D-B0B9-0A01D49DBFAE}"/>
          </ac:spMkLst>
        </pc:spChg>
        <pc:spChg chg="mod">
          <ac:chgData name="hassan MH" userId="84cd2103f36ef0dc" providerId="LiveId" clId="{503E8875-88F6-4C29-BD5A-496F9A349BB6}" dt="2022-04-24T15:25:16.531" v="1283"/>
          <ac:spMkLst>
            <pc:docMk/>
            <pc:sldMk cId="3291900804" sldId="408"/>
            <ac:spMk id="344" creationId="{C5B5895F-4793-4F33-8222-BD8A92486662}"/>
          </ac:spMkLst>
        </pc:spChg>
        <pc:spChg chg="mod">
          <ac:chgData name="hassan MH" userId="84cd2103f36ef0dc" providerId="LiveId" clId="{503E8875-88F6-4C29-BD5A-496F9A349BB6}" dt="2022-04-24T15:25:16.531" v="1283"/>
          <ac:spMkLst>
            <pc:docMk/>
            <pc:sldMk cId="3291900804" sldId="408"/>
            <ac:spMk id="345" creationId="{E68C52E7-C12B-4AF0-A4F3-74D344BFE849}"/>
          </ac:spMkLst>
        </pc:spChg>
        <pc:spChg chg="mod">
          <ac:chgData name="hassan MH" userId="84cd2103f36ef0dc" providerId="LiveId" clId="{503E8875-88F6-4C29-BD5A-496F9A349BB6}" dt="2022-04-24T15:25:16.531" v="1283"/>
          <ac:spMkLst>
            <pc:docMk/>
            <pc:sldMk cId="3291900804" sldId="408"/>
            <ac:spMk id="346" creationId="{2664B04B-3B2D-4FB6-9A23-A076D9D29AF3}"/>
          </ac:spMkLst>
        </pc:spChg>
        <pc:spChg chg="mod">
          <ac:chgData name="hassan MH" userId="84cd2103f36ef0dc" providerId="LiveId" clId="{503E8875-88F6-4C29-BD5A-496F9A349BB6}" dt="2022-04-24T15:25:16.531" v="1283"/>
          <ac:spMkLst>
            <pc:docMk/>
            <pc:sldMk cId="3291900804" sldId="408"/>
            <ac:spMk id="347" creationId="{6AA28C7F-B99B-4C8D-88D7-FA1188F2FA41}"/>
          </ac:spMkLst>
        </pc:spChg>
        <pc:spChg chg="mod">
          <ac:chgData name="hassan MH" userId="84cd2103f36ef0dc" providerId="LiveId" clId="{503E8875-88F6-4C29-BD5A-496F9A349BB6}" dt="2022-04-24T15:25:16.531" v="1283"/>
          <ac:spMkLst>
            <pc:docMk/>
            <pc:sldMk cId="3291900804" sldId="408"/>
            <ac:spMk id="348" creationId="{9F494A9D-3A56-488D-A871-4A42560A8FF0}"/>
          </ac:spMkLst>
        </pc:spChg>
        <pc:spChg chg="mod">
          <ac:chgData name="hassan MH" userId="84cd2103f36ef0dc" providerId="LiveId" clId="{503E8875-88F6-4C29-BD5A-496F9A349BB6}" dt="2022-04-24T15:25:16.531" v="1283"/>
          <ac:spMkLst>
            <pc:docMk/>
            <pc:sldMk cId="3291900804" sldId="408"/>
            <ac:spMk id="349" creationId="{FACF2899-D6B7-4072-A545-AB7EB4FF3FA4}"/>
          </ac:spMkLst>
        </pc:spChg>
        <pc:spChg chg="mod">
          <ac:chgData name="hassan MH" userId="84cd2103f36ef0dc" providerId="LiveId" clId="{503E8875-88F6-4C29-BD5A-496F9A349BB6}" dt="2022-04-24T15:25:16.531" v="1283"/>
          <ac:spMkLst>
            <pc:docMk/>
            <pc:sldMk cId="3291900804" sldId="408"/>
            <ac:spMk id="350" creationId="{8FF00C6E-2A7B-4226-9C3C-8FEB6DC93732}"/>
          </ac:spMkLst>
        </pc:spChg>
        <pc:spChg chg="mod">
          <ac:chgData name="hassan MH" userId="84cd2103f36ef0dc" providerId="LiveId" clId="{503E8875-88F6-4C29-BD5A-496F9A349BB6}" dt="2022-04-24T15:25:16.531" v="1283"/>
          <ac:spMkLst>
            <pc:docMk/>
            <pc:sldMk cId="3291900804" sldId="408"/>
            <ac:spMk id="351" creationId="{BA48B0C2-46A5-4FE9-A4DB-A88BBC9C2E2C}"/>
          </ac:spMkLst>
        </pc:spChg>
        <pc:spChg chg="mod">
          <ac:chgData name="hassan MH" userId="84cd2103f36ef0dc" providerId="LiveId" clId="{503E8875-88F6-4C29-BD5A-496F9A349BB6}" dt="2022-04-24T15:25:16.531" v="1283"/>
          <ac:spMkLst>
            <pc:docMk/>
            <pc:sldMk cId="3291900804" sldId="408"/>
            <ac:spMk id="352" creationId="{2EA6C2F3-1B69-4E6E-909F-66ED314D5E43}"/>
          </ac:spMkLst>
        </pc:spChg>
        <pc:spChg chg="mod">
          <ac:chgData name="hassan MH" userId="84cd2103f36ef0dc" providerId="LiveId" clId="{503E8875-88F6-4C29-BD5A-496F9A349BB6}" dt="2022-04-24T15:25:16.531" v="1283"/>
          <ac:spMkLst>
            <pc:docMk/>
            <pc:sldMk cId="3291900804" sldId="408"/>
            <ac:spMk id="353" creationId="{BA456C61-27FF-453A-AC95-7EEE21294C4B}"/>
          </ac:spMkLst>
        </pc:spChg>
        <pc:spChg chg="mod">
          <ac:chgData name="hassan MH" userId="84cd2103f36ef0dc" providerId="LiveId" clId="{503E8875-88F6-4C29-BD5A-496F9A349BB6}" dt="2022-04-24T15:25:16.531" v="1283"/>
          <ac:spMkLst>
            <pc:docMk/>
            <pc:sldMk cId="3291900804" sldId="408"/>
            <ac:spMk id="354" creationId="{4734E460-E3B8-48A0-91E9-F248FB8FF1D7}"/>
          </ac:spMkLst>
        </pc:spChg>
        <pc:spChg chg="mod">
          <ac:chgData name="hassan MH" userId="84cd2103f36ef0dc" providerId="LiveId" clId="{503E8875-88F6-4C29-BD5A-496F9A349BB6}" dt="2022-04-24T15:25:16.531" v="1283"/>
          <ac:spMkLst>
            <pc:docMk/>
            <pc:sldMk cId="3291900804" sldId="408"/>
            <ac:spMk id="355" creationId="{E7EB7062-2037-4F0C-BA8A-227169F5E2C6}"/>
          </ac:spMkLst>
        </pc:spChg>
        <pc:spChg chg="mod">
          <ac:chgData name="hassan MH" userId="84cd2103f36ef0dc" providerId="LiveId" clId="{503E8875-88F6-4C29-BD5A-496F9A349BB6}" dt="2022-04-24T15:25:16.531" v="1283"/>
          <ac:spMkLst>
            <pc:docMk/>
            <pc:sldMk cId="3291900804" sldId="408"/>
            <ac:spMk id="356" creationId="{2454127E-FA9B-491B-AE19-7F164F9267A4}"/>
          </ac:spMkLst>
        </pc:spChg>
        <pc:spChg chg="mod">
          <ac:chgData name="hassan MH" userId="84cd2103f36ef0dc" providerId="LiveId" clId="{503E8875-88F6-4C29-BD5A-496F9A349BB6}" dt="2022-04-24T15:25:16.531" v="1283"/>
          <ac:spMkLst>
            <pc:docMk/>
            <pc:sldMk cId="3291900804" sldId="408"/>
            <ac:spMk id="357" creationId="{0CF11A27-8FDC-45F7-A2D2-1FF3E3396A31}"/>
          </ac:spMkLst>
        </pc:spChg>
        <pc:spChg chg="mod">
          <ac:chgData name="hassan MH" userId="84cd2103f36ef0dc" providerId="LiveId" clId="{503E8875-88F6-4C29-BD5A-496F9A349BB6}" dt="2022-04-24T15:25:16.531" v="1283"/>
          <ac:spMkLst>
            <pc:docMk/>
            <pc:sldMk cId="3291900804" sldId="408"/>
            <ac:spMk id="358" creationId="{DE2D288F-9CC2-45E0-9AED-A2ACA96203F2}"/>
          </ac:spMkLst>
        </pc:spChg>
        <pc:spChg chg="mod">
          <ac:chgData name="hassan MH" userId="84cd2103f36ef0dc" providerId="LiveId" clId="{503E8875-88F6-4C29-BD5A-496F9A349BB6}" dt="2022-04-24T15:25:16.531" v="1283"/>
          <ac:spMkLst>
            <pc:docMk/>
            <pc:sldMk cId="3291900804" sldId="408"/>
            <ac:spMk id="359" creationId="{123A9D78-F45A-4BAD-8A84-4F7B802E5ED4}"/>
          </ac:spMkLst>
        </pc:spChg>
        <pc:spChg chg="mod">
          <ac:chgData name="hassan MH" userId="84cd2103f36ef0dc" providerId="LiveId" clId="{503E8875-88F6-4C29-BD5A-496F9A349BB6}" dt="2022-04-24T15:25:16.531" v="1283"/>
          <ac:spMkLst>
            <pc:docMk/>
            <pc:sldMk cId="3291900804" sldId="408"/>
            <ac:spMk id="360" creationId="{FE819C7F-AB19-4E35-BAF1-F7D146AD9044}"/>
          </ac:spMkLst>
        </pc:spChg>
        <pc:spChg chg="mod">
          <ac:chgData name="hassan MH" userId="84cd2103f36ef0dc" providerId="LiveId" clId="{503E8875-88F6-4C29-BD5A-496F9A349BB6}" dt="2022-04-24T15:25:16.531" v="1283"/>
          <ac:spMkLst>
            <pc:docMk/>
            <pc:sldMk cId="3291900804" sldId="408"/>
            <ac:spMk id="361" creationId="{B8EBBCEB-2CBF-4323-B0C6-205DC9CA5651}"/>
          </ac:spMkLst>
        </pc:spChg>
        <pc:spChg chg="mod">
          <ac:chgData name="hassan MH" userId="84cd2103f36ef0dc" providerId="LiveId" clId="{503E8875-88F6-4C29-BD5A-496F9A349BB6}" dt="2022-04-24T15:25:16.531" v="1283"/>
          <ac:spMkLst>
            <pc:docMk/>
            <pc:sldMk cId="3291900804" sldId="408"/>
            <ac:spMk id="362" creationId="{E748361E-9BED-4A03-9FE7-E299B154274A}"/>
          </ac:spMkLst>
        </pc:spChg>
        <pc:spChg chg="mod">
          <ac:chgData name="hassan MH" userId="84cd2103f36ef0dc" providerId="LiveId" clId="{503E8875-88F6-4C29-BD5A-496F9A349BB6}" dt="2022-04-24T15:25:16.531" v="1283"/>
          <ac:spMkLst>
            <pc:docMk/>
            <pc:sldMk cId="3291900804" sldId="408"/>
            <ac:spMk id="363" creationId="{E6A34A5C-ECC3-4094-850E-D9D0CE0E9BB1}"/>
          </ac:spMkLst>
        </pc:spChg>
        <pc:spChg chg="mod">
          <ac:chgData name="hassan MH" userId="84cd2103f36ef0dc" providerId="LiveId" clId="{503E8875-88F6-4C29-BD5A-496F9A349BB6}" dt="2022-04-24T15:25:16.531" v="1283"/>
          <ac:spMkLst>
            <pc:docMk/>
            <pc:sldMk cId="3291900804" sldId="408"/>
            <ac:spMk id="364" creationId="{B99993AA-4E6B-4A2A-A3D9-D1AE5B228B7A}"/>
          </ac:spMkLst>
        </pc:spChg>
        <pc:spChg chg="mod">
          <ac:chgData name="hassan MH" userId="84cd2103f36ef0dc" providerId="LiveId" clId="{503E8875-88F6-4C29-BD5A-496F9A349BB6}" dt="2022-04-24T15:25:16.531" v="1283"/>
          <ac:spMkLst>
            <pc:docMk/>
            <pc:sldMk cId="3291900804" sldId="408"/>
            <ac:spMk id="365" creationId="{40AC2A3E-53DD-4453-AC9E-9850A1454C1F}"/>
          </ac:spMkLst>
        </pc:spChg>
        <pc:spChg chg="mod">
          <ac:chgData name="hassan MH" userId="84cd2103f36ef0dc" providerId="LiveId" clId="{503E8875-88F6-4C29-BD5A-496F9A349BB6}" dt="2022-04-24T15:25:16.531" v="1283"/>
          <ac:spMkLst>
            <pc:docMk/>
            <pc:sldMk cId="3291900804" sldId="408"/>
            <ac:spMk id="366" creationId="{7E695C82-F2E2-49FC-859A-E17BE18E3E83}"/>
          </ac:spMkLst>
        </pc:spChg>
        <pc:spChg chg="mod">
          <ac:chgData name="hassan MH" userId="84cd2103f36ef0dc" providerId="LiveId" clId="{503E8875-88F6-4C29-BD5A-496F9A349BB6}" dt="2022-04-24T15:25:16.531" v="1283"/>
          <ac:spMkLst>
            <pc:docMk/>
            <pc:sldMk cId="3291900804" sldId="408"/>
            <ac:spMk id="367" creationId="{A7004C8D-99D1-4434-B9AE-7CA142405574}"/>
          </ac:spMkLst>
        </pc:spChg>
        <pc:spChg chg="mod">
          <ac:chgData name="hassan MH" userId="84cd2103f36ef0dc" providerId="LiveId" clId="{503E8875-88F6-4C29-BD5A-496F9A349BB6}" dt="2022-04-24T15:25:16.531" v="1283"/>
          <ac:spMkLst>
            <pc:docMk/>
            <pc:sldMk cId="3291900804" sldId="408"/>
            <ac:spMk id="368" creationId="{21D8CE1B-0047-4413-9032-E16BFA3E7E03}"/>
          </ac:spMkLst>
        </pc:spChg>
        <pc:spChg chg="mod">
          <ac:chgData name="hassan MH" userId="84cd2103f36ef0dc" providerId="LiveId" clId="{503E8875-88F6-4C29-BD5A-496F9A349BB6}" dt="2022-04-24T15:25:16.531" v="1283"/>
          <ac:spMkLst>
            <pc:docMk/>
            <pc:sldMk cId="3291900804" sldId="408"/>
            <ac:spMk id="369" creationId="{E118C30E-99C5-4B02-972D-6DE24BC4C14D}"/>
          </ac:spMkLst>
        </pc:spChg>
        <pc:spChg chg="mod">
          <ac:chgData name="hassan MH" userId="84cd2103f36ef0dc" providerId="LiveId" clId="{503E8875-88F6-4C29-BD5A-496F9A349BB6}" dt="2022-04-24T15:25:16.531" v="1283"/>
          <ac:spMkLst>
            <pc:docMk/>
            <pc:sldMk cId="3291900804" sldId="408"/>
            <ac:spMk id="370" creationId="{EE902DCC-8686-4C55-8649-61E61B302CC2}"/>
          </ac:spMkLst>
        </pc:spChg>
        <pc:spChg chg="mod">
          <ac:chgData name="hassan MH" userId="84cd2103f36ef0dc" providerId="LiveId" clId="{503E8875-88F6-4C29-BD5A-496F9A349BB6}" dt="2022-04-24T15:25:16.531" v="1283"/>
          <ac:spMkLst>
            <pc:docMk/>
            <pc:sldMk cId="3291900804" sldId="408"/>
            <ac:spMk id="371" creationId="{E5A78A64-9DBC-40FB-9B48-278B11CF0935}"/>
          </ac:spMkLst>
        </pc:spChg>
        <pc:spChg chg="mod">
          <ac:chgData name="hassan MH" userId="84cd2103f36ef0dc" providerId="LiveId" clId="{503E8875-88F6-4C29-BD5A-496F9A349BB6}" dt="2022-04-24T15:25:16.531" v="1283"/>
          <ac:spMkLst>
            <pc:docMk/>
            <pc:sldMk cId="3291900804" sldId="408"/>
            <ac:spMk id="372" creationId="{F809A113-D912-44E1-9845-4B860043EAF6}"/>
          </ac:spMkLst>
        </pc:spChg>
        <pc:spChg chg="mod">
          <ac:chgData name="hassan MH" userId="84cd2103f36ef0dc" providerId="LiveId" clId="{503E8875-88F6-4C29-BD5A-496F9A349BB6}" dt="2022-04-24T15:25:16.531" v="1283"/>
          <ac:spMkLst>
            <pc:docMk/>
            <pc:sldMk cId="3291900804" sldId="408"/>
            <ac:spMk id="373" creationId="{641CCD43-EF2F-4DD9-A8F6-EAFF996EBEA3}"/>
          </ac:spMkLst>
        </pc:spChg>
        <pc:spChg chg="mod">
          <ac:chgData name="hassan MH" userId="84cd2103f36ef0dc" providerId="LiveId" clId="{503E8875-88F6-4C29-BD5A-496F9A349BB6}" dt="2022-04-24T15:25:16.531" v="1283"/>
          <ac:spMkLst>
            <pc:docMk/>
            <pc:sldMk cId="3291900804" sldId="408"/>
            <ac:spMk id="374" creationId="{E273A1FD-6F5A-4C5A-8524-018687A2C545}"/>
          </ac:spMkLst>
        </pc:spChg>
        <pc:spChg chg="mod">
          <ac:chgData name="hassan MH" userId="84cd2103f36ef0dc" providerId="LiveId" clId="{503E8875-88F6-4C29-BD5A-496F9A349BB6}" dt="2022-04-24T15:25:16.531" v="1283"/>
          <ac:spMkLst>
            <pc:docMk/>
            <pc:sldMk cId="3291900804" sldId="408"/>
            <ac:spMk id="375" creationId="{02840719-B74F-47B7-9668-C00427E227D3}"/>
          </ac:spMkLst>
        </pc:spChg>
        <pc:spChg chg="mod">
          <ac:chgData name="hassan MH" userId="84cd2103f36ef0dc" providerId="LiveId" clId="{503E8875-88F6-4C29-BD5A-496F9A349BB6}" dt="2022-04-24T15:25:16.531" v="1283"/>
          <ac:spMkLst>
            <pc:docMk/>
            <pc:sldMk cId="3291900804" sldId="408"/>
            <ac:spMk id="376" creationId="{C0877A30-F9D1-4343-AE50-F9718CF2E9F0}"/>
          </ac:spMkLst>
        </pc:spChg>
        <pc:spChg chg="mod">
          <ac:chgData name="hassan MH" userId="84cd2103f36ef0dc" providerId="LiveId" clId="{503E8875-88F6-4C29-BD5A-496F9A349BB6}" dt="2022-04-24T15:25:16.531" v="1283"/>
          <ac:spMkLst>
            <pc:docMk/>
            <pc:sldMk cId="3291900804" sldId="408"/>
            <ac:spMk id="377" creationId="{0535BB26-CD16-4CBC-A2D0-E34EB9DCDC25}"/>
          </ac:spMkLst>
        </pc:spChg>
        <pc:spChg chg="mod">
          <ac:chgData name="hassan MH" userId="84cd2103f36ef0dc" providerId="LiveId" clId="{503E8875-88F6-4C29-BD5A-496F9A349BB6}" dt="2022-04-24T15:25:16.531" v="1283"/>
          <ac:spMkLst>
            <pc:docMk/>
            <pc:sldMk cId="3291900804" sldId="408"/>
            <ac:spMk id="378" creationId="{5AE0E9E7-09E9-4F49-850E-0A681D60D32B}"/>
          </ac:spMkLst>
        </pc:spChg>
        <pc:spChg chg="mod">
          <ac:chgData name="hassan MH" userId="84cd2103f36ef0dc" providerId="LiveId" clId="{503E8875-88F6-4C29-BD5A-496F9A349BB6}" dt="2022-04-24T15:25:16.531" v="1283"/>
          <ac:spMkLst>
            <pc:docMk/>
            <pc:sldMk cId="3291900804" sldId="408"/>
            <ac:spMk id="379" creationId="{4716A54A-37C5-43BC-B6A3-E37771875A61}"/>
          </ac:spMkLst>
        </pc:spChg>
        <pc:spChg chg="mod">
          <ac:chgData name="hassan MH" userId="84cd2103f36ef0dc" providerId="LiveId" clId="{503E8875-88F6-4C29-BD5A-496F9A349BB6}" dt="2022-04-24T15:25:16.531" v="1283"/>
          <ac:spMkLst>
            <pc:docMk/>
            <pc:sldMk cId="3291900804" sldId="408"/>
            <ac:spMk id="380" creationId="{2F805571-B6D6-44E3-B6E2-5B6E31BAA9DD}"/>
          </ac:spMkLst>
        </pc:spChg>
        <pc:spChg chg="mod">
          <ac:chgData name="hassan MH" userId="84cd2103f36ef0dc" providerId="LiveId" clId="{503E8875-88F6-4C29-BD5A-496F9A349BB6}" dt="2022-04-24T15:25:16.531" v="1283"/>
          <ac:spMkLst>
            <pc:docMk/>
            <pc:sldMk cId="3291900804" sldId="408"/>
            <ac:spMk id="381" creationId="{CFE6E7E2-9A48-45C8-8300-8AB907511E7D}"/>
          </ac:spMkLst>
        </pc:spChg>
        <pc:spChg chg="add mod">
          <ac:chgData name="hassan MH" userId="84cd2103f36ef0dc" providerId="LiveId" clId="{503E8875-88F6-4C29-BD5A-496F9A349BB6}" dt="2022-04-24T15:28:58.627" v="1338"/>
          <ac:spMkLst>
            <pc:docMk/>
            <pc:sldMk cId="3291900804" sldId="408"/>
            <ac:spMk id="382" creationId="{94C33C29-914E-4A84-B394-B60BC214D2CD}"/>
          </ac:spMkLst>
        </pc:spChg>
        <pc:spChg chg="add mod">
          <ac:chgData name="hassan MH" userId="84cd2103f36ef0dc" providerId="LiveId" clId="{503E8875-88F6-4C29-BD5A-496F9A349BB6}" dt="2022-04-24T15:28:58.627" v="1338"/>
          <ac:spMkLst>
            <pc:docMk/>
            <pc:sldMk cId="3291900804" sldId="408"/>
            <ac:spMk id="383" creationId="{3ECF1E39-2236-4792-9E22-50EF0D70A86A}"/>
          </ac:spMkLst>
        </pc:spChg>
        <pc:grpChg chg="del">
          <ac:chgData name="hassan MH" userId="84cd2103f36ef0dc" providerId="LiveId" clId="{503E8875-88F6-4C29-BD5A-496F9A349BB6}" dt="2022-04-24T15:25:10.542" v="1282" actId="478"/>
          <ac:grpSpMkLst>
            <pc:docMk/>
            <pc:sldMk cId="3291900804" sldId="408"/>
            <ac:grpSpMk id="92" creationId="{86B6AF1E-7671-456F-89CD-42BA2708A1C4}"/>
          </ac:grpSpMkLst>
        </pc:grpChg>
        <pc:grpChg chg="mod">
          <ac:chgData name="hassan MH" userId="84cd2103f36ef0dc" providerId="LiveId" clId="{503E8875-88F6-4C29-BD5A-496F9A349BB6}" dt="2022-04-24T15:28:35.320" v="1335" actId="1076"/>
          <ac:grpSpMkLst>
            <pc:docMk/>
            <pc:sldMk cId="3291900804" sldId="408"/>
            <ac:grpSpMk id="106" creationId="{460820CE-3C56-4175-AD30-7048AA149007}"/>
          </ac:grpSpMkLst>
        </pc:grpChg>
        <pc:grpChg chg="mod">
          <ac:chgData name="hassan MH" userId="84cd2103f36ef0dc" providerId="LiveId" clId="{503E8875-88F6-4C29-BD5A-496F9A349BB6}" dt="2022-04-24T15:28:29.314" v="1324" actId="1076"/>
          <ac:grpSpMkLst>
            <pc:docMk/>
            <pc:sldMk cId="3291900804" sldId="408"/>
            <ac:grpSpMk id="113" creationId="{9C691681-F684-42DC-A3C2-DE051F20370F}"/>
          </ac:grpSpMkLst>
        </pc:grpChg>
        <pc:grpChg chg="add del mod">
          <ac:chgData name="hassan MH" userId="84cd2103f36ef0dc" providerId="LiveId" clId="{503E8875-88F6-4C29-BD5A-496F9A349BB6}" dt="2022-04-24T15:46:59.220" v="1581" actId="21"/>
          <ac:grpSpMkLst>
            <pc:docMk/>
            <pc:sldMk cId="3291900804" sldId="408"/>
            <ac:grpSpMk id="120" creationId="{F8FB7580-A8E0-43F0-BB22-80258E50B850}"/>
          </ac:grpSpMkLst>
        </pc:grpChg>
        <pc:grpChg chg="mod">
          <ac:chgData name="hassan MH" userId="84cd2103f36ef0dc" providerId="LiveId" clId="{503E8875-88F6-4C29-BD5A-496F9A349BB6}" dt="2022-04-24T15:25:16.531" v="1283"/>
          <ac:grpSpMkLst>
            <pc:docMk/>
            <pc:sldMk cId="3291900804" sldId="408"/>
            <ac:grpSpMk id="122" creationId="{9C85095B-A328-4D2E-8116-96A406742A3D}"/>
          </ac:grpSpMkLst>
        </pc:grpChg>
        <pc:grpChg chg="mod">
          <ac:chgData name="hassan MH" userId="84cd2103f36ef0dc" providerId="LiveId" clId="{503E8875-88F6-4C29-BD5A-496F9A349BB6}" dt="2022-04-24T15:25:16.531" v="1283"/>
          <ac:grpSpMkLst>
            <pc:docMk/>
            <pc:sldMk cId="3291900804" sldId="408"/>
            <ac:grpSpMk id="301" creationId="{AA57067A-E40B-4286-ABCF-7688D79F7F2B}"/>
          </ac:grpSpMkLst>
        </pc:grpChg>
        <pc:grpChg chg="mod">
          <ac:chgData name="hassan MH" userId="84cd2103f36ef0dc" providerId="LiveId" clId="{503E8875-88F6-4C29-BD5A-496F9A349BB6}" dt="2022-04-24T15:25:16.531" v="1283"/>
          <ac:grpSpMkLst>
            <pc:docMk/>
            <pc:sldMk cId="3291900804" sldId="408"/>
            <ac:grpSpMk id="303" creationId="{C125F192-1AFD-4F72-BBE6-84C88D983A17}"/>
          </ac:grpSpMkLst>
        </pc:grpChg>
        <pc:grpChg chg="mod">
          <ac:chgData name="hassan MH" userId="84cd2103f36ef0dc" providerId="LiveId" clId="{503E8875-88F6-4C29-BD5A-496F9A349BB6}" dt="2022-04-24T15:25:16.531" v="1283"/>
          <ac:grpSpMkLst>
            <pc:docMk/>
            <pc:sldMk cId="3291900804" sldId="408"/>
            <ac:grpSpMk id="306" creationId="{001CC864-5F4D-4FDE-B437-E75D217BB92B}"/>
          </ac:grpSpMkLst>
        </pc:grpChg>
        <pc:grpChg chg="mod">
          <ac:chgData name="hassan MH" userId="84cd2103f36ef0dc" providerId="LiveId" clId="{503E8875-88F6-4C29-BD5A-496F9A349BB6}" dt="2022-04-24T15:25:16.531" v="1283"/>
          <ac:grpSpMkLst>
            <pc:docMk/>
            <pc:sldMk cId="3291900804" sldId="408"/>
            <ac:grpSpMk id="310" creationId="{73B6435B-A397-4E13-AE00-E380CA72BDE4}"/>
          </ac:grpSpMkLst>
        </pc:grpChg>
        <pc:grpChg chg="mod">
          <ac:chgData name="hassan MH" userId="84cd2103f36ef0dc" providerId="LiveId" clId="{503E8875-88F6-4C29-BD5A-496F9A349BB6}" dt="2022-04-24T15:25:16.531" v="1283"/>
          <ac:grpSpMkLst>
            <pc:docMk/>
            <pc:sldMk cId="3291900804" sldId="408"/>
            <ac:grpSpMk id="311" creationId="{A31425EB-3837-423D-BE84-3A32815E9F14}"/>
          </ac:grpSpMkLst>
        </pc:grpChg>
        <pc:grpChg chg="mod">
          <ac:chgData name="hassan MH" userId="84cd2103f36ef0dc" providerId="LiveId" clId="{503E8875-88F6-4C29-BD5A-496F9A349BB6}" dt="2022-04-24T15:25:16.531" v="1283"/>
          <ac:grpSpMkLst>
            <pc:docMk/>
            <pc:sldMk cId="3291900804" sldId="408"/>
            <ac:grpSpMk id="315" creationId="{27AD036E-BB92-42C0-9289-702C227E882B}"/>
          </ac:grpSpMkLst>
        </pc:grpChg>
        <pc:grpChg chg="mod">
          <ac:chgData name="hassan MH" userId="84cd2103f36ef0dc" providerId="LiveId" clId="{503E8875-88F6-4C29-BD5A-496F9A349BB6}" dt="2022-04-24T15:25:16.531" v="1283"/>
          <ac:grpSpMkLst>
            <pc:docMk/>
            <pc:sldMk cId="3291900804" sldId="408"/>
            <ac:grpSpMk id="336" creationId="{169169B7-16E1-4DD2-A1C4-83117E5267A4}"/>
          </ac:grpSpMkLst>
        </pc:grpChg>
        <pc:picChg chg="add mod">
          <ac:chgData name="hassan MH" userId="84cd2103f36ef0dc" providerId="LiveId" clId="{503E8875-88F6-4C29-BD5A-496F9A349BB6}" dt="2022-04-24T15:47:08.523" v="1586" actId="1076"/>
          <ac:picMkLst>
            <pc:docMk/>
            <pc:sldMk cId="3291900804" sldId="408"/>
            <ac:picMk id="2" creationId="{26417D78-F94E-4D19-A668-E9234F42F022}"/>
          </ac:picMkLst>
        </pc:picChg>
        <pc:picChg chg="del">
          <ac:chgData name="hassan MH" userId="84cd2103f36ef0dc" providerId="LiveId" clId="{503E8875-88F6-4C29-BD5A-496F9A349BB6}" dt="2022-04-24T15:29:01.370" v="1340" actId="478"/>
          <ac:picMkLst>
            <pc:docMk/>
            <pc:sldMk cId="3291900804" sldId="408"/>
            <ac:picMk id="34" creationId="{D5D3F332-F2F1-446C-9978-A70CF41E49A0}"/>
          </ac:picMkLst>
        </pc:picChg>
      </pc:sldChg>
      <pc:sldChg chg="add del">
        <pc:chgData name="hassan MH" userId="84cd2103f36ef0dc" providerId="LiveId" clId="{503E8875-88F6-4C29-BD5A-496F9A349BB6}" dt="2022-04-24T15:29:54.313" v="1344" actId="2890"/>
        <pc:sldMkLst>
          <pc:docMk/>
          <pc:sldMk cId="1604347278" sldId="409"/>
        </pc:sldMkLst>
      </pc:sldChg>
      <pc:sldChg chg="addSp delSp modSp add del mod">
        <pc:chgData name="hassan MH" userId="84cd2103f36ef0dc" providerId="LiveId" clId="{503E8875-88F6-4C29-BD5A-496F9A349BB6}" dt="2022-04-24T15:40:25.649" v="1506" actId="47"/>
        <pc:sldMkLst>
          <pc:docMk/>
          <pc:sldMk cId="2092037609" sldId="409"/>
        </pc:sldMkLst>
        <pc:spChg chg="mod">
          <ac:chgData name="hassan MH" userId="84cd2103f36ef0dc" providerId="LiveId" clId="{503E8875-88F6-4C29-BD5A-496F9A349BB6}" dt="2022-04-24T15:31:07.542" v="1378" actId="1076"/>
          <ac:spMkLst>
            <pc:docMk/>
            <pc:sldMk cId="2092037609" sldId="409"/>
            <ac:spMk id="12" creationId="{B038FB05-FBFE-4696-BB10-6D75C870EECE}"/>
          </ac:spMkLst>
        </pc:spChg>
        <pc:spChg chg="mod">
          <ac:chgData name="hassan MH" userId="84cd2103f36ef0dc" providerId="LiveId" clId="{503E8875-88F6-4C29-BD5A-496F9A349BB6}" dt="2022-04-24T15:32:18.763" v="1398" actId="207"/>
          <ac:spMkLst>
            <pc:docMk/>
            <pc:sldMk cId="2092037609" sldId="409"/>
            <ac:spMk id="91" creationId="{55C9BF8B-2DB5-4990-8BB6-1AA519553F0E}"/>
          </ac:spMkLst>
        </pc:spChg>
        <pc:spChg chg="mod">
          <ac:chgData name="hassan MH" userId="84cd2103f36ef0dc" providerId="LiveId" clId="{503E8875-88F6-4C29-BD5A-496F9A349BB6}" dt="2022-04-24T15:32:22.598" v="1399" actId="207"/>
          <ac:spMkLst>
            <pc:docMk/>
            <pc:sldMk cId="2092037609" sldId="409"/>
            <ac:spMk id="95" creationId="{2279971F-A300-4F40-B6FC-688286EA7DF4}"/>
          </ac:spMkLst>
        </pc:spChg>
        <pc:spChg chg="mod">
          <ac:chgData name="hassan MH" userId="84cd2103f36ef0dc" providerId="LiveId" clId="{503E8875-88F6-4C29-BD5A-496F9A349BB6}" dt="2022-04-24T15:32:25.423" v="1402" actId="207"/>
          <ac:spMkLst>
            <pc:docMk/>
            <pc:sldMk cId="2092037609" sldId="409"/>
            <ac:spMk id="99" creationId="{B3730D6B-4569-440D-9D4B-A42FCD56897E}"/>
          </ac:spMkLst>
        </pc:spChg>
        <pc:spChg chg="mod">
          <ac:chgData name="hassan MH" userId="84cd2103f36ef0dc" providerId="LiveId" clId="{503E8875-88F6-4C29-BD5A-496F9A349BB6}" dt="2022-04-24T15:32:24.124" v="1400" actId="207"/>
          <ac:spMkLst>
            <pc:docMk/>
            <pc:sldMk cId="2092037609" sldId="409"/>
            <ac:spMk id="100" creationId="{2EE376CD-6F4E-43AF-89AB-6CCFB641E83F}"/>
          </ac:spMkLst>
        </pc:spChg>
        <pc:spChg chg="mod">
          <ac:chgData name="hassan MH" userId="84cd2103f36ef0dc" providerId="LiveId" clId="{503E8875-88F6-4C29-BD5A-496F9A349BB6}" dt="2022-04-24T15:32:25.034" v="1401" actId="207"/>
          <ac:spMkLst>
            <pc:docMk/>
            <pc:sldMk cId="2092037609" sldId="409"/>
            <ac:spMk id="101" creationId="{92AE1BCC-58A5-4165-A6EC-CCAF9CDC9AF2}"/>
          </ac:spMkLst>
        </pc:spChg>
        <pc:spChg chg="mod">
          <ac:chgData name="hassan MH" userId="84cd2103f36ef0dc" providerId="LiveId" clId="{503E8875-88F6-4C29-BD5A-496F9A349BB6}" dt="2022-04-24T15:31:13.878" v="1379"/>
          <ac:spMkLst>
            <pc:docMk/>
            <pc:sldMk cId="2092037609" sldId="409"/>
            <ac:spMk id="102" creationId="{6DC0E2FC-3CEA-4CEC-A06F-7E473C99CE95}"/>
          </ac:spMkLst>
        </pc:spChg>
        <pc:spChg chg="mod">
          <ac:chgData name="hassan MH" userId="84cd2103f36ef0dc" providerId="LiveId" clId="{503E8875-88F6-4C29-BD5A-496F9A349BB6}" dt="2022-04-24T15:31:13.878" v="1379"/>
          <ac:spMkLst>
            <pc:docMk/>
            <pc:sldMk cId="2092037609" sldId="409"/>
            <ac:spMk id="103" creationId="{67069DD9-F4B9-4D05-BF0C-E9726D756016}"/>
          </ac:spMkLst>
        </pc:spChg>
        <pc:spChg chg="mod">
          <ac:chgData name="hassan MH" userId="84cd2103f36ef0dc" providerId="LiveId" clId="{503E8875-88F6-4C29-BD5A-496F9A349BB6}" dt="2022-04-24T15:31:13.878" v="1379"/>
          <ac:spMkLst>
            <pc:docMk/>
            <pc:sldMk cId="2092037609" sldId="409"/>
            <ac:spMk id="104" creationId="{BC214415-71B8-4784-95C7-C145DEAE72BE}"/>
          </ac:spMkLst>
        </pc:spChg>
        <pc:spChg chg="mod">
          <ac:chgData name="hassan MH" userId="84cd2103f36ef0dc" providerId="LiveId" clId="{503E8875-88F6-4C29-BD5A-496F9A349BB6}" dt="2022-04-24T15:31:13.878" v="1379"/>
          <ac:spMkLst>
            <pc:docMk/>
            <pc:sldMk cId="2092037609" sldId="409"/>
            <ac:spMk id="191" creationId="{489FDF3F-2A0E-48F9-8332-39E10E5296D6}"/>
          </ac:spMkLst>
        </pc:spChg>
        <pc:spChg chg="mod">
          <ac:chgData name="hassan MH" userId="84cd2103f36ef0dc" providerId="LiveId" clId="{503E8875-88F6-4C29-BD5A-496F9A349BB6}" dt="2022-04-24T15:31:13.878" v="1379"/>
          <ac:spMkLst>
            <pc:docMk/>
            <pc:sldMk cId="2092037609" sldId="409"/>
            <ac:spMk id="192" creationId="{8EF1924E-3E42-4DFC-8624-EAC2F3E1CC42}"/>
          </ac:spMkLst>
        </pc:spChg>
        <pc:spChg chg="mod">
          <ac:chgData name="hassan MH" userId="84cd2103f36ef0dc" providerId="LiveId" clId="{503E8875-88F6-4C29-BD5A-496F9A349BB6}" dt="2022-04-24T15:31:13.878" v="1379"/>
          <ac:spMkLst>
            <pc:docMk/>
            <pc:sldMk cId="2092037609" sldId="409"/>
            <ac:spMk id="193" creationId="{BB6AF996-D9BD-4AF3-888E-7D3C7B508499}"/>
          </ac:spMkLst>
        </pc:spChg>
        <pc:spChg chg="mod">
          <ac:chgData name="hassan MH" userId="84cd2103f36ef0dc" providerId="LiveId" clId="{503E8875-88F6-4C29-BD5A-496F9A349BB6}" dt="2022-04-24T15:31:13.878" v="1379"/>
          <ac:spMkLst>
            <pc:docMk/>
            <pc:sldMk cId="2092037609" sldId="409"/>
            <ac:spMk id="194" creationId="{B845ADDF-D247-43C2-B48C-F35ACD9AA263}"/>
          </ac:spMkLst>
        </pc:spChg>
        <pc:spChg chg="mod">
          <ac:chgData name="hassan MH" userId="84cd2103f36ef0dc" providerId="LiveId" clId="{503E8875-88F6-4C29-BD5A-496F9A349BB6}" dt="2022-04-24T15:31:13.878" v="1379"/>
          <ac:spMkLst>
            <pc:docMk/>
            <pc:sldMk cId="2092037609" sldId="409"/>
            <ac:spMk id="195" creationId="{1D6C2E27-D0FA-4FFF-A26C-D174ADD19303}"/>
          </ac:spMkLst>
        </pc:spChg>
        <pc:spChg chg="mod">
          <ac:chgData name="hassan MH" userId="84cd2103f36ef0dc" providerId="LiveId" clId="{503E8875-88F6-4C29-BD5A-496F9A349BB6}" dt="2022-04-24T15:31:13.878" v="1379"/>
          <ac:spMkLst>
            <pc:docMk/>
            <pc:sldMk cId="2092037609" sldId="409"/>
            <ac:spMk id="196" creationId="{FCC88908-5E3A-48A4-B6A7-185C20CAB588}"/>
          </ac:spMkLst>
        </pc:spChg>
        <pc:spChg chg="mod">
          <ac:chgData name="hassan MH" userId="84cd2103f36ef0dc" providerId="LiveId" clId="{503E8875-88F6-4C29-BD5A-496F9A349BB6}" dt="2022-04-24T15:31:13.878" v="1379"/>
          <ac:spMkLst>
            <pc:docMk/>
            <pc:sldMk cId="2092037609" sldId="409"/>
            <ac:spMk id="197" creationId="{2B69282A-763D-4F81-A52D-3F77FF7206AF}"/>
          </ac:spMkLst>
        </pc:spChg>
        <pc:spChg chg="mod">
          <ac:chgData name="hassan MH" userId="84cd2103f36ef0dc" providerId="LiveId" clId="{503E8875-88F6-4C29-BD5A-496F9A349BB6}" dt="2022-04-24T15:31:13.878" v="1379"/>
          <ac:spMkLst>
            <pc:docMk/>
            <pc:sldMk cId="2092037609" sldId="409"/>
            <ac:spMk id="198" creationId="{6CA69D01-FB17-4D95-BE31-EB13322D1681}"/>
          </ac:spMkLst>
        </pc:spChg>
        <pc:spChg chg="mod">
          <ac:chgData name="hassan MH" userId="84cd2103f36ef0dc" providerId="LiveId" clId="{503E8875-88F6-4C29-BD5A-496F9A349BB6}" dt="2022-04-24T15:31:13.878" v="1379"/>
          <ac:spMkLst>
            <pc:docMk/>
            <pc:sldMk cId="2092037609" sldId="409"/>
            <ac:spMk id="199" creationId="{FF3424E5-C478-4987-9B86-8BAA7C72FA06}"/>
          </ac:spMkLst>
        </pc:spChg>
        <pc:spChg chg="mod">
          <ac:chgData name="hassan MH" userId="84cd2103f36ef0dc" providerId="LiveId" clId="{503E8875-88F6-4C29-BD5A-496F9A349BB6}" dt="2022-04-24T15:31:13.878" v="1379"/>
          <ac:spMkLst>
            <pc:docMk/>
            <pc:sldMk cId="2092037609" sldId="409"/>
            <ac:spMk id="200" creationId="{809A1C7B-4632-4840-82AB-417737C43D04}"/>
          </ac:spMkLst>
        </pc:spChg>
        <pc:spChg chg="mod">
          <ac:chgData name="hassan MH" userId="84cd2103f36ef0dc" providerId="LiveId" clId="{503E8875-88F6-4C29-BD5A-496F9A349BB6}" dt="2022-04-24T15:31:13.878" v="1379"/>
          <ac:spMkLst>
            <pc:docMk/>
            <pc:sldMk cId="2092037609" sldId="409"/>
            <ac:spMk id="201" creationId="{5E1D9E15-3000-479D-B26F-2EA4BD6D48BA}"/>
          </ac:spMkLst>
        </pc:spChg>
        <pc:spChg chg="mod">
          <ac:chgData name="hassan MH" userId="84cd2103f36ef0dc" providerId="LiveId" clId="{503E8875-88F6-4C29-BD5A-496F9A349BB6}" dt="2022-04-24T15:31:13.878" v="1379"/>
          <ac:spMkLst>
            <pc:docMk/>
            <pc:sldMk cId="2092037609" sldId="409"/>
            <ac:spMk id="202" creationId="{78690B46-8A7E-4D19-89D1-017AACECDEE1}"/>
          </ac:spMkLst>
        </pc:spChg>
        <pc:spChg chg="mod">
          <ac:chgData name="hassan MH" userId="84cd2103f36ef0dc" providerId="LiveId" clId="{503E8875-88F6-4C29-BD5A-496F9A349BB6}" dt="2022-04-24T15:31:13.878" v="1379"/>
          <ac:spMkLst>
            <pc:docMk/>
            <pc:sldMk cId="2092037609" sldId="409"/>
            <ac:spMk id="203" creationId="{01CE2117-4997-44BD-BDF3-776FE2E6ACBB}"/>
          </ac:spMkLst>
        </pc:spChg>
        <pc:spChg chg="mod">
          <ac:chgData name="hassan MH" userId="84cd2103f36ef0dc" providerId="LiveId" clId="{503E8875-88F6-4C29-BD5A-496F9A349BB6}" dt="2022-04-24T15:31:13.878" v="1379"/>
          <ac:spMkLst>
            <pc:docMk/>
            <pc:sldMk cId="2092037609" sldId="409"/>
            <ac:spMk id="204" creationId="{4E69F020-08DE-4F06-A833-E7EA86460572}"/>
          </ac:spMkLst>
        </pc:spChg>
        <pc:spChg chg="mod">
          <ac:chgData name="hassan MH" userId="84cd2103f36ef0dc" providerId="LiveId" clId="{503E8875-88F6-4C29-BD5A-496F9A349BB6}" dt="2022-04-24T15:31:13.878" v="1379"/>
          <ac:spMkLst>
            <pc:docMk/>
            <pc:sldMk cId="2092037609" sldId="409"/>
            <ac:spMk id="205" creationId="{4A29F509-8F8D-4FC0-8869-2AC6BCE30233}"/>
          </ac:spMkLst>
        </pc:spChg>
        <pc:spChg chg="mod">
          <ac:chgData name="hassan MH" userId="84cd2103f36ef0dc" providerId="LiveId" clId="{503E8875-88F6-4C29-BD5A-496F9A349BB6}" dt="2022-04-24T15:31:13.878" v="1379"/>
          <ac:spMkLst>
            <pc:docMk/>
            <pc:sldMk cId="2092037609" sldId="409"/>
            <ac:spMk id="206" creationId="{C8514D06-2319-4821-9571-362C726D3ACD}"/>
          </ac:spMkLst>
        </pc:spChg>
        <pc:spChg chg="mod">
          <ac:chgData name="hassan MH" userId="84cd2103f36ef0dc" providerId="LiveId" clId="{503E8875-88F6-4C29-BD5A-496F9A349BB6}" dt="2022-04-24T15:31:13.878" v="1379"/>
          <ac:spMkLst>
            <pc:docMk/>
            <pc:sldMk cId="2092037609" sldId="409"/>
            <ac:spMk id="207" creationId="{37A62AD2-D3CE-463F-92CF-D559D3094FF9}"/>
          </ac:spMkLst>
        </pc:spChg>
        <pc:spChg chg="mod">
          <ac:chgData name="hassan MH" userId="84cd2103f36ef0dc" providerId="LiveId" clId="{503E8875-88F6-4C29-BD5A-496F9A349BB6}" dt="2022-04-24T15:31:13.878" v="1379"/>
          <ac:spMkLst>
            <pc:docMk/>
            <pc:sldMk cId="2092037609" sldId="409"/>
            <ac:spMk id="208" creationId="{B17FB2D2-A7EB-4525-A039-F55763A76620}"/>
          </ac:spMkLst>
        </pc:spChg>
        <pc:spChg chg="mod">
          <ac:chgData name="hassan MH" userId="84cd2103f36ef0dc" providerId="LiveId" clId="{503E8875-88F6-4C29-BD5A-496F9A349BB6}" dt="2022-04-24T15:31:13.878" v="1379"/>
          <ac:spMkLst>
            <pc:docMk/>
            <pc:sldMk cId="2092037609" sldId="409"/>
            <ac:spMk id="209" creationId="{55F52E69-05E8-4628-A33B-5714D3749B0E}"/>
          </ac:spMkLst>
        </pc:spChg>
        <pc:spChg chg="mod">
          <ac:chgData name="hassan MH" userId="84cd2103f36ef0dc" providerId="LiveId" clId="{503E8875-88F6-4C29-BD5A-496F9A349BB6}" dt="2022-04-24T15:31:13.878" v="1379"/>
          <ac:spMkLst>
            <pc:docMk/>
            <pc:sldMk cId="2092037609" sldId="409"/>
            <ac:spMk id="210" creationId="{4BB6CB0E-15A9-4B5C-9649-69DDC2FC09B8}"/>
          </ac:spMkLst>
        </pc:spChg>
        <pc:spChg chg="mod">
          <ac:chgData name="hassan MH" userId="84cd2103f36ef0dc" providerId="LiveId" clId="{503E8875-88F6-4C29-BD5A-496F9A349BB6}" dt="2022-04-24T15:31:13.878" v="1379"/>
          <ac:spMkLst>
            <pc:docMk/>
            <pc:sldMk cId="2092037609" sldId="409"/>
            <ac:spMk id="211" creationId="{4D9C412D-8CAF-46E5-82C6-3A1D43CFCF05}"/>
          </ac:spMkLst>
        </pc:spChg>
        <pc:spChg chg="mod">
          <ac:chgData name="hassan MH" userId="84cd2103f36ef0dc" providerId="LiveId" clId="{503E8875-88F6-4C29-BD5A-496F9A349BB6}" dt="2022-04-24T15:31:13.878" v="1379"/>
          <ac:spMkLst>
            <pc:docMk/>
            <pc:sldMk cId="2092037609" sldId="409"/>
            <ac:spMk id="212" creationId="{65A74A07-3EB4-439F-A63C-7289336C7917}"/>
          </ac:spMkLst>
        </pc:spChg>
        <pc:spChg chg="mod">
          <ac:chgData name="hassan MH" userId="84cd2103f36ef0dc" providerId="LiveId" clId="{503E8875-88F6-4C29-BD5A-496F9A349BB6}" dt="2022-04-24T15:31:13.878" v="1379"/>
          <ac:spMkLst>
            <pc:docMk/>
            <pc:sldMk cId="2092037609" sldId="409"/>
            <ac:spMk id="213" creationId="{CD42AFD8-614C-45E8-B4F0-3DDF318BB250}"/>
          </ac:spMkLst>
        </pc:spChg>
        <pc:spChg chg="mod">
          <ac:chgData name="hassan MH" userId="84cd2103f36ef0dc" providerId="LiveId" clId="{503E8875-88F6-4C29-BD5A-496F9A349BB6}" dt="2022-04-24T15:31:13.878" v="1379"/>
          <ac:spMkLst>
            <pc:docMk/>
            <pc:sldMk cId="2092037609" sldId="409"/>
            <ac:spMk id="214" creationId="{060DC0FA-A22D-43FC-B4B9-BBF8FE2909D3}"/>
          </ac:spMkLst>
        </pc:spChg>
        <pc:spChg chg="mod">
          <ac:chgData name="hassan MH" userId="84cd2103f36ef0dc" providerId="LiveId" clId="{503E8875-88F6-4C29-BD5A-496F9A349BB6}" dt="2022-04-24T15:33:33.295" v="1412"/>
          <ac:spMkLst>
            <pc:docMk/>
            <pc:sldMk cId="2092037609" sldId="409"/>
            <ac:spMk id="217" creationId="{76CF3E8B-3AB0-4008-B3D5-C2590D6A39C5}"/>
          </ac:spMkLst>
        </pc:spChg>
        <pc:spChg chg="mod">
          <ac:chgData name="hassan MH" userId="84cd2103f36ef0dc" providerId="LiveId" clId="{503E8875-88F6-4C29-BD5A-496F9A349BB6}" dt="2022-04-24T15:33:33.295" v="1412"/>
          <ac:spMkLst>
            <pc:docMk/>
            <pc:sldMk cId="2092037609" sldId="409"/>
            <ac:spMk id="218" creationId="{786DAD60-C17B-4102-8C37-BCB8635DD838}"/>
          </ac:spMkLst>
        </pc:spChg>
        <pc:spChg chg="mod">
          <ac:chgData name="hassan MH" userId="84cd2103f36ef0dc" providerId="LiveId" clId="{503E8875-88F6-4C29-BD5A-496F9A349BB6}" dt="2022-04-24T15:33:33.295" v="1412"/>
          <ac:spMkLst>
            <pc:docMk/>
            <pc:sldMk cId="2092037609" sldId="409"/>
            <ac:spMk id="219" creationId="{7DA24DBE-238D-41CD-B39F-28B1D8870B94}"/>
          </ac:spMkLst>
        </pc:spChg>
        <pc:spChg chg="mod">
          <ac:chgData name="hassan MH" userId="84cd2103f36ef0dc" providerId="LiveId" clId="{503E8875-88F6-4C29-BD5A-496F9A349BB6}" dt="2022-04-24T15:33:33.295" v="1412"/>
          <ac:spMkLst>
            <pc:docMk/>
            <pc:sldMk cId="2092037609" sldId="409"/>
            <ac:spMk id="220" creationId="{610223A0-DFF3-4662-B137-3364BC077E07}"/>
          </ac:spMkLst>
        </pc:spChg>
        <pc:spChg chg="mod">
          <ac:chgData name="hassan MH" userId="84cd2103f36ef0dc" providerId="LiveId" clId="{503E8875-88F6-4C29-BD5A-496F9A349BB6}" dt="2022-04-24T15:33:33.295" v="1412"/>
          <ac:spMkLst>
            <pc:docMk/>
            <pc:sldMk cId="2092037609" sldId="409"/>
            <ac:spMk id="223" creationId="{A75BBF42-6618-4AE6-891B-91E6C849C722}"/>
          </ac:spMkLst>
        </pc:spChg>
        <pc:spChg chg="mod">
          <ac:chgData name="hassan MH" userId="84cd2103f36ef0dc" providerId="LiveId" clId="{503E8875-88F6-4C29-BD5A-496F9A349BB6}" dt="2022-04-24T15:33:33.295" v="1412"/>
          <ac:spMkLst>
            <pc:docMk/>
            <pc:sldMk cId="2092037609" sldId="409"/>
            <ac:spMk id="224" creationId="{560837C0-B342-4005-AFF9-8B87E5E60C77}"/>
          </ac:spMkLst>
        </pc:spChg>
        <pc:spChg chg="mod">
          <ac:chgData name="hassan MH" userId="84cd2103f36ef0dc" providerId="LiveId" clId="{503E8875-88F6-4C29-BD5A-496F9A349BB6}" dt="2022-04-24T15:33:33.295" v="1412"/>
          <ac:spMkLst>
            <pc:docMk/>
            <pc:sldMk cId="2092037609" sldId="409"/>
            <ac:spMk id="225" creationId="{6FB33C06-568F-4181-BF02-A4F217F3EE2D}"/>
          </ac:spMkLst>
        </pc:spChg>
        <pc:spChg chg="mod">
          <ac:chgData name="hassan MH" userId="84cd2103f36ef0dc" providerId="LiveId" clId="{503E8875-88F6-4C29-BD5A-496F9A349BB6}" dt="2022-04-24T15:33:33.295" v="1412"/>
          <ac:spMkLst>
            <pc:docMk/>
            <pc:sldMk cId="2092037609" sldId="409"/>
            <ac:spMk id="226" creationId="{778543D4-DD6E-4D35-BC6F-9A77AB705475}"/>
          </ac:spMkLst>
        </pc:spChg>
        <pc:spChg chg="mod">
          <ac:chgData name="hassan MH" userId="84cd2103f36ef0dc" providerId="LiveId" clId="{503E8875-88F6-4C29-BD5A-496F9A349BB6}" dt="2022-04-24T15:33:33.295" v="1412"/>
          <ac:spMkLst>
            <pc:docMk/>
            <pc:sldMk cId="2092037609" sldId="409"/>
            <ac:spMk id="227" creationId="{91C1A9D6-8313-47A5-AC8F-F6AEBD64D784}"/>
          </ac:spMkLst>
        </pc:spChg>
        <pc:spChg chg="mod">
          <ac:chgData name="hassan MH" userId="84cd2103f36ef0dc" providerId="LiveId" clId="{503E8875-88F6-4C29-BD5A-496F9A349BB6}" dt="2022-04-24T15:33:33.295" v="1412"/>
          <ac:spMkLst>
            <pc:docMk/>
            <pc:sldMk cId="2092037609" sldId="409"/>
            <ac:spMk id="228" creationId="{4FB1C717-FDC9-40CB-BCA1-917B8C0EFFD9}"/>
          </ac:spMkLst>
        </pc:spChg>
        <pc:spChg chg="mod">
          <ac:chgData name="hassan MH" userId="84cd2103f36ef0dc" providerId="LiveId" clId="{503E8875-88F6-4C29-BD5A-496F9A349BB6}" dt="2022-04-24T15:33:33.295" v="1412"/>
          <ac:spMkLst>
            <pc:docMk/>
            <pc:sldMk cId="2092037609" sldId="409"/>
            <ac:spMk id="229" creationId="{9CFCDF6D-8317-4F3F-B3E4-58DC98F74F5D}"/>
          </ac:spMkLst>
        </pc:spChg>
        <pc:spChg chg="mod">
          <ac:chgData name="hassan MH" userId="84cd2103f36ef0dc" providerId="LiveId" clId="{503E8875-88F6-4C29-BD5A-496F9A349BB6}" dt="2022-04-24T15:34:33.458" v="1422"/>
          <ac:spMkLst>
            <pc:docMk/>
            <pc:sldMk cId="2092037609" sldId="409"/>
            <ac:spMk id="233" creationId="{F5C3DB3C-2C08-4567-A8A1-54181E936195}"/>
          </ac:spMkLst>
        </pc:spChg>
        <pc:spChg chg="mod">
          <ac:chgData name="hassan MH" userId="84cd2103f36ef0dc" providerId="LiveId" clId="{503E8875-88F6-4C29-BD5A-496F9A349BB6}" dt="2022-04-24T15:34:33.458" v="1422"/>
          <ac:spMkLst>
            <pc:docMk/>
            <pc:sldMk cId="2092037609" sldId="409"/>
            <ac:spMk id="236" creationId="{9E1753F9-B78B-42A4-AEBC-B2CE159582C5}"/>
          </ac:spMkLst>
        </pc:spChg>
        <pc:spChg chg="mod">
          <ac:chgData name="hassan MH" userId="84cd2103f36ef0dc" providerId="LiveId" clId="{503E8875-88F6-4C29-BD5A-496F9A349BB6}" dt="2022-04-24T15:34:33.458" v="1422"/>
          <ac:spMkLst>
            <pc:docMk/>
            <pc:sldMk cId="2092037609" sldId="409"/>
            <ac:spMk id="237" creationId="{74C7A61E-BBB7-432A-B4FF-D3A125AA4282}"/>
          </ac:spMkLst>
        </pc:spChg>
        <pc:spChg chg="mod">
          <ac:chgData name="hassan MH" userId="84cd2103f36ef0dc" providerId="LiveId" clId="{503E8875-88F6-4C29-BD5A-496F9A349BB6}" dt="2022-04-24T15:34:33.458" v="1422"/>
          <ac:spMkLst>
            <pc:docMk/>
            <pc:sldMk cId="2092037609" sldId="409"/>
            <ac:spMk id="238" creationId="{8E97C9A9-A39E-40D1-8C99-E1B91512AF95}"/>
          </ac:spMkLst>
        </pc:spChg>
        <pc:spChg chg="mod">
          <ac:chgData name="hassan MH" userId="84cd2103f36ef0dc" providerId="LiveId" clId="{503E8875-88F6-4C29-BD5A-496F9A349BB6}" dt="2022-04-24T15:34:33.458" v="1422"/>
          <ac:spMkLst>
            <pc:docMk/>
            <pc:sldMk cId="2092037609" sldId="409"/>
            <ac:spMk id="243" creationId="{B562BE45-9CD0-40BB-8956-E3E1EDD3E717}"/>
          </ac:spMkLst>
        </pc:spChg>
        <pc:spChg chg="mod">
          <ac:chgData name="hassan MH" userId="84cd2103f36ef0dc" providerId="LiveId" clId="{503E8875-88F6-4C29-BD5A-496F9A349BB6}" dt="2022-04-24T15:34:33.458" v="1422"/>
          <ac:spMkLst>
            <pc:docMk/>
            <pc:sldMk cId="2092037609" sldId="409"/>
            <ac:spMk id="244" creationId="{33ED07AE-14E4-4E36-915E-22D4FBDFDC0F}"/>
          </ac:spMkLst>
        </pc:spChg>
        <pc:spChg chg="mod">
          <ac:chgData name="hassan MH" userId="84cd2103f36ef0dc" providerId="LiveId" clId="{503E8875-88F6-4C29-BD5A-496F9A349BB6}" dt="2022-04-24T15:34:33.458" v="1422"/>
          <ac:spMkLst>
            <pc:docMk/>
            <pc:sldMk cId="2092037609" sldId="409"/>
            <ac:spMk id="248" creationId="{F44DB8AE-CA2C-4F2C-B195-B0212A612A54}"/>
          </ac:spMkLst>
        </pc:spChg>
        <pc:spChg chg="mod">
          <ac:chgData name="hassan MH" userId="84cd2103f36ef0dc" providerId="LiveId" clId="{503E8875-88F6-4C29-BD5A-496F9A349BB6}" dt="2022-04-24T15:34:33.458" v="1422"/>
          <ac:spMkLst>
            <pc:docMk/>
            <pc:sldMk cId="2092037609" sldId="409"/>
            <ac:spMk id="249" creationId="{684F0DC7-4FA1-477B-81AC-8B0F711D2EE1}"/>
          </ac:spMkLst>
        </pc:spChg>
        <pc:spChg chg="mod">
          <ac:chgData name="hassan MH" userId="84cd2103f36ef0dc" providerId="LiveId" clId="{503E8875-88F6-4C29-BD5A-496F9A349BB6}" dt="2022-04-24T15:34:33.458" v="1422"/>
          <ac:spMkLst>
            <pc:docMk/>
            <pc:sldMk cId="2092037609" sldId="409"/>
            <ac:spMk id="250" creationId="{B161B05F-D3EB-4E3E-A0A2-1873FF7494EB}"/>
          </ac:spMkLst>
        </pc:spChg>
        <pc:spChg chg="mod">
          <ac:chgData name="hassan MH" userId="84cd2103f36ef0dc" providerId="LiveId" clId="{503E8875-88F6-4C29-BD5A-496F9A349BB6}" dt="2022-04-24T15:34:33.458" v="1422"/>
          <ac:spMkLst>
            <pc:docMk/>
            <pc:sldMk cId="2092037609" sldId="409"/>
            <ac:spMk id="251" creationId="{D0B1B64C-99ED-405F-9F9A-99396A5325E1}"/>
          </ac:spMkLst>
        </pc:spChg>
        <pc:spChg chg="mod">
          <ac:chgData name="hassan MH" userId="84cd2103f36ef0dc" providerId="LiveId" clId="{503E8875-88F6-4C29-BD5A-496F9A349BB6}" dt="2022-04-24T15:34:33.458" v="1422"/>
          <ac:spMkLst>
            <pc:docMk/>
            <pc:sldMk cId="2092037609" sldId="409"/>
            <ac:spMk id="252" creationId="{E2CA1D37-DAEC-4299-A60A-776DD0EF12EC}"/>
          </ac:spMkLst>
        </pc:spChg>
        <pc:spChg chg="mod">
          <ac:chgData name="hassan MH" userId="84cd2103f36ef0dc" providerId="LiveId" clId="{503E8875-88F6-4C29-BD5A-496F9A349BB6}" dt="2022-04-24T15:34:33.458" v="1422"/>
          <ac:spMkLst>
            <pc:docMk/>
            <pc:sldMk cId="2092037609" sldId="409"/>
            <ac:spMk id="253" creationId="{AECA8486-BCFB-4528-9EA4-54D12729B486}"/>
          </ac:spMkLst>
        </pc:spChg>
        <pc:spChg chg="mod">
          <ac:chgData name="hassan MH" userId="84cd2103f36ef0dc" providerId="LiveId" clId="{503E8875-88F6-4C29-BD5A-496F9A349BB6}" dt="2022-04-24T15:34:33.458" v="1422"/>
          <ac:spMkLst>
            <pc:docMk/>
            <pc:sldMk cId="2092037609" sldId="409"/>
            <ac:spMk id="254" creationId="{14ACBC40-789E-4360-8EA7-39AEDA8006A8}"/>
          </ac:spMkLst>
        </pc:spChg>
        <pc:spChg chg="mod">
          <ac:chgData name="hassan MH" userId="84cd2103f36ef0dc" providerId="LiveId" clId="{503E8875-88F6-4C29-BD5A-496F9A349BB6}" dt="2022-04-24T15:34:33.458" v="1422"/>
          <ac:spMkLst>
            <pc:docMk/>
            <pc:sldMk cId="2092037609" sldId="409"/>
            <ac:spMk id="255" creationId="{E72B6910-AF2D-4BCA-8539-5E4EDA856B42}"/>
          </ac:spMkLst>
        </pc:spChg>
        <pc:spChg chg="mod">
          <ac:chgData name="hassan MH" userId="84cd2103f36ef0dc" providerId="LiveId" clId="{503E8875-88F6-4C29-BD5A-496F9A349BB6}" dt="2022-04-24T15:34:33.458" v="1422"/>
          <ac:spMkLst>
            <pc:docMk/>
            <pc:sldMk cId="2092037609" sldId="409"/>
            <ac:spMk id="256" creationId="{82AEF341-CDA4-4740-A4DE-3E348911870C}"/>
          </ac:spMkLst>
        </pc:spChg>
        <pc:spChg chg="mod">
          <ac:chgData name="hassan MH" userId="84cd2103f36ef0dc" providerId="LiveId" clId="{503E8875-88F6-4C29-BD5A-496F9A349BB6}" dt="2022-04-24T15:34:33.458" v="1422"/>
          <ac:spMkLst>
            <pc:docMk/>
            <pc:sldMk cId="2092037609" sldId="409"/>
            <ac:spMk id="257" creationId="{9C4524B8-ED00-456A-BD92-CD0DE9D7A12B}"/>
          </ac:spMkLst>
        </pc:spChg>
        <pc:spChg chg="mod">
          <ac:chgData name="hassan MH" userId="84cd2103f36ef0dc" providerId="LiveId" clId="{503E8875-88F6-4C29-BD5A-496F9A349BB6}" dt="2022-04-24T15:34:33.458" v="1422"/>
          <ac:spMkLst>
            <pc:docMk/>
            <pc:sldMk cId="2092037609" sldId="409"/>
            <ac:spMk id="258" creationId="{3F7D04B5-66D8-43C4-83F2-E1AE1B05A18E}"/>
          </ac:spMkLst>
        </pc:spChg>
        <pc:spChg chg="mod">
          <ac:chgData name="hassan MH" userId="84cd2103f36ef0dc" providerId="LiveId" clId="{503E8875-88F6-4C29-BD5A-496F9A349BB6}" dt="2022-04-24T15:34:33.458" v="1422"/>
          <ac:spMkLst>
            <pc:docMk/>
            <pc:sldMk cId="2092037609" sldId="409"/>
            <ac:spMk id="259" creationId="{4037EDF6-B7B9-4F33-B9F6-4A9D9BC7BCCE}"/>
          </ac:spMkLst>
        </pc:spChg>
        <pc:spChg chg="mod">
          <ac:chgData name="hassan MH" userId="84cd2103f36ef0dc" providerId="LiveId" clId="{503E8875-88F6-4C29-BD5A-496F9A349BB6}" dt="2022-04-24T15:34:33.458" v="1422"/>
          <ac:spMkLst>
            <pc:docMk/>
            <pc:sldMk cId="2092037609" sldId="409"/>
            <ac:spMk id="260" creationId="{0C5C9B7B-A21D-40A1-97E9-4D33C93500E9}"/>
          </ac:spMkLst>
        </pc:spChg>
        <pc:spChg chg="mod">
          <ac:chgData name="hassan MH" userId="84cd2103f36ef0dc" providerId="LiveId" clId="{503E8875-88F6-4C29-BD5A-496F9A349BB6}" dt="2022-04-24T15:34:33.458" v="1422"/>
          <ac:spMkLst>
            <pc:docMk/>
            <pc:sldMk cId="2092037609" sldId="409"/>
            <ac:spMk id="261" creationId="{A645BE54-7E62-47EA-BDC8-B08139DA948E}"/>
          </ac:spMkLst>
        </pc:spChg>
        <pc:spChg chg="mod">
          <ac:chgData name="hassan MH" userId="84cd2103f36ef0dc" providerId="LiveId" clId="{503E8875-88F6-4C29-BD5A-496F9A349BB6}" dt="2022-04-24T15:34:33.458" v="1422"/>
          <ac:spMkLst>
            <pc:docMk/>
            <pc:sldMk cId="2092037609" sldId="409"/>
            <ac:spMk id="262" creationId="{172C9D0F-6E4B-454B-AAB8-FA579757891D}"/>
          </ac:spMkLst>
        </pc:spChg>
        <pc:spChg chg="mod">
          <ac:chgData name="hassan MH" userId="84cd2103f36ef0dc" providerId="LiveId" clId="{503E8875-88F6-4C29-BD5A-496F9A349BB6}" dt="2022-04-24T15:34:33.458" v="1422"/>
          <ac:spMkLst>
            <pc:docMk/>
            <pc:sldMk cId="2092037609" sldId="409"/>
            <ac:spMk id="263" creationId="{1DACB4DC-FBE2-4288-9164-BFFEDAAB68BC}"/>
          </ac:spMkLst>
        </pc:spChg>
        <pc:spChg chg="mod">
          <ac:chgData name="hassan MH" userId="84cd2103f36ef0dc" providerId="LiveId" clId="{503E8875-88F6-4C29-BD5A-496F9A349BB6}" dt="2022-04-24T15:34:33.458" v="1422"/>
          <ac:spMkLst>
            <pc:docMk/>
            <pc:sldMk cId="2092037609" sldId="409"/>
            <ac:spMk id="264" creationId="{86F47903-8237-4B13-9D76-6FB7A4D91EEF}"/>
          </ac:spMkLst>
        </pc:spChg>
        <pc:spChg chg="mod">
          <ac:chgData name="hassan MH" userId="84cd2103f36ef0dc" providerId="LiveId" clId="{503E8875-88F6-4C29-BD5A-496F9A349BB6}" dt="2022-04-24T15:34:33.458" v="1422"/>
          <ac:spMkLst>
            <pc:docMk/>
            <pc:sldMk cId="2092037609" sldId="409"/>
            <ac:spMk id="265" creationId="{60E357B3-F3CD-43D2-A7C7-23E9E008CC90}"/>
          </ac:spMkLst>
        </pc:spChg>
        <pc:spChg chg="mod">
          <ac:chgData name="hassan MH" userId="84cd2103f36ef0dc" providerId="LiveId" clId="{503E8875-88F6-4C29-BD5A-496F9A349BB6}" dt="2022-04-24T15:34:33.458" v="1422"/>
          <ac:spMkLst>
            <pc:docMk/>
            <pc:sldMk cId="2092037609" sldId="409"/>
            <ac:spMk id="266" creationId="{EB7B8042-973E-40B0-9FFF-9C031B3473EF}"/>
          </ac:spMkLst>
        </pc:spChg>
        <pc:spChg chg="mod">
          <ac:chgData name="hassan MH" userId="84cd2103f36ef0dc" providerId="LiveId" clId="{503E8875-88F6-4C29-BD5A-496F9A349BB6}" dt="2022-04-24T15:34:33.458" v="1422"/>
          <ac:spMkLst>
            <pc:docMk/>
            <pc:sldMk cId="2092037609" sldId="409"/>
            <ac:spMk id="267" creationId="{658A2FF7-BD51-43CC-9E7E-59DD644DA92B}"/>
          </ac:spMkLst>
        </pc:spChg>
        <pc:spChg chg="mod">
          <ac:chgData name="hassan MH" userId="84cd2103f36ef0dc" providerId="LiveId" clId="{503E8875-88F6-4C29-BD5A-496F9A349BB6}" dt="2022-04-24T15:34:33.458" v="1422"/>
          <ac:spMkLst>
            <pc:docMk/>
            <pc:sldMk cId="2092037609" sldId="409"/>
            <ac:spMk id="268" creationId="{656812D1-5FF8-484B-B607-82FBE689FD4F}"/>
          </ac:spMkLst>
        </pc:spChg>
        <pc:spChg chg="mod">
          <ac:chgData name="hassan MH" userId="84cd2103f36ef0dc" providerId="LiveId" clId="{503E8875-88F6-4C29-BD5A-496F9A349BB6}" dt="2022-04-24T15:34:33.458" v="1422"/>
          <ac:spMkLst>
            <pc:docMk/>
            <pc:sldMk cId="2092037609" sldId="409"/>
            <ac:spMk id="269" creationId="{563533A2-5222-4A3E-BCEA-9232D4ED63EF}"/>
          </ac:spMkLst>
        </pc:spChg>
        <pc:spChg chg="mod">
          <ac:chgData name="hassan MH" userId="84cd2103f36ef0dc" providerId="LiveId" clId="{503E8875-88F6-4C29-BD5A-496F9A349BB6}" dt="2022-04-24T15:34:33.458" v="1422"/>
          <ac:spMkLst>
            <pc:docMk/>
            <pc:sldMk cId="2092037609" sldId="409"/>
            <ac:spMk id="270" creationId="{580BE075-FFFC-41B1-8B26-1A09D156BE0E}"/>
          </ac:spMkLst>
        </pc:spChg>
        <pc:spChg chg="mod">
          <ac:chgData name="hassan MH" userId="84cd2103f36ef0dc" providerId="LiveId" clId="{503E8875-88F6-4C29-BD5A-496F9A349BB6}" dt="2022-04-24T15:34:33.458" v="1422"/>
          <ac:spMkLst>
            <pc:docMk/>
            <pc:sldMk cId="2092037609" sldId="409"/>
            <ac:spMk id="271" creationId="{85D4F66B-376B-4A66-BDEC-800BAE95C5EF}"/>
          </ac:spMkLst>
        </pc:spChg>
        <pc:spChg chg="mod">
          <ac:chgData name="hassan MH" userId="84cd2103f36ef0dc" providerId="LiveId" clId="{503E8875-88F6-4C29-BD5A-496F9A349BB6}" dt="2022-04-24T15:34:33.458" v="1422"/>
          <ac:spMkLst>
            <pc:docMk/>
            <pc:sldMk cId="2092037609" sldId="409"/>
            <ac:spMk id="272" creationId="{C402C0F1-EBD3-477A-B6BF-3733E36617B1}"/>
          </ac:spMkLst>
        </pc:spChg>
        <pc:spChg chg="mod">
          <ac:chgData name="hassan MH" userId="84cd2103f36ef0dc" providerId="LiveId" clId="{503E8875-88F6-4C29-BD5A-496F9A349BB6}" dt="2022-04-24T15:34:33.458" v="1422"/>
          <ac:spMkLst>
            <pc:docMk/>
            <pc:sldMk cId="2092037609" sldId="409"/>
            <ac:spMk id="273" creationId="{5A04B6C2-29B6-406C-892F-7B847F213D2E}"/>
          </ac:spMkLst>
        </pc:spChg>
        <pc:spChg chg="mod">
          <ac:chgData name="hassan MH" userId="84cd2103f36ef0dc" providerId="LiveId" clId="{503E8875-88F6-4C29-BD5A-496F9A349BB6}" dt="2022-04-24T15:34:33.458" v="1422"/>
          <ac:spMkLst>
            <pc:docMk/>
            <pc:sldMk cId="2092037609" sldId="409"/>
            <ac:spMk id="274" creationId="{D4B8116F-F4FE-44AA-A333-3804910593EB}"/>
          </ac:spMkLst>
        </pc:spChg>
        <pc:spChg chg="mod">
          <ac:chgData name="hassan MH" userId="84cd2103f36ef0dc" providerId="LiveId" clId="{503E8875-88F6-4C29-BD5A-496F9A349BB6}" dt="2022-04-24T15:34:33.458" v="1422"/>
          <ac:spMkLst>
            <pc:docMk/>
            <pc:sldMk cId="2092037609" sldId="409"/>
            <ac:spMk id="275" creationId="{D291876B-2DB5-4324-B03C-218867A37190}"/>
          </ac:spMkLst>
        </pc:spChg>
        <pc:spChg chg="mod">
          <ac:chgData name="hassan MH" userId="84cd2103f36ef0dc" providerId="LiveId" clId="{503E8875-88F6-4C29-BD5A-496F9A349BB6}" dt="2022-04-24T15:34:33.458" v="1422"/>
          <ac:spMkLst>
            <pc:docMk/>
            <pc:sldMk cId="2092037609" sldId="409"/>
            <ac:spMk id="276" creationId="{6980D7EB-BDF2-4134-85D5-209B08EBA37A}"/>
          </ac:spMkLst>
        </pc:spChg>
        <pc:spChg chg="mod">
          <ac:chgData name="hassan MH" userId="84cd2103f36ef0dc" providerId="LiveId" clId="{503E8875-88F6-4C29-BD5A-496F9A349BB6}" dt="2022-04-24T15:34:33.458" v="1422"/>
          <ac:spMkLst>
            <pc:docMk/>
            <pc:sldMk cId="2092037609" sldId="409"/>
            <ac:spMk id="277" creationId="{F7548387-2528-492A-B868-15A1D64C638D}"/>
          </ac:spMkLst>
        </pc:spChg>
        <pc:spChg chg="mod">
          <ac:chgData name="hassan MH" userId="84cd2103f36ef0dc" providerId="LiveId" clId="{503E8875-88F6-4C29-BD5A-496F9A349BB6}" dt="2022-04-24T15:34:33.458" v="1422"/>
          <ac:spMkLst>
            <pc:docMk/>
            <pc:sldMk cId="2092037609" sldId="409"/>
            <ac:spMk id="278" creationId="{227D82C6-EDB9-46B2-9062-704049406C4C}"/>
          </ac:spMkLst>
        </pc:spChg>
        <pc:spChg chg="mod">
          <ac:chgData name="hassan MH" userId="84cd2103f36ef0dc" providerId="LiveId" clId="{503E8875-88F6-4C29-BD5A-496F9A349BB6}" dt="2022-04-24T15:34:33.458" v="1422"/>
          <ac:spMkLst>
            <pc:docMk/>
            <pc:sldMk cId="2092037609" sldId="409"/>
            <ac:spMk id="279" creationId="{3EEA63B1-79EB-4BF1-A66B-A44320632B52}"/>
          </ac:spMkLst>
        </pc:spChg>
        <pc:spChg chg="mod">
          <ac:chgData name="hassan MH" userId="84cd2103f36ef0dc" providerId="LiveId" clId="{503E8875-88F6-4C29-BD5A-496F9A349BB6}" dt="2022-04-24T15:34:33.458" v="1422"/>
          <ac:spMkLst>
            <pc:docMk/>
            <pc:sldMk cId="2092037609" sldId="409"/>
            <ac:spMk id="280" creationId="{5BD5FA66-2653-43D3-A47C-B60119BCB2BE}"/>
          </ac:spMkLst>
        </pc:spChg>
        <pc:spChg chg="mod">
          <ac:chgData name="hassan MH" userId="84cd2103f36ef0dc" providerId="LiveId" clId="{503E8875-88F6-4C29-BD5A-496F9A349BB6}" dt="2022-04-24T15:34:33.458" v="1422"/>
          <ac:spMkLst>
            <pc:docMk/>
            <pc:sldMk cId="2092037609" sldId="409"/>
            <ac:spMk id="281" creationId="{A914A808-5793-4CD9-8895-C884B10B8915}"/>
          </ac:spMkLst>
        </pc:spChg>
        <pc:spChg chg="mod">
          <ac:chgData name="hassan MH" userId="84cd2103f36ef0dc" providerId="LiveId" clId="{503E8875-88F6-4C29-BD5A-496F9A349BB6}" dt="2022-04-24T15:34:33.458" v="1422"/>
          <ac:spMkLst>
            <pc:docMk/>
            <pc:sldMk cId="2092037609" sldId="409"/>
            <ac:spMk id="282" creationId="{21000739-F1AF-4C80-94F0-CA9CEF054E2B}"/>
          </ac:spMkLst>
        </pc:spChg>
        <pc:spChg chg="mod">
          <ac:chgData name="hassan MH" userId="84cd2103f36ef0dc" providerId="LiveId" clId="{503E8875-88F6-4C29-BD5A-496F9A349BB6}" dt="2022-04-24T15:34:33.458" v="1422"/>
          <ac:spMkLst>
            <pc:docMk/>
            <pc:sldMk cId="2092037609" sldId="409"/>
            <ac:spMk id="283" creationId="{FE7FD8FB-6AC5-4BE5-944A-12FAD737BF66}"/>
          </ac:spMkLst>
        </pc:spChg>
        <pc:spChg chg="mod">
          <ac:chgData name="hassan MH" userId="84cd2103f36ef0dc" providerId="LiveId" clId="{503E8875-88F6-4C29-BD5A-496F9A349BB6}" dt="2022-04-24T15:34:33.458" v="1422"/>
          <ac:spMkLst>
            <pc:docMk/>
            <pc:sldMk cId="2092037609" sldId="409"/>
            <ac:spMk id="284" creationId="{33CEA17D-3CA7-4BE0-A7B8-5468ECC72000}"/>
          </ac:spMkLst>
        </pc:spChg>
        <pc:spChg chg="mod">
          <ac:chgData name="hassan MH" userId="84cd2103f36ef0dc" providerId="LiveId" clId="{503E8875-88F6-4C29-BD5A-496F9A349BB6}" dt="2022-04-24T15:34:33.458" v="1422"/>
          <ac:spMkLst>
            <pc:docMk/>
            <pc:sldMk cId="2092037609" sldId="409"/>
            <ac:spMk id="285" creationId="{14436556-131A-4153-92F8-7A235964B6E4}"/>
          </ac:spMkLst>
        </pc:spChg>
        <pc:spChg chg="mod">
          <ac:chgData name="hassan MH" userId="84cd2103f36ef0dc" providerId="LiveId" clId="{503E8875-88F6-4C29-BD5A-496F9A349BB6}" dt="2022-04-24T15:34:33.458" v="1422"/>
          <ac:spMkLst>
            <pc:docMk/>
            <pc:sldMk cId="2092037609" sldId="409"/>
            <ac:spMk id="286" creationId="{87A029CE-FDAF-4224-90DD-41C252C0C87E}"/>
          </ac:spMkLst>
        </pc:spChg>
        <pc:spChg chg="mod">
          <ac:chgData name="hassan MH" userId="84cd2103f36ef0dc" providerId="LiveId" clId="{503E8875-88F6-4C29-BD5A-496F9A349BB6}" dt="2022-04-24T15:34:33.458" v="1422"/>
          <ac:spMkLst>
            <pc:docMk/>
            <pc:sldMk cId="2092037609" sldId="409"/>
            <ac:spMk id="287" creationId="{8EE16CA5-BBAB-4B98-91AD-6FBCC077CC6C}"/>
          </ac:spMkLst>
        </pc:spChg>
        <pc:spChg chg="mod">
          <ac:chgData name="hassan MH" userId="84cd2103f36ef0dc" providerId="LiveId" clId="{503E8875-88F6-4C29-BD5A-496F9A349BB6}" dt="2022-04-24T15:34:33.458" v="1422"/>
          <ac:spMkLst>
            <pc:docMk/>
            <pc:sldMk cId="2092037609" sldId="409"/>
            <ac:spMk id="288" creationId="{CC9D824C-A427-4B6C-A75A-979FC19ECFDB}"/>
          </ac:spMkLst>
        </pc:spChg>
        <pc:spChg chg="mod">
          <ac:chgData name="hassan MH" userId="84cd2103f36ef0dc" providerId="LiveId" clId="{503E8875-88F6-4C29-BD5A-496F9A349BB6}" dt="2022-04-24T15:34:33.458" v="1422"/>
          <ac:spMkLst>
            <pc:docMk/>
            <pc:sldMk cId="2092037609" sldId="409"/>
            <ac:spMk id="289" creationId="{FE14409F-3D6E-4C4E-B8F4-4D6DF9E5FDE6}"/>
          </ac:spMkLst>
        </pc:spChg>
        <pc:spChg chg="mod">
          <ac:chgData name="hassan MH" userId="84cd2103f36ef0dc" providerId="LiveId" clId="{503E8875-88F6-4C29-BD5A-496F9A349BB6}" dt="2022-04-24T15:34:33.458" v="1422"/>
          <ac:spMkLst>
            <pc:docMk/>
            <pc:sldMk cId="2092037609" sldId="409"/>
            <ac:spMk id="290" creationId="{A42E4028-8D96-4D25-8839-DC73F5BB66AB}"/>
          </ac:spMkLst>
        </pc:spChg>
        <pc:spChg chg="mod">
          <ac:chgData name="hassan MH" userId="84cd2103f36ef0dc" providerId="LiveId" clId="{503E8875-88F6-4C29-BD5A-496F9A349BB6}" dt="2022-04-24T15:34:33.458" v="1422"/>
          <ac:spMkLst>
            <pc:docMk/>
            <pc:sldMk cId="2092037609" sldId="409"/>
            <ac:spMk id="292" creationId="{F2A7D5DF-ECB4-4ED6-9E24-9386E2C0A470}"/>
          </ac:spMkLst>
        </pc:spChg>
        <pc:spChg chg="mod">
          <ac:chgData name="hassan MH" userId="84cd2103f36ef0dc" providerId="LiveId" clId="{503E8875-88F6-4C29-BD5A-496F9A349BB6}" dt="2022-04-24T15:34:33.458" v="1422"/>
          <ac:spMkLst>
            <pc:docMk/>
            <pc:sldMk cId="2092037609" sldId="409"/>
            <ac:spMk id="293" creationId="{4796BB43-758F-4DBF-93EE-059ABD921C34}"/>
          </ac:spMkLst>
        </pc:spChg>
        <pc:spChg chg="mod">
          <ac:chgData name="hassan MH" userId="84cd2103f36ef0dc" providerId="LiveId" clId="{503E8875-88F6-4C29-BD5A-496F9A349BB6}" dt="2022-04-24T15:34:33.458" v="1422"/>
          <ac:spMkLst>
            <pc:docMk/>
            <pc:sldMk cId="2092037609" sldId="409"/>
            <ac:spMk id="294" creationId="{F832ACC6-6C3B-443A-A320-A5F76A9DD249}"/>
          </ac:spMkLst>
        </pc:spChg>
        <pc:spChg chg="mod">
          <ac:chgData name="hassan MH" userId="84cd2103f36ef0dc" providerId="LiveId" clId="{503E8875-88F6-4C29-BD5A-496F9A349BB6}" dt="2022-04-24T15:34:33.458" v="1422"/>
          <ac:spMkLst>
            <pc:docMk/>
            <pc:sldMk cId="2092037609" sldId="409"/>
            <ac:spMk id="295" creationId="{2DA97C82-C33B-4616-908A-4E9A34C5A8ED}"/>
          </ac:spMkLst>
        </pc:spChg>
        <pc:spChg chg="mod">
          <ac:chgData name="hassan MH" userId="84cd2103f36ef0dc" providerId="LiveId" clId="{503E8875-88F6-4C29-BD5A-496F9A349BB6}" dt="2022-04-24T15:34:33.458" v="1422"/>
          <ac:spMkLst>
            <pc:docMk/>
            <pc:sldMk cId="2092037609" sldId="409"/>
            <ac:spMk id="296" creationId="{536BDFCF-9988-4D84-B422-700EA8D1B5BA}"/>
          </ac:spMkLst>
        </pc:spChg>
        <pc:spChg chg="mod">
          <ac:chgData name="hassan MH" userId="84cd2103f36ef0dc" providerId="LiveId" clId="{503E8875-88F6-4C29-BD5A-496F9A349BB6}" dt="2022-04-24T15:34:33.458" v="1422"/>
          <ac:spMkLst>
            <pc:docMk/>
            <pc:sldMk cId="2092037609" sldId="409"/>
            <ac:spMk id="297" creationId="{AF51895A-A6BC-4E4D-A354-BE2C3A2AFCCC}"/>
          </ac:spMkLst>
        </pc:spChg>
        <pc:spChg chg="mod">
          <ac:chgData name="hassan MH" userId="84cd2103f36ef0dc" providerId="LiveId" clId="{503E8875-88F6-4C29-BD5A-496F9A349BB6}" dt="2022-04-24T15:34:33.458" v="1422"/>
          <ac:spMkLst>
            <pc:docMk/>
            <pc:sldMk cId="2092037609" sldId="409"/>
            <ac:spMk id="298" creationId="{E520ED4D-6343-4A0F-8CFA-F1C267B305FE}"/>
          </ac:spMkLst>
        </pc:spChg>
        <pc:spChg chg="mod">
          <ac:chgData name="hassan MH" userId="84cd2103f36ef0dc" providerId="LiveId" clId="{503E8875-88F6-4C29-BD5A-496F9A349BB6}" dt="2022-04-24T15:34:33.458" v="1422"/>
          <ac:spMkLst>
            <pc:docMk/>
            <pc:sldMk cId="2092037609" sldId="409"/>
            <ac:spMk id="299" creationId="{5561BB7B-3BAA-4934-AF1F-3CC1B3890136}"/>
          </ac:spMkLst>
        </pc:spChg>
        <pc:spChg chg="mod">
          <ac:chgData name="hassan MH" userId="84cd2103f36ef0dc" providerId="LiveId" clId="{503E8875-88F6-4C29-BD5A-496F9A349BB6}" dt="2022-04-24T15:34:33.458" v="1422"/>
          <ac:spMkLst>
            <pc:docMk/>
            <pc:sldMk cId="2092037609" sldId="409"/>
            <ac:spMk id="300" creationId="{C89AF4B7-8091-4D09-968B-3A40E6960400}"/>
          </ac:spMkLst>
        </pc:spChg>
        <pc:spChg chg="mod">
          <ac:chgData name="hassan MH" userId="84cd2103f36ef0dc" providerId="LiveId" clId="{503E8875-88F6-4C29-BD5A-496F9A349BB6}" dt="2022-04-24T15:34:33.458" v="1422"/>
          <ac:spMkLst>
            <pc:docMk/>
            <pc:sldMk cId="2092037609" sldId="409"/>
            <ac:spMk id="301" creationId="{7C8B68EC-D1C0-40A9-986E-EBDE01061E16}"/>
          </ac:spMkLst>
        </pc:spChg>
        <pc:spChg chg="mod">
          <ac:chgData name="hassan MH" userId="84cd2103f36ef0dc" providerId="LiveId" clId="{503E8875-88F6-4C29-BD5A-496F9A349BB6}" dt="2022-04-24T15:34:33.458" v="1422"/>
          <ac:spMkLst>
            <pc:docMk/>
            <pc:sldMk cId="2092037609" sldId="409"/>
            <ac:spMk id="302" creationId="{6A776AFA-37E3-401A-BEF8-D86F37C3FE09}"/>
          </ac:spMkLst>
        </pc:spChg>
        <pc:spChg chg="mod">
          <ac:chgData name="hassan MH" userId="84cd2103f36ef0dc" providerId="LiveId" clId="{503E8875-88F6-4C29-BD5A-496F9A349BB6}" dt="2022-04-24T15:34:33.458" v="1422"/>
          <ac:spMkLst>
            <pc:docMk/>
            <pc:sldMk cId="2092037609" sldId="409"/>
            <ac:spMk id="303" creationId="{3C717674-01F8-4B1F-8798-74806108FC98}"/>
          </ac:spMkLst>
        </pc:spChg>
        <pc:spChg chg="mod">
          <ac:chgData name="hassan MH" userId="84cd2103f36ef0dc" providerId="LiveId" clId="{503E8875-88F6-4C29-BD5A-496F9A349BB6}" dt="2022-04-24T15:34:33.458" v="1422"/>
          <ac:spMkLst>
            <pc:docMk/>
            <pc:sldMk cId="2092037609" sldId="409"/>
            <ac:spMk id="304" creationId="{111AF497-82D1-4728-B924-7110349B779F}"/>
          </ac:spMkLst>
        </pc:spChg>
        <pc:spChg chg="mod">
          <ac:chgData name="hassan MH" userId="84cd2103f36ef0dc" providerId="LiveId" clId="{503E8875-88F6-4C29-BD5A-496F9A349BB6}" dt="2022-04-24T15:34:33.458" v="1422"/>
          <ac:spMkLst>
            <pc:docMk/>
            <pc:sldMk cId="2092037609" sldId="409"/>
            <ac:spMk id="305" creationId="{6DE621ED-14E5-4A25-A938-E333873B985E}"/>
          </ac:spMkLst>
        </pc:spChg>
        <pc:spChg chg="mod">
          <ac:chgData name="hassan MH" userId="84cd2103f36ef0dc" providerId="LiveId" clId="{503E8875-88F6-4C29-BD5A-496F9A349BB6}" dt="2022-04-24T15:34:33.458" v="1422"/>
          <ac:spMkLst>
            <pc:docMk/>
            <pc:sldMk cId="2092037609" sldId="409"/>
            <ac:spMk id="306" creationId="{2FEDF015-CD01-4801-9B7B-088875CE2B55}"/>
          </ac:spMkLst>
        </pc:spChg>
        <pc:spChg chg="mod">
          <ac:chgData name="hassan MH" userId="84cd2103f36ef0dc" providerId="LiveId" clId="{503E8875-88F6-4C29-BD5A-496F9A349BB6}" dt="2022-04-24T15:34:33.458" v="1422"/>
          <ac:spMkLst>
            <pc:docMk/>
            <pc:sldMk cId="2092037609" sldId="409"/>
            <ac:spMk id="307" creationId="{213D67F2-500C-4AE1-BA37-58463BDB85E2}"/>
          </ac:spMkLst>
        </pc:spChg>
        <pc:spChg chg="mod">
          <ac:chgData name="hassan MH" userId="84cd2103f36ef0dc" providerId="LiveId" clId="{503E8875-88F6-4C29-BD5A-496F9A349BB6}" dt="2022-04-24T15:34:33.458" v="1422"/>
          <ac:spMkLst>
            <pc:docMk/>
            <pc:sldMk cId="2092037609" sldId="409"/>
            <ac:spMk id="308" creationId="{2709BD0A-01D4-4134-A6C9-F231D4D48FF8}"/>
          </ac:spMkLst>
        </pc:spChg>
        <pc:spChg chg="mod">
          <ac:chgData name="hassan MH" userId="84cd2103f36ef0dc" providerId="LiveId" clId="{503E8875-88F6-4C29-BD5A-496F9A349BB6}" dt="2022-04-24T15:34:33.458" v="1422"/>
          <ac:spMkLst>
            <pc:docMk/>
            <pc:sldMk cId="2092037609" sldId="409"/>
            <ac:spMk id="309" creationId="{27669B3F-EE9A-4E0C-B4AD-5B515729E906}"/>
          </ac:spMkLst>
        </pc:spChg>
        <pc:spChg chg="mod">
          <ac:chgData name="hassan MH" userId="84cd2103f36ef0dc" providerId="LiveId" clId="{503E8875-88F6-4C29-BD5A-496F9A349BB6}" dt="2022-04-24T15:34:33.458" v="1422"/>
          <ac:spMkLst>
            <pc:docMk/>
            <pc:sldMk cId="2092037609" sldId="409"/>
            <ac:spMk id="310" creationId="{793021AE-5290-4B41-9CF8-5D2EF1CCAEC5}"/>
          </ac:spMkLst>
        </pc:spChg>
        <pc:spChg chg="mod">
          <ac:chgData name="hassan MH" userId="84cd2103f36ef0dc" providerId="LiveId" clId="{503E8875-88F6-4C29-BD5A-496F9A349BB6}" dt="2022-04-24T15:34:33.458" v="1422"/>
          <ac:spMkLst>
            <pc:docMk/>
            <pc:sldMk cId="2092037609" sldId="409"/>
            <ac:spMk id="311" creationId="{F02AC4C6-7605-49BE-8072-17D349D4778F}"/>
          </ac:spMkLst>
        </pc:spChg>
        <pc:spChg chg="mod">
          <ac:chgData name="hassan MH" userId="84cd2103f36ef0dc" providerId="LiveId" clId="{503E8875-88F6-4C29-BD5A-496F9A349BB6}" dt="2022-04-24T15:34:33.458" v="1422"/>
          <ac:spMkLst>
            <pc:docMk/>
            <pc:sldMk cId="2092037609" sldId="409"/>
            <ac:spMk id="312" creationId="{FD6729D2-302C-4287-B9AE-7EF781B7D3A8}"/>
          </ac:spMkLst>
        </pc:spChg>
        <pc:spChg chg="mod">
          <ac:chgData name="hassan MH" userId="84cd2103f36ef0dc" providerId="LiveId" clId="{503E8875-88F6-4C29-BD5A-496F9A349BB6}" dt="2022-04-24T15:34:33.458" v="1422"/>
          <ac:spMkLst>
            <pc:docMk/>
            <pc:sldMk cId="2092037609" sldId="409"/>
            <ac:spMk id="313" creationId="{3F35F081-7583-4D16-A1D0-D6A512846FCF}"/>
          </ac:spMkLst>
        </pc:spChg>
        <pc:spChg chg="mod">
          <ac:chgData name="hassan MH" userId="84cd2103f36ef0dc" providerId="LiveId" clId="{503E8875-88F6-4C29-BD5A-496F9A349BB6}" dt="2022-04-24T15:34:33.458" v="1422"/>
          <ac:spMkLst>
            <pc:docMk/>
            <pc:sldMk cId="2092037609" sldId="409"/>
            <ac:spMk id="316" creationId="{8A71BFAD-3E14-435C-ABFD-C235B42CA2B7}"/>
          </ac:spMkLst>
        </pc:spChg>
        <pc:spChg chg="mod">
          <ac:chgData name="hassan MH" userId="84cd2103f36ef0dc" providerId="LiveId" clId="{503E8875-88F6-4C29-BD5A-496F9A349BB6}" dt="2022-04-24T15:34:33.458" v="1422"/>
          <ac:spMkLst>
            <pc:docMk/>
            <pc:sldMk cId="2092037609" sldId="409"/>
            <ac:spMk id="317" creationId="{0BCD90C6-B0BC-4616-90BA-693283050B1D}"/>
          </ac:spMkLst>
        </pc:spChg>
        <pc:spChg chg="mod">
          <ac:chgData name="hassan MH" userId="84cd2103f36ef0dc" providerId="LiveId" clId="{503E8875-88F6-4C29-BD5A-496F9A349BB6}" dt="2022-04-24T15:34:33.458" v="1422"/>
          <ac:spMkLst>
            <pc:docMk/>
            <pc:sldMk cId="2092037609" sldId="409"/>
            <ac:spMk id="318" creationId="{FEC3D111-7692-44FE-AE7F-B1A82D9EB8C5}"/>
          </ac:spMkLst>
        </pc:spChg>
        <pc:spChg chg="mod">
          <ac:chgData name="hassan MH" userId="84cd2103f36ef0dc" providerId="LiveId" clId="{503E8875-88F6-4C29-BD5A-496F9A349BB6}" dt="2022-04-24T15:34:33.458" v="1422"/>
          <ac:spMkLst>
            <pc:docMk/>
            <pc:sldMk cId="2092037609" sldId="409"/>
            <ac:spMk id="319" creationId="{F8D1FFF1-57CF-41B4-9BA9-290BA8A34728}"/>
          </ac:spMkLst>
        </pc:spChg>
        <pc:spChg chg="mod">
          <ac:chgData name="hassan MH" userId="84cd2103f36ef0dc" providerId="LiveId" clId="{503E8875-88F6-4C29-BD5A-496F9A349BB6}" dt="2022-04-24T15:34:33.458" v="1422"/>
          <ac:spMkLst>
            <pc:docMk/>
            <pc:sldMk cId="2092037609" sldId="409"/>
            <ac:spMk id="320" creationId="{8B5F9B0B-B4D0-498C-9467-E3E6D239800C}"/>
          </ac:spMkLst>
        </pc:spChg>
        <pc:spChg chg="mod">
          <ac:chgData name="hassan MH" userId="84cd2103f36ef0dc" providerId="LiveId" clId="{503E8875-88F6-4C29-BD5A-496F9A349BB6}" dt="2022-04-24T15:34:33.458" v="1422"/>
          <ac:spMkLst>
            <pc:docMk/>
            <pc:sldMk cId="2092037609" sldId="409"/>
            <ac:spMk id="321" creationId="{D401188A-04E7-458C-8FC1-AEF0C38F360F}"/>
          </ac:spMkLst>
        </pc:spChg>
        <pc:spChg chg="mod">
          <ac:chgData name="hassan MH" userId="84cd2103f36ef0dc" providerId="LiveId" clId="{503E8875-88F6-4C29-BD5A-496F9A349BB6}" dt="2022-04-24T15:34:33.458" v="1422"/>
          <ac:spMkLst>
            <pc:docMk/>
            <pc:sldMk cId="2092037609" sldId="409"/>
            <ac:spMk id="322" creationId="{5FE3C0E1-F8E5-4A93-A5BB-54E3622BC8CF}"/>
          </ac:spMkLst>
        </pc:spChg>
        <pc:spChg chg="mod">
          <ac:chgData name="hassan MH" userId="84cd2103f36ef0dc" providerId="LiveId" clId="{503E8875-88F6-4C29-BD5A-496F9A349BB6}" dt="2022-04-24T15:34:33.458" v="1422"/>
          <ac:spMkLst>
            <pc:docMk/>
            <pc:sldMk cId="2092037609" sldId="409"/>
            <ac:spMk id="324" creationId="{E0A3DE6B-95A5-44A6-9446-4AFFAB4603B1}"/>
          </ac:spMkLst>
        </pc:spChg>
        <pc:spChg chg="mod">
          <ac:chgData name="hassan MH" userId="84cd2103f36ef0dc" providerId="LiveId" clId="{503E8875-88F6-4C29-BD5A-496F9A349BB6}" dt="2022-04-24T15:34:33.458" v="1422"/>
          <ac:spMkLst>
            <pc:docMk/>
            <pc:sldMk cId="2092037609" sldId="409"/>
            <ac:spMk id="325" creationId="{3B73D67D-B421-41AF-B6AA-8941BB85EEF9}"/>
          </ac:spMkLst>
        </pc:spChg>
        <pc:spChg chg="mod">
          <ac:chgData name="hassan MH" userId="84cd2103f36ef0dc" providerId="LiveId" clId="{503E8875-88F6-4C29-BD5A-496F9A349BB6}" dt="2022-04-24T15:34:33.458" v="1422"/>
          <ac:spMkLst>
            <pc:docMk/>
            <pc:sldMk cId="2092037609" sldId="409"/>
            <ac:spMk id="326" creationId="{124868E6-F56F-4F38-95CB-BCDC3622A32D}"/>
          </ac:spMkLst>
        </pc:spChg>
        <pc:spChg chg="mod">
          <ac:chgData name="hassan MH" userId="84cd2103f36ef0dc" providerId="LiveId" clId="{503E8875-88F6-4C29-BD5A-496F9A349BB6}" dt="2022-04-24T15:34:33.458" v="1422"/>
          <ac:spMkLst>
            <pc:docMk/>
            <pc:sldMk cId="2092037609" sldId="409"/>
            <ac:spMk id="327" creationId="{8506CD23-AB56-4359-A55E-398E49F0367C}"/>
          </ac:spMkLst>
        </pc:spChg>
        <pc:spChg chg="mod">
          <ac:chgData name="hassan MH" userId="84cd2103f36ef0dc" providerId="LiveId" clId="{503E8875-88F6-4C29-BD5A-496F9A349BB6}" dt="2022-04-24T15:34:33.458" v="1422"/>
          <ac:spMkLst>
            <pc:docMk/>
            <pc:sldMk cId="2092037609" sldId="409"/>
            <ac:spMk id="328" creationId="{500AFCA0-DCEF-4CB6-BA93-252409AB4C6B}"/>
          </ac:spMkLst>
        </pc:spChg>
        <pc:spChg chg="mod">
          <ac:chgData name="hassan MH" userId="84cd2103f36ef0dc" providerId="LiveId" clId="{503E8875-88F6-4C29-BD5A-496F9A349BB6}" dt="2022-04-24T15:34:33.458" v="1422"/>
          <ac:spMkLst>
            <pc:docMk/>
            <pc:sldMk cId="2092037609" sldId="409"/>
            <ac:spMk id="329" creationId="{1377D8F3-733A-47CF-9964-3B84820BC681}"/>
          </ac:spMkLst>
        </pc:spChg>
        <pc:spChg chg="mod">
          <ac:chgData name="hassan MH" userId="84cd2103f36ef0dc" providerId="LiveId" clId="{503E8875-88F6-4C29-BD5A-496F9A349BB6}" dt="2022-04-24T15:34:33.458" v="1422"/>
          <ac:spMkLst>
            <pc:docMk/>
            <pc:sldMk cId="2092037609" sldId="409"/>
            <ac:spMk id="330" creationId="{7A6568C9-DD9A-4F77-97C7-82F1929BC80E}"/>
          </ac:spMkLst>
        </pc:spChg>
        <pc:spChg chg="mod">
          <ac:chgData name="hassan MH" userId="84cd2103f36ef0dc" providerId="LiveId" clId="{503E8875-88F6-4C29-BD5A-496F9A349BB6}" dt="2022-04-24T15:34:33.458" v="1422"/>
          <ac:spMkLst>
            <pc:docMk/>
            <pc:sldMk cId="2092037609" sldId="409"/>
            <ac:spMk id="331" creationId="{3422575D-E890-4E3C-BED4-596B4B27928D}"/>
          </ac:spMkLst>
        </pc:spChg>
        <pc:spChg chg="mod">
          <ac:chgData name="hassan MH" userId="84cd2103f36ef0dc" providerId="LiveId" clId="{503E8875-88F6-4C29-BD5A-496F9A349BB6}" dt="2022-04-24T15:34:33.458" v="1422"/>
          <ac:spMkLst>
            <pc:docMk/>
            <pc:sldMk cId="2092037609" sldId="409"/>
            <ac:spMk id="332" creationId="{9D83B6CC-8BA4-4055-9335-05D3E73F11A4}"/>
          </ac:spMkLst>
        </pc:spChg>
        <pc:spChg chg="mod">
          <ac:chgData name="hassan MH" userId="84cd2103f36ef0dc" providerId="LiveId" clId="{503E8875-88F6-4C29-BD5A-496F9A349BB6}" dt="2022-04-24T15:34:33.458" v="1422"/>
          <ac:spMkLst>
            <pc:docMk/>
            <pc:sldMk cId="2092037609" sldId="409"/>
            <ac:spMk id="333" creationId="{F72D2BF8-4FBE-4842-95A4-BC7458894267}"/>
          </ac:spMkLst>
        </pc:spChg>
        <pc:spChg chg="mod">
          <ac:chgData name="hassan MH" userId="84cd2103f36ef0dc" providerId="LiveId" clId="{503E8875-88F6-4C29-BD5A-496F9A349BB6}" dt="2022-04-24T15:35:26.576" v="1442"/>
          <ac:spMkLst>
            <pc:docMk/>
            <pc:sldMk cId="2092037609" sldId="409"/>
            <ac:spMk id="336" creationId="{35319865-1B74-4310-A56D-147FC1056795}"/>
          </ac:spMkLst>
        </pc:spChg>
        <pc:spChg chg="mod">
          <ac:chgData name="hassan MH" userId="84cd2103f36ef0dc" providerId="LiveId" clId="{503E8875-88F6-4C29-BD5A-496F9A349BB6}" dt="2022-04-24T15:35:26.576" v="1442"/>
          <ac:spMkLst>
            <pc:docMk/>
            <pc:sldMk cId="2092037609" sldId="409"/>
            <ac:spMk id="337" creationId="{250E155F-4CDC-4D9C-887C-891EE49C25BC}"/>
          </ac:spMkLst>
        </pc:spChg>
        <pc:spChg chg="mod">
          <ac:chgData name="hassan MH" userId="84cd2103f36ef0dc" providerId="LiveId" clId="{503E8875-88F6-4C29-BD5A-496F9A349BB6}" dt="2022-04-24T15:35:26.576" v="1442"/>
          <ac:spMkLst>
            <pc:docMk/>
            <pc:sldMk cId="2092037609" sldId="409"/>
            <ac:spMk id="340" creationId="{5073CF1F-157C-4A78-9519-7112CF685962}"/>
          </ac:spMkLst>
        </pc:spChg>
        <pc:spChg chg="mod">
          <ac:chgData name="hassan MH" userId="84cd2103f36ef0dc" providerId="LiveId" clId="{503E8875-88F6-4C29-BD5A-496F9A349BB6}" dt="2022-04-24T15:35:26.576" v="1442"/>
          <ac:spMkLst>
            <pc:docMk/>
            <pc:sldMk cId="2092037609" sldId="409"/>
            <ac:spMk id="344" creationId="{7BAFC6AE-74D6-4569-B639-20C4C6859FB0}"/>
          </ac:spMkLst>
        </pc:spChg>
        <pc:spChg chg="mod">
          <ac:chgData name="hassan MH" userId="84cd2103f36ef0dc" providerId="LiveId" clId="{503E8875-88F6-4C29-BD5A-496F9A349BB6}" dt="2022-04-24T15:35:26.576" v="1442"/>
          <ac:spMkLst>
            <pc:docMk/>
            <pc:sldMk cId="2092037609" sldId="409"/>
            <ac:spMk id="345" creationId="{6D2FCA3A-EE22-4A99-95E5-1C5EC37CCC42}"/>
          </ac:spMkLst>
        </pc:spChg>
        <pc:spChg chg="mod">
          <ac:chgData name="hassan MH" userId="84cd2103f36ef0dc" providerId="LiveId" clId="{503E8875-88F6-4C29-BD5A-496F9A349BB6}" dt="2022-04-24T15:35:26.576" v="1442"/>
          <ac:spMkLst>
            <pc:docMk/>
            <pc:sldMk cId="2092037609" sldId="409"/>
            <ac:spMk id="346" creationId="{6A089F2F-0019-4FC2-ADBC-06EE7C079E32}"/>
          </ac:spMkLst>
        </pc:spChg>
        <pc:spChg chg="mod">
          <ac:chgData name="hassan MH" userId="84cd2103f36ef0dc" providerId="LiveId" clId="{503E8875-88F6-4C29-BD5A-496F9A349BB6}" dt="2022-04-24T15:35:26.576" v="1442"/>
          <ac:spMkLst>
            <pc:docMk/>
            <pc:sldMk cId="2092037609" sldId="409"/>
            <ac:spMk id="347" creationId="{4B280555-4D9A-4A3F-B5AD-8E9EAC1099A6}"/>
          </ac:spMkLst>
        </pc:spChg>
        <pc:spChg chg="mod">
          <ac:chgData name="hassan MH" userId="84cd2103f36ef0dc" providerId="LiveId" clId="{503E8875-88F6-4C29-BD5A-496F9A349BB6}" dt="2022-04-24T15:35:26.576" v="1442"/>
          <ac:spMkLst>
            <pc:docMk/>
            <pc:sldMk cId="2092037609" sldId="409"/>
            <ac:spMk id="348" creationId="{42E43852-AB67-4921-AECD-3D19930A1069}"/>
          </ac:spMkLst>
        </pc:spChg>
        <pc:spChg chg="mod">
          <ac:chgData name="hassan MH" userId="84cd2103f36ef0dc" providerId="LiveId" clId="{503E8875-88F6-4C29-BD5A-496F9A349BB6}" dt="2022-04-24T15:35:26.576" v="1442"/>
          <ac:spMkLst>
            <pc:docMk/>
            <pc:sldMk cId="2092037609" sldId="409"/>
            <ac:spMk id="349" creationId="{C1D9FFC6-7D20-4188-A69C-01AC51F8A4D4}"/>
          </ac:spMkLst>
        </pc:spChg>
        <pc:spChg chg="mod">
          <ac:chgData name="hassan MH" userId="84cd2103f36ef0dc" providerId="LiveId" clId="{503E8875-88F6-4C29-BD5A-496F9A349BB6}" dt="2022-04-24T15:35:26.576" v="1442"/>
          <ac:spMkLst>
            <pc:docMk/>
            <pc:sldMk cId="2092037609" sldId="409"/>
            <ac:spMk id="350" creationId="{55111B41-C9BC-442D-A9E5-929EE7E1A3DC}"/>
          </ac:spMkLst>
        </pc:spChg>
        <pc:spChg chg="mod">
          <ac:chgData name="hassan MH" userId="84cd2103f36ef0dc" providerId="LiveId" clId="{503E8875-88F6-4C29-BD5A-496F9A349BB6}" dt="2022-04-24T15:35:26.576" v="1442"/>
          <ac:spMkLst>
            <pc:docMk/>
            <pc:sldMk cId="2092037609" sldId="409"/>
            <ac:spMk id="352" creationId="{E557385F-FB6E-4116-8298-BEF0BD67280E}"/>
          </ac:spMkLst>
        </pc:spChg>
        <pc:spChg chg="mod">
          <ac:chgData name="hassan MH" userId="84cd2103f36ef0dc" providerId="LiveId" clId="{503E8875-88F6-4C29-BD5A-496F9A349BB6}" dt="2022-04-24T15:35:26.576" v="1442"/>
          <ac:spMkLst>
            <pc:docMk/>
            <pc:sldMk cId="2092037609" sldId="409"/>
            <ac:spMk id="354" creationId="{4CDBD6F2-0AD6-4920-AF88-F9349A8B19B8}"/>
          </ac:spMkLst>
        </pc:spChg>
        <pc:spChg chg="mod">
          <ac:chgData name="hassan MH" userId="84cd2103f36ef0dc" providerId="LiveId" clId="{503E8875-88F6-4C29-BD5A-496F9A349BB6}" dt="2022-04-24T15:35:26.576" v="1442"/>
          <ac:spMkLst>
            <pc:docMk/>
            <pc:sldMk cId="2092037609" sldId="409"/>
            <ac:spMk id="355" creationId="{E6906343-D78D-4683-88ED-B905817EB15E}"/>
          </ac:spMkLst>
        </pc:spChg>
        <pc:spChg chg="mod">
          <ac:chgData name="hassan MH" userId="84cd2103f36ef0dc" providerId="LiveId" clId="{503E8875-88F6-4C29-BD5A-496F9A349BB6}" dt="2022-04-24T15:35:26.576" v="1442"/>
          <ac:spMkLst>
            <pc:docMk/>
            <pc:sldMk cId="2092037609" sldId="409"/>
            <ac:spMk id="356" creationId="{18A91BCC-E116-4EC1-BDDA-8CC201F53B7B}"/>
          </ac:spMkLst>
        </pc:spChg>
        <pc:spChg chg="mod">
          <ac:chgData name="hassan MH" userId="84cd2103f36ef0dc" providerId="LiveId" clId="{503E8875-88F6-4C29-BD5A-496F9A349BB6}" dt="2022-04-24T15:35:26.576" v="1442"/>
          <ac:spMkLst>
            <pc:docMk/>
            <pc:sldMk cId="2092037609" sldId="409"/>
            <ac:spMk id="357" creationId="{9CF8BCFB-4145-4033-98E7-F7B6003C15E0}"/>
          </ac:spMkLst>
        </pc:spChg>
        <pc:spChg chg="mod">
          <ac:chgData name="hassan MH" userId="84cd2103f36ef0dc" providerId="LiveId" clId="{503E8875-88F6-4C29-BD5A-496F9A349BB6}" dt="2022-04-24T15:35:26.576" v="1442"/>
          <ac:spMkLst>
            <pc:docMk/>
            <pc:sldMk cId="2092037609" sldId="409"/>
            <ac:spMk id="358" creationId="{27FFF4C6-D440-4AF1-8235-1BE5C703E7BF}"/>
          </ac:spMkLst>
        </pc:spChg>
        <pc:spChg chg="mod">
          <ac:chgData name="hassan MH" userId="84cd2103f36ef0dc" providerId="LiveId" clId="{503E8875-88F6-4C29-BD5A-496F9A349BB6}" dt="2022-04-24T15:35:26.576" v="1442"/>
          <ac:spMkLst>
            <pc:docMk/>
            <pc:sldMk cId="2092037609" sldId="409"/>
            <ac:spMk id="359" creationId="{DA296D2D-9F5C-4CBF-AFEC-37FA9AEC55D6}"/>
          </ac:spMkLst>
        </pc:spChg>
        <pc:spChg chg="mod">
          <ac:chgData name="hassan MH" userId="84cd2103f36ef0dc" providerId="LiveId" clId="{503E8875-88F6-4C29-BD5A-496F9A349BB6}" dt="2022-04-24T15:35:26.576" v="1442"/>
          <ac:spMkLst>
            <pc:docMk/>
            <pc:sldMk cId="2092037609" sldId="409"/>
            <ac:spMk id="360" creationId="{4E07C2C3-6F7C-4E7F-B539-FB4B222B4655}"/>
          </ac:spMkLst>
        </pc:spChg>
        <pc:spChg chg="mod">
          <ac:chgData name="hassan MH" userId="84cd2103f36ef0dc" providerId="LiveId" clId="{503E8875-88F6-4C29-BD5A-496F9A349BB6}" dt="2022-04-24T15:35:26.576" v="1442"/>
          <ac:spMkLst>
            <pc:docMk/>
            <pc:sldMk cId="2092037609" sldId="409"/>
            <ac:spMk id="361" creationId="{5F923198-293C-4D0C-A32E-A8721AE9B6E8}"/>
          </ac:spMkLst>
        </pc:spChg>
        <pc:spChg chg="mod">
          <ac:chgData name="hassan MH" userId="84cd2103f36ef0dc" providerId="LiveId" clId="{503E8875-88F6-4C29-BD5A-496F9A349BB6}" dt="2022-04-24T15:35:26.576" v="1442"/>
          <ac:spMkLst>
            <pc:docMk/>
            <pc:sldMk cId="2092037609" sldId="409"/>
            <ac:spMk id="362" creationId="{62FCB65F-1F22-4555-8791-D800A2A10EA4}"/>
          </ac:spMkLst>
        </pc:spChg>
        <pc:spChg chg="mod">
          <ac:chgData name="hassan MH" userId="84cd2103f36ef0dc" providerId="LiveId" clId="{503E8875-88F6-4C29-BD5A-496F9A349BB6}" dt="2022-04-24T15:35:26.576" v="1442"/>
          <ac:spMkLst>
            <pc:docMk/>
            <pc:sldMk cId="2092037609" sldId="409"/>
            <ac:spMk id="363" creationId="{DA35B289-C5FA-46F0-A102-6931201C2D53}"/>
          </ac:spMkLst>
        </pc:spChg>
        <pc:spChg chg="mod">
          <ac:chgData name="hassan MH" userId="84cd2103f36ef0dc" providerId="LiveId" clId="{503E8875-88F6-4C29-BD5A-496F9A349BB6}" dt="2022-04-24T15:35:26.576" v="1442"/>
          <ac:spMkLst>
            <pc:docMk/>
            <pc:sldMk cId="2092037609" sldId="409"/>
            <ac:spMk id="364" creationId="{BCF1CEA3-5145-43A1-B820-C72A175B2A27}"/>
          </ac:spMkLst>
        </pc:spChg>
        <pc:spChg chg="mod">
          <ac:chgData name="hassan MH" userId="84cd2103f36ef0dc" providerId="LiveId" clId="{503E8875-88F6-4C29-BD5A-496F9A349BB6}" dt="2022-04-24T15:35:26.576" v="1442"/>
          <ac:spMkLst>
            <pc:docMk/>
            <pc:sldMk cId="2092037609" sldId="409"/>
            <ac:spMk id="365" creationId="{5C6F36DA-CFAF-473E-8772-EB056531AB88}"/>
          </ac:spMkLst>
        </pc:spChg>
        <pc:spChg chg="mod">
          <ac:chgData name="hassan MH" userId="84cd2103f36ef0dc" providerId="LiveId" clId="{503E8875-88F6-4C29-BD5A-496F9A349BB6}" dt="2022-04-24T15:35:26.576" v="1442"/>
          <ac:spMkLst>
            <pc:docMk/>
            <pc:sldMk cId="2092037609" sldId="409"/>
            <ac:spMk id="366" creationId="{7F40C6EF-86C0-4A73-A409-4AE047D83954}"/>
          </ac:spMkLst>
        </pc:spChg>
        <pc:spChg chg="mod">
          <ac:chgData name="hassan MH" userId="84cd2103f36ef0dc" providerId="LiveId" clId="{503E8875-88F6-4C29-BD5A-496F9A349BB6}" dt="2022-04-24T15:35:26.576" v="1442"/>
          <ac:spMkLst>
            <pc:docMk/>
            <pc:sldMk cId="2092037609" sldId="409"/>
            <ac:spMk id="367" creationId="{3A5354FB-F8C1-49AF-8D76-DE6A42159247}"/>
          </ac:spMkLst>
        </pc:spChg>
        <pc:spChg chg="mod">
          <ac:chgData name="hassan MH" userId="84cd2103f36ef0dc" providerId="LiveId" clId="{503E8875-88F6-4C29-BD5A-496F9A349BB6}" dt="2022-04-24T15:35:26.576" v="1442"/>
          <ac:spMkLst>
            <pc:docMk/>
            <pc:sldMk cId="2092037609" sldId="409"/>
            <ac:spMk id="370" creationId="{4C04BBE7-F9AE-48A2-A573-FEC5B5C1B0D7}"/>
          </ac:spMkLst>
        </pc:spChg>
        <pc:spChg chg="mod">
          <ac:chgData name="hassan MH" userId="84cd2103f36ef0dc" providerId="LiveId" clId="{503E8875-88F6-4C29-BD5A-496F9A349BB6}" dt="2022-04-24T15:35:26.576" v="1442"/>
          <ac:spMkLst>
            <pc:docMk/>
            <pc:sldMk cId="2092037609" sldId="409"/>
            <ac:spMk id="371" creationId="{8CFFA978-49D4-46BD-B715-FF36F340CFD2}"/>
          </ac:spMkLst>
        </pc:spChg>
        <pc:spChg chg="mod">
          <ac:chgData name="hassan MH" userId="84cd2103f36ef0dc" providerId="LiveId" clId="{503E8875-88F6-4C29-BD5A-496F9A349BB6}" dt="2022-04-24T15:35:26.576" v="1442"/>
          <ac:spMkLst>
            <pc:docMk/>
            <pc:sldMk cId="2092037609" sldId="409"/>
            <ac:spMk id="372" creationId="{E2183B70-78AA-4C3A-860A-4F028321EF3D}"/>
          </ac:spMkLst>
        </pc:spChg>
        <pc:spChg chg="mod">
          <ac:chgData name="hassan MH" userId="84cd2103f36ef0dc" providerId="LiveId" clId="{503E8875-88F6-4C29-BD5A-496F9A349BB6}" dt="2022-04-24T15:35:26.576" v="1442"/>
          <ac:spMkLst>
            <pc:docMk/>
            <pc:sldMk cId="2092037609" sldId="409"/>
            <ac:spMk id="373" creationId="{FF949494-904A-4E7A-A537-DAF5119B1D6B}"/>
          </ac:spMkLst>
        </pc:spChg>
        <pc:spChg chg="mod">
          <ac:chgData name="hassan MH" userId="84cd2103f36ef0dc" providerId="LiveId" clId="{503E8875-88F6-4C29-BD5A-496F9A349BB6}" dt="2022-04-24T15:35:26.576" v="1442"/>
          <ac:spMkLst>
            <pc:docMk/>
            <pc:sldMk cId="2092037609" sldId="409"/>
            <ac:spMk id="374" creationId="{B4633038-C9F4-43B5-B51F-6646FF60D9E8}"/>
          </ac:spMkLst>
        </pc:spChg>
        <pc:spChg chg="mod">
          <ac:chgData name="hassan MH" userId="84cd2103f36ef0dc" providerId="LiveId" clId="{503E8875-88F6-4C29-BD5A-496F9A349BB6}" dt="2022-04-24T15:35:26.576" v="1442"/>
          <ac:spMkLst>
            <pc:docMk/>
            <pc:sldMk cId="2092037609" sldId="409"/>
            <ac:spMk id="375" creationId="{23B7ABF0-AB66-4B31-A11E-855CE6FC019D}"/>
          </ac:spMkLst>
        </pc:spChg>
        <pc:spChg chg="mod">
          <ac:chgData name="hassan MH" userId="84cd2103f36ef0dc" providerId="LiveId" clId="{503E8875-88F6-4C29-BD5A-496F9A349BB6}" dt="2022-04-24T15:35:26.576" v="1442"/>
          <ac:spMkLst>
            <pc:docMk/>
            <pc:sldMk cId="2092037609" sldId="409"/>
            <ac:spMk id="378" creationId="{9CE90D18-9C35-4978-B45D-4364368025F5}"/>
          </ac:spMkLst>
        </pc:spChg>
        <pc:spChg chg="mod">
          <ac:chgData name="hassan MH" userId="84cd2103f36ef0dc" providerId="LiveId" clId="{503E8875-88F6-4C29-BD5A-496F9A349BB6}" dt="2022-04-24T15:35:26.576" v="1442"/>
          <ac:spMkLst>
            <pc:docMk/>
            <pc:sldMk cId="2092037609" sldId="409"/>
            <ac:spMk id="380" creationId="{CBF42A30-7E6B-48B9-AA94-8917DB1E75A8}"/>
          </ac:spMkLst>
        </pc:spChg>
        <pc:spChg chg="mod">
          <ac:chgData name="hassan MH" userId="84cd2103f36ef0dc" providerId="LiveId" clId="{503E8875-88F6-4C29-BD5A-496F9A349BB6}" dt="2022-04-24T15:35:26.576" v="1442"/>
          <ac:spMkLst>
            <pc:docMk/>
            <pc:sldMk cId="2092037609" sldId="409"/>
            <ac:spMk id="381" creationId="{DCBA1A38-1682-484E-8C2E-EB8F4D1FBD58}"/>
          </ac:spMkLst>
        </pc:spChg>
        <pc:spChg chg="mod">
          <ac:chgData name="hassan MH" userId="84cd2103f36ef0dc" providerId="LiveId" clId="{503E8875-88F6-4C29-BD5A-496F9A349BB6}" dt="2022-04-24T15:35:26.576" v="1442"/>
          <ac:spMkLst>
            <pc:docMk/>
            <pc:sldMk cId="2092037609" sldId="409"/>
            <ac:spMk id="382" creationId="{4937B2D2-0207-4169-97F3-F936B6D9E49E}"/>
          </ac:spMkLst>
        </pc:spChg>
        <pc:spChg chg="mod">
          <ac:chgData name="hassan MH" userId="84cd2103f36ef0dc" providerId="LiveId" clId="{503E8875-88F6-4C29-BD5A-496F9A349BB6}" dt="2022-04-24T15:35:26.576" v="1442"/>
          <ac:spMkLst>
            <pc:docMk/>
            <pc:sldMk cId="2092037609" sldId="409"/>
            <ac:spMk id="383" creationId="{48E27CF7-3BD6-4587-BCA9-98FAAA816FDC}"/>
          </ac:spMkLst>
        </pc:spChg>
        <pc:spChg chg="mod">
          <ac:chgData name="hassan MH" userId="84cd2103f36ef0dc" providerId="LiveId" clId="{503E8875-88F6-4C29-BD5A-496F9A349BB6}" dt="2022-04-24T15:35:26.576" v="1442"/>
          <ac:spMkLst>
            <pc:docMk/>
            <pc:sldMk cId="2092037609" sldId="409"/>
            <ac:spMk id="384" creationId="{4ECBC75E-6643-4F8E-8A5E-D96B14323121}"/>
          </ac:spMkLst>
        </pc:spChg>
        <pc:spChg chg="mod">
          <ac:chgData name="hassan MH" userId="84cd2103f36ef0dc" providerId="LiveId" clId="{503E8875-88F6-4C29-BD5A-496F9A349BB6}" dt="2022-04-24T15:35:26.576" v="1442"/>
          <ac:spMkLst>
            <pc:docMk/>
            <pc:sldMk cId="2092037609" sldId="409"/>
            <ac:spMk id="385" creationId="{678343B1-22B0-4298-98E7-D9325531052C}"/>
          </ac:spMkLst>
        </pc:spChg>
        <pc:spChg chg="mod">
          <ac:chgData name="hassan MH" userId="84cd2103f36ef0dc" providerId="LiveId" clId="{503E8875-88F6-4C29-BD5A-496F9A349BB6}" dt="2022-04-24T15:35:26.576" v="1442"/>
          <ac:spMkLst>
            <pc:docMk/>
            <pc:sldMk cId="2092037609" sldId="409"/>
            <ac:spMk id="386" creationId="{3922AF13-B072-48A7-A2AA-5EE0F1B17ADB}"/>
          </ac:spMkLst>
        </pc:spChg>
        <pc:spChg chg="mod">
          <ac:chgData name="hassan MH" userId="84cd2103f36ef0dc" providerId="LiveId" clId="{503E8875-88F6-4C29-BD5A-496F9A349BB6}" dt="2022-04-24T15:35:26.576" v="1442"/>
          <ac:spMkLst>
            <pc:docMk/>
            <pc:sldMk cId="2092037609" sldId="409"/>
            <ac:spMk id="387" creationId="{72E464EA-7699-4DAE-BFF9-5A682BD4E283}"/>
          </ac:spMkLst>
        </pc:spChg>
        <pc:spChg chg="mod">
          <ac:chgData name="hassan MH" userId="84cd2103f36ef0dc" providerId="LiveId" clId="{503E8875-88F6-4C29-BD5A-496F9A349BB6}" dt="2022-04-24T15:35:26.576" v="1442"/>
          <ac:spMkLst>
            <pc:docMk/>
            <pc:sldMk cId="2092037609" sldId="409"/>
            <ac:spMk id="388" creationId="{918B33A2-24DD-47DB-91A9-B343999DB142}"/>
          </ac:spMkLst>
        </pc:spChg>
        <pc:spChg chg="mod">
          <ac:chgData name="hassan MH" userId="84cd2103f36ef0dc" providerId="LiveId" clId="{503E8875-88F6-4C29-BD5A-496F9A349BB6}" dt="2022-04-24T15:35:26.576" v="1442"/>
          <ac:spMkLst>
            <pc:docMk/>
            <pc:sldMk cId="2092037609" sldId="409"/>
            <ac:spMk id="389" creationId="{F88B0B43-17C1-4456-99DF-C7B7F901D027}"/>
          </ac:spMkLst>
        </pc:spChg>
        <pc:spChg chg="mod">
          <ac:chgData name="hassan MH" userId="84cd2103f36ef0dc" providerId="LiveId" clId="{503E8875-88F6-4C29-BD5A-496F9A349BB6}" dt="2022-04-24T15:35:26.576" v="1442"/>
          <ac:spMkLst>
            <pc:docMk/>
            <pc:sldMk cId="2092037609" sldId="409"/>
            <ac:spMk id="390" creationId="{63534496-F57A-4860-9A6E-D1C16D176B19}"/>
          </ac:spMkLst>
        </pc:spChg>
        <pc:spChg chg="mod">
          <ac:chgData name="hassan MH" userId="84cd2103f36ef0dc" providerId="LiveId" clId="{503E8875-88F6-4C29-BD5A-496F9A349BB6}" dt="2022-04-24T15:35:57.698" v="1452"/>
          <ac:spMkLst>
            <pc:docMk/>
            <pc:sldMk cId="2092037609" sldId="409"/>
            <ac:spMk id="395" creationId="{09B2C461-55A6-4936-B56A-EFD71779FB0D}"/>
          </ac:spMkLst>
        </pc:spChg>
        <pc:spChg chg="mod">
          <ac:chgData name="hassan MH" userId="84cd2103f36ef0dc" providerId="LiveId" clId="{503E8875-88F6-4C29-BD5A-496F9A349BB6}" dt="2022-04-24T15:35:57.698" v="1452"/>
          <ac:spMkLst>
            <pc:docMk/>
            <pc:sldMk cId="2092037609" sldId="409"/>
            <ac:spMk id="397" creationId="{89AD7F98-B861-4D6E-8002-55886B05DD62}"/>
          </ac:spMkLst>
        </pc:spChg>
        <pc:spChg chg="mod">
          <ac:chgData name="hassan MH" userId="84cd2103f36ef0dc" providerId="LiveId" clId="{503E8875-88F6-4C29-BD5A-496F9A349BB6}" dt="2022-04-24T15:35:57.698" v="1452"/>
          <ac:spMkLst>
            <pc:docMk/>
            <pc:sldMk cId="2092037609" sldId="409"/>
            <ac:spMk id="398" creationId="{1645E2FF-42E1-4644-9E75-FD5DA79CFABE}"/>
          </ac:spMkLst>
        </pc:spChg>
        <pc:spChg chg="mod">
          <ac:chgData name="hassan MH" userId="84cd2103f36ef0dc" providerId="LiveId" clId="{503E8875-88F6-4C29-BD5A-496F9A349BB6}" dt="2022-04-24T15:35:57.698" v="1452"/>
          <ac:spMkLst>
            <pc:docMk/>
            <pc:sldMk cId="2092037609" sldId="409"/>
            <ac:spMk id="399" creationId="{8085CAD7-0C10-4C79-98BB-43F173AE7841}"/>
          </ac:spMkLst>
        </pc:spChg>
        <pc:spChg chg="mod">
          <ac:chgData name="hassan MH" userId="84cd2103f36ef0dc" providerId="LiveId" clId="{503E8875-88F6-4C29-BD5A-496F9A349BB6}" dt="2022-04-24T15:35:57.698" v="1452"/>
          <ac:spMkLst>
            <pc:docMk/>
            <pc:sldMk cId="2092037609" sldId="409"/>
            <ac:spMk id="400" creationId="{B57B3549-9F90-4DCE-972A-82FDF3B61964}"/>
          </ac:spMkLst>
        </pc:spChg>
        <pc:spChg chg="mod">
          <ac:chgData name="hassan MH" userId="84cd2103f36ef0dc" providerId="LiveId" clId="{503E8875-88F6-4C29-BD5A-496F9A349BB6}" dt="2022-04-24T15:35:57.698" v="1452"/>
          <ac:spMkLst>
            <pc:docMk/>
            <pc:sldMk cId="2092037609" sldId="409"/>
            <ac:spMk id="401" creationId="{EC614300-9C3F-466C-825D-74EAD6152D9C}"/>
          </ac:spMkLst>
        </pc:spChg>
        <pc:spChg chg="mod">
          <ac:chgData name="hassan MH" userId="84cd2103f36ef0dc" providerId="LiveId" clId="{503E8875-88F6-4C29-BD5A-496F9A349BB6}" dt="2022-04-24T15:35:57.698" v="1452"/>
          <ac:spMkLst>
            <pc:docMk/>
            <pc:sldMk cId="2092037609" sldId="409"/>
            <ac:spMk id="402" creationId="{68E7BAA0-5598-48B9-95F6-A9AB461C4A78}"/>
          </ac:spMkLst>
        </pc:spChg>
        <pc:spChg chg="mod">
          <ac:chgData name="hassan MH" userId="84cd2103f36ef0dc" providerId="LiveId" clId="{503E8875-88F6-4C29-BD5A-496F9A349BB6}" dt="2022-04-24T15:35:57.698" v="1452"/>
          <ac:spMkLst>
            <pc:docMk/>
            <pc:sldMk cId="2092037609" sldId="409"/>
            <ac:spMk id="403" creationId="{0074DF89-7B6D-47F8-B346-ED3443310998}"/>
          </ac:spMkLst>
        </pc:spChg>
        <pc:spChg chg="mod">
          <ac:chgData name="hassan MH" userId="84cd2103f36ef0dc" providerId="LiveId" clId="{503E8875-88F6-4C29-BD5A-496F9A349BB6}" dt="2022-04-24T15:35:57.698" v="1452"/>
          <ac:spMkLst>
            <pc:docMk/>
            <pc:sldMk cId="2092037609" sldId="409"/>
            <ac:spMk id="404" creationId="{FFA235F8-84E8-4F1B-B7A8-BD312B43996F}"/>
          </ac:spMkLst>
        </pc:spChg>
        <pc:spChg chg="mod">
          <ac:chgData name="hassan MH" userId="84cd2103f36ef0dc" providerId="LiveId" clId="{503E8875-88F6-4C29-BD5A-496F9A349BB6}" dt="2022-04-24T15:35:57.698" v="1452"/>
          <ac:spMkLst>
            <pc:docMk/>
            <pc:sldMk cId="2092037609" sldId="409"/>
            <ac:spMk id="407" creationId="{1D9C5871-E76D-418C-8964-AB735EEE0FE3}"/>
          </ac:spMkLst>
        </pc:spChg>
        <pc:spChg chg="mod">
          <ac:chgData name="hassan MH" userId="84cd2103f36ef0dc" providerId="LiveId" clId="{503E8875-88F6-4C29-BD5A-496F9A349BB6}" dt="2022-04-24T15:35:57.698" v="1452"/>
          <ac:spMkLst>
            <pc:docMk/>
            <pc:sldMk cId="2092037609" sldId="409"/>
            <ac:spMk id="408" creationId="{2417AB83-0A91-4B89-94BA-5DBAD82D388E}"/>
          </ac:spMkLst>
        </pc:spChg>
        <pc:spChg chg="mod">
          <ac:chgData name="hassan MH" userId="84cd2103f36ef0dc" providerId="LiveId" clId="{503E8875-88F6-4C29-BD5A-496F9A349BB6}" dt="2022-04-24T15:35:57.698" v="1452"/>
          <ac:spMkLst>
            <pc:docMk/>
            <pc:sldMk cId="2092037609" sldId="409"/>
            <ac:spMk id="409" creationId="{5AADA2F8-A639-4828-9879-265808D41E1E}"/>
          </ac:spMkLst>
        </pc:spChg>
        <pc:spChg chg="mod">
          <ac:chgData name="hassan MH" userId="84cd2103f36ef0dc" providerId="LiveId" clId="{503E8875-88F6-4C29-BD5A-496F9A349BB6}" dt="2022-04-24T15:35:57.698" v="1452"/>
          <ac:spMkLst>
            <pc:docMk/>
            <pc:sldMk cId="2092037609" sldId="409"/>
            <ac:spMk id="410" creationId="{DAB5E386-6D8B-4788-8953-1C9689591197}"/>
          </ac:spMkLst>
        </pc:spChg>
        <pc:spChg chg="mod">
          <ac:chgData name="hassan MH" userId="84cd2103f36ef0dc" providerId="LiveId" clId="{503E8875-88F6-4C29-BD5A-496F9A349BB6}" dt="2022-04-24T15:35:57.698" v="1452"/>
          <ac:spMkLst>
            <pc:docMk/>
            <pc:sldMk cId="2092037609" sldId="409"/>
            <ac:spMk id="411" creationId="{58974681-1618-43CD-B0C7-0586839500E2}"/>
          </ac:spMkLst>
        </pc:spChg>
        <pc:spChg chg="mod">
          <ac:chgData name="hassan MH" userId="84cd2103f36ef0dc" providerId="LiveId" clId="{503E8875-88F6-4C29-BD5A-496F9A349BB6}" dt="2022-04-24T15:35:57.698" v="1452"/>
          <ac:spMkLst>
            <pc:docMk/>
            <pc:sldMk cId="2092037609" sldId="409"/>
            <ac:spMk id="412" creationId="{CDE06A02-3DA8-4867-8F70-72118CFE7D36}"/>
          </ac:spMkLst>
        </pc:spChg>
        <pc:spChg chg="mod">
          <ac:chgData name="hassan MH" userId="84cd2103f36ef0dc" providerId="LiveId" clId="{503E8875-88F6-4C29-BD5A-496F9A349BB6}" dt="2022-04-24T15:35:57.698" v="1452"/>
          <ac:spMkLst>
            <pc:docMk/>
            <pc:sldMk cId="2092037609" sldId="409"/>
            <ac:spMk id="413" creationId="{97AFFDA6-7D0F-4116-B037-D5D90493785A}"/>
          </ac:spMkLst>
        </pc:spChg>
        <pc:spChg chg="mod">
          <ac:chgData name="hassan MH" userId="84cd2103f36ef0dc" providerId="LiveId" clId="{503E8875-88F6-4C29-BD5A-496F9A349BB6}" dt="2022-04-24T15:35:57.698" v="1452"/>
          <ac:spMkLst>
            <pc:docMk/>
            <pc:sldMk cId="2092037609" sldId="409"/>
            <ac:spMk id="416" creationId="{EF62A87C-604F-40A9-AE73-7392B2C7309D}"/>
          </ac:spMkLst>
        </pc:spChg>
        <pc:spChg chg="mod">
          <ac:chgData name="hassan MH" userId="84cd2103f36ef0dc" providerId="LiveId" clId="{503E8875-88F6-4C29-BD5A-496F9A349BB6}" dt="2022-04-24T15:35:57.698" v="1452"/>
          <ac:spMkLst>
            <pc:docMk/>
            <pc:sldMk cId="2092037609" sldId="409"/>
            <ac:spMk id="417" creationId="{F1627928-5C59-4D98-8F70-88870184B6DD}"/>
          </ac:spMkLst>
        </pc:spChg>
        <pc:spChg chg="mod">
          <ac:chgData name="hassan MH" userId="84cd2103f36ef0dc" providerId="LiveId" clId="{503E8875-88F6-4C29-BD5A-496F9A349BB6}" dt="2022-04-24T15:35:57.698" v="1452"/>
          <ac:spMkLst>
            <pc:docMk/>
            <pc:sldMk cId="2092037609" sldId="409"/>
            <ac:spMk id="418" creationId="{A2B8136A-33D3-4D0D-A25F-579FEAF9261D}"/>
          </ac:spMkLst>
        </pc:spChg>
        <pc:spChg chg="mod">
          <ac:chgData name="hassan MH" userId="84cd2103f36ef0dc" providerId="LiveId" clId="{503E8875-88F6-4C29-BD5A-496F9A349BB6}" dt="2022-04-24T15:35:57.698" v="1452"/>
          <ac:spMkLst>
            <pc:docMk/>
            <pc:sldMk cId="2092037609" sldId="409"/>
            <ac:spMk id="419" creationId="{E5062FFF-2444-4639-8F0C-CD16EAE66A59}"/>
          </ac:spMkLst>
        </pc:spChg>
        <pc:spChg chg="mod">
          <ac:chgData name="hassan MH" userId="84cd2103f36ef0dc" providerId="LiveId" clId="{503E8875-88F6-4C29-BD5A-496F9A349BB6}" dt="2022-04-24T15:35:57.698" v="1452"/>
          <ac:spMkLst>
            <pc:docMk/>
            <pc:sldMk cId="2092037609" sldId="409"/>
            <ac:spMk id="420" creationId="{1EFED34F-7E43-4E16-9D35-DBE6ED37B970}"/>
          </ac:spMkLst>
        </pc:spChg>
        <pc:spChg chg="mod">
          <ac:chgData name="hassan MH" userId="84cd2103f36ef0dc" providerId="LiveId" clId="{503E8875-88F6-4C29-BD5A-496F9A349BB6}" dt="2022-04-24T15:36:02.839" v="1456"/>
          <ac:spMkLst>
            <pc:docMk/>
            <pc:sldMk cId="2092037609" sldId="409"/>
            <ac:spMk id="425" creationId="{DC453A6D-0F93-41D2-B449-3C446D2CB2BB}"/>
          </ac:spMkLst>
        </pc:spChg>
        <pc:spChg chg="mod">
          <ac:chgData name="hassan MH" userId="84cd2103f36ef0dc" providerId="LiveId" clId="{503E8875-88F6-4C29-BD5A-496F9A349BB6}" dt="2022-04-24T15:36:02.839" v="1456"/>
          <ac:spMkLst>
            <pc:docMk/>
            <pc:sldMk cId="2092037609" sldId="409"/>
            <ac:spMk id="427" creationId="{E3F8A96D-AAC2-4E42-96A4-54E1577EF6BD}"/>
          </ac:spMkLst>
        </pc:spChg>
        <pc:spChg chg="mod">
          <ac:chgData name="hassan MH" userId="84cd2103f36ef0dc" providerId="LiveId" clId="{503E8875-88F6-4C29-BD5A-496F9A349BB6}" dt="2022-04-24T15:36:02.839" v="1456"/>
          <ac:spMkLst>
            <pc:docMk/>
            <pc:sldMk cId="2092037609" sldId="409"/>
            <ac:spMk id="428" creationId="{91BF92F9-9A06-40A7-9168-40595BA897CB}"/>
          </ac:spMkLst>
        </pc:spChg>
        <pc:spChg chg="mod">
          <ac:chgData name="hassan MH" userId="84cd2103f36ef0dc" providerId="LiveId" clId="{503E8875-88F6-4C29-BD5A-496F9A349BB6}" dt="2022-04-24T15:36:02.839" v="1456"/>
          <ac:spMkLst>
            <pc:docMk/>
            <pc:sldMk cId="2092037609" sldId="409"/>
            <ac:spMk id="429" creationId="{CA7879EC-9386-47F9-9D5C-B82F5359F0C7}"/>
          </ac:spMkLst>
        </pc:spChg>
        <pc:spChg chg="mod">
          <ac:chgData name="hassan MH" userId="84cd2103f36ef0dc" providerId="LiveId" clId="{503E8875-88F6-4C29-BD5A-496F9A349BB6}" dt="2022-04-24T15:36:02.839" v="1456"/>
          <ac:spMkLst>
            <pc:docMk/>
            <pc:sldMk cId="2092037609" sldId="409"/>
            <ac:spMk id="430" creationId="{63F890AB-B9E2-428B-B94D-B1789B843BE1}"/>
          </ac:spMkLst>
        </pc:spChg>
        <pc:spChg chg="mod">
          <ac:chgData name="hassan MH" userId="84cd2103f36ef0dc" providerId="LiveId" clId="{503E8875-88F6-4C29-BD5A-496F9A349BB6}" dt="2022-04-24T15:36:02.839" v="1456"/>
          <ac:spMkLst>
            <pc:docMk/>
            <pc:sldMk cId="2092037609" sldId="409"/>
            <ac:spMk id="431" creationId="{EF88CC92-44A9-4CDA-97D5-88842E12437D}"/>
          </ac:spMkLst>
        </pc:spChg>
        <pc:spChg chg="mod">
          <ac:chgData name="hassan MH" userId="84cd2103f36ef0dc" providerId="LiveId" clId="{503E8875-88F6-4C29-BD5A-496F9A349BB6}" dt="2022-04-24T15:36:02.839" v="1456"/>
          <ac:spMkLst>
            <pc:docMk/>
            <pc:sldMk cId="2092037609" sldId="409"/>
            <ac:spMk id="432" creationId="{AE901F97-176D-4AEC-B7CB-F5470D800653}"/>
          </ac:spMkLst>
        </pc:spChg>
        <pc:spChg chg="mod">
          <ac:chgData name="hassan MH" userId="84cd2103f36ef0dc" providerId="LiveId" clId="{503E8875-88F6-4C29-BD5A-496F9A349BB6}" dt="2022-04-24T15:36:02.839" v="1456"/>
          <ac:spMkLst>
            <pc:docMk/>
            <pc:sldMk cId="2092037609" sldId="409"/>
            <ac:spMk id="433" creationId="{5A2B586B-B3D9-461B-B391-E1724BD97269}"/>
          </ac:spMkLst>
        </pc:spChg>
        <pc:spChg chg="mod">
          <ac:chgData name="hassan MH" userId="84cd2103f36ef0dc" providerId="LiveId" clId="{503E8875-88F6-4C29-BD5A-496F9A349BB6}" dt="2022-04-24T15:36:02.839" v="1456"/>
          <ac:spMkLst>
            <pc:docMk/>
            <pc:sldMk cId="2092037609" sldId="409"/>
            <ac:spMk id="434" creationId="{3611B03A-9FA5-4B11-B346-1A2298DCEAF0}"/>
          </ac:spMkLst>
        </pc:spChg>
        <pc:spChg chg="mod">
          <ac:chgData name="hassan MH" userId="84cd2103f36ef0dc" providerId="LiveId" clId="{503E8875-88F6-4C29-BD5A-496F9A349BB6}" dt="2022-04-24T15:36:02.839" v="1456"/>
          <ac:spMkLst>
            <pc:docMk/>
            <pc:sldMk cId="2092037609" sldId="409"/>
            <ac:spMk id="437" creationId="{16647D1D-83BC-4DA6-B19E-4ECBA5F2F857}"/>
          </ac:spMkLst>
        </pc:spChg>
        <pc:spChg chg="mod">
          <ac:chgData name="hassan MH" userId="84cd2103f36ef0dc" providerId="LiveId" clId="{503E8875-88F6-4C29-BD5A-496F9A349BB6}" dt="2022-04-24T15:36:02.839" v="1456"/>
          <ac:spMkLst>
            <pc:docMk/>
            <pc:sldMk cId="2092037609" sldId="409"/>
            <ac:spMk id="438" creationId="{CEBFEBBB-68DD-43A6-A0DF-04D261E428DD}"/>
          </ac:spMkLst>
        </pc:spChg>
        <pc:spChg chg="mod">
          <ac:chgData name="hassan MH" userId="84cd2103f36ef0dc" providerId="LiveId" clId="{503E8875-88F6-4C29-BD5A-496F9A349BB6}" dt="2022-04-24T15:36:02.839" v="1456"/>
          <ac:spMkLst>
            <pc:docMk/>
            <pc:sldMk cId="2092037609" sldId="409"/>
            <ac:spMk id="439" creationId="{A71F2E3D-B884-44D4-A2C5-CB02308BDC12}"/>
          </ac:spMkLst>
        </pc:spChg>
        <pc:spChg chg="mod">
          <ac:chgData name="hassan MH" userId="84cd2103f36ef0dc" providerId="LiveId" clId="{503E8875-88F6-4C29-BD5A-496F9A349BB6}" dt="2022-04-24T15:36:02.839" v="1456"/>
          <ac:spMkLst>
            <pc:docMk/>
            <pc:sldMk cId="2092037609" sldId="409"/>
            <ac:spMk id="440" creationId="{3B980E33-EBE5-48D3-AD75-A923F4232FFF}"/>
          </ac:spMkLst>
        </pc:spChg>
        <pc:spChg chg="mod">
          <ac:chgData name="hassan MH" userId="84cd2103f36ef0dc" providerId="LiveId" clId="{503E8875-88F6-4C29-BD5A-496F9A349BB6}" dt="2022-04-24T15:36:02.839" v="1456"/>
          <ac:spMkLst>
            <pc:docMk/>
            <pc:sldMk cId="2092037609" sldId="409"/>
            <ac:spMk id="441" creationId="{C79C722C-1B85-4CA4-BF4C-9892F5556888}"/>
          </ac:spMkLst>
        </pc:spChg>
        <pc:spChg chg="mod">
          <ac:chgData name="hassan MH" userId="84cd2103f36ef0dc" providerId="LiveId" clId="{503E8875-88F6-4C29-BD5A-496F9A349BB6}" dt="2022-04-24T15:36:02.839" v="1456"/>
          <ac:spMkLst>
            <pc:docMk/>
            <pc:sldMk cId="2092037609" sldId="409"/>
            <ac:spMk id="442" creationId="{CBD4C7A5-EEF1-489E-B442-661C285DAE74}"/>
          </ac:spMkLst>
        </pc:spChg>
        <pc:spChg chg="mod">
          <ac:chgData name="hassan MH" userId="84cd2103f36ef0dc" providerId="LiveId" clId="{503E8875-88F6-4C29-BD5A-496F9A349BB6}" dt="2022-04-24T15:36:02.839" v="1456"/>
          <ac:spMkLst>
            <pc:docMk/>
            <pc:sldMk cId="2092037609" sldId="409"/>
            <ac:spMk id="443" creationId="{83DA7976-D233-4BDF-A8BE-4BD52D614961}"/>
          </ac:spMkLst>
        </pc:spChg>
        <pc:spChg chg="mod">
          <ac:chgData name="hassan MH" userId="84cd2103f36ef0dc" providerId="LiveId" clId="{503E8875-88F6-4C29-BD5A-496F9A349BB6}" dt="2022-04-24T15:36:02.839" v="1456"/>
          <ac:spMkLst>
            <pc:docMk/>
            <pc:sldMk cId="2092037609" sldId="409"/>
            <ac:spMk id="446" creationId="{873FD740-7915-4233-9A17-24AC2BBD20B3}"/>
          </ac:spMkLst>
        </pc:spChg>
        <pc:spChg chg="mod">
          <ac:chgData name="hassan MH" userId="84cd2103f36ef0dc" providerId="LiveId" clId="{503E8875-88F6-4C29-BD5A-496F9A349BB6}" dt="2022-04-24T15:36:02.839" v="1456"/>
          <ac:spMkLst>
            <pc:docMk/>
            <pc:sldMk cId="2092037609" sldId="409"/>
            <ac:spMk id="447" creationId="{F6CC6635-0C24-4976-A50E-90EACD588E6D}"/>
          </ac:spMkLst>
        </pc:spChg>
        <pc:spChg chg="mod">
          <ac:chgData name="hassan MH" userId="84cd2103f36ef0dc" providerId="LiveId" clId="{503E8875-88F6-4C29-BD5A-496F9A349BB6}" dt="2022-04-24T15:36:02.839" v="1456"/>
          <ac:spMkLst>
            <pc:docMk/>
            <pc:sldMk cId="2092037609" sldId="409"/>
            <ac:spMk id="448" creationId="{9DBAC51B-A630-4764-89F7-64C3A6B62450}"/>
          </ac:spMkLst>
        </pc:spChg>
        <pc:spChg chg="mod">
          <ac:chgData name="hassan MH" userId="84cd2103f36ef0dc" providerId="LiveId" clId="{503E8875-88F6-4C29-BD5A-496F9A349BB6}" dt="2022-04-24T15:36:02.839" v="1456"/>
          <ac:spMkLst>
            <pc:docMk/>
            <pc:sldMk cId="2092037609" sldId="409"/>
            <ac:spMk id="449" creationId="{35964C7C-082C-43AC-8721-3ACD42ACBB81}"/>
          </ac:spMkLst>
        </pc:spChg>
        <pc:spChg chg="mod">
          <ac:chgData name="hassan MH" userId="84cd2103f36ef0dc" providerId="LiveId" clId="{503E8875-88F6-4C29-BD5A-496F9A349BB6}" dt="2022-04-24T15:36:02.839" v="1456"/>
          <ac:spMkLst>
            <pc:docMk/>
            <pc:sldMk cId="2092037609" sldId="409"/>
            <ac:spMk id="450" creationId="{424FA87A-D8F5-4B01-A4FB-779A55DB3096}"/>
          </ac:spMkLst>
        </pc:spChg>
        <pc:spChg chg="mod">
          <ac:chgData name="hassan MH" userId="84cd2103f36ef0dc" providerId="LiveId" clId="{503E8875-88F6-4C29-BD5A-496F9A349BB6}" dt="2022-04-24T15:36:19.743" v="1460"/>
          <ac:spMkLst>
            <pc:docMk/>
            <pc:sldMk cId="2092037609" sldId="409"/>
            <ac:spMk id="452" creationId="{E8D14049-A130-45A9-8409-AADC7BFAEEE5}"/>
          </ac:spMkLst>
        </pc:spChg>
        <pc:spChg chg="mod">
          <ac:chgData name="hassan MH" userId="84cd2103f36ef0dc" providerId="LiveId" clId="{503E8875-88F6-4C29-BD5A-496F9A349BB6}" dt="2022-04-24T15:36:19.743" v="1460"/>
          <ac:spMkLst>
            <pc:docMk/>
            <pc:sldMk cId="2092037609" sldId="409"/>
            <ac:spMk id="453" creationId="{0315DD42-9803-4609-BB22-E452D0E035AB}"/>
          </ac:spMkLst>
        </pc:spChg>
        <pc:spChg chg="mod">
          <ac:chgData name="hassan MH" userId="84cd2103f36ef0dc" providerId="LiveId" clId="{503E8875-88F6-4C29-BD5A-496F9A349BB6}" dt="2022-04-24T15:36:19.743" v="1460"/>
          <ac:spMkLst>
            <pc:docMk/>
            <pc:sldMk cId="2092037609" sldId="409"/>
            <ac:spMk id="454" creationId="{25648CBE-694B-4CAB-9733-9B3BD99C814F}"/>
          </ac:spMkLst>
        </pc:spChg>
        <pc:spChg chg="mod">
          <ac:chgData name="hassan MH" userId="84cd2103f36ef0dc" providerId="LiveId" clId="{503E8875-88F6-4C29-BD5A-496F9A349BB6}" dt="2022-04-24T15:36:19.743" v="1460"/>
          <ac:spMkLst>
            <pc:docMk/>
            <pc:sldMk cId="2092037609" sldId="409"/>
            <ac:spMk id="455" creationId="{30A564A5-AA95-49AC-89B3-53616B2371CE}"/>
          </ac:spMkLst>
        </pc:spChg>
        <pc:spChg chg="mod">
          <ac:chgData name="hassan MH" userId="84cd2103f36ef0dc" providerId="LiveId" clId="{503E8875-88F6-4C29-BD5A-496F9A349BB6}" dt="2022-04-24T15:36:19.743" v="1460"/>
          <ac:spMkLst>
            <pc:docMk/>
            <pc:sldMk cId="2092037609" sldId="409"/>
            <ac:spMk id="456" creationId="{F3D85F9A-2C06-43F7-86C1-8F9AD92C31D7}"/>
          </ac:spMkLst>
        </pc:spChg>
        <pc:spChg chg="mod">
          <ac:chgData name="hassan MH" userId="84cd2103f36ef0dc" providerId="LiveId" clId="{503E8875-88F6-4C29-BD5A-496F9A349BB6}" dt="2022-04-24T15:36:19.743" v="1460"/>
          <ac:spMkLst>
            <pc:docMk/>
            <pc:sldMk cId="2092037609" sldId="409"/>
            <ac:spMk id="457" creationId="{01675DCD-63B4-42F9-9157-B5749A58379F}"/>
          </ac:spMkLst>
        </pc:spChg>
        <pc:spChg chg="mod">
          <ac:chgData name="hassan MH" userId="84cd2103f36ef0dc" providerId="LiveId" clId="{503E8875-88F6-4C29-BD5A-496F9A349BB6}" dt="2022-04-24T15:36:19.743" v="1460"/>
          <ac:spMkLst>
            <pc:docMk/>
            <pc:sldMk cId="2092037609" sldId="409"/>
            <ac:spMk id="458" creationId="{C0392AF0-56D2-4CC7-B1F8-481478FD22AA}"/>
          </ac:spMkLst>
        </pc:spChg>
        <pc:spChg chg="mod">
          <ac:chgData name="hassan MH" userId="84cd2103f36ef0dc" providerId="LiveId" clId="{503E8875-88F6-4C29-BD5A-496F9A349BB6}" dt="2022-04-24T15:36:19.743" v="1460"/>
          <ac:spMkLst>
            <pc:docMk/>
            <pc:sldMk cId="2092037609" sldId="409"/>
            <ac:spMk id="460" creationId="{7496EFF4-BA5C-4446-A1E9-45698F81B459}"/>
          </ac:spMkLst>
        </pc:spChg>
        <pc:spChg chg="mod">
          <ac:chgData name="hassan MH" userId="84cd2103f36ef0dc" providerId="LiveId" clId="{503E8875-88F6-4C29-BD5A-496F9A349BB6}" dt="2022-04-24T15:36:19.743" v="1460"/>
          <ac:spMkLst>
            <pc:docMk/>
            <pc:sldMk cId="2092037609" sldId="409"/>
            <ac:spMk id="463" creationId="{7FF6B251-AA74-46BB-BEC9-C43054DA5670}"/>
          </ac:spMkLst>
        </pc:spChg>
        <pc:spChg chg="mod">
          <ac:chgData name="hassan MH" userId="84cd2103f36ef0dc" providerId="LiveId" clId="{503E8875-88F6-4C29-BD5A-496F9A349BB6}" dt="2022-04-24T15:36:19.743" v="1460"/>
          <ac:spMkLst>
            <pc:docMk/>
            <pc:sldMk cId="2092037609" sldId="409"/>
            <ac:spMk id="464" creationId="{D28F000B-54AA-4BA9-9FEC-866F945C7EB6}"/>
          </ac:spMkLst>
        </pc:spChg>
        <pc:spChg chg="mod">
          <ac:chgData name="hassan MH" userId="84cd2103f36ef0dc" providerId="LiveId" clId="{503E8875-88F6-4C29-BD5A-496F9A349BB6}" dt="2022-04-24T15:36:19.743" v="1460"/>
          <ac:spMkLst>
            <pc:docMk/>
            <pc:sldMk cId="2092037609" sldId="409"/>
            <ac:spMk id="465" creationId="{CF3B1E5A-5476-4D75-9070-435605826EDB}"/>
          </ac:spMkLst>
        </pc:spChg>
        <pc:spChg chg="mod">
          <ac:chgData name="hassan MH" userId="84cd2103f36ef0dc" providerId="LiveId" clId="{503E8875-88F6-4C29-BD5A-496F9A349BB6}" dt="2022-04-24T15:36:19.743" v="1460"/>
          <ac:spMkLst>
            <pc:docMk/>
            <pc:sldMk cId="2092037609" sldId="409"/>
            <ac:spMk id="466" creationId="{955260B9-14B9-4766-8794-F8BE2611DDAD}"/>
          </ac:spMkLst>
        </pc:spChg>
        <pc:spChg chg="mod">
          <ac:chgData name="hassan MH" userId="84cd2103f36ef0dc" providerId="LiveId" clId="{503E8875-88F6-4C29-BD5A-496F9A349BB6}" dt="2022-04-24T15:36:19.743" v="1460"/>
          <ac:spMkLst>
            <pc:docMk/>
            <pc:sldMk cId="2092037609" sldId="409"/>
            <ac:spMk id="467" creationId="{0C07962A-4D55-4D67-8877-B289A29F3DF7}"/>
          </ac:spMkLst>
        </pc:spChg>
        <pc:spChg chg="mod">
          <ac:chgData name="hassan MH" userId="84cd2103f36ef0dc" providerId="LiveId" clId="{503E8875-88F6-4C29-BD5A-496F9A349BB6}" dt="2022-04-24T15:36:19.743" v="1460"/>
          <ac:spMkLst>
            <pc:docMk/>
            <pc:sldMk cId="2092037609" sldId="409"/>
            <ac:spMk id="468" creationId="{61FFF3F3-D116-47C4-B15E-B085EBDBEFFE}"/>
          </ac:spMkLst>
        </pc:spChg>
        <pc:spChg chg="mod">
          <ac:chgData name="hassan MH" userId="84cd2103f36ef0dc" providerId="LiveId" clId="{503E8875-88F6-4C29-BD5A-496F9A349BB6}" dt="2022-04-24T15:36:19.743" v="1460"/>
          <ac:spMkLst>
            <pc:docMk/>
            <pc:sldMk cId="2092037609" sldId="409"/>
            <ac:spMk id="469" creationId="{0B349AD4-4503-4C51-AC81-CBED9D808572}"/>
          </ac:spMkLst>
        </pc:spChg>
        <pc:spChg chg="mod">
          <ac:chgData name="hassan MH" userId="84cd2103f36ef0dc" providerId="LiveId" clId="{503E8875-88F6-4C29-BD5A-496F9A349BB6}" dt="2022-04-24T15:36:19.743" v="1460"/>
          <ac:spMkLst>
            <pc:docMk/>
            <pc:sldMk cId="2092037609" sldId="409"/>
            <ac:spMk id="470" creationId="{856259E2-6796-4EC5-99C6-E9D1E3C9BFF6}"/>
          </ac:spMkLst>
        </pc:spChg>
        <pc:spChg chg="mod">
          <ac:chgData name="hassan MH" userId="84cd2103f36ef0dc" providerId="LiveId" clId="{503E8875-88F6-4C29-BD5A-496F9A349BB6}" dt="2022-04-24T15:36:19.743" v="1460"/>
          <ac:spMkLst>
            <pc:docMk/>
            <pc:sldMk cId="2092037609" sldId="409"/>
            <ac:spMk id="471" creationId="{54BB35E1-6636-48B3-B642-0F06B5E2A09F}"/>
          </ac:spMkLst>
        </pc:spChg>
        <pc:spChg chg="mod">
          <ac:chgData name="hassan MH" userId="84cd2103f36ef0dc" providerId="LiveId" clId="{503E8875-88F6-4C29-BD5A-496F9A349BB6}" dt="2022-04-24T15:36:19.743" v="1460"/>
          <ac:spMkLst>
            <pc:docMk/>
            <pc:sldMk cId="2092037609" sldId="409"/>
            <ac:spMk id="472" creationId="{6D015C16-B1F3-4DF7-A9DE-65938E1041EE}"/>
          </ac:spMkLst>
        </pc:spChg>
        <pc:spChg chg="mod">
          <ac:chgData name="hassan MH" userId="84cd2103f36ef0dc" providerId="LiveId" clId="{503E8875-88F6-4C29-BD5A-496F9A349BB6}" dt="2022-04-24T15:36:19.743" v="1460"/>
          <ac:spMkLst>
            <pc:docMk/>
            <pc:sldMk cId="2092037609" sldId="409"/>
            <ac:spMk id="473" creationId="{9DD346F2-8F23-48EF-96A5-B26B09B474A9}"/>
          </ac:spMkLst>
        </pc:spChg>
        <pc:spChg chg="mod">
          <ac:chgData name="hassan MH" userId="84cd2103f36ef0dc" providerId="LiveId" clId="{503E8875-88F6-4C29-BD5A-496F9A349BB6}" dt="2022-04-24T15:36:19.743" v="1460"/>
          <ac:spMkLst>
            <pc:docMk/>
            <pc:sldMk cId="2092037609" sldId="409"/>
            <ac:spMk id="474" creationId="{EA265205-B410-446C-AA89-FE94E4B1A4E2}"/>
          </ac:spMkLst>
        </pc:spChg>
        <pc:spChg chg="mod">
          <ac:chgData name="hassan MH" userId="84cd2103f36ef0dc" providerId="LiveId" clId="{503E8875-88F6-4C29-BD5A-496F9A349BB6}" dt="2022-04-24T15:36:19.743" v="1460"/>
          <ac:spMkLst>
            <pc:docMk/>
            <pc:sldMk cId="2092037609" sldId="409"/>
            <ac:spMk id="475" creationId="{2D699969-9297-4A31-81B1-17465EE7A35C}"/>
          </ac:spMkLst>
        </pc:spChg>
        <pc:spChg chg="mod">
          <ac:chgData name="hassan MH" userId="84cd2103f36ef0dc" providerId="LiveId" clId="{503E8875-88F6-4C29-BD5A-496F9A349BB6}" dt="2022-04-24T15:36:19.743" v="1460"/>
          <ac:spMkLst>
            <pc:docMk/>
            <pc:sldMk cId="2092037609" sldId="409"/>
            <ac:spMk id="476" creationId="{1F895A81-61DA-408F-B911-6D291F5BBD26}"/>
          </ac:spMkLst>
        </pc:spChg>
        <pc:spChg chg="mod">
          <ac:chgData name="hassan MH" userId="84cd2103f36ef0dc" providerId="LiveId" clId="{503E8875-88F6-4C29-BD5A-496F9A349BB6}" dt="2022-04-24T15:36:19.743" v="1460"/>
          <ac:spMkLst>
            <pc:docMk/>
            <pc:sldMk cId="2092037609" sldId="409"/>
            <ac:spMk id="477" creationId="{58B8DBAD-25BD-4007-B882-54A909BAA64B}"/>
          </ac:spMkLst>
        </pc:spChg>
        <pc:spChg chg="mod">
          <ac:chgData name="hassan MH" userId="84cd2103f36ef0dc" providerId="LiveId" clId="{503E8875-88F6-4C29-BD5A-496F9A349BB6}" dt="2022-04-24T15:36:19.743" v="1460"/>
          <ac:spMkLst>
            <pc:docMk/>
            <pc:sldMk cId="2092037609" sldId="409"/>
            <ac:spMk id="478" creationId="{F717CAA0-CC2A-45E8-8CB2-57A5D3D6964E}"/>
          </ac:spMkLst>
        </pc:spChg>
        <pc:grpChg chg="add mod">
          <ac:chgData name="hassan MH" userId="84cd2103f36ef0dc" providerId="LiveId" clId="{503E8875-88F6-4C29-BD5A-496F9A349BB6}" dt="2022-04-24T15:36:40.158" v="1469" actId="1076"/>
          <ac:grpSpMkLst>
            <pc:docMk/>
            <pc:sldMk cId="2092037609" sldId="409"/>
            <ac:grpSpMk id="90" creationId="{A406DAA5-AD07-428A-8C86-50EAEEF92DBC}"/>
          </ac:grpSpMkLst>
        </pc:grpChg>
        <pc:grpChg chg="mod">
          <ac:chgData name="hassan MH" userId="84cd2103f36ef0dc" providerId="LiveId" clId="{503E8875-88F6-4C29-BD5A-496F9A349BB6}" dt="2022-04-24T15:31:13.878" v="1379"/>
          <ac:grpSpMkLst>
            <pc:docMk/>
            <pc:sldMk cId="2092037609" sldId="409"/>
            <ac:grpSpMk id="92" creationId="{3FBBE2CD-678F-41C7-8510-1994C4B1033E}"/>
          </ac:grpSpMkLst>
        </pc:grpChg>
        <pc:grpChg chg="mod">
          <ac:chgData name="hassan MH" userId="84cd2103f36ef0dc" providerId="LiveId" clId="{503E8875-88F6-4C29-BD5A-496F9A349BB6}" dt="2022-04-24T15:31:13.878" v="1379"/>
          <ac:grpSpMkLst>
            <pc:docMk/>
            <pc:sldMk cId="2092037609" sldId="409"/>
            <ac:grpSpMk id="93" creationId="{67034415-ECDC-47C0-B227-451ED948BE5C}"/>
          </ac:grpSpMkLst>
        </pc:grpChg>
        <pc:grpChg chg="mod">
          <ac:chgData name="hassan MH" userId="84cd2103f36ef0dc" providerId="LiveId" clId="{503E8875-88F6-4C29-BD5A-496F9A349BB6}" dt="2022-04-24T15:31:13.878" v="1379"/>
          <ac:grpSpMkLst>
            <pc:docMk/>
            <pc:sldMk cId="2092037609" sldId="409"/>
            <ac:grpSpMk id="94" creationId="{04C92ABD-3535-484F-B5A4-3CC178A4FD75}"/>
          </ac:grpSpMkLst>
        </pc:grpChg>
        <pc:grpChg chg="mod">
          <ac:chgData name="hassan MH" userId="84cd2103f36ef0dc" providerId="LiveId" clId="{503E8875-88F6-4C29-BD5A-496F9A349BB6}" dt="2022-04-24T15:31:13.878" v="1379"/>
          <ac:grpSpMkLst>
            <pc:docMk/>
            <pc:sldMk cId="2092037609" sldId="409"/>
            <ac:grpSpMk id="96" creationId="{F669E30D-C54A-4CBB-8B97-25FBDF5F780F}"/>
          </ac:grpSpMkLst>
        </pc:grpChg>
        <pc:grpChg chg="mod">
          <ac:chgData name="hassan MH" userId="84cd2103f36ef0dc" providerId="LiveId" clId="{503E8875-88F6-4C29-BD5A-496F9A349BB6}" dt="2022-04-24T15:31:13.878" v="1379"/>
          <ac:grpSpMkLst>
            <pc:docMk/>
            <pc:sldMk cId="2092037609" sldId="409"/>
            <ac:grpSpMk id="97" creationId="{93772DA1-DB88-4CC8-A182-6DEC468B99C3}"/>
          </ac:grpSpMkLst>
        </pc:grpChg>
        <pc:grpChg chg="mod">
          <ac:chgData name="hassan MH" userId="84cd2103f36ef0dc" providerId="LiveId" clId="{503E8875-88F6-4C29-BD5A-496F9A349BB6}" dt="2022-04-24T15:31:13.878" v="1379"/>
          <ac:grpSpMkLst>
            <pc:docMk/>
            <pc:sldMk cId="2092037609" sldId="409"/>
            <ac:grpSpMk id="98" creationId="{690B38DB-1612-4CF1-A211-863597697A73}"/>
          </ac:grpSpMkLst>
        </pc:grpChg>
        <pc:grpChg chg="mod">
          <ac:chgData name="hassan MH" userId="84cd2103f36ef0dc" providerId="LiveId" clId="{503E8875-88F6-4C29-BD5A-496F9A349BB6}" dt="2022-04-24T15:35:16.602" v="1438" actId="1076"/>
          <ac:grpSpMkLst>
            <pc:docMk/>
            <pc:sldMk cId="2092037609" sldId="409"/>
            <ac:grpSpMk id="113" creationId="{9C691681-F684-42DC-A3C2-DE051F20370F}"/>
          </ac:grpSpMkLst>
        </pc:grpChg>
        <pc:grpChg chg="mod">
          <ac:chgData name="hassan MH" userId="84cd2103f36ef0dc" providerId="LiveId" clId="{503E8875-88F6-4C29-BD5A-496F9A349BB6}" dt="2022-04-24T15:33:17.340" v="1411" actId="1076"/>
          <ac:grpSpMkLst>
            <pc:docMk/>
            <pc:sldMk cId="2092037609" sldId="409"/>
            <ac:grpSpMk id="120" creationId="{222528DB-F68F-4878-81E5-FC12C6E6FC78}"/>
          </ac:grpSpMkLst>
        </pc:grpChg>
        <pc:grpChg chg="add mod">
          <ac:chgData name="hassan MH" userId="84cd2103f36ef0dc" providerId="LiveId" clId="{503E8875-88F6-4C29-BD5A-496F9A349BB6}" dt="2022-04-24T15:37:02.991" v="1474" actId="1076"/>
          <ac:grpSpMkLst>
            <pc:docMk/>
            <pc:sldMk cId="2092037609" sldId="409"/>
            <ac:grpSpMk id="215" creationId="{B7EF4173-2AA4-4B20-984F-52AEFE41E50E}"/>
          </ac:grpSpMkLst>
        </pc:grpChg>
        <pc:grpChg chg="mod">
          <ac:chgData name="hassan MH" userId="84cd2103f36ef0dc" providerId="LiveId" clId="{503E8875-88F6-4C29-BD5A-496F9A349BB6}" dt="2022-04-24T15:33:33.295" v="1412"/>
          <ac:grpSpMkLst>
            <pc:docMk/>
            <pc:sldMk cId="2092037609" sldId="409"/>
            <ac:grpSpMk id="216" creationId="{C67EF8AD-0EA9-411F-BF93-509A3032B2C0}"/>
          </ac:grpSpMkLst>
        </pc:grpChg>
        <pc:grpChg chg="mod">
          <ac:chgData name="hassan MH" userId="84cd2103f36ef0dc" providerId="LiveId" clId="{503E8875-88F6-4C29-BD5A-496F9A349BB6}" dt="2022-04-24T15:33:33.295" v="1412"/>
          <ac:grpSpMkLst>
            <pc:docMk/>
            <pc:sldMk cId="2092037609" sldId="409"/>
            <ac:grpSpMk id="221" creationId="{815BB915-8A36-4266-8BFB-131A0CACEE12}"/>
          </ac:grpSpMkLst>
        </pc:grpChg>
        <pc:grpChg chg="mod">
          <ac:chgData name="hassan MH" userId="84cd2103f36ef0dc" providerId="LiveId" clId="{503E8875-88F6-4C29-BD5A-496F9A349BB6}" dt="2022-04-24T15:33:33.295" v="1412"/>
          <ac:grpSpMkLst>
            <pc:docMk/>
            <pc:sldMk cId="2092037609" sldId="409"/>
            <ac:grpSpMk id="222" creationId="{E0DA3B14-E9E2-4E73-BD4C-CAD4E713C547}"/>
          </ac:grpSpMkLst>
        </pc:grpChg>
        <pc:grpChg chg="add del mod">
          <ac:chgData name="hassan MH" userId="84cd2103f36ef0dc" providerId="LiveId" clId="{503E8875-88F6-4C29-BD5A-496F9A349BB6}" dt="2022-04-24T15:35:20.612" v="1441" actId="478"/>
          <ac:grpSpMkLst>
            <pc:docMk/>
            <pc:sldMk cId="2092037609" sldId="409"/>
            <ac:grpSpMk id="230" creationId="{4C1BA055-A778-42F8-BB45-9BDCFB4C70A3}"/>
          </ac:grpSpMkLst>
        </pc:grpChg>
        <pc:grpChg chg="mod">
          <ac:chgData name="hassan MH" userId="84cd2103f36ef0dc" providerId="LiveId" clId="{503E8875-88F6-4C29-BD5A-496F9A349BB6}" dt="2022-04-24T15:34:33.458" v="1422"/>
          <ac:grpSpMkLst>
            <pc:docMk/>
            <pc:sldMk cId="2092037609" sldId="409"/>
            <ac:grpSpMk id="231" creationId="{74C2771A-7FF5-4FF0-BBBC-C525D1B4C519}"/>
          </ac:grpSpMkLst>
        </pc:grpChg>
        <pc:grpChg chg="mod">
          <ac:chgData name="hassan MH" userId="84cd2103f36ef0dc" providerId="LiveId" clId="{503E8875-88F6-4C29-BD5A-496F9A349BB6}" dt="2022-04-24T15:34:33.458" v="1422"/>
          <ac:grpSpMkLst>
            <pc:docMk/>
            <pc:sldMk cId="2092037609" sldId="409"/>
            <ac:grpSpMk id="232" creationId="{CAF76188-8149-4CAD-A6BC-96313694C086}"/>
          </ac:grpSpMkLst>
        </pc:grpChg>
        <pc:grpChg chg="mod">
          <ac:chgData name="hassan MH" userId="84cd2103f36ef0dc" providerId="LiveId" clId="{503E8875-88F6-4C29-BD5A-496F9A349BB6}" dt="2022-04-24T15:34:33.458" v="1422"/>
          <ac:grpSpMkLst>
            <pc:docMk/>
            <pc:sldMk cId="2092037609" sldId="409"/>
            <ac:grpSpMk id="234" creationId="{58DDF174-C7BC-4411-8E0B-C3F00E07A8F8}"/>
          </ac:grpSpMkLst>
        </pc:grpChg>
        <pc:grpChg chg="mod">
          <ac:chgData name="hassan MH" userId="84cd2103f36ef0dc" providerId="LiveId" clId="{503E8875-88F6-4C29-BD5A-496F9A349BB6}" dt="2022-04-24T15:34:33.458" v="1422"/>
          <ac:grpSpMkLst>
            <pc:docMk/>
            <pc:sldMk cId="2092037609" sldId="409"/>
            <ac:grpSpMk id="235" creationId="{A45CE18B-3C0F-4DBF-A28A-C5CBD29FEDB5}"/>
          </ac:grpSpMkLst>
        </pc:grpChg>
        <pc:grpChg chg="mod">
          <ac:chgData name="hassan MH" userId="84cd2103f36ef0dc" providerId="LiveId" clId="{503E8875-88F6-4C29-BD5A-496F9A349BB6}" dt="2022-04-24T15:34:33.458" v="1422"/>
          <ac:grpSpMkLst>
            <pc:docMk/>
            <pc:sldMk cId="2092037609" sldId="409"/>
            <ac:grpSpMk id="239" creationId="{8C254FFD-AA29-4879-8063-9BDAF80FD111}"/>
          </ac:grpSpMkLst>
        </pc:grpChg>
        <pc:grpChg chg="mod">
          <ac:chgData name="hassan MH" userId="84cd2103f36ef0dc" providerId="LiveId" clId="{503E8875-88F6-4C29-BD5A-496F9A349BB6}" dt="2022-04-24T15:34:33.458" v="1422"/>
          <ac:grpSpMkLst>
            <pc:docMk/>
            <pc:sldMk cId="2092037609" sldId="409"/>
            <ac:grpSpMk id="240" creationId="{A7209812-DC77-4445-80A7-DF9C75689DB3}"/>
          </ac:grpSpMkLst>
        </pc:grpChg>
        <pc:grpChg chg="mod">
          <ac:chgData name="hassan MH" userId="84cd2103f36ef0dc" providerId="LiveId" clId="{503E8875-88F6-4C29-BD5A-496F9A349BB6}" dt="2022-04-24T15:34:33.458" v="1422"/>
          <ac:grpSpMkLst>
            <pc:docMk/>
            <pc:sldMk cId="2092037609" sldId="409"/>
            <ac:grpSpMk id="241" creationId="{2384D1D8-F3DF-48C1-99A2-906B6689384E}"/>
          </ac:grpSpMkLst>
        </pc:grpChg>
        <pc:grpChg chg="mod">
          <ac:chgData name="hassan MH" userId="84cd2103f36ef0dc" providerId="LiveId" clId="{503E8875-88F6-4C29-BD5A-496F9A349BB6}" dt="2022-04-24T15:34:33.458" v="1422"/>
          <ac:grpSpMkLst>
            <pc:docMk/>
            <pc:sldMk cId="2092037609" sldId="409"/>
            <ac:grpSpMk id="242" creationId="{35CE9E1E-0779-46DB-9936-29E007C5496B}"/>
          </ac:grpSpMkLst>
        </pc:grpChg>
        <pc:grpChg chg="mod">
          <ac:chgData name="hassan MH" userId="84cd2103f36ef0dc" providerId="LiveId" clId="{503E8875-88F6-4C29-BD5A-496F9A349BB6}" dt="2022-04-24T15:34:33.458" v="1422"/>
          <ac:grpSpMkLst>
            <pc:docMk/>
            <pc:sldMk cId="2092037609" sldId="409"/>
            <ac:grpSpMk id="245" creationId="{860E14E0-8B25-470C-8E5F-F3CC80F2E826}"/>
          </ac:grpSpMkLst>
        </pc:grpChg>
        <pc:grpChg chg="mod">
          <ac:chgData name="hassan MH" userId="84cd2103f36ef0dc" providerId="LiveId" clId="{503E8875-88F6-4C29-BD5A-496F9A349BB6}" dt="2022-04-24T15:34:33.458" v="1422"/>
          <ac:grpSpMkLst>
            <pc:docMk/>
            <pc:sldMk cId="2092037609" sldId="409"/>
            <ac:grpSpMk id="246" creationId="{28FFC68D-5BA0-43A9-881F-3CB9FD4028AA}"/>
          </ac:grpSpMkLst>
        </pc:grpChg>
        <pc:grpChg chg="mod">
          <ac:chgData name="hassan MH" userId="84cd2103f36ef0dc" providerId="LiveId" clId="{503E8875-88F6-4C29-BD5A-496F9A349BB6}" dt="2022-04-24T15:34:33.458" v="1422"/>
          <ac:grpSpMkLst>
            <pc:docMk/>
            <pc:sldMk cId="2092037609" sldId="409"/>
            <ac:grpSpMk id="247" creationId="{5226DB2A-A3C0-4115-8893-314650D45A52}"/>
          </ac:grpSpMkLst>
        </pc:grpChg>
        <pc:grpChg chg="mod">
          <ac:chgData name="hassan MH" userId="84cd2103f36ef0dc" providerId="LiveId" clId="{503E8875-88F6-4C29-BD5A-496F9A349BB6}" dt="2022-04-24T15:34:33.458" v="1422"/>
          <ac:grpSpMkLst>
            <pc:docMk/>
            <pc:sldMk cId="2092037609" sldId="409"/>
            <ac:grpSpMk id="291" creationId="{619AD96B-B4E2-42A1-BAEE-8D40F83DC200}"/>
          </ac:grpSpMkLst>
        </pc:grpChg>
        <pc:grpChg chg="mod">
          <ac:chgData name="hassan MH" userId="84cd2103f36ef0dc" providerId="LiveId" clId="{503E8875-88F6-4C29-BD5A-496F9A349BB6}" dt="2022-04-24T15:34:33.458" v="1422"/>
          <ac:grpSpMkLst>
            <pc:docMk/>
            <pc:sldMk cId="2092037609" sldId="409"/>
            <ac:grpSpMk id="314" creationId="{50247FD9-82C5-47BC-BD5A-92A08AB32077}"/>
          </ac:grpSpMkLst>
        </pc:grpChg>
        <pc:grpChg chg="mod">
          <ac:chgData name="hassan MH" userId="84cd2103f36ef0dc" providerId="LiveId" clId="{503E8875-88F6-4C29-BD5A-496F9A349BB6}" dt="2022-04-24T15:34:33.458" v="1422"/>
          <ac:grpSpMkLst>
            <pc:docMk/>
            <pc:sldMk cId="2092037609" sldId="409"/>
            <ac:grpSpMk id="315" creationId="{9D538816-6136-4FA7-99C9-66F8A851AAD1}"/>
          </ac:grpSpMkLst>
        </pc:grpChg>
        <pc:grpChg chg="mod">
          <ac:chgData name="hassan MH" userId="84cd2103f36ef0dc" providerId="LiveId" clId="{503E8875-88F6-4C29-BD5A-496F9A349BB6}" dt="2022-04-24T15:34:33.458" v="1422"/>
          <ac:grpSpMkLst>
            <pc:docMk/>
            <pc:sldMk cId="2092037609" sldId="409"/>
            <ac:grpSpMk id="323" creationId="{9CB9FA2C-6E3F-41BA-8129-2803D1F5A951}"/>
          </ac:grpSpMkLst>
        </pc:grpChg>
        <pc:grpChg chg="add mod">
          <ac:chgData name="hassan MH" userId="84cd2103f36ef0dc" providerId="LiveId" clId="{503E8875-88F6-4C29-BD5A-496F9A349BB6}" dt="2022-04-24T15:36:49.086" v="1470" actId="14100"/>
          <ac:grpSpMkLst>
            <pc:docMk/>
            <pc:sldMk cId="2092037609" sldId="409"/>
            <ac:grpSpMk id="334" creationId="{A3F08660-8326-4091-B906-22430413A35A}"/>
          </ac:grpSpMkLst>
        </pc:grpChg>
        <pc:grpChg chg="mod">
          <ac:chgData name="hassan MH" userId="84cd2103f36ef0dc" providerId="LiveId" clId="{503E8875-88F6-4C29-BD5A-496F9A349BB6}" dt="2022-04-24T15:35:26.576" v="1442"/>
          <ac:grpSpMkLst>
            <pc:docMk/>
            <pc:sldMk cId="2092037609" sldId="409"/>
            <ac:grpSpMk id="335" creationId="{EA53989D-FA42-4BA2-A688-8EF3D751A1FA}"/>
          </ac:grpSpMkLst>
        </pc:grpChg>
        <pc:grpChg chg="mod">
          <ac:chgData name="hassan MH" userId="84cd2103f36ef0dc" providerId="LiveId" clId="{503E8875-88F6-4C29-BD5A-496F9A349BB6}" dt="2022-04-24T15:35:26.576" v="1442"/>
          <ac:grpSpMkLst>
            <pc:docMk/>
            <pc:sldMk cId="2092037609" sldId="409"/>
            <ac:grpSpMk id="338" creationId="{0F4597F1-7CD9-444B-91B8-656D8B635A96}"/>
          </ac:grpSpMkLst>
        </pc:grpChg>
        <pc:grpChg chg="mod">
          <ac:chgData name="hassan MH" userId="84cd2103f36ef0dc" providerId="LiveId" clId="{503E8875-88F6-4C29-BD5A-496F9A349BB6}" dt="2022-04-24T15:35:26.576" v="1442"/>
          <ac:grpSpMkLst>
            <pc:docMk/>
            <pc:sldMk cId="2092037609" sldId="409"/>
            <ac:grpSpMk id="339" creationId="{B1C783A5-F378-4F23-8BB8-C0F6152037B9}"/>
          </ac:grpSpMkLst>
        </pc:grpChg>
        <pc:grpChg chg="mod">
          <ac:chgData name="hassan MH" userId="84cd2103f36ef0dc" providerId="LiveId" clId="{503E8875-88F6-4C29-BD5A-496F9A349BB6}" dt="2022-04-24T15:35:26.576" v="1442"/>
          <ac:grpSpMkLst>
            <pc:docMk/>
            <pc:sldMk cId="2092037609" sldId="409"/>
            <ac:grpSpMk id="341" creationId="{60406EF1-F621-4F22-B981-10F865D46666}"/>
          </ac:grpSpMkLst>
        </pc:grpChg>
        <pc:grpChg chg="mod">
          <ac:chgData name="hassan MH" userId="84cd2103f36ef0dc" providerId="LiveId" clId="{503E8875-88F6-4C29-BD5A-496F9A349BB6}" dt="2022-04-24T15:35:26.576" v="1442"/>
          <ac:grpSpMkLst>
            <pc:docMk/>
            <pc:sldMk cId="2092037609" sldId="409"/>
            <ac:grpSpMk id="342" creationId="{B49803BA-118C-477F-9346-0CAFE71F0CB5}"/>
          </ac:grpSpMkLst>
        </pc:grpChg>
        <pc:grpChg chg="mod">
          <ac:chgData name="hassan MH" userId="84cd2103f36ef0dc" providerId="LiveId" clId="{503E8875-88F6-4C29-BD5A-496F9A349BB6}" dt="2022-04-24T15:35:26.576" v="1442"/>
          <ac:grpSpMkLst>
            <pc:docMk/>
            <pc:sldMk cId="2092037609" sldId="409"/>
            <ac:grpSpMk id="343" creationId="{58B56710-D0B0-4BAC-B3A6-8F58301F0212}"/>
          </ac:grpSpMkLst>
        </pc:grpChg>
        <pc:grpChg chg="mod">
          <ac:chgData name="hassan MH" userId="84cd2103f36ef0dc" providerId="LiveId" clId="{503E8875-88F6-4C29-BD5A-496F9A349BB6}" dt="2022-04-24T15:35:26.576" v="1442"/>
          <ac:grpSpMkLst>
            <pc:docMk/>
            <pc:sldMk cId="2092037609" sldId="409"/>
            <ac:grpSpMk id="351" creationId="{C930ACEF-E263-4BC3-97F4-47AE2F748824}"/>
          </ac:grpSpMkLst>
        </pc:grpChg>
        <pc:grpChg chg="mod">
          <ac:chgData name="hassan MH" userId="84cd2103f36ef0dc" providerId="LiveId" clId="{503E8875-88F6-4C29-BD5A-496F9A349BB6}" dt="2022-04-24T15:35:26.576" v="1442"/>
          <ac:grpSpMkLst>
            <pc:docMk/>
            <pc:sldMk cId="2092037609" sldId="409"/>
            <ac:grpSpMk id="353" creationId="{1638E3E9-7584-411F-8162-FE558E0EFD77}"/>
          </ac:grpSpMkLst>
        </pc:grpChg>
        <pc:grpChg chg="add mod">
          <ac:chgData name="hassan MH" userId="84cd2103f36ef0dc" providerId="LiveId" clId="{503E8875-88F6-4C29-BD5A-496F9A349BB6}" dt="2022-04-24T15:36:54.136" v="1472" actId="1076"/>
          <ac:grpSpMkLst>
            <pc:docMk/>
            <pc:sldMk cId="2092037609" sldId="409"/>
            <ac:grpSpMk id="368" creationId="{675A2814-F345-435E-8DAE-AC4C3BA829FC}"/>
          </ac:grpSpMkLst>
        </pc:grpChg>
        <pc:grpChg chg="mod">
          <ac:chgData name="hassan MH" userId="84cd2103f36ef0dc" providerId="LiveId" clId="{503E8875-88F6-4C29-BD5A-496F9A349BB6}" dt="2022-04-24T15:35:26.576" v="1442"/>
          <ac:grpSpMkLst>
            <pc:docMk/>
            <pc:sldMk cId="2092037609" sldId="409"/>
            <ac:grpSpMk id="369" creationId="{1D49CED6-6576-4327-B009-3BB62C9CC2EC}"/>
          </ac:grpSpMkLst>
        </pc:grpChg>
        <pc:grpChg chg="mod">
          <ac:chgData name="hassan MH" userId="84cd2103f36ef0dc" providerId="LiveId" clId="{503E8875-88F6-4C29-BD5A-496F9A349BB6}" dt="2022-04-24T15:35:26.576" v="1442"/>
          <ac:grpSpMkLst>
            <pc:docMk/>
            <pc:sldMk cId="2092037609" sldId="409"/>
            <ac:grpSpMk id="376" creationId="{11D2D9E5-E074-46B3-AC57-0ED14681EBA3}"/>
          </ac:grpSpMkLst>
        </pc:grpChg>
        <pc:grpChg chg="mod">
          <ac:chgData name="hassan MH" userId="84cd2103f36ef0dc" providerId="LiveId" clId="{503E8875-88F6-4C29-BD5A-496F9A349BB6}" dt="2022-04-24T15:35:26.576" v="1442"/>
          <ac:grpSpMkLst>
            <pc:docMk/>
            <pc:sldMk cId="2092037609" sldId="409"/>
            <ac:grpSpMk id="377" creationId="{3BD78307-56A0-41EE-A112-E18C448997F1}"/>
          </ac:grpSpMkLst>
        </pc:grpChg>
        <pc:grpChg chg="mod">
          <ac:chgData name="hassan MH" userId="84cd2103f36ef0dc" providerId="LiveId" clId="{503E8875-88F6-4C29-BD5A-496F9A349BB6}" dt="2022-04-24T15:35:26.576" v="1442"/>
          <ac:grpSpMkLst>
            <pc:docMk/>
            <pc:sldMk cId="2092037609" sldId="409"/>
            <ac:grpSpMk id="379" creationId="{29DE489B-39FB-4DF8-9A59-81CE17F74FE5}"/>
          </ac:grpSpMkLst>
        </pc:grpChg>
        <pc:grpChg chg="add mod">
          <ac:chgData name="hassan MH" userId="84cd2103f36ef0dc" providerId="LiveId" clId="{503E8875-88F6-4C29-BD5A-496F9A349BB6}" dt="2022-04-24T15:36:01.948" v="1455" actId="14100"/>
          <ac:grpSpMkLst>
            <pc:docMk/>
            <pc:sldMk cId="2092037609" sldId="409"/>
            <ac:grpSpMk id="391" creationId="{ADA277EA-4A7B-48F9-92A6-5D0DD649FD0E}"/>
          </ac:grpSpMkLst>
        </pc:grpChg>
        <pc:grpChg chg="mod">
          <ac:chgData name="hassan MH" userId="84cd2103f36ef0dc" providerId="LiveId" clId="{503E8875-88F6-4C29-BD5A-496F9A349BB6}" dt="2022-04-24T15:35:57.698" v="1452"/>
          <ac:grpSpMkLst>
            <pc:docMk/>
            <pc:sldMk cId="2092037609" sldId="409"/>
            <ac:grpSpMk id="392" creationId="{7A21A066-C1AD-4582-85E8-9118E27BD62B}"/>
          </ac:grpSpMkLst>
        </pc:grpChg>
        <pc:grpChg chg="mod">
          <ac:chgData name="hassan MH" userId="84cd2103f36ef0dc" providerId="LiveId" clId="{503E8875-88F6-4C29-BD5A-496F9A349BB6}" dt="2022-04-24T15:35:57.698" v="1452"/>
          <ac:grpSpMkLst>
            <pc:docMk/>
            <pc:sldMk cId="2092037609" sldId="409"/>
            <ac:grpSpMk id="393" creationId="{6014DF6C-D0FE-4ED1-ADF6-74DB159D8FEB}"/>
          </ac:grpSpMkLst>
        </pc:grpChg>
        <pc:grpChg chg="mod">
          <ac:chgData name="hassan MH" userId="84cd2103f36ef0dc" providerId="LiveId" clId="{503E8875-88F6-4C29-BD5A-496F9A349BB6}" dt="2022-04-24T15:35:57.698" v="1452"/>
          <ac:grpSpMkLst>
            <pc:docMk/>
            <pc:sldMk cId="2092037609" sldId="409"/>
            <ac:grpSpMk id="394" creationId="{1759EEEA-A4F5-426F-9E4F-B2E4E3864509}"/>
          </ac:grpSpMkLst>
        </pc:grpChg>
        <pc:grpChg chg="mod">
          <ac:chgData name="hassan MH" userId="84cd2103f36ef0dc" providerId="LiveId" clId="{503E8875-88F6-4C29-BD5A-496F9A349BB6}" dt="2022-04-24T15:35:57.698" v="1452"/>
          <ac:grpSpMkLst>
            <pc:docMk/>
            <pc:sldMk cId="2092037609" sldId="409"/>
            <ac:grpSpMk id="396" creationId="{67AF213D-43FA-40E6-8DD6-4273FCF5C5F8}"/>
          </ac:grpSpMkLst>
        </pc:grpChg>
        <pc:grpChg chg="mod">
          <ac:chgData name="hassan MH" userId="84cd2103f36ef0dc" providerId="LiveId" clId="{503E8875-88F6-4C29-BD5A-496F9A349BB6}" dt="2022-04-24T15:35:57.698" v="1452"/>
          <ac:grpSpMkLst>
            <pc:docMk/>
            <pc:sldMk cId="2092037609" sldId="409"/>
            <ac:grpSpMk id="405" creationId="{4584DED7-74A4-4BE8-9BF0-B776417E0D47}"/>
          </ac:grpSpMkLst>
        </pc:grpChg>
        <pc:grpChg chg="mod">
          <ac:chgData name="hassan MH" userId="84cd2103f36ef0dc" providerId="LiveId" clId="{503E8875-88F6-4C29-BD5A-496F9A349BB6}" dt="2022-04-24T15:35:57.698" v="1452"/>
          <ac:grpSpMkLst>
            <pc:docMk/>
            <pc:sldMk cId="2092037609" sldId="409"/>
            <ac:grpSpMk id="406" creationId="{72194D76-D7AF-453C-8534-312FF529DF59}"/>
          </ac:grpSpMkLst>
        </pc:grpChg>
        <pc:grpChg chg="mod">
          <ac:chgData name="hassan MH" userId="84cd2103f36ef0dc" providerId="LiveId" clId="{503E8875-88F6-4C29-BD5A-496F9A349BB6}" dt="2022-04-24T15:35:57.698" v="1452"/>
          <ac:grpSpMkLst>
            <pc:docMk/>
            <pc:sldMk cId="2092037609" sldId="409"/>
            <ac:grpSpMk id="414" creationId="{7E79D648-4A98-4592-B25D-0C9C6FFAE8C0}"/>
          </ac:grpSpMkLst>
        </pc:grpChg>
        <pc:grpChg chg="mod">
          <ac:chgData name="hassan MH" userId="84cd2103f36ef0dc" providerId="LiveId" clId="{503E8875-88F6-4C29-BD5A-496F9A349BB6}" dt="2022-04-24T15:35:57.698" v="1452"/>
          <ac:grpSpMkLst>
            <pc:docMk/>
            <pc:sldMk cId="2092037609" sldId="409"/>
            <ac:grpSpMk id="415" creationId="{40536FBB-3100-45D6-93AD-E1FBB26CABB7}"/>
          </ac:grpSpMkLst>
        </pc:grpChg>
        <pc:grpChg chg="add mod">
          <ac:chgData name="hassan MH" userId="84cd2103f36ef0dc" providerId="LiveId" clId="{503E8875-88F6-4C29-BD5A-496F9A349BB6}" dt="2022-04-24T15:37:08.756" v="1475" actId="14100"/>
          <ac:grpSpMkLst>
            <pc:docMk/>
            <pc:sldMk cId="2092037609" sldId="409"/>
            <ac:grpSpMk id="421" creationId="{06DF3FF0-63C8-4D49-A535-0ED6A97BDA16}"/>
          </ac:grpSpMkLst>
        </pc:grpChg>
        <pc:grpChg chg="mod">
          <ac:chgData name="hassan MH" userId="84cd2103f36ef0dc" providerId="LiveId" clId="{503E8875-88F6-4C29-BD5A-496F9A349BB6}" dt="2022-04-24T15:36:02.839" v="1456"/>
          <ac:grpSpMkLst>
            <pc:docMk/>
            <pc:sldMk cId="2092037609" sldId="409"/>
            <ac:grpSpMk id="422" creationId="{76CDECC6-65B4-4ABB-9BE3-5216C62A341F}"/>
          </ac:grpSpMkLst>
        </pc:grpChg>
        <pc:grpChg chg="mod">
          <ac:chgData name="hassan MH" userId="84cd2103f36ef0dc" providerId="LiveId" clId="{503E8875-88F6-4C29-BD5A-496F9A349BB6}" dt="2022-04-24T15:36:02.839" v="1456"/>
          <ac:grpSpMkLst>
            <pc:docMk/>
            <pc:sldMk cId="2092037609" sldId="409"/>
            <ac:grpSpMk id="423" creationId="{106B2090-0265-403C-AF1D-EED087BB7552}"/>
          </ac:grpSpMkLst>
        </pc:grpChg>
        <pc:grpChg chg="mod">
          <ac:chgData name="hassan MH" userId="84cd2103f36ef0dc" providerId="LiveId" clId="{503E8875-88F6-4C29-BD5A-496F9A349BB6}" dt="2022-04-24T15:36:02.839" v="1456"/>
          <ac:grpSpMkLst>
            <pc:docMk/>
            <pc:sldMk cId="2092037609" sldId="409"/>
            <ac:grpSpMk id="424" creationId="{4669AFE0-1274-43A5-AF3E-D3F713C64A25}"/>
          </ac:grpSpMkLst>
        </pc:grpChg>
        <pc:grpChg chg="mod">
          <ac:chgData name="hassan MH" userId="84cd2103f36ef0dc" providerId="LiveId" clId="{503E8875-88F6-4C29-BD5A-496F9A349BB6}" dt="2022-04-24T15:36:02.839" v="1456"/>
          <ac:grpSpMkLst>
            <pc:docMk/>
            <pc:sldMk cId="2092037609" sldId="409"/>
            <ac:grpSpMk id="426" creationId="{89645452-8CAF-442B-916E-E50ABB22949D}"/>
          </ac:grpSpMkLst>
        </pc:grpChg>
        <pc:grpChg chg="mod">
          <ac:chgData name="hassan MH" userId="84cd2103f36ef0dc" providerId="LiveId" clId="{503E8875-88F6-4C29-BD5A-496F9A349BB6}" dt="2022-04-24T15:36:02.839" v="1456"/>
          <ac:grpSpMkLst>
            <pc:docMk/>
            <pc:sldMk cId="2092037609" sldId="409"/>
            <ac:grpSpMk id="435" creationId="{9E78E61A-534B-4BFA-A70A-B4768A6BA41F}"/>
          </ac:grpSpMkLst>
        </pc:grpChg>
        <pc:grpChg chg="mod">
          <ac:chgData name="hassan MH" userId="84cd2103f36ef0dc" providerId="LiveId" clId="{503E8875-88F6-4C29-BD5A-496F9A349BB6}" dt="2022-04-24T15:36:02.839" v="1456"/>
          <ac:grpSpMkLst>
            <pc:docMk/>
            <pc:sldMk cId="2092037609" sldId="409"/>
            <ac:grpSpMk id="436" creationId="{AC45499E-9461-4A7D-8D07-9FFD16A64F7E}"/>
          </ac:grpSpMkLst>
        </pc:grpChg>
        <pc:grpChg chg="mod">
          <ac:chgData name="hassan MH" userId="84cd2103f36ef0dc" providerId="LiveId" clId="{503E8875-88F6-4C29-BD5A-496F9A349BB6}" dt="2022-04-24T15:36:02.839" v="1456"/>
          <ac:grpSpMkLst>
            <pc:docMk/>
            <pc:sldMk cId="2092037609" sldId="409"/>
            <ac:grpSpMk id="444" creationId="{9E9A249D-6C8A-4F3C-AE26-9A3ABDE7E7A7}"/>
          </ac:grpSpMkLst>
        </pc:grpChg>
        <pc:grpChg chg="mod">
          <ac:chgData name="hassan MH" userId="84cd2103f36ef0dc" providerId="LiveId" clId="{503E8875-88F6-4C29-BD5A-496F9A349BB6}" dt="2022-04-24T15:36:02.839" v="1456"/>
          <ac:grpSpMkLst>
            <pc:docMk/>
            <pc:sldMk cId="2092037609" sldId="409"/>
            <ac:grpSpMk id="445" creationId="{F499518D-B55A-4EAC-8280-0979F354424C}"/>
          </ac:grpSpMkLst>
        </pc:grpChg>
        <pc:grpChg chg="add mod">
          <ac:chgData name="hassan MH" userId="84cd2103f36ef0dc" providerId="LiveId" clId="{503E8875-88F6-4C29-BD5A-496F9A349BB6}" dt="2022-04-24T15:36:31.608" v="1466" actId="1076"/>
          <ac:grpSpMkLst>
            <pc:docMk/>
            <pc:sldMk cId="2092037609" sldId="409"/>
            <ac:grpSpMk id="451" creationId="{839B22F3-D90B-4203-B6D4-4FEE16BF0B42}"/>
          </ac:grpSpMkLst>
        </pc:grpChg>
        <pc:grpChg chg="mod">
          <ac:chgData name="hassan MH" userId="84cd2103f36ef0dc" providerId="LiveId" clId="{503E8875-88F6-4C29-BD5A-496F9A349BB6}" dt="2022-04-24T15:36:19.743" v="1460"/>
          <ac:grpSpMkLst>
            <pc:docMk/>
            <pc:sldMk cId="2092037609" sldId="409"/>
            <ac:grpSpMk id="459" creationId="{5F60F503-1792-41BF-889C-CDD254543105}"/>
          </ac:grpSpMkLst>
        </pc:grpChg>
        <pc:grpChg chg="mod">
          <ac:chgData name="hassan MH" userId="84cd2103f36ef0dc" providerId="LiveId" clId="{503E8875-88F6-4C29-BD5A-496F9A349BB6}" dt="2022-04-24T15:36:19.743" v="1460"/>
          <ac:grpSpMkLst>
            <pc:docMk/>
            <pc:sldMk cId="2092037609" sldId="409"/>
            <ac:grpSpMk id="461" creationId="{B8207AF5-D25D-4367-BDD5-C303347D9971}"/>
          </ac:grpSpMkLst>
        </pc:grpChg>
        <pc:grpChg chg="mod">
          <ac:chgData name="hassan MH" userId="84cd2103f36ef0dc" providerId="LiveId" clId="{503E8875-88F6-4C29-BD5A-496F9A349BB6}" dt="2022-04-24T15:36:19.743" v="1460"/>
          <ac:grpSpMkLst>
            <pc:docMk/>
            <pc:sldMk cId="2092037609" sldId="409"/>
            <ac:grpSpMk id="462" creationId="{51930080-AE36-40D2-ABE0-A9ECA9A13B8D}"/>
          </ac:grpSpMkLst>
        </pc:grpChg>
      </pc:sldChg>
      <pc:sldChg chg="addSp delSp modSp add mod">
        <pc:chgData name="hassan MH" userId="84cd2103f36ef0dc" providerId="LiveId" clId="{503E8875-88F6-4C29-BD5A-496F9A349BB6}" dt="2022-04-24T15:47:43.533" v="1600" actId="164"/>
        <pc:sldMkLst>
          <pc:docMk/>
          <pc:sldMk cId="2722505777" sldId="410"/>
        </pc:sldMkLst>
        <pc:spChg chg="mod">
          <ac:chgData name="hassan MH" userId="84cd2103f36ef0dc" providerId="LiveId" clId="{503E8875-88F6-4C29-BD5A-496F9A349BB6}" dt="2022-04-24T15:37:52.179" v="1478"/>
          <ac:spMkLst>
            <pc:docMk/>
            <pc:sldMk cId="2722505777" sldId="410"/>
            <ac:spMk id="290" creationId="{6849EF16-76DA-4C95-AF8C-031CF45D8AC5}"/>
          </ac:spMkLst>
        </pc:spChg>
        <pc:spChg chg="mod">
          <ac:chgData name="hassan MH" userId="84cd2103f36ef0dc" providerId="LiveId" clId="{503E8875-88F6-4C29-BD5A-496F9A349BB6}" dt="2022-04-24T15:37:52.179" v="1478"/>
          <ac:spMkLst>
            <pc:docMk/>
            <pc:sldMk cId="2722505777" sldId="410"/>
            <ac:spMk id="291" creationId="{44E3741F-8325-40D4-B0B0-B05606F2E1C4}"/>
          </ac:spMkLst>
        </pc:spChg>
        <pc:spChg chg="mod">
          <ac:chgData name="hassan MH" userId="84cd2103f36ef0dc" providerId="LiveId" clId="{503E8875-88F6-4C29-BD5A-496F9A349BB6}" dt="2022-04-24T15:37:52.179" v="1478"/>
          <ac:spMkLst>
            <pc:docMk/>
            <pc:sldMk cId="2722505777" sldId="410"/>
            <ac:spMk id="292" creationId="{D137477D-78B6-4CD7-B976-EB5B4F667D60}"/>
          </ac:spMkLst>
        </pc:spChg>
        <pc:spChg chg="mod">
          <ac:chgData name="hassan MH" userId="84cd2103f36ef0dc" providerId="LiveId" clId="{503E8875-88F6-4C29-BD5A-496F9A349BB6}" dt="2022-04-24T15:37:52.179" v="1478"/>
          <ac:spMkLst>
            <pc:docMk/>
            <pc:sldMk cId="2722505777" sldId="410"/>
            <ac:spMk id="293" creationId="{FE7F0254-E57D-42C9-B488-4AD3DE953DEE}"/>
          </ac:spMkLst>
        </pc:spChg>
        <pc:spChg chg="mod">
          <ac:chgData name="hassan MH" userId="84cd2103f36ef0dc" providerId="LiveId" clId="{503E8875-88F6-4C29-BD5A-496F9A349BB6}" dt="2022-04-24T15:37:52.179" v="1478"/>
          <ac:spMkLst>
            <pc:docMk/>
            <pc:sldMk cId="2722505777" sldId="410"/>
            <ac:spMk id="294" creationId="{0149A505-42FF-4264-8B4B-F402A8A99DE7}"/>
          </ac:spMkLst>
        </pc:spChg>
        <pc:spChg chg="mod">
          <ac:chgData name="hassan MH" userId="84cd2103f36ef0dc" providerId="LiveId" clId="{503E8875-88F6-4C29-BD5A-496F9A349BB6}" dt="2022-04-24T15:37:52.179" v="1478"/>
          <ac:spMkLst>
            <pc:docMk/>
            <pc:sldMk cId="2722505777" sldId="410"/>
            <ac:spMk id="295" creationId="{92E2D943-4AE0-46D7-AF3E-70F073E4FF4F}"/>
          </ac:spMkLst>
        </pc:spChg>
        <pc:spChg chg="mod">
          <ac:chgData name="hassan MH" userId="84cd2103f36ef0dc" providerId="LiveId" clId="{503E8875-88F6-4C29-BD5A-496F9A349BB6}" dt="2022-04-24T15:37:52.179" v="1478"/>
          <ac:spMkLst>
            <pc:docMk/>
            <pc:sldMk cId="2722505777" sldId="410"/>
            <ac:spMk id="296" creationId="{055BFA71-BE58-483D-A458-625EAD0DEDF1}"/>
          </ac:spMkLst>
        </pc:spChg>
        <pc:spChg chg="mod">
          <ac:chgData name="hassan MH" userId="84cd2103f36ef0dc" providerId="LiveId" clId="{503E8875-88F6-4C29-BD5A-496F9A349BB6}" dt="2022-04-24T15:37:52.179" v="1478"/>
          <ac:spMkLst>
            <pc:docMk/>
            <pc:sldMk cId="2722505777" sldId="410"/>
            <ac:spMk id="297" creationId="{43838277-7369-47FB-8EDA-DF824E9A6564}"/>
          </ac:spMkLst>
        </pc:spChg>
        <pc:spChg chg="mod">
          <ac:chgData name="hassan MH" userId="84cd2103f36ef0dc" providerId="LiveId" clId="{503E8875-88F6-4C29-BD5A-496F9A349BB6}" dt="2022-04-24T15:37:52.179" v="1478"/>
          <ac:spMkLst>
            <pc:docMk/>
            <pc:sldMk cId="2722505777" sldId="410"/>
            <ac:spMk id="298" creationId="{71A90D87-BC71-4EE0-983B-F493B42E8E7F}"/>
          </ac:spMkLst>
        </pc:spChg>
        <pc:spChg chg="mod">
          <ac:chgData name="hassan MH" userId="84cd2103f36ef0dc" providerId="LiveId" clId="{503E8875-88F6-4C29-BD5A-496F9A349BB6}" dt="2022-04-24T15:37:52.179" v="1478"/>
          <ac:spMkLst>
            <pc:docMk/>
            <pc:sldMk cId="2722505777" sldId="410"/>
            <ac:spMk id="300" creationId="{D0F950F2-2171-44DB-9F43-00D760937951}"/>
          </ac:spMkLst>
        </pc:spChg>
        <pc:spChg chg="mod">
          <ac:chgData name="hassan MH" userId="84cd2103f36ef0dc" providerId="LiveId" clId="{503E8875-88F6-4C29-BD5A-496F9A349BB6}" dt="2022-04-24T15:37:52.179" v="1478"/>
          <ac:spMkLst>
            <pc:docMk/>
            <pc:sldMk cId="2722505777" sldId="410"/>
            <ac:spMk id="301" creationId="{E2B4097A-6B50-4608-9D22-FA8356FCF101}"/>
          </ac:spMkLst>
        </pc:spChg>
        <pc:spChg chg="mod">
          <ac:chgData name="hassan MH" userId="84cd2103f36ef0dc" providerId="LiveId" clId="{503E8875-88F6-4C29-BD5A-496F9A349BB6}" dt="2022-04-24T15:37:52.179" v="1478"/>
          <ac:spMkLst>
            <pc:docMk/>
            <pc:sldMk cId="2722505777" sldId="410"/>
            <ac:spMk id="302" creationId="{FF98D084-B618-4B70-B77E-C8955EE4BF2F}"/>
          </ac:spMkLst>
        </pc:spChg>
        <pc:spChg chg="mod">
          <ac:chgData name="hassan MH" userId="84cd2103f36ef0dc" providerId="LiveId" clId="{503E8875-88F6-4C29-BD5A-496F9A349BB6}" dt="2022-04-24T15:37:52.179" v="1478"/>
          <ac:spMkLst>
            <pc:docMk/>
            <pc:sldMk cId="2722505777" sldId="410"/>
            <ac:spMk id="303" creationId="{BDFB4963-B51D-448D-82DE-54DE71F818AD}"/>
          </ac:spMkLst>
        </pc:spChg>
        <pc:spChg chg="mod">
          <ac:chgData name="hassan MH" userId="84cd2103f36ef0dc" providerId="LiveId" clId="{503E8875-88F6-4C29-BD5A-496F9A349BB6}" dt="2022-04-24T15:37:52.179" v="1478"/>
          <ac:spMkLst>
            <pc:docMk/>
            <pc:sldMk cId="2722505777" sldId="410"/>
            <ac:spMk id="305" creationId="{21A36CDE-BFE8-4510-A1B9-08EFA35F61F3}"/>
          </ac:spMkLst>
        </pc:spChg>
        <pc:spChg chg="mod">
          <ac:chgData name="hassan MH" userId="84cd2103f36ef0dc" providerId="LiveId" clId="{503E8875-88F6-4C29-BD5A-496F9A349BB6}" dt="2022-04-24T15:37:52.179" v="1478"/>
          <ac:spMkLst>
            <pc:docMk/>
            <pc:sldMk cId="2722505777" sldId="410"/>
            <ac:spMk id="306" creationId="{3A71B37B-DFB8-4859-9D65-DE0443D146F6}"/>
          </ac:spMkLst>
        </pc:spChg>
        <pc:spChg chg="mod">
          <ac:chgData name="hassan MH" userId="84cd2103f36ef0dc" providerId="LiveId" clId="{503E8875-88F6-4C29-BD5A-496F9A349BB6}" dt="2022-04-24T15:37:52.179" v="1478"/>
          <ac:spMkLst>
            <pc:docMk/>
            <pc:sldMk cId="2722505777" sldId="410"/>
            <ac:spMk id="307" creationId="{0321A6B7-0D22-40BE-8101-DECCB5D04AA5}"/>
          </ac:spMkLst>
        </pc:spChg>
        <pc:spChg chg="mod">
          <ac:chgData name="hassan MH" userId="84cd2103f36ef0dc" providerId="LiveId" clId="{503E8875-88F6-4C29-BD5A-496F9A349BB6}" dt="2022-04-24T15:37:52.179" v="1478"/>
          <ac:spMkLst>
            <pc:docMk/>
            <pc:sldMk cId="2722505777" sldId="410"/>
            <ac:spMk id="308" creationId="{26BC7A2F-89DD-41DB-A1FB-33A071FBFA84}"/>
          </ac:spMkLst>
        </pc:spChg>
        <pc:spChg chg="mod">
          <ac:chgData name="hassan MH" userId="84cd2103f36ef0dc" providerId="LiveId" clId="{503E8875-88F6-4C29-BD5A-496F9A349BB6}" dt="2022-04-24T15:37:52.179" v="1478"/>
          <ac:spMkLst>
            <pc:docMk/>
            <pc:sldMk cId="2722505777" sldId="410"/>
            <ac:spMk id="309" creationId="{94045F91-0FE9-4D4B-8BC4-1A95DC2D2E84}"/>
          </ac:spMkLst>
        </pc:spChg>
        <pc:spChg chg="mod">
          <ac:chgData name="hassan MH" userId="84cd2103f36ef0dc" providerId="LiveId" clId="{503E8875-88F6-4C29-BD5A-496F9A349BB6}" dt="2022-04-24T15:37:52.179" v="1478"/>
          <ac:spMkLst>
            <pc:docMk/>
            <pc:sldMk cId="2722505777" sldId="410"/>
            <ac:spMk id="310" creationId="{1CCB351B-B798-4496-AC4A-5104013B63B3}"/>
          </ac:spMkLst>
        </pc:spChg>
        <pc:spChg chg="mod">
          <ac:chgData name="hassan MH" userId="84cd2103f36ef0dc" providerId="LiveId" clId="{503E8875-88F6-4C29-BD5A-496F9A349BB6}" dt="2022-04-24T15:37:52.179" v="1478"/>
          <ac:spMkLst>
            <pc:docMk/>
            <pc:sldMk cId="2722505777" sldId="410"/>
            <ac:spMk id="311" creationId="{25326856-40BA-4F55-B390-0A219E590CFE}"/>
          </ac:spMkLst>
        </pc:spChg>
        <pc:spChg chg="mod">
          <ac:chgData name="hassan MH" userId="84cd2103f36ef0dc" providerId="LiveId" clId="{503E8875-88F6-4C29-BD5A-496F9A349BB6}" dt="2022-04-24T15:37:52.179" v="1478"/>
          <ac:spMkLst>
            <pc:docMk/>
            <pc:sldMk cId="2722505777" sldId="410"/>
            <ac:spMk id="312" creationId="{C3D8FD6A-4785-4757-A892-65B92F11C4BF}"/>
          </ac:spMkLst>
        </pc:spChg>
        <pc:spChg chg="mod">
          <ac:chgData name="hassan MH" userId="84cd2103f36ef0dc" providerId="LiveId" clId="{503E8875-88F6-4C29-BD5A-496F9A349BB6}" dt="2022-04-24T15:37:52.179" v="1478"/>
          <ac:spMkLst>
            <pc:docMk/>
            <pc:sldMk cId="2722505777" sldId="410"/>
            <ac:spMk id="313" creationId="{F70ACBE2-2E44-4974-95D6-3A2B19B1E0B2}"/>
          </ac:spMkLst>
        </pc:spChg>
        <pc:spChg chg="mod">
          <ac:chgData name="hassan MH" userId="84cd2103f36ef0dc" providerId="LiveId" clId="{503E8875-88F6-4C29-BD5A-496F9A349BB6}" dt="2022-04-24T15:37:52.179" v="1478"/>
          <ac:spMkLst>
            <pc:docMk/>
            <pc:sldMk cId="2722505777" sldId="410"/>
            <ac:spMk id="314" creationId="{349C198B-9E92-461B-B629-118A9D739B07}"/>
          </ac:spMkLst>
        </pc:spChg>
        <pc:spChg chg="mod">
          <ac:chgData name="hassan MH" userId="84cd2103f36ef0dc" providerId="LiveId" clId="{503E8875-88F6-4C29-BD5A-496F9A349BB6}" dt="2022-04-24T15:37:52.179" v="1478"/>
          <ac:spMkLst>
            <pc:docMk/>
            <pc:sldMk cId="2722505777" sldId="410"/>
            <ac:spMk id="315" creationId="{C9132337-305B-4262-9DE1-DAD6C7503FF1}"/>
          </ac:spMkLst>
        </pc:spChg>
        <pc:spChg chg="mod">
          <ac:chgData name="hassan MH" userId="84cd2103f36ef0dc" providerId="LiveId" clId="{503E8875-88F6-4C29-BD5A-496F9A349BB6}" dt="2022-04-24T15:37:52.179" v="1478"/>
          <ac:spMkLst>
            <pc:docMk/>
            <pc:sldMk cId="2722505777" sldId="410"/>
            <ac:spMk id="316" creationId="{E67B4B38-5047-4BA4-9410-4FD7F81E1E44}"/>
          </ac:spMkLst>
        </pc:spChg>
        <pc:spChg chg="mod">
          <ac:chgData name="hassan MH" userId="84cd2103f36ef0dc" providerId="LiveId" clId="{503E8875-88F6-4C29-BD5A-496F9A349BB6}" dt="2022-04-24T15:37:52.179" v="1478"/>
          <ac:spMkLst>
            <pc:docMk/>
            <pc:sldMk cId="2722505777" sldId="410"/>
            <ac:spMk id="318" creationId="{9F0A4E97-B32A-467E-A445-EC99EEEA9A7F}"/>
          </ac:spMkLst>
        </pc:spChg>
        <pc:spChg chg="mod">
          <ac:chgData name="hassan MH" userId="84cd2103f36ef0dc" providerId="LiveId" clId="{503E8875-88F6-4C29-BD5A-496F9A349BB6}" dt="2022-04-24T15:37:52.179" v="1478"/>
          <ac:spMkLst>
            <pc:docMk/>
            <pc:sldMk cId="2722505777" sldId="410"/>
            <ac:spMk id="320" creationId="{50E737E3-9FE1-43B5-B1CC-428AC84446B9}"/>
          </ac:spMkLst>
        </pc:spChg>
        <pc:spChg chg="mod">
          <ac:chgData name="hassan MH" userId="84cd2103f36ef0dc" providerId="LiveId" clId="{503E8875-88F6-4C29-BD5A-496F9A349BB6}" dt="2022-04-24T15:37:52.179" v="1478"/>
          <ac:spMkLst>
            <pc:docMk/>
            <pc:sldMk cId="2722505777" sldId="410"/>
            <ac:spMk id="321" creationId="{18F26298-DBCF-4C5F-A964-4CBD9B6E16AB}"/>
          </ac:spMkLst>
        </pc:spChg>
        <pc:spChg chg="mod">
          <ac:chgData name="hassan MH" userId="84cd2103f36ef0dc" providerId="LiveId" clId="{503E8875-88F6-4C29-BD5A-496F9A349BB6}" dt="2022-04-24T15:37:52.179" v="1478"/>
          <ac:spMkLst>
            <pc:docMk/>
            <pc:sldMk cId="2722505777" sldId="410"/>
            <ac:spMk id="323" creationId="{E2442BFD-8DB6-4037-B889-E318E331FBBC}"/>
          </ac:spMkLst>
        </pc:spChg>
        <pc:spChg chg="mod">
          <ac:chgData name="hassan MH" userId="84cd2103f36ef0dc" providerId="LiveId" clId="{503E8875-88F6-4C29-BD5A-496F9A349BB6}" dt="2022-04-24T15:37:52.179" v="1478"/>
          <ac:spMkLst>
            <pc:docMk/>
            <pc:sldMk cId="2722505777" sldId="410"/>
            <ac:spMk id="326" creationId="{C1B9BC47-004D-4DCA-8F20-9A1E1800F38E}"/>
          </ac:spMkLst>
        </pc:spChg>
        <pc:spChg chg="mod">
          <ac:chgData name="hassan MH" userId="84cd2103f36ef0dc" providerId="LiveId" clId="{503E8875-88F6-4C29-BD5A-496F9A349BB6}" dt="2022-04-24T15:37:52.179" v="1478"/>
          <ac:spMkLst>
            <pc:docMk/>
            <pc:sldMk cId="2722505777" sldId="410"/>
            <ac:spMk id="327" creationId="{BFD8B0DF-157E-474E-B72C-F33ED530F169}"/>
          </ac:spMkLst>
        </pc:spChg>
        <pc:spChg chg="mod">
          <ac:chgData name="hassan MH" userId="84cd2103f36ef0dc" providerId="LiveId" clId="{503E8875-88F6-4C29-BD5A-496F9A349BB6}" dt="2022-04-24T15:37:52.179" v="1478"/>
          <ac:spMkLst>
            <pc:docMk/>
            <pc:sldMk cId="2722505777" sldId="410"/>
            <ac:spMk id="328" creationId="{0BE78A44-9420-4CF6-BB9A-82E3E022BA1E}"/>
          </ac:spMkLst>
        </pc:spChg>
        <pc:spChg chg="mod">
          <ac:chgData name="hassan MH" userId="84cd2103f36ef0dc" providerId="LiveId" clId="{503E8875-88F6-4C29-BD5A-496F9A349BB6}" dt="2022-04-24T15:37:52.179" v="1478"/>
          <ac:spMkLst>
            <pc:docMk/>
            <pc:sldMk cId="2722505777" sldId="410"/>
            <ac:spMk id="329" creationId="{88FE3366-5AB2-41D6-87EC-7A9E7456B347}"/>
          </ac:spMkLst>
        </pc:spChg>
        <pc:spChg chg="mod">
          <ac:chgData name="hassan MH" userId="84cd2103f36ef0dc" providerId="LiveId" clId="{503E8875-88F6-4C29-BD5A-496F9A349BB6}" dt="2022-04-24T15:37:52.179" v="1478"/>
          <ac:spMkLst>
            <pc:docMk/>
            <pc:sldMk cId="2722505777" sldId="410"/>
            <ac:spMk id="331" creationId="{2E6BBDEE-43E4-4F1B-AD5A-A6133D3991B1}"/>
          </ac:spMkLst>
        </pc:spChg>
        <pc:spChg chg="mod">
          <ac:chgData name="hassan MH" userId="84cd2103f36ef0dc" providerId="LiveId" clId="{503E8875-88F6-4C29-BD5A-496F9A349BB6}" dt="2022-04-24T15:37:52.179" v="1478"/>
          <ac:spMkLst>
            <pc:docMk/>
            <pc:sldMk cId="2722505777" sldId="410"/>
            <ac:spMk id="332" creationId="{88F90367-0ECC-4656-8B6D-8D1B7717F917}"/>
          </ac:spMkLst>
        </pc:spChg>
        <pc:spChg chg="mod">
          <ac:chgData name="hassan MH" userId="84cd2103f36ef0dc" providerId="LiveId" clId="{503E8875-88F6-4C29-BD5A-496F9A349BB6}" dt="2022-04-24T15:37:52.179" v="1478"/>
          <ac:spMkLst>
            <pc:docMk/>
            <pc:sldMk cId="2722505777" sldId="410"/>
            <ac:spMk id="333" creationId="{06094C46-6748-4D6E-83D3-B35F808DBA20}"/>
          </ac:spMkLst>
        </pc:spChg>
        <pc:spChg chg="mod">
          <ac:chgData name="hassan MH" userId="84cd2103f36ef0dc" providerId="LiveId" clId="{503E8875-88F6-4C29-BD5A-496F9A349BB6}" dt="2022-04-24T15:37:52.179" v="1478"/>
          <ac:spMkLst>
            <pc:docMk/>
            <pc:sldMk cId="2722505777" sldId="410"/>
            <ac:spMk id="484" creationId="{9EDB1C2B-A183-42D7-B2FF-55FDD7492B57}"/>
          </ac:spMkLst>
        </pc:spChg>
        <pc:spChg chg="mod">
          <ac:chgData name="hassan MH" userId="84cd2103f36ef0dc" providerId="LiveId" clId="{503E8875-88F6-4C29-BD5A-496F9A349BB6}" dt="2022-04-24T15:37:52.179" v="1478"/>
          <ac:spMkLst>
            <pc:docMk/>
            <pc:sldMk cId="2722505777" sldId="410"/>
            <ac:spMk id="485" creationId="{135EF5E8-652B-43F1-80AB-320FC368FF61}"/>
          </ac:spMkLst>
        </pc:spChg>
        <pc:spChg chg="mod">
          <ac:chgData name="hassan MH" userId="84cd2103f36ef0dc" providerId="LiveId" clId="{503E8875-88F6-4C29-BD5A-496F9A349BB6}" dt="2022-04-24T15:37:52.179" v="1478"/>
          <ac:spMkLst>
            <pc:docMk/>
            <pc:sldMk cId="2722505777" sldId="410"/>
            <ac:spMk id="486" creationId="{6B634C4A-FDE9-46B0-ABA0-FE276783F384}"/>
          </ac:spMkLst>
        </pc:spChg>
        <pc:spChg chg="mod">
          <ac:chgData name="hassan MH" userId="84cd2103f36ef0dc" providerId="LiveId" clId="{503E8875-88F6-4C29-BD5A-496F9A349BB6}" dt="2022-04-24T15:37:52.179" v="1478"/>
          <ac:spMkLst>
            <pc:docMk/>
            <pc:sldMk cId="2722505777" sldId="410"/>
            <ac:spMk id="487" creationId="{6BB1EE75-FA4F-4D66-9AF8-AE4DE10BB5D7}"/>
          </ac:spMkLst>
        </pc:spChg>
        <pc:spChg chg="mod">
          <ac:chgData name="hassan MH" userId="84cd2103f36ef0dc" providerId="LiveId" clId="{503E8875-88F6-4C29-BD5A-496F9A349BB6}" dt="2022-04-24T15:37:52.179" v="1478"/>
          <ac:spMkLst>
            <pc:docMk/>
            <pc:sldMk cId="2722505777" sldId="410"/>
            <ac:spMk id="488" creationId="{3EEA2C03-F6BB-4C28-BA4D-6F9255447137}"/>
          </ac:spMkLst>
        </pc:spChg>
        <pc:spChg chg="mod">
          <ac:chgData name="hassan MH" userId="84cd2103f36ef0dc" providerId="LiveId" clId="{503E8875-88F6-4C29-BD5A-496F9A349BB6}" dt="2022-04-24T15:37:52.179" v="1478"/>
          <ac:spMkLst>
            <pc:docMk/>
            <pc:sldMk cId="2722505777" sldId="410"/>
            <ac:spMk id="489" creationId="{A2000C57-BD31-4763-9225-C086FBD07C89}"/>
          </ac:spMkLst>
        </pc:spChg>
        <pc:spChg chg="mod">
          <ac:chgData name="hassan MH" userId="84cd2103f36ef0dc" providerId="LiveId" clId="{503E8875-88F6-4C29-BD5A-496F9A349BB6}" dt="2022-04-24T15:37:52.179" v="1478"/>
          <ac:spMkLst>
            <pc:docMk/>
            <pc:sldMk cId="2722505777" sldId="410"/>
            <ac:spMk id="490" creationId="{B83A2700-7165-4E7C-8338-3D820D181206}"/>
          </ac:spMkLst>
        </pc:spChg>
        <pc:spChg chg="mod">
          <ac:chgData name="hassan MH" userId="84cd2103f36ef0dc" providerId="LiveId" clId="{503E8875-88F6-4C29-BD5A-496F9A349BB6}" dt="2022-04-24T15:37:52.179" v="1478"/>
          <ac:spMkLst>
            <pc:docMk/>
            <pc:sldMk cId="2722505777" sldId="410"/>
            <ac:spMk id="491" creationId="{769C1151-8C1F-4A3C-B47F-BF854931453F}"/>
          </ac:spMkLst>
        </pc:spChg>
        <pc:spChg chg="mod">
          <ac:chgData name="hassan MH" userId="84cd2103f36ef0dc" providerId="LiveId" clId="{503E8875-88F6-4C29-BD5A-496F9A349BB6}" dt="2022-04-24T15:37:52.179" v="1478"/>
          <ac:spMkLst>
            <pc:docMk/>
            <pc:sldMk cId="2722505777" sldId="410"/>
            <ac:spMk id="492" creationId="{D2D38914-D393-4CE0-A5A4-244C88A157B4}"/>
          </ac:spMkLst>
        </pc:spChg>
        <pc:spChg chg="mod">
          <ac:chgData name="hassan MH" userId="84cd2103f36ef0dc" providerId="LiveId" clId="{503E8875-88F6-4C29-BD5A-496F9A349BB6}" dt="2022-04-24T15:37:52.179" v="1478"/>
          <ac:spMkLst>
            <pc:docMk/>
            <pc:sldMk cId="2722505777" sldId="410"/>
            <ac:spMk id="493" creationId="{166F8491-2AEE-4A1B-9CCA-A5A88B5BF85D}"/>
          </ac:spMkLst>
        </pc:spChg>
        <pc:spChg chg="mod">
          <ac:chgData name="hassan MH" userId="84cd2103f36ef0dc" providerId="LiveId" clId="{503E8875-88F6-4C29-BD5A-496F9A349BB6}" dt="2022-04-24T15:37:52.179" v="1478"/>
          <ac:spMkLst>
            <pc:docMk/>
            <pc:sldMk cId="2722505777" sldId="410"/>
            <ac:spMk id="494" creationId="{29BEBF3A-1457-4CA4-93D4-3D9DBF9DC71B}"/>
          </ac:spMkLst>
        </pc:spChg>
        <pc:spChg chg="mod">
          <ac:chgData name="hassan MH" userId="84cd2103f36ef0dc" providerId="LiveId" clId="{503E8875-88F6-4C29-BD5A-496F9A349BB6}" dt="2022-04-24T15:37:52.179" v="1478"/>
          <ac:spMkLst>
            <pc:docMk/>
            <pc:sldMk cId="2722505777" sldId="410"/>
            <ac:spMk id="495" creationId="{D4B91672-7CE7-4DE1-8D89-A1AD13CBE9C5}"/>
          </ac:spMkLst>
        </pc:spChg>
        <pc:spChg chg="mod">
          <ac:chgData name="hassan MH" userId="84cd2103f36ef0dc" providerId="LiveId" clId="{503E8875-88F6-4C29-BD5A-496F9A349BB6}" dt="2022-04-24T15:37:52.179" v="1478"/>
          <ac:spMkLst>
            <pc:docMk/>
            <pc:sldMk cId="2722505777" sldId="410"/>
            <ac:spMk id="496" creationId="{CA764FE2-89C2-4C25-9DD6-95DD7FC3A973}"/>
          </ac:spMkLst>
        </pc:spChg>
        <pc:spChg chg="mod">
          <ac:chgData name="hassan MH" userId="84cd2103f36ef0dc" providerId="LiveId" clId="{503E8875-88F6-4C29-BD5A-496F9A349BB6}" dt="2022-04-24T15:37:52.179" v="1478"/>
          <ac:spMkLst>
            <pc:docMk/>
            <pc:sldMk cId="2722505777" sldId="410"/>
            <ac:spMk id="497" creationId="{AE5C4D4C-82DB-46AE-9C43-D622B61AB90E}"/>
          </ac:spMkLst>
        </pc:spChg>
        <pc:spChg chg="mod">
          <ac:chgData name="hassan MH" userId="84cd2103f36ef0dc" providerId="LiveId" clId="{503E8875-88F6-4C29-BD5A-496F9A349BB6}" dt="2022-04-24T15:37:52.179" v="1478"/>
          <ac:spMkLst>
            <pc:docMk/>
            <pc:sldMk cId="2722505777" sldId="410"/>
            <ac:spMk id="498" creationId="{3FB5B1C5-44DC-4AB6-A218-61770C44F6E4}"/>
          </ac:spMkLst>
        </pc:spChg>
        <pc:spChg chg="mod">
          <ac:chgData name="hassan MH" userId="84cd2103f36ef0dc" providerId="LiveId" clId="{503E8875-88F6-4C29-BD5A-496F9A349BB6}" dt="2022-04-24T15:37:52.179" v="1478"/>
          <ac:spMkLst>
            <pc:docMk/>
            <pc:sldMk cId="2722505777" sldId="410"/>
            <ac:spMk id="499" creationId="{528AA253-780A-4A93-9B08-DB35B56D2DC5}"/>
          </ac:spMkLst>
        </pc:spChg>
        <pc:spChg chg="mod">
          <ac:chgData name="hassan MH" userId="84cd2103f36ef0dc" providerId="LiveId" clId="{503E8875-88F6-4C29-BD5A-496F9A349BB6}" dt="2022-04-24T15:37:52.179" v="1478"/>
          <ac:spMkLst>
            <pc:docMk/>
            <pc:sldMk cId="2722505777" sldId="410"/>
            <ac:spMk id="500" creationId="{CC2D0868-E13A-486A-9AD8-74D8D665B650}"/>
          </ac:spMkLst>
        </pc:spChg>
        <pc:spChg chg="mod">
          <ac:chgData name="hassan MH" userId="84cd2103f36ef0dc" providerId="LiveId" clId="{503E8875-88F6-4C29-BD5A-496F9A349BB6}" dt="2022-04-24T15:37:52.179" v="1478"/>
          <ac:spMkLst>
            <pc:docMk/>
            <pc:sldMk cId="2722505777" sldId="410"/>
            <ac:spMk id="506" creationId="{DDF6D40D-D88B-46AA-8202-82B85F5B3800}"/>
          </ac:spMkLst>
        </pc:spChg>
        <pc:spChg chg="mod">
          <ac:chgData name="hassan MH" userId="84cd2103f36ef0dc" providerId="LiveId" clId="{503E8875-88F6-4C29-BD5A-496F9A349BB6}" dt="2022-04-24T15:37:52.179" v="1478"/>
          <ac:spMkLst>
            <pc:docMk/>
            <pc:sldMk cId="2722505777" sldId="410"/>
            <ac:spMk id="507" creationId="{68C4D244-36BD-47F1-88A4-D82E4B36EE4D}"/>
          </ac:spMkLst>
        </pc:spChg>
        <pc:spChg chg="mod">
          <ac:chgData name="hassan MH" userId="84cd2103f36ef0dc" providerId="LiveId" clId="{503E8875-88F6-4C29-BD5A-496F9A349BB6}" dt="2022-04-24T15:37:52.179" v="1478"/>
          <ac:spMkLst>
            <pc:docMk/>
            <pc:sldMk cId="2722505777" sldId="410"/>
            <ac:spMk id="508" creationId="{991D782C-4542-4449-B25C-738C004A3962}"/>
          </ac:spMkLst>
        </pc:spChg>
        <pc:spChg chg="mod">
          <ac:chgData name="hassan MH" userId="84cd2103f36ef0dc" providerId="LiveId" clId="{503E8875-88F6-4C29-BD5A-496F9A349BB6}" dt="2022-04-24T15:37:52.179" v="1478"/>
          <ac:spMkLst>
            <pc:docMk/>
            <pc:sldMk cId="2722505777" sldId="410"/>
            <ac:spMk id="509" creationId="{591573F0-8745-4801-A8AA-D99D6B848B91}"/>
          </ac:spMkLst>
        </pc:spChg>
        <pc:spChg chg="mod">
          <ac:chgData name="hassan MH" userId="84cd2103f36ef0dc" providerId="LiveId" clId="{503E8875-88F6-4C29-BD5A-496F9A349BB6}" dt="2022-04-24T15:37:52.179" v="1478"/>
          <ac:spMkLst>
            <pc:docMk/>
            <pc:sldMk cId="2722505777" sldId="410"/>
            <ac:spMk id="510" creationId="{306F737E-F43F-40D7-9BDF-5A809A8C8167}"/>
          </ac:spMkLst>
        </pc:spChg>
        <pc:spChg chg="mod">
          <ac:chgData name="hassan MH" userId="84cd2103f36ef0dc" providerId="LiveId" clId="{503E8875-88F6-4C29-BD5A-496F9A349BB6}" dt="2022-04-24T15:37:52.179" v="1478"/>
          <ac:spMkLst>
            <pc:docMk/>
            <pc:sldMk cId="2722505777" sldId="410"/>
            <ac:spMk id="511" creationId="{5EAD9311-6B6E-4D58-881E-15A318E33A02}"/>
          </ac:spMkLst>
        </pc:spChg>
        <pc:spChg chg="mod">
          <ac:chgData name="hassan MH" userId="84cd2103f36ef0dc" providerId="LiveId" clId="{503E8875-88F6-4C29-BD5A-496F9A349BB6}" dt="2022-04-24T15:37:52.179" v="1478"/>
          <ac:spMkLst>
            <pc:docMk/>
            <pc:sldMk cId="2722505777" sldId="410"/>
            <ac:spMk id="513" creationId="{E285A2EB-D31E-4BAB-9136-62401C0D1DAB}"/>
          </ac:spMkLst>
        </pc:spChg>
        <pc:spChg chg="mod">
          <ac:chgData name="hassan MH" userId="84cd2103f36ef0dc" providerId="LiveId" clId="{503E8875-88F6-4C29-BD5A-496F9A349BB6}" dt="2022-04-24T15:37:52.179" v="1478"/>
          <ac:spMkLst>
            <pc:docMk/>
            <pc:sldMk cId="2722505777" sldId="410"/>
            <ac:spMk id="514" creationId="{1AB25B21-7ED6-4B26-A71A-6538952C58FA}"/>
          </ac:spMkLst>
        </pc:spChg>
        <pc:spChg chg="mod">
          <ac:chgData name="hassan MH" userId="84cd2103f36ef0dc" providerId="LiveId" clId="{503E8875-88F6-4C29-BD5A-496F9A349BB6}" dt="2022-04-24T15:37:52.179" v="1478"/>
          <ac:spMkLst>
            <pc:docMk/>
            <pc:sldMk cId="2722505777" sldId="410"/>
            <ac:spMk id="515" creationId="{4EBAB765-394D-403A-AB8B-518CA85B9733}"/>
          </ac:spMkLst>
        </pc:spChg>
        <pc:spChg chg="mod">
          <ac:chgData name="hassan MH" userId="84cd2103f36ef0dc" providerId="LiveId" clId="{503E8875-88F6-4C29-BD5A-496F9A349BB6}" dt="2022-04-24T15:37:52.179" v="1478"/>
          <ac:spMkLst>
            <pc:docMk/>
            <pc:sldMk cId="2722505777" sldId="410"/>
            <ac:spMk id="516" creationId="{35D1C72E-1311-4F19-A559-9927E48176AA}"/>
          </ac:spMkLst>
        </pc:spChg>
        <pc:spChg chg="mod">
          <ac:chgData name="hassan MH" userId="84cd2103f36ef0dc" providerId="LiveId" clId="{503E8875-88F6-4C29-BD5A-496F9A349BB6}" dt="2022-04-24T15:37:52.179" v="1478"/>
          <ac:spMkLst>
            <pc:docMk/>
            <pc:sldMk cId="2722505777" sldId="410"/>
            <ac:spMk id="517" creationId="{7AEAC5A4-031A-441F-9438-2B48C3C4B1EF}"/>
          </ac:spMkLst>
        </pc:spChg>
        <pc:spChg chg="mod">
          <ac:chgData name="hassan MH" userId="84cd2103f36ef0dc" providerId="LiveId" clId="{503E8875-88F6-4C29-BD5A-496F9A349BB6}" dt="2022-04-24T15:37:52.179" v="1478"/>
          <ac:spMkLst>
            <pc:docMk/>
            <pc:sldMk cId="2722505777" sldId="410"/>
            <ac:spMk id="518" creationId="{C8F8E338-D42C-40E6-909E-9AA7EC47BFB1}"/>
          </ac:spMkLst>
        </pc:spChg>
        <pc:spChg chg="mod">
          <ac:chgData name="hassan MH" userId="84cd2103f36ef0dc" providerId="LiveId" clId="{503E8875-88F6-4C29-BD5A-496F9A349BB6}" dt="2022-04-24T15:37:52.179" v="1478"/>
          <ac:spMkLst>
            <pc:docMk/>
            <pc:sldMk cId="2722505777" sldId="410"/>
            <ac:spMk id="519" creationId="{8D8019F1-147D-46AE-9012-DF4865C0129C}"/>
          </ac:spMkLst>
        </pc:spChg>
        <pc:spChg chg="mod">
          <ac:chgData name="hassan MH" userId="84cd2103f36ef0dc" providerId="LiveId" clId="{503E8875-88F6-4C29-BD5A-496F9A349BB6}" dt="2022-04-24T15:37:52.179" v="1478"/>
          <ac:spMkLst>
            <pc:docMk/>
            <pc:sldMk cId="2722505777" sldId="410"/>
            <ac:spMk id="520" creationId="{14C2F454-CB43-4ADC-A7A1-80F649D91717}"/>
          </ac:spMkLst>
        </pc:spChg>
        <pc:spChg chg="mod">
          <ac:chgData name="hassan MH" userId="84cd2103f36ef0dc" providerId="LiveId" clId="{503E8875-88F6-4C29-BD5A-496F9A349BB6}" dt="2022-04-24T15:37:52.179" v="1478"/>
          <ac:spMkLst>
            <pc:docMk/>
            <pc:sldMk cId="2722505777" sldId="410"/>
            <ac:spMk id="521" creationId="{83BA5399-A3F7-4023-B74C-347CB703EF39}"/>
          </ac:spMkLst>
        </pc:spChg>
        <pc:spChg chg="mod">
          <ac:chgData name="hassan MH" userId="84cd2103f36ef0dc" providerId="LiveId" clId="{503E8875-88F6-4C29-BD5A-496F9A349BB6}" dt="2022-04-24T15:37:52.179" v="1478"/>
          <ac:spMkLst>
            <pc:docMk/>
            <pc:sldMk cId="2722505777" sldId="410"/>
            <ac:spMk id="522" creationId="{4CCD6090-FC27-48E3-BA0F-1097B9DEB523}"/>
          </ac:spMkLst>
        </pc:spChg>
        <pc:spChg chg="mod">
          <ac:chgData name="hassan MH" userId="84cd2103f36ef0dc" providerId="LiveId" clId="{503E8875-88F6-4C29-BD5A-496F9A349BB6}" dt="2022-04-24T15:37:52.179" v="1478"/>
          <ac:spMkLst>
            <pc:docMk/>
            <pc:sldMk cId="2722505777" sldId="410"/>
            <ac:spMk id="523" creationId="{DE3DC1BE-595C-4BF7-A1D5-1950E656BAE4}"/>
          </ac:spMkLst>
        </pc:spChg>
        <pc:spChg chg="mod">
          <ac:chgData name="hassan MH" userId="84cd2103f36ef0dc" providerId="LiveId" clId="{503E8875-88F6-4C29-BD5A-496F9A349BB6}" dt="2022-04-24T15:37:52.179" v="1478"/>
          <ac:spMkLst>
            <pc:docMk/>
            <pc:sldMk cId="2722505777" sldId="410"/>
            <ac:spMk id="524" creationId="{29F30522-10D9-45C7-B8C9-4F2D9168EA83}"/>
          </ac:spMkLst>
        </pc:spChg>
        <pc:spChg chg="mod">
          <ac:chgData name="hassan MH" userId="84cd2103f36ef0dc" providerId="LiveId" clId="{503E8875-88F6-4C29-BD5A-496F9A349BB6}" dt="2022-04-24T15:37:52.179" v="1478"/>
          <ac:spMkLst>
            <pc:docMk/>
            <pc:sldMk cId="2722505777" sldId="410"/>
            <ac:spMk id="525" creationId="{14459102-08BA-4119-B644-66812BD19C06}"/>
          </ac:spMkLst>
        </pc:spChg>
        <pc:spChg chg="mod">
          <ac:chgData name="hassan MH" userId="84cd2103f36ef0dc" providerId="LiveId" clId="{503E8875-88F6-4C29-BD5A-496F9A349BB6}" dt="2022-04-24T15:37:52.179" v="1478"/>
          <ac:spMkLst>
            <pc:docMk/>
            <pc:sldMk cId="2722505777" sldId="410"/>
            <ac:spMk id="526" creationId="{10873EFC-24C9-4A1F-AAE7-FDEBFE77848A}"/>
          </ac:spMkLst>
        </pc:spChg>
        <pc:spChg chg="mod">
          <ac:chgData name="hassan MH" userId="84cd2103f36ef0dc" providerId="LiveId" clId="{503E8875-88F6-4C29-BD5A-496F9A349BB6}" dt="2022-04-24T15:37:52.179" v="1478"/>
          <ac:spMkLst>
            <pc:docMk/>
            <pc:sldMk cId="2722505777" sldId="410"/>
            <ac:spMk id="527" creationId="{675DF401-883A-4B62-8A8C-89E8328F087B}"/>
          </ac:spMkLst>
        </pc:spChg>
        <pc:spChg chg="mod">
          <ac:chgData name="hassan MH" userId="84cd2103f36ef0dc" providerId="LiveId" clId="{503E8875-88F6-4C29-BD5A-496F9A349BB6}" dt="2022-04-24T15:37:52.179" v="1478"/>
          <ac:spMkLst>
            <pc:docMk/>
            <pc:sldMk cId="2722505777" sldId="410"/>
            <ac:spMk id="528" creationId="{4CA54F6F-15E9-4C15-95A1-B401AEE4C112}"/>
          </ac:spMkLst>
        </pc:spChg>
        <pc:spChg chg="mod">
          <ac:chgData name="hassan MH" userId="84cd2103f36ef0dc" providerId="LiveId" clId="{503E8875-88F6-4C29-BD5A-496F9A349BB6}" dt="2022-04-24T15:37:52.179" v="1478"/>
          <ac:spMkLst>
            <pc:docMk/>
            <pc:sldMk cId="2722505777" sldId="410"/>
            <ac:spMk id="529" creationId="{0A66B62B-43D1-406F-A1D3-2DB8B17B64C2}"/>
          </ac:spMkLst>
        </pc:spChg>
        <pc:spChg chg="mod">
          <ac:chgData name="hassan MH" userId="84cd2103f36ef0dc" providerId="LiveId" clId="{503E8875-88F6-4C29-BD5A-496F9A349BB6}" dt="2022-04-24T15:37:52.179" v="1478"/>
          <ac:spMkLst>
            <pc:docMk/>
            <pc:sldMk cId="2722505777" sldId="410"/>
            <ac:spMk id="530" creationId="{756E9015-0E91-49FA-BDC1-35CA2DA03FBB}"/>
          </ac:spMkLst>
        </pc:spChg>
        <pc:spChg chg="mod">
          <ac:chgData name="hassan MH" userId="84cd2103f36ef0dc" providerId="LiveId" clId="{503E8875-88F6-4C29-BD5A-496F9A349BB6}" dt="2022-04-24T15:37:52.179" v="1478"/>
          <ac:spMkLst>
            <pc:docMk/>
            <pc:sldMk cId="2722505777" sldId="410"/>
            <ac:spMk id="531" creationId="{D64464E1-C005-49FB-85BE-159D418EDDAD}"/>
          </ac:spMkLst>
        </pc:spChg>
        <pc:spChg chg="mod">
          <ac:chgData name="hassan MH" userId="84cd2103f36ef0dc" providerId="LiveId" clId="{503E8875-88F6-4C29-BD5A-496F9A349BB6}" dt="2022-04-24T15:37:52.179" v="1478"/>
          <ac:spMkLst>
            <pc:docMk/>
            <pc:sldMk cId="2722505777" sldId="410"/>
            <ac:spMk id="532" creationId="{12D99E18-B1E4-4194-BD6B-682E2F6EB6F9}"/>
          </ac:spMkLst>
        </pc:spChg>
        <pc:spChg chg="mod">
          <ac:chgData name="hassan MH" userId="84cd2103f36ef0dc" providerId="LiveId" clId="{503E8875-88F6-4C29-BD5A-496F9A349BB6}" dt="2022-04-24T15:37:52.179" v="1478"/>
          <ac:spMkLst>
            <pc:docMk/>
            <pc:sldMk cId="2722505777" sldId="410"/>
            <ac:spMk id="533" creationId="{39BF96A7-1878-4C2A-B58C-27B85924E99E}"/>
          </ac:spMkLst>
        </pc:spChg>
        <pc:spChg chg="mod">
          <ac:chgData name="hassan MH" userId="84cd2103f36ef0dc" providerId="LiveId" clId="{503E8875-88F6-4C29-BD5A-496F9A349BB6}" dt="2022-04-24T15:37:52.179" v="1478"/>
          <ac:spMkLst>
            <pc:docMk/>
            <pc:sldMk cId="2722505777" sldId="410"/>
            <ac:spMk id="534" creationId="{578C4FA7-61FC-43E9-9343-F1BC11A93A0F}"/>
          </ac:spMkLst>
        </pc:spChg>
        <pc:spChg chg="mod">
          <ac:chgData name="hassan MH" userId="84cd2103f36ef0dc" providerId="LiveId" clId="{503E8875-88F6-4C29-BD5A-496F9A349BB6}" dt="2022-04-24T15:37:52.179" v="1478"/>
          <ac:spMkLst>
            <pc:docMk/>
            <pc:sldMk cId="2722505777" sldId="410"/>
            <ac:spMk id="535" creationId="{66A79145-4AEB-4D2B-92EF-E7B8FFBFD7C8}"/>
          </ac:spMkLst>
        </pc:spChg>
        <pc:spChg chg="mod">
          <ac:chgData name="hassan MH" userId="84cd2103f36ef0dc" providerId="LiveId" clId="{503E8875-88F6-4C29-BD5A-496F9A349BB6}" dt="2022-04-24T15:37:52.179" v="1478"/>
          <ac:spMkLst>
            <pc:docMk/>
            <pc:sldMk cId="2722505777" sldId="410"/>
            <ac:spMk id="536" creationId="{932C012C-0A80-47D0-AF43-FD6495B90C25}"/>
          </ac:spMkLst>
        </pc:spChg>
        <pc:spChg chg="mod">
          <ac:chgData name="hassan MH" userId="84cd2103f36ef0dc" providerId="LiveId" clId="{503E8875-88F6-4C29-BD5A-496F9A349BB6}" dt="2022-04-24T15:37:52.179" v="1478"/>
          <ac:spMkLst>
            <pc:docMk/>
            <pc:sldMk cId="2722505777" sldId="410"/>
            <ac:spMk id="537" creationId="{8459ED91-0D32-4E24-9BAC-6A654C66B643}"/>
          </ac:spMkLst>
        </pc:spChg>
        <pc:spChg chg="mod">
          <ac:chgData name="hassan MH" userId="84cd2103f36ef0dc" providerId="LiveId" clId="{503E8875-88F6-4C29-BD5A-496F9A349BB6}" dt="2022-04-24T15:37:52.179" v="1478"/>
          <ac:spMkLst>
            <pc:docMk/>
            <pc:sldMk cId="2722505777" sldId="410"/>
            <ac:spMk id="538" creationId="{551A248B-49D4-4457-A4B7-ABB562B9B762}"/>
          </ac:spMkLst>
        </pc:spChg>
        <pc:spChg chg="mod">
          <ac:chgData name="hassan MH" userId="84cd2103f36ef0dc" providerId="LiveId" clId="{503E8875-88F6-4C29-BD5A-496F9A349BB6}" dt="2022-04-24T15:39:09.552" v="1498"/>
          <ac:spMkLst>
            <pc:docMk/>
            <pc:sldMk cId="2722505777" sldId="410"/>
            <ac:spMk id="541" creationId="{7584F617-542F-4B4E-9171-44665FC47F2C}"/>
          </ac:spMkLst>
        </pc:spChg>
        <pc:spChg chg="mod">
          <ac:chgData name="hassan MH" userId="84cd2103f36ef0dc" providerId="LiveId" clId="{503E8875-88F6-4C29-BD5A-496F9A349BB6}" dt="2022-04-24T15:39:09.552" v="1498"/>
          <ac:spMkLst>
            <pc:docMk/>
            <pc:sldMk cId="2722505777" sldId="410"/>
            <ac:spMk id="542" creationId="{8C85A814-77F8-45BD-88D6-6A91D27176C3}"/>
          </ac:spMkLst>
        </pc:spChg>
        <pc:spChg chg="mod">
          <ac:chgData name="hassan MH" userId="84cd2103f36ef0dc" providerId="LiveId" clId="{503E8875-88F6-4C29-BD5A-496F9A349BB6}" dt="2022-04-24T15:39:09.552" v="1498"/>
          <ac:spMkLst>
            <pc:docMk/>
            <pc:sldMk cId="2722505777" sldId="410"/>
            <ac:spMk id="545" creationId="{F47170AD-A181-4BE8-8049-B43D6F048320}"/>
          </ac:spMkLst>
        </pc:spChg>
        <pc:spChg chg="mod">
          <ac:chgData name="hassan MH" userId="84cd2103f36ef0dc" providerId="LiveId" clId="{503E8875-88F6-4C29-BD5A-496F9A349BB6}" dt="2022-04-24T15:39:09.552" v="1498"/>
          <ac:spMkLst>
            <pc:docMk/>
            <pc:sldMk cId="2722505777" sldId="410"/>
            <ac:spMk id="549" creationId="{D37ED47C-55E6-4872-9ACC-3BF394B32E68}"/>
          </ac:spMkLst>
        </pc:spChg>
        <pc:spChg chg="mod">
          <ac:chgData name="hassan MH" userId="84cd2103f36ef0dc" providerId="LiveId" clId="{503E8875-88F6-4C29-BD5A-496F9A349BB6}" dt="2022-04-24T15:39:09.552" v="1498"/>
          <ac:spMkLst>
            <pc:docMk/>
            <pc:sldMk cId="2722505777" sldId="410"/>
            <ac:spMk id="550" creationId="{AE8AD9C5-2C7D-4A22-B10F-D914AF48805F}"/>
          </ac:spMkLst>
        </pc:spChg>
        <pc:spChg chg="mod">
          <ac:chgData name="hassan MH" userId="84cd2103f36ef0dc" providerId="LiveId" clId="{503E8875-88F6-4C29-BD5A-496F9A349BB6}" dt="2022-04-24T15:39:09.552" v="1498"/>
          <ac:spMkLst>
            <pc:docMk/>
            <pc:sldMk cId="2722505777" sldId="410"/>
            <ac:spMk id="551" creationId="{20245A2E-49F6-4406-97A5-EACBF28E8813}"/>
          </ac:spMkLst>
        </pc:spChg>
        <pc:spChg chg="mod">
          <ac:chgData name="hassan MH" userId="84cd2103f36ef0dc" providerId="LiveId" clId="{503E8875-88F6-4C29-BD5A-496F9A349BB6}" dt="2022-04-24T15:39:09.552" v="1498"/>
          <ac:spMkLst>
            <pc:docMk/>
            <pc:sldMk cId="2722505777" sldId="410"/>
            <ac:spMk id="552" creationId="{5C0C9B84-7823-4036-888A-D7115043E688}"/>
          </ac:spMkLst>
        </pc:spChg>
        <pc:spChg chg="mod">
          <ac:chgData name="hassan MH" userId="84cd2103f36ef0dc" providerId="LiveId" clId="{503E8875-88F6-4C29-BD5A-496F9A349BB6}" dt="2022-04-24T15:39:09.552" v="1498"/>
          <ac:spMkLst>
            <pc:docMk/>
            <pc:sldMk cId="2722505777" sldId="410"/>
            <ac:spMk id="553" creationId="{E109C04E-D199-4016-A8FE-5ACD3ACA343B}"/>
          </ac:spMkLst>
        </pc:spChg>
        <pc:spChg chg="mod">
          <ac:chgData name="hassan MH" userId="84cd2103f36ef0dc" providerId="LiveId" clId="{503E8875-88F6-4C29-BD5A-496F9A349BB6}" dt="2022-04-24T15:39:09.552" v="1498"/>
          <ac:spMkLst>
            <pc:docMk/>
            <pc:sldMk cId="2722505777" sldId="410"/>
            <ac:spMk id="554" creationId="{EBDEBAF3-83F7-47C7-A50C-1DC5D85734AD}"/>
          </ac:spMkLst>
        </pc:spChg>
        <pc:spChg chg="mod">
          <ac:chgData name="hassan MH" userId="84cd2103f36ef0dc" providerId="LiveId" clId="{503E8875-88F6-4C29-BD5A-496F9A349BB6}" dt="2022-04-24T15:39:09.552" v="1498"/>
          <ac:spMkLst>
            <pc:docMk/>
            <pc:sldMk cId="2722505777" sldId="410"/>
            <ac:spMk id="555" creationId="{79314FE9-EEBE-4FE7-931F-E5A1325C2E1C}"/>
          </ac:spMkLst>
        </pc:spChg>
        <pc:spChg chg="mod">
          <ac:chgData name="hassan MH" userId="84cd2103f36ef0dc" providerId="LiveId" clId="{503E8875-88F6-4C29-BD5A-496F9A349BB6}" dt="2022-04-24T15:39:09.552" v="1498"/>
          <ac:spMkLst>
            <pc:docMk/>
            <pc:sldMk cId="2722505777" sldId="410"/>
            <ac:spMk id="557" creationId="{4A53BC40-8074-48E0-BBB8-3F47690A7EAB}"/>
          </ac:spMkLst>
        </pc:spChg>
        <pc:spChg chg="mod">
          <ac:chgData name="hassan MH" userId="84cd2103f36ef0dc" providerId="LiveId" clId="{503E8875-88F6-4C29-BD5A-496F9A349BB6}" dt="2022-04-24T15:39:09.552" v="1498"/>
          <ac:spMkLst>
            <pc:docMk/>
            <pc:sldMk cId="2722505777" sldId="410"/>
            <ac:spMk id="559" creationId="{F28DDB38-C574-41E0-A417-686AB22933B3}"/>
          </ac:spMkLst>
        </pc:spChg>
        <pc:spChg chg="mod">
          <ac:chgData name="hassan MH" userId="84cd2103f36ef0dc" providerId="LiveId" clId="{503E8875-88F6-4C29-BD5A-496F9A349BB6}" dt="2022-04-24T15:39:09.552" v="1498"/>
          <ac:spMkLst>
            <pc:docMk/>
            <pc:sldMk cId="2722505777" sldId="410"/>
            <ac:spMk id="560" creationId="{815C5BA5-FEBA-488D-AAE3-AB6911DEC56C}"/>
          </ac:spMkLst>
        </pc:spChg>
        <pc:spChg chg="mod">
          <ac:chgData name="hassan MH" userId="84cd2103f36ef0dc" providerId="LiveId" clId="{503E8875-88F6-4C29-BD5A-496F9A349BB6}" dt="2022-04-24T15:39:09.552" v="1498"/>
          <ac:spMkLst>
            <pc:docMk/>
            <pc:sldMk cId="2722505777" sldId="410"/>
            <ac:spMk id="561" creationId="{1B728DF6-4F5D-4C3F-A26D-A4A87C3A71EB}"/>
          </ac:spMkLst>
        </pc:spChg>
        <pc:spChg chg="mod">
          <ac:chgData name="hassan MH" userId="84cd2103f36ef0dc" providerId="LiveId" clId="{503E8875-88F6-4C29-BD5A-496F9A349BB6}" dt="2022-04-24T15:39:09.552" v="1498"/>
          <ac:spMkLst>
            <pc:docMk/>
            <pc:sldMk cId="2722505777" sldId="410"/>
            <ac:spMk id="562" creationId="{ECB37B5B-89AA-4BA4-A18B-C229004FC83D}"/>
          </ac:spMkLst>
        </pc:spChg>
        <pc:spChg chg="mod">
          <ac:chgData name="hassan MH" userId="84cd2103f36ef0dc" providerId="LiveId" clId="{503E8875-88F6-4C29-BD5A-496F9A349BB6}" dt="2022-04-24T15:39:09.552" v="1498"/>
          <ac:spMkLst>
            <pc:docMk/>
            <pc:sldMk cId="2722505777" sldId="410"/>
            <ac:spMk id="563" creationId="{0367844B-5E9B-4113-8B08-81591FC08506}"/>
          </ac:spMkLst>
        </pc:spChg>
        <pc:spChg chg="mod">
          <ac:chgData name="hassan MH" userId="84cd2103f36ef0dc" providerId="LiveId" clId="{503E8875-88F6-4C29-BD5A-496F9A349BB6}" dt="2022-04-24T15:39:09.552" v="1498"/>
          <ac:spMkLst>
            <pc:docMk/>
            <pc:sldMk cId="2722505777" sldId="410"/>
            <ac:spMk id="564" creationId="{1862E295-41A1-4AB5-976E-BB5F89949A9C}"/>
          </ac:spMkLst>
        </pc:spChg>
        <pc:spChg chg="mod">
          <ac:chgData name="hassan MH" userId="84cd2103f36ef0dc" providerId="LiveId" clId="{503E8875-88F6-4C29-BD5A-496F9A349BB6}" dt="2022-04-24T15:39:09.552" v="1498"/>
          <ac:spMkLst>
            <pc:docMk/>
            <pc:sldMk cId="2722505777" sldId="410"/>
            <ac:spMk id="565" creationId="{3CCD7F8D-EC84-4965-BBED-3B3759167C4F}"/>
          </ac:spMkLst>
        </pc:spChg>
        <pc:spChg chg="mod">
          <ac:chgData name="hassan MH" userId="84cd2103f36ef0dc" providerId="LiveId" clId="{503E8875-88F6-4C29-BD5A-496F9A349BB6}" dt="2022-04-24T15:39:09.552" v="1498"/>
          <ac:spMkLst>
            <pc:docMk/>
            <pc:sldMk cId="2722505777" sldId="410"/>
            <ac:spMk id="566" creationId="{9BF6FFA2-D2B4-4A71-9831-8E0DCFF4E44A}"/>
          </ac:spMkLst>
        </pc:spChg>
        <pc:spChg chg="mod">
          <ac:chgData name="hassan MH" userId="84cd2103f36ef0dc" providerId="LiveId" clId="{503E8875-88F6-4C29-BD5A-496F9A349BB6}" dt="2022-04-24T15:39:09.552" v="1498"/>
          <ac:spMkLst>
            <pc:docMk/>
            <pc:sldMk cId="2722505777" sldId="410"/>
            <ac:spMk id="567" creationId="{3186492B-CFD4-426F-94D7-F945D5D10F4C}"/>
          </ac:spMkLst>
        </pc:spChg>
        <pc:spChg chg="mod">
          <ac:chgData name="hassan MH" userId="84cd2103f36ef0dc" providerId="LiveId" clId="{503E8875-88F6-4C29-BD5A-496F9A349BB6}" dt="2022-04-24T15:39:09.552" v="1498"/>
          <ac:spMkLst>
            <pc:docMk/>
            <pc:sldMk cId="2722505777" sldId="410"/>
            <ac:spMk id="568" creationId="{A6FB51B8-A2C7-48CE-9209-37DFC1088300}"/>
          </ac:spMkLst>
        </pc:spChg>
        <pc:spChg chg="mod">
          <ac:chgData name="hassan MH" userId="84cd2103f36ef0dc" providerId="LiveId" clId="{503E8875-88F6-4C29-BD5A-496F9A349BB6}" dt="2022-04-24T15:39:09.552" v="1498"/>
          <ac:spMkLst>
            <pc:docMk/>
            <pc:sldMk cId="2722505777" sldId="410"/>
            <ac:spMk id="569" creationId="{8A5AE054-EE0F-487E-92C0-8B59A2ABC948}"/>
          </ac:spMkLst>
        </pc:spChg>
        <pc:spChg chg="mod">
          <ac:chgData name="hassan MH" userId="84cd2103f36ef0dc" providerId="LiveId" clId="{503E8875-88F6-4C29-BD5A-496F9A349BB6}" dt="2022-04-24T15:39:09.552" v="1498"/>
          <ac:spMkLst>
            <pc:docMk/>
            <pc:sldMk cId="2722505777" sldId="410"/>
            <ac:spMk id="570" creationId="{2D4B29E4-6263-4F87-8DB2-AB552A0FBFB6}"/>
          </ac:spMkLst>
        </pc:spChg>
        <pc:spChg chg="mod">
          <ac:chgData name="hassan MH" userId="84cd2103f36ef0dc" providerId="LiveId" clId="{503E8875-88F6-4C29-BD5A-496F9A349BB6}" dt="2022-04-24T15:39:09.552" v="1498"/>
          <ac:spMkLst>
            <pc:docMk/>
            <pc:sldMk cId="2722505777" sldId="410"/>
            <ac:spMk id="571" creationId="{766D56ED-7F59-483F-A015-9E94AB5B8002}"/>
          </ac:spMkLst>
        </pc:spChg>
        <pc:spChg chg="mod">
          <ac:chgData name="hassan MH" userId="84cd2103f36ef0dc" providerId="LiveId" clId="{503E8875-88F6-4C29-BD5A-496F9A349BB6}" dt="2022-04-24T15:39:09.552" v="1498"/>
          <ac:spMkLst>
            <pc:docMk/>
            <pc:sldMk cId="2722505777" sldId="410"/>
            <ac:spMk id="572" creationId="{6FFCF692-128E-44AE-841A-37CE3EBDEF34}"/>
          </ac:spMkLst>
        </pc:spChg>
        <pc:spChg chg="mod">
          <ac:chgData name="hassan MH" userId="84cd2103f36ef0dc" providerId="LiveId" clId="{503E8875-88F6-4C29-BD5A-496F9A349BB6}" dt="2022-04-24T15:39:09.552" v="1498"/>
          <ac:spMkLst>
            <pc:docMk/>
            <pc:sldMk cId="2722505777" sldId="410"/>
            <ac:spMk id="575" creationId="{44C0DF27-BE14-4069-A960-F4EE38AC4527}"/>
          </ac:spMkLst>
        </pc:spChg>
        <pc:spChg chg="mod">
          <ac:chgData name="hassan MH" userId="84cd2103f36ef0dc" providerId="LiveId" clId="{503E8875-88F6-4C29-BD5A-496F9A349BB6}" dt="2022-04-24T15:39:09.552" v="1498"/>
          <ac:spMkLst>
            <pc:docMk/>
            <pc:sldMk cId="2722505777" sldId="410"/>
            <ac:spMk id="576" creationId="{0008870A-601F-4A91-A286-722B95DE739E}"/>
          </ac:spMkLst>
        </pc:spChg>
        <pc:spChg chg="mod">
          <ac:chgData name="hassan MH" userId="84cd2103f36ef0dc" providerId="LiveId" clId="{503E8875-88F6-4C29-BD5A-496F9A349BB6}" dt="2022-04-24T15:39:09.552" v="1498"/>
          <ac:spMkLst>
            <pc:docMk/>
            <pc:sldMk cId="2722505777" sldId="410"/>
            <ac:spMk id="577" creationId="{79F40A1F-CCD5-4350-B0FF-9990C27AEEB4}"/>
          </ac:spMkLst>
        </pc:spChg>
        <pc:spChg chg="mod">
          <ac:chgData name="hassan MH" userId="84cd2103f36ef0dc" providerId="LiveId" clId="{503E8875-88F6-4C29-BD5A-496F9A349BB6}" dt="2022-04-24T15:39:09.552" v="1498"/>
          <ac:spMkLst>
            <pc:docMk/>
            <pc:sldMk cId="2722505777" sldId="410"/>
            <ac:spMk id="578" creationId="{FF4C4455-AAB3-4948-AAB9-9D7C8FBE2403}"/>
          </ac:spMkLst>
        </pc:spChg>
        <pc:spChg chg="mod">
          <ac:chgData name="hassan MH" userId="84cd2103f36ef0dc" providerId="LiveId" clId="{503E8875-88F6-4C29-BD5A-496F9A349BB6}" dt="2022-04-24T15:39:09.552" v="1498"/>
          <ac:spMkLst>
            <pc:docMk/>
            <pc:sldMk cId="2722505777" sldId="410"/>
            <ac:spMk id="579" creationId="{E3A4CDBD-D49E-48D0-B804-11D76EE18875}"/>
          </ac:spMkLst>
        </pc:spChg>
        <pc:spChg chg="mod">
          <ac:chgData name="hassan MH" userId="84cd2103f36ef0dc" providerId="LiveId" clId="{503E8875-88F6-4C29-BD5A-496F9A349BB6}" dt="2022-04-24T15:39:09.552" v="1498"/>
          <ac:spMkLst>
            <pc:docMk/>
            <pc:sldMk cId="2722505777" sldId="410"/>
            <ac:spMk id="580" creationId="{26C0E62E-C5BD-499C-BE1C-1A647DF3BD46}"/>
          </ac:spMkLst>
        </pc:spChg>
        <pc:spChg chg="mod">
          <ac:chgData name="hassan MH" userId="84cd2103f36ef0dc" providerId="LiveId" clId="{503E8875-88F6-4C29-BD5A-496F9A349BB6}" dt="2022-04-24T15:39:09.552" v="1498"/>
          <ac:spMkLst>
            <pc:docMk/>
            <pc:sldMk cId="2722505777" sldId="410"/>
            <ac:spMk id="583" creationId="{F4838375-19BA-4A23-B8DB-51071A3371D7}"/>
          </ac:spMkLst>
        </pc:spChg>
        <pc:spChg chg="mod">
          <ac:chgData name="hassan MH" userId="84cd2103f36ef0dc" providerId="LiveId" clId="{503E8875-88F6-4C29-BD5A-496F9A349BB6}" dt="2022-04-24T15:39:09.552" v="1498"/>
          <ac:spMkLst>
            <pc:docMk/>
            <pc:sldMk cId="2722505777" sldId="410"/>
            <ac:spMk id="585" creationId="{E76CF781-9663-4124-BC09-E45344FC87A4}"/>
          </ac:spMkLst>
        </pc:spChg>
        <pc:spChg chg="mod">
          <ac:chgData name="hassan MH" userId="84cd2103f36ef0dc" providerId="LiveId" clId="{503E8875-88F6-4C29-BD5A-496F9A349BB6}" dt="2022-04-24T15:39:09.552" v="1498"/>
          <ac:spMkLst>
            <pc:docMk/>
            <pc:sldMk cId="2722505777" sldId="410"/>
            <ac:spMk id="586" creationId="{23B5C65C-3CEA-49EB-B2B0-0F29860FCB16}"/>
          </ac:spMkLst>
        </pc:spChg>
        <pc:spChg chg="mod">
          <ac:chgData name="hassan MH" userId="84cd2103f36ef0dc" providerId="LiveId" clId="{503E8875-88F6-4C29-BD5A-496F9A349BB6}" dt="2022-04-24T15:39:09.552" v="1498"/>
          <ac:spMkLst>
            <pc:docMk/>
            <pc:sldMk cId="2722505777" sldId="410"/>
            <ac:spMk id="587" creationId="{C46234B6-E74B-4B81-B3CC-09CE746E3421}"/>
          </ac:spMkLst>
        </pc:spChg>
        <pc:spChg chg="mod">
          <ac:chgData name="hassan MH" userId="84cd2103f36ef0dc" providerId="LiveId" clId="{503E8875-88F6-4C29-BD5A-496F9A349BB6}" dt="2022-04-24T15:39:09.552" v="1498"/>
          <ac:spMkLst>
            <pc:docMk/>
            <pc:sldMk cId="2722505777" sldId="410"/>
            <ac:spMk id="588" creationId="{778BAC5B-EAB9-4B61-B4B8-C6222578AB46}"/>
          </ac:spMkLst>
        </pc:spChg>
        <pc:spChg chg="mod">
          <ac:chgData name="hassan MH" userId="84cd2103f36ef0dc" providerId="LiveId" clId="{503E8875-88F6-4C29-BD5A-496F9A349BB6}" dt="2022-04-24T15:39:09.552" v="1498"/>
          <ac:spMkLst>
            <pc:docMk/>
            <pc:sldMk cId="2722505777" sldId="410"/>
            <ac:spMk id="589" creationId="{CBD5DEC9-74EF-4CAF-8E51-377E93CEB6EF}"/>
          </ac:spMkLst>
        </pc:spChg>
        <pc:spChg chg="mod">
          <ac:chgData name="hassan MH" userId="84cd2103f36ef0dc" providerId="LiveId" clId="{503E8875-88F6-4C29-BD5A-496F9A349BB6}" dt="2022-04-24T15:39:09.552" v="1498"/>
          <ac:spMkLst>
            <pc:docMk/>
            <pc:sldMk cId="2722505777" sldId="410"/>
            <ac:spMk id="590" creationId="{0933DBF1-0A2F-4F23-A959-CE741DE3A841}"/>
          </ac:spMkLst>
        </pc:spChg>
        <pc:spChg chg="mod">
          <ac:chgData name="hassan MH" userId="84cd2103f36ef0dc" providerId="LiveId" clId="{503E8875-88F6-4C29-BD5A-496F9A349BB6}" dt="2022-04-24T15:39:09.552" v="1498"/>
          <ac:spMkLst>
            <pc:docMk/>
            <pc:sldMk cId="2722505777" sldId="410"/>
            <ac:spMk id="591" creationId="{A11E1C9E-2D52-457B-A824-10E6295C442C}"/>
          </ac:spMkLst>
        </pc:spChg>
        <pc:spChg chg="mod">
          <ac:chgData name="hassan MH" userId="84cd2103f36ef0dc" providerId="LiveId" clId="{503E8875-88F6-4C29-BD5A-496F9A349BB6}" dt="2022-04-24T15:39:09.552" v="1498"/>
          <ac:spMkLst>
            <pc:docMk/>
            <pc:sldMk cId="2722505777" sldId="410"/>
            <ac:spMk id="592" creationId="{6067DA5F-BEBE-4C67-8670-661D22E90022}"/>
          </ac:spMkLst>
        </pc:spChg>
        <pc:spChg chg="mod">
          <ac:chgData name="hassan MH" userId="84cd2103f36ef0dc" providerId="LiveId" clId="{503E8875-88F6-4C29-BD5A-496F9A349BB6}" dt="2022-04-24T15:39:09.552" v="1498"/>
          <ac:spMkLst>
            <pc:docMk/>
            <pc:sldMk cId="2722505777" sldId="410"/>
            <ac:spMk id="593" creationId="{D3AD65FF-7D7F-4B69-A7B5-F0E976A38E34}"/>
          </ac:spMkLst>
        </pc:spChg>
        <pc:spChg chg="mod">
          <ac:chgData name="hassan MH" userId="84cd2103f36ef0dc" providerId="LiveId" clId="{503E8875-88F6-4C29-BD5A-496F9A349BB6}" dt="2022-04-24T15:39:09.552" v="1498"/>
          <ac:spMkLst>
            <pc:docMk/>
            <pc:sldMk cId="2722505777" sldId="410"/>
            <ac:spMk id="594" creationId="{E3909967-AF17-4A64-9C53-BE5F31E086AA}"/>
          </ac:spMkLst>
        </pc:spChg>
        <pc:spChg chg="mod">
          <ac:chgData name="hassan MH" userId="84cd2103f36ef0dc" providerId="LiveId" clId="{503E8875-88F6-4C29-BD5A-496F9A349BB6}" dt="2022-04-24T15:39:09.552" v="1498"/>
          <ac:spMkLst>
            <pc:docMk/>
            <pc:sldMk cId="2722505777" sldId="410"/>
            <ac:spMk id="595" creationId="{917F85E2-D31B-4E5F-B44B-674505B30EA7}"/>
          </ac:spMkLst>
        </pc:spChg>
        <pc:grpChg chg="add mod">
          <ac:chgData name="hassan MH" userId="84cd2103f36ef0dc" providerId="LiveId" clId="{503E8875-88F6-4C29-BD5A-496F9A349BB6}" dt="2022-04-24T15:47:43.533" v="1600" actId="164"/>
          <ac:grpSpMkLst>
            <pc:docMk/>
            <pc:sldMk cId="2722505777" sldId="410"/>
            <ac:grpSpMk id="4" creationId="{2701484B-7163-4BC2-8813-CE2E21390F9A}"/>
          </ac:grpSpMkLst>
        </pc:grpChg>
        <pc:grpChg chg="del">
          <ac:chgData name="hassan MH" userId="84cd2103f36ef0dc" providerId="LiveId" clId="{503E8875-88F6-4C29-BD5A-496F9A349BB6}" dt="2022-04-24T15:37:51.210" v="1477" actId="478"/>
          <ac:grpSpMkLst>
            <pc:docMk/>
            <pc:sldMk cId="2722505777" sldId="410"/>
            <ac:grpSpMk id="120" creationId="{222528DB-F68F-4878-81E5-FC12C6E6FC78}"/>
          </ac:grpSpMkLst>
        </pc:grpChg>
        <pc:grpChg chg="mod ord">
          <ac:chgData name="hassan MH" userId="84cd2103f36ef0dc" providerId="LiveId" clId="{503E8875-88F6-4C29-BD5A-496F9A349BB6}" dt="2022-04-24T15:47:43.533" v="1600" actId="164"/>
          <ac:grpSpMkLst>
            <pc:docMk/>
            <pc:sldMk cId="2722505777" sldId="410"/>
            <ac:grpSpMk id="215" creationId="{B7EF4173-2AA4-4B20-984F-52AEFE41E50E}"/>
          </ac:grpSpMkLst>
        </pc:grpChg>
        <pc:grpChg chg="add del mod">
          <ac:chgData name="hassan MH" userId="84cd2103f36ef0dc" providerId="LiveId" clId="{503E8875-88F6-4C29-BD5A-496F9A349BB6}" dt="2022-04-24T15:47:18.912" v="1588" actId="21"/>
          <ac:grpSpMkLst>
            <pc:docMk/>
            <pc:sldMk cId="2722505777" sldId="410"/>
            <ac:grpSpMk id="289" creationId="{6064BB43-FE51-480D-9864-4F60018F4264}"/>
          </ac:grpSpMkLst>
        </pc:grpChg>
        <pc:grpChg chg="mod">
          <ac:chgData name="hassan MH" userId="84cd2103f36ef0dc" providerId="LiveId" clId="{503E8875-88F6-4C29-BD5A-496F9A349BB6}" dt="2022-04-24T15:37:52.179" v="1478"/>
          <ac:grpSpMkLst>
            <pc:docMk/>
            <pc:sldMk cId="2722505777" sldId="410"/>
            <ac:grpSpMk id="299" creationId="{9E70C32B-E840-4186-A02B-15EF3D3700E8}"/>
          </ac:grpSpMkLst>
        </pc:grpChg>
        <pc:grpChg chg="mod">
          <ac:chgData name="hassan MH" userId="84cd2103f36ef0dc" providerId="LiveId" clId="{503E8875-88F6-4C29-BD5A-496F9A349BB6}" dt="2022-04-24T15:37:52.179" v="1478"/>
          <ac:grpSpMkLst>
            <pc:docMk/>
            <pc:sldMk cId="2722505777" sldId="410"/>
            <ac:grpSpMk id="304" creationId="{7221FCAF-6E11-49E3-88C0-36EA7D520EE9}"/>
          </ac:grpSpMkLst>
        </pc:grpChg>
        <pc:grpChg chg="mod">
          <ac:chgData name="hassan MH" userId="84cd2103f36ef0dc" providerId="LiveId" clId="{503E8875-88F6-4C29-BD5A-496F9A349BB6}" dt="2022-04-24T15:37:52.179" v="1478"/>
          <ac:grpSpMkLst>
            <pc:docMk/>
            <pc:sldMk cId="2722505777" sldId="410"/>
            <ac:grpSpMk id="317" creationId="{644129F6-4C7D-4EBC-B8D6-399790418F7E}"/>
          </ac:grpSpMkLst>
        </pc:grpChg>
        <pc:grpChg chg="mod">
          <ac:chgData name="hassan MH" userId="84cd2103f36ef0dc" providerId="LiveId" clId="{503E8875-88F6-4C29-BD5A-496F9A349BB6}" dt="2022-04-24T15:37:52.179" v="1478"/>
          <ac:grpSpMkLst>
            <pc:docMk/>
            <pc:sldMk cId="2722505777" sldId="410"/>
            <ac:grpSpMk id="319" creationId="{363E08B1-2F2F-4D4B-BBD3-F64FC1B1D960}"/>
          </ac:grpSpMkLst>
        </pc:grpChg>
        <pc:grpChg chg="mod">
          <ac:chgData name="hassan MH" userId="84cd2103f36ef0dc" providerId="LiveId" clId="{503E8875-88F6-4C29-BD5A-496F9A349BB6}" dt="2022-04-24T15:37:52.179" v="1478"/>
          <ac:grpSpMkLst>
            <pc:docMk/>
            <pc:sldMk cId="2722505777" sldId="410"/>
            <ac:grpSpMk id="322" creationId="{0BBDFAEE-DD30-4315-98A0-961572DC731F}"/>
          </ac:grpSpMkLst>
        </pc:grpChg>
        <pc:grpChg chg="mod">
          <ac:chgData name="hassan MH" userId="84cd2103f36ef0dc" providerId="LiveId" clId="{503E8875-88F6-4C29-BD5A-496F9A349BB6}" dt="2022-04-24T15:37:52.179" v="1478"/>
          <ac:grpSpMkLst>
            <pc:docMk/>
            <pc:sldMk cId="2722505777" sldId="410"/>
            <ac:grpSpMk id="324" creationId="{83838B15-5C96-4734-8836-12001097D1AC}"/>
          </ac:grpSpMkLst>
        </pc:grpChg>
        <pc:grpChg chg="mod">
          <ac:chgData name="hassan MH" userId="84cd2103f36ef0dc" providerId="LiveId" clId="{503E8875-88F6-4C29-BD5A-496F9A349BB6}" dt="2022-04-24T15:37:52.179" v="1478"/>
          <ac:grpSpMkLst>
            <pc:docMk/>
            <pc:sldMk cId="2722505777" sldId="410"/>
            <ac:grpSpMk id="325" creationId="{B6A36DF2-08AD-4355-99B7-638A0FAB93CE}"/>
          </ac:grpSpMkLst>
        </pc:grpChg>
        <pc:grpChg chg="mod">
          <ac:chgData name="hassan MH" userId="84cd2103f36ef0dc" providerId="LiveId" clId="{503E8875-88F6-4C29-BD5A-496F9A349BB6}" dt="2022-04-24T15:37:52.179" v="1478"/>
          <ac:grpSpMkLst>
            <pc:docMk/>
            <pc:sldMk cId="2722505777" sldId="410"/>
            <ac:grpSpMk id="330" creationId="{AC57D4A3-6346-401C-9922-51735EF39121}"/>
          </ac:grpSpMkLst>
        </pc:grpChg>
        <pc:grpChg chg="del mod">
          <ac:chgData name="hassan MH" userId="84cd2103f36ef0dc" providerId="LiveId" clId="{503E8875-88F6-4C29-BD5A-496F9A349BB6}" dt="2022-04-24T15:38:29.137" v="1489" actId="478"/>
          <ac:grpSpMkLst>
            <pc:docMk/>
            <pc:sldMk cId="2722505777" sldId="410"/>
            <ac:grpSpMk id="334" creationId="{A3F08660-8326-4091-B906-22430413A35A}"/>
          </ac:grpSpMkLst>
        </pc:grpChg>
        <pc:grpChg chg="del mod">
          <ac:chgData name="hassan MH" userId="84cd2103f36ef0dc" providerId="LiveId" clId="{503E8875-88F6-4C29-BD5A-496F9A349BB6}" dt="2022-04-24T15:38:31.783" v="1490" actId="478"/>
          <ac:grpSpMkLst>
            <pc:docMk/>
            <pc:sldMk cId="2722505777" sldId="410"/>
            <ac:grpSpMk id="368" creationId="{675A2814-F345-435E-8DAE-AC4C3BA829FC}"/>
          </ac:grpSpMkLst>
        </pc:grpChg>
        <pc:grpChg chg="mod">
          <ac:chgData name="hassan MH" userId="84cd2103f36ef0dc" providerId="LiveId" clId="{503E8875-88F6-4C29-BD5A-496F9A349BB6}" dt="2022-04-24T15:39:33.052" v="1501" actId="1076"/>
          <ac:grpSpMkLst>
            <pc:docMk/>
            <pc:sldMk cId="2722505777" sldId="410"/>
            <ac:grpSpMk id="451" creationId="{839B22F3-D90B-4203-B6D4-4FEE16BF0B42}"/>
          </ac:grpSpMkLst>
        </pc:grpChg>
        <pc:grpChg chg="mod">
          <ac:chgData name="hassan MH" userId="84cd2103f36ef0dc" providerId="LiveId" clId="{503E8875-88F6-4C29-BD5A-496F9A349BB6}" dt="2022-04-24T15:37:52.179" v="1478"/>
          <ac:grpSpMkLst>
            <pc:docMk/>
            <pc:sldMk cId="2722505777" sldId="410"/>
            <ac:grpSpMk id="479" creationId="{16C0D772-F2FC-42BB-99E4-0566A39610CD}"/>
          </ac:grpSpMkLst>
        </pc:grpChg>
        <pc:grpChg chg="mod">
          <ac:chgData name="hassan MH" userId="84cd2103f36ef0dc" providerId="LiveId" clId="{503E8875-88F6-4C29-BD5A-496F9A349BB6}" dt="2022-04-24T15:37:52.179" v="1478"/>
          <ac:grpSpMkLst>
            <pc:docMk/>
            <pc:sldMk cId="2722505777" sldId="410"/>
            <ac:grpSpMk id="480" creationId="{B2C003CC-2531-4885-84AE-BC5BC521184E}"/>
          </ac:grpSpMkLst>
        </pc:grpChg>
        <pc:grpChg chg="mod">
          <ac:chgData name="hassan MH" userId="84cd2103f36ef0dc" providerId="LiveId" clId="{503E8875-88F6-4C29-BD5A-496F9A349BB6}" dt="2022-04-24T15:37:52.179" v="1478"/>
          <ac:grpSpMkLst>
            <pc:docMk/>
            <pc:sldMk cId="2722505777" sldId="410"/>
            <ac:grpSpMk id="481" creationId="{1BFAD82B-1D16-47D3-9109-782C5E8E064B}"/>
          </ac:grpSpMkLst>
        </pc:grpChg>
        <pc:grpChg chg="mod">
          <ac:chgData name="hassan MH" userId="84cd2103f36ef0dc" providerId="LiveId" clId="{503E8875-88F6-4C29-BD5A-496F9A349BB6}" dt="2022-04-24T15:37:52.179" v="1478"/>
          <ac:grpSpMkLst>
            <pc:docMk/>
            <pc:sldMk cId="2722505777" sldId="410"/>
            <ac:grpSpMk id="482" creationId="{1664493B-ADD2-400C-85FA-2DFE9A35C597}"/>
          </ac:grpSpMkLst>
        </pc:grpChg>
        <pc:grpChg chg="mod">
          <ac:chgData name="hassan MH" userId="84cd2103f36ef0dc" providerId="LiveId" clId="{503E8875-88F6-4C29-BD5A-496F9A349BB6}" dt="2022-04-24T15:37:52.179" v="1478"/>
          <ac:grpSpMkLst>
            <pc:docMk/>
            <pc:sldMk cId="2722505777" sldId="410"/>
            <ac:grpSpMk id="483" creationId="{DCF7A0F1-3FA8-4D6C-A4D5-9EDAD1525379}"/>
          </ac:grpSpMkLst>
        </pc:grpChg>
        <pc:grpChg chg="mod">
          <ac:chgData name="hassan MH" userId="84cd2103f36ef0dc" providerId="LiveId" clId="{503E8875-88F6-4C29-BD5A-496F9A349BB6}" dt="2022-04-24T15:37:52.179" v="1478"/>
          <ac:grpSpMkLst>
            <pc:docMk/>
            <pc:sldMk cId="2722505777" sldId="410"/>
            <ac:grpSpMk id="501" creationId="{7F1132CF-5389-41EE-B126-E235703F8BF3}"/>
          </ac:grpSpMkLst>
        </pc:grpChg>
        <pc:grpChg chg="mod">
          <ac:chgData name="hassan MH" userId="84cd2103f36ef0dc" providerId="LiveId" clId="{503E8875-88F6-4C29-BD5A-496F9A349BB6}" dt="2022-04-24T15:37:52.179" v="1478"/>
          <ac:grpSpMkLst>
            <pc:docMk/>
            <pc:sldMk cId="2722505777" sldId="410"/>
            <ac:grpSpMk id="502" creationId="{A0FE1109-5556-458D-A225-E57A0698C206}"/>
          </ac:grpSpMkLst>
        </pc:grpChg>
        <pc:grpChg chg="mod">
          <ac:chgData name="hassan MH" userId="84cd2103f36ef0dc" providerId="LiveId" clId="{503E8875-88F6-4C29-BD5A-496F9A349BB6}" dt="2022-04-24T15:37:52.179" v="1478"/>
          <ac:grpSpMkLst>
            <pc:docMk/>
            <pc:sldMk cId="2722505777" sldId="410"/>
            <ac:grpSpMk id="503" creationId="{0A4F6AC1-D512-4BFB-8B33-1E1CB6318CCE}"/>
          </ac:grpSpMkLst>
        </pc:grpChg>
        <pc:grpChg chg="mod">
          <ac:chgData name="hassan MH" userId="84cd2103f36ef0dc" providerId="LiveId" clId="{503E8875-88F6-4C29-BD5A-496F9A349BB6}" dt="2022-04-24T15:37:52.179" v="1478"/>
          <ac:grpSpMkLst>
            <pc:docMk/>
            <pc:sldMk cId="2722505777" sldId="410"/>
            <ac:grpSpMk id="504" creationId="{A113196B-19C9-4653-80D1-67720F1EF32D}"/>
          </ac:grpSpMkLst>
        </pc:grpChg>
        <pc:grpChg chg="mod">
          <ac:chgData name="hassan MH" userId="84cd2103f36ef0dc" providerId="LiveId" clId="{503E8875-88F6-4C29-BD5A-496F9A349BB6}" dt="2022-04-24T15:37:52.179" v="1478"/>
          <ac:grpSpMkLst>
            <pc:docMk/>
            <pc:sldMk cId="2722505777" sldId="410"/>
            <ac:grpSpMk id="505" creationId="{11D22D0C-E8CB-4D76-ADE9-88F69135C301}"/>
          </ac:grpSpMkLst>
        </pc:grpChg>
        <pc:grpChg chg="mod">
          <ac:chgData name="hassan MH" userId="84cd2103f36ef0dc" providerId="LiveId" clId="{503E8875-88F6-4C29-BD5A-496F9A349BB6}" dt="2022-04-24T15:37:52.179" v="1478"/>
          <ac:grpSpMkLst>
            <pc:docMk/>
            <pc:sldMk cId="2722505777" sldId="410"/>
            <ac:grpSpMk id="512" creationId="{F960F13A-20F7-4013-BE75-9AA5C2634621}"/>
          </ac:grpSpMkLst>
        </pc:grpChg>
        <pc:grpChg chg="add mod">
          <ac:chgData name="hassan MH" userId="84cd2103f36ef0dc" providerId="LiveId" clId="{503E8875-88F6-4C29-BD5A-496F9A349BB6}" dt="2022-04-24T15:39:48.790" v="1502" actId="1076"/>
          <ac:grpSpMkLst>
            <pc:docMk/>
            <pc:sldMk cId="2722505777" sldId="410"/>
            <ac:grpSpMk id="539" creationId="{26755AB9-9D9B-4A48-833F-C184183F31B0}"/>
          </ac:grpSpMkLst>
        </pc:grpChg>
        <pc:grpChg chg="mod">
          <ac:chgData name="hassan MH" userId="84cd2103f36ef0dc" providerId="LiveId" clId="{503E8875-88F6-4C29-BD5A-496F9A349BB6}" dt="2022-04-24T15:39:09.552" v="1498"/>
          <ac:grpSpMkLst>
            <pc:docMk/>
            <pc:sldMk cId="2722505777" sldId="410"/>
            <ac:grpSpMk id="540" creationId="{F9DAC3CB-681D-4BD9-AC15-FDB09B68C467}"/>
          </ac:grpSpMkLst>
        </pc:grpChg>
        <pc:grpChg chg="mod">
          <ac:chgData name="hassan MH" userId="84cd2103f36ef0dc" providerId="LiveId" clId="{503E8875-88F6-4C29-BD5A-496F9A349BB6}" dt="2022-04-24T15:39:09.552" v="1498"/>
          <ac:grpSpMkLst>
            <pc:docMk/>
            <pc:sldMk cId="2722505777" sldId="410"/>
            <ac:grpSpMk id="543" creationId="{0CB52870-A7E1-4016-AFA4-5D703675568A}"/>
          </ac:grpSpMkLst>
        </pc:grpChg>
        <pc:grpChg chg="mod">
          <ac:chgData name="hassan MH" userId="84cd2103f36ef0dc" providerId="LiveId" clId="{503E8875-88F6-4C29-BD5A-496F9A349BB6}" dt="2022-04-24T15:39:09.552" v="1498"/>
          <ac:grpSpMkLst>
            <pc:docMk/>
            <pc:sldMk cId="2722505777" sldId="410"/>
            <ac:grpSpMk id="544" creationId="{6F6B246E-3866-4254-99E2-26DA8C0E7855}"/>
          </ac:grpSpMkLst>
        </pc:grpChg>
        <pc:grpChg chg="mod">
          <ac:chgData name="hassan MH" userId="84cd2103f36ef0dc" providerId="LiveId" clId="{503E8875-88F6-4C29-BD5A-496F9A349BB6}" dt="2022-04-24T15:39:09.552" v="1498"/>
          <ac:grpSpMkLst>
            <pc:docMk/>
            <pc:sldMk cId="2722505777" sldId="410"/>
            <ac:grpSpMk id="546" creationId="{B15B4C51-6053-41CB-B388-DBCC01551921}"/>
          </ac:grpSpMkLst>
        </pc:grpChg>
        <pc:grpChg chg="mod">
          <ac:chgData name="hassan MH" userId="84cd2103f36ef0dc" providerId="LiveId" clId="{503E8875-88F6-4C29-BD5A-496F9A349BB6}" dt="2022-04-24T15:39:09.552" v="1498"/>
          <ac:grpSpMkLst>
            <pc:docMk/>
            <pc:sldMk cId="2722505777" sldId="410"/>
            <ac:grpSpMk id="547" creationId="{3886CAA3-DF3C-4FA0-A6D8-5E935E3C0DEF}"/>
          </ac:grpSpMkLst>
        </pc:grpChg>
        <pc:grpChg chg="mod">
          <ac:chgData name="hassan MH" userId="84cd2103f36ef0dc" providerId="LiveId" clId="{503E8875-88F6-4C29-BD5A-496F9A349BB6}" dt="2022-04-24T15:39:09.552" v="1498"/>
          <ac:grpSpMkLst>
            <pc:docMk/>
            <pc:sldMk cId="2722505777" sldId="410"/>
            <ac:grpSpMk id="548" creationId="{622ACDD0-9102-40F1-99DE-E3745CFBF745}"/>
          </ac:grpSpMkLst>
        </pc:grpChg>
        <pc:grpChg chg="mod">
          <ac:chgData name="hassan MH" userId="84cd2103f36ef0dc" providerId="LiveId" clId="{503E8875-88F6-4C29-BD5A-496F9A349BB6}" dt="2022-04-24T15:39:09.552" v="1498"/>
          <ac:grpSpMkLst>
            <pc:docMk/>
            <pc:sldMk cId="2722505777" sldId="410"/>
            <ac:grpSpMk id="556" creationId="{522629B3-B66C-4E2A-B992-479FD41D3CDE}"/>
          </ac:grpSpMkLst>
        </pc:grpChg>
        <pc:grpChg chg="mod">
          <ac:chgData name="hassan MH" userId="84cd2103f36ef0dc" providerId="LiveId" clId="{503E8875-88F6-4C29-BD5A-496F9A349BB6}" dt="2022-04-24T15:39:09.552" v="1498"/>
          <ac:grpSpMkLst>
            <pc:docMk/>
            <pc:sldMk cId="2722505777" sldId="410"/>
            <ac:grpSpMk id="558" creationId="{78DE8B7C-8D79-4A34-B23C-2C25C3A89066}"/>
          </ac:grpSpMkLst>
        </pc:grpChg>
        <pc:grpChg chg="add mod">
          <ac:chgData name="hassan MH" userId="84cd2103f36ef0dc" providerId="LiveId" clId="{503E8875-88F6-4C29-BD5A-496F9A349BB6}" dt="2022-04-24T15:41:39.395" v="1509" actId="1076"/>
          <ac:grpSpMkLst>
            <pc:docMk/>
            <pc:sldMk cId="2722505777" sldId="410"/>
            <ac:grpSpMk id="573" creationId="{D757F028-D162-4ED0-B79A-60FAB40EE5FA}"/>
          </ac:grpSpMkLst>
        </pc:grpChg>
        <pc:grpChg chg="mod">
          <ac:chgData name="hassan MH" userId="84cd2103f36ef0dc" providerId="LiveId" clId="{503E8875-88F6-4C29-BD5A-496F9A349BB6}" dt="2022-04-24T15:39:09.552" v="1498"/>
          <ac:grpSpMkLst>
            <pc:docMk/>
            <pc:sldMk cId="2722505777" sldId="410"/>
            <ac:grpSpMk id="574" creationId="{FB7F1AFC-17A5-4600-880F-876A946FD265}"/>
          </ac:grpSpMkLst>
        </pc:grpChg>
        <pc:grpChg chg="mod">
          <ac:chgData name="hassan MH" userId="84cd2103f36ef0dc" providerId="LiveId" clId="{503E8875-88F6-4C29-BD5A-496F9A349BB6}" dt="2022-04-24T15:39:09.552" v="1498"/>
          <ac:grpSpMkLst>
            <pc:docMk/>
            <pc:sldMk cId="2722505777" sldId="410"/>
            <ac:grpSpMk id="581" creationId="{2E9EB758-CD81-49AB-9DC4-3AAEDC9AAB88}"/>
          </ac:grpSpMkLst>
        </pc:grpChg>
        <pc:grpChg chg="mod">
          <ac:chgData name="hassan MH" userId="84cd2103f36ef0dc" providerId="LiveId" clId="{503E8875-88F6-4C29-BD5A-496F9A349BB6}" dt="2022-04-24T15:39:09.552" v="1498"/>
          <ac:grpSpMkLst>
            <pc:docMk/>
            <pc:sldMk cId="2722505777" sldId="410"/>
            <ac:grpSpMk id="582" creationId="{C04C83CF-BBC0-471E-B635-34D7D531BCF0}"/>
          </ac:grpSpMkLst>
        </pc:grpChg>
        <pc:grpChg chg="mod">
          <ac:chgData name="hassan MH" userId="84cd2103f36ef0dc" providerId="LiveId" clId="{503E8875-88F6-4C29-BD5A-496F9A349BB6}" dt="2022-04-24T15:39:09.552" v="1498"/>
          <ac:grpSpMkLst>
            <pc:docMk/>
            <pc:sldMk cId="2722505777" sldId="410"/>
            <ac:grpSpMk id="584" creationId="{E81B2C80-4F54-4AF3-AA73-0732AD0C9EDE}"/>
          </ac:grpSpMkLst>
        </pc:grpChg>
        <pc:picChg chg="add mod ord">
          <ac:chgData name="hassan MH" userId="84cd2103f36ef0dc" providerId="LiveId" clId="{503E8875-88F6-4C29-BD5A-496F9A349BB6}" dt="2022-04-24T15:47:43.533" v="1600" actId="164"/>
          <ac:picMkLst>
            <pc:docMk/>
            <pc:sldMk cId="2722505777" sldId="410"/>
            <ac:picMk id="3" creationId="{165C9325-5BB0-4D88-A0D1-6465055D7767}"/>
          </ac:picMkLst>
        </pc:picChg>
      </pc:sldChg>
      <pc:sldChg chg="addSp delSp modSp new mod modShow">
        <pc:chgData name="hassan MH" userId="84cd2103f36ef0dc" providerId="LiveId" clId="{503E8875-88F6-4C29-BD5A-496F9A349BB6}" dt="2022-04-24T15:52:01.174" v="1656" actId="729"/>
        <pc:sldMkLst>
          <pc:docMk/>
          <pc:sldMk cId="3284969479" sldId="411"/>
        </pc:sldMkLst>
        <pc:spChg chg="del">
          <ac:chgData name="hassan MH" userId="84cd2103f36ef0dc" providerId="LiveId" clId="{503E8875-88F6-4C29-BD5A-496F9A349BB6}" dt="2022-04-24T15:49:59.328" v="1604" actId="478"/>
          <ac:spMkLst>
            <pc:docMk/>
            <pc:sldMk cId="3284969479" sldId="411"/>
            <ac:spMk id="2" creationId="{702F24B0-D82A-4C51-ACA0-0B74D52E5215}"/>
          </ac:spMkLst>
        </pc:spChg>
        <pc:spChg chg="del">
          <ac:chgData name="hassan MH" userId="84cd2103f36ef0dc" providerId="LiveId" clId="{503E8875-88F6-4C29-BD5A-496F9A349BB6}" dt="2022-04-24T15:49:59.328" v="1604" actId="478"/>
          <ac:spMkLst>
            <pc:docMk/>
            <pc:sldMk cId="3284969479" sldId="411"/>
            <ac:spMk id="3" creationId="{2F75595C-2D71-442C-AEA9-EFF9E7C28836}"/>
          </ac:spMkLst>
        </pc:spChg>
        <pc:spChg chg="mod">
          <ac:chgData name="hassan MH" userId="84cd2103f36ef0dc" providerId="LiveId" clId="{503E8875-88F6-4C29-BD5A-496F9A349BB6}" dt="2022-04-24T15:50:02.557" v="1605"/>
          <ac:spMkLst>
            <pc:docMk/>
            <pc:sldMk cId="3284969479" sldId="411"/>
            <ac:spMk id="8" creationId="{22395079-9317-4D72-98A3-ED00A1FB62F1}"/>
          </ac:spMkLst>
        </pc:spChg>
        <pc:spChg chg="mod">
          <ac:chgData name="hassan MH" userId="84cd2103f36ef0dc" providerId="LiveId" clId="{503E8875-88F6-4C29-BD5A-496F9A349BB6}" dt="2022-04-24T15:50:02.557" v="1605"/>
          <ac:spMkLst>
            <pc:docMk/>
            <pc:sldMk cId="3284969479" sldId="411"/>
            <ac:spMk id="9" creationId="{918CC372-D901-4F18-9E70-2F269F9239E7}"/>
          </ac:spMkLst>
        </pc:spChg>
        <pc:spChg chg="mod">
          <ac:chgData name="hassan MH" userId="84cd2103f36ef0dc" providerId="LiveId" clId="{503E8875-88F6-4C29-BD5A-496F9A349BB6}" dt="2022-04-24T15:50:02.557" v="1605"/>
          <ac:spMkLst>
            <pc:docMk/>
            <pc:sldMk cId="3284969479" sldId="411"/>
            <ac:spMk id="10" creationId="{0D3F2D8C-0FE6-41C0-B2D2-74FC4E82C352}"/>
          </ac:spMkLst>
        </pc:spChg>
        <pc:spChg chg="mod">
          <ac:chgData name="hassan MH" userId="84cd2103f36ef0dc" providerId="LiveId" clId="{503E8875-88F6-4C29-BD5A-496F9A349BB6}" dt="2022-04-24T15:50:02.557" v="1605"/>
          <ac:spMkLst>
            <pc:docMk/>
            <pc:sldMk cId="3284969479" sldId="411"/>
            <ac:spMk id="11" creationId="{A62D1466-D337-464F-9F8B-56271B7D7329}"/>
          </ac:spMkLst>
        </pc:spChg>
        <pc:spChg chg="mod">
          <ac:chgData name="hassan MH" userId="84cd2103f36ef0dc" providerId="LiveId" clId="{503E8875-88F6-4C29-BD5A-496F9A349BB6}" dt="2022-04-24T15:50:02.557" v="1605"/>
          <ac:spMkLst>
            <pc:docMk/>
            <pc:sldMk cId="3284969479" sldId="411"/>
            <ac:spMk id="14" creationId="{FB752928-570D-4902-8FE1-1DF742C189F2}"/>
          </ac:spMkLst>
        </pc:spChg>
        <pc:spChg chg="mod">
          <ac:chgData name="hassan MH" userId="84cd2103f36ef0dc" providerId="LiveId" clId="{503E8875-88F6-4C29-BD5A-496F9A349BB6}" dt="2022-04-24T15:50:02.557" v="1605"/>
          <ac:spMkLst>
            <pc:docMk/>
            <pc:sldMk cId="3284969479" sldId="411"/>
            <ac:spMk id="15" creationId="{7DEE2A4E-FA61-4856-A29E-560677A8A4C3}"/>
          </ac:spMkLst>
        </pc:spChg>
        <pc:spChg chg="mod">
          <ac:chgData name="hassan MH" userId="84cd2103f36ef0dc" providerId="LiveId" clId="{503E8875-88F6-4C29-BD5A-496F9A349BB6}" dt="2022-04-24T15:50:02.557" v="1605"/>
          <ac:spMkLst>
            <pc:docMk/>
            <pc:sldMk cId="3284969479" sldId="411"/>
            <ac:spMk id="16" creationId="{159B9788-E879-4E6F-91D8-A6E484525452}"/>
          </ac:spMkLst>
        </pc:spChg>
        <pc:spChg chg="mod">
          <ac:chgData name="hassan MH" userId="84cd2103f36ef0dc" providerId="LiveId" clId="{503E8875-88F6-4C29-BD5A-496F9A349BB6}" dt="2022-04-24T15:50:02.557" v="1605"/>
          <ac:spMkLst>
            <pc:docMk/>
            <pc:sldMk cId="3284969479" sldId="411"/>
            <ac:spMk id="17" creationId="{0A0E1352-B56F-4A94-AA7C-A2D692C646AB}"/>
          </ac:spMkLst>
        </pc:spChg>
        <pc:spChg chg="mod">
          <ac:chgData name="hassan MH" userId="84cd2103f36ef0dc" providerId="LiveId" clId="{503E8875-88F6-4C29-BD5A-496F9A349BB6}" dt="2022-04-24T15:50:02.557" v="1605"/>
          <ac:spMkLst>
            <pc:docMk/>
            <pc:sldMk cId="3284969479" sldId="411"/>
            <ac:spMk id="18" creationId="{65076F32-BCC6-435D-90DC-ADFB7538EE35}"/>
          </ac:spMkLst>
        </pc:spChg>
        <pc:spChg chg="mod">
          <ac:chgData name="hassan MH" userId="84cd2103f36ef0dc" providerId="LiveId" clId="{503E8875-88F6-4C29-BD5A-496F9A349BB6}" dt="2022-04-24T15:50:02.557" v="1605"/>
          <ac:spMkLst>
            <pc:docMk/>
            <pc:sldMk cId="3284969479" sldId="411"/>
            <ac:spMk id="19" creationId="{D8E035FF-572E-4BD4-91E8-9A5388F817D7}"/>
          </ac:spMkLst>
        </pc:spChg>
        <pc:spChg chg="mod">
          <ac:chgData name="hassan MH" userId="84cd2103f36ef0dc" providerId="LiveId" clId="{503E8875-88F6-4C29-BD5A-496F9A349BB6}" dt="2022-04-24T15:50:02.557" v="1605"/>
          <ac:spMkLst>
            <pc:docMk/>
            <pc:sldMk cId="3284969479" sldId="411"/>
            <ac:spMk id="20" creationId="{45422F4B-A2A1-456F-AA0E-DAC7DB3F6286}"/>
          </ac:spMkLst>
        </pc:spChg>
        <pc:spChg chg="del mod topLvl">
          <ac:chgData name="hassan MH" userId="84cd2103f36ef0dc" providerId="LiveId" clId="{503E8875-88F6-4C29-BD5A-496F9A349BB6}" dt="2022-04-24T15:50:54.401" v="1614" actId="478"/>
          <ac:spMkLst>
            <pc:docMk/>
            <pc:sldMk cId="3284969479" sldId="411"/>
            <ac:spMk id="30" creationId="{6EE202CE-D03A-4F26-8ED1-0A84E4DB2355}"/>
          </ac:spMkLst>
        </pc:spChg>
        <pc:grpChg chg="add mod">
          <ac:chgData name="hassan MH" userId="84cd2103f36ef0dc" providerId="LiveId" clId="{503E8875-88F6-4C29-BD5A-496F9A349BB6}" dt="2022-04-24T15:51:57.192" v="1654" actId="1076"/>
          <ac:grpSpMkLst>
            <pc:docMk/>
            <pc:sldMk cId="3284969479" sldId="411"/>
            <ac:grpSpMk id="4" creationId="{6D16C0CC-7F25-4A8C-8606-62763F29E2E5}"/>
          </ac:grpSpMkLst>
        </pc:grpChg>
        <pc:grpChg chg="mod">
          <ac:chgData name="hassan MH" userId="84cd2103f36ef0dc" providerId="LiveId" clId="{503E8875-88F6-4C29-BD5A-496F9A349BB6}" dt="2022-04-24T15:50:02.557" v="1605"/>
          <ac:grpSpMkLst>
            <pc:docMk/>
            <pc:sldMk cId="3284969479" sldId="411"/>
            <ac:grpSpMk id="6" creationId="{03D60001-8005-4C7E-B01B-6FD654421F8F}"/>
          </ac:grpSpMkLst>
        </pc:grpChg>
        <pc:grpChg chg="mod">
          <ac:chgData name="hassan MH" userId="84cd2103f36ef0dc" providerId="LiveId" clId="{503E8875-88F6-4C29-BD5A-496F9A349BB6}" dt="2022-04-24T15:50:02.557" v="1605"/>
          <ac:grpSpMkLst>
            <pc:docMk/>
            <pc:sldMk cId="3284969479" sldId="411"/>
            <ac:grpSpMk id="7" creationId="{915B87C8-3ECF-4400-9A3C-C14D8E3174E2}"/>
          </ac:grpSpMkLst>
        </pc:grpChg>
        <pc:grpChg chg="mod">
          <ac:chgData name="hassan MH" userId="84cd2103f36ef0dc" providerId="LiveId" clId="{503E8875-88F6-4C29-BD5A-496F9A349BB6}" dt="2022-04-24T15:50:02.557" v="1605"/>
          <ac:grpSpMkLst>
            <pc:docMk/>
            <pc:sldMk cId="3284969479" sldId="411"/>
            <ac:grpSpMk id="12" creationId="{F89E3811-7FC5-421B-A070-94380DC6E37D}"/>
          </ac:grpSpMkLst>
        </pc:grpChg>
        <pc:grpChg chg="mod">
          <ac:chgData name="hassan MH" userId="84cd2103f36ef0dc" providerId="LiveId" clId="{503E8875-88F6-4C29-BD5A-496F9A349BB6}" dt="2022-04-24T15:50:02.557" v="1605"/>
          <ac:grpSpMkLst>
            <pc:docMk/>
            <pc:sldMk cId="3284969479" sldId="411"/>
            <ac:grpSpMk id="13" creationId="{A206BB3B-6C97-4C8D-B667-F660293DD28B}"/>
          </ac:grpSpMkLst>
        </pc:grpChg>
        <pc:grpChg chg="add del mod">
          <ac:chgData name="hassan MH" userId="84cd2103f36ef0dc" providerId="LiveId" clId="{503E8875-88F6-4C29-BD5A-496F9A349BB6}" dt="2022-04-24T15:50:54.401" v="1614" actId="478"/>
          <ac:grpSpMkLst>
            <pc:docMk/>
            <pc:sldMk cId="3284969479" sldId="411"/>
            <ac:grpSpMk id="28" creationId="{712B40DA-70A4-4C31-981F-035599E83620}"/>
          </ac:grpSpMkLst>
        </pc:grpChg>
        <pc:picChg chg="mod">
          <ac:chgData name="hassan MH" userId="84cd2103f36ef0dc" providerId="LiveId" clId="{503E8875-88F6-4C29-BD5A-496F9A349BB6}" dt="2022-04-24T15:50:02.557" v="1605"/>
          <ac:picMkLst>
            <pc:docMk/>
            <pc:sldMk cId="3284969479" sldId="411"/>
            <ac:picMk id="5" creationId="{B7EF2C7F-A5CC-4D02-91D2-EAAF8E231F9C}"/>
          </ac:picMkLst>
        </pc:picChg>
        <pc:picChg chg="add mod">
          <ac:chgData name="hassan MH" userId="84cd2103f36ef0dc" providerId="LiveId" clId="{503E8875-88F6-4C29-BD5A-496F9A349BB6}" dt="2022-04-24T15:51:54.040" v="1653" actId="1076"/>
          <ac:picMkLst>
            <pc:docMk/>
            <pc:sldMk cId="3284969479" sldId="411"/>
            <ac:picMk id="21" creationId="{9CCABA78-4ACE-4D35-B299-160500D6CF34}"/>
          </ac:picMkLst>
        </pc:picChg>
        <pc:picChg chg="add mod">
          <ac:chgData name="hassan MH" userId="84cd2103f36ef0dc" providerId="LiveId" clId="{503E8875-88F6-4C29-BD5A-496F9A349BB6}" dt="2022-04-24T15:51:23.222" v="1637" actId="1076"/>
          <ac:picMkLst>
            <pc:docMk/>
            <pc:sldMk cId="3284969479" sldId="411"/>
            <ac:picMk id="22" creationId="{A80E767A-740B-4E21-8DE6-F90EC57FE573}"/>
          </ac:picMkLst>
        </pc:picChg>
        <pc:picChg chg="add del mod">
          <ac:chgData name="hassan MH" userId="84cd2103f36ef0dc" providerId="LiveId" clId="{503E8875-88F6-4C29-BD5A-496F9A349BB6}" dt="2022-04-24T15:51:39.008" v="1645" actId="478"/>
          <ac:picMkLst>
            <pc:docMk/>
            <pc:sldMk cId="3284969479" sldId="411"/>
            <ac:picMk id="23" creationId="{2FC566A1-82A7-40E0-90B5-B5A8A1FA92E7}"/>
          </ac:picMkLst>
        </pc:picChg>
        <pc:picChg chg="add mod">
          <ac:chgData name="hassan MH" userId="84cd2103f36ef0dc" providerId="LiveId" clId="{503E8875-88F6-4C29-BD5A-496F9A349BB6}" dt="2022-04-24T15:51:25.735" v="1639" actId="14100"/>
          <ac:picMkLst>
            <pc:docMk/>
            <pc:sldMk cId="3284969479" sldId="411"/>
            <ac:picMk id="24" creationId="{3157599B-6E1E-418B-BB07-1F4D58CBD00C}"/>
          </ac:picMkLst>
        </pc:picChg>
        <pc:picChg chg="add mod">
          <ac:chgData name="hassan MH" userId="84cd2103f36ef0dc" providerId="LiveId" clId="{503E8875-88F6-4C29-BD5A-496F9A349BB6}" dt="2022-04-24T15:51:58.850" v="1655" actId="1076"/>
          <ac:picMkLst>
            <pc:docMk/>
            <pc:sldMk cId="3284969479" sldId="411"/>
            <ac:picMk id="25" creationId="{72BC708C-761B-4EFC-9917-9EE386F51D80}"/>
          </ac:picMkLst>
        </pc:picChg>
        <pc:picChg chg="add mod">
          <ac:chgData name="hassan MH" userId="84cd2103f36ef0dc" providerId="LiveId" clId="{503E8875-88F6-4C29-BD5A-496F9A349BB6}" dt="2022-04-24T15:51:18.496" v="1633" actId="1076"/>
          <ac:picMkLst>
            <pc:docMk/>
            <pc:sldMk cId="3284969479" sldId="411"/>
            <ac:picMk id="26" creationId="{82BA0C96-49B8-4F60-858E-F6FCFA0F1E40}"/>
          </ac:picMkLst>
        </pc:picChg>
        <pc:picChg chg="add mod">
          <ac:chgData name="hassan MH" userId="84cd2103f36ef0dc" providerId="LiveId" clId="{503E8875-88F6-4C29-BD5A-496F9A349BB6}" dt="2022-04-24T15:51:19.762" v="1634" actId="1076"/>
          <ac:picMkLst>
            <pc:docMk/>
            <pc:sldMk cId="3284969479" sldId="411"/>
            <ac:picMk id="27" creationId="{D9BDAA54-AE34-4BF2-8772-1A2C9BC45B9A}"/>
          </ac:picMkLst>
        </pc:picChg>
        <pc:picChg chg="mod topLvl">
          <ac:chgData name="hassan MH" userId="84cd2103f36ef0dc" providerId="LiveId" clId="{503E8875-88F6-4C29-BD5A-496F9A349BB6}" dt="2022-04-24T15:51:29.400" v="1641" actId="1076"/>
          <ac:picMkLst>
            <pc:docMk/>
            <pc:sldMk cId="3284969479" sldId="411"/>
            <ac:picMk id="29" creationId="{EBBFBE52-07E7-466D-B9A1-3A0A64B67F76}"/>
          </ac:picMkLst>
        </pc:picChg>
      </pc:sldChg>
      <pc:sldChg chg="addSp delSp modSp new mod modShow">
        <pc:chgData name="hassan MH" userId="84cd2103f36ef0dc" providerId="LiveId" clId="{503E8875-88F6-4C29-BD5A-496F9A349BB6}" dt="2022-04-24T15:55:55.610" v="1713" actId="1076"/>
        <pc:sldMkLst>
          <pc:docMk/>
          <pc:sldMk cId="2852566979" sldId="412"/>
        </pc:sldMkLst>
        <pc:spChg chg="del">
          <ac:chgData name="hassan MH" userId="84cd2103f36ef0dc" providerId="LiveId" clId="{503E8875-88F6-4C29-BD5A-496F9A349BB6}" dt="2022-04-24T15:52:20.040" v="1658" actId="478"/>
          <ac:spMkLst>
            <pc:docMk/>
            <pc:sldMk cId="2852566979" sldId="412"/>
            <ac:spMk id="2" creationId="{BB8E667F-7D77-4855-91AC-6FC82FE93A97}"/>
          </ac:spMkLst>
        </pc:spChg>
        <pc:spChg chg="del">
          <ac:chgData name="hassan MH" userId="84cd2103f36ef0dc" providerId="LiveId" clId="{503E8875-88F6-4C29-BD5A-496F9A349BB6}" dt="2022-04-24T15:52:20.040" v="1658" actId="478"/>
          <ac:spMkLst>
            <pc:docMk/>
            <pc:sldMk cId="2852566979" sldId="412"/>
            <ac:spMk id="3" creationId="{D7897809-196E-4054-BFCD-E96BD4E811D6}"/>
          </ac:spMkLst>
        </pc:spChg>
        <pc:spChg chg="mod">
          <ac:chgData name="hassan MH" userId="84cd2103f36ef0dc" providerId="LiveId" clId="{503E8875-88F6-4C29-BD5A-496F9A349BB6}" dt="2022-04-24T15:52:32.987" v="1659"/>
          <ac:spMkLst>
            <pc:docMk/>
            <pc:sldMk cId="2852566979" sldId="412"/>
            <ac:spMk id="5" creationId="{A19704F6-5F91-44BD-8F04-124B6A505818}"/>
          </ac:spMkLst>
        </pc:spChg>
        <pc:spChg chg="mod">
          <ac:chgData name="hassan MH" userId="84cd2103f36ef0dc" providerId="LiveId" clId="{503E8875-88F6-4C29-BD5A-496F9A349BB6}" dt="2022-04-24T15:52:32.987" v="1659"/>
          <ac:spMkLst>
            <pc:docMk/>
            <pc:sldMk cId="2852566979" sldId="412"/>
            <ac:spMk id="9" creationId="{3BC08287-8C29-4D40-87AA-B23CF59CA1C4}"/>
          </ac:spMkLst>
        </pc:spChg>
        <pc:spChg chg="mod">
          <ac:chgData name="hassan MH" userId="84cd2103f36ef0dc" providerId="LiveId" clId="{503E8875-88F6-4C29-BD5A-496F9A349BB6}" dt="2022-04-24T15:52:32.987" v="1659"/>
          <ac:spMkLst>
            <pc:docMk/>
            <pc:sldMk cId="2852566979" sldId="412"/>
            <ac:spMk id="13" creationId="{7EEF3BEB-12FF-48BD-87EC-0C8776C72B6C}"/>
          </ac:spMkLst>
        </pc:spChg>
        <pc:spChg chg="mod">
          <ac:chgData name="hassan MH" userId="84cd2103f36ef0dc" providerId="LiveId" clId="{503E8875-88F6-4C29-BD5A-496F9A349BB6}" dt="2022-04-24T15:52:32.987" v="1659"/>
          <ac:spMkLst>
            <pc:docMk/>
            <pc:sldMk cId="2852566979" sldId="412"/>
            <ac:spMk id="14" creationId="{DE8D9976-A416-429E-AE00-FD714B96BFCA}"/>
          </ac:spMkLst>
        </pc:spChg>
        <pc:spChg chg="mod">
          <ac:chgData name="hassan MH" userId="84cd2103f36ef0dc" providerId="LiveId" clId="{503E8875-88F6-4C29-BD5A-496F9A349BB6}" dt="2022-04-24T15:52:32.987" v="1659"/>
          <ac:spMkLst>
            <pc:docMk/>
            <pc:sldMk cId="2852566979" sldId="412"/>
            <ac:spMk id="15" creationId="{A05E0225-328C-421B-B19D-193F6C367CF5}"/>
          </ac:spMkLst>
        </pc:spChg>
        <pc:spChg chg="mod">
          <ac:chgData name="hassan MH" userId="84cd2103f36ef0dc" providerId="LiveId" clId="{503E8875-88F6-4C29-BD5A-496F9A349BB6}" dt="2022-04-24T15:52:32.987" v="1659"/>
          <ac:spMkLst>
            <pc:docMk/>
            <pc:sldMk cId="2852566979" sldId="412"/>
            <ac:spMk id="16" creationId="{12A1E62E-30BA-46FA-B060-AFD000BBC9A0}"/>
          </ac:spMkLst>
        </pc:spChg>
        <pc:spChg chg="mod">
          <ac:chgData name="hassan MH" userId="84cd2103f36ef0dc" providerId="LiveId" clId="{503E8875-88F6-4C29-BD5A-496F9A349BB6}" dt="2022-04-24T15:52:32.987" v="1659"/>
          <ac:spMkLst>
            <pc:docMk/>
            <pc:sldMk cId="2852566979" sldId="412"/>
            <ac:spMk id="17" creationId="{E313AF61-92DC-4A7A-9EB1-0E13E348FAC3}"/>
          </ac:spMkLst>
        </pc:spChg>
        <pc:spChg chg="mod">
          <ac:chgData name="hassan MH" userId="84cd2103f36ef0dc" providerId="LiveId" clId="{503E8875-88F6-4C29-BD5A-496F9A349BB6}" dt="2022-04-24T15:52:32.987" v="1659"/>
          <ac:spMkLst>
            <pc:docMk/>
            <pc:sldMk cId="2852566979" sldId="412"/>
            <ac:spMk id="18" creationId="{9A3008E9-7095-4261-ACE8-02B0C028C88B}"/>
          </ac:spMkLst>
        </pc:spChg>
        <pc:spChg chg="mod">
          <ac:chgData name="hassan MH" userId="84cd2103f36ef0dc" providerId="LiveId" clId="{503E8875-88F6-4C29-BD5A-496F9A349BB6}" dt="2022-04-24T15:52:32.987" v="1659"/>
          <ac:spMkLst>
            <pc:docMk/>
            <pc:sldMk cId="2852566979" sldId="412"/>
            <ac:spMk id="19" creationId="{AA42DBC7-80C8-4D7B-AAEB-FC15F4B0EB12}"/>
          </ac:spMkLst>
        </pc:spChg>
        <pc:spChg chg="mod">
          <ac:chgData name="hassan MH" userId="84cd2103f36ef0dc" providerId="LiveId" clId="{503E8875-88F6-4C29-BD5A-496F9A349BB6}" dt="2022-04-24T15:52:32.987" v="1659"/>
          <ac:spMkLst>
            <pc:docMk/>
            <pc:sldMk cId="2852566979" sldId="412"/>
            <ac:spMk id="20" creationId="{B433E3CC-471B-4F91-8F78-9937A53F5F33}"/>
          </ac:spMkLst>
        </pc:spChg>
        <pc:spChg chg="mod">
          <ac:chgData name="hassan MH" userId="84cd2103f36ef0dc" providerId="LiveId" clId="{503E8875-88F6-4C29-BD5A-496F9A349BB6}" dt="2022-04-24T15:52:32.987" v="1659"/>
          <ac:spMkLst>
            <pc:docMk/>
            <pc:sldMk cId="2852566979" sldId="412"/>
            <ac:spMk id="21" creationId="{B3343F44-00BD-4C3C-A7F9-4C5EF34DEFB0}"/>
          </ac:spMkLst>
        </pc:spChg>
        <pc:spChg chg="mod">
          <ac:chgData name="hassan MH" userId="84cd2103f36ef0dc" providerId="LiveId" clId="{503E8875-88F6-4C29-BD5A-496F9A349BB6}" dt="2022-04-24T15:52:32.987" v="1659"/>
          <ac:spMkLst>
            <pc:docMk/>
            <pc:sldMk cId="2852566979" sldId="412"/>
            <ac:spMk id="22" creationId="{8443B549-E365-4B15-AF38-A3066E17D6B9}"/>
          </ac:spMkLst>
        </pc:spChg>
        <pc:spChg chg="mod">
          <ac:chgData name="hassan MH" userId="84cd2103f36ef0dc" providerId="LiveId" clId="{503E8875-88F6-4C29-BD5A-496F9A349BB6}" dt="2022-04-24T15:52:32.987" v="1659"/>
          <ac:spMkLst>
            <pc:docMk/>
            <pc:sldMk cId="2852566979" sldId="412"/>
            <ac:spMk id="23" creationId="{67E49D55-4109-46D6-BA44-ED5A78288A72}"/>
          </ac:spMkLst>
        </pc:spChg>
        <pc:spChg chg="mod">
          <ac:chgData name="hassan MH" userId="84cd2103f36ef0dc" providerId="LiveId" clId="{503E8875-88F6-4C29-BD5A-496F9A349BB6}" dt="2022-04-24T15:52:32.987" v="1659"/>
          <ac:spMkLst>
            <pc:docMk/>
            <pc:sldMk cId="2852566979" sldId="412"/>
            <ac:spMk id="24" creationId="{34DCE0D0-F7F3-4B95-9441-F4EF116D0751}"/>
          </ac:spMkLst>
        </pc:spChg>
        <pc:spChg chg="mod">
          <ac:chgData name="hassan MH" userId="84cd2103f36ef0dc" providerId="LiveId" clId="{503E8875-88F6-4C29-BD5A-496F9A349BB6}" dt="2022-04-24T15:52:32.987" v="1659"/>
          <ac:spMkLst>
            <pc:docMk/>
            <pc:sldMk cId="2852566979" sldId="412"/>
            <ac:spMk id="25" creationId="{95E7515A-4699-48AC-9B39-9C6158E561F2}"/>
          </ac:spMkLst>
        </pc:spChg>
        <pc:spChg chg="mod">
          <ac:chgData name="hassan MH" userId="84cd2103f36ef0dc" providerId="LiveId" clId="{503E8875-88F6-4C29-BD5A-496F9A349BB6}" dt="2022-04-24T15:52:32.987" v="1659"/>
          <ac:spMkLst>
            <pc:docMk/>
            <pc:sldMk cId="2852566979" sldId="412"/>
            <ac:spMk id="26" creationId="{D89F2BF0-6776-4B1B-A69F-99DD01C2A88B}"/>
          </ac:spMkLst>
        </pc:spChg>
        <pc:spChg chg="mod">
          <ac:chgData name="hassan MH" userId="84cd2103f36ef0dc" providerId="LiveId" clId="{503E8875-88F6-4C29-BD5A-496F9A349BB6}" dt="2022-04-24T15:52:32.987" v="1659"/>
          <ac:spMkLst>
            <pc:docMk/>
            <pc:sldMk cId="2852566979" sldId="412"/>
            <ac:spMk id="27" creationId="{7B2324D5-3910-407E-BB9B-7DDB4E9C20B4}"/>
          </ac:spMkLst>
        </pc:spChg>
        <pc:spChg chg="mod">
          <ac:chgData name="hassan MH" userId="84cd2103f36ef0dc" providerId="LiveId" clId="{503E8875-88F6-4C29-BD5A-496F9A349BB6}" dt="2022-04-24T15:52:32.987" v="1659"/>
          <ac:spMkLst>
            <pc:docMk/>
            <pc:sldMk cId="2852566979" sldId="412"/>
            <ac:spMk id="28" creationId="{EB6C29D1-6157-4183-B9BD-35C50FFC41B3}"/>
          </ac:spMkLst>
        </pc:spChg>
        <pc:spChg chg="mod">
          <ac:chgData name="hassan MH" userId="84cd2103f36ef0dc" providerId="LiveId" clId="{503E8875-88F6-4C29-BD5A-496F9A349BB6}" dt="2022-04-24T15:52:32.987" v="1659"/>
          <ac:spMkLst>
            <pc:docMk/>
            <pc:sldMk cId="2852566979" sldId="412"/>
            <ac:spMk id="29" creationId="{8A0BA7EA-3DA1-45B1-A525-BDE4136708C2}"/>
          </ac:spMkLst>
        </pc:spChg>
        <pc:spChg chg="mod">
          <ac:chgData name="hassan MH" userId="84cd2103f36ef0dc" providerId="LiveId" clId="{503E8875-88F6-4C29-BD5A-496F9A349BB6}" dt="2022-04-24T15:52:32.987" v="1659"/>
          <ac:spMkLst>
            <pc:docMk/>
            <pc:sldMk cId="2852566979" sldId="412"/>
            <ac:spMk id="30" creationId="{C8C0D322-5050-4FE6-82BC-C1901FEBD508}"/>
          </ac:spMkLst>
        </pc:spChg>
        <pc:spChg chg="mod">
          <ac:chgData name="hassan MH" userId="84cd2103f36ef0dc" providerId="LiveId" clId="{503E8875-88F6-4C29-BD5A-496F9A349BB6}" dt="2022-04-24T15:52:32.987" v="1659"/>
          <ac:spMkLst>
            <pc:docMk/>
            <pc:sldMk cId="2852566979" sldId="412"/>
            <ac:spMk id="31" creationId="{CC18A537-F54F-46CE-AF29-7EB77FA02DB8}"/>
          </ac:spMkLst>
        </pc:spChg>
        <pc:spChg chg="mod">
          <ac:chgData name="hassan MH" userId="84cd2103f36ef0dc" providerId="LiveId" clId="{503E8875-88F6-4C29-BD5A-496F9A349BB6}" dt="2022-04-24T15:52:32.987" v="1659"/>
          <ac:spMkLst>
            <pc:docMk/>
            <pc:sldMk cId="2852566979" sldId="412"/>
            <ac:spMk id="32" creationId="{7A5CC9F1-85C5-4038-800A-5E838F54DC32}"/>
          </ac:spMkLst>
        </pc:spChg>
        <pc:spChg chg="mod">
          <ac:chgData name="hassan MH" userId="84cd2103f36ef0dc" providerId="LiveId" clId="{503E8875-88F6-4C29-BD5A-496F9A349BB6}" dt="2022-04-24T15:52:32.987" v="1659"/>
          <ac:spMkLst>
            <pc:docMk/>
            <pc:sldMk cId="2852566979" sldId="412"/>
            <ac:spMk id="33" creationId="{91B37226-D8CC-4283-9793-E0030837F31F}"/>
          </ac:spMkLst>
        </pc:spChg>
        <pc:spChg chg="mod">
          <ac:chgData name="hassan MH" userId="84cd2103f36ef0dc" providerId="LiveId" clId="{503E8875-88F6-4C29-BD5A-496F9A349BB6}" dt="2022-04-24T15:52:32.987" v="1659"/>
          <ac:spMkLst>
            <pc:docMk/>
            <pc:sldMk cId="2852566979" sldId="412"/>
            <ac:spMk id="34" creationId="{90677B35-618C-4141-BE27-2C25D2810EC4}"/>
          </ac:spMkLst>
        </pc:spChg>
        <pc:spChg chg="mod">
          <ac:chgData name="hassan MH" userId="84cd2103f36ef0dc" providerId="LiveId" clId="{503E8875-88F6-4C29-BD5A-496F9A349BB6}" dt="2022-04-24T15:52:32.987" v="1659"/>
          <ac:spMkLst>
            <pc:docMk/>
            <pc:sldMk cId="2852566979" sldId="412"/>
            <ac:spMk id="35" creationId="{9F11C818-D8B9-432C-B5C6-7426AE0F11F4}"/>
          </ac:spMkLst>
        </pc:spChg>
        <pc:spChg chg="mod">
          <ac:chgData name="hassan MH" userId="84cd2103f36ef0dc" providerId="LiveId" clId="{503E8875-88F6-4C29-BD5A-496F9A349BB6}" dt="2022-04-24T15:52:32.987" v="1659"/>
          <ac:spMkLst>
            <pc:docMk/>
            <pc:sldMk cId="2852566979" sldId="412"/>
            <ac:spMk id="36" creationId="{736EB19C-8B6C-4DB9-9A3F-C12EAE9FC5B1}"/>
          </ac:spMkLst>
        </pc:spChg>
        <pc:spChg chg="mod">
          <ac:chgData name="hassan MH" userId="84cd2103f36ef0dc" providerId="LiveId" clId="{503E8875-88F6-4C29-BD5A-496F9A349BB6}" dt="2022-04-24T15:52:32.987" v="1659"/>
          <ac:spMkLst>
            <pc:docMk/>
            <pc:sldMk cId="2852566979" sldId="412"/>
            <ac:spMk id="37" creationId="{EB8DFD7C-FCF3-47EF-8A7F-E31976DB9EEC}"/>
          </ac:spMkLst>
        </pc:spChg>
        <pc:spChg chg="mod">
          <ac:chgData name="hassan MH" userId="84cd2103f36ef0dc" providerId="LiveId" clId="{503E8875-88F6-4C29-BD5A-496F9A349BB6}" dt="2022-04-24T15:52:32.987" v="1659"/>
          <ac:spMkLst>
            <pc:docMk/>
            <pc:sldMk cId="2852566979" sldId="412"/>
            <ac:spMk id="38" creationId="{80BB917E-16E3-41F2-914C-BB7FC35C088F}"/>
          </ac:spMkLst>
        </pc:spChg>
        <pc:spChg chg="mod">
          <ac:chgData name="hassan MH" userId="84cd2103f36ef0dc" providerId="LiveId" clId="{503E8875-88F6-4C29-BD5A-496F9A349BB6}" dt="2022-04-24T15:52:32.987" v="1659"/>
          <ac:spMkLst>
            <pc:docMk/>
            <pc:sldMk cId="2852566979" sldId="412"/>
            <ac:spMk id="39" creationId="{517578D7-2E5E-4F7D-A14C-00CDFEB5748A}"/>
          </ac:spMkLst>
        </pc:spChg>
        <pc:spChg chg="mod">
          <ac:chgData name="hassan MH" userId="84cd2103f36ef0dc" providerId="LiveId" clId="{503E8875-88F6-4C29-BD5A-496F9A349BB6}" dt="2022-04-24T15:52:32.987" v="1659"/>
          <ac:spMkLst>
            <pc:docMk/>
            <pc:sldMk cId="2852566979" sldId="412"/>
            <ac:spMk id="40" creationId="{535A2EF4-3A41-4EB7-A769-C1E981C4492C}"/>
          </ac:spMkLst>
        </pc:spChg>
        <pc:spChg chg="mod">
          <ac:chgData name="hassan MH" userId="84cd2103f36ef0dc" providerId="LiveId" clId="{503E8875-88F6-4C29-BD5A-496F9A349BB6}" dt="2022-04-24T15:52:32.987" v="1659"/>
          <ac:spMkLst>
            <pc:docMk/>
            <pc:sldMk cId="2852566979" sldId="412"/>
            <ac:spMk id="41" creationId="{AA518A66-87C4-44E9-A8CC-CC81F0437128}"/>
          </ac:spMkLst>
        </pc:spChg>
        <pc:spChg chg="mod">
          <ac:chgData name="hassan MH" userId="84cd2103f36ef0dc" providerId="LiveId" clId="{503E8875-88F6-4C29-BD5A-496F9A349BB6}" dt="2022-04-24T15:52:32.987" v="1659"/>
          <ac:spMkLst>
            <pc:docMk/>
            <pc:sldMk cId="2852566979" sldId="412"/>
            <ac:spMk id="42" creationId="{BD3EE343-366A-4C52-8791-E78B61BC33D2}"/>
          </ac:spMkLst>
        </pc:spChg>
        <pc:spChg chg="mod">
          <ac:chgData name="hassan MH" userId="84cd2103f36ef0dc" providerId="LiveId" clId="{503E8875-88F6-4C29-BD5A-496F9A349BB6}" dt="2022-04-24T15:52:32.987" v="1659"/>
          <ac:spMkLst>
            <pc:docMk/>
            <pc:sldMk cId="2852566979" sldId="412"/>
            <ac:spMk id="47" creationId="{0C484B9C-F1E9-4B5B-99AA-EE4E4AB8C016}"/>
          </ac:spMkLst>
        </pc:spChg>
        <pc:spChg chg="mod">
          <ac:chgData name="hassan MH" userId="84cd2103f36ef0dc" providerId="LiveId" clId="{503E8875-88F6-4C29-BD5A-496F9A349BB6}" dt="2022-04-24T15:52:32.987" v="1659"/>
          <ac:spMkLst>
            <pc:docMk/>
            <pc:sldMk cId="2852566979" sldId="412"/>
            <ac:spMk id="49" creationId="{9EEB38A9-B87A-4A8B-B082-CF93CC7F81E0}"/>
          </ac:spMkLst>
        </pc:spChg>
        <pc:spChg chg="mod">
          <ac:chgData name="hassan MH" userId="84cd2103f36ef0dc" providerId="LiveId" clId="{503E8875-88F6-4C29-BD5A-496F9A349BB6}" dt="2022-04-24T15:52:32.987" v="1659"/>
          <ac:spMkLst>
            <pc:docMk/>
            <pc:sldMk cId="2852566979" sldId="412"/>
            <ac:spMk id="50" creationId="{C589858D-542D-4501-B105-3CAB3BC06DCE}"/>
          </ac:spMkLst>
        </pc:spChg>
        <pc:spChg chg="mod">
          <ac:chgData name="hassan MH" userId="84cd2103f36ef0dc" providerId="LiveId" clId="{503E8875-88F6-4C29-BD5A-496F9A349BB6}" dt="2022-04-24T15:52:32.987" v="1659"/>
          <ac:spMkLst>
            <pc:docMk/>
            <pc:sldMk cId="2852566979" sldId="412"/>
            <ac:spMk id="51" creationId="{2DBBB3FA-8C58-4633-BE35-18B0E07ECD62}"/>
          </ac:spMkLst>
        </pc:spChg>
        <pc:spChg chg="mod">
          <ac:chgData name="hassan MH" userId="84cd2103f36ef0dc" providerId="LiveId" clId="{503E8875-88F6-4C29-BD5A-496F9A349BB6}" dt="2022-04-24T15:52:32.987" v="1659"/>
          <ac:spMkLst>
            <pc:docMk/>
            <pc:sldMk cId="2852566979" sldId="412"/>
            <ac:spMk id="52" creationId="{F3AFE94D-F9D2-416C-BA1B-397E8B011199}"/>
          </ac:spMkLst>
        </pc:spChg>
        <pc:spChg chg="mod">
          <ac:chgData name="hassan MH" userId="84cd2103f36ef0dc" providerId="LiveId" clId="{503E8875-88F6-4C29-BD5A-496F9A349BB6}" dt="2022-04-24T15:52:32.987" v="1659"/>
          <ac:spMkLst>
            <pc:docMk/>
            <pc:sldMk cId="2852566979" sldId="412"/>
            <ac:spMk id="53" creationId="{110107C3-0213-4BF0-8877-E24859175B25}"/>
          </ac:spMkLst>
        </pc:spChg>
        <pc:spChg chg="mod">
          <ac:chgData name="hassan MH" userId="84cd2103f36ef0dc" providerId="LiveId" clId="{503E8875-88F6-4C29-BD5A-496F9A349BB6}" dt="2022-04-24T15:52:32.987" v="1659"/>
          <ac:spMkLst>
            <pc:docMk/>
            <pc:sldMk cId="2852566979" sldId="412"/>
            <ac:spMk id="54" creationId="{48D38CC6-4921-42F8-8CB4-9C893F2CC080}"/>
          </ac:spMkLst>
        </pc:spChg>
        <pc:spChg chg="mod">
          <ac:chgData name="hassan MH" userId="84cd2103f36ef0dc" providerId="LiveId" clId="{503E8875-88F6-4C29-BD5A-496F9A349BB6}" dt="2022-04-24T15:52:32.987" v="1659"/>
          <ac:spMkLst>
            <pc:docMk/>
            <pc:sldMk cId="2852566979" sldId="412"/>
            <ac:spMk id="55" creationId="{4393B887-F3F1-4265-883F-F19696A3FD1D}"/>
          </ac:spMkLst>
        </pc:spChg>
        <pc:spChg chg="mod">
          <ac:chgData name="hassan MH" userId="84cd2103f36ef0dc" providerId="LiveId" clId="{503E8875-88F6-4C29-BD5A-496F9A349BB6}" dt="2022-04-24T15:52:32.987" v="1659"/>
          <ac:spMkLst>
            <pc:docMk/>
            <pc:sldMk cId="2852566979" sldId="412"/>
            <ac:spMk id="56" creationId="{D3963727-5B65-4E7A-A727-71F4C456556D}"/>
          </ac:spMkLst>
        </pc:spChg>
        <pc:spChg chg="mod">
          <ac:chgData name="hassan MH" userId="84cd2103f36ef0dc" providerId="LiveId" clId="{503E8875-88F6-4C29-BD5A-496F9A349BB6}" dt="2022-04-24T15:52:32.987" v="1659"/>
          <ac:spMkLst>
            <pc:docMk/>
            <pc:sldMk cId="2852566979" sldId="412"/>
            <ac:spMk id="59" creationId="{3667DA49-FB70-40BE-928F-0CBAADCAFADD}"/>
          </ac:spMkLst>
        </pc:spChg>
        <pc:spChg chg="mod">
          <ac:chgData name="hassan MH" userId="84cd2103f36ef0dc" providerId="LiveId" clId="{503E8875-88F6-4C29-BD5A-496F9A349BB6}" dt="2022-04-24T15:52:32.987" v="1659"/>
          <ac:spMkLst>
            <pc:docMk/>
            <pc:sldMk cId="2852566979" sldId="412"/>
            <ac:spMk id="60" creationId="{695A50FF-8ABC-4204-B102-771F81FECF1B}"/>
          </ac:spMkLst>
        </pc:spChg>
        <pc:spChg chg="mod">
          <ac:chgData name="hassan MH" userId="84cd2103f36ef0dc" providerId="LiveId" clId="{503E8875-88F6-4C29-BD5A-496F9A349BB6}" dt="2022-04-24T15:52:32.987" v="1659"/>
          <ac:spMkLst>
            <pc:docMk/>
            <pc:sldMk cId="2852566979" sldId="412"/>
            <ac:spMk id="61" creationId="{D6399D76-CD6D-476A-8427-B7EB0E5BFB60}"/>
          </ac:spMkLst>
        </pc:spChg>
        <pc:spChg chg="mod">
          <ac:chgData name="hassan MH" userId="84cd2103f36ef0dc" providerId="LiveId" clId="{503E8875-88F6-4C29-BD5A-496F9A349BB6}" dt="2022-04-24T15:52:32.987" v="1659"/>
          <ac:spMkLst>
            <pc:docMk/>
            <pc:sldMk cId="2852566979" sldId="412"/>
            <ac:spMk id="62" creationId="{B69DA7A5-A0A9-44D2-AD09-60B5070277DB}"/>
          </ac:spMkLst>
        </pc:spChg>
        <pc:spChg chg="mod">
          <ac:chgData name="hassan MH" userId="84cd2103f36ef0dc" providerId="LiveId" clId="{503E8875-88F6-4C29-BD5A-496F9A349BB6}" dt="2022-04-24T15:52:32.987" v="1659"/>
          <ac:spMkLst>
            <pc:docMk/>
            <pc:sldMk cId="2852566979" sldId="412"/>
            <ac:spMk id="63" creationId="{6EAB33A8-953F-44DB-899E-74DE20E5CB45}"/>
          </ac:spMkLst>
        </pc:spChg>
        <pc:spChg chg="mod">
          <ac:chgData name="hassan MH" userId="84cd2103f36ef0dc" providerId="LiveId" clId="{503E8875-88F6-4C29-BD5A-496F9A349BB6}" dt="2022-04-24T15:52:32.987" v="1659"/>
          <ac:spMkLst>
            <pc:docMk/>
            <pc:sldMk cId="2852566979" sldId="412"/>
            <ac:spMk id="64" creationId="{DA689733-508D-4E4D-A217-B3B3AB8D2857}"/>
          </ac:spMkLst>
        </pc:spChg>
        <pc:spChg chg="mod">
          <ac:chgData name="hassan MH" userId="84cd2103f36ef0dc" providerId="LiveId" clId="{503E8875-88F6-4C29-BD5A-496F9A349BB6}" dt="2022-04-24T15:52:32.987" v="1659"/>
          <ac:spMkLst>
            <pc:docMk/>
            <pc:sldMk cId="2852566979" sldId="412"/>
            <ac:spMk id="65" creationId="{2F585547-4BE6-407E-B348-9E76431FF905}"/>
          </ac:spMkLst>
        </pc:spChg>
        <pc:spChg chg="mod">
          <ac:chgData name="hassan MH" userId="84cd2103f36ef0dc" providerId="LiveId" clId="{503E8875-88F6-4C29-BD5A-496F9A349BB6}" dt="2022-04-24T15:52:32.987" v="1659"/>
          <ac:spMkLst>
            <pc:docMk/>
            <pc:sldMk cId="2852566979" sldId="412"/>
            <ac:spMk id="68" creationId="{F99D5544-8865-4191-B8FB-EB61B0E09B8A}"/>
          </ac:spMkLst>
        </pc:spChg>
        <pc:spChg chg="mod">
          <ac:chgData name="hassan MH" userId="84cd2103f36ef0dc" providerId="LiveId" clId="{503E8875-88F6-4C29-BD5A-496F9A349BB6}" dt="2022-04-24T15:52:32.987" v="1659"/>
          <ac:spMkLst>
            <pc:docMk/>
            <pc:sldMk cId="2852566979" sldId="412"/>
            <ac:spMk id="69" creationId="{D189939F-EBA7-474E-B2D7-3311E1626253}"/>
          </ac:spMkLst>
        </pc:spChg>
        <pc:spChg chg="mod">
          <ac:chgData name="hassan MH" userId="84cd2103f36ef0dc" providerId="LiveId" clId="{503E8875-88F6-4C29-BD5A-496F9A349BB6}" dt="2022-04-24T15:52:32.987" v="1659"/>
          <ac:spMkLst>
            <pc:docMk/>
            <pc:sldMk cId="2852566979" sldId="412"/>
            <ac:spMk id="70" creationId="{2BC690E8-8EF2-44E8-A30C-B4A918E50AD7}"/>
          </ac:spMkLst>
        </pc:spChg>
        <pc:spChg chg="mod">
          <ac:chgData name="hassan MH" userId="84cd2103f36ef0dc" providerId="LiveId" clId="{503E8875-88F6-4C29-BD5A-496F9A349BB6}" dt="2022-04-24T15:52:32.987" v="1659"/>
          <ac:spMkLst>
            <pc:docMk/>
            <pc:sldMk cId="2852566979" sldId="412"/>
            <ac:spMk id="71" creationId="{FDF34C42-E0D5-4739-992E-3137434F53E6}"/>
          </ac:spMkLst>
        </pc:spChg>
        <pc:spChg chg="mod">
          <ac:chgData name="hassan MH" userId="84cd2103f36ef0dc" providerId="LiveId" clId="{503E8875-88F6-4C29-BD5A-496F9A349BB6}" dt="2022-04-24T15:52:32.987" v="1659"/>
          <ac:spMkLst>
            <pc:docMk/>
            <pc:sldMk cId="2852566979" sldId="412"/>
            <ac:spMk id="72" creationId="{3CF1A531-9FD7-4288-85AB-A1DF5D807B5C}"/>
          </ac:spMkLst>
        </pc:spChg>
        <pc:spChg chg="mod">
          <ac:chgData name="hassan MH" userId="84cd2103f36ef0dc" providerId="LiveId" clId="{503E8875-88F6-4C29-BD5A-496F9A349BB6}" dt="2022-04-24T15:52:32.987" v="1659"/>
          <ac:spMkLst>
            <pc:docMk/>
            <pc:sldMk cId="2852566979" sldId="412"/>
            <ac:spMk id="74" creationId="{12455B57-826C-4134-853E-3F6BB4937035}"/>
          </ac:spMkLst>
        </pc:spChg>
        <pc:spChg chg="mod">
          <ac:chgData name="hassan MH" userId="84cd2103f36ef0dc" providerId="LiveId" clId="{503E8875-88F6-4C29-BD5A-496F9A349BB6}" dt="2022-04-24T15:52:32.987" v="1659"/>
          <ac:spMkLst>
            <pc:docMk/>
            <pc:sldMk cId="2852566979" sldId="412"/>
            <ac:spMk id="75" creationId="{866296C6-8AF6-4EF5-BC24-46D7FACBEF05}"/>
          </ac:spMkLst>
        </pc:spChg>
        <pc:spChg chg="mod">
          <ac:chgData name="hassan MH" userId="84cd2103f36ef0dc" providerId="LiveId" clId="{503E8875-88F6-4C29-BD5A-496F9A349BB6}" dt="2022-04-24T15:52:32.987" v="1659"/>
          <ac:spMkLst>
            <pc:docMk/>
            <pc:sldMk cId="2852566979" sldId="412"/>
            <ac:spMk id="76" creationId="{79E6E6A1-8238-4669-9174-9599DB8350A5}"/>
          </ac:spMkLst>
        </pc:spChg>
        <pc:spChg chg="mod">
          <ac:chgData name="hassan MH" userId="84cd2103f36ef0dc" providerId="LiveId" clId="{503E8875-88F6-4C29-BD5A-496F9A349BB6}" dt="2022-04-24T15:52:32.987" v="1659"/>
          <ac:spMkLst>
            <pc:docMk/>
            <pc:sldMk cId="2852566979" sldId="412"/>
            <ac:spMk id="77" creationId="{24CEBCAA-8C6C-4BE3-9D28-D8D591675FCA}"/>
          </ac:spMkLst>
        </pc:spChg>
        <pc:spChg chg="mod">
          <ac:chgData name="hassan MH" userId="84cd2103f36ef0dc" providerId="LiveId" clId="{503E8875-88F6-4C29-BD5A-496F9A349BB6}" dt="2022-04-24T15:52:32.987" v="1659"/>
          <ac:spMkLst>
            <pc:docMk/>
            <pc:sldMk cId="2852566979" sldId="412"/>
            <ac:spMk id="78" creationId="{0B18FD09-18B0-4A99-B113-4509590A5329}"/>
          </ac:spMkLst>
        </pc:spChg>
        <pc:spChg chg="mod">
          <ac:chgData name="hassan MH" userId="84cd2103f36ef0dc" providerId="LiveId" clId="{503E8875-88F6-4C29-BD5A-496F9A349BB6}" dt="2022-04-24T15:52:32.987" v="1659"/>
          <ac:spMkLst>
            <pc:docMk/>
            <pc:sldMk cId="2852566979" sldId="412"/>
            <ac:spMk id="79" creationId="{E03747E9-1885-4F09-A382-73E7BAC38E47}"/>
          </ac:spMkLst>
        </pc:spChg>
        <pc:spChg chg="mod">
          <ac:chgData name="hassan MH" userId="84cd2103f36ef0dc" providerId="LiveId" clId="{503E8875-88F6-4C29-BD5A-496F9A349BB6}" dt="2022-04-24T15:52:32.987" v="1659"/>
          <ac:spMkLst>
            <pc:docMk/>
            <pc:sldMk cId="2852566979" sldId="412"/>
            <ac:spMk id="80" creationId="{EC63D7FE-FDE8-40BF-8198-B31D13D57E70}"/>
          </ac:spMkLst>
        </pc:spChg>
        <pc:spChg chg="mod">
          <ac:chgData name="hassan MH" userId="84cd2103f36ef0dc" providerId="LiveId" clId="{503E8875-88F6-4C29-BD5A-496F9A349BB6}" dt="2022-04-24T15:52:32.987" v="1659"/>
          <ac:spMkLst>
            <pc:docMk/>
            <pc:sldMk cId="2852566979" sldId="412"/>
            <ac:spMk id="82" creationId="{ACF2F0C6-745B-4BA2-A61E-2271A9AEC932}"/>
          </ac:spMkLst>
        </pc:spChg>
        <pc:spChg chg="mod">
          <ac:chgData name="hassan MH" userId="84cd2103f36ef0dc" providerId="LiveId" clId="{503E8875-88F6-4C29-BD5A-496F9A349BB6}" dt="2022-04-24T15:52:32.987" v="1659"/>
          <ac:spMkLst>
            <pc:docMk/>
            <pc:sldMk cId="2852566979" sldId="412"/>
            <ac:spMk id="85" creationId="{AF7B9535-3C28-4EA1-8DD4-CAFC34E116A2}"/>
          </ac:spMkLst>
        </pc:spChg>
        <pc:spChg chg="mod">
          <ac:chgData name="hassan MH" userId="84cd2103f36ef0dc" providerId="LiveId" clId="{503E8875-88F6-4C29-BD5A-496F9A349BB6}" dt="2022-04-24T15:52:32.987" v="1659"/>
          <ac:spMkLst>
            <pc:docMk/>
            <pc:sldMk cId="2852566979" sldId="412"/>
            <ac:spMk id="86" creationId="{4BFD36FB-6F42-4A95-81A5-BA3205FF247A}"/>
          </ac:spMkLst>
        </pc:spChg>
        <pc:spChg chg="mod">
          <ac:chgData name="hassan MH" userId="84cd2103f36ef0dc" providerId="LiveId" clId="{503E8875-88F6-4C29-BD5A-496F9A349BB6}" dt="2022-04-24T15:52:32.987" v="1659"/>
          <ac:spMkLst>
            <pc:docMk/>
            <pc:sldMk cId="2852566979" sldId="412"/>
            <ac:spMk id="87" creationId="{CEC67C68-BB5E-44DE-AFFF-60C984B0C1DF}"/>
          </ac:spMkLst>
        </pc:spChg>
        <pc:spChg chg="mod">
          <ac:chgData name="hassan MH" userId="84cd2103f36ef0dc" providerId="LiveId" clId="{503E8875-88F6-4C29-BD5A-496F9A349BB6}" dt="2022-04-24T15:52:32.987" v="1659"/>
          <ac:spMkLst>
            <pc:docMk/>
            <pc:sldMk cId="2852566979" sldId="412"/>
            <ac:spMk id="88" creationId="{A6754BBA-53C7-4C98-A589-2032ED7E5D8C}"/>
          </ac:spMkLst>
        </pc:spChg>
        <pc:spChg chg="mod">
          <ac:chgData name="hassan MH" userId="84cd2103f36ef0dc" providerId="LiveId" clId="{503E8875-88F6-4C29-BD5A-496F9A349BB6}" dt="2022-04-24T15:52:32.987" v="1659"/>
          <ac:spMkLst>
            <pc:docMk/>
            <pc:sldMk cId="2852566979" sldId="412"/>
            <ac:spMk id="89" creationId="{BFC78692-E8F2-48C7-8D38-F15E8A83E137}"/>
          </ac:spMkLst>
        </pc:spChg>
        <pc:spChg chg="mod">
          <ac:chgData name="hassan MH" userId="84cd2103f36ef0dc" providerId="LiveId" clId="{503E8875-88F6-4C29-BD5A-496F9A349BB6}" dt="2022-04-24T15:52:32.987" v="1659"/>
          <ac:spMkLst>
            <pc:docMk/>
            <pc:sldMk cId="2852566979" sldId="412"/>
            <ac:spMk id="90" creationId="{CFFF6483-D70F-40B6-9CA7-9342F347C1ED}"/>
          </ac:spMkLst>
        </pc:spChg>
        <pc:spChg chg="mod">
          <ac:chgData name="hassan MH" userId="84cd2103f36ef0dc" providerId="LiveId" clId="{503E8875-88F6-4C29-BD5A-496F9A349BB6}" dt="2022-04-24T15:52:32.987" v="1659"/>
          <ac:spMkLst>
            <pc:docMk/>
            <pc:sldMk cId="2852566979" sldId="412"/>
            <ac:spMk id="91" creationId="{1998682B-1065-4AA3-A3A5-C0D02482E480}"/>
          </ac:spMkLst>
        </pc:spChg>
        <pc:spChg chg="mod">
          <ac:chgData name="hassan MH" userId="84cd2103f36ef0dc" providerId="LiveId" clId="{503E8875-88F6-4C29-BD5A-496F9A349BB6}" dt="2022-04-24T15:52:32.987" v="1659"/>
          <ac:spMkLst>
            <pc:docMk/>
            <pc:sldMk cId="2852566979" sldId="412"/>
            <ac:spMk id="92" creationId="{E4D8F07B-1EA1-4454-A51D-406D5E6A9631}"/>
          </ac:spMkLst>
        </pc:spChg>
        <pc:spChg chg="mod">
          <ac:chgData name="hassan MH" userId="84cd2103f36ef0dc" providerId="LiveId" clId="{503E8875-88F6-4C29-BD5A-496F9A349BB6}" dt="2022-04-24T15:52:32.987" v="1659"/>
          <ac:spMkLst>
            <pc:docMk/>
            <pc:sldMk cId="2852566979" sldId="412"/>
            <ac:spMk id="93" creationId="{60407A1C-51AF-4423-90D5-4BBBA1EF0A33}"/>
          </ac:spMkLst>
        </pc:spChg>
        <pc:spChg chg="mod">
          <ac:chgData name="hassan MH" userId="84cd2103f36ef0dc" providerId="LiveId" clId="{503E8875-88F6-4C29-BD5A-496F9A349BB6}" dt="2022-04-24T15:52:32.987" v="1659"/>
          <ac:spMkLst>
            <pc:docMk/>
            <pc:sldMk cId="2852566979" sldId="412"/>
            <ac:spMk id="94" creationId="{15954C48-719E-4970-8848-6BEF6B040D0E}"/>
          </ac:spMkLst>
        </pc:spChg>
        <pc:spChg chg="mod">
          <ac:chgData name="hassan MH" userId="84cd2103f36ef0dc" providerId="LiveId" clId="{503E8875-88F6-4C29-BD5A-496F9A349BB6}" dt="2022-04-24T15:52:32.987" v="1659"/>
          <ac:spMkLst>
            <pc:docMk/>
            <pc:sldMk cId="2852566979" sldId="412"/>
            <ac:spMk id="95" creationId="{1209589F-5BE5-4114-BFB9-15D5C6AFF881}"/>
          </ac:spMkLst>
        </pc:spChg>
        <pc:spChg chg="mod">
          <ac:chgData name="hassan MH" userId="84cd2103f36ef0dc" providerId="LiveId" clId="{503E8875-88F6-4C29-BD5A-496F9A349BB6}" dt="2022-04-24T15:52:32.987" v="1659"/>
          <ac:spMkLst>
            <pc:docMk/>
            <pc:sldMk cId="2852566979" sldId="412"/>
            <ac:spMk id="96" creationId="{2792DDE5-82BA-4720-87D7-EC9503FFCECE}"/>
          </ac:spMkLst>
        </pc:spChg>
        <pc:spChg chg="mod">
          <ac:chgData name="hassan MH" userId="84cd2103f36ef0dc" providerId="LiveId" clId="{503E8875-88F6-4C29-BD5A-496F9A349BB6}" dt="2022-04-24T15:52:32.987" v="1659"/>
          <ac:spMkLst>
            <pc:docMk/>
            <pc:sldMk cId="2852566979" sldId="412"/>
            <ac:spMk id="97" creationId="{C85035C2-6B39-44E8-A4E0-A39B80DBB48F}"/>
          </ac:spMkLst>
        </pc:spChg>
        <pc:spChg chg="mod">
          <ac:chgData name="hassan MH" userId="84cd2103f36ef0dc" providerId="LiveId" clId="{503E8875-88F6-4C29-BD5A-496F9A349BB6}" dt="2022-04-24T15:52:32.987" v="1659"/>
          <ac:spMkLst>
            <pc:docMk/>
            <pc:sldMk cId="2852566979" sldId="412"/>
            <ac:spMk id="98" creationId="{FAB438DF-7DAA-4696-A536-A9FE8C0EBBE8}"/>
          </ac:spMkLst>
        </pc:spChg>
        <pc:spChg chg="mod">
          <ac:chgData name="hassan MH" userId="84cd2103f36ef0dc" providerId="LiveId" clId="{503E8875-88F6-4C29-BD5A-496F9A349BB6}" dt="2022-04-24T15:52:32.987" v="1659"/>
          <ac:spMkLst>
            <pc:docMk/>
            <pc:sldMk cId="2852566979" sldId="412"/>
            <ac:spMk id="99" creationId="{D73F37FE-3AF8-478F-BE34-0FCC2BF2A4AA}"/>
          </ac:spMkLst>
        </pc:spChg>
        <pc:spChg chg="mod">
          <ac:chgData name="hassan MH" userId="84cd2103f36ef0dc" providerId="LiveId" clId="{503E8875-88F6-4C29-BD5A-496F9A349BB6}" dt="2022-04-24T15:52:32.987" v="1659"/>
          <ac:spMkLst>
            <pc:docMk/>
            <pc:sldMk cId="2852566979" sldId="412"/>
            <ac:spMk id="100" creationId="{09B2BD13-73CB-444E-A89E-8905AB01896A}"/>
          </ac:spMkLst>
        </pc:spChg>
        <pc:spChg chg="mod">
          <ac:chgData name="hassan MH" userId="84cd2103f36ef0dc" providerId="LiveId" clId="{503E8875-88F6-4C29-BD5A-496F9A349BB6}" dt="2022-04-24T15:52:32.987" v="1659"/>
          <ac:spMkLst>
            <pc:docMk/>
            <pc:sldMk cId="2852566979" sldId="412"/>
            <ac:spMk id="103" creationId="{0527211F-59E1-448B-8DFD-817088B7FE5C}"/>
          </ac:spMkLst>
        </pc:spChg>
        <pc:spChg chg="mod">
          <ac:chgData name="hassan MH" userId="84cd2103f36ef0dc" providerId="LiveId" clId="{503E8875-88F6-4C29-BD5A-496F9A349BB6}" dt="2022-04-24T15:52:32.987" v="1659"/>
          <ac:spMkLst>
            <pc:docMk/>
            <pc:sldMk cId="2852566979" sldId="412"/>
            <ac:spMk id="104" creationId="{A556372D-26A3-4D3B-B2D3-5DAD290C2160}"/>
          </ac:spMkLst>
        </pc:spChg>
        <pc:spChg chg="mod">
          <ac:chgData name="hassan MH" userId="84cd2103f36ef0dc" providerId="LiveId" clId="{503E8875-88F6-4C29-BD5A-496F9A349BB6}" dt="2022-04-24T15:52:32.987" v="1659"/>
          <ac:spMkLst>
            <pc:docMk/>
            <pc:sldMk cId="2852566979" sldId="412"/>
            <ac:spMk id="107" creationId="{BA2FECBB-826E-4A82-BCA8-16BAF4A2600B}"/>
          </ac:spMkLst>
        </pc:spChg>
        <pc:spChg chg="mod">
          <ac:chgData name="hassan MH" userId="84cd2103f36ef0dc" providerId="LiveId" clId="{503E8875-88F6-4C29-BD5A-496F9A349BB6}" dt="2022-04-24T15:52:32.987" v="1659"/>
          <ac:spMkLst>
            <pc:docMk/>
            <pc:sldMk cId="2852566979" sldId="412"/>
            <ac:spMk id="111" creationId="{A6DC4198-E362-4C97-B73B-65D478B2125E}"/>
          </ac:spMkLst>
        </pc:spChg>
        <pc:spChg chg="mod">
          <ac:chgData name="hassan MH" userId="84cd2103f36ef0dc" providerId="LiveId" clId="{503E8875-88F6-4C29-BD5A-496F9A349BB6}" dt="2022-04-24T15:52:32.987" v="1659"/>
          <ac:spMkLst>
            <pc:docMk/>
            <pc:sldMk cId="2852566979" sldId="412"/>
            <ac:spMk id="112" creationId="{C11B6291-7B28-483E-B7AA-5413B118BD8D}"/>
          </ac:spMkLst>
        </pc:spChg>
        <pc:spChg chg="mod">
          <ac:chgData name="hassan MH" userId="84cd2103f36ef0dc" providerId="LiveId" clId="{503E8875-88F6-4C29-BD5A-496F9A349BB6}" dt="2022-04-24T15:52:32.987" v="1659"/>
          <ac:spMkLst>
            <pc:docMk/>
            <pc:sldMk cId="2852566979" sldId="412"/>
            <ac:spMk id="113" creationId="{08027B30-AB7B-4116-B70C-4067FD1A9EC4}"/>
          </ac:spMkLst>
        </pc:spChg>
        <pc:spChg chg="mod">
          <ac:chgData name="hassan MH" userId="84cd2103f36ef0dc" providerId="LiveId" clId="{503E8875-88F6-4C29-BD5A-496F9A349BB6}" dt="2022-04-24T15:52:32.987" v="1659"/>
          <ac:spMkLst>
            <pc:docMk/>
            <pc:sldMk cId="2852566979" sldId="412"/>
            <ac:spMk id="114" creationId="{24CFAF9F-5373-4724-842A-4560B37CE209}"/>
          </ac:spMkLst>
        </pc:spChg>
        <pc:spChg chg="mod">
          <ac:chgData name="hassan MH" userId="84cd2103f36ef0dc" providerId="LiveId" clId="{503E8875-88F6-4C29-BD5A-496F9A349BB6}" dt="2022-04-24T15:52:32.987" v="1659"/>
          <ac:spMkLst>
            <pc:docMk/>
            <pc:sldMk cId="2852566979" sldId="412"/>
            <ac:spMk id="115" creationId="{F362C144-F9E7-4EB9-9A35-D61AE45AF51B}"/>
          </ac:spMkLst>
        </pc:spChg>
        <pc:spChg chg="mod">
          <ac:chgData name="hassan MH" userId="84cd2103f36ef0dc" providerId="LiveId" clId="{503E8875-88F6-4C29-BD5A-496F9A349BB6}" dt="2022-04-24T15:52:32.987" v="1659"/>
          <ac:spMkLst>
            <pc:docMk/>
            <pc:sldMk cId="2852566979" sldId="412"/>
            <ac:spMk id="116" creationId="{0D46566C-6417-4259-8555-01AC9DBEFD4B}"/>
          </ac:spMkLst>
        </pc:spChg>
        <pc:spChg chg="mod">
          <ac:chgData name="hassan MH" userId="84cd2103f36ef0dc" providerId="LiveId" clId="{503E8875-88F6-4C29-BD5A-496F9A349BB6}" dt="2022-04-24T15:52:32.987" v="1659"/>
          <ac:spMkLst>
            <pc:docMk/>
            <pc:sldMk cId="2852566979" sldId="412"/>
            <ac:spMk id="117" creationId="{1A1B5836-4856-45C3-AE3E-F535C9B40E7A}"/>
          </ac:spMkLst>
        </pc:spChg>
        <pc:spChg chg="mod">
          <ac:chgData name="hassan MH" userId="84cd2103f36ef0dc" providerId="LiveId" clId="{503E8875-88F6-4C29-BD5A-496F9A349BB6}" dt="2022-04-24T15:52:32.987" v="1659"/>
          <ac:spMkLst>
            <pc:docMk/>
            <pc:sldMk cId="2852566979" sldId="412"/>
            <ac:spMk id="119" creationId="{5E0DD930-123C-4E40-8D77-AC034ED807A5}"/>
          </ac:spMkLst>
        </pc:spChg>
        <pc:spChg chg="mod">
          <ac:chgData name="hassan MH" userId="84cd2103f36ef0dc" providerId="LiveId" clId="{503E8875-88F6-4C29-BD5A-496F9A349BB6}" dt="2022-04-24T15:52:32.987" v="1659"/>
          <ac:spMkLst>
            <pc:docMk/>
            <pc:sldMk cId="2852566979" sldId="412"/>
            <ac:spMk id="121" creationId="{AA68A3D0-8ED7-4C9B-8818-CDC3A23554B7}"/>
          </ac:spMkLst>
        </pc:spChg>
        <pc:spChg chg="mod">
          <ac:chgData name="hassan MH" userId="84cd2103f36ef0dc" providerId="LiveId" clId="{503E8875-88F6-4C29-BD5A-496F9A349BB6}" dt="2022-04-24T15:52:32.987" v="1659"/>
          <ac:spMkLst>
            <pc:docMk/>
            <pc:sldMk cId="2852566979" sldId="412"/>
            <ac:spMk id="122" creationId="{B1878809-1634-4EA4-AA50-C9C21D79D52C}"/>
          </ac:spMkLst>
        </pc:spChg>
        <pc:spChg chg="mod">
          <ac:chgData name="hassan MH" userId="84cd2103f36ef0dc" providerId="LiveId" clId="{503E8875-88F6-4C29-BD5A-496F9A349BB6}" dt="2022-04-24T15:52:32.987" v="1659"/>
          <ac:spMkLst>
            <pc:docMk/>
            <pc:sldMk cId="2852566979" sldId="412"/>
            <ac:spMk id="123" creationId="{E6E87D27-CE2C-4516-AAC9-D0D7D0CC2847}"/>
          </ac:spMkLst>
        </pc:spChg>
        <pc:spChg chg="mod">
          <ac:chgData name="hassan MH" userId="84cd2103f36ef0dc" providerId="LiveId" clId="{503E8875-88F6-4C29-BD5A-496F9A349BB6}" dt="2022-04-24T15:52:32.987" v="1659"/>
          <ac:spMkLst>
            <pc:docMk/>
            <pc:sldMk cId="2852566979" sldId="412"/>
            <ac:spMk id="124" creationId="{CE2D26B4-EB33-42BE-8633-619620D78CA9}"/>
          </ac:spMkLst>
        </pc:spChg>
        <pc:spChg chg="mod">
          <ac:chgData name="hassan MH" userId="84cd2103f36ef0dc" providerId="LiveId" clId="{503E8875-88F6-4C29-BD5A-496F9A349BB6}" dt="2022-04-24T15:52:32.987" v="1659"/>
          <ac:spMkLst>
            <pc:docMk/>
            <pc:sldMk cId="2852566979" sldId="412"/>
            <ac:spMk id="125" creationId="{C0195BA5-D129-4CF8-8B69-F6FBFBF960AD}"/>
          </ac:spMkLst>
        </pc:spChg>
        <pc:spChg chg="mod">
          <ac:chgData name="hassan MH" userId="84cd2103f36ef0dc" providerId="LiveId" clId="{503E8875-88F6-4C29-BD5A-496F9A349BB6}" dt="2022-04-24T15:52:32.987" v="1659"/>
          <ac:spMkLst>
            <pc:docMk/>
            <pc:sldMk cId="2852566979" sldId="412"/>
            <ac:spMk id="126" creationId="{ADC59AE9-8C17-4274-8C00-1F15DFD8BAA2}"/>
          </ac:spMkLst>
        </pc:spChg>
        <pc:spChg chg="mod">
          <ac:chgData name="hassan MH" userId="84cd2103f36ef0dc" providerId="LiveId" clId="{503E8875-88F6-4C29-BD5A-496F9A349BB6}" dt="2022-04-24T15:52:32.987" v="1659"/>
          <ac:spMkLst>
            <pc:docMk/>
            <pc:sldMk cId="2852566979" sldId="412"/>
            <ac:spMk id="127" creationId="{3C10417A-0008-4B93-942F-2A4A42F5F152}"/>
          </ac:spMkLst>
        </pc:spChg>
        <pc:spChg chg="mod">
          <ac:chgData name="hassan MH" userId="84cd2103f36ef0dc" providerId="LiveId" clId="{503E8875-88F6-4C29-BD5A-496F9A349BB6}" dt="2022-04-24T15:52:32.987" v="1659"/>
          <ac:spMkLst>
            <pc:docMk/>
            <pc:sldMk cId="2852566979" sldId="412"/>
            <ac:spMk id="128" creationId="{F18012D8-75E5-48E4-BE1B-166F7EA64681}"/>
          </ac:spMkLst>
        </pc:spChg>
        <pc:spChg chg="mod">
          <ac:chgData name="hassan MH" userId="84cd2103f36ef0dc" providerId="LiveId" clId="{503E8875-88F6-4C29-BD5A-496F9A349BB6}" dt="2022-04-24T15:52:32.987" v="1659"/>
          <ac:spMkLst>
            <pc:docMk/>
            <pc:sldMk cId="2852566979" sldId="412"/>
            <ac:spMk id="129" creationId="{B87892C2-AEAA-4885-AF26-B2F8C64AC18C}"/>
          </ac:spMkLst>
        </pc:spChg>
        <pc:spChg chg="mod">
          <ac:chgData name="hassan MH" userId="84cd2103f36ef0dc" providerId="LiveId" clId="{503E8875-88F6-4C29-BD5A-496F9A349BB6}" dt="2022-04-24T15:52:32.987" v="1659"/>
          <ac:spMkLst>
            <pc:docMk/>
            <pc:sldMk cId="2852566979" sldId="412"/>
            <ac:spMk id="130" creationId="{26915173-61B1-4FBA-88FB-070F929429CA}"/>
          </ac:spMkLst>
        </pc:spChg>
        <pc:spChg chg="mod">
          <ac:chgData name="hassan MH" userId="84cd2103f36ef0dc" providerId="LiveId" clId="{503E8875-88F6-4C29-BD5A-496F9A349BB6}" dt="2022-04-24T15:52:32.987" v="1659"/>
          <ac:spMkLst>
            <pc:docMk/>
            <pc:sldMk cId="2852566979" sldId="412"/>
            <ac:spMk id="131" creationId="{17404D67-284C-4362-9D05-B014A5D4A9B6}"/>
          </ac:spMkLst>
        </pc:spChg>
        <pc:spChg chg="mod">
          <ac:chgData name="hassan MH" userId="84cd2103f36ef0dc" providerId="LiveId" clId="{503E8875-88F6-4C29-BD5A-496F9A349BB6}" dt="2022-04-24T15:52:32.987" v="1659"/>
          <ac:spMkLst>
            <pc:docMk/>
            <pc:sldMk cId="2852566979" sldId="412"/>
            <ac:spMk id="132" creationId="{284F2150-D97C-476E-99FA-2D38C7AD1D7B}"/>
          </ac:spMkLst>
        </pc:spChg>
        <pc:spChg chg="mod">
          <ac:chgData name="hassan MH" userId="84cd2103f36ef0dc" providerId="LiveId" clId="{503E8875-88F6-4C29-BD5A-496F9A349BB6}" dt="2022-04-24T15:52:32.987" v="1659"/>
          <ac:spMkLst>
            <pc:docMk/>
            <pc:sldMk cId="2852566979" sldId="412"/>
            <ac:spMk id="133" creationId="{A255F075-24C9-4F5F-8C0C-547F8B0F9B1C}"/>
          </ac:spMkLst>
        </pc:spChg>
        <pc:spChg chg="mod">
          <ac:chgData name="hassan MH" userId="84cd2103f36ef0dc" providerId="LiveId" clId="{503E8875-88F6-4C29-BD5A-496F9A349BB6}" dt="2022-04-24T15:52:32.987" v="1659"/>
          <ac:spMkLst>
            <pc:docMk/>
            <pc:sldMk cId="2852566979" sldId="412"/>
            <ac:spMk id="134" creationId="{9D1C2C2B-FB41-4F58-BAB6-FB571E67BDCC}"/>
          </ac:spMkLst>
        </pc:spChg>
        <pc:spChg chg="mod">
          <ac:chgData name="hassan MH" userId="84cd2103f36ef0dc" providerId="LiveId" clId="{503E8875-88F6-4C29-BD5A-496F9A349BB6}" dt="2022-04-24T15:52:32.987" v="1659"/>
          <ac:spMkLst>
            <pc:docMk/>
            <pc:sldMk cId="2852566979" sldId="412"/>
            <ac:spMk id="137" creationId="{B756E875-2CE9-4D18-B66B-CD6D6905FBFB}"/>
          </ac:spMkLst>
        </pc:spChg>
        <pc:spChg chg="mod">
          <ac:chgData name="hassan MH" userId="84cd2103f36ef0dc" providerId="LiveId" clId="{503E8875-88F6-4C29-BD5A-496F9A349BB6}" dt="2022-04-24T15:52:32.987" v="1659"/>
          <ac:spMkLst>
            <pc:docMk/>
            <pc:sldMk cId="2852566979" sldId="412"/>
            <ac:spMk id="138" creationId="{6AEF7966-8628-41F1-8A7F-956ECE86FF60}"/>
          </ac:spMkLst>
        </pc:spChg>
        <pc:spChg chg="mod">
          <ac:chgData name="hassan MH" userId="84cd2103f36ef0dc" providerId="LiveId" clId="{503E8875-88F6-4C29-BD5A-496F9A349BB6}" dt="2022-04-24T15:52:32.987" v="1659"/>
          <ac:spMkLst>
            <pc:docMk/>
            <pc:sldMk cId="2852566979" sldId="412"/>
            <ac:spMk id="139" creationId="{80FDE48E-B0AC-4A7C-BB9E-EE26674E380C}"/>
          </ac:spMkLst>
        </pc:spChg>
        <pc:spChg chg="mod">
          <ac:chgData name="hassan MH" userId="84cd2103f36ef0dc" providerId="LiveId" clId="{503E8875-88F6-4C29-BD5A-496F9A349BB6}" dt="2022-04-24T15:52:32.987" v="1659"/>
          <ac:spMkLst>
            <pc:docMk/>
            <pc:sldMk cId="2852566979" sldId="412"/>
            <ac:spMk id="140" creationId="{165180EB-7E77-4221-8F81-379C36D979B5}"/>
          </ac:spMkLst>
        </pc:spChg>
        <pc:spChg chg="mod">
          <ac:chgData name="hassan MH" userId="84cd2103f36ef0dc" providerId="LiveId" clId="{503E8875-88F6-4C29-BD5A-496F9A349BB6}" dt="2022-04-24T15:52:32.987" v="1659"/>
          <ac:spMkLst>
            <pc:docMk/>
            <pc:sldMk cId="2852566979" sldId="412"/>
            <ac:spMk id="141" creationId="{90BDCEBC-B4AF-4688-89AA-E0A112B9A2D5}"/>
          </ac:spMkLst>
        </pc:spChg>
        <pc:spChg chg="mod">
          <ac:chgData name="hassan MH" userId="84cd2103f36ef0dc" providerId="LiveId" clId="{503E8875-88F6-4C29-BD5A-496F9A349BB6}" dt="2022-04-24T15:52:32.987" v="1659"/>
          <ac:spMkLst>
            <pc:docMk/>
            <pc:sldMk cId="2852566979" sldId="412"/>
            <ac:spMk id="142" creationId="{284DD82D-BF6A-490C-A102-7455EA17353E}"/>
          </ac:spMkLst>
        </pc:spChg>
        <pc:spChg chg="mod">
          <ac:chgData name="hassan MH" userId="84cd2103f36ef0dc" providerId="LiveId" clId="{503E8875-88F6-4C29-BD5A-496F9A349BB6}" dt="2022-04-24T15:52:32.987" v="1659"/>
          <ac:spMkLst>
            <pc:docMk/>
            <pc:sldMk cId="2852566979" sldId="412"/>
            <ac:spMk id="145" creationId="{F01E6C61-0806-4CC7-9634-53C54D98EE7D}"/>
          </ac:spMkLst>
        </pc:spChg>
        <pc:spChg chg="mod">
          <ac:chgData name="hassan MH" userId="84cd2103f36ef0dc" providerId="LiveId" clId="{503E8875-88F6-4C29-BD5A-496F9A349BB6}" dt="2022-04-24T15:52:32.987" v="1659"/>
          <ac:spMkLst>
            <pc:docMk/>
            <pc:sldMk cId="2852566979" sldId="412"/>
            <ac:spMk id="147" creationId="{864172BE-9263-4140-B68A-4A583715E925}"/>
          </ac:spMkLst>
        </pc:spChg>
        <pc:spChg chg="mod">
          <ac:chgData name="hassan MH" userId="84cd2103f36ef0dc" providerId="LiveId" clId="{503E8875-88F6-4C29-BD5A-496F9A349BB6}" dt="2022-04-24T15:52:32.987" v="1659"/>
          <ac:spMkLst>
            <pc:docMk/>
            <pc:sldMk cId="2852566979" sldId="412"/>
            <ac:spMk id="148" creationId="{F495434F-6D2C-4671-963C-389777AA9DD9}"/>
          </ac:spMkLst>
        </pc:spChg>
        <pc:spChg chg="mod">
          <ac:chgData name="hassan MH" userId="84cd2103f36ef0dc" providerId="LiveId" clId="{503E8875-88F6-4C29-BD5A-496F9A349BB6}" dt="2022-04-24T15:52:32.987" v="1659"/>
          <ac:spMkLst>
            <pc:docMk/>
            <pc:sldMk cId="2852566979" sldId="412"/>
            <ac:spMk id="149" creationId="{88841899-1228-4C6A-A315-44C923C5EAAD}"/>
          </ac:spMkLst>
        </pc:spChg>
        <pc:spChg chg="mod">
          <ac:chgData name="hassan MH" userId="84cd2103f36ef0dc" providerId="LiveId" clId="{503E8875-88F6-4C29-BD5A-496F9A349BB6}" dt="2022-04-24T15:52:32.987" v="1659"/>
          <ac:spMkLst>
            <pc:docMk/>
            <pc:sldMk cId="2852566979" sldId="412"/>
            <ac:spMk id="150" creationId="{CD9D1F06-A3FA-484B-BE39-7CACE1CB8FCA}"/>
          </ac:spMkLst>
        </pc:spChg>
        <pc:spChg chg="mod">
          <ac:chgData name="hassan MH" userId="84cd2103f36ef0dc" providerId="LiveId" clId="{503E8875-88F6-4C29-BD5A-496F9A349BB6}" dt="2022-04-24T15:52:32.987" v="1659"/>
          <ac:spMkLst>
            <pc:docMk/>
            <pc:sldMk cId="2852566979" sldId="412"/>
            <ac:spMk id="151" creationId="{2AB79DE5-DBF7-4637-AAFD-AEFF720F1D1A}"/>
          </ac:spMkLst>
        </pc:spChg>
        <pc:spChg chg="mod">
          <ac:chgData name="hassan MH" userId="84cd2103f36ef0dc" providerId="LiveId" clId="{503E8875-88F6-4C29-BD5A-496F9A349BB6}" dt="2022-04-24T15:52:32.987" v="1659"/>
          <ac:spMkLst>
            <pc:docMk/>
            <pc:sldMk cId="2852566979" sldId="412"/>
            <ac:spMk id="152" creationId="{9EAE110A-8647-4069-93C9-C007AB051297}"/>
          </ac:spMkLst>
        </pc:spChg>
        <pc:spChg chg="mod">
          <ac:chgData name="hassan MH" userId="84cd2103f36ef0dc" providerId="LiveId" clId="{503E8875-88F6-4C29-BD5A-496F9A349BB6}" dt="2022-04-24T15:52:32.987" v="1659"/>
          <ac:spMkLst>
            <pc:docMk/>
            <pc:sldMk cId="2852566979" sldId="412"/>
            <ac:spMk id="153" creationId="{04A8284E-4583-4DB8-AA6C-BD70298F9136}"/>
          </ac:spMkLst>
        </pc:spChg>
        <pc:spChg chg="mod">
          <ac:chgData name="hassan MH" userId="84cd2103f36ef0dc" providerId="LiveId" clId="{503E8875-88F6-4C29-BD5A-496F9A349BB6}" dt="2022-04-24T15:52:32.987" v="1659"/>
          <ac:spMkLst>
            <pc:docMk/>
            <pc:sldMk cId="2852566979" sldId="412"/>
            <ac:spMk id="154" creationId="{B0E71986-6A5D-45C1-A336-522E3ED32078}"/>
          </ac:spMkLst>
        </pc:spChg>
        <pc:spChg chg="mod">
          <ac:chgData name="hassan MH" userId="84cd2103f36ef0dc" providerId="LiveId" clId="{503E8875-88F6-4C29-BD5A-496F9A349BB6}" dt="2022-04-24T15:52:32.987" v="1659"/>
          <ac:spMkLst>
            <pc:docMk/>
            <pc:sldMk cId="2852566979" sldId="412"/>
            <ac:spMk id="155" creationId="{2F79128D-2DC0-4651-9D7F-86E9799167B3}"/>
          </ac:spMkLst>
        </pc:spChg>
        <pc:spChg chg="mod">
          <ac:chgData name="hassan MH" userId="84cd2103f36ef0dc" providerId="LiveId" clId="{503E8875-88F6-4C29-BD5A-496F9A349BB6}" dt="2022-04-24T15:52:32.987" v="1659"/>
          <ac:spMkLst>
            <pc:docMk/>
            <pc:sldMk cId="2852566979" sldId="412"/>
            <ac:spMk id="156" creationId="{A6FD7087-0EA5-4273-91E5-B764299EA67A}"/>
          </ac:spMkLst>
        </pc:spChg>
        <pc:spChg chg="mod">
          <ac:chgData name="hassan MH" userId="84cd2103f36ef0dc" providerId="LiveId" clId="{503E8875-88F6-4C29-BD5A-496F9A349BB6}" dt="2022-04-24T15:52:32.987" v="1659"/>
          <ac:spMkLst>
            <pc:docMk/>
            <pc:sldMk cId="2852566979" sldId="412"/>
            <ac:spMk id="157" creationId="{6DD1A15E-A1E9-4170-B68E-831630906156}"/>
          </ac:spMkLst>
        </pc:spChg>
        <pc:spChg chg="mod">
          <ac:chgData name="hassan MH" userId="84cd2103f36ef0dc" providerId="LiveId" clId="{503E8875-88F6-4C29-BD5A-496F9A349BB6}" dt="2022-04-24T15:52:52.325" v="1660"/>
          <ac:spMkLst>
            <pc:docMk/>
            <pc:sldMk cId="2852566979" sldId="412"/>
            <ac:spMk id="160" creationId="{FBD53CCD-9B4B-40A8-AEE6-C35C3380F62F}"/>
          </ac:spMkLst>
        </pc:spChg>
        <pc:spChg chg="mod">
          <ac:chgData name="hassan MH" userId="84cd2103f36ef0dc" providerId="LiveId" clId="{503E8875-88F6-4C29-BD5A-496F9A349BB6}" dt="2022-04-24T15:52:52.325" v="1660"/>
          <ac:spMkLst>
            <pc:docMk/>
            <pc:sldMk cId="2852566979" sldId="412"/>
            <ac:spMk id="161" creationId="{3E950A17-F810-47D9-83B2-5006CEBCA1C3}"/>
          </ac:spMkLst>
        </pc:spChg>
        <pc:spChg chg="mod">
          <ac:chgData name="hassan MH" userId="84cd2103f36ef0dc" providerId="LiveId" clId="{503E8875-88F6-4C29-BD5A-496F9A349BB6}" dt="2022-04-24T15:52:52.325" v="1660"/>
          <ac:spMkLst>
            <pc:docMk/>
            <pc:sldMk cId="2852566979" sldId="412"/>
            <ac:spMk id="162" creationId="{2CC5EE67-E21B-4A16-B33B-C32DBADDC0BE}"/>
          </ac:spMkLst>
        </pc:spChg>
        <pc:spChg chg="mod">
          <ac:chgData name="hassan MH" userId="84cd2103f36ef0dc" providerId="LiveId" clId="{503E8875-88F6-4C29-BD5A-496F9A349BB6}" dt="2022-04-24T15:52:52.325" v="1660"/>
          <ac:spMkLst>
            <pc:docMk/>
            <pc:sldMk cId="2852566979" sldId="412"/>
            <ac:spMk id="163" creationId="{FBC17715-84B9-433E-9049-CF9FB7FD50B8}"/>
          </ac:spMkLst>
        </pc:spChg>
        <pc:spChg chg="mod">
          <ac:chgData name="hassan MH" userId="84cd2103f36ef0dc" providerId="LiveId" clId="{503E8875-88F6-4C29-BD5A-496F9A349BB6}" dt="2022-04-24T15:52:52.325" v="1660"/>
          <ac:spMkLst>
            <pc:docMk/>
            <pc:sldMk cId="2852566979" sldId="412"/>
            <ac:spMk id="166" creationId="{84214236-18FD-4AAF-84C0-94FEAFF88CD7}"/>
          </ac:spMkLst>
        </pc:spChg>
        <pc:spChg chg="mod">
          <ac:chgData name="hassan MH" userId="84cd2103f36ef0dc" providerId="LiveId" clId="{503E8875-88F6-4C29-BD5A-496F9A349BB6}" dt="2022-04-24T15:52:52.325" v="1660"/>
          <ac:spMkLst>
            <pc:docMk/>
            <pc:sldMk cId="2852566979" sldId="412"/>
            <ac:spMk id="167" creationId="{D275391E-2A8B-47FE-AC8C-13E5D4230D85}"/>
          </ac:spMkLst>
        </pc:spChg>
        <pc:spChg chg="mod">
          <ac:chgData name="hassan MH" userId="84cd2103f36ef0dc" providerId="LiveId" clId="{503E8875-88F6-4C29-BD5A-496F9A349BB6}" dt="2022-04-24T15:52:52.325" v="1660"/>
          <ac:spMkLst>
            <pc:docMk/>
            <pc:sldMk cId="2852566979" sldId="412"/>
            <ac:spMk id="168" creationId="{55F933BE-3306-4AA4-8F9D-B2C610F7D58C}"/>
          </ac:spMkLst>
        </pc:spChg>
        <pc:spChg chg="mod">
          <ac:chgData name="hassan MH" userId="84cd2103f36ef0dc" providerId="LiveId" clId="{503E8875-88F6-4C29-BD5A-496F9A349BB6}" dt="2022-04-24T15:52:52.325" v="1660"/>
          <ac:spMkLst>
            <pc:docMk/>
            <pc:sldMk cId="2852566979" sldId="412"/>
            <ac:spMk id="169" creationId="{162AD350-26C5-4DB4-8D5A-742D70AB7C04}"/>
          </ac:spMkLst>
        </pc:spChg>
        <pc:spChg chg="mod">
          <ac:chgData name="hassan MH" userId="84cd2103f36ef0dc" providerId="LiveId" clId="{503E8875-88F6-4C29-BD5A-496F9A349BB6}" dt="2022-04-24T15:52:52.325" v="1660"/>
          <ac:spMkLst>
            <pc:docMk/>
            <pc:sldMk cId="2852566979" sldId="412"/>
            <ac:spMk id="170" creationId="{6C4C4242-F648-4017-B9C6-B69E3557F89C}"/>
          </ac:spMkLst>
        </pc:spChg>
        <pc:spChg chg="mod">
          <ac:chgData name="hassan MH" userId="84cd2103f36ef0dc" providerId="LiveId" clId="{503E8875-88F6-4C29-BD5A-496F9A349BB6}" dt="2022-04-24T15:52:52.325" v="1660"/>
          <ac:spMkLst>
            <pc:docMk/>
            <pc:sldMk cId="2852566979" sldId="412"/>
            <ac:spMk id="171" creationId="{797C3702-DA7E-47FF-A0F3-FE5B829883BB}"/>
          </ac:spMkLst>
        </pc:spChg>
        <pc:spChg chg="mod">
          <ac:chgData name="hassan MH" userId="84cd2103f36ef0dc" providerId="LiveId" clId="{503E8875-88F6-4C29-BD5A-496F9A349BB6}" dt="2022-04-24T15:52:52.325" v="1660"/>
          <ac:spMkLst>
            <pc:docMk/>
            <pc:sldMk cId="2852566979" sldId="412"/>
            <ac:spMk id="172" creationId="{94B12E59-9D72-487F-ACC6-01730B950D34}"/>
          </ac:spMkLst>
        </pc:spChg>
        <pc:spChg chg="mod">
          <ac:chgData name="hassan MH" userId="84cd2103f36ef0dc" providerId="LiveId" clId="{503E8875-88F6-4C29-BD5A-496F9A349BB6}" dt="2022-04-24T15:54:16.446" v="1679"/>
          <ac:spMkLst>
            <pc:docMk/>
            <pc:sldMk cId="2852566979" sldId="412"/>
            <ac:spMk id="179" creationId="{9ABD6038-81A8-4B0E-91DF-9D01A2005958}"/>
          </ac:spMkLst>
        </pc:spChg>
        <pc:spChg chg="mod">
          <ac:chgData name="hassan MH" userId="84cd2103f36ef0dc" providerId="LiveId" clId="{503E8875-88F6-4C29-BD5A-496F9A349BB6}" dt="2022-04-24T15:54:16.446" v="1679"/>
          <ac:spMkLst>
            <pc:docMk/>
            <pc:sldMk cId="2852566979" sldId="412"/>
            <ac:spMk id="180" creationId="{F34D3FE9-A741-46F1-BC97-3B45C5BAC123}"/>
          </ac:spMkLst>
        </pc:spChg>
        <pc:spChg chg="mod">
          <ac:chgData name="hassan MH" userId="84cd2103f36ef0dc" providerId="LiveId" clId="{503E8875-88F6-4C29-BD5A-496F9A349BB6}" dt="2022-04-24T15:54:16.446" v="1679"/>
          <ac:spMkLst>
            <pc:docMk/>
            <pc:sldMk cId="2852566979" sldId="412"/>
            <ac:spMk id="181" creationId="{03D8C291-CE7E-46EF-9175-9A63A3ECF719}"/>
          </ac:spMkLst>
        </pc:spChg>
        <pc:spChg chg="mod">
          <ac:chgData name="hassan MH" userId="84cd2103f36ef0dc" providerId="LiveId" clId="{503E8875-88F6-4C29-BD5A-496F9A349BB6}" dt="2022-04-24T15:54:16.446" v="1679"/>
          <ac:spMkLst>
            <pc:docMk/>
            <pc:sldMk cId="2852566979" sldId="412"/>
            <ac:spMk id="182" creationId="{EE477AC4-C411-4C4C-B7E6-826035E49BA4}"/>
          </ac:spMkLst>
        </pc:spChg>
        <pc:spChg chg="mod">
          <ac:chgData name="hassan MH" userId="84cd2103f36ef0dc" providerId="LiveId" clId="{503E8875-88F6-4C29-BD5A-496F9A349BB6}" dt="2022-04-24T15:54:16.446" v="1679"/>
          <ac:spMkLst>
            <pc:docMk/>
            <pc:sldMk cId="2852566979" sldId="412"/>
            <ac:spMk id="183" creationId="{C7F2D3E6-844B-49CC-B064-C8877DD0F5BD}"/>
          </ac:spMkLst>
        </pc:spChg>
        <pc:spChg chg="mod">
          <ac:chgData name="hassan MH" userId="84cd2103f36ef0dc" providerId="LiveId" clId="{503E8875-88F6-4C29-BD5A-496F9A349BB6}" dt="2022-04-24T15:54:16.446" v="1679"/>
          <ac:spMkLst>
            <pc:docMk/>
            <pc:sldMk cId="2852566979" sldId="412"/>
            <ac:spMk id="184" creationId="{E0837DE0-8440-4791-83C3-D02583D9C338}"/>
          </ac:spMkLst>
        </pc:spChg>
        <pc:spChg chg="mod">
          <ac:chgData name="hassan MH" userId="84cd2103f36ef0dc" providerId="LiveId" clId="{503E8875-88F6-4C29-BD5A-496F9A349BB6}" dt="2022-04-24T15:54:16.446" v="1679"/>
          <ac:spMkLst>
            <pc:docMk/>
            <pc:sldMk cId="2852566979" sldId="412"/>
            <ac:spMk id="186" creationId="{5D21686D-B3C4-4CA0-9F10-B1C1F0ED0F4A}"/>
          </ac:spMkLst>
        </pc:spChg>
        <pc:spChg chg="mod">
          <ac:chgData name="hassan MH" userId="84cd2103f36ef0dc" providerId="LiveId" clId="{503E8875-88F6-4C29-BD5A-496F9A349BB6}" dt="2022-04-24T15:54:16.446" v="1679"/>
          <ac:spMkLst>
            <pc:docMk/>
            <pc:sldMk cId="2852566979" sldId="412"/>
            <ac:spMk id="187" creationId="{4AEEA226-FDC3-4D2C-BDF5-A88B7B60E810}"/>
          </ac:spMkLst>
        </pc:spChg>
        <pc:spChg chg="mod">
          <ac:chgData name="hassan MH" userId="84cd2103f36ef0dc" providerId="LiveId" clId="{503E8875-88F6-4C29-BD5A-496F9A349BB6}" dt="2022-04-24T15:54:16.446" v="1679"/>
          <ac:spMkLst>
            <pc:docMk/>
            <pc:sldMk cId="2852566979" sldId="412"/>
            <ac:spMk id="188" creationId="{C44626F4-2384-4FEA-B312-86FA6FEC54CE}"/>
          </ac:spMkLst>
        </pc:spChg>
        <pc:spChg chg="mod">
          <ac:chgData name="hassan MH" userId="84cd2103f36ef0dc" providerId="LiveId" clId="{503E8875-88F6-4C29-BD5A-496F9A349BB6}" dt="2022-04-24T15:54:16.446" v="1679"/>
          <ac:spMkLst>
            <pc:docMk/>
            <pc:sldMk cId="2852566979" sldId="412"/>
            <ac:spMk id="189" creationId="{DFBE83F4-E65C-4E39-9084-4FE1C816D261}"/>
          </ac:spMkLst>
        </pc:spChg>
        <pc:spChg chg="mod">
          <ac:chgData name="hassan MH" userId="84cd2103f36ef0dc" providerId="LiveId" clId="{503E8875-88F6-4C29-BD5A-496F9A349BB6}" dt="2022-04-24T15:54:16.446" v="1679"/>
          <ac:spMkLst>
            <pc:docMk/>
            <pc:sldMk cId="2852566979" sldId="412"/>
            <ac:spMk id="190" creationId="{BEE743F6-3525-45D8-8BA2-95C2F947DD60}"/>
          </ac:spMkLst>
        </pc:spChg>
        <pc:spChg chg="mod">
          <ac:chgData name="hassan MH" userId="84cd2103f36ef0dc" providerId="LiveId" clId="{503E8875-88F6-4C29-BD5A-496F9A349BB6}" dt="2022-04-24T15:54:16.446" v="1679"/>
          <ac:spMkLst>
            <pc:docMk/>
            <pc:sldMk cId="2852566979" sldId="412"/>
            <ac:spMk id="191" creationId="{95D7D1EC-707B-459C-AE80-EA8F4F91F12D}"/>
          </ac:spMkLst>
        </pc:spChg>
        <pc:spChg chg="mod">
          <ac:chgData name="hassan MH" userId="84cd2103f36ef0dc" providerId="LiveId" clId="{503E8875-88F6-4C29-BD5A-496F9A349BB6}" dt="2022-04-24T15:54:16.446" v="1679"/>
          <ac:spMkLst>
            <pc:docMk/>
            <pc:sldMk cId="2852566979" sldId="412"/>
            <ac:spMk id="192" creationId="{A6EAF091-94D2-4ADB-B7DE-F38D8CCCAE37}"/>
          </ac:spMkLst>
        </pc:spChg>
        <pc:spChg chg="mod">
          <ac:chgData name="hassan MH" userId="84cd2103f36ef0dc" providerId="LiveId" clId="{503E8875-88F6-4C29-BD5A-496F9A349BB6}" dt="2022-04-24T15:54:16.446" v="1679"/>
          <ac:spMkLst>
            <pc:docMk/>
            <pc:sldMk cId="2852566979" sldId="412"/>
            <ac:spMk id="193" creationId="{0E740A08-039D-437D-8F99-CE9B899E3C04}"/>
          </ac:spMkLst>
        </pc:spChg>
        <pc:spChg chg="mod">
          <ac:chgData name="hassan MH" userId="84cd2103f36ef0dc" providerId="LiveId" clId="{503E8875-88F6-4C29-BD5A-496F9A349BB6}" dt="2022-04-24T15:54:16.446" v="1679"/>
          <ac:spMkLst>
            <pc:docMk/>
            <pc:sldMk cId="2852566979" sldId="412"/>
            <ac:spMk id="194" creationId="{EBF3D8A2-E806-47A1-8B47-A46CA9F1D314}"/>
          </ac:spMkLst>
        </pc:spChg>
        <pc:spChg chg="mod">
          <ac:chgData name="hassan MH" userId="84cd2103f36ef0dc" providerId="LiveId" clId="{503E8875-88F6-4C29-BD5A-496F9A349BB6}" dt="2022-04-24T15:54:16.446" v="1679"/>
          <ac:spMkLst>
            <pc:docMk/>
            <pc:sldMk cId="2852566979" sldId="412"/>
            <ac:spMk id="195" creationId="{F2AFE447-AD5B-4897-A16B-4548FF6D3941}"/>
          </ac:spMkLst>
        </pc:spChg>
        <pc:spChg chg="mod">
          <ac:chgData name="hassan MH" userId="84cd2103f36ef0dc" providerId="LiveId" clId="{503E8875-88F6-4C29-BD5A-496F9A349BB6}" dt="2022-04-24T15:54:16.446" v="1679"/>
          <ac:spMkLst>
            <pc:docMk/>
            <pc:sldMk cId="2852566979" sldId="412"/>
            <ac:spMk id="196" creationId="{F79A3709-654B-4463-8616-CC6156072AC4}"/>
          </ac:spMkLst>
        </pc:spChg>
        <pc:spChg chg="mod">
          <ac:chgData name="hassan MH" userId="84cd2103f36ef0dc" providerId="LiveId" clId="{503E8875-88F6-4C29-BD5A-496F9A349BB6}" dt="2022-04-24T15:54:16.446" v="1679"/>
          <ac:spMkLst>
            <pc:docMk/>
            <pc:sldMk cId="2852566979" sldId="412"/>
            <ac:spMk id="197" creationId="{D06235CE-58BB-41E2-ACCE-7FE9362DE4D4}"/>
          </ac:spMkLst>
        </pc:spChg>
        <pc:spChg chg="mod">
          <ac:chgData name="hassan MH" userId="84cd2103f36ef0dc" providerId="LiveId" clId="{503E8875-88F6-4C29-BD5A-496F9A349BB6}" dt="2022-04-24T15:54:16.446" v="1679"/>
          <ac:spMkLst>
            <pc:docMk/>
            <pc:sldMk cId="2852566979" sldId="412"/>
            <ac:spMk id="198" creationId="{83FC4DC7-1D99-4EC5-81E1-91A4AC883FB8}"/>
          </ac:spMkLst>
        </pc:spChg>
        <pc:spChg chg="mod">
          <ac:chgData name="hassan MH" userId="84cd2103f36ef0dc" providerId="LiveId" clId="{503E8875-88F6-4C29-BD5A-496F9A349BB6}" dt="2022-04-24T15:54:16.446" v="1679"/>
          <ac:spMkLst>
            <pc:docMk/>
            <pc:sldMk cId="2852566979" sldId="412"/>
            <ac:spMk id="200" creationId="{A1D1F6A1-B5F5-48D5-BEA9-2D5F0571E7CE}"/>
          </ac:spMkLst>
        </pc:spChg>
        <pc:spChg chg="mod">
          <ac:chgData name="hassan MH" userId="84cd2103f36ef0dc" providerId="LiveId" clId="{503E8875-88F6-4C29-BD5A-496F9A349BB6}" dt="2022-04-24T15:54:16.446" v="1679"/>
          <ac:spMkLst>
            <pc:docMk/>
            <pc:sldMk cId="2852566979" sldId="412"/>
            <ac:spMk id="202" creationId="{F931AF32-3B7B-44C0-9A43-C48F0493E50C}"/>
          </ac:spMkLst>
        </pc:spChg>
        <pc:spChg chg="mod">
          <ac:chgData name="hassan MH" userId="84cd2103f36ef0dc" providerId="LiveId" clId="{503E8875-88F6-4C29-BD5A-496F9A349BB6}" dt="2022-04-24T15:54:16.446" v="1679"/>
          <ac:spMkLst>
            <pc:docMk/>
            <pc:sldMk cId="2852566979" sldId="412"/>
            <ac:spMk id="203" creationId="{03CAC1C6-6D75-4A2A-8293-71BFD2F04113}"/>
          </ac:spMkLst>
        </pc:spChg>
        <pc:spChg chg="mod">
          <ac:chgData name="hassan MH" userId="84cd2103f36ef0dc" providerId="LiveId" clId="{503E8875-88F6-4C29-BD5A-496F9A349BB6}" dt="2022-04-24T15:54:16.446" v="1679"/>
          <ac:spMkLst>
            <pc:docMk/>
            <pc:sldMk cId="2852566979" sldId="412"/>
            <ac:spMk id="204" creationId="{EA8AD353-374C-436B-9FEE-037874ECB8C8}"/>
          </ac:spMkLst>
        </pc:spChg>
        <pc:spChg chg="mod">
          <ac:chgData name="hassan MH" userId="84cd2103f36ef0dc" providerId="LiveId" clId="{503E8875-88F6-4C29-BD5A-496F9A349BB6}" dt="2022-04-24T15:54:16.446" v="1679"/>
          <ac:spMkLst>
            <pc:docMk/>
            <pc:sldMk cId="2852566979" sldId="412"/>
            <ac:spMk id="210" creationId="{E3A41FF4-47AC-4971-9630-AA94E7A366E3}"/>
          </ac:spMkLst>
        </pc:spChg>
        <pc:spChg chg="mod">
          <ac:chgData name="hassan MH" userId="84cd2103f36ef0dc" providerId="LiveId" clId="{503E8875-88F6-4C29-BD5A-496F9A349BB6}" dt="2022-04-24T15:54:16.446" v="1679"/>
          <ac:spMkLst>
            <pc:docMk/>
            <pc:sldMk cId="2852566979" sldId="412"/>
            <ac:spMk id="211" creationId="{536D4A3A-BB56-4B61-B0C5-51E3139A83DA}"/>
          </ac:spMkLst>
        </pc:spChg>
        <pc:spChg chg="mod">
          <ac:chgData name="hassan MH" userId="84cd2103f36ef0dc" providerId="LiveId" clId="{503E8875-88F6-4C29-BD5A-496F9A349BB6}" dt="2022-04-24T15:54:16.446" v="1679"/>
          <ac:spMkLst>
            <pc:docMk/>
            <pc:sldMk cId="2852566979" sldId="412"/>
            <ac:spMk id="212" creationId="{AE4B56E8-7B2B-4A9B-A8BB-2AEA5F2BD7E9}"/>
          </ac:spMkLst>
        </pc:spChg>
        <pc:spChg chg="mod">
          <ac:chgData name="hassan MH" userId="84cd2103f36ef0dc" providerId="LiveId" clId="{503E8875-88F6-4C29-BD5A-496F9A349BB6}" dt="2022-04-24T15:54:16.446" v="1679"/>
          <ac:spMkLst>
            <pc:docMk/>
            <pc:sldMk cId="2852566979" sldId="412"/>
            <ac:spMk id="213" creationId="{040121DD-4D92-4154-9CF8-DC319DA40EE6}"/>
          </ac:spMkLst>
        </pc:spChg>
        <pc:spChg chg="mod">
          <ac:chgData name="hassan MH" userId="84cd2103f36ef0dc" providerId="LiveId" clId="{503E8875-88F6-4C29-BD5A-496F9A349BB6}" dt="2022-04-24T15:54:16.446" v="1679"/>
          <ac:spMkLst>
            <pc:docMk/>
            <pc:sldMk cId="2852566979" sldId="412"/>
            <ac:spMk id="214" creationId="{4D09B005-CDEC-4373-B4EC-80E2BDC28D64}"/>
          </ac:spMkLst>
        </pc:spChg>
        <pc:spChg chg="mod">
          <ac:chgData name="hassan MH" userId="84cd2103f36ef0dc" providerId="LiveId" clId="{503E8875-88F6-4C29-BD5A-496F9A349BB6}" dt="2022-04-24T15:54:16.446" v="1679"/>
          <ac:spMkLst>
            <pc:docMk/>
            <pc:sldMk cId="2852566979" sldId="412"/>
            <ac:spMk id="215" creationId="{77CDCFD9-8D8B-415D-BFEA-2751D281E34F}"/>
          </ac:spMkLst>
        </pc:spChg>
        <pc:spChg chg="mod">
          <ac:chgData name="hassan MH" userId="84cd2103f36ef0dc" providerId="LiveId" clId="{503E8875-88F6-4C29-BD5A-496F9A349BB6}" dt="2022-04-24T15:54:16.446" v="1679"/>
          <ac:spMkLst>
            <pc:docMk/>
            <pc:sldMk cId="2852566979" sldId="412"/>
            <ac:spMk id="216" creationId="{BA4E7EC2-00DB-4D55-AD46-64CF87224F77}"/>
          </ac:spMkLst>
        </pc:spChg>
        <pc:spChg chg="mod">
          <ac:chgData name="hassan MH" userId="84cd2103f36ef0dc" providerId="LiveId" clId="{503E8875-88F6-4C29-BD5A-496F9A349BB6}" dt="2022-04-24T15:54:16.446" v="1679"/>
          <ac:spMkLst>
            <pc:docMk/>
            <pc:sldMk cId="2852566979" sldId="412"/>
            <ac:spMk id="217" creationId="{0282F46A-AAFD-4E12-9F0B-28CADEBE0D38}"/>
          </ac:spMkLst>
        </pc:spChg>
        <pc:spChg chg="mod">
          <ac:chgData name="hassan MH" userId="84cd2103f36ef0dc" providerId="LiveId" clId="{503E8875-88F6-4C29-BD5A-496F9A349BB6}" dt="2022-04-24T15:54:16.446" v="1679"/>
          <ac:spMkLst>
            <pc:docMk/>
            <pc:sldMk cId="2852566979" sldId="412"/>
            <ac:spMk id="218" creationId="{CB43E256-317C-42C0-ABCD-9F537AB671C6}"/>
          </ac:spMkLst>
        </pc:spChg>
        <pc:spChg chg="mod">
          <ac:chgData name="hassan MH" userId="84cd2103f36ef0dc" providerId="LiveId" clId="{503E8875-88F6-4C29-BD5A-496F9A349BB6}" dt="2022-04-24T15:54:16.446" v="1679"/>
          <ac:spMkLst>
            <pc:docMk/>
            <pc:sldMk cId="2852566979" sldId="412"/>
            <ac:spMk id="219" creationId="{ACFFE5A7-6D5D-44DC-9E98-BD374C3B83D3}"/>
          </ac:spMkLst>
        </pc:spChg>
        <pc:spChg chg="mod">
          <ac:chgData name="hassan MH" userId="84cd2103f36ef0dc" providerId="LiveId" clId="{503E8875-88F6-4C29-BD5A-496F9A349BB6}" dt="2022-04-24T15:54:16.446" v="1679"/>
          <ac:spMkLst>
            <pc:docMk/>
            <pc:sldMk cId="2852566979" sldId="412"/>
            <ac:spMk id="220" creationId="{4F8FC367-4909-43A8-AA1F-093EDF00F21D}"/>
          </ac:spMkLst>
        </pc:spChg>
        <pc:spChg chg="mod">
          <ac:chgData name="hassan MH" userId="84cd2103f36ef0dc" providerId="LiveId" clId="{503E8875-88F6-4C29-BD5A-496F9A349BB6}" dt="2022-04-24T15:54:16.446" v="1679"/>
          <ac:spMkLst>
            <pc:docMk/>
            <pc:sldMk cId="2852566979" sldId="412"/>
            <ac:spMk id="221" creationId="{E30C4CAD-7BEE-4AA5-BF37-7FE192214D84}"/>
          </ac:spMkLst>
        </pc:spChg>
        <pc:spChg chg="mod">
          <ac:chgData name="hassan MH" userId="84cd2103f36ef0dc" providerId="LiveId" clId="{503E8875-88F6-4C29-BD5A-496F9A349BB6}" dt="2022-04-24T15:54:16.446" v="1679"/>
          <ac:spMkLst>
            <pc:docMk/>
            <pc:sldMk cId="2852566979" sldId="412"/>
            <ac:spMk id="222" creationId="{D4043EAF-0067-40C3-9A9E-CC6903B804FE}"/>
          </ac:spMkLst>
        </pc:spChg>
        <pc:spChg chg="mod">
          <ac:chgData name="hassan MH" userId="84cd2103f36ef0dc" providerId="LiveId" clId="{503E8875-88F6-4C29-BD5A-496F9A349BB6}" dt="2022-04-24T15:54:16.446" v="1679"/>
          <ac:spMkLst>
            <pc:docMk/>
            <pc:sldMk cId="2852566979" sldId="412"/>
            <ac:spMk id="223" creationId="{1C4FDC38-0AC0-4FA4-8614-B58FC159EC95}"/>
          </ac:spMkLst>
        </pc:spChg>
        <pc:spChg chg="mod">
          <ac:chgData name="hassan MH" userId="84cd2103f36ef0dc" providerId="LiveId" clId="{503E8875-88F6-4C29-BD5A-496F9A349BB6}" dt="2022-04-24T15:54:45.643" v="1688"/>
          <ac:spMkLst>
            <pc:docMk/>
            <pc:sldMk cId="2852566979" sldId="412"/>
            <ac:spMk id="226" creationId="{11AD0FEC-7295-434D-AD82-6D6FB5DF80DC}"/>
          </ac:spMkLst>
        </pc:spChg>
        <pc:spChg chg="mod">
          <ac:chgData name="hassan MH" userId="84cd2103f36ef0dc" providerId="LiveId" clId="{503E8875-88F6-4C29-BD5A-496F9A349BB6}" dt="2022-04-24T15:54:45.643" v="1688"/>
          <ac:spMkLst>
            <pc:docMk/>
            <pc:sldMk cId="2852566979" sldId="412"/>
            <ac:spMk id="227" creationId="{B5C510B5-FB18-4F75-AEE9-B4A8F35BA055}"/>
          </ac:spMkLst>
        </pc:spChg>
        <pc:spChg chg="mod">
          <ac:chgData name="hassan MH" userId="84cd2103f36ef0dc" providerId="LiveId" clId="{503E8875-88F6-4C29-BD5A-496F9A349BB6}" dt="2022-04-24T15:54:45.643" v="1688"/>
          <ac:spMkLst>
            <pc:docMk/>
            <pc:sldMk cId="2852566979" sldId="412"/>
            <ac:spMk id="228" creationId="{94CB705C-17F2-4392-A09A-84ED03E1FD6A}"/>
          </ac:spMkLst>
        </pc:spChg>
        <pc:spChg chg="mod">
          <ac:chgData name="hassan MH" userId="84cd2103f36ef0dc" providerId="LiveId" clId="{503E8875-88F6-4C29-BD5A-496F9A349BB6}" dt="2022-04-24T15:54:45.643" v="1688"/>
          <ac:spMkLst>
            <pc:docMk/>
            <pc:sldMk cId="2852566979" sldId="412"/>
            <ac:spMk id="234" creationId="{E9C398BA-C1F6-48CF-A8C3-1D0620B9DBE8}"/>
          </ac:spMkLst>
        </pc:spChg>
        <pc:spChg chg="mod">
          <ac:chgData name="hassan MH" userId="84cd2103f36ef0dc" providerId="LiveId" clId="{503E8875-88F6-4C29-BD5A-496F9A349BB6}" dt="2022-04-24T15:54:45.643" v="1688"/>
          <ac:spMkLst>
            <pc:docMk/>
            <pc:sldMk cId="2852566979" sldId="412"/>
            <ac:spMk id="235" creationId="{770C6F4B-ED44-4070-ABBE-D08319AB590C}"/>
          </ac:spMkLst>
        </pc:spChg>
        <pc:spChg chg="mod">
          <ac:chgData name="hassan MH" userId="84cd2103f36ef0dc" providerId="LiveId" clId="{503E8875-88F6-4C29-BD5A-496F9A349BB6}" dt="2022-04-24T15:54:45.643" v="1688"/>
          <ac:spMkLst>
            <pc:docMk/>
            <pc:sldMk cId="2852566979" sldId="412"/>
            <ac:spMk id="236" creationId="{9284DDD8-C959-49C2-86C3-49C881874D23}"/>
          </ac:spMkLst>
        </pc:spChg>
        <pc:spChg chg="mod">
          <ac:chgData name="hassan MH" userId="84cd2103f36ef0dc" providerId="LiveId" clId="{503E8875-88F6-4C29-BD5A-496F9A349BB6}" dt="2022-04-24T15:54:45.643" v="1688"/>
          <ac:spMkLst>
            <pc:docMk/>
            <pc:sldMk cId="2852566979" sldId="412"/>
            <ac:spMk id="237" creationId="{FDD08762-895F-4E05-A2D8-5D28483F9453}"/>
          </ac:spMkLst>
        </pc:spChg>
        <pc:spChg chg="mod">
          <ac:chgData name="hassan MH" userId="84cd2103f36ef0dc" providerId="LiveId" clId="{503E8875-88F6-4C29-BD5A-496F9A349BB6}" dt="2022-04-24T15:54:45.643" v="1688"/>
          <ac:spMkLst>
            <pc:docMk/>
            <pc:sldMk cId="2852566979" sldId="412"/>
            <ac:spMk id="238" creationId="{8DD7825C-F262-476E-BC0A-2B3A077988D6}"/>
          </ac:spMkLst>
        </pc:spChg>
        <pc:spChg chg="mod">
          <ac:chgData name="hassan MH" userId="84cd2103f36ef0dc" providerId="LiveId" clId="{503E8875-88F6-4C29-BD5A-496F9A349BB6}" dt="2022-04-24T15:54:45.643" v="1688"/>
          <ac:spMkLst>
            <pc:docMk/>
            <pc:sldMk cId="2852566979" sldId="412"/>
            <ac:spMk id="239" creationId="{73DC2D38-3537-4975-A828-375E353A1580}"/>
          </ac:spMkLst>
        </pc:spChg>
        <pc:spChg chg="mod">
          <ac:chgData name="hassan MH" userId="84cd2103f36ef0dc" providerId="LiveId" clId="{503E8875-88F6-4C29-BD5A-496F9A349BB6}" dt="2022-04-24T15:54:45.643" v="1688"/>
          <ac:spMkLst>
            <pc:docMk/>
            <pc:sldMk cId="2852566979" sldId="412"/>
            <ac:spMk id="240" creationId="{C8D4676F-86C0-4757-BDF2-76D2B5ED3C76}"/>
          </ac:spMkLst>
        </pc:spChg>
        <pc:spChg chg="mod">
          <ac:chgData name="hassan MH" userId="84cd2103f36ef0dc" providerId="LiveId" clId="{503E8875-88F6-4C29-BD5A-496F9A349BB6}" dt="2022-04-24T15:54:45.643" v="1688"/>
          <ac:spMkLst>
            <pc:docMk/>
            <pc:sldMk cId="2852566979" sldId="412"/>
            <ac:spMk id="241" creationId="{478E7043-A866-4129-B88A-A6F006976D92}"/>
          </ac:spMkLst>
        </pc:spChg>
        <pc:spChg chg="mod">
          <ac:chgData name="hassan MH" userId="84cd2103f36ef0dc" providerId="LiveId" clId="{503E8875-88F6-4C29-BD5A-496F9A349BB6}" dt="2022-04-24T15:54:45.643" v="1688"/>
          <ac:spMkLst>
            <pc:docMk/>
            <pc:sldMk cId="2852566979" sldId="412"/>
            <ac:spMk id="242" creationId="{F456448A-56E0-491A-85FC-CED146E7A6CF}"/>
          </ac:spMkLst>
        </pc:spChg>
        <pc:spChg chg="mod">
          <ac:chgData name="hassan MH" userId="84cd2103f36ef0dc" providerId="LiveId" clId="{503E8875-88F6-4C29-BD5A-496F9A349BB6}" dt="2022-04-24T15:54:45.643" v="1688"/>
          <ac:spMkLst>
            <pc:docMk/>
            <pc:sldMk cId="2852566979" sldId="412"/>
            <ac:spMk id="243" creationId="{BAAA2E42-D0CA-45C5-B461-AAA3AF07F2DA}"/>
          </ac:spMkLst>
        </pc:spChg>
        <pc:spChg chg="mod">
          <ac:chgData name="hassan MH" userId="84cd2103f36ef0dc" providerId="LiveId" clId="{503E8875-88F6-4C29-BD5A-496F9A349BB6}" dt="2022-04-24T15:54:45.643" v="1688"/>
          <ac:spMkLst>
            <pc:docMk/>
            <pc:sldMk cId="2852566979" sldId="412"/>
            <ac:spMk id="244" creationId="{9EF99FC0-62B0-41D7-B4E7-786410309590}"/>
          </ac:spMkLst>
        </pc:spChg>
        <pc:spChg chg="mod">
          <ac:chgData name="hassan MH" userId="84cd2103f36ef0dc" providerId="LiveId" clId="{503E8875-88F6-4C29-BD5A-496F9A349BB6}" dt="2022-04-24T15:54:45.643" v="1688"/>
          <ac:spMkLst>
            <pc:docMk/>
            <pc:sldMk cId="2852566979" sldId="412"/>
            <ac:spMk id="245" creationId="{DEC2DE93-68F6-48AF-9B30-1AC132A5E203}"/>
          </ac:spMkLst>
        </pc:spChg>
        <pc:spChg chg="mod">
          <ac:chgData name="hassan MH" userId="84cd2103f36ef0dc" providerId="LiveId" clId="{503E8875-88F6-4C29-BD5A-496F9A349BB6}" dt="2022-04-24T15:54:45.643" v="1688"/>
          <ac:spMkLst>
            <pc:docMk/>
            <pc:sldMk cId="2852566979" sldId="412"/>
            <ac:spMk id="246" creationId="{13F52D42-4FA5-427F-AD50-9A32D82B472D}"/>
          </ac:spMkLst>
        </pc:spChg>
        <pc:spChg chg="mod">
          <ac:chgData name="hassan MH" userId="84cd2103f36ef0dc" providerId="LiveId" clId="{503E8875-88F6-4C29-BD5A-496F9A349BB6}" dt="2022-04-24T15:54:45.643" v="1688"/>
          <ac:spMkLst>
            <pc:docMk/>
            <pc:sldMk cId="2852566979" sldId="412"/>
            <ac:spMk id="247" creationId="{4539A9B3-667F-4140-B3F7-0111E403CB43}"/>
          </ac:spMkLst>
        </pc:spChg>
        <pc:spChg chg="mod">
          <ac:chgData name="hassan MH" userId="84cd2103f36ef0dc" providerId="LiveId" clId="{503E8875-88F6-4C29-BD5A-496F9A349BB6}" dt="2022-04-24T15:54:45.643" v="1688"/>
          <ac:spMkLst>
            <pc:docMk/>
            <pc:sldMk cId="2852566979" sldId="412"/>
            <ac:spMk id="248" creationId="{6582CCBA-26D8-4432-90B5-E77DC6C51250}"/>
          </ac:spMkLst>
        </pc:spChg>
        <pc:spChg chg="mod">
          <ac:chgData name="hassan MH" userId="84cd2103f36ef0dc" providerId="LiveId" clId="{503E8875-88F6-4C29-BD5A-496F9A349BB6}" dt="2022-04-24T15:54:45.643" v="1688"/>
          <ac:spMkLst>
            <pc:docMk/>
            <pc:sldMk cId="2852566979" sldId="412"/>
            <ac:spMk id="249" creationId="{CF1B1128-DBBC-4589-B563-9E950BFB3576}"/>
          </ac:spMkLst>
        </pc:spChg>
        <pc:spChg chg="mod">
          <ac:chgData name="hassan MH" userId="84cd2103f36ef0dc" providerId="LiveId" clId="{503E8875-88F6-4C29-BD5A-496F9A349BB6}" dt="2022-04-24T15:54:45.643" v="1688"/>
          <ac:spMkLst>
            <pc:docMk/>
            <pc:sldMk cId="2852566979" sldId="412"/>
            <ac:spMk id="250" creationId="{FCAE3412-7814-4652-8F31-6ED103808AA6}"/>
          </ac:spMkLst>
        </pc:spChg>
        <pc:spChg chg="mod">
          <ac:chgData name="hassan MH" userId="84cd2103f36ef0dc" providerId="LiveId" clId="{503E8875-88F6-4C29-BD5A-496F9A349BB6}" dt="2022-04-24T15:54:45.643" v="1688"/>
          <ac:spMkLst>
            <pc:docMk/>
            <pc:sldMk cId="2852566979" sldId="412"/>
            <ac:spMk id="251" creationId="{0DCAB101-C0AE-4317-B571-C60240F2030B}"/>
          </ac:spMkLst>
        </pc:spChg>
        <pc:spChg chg="mod">
          <ac:chgData name="hassan MH" userId="84cd2103f36ef0dc" providerId="LiveId" clId="{503E8875-88F6-4C29-BD5A-496F9A349BB6}" dt="2022-04-24T15:54:45.643" v="1688"/>
          <ac:spMkLst>
            <pc:docMk/>
            <pc:sldMk cId="2852566979" sldId="412"/>
            <ac:spMk id="252" creationId="{EB0BD371-C6AF-4646-9078-CC88E396EB09}"/>
          </ac:spMkLst>
        </pc:spChg>
        <pc:grpChg chg="add mod">
          <ac:chgData name="hassan MH" userId="84cd2103f36ef0dc" providerId="LiveId" clId="{503E8875-88F6-4C29-BD5A-496F9A349BB6}" dt="2022-04-24T15:54:52.181" v="1692" actId="1076"/>
          <ac:grpSpMkLst>
            <pc:docMk/>
            <pc:sldMk cId="2852566979" sldId="412"/>
            <ac:grpSpMk id="4" creationId="{C606A39A-E530-4FA2-BCBC-200785593694}"/>
          </ac:grpSpMkLst>
        </pc:grpChg>
        <pc:grpChg chg="mod">
          <ac:chgData name="hassan MH" userId="84cd2103f36ef0dc" providerId="LiveId" clId="{503E8875-88F6-4C29-BD5A-496F9A349BB6}" dt="2022-04-24T15:52:32.987" v="1659"/>
          <ac:grpSpMkLst>
            <pc:docMk/>
            <pc:sldMk cId="2852566979" sldId="412"/>
            <ac:grpSpMk id="6" creationId="{65062CC8-4859-416E-97EA-E73127CDF5A5}"/>
          </ac:grpSpMkLst>
        </pc:grpChg>
        <pc:grpChg chg="mod">
          <ac:chgData name="hassan MH" userId="84cd2103f36ef0dc" providerId="LiveId" clId="{503E8875-88F6-4C29-BD5A-496F9A349BB6}" dt="2022-04-24T15:52:32.987" v="1659"/>
          <ac:grpSpMkLst>
            <pc:docMk/>
            <pc:sldMk cId="2852566979" sldId="412"/>
            <ac:grpSpMk id="7" creationId="{DE53950A-53EA-4DCC-8507-7C99E944F61C}"/>
          </ac:grpSpMkLst>
        </pc:grpChg>
        <pc:grpChg chg="mod">
          <ac:chgData name="hassan MH" userId="84cd2103f36ef0dc" providerId="LiveId" clId="{503E8875-88F6-4C29-BD5A-496F9A349BB6}" dt="2022-04-24T15:52:32.987" v="1659"/>
          <ac:grpSpMkLst>
            <pc:docMk/>
            <pc:sldMk cId="2852566979" sldId="412"/>
            <ac:grpSpMk id="8" creationId="{E5D595F6-FE28-43FE-9B33-95C0A2C14924}"/>
          </ac:grpSpMkLst>
        </pc:grpChg>
        <pc:grpChg chg="mod">
          <ac:chgData name="hassan MH" userId="84cd2103f36ef0dc" providerId="LiveId" clId="{503E8875-88F6-4C29-BD5A-496F9A349BB6}" dt="2022-04-24T15:52:32.987" v="1659"/>
          <ac:grpSpMkLst>
            <pc:docMk/>
            <pc:sldMk cId="2852566979" sldId="412"/>
            <ac:grpSpMk id="10" creationId="{DF9CDC79-A0C3-4AF1-A00D-3AE88BC94634}"/>
          </ac:grpSpMkLst>
        </pc:grpChg>
        <pc:grpChg chg="mod">
          <ac:chgData name="hassan MH" userId="84cd2103f36ef0dc" providerId="LiveId" clId="{503E8875-88F6-4C29-BD5A-496F9A349BB6}" dt="2022-04-24T15:52:32.987" v="1659"/>
          <ac:grpSpMkLst>
            <pc:docMk/>
            <pc:sldMk cId="2852566979" sldId="412"/>
            <ac:grpSpMk id="11" creationId="{BBEDA848-51F1-4851-8E38-868CFE05F6A8}"/>
          </ac:grpSpMkLst>
        </pc:grpChg>
        <pc:grpChg chg="mod">
          <ac:chgData name="hassan MH" userId="84cd2103f36ef0dc" providerId="LiveId" clId="{503E8875-88F6-4C29-BD5A-496F9A349BB6}" dt="2022-04-24T15:52:32.987" v="1659"/>
          <ac:grpSpMkLst>
            <pc:docMk/>
            <pc:sldMk cId="2852566979" sldId="412"/>
            <ac:grpSpMk id="12" creationId="{F77E2D3A-480C-45EB-B013-7BBA831B68F2}"/>
          </ac:grpSpMkLst>
        </pc:grpChg>
        <pc:grpChg chg="add mod">
          <ac:chgData name="hassan MH" userId="84cd2103f36ef0dc" providerId="LiveId" clId="{503E8875-88F6-4C29-BD5A-496F9A349BB6}" dt="2022-04-24T15:53:06.651" v="1671" actId="1076"/>
          <ac:grpSpMkLst>
            <pc:docMk/>
            <pc:sldMk cId="2852566979" sldId="412"/>
            <ac:grpSpMk id="43" creationId="{FDDF4820-C5B9-409D-815A-375A72634401}"/>
          </ac:grpSpMkLst>
        </pc:grpChg>
        <pc:grpChg chg="mod">
          <ac:chgData name="hassan MH" userId="84cd2103f36ef0dc" providerId="LiveId" clId="{503E8875-88F6-4C29-BD5A-496F9A349BB6}" dt="2022-04-24T15:52:32.987" v="1659"/>
          <ac:grpSpMkLst>
            <pc:docMk/>
            <pc:sldMk cId="2852566979" sldId="412"/>
            <ac:grpSpMk id="44" creationId="{6EE1900D-CE12-4A25-8C55-3658C6A668BE}"/>
          </ac:grpSpMkLst>
        </pc:grpChg>
        <pc:grpChg chg="mod">
          <ac:chgData name="hassan MH" userId="84cd2103f36ef0dc" providerId="LiveId" clId="{503E8875-88F6-4C29-BD5A-496F9A349BB6}" dt="2022-04-24T15:52:32.987" v="1659"/>
          <ac:grpSpMkLst>
            <pc:docMk/>
            <pc:sldMk cId="2852566979" sldId="412"/>
            <ac:grpSpMk id="45" creationId="{46A3D8F4-FE6B-46DF-9DA1-EA39106EF0EA}"/>
          </ac:grpSpMkLst>
        </pc:grpChg>
        <pc:grpChg chg="mod">
          <ac:chgData name="hassan MH" userId="84cd2103f36ef0dc" providerId="LiveId" clId="{503E8875-88F6-4C29-BD5A-496F9A349BB6}" dt="2022-04-24T15:52:32.987" v="1659"/>
          <ac:grpSpMkLst>
            <pc:docMk/>
            <pc:sldMk cId="2852566979" sldId="412"/>
            <ac:grpSpMk id="46" creationId="{3B11D391-7E5D-4127-9436-E6652226B0D6}"/>
          </ac:grpSpMkLst>
        </pc:grpChg>
        <pc:grpChg chg="mod">
          <ac:chgData name="hassan MH" userId="84cd2103f36ef0dc" providerId="LiveId" clId="{503E8875-88F6-4C29-BD5A-496F9A349BB6}" dt="2022-04-24T15:52:32.987" v="1659"/>
          <ac:grpSpMkLst>
            <pc:docMk/>
            <pc:sldMk cId="2852566979" sldId="412"/>
            <ac:grpSpMk id="48" creationId="{FE333A0F-AED7-494A-88CE-48E231EC345E}"/>
          </ac:grpSpMkLst>
        </pc:grpChg>
        <pc:grpChg chg="mod">
          <ac:chgData name="hassan MH" userId="84cd2103f36ef0dc" providerId="LiveId" clId="{503E8875-88F6-4C29-BD5A-496F9A349BB6}" dt="2022-04-24T15:52:32.987" v="1659"/>
          <ac:grpSpMkLst>
            <pc:docMk/>
            <pc:sldMk cId="2852566979" sldId="412"/>
            <ac:grpSpMk id="57" creationId="{B48BE563-92D8-47F5-82BE-56CC54E0EF98}"/>
          </ac:grpSpMkLst>
        </pc:grpChg>
        <pc:grpChg chg="mod">
          <ac:chgData name="hassan MH" userId="84cd2103f36ef0dc" providerId="LiveId" clId="{503E8875-88F6-4C29-BD5A-496F9A349BB6}" dt="2022-04-24T15:52:32.987" v="1659"/>
          <ac:grpSpMkLst>
            <pc:docMk/>
            <pc:sldMk cId="2852566979" sldId="412"/>
            <ac:grpSpMk id="58" creationId="{FA1CCB6C-EF46-42CC-A575-5EF28BF1638A}"/>
          </ac:grpSpMkLst>
        </pc:grpChg>
        <pc:grpChg chg="mod">
          <ac:chgData name="hassan MH" userId="84cd2103f36ef0dc" providerId="LiveId" clId="{503E8875-88F6-4C29-BD5A-496F9A349BB6}" dt="2022-04-24T15:52:32.987" v="1659"/>
          <ac:grpSpMkLst>
            <pc:docMk/>
            <pc:sldMk cId="2852566979" sldId="412"/>
            <ac:grpSpMk id="66" creationId="{809E45F7-F372-41DD-9A0A-8BF0DA44BD3A}"/>
          </ac:grpSpMkLst>
        </pc:grpChg>
        <pc:grpChg chg="mod">
          <ac:chgData name="hassan MH" userId="84cd2103f36ef0dc" providerId="LiveId" clId="{503E8875-88F6-4C29-BD5A-496F9A349BB6}" dt="2022-04-24T15:52:32.987" v="1659"/>
          <ac:grpSpMkLst>
            <pc:docMk/>
            <pc:sldMk cId="2852566979" sldId="412"/>
            <ac:grpSpMk id="67" creationId="{DFA822EB-251E-49A9-8C8B-BBA1465B7CB9}"/>
          </ac:grpSpMkLst>
        </pc:grpChg>
        <pc:grpChg chg="add mod">
          <ac:chgData name="hassan MH" userId="84cd2103f36ef0dc" providerId="LiveId" clId="{503E8875-88F6-4C29-BD5A-496F9A349BB6}" dt="2022-04-24T15:55:55.610" v="1713" actId="1076"/>
          <ac:grpSpMkLst>
            <pc:docMk/>
            <pc:sldMk cId="2852566979" sldId="412"/>
            <ac:grpSpMk id="73" creationId="{F21FC9EE-0CA0-4EE6-AA0F-47A83D0A79A0}"/>
          </ac:grpSpMkLst>
        </pc:grpChg>
        <pc:grpChg chg="mod">
          <ac:chgData name="hassan MH" userId="84cd2103f36ef0dc" providerId="LiveId" clId="{503E8875-88F6-4C29-BD5A-496F9A349BB6}" dt="2022-04-24T15:52:32.987" v="1659"/>
          <ac:grpSpMkLst>
            <pc:docMk/>
            <pc:sldMk cId="2852566979" sldId="412"/>
            <ac:grpSpMk id="81" creationId="{810B633D-66C9-47AD-A47D-A670D381277A}"/>
          </ac:grpSpMkLst>
        </pc:grpChg>
        <pc:grpChg chg="mod">
          <ac:chgData name="hassan MH" userId="84cd2103f36ef0dc" providerId="LiveId" clId="{503E8875-88F6-4C29-BD5A-496F9A349BB6}" dt="2022-04-24T15:52:32.987" v="1659"/>
          <ac:grpSpMkLst>
            <pc:docMk/>
            <pc:sldMk cId="2852566979" sldId="412"/>
            <ac:grpSpMk id="83" creationId="{C5656685-A493-4A63-9CD8-32D2A12602FA}"/>
          </ac:grpSpMkLst>
        </pc:grpChg>
        <pc:grpChg chg="mod">
          <ac:chgData name="hassan MH" userId="84cd2103f36ef0dc" providerId="LiveId" clId="{503E8875-88F6-4C29-BD5A-496F9A349BB6}" dt="2022-04-24T15:52:32.987" v="1659"/>
          <ac:grpSpMkLst>
            <pc:docMk/>
            <pc:sldMk cId="2852566979" sldId="412"/>
            <ac:grpSpMk id="84" creationId="{30401133-2BDB-4BC3-9CFB-B5F52590BC92}"/>
          </ac:grpSpMkLst>
        </pc:grpChg>
        <pc:grpChg chg="add mod">
          <ac:chgData name="hassan MH" userId="84cd2103f36ef0dc" providerId="LiveId" clId="{503E8875-88F6-4C29-BD5A-496F9A349BB6}" dt="2022-04-24T15:52:57.818" v="1665" actId="1076"/>
          <ac:grpSpMkLst>
            <pc:docMk/>
            <pc:sldMk cId="2852566979" sldId="412"/>
            <ac:grpSpMk id="101" creationId="{7A6F9C47-A5DA-4829-94F3-521B168813F6}"/>
          </ac:grpSpMkLst>
        </pc:grpChg>
        <pc:grpChg chg="mod">
          <ac:chgData name="hassan MH" userId="84cd2103f36ef0dc" providerId="LiveId" clId="{503E8875-88F6-4C29-BD5A-496F9A349BB6}" dt="2022-04-24T15:52:32.987" v="1659"/>
          <ac:grpSpMkLst>
            <pc:docMk/>
            <pc:sldMk cId="2852566979" sldId="412"/>
            <ac:grpSpMk id="102" creationId="{0E337C2F-B138-42A7-9A1E-3327616A23F3}"/>
          </ac:grpSpMkLst>
        </pc:grpChg>
        <pc:grpChg chg="mod">
          <ac:chgData name="hassan MH" userId="84cd2103f36ef0dc" providerId="LiveId" clId="{503E8875-88F6-4C29-BD5A-496F9A349BB6}" dt="2022-04-24T15:52:32.987" v="1659"/>
          <ac:grpSpMkLst>
            <pc:docMk/>
            <pc:sldMk cId="2852566979" sldId="412"/>
            <ac:grpSpMk id="105" creationId="{6CA92098-521F-44C9-908F-FE23214839B5}"/>
          </ac:grpSpMkLst>
        </pc:grpChg>
        <pc:grpChg chg="mod">
          <ac:chgData name="hassan MH" userId="84cd2103f36ef0dc" providerId="LiveId" clId="{503E8875-88F6-4C29-BD5A-496F9A349BB6}" dt="2022-04-24T15:52:32.987" v="1659"/>
          <ac:grpSpMkLst>
            <pc:docMk/>
            <pc:sldMk cId="2852566979" sldId="412"/>
            <ac:grpSpMk id="106" creationId="{F7A33D12-C3C5-4575-A32E-6C235C856F15}"/>
          </ac:grpSpMkLst>
        </pc:grpChg>
        <pc:grpChg chg="mod">
          <ac:chgData name="hassan MH" userId="84cd2103f36ef0dc" providerId="LiveId" clId="{503E8875-88F6-4C29-BD5A-496F9A349BB6}" dt="2022-04-24T15:52:32.987" v="1659"/>
          <ac:grpSpMkLst>
            <pc:docMk/>
            <pc:sldMk cId="2852566979" sldId="412"/>
            <ac:grpSpMk id="108" creationId="{8372BF67-0B17-4A82-95B4-CCDF945A2B73}"/>
          </ac:grpSpMkLst>
        </pc:grpChg>
        <pc:grpChg chg="mod">
          <ac:chgData name="hassan MH" userId="84cd2103f36ef0dc" providerId="LiveId" clId="{503E8875-88F6-4C29-BD5A-496F9A349BB6}" dt="2022-04-24T15:52:32.987" v="1659"/>
          <ac:grpSpMkLst>
            <pc:docMk/>
            <pc:sldMk cId="2852566979" sldId="412"/>
            <ac:grpSpMk id="109" creationId="{A27995FB-257A-41A5-93FD-1A525B8AB564}"/>
          </ac:grpSpMkLst>
        </pc:grpChg>
        <pc:grpChg chg="mod">
          <ac:chgData name="hassan MH" userId="84cd2103f36ef0dc" providerId="LiveId" clId="{503E8875-88F6-4C29-BD5A-496F9A349BB6}" dt="2022-04-24T15:52:32.987" v="1659"/>
          <ac:grpSpMkLst>
            <pc:docMk/>
            <pc:sldMk cId="2852566979" sldId="412"/>
            <ac:grpSpMk id="110" creationId="{AE7B6F6F-5F60-4048-81CB-63879C47C3E7}"/>
          </ac:grpSpMkLst>
        </pc:grpChg>
        <pc:grpChg chg="mod">
          <ac:chgData name="hassan MH" userId="84cd2103f36ef0dc" providerId="LiveId" clId="{503E8875-88F6-4C29-BD5A-496F9A349BB6}" dt="2022-04-24T15:52:32.987" v="1659"/>
          <ac:grpSpMkLst>
            <pc:docMk/>
            <pc:sldMk cId="2852566979" sldId="412"/>
            <ac:grpSpMk id="118" creationId="{E75ABE2D-D877-489C-97E8-1DCFF5A8422F}"/>
          </ac:grpSpMkLst>
        </pc:grpChg>
        <pc:grpChg chg="mod">
          <ac:chgData name="hassan MH" userId="84cd2103f36ef0dc" providerId="LiveId" clId="{503E8875-88F6-4C29-BD5A-496F9A349BB6}" dt="2022-04-24T15:52:32.987" v="1659"/>
          <ac:grpSpMkLst>
            <pc:docMk/>
            <pc:sldMk cId="2852566979" sldId="412"/>
            <ac:grpSpMk id="120" creationId="{ACAD2977-64DE-4CEC-8D25-A3EFC94E1C95}"/>
          </ac:grpSpMkLst>
        </pc:grpChg>
        <pc:grpChg chg="add mod">
          <ac:chgData name="hassan MH" userId="84cd2103f36ef0dc" providerId="LiveId" clId="{503E8875-88F6-4C29-BD5A-496F9A349BB6}" dt="2022-04-24T15:53:03.308" v="1669" actId="1076"/>
          <ac:grpSpMkLst>
            <pc:docMk/>
            <pc:sldMk cId="2852566979" sldId="412"/>
            <ac:grpSpMk id="135" creationId="{35EF441D-565D-4737-AA13-42C3D3CD55C8}"/>
          </ac:grpSpMkLst>
        </pc:grpChg>
        <pc:grpChg chg="mod">
          <ac:chgData name="hassan MH" userId="84cd2103f36ef0dc" providerId="LiveId" clId="{503E8875-88F6-4C29-BD5A-496F9A349BB6}" dt="2022-04-24T15:52:32.987" v="1659"/>
          <ac:grpSpMkLst>
            <pc:docMk/>
            <pc:sldMk cId="2852566979" sldId="412"/>
            <ac:grpSpMk id="136" creationId="{516AEA5F-A054-4726-AA17-EC54510C9BC4}"/>
          </ac:grpSpMkLst>
        </pc:grpChg>
        <pc:grpChg chg="mod">
          <ac:chgData name="hassan MH" userId="84cd2103f36ef0dc" providerId="LiveId" clId="{503E8875-88F6-4C29-BD5A-496F9A349BB6}" dt="2022-04-24T15:52:32.987" v="1659"/>
          <ac:grpSpMkLst>
            <pc:docMk/>
            <pc:sldMk cId="2852566979" sldId="412"/>
            <ac:grpSpMk id="143" creationId="{A497E135-348F-4A3F-8FDB-56A4006A1F01}"/>
          </ac:grpSpMkLst>
        </pc:grpChg>
        <pc:grpChg chg="mod">
          <ac:chgData name="hassan MH" userId="84cd2103f36ef0dc" providerId="LiveId" clId="{503E8875-88F6-4C29-BD5A-496F9A349BB6}" dt="2022-04-24T15:52:32.987" v="1659"/>
          <ac:grpSpMkLst>
            <pc:docMk/>
            <pc:sldMk cId="2852566979" sldId="412"/>
            <ac:grpSpMk id="144" creationId="{BDF4F904-15C3-41E5-8FB4-811FC8955204}"/>
          </ac:grpSpMkLst>
        </pc:grpChg>
        <pc:grpChg chg="mod">
          <ac:chgData name="hassan MH" userId="84cd2103f36ef0dc" providerId="LiveId" clId="{503E8875-88F6-4C29-BD5A-496F9A349BB6}" dt="2022-04-24T15:52:32.987" v="1659"/>
          <ac:grpSpMkLst>
            <pc:docMk/>
            <pc:sldMk cId="2852566979" sldId="412"/>
            <ac:grpSpMk id="146" creationId="{D59C4DCA-7BD0-4B43-8327-4591A72FEF4B}"/>
          </ac:grpSpMkLst>
        </pc:grpChg>
        <pc:grpChg chg="add mod">
          <ac:chgData name="hassan MH" userId="84cd2103f36ef0dc" providerId="LiveId" clId="{503E8875-88F6-4C29-BD5A-496F9A349BB6}" dt="2022-04-24T15:52:54.888" v="1662" actId="1076"/>
          <ac:grpSpMkLst>
            <pc:docMk/>
            <pc:sldMk cId="2852566979" sldId="412"/>
            <ac:grpSpMk id="158" creationId="{C7186C8D-0A14-4D2D-9C7A-2FA996EF0765}"/>
          </ac:grpSpMkLst>
        </pc:grpChg>
        <pc:grpChg chg="mod">
          <ac:chgData name="hassan MH" userId="84cd2103f36ef0dc" providerId="LiveId" clId="{503E8875-88F6-4C29-BD5A-496F9A349BB6}" dt="2022-04-24T15:52:52.325" v="1660"/>
          <ac:grpSpMkLst>
            <pc:docMk/>
            <pc:sldMk cId="2852566979" sldId="412"/>
            <ac:grpSpMk id="159" creationId="{7EBBCE23-1B0C-48ED-B968-E06409CC258C}"/>
          </ac:grpSpMkLst>
        </pc:grpChg>
        <pc:grpChg chg="mod">
          <ac:chgData name="hassan MH" userId="84cd2103f36ef0dc" providerId="LiveId" clId="{503E8875-88F6-4C29-BD5A-496F9A349BB6}" dt="2022-04-24T15:52:52.325" v="1660"/>
          <ac:grpSpMkLst>
            <pc:docMk/>
            <pc:sldMk cId="2852566979" sldId="412"/>
            <ac:grpSpMk id="164" creationId="{9796EFCF-6934-4A7E-9F9F-18CB297227CF}"/>
          </ac:grpSpMkLst>
        </pc:grpChg>
        <pc:grpChg chg="mod">
          <ac:chgData name="hassan MH" userId="84cd2103f36ef0dc" providerId="LiveId" clId="{503E8875-88F6-4C29-BD5A-496F9A349BB6}" dt="2022-04-24T15:52:52.325" v="1660"/>
          <ac:grpSpMkLst>
            <pc:docMk/>
            <pc:sldMk cId="2852566979" sldId="412"/>
            <ac:grpSpMk id="165" creationId="{4B3EF399-D039-46E2-AC8A-BC5DA3B06D63}"/>
          </ac:grpSpMkLst>
        </pc:grpChg>
        <pc:grpChg chg="add mod">
          <ac:chgData name="hassan MH" userId="84cd2103f36ef0dc" providerId="LiveId" clId="{503E8875-88F6-4C29-BD5A-496F9A349BB6}" dt="2022-04-24T15:54:50.914" v="1691" actId="1076"/>
          <ac:grpSpMkLst>
            <pc:docMk/>
            <pc:sldMk cId="2852566979" sldId="412"/>
            <ac:grpSpMk id="173" creationId="{3F7F0879-F952-4D5F-8BB0-17BD16CE4F71}"/>
          </ac:grpSpMkLst>
        </pc:grpChg>
        <pc:grpChg chg="mod">
          <ac:chgData name="hassan MH" userId="84cd2103f36ef0dc" providerId="LiveId" clId="{503E8875-88F6-4C29-BD5A-496F9A349BB6}" dt="2022-04-24T15:54:16.446" v="1679"/>
          <ac:grpSpMkLst>
            <pc:docMk/>
            <pc:sldMk cId="2852566979" sldId="412"/>
            <ac:grpSpMk id="174" creationId="{7CC2C655-FC51-4F90-B9E5-B591EC2FD664}"/>
          </ac:grpSpMkLst>
        </pc:grpChg>
        <pc:grpChg chg="mod">
          <ac:chgData name="hassan MH" userId="84cd2103f36ef0dc" providerId="LiveId" clId="{503E8875-88F6-4C29-BD5A-496F9A349BB6}" dt="2022-04-24T15:54:16.446" v="1679"/>
          <ac:grpSpMkLst>
            <pc:docMk/>
            <pc:sldMk cId="2852566979" sldId="412"/>
            <ac:grpSpMk id="175" creationId="{D8DAE084-B2D0-4355-8C06-8508848BADA4}"/>
          </ac:grpSpMkLst>
        </pc:grpChg>
        <pc:grpChg chg="mod">
          <ac:chgData name="hassan MH" userId="84cd2103f36ef0dc" providerId="LiveId" clId="{503E8875-88F6-4C29-BD5A-496F9A349BB6}" dt="2022-04-24T15:54:16.446" v="1679"/>
          <ac:grpSpMkLst>
            <pc:docMk/>
            <pc:sldMk cId="2852566979" sldId="412"/>
            <ac:grpSpMk id="176" creationId="{94151DA1-EF52-461D-967C-F1DE3D375074}"/>
          </ac:grpSpMkLst>
        </pc:grpChg>
        <pc:grpChg chg="mod">
          <ac:chgData name="hassan MH" userId="84cd2103f36ef0dc" providerId="LiveId" clId="{503E8875-88F6-4C29-BD5A-496F9A349BB6}" dt="2022-04-24T15:54:16.446" v="1679"/>
          <ac:grpSpMkLst>
            <pc:docMk/>
            <pc:sldMk cId="2852566979" sldId="412"/>
            <ac:grpSpMk id="177" creationId="{EC5391B7-2419-4A1C-935C-0B545CEC5185}"/>
          </ac:grpSpMkLst>
        </pc:grpChg>
        <pc:grpChg chg="mod">
          <ac:chgData name="hassan MH" userId="84cd2103f36ef0dc" providerId="LiveId" clId="{503E8875-88F6-4C29-BD5A-496F9A349BB6}" dt="2022-04-24T15:54:16.446" v="1679"/>
          <ac:grpSpMkLst>
            <pc:docMk/>
            <pc:sldMk cId="2852566979" sldId="412"/>
            <ac:grpSpMk id="178" creationId="{E7C14798-C0AB-4D3A-84FA-B62BF9B72F58}"/>
          </ac:grpSpMkLst>
        </pc:grpChg>
        <pc:grpChg chg="mod">
          <ac:chgData name="hassan MH" userId="84cd2103f36ef0dc" providerId="LiveId" clId="{503E8875-88F6-4C29-BD5A-496F9A349BB6}" dt="2022-04-24T15:54:16.446" v="1679"/>
          <ac:grpSpMkLst>
            <pc:docMk/>
            <pc:sldMk cId="2852566979" sldId="412"/>
            <ac:grpSpMk id="185" creationId="{1A03D61A-68B1-4B69-85A4-77D12E7A8C2D}"/>
          </ac:grpSpMkLst>
        </pc:grpChg>
        <pc:grpChg chg="add mod">
          <ac:chgData name="hassan MH" userId="84cd2103f36ef0dc" providerId="LiveId" clId="{503E8875-88F6-4C29-BD5A-496F9A349BB6}" dt="2022-04-24T15:55:49.561" v="1711" actId="1076"/>
          <ac:grpSpMkLst>
            <pc:docMk/>
            <pc:sldMk cId="2852566979" sldId="412"/>
            <ac:grpSpMk id="199" creationId="{970401E3-8968-48AA-A678-56BA1AC173E0}"/>
          </ac:grpSpMkLst>
        </pc:grpChg>
        <pc:grpChg chg="mod">
          <ac:chgData name="hassan MH" userId="84cd2103f36ef0dc" providerId="LiveId" clId="{503E8875-88F6-4C29-BD5A-496F9A349BB6}" dt="2022-04-24T15:54:16.446" v="1679"/>
          <ac:grpSpMkLst>
            <pc:docMk/>
            <pc:sldMk cId="2852566979" sldId="412"/>
            <ac:grpSpMk id="201" creationId="{C7F88A5B-F5D9-4762-97CA-633CF2E5DA1F}"/>
          </ac:grpSpMkLst>
        </pc:grpChg>
        <pc:grpChg chg="mod">
          <ac:chgData name="hassan MH" userId="84cd2103f36ef0dc" providerId="LiveId" clId="{503E8875-88F6-4C29-BD5A-496F9A349BB6}" dt="2022-04-24T15:54:16.446" v="1679"/>
          <ac:grpSpMkLst>
            <pc:docMk/>
            <pc:sldMk cId="2852566979" sldId="412"/>
            <ac:grpSpMk id="205" creationId="{2327E451-477D-4C84-9AA3-50CA2D922E8D}"/>
          </ac:grpSpMkLst>
        </pc:grpChg>
        <pc:grpChg chg="mod">
          <ac:chgData name="hassan MH" userId="84cd2103f36ef0dc" providerId="LiveId" clId="{503E8875-88F6-4C29-BD5A-496F9A349BB6}" dt="2022-04-24T15:54:16.446" v="1679"/>
          <ac:grpSpMkLst>
            <pc:docMk/>
            <pc:sldMk cId="2852566979" sldId="412"/>
            <ac:grpSpMk id="206" creationId="{701ED892-0C47-4AEE-B79F-D7CFE0B88CD3}"/>
          </ac:grpSpMkLst>
        </pc:grpChg>
        <pc:grpChg chg="mod">
          <ac:chgData name="hassan MH" userId="84cd2103f36ef0dc" providerId="LiveId" clId="{503E8875-88F6-4C29-BD5A-496F9A349BB6}" dt="2022-04-24T15:54:16.446" v="1679"/>
          <ac:grpSpMkLst>
            <pc:docMk/>
            <pc:sldMk cId="2852566979" sldId="412"/>
            <ac:grpSpMk id="207" creationId="{3552F398-C35A-4593-88B9-234799641338}"/>
          </ac:grpSpMkLst>
        </pc:grpChg>
        <pc:grpChg chg="mod">
          <ac:chgData name="hassan MH" userId="84cd2103f36ef0dc" providerId="LiveId" clId="{503E8875-88F6-4C29-BD5A-496F9A349BB6}" dt="2022-04-24T15:54:16.446" v="1679"/>
          <ac:grpSpMkLst>
            <pc:docMk/>
            <pc:sldMk cId="2852566979" sldId="412"/>
            <ac:grpSpMk id="208" creationId="{A361D501-3264-495D-BC01-926FA2B421AB}"/>
          </ac:grpSpMkLst>
        </pc:grpChg>
        <pc:grpChg chg="mod">
          <ac:chgData name="hassan MH" userId="84cd2103f36ef0dc" providerId="LiveId" clId="{503E8875-88F6-4C29-BD5A-496F9A349BB6}" dt="2022-04-24T15:54:16.446" v="1679"/>
          <ac:grpSpMkLst>
            <pc:docMk/>
            <pc:sldMk cId="2852566979" sldId="412"/>
            <ac:grpSpMk id="209" creationId="{D09BDBA8-FF98-48F7-9209-652B4FAB9166}"/>
          </ac:grpSpMkLst>
        </pc:grpChg>
        <pc:grpChg chg="add mod">
          <ac:chgData name="hassan MH" userId="84cd2103f36ef0dc" providerId="LiveId" clId="{503E8875-88F6-4C29-BD5A-496F9A349BB6}" dt="2022-04-24T15:54:57.825" v="1696" actId="1076"/>
          <ac:grpSpMkLst>
            <pc:docMk/>
            <pc:sldMk cId="2852566979" sldId="412"/>
            <ac:grpSpMk id="224" creationId="{DECC9D94-5145-49A4-BE3D-64B15BF63005}"/>
          </ac:grpSpMkLst>
        </pc:grpChg>
        <pc:grpChg chg="mod">
          <ac:chgData name="hassan MH" userId="84cd2103f36ef0dc" providerId="LiveId" clId="{503E8875-88F6-4C29-BD5A-496F9A349BB6}" dt="2022-04-24T15:54:45.643" v="1688"/>
          <ac:grpSpMkLst>
            <pc:docMk/>
            <pc:sldMk cId="2852566979" sldId="412"/>
            <ac:grpSpMk id="225" creationId="{0E90D54F-B366-46C8-8BC7-68957E1A4748}"/>
          </ac:grpSpMkLst>
        </pc:grpChg>
        <pc:grpChg chg="mod">
          <ac:chgData name="hassan MH" userId="84cd2103f36ef0dc" providerId="LiveId" clId="{503E8875-88F6-4C29-BD5A-496F9A349BB6}" dt="2022-04-24T15:54:45.643" v="1688"/>
          <ac:grpSpMkLst>
            <pc:docMk/>
            <pc:sldMk cId="2852566979" sldId="412"/>
            <ac:grpSpMk id="229" creationId="{C489A445-828E-407A-95AD-2E14A2F8537B}"/>
          </ac:grpSpMkLst>
        </pc:grpChg>
        <pc:grpChg chg="mod">
          <ac:chgData name="hassan MH" userId="84cd2103f36ef0dc" providerId="LiveId" clId="{503E8875-88F6-4C29-BD5A-496F9A349BB6}" dt="2022-04-24T15:54:45.643" v="1688"/>
          <ac:grpSpMkLst>
            <pc:docMk/>
            <pc:sldMk cId="2852566979" sldId="412"/>
            <ac:grpSpMk id="230" creationId="{26C43352-D009-45C2-A3A5-96DDBD05C807}"/>
          </ac:grpSpMkLst>
        </pc:grpChg>
        <pc:grpChg chg="mod">
          <ac:chgData name="hassan MH" userId="84cd2103f36ef0dc" providerId="LiveId" clId="{503E8875-88F6-4C29-BD5A-496F9A349BB6}" dt="2022-04-24T15:54:45.643" v="1688"/>
          <ac:grpSpMkLst>
            <pc:docMk/>
            <pc:sldMk cId="2852566979" sldId="412"/>
            <ac:grpSpMk id="231" creationId="{BB76E39E-8D45-4EB1-9283-E03F8BAAA005}"/>
          </ac:grpSpMkLst>
        </pc:grpChg>
        <pc:grpChg chg="mod">
          <ac:chgData name="hassan MH" userId="84cd2103f36ef0dc" providerId="LiveId" clId="{503E8875-88F6-4C29-BD5A-496F9A349BB6}" dt="2022-04-24T15:54:45.643" v="1688"/>
          <ac:grpSpMkLst>
            <pc:docMk/>
            <pc:sldMk cId="2852566979" sldId="412"/>
            <ac:grpSpMk id="232" creationId="{0C4B8E00-2EF5-48CB-8116-A1A04DCFD947}"/>
          </ac:grpSpMkLst>
        </pc:grpChg>
        <pc:grpChg chg="mod">
          <ac:chgData name="hassan MH" userId="84cd2103f36ef0dc" providerId="LiveId" clId="{503E8875-88F6-4C29-BD5A-496F9A349BB6}" dt="2022-04-24T15:54:45.643" v="1688"/>
          <ac:grpSpMkLst>
            <pc:docMk/>
            <pc:sldMk cId="2852566979" sldId="412"/>
            <ac:grpSpMk id="233" creationId="{E0E38EDC-3BAD-440B-A9B4-B8861898FCCE}"/>
          </ac:grpSpMkLst>
        </pc:grpChg>
      </pc:sldChg>
      <pc:sldChg chg="modSp add del mod ord">
        <pc:chgData name="hassan MH" userId="84cd2103f36ef0dc" providerId="LiveId" clId="{503E8875-88F6-4C29-BD5A-496F9A349BB6}" dt="2022-04-24T15:55:32.838" v="1707" actId="47"/>
        <pc:sldMkLst>
          <pc:docMk/>
          <pc:sldMk cId="320193134" sldId="413"/>
        </pc:sldMkLst>
        <pc:spChg chg="mod">
          <ac:chgData name="hassan MH" userId="84cd2103f36ef0dc" providerId="LiveId" clId="{503E8875-88F6-4C29-BD5A-496F9A349BB6}" dt="2022-04-24T15:55:20.936" v="1706" actId="20577"/>
          <ac:spMkLst>
            <pc:docMk/>
            <pc:sldMk cId="320193134" sldId="413"/>
            <ac:spMk id="9" creationId="{1C4F0F2F-DFC6-49FA-A149-8246FD7A06D5}"/>
          </ac:spMkLst>
        </pc:spChg>
      </pc:sldChg>
      <pc:sldMasterChg chg="modSp mod">
        <pc:chgData name="hassan MH" userId="84cd2103f36ef0dc" providerId="LiveId" clId="{503E8875-88F6-4C29-BD5A-496F9A349BB6}" dt="2022-04-24T14:11:33.698" v="154" actId="1076"/>
        <pc:sldMasterMkLst>
          <pc:docMk/>
          <pc:sldMasterMk cId="2834134848" sldId="2147483648"/>
        </pc:sldMasterMkLst>
        <pc:grpChg chg="mod">
          <ac:chgData name="hassan MH" userId="84cd2103f36ef0dc" providerId="LiveId" clId="{503E8875-88F6-4C29-BD5A-496F9A349BB6}" dt="2022-04-24T14:11:33.698" v="154" actId="1076"/>
          <ac:grpSpMkLst>
            <pc:docMk/>
            <pc:sldMasterMk cId="2834134848" sldId="2147483648"/>
            <ac:grpSpMk id="40" creationId="{8AE61116-2F73-4B2E-B423-62FE38A38E24}"/>
          </ac:grpSpMkLst>
        </pc:grpChg>
      </pc:sldMasterChg>
    </pc:docChg>
  </pc:docChgLst>
  <pc:docChgLst>
    <pc:chgData name="H M" userId="84cd2103f36ef0dc" providerId="LiveId" clId="{8774209F-2A0C-4D6B-B753-91A45796973A}"/>
    <pc:docChg chg="undo custSel modMainMaster">
      <pc:chgData name="H M" userId="84cd2103f36ef0dc" providerId="LiveId" clId="{8774209F-2A0C-4D6B-B753-91A45796973A}" dt="2023-12-11T14:28:22.091" v="7" actId="164"/>
      <pc:docMkLst>
        <pc:docMk/>
      </pc:docMkLst>
      <pc:sldMasterChg chg="modSldLayout">
        <pc:chgData name="H M" userId="84cd2103f36ef0dc" providerId="LiveId" clId="{8774209F-2A0C-4D6B-B753-91A45796973A}" dt="2023-12-11T14:28:22.091" v="7" actId="164"/>
        <pc:sldMasterMkLst>
          <pc:docMk/>
          <pc:sldMasterMk cId="2834134848" sldId="2147483648"/>
        </pc:sldMasterMkLst>
        <pc:sldLayoutChg chg="addSp modSp">
          <pc:chgData name="H M" userId="84cd2103f36ef0dc" providerId="LiveId" clId="{8774209F-2A0C-4D6B-B753-91A45796973A}" dt="2023-12-11T14:28:22.091" v="7" actId="164"/>
          <pc:sldLayoutMkLst>
            <pc:docMk/>
            <pc:sldMasterMk cId="2834134848" sldId="2147483648"/>
            <pc:sldLayoutMk cId="1677186542" sldId="2147483649"/>
          </pc:sldLayoutMkLst>
          <pc:spChg chg="mod">
            <ac:chgData name="H M" userId="84cd2103f36ef0dc" providerId="LiveId" clId="{8774209F-2A0C-4D6B-B753-91A45796973A}" dt="2023-12-11T14:28:22.091" v="7" actId="164"/>
            <ac:spMkLst>
              <pc:docMk/>
              <pc:sldMasterMk cId="2834134848" sldId="2147483648"/>
              <pc:sldLayoutMk cId="1677186542" sldId="2147483649"/>
              <ac:spMk id="32" creationId="{78594399-BDF0-0EE1-F3C6-F8E50803D215}"/>
            </ac:spMkLst>
          </pc:spChg>
          <pc:spChg chg="mod">
            <ac:chgData name="H M" userId="84cd2103f36ef0dc" providerId="LiveId" clId="{8774209F-2A0C-4D6B-B753-91A45796973A}" dt="2023-12-11T14:28:22.091" v="7" actId="164"/>
            <ac:spMkLst>
              <pc:docMk/>
              <pc:sldMasterMk cId="2834134848" sldId="2147483648"/>
              <pc:sldLayoutMk cId="1677186542" sldId="2147483649"/>
              <ac:spMk id="34" creationId="{0352BF48-FD1A-C562-954D-35820DED056A}"/>
            </ac:spMkLst>
          </pc:spChg>
          <pc:spChg chg="mod">
            <ac:chgData name="H M" userId="84cd2103f36ef0dc" providerId="LiveId" clId="{8774209F-2A0C-4D6B-B753-91A45796973A}" dt="2023-12-11T14:28:22.091" v="7" actId="164"/>
            <ac:spMkLst>
              <pc:docMk/>
              <pc:sldMasterMk cId="2834134848" sldId="2147483648"/>
              <pc:sldLayoutMk cId="1677186542" sldId="2147483649"/>
              <ac:spMk id="35" creationId="{155E638A-2918-3D11-174C-2834CB123CB3}"/>
            </ac:spMkLst>
          </pc:spChg>
          <pc:spChg chg="mod">
            <ac:chgData name="H M" userId="84cd2103f36ef0dc" providerId="LiveId" clId="{8774209F-2A0C-4D6B-B753-91A45796973A}" dt="2023-12-11T14:28:22.091" v="7" actId="164"/>
            <ac:spMkLst>
              <pc:docMk/>
              <pc:sldMasterMk cId="2834134848" sldId="2147483648"/>
              <pc:sldLayoutMk cId="1677186542" sldId="2147483649"/>
              <ac:spMk id="36" creationId="{D5DF3630-9895-7E88-E367-25B996D82C44}"/>
            </ac:spMkLst>
          </pc:spChg>
          <pc:spChg chg="mod">
            <ac:chgData name="H M" userId="84cd2103f36ef0dc" providerId="LiveId" clId="{8774209F-2A0C-4D6B-B753-91A45796973A}" dt="2023-12-11T14:28:22.091" v="7" actId="164"/>
            <ac:spMkLst>
              <pc:docMk/>
              <pc:sldMasterMk cId="2834134848" sldId="2147483648"/>
              <pc:sldLayoutMk cId="1677186542" sldId="2147483649"/>
              <ac:spMk id="37" creationId="{E2B7BF50-53A9-DF0D-AE54-7587776C882E}"/>
            </ac:spMkLst>
          </pc:spChg>
          <pc:spChg chg="mod">
            <ac:chgData name="H M" userId="84cd2103f36ef0dc" providerId="LiveId" clId="{8774209F-2A0C-4D6B-B753-91A45796973A}" dt="2023-12-11T14:28:22.091" v="7" actId="164"/>
            <ac:spMkLst>
              <pc:docMk/>
              <pc:sldMasterMk cId="2834134848" sldId="2147483648"/>
              <pc:sldLayoutMk cId="1677186542" sldId="2147483649"/>
              <ac:spMk id="38" creationId="{E0F1CFC9-BA3E-66A6-EADB-DAC7DC2ED052}"/>
            </ac:spMkLst>
          </pc:spChg>
          <pc:spChg chg="mod">
            <ac:chgData name="H M" userId="84cd2103f36ef0dc" providerId="LiveId" clId="{8774209F-2A0C-4D6B-B753-91A45796973A}" dt="2023-12-11T14:28:22.091" v="7" actId="164"/>
            <ac:spMkLst>
              <pc:docMk/>
              <pc:sldMasterMk cId="2834134848" sldId="2147483648"/>
              <pc:sldLayoutMk cId="1677186542" sldId="2147483649"/>
              <ac:spMk id="39" creationId="{DD1578C4-56A4-28A5-F511-1238579CDA8F}"/>
            </ac:spMkLst>
          </pc:spChg>
          <pc:spChg chg="mod">
            <ac:chgData name="H M" userId="84cd2103f36ef0dc" providerId="LiveId" clId="{8774209F-2A0C-4D6B-B753-91A45796973A}" dt="2023-12-11T14:28:22.091" v="7" actId="164"/>
            <ac:spMkLst>
              <pc:docMk/>
              <pc:sldMasterMk cId="2834134848" sldId="2147483648"/>
              <pc:sldLayoutMk cId="1677186542" sldId="2147483649"/>
              <ac:spMk id="40" creationId="{0C97FA5E-C113-A854-C4F3-266B12884DA9}"/>
            </ac:spMkLst>
          </pc:spChg>
          <pc:spChg chg="mod">
            <ac:chgData name="H M" userId="84cd2103f36ef0dc" providerId="LiveId" clId="{8774209F-2A0C-4D6B-B753-91A45796973A}" dt="2023-12-11T14:28:22.091" v="7" actId="164"/>
            <ac:spMkLst>
              <pc:docMk/>
              <pc:sldMasterMk cId="2834134848" sldId="2147483648"/>
              <pc:sldLayoutMk cId="1677186542" sldId="2147483649"/>
              <ac:spMk id="42" creationId="{1EC72669-6A2E-2EEF-91B3-F70DD1DFEEF2}"/>
            </ac:spMkLst>
          </pc:spChg>
          <pc:spChg chg="mod">
            <ac:chgData name="H M" userId="84cd2103f36ef0dc" providerId="LiveId" clId="{8774209F-2A0C-4D6B-B753-91A45796973A}" dt="2023-12-11T14:28:22.091" v="7" actId="164"/>
            <ac:spMkLst>
              <pc:docMk/>
              <pc:sldMasterMk cId="2834134848" sldId="2147483648"/>
              <pc:sldLayoutMk cId="1677186542" sldId="2147483649"/>
              <ac:spMk id="43" creationId="{115C048F-5742-7031-2145-FA228BDE56AF}"/>
            </ac:spMkLst>
          </pc:spChg>
          <pc:spChg chg="mod">
            <ac:chgData name="H M" userId="84cd2103f36ef0dc" providerId="LiveId" clId="{8774209F-2A0C-4D6B-B753-91A45796973A}" dt="2023-12-11T14:28:22.091" v="7" actId="164"/>
            <ac:spMkLst>
              <pc:docMk/>
              <pc:sldMasterMk cId="2834134848" sldId="2147483648"/>
              <pc:sldLayoutMk cId="1677186542" sldId="2147483649"/>
              <ac:spMk id="44" creationId="{0B8613D8-09DB-2E75-57FF-12B013DA661C}"/>
            </ac:spMkLst>
          </pc:spChg>
          <pc:spChg chg="mod">
            <ac:chgData name="H M" userId="84cd2103f36ef0dc" providerId="LiveId" clId="{8774209F-2A0C-4D6B-B753-91A45796973A}" dt="2023-12-11T14:28:22.091" v="7" actId="164"/>
            <ac:spMkLst>
              <pc:docMk/>
              <pc:sldMasterMk cId="2834134848" sldId="2147483648"/>
              <pc:sldLayoutMk cId="1677186542" sldId="2147483649"/>
              <ac:spMk id="45" creationId="{E530C54F-AF68-CDC1-480F-49A6D75CADCE}"/>
            </ac:spMkLst>
          </pc:spChg>
          <pc:spChg chg="mod">
            <ac:chgData name="H M" userId="84cd2103f36ef0dc" providerId="LiveId" clId="{8774209F-2A0C-4D6B-B753-91A45796973A}" dt="2023-12-11T14:28:22.091" v="7" actId="164"/>
            <ac:spMkLst>
              <pc:docMk/>
              <pc:sldMasterMk cId="2834134848" sldId="2147483648"/>
              <pc:sldLayoutMk cId="1677186542" sldId="2147483649"/>
              <ac:spMk id="46" creationId="{ECADC6BC-9A3D-BBFC-3CAA-CE14DE39728A}"/>
            </ac:spMkLst>
          </pc:spChg>
          <pc:spChg chg="mod">
            <ac:chgData name="H M" userId="84cd2103f36ef0dc" providerId="LiveId" clId="{8774209F-2A0C-4D6B-B753-91A45796973A}" dt="2023-12-11T14:28:22.091" v="7" actId="164"/>
            <ac:spMkLst>
              <pc:docMk/>
              <pc:sldMasterMk cId="2834134848" sldId="2147483648"/>
              <pc:sldLayoutMk cId="1677186542" sldId="2147483649"/>
              <ac:spMk id="47" creationId="{6B85FC14-2E1D-7F86-6B40-BCAAE137883D}"/>
            </ac:spMkLst>
          </pc:spChg>
          <pc:grpChg chg="add mod">
            <ac:chgData name="H M" userId="84cd2103f36ef0dc" providerId="LiveId" clId="{8774209F-2A0C-4D6B-B753-91A45796973A}" dt="2023-12-11T14:28:22.091" v="7" actId="164"/>
            <ac:grpSpMkLst>
              <pc:docMk/>
              <pc:sldMasterMk cId="2834134848" sldId="2147483648"/>
              <pc:sldLayoutMk cId="1677186542" sldId="2147483649"/>
              <ac:grpSpMk id="14" creationId="{DBA3159B-8637-3D4F-8741-77E05DD30106}"/>
            </ac:grpSpMkLst>
          </pc:grpChg>
          <pc:grpChg chg="mod">
            <ac:chgData name="H M" userId="84cd2103f36ef0dc" providerId="LiveId" clId="{8774209F-2A0C-4D6B-B753-91A45796973A}" dt="2023-12-11T14:28:22.091" v="7" actId="164"/>
            <ac:grpSpMkLst>
              <pc:docMk/>
              <pc:sldMasterMk cId="2834134848" sldId="2147483648"/>
              <pc:sldLayoutMk cId="1677186542" sldId="2147483649"/>
              <ac:grpSpMk id="33" creationId="{D653F295-36CE-D73C-FC6F-787A5F8A0376}"/>
            </ac:grpSpMkLst>
          </pc:grpChg>
          <pc:grpChg chg="mod">
            <ac:chgData name="H M" userId="84cd2103f36ef0dc" providerId="LiveId" clId="{8774209F-2A0C-4D6B-B753-91A45796973A}" dt="2023-12-11T14:28:22.091" v="7" actId="164"/>
            <ac:grpSpMkLst>
              <pc:docMk/>
              <pc:sldMasterMk cId="2834134848" sldId="2147483648"/>
              <pc:sldLayoutMk cId="1677186542" sldId="2147483649"/>
              <ac:grpSpMk id="41" creationId="{311A40B0-C193-0A8C-6A61-3E75A1DA4F49}"/>
            </ac:grpSpMkLst>
          </pc:grpChg>
        </pc:sldLayoutChg>
        <pc:sldLayoutChg chg="modSp mod">
          <pc:chgData name="H M" userId="84cd2103f36ef0dc" providerId="LiveId" clId="{8774209F-2A0C-4D6B-B753-91A45796973A}" dt="2023-12-11T13:05:39.225" v="6" actId="1076"/>
          <pc:sldLayoutMkLst>
            <pc:docMk/>
            <pc:sldMasterMk cId="2834134848" sldId="2147483648"/>
            <pc:sldLayoutMk cId="273777978" sldId="2147483650"/>
          </pc:sldLayoutMkLst>
          <pc:spChg chg="mod">
            <ac:chgData name="H M" userId="84cd2103f36ef0dc" providerId="LiveId" clId="{8774209F-2A0C-4D6B-B753-91A45796973A}" dt="2023-12-11T13:05:39.225" v="6" actId="1076"/>
            <ac:spMkLst>
              <pc:docMk/>
              <pc:sldMasterMk cId="2834134848" sldId="2147483648"/>
              <pc:sldLayoutMk cId="273777978" sldId="2147483650"/>
              <ac:spMk id="17" creationId="{A588B997-B2E3-C178-CBBB-E50D38D12108}"/>
            </ac:spMkLst>
          </pc:spChg>
        </pc:sldLayoutChg>
      </pc:sldMasterChg>
    </pc:docChg>
  </pc:docChgLst>
  <pc:docChgLst>
    <pc:chgData name="hassan MH" userId="84cd2103f36ef0dc" providerId="LiveId" clId="{DEB09C12-C376-40B2-8D42-A50FB6EF1F24}"/>
    <pc:docChg chg="undo redo custSel addSld delSld modSld sldOrd">
      <pc:chgData name="hassan MH" userId="84cd2103f36ef0dc" providerId="LiveId" clId="{DEB09C12-C376-40B2-8D42-A50FB6EF1F24}" dt="2022-04-15T17:01:35.216" v="2372" actId="1076"/>
      <pc:docMkLst>
        <pc:docMk/>
      </pc:docMkLst>
      <pc:sldChg chg="addSp delSp modSp new del mod ord modShow">
        <pc:chgData name="hassan MH" userId="84cd2103f36ef0dc" providerId="LiveId" clId="{DEB09C12-C376-40B2-8D42-A50FB6EF1F24}" dt="2022-04-15T16:03:32.083" v="2210" actId="47"/>
        <pc:sldMkLst>
          <pc:docMk/>
          <pc:sldMk cId="2545933921" sldId="317"/>
        </pc:sldMkLst>
        <pc:spChg chg="del">
          <ac:chgData name="hassan MH" userId="84cd2103f36ef0dc" providerId="LiveId" clId="{DEB09C12-C376-40B2-8D42-A50FB6EF1F24}" dt="2022-04-15T12:33:50.092" v="4" actId="478"/>
          <ac:spMkLst>
            <pc:docMk/>
            <pc:sldMk cId="2545933921" sldId="317"/>
            <ac:spMk id="2" creationId="{78759509-58DD-424B-8EC5-BE199A0163CE}"/>
          </ac:spMkLst>
        </pc:spChg>
        <pc:spChg chg="del">
          <ac:chgData name="hassan MH" userId="84cd2103f36ef0dc" providerId="LiveId" clId="{DEB09C12-C376-40B2-8D42-A50FB6EF1F24}" dt="2022-04-15T12:33:50.092" v="4" actId="478"/>
          <ac:spMkLst>
            <pc:docMk/>
            <pc:sldMk cId="2545933921" sldId="317"/>
            <ac:spMk id="3" creationId="{7938611B-8406-4F65-83BC-FEBD1D7EB222}"/>
          </ac:spMkLst>
        </pc:spChg>
        <pc:spChg chg="add del">
          <ac:chgData name="hassan MH" userId="84cd2103f36ef0dc" providerId="LiveId" clId="{DEB09C12-C376-40B2-8D42-A50FB6EF1F24}" dt="2022-04-15T12:36:15.400" v="6" actId="22"/>
          <ac:spMkLst>
            <pc:docMk/>
            <pc:sldMk cId="2545933921" sldId="317"/>
            <ac:spMk id="5" creationId="{D24D0738-7238-47E0-8F6B-9BE79457F560}"/>
          </ac:spMkLst>
        </pc:spChg>
        <pc:spChg chg="add mod">
          <ac:chgData name="hassan MH" userId="84cd2103f36ef0dc" providerId="LiveId" clId="{DEB09C12-C376-40B2-8D42-A50FB6EF1F24}" dt="2022-04-15T12:38:26.705" v="40" actId="1076"/>
          <ac:spMkLst>
            <pc:docMk/>
            <pc:sldMk cId="2545933921" sldId="317"/>
            <ac:spMk id="7" creationId="{069F4183-6E6A-4F6A-9A28-E30BFE158D9B}"/>
          </ac:spMkLst>
        </pc:spChg>
        <pc:spChg chg="add mod">
          <ac:chgData name="hassan MH" userId="84cd2103f36ef0dc" providerId="LiveId" clId="{DEB09C12-C376-40B2-8D42-A50FB6EF1F24}" dt="2022-04-15T12:37:04.122" v="21" actId="20577"/>
          <ac:spMkLst>
            <pc:docMk/>
            <pc:sldMk cId="2545933921" sldId="317"/>
            <ac:spMk id="8" creationId="{5B3AEAD7-B690-4DF3-9CF0-8AAD979A670D}"/>
          </ac:spMkLst>
        </pc:spChg>
        <pc:spChg chg="add del mod">
          <ac:chgData name="hassan MH" userId="84cd2103f36ef0dc" providerId="LiveId" clId="{DEB09C12-C376-40B2-8D42-A50FB6EF1F24}" dt="2022-04-15T13:56:15.802" v="427" actId="21"/>
          <ac:spMkLst>
            <pc:docMk/>
            <pc:sldMk cId="2545933921" sldId="317"/>
            <ac:spMk id="10" creationId="{34560CE6-7D69-4B49-9CC4-FDBBC010388A}"/>
          </ac:spMkLst>
        </pc:spChg>
        <pc:spChg chg="add mod">
          <ac:chgData name="hassan MH" userId="84cd2103f36ef0dc" providerId="LiveId" clId="{DEB09C12-C376-40B2-8D42-A50FB6EF1F24}" dt="2022-04-15T14:21:15.986" v="781" actId="1076"/>
          <ac:spMkLst>
            <pc:docMk/>
            <pc:sldMk cId="2545933921" sldId="317"/>
            <ac:spMk id="11" creationId="{5CA40362-8D4E-48BB-A450-D7F0BD02F03D}"/>
          </ac:spMkLst>
        </pc:spChg>
      </pc:sldChg>
      <pc:sldChg chg="addSp delSp modSp new del mod ord">
        <pc:chgData name="hassan MH" userId="84cd2103f36ef0dc" providerId="LiveId" clId="{DEB09C12-C376-40B2-8D42-A50FB6EF1F24}" dt="2022-04-15T15:59:58.444" v="2154" actId="47"/>
        <pc:sldMkLst>
          <pc:docMk/>
          <pc:sldMk cId="3873913329" sldId="318"/>
        </pc:sldMkLst>
        <pc:spChg chg="del">
          <ac:chgData name="hassan MH" userId="84cd2103f36ef0dc" providerId="LiveId" clId="{DEB09C12-C376-40B2-8D42-A50FB6EF1F24}" dt="2022-04-15T12:37:19.509" v="23" actId="478"/>
          <ac:spMkLst>
            <pc:docMk/>
            <pc:sldMk cId="3873913329" sldId="318"/>
            <ac:spMk id="2" creationId="{A3DA296B-A538-4095-AC68-B36038264E85}"/>
          </ac:spMkLst>
        </pc:spChg>
        <pc:spChg chg="del">
          <ac:chgData name="hassan MH" userId="84cd2103f36ef0dc" providerId="LiveId" clId="{DEB09C12-C376-40B2-8D42-A50FB6EF1F24}" dt="2022-04-15T12:37:19.509" v="23" actId="478"/>
          <ac:spMkLst>
            <pc:docMk/>
            <pc:sldMk cId="3873913329" sldId="318"/>
            <ac:spMk id="3" creationId="{2ABED018-5722-4890-A0E3-1C13D446B855}"/>
          </ac:spMkLst>
        </pc:spChg>
        <pc:spChg chg="add mod">
          <ac:chgData name="hassan MH" userId="84cd2103f36ef0dc" providerId="LiveId" clId="{DEB09C12-C376-40B2-8D42-A50FB6EF1F24}" dt="2022-04-15T15:54:04.953" v="2073" actId="21"/>
          <ac:spMkLst>
            <pc:docMk/>
            <pc:sldMk cId="3873913329" sldId="318"/>
            <ac:spMk id="5" creationId="{B7FB8245-811D-4AC1-9DA4-48EB2EB510CA}"/>
          </ac:spMkLst>
        </pc:spChg>
        <pc:spChg chg="add mod">
          <ac:chgData name="hassan MH" userId="84cd2103f36ef0dc" providerId="LiveId" clId="{DEB09C12-C376-40B2-8D42-A50FB6EF1F24}" dt="2022-04-15T12:43:21.879" v="91" actId="20577"/>
          <ac:spMkLst>
            <pc:docMk/>
            <pc:sldMk cId="3873913329" sldId="318"/>
            <ac:spMk id="6" creationId="{CA7410B6-015B-4627-9EA2-6D25AB8B2EE0}"/>
          </ac:spMkLst>
        </pc:spChg>
      </pc:sldChg>
      <pc:sldChg chg="addSp modSp add del mod ord modShow">
        <pc:chgData name="hassan MH" userId="84cd2103f36ef0dc" providerId="LiveId" clId="{DEB09C12-C376-40B2-8D42-A50FB6EF1F24}" dt="2022-04-15T16:03:32.083" v="2210" actId="47"/>
        <pc:sldMkLst>
          <pc:docMk/>
          <pc:sldMk cId="1365888376" sldId="319"/>
        </pc:sldMkLst>
        <pc:spChg chg="add mod">
          <ac:chgData name="hassan MH" userId="84cd2103f36ef0dc" providerId="LiveId" clId="{DEB09C12-C376-40B2-8D42-A50FB6EF1F24}" dt="2022-04-15T14:47:20.112" v="1145" actId="1076"/>
          <ac:spMkLst>
            <pc:docMk/>
            <pc:sldMk cId="1365888376" sldId="319"/>
            <ac:spMk id="3" creationId="{D68BA36D-424B-44D4-8320-F57F86ACA72B}"/>
          </ac:spMkLst>
        </pc:spChg>
        <pc:spChg chg="add mod">
          <ac:chgData name="hassan MH" userId="84cd2103f36ef0dc" providerId="LiveId" clId="{DEB09C12-C376-40B2-8D42-A50FB6EF1F24}" dt="2022-04-15T14:40:31.078" v="1049" actId="1076"/>
          <ac:spMkLst>
            <pc:docMk/>
            <pc:sldMk cId="1365888376" sldId="319"/>
            <ac:spMk id="5" creationId="{979F760A-29AA-4817-BA01-52BB323141EF}"/>
          </ac:spMkLst>
        </pc:spChg>
        <pc:spChg chg="add mod">
          <ac:chgData name="hassan MH" userId="84cd2103f36ef0dc" providerId="LiveId" clId="{DEB09C12-C376-40B2-8D42-A50FB6EF1F24}" dt="2022-04-15T14:48:43.883" v="1188" actId="21"/>
          <ac:spMkLst>
            <pc:docMk/>
            <pc:sldMk cId="1365888376" sldId="319"/>
            <ac:spMk id="7" creationId="{C339391C-2ABB-46BE-BC5B-4C9A170C6420}"/>
          </ac:spMkLst>
        </pc:spChg>
        <pc:spChg chg="add mod">
          <ac:chgData name="hassan MH" userId="84cd2103f36ef0dc" providerId="LiveId" clId="{DEB09C12-C376-40B2-8D42-A50FB6EF1F24}" dt="2022-04-15T12:43:59.241" v="116" actId="20577"/>
          <ac:spMkLst>
            <pc:docMk/>
            <pc:sldMk cId="1365888376" sldId="319"/>
            <ac:spMk id="8" creationId="{B568D4A2-7765-44D5-B481-A7BA71BE49B3}"/>
          </ac:spMkLst>
        </pc:spChg>
      </pc:sldChg>
      <pc:sldChg chg="addSp modSp add del mod ord">
        <pc:chgData name="hassan MH" userId="84cd2103f36ef0dc" providerId="LiveId" clId="{DEB09C12-C376-40B2-8D42-A50FB6EF1F24}" dt="2022-04-15T16:03:32.083" v="2210" actId="47"/>
        <pc:sldMkLst>
          <pc:docMk/>
          <pc:sldMk cId="3781647711" sldId="320"/>
        </pc:sldMkLst>
        <pc:spChg chg="add mod">
          <ac:chgData name="hassan MH" userId="84cd2103f36ef0dc" providerId="LiveId" clId="{DEB09C12-C376-40B2-8D42-A50FB6EF1F24}" dt="2022-04-15T12:44:06.189" v="118" actId="1076"/>
          <ac:spMkLst>
            <pc:docMk/>
            <pc:sldMk cId="3781647711" sldId="320"/>
            <ac:spMk id="3" creationId="{7761D5AC-2E1D-4B29-BC64-91BB6DCB991D}"/>
          </ac:spMkLst>
        </pc:spChg>
        <pc:spChg chg="add mod">
          <ac:chgData name="hassan MH" userId="84cd2103f36ef0dc" providerId="LiveId" clId="{DEB09C12-C376-40B2-8D42-A50FB6EF1F24}" dt="2022-04-15T12:44:02.941" v="117" actId="1076"/>
          <ac:spMkLst>
            <pc:docMk/>
            <pc:sldMk cId="3781647711" sldId="320"/>
            <ac:spMk id="5" creationId="{30BB6A01-D67C-4AB1-955A-C1F27135B68F}"/>
          </ac:spMkLst>
        </pc:spChg>
        <pc:spChg chg="add mod">
          <ac:chgData name="hassan MH" userId="84cd2103f36ef0dc" providerId="LiveId" clId="{DEB09C12-C376-40B2-8D42-A50FB6EF1F24}" dt="2022-04-15T12:44:19.591" v="123" actId="20577"/>
          <ac:spMkLst>
            <pc:docMk/>
            <pc:sldMk cId="3781647711" sldId="320"/>
            <ac:spMk id="6" creationId="{690BC12D-4860-4C73-A55C-2BEBD27B4D6A}"/>
          </ac:spMkLst>
        </pc:spChg>
      </pc:sldChg>
      <pc:sldChg chg="addSp modSp add del mod ord modShow">
        <pc:chgData name="hassan MH" userId="84cd2103f36ef0dc" providerId="LiveId" clId="{DEB09C12-C376-40B2-8D42-A50FB6EF1F24}" dt="2022-04-15T16:03:32.083" v="2210" actId="47"/>
        <pc:sldMkLst>
          <pc:docMk/>
          <pc:sldMk cId="4005808246" sldId="321"/>
        </pc:sldMkLst>
        <pc:spChg chg="add mod">
          <ac:chgData name="hassan MH" userId="84cd2103f36ef0dc" providerId="LiveId" clId="{DEB09C12-C376-40B2-8D42-A50FB6EF1F24}" dt="2022-04-15T12:44:26.557" v="124" actId="1076"/>
          <ac:spMkLst>
            <pc:docMk/>
            <pc:sldMk cId="4005808246" sldId="321"/>
            <ac:spMk id="3" creationId="{7E026E82-1F12-49A3-B1D6-09517E86835F}"/>
          </ac:spMkLst>
        </pc:spChg>
        <pc:spChg chg="add mod">
          <ac:chgData name="hassan MH" userId="84cd2103f36ef0dc" providerId="LiveId" clId="{DEB09C12-C376-40B2-8D42-A50FB6EF1F24}" dt="2022-04-15T12:43:15.666" v="85"/>
          <ac:spMkLst>
            <pc:docMk/>
            <pc:sldMk cId="4005808246" sldId="321"/>
            <ac:spMk id="4" creationId="{EF18106C-9F3F-4763-AC87-9AEA7B070896}"/>
          </ac:spMkLst>
        </pc:spChg>
      </pc:sldChg>
      <pc:sldChg chg="addSp modSp add del mod ord">
        <pc:chgData name="hassan MH" userId="84cd2103f36ef0dc" providerId="LiveId" clId="{DEB09C12-C376-40B2-8D42-A50FB6EF1F24}" dt="2022-04-15T15:26:38.913" v="1641" actId="47"/>
        <pc:sldMkLst>
          <pc:docMk/>
          <pc:sldMk cId="2535521133" sldId="322"/>
        </pc:sldMkLst>
        <pc:spChg chg="add mod">
          <ac:chgData name="hassan MH" userId="84cd2103f36ef0dc" providerId="LiveId" clId="{DEB09C12-C376-40B2-8D42-A50FB6EF1F24}" dt="2022-04-15T15:22:51.169" v="1593" actId="21"/>
          <ac:spMkLst>
            <pc:docMk/>
            <pc:sldMk cId="2535521133" sldId="322"/>
            <ac:spMk id="3" creationId="{0423928E-E91E-4231-B662-12597FFD7873}"/>
          </ac:spMkLst>
        </pc:spChg>
        <pc:spChg chg="add mod">
          <ac:chgData name="hassan MH" userId="84cd2103f36ef0dc" providerId="LiveId" clId="{DEB09C12-C376-40B2-8D42-A50FB6EF1F24}" dt="2022-04-15T12:43:27.079" v="94" actId="20577"/>
          <ac:spMkLst>
            <pc:docMk/>
            <pc:sldMk cId="2535521133" sldId="322"/>
            <ac:spMk id="4" creationId="{91BD7ED9-0C03-41E1-A5F2-BCC652FDF306}"/>
          </ac:spMkLst>
        </pc:spChg>
      </pc:sldChg>
      <pc:sldChg chg="addSp delSp modSp new del mod ord">
        <pc:chgData name="hassan MH" userId="84cd2103f36ef0dc" providerId="LiveId" clId="{DEB09C12-C376-40B2-8D42-A50FB6EF1F24}" dt="2022-04-15T16:03:32.083" v="2210" actId="47"/>
        <pc:sldMkLst>
          <pc:docMk/>
          <pc:sldMk cId="308806595" sldId="323"/>
        </pc:sldMkLst>
        <pc:spChg chg="del">
          <ac:chgData name="hassan MH" userId="84cd2103f36ef0dc" providerId="LiveId" clId="{DEB09C12-C376-40B2-8D42-A50FB6EF1F24}" dt="2022-04-15T12:39:48.237" v="54" actId="478"/>
          <ac:spMkLst>
            <pc:docMk/>
            <pc:sldMk cId="308806595" sldId="323"/>
            <ac:spMk id="2" creationId="{73DD91CD-2333-4989-9FB0-DEFF50CDF8EC}"/>
          </ac:spMkLst>
        </pc:spChg>
        <pc:spChg chg="del">
          <ac:chgData name="hassan MH" userId="84cd2103f36ef0dc" providerId="LiveId" clId="{DEB09C12-C376-40B2-8D42-A50FB6EF1F24}" dt="2022-04-15T12:39:48.237" v="54" actId="478"/>
          <ac:spMkLst>
            <pc:docMk/>
            <pc:sldMk cId="308806595" sldId="323"/>
            <ac:spMk id="3" creationId="{DB38F532-2921-48DB-9B21-9920C6A6B14C}"/>
          </ac:spMkLst>
        </pc:spChg>
        <pc:spChg chg="add mod">
          <ac:chgData name="hassan MH" userId="84cd2103f36ef0dc" providerId="LiveId" clId="{DEB09C12-C376-40B2-8D42-A50FB6EF1F24}" dt="2022-04-15T12:39:56.903" v="58" actId="1076"/>
          <ac:spMkLst>
            <pc:docMk/>
            <pc:sldMk cId="308806595" sldId="323"/>
            <ac:spMk id="5" creationId="{3EF8081C-2743-4742-971D-3AE6E2F0F822}"/>
          </ac:spMkLst>
        </pc:spChg>
        <pc:spChg chg="add mod">
          <ac:chgData name="hassan MH" userId="84cd2103f36ef0dc" providerId="LiveId" clId="{DEB09C12-C376-40B2-8D42-A50FB6EF1F24}" dt="2022-04-15T12:43:34.828" v="97" actId="20577"/>
          <ac:spMkLst>
            <pc:docMk/>
            <pc:sldMk cId="308806595" sldId="323"/>
            <ac:spMk id="6" creationId="{DFFCEA3F-9012-4CBB-A6CC-5C44F38BC26F}"/>
          </ac:spMkLst>
        </pc:spChg>
      </pc:sldChg>
      <pc:sldChg chg="addSp delSp modSp new del mod">
        <pc:chgData name="hassan MH" userId="84cd2103f36ef0dc" providerId="LiveId" clId="{DEB09C12-C376-40B2-8D42-A50FB6EF1F24}" dt="2022-04-15T14:40:10.065" v="1046" actId="47"/>
        <pc:sldMkLst>
          <pc:docMk/>
          <pc:sldMk cId="1929471860" sldId="324"/>
        </pc:sldMkLst>
        <pc:spChg chg="del">
          <ac:chgData name="hassan MH" userId="84cd2103f36ef0dc" providerId="LiveId" clId="{DEB09C12-C376-40B2-8D42-A50FB6EF1F24}" dt="2022-04-15T12:40:07.738" v="60" actId="478"/>
          <ac:spMkLst>
            <pc:docMk/>
            <pc:sldMk cId="1929471860" sldId="324"/>
            <ac:spMk id="2" creationId="{FC56B52E-F7B8-441F-AD15-7781BE488883}"/>
          </ac:spMkLst>
        </pc:spChg>
        <pc:spChg chg="del">
          <ac:chgData name="hassan MH" userId="84cd2103f36ef0dc" providerId="LiveId" clId="{DEB09C12-C376-40B2-8D42-A50FB6EF1F24}" dt="2022-04-15T12:40:07.738" v="60" actId="478"/>
          <ac:spMkLst>
            <pc:docMk/>
            <pc:sldMk cId="1929471860" sldId="324"/>
            <ac:spMk id="3" creationId="{A9F8A825-80B1-4BE6-A780-27D1C9E18B97}"/>
          </ac:spMkLst>
        </pc:spChg>
        <pc:spChg chg="add del mod">
          <ac:chgData name="hassan MH" userId="84cd2103f36ef0dc" providerId="LiveId" clId="{DEB09C12-C376-40B2-8D42-A50FB6EF1F24}" dt="2022-04-15T14:30:41.106" v="898" actId="21"/>
          <ac:spMkLst>
            <pc:docMk/>
            <pc:sldMk cId="1929471860" sldId="324"/>
            <ac:spMk id="5" creationId="{CEA76BE8-61CE-4167-8BE0-4FE4F248D650}"/>
          </ac:spMkLst>
        </pc:spChg>
        <pc:spChg chg="add mod">
          <ac:chgData name="hassan MH" userId="84cd2103f36ef0dc" providerId="LiveId" clId="{DEB09C12-C376-40B2-8D42-A50FB6EF1F24}" dt="2022-04-15T12:43:42.369" v="103" actId="20577"/>
          <ac:spMkLst>
            <pc:docMk/>
            <pc:sldMk cId="1929471860" sldId="324"/>
            <ac:spMk id="6" creationId="{9B2E8612-411A-49AF-815D-45728A6E4E6A}"/>
          </ac:spMkLst>
        </pc:spChg>
      </pc:sldChg>
      <pc:sldChg chg="addSp delSp modSp add del mod ord modShow">
        <pc:chgData name="hassan MH" userId="84cd2103f36ef0dc" providerId="LiveId" clId="{DEB09C12-C376-40B2-8D42-A50FB6EF1F24}" dt="2022-04-15T16:03:32.083" v="2210" actId="47"/>
        <pc:sldMkLst>
          <pc:docMk/>
          <pc:sldMk cId="2945026044" sldId="325"/>
        </pc:sldMkLst>
        <pc:spChg chg="del">
          <ac:chgData name="hassan MH" userId="84cd2103f36ef0dc" providerId="LiveId" clId="{DEB09C12-C376-40B2-8D42-A50FB6EF1F24}" dt="2022-04-15T12:45:08.326" v="129" actId="478"/>
          <ac:spMkLst>
            <pc:docMk/>
            <pc:sldMk cId="2945026044" sldId="325"/>
            <ac:spMk id="3" creationId="{D68BA36D-424B-44D4-8320-F57F86ACA72B}"/>
          </ac:spMkLst>
        </pc:spChg>
        <pc:spChg chg="del">
          <ac:chgData name="hassan MH" userId="84cd2103f36ef0dc" providerId="LiveId" clId="{DEB09C12-C376-40B2-8D42-A50FB6EF1F24}" dt="2022-04-15T12:45:08.326" v="129" actId="478"/>
          <ac:spMkLst>
            <pc:docMk/>
            <pc:sldMk cId="2945026044" sldId="325"/>
            <ac:spMk id="5" creationId="{979F760A-29AA-4817-BA01-52BB323141EF}"/>
          </ac:spMkLst>
        </pc:spChg>
        <pc:spChg chg="del">
          <ac:chgData name="hassan MH" userId="84cd2103f36ef0dc" providerId="LiveId" clId="{DEB09C12-C376-40B2-8D42-A50FB6EF1F24}" dt="2022-04-15T12:45:10.692" v="130" actId="478"/>
          <ac:spMkLst>
            <pc:docMk/>
            <pc:sldMk cId="2945026044" sldId="325"/>
            <ac:spMk id="7" creationId="{C339391C-2ABB-46BE-BC5B-4C9A170C6420}"/>
          </ac:spMkLst>
        </pc:spChg>
        <pc:spChg chg="mod">
          <ac:chgData name="hassan MH" userId="84cd2103f36ef0dc" providerId="LiveId" clId="{DEB09C12-C376-40B2-8D42-A50FB6EF1F24}" dt="2022-04-15T12:45:27.135" v="135" actId="20577"/>
          <ac:spMkLst>
            <pc:docMk/>
            <pc:sldMk cId="2945026044" sldId="325"/>
            <ac:spMk id="8" creationId="{B568D4A2-7765-44D5-B481-A7BA71BE49B3}"/>
          </ac:spMkLst>
        </pc:spChg>
        <pc:spChg chg="add mod">
          <ac:chgData name="hassan MH" userId="84cd2103f36ef0dc" providerId="LiveId" clId="{DEB09C12-C376-40B2-8D42-A50FB6EF1F24}" dt="2022-04-15T12:45:38.127" v="139" actId="1076"/>
          <ac:spMkLst>
            <pc:docMk/>
            <pc:sldMk cId="2945026044" sldId="325"/>
            <ac:spMk id="9" creationId="{F8EE0B0B-050E-4002-8F9C-3ED13F3F4ED0}"/>
          </ac:spMkLst>
        </pc:spChg>
      </pc:sldChg>
      <pc:sldChg chg="addSp delSp modSp new mod ord setBg modNotesTx">
        <pc:chgData name="hassan MH" userId="84cd2103f36ef0dc" providerId="LiveId" clId="{DEB09C12-C376-40B2-8D42-A50FB6EF1F24}" dt="2022-04-15T17:01:16.491" v="2367" actId="1076"/>
        <pc:sldMkLst>
          <pc:docMk/>
          <pc:sldMk cId="1674568692" sldId="326"/>
        </pc:sldMkLst>
        <pc:spChg chg="del">
          <ac:chgData name="hassan MH" userId="84cd2103f36ef0dc" providerId="LiveId" clId="{DEB09C12-C376-40B2-8D42-A50FB6EF1F24}" dt="2022-04-15T12:45:46.626" v="143" actId="478"/>
          <ac:spMkLst>
            <pc:docMk/>
            <pc:sldMk cId="1674568692" sldId="326"/>
            <ac:spMk id="2" creationId="{6447522D-5CB8-402E-8E5D-FF40579E3C31}"/>
          </ac:spMkLst>
        </pc:spChg>
        <pc:spChg chg="del">
          <ac:chgData name="hassan MH" userId="84cd2103f36ef0dc" providerId="LiveId" clId="{DEB09C12-C376-40B2-8D42-A50FB6EF1F24}" dt="2022-04-15T12:45:46.626" v="143" actId="478"/>
          <ac:spMkLst>
            <pc:docMk/>
            <pc:sldMk cId="1674568692" sldId="326"/>
            <ac:spMk id="3" creationId="{8AF6DC20-10A9-4773-B1E0-BF768C39D7A9}"/>
          </ac:spMkLst>
        </pc:spChg>
        <pc:spChg chg="add del">
          <ac:chgData name="hassan MH" userId="84cd2103f36ef0dc" providerId="LiveId" clId="{DEB09C12-C376-40B2-8D42-A50FB6EF1F24}" dt="2022-04-15T12:46:30.530" v="146" actId="478"/>
          <ac:spMkLst>
            <pc:docMk/>
            <pc:sldMk cId="1674568692" sldId="326"/>
            <ac:spMk id="6" creationId="{6B965241-B4F2-44F8-859E-9219EEC08F52}"/>
          </ac:spMkLst>
        </pc:spChg>
        <pc:spChg chg="add mod">
          <ac:chgData name="hassan MH" userId="84cd2103f36ef0dc" providerId="LiveId" clId="{DEB09C12-C376-40B2-8D42-A50FB6EF1F24}" dt="2022-04-15T12:54:52.063" v="234" actId="1076"/>
          <ac:spMkLst>
            <pc:docMk/>
            <pc:sldMk cId="1674568692" sldId="326"/>
            <ac:spMk id="7" creationId="{04F34A83-9EC0-4B60-81F9-7A7F85EAD44A}"/>
          </ac:spMkLst>
        </pc:spChg>
        <pc:spChg chg="add mod">
          <ac:chgData name="hassan MH" userId="84cd2103f36ef0dc" providerId="LiveId" clId="{DEB09C12-C376-40B2-8D42-A50FB6EF1F24}" dt="2022-04-15T12:49:33.353" v="170" actId="207"/>
          <ac:spMkLst>
            <pc:docMk/>
            <pc:sldMk cId="1674568692" sldId="326"/>
            <ac:spMk id="8" creationId="{7D491AE9-538C-4C21-B0C1-3D0004632857}"/>
          </ac:spMkLst>
        </pc:spChg>
        <pc:spChg chg="add mod">
          <ac:chgData name="hassan MH" userId="84cd2103f36ef0dc" providerId="LiveId" clId="{DEB09C12-C376-40B2-8D42-A50FB6EF1F24}" dt="2022-04-15T12:49:52.708" v="175" actId="207"/>
          <ac:spMkLst>
            <pc:docMk/>
            <pc:sldMk cId="1674568692" sldId="326"/>
            <ac:spMk id="9" creationId="{C8B70419-674E-408C-BA40-75A92326E929}"/>
          </ac:spMkLst>
        </pc:spChg>
        <pc:spChg chg="add mod">
          <ac:chgData name="hassan MH" userId="84cd2103f36ef0dc" providerId="LiveId" clId="{DEB09C12-C376-40B2-8D42-A50FB6EF1F24}" dt="2022-04-15T14:10:59.360" v="647" actId="1076"/>
          <ac:spMkLst>
            <pc:docMk/>
            <pc:sldMk cId="1674568692" sldId="326"/>
            <ac:spMk id="10" creationId="{2AEEF5BE-C344-4D57-9215-C0F1E4A8EF06}"/>
          </ac:spMkLst>
        </pc:spChg>
        <pc:spChg chg="add del mod">
          <ac:chgData name="hassan MH" userId="84cd2103f36ef0dc" providerId="LiveId" clId="{DEB09C12-C376-40B2-8D42-A50FB6EF1F24}" dt="2022-04-15T12:53:12.205" v="207" actId="478"/>
          <ac:spMkLst>
            <pc:docMk/>
            <pc:sldMk cId="1674568692" sldId="326"/>
            <ac:spMk id="11" creationId="{CC40000A-2002-4329-801C-4C8453ABCC12}"/>
          </ac:spMkLst>
        </pc:spChg>
        <pc:spChg chg="add del">
          <ac:chgData name="hassan MH" userId="84cd2103f36ef0dc" providerId="LiveId" clId="{DEB09C12-C376-40B2-8D42-A50FB6EF1F24}" dt="2022-04-15T12:52:51.094" v="201" actId="478"/>
          <ac:spMkLst>
            <pc:docMk/>
            <pc:sldMk cId="1674568692" sldId="326"/>
            <ac:spMk id="12" creationId="{5A315108-7EC8-4AE2-A42D-4CDF7C91B8F9}"/>
          </ac:spMkLst>
        </pc:spChg>
        <pc:spChg chg="add mod ord">
          <ac:chgData name="hassan MH" userId="84cd2103f36ef0dc" providerId="LiveId" clId="{DEB09C12-C376-40B2-8D42-A50FB6EF1F24}" dt="2022-04-15T14:20:17.430" v="774" actId="1076"/>
          <ac:spMkLst>
            <pc:docMk/>
            <pc:sldMk cId="1674568692" sldId="326"/>
            <ac:spMk id="13" creationId="{10953DA8-2034-4987-84AE-99F02925F3DA}"/>
          </ac:spMkLst>
        </pc:spChg>
        <pc:spChg chg="add del mod">
          <ac:chgData name="hassan MH" userId="84cd2103f36ef0dc" providerId="LiveId" clId="{DEB09C12-C376-40B2-8D42-A50FB6EF1F24}" dt="2022-04-15T13:59:49.671" v="485" actId="478"/>
          <ac:spMkLst>
            <pc:docMk/>
            <pc:sldMk cId="1674568692" sldId="326"/>
            <ac:spMk id="14" creationId="{FF46C56F-2A13-4DD9-95CC-91FEFF572BE9}"/>
          </ac:spMkLst>
        </pc:spChg>
        <pc:spChg chg="add del mod">
          <ac:chgData name="hassan MH" userId="84cd2103f36ef0dc" providerId="LiveId" clId="{DEB09C12-C376-40B2-8D42-A50FB6EF1F24}" dt="2022-04-15T12:51:00.419" v="184" actId="478"/>
          <ac:spMkLst>
            <pc:docMk/>
            <pc:sldMk cId="1674568692" sldId="326"/>
            <ac:spMk id="15" creationId="{D7221FEB-9D17-451C-9415-30CCCB1B6754}"/>
          </ac:spMkLst>
        </pc:spChg>
        <pc:spChg chg="add del mod">
          <ac:chgData name="hassan MH" userId="84cd2103f36ef0dc" providerId="LiveId" clId="{DEB09C12-C376-40B2-8D42-A50FB6EF1F24}" dt="2022-04-15T12:52:49.627" v="200" actId="478"/>
          <ac:spMkLst>
            <pc:docMk/>
            <pc:sldMk cId="1674568692" sldId="326"/>
            <ac:spMk id="16" creationId="{BE811ACA-6E53-47BD-86F4-3928CFBD4A73}"/>
          </ac:spMkLst>
        </pc:spChg>
        <pc:spChg chg="add mod">
          <ac:chgData name="hassan MH" userId="84cd2103f36ef0dc" providerId="LiveId" clId="{DEB09C12-C376-40B2-8D42-A50FB6EF1F24}" dt="2022-04-15T12:54:54.420" v="235" actId="1076"/>
          <ac:spMkLst>
            <pc:docMk/>
            <pc:sldMk cId="1674568692" sldId="326"/>
            <ac:spMk id="17" creationId="{917C632E-2C3C-4FAB-925C-610217C97062}"/>
          </ac:spMkLst>
        </pc:spChg>
        <pc:spChg chg="add mod">
          <ac:chgData name="hassan MH" userId="84cd2103f36ef0dc" providerId="LiveId" clId="{DEB09C12-C376-40B2-8D42-A50FB6EF1F24}" dt="2022-04-15T12:54:44.780" v="231" actId="688"/>
          <ac:spMkLst>
            <pc:docMk/>
            <pc:sldMk cId="1674568692" sldId="326"/>
            <ac:spMk id="18" creationId="{6BD793D1-B608-45E1-8D77-DB2D96521206}"/>
          </ac:spMkLst>
        </pc:spChg>
        <pc:spChg chg="add mod">
          <ac:chgData name="hassan MH" userId="84cd2103f36ef0dc" providerId="LiveId" clId="{DEB09C12-C376-40B2-8D42-A50FB6EF1F24}" dt="2022-04-15T14:10:59.360" v="647" actId="1076"/>
          <ac:spMkLst>
            <pc:docMk/>
            <pc:sldMk cId="1674568692" sldId="326"/>
            <ac:spMk id="19" creationId="{64DB9AF5-4CAB-4A48-A3C6-EF59FA4E2DAC}"/>
          </ac:spMkLst>
        </pc:spChg>
        <pc:spChg chg="add mod">
          <ac:chgData name="hassan MH" userId="84cd2103f36ef0dc" providerId="LiveId" clId="{DEB09C12-C376-40B2-8D42-A50FB6EF1F24}" dt="2022-04-15T14:00:15.948" v="492" actId="164"/>
          <ac:spMkLst>
            <pc:docMk/>
            <pc:sldMk cId="1674568692" sldId="326"/>
            <ac:spMk id="20" creationId="{DDB83184-C0F0-4D85-91C8-9C410CE836B1}"/>
          </ac:spMkLst>
        </pc:spChg>
        <pc:spChg chg="add del mod">
          <ac:chgData name="hassan MH" userId="84cd2103f36ef0dc" providerId="LiveId" clId="{DEB09C12-C376-40B2-8D42-A50FB6EF1F24}" dt="2022-04-15T13:56:41.609" v="441" actId="478"/>
          <ac:spMkLst>
            <pc:docMk/>
            <pc:sldMk cId="1674568692" sldId="326"/>
            <ac:spMk id="27" creationId="{2E90DD76-ED58-4189-82B5-F47DDC761056}"/>
          </ac:spMkLst>
        </pc:spChg>
        <pc:spChg chg="add del mod">
          <ac:chgData name="hassan MH" userId="84cd2103f36ef0dc" providerId="LiveId" clId="{DEB09C12-C376-40B2-8D42-A50FB6EF1F24}" dt="2022-04-15T16:06:13.972" v="2225" actId="478"/>
          <ac:spMkLst>
            <pc:docMk/>
            <pc:sldMk cId="1674568692" sldId="326"/>
            <ac:spMk id="28" creationId="{F5A99E9D-B218-49DD-8388-25DA759D7FE1}"/>
          </ac:spMkLst>
        </pc:spChg>
        <pc:spChg chg="add del mod">
          <ac:chgData name="hassan MH" userId="84cd2103f36ef0dc" providerId="LiveId" clId="{DEB09C12-C376-40B2-8D42-A50FB6EF1F24}" dt="2022-04-15T13:03:42.195" v="348" actId="478"/>
          <ac:spMkLst>
            <pc:docMk/>
            <pc:sldMk cId="1674568692" sldId="326"/>
            <ac:spMk id="30" creationId="{F0976741-E6CC-4E06-A007-C45FC7E223AE}"/>
          </ac:spMkLst>
        </pc:spChg>
        <pc:spChg chg="add mod">
          <ac:chgData name="hassan MH" userId="84cd2103f36ef0dc" providerId="LiveId" clId="{DEB09C12-C376-40B2-8D42-A50FB6EF1F24}" dt="2022-04-15T14:20:43.298" v="778" actId="1076"/>
          <ac:spMkLst>
            <pc:docMk/>
            <pc:sldMk cId="1674568692" sldId="326"/>
            <ac:spMk id="31" creationId="{1AF59666-C334-4C56-8EB4-11CEFD4F12F8}"/>
          </ac:spMkLst>
        </pc:spChg>
        <pc:spChg chg="add mod">
          <ac:chgData name="hassan MH" userId="84cd2103f36ef0dc" providerId="LiveId" clId="{DEB09C12-C376-40B2-8D42-A50FB6EF1F24}" dt="2022-04-15T15:59:31.582" v="2145" actId="164"/>
          <ac:spMkLst>
            <pc:docMk/>
            <pc:sldMk cId="1674568692" sldId="326"/>
            <ac:spMk id="32" creationId="{D8006052-8C72-4DE3-8ED1-AD19A69D62FE}"/>
          </ac:spMkLst>
        </pc:spChg>
        <pc:spChg chg="mod topLvl">
          <ac:chgData name="hassan MH" userId="84cd2103f36ef0dc" providerId="LiveId" clId="{DEB09C12-C376-40B2-8D42-A50FB6EF1F24}" dt="2022-04-15T15:27:32.241" v="1643" actId="164"/>
          <ac:spMkLst>
            <pc:docMk/>
            <pc:sldMk cId="1674568692" sldId="326"/>
            <ac:spMk id="37" creationId="{B97C9CB0-D40F-4F93-9564-9142F4838925}"/>
          </ac:spMkLst>
        </pc:spChg>
        <pc:spChg chg="mod">
          <ac:chgData name="hassan MH" userId="84cd2103f36ef0dc" providerId="LiveId" clId="{DEB09C12-C376-40B2-8D42-A50FB6EF1F24}" dt="2022-04-15T14:11:47.213" v="656" actId="207"/>
          <ac:spMkLst>
            <pc:docMk/>
            <pc:sldMk cId="1674568692" sldId="326"/>
            <ac:spMk id="39" creationId="{FC1F0A75-F279-4FE5-B928-2C7BB504D0C3}"/>
          </ac:spMkLst>
        </pc:spChg>
        <pc:spChg chg="mod">
          <ac:chgData name="hassan MH" userId="84cd2103f36ef0dc" providerId="LiveId" clId="{DEB09C12-C376-40B2-8D42-A50FB6EF1F24}" dt="2022-04-15T14:11:47.213" v="656" actId="207"/>
          <ac:spMkLst>
            <pc:docMk/>
            <pc:sldMk cId="1674568692" sldId="326"/>
            <ac:spMk id="40" creationId="{6DFA5722-BF3F-402C-9687-46F802D3852E}"/>
          </ac:spMkLst>
        </pc:spChg>
        <pc:spChg chg="mod">
          <ac:chgData name="hassan MH" userId="84cd2103f36ef0dc" providerId="LiveId" clId="{DEB09C12-C376-40B2-8D42-A50FB6EF1F24}" dt="2022-04-15T14:11:47.213" v="656" actId="207"/>
          <ac:spMkLst>
            <pc:docMk/>
            <pc:sldMk cId="1674568692" sldId="326"/>
            <ac:spMk id="41" creationId="{F12BA1A5-F679-4C5C-A828-B7B7D8FAF34B}"/>
          </ac:spMkLst>
        </pc:spChg>
        <pc:spChg chg="mod">
          <ac:chgData name="hassan MH" userId="84cd2103f36ef0dc" providerId="LiveId" clId="{DEB09C12-C376-40B2-8D42-A50FB6EF1F24}" dt="2022-04-15T14:11:47.213" v="656" actId="207"/>
          <ac:spMkLst>
            <pc:docMk/>
            <pc:sldMk cId="1674568692" sldId="326"/>
            <ac:spMk id="42" creationId="{E8E0E7B2-FBDA-4C57-A830-2E53CAD22556}"/>
          </ac:spMkLst>
        </pc:spChg>
        <pc:spChg chg="mod">
          <ac:chgData name="hassan MH" userId="84cd2103f36ef0dc" providerId="LiveId" clId="{DEB09C12-C376-40B2-8D42-A50FB6EF1F24}" dt="2022-04-15T14:11:47.213" v="656" actId="207"/>
          <ac:spMkLst>
            <pc:docMk/>
            <pc:sldMk cId="1674568692" sldId="326"/>
            <ac:spMk id="43" creationId="{A158D3AF-3F03-4D86-AAEF-F2074DFCF3A3}"/>
          </ac:spMkLst>
        </pc:spChg>
        <pc:spChg chg="mod">
          <ac:chgData name="hassan MH" userId="84cd2103f36ef0dc" providerId="LiveId" clId="{DEB09C12-C376-40B2-8D42-A50FB6EF1F24}" dt="2022-04-15T14:11:47.213" v="656" actId="207"/>
          <ac:spMkLst>
            <pc:docMk/>
            <pc:sldMk cId="1674568692" sldId="326"/>
            <ac:spMk id="44" creationId="{B387BCCF-6291-4B81-99F3-730C3BFD00D2}"/>
          </ac:spMkLst>
        </pc:spChg>
        <pc:spChg chg="mod">
          <ac:chgData name="hassan MH" userId="84cd2103f36ef0dc" providerId="LiveId" clId="{DEB09C12-C376-40B2-8D42-A50FB6EF1F24}" dt="2022-04-15T14:11:47.213" v="656" actId="207"/>
          <ac:spMkLst>
            <pc:docMk/>
            <pc:sldMk cId="1674568692" sldId="326"/>
            <ac:spMk id="45" creationId="{49D23C09-4B5D-40AF-82A7-3701E36296B4}"/>
          </ac:spMkLst>
        </pc:spChg>
        <pc:spChg chg="mod">
          <ac:chgData name="hassan MH" userId="84cd2103f36ef0dc" providerId="LiveId" clId="{DEB09C12-C376-40B2-8D42-A50FB6EF1F24}" dt="2022-04-15T14:11:25.408" v="652" actId="165"/>
          <ac:spMkLst>
            <pc:docMk/>
            <pc:sldMk cId="1674568692" sldId="326"/>
            <ac:spMk id="46" creationId="{98761AF7-D9D0-45FE-A4CA-0792FCF90858}"/>
          </ac:spMkLst>
        </pc:spChg>
        <pc:spChg chg="mod">
          <ac:chgData name="hassan MH" userId="84cd2103f36ef0dc" providerId="LiveId" clId="{DEB09C12-C376-40B2-8D42-A50FB6EF1F24}" dt="2022-04-15T14:11:25.408" v="652" actId="165"/>
          <ac:spMkLst>
            <pc:docMk/>
            <pc:sldMk cId="1674568692" sldId="326"/>
            <ac:spMk id="47" creationId="{36466FA6-4EE9-4F34-A60D-34D24CF2574B}"/>
          </ac:spMkLst>
        </pc:spChg>
        <pc:spChg chg="mod">
          <ac:chgData name="hassan MH" userId="84cd2103f36ef0dc" providerId="LiveId" clId="{DEB09C12-C376-40B2-8D42-A50FB6EF1F24}" dt="2022-04-15T14:11:25.408" v="652" actId="165"/>
          <ac:spMkLst>
            <pc:docMk/>
            <pc:sldMk cId="1674568692" sldId="326"/>
            <ac:spMk id="49" creationId="{0716A41D-D2BB-4A01-8727-5A84C7B24114}"/>
          </ac:spMkLst>
        </pc:spChg>
        <pc:spChg chg="mod">
          <ac:chgData name="hassan MH" userId="84cd2103f36ef0dc" providerId="LiveId" clId="{DEB09C12-C376-40B2-8D42-A50FB6EF1F24}" dt="2022-04-15T14:11:43.097" v="654" actId="207"/>
          <ac:spMkLst>
            <pc:docMk/>
            <pc:sldMk cId="1674568692" sldId="326"/>
            <ac:spMk id="50" creationId="{95EFD23E-385C-4686-AF74-373E4CBFCF1C}"/>
          </ac:spMkLst>
        </pc:spChg>
        <pc:spChg chg="mod">
          <ac:chgData name="hassan MH" userId="84cd2103f36ef0dc" providerId="LiveId" clId="{DEB09C12-C376-40B2-8D42-A50FB6EF1F24}" dt="2022-04-15T14:11:43.097" v="654" actId="207"/>
          <ac:spMkLst>
            <pc:docMk/>
            <pc:sldMk cId="1674568692" sldId="326"/>
            <ac:spMk id="51" creationId="{421658E6-E60F-497E-9808-E23A6B8BE5C7}"/>
          </ac:spMkLst>
        </pc:spChg>
        <pc:spChg chg="mod">
          <ac:chgData name="hassan MH" userId="84cd2103f36ef0dc" providerId="LiveId" clId="{DEB09C12-C376-40B2-8D42-A50FB6EF1F24}" dt="2022-04-15T14:11:43.097" v="654" actId="207"/>
          <ac:spMkLst>
            <pc:docMk/>
            <pc:sldMk cId="1674568692" sldId="326"/>
            <ac:spMk id="52" creationId="{F4AA9800-608C-49D2-9B86-E421D57BAE92}"/>
          </ac:spMkLst>
        </pc:spChg>
        <pc:spChg chg="mod">
          <ac:chgData name="hassan MH" userId="84cd2103f36ef0dc" providerId="LiveId" clId="{DEB09C12-C376-40B2-8D42-A50FB6EF1F24}" dt="2022-04-15T14:11:25.408" v="652" actId="165"/>
          <ac:spMkLst>
            <pc:docMk/>
            <pc:sldMk cId="1674568692" sldId="326"/>
            <ac:spMk id="53" creationId="{FECBA1CC-802B-4901-9B10-287386439396}"/>
          </ac:spMkLst>
        </pc:spChg>
        <pc:spChg chg="mod">
          <ac:chgData name="hassan MH" userId="84cd2103f36ef0dc" providerId="LiveId" clId="{DEB09C12-C376-40B2-8D42-A50FB6EF1F24}" dt="2022-04-15T14:12:24.917" v="660"/>
          <ac:spMkLst>
            <pc:docMk/>
            <pc:sldMk cId="1674568692" sldId="326"/>
            <ac:spMk id="55" creationId="{F4EB07E7-0489-44C4-BDF2-C7B8CFE1CABF}"/>
          </ac:spMkLst>
        </pc:spChg>
        <pc:spChg chg="mod">
          <ac:chgData name="hassan MH" userId="84cd2103f36ef0dc" providerId="LiveId" clId="{DEB09C12-C376-40B2-8D42-A50FB6EF1F24}" dt="2022-04-15T14:12:24.917" v="660"/>
          <ac:spMkLst>
            <pc:docMk/>
            <pc:sldMk cId="1674568692" sldId="326"/>
            <ac:spMk id="56" creationId="{BBAD0F0B-0521-41DA-9CF2-99B2C20DB613}"/>
          </ac:spMkLst>
        </pc:spChg>
        <pc:spChg chg="mod">
          <ac:chgData name="hassan MH" userId="84cd2103f36ef0dc" providerId="LiveId" clId="{DEB09C12-C376-40B2-8D42-A50FB6EF1F24}" dt="2022-04-15T14:12:24.917" v="660"/>
          <ac:spMkLst>
            <pc:docMk/>
            <pc:sldMk cId="1674568692" sldId="326"/>
            <ac:spMk id="57" creationId="{F84F0EC6-44C3-450F-9D1A-177EA19EBC93}"/>
          </ac:spMkLst>
        </pc:spChg>
        <pc:spChg chg="mod">
          <ac:chgData name="hassan MH" userId="84cd2103f36ef0dc" providerId="LiveId" clId="{DEB09C12-C376-40B2-8D42-A50FB6EF1F24}" dt="2022-04-15T14:12:24.917" v="660"/>
          <ac:spMkLst>
            <pc:docMk/>
            <pc:sldMk cId="1674568692" sldId="326"/>
            <ac:spMk id="58" creationId="{38903F21-7510-4684-8443-D5460086BCC6}"/>
          </ac:spMkLst>
        </pc:spChg>
        <pc:spChg chg="mod">
          <ac:chgData name="hassan MH" userId="84cd2103f36ef0dc" providerId="LiveId" clId="{DEB09C12-C376-40B2-8D42-A50FB6EF1F24}" dt="2022-04-15T14:12:24.917" v="660"/>
          <ac:spMkLst>
            <pc:docMk/>
            <pc:sldMk cId="1674568692" sldId="326"/>
            <ac:spMk id="59" creationId="{12AADFC6-1729-45EA-AA56-330939815E6A}"/>
          </ac:spMkLst>
        </pc:spChg>
        <pc:spChg chg="mod">
          <ac:chgData name="hassan MH" userId="84cd2103f36ef0dc" providerId="LiveId" clId="{DEB09C12-C376-40B2-8D42-A50FB6EF1F24}" dt="2022-04-15T14:12:24.917" v="660"/>
          <ac:spMkLst>
            <pc:docMk/>
            <pc:sldMk cId="1674568692" sldId="326"/>
            <ac:spMk id="60" creationId="{B8105C31-6B62-4EC4-896A-D23A39E60137}"/>
          </ac:spMkLst>
        </pc:spChg>
        <pc:spChg chg="mod">
          <ac:chgData name="hassan MH" userId="84cd2103f36ef0dc" providerId="LiveId" clId="{DEB09C12-C376-40B2-8D42-A50FB6EF1F24}" dt="2022-04-15T14:12:24.917" v="660"/>
          <ac:spMkLst>
            <pc:docMk/>
            <pc:sldMk cId="1674568692" sldId="326"/>
            <ac:spMk id="61" creationId="{E0C67F02-F7D1-4801-8009-A1A7623EAFE8}"/>
          </ac:spMkLst>
        </pc:spChg>
        <pc:spChg chg="mod">
          <ac:chgData name="hassan MH" userId="84cd2103f36ef0dc" providerId="LiveId" clId="{DEB09C12-C376-40B2-8D42-A50FB6EF1F24}" dt="2022-04-15T14:12:24.917" v="660"/>
          <ac:spMkLst>
            <pc:docMk/>
            <pc:sldMk cId="1674568692" sldId="326"/>
            <ac:spMk id="62" creationId="{0EFE4F6D-FCBA-4DA9-8D60-0D28F4677044}"/>
          </ac:spMkLst>
        </pc:spChg>
        <pc:spChg chg="mod">
          <ac:chgData name="hassan MH" userId="84cd2103f36ef0dc" providerId="LiveId" clId="{DEB09C12-C376-40B2-8D42-A50FB6EF1F24}" dt="2022-04-15T14:12:24.917" v="660"/>
          <ac:spMkLst>
            <pc:docMk/>
            <pc:sldMk cId="1674568692" sldId="326"/>
            <ac:spMk id="63" creationId="{ADB8091E-90B5-4FEB-8369-D98886DECD08}"/>
          </ac:spMkLst>
        </pc:spChg>
        <pc:spChg chg="mod">
          <ac:chgData name="hassan MH" userId="84cd2103f36ef0dc" providerId="LiveId" clId="{DEB09C12-C376-40B2-8D42-A50FB6EF1F24}" dt="2022-04-15T14:12:24.917" v="660"/>
          <ac:spMkLst>
            <pc:docMk/>
            <pc:sldMk cId="1674568692" sldId="326"/>
            <ac:spMk id="64" creationId="{76FDC062-02F7-4EE4-A957-59381ACEA9F5}"/>
          </ac:spMkLst>
        </pc:spChg>
        <pc:spChg chg="mod">
          <ac:chgData name="hassan MH" userId="84cd2103f36ef0dc" providerId="LiveId" clId="{DEB09C12-C376-40B2-8D42-A50FB6EF1F24}" dt="2022-04-15T14:12:24.917" v="660"/>
          <ac:spMkLst>
            <pc:docMk/>
            <pc:sldMk cId="1674568692" sldId="326"/>
            <ac:spMk id="65" creationId="{79FB49C9-347A-4783-A812-2E8D49E4880F}"/>
          </ac:spMkLst>
        </pc:spChg>
        <pc:spChg chg="mod">
          <ac:chgData name="hassan MH" userId="84cd2103f36ef0dc" providerId="LiveId" clId="{DEB09C12-C376-40B2-8D42-A50FB6EF1F24}" dt="2022-04-15T14:12:24.917" v="660"/>
          <ac:spMkLst>
            <pc:docMk/>
            <pc:sldMk cId="1674568692" sldId="326"/>
            <ac:spMk id="66" creationId="{78F504CD-FB33-42A4-9A7B-52D2BFB411AF}"/>
          </ac:spMkLst>
        </pc:spChg>
        <pc:spChg chg="mod">
          <ac:chgData name="hassan MH" userId="84cd2103f36ef0dc" providerId="LiveId" clId="{DEB09C12-C376-40B2-8D42-A50FB6EF1F24}" dt="2022-04-15T14:12:24.917" v="660"/>
          <ac:spMkLst>
            <pc:docMk/>
            <pc:sldMk cId="1674568692" sldId="326"/>
            <ac:spMk id="67" creationId="{8D435B6B-AD72-4349-B791-DE941A21D03A}"/>
          </ac:spMkLst>
        </pc:spChg>
        <pc:spChg chg="mod">
          <ac:chgData name="hassan MH" userId="84cd2103f36ef0dc" providerId="LiveId" clId="{DEB09C12-C376-40B2-8D42-A50FB6EF1F24}" dt="2022-04-15T14:12:24.917" v="660"/>
          <ac:spMkLst>
            <pc:docMk/>
            <pc:sldMk cId="1674568692" sldId="326"/>
            <ac:spMk id="68" creationId="{2C1E31B1-8B14-48B4-AF82-1FD733E5C22C}"/>
          </ac:spMkLst>
        </pc:spChg>
        <pc:spChg chg="mod">
          <ac:chgData name="hassan MH" userId="84cd2103f36ef0dc" providerId="LiveId" clId="{DEB09C12-C376-40B2-8D42-A50FB6EF1F24}" dt="2022-04-15T14:12:24.917" v="660"/>
          <ac:spMkLst>
            <pc:docMk/>
            <pc:sldMk cId="1674568692" sldId="326"/>
            <ac:spMk id="69" creationId="{F48C1277-66AD-4E86-9BD8-69CB8DA84EA2}"/>
          </ac:spMkLst>
        </pc:spChg>
        <pc:spChg chg="mod">
          <ac:chgData name="hassan MH" userId="84cd2103f36ef0dc" providerId="LiveId" clId="{DEB09C12-C376-40B2-8D42-A50FB6EF1F24}" dt="2022-04-15T14:12:24.917" v="660"/>
          <ac:spMkLst>
            <pc:docMk/>
            <pc:sldMk cId="1674568692" sldId="326"/>
            <ac:spMk id="70" creationId="{0227B158-2C70-40E8-B561-4BAA929C9B44}"/>
          </ac:spMkLst>
        </pc:spChg>
        <pc:spChg chg="mod">
          <ac:chgData name="hassan MH" userId="84cd2103f36ef0dc" providerId="LiveId" clId="{DEB09C12-C376-40B2-8D42-A50FB6EF1F24}" dt="2022-04-15T14:12:24.917" v="660"/>
          <ac:spMkLst>
            <pc:docMk/>
            <pc:sldMk cId="1674568692" sldId="326"/>
            <ac:spMk id="71" creationId="{EF1B5681-FCAF-43A3-A558-B2AD60BA4F85}"/>
          </ac:spMkLst>
        </pc:spChg>
        <pc:spChg chg="mod">
          <ac:chgData name="hassan MH" userId="84cd2103f36ef0dc" providerId="LiveId" clId="{DEB09C12-C376-40B2-8D42-A50FB6EF1F24}" dt="2022-04-15T14:12:24.917" v="660"/>
          <ac:spMkLst>
            <pc:docMk/>
            <pc:sldMk cId="1674568692" sldId="326"/>
            <ac:spMk id="72" creationId="{1588760F-25A3-466E-B553-979B8DC4DE90}"/>
          </ac:spMkLst>
        </pc:spChg>
        <pc:spChg chg="mod">
          <ac:chgData name="hassan MH" userId="84cd2103f36ef0dc" providerId="LiveId" clId="{DEB09C12-C376-40B2-8D42-A50FB6EF1F24}" dt="2022-04-15T14:12:24.917" v="660"/>
          <ac:spMkLst>
            <pc:docMk/>
            <pc:sldMk cId="1674568692" sldId="326"/>
            <ac:spMk id="73" creationId="{3E8C8C16-6EB4-4DCC-BC45-1EFFF763019B}"/>
          </ac:spMkLst>
        </pc:spChg>
        <pc:spChg chg="mod">
          <ac:chgData name="hassan MH" userId="84cd2103f36ef0dc" providerId="LiveId" clId="{DEB09C12-C376-40B2-8D42-A50FB6EF1F24}" dt="2022-04-15T14:12:24.917" v="660"/>
          <ac:spMkLst>
            <pc:docMk/>
            <pc:sldMk cId="1674568692" sldId="326"/>
            <ac:spMk id="74" creationId="{37C847A4-AB63-49BD-B1DA-E64B3F61B945}"/>
          </ac:spMkLst>
        </pc:spChg>
        <pc:spChg chg="mod">
          <ac:chgData name="hassan MH" userId="84cd2103f36ef0dc" providerId="LiveId" clId="{DEB09C12-C376-40B2-8D42-A50FB6EF1F24}" dt="2022-04-15T14:12:24.917" v="660"/>
          <ac:spMkLst>
            <pc:docMk/>
            <pc:sldMk cId="1674568692" sldId="326"/>
            <ac:spMk id="75" creationId="{C44A27A9-0F19-4CF0-ADF6-E96C81ABEE86}"/>
          </ac:spMkLst>
        </pc:spChg>
        <pc:spChg chg="mod">
          <ac:chgData name="hassan MH" userId="84cd2103f36ef0dc" providerId="LiveId" clId="{DEB09C12-C376-40B2-8D42-A50FB6EF1F24}" dt="2022-04-15T14:12:24.917" v="660"/>
          <ac:spMkLst>
            <pc:docMk/>
            <pc:sldMk cId="1674568692" sldId="326"/>
            <ac:spMk id="76" creationId="{474E73BB-6E86-4DF8-A86D-8C68A59A57AD}"/>
          </ac:spMkLst>
        </pc:spChg>
        <pc:spChg chg="mod">
          <ac:chgData name="hassan MH" userId="84cd2103f36ef0dc" providerId="LiveId" clId="{DEB09C12-C376-40B2-8D42-A50FB6EF1F24}" dt="2022-04-15T14:12:24.917" v="660"/>
          <ac:spMkLst>
            <pc:docMk/>
            <pc:sldMk cId="1674568692" sldId="326"/>
            <ac:spMk id="77" creationId="{B1B2C65F-FA5D-4A7E-9B10-AD2A65100157}"/>
          </ac:spMkLst>
        </pc:spChg>
        <pc:spChg chg="mod">
          <ac:chgData name="hassan MH" userId="84cd2103f36ef0dc" providerId="LiveId" clId="{DEB09C12-C376-40B2-8D42-A50FB6EF1F24}" dt="2022-04-15T14:12:24.917" v="660"/>
          <ac:spMkLst>
            <pc:docMk/>
            <pc:sldMk cId="1674568692" sldId="326"/>
            <ac:spMk id="78" creationId="{54AA1E20-E138-4A3D-ACCE-AED3CE39A2B1}"/>
          </ac:spMkLst>
        </pc:spChg>
        <pc:spChg chg="mod">
          <ac:chgData name="hassan MH" userId="84cd2103f36ef0dc" providerId="LiveId" clId="{DEB09C12-C376-40B2-8D42-A50FB6EF1F24}" dt="2022-04-15T14:12:24.917" v="660"/>
          <ac:spMkLst>
            <pc:docMk/>
            <pc:sldMk cId="1674568692" sldId="326"/>
            <ac:spMk id="79" creationId="{08EA7996-E75D-4A79-BFDA-8973E1F9BB89}"/>
          </ac:spMkLst>
        </pc:spChg>
        <pc:spChg chg="mod">
          <ac:chgData name="hassan MH" userId="84cd2103f36ef0dc" providerId="LiveId" clId="{DEB09C12-C376-40B2-8D42-A50FB6EF1F24}" dt="2022-04-15T14:12:24.917" v="660"/>
          <ac:spMkLst>
            <pc:docMk/>
            <pc:sldMk cId="1674568692" sldId="326"/>
            <ac:spMk id="80" creationId="{92D68A08-4AE8-4DBD-90F4-854B50F877E3}"/>
          </ac:spMkLst>
        </pc:spChg>
        <pc:spChg chg="mod">
          <ac:chgData name="hassan MH" userId="84cd2103f36ef0dc" providerId="LiveId" clId="{DEB09C12-C376-40B2-8D42-A50FB6EF1F24}" dt="2022-04-15T14:12:24.917" v="660"/>
          <ac:spMkLst>
            <pc:docMk/>
            <pc:sldMk cId="1674568692" sldId="326"/>
            <ac:spMk id="82" creationId="{EC75EC3E-A020-40DC-A7ED-6573672E3DC4}"/>
          </ac:spMkLst>
        </pc:spChg>
        <pc:spChg chg="mod">
          <ac:chgData name="hassan MH" userId="84cd2103f36ef0dc" providerId="LiveId" clId="{DEB09C12-C376-40B2-8D42-A50FB6EF1F24}" dt="2022-04-15T14:12:24.917" v="660"/>
          <ac:spMkLst>
            <pc:docMk/>
            <pc:sldMk cId="1674568692" sldId="326"/>
            <ac:spMk id="83" creationId="{A83D4397-7E04-434D-B4CE-A8BBC0BACC0A}"/>
          </ac:spMkLst>
        </pc:spChg>
        <pc:spChg chg="mod">
          <ac:chgData name="hassan MH" userId="84cd2103f36ef0dc" providerId="LiveId" clId="{DEB09C12-C376-40B2-8D42-A50FB6EF1F24}" dt="2022-04-15T14:12:24.917" v="660"/>
          <ac:spMkLst>
            <pc:docMk/>
            <pc:sldMk cId="1674568692" sldId="326"/>
            <ac:spMk id="84" creationId="{46B4C24E-6A1D-4EEB-B8C6-34F194D15D00}"/>
          </ac:spMkLst>
        </pc:spChg>
        <pc:spChg chg="mod">
          <ac:chgData name="hassan MH" userId="84cd2103f36ef0dc" providerId="LiveId" clId="{DEB09C12-C376-40B2-8D42-A50FB6EF1F24}" dt="2022-04-15T14:12:24.917" v="660"/>
          <ac:spMkLst>
            <pc:docMk/>
            <pc:sldMk cId="1674568692" sldId="326"/>
            <ac:spMk id="85" creationId="{F660188C-10F5-47F4-A12D-8DE4C647AF32}"/>
          </ac:spMkLst>
        </pc:spChg>
        <pc:spChg chg="mod">
          <ac:chgData name="hassan MH" userId="84cd2103f36ef0dc" providerId="LiveId" clId="{DEB09C12-C376-40B2-8D42-A50FB6EF1F24}" dt="2022-04-15T14:12:24.917" v="660"/>
          <ac:spMkLst>
            <pc:docMk/>
            <pc:sldMk cId="1674568692" sldId="326"/>
            <ac:spMk id="86" creationId="{8443E785-52FE-484F-A419-2282FC61F8A3}"/>
          </ac:spMkLst>
        </pc:spChg>
        <pc:spChg chg="mod">
          <ac:chgData name="hassan MH" userId="84cd2103f36ef0dc" providerId="LiveId" clId="{DEB09C12-C376-40B2-8D42-A50FB6EF1F24}" dt="2022-04-15T14:12:24.917" v="660"/>
          <ac:spMkLst>
            <pc:docMk/>
            <pc:sldMk cId="1674568692" sldId="326"/>
            <ac:spMk id="87" creationId="{F2372DAE-08C1-450A-AEAA-4D9AB91A5652}"/>
          </ac:spMkLst>
        </pc:spChg>
        <pc:spChg chg="mod">
          <ac:chgData name="hassan MH" userId="84cd2103f36ef0dc" providerId="LiveId" clId="{DEB09C12-C376-40B2-8D42-A50FB6EF1F24}" dt="2022-04-15T14:12:24.917" v="660"/>
          <ac:spMkLst>
            <pc:docMk/>
            <pc:sldMk cId="1674568692" sldId="326"/>
            <ac:spMk id="88" creationId="{D41ED712-DBC1-48D2-9F7F-3C9BAA3BEFD0}"/>
          </ac:spMkLst>
        </pc:spChg>
        <pc:spChg chg="mod">
          <ac:chgData name="hassan MH" userId="84cd2103f36ef0dc" providerId="LiveId" clId="{DEB09C12-C376-40B2-8D42-A50FB6EF1F24}" dt="2022-04-15T14:12:24.917" v="660"/>
          <ac:spMkLst>
            <pc:docMk/>
            <pc:sldMk cId="1674568692" sldId="326"/>
            <ac:spMk id="89" creationId="{0FBDD77C-DAAE-4C12-BF0F-8DEBC4B574CF}"/>
          </ac:spMkLst>
        </pc:spChg>
        <pc:spChg chg="mod">
          <ac:chgData name="hassan MH" userId="84cd2103f36ef0dc" providerId="LiveId" clId="{DEB09C12-C376-40B2-8D42-A50FB6EF1F24}" dt="2022-04-15T14:12:24.917" v="660"/>
          <ac:spMkLst>
            <pc:docMk/>
            <pc:sldMk cId="1674568692" sldId="326"/>
            <ac:spMk id="90" creationId="{B077CABE-0637-4901-97F5-62DBC4AB1715}"/>
          </ac:spMkLst>
        </pc:spChg>
        <pc:spChg chg="mod">
          <ac:chgData name="hassan MH" userId="84cd2103f36ef0dc" providerId="LiveId" clId="{DEB09C12-C376-40B2-8D42-A50FB6EF1F24}" dt="2022-04-15T14:12:24.917" v="660"/>
          <ac:spMkLst>
            <pc:docMk/>
            <pc:sldMk cId="1674568692" sldId="326"/>
            <ac:spMk id="91" creationId="{44708CC6-997B-4A2F-AAE1-73F812665AEF}"/>
          </ac:spMkLst>
        </pc:spChg>
        <pc:spChg chg="mod">
          <ac:chgData name="hassan MH" userId="84cd2103f36ef0dc" providerId="LiveId" clId="{DEB09C12-C376-40B2-8D42-A50FB6EF1F24}" dt="2022-04-15T14:12:24.917" v="660"/>
          <ac:spMkLst>
            <pc:docMk/>
            <pc:sldMk cId="1674568692" sldId="326"/>
            <ac:spMk id="92" creationId="{66BAC4B0-62DE-4B9D-AEFE-4A1B0EF03630}"/>
          </ac:spMkLst>
        </pc:spChg>
        <pc:spChg chg="mod">
          <ac:chgData name="hassan MH" userId="84cd2103f36ef0dc" providerId="LiveId" clId="{DEB09C12-C376-40B2-8D42-A50FB6EF1F24}" dt="2022-04-15T14:12:24.917" v="660"/>
          <ac:spMkLst>
            <pc:docMk/>
            <pc:sldMk cId="1674568692" sldId="326"/>
            <ac:spMk id="93" creationId="{44F87D11-0536-4185-BD4F-4DA5BADDACDB}"/>
          </ac:spMkLst>
        </pc:spChg>
        <pc:spChg chg="mod">
          <ac:chgData name="hassan MH" userId="84cd2103f36ef0dc" providerId="LiveId" clId="{DEB09C12-C376-40B2-8D42-A50FB6EF1F24}" dt="2022-04-15T14:12:24.917" v="660"/>
          <ac:spMkLst>
            <pc:docMk/>
            <pc:sldMk cId="1674568692" sldId="326"/>
            <ac:spMk id="94" creationId="{CAF1621F-311A-4776-9613-4E1929DDBB96}"/>
          </ac:spMkLst>
        </pc:spChg>
        <pc:spChg chg="mod">
          <ac:chgData name="hassan MH" userId="84cd2103f36ef0dc" providerId="LiveId" clId="{DEB09C12-C376-40B2-8D42-A50FB6EF1F24}" dt="2022-04-15T14:12:24.917" v="660"/>
          <ac:spMkLst>
            <pc:docMk/>
            <pc:sldMk cId="1674568692" sldId="326"/>
            <ac:spMk id="95" creationId="{E20BD94E-E2D0-45F8-B253-1DD8CD308E48}"/>
          </ac:spMkLst>
        </pc:spChg>
        <pc:spChg chg="mod">
          <ac:chgData name="hassan MH" userId="84cd2103f36ef0dc" providerId="LiveId" clId="{DEB09C12-C376-40B2-8D42-A50FB6EF1F24}" dt="2022-04-15T14:12:24.917" v="660"/>
          <ac:spMkLst>
            <pc:docMk/>
            <pc:sldMk cId="1674568692" sldId="326"/>
            <ac:spMk id="96" creationId="{3A740A4F-8006-46F4-BE1B-9230AD5A03B2}"/>
          </ac:spMkLst>
        </pc:spChg>
        <pc:spChg chg="mod">
          <ac:chgData name="hassan MH" userId="84cd2103f36ef0dc" providerId="LiveId" clId="{DEB09C12-C376-40B2-8D42-A50FB6EF1F24}" dt="2022-04-15T14:12:24.917" v="660"/>
          <ac:spMkLst>
            <pc:docMk/>
            <pc:sldMk cId="1674568692" sldId="326"/>
            <ac:spMk id="97" creationId="{383F1E2B-F0E3-4E42-A3CA-36BFFA026EB7}"/>
          </ac:spMkLst>
        </pc:spChg>
        <pc:spChg chg="mod">
          <ac:chgData name="hassan MH" userId="84cd2103f36ef0dc" providerId="LiveId" clId="{DEB09C12-C376-40B2-8D42-A50FB6EF1F24}" dt="2022-04-15T14:12:24.917" v="660"/>
          <ac:spMkLst>
            <pc:docMk/>
            <pc:sldMk cId="1674568692" sldId="326"/>
            <ac:spMk id="98" creationId="{07A16486-4A2E-4DEF-85EF-70827A75D880}"/>
          </ac:spMkLst>
        </pc:spChg>
        <pc:spChg chg="mod">
          <ac:chgData name="hassan MH" userId="84cd2103f36ef0dc" providerId="LiveId" clId="{DEB09C12-C376-40B2-8D42-A50FB6EF1F24}" dt="2022-04-15T14:12:24.917" v="660"/>
          <ac:spMkLst>
            <pc:docMk/>
            <pc:sldMk cId="1674568692" sldId="326"/>
            <ac:spMk id="99" creationId="{7511EA08-0E81-4395-BE37-2717760A744D}"/>
          </ac:spMkLst>
        </pc:spChg>
        <pc:spChg chg="mod">
          <ac:chgData name="hassan MH" userId="84cd2103f36ef0dc" providerId="LiveId" clId="{DEB09C12-C376-40B2-8D42-A50FB6EF1F24}" dt="2022-04-15T14:12:24.917" v="660"/>
          <ac:spMkLst>
            <pc:docMk/>
            <pc:sldMk cId="1674568692" sldId="326"/>
            <ac:spMk id="100" creationId="{8586B8E7-3AA6-4A54-B0A9-129BB09A77D2}"/>
          </ac:spMkLst>
        </pc:spChg>
        <pc:spChg chg="mod">
          <ac:chgData name="hassan MH" userId="84cd2103f36ef0dc" providerId="LiveId" clId="{DEB09C12-C376-40B2-8D42-A50FB6EF1F24}" dt="2022-04-15T14:12:24.917" v="660"/>
          <ac:spMkLst>
            <pc:docMk/>
            <pc:sldMk cId="1674568692" sldId="326"/>
            <ac:spMk id="101" creationId="{21446B21-0D66-40FF-99D5-28C44055DA15}"/>
          </ac:spMkLst>
        </pc:spChg>
        <pc:spChg chg="mod">
          <ac:chgData name="hassan MH" userId="84cd2103f36ef0dc" providerId="LiveId" clId="{DEB09C12-C376-40B2-8D42-A50FB6EF1F24}" dt="2022-04-15T14:12:24.917" v="660"/>
          <ac:spMkLst>
            <pc:docMk/>
            <pc:sldMk cId="1674568692" sldId="326"/>
            <ac:spMk id="102" creationId="{11238A5B-87FE-4140-AD4F-917BEC0B7CAF}"/>
          </ac:spMkLst>
        </pc:spChg>
        <pc:spChg chg="mod topLvl">
          <ac:chgData name="hassan MH" userId="84cd2103f36ef0dc" providerId="LiveId" clId="{DEB09C12-C376-40B2-8D42-A50FB6EF1F24}" dt="2022-04-15T15:59:39.862" v="2146" actId="164"/>
          <ac:spMkLst>
            <pc:docMk/>
            <pc:sldMk cId="1674568692" sldId="326"/>
            <ac:spMk id="104" creationId="{E7F16195-BD43-49C0-A80E-427AD548FB98}"/>
          </ac:spMkLst>
        </pc:spChg>
        <pc:spChg chg="mod topLvl">
          <ac:chgData name="hassan MH" userId="84cd2103f36ef0dc" providerId="LiveId" clId="{DEB09C12-C376-40B2-8D42-A50FB6EF1F24}" dt="2022-04-15T15:59:39.862" v="2146" actId="164"/>
          <ac:spMkLst>
            <pc:docMk/>
            <pc:sldMk cId="1674568692" sldId="326"/>
            <ac:spMk id="105" creationId="{8FBACBE9-8248-4A20-B9CE-A0E622B66C35}"/>
          </ac:spMkLst>
        </pc:spChg>
        <pc:spChg chg="mod topLvl">
          <ac:chgData name="hassan MH" userId="84cd2103f36ef0dc" providerId="LiveId" clId="{DEB09C12-C376-40B2-8D42-A50FB6EF1F24}" dt="2022-04-15T15:59:39.862" v="2146" actId="164"/>
          <ac:spMkLst>
            <pc:docMk/>
            <pc:sldMk cId="1674568692" sldId="326"/>
            <ac:spMk id="106" creationId="{B5B15D9A-1E94-4C2A-BE2D-B18A7965EA1D}"/>
          </ac:spMkLst>
        </pc:spChg>
        <pc:spChg chg="mod topLvl">
          <ac:chgData name="hassan MH" userId="84cd2103f36ef0dc" providerId="LiveId" clId="{DEB09C12-C376-40B2-8D42-A50FB6EF1F24}" dt="2022-04-15T15:59:39.862" v="2146" actId="164"/>
          <ac:spMkLst>
            <pc:docMk/>
            <pc:sldMk cId="1674568692" sldId="326"/>
            <ac:spMk id="107" creationId="{7EF28928-18E4-482C-A95B-E0321CFECD5E}"/>
          </ac:spMkLst>
        </pc:spChg>
        <pc:spChg chg="mod topLvl">
          <ac:chgData name="hassan MH" userId="84cd2103f36ef0dc" providerId="LiveId" clId="{DEB09C12-C376-40B2-8D42-A50FB6EF1F24}" dt="2022-04-15T15:59:39.862" v="2146" actId="164"/>
          <ac:spMkLst>
            <pc:docMk/>
            <pc:sldMk cId="1674568692" sldId="326"/>
            <ac:spMk id="108" creationId="{565F90D6-07F4-4517-8E30-8F79E0AE002C}"/>
          </ac:spMkLst>
        </pc:spChg>
        <pc:spChg chg="mod topLvl">
          <ac:chgData name="hassan MH" userId="84cd2103f36ef0dc" providerId="LiveId" clId="{DEB09C12-C376-40B2-8D42-A50FB6EF1F24}" dt="2022-04-15T15:59:39.862" v="2146" actId="164"/>
          <ac:spMkLst>
            <pc:docMk/>
            <pc:sldMk cId="1674568692" sldId="326"/>
            <ac:spMk id="109" creationId="{03E2940C-831F-498B-AF4E-F922A5B657F4}"/>
          </ac:spMkLst>
        </pc:spChg>
        <pc:spChg chg="mod topLvl">
          <ac:chgData name="hassan MH" userId="84cd2103f36ef0dc" providerId="LiveId" clId="{DEB09C12-C376-40B2-8D42-A50FB6EF1F24}" dt="2022-04-15T15:59:39.862" v="2146" actId="164"/>
          <ac:spMkLst>
            <pc:docMk/>
            <pc:sldMk cId="1674568692" sldId="326"/>
            <ac:spMk id="110" creationId="{0056B610-A0D4-4DFF-BE67-DFBCC82ED57F}"/>
          </ac:spMkLst>
        </pc:spChg>
        <pc:spChg chg="mod ord topLvl">
          <ac:chgData name="hassan MH" userId="84cd2103f36ef0dc" providerId="LiveId" clId="{DEB09C12-C376-40B2-8D42-A50FB6EF1F24}" dt="2022-04-15T15:59:39.862" v="2146" actId="164"/>
          <ac:spMkLst>
            <pc:docMk/>
            <pc:sldMk cId="1674568692" sldId="326"/>
            <ac:spMk id="111" creationId="{E9F1B25F-E077-4837-9CEF-33EA50B826BC}"/>
          </ac:spMkLst>
        </pc:spChg>
        <pc:spChg chg="mod topLvl">
          <ac:chgData name="hassan MH" userId="84cd2103f36ef0dc" providerId="LiveId" clId="{DEB09C12-C376-40B2-8D42-A50FB6EF1F24}" dt="2022-04-15T15:59:39.862" v="2146" actId="164"/>
          <ac:spMkLst>
            <pc:docMk/>
            <pc:sldMk cId="1674568692" sldId="326"/>
            <ac:spMk id="112" creationId="{3BC337F6-F161-4FCA-AE5D-E01461DC7952}"/>
          </ac:spMkLst>
        </pc:spChg>
        <pc:spChg chg="del mod topLvl">
          <ac:chgData name="hassan MH" userId="84cd2103f36ef0dc" providerId="LiveId" clId="{DEB09C12-C376-40B2-8D42-A50FB6EF1F24}" dt="2022-04-15T14:18:28.744" v="757" actId="478"/>
          <ac:spMkLst>
            <pc:docMk/>
            <pc:sldMk cId="1674568692" sldId="326"/>
            <ac:spMk id="113" creationId="{B45C0DEB-5710-4ED4-AD97-3D17B4FE2EB8}"/>
          </ac:spMkLst>
        </pc:spChg>
        <pc:spChg chg="mod topLvl">
          <ac:chgData name="hassan MH" userId="84cd2103f36ef0dc" providerId="LiveId" clId="{DEB09C12-C376-40B2-8D42-A50FB6EF1F24}" dt="2022-04-15T15:59:39.862" v="2146" actId="164"/>
          <ac:spMkLst>
            <pc:docMk/>
            <pc:sldMk cId="1674568692" sldId="326"/>
            <ac:spMk id="114" creationId="{AAF1E7F0-6971-4A13-83CA-4151F78FC4CE}"/>
          </ac:spMkLst>
        </pc:spChg>
        <pc:spChg chg="mod topLvl">
          <ac:chgData name="hassan MH" userId="84cd2103f36ef0dc" providerId="LiveId" clId="{DEB09C12-C376-40B2-8D42-A50FB6EF1F24}" dt="2022-04-15T15:59:39.862" v="2146" actId="164"/>
          <ac:spMkLst>
            <pc:docMk/>
            <pc:sldMk cId="1674568692" sldId="326"/>
            <ac:spMk id="115" creationId="{A639F735-7D8D-442D-8446-BE47B8D79340}"/>
          </ac:spMkLst>
        </pc:spChg>
        <pc:spChg chg="mod topLvl">
          <ac:chgData name="hassan MH" userId="84cd2103f36ef0dc" providerId="LiveId" clId="{DEB09C12-C376-40B2-8D42-A50FB6EF1F24}" dt="2022-04-15T15:59:39.862" v="2146" actId="164"/>
          <ac:spMkLst>
            <pc:docMk/>
            <pc:sldMk cId="1674568692" sldId="326"/>
            <ac:spMk id="116" creationId="{23737AAF-CF01-4B54-A267-A43CE2FA63C6}"/>
          </ac:spMkLst>
        </pc:spChg>
        <pc:spChg chg="mod topLvl">
          <ac:chgData name="hassan MH" userId="84cd2103f36ef0dc" providerId="LiveId" clId="{DEB09C12-C376-40B2-8D42-A50FB6EF1F24}" dt="2022-04-15T15:59:39.862" v="2146" actId="164"/>
          <ac:spMkLst>
            <pc:docMk/>
            <pc:sldMk cId="1674568692" sldId="326"/>
            <ac:spMk id="117" creationId="{5370A30C-2AF2-4060-8380-8DC238E9DB1A}"/>
          </ac:spMkLst>
        </pc:spChg>
        <pc:spChg chg="mod topLvl">
          <ac:chgData name="hassan MH" userId="84cd2103f36ef0dc" providerId="LiveId" clId="{DEB09C12-C376-40B2-8D42-A50FB6EF1F24}" dt="2022-04-15T15:59:39.862" v="2146" actId="164"/>
          <ac:spMkLst>
            <pc:docMk/>
            <pc:sldMk cId="1674568692" sldId="326"/>
            <ac:spMk id="118" creationId="{700442D6-1C38-41F3-BAD6-6D98E17D45F8}"/>
          </ac:spMkLst>
        </pc:spChg>
        <pc:spChg chg="mod topLvl">
          <ac:chgData name="hassan MH" userId="84cd2103f36ef0dc" providerId="LiveId" clId="{DEB09C12-C376-40B2-8D42-A50FB6EF1F24}" dt="2022-04-15T15:59:39.862" v="2146" actId="164"/>
          <ac:spMkLst>
            <pc:docMk/>
            <pc:sldMk cId="1674568692" sldId="326"/>
            <ac:spMk id="119" creationId="{8086CBFA-B5B0-46F4-87E8-9E254C94961C}"/>
          </ac:spMkLst>
        </pc:spChg>
        <pc:spChg chg="mod topLvl">
          <ac:chgData name="hassan MH" userId="84cd2103f36ef0dc" providerId="LiveId" clId="{DEB09C12-C376-40B2-8D42-A50FB6EF1F24}" dt="2022-04-15T15:59:39.862" v="2146" actId="164"/>
          <ac:spMkLst>
            <pc:docMk/>
            <pc:sldMk cId="1674568692" sldId="326"/>
            <ac:spMk id="120" creationId="{57653C58-50A5-46A2-B923-7735105E7E84}"/>
          </ac:spMkLst>
        </pc:spChg>
        <pc:spChg chg="mod topLvl">
          <ac:chgData name="hassan MH" userId="84cd2103f36ef0dc" providerId="LiveId" clId="{DEB09C12-C376-40B2-8D42-A50FB6EF1F24}" dt="2022-04-15T15:59:39.862" v="2146" actId="164"/>
          <ac:spMkLst>
            <pc:docMk/>
            <pc:sldMk cId="1674568692" sldId="326"/>
            <ac:spMk id="121" creationId="{8376127E-C98B-4C4D-8666-0BF6C1793B94}"/>
          </ac:spMkLst>
        </pc:spChg>
        <pc:spChg chg="mod topLvl">
          <ac:chgData name="hassan MH" userId="84cd2103f36ef0dc" providerId="LiveId" clId="{DEB09C12-C376-40B2-8D42-A50FB6EF1F24}" dt="2022-04-15T15:59:39.862" v="2146" actId="164"/>
          <ac:spMkLst>
            <pc:docMk/>
            <pc:sldMk cId="1674568692" sldId="326"/>
            <ac:spMk id="122" creationId="{D712502D-47EB-4770-9216-B62B4B16A300}"/>
          </ac:spMkLst>
        </pc:spChg>
        <pc:spChg chg="mod topLvl">
          <ac:chgData name="hassan MH" userId="84cd2103f36ef0dc" providerId="LiveId" clId="{DEB09C12-C376-40B2-8D42-A50FB6EF1F24}" dt="2022-04-15T15:59:39.862" v="2146" actId="164"/>
          <ac:spMkLst>
            <pc:docMk/>
            <pc:sldMk cId="1674568692" sldId="326"/>
            <ac:spMk id="123" creationId="{EFC4AE06-CEA6-4D4F-B6AA-EDA7B247A314}"/>
          </ac:spMkLst>
        </pc:spChg>
        <pc:spChg chg="mod topLvl">
          <ac:chgData name="hassan MH" userId="84cd2103f36ef0dc" providerId="LiveId" clId="{DEB09C12-C376-40B2-8D42-A50FB6EF1F24}" dt="2022-04-15T15:59:39.862" v="2146" actId="164"/>
          <ac:spMkLst>
            <pc:docMk/>
            <pc:sldMk cId="1674568692" sldId="326"/>
            <ac:spMk id="124" creationId="{F617D0E6-82D9-48AC-955B-BD8B89F5B870}"/>
          </ac:spMkLst>
        </pc:spChg>
        <pc:spChg chg="mod topLvl">
          <ac:chgData name="hassan MH" userId="84cd2103f36ef0dc" providerId="LiveId" clId="{DEB09C12-C376-40B2-8D42-A50FB6EF1F24}" dt="2022-04-15T15:59:39.862" v="2146" actId="164"/>
          <ac:spMkLst>
            <pc:docMk/>
            <pc:sldMk cId="1674568692" sldId="326"/>
            <ac:spMk id="125" creationId="{A80C1682-3B05-4A84-ACC6-E23FA3DF5BE8}"/>
          </ac:spMkLst>
        </pc:spChg>
        <pc:spChg chg="mod topLvl">
          <ac:chgData name="hassan MH" userId="84cd2103f36ef0dc" providerId="LiveId" clId="{DEB09C12-C376-40B2-8D42-A50FB6EF1F24}" dt="2022-04-15T15:59:39.862" v="2146" actId="164"/>
          <ac:spMkLst>
            <pc:docMk/>
            <pc:sldMk cId="1674568692" sldId="326"/>
            <ac:spMk id="126" creationId="{5B2184CD-8CB2-4E43-81CF-037B3C43D173}"/>
          </ac:spMkLst>
        </pc:spChg>
        <pc:spChg chg="del mod topLvl">
          <ac:chgData name="hassan MH" userId="84cd2103f36ef0dc" providerId="LiveId" clId="{DEB09C12-C376-40B2-8D42-A50FB6EF1F24}" dt="2022-04-15T14:18:32.221" v="758" actId="478"/>
          <ac:spMkLst>
            <pc:docMk/>
            <pc:sldMk cId="1674568692" sldId="326"/>
            <ac:spMk id="127" creationId="{50809CC2-0F02-451B-9DED-3DFC2B1C793C}"/>
          </ac:spMkLst>
        </pc:spChg>
        <pc:spChg chg="mod topLvl">
          <ac:chgData name="hassan MH" userId="84cd2103f36ef0dc" providerId="LiveId" clId="{DEB09C12-C376-40B2-8D42-A50FB6EF1F24}" dt="2022-04-15T15:59:39.862" v="2146" actId="164"/>
          <ac:spMkLst>
            <pc:docMk/>
            <pc:sldMk cId="1674568692" sldId="326"/>
            <ac:spMk id="128" creationId="{68D881D5-651F-4C23-B5DF-D18CE9F25DB6}"/>
          </ac:spMkLst>
        </pc:spChg>
        <pc:spChg chg="mod topLvl">
          <ac:chgData name="hassan MH" userId="84cd2103f36ef0dc" providerId="LiveId" clId="{DEB09C12-C376-40B2-8D42-A50FB6EF1F24}" dt="2022-04-15T15:59:39.862" v="2146" actId="164"/>
          <ac:spMkLst>
            <pc:docMk/>
            <pc:sldMk cId="1674568692" sldId="326"/>
            <ac:spMk id="129" creationId="{6E952A85-11B7-401A-83E0-ED54FE7DD8F0}"/>
          </ac:spMkLst>
        </pc:spChg>
        <pc:spChg chg="mod">
          <ac:chgData name="hassan MH" userId="84cd2103f36ef0dc" providerId="LiveId" clId="{DEB09C12-C376-40B2-8D42-A50FB6EF1F24}" dt="2022-04-15T15:32:45.034" v="1732" actId="165"/>
          <ac:spMkLst>
            <pc:docMk/>
            <pc:sldMk cId="1674568692" sldId="326"/>
            <ac:spMk id="131" creationId="{F935E3C0-245A-4382-8643-E8DE748B9A5E}"/>
          </ac:spMkLst>
        </pc:spChg>
        <pc:spChg chg="mod">
          <ac:chgData name="hassan MH" userId="84cd2103f36ef0dc" providerId="LiveId" clId="{DEB09C12-C376-40B2-8D42-A50FB6EF1F24}" dt="2022-04-15T15:32:45.034" v="1732" actId="165"/>
          <ac:spMkLst>
            <pc:docMk/>
            <pc:sldMk cId="1674568692" sldId="326"/>
            <ac:spMk id="132" creationId="{2549AF83-DBEB-48AA-BC02-33964279299C}"/>
          </ac:spMkLst>
        </pc:spChg>
        <pc:spChg chg="mod">
          <ac:chgData name="hassan MH" userId="84cd2103f36ef0dc" providerId="LiveId" clId="{DEB09C12-C376-40B2-8D42-A50FB6EF1F24}" dt="2022-04-15T15:32:45.034" v="1732" actId="165"/>
          <ac:spMkLst>
            <pc:docMk/>
            <pc:sldMk cId="1674568692" sldId="326"/>
            <ac:spMk id="133" creationId="{520967BA-09C0-4CF7-8DF8-E525ACC543A5}"/>
          </ac:spMkLst>
        </pc:spChg>
        <pc:spChg chg="mod">
          <ac:chgData name="hassan MH" userId="84cd2103f36ef0dc" providerId="LiveId" clId="{DEB09C12-C376-40B2-8D42-A50FB6EF1F24}" dt="2022-04-15T15:32:45.034" v="1732" actId="165"/>
          <ac:spMkLst>
            <pc:docMk/>
            <pc:sldMk cId="1674568692" sldId="326"/>
            <ac:spMk id="134" creationId="{459CBA48-9BCF-45E5-90C3-26D7713ECA4D}"/>
          </ac:spMkLst>
        </pc:spChg>
        <pc:spChg chg="mod">
          <ac:chgData name="hassan MH" userId="84cd2103f36ef0dc" providerId="LiveId" clId="{DEB09C12-C376-40B2-8D42-A50FB6EF1F24}" dt="2022-04-15T15:32:45.034" v="1732" actId="165"/>
          <ac:spMkLst>
            <pc:docMk/>
            <pc:sldMk cId="1674568692" sldId="326"/>
            <ac:spMk id="135" creationId="{45FA6BAC-A5D0-48A0-9AE4-2D2F31F9EC7B}"/>
          </ac:spMkLst>
        </pc:spChg>
        <pc:spChg chg="mod">
          <ac:chgData name="hassan MH" userId="84cd2103f36ef0dc" providerId="LiveId" clId="{DEB09C12-C376-40B2-8D42-A50FB6EF1F24}" dt="2022-04-15T15:32:45.034" v="1732" actId="165"/>
          <ac:spMkLst>
            <pc:docMk/>
            <pc:sldMk cId="1674568692" sldId="326"/>
            <ac:spMk id="136" creationId="{FDDEF6B6-7E21-42E4-9ACC-BC3782F007EF}"/>
          </ac:spMkLst>
        </pc:spChg>
        <pc:spChg chg="mod">
          <ac:chgData name="hassan MH" userId="84cd2103f36ef0dc" providerId="LiveId" clId="{DEB09C12-C376-40B2-8D42-A50FB6EF1F24}" dt="2022-04-15T15:32:45.034" v="1732" actId="165"/>
          <ac:spMkLst>
            <pc:docMk/>
            <pc:sldMk cId="1674568692" sldId="326"/>
            <ac:spMk id="137" creationId="{51A6B835-E55A-4ECB-88D7-5AAAE2A201E2}"/>
          </ac:spMkLst>
        </pc:spChg>
        <pc:spChg chg="mod">
          <ac:chgData name="hassan MH" userId="84cd2103f36ef0dc" providerId="LiveId" clId="{DEB09C12-C376-40B2-8D42-A50FB6EF1F24}" dt="2022-04-15T15:32:45.034" v="1732" actId="165"/>
          <ac:spMkLst>
            <pc:docMk/>
            <pc:sldMk cId="1674568692" sldId="326"/>
            <ac:spMk id="138" creationId="{43E06F75-5CED-4275-8BD1-601B89BF573D}"/>
          </ac:spMkLst>
        </pc:spChg>
        <pc:spChg chg="mod">
          <ac:chgData name="hassan MH" userId="84cd2103f36ef0dc" providerId="LiveId" clId="{DEB09C12-C376-40B2-8D42-A50FB6EF1F24}" dt="2022-04-15T15:32:45.034" v="1732" actId="165"/>
          <ac:spMkLst>
            <pc:docMk/>
            <pc:sldMk cId="1674568692" sldId="326"/>
            <ac:spMk id="139" creationId="{3F986A4F-DE3F-45B4-B36A-9A610D2A5F6F}"/>
          </ac:spMkLst>
        </pc:spChg>
        <pc:spChg chg="mod">
          <ac:chgData name="hassan MH" userId="84cd2103f36ef0dc" providerId="LiveId" clId="{DEB09C12-C376-40B2-8D42-A50FB6EF1F24}" dt="2022-04-15T15:32:45.034" v="1732" actId="165"/>
          <ac:spMkLst>
            <pc:docMk/>
            <pc:sldMk cId="1674568692" sldId="326"/>
            <ac:spMk id="140" creationId="{897C9733-71A0-4135-A8CF-64BAA453B340}"/>
          </ac:spMkLst>
        </pc:spChg>
        <pc:spChg chg="mod">
          <ac:chgData name="hassan MH" userId="84cd2103f36ef0dc" providerId="LiveId" clId="{DEB09C12-C376-40B2-8D42-A50FB6EF1F24}" dt="2022-04-15T15:32:45.034" v="1732" actId="165"/>
          <ac:spMkLst>
            <pc:docMk/>
            <pc:sldMk cId="1674568692" sldId="326"/>
            <ac:spMk id="141" creationId="{D337214F-3B46-4ABD-B657-505FD3FAFB42}"/>
          </ac:spMkLst>
        </pc:spChg>
        <pc:spChg chg="mod">
          <ac:chgData name="hassan MH" userId="84cd2103f36ef0dc" providerId="LiveId" clId="{DEB09C12-C376-40B2-8D42-A50FB6EF1F24}" dt="2022-04-15T15:32:45.034" v="1732" actId="165"/>
          <ac:spMkLst>
            <pc:docMk/>
            <pc:sldMk cId="1674568692" sldId="326"/>
            <ac:spMk id="142" creationId="{002FA004-85F1-4B35-95D8-AE3BC491EB0B}"/>
          </ac:spMkLst>
        </pc:spChg>
        <pc:spChg chg="mod">
          <ac:chgData name="hassan MH" userId="84cd2103f36ef0dc" providerId="LiveId" clId="{DEB09C12-C376-40B2-8D42-A50FB6EF1F24}" dt="2022-04-15T15:32:45.034" v="1732" actId="165"/>
          <ac:spMkLst>
            <pc:docMk/>
            <pc:sldMk cId="1674568692" sldId="326"/>
            <ac:spMk id="143" creationId="{6C7F85AA-D3F4-4E7A-815B-7E5A76323B1A}"/>
          </ac:spMkLst>
        </pc:spChg>
        <pc:spChg chg="mod">
          <ac:chgData name="hassan MH" userId="84cd2103f36ef0dc" providerId="LiveId" clId="{DEB09C12-C376-40B2-8D42-A50FB6EF1F24}" dt="2022-04-15T15:32:45.034" v="1732" actId="165"/>
          <ac:spMkLst>
            <pc:docMk/>
            <pc:sldMk cId="1674568692" sldId="326"/>
            <ac:spMk id="144" creationId="{F3D69FF8-CEC6-4025-9B1B-C4F240CA2193}"/>
          </ac:spMkLst>
        </pc:spChg>
        <pc:spChg chg="mod">
          <ac:chgData name="hassan MH" userId="84cd2103f36ef0dc" providerId="LiveId" clId="{DEB09C12-C376-40B2-8D42-A50FB6EF1F24}" dt="2022-04-15T15:32:45.034" v="1732" actId="165"/>
          <ac:spMkLst>
            <pc:docMk/>
            <pc:sldMk cId="1674568692" sldId="326"/>
            <ac:spMk id="145" creationId="{438FBEDC-9A31-4F58-B890-9BA73CDDE310}"/>
          </ac:spMkLst>
        </pc:spChg>
        <pc:spChg chg="mod">
          <ac:chgData name="hassan MH" userId="84cd2103f36ef0dc" providerId="LiveId" clId="{DEB09C12-C376-40B2-8D42-A50FB6EF1F24}" dt="2022-04-15T15:32:45.034" v="1732" actId="165"/>
          <ac:spMkLst>
            <pc:docMk/>
            <pc:sldMk cId="1674568692" sldId="326"/>
            <ac:spMk id="146" creationId="{51E79488-4AF8-4653-8057-9AF1ADE47E6F}"/>
          </ac:spMkLst>
        </pc:spChg>
        <pc:spChg chg="mod">
          <ac:chgData name="hassan MH" userId="84cd2103f36ef0dc" providerId="LiveId" clId="{DEB09C12-C376-40B2-8D42-A50FB6EF1F24}" dt="2022-04-15T15:32:45.034" v="1732" actId="165"/>
          <ac:spMkLst>
            <pc:docMk/>
            <pc:sldMk cId="1674568692" sldId="326"/>
            <ac:spMk id="147" creationId="{82F07A23-B7E6-4D40-9893-7EE2F0E844DE}"/>
          </ac:spMkLst>
        </pc:spChg>
        <pc:spChg chg="mod">
          <ac:chgData name="hassan MH" userId="84cd2103f36ef0dc" providerId="LiveId" clId="{DEB09C12-C376-40B2-8D42-A50FB6EF1F24}" dt="2022-04-15T15:32:45.034" v="1732" actId="165"/>
          <ac:spMkLst>
            <pc:docMk/>
            <pc:sldMk cId="1674568692" sldId="326"/>
            <ac:spMk id="148" creationId="{9A243953-40C8-487F-AC2F-A0D7DC8AE2E9}"/>
          </ac:spMkLst>
        </pc:spChg>
        <pc:spChg chg="mod">
          <ac:chgData name="hassan MH" userId="84cd2103f36ef0dc" providerId="LiveId" clId="{DEB09C12-C376-40B2-8D42-A50FB6EF1F24}" dt="2022-04-15T15:32:45.034" v="1732" actId="165"/>
          <ac:spMkLst>
            <pc:docMk/>
            <pc:sldMk cId="1674568692" sldId="326"/>
            <ac:spMk id="149" creationId="{9147B8CD-D498-4AEB-9388-DCA2F2108E27}"/>
          </ac:spMkLst>
        </pc:spChg>
        <pc:spChg chg="mod">
          <ac:chgData name="hassan MH" userId="84cd2103f36ef0dc" providerId="LiveId" clId="{DEB09C12-C376-40B2-8D42-A50FB6EF1F24}" dt="2022-04-15T15:32:45.034" v="1732" actId="165"/>
          <ac:spMkLst>
            <pc:docMk/>
            <pc:sldMk cId="1674568692" sldId="326"/>
            <ac:spMk id="150" creationId="{8C63B9ED-E61D-4DEE-B45C-9E1910435D02}"/>
          </ac:spMkLst>
        </pc:spChg>
        <pc:spChg chg="mod">
          <ac:chgData name="hassan MH" userId="84cd2103f36ef0dc" providerId="LiveId" clId="{DEB09C12-C376-40B2-8D42-A50FB6EF1F24}" dt="2022-04-15T15:32:45.034" v="1732" actId="165"/>
          <ac:spMkLst>
            <pc:docMk/>
            <pc:sldMk cId="1674568692" sldId="326"/>
            <ac:spMk id="151" creationId="{E36CCD94-9A64-4E13-80A5-C4A18F6042CE}"/>
          </ac:spMkLst>
        </pc:spChg>
        <pc:spChg chg="mod">
          <ac:chgData name="hassan MH" userId="84cd2103f36ef0dc" providerId="LiveId" clId="{DEB09C12-C376-40B2-8D42-A50FB6EF1F24}" dt="2022-04-15T15:32:45.034" v="1732" actId="165"/>
          <ac:spMkLst>
            <pc:docMk/>
            <pc:sldMk cId="1674568692" sldId="326"/>
            <ac:spMk id="155" creationId="{37CDBCD3-2718-4B00-8690-0A6967FC0941}"/>
          </ac:spMkLst>
        </pc:spChg>
        <pc:spChg chg="mod">
          <ac:chgData name="hassan MH" userId="84cd2103f36ef0dc" providerId="LiveId" clId="{DEB09C12-C376-40B2-8D42-A50FB6EF1F24}" dt="2022-04-15T15:32:45.034" v="1732" actId="165"/>
          <ac:spMkLst>
            <pc:docMk/>
            <pc:sldMk cId="1674568692" sldId="326"/>
            <ac:spMk id="156" creationId="{4629EAB3-B7F2-424D-B6C7-AC9D8AD00C60}"/>
          </ac:spMkLst>
        </pc:spChg>
        <pc:spChg chg="mod">
          <ac:chgData name="hassan MH" userId="84cd2103f36ef0dc" providerId="LiveId" clId="{DEB09C12-C376-40B2-8D42-A50FB6EF1F24}" dt="2022-04-15T15:32:45.034" v="1732" actId="165"/>
          <ac:spMkLst>
            <pc:docMk/>
            <pc:sldMk cId="1674568692" sldId="326"/>
            <ac:spMk id="157" creationId="{3F2225A0-6F3E-461B-8CF9-84FEF27DF312}"/>
          </ac:spMkLst>
        </pc:spChg>
        <pc:spChg chg="mod">
          <ac:chgData name="hassan MH" userId="84cd2103f36ef0dc" providerId="LiveId" clId="{DEB09C12-C376-40B2-8D42-A50FB6EF1F24}" dt="2022-04-15T15:32:45.034" v="1732" actId="165"/>
          <ac:spMkLst>
            <pc:docMk/>
            <pc:sldMk cId="1674568692" sldId="326"/>
            <ac:spMk id="158" creationId="{DB3187F5-D323-4133-A140-9B2DB6DB9B04}"/>
          </ac:spMkLst>
        </pc:spChg>
        <pc:spChg chg="mod">
          <ac:chgData name="hassan MH" userId="84cd2103f36ef0dc" providerId="LiveId" clId="{DEB09C12-C376-40B2-8D42-A50FB6EF1F24}" dt="2022-04-15T15:32:45.034" v="1732" actId="165"/>
          <ac:spMkLst>
            <pc:docMk/>
            <pc:sldMk cId="1674568692" sldId="326"/>
            <ac:spMk id="159" creationId="{59766534-927E-450A-BFE1-C9799F969219}"/>
          </ac:spMkLst>
        </pc:spChg>
        <pc:spChg chg="mod">
          <ac:chgData name="hassan MH" userId="84cd2103f36ef0dc" providerId="LiveId" clId="{DEB09C12-C376-40B2-8D42-A50FB6EF1F24}" dt="2022-04-15T15:32:45.034" v="1732" actId="165"/>
          <ac:spMkLst>
            <pc:docMk/>
            <pc:sldMk cId="1674568692" sldId="326"/>
            <ac:spMk id="160" creationId="{A2840CA1-E1F8-4E2B-8A9C-A1CDFE501929}"/>
          </ac:spMkLst>
        </pc:spChg>
        <pc:spChg chg="mod">
          <ac:chgData name="hassan MH" userId="84cd2103f36ef0dc" providerId="LiveId" clId="{DEB09C12-C376-40B2-8D42-A50FB6EF1F24}" dt="2022-04-15T15:32:45.034" v="1732" actId="165"/>
          <ac:spMkLst>
            <pc:docMk/>
            <pc:sldMk cId="1674568692" sldId="326"/>
            <ac:spMk id="162" creationId="{30D356FE-D065-454A-B329-51098C15783E}"/>
          </ac:spMkLst>
        </pc:spChg>
        <pc:spChg chg="mod">
          <ac:chgData name="hassan MH" userId="84cd2103f36ef0dc" providerId="LiveId" clId="{DEB09C12-C376-40B2-8D42-A50FB6EF1F24}" dt="2022-04-15T15:32:45.034" v="1732" actId="165"/>
          <ac:spMkLst>
            <pc:docMk/>
            <pc:sldMk cId="1674568692" sldId="326"/>
            <ac:spMk id="163" creationId="{F4982107-0E8C-4624-91D4-619FF36BB4D3}"/>
          </ac:spMkLst>
        </pc:spChg>
        <pc:spChg chg="mod">
          <ac:chgData name="hassan MH" userId="84cd2103f36ef0dc" providerId="LiveId" clId="{DEB09C12-C376-40B2-8D42-A50FB6EF1F24}" dt="2022-04-15T15:32:45.034" v="1732" actId="165"/>
          <ac:spMkLst>
            <pc:docMk/>
            <pc:sldMk cId="1674568692" sldId="326"/>
            <ac:spMk id="164" creationId="{037014D3-4820-45DB-AF16-6388CE089B2C}"/>
          </ac:spMkLst>
        </pc:spChg>
        <pc:spChg chg="mod">
          <ac:chgData name="hassan MH" userId="84cd2103f36ef0dc" providerId="LiveId" clId="{DEB09C12-C376-40B2-8D42-A50FB6EF1F24}" dt="2022-04-15T15:56:20.667" v="2103"/>
          <ac:spMkLst>
            <pc:docMk/>
            <pc:sldMk cId="1674568692" sldId="326"/>
            <ac:spMk id="171" creationId="{DF6CE143-BD3E-4916-A104-9994F14CF12A}"/>
          </ac:spMkLst>
        </pc:spChg>
        <pc:spChg chg="mod">
          <ac:chgData name="hassan MH" userId="84cd2103f36ef0dc" providerId="LiveId" clId="{DEB09C12-C376-40B2-8D42-A50FB6EF1F24}" dt="2022-04-15T15:56:20.667" v="2103"/>
          <ac:spMkLst>
            <pc:docMk/>
            <pc:sldMk cId="1674568692" sldId="326"/>
            <ac:spMk id="173" creationId="{29574D0D-C8C2-4F29-BAC1-E4ED5EF76B80}"/>
          </ac:spMkLst>
        </pc:spChg>
        <pc:spChg chg="mod">
          <ac:chgData name="hassan MH" userId="84cd2103f36ef0dc" providerId="LiveId" clId="{DEB09C12-C376-40B2-8D42-A50FB6EF1F24}" dt="2022-04-15T15:56:20.667" v="2103"/>
          <ac:spMkLst>
            <pc:docMk/>
            <pc:sldMk cId="1674568692" sldId="326"/>
            <ac:spMk id="174" creationId="{C4215A93-7F42-4F7E-B916-2385E58B566A}"/>
          </ac:spMkLst>
        </pc:spChg>
        <pc:spChg chg="mod">
          <ac:chgData name="hassan MH" userId="84cd2103f36ef0dc" providerId="LiveId" clId="{DEB09C12-C376-40B2-8D42-A50FB6EF1F24}" dt="2022-04-15T15:56:20.667" v="2103"/>
          <ac:spMkLst>
            <pc:docMk/>
            <pc:sldMk cId="1674568692" sldId="326"/>
            <ac:spMk id="175" creationId="{E5557C6D-B62A-413B-88E1-BFC74C95D2B2}"/>
          </ac:spMkLst>
        </pc:spChg>
        <pc:spChg chg="mod">
          <ac:chgData name="hassan MH" userId="84cd2103f36ef0dc" providerId="LiveId" clId="{DEB09C12-C376-40B2-8D42-A50FB6EF1F24}" dt="2022-04-15T15:56:20.667" v="2103"/>
          <ac:spMkLst>
            <pc:docMk/>
            <pc:sldMk cId="1674568692" sldId="326"/>
            <ac:spMk id="176" creationId="{5A7EEFFC-0CBD-43F7-8273-C58FD00E902E}"/>
          </ac:spMkLst>
        </pc:spChg>
        <pc:spChg chg="mod">
          <ac:chgData name="hassan MH" userId="84cd2103f36ef0dc" providerId="LiveId" clId="{DEB09C12-C376-40B2-8D42-A50FB6EF1F24}" dt="2022-04-15T15:56:20.667" v="2103"/>
          <ac:spMkLst>
            <pc:docMk/>
            <pc:sldMk cId="1674568692" sldId="326"/>
            <ac:spMk id="177" creationId="{AA848C50-F8B6-4B6F-AEC0-4532150EB69C}"/>
          </ac:spMkLst>
        </pc:spChg>
        <pc:spChg chg="mod">
          <ac:chgData name="hassan MH" userId="84cd2103f36ef0dc" providerId="LiveId" clId="{DEB09C12-C376-40B2-8D42-A50FB6EF1F24}" dt="2022-04-15T15:56:20.667" v="2103"/>
          <ac:spMkLst>
            <pc:docMk/>
            <pc:sldMk cId="1674568692" sldId="326"/>
            <ac:spMk id="178" creationId="{0F78FDB1-9F73-4C65-8454-1FF7978AA0DF}"/>
          </ac:spMkLst>
        </pc:spChg>
        <pc:spChg chg="mod">
          <ac:chgData name="hassan MH" userId="84cd2103f36ef0dc" providerId="LiveId" clId="{DEB09C12-C376-40B2-8D42-A50FB6EF1F24}" dt="2022-04-15T15:56:20.667" v="2103"/>
          <ac:spMkLst>
            <pc:docMk/>
            <pc:sldMk cId="1674568692" sldId="326"/>
            <ac:spMk id="179" creationId="{6B303A5D-2F59-476A-8512-BA7A363B05B3}"/>
          </ac:spMkLst>
        </pc:spChg>
        <pc:spChg chg="mod">
          <ac:chgData name="hassan MH" userId="84cd2103f36ef0dc" providerId="LiveId" clId="{DEB09C12-C376-40B2-8D42-A50FB6EF1F24}" dt="2022-04-15T15:56:20.667" v="2103"/>
          <ac:spMkLst>
            <pc:docMk/>
            <pc:sldMk cId="1674568692" sldId="326"/>
            <ac:spMk id="180" creationId="{B860933D-40E6-451B-B526-E9302E51EECB}"/>
          </ac:spMkLst>
        </pc:spChg>
        <pc:spChg chg="mod">
          <ac:chgData name="hassan MH" userId="84cd2103f36ef0dc" providerId="LiveId" clId="{DEB09C12-C376-40B2-8D42-A50FB6EF1F24}" dt="2022-04-15T15:56:20.667" v="2103"/>
          <ac:spMkLst>
            <pc:docMk/>
            <pc:sldMk cId="1674568692" sldId="326"/>
            <ac:spMk id="181" creationId="{ACF0CFAC-BAF9-440C-9C62-DAA301133FEB}"/>
          </ac:spMkLst>
        </pc:spChg>
        <pc:spChg chg="mod">
          <ac:chgData name="hassan MH" userId="84cd2103f36ef0dc" providerId="LiveId" clId="{DEB09C12-C376-40B2-8D42-A50FB6EF1F24}" dt="2022-04-15T15:56:20.667" v="2103"/>
          <ac:spMkLst>
            <pc:docMk/>
            <pc:sldMk cId="1674568692" sldId="326"/>
            <ac:spMk id="183" creationId="{9207100C-0234-4001-8795-41A18B462F26}"/>
          </ac:spMkLst>
        </pc:spChg>
        <pc:spChg chg="mod">
          <ac:chgData name="hassan MH" userId="84cd2103f36ef0dc" providerId="LiveId" clId="{DEB09C12-C376-40B2-8D42-A50FB6EF1F24}" dt="2022-04-15T15:56:20.667" v="2103"/>
          <ac:spMkLst>
            <pc:docMk/>
            <pc:sldMk cId="1674568692" sldId="326"/>
            <ac:spMk id="184" creationId="{617EC9ED-5AF9-42F0-B45A-274E46DDDDFD}"/>
          </ac:spMkLst>
        </pc:spChg>
        <pc:spChg chg="mod">
          <ac:chgData name="hassan MH" userId="84cd2103f36ef0dc" providerId="LiveId" clId="{DEB09C12-C376-40B2-8D42-A50FB6EF1F24}" dt="2022-04-15T15:56:20.667" v="2103"/>
          <ac:spMkLst>
            <pc:docMk/>
            <pc:sldMk cId="1674568692" sldId="326"/>
            <ac:spMk id="185" creationId="{D85E24B3-4A4F-4193-8294-DCF8C89AE582}"/>
          </ac:spMkLst>
        </pc:spChg>
        <pc:spChg chg="mod">
          <ac:chgData name="hassan MH" userId="84cd2103f36ef0dc" providerId="LiveId" clId="{DEB09C12-C376-40B2-8D42-A50FB6EF1F24}" dt="2022-04-15T15:56:20.667" v="2103"/>
          <ac:spMkLst>
            <pc:docMk/>
            <pc:sldMk cId="1674568692" sldId="326"/>
            <ac:spMk id="186" creationId="{4C54C4E1-BB75-4AA6-88AE-550C18CC1BA5}"/>
          </ac:spMkLst>
        </pc:spChg>
        <pc:spChg chg="mod">
          <ac:chgData name="hassan MH" userId="84cd2103f36ef0dc" providerId="LiveId" clId="{DEB09C12-C376-40B2-8D42-A50FB6EF1F24}" dt="2022-04-15T15:56:20.667" v="2103"/>
          <ac:spMkLst>
            <pc:docMk/>
            <pc:sldMk cId="1674568692" sldId="326"/>
            <ac:spMk id="187" creationId="{6E408037-4A26-4839-A73C-092B1B5D4CBD}"/>
          </ac:spMkLst>
        </pc:spChg>
        <pc:grpChg chg="add mod">
          <ac:chgData name="hassan MH" userId="84cd2103f36ef0dc" providerId="LiveId" clId="{DEB09C12-C376-40B2-8D42-A50FB6EF1F24}" dt="2022-04-15T15:59:27.879" v="2144" actId="1076"/>
          <ac:grpSpMkLst>
            <pc:docMk/>
            <pc:sldMk cId="1674568692" sldId="326"/>
            <ac:grpSpMk id="33" creationId="{F2EF4DB0-3FEF-4DCD-86E8-B0C244D52BEF}"/>
          </ac:grpSpMkLst>
        </pc:grpChg>
        <pc:grpChg chg="add del mod">
          <ac:chgData name="hassan MH" userId="84cd2103f36ef0dc" providerId="LiveId" clId="{DEB09C12-C376-40B2-8D42-A50FB6EF1F24}" dt="2022-04-15T14:11:25.408" v="652" actId="165"/>
          <ac:grpSpMkLst>
            <pc:docMk/>
            <pc:sldMk cId="1674568692" sldId="326"/>
            <ac:grpSpMk id="34" creationId="{3B06510B-D8B0-4FD7-9B4F-959D9215A674}"/>
          </ac:grpSpMkLst>
        </pc:grpChg>
        <pc:grpChg chg="mod topLvl">
          <ac:chgData name="hassan MH" userId="84cd2103f36ef0dc" providerId="LiveId" clId="{DEB09C12-C376-40B2-8D42-A50FB6EF1F24}" dt="2022-04-15T15:27:32.241" v="1643" actId="164"/>
          <ac:grpSpMkLst>
            <pc:docMk/>
            <pc:sldMk cId="1674568692" sldId="326"/>
            <ac:grpSpMk id="35" creationId="{CFFC3342-D25B-44CF-82BA-607E94872C80}"/>
          </ac:grpSpMkLst>
        </pc:grpChg>
        <pc:grpChg chg="mod topLvl">
          <ac:chgData name="hassan MH" userId="84cd2103f36ef0dc" providerId="LiveId" clId="{DEB09C12-C376-40B2-8D42-A50FB6EF1F24}" dt="2022-04-15T15:27:32.241" v="1643" actId="164"/>
          <ac:grpSpMkLst>
            <pc:docMk/>
            <pc:sldMk cId="1674568692" sldId="326"/>
            <ac:grpSpMk id="36" creationId="{82033727-E42B-4676-A094-FB3137F72277}"/>
          </ac:grpSpMkLst>
        </pc:grpChg>
        <pc:grpChg chg="mod topLvl">
          <ac:chgData name="hassan MH" userId="84cd2103f36ef0dc" providerId="LiveId" clId="{DEB09C12-C376-40B2-8D42-A50FB6EF1F24}" dt="2022-04-15T15:27:32.241" v="1643" actId="164"/>
          <ac:grpSpMkLst>
            <pc:docMk/>
            <pc:sldMk cId="1674568692" sldId="326"/>
            <ac:grpSpMk id="38" creationId="{7F0F119C-C62F-4C99-9B05-E2EE873628ED}"/>
          </ac:grpSpMkLst>
        </pc:grpChg>
        <pc:grpChg chg="mod">
          <ac:chgData name="hassan MH" userId="84cd2103f36ef0dc" providerId="LiveId" clId="{DEB09C12-C376-40B2-8D42-A50FB6EF1F24}" dt="2022-04-15T14:11:25.408" v="652" actId="165"/>
          <ac:grpSpMkLst>
            <pc:docMk/>
            <pc:sldMk cId="1674568692" sldId="326"/>
            <ac:grpSpMk id="48" creationId="{44774CC4-FF0C-43AD-BA7A-DC1177F91576}"/>
          </ac:grpSpMkLst>
        </pc:grpChg>
        <pc:grpChg chg="add del mod">
          <ac:chgData name="hassan MH" userId="84cd2103f36ef0dc" providerId="LiveId" clId="{DEB09C12-C376-40B2-8D42-A50FB6EF1F24}" dt="2022-04-15T14:12:26.091" v="661"/>
          <ac:grpSpMkLst>
            <pc:docMk/>
            <pc:sldMk cId="1674568692" sldId="326"/>
            <ac:grpSpMk id="54" creationId="{9B3B7842-9351-44BD-B8C6-A95F9BE783E0}"/>
          </ac:grpSpMkLst>
        </pc:grpChg>
        <pc:grpChg chg="mod">
          <ac:chgData name="hassan MH" userId="84cd2103f36ef0dc" providerId="LiveId" clId="{DEB09C12-C376-40B2-8D42-A50FB6EF1F24}" dt="2022-04-15T14:12:24.917" v="660"/>
          <ac:grpSpMkLst>
            <pc:docMk/>
            <pc:sldMk cId="1674568692" sldId="326"/>
            <ac:grpSpMk id="81" creationId="{EF533140-0AFA-4E00-99E0-F5CCF2EFFD91}"/>
          </ac:grpSpMkLst>
        </pc:grpChg>
        <pc:grpChg chg="add del mod">
          <ac:chgData name="hassan MH" userId="84cd2103f36ef0dc" providerId="LiveId" clId="{DEB09C12-C376-40B2-8D42-A50FB6EF1F24}" dt="2022-04-15T14:17:20.391" v="737" actId="165"/>
          <ac:grpSpMkLst>
            <pc:docMk/>
            <pc:sldMk cId="1674568692" sldId="326"/>
            <ac:grpSpMk id="103" creationId="{0627D050-363D-4ADC-A627-8A7B548939FC}"/>
          </ac:grpSpMkLst>
        </pc:grpChg>
        <pc:grpChg chg="mod topLvl">
          <ac:chgData name="hassan MH" userId="84cd2103f36ef0dc" providerId="LiveId" clId="{DEB09C12-C376-40B2-8D42-A50FB6EF1F24}" dt="2022-04-15T15:59:39.862" v="2146" actId="164"/>
          <ac:grpSpMkLst>
            <pc:docMk/>
            <pc:sldMk cId="1674568692" sldId="326"/>
            <ac:grpSpMk id="130" creationId="{306DA62C-039F-4B5B-85F2-67247921B575}"/>
          </ac:grpSpMkLst>
        </pc:grpChg>
        <pc:grpChg chg="del mod">
          <ac:chgData name="hassan MH" userId="84cd2103f36ef0dc" providerId="LiveId" clId="{DEB09C12-C376-40B2-8D42-A50FB6EF1F24}" dt="2022-04-15T14:17:42.580" v="743" actId="27803"/>
          <ac:grpSpMkLst>
            <pc:docMk/>
            <pc:sldMk cId="1674568692" sldId="326"/>
            <ac:grpSpMk id="153" creationId="{ABB0A605-59E0-4FF7-B191-C7F5D67523BD}"/>
          </ac:grpSpMkLst>
        </pc:grpChg>
        <pc:grpChg chg="mod">
          <ac:chgData name="hassan MH" userId="84cd2103f36ef0dc" providerId="LiveId" clId="{DEB09C12-C376-40B2-8D42-A50FB6EF1F24}" dt="2022-04-15T15:32:45.034" v="1732" actId="165"/>
          <ac:grpSpMkLst>
            <pc:docMk/>
            <pc:sldMk cId="1674568692" sldId="326"/>
            <ac:grpSpMk id="154" creationId="{A12F389F-281B-47DD-A5CB-B0A85B89EC20}"/>
          </ac:grpSpMkLst>
        </pc:grpChg>
        <pc:grpChg chg="mod">
          <ac:chgData name="hassan MH" userId="84cd2103f36ef0dc" providerId="LiveId" clId="{DEB09C12-C376-40B2-8D42-A50FB6EF1F24}" dt="2022-04-15T15:32:45.034" v="1732" actId="165"/>
          <ac:grpSpMkLst>
            <pc:docMk/>
            <pc:sldMk cId="1674568692" sldId="326"/>
            <ac:grpSpMk id="161" creationId="{AECA3F40-A90F-4453-819B-097158529E0D}"/>
          </ac:grpSpMkLst>
        </pc:grpChg>
        <pc:grpChg chg="add mod topLvl">
          <ac:chgData name="hassan MH" userId="84cd2103f36ef0dc" providerId="LiveId" clId="{DEB09C12-C376-40B2-8D42-A50FB6EF1F24}" dt="2022-04-15T15:59:39.862" v="2146" actId="164"/>
          <ac:grpSpMkLst>
            <pc:docMk/>
            <pc:sldMk cId="1674568692" sldId="326"/>
            <ac:grpSpMk id="165" creationId="{89A1BB1D-4B4A-466C-906C-AEBF7CC36875}"/>
          </ac:grpSpMkLst>
        </pc:grpChg>
        <pc:grpChg chg="add del mod">
          <ac:chgData name="hassan MH" userId="84cd2103f36ef0dc" providerId="LiveId" clId="{DEB09C12-C376-40B2-8D42-A50FB6EF1F24}" dt="2022-04-15T15:32:45.034" v="1732" actId="165"/>
          <ac:grpSpMkLst>
            <pc:docMk/>
            <pc:sldMk cId="1674568692" sldId="326"/>
            <ac:grpSpMk id="166" creationId="{401A55B0-76A5-46CB-AAD2-34C31AFE09B5}"/>
          </ac:grpSpMkLst>
        </pc:grpChg>
        <pc:grpChg chg="add del mod">
          <ac:chgData name="hassan MH" userId="84cd2103f36ef0dc" providerId="LiveId" clId="{DEB09C12-C376-40B2-8D42-A50FB6EF1F24}" dt="2022-04-15T15:59:31.582" v="2145" actId="164"/>
          <ac:grpSpMkLst>
            <pc:docMk/>
            <pc:sldMk cId="1674568692" sldId="326"/>
            <ac:grpSpMk id="167" creationId="{585E4299-365F-4E6B-890B-F3D04834A0EB}"/>
          </ac:grpSpMkLst>
        </pc:grpChg>
        <pc:grpChg chg="add del mod">
          <ac:chgData name="hassan MH" userId="84cd2103f36ef0dc" providerId="LiveId" clId="{DEB09C12-C376-40B2-8D42-A50FB6EF1F24}" dt="2022-04-15T15:56:27.524" v="2106"/>
          <ac:grpSpMkLst>
            <pc:docMk/>
            <pc:sldMk cId="1674568692" sldId="326"/>
            <ac:grpSpMk id="168" creationId="{4B2FF6B0-973D-4083-9204-D26CFD237162}"/>
          </ac:grpSpMkLst>
        </pc:grpChg>
        <pc:grpChg chg="mod">
          <ac:chgData name="hassan MH" userId="84cd2103f36ef0dc" providerId="LiveId" clId="{DEB09C12-C376-40B2-8D42-A50FB6EF1F24}" dt="2022-04-15T15:56:20.667" v="2103"/>
          <ac:grpSpMkLst>
            <pc:docMk/>
            <pc:sldMk cId="1674568692" sldId="326"/>
            <ac:grpSpMk id="169" creationId="{B0ECD9D2-3871-4714-89BC-5C7442919D5C}"/>
          </ac:grpSpMkLst>
        </pc:grpChg>
        <pc:grpChg chg="mod">
          <ac:chgData name="hassan MH" userId="84cd2103f36ef0dc" providerId="LiveId" clId="{DEB09C12-C376-40B2-8D42-A50FB6EF1F24}" dt="2022-04-15T15:56:20.667" v="2103"/>
          <ac:grpSpMkLst>
            <pc:docMk/>
            <pc:sldMk cId="1674568692" sldId="326"/>
            <ac:grpSpMk id="170" creationId="{37537992-FA88-4379-84D9-2C68A402DF73}"/>
          </ac:grpSpMkLst>
        </pc:grpChg>
        <pc:grpChg chg="mod">
          <ac:chgData name="hassan MH" userId="84cd2103f36ef0dc" providerId="LiveId" clId="{DEB09C12-C376-40B2-8D42-A50FB6EF1F24}" dt="2022-04-15T15:56:20.667" v="2103"/>
          <ac:grpSpMkLst>
            <pc:docMk/>
            <pc:sldMk cId="1674568692" sldId="326"/>
            <ac:grpSpMk id="172" creationId="{55DBCD49-421A-4110-BD51-C1E461647E4B}"/>
          </ac:grpSpMkLst>
        </pc:grpChg>
        <pc:grpChg chg="mod">
          <ac:chgData name="hassan MH" userId="84cd2103f36ef0dc" providerId="LiveId" clId="{DEB09C12-C376-40B2-8D42-A50FB6EF1F24}" dt="2022-04-15T15:56:20.667" v="2103"/>
          <ac:grpSpMkLst>
            <pc:docMk/>
            <pc:sldMk cId="1674568692" sldId="326"/>
            <ac:grpSpMk id="182" creationId="{A5603BB6-05BD-45B9-A8CB-D024DB5E8350}"/>
          </ac:grpSpMkLst>
        </pc:grpChg>
        <pc:grpChg chg="add mod">
          <ac:chgData name="hassan MH" userId="84cd2103f36ef0dc" providerId="LiveId" clId="{DEB09C12-C376-40B2-8D42-A50FB6EF1F24}" dt="2022-04-15T15:59:31.582" v="2145" actId="164"/>
          <ac:grpSpMkLst>
            <pc:docMk/>
            <pc:sldMk cId="1674568692" sldId="326"/>
            <ac:grpSpMk id="188" creationId="{2B13CBAF-F878-4CDB-89F3-76C4D73E168E}"/>
          </ac:grpSpMkLst>
        </pc:grpChg>
        <pc:grpChg chg="add del mod">
          <ac:chgData name="hassan MH" userId="84cd2103f36ef0dc" providerId="LiveId" clId="{DEB09C12-C376-40B2-8D42-A50FB6EF1F24}" dt="2022-04-15T17:01:11.695" v="2364" actId="21"/>
          <ac:grpSpMkLst>
            <pc:docMk/>
            <pc:sldMk cId="1674568692" sldId="326"/>
            <ac:grpSpMk id="189" creationId="{5F2BF71B-6852-4C4E-BF24-347460F24D23}"/>
          </ac:grpSpMkLst>
        </pc:grpChg>
        <pc:picChg chg="add del mod">
          <ac:chgData name="hassan MH" userId="84cd2103f36ef0dc" providerId="LiveId" clId="{DEB09C12-C376-40B2-8D42-A50FB6EF1F24}" dt="2022-04-15T12:54:02.080" v="222" actId="478"/>
          <ac:picMkLst>
            <pc:docMk/>
            <pc:sldMk cId="1674568692" sldId="326"/>
            <ac:picMk id="5" creationId="{03D3EB58-EF52-4898-AE7B-257B2A5CA12A}"/>
          </ac:picMkLst>
        </pc:picChg>
        <pc:picChg chg="add del mod">
          <ac:chgData name="hassan MH" userId="84cd2103f36ef0dc" providerId="LiveId" clId="{DEB09C12-C376-40B2-8D42-A50FB6EF1F24}" dt="2022-04-15T16:06:14.722" v="2226" actId="478"/>
          <ac:picMkLst>
            <pc:docMk/>
            <pc:sldMk cId="1674568692" sldId="326"/>
            <ac:picMk id="22" creationId="{8E954309-8309-435D-AD98-CED17F6DCDD2}"/>
          </ac:picMkLst>
        </pc:picChg>
        <pc:picChg chg="add del mod ord">
          <ac:chgData name="hassan MH" userId="84cd2103f36ef0dc" providerId="LiveId" clId="{DEB09C12-C376-40B2-8D42-A50FB6EF1F24}" dt="2022-04-15T16:06:15.254" v="2227" actId="478"/>
          <ac:picMkLst>
            <pc:docMk/>
            <pc:sldMk cId="1674568692" sldId="326"/>
            <ac:picMk id="24" creationId="{D82FCFA6-E29F-4EDE-B510-0F8F15D93F92}"/>
          </ac:picMkLst>
        </pc:picChg>
        <pc:picChg chg="add mod">
          <ac:chgData name="hassan MH" userId="84cd2103f36ef0dc" providerId="LiveId" clId="{DEB09C12-C376-40B2-8D42-A50FB6EF1F24}" dt="2022-04-15T14:00:15.948" v="492" actId="164"/>
          <ac:picMkLst>
            <pc:docMk/>
            <pc:sldMk cId="1674568692" sldId="326"/>
            <ac:picMk id="26" creationId="{D39E9CA6-8601-44E5-8E04-B80227C301ED}"/>
          </ac:picMkLst>
        </pc:picChg>
        <pc:picChg chg="add del mod">
          <ac:chgData name="hassan MH" userId="84cd2103f36ef0dc" providerId="LiveId" clId="{DEB09C12-C376-40B2-8D42-A50FB6EF1F24}" dt="2022-04-15T12:58:45.451" v="305" actId="478"/>
          <ac:picMkLst>
            <pc:docMk/>
            <pc:sldMk cId="1674568692" sldId="326"/>
            <ac:picMk id="29" creationId="{2B932DAB-923E-4730-A0ED-F5E44AA0BA5C}"/>
          </ac:picMkLst>
        </pc:picChg>
        <pc:picChg chg="add del mod">
          <ac:chgData name="hassan MH" userId="84cd2103f36ef0dc" providerId="LiveId" clId="{DEB09C12-C376-40B2-8D42-A50FB6EF1F24}" dt="2022-04-15T14:17:42.580" v="743" actId="27803"/>
          <ac:picMkLst>
            <pc:docMk/>
            <pc:sldMk cId="1674568692" sldId="326"/>
            <ac:picMk id="152" creationId="{5E8AF46D-08E0-4947-9144-11054A1CA737}"/>
          </ac:picMkLst>
        </pc:picChg>
        <pc:picChg chg="add mod">
          <ac:chgData name="hassan MH" userId="84cd2103f36ef0dc" providerId="LiveId" clId="{DEB09C12-C376-40B2-8D42-A50FB6EF1F24}" dt="2022-04-15T17:01:16.491" v="2367" actId="1076"/>
          <ac:picMkLst>
            <pc:docMk/>
            <pc:sldMk cId="1674568692" sldId="326"/>
            <ac:picMk id="190" creationId="{294E57EC-46A0-4126-BF11-691621BBD58E}"/>
          </ac:picMkLst>
        </pc:picChg>
      </pc:sldChg>
      <pc:sldChg chg="addSp delSp modSp add mod ord modNotesTx">
        <pc:chgData name="hassan MH" userId="84cd2103f36ef0dc" providerId="LiveId" clId="{DEB09C12-C376-40B2-8D42-A50FB6EF1F24}" dt="2022-04-15T17:01:35.216" v="2372" actId="1076"/>
        <pc:sldMkLst>
          <pc:docMk/>
          <pc:sldMk cId="3241919719" sldId="327"/>
        </pc:sldMkLst>
        <pc:spChg chg="mod">
          <ac:chgData name="hassan MH" userId="84cd2103f36ef0dc" providerId="LiveId" clId="{DEB09C12-C376-40B2-8D42-A50FB6EF1F24}" dt="2022-04-15T12:56:55.338" v="284" actId="1076"/>
          <ac:spMkLst>
            <pc:docMk/>
            <pc:sldMk cId="3241919719" sldId="327"/>
            <ac:spMk id="7" creationId="{04F34A83-9EC0-4B60-81F9-7A7F85EAD44A}"/>
          </ac:spMkLst>
        </pc:spChg>
        <pc:spChg chg="mod">
          <ac:chgData name="hassan MH" userId="84cd2103f36ef0dc" providerId="LiveId" clId="{DEB09C12-C376-40B2-8D42-A50FB6EF1F24}" dt="2022-04-15T12:56:23.678" v="277" actId="1076"/>
          <ac:spMkLst>
            <pc:docMk/>
            <pc:sldMk cId="3241919719" sldId="327"/>
            <ac:spMk id="8" creationId="{7D491AE9-538C-4C21-B0C1-3D0004632857}"/>
          </ac:spMkLst>
        </pc:spChg>
        <pc:spChg chg="mod">
          <ac:chgData name="hassan MH" userId="84cd2103f36ef0dc" providerId="LiveId" clId="{DEB09C12-C376-40B2-8D42-A50FB6EF1F24}" dt="2022-04-15T12:57:28.571" v="289" actId="1076"/>
          <ac:spMkLst>
            <pc:docMk/>
            <pc:sldMk cId="3241919719" sldId="327"/>
            <ac:spMk id="9" creationId="{C8B70419-674E-408C-BA40-75A92326E929}"/>
          </ac:spMkLst>
        </pc:spChg>
        <pc:spChg chg="mod">
          <ac:chgData name="hassan MH" userId="84cd2103f36ef0dc" providerId="LiveId" clId="{DEB09C12-C376-40B2-8D42-A50FB6EF1F24}" dt="2022-04-15T12:56:34.154" v="281" actId="1076"/>
          <ac:spMkLst>
            <pc:docMk/>
            <pc:sldMk cId="3241919719" sldId="327"/>
            <ac:spMk id="10" creationId="{2AEEF5BE-C344-4D57-9215-C0F1E4A8EF06}"/>
          </ac:spMkLst>
        </pc:spChg>
        <pc:spChg chg="add mod topLvl">
          <ac:chgData name="hassan MH" userId="84cd2103f36ef0dc" providerId="LiveId" clId="{DEB09C12-C376-40B2-8D42-A50FB6EF1F24}" dt="2022-04-15T16:07:19.702" v="2249" actId="165"/>
          <ac:spMkLst>
            <pc:docMk/>
            <pc:sldMk cId="3241919719" sldId="327"/>
            <ac:spMk id="11" creationId="{40DE4D7D-B8A8-4F7A-8A68-6C1AEAA48B6D}"/>
          </ac:spMkLst>
        </pc:spChg>
        <pc:spChg chg="add mod">
          <ac:chgData name="hassan MH" userId="84cd2103f36ef0dc" providerId="LiveId" clId="{DEB09C12-C376-40B2-8D42-A50FB6EF1F24}" dt="2022-04-15T15:59:16.373" v="2141" actId="164"/>
          <ac:spMkLst>
            <pc:docMk/>
            <pc:sldMk cId="3241919719" sldId="327"/>
            <ac:spMk id="12" creationId="{C9F90269-84F3-4085-BEBE-AE8B30E9CC70}"/>
          </ac:spMkLst>
        </pc:spChg>
        <pc:spChg chg="mod">
          <ac:chgData name="hassan MH" userId="84cd2103f36ef0dc" providerId="LiveId" clId="{DEB09C12-C376-40B2-8D42-A50FB6EF1F24}" dt="2022-04-15T15:59:12.661" v="2140" actId="164"/>
          <ac:spMkLst>
            <pc:docMk/>
            <pc:sldMk cId="3241919719" sldId="327"/>
            <ac:spMk id="13" creationId="{10953DA8-2034-4987-84AE-99F02925F3DA}"/>
          </ac:spMkLst>
        </pc:spChg>
        <pc:spChg chg="mod">
          <ac:chgData name="hassan MH" userId="84cd2103f36ef0dc" providerId="LiveId" clId="{DEB09C12-C376-40B2-8D42-A50FB6EF1F24}" dt="2022-04-15T12:57:05.346" v="286" actId="1076"/>
          <ac:spMkLst>
            <pc:docMk/>
            <pc:sldMk cId="3241919719" sldId="327"/>
            <ac:spMk id="14" creationId="{FF46C56F-2A13-4DD9-95CC-91FEFF572BE9}"/>
          </ac:spMkLst>
        </pc:spChg>
        <pc:spChg chg="mod">
          <ac:chgData name="hassan MH" userId="84cd2103f36ef0dc" providerId="LiveId" clId="{DEB09C12-C376-40B2-8D42-A50FB6EF1F24}" dt="2022-04-15T12:56:41.020" v="282" actId="1076"/>
          <ac:spMkLst>
            <pc:docMk/>
            <pc:sldMk cId="3241919719" sldId="327"/>
            <ac:spMk id="17" creationId="{917C632E-2C3C-4FAB-925C-610217C97062}"/>
          </ac:spMkLst>
        </pc:spChg>
        <pc:spChg chg="mod">
          <ac:chgData name="hassan MH" userId="84cd2103f36ef0dc" providerId="LiveId" clId="{DEB09C12-C376-40B2-8D42-A50FB6EF1F24}" dt="2022-04-15T12:56:21.894" v="276" actId="688"/>
          <ac:spMkLst>
            <pc:docMk/>
            <pc:sldMk cId="3241919719" sldId="327"/>
            <ac:spMk id="18" creationId="{6BD793D1-B608-45E1-8D77-DB2D96521206}"/>
          </ac:spMkLst>
        </pc:spChg>
        <pc:spChg chg="mod">
          <ac:chgData name="hassan MH" userId="84cd2103f36ef0dc" providerId="LiveId" clId="{DEB09C12-C376-40B2-8D42-A50FB6EF1F24}" dt="2022-04-15T12:56:29.934" v="280" actId="1076"/>
          <ac:spMkLst>
            <pc:docMk/>
            <pc:sldMk cId="3241919719" sldId="327"/>
            <ac:spMk id="19" creationId="{64DB9AF5-4CAB-4A48-A3C6-EF59FA4E2DAC}"/>
          </ac:spMkLst>
        </pc:spChg>
        <pc:spChg chg="mod">
          <ac:chgData name="hassan MH" userId="84cd2103f36ef0dc" providerId="LiveId" clId="{DEB09C12-C376-40B2-8D42-A50FB6EF1F24}" dt="2022-04-15T15:27:49.760" v="1649"/>
          <ac:spMkLst>
            <pc:docMk/>
            <pc:sldMk cId="3241919719" sldId="327"/>
            <ac:spMk id="21" creationId="{875100D4-14FD-49D9-9C56-E0BD46180E40}"/>
          </ac:spMkLst>
        </pc:spChg>
        <pc:spChg chg="mod">
          <ac:chgData name="hassan MH" userId="84cd2103f36ef0dc" providerId="LiveId" clId="{DEB09C12-C376-40B2-8D42-A50FB6EF1F24}" dt="2022-04-15T15:27:49.760" v="1649"/>
          <ac:spMkLst>
            <pc:docMk/>
            <pc:sldMk cId="3241919719" sldId="327"/>
            <ac:spMk id="23" creationId="{4F5981A2-8C9D-4348-A221-6467FA1ABA07}"/>
          </ac:spMkLst>
        </pc:spChg>
        <pc:spChg chg="mod">
          <ac:chgData name="hassan MH" userId="84cd2103f36ef0dc" providerId="LiveId" clId="{DEB09C12-C376-40B2-8D42-A50FB6EF1F24}" dt="2022-04-15T15:27:49.760" v="1649"/>
          <ac:spMkLst>
            <pc:docMk/>
            <pc:sldMk cId="3241919719" sldId="327"/>
            <ac:spMk id="24" creationId="{D252BA5D-3C7F-4ECC-BC81-E6E6CF9F95CE}"/>
          </ac:spMkLst>
        </pc:spChg>
        <pc:spChg chg="mod">
          <ac:chgData name="hassan MH" userId="84cd2103f36ef0dc" providerId="LiveId" clId="{DEB09C12-C376-40B2-8D42-A50FB6EF1F24}" dt="2022-04-15T15:27:49.760" v="1649"/>
          <ac:spMkLst>
            <pc:docMk/>
            <pc:sldMk cId="3241919719" sldId="327"/>
            <ac:spMk id="25" creationId="{1E60165E-53D1-495A-8135-66C0DFAFADDC}"/>
          </ac:spMkLst>
        </pc:spChg>
        <pc:spChg chg="mod">
          <ac:chgData name="hassan MH" userId="84cd2103f36ef0dc" providerId="LiveId" clId="{DEB09C12-C376-40B2-8D42-A50FB6EF1F24}" dt="2022-04-15T15:27:49.760" v="1649"/>
          <ac:spMkLst>
            <pc:docMk/>
            <pc:sldMk cId="3241919719" sldId="327"/>
            <ac:spMk id="26" creationId="{6DDBA1F5-17E5-4178-BC16-7794D958C0A3}"/>
          </ac:spMkLst>
        </pc:spChg>
        <pc:spChg chg="mod">
          <ac:chgData name="hassan MH" userId="84cd2103f36ef0dc" providerId="LiveId" clId="{DEB09C12-C376-40B2-8D42-A50FB6EF1F24}" dt="2022-04-15T15:27:49.760" v="1649"/>
          <ac:spMkLst>
            <pc:docMk/>
            <pc:sldMk cId="3241919719" sldId="327"/>
            <ac:spMk id="27" creationId="{F793B490-5881-4ED0-8085-13DEA763DCCB}"/>
          </ac:spMkLst>
        </pc:spChg>
        <pc:spChg chg="mod">
          <ac:chgData name="hassan MH" userId="84cd2103f36ef0dc" providerId="LiveId" clId="{DEB09C12-C376-40B2-8D42-A50FB6EF1F24}" dt="2022-04-15T15:27:49.760" v="1649"/>
          <ac:spMkLst>
            <pc:docMk/>
            <pc:sldMk cId="3241919719" sldId="327"/>
            <ac:spMk id="28" creationId="{38AB6BEA-1E18-4F7E-8C09-A801878D4AAB}"/>
          </ac:spMkLst>
        </pc:spChg>
        <pc:spChg chg="mod">
          <ac:chgData name="hassan MH" userId="84cd2103f36ef0dc" providerId="LiveId" clId="{DEB09C12-C376-40B2-8D42-A50FB6EF1F24}" dt="2022-04-15T15:27:49.760" v="1649"/>
          <ac:spMkLst>
            <pc:docMk/>
            <pc:sldMk cId="3241919719" sldId="327"/>
            <ac:spMk id="29" creationId="{35E58302-AD45-4169-907A-D09BDEA6DA82}"/>
          </ac:spMkLst>
        </pc:spChg>
        <pc:spChg chg="mod">
          <ac:chgData name="hassan MH" userId="84cd2103f36ef0dc" providerId="LiveId" clId="{DEB09C12-C376-40B2-8D42-A50FB6EF1F24}" dt="2022-04-15T15:27:49.760" v="1649"/>
          <ac:spMkLst>
            <pc:docMk/>
            <pc:sldMk cId="3241919719" sldId="327"/>
            <ac:spMk id="30" creationId="{7D15E249-A444-4E99-9C1A-8F6E5A1FD254}"/>
          </ac:spMkLst>
        </pc:spChg>
        <pc:spChg chg="mod">
          <ac:chgData name="hassan MH" userId="84cd2103f36ef0dc" providerId="LiveId" clId="{DEB09C12-C376-40B2-8D42-A50FB6EF1F24}" dt="2022-04-15T15:27:49.760" v="1649"/>
          <ac:spMkLst>
            <pc:docMk/>
            <pc:sldMk cId="3241919719" sldId="327"/>
            <ac:spMk id="31" creationId="{74A43279-7946-4DAC-8C11-B0A4CE6EDFF0}"/>
          </ac:spMkLst>
        </pc:spChg>
        <pc:spChg chg="mod">
          <ac:chgData name="hassan MH" userId="84cd2103f36ef0dc" providerId="LiveId" clId="{DEB09C12-C376-40B2-8D42-A50FB6EF1F24}" dt="2022-04-15T15:27:49.760" v="1649"/>
          <ac:spMkLst>
            <pc:docMk/>
            <pc:sldMk cId="3241919719" sldId="327"/>
            <ac:spMk id="33" creationId="{55C96F3E-6047-463C-95EC-1C84E43077D1}"/>
          </ac:spMkLst>
        </pc:spChg>
        <pc:spChg chg="mod">
          <ac:chgData name="hassan MH" userId="84cd2103f36ef0dc" providerId="LiveId" clId="{DEB09C12-C376-40B2-8D42-A50FB6EF1F24}" dt="2022-04-15T15:27:49.760" v="1649"/>
          <ac:spMkLst>
            <pc:docMk/>
            <pc:sldMk cId="3241919719" sldId="327"/>
            <ac:spMk id="34" creationId="{4B619215-0B43-4460-BA78-F6196362A72A}"/>
          </ac:spMkLst>
        </pc:spChg>
        <pc:spChg chg="mod">
          <ac:chgData name="hassan MH" userId="84cd2103f36ef0dc" providerId="LiveId" clId="{DEB09C12-C376-40B2-8D42-A50FB6EF1F24}" dt="2022-04-15T15:27:49.760" v="1649"/>
          <ac:spMkLst>
            <pc:docMk/>
            <pc:sldMk cId="3241919719" sldId="327"/>
            <ac:spMk id="35" creationId="{F4AF4159-62EE-4B53-A84F-3413CAA5B2A3}"/>
          </ac:spMkLst>
        </pc:spChg>
        <pc:spChg chg="mod">
          <ac:chgData name="hassan MH" userId="84cd2103f36ef0dc" providerId="LiveId" clId="{DEB09C12-C376-40B2-8D42-A50FB6EF1F24}" dt="2022-04-15T15:27:49.760" v="1649"/>
          <ac:spMkLst>
            <pc:docMk/>
            <pc:sldMk cId="3241919719" sldId="327"/>
            <ac:spMk id="36" creationId="{82AF5ECC-1CEC-4E19-B7E8-10444DFEA7D0}"/>
          </ac:spMkLst>
        </pc:spChg>
        <pc:spChg chg="mod">
          <ac:chgData name="hassan MH" userId="84cd2103f36ef0dc" providerId="LiveId" clId="{DEB09C12-C376-40B2-8D42-A50FB6EF1F24}" dt="2022-04-15T15:27:49.760" v="1649"/>
          <ac:spMkLst>
            <pc:docMk/>
            <pc:sldMk cId="3241919719" sldId="327"/>
            <ac:spMk id="37" creationId="{EEA28A20-DFDB-40AF-8458-5A4E82594406}"/>
          </ac:spMkLst>
        </pc:spChg>
        <pc:spChg chg="mod">
          <ac:chgData name="hassan MH" userId="84cd2103f36ef0dc" providerId="LiveId" clId="{DEB09C12-C376-40B2-8D42-A50FB6EF1F24}" dt="2022-04-15T15:28:00.374" v="1653"/>
          <ac:spMkLst>
            <pc:docMk/>
            <pc:sldMk cId="3241919719" sldId="327"/>
            <ac:spMk id="44" creationId="{09D3A6AD-F3A7-4B2C-B680-59AFE0A99BD0}"/>
          </ac:spMkLst>
        </pc:spChg>
        <pc:spChg chg="mod">
          <ac:chgData name="hassan MH" userId="84cd2103f36ef0dc" providerId="LiveId" clId="{DEB09C12-C376-40B2-8D42-A50FB6EF1F24}" dt="2022-04-15T15:28:00.374" v="1653"/>
          <ac:spMkLst>
            <pc:docMk/>
            <pc:sldMk cId="3241919719" sldId="327"/>
            <ac:spMk id="45" creationId="{C903C21C-0E0E-4902-BD6A-4E407DCB7552}"/>
          </ac:spMkLst>
        </pc:spChg>
        <pc:spChg chg="mod">
          <ac:chgData name="hassan MH" userId="84cd2103f36ef0dc" providerId="LiveId" clId="{DEB09C12-C376-40B2-8D42-A50FB6EF1F24}" dt="2022-04-15T15:28:00.374" v="1653"/>
          <ac:spMkLst>
            <pc:docMk/>
            <pc:sldMk cId="3241919719" sldId="327"/>
            <ac:spMk id="46" creationId="{2D415D86-6D47-4261-810F-C82C453BBED9}"/>
          </ac:spMkLst>
        </pc:spChg>
        <pc:spChg chg="mod">
          <ac:chgData name="hassan MH" userId="84cd2103f36ef0dc" providerId="LiveId" clId="{DEB09C12-C376-40B2-8D42-A50FB6EF1F24}" dt="2022-04-15T15:28:00.374" v="1653"/>
          <ac:spMkLst>
            <pc:docMk/>
            <pc:sldMk cId="3241919719" sldId="327"/>
            <ac:spMk id="47" creationId="{C7CA7A68-10C9-451E-AAD4-9A9EF387B048}"/>
          </ac:spMkLst>
        </pc:spChg>
        <pc:spChg chg="mod">
          <ac:chgData name="hassan MH" userId="84cd2103f36ef0dc" providerId="LiveId" clId="{DEB09C12-C376-40B2-8D42-A50FB6EF1F24}" dt="2022-04-15T15:28:00.374" v="1653"/>
          <ac:spMkLst>
            <pc:docMk/>
            <pc:sldMk cId="3241919719" sldId="327"/>
            <ac:spMk id="48" creationId="{27F552DD-4DF2-4491-AB58-24C25ABDFEF9}"/>
          </ac:spMkLst>
        </pc:spChg>
        <pc:spChg chg="mod">
          <ac:chgData name="hassan MH" userId="84cd2103f36ef0dc" providerId="LiveId" clId="{DEB09C12-C376-40B2-8D42-A50FB6EF1F24}" dt="2022-04-15T15:28:00.374" v="1653"/>
          <ac:spMkLst>
            <pc:docMk/>
            <pc:sldMk cId="3241919719" sldId="327"/>
            <ac:spMk id="49" creationId="{D6601715-4FFC-494E-A77D-EF35CD22C705}"/>
          </ac:spMkLst>
        </pc:spChg>
        <pc:spChg chg="mod">
          <ac:chgData name="hassan MH" userId="84cd2103f36ef0dc" providerId="LiveId" clId="{DEB09C12-C376-40B2-8D42-A50FB6EF1F24}" dt="2022-04-15T15:28:00.374" v="1653"/>
          <ac:spMkLst>
            <pc:docMk/>
            <pc:sldMk cId="3241919719" sldId="327"/>
            <ac:spMk id="50" creationId="{D5EEFDE6-522A-449E-88C5-FDB2E766016A}"/>
          </ac:spMkLst>
        </pc:spChg>
        <pc:spChg chg="mod">
          <ac:chgData name="hassan MH" userId="84cd2103f36ef0dc" providerId="LiveId" clId="{DEB09C12-C376-40B2-8D42-A50FB6EF1F24}" dt="2022-04-15T15:28:00.374" v="1653"/>
          <ac:spMkLst>
            <pc:docMk/>
            <pc:sldMk cId="3241919719" sldId="327"/>
            <ac:spMk id="51" creationId="{5EED209F-4D4E-4535-AAD9-67B2AD52E83D}"/>
          </ac:spMkLst>
        </pc:spChg>
        <pc:spChg chg="mod">
          <ac:chgData name="hassan MH" userId="84cd2103f36ef0dc" providerId="LiveId" clId="{DEB09C12-C376-40B2-8D42-A50FB6EF1F24}" dt="2022-04-15T15:28:00.374" v="1653"/>
          <ac:spMkLst>
            <pc:docMk/>
            <pc:sldMk cId="3241919719" sldId="327"/>
            <ac:spMk id="52" creationId="{ABD86E73-D3CD-483B-818D-AEECB0319FA8}"/>
          </ac:spMkLst>
        </pc:spChg>
        <pc:spChg chg="mod">
          <ac:chgData name="hassan MH" userId="84cd2103f36ef0dc" providerId="LiveId" clId="{DEB09C12-C376-40B2-8D42-A50FB6EF1F24}" dt="2022-04-15T15:28:00.374" v="1653"/>
          <ac:spMkLst>
            <pc:docMk/>
            <pc:sldMk cId="3241919719" sldId="327"/>
            <ac:spMk id="53" creationId="{1A7C63D0-CD49-4E84-855D-9FC9AA0B3C41}"/>
          </ac:spMkLst>
        </pc:spChg>
        <pc:spChg chg="mod">
          <ac:chgData name="hassan MH" userId="84cd2103f36ef0dc" providerId="LiveId" clId="{DEB09C12-C376-40B2-8D42-A50FB6EF1F24}" dt="2022-04-15T15:28:00.374" v="1653"/>
          <ac:spMkLst>
            <pc:docMk/>
            <pc:sldMk cId="3241919719" sldId="327"/>
            <ac:spMk id="54" creationId="{82E113DA-A8CE-4C3C-9D9F-46FE4737541E}"/>
          </ac:spMkLst>
        </pc:spChg>
        <pc:spChg chg="mod">
          <ac:chgData name="hassan MH" userId="84cd2103f36ef0dc" providerId="LiveId" clId="{DEB09C12-C376-40B2-8D42-A50FB6EF1F24}" dt="2022-04-15T15:28:00.374" v="1653"/>
          <ac:spMkLst>
            <pc:docMk/>
            <pc:sldMk cId="3241919719" sldId="327"/>
            <ac:spMk id="55" creationId="{91AF466E-0B2E-4C5E-AC58-6ED48D122364}"/>
          </ac:spMkLst>
        </pc:spChg>
        <pc:spChg chg="mod">
          <ac:chgData name="hassan MH" userId="84cd2103f36ef0dc" providerId="LiveId" clId="{DEB09C12-C376-40B2-8D42-A50FB6EF1F24}" dt="2022-04-15T15:28:00.374" v="1653"/>
          <ac:spMkLst>
            <pc:docMk/>
            <pc:sldMk cId="3241919719" sldId="327"/>
            <ac:spMk id="56" creationId="{5E6A96F5-AC00-47B9-99F8-05A779304755}"/>
          </ac:spMkLst>
        </pc:spChg>
        <pc:spChg chg="mod">
          <ac:chgData name="hassan MH" userId="84cd2103f36ef0dc" providerId="LiveId" clId="{DEB09C12-C376-40B2-8D42-A50FB6EF1F24}" dt="2022-04-15T15:28:00.374" v="1653"/>
          <ac:spMkLst>
            <pc:docMk/>
            <pc:sldMk cId="3241919719" sldId="327"/>
            <ac:spMk id="57" creationId="{9755EF19-4609-46BB-A2CC-A1E2F71EF49B}"/>
          </ac:spMkLst>
        </pc:spChg>
        <pc:spChg chg="mod">
          <ac:chgData name="hassan MH" userId="84cd2103f36ef0dc" providerId="LiveId" clId="{DEB09C12-C376-40B2-8D42-A50FB6EF1F24}" dt="2022-04-15T15:28:00.374" v="1653"/>
          <ac:spMkLst>
            <pc:docMk/>
            <pc:sldMk cId="3241919719" sldId="327"/>
            <ac:spMk id="58" creationId="{525A0743-D6EE-4CBA-B3CD-E9CFD0D3821E}"/>
          </ac:spMkLst>
        </pc:spChg>
        <pc:spChg chg="mod">
          <ac:chgData name="hassan MH" userId="84cd2103f36ef0dc" providerId="LiveId" clId="{DEB09C12-C376-40B2-8D42-A50FB6EF1F24}" dt="2022-04-15T15:28:00.374" v="1653"/>
          <ac:spMkLst>
            <pc:docMk/>
            <pc:sldMk cId="3241919719" sldId="327"/>
            <ac:spMk id="59" creationId="{EF2B2151-F375-4FEC-9D53-2C57BE75F2C7}"/>
          </ac:spMkLst>
        </pc:spChg>
        <pc:spChg chg="mod">
          <ac:chgData name="hassan MH" userId="84cd2103f36ef0dc" providerId="LiveId" clId="{DEB09C12-C376-40B2-8D42-A50FB6EF1F24}" dt="2022-04-15T15:28:00.374" v="1653"/>
          <ac:spMkLst>
            <pc:docMk/>
            <pc:sldMk cId="3241919719" sldId="327"/>
            <ac:spMk id="60" creationId="{88E2141D-AA8E-4FF7-BC32-2FF7EEAE1E85}"/>
          </ac:spMkLst>
        </pc:spChg>
        <pc:spChg chg="mod">
          <ac:chgData name="hassan MH" userId="84cd2103f36ef0dc" providerId="LiveId" clId="{DEB09C12-C376-40B2-8D42-A50FB6EF1F24}" dt="2022-04-15T15:28:00.374" v="1653"/>
          <ac:spMkLst>
            <pc:docMk/>
            <pc:sldMk cId="3241919719" sldId="327"/>
            <ac:spMk id="61" creationId="{DDC48D61-F262-4578-AE93-41CDC466B199}"/>
          </ac:spMkLst>
        </pc:spChg>
        <pc:spChg chg="mod">
          <ac:chgData name="hassan MH" userId="84cd2103f36ef0dc" providerId="LiveId" clId="{DEB09C12-C376-40B2-8D42-A50FB6EF1F24}" dt="2022-04-15T15:28:00.374" v="1653"/>
          <ac:spMkLst>
            <pc:docMk/>
            <pc:sldMk cId="3241919719" sldId="327"/>
            <ac:spMk id="62" creationId="{E6BA746D-EC14-4EE8-868D-60F75C3425B3}"/>
          </ac:spMkLst>
        </pc:spChg>
        <pc:spChg chg="mod">
          <ac:chgData name="hassan MH" userId="84cd2103f36ef0dc" providerId="LiveId" clId="{DEB09C12-C376-40B2-8D42-A50FB6EF1F24}" dt="2022-04-15T15:28:00.374" v="1653"/>
          <ac:spMkLst>
            <pc:docMk/>
            <pc:sldMk cId="3241919719" sldId="327"/>
            <ac:spMk id="63" creationId="{E3882309-CA51-464E-A54D-B8D1203DA0EC}"/>
          </ac:spMkLst>
        </pc:spChg>
        <pc:spChg chg="mod">
          <ac:chgData name="hassan MH" userId="84cd2103f36ef0dc" providerId="LiveId" clId="{DEB09C12-C376-40B2-8D42-A50FB6EF1F24}" dt="2022-04-15T15:28:00.374" v="1653"/>
          <ac:spMkLst>
            <pc:docMk/>
            <pc:sldMk cId="3241919719" sldId="327"/>
            <ac:spMk id="64" creationId="{B20CE34E-32C3-43F9-A7DA-DEA372BF5526}"/>
          </ac:spMkLst>
        </pc:spChg>
        <pc:spChg chg="mod">
          <ac:chgData name="hassan MH" userId="84cd2103f36ef0dc" providerId="LiveId" clId="{DEB09C12-C376-40B2-8D42-A50FB6EF1F24}" dt="2022-04-15T15:28:00.374" v="1653"/>
          <ac:spMkLst>
            <pc:docMk/>
            <pc:sldMk cId="3241919719" sldId="327"/>
            <ac:spMk id="65" creationId="{005844EC-7545-44E0-9F1B-DB13DD3B2A9D}"/>
          </ac:spMkLst>
        </pc:spChg>
        <pc:spChg chg="mod">
          <ac:chgData name="hassan MH" userId="84cd2103f36ef0dc" providerId="LiveId" clId="{DEB09C12-C376-40B2-8D42-A50FB6EF1F24}" dt="2022-04-15T15:28:00.374" v="1653"/>
          <ac:spMkLst>
            <pc:docMk/>
            <pc:sldMk cId="3241919719" sldId="327"/>
            <ac:spMk id="66" creationId="{7B78890C-648F-4B1A-B0B7-F83F628CA5D0}"/>
          </ac:spMkLst>
        </pc:spChg>
        <pc:spChg chg="mod">
          <ac:chgData name="hassan MH" userId="84cd2103f36ef0dc" providerId="LiveId" clId="{DEB09C12-C376-40B2-8D42-A50FB6EF1F24}" dt="2022-04-15T15:28:00.374" v="1653"/>
          <ac:spMkLst>
            <pc:docMk/>
            <pc:sldMk cId="3241919719" sldId="327"/>
            <ac:spMk id="67" creationId="{5B123159-BC57-488F-9ABB-42AD530B1DF7}"/>
          </ac:spMkLst>
        </pc:spChg>
        <pc:spChg chg="mod">
          <ac:chgData name="hassan MH" userId="84cd2103f36ef0dc" providerId="LiveId" clId="{DEB09C12-C376-40B2-8D42-A50FB6EF1F24}" dt="2022-04-15T15:28:00.374" v="1653"/>
          <ac:spMkLst>
            <pc:docMk/>
            <pc:sldMk cId="3241919719" sldId="327"/>
            <ac:spMk id="68" creationId="{B85F1B51-92D2-43DB-A624-09F266C4A69D}"/>
          </ac:spMkLst>
        </pc:spChg>
        <pc:spChg chg="mod">
          <ac:chgData name="hassan MH" userId="84cd2103f36ef0dc" providerId="LiveId" clId="{DEB09C12-C376-40B2-8D42-A50FB6EF1F24}" dt="2022-04-15T15:28:00.374" v="1653"/>
          <ac:spMkLst>
            <pc:docMk/>
            <pc:sldMk cId="3241919719" sldId="327"/>
            <ac:spMk id="69" creationId="{34AF1095-B468-46AA-A8DA-246D32BEE487}"/>
          </ac:spMkLst>
        </pc:spChg>
        <pc:spChg chg="mod">
          <ac:chgData name="hassan MH" userId="84cd2103f36ef0dc" providerId="LiveId" clId="{DEB09C12-C376-40B2-8D42-A50FB6EF1F24}" dt="2022-04-15T15:28:00.374" v="1653"/>
          <ac:spMkLst>
            <pc:docMk/>
            <pc:sldMk cId="3241919719" sldId="327"/>
            <ac:spMk id="72" creationId="{E74DC121-10B0-450A-A557-F37499E8CEF9}"/>
          </ac:spMkLst>
        </pc:spChg>
        <pc:spChg chg="mod">
          <ac:chgData name="hassan MH" userId="84cd2103f36ef0dc" providerId="LiveId" clId="{DEB09C12-C376-40B2-8D42-A50FB6EF1F24}" dt="2022-04-15T15:28:00.374" v="1653"/>
          <ac:spMkLst>
            <pc:docMk/>
            <pc:sldMk cId="3241919719" sldId="327"/>
            <ac:spMk id="73" creationId="{825A76D3-6416-487E-8D03-C1574EEDA849}"/>
          </ac:spMkLst>
        </pc:spChg>
        <pc:spChg chg="mod">
          <ac:chgData name="hassan MH" userId="84cd2103f36ef0dc" providerId="LiveId" clId="{DEB09C12-C376-40B2-8D42-A50FB6EF1F24}" dt="2022-04-15T15:28:00.374" v="1653"/>
          <ac:spMkLst>
            <pc:docMk/>
            <pc:sldMk cId="3241919719" sldId="327"/>
            <ac:spMk id="74" creationId="{D05D492B-F660-4920-9984-C914F425332D}"/>
          </ac:spMkLst>
        </pc:spChg>
        <pc:spChg chg="mod">
          <ac:chgData name="hassan MH" userId="84cd2103f36ef0dc" providerId="LiveId" clId="{DEB09C12-C376-40B2-8D42-A50FB6EF1F24}" dt="2022-04-15T15:28:00.374" v="1653"/>
          <ac:spMkLst>
            <pc:docMk/>
            <pc:sldMk cId="3241919719" sldId="327"/>
            <ac:spMk id="75" creationId="{64F9CA55-E2DC-4794-A86A-AEF7258E26EC}"/>
          </ac:spMkLst>
        </pc:spChg>
        <pc:spChg chg="mod">
          <ac:chgData name="hassan MH" userId="84cd2103f36ef0dc" providerId="LiveId" clId="{DEB09C12-C376-40B2-8D42-A50FB6EF1F24}" dt="2022-04-15T15:28:00.374" v="1653"/>
          <ac:spMkLst>
            <pc:docMk/>
            <pc:sldMk cId="3241919719" sldId="327"/>
            <ac:spMk id="76" creationId="{77250D1B-DE13-4DD2-9B44-D01F24EB1A0A}"/>
          </ac:spMkLst>
        </pc:spChg>
        <pc:spChg chg="mod">
          <ac:chgData name="hassan MH" userId="84cd2103f36ef0dc" providerId="LiveId" clId="{DEB09C12-C376-40B2-8D42-A50FB6EF1F24}" dt="2022-04-15T15:28:00.374" v="1653"/>
          <ac:spMkLst>
            <pc:docMk/>
            <pc:sldMk cId="3241919719" sldId="327"/>
            <ac:spMk id="77" creationId="{96833DC0-DA01-4406-85B2-8F33B4D48A5E}"/>
          </ac:spMkLst>
        </pc:spChg>
        <pc:spChg chg="mod">
          <ac:chgData name="hassan MH" userId="84cd2103f36ef0dc" providerId="LiveId" clId="{DEB09C12-C376-40B2-8D42-A50FB6EF1F24}" dt="2022-04-15T15:28:00.374" v="1653"/>
          <ac:spMkLst>
            <pc:docMk/>
            <pc:sldMk cId="3241919719" sldId="327"/>
            <ac:spMk id="78" creationId="{8247D825-C853-4368-9192-24A2E523356B}"/>
          </ac:spMkLst>
        </pc:spChg>
        <pc:spChg chg="mod">
          <ac:chgData name="hassan MH" userId="84cd2103f36ef0dc" providerId="LiveId" clId="{DEB09C12-C376-40B2-8D42-A50FB6EF1F24}" dt="2022-04-15T15:28:00.374" v="1653"/>
          <ac:spMkLst>
            <pc:docMk/>
            <pc:sldMk cId="3241919719" sldId="327"/>
            <ac:spMk id="79" creationId="{DC535D27-0315-476F-90D1-0836BC3159A5}"/>
          </ac:spMkLst>
        </pc:spChg>
        <pc:spChg chg="mod">
          <ac:chgData name="hassan MH" userId="84cd2103f36ef0dc" providerId="LiveId" clId="{DEB09C12-C376-40B2-8D42-A50FB6EF1F24}" dt="2022-04-15T15:28:00.374" v="1653"/>
          <ac:spMkLst>
            <pc:docMk/>
            <pc:sldMk cId="3241919719" sldId="327"/>
            <ac:spMk id="80" creationId="{3BD11341-2450-4129-93CC-ECB2CF42E387}"/>
          </ac:spMkLst>
        </pc:spChg>
        <pc:spChg chg="mod">
          <ac:chgData name="hassan MH" userId="84cd2103f36ef0dc" providerId="LiveId" clId="{DEB09C12-C376-40B2-8D42-A50FB6EF1F24}" dt="2022-04-15T15:28:00.374" v="1653"/>
          <ac:spMkLst>
            <pc:docMk/>
            <pc:sldMk cId="3241919719" sldId="327"/>
            <ac:spMk id="81" creationId="{78D9063E-FD6B-4267-AF1D-38EE686CBBD0}"/>
          </ac:spMkLst>
        </pc:spChg>
        <pc:spChg chg="mod">
          <ac:chgData name="hassan MH" userId="84cd2103f36ef0dc" providerId="LiveId" clId="{DEB09C12-C376-40B2-8D42-A50FB6EF1F24}" dt="2022-04-15T15:28:00.374" v="1653"/>
          <ac:spMkLst>
            <pc:docMk/>
            <pc:sldMk cId="3241919719" sldId="327"/>
            <ac:spMk id="82" creationId="{5613E7FB-610E-4A24-890F-D4B071F056D7}"/>
          </ac:spMkLst>
        </pc:spChg>
        <pc:spChg chg="mod">
          <ac:chgData name="hassan MH" userId="84cd2103f36ef0dc" providerId="LiveId" clId="{DEB09C12-C376-40B2-8D42-A50FB6EF1F24}" dt="2022-04-15T15:28:00.374" v="1653"/>
          <ac:spMkLst>
            <pc:docMk/>
            <pc:sldMk cId="3241919719" sldId="327"/>
            <ac:spMk id="83" creationId="{896DDEFC-73C0-4161-9133-8AA530556170}"/>
          </ac:spMkLst>
        </pc:spChg>
        <pc:spChg chg="mod">
          <ac:chgData name="hassan MH" userId="84cd2103f36ef0dc" providerId="LiveId" clId="{DEB09C12-C376-40B2-8D42-A50FB6EF1F24}" dt="2022-04-15T15:28:00.374" v="1653"/>
          <ac:spMkLst>
            <pc:docMk/>
            <pc:sldMk cId="3241919719" sldId="327"/>
            <ac:spMk id="84" creationId="{590F1188-F8D3-46B0-A981-FB033914AA7F}"/>
          </ac:spMkLst>
        </pc:spChg>
        <pc:spChg chg="mod">
          <ac:chgData name="hassan MH" userId="84cd2103f36ef0dc" providerId="LiveId" clId="{DEB09C12-C376-40B2-8D42-A50FB6EF1F24}" dt="2022-04-15T15:28:00.374" v="1653"/>
          <ac:spMkLst>
            <pc:docMk/>
            <pc:sldMk cId="3241919719" sldId="327"/>
            <ac:spMk id="85" creationId="{52AFC1E7-C44C-452A-9044-9B12CCA67643}"/>
          </ac:spMkLst>
        </pc:spChg>
        <pc:spChg chg="mod">
          <ac:chgData name="hassan MH" userId="84cd2103f36ef0dc" providerId="LiveId" clId="{DEB09C12-C376-40B2-8D42-A50FB6EF1F24}" dt="2022-04-15T15:28:00.374" v="1653"/>
          <ac:spMkLst>
            <pc:docMk/>
            <pc:sldMk cId="3241919719" sldId="327"/>
            <ac:spMk id="86" creationId="{3C5CB915-F186-4217-A0D2-A0314960D2C4}"/>
          </ac:spMkLst>
        </pc:spChg>
        <pc:spChg chg="mod">
          <ac:chgData name="hassan MH" userId="84cd2103f36ef0dc" providerId="LiveId" clId="{DEB09C12-C376-40B2-8D42-A50FB6EF1F24}" dt="2022-04-15T16:07:19.702" v="2249" actId="165"/>
          <ac:spMkLst>
            <pc:docMk/>
            <pc:sldMk cId="3241919719" sldId="327"/>
            <ac:spMk id="88" creationId="{040B03EA-0C02-41BD-B07F-EA02BEEC28D4}"/>
          </ac:spMkLst>
        </pc:spChg>
        <pc:spChg chg="mod">
          <ac:chgData name="hassan MH" userId="84cd2103f36ef0dc" providerId="LiveId" clId="{DEB09C12-C376-40B2-8D42-A50FB6EF1F24}" dt="2022-04-15T16:07:19.702" v="2249" actId="165"/>
          <ac:spMkLst>
            <pc:docMk/>
            <pc:sldMk cId="3241919719" sldId="327"/>
            <ac:spMk id="89" creationId="{44BCAFA9-EE78-48F5-8DC1-51E176E10127}"/>
          </ac:spMkLst>
        </pc:spChg>
        <pc:spChg chg="mod">
          <ac:chgData name="hassan MH" userId="84cd2103f36ef0dc" providerId="LiveId" clId="{DEB09C12-C376-40B2-8D42-A50FB6EF1F24}" dt="2022-04-15T16:07:19.702" v="2249" actId="165"/>
          <ac:spMkLst>
            <pc:docMk/>
            <pc:sldMk cId="3241919719" sldId="327"/>
            <ac:spMk id="90" creationId="{F12B4E6C-5E8F-4518-B7A0-E9281B743FF5}"/>
          </ac:spMkLst>
        </pc:spChg>
        <pc:spChg chg="mod">
          <ac:chgData name="hassan MH" userId="84cd2103f36ef0dc" providerId="LiveId" clId="{DEB09C12-C376-40B2-8D42-A50FB6EF1F24}" dt="2022-04-15T16:07:19.702" v="2249" actId="165"/>
          <ac:spMkLst>
            <pc:docMk/>
            <pc:sldMk cId="3241919719" sldId="327"/>
            <ac:spMk id="91" creationId="{55C735E1-1F13-417B-BA6A-6A004132A884}"/>
          </ac:spMkLst>
        </pc:spChg>
        <pc:spChg chg="mod">
          <ac:chgData name="hassan MH" userId="84cd2103f36ef0dc" providerId="LiveId" clId="{DEB09C12-C376-40B2-8D42-A50FB6EF1F24}" dt="2022-04-15T16:07:19.702" v="2249" actId="165"/>
          <ac:spMkLst>
            <pc:docMk/>
            <pc:sldMk cId="3241919719" sldId="327"/>
            <ac:spMk id="92" creationId="{80961B54-E4B4-48FC-9561-5BE5CD87A6DE}"/>
          </ac:spMkLst>
        </pc:spChg>
        <pc:spChg chg="mod">
          <ac:chgData name="hassan MH" userId="84cd2103f36ef0dc" providerId="LiveId" clId="{DEB09C12-C376-40B2-8D42-A50FB6EF1F24}" dt="2022-04-15T16:07:19.702" v="2249" actId="165"/>
          <ac:spMkLst>
            <pc:docMk/>
            <pc:sldMk cId="3241919719" sldId="327"/>
            <ac:spMk id="93" creationId="{E1F1A0E5-48B5-459B-B165-05729215F607}"/>
          </ac:spMkLst>
        </pc:spChg>
        <pc:spChg chg="mod">
          <ac:chgData name="hassan MH" userId="84cd2103f36ef0dc" providerId="LiveId" clId="{DEB09C12-C376-40B2-8D42-A50FB6EF1F24}" dt="2022-04-15T16:07:19.702" v="2249" actId="165"/>
          <ac:spMkLst>
            <pc:docMk/>
            <pc:sldMk cId="3241919719" sldId="327"/>
            <ac:spMk id="94" creationId="{231F989F-3B54-4CC0-8A2A-73CDA5ACB737}"/>
          </ac:spMkLst>
        </pc:spChg>
        <pc:spChg chg="mod">
          <ac:chgData name="hassan MH" userId="84cd2103f36ef0dc" providerId="LiveId" clId="{DEB09C12-C376-40B2-8D42-A50FB6EF1F24}" dt="2022-04-15T16:07:19.702" v="2249" actId="165"/>
          <ac:spMkLst>
            <pc:docMk/>
            <pc:sldMk cId="3241919719" sldId="327"/>
            <ac:spMk id="95" creationId="{22212817-C0A3-4E05-8D57-FFBF3A12C9F3}"/>
          </ac:spMkLst>
        </pc:spChg>
        <pc:spChg chg="mod">
          <ac:chgData name="hassan MH" userId="84cd2103f36ef0dc" providerId="LiveId" clId="{DEB09C12-C376-40B2-8D42-A50FB6EF1F24}" dt="2022-04-15T16:07:19.702" v="2249" actId="165"/>
          <ac:spMkLst>
            <pc:docMk/>
            <pc:sldMk cId="3241919719" sldId="327"/>
            <ac:spMk id="96" creationId="{B67C836B-100B-49B1-9D92-A2AA57AE284C}"/>
          </ac:spMkLst>
        </pc:spChg>
        <pc:spChg chg="mod">
          <ac:chgData name="hassan MH" userId="84cd2103f36ef0dc" providerId="LiveId" clId="{DEB09C12-C376-40B2-8D42-A50FB6EF1F24}" dt="2022-04-15T16:07:19.702" v="2249" actId="165"/>
          <ac:spMkLst>
            <pc:docMk/>
            <pc:sldMk cId="3241919719" sldId="327"/>
            <ac:spMk id="97" creationId="{6CE8616F-F8DF-4D40-9DD9-C04F4706B8FC}"/>
          </ac:spMkLst>
        </pc:spChg>
        <pc:spChg chg="mod">
          <ac:chgData name="hassan MH" userId="84cd2103f36ef0dc" providerId="LiveId" clId="{DEB09C12-C376-40B2-8D42-A50FB6EF1F24}" dt="2022-04-15T16:07:19.702" v="2249" actId="165"/>
          <ac:spMkLst>
            <pc:docMk/>
            <pc:sldMk cId="3241919719" sldId="327"/>
            <ac:spMk id="98" creationId="{297EA39F-6DF6-426B-BFCD-E0E9441B82EB}"/>
          </ac:spMkLst>
        </pc:spChg>
        <pc:spChg chg="mod">
          <ac:chgData name="hassan MH" userId="84cd2103f36ef0dc" providerId="LiveId" clId="{DEB09C12-C376-40B2-8D42-A50FB6EF1F24}" dt="2022-04-15T16:07:19.702" v="2249" actId="165"/>
          <ac:spMkLst>
            <pc:docMk/>
            <pc:sldMk cId="3241919719" sldId="327"/>
            <ac:spMk id="99" creationId="{F094828A-6C22-41FA-A798-67166F555A8F}"/>
          </ac:spMkLst>
        </pc:spChg>
        <pc:spChg chg="mod">
          <ac:chgData name="hassan MH" userId="84cd2103f36ef0dc" providerId="LiveId" clId="{DEB09C12-C376-40B2-8D42-A50FB6EF1F24}" dt="2022-04-15T16:07:19.702" v="2249" actId="165"/>
          <ac:spMkLst>
            <pc:docMk/>
            <pc:sldMk cId="3241919719" sldId="327"/>
            <ac:spMk id="100" creationId="{CC49EB0C-9361-4C9D-83E3-21C5AD2A96C2}"/>
          </ac:spMkLst>
        </pc:spChg>
        <pc:spChg chg="mod">
          <ac:chgData name="hassan MH" userId="84cd2103f36ef0dc" providerId="LiveId" clId="{DEB09C12-C376-40B2-8D42-A50FB6EF1F24}" dt="2022-04-15T16:07:19.702" v="2249" actId="165"/>
          <ac:spMkLst>
            <pc:docMk/>
            <pc:sldMk cId="3241919719" sldId="327"/>
            <ac:spMk id="101" creationId="{E834C98F-C2E8-4BB7-9E21-EAC57007CA90}"/>
          </ac:spMkLst>
        </pc:spChg>
        <pc:spChg chg="mod">
          <ac:chgData name="hassan MH" userId="84cd2103f36ef0dc" providerId="LiveId" clId="{DEB09C12-C376-40B2-8D42-A50FB6EF1F24}" dt="2022-04-15T16:07:19.702" v="2249" actId="165"/>
          <ac:spMkLst>
            <pc:docMk/>
            <pc:sldMk cId="3241919719" sldId="327"/>
            <ac:spMk id="102" creationId="{C6DA3F93-BCD8-48C7-901D-EFEFB255367A}"/>
          </ac:spMkLst>
        </pc:spChg>
        <pc:spChg chg="mod">
          <ac:chgData name="hassan MH" userId="84cd2103f36ef0dc" providerId="LiveId" clId="{DEB09C12-C376-40B2-8D42-A50FB6EF1F24}" dt="2022-04-15T16:07:19.702" v="2249" actId="165"/>
          <ac:spMkLst>
            <pc:docMk/>
            <pc:sldMk cId="3241919719" sldId="327"/>
            <ac:spMk id="103" creationId="{A8BF4F72-0F9F-4371-A730-12627D188BA2}"/>
          </ac:spMkLst>
        </pc:spChg>
        <pc:spChg chg="mod">
          <ac:chgData name="hassan MH" userId="84cd2103f36ef0dc" providerId="LiveId" clId="{DEB09C12-C376-40B2-8D42-A50FB6EF1F24}" dt="2022-04-15T16:07:19.702" v="2249" actId="165"/>
          <ac:spMkLst>
            <pc:docMk/>
            <pc:sldMk cId="3241919719" sldId="327"/>
            <ac:spMk id="104" creationId="{96560D5B-D268-4991-A984-DE83DA0FC965}"/>
          </ac:spMkLst>
        </pc:spChg>
        <pc:spChg chg="mod">
          <ac:chgData name="hassan MH" userId="84cd2103f36ef0dc" providerId="LiveId" clId="{DEB09C12-C376-40B2-8D42-A50FB6EF1F24}" dt="2022-04-15T16:07:19.702" v="2249" actId="165"/>
          <ac:spMkLst>
            <pc:docMk/>
            <pc:sldMk cId="3241919719" sldId="327"/>
            <ac:spMk id="105" creationId="{93F8C511-D7CD-48C6-83CF-5C534133B7D2}"/>
          </ac:spMkLst>
        </pc:spChg>
        <pc:spChg chg="mod">
          <ac:chgData name="hassan MH" userId="84cd2103f36ef0dc" providerId="LiveId" clId="{DEB09C12-C376-40B2-8D42-A50FB6EF1F24}" dt="2022-04-15T16:07:19.702" v="2249" actId="165"/>
          <ac:spMkLst>
            <pc:docMk/>
            <pc:sldMk cId="3241919719" sldId="327"/>
            <ac:spMk id="106" creationId="{F48EA3A4-1071-4BCC-B9A1-93C2319532AC}"/>
          </ac:spMkLst>
        </pc:spChg>
        <pc:spChg chg="mod">
          <ac:chgData name="hassan MH" userId="84cd2103f36ef0dc" providerId="LiveId" clId="{DEB09C12-C376-40B2-8D42-A50FB6EF1F24}" dt="2022-04-15T16:07:19.702" v="2249" actId="165"/>
          <ac:spMkLst>
            <pc:docMk/>
            <pc:sldMk cId="3241919719" sldId="327"/>
            <ac:spMk id="107" creationId="{1F2C94B8-9478-456A-95DB-3BD912D0505E}"/>
          </ac:spMkLst>
        </pc:spChg>
        <pc:spChg chg="mod">
          <ac:chgData name="hassan MH" userId="84cd2103f36ef0dc" providerId="LiveId" clId="{DEB09C12-C376-40B2-8D42-A50FB6EF1F24}" dt="2022-04-15T16:07:19.702" v="2249" actId="165"/>
          <ac:spMkLst>
            <pc:docMk/>
            <pc:sldMk cId="3241919719" sldId="327"/>
            <ac:spMk id="108" creationId="{4465100E-B4D5-4992-86A9-1AED9F0204CF}"/>
          </ac:spMkLst>
        </pc:spChg>
        <pc:spChg chg="mod">
          <ac:chgData name="hassan MH" userId="84cd2103f36ef0dc" providerId="LiveId" clId="{DEB09C12-C376-40B2-8D42-A50FB6EF1F24}" dt="2022-04-15T16:07:19.702" v="2249" actId="165"/>
          <ac:spMkLst>
            <pc:docMk/>
            <pc:sldMk cId="3241919719" sldId="327"/>
            <ac:spMk id="109" creationId="{92597975-8A65-4A70-B776-CB35E3CCB963}"/>
          </ac:spMkLst>
        </pc:spChg>
        <pc:spChg chg="mod">
          <ac:chgData name="hassan MH" userId="84cd2103f36ef0dc" providerId="LiveId" clId="{DEB09C12-C376-40B2-8D42-A50FB6EF1F24}" dt="2022-04-15T16:07:19.702" v="2249" actId="165"/>
          <ac:spMkLst>
            <pc:docMk/>
            <pc:sldMk cId="3241919719" sldId="327"/>
            <ac:spMk id="110" creationId="{63810DD4-DEF1-4A03-84D7-BD7569F212C4}"/>
          </ac:spMkLst>
        </pc:spChg>
        <pc:spChg chg="mod">
          <ac:chgData name="hassan MH" userId="84cd2103f36ef0dc" providerId="LiveId" clId="{DEB09C12-C376-40B2-8D42-A50FB6EF1F24}" dt="2022-04-15T16:07:19.702" v="2249" actId="165"/>
          <ac:spMkLst>
            <pc:docMk/>
            <pc:sldMk cId="3241919719" sldId="327"/>
            <ac:spMk id="113" creationId="{A0190E58-5A6B-46A9-BA16-822186068999}"/>
          </ac:spMkLst>
        </pc:spChg>
        <pc:spChg chg="mod">
          <ac:chgData name="hassan MH" userId="84cd2103f36ef0dc" providerId="LiveId" clId="{DEB09C12-C376-40B2-8D42-A50FB6EF1F24}" dt="2022-04-15T16:07:19.702" v="2249" actId="165"/>
          <ac:spMkLst>
            <pc:docMk/>
            <pc:sldMk cId="3241919719" sldId="327"/>
            <ac:spMk id="115" creationId="{00F115C8-AA89-48EC-ACE8-3816B059CAD3}"/>
          </ac:spMkLst>
        </pc:spChg>
        <pc:spChg chg="mod">
          <ac:chgData name="hassan MH" userId="84cd2103f36ef0dc" providerId="LiveId" clId="{DEB09C12-C376-40B2-8D42-A50FB6EF1F24}" dt="2022-04-15T16:07:19.702" v="2249" actId="165"/>
          <ac:spMkLst>
            <pc:docMk/>
            <pc:sldMk cId="3241919719" sldId="327"/>
            <ac:spMk id="116" creationId="{80D7C8F6-B4EF-4051-99AE-C09E4ED89476}"/>
          </ac:spMkLst>
        </pc:spChg>
        <pc:spChg chg="mod">
          <ac:chgData name="hassan MH" userId="84cd2103f36ef0dc" providerId="LiveId" clId="{DEB09C12-C376-40B2-8D42-A50FB6EF1F24}" dt="2022-04-15T16:07:19.702" v="2249" actId="165"/>
          <ac:spMkLst>
            <pc:docMk/>
            <pc:sldMk cId="3241919719" sldId="327"/>
            <ac:spMk id="117" creationId="{ED556B23-D7D1-4F28-B4CC-1FABF874459E}"/>
          </ac:spMkLst>
        </pc:spChg>
        <pc:spChg chg="mod">
          <ac:chgData name="hassan MH" userId="84cd2103f36ef0dc" providerId="LiveId" clId="{DEB09C12-C376-40B2-8D42-A50FB6EF1F24}" dt="2022-04-15T16:07:19.702" v="2249" actId="165"/>
          <ac:spMkLst>
            <pc:docMk/>
            <pc:sldMk cId="3241919719" sldId="327"/>
            <ac:spMk id="119" creationId="{C4AD7428-C360-40F5-9ED0-5A29A87BC726}"/>
          </ac:spMkLst>
        </pc:spChg>
        <pc:spChg chg="mod">
          <ac:chgData name="hassan MH" userId="84cd2103f36ef0dc" providerId="LiveId" clId="{DEB09C12-C376-40B2-8D42-A50FB6EF1F24}" dt="2022-04-15T16:07:19.702" v="2249" actId="165"/>
          <ac:spMkLst>
            <pc:docMk/>
            <pc:sldMk cId="3241919719" sldId="327"/>
            <ac:spMk id="120" creationId="{B31C1C51-84C1-406A-9885-EBB350505465}"/>
          </ac:spMkLst>
        </pc:spChg>
        <pc:spChg chg="mod">
          <ac:chgData name="hassan MH" userId="84cd2103f36ef0dc" providerId="LiveId" clId="{DEB09C12-C376-40B2-8D42-A50FB6EF1F24}" dt="2022-04-15T16:07:19.702" v="2249" actId="165"/>
          <ac:spMkLst>
            <pc:docMk/>
            <pc:sldMk cId="3241919719" sldId="327"/>
            <ac:spMk id="121" creationId="{C463ED4D-5BA3-4F36-AA49-FBB1CB25936B}"/>
          </ac:spMkLst>
        </pc:spChg>
        <pc:spChg chg="mod">
          <ac:chgData name="hassan MH" userId="84cd2103f36ef0dc" providerId="LiveId" clId="{DEB09C12-C376-40B2-8D42-A50FB6EF1F24}" dt="2022-04-15T16:07:19.702" v="2249" actId="165"/>
          <ac:spMkLst>
            <pc:docMk/>
            <pc:sldMk cId="3241919719" sldId="327"/>
            <ac:spMk id="122" creationId="{4A9D1593-1306-4472-A75F-25DB1E382021}"/>
          </ac:spMkLst>
        </pc:spChg>
        <pc:spChg chg="mod">
          <ac:chgData name="hassan MH" userId="84cd2103f36ef0dc" providerId="LiveId" clId="{DEB09C12-C376-40B2-8D42-A50FB6EF1F24}" dt="2022-04-15T16:07:19.702" v="2249" actId="165"/>
          <ac:spMkLst>
            <pc:docMk/>
            <pc:sldMk cId="3241919719" sldId="327"/>
            <ac:spMk id="123" creationId="{CF4C73A5-4283-414C-A2CE-45011A7FDAB1}"/>
          </ac:spMkLst>
        </pc:spChg>
        <pc:spChg chg="mod">
          <ac:chgData name="hassan MH" userId="84cd2103f36ef0dc" providerId="LiveId" clId="{DEB09C12-C376-40B2-8D42-A50FB6EF1F24}" dt="2022-04-15T16:07:19.702" v="2249" actId="165"/>
          <ac:spMkLst>
            <pc:docMk/>
            <pc:sldMk cId="3241919719" sldId="327"/>
            <ac:spMk id="124" creationId="{439E4A9D-6E13-41E8-AE14-7245A511AD4D}"/>
          </ac:spMkLst>
        </pc:spChg>
        <pc:spChg chg="mod">
          <ac:chgData name="hassan MH" userId="84cd2103f36ef0dc" providerId="LiveId" clId="{DEB09C12-C376-40B2-8D42-A50FB6EF1F24}" dt="2022-04-15T16:07:19.702" v="2249" actId="165"/>
          <ac:spMkLst>
            <pc:docMk/>
            <pc:sldMk cId="3241919719" sldId="327"/>
            <ac:spMk id="125" creationId="{9CFDF3FE-8284-4DCE-9B83-FACBF2E0B04D}"/>
          </ac:spMkLst>
        </pc:spChg>
        <pc:spChg chg="mod">
          <ac:chgData name="hassan MH" userId="84cd2103f36ef0dc" providerId="LiveId" clId="{DEB09C12-C376-40B2-8D42-A50FB6EF1F24}" dt="2022-04-15T16:07:19.702" v="2249" actId="165"/>
          <ac:spMkLst>
            <pc:docMk/>
            <pc:sldMk cId="3241919719" sldId="327"/>
            <ac:spMk id="126" creationId="{C9278789-FF35-465C-BFA5-DE83D9B34866}"/>
          </ac:spMkLst>
        </pc:spChg>
        <pc:spChg chg="mod">
          <ac:chgData name="hassan MH" userId="84cd2103f36ef0dc" providerId="LiveId" clId="{DEB09C12-C376-40B2-8D42-A50FB6EF1F24}" dt="2022-04-15T16:07:19.702" v="2249" actId="165"/>
          <ac:spMkLst>
            <pc:docMk/>
            <pc:sldMk cId="3241919719" sldId="327"/>
            <ac:spMk id="127" creationId="{4488EF8A-DF41-46D1-BB6E-012104C6E82A}"/>
          </ac:spMkLst>
        </pc:spChg>
        <pc:spChg chg="mod">
          <ac:chgData name="hassan MH" userId="84cd2103f36ef0dc" providerId="LiveId" clId="{DEB09C12-C376-40B2-8D42-A50FB6EF1F24}" dt="2022-04-15T16:07:19.702" v="2249" actId="165"/>
          <ac:spMkLst>
            <pc:docMk/>
            <pc:sldMk cId="3241919719" sldId="327"/>
            <ac:spMk id="128" creationId="{9A1E1432-A875-4046-8C7B-02B0DB25D7D0}"/>
          </ac:spMkLst>
        </pc:spChg>
        <pc:spChg chg="mod">
          <ac:chgData name="hassan MH" userId="84cd2103f36ef0dc" providerId="LiveId" clId="{DEB09C12-C376-40B2-8D42-A50FB6EF1F24}" dt="2022-04-15T16:07:19.702" v="2249" actId="165"/>
          <ac:spMkLst>
            <pc:docMk/>
            <pc:sldMk cId="3241919719" sldId="327"/>
            <ac:spMk id="129" creationId="{B6D09373-D598-460A-9627-8E5E608127AC}"/>
          </ac:spMkLst>
        </pc:spChg>
        <pc:spChg chg="mod">
          <ac:chgData name="hassan MH" userId="84cd2103f36ef0dc" providerId="LiveId" clId="{DEB09C12-C376-40B2-8D42-A50FB6EF1F24}" dt="2022-04-15T16:07:19.702" v="2249" actId="165"/>
          <ac:spMkLst>
            <pc:docMk/>
            <pc:sldMk cId="3241919719" sldId="327"/>
            <ac:spMk id="130" creationId="{4E932297-ABA2-47B2-B900-1FE795ED2076}"/>
          </ac:spMkLst>
        </pc:spChg>
        <pc:spChg chg="mod">
          <ac:chgData name="hassan MH" userId="84cd2103f36ef0dc" providerId="LiveId" clId="{DEB09C12-C376-40B2-8D42-A50FB6EF1F24}" dt="2022-04-15T16:07:19.702" v="2249" actId="165"/>
          <ac:spMkLst>
            <pc:docMk/>
            <pc:sldMk cId="3241919719" sldId="327"/>
            <ac:spMk id="131" creationId="{A9D4A00F-26B8-486B-9656-6B911D13DB86}"/>
          </ac:spMkLst>
        </pc:spChg>
        <pc:spChg chg="mod">
          <ac:chgData name="hassan MH" userId="84cd2103f36ef0dc" providerId="LiveId" clId="{DEB09C12-C376-40B2-8D42-A50FB6EF1F24}" dt="2022-04-15T16:07:19.702" v="2249" actId="165"/>
          <ac:spMkLst>
            <pc:docMk/>
            <pc:sldMk cId="3241919719" sldId="327"/>
            <ac:spMk id="132" creationId="{712C4E7C-E5A9-40D1-876C-640B4CBBB016}"/>
          </ac:spMkLst>
        </pc:spChg>
        <pc:spChg chg="mod">
          <ac:chgData name="hassan MH" userId="84cd2103f36ef0dc" providerId="LiveId" clId="{DEB09C12-C376-40B2-8D42-A50FB6EF1F24}" dt="2022-04-15T16:07:19.702" v="2249" actId="165"/>
          <ac:spMkLst>
            <pc:docMk/>
            <pc:sldMk cId="3241919719" sldId="327"/>
            <ac:spMk id="133" creationId="{E90CF40D-1EF6-4BC5-B3D3-E7D44BAFD4C7}"/>
          </ac:spMkLst>
        </pc:spChg>
        <pc:spChg chg="mod">
          <ac:chgData name="hassan MH" userId="84cd2103f36ef0dc" providerId="LiveId" clId="{DEB09C12-C376-40B2-8D42-A50FB6EF1F24}" dt="2022-04-15T16:07:19.702" v="2249" actId="165"/>
          <ac:spMkLst>
            <pc:docMk/>
            <pc:sldMk cId="3241919719" sldId="327"/>
            <ac:spMk id="134" creationId="{D203FBC7-B43A-4CFD-AB64-681001FDDA2E}"/>
          </ac:spMkLst>
        </pc:spChg>
        <pc:spChg chg="mod">
          <ac:chgData name="hassan MH" userId="84cd2103f36ef0dc" providerId="LiveId" clId="{DEB09C12-C376-40B2-8D42-A50FB6EF1F24}" dt="2022-04-15T16:07:19.702" v="2249" actId="165"/>
          <ac:spMkLst>
            <pc:docMk/>
            <pc:sldMk cId="3241919719" sldId="327"/>
            <ac:spMk id="135" creationId="{6342A26E-A6CC-4504-AEE7-17BEB9C24B62}"/>
          </ac:spMkLst>
        </pc:spChg>
        <pc:spChg chg="mod">
          <ac:chgData name="hassan MH" userId="84cd2103f36ef0dc" providerId="LiveId" clId="{DEB09C12-C376-40B2-8D42-A50FB6EF1F24}" dt="2022-04-15T16:07:19.702" v="2249" actId="165"/>
          <ac:spMkLst>
            <pc:docMk/>
            <pc:sldMk cId="3241919719" sldId="327"/>
            <ac:spMk id="136" creationId="{8FAF9F53-B454-4E88-B36A-853B98FFFEB7}"/>
          </ac:spMkLst>
        </pc:spChg>
        <pc:spChg chg="mod">
          <ac:chgData name="hassan MH" userId="84cd2103f36ef0dc" providerId="LiveId" clId="{DEB09C12-C376-40B2-8D42-A50FB6EF1F24}" dt="2022-04-15T16:07:19.702" v="2249" actId="165"/>
          <ac:spMkLst>
            <pc:docMk/>
            <pc:sldMk cId="3241919719" sldId="327"/>
            <ac:spMk id="137" creationId="{71E1822A-4FAD-45FF-8EE4-B0B99F8714FC}"/>
          </ac:spMkLst>
        </pc:spChg>
        <pc:spChg chg="mod">
          <ac:chgData name="hassan MH" userId="84cd2103f36ef0dc" providerId="LiveId" clId="{DEB09C12-C376-40B2-8D42-A50FB6EF1F24}" dt="2022-04-15T16:07:19.702" v="2249" actId="165"/>
          <ac:spMkLst>
            <pc:docMk/>
            <pc:sldMk cId="3241919719" sldId="327"/>
            <ac:spMk id="138" creationId="{3AF7A698-81C0-4CFE-AC88-ECFD82A561E7}"/>
          </ac:spMkLst>
        </pc:spChg>
        <pc:spChg chg="mod">
          <ac:chgData name="hassan MH" userId="84cd2103f36ef0dc" providerId="LiveId" clId="{DEB09C12-C376-40B2-8D42-A50FB6EF1F24}" dt="2022-04-15T16:07:19.702" v="2249" actId="165"/>
          <ac:spMkLst>
            <pc:docMk/>
            <pc:sldMk cId="3241919719" sldId="327"/>
            <ac:spMk id="139" creationId="{1DAF3BF2-1B72-4844-9B3F-EF693D4F736C}"/>
          </ac:spMkLst>
        </pc:spChg>
        <pc:spChg chg="mod">
          <ac:chgData name="hassan MH" userId="84cd2103f36ef0dc" providerId="LiveId" clId="{DEB09C12-C376-40B2-8D42-A50FB6EF1F24}" dt="2022-04-15T16:07:19.702" v="2249" actId="165"/>
          <ac:spMkLst>
            <pc:docMk/>
            <pc:sldMk cId="3241919719" sldId="327"/>
            <ac:spMk id="140" creationId="{D4C2D951-406B-4810-A052-A1D187FA6630}"/>
          </ac:spMkLst>
        </pc:spChg>
        <pc:spChg chg="mod">
          <ac:chgData name="hassan MH" userId="84cd2103f36ef0dc" providerId="LiveId" clId="{DEB09C12-C376-40B2-8D42-A50FB6EF1F24}" dt="2022-04-15T16:07:19.702" v="2249" actId="165"/>
          <ac:spMkLst>
            <pc:docMk/>
            <pc:sldMk cId="3241919719" sldId="327"/>
            <ac:spMk id="141" creationId="{30D4443E-4B04-4AF4-8561-173B83FE620F}"/>
          </ac:spMkLst>
        </pc:spChg>
        <pc:spChg chg="mod">
          <ac:chgData name="hassan MH" userId="84cd2103f36ef0dc" providerId="LiveId" clId="{DEB09C12-C376-40B2-8D42-A50FB6EF1F24}" dt="2022-04-15T16:07:19.702" v="2249" actId="165"/>
          <ac:spMkLst>
            <pc:docMk/>
            <pc:sldMk cId="3241919719" sldId="327"/>
            <ac:spMk id="142" creationId="{7E165FE8-7C2B-4B70-821B-B0182888571E}"/>
          </ac:spMkLst>
        </pc:spChg>
        <pc:spChg chg="mod">
          <ac:chgData name="hassan MH" userId="84cd2103f36ef0dc" providerId="LiveId" clId="{DEB09C12-C376-40B2-8D42-A50FB6EF1F24}" dt="2022-04-15T16:07:19.702" v="2249" actId="165"/>
          <ac:spMkLst>
            <pc:docMk/>
            <pc:sldMk cId="3241919719" sldId="327"/>
            <ac:spMk id="143" creationId="{4BA8C7E6-3C8F-4CD6-878C-9A9D89665FF1}"/>
          </ac:spMkLst>
        </pc:spChg>
        <pc:spChg chg="mod">
          <ac:chgData name="hassan MH" userId="84cd2103f36ef0dc" providerId="LiveId" clId="{DEB09C12-C376-40B2-8D42-A50FB6EF1F24}" dt="2022-04-15T16:07:19.702" v="2249" actId="165"/>
          <ac:spMkLst>
            <pc:docMk/>
            <pc:sldMk cId="3241919719" sldId="327"/>
            <ac:spMk id="144" creationId="{9F09C1CF-61C5-40BC-A5C0-F66752EBB409}"/>
          </ac:spMkLst>
        </pc:spChg>
        <pc:spChg chg="mod">
          <ac:chgData name="hassan MH" userId="84cd2103f36ef0dc" providerId="LiveId" clId="{DEB09C12-C376-40B2-8D42-A50FB6EF1F24}" dt="2022-04-15T16:07:19.702" v="2249" actId="165"/>
          <ac:spMkLst>
            <pc:docMk/>
            <pc:sldMk cId="3241919719" sldId="327"/>
            <ac:spMk id="145" creationId="{DEF9D73A-6907-456D-B612-06389BFC1C36}"/>
          </ac:spMkLst>
        </pc:spChg>
        <pc:grpChg chg="add del mod">
          <ac:chgData name="hassan MH" userId="84cd2103f36ef0dc" providerId="LiveId" clId="{DEB09C12-C376-40B2-8D42-A50FB6EF1F24}" dt="2022-04-15T16:07:19.702" v="2249" actId="165"/>
          <ac:grpSpMkLst>
            <pc:docMk/>
            <pc:sldMk cId="3241919719" sldId="327"/>
            <ac:grpSpMk id="2" creationId="{7EA55358-BB32-4940-A9FC-EEA7FBAF76B7}"/>
          </ac:grpSpMkLst>
        </pc:grpChg>
        <pc:grpChg chg="add mod">
          <ac:chgData name="hassan MH" userId="84cd2103f36ef0dc" providerId="LiveId" clId="{DEB09C12-C376-40B2-8D42-A50FB6EF1F24}" dt="2022-04-15T15:59:12.661" v="2140" actId="164"/>
          <ac:grpSpMkLst>
            <pc:docMk/>
            <pc:sldMk cId="3241919719" sldId="327"/>
            <ac:grpSpMk id="3" creationId="{49136FC1-D3D3-4B94-B453-F9C45105C5BD}"/>
          </ac:grpSpMkLst>
        </pc:grpChg>
        <pc:grpChg chg="add mod">
          <ac:chgData name="hassan MH" userId="84cd2103f36ef0dc" providerId="LiveId" clId="{DEB09C12-C376-40B2-8D42-A50FB6EF1F24}" dt="2022-04-15T15:59:16.373" v="2141" actId="164"/>
          <ac:grpSpMkLst>
            <pc:docMk/>
            <pc:sldMk cId="3241919719" sldId="327"/>
            <ac:grpSpMk id="4" creationId="{7FA6C7E6-886A-486F-9397-6F4E80CDC1EB}"/>
          </ac:grpSpMkLst>
        </pc:grpChg>
        <pc:grpChg chg="add mod">
          <ac:chgData name="hassan MH" userId="84cd2103f36ef0dc" providerId="LiveId" clId="{DEB09C12-C376-40B2-8D42-A50FB6EF1F24}" dt="2022-04-15T15:59:16.373" v="2141" actId="164"/>
          <ac:grpSpMkLst>
            <pc:docMk/>
            <pc:sldMk cId="3241919719" sldId="327"/>
            <ac:grpSpMk id="15" creationId="{C47FDA47-7025-4AC7-8A73-537082FEBF54}"/>
          </ac:grpSpMkLst>
        </pc:grpChg>
        <pc:grpChg chg="mod">
          <ac:chgData name="hassan MH" userId="84cd2103f36ef0dc" providerId="LiveId" clId="{DEB09C12-C376-40B2-8D42-A50FB6EF1F24}" dt="2022-04-15T15:27:49.760" v="1649"/>
          <ac:grpSpMkLst>
            <pc:docMk/>
            <pc:sldMk cId="3241919719" sldId="327"/>
            <ac:grpSpMk id="16" creationId="{3F27D5E0-9E1D-45DB-A8A7-6E6F46652EFC}"/>
          </ac:grpSpMkLst>
        </pc:grpChg>
        <pc:grpChg chg="mod">
          <ac:chgData name="hassan MH" userId="84cd2103f36ef0dc" providerId="LiveId" clId="{DEB09C12-C376-40B2-8D42-A50FB6EF1F24}" dt="2022-04-15T15:27:49.760" v="1649"/>
          <ac:grpSpMkLst>
            <pc:docMk/>
            <pc:sldMk cId="3241919719" sldId="327"/>
            <ac:grpSpMk id="20" creationId="{45FADC63-2F51-4EE3-8EA3-E1A9760DDE85}"/>
          </ac:grpSpMkLst>
        </pc:grpChg>
        <pc:grpChg chg="mod">
          <ac:chgData name="hassan MH" userId="84cd2103f36ef0dc" providerId="LiveId" clId="{DEB09C12-C376-40B2-8D42-A50FB6EF1F24}" dt="2022-04-15T15:27:49.760" v="1649"/>
          <ac:grpSpMkLst>
            <pc:docMk/>
            <pc:sldMk cId="3241919719" sldId="327"/>
            <ac:grpSpMk id="22" creationId="{E1341002-77CE-4D83-98DD-8E010F43CC01}"/>
          </ac:grpSpMkLst>
        </pc:grpChg>
        <pc:grpChg chg="mod">
          <ac:chgData name="hassan MH" userId="84cd2103f36ef0dc" providerId="LiveId" clId="{DEB09C12-C376-40B2-8D42-A50FB6EF1F24}" dt="2022-04-15T15:27:49.760" v="1649"/>
          <ac:grpSpMkLst>
            <pc:docMk/>
            <pc:sldMk cId="3241919719" sldId="327"/>
            <ac:grpSpMk id="32" creationId="{21C2B24F-8911-4933-8CF8-2FBAFA03B9CE}"/>
          </ac:grpSpMkLst>
        </pc:grpChg>
        <pc:grpChg chg="add mod">
          <ac:chgData name="hassan MH" userId="84cd2103f36ef0dc" providerId="LiveId" clId="{DEB09C12-C376-40B2-8D42-A50FB6EF1F24}" dt="2022-04-15T15:59:12.661" v="2140" actId="164"/>
          <ac:grpSpMkLst>
            <pc:docMk/>
            <pc:sldMk cId="3241919719" sldId="327"/>
            <ac:grpSpMk id="38" creationId="{78E1E347-BC53-4802-A473-81D1BCFC3050}"/>
          </ac:grpSpMkLst>
        </pc:grpChg>
        <pc:grpChg chg="mod">
          <ac:chgData name="hassan MH" userId="84cd2103f36ef0dc" providerId="LiveId" clId="{DEB09C12-C376-40B2-8D42-A50FB6EF1F24}" dt="2022-04-15T15:28:00.374" v="1653"/>
          <ac:grpSpMkLst>
            <pc:docMk/>
            <pc:sldMk cId="3241919719" sldId="327"/>
            <ac:grpSpMk id="39" creationId="{D74BAF12-2A3A-40E5-AC19-1520A8573D41}"/>
          </ac:grpSpMkLst>
        </pc:grpChg>
        <pc:grpChg chg="mod">
          <ac:chgData name="hassan MH" userId="84cd2103f36ef0dc" providerId="LiveId" clId="{DEB09C12-C376-40B2-8D42-A50FB6EF1F24}" dt="2022-04-15T15:28:00.374" v="1653"/>
          <ac:grpSpMkLst>
            <pc:docMk/>
            <pc:sldMk cId="3241919719" sldId="327"/>
            <ac:grpSpMk id="40" creationId="{C309BBFB-F769-4C9C-A37E-D60E05F1EDA6}"/>
          </ac:grpSpMkLst>
        </pc:grpChg>
        <pc:grpChg chg="mod">
          <ac:chgData name="hassan MH" userId="84cd2103f36ef0dc" providerId="LiveId" clId="{DEB09C12-C376-40B2-8D42-A50FB6EF1F24}" dt="2022-04-15T15:28:00.374" v="1653"/>
          <ac:grpSpMkLst>
            <pc:docMk/>
            <pc:sldMk cId="3241919719" sldId="327"/>
            <ac:grpSpMk id="41" creationId="{54DC8B69-5307-4428-8BBA-47578BDFB10C}"/>
          </ac:grpSpMkLst>
        </pc:grpChg>
        <pc:grpChg chg="mod">
          <ac:chgData name="hassan MH" userId="84cd2103f36ef0dc" providerId="LiveId" clId="{DEB09C12-C376-40B2-8D42-A50FB6EF1F24}" dt="2022-04-15T15:28:00.374" v="1653"/>
          <ac:grpSpMkLst>
            <pc:docMk/>
            <pc:sldMk cId="3241919719" sldId="327"/>
            <ac:grpSpMk id="42" creationId="{B420DC46-994E-4E44-B846-8C42A7F650B4}"/>
          </ac:grpSpMkLst>
        </pc:grpChg>
        <pc:grpChg chg="mod">
          <ac:chgData name="hassan MH" userId="84cd2103f36ef0dc" providerId="LiveId" clId="{DEB09C12-C376-40B2-8D42-A50FB6EF1F24}" dt="2022-04-15T15:28:00.374" v="1653"/>
          <ac:grpSpMkLst>
            <pc:docMk/>
            <pc:sldMk cId="3241919719" sldId="327"/>
            <ac:grpSpMk id="43" creationId="{E20BE6B5-11E4-4FB9-A148-D0AA0CDF9AAB}"/>
          </ac:grpSpMkLst>
        </pc:grpChg>
        <pc:grpChg chg="mod">
          <ac:chgData name="hassan MH" userId="84cd2103f36ef0dc" providerId="LiveId" clId="{DEB09C12-C376-40B2-8D42-A50FB6EF1F24}" dt="2022-04-15T15:28:00.374" v="1653"/>
          <ac:grpSpMkLst>
            <pc:docMk/>
            <pc:sldMk cId="3241919719" sldId="327"/>
            <ac:grpSpMk id="70" creationId="{BE7EDAD3-1A28-441F-AADC-5C7D03E0961A}"/>
          </ac:grpSpMkLst>
        </pc:grpChg>
        <pc:grpChg chg="mod">
          <ac:chgData name="hassan MH" userId="84cd2103f36ef0dc" providerId="LiveId" clId="{DEB09C12-C376-40B2-8D42-A50FB6EF1F24}" dt="2022-04-15T15:28:00.374" v="1653"/>
          <ac:grpSpMkLst>
            <pc:docMk/>
            <pc:sldMk cId="3241919719" sldId="327"/>
            <ac:grpSpMk id="71" creationId="{64D8C346-2EAF-4B0B-8DFF-629077B9FA9F}"/>
          </ac:grpSpMkLst>
        </pc:grpChg>
        <pc:grpChg chg="add del mod topLvl">
          <ac:chgData name="hassan MH" userId="84cd2103f36ef0dc" providerId="LiveId" clId="{DEB09C12-C376-40B2-8D42-A50FB6EF1F24}" dt="2022-04-15T17:01:28.954" v="2368" actId="478"/>
          <ac:grpSpMkLst>
            <pc:docMk/>
            <pc:sldMk cId="3241919719" sldId="327"/>
            <ac:grpSpMk id="87" creationId="{58E048BE-B169-4194-BF3E-6AAFAF587BCA}"/>
          </ac:grpSpMkLst>
        </pc:grpChg>
        <pc:grpChg chg="mod">
          <ac:chgData name="hassan MH" userId="84cd2103f36ef0dc" providerId="LiveId" clId="{DEB09C12-C376-40B2-8D42-A50FB6EF1F24}" dt="2022-04-15T16:07:19.702" v="2249" actId="165"/>
          <ac:grpSpMkLst>
            <pc:docMk/>
            <pc:sldMk cId="3241919719" sldId="327"/>
            <ac:grpSpMk id="111" creationId="{D8F180A3-2327-4C65-9B61-15D508FC74D3}"/>
          </ac:grpSpMkLst>
        </pc:grpChg>
        <pc:grpChg chg="mod">
          <ac:chgData name="hassan MH" userId="84cd2103f36ef0dc" providerId="LiveId" clId="{DEB09C12-C376-40B2-8D42-A50FB6EF1F24}" dt="2022-04-15T16:07:19.702" v="2249" actId="165"/>
          <ac:grpSpMkLst>
            <pc:docMk/>
            <pc:sldMk cId="3241919719" sldId="327"/>
            <ac:grpSpMk id="112" creationId="{F60BCA54-E82A-4353-93A2-89DC03F83E2C}"/>
          </ac:grpSpMkLst>
        </pc:grpChg>
        <pc:grpChg chg="mod">
          <ac:chgData name="hassan MH" userId="84cd2103f36ef0dc" providerId="LiveId" clId="{DEB09C12-C376-40B2-8D42-A50FB6EF1F24}" dt="2022-04-15T16:07:19.702" v="2249" actId="165"/>
          <ac:grpSpMkLst>
            <pc:docMk/>
            <pc:sldMk cId="3241919719" sldId="327"/>
            <ac:grpSpMk id="114" creationId="{5187204F-E0EA-4E90-8134-F3D17D4DD567}"/>
          </ac:grpSpMkLst>
        </pc:grpChg>
        <pc:grpChg chg="mod">
          <ac:chgData name="hassan MH" userId="84cd2103f36ef0dc" providerId="LiveId" clId="{DEB09C12-C376-40B2-8D42-A50FB6EF1F24}" dt="2022-04-15T16:07:19.702" v="2249" actId="165"/>
          <ac:grpSpMkLst>
            <pc:docMk/>
            <pc:sldMk cId="3241919719" sldId="327"/>
            <ac:grpSpMk id="118" creationId="{0441825A-4969-4E32-A6CA-42FDCFC5F6DF}"/>
          </ac:grpSpMkLst>
        </pc:grpChg>
        <pc:picChg chg="add mod">
          <ac:chgData name="hassan MH" userId="84cd2103f36ef0dc" providerId="LiveId" clId="{DEB09C12-C376-40B2-8D42-A50FB6EF1F24}" dt="2022-04-15T17:01:35.216" v="2372" actId="1076"/>
          <ac:picMkLst>
            <pc:docMk/>
            <pc:sldMk cId="3241919719" sldId="327"/>
            <ac:picMk id="146" creationId="{D5C23FB3-D2FE-432F-A9F4-60ABDAAD162E}"/>
          </ac:picMkLst>
        </pc:picChg>
      </pc:sldChg>
      <pc:sldChg chg="addSp delSp modSp new del mod modShow">
        <pc:chgData name="hassan MH" userId="84cd2103f36ef0dc" providerId="LiveId" clId="{DEB09C12-C376-40B2-8D42-A50FB6EF1F24}" dt="2022-04-15T16:03:32.083" v="2210" actId="47"/>
        <pc:sldMkLst>
          <pc:docMk/>
          <pc:sldMk cId="3401747416" sldId="328"/>
        </pc:sldMkLst>
        <pc:spChg chg="del">
          <ac:chgData name="hassan MH" userId="84cd2103f36ef0dc" providerId="LiveId" clId="{DEB09C12-C376-40B2-8D42-A50FB6EF1F24}" dt="2022-04-15T13:00:13.133" v="314" actId="478"/>
          <ac:spMkLst>
            <pc:docMk/>
            <pc:sldMk cId="3401747416" sldId="328"/>
            <ac:spMk id="2" creationId="{2E150DBC-61D1-4042-93F5-87E016507832}"/>
          </ac:spMkLst>
        </pc:spChg>
        <pc:spChg chg="del">
          <ac:chgData name="hassan MH" userId="84cd2103f36ef0dc" providerId="LiveId" clId="{DEB09C12-C376-40B2-8D42-A50FB6EF1F24}" dt="2022-04-15T13:00:13.133" v="314" actId="478"/>
          <ac:spMkLst>
            <pc:docMk/>
            <pc:sldMk cId="3401747416" sldId="328"/>
            <ac:spMk id="3" creationId="{FBAC6C11-5701-4079-99D8-D96FFF23A3CB}"/>
          </ac:spMkLst>
        </pc:spChg>
        <pc:spChg chg="add mod">
          <ac:chgData name="hassan MH" userId="84cd2103f36ef0dc" providerId="LiveId" clId="{DEB09C12-C376-40B2-8D42-A50FB6EF1F24}" dt="2022-04-15T13:03:25.765" v="343" actId="1076"/>
          <ac:spMkLst>
            <pc:docMk/>
            <pc:sldMk cId="3401747416" sldId="328"/>
            <ac:spMk id="16" creationId="{E1CECCE2-B6F9-47B3-A3D2-787250AC779B}"/>
          </ac:spMkLst>
        </pc:spChg>
        <pc:picChg chg="add mod">
          <ac:chgData name="hassan MH" userId="84cd2103f36ef0dc" providerId="LiveId" clId="{DEB09C12-C376-40B2-8D42-A50FB6EF1F24}" dt="2022-04-15T13:00:30.288" v="320" actId="1076"/>
          <ac:picMkLst>
            <pc:docMk/>
            <pc:sldMk cId="3401747416" sldId="328"/>
            <ac:picMk id="5" creationId="{43E0D2A0-7614-4D78-8603-D0A1A3CC9746}"/>
          </ac:picMkLst>
        </pc:picChg>
        <pc:picChg chg="add mod">
          <ac:chgData name="hassan MH" userId="84cd2103f36ef0dc" providerId="LiveId" clId="{DEB09C12-C376-40B2-8D42-A50FB6EF1F24}" dt="2022-04-15T13:01:54.898" v="336" actId="1076"/>
          <ac:picMkLst>
            <pc:docMk/>
            <pc:sldMk cId="3401747416" sldId="328"/>
            <ac:picMk id="7" creationId="{79A976FA-FB0D-46DA-9E8E-BDF57D447FF2}"/>
          </ac:picMkLst>
        </pc:picChg>
        <pc:picChg chg="add mod">
          <ac:chgData name="hassan MH" userId="84cd2103f36ef0dc" providerId="LiveId" clId="{DEB09C12-C376-40B2-8D42-A50FB6EF1F24}" dt="2022-04-15T13:01:53.194" v="335" actId="1076"/>
          <ac:picMkLst>
            <pc:docMk/>
            <pc:sldMk cId="3401747416" sldId="328"/>
            <ac:picMk id="9" creationId="{5058BB37-5E5E-4546-8EF1-2F58FEA115EE}"/>
          </ac:picMkLst>
        </pc:picChg>
        <pc:picChg chg="add mod">
          <ac:chgData name="hassan MH" userId="84cd2103f36ef0dc" providerId="LiveId" clId="{DEB09C12-C376-40B2-8D42-A50FB6EF1F24}" dt="2022-04-15T13:01:04.787" v="327" actId="1076"/>
          <ac:picMkLst>
            <pc:docMk/>
            <pc:sldMk cId="3401747416" sldId="328"/>
            <ac:picMk id="11" creationId="{21BCE517-C4B0-4E83-82A8-FB6D4BF8D3C8}"/>
          </ac:picMkLst>
        </pc:picChg>
        <pc:picChg chg="add mod">
          <ac:chgData name="hassan MH" userId="84cd2103f36ef0dc" providerId="LiveId" clId="{DEB09C12-C376-40B2-8D42-A50FB6EF1F24}" dt="2022-04-15T13:01:40.745" v="333" actId="1076"/>
          <ac:picMkLst>
            <pc:docMk/>
            <pc:sldMk cId="3401747416" sldId="328"/>
            <ac:picMk id="13" creationId="{71DF4F9F-F0C3-40F8-BD17-B4327BBFC683}"/>
          </ac:picMkLst>
        </pc:picChg>
        <pc:picChg chg="add mod">
          <ac:chgData name="hassan MH" userId="84cd2103f36ef0dc" providerId="LiveId" clId="{DEB09C12-C376-40B2-8D42-A50FB6EF1F24}" dt="2022-04-15T13:01:46.541" v="334" actId="1076"/>
          <ac:picMkLst>
            <pc:docMk/>
            <pc:sldMk cId="3401747416" sldId="328"/>
            <ac:picMk id="15" creationId="{FEF02D0B-4B2B-4CB3-BE4A-F73F01761EE3}"/>
          </ac:picMkLst>
        </pc:picChg>
      </pc:sldChg>
      <pc:sldChg chg="addSp delSp modSp new del mod modShow">
        <pc:chgData name="hassan MH" userId="84cd2103f36ef0dc" providerId="LiveId" clId="{DEB09C12-C376-40B2-8D42-A50FB6EF1F24}" dt="2022-04-15T16:03:32.083" v="2210" actId="47"/>
        <pc:sldMkLst>
          <pc:docMk/>
          <pc:sldMk cId="4255300691" sldId="329"/>
        </pc:sldMkLst>
        <pc:spChg chg="del">
          <ac:chgData name="hassan MH" userId="84cd2103f36ef0dc" providerId="LiveId" clId="{DEB09C12-C376-40B2-8D42-A50FB6EF1F24}" dt="2022-04-15T13:03:51.372" v="350" actId="478"/>
          <ac:spMkLst>
            <pc:docMk/>
            <pc:sldMk cId="4255300691" sldId="329"/>
            <ac:spMk id="2" creationId="{0931460F-3E21-4D95-B03C-EC162742EC98}"/>
          </ac:spMkLst>
        </pc:spChg>
        <pc:spChg chg="del">
          <ac:chgData name="hassan MH" userId="84cd2103f36ef0dc" providerId="LiveId" clId="{DEB09C12-C376-40B2-8D42-A50FB6EF1F24}" dt="2022-04-15T13:03:51.372" v="350" actId="478"/>
          <ac:spMkLst>
            <pc:docMk/>
            <pc:sldMk cId="4255300691" sldId="329"/>
            <ac:spMk id="3" creationId="{DB3F3CF7-0754-4469-AFED-C8E74BF92444}"/>
          </ac:spMkLst>
        </pc:spChg>
        <pc:spChg chg="add mod">
          <ac:chgData name="hassan MH" userId="84cd2103f36ef0dc" providerId="LiveId" clId="{DEB09C12-C376-40B2-8D42-A50FB6EF1F24}" dt="2022-04-15T13:09:45.834" v="405" actId="1076"/>
          <ac:spMkLst>
            <pc:docMk/>
            <pc:sldMk cId="4255300691" sldId="329"/>
            <ac:spMk id="4" creationId="{FD0E14AC-5888-4E84-AAAE-FCF6F8AEF26E}"/>
          </ac:spMkLst>
        </pc:spChg>
        <pc:spChg chg="add mod">
          <ac:chgData name="hassan MH" userId="84cd2103f36ef0dc" providerId="LiveId" clId="{DEB09C12-C376-40B2-8D42-A50FB6EF1F24}" dt="2022-04-15T13:09:45.834" v="405" actId="1076"/>
          <ac:spMkLst>
            <pc:docMk/>
            <pc:sldMk cId="4255300691" sldId="329"/>
            <ac:spMk id="5" creationId="{48ADF79D-80F0-406B-8FB6-D22627EC548B}"/>
          </ac:spMkLst>
        </pc:spChg>
        <pc:spChg chg="add mod">
          <ac:chgData name="hassan MH" userId="84cd2103f36ef0dc" providerId="LiveId" clId="{DEB09C12-C376-40B2-8D42-A50FB6EF1F24}" dt="2022-04-15T13:09:45.834" v="405" actId="1076"/>
          <ac:spMkLst>
            <pc:docMk/>
            <pc:sldMk cId="4255300691" sldId="329"/>
            <ac:spMk id="6" creationId="{19D0E48D-369F-41E4-9AB8-6D03CCC7727C}"/>
          </ac:spMkLst>
        </pc:spChg>
        <pc:spChg chg="add mod">
          <ac:chgData name="hassan MH" userId="84cd2103f36ef0dc" providerId="LiveId" clId="{DEB09C12-C376-40B2-8D42-A50FB6EF1F24}" dt="2022-04-15T13:09:45.834" v="405" actId="1076"/>
          <ac:spMkLst>
            <pc:docMk/>
            <pc:sldMk cId="4255300691" sldId="329"/>
            <ac:spMk id="7" creationId="{79F4C9B6-617B-4D65-B6DC-5E4783E664E2}"/>
          </ac:spMkLst>
        </pc:spChg>
        <pc:spChg chg="add mod">
          <ac:chgData name="hassan MH" userId="84cd2103f36ef0dc" providerId="LiveId" clId="{DEB09C12-C376-40B2-8D42-A50FB6EF1F24}" dt="2022-04-15T13:09:45.834" v="405" actId="1076"/>
          <ac:spMkLst>
            <pc:docMk/>
            <pc:sldMk cId="4255300691" sldId="329"/>
            <ac:spMk id="8" creationId="{75E37865-4585-487B-8990-A35BDA13A53E}"/>
          </ac:spMkLst>
        </pc:spChg>
        <pc:spChg chg="add mod">
          <ac:chgData name="hassan MH" userId="84cd2103f36ef0dc" providerId="LiveId" clId="{DEB09C12-C376-40B2-8D42-A50FB6EF1F24}" dt="2022-04-15T13:09:45.834" v="405" actId="1076"/>
          <ac:spMkLst>
            <pc:docMk/>
            <pc:sldMk cId="4255300691" sldId="329"/>
            <ac:spMk id="9" creationId="{98A58DEE-B454-427B-B5A9-CE50F493DEFA}"/>
          </ac:spMkLst>
        </pc:spChg>
        <pc:spChg chg="add mod">
          <ac:chgData name="hassan MH" userId="84cd2103f36ef0dc" providerId="LiveId" clId="{DEB09C12-C376-40B2-8D42-A50FB6EF1F24}" dt="2022-04-15T13:09:45.834" v="405" actId="1076"/>
          <ac:spMkLst>
            <pc:docMk/>
            <pc:sldMk cId="4255300691" sldId="329"/>
            <ac:spMk id="10" creationId="{FB1CF708-5A00-40C1-82EF-1DC62B1B7157}"/>
          </ac:spMkLst>
        </pc:spChg>
        <pc:spChg chg="add mod">
          <ac:chgData name="hassan MH" userId="84cd2103f36ef0dc" providerId="LiveId" clId="{DEB09C12-C376-40B2-8D42-A50FB6EF1F24}" dt="2022-04-15T13:09:45.834" v="405" actId="1076"/>
          <ac:spMkLst>
            <pc:docMk/>
            <pc:sldMk cId="4255300691" sldId="329"/>
            <ac:spMk id="11" creationId="{22C7A022-05FC-48A9-B4FA-3537823271DA}"/>
          </ac:spMkLst>
        </pc:spChg>
        <pc:spChg chg="add mod">
          <ac:chgData name="hassan MH" userId="84cd2103f36ef0dc" providerId="LiveId" clId="{DEB09C12-C376-40B2-8D42-A50FB6EF1F24}" dt="2022-04-15T13:09:45.834" v="405" actId="1076"/>
          <ac:spMkLst>
            <pc:docMk/>
            <pc:sldMk cId="4255300691" sldId="329"/>
            <ac:spMk id="12" creationId="{5D4EEC53-ED20-491F-97FE-5CEE9207FB21}"/>
          </ac:spMkLst>
        </pc:spChg>
        <pc:spChg chg="add mod">
          <ac:chgData name="hassan MH" userId="84cd2103f36ef0dc" providerId="LiveId" clId="{DEB09C12-C376-40B2-8D42-A50FB6EF1F24}" dt="2022-04-15T13:09:45.834" v="405" actId="1076"/>
          <ac:spMkLst>
            <pc:docMk/>
            <pc:sldMk cId="4255300691" sldId="329"/>
            <ac:spMk id="13" creationId="{B6EFF608-A4C3-4ED2-AF4D-CFE7B3F36425}"/>
          </ac:spMkLst>
        </pc:spChg>
        <pc:spChg chg="add mod">
          <ac:chgData name="hassan MH" userId="84cd2103f36ef0dc" providerId="LiveId" clId="{DEB09C12-C376-40B2-8D42-A50FB6EF1F24}" dt="2022-04-15T13:09:45.834" v="405" actId="1076"/>
          <ac:spMkLst>
            <pc:docMk/>
            <pc:sldMk cId="4255300691" sldId="329"/>
            <ac:spMk id="14" creationId="{F3E72B0F-8220-4DC2-BDAC-EFA360E941EC}"/>
          </ac:spMkLst>
        </pc:spChg>
        <pc:spChg chg="add mod">
          <ac:chgData name="hassan MH" userId="84cd2103f36ef0dc" providerId="LiveId" clId="{DEB09C12-C376-40B2-8D42-A50FB6EF1F24}" dt="2022-04-15T13:09:45.834" v="405" actId="1076"/>
          <ac:spMkLst>
            <pc:docMk/>
            <pc:sldMk cId="4255300691" sldId="329"/>
            <ac:spMk id="15" creationId="{DF7BD19D-F9A3-4622-9684-9ED55397EADA}"/>
          </ac:spMkLst>
        </pc:spChg>
        <pc:spChg chg="add mod">
          <ac:chgData name="hassan MH" userId="84cd2103f36ef0dc" providerId="LiveId" clId="{DEB09C12-C376-40B2-8D42-A50FB6EF1F24}" dt="2022-04-15T13:09:45.834" v="405" actId="1076"/>
          <ac:spMkLst>
            <pc:docMk/>
            <pc:sldMk cId="4255300691" sldId="329"/>
            <ac:spMk id="16" creationId="{B020F410-DF59-4A1D-B143-0C6CDAF136AD}"/>
          </ac:spMkLst>
        </pc:spChg>
        <pc:spChg chg="add mod">
          <ac:chgData name="hassan MH" userId="84cd2103f36ef0dc" providerId="LiveId" clId="{DEB09C12-C376-40B2-8D42-A50FB6EF1F24}" dt="2022-04-15T13:09:45.834" v="405" actId="1076"/>
          <ac:spMkLst>
            <pc:docMk/>
            <pc:sldMk cId="4255300691" sldId="329"/>
            <ac:spMk id="17" creationId="{1D691228-E9A5-4202-A43F-EE4808CBF863}"/>
          </ac:spMkLst>
        </pc:spChg>
        <pc:spChg chg="add mod">
          <ac:chgData name="hassan MH" userId="84cd2103f36ef0dc" providerId="LiveId" clId="{DEB09C12-C376-40B2-8D42-A50FB6EF1F24}" dt="2022-04-15T13:09:45.834" v="405" actId="1076"/>
          <ac:spMkLst>
            <pc:docMk/>
            <pc:sldMk cId="4255300691" sldId="329"/>
            <ac:spMk id="18" creationId="{E3A02813-9284-4034-B324-09A5A83E8DA8}"/>
          </ac:spMkLst>
        </pc:spChg>
        <pc:spChg chg="add mod">
          <ac:chgData name="hassan MH" userId="84cd2103f36ef0dc" providerId="LiveId" clId="{DEB09C12-C376-40B2-8D42-A50FB6EF1F24}" dt="2022-04-15T13:09:45.834" v="405" actId="1076"/>
          <ac:spMkLst>
            <pc:docMk/>
            <pc:sldMk cId="4255300691" sldId="329"/>
            <ac:spMk id="19" creationId="{EE0F09DE-23F4-4859-AEF2-4B265895E96A}"/>
          </ac:spMkLst>
        </pc:spChg>
        <pc:spChg chg="add mod">
          <ac:chgData name="hassan MH" userId="84cd2103f36ef0dc" providerId="LiveId" clId="{DEB09C12-C376-40B2-8D42-A50FB6EF1F24}" dt="2022-04-15T13:09:45.834" v="405" actId="1076"/>
          <ac:spMkLst>
            <pc:docMk/>
            <pc:sldMk cId="4255300691" sldId="329"/>
            <ac:spMk id="20" creationId="{40F0A13B-108F-46C8-9834-640D65F7BE0D}"/>
          </ac:spMkLst>
        </pc:spChg>
        <pc:spChg chg="add mod">
          <ac:chgData name="hassan MH" userId="84cd2103f36ef0dc" providerId="LiveId" clId="{DEB09C12-C376-40B2-8D42-A50FB6EF1F24}" dt="2022-04-15T13:09:45.834" v="405" actId="1076"/>
          <ac:spMkLst>
            <pc:docMk/>
            <pc:sldMk cId="4255300691" sldId="329"/>
            <ac:spMk id="21" creationId="{90729089-1F82-4A32-AE7D-A08CE068D13F}"/>
          </ac:spMkLst>
        </pc:spChg>
        <pc:spChg chg="add mod">
          <ac:chgData name="hassan MH" userId="84cd2103f36ef0dc" providerId="LiveId" clId="{DEB09C12-C376-40B2-8D42-A50FB6EF1F24}" dt="2022-04-15T13:09:45.834" v="405" actId="1076"/>
          <ac:spMkLst>
            <pc:docMk/>
            <pc:sldMk cId="4255300691" sldId="329"/>
            <ac:spMk id="22" creationId="{79972CB4-88AF-466E-BD01-9BE5ADFB9EEB}"/>
          </ac:spMkLst>
        </pc:spChg>
        <pc:spChg chg="add mod">
          <ac:chgData name="hassan MH" userId="84cd2103f36ef0dc" providerId="LiveId" clId="{DEB09C12-C376-40B2-8D42-A50FB6EF1F24}" dt="2022-04-15T13:09:45.834" v="405" actId="1076"/>
          <ac:spMkLst>
            <pc:docMk/>
            <pc:sldMk cId="4255300691" sldId="329"/>
            <ac:spMk id="23" creationId="{A4C45321-7D4D-4212-8FF1-E6C1C1E2B0B1}"/>
          </ac:spMkLst>
        </pc:spChg>
        <pc:spChg chg="add mod">
          <ac:chgData name="hassan MH" userId="84cd2103f36ef0dc" providerId="LiveId" clId="{DEB09C12-C376-40B2-8D42-A50FB6EF1F24}" dt="2022-04-15T13:09:45.834" v="405" actId="1076"/>
          <ac:spMkLst>
            <pc:docMk/>
            <pc:sldMk cId="4255300691" sldId="329"/>
            <ac:spMk id="24" creationId="{070E5DEA-7C81-4465-BCC5-C252960572C5}"/>
          </ac:spMkLst>
        </pc:spChg>
        <pc:spChg chg="add mod">
          <ac:chgData name="hassan MH" userId="84cd2103f36ef0dc" providerId="LiveId" clId="{DEB09C12-C376-40B2-8D42-A50FB6EF1F24}" dt="2022-04-15T13:09:45.834" v="405" actId="1076"/>
          <ac:spMkLst>
            <pc:docMk/>
            <pc:sldMk cId="4255300691" sldId="329"/>
            <ac:spMk id="25" creationId="{FE2A5D85-94BE-43E2-9425-B99735172B36}"/>
          </ac:spMkLst>
        </pc:spChg>
        <pc:spChg chg="add mod">
          <ac:chgData name="hassan MH" userId="84cd2103f36ef0dc" providerId="LiveId" clId="{DEB09C12-C376-40B2-8D42-A50FB6EF1F24}" dt="2022-04-15T13:09:45.834" v="405" actId="1076"/>
          <ac:spMkLst>
            <pc:docMk/>
            <pc:sldMk cId="4255300691" sldId="329"/>
            <ac:spMk id="26" creationId="{E6D8BAE3-DEDA-4705-948D-63354119F63C}"/>
          </ac:spMkLst>
        </pc:spChg>
        <pc:spChg chg="add mod">
          <ac:chgData name="hassan MH" userId="84cd2103f36ef0dc" providerId="LiveId" clId="{DEB09C12-C376-40B2-8D42-A50FB6EF1F24}" dt="2022-04-15T13:09:45.834" v="405" actId="1076"/>
          <ac:spMkLst>
            <pc:docMk/>
            <pc:sldMk cId="4255300691" sldId="329"/>
            <ac:spMk id="27" creationId="{3174D0C3-0697-40BF-A7CD-3339CF6B42E1}"/>
          </ac:spMkLst>
        </pc:spChg>
        <pc:spChg chg="add mod">
          <ac:chgData name="hassan MH" userId="84cd2103f36ef0dc" providerId="LiveId" clId="{DEB09C12-C376-40B2-8D42-A50FB6EF1F24}" dt="2022-04-15T13:09:45.834" v="405" actId="1076"/>
          <ac:spMkLst>
            <pc:docMk/>
            <pc:sldMk cId="4255300691" sldId="329"/>
            <ac:spMk id="28" creationId="{8BF253CC-7D5E-4F9E-B2E1-E9CEF767F3C3}"/>
          </ac:spMkLst>
        </pc:spChg>
        <pc:spChg chg="add mod">
          <ac:chgData name="hassan MH" userId="84cd2103f36ef0dc" providerId="LiveId" clId="{DEB09C12-C376-40B2-8D42-A50FB6EF1F24}" dt="2022-04-15T13:09:45.834" v="405" actId="1076"/>
          <ac:spMkLst>
            <pc:docMk/>
            <pc:sldMk cId="4255300691" sldId="329"/>
            <ac:spMk id="29" creationId="{3C2F0682-276C-413D-A798-F1C546BA4461}"/>
          </ac:spMkLst>
        </pc:spChg>
        <pc:spChg chg="add mod">
          <ac:chgData name="hassan MH" userId="84cd2103f36ef0dc" providerId="LiveId" clId="{DEB09C12-C376-40B2-8D42-A50FB6EF1F24}" dt="2022-04-15T13:09:45.834" v="405" actId="1076"/>
          <ac:spMkLst>
            <pc:docMk/>
            <pc:sldMk cId="4255300691" sldId="329"/>
            <ac:spMk id="30" creationId="{5CF2DB17-B03C-4499-8ED0-79402A0BF95E}"/>
          </ac:spMkLst>
        </pc:spChg>
        <pc:spChg chg="add mod">
          <ac:chgData name="hassan MH" userId="84cd2103f36ef0dc" providerId="LiveId" clId="{DEB09C12-C376-40B2-8D42-A50FB6EF1F24}" dt="2022-04-15T13:09:45.834" v="405" actId="1076"/>
          <ac:spMkLst>
            <pc:docMk/>
            <pc:sldMk cId="4255300691" sldId="329"/>
            <ac:spMk id="31" creationId="{A7BE1477-8C64-4302-903C-B951743A590A}"/>
          </ac:spMkLst>
        </pc:spChg>
        <pc:spChg chg="add mod">
          <ac:chgData name="hassan MH" userId="84cd2103f36ef0dc" providerId="LiveId" clId="{DEB09C12-C376-40B2-8D42-A50FB6EF1F24}" dt="2022-04-15T13:09:45.834" v="405" actId="1076"/>
          <ac:spMkLst>
            <pc:docMk/>
            <pc:sldMk cId="4255300691" sldId="329"/>
            <ac:spMk id="32" creationId="{2807C612-969B-4549-BDDD-D504E07D781C}"/>
          </ac:spMkLst>
        </pc:spChg>
        <pc:spChg chg="add mod">
          <ac:chgData name="hassan MH" userId="84cd2103f36ef0dc" providerId="LiveId" clId="{DEB09C12-C376-40B2-8D42-A50FB6EF1F24}" dt="2022-04-15T13:09:45.834" v="405" actId="1076"/>
          <ac:spMkLst>
            <pc:docMk/>
            <pc:sldMk cId="4255300691" sldId="329"/>
            <ac:spMk id="33" creationId="{C5F10DEF-E32F-49E7-8E15-C6658F51013E}"/>
          </ac:spMkLst>
        </pc:spChg>
        <pc:spChg chg="add mod">
          <ac:chgData name="hassan MH" userId="84cd2103f36ef0dc" providerId="LiveId" clId="{DEB09C12-C376-40B2-8D42-A50FB6EF1F24}" dt="2022-04-15T13:09:45.834" v="405" actId="1076"/>
          <ac:spMkLst>
            <pc:docMk/>
            <pc:sldMk cId="4255300691" sldId="329"/>
            <ac:spMk id="34" creationId="{388B427A-4B05-4C14-9852-DD3499F7B3A6}"/>
          </ac:spMkLst>
        </pc:spChg>
        <pc:spChg chg="add mod">
          <ac:chgData name="hassan MH" userId="84cd2103f36ef0dc" providerId="LiveId" clId="{DEB09C12-C376-40B2-8D42-A50FB6EF1F24}" dt="2022-04-15T13:09:45.834" v="405" actId="1076"/>
          <ac:spMkLst>
            <pc:docMk/>
            <pc:sldMk cId="4255300691" sldId="329"/>
            <ac:spMk id="35" creationId="{DA60740F-6070-4C5C-BE51-7767CD4BBB23}"/>
          </ac:spMkLst>
        </pc:spChg>
        <pc:spChg chg="add mod">
          <ac:chgData name="hassan MH" userId="84cd2103f36ef0dc" providerId="LiveId" clId="{DEB09C12-C376-40B2-8D42-A50FB6EF1F24}" dt="2022-04-15T13:09:45.834" v="405" actId="1076"/>
          <ac:spMkLst>
            <pc:docMk/>
            <pc:sldMk cId="4255300691" sldId="329"/>
            <ac:spMk id="36" creationId="{216A6130-39F5-4712-9AE3-32BE772F0613}"/>
          </ac:spMkLst>
        </pc:spChg>
        <pc:spChg chg="add mod">
          <ac:chgData name="hassan MH" userId="84cd2103f36ef0dc" providerId="LiveId" clId="{DEB09C12-C376-40B2-8D42-A50FB6EF1F24}" dt="2022-04-15T13:09:45.834" v="405" actId="1076"/>
          <ac:spMkLst>
            <pc:docMk/>
            <pc:sldMk cId="4255300691" sldId="329"/>
            <ac:spMk id="37" creationId="{AF1CA3CD-94E1-4442-94BA-C675EA38148B}"/>
          </ac:spMkLst>
        </pc:spChg>
        <pc:spChg chg="add mod">
          <ac:chgData name="hassan MH" userId="84cd2103f36ef0dc" providerId="LiveId" clId="{DEB09C12-C376-40B2-8D42-A50FB6EF1F24}" dt="2022-04-15T13:09:45.834" v="405" actId="1076"/>
          <ac:spMkLst>
            <pc:docMk/>
            <pc:sldMk cId="4255300691" sldId="329"/>
            <ac:spMk id="38" creationId="{0CDE3609-B8A1-47C9-93A5-1B67355DCA42}"/>
          </ac:spMkLst>
        </pc:spChg>
        <pc:spChg chg="add mod">
          <ac:chgData name="hassan MH" userId="84cd2103f36ef0dc" providerId="LiveId" clId="{DEB09C12-C376-40B2-8D42-A50FB6EF1F24}" dt="2022-04-15T13:09:45.834" v="405" actId="1076"/>
          <ac:spMkLst>
            <pc:docMk/>
            <pc:sldMk cId="4255300691" sldId="329"/>
            <ac:spMk id="39" creationId="{5E589038-4124-4741-80FC-FDD2E47B5DE8}"/>
          </ac:spMkLst>
        </pc:spChg>
        <pc:spChg chg="add mod">
          <ac:chgData name="hassan MH" userId="84cd2103f36ef0dc" providerId="LiveId" clId="{DEB09C12-C376-40B2-8D42-A50FB6EF1F24}" dt="2022-04-15T13:09:45.834" v="405" actId="1076"/>
          <ac:spMkLst>
            <pc:docMk/>
            <pc:sldMk cId="4255300691" sldId="329"/>
            <ac:spMk id="40" creationId="{7011FAED-74D4-4CBC-95B4-51AD65ACACBC}"/>
          </ac:spMkLst>
        </pc:spChg>
        <pc:spChg chg="add mod">
          <ac:chgData name="hassan MH" userId="84cd2103f36ef0dc" providerId="LiveId" clId="{DEB09C12-C376-40B2-8D42-A50FB6EF1F24}" dt="2022-04-15T13:09:45.834" v="405" actId="1076"/>
          <ac:spMkLst>
            <pc:docMk/>
            <pc:sldMk cId="4255300691" sldId="329"/>
            <ac:spMk id="41" creationId="{878A10E0-CC7D-49E8-82C0-1A1D09217FEF}"/>
          </ac:spMkLst>
        </pc:spChg>
        <pc:spChg chg="add mod">
          <ac:chgData name="hassan MH" userId="84cd2103f36ef0dc" providerId="LiveId" clId="{DEB09C12-C376-40B2-8D42-A50FB6EF1F24}" dt="2022-04-15T13:09:45.834" v="405" actId="1076"/>
          <ac:spMkLst>
            <pc:docMk/>
            <pc:sldMk cId="4255300691" sldId="329"/>
            <ac:spMk id="42" creationId="{10EC2CAB-801B-45EA-9D57-DE4C75DC54CA}"/>
          </ac:spMkLst>
        </pc:spChg>
        <pc:spChg chg="add mod">
          <ac:chgData name="hassan MH" userId="84cd2103f36ef0dc" providerId="LiveId" clId="{DEB09C12-C376-40B2-8D42-A50FB6EF1F24}" dt="2022-04-15T13:09:45.834" v="405" actId="1076"/>
          <ac:spMkLst>
            <pc:docMk/>
            <pc:sldMk cId="4255300691" sldId="329"/>
            <ac:spMk id="43" creationId="{6A4872BB-F609-4E73-A3DF-FA288ECF55E9}"/>
          </ac:spMkLst>
        </pc:spChg>
        <pc:spChg chg="add mod">
          <ac:chgData name="hassan MH" userId="84cd2103f36ef0dc" providerId="LiveId" clId="{DEB09C12-C376-40B2-8D42-A50FB6EF1F24}" dt="2022-04-15T13:09:45.834" v="405" actId="1076"/>
          <ac:spMkLst>
            <pc:docMk/>
            <pc:sldMk cId="4255300691" sldId="329"/>
            <ac:spMk id="44" creationId="{3C09BDAB-0B88-48FE-B586-01EBD65F2B25}"/>
          </ac:spMkLst>
        </pc:spChg>
        <pc:spChg chg="add mod">
          <ac:chgData name="hassan MH" userId="84cd2103f36ef0dc" providerId="LiveId" clId="{DEB09C12-C376-40B2-8D42-A50FB6EF1F24}" dt="2022-04-15T13:09:45.834" v="405" actId="1076"/>
          <ac:spMkLst>
            <pc:docMk/>
            <pc:sldMk cId="4255300691" sldId="329"/>
            <ac:spMk id="45" creationId="{36CF1B62-B0B8-4019-A538-8247BD72965E}"/>
          </ac:spMkLst>
        </pc:spChg>
        <pc:spChg chg="add mod">
          <ac:chgData name="hassan MH" userId="84cd2103f36ef0dc" providerId="LiveId" clId="{DEB09C12-C376-40B2-8D42-A50FB6EF1F24}" dt="2022-04-15T13:09:45.834" v="405" actId="1076"/>
          <ac:spMkLst>
            <pc:docMk/>
            <pc:sldMk cId="4255300691" sldId="329"/>
            <ac:spMk id="46" creationId="{DBD34AC1-4D33-433B-88F8-F6B55126A0D9}"/>
          </ac:spMkLst>
        </pc:spChg>
        <pc:spChg chg="add mod">
          <ac:chgData name="hassan MH" userId="84cd2103f36ef0dc" providerId="LiveId" clId="{DEB09C12-C376-40B2-8D42-A50FB6EF1F24}" dt="2022-04-15T13:09:45.834" v="405" actId="1076"/>
          <ac:spMkLst>
            <pc:docMk/>
            <pc:sldMk cId="4255300691" sldId="329"/>
            <ac:spMk id="47" creationId="{CF6A2B22-B336-4826-9C6F-B671BE98FC3E}"/>
          </ac:spMkLst>
        </pc:spChg>
        <pc:spChg chg="add mod">
          <ac:chgData name="hassan MH" userId="84cd2103f36ef0dc" providerId="LiveId" clId="{DEB09C12-C376-40B2-8D42-A50FB6EF1F24}" dt="2022-04-15T13:09:45.834" v="405" actId="1076"/>
          <ac:spMkLst>
            <pc:docMk/>
            <pc:sldMk cId="4255300691" sldId="329"/>
            <ac:spMk id="48" creationId="{08DFFAED-90B8-4F03-B643-0EED2C767F35}"/>
          </ac:spMkLst>
        </pc:spChg>
        <pc:spChg chg="add mod">
          <ac:chgData name="hassan MH" userId="84cd2103f36ef0dc" providerId="LiveId" clId="{DEB09C12-C376-40B2-8D42-A50FB6EF1F24}" dt="2022-04-15T13:09:45.834" v="405" actId="1076"/>
          <ac:spMkLst>
            <pc:docMk/>
            <pc:sldMk cId="4255300691" sldId="329"/>
            <ac:spMk id="49" creationId="{4C78C0C2-D1E1-46DE-85C0-D58451F0A599}"/>
          </ac:spMkLst>
        </pc:spChg>
        <pc:spChg chg="add mod">
          <ac:chgData name="hassan MH" userId="84cd2103f36ef0dc" providerId="LiveId" clId="{DEB09C12-C376-40B2-8D42-A50FB6EF1F24}" dt="2022-04-15T13:09:45.834" v="405" actId="1076"/>
          <ac:spMkLst>
            <pc:docMk/>
            <pc:sldMk cId="4255300691" sldId="329"/>
            <ac:spMk id="50" creationId="{B7C64084-5958-48DE-93AF-4878A4D12D5E}"/>
          </ac:spMkLst>
        </pc:spChg>
        <pc:spChg chg="add mod">
          <ac:chgData name="hassan MH" userId="84cd2103f36ef0dc" providerId="LiveId" clId="{DEB09C12-C376-40B2-8D42-A50FB6EF1F24}" dt="2022-04-15T13:09:45.834" v="405" actId="1076"/>
          <ac:spMkLst>
            <pc:docMk/>
            <pc:sldMk cId="4255300691" sldId="329"/>
            <ac:spMk id="51" creationId="{4CCCDB6E-F7BB-4F5A-B5C7-E356A1CD0978}"/>
          </ac:spMkLst>
        </pc:spChg>
        <pc:spChg chg="add mod">
          <ac:chgData name="hassan MH" userId="84cd2103f36ef0dc" providerId="LiveId" clId="{DEB09C12-C376-40B2-8D42-A50FB6EF1F24}" dt="2022-04-15T13:09:45.834" v="405" actId="1076"/>
          <ac:spMkLst>
            <pc:docMk/>
            <pc:sldMk cId="4255300691" sldId="329"/>
            <ac:spMk id="52" creationId="{79C8A06A-1858-465B-B2DF-1234DC681D98}"/>
          </ac:spMkLst>
        </pc:spChg>
        <pc:spChg chg="add mod">
          <ac:chgData name="hassan MH" userId="84cd2103f36ef0dc" providerId="LiveId" clId="{DEB09C12-C376-40B2-8D42-A50FB6EF1F24}" dt="2022-04-15T13:09:45.834" v="405" actId="1076"/>
          <ac:spMkLst>
            <pc:docMk/>
            <pc:sldMk cId="4255300691" sldId="329"/>
            <ac:spMk id="53" creationId="{FF4AEDC1-2C3F-4B76-A6D3-B63148B89AEA}"/>
          </ac:spMkLst>
        </pc:spChg>
        <pc:spChg chg="add mod">
          <ac:chgData name="hassan MH" userId="84cd2103f36ef0dc" providerId="LiveId" clId="{DEB09C12-C376-40B2-8D42-A50FB6EF1F24}" dt="2022-04-15T13:09:45.834" v="405" actId="1076"/>
          <ac:spMkLst>
            <pc:docMk/>
            <pc:sldMk cId="4255300691" sldId="329"/>
            <ac:spMk id="54" creationId="{802C7DFC-6729-4290-8BF4-DA980242E4C9}"/>
          </ac:spMkLst>
        </pc:spChg>
        <pc:spChg chg="add mod">
          <ac:chgData name="hassan MH" userId="84cd2103f36ef0dc" providerId="LiveId" clId="{DEB09C12-C376-40B2-8D42-A50FB6EF1F24}" dt="2022-04-15T13:09:45.834" v="405" actId="1076"/>
          <ac:spMkLst>
            <pc:docMk/>
            <pc:sldMk cId="4255300691" sldId="329"/>
            <ac:spMk id="55" creationId="{0A67018F-8DED-4341-B133-EECB2B8E42C6}"/>
          </ac:spMkLst>
        </pc:spChg>
        <pc:spChg chg="add mod">
          <ac:chgData name="hassan MH" userId="84cd2103f36ef0dc" providerId="LiveId" clId="{DEB09C12-C376-40B2-8D42-A50FB6EF1F24}" dt="2022-04-15T13:09:45.834" v="405" actId="1076"/>
          <ac:spMkLst>
            <pc:docMk/>
            <pc:sldMk cId="4255300691" sldId="329"/>
            <ac:spMk id="56" creationId="{E1EA24F0-9366-4F49-A299-5C137E11E6C2}"/>
          </ac:spMkLst>
        </pc:spChg>
        <pc:spChg chg="add mod">
          <ac:chgData name="hassan MH" userId="84cd2103f36ef0dc" providerId="LiveId" clId="{DEB09C12-C376-40B2-8D42-A50FB6EF1F24}" dt="2022-04-15T13:09:45.834" v="405" actId="1076"/>
          <ac:spMkLst>
            <pc:docMk/>
            <pc:sldMk cId="4255300691" sldId="329"/>
            <ac:spMk id="57" creationId="{D2D88C57-2E00-47AE-8581-0F760B1A70EA}"/>
          </ac:spMkLst>
        </pc:spChg>
        <pc:spChg chg="add mod">
          <ac:chgData name="hassan MH" userId="84cd2103f36ef0dc" providerId="LiveId" clId="{DEB09C12-C376-40B2-8D42-A50FB6EF1F24}" dt="2022-04-15T13:09:45.834" v="405" actId="1076"/>
          <ac:spMkLst>
            <pc:docMk/>
            <pc:sldMk cId="4255300691" sldId="329"/>
            <ac:spMk id="58" creationId="{3FE546EA-F56A-4186-BBB5-40F9CB969A0F}"/>
          </ac:spMkLst>
        </pc:spChg>
        <pc:spChg chg="add mod">
          <ac:chgData name="hassan MH" userId="84cd2103f36ef0dc" providerId="LiveId" clId="{DEB09C12-C376-40B2-8D42-A50FB6EF1F24}" dt="2022-04-15T13:09:45.834" v="405" actId="1076"/>
          <ac:spMkLst>
            <pc:docMk/>
            <pc:sldMk cId="4255300691" sldId="329"/>
            <ac:spMk id="59" creationId="{C9121F3E-FB2D-44C0-8757-E07E4E172805}"/>
          </ac:spMkLst>
        </pc:spChg>
        <pc:spChg chg="add mod">
          <ac:chgData name="hassan MH" userId="84cd2103f36ef0dc" providerId="LiveId" clId="{DEB09C12-C376-40B2-8D42-A50FB6EF1F24}" dt="2022-04-15T13:09:45.834" v="405" actId="1076"/>
          <ac:spMkLst>
            <pc:docMk/>
            <pc:sldMk cId="4255300691" sldId="329"/>
            <ac:spMk id="60" creationId="{F3C168A8-7EA4-483E-AEEA-F7429B561D7C}"/>
          </ac:spMkLst>
        </pc:spChg>
        <pc:spChg chg="add mod">
          <ac:chgData name="hassan MH" userId="84cd2103f36ef0dc" providerId="LiveId" clId="{DEB09C12-C376-40B2-8D42-A50FB6EF1F24}" dt="2022-04-15T13:09:45.834" v="405" actId="1076"/>
          <ac:spMkLst>
            <pc:docMk/>
            <pc:sldMk cId="4255300691" sldId="329"/>
            <ac:spMk id="61" creationId="{55E501B8-428F-439A-820D-3E9BB7BDC407}"/>
          </ac:spMkLst>
        </pc:spChg>
        <pc:spChg chg="add mod">
          <ac:chgData name="hassan MH" userId="84cd2103f36ef0dc" providerId="LiveId" clId="{DEB09C12-C376-40B2-8D42-A50FB6EF1F24}" dt="2022-04-15T13:09:45.834" v="405" actId="1076"/>
          <ac:spMkLst>
            <pc:docMk/>
            <pc:sldMk cId="4255300691" sldId="329"/>
            <ac:spMk id="62" creationId="{251C3B73-BB2E-4B81-A3DD-37AF17777183}"/>
          </ac:spMkLst>
        </pc:spChg>
        <pc:spChg chg="add mod">
          <ac:chgData name="hassan MH" userId="84cd2103f36ef0dc" providerId="LiveId" clId="{DEB09C12-C376-40B2-8D42-A50FB6EF1F24}" dt="2022-04-15T13:09:45.834" v="405" actId="1076"/>
          <ac:spMkLst>
            <pc:docMk/>
            <pc:sldMk cId="4255300691" sldId="329"/>
            <ac:spMk id="63" creationId="{C9BA6C6D-E3C5-4511-8CC3-C84ADC882639}"/>
          </ac:spMkLst>
        </pc:spChg>
        <pc:spChg chg="add mod">
          <ac:chgData name="hassan MH" userId="84cd2103f36ef0dc" providerId="LiveId" clId="{DEB09C12-C376-40B2-8D42-A50FB6EF1F24}" dt="2022-04-15T13:09:45.834" v="405" actId="1076"/>
          <ac:spMkLst>
            <pc:docMk/>
            <pc:sldMk cId="4255300691" sldId="329"/>
            <ac:spMk id="64" creationId="{D3E248C9-EF88-4A27-B93E-CD719F8F2536}"/>
          </ac:spMkLst>
        </pc:spChg>
        <pc:spChg chg="add mod">
          <ac:chgData name="hassan MH" userId="84cd2103f36ef0dc" providerId="LiveId" clId="{DEB09C12-C376-40B2-8D42-A50FB6EF1F24}" dt="2022-04-15T13:09:45.834" v="405" actId="1076"/>
          <ac:spMkLst>
            <pc:docMk/>
            <pc:sldMk cId="4255300691" sldId="329"/>
            <ac:spMk id="65" creationId="{DABB46AA-C563-4E37-8D9A-2E9F986138E8}"/>
          </ac:spMkLst>
        </pc:spChg>
        <pc:spChg chg="add mod">
          <ac:chgData name="hassan MH" userId="84cd2103f36ef0dc" providerId="LiveId" clId="{DEB09C12-C376-40B2-8D42-A50FB6EF1F24}" dt="2022-04-15T13:09:45.834" v="405" actId="1076"/>
          <ac:spMkLst>
            <pc:docMk/>
            <pc:sldMk cId="4255300691" sldId="329"/>
            <ac:spMk id="66" creationId="{CE8B75A8-3F85-43CE-904B-ABB89D44FE75}"/>
          </ac:spMkLst>
        </pc:spChg>
        <pc:spChg chg="add mod">
          <ac:chgData name="hassan MH" userId="84cd2103f36ef0dc" providerId="LiveId" clId="{DEB09C12-C376-40B2-8D42-A50FB6EF1F24}" dt="2022-04-15T13:09:45.834" v="405" actId="1076"/>
          <ac:spMkLst>
            <pc:docMk/>
            <pc:sldMk cId="4255300691" sldId="329"/>
            <ac:spMk id="67" creationId="{6320A38C-BCAF-44DE-9FA1-D7EAD6713B48}"/>
          </ac:spMkLst>
        </pc:spChg>
        <pc:spChg chg="add mod">
          <ac:chgData name="hassan MH" userId="84cd2103f36ef0dc" providerId="LiveId" clId="{DEB09C12-C376-40B2-8D42-A50FB6EF1F24}" dt="2022-04-15T13:09:45.834" v="405" actId="1076"/>
          <ac:spMkLst>
            <pc:docMk/>
            <pc:sldMk cId="4255300691" sldId="329"/>
            <ac:spMk id="68" creationId="{71E9624C-33D4-41E6-AA86-BD6F51419C9A}"/>
          </ac:spMkLst>
        </pc:spChg>
        <pc:spChg chg="add mod">
          <ac:chgData name="hassan MH" userId="84cd2103f36ef0dc" providerId="LiveId" clId="{DEB09C12-C376-40B2-8D42-A50FB6EF1F24}" dt="2022-04-15T13:09:45.834" v="405" actId="1076"/>
          <ac:spMkLst>
            <pc:docMk/>
            <pc:sldMk cId="4255300691" sldId="329"/>
            <ac:spMk id="69" creationId="{7F6ABAAF-757B-4AD9-9D73-E6AADA6DBEF9}"/>
          </ac:spMkLst>
        </pc:spChg>
        <pc:spChg chg="add mod">
          <ac:chgData name="hassan MH" userId="84cd2103f36ef0dc" providerId="LiveId" clId="{DEB09C12-C376-40B2-8D42-A50FB6EF1F24}" dt="2022-04-15T13:09:45.834" v="405" actId="1076"/>
          <ac:spMkLst>
            <pc:docMk/>
            <pc:sldMk cId="4255300691" sldId="329"/>
            <ac:spMk id="70" creationId="{99C05872-81D7-450F-B708-DA7296D6371C}"/>
          </ac:spMkLst>
        </pc:spChg>
        <pc:spChg chg="add mod">
          <ac:chgData name="hassan MH" userId="84cd2103f36ef0dc" providerId="LiveId" clId="{DEB09C12-C376-40B2-8D42-A50FB6EF1F24}" dt="2022-04-15T13:09:45.834" v="405" actId="1076"/>
          <ac:spMkLst>
            <pc:docMk/>
            <pc:sldMk cId="4255300691" sldId="329"/>
            <ac:spMk id="71" creationId="{0EEA73CA-E18D-42EF-93FC-300AC0B8565F}"/>
          </ac:spMkLst>
        </pc:spChg>
        <pc:spChg chg="add mod">
          <ac:chgData name="hassan MH" userId="84cd2103f36ef0dc" providerId="LiveId" clId="{DEB09C12-C376-40B2-8D42-A50FB6EF1F24}" dt="2022-04-15T13:09:45.834" v="405" actId="1076"/>
          <ac:spMkLst>
            <pc:docMk/>
            <pc:sldMk cId="4255300691" sldId="329"/>
            <ac:spMk id="72" creationId="{8CCA3223-9E17-42D9-8B72-F563AA9CE1DC}"/>
          </ac:spMkLst>
        </pc:spChg>
        <pc:spChg chg="add mod">
          <ac:chgData name="hassan MH" userId="84cd2103f36ef0dc" providerId="LiveId" clId="{DEB09C12-C376-40B2-8D42-A50FB6EF1F24}" dt="2022-04-15T13:09:45.834" v="405" actId="1076"/>
          <ac:spMkLst>
            <pc:docMk/>
            <pc:sldMk cId="4255300691" sldId="329"/>
            <ac:spMk id="73" creationId="{16924DDA-CEFB-43B1-B5A9-3775589ED605}"/>
          </ac:spMkLst>
        </pc:spChg>
        <pc:spChg chg="add mod">
          <ac:chgData name="hassan MH" userId="84cd2103f36ef0dc" providerId="LiveId" clId="{DEB09C12-C376-40B2-8D42-A50FB6EF1F24}" dt="2022-04-15T13:09:45.834" v="405" actId="1076"/>
          <ac:spMkLst>
            <pc:docMk/>
            <pc:sldMk cId="4255300691" sldId="329"/>
            <ac:spMk id="74" creationId="{C0FF37D3-8799-4341-A2CE-3C2CBDDFCAC5}"/>
          </ac:spMkLst>
        </pc:spChg>
        <pc:spChg chg="add mod">
          <ac:chgData name="hassan MH" userId="84cd2103f36ef0dc" providerId="LiveId" clId="{DEB09C12-C376-40B2-8D42-A50FB6EF1F24}" dt="2022-04-15T13:09:45.834" v="405" actId="1076"/>
          <ac:spMkLst>
            <pc:docMk/>
            <pc:sldMk cId="4255300691" sldId="329"/>
            <ac:spMk id="75" creationId="{96318615-F207-47BF-A4FD-38DD3D5B3BB6}"/>
          </ac:spMkLst>
        </pc:spChg>
        <pc:spChg chg="add mod">
          <ac:chgData name="hassan MH" userId="84cd2103f36ef0dc" providerId="LiveId" clId="{DEB09C12-C376-40B2-8D42-A50FB6EF1F24}" dt="2022-04-15T13:09:45.834" v="405" actId="1076"/>
          <ac:spMkLst>
            <pc:docMk/>
            <pc:sldMk cId="4255300691" sldId="329"/>
            <ac:spMk id="76" creationId="{0AB03607-0DF6-4528-A238-F59ABF033B2B}"/>
          </ac:spMkLst>
        </pc:spChg>
        <pc:spChg chg="add mod">
          <ac:chgData name="hassan MH" userId="84cd2103f36ef0dc" providerId="LiveId" clId="{DEB09C12-C376-40B2-8D42-A50FB6EF1F24}" dt="2022-04-15T13:09:45.834" v="405" actId="1076"/>
          <ac:spMkLst>
            <pc:docMk/>
            <pc:sldMk cId="4255300691" sldId="329"/>
            <ac:spMk id="77" creationId="{B2276721-41CE-45BA-AA24-5E8E6FBE4097}"/>
          </ac:spMkLst>
        </pc:spChg>
        <pc:spChg chg="add mod">
          <ac:chgData name="hassan MH" userId="84cd2103f36ef0dc" providerId="LiveId" clId="{DEB09C12-C376-40B2-8D42-A50FB6EF1F24}" dt="2022-04-15T13:09:45.834" v="405" actId="1076"/>
          <ac:spMkLst>
            <pc:docMk/>
            <pc:sldMk cId="4255300691" sldId="329"/>
            <ac:spMk id="78" creationId="{2D0F207A-B1BE-4BD4-A83B-66EAE1B820BB}"/>
          </ac:spMkLst>
        </pc:spChg>
        <pc:spChg chg="add mod">
          <ac:chgData name="hassan MH" userId="84cd2103f36ef0dc" providerId="LiveId" clId="{DEB09C12-C376-40B2-8D42-A50FB6EF1F24}" dt="2022-04-15T13:09:45.834" v="405" actId="1076"/>
          <ac:spMkLst>
            <pc:docMk/>
            <pc:sldMk cId="4255300691" sldId="329"/>
            <ac:spMk id="79" creationId="{BD3A2E4C-23BE-4EE4-A4C7-D34D742FDCAC}"/>
          </ac:spMkLst>
        </pc:spChg>
        <pc:spChg chg="add mod">
          <ac:chgData name="hassan MH" userId="84cd2103f36ef0dc" providerId="LiveId" clId="{DEB09C12-C376-40B2-8D42-A50FB6EF1F24}" dt="2022-04-15T13:09:45.834" v="405" actId="1076"/>
          <ac:spMkLst>
            <pc:docMk/>
            <pc:sldMk cId="4255300691" sldId="329"/>
            <ac:spMk id="80" creationId="{6323D3A1-824E-42AA-B302-830135928F2C}"/>
          </ac:spMkLst>
        </pc:spChg>
        <pc:spChg chg="add mod">
          <ac:chgData name="hassan MH" userId="84cd2103f36ef0dc" providerId="LiveId" clId="{DEB09C12-C376-40B2-8D42-A50FB6EF1F24}" dt="2022-04-15T13:09:45.834" v="405" actId="1076"/>
          <ac:spMkLst>
            <pc:docMk/>
            <pc:sldMk cId="4255300691" sldId="329"/>
            <ac:spMk id="81" creationId="{34275DC8-97D4-49CA-B258-E5BEFE125267}"/>
          </ac:spMkLst>
        </pc:spChg>
        <pc:spChg chg="add mod">
          <ac:chgData name="hassan MH" userId="84cd2103f36ef0dc" providerId="LiveId" clId="{DEB09C12-C376-40B2-8D42-A50FB6EF1F24}" dt="2022-04-15T13:09:45.834" v="405" actId="1076"/>
          <ac:spMkLst>
            <pc:docMk/>
            <pc:sldMk cId="4255300691" sldId="329"/>
            <ac:spMk id="82" creationId="{C820B826-422F-4AB6-B94B-C18885D44626}"/>
          </ac:spMkLst>
        </pc:spChg>
        <pc:spChg chg="add mod">
          <ac:chgData name="hassan MH" userId="84cd2103f36ef0dc" providerId="LiveId" clId="{DEB09C12-C376-40B2-8D42-A50FB6EF1F24}" dt="2022-04-15T13:09:45.834" v="405" actId="1076"/>
          <ac:spMkLst>
            <pc:docMk/>
            <pc:sldMk cId="4255300691" sldId="329"/>
            <ac:spMk id="83" creationId="{C51624B5-9A7D-4622-8668-1EC20C8A38A2}"/>
          </ac:spMkLst>
        </pc:spChg>
        <pc:spChg chg="mod">
          <ac:chgData name="hassan MH" userId="84cd2103f36ef0dc" providerId="LiveId" clId="{DEB09C12-C376-40B2-8D42-A50FB6EF1F24}" dt="2022-04-15T13:05:46.736" v="379" actId="27803"/>
          <ac:spMkLst>
            <pc:docMk/>
            <pc:sldMk cId="4255300691" sldId="329"/>
            <ac:spMk id="88" creationId="{93B1376C-0DA5-4FEA-B8A8-40489FDDD14F}"/>
          </ac:spMkLst>
        </pc:spChg>
        <pc:spChg chg="mod">
          <ac:chgData name="hassan MH" userId="84cd2103f36ef0dc" providerId="LiveId" clId="{DEB09C12-C376-40B2-8D42-A50FB6EF1F24}" dt="2022-04-15T13:05:46.736" v="379" actId="27803"/>
          <ac:spMkLst>
            <pc:docMk/>
            <pc:sldMk cId="4255300691" sldId="329"/>
            <ac:spMk id="89" creationId="{3787D63F-47A6-4AFF-9059-B4EDDCE4602F}"/>
          </ac:spMkLst>
        </pc:spChg>
        <pc:spChg chg="mod">
          <ac:chgData name="hassan MH" userId="84cd2103f36ef0dc" providerId="LiveId" clId="{DEB09C12-C376-40B2-8D42-A50FB6EF1F24}" dt="2022-04-15T13:05:46.736" v="379" actId="27803"/>
          <ac:spMkLst>
            <pc:docMk/>
            <pc:sldMk cId="4255300691" sldId="329"/>
            <ac:spMk id="91" creationId="{810478B0-12A1-4B35-A24E-4B1E7A480BB8}"/>
          </ac:spMkLst>
        </pc:spChg>
        <pc:spChg chg="mod">
          <ac:chgData name="hassan MH" userId="84cd2103f36ef0dc" providerId="LiveId" clId="{DEB09C12-C376-40B2-8D42-A50FB6EF1F24}" dt="2022-04-15T13:05:46.736" v="379" actId="27803"/>
          <ac:spMkLst>
            <pc:docMk/>
            <pc:sldMk cId="4255300691" sldId="329"/>
            <ac:spMk id="93" creationId="{7FA7C6F3-39AE-450E-9BF4-2DB4A0FD772D}"/>
          </ac:spMkLst>
        </pc:spChg>
        <pc:spChg chg="mod">
          <ac:chgData name="hassan MH" userId="84cd2103f36ef0dc" providerId="LiveId" clId="{DEB09C12-C376-40B2-8D42-A50FB6EF1F24}" dt="2022-04-15T13:05:46.736" v="379" actId="27803"/>
          <ac:spMkLst>
            <pc:docMk/>
            <pc:sldMk cId="4255300691" sldId="329"/>
            <ac:spMk id="94" creationId="{5BC976C0-5EEC-4349-9AD8-EF74A3F14052}"/>
          </ac:spMkLst>
        </pc:spChg>
        <pc:spChg chg="mod">
          <ac:chgData name="hassan MH" userId="84cd2103f36ef0dc" providerId="LiveId" clId="{DEB09C12-C376-40B2-8D42-A50FB6EF1F24}" dt="2022-04-15T13:05:46.736" v="379" actId="27803"/>
          <ac:spMkLst>
            <pc:docMk/>
            <pc:sldMk cId="4255300691" sldId="329"/>
            <ac:spMk id="95" creationId="{D60C2DBE-4394-4129-BEC6-4BC72DA5602A}"/>
          </ac:spMkLst>
        </pc:spChg>
        <pc:spChg chg="mod">
          <ac:chgData name="hassan MH" userId="84cd2103f36ef0dc" providerId="LiveId" clId="{DEB09C12-C376-40B2-8D42-A50FB6EF1F24}" dt="2022-04-15T13:05:46.736" v="379" actId="27803"/>
          <ac:spMkLst>
            <pc:docMk/>
            <pc:sldMk cId="4255300691" sldId="329"/>
            <ac:spMk id="96" creationId="{1BE2BFC4-DA9F-4293-9446-A711EFEA5E1D}"/>
          </ac:spMkLst>
        </pc:spChg>
        <pc:spChg chg="mod">
          <ac:chgData name="hassan MH" userId="84cd2103f36ef0dc" providerId="LiveId" clId="{DEB09C12-C376-40B2-8D42-A50FB6EF1F24}" dt="2022-04-15T13:05:46.736" v="379" actId="27803"/>
          <ac:spMkLst>
            <pc:docMk/>
            <pc:sldMk cId="4255300691" sldId="329"/>
            <ac:spMk id="98" creationId="{CC19DFD0-FDC6-4CFC-8C54-D0DF3EE38DC7}"/>
          </ac:spMkLst>
        </pc:spChg>
        <pc:spChg chg="mod">
          <ac:chgData name="hassan MH" userId="84cd2103f36ef0dc" providerId="LiveId" clId="{DEB09C12-C376-40B2-8D42-A50FB6EF1F24}" dt="2022-04-15T13:05:46.736" v="379" actId="27803"/>
          <ac:spMkLst>
            <pc:docMk/>
            <pc:sldMk cId="4255300691" sldId="329"/>
            <ac:spMk id="99" creationId="{370648EF-35AB-412D-B611-6B1D1ED6B6F4}"/>
          </ac:spMkLst>
        </pc:spChg>
        <pc:spChg chg="mod">
          <ac:chgData name="hassan MH" userId="84cd2103f36ef0dc" providerId="LiveId" clId="{DEB09C12-C376-40B2-8D42-A50FB6EF1F24}" dt="2022-04-15T13:05:46.736" v="379" actId="27803"/>
          <ac:spMkLst>
            <pc:docMk/>
            <pc:sldMk cId="4255300691" sldId="329"/>
            <ac:spMk id="100" creationId="{A5C93140-2E05-454B-9173-DEBE4B17496A}"/>
          </ac:spMkLst>
        </pc:spChg>
        <pc:spChg chg="mod">
          <ac:chgData name="hassan MH" userId="84cd2103f36ef0dc" providerId="LiveId" clId="{DEB09C12-C376-40B2-8D42-A50FB6EF1F24}" dt="2022-04-15T13:05:46.736" v="379" actId="27803"/>
          <ac:spMkLst>
            <pc:docMk/>
            <pc:sldMk cId="4255300691" sldId="329"/>
            <ac:spMk id="101" creationId="{E1BA8328-BB48-4731-953B-061EFA11D8D5}"/>
          </ac:spMkLst>
        </pc:spChg>
        <pc:spChg chg="mod">
          <ac:chgData name="hassan MH" userId="84cd2103f36ef0dc" providerId="LiveId" clId="{DEB09C12-C376-40B2-8D42-A50FB6EF1F24}" dt="2022-04-15T13:05:46.736" v="379" actId="27803"/>
          <ac:spMkLst>
            <pc:docMk/>
            <pc:sldMk cId="4255300691" sldId="329"/>
            <ac:spMk id="102" creationId="{23B3DA37-8A92-47EA-AD8C-2695EC7FCB26}"/>
          </ac:spMkLst>
        </pc:spChg>
        <pc:spChg chg="mod">
          <ac:chgData name="hassan MH" userId="84cd2103f36ef0dc" providerId="LiveId" clId="{DEB09C12-C376-40B2-8D42-A50FB6EF1F24}" dt="2022-04-15T13:05:46.736" v="379" actId="27803"/>
          <ac:spMkLst>
            <pc:docMk/>
            <pc:sldMk cId="4255300691" sldId="329"/>
            <ac:spMk id="104" creationId="{00BB1BD6-26A4-476E-BC82-49ACC93947D1}"/>
          </ac:spMkLst>
        </pc:spChg>
        <pc:spChg chg="mod">
          <ac:chgData name="hassan MH" userId="84cd2103f36ef0dc" providerId="LiveId" clId="{DEB09C12-C376-40B2-8D42-A50FB6EF1F24}" dt="2022-04-15T13:05:46.736" v="379" actId="27803"/>
          <ac:spMkLst>
            <pc:docMk/>
            <pc:sldMk cId="4255300691" sldId="329"/>
            <ac:spMk id="105" creationId="{300AB0CD-9EFA-4BDE-968F-DF052D017B79}"/>
          </ac:spMkLst>
        </pc:spChg>
        <pc:spChg chg="mod">
          <ac:chgData name="hassan MH" userId="84cd2103f36ef0dc" providerId="LiveId" clId="{DEB09C12-C376-40B2-8D42-A50FB6EF1F24}" dt="2022-04-15T13:05:46.736" v="379" actId="27803"/>
          <ac:spMkLst>
            <pc:docMk/>
            <pc:sldMk cId="4255300691" sldId="329"/>
            <ac:spMk id="107" creationId="{89A267EE-F5AD-4874-B4CC-F55BC39E8050}"/>
          </ac:spMkLst>
        </pc:spChg>
        <pc:spChg chg="mod">
          <ac:chgData name="hassan MH" userId="84cd2103f36ef0dc" providerId="LiveId" clId="{DEB09C12-C376-40B2-8D42-A50FB6EF1F24}" dt="2022-04-15T13:05:46.736" v="379" actId="27803"/>
          <ac:spMkLst>
            <pc:docMk/>
            <pc:sldMk cId="4255300691" sldId="329"/>
            <ac:spMk id="108" creationId="{2CFE9EE9-639A-4EBA-B50C-0EC238573567}"/>
          </ac:spMkLst>
        </pc:spChg>
        <pc:spChg chg="mod">
          <ac:chgData name="hassan MH" userId="84cd2103f36ef0dc" providerId="LiveId" clId="{DEB09C12-C376-40B2-8D42-A50FB6EF1F24}" dt="2022-04-15T13:05:46.736" v="379" actId="27803"/>
          <ac:spMkLst>
            <pc:docMk/>
            <pc:sldMk cId="4255300691" sldId="329"/>
            <ac:spMk id="109" creationId="{3ADE49D7-EB52-432F-A24D-0D2E011025F0}"/>
          </ac:spMkLst>
        </pc:spChg>
        <pc:spChg chg="mod">
          <ac:chgData name="hassan MH" userId="84cd2103f36ef0dc" providerId="LiveId" clId="{DEB09C12-C376-40B2-8D42-A50FB6EF1F24}" dt="2022-04-15T13:05:46.736" v="379" actId="27803"/>
          <ac:spMkLst>
            <pc:docMk/>
            <pc:sldMk cId="4255300691" sldId="329"/>
            <ac:spMk id="110" creationId="{147A7300-550E-49CF-87C1-8D730487E1A6}"/>
          </ac:spMkLst>
        </pc:spChg>
        <pc:spChg chg="mod">
          <ac:chgData name="hassan MH" userId="84cd2103f36ef0dc" providerId="LiveId" clId="{DEB09C12-C376-40B2-8D42-A50FB6EF1F24}" dt="2022-04-15T13:05:46.736" v="379" actId="27803"/>
          <ac:spMkLst>
            <pc:docMk/>
            <pc:sldMk cId="4255300691" sldId="329"/>
            <ac:spMk id="112" creationId="{909BC816-B699-4676-93D8-1189AAEAE0EE}"/>
          </ac:spMkLst>
        </pc:spChg>
        <pc:spChg chg="mod">
          <ac:chgData name="hassan MH" userId="84cd2103f36ef0dc" providerId="LiveId" clId="{DEB09C12-C376-40B2-8D42-A50FB6EF1F24}" dt="2022-04-15T13:05:46.736" v="379" actId="27803"/>
          <ac:spMkLst>
            <pc:docMk/>
            <pc:sldMk cId="4255300691" sldId="329"/>
            <ac:spMk id="113" creationId="{838DDD41-9DFD-4D81-A352-3F9DF3DF655E}"/>
          </ac:spMkLst>
        </pc:spChg>
        <pc:spChg chg="mod">
          <ac:chgData name="hassan MH" userId="84cd2103f36ef0dc" providerId="LiveId" clId="{DEB09C12-C376-40B2-8D42-A50FB6EF1F24}" dt="2022-04-15T13:05:46.736" v="379" actId="27803"/>
          <ac:spMkLst>
            <pc:docMk/>
            <pc:sldMk cId="4255300691" sldId="329"/>
            <ac:spMk id="114" creationId="{1ECD9CB7-489C-4DF8-B18D-25E5AD047425}"/>
          </ac:spMkLst>
        </pc:spChg>
        <pc:spChg chg="mod">
          <ac:chgData name="hassan MH" userId="84cd2103f36ef0dc" providerId="LiveId" clId="{DEB09C12-C376-40B2-8D42-A50FB6EF1F24}" dt="2022-04-15T13:05:46.736" v="379" actId="27803"/>
          <ac:spMkLst>
            <pc:docMk/>
            <pc:sldMk cId="4255300691" sldId="329"/>
            <ac:spMk id="115" creationId="{0D6E1282-FB3C-4FEA-8AED-FA017C807321}"/>
          </ac:spMkLst>
        </pc:spChg>
        <pc:spChg chg="mod">
          <ac:chgData name="hassan MH" userId="84cd2103f36ef0dc" providerId="LiveId" clId="{DEB09C12-C376-40B2-8D42-A50FB6EF1F24}" dt="2022-04-15T13:05:46.736" v="379" actId="27803"/>
          <ac:spMkLst>
            <pc:docMk/>
            <pc:sldMk cId="4255300691" sldId="329"/>
            <ac:spMk id="116" creationId="{8884937A-5653-4B92-8521-1F474FFC06B8}"/>
          </ac:spMkLst>
        </pc:spChg>
        <pc:spChg chg="mod">
          <ac:chgData name="hassan MH" userId="84cd2103f36ef0dc" providerId="LiveId" clId="{DEB09C12-C376-40B2-8D42-A50FB6EF1F24}" dt="2022-04-15T13:05:46.736" v="379" actId="27803"/>
          <ac:spMkLst>
            <pc:docMk/>
            <pc:sldMk cId="4255300691" sldId="329"/>
            <ac:spMk id="117" creationId="{39F52FB6-631D-460E-B354-059F3D5A4179}"/>
          </ac:spMkLst>
        </pc:spChg>
        <pc:spChg chg="mod">
          <ac:chgData name="hassan MH" userId="84cd2103f36ef0dc" providerId="LiveId" clId="{DEB09C12-C376-40B2-8D42-A50FB6EF1F24}" dt="2022-04-15T13:05:46.736" v="379" actId="27803"/>
          <ac:spMkLst>
            <pc:docMk/>
            <pc:sldMk cId="4255300691" sldId="329"/>
            <ac:spMk id="118" creationId="{DDD0E195-0FFB-4418-8DF9-608DD3938687}"/>
          </ac:spMkLst>
        </pc:spChg>
        <pc:spChg chg="mod">
          <ac:chgData name="hassan MH" userId="84cd2103f36ef0dc" providerId="LiveId" clId="{DEB09C12-C376-40B2-8D42-A50FB6EF1F24}" dt="2022-04-15T13:05:46.736" v="379" actId="27803"/>
          <ac:spMkLst>
            <pc:docMk/>
            <pc:sldMk cId="4255300691" sldId="329"/>
            <ac:spMk id="119" creationId="{5144542A-63D8-47B4-B705-46DDC7219B6A}"/>
          </ac:spMkLst>
        </pc:spChg>
        <pc:spChg chg="mod">
          <ac:chgData name="hassan MH" userId="84cd2103f36ef0dc" providerId="LiveId" clId="{DEB09C12-C376-40B2-8D42-A50FB6EF1F24}" dt="2022-04-15T13:05:46.736" v="379" actId="27803"/>
          <ac:spMkLst>
            <pc:docMk/>
            <pc:sldMk cId="4255300691" sldId="329"/>
            <ac:spMk id="120" creationId="{15A3FD0E-EAE7-4EEC-B9B3-7A7DAD934EBA}"/>
          </ac:spMkLst>
        </pc:spChg>
        <pc:spChg chg="mod">
          <ac:chgData name="hassan MH" userId="84cd2103f36ef0dc" providerId="LiveId" clId="{DEB09C12-C376-40B2-8D42-A50FB6EF1F24}" dt="2022-04-15T13:05:46.736" v="379" actId="27803"/>
          <ac:spMkLst>
            <pc:docMk/>
            <pc:sldMk cId="4255300691" sldId="329"/>
            <ac:spMk id="122" creationId="{EE31176E-A19E-45EE-A595-80158FDC3820}"/>
          </ac:spMkLst>
        </pc:spChg>
        <pc:spChg chg="mod">
          <ac:chgData name="hassan MH" userId="84cd2103f36ef0dc" providerId="LiveId" clId="{DEB09C12-C376-40B2-8D42-A50FB6EF1F24}" dt="2022-04-15T13:05:46.736" v="379" actId="27803"/>
          <ac:spMkLst>
            <pc:docMk/>
            <pc:sldMk cId="4255300691" sldId="329"/>
            <ac:spMk id="123" creationId="{5F31934B-7210-4862-8E67-97AB00D5BE50}"/>
          </ac:spMkLst>
        </pc:spChg>
        <pc:spChg chg="mod">
          <ac:chgData name="hassan MH" userId="84cd2103f36ef0dc" providerId="LiveId" clId="{DEB09C12-C376-40B2-8D42-A50FB6EF1F24}" dt="2022-04-15T13:05:46.736" v="379" actId="27803"/>
          <ac:spMkLst>
            <pc:docMk/>
            <pc:sldMk cId="4255300691" sldId="329"/>
            <ac:spMk id="124" creationId="{377E1286-857D-42BF-BF2D-D78A0BA526F1}"/>
          </ac:spMkLst>
        </pc:spChg>
        <pc:spChg chg="mod">
          <ac:chgData name="hassan MH" userId="84cd2103f36ef0dc" providerId="LiveId" clId="{DEB09C12-C376-40B2-8D42-A50FB6EF1F24}" dt="2022-04-15T13:05:46.736" v="379" actId="27803"/>
          <ac:spMkLst>
            <pc:docMk/>
            <pc:sldMk cId="4255300691" sldId="329"/>
            <ac:spMk id="125" creationId="{E58B1DED-FF10-4116-A68D-010536A3B97F}"/>
          </ac:spMkLst>
        </pc:spChg>
        <pc:spChg chg="mod">
          <ac:chgData name="hassan MH" userId="84cd2103f36ef0dc" providerId="LiveId" clId="{DEB09C12-C376-40B2-8D42-A50FB6EF1F24}" dt="2022-04-15T13:05:46.736" v="379" actId="27803"/>
          <ac:spMkLst>
            <pc:docMk/>
            <pc:sldMk cId="4255300691" sldId="329"/>
            <ac:spMk id="126" creationId="{4E0B8409-11BB-44D5-B896-94779183A427}"/>
          </ac:spMkLst>
        </pc:spChg>
        <pc:spChg chg="mod">
          <ac:chgData name="hassan MH" userId="84cd2103f36ef0dc" providerId="LiveId" clId="{DEB09C12-C376-40B2-8D42-A50FB6EF1F24}" dt="2022-04-15T13:05:46.736" v="379" actId="27803"/>
          <ac:spMkLst>
            <pc:docMk/>
            <pc:sldMk cId="4255300691" sldId="329"/>
            <ac:spMk id="127" creationId="{698400C9-E1B2-4A42-900A-C02594961E0F}"/>
          </ac:spMkLst>
        </pc:spChg>
        <pc:spChg chg="mod">
          <ac:chgData name="hassan MH" userId="84cd2103f36ef0dc" providerId="LiveId" clId="{DEB09C12-C376-40B2-8D42-A50FB6EF1F24}" dt="2022-04-15T13:05:46.736" v="379" actId="27803"/>
          <ac:spMkLst>
            <pc:docMk/>
            <pc:sldMk cId="4255300691" sldId="329"/>
            <ac:spMk id="129" creationId="{D1B90D1A-73CD-455C-9130-D14AE9FF34A7}"/>
          </ac:spMkLst>
        </pc:spChg>
        <pc:spChg chg="mod">
          <ac:chgData name="hassan MH" userId="84cd2103f36ef0dc" providerId="LiveId" clId="{DEB09C12-C376-40B2-8D42-A50FB6EF1F24}" dt="2022-04-15T13:05:46.736" v="379" actId="27803"/>
          <ac:spMkLst>
            <pc:docMk/>
            <pc:sldMk cId="4255300691" sldId="329"/>
            <ac:spMk id="130" creationId="{A0A457C9-229A-4D22-A33D-B5F3234C12B6}"/>
          </ac:spMkLst>
        </pc:spChg>
        <pc:spChg chg="mod">
          <ac:chgData name="hassan MH" userId="84cd2103f36ef0dc" providerId="LiveId" clId="{DEB09C12-C376-40B2-8D42-A50FB6EF1F24}" dt="2022-04-15T13:05:46.736" v="379" actId="27803"/>
          <ac:spMkLst>
            <pc:docMk/>
            <pc:sldMk cId="4255300691" sldId="329"/>
            <ac:spMk id="131" creationId="{CAD62D49-24FC-4324-845E-7A51CBAA0DDD}"/>
          </ac:spMkLst>
        </pc:spChg>
        <pc:spChg chg="mod">
          <ac:chgData name="hassan MH" userId="84cd2103f36ef0dc" providerId="LiveId" clId="{DEB09C12-C376-40B2-8D42-A50FB6EF1F24}" dt="2022-04-15T13:05:46.736" v="379" actId="27803"/>
          <ac:spMkLst>
            <pc:docMk/>
            <pc:sldMk cId="4255300691" sldId="329"/>
            <ac:spMk id="133" creationId="{70EAC82D-5291-4289-8AE1-35539E12DF94}"/>
          </ac:spMkLst>
        </pc:spChg>
        <pc:spChg chg="mod">
          <ac:chgData name="hassan MH" userId="84cd2103f36ef0dc" providerId="LiveId" clId="{DEB09C12-C376-40B2-8D42-A50FB6EF1F24}" dt="2022-04-15T13:05:46.736" v="379" actId="27803"/>
          <ac:spMkLst>
            <pc:docMk/>
            <pc:sldMk cId="4255300691" sldId="329"/>
            <ac:spMk id="134" creationId="{19C48FDE-2AA2-4BDA-9A56-BF529F894399}"/>
          </ac:spMkLst>
        </pc:spChg>
        <pc:spChg chg="mod">
          <ac:chgData name="hassan MH" userId="84cd2103f36ef0dc" providerId="LiveId" clId="{DEB09C12-C376-40B2-8D42-A50FB6EF1F24}" dt="2022-04-15T13:05:46.736" v="379" actId="27803"/>
          <ac:spMkLst>
            <pc:docMk/>
            <pc:sldMk cId="4255300691" sldId="329"/>
            <ac:spMk id="135" creationId="{E7D51F90-E5AD-4907-82AD-FF573343ED05}"/>
          </ac:spMkLst>
        </pc:spChg>
        <pc:spChg chg="mod">
          <ac:chgData name="hassan MH" userId="84cd2103f36ef0dc" providerId="LiveId" clId="{DEB09C12-C376-40B2-8D42-A50FB6EF1F24}" dt="2022-04-15T13:05:46.736" v="379" actId="27803"/>
          <ac:spMkLst>
            <pc:docMk/>
            <pc:sldMk cId="4255300691" sldId="329"/>
            <ac:spMk id="136" creationId="{80AFDD94-5991-4170-A232-507CC167685C}"/>
          </ac:spMkLst>
        </pc:spChg>
        <pc:spChg chg="mod">
          <ac:chgData name="hassan MH" userId="84cd2103f36ef0dc" providerId="LiveId" clId="{DEB09C12-C376-40B2-8D42-A50FB6EF1F24}" dt="2022-04-15T13:05:46.736" v="379" actId="27803"/>
          <ac:spMkLst>
            <pc:docMk/>
            <pc:sldMk cId="4255300691" sldId="329"/>
            <ac:spMk id="137" creationId="{18AF61B5-835B-4F0D-AD22-48D8CBA91F28}"/>
          </ac:spMkLst>
        </pc:spChg>
        <pc:spChg chg="mod">
          <ac:chgData name="hassan MH" userId="84cd2103f36ef0dc" providerId="LiveId" clId="{DEB09C12-C376-40B2-8D42-A50FB6EF1F24}" dt="2022-04-15T13:05:46.736" v="379" actId="27803"/>
          <ac:spMkLst>
            <pc:docMk/>
            <pc:sldMk cId="4255300691" sldId="329"/>
            <ac:spMk id="138" creationId="{D320A026-F7EE-4831-9956-A4ECACA59190}"/>
          </ac:spMkLst>
        </pc:spChg>
        <pc:spChg chg="mod">
          <ac:chgData name="hassan MH" userId="84cd2103f36ef0dc" providerId="LiveId" clId="{DEB09C12-C376-40B2-8D42-A50FB6EF1F24}" dt="2022-04-15T13:05:46.736" v="379" actId="27803"/>
          <ac:spMkLst>
            <pc:docMk/>
            <pc:sldMk cId="4255300691" sldId="329"/>
            <ac:spMk id="140" creationId="{7A153CC9-6EB5-491D-B8F4-CCEA32EF4DCE}"/>
          </ac:spMkLst>
        </pc:spChg>
        <pc:spChg chg="mod">
          <ac:chgData name="hassan MH" userId="84cd2103f36ef0dc" providerId="LiveId" clId="{DEB09C12-C376-40B2-8D42-A50FB6EF1F24}" dt="2022-04-15T13:05:46.736" v="379" actId="27803"/>
          <ac:spMkLst>
            <pc:docMk/>
            <pc:sldMk cId="4255300691" sldId="329"/>
            <ac:spMk id="141" creationId="{D948E114-3DCF-44E5-8D3C-A06324641FE4}"/>
          </ac:spMkLst>
        </pc:spChg>
        <pc:spChg chg="mod">
          <ac:chgData name="hassan MH" userId="84cd2103f36ef0dc" providerId="LiveId" clId="{DEB09C12-C376-40B2-8D42-A50FB6EF1F24}" dt="2022-04-15T13:05:46.736" v="379" actId="27803"/>
          <ac:spMkLst>
            <pc:docMk/>
            <pc:sldMk cId="4255300691" sldId="329"/>
            <ac:spMk id="142" creationId="{838002F6-3CB3-4F8F-8007-FCB9207E9C3B}"/>
          </ac:spMkLst>
        </pc:spChg>
        <pc:spChg chg="mod">
          <ac:chgData name="hassan MH" userId="84cd2103f36ef0dc" providerId="LiveId" clId="{DEB09C12-C376-40B2-8D42-A50FB6EF1F24}" dt="2022-04-15T13:05:46.736" v="379" actId="27803"/>
          <ac:spMkLst>
            <pc:docMk/>
            <pc:sldMk cId="4255300691" sldId="329"/>
            <ac:spMk id="143" creationId="{12F8CB35-A0FE-42DA-A05C-CE97AD1DCE49}"/>
          </ac:spMkLst>
        </pc:spChg>
        <pc:spChg chg="mod">
          <ac:chgData name="hassan MH" userId="84cd2103f36ef0dc" providerId="LiveId" clId="{DEB09C12-C376-40B2-8D42-A50FB6EF1F24}" dt="2022-04-15T13:05:46.736" v="379" actId="27803"/>
          <ac:spMkLst>
            <pc:docMk/>
            <pc:sldMk cId="4255300691" sldId="329"/>
            <ac:spMk id="144" creationId="{1F8A13FD-7F13-4F1D-8425-10FF9ADC5AE4}"/>
          </ac:spMkLst>
        </pc:spChg>
        <pc:spChg chg="mod">
          <ac:chgData name="hassan MH" userId="84cd2103f36ef0dc" providerId="LiveId" clId="{DEB09C12-C376-40B2-8D42-A50FB6EF1F24}" dt="2022-04-15T13:05:46.736" v="379" actId="27803"/>
          <ac:spMkLst>
            <pc:docMk/>
            <pc:sldMk cId="4255300691" sldId="329"/>
            <ac:spMk id="145" creationId="{AFB6ADC0-C790-4D17-AC18-484414B1F0F5}"/>
          </ac:spMkLst>
        </pc:spChg>
        <pc:spChg chg="mod">
          <ac:chgData name="hassan MH" userId="84cd2103f36ef0dc" providerId="LiveId" clId="{DEB09C12-C376-40B2-8D42-A50FB6EF1F24}" dt="2022-04-15T13:05:46.736" v="379" actId="27803"/>
          <ac:spMkLst>
            <pc:docMk/>
            <pc:sldMk cId="4255300691" sldId="329"/>
            <ac:spMk id="146" creationId="{B33E9C3E-DDEA-4F4D-A0E3-87269F1ACA9A}"/>
          </ac:spMkLst>
        </pc:spChg>
        <pc:spChg chg="mod">
          <ac:chgData name="hassan MH" userId="84cd2103f36ef0dc" providerId="LiveId" clId="{DEB09C12-C376-40B2-8D42-A50FB6EF1F24}" dt="2022-04-15T13:05:46.736" v="379" actId="27803"/>
          <ac:spMkLst>
            <pc:docMk/>
            <pc:sldMk cId="4255300691" sldId="329"/>
            <ac:spMk id="147" creationId="{C7CC8B2F-B00F-4804-ABFB-4B8748D96E0E}"/>
          </ac:spMkLst>
        </pc:spChg>
        <pc:spChg chg="mod">
          <ac:chgData name="hassan MH" userId="84cd2103f36ef0dc" providerId="LiveId" clId="{DEB09C12-C376-40B2-8D42-A50FB6EF1F24}" dt="2022-04-15T13:05:46.736" v="379" actId="27803"/>
          <ac:spMkLst>
            <pc:docMk/>
            <pc:sldMk cId="4255300691" sldId="329"/>
            <ac:spMk id="148" creationId="{B2AAC494-2960-4636-A668-174B92CF486A}"/>
          </ac:spMkLst>
        </pc:spChg>
        <pc:spChg chg="mod">
          <ac:chgData name="hassan MH" userId="84cd2103f36ef0dc" providerId="LiveId" clId="{DEB09C12-C376-40B2-8D42-A50FB6EF1F24}" dt="2022-04-15T13:05:46.736" v="379" actId="27803"/>
          <ac:spMkLst>
            <pc:docMk/>
            <pc:sldMk cId="4255300691" sldId="329"/>
            <ac:spMk id="150" creationId="{253BD475-12AA-4010-A7FC-196248FA628A}"/>
          </ac:spMkLst>
        </pc:spChg>
        <pc:spChg chg="mod">
          <ac:chgData name="hassan MH" userId="84cd2103f36ef0dc" providerId="LiveId" clId="{DEB09C12-C376-40B2-8D42-A50FB6EF1F24}" dt="2022-04-15T13:05:46.736" v="379" actId="27803"/>
          <ac:spMkLst>
            <pc:docMk/>
            <pc:sldMk cId="4255300691" sldId="329"/>
            <ac:spMk id="151" creationId="{A66D00C4-6D4E-4624-BBCC-7F284D07600D}"/>
          </ac:spMkLst>
        </pc:spChg>
        <pc:spChg chg="mod">
          <ac:chgData name="hassan MH" userId="84cd2103f36ef0dc" providerId="LiveId" clId="{DEB09C12-C376-40B2-8D42-A50FB6EF1F24}" dt="2022-04-15T13:05:46.736" v="379" actId="27803"/>
          <ac:spMkLst>
            <pc:docMk/>
            <pc:sldMk cId="4255300691" sldId="329"/>
            <ac:spMk id="152" creationId="{66E65985-8BE9-48F7-B91F-026432C89E44}"/>
          </ac:spMkLst>
        </pc:spChg>
        <pc:spChg chg="mod">
          <ac:chgData name="hassan MH" userId="84cd2103f36ef0dc" providerId="LiveId" clId="{DEB09C12-C376-40B2-8D42-A50FB6EF1F24}" dt="2022-04-15T13:05:46.736" v="379" actId="27803"/>
          <ac:spMkLst>
            <pc:docMk/>
            <pc:sldMk cId="4255300691" sldId="329"/>
            <ac:spMk id="153" creationId="{757FF8B2-24BF-432D-BE5C-F04C123973B1}"/>
          </ac:spMkLst>
        </pc:spChg>
        <pc:spChg chg="mod">
          <ac:chgData name="hassan MH" userId="84cd2103f36ef0dc" providerId="LiveId" clId="{DEB09C12-C376-40B2-8D42-A50FB6EF1F24}" dt="2022-04-15T13:05:46.736" v="379" actId="27803"/>
          <ac:spMkLst>
            <pc:docMk/>
            <pc:sldMk cId="4255300691" sldId="329"/>
            <ac:spMk id="155" creationId="{CAC754EF-DF29-4405-A1CC-88D2AA88452E}"/>
          </ac:spMkLst>
        </pc:spChg>
        <pc:spChg chg="mod">
          <ac:chgData name="hassan MH" userId="84cd2103f36ef0dc" providerId="LiveId" clId="{DEB09C12-C376-40B2-8D42-A50FB6EF1F24}" dt="2022-04-15T13:05:46.736" v="379" actId="27803"/>
          <ac:spMkLst>
            <pc:docMk/>
            <pc:sldMk cId="4255300691" sldId="329"/>
            <ac:spMk id="156" creationId="{73E9B273-31EA-4A46-B833-202265FA0060}"/>
          </ac:spMkLst>
        </pc:spChg>
        <pc:spChg chg="mod">
          <ac:chgData name="hassan MH" userId="84cd2103f36ef0dc" providerId="LiveId" clId="{DEB09C12-C376-40B2-8D42-A50FB6EF1F24}" dt="2022-04-15T13:05:46.736" v="379" actId="27803"/>
          <ac:spMkLst>
            <pc:docMk/>
            <pc:sldMk cId="4255300691" sldId="329"/>
            <ac:spMk id="157" creationId="{8FBB4C6F-EDA8-4A13-BCAA-23718212F225}"/>
          </ac:spMkLst>
        </pc:spChg>
        <pc:spChg chg="mod">
          <ac:chgData name="hassan MH" userId="84cd2103f36ef0dc" providerId="LiveId" clId="{DEB09C12-C376-40B2-8D42-A50FB6EF1F24}" dt="2022-04-15T13:05:46.736" v="379" actId="27803"/>
          <ac:spMkLst>
            <pc:docMk/>
            <pc:sldMk cId="4255300691" sldId="329"/>
            <ac:spMk id="159" creationId="{A4C88053-0B75-45DB-A1FC-137138921FC2}"/>
          </ac:spMkLst>
        </pc:spChg>
        <pc:spChg chg="mod">
          <ac:chgData name="hassan MH" userId="84cd2103f36ef0dc" providerId="LiveId" clId="{DEB09C12-C376-40B2-8D42-A50FB6EF1F24}" dt="2022-04-15T13:05:46.736" v="379" actId="27803"/>
          <ac:spMkLst>
            <pc:docMk/>
            <pc:sldMk cId="4255300691" sldId="329"/>
            <ac:spMk id="160" creationId="{AE9F930A-4378-4055-902B-46A3E8436FFF}"/>
          </ac:spMkLst>
        </pc:spChg>
        <pc:spChg chg="mod">
          <ac:chgData name="hassan MH" userId="84cd2103f36ef0dc" providerId="LiveId" clId="{DEB09C12-C376-40B2-8D42-A50FB6EF1F24}" dt="2022-04-15T13:05:46.736" v="379" actId="27803"/>
          <ac:spMkLst>
            <pc:docMk/>
            <pc:sldMk cId="4255300691" sldId="329"/>
            <ac:spMk id="161" creationId="{F211375D-04FA-401E-A6A5-E73CFEEDDC26}"/>
          </ac:spMkLst>
        </pc:spChg>
        <pc:spChg chg="mod">
          <ac:chgData name="hassan MH" userId="84cd2103f36ef0dc" providerId="LiveId" clId="{DEB09C12-C376-40B2-8D42-A50FB6EF1F24}" dt="2022-04-15T13:05:46.736" v="379" actId="27803"/>
          <ac:spMkLst>
            <pc:docMk/>
            <pc:sldMk cId="4255300691" sldId="329"/>
            <ac:spMk id="163" creationId="{BD685867-CC9C-4267-8CA9-433C0B24A421}"/>
          </ac:spMkLst>
        </pc:spChg>
        <pc:spChg chg="mod">
          <ac:chgData name="hassan MH" userId="84cd2103f36ef0dc" providerId="LiveId" clId="{DEB09C12-C376-40B2-8D42-A50FB6EF1F24}" dt="2022-04-15T13:05:46.736" v="379" actId="27803"/>
          <ac:spMkLst>
            <pc:docMk/>
            <pc:sldMk cId="4255300691" sldId="329"/>
            <ac:spMk id="165" creationId="{68ACF541-A982-423A-832F-2598524D3D02}"/>
          </ac:spMkLst>
        </pc:spChg>
        <pc:spChg chg="mod">
          <ac:chgData name="hassan MH" userId="84cd2103f36ef0dc" providerId="LiveId" clId="{DEB09C12-C376-40B2-8D42-A50FB6EF1F24}" dt="2022-04-15T13:05:46.736" v="379" actId="27803"/>
          <ac:spMkLst>
            <pc:docMk/>
            <pc:sldMk cId="4255300691" sldId="329"/>
            <ac:spMk id="166" creationId="{98F4CD98-9D7D-4831-B58A-3EE5D453F156}"/>
          </ac:spMkLst>
        </pc:spChg>
        <pc:spChg chg="mod">
          <ac:chgData name="hassan MH" userId="84cd2103f36ef0dc" providerId="LiveId" clId="{DEB09C12-C376-40B2-8D42-A50FB6EF1F24}" dt="2022-04-15T13:05:46.736" v="379" actId="27803"/>
          <ac:spMkLst>
            <pc:docMk/>
            <pc:sldMk cId="4255300691" sldId="329"/>
            <ac:spMk id="167" creationId="{0E042DD2-DCEC-4FBA-8269-3AFA960BC421}"/>
          </ac:spMkLst>
        </pc:spChg>
        <pc:spChg chg="mod">
          <ac:chgData name="hassan MH" userId="84cd2103f36ef0dc" providerId="LiveId" clId="{DEB09C12-C376-40B2-8D42-A50FB6EF1F24}" dt="2022-04-15T13:05:46.736" v="379" actId="27803"/>
          <ac:spMkLst>
            <pc:docMk/>
            <pc:sldMk cId="4255300691" sldId="329"/>
            <ac:spMk id="168" creationId="{A3698444-F97C-4D2C-9936-E9559E63702C}"/>
          </ac:spMkLst>
        </pc:spChg>
        <pc:spChg chg="mod">
          <ac:chgData name="hassan MH" userId="84cd2103f36ef0dc" providerId="LiveId" clId="{DEB09C12-C376-40B2-8D42-A50FB6EF1F24}" dt="2022-04-15T13:05:46.736" v="379" actId="27803"/>
          <ac:spMkLst>
            <pc:docMk/>
            <pc:sldMk cId="4255300691" sldId="329"/>
            <ac:spMk id="169" creationId="{76916D01-A5B9-4B1C-ABBE-B49DBFCE5B55}"/>
          </ac:spMkLst>
        </pc:spChg>
        <pc:spChg chg="mod">
          <ac:chgData name="hassan MH" userId="84cd2103f36ef0dc" providerId="LiveId" clId="{DEB09C12-C376-40B2-8D42-A50FB6EF1F24}" dt="2022-04-15T13:05:46.736" v="379" actId="27803"/>
          <ac:spMkLst>
            <pc:docMk/>
            <pc:sldMk cId="4255300691" sldId="329"/>
            <ac:spMk id="170" creationId="{221BB3EA-0CE3-4F52-BB17-1716210E5CD1}"/>
          </ac:spMkLst>
        </pc:spChg>
        <pc:spChg chg="mod">
          <ac:chgData name="hassan MH" userId="84cd2103f36ef0dc" providerId="LiveId" clId="{DEB09C12-C376-40B2-8D42-A50FB6EF1F24}" dt="2022-04-15T13:05:46.736" v="379" actId="27803"/>
          <ac:spMkLst>
            <pc:docMk/>
            <pc:sldMk cId="4255300691" sldId="329"/>
            <ac:spMk id="171" creationId="{D27D6ECE-8A82-41CA-9857-D2EF9937FEAB}"/>
          </ac:spMkLst>
        </pc:spChg>
        <pc:spChg chg="mod">
          <ac:chgData name="hassan MH" userId="84cd2103f36ef0dc" providerId="LiveId" clId="{DEB09C12-C376-40B2-8D42-A50FB6EF1F24}" dt="2022-04-15T13:05:46.736" v="379" actId="27803"/>
          <ac:spMkLst>
            <pc:docMk/>
            <pc:sldMk cId="4255300691" sldId="329"/>
            <ac:spMk id="172" creationId="{30769E34-2909-4129-94F4-6BD5D63753EC}"/>
          </ac:spMkLst>
        </pc:spChg>
        <pc:spChg chg="mod">
          <ac:chgData name="hassan MH" userId="84cd2103f36ef0dc" providerId="LiveId" clId="{DEB09C12-C376-40B2-8D42-A50FB6EF1F24}" dt="2022-04-15T13:05:46.736" v="379" actId="27803"/>
          <ac:spMkLst>
            <pc:docMk/>
            <pc:sldMk cId="4255300691" sldId="329"/>
            <ac:spMk id="174" creationId="{C9913673-C927-43EB-A4CE-C949A82FBF69}"/>
          </ac:spMkLst>
        </pc:spChg>
        <pc:spChg chg="mod">
          <ac:chgData name="hassan MH" userId="84cd2103f36ef0dc" providerId="LiveId" clId="{DEB09C12-C376-40B2-8D42-A50FB6EF1F24}" dt="2022-04-15T13:05:46.736" v="379" actId="27803"/>
          <ac:spMkLst>
            <pc:docMk/>
            <pc:sldMk cId="4255300691" sldId="329"/>
            <ac:spMk id="175" creationId="{5E94AD65-1E11-47B0-83B7-3F3261F6B38F}"/>
          </ac:spMkLst>
        </pc:spChg>
        <pc:spChg chg="mod">
          <ac:chgData name="hassan MH" userId="84cd2103f36ef0dc" providerId="LiveId" clId="{DEB09C12-C376-40B2-8D42-A50FB6EF1F24}" dt="2022-04-15T13:05:46.736" v="379" actId="27803"/>
          <ac:spMkLst>
            <pc:docMk/>
            <pc:sldMk cId="4255300691" sldId="329"/>
            <ac:spMk id="176" creationId="{9ED43C1F-4CDC-4C9F-92E3-9B47B9F97D64}"/>
          </ac:spMkLst>
        </pc:spChg>
        <pc:spChg chg="mod">
          <ac:chgData name="hassan MH" userId="84cd2103f36ef0dc" providerId="LiveId" clId="{DEB09C12-C376-40B2-8D42-A50FB6EF1F24}" dt="2022-04-15T13:05:46.736" v="379" actId="27803"/>
          <ac:spMkLst>
            <pc:docMk/>
            <pc:sldMk cId="4255300691" sldId="329"/>
            <ac:spMk id="178" creationId="{A37FD363-C45C-4F35-9F3C-2718ED8C754A}"/>
          </ac:spMkLst>
        </pc:spChg>
        <pc:spChg chg="mod">
          <ac:chgData name="hassan MH" userId="84cd2103f36ef0dc" providerId="LiveId" clId="{DEB09C12-C376-40B2-8D42-A50FB6EF1F24}" dt="2022-04-15T13:05:46.736" v="379" actId="27803"/>
          <ac:spMkLst>
            <pc:docMk/>
            <pc:sldMk cId="4255300691" sldId="329"/>
            <ac:spMk id="179" creationId="{0CC457C9-74A6-48C0-B2CE-B85A8EAD9A14}"/>
          </ac:spMkLst>
        </pc:spChg>
        <pc:spChg chg="mod">
          <ac:chgData name="hassan MH" userId="84cd2103f36ef0dc" providerId="LiveId" clId="{DEB09C12-C376-40B2-8D42-A50FB6EF1F24}" dt="2022-04-15T13:05:46.491" v="378"/>
          <ac:spMkLst>
            <pc:docMk/>
            <pc:sldMk cId="4255300691" sldId="329"/>
            <ac:spMk id="181" creationId="{3CCE6779-E6B9-4A50-83E3-C38E6C6BF2F8}"/>
          </ac:spMkLst>
        </pc:spChg>
        <pc:spChg chg="mod">
          <ac:chgData name="hassan MH" userId="84cd2103f36ef0dc" providerId="LiveId" clId="{DEB09C12-C376-40B2-8D42-A50FB6EF1F24}" dt="2022-04-15T13:05:46.491" v="378"/>
          <ac:spMkLst>
            <pc:docMk/>
            <pc:sldMk cId="4255300691" sldId="329"/>
            <ac:spMk id="182" creationId="{526DDC90-816F-4D5E-9637-D92164B5DB35}"/>
          </ac:spMkLst>
        </pc:spChg>
        <pc:spChg chg="del mod">
          <ac:chgData name="hassan MH" userId="84cd2103f36ef0dc" providerId="LiveId" clId="{DEB09C12-C376-40B2-8D42-A50FB6EF1F24}" dt="2022-04-15T13:06:50.527" v="389" actId="478"/>
          <ac:spMkLst>
            <pc:docMk/>
            <pc:sldMk cId="4255300691" sldId="329"/>
            <ac:spMk id="186" creationId="{2C639063-B0C8-4062-B800-94F23B5529E8}"/>
          </ac:spMkLst>
        </pc:spChg>
        <pc:spChg chg="mod">
          <ac:chgData name="hassan MH" userId="84cd2103f36ef0dc" providerId="LiveId" clId="{DEB09C12-C376-40B2-8D42-A50FB6EF1F24}" dt="2022-04-15T13:06:41.716" v="384" actId="27803"/>
          <ac:spMkLst>
            <pc:docMk/>
            <pc:sldMk cId="4255300691" sldId="329"/>
            <ac:spMk id="188" creationId="{76BFE93A-4209-41F5-96AA-CBF4706F480F}"/>
          </ac:spMkLst>
        </pc:spChg>
        <pc:spChg chg="mod">
          <ac:chgData name="hassan MH" userId="84cd2103f36ef0dc" providerId="LiveId" clId="{DEB09C12-C376-40B2-8D42-A50FB6EF1F24}" dt="2022-04-15T13:06:41.716" v="384" actId="27803"/>
          <ac:spMkLst>
            <pc:docMk/>
            <pc:sldMk cId="4255300691" sldId="329"/>
            <ac:spMk id="189" creationId="{06384144-AD1E-49AF-9639-01C98E1DEFB9}"/>
          </ac:spMkLst>
        </pc:spChg>
        <pc:spChg chg="mod">
          <ac:chgData name="hassan MH" userId="84cd2103f36ef0dc" providerId="LiveId" clId="{DEB09C12-C376-40B2-8D42-A50FB6EF1F24}" dt="2022-04-15T13:06:41.716" v="384" actId="27803"/>
          <ac:spMkLst>
            <pc:docMk/>
            <pc:sldMk cId="4255300691" sldId="329"/>
            <ac:spMk id="190" creationId="{CFB2A04A-9476-468A-8273-5985BEBC52C4}"/>
          </ac:spMkLst>
        </pc:spChg>
        <pc:spChg chg="mod">
          <ac:chgData name="hassan MH" userId="84cd2103f36ef0dc" providerId="LiveId" clId="{DEB09C12-C376-40B2-8D42-A50FB6EF1F24}" dt="2022-04-15T13:06:41.716" v="384" actId="27803"/>
          <ac:spMkLst>
            <pc:docMk/>
            <pc:sldMk cId="4255300691" sldId="329"/>
            <ac:spMk id="191" creationId="{C9775F97-9412-41F0-90FD-5D1E7C805EB9}"/>
          </ac:spMkLst>
        </pc:spChg>
        <pc:spChg chg="mod">
          <ac:chgData name="hassan MH" userId="84cd2103f36ef0dc" providerId="LiveId" clId="{DEB09C12-C376-40B2-8D42-A50FB6EF1F24}" dt="2022-04-15T13:06:41.716" v="384" actId="27803"/>
          <ac:spMkLst>
            <pc:docMk/>
            <pc:sldMk cId="4255300691" sldId="329"/>
            <ac:spMk id="192" creationId="{6306001E-8EF7-41CE-A73F-2D4043455758}"/>
          </ac:spMkLst>
        </pc:spChg>
        <pc:spChg chg="mod">
          <ac:chgData name="hassan MH" userId="84cd2103f36ef0dc" providerId="LiveId" clId="{DEB09C12-C376-40B2-8D42-A50FB6EF1F24}" dt="2022-04-15T13:06:46.248" v="388" actId="1076"/>
          <ac:spMkLst>
            <pc:docMk/>
            <pc:sldMk cId="4255300691" sldId="329"/>
            <ac:spMk id="193" creationId="{215137AA-D484-4D71-AEF7-1B078E412BC2}"/>
          </ac:spMkLst>
        </pc:spChg>
        <pc:spChg chg="mod">
          <ac:chgData name="hassan MH" userId="84cd2103f36ef0dc" providerId="LiveId" clId="{DEB09C12-C376-40B2-8D42-A50FB6EF1F24}" dt="2022-04-15T13:06:41.716" v="384" actId="27803"/>
          <ac:spMkLst>
            <pc:docMk/>
            <pc:sldMk cId="4255300691" sldId="329"/>
            <ac:spMk id="194" creationId="{422DD001-FEAC-4DC5-88D2-4BD8A30DD59C}"/>
          </ac:spMkLst>
        </pc:spChg>
        <pc:spChg chg="mod">
          <ac:chgData name="hassan MH" userId="84cd2103f36ef0dc" providerId="LiveId" clId="{DEB09C12-C376-40B2-8D42-A50FB6EF1F24}" dt="2022-04-15T13:06:41.716" v="384" actId="27803"/>
          <ac:spMkLst>
            <pc:docMk/>
            <pc:sldMk cId="4255300691" sldId="329"/>
            <ac:spMk id="195" creationId="{8314A008-51F7-48BB-918A-5CF99E2DDB60}"/>
          </ac:spMkLst>
        </pc:spChg>
        <pc:spChg chg="del mod">
          <ac:chgData name="hassan MH" userId="84cd2103f36ef0dc" providerId="LiveId" clId="{DEB09C12-C376-40B2-8D42-A50FB6EF1F24}" dt="2022-04-15T13:06:50.527" v="389" actId="478"/>
          <ac:spMkLst>
            <pc:docMk/>
            <pc:sldMk cId="4255300691" sldId="329"/>
            <ac:spMk id="196" creationId="{318AEDEC-9FD6-4945-BBA7-77DF7535A5BC}"/>
          </ac:spMkLst>
        </pc:spChg>
        <pc:spChg chg="mod">
          <ac:chgData name="hassan MH" userId="84cd2103f36ef0dc" providerId="LiveId" clId="{DEB09C12-C376-40B2-8D42-A50FB6EF1F24}" dt="2022-04-15T13:09:06.026" v="394" actId="27803"/>
          <ac:spMkLst>
            <pc:docMk/>
            <pc:sldMk cId="4255300691" sldId="329"/>
            <ac:spMk id="201" creationId="{4E4AC98D-6D97-4CFB-8940-DDEFD81C4DAA}"/>
          </ac:spMkLst>
        </pc:spChg>
        <pc:spChg chg="mod">
          <ac:chgData name="hassan MH" userId="84cd2103f36ef0dc" providerId="LiveId" clId="{DEB09C12-C376-40B2-8D42-A50FB6EF1F24}" dt="2022-04-15T13:09:06.026" v="394" actId="27803"/>
          <ac:spMkLst>
            <pc:docMk/>
            <pc:sldMk cId="4255300691" sldId="329"/>
            <ac:spMk id="203" creationId="{0B763CB1-4BC5-467F-8A60-F29232D7D08C}"/>
          </ac:spMkLst>
        </pc:spChg>
        <pc:spChg chg="mod">
          <ac:chgData name="hassan MH" userId="84cd2103f36ef0dc" providerId="LiveId" clId="{DEB09C12-C376-40B2-8D42-A50FB6EF1F24}" dt="2022-04-15T13:09:06.026" v="394" actId="27803"/>
          <ac:spMkLst>
            <pc:docMk/>
            <pc:sldMk cId="4255300691" sldId="329"/>
            <ac:spMk id="204" creationId="{7547CE7B-98A2-4290-A9AA-F630CF245BBD}"/>
          </ac:spMkLst>
        </pc:spChg>
        <pc:spChg chg="mod">
          <ac:chgData name="hassan MH" userId="84cd2103f36ef0dc" providerId="LiveId" clId="{DEB09C12-C376-40B2-8D42-A50FB6EF1F24}" dt="2022-04-15T13:09:17.940" v="399" actId="207"/>
          <ac:spMkLst>
            <pc:docMk/>
            <pc:sldMk cId="4255300691" sldId="329"/>
            <ac:spMk id="205" creationId="{E412448D-7B57-49E9-B1C8-7D20B3D2610C}"/>
          </ac:spMkLst>
        </pc:spChg>
        <pc:spChg chg="mod">
          <ac:chgData name="hassan MH" userId="84cd2103f36ef0dc" providerId="LiveId" clId="{DEB09C12-C376-40B2-8D42-A50FB6EF1F24}" dt="2022-04-15T13:09:06.026" v="394" actId="27803"/>
          <ac:spMkLst>
            <pc:docMk/>
            <pc:sldMk cId="4255300691" sldId="329"/>
            <ac:spMk id="206" creationId="{49D1916D-4C30-4282-BDCE-41FA03441A47}"/>
          </ac:spMkLst>
        </pc:spChg>
        <pc:spChg chg="mod">
          <ac:chgData name="hassan MH" userId="84cd2103f36ef0dc" providerId="LiveId" clId="{DEB09C12-C376-40B2-8D42-A50FB6EF1F24}" dt="2022-04-15T13:09:14.416" v="398" actId="207"/>
          <ac:spMkLst>
            <pc:docMk/>
            <pc:sldMk cId="4255300691" sldId="329"/>
            <ac:spMk id="207" creationId="{11D7429C-D326-4C81-8FE3-66959AEA5EF0}"/>
          </ac:spMkLst>
        </pc:spChg>
        <pc:spChg chg="mod">
          <ac:chgData name="hassan MH" userId="84cd2103f36ef0dc" providerId="LiveId" clId="{DEB09C12-C376-40B2-8D42-A50FB6EF1F24}" dt="2022-04-15T13:09:06.026" v="394" actId="27803"/>
          <ac:spMkLst>
            <pc:docMk/>
            <pc:sldMk cId="4255300691" sldId="329"/>
            <ac:spMk id="210" creationId="{15A88935-8AD7-4ABB-ABEE-8B1C4FF6FA3A}"/>
          </ac:spMkLst>
        </pc:spChg>
        <pc:spChg chg="mod">
          <ac:chgData name="hassan MH" userId="84cd2103f36ef0dc" providerId="LiveId" clId="{DEB09C12-C376-40B2-8D42-A50FB6EF1F24}" dt="2022-04-15T13:09:23.520" v="400" actId="207"/>
          <ac:spMkLst>
            <pc:docMk/>
            <pc:sldMk cId="4255300691" sldId="329"/>
            <ac:spMk id="211" creationId="{E07E5BE4-7BD1-460B-A136-43D785475CC7}"/>
          </ac:spMkLst>
        </pc:spChg>
        <pc:spChg chg="mod">
          <ac:chgData name="hassan MH" userId="84cd2103f36ef0dc" providerId="LiveId" clId="{DEB09C12-C376-40B2-8D42-A50FB6EF1F24}" dt="2022-04-15T13:09:06.026" v="394" actId="27803"/>
          <ac:spMkLst>
            <pc:docMk/>
            <pc:sldMk cId="4255300691" sldId="329"/>
            <ac:spMk id="213" creationId="{7064F277-AA15-4A1B-A2E0-A73C724F91EF}"/>
          </ac:spMkLst>
        </pc:spChg>
        <pc:spChg chg="mod">
          <ac:chgData name="hassan MH" userId="84cd2103f36ef0dc" providerId="LiveId" clId="{DEB09C12-C376-40B2-8D42-A50FB6EF1F24}" dt="2022-04-15T13:09:06.026" v="394" actId="27803"/>
          <ac:spMkLst>
            <pc:docMk/>
            <pc:sldMk cId="4255300691" sldId="329"/>
            <ac:spMk id="214" creationId="{F54C1A27-315D-485C-9F59-FC85AEBA3F13}"/>
          </ac:spMkLst>
        </pc:spChg>
        <pc:spChg chg="mod">
          <ac:chgData name="hassan MH" userId="84cd2103f36ef0dc" providerId="LiveId" clId="{DEB09C12-C376-40B2-8D42-A50FB6EF1F24}" dt="2022-04-15T13:09:06.026" v="394" actId="27803"/>
          <ac:spMkLst>
            <pc:docMk/>
            <pc:sldMk cId="4255300691" sldId="329"/>
            <ac:spMk id="215" creationId="{853BF2BA-56B7-4C1A-8E12-5F53C28AA16B}"/>
          </ac:spMkLst>
        </pc:spChg>
        <pc:spChg chg="mod">
          <ac:chgData name="hassan MH" userId="84cd2103f36ef0dc" providerId="LiveId" clId="{DEB09C12-C376-40B2-8D42-A50FB6EF1F24}" dt="2022-04-15T13:09:06.026" v="394" actId="27803"/>
          <ac:spMkLst>
            <pc:docMk/>
            <pc:sldMk cId="4255300691" sldId="329"/>
            <ac:spMk id="216" creationId="{51F8AA28-5027-4E91-A1B0-C940205869ED}"/>
          </ac:spMkLst>
        </pc:spChg>
        <pc:spChg chg="mod">
          <ac:chgData name="hassan MH" userId="84cd2103f36ef0dc" providerId="LiveId" clId="{DEB09C12-C376-40B2-8D42-A50FB6EF1F24}" dt="2022-04-15T13:09:06.026" v="394" actId="27803"/>
          <ac:spMkLst>
            <pc:docMk/>
            <pc:sldMk cId="4255300691" sldId="329"/>
            <ac:spMk id="218" creationId="{9E913D7A-2C65-4EE1-A91F-8A139A4F9297}"/>
          </ac:spMkLst>
        </pc:spChg>
        <pc:spChg chg="mod">
          <ac:chgData name="hassan MH" userId="84cd2103f36ef0dc" providerId="LiveId" clId="{DEB09C12-C376-40B2-8D42-A50FB6EF1F24}" dt="2022-04-15T13:09:10.683" v="395" actId="207"/>
          <ac:spMkLst>
            <pc:docMk/>
            <pc:sldMk cId="4255300691" sldId="329"/>
            <ac:spMk id="220" creationId="{A21202DA-DCBD-4FCA-A59C-7CD43617EBE3}"/>
          </ac:spMkLst>
        </pc:spChg>
        <pc:spChg chg="mod">
          <ac:chgData name="hassan MH" userId="84cd2103f36ef0dc" providerId="LiveId" clId="{DEB09C12-C376-40B2-8D42-A50FB6EF1F24}" dt="2022-04-15T13:09:06.026" v="394" actId="27803"/>
          <ac:spMkLst>
            <pc:docMk/>
            <pc:sldMk cId="4255300691" sldId="329"/>
            <ac:spMk id="221" creationId="{4AAA4E24-E099-40F5-9562-B8BA638B8000}"/>
          </ac:spMkLst>
        </pc:spChg>
        <pc:spChg chg="mod">
          <ac:chgData name="hassan MH" userId="84cd2103f36ef0dc" providerId="LiveId" clId="{DEB09C12-C376-40B2-8D42-A50FB6EF1F24}" dt="2022-04-15T13:09:33.224" v="402" actId="1076"/>
          <ac:spMkLst>
            <pc:docMk/>
            <pc:sldMk cId="4255300691" sldId="329"/>
            <ac:spMk id="223" creationId="{0BBF1B4C-B5BE-474C-9078-3FB67C71F01D}"/>
          </ac:spMkLst>
        </pc:spChg>
        <pc:spChg chg="mod">
          <ac:chgData name="hassan MH" userId="84cd2103f36ef0dc" providerId="LiveId" clId="{DEB09C12-C376-40B2-8D42-A50FB6EF1F24}" dt="2022-04-15T13:09:06.026" v="394" actId="27803"/>
          <ac:spMkLst>
            <pc:docMk/>
            <pc:sldMk cId="4255300691" sldId="329"/>
            <ac:spMk id="225" creationId="{CA84B9AE-439E-4D22-ABF0-A1ADF4E06ADB}"/>
          </ac:spMkLst>
        </pc:spChg>
        <pc:spChg chg="mod">
          <ac:chgData name="hassan MH" userId="84cd2103f36ef0dc" providerId="LiveId" clId="{DEB09C12-C376-40B2-8D42-A50FB6EF1F24}" dt="2022-04-15T13:09:06.026" v="394" actId="27803"/>
          <ac:spMkLst>
            <pc:docMk/>
            <pc:sldMk cId="4255300691" sldId="329"/>
            <ac:spMk id="226" creationId="{7701D6D1-492A-40D3-9334-1D8DF932F282}"/>
          </ac:spMkLst>
        </pc:spChg>
        <pc:spChg chg="mod">
          <ac:chgData name="hassan MH" userId="84cd2103f36ef0dc" providerId="LiveId" clId="{DEB09C12-C376-40B2-8D42-A50FB6EF1F24}" dt="2022-04-15T13:09:06.026" v="394" actId="27803"/>
          <ac:spMkLst>
            <pc:docMk/>
            <pc:sldMk cId="4255300691" sldId="329"/>
            <ac:spMk id="227" creationId="{B6D23946-ADF0-462D-81D2-685BF3CC8AC2}"/>
          </ac:spMkLst>
        </pc:spChg>
        <pc:spChg chg="mod">
          <ac:chgData name="hassan MH" userId="84cd2103f36ef0dc" providerId="LiveId" clId="{DEB09C12-C376-40B2-8D42-A50FB6EF1F24}" dt="2022-04-15T13:09:06.026" v="394" actId="27803"/>
          <ac:spMkLst>
            <pc:docMk/>
            <pc:sldMk cId="4255300691" sldId="329"/>
            <ac:spMk id="228" creationId="{7627F111-E99F-41CE-B832-5830E46540EF}"/>
          </ac:spMkLst>
        </pc:spChg>
        <pc:spChg chg="mod">
          <ac:chgData name="hassan MH" userId="84cd2103f36ef0dc" providerId="LiveId" clId="{DEB09C12-C376-40B2-8D42-A50FB6EF1F24}" dt="2022-04-15T13:09:06.026" v="394" actId="27803"/>
          <ac:spMkLst>
            <pc:docMk/>
            <pc:sldMk cId="4255300691" sldId="329"/>
            <ac:spMk id="229" creationId="{81CF4446-176C-4B32-B7F3-7F6FE7013DEC}"/>
          </ac:spMkLst>
        </pc:spChg>
        <pc:spChg chg="mod">
          <ac:chgData name="hassan MH" userId="84cd2103f36ef0dc" providerId="LiveId" clId="{DEB09C12-C376-40B2-8D42-A50FB6EF1F24}" dt="2022-04-15T13:09:06.026" v="394" actId="27803"/>
          <ac:spMkLst>
            <pc:docMk/>
            <pc:sldMk cId="4255300691" sldId="329"/>
            <ac:spMk id="230" creationId="{2FFED2C8-66D7-4F86-8F31-936ECE2465C8}"/>
          </ac:spMkLst>
        </pc:spChg>
        <pc:grpChg chg="add del mod">
          <ac:chgData name="hassan MH" userId="84cd2103f36ef0dc" providerId="LiveId" clId="{DEB09C12-C376-40B2-8D42-A50FB6EF1F24}" dt="2022-04-15T13:05:46.736" v="379" actId="27803"/>
          <ac:grpSpMkLst>
            <pc:docMk/>
            <pc:sldMk cId="4255300691" sldId="329"/>
            <ac:grpSpMk id="86" creationId="{5F36F3DC-4509-4F14-BF98-AD51AA8E16B6}"/>
          </ac:grpSpMkLst>
        </pc:grpChg>
        <pc:grpChg chg="mod">
          <ac:chgData name="hassan MH" userId="84cd2103f36ef0dc" providerId="LiveId" clId="{DEB09C12-C376-40B2-8D42-A50FB6EF1F24}" dt="2022-04-15T13:05:46.736" v="379" actId="27803"/>
          <ac:grpSpMkLst>
            <pc:docMk/>
            <pc:sldMk cId="4255300691" sldId="329"/>
            <ac:grpSpMk id="87" creationId="{0734E409-7B35-4354-9BEB-623B1695475E}"/>
          </ac:grpSpMkLst>
        </pc:grpChg>
        <pc:grpChg chg="mod">
          <ac:chgData name="hassan MH" userId="84cd2103f36ef0dc" providerId="LiveId" clId="{DEB09C12-C376-40B2-8D42-A50FB6EF1F24}" dt="2022-04-15T13:05:46.736" v="379" actId="27803"/>
          <ac:grpSpMkLst>
            <pc:docMk/>
            <pc:sldMk cId="4255300691" sldId="329"/>
            <ac:grpSpMk id="90" creationId="{3F6A7161-94B9-43B6-BC34-6C58A1AADB52}"/>
          </ac:grpSpMkLst>
        </pc:grpChg>
        <pc:grpChg chg="mod">
          <ac:chgData name="hassan MH" userId="84cd2103f36ef0dc" providerId="LiveId" clId="{DEB09C12-C376-40B2-8D42-A50FB6EF1F24}" dt="2022-04-15T13:05:46.736" v="379" actId="27803"/>
          <ac:grpSpMkLst>
            <pc:docMk/>
            <pc:sldMk cId="4255300691" sldId="329"/>
            <ac:grpSpMk id="92" creationId="{30D707C0-50B1-4600-BD1B-D1F7A58AA2AB}"/>
          </ac:grpSpMkLst>
        </pc:grpChg>
        <pc:grpChg chg="mod">
          <ac:chgData name="hassan MH" userId="84cd2103f36ef0dc" providerId="LiveId" clId="{DEB09C12-C376-40B2-8D42-A50FB6EF1F24}" dt="2022-04-15T13:05:46.736" v="379" actId="27803"/>
          <ac:grpSpMkLst>
            <pc:docMk/>
            <pc:sldMk cId="4255300691" sldId="329"/>
            <ac:grpSpMk id="97" creationId="{16ACF89A-CF07-42F5-A53A-69D732378C8C}"/>
          </ac:grpSpMkLst>
        </pc:grpChg>
        <pc:grpChg chg="mod">
          <ac:chgData name="hassan MH" userId="84cd2103f36ef0dc" providerId="LiveId" clId="{DEB09C12-C376-40B2-8D42-A50FB6EF1F24}" dt="2022-04-15T13:05:46.736" v="379" actId="27803"/>
          <ac:grpSpMkLst>
            <pc:docMk/>
            <pc:sldMk cId="4255300691" sldId="329"/>
            <ac:grpSpMk id="103" creationId="{17AA050A-07C2-4CCC-9E69-07C9DFED6EAA}"/>
          </ac:grpSpMkLst>
        </pc:grpChg>
        <pc:grpChg chg="mod">
          <ac:chgData name="hassan MH" userId="84cd2103f36ef0dc" providerId="LiveId" clId="{DEB09C12-C376-40B2-8D42-A50FB6EF1F24}" dt="2022-04-15T13:05:46.736" v="379" actId="27803"/>
          <ac:grpSpMkLst>
            <pc:docMk/>
            <pc:sldMk cId="4255300691" sldId="329"/>
            <ac:grpSpMk id="106" creationId="{654A9398-BE19-44E7-9694-1418FF394849}"/>
          </ac:grpSpMkLst>
        </pc:grpChg>
        <pc:grpChg chg="mod">
          <ac:chgData name="hassan MH" userId="84cd2103f36ef0dc" providerId="LiveId" clId="{DEB09C12-C376-40B2-8D42-A50FB6EF1F24}" dt="2022-04-15T13:05:46.736" v="379" actId="27803"/>
          <ac:grpSpMkLst>
            <pc:docMk/>
            <pc:sldMk cId="4255300691" sldId="329"/>
            <ac:grpSpMk id="111" creationId="{C9D645EA-C6CB-41F0-88D1-EFCAA999FF2C}"/>
          </ac:grpSpMkLst>
        </pc:grpChg>
        <pc:grpChg chg="mod">
          <ac:chgData name="hassan MH" userId="84cd2103f36ef0dc" providerId="LiveId" clId="{DEB09C12-C376-40B2-8D42-A50FB6EF1F24}" dt="2022-04-15T13:05:46.736" v="379" actId="27803"/>
          <ac:grpSpMkLst>
            <pc:docMk/>
            <pc:sldMk cId="4255300691" sldId="329"/>
            <ac:grpSpMk id="121" creationId="{7DB0511F-910E-4BF1-8A1D-A2463B9A079B}"/>
          </ac:grpSpMkLst>
        </pc:grpChg>
        <pc:grpChg chg="mod">
          <ac:chgData name="hassan MH" userId="84cd2103f36ef0dc" providerId="LiveId" clId="{DEB09C12-C376-40B2-8D42-A50FB6EF1F24}" dt="2022-04-15T13:05:46.736" v="379" actId="27803"/>
          <ac:grpSpMkLst>
            <pc:docMk/>
            <pc:sldMk cId="4255300691" sldId="329"/>
            <ac:grpSpMk id="128" creationId="{B629ABAA-A0D9-4E71-874D-9EF597F72151}"/>
          </ac:grpSpMkLst>
        </pc:grpChg>
        <pc:grpChg chg="mod">
          <ac:chgData name="hassan MH" userId="84cd2103f36ef0dc" providerId="LiveId" clId="{DEB09C12-C376-40B2-8D42-A50FB6EF1F24}" dt="2022-04-15T13:05:46.736" v="379" actId="27803"/>
          <ac:grpSpMkLst>
            <pc:docMk/>
            <pc:sldMk cId="4255300691" sldId="329"/>
            <ac:grpSpMk id="132" creationId="{FAE0EE8D-1A9C-4105-A873-E121C5B67DD9}"/>
          </ac:grpSpMkLst>
        </pc:grpChg>
        <pc:grpChg chg="mod">
          <ac:chgData name="hassan MH" userId="84cd2103f36ef0dc" providerId="LiveId" clId="{DEB09C12-C376-40B2-8D42-A50FB6EF1F24}" dt="2022-04-15T13:05:46.736" v="379" actId="27803"/>
          <ac:grpSpMkLst>
            <pc:docMk/>
            <pc:sldMk cId="4255300691" sldId="329"/>
            <ac:grpSpMk id="139" creationId="{038F48B6-78D6-4DA9-A794-AF137388AF57}"/>
          </ac:grpSpMkLst>
        </pc:grpChg>
        <pc:grpChg chg="mod">
          <ac:chgData name="hassan MH" userId="84cd2103f36ef0dc" providerId="LiveId" clId="{DEB09C12-C376-40B2-8D42-A50FB6EF1F24}" dt="2022-04-15T13:05:46.736" v="379" actId="27803"/>
          <ac:grpSpMkLst>
            <pc:docMk/>
            <pc:sldMk cId="4255300691" sldId="329"/>
            <ac:grpSpMk id="149" creationId="{4B27393A-477C-400B-BA39-FC099D94283B}"/>
          </ac:grpSpMkLst>
        </pc:grpChg>
        <pc:grpChg chg="mod">
          <ac:chgData name="hassan MH" userId="84cd2103f36ef0dc" providerId="LiveId" clId="{DEB09C12-C376-40B2-8D42-A50FB6EF1F24}" dt="2022-04-15T13:05:46.736" v="379" actId="27803"/>
          <ac:grpSpMkLst>
            <pc:docMk/>
            <pc:sldMk cId="4255300691" sldId="329"/>
            <ac:grpSpMk id="154" creationId="{620F407D-9688-4417-B148-97D6126645DE}"/>
          </ac:grpSpMkLst>
        </pc:grpChg>
        <pc:grpChg chg="mod">
          <ac:chgData name="hassan MH" userId="84cd2103f36ef0dc" providerId="LiveId" clId="{DEB09C12-C376-40B2-8D42-A50FB6EF1F24}" dt="2022-04-15T13:05:46.736" v="379" actId="27803"/>
          <ac:grpSpMkLst>
            <pc:docMk/>
            <pc:sldMk cId="4255300691" sldId="329"/>
            <ac:grpSpMk id="158" creationId="{547AB7E3-72D0-4E0C-B3DD-A6F1FCBE08AA}"/>
          </ac:grpSpMkLst>
        </pc:grpChg>
        <pc:grpChg chg="mod">
          <ac:chgData name="hassan MH" userId="84cd2103f36ef0dc" providerId="LiveId" clId="{DEB09C12-C376-40B2-8D42-A50FB6EF1F24}" dt="2022-04-15T13:05:46.736" v="379" actId="27803"/>
          <ac:grpSpMkLst>
            <pc:docMk/>
            <pc:sldMk cId="4255300691" sldId="329"/>
            <ac:grpSpMk id="162" creationId="{4B4C0FBF-A54A-4540-9977-A58F48BBF61D}"/>
          </ac:grpSpMkLst>
        </pc:grpChg>
        <pc:grpChg chg="mod">
          <ac:chgData name="hassan MH" userId="84cd2103f36ef0dc" providerId="LiveId" clId="{DEB09C12-C376-40B2-8D42-A50FB6EF1F24}" dt="2022-04-15T13:05:46.736" v="379" actId="27803"/>
          <ac:grpSpMkLst>
            <pc:docMk/>
            <pc:sldMk cId="4255300691" sldId="329"/>
            <ac:grpSpMk id="164" creationId="{D068CC26-E93E-4371-8206-EC4E622AEDCE}"/>
          </ac:grpSpMkLst>
        </pc:grpChg>
        <pc:grpChg chg="mod">
          <ac:chgData name="hassan MH" userId="84cd2103f36ef0dc" providerId="LiveId" clId="{DEB09C12-C376-40B2-8D42-A50FB6EF1F24}" dt="2022-04-15T13:05:46.736" v="379" actId="27803"/>
          <ac:grpSpMkLst>
            <pc:docMk/>
            <pc:sldMk cId="4255300691" sldId="329"/>
            <ac:grpSpMk id="173" creationId="{6A9F4016-B09A-4344-AA4A-AD254689ECA8}"/>
          </ac:grpSpMkLst>
        </pc:grpChg>
        <pc:grpChg chg="mod">
          <ac:chgData name="hassan MH" userId="84cd2103f36ef0dc" providerId="LiveId" clId="{DEB09C12-C376-40B2-8D42-A50FB6EF1F24}" dt="2022-04-15T13:05:46.736" v="379" actId="27803"/>
          <ac:grpSpMkLst>
            <pc:docMk/>
            <pc:sldMk cId="4255300691" sldId="329"/>
            <ac:grpSpMk id="177" creationId="{D8B7ADFA-47F1-4A03-A8D0-43F66DDD4CF5}"/>
          </ac:grpSpMkLst>
        </pc:grpChg>
        <pc:grpChg chg="add del mod ord">
          <ac:chgData name="hassan MH" userId="84cd2103f36ef0dc" providerId="LiveId" clId="{DEB09C12-C376-40B2-8D42-A50FB6EF1F24}" dt="2022-04-15T13:05:46.491" v="378"/>
          <ac:grpSpMkLst>
            <pc:docMk/>
            <pc:sldMk cId="4255300691" sldId="329"/>
            <ac:grpSpMk id="180" creationId="{815A94DA-183B-46E3-B78E-F5569DFB23CA}"/>
          </ac:grpSpMkLst>
        </pc:grpChg>
        <pc:grpChg chg="del mod">
          <ac:chgData name="hassan MH" userId="84cd2103f36ef0dc" providerId="LiveId" clId="{DEB09C12-C376-40B2-8D42-A50FB6EF1F24}" dt="2022-04-15T13:06:41.716" v="384" actId="27803"/>
          <ac:grpSpMkLst>
            <pc:docMk/>
            <pc:sldMk cId="4255300691" sldId="329"/>
            <ac:grpSpMk id="185" creationId="{F4A177B1-5B9E-4126-B8CE-A953BDE206C5}"/>
          </ac:grpSpMkLst>
        </pc:grpChg>
        <pc:grpChg chg="del mod">
          <ac:chgData name="hassan MH" userId="84cd2103f36ef0dc" providerId="LiveId" clId="{DEB09C12-C376-40B2-8D42-A50FB6EF1F24}" dt="2022-04-15T13:06:50.527" v="389" actId="478"/>
          <ac:grpSpMkLst>
            <pc:docMk/>
            <pc:sldMk cId="4255300691" sldId="329"/>
            <ac:grpSpMk id="187" creationId="{7A7F46CE-4536-4F3A-9DDC-8D146035F48A}"/>
          </ac:grpSpMkLst>
        </pc:grpChg>
        <pc:grpChg chg="del mod">
          <ac:chgData name="hassan MH" userId="84cd2103f36ef0dc" providerId="LiveId" clId="{DEB09C12-C376-40B2-8D42-A50FB6EF1F24}" dt="2022-04-15T13:09:40.195" v="403" actId="478"/>
          <ac:grpSpMkLst>
            <pc:docMk/>
            <pc:sldMk cId="4255300691" sldId="329"/>
            <ac:grpSpMk id="199" creationId="{DFA81D0E-29F8-44A9-AD46-F4E16F61FCB2}"/>
          </ac:grpSpMkLst>
        </pc:grpChg>
        <pc:grpChg chg="mod">
          <ac:chgData name="hassan MH" userId="84cd2103f36ef0dc" providerId="LiveId" clId="{DEB09C12-C376-40B2-8D42-A50FB6EF1F24}" dt="2022-04-15T13:09:06.026" v="394" actId="27803"/>
          <ac:grpSpMkLst>
            <pc:docMk/>
            <pc:sldMk cId="4255300691" sldId="329"/>
            <ac:grpSpMk id="200" creationId="{CD78C271-EFD8-46AE-9280-26A232539000}"/>
          </ac:grpSpMkLst>
        </pc:grpChg>
        <pc:grpChg chg="mod">
          <ac:chgData name="hassan MH" userId="84cd2103f36ef0dc" providerId="LiveId" clId="{DEB09C12-C376-40B2-8D42-A50FB6EF1F24}" dt="2022-04-15T13:09:06.026" v="394" actId="27803"/>
          <ac:grpSpMkLst>
            <pc:docMk/>
            <pc:sldMk cId="4255300691" sldId="329"/>
            <ac:grpSpMk id="202" creationId="{023AA886-1110-477B-A5B1-ED08ACD6F36A}"/>
          </ac:grpSpMkLst>
        </pc:grpChg>
        <pc:grpChg chg="mod">
          <ac:chgData name="hassan MH" userId="84cd2103f36ef0dc" providerId="LiveId" clId="{DEB09C12-C376-40B2-8D42-A50FB6EF1F24}" dt="2022-04-15T13:09:06.026" v="394" actId="27803"/>
          <ac:grpSpMkLst>
            <pc:docMk/>
            <pc:sldMk cId="4255300691" sldId="329"/>
            <ac:grpSpMk id="208" creationId="{0EB158C7-F621-48EC-914A-18E9E32072FE}"/>
          </ac:grpSpMkLst>
        </pc:grpChg>
        <pc:grpChg chg="mod">
          <ac:chgData name="hassan MH" userId="84cd2103f36ef0dc" providerId="LiveId" clId="{DEB09C12-C376-40B2-8D42-A50FB6EF1F24}" dt="2022-04-15T13:09:06.026" v="394" actId="27803"/>
          <ac:grpSpMkLst>
            <pc:docMk/>
            <pc:sldMk cId="4255300691" sldId="329"/>
            <ac:grpSpMk id="209" creationId="{792A3894-5899-460A-89C8-06E08639B28A}"/>
          </ac:grpSpMkLst>
        </pc:grpChg>
        <pc:grpChg chg="mod">
          <ac:chgData name="hassan MH" userId="84cd2103f36ef0dc" providerId="LiveId" clId="{DEB09C12-C376-40B2-8D42-A50FB6EF1F24}" dt="2022-04-15T13:09:06.026" v="394" actId="27803"/>
          <ac:grpSpMkLst>
            <pc:docMk/>
            <pc:sldMk cId="4255300691" sldId="329"/>
            <ac:grpSpMk id="212" creationId="{D79205B2-AC0C-4863-93B5-D5545CF02FFE}"/>
          </ac:grpSpMkLst>
        </pc:grpChg>
        <pc:grpChg chg="mod">
          <ac:chgData name="hassan MH" userId="84cd2103f36ef0dc" providerId="LiveId" clId="{DEB09C12-C376-40B2-8D42-A50FB6EF1F24}" dt="2022-04-15T13:09:06.026" v="394" actId="27803"/>
          <ac:grpSpMkLst>
            <pc:docMk/>
            <pc:sldMk cId="4255300691" sldId="329"/>
            <ac:grpSpMk id="217" creationId="{56AEBAE2-10F4-4D31-BCFD-1B88760AA3BE}"/>
          </ac:grpSpMkLst>
        </pc:grpChg>
        <pc:grpChg chg="mod">
          <ac:chgData name="hassan MH" userId="84cd2103f36ef0dc" providerId="LiveId" clId="{DEB09C12-C376-40B2-8D42-A50FB6EF1F24}" dt="2022-04-15T13:09:06.026" v="394" actId="27803"/>
          <ac:grpSpMkLst>
            <pc:docMk/>
            <pc:sldMk cId="4255300691" sldId="329"/>
            <ac:grpSpMk id="219" creationId="{624B1CD5-C735-4691-ACD4-732E0480DD0F}"/>
          </ac:grpSpMkLst>
        </pc:grpChg>
        <pc:grpChg chg="mod">
          <ac:chgData name="hassan MH" userId="84cd2103f36ef0dc" providerId="LiveId" clId="{DEB09C12-C376-40B2-8D42-A50FB6EF1F24}" dt="2022-04-15T13:09:06.026" v="394" actId="27803"/>
          <ac:grpSpMkLst>
            <pc:docMk/>
            <pc:sldMk cId="4255300691" sldId="329"/>
            <ac:grpSpMk id="222" creationId="{54D87D23-9E1E-444F-8675-2BE622E2B819}"/>
          </ac:grpSpMkLst>
        </pc:grpChg>
        <pc:grpChg chg="mod">
          <ac:chgData name="hassan MH" userId="84cd2103f36ef0dc" providerId="LiveId" clId="{DEB09C12-C376-40B2-8D42-A50FB6EF1F24}" dt="2022-04-15T13:09:06.026" v="394" actId="27803"/>
          <ac:grpSpMkLst>
            <pc:docMk/>
            <pc:sldMk cId="4255300691" sldId="329"/>
            <ac:grpSpMk id="224" creationId="{42A3AB5C-A4B3-4F86-BC4F-788917C7A13A}"/>
          </ac:grpSpMkLst>
        </pc:grpChg>
        <pc:picChg chg="add del mod">
          <ac:chgData name="hassan MH" userId="84cd2103f36ef0dc" providerId="LiveId" clId="{DEB09C12-C376-40B2-8D42-A50FB6EF1F24}" dt="2022-04-15T13:09:41.506" v="404" actId="478"/>
          <ac:picMkLst>
            <pc:docMk/>
            <pc:sldMk cId="4255300691" sldId="329"/>
            <ac:picMk id="85" creationId="{30357EA0-E464-426E-89D0-3AA5B3127F5A}"/>
          </ac:picMkLst>
        </pc:picChg>
        <pc:picChg chg="add del mod">
          <ac:chgData name="hassan MH" userId="84cd2103f36ef0dc" providerId="LiveId" clId="{DEB09C12-C376-40B2-8D42-A50FB6EF1F24}" dt="2022-04-15T13:06:41.716" v="384" actId="27803"/>
          <ac:picMkLst>
            <pc:docMk/>
            <pc:sldMk cId="4255300691" sldId="329"/>
            <ac:picMk id="184" creationId="{791DF6BC-B3BB-48EF-BFCE-1DB970244239}"/>
          </ac:picMkLst>
        </pc:picChg>
        <pc:picChg chg="add del mod">
          <ac:chgData name="hassan MH" userId="84cd2103f36ef0dc" providerId="LiveId" clId="{DEB09C12-C376-40B2-8D42-A50FB6EF1F24}" dt="2022-04-15T13:09:06.026" v="394" actId="27803"/>
          <ac:picMkLst>
            <pc:docMk/>
            <pc:sldMk cId="4255300691" sldId="329"/>
            <ac:picMk id="198" creationId="{F7CEC916-68D0-42D1-893E-57BE8B419276}"/>
          </ac:picMkLst>
        </pc:picChg>
        <pc:picChg chg="add mod">
          <ac:chgData name="hassan MH" userId="84cd2103f36ef0dc" providerId="LiveId" clId="{DEB09C12-C376-40B2-8D42-A50FB6EF1F24}" dt="2022-04-15T14:16:49.142" v="731" actId="1076"/>
          <ac:picMkLst>
            <pc:docMk/>
            <pc:sldMk cId="4255300691" sldId="329"/>
            <ac:picMk id="232" creationId="{E01F95C2-1BB6-4DF3-B65E-C47B03FF042A}"/>
          </ac:picMkLst>
        </pc:picChg>
        <pc:picChg chg="add mod">
          <ac:chgData name="hassan MH" userId="84cd2103f36ef0dc" providerId="LiveId" clId="{DEB09C12-C376-40B2-8D42-A50FB6EF1F24}" dt="2022-04-15T13:14:10.083" v="413" actId="1076"/>
          <ac:picMkLst>
            <pc:docMk/>
            <pc:sldMk cId="4255300691" sldId="329"/>
            <ac:picMk id="234" creationId="{7AA115C7-31D6-4F2F-8E87-DE1EB11CE8F7}"/>
          </ac:picMkLst>
        </pc:picChg>
        <pc:picChg chg="add mod">
          <ac:chgData name="hassan MH" userId="84cd2103f36ef0dc" providerId="LiveId" clId="{DEB09C12-C376-40B2-8D42-A50FB6EF1F24}" dt="2022-04-15T13:14:12.838" v="416" actId="1076"/>
          <ac:picMkLst>
            <pc:docMk/>
            <pc:sldMk cId="4255300691" sldId="329"/>
            <ac:picMk id="236" creationId="{664D2351-D6A0-46DB-A5A6-719D58FDA4E2}"/>
          </ac:picMkLst>
        </pc:picChg>
        <pc:picChg chg="add mod">
          <ac:chgData name="hassan MH" userId="84cd2103f36ef0dc" providerId="LiveId" clId="{DEB09C12-C376-40B2-8D42-A50FB6EF1F24}" dt="2022-04-15T13:14:15.140" v="417" actId="1076"/>
          <ac:picMkLst>
            <pc:docMk/>
            <pc:sldMk cId="4255300691" sldId="329"/>
            <ac:picMk id="238" creationId="{CDABD244-8406-4DF0-AE15-B42A9D2596B5}"/>
          </ac:picMkLst>
        </pc:picChg>
      </pc:sldChg>
      <pc:sldChg chg="addSp delSp modSp add del mod">
        <pc:chgData name="hassan MH" userId="84cd2103f36ef0dc" providerId="LiveId" clId="{DEB09C12-C376-40B2-8D42-A50FB6EF1F24}" dt="2022-04-15T16:03:32.083" v="2210" actId="47"/>
        <pc:sldMkLst>
          <pc:docMk/>
          <pc:sldMk cId="3106940011" sldId="330"/>
        </pc:sldMkLst>
        <pc:spChg chg="del">
          <ac:chgData name="hassan MH" userId="84cd2103f36ef0dc" providerId="LiveId" clId="{DEB09C12-C376-40B2-8D42-A50FB6EF1F24}" dt="2022-04-15T14:11:10.332" v="648" actId="478"/>
          <ac:spMkLst>
            <pc:docMk/>
            <pc:sldMk cId="3106940011" sldId="330"/>
            <ac:spMk id="10" creationId="{2AEEF5BE-C344-4D57-9215-C0F1E4A8EF06}"/>
          </ac:spMkLst>
        </pc:spChg>
        <pc:spChg chg="del">
          <ac:chgData name="hassan MH" userId="84cd2103f36ef0dc" providerId="LiveId" clId="{DEB09C12-C376-40B2-8D42-A50FB6EF1F24}" dt="2022-04-15T14:11:11.318" v="649" actId="478"/>
          <ac:spMkLst>
            <pc:docMk/>
            <pc:sldMk cId="3106940011" sldId="330"/>
            <ac:spMk id="19" creationId="{64DB9AF5-4CAB-4A48-A3C6-EF59FA4E2DAC}"/>
          </ac:spMkLst>
        </pc:spChg>
        <pc:spChg chg="add mod ord">
          <ac:chgData name="hassan MH" userId="84cd2103f36ef0dc" providerId="LiveId" clId="{DEB09C12-C376-40B2-8D42-A50FB6EF1F24}" dt="2022-04-15T14:11:15.353" v="651" actId="167"/>
          <ac:spMkLst>
            <pc:docMk/>
            <pc:sldMk cId="3106940011" sldId="330"/>
            <ac:spMk id="21" creationId="{4392A2DE-A1D3-4D10-87ED-5B1ACBEBBD5A}"/>
          </ac:spMkLst>
        </pc:spChg>
        <pc:spChg chg="add mod ord">
          <ac:chgData name="hassan MH" userId="84cd2103f36ef0dc" providerId="LiveId" clId="{DEB09C12-C376-40B2-8D42-A50FB6EF1F24}" dt="2022-04-15T14:11:15.353" v="651" actId="167"/>
          <ac:spMkLst>
            <pc:docMk/>
            <pc:sldMk cId="3106940011" sldId="330"/>
            <ac:spMk id="23" creationId="{FAAC5370-DFFE-4311-A689-F2A88EF5C95B}"/>
          </ac:spMkLst>
        </pc:spChg>
        <pc:spChg chg="del">
          <ac:chgData name="hassan MH" userId="84cd2103f36ef0dc" providerId="LiveId" clId="{DEB09C12-C376-40B2-8D42-A50FB6EF1F24}" dt="2022-04-15T13:56:25.739" v="431" actId="478"/>
          <ac:spMkLst>
            <pc:docMk/>
            <pc:sldMk cId="3106940011" sldId="330"/>
            <ac:spMk id="31" creationId="{1AF59666-C334-4C56-8EB4-11CEFD4F12F8}"/>
          </ac:spMkLst>
        </pc:spChg>
      </pc:sldChg>
      <pc:sldChg chg="addSp delSp modSp add del mod ord">
        <pc:chgData name="hassan MH" userId="84cd2103f36ef0dc" providerId="LiveId" clId="{DEB09C12-C376-40B2-8D42-A50FB6EF1F24}" dt="2022-04-15T14:03:36.886" v="556" actId="47"/>
        <pc:sldMkLst>
          <pc:docMk/>
          <pc:sldMk cId="1213491134" sldId="331"/>
        </pc:sldMkLst>
        <pc:spChg chg="mod">
          <ac:chgData name="hassan MH" userId="84cd2103f36ef0dc" providerId="LiveId" clId="{DEB09C12-C376-40B2-8D42-A50FB6EF1F24}" dt="2022-04-15T14:02:28.158" v="541" actId="1076"/>
          <ac:spMkLst>
            <pc:docMk/>
            <pc:sldMk cId="1213491134" sldId="331"/>
            <ac:spMk id="8" creationId="{7D491AE9-538C-4C21-B0C1-3D0004632857}"/>
          </ac:spMkLst>
        </pc:spChg>
        <pc:spChg chg="mod">
          <ac:chgData name="hassan MH" userId="84cd2103f36ef0dc" providerId="LiveId" clId="{DEB09C12-C376-40B2-8D42-A50FB6EF1F24}" dt="2022-04-15T14:02:48.885" v="545" actId="1076"/>
          <ac:spMkLst>
            <pc:docMk/>
            <pc:sldMk cId="1213491134" sldId="331"/>
            <ac:spMk id="9" creationId="{C8B70419-674E-408C-BA40-75A92326E929}"/>
          </ac:spMkLst>
        </pc:spChg>
        <pc:spChg chg="mod">
          <ac:chgData name="hassan MH" userId="84cd2103f36ef0dc" providerId="LiveId" clId="{DEB09C12-C376-40B2-8D42-A50FB6EF1F24}" dt="2022-04-15T14:02:26.065" v="540" actId="1076"/>
          <ac:spMkLst>
            <pc:docMk/>
            <pc:sldMk cId="1213491134" sldId="331"/>
            <ac:spMk id="10" creationId="{2AEEF5BE-C344-4D57-9215-C0F1E4A8EF06}"/>
          </ac:spMkLst>
        </pc:spChg>
        <pc:spChg chg="del">
          <ac:chgData name="hassan MH" userId="84cd2103f36ef0dc" providerId="LiveId" clId="{DEB09C12-C376-40B2-8D42-A50FB6EF1F24}" dt="2022-04-15T13:59:24.325" v="476" actId="478"/>
          <ac:spMkLst>
            <pc:docMk/>
            <pc:sldMk cId="1213491134" sldId="331"/>
            <ac:spMk id="13" creationId="{10953DA8-2034-4987-84AE-99F02925F3DA}"/>
          </ac:spMkLst>
        </pc:spChg>
        <pc:spChg chg="mod">
          <ac:chgData name="hassan MH" userId="84cd2103f36ef0dc" providerId="LiveId" clId="{DEB09C12-C376-40B2-8D42-A50FB6EF1F24}" dt="2022-04-15T14:03:06.415" v="548" actId="1076"/>
          <ac:spMkLst>
            <pc:docMk/>
            <pc:sldMk cId="1213491134" sldId="331"/>
            <ac:spMk id="14" creationId="{FF46C56F-2A13-4DD9-95CC-91FEFF572BE9}"/>
          </ac:spMkLst>
        </pc:spChg>
        <pc:spChg chg="mod">
          <ac:chgData name="hassan MH" userId="84cd2103f36ef0dc" providerId="LiveId" clId="{DEB09C12-C376-40B2-8D42-A50FB6EF1F24}" dt="2022-04-15T14:03:04.522" v="546" actId="1076"/>
          <ac:spMkLst>
            <pc:docMk/>
            <pc:sldMk cId="1213491134" sldId="331"/>
            <ac:spMk id="18" creationId="{6BD793D1-B608-45E1-8D77-DB2D96521206}"/>
          </ac:spMkLst>
        </pc:spChg>
        <pc:spChg chg="mod">
          <ac:chgData name="hassan MH" userId="84cd2103f36ef0dc" providerId="LiveId" clId="{DEB09C12-C376-40B2-8D42-A50FB6EF1F24}" dt="2022-04-15T14:02:26.065" v="540" actId="1076"/>
          <ac:spMkLst>
            <pc:docMk/>
            <pc:sldMk cId="1213491134" sldId="331"/>
            <ac:spMk id="19" creationId="{64DB9AF5-4CAB-4A48-A3C6-EF59FA4E2DAC}"/>
          </ac:spMkLst>
        </pc:spChg>
        <pc:spChg chg="del">
          <ac:chgData name="hassan MH" userId="84cd2103f36ef0dc" providerId="LiveId" clId="{DEB09C12-C376-40B2-8D42-A50FB6EF1F24}" dt="2022-04-15T13:59:26.981" v="478" actId="478"/>
          <ac:spMkLst>
            <pc:docMk/>
            <pc:sldMk cId="1213491134" sldId="331"/>
            <ac:spMk id="20" creationId="{DDB83184-C0F0-4D85-91C8-9C410CE836B1}"/>
          </ac:spMkLst>
        </pc:spChg>
        <pc:spChg chg="add mod">
          <ac:chgData name="hassan MH" userId="84cd2103f36ef0dc" providerId="LiveId" clId="{DEB09C12-C376-40B2-8D42-A50FB6EF1F24}" dt="2022-04-15T14:01:42.011" v="531" actId="164"/>
          <ac:spMkLst>
            <pc:docMk/>
            <pc:sldMk cId="1213491134" sldId="331"/>
            <ac:spMk id="21" creationId="{5B7FD0E4-513C-420F-963E-D48965292E2A}"/>
          </ac:spMkLst>
        </pc:spChg>
        <pc:spChg chg="add mod">
          <ac:chgData name="hassan MH" userId="84cd2103f36ef0dc" providerId="LiveId" clId="{DEB09C12-C376-40B2-8D42-A50FB6EF1F24}" dt="2022-04-15T14:01:42.011" v="531" actId="164"/>
          <ac:spMkLst>
            <pc:docMk/>
            <pc:sldMk cId="1213491134" sldId="331"/>
            <ac:spMk id="23" creationId="{74093387-6CB0-403B-A7E1-939DF13DDEFE}"/>
          </ac:spMkLst>
        </pc:spChg>
        <pc:spChg chg="del">
          <ac:chgData name="hassan MH" userId="84cd2103f36ef0dc" providerId="LiveId" clId="{DEB09C12-C376-40B2-8D42-A50FB6EF1F24}" dt="2022-04-15T13:59:25.955" v="477" actId="478"/>
          <ac:spMkLst>
            <pc:docMk/>
            <pc:sldMk cId="1213491134" sldId="331"/>
            <ac:spMk id="31" creationId="{1AF59666-C334-4C56-8EB4-11CEFD4F12F8}"/>
          </ac:spMkLst>
        </pc:spChg>
        <pc:spChg chg="del">
          <ac:chgData name="hassan MH" userId="84cd2103f36ef0dc" providerId="LiveId" clId="{DEB09C12-C376-40B2-8D42-A50FB6EF1F24}" dt="2022-04-15T13:59:27.689" v="479" actId="478"/>
          <ac:spMkLst>
            <pc:docMk/>
            <pc:sldMk cId="1213491134" sldId="331"/>
            <ac:spMk id="32" creationId="{D8006052-8C72-4DE3-8ED1-AD19A69D62FE}"/>
          </ac:spMkLst>
        </pc:spChg>
        <pc:grpChg chg="add mod">
          <ac:chgData name="hassan MH" userId="84cd2103f36ef0dc" providerId="LiveId" clId="{DEB09C12-C376-40B2-8D42-A50FB6EF1F24}" dt="2022-04-15T14:02:42.727" v="544" actId="12788"/>
          <ac:grpSpMkLst>
            <pc:docMk/>
            <pc:sldMk cId="1213491134" sldId="331"/>
            <ac:grpSpMk id="3" creationId="{264C22AE-F5BF-4924-86F4-0AE74E2961F2}"/>
          </ac:grpSpMkLst>
        </pc:grpChg>
        <pc:picChg chg="del">
          <ac:chgData name="hassan MH" userId="84cd2103f36ef0dc" providerId="LiveId" clId="{DEB09C12-C376-40B2-8D42-A50FB6EF1F24}" dt="2022-04-15T13:59:26.981" v="478" actId="478"/>
          <ac:picMkLst>
            <pc:docMk/>
            <pc:sldMk cId="1213491134" sldId="331"/>
            <ac:picMk id="26" creationId="{D39E9CA6-8601-44E5-8E04-B80227C301ED}"/>
          </ac:picMkLst>
        </pc:picChg>
      </pc:sldChg>
      <pc:sldChg chg="addSp delSp modSp add mod modNotesTx">
        <pc:chgData name="hassan MH" userId="84cd2103f36ef0dc" providerId="LiveId" clId="{DEB09C12-C376-40B2-8D42-A50FB6EF1F24}" dt="2022-04-15T16:56:34.383" v="2266"/>
        <pc:sldMkLst>
          <pc:docMk/>
          <pc:sldMk cId="1719007704" sldId="332"/>
        </pc:sldMkLst>
        <pc:spChg chg="mod">
          <ac:chgData name="hassan MH" userId="84cd2103f36ef0dc" providerId="LiveId" clId="{DEB09C12-C376-40B2-8D42-A50FB6EF1F24}" dt="2022-04-15T14:03:57.956" v="562" actId="1076"/>
          <ac:spMkLst>
            <pc:docMk/>
            <pc:sldMk cId="1719007704" sldId="332"/>
            <ac:spMk id="10" creationId="{2AEEF5BE-C344-4D57-9215-C0F1E4A8EF06}"/>
          </ac:spMkLst>
        </pc:spChg>
        <pc:spChg chg="del">
          <ac:chgData name="hassan MH" userId="84cd2103f36ef0dc" providerId="LiveId" clId="{DEB09C12-C376-40B2-8D42-A50FB6EF1F24}" dt="2022-04-15T14:03:21.250" v="550" actId="478"/>
          <ac:spMkLst>
            <pc:docMk/>
            <pc:sldMk cId="1719007704" sldId="332"/>
            <ac:spMk id="11" creationId="{40DE4D7D-B8A8-4F7A-8A68-6C1AEAA48B6D}"/>
          </ac:spMkLst>
        </pc:spChg>
        <pc:spChg chg="del">
          <ac:chgData name="hassan MH" userId="84cd2103f36ef0dc" providerId="LiveId" clId="{DEB09C12-C376-40B2-8D42-A50FB6EF1F24}" dt="2022-04-15T14:03:21.690" v="551" actId="478"/>
          <ac:spMkLst>
            <pc:docMk/>
            <pc:sldMk cId="1719007704" sldId="332"/>
            <ac:spMk id="12" creationId="{C9F90269-84F3-4085-BEBE-AE8B30E9CC70}"/>
          </ac:spMkLst>
        </pc:spChg>
        <pc:spChg chg="del">
          <ac:chgData name="hassan MH" userId="84cd2103f36ef0dc" providerId="LiveId" clId="{DEB09C12-C376-40B2-8D42-A50FB6EF1F24}" dt="2022-04-15T14:03:22.144" v="552" actId="478"/>
          <ac:spMkLst>
            <pc:docMk/>
            <pc:sldMk cId="1719007704" sldId="332"/>
            <ac:spMk id="13" creationId="{10953DA8-2034-4987-84AE-99F02925F3DA}"/>
          </ac:spMkLst>
        </pc:spChg>
        <pc:spChg chg="del">
          <ac:chgData name="hassan MH" userId="84cd2103f36ef0dc" providerId="LiveId" clId="{DEB09C12-C376-40B2-8D42-A50FB6EF1F24}" dt="2022-04-15T14:03:23.613" v="553" actId="478"/>
          <ac:spMkLst>
            <pc:docMk/>
            <pc:sldMk cId="1719007704" sldId="332"/>
            <ac:spMk id="14" creationId="{FF46C56F-2A13-4DD9-95CC-91FEFF572BE9}"/>
          </ac:spMkLst>
        </pc:spChg>
        <pc:spChg chg="add mod">
          <ac:chgData name="hassan MH" userId="84cd2103f36ef0dc" providerId="LiveId" clId="{DEB09C12-C376-40B2-8D42-A50FB6EF1F24}" dt="2022-04-15T14:08:38.096" v="615" actId="1076"/>
          <ac:spMkLst>
            <pc:docMk/>
            <pc:sldMk cId="1719007704" sldId="332"/>
            <ac:spMk id="15" creationId="{4C544C68-F987-4052-9C90-CC4DC29724BE}"/>
          </ac:spMkLst>
        </pc:spChg>
        <pc:spChg chg="mod topLvl">
          <ac:chgData name="hassan MH" userId="84cd2103f36ef0dc" providerId="LiveId" clId="{DEB09C12-C376-40B2-8D42-A50FB6EF1F24}" dt="2022-04-15T15:59:22.753" v="2142" actId="164"/>
          <ac:spMkLst>
            <pc:docMk/>
            <pc:sldMk cId="1719007704" sldId="332"/>
            <ac:spMk id="20" creationId="{B9591290-2908-4FD1-BEC6-6522468E0514}"/>
          </ac:spMkLst>
        </pc:spChg>
        <pc:spChg chg="del mod topLvl">
          <ac:chgData name="hassan MH" userId="84cd2103f36ef0dc" providerId="LiveId" clId="{DEB09C12-C376-40B2-8D42-A50FB6EF1F24}" dt="2022-04-15T14:08:23.212" v="612" actId="478"/>
          <ac:spMkLst>
            <pc:docMk/>
            <pc:sldMk cId="1719007704" sldId="332"/>
            <ac:spMk id="21" creationId="{61630D5B-0CB3-4C9F-820D-A91C0AF8338B}"/>
          </ac:spMkLst>
        </pc:spChg>
        <pc:spChg chg="add mod">
          <ac:chgData name="hassan MH" userId="84cd2103f36ef0dc" providerId="LiveId" clId="{DEB09C12-C376-40B2-8D42-A50FB6EF1F24}" dt="2022-04-15T14:03:57.956" v="562" actId="1076"/>
          <ac:spMkLst>
            <pc:docMk/>
            <pc:sldMk cId="1719007704" sldId="332"/>
            <ac:spMk id="22" creationId="{1F919D1E-B6AD-403A-9855-3C633E3A029B}"/>
          </ac:spMkLst>
        </pc:spChg>
        <pc:spChg chg="mod">
          <ac:chgData name="hassan MH" userId="84cd2103f36ef0dc" providerId="LiveId" clId="{DEB09C12-C376-40B2-8D42-A50FB6EF1F24}" dt="2022-04-15T14:11:55.812" v="657" actId="165"/>
          <ac:spMkLst>
            <pc:docMk/>
            <pc:sldMk cId="1719007704" sldId="332"/>
            <ac:spMk id="31" creationId="{EBB69E7E-D999-4C2D-A0BE-722359D3F064}"/>
          </ac:spMkLst>
        </pc:spChg>
        <pc:spChg chg="mod">
          <ac:chgData name="hassan MH" userId="84cd2103f36ef0dc" providerId="LiveId" clId="{DEB09C12-C376-40B2-8D42-A50FB6EF1F24}" dt="2022-04-15T14:11:55.812" v="657" actId="165"/>
          <ac:spMkLst>
            <pc:docMk/>
            <pc:sldMk cId="1719007704" sldId="332"/>
            <ac:spMk id="32" creationId="{5F4F6023-1A6F-4DDE-98C9-36FB68EED51F}"/>
          </ac:spMkLst>
        </pc:spChg>
        <pc:spChg chg="mod">
          <ac:chgData name="hassan MH" userId="84cd2103f36ef0dc" providerId="LiveId" clId="{DEB09C12-C376-40B2-8D42-A50FB6EF1F24}" dt="2022-04-15T14:11:55.812" v="657" actId="165"/>
          <ac:spMkLst>
            <pc:docMk/>
            <pc:sldMk cId="1719007704" sldId="332"/>
            <ac:spMk id="33" creationId="{F734D782-3EE4-4160-9B40-1D57D9BD4C51}"/>
          </ac:spMkLst>
        </pc:spChg>
        <pc:spChg chg="mod">
          <ac:chgData name="hassan MH" userId="84cd2103f36ef0dc" providerId="LiveId" clId="{DEB09C12-C376-40B2-8D42-A50FB6EF1F24}" dt="2022-04-15T14:11:55.812" v="657" actId="165"/>
          <ac:spMkLst>
            <pc:docMk/>
            <pc:sldMk cId="1719007704" sldId="332"/>
            <ac:spMk id="34" creationId="{11C57E76-E80B-4B6A-9F60-95E88287F74D}"/>
          </ac:spMkLst>
        </pc:spChg>
        <pc:spChg chg="mod">
          <ac:chgData name="hassan MH" userId="84cd2103f36ef0dc" providerId="LiveId" clId="{DEB09C12-C376-40B2-8D42-A50FB6EF1F24}" dt="2022-04-15T14:11:55.812" v="657" actId="165"/>
          <ac:spMkLst>
            <pc:docMk/>
            <pc:sldMk cId="1719007704" sldId="332"/>
            <ac:spMk id="35" creationId="{EB03CEB9-4A05-4761-9123-99FD1832617A}"/>
          </ac:spMkLst>
        </pc:spChg>
        <pc:spChg chg="mod">
          <ac:chgData name="hassan MH" userId="84cd2103f36ef0dc" providerId="LiveId" clId="{DEB09C12-C376-40B2-8D42-A50FB6EF1F24}" dt="2022-04-15T14:11:55.812" v="657" actId="165"/>
          <ac:spMkLst>
            <pc:docMk/>
            <pc:sldMk cId="1719007704" sldId="332"/>
            <ac:spMk id="37" creationId="{3D8EE9C2-F942-4383-A418-EC6E0A5839E2}"/>
          </ac:spMkLst>
        </pc:spChg>
        <pc:spChg chg="mod">
          <ac:chgData name="hassan MH" userId="84cd2103f36ef0dc" providerId="LiveId" clId="{DEB09C12-C376-40B2-8D42-A50FB6EF1F24}" dt="2022-04-15T14:11:55.812" v="657" actId="165"/>
          <ac:spMkLst>
            <pc:docMk/>
            <pc:sldMk cId="1719007704" sldId="332"/>
            <ac:spMk id="38" creationId="{382D7A1A-D78D-46B4-AF0F-535287AB4239}"/>
          </ac:spMkLst>
        </pc:spChg>
        <pc:spChg chg="mod topLvl">
          <ac:chgData name="hassan MH" userId="84cd2103f36ef0dc" providerId="LiveId" clId="{DEB09C12-C376-40B2-8D42-A50FB6EF1F24}" dt="2022-04-15T15:27:25.668" v="1642" actId="164"/>
          <ac:spMkLst>
            <pc:docMk/>
            <pc:sldMk cId="1719007704" sldId="332"/>
            <ac:spMk id="39" creationId="{070A82B1-E8EC-4FE1-B249-39DCE861FF19}"/>
          </ac:spMkLst>
        </pc:spChg>
        <pc:spChg chg="mod">
          <ac:chgData name="hassan MH" userId="84cd2103f36ef0dc" providerId="LiveId" clId="{DEB09C12-C376-40B2-8D42-A50FB6EF1F24}" dt="2022-04-15T14:11:58.493" v="658" actId="207"/>
          <ac:spMkLst>
            <pc:docMk/>
            <pc:sldMk cId="1719007704" sldId="332"/>
            <ac:spMk id="41" creationId="{2C444405-217C-467F-83BD-26BAC2257A70}"/>
          </ac:spMkLst>
        </pc:spChg>
        <pc:spChg chg="mod">
          <ac:chgData name="hassan MH" userId="84cd2103f36ef0dc" providerId="LiveId" clId="{DEB09C12-C376-40B2-8D42-A50FB6EF1F24}" dt="2022-04-15T14:11:58.493" v="658" actId="207"/>
          <ac:spMkLst>
            <pc:docMk/>
            <pc:sldMk cId="1719007704" sldId="332"/>
            <ac:spMk id="42" creationId="{46CFA8E0-EAD2-4101-9165-223F40723CDD}"/>
          </ac:spMkLst>
        </pc:spChg>
        <pc:spChg chg="mod">
          <ac:chgData name="hassan MH" userId="84cd2103f36ef0dc" providerId="LiveId" clId="{DEB09C12-C376-40B2-8D42-A50FB6EF1F24}" dt="2022-04-15T14:11:58.493" v="658" actId="207"/>
          <ac:spMkLst>
            <pc:docMk/>
            <pc:sldMk cId="1719007704" sldId="332"/>
            <ac:spMk id="43" creationId="{6CBEB1D9-AD3F-4C68-96D6-B2D272F9215D}"/>
          </ac:spMkLst>
        </pc:spChg>
        <pc:spChg chg="mod">
          <ac:chgData name="hassan MH" userId="84cd2103f36ef0dc" providerId="LiveId" clId="{DEB09C12-C376-40B2-8D42-A50FB6EF1F24}" dt="2022-04-15T14:11:58.493" v="658" actId="207"/>
          <ac:spMkLst>
            <pc:docMk/>
            <pc:sldMk cId="1719007704" sldId="332"/>
            <ac:spMk id="44" creationId="{5791E03E-7529-4383-B05D-5E2B90A3D86D}"/>
          </ac:spMkLst>
        </pc:spChg>
        <pc:spChg chg="mod">
          <ac:chgData name="hassan MH" userId="84cd2103f36ef0dc" providerId="LiveId" clId="{DEB09C12-C376-40B2-8D42-A50FB6EF1F24}" dt="2022-04-15T14:11:58.493" v="658" actId="207"/>
          <ac:spMkLst>
            <pc:docMk/>
            <pc:sldMk cId="1719007704" sldId="332"/>
            <ac:spMk id="45" creationId="{51746043-CEA3-4A02-B273-709456672909}"/>
          </ac:spMkLst>
        </pc:spChg>
        <pc:spChg chg="mod">
          <ac:chgData name="hassan MH" userId="84cd2103f36ef0dc" providerId="LiveId" clId="{DEB09C12-C376-40B2-8D42-A50FB6EF1F24}" dt="2022-04-15T14:11:58.493" v="658" actId="207"/>
          <ac:spMkLst>
            <pc:docMk/>
            <pc:sldMk cId="1719007704" sldId="332"/>
            <ac:spMk id="46" creationId="{7B7F8991-B365-48DE-809A-0CC6C7C34A0E}"/>
          </ac:spMkLst>
        </pc:spChg>
        <pc:spChg chg="mod">
          <ac:chgData name="hassan MH" userId="84cd2103f36ef0dc" providerId="LiveId" clId="{DEB09C12-C376-40B2-8D42-A50FB6EF1F24}" dt="2022-04-15T14:11:58.493" v="658" actId="207"/>
          <ac:spMkLst>
            <pc:docMk/>
            <pc:sldMk cId="1719007704" sldId="332"/>
            <ac:spMk id="47" creationId="{4003D515-C497-49F7-B70C-0A4029351108}"/>
          </ac:spMkLst>
        </pc:spChg>
        <pc:spChg chg="mod">
          <ac:chgData name="hassan MH" userId="84cd2103f36ef0dc" providerId="LiveId" clId="{DEB09C12-C376-40B2-8D42-A50FB6EF1F24}" dt="2022-04-15T15:56:06.711" v="2099"/>
          <ac:spMkLst>
            <pc:docMk/>
            <pc:sldMk cId="1719007704" sldId="332"/>
            <ac:spMk id="55" creationId="{9599FCCA-CAD4-4B87-9AD6-F9C75BB25978}"/>
          </ac:spMkLst>
        </pc:spChg>
        <pc:spChg chg="mod">
          <ac:chgData name="hassan MH" userId="84cd2103f36ef0dc" providerId="LiveId" clId="{DEB09C12-C376-40B2-8D42-A50FB6EF1F24}" dt="2022-04-15T15:56:06.711" v="2099"/>
          <ac:spMkLst>
            <pc:docMk/>
            <pc:sldMk cId="1719007704" sldId="332"/>
            <ac:spMk id="57" creationId="{DE73DD3E-3940-462E-A7D4-7E7A4FC3E024}"/>
          </ac:spMkLst>
        </pc:spChg>
        <pc:spChg chg="mod">
          <ac:chgData name="hassan MH" userId="84cd2103f36ef0dc" providerId="LiveId" clId="{DEB09C12-C376-40B2-8D42-A50FB6EF1F24}" dt="2022-04-15T15:56:06.711" v="2099"/>
          <ac:spMkLst>
            <pc:docMk/>
            <pc:sldMk cId="1719007704" sldId="332"/>
            <ac:spMk id="58" creationId="{B91762F8-080E-482C-9EFE-078A151E0768}"/>
          </ac:spMkLst>
        </pc:spChg>
        <pc:spChg chg="mod">
          <ac:chgData name="hassan MH" userId="84cd2103f36ef0dc" providerId="LiveId" clId="{DEB09C12-C376-40B2-8D42-A50FB6EF1F24}" dt="2022-04-15T15:56:06.711" v="2099"/>
          <ac:spMkLst>
            <pc:docMk/>
            <pc:sldMk cId="1719007704" sldId="332"/>
            <ac:spMk id="59" creationId="{60671BF3-EC1B-4745-8086-6A6AD08EF53E}"/>
          </ac:spMkLst>
        </pc:spChg>
        <pc:spChg chg="mod">
          <ac:chgData name="hassan MH" userId="84cd2103f36ef0dc" providerId="LiveId" clId="{DEB09C12-C376-40B2-8D42-A50FB6EF1F24}" dt="2022-04-15T15:56:06.711" v="2099"/>
          <ac:spMkLst>
            <pc:docMk/>
            <pc:sldMk cId="1719007704" sldId="332"/>
            <ac:spMk id="60" creationId="{F91C4630-224E-4C12-84FF-3FDDDA38110B}"/>
          </ac:spMkLst>
        </pc:spChg>
        <pc:spChg chg="mod">
          <ac:chgData name="hassan MH" userId="84cd2103f36ef0dc" providerId="LiveId" clId="{DEB09C12-C376-40B2-8D42-A50FB6EF1F24}" dt="2022-04-15T15:56:06.711" v="2099"/>
          <ac:spMkLst>
            <pc:docMk/>
            <pc:sldMk cId="1719007704" sldId="332"/>
            <ac:spMk id="61" creationId="{E93AC7C3-A995-490B-B6DF-3F2828717D92}"/>
          </ac:spMkLst>
        </pc:spChg>
        <pc:spChg chg="mod">
          <ac:chgData name="hassan MH" userId="84cd2103f36ef0dc" providerId="LiveId" clId="{DEB09C12-C376-40B2-8D42-A50FB6EF1F24}" dt="2022-04-15T15:56:06.711" v="2099"/>
          <ac:spMkLst>
            <pc:docMk/>
            <pc:sldMk cId="1719007704" sldId="332"/>
            <ac:spMk id="62" creationId="{33AE0F5C-5A90-4F2C-835B-72AC772D00CB}"/>
          </ac:spMkLst>
        </pc:spChg>
        <pc:spChg chg="mod">
          <ac:chgData name="hassan MH" userId="84cd2103f36ef0dc" providerId="LiveId" clId="{DEB09C12-C376-40B2-8D42-A50FB6EF1F24}" dt="2022-04-15T15:56:06.711" v="2099"/>
          <ac:spMkLst>
            <pc:docMk/>
            <pc:sldMk cId="1719007704" sldId="332"/>
            <ac:spMk id="63" creationId="{F7AB3015-E1D3-4EE7-857B-EFB449C30D02}"/>
          </ac:spMkLst>
        </pc:spChg>
        <pc:spChg chg="mod">
          <ac:chgData name="hassan MH" userId="84cd2103f36ef0dc" providerId="LiveId" clId="{DEB09C12-C376-40B2-8D42-A50FB6EF1F24}" dt="2022-04-15T15:56:06.711" v="2099"/>
          <ac:spMkLst>
            <pc:docMk/>
            <pc:sldMk cId="1719007704" sldId="332"/>
            <ac:spMk id="64" creationId="{A65D97C7-FB2B-467D-A216-0370FAC4C264}"/>
          </ac:spMkLst>
        </pc:spChg>
        <pc:spChg chg="mod">
          <ac:chgData name="hassan MH" userId="84cd2103f36ef0dc" providerId="LiveId" clId="{DEB09C12-C376-40B2-8D42-A50FB6EF1F24}" dt="2022-04-15T15:56:06.711" v="2099"/>
          <ac:spMkLst>
            <pc:docMk/>
            <pc:sldMk cId="1719007704" sldId="332"/>
            <ac:spMk id="65" creationId="{EFA5D89B-57ED-4BA1-8D02-FF8C89904ADC}"/>
          </ac:spMkLst>
        </pc:spChg>
        <pc:spChg chg="mod">
          <ac:chgData name="hassan MH" userId="84cd2103f36ef0dc" providerId="LiveId" clId="{DEB09C12-C376-40B2-8D42-A50FB6EF1F24}" dt="2022-04-15T15:56:06.711" v="2099"/>
          <ac:spMkLst>
            <pc:docMk/>
            <pc:sldMk cId="1719007704" sldId="332"/>
            <ac:spMk id="67" creationId="{8C581603-4309-4749-8BF3-2A0D6000222C}"/>
          </ac:spMkLst>
        </pc:spChg>
        <pc:spChg chg="mod">
          <ac:chgData name="hassan MH" userId="84cd2103f36ef0dc" providerId="LiveId" clId="{DEB09C12-C376-40B2-8D42-A50FB6EF1F24}" dt="2022-04-15T15:56:06.711" v="2099"/>
          <ac:spMkLst>
            <pc:docMk/>
            <pc:sldMk cId="1719007704" sldId="332"/>
            <ac:spMk id="68" creationId="{6CFA4404-4C6F-4C1F-BD8E-2CADF3BBFE77}"/>
          </ac:spMkLst>
        </pc:spChg>
        <pc:spChg chg="mod">
          <ac:chgData name="hassan MH" userId="84cd2103f36ef0dc" providerId="LiveId" clId="{DEB09C12-C376-40B2-8D42-A50FB6EF1F24}" dt="2022-04-15T15:56:06.711" v="2099"/>
          <ac:spMkLst>
            <pc:docMk/>
            <pc:sldMk cId="1719007704" sldId="332"/>
            <ac:spMk id="69" creationId="{A91F6E02-1255-4693-8E41-228EB490CAEF}"/>
          </ac:spMkLst>
        </pc:spChg>
        <pc:spChg chg="mod">
          <ac:chgData name="hassan MH" userId="84cd2103f36ef0dc" providerId="LiveId" clId="{DEB09C12-C376-40B2-8D42-A50FB6EF1F24}" dt="2022-04-15T15:56:06.711" v="2099"/>
          <ac:spMkLst>
            <pc:docMk/>
            <pc:sldMk cId="1719007704" sldId="332"/>
            <ac:spMk id="70" creationId="{9DC579EF-7FE7-4FFC-95EC-EA2385B8713D}"/>
          </ac:spMkLst>
        </pc:spChg>
        <pc:spChg chg="mod">
          <ac:chgData name="hassan MH" userId="84cd2103f36ef0dc" providerId="LiveId" clId="{DEB09C12-C376-40B2-8D42-A50FB6EF1F24}" dt="2022-04-15T15:56:06.711" v="2099"/>
          <ac:spMkLst>
            <pc:docMk/>
            <pc:sldMk cId="1719007704" sldId="332"/>
            <ac:spMk id="71" creationId="{C9CDECBE-D80D-437D-9E0E-108AF225C51C}"/>
          </ac:spMkLst>
        </pc:spChg>
        <pc:grpChg chg="add del mod">
          <ac:chgData name="hassan MH" userId="84cd2103f36ef0dc" providerId="LiveId" clId="{DEB09C12-C376-40B2-8D42-A50FB6EF1F24}" dt="2022-04-15T14:08:23.212" v="612" actId="478"/>
          <ac:grpSpMkLst>
            <pc:docMk/>
            <pc:sldMk cId="1719007704" sldId="332"/>
            <ac:grpSpMk id="16" creationId="{D7CF070D-831C-4074-9E5F-641FF6A60D50}"/>
          </ac:grpSpMkLst>
        </pc:grpChg>
        <pc:grpChg chg="del mod">
          <ac:chgData name="hassan MH" userId="84cd2103f36ef0dc" providerId="LiveId" clId="{DEB09C12-C376-40B2-8D42-A50FB6EF1F24}" dt="2022-04-15T14:06:37.641" v="590" actId="27803"/>
          <ac:grpSpMkLst>
            <pc:docMk/>
            <pc:sldMk cId="1719007704" sldId="332"/>
            <ac:grpSpMk id="28" creationId="{8300EE54-94A0-432A-8124-29F23DC1238A}"/>
          </ac:grpSpMkLst>
        </pc:grpChg>
        <pc:grpChg chg="mod topLvl">
          <ac:chgData name="hassan MH" userId="84cd2103f36ef0dc" providerId="LiveId" clId="{DEB09C12-C376-40B2-8D42-A50FB6EF1F24}" dt="2022-04-15T15:27:25.668" v="1642" actId="164"/>
          <ac:grpSpMkLst>
            <pc:docMk/>
            <pc:sldMk cId="1719007704" sldId="332"/>
            <ac:grpSpMk id="29" creationId="{B935034F-5F64-44D3-A134-9F9A3235A052}"/>
          </ac:grpSpMkLst>
        </pc:grpChg>
        <pc:grpChg chg="mod">
          <ac:chgData name="hassan MH" userId="84cd2103f36ef0dc" providerId="LiveId" clId="{DEB09C12-C376-40B2-8D42-A50FB6EF1F24}" dt="2022-04-15T14:11:55.812" v="657" actId="165"/>
          <ac:grpSpMkLst>
            <pc:docMk/>
            <pc:sldMk cId="1719007704" sldId="332"/>
            <ac:grpSpMk id="30" creationId="{E9B65B2B-C798-45E5-B64C-725550211733}"/>
          </ac:grpSpMkLst>
        </pc:grpChg>
        <pc:grpChg chg="mod topLvl">
          <ac:chgData name="hassan MH" userId="84cd2103f36ef0dc" providerId="LiveId" clId="{DEB09C12-C376-40B2-8D42-A50FB6EF1F24}" dt="2022-04-15T15:27:25.668" v="1642" actId="164"/>
          <ac:grpSpMkLst>
            <pc:docMk/>
            <pc:sldMk cId="1719007704" sldId="332"/>
            <ac:grpSpMk id="36" creationId="{2AB5F9A5-6DFC-476B-89DD-4F19F38B2269}"/>
          </ac:grpSpMkLst>
        </pc:grpChg>
        <pc:grpChg chg="mod topLvl">
          <ac:chgData name="hassan MH" userId="84cd2103f36ef0dc" providerId="LiveId" clId="{DEB09C12-C376-40B2-8D42-A50FB6EF1F24}" dt="2022-04-15T15:27:25.668" v="1642" actId="164"/>
          <ac:grpSpMkLst>
            <pc:docMk/>
            <pc:sldMk cId="1719007704" sldId="332"/>
            <ac:grpSpMk id="40" creationId="{71AA9E35-F9F7-44F0-8A52-2510C55C3336}"/>
          </ac:grpSpMkLst>
        </pc:grpChg>
        <pc:grpChg chg="add del mod">
          <ac:chgData name="hassan MH" userId="84cd2103f36ef0dc" providerId="LiveId" clId="{DEB09C12-C376-40B2-8D42-A50FB6EF1F24}" dt="2022-04-15T14:08:26.579" v="613" actId="165"/>
          <ac:grpSpMkLst>
            <pc:docMk/>
            <pc:sldMk cId="1719007704" sldId="332"/>
            <ac:grpSpMk id="49" creationId="{A5FCCDE1-7B02-4519-896B-36595C6FB7D6}"/>
          </ac:grpSpMkLst>
        </pc:grpChg>
        <pc:grpChg chg="add del mod">
          <ac:chgData name="hassan MH" userId="84cd2103f36ef0dc" providerId="LiveId" clId="{DEB09C12-C376-40B2-8D42-A50FB6EF1F24}" dt="2022-04-15T14:11:55.812" v="657" actId="165"/>
          <ac:grpSpMkLst>
            <pc:docMk/>
            <pc:sldMk cId="1719007704" sldId="332"/>
            <ac:grpSpMk id="50" creationId="{97B96EE5-EC89-45E3-AE65-E67C201E860C}"/>
          </ac:grpSpMkLst>
        </pc:grpChg>
        <pc:grpChg chg="add del mod">
          <ac:chgData name="hassan MH" userId="84cd2103f36ef0dc" providerId="LiveId" clId="{DEB09C12-C376-40B2-8D42-A50FB6EF1F24}" dt="2022-04-15T15:59:22.753" v="2142" actId="164"/>
          <ac:grpSpMkLst>
            <pc:docMk/>
            <pc:sldMk cId="1719007704" sldId="332"/>
            <ac:grpSpMk id="51" creationId="{A2DF5023-20C3-4D8B-A127-F4DCF0189CF1}"/>
          </ac:grpSpMkLst>
        </pc:grpChg>
        <pc:grpChg chg="add del mod">
          <ac:chgData name="hassan MH" userId="84cd2103f36ef0dc" providerId="LiveId" clId="{DEB09C12-C376-40B2-8D42-A50FB6EF1F24}" dt="2022-04-15T15:56:29.257" v="2110"/>
          <ac:grpSpMkLst>
            <pc:docMk/>
            <pc:sldMk cId="1719007704" sldId="332"/>
            <ac:grpSpMk id="52" creationId="{8AD49BCF-5366-4AC3-8AA8-A7719263371E}"/>
          </ac:grpSpMkLst>
        </pc:grpChg>
        <pc:grpChg chg="mod">
          <ac:chgData name="hassan MH" userId="84cd2103f36ef0dc" providerId="LiveId" clId="{DEB09C12-C376-40B2-8D42-A50FB6EF1F24}" dt="2022-04-15T15:56:06.711" v="2099"/>
          <ac:grpSpMkLst>
            <pc:docMk/>
            <pc:sldMk cId="1719007704" sldId="332"/>
            <ac:grpSpMk id="53" creationId="{C355790A-8DDE-44DE-95E1-7E3E53690FBE}"/>
          </ac:grpSpMkLst>
        </pc:grpChg>
        <pc:grpChg chg="mod">
          <ac:chgData name="hassan MH" userId="84cd2103f36ef0dc" providerId="LiveId" clId="{DEB09C12-C376-40B2-8D42-A50FB6EF1F24}" dt="2022-04-15T15:56:06.711" v="2099"/>
          <ac:grpSpMkLst>
            <pc:docMk/>
            <pc:sldMk cId="1719007704" sldId="332"/>
            <ac:grpSpMk id="54" creationId="{FDAC9190-1570-4E8E-8072-9ADBE6F96C98}"/>
          </ac:grpSpMkLst>
        </pc:grpChg>
        <pc:grpChg chg="mod">
          <ac:chgData name="hassan MH" userId="84cd2103f36ef0dc" providerId="LiveId" clId="{DEB09C12-C376-40B2-8D42-A50FB6EF1F24}" dt="2022-04-15T15:56:06.711" v="2099"/>
          <ac:grpSpMkLst>
            <pc:docMk/>
            <pc:sldMk cId="1719007704" sldId="332"/>
            <ac:grpSpMk id="56" creationId="{70611309-652F-4F74-8FF8-1EE8EF787625}"/>
          </ac:grpSpMkLst>
        </pc:grpChg>
        <pc:grpChg chg="mod">
          <ac:chgData name="hassan MH" userId="84cd2103f36ef0dc" providerId="LiveId" clId="{DEB09C12-C376-40B2-8D42-A50FB6EF1F24}" dt="2022-04-15T15:56:06.711" v="2099"/>
          <ac:grpSpMkLst>
            <pc:docMk/>
            <pc:sldMk cId="1719007704" sldId="332"/>
            <ac:grpSpMk id="66" creationId="{627730A0-7808-4C9E-A1C8-9308FFC4BF84}"/>
          </ac:grpSpMkLst>
        </pc:grpChg>
        <pc:grpChg chg="add mod">
          <ac:chgData name="hassan MH" userId="84cd2103f36ef0dc" providerId="LiveId" clId="{DEB09C12-C376-40B2-8D42-A50FB6EF1F24}" dt="2022-04-15T15:59:22.753" v="2142" actId="164"/>
          <ac:grpSpMkLst>
            <pc:docMk/>
            <pc:sldMk cId="1719007704" sldId="332"/>
            <ac:grpSpMk id="72" creationId="{0A4B0BC6-8679-48BD-BE78-14BCD8A6D10B}"/>
          </ac:grpSpMkLst>
        </pc:grpChg>
        <pc:picChg chg="add del mod">
          <ac:chgData name="hassan MH" userId="84cd2103f36ef0dc" providerId="LiveId" clId="{DEB09C12-C376-40B2-8D42-A50FB6EF1F24}" dt="2022-04-15T15:32:38.711" v="1730" actId="478"/>
          <ac:picMkLst>
            <pc:docMk/>
            <pc:sldMk cId="1719007704" sldId="332"/>
            <ac:picMk id="3" creationId="{955C5D40-2BD6-4848-B7FE-B0E3D0F52860}"/>
          </ac:picMkLst>
        </pc:picChg>
        <pc:picChg chg="add del mod">
          <ac:chgData name="hassan MH" userId="84cd2103f36ef0dc" providerId="LiveId" clId="{DEB09C12-C376-40B2-8D42-A50FB6EF1F24}" dt="2022-04-15T14:06:37.641" v="590" actId="27803"/>
          <ac:picMkLst>
            <pc:docMk/>
            <pc:sldMk cId="1719007704" sldId="332"/>
            <ac:picMk id="5" creationId="{762EE645-874B-4AAD-8983-6932118AA8AB}"/>
          </ac:picMkLst>
        </pc:picChg>
        <pc:picChg chg="add del mod">
          <ac:chgData name="hassan MH" userId="84cd2103f36ef0dc" providerId="LiveId" clId="{DEB09C12-C376-40B2-8D42-A50FB6EF1F24}" dt="2022-04-15T15:46:56.464" v="1966" actId="21"/>
          <ac:picMkLst>
            <pc:docMk/>
            <pc:sldMk cId="1719007704" sldId="332"/>
            <ac:picMk id="23" creationId="{94DA3155-5197-4469-94FD-D5730DEA19C6}"/>
          </ac:picMkLst>
        </pc:picChg>
        <pc:picChg chg="add del mod">
          <ac:chgData name="hassan MH" userId="84cd2103f36ef0dc" providerId="LiveId" clId="{DEB09C12-C376-40B2-8D42-A50FB6EF1F24}" dt="2022-04-15T15:32:39.767" v="1731" actId="478"/>
          <ac:picMkLst>
            <pc:docMk/>
            <pc:sldMk cId="1719007704" sldId="332"/>
            <ac:picMk id="25" creationId="{175A196D-F635-4D42-ABEF-E78E48D66448}"/>
          </ac:picMkLst>
        </pc:picChg>
        <pc:picChg chg="add del mod">
          <ac:chgData name="hassan MH" userId="84cd2103f36ef0dc" providerId="LiveId" clId="{DEB09C12-C376-40B2-8D42-A50FB6EF1F24}" dt="2022-04-15T15:32:37.868" v="1729" actId="478"/>
          <ac:picMkLst>
            <pc:docMk/>
            <pc:sldMk cId="1719007704" sldId="332"/>
            <ac:picMk id="27" creationId="{D7D4B9F6-309A-4589-8CEB-9549FA74DE9F}"/>
          </ac:picMkLst>
        </pc:picChg>
        <pc:picChg chg="add del mod">
          <ac:chgData name="hassan MH" userId="84cd2103f36ef0dc" providerId="LiveId" clId="{DEB09C12-C376-40B2-8D42-A50FB6EF1F24}" dt="2022-04-15T14:08:47.314" v="616" actId="478"/>
          <ac:picMkLst>
            <pc:docMk/>
            <pc:sldMk cId="1719007704" sldId="332"/>
            <ac:picMk id="48" creationId="{6F008996-F1EA-4E40-8B8D-557009BAEC81}"/>
          </ac:picMkLst>
        </pc:picChg>
      </pc:sldChg>
      <pc:sldChg chg="addSp delSp modSp add mod modNotesTx">
        <pc:chgData name="hassan MH" userId="84cd2103f36ef0dc" providerId="LiveId" clId="{DEB09C12-C376-40B2-8D42-A50FB6EF1F24}" dt="2022-04-15T17:01:05.786" v="2362" actId="1076"/>
        <pc:sldMkLst>
          <pc:docMk/>
          <pc:sldMk cId="2428557051" sldId="333"/>
        </pc:sldMkLst>
        <pc:spChg chg="add mod">
          <ac:chgData name="hassan MH" userId="84cd2103f36ef0dc" providerId="LiveId" clId="{DEB09C12-C376-40B2-8D42-A50FB6EF1F24}" dt="2022-04-15T14:57:52.429" v="1263" actId="1076"/>
          <ac:spMkLst>
            <pc:docMk/>
            <pc:sldMk cId="2428557051" sldId="333"/>
            <ac:spMk id="4" creationId="{35D48F17-8CCC-476F-B7FD-DAAD024F9781}"/>
          </ac:spMkLst>
        </pc:spChg>
        <pc:spChg chg="mod">
          <ac:chgData name="hassan MH" userId="84cd2103f36ef0dc" providerId="LiveId" clId="{DEB09C12-C376-40B2-8D42-A50FB6EF1F24}" dt="2022-04-15T14:28:33.418" v="887" actId="1076"/>
          <ac:spMkLst>
            <pc:docMk/>
            <pc:sldMk cId="2428557051" sldId="333"/>
            <ac:spMk id="13" creationId="{10953DA8-2034-4987-84AE-99F02925F3DA}"/>
          </ac:spMkLst>
        </pc:spChg>
        <pc:spChg chg="del">
          <ac:chgData name="hassan MH" userId="84cd2103f36ef0dc" providerId="LiveId" clId="{DEB09C12-C376-40B2-8D42-A50FB6EF1F24}" dt="2022-04-15T16:06:18.630" v="2230" actId="478"/>
          <ac:spMkLst>
            <pc:docMk/>
            <pc:sldMk cId="2428557051" sldId="333"/>
            <ac:spMk id="28" creationId="{F5A99E9D-B218-49DD-8388-25DA759D7FE1}"/>
          </ac:spMkLst>
        </pc:spChg>
        <pc:spChg chg="del">
          <ac:chgData name="hassan MH" userId="84cd2103f36ef0dc" providerId="LiveId" clId="{DEB09C12-C376-40B2-8D42-A50FB6EF1F24}" dt="2022-04-15T14:21:12.056" v="779" actId="21"/>
          <ac:spMkLst>
            <pc:docMk/>
            <pc:sldMk cId="2428557051" sldId="333"/>
            <ac:spMk id="31" creationId="{1AF59666-C334-4C56-8EB4-11CEFD4F12F8}"/>
          </ac:spMkLst>
        </pc:spChg>
        <pc:spChg chg="mod">
          <ac:chgData name="hassan MH" userId="84cd2103f36ef0dc" providerId="LiveId" clId="{DEB09C12-C376-40B2-8D42-A50FB6EF1F24}" dt="2022-04-15T15:59:51.109" v="2151" actId="164"/>
          <ac:spMkLst>
            <pc:docMk/>
            <pc:sldMk cId="2428557051" sldId="333"/>
            <ac:spMk id="32" creationId="{D8006052-8C72-4DE3-8ED1-AD19A69D62FE}"/>
          </ac:spMkLst>
        </pc:spChg>
        <pc:spChg chg="mod">
          <ac:chgData name="hassan MH" userId="84cd2103f36ef0dc" providerId="LiveId" clId="{DEB09C12-C376-40B2-8D42-A50FB6EF1F24}" dt="2022-04-15T15:27:39.332" v="1646" actId="164"/>
          <ac:spMkLst>
            <pc:docMk/>
            <pc:sldMk cId="2428557051" sldId="333"/>
            <ac:spMk id="37" creationId="{B97C9CB0-D40F-4F93-9564-9142F4838925}"/>
          </ac:spMkLst>
        </pc:spChg>
        <pc:spChg chg="add mod">
          <ac:chgData name="hassan MH" userId="84cd2103f36ef0dc" providerId="LiveId" clId="{DEB09C12-C376-40B2-8D42-A50FB6EF1F24}" dt="2022-04-15T14:28:33.418" v="887" actId="1076"/>
          <ac:spMkLst>
            <pc:docMk/>
            <pc:sldMk cId="2428557051" sldId="333"/>
            <ac:spMk id="87" creationId="{BF8D9C04-2DEF-4FAA-A5B4-882331B01533}"/>
          </ac:spMkLst>
        </pc:spChg>
        <pc:spChg chg="mod topLvl">
          <ac:chgData name="hassan MH" userId="84cd2103f36ef0dc" providerId="LiveId" clId="{DEB09C12-C376-40B2-8D42-A50FB6EF1F24}" dt="2022-04-15T15:21:17.036" v="1580" actId="207"/>
          <ac:spMkLst>
            <pc:docMk/>
            <pc:sldMk cId="2428557051" sldId="333"/>
            <ac:spMk id="92" creationId="{274C3F6B-0BD9-4A66-A3B9-0D99417FCBBC}"/>
          </ac:spMkLst>
        </pc:spChg>
        <pc:spChg chg="mod topLvl">
          <ac:chgData name="hassan MH" userId="84cd2103f36ef0dc" providerId="LiveId" clId="{DEB09C12-C376-40B2-8D42-A50FB6EF1F24}" dt="2022-04-15T15:21:17.036" v="1580" actId="207"/>
          <ac:spMkLst>
            <pc:docMk/>
            <pc:sldMk cId="2428557051" sldId="333"/>
            <ac:spMk id="93" creationId="{8CB591A8-71A4-47D8-A4AE-D3A94F15836B}"/>
          </ac:spMkLst>
        </pc:spChg>
        <pc:spChg chg="mod topLvl">
          <ac:chgData name="hassan MH" userId="84cd2103f36ef0dc" providerId="LiveId" clId="{DEB09C12-C376-40B2-8D42-A50FB6EF1F24}" dt="2022-04-15T14:26:39.852" v="870" actId="165"/>
          <ac:spMkLst>
            <pc:docMk/>
            <pc:sldMk cId="2428557051" sldId="333"/>
            <ac:spMk id="94" creationId="{ABDDCE41-A58F-407E-BEF0-3979F67237D9}"/>
          </ac:spMkLst>
        </pc:spChg>
        <pc:spChg chg="mod topLvl">
          <ac:chgData name="hassan MH" userId="84cd2103f36ef0dc" providerId="LiveId" clId="{DEB09C12-C376-40B2-8D42-A50FB6EF1F24}" dt="2022-04-15T14:26:39.852" v="870" actId="165"/>
          <ac:spMkLst>
            <pc:docMk/>
            <pc:sldMk cId="2428557051" sldId="333"/>
            <ac:spMk id="95" creationId="{1DE56D7E-6FB8-4BD7-AE23-BD185EE32A4E}"/>
          </ac:spMkLst>
        </pc:spChg>
        <pc:spChg chg="mod topLvl">
          <ac:chgData name="hassan MH" userId="84cd2103f36ef0dc" providerId="LiveId" clId="{DEB09C12-C376-40B2-8D42-A50FB6EF1F24}" dt="2022-04-15T14:26:39.852" v="870" actId="165"/>
          <ac:spMkLst>
            <pc:docMk/>
            <pc:sldMk cId="2428557051" sldId="333"/>
            <ac:spMk id="96" creationId="{BD0CC3BD-C50C-4371-9FD6-CE9D8BED4180}"/>
          </ac:spMkLst>
        </pc:spChg>
        <pc:spChg chg="mod topLvl">
          <ac:chgData name="hassan MH" userId="84cd2103f36ef0dc" providerId="LiveId" clId="{DEB09C12-C376-40B2-8D42-A50FB6EF1F24}" dt="2022-04-15T14:58:14.166" v="1270" actId="1076"/>
          <ac:spMkLst>
            <pc:docMk/>
            <pc:sldMk cId="2428557051" sldId="333"/>
            <ac:spMk id="97" creationId="{09DF8EFF-9EB6-452D-ADFC-66E3265810DB}"/>
          </ac:spMkLst>
        </pc:spChg>
        <pc:spChg chg="mod topLvl">
          <ac:chgData name="hassan MH" userId="84cd2103f36ef0dc" providerId="LiveId" clId="{DEB09C12-C376-40B2-8D42-A50FB6EF1F24}" dt="2022-04-15T14:26:39.852" v="870" actId="165"/>
          <ac:spMkLst>
            <pc:docMk/>
            <pc:sldMk cId="2428557051" sldId="333"/>
            <ac:spMk id="98" creationId="{E49AE3A3-09A8-4453-BF7D-E556CE5D068F}"/>
          </ac:spMkLst>
        </pc:spChg>
        <pc:spChg chg="mod topLvl">
          <ac:chgData name="hassan MH" userId="84cd2103f36ef0dc" providerId="LiveId" clId="{DEB09C12-C376-40B2-8D42-A50FB6EF1F24}" dt="2022-04-15T14:26:39.852" v="870" actId="165"/>
          <ac:spMkLst>
            <pc:docMk/>
            <pc:sldMk cId="2428557051" sldId="333"/>
            <ac:spMk id="99" creationId="{18616037-358A-42FC-90E4-839FE28A6246}"/>
          </ac:spMkLst>
        </pc:spChg>
        <pc:spChg chg="mod topLvl">
          <ac:chgData name="hassan MH" userId="84cd2103f36ef0dc" providerId="LiveId" clId="{DEB09C12-C376-40B2-8D42-A50FB6EF1F24}" dt="2022-04-15T14:26:39.852" v="870" actId="165"/>
          <ac:spMkLst>
            <pc:docMk/>
            <pc:sldMk cId="2428557051" sldId="333"/>
            <ac:spMk id="100" creationId="{82471BBE-BD54-4587-A79F-5CE756FEE9DE}"/>
          </ac:spMkLst>
        </pc:spChg>
        <pc:spChg chg="mod topLvl">
          <ac:chgData name="hassan MH" userId="84cd2103f36ef0dc" providerId="LiveId" clId="{DEB09C12-C376-40B2-8D42-A50FB6EF1F24}" dt="2022-04-15T14:26:39.852" v="870" actId="165"/>
          <ac:spMkLst>
            <pc:docMk/>
            <pc:sldMk cId="2428557051" sldId="333"/>
            <ac:spMk id="101" creationId="{E759A637-24C9-404E-97E9-70436FD4B441}"/>
          </ac:spMkLst>
        </pc:spChg>
        <pc:spChg chg="mod topLvl">
          <ac:chgData name="hassan MH" userId="84cd2103f36ef0dc" providerId="LiveId" clId="{DEB09C12-C376-40B2-8D42-A50FB6EF1F24}" dt="2022-04-15T14:26:39.852" v="870" actId="165"/>
          <ac:spMkLst>
            <pc:docMk/>
            <pc:sldMk cId="2428557051" sldId="333"/>
            <ac:spMk id="102" creationId="{157A268D-0157-40E5-A840-67E30F5FD1FA}"/>
          </ac:spMkLst>
        </pc:spChg>
        <pc:spChg chg="mod topLvl">
          <ac:chgData name="hassan MH" userId="84cd2103f36ef0dc" providerId="LiveId" clId="{DEB09C12-C376-40B2-8D42-A50FB6EF1F24}" dt="2022-04-15T14:26:39.852" v="870" actId="165"/>
          <ac:spMkLst>
            <pc:docMk/>
            <pc:sldMk cId="2428557051" sldId="333"/>
            <ac:spMk id="152" creationId="{44C620C7-9D38-42B7-AE79-16773CE7DC36}"/>
          </ac:spMkLst>
        </pc:spChg>
        <pc:spChg chg="mod topLvl">
          <ac:chgData name="hassan MH" userId="84cd2103f36ef0dc" providerId="LiveId" clId="{DEB09C12-C376-40B2-8D42-A50FB6EF1F24}" dt="2022-04-15T14:26:39.852" v="870" actId="165"/>
          <ac:spMkLst>
            <pc:docMk/>
            <pc:sldMk cId="2428557051" sldId="333"/>
            <ac:spMk id="153" creationId="{2AC5098B-DF31-40BF-8BEF-246AD404BE98}"/>
          </ac:spMkLst>
        </pc:spChg>
        <pc:spChg chg="mod topLvl">
          <ac:chgData name="hassan MH" userId="84cd2103f36ef0dc" providerId="LiveId" clId="{DEB09C12-C376-40B2-8D42-A50FB6EF1F24}" dt="2022-04-15T14:26:39.852" v="870" actId="165"/>
          <ac:spMkLst>
            <pc:docMk/>
            <pc:sldMk cId="2428557051" sldId="333"/>
            <ac:spMk id="154" creationId="{5060C06F-A348-4D63-ABD4-7D5358856889}"/>
          </ac:spMkLst>
        </pc:spChg>
        <pc:spChg chg="mod topLvl">
          <ac:chgData name="hassan MH" userId="84cd2103f36ef0dc" providerId="LiveId" clId="{DEB09C12-C376-40B2-8D42-A50FB6EF1F24}" dt="2022-04-15T14:26:39.852" v="870" actId="165"/>
          <ac:spMkLst>
            <pc:docMk/>
            <pc:sldMk cId="2428557051" sldId="333"/>
            <ac:spMk id="155" creationId="{66023377-6A5B-4F67-8671-85B72243D61C}"/>
          </ac:spMkLst>
        </pc:spChg>
        <pc:spChg chg="mod topLvl">
          <ac:chgData name="hassan MH" userId="84cd2103f36ef0dc" providerId="LiveId" clId="{DEB09C12-C376-40B2-8D42-A50FB6EF1F24}" dt="2022-04-15T14:26:39.852" v="870" actId="165"/>
          <ac:spMkLst>
            <pc:docMk/>
            <pc:sldMk cId="2428557051" sldId="333"/>
            <ac:spMk id="156" creationId="{4263D96D-7C94-46DF-8865-CD003CB5265C}"/>
          </ac:spMkLst>
        </pc:spChg>
        <pc:spChg chg="mod topLvl">
          <ac:chgData name="hassan MH" userId="84cd2103f36ef0dc" providerId="LiveId" clId="{DEB09C12-C376-40B2-8D42-A50FB6EF1F24}" dt="2022-04-15T14:26:39.852" v="870" actId="165"/>
          <ac:spMkLst>
            <pc:docMk/>
            <pc:sldMk cId="2428557051" sldId="333"/>
            <ac:spMk id="157" creationId="{703BBCC7-719C-40EE-BD96-B2B948673073}"/>
          </ac:spMkLst>
        </pc:spChg>
        <pc:spChg chg="mod topLvl">
          <ac:chgData name="hassan MH" userId="84cd2103f36ef0dc" providerId="LiveId" clId="{DEB09C12-C376-40B2-8D42-A50FB6EF1F24}" dt="2022-04-15T14:26:39.852" v="870" actId="165"/>
          <ac:spMkLst>
            <pc:docMk/>
            <pc:sldMk cId="2428557051" sldId="333"/>
            <ac:spMk id="158" creationId="{469F62F8-2CD1-4519-9A42-97559CC020D4}"/>
          </ac:spMkLst>
        </pc:spChg>
        <pc:spChg chg="mod topLvl">
          <ac:chgData name="hassan MH" userId="84cd2103f36ef0dc" providerId="LiveId" clId="{DEB09C12-C376-40B2-8D42-A50FB6EF1F24}" dt="2022-04-15T14:26:39.852" v="870" actId="165"/>
          <ac:spMkLst>
            <pc:docMk/>
            <pc:sldMk cId="2428557051" sldId="333"/>
            <ac:spMk id="159" creationId="{3E6C53B7-9B69-468E-9BE4-832DE5782BA8}"/>
          </ac:spMkLst>
        </pc:spChg>
        <pc:spChg chg="mod topLvl">
          <ac:chgData name="hassan MH" userId="84cd2103f36ef0dc" providerId="LiveId" clId="{DEB09C12-C376-40B2-8D42-A50FB6EF1F24}" dt="2022-04-15T14:26:39.852" v="870" actId="165"/>
          <ac:spMkLst>
            <pc:docMk/>
            <pc:sldMk cId="2428557051" sldId="333"/>
            <ac:spMk id="160" creationId="{703B7188-A49A-469F-9947-E0312F8DD900}"/>
          </ac:spMkLst>
        </pc:spChg>
        <pc:spChg chg="mod topLvl">
          <ac:chgData name="hassan MH" userId="84cd2103f36ef0dc" providerId="LiveId" clId="{DEB09C12-C376-40B2-8D42-A50FB6EF1F24}" dt="2022-04-15T14:26:39.852" v="870" actId="165"/>
          <ac:spMkLst>
            <pc:docMk/>
            <pc:sldMk cId="2428557051" sldId="333"/>
            <ac:spMk id="161" creationId="{31788AB2-3514-4120-93B8-808F3D19DD10}"/>
          </ac:spMkLst>
        </pc:spChg>
        <pc:spChg chg="mod topLvl">
          <ac:chgData name="hassan MH" userId="84cd2103f36ef0dc" providerId="LiveId" clId="{DEB09C12-C376-40B2-8D42-A50FB6EF1F24}" dt="2022-04-15T14:26:39.852" v="870" actId="165"/>
          <ac:spMkLst>
            <pc:docMk/>
            <pc:sldMk cId="2428557051" sldId="333"/>
            <ac:spMk id="162" creationId="{0D05CA08-9954-4F81-B3FF-D07B5EEB8F59}"/>
          </ac:spMkLst>
        </pc:spChg>
        <pc:spChg chg="mod topLvl">
          <ac:chgData name="hassan MH" userId="84cd2103f36ef0dc" providerId="LiveId" clId="{DEB09C12-C376-40B2-8D42-A50FB6EF1F24}" dt="2022-04-15T14:26:39.852" v="870" actId="165"/>
          <ac:spMkLst>
            <pc:docMk/>
            <pc:sldMk cId="2428557051" sldId="333"/>
            <ac:spMk id="163" creationId="{CB13AD0B-A2F7-48B9-9E9D-CFE089F645BB}"/>
          </ac:spMkLst>
        </pc:spChg>
        <pc:spChg chg="mod topLvl">
          <ac:chgData name="hassan MH" userId="84cd2103f36ef0dc" providerId="LiveId" clId="{DEB09C12-C376-40B2-8D42-A50FB6EF1F24}" dt="2022-04-15T14:26:39.852" v="870" actId="165"/>
          <ac:spMkLst>
            <pc:docMk/>
            <pc:sldMk cId="2428557051" sldId="333"/>
            <ac:spMk id="164" creationId="{5D0715F3-3FEA-46F7-9729-D6B595136E98}"/>
          </ac:spMkLst>
        </pc:spChg>
        <pc:spChg chg="mod topLvl">
          <ac:chgData name="hassan MH" userId="84cd2103f36ef0dc" providerId="LiveId" clId="{DEB09C12-C376-40B2-8D42-A50FB6EF1F24}" dt="2022-04-15T14:26:39.852" v="870" actId="165"/>
          <ac:spMkLst>
            <pc:docMk/>
            <pc:sldMk cId="2428557051" sldId="333"/>
            <ac:spMk id="165" creationId="{D3E1B5B7-8107-4AB5-8B10-642BB55ED318}"/>
          </ac:spMkLst>
        </pc:spChg>
        <pc:spChg chg="mod topLvl">
          <ac:chgData name="hassan MH" userId="84cd2103f36ef0dc" providerId="LiveId" clId="{DEB09C12-C376-40B2-8D42-A50FB6EF1F24}" dt="2022-04-15T14:26:39.852" v="870" actId="165"/>
          <ac:spMkLst>
            <pc:docMk/>
            <pc:sldMk cId="2428557051" sldId="333"/>
            <ac:spMk id="166" creationId="{E02BC50B-EE56-4E26-B428-76BBFD1219CB}"/>
          </ac:spMkLst>
        </pc:spChg>
        <pc:spChg chg="mod topLvl">
          <ac:chgData name="hassan MH" userId="84cd2103f36ef0dc" providerId="LiveId" clId="{DEB09C12-C376-40B2-8D42-A50FB6EF1F24}" dt="2022-04-15T14:26:39.852" v="870" actId="165"/>
          <ac:spMkLst>
            <pc:docMk/>
            <pc:sldMk cId="2428557051" sldId="333"/>
            <ac:spMk id="167" creationId="{4F8514BD-095A-4BF1-9A74-657F8385CBC8}"/>
          </ac:spMkLst>
        </pc:spChg>
        <pc:spChg chg="mod topLvl">
          <ac:chgData name="hassan MH" userId="84cd2103f36ef0dc" providerId="LiveId" clId="{DEB09C12-C376-40B2-8D42-A50FB6EF1F24}" dt="2022-04-15T14:26:39.852" v="870" actId="165"/>
          <ac:spMkLst>
            <pc:docMk/>
            <pc:sldMk cId="2428557051" sldId="333"/>
            <ac:spMk id="168" creationId="{B3637504-A410-4040-9DB8-C802387D156B}"/>
          </ac:spMkLst>
        </pc:spChg>
        <pc:spChg chg="mod topLvl">
          <ac:chgData name="hassan MH" userId="84cd2103f36ef0dc" providerId="LiveId" clId="{DEB09C12-C376-40B2-8D42-A50FB6EF1F24}" dt="2022-04-15T14:26:39.852" v="870" actId="165"/>
          <ac:spMkLst>
            <pc:docMk/>
            <pc:sldMk cId="2428557051" sldId="333"/>
            <ac:spMk id="169" creationId="{47C68FE0-ADC7-4CF6-91CB-AE1941DFF2E1}"/>
          </ac:spMkLst>
        </pc:spChg>
        <pc:spChg chg="mod topLvl">
          <ac:chgData name="hassan MH" userId="84cd2103f36ef0dc" providerId="LiveId" clId="{DEB09C12-C376-40B2-8D42-A50FB6EF1F24}" dt="2022-04-15T14:26:39.852" v="870" actId="165"/>
          <ac:spMkLst>
            <pc:docMk/>
            <pc:sldMk cId="2428557051" sldId="333"/>
            <ac:spMk id="170" creationId="{3FB4D2BA-8144-43BD-A9B7-614B0A81782E}"/>
          </ac:spMkLst>
        </pc:spChg>
        <pc:spChg chg="mod topLvl">
          <ac:chgData name="hassan MH" userId="84cd2103f36ef0dc" providerId="LiveId" clId="{DEB09C12-C376-40B2-8D42-A50FB6EF1F24}" dt="2022-04-15T14:26:39.852" v="870" actId="165"/>
          <ac:spMkLst>
            <pc:docMk/>
            <pc:sldMk cId="2428557051" sldId="333"/>
            <ac:spMk id="171" creationId="{A6D4B9E1-EDE9-40C6-900F-A6B82C4E5731}"/>
          </ac:spMkLst>
        </pc:spChg>
        <pc:spChg chg="mod topLvl">
          <ac:chgData name="hassan MH" userId="84cd2103f36ef0dc" providerId="LiveId" clId="{DEB09C12-C376-40B2-8D42-A50FB6EF1F24}" dt="2022-04-15T14:26:39.852" v="870" actId="165"/>
          <ac:spMkLst>
            <pc:docMk/>
            <pc:sldMk cId="2428557051" sldId="333"/>
            <ac:spMk id="172" creationId="{6919A417-2F02-4166-BC7C-32971930C25D}"/>
          </ac:spMkLst>
        </pc:spChg>
        <pc:spChg chg="mod topLvl">
          <ac:chgData name="hassan MH" userId="84cd2103f36ef0dc" providerId="LiveId" clId="{DEB09C12-C376-40B2-8D42-A50FB6EF1F24}" dt="2022-04-15T14:26:39.852" v="870" actId="165"/>
          <ac:spMkLst>
            <pc:docMk/>
            <pc:sldMk cId="2428557051" sldId="333"/>
            <ac:spMk id="173" creationId="{894CA8DA-F594-4AA5-BA88-DEF6BB9DF94D}"/>
          </ac:spMkLst>
        </pc:spChg>
        <pc:spChg chg="mod topLvl">
          <ac:chgData name="hassan MH" userId="84cd2103f36ef0dc" providerId="LiveId" clId="{DEB09C12-C376-40B2-8D42-A50FB6EF1F24}" dt="2022-04-15T14:26:39.852" v="870" actId="165"/>
          <ac:spMkLst>
            <pc:docMk/>
            <pc:sldMk cId="2428557051" sldId="333"/>
            <ac:spMk id="174" creationId="{88544AD6-51F9-4231-9A32-3C81783A3A68}"/>
          </ac:spMkLst>
        </pc:spChg>
        <pc:spChg chg="mod topLvl">
          <ac:chgData name="hassan MH" userId="84cd2103f36ef0dc" providerId="LiveId" clId="{DEB09C12-C376-40B2-8D42-A50FB6EF1F24}" dt="2022-04-15T14:26:39.852" v="870" actId="165"/>
          <ac:spMkLst>
            <pc:docMk/>
            <pc:sldMk cId="2428557051" sldId="333"/>
            <ac:spMk id="175" creationId="{A675140D-95B4-451C-8D87-E57B2A322AA7}"/>
          </ac:spMkLst>
        </pc:spChg>
        <pc:spChg chg="mod topLvl">
          <ac:chgData name="hassan MH" userId="84cd2103f36ef0dc" providerId="LiveId" clId="{DEB09C12-C376-40B2-8D42-A50FB6EF1F24}" dt="2022-04-15T14:26:39.852" v="870" actId="165"/>
          <ac:spMkLst>
            <pc:docMk/>
            <pc:sldMk cId="2428557051" sldId="333"/>
            <ac:spMk id="176" creationId="{AE286B3D-66B3-4C20-A807-B020167C1AEC}"/>
          </ac:spMkLst>
        </pc:spChg>
        <pc:spChg chg="mod topLvl">
          <ac:chgData name="hassan MH" userId="84cd2103f36ef0dc" providerId="LiveId" clId="{DEB09C12-C376-40B2-8D42-A50FB6EF1F24}" dt="2022-04-15T14:26:39.852" v="870" actId="165"/>
          <ac:spMkLst>
            <pc:docMk/>
            <pc:sldMk cId="2428557051" sldId="333"/>
            <ac:spMk id="177" creationId="{A3CB9121-4317-47E5-985A-52EE2AADFE81}"/>
          </ac:spMkLst>
        </pc:spChg>
        <pc:spChg chg="mod topLvl">
          <ac:chgData name="hassan MH" userId="84cd2103f36ef0dc" providerId="LiveId" clId="{DEB09C12-C376-40B2-8D42-A50FB6EF1F24}" dt="2022-04-15T14:26:39.852" v="870" actId="165"/>
          <ac:spMkLst>
            <pc:docMk/>
            <pc:sldMk cId="2428557051" sldId="333"/>
            <ac:spMk id="178" creationId="{4B402DAE-88BD-4C51-B69A-C1AEDA4F041C}"/>
          </ac:spMkLst>
        </pc:spChg>
        <pc:spChg chg="mod topLvl">
          <ac:chgData name="hassan MH" userId="84cd2103f36ef0dc" providerId="LiveId" clId="{DEB09C12-C376-40B2-8D42-A50FB6EF1F24}" dt="2022-04-15T14:26:39.852" v="870" actId="165"/>
          <ac:spMkLst>
            <pc:docMk/>
            <pc:sldMk cId="2428557051" sldId="333"/>
            <ac:spMk id="179" creationId="{8F54CC84-7AE8-42C1-B3AD-9CDF9AD2A813}"/>
          </ac:spMkLst>
        </pc:spChg>
        <pc:spChg chg="mod topLvl">
          <ac:chgData name="hassan MH" userId="84cd2103f36ef0dc" providerId="LiveId" clId="{DEB09C12-C376-40B2-8D42-A50FB6EF1F24}" dt="2022-04-15T14:26:39.852" v="870" actId="165"/>
          <ac:spMkLst>
            <pc:docMk/>
            <pc:sldMk cId="2428557051" sldId="333"/>
            <ac:spMk id="180" creationId="{ECC584D9-F5F4-4465-AAEE-F8378754EE44}"/>
          </ac:spMkLst>
        </pc:spChg>
        <pc:spChg chg="mod topLvl">
          <ac:chgData name="hassan MH" userId="84cd2103f36ef0dc" providerId="LiveId" clId="{DEB09C12-C376-40B2-8D42-A50FB6EF1F24}" dt="2022-04-15T14:26:39.852" v="870" actId="165"/>
          <ac:spMkLst>
            <pc:docMk/>
            <pc:sldMk cId="2428557051" sldId="333"/>
            <ac:spMk id="181" creationId="{FDC13C83-2440-4EA8-A44E-06D3B9317C74}"/>
          </ac:spMkLst>
        </pc:spChg>
        <pc:spChg chg="mod topLvl">
          <ac:chgData name="hassan MH" userId="84cd2103f36ef0dc" providerId="LiveId" clId="{DEB09C12-C376-40B2-8D42-A50FB6EF1F24}" dt="2022-04-15T14:26:39.852" v="870" actId="165"/>
          <ac:spMkLst>
            <pc:docMk/>
            <pc:sldMk cId="2428557051" sldId="333"/>
            <ac:spMk id="182" creationId="{DD22141C-EEBF-44BF-A3F6-EC4A9FF9245F}"/>
          </ac:spMkLst>
        </pc:spChg>
        <pc:spChg chg="mod topLvl">
          <ac:chgData name="hassan MH" userId="84cd2103f36ef0dc" providerId="LiveId" clId="{DEB09C12-C376-40B2-8D42-A50FB6EF1F24}" dt="2022-04-15T14:26:39.852" v="870" actId="165"/>
          <ac:spMkLst>
            <pc:docMk/>
            <pc:sldMk cId="2428557051" sldId="333"/>
            <ac:spMk id="183" creationId="{1430C279-9F6C-4DCD-9FCF-B9DCF7FD3AF2}"/>
          </ac:spMkLst>
        </pc:spChg>
        <pc:spChg chg="mod topLvl">
          <ac:chgData name="hassan MH" userId="84cd2103f36ef0dc" providerId="LiveId" clId="{DEB09C12-C376-40B2-8D42-A50FB6EF1F24}" dt="2022-04-15T14:26:39.852" v="870" actId="165"/>
          <ac:spMkLst>
            <pc:docMk/>
            <pc:sldMk cId="2428557051" sldId="333"/>
            <ac:spMk id="184" creationId="{3C3F6F5D-A8A8-4857-B6C9-857266B1BE0C}"/>
          </ac:spMkLst>
        </pc:spChg>
        <pc:spChg chg="mod topLvl">
          <ac:chgData name="hassan MH" userId="84cd2103f36ef0dc" providerId="LiveId" clId="{DEB09C12-C376-40B2-8D42-A50FB6EF1F24}" dt="2022-04-15T14:26:39.852" v="870" actId="165"/>
          <ac:spMkLst>
            <pc:docMk/>
            <pc:sldMk cId="2428557051" sldId="333"/>
            <ac:spMk id="185" creationId="{CFE01E15-2D74-4697-854F-512240165E32}"/>
          </ac:spMkLst>
        </pc:spChg>
        <pc:spChg chg="mod topLvl">
          <ac:chgData name="hassan MH" userId="84cd2103f36ef0dc" providerId="LiveId" clId="{DEB09C12-C376-40B2-8D42-A50FB6EF1F24}" dt="2022-04-15T14:26:39.852" v="870" actId="165"/>
          <ac:spMkLst>
            <pc:docMk/>
            <pc:sldMk cId="2428557051" sldId="333"/>
            <ac:spMk id="186" creationId="{144657F2-BD0E-4321-909B-9EA3E3F03A40}"/>
          </ac:spMkLst>
        </pc:spChg>
        <pc:spChg chg="mod topLvl">
          <ac:chgData name="hassan MH" userId="84cd2103f36ef0dc" providerId="LiveId" clId="{DEB09C12-C376-40B2-8D42-A50FB6EF1F24}" dt="2022-04-15T14:26:39.852" v="870" actId="165"/>
          <ac:spMkLst>
            <pc:docMk/>
            <pc:sldMk cId="2428557051" sldId="333"/>
            <ac:spMk id="187" creationId="{EC6BAEC1-6F80-4ACE-96B6-966DFE1A2279}"/>
          </ac:spMkLst>
        </pc:spChg>
        <pc:spChg chg="mod topLvl">
          <ac:chgData name="hassan MH" userId="84cd2103f36ef0dc" providerId="LiveId" clId="{DEB09C12-C376-40B2-8D42-A50FB6EF1F24}" dt="2022-04-15T14:26:39.852" v="870" actId="165"/>
          <ac:spMkLst>
            <pc:docMk/>
            <pc:sldMk cId="2428557051" sldId="333"/>
            <ac:spMk id="188" creationId="{428D5DDB-AF0A-4AEF-A62F-EF91EE657BD2}"/>
          </ac:spMkLst>
        </pc:spChg>
        <pc:spChg chg="mod topLvl">
          <ac:chgData name="hassan MH" userId="84cd2103f36ef0dc" providerId="LiveId" clId="{DEB09C12-C376-40B2-8D42-A50FB6EF1F24}" dt="2022-04-15T14:26:39.852" v="870" actId="165"/>
          <ac:spMkLst>
            <pc:docMk/>
            <pc:sldMk cId="2428557051" sldId="333"/>
            <ac:spMk id="189" creationId="{4B857626-CCA1-4CE2-AC40-C42CC1228943}"/>
          </ac:spMkLst>
        </pc:spChg>
        <pc:spChg chg="mod topLvl">
          <ac:chgData name="hassan MH" userId="84cd2103f36ef0dc" providerId="LiveId" clId="{DEB09C12-C376-40B2-8D42-A50FB6EF1F24}" dt="2022-04-15T14:26:39.852" v="870" actId="165"/>
          <ac:spMkLst>
            <pc:docMk/>
            <pc:sldMk cId="2428557051" sldId="333"/>
            <ac:spMk id="190" creationId="{C5292893-E37E-4A5A-92AD-7FA875E0CC14}"/>
          </ac:spMkLst>
        </pc:spChg>
        <pc:spChg chg="mod topLvl">
          <ac:chgData name="hassan MH" userId="84cd2103f36ef0dc" providerId="LiveId" clId="{DEB09C12-C376-40B2-8D42-A50FB6EF1F24}" dt="2022-04-15T14:26:39.852" v="870" actId="165"/>
          <ac:spMkLst>
            <pc:docMk/>
            <pc:sldMk cId="2428557051" sldId="333"/>
            <ac:spMk id="191" creationId="{80200C7B-2F47-4B50-BAEB-2FC2AA2C9F4F}"/>
          </ac:spMkLst>
        </pc:spChg>
        <pc:spChg chg="mod topLvl">
          <ac:chgData name="hassan MH" userId="84cd2103f36ef0dc" providerId="LiveId" clId="{DEB09C12-C376-40B2-8D42-A50FB6EF1F24}" dt="2022-04-15T14:26:39.852" v="870" actId="165"/>
          <ac:spMkLst>
            <pc:docMk/>
            <pc:sldMk cId="2428557051" sldId="333"/>
            <ac:spMk id="192" creationId="{831C1FAF-125D-4BF3-885B-845F46CE2359}"/>
          </ac:spMkLst>
        </pc:spChg>
        <pc:spChg chg="mod topLvl">
          <ac:chgData name="hassan MH" userId="84cd2103f36ef0dc" providerId="LiveId" clId="{DEB09C12-C376-40B2-8D42-A50FB6EF1F24}" dt="2022-04-15T14:26:39.852" v="870" actId="165"/>
          <ac:spMkLst>
            <pc:docMk/>
            <pc:sldMk cId="2428557051" sldId="333"/>
            <ac:spMk id="193" creationId="{4E86302A-1B2E-496C-9BB2-8192E52E9B58}"/>
          </ac:spMkLst>
        </pc:spChg>
        <pc:spChg chg="mod topLvl">
          <ac:chgData name="hassan MH" userId="84cd2103f36ef0dc" providerId="LiveId" clId="{DEB09C12-C376-40B2-8D42-A50FB6EF1F24}" dt="2022-04-15T14:26:39.852" v="870" actId="165"/>
          <ac:spMkLst>
            <pc:docMk/>
            <pc:sldMk cId="2428557051" sldId="333"/>
            <ac:spMk id="194" creationId="{1E27D21E-02FF-4D34-8AF1-12D6D5CA5960}"/>
          </ac:spMkLst>
        </pc:spChg>
        <pc:spChg chg="mod topLvl">
          <ac:chgData name="hassan MH" userId="84cd2103f36ef0dc" providerId="LiveId" clId="{DEB09C12-C376-40B2-8D42-A50FB6EF1F24}" dt="2022-04-15T14:26:39.852" v="870" actId="165"/>
          <ac:spMkLst>
            <pc:docMk/>
            <pc:sldMk cId="2428557051" sldId="333"/>
            <ac:spMk id="195" creationId="{69B4DE21-4EFE-4971-B0C2-2CAFD49A0E0E}"/>
          </ac:spMkLst>
        </pc:spChg>
        <pc:spChg chg="mod topLvl">
          <ac:chgData name="hassan MH" userId="84cd2103f36ef0dc" providerId="LiveId" clId="{DEB09C12-C376-40B2-8D42-A50FB6EF1F24}" dt="2022-04-15T14:26:39.852" v="870" actId="165"/>
          <ac:spMkLst>
            <pc:docMk/>
            <pc:sldMk cId="2428557051" sldId="333"/>
            <ac:spMk id="196" creationId="{D51BF561-21C1-4E4D-9804-97CE0D7C1ADB}"/>
          </ac:spMkLst>
        </pc:spChg>
        <pc:spChg chg="mod topLvl">
          <ac:chgData name="hassan MH" userId="84cd2103f36ef0dc" providerId="LiveId" clId="{DEB09C12-C376-40B2-8D42-A50FB6EF1F24}" dt="2022-04-15T14:26:39.852" v="870" actId="165"/>
          <ac:spMkLst>
            <pc:docMk/>
            <pc:sldMk cId="2428557051" sldId="333"/>
            <ac:spMk id="197" creationId="{D87837A2-0B89-4D26-93E5-9254EA64FCFC}"/>
          </ac:spMkLst>
        </pc:spChg>
        <pc:spChg chg="mod topLvl">
          <ac:chgData name="hassan MH" userId="84cd2103f36ef0dc" providerId="LiveId" clId="{DEB09C12-C376-40B2-8D42-A50FB6EF1F24}" dt="2022-04-15T14:26:39.852" v="870" actId="165"/>
          <ac:spMkLst>
            <pc:docMk/>
            <pc:sldMk cId="2428557051" sldId="333"/>
            <ac:spMk id="198" creationId="{1FF4395B-E8E0-4AEC-B776-A33DB8A975E1}"/>
          </ac:spMkLst>
        </pc:spChg>
        <pc:spChg chg="mod topLvl">
          <ac:chgData name="hassan MH" userId="84cd2103f36ef0dc" providerId="LiveId" clId="{DEB09C12-C376-40B2-8D42-A50FB6EF1F24}" dt="2022-04-15T14:26:39.852" v="870" actId="165"/>
          <ac:spMkLst>
            <pc:docMk/>
            <pc:sldMk cId="2428557051" sldId="333"/>
            <ac:spMk id="199" creationId="{10139C26-514A-4798-B9C3-23E159F196B7}"/>
          </ac:spMkLst>
        </pc:spChg>
        <pc:spChg chg="mod topLvl">
          <ac:chgData name="hassan MH" userId="84cd2103f36ef0dc" providerId="LiveId" clId="{DEB09C12-C376-40B2-8D42-A50FB6EF1F24}" dt="2022-04-15T14:26:39.852" v="870" actId="165"/>
          <ac:spMkLst>
            <pc:docMk/>
            <pc:sldMk cId="2428557051" sldId="333"/>
            <ac:spMk id="200" creationId="{0502341B-2454-4CA1-8DD6-703F1B8BAFFE}"/>
          </ac:spMkLst>
        </pc:spChg>
        <pc:spChg chg="mod topLvl">
          <ac:chgData name="hassan MH" userId="84cd2103f36ef0dc" providerId="LiveId" clId="{DEB09C12-C376-40B2-8D42-A50FB6EF1F24}" dt="2022-04-15T14:26:39.852" v="870" actId="165"/>
          <ac:spMkLst>
            <pc:docMk/>
            <pc:sldMk cId="2428557051" sldId="333"/>
            <ac:spMk id="201" creationId="{05F6A11F-5052-45C1-8A57-FB24867D0D3E}"/>
          </ac:spMkLst>
        </pc:spChg>
        <pc:spChg chg="mod topLvl">
          <ac:chgData name="hassan MH" userId="84cd2103f36ef0dc" providerId="LiveId" clId="{DEB09C12-C376-40B2-8D42-A50FB6EF1F24}" dt="2022-04-15T14:26:39.852" v="870" actId="165"/>
          <ac:spMkLst>
            <pc:docMk/>
            <pc:sldMk cId="2428557051" sldId="333"/>
            <ac:spMk id="202" creationId="{6518CABC-1B57-41A9-A599-4926EC05BADC}"/>
          </ac:spMkLst>
        </pc:spChg>
        <pc:spChg chg="mod topLvl">
          <ac:chgData name="hassan MH" userId="84cd2103f36ef0dc" providerId="LiveId" clId="{DEB09C12-C376-40B2-8D42-A50FB6EF1F24}" dt="2022-04-15T14:26:39.852" v="870" actId="165"/>
          <ac:spMkLst>
            <pc:docMk/>
            <pc:sldMk cId="2428557051" sldId="333"/>
            <ac:spMk id="203" creationId="{5D879552-30C4-4FC7-A12E-053569757310}"/>
          </ac:spMkLst>
        </pc:spChg>
        <pc:spChg chg="mod topLvl">
          <ac:chgData name="hassan MH" userId="84cd2103f36ef0dc" providerId="LiveId" clId="{DEB09C12-C376-40B2-8D42-A50FB6EF1F24}" dt="2022-04-15T14:26:39.852" v="870" actId="165"/>
          <ac:spMkLst>
            <pc:docMk/>
            <pc:sldMk cId="2428557051" sldId="333"/>
            <ac:spMk id="204" creationId="{886CF673-676B-49D7-8D6F-242F2BF604DC}"/>
          </ac:spMkLst>
        </pc:spChg>
        <pc:spChg chg="mod topLvl">
          <ac:chgData name="hassan MH" userId="84cd2103f36ef0dc" providerId="LiveId" clId="{DEB09C12-C376-40B2-8D42-A50FB6EF1F24}" dt="2022-04-15T14:26:39.852" v="870" actId="165"/>
          <ac:spMkLst>
            <pc:docMk/>
            <pc:sldMk cId="2428557051" sldId="333"/>
            <ac:spMk id="205" creationId="{615F2440-7EDC-4186-A61E-3520DFC183E6}"/>
          </ac:spMkLst>
        </pc:spChg>
        <pc:spChg chg="mod topLvl">
          <ac:chgData name="hassan MH" userId="84cd2103f36ef0dc" providerId="LiveId" clId="{DEB09C12-C376-40B2-8D42-A50FB6EF1F24}" dt="2022-04-15T14:26:39.852" v="870" actId="165"/>
          <ac:spMkLst>
            <pc:docMk/>
            <pc:sldMk cId="2428557051" sldId="333"/>
            <ac:spMk id="206" creationId="{9DEB9374-6032-47B7-85AC-E14D3DF7A429}"/>
          </ac:spMkLst>
        </pc:spChg>
        <pc:spChg chg="mod topLvl">
          <ac:chgData name="hassan MH" userId="84cd2103f36ef0dc" providerId="LiveId" clId="{DEB09C12-C376-40B2-8D42-A50FB6EF1F24}" dt="2022-04-15T14:26:39.852" v="870" actId="165"/>
          <ac:spMkLst>
            <pc:docMk/>
            <pc:sldMk cId="2428557051" sldId="333"/>
            <ac:spMk id="207" creationId="{9E4A5ACE-1051-4B7E-A1E5-694D948A5997}"/>
          </ac:spMkLst>
        </pc:spChg>
        <pc:spChg chg="mod topLvl">
          <ac:chgData name="hassan MH" userId="84cd2103f36ef0dc" providerId="LiveId" clId="{DEB09C12-C376-40B2-8D42-A50FB6EF1F24}" dt="2022-04-15T14:26:39.852" v="870" actId="165"/>
          <ac:spMkLst>
            <pc:docMk/>
            <pc:sldMk cId="2428557051" sldId="333"/>
            <ac:spMk id="208" creationId="{44B61972-5CCB-49CA-A524-DA2930A0FA7E}"/>
          </ac:spMkLst>
        </pc:spChg>
        <pc:spChg chg="mod topLvl">
          <ac:chgData name="hassan MH" userId="84cd2103f36ef0dc" providerId="LiveId" clId="{DEB09C12-C376-40B2-8D42-A50FB6EF1F24}" dt="2022-04-15T14:26:39.852" v="870" actId="165"/>
          <ac:spMkLst>
            <pc:docMk/>
            <pc:sldMk cId="2428557051" sldId="333"/>
            <ac:spMk id="209" creationId="{6BF69F6D-A966-4598-8D84-E57BB6F0E073}"/>
          </ac:spMkLst>
        </pc:spChg>
        <pc:spChg chg="mod topLvl">
          <ac:chgData name="hassan MH" userId="84cd2103f36ef0dc" providerId="LiveId" clId="{DEB09C12-C376-40B2-8D42-A50FB6EF1F24}" dt="2022-04-15T14:26:39.852" v="870" actId="165"/>
          <ac:spMkLst>
            <pc:docMk/>
            <pc:sldMk cId="2428557051" sldId="333"/>
            <ac:spMk id="210" creationId="{80443102-F838-4039-8BCC-7411E21DB2D2}"/>
          </ac:spMkLst>
        </pc:spChg>
        <pc:spChg chg="mod topLvl">
          <ac:chgData name="hassan MH" userId="84cd2103f36ef0dc" providerId="LiveId" clId="{DEB09C12-C376-40B2-8D42-A50FB6EF1F24}" dt="2022-04-15T14:26:39.852" v="870" actId="165"/>
          <ac:spMkLst>
            <pc:docMk/>
            <pc:sldMk cId="2428557051" sldId="333"/>
            <ac:spMk id="211" creationId="{5F6C2F78-6CE3-446A-AFF1-EC828EC5E6A7}"/>
          </ac:spMkLst>
        </pc:spChg>
        <pc:spChg chg="mod topLvl">
          <ac:chgData name="hassan MH" userId="84cd2103f36ef0dc" providerId="LiveId" clId="{DEB09C12-C376-40B2-8D42-A50FB6EF1F24}" dt="2022-04-15T14:26:39.852" v="870" actId="165"/>
          <ac:spMkLst>
            <pc:docMk/>
            <pc:sldMk cId="2428557051" sldId="333"/>
            <ac:spMk id="212" creationId="{A0D4C002-C2D4-4D7B-8CCD-C8DD5D684B38}"/>
          </ac:spMkLst>
        </pc:spChg>
        <pc:spChg chg="mod topLvl">
          <ac:chgData name="hassan MH" userId="84cd2103f36ef0dc" providerId="LiveId" clId="{DEB09C12-C376-40B2-8D42-A50FB6EF1F24}" dt="2022-04-15T14:26:39.852" v="870" actId="165"/>
          <ac:spMkLst>
            <pc:docMk/>
            <pc:sldMk cId="2428557051" sldId="333"/>
            <ac:spMk id="213" creationId="{44922AA5-6358-4EFD-88A7-CCA6FE22875B}"/>
          </ac:spMkLst>
        </pc:spChg>
        <pc:spChg chg="mod topLvl">
          <ac:chgData name="hassan MH" userId="84cd2103f36ef0dc" providerId="LiveId" clId="{DEB09C12-C376-40B2-8D42-A50FB6EF1F24}" dt="2022-04-15T14:26:39.852" v="870" actId="165"/>
          <ac:spMkLst>
            <pc:docMk/>
            <pc:sldMk cId="2428557051" sldId="333"/>
            <ac:spMk id="214" creationId="{E84E39D2-6E34-41CF-89E2-72BBF9B6E5C4}"/>
          </ac:spMkLst>
        </pc:spChg>
        <pc:spChg chg="mod topLvl">
          <ac:chgData name="hassan MH" userId="84cd2103f36ef0dc" providerId="LiveId" clId="{DEB09C12-C376-40B2-8D42-A50FB6EF1F24}" dt="2022-04-15T14:26:39.852" v="870" actId="165"/>
          <ac:spMkLst>
            <pc:docMk/>
            <pc:sldMk cId="2428557051" sldId="333"/>
            <ac:spMk id="215" creationId="{552ED884-6067-46F9-B204-9477CAE372D9}"/>
          </ac:spMkLst>
        </pc:spChg>
        <pc:spChg chg="mod topLvl">
          <ac:chgData name="hassan MH" userId="84cd2103f36ef0dc" providerId="LiveId" clId="{DEB09C12-C376-40B2-8D42-A50FB6EF1F24}" dt="2022-04-15T14:26:39.852" v="870" actId="165"/>
          <ac:spMkLst>
            <pc:docMk/>
            <pc:sldMk cId="2428557051" sldId="333"/>
            <ac:spMk id="216" creationId="{3D0EB65B-1084-4CE4-B699-B30505AE5B7F}"/>
          </ac:spMkLst>
        </pc:spChg>
        <pc:spChg chg="mod topLvl">
          <ac:chgData name="hassan MH" userId="84cd2103f36ef0dc" providerId="LiveId" clId="{DEB09C12-C376-40B2-8D42-A50FB6EF1F24}" dt="2022-04-15T14:26:39.852" v="870" actId="165"/>
          <ac:spMkLst>
            <pc:docMk/>
            <pc:sldMk cId="2428557051" sldId="333"/>
            <ac:spMk id="217" creationId="{0CDE1DF7-BF94-4791-90E8-AFF04A537B5C}"/>
          </ac:spMkLst>
        </pc:spChg>
        <pc:spChg chg="mod topLvl">
          <ac:chgData name="hassan MH" userId="84cd2103f36ef0dc" providerId="LiveId" clId="{DEB09C12-C376-40B2-8D42-A50FB6EF1F24}" dt="2022-04-15T14:26:39.852" v="870" actId="165"/>
          <ac:spMkLst>
            <pc:docMk/>
            <pc:sldMk cId="2428557051" sldId="333"/>
            <ac:spMk id="218" creationId="{E27F268B-9D71-4507-9BB9-0B129BC1D1C6}"/>
          </ac:spMkLst>
        </pc:spChg>
        <pc:spChg chg="mod topLvl">
          <ac:chgData name="hassan MH" userId="84cd2103f36ef0dc" providerId="LiveId" clId="{DEB09C12-C376-40B2-8D42-A50FB6EF1F24}" dt="2022-04-15T14:26:39.852" v="870" actId="165"/>
          <ac:spMkLst>
            <pc:docMk/>
            <pc:sldMk cId="2428557051" sldId="333"/>
            <ac:spMk id="219" creationId="{082EB336-9753-4731-A9F8-EBF1E77502FC}"/>
          </ac:spMkLst>
        </pc:spChg>
        <pc:spChg chg="mod topLvl">
          <ac:chgData name="hassan MH" userId="84cd2103f36ef0dc" providerId="LiveId" clId="{DEB09C12-C376-40B2-8D42-A50FB6EF1F24}" dt="2022-04-15T14:26:39.852" v="870" actId="165"/>
          <ac:spMkLst>
            <pc:docMk/>
            <pc:sldMk cId="2428557051" sldId="333"/>
            <ac:spMk id="220" creationId="{9E8421C6-930B-4EF5-BC31-B18A81CA1EAE}"/>
          </ac:spMkLst>
        </pc:spChg>
        <pc:spChg chg="mod topLvl">
          <ac:chgData name="hassan MH" userId="84cd2103f36ef0dc" providerId="LiveId" clId="{DEB09C12-C376-40B2-8D42-A50FB6EF1F24}" dt="2022-04-15T14:26:39.852" v="870" actId="165"/>
          <ac:spMkLst>
            <pc:docMk/>
            <pc:sldMk cId="2428557051" sldId="333"/>
            <ac:spMk id="221" creationId="{CD51CE62-2543-4DF9-B912-38B63B4D4D2B}"/>
          </ac:spMkLst>
        </pc:spChg>
        <pc:spChg chg="mod topLvl">
          <ac:chgData name="hassan MH" userId="84cd2103f36ef0dc" providerId="LiveId" clId="{DEB09C12-C376-40B2-8D42-A50FB6EF1F24}" dt="2022-04-15T14:26:39.852" v="870" actId="165"/>
          <ac:spMkLst>
            <pc:docMk/>
            <pc:sldMk cId="2428557051" sldId="333"/>
            <ac:spMk id="222" creationId="{A619A17D-43F5-4232-8281-6F9DEEE779DA}"/>
          </ac:spMkLst>
        </pc:spChg>
        <pc:spChg chg="mod topLvl">
          <ac:chgData name="hassan MH" userId="84cd2103f36ef0dc" providerId="LiveId" clId="{DEB09C12-C376-40B2-8D42-A50FB6EF1F24}" dt="2022-04-15T14:26:39.852" v="870" actId="165"/>
          <ac:spMkLst>
            <pc:docMk/>
            <pc:sldMk cId="2428557051" sldId="333"/>
            <ac:spMk id="223" creationId="{AB5236F9-E0BD-4A7D-B6EE-94D8394D43E4}"/>
          </ac:spMkLst>
        </pc:spChg>
        <pc:spChg chg="mod topLvl">
          <ac:chgData name="hassan MH" userId="84cd2103f36ef0dc" providerId="LiveId" clId="{DEB09C12-C376-40B2-8D42-A50FB6EF1F24}" dt="2022-04-15T14:26:39.852" v="870" actId="165"/>
          <ac:spMkLst>
            <pc:docMk/>
            <pc:sldMk cId="2428557051" sldId="333"/>
            <ac:spMk id="224" creationId="{C5D6F1AE-20E3-4E5A-B593-447FE1975E12}"/>
          </ac:spMkLst>
        </pc:spChg>
        <pc:spChg chg="mod topLvl">
          <ac:chgData name="hassan MH" userId="84cd2103f36ef0dc" providerId="LiveId" clId="{DEB09C12-C376-40B2-8D42-A50FB6EF1F24}" dt="2022-04-15T14:26:39.852" v="870" actId="165"/>
          <ac:spMkLst>
            <pc:docMk/>
            <pc:sldMk cId="2428557051" sldId="333"/>
            <ac:spMk id="225" creationId="{FD6AB149-E661-4DF0-BAED-6FE72CC7120D}"/>
          </ac:spMkLst>
        </pc:spChg>
        <pc:spChg chg="mod topLvl">
          <ac:chgData name="hassan MH" userId="84cd2103f36ef0dc" providerId="LiveId" clId="{DEB09C12-C376-40B2-8D42-A50FB6EF1F24}" dt="2022-04-15T14:26:39.852" v="870" actId="165"/>
          <ac:spMkLst>
            <pc:docMk/>
            <pc:sldMk cId="2428557051" sldId="333"/>
            <ac:spMk id="226" creationId="{09A081E1-A371-492C-B052-BBCC40B166B8}"/>
          </ac:spMkLst>
        </pc:spChg>
        <pc:spChg chg="mod topLvl">
          <ac:chgData name="hassan MH" userId="84cd2103f36ef0dc" providerId="LiveId" clId="{DEB09C12-C376-40B2-8D42-A50FB6EF1F24}" dt="2022-04-15T14:26:39.852" v="870" actId="165"/>
          <ac:spMkLst>
            <pc:docMk/>
            <pc:sldMk cId="2428557051" sldId="333"/>
            <ac:spMk id="227" creationId="{227FFECA-57D1-41D2-9E9D-BE8978B8EAB3}"/>
          </ac:spMkLst>
        </pc:spChg>
        <pc:spChg chg="mod topLvl">
          <ac:chgData name="hassan MH" userId="84cd2103f36ef0dc" providerId="LiveId" clId="{DEB09C12-C376-40B2-8D42-A50FB6EF1F24}" dt="2022-04-15T14:26:39.852" v="870" actId="165"/>
          <ac:spMkLst>
            <pc:docMk/>
            <pc:sldMk cId="2428557051" sldId="333"/>
            <ac:spMk id="228" creationId="{E29752EC-29CC-4BEF-A6D3-E15750B2978A}"/>
          </ac:spMkLst>
        </pc:spChg>
        <pc:spChg chg="mod topLvl">
          <ac:chgData name="hassan MH" userId="84cd2103f36ef0dc" providerId="LiveId" clId="{DEB09C12-C376-40B2-8D42-A50FB6EF1F24}" dt="2022-04-15T14:26:39.852" v="870" actId="165"/>
          <ac:spMkLst>
            <pc:docMk/>
            <pc:sldMk cId="2428557051" sldId="333"/>
            <ac:spMk id="229" creationId="{08B503D1-93C7-4021-AF66-42E5896A4C34}"/>
          </ac:spMkLst>
        </pc:spChg>
        <pc:spChg chg="mod topLvl">
          <ac:chgData name="hassan MH" userId="84cd2103f36ef0dc" providerId="LiveId" clId="{DEB09C12-C376-40B2-8D42-A50FB6EF1F24}" dt="2022-04-15T14:26:39.852" v="870" actId="165"/>
          <ac:spMkLst>
            <pc:docMk/>
            <pc:sldMk cId="2428557051" sldId="333"/>
            <ac:spMk id="230" creationId="{5DDEA15A-BFC5-48A6-ADB6-9369C014E4E2}"/>
          </ac:spMkLst>
        </pc:spChg>
        <pc:spChg chg="mod topLvl">
          <ac:chgData name="hassan MH" userId="84cd2103f36ef0dc" providerId="LiveId" clId="{DEB09C12-C376-40B2-8D42-A50FB6EF1F24}" dt="2022-04-15T14:26:39.852" v="870" actId="165"/>
          <ac:spMkLst>
            <pc:docMk/>
            <pc:sldMk cId="2428557051" sldId="333"/>
            <ac:spMk id="231" creationId="{B9FE9506-D318-44F2-971A-9BDD10F653BC}"/>
          </ac:spMkLst>
        </pc:spChg>
        <pc:spChg chg="mod topLvl">
          <ac:chgData name="hassan MH" userId="84cd2103f36ef0dc" providerId="LiveId" clId="{DEB09C12-C376-40B2-8D42-A50FB6EF1F24}" dt="2022-04-15T14:26:39.852" v="870" actId="165"/>
          <ac:spMkLst>
            <pc:docMk/>
            <pc:sldMk cId="2428557051" sldId="333"/>
            <ac:spMk id="232" creationId="{48C0FC23-557C-4C7C-A5FA-9557403D64FA}"/>
          </ac:spMkLst>
        </pc:spChg>
        <pc:spChg chg="mod topLvl">
          <ac:chgData name="hassan MH" userId="84cd2103f36ef0dc" providerId="LiveId" clId="{DEB09C12-C376-40B2-8D42-A50FB6EF1F24}" dt="2022-04-15T14:26:39.852" v="870" actId="165"/>
          <ac:spMkLst>
            <pc:docMk/>
            <pc:sldMk cId="2428557051" sldId="333"/>
            <ac:spMk id="233" creationId="{27A801CA-491D-416C-85D6-B95B75AA58B9}"/>
          </ac:spMkLst>
        </pc:spChg>
        <pc:spChg chg="mod topLvl">
          <ac:chgData name="hassan MH" userId="84cd2103f36ef0dc" providerId="LiveId" clId="{DEB09C12-C376-40B2-8D42-A50FB6EF1F24}" dt="2022-04-15T14:26:39.852" v="870" actId="165"/>
          <ac:spMkLst>
            <pc:docMk/>
            <pc:sldMk cId="2428557051" sldId="333"/>
            <ac:spMk id="234" creationId="{F95C661E-983B-4D1B-8197-6D863AD36DAB}"/>
          </ac:spMkLst>
        </pc:spChg>
        <pc:spChg chg="mod topLvl">
          <ac:chgData name="hassan MH" userId="84cd2103f36ef0dc" providerId="LiveId" clId="{DEB09C12-C376-40B2-8D42-A50FB6EF1F24}" dt="2022-04-15T14:26:39.852" v="870" actId="165"/>
          <ac:spMkLst>
            <pc:docMk/>
            <pc:sldMk cId="2428557051" sldId="333"/>
            <ac:spMk id="235" creationId="{4F882856-C7FC-4B8A-BAA9-D8EEB8056470}"/>
          </ac:spMkLst>
        </pc:spChg>
        <pc:spChg chg="mod topLvl">
          <ac:chgData name="hassan MH" userId="84cd2103f36ef0dc" providerId="LiveId" clId="{DEB09C12-C376-40B2-8D42-A50FB6EF1F24}" dt="2022-04-15T14:26:39.852" v="870" actId="165"/>
          <ac:spMkLst>
            <pc:docMk/>
            <pc:sldMk cId="2428557051" sldId="333"/>
            <ac:spMk id="236" creationId="{83800DA9-3B0F-4083-879F-11205EEDF233}"/>
          </ac:spMkLst>
        </pc:spChg>
        <pc:spChg chg="mod topLvl">
          <ac:chgData name="hassan MH" userId="84cd2103f36ef0dc" providerId="LiveId" clId="{DEB09C12-C376-40B2-8D42-A50FB6EF1F24}" dt="2022-04-15T14:26:39.993" v="871" actId="207"/>
          <ac:spMkLst>
            <pc:docMk/>
            <pc:sldMk cId="2428557051" sldId="333"/>
            <ac:spMk id="237" creationId="{BA74CB87-41B8-4E79-96A8-AD1041BD1B6B}"/>
          </ac:spMkLst>
        </pc:spChg>
        <pc:spChg chg="mod topLvl">
          <ac:chgData name="hassan MH" userId="84cd2103f36ef0dc" providerId="LiveId" clId="{DEB09C12-C376-40B2-8D42-A50FB6EF1F24}" dt="2022-04-15T14:26:39.852" v="870" actId="165"/>
          <ac:spMkLst>
            <pc:docMk/>
            <pc:sldMk cId="2428557051" sldId="333"/>
            <ac:spMk id="238" creationId="{827FF06C-35A3-4758-986E-B064522237C9}"/>
          </ac:spMkLst>
        </pc:spChg>
        <pc:spChg chg="mod topLvl">
          <ac:chgData name="hassan MH" userId="84cd2103f36ef0dc" providerId="LiveId" clId="{DEB09C12-C376-40B2-8D42-A50FB6EF1F24}" dt="2022-04-15T14:26:39.852" v="870" actId="165"/>
          <ac:spMkLst>
            <pc:docMk/>
            <pc:sldMk cId="2428557051" sldId="333"/>
            <ac:spMk id="239" creationId="{B6D47F71-D45C-4CF0-9257-EFA1AC77D2EF}"/>
          </ac:spMkLst>
        </pc:spChg>
        <pc:spChg chg="mod topLvl">
          <ac:chgData name="hassan MH" userId="84cd2103f36ef0dc" providerId="LiveId" clId="{DEB09C12-C376-40B2-8D42-A50FB6EF1F24}" dt="2022-04-15T14:26:39.852" v="870" actId="165"/>
          <ac:spMkLst>
            <pc:docMk/>
            <pc:sldMk cId="2428557051" sldId="333"/>
            <ac:spMk id="240" creationId="{C89DF46E-7797-4EE0-AA5D-0E02B6AB8B12}"/>
          </ac:spMkLst>
        </pc:spChg>
        <pc:spChg chg="mod topLvl">
          <ac:chgData name="hassan MH" userId="84cd2103f36ef0dc" providerId="LiveId" clId="{DEB09C12-C376-40B2-8D42-A50FB6EF1F24}" dt="2022-04-15T14:26:39.852" v="870" actId="165"/>
          <ac:spMkLst>
            <pc:docMk/>
            <pc:sldMk cId="2428557051" sldId="333"/>
            <ac:spMk id="241" creationId="{6B3850DB-2FF2-4346-9922-F9FA929D772A}"/>
          </ac:spMkLst>
        </pc:spChg>
        <pc:spChg chg="mod topLvl">
          <ac:chgData name="hassan MH" userId="84cd2103f36ef0dc" providerId="LiveId" clId="{DEB09C12-C376-40B2-8D42-A50FB6EF1F24}" dt="2022-04-15T14:26:40.145" v="872" actId="207"/>
          <ac:spMkLst>
            <pc:docMk/>
            <pc:sldMk cId="2428557051" sldId="333"/>
            <ac:spMk id="242" creationId="{68536AB1-78A9-45B0-BE23-D81D9EDB62D8}"/>
          </ac:spMkLst>
        </pc:spChg>
        <pc:spChg chg="mod topLvl">
          <ac:chgData name="hassan MH" userId="84cd2103f36ef0dc" providerId="LiveId" clId="{DEB09C12-C376-40B2-8D42-A50FB6EF1F24}" dt="2022-04-15T14:26:39.852" v="870" actId="165"/>
          <ac:spMkLst>
            <pc:docMk/>
            <pc:sldMk cId="2428557051" sldId="333"/>
            <ac:spMk id="243" creationId="{A3318AB1-2318-4887-85C9-C76BADA22B62}"/>
          </ac:spMkLst>
        </pc:spChg>
        <pc:spChg chg="mod topLvl">
          <ac:chgData name="hassan MH" userId="84cd2103f36ef0dc" providerId="LiveId" clId="{DEB09C12-C376-40B2-8D42-A50FB6EF1F24}" dt="2022-04-15T14:26:39.852" v="870" actId="165"/>
          <ac:spMkLst>
            <pc:docMk/>
            <pc:sldMk cId="2428557051" sldId="333"/>
            <ac:spMk id="244" creationId="{D232AD3E-31DF-41DB-9F0D-1B96566BE062}"/>
          </ac:spMkLst>
        </pc:spChg>
        <pc:spChg chg="mod topLvl">
          <ac:chgData name="hassan MH" userId="84cd2103f36ef0dc" providerId="LiveId" clId="{DEB09C12-C376-40B2-8D42-A50FB6EF1F24}" dt="2022-04-15T14:26:39.852" v="870" actId="165"/>
          <ac:spMkLst>
            <pc:docMk/>
            <pc:sldMk cId="2428557051" sldId="333"/>
            <ac:spMk id="245" creationId="{ECF97E03-307F-4D28-A9C5-19D4D355EE43}"/>
          </ac:spMkLst>
        </pc:spChg>
        <pc:spChg chg="mod topLvl">
          <ac:chgData name="hassan MH" userId="84cd2103f36ef0dc" providerId="LiveId" clId="{DEB09C12-C376-40B2-8D42-A50FB6EF1F24}" dt="2022-04-15T14:26:39.852" v="870" actId="165"/>
          <ac:spMkLst>
            <pc:docMk/>
            <pc:sldMk cId="2428557051" sldId="333"/>
            <ac:spMk id="246" creationId="{CC5855E4-9057-4D89-9DE6-DE6F7C18C0E5}"/>
          </ac:spMkLst>
        </pc:spChg>
        <pc:spChg chg="mod topLvl">
          <ac:chgData name="hassan MH" userId="84cd2103f36ef0dc" providerId="LiveId" clId="{DEB09C12-C376-40B2-8D42-A50FB6EF1F24}" dt="2022-04-15T14:26:39.852" v="870" actId="165"/>
          <ac:spMkLst>
            <pc:docMk/>
            <pc:sldMk cId="2428557051" sldId="333"/>
            <ac:spMk id="247" creationId="{422DF653-27CA-4125-A628-FE266220A68D}"/>
          </ac:spMkLst>
        </pc:spChg>
        <pc:spChg chg="mod topLvl">
          <ac:chgData name="hassan MH" userId="84cd2103f36ef0dc" providerId="LiveId" clId="{DEB09C12-C376-40B2-8D42-A50FB6EF1F24}" dt="2022-04-15T14:26:39.852" v="870" actId="165"/>
          <ac:spMkLst>
            <pc:docMk/>
            <pc:sldMk cId="2428557051" sldId="333"/>
            <ac:spMk id="248" creationId="{30466092-9DA2-42FA-B731-74EA7C4360E4}"/>
          </ac:spMkLst>
        </pc:spChg>
        <pc:spChg chg="mod topLvl">
          <ac:chgData name="hassan MH" userId="84cd2103f36ef0dc" providerId="LiveId" clId="{DEB09C12-C376-40B2-8D42-A50FB6EF1F24}" dt="2022-04-15T14:26:39.852" v="870" actId="165"/>
          <ac:spMkLst>
            <pc:docMk/>
            <pc:sldMk cId="2428557051" sldId="333"/>
            <ac:spMk id="249" creationId="{204B2F1D-A734-4EA7-AC99-C6EBB0EF3F5E}"/>
          </ac:spMkLst>
        </pc:spChg>
        <pc:spChg chg="mod topLvl">
          <ac:chgData name="hassan MH" userId="84cd2103f36ef0dc" providerId="LiveId" clId="{DEB09C12-C376-40B2-8D42-A50FB6EF1F24}" dt="2022-04-15T14:26:39.852" v="870" actId="165"/>
          <ac:spMkLst>
            <pc:docMk/>
            <pc:sldMk cId="2428557051" sldId="333"/>
            <ac:spMk id="250" creationId="{9533D309-B60B-4E9E-A181-66CBC22CA4B2}"/>
          </ac:spMkLst>
        </pc:spChg>
        <pc:spChg chg="mod topLvl">
          <ac:chgData name="hassan MH" userId="84cd2103f36ef0dc" providerId="LiveId" clId="{DEB09C12-C376-40B2-8D42-A50FB6EF1F24}" dt="2022-04-15T14:26:39.852" v="870" actId="165"/>
          <ac:spMkLst>
            <pc:docMk/>
            <pc:sldMk cId="2428557051" sldId="333"/>
            <ac:spMk id="251" creationId="{B109576D-716F-4594-A6D0-69E8B47ADA3C}"/>
          </ac:spMkLst>
        </pc:spChg>
        <pc:spChg chg="mod topLvl">
          <ac:chgData name="hassan MH" userId="84cd2103f36ef0dc" providerId="LiveId" clId="{DEB09C12-C376-40B2-8D42-A50FB6EF1F24}" dt="2022-04-15T14:26:39.852" v="870" actId="165"/>
          <ac:spMkLst>
            <pc:docMk/>
            <pc:sldMk cId="2428557051" sldId="333"/>
            <ac:spMk id="252" creationId="{457935C0-CAB7-475E-8819-C1741044A068}"/>
          </ac:spMkLst>
        </pc:spChg>
        <pc:spChg chg="mod topLvl">
          <ac:chgData name="hassan MH" userId="84cd2103f36ef0dc" providerId="LiveId" clId="{DEB09C12-C376-40B2-8D42-A50FB6EF1F24}" dt="2022-04-15T14:26:39.852" v="870" actId="165"/>
          <ac:spMkLst>
            <pc:docMk/>
            <pc:sldMk cId="2428557051" sldId="333"/>
            <ac:spMk id="253" creationId="{DB3DF46A-9BE5-4253-941A-5812C04C9157}"/>
          </ac:spMkLst>
        </pc:spChg>
        <pc:spChg chg="mod topLvl">
          <ac:chgData name="hassan MH" userId="84cd2103f36ef0dc" providerId="LiveId" clId="{DEB09C12-C376-40B2-8D42-A50FB6EF1F24}" dt="2022-04-15T14:26:52.180" v="877" actId="207"/>
          <ac:spMkLst>
            <pc:docMk/>
            <pc:sldMk cId="2428557051" sldId="333"/>
            <ac:spMk id="254" creationId="{EEC618E0-ED8E-4564-9A07-45078F8B7548}"/>
          </ac:spMkLst>
        </pc:spChg>
        <pc:spChg chg="mod topLvl">
          <ac:chgData name="hassan MH" userId="84cd2103f36ef0dc" providerId="LiveId" clId="{DEB09C12-C376-40B2-8D42-A50FB6EF1F24}" dt="2022-04-15T14:26:53.730" v="878" actId="207"/>
          <ac:spMkLst>
            <pc:docMk/>
            <pc:sldMk cId="2428557051" sldId="333"/>
            <ac:spMk id="255" creationId="{6B2E3F21-53EC-44EF-AAA3-1B387CBE0118}"/>
          </ac:spMkLst>
        </pc:spChg>
        <pc:spChg chg="mod">
          <ac:chgData name="hassan MH" userId="84cd2103f36ef0dc" providerId="LiveId" clId="{DEB09C12-C376-40B2-8D42-A50FB6EF1F24}" dt="2022-04-15T15:21:11.906" v="1577" actId="207"/>
          <ac:spMkLst>
            <pc:docMk/>
            <pc:sldMk cId="2428557051" sldId="333"/>
            <ac:spMk id="258" creationId="{27FD002E-80F6-4B44-9C0E-4E657E71D288}"/>
          </ac:spMkLst>
        </pc:spChg>
        <pc:spChg chg="mod">
          <ac:chgData name="hassan MH" userId="84cd2103f36ef0dc" providerId="LiveId" clId="{DEB09C12-C376-40B2-8D42-A50FB6EF1F24}" dt="2022-04-15T15:21:11.906" v="1577" actId="207"/>
          <ac:spMkLst>
            <pc:docMk/>
            <pc:sldMk cId="2428557051" sldId="333"/>
            <ac:spMk id="259" creationId="{04875E23-0BE6-4967-BC4B-1FB4EDD165B8}"/>
          </ac:spMkLst>
        </pc:spChg>
        <pc:spChg chg="mod">
          <ac:chgData name="hassan MH" userId="84cd2103f36ef0dc" providerId="LiveId" clId="{DEB09C12-C376-40B2-8D42-A50FB6EF1F24}" dt="2022-04-15T14:26:39.852" v="870" actId="165"/>
          <ac:spMkLst>
            <pc:docMk/>
            <pc:sldMk cId="2428557051" sldId="333"/>
            <ac:spMk id="260" creationId="{05E01F72-9E64-40DB-9957-8B977B7F044A}"/>
          </ac:spMkLst>
        </pc:spChg>
        <pc:spChg chg="mod">
          <ac:chgData name="hassan MH" userId="84cd2103f36ef0dc" providerId="LiveId" clId="{DEB09C12-C376-40B2-8D42-A50FB6EF1F24}" dt="2022-04-15T14:26:39.852" v="870" actId="165"/>
          <ac:spMkLst>
            <pc:docMk/>
            <pc:sldMk cId="2428557051" sldId="333"/>
            <ac:spMk id="261" creationId="{A1FD4E63-86D1-4266-9A96-5AB90418260A}"/>
          </ac:spMkLst>
        </pc:spChg>
        <pc:spChg chg="mod">
          <ac:chgData name="hassan MH" userId="84cd2103f36ef0dc" providerId="LiveId" clId="{DEB09C12-C376-40B2-8D42-A50FB6EF1F24}" dt="2022-04-15T14:26:39.852" v="870" actId="165"/>
          <ac:spMkLst>
            <pc:docMk/>
            <pc:sldMk cId="2428557051" sldId="333"/>
            <ac:spMk id="262" creationId="{95B80B24-FA4C-440E-BA10-D534D7380FEC}"/>
          </ac:spMkLst>
        </pc:spChg>
        <pc:spChg chg="mod">
          <ac:chgData name="hassan MH" userId="84cd2103f36ef0dc" providerId="LiveId" clId="{DEB09C12-C376-40B2-8D42-A50FB6EF1F24}" dt="2022-04-15T14:26:39.852" v="870" actId="165"/>
          <ac:spMkLst>
            <pc:docMk/>
            <pc:sldMk cId="2428557051" sldId="333"/>
            <ac:spMk id="263" creationId="{D1D4D78A-21C2-4BBB-AFCE-5EF63722F6B6}"/>
          </ac:spMkLst>
        </pc:spChg>
        <pc:spChg chg="mod">
          <ac:chgData name="hassan MH" userId="84cd2103f36ef0dc" providerId="LiveId" clId="{DEB09C12-C376-40B2-8D42-A50FB6EF1F24}" dt="2022-04-15T14:26:39.852" v="870" actId="165"/>
          <ac:spMkLst>
            <pc:docMk/>
            <pc:sldMk cId="2428557051" sldId="333"/>
            <ac:spMk id="264" creationId="{F6D8ACF5-C6CC-41B9-BEDE-914276DEFBFE}"/>
          </ac:spMkLst>
        </pc:spChg>
        <pc:spChg chg="mod">
          <ac:chgData name="hassan MH" userId="84cd2103f36ef0dc" providerId="LiveId" clId="{DEB09C12-C376-40B2-8D42-A50FB6EF1F24}" dt="2022-04-15T14:26:39.852" v="870" actId="165"/>
          <ac:spMkLst>
            <pc:docMk/>
            <pc:sldMk cId="2428557051" sldId="333"/>
            <ac:spMk id="265" creationId="{395F2369-9820-4C37-8F08-E54344B7810B}"/>
          </ac:spMkLst>
        </pc:spChg>
        <pc:spChg chg="mod">
          <ac:chgData name="hassan MH" userId="84cd2103f36ef0dc" providerId="LiveId" clId="{DEB09C12-C376-40B2-8D42-A50FB6EF1F24}" dt="2022-04-15T14:26:39.852" v="870" actId="165"/>
          <ac:spMkLst>
            <pc:docMk/>
            <pc:sldMk cId="2428557051" sldId="333"/>
            <ac:spMk id="266" creationId="{3D055D1D-B59B-4F28-95A5-8ABEAB3D9ABB}"/>
          </ac:spMkLst>
        </pc:spChg>
        <pc:spChg chg="mod">
          <ac:chgData name="hassan MH" userId="84cd2103f36ef0dc" providerId="LiveId" clId="{DEB09C12-C376-40B2-8D42-A50FB6EF1F24}" dt="2022-04-15T15:21:19.528" v="1581" actId="207"/>
          <ac:spMkLst>
            <pc:docMk/>
            <pc:sldMk cId="2428557051" sldId="333"/>
            <ac:spMk id="267" creationId="{39C71133-1E63-48CD-A535-9637257275EB}"/>
          </ac:spMkLst>
        </pc:spChg>
        <pc:spChg chg="mod">
          <ac:chgData name="hassan MH" userId="84cd2103f36ef0dc" providerId="LiveId" clId="{DEB09C12-C376-40B2-8D42-A50FB6EF1F24}" dt="2022-04-15T14:26:39.852" v="870" actId="165"/>
          <ac:spMkLst>
            <pc:docMk/>
            <pc:sldMk cId="2428557051" sldId="333"/>
            <ac:spMk id="268" creationId="{D698C9BA-38AA-44C7-8AE8-0AA0B3A66B75}"/>
          </ac:spMkLst>
        </pc:spChg>
        <pc:spChg chg="mod">
          <ac:chgData name="hassan MH" userId="84cd2103f36ef0dc" providerId="LiveId" clId="{DEB09C12-C376-40B2-8D42-A50FB6EF1F24}" dt="2022-04-15T14:26:39.852" v="870" actId="165"/>
          <ac:spMkLst>
            <pc:docMk/>
            <pc:sldMk cId="2428557051" sldId="333"/>
            <ac:spMk id="269" creationId="{8AEAAB12-3709-48B0-AE86-C3CF328D474D}"/>
          </ac:spMkLst>
        </pc:spChg>
        <pc:spChg chg="mod">
          <ac:chgData name="hassan MH" userId="84cd2103f36ef0dc" providerId="LiveId" clId="{DEB09C12-C376-40B2-8D42-A50FB6EF1F24}" dt="2022-04-15T14:26:39.852" v="870" actId="165"/>
          <ac:spMkLst>
            <pc:docMk/>
            <pc:sldMk cId="2428557051" sldId="333"/>
            <ac:spMk id="270" creationId="{97378EAA-027D-4081-B2C1-6923BF80F9F2}"/>
          </ac:spMkLst>
        </pc:spChg>
        <pc:spChg chg="mod">
          <ac:chgData name="hassan MH" userId="84cd2103f36ef0dc" providerId="LiveId" clId="{DEB09C12-C376-40B2-8D42-A50FB6EF1F24}" dt="2022-04-15T14:26:39.852" v="870" actId="165"/>
          <ac:spMkLst>
            <pc:docMk/>
            <pc:sldMk cId="2428557051" sldId="333"/>
            <ac:spMk id="271" creationId="{9F466177-66F8-4C5F-81C2-2B21C9278A42}"/>
          </ac:spMkLst>
        </pc:spChg>
        <pc:spChg chg="mod">
          <ac:chgData name="hassan MH" userId="84cd2103f36ef0dc" providerId="LiveId" clId="{DEB09C12-C376-40B2-8D42-A50FB6EF1F24}" dt="2022-04-15T14:26:46.893" v="876" actId="1076"/>
          <ac:spMkLst>
            <pc:docMk/>
            <pc:sldMk cId="2428557051" sldId="333"/>
            <ac:spMk id="272" creationId="{A85F3DA4-2C5C-4D76-A75D-BC8C32F9F599}"/>
          </ac:spMkLst>
        </pc:spChg>
        <pc:spChg chg="mod">
          <ac:chgData name="hassan MH" userId="84cd2103f36ef0dc" providerId="LiveId" clId="{DEB09C12-C376-40B2-8D42-A50FB6EF1F24}" dt="2022-04-15T14:22:41.845" v="790" actId="165"/>
          <ac:spMkLst>
            <pc:docMk/>
            <pc:sldMk cId="2428557051" sldId="333"/>
            <ac:spMk id="273" creationId="{F9D0B6AF-83FD-4017-B22E-5B35ACE303DA}"/>
          </ac:spMkLst>
        </pc:spChg>
        <pc:spChg chg="mod">
          <ac:chgData name="hassan MH" userId="84cd2103f36ef0dc" providerId="LiveId" clId="{DEB09C12-C376-40B2-8D42-A50FB6EF1F24}" dt="2022-04-15T14:22:41.845" v="790" actId="165"/>
          <ac:spMkLst>
            <pc:docMk/>
            <pc:sldMk cId="2428557051" sldId="333"/>
            <ac:spMk id="274" creationId="{D64FA6BD-BE1B-4682-A2C9-1892E7DA0925}"/>
          </ac:spMkLst>
        </pc:spChg>
        <pc:spChg chg="mod">
          <ac:chgData name="hassan MH" userId="84cd2103f36ef0dc" providerId="LiveId" clId="{DEB09C12-C376-40B2-8D42-A50FB6EF1F24}" dt="2022-04-15T14:22:41.845" v="790" actId="165"/>
          <ac:spMkLst>
            <pc:docMk/>
            <pc:sldMk cId="2428557051" sldId="333"/>
            <ac:spMk id="275" creationId="{09086C58-1146-4F98-A09D-9807F6365425}"/>
          </ac:spMkLst>
        </pc:spChg>
        <pc:spChg chg="mod">
          <ac:chgData name="hassan MH" userId="84cd2103f36ef0dc" providerId="LiveId" clId="{DEB09C12-C376-40B2-8D42-A50FB6EF1F24}" dt="2022-04-15T14:22:41.845" v="790" actId="165"/>
          <ac:spMkLst>
            <pc:docMk/>
            <pc:sldMk cId="2428557051" sldId="333"/>
            <ac:spMk id="276" creationId="{9A52B873-8FF3-46E2-ACFA-44BDB4254298}"/>
          </ac:spMkLst>
        </pc:spChg>
        <pc:spChg chg="mod">
          <ac:chgData name="hassan MH" userId="84cd2103f36ef0dc" providerId="LiveId" clId="{DEB09C12-C376-40B2-8D42-A50FB6EF1F24}" dt="2022-04-15T14:22:41.845" v="790" actId="165"/>
          <ac:spMkLst>
            <pc:docMk/>
            <pc:sldMk cId="2428557051" sldId="333"/>
            <ac:spMk id="277" creationId="{18A5504A-D399-4008-B72C-07D63F5F4BE3}"/>
          </ac:spMkLst>
        </pc:spChg>
        <pc:spChg chg="mod topLvl">
          <ac:chgData name="hassan MH" userId="84cd2103f36ef0dc" providerId="LiveId" clId="{DEB09C12-C376-40B2-8D42-A50FB6EF1F24}" dt="2022-04-15T14:26:39.852" v="870" actId="165"/>
          <ac:spMkLst>
            <pc:docMk/>
            <pc:sldMk cId="2428557051" sldId="333"/>
            <ac:spMk id="279" creationId="{F954FCBD-13AA-4C74-87EB-DDF86B0E1214}"/>
          </ac:spMkLst>
        </pc:spChg>
        <pc:spChg chg="mod topLvl">
          <ac:chgData name="hassan MH" userId="84cd2103f36ef0dc" providerId="LiveId" clId="{DEB09C12-C376-40B2-8D42-A50FB6EF1F24}" dt="2022-04-15T14:26:39.852" v="870" actId="165"/>
          <ac:spMkLst>
            <pc:docMk/>
            <pc:sldMk cId="2428557051" sldId="333"/>
            <ac:spMk id="280" creationId="{6A68A6CB-2960-458C-85A1-EBB0764999F0}"/>
          </ac:spMkLst>
        </pc:spChg>
        <pc:spChg chg="mod topLvl">
          <ac:chgData name="hassan MH" userId="84cd2103f36ef0dc" providerId="LiveId" clId="{DEB09C12-C376-40B2-8D42-A50FB6EF1F24}" dt="2022-04-15T14:26:39.852" v="870" actId="165"/>
          <ac:spMkLst>
            <pc:docMk/>
            <pc:sldMk cId="2428557051" sldId="333"/>
            <ac:spMk id="281" creationId="{8CEB05ED-7511-49FD-BA2E-A5AA1BFCA681}"/>
          </ac:spMkLst>
        </pc:spChg>
        <pc:spChg chg="mod topLvl">
          <ac:chgData name="hassan MH" userId="84cd2103f36ef0dc" providerId="LiveId" clId="{DEB09C12-C376-40B2-8D42-A50FB6EF1F24}" dt="2022-04-15T14:58:21.286" v="1271" actId="1076"/>
          <ac:spMkLst>
            <pc:docMk/>
            <pc:sldMk cId="2428557051" sldId="333"/>
            <ac:spMk id="282" creationId="{96471C27-F47F-4397-B8E1-93E7E7E2036A}"/>
          </ac:spMkLst>
        </pc:spChg>
        <pc:spChg chg="add mod topLvl">
          <ac:chgData name="hassan MH" userId="84cd2103f36ef0dc" providerId="LiveId" clId="{DEB09C12-C376-40B2-8D42-A50FB6EF1F24}" dt="2022-04-15T14:58:39.064" v="1273" actId="1076"/>
          <ac:spMkLst>
            <pc:docMk/>
            <pc:sldMk cId="2428557051" sldId="333"/>
            <ac:spMk id="283" creationId="{06D71BC7-AD01-41BB-9422-5A17B2FCF556}"/>
          </ac:spMkLst>
        </pc:spChg>
        <pc:spChg chg="add mod topLvl">
          <ac:chgData name="hassan MH" userId="84cd2103f36ef0dc" providerId="LiveId" clId="{DEB09C12-C376-40B2-8D42-A50FB6EF1F24}" dt="2022-04-15T14:58:41.076" v="1274" actId="1076"/>
          <ac:spMkLst>
            <pc:docMk/>
            <pc:sldMk cId="2428557051" sldId="333"/>
            <ac:spMk id="284" creationId="{F1255225-FB9F-4A43-8B03-485400B6EE33}"/>
          </ac:spMkLst>
        </pc:spChg>
        <pc:spChg chg="add mod">
          <ac:chgData name="hassan MH" userId="84cd2103f36ef0dc" providerId="LiveId" clId="{DEB09C12-C376-40B2-8D42-A50FB6EF1F24}" dt="2022-04-15T14:28:33.418" v="887" actId="1076"/>
          <ac:spMkLst>
            <pc:docMk/>
            <pc:sldMk cId="2428557051" sldId="333"/>
            <ac:spMk id="285" creationId="{D97CAACB-6F03-4306-99A0-0B0F85FEF474}"/>
          </ac:spMkLst>
        </pc:spChg>
        <pc:spChg chg="add mod">
          <ac:chgData name="hassan MH" userId="84cd2103f36ef0dc" providerId="LiveId" clId="{DEB09C12-C376-40B2-8D42-A50FB6EF1F24}" dt="2022-04-15T14:57:49.097" v="1262" actId="164"/>
          <ac:spMkLst>
            <pc:docMk/>
            <pc:sldMk cId="2428557051" sldId="333"/>
            <ac:spMk id="286" creationId="{15AFD137-3B7E-468D-9B9A-D55837904F52}"/>
          </ac:spMkLst>
        </pc:spChg>
        <pc:grpChg chg="add del mod">
          <ac:chgData name="hassan MH" userId="84cd2103f36ef0dc" providerId="LiveId" clId="{DEB09C12-C376-40B2-8D42-A50FB6EF1F24}" dt="2022-04-15T14:58:58.818" v="1276" actId="164"/>
          <ac:grpSpMkLst>
            <pc:docMk/>
            <pc:sldMk cId="2428557051" sldId="333"/>
            <ac:grpSpMk id="3" creationId="{0666F3D3-6815-4A39-B50A-A119EC5AF89E}"/>
          </ac:grpSpMkLst>
        </pc:grpChg>
        <pc:grpChg chg="add mod">
          <ac:chgData name="hassan MH" userId="84cd2103f36ef0dc" providerId="LiveId" clId="{DEB09C12-C376-40B2-8D42-A50FB6EF1F24}" dt="2022-04-15T14:58:58.818" v="1276" actId="164"/>
          <ac:grpSpMkLst>
            <pc:docMk/>
            <pc:sldMk cId="2428557051" sldId="333"/>
            <ac:grpSpMk id="5" creationId="{C22068F5-5811-446E-A648-9590F65EC17D}"/>
          </ac:grpSpMkLst>
        </pc:grpChg>
        <pc:grpChg chg="add del mod">
          <ac:chgData name="hassan MH" userId="84cd2103f36ef0dc" providerId="LiveId" clId="{DEB09C12-C376-40B2-8D42-A50FB6EF1F24}" dt="2022-04-15T17:01:00.320" v="2359" actId="21"/>
          <ac:grpSpMkLst>
            <pc:docMk/>
            <pc:sldMk cId="2428557051" sldId="333"/>
            <ac:grpSpMk id="6" creationId="{BCC0A924-AEF3-4BED-96FE-39D372C0EC0C}"/>
          </ac:grpSpMkLst>
        </pc:grpChg>
        <pc:grpChg chg="add mod">
          <ac:chgData name="hassan MH" userId="84cd2103f36ef0dc" providerId="LiveId" clId="{DEB09C12-C376-40B2-8D42-A50FB6EF1F24}" dt="2022-04-15T15:59:51.109" v="2151" actId="164"/>
          <ac:grpSpMkLst>
            <pc:docMk/>
            <pc:sldMk cId="2428557051" sldId="333"/>
            <ac:grpSpMk id="11" creationId="{F591DB0A-7D62-4423-81BA-8A429DF20C1D}"/>
          </ac:grpSpMkLst>
        </pc:grpChg>
        <pc:grpChg chg="add mod">
          <ac:chgData name="hassan MH" userId="84cd2103f36ef0dc" providerId="LiveId" clId="{DEB09C12-C376-40B2-8D42-A50FB6EF1F24}" dt="2022-04-15T15:59:51.109" v="2151" actId="164"/>
          <ac:grpSpMkLst>
            <pc:docMk/>
            <pc:sldMk cId="2428557051" sldId="333"/>
            <ac:grpSpMk id="12" creationId="{96FA4DA6-930D-403C-A18C-953F8D9D1F8B}"/>
          </ac:grpSpMkLst>
        </pc:grpChg>
        <pc:grpChg chg="mod">
          <ac:chgData name="hassan MH" userId="84cd2103f36ef0dc" providerId="LiveId" clId="{DEB09C12-C376-40B2-8D42-A50FB6EF1F24}" dt="2022-04-15T14:28:33.418" v="887" actId="1076"/>
          <ac:grpSpMkLst>
            <pc:docMk/>
            <pc:sldMk cId="2428557051" sldId="333"/>
            <ac:grpSpMk id="33" creationId="{F2EF4DB0-3FEF-4DCD-86E8-B0C244D52BEF}"/>
          </ac:grpSpMkLst>
        </pc:grpChg>
        <pc:grpChg chg="mod">
          <ac:chgData name="hassan MH" userId="84cd2103f36ef0dc" providerId="LiveId" clId="{DEB09C12-C376-40B2-8D42-A50FB6EF1F24}" dt="2022-04-15T15:27:39.332" v="1646" actId="164"/>
          <ac:grpSpMkLst>
            <pc:docMk/>
            <pc:sldMk cId="2428557051" sldId="333"/>
            <ac:grpSpMk id="35" creationId="{CFFC3342-D25B-44CF-82BA-607E94872C80}"/>
          </ac:grpSpMkLst>
        </pc:grpChg>
        <pc:grpChg chg="mod">
          <ac:chgData name="hassan MH" userId="84cd2103f36ef0dc" providerId="LiveId" clId="{DEB09C12-C376-40B2-8D42-A50FB6EF1F24}" dt="2022-04-15T15:27:39.332" v="1646" actId="164"/>
          <ac:grpSpMkLst>
            <pc:docMk/>
            <pc:sldMk cId="2428557051" sldId="333"/>
            <ac:grpSpMk id="36" creationId="{82033727-E42B-4676-A094-FB3137F72277}"/>
          </ac:grpSpMkLst>
        </pc:grpChg>
        <pc:grpChg chg="mod">
          <ac:chgData name="hassan MH" userId="84cd2103f36ef0dc" providerId="LiveId" clId="{DEB09C12-C376-40B2-8D42-A50FB6EF1F24}" dt="2022-04-15T15:27:39.332" v="1646" actId="164"/>
          <ac:grpSpMkLst>
            <pc:docMk/>
            <pc:sldMk cId="2428557051" sldId="333"/>
            <ac:grpSpMk id="38" creationId="{7F0F119C-C62F-4C99-9B05-E2EE873628ED}"/>
          </ac:grpSpMkLst>
        </pc:grpChg>
        <pc:grpChg chg="add del mod">
          <ac:chgData name="hassan MH" userId="84cd2103f36ef0dc" providerId="LiveId" clId="{DEB09C12-C376-40B2-8D42-A50FB6EF1F24}" dt="2022-04-15T14:22:41.845" v="790" actId="165"/>
          <ac:grpSpMkLst>
            <pc:docMk/>
            <pc:sldMk cId="2428557051" sldId="333"/>
            <ac:grpSpMk id="88" creationId="{4135CB95-AF7F-4F4A-8855-B0C80C4DC991}"/>
          </ac:grpSpMkLst>
        </pc:grpChg>
        <pc:grpChg chg="del mod topLvl">
          <ac:chgData name="hassan MH" userId="84cd2103f36ef0dc" providerId="LiveId" clId="{DEB09C12-C376-40B2-8D42-A50FB6EF1F24}" dt="2022-04-15T14:22:48.049" v="791" actId="478"/>
          <ac:grpSpMkLst>
            <pc:docMk/>
            <pc:sldMk cId="2428557051" sldId="333"/>
            <ac:grpSpMk id="89" creationId="{DA86BC07-0441-4288-9591-F8555D804073}"/>
          </ac:grpSpMkLst>
        </pc:grpChg>
        <pc:grpChg chg="add del mod topLvl">
          <ac:chgData name="hassan MH" userId="84cd2103f36ef0dc" providerId="LiveId" clId="{DEB09C12-C376-40B2-8D42-A50FB6EF1F24}" dt="2022-04-15T14:26:39.852" v="870" actId="165"/>
          <ac:grpSpMkLst>
            <pc:docMk/>
            <pc:sldMk cId="2428557051" sldId="333"/>
            <ac:grpSpMk id="90" creationId="{3EA0B066-4F7A-46F1-934B-ABFA1776F70D}"/>
          </ac:grpSpMkLst>
        </pc:grpChg>
        <pc:grpChg chg="add del mod topLvl">
          <ac:chgData name="hassan MH" userId="84cd2103f36ef0dc" providerId="LiveId" clId="{DEB09C12-C376-40B2-8D42-A50FB6EF1F24}" dt="2022-04-15T14:26:39.852" v="870" actId="165"/>
          <ac:grpSpMkLst>
            <pc:docMk/>
            <pc:sldMk cId="2428557051" sldId="333"/>
            <ac:grpSpMk id="91" creationId="{B9ACCC3A-AA84-42BF-9A7D-9AE4D3ABCC44}"/>
          </ac:grpSpMkLst>
        </pc:grpChg>
        <pc:grpChg chg="del">
          <ac:chgData name="hassan MH" userId="84cd2103f36ef0dc" providerId="LiveId" clId="{DEB09C12-C376-40B2-8D42-A50FB6EF1F24}" dt="2022-04-15T14:16:36.448" v="730" actId="478"/>
          <ac:grpSpMkLst>
            <pc:docMk/>
            <pc:sldMk cId="2428557051" sldId="333"/>
            <ac:grpSpMk id="103" creationId="{0627D050-363D-4ADC-A627-8A7B548939FC}"/>
          </ac:grpSpMkLst>
        </pc:grpChg>
        <pc:grpChg chg="mod topLvl">
          <ac:chgData name="hassan MH" userId="84cd2103f36ef0dc" providerId="LiveId" clId="{DEB09C12-C376-40B2-8D42-A50FB6EF1F24}" dt="2022-04-15T14:26:39.852" v="870" actId="165"/>
          <ac:grpSpMkLst>
            <pc:docMk/>
            <pc:sldMk cId="2428557051" sldId="333"/>
            <ac:grpSpMk id="256" creationId="{6FDA40BE-2662-48A0-A4C5-C6069884BDF3}"/>
          </ac:grpSpMkLst>
        </pc:grpChg>
        <pc:grpChg chg="mod">
          <ac:chgData name="hassan MH" userId="84cd2103f36ef0dc" providerId="LiveId" clId="{DEB09C12-C376-40B2-8D42-A50FB6EF1F24}" dt="2022-04-15T14:26:39.852" v="870" actId="165"/>
          <ac:grpSpMkLst>
            <pc:docMk/>
            <pc:sldMk cId="2428557051" sldId="333"/>
            <ac:grpSpMk id="257" creationId="{C3A922F1-2912-49F3-B4F8-ADE7B79DCD36}"/>
          </ac:grpSpMkLst>
        </pc:grpChg>
        <pc:grpChg chg="add del mod ord topLvl">
          <ac:chgData name="hassan MH" userId="84cd2103f36ef0dc" providerId="LiveId" clId="{DEB09C12-C376-40B2-8D42-A50FB6EF1F24}" dt="2022-04-15T14:26:39.852" v="870" actId="165"/>
          <ac:grpSpMkLst>
            <pc:docMk/>
            <pc:sldMk cId="2428557051" sldId="333"/>
            <ac:grpSpMk id="278" creationId="{92805602-EAC8-4040-8FD5-584BC0CE4849}"/>
          </ac:grpSpMkLst>
        </pc:grpChg>
        <pc:picChg chg="add mod">
          <ac:chgData name="hassan MH" userId="84cd2103f36ef0dc" providerId="LiveId" clId="{DEB09C12-C376-40B2-8D42-A50FB6EF1F24}" dt="2022-04-15T17:01:05.786" v="2362" actId="1076"/>
          <ac:picMkLst>
            <pc:docMk/>
            <pc:sldMk cId="2428557051" sldId="333"/>
            <ac:picMk id="14" creationId="{1854A54E-A0A0-434A-A1D6-1B92BE67DCB9}"/>
          </ac:picMkLst>
        </pc:picChg>
        <pc:picChg chg="del">
          <ac:chgData name="hassan MH" userId="84cd2103f36ef0dc" providerId="LiveId" clId="{DEB09C12-C376-40B2-8D42-A50FB6EF1F24}" dt="2022-04-15T16:06:17.743" v="2228" actId="478"/>
          <ac:picMkLst>
            <pc:docMk/>
            <pc:sldMk cId="2428557051" sldId="333"/>
            <ac:picMk id="22" creationId="{8E954309-8309-435D-AD98-CED17F6DCDD2}"/>
          </ac:picMkLst>
        </pc:picChg>
        <pc:picChg chg="del">
          <ac:chgData name="hassan MH" userId="84cd2103f36ef0dc" providerId="LiveId" clId="{DEB09C12-C376-40B2-8D42-A50FB6EF1F24}" dt="2022-04-15T16:06:18.190" v="2229" actId="478"/>
          <ac:picMkLst>
            <pc:docMk/>
            <pc:sldMk cId="2428557051" sldId="333"/>
            <ac:picMk id="24" creationId="{D82FCFA6-E29F-4EDE-B510-0F8F15D93F92}"/>
          </ac:picMkLst>
        </pc:picChg>
      </pc:sldChg>
      <pc:sldChg chg="add del setBg">
        <pc:chgData name="hassan MH" userId="84cd2103f36ef0dc" providerId="LiveId" clId="{DEB09C12-C376-40B2-8D42-A50FB6EF1F24}" dt="2022-04-15T14:29:26.585" v="890"/>
        <pc:sldMkLst>
          <pc:docMk/>
          <pc:sldMk cId="1390288450" sldId="334"/>
        </pc:sldMkLst>
      </pc:sldChg>
      <pc:sldChg chg="addSp delSp modSp add mod ord modNotesTx">
        <pc:chgData name="hassan MH" userId="84cd2103f36ef0dc" providerId="LiveId" clId="{DEB09C12-C376-40B2-8D42-A50FB6EF1F24}" dt="2022-04-15T16:56:17.291" v="2259"/>
        <pc:sldMkLst>
          <pc:docMk/>
          <pc:sldMk cId="4177408876" sldId="334"/>
        </pc:sldMkLst>
        <pc:spChg chg="mod">
          <ac:chgData name="hassan MH" userId="84cd2103f36ef0dc" providerId="LiveId" clId="{DEB09C12-C376-40B2-8D42-A50FB6EF1F24}" dt="2022-04-15T16:01:10.722" v="2173" actId="207"/>
          <ac:spMkLst>
            <pc:docMk/>
            <pc:sldMk cId="4177408876" sldId="334"/>
            <ac:spMk id="6" creationId="{9899EFA6-D345-4923-9C7D-5246B23A45F7}"/>
          </ac:spMkLst>
        </pc:spChg>
        <pc:spChg chg="mod">
          <ac:chgData name="hassan MH" userId="84cd2103f36ef0dc" providerId="LiveId" clId="{DEB09C12-C376-40B2-8D42-A50FB6EF1F24}" dt="2022-04-15T16:01:01.526" v="2172" actId="207"/>
          <ac:spMkLst>
            <pc:docMk/>
            <pc:sldMk cId="4177408876" sldId="334"/>
            <ac:spMk id="11" creationId="{0DA0A3D5-CCE2-46C8-A2F2-70FB37A17552}"/>
          </ac:spMkLst>
        </pc:spChg>
        <pc:spChg chg="mod">
          <ac:chgData name="hassan MH" userId="84cd2103f36ef0dc" providerId="LiveId" clId="{DEB09C12-C376-40B2-8D42-A50FB6EF1F24}" dt="2022-04-15T16:00:50.045" v="2167" actId="164"/>
          <ac:spMkLst>
            <pc:docMk/>
            <pc:sldMk cId="4177408876" sldId="334"/>
            <ac:spMk id="12" creationId="{B69AD4EC-7DB1-4E0D-B44A-759FCE267815}"/>
          </ac:spMkLst>
        </pc:spChg>
        <pc:spChg chg="mod">
          <ac:chgData name="hassan MH" userId="84cd2103f36ef0dc" providerId="LiveId" clId="{DEB09C12-C376-40B2-8D42-A50FB6EF1F24}" dt="2022-04-15T16:00:50.045" v="2167" actId="164"/>
          <ac:spMkLst>
            <pc:docMk/>
            <pc:sldMk cId="4177408876" sldId="334"/>
            <ac:spMk id="14" creationId="{78E83313-F642-4DC3-8E15-04B6F904CD6E}"/>
          </ac:spMkLst>
        </pc:spChg>
        <pc:spChg chg="mod">
          <ac:chgData name="hassan MH" userId="84cd2103f36ef0dc" providerId="LiveId" clId="{DEB09C12-C376-40B2-8D42-A50FB6EF1F24}" dt="2022-04-15T14:36:55.179" v="991" actId="20577"/>
          <ac:spMkLst>
            <pc:docMk/>
            <pc:sldMk cId="4177408876" sldId="334"/>
            <ac:spMk id="15" creationId="{4C544C68-F987-4052-9C90-CC4DC29724BE}"/>
          </ac:spMkLst>
        </pc:spChg>
        <pc:spChg chg="mod">
          <ac:chgData name="hassan MH" userId="84cd2103f36ef0dc" providerId="LiveId" clId="{DEB09C12-C376-40B2-8D42-A50FB6EF1F24}" dt="2022-04-15T16:00:50.045" v="2167" actId="164"/>
          <ac:spMkLst>
            <pc:docMk/>
            <pc:sldMk cId="4177408876" sldId="334"/>
            <ac:spMk id="16" creationId="{79986917-903E-47A5-B1EF-9B24BADC8E4B}"/>
          </ac:spMkLst>
        </pc:spChg>
        <pc:spChg chg="mod">
          <ac:chgData name="hassan MH" userId="84cd2103f36ef0dc" providerId="LiveId" clId="{DEB09C12-C376-40B2-8D42-A50FB6EF1F24}" dt="2022-04-15T16:01:17.429" v="2174" actId="164"/>
          <ac:spMkLst>
            <pc:docMk/>
            <pc:sldMk cId="4177408876" sldId="334"/>
            <ac:spMk id="20" creationId="{B9591290-2908-4FD1-BEC6-6522468E0514}"/>
          </ac:spMkLst>
        </pc:spChg>
        <pc:spChg chg="mod">
          <ac:chgData name="hassan MH" userId="84cd2103f36ef0dc" providerId="LiveId" clId="{DEB09C12-C376-40B2-8D42-A50FB6EF1F24}" dt="2022-04-15T16:00:50.045" v="2167" actId="164"/>
          <ac:spMkLst>
            <pc:docMk/>
            <pc:sldMk cId="4177408876" sldId="334"/>
            <ac:spMk id="21" creationId="{28633E0E-5C63-47D3-B34C-17AFE02B8492}"/>
          </ac:spMkLst>
        </pc:spChg>
        <pc:spChg chg="mod">
          <ac:chgData name="hassan MH" userId="84cd2103f36ef0dc" providerId="LiveId" clId="{DEB09C12-C376-40B2-8D42-A50FB6EF1F24}" dt="2022-04-15T16:00:50.045" v="2167" actId="164"/>
          <ac:spMkLst>
            <pc:docMk/>
            <pc:sldMk cId="4177408876" sldId="334"/>
            <ac:spMk id="24" creationId="{EABA37F0-BE80-4562-8582-C12F51B22F03}"/>
          </ac:spMkLst>
        </pc:spChg>
        <pc:spChg chg="mod">
          <ac:chgData name="hassan MH" userId="84cd2103f36ef0dc" providerId="LiveId" clId="{DEB09C12-C376-40B2-8D42-A50FB6EF1F24}" dt="2022-04-15T16:00:50.045" v="2167" actId="164"/>
          <ac:spMkLst>
            <pc:docMk/>
            <pc:sldMk cId="4177408876" sldId="334"/>
            <ac:spMk id="28" creationId="{07F8ED00-71AB-45DE-AC1D-559C3F8A0A13}"/>
          </ac:spMkLst>
        </pc:spChg>
        <pc:spChg chg="mod">
          <ac:chgData name="hassan MH" userId="84cd2103f36ef0dc" providerId="LiveId" clId="{DEB09C12-C376-40B2-8D42-A50FB6EF1F24}" dt="2022-04-15T14:37:07.254" v="994" actId="164"/>
          <ac:spMkLst>
            <pc:docMk/>
            <pc:sldMk cId="4177408876" sldId="334"/>
            <ac:spMk id="39" creationId="{070A82B1-E8EC-4FE1-B249-39DCE861FF19}"/>
          </ac:spMkLst>
        </pc:spChg>
        <pc:spChg chg="mod">
          <ac:chgData name="hassan MH" userId="84cd2103f36ef0dc" providerId="LiveId" clId="{DEB09C12-C376-40B2-8D42-A50FB6EF1F24}" dt="2022-04-15T16:00:50.045" v="2167" actId="164"/>
          <ac:spMkLst>
            <pc:docMk/>
            <pc:sldMk cId="4177408876" sldId="334"/>
            <ac:spMk id="48" creationId="{3286514E-A2F5-4744-B6EE-6CF70E2D566C}"/>
          </ac:spMkLst>
        </pc:spChg>
        <pc:spChg chg="mod">
          <ac:chgData name="hassan MH" userId="84cd2103f36ef0dc" providerId="LiveId" clId="{DEB09C12-C376-40B2-8D42-A50FB6EF1F24}" dt="2022-04-15T16:00:50.045" v="2167" actId="164"/>
          <ac:spMkLst>
            <pc:docMk/>
            <pc:sldMk cId="4177408876" sldId="334"/>
            <ac:spMk id="49" creationId="{591AD2D7-9273-42B6-B868-544EE5E089E8}"/>
          </ac:spMkLst>
        </pc:spChg>
        <pc:spChg chg="mod">
          <ac:chgData name="hassan MH" userId="84cd2103f36ef0dc" providerId="LiveId" clId="{DEB09C12-C376-40B2-8D42-A50FB6EF1F24}" dt="2022-04-15T16:00:50.045" v="2167" actId="164"/>
          <ac:spMkLst>
            <pc:docMk/>
            <pc:sldMk cId="4177408876" sldId="334"/>
            <ac:spMk id="51" creationId="{9EFEE4FF-2D4E-4C81-BF1C-4604878C4879}"/>
          </ac:spMkLst>
        </pc:spChg>
        <pc:spChg chg="mod">
          <ac:chgData name="hassan MH" userId="84cd2103f36ef0dc" providerId="LiveId" clId="{DEB09C12-C376-40B2-8D42-A50FB6EF1F24}" dt="2022-04-15T16:00:50.045" v="2167" actId="164"/>
          <ac:spMkLst>
            <pc:docMk/>
            <pc:sldMk cId="4177408876" sldId="334"/>
            <ac:spMk id="52" creationId="{D88D231C-5ED6-4E32-8E3F-792451F99CA4}"/>
          </ac:spMkLst>
        </pc:spChg>
        <pc:spChg chg="mod">
          <ac:chgData name="hassan MH" userId="84cd2103f36ef0dc" providerId="LiveId" clId="{DEB09C12-C376-40B2-8D42-A50FB6EF1F24}" dt="2022-04-15T16:00:50.045" v="2167" actId="164"/>
          <ac:spMkLst>
            <pc:docMk/>
            <pc:sldMk cId="4177408876" sldId="334"/>
            <ac:spMk id="53" creationId="{9097216F-C70F-4AB6-9FC7-C96464ECC2BB}"/>
          </ac:spMkLst>
        </pc:spChg>
        <pc:spChg chg="mod">
          <ac:chgData name="hassan MH" userId="84cd2103f36ef0dc" providerId="LiveId" clId="{DEB09C12-C376-40B2-8D42-A50FB6EF1F24}" dt="2022-04-15T16:00:50.045" v="2167" actId="164"/>
          <ac:spMkLst>
            <pc:docMk/>
            <pc:sldMk cId="4177408876" sldId="334"/>
            <ac:spMk id="55" creationId="{5498DBE7-D635-4D9F-9D28-2E1645C75163}"/>
          </ac:spMkLst>
        </pc:spChg>
        <pc:spChg chg="mod">
          <ac:chgData name="hassan MH" userId="84cd2103f36ef0dc" providerId="LiveId" clId="{DEB09C12-C376-40B2-8D42-A50FB6EF1F24}" dt="2022-04-15T16:00:50.045" v="2167" actId="164"/>
          <ac:spMkLst>
            <pc:docMk/>
            <pc:sldMk cId="4177408876" sldId="334"/>
            <ac:spMk id="56" creationId="{50C63C37-507C-41B2-A0E4-35419AB7A662}"/>
          </ac:spMkLst>
        </pc:spChg>
        <pc:spChg chg="mod">
          <ac:chgData name="hassan MH" userId="84cd2103f36ef0dc" providerId="LiveId" clId="{DEB09C12-C376-40B2-8D42-A50FB6EF1F24}" dt="2022-04-15T16:00:50.045" v="2167" actId="164"/>
          <ac:spMkLst>
            <pc:docMk/>
            <pc:sldMk cId="4177408876" sldId="334"/>
            <ac:spMk id="57" creationId="{B76C3815-2924-4521-B4EF-5467C3BAEF04}"/>
          </ac:spMkLst>
        </pc:spChg>
        <pc:spChg chg="mod">
          <ac:chgData name="hassan MH" userId="84cd2103f36ef0dc" providerId="LiveId" clId="{DEB09C12-C376-40B2-8D42-A50FB6EF1F24}" dt="2022-04-15T16:00:50.045" v="2167" actId="164"/>
          <ac:spMkLst>
            <pc:docMk/>
            <pc:sldMk cId="4177408876" sldId="334"/>
            <ac:spMk id="58" creationId="{6A7942BD-5481-4180-AD6D-661CFD165E04}"/>
          </ac:spMkLst>
        </pc:spChg>
        <pc:spChg chg="mod">
          <ac:chgData name="hassan MH" userId="84cd2103f36ef0dc" providerId="LiveId" clId="{DEB09C12-C376-40B2-8D42-A50FB6EF1F24}" dt="2022-04-15T16:00:50.045" v="2167" actId="164"/>
          <ac:spMkLst>
            <pc:docMk/>
            <pc:sldMk cId="4177408876" sldId="334"/>
            <ac:spMk id="59" creationId="{28701F31-6EDF-4E0A-AFAA-E53D292C6127}"/>
          </ac:spMkLst>
        </pc:spChg>
        <pc:spChg chg="mod">
          <ac:chgData name="hassan MH" userId="84cd2103f36ef0dc" providerId="LiveId" clId="{DEB09C12-C376-40B2-8D42-A50FB6EF1F24}" dt="2022-04-15T16:00:50.045" v="2167" actId="164"/>
          <ac:spMkLst>
            <pc:docMk/>
            <pc:sldMk cId="4177408876" sldId="334"/>
            <ac:spMk id="61" creationId="{3AF068F9-42D0-4377-8600-6A04470AC08D}"/>
          </ac:spMkLst>
        </pc:spChg>
        <pc:spChg chg="mod">
          <ac:chgData name="hassan MH" userId="84cd2103f36ef0dc" providerId="LiveId" clId="{DEB09C12-C376-40B2-8D42-A50FB6EF1F24}" dt="2022-04-15T16:00:50.045" v="2167" actId="164"/>
          <ac:spMkLst>
            <pc:docMk/>
            <pc:sldMk cId="4177408876" sldId="334"/>
            <ac:spMk id="62" creationId="{3C7977C5-1357-436A-94C4-F761BEE9348A}"/>
          </ac:spMkLst>
        </pc:spChg>
        <pc:spChg chg="mod">
          <ac:chgData name="hassan MH" userId="84cd2103f36ef0dc" providerId="LiveId" clId="{DEB09C12-C376-40B2-8D42-A50FB6EF1F24}" dt="2022-04-15T16:00:50.045" v="2167" actId="164"/>
          <ac:spMkLst>
            <pc:docMk/>
            <pc:sldMk cId="4177408876" sldId="334"/>
            <ac:spMk id="63" creationId="{4E54DD0C-997F-4BDA-8F53-DFE7A7AA0467}"/>
          </ac:spMkLst>
        </pc:spChg>
        <pc:spChg chg="mod">
          <ac:chgData name="hassan MH" userId="84cd2103f36ef0dc" providerId="LiveId" clId="{DEB09C12-C376-40B2-8D42-A50FB6EF1F24}" dt="2022-04-15T16:00:50.045" v="2167" actId="164"/>
          <ac:spMkLst>
            <pc:docMk/>
            <pc:sldMk cId="4177408876" sldId="334"/>
            <ac:spMk id="64" creationId="{CC0EF133-6EFF-44C2-A577-5A1DB2FBB3A9}"/>
          </ac:spMkLst>
        </pc:spChg>
        <pc:spChg chg="mod">
          <ac:chgData name="hassan MH" userId="84cd2103f36ef0dc" providerId="LiveId" clId="{DEB09C12-C376-40B2-8D42-A50FB6EF1F24}" dt="2022-04-15T16:00:50.045" v="2167" actId="164"/>
          <ac:spMkLst>
            <pc:docMk/>
            <pc:sldMk cId="4177408876" sldId="334"/>
            <ac:spMk id="65" creationId="{3BC9F7D0-D489-42CB-90FE-E5EFC9D8E5FF}"/>
          </ac:spMkLst>
        </pc:spChg>
        <pc:spChg chg="mod">
          <ac:chgData name="hassan MH" userId="84cd2103f36ef0dc" providerId="LiveId" clId="{DEB09C12-C376-40B2-8D42-A50FB6EF1F24}" dt="2022-04-15T16:00:50.045" v="2167" actId="164"/>
          <ac:spMkLst>
            <pc:docMk/>
            <pc:sldMk cId="4177408876" sldId="334"/>
            <ac:spMk id="66" creationId="{1BC30A4D-75C1-4E66-91B2-592C98A94394}"/>
          </ac:spMkLst>
        </pc:spChg>
        <pc:spChg chg="mod">
          <ac:chgData name="hassan MH" userId="84cd2103f36ef0dc" providerId="LiveId" clId="{DEB09C12-C376-40B2-8D42-A50FB6EF1F24}" dt="2022-04-15T16:00:50.045" v="2167" actId="164"/>
          <ac:spMkLst>
            <pc:docMk/>
            <pc:sldMk cId="4177408876" sldId="334"/>
            <ac:spMk id="67" creationId="{05B02A52-EF1C-4711-B4B6-DEC865CB6CB1}"/>
          </ac:spMkLst>
        </pc:spChg>
        <pc:spChg chg="mod">
          <ac:chgData name="hassan MH" userId="84cd2103f36ef0dc" providerId="LiveId" clId="{DEB09C12-C376-40B2-8D42-A50FB6EF1F24}" dt="2022-04-15T16:00:50.045" v="2167" actId="164"/>
          <ac:spMkLst>
            <pc:docMk/>
            <pc:sldMk cId="4177408876" sldId="334"/>
            <ac:spMk id="68" creationId="{3ED7D3C3-B6DF-4214-A53C-2DA40F082555}"/>
          </ac:spMkLst>
        </pc:spChg>
        <pc:spChg chg="mod">
          <ac:chgData name="hassan MH" userId="84cd2103f36ef0dc" providerId="LiveId" clId="{DEB09C12-C376-40B2-8D42-A50FB6EF1F24}" dt="2022-04-15T16:00:50.045" v="2167" actId="164"/>
          <ac:spMkLst>
            <pc:docMk/>
            <pc:sldMk cId="4177408876" sldId="334"/>
            <ac:spMk id="69" creationId="{27482370-3619-4C4C-8DE2-7F22EBDB9628}"/>
          </ac:spMkLst>
        </pc:spChg>
        <pc:spChg chg="mod">
          <ac:chgData name="hassan MH" userId="84cd2103f36ef0dc" providerId="LiveId" clId="{DEB09C12-C376-40B2-8D42-A50FB6EF1F24}" dt="2022-04-15T16:00:50.045" v="2167" actId="164"/>
          <ac:spMkLst>
            <pc:docMk/>
            <pc:sldMk cId="4177408876" sldId="334"/>
            <ac:spMk id="70" creationId="{D2761B91-CEE9-4E3A-AE78-4387B7613F89}"/>
          </ac:spMkLst>
        </pc:spChg>
        <pc:spChg chg="mod">
          <ac:chgData name="hassan MH" userId="84cd2103f36ef0dc" providerId="LiveId" clId="{DEB09C12-C376-40B2-8D42-A50FB6EF1F24}" dt="2022-04-15T16:00:50.045" v="2167" actId="164"/>
          <ac:spMkLst>
            <pc:docMk/>
            <pc:sldMk cId="4177408876" sldId="334"/>
            <ac:spMk id="71" creationId="{38D518F6-7AF9-413F-9061-0E230E2044AA}"/>
          </ac:spMkLst>
        </pc:spChg>
        <pc:spChg chg="mod">
          <ac:chgData name="hassan MH" userId="84cd2103f36ef0dc" providerId="LiveId" clId="{DEB09C12-C376-40B2-8D42-A50FB6EF1F24}" dt="2022-04-15T16:00:50.045" v="2167" actId="164"/>
          <ac:spMkLst>
            <pc:docMk/>
            <pc:sldMk cId="4177408876" sldId="334"/>
            <ac:spMk id="73" creationId="{6DF231A4-E2FE-4E3E-A6F5-B8F1FB1A28E8}"/>
          </ac:spMkLst>
        </pc:spChg>
        <pc:spChg chg="mod">
          <ac:chgData name="hassan MH" userId="84cd2103f36ef0dc" providerId="LiveId" clId="{DEB09C12-C376-40B2-8D42-A50FB6EF1F24}" dt="2022-04-15T16:00:50.045" v="2167" actId="164"/>
          <ac:spMkLst>
            <pc:docMk/>
            <pc:sldMk cId="4177408876" sldId="334"/>
            <ac:spMk id="74" creationId="{09BF2453-9F17-4402-8DDB-A76EE5AFFB32}"/>
          </ac:spMkLst>
        </pc:spChg>
        <pc:spChg chg="mod">
          <ac:chgData name="hassan MH" userId="84cd2103f36ef0dc" providerId="LiveId" clId="{DEB09C12-C376-40B2-8D42-A50FB6EF1F24}" dt="2022-04-15T16:00:50.045" v="2167" actId="164"/>
          <ac:spMkLst>
            <pc:docMk/>
            <pc:sldMk cId="4177408876" sldId="334"/>
            <ac:spMk id="75" creationId="{66B62AF4-D801-4C22-AFA4-1B03A53AE21C}"/>
          </ac:spMkLst>
        </pc:spChg>
        <pc:spChg chg="mod">
          <ac:chgData name="hassan MH" userId="84cd2103f36ef0dc" providerId="LiveId" clId="{DEB09C12-C376-40B2-8D42-A50FB6EF1F24}" dt="2022-04-15T16:00:50.045" v="2167" actId="164"/>
          <ac:spMkLst>
            <pc:docMk/>
            <pc:sldMk cId="4177408876" sldId="334"/>
            <ac:spMk id="76" creationId="{43A89F46-2B8A-4EE0-A1E9-2691CE04221F}"/>
          </ac:spMkLst>
        </pc:spChg>
        <pc:spChg chg="mod">
          <ac:chgData name="hassan MH" userId="84cd2103f36ef0dc" providerId="LiveId" clId="{DEB09C12-C376-40B2-8D42-A50FB6EF1F24}" dt="2022-04-15T16:00:50.045" v="2167" actId="164"/>
          <ac:spMkLst>
            <pc:docMk/>
            <pc:sldMk cId="4177408876" sldId="334"/>
            <ac:spMk id="77" creationId="{0CB286BD-2D9A-432D-A306-696B76FE2DEA}"/>
          </ac:spMkLst>
        </pc:spChg>
        <pc:spChg chg="mod">
          <ac:chgData name="hassan MH" userId="84cd2103f36ef0dc" providerId="LiveId" clId="{DEB09C12-C376-40B2-8D42-A50FB6EF1F24}" dt="2022-04-15T16:00:50.045" v="2167" actId="164"/>
          <ac:spMkLst>
            <pc:docMk/>
            <pc:sldMk cId="4177408876" sldId="334"/>
            <ac:spMk id="78" creationId="{4F467CB3-E15B-4304-A007-47A24D3815E4}"/>
          </ac:spMkLst>
        </pc:spChg>
        <pc:spChg chg="mod">
          <ac:chgData name="hassan MH" userId="84cd2103f36ef0dc" providerId="LiveId" clId="{DEB09C12-C376-40B2-8D42-A50FB6EF1F24}" dt="2022-04-15T16:00:50.045" v="2167" actId="164"/>
          <ac:spMkLst>
            <pc:docMk/>
            <pc:sldMk cId="4177408876" sldId="334"/>
            <ac:spMk id="79" creationId="{8C98AD28-1B59-41F6-9C8E-0FFFC3F251BF}"/>
          </ac:spMkLst>
        </pc:spChg>
        <pc:spChg chg="mod">
          <ac:chgData name="hassan MH" userId="84cd2103f36ef0dc" providerId="LiveId" clId="{DEB09C12-C376-40B2-8D42-A50FB6EF1F24}" dt="2022-04-15T16:00:50.045" v="2167" actId="164"/>
          <ac:spMkLst>
            <pc:docMk/>
            <pc:sldMk cId="4177408876" sldId="334"/>
            <ac:spMk id="80" creationId="{85AC4818-2465-469B-B9F5-993017D5D7A5}"/>
          </ac:spMkLst>
        </pc:spChg>
        <pc:spChg chg="mod">
          <ac:chgData name="hassan MH" userId="84cd2103f36ef0dc" providerId="LiveId" clId="{DEB09C12-C376-40B2-8D42-A50FB6EF1F24}" dt="2022-04-15T16:00:50.045" v="2167" actId="164"/>
          <ac:spMkLst>
            <pc:docMk/>
            <pc:sldMk cId="4177408876" sldId="334"/>
            <ac:spMk id="81" creationId="{0EA80575-DB3B-4286-9326-EF0A11E33DFF}"/>
          </ac:spMkLst>
        </pc:spChg>
        <pc:spChg chg="mod">
          <ac:chgData name="hassan MH" userId="84cd2103f36ef0dc" providerId="LiveId" clId="{DEB09C12-C376-40B2-8D42-A50FB6EF1F24}" dt="2022-04-15T16:00:50.045" v="2167" actId="164"/>
          <ac:spMkLst>
            <pc:docMk/>
            <pc:sldMk cId="4177408876" sldId="334"/>
            <ac:spMk id="82" creationId="{4D91E0C9-C75F-4DED-B3B0-BDBA2CDA7069}"/>
          </ac:spMkLst>
        </pc:spChg>
        <pc:spChg chg="mod">
          <ac:chgData name="hassan MH" userId="84cd2103f36ef0dc" providerId="LiveId" clId="{DEB09C12-C376-40B2-8D42-A50FB6EF1F24}" dt="2022-04-15T16:00:50.045" v="2167" actId="164"/>
          <ac:spMkLst>
            <pc:docMk/>
            <pc:sldMk cId="4177408876" sldId="334"/>
            <ac:spMk id="83" creationId="{8008FD18-BDC7-4204-B63A-FAEC90145042}"/>
          </ac:spMkLst>
        </pc:spChg>
        <pc:spChg chg="mod">
          <ac:chgData name="hassan MH" userId="84cd2103f36ef0dc" providerId="LiveId" clId="{DEB09C12-C376-40B2-8D42-A50FB6EF1F24}" dt="2022-04-15T16:00:50.045" v="2167" actId="164"/>
          <ac:spMkLst>
            <pc:docMk/>
            <pc:sldMk cId="4177408876" sldId="334"/>
            <ac:spMk id="84" creationId="{6D055AB6-D8FE-438C-8518-986B5A39BA56}"/>
          </ac:spMkLst>
        </pc:spChg>
        <pc:grpChg chg="add del mod">
          <ac:chgData name="hassan MH" userId="84cd2103f36ef0dc" providerId="LiveId" clId="{DEB09C12-C376-40B2-8D42-A50FB6EF1F24}" dt="2022-04-15T14:38:11.639" v="1011" actId="478"/>
          <ac:grpSpMkLst>
            <pc:docMk/>
            <pc:sldMk cId="4177408876" sldId="334"/>
            <ac:grpSpMk id="2" creationId="{568DCB00-91FE-4903-8334-596D97D88009}"/>
          </ac:grpSpMkLst>
        </pc:grpChg>
        <pc:grpChg chg="del mod">
          <ac:chgData name="hassan MH" userId="84cd2103f36ef0dc" providerId="LiveId" clId="{DEB09C12-C376-40B2-8D42-A50FB6EF1F24}" dt="2022-04-15T14:37:20.186" v="1001" actId="27803"/>
          <ac:grpSpMkLst>
            <pc:docMk/>
            <pc:sldMk cId="4177408876" sldId="334"/>
            <ac:grpSpMk id="4" creationId="{60FC8B26-BB5D-4D6F-8807-D2C6D194E468}"/>
          </ac:grpSpMkLst>
        </pc:grpChg>
        <pc:grpChg chg="mod">
          <ac:chgData name="hassan MH" userId="84cd2103f36ef0dc" providerId="LiveId" clId="{DEB09C12-C376-40B2-8D42-A50FB6EF1F24}" dt="2022-04-15T16:00:50.045" v="2167" actId="164"/>
          <ac:grpSpMkLst>
            <pc:docMk/>
            <pc:sldMk cId="4177408876" sldId="334"/>
            <ac:grpSpMk id="5" creationId="{457B9599-C82A-4DDE-9AFE-FE02D3615303}"/>
          </ac:grpSpMkLst>
        </pc:grpChg>
        <pc:grpChg chg="mod">
          <ac:chgData name="hassan MH" userId="84cd2103f36ef0dc" providerId="LiveId" clId="{DEB09C12-C376-40B2-8D42-A50FB6EF1F24}" dt="2022-04-15T16:00:50.045" v="2167" actId="164"/>
          <ac:grpSpMkLst>
            <pc:docMk/>
            <pc:sldMk cId="4177408876" sldId="334"/>
            <ac:grpSpMk id="13" creationId="{AFB5AC22-7EB9-4932-997A-D2DCB4D00522}"/>
          </ac:grpSpMkLst>
        </pc:grpChg>
        <pc:grpChg chg="mod">
          <ac:chgData name="hassan MH" userId="84cd2103f36ef0dc" providerId="LiveId" clId="{DEB09C12-C376-40B2-8D42-A50FB6EF1F24}" dt="2022-04-15T16:00:50.045" v="2167" actId="164"/>
          <ac:grpSpMkLst>
            <pc:docMk/>
            <pc:sldMk cId="4177408876" sldId="334"/>
            <ac:grpSpMk id="26" creationId="{FFA3853D-400E-45DE-A0AA-6172993A0448}"/>
          </ac:grpSpMkLst>
        </pc:grpChg>
        <pc:grpChg chg="mod">
          <ac:chgData name="hassan MH" userId="84cd2103f36ef0dc" providerId="LiveId" clId="{DEB09C12-C376-40B2-8D42-A50FB6EF1F24}" dt="2022-04-15T14:37:07.254" v="994" actId="164"/>
          <ac:grpSpMkLst>
            <pc:docMk/>
            <pc:sldMk cId="4177408876" sldId="334"/>
            <ac:grpSpMk id="29" creationId="{B935034F-5F64-44D3-A134-9F9A3235A052}"/>
          </ac:grpSpMkLst>
        </pc:grpChg>
        <pc:grpChg chg="mod">
          <ac:chgData name="hassan MH" userId="84cd2103f36ef0dc" providerId="LiveId" clId="{DEB09C12-C376-40B2-8D42-A50FB6EF1F24}" dt="2022-04-15T14:37:07.254" v="994" actId="164"/>
          <ac:grpSpMkLst>
            <pc:docMk/>
            <pc:sldMk cId="4177408876" sldId="334"/>
            <ac:grpSpMk id="36" creationId="{2AB5F9A5-6DFC-476B-89DD-4F19F38B2269}"/>
          </ac:grpSpMkLst>
        </pc:grpChg>
        <pc:grpChg chg="mod">
          <ac:chgData name="hassan MH" userId="84cd2103f36ef0dc" providerId="LiveId" clId="{DEB09C12-C376-40B2-8D42-A50FB6EF1F24}" dt="2022-04-15T14:37:07.254" v="994" actId="164"/>
          <ac:grpSpMkLst>
            <pc:docMk/>
            <pc:sldMk cId="4177408876" sldId="334"/>
            <ac:grpSpMk id="40" creationId="{71AA9E35-F9F7-44F0-8A52-2510C55C3336}"/>
          </ac:grpSpMkLst>
        </pc:grpChg>
        <pc:grpChg chg="mod">
          <ac:chgData name="hassan MH" userId="84cd2103f36ef0dc" providerId="LiveId" clId="{DEB09C12-C376-40B2-8D42-A50FB6EF1F24}" dt="2022-04-15T16:00:50.045" v="2167" actId="164"/>
          <ac:grpSpMkLst>
            <pc:docMk/>
            <pc:sldMk cId="4177408876" sldId="334"/>
            <ac:grpSpMk id="50" creationId="{70373169-DF52-4464-8B1F-9BBEAEB5EC07}"/>
          </ac:grpSpMkLst>
        </pc:grpChg>
        <pc:grpChg chg="mod">
          <ac:chgData name="hassan MH" userId="84cd2103f36ef0dc" providerId="LiveId" clId="{DEB09C12-C376-40B2-8D42-A50FB6EF1F24}" dt="2022-04-15T16:00:50.045" v="2167" actId="164"/>
          <ac:grpSpMkLst>
            <pc:docMk/>
            <pc:sldMk cId="4177408876" sldId="334"/>
            <ac:grpSpMk id="54" creationId="{D3445FC1-9C5B-4B0A-A7CF-C0B4FE9EDEEB}"/>
          </ac:grpSpMkLst>
        </pc:grpChg>
        <pc:grpChg chg="mod">
          <ac:chgData name="hassan MH" userId="84cd2103f36ef0dc" providerId="LiveId" clId="{DEB09C12-C376-40B2-8D42-A50FB6EF1F24}" dt="2022-04-15T16:00:50.045" v="2167" actId="164"/>
          <ac:grpSpMkLst>
            <pc:docMk/>
            <pc:sldMk cId="4177408876" sldId="334"/>
            <ac:grpSpMk id="60" creationId="{5A8D69BA-B0C3-419F-A121-5C9EBBFE5A8F}"/>
          </ac:grpSpMkLst>
        </pc:grpChg>
        <pc:grpChg chg="mod">
          <ac:chgData name="hassan MH" userId="84cd2103f36ef0dc" providerId="LiveId" clId="{DEB09C12-C376-40B2-8D42-A50FB6EF1F24}" dt="2022-04-15T16:00:50.045" v="2167" actId="164"/>
          <ac:grpSpMkLst>
            <pc:docMk/>
            <pc:sldMk cId="4177408876" sldId="334"/>
            <ac:grpSpMk id="72" creationId="{17DC2C88-18D3-4469-AA2E-2EC4604D762D}"/>
          </ac:grpSpMkLst>
        </pc:grpChg>
        <pc:grpChg chg="add mod">
          <ac:chgData name="hassan MH" userId="84cd2103f36ef0dc" providerId="LiveId" clId="{DEB09C12-C376-40B2-8D42-A50FB6EF1F24}" dt="2022-04-15T16:01:17.429" v="2174" actId="164"/>
          <ac:grpSpMkLst>
            <pc:docMk/>
            <pc:sldMk cId="4177408876" sldId="334"/>
            <ac:grpSpMk id="85" creationId="{44ABA79D-FBBA-46E6-8DD0-F5B1C4278491}"/>
          </ac:grpSpMkLst>
        </pc:grpChg>
        <pc:grpChg chg="add mod">
          <ac:chgData name="hassan MH" userId="84cd2103f36ef0dc" providerId="LiveId" clId="{DEB09C12-C376-40B2-8D42-A50FB6EF1F24}" dt="2022-04-15T16:00:50.045" v="2167" actId="164"/>
          <ac:grpSpMkLst>
            <pc:docMk/>
            <pc:sldMk cId="4177408876" sldId="334"/>
            <ac:grpSpMk id="86" creationId="{54D39226-6BE0-4B4E-841E-8175E54678C7}"/>
          </ac:grpSpMkLst>
        </pc:grpChg>
        <pc:grpChg chg="add mod">
          <ac:chgData name="hassan MH" userId="84cd2103f36ef0dc" providerId="LiveId" clId="{DEB09C12-C376-40B2-8D42-A50FB6EF1F24}" dt="2022-04-15T16:01:17.429" v="2174" actId="164"/>
          <ac:grpSpMkLst>
            <pc:docMk/>
            <pc:sldMk cId="4177408876" sldId="334"/>
            <ac:grpSpMk id="87" creationId="{E3A0EA7C-BDE7-40B0-8FA0-CB94181846F1}"/>
          </ac:grpSpMkLst>
        </pc:grpChg>
        <pc:picChg chg="del mod">
          <ac:chgData name="hassan MH" userId="84cd2103f36ef0dc" providerId="LiveId" clId="{DEB09C12-C376-40B2-8D42-A50FB6EF1F24}" dt="2022-04-15T14:37:20.186" v="1001" actId="27803"/>
          <ac:picMkLst>
            <pc:docMk/>
            <pc:sldMk cId="4177408876" sldId="334"/>
            <ac:picMk id="3" creationId="{955C5D40-2BD6-4848-B7FE-B0E3D0F52860}"/>
          </ac:picMkLst>
        </pc:picChg>
        <pc:picChg chg="del">
          <ac:chgData name="hassan MH" userId="84cd2103f36ef0dc" providerId="LiveId" clId="{DEB09C12-C376-40B2-8D42-A50FB6EF1F24}" dt="2022-04-15T16:01:20.551" v="2177" actId="478"/>
          <ac:picMkLst>
            <pc:docMk/>
            <pc:sldMk cId="4177408876" sldId="334"/>
            <ac:picMk id="23" creationId="{94DA3155-5197-4469-94FD-D5730DEA19C6}"/>
          </ac:picMkLst>
        </pc:picChg>
        <pc:picChg chg="del">
          <ac:chgData name="hassan MH" userId="84cd2103f36ef0dc" providerId="LiveId" clId="{DEB09C12-C376-40B2-8D42-A50FB6EF1F24}" dt="2022-04-15T16:01:19.186" v="2175" actId="478"/>
          <ac:picMkLst>
            <pc:docMk/>
            <pc:sldMk cId="4177408876" sldId="334"/>
            <ac:picMk id="25" creationId="{175A196D-F635-4D42-ABEF-E78E48D66448}"/>
          </ac:picMkLst>
        </pc:picChg>
        <pc:picChg chg="del">
          <ac:chgData name="hassan MH" userId="84cd2103f36ef0dc" providerId="LiveId" clId="{DEB09C12-C376-40B2-8D42-A50FB6EF1F24}" dt="2022-04-15T16:01:19.889" v="2176" actId="478"/>
          <ac:picMkLst>
            <pc:docMk/>
            <pc:sldMk cId="4177408876" sldId="334"/>
            <ac:picMk id="27" creationId="{D7D4B9F6-309A-4589-8CEB-9549FA74DE9F}"/>
          </ac:picMkLst>
        </pc:picChg>
      </pc:sldChg>
      <pc:sldChg chg="addSp delSp modSp add mod ord modNotesTx">
        <pc:chgData name="hassan MH" userId="84cd2103f36ef0dc" providerId="LiveId" clId="{DEB09C12-C376-40B2-8D42-A50FB6EF1F24}" dt="2022-04-15T16:56:24.794" v="2262"/>
        <pc:sldMkLst>
          <pc:docMk/>
          <pc:sldMk cId="1982488759" sldId="335"/>
        </pc:sldMkLst>
        <pc:spChg chg="mod topLvl">
          <ac:chgData name="hassan MH" userId="84cd2103f36ef0dc" providerId="LiveId" clId="{DEB09C12-C376-40B2-8D42-A50FB6EF1F24}" dt="2022-04-15T16:00:10.542" v="2155" actId="164"/>
          <ac:spMkLst>
            <pc:docMk/>
            <pc:sldMk cId="1982488759" sldId="335"/>
            <ac:spMk id="13" creationId="{10953DA8-2034-4987-84AE-99F02925F3DA}"/>
          </ac:spMkLst>
        </pc:spChg>
        <pc:spChg chg="mod">
          <ac:chgData name="hassan MH" userId="84cd2103f36ef0dc" providerId="LiveId" clId="{DEB09C12-C376-40B2-8D42-A50FB6EF1F24}" dt="2022-04-15T14:30:54.058" v="906" actId="20577"/>
          <ac:spMkLst>
            <pc:docMk/>
            <pc:sldMk cId="1982488759" sldId="335"/>
            <ac:spMk id="14" creationId="{FF46C56F-2A13-4DD9-95CC-91FEFF572BE9}"/>
          </ac:spMkLst>
        </pc:spChg>
        <pc:spChg chg="add mod ord">
          <ac:chgData name="hassan MH" userId="84cd2103f36ef0dc" providerId="LiveId" clId="{DEB09C12-C376-40B2-8D42-A50FB6EF1F24}" dt="2022-04-15T16:00:10.542" v="2155" actId="164"/>
          <ac:spMkLst>
            <pc:docMk/>
            <pc:sldMk cId="1982488759" sldId="335"/>
            <ac:spMk id="19" creationId="{BCCB90CF-11F9-4F52-8B94-F9571B97EE1B}"/>
          </ac:spMkLst>
        </pc:spChg>
        <pc:spChg chg="mod">
          <ac:chgData name="hassan MH" userId="84cd2103f36ef0dc" providerId="LiveId" clId="{DEB09C12-C376-40B2-8D42-A50FB6EF1F24}" dt="2022-04-15T14:36:06.152" v="982" actId="165"/>
          <ac:spMkLst>
            <pc:docMk/>
            <pc:sldMk cId="1982488759" sldId="335"/>
            <ac:spMk id="20" creationId="{DDB83184-C0F0-4D85-91C8-9C410CE836B1}"/>
          </ac:spMkLst>
        </pc:spChg>
        <pc:spChg chg="add mod topLvl">
          <ac:chgData name="hassan MH" userId="84cd2103f36ef0dc" providerId="LiveId" clId="{DEB09C12-C376-40B2-8D42-A50FB6EF1F24}" dt="2022-04-15T16:00:14.413" v="2156" actId="164"/>
          <ac:spMkLst>
            <pc:docMk/>
            <pc:sldMk cId="1982488759" sldId="335"/>
            <ac:spMk id="25" creationId="{CFACA65D-B5D9-4BAB-A53D-2FC98564751A}"/>
          </ac:spMkLst>
        </pc:spChg>
        <pc:spChg chg="del">
          <ac:chgData name="hassan MH" userId="84cd2103f36ef0dc" providerId="LiveId" clId="{DEB09C12-C376-40B2-8D42-A50FB6EF1F24}" dt="2022-04-15T14:31:19.416" v="913" actId="478"/>
          <ac:spMkLst>
            <pc:docMk/>
            <pc:sldMk cId="1982488759" sldId="335"/>
            <ac:spMk id="27" creationId="{2E90DD76-ED58-4189-82B5-F47DDC761056}"/>
          </ac:spMkLst>
        </pc:spChg>
        <pc:spChg chg="del">
          <ac:chgData name="hassan MH" userId="84cd2103f36ef0dc" providerId="LiveId" clId="{DEB09C12-C376-40B2-8D42-A50FB6EF1F24}" dt="2022-04-15T14:31:19.918" v="914" actId="478"/>
          <ac:spMkLst>
            <pc:docMk/>
            <pc:sldMk cId="1982488759" sldId="335"/>
            <ac:spMk id="28" creationId="{F5A99E9D-B218-49DD-8388-25DA759D7FE1}"/>
          </ac:spMkLst>
        </pc:spChg>
        <pc:spChg chg="mod topLvl">
          <ac:chgData name="hassan MH" userId="84cd2103f36ef0dc" providerId="LiveId" clId="{DEB09C12-C376-40B2-8D42-A50FB6EF1F24}" dt="2022-04-15T14:36:08.501" v="983" actId="165"/>
          <ac:spMkLst>
            <pc:docMk/>
            <pc:sldMk cId="1982488759" sldId="335"/>
            <ac:spMk id="30" creationId="{4E5289E8-34C2-4FA3-9F76-3B2EC9DEA249}"/>
          </ac:spMkLst>
        </pc:spChg>
        <pc:spChg chg="add mod">
          <ac:chgData name="hassan MH" userId="84cd2103f36ef0dc" providerId="LiveId" clId="{DEB09C12-C376-40B2-8D42-A50FB6EF1F24}" dt="2022-04-15T16:00:14.413" v="2156" actId="164"/>
          <ac:spMkLst>
            <pc:docMk/>
            <pc:sldMk cId="1982488759" sldId="335"/>
            <ac:spMk id="32" creationId="{9ED76123-8CA5-4592-8BC2-F37B0A91FBD9}"/>
          </ac:spMkLst>
        </pc:spChg>
        <pc:grpChg chg="add mod topLvl">
          <ac:chgData name="hassan MH" userId="84cd2103f36ef0dc" providerId="LiveId" clId="{DEB09C12-C376-40B2-8D42-A50FB6EF1F24}" dt="2022-04-15T16:00:10.542" v="2155" actId="164"/>
          <ac:grpSpMkLst>
            <pc:docMk/>
            <pc:sldMk cId="1982488759" sldId="335"/>
            <ac:grpSpMk id="2" creationId="{2A500BF3-59B9-4DDA-A61A-BA34951747E9}"/>
          </ac:grpSpMkLst>
        </pc:grpChg>
        <pc:grpChg chg="add mod topLvl">
          <ac:chgData name="hassan MH" userId="84cd2103f36ef0dc" providerId="LiveId" clId="{DEB09C12-C376-40B2-8D42-A50FB6EF1F24}" dt="2022-04-15T16:00:14.413" v="2156" actId="164"/>
          <ac:grpSpMkLst>
            <pc:docMk/>
            <pc:sldMk cId="1982488759" sldId="335"/>
            <ac:grpSpMk id="3" creationId="{F47F6E9B-BC7A-4F4E-83D4-07EED86C8849}"/>
          </ac:grpSpMkLst>
        </pc:grpChg>
        <pc:grpChg chg="add del mod">
          <ac:chgData name="hassan MH" userId="84cd2103f36ef0dc" providerId="LiveId" clId="{DEB09C12-C376-40B2-8D42-A50FB6EF1F24}" dt="2022-04-15T14:36:06.152" v="982" actId="165"/>
          <ac:grpSpMkLst>
            <pc:docMk/>
            <pc:sldMk cId="1982488759" sldId="335"/>
            <ac:grpSpMk id="4" creationId="{25E72485-643D-47E1-9647-20172FDF2BB9}"/>
          </ac:grpSpMkLst>
        </pc:grpChg>
        <pc:grpChg chg="add del mod">
          <ac:chgData name="hassan MH" userId="84cd2103f36ef0dc" providerId="LiveId" clId="{DEB09C12-C376-40B2-8D42-A50FB6EF1F24}" dt="2022-04-15T14:36:08.501" v="983" actId="165"/>
          <ac:grpSpMkLst>
            <pc:docMk/>
            <pc:sldMk cId="1982488759" sldId="335"/>
            <ac:grpSpMk id="5" creationId="{E4AF51B8-4E7D-41D5-874E-3505E0414006}"/>
          </ac:grpSpMkLst>
        </pc:grpChg>
        <pc:grpChg chg="add mod">
          <ac:chgData name="hassan MH" userId="84cd2103f36ef0dc" providerId="LiveId" clId="{DEB09C12-C376-40B2-8D42-A50FB6EF1F24}" dt="2022-04-15T16:00:10.542" v="2155" actId="164"/>
          <ac:grpSpMkLst>
            <pc:docMk/>
            <pc:sldMk cId="1982488759" sldId="335"/>
            <ac:grpSpMk id="6" creationId="{F63CD6A6-23B6-4215-BB1C-1E303CADB483}"/>
          </ac:grpSpMkLst>
        </pc:grpChg>
        <pc:grpChg chg="add mod">
          <ac:chgData name="hassan MH" userId="84cd2103f36ef0dc" providerId="LiveId" clId="{DEB09C12-C376-40B2-8D42-A50FB6EF1F24}" dt="2022-04-15T16:00:14.413" v="2156" actId="164"/>
          <ac:grpSpMkLst>
            <pc:docMk/>
            <pc:sldMk cId="1982488759" sldId="335"/>
            <ac:grpSpMk id="10" creationId="{8492F6CA-C4FE-4C8D-9A28-37DD35FE2CB3}"/>
          </ac:grpSpMkLst>
        </pc:grpChg>
        <pc:grpChg chg="add del mod">
          <ac:chgData name="hassan MH" userId="84cd2103f36ef0dc" providerId="LiveId" clId="{DEB09C12-C376-40B2-8D42-A50FB6EF1F24}" dt="2022-04-15T14:31:36.062" v="918" actId="478"/>
          <ac:grpSpMkLst>
            <pc:docMk/>
            <pc:sldMk cId="1982488759" sldId="335"/>
            <ac:grpSpMk id="29" creationId="{95F897F3-D5E5-481F-AE22-22B740DA79A8}"/>
          </ac:grpSpMkLst>
        </pc:grpChg>
        <pc:picChg chg="del mod">
          <ac:chgData name="hassan MH" userId="84cd2103f36ef0dc" providerId="LiveId" clId="{DEB09C12-C376-40B2-8D42-A50FB6EF1F24}" dt="2022-04-15T16:06:31.425" v="2237" actId="478"/>
          <ac:picMkLst>
            <pc:docMk/>
            <pc:sldMk cId="1982488759" sldId="335"/>
            <ac:picMk id="22" creationId="{8E954309-8309-435D-AD98-CED17F6DCDD2}"/>
          </ac:picMkLst>
        </pc:picChg>
        <pc:picChg chg="mod ord">
          <ac:chgData name="hassan MH" userId="84cd2103f36ef0dc" providerId="LiveId" clId="{DEB09C12-C376-40B2-8D42-A50FB6EF1F24}" dt="2022-04-15T14:36:08.501" v="983" actId="165"/>
          <ac:picMkLst>
            <pc:docMk/>
            <pc:sldMk cId="1982488759" sldId="335"/>
            <ac:picMk id="24" creationId="{D82FCFA6-E29F-4EDE-B510-0F8F15D93F92}"/>
          </ac:picMkLst>
        </pc:picChg>
        <pc:picChg chg="mod">
          <ac:chgData name="hassan MH" userId="84cd2103f36ef0dc" providerId="LiveId" clId="{DEB09C12-C376-40B2-8D42-A50FB6EF1F24}" dt="2022-04-15T14:36:06.152" v="982" actId="165"/>
          <ac:picMkLst>
            <pc:docMk/>
            <pc:sldMk cId="1982488759" sldId="335"/>
            <ac:picMk id="26" creationId="{D39E9CA6-8601-44E5-8E04-B80227C301ED}"/>
          </ac:picMkLst>
        </pc:picChg>
        <pc:picChg chg="del mod topLvl">
          <ac:chgData name="hassan MH" userId="84cd2103f36ef0dc" providerId="LiveId" clId="{DEB09C12-C376-40B2-8D42-A50FB6EF1F24}" dt="2022-04-15T14:31:36.062" v="918" actId="478"/>
          <ac:picMkLst>
            <pc:docMk/>
            <pc:sldMk cId="1982488759" sldId="335"/>
            <ac:picMk id="31" creationId="{CB30C006-C696-4447-BD61-DA0872A631B1}"/>
          </ac:picMkLst>
        </pc:picChg>
      </pc:sldChg>
      <pc:sldChg chg="addSp delSp modSp add mod ord modNotesTx">
        <pc:chgData name="hassan MH" userId="84cd2103f36ef0dc" providerId="LiveId" clId="{DEB09C12-C376-40B2-8D42-A50FB6EF1F24}" dt="2022-04-15T17:00:46.596" v="2357"/>
        <pc:sldMkLst>
          <pc:docMk/>
          <pc:sldMk cId="1371448894" sldId="336"/>
        </pc:sldMkLst>
        <pc:spChg chg="del">
          <ac:chgData name="hassan MH" userId="84cd2103f36ef0dc" providerId="LiveId" clId="{DEB09C12-C376-40B2-8D42-A50FB6EF1F24}" dt="2022-04-15T16:06:40.948" v="2241" actId="478"/>
          <ac:spMkLst>
            <pc:docMk/>
            <pc:sldMk cId="1371448894" sldId="336"/>
            <ac:spMk id="28" creationId="{F5A99E9D-B218-49DD-8388-25DA759D7FE1}"/>
          </ac:spMkLst>
        </pc:spChg>
        <pc:spChg chg="mod">
          <ac:chgData name="hassan MH" userId="84cd2103f36ef0dc" providerId="LiveId" clId="{DEB09C12-C376-40B2-8D42-A50FB6EF1F24}" dt="2022-04-15T14:54:12.325" v="1228" actId="1076"/>
          <ac:spMkLst>
            <pc:docMk/>
            <pc:sldMk cId="1371448894" sldId="336"/>
            <ac:spMk id="31" creationId="{1AF59666-C334-4C56-8EB4-11CEFD4F12F8}"/>
          </ac:spMkLst>
        </pc:spChg>
        <pc:spChg chg="mod">
          <ac:chgData name="hassan MH" userId="84cd2103f36ef0dc" providerId="LiveId" clId="{DEB09C12-C376-40B2-8D42-A50FB6EF1F24}" dt="2022-04-15T16:01:25.734" v="2178" actId="164"/>
          <ac:spMkLst>
            <pc:docMk/>
            <pc:sldMk cId="1371448894" sldId="336"/>
            <ac:spMk id="32" creationId="{D8006052-8C72-4DE3-8ED1-AD19A69D62FE}"/>
          </ac:spMkLst>
        </pc:spChg>
        <pc:spChg chg="del">
          <ac:chgData name="hassan MH" userId="84cd2103f36ef0dc" providerId="LiveId" clId="{DEB09C12-C376-40B2-8D42-A50FB6EF1F24}" dt="2022-04-15T14:39:19.245" v="1032" actId="478"/>
          <ac:spMkLst>
            <pc:docMk/>
            <pc:sldMk cId="1371448894" sldId="336"/>
            <ac:spMk id="37" creationId="{B97C9CB0-D40F-4F93-9564-9142F4838925}"/>
          </ac:spMkLst>
        </pc:spChg>
        <pc:spChg chg="mod">
          <ac:chgData name="hassan MH" userId="84cd2103f36ef0dc" providerId="LiveId" clId="{DEB09C12-C376-40B2-8D42-A50FB6EF1F24}" dt="2022-04-15T14:39:20.477" v="1033"/>
          <ac:spMkLst>
            <pc:docMk/>
            <pc:sldMk cId="1371448894" sldId="336"/>
            <ac:spMk id="102" creationId="{53A7F092-B8E5-47BF-B6E4-8EBDB041CB00}"/>
          </ac:spMkLst>
        </pc:spChg>
        <pc:spChg chg="mod">
          <ac:chgData name="hassan MH" userId="84cd2103f36ef0dc" providerId="LiveId" clId="{DEB09C12-C376-40B2-8D42-A50FB6EF1F24}" dt="2022-04-15T14:39:20.477" v="1033"/>
          <ac:spMkLst>
            <pc:docMk/>
            <pc:sldMk cId="1371448894" sldId="336"/>
            <ac:spMk id="103" creationId="{F05BE13E-F10D-4EF1-A0F3-ABF8FB72382D}"/>
          </ac:spMkLst>
        </pc:spChg>
        <pc:spChg chg="mod">
          <ac:chgData name="hassan MH" userId="84cd2103f36ef0dc" providerId="LiveId" clId="{DEB09C12-C376-40B2-8D42-A50FB6EF1F24}" dt="2022-04-15T14:39:20.477" v="1033"/>
          <ac:spMkLst>
            <pc:docMk/>
            <pc:sldMk cId="1371448894" sldId="336"/>
            <ac:spMk id="113" creationId="{29AB4438-DFDB-4CF3-80C1-C4C5836FC93D}"/>
          </ac:spMkLst>
        </pc:spChg>
        <pc:spChg chg="mod">
          <ac:chgData name="hassan MH" userId="84cd2103f36ef0dc" providerId="LiveId" clId="{DEB09C12-C376-40B2-8D42-A50FB6EF1F24}" dt="2022-04-15T14:39:20.477" v="1033"/>
          <ac:spMkLst>
            <pc:docMk/>
            <pc:sldMk cId="1371448894" sldId="336"/>
            <ac:spMk id="127" creationId="{CFE242D5-B8C4-4EEB-AEB1-02BED47C2EE9}"/>
          </ac:spMkLst>
        </pc:spChg>
        <pc:spChg chg="mod">
          <ac:chgData name="hassan MH" userId="84cd2103f36ef0dc" providerId="LiveId" clId="{DEB09C12-C376-40B2-8D42-A50FB6EF1F24}" dt="2022-04-15T14:39:20.477" v="1033"/>
          <ac:spMkLst>
            <pc:docMk/>
            <pc:sldMk cId="1371448894" sldId="336"/>
            <ac:spMk id="152" creationId="{30E51D05-9A49-4BF6-9808-02905510EDEB}"/>
          </ac:spMkLst>
        </pc:spChg>
        <pc:spChg chg="mod">
          <ac:chgData name="hassan MH" userId="84cd2103f36ef0dc" providerId="LiveId" clId="{DEB09C12-C376-40B2-8D42-A50FB6EF1F24}" dt="2022-04-15T14:39:20.477" v="1033"/>
          <ac:spMkLst>
            <pc:docMk/>
            <pc:sldMk cId="1371448894" sldId="336"/>
            <ac:spMk id="153" creationId="{A6A59564-33AC-4D06-B115-F600781073FC}"/>
          </ac:spMkLst>
        </pc:spChg>
        <pc:spChg chg="mod">
          <ac:chgData name="hassan MH" userId="84cd2103f36ef0dc" providerId="LiveId" clId="{DEB09C12-C376-40B2-8D42-A50FB6EF1F24}" dt="2022-04-15T14:39:20.477" v="1033"/>
          <ac:spMkLst>
            <pc:docMk/>
            <pc:sldMk cId="1371448894" sldId="336"/>
            <ac:spMk id="167" creationId="{1331646E-E561-4A97-90B6-2E9B20BE980C}"/>
          </ac:spMkLst>
        </pc:spChg>
        <pc:spChg chg="mod">
          <ac:chgData name="hassan MH" userId="84cd2103f36ef0dc" providerId="LiveId" clId="{DEB09C12-C376-40B2-8D42-A50FB6EF1F24}" dt="2022-04-15T14:39:20.477" v="1033"/>
          <ac:spMkLst>
            <pc:docMk/>
            <pc:sldMk cId="1371448894" sldId="336"/>
            <ac:spMk id="168" creationId="{9F9EC428-288E-47FC-8ECE-87A25F2BA4BA}"/>
          </ac:spMkLst>
        </pc:spChg>
        <pc:spChg chg="mod">
          <ac:chgData name="hassan MH" userId="84cd2103f36ef0dc" providerId="LiveId" clId="{DEB09C12-C376-40B2-8D42-A50FB6EF1F24}" dt="2022-04-15T14:39:20.477" v="1033"/>
          <ac:spMkLst>
            <pc:docMk/>
            <pc:sldMk cId="1371448894" sldId="336"/>
            <ac:spMk id="169" creationId="{C2CE9C20-8AEF-4292-92F8-AB6D2DAD950F}"/>
          </ac:spMkLst>
        </pc:spChg>
        <pc:spChg chg="mod">
          <ac:chgData name="hassan MH" userId="84cd2103f36ef0dc" providerId="LiveId" clId="{DEB09C12-C376-40B2-8D42-A50FB6EF1F24}" dt="2022-04-15T14:39:20.477" v="1033"/>
          <ac:spMkLst>
            <pc:docMk/>
            <pc:sldMk cId="1371448894" sldId="336"/>
            <ac:spMk id="170" creationId="{2C3AC9D0-A038-4CCB-859B-B9771E1D81EE}"/>
          </ac:spMkLst>
        </pc:spChg>
        <pc:spChg chg="mod">
          <ac:chgData name="hassan MH" userId="84cd2103f36ef0dc" providerId="LiveId" clId="{DEB09C12-C376-40B2-8D42-A50FB6EF1F24}" dt="2022-04-15T14:39:20.477" v="1033"/>
          <ac:spMkLst>
            <pc:docMk/>
            <pc:sldMk cId="1371448894" sldId="336"/>
            <ac:spMk id="171" creationId="{7C0EFCCC-7854-4CD5-A8B0-CA6FAA7A218B}"/>
          </ac:spMkLst>
        </pc:spChg>
        <pc:spChg chg="mod">
          <ac:chgData name="hassan MH" userId="84cd2103f36ef0dc" providerId="LiveId" clId="{DEB09C12-C376-40B2-8D42-A50FB6EF1F24}" dt="2022-04-15T14:39:20.477" v="1033"/>
          <ac:spMkLst>
            <pc:docMk/>
            <pc:sldMk cId="1371448894" sldId="336"/>
            <ac:spMk id="172" creationId="{9C1C596C-5286-457C-B7D6-B72D5AF21885}"/>
          </ac:spMkLst>
        </pc:spChg>
        <pc:spChg chg="mod">
          <ac:chgData name="hassan MH" userId="84cd2103f36ef0dc" providerId="LiveId" clId="{DEB09C12-C376-40B2-8D42-A50FB6EF1F24}" dt="2022-04-15T14:39:20.477" v="1033"/>
          <ac:spMkLst>
            <pc:docMk/>
            <pc:sldMk cId="1371448894" sldId="336"/>
            <ac:spMk id="173" creationId="{6DDD2840-EC44-4667-99FD-5DAB42917E4F}"/>
          </ac:spMkLst>
        </pc:spChg>
        <pc:spChg chg="mod">
          <ac:chgData name="hassan MH" userId="84cd2103f36ef0dc" providerId="LiveId" clId="{DEB09C12-C376-40B2-8D42-A50FB6EF1F24}" dt="2022-04-15T14:39:20.477" v="1033"/>
          <ac:spMkLst>
            <pc:docMk/>
            <pc:sldMk cId="1371448894" sldId="336"/>
            <ac:spMk id="174" creationId="{92AF4647-BB89-4905-8521-DFC0C55E30E8}"/>
          </ac:spMkLst>
        </pc:spChg>
        <pc:spChg chg="mod">
          <ac:chgData name="hassan MH" userId="84cd2103f36ef0dc" providerId="LiveId" clId="{DEB09C12-C376-40B2-8D42-A50FB6EF1F24}" dt="2022-04-15T14:39:20.477" v="1033"/>
          <ac:spMkLst>
            <pc:docMk/>
            <pc:sldMk cId="1371448894" sldId="336"/>
            <ac:spMk id="175" creationId="{1FCC73CD-14E9-4107-A9EC-8F0CE36164D9}"/>
          </ac:spMkLst>
        </pc:spChg>
        <pc:spChg chg="mod">
          <ac:chgData name="hassan MH" userId="84cd2103f36ef0dc" providerId="LiveId" clId="{DEB09C12-C376-40B2-8D42-A50FB6EF1F24}" dt="2022-04-15T14:39:20.477" v="1033"/>
          <ac:spMkLst>
            <pc:docMk/>
            <pc:sldMk cId="1371448894" sldId="336"/>
            <ac:spMk id="176" creationId="{19D5DAF2-199F-43BF-8DD5-B04180D70D29}"/>
          </ac:spMkLst>
        </pc:spChg>
        <pc:spChg chg="mod">
          <ac:chgData name="hassan MH" userId="84cd2103f36ef0dc" providerId="LiveId" clId="{DEB09C12-C376-40B2-8D42-A50FB6EF1F24}" dt="2022-04-15T14:39:20.477" v="1033"/>
          <ac:spMkLst>
            <pc:docMk/>
            <pc:sldMk cId="1371448894" sldId="336"/>
            <ac:spMk id="177" creationId="{96BB6395-7D87-49B9-B311-9E9A2D180F40}"/>
          </ac:spMkLst>
        </pc:spChg>
        <pc:spChg chg="mod">
          <ac:chgData name="hassan MH" userId="84cd2103f36ef0dc" providerId="LiveId" clId="{DEB09C12-C376-40B2-8D42-A50FB6EF1F24}" dt="2022-04-15T14:39:20.477" v="1033"/>
          <ac:spMkLst>
            <pc:docMk/>
            <pc:sldMk cId="1371448894" sldId="336"/>
            <ac:spMk id="178" creationId="{ABC8E4F9-AC01-467B-996C-65D5190D67D0}"/>
          </ac:spMkLst>
        </pc:spChg>
        <pc:spChg chg="mod">
          <ac:chgData name="hassan MH" userId="84cd2103f36ef0dc" providerId="LiveId" clId="{DEB09C12-C376-40B2-8D42-A50FB6EF1F24}" dt="2022-04-15T14:39:20.477" v="1033"/>
          <ac:spMkLst>
            <pc:docMk/>
            <pc:sldMk cId="1371448894" sldId="336"/>
            <ac:spMk id="179" creationId="{EEDF2D6B-DCC4-4A85-8E76-38E3E89648BC}"/>
          </ac:spMkLst>
        </pc:spChg>
        <pc:spChg chg="mod">
          <ac:chgData name="hassan MH" userId="84cd2103f36ef0dc" providerId="LiveId" clId="{DEB09C12-C376-40B2-8D42-A50FB6EF1F24}" dt="2022-04-15T14:39:20.477" v="1033"/>
          <ac:spMkLst>
            <pc:docMk/>
            <pc:sldMk cId="1371448894" sldId="336"/>
            <ac:spMk id="180" creationId="{08D31974-D7BC-4544-8FE8-B27865FB7AFE}"/>
          </ac:spMkLst>
        </pc:spChg>
        <pc:spChg chg="mod">
          <ac:chgData name="hassan MH" userId="84cd2103f36ef0dc" providerId="LiveId" clId="{DEB09C12-C376-40B2-8D42-A50FB6EF1F24}" dt="2022-04-15T14:39:20.477" v="1033"/>
          <ac:spMkLst>
            <pc:docMk/>
            <pc:sldMk cId="1371448894" sldId="336"/>
            <ac:spMk id="181" creationId="{C4B533B9-E7C1-4061-9604-26D7B4483AD5}"/>
          </ac:spMkLst>
        </pc:spChg>
        <pc:spChg chg="mod">
          <ac:chgData name="hassan MH" userId="84cd2103f36ef0dc" providerId="LiveId" clId="{DEB09C12-C376-40B2-8D42-A50FB6EF1F24}" dt="2022-04-15T14:39:20.477" v="1033"/>
          <ac:spMkLst>
            <pc:docMk/>
            <pc:sldMk cId="1371448894" sldId="336"/>
            <ac:spMk id="182" creationId="{4CDEF547-0753-4BD8-8DC4-9F359257F776}"/>
          </ac:spMkLst>
        </pc:spChg>
        <pc:spChg chg="mod">
          <ac:chgData name="hassan MH" userId="84cd2103f36ef0dc" providerId="LiveId" clId="{DEB09C12-C376-40B2-8D42-A50FB6EF1F24}" dt="2022-04-15T14:39:20.477" v="1033"/>
          <ac:spMkLst>
            <pc:docMk/>
            <pc:sldMk cId="1371448894" sldId="336"/>
            <ac:spMk id="183" creationId="{B22DDD88-5137-43D8-9086-39BC47977112}"/>
          </ac:spMkLst>
        </pc:spChg>
        <pc:spChg chg="mod">
          <ac:chgData name="hassan MH" userId="84cd2103f36ef0dc" providerId="LiveId" clId="{DEB09C12-C376-40B2-8D42-A50FB6EF1F24}" dt="2022-04-15T14:39:20.477" v="1033"/>
          <ac:spMkLst>
            <pc:docMk/>
            <pc:sldMk cId="1371448894" sldId="336"/>
            <ac:spMk id="184" creationId="{427E1B14-12BA-462C-8836-9AE5D7069DAC}"/>
          </ac:spMkLst>
        </pc:spChg>
        <pc:spChg chg="mod">
          <ac:chgData name="hassan MH" userId="84cd2103f36ef0dc" providerId="LiveId" clId="{DEB09C12-C376-40B2-8D42-A50FB6EF1F24}" dt="2022-04-15T14:39:20.477" v="1033"/>
          <ac:spMkLst>
            <pc:docMk/>
            <pc:sldMk cId="1371448894" sldId="336"/>
            <ac:spMk id="185" creationId="{70B53441-82B8-4A3A-9BEA-47757239A385}"/>
          </ac:spMkLst>
        </pc:spChg>
        <pc:spChg chg="mod">
          <ac:chgData name="hassan MH" userId="84cd2103f36ef0dc" providerId="LiveId" clId="{DEB09C12-C376-40B2-8D42-A50FB6EF1F24}" dt="2022-04-15T14:39:20.477" v="1033"/>
          <ac:spMkLst>
            <pc:docMk/>
            <pc:sldMk cId="1371448894" sldId="336"/>
            <ac:spMk id="186" creationId="{EE1717F6-6BC8-434C-92CA-731CB3743385}"/>
          </ac:spMkLst>
        </pc:spChg>
        <pc:spChg chg="mod">
          <ac:chgData name="hassan MH" userId="84cd2103f36ef0dc" providerId="LiveId" clId="{DEB09C12-C376-40B2-8D42-A50FB6EF1F24}" dt="2022-04-15T14:39:20.477" v="1033"/>
          <ac:spMkLst>
            <pc:docMk/>
            <pc:sldMk cId="1371448894" sldId="336"/>
            <ac:spMk id="189" creationId="{7169ABCD-DEC0-4501-8415-274B58EBA24D}"/>
          </ac:spMkLst>
        </pc:spChg>
        <pc:spChg chg="mod">
          <ac:chgData name="hassan MH" userId="84cd2103f36ef0dc" providerId="LiveId" clId="{DEB09C12-C376-40B2-8D42-A50FB6EF1F24}" dt="2022-04-15T14:39:20.477" v="1033"/>
          <ac:spMkLst>
            <pc:docMk/>
            <pc:sldMk cId="1371448894" sldId="336"/>
            <ac:spMk id="190" creationId="{A9D741EC-BC3F-45E3-BE2D-6BF96DEF400A}"/>
          </ac:spMkLst>
        </pc:spChg>
        <pc:spChg chg="mod">
          <ac:chgData name="hassan MH" userId="84cd2103f36ef0dc" providerId="LiveId" clId="{DEB09C12-C376-40B2-8D42-A50FB6EF1F24}" dt="2022-04-15T14:39:20.477" v="1033"/>
          <ac:spMkLst>
            <pc:docMk/>
            <pc:sldMk cId="1371448894" sldId="336"/>
            <ac:spMk id="191" creationId="{A3FB4AE8-4085-4339-8FD4-6D60205E398C}"/>
          </ac:spMkLst>
        </pc:spChg>
        <pc:spChg chg="mod">
          <ac:chgData name="hassan MH" userId="84cd2103f36ef0dc" providerId="LiveId" clId="{DEB09C12-C376-40B2-8D42-A50FB6EF1F24}" dt="2022-04-15T14:39:20.477" v="1033"/>
          <ac:spMkLst>
            <pc:docMk/>
            <pc:sldMk cId="1371448894" sldId="336"/>
            <ac:spMk id="192" creationId="{E6FE6BAF-DF4D-4AB8-8B2D-3729AFEDE9AB}"/>
          </ac:spMkLst>
        </pc:spChg>
        <pc:spChg chg="mod">
          <ac:chgData name="hassan MH" userId="84cd2103f36ef0dc" providerId="LiveId" clId="{DEB09C12-C376-40B2-8D42-A50FB6EF1F24}" dt="2022-04-15T14:39:20.477" v="1033"/>
          <ac:spMkLst>
            <pc:docMk/>
            <pc:sldMk cId="1371448894" sldId="336"/>
            <ac:spMk id="193" creationId="{8D31F4AE-84C6-4205-9D13-C514C2728BD5}"/>
          </ac:spMkLst>
        </pc:spChg>
        <pc:spChg chg="mod">
          <ac:chgData name="hassan MH" userId="84cd2103f36ef0dc" providerId="LiveId" clId="{DEB09C12-C376-40B2-8D42-A50FB6EF1F24}" dt="2022-04-15T14:39:20.477" v="1033"/>
          <ac:spMkLst>
            <pc:docMk/>
            <pc:sldMk cId="1371448894" sldId="336"/>
            <ac:spMk id="194" creationId="{632CF07B-7C2E-47C8-A200-4458E4A4F969}"/>
          </ac:spMkLst>
        </pc:spChg>
        <pc:spChg chg="mod">
          <ac:chgData name="hassan MH" userId="84cd2103f36ef0dc" providerId="LiveId" clId="{DEB09C12-C376-40B2-8D42-A50FB6EF1F24}" dt="2022-04-15T14:39:20.477" v="1033"/>
          <ac:spMkLst>
            <pc:docMk/>
            <pc:sldMk cId="1371448894" sldId="336"/>
            <ac:spMk id="195" creationId="{F0D4E25D-8404-4185-B42F-33368A819F9E}"/>
          </ac:spMkLst>
        </pc:spChg>
        <pc:spChg chg="mod">
          <ac:chgData name="hassan MH" userId="84cd2103f36ef0dc" providerId="LiveId" clId="{DEB09C12-C376-40B2-8D42-A50FB6EF1F24}" dt="2022-04-15T14:39:20.477" v="1033"/>
          <ac:spMkLst>
            <pc:docMk/>
            <pc:sldMk cId="1371448894" sldId="336"/>
            <ac:spMk id="196" creationId="{1217FA97-CA88-4110-8E1D-4483E47CF82D}"/>
          </ac:spMkLst>
        </pc:spChg>
        <pc:spChg chg="mod">
          <ac:chgData name="hassan MH" userId="84cd2103f36ef0dc" providerId="LiveId" clId="{DEB09C12-C376-40B2-8D42-A50FB6EF1F24}" dt="2022-04-15T14:39:20.477" v="1033"/>
          <ac:spMkLst>
            <pc:docMk/>
            <pc:sldMk cId="1371448894" sldId="336"/>
            <ac:spMk id="197" creationId="{C47D7ACA-A0FA-4622-B937-E4535E8517BC}"/>
          </ac:spMkLst>
        </pc:spChg>
        <pc:spChg chg="mod">
          <ac:chgData name="hassan MH" userId="84cd2103f36ef0dc" providerId="LiveId" clId="{DEB09C12-C376-40B2-8D42-A50FB6EF1F24}" dt="2022-04-15T14:39:20.477" v="1033"/>
          <ac:spMkLst>
            <pc:docMk/>
            <pc:sldMk cId="1371448894" sldId="336"/>
            <ac:spMk id="198" creationId="{A6C163D2-DA3D-44A1-A269-A9866221B697}"/>
          </ac:spMkLst>
        </pc:spChg>
        <pc:spChg chg="mod">
          <ac:chgData name="hassan MH" userId="84cd2103f36ef0dc" providerId="LiveId" clId="{DEB09C12-C376-40B2-8D42-A50FB6EF1F24}" dt="2022-04-15T14:39:20.477" v="1033"/>
          <ac:spMkLst>
            <pc:docMk/>
            <pc:sldMk cId="1371448894" sldId="336"/>
            <ac:spMk id="199" creationId="{B336C200-44A1-4CAA-94C0-12AFC2016779}"/>
          </ac:spMkLst>
        </pc:spChg>
        <pc:spChg chg="mod">
          <ac:chgData name="hassan MH" userId="84cd2103f36ef0dc" providerId="LiveId" clId="{DEB09C12-C376-40B2-8D42-A50FB6EF1F24}" dt="2022-04-15T14:39:20.477" v="1033"/>
          <ac:spMkLst>
            <pc:docMk/>
            <pc:sldMk cId="1371448894" sldId="336"/>
            <ac:spMk id="200" creationId="{51DD0DAF-8269-4D2C-ABBA-B5EED6A9F837}"/>
          </ac:spMkLst>
        </pc:spChg>
        <pc:spChg chg="mod">
          <ac:chgData name="hassan MH" userId="84cd2103f36ef0dc" providerId="LiveId" clId="{DEB09C12-C376-40B2-8D42-A50FB6EF1F24}" dt="2022-04-15T14:39:20.477" v="1033"/>
          <ac:spMkLst>
            <pc:docMk/>
            <pc:sldMk cId="1371448894" sldId="336"/>
            <ac:spMk id="201" creationId="{0025A664-85B5-4BB0-9308-82B597D94FDE}"/>
          </ac:spMkLst>
        </pc:spChg>
        <pc:spChg chg="mod">
          <ac:chgData name="hassan MH" userId="84cd2103f36ef0dc" providerId="LiveId" clId="{DEB09C12-C376-40B2-8D42-A50FB6EF1F24}" dt="2022-04-15T14:39:20.477" v="1033"/>
          <ac:spMkLst>
            <pc:docMk/>
            <pc:sldMk cId="1371448894" sldId="336"/>
            <ac:spMk id="202" creationId="{ED21DA87-9B75-4477-BCC5-42DB4BC5F7CF}"/>
          </ac:spMkLst>
        </pc:spChg>
        <pc:spChg chg="mod">
          <ac:chgData name="hassan MH" userId="84cd2103f36ef0dc" providerId="LiveId" clId="{DEB09C12-C376-40B2-8D42-A50FB6EF1F24}" dt="2022-04-15T14:39:20.477" v="1033"/>
          <ac:spMkLst>
            <pc:docMk/>
            <pc:sldMk cId="1371448894" sldId="336"/>
            <ac:spMk id="203" creationId="{4626F310-333B-46FF-BFC5-B7E69BDAF4A0}"/>
          </ac:spMkLst>
        </pc:spChg>
        <pc:spChg chg="mod">
          <ac:chgData name="hassan MH" userId="84cd2103f36ef0dc" providerId="LiveId" clId="{DEB09C12-C376-40B2-8D42-A50FB6EF1F24}" dt="2022-04-15T14:52:34.996" v="1210"/>
          <ac:spMkLst>
            <pc:docMk/>
            <pc:sldMk cId="1371448894" sldId="336"/>
            <ac:spMk id="205" creationId="{2CE1F956-6B13-4276-9174-488FA3710F01}"/>
          </ac:spMkLst>
        </pc:spChg>
        <pc:spChg chg="mod">
          <ac:chgData name="hassan MH" userId="84cd2103f36ef0dc" providerId="LiveId" clId="{DEB09C12-C376-40B2-8D42-A50FB6EF1F24}" dt="2022-04-15T14:52:34.996" v="1210"/>
          <ac:spMkLst>
            <pc:docMk/>
            <pc:sldMk cId="1371448894" sldId="336"/>
            <ac:spMk id="206" creationId="{1842F257-300E-4FC2-BC2F-E9D74322F69C}"/>
          </ac:spMkLst>
        </pc:spChg>
        <pc:spChg chg="mod">
          <ac:chgData name="hassan MH" userId="84cd2103f36ef0dc" providerId="LiveId" clId="{DEB09C12-C376-40B2-8D42-A50FB6EF1F24}" dt="2022-04-15T14:53:31.327" v="1220" actId="207"/>
          <ac:spMkLst>
            <pc:docMk/>
            <pc:sldMk cId="1371448894" sldId="336"/>
            <ac:spMk id="207" creationId="{7AC83A34-D61A-4ED5-B2F5-75175C8CD6DD}"/>
          </ac:spMkLst>
        </pc:spChg>
        <pc:spChg chg="mod">
          <ac:chgData name="hassan MH" userId="84cd2103f36ef0dc" providerId="LiveId" clId="{DEB09C12-C376-40B2-8D42-A50FB6EF1F24}" dt="2022-04-15T14:53:44.981" v="1223" actId="207"/>
          <ac:spMkLst>
            <pc:docMk/>
            <pc:sldMk cId="1371448894" sldId="336"/>
            <ac:spMk id="208" creationId="{4E245F79-5882-4971-B97E-4278D0F93DEF}"/>
          </ac:spMkLst>
        </pc:spChg>
        <pc:spChg chg="mod">
          <ac:chgData name="hassan MH" userId="84cd2103f36ef0dc" providerId="LiveId" clId="{DEB09C12-C376-40B2-8D42-A50FB6EF1F24}" dt="2022-04-15T14:53:42.751" v="1222" actId="207"/>
          <ac:spMkLst>
            <pc:docMk/>
            <pc:sldMk cId="1371448894" sldId="336"/>
            <ac:spMk id="209" creationId="{B3750459-47FF-4832-A3C9-C7B1E68C995C}"/>
          </ac:spMkLst>
        </pc:spChg>
        <pc:spChg chg="mod">
          <ac:chgData name="hassan MH" userId="84cd2103f36ef0dc" providerId="LiveId" clId="{DEB09C12-C376-40B2-8D42-A50FB6EF1F24}" dt="2022-04-15T14:52:34.996" v="1210"/>
          <ac:spMkLst>
            <pc:docMk/>
            <pc:sldMk cId="1371448894" sldId="336"/>
            <ac:spMk id="210" creationId="{C5C7526B-A9B0-4A1C-95FB-883D7FCAC853}"/>
          </ac:spMkLst>
        </pc:spChg>
        <pc:spChg chg="mod">
          <ac:chgData name="hassan MH" userId="84cd2103f36ef0dc" providerId="LiveId" clId="{DEB09C12-C376-40B2-8D42-A50FB6EF1F24}" dt="2022-04-15T14:52:34.996" v="1210"/>
          <ac:spMkLst>
            <pc:docMk/>
            <pc:sldMk cId="1371448894" sldId="336"/>
            <ac:spMk id="211" creationId="{ADE13F12-D2E8-4897-9BAE-0656A9C62478}"/>
          </ac:spMkLst>
        </pc:spChg>
        <pc:spChg chg="mod">
          <ac:chgData name="hassan MH" userId="84cd2103f36ef0dc" providerId="LiveId" clId="{DEB09C12-C376-40B2-8D42-A50FB6EF1F24}" dt="2022-04-15T14:52:34.996" v="1210"/>
          <ac:spMkLst>
            <pc:docMk/>
            <pc:sldMk cId="1371448894" sldId="336"/>
            <ac:spMk id="212" creationId="{B30BF3A7-F03D-4587-BFC3-EE3AF853948C}"/>
          </ac:spMkLst>
        </pc:spChg>
        <pc:spChg chg="mod">
          <ac:chgData name="hassan MH" userId="84cd2103f36ef0dc" providerId="LiveId" clId="{DEB09C12-C376-40B2-8D42-A50FB6EF1F24}" dt="2022-04-15T14:52:34.996" v="1210"/>
          <ac:spMkLst>
            <pc:docMk/>
            <pc:sldMk cId="1371448894" sldId="336"/>
            <ac:spMk id="213" creationId="{3DFFBB7B-4719-4DC0-AF02-422691004765}"/>
          </ac:spMkLst>
        </pc:spChg>
        <pc:spChg chg="mod">
          <ac:chgData name="hassan MH" userId="84cd2103f36ef0dc" providerId="LiveId" clId="{DEB09C12-C376-40B2-8D42-A50FB6EF1F24}" dt="2022-04-15T14:52:34.996" v="1210"/>
          <ac:spMkLst>
            <pc:docMk/>
            <pc:sldMk cId="1371448894" sldId="336"/>
            <ac:spMk id="214" creationId="{C66B6E3F-C8D3-4183-832F-275F44492A0E}"/>
          </ac:spMkLst>
        </pc:spChg>
        <pc:spChg chg="mod">
          <ac:chgData name="hassan MH" userId="84cd2103f36ef0dc" providerId="LiveId" clId="{DEB09C12-C376-40B2-8D42-A50FB6EF1F24}" dt="2022-04-15T14:53:48.872" v="1225" actId="207"/>
          <ac:spMkLst>
            <pc:docMk/>
            <pc:sldMk cId="1371448894" sldId="336"/>
            <ac:spMk id="215" creationId="{1385C565-AD79-43EC-80D8-8670B17E4D0D}"/>
          </ac:spMkLst>
        </pc:spChg>
        <pc:spChg chg="mod">
          <ac:chgData name="hassan MH" userId="84cd2103f36ef0dc" providerId="LiveId" clId="{DEB09C12-C376-40B2-8D42-A50FB6EF1F24}" dt="2022-04-15T14:53:53.515" v="1226" actId="207"/>
          <ac:spMkLst>
            <pc:docMk/>
            <pc:sldMk cId="1371448894" sldId="336"/>
            <ac:spMk id="216" creationId="{EA8D05A1-B460-4E4C-9B2C-7CEC10175D84}"/>
          </ac:spMkLst>
        </pc:spChg>
        <pc:spChg chg="mod">
          <ac:chgData name="hassan MH" userId="84cd2103f36ef0dc" providerId="LiveId" clId="{DEB09C12-C376-40B2-8D42-A50FB6EF1F24}" dt="2022-04-15T14:52:34.996" v="1210"/>
          <ac:spMkLst>
            <pc:docMk/>
            <pc:sldMk cId="1371448894" sldId="336"/>
            <ac:spMk id="217" creationId="{734EE975-A0D3-4904-8903-FBA8EDD5BF8C}"/>
          </ac:spMkLst>
        </pc:spChg>
        <pc:spChg chg="mod">
          <ac:chgData name="hassan MH" userId="84cd2103f36ef0dc" providerId="LiveId" clId="{DEB09C12-C376-40B2-8D42-A50FB6EF1F24}" dt="2022-04-15T14:52:34.996" v="1210"/>
          <ac:spMkLst>
            <pc:docMk/>
            <pc:sldMk cId="1371448894" sldId="336"/>
            <ac:spMk id="218" creationId="{4D4E786A-1C54-474E-9C92-DCB7EEDBF9B0}"/>
          </ac:spMkLst>
        </pc:spChg>
        <pc:spChg chg="mod">
          <ac:chgData name="hassan MH" userId="84cd2103f36ef0dc" providerId="LiveId" clId="{DEB09C12-C376-40B2-8D42-A50FB6EF1F24}" dt="2022-04-15T14:52:34.996" v="1210"/>
          <ac:spMkLst>
            <pc:docMk/>
            <pc:sldMk cId="1371448894" sldId="336"/>
            <ac:spMk id="219" creationId="{8C05195F-3FA4-4882-ADA0-590151BCFD19}"/>
          </ac:spMkLst>
        </pc:spChg>
        <pc:spChg chg="mod">
          <ac:chgData name="hassan MH" userId="84cd2103f36ef0dc" providerId="LiveId" clId="{DEB09C12-C376-40B2-8D42-A50FB6EF1F24}" dt="2022-04-15T14:52:34.996" v="1210"/>
          <ac:spMkLst>
            <pc:docMk/>
            <pc:sldMk cId="1371448894" sldId="336"/>
            <ac:spMk id="220" creationId="{05358DA7-3047-4AE2-92F2-64896EC1D442}"/>
          </ac:spMkLst>
        </pc:spChg>
        <pc:spChg chg="mod">
          <ac:chgData name="hassan MH" userId="84cd2103f36ef0dc" providerId="LiveId" clId="{DEB09C12-C376-40B2-8D42-A50FB6EF1F24}" dt="2022-04-15T14:53:46.216" v="1224" actId="207"/>
          <ac:spMkLst>
            <pc:docMk/>
            <pc:sldMk cId="1371448894" sldId="336"/>
            <ac:spMk id="221" creationId="{564C1292-92E2-4615-9DF1-9BBBBF860390}"/>
          </ac:spMkLst>
        </pc:spChg>
        <pc:spChg chg="mod">
          <ac:chgData name="hassan MH" userId="84cd2103f36ef0dc" providerId="LiveId" clId="{DEB09C12-C376-40B2-8D42-A50FB6EF1F24}" dt="2022-04-15T14:52:34.996" v="1210"/>
          <ac:spMkLst>
            <pc:docMk/>
            <pc:sldMk cId="1371448894" sldId="336"/>
            <ac:spMk id="223" creationId="{4B1CE731-3174-4AAE-911F-9B65BAE28B28}"/>
          </ac:spMkLst>
        </pc:spChg>
        <pc:spChg chg="mod">
          <ac:chgData name="hassan MH" userId="84cd2103f36ef0dc" providerId="LiveId" clId="{DEB09C12-C376-40B2-8D42-A50FB6EF1F24}" dt="2022-04-15T15:21:02.937" v="1576" actId="207"/>
          <ac:spMkLst>
            <pc:docMk/>
            <pc:sldMk cId="1371448894" sldId="336"/>
            <ac:spMk id="226" creationId="{30D26BA1-E98A-494B-A1D6-BD30668F1C47}"/>
          </ac:spMkLst>
        </pc:spChg>
        <pc:spChg chg="mod">
          <ac:chgData name="hassan MH" userId="84cd2103f36ef0dc" providerId="LiveId" clId="{DEB09C12-C376-40B2-8D42-A50FB6EF1F24}" dt="2022-04-15T14:52:34.996" v="1210"/>
          <ac:spMkLst>
            <pc:docMk/>
            <pc:sldMk cId="1371448894" sldId="336"/>
            <ac:spMk id="227" creationId="{0FD2918E-F35B-4704-B634-30599B5842D5}"/>
          </ac:spMkLst>
        </pc:spChg>
        <pc:spChg chg="mod">
          <ac:chgData name="hassan MH" userId="84cd2103f36ef0dc" providerId="LiveId" clId="{DEB09C12-C376-40B2-8D42-A50FB6EF1F24}" dt="2022-04-15T14:52:34.996" v="1210"/>
          <ac:spMkLst>
            <pc:docMk/>
            <pc:sldMk cId="1371448894" sldId="336"/>
            <ac:spMk id="228" creationId="{F702BF21-2CF3-49BD-AF31-CE25BAEBF9D3}"/>
          </ac:spMkLst>
        </pc:spChg>
        <pc:spChg chg="mod">
          <ac:chgData name="hassan MH" userId="84cd2103f36ef0dc" providerId="LiveId" clId="{DEB09C12-C376-40B2-8D42-A50FB6EF1F24}" dt="2022-04-15T15:20:56.095" v="1574" actId="208"/>
          <ac:spMkLst>
            <pc:docMk/>
            <pc:sldMk cId="1371448894" sldId="336"/>
            <ac:spMk id="229" creationId="{B8EBB0C1-7488-4F12-8B25-5DFAB23566AE}"/>
          </ac:spMkLst>
        </pc:spChg>
        <pc:spChg chg="mod">
          <ac:chgData name="hassan MH" userId="84cd2103f36ef0dc" providerId="LiveId" clId="{DEB09C12-C376-40B2-8D42-A50FB6EF1F24}" dt="2022-04-15T15:20:56.095" v="1574" actId="208"/>
          <ac:spMkLst>
            <pc:docMk/>
            <pc:sldMk cId="1371448894" sldId="336"/>
            <ac:spMk id="230" creationId="{FE9F3813-C7CA-4696-9973-3DF723F61748}"/>
          </ac:spMkLst>
        </pc:spChg>
        <pc:spChg chg="mod">
          <ac:chgData name="hassan MH" userId="84cd2103f36ef0dc" providerId="LiveId" clId="{DEB09C12-C376-40B2-8D42-A50FB6EF1F24}" dt="2022-04-15T15:20:59.276" v="1575" actId="208"/>
          <ac:spMkLst>
            <pc:docMk/>
            <pc:sldMk cId="1371448894" sldId="336"/>
            <ac:spMk id="231" creationId="{8DBD2116-97C5-4D55-A739-DA8F78FDB017}"/>
          </ac:spMkLst>
        </pc:spChg>
        <pc:spChg chg="mod">
          <ac:chgData name="hassan MH" userId="84cd2103f36ef0dc" providerId="LiveId" clId="{DEB09C12-C376-40B2-8D42-A50FB6EF1F24}" dt="2022-04-15T15:20:59.276" v="1575" actId="208"/>
          <ac:spMkLst>
            <pc:docMk/>
            <pc:sldMk cId="1371448894" sldId="336"/>
            <ac:spMk id="232" creationId="{A3D2783C-DACF-453D-9371-A348CF229AD2}"/>
          </ac:spMkLst>
        </pc:spChg>
        <pc:spChg chg="mod">
          <ac:chgData name="hassan MH" userId="84cd2103f36ef0dc" providerId="LiveId" clId="{DEB09C12-C376-40B2-8D42-A50FB6EF1F24}" dt="2022-04-15T14:53:36.126" v="1221" actId="207"/>
          <ac:spMkLst>
            <pc:docMk/>
            <pc:sldMk cId="1371448894" sldId="336"/>
            <ac:spMk id="233" creationId="{F08626F4-7016-4FDB-AA57-96714FAEC687}"/>
          </ac:spMkLst>
        </pc:spChg>
        <pc:spChg chg="mod">
          <ac:chgData name="hassan MH" userId="84cd2103f36ef0dc" providerId="LiveId" clId="{DEB09C12-C376-40B2-8D42-A50FB6EF1F24}" dt="2022-04-15T14:52:34.996" v="1210"/>
          <ac:spMkLst>
            <pc:docMk/>
            <pc:sldMk cId="1371448894" sldId="336"/>
            <ac:spMk id="234" creationId="{268C2B29-7D52-4B8F-A1B8-326748651F32}"/>
          </ac:spMkLst>
        </pc:spChg>
        <pc:spChg chg="mod">
          <ac:chgData name="hassan MH" userId="84cd2103f36ef0dc" providerId="LiveId" clId="{DEB09C12-C376-40B2-8D42-A50FB6EF1F24}" dt="2022-04-15T14:52:34.996" v="1210"/>
          <ac:spMkLst>
            <pc:docMk/>
            <pc:sldMk cId="1371448894" sldId="336"/>
            <ac:spMk id="235" creationId="{61BEE809-6F73-453D-95C5-311A0E2D0C10}"/>
          </ac:spMkLst>
        </pc:spChg>
        <pc:spChg chg="mod">
          <ac:chgData name="hassan MH" userId="84cd2103f36ef0dc" providerId="LiveId" clId="{DEB09C12-C376-40B2-8D42-A50FB6EF1F24}" dt="2022-04-15T14:52:34.996" v="1210"/>
          <ac:spMkLst>
            <pc:docMk/>
            <pc:sldMk cId="1371448894" sldId="336"/>
            <ac:spMk id="236" creationId="{34FA55E1-AAFF-4FEB-BF25-63FE860E90A9}"/>
          </ac:spMkLst>
        </pc:spChg>
        <pc:spChg chg="mod">
          <ac:chgData name="hassan MH" userId="84cd2103f36ef0dc" providerId="LiveId" clId="{DEB09C12-C376-40B2-8D42-A50FB6EF1F24}" dt="2022-04-15T14:52:34.996" v="1210"/>
          <ac:spMkLst>
            <pc:docMk/>
            <pc:sldMk cId="1371448894" sldId="336"/>
            <ac:spMk id="237" creationId="{39841F8C-5233-4837-9155-5BADAFF5319F}"/>
          </ac:spMkLst>
        </pc:spChg>
        <pc:spChg chg="mod">
          <ac:chgData name="hassan MH" userId="84cd2103f36ef0dc" providerId="LiveId" clId="{DEB09C12-C376-40B2-8D42-A50FB6EF1F24}" dt="2022-04-15T14:52:34.996" v="1210"/>
          <ac:spMkLst>
            <pc:docMk/>
            <pc:sldMk cId="1371448894" sldId="336"/>
            <ac:spMk id="238" creationId="{06DBC77C-BAF1-4E15-A267-EB791CCD0182}"/>
          </ac:spMkLst>
        </pc:spChg>
        <pc:spChg chg="mod">
          <ac:chgData name="hassan MH" userId="84cd2103f36ef0dc" providerId="LiveId" clId="{DEB09C12-C376-40B2-8D42-A50FB6EF1F24}" dt="2022-04-15T14:52:34.996" v="1210"/>
          <ac:spMkLst>
            <pc:docMk/>
            <pc:sldMk cId="1371448894" sldId="336"/>
            <ac:spMk id="239" creationId="{B518945D-B6C4-40CB-8306-29C8B7709448}"/>
          </ac:spMkLst>
        </pc:spChg>
        <pc:spChg chg="mod">
          <ac:chgData name="hassan MH" userId="84cd2103f36ef0dc" providerId="LiveId" clId="{DEB09C12-C376-40B2-8D42-A50FB6EF1F24}" dt="2022-04-15T14:52:34.996" v="1210"/>
          <ac:spMkLst>
            <pc:docMk/>
            <pc:sldMk cId="1371448894" sldId="336"/>
            <ac:spMk id="240" creationId="{CDA672F8-A0D1-4411-B5A9-8D99D5486DFD}"/>
          </ac:spMkLst>
        </pc:spChg>
        <pc:spChg chg="add mod">
          <ac:chgData name="hassan MH" userId="84cd2103f36ef0dc" providerId="LiveId" clId="{DEB09C12-C376-40B2-8D42-A50FB6EF1F24}" dt="2022-04-15T14:54:27.447" v="1238" actId="1076"/>
          <ac:spMkLst>
            <pc:docMk/>
            <pc:sldMk cId="1371448894" sldId="336"/>
            <ac:spMk id="241" creationId="{BF991983-0F66-43CE-AE92-7889CA41A22D}"/>
          </ac:spMkLst>
        </pc:spChg>
        <pc:grpChg chg="add mod">
          <ac:chgData name="hassan MH" userId="84cd2103f36ef0dc" providerId="LiveId" clId="{DEB09C12-C376-40B2-8D42-A50FB6EF1F24}" dt="2022-04-15T16:01:25.734" v="2178" actId="164"/>
          <ac:grpSpMkLst>
            <pc:docMk/>
            <pc:sldMk cId="1371448894" sldId="336"/>
            <ac:grpSpMk id="3" creationId="{B0B147B9-46CC-447C-90D8-96FFC4230D4B}"/>
          </ac:grpSpMkLst>
        </pc:grpChg>
        <pc:grpChg chg="del">
          <ac:chgData name="hassan MH" userId="84cd2103f36ef0dc" providerId="LiveId" clId="{DEB09C12-C376-40B2-8D42-A50FB6EF1F24}" dt="2022-04-15T14:39:19.245" v="1032" actId="478"/>
          <ac:grpSpMkLst>
            <pc:docMk/>
            <pc:sldMk cId="1371448894" sldId="336"/>
            <ac:grpSpMk id="35" creationId="{CFFC3342-D25B-44CF-82BA-607E94872C80}"/>
          </ac:grpSpMkLst>
        </pc:grpChg>
        <pc:grpChg chg="del">
          <ac:chgData name="hassan MH" userId="84cd2103f36ef0dc" providerId="LiveId" clId="{DEB09C12-C376-40B2-8D42-A50FB6EF1F24}" dt="2022-04-15T14:39:19.245" v="1032" actId="478"/>
          <ac:grpSpMkLst>
            <pc:docMk/>
            <pc:sldMk cId="1371448894" sldId="336"/>
            <ac:grpSpMk id="36" creationId="{82033727-E42B-4676-A094-FB3137F72277}"/>
          </ac:grpSpMkLst>
        </pc:grpChg>
        <pc:grpChg chg="del">
          <ac:chgData name="hassan MH" userId="84cd2103f36ef0dc" providerId="LiveId" clId="{DEB09C12-C376-40B2-8D42-A50FB6EF1F24}" dt="2022-04-15T14:39:19.245" v="1032" actId="478"/>
          <ac:grpSpMkLst>
            <pc:docMk/>
            <pc:sldMk cId="1371448894" sldId="336"/>
            <ac:grpSpMk id="38" creationId="{7F0F119C-C62F-4C99-9B05-E2EE873628ED}"/>
          </ac:grpSpMkLst>
        </pc:grpChg>
        <pc:grpChg chg="add mod">
          <ac:chgData name="hassan MH" userId="84cd2103f36ef0dc" providerId="LiveId" clId="{DEB09C12-C376-40B2-8D42-A50FB6EF1F24}" dt="2022-04-15T16:01:25.734" v="2178" actId="164"/>
          <ac:grpSpMkLst>
            <pc:docMk/>
            <pc:sldMk cId="1371448894" sldId="336"/>
            <ac:grpSpMk id="96" creationId="{CF0204E8-ACCF-4EA9-AA19-4702DB190FCA}"/>
          </ac:grpSpMkLst>
        </pc:grpChg>
        <pc:grpChg chg="mod">
          <ac:chgData name="hassan MH" userId="84cd2103f36ef0dc" providerId="LiveId" clId="{DEB09C12-C376-40B2-8D42-A50FB6EF1F24}" dt="2022-04-15T14:39:20.477" v="1033"/>
          <ac:grpSpMkLst>
            <pc:docMk/>
            <pc:sldMk cId="1371448894" sldId="336"/>
            <ac:grpSpMk id="97" creationId="{EF101E3C-9596-4218-94AC-8DB0AA6F40DD}"/>
          </ac:grpSpMkLst>
        </pc:grpChg>
        <pc:grpChg chg="mod">
          <ac:chgData name="hassan MH" userId="84cd2103f36ef0dc" providerId="LiveId" clId="{DEB09C12-C376-40B2-8D42-A50FB6EF1F24}" dt="2022-04-15T14:39:20.477" v="1033"/>
          <ac:grpSpMkLst>
            <pc:docMk/>
            <pc:sldMk cId="1371448894" sldId="336"/>
            <ac:grpSpMk id="98" creationId="{961D5540-6EBF-44E8-AF8A-7007BBD9B8BE}"/>
          </ac:grpSpMkLst>
        </pc:grpChg>
        <pc:grpChg chg="mod">
          <ac:chgData name="hassan MH" userId="84cd2103f36ef0dc" providerId="LiveId" clId="{DEB09C12-C376-40B2-8D42-A50FB6EF1F24}" dt="2022-04-15T14:39:20.477" v="1033"/>
          <ac:grpSpMkLst>
            <pc:docMk/>
            <pc:sldMk cId="1371448894" sldId="336"/>
            <ac:grpSpMk id="99" creationId="{86A82191-6332-4165-9C32-28F08E19D23C}"/>
          </ac:grpSpMkLst>
        </pc:grpChg>
        <pc:grpChg chg="mod">
          <ac:chgData name="hassan MH" userId="84cd2103f36ef0dc" providerId="LiveId" clId="{DEB09C12-C376-40B2-8D42-A50FB6EF1F24}" dt="2022-04-15T14:39:20.477" v="1033"/>
          <ac:grpSpMkLst>
            <pc:docMk/>
            <pc:sldMk cId="1371448894" sldId="336"/>
            <ac:grpSpMk id="100" creationId="{85141CAD-1A98-4D76-A776-06C9B98AF6E5}"/>
          </ac:grpSpMkLst>
        </pc:grpChg>
        <pc:grpChg chg="mod">
          <ac:chgData name="hassan MH" userId="84cd2103f36ef0dc" providerId="LiveId" clId="{DEB09C12-C376-40B2-8D42-A50FB6EF1F24}" dt="2022-04-15T14:39:20.477" v="1033"/>
          <ac:grpSpMkLst>
            <pc:docMk/>
            <pc:sldMk cId="1371448894" sldId="336"/>
            <ac:grpSpMk id="101" creationId="{2B8DB670-68EC-465A-B3C6-7D2DC15CA6AE}"/>
          </ac:grpSpMkLst>
        </pc:grpChg>
        <pc:grpChg chg="del">
          <ac:chgData name="hassan MH" userId="84cd2103f36ef0dc" providerId="LiveId" clId="{DEB09C12-C376-40B2-8D42-A50FB6EF1F24}" dt="2022-04-15T14:39:47.740" v="1044" actId="478"/>
          <ac:grpSpMkLst>
            <pc:docMk/>
            <pc:sldMk cId="1371448894" sldId="336"/>
            <ac:grpSpMk id="166" creationId="{401A55B0-76A5-46CB-AAD2-34C31AFE09B5}"/>
          </ac:grpSpMkLst>
        </pc:grpChg>
        <pc:grpChg chg="mod">
          <ac:chgData name="hassan MH" userId="84cd2103f36ef0dc" providerId="LiveId" clId="{DEB09C12-C376-40B2-8D42-A50FB6EF1F24}" dt="2022-04-15T14:39:20.477" v="1033"/>
          <ac:grpSpMkLst>
            <pc:docMk/>
            <pc:sldMk cId="1371448894" sldId="336"/>
            <ac:grpSpMk id="187" creationId="{7CA163A6-E400-40CD-8A7C-12A872492170}"/>
          </ac:grpSpMkLst>
        </pc:grpChg>
        <pc:grpChg chg="mod">
          <ac:chgData name="hassan MH" userId="84cd2103f36ef0dc" providerId="LiveId" clId="{DEB09C12-C376-40B2-8D42-A50FB6EF1F24}" dt="2022-04-15T14:39:20.477" v="1033"/>
          <ac:grpSpMkLst>
            <pc:docMk/>
            <pc:sldMk cId="1371448894" sldId="336"/>
            <ac:grpSpMk id="188" creationId="{76308F0C-BAE1-4BBC-AB62-C14EF5B8BCE2}"/>
          </ac:grpSpMkLst>
        </pc:grpChg>
        <pc:grpChg chg="add del mod">
          <ac:chgData name="hassan MH" userId="84cd2103f36ef0dc" providerId="LiveId" clId="{DEB09C12-C376-40B2-8D42-A50FB6EF1F24}" dt="2022-04-15T17:00:42.686" v="2356" actId="478"/>
          <ac:grpSpMkLst>
            <pc:docMk/>
            <pc:sldMk cId="1371448894" sldId="336"/>
            <ac:grpSpMk id="204" creationId="{AC7F5205-B9AF-4513-928E-92C6A4100F6C}"/>
          </ac:grpSpMkLst>
        </pc:grpChg>
        <pc:grpChg chg="mod">
          <ac:chgData name="hassan MH" userId="84cd2103f36ef0dc" providerId="LiveId" clId="{DEB09C12-C376-40B2-8D42-A50FB6EF1F24}" dt="2022-04-15T14:52:34.996" v="1210"/>
          <ac:grpSpMkLst>
            <pc:docMk/>
            <pc:sldMk cId="1371448894" sldId="336"/>
            <ac:grpSpMk id="222" creationId="{1465AA28-3388-41C4-B4B3-F23D570048BB}"/>
          </ac:grpSpMkLst>
        </pc:grpChg>
        <pc:grpChg chg="mod">
          <ac:chgData name="hassan MH" userId="84cd2103f36ef0dc" providerId="LiveId" clId="{DEB09C12-C376-40B2-8D42-A50FB6EF1F24}" dt="2022-04-15T14:52:34.996" v="1210"/>
          <ac:grpSpMkLst>
            <pc:docMk/>
            <pc:sldMk cId="1371448894" sldId="336"/>
            <ac:grpSpMk id="224" creationId="{E08FBB7D-1C7E-4E50-9642-62EE32416F82}"/>
          </ac:grpSpMkLst>
        </pc:grpChg>
        <pc:grpChg chg="mod">
          <ac:chgData name="hassan MH" userId="84cd2103f36ef0dc" providerId="LiveId" clId="{DEB09C12-C376-40B2-8D42-A50FB6EF1F24}" dt="2022-04-15T14:52:34.996" v="1210"/>
          <ac:grpSpMkLst>
            <pc:docMk/>
            <pc:sldMk cId="1371448894" sldId="336"/>
            <ac:grpSpMk id="225" creationId="{CB74F10A-7F12-4285-9459-A4D4DFE70CE2}"/>
          </ac:grpSpMkLst>
        </pc:grpChg>
        <pc:picChg chg="add del mod">
          <ac:chgData name="hassan MH" userId="84cd2103f36ef0dc" providerId="LiveId" clId="{DEB09C12-C376-40B2-8D42-A50FB6EF1F24}" dt="2022-04-15T16:58:36.061" v="2300"/>
          <ac:picMkLst>
            <pc:docMk/>
            <pc:sldMk cId="1371448894" sldId="336"/>
            <ac:picMk id="4" creationId="{62C2A19F-2160-4DA4-87F8-2BEF406A04E5}"/>
          </ac:picMkLst>
        </pc:picChg>
        <pc:picChg chg="del">
          <ac:chgData name="hassan MH" userId="84cd2103f36ef0dc" providerId="LiveId" clId="{DEB09C12-C376-40B2-8D42-A50FB6EF1F24}" dt="2022-04-15T16:06:39.978" v="2239" actId="478"/>
          <ac:picMkLst>
            <pc:docMk/>
            <pc:sldMk cId="1371448894" sldId="336"/>
            <ac:picMk id="22" creationId="{8E954309-8309-435D-AD98-CED17F6DCDD2}"/>
          </ac:picMkLst>
        </pc:picChg>
        <pc:picChg chg="del">
          <ac:chgData name="hassan MH" userId="84cd2103f36ef0dc" providerId="LiveId" clId="{DEB09C12-C376-40B2-8D42-A50FB6EF1F24}" dt="2022-04-15T16:06:40.495" v="2240" actId="478"/>
          <ac:picMkLst>
            <pc:docMk/>
            <pc:sldMk cId="1371448894" sldId="336"/>
            <ac:picMk id="24" creationId="{D82FCFA6-E29F-4EDE-B510-0F8F15D93F92}"/>
          </ac:picMkLst>
        </pc:picChg>
        <pc:picChg chg="add mod">
          <ac:chgData name="hassan MH" userId="84cd2103f36ef0dc" providerId="LiveId" clId="{DEB09C12-C376-40B2-8D42-A50FB6EF1F24}" dt="2022-04-15T17:00:46.596" v="2357"/>
          <ac:picMkLst>
            <pc:docMk/>
            <pc:sldMk cId="1371448894" sldId="336"/>
            <ac:picMk id="242" creationId="{06CB9A13-2C0F-4E44-92BC-C4ECB73DF7A1}"/>
          </ac:picMkLst>
        </pc:picChg>
      </pc:sldChg>
      <pc:sldChg chg="addSp delSp modSp add mod ord modNotesTx">
        <pc:chgData name="hassan MH" userId="84cd2103f36ef0dc" providerId="LiveId" clId="{DEB09C12-C376-40B2-8D42-A50FB6EF1F24}" dt="2022-04-15T17:00:16.629" v="2350" actId="1076"/>
        <pc:sldMkLst>
          <pc:docMk/>
          <pc:sldMk cId="3551271637" sldId="337"/>
        </pc:sldMkLst>
        <pc:spChg chg="del mod">
          <ac:chgData name="hassan MH" userId="84cd2103f36ef0dc" providerId="LiveId" clId="{DEB09C12-C376-40B2-8D42-A50FB6EF1F24}" dt="2022-04-15T15:04:41.803" v="1313" actId="478"/>
          <ac:spMkLst>
            <pc:docMk/>
            <pc:sldMk cId="3551271637" sldId="337"/>
            <ac:spMk id="5" creationId="{A4A0D59B-2F2B-464F-9BC0-A20E36F6B9EF}"/>
          </ac:spMkLst>
        </pc:spChg>
        <pc:spChg chg="del mod">
          <ac:chgData name="hassan MH" userId="84cd2103f36ef0dc" providerId="LiveId" clId="{DEB09C12-C376-40B2-8D42-A50FB6EF1F24}" dt="2022-04-15T15:04:44.563" v="1314" actId="478"/>
          <ac:spMkLst>
            <pc:docMk/>
            <pc:sldMk cId="3551271637" sldId="337"/>
            <ac:spMk id="6" creationId="{2A849EC5-9AE3-4B69-803F-1A40734C405A}"/>
          </ac:spMkLst>
        </pc:spChg>
        <pc:spChg chg="del mod">
          <ac:chgData name="hassan MH" userId="84cd2103f36ef0dc" providerId="LiveId" clId="{DEB09C12-C376-40B2-8D42-A50FB6EF1F24}" dt="2022-04-15T15:04:53.085" v="1317" actId="478"/>
          <ac:spMkLst>
            <pc:docMk/>
            <pc:sldMk cId="3551271637" sldId="337"/>
            <ac:spMk id="12" creationId="{DFB06CFB-4277-49D2-94E4-0CD9836C907D}"/>
          </ac:spMkLst>
        </pc:spChg>
        <pc:spChg chg="del mod">
          <ac:chgData name="hassan MH" userId="84cd2103f36ef0dc" providerId="LiveId" clId="{DEB09C12-C376-40B2-8D42-A50FB6EF1F24}" dt="2022-04-15T15:04:55.667" v="1318" actId="478"/>
          <ac:spMkLst>
            <pc:docMk/>
            <pc:sldMk cId="3551271637" sldId="337"/>
            <ac:spMk id="14" creationId="{3AB36568-2114-4F9B-9FCF-740FA8A16053}"/>
          </ac:spMkLst>
        </pc:spChg>
        <pc:spChg chg="del mod">
          <ac:chgData name="hassan MH" userId="84cd2103f36ef0dc" providerId="LiveId" clId="{DEB09C12-C376-40B2-8D42-A50FB6EF1F24}" dt="2022-04-15T15:05:00.132" v="1319" actId="478"/>
          <ac:spMkLst>
            <pc:docMk/>
            <pc:sldMk cId="3551271637" sldId="337"/>
            <ac:spMk id="15" creationId="{79A96500-77D7-48AB-BE57-B6D9F45EC7C6}"/>
          </ac:spMkLst>
        </pc:spChg>
        <pc:spChg chg="del mod topLvl">
          <ac:chgData name="hassan MH" userId="84cd2103f36ef0dc" providerId="LiveId" clId="{DEB09C12-C376-40B2-8D42-A50FB6EF1F24}" dt="2022-04-15T15:05:14.313" v="1323" actId="478"/>
          <ac:spMkLst>
            <pc:docMk/>
            <pc:sldMk cId="3551271637" sldId="337"/>
            <ac:spMk id="16" creationId="{7D686AF3-4F0F-4F2B-9315-66065FB753DD}"/>
          </ac:spMkLst>
        </pc:spChg>
        <pc:spChg chg="mod">
          <ac:chgData name="hassan MH" userId="84cd2103f36ef0dc" providerId="LiveId" clId="{DEB09C12-C376-40B2-8D42-A50FB6EF1F24}" dt="2022-04-15T14:39:56.630" v="1045" actId="207"/>
          <ac:spMkLst>
            <pc:docMk/>
            <pc:sldMk cId="3551271637" sldId="337"/>
            <ac:spMk id="20" creationId="{DDB83184-C0F0-4D85-91C8-9C410CE836B1}"/>
          </ac:spMkLst>
        </pc:spChg>
        <pc:spChg chg="del mod">
          <ac:chgData name="hassan MH" userId="84cd2103f36ef0dc" providerId="LiveId" clId="{DEB09C12-C376-40B2-8D42-A50FB6EF1F24}" dt="2022-04-15T15:05:02.974" v="1320" actId="478"/>
          <ac:spMkLst>
            <pc:docMk/>
            <pc:sldMk cId="3551271637" sldId="337"/>
            <ac:spMk id="21" creationId="{642B2466-108F-4B7C-9495-01972BC4816C}"/>
          </ac:spMkLst>
        </pc:spChg>
        <pc:spChg chg="del mod">
          <ac:chgData name="hassan MH" userId="84cd2103f36ef0dc" providerId="LiveId" clId="{DEB09C12-C376-40B2-8D42-A50FB6EF1F24}" dt="2022-04-15T15:05:06.242" v="1321" actId="478"/>
          <ac:spMkLst>
            <pc:docMk/>
            <pc:sldMk cId="3551271637" sldId="337"/>
            <ac:spMk id="23" creationId="{60A0DEEA-2A34-40EC-B2D6-F63A14E12C12}"/>
          </ac:spMkLst>
        </pc:spChg>
        <pc:spChg chg="del mod">
          <ac:chgData name="hassan MH" userId="84cd2103f36ef0dc" providerId="LiveId" clId="{DEB09C12-C376-40B2-8D42-A50FB6EF1F24}" dt="2022-04-15T15:05:09.441" v="1322" actId="478"/>
          <ac:spMkLst>
            <pc:docMk/>
            <pc:sldMk cId="3551271637" sldId="337"/>
            <ac:spMk id="25" creationId="{66B77C95-2EA4-495D-8C44-F89D73BDCCF6}"/>
          </ac:spMkLst>
        </pc:spChg>
        <pc:spChg chg="del">
          <ac:chgData name="hassan MH" userId="84cd2103f36ef0dc" providerId="LiveId" clId="{DEB09C12-C376-40B2-8D42-A50FB6EF1F24}" dt="2022-04-15T16:01:36.620" v="2184" actId="478"/>
          <ac:spMkLst>
            <pc:docMk/>
            <pc:sldMk cId="3551271637" sldId="337"/>
            <ac:spMk id="28" creationId="{F5A99E9D-B218-49DD-8388-25DA759D7FE1}"/>
          </ac:spMkLst>
        </pc:spChg>
        <pc:spChg chg="del mod">
          <ac:chgData name="hassan MH" userId="84cd2103f36ef0dc" providerId="LiveId" clId="{DEB09C12-C376-40B2-8D42-A50FB6EF1F24}" dt="2022-04-15T15:04:46.242" v="1315" actId="478"/>
          <ac:spMkLst>
            <pc:docMk/>
            <pc:sldMk cId="3551271637" sldId="337"/>
            <ac:spMk id="29" creationId="{C188B2E9-130A-46D5-959A-2782F312BF4C}"/>
          </ac:spMkLst>
        </pc:spChg>
        <pc:spChg chg="del mod">
          <ac:chgData name="hassan MH" userId="84cd2103f36ef0dc" providerId="LiveId" clId="{DEB09C12-C376-40B2-8D42-A50FB6EF1F24}" dt="2022-04-15T15:04:49.920" v="1316" actId="478"/>
          <ac:spMkLst>
            <pc:docMk/>
            <pc:sldMk cId="3551271637" sldId="337"/>
            <ac:spMk id="30" creationId="{C5E8E0E8-ADD4-457B-8D4B-5C4C598F1C44}"/>
          </ac:spMkLst>
        </pc:spChg>
        <pc:spChg chg="mod">
          <ac:chgData name="hassan MH" userId="84cd2103f36ef0dc" providerId="LiveId" clId="{DEB09C12-C376-40B2-8D42-A50FB6EF1F24}" dt="2022-04-15T16:01:41.654" v="2185" actId="164"/>
          <ac:spMkLst>
            <pc:docMk/>
            <pc:sldMk cId="3551271637" sldId="337"/>
            <ac:spMk id="32" creationId="{D8006052-8C72-4DE3-8ED1-AD19A69D62FE}"/>
          </ac:spMkLst>
        </pc:spChg>
        <pc:spChg chg="mod">
          <ac:chgData name="hassan MH" userId="84cd2103f36ef0dc" providerId="LiveId" clId="{DEB09C12-C376-40B2-8D42-A50FB6EF1F24}" dt="2022-04-15T15:06:03.647" v="1349" actId="165"/>
          <ac:spMkLst>
            <pc:docMk/>
            <pc:sldMk cId="3551271637" sldId="337"/>
            <ac:spMk id="34" creationId="{7CA9103E-87D8-4391-8642-DF175D20FFA9}"/>
          </ac:spMkLst>
        </pc:spChg>
        <pc:spChg chg="del">
          <ac:chgData name="hassan MH" userId="84cd2103f36ef0dc" providerId="LiveId" clId="{DEB09C12-C376-40B2-8D42-A50FB6EF1F24}" dt="2022-04-15T14:39:42.762" v="1042" actId="478"/>
          <ac:spMkLst>
            <pc:docMk/>
            <pc:sldMk cId="3551271637" sldId="337"/>
            <ac:spMk id="37" creationId="{B97C9CB0-D40F-4F93-9564-9142F4838925}"/>
          </ac:spMkLst>
        </pc:spChg>
        <pc:spChg chg="mod">
          <ac:chgData name="hassan MH" userId="84cd2103f36ef0dc" providerId="LiveId" clId="{DEB09C12-C376-40B2-8D42-A50FB6EF1F24}" dt="2022-04-15T15:06:03.647" v="1349" actId="165"/>
          <ac:spMkLst>
            <pc:docMk/>
            <pc:sldMk cId="3551271637" sldId="337"/>
            <ac:spMk id="54" creationId="{52A1EF7E-B4CF-41FA-8BD0-2F5BA9F70BD3}"/>
          </ac:spMkLst>
        </pc:spChg>
        <pc:spChg chg="mod">
          <ac:chgData name="hassan MH" userId="84cd2103f36ef0dc" providerId="LiveId" clId="{DEB09C12-C376-40B2-8D42-A50FB6EF1F24}" dt="2022-04-15T15:06:03.647" v="1349" actId="165"/>
          <ac:spMkLst>
            <pc:docMk/>
            <pc:sldMk cId="3551271637" sldId="337"/>
            <ac:spMk id="55" creationId="{0DE21748-2DEE-4543-926F-D9AC89036C82}"/>
          </ac:spMkLst>
        </pc:spChg>
        <pc:spChg chg="mod">
          <ac:chgData name="hassan MH" userId="84cd2103f36ef0dc" providerId="LiveId" clId="{DEB09C12-C376-40B2-8D42-A50FB6EF1F24}" dt="2022-04-15T15:06:03.647" v="1349" actId="165"/>
          <ac:spMkLst>
            <pc:docMk/>
            <pc:sldMk cId="3551271637" sldId="337"/>
            <ac:spMk id="57" creationId="{89AA30D6-2B90-4631-991F-9D54BC6D11DB}"/>
          </ac:spMkLst>
        </pc:spChg>
        <pc:spChg chg="mod">
          <ac:chgData name="hassan MH" userId="84cd2103f36ef0dc" providerId="LiveId" clId="{DEB09C12-C376-40B2-8D42-A50FB6EF1F24}" dt="2022-04-15T15:06:03.647" v="1349" actId="165"/>
          <ac:spMkLst>
            <pc:docMk/>
            <pc:sldMk cId="3551271637" sldId="337"/>
            <ac:spMk id="58" creationId="{A9FDE381-B99C-48DC-AAB0-7D5E0FDD093C}"/>
          </ac:spMkLst>
        </pc:spChg>
        <pc:spChg chg="mod">
          <ac:chgData name="hassan MH" userId="84cd2103f36ef0dc" providerId="LiveId" clId="{DEB09C12-C376-40B2-8D42-A50FB6EF1F24}" dt="2022-04-15T15:06:03.647" v="1349" actId="165"/>
          <ac:spMkLst>
            <pc:docMk/>
            <pc:sldMk cId="3551271637" sldId="337"/>
            <ac:spMk id="59" creationId="{E2EC1020-7ABA-4A73-B950-C72868D14CBA}"/>
          </ac:spMkLst>
        </pc:spChg>
        <pc:spChg chg="mod">
          <ac:chgData name="hassan MH" userId="84cd2103f36ef0dc" providerId="LiveId" clId="{DEB09C12-C376-40B2-8D42-A50FB6EF1F24}" dt="2022-04-15T15:06:03.647" v="1349" actId="165"/>
          <ac:spMkLst>
            <pc:docMk/>
            <pc:sldMk cId="3551271637" sldId="337"/>
            <ac:spMk id="60" creationId="{C496140C-EA8D-4070-A896-FB57D6FB34AC}"/>
          </ac:spMkLst>
        </pc:spChg>
        <pc:spChg chg="mod">
          <ac:chgData name="hassan MH" userId="84cd2103f36ef0dc" providerId="LiveId" clId="{DEB09C12-C376-40B2-8D42-A50FB6EF1F24}" dt="2022-04-15T15:06:03.647" v="1349" actId="165"/>
          <ac:spMkLst>
            <pc:docMk/>
            <pc:sldMk cId="3551271637" sldId="337"/>
            <ac:spMk id="61" creationId="{CC481114-4C12-4AB3-A3F0-5299E55A31B5}"/>
          </ac:spMkLst>
        </pc:spChg>
        <pc:spChg chg="mod">
          <ac:chgData name="hassan MH" userId="84cd2103f36ef0dc" providerId="LiveId" clId="{DEB09C12-C376-40B2-8D42-A50FB6EF1F24}" dt="2022-04-15T15:06:03.647" v="1349" actId="165"/>
          <ac:spMkLst>
            <pc:docMk/>
            <pc:sldMk cId="3551271637" sldId="337"/>
            <ac:spMk id="62" creationId="{4EF857B6-20A4-47AA-9EB4-F5B575DA12EF}"/>
          </ac:spMkLst>
        </pc:spChg>
        <pc:spChg chg="mod">
          <ac:chgData name="hassan MH" userId="84cd2103f36ef0dc" providerId="LiveId" clId="{DEB09C12-C376-40B2-8D42-A50FB6EF1F24}" dt="2022-04-15T15:06:03.647" v="1349" actId="165"/>
          <ac:spMkLst>
            <pc:docMk/>
            <pc:sldMk cId="3551271637" sldId="337"/>
            <ac:spMk id="63" creationId="{25B80F2F-3190-4DEC-BB26-703EC47DCFFF}"/>
          </ac:spMkLst>
        </pc:spChg>
        <pc:spChg chg="mod">
          <ac:chgData name="hassan MH" userId="84cd2103f36ef0dc" providerId="LiveId" clId="{DEB09C12-C376-40B2-8D42-A50FB6EF1F24}" dt="2022-04-15T15:06:03.647" v="1349" actId="165"/>
          <ac:spMkLst>
            <pc:docMk/>
            <pc:sldMk cId="3551271637" sldId="337"/>
            <ac:spMk id="64" creationId="{05CDD7D3-202F-482B-800C-4C25878AE1BD}"/>
          </ac:spMkLst>
        </pc:spChg>
        <pc:spChg chg="mod">
          <ac:chgData name="hassan MH" userId="84cd2103f36ef0dc" providerId="LiveId" clId="{DEB09C12-C376-40B2-8D42-A50FB6EF1F24}" dt="2022-04-15T15:06:03.647" v="1349" actId="165"/>
          <ac:spMkLst>
            <pc:docMk/>
            <pc:sldMk cId="3551271637" sldId="337"/>
            <ac:spMk id="65" creationId="{A1DF0169-890D-45E5-A879-FCA3B3794E05}"/>
          </ac:spMkLst>
        </pc:spChg>
        <pc:spChg chg="mod">
          <ac:chgData name="hassan MH" userId="84cd2103f36ef0dc" providerId="LiveId" clId="{DEB09C12-C376-40B2-8D42-A50FB6EF1F24}" dt="2022-04-15T15:06:03.647" v="1349" actId="165"/>
          <ac:spMkLst>
            <pc:docMk/>
            <pc:sldMk cId="3551271637" sldId="337"/>
            <ac:spMk id="66" creationId="{DF9AC671-7910-48CE-A15A-F45593E5C3A5}"/>
          </ac:spMkLst>
        </pc:spChg>
        <pc:spChg chg="mod">
          <ac:chgData name="hassan MH" userId="84cd2103f36ef0dc" providerId="LiveId" clId="{DEB09C12-C376-40B2-8D42-A50FB6EF1F24}" dt="2022-04-15T15:06:03.647" v="1349" actId="165"/>
          <ac:spMkLst>
            <pc:docMk/>
            <pc:sldMk cId="3551271637" sldId="337"/>
            <ac:spMk id="67" creationId="{BAC9B1F4-8672-40A9-B0AE-20CDBE4AE5EA}"/>
          </ac:spMkLst>
        </pc:spChg>
        <pc:spChg chg="mod">
          <ac:chgData name="hassan MH" userId="84cd2103f36ef0dc" providerId="LiveId" clId="{DEB09C12-C376-40B2-8D42-A50FB6EF1F24}" dt="2022-04-15T15:06:03.647" v="1349" actId="165"/>
          <ac:spMkLst>
            <pc:docMk/>
            <pc:sldMk cId="3551271637" sldId="337"/>
            <ac:spMk id="68" creationId="{E39CB234-CD32-4F58-8A99-F0105184ED51}"/>
          </ac:spMkLst>
        </pc:spChg>
        <pc:spChg chg="mod">
          <ac:chgData name="hassan MH" userId="84cd2103f36ef0dc" providerId="LiveId" clId="{DEB09C12-C376-40B2-8D42-A50FB6EF1F24}" dt="2022-04-15T15:06:03.647" v="1349" actId="165"/>
          <ac:spMkLst>
            <pc:docMk/>
            <pc:sldMk cId="3551271637" sldId="337"/>
            <ac:spMk id="70" creationId="{02F18F18-46B6-401C-BF4E-89B5CD60CB55}"/>
          </ac:spMkLst>
        </pc:spChg>
        <pc:spChg chg="mod">
          <ac:chgData name="hassan MH" userId="84cd2103f36ef0dc" providerId="LiveId" clId="{DEB09C12-C376-40B2-8D42-A50FB6EF1F24}" dt="2022-04-15T15:06:03.647" v="1349" actId="165"/>
          <ac:spMkLst>
            <pc:docMk/>
            <pc:sldMk cId="3551271637" sldId="337"/>
            <ac:spMk id="71" creationId="{BB86DECC-69C9-429A-959B-F2505CA16F39}"/>
          </ac:spMkLst>
        </pc:spChg>
        <pc:spChg chg="mod">
          <ac:chgData name="hassan MH" userId="84cd2103f36ef0dc" providerId="LiveId" clId="{DEB09C12-C376-40B2-8D42-A50FB6EF1F24}" dt="2022-04-15T15:06:03.647" v="1349" actId="165"/>
          <ac:spMkLst>
            <pc:docMk/>
            <pc:sldMk cId="3551271637" sldId="337"/>
            <ac:spMk id="72" creationId="{E71E21A8-80A0-491B-8F6E-18989774A828}"/>
          </ac:spMkLst>
        </pc:spChg>
        <pc:spChg chg="mod">
          <ac:chgData name="hassan MH" userId="84cd2103f36ef0dc" providerId="LiveId" clId="{DEB09C12-C376-40B2-8D42-A50FB6EF1F24}" dt="2022-04-15T15:06:03.647" v="1349" actId="165"/>
          <ac:spMkLst>
            <pc:docMk/>
            <pc:sldMk cId="3551271637" sldId="337"/>
            <ac:spMk id="73" creationId="{8973E47A-E2C3-405D-8C68-F979080F6648}"/>
          </ac:spMkLst>
        </pc:spChg>
        <pc:spChg chg="mod">
          <ac:chgData name="hassan MH" userId="84cd2103f36ef0dc" providerId="LiveId" clId="{DEB09C12-C376-40B2-8D42-A50FB6EF1F24}" dt="2022-04-15T15:06:03.647" v="1349" actId="165"/>
          <ac:spMkLst>
            <pc:docMk/>
            <pc:sldMk cId="3551271637" sldId="337"/>
            <ac:spMk id="75" creationId="{6F76529D-29CF-4711-AD26-B31FF8150838}"/>
          </ac:spMkLst>
        </pc:spChg>
        <pc:spChg chg="mod">
          <ac:chgData name="hassan MH" userId="84cd2103f36ef0dc" providerId="LiveId" clId="{DEB09C12-C376-40B2-8D42-A50FB6EF1F24}" dt="2022-04-15T15:06:03.647" v="1349" actId="165"/>
          <ac:spMkLst>
            <pc:docMk/>
            <pc:sldMk cId="3551271637" sldId="337"/>
            <ac:spMk id="76" creationId="{06D67FF5-BC6F-48BE-87D4-05BF3368AA44}"/>
          </ac:spMkLst>
        </pc:spChg>
        <pc:spChg chg="mod">
          <ac:chgData name="hassan MH" userId="84cd2103f36ef0dc" providerId="LiveId" clId="{DEB09C12-C376-40B2-8D42-A50FB6EF1F24}" dt="2022-04-15T15:06:03.647" v="1349" actId="165"/>
          <ac:spMkLst>
            <pc:docMk/>
            <pc:sldMk cId="3551271637" sldId="337"/>
            <ac:spMk id="77" creationId="{1C035483-88A2-40D4-90F2-4D95D69BAF7A}"/>
          </ac:spMkLst>
        </pc:spChg>
        <pc:spChg chg="mod">
          <ac:chgData name="hassan MH" userId="84cd2103f36ef0dc" providerId="LiveId" clId="{DEB09C12-C376-40B2-8D42-A50FB6EF1F24}" dt="2022-04-15T15:06:03.647" v="1349" actId="165"/>
          <ac:spMkLst>
            <pc:docMk/>
            <pc:sldMk cId="3551271637" sldId="337"/>
            <ac:spMk id="78" creationId="{1CE50071-DF43-4D38-BDD9-D7B1E6608E0A}"/>
          </ac:spMkLst>
        </pc:spChg>
        <pc:spChg chg="del">
          <ac:chgData name="hassan MH" userId="84cd2103f36ef0dc" providerId="LiveId" clId="{DEB09C12-C376-40B2-8D42-A50FB6EF1F24}" dt="2022-04-15T14:54:47.327" v="1241" actId="478"/>
          <ac:spMkLst>
            <pc:docMk/>
            <pc:sldMk cId="3551271637" sldId="337"/>
            <ac:spMk id="87" creationId="{BF8D9C04-2DEF-4FAA-A5B4-882331B01533}"/>
          </ac:spMkLst>
        </pc:spChg>
        <pc:spChg chg="del">
          <ac:chgData name="hassan MH" userId="84cd2103f36ef0dc" providerId="LiveId" clId="{DEB09C12-C376-40B2-8D42-A50FB6EF1F24}" dt="2022-04-15T14:54:46.022" v="1240" actId="478"/>
          <ac:spMkLst>
            <pc:docMk/>
            <pc:sldMk cId="3551271637" sldId="337"/>
            <ac:spMk id="285" creationId="{D97CAACB-6F03-4306-99A0-0B0F85FEF474}"/>
          </ac:spMkLst>
        </pc:spChg>
        <pc:spChg chg="mod">
          <ac:chgData name="hassan MH" userId="84cd2103f36ef0dc" providerId="LiveId" clId="{DEB09C12-C376-40B2-8D42-A50FB6EF1F24}" dt="2022-04-15T14:54:53.226" v="1244"/>
          <ac:spMkLst>
            <pc:docMk/>
            <pc:sldMk cId="3551271637" sldId="337"/>
            <ac:spMk id="287" creationId="{2EEADEEB-64B5-446A-9575-D59B62E335C5}"/>
          </ac:spMkLst>
        </pc:spChg>
        <pc:spChg chg="mod">
          <ac:chgData name="hassan MH" userId="84cd2103f36ef0dc" providerId="LiveId" clId="{DEB09C12-C376-40B2-8D42-A50FB6EF1F24}" dt="2022-04-15T14:54:53.226" v="1244"/>
          <ac:spMkLst>
            <pc:docMk/>
            <pc:sldMk cId="3551271637" sldId="337"/>
            <ac:spMk id="288" creationId="{BE92D42A-71C9-4CF2-80A9-9E3231F6565B}"/>
          </ac:spMkLst>
        </pc:spChg>
        <pc:spChg chg="mod">
          <ac:chgData name="hassan MH" userId="84cd2103f36ef0dc" providerId="LiveId" clId="{DEB09C12-C376-40B2-8D42-A50FB6EF1F24}" dt="2022-04-15T14:54:53.226" v="1244"/>
          <ac:spMkLst>
            <pc:docMk/>
            <pc:sldMk cId="3551271637" sldId="337"/>
            <ac:spMk id="289" creationId="{D092249E-06F6-46EC-AB4F-92BC08065941}"/>
          </ac:spMkLst>
        </pc:spChg>
        <pc:spChg chg="mod">
          <ac:chgData name="hassan MH" userId="84cd2103f36ef0dc" providerId="LiveId" clId="{DEB09C12-C376-40B2-8D42-A50FB6EF1F24}" dt="2022-04-15T14:54:53.226" v="1244"/>
          <ac:spMkLst>
            <pc:docMk/>
            <pc:sldMk cId="3551271637" sldId="337"/>
            <ac:spMk id="290" creationId="{BB8F64D5-7E64-4A06-A479-EE5E8B30830A}"/>
          </ac:spMkLst>
        </pc:spChg>
        <pc:spChg chg="mod">
          <ac:chgData name="hassan MH" userId="84cd2103f36ef0dc" providerId="LiveId" clId="{DEB09C12-C376-40B2-8D42-A50FB6EF1F24}" dt="2022-04-15T14:54:53.226" v="1244"/>
          <ac:spMkLst>
            <pc:docMk/>
            <pc:sldMk cId="3551271637" sldId="337"/>
            <ac:spMk id="291" creationId="{C6AE0F6E-4AEC-4833-83E1-05ECD58A9DEA}"/>
          </ac:spMkLst>
        </pc:spChg>
        <pc:spChg chg="mod">
          <ac:chgData name="hassan MH" userId="84cd2103f36ef0dc" providerId="LiveId" clId="{DEB09C12-C376-40B2-8D42-A50FB6EF1F24}" dt="2022-04-15T14:54:53.226" v="1244"/>
          <ac:spMkLst>
            <pc:docMk/>
            <pc:sldMk cId="3551271637" sldId="337"/>
            <ac:spMk id="292" creationId="{586B38D5-800B-4AF6-8C50-1FD37D5E762C}"/>
          </ac:spMkLst>
        </pc:spChg>
        <pc:spChg chg="mod">
          <ac:chgData name="hassan MH" userId="84cd2103f36ef0dc" providerId="LiveId" clId="{DEB09C12-C376-40B2-8D42-A50FB6EF1F24}" dt="2022-04-15T14:54:53.226" v="1244"/>
          <ac:spMkLst>
            <pc:docMk/>
            <pc:sldMk cId="3551271637" sldId="337"/>
            <ac:spMk id="293" creationId="{623B42F3-54C8-4711-8C6A-3B229A331287}"/>
          </ac:spMkLst>
        </pc:spChg>
        <pc:spChg chg="mod">
          <ac:chgData name="hassan MH" userId="84cd2103f36ef0dc" providerId="LiveId" clId="{DEB09C12-C376-40B2-8D42-A50FB6EF1F24}" dt="2022-04-15T14:54:53.226" v="1244"/>
          <ac:spMkLst>
            <pc:docMk/>
            <pc:sldMk cId="3551271637" sldId="337"/>
            <ac:spMk id="294" creationId="{16416F5D-26B8-4EBE-822E-5E6AB5237E9A}"/>
          </ac:spMkLst>
        </pc:spChg>
        <pc:spChg chg="mod">
          <ac:chgData name="hassan MH" userId="84cd2103f36ef0dc" providerId="LiveId" clId="{DEB09C12-C376-40B2-8D42-A50FB6EF1F24}" dt="2022-04-15T14:54:53.226" v="1244"/>
          <ac:spMkLst>
            <pc:docMk/>
            <pc:sldMk cId="3551271637" sldId="337"/>
            <ac:spMk id="295" creationId="{28BB3528-AA8C-4DBE-B1DD-180235DE1EAF}"/>
          </ac:spMkLst>
        </pc:spChg>
        <pc:spChg chg="mod">
          <ac:chgData name="hassan MH" userId="84cd2103f36ef0dc" providerId="LiveId" clId="{DEB09C12-C376-40B2-8D42-A50FB6EF1F24}" dt="2022-04-15T14:54:53.226" v="1244"/>
          <ac:spMkLst>
            <pc:docMk/>
            <pc:sldMk cId="3551271637" sldId="337"/>
            <ac:spMk id="296" creationId="{5ABBFF9D-7731-463B-8361-2828AAC7CBFB}"/>
          </ac:spMkLst>
        </pc:spChg>
        <pc:spChg chg="mod">
          <ac:chgData name="hassan MH" userId="84cd2103f36ef0dc" providerId="LiveId" clId="{DEB09C12-C376-40B2-8D42-A50FB6EF1F24}" dt="2022-04-15T14:54:53.226" v="1244"/>
          <ac:spMkLst>
            <pc:docMk/>
            <pc:sldMk cId="3551271637" sldId="337"/>
            <ac:spMk id="297" creationId="{E4F61792-38CA-4E78-9FFE-5BA8F62EE0A2}"/>
          </ac:spMkLst>
        </pc:spChg>
        <pc:spChg chg="mod">
          <ac:chgData name="hassan MH" userId="84cd2103f36ef0dc" providerId="LiveId" clId="{DEB09C12-C376-40B2-8D42-A50FB6EF1F24}" dt="2022-04-15T14:54:53.226" v="1244"/>
          <ac:spMkLst>
            <pc:docMk/>
            <pc:sldMk cId="3551271637" sldId="337"/>
            <ac:spMk id="298" creationId="{3538D014-6F4B-41E2-9F4E-6BFDCF91B0FB}"/>
          </ac:spMkLst>
        </pc:spChg>
        <pc:spChg chg="mod">
          <ac:chgData name="hassan MH" userId="84cd2103f36ef0dc" providerId="LiveId" clId="{DEB09C12-C376-40B2-8D42-A50FB6EF1F24}" dt="2022-04-15T14:54:53.226" v="1244"/>
          <ac:spMkLst>
            <pc:docMk/>
            <pc:sldMk cId="3551271637" sldId="337"/>
            <ac:spMk id="299" creationId="{35AB7B41-3664-4712-B4BE-D68ED5A6C2D2}"/>
          </ac:spMkLst>
        </pc:spChg>
        <pc:spChg chg="mod">
          <ac:chgData name="hassan MH" userId="84cd2103f36ef0dc" providerId="LiveId" clId="{DEB09C12-C376-40B2-8D42-A50FB6EF1F24}" dt="2022-04-15T14:54:53.226" v="1244"/>
          <ac:spMkLst>
            <pc:docMk/>
            <pc:sldMk cId="3551271637" sldId="337"/>
            <ac:spMk id="300" creationId="{DDB49FBE-3982-460C-9C0D-D5D48660F1FC}"/>
          </ac:spMkLst>
        </pc:spChg>
        <pc:spChg chg="mod">
          <ac:chgData name="hassan MH" userId="84cd2103f36ef0dc" providerId="LiveId" clId="{DEB09C12-C376-40B2-8D42-A50FB6EF1F24}" dt="2022-04-15T14:54:53.226" v="1244"/>
          <ac:spMkLst>
            <pc:docMk/>
            <pc:sldMk cId="3551271637" sldId="337"/>
            <ac:spMk id="301" creationId="{44F1E7E8-0C33-4F74-9089-1C02DB1DA79A}"/>
          </ac:spMkLst>
        </pc:spChg>
        <pc:spChg chg="mod">
          <ac:chgData name="hassan MH" userId="84cd2103f36ef0dc" providerId="LiveId" clId="{DEB09C12-C376-40B2-8D42-A50FB6EF1F24}" dt="2022-04-15T14:54:53.226" v="1244"/>
          <ac:spMkLst>
            <pc:docMk/>
            <pc:sldMk cId="3551271637" sldId="337"/>
            <ac:spMk id="302" creationId="{AF898717-FB65-43D0-9F52-D10060B5DDFB}"/>
          </ac:spMkLst>
        </pc:spChg>
        <pc:spChg chg="mod">
          <ac:chgData name="hassan MH" userId="84cd2103f36ef0dc" providerId="LiveId" clId="{DEB09C12-C376-40B2-8D42-A50FB6EF1F24}" dt="2022-04-15T14:54:53.226" v="1244"/>
          <ac:spMkLst>
            <pc:docMk/>
            <pc:sldMk cId="3551271637" sldId="337"/>
            <ac:spMk id="303" creationId="{F6B4B5FD-90CD-4E98-BF59-F20C0770FF88}"/>
          </ac:spMkLst>
        </pc:spChg>
        <pc:spChg chg="mod">
          <ac:chgData name="hassan MH" userId="84cd2103f36ef0dc" providerId="LiveId" clId="{DEB09C12-C376-40B2-8D42-A50FB6EF1F24}" dt="2022-04-15T14:54:53.226" v="1244"/>
          <ac:spMkLst>
            <pc:docMk/>
            <pc:sldMk cId="3551271637" sldId="337"/>
            <ac:spMk id="304" creationId="{0C506A4D-C873-4AB9-82D0-457A8A96D071}"/>
          </ac:spMkLst>
        </pc:spChg>
        <pc:spChg chg="mod">
          <ac:chgData name="hassan MH" userId="84cd2103f36ef0dc" providerId="LiveId" clId="{DEB09C12-C376-40B2-8D42-A50FB6EF1F24}" dt="2022-04-15T14:54:53.226" v="1244"/>
          <ac:spMkLst>
            <pc:docMk/>
            <pc:sldMk cId="3551271637" sldId="337"/>
            <ac:spMk id="305" creationId="{9827D848-BD3A-4A5F-8DCD-B8C462B10AE7}"/>
          </ac:spMkLst>
        </pc:spChg>
        <pc:spChg chg="mod">
          <ac:chgData name="hassan MH" userId="84cd2103f36ef0dc" providerId="LiveId" clId="{DEB09C12-C376-40B2-8D42-A50FB6EF1F24}" dt="2022-04-15T14:54:53.226" v="1244"/>
          <ac:spMkLst>
            <pc:docMk/>
            <pc:sldMk cId="3551271637" sldId="337"/>
            <ac:spMk id="306" creationId="{A4F8E100-271F-4C73-990B-205FE933D3FD}"/>
          </ac:spMkLst>
        </pc:spChg>
        <pc:spChg chg="mod">
          <ac:chgData name="hassan MH" userId="84cd2103f36ef0dc" providerId="LiveId" clId="{DEB09C12-C376-40B2-8D42-A50FB6EF1F24}" dt="2022-04-15T14:54:53.226" v="1244"/>
          <ac:spMkLst>
            <pc:docMk/>
            <pc:sldMk cId="3551271637" sldId="337"/>
            <ac:spMk id="307" creationId="{1FDEA59A-8887-49E4-9040-619FFCA228DA}"/>
          </ac:spMkLst>
        </pc:spChg>
        <pc:spChg chg="mod">
          <ac:chgData name="hassan MH" userId="84cd2103f36ef0dc" providerId="LiveId" clId="{DEB09C12-C376-40B2-8D42-A50FB6EF1F24}" dt="2022-04-15T14:54:53.226" v="1244"/>
          <ac:spMkLst>
            <pc:docMk/>
            <pc:sldMk cId="3551271637" sldId="337"/>
            <ac:spMk id="308" creationId="{B26F60FA-7661-4D69-8114-DAE368340228}"/>
          </ac:spMkLst>
        </pc:spChg>
        <pc:spChg chg="mod">
          <ac:chgData name="hassan MH" userId="84cd2103f36ef0dc" providerId="LiveId" clId="{DEB09C12-C376-40B2-8D42-A50FB6EF1F24}" dt="2022-04-15T14:54:53.226" v="1244"/>
          <ac:spMkLst>
            <pc:docMk/>
            <pc:sldMk cId="3551271637" sldId="337"/>
            <ac:spMk id="309" creationId="{6982FC11-6A53-4006-9FDF-4EDD7DBF6A32}"/>
          </ac:spMkLst>
        </pc:spChg>
        <pc:spChg chg="mod">
          <ac:chgData name="hassan MH" userId="84cd2103f36ef0dc" providerId="LiveId" clId="{DEB09C12-C376-40B2-8D42-A50FB6EF1F24}" dt="2022-04-15T14:54:53.226" v="1244"/>
          <ac:spMkLst>
            <pc:docMk/>
            <pc:sldMk cId="3551271637" sldId="337"/>
            <ac:spMk id="310" creationId="{8AA47D8A-FCD9-4730-99FA-CAF380C7E18F}"/>
          </ac:spMkLst>
        </pc:spChg>
        <pc:spChg chg="mod">
          <ac:chgData name="hassan MH" userId="84cd2103f36ef0dc" providerId="LiveId" clId="{DEB09C12-C376-40B2-8D42-A50FB6EF1F24}" dt="2022-04-15T14:54:53.226" v="1244"/>
          <ac:spMkLst>
            <pc:docMk/>
            <pc:sldMk cId="3551271637" sldId="337"/>
            <ac:spMk id="311" creationId="{3616C214-84AE-4DC9-9103-FCABABD9CC3F}"/>
          </ac:spMkLst>
        </pc:spChg>
        <pc:spChg chg="mod">
          <ac:chgData name="hassan MH" userId="84cd2103f36ef0dc" providerId="LiveId" clId="{DEB09C12-C376-40B2-8D42-A50FB6EF1F24}" dt="2022-04-15T14:54:53.226" v="1244"/>
          <ac:spMkLst>
            <pc:docMk/>
            <pc:sldMk cId="3551271637" sldId="337"/>
            <ac:spMk id="312" creationId="{A4C15141-0508-4661-BACB-29FC5DE49D21}"/>
          </ac:spMkLst>
        </pc:spChg>
        <pc:spChg chg="mod">
          <ac:chgData name="hassan MH" userId="84cd2103f36ef0dc" providerId="LiveId" clId="{DEB09C12-C376-40B2-8D42-A50FB6EF1F24}" dt="2022-04-15T14:54:53.226" v="1244"/>
          <ac:spMkLst>
            <pc:docMk/>
            <pc:sldMk cId="3551271637" sldId="337"/>
            <ac:spMk id="315" creationId="{80F599A4-3C4E-4160-A37C-85E7520E34F3}"/>
          </ac:spMkLst>
        </pc:spChg>
        <pc:spChg chg="mod">
          <ac:chgData name="hassan MH" userId="84cd2103f36ef0dc" providerId="LiveId" clId="{DEB09C12-C376-40B2-8D42-A50FB6EF1F24}" dt="2022-04-15T14:54:53.226" v="1244"/>
          <ac:spMkLst>
            <pc:docMk/>
            <pc:sldMk cId="3551271637" sldId="337"/>
            <ac:spMk id="316" creationId="{BA0E9876-EB8F-426F-9FD7-830AFCA8549D}"/>
          </ac:spMkLst>
        </pc:spChg>
        <pc:spChg chg="mod">
          <ac:chgData name="hassan MH" userId="84cd2103f36ef0dc" providerId="LiveId" clId="{DEB09C12-C376-40B2-8D42-A50FB6EF1F24}" dt="2022-04-15T14:54:53.226" v="1244"/>
          <ac:spMkLst>
            <pc:docMk/>
            <pc:sldMk cId="3551271637" sldId="337"/>
            <ac:spMk id="317" creationId="{63363F40-04DF-4502-AF0B-9C740AE9A83A}"/>
          </ac:spMkLst>
        </pc:spChg>
        <pc:spChg chg="mod">
          <ac:chgData name="hassan MH" userId="84cd2103f36ef0dc" providerId="LiveId" clId="{DEB09C12-C376-40B2-8D42-A50FB6EF1F24}" dt="2022-04-15T14:54:53.226" v="1244"/>
          <ac:spMkLst>
            <pc:docMk/>
            <pc:sldMk cId="3551271637" sldId="337"/>
            <ac:spMk id="318" creationId="{2ECC492A-83FF-4373-91D0-828C44090B08}"/>
          </ac:spMkLst>
        </pc:spChg>
        <pc:spChg chg="mod">
          <ac:chgData name="hassan MH" userId="84cd2103f36ef0dc" providerId="LiveId" clId="{DEB09C12-C376-40B2-8D42-A50FB6EF1F24}" dt="2022-04-15T14:54:53.226" v="1244"/>
          <ac:spMkLst>
            <pc:docMk/>
            <pc:sldMk cId="3551271637" sldId="337"/>
            <ac:spMk id="319" creationId="{C672BD92-ECFA-4659-A489-C8CA535FC0E9}"/>
          </ac:spMkLst>
        </pc:spChg>
        <pc:spChg chg="mod">
          <ac:chgData name="hassan MH" userId="84cd2103f36ef0dc" providerId="LiveId" clId="{DEB09C12-C376-40B2-8D42-A50FB6EF1F24}" dt="2022-04-15T14:54:53.226" v="1244"/>
          <ac:spMkLst>
            <pc:docMk/>
            <pc:sldMk cId="3551271637" sldId="337"/>
            <ac:spMk id="320" creationId="{4AB140F8-857D-4843-9736-81639177C405}"/>
          </ac:spMkLst>
        </pc:spChg>
        <pc:spChg chg="mod">
          <ac:chgData name="hassan MH" userId="84cd2103f36ef0dc" providerId="LiveId" clId="{DEB09C12-C376-40B2-8D42-A50FB6EF1F24}" dt="2022-04-15T14:54:53.226" v="1244"/>
          <ac:spMkLst>
            <pc:docMk/>
            <pc:sldMk cId="3551271637" sldId="337"/>
            <ac:spMk id="321" creationId="{4E612438-D125-4913-A8B8-C8A852942B33}"/>
          </ac:spMkLst>
        </pc:spChg>
        <pc:spChg chg="mod">
          <ac:chgData name="hassan MH" userId="84cd2103f36ef0dc" providerId="LiveId" clId="{DEB09C12-C376-40B2-8D42-A50FB6EF1F24}" dt="2022-04-15T14:54:53.226" v="1244"/>
          <ac:spMkLst>
            <pc:docMk/>
            <pc:sldMk cId="3551271637" sldId="337"/>
            <ac:spMk id="322" creationId="{5B113B31-57BB-4991-BBD3-16AD6641BAE8}"/>
          </ac:spMkLst>
        </pc:spChg>
        <pc:spChg chg="mod">
          <ac:chgData name="hassan MH" userId="84cd2103f36ef0dc" providerId="LiveId" clId="{DEB09C12-C376-40B2-8D42-A50FB6EF1F24}" dt="2022-04-15T14:54:53.226" v="1244"/>
          <ac:spMkLst>
            <pc:docMk/>
            <pc:sldMk cId="3551271637" sldId="337"/>
            <ac:spMk id="323" creationId="{977343D9-AB27-4B40-B349-08F19BF77239}"/>
          </ac:spMkLst>
        </pc:spChg>
        <pc:spChg chg="mod">
          <ac:chgData name="hassan MH" userId="84cd2103f36ef0dc" providerId="LiveId" clId="{DEB09C12-C376-40B2-8D42-A50FB6EF1F24}" dt="2022-04-15T14:54:53.226" v="1244"/>
          <ac:spMkLst>
            <pc:docMk/>
            <pc:sldMk cId="3551271637" sldId="337"/>
            <ac:spMk id="324" creationId="{7B68958B-D466-4F3F-BD3D-A7F9A7DB2473}"/>
          </ac:spMkLst>
        </pc:spChg>
        <pc:spChg chg="mod">
          <ac:chgData name="hassan MH" userId="84cd2103f36ef0dc" providerId="LiveId" clId="{DEB09C12-C376-40B2-8D42-A50FB6EF1F24}" dt="2022-04-15T14:54:53.226" v="1244"/>
          <ac:spMkLst>
            <pc:docMk/>
            <pc:sldMk cId="3551271637" sldId="337"/>
            <ac:spMk id="325" creationId="{1F60829A-7398-4F98-8BD5-2BC9A3BA1EF1}"/>
          </ac:spMkLst>
        </pc:spChg>
        <pc:spChg chg="mod">
          <ac:chgData name="hassan MH" userId="84cd2103f36ef0dc" providerId="LiveId" clId="{DEB09C12-C376-40B2-8D42-A50FB6EF1F24}" dt="2022-04-15T14:54:53.226" v="1244"/>
          <ac:spMkLst>
            <pc:docMk/>
            <pc:sldMk cId="3551271637" sldId="337"/>
            <ac:spMk id="326" creationId="{7C5C8A7C-3431-47AA-BBE9-1717DB08C177}"/>
          </ac:spMkLst>
        </pc:spChg>
        <pc:spChg chg="mod">
          <ac:chgData name="hassan MH" userId="84cd2103f36ef0dc" providerId="LiveId" clId="{DEB09C12-C376-40B2-8D42-A50FB6EF1F24}" dt="2022-04-15T14:54:53.226" v="1244"/>
          <ac:spMkLst>
            <pc:docMk/>
            <pc:sldMk cId="3551271637" sldId="337"/>
            <ac:spMk id="327" creationId="{DFB74D38-B10C-475D-B4E3-93502639937D}"/>
          </ac:spMkLst>
        </pc:spChg>
        <pc:spChg chg="mod">
          <ac:chgData name="hassan MH" userId="84cd2103f36ef0dc" providerId="LiveId" clId="{DEB09C12-C376-40B2-8D42-A50FB6EF1F24}" dt="2022-04-15T14:54:53.226" v="1244"/>
          <ac:spMkLst>
            <pc:docMk/>
            <pc:sldMk cId="3551271637" sldId="337"/>
            <ac:spMk id="328" creationId="{0E866A6F-B91A-46CD-9963-B2CF0FC53BF2}"/>
          </ac:spMkLst>
        </pc:spChg>
        <pc:spChg chg="mod">
          <ac:chgData name="hassan MH" userId="84cd2103f36ef0dc" providerId="LiveId" clId="{DEB09C12-C376-40B2-8D42-A50FB6EF1F24}" dt="2022-04-15T14:54:53.226" v="1244"/>
          <ac:spMkLst>
            <pc:docMk/>
            <pc:sldMk cId="3551271637" sldId="337"/>
            <ac:spMk id="329" creationId="{3661037B-2C2C-428C-B3FF-80EF87569DAE}"/>
          </ac:spMkLst>
        </pc:spChg>
        <pc:spChg chg="add mod">
          <ac:chgData name="hassan MH" userId="84cd2103f36ef0dc" providerId="LiveId" clId="{DEB09C12-C376-40B2-8D42-A50FB6EF1F24}" dt="2022-04-15T15:07:06.633" v="1374" actId="14100"/>
          <ac:spMkLst>
            <pc:docMk/>
            <pc:sldMk cId="3551271637" sldId="337"/>
            <ac:spMk id="330" creationId="{CA068C30-7340-45B4-B4F1-E24B7FBCBFC7}"/>
          </ac:spMkLst>
        </pc:spChg>
        <pc:spChg chg="add del mod">
          <ac:chgData name="hassan MH" userId="84cd2103f36ef0dc" providerId="LiveId" clId="{DEB09C12-C376-40B2-8D42-A50FB6EF1F24}" dt="2022-04-15T15:05:33.477" v="1343" actId="478"/>
          <ac:spMkLst>
            <pc:docMk/>
            <pc:sldMk cId="3551271637" sldId="337"/>
            <ac:spMk id="331" creationId="{A668A7AD-D360-464C-95CD-05A1817379CF}"/>
          </ac:spMkLst>
        </pc:spChg>
        <pc:spChg chg="mod">
          <ac:chgData name="hassan MH" userId="84cd2103f36ef0dc" providerId="LiveId" clId="{DEB09C12-C376-40B2-8D42-A50FB6EF1F24}" dt="2022-04-15T15:02:19.164" v="1278"/>
          <ac:spMkLst>
            <pc:docMk/>
            <pc:sldMk cId="3551271637" sldId="337"/>
            <ac:spMk id="333" creationId="{3131493A-1747-4BDF-B494-82DA865DB6DF}"/>
          </ac:spMkLst>
        </pc:spChg>
        <pc:spChg chg="mod">
          <ac:chgData name="hassan MH" userId="84cd2103f36ef0dc" providerId="LiveId" clId="{DEB09C12-C376-40B2-8D42-A50FB6EF1F24}" dt="2022-04-15T15:02:19.164" v="1278"/>
          <ac:spMkLst>
            <pc:docMk/>
            <pc:sldMk cId="3551271637" sldId="337"/>
            <ac:spMk id="334" creationId="{9B228DB5-6081-4143-B3D9-773CB8A725C6}"/>
          </ac:spMkLst>
        </pc:spChg>
        <pc:spChg chg="mod">
          <ac:chgData name="hassan MH" userId="84cd2103f36ef0dc" providerId="LiveId" clId="{DEB09C12-C376-40B2-8D42-A50FB6EF1F24}" dt="2022-04-15T15:02:19.164" v="1278"/>
          <ac:spMkLst>
            <pc:docMk/>
            <pc:sldMk cId="3551271637" sldId="337"/>
            <ac:spMk id="335" creationId="{24D3021A-C3C8-4BBF-BAF3-E5E8C1800B5B}"/>
          </ac:spMkLst>
        </pc:spChg>
        <pc:spChg chg="mod">
          <ac:chgData name="hassan MH" userId="84cd2103f36ef0dc" providerId="LiveId" clId="{DEB09C12-C376-40B2-8D42-A50FB6EF1F24}" dt="2022-04-15T15:02:19.164" v="1278"/>
          <ac:spMkLst>
            <pc:docMk/>
            <pc:sldMk cId="3551271637" sldId="337"/>
            <ac:spMk id="336" creationId="{1A99D28F-7536-43BE-BF7D-40B831D2FF1E}"/>
          </ac:spMkLst>
        </pc:spChg>
        <pc:spChg chg="mod">
          <ac:chgData name="hassan MH" userId="84cd2103f36ef0dc" providerId="LiveId" clId="{DEB09C12-C376-40B2-8D42-A50FB6EF1F24}" dt="2022-04-15T15:02:19.164" v="1278"/>
          <ac:spMkLst>
            <pc:docMk/>
            <pc:sldMk cId="3551271637" sldId="337"/>
            <ac:spMk id="337" creationId="{A770D088-991D-4797-8BB5-745D47E8A289}"/>
          </ac:spMkLst>
        </pc:spChg>
        <pc:spChg chg="mod">
          <ac:chgData name="hassan MH" userId="84cd2103f36ef0dc" providerId="LiveId" clId="{DEB09C12-C376-40B2-8D42-A50FB6EF1F24}" dt="2022-04-15T15:02:19.164" v="1278"/>
          <ac:spMkLst>
            <pc:docMk/>
            <pc:sldMk cId="3551271637" sldId="337"/>
            <ac:spMk id="338" creationId="{3FC62AFD-526C-48AC-90C4-3ED01681B764}"/>
          </ac:spMkLst>
        </pc:spChg>
        <pc:spChg chg="mod">
          <ac:chgData name="hassan MH" userId="84cd2103f36ef0dc" providerId="LiveId" clId="{DEB09C12-C376-40B2-8D42-A50FB6EF1F24}" dt="2022-04-15T15:02:19.164" v="1278"/>
          <ac:spMkLst>
            <pc:docMk/>
            <pc:sldMk cId="3551271637" sldId="337"/>
            <ac:spMk id="339" creationId="{C942F6E3-B1CB-46BC-BB43-9E6D318C22E3}"/>
          </ac:spMkLst>
        </pc:spChg>
        <pc:spChg chg="mod">
          <ac:chgData name="hassan MH" userId="84cd2103f36ef0dc" providerId="LiveId" clId="{DEB09C12-C376-40B2-8D42-A50FB6EF1F24}" dt="2022-04-15T15:02:19.164" v="1278"/>
          <ac:spMkLst>
            <pc:docMk/>
            <pc:sldMk cId="3551271637" sldId="337"/>
            <ac:spMk id="340" creationId="{561912FC-0437-420A-8679-007B8D29C0C7}"/>
          </ac:spMkLst>
        </pc:spChg>
        <pc:spChg chg="mod">
          <ac:chgData name="hassan MH" userId="84cd2103f36ef0dc" providerId="LiveId" clId="{DEB09C12-C376-40B2-8D42-A50FB6EF1F24}" dt="2022-04-15T15:02:19.164" v="1278"/>
          <ac:spMkLst>
            <pc:docMk/>
            <pc:sldMk cId="3551271637" sldId="337"/>
            <ac:spMk id="341" creationId="{C4D82EC8-DA98-4C2E-BD06-15F73E658C70}"/>
          </ac:spMkLst>
        </pc:spChg>
        <pc:spChg chg="mod">
          <ac:chgData name="hassan MH" userId="84cd2103f36ef0dc" providerId="LiveId" clId="{DEB09C12-C376-40B2-8D42-A50FB6EF1F24}" dt="2022-04-15T15:02:19.164" v="1278"/>
          <ac:spMkLst>
            <pc:docMk/>
            <pc:sldMk cId="3551271637" sldId="337"/>
            <ac:spMk id="342" creationId="{32B88927-E615-4ED3-9B35-BA50CC403243}"/>
          </ac:spMkLst>
        </pc:spChg>
        <pc:spChg chg="mod">
          <ac:chgData name="hassan MH" userId="84cd2103f36ef0dc" providerId="LiveId" clId="{DEB09C12-C376-40B2-8D42-A50FB6EF1F24}" dt="2022-04-15T15:02:19.164" v="1278"/>
          <ac:spMkLst>
            <pc:docMk/>
            <pc:sldMk cId="3551271637" sldId="337"/>
            <ac:spMk id="343" creationId="{6236453A-8D4E-4B55-9879-E2290C8B94ED}"/>
          </ac:spMkLst>
        </pc:spChg>
        <pc:spChg chg="mod">
          <ac:chgData name="hassan MH" userId="84cd2103f36ef0dc" providerId="LiveId" clId="{DEB09C12-C376-40B2-8D42-A50FB6EF1F24}" dt="2022-04-15T15:02:19.164" v="1278"/>
          <ac:spMkLst>
            <pc:docMk/>
            <pc:sldMk cId="3551271637" sldId="337"/>
            <ac:spMk id="344" creationId="{C68181D2-B6E2-486B-B1B5-317CFDA71A27}"/>
          </ac:spMkLst>
        </pc:spChg>
        <pc:spChg chg="mod">
          <ac:chgData name="hassan MH" userId="84cd2103f36ef0dc" providerId="LiveId" clId="{DEB09C12-C376-40B2-8D42-A50FB6EF1F24}" dt="2022-04-15T15:02:19.164" v="1278"/>
          <ac:spMkLst>
            <pc:docMk/>
            <pc:sldMk cId="3551271637" sldId="337"/>
            <ac:spMk id="345" creationId="{0BF74F32-954B-4A63-92BF-3C2D460AA385}"/>
          </ac:spMkLst>
        </pc:spChg>
        <pc:spChg chg="mod">
          <ac:chgData name="hassan MH" userId="84cd2103f36ef0dc" providerId="LiveId" clId="{DEB09C12-C376-40B2-8D42-A50FB6EF1F24}" dt="2022-04-15T15:02:19.164" v="1278"/>
          <ac:spMkLst>
            <pc:docMk/>
            <pc:sldMk cId="3551271637" sldId="337"/>
            <ac:spMk id="346" creationId="{1DB48D76-085A-40BE-95BB-FC23C79F4843}"/>
          </ac:spMkLst>
        </pc:spChg>
        <pc:spChg chg="mod">
          <ac:chgData name="hassan MH" userId="84cd2103f36ef0dc" providerId="LiveId" clId="{DEB09C12-C376-40B2-8D42-A50FB6EF1F24}" dt="2022-04-15T15:02:19.164" v="1278"/>
          <ac:spMkLst>
            <pc:docMk/>
            <pc:sldMk cId="3551271637" sldId="337"/>
            <ac:spMk id="347" creationId="{936C54ED-87BC-4632-AF6F-58E218D9F52C}"/>
          </ac:spMkLst>
        </pc:spChg>
        <pc:spChg chg="mod">
          <ac:chgData name="hassan MH" userId="84cd2103f36ef0dc" providerId="LiveId" clId="{DEB09C12-C376-40B2-8D42-A50FB6EF1F24}" dt="2022-04-15T15:02:19.164" v="1278"/>
          <ac:spMkLst>
            <pc:docMk/>
            <pc:sldMk cId="3551271637" sldId="337"/>
            <ac:spMk id="348" creationId="{D2945F38-50C3-48EB-9B67-B802FA64EFE5}"/>
          </ac:spMkLst>
        </pc:spChg>
        <pc:spChg chg="mod">
          <ac:chgData name="hassan MH" userId="84cd2103f36ef0dc" providerId="LiveId" clId="{DEB09C12-C376-40B2-8D42-A50FB6EF1F24}" dt="2022-04-15T15:02:19.164" v="1278"/>
          <ac:spMkLst>
            <pc:docMk/>
            <pc:sldMk cId="3551271637" sldId="337"/>
            <ac:spMk id="349" creationId="{989A9188-9BA7-4523-BE96-8F8FAB850265}"/>
          </ac:spMkLst>
        </pc:spChg>
        <pc:spChg chg="mod">
          <ac:chgData name="hassan MH" userId="84cd2103f36ef0dc" providerId="LiveId" clId="{DEB09C12-C376-40B2-8D42-A50FB6EF1F24}" dt="2022-04-15T15:02:19.164" v="1278"/>
          <ac:spMkLst>
            <pc:docMk/>
            <pc:sldMk cId="3551271637" sldId="337"/>
            <ac:spMk id="350" creationId="{595FA47D-4553-4742-B49D-B227E14EB472}"/>
          </ac:spMkLst>
        </pc:spChg>
        <pc:spChg chg="mod">
          <ac:chgData name="hassan MH" userId="84cd2103f36ef0dc" providerId="LiveId" clId="{DEB09C12-C376-40B2-8D42-A50FB6EF1F24}" dt="2022-04-15T15:02:19.164" v="1278"/>
          <ac:spMkLst>
            <pc:docMk/>
            <pc:sldMk cId="3551271637" sldId="337"/>
            <ac:spMk id="351" creationId="{F2367263-4E57-455B-9F84-30A606D51729}"/>
          </ac:spMkLst>
        </pc:spChg>
        <pc:spChg chg="mod">
          <ac:chgData name="hassan MH" userId="84cd2103f36ef0dc" providerId="LiveId" clId="{DEB09C12-C376-40B2-8D42-A50FB6EF1F24}" dt="2022-04-15T15:02:19.164" v="1278"/>
          <ac:spMkLst>
            <pc:docMk/>
            <pc:sldMk cId="3551271637" sldId="337"/>
            <ac:spMk id="352" creationId="{6A2600BC-B05E-481C-BC2A-5F3B691E8FF1}"/>
          </ac:spMkLst>
        </pc:spChg>
        <pc:spChg chg="mod">
          <ac:chgData name="hassan MH" userId="84cd2103f36ef0dc" providerId="LiveId" clId="{DEB09C12-C376-40B2-8D42-A50FB6EF1F24}" dt="2022-04-15T15:02:19.164" v="1278"/>
          <ac:spMkLst>
            <pc:docMk/>
            <pc:sldMk cId="3551271637" sldId="337"/>
            <ac:spMk id="353" creationId="{5A7C0645-B7E3-4EF3-B002-F8B327000BF4}"/>
          </ac:spMkLst>
        </pc:spChg>
        <pc:spChg chg="mod">
          <ac:chgData name="hassan MH" userId="84cd2103f36ef0dc" providerId="LiveId" clId="{DEB09C12-C376-40B2-8D42-A50FB6EF1F24}" dt="2022-04-15T15:02:19.164" v="1278"/>
          <ac:spMkLst>
            <pc:docMk/>
            <pc:sldMk cId="3551271637" sldId="337"/>
            <ac:spMk id="354" creationId="{1464DF47-D2CF-408B-99D9-85A45E2A3379}"/>
          </ac:spMkLst>
        </pc:spChg>
        <pc:spChg chg="mod">
          <ac:chgData name="hassan MH" userId="84cd2103f36ef0dc" providerId="LiveId" clId="{DEB09C12-C376-40B2-8D42-A50FB6EF1F24}" dt="2022-04-15T15:02:19.164" v="1278"/>
          <ac:spMkLst>
            <pc:docMk/>
            <pc:sldMk cId="3551271637" sldId="337"/>
            <ac:spMk id="355" creationId="{0902CF17-995A-480F-B1C3-CB366FCF6A35}"/>
          </ac:spMkLst>
        </pc:spChg>
        <pc:spChg chg="mod">
          <ac:chgData name="hassan MH" userId="84cd2103f36ef0dc" providerId="LiveId" clId="{DEB09C12-C376-40B2-8D42-A50FB6EF1F24}" dt="2022-04-15T15:02:19.164" v="1278"/>
          <ac:spMkLst>
            <pc:docMk/>
            <pc:sldMk cId="3551271637" sldId="337"/>
            <ac:spMk id="356" creationId="{81C51279-A611-4914-B33C-98B005470235}"/>
          </ac:spMkLst>
        </pc:spChg>
        <pc:spChg chg="mod">
          <ac:chgData name="hassan MH" userId="84cd2103f36ef0dc" providerId="LiveId" clId="{DEB09C12-C376-40B2-8D42-A50FB6EF1F24}" dt="2022-04-15T15:02:19.164" v="1278"/>
          <ac:spMkLst>
            <pc:docMk/>
            <pc:sldMk cId="3551271637" sldId="337"/>
            <ac:spMk id="357" creationId="{94800959-F183-4B5B-B663-35315D1F9761}"/>
          </ac:spMkLst>
        </pc:spChg>
        <pc:spChg chg="mod">
          <ac:chgData name="hassan MH" userId="84cd2103f36ef0dc" providerId="LiveId" clId="{DEB09C12-C376-40B2-8D42-A50FB6EF1F24}" dt="2022-04-15T15:02:19.164" v="1278"/>
          <ac:spMkLst>
            <pc:docMk/>
            <pc:sldMk cId="3551271637" sldId="337"/>
            <ac:spMk id="358" creationId="{EDF9CC1E-D62D-45D5-B8C5-55748B124A0E}"/>
          </ac:spMkLst>
        </pc:spChg>
        <pc:spChg chg="mod">
          <ac:chgData name="hassan MH" userId="84cd2103f36ef0dc" providerId="LiveId" clId="{DEB09C12-C376-40B2-8D42-A50FB6EF1F24}" dt="2022-04-15T15:02:19.164" v="1278"/>
          <ac:spMkLst>
            <pc:docMk/>
            <pc:sldMk cId="3551271637" sldId="337"/>
            <ac:spMk id="359" creationId="{0A000C80-B54F-4985-9FEA-1FE686F5FE7A}"/>
          </ac:spMkLst>
        </pc:spChg>
        <pc:spChg chg="mod">
          <ac:chgData name="hassan MH" userId="84cd2103f36ef0dc" providerId="LiveId" clId="{DEB09C12-C376-40B2-8D42-A50FB6EF1F24}" dt="2022-04-15T15:02:19.164" v="1278"/>
          <ac:spMkLst>
            <pc:docMk/>
            <pc:sldMk cId="3551271637" sldId="337"/>
            <ac:spMk id="360" creationId="{E1600062-8141-4E66-AA33-C1827C4AC9B2}"/>
          </ac:spMkLst>
        </pc:spChg>
        <pc:spChg chg="mod">
          <ac:chgData name="hassan MH" userId="84cd2103f36ef0dc" providerId="LiveId" clId="{DEB09C12-C376-40B2-8D42-A50FB6EF1F24}" dt="2022-04-15T15:02:19.164" v="1278"/>
          <ac:spMkLst>
            <pc:docMk/>
            <pc:sldMk cId="3551271637" sldId="337"/>
            <ac:spMk id="361" creationId="{C6CB83C7-DA6B-44F4-A1D9-60503D6BA413}"/>
          </ac:spMkLst>
        </pc:spChg>
        <pc:spChg chg="mod">
          <ac:chgData name="hassan MH" userId="84cd2103f36ef0dc" providerId="LiveId" clId="{DEB09C12-C376-40B2-8D42-A50FB6EF1F24}" dt="2022-04-15T15:02:19.164" v="1278"/>
          <ac:spMkLst>
            <pc:docMk/>
            <pc:sldMk cId="3551271637" sldId="337"/>
            <ac:spMk id="362" creationId="{CF3F06BF-7B62-4A6E-AF31-B802B4804984}"/>
          </ac:spMkLst>
        </pc:spChg>
        <pc:spChg chg="mod">
          <ac:chgData name="hassan MH" userId="84cd2103f36ef0dc" providerId="LiveId" clId="{DEB09C12-C376-40B2-8D42-A50FB6EF1F24}" dt="2022-04-15T15:02:19.164" v="1278"/>
          <ac:spMkLst>
            <pc:docMk/>
            <pc:sldMk cId="3551271637" sldId="337"/>
            <ac:spMk id="363" creationId="{CF4ED87C-9C56-451F-A24B-F6C2F8D24DCA}"/>
          </ac:spMkLst>
        </pc:spChg>
        <pc:spChg chg="mod">
          <ac:chgData name="hassan MH" userId="84cd2103f36ef0dc" providerId="LiveId" clId="{DEB09C12-C376-40B2-8D42-A50FB6EF1F24}" dt="2022-04-15T15:02:19.164" v="1278"/>
          <ac:spMkLst>
            <pc:docMk/>
            <pc:sldMk cId="3551271637" sldId="337"/>
            <ac:spMk id="364" creationId="{F6E84378-2715-42B0-B09B-02B4D794B111}"/>
          </ac:spMkLst>
        </pc:spChg>
        <pc:spChg chg="mod">
          <ac:chgData name="hassan MH" userId="84cd2103f36ef0dc" providerId="LiveId" clId="{DEB09C12-C376-40B2-8D42-A50FB6EF1F24}" dt="2022-04-15T15:02:19.164" v="1278"/>
          <ac:spMkLst>
            <pc:docMk/>
            <pc:sldMk cId="3551271637" sldId="337"/>
            <ac:spMk id="365" creationId="{597804AF-ACA7-4CA3-BD32-C3BFDE67FB5B}"/>
          </ac:spMkLst>
        </pc:spChg>
        <pc:spChg chg="mod">
          <ac:chgData name="hassan MH" userId="84cd2103f36ef0dc" providerId="LiveId" clId="{DEB09C12-C376-40B2-8D42-A50FB6EF1F24}" dt="2022-04-15T15:02:19.164" v="1278"/>
          <ac:spMkLst>
            <pc:docMk/>
            <pc:sldMk cId="3551271637" sldId="337"/>
            <ac:spMk id="366" creationId="{28952D90-A943-487D-9A0A-E6754C792084}"/>
          </ac:spMkLst>
        </pc:spChg>
        <pc:spChg chg="mod">
          <ac:chgData name="hassan MH" userId="84cd2103f36ef0dc" providerId="LiveId" clId="{DEB09C12-C376-40B2-8D42-A50FB6EF1F24}" dt="2022-04-15T15:02:19.164" v="1278"/>
          <ac:spMkLst>
            <pc:docMk/>
            <pc:sldMk cId="3551271637" sldId="337"/>
            <ac:spMk id="367" creationId="{F29898AB-4004-457F-993E-2F46FADCE25C}"/>
          </ac:spMkLst>
        </pc:spChg>
        <pc:spChg chg="mod">
          <ac:chgData name="hassan MH" userId="84cd2103f36ef0dc" providerId="LiveId" clId="{DEB09C12-C376-40B2-8D42-A50FB6EF1F24}" dt="2022-04-15T15:02:19.164" v="1278"/>
          <ac:spMkLst>
            <pc:docMk/>
            <pc:sldMk cId="3551271637" sldId="337"/>
            <ac:spMk id="368" creationId="{71F8B40B-1E83-4DD9-BA0A-D199B8943A16}"/>
          </ac:spMkLst>
        </pc:spChg>
        <pc:spChg chg="mod">
          <ac:chgData name="hassan MH" userId="84cd2103f36ef0dc" providerId="LiveId" clId="{DEB09C12-C376-40B2-8D42-A50FB6EF1F24}" dt="2022-04-15T15:02:19.164" v="1278"/>
          <ac:spMkLst>
            <pc:docMk/>
            <pc:sldMk cId="3551271637" sldId="337"/>
            <ac:spMk id="369" creationId="{8D188860-F7B9-45A5-AC7F-80BA7A10F7FC}"/>
          </ac:spMkLst>
        </pc:spChg>
        <pc:spChg chg="mod">
          <ac:chgData name="hassan MH" userId="84cd2103f36ef0dc" providerId="LiveId" clId="{DEB09C12-C376-40B2-8D42-A50FB6EF1F24}" dt="2022-04-15T15:02:19.164" v="1278"/>
          <ac:spMkLst>
            <pc:docMk/>
            <pc:sldMk cId="3551271637" sldId="337"/>
            <ac:spMk id="370" creationId="{11DD1510-A56B-41E4-860A-C5F5A5CD9EF7}"/>
          </ac:spMkLst>
        </pc:spChg>
        <pc:spChg chg="mod">
          <ac:chgData name="hassan MH" userId="84cd2103f36ef0dc" providerId="LiveId" clId="{DEB09C12-C376-40B2-8D42-A50FB6EF1F24}" dt="2022-04-15T15:02:19.164" v="1278"/>
          <ac:spMkLst>
            <pc:docMk/>
            <pc:sldMk cId="3551271637" sldId="337"/>
            <ac:spMk id="371" creationId="{3655893D-EF4A-4270-BB4F-884E76069B8C}"/>
          </ac:spMkLst>
        </pc:spChg>
        <pc:spChg chg="mod">
          <ac:chgData name="hassan MH" userId="84cd2103f36ef0dc" providerId="LiveId" clId="{DEB09C12-C376-40B2-8D42-A50FB6EF1F24}" dt="2022-04-15T15:02:19.164" v="1278"/>
          <ac:spMkLst>
            <pc:docMk/>
            <pc:sldMk cId="3551271637" sldId="337"/>
            <ac:spMk id="372" creationId="{3F46D116-28A5-42B6-8BA0-10331BC180D3}"/>
          </ac:spMkLst>
        </pc:spChg>
        <pc:spChg chg="mod">
          <ac:chgData name="hassan MH" userId="84cd2103f36ef0dc" providerId="LiveId" clId="{DEB09C12-C376-40B2-8D42-A50FB6EF1F24}" dt="2022-04-15T15:02:19.164" v="1278"/>
          <ac:spMkLst>
            <pc:docMk/>
            <pc:sldMk cId="3551271637" sldId="337"/>
            <ac:spMk id="373" creationId="{3A9500BA-75E0-4C83-91FA-7D3E6D0A7E68}"/>
          </ac:spMkLst>
        </pc:spChg>
        <pc:spChg chg="mod">
          <ac:chgData name="hassan MH" userId="84cd2103f36ef0dc" providerId="LiveId" clId="{DEB09C12-C376-40B2-8D42-A50FB6EF1F24}" dt="2022-04-15T15:02:19.164" v="1278"/>
          <ac:spMkLst>
            <pc:docMk/>
            <pc:sldMk cId="3551271637" sldId="337"/>
            <ac:spMk id="374" creationId="{C0907D5A-89DC-4880-BF9B-AB80AD3A2B00}"/>
          </ac:spMkLst>
        </pc:spChg>
        <pc:spChg chg="mod">
          <ac:chgData name="hassan MH" userId="84cd2103f36ef0dc" providerId="LiveId" clId="{DEB09C12-C376-40B2-8D42-A50FB6EF1F24}" dt="2022-04-15T15:02:19.164" v="1278"/>
          <ac:spMkLst>
            <pc:docMk/>
            <pc:sldMk cId="3551271637" sldId="337"/>
            <ac:spMk id="375" creationId="{A9EC4DF1-CFF9-467F-9BEE-26A95C553C95}"/>
          </ac:spMkLst>
        </pc:spChg>
        <pc:spChg chg="mod">
          <ac:chgData name="hassan MH" userId="84cd2103f36ef0dc" providerId="LiveId" clId="{DEB09C12-C376-40B2-8D42-A50FB6EF1F24}" dt="2022-04-15T15:02:19.164" v="1278"/>
          <ac:spMkLst>
            <pc:docMk/>
            <pc:sldMk cId="3551271637" sldId="337"/>
            <ac:spMk id="376" creationId="{1F816321-8A8F-4F7D-A76E-0A894EF30177}"/>
          </ac:spMkLst>
        </pc:spChg>
        <pc:spChg chg="mod">
          <ac:chgData name="hassan MH" userId="84cd2103f36ef0dc" providerId="LiveId" clId="{DEB09C12-C376-40B2-8D42-A50FB6EF1F24}" dt="2022-04-15T15:02:19.164" v="1278"/>
          <ac:spMkLst>
            <pc:docMk/>
            <pc:sldMk cId="3551271637" sldId="337"/>
            <ac:spMk id="377" creationId="{0AD63950-FF03-49D3-87B0-3446494F5F54}"/>
          </ac:spMkLst>
        </pc:spChg>
        <pc:spChg chg="mod">
          <ac:chgData name="hassan MH" userId="84cd2103f36ef0dc" providerId="LiveId" clId="{DEB09C12-C376-40B2-8D42-A50FB6EF1F24}" dt="2022-04-15T15:02:19.164" v="1278"/>
          <ac:spMkLst>
            <pc:docMk/>
            <pc:sldMk cId="3551271637" sldId="337"/>
            <ac:spMk id="378" creationId="{136F3BE5-CB52-45FB-83D1-919E8F8EE03B}"/>
          </ac:spMkLst>
        </pc:spChg>
        <pc:spChg chg="mod">
          <ac:chgData name="hassan MH" userId="84cd2103f36ef0dc" providerId="LiveId" clId="{DEB09C12-C376-40B2-8D42-A50FB6EF1F24}" dt="2022-04-15T15:02:19.164" v="1278"/>
          <ac:spMkLst>
            <pc:docMk/>
            <pc:sldMk cId="3551271637" sldId="337"/>
            <ac:spMk id="379" creationId="{835DB93F-F709-4D49-BCBE-DC1336958A2B}"/>
          </ac:spMkLst>
        </pc:spChg>
        <pc:spChg chg="mod">
          <ac:chgData name="hassan MH" userId="84cd2103f36ef0dc" providerId="LiveId" clId="{DEB09C12-C376-40B2-8D42-A50FB6EF1F24}" dt="2022-04-15T15:02:22.019" v="1280"/>
          <ac:spMkLst>
            <pc:docMk/>
            <pc:sldMk cId="3551271637" sldId="337"/>
            <ac:spMk id="381" creationId="{62B0A8C6-5F88-49CF-879D-0E15F8E76640}"/>
          </ac:spMkLst>
        </pc:spChg>
        <pc:spChg chg="mod">
          <ac:chgData name="hassan MH" userId="84cd2103f36ef0dc" providerId="LiveId" clId="{DEB09C12-C376-40B2-8D42-A50FB6EF1F24}" dt="2022-04-15T15:07:28.799" v="1379" actId="207"/>
          <ac:spMkLst>
            <pc:docMk/>
            <pc:sldMk cId="3551271637" sldId="337"/>
            <ac:spMk id="382" creationId="{1F32F5A0-684E-47FE-8ABB-CA149DA39FE8}"/>
          </ac:spMkLst>
        </pc:spChg>
        <pc:spChg chg="mod">
          <ac:chgData name="hassan MH" userId="84cd2103f36ef0dc" providerId="LiveId" clId="{DEB09C12-C376-40B2-8D42-A50FB6EF1F24}" dt="2022-04-15T15:03:54.080" v="1300" actId="207"/>
          <ac:spMkLst>
            <pc:docMk/>
            <pc:sldMk cId="3551271637" sldId="337"/>
            <ac:spMk id="383" creationId="{51723F80-142A-404C-8DD9-1623FF749275}"/>
          </ac:spMkLst>
        </pc:spChg>
        <pc:spChg chg="mod">
          <ac:chgData name="hassan MH" userId="84cd2103f36ef0dc" providerId="LiveId" clId="{DEB09C12-C376-40B2-8D42-A50FB6EF1F24}" dt="2022-04-15T15:02:22.019" v="1280"/>
          <ac:spMkLst>
            <pc:docMk/>
            <pc:sldMk cId="3551271637" sldId="337"/>
            <ac:spMk id="384" creationId="{88E89AA6-2AF4-4360-9EE2-2040EDA5171A}"/>
          </ac:spMkLst>
        </pc:spChg>
        <pc:spChg chg="mod">
          <ac:chgData name="hassan MH" userId="84cd2103f36ef0dc" providerId="LiveId" clId="{DEB09C12-C376-40B2-8D42-A50FB6EF1F24}" dt="2022-04-15T15:07:26.983" v="1378" actId="207"/>
          <ac:spMkLst>
            <pc:docMk/>
            <pc:sldMk cId="3551271637" sldId="337"/>
            <ac:spMk id="385" creationId="{716D4DF6-A9F0-461C-9E17-C262816EE9F3}"/>
          </ac:spMkLst>
        </pc:spChg>
        <pc:spChg chg="mod">
          <ac:chgData name="hassan MH" userId="84cd2103f36ef0dc" providerId="LiveId" clId="{DEB09C12-C376-40B2-8D42-A50FB6EF1F24}" dt="2022-04-15T15:03:52.450" v="1299" actId="207"/>
          <ac:spMkLst>
            <pc:docMk/>
            <pc:sldMk cId="3551271637" sldId="337"/>
            <ac:spMk id="386" creationId="{2029C3BF-F736-453B-A390-2F22CAB9C0A9}"/>
          </ac:spMkLst>
        </pc:spChg>
        <pc:spChg chg="mod">
          <ac:chgData name="hassan MH" userId="84cd2103f36ef0dc" providerId="LiveId" clId="{DEB09C12-C376-40B2-8D42-A50FB6EF1F24}" dt="2022-04-15T15:02:22.019" v="1280"/>
          <ac:spMkLst>
            <pc:docMk/>
            <pc:sldMk cId="3551271637" sldId="337"/>
            <ac:spMk id="387" creationId="{9552615D-D17A-4F3E-A080-DA687EC0E4D0}"/>
          </ac:spMkLst>
        </pc:spChg>
        <pc:spChg chg="mod">
          <ac:chgData name="hassan MH" userId="84cd2103f36ef0dc" providerId="LiveId" clId="{DEB09C12-C376-40B2-8D42-A50FB6EF1F24}" dt="2022-04-15T15:02:22.019" v="1280"/>
          <ac:spMkLst>
            <pc:docMk/>
            <pc:sldMk cId="3551271637" sldId="337"/>
            <ac:spMk id="388" creationId="{0B3BCEF1-A666-42AF-AA9A-2A60E0380D68}"/>
          </ac:spMkLst>
        </pc:spChg>
        <pc:spChg chg="mod">
          <ac:chgData name="hassan MH" userId="84cd2103f36ef0dc" providerId="LiveId" clId="{DEB09C12-C376-40B2-8D42-A50FB6EF1F24}" dt="2022-04-15T15:03:42.244" v="1297" actId="207"/>
          <ac:spMkLst>
            <pc:docMk/>
            <pc:sldMk cId="3551271637" sldId="337"/>
            <ac:spMk id="389" creationId="{5D5B74D2-3EC7-417B-8D7B-283A1BE3E7CE}"/>
          </ac:spMkLst>
        </pc:spChg>
        <pc:spChg chg="mod">
          <ac:chgData name="hassan MH" userId="84cd2103f36ef0dc" providerId="LiveId" clId="{DEB09C12-C376-40B2-8D42-A50FB6EF1F24}" dt="2022-04-15T15:02:22.019" v="1280"/>
          <ac:spMkLst>
            <pc:docMk/>
            <pc:sldMk cId="3551271637" sldId="337"/>
            <ac:spMk id="390" creationId="{EC99BC36-F50E-4345-A66B-6253805CE8AE}"/>
          </ac:spMkLst>
        </pc:spChg>
        <pc:spChg chg="mod">
          <ac:chgData name="hassan MH" userId="84cd2103f36ef0dc" providerId="LiveId" clId="{DEB09C12-C376-40B2-8D42-A50FB6EF1F24}" dt="2022-04-15T15:03:38.786" v="1295" actId="207"/>
          <ac:spMkLst>
            <pc:docMk/>
            <pc:sldMk cId="3551271637" sldId="337"/>
            <ac:spMk id="391" creationId="{B5E30359-FAD7-48D9-96D4-68B32BDF361E}"/>
          </ac:spMkLst>
        </pc:spChg>
        <pc:spChg chg="mod">
          <ac:chgData name="hassan MH" userId="84cd2103f36ef0dc" providerId="LiveId" clId="{DEB09C12-C376-40B2-8D42-A50FB6EF1F24}" dt="2022-04-15T15:02:22.019" v="1280"/>
          <ac:spMkLst>
            <pc:docMk/>
            <pc:sldMk cId="3551271637" sldId="337"/>
            <ac:spMk id="392" creationId="{09B7ECD4-1978-4AC4-A12C-AD7853573EC1}"/>
          </ac:spMkLst>
        </pc:spChg>
        <pc:spChg chg="mod">
          <ac:chgData name="hassan MH" userId="84cd2103f36ef0dc" providerId="LiveId" clId="{DEB09C12-C376-40B2-8D42-A50FB6EF1F24}" dt="2022-04-15T15:02:22.019" v="1280"/>
          <ac:spMkLst>
            <pc:docMk/>
            <pc:sldMk cId="3551271637" sldId="337"/>
            <ac:spMk id="393" creationId="{2C611B6A-5917-458B-8443-682B02585682}"/>
          </ac:spMkLst>
        </pc:spChg>
        <pc:spChg chg="mod">
          <ac:chgData name="hassan MH" userId="84cd2103f36ef0dc" providerId="LiveId" clId="{DEB09C12-C376-40B2-8D42-A50FB6EF1F24}" dt="2022-04-15T15:03:41.374" v="1296" actId="207"/>
          <ac:spMkLst>
            <pc:docMk/>
            <pc:sldMk cId="3551271637" sldId="337"/>
            <ac:spMk id="394" creationId="{3E3C1493-D1AC-4FCF-B317-7D540BC89212}"/>
          </ac:spMkLst>
        </pc:spChg>
        <pc:spChg chg="mod">
          <ac:chgData name="hassan MH" userId="84cd2103f36ef0dc" providerId="LiveId" clId="{DEB09C12-C376-40B2-8D42-A50FB6EF1F24}" dt="2022-04-15T15:02:22.019" v="1280"/>
          <ac:spMkLst>
            <pc:docMk/>
            <pc:sldMk cId="3551271637" sldId="337"/>
            <ac:spMk id="395" creationId="{8D0F0544-4492-4A2D-821F-F0A2986F8CA4}"/>
          </ac:spMkLst>
        </pc:spChg>
        <pc:spChg chg="mod">
          <ac:chgData name="hassan MH" userId="84cd2103f36ef0dc" providerId="LiveId" clId="{DEB09C12-C376-40B2-8D42-A50FB6EF1F24}" dt="2022-04-15T15:02:22.019" v="1280"/>
          <ac:spMkLst>
            <pc:docMk/>
            <pc:sldMk cId="3551271637" sldId="337"/>
            <ac:spMk id="396" creationId="{0C814A1D-9868-40D2-BBB2-D6FD82E59890}"/>
          </ac:spMkLst>
        </pc:spChg>
        <pc:spChg chg="mod">
          <ac:chgData name="hassan MH" userId="84cd2103f36ef0dc" providerId="LiveId" clId="{DEB09C12-C376-40B2-8D42-A50FB6EF1F24}" dt="2022-04-15T15:02:22.019" v="1280"/>
          <ac:spMkLst>
            <pc:docMk/>
            <pc:sldMk cId="3551271637" sldId="337"/>
            <ac:spMk id="397" creationId="{FE2E0BE4-A6C0-4927-A40D-D715AAE0D019}"/>
          </ac:spMkLst>
        </pc:spChg>
        <pc:spChg chg="mod">
          <ac:chgData name="hassan MH" userId="84cd2103f36ef0dc" providerId="LiveId" clId="{DEB09C12-C376-40B2-8D42-A50FB6EF1F24}" dt="2022-04-15T15:02:22.019" v="1280"/>
          <ac:spMkLst>
            <pc:docMk/>
            <pc:sldMk cId="3551271637" sldId="337"/>
            <ac:spMk id="398" creationId="{CF21164B-F8CE-4DF0-BF85-1790944E8099}"/>
          </ac:spMkLst>
        </pc:spChg>
        <pc:spChg chg="mod">
          <ac:chgData name="hassan MH" userId="84cd2103f36ef0dc" providerId="LiveId" clId="{DEB09C12-C376-40B2-8D42-A50FB6EF1F24}" dt="2022-04-15T15:02:22.019" v="1280"/>
          <ac:spMkLst>
            <pc:docMk/>
            <pc:sldMk cId="3551271637" sldId="337"/>
            <ac:spMk id="399" creationId="{A39B0423-27CC-45FE-A01B-FC5622264CFC}"/>
          </ac:spMkLst>
        </pc:spChg>
        <pc:spChg chg="mod">
          <ac:chgData name="hassan MH" userId="84cd2103f36ef0dc" providerId="LiveId" clId="{DEB09C12-C376-40B2-8D42-A50FB6EF1F24}" dt="2022-04-15T15:02:22.019" v="1280"/>
          <ac:spMkLst>
            <pc:docMk/>
            <pc:sldMk cId="3551271637" sldId="337"/>
            <ac:spMk id="400" creationId="{36361434-0D9C-4EA5-B244-9F4381F28CD7}"/>
          </ac:spMkLst>
        </pc:spChg>
        <pc:spChg chg="mod">
          <ac:chgData name="hassan MH" userId="84cd2103f36ef0dc" providerId="LiveId" clId="{DEB09C12-C376-40B2-8D42-A50FB6EF1F24}" dt="2022-04-15T15:02:22.019" v="1280"/>
          <ac:spMkLst>
            <pc:docMk/>
            <pc:sldMk cId="3551271637" sldId="337"/>
            <ac:spMk id="401" creationId="{DD823A08-6D95-4973-89A5-132A3ADC7BB0}"/>
          </ac:spMkLst>
        </pc:spChg>
        <pc:spChg chg="mod">
          <ac:chgData name="hassan MH" userId="84cd2103f36ef0dc" providerId="LiveId" clId="{DEB09C12-C376-40B2-8D42-A50FB6EF1F24}" dt="2022-04-15T15:02:22.019" v="1280"/>
          <ac:spMkLst>
            <pc:docMk/>
            <pc:sldMk cId="3551271637" sldId="337"/>
            <ac:spMk id="402" creationId="{3C19D830-8C83-430E-81F0-B9195C740387}"/>
          </ac:spMkLst>
        </pc:spChg>
        <pc:spChg chg="mod">
          <ac:chgData name="hassan MH" userId="84cd2103f36ef0dc" providerId="LiveId" clId="{DEB09C12-C376-40B2-8D42-A50FB6EF1F24}" dt="2022-04-15T15:02:22.019" v="1280"/>
          <ac:spMkLst>
            <pc:docMk/>
            <pc:sldMk cId="3551271637" sldId="337"/>
            <ac:spMk id="403" creationId="{B5CB7BE8-F378-4F2A-9FE6-2329E8F68CB5}"/>
          </ac:spMkLst>
        </pc:spChg>
        <pc:spChg chg="mod">
          <ac:chgData name="hassan MH" userId="84cd2103f36ef0dc" providerId="LiveId" clId="{DEB09C12-C376-40B2-8D42-A50FB6EF1F24}" dt="2022-04-15T15:02:22.019" v="1280"/>
          <ac:spMkLst>
            <pc:docMk/>
            <pc:sldMk cId="3551271637" sldId="337"/>
            <ac:spMk id="404" creationId="{B7C25748-FDD8-47A4-A10F-ABC7759B8181}"/>
          </ac:spMkLst>
        </pc:spChg>
        <pc:spChg chg="mod">
          <ac:chgData name="hassan MH" userId="84cd2103f36ef0dc" providerId="LiveId" clId="{DEB09C12-C376-40B2-8D42-A50FB6EF1F24}" dt="2022-04-15T15:02:22.019" v="1280"/>
          <ac:spMkLst>
            <pc:docMk/>
            <pc:sldMk cId="3551271637" sldId="337"/>
            <ac:spMk id="405" creationId="{DD13E16A-CFE7-46B9-875B-AD378FF77A4A}"/>
          </ac:spMkLst>
        </pc:spChg>
        <pc:spChg chg="mod">
          <ac:chgData name="hassan MH" userId="84cd2103f36ef0dc" providerId="LiveId" clId="{DEB09C12-C376-40B2-8D42-A50FB6EF1F24}" dt="2022-04-15T15:02:22.019" v="1280"/>
          <ac:spMkLst>
            <pc:docMk/>
            <pc:sldMk cId="3551271637" sldId="337"/>
            <ac:spMk id="406" creationId="{D88FA1A5-BE9F-4116-81DE-55055227F11E}"/>
          </ac:spMkLst>
        </pc:spChg>
        <pc:spChg chg="mod">
          <ac:chgData name="hassan MH" userId="84cd2103f36ef0dc" providerId="LiveId" clId="{DEB09C12-C376-40B2-8D42-A50FB6EF1F24}" dt="2022-04-15T15:02:22.019" v="1280"/>
          <ac:spMkLst>
            <pc:docMk/>
            <pc:sldMk cId="3551271637" sldId="337"/>
            <ac:spMk id="407" creationId="{5C0B366A-06BE-40FF-8B83-48995A2F8CA4}"/>
          </ac:spMkLst>
        </pc:spChg>
        <pc:spChg chg="mod">
          <ac:chgData name="hassan MH" userId="84cd2103f36ef0dc" providerId="LiveId" clId="{DEB09C12-C376-40B2-8D42-A50FB6EF1F24}" dt="2022-04-15T15:02:22.019" v="1280"/>
          <ac:spMkLst>
            <pc:docMk/>
            <pc:sldMk cId="3551271637" sldId="337"/>
            <ac:spMk id="408" creationId="{595C815B-73ED-474A-AA70-F0702A509ECE}"/>
          </ac:spMkLst>
        </pc:spChg>
        <pc:spChg chg="mod">
          <ac:chgData name="hassan MH" userId="84cd2103f36ef0dc" providerId="LiveId" clId="{DEB09C12-C376-40B2-8D42-A50FB6EF1F24}" dt="2022-04-15T15:02:22.019" v="1280"/>
          <ac:spMkLst>
            <pc:docMk/>
            <pc:sldMk cId="3551271637" sldId="337"/>
            <ac:spMk id="409" creationId="{1FBFD4A8-DAA3-4294-83F0-ECFD5788FC10}"/>
          </ac:spMkLst>
        </pc:spChg>
        <pc:spChg chg="mod">
          <ac:chgData name="hassan MH" userId="84cd2103f36ef0dc" providerId="LiveId" clId="{DEB09C12-C376-40B2-8D42-A50FB6EF1F24}" dt="2022-04-15T15:02:22.019" v="1280"/>
          <ac:spMkLst>
            <pc:docMk/>
            <pc:sldMk cId="3551271637" sldId="337"/>
            <ac:spMk id="410" creationId="{801B1AF9-EAB6-4C6C-BBC9-18768EA44B52}"/>
          </ac:spMkLst>
        </pc:spChg>
        <pc:spChg chg="mod">
          <ac:chgData name="hassan MH" userId="84cd2103f36ef0dc" providerId="LiveId" clId="{DEB09C12-C376-40B2-8D42-A50FB6EF1F24}" dt="2022-04-15T15:08:52.035" v="1401" actId="207"/>
          <ac:spMkLst>
            <pc:docMk/>
            <pc:sldMk cId="3551271637" sldId="337"/>
            <ac:spMk id="411" creationId="{89BC23E1-88C7-4B6D-9DFF-CC5600ABAA4A}"/>
          </ac:spMkLst>
        </pc:spChg>
        <pc:spChg chg="mod">
          <ac:chgData name="hassan MH" userId="84cd2103f36ef0dc" providerId="LiveId" clId="{DEB09C12-C376-40B2-8D42-A50FB6EF1F24}" dt="2022-04-15T15:02:22.019" v="1280"/>
          <ac:spMkLst>
            <pc:docMk/>
            <pc:sldMk cId="3551271637" sldId="337"/>
            <ac:spMk id="412" creationId="{7F1E84C8-926C-49C3-99DA-A017D26C3EC0}"/>
          </ac:spMkLst>
        </pc:spChg>
        <pc:spChg chg="mod">
          <ac:chgData name="hassan MH" userId="84cd2103f36ef0dc" providerId="LiveId" clId="{DEB09C12-C376-40B2-8D42-A50FB6EF1F24}" dt="2022-04-15T15:20:18.064" v="1567" actId="2085"/>
          <ac:spMkLst>
            <pc:docMk/>
            <pc:sldMk cId="3551271637" sldId="337"/>
            <ac:spMk id="413" creationId="{3FFAC284-2644-4688-91D2-445A3203D0C8}"/>
          </ac:spMkLst>
        </pc:spChg>
        <pc:spChg chg="mod">
          <ac:chgData name="hassan MH" userId="84cd2103f36ef0dc" providerId="LiveId" clId="{DEB09C12-C376-40B2-8D42-A50FB6EF1F24}" dt="2022-04-15T15:20:18.064" v="1567" actId="2085"/>
          <ac:spMkLst>
            <pc:docMk/>
            <pc:sldMk cId="3551271637" sldId="337"/>
            <ac:spMk id="414" creationId="{ACE40D3A-AE43-46A7-8395-D3376FD044B0}"/>
          </ac:spMkLst>
        </pc:spChg>
        <pc:spChg chg="mod">
          <ac:chgData name="hassan MH" userId="84cd2103f36ef0dc" providerId="LiveId" clId="{DEB09C12-C376-40B2-8D42-A50FB6EF1F24}" dt="2022-04-15T15:02:22.019" v="1280"/>
          <ac:spMkLst>
            <pc:docMk/>
            <pc:sldMk cId="3551271637" sldId="337"/>
            <ac:spMk id="415" creationId="{1F48D872-51CA-424A-B309-09B6367A9AFE}"/>
          </ac:spMkLst>
        </pc:spChg>
        <pc:spChg chg="mod">
          <ac:chgData name="hassan MH" userId="84cd2103f36ef0dc" providerId="LiveId" clId="{DEB09C12-C376-40B2-8D42-A50FB6EF1F24}" dt="2022-04-15T15:02:22.019" v="1280"/>
          <ac:spMkLst>
            <pc:docMk/>
            <pc:sldMk cId="3551271637" sldId="337"/>
            <ac:spMk id="416" creationId="{B0DCCD93-1DE0-48FB-89D3-4FA4DB230515}"/>
          </ac:spMkLst>
        </pc:spChg>
        <pc:spChg chg="mod">
          <ac:chgData name="hassan MH" userId="84cd2103f36ef0dc" providerId="LiveId" clId="{DEB09C12-C376-40B2-8D42-A50FB6EF1F24}" dt="2022-04-15T15:20:22.163" v="1568" actId="207"/>
          <ac:spMkLst>
            <pc:docMk/>
            <pc:sldMk cId="3551271637" sldId="337"/>
            <ac:spMk id="417" creationId="{29F24451-193F-4EB0-8D16-69E4ECBAB49F}"/>
          </ac:spMkLst>
        </pc:spChg>
        <pc:spChg chg="mod">
          <ac:chgData name="hassan MH" userId="84cd2103f36ef0dc" providerId="LiveId" clId="{DEB09C12-C376-40B2-8D42-A50FB6EF1F24}" dt="2022-04-15T15:20:24.691" v="1569" actId="207"/>
          <ac:spMkLst>
            <pc:docMk/>
            <pc:sldMk cId="3551271637" sldId="337"/>
            <ac:spMk id="418" creationId="{8FCB8F74-D2F7-4FC6-8325-AA0C6B05AB3A}"/>
          </ac:spMkLst>
        </pc:spChg>
        <pc:spChg chg="mod">
          <ac:chgData name="hassan MH" userId="84cd2103f36ef0dc" providerId="LiveId" clId="{DEB09C12-C376-40B2-8D42-A50FB6EF1F24}" dt="2022-04-15T15:08:50.005" v="1400" actId="207"/>
          <ac:spMkLst>
            <pc:docMk/>
            <pc:sldMk cId="3551271637" sldId="337"/>
            <ac:spMk id="419" creationId="{997B2EA7-6740-4AA1-9C83-CF91E986BB51}"/>
          </ac:spMkLst>
        </pc:spChg>
        <pc:spChg chg="mod">
          <ac:chgData name="hassan MH" userId="84cd2103f36ef0dc" providerId="LiveId" clId="{DEB09C12-C376-40B2-8D42-A50FB6EF1F24}" dt="2022-04-15T15:02:22.019" v="1280"/>
          <ac:spMkLst>
            <pc:docMk/>
            <pc:sldMk cId="3551271637" sldId="337"/>
            <ac:spMk id="420" creationId="{9CCD0231-7306-497F-AC6F-168343F3C1B1}"/>
          </ac:spMkLst>
        </pc:spChg>
        <pc:spChg chg="mod">
          <ac:chgData name="hassan MH" userId="84cd2103f36ef0dc" providerId="LiveId" clId="{DEB09C12-C376-40B2-8D42-A50FB6EF1F24}" dt="2022-04-15T15:02:22.019" v="1280"/>
          <ac:spMkLst>
            <pc:docMk/>
            <pc:sldMk cId="3551271637" sldId="337"/>
            <ac:spMk id="421" creationId="{6FF27146-0805-4A27-99B7-A36C61BA087F}"/>
          </ac:spMkLst>
        </pc:spChg>
        <pc:spChg chg="mod">
          <ac:chgData name="hassan MH" userId="84cd2103f36ef0dc" providerId="LiveId" clId="{DEB09C12-C376-40B2-8D42-A50FB6EF1F24}" dt="2022-04-15T15:02:22.019" v="1280"/>
          <ac:spMkLst>
            <pc:docMk/>
            <pc:sldMk cId="3551271637" sldId="337"/>
            <ac:spMk id="422" creationId="{B35D6232-724F-4444-9273-0B633D44E173}"/>
          </ac:spMkLst>
        </pc:spChg>
        <pc:spChg chg="mod">
          <ac:chgData name="hassan MH" userId="84cd2103f36ef0dc" providerId="LiveId" clId="{DEB09C12-C376-40B2-8D42-A50FB6EF1F24}" dt="2022-04-15T15:08:57.429" v="1403" actId="1076"/>
          <ac:spMkLst>
            <pc:docMk/>
            <pc:sldMk cId="3551271637" sldId="337"/>
            <ac:spMk id="423" creationId="{4B5D921F-6A5D-457F-8BCD-C5963E7BF5A6}"/>
          </ac:spMkLst>
        </pc:spChg>
        <pc:spChg chg="mod">
          <ac:chgData name="hassan MH" userId="84cd2103f36ef0dc" providerId="LiveId" clId="{DEB09C12-C376-40B2-8D42-A50FB6EF1F24}" dt="2022-04-15T15:02:22.019" v="1280"/>
          <ac:spMkLst>
            <pc:docMk/>
            <pc:sldMk cId="3551271637" sldId="337"/>
            <ac:spMk id="424" creationId="{CD2B7424-95D6-4101-92B5-41E8F3A9BB48}"/>
          </ac:spMkLst>
        </pc:spChg>
        <pc:spChg chg="mod">
          <ac:chgData name="hassan MH" userId="84cd2103f36ef0dc" providerId="LiveId" clId="{DEB09C12-C376-40B2-8D42-A50FB6EF1F24}" dt="2022-04-15T15:02:22.019" v="1280"/>
          <ac:spMkLst>
            <pc:docMk/>
            <pc:sldMk cId="3551271637" sldId="337"/>
            <ac:spMk id="425" creationId="{3534CC3A-AE9A-4191-A0E5-9011B6D5966E}"/>
          </ac:spMkLst>
        </pc:spChg>
        <pc:spChg chg="mod">
          <ac:chgData name="hassan MH" userId="84cd2103f36ef0dc" providerId="LiveId" clId="{DEB09C12-C376-40B2-8D42-A50FB6EF1F24}" dt="2022-04-15T15:20:10.336" v="1565" actId="207"/>
          <ac:spMkLst>
            <pc:docMk/>
            <pc:sldMk cId="3551271637" sldId="337"/>
            <ac:spMk id="426" creationId="{DEDDF4AE-3A2C-42E7-BE9E-FC1F8B30962B}"/>
          </ac:spMkLst>
        </pc:spChg>
        <pc:spChg chg="mod">
          <ac:chgData name="hassan MH" userId="84cd2103f36ef0dc" providerId="LiveId" clId="{DEB09C12-C376-40B2-8D42-A50FB6EF1F24}" dt="2022-04-15T15:20:10.336" v="1565" actId="207"/>
          <ac:spMkLst>
            <pc:docMk/>
            <pc:sldMk cId="3551271637" sldId="337"/>
            <ac:spMk id="427" creationId="{4A951227-1E9F-45C2-A803-A9CA7DC9DD1F}"/>
          </ac:spMkLst>
        </pc:spChg>
        <pc:spChg chg="add mod">
          <ac:chgData name="hassan MH" userId="84cd2103f36ef0dc" providerId="LiveId" clId="{DEB09C12-C376-40B2-8D42-A50FB6EF1F24}" dt="2022-04-15T15:08:18.868" v="1397" actId="1076"/>
          <ac:spMkLst>
            <pc:docMk/>
            <pc:sldMk cId="3551271637" sldId="337"/>
            <ac:spMk id="428" creationId="{2C8C7B0F-66D1-4EE7-8017-482A9D55DF4A}"/>
          </ac:spMkLst>
        </pc:spChg>
        <pc:spChg chg="add mod">
          <ac:chgData name="hassan MH" userId="84cd2103f36ef0dc" providerId="LiveId" clId="{DEB09C12-C376-40B2-8D42-A50FB6EF1F24}" dt="2022-04-15T15:06:03.647" v="1349" actId="165"/>
          <ac:spMkLst>
            <pc:docMk/>
            <pc:sldMk cId="3551271637" sldId="337"/>
            <ac:spMk id="429" creationId="{6ED476C5-B606-44DB-8B44-E94495018F48}"/>
          </ac:spMkLst>
        </pc:spChg>
        <pc:spChg chg="mod">
          <ac:chgData name="hassan MH" userId="84cd2103f36ef0dc" providerId="LiveId" clId="{DEB09C12-C376-40B2-8D42-A50FB6EF1F24}" dt="2022-04-15T15:38:46.759" v="1787"/>
          <ac:spMkLst>
            <pc:docMk/>
            <pc:sldMk cId="3551271637" sldId="337"/>
            <ac:spMk id="435" creationId="{26B277D1-0A70-41CD-BADA-1C7B28B9B72D}"/>
          </ac:spMkLst>
        </pc:spChg>
        <pc:spChg chg="mod">
          <ac:chgData name="hassan MH" userId="84cd2103f36ef0dc" providerId="LiveId" clId="{DEB09C12-C376-40B2-8D42-A50FB6EF1F24}" dt="2022-04-15T15:38:46.759" v="1787"/>
          <ac:spMkLst>
            <pc:docMk/>
            <pc:sldMk cId="3551271637" sldId="337"/>
            <ac:spMk id="437" creationId="{FD6C6BE6-0FC3-4CAE-9494-0E65183CE454}"/>
          </ac:spMkLst>
        </pc:spChg>
        <pc:spChg chg="mod">
          <ac:chgData name="hassan MH" userId="84cd2103f36ef0dc" providerId="LiveId" clId="{DEB09C12-C376-40B2-8D42-A50FB6EF1F24}" dt="2022-04-15T15:38:46.759" v="1787"/>
          <ac:spMkLst>
            <pc:docMk/>
            <pc:sldMk cId="3551271637" sldId="337"/>
            <ac:spMk id="438" creationId="{210FD29D-EFC7-4E00-A354-A2747487B7EA}"/>
          </ac:spMkLst>
        </pc:spChg>
        <pc:spChg chg="mod">
          <ac:chgData name="hassan MH" userId="84cd2103f36ef0dc" providerId="LiveId" clId="{DEB09C12-C376-40B2-8D42-A50FB6EF1F24}" dt="2022-04-15T15:38:46.759" v="1787"/>
          <ac:spMkLst>
            <pc:docMk/>
            <pc:sldMk cId="3551271637" sldId="337"/>
            <ac:spMk id="439" creationId="{B19D47BF-7BCE-4D8A-B1A0-C29101127437}"/>
          </ac:spMkLst>
        </pc:spChg>
        <pc:spChg chg="mod">
          <ac:chgData name="hassan MH" userId="84cd2103f36ef0dc" providerId="LiveId" clId="{DEB09C12-C376-40B2-8D42-A50FB6EF1F24}" dt="2022-04-15T15:38:46.759" v="1787"/>
          <ac:spMkLst>
            <pc:docMk/>
            <pc:sldMk cId="3551271637" sldId="337"/>
            <ac:spMk id="440" creationId="{E630DEBC-4378-4B2F-9C92-D55C3BA90E7F}"/>
          </ac:spMkLst>
        </pc:spChg>
        <pc:spChg chg="mod">
          <ac:chgData name="hassan MH" userId="84cd2103f36ef0dc" providerId="LiveId" clId="{DEB09C12-C376-40B2-8D42-A50FB6EF1F24}" dt="2022-04-15T15:38:46.759" v="1787"/>
          <ac:spMkLst>
            <pc:docMk/>
            <pc:sldMk cId="3551271637" sldId="337"/>
            <ac:spMk id="441" creationId="{8137FA33-DBD8-4A8B-B644-22988D44CE6C}"/>
          </ac:spMkLst>
        </pc:spChg>
        <pc:spChg chg="mod">
          <ac:chgData name="hassan MH" userId="84cd2103f36ef0dc" providerId="LiveId" clId="{DEB09C12-C376-40B2-8D42-A50FB6EF1F24}" dt="2022-04-15T15:38:46.759" v="1787"/>
          <ac:spMkLst>
            <pc:docMk/>
            <pc:sldMk cId="3551271637" sldId="337"/>
            <ac:spMk id="442" creationId="{F1684CB6-2BE7-4FF2-BED4-1F1CD54D0B2A}"/>
          </ac:spMkLst>
        </pc:spChg>
        <pc:spChg chg="mod">
          <ac:chgData name="hassan MH" userId="84cd2103f36ef0dc" providerId="LiveId" clId="{DEB09C12-C376-40B2-8D42-A50FB6EF1F24}" dt="2022-04-15T15:38:46.759" v="1787"/>
          <ac:spMkLst>
            <pc:docMk/>
            <pc:sldMk cId="3551271637" sldId="337"/>
            <ac:spMk id="443" creationId="{8F36D6A2-2E6D-4844-BE1C-88C5D1844AD2}"/>
          </ac:spMkLst>
        </pc:spChg>
        <pc:spChg chg="mod">
          <ac:chgData name="hassan MH" userId="84cd2103f36ef0dc" providerId="LiveId" clId="{DEB09C12-C376-40B2-8D42-A50FB6EF1F24}" dt="2022-04-15T15:38:46.759" v="1787"/>
          <ac:spMkLst>
            <pc:docMk/>
            <pc:sldMk cId="3551271637" sldId="337"/>
            <ac:spMk id="444" creationId="{4D19FA7E-38F2-4B9B-BADD-6F7C0F8E3B62}"/>
          </ac:spMkLst>
        </pc:spChg>
        <pc:spChg chg="mod">
          <ac:chgData name="hassan MH" userId="84cd2103f36ef0dc" providerId="LiveId" clId="{DEB09C12-C376-40B2-8D42-A50FB6EF1F24}" dt="2022-04-15T15:38:46.759" v="1787"/>
          <ac:spMkLst>
            <pc:docMk/>
            <pc:sldMk cId="3551271637" sldId="337"/>
            <ac:spMk id="445" creationId="{D6A2E1AF-152E-4A69-B4BD-B90887CC9A7A}"/>
          </ac:spMkLst>
        </pc:spChg>
        <pc:spChg chg="mod">
          <ac:chgData name="hassan MH" userId="84cd2103f36ef0dc" providerId="LiveId" clId="{DEB09C12-C376-40B2-8D42-A50FB6EF1F24}" dt="2022-04-15T15:38:46.759" v="1787"/>
          <ac:spMkLst>
            <pc:docMk/>
            <pc:sldMk cId="3551271637" sldId="337"/>
            <ac:spMk id="447" creationId="{061B7640-5736-45B3-A899-B7FA003378C2}"/>
          </ac:spMkLst>
        </pc:spChg>
        <pc:spChg chg="mod">
          <ac:chgData name="hassan MH" userId="84cd2103f36ef0dc" providerId="LiveId" clId="{DEB09C12-C376-40B2-8D42-A50FB6EF1F24}" dt="2022-04-15T15:38:46.759" v="1787"/>
          <ac:spMkLst>
            <pc:docMk/>
            <pc:sldMk cId="3551271637" sldId="337"/>
            <ac:spMk id="448" creationId="{6DDE6297-F522-4DF2-8B0A-87F5E1541F81}"/>
          </ac:spMkLst>
        </pc:spChg>
        <pc:spChg chg="mod">
          <ac:chgData name="hassan MH" userId="84cd2103f36ef0dc" providerId="LiveId" clId="{DEB09C12-C376-40B2-8D42-A50FB6EF1F24}" dt="2022-04-15T15:38:46.759" v="1787"/>
          <ac:spMkLst>
            <pc:docMk/>
            <pc:sldMk cId="3551271637" sldId="337"/>
            <ac:spMk id="449" creationId="{6FE86A03-F149-49A8-8C2E-D8CE2D9555BF}"/>
          </ac:spMkLst>
        </pc:spChg>
        <pc:spChg chg="mod">
          <ac:chgData name="hassan MH" userId="84cd2103f36ef0dc" providerId="LiveId" clId="{DEB09C12-C376-40B2-8D42-A50FB6EF1F24}" dt="2022-04-15T15:38:46.759" v="1787"/>
          <ac:spMkLst>
            <pc:docMk/>
            <pc:sldMk cId="3551271637" sldId="337"/>
            <ac:spMk id="450" creationId="{3D6ED2F0-F175-4A08-A57E-FDCD63309FF5}"/>
          </ac:spMkLst>
        </pc:spChg>
        <pc:spChg chg="mod">
          <ac:chgData name="hassan MH" userId="84cd2103f36ef0dc" providerId="LiveId" clId="{DEB09C12-C376-40B2-8D42-A50FB6EF1F24}" dt="2022-04-15T15:38:46.759" v="1787"/>
          <ac:spMkLst>
            <pc:docMk/>
            <pc:sldMk cId="3551271637" sldId="337"/>
            <ac:spMk id="451" creationId="{F038D8BB-107C-488A-8612-FC1C2E030581}"/>
          </ac:spMkLst>
        </pc:spChg>
        <pc:spChg chg="mod">
          <ac:chgData name="hassan MH" userId="84cd2103f36ef0dc" providerId="LiveId" clId="{DEB09C12-C376-40B2-8D42-A50FB6EF1F24}" dt="2022-04-15T15:39:07.462" v="1793" actId="571"/>
          <ac:spMkLst>
            <pc:docMk/>
            <pc:sldMk cId="3551271637" sldId="337"/>
            <ac:spMk id="455" creationId="{03AD6DC5-8B1C-4D2D-849E-F9B04EC3E9EA}"/>
          </ac:spMkLst>
        </pc:spChg>
        <pc:spChg chg="mod">
          <ac:chgData name="hassan MH" userId="84cd2103f36ef0dc" providerId="LiveId" clId="{DEB09C12-C376-40B2-8D42-A50FB6EF1F24}" dt="2022-04-15T15:39:07.462" v="1793" actId="571"/>
          <ac:spMkLst>
            <pc:docMk/>
            <pc:sldMk cId="3551271637" sldId="337"/>
            <ac:spMk id="457" creationId="{3F6BF4AD-82DD-4C12-BCB3-F088D98230DF}"/>
          </ac:spMkLst>
        </pc:spChg>
        <pc:spChg chg="mod">
          <ac:chgData name="hassan MH" userId="84cd2103f36ef0dc" providerId="LiveId" clId="{DEB09C12-C376-40B2-8D42-A50FB6EF1F24}" dt="2022-04-15T15:39:07.462" v="1793" actId="571"/>
          <ac:spMkLst>
            <pc:docMk/>
            <pc:sldMk cId="3551271637" sldId="337"/>
            <ac:spMk id="458" creationId="{B1A0C750-C00A-41E5-8112-33DC40B97468}"/>
          </ac:spMkLst>
        </pc:spChg>
        <pc:spChg chg="mod">
          <ac:chgData name="hassan MH" userId="84cd2103f36ef0dc" providerId="LiveId" clId="{DEB09C12-C376-40B2-8D42-A50FB6EF1F24}" dt="2022-04-15T15:39:07.462" v="1793" actId="571"/>
          <ac:spMkLst>
            <pc:docMk/>
            <pc:sldMk cId="3551271637" sldId="337"/>
            <ac:spMk id="459" creationId="{A24B2496-9130-4826-951A-7C42172E1FB7}"/>
          </ac:spMkLst>
        </pc:spChg>
        <pc:spChg chg="mod">
          <ac:chgData name="hassan MH" userId="84cd2103f36ef0dc" providerId="LiveId" clId="{DEB09C12-C376-40B2-8D42-A50FB6EF1F24}" dt="2022-04-15T15:39:07.462" v="1793" actId="571"/>
          <ac:spMkLst>
            <pc:docMk/>
            <pc:sldMk cId="3551271637" sldId="337"/>
            <ac:spMk id="460" creationId="{0A3B2079-77F2-4B2F-8879-5006B3CB98E1}"/>
          </ac:spMkLst>
        </pc:spChg>
        <pc:spChg chg="mod">
          <ac:chgData name="hassan MH" userId="84cd2103f36ef0dc" providerId="LiveId" clId="{DEB09C12-C376-40B2-8D42-A50FB6EF1F24}" dt="2022-04-15T15:39:07.462" v="1793" actId="571"/>
          <ac:spMkLst>
            <pc:docMk/>
            <pc:sldMk cId="3551271637" sldId="337"/>
            <ac:spMk id="461" creationId="{248EE22C-1E79-47F9-AD0D-BC0BEFC0FCE5}"/>
          </ac:spMkLst>
        </pc:spChg>
        <pc:spChg chg="mod">
          <ac:chgData name="hassan MH" userId="84cd2103f36ef0dc" providerId="LiveId" clId="{DEB09C12-C376-40B2-8D42-A50FB6EF1F24}" dt="2022-04-15T15:39:07.462" v="1793" actId="571"/>
          <ac:spMkLst>
            <pc:docMk/>
            <pc:sldMk cId="3551271637" sldId="337"/>
            <ac:spMk id="462" creationId="{9BF8E167-E9A2-4388-BEA2-21B13793CC41}"/>
          </ac:spMkLst>
        </pc:spChg>
        <pc:spChg chg="mod">
          <ac:chgData name="hassan MH" userId="84cd2103f36ef0dc" providerId="LiveId" clId="{DEB09C12-C376-40B2-8D42-A50FB6EF1F24}" dt="2022-04-15T15:39:07.462" v="1793" actId="571"/>
          <ac:spMkLst>
            <pc:docMk/>
            <pc:sldMk cId="3551271637" sldId="337"/>
            <ac:spMk id="463" creationId="{B34ABFA9-6674-4534-A525-14B7CD70B367}"/>
          </ac:spMkLst>
        </pc:spChg>
        <pc:spChg chg="mod">
          <ac:chgData name="hassan MH" userId="84cd2103f36ef0dc" providerId="LiveId" clId="{DEB09C12-C376-40B2-8D42-A50FB6EF1F24}" dt="2022-04-15T15:39:07.462" v="1793" actId="571"/>
          <ac:spMkLst>
            <pc:docMk/>
            <pc:sldMk cId="3551271637" sldId="337"/>
            <ac:spMk id="464" creationId="{14FE804B-1689-43D5-BCFB-4312A18D91F8}"/>
          </ac:spMkLst>
        </pc:spChg>
        <pc:spChg chg="mod">
          <ac:chgData name="hassan MH" userId="84cd2103f36ef0dc" providerId="LiveId" clId="{DEB09C12-C376-40B2-8D42-A50FB6EF1F24}" dt="2022-04-15T15:39:07.462" v="1793" actId="571"/>
          <ac:spMkLst>
            <pc:docMk/>
            <pc:sldMk cId="3551271637" sldId="337"/>
            <ac:spMk id="465" creationId="{F7380F25-BB60-4C7C-9E46-55760ABE9C8C}"/>
          </ac:spMkLst>
        </pc:spChg>
        <pc:spChg chg="mod">
          <ac:chgData name="hassan MH" userId="84cd2103f36ef0dc" providerId="LiveId" clId="{DEB09C12-C376-40B2-8D42-A50FB6EF1F24}" dt="2022-04-15T15:39:07.462" v="1793" actId="571"/>
          <ac:spMkLst>
            <pc:docMk/>
            <pc:sldMk cId="3551271637" sldId="337"/>
            <ac:spMk id="467" creationId="{E8A48B73-D99D-485B-9694-CD9B169257F4}"/>
          </ac:spMkLst>
        </pc:spChg>
        <pc:spChg chg="mod">
          <ac:chgData name="hassan MH" userId="84cd2103f36ef0dc" providerId="LiveId" clId="{DEB09C12-C376-40B2-8D42-A50FB6EF1F24}" dt="2022-04-15T15:39:07.462" v="1793" actId="571"/>
          <ac:spMkLst>
            <pc:docMk/>
            <pc:sldMk cId="3551271637" sldId="337"/>
            <ac:spMk id="468" creationId="{5499625F-36DF-45EC-93FC-83CFE2A7B20D}"/>
          </ac:spMkLst>
        </pc:spChg>
        <pc:spChg chg="mod">
          <ac:chgData name="hassan MH" userId="84cd2103f36ef0dc" providerId="LiveId" clId="{DEB09C12-C376-40B2-8D42-A50FB6EF1F24}" dt="2022-04-15T15:39:07.462" v="1793" actId="571"/>
          <ac:spMkLst>
            <pc:docMk/>
            <pc:sldMk cId="3551271637" sldId="337"/>
            <ac:spMk id="469" creationId="{4D06DF14-5B46-4EFD-A655-2040932ACCC4}"/>
          </ac:spMkLst>
        </pc:spChg>
        <pc:spChg chg="mod">
          <ac:chgData name="hassan MH" userId="84cd2103f36ef0dc" providerId="LiveId" clId="{DEB09C12-C376-40B2-8D42-A50FB6EF1F24}" dt="2022-04-15T15:39:07.462" v="1793" actId="571"/>
          <ac:spMkLst>
            <pc:docMk/>
            <pc:sldMk cId="3551271637" sldId="337"/>
            <ac:spMk id="470" creationId="{1E015A69-4AED-4538-BC68-C277A84C52A1}"/>
          </ac:spMkLst>
        </pc:spChg>
        <pc:spChg chg="mod">
          <ac:chgData name="hassan MH" userId="84cd2103f36ef0dc" providerId="LiveId" clId="{DEB09C12-C376-40B2-8D42-A50FB6EF1F24}" dt="2022-04-15T15:39:07.462" v="1793" actId="571"/>
          <ac:spMkLst>
            <pc:docMk/>
            <pc:sldMk cId="3551271637" sldId="337"/>
            <ac:spMk id="471" creationId="{6F01FA7A-CC0A-4ADA-B459-D3C26F8E686E}"/>
          </ac:spMkLst>
        </pc:spChg>
        <pc:grpChg chg="add mod ord topLvl">
          <ac:chgData name="hassan MH" userId="84cd2103f36ef0dc" providerId="LiveId" clId="{DEB09C12-C376-40B2-8D42-A50FB6EF1F24}" dt="2022-04-15T15:08:34.702" v="1398" actId="164"/>
          <ac:grpSpMkLst>
            <pc:docMk/>
            <pc:sldMk cId="3551271637" sldId="337"/>
            <ac:grpSpMk id="2" creationId="{30001C80-E036-4D98-905F-442E8330181B}"/>
          </ac:grpSpMkLst>
        </pc:grpChg>
        <pc:grpChg chg="del">
          <ac:chgData name="hassan MH" userId="84cd2103f36ef0dc" providerId="LiveId" clId="{DEB09C12-C376-40B2-8D42-A50FB6EF1F24}" dt="2022-04-15T14:39:46.126" v="1043" actId="478"/>
          <ac:grpSpMkLst>
            <pc:docMk/>
            <pc:sldMk cId="3551271637" sldId="337"/>
            <ac:grpSpMk id="3" creationId="{0666F3D3-6815-4A39-B50A-A119EC5AF89E}"/>
          </ac:grpSpMkLst>
        </pc:grpChg>
        <pc:grpChg chg="del mod">
          <ac:chgData name="hassan MH" userId="84cd2103f36ef0dc" providerId="LiveId" clId="{DEB09C12-C376-40B2-8D42-A50FB6EF1F24}" dt="2022-04-15T15:05:14.313" v="1323" actId="478"/>
          <ac:grpSpMkLst>
            <pc:docMk/>
            <pc:sldMk cId="3551271637" sldId="337"/>
            <ac:grpSpMk id="4" creationId="{5D9D7AC7-BD4F-420B-8622-048BFEAC1829}"/>
          </ac:grpSpMkLst>
        </pc:grpChg>
        <pc:grpChg chg="del mod">
          <ac:chgData name="hassan MH" userId="84cd2103f36ef0dc" providerId="LiveId" clId="{DEB09C12-C376-40B2-8D42-A50FB6EF1F24}" dt="2022-04-15T15:05:09.441" v="1322" actId="478"/>
          <ac:grpSpMkLst>
            <pc:docMk/>
            <pc:sldMk cId="3551271637" sldId="337"/>
            <ac:grpSpMk id="11" creationId="{0EB80D2A-762A-4C14-96E0-6F8DD6ECE239}"/>
          </ac:grpSpMkLst>
        </pc:grpChg>
        <pc:grpChg chg="del mod">
          <ac:chgData name="hassan MH" userId="84cd2103f36ef0dc" providerId="LiveId" clId="{DEB09C12-C376-40B2-8D42-A50FB6EF1F24}" dt="2022-04-15T15:04:46.242" v="1315" actId="478"/>
          <ac:grpSpMkLst>
            <pc:docMk/>
            <pc:sldMk cId="3551271637" sldId="337"/>
            <ac:grpSpMk id="27" creationId="{9E3F7DEE-F02A-4EA9-944D-4C58461C3AB5}"/>
          </ac:grpSpMkLst>
        </pc:grpChg>
        <pc:grpChg chg="add del mod topLvl">
          <ac:chgData name="hassan MH" userId="84cd2103f36ef0dc" providerId="LiveId" clId="{DEB09C12-C376-40B2-8D42-A50FB6EF1F24}" dt="2022-04-15T15:06:11.607" v="1352" actId="1076"/>
          <ac:grpSpMkLst>
            <pc:docMk/>
            <pc:sldMk cId="3551271637" sldId="337"/>
            <ac:grpSpMk id="31" creationId="{F1C1D686-7AB5-4FD3-AA9C-28229F3CD1C1}"/>
          </ac:grpSpMkLst>
        </pc:grpChg>
        <pc:grpChg chg="del">
          <ac:chgData name="hassan MH" userId="84cd2103f36ef0dc" providerId="LiveId" clId="{DEB09C12-C376-40B2-8D42-A50FB6EF1F24}" dt="2022-04-15T14:39:41.196" v="1041" actId="478"/>
          <ac:grpSpMkLst>
            <pc:docMk/>
            <pc:sldMk cId="3551271637" sldId="337"/>
            <ac:grpSpMk id="35" creationId="{CFFC3342-D25B-44CF-82BA-607E94872C80}"/>
          </ac:grpSpMkLst>
        </pc:grpChg>
        <pc:grpChg chg="del">
          <ac:chgData name="hassan MH" userId="84cd2103f36ef0dc" providerId="LiveId" clId="{DEB09C12-C376-40B2-8D42-A50FB6EF1F24}" dt="2022-04-15T14:39:42.762" v="1042" actId="478"/>
          <ac:grpSpMkLst>
            <pc:docMk/>
            <pc:sldMk cId="3551271637" sldId="337"/>
            <ac:grpSpMk id="36" creationId="{82033727-E42B-4676-A094-FB3137F72277}"/>
          </ac:grpSpMkLst>
        </pc:grpChg>
        <pc:grpChg chg="del">
          <ac:chgData name="hassan MH" userId="84cd2103f36ef0dc" providerId="LiveId" clId="{DEB09C12-C376-40B2-8D42-A50FB6EF1F24}" dt="2022-04-15T14:39:42.762" v="1042" actId="478"/>
          <ac:grpSpMkLst>
            <pc:docMk/>
            <pc:sldMk cId="3551271637" sldId="337"/>
            <ac:grpSpMk id="38" creationId="{7F0F119C-C62F-4C99-9B05-E2EE873628ED}"/>
          </ac:grpSpMkLst>
        </pc:grpChg>
        <pc:grpChg chg="mod">
          <ac:chgData name="hassan MH" userId="84cd2103f36ef0dc" providerId="LiveId" clId="{DEB09C12-C376-40B2-8D42-A50FB6EF1F24}" dt="2022-04-15T15:06:03.647" v="1349" actId="165"/>
          <ac:grpSpMkLst>
            <pc:docMk/>
            <pc:sldMk cId="3551271637" sldId="337"/>
            <ac:grpSpMk id="56" creationId="{1AB33F1F-05D3-4D42-A1DF-0AF4CF32F5EF}"/>
          </ac:grpSpMkLst>
        </pc:grpChg>
        <pc:grpChg chg="mod">
          <ac:chgData name="hassan MH" userId="84cd2103f36ef0dc" providerId="LiveId" clId="{DEB09C12-C376-40B2-8D42-A50FB6EF1F24}" dt="2022-04-15T15:06:03.647" v="1349" actId="165"/>
          <ac:grpSpMkLst>
            <pc:docMk/>
            <pc:sldMk cId="3551271637" sldId="337"/>
            <ac:grpSpMk id="69" creationId="{3CDBDBA6-8D4A-4900-8209-92398F727080}"/>
          </ac:grpSpMkLst>
        </pc:grpChg>
        <pc:grpChg chg="mod">
          <ac:chgData name="hassan MH" userId="84cd2103f36ef0dc" providerId="LiveId" clId="{DEB09C12-C376-40B2-8D42-A50FB6EF1F24}" dt="2022-04-15T15:06:03.647" v="1349" actId="165"/>
          <ac:grpSpMkLst>
            <pc:docMk/>
            <pc:sldMk cId="3551271637" sldId="337"/>
            <ac:grpSpMk id="74" creationId="{83866720-1CC5-4058-88B5-B47E8400F39C}"/>
          </ac:grpSpMkLst>
        </pc:grpChg>
        <pc:grpChg chg="add del mod">
          <ac:chgData name="hassan MH" userId="84cd2103f36ef0dc" providerId="LiveId" clId="{DEB09C12-C376-40B2-8D42-A50FB6EF1F24}" dt="2022-04-15T15:06:03.647" v="1349" actId="165"/>
          <ac:grpSpMkLst>
            <pc:docMk/>
            <pc:sldMk cId="3551271637" sldId="337"/>
            <ac:grpSpMk id="79" creationId="{CD98A029-5130-41F5-AC32-741C3D7E995C}"/>
          </ac:grpSpMkLst>
        </pc:grpChg>
        <pc:grpChg chg="add del mod">
          <ac:chgData name="hassan MH" userId="84cd2103f36ef0dc" providerId="LiveId" clId="{DEB09C12-C376-40B2-8D42-A50FB6EF1F24}" dt="2022-04-15T16:01:34.871" v="2182" actId="478"/>
          <ac:grpSpMkLst>
            <pc:docMk/>
            <pc:sldMk cId="3551271637" sldId="337"/>
            <ac:grpSpMk id="80" creationId="{BE178148-E548-4046-9F4C-B055A60BB5A9}"/>
          </ac:grpSpMkLst>
        </pc:grpChg>
        <pc:grpChg chg="add del mod">
          <ac:chgData name="hassan MH" userId="84cd2103f36ef0dc" providerId="LiveId" clId="{DEB09C12-C376-40B2-8D42-A50FB6EF1F24}" dt="2022-04-15T17:00:11.091" v="2347" actId="21"/>
          <ac:grpSpMkLst>
            <pc:docMk/>
            <pc:sldMk cId="3551271637" sldId="337"/>
            <ac:grpSpMk id="81" creationId="{03699133-CA73-4669-83B5-E5B5F0EA6F92}"/>
          </ac:grpSpMkLst>
        </pc:grpChg>
        <pc:grpChg chg="add mod">
          <ac:chgData name="hassan MH" userId="84cd2103f36ef0dc" providerId="LiveId" clId="{DEB09C12-C376-40B2-8D42-A50FB6EF1F24}" dt="2022-04-15T16:01:41.654" v="2185" actId="164"/>
          <ac:grpSpMkLst>
            <pc:docMk/>
            <pc:sldMk cId="3551271637" sldId="337"/>
            <ac:grpSpMk id="82" creationId="{2ADD2179-D89F-497F-9E93-9F73CF6BD7F4}"/>
          </ac:grpSpMkLst>
        </pc:grpChg>
        <pc:grpChg chg="add mod">
          <ac:chgData name="hassan MH" userId="84cd2103f36ef0dc" providerId="LiveId" clId="{DEB09C12-C376-40B2-8D42-A50FB6EF1F24}" dt="2022-04-15T16:01:41.654" v="2185" actId="164"/>
          <ac:grpSpMkLst>
            <pc:docMk/>
            <pc:sldMk cId="3551271637" sldId="337"/>
            <ac:grpSpMk id="273" creationId="{ECBE5A8E-725F-4B8B-8FCF-04A6858968A4}"/>
          </ac:grpSpMkLst>
        </pc:grpChg>
        <pc:grpChg chg="mod">
          <ac:chgData name="hassan MH" userId="84cd2103f36ef0dc" providerId="LiveId" clId="{DEB09C12-C376-40B2-8D42-A50FB6EF1F24}" dt="2022-04-15T14:54:53.226" v="1244"/>
          <ac:grpSpMkLst>
            <pc:docMk/>
            <pc:sldMk cId="3551271637" sldId="337"/>
            <ac:grpSpMk id="274" creationId="{9651A00C-60C2-4E39-A546-DD6C1416A8EF}"/>
          </ac:grpSpMkLst>
        </pc:grpChg>
        <pc:grpChg chg="mod">
          <ac:chgData name="hassan MH" userId="84cd2103f36ef0dc" providerId="LiveId" clId="{DEB09C12-C376-40B2-8D42-A50FB6EF1F24}" dt="2022-04-15T14:54:53.226" v="1244"/>
          <ac:grpSpMkLst>
            <pc:docMk/>
            <pc:sldMk cId="3551271637" sldId="337"/>
            <ac:grpSpMk id="275" creationId="{853E7121-4034-4B33-A3BE-C8318B5FD2FF}"/>
          </ac:grpSpMkLst>
        </pc:grpChg>
        <pc:grpChg chg="mod">
          <ac:chgData name="hassan MH" userId="84cd2103f36ef0dc" providerId="LiveId" clId="{DEB09C12-C376-40B2-8D42-A50FB6EF1F24}" dt="2022-04-15T14:54:53.226" v="1244"/>
          <ac:grpSpMkLst>
            <pc:docMk/>
            <pc:sldMk cId="3551271637" sldId="337"/>
            <ac:grpSpMk id="276" creationId="{5368AB8D-79DB-470A-8783-A30BAF860151}"/>
          </ac:grpSpMkLst>
        </pc:grpChg>
        <pc:grpChg chg="mod">
          <ac:chgData name="hassan MH" userId="84cd2103f36ef0dc" providerId="LiveId" clId="{DEB09C12-C376-40B2-8D42-A50FB6EF1F24}" dt="2022-04-15T14:54:53.226" v="1244"/>
          <ac:grpSpMkLst>
            <pc:docMk/>
            <pc:sldMk cId="3551271637" sldId="337"/>
            <ac:grpSpMk id="277" creationId="{2DFF8044-8FE2-4DE8-AE00-0C7751A326C8}"/>
          </ac:grpSpMkLst>
        </pc:grpChg>
        <pc:grpChg chg="mod">
          <ac:chgData name="hassan MH" userId="84cd2103f36ef0dc" providerId="LiveId" clId="{DEB09C12-C376-40B2-8D42-A50FB6EF1F24}" dt="2022-04-15T14:54:53.226" v="1244"/>
          <ac:grpSpMkLst>
            <pc:docMk/>
            <pc:sldMk cId="3551271637" sldId="337"/>
            <ac:grpSpMk id="286" creationId="{24A214F8-8817-4481-A338-F06CCA609450}"/>
          </ac:grpSpMkLst>
        </pc:grpChg>
        <pc:grpChg chg="mod">
          <ac:chgData name="hassan MH" userId="84cd2103f36ef0dc" providerId="LiveId" clId="{DEB09C12-C376-40B2-8D42-A50FB6EF1F24}" dt="2022-04-15T14:54:53.226" v="1244"/>
          <ac:grpSpMkLst>
            <pc:docMk/>
            <pc:sldMk cId="3551271637" sldId="337"/>
            <ac:grpSpMk id="313" creationId="{A3EB7ABE-0D38-46C4-9742-56A4A3346264}"/>
          </ac:grpSpMkLst>
        </pc:grpChg>
        <pc:grpChg chg="mod">
          <ac:chgData name="hassan MH" userId="84cd2103f36ef0dc" providerId="LiveId" clId="{DEB09C12-C376-40B2-8D42-A50FB6EF1F24}" dt="2022-04-15T14:54:53.226" v="1244"/>
          <ac:grpSpMkLst>
            <pc:docMk/>
            <pc:sldMk cId="3551271637" sldId="337"/>
            <ac:grpSpMk id="314" creationId="{657CD8DE-10E6-49F2-A38B-25294BC10A26}"/>
          </ac:grpSpMkLst>
        </pc:grpChg>
        <pc:grpChg chg="add del mod">
          <ac:chgData name="hassan MH" userId="84cd2103f36ef0dc" providerId="LiveId" clId="{DEB09C12-C376-40B2-8D42-A50FB6EF1F24}" dt="2022-04-15T15:02:20.413" v="1279"/>
          <ac:grpSpMkLst>
            <pc:docMk/>
            <pc:sldMk cId="3551271637" sldId="337"/>
            <ac:grpSpMk id="332" creationId="{E3BAB213-C436-4B42-AEFD-65A2F827899C}"/>
          </ac:grpSpMkLst>
        </pc:grpChg>
        <pc:grpChg chg="add mod">
          <ac:chgData name="hassan MH" userId="84cd2103f36ef0dc" providerId="LiveId" clId="{DEB09C12-C376-40B2-8D42-A50FB6EF1F24}" dt="2022-04-15T16:01:32.087" v="2181" actId="164"/>
          <ac:grpSpMkLst>
            <pc:docMk/>
            <pc:sldMk cId="3551271637" sldId="337"/>
            <ac:grpSpMk id="380" creationId="{FE8501EB-2B5F-4684-86A2-69500A20056E}"/>
          </ac:grpSpMkLst>
        </pc:grpChg>
        <pc:grpChg chg="add mod">
          <ac:chgData name="hassan MH" userId="84cd2103f36ef0dc" providerId="LiveId" clId="{DEB09C12-C376-40B2-8D42-A50FB6EF1F24}" dt="2022-04-15T16:01:32.087" v="2181" actId="164"/>
          <ac:grpSpMkLst>
            <pc:docMk/>
            <pc:sldMk cId="3551271637" sldId="337"/>
            <ac:grpSpMk id="432" creationId="{8F953228-9DD8-4F01-85A3-2D51F729809B}"/>
          </ac:grpSpMkLst>
        </pc:grpChg>
        <pc:grpChg chg="mod">
          <ac:chgData name="hassan MH" userId="84cd2103f36ef0dc" providerId="LiveId" clId="{DEB09C12-C376-40B2-8D42-A50FB6EF1F24}" dt="2022-04-15T15:38:46.759" v="1787"/>
          <ac:grpSpMkLst>
            <pc:docMk/>
            <pc:sldMk cId="3551271637" sldId="337"/>
            <ac:grpSpMk id="433" creationId="{52F8824E-825F-411B-A408-6F01C86B2E92}"/>
          </ac:grpSpMkLst>
        </pc:grpChg>
        <pc:grpChg chg="mod">
          <ac:chgData name="hassan MH" userId="84cd2103f36ef0dc" providerId="LiveId" clId="{DEB09C12-C376-40B2-8D42-A50FB6EF1F24}" dt="2022-04-15T15:38:46.759" v="1787"/>
          <ac:grpSpMkLst>
            <pc:docMk/>
            <pc:sldMk cId="3551271637" sldId="337"/>
            <ac:grpSpMk id="434" creationId="{8DC2717D-4872-4517-8A09-C1C2F96B70CB}"/>
          </ac:grpSpMkLst>
        </pc:grpChg>
        <pc:grpChg chg="mod">
          <ac:chgData name="hassan MH" userId="84cd2103f36ef0dc" providerId="LiveId" clId="{DEB09C12-C376-40B2-8D42-A50FB6EF1F24}" dt="2022-04-15T15:38:46.759" v="1787"/>
          <ac:grpSpMkLst>
            <pc:docMk/>
            <pc:sldMk cId="3551271637" sldId="337"/>
            <ac:grpSpMk id="436" creationId="{681FAA69-6AE9-472E-823E-FB01B971262A}"/>
          </ac:grpSpMkLst>
        </pc:grpChg>
        <pc:grpChg chg="mod">
          <ac:chgData name="hassan MH" userId="84cd2103f36ef0dc" providerId="LiveId" clId="{DEB09C12-C376-40B2-8D42-A50FB6EF1F24}" dt="2022-04-15T15:38:46.759" v="1787"/>
          <ac:grpSpMkLst>
            <pc:docMk/>
            <pc:sldMk cId="3551271637" sldId="337"/>
            <ac:grpSpMk id="446" creationId="{087410C1-C431-430C-BF29-DF31C2D1310A}"/>
          </ac:grpSpMkLst>
        </pc:grpChg>
        <pc:grpChg chg="add mod">
          <ac:chgData name="hassan MH" userId="84cd2103f36ef0dc" providerId="LiveId" clId="{DEB09C12-C376-40B2-8D42-A50FB6EF1F24}" dt="2022-04-15T16:01:32.087" v="2181" actId="164"/>
          <ac:grpSpMkLst>
            <pc:docMk/>
            <pc:sldMk cId="3551271637" sldId="337"/>
            <ac:grpSpMk id="452" creationId="{807ECCF9-B99C-45DF-B22C-A79F43C52804}"/>
          </ac:grpSpMkLst>
        </pc:grpChg>
        <pc:grpChg chg="mod">
          <ac:chgData name="hassan MH" userId="84cd2103f36ef0dc" providerId="LiveId" clId="{DEB09C12-C376-40B2-8D42-A50FB6EF1F24}" dt="2022-04-15T15:39:07.462" v="1793" actId="571"/>
          <ac:grpSpMkLst>
            <pc:docMk/>
            <pc:sldMk cId="3551271637" sldId="337"/>
            <ac:grpSpMk id="453" creationId="{FB3B0C93-947B-4317-80CD-536559B9E182}"/>
          </ac:grpSpMkLst>
        </pc:grpChg>
        <pc:grpChg chg="mod">
          <ac:chgData name="hassan MH" userId="84cd2103f36ef0dc" providerId="LiveId" clId="{DEB09C12-C376-40B2-8D42-A50FB6EF1F24}" dt="2022-04-15T15:39:07.462" v="1793" actId="571"/>
          <ac:grpSpMkLst>
            <pc:docMk/>
            <pc:sldMk cId="3551271637" sldId="337"/>
            <ac:grpSpMk id="454" creationId="{B1ADE760-CE5C-4FE2-A622-476DA9AC6823}"/>
          </ac:grpSpMkLst>
        </pc:grpChg>
        <pc:grpChg chg="mod">
          <ac:chgData name="hassan MH" userId="84cd2103f36ef0dc" providerId="LiveId" clId="{DEB09C12-C376-40B2-8D42-A50FB6EF1F24}" dt="2022-04-15T15:39:07.462" v="1793" actId="571"/>
          <ac:grpSpMkLst>
            <pc:docMk/>
            <pc:sldMk cId="3551271637" sldId="337"/>
            <ac:grpSpMk id="456" creationId="{7E5EF21E-B28C-477A-9344-E6D28E098258}"/>
          </ac:grpSpMkLst>
        </pc:grpChg>
        <pc:grpChg chg="mod">
          <ac:chgData name="hassan MH" userId="84cd2103f36ef0dc" providerId="LiveId" clId="{DEB09C12-C376-40B2-8D42-A50FB6EF1F24}" dt="2022-04-15T15:39:07.462" v="1793" actId="571"/>
          <ac:grpSpMkLst>
            <pc:docMk/>
            <pc:sldMk cId="3551271637" sldId="337"/>
            <ac:grpSpMk id="466" creationId="{2A496D90-8B91-43BE-9AFF-A4EAE7B63FA5}"/>
          </ac:grpSpMkLst>
        </pc:grpChg>
        <pc:picChg chg="del mod ord">
          <ac:chgData name="hassan MH" userId="84cd2103f36ef0dc" providerId="LiveId" clId="{DEB09C12-C376-40B2-8D42-A50FB6EF1F24}" dt="2022-04-15T16:01:35.610" v="2183" actId="478"/>
          <ac:picMkLst>
            <pc:docMk/>
            <pc:sldMk cId="3551271637" sldId="337"/>
            <ac:picMk id="22" creationId="{8E954309-8309-435D-AD98-CED17F6DCDD2}"/>
          </ac:picMkLst>
        </pc:picChg>
        <pc:picChg chg="mod ord">
          <ac:chgData name="hassan MH" userId="84cd2103f36ef0dc" providerId="LiveId" clId="{DEB09C12-C376-40B2-8D42-A50FB6EF1F24}" dt="2022-04-15T15:08:34.702" v="1398" actId="164"/>
          <ac:picMkLst>
            <pc:docMk/>
            <pc:sldMk cId="3551271637" sldId="337"/>
            <ac:picMk id="24" creationId="{D82FCFA6-E29F-4EDE-B510-0F8F15D93F92}"/>
          </ac:picMkLst>
        </pc:picChg>
        <pc:picChg chg="add del mod">
          <ac:chgData name="hassan MH" userId="84cd2103f36ef0dc" providerId="LiveId" clId="{DEB09C12-C376-40B2-8D42-A50FB6EF1F24}" dt="2022-04-15T16:58:36.511" v="2303"/>
          <ac:picMkLst>
            <pc:docMk/>
            <pc:sldMk cId="3551271637" sldId="337"/>
            <ac:picMk id="83" creationId="{7BB30004-2AE5-41D8-A3C5-106C4B3F6C05}"/>
          </ac:picMkLst>
        </pc:picChg>
        <pc:picChg chg="add mod">
          <ac:chgData name="hassan MH" userId="84cd2103f36ef0dc" providerId="LiveId" clId="{DEB09C12-C376-40B2-8D42-A50FB6EF1F24}" dt="2022-04-15T17:00:16.629" v="2350" actId="1076"/>
          <ac:picMkLst>
            <pc:docMk/>
            <pc:sldMk cId="3551271637" sldId="337"/>
            <ac:picMk id="84" creationId="{6C7060DC-C0E1-495D-8F10-32E4033FC24D}"/>
          </ac:picMkLst>
        </pc:picChg>
        <pc:picChg chg="add del mod">
          <ac:chgData name="hassan MH" userId="84cd2103f36ef0dc" providerId="LiveId" clId="{DEB09C12-C376-40B2-8D42-A50FB6EF1F24}" dt="2022-04-15T15:04:39.484" v="1312" actId="27803"/>
          <ac:picMkLst>
            <pc:docMk/>
            <pc:sldMk cId="3551271637" sldId="337"/>
            <ac:picMk id="430" creationId="{E13427BA-579A-4C0C-A202-49F351DE3CCD}"/>
          </ac:picMkLst>
        </pc:picChg>
        <pc:picChg chg="add del mod">
          <ac:chgData name="hassan MH" userId="84cd2103f36ef0dc" providerId="LiveId" clId="{DEB09C12-C376-40B2-8D42-A50FB6EF1F24}" dt="2022-04-15T15:38:55.574" v="1791" actId="478"/>
          <ac:picMkLst>
            <pc:docMk/>
            <pc:sldMk cId="3551271637" sldId="337"/>
            <ac:picMk id="431" creationId="{D0AF2481-1149-493D-8828-C42C98EB3B3B}"/>
          </ac:picMkLst>
        </pc:picChg>
      </pc:sldChg>
      <pc:sldChg chg="addSp delSp modSp add mod ord modNotesTx">
        <pc:chgData name="hassan MH" userId="84cd2103f36ef0dc" providerId="LiveId" clId="{DEB09C12-C376-40B2-8D42-A50FB6EF1F24}" dt="2022-04-15T16:56:22.187" v="2261"/>
        <pc:sldMkLst>
          <pc:docMk/>
          <pc:sldMk cId="4283023616" sldId="338"/>
        </pc:sldMkLst>
        <pc:spChg chg="mod">
          <ac:chgData name="hassan MH" userId="84cd2103f36ef0dc" providerId="LiveId" clId="{DEB09C12-C376-40B2-8D42-A50FB6EF1F24}" dt="2022-04-15T16:00:20.294" v="2157" actId="164"/>
          <ac:spMkLst>
            <pc:docMk/>
            <pc:sldMk cId="4283023616" sldId="338"/>
            <ac:spMk id="13" creationId="{10953DA8-2034-4987-84AE-99F02925F3DA}"/>
          </ac:spMkLst>
        </pc:spChg>
        <pc:spChg chg="mod">
          <ac:chgData name="hassan MH" userId="84cd2103f36ef0dc" providerId="LiveId" clId="{DEB09C12-C376-40B2-8D42-A50FB6EF1F24}" dt="2022-04-15T14:43:44.104" v="1110" actId="20577"/>
          <ac:spMkLst>
            <pc:docMk/>
            <pc:sldMk cId="4283023616" sldId="338"/>
            <ac:spMk id="14" creationId="{FF46C56F-2A13-4DD9-95CC-91FEFF572BE9}"/>
          </ac:spMkLst>
        </pc:spChg>
        <pc:spChg chg="add mod">
          <ac:chgData name="hassan MH" userId="84cd2103f36ef0dc" providerId="LiveId" clId="{DEB09C12-C376-40B2-8D42-A50FB6EF1F24}" dt="2022-04-15T16:00:24.990" v="2158" actId="164"/>
          <ac:spMkLst>
            <pc:docMk/>
            <pc:sldMk cId="4283023616" sldId="338"/>
            <ac:spMk id="19" creationId="{7E8CC648-F614-4CAD-A77C-B728931F7DAC}"/>
          </ac:spMkLst>
        </pc:spChg>
        <pc:spChg chg="mod">
          <ac:chgData name="hassan MH" userId="84cd2103f36ef0dc" providerId="LiveId" clId="{DEB09C12-C376-40B2-8D42-A50FB6EF1F24}" dt="2022-04-15T14:41:16.977" v="1061" actId="164"/>
          <ac:spMkLst>
            <pc:docMk/>
            <pc:sldMk cId="4283023616" sldId="338"/>
            <ac:spMk id="20" creationId="{DDB83184-C0F0-4D85-91C8-9C410CE836B1}"/>
          </ac:spMkLst>
        </pc:spChg>
        <pc:spChg chg="add mod">
          <ac:chgData name="hassan MH" userId="84cd2103f36ef0dc" providerId="LiveId" clId="{DEB09C12-C376-40B2-8D42-A50FB6EF1F24}" dt="2022-04-15T16:00:29.262" v="2159" actId="164"/>
          <ac:spMkLst>
            <pc:docMk/>
            <pc:sldMk cId="4283023616" sldId="338"/>
            <ac:spMk id="25" creationId="{33AEC07B-32FC-4303-A244-D1CA32499EAB}"/>
          </ac:spMkLst>
        </pc:spChg>
        <pc:spChg chg="del">
          <ac:chgData name="hassan MH" userId="84cd2103f36ef0dc" providerId="LiveId" clId="{DEB09C12-C376-40B2-8D42-A50FB6EF1F24}" dt="2022-04-15T14:41:42.312" v="1072" actId="478"/>
          <ac:spMkLst>
            <pc:docMk/>
            <pc:sldMk cId="4283023616" sldId="338"/>
            <ac:spMk id="27" creationId="{2E90DD76-ED58-4189-82B5-F47DDC761056}"/>
          </ac:spMkLst>
        </pc:spChg>
        <pc:spChg chg="mod">
          <ac:chgData name="hassan MH" userId="84cd2103f36ef0dc" providerId="LiveId" clId="{DEB09C12-C376-40B2-8D42-A50FB6EF1F24}" dt="2022-04-15T14:45:35.550" v="1133" actId="207"/>
          <ac:spMkLst>
            <pc:docMk/>
            <pc:sldMk cId="4283023616" sldId="338"/>
            <ac:spMk id="28" creationId="{F5A99E9D-B218-49DD-8388-25DA759D7FE1}"/>
          </ac:spMkLst>
        </pc:spChg>
        <pc:spChg chg="mod">
          <ac:chgData name="hassan MH" userId="84cd2103f36ef0dc" providerId="LiveId" clId="{DEB09C12-C376-40B2-8D42-A50FB6EF1F24}" dt="2022-04-15T14:45:39.967" v="1134" actId="207"/>
          <ac:spMkLst>
            <pc:docMk/>
            <pc:sldMk cId="4283023616" sldId="338"/>
            <ac:spMk id="30" creationId="{36276105-0B59-4F00-A9FE-B39581EED4A3}"/>
          </ac:spMkLst>
        </pc:spChg>
        <pc:spChg chg="add mod">
          <ac:chgData name="hassan MH" userId="84cd2103f36ef0dc" providerId="LiveId" clId="{DEB09C12-C376-40B2-8D42-A50FB6EF1F24}" dt="2022-04-15T16:00:20.294" v="2157" actId="164"/>
          <ac:spMkLst>
            <pc:docMk/>
            <pc:sldMk cId="4283023616" sldId="338"/>
            <ac:spMk id="32" creationId="{718BC350-EB26-41AA-96FA-4BF6B9B28A9E}"/>
          </ac:spMkLst>
        </pc:spChg>
        <pc:spChg chg="add mod">
          <ac:chgData name="hassan MH" userId="84cd2103f36ef0dc" providerId="LiveId" clId="{DEB09C12-C376-40B2-8D42-A50FB6EF1F24}" dt="2022-04-15T16:00:29.262" v="2159" actId="164"/>
          <ac:spMkLst>
            <pc:docMk/>
            <pc:sldMk cId="4283023616" sldId="338"/>
            <ac:spMk id="33" creationId="{5EF1032A-E05C-42D7-94E4-0BCC713586E3}"/>
          </ac:spMkLst>
        </pc:spChg>
        <pc:spChg chg="add mod">
          <ac:chgData name="hassan MH" userId="84cd2103f36ef0dc" providerId="LiveId" clId="{DEB09C12-C376-40B2-8D42-A50FB6EF1F24}" dt="2022-04-15T16:00:24.990" v="2158" actId="164"/>
          <ac:spMkLst>
            <pc:docMk/>
            <pc:sldMk cId="4283023616" sldId="338"/>
            <ac:spMk id="34" creationId="{9F56760A-0864-45A0-8EBD-09C5B9EFEA1B}"/>
          </ac:spMkLst>
        </pc:spChg>
        <pc:grpChg chg="add mod">
          <ac:chgData name="hassan MH" userId="84cd2103f36ef0dc" providerId="LiveId" clId="{DEB09C12-C376-40B2-8D42-A50FB6EF1F24}" dt="2022-04-15T16:00:20.294" v="2157" actId="164"/>
          <ac:grpSpMkLst>
            <pc:docMk/>
            <pc:sldMk cId="4283023616" sldId="338"/>
            <ac:grpSpMk id="2" creationId="{5F58608A-4C84-43B6-99BC-B72549C8D7DB}"/>
          </ac:grpSpMkLst>
        </pc:grpChg>
        <pc:grpChg chg="add mod ord">
          <ac:chgData name="hassan MH" userId="84cd2103f36ef0dc" providerId="LiveId" clId="{DEB09C12-C376-40B2-8D42-A50FB6EF1F24}" dt="2022-04-15T16:00:24.990" v="2158" actId="164"/>
          <ac:grpSpMkLst>
            <pc:docMk/>
            <pc:sldMk cId="4283023616" sldId="338"/>
            <ac:grpSpMk id="3" creationId="{09153FA2-219A-4054-84F9-DC020DBC9144}"/>
          </ac:grpSpMkLst>
        </pc:grpChg>
        <pc:grpChg chg="add mod">
          <ac:chgData name="hassan MH" userId="84cd2103f36ef0dc" providerId="LiveId" clId="{DEB09C12-C376-40B2-8D42-A50FB6EF1F24}" dt="2022-04-15T16:00:20.294" v="2157" actId="164"/>
          <ac:grpSpMkLst>
            <pc:docMk/>
            <pc:sldMk cId="4283023616" sldId="338"/>
            <ac:grpSpMk id="4" creationId="{A9587F5D-C1E2-4F5F-AB47-582FB80DA834}"/>
          </ac:grpSpMkLst>
        </pc:grpChg>
        <pc:grpChg chg="add mod">
          <ac:chgData name="hassan MH" userId="84cd2103f36ef0dc" providerId="LiveId" clId="{DEB09C12-C376-40B2-8D42-A50FB6EF1F24}" dt="2022-04-15T16:00:24.990" v="2158" actId="164"/>
          <ac:grpSpMkLst>
            <pc:docMk/>
            <pc:sldMk cId="4283023616" sldId="338"/>
            <ac:grpSpMk id="5" creationId="{92EA4898-7427-4602-B217-D5A39221FE3F}"/>
          </ac:grpSpMkLst>
        </pc:grpChg>
        <pc:grpChg chg="add mod">
          <ac:chgData name="hassan MH" userId="84cd2103f36ef0dc" providerId="LiveId" clId="{DEB09C12-C376-40B2-8D42-A50FB6EF1F24}" dt="2022-04-15T16:00:29.262" v="2159" actId="164"/>
          <ac:grpSpMkLst>
            <pc:docMk/>
            <pc:sldMk cId="4283023616" sldId="338"/>
            <ac:grpSpMk id="6" creationId="{3596A3C3-4776-4C5D-A3D1-3EC0FCD7A8B8}"/>
          </ac:grpSpMkLst>
        </pc:grpChg>
        <pc:grpChg chg="add mod">
          <ac:chgData name="hassan MH" userId="84cd2103f36ef0dc" providerId="LiveId" clId="{DEB09C12-C376-40B2-8D42-A50FB6EF1F24}" dt="2022-04-15T16:00:29.262" v="2159" actId="164"/>
          <ac:grpSpMkLst>
            <pc:docMk/>
            <pc:sldMk cId="4283023616" sldId="338"/>
            <ac:grpSpMk id="29" creationId="{051D4F35-015D-4EAB-BCA7-5FB612DE3719}"/>
          </ac:grpSpMkLst>
        </pc:grpChg>
        <pc:picChg chg="del mod">
          <ac:chgData name="hassan MH" userId="84cd2103f36ef0dc" providerId="LiveId" clId="{DEB09C12-C376-40B2-8D42-A50FB6EF1F24}" dt="2022-04-15T16:00:30.891" v="2160" actId="478"/>
          <ac:picMkLst>
            <pc:docMk/>
            <pc:sldMk cId="4283023616" sldId="338"/>
            <ac:picMk id="22" creationId="{8E954309-8309-435D-AD98-CED17F6DCDD2}"/>
          </ac:picMkLst>
        </pc:picChg>
        <pc:picChg chg="mod">
          <ac:chgData name="hassan MH" userId="84cd2103f36ef0dc" providerId="LiveId" clId="{DEB09C12-C376-40B2-8D42-A50FB6EF1F24}" dt="2022-04-15T14:42:38.566" v="1085" actId="164"/>
          <ac:picMkLst>
            <pc:docMk/>
            <pc:sldMk cId="4283023616" sldId="338"/>
            <ac:picMk id="24" creationId="{D82FCFA6-E29F-4EDE-B510-0F8F15D93F92}"/>
          </ac:picMkLst>
        </pc:picChg>
        <pc:picChg chg="mod">
          <ac:chgData name="hassan MH" userId="84cd2103f36ef0dc" providerId="LiveId" clId="{DEB09C12-C376-40B2-8D42-A50FB6EF1F24}" dt="2022-04-15T14:41:16.977" v="1061" actId="164"/>
          <ac:picMkLst>
            <pc:docMk/>
            <pc:sldMk cId="4283023616" sldId="338"/>
            <ac:picMk id="26" creationId="{D39E9CA6-8601-44E5-8E04-B80227C301ED}"/>
          </ac:picMkLst>
        </pc:picChg>
        <pc:picChg chg="mod">
          <ac:chgData name="hassan MH" userId="84cd2103f36ef0dc" providerId="LiveId" clId="{DEB09C12-C376-40B2-8D42-A50FB6EF1F24}" dt="2022-04-15T14:42:34.203" v="1083" actId="571"/>
          <ac:picMkLst>
            <pc:docMk/>
            <pc:sldMk cId="4283023616" sldId="338"/>
            <ac:picMk id="31" creationId="{CA8103F1-99D2-431A-9C06-634750A9B7A7}"/>
          </ac:picMkLst>
        </pc:picChg>
      </pc:sldChg>
      <pc:sldChg chg="addSp delSp modSp add mod modNotesTx">
        <pc:chgData name="hassan MH" userId="84cd2103f36ef0dc" providerId="LiveId" clId="{DEB09C12-C376-40B2-8D42-A50FB6EF1F24}" dt="2022-04-15T16:56:20.030" v="2260"/>
        <pc:sldMkLst>
          <pc:docMk/>
          <pc:sldMk cId="1120436275" sldId="339"/>
        </pc:sldMkLst>
        <pc:spChg chg="mod">
          <ac:chgData name="hassan MH" userId="84cd2103f36ef0dc" providerId="LiveId" clId="{DEB09C12-C376-40B2-8D42-A50FB6EF1F24}" dt="2022-04-15T16:00:35.501" v="2161" actId="164"/>
          <ac:spMkLst>
            <pc:docMk/>
            <pc:sldMk cId="1120436275" sldId="339"/>
            <ac:spMk id="13" creationId="{10953DA8-2034-4987-84AE-99F02925F3DA}"/>
          </ac:spMkLst>
        </pc:spChg>
        <pc:spChg chg="mod">
          <ac:chgData name="hassan MH" userId="84cd2103f36ef0dc" providerId="LiveId" clId="{DEB09C12-C376-40B2-8D42-A50FB6EF1F24}" dt="2022-04-15T16:00:37.818" v="2162" actId="164"/>
          <ac:spMkLst>
            <pc:docMk/>
            <pc:sldMk cId="1120436275" sldId="339"/>
            <ac:spMk id="19" creationId="{7E8CC648-F614-4CAD-A77C-B728931F7DAC}"/>
          </ac:spMkLst>
        </pc:spChg>
        <pc:spChg chg="mod">
          <ac:chgData name="hassan MH" userId="84cd2103f36ef0dc" providerId="LiveId" clId="{DEB09C12-C376-40B2-8D42-A50FB6EF1F24}" dt="2022-04-15T16:00:39.414" v="2163" actId="164"/>
          <ac:spMkLst>
            <pc:docMk/>
            <pc:sldMk cId="1120436275" sldId="339"/>
            <ac:spMk id="25" creationId="{33AEC07B-32FC-4303-A244-D1CA32499EAB}"/>
          </ac:spMkLst>
        </pc:spChg>
        <pc:spChg chg="mod">
          <ac:chgData name="hassan MH" userId="84cd2103f36ef0dc" providerId="LiveId" clId="{DEB09C12-C376-40B2-8D42-A50FB6EF1F24}" dt="2022-04-15T16:00:35.501" v="2161" actId="164"/>
          <ac:spMkLst>
            <pc:docMk/>
            <pc:sldMk cId="1120436275" sldId="339"/>
            <ac:spMk id="32" creationId="{718BC350-EB26-41AA-96FA-4BF6B9B28A9E}"/>
          </ac:spMkLst>
        </pc:spChg>
        <pc:spChg chg="mod">
          <ac:chgData name="hassan MH" userId="84cd2103f36ef0dc" providerId="LiveId" clId="{DEB09C12-C376-40B2-8D42-A50FB6EF1F24}" dt="2022-04-15T16:00:39.414" v="2163" actId="164"/>
          <ac:spMkLst>
            <pc:docMk/>
            <pc:sldMk cId="1120436275" sldId="339"/>
            <ac:spMk id="33" creationId="{5EF1032A-E05C-42D7-94E4-0BCC713586E3}"/>
          </ac:spMkLst>
        </pc:spChg>
        <pc:spChg chg="mod">
          <ac:chgData name="hassan MH" userId="84cd2103f36ef0dc" providerId="LiveId" clId="{DEB09C12-C376-40B2-8D42-A50FB6EF1F24}" dt="2022-04-15T16:00:37.818" v="2162" actId="164"/>
          <ac:spMkLst>
            <pc:docMk/>
            <pc:sldMk cId="1120436275" sldId="339"/>
            <ac:spMk id="34" creationId="{9F56760A-0864-45A0-8EBD-09C5B9EFEA1B}"/>
          </ac:spMkLst>
        </pc:spChg>
        <pc:grpChg chg="mod">
          <ac:chgData name="hassan MH" userId="84cd2103f36ef0dc" providerId="LiveId" clId="{DEB09C12-C376-40B2-8D42-A50FB6EF1F24}" dt="2022-04-15T16:00:35.501" v="2161" actId="164"/>
          <ac:grpSpMkLst>
            <pc:docMk/>
            <pc:sldMk cId="1120436275" sldId="339"/>
            <ac:grpSpMk id="2" creationId="{5F58608A-4C84-43B6-99BC-B72549C8D7DB}"/>
          </ac:grpSpMkLst>
        </pc:grpChg>
        <pc:grpChg chg="mod">
          <ac:chgData name="hassan MH" userId="84cd2103f36ef0dc" providerId="LiveId" clId="{DEB09C12-C376-40B2-8D42-A50FB6EF1F24}" dt="2022-04-15T16:00:37.818" v="2162" actId="164"/>
          <ac:grpSpMkLst>
            <pc:docMk/>
            <pc:sldMk cId="1120436275" sldId="339"/>
            <ac:grpSpMk id="3" creationId="{09153FA2-219A-4054-84F9-DC020DBC9144}"/>
          </ac:grpSpMkLst>
        </pc:grpChg>
        <pc:grpChg chg="add mod">
          <ac:chgData name="hassan MH" userId="84cd2103f36ef0dc" providerId="LiveId" clId="{DEB09C12-C376-40B2-8D42-A50FB6EF1F24}" dt="2022-04-15T16:00:35.501" v="2161" actId="164"/>
          <ac:grpSpMkLst>
            <pc:docMk/>
            <pc:sldMk cId="1120436275" sldId="339"/>
            <ac:grpSpMk id="4" creationId="{D8AECE84-D3AB-4756-9679-41C077065BFD}"/>
          </ac:grpSpMkLst>
        </pc:grpChg>
        <pc:grpChg chg="add mod">
          <ac:chgData name="hassan MH" userId="84cd2103f36ef0dc" providerId="LiveId" clId="{DEB09C12-C376-40B2-8D42-A50FB6EF1F24}" dt="2022-04-15T16:00:42.403" v="2165" actId="1076"/>
          <ac:grpSpMkLst>
            <pc:docMk/>
            <pc:sldMk cId="1120436275" sldId="339"/>
            <ac:grpSpMk id="5" creationId="{D26C356C-4BCC-4262-A3EB-318FC43D47E9}"/>
          </ac:grpSpMkLst>
        </pc:grpChg>
        <pc:grpChg chg="add mod">
          <ac:chgData name="hassan MH" userId="84cd2103f36ef0dc" providerId="LiveId" clId="{DEB09C12-C376-40B2-8D42-A50FB6EF1F24}" dt="2022-04-15T16:00:39.414" v="2163" actId="164"/>
          <ac:grpSpMkLst>
            <pc:docMk/>
            <pc:sldMk cId="1120436275" sldId="339"/>
            <ac:grpSpMk id="6" creationId="{47E25C60-5FDA-4F21-8C1F-A064254EA425}"/>
          </ac:grpSpMkLst>
        </pc:grpChg>
        <pc:grpChg chg="mod">
          <ac:chgData name="hassan MH" userId="84cd2103f36ef0dc" providerId="LiveId" clId="{DEB09C12-C376-40B2-8D42-A50FB6EF1F24}" dt="2022-04-15T16:00:39.414" v="2163" actId="164"/>
          <ac:grpSpMkLst>
            <pc:docMk/>
            <pc:sldMk cId="1120436275" sldId="339"/>
            <ac:grpSpMk id="29" creationId="{051D4F35-015D-4EAB-BCA7-5FB612DE3719}"/>
          </ac:grpSpMkLst>
        </pc:grpChg>
        <pc:picChg chg="del">
          <ac:chgData name="hassan MH" userId="84cd2103f36ef0dc" providerId="LiveId" clId="{DEB09C12-C376-40B2-8D42-A50FB6EF1F24}" dt="2022-04-15T16:06:35.463" v="2238" actId="478"/>
          <ac:picMkLst>
            <pc:docMk/>
            <pc:sldMk cId="1120436275" sldId="339"/>
            <ac:picMk id="22" creationId="{8E954309-8309-435D-AD98-CED17F6DCDD2}"/>
          </ac:picMkLst>
        </pc:picChg>
      </pc:sldChg>
      <pc:sldChg chg="addSp delSp modSp add mod modNotesTx">
        <pc:chgData name="hassan MH" userId="84cd2103f36ef0dc" providerId="LiveId" clId="{DEB09C12-C376-40B2-8D42-A50FB6EF1F24}" dt="2022-04-15T16:59:55.829" v="2341" actId="1076"/>
        <pc:sldMkLst>
          <pc:docMk/>
          <pc:sldMk cId="2104249314" sldId="340"/>
        </pc:sldMkLst>
        <pc:spChg chg="del">
          <ac:chgData name="hassan MH" userId="84cd2103f36ef0dc" providerId="LiveId" clId="{DEB09C12-C376-40B2-8D42-A50FB6EF1F24}" dt="2022-04-15T16:01:51.155" v="2187" actId="478"/>
          <ac:spMkLst>
            <pc:docMk/>
            <pc:sldMk cId="2104249314" sldId="340"/>
            <ac:spMk id="28" creationId="{F5A99E9D-B218-49DD-8388-25DA759D7FE1}"/>
          </ac:spMkLst>
        </pc:spChg>
        <pc:spChg chg="mod">
          <ac:chgData name="hassan MH" userId="84cd2103f36ef0dc" providerId="LiveId" clId="{DEB09C12-C376-40B2-8D42-A50FB6EF1F24}" dt="2022-04-15T15:10:24.153" v="1423" actId="20577"/>
          <ac:spMkLst>
            <pc:docMk/>
            <pc:sldMk cId="2104249314" sldId="340"/>
            <ac:spMk id="31" creationId="{1AF59666-C334-4C56-8EB4-11CEFD4F12F8}"/>
          </ac:spMkLst>
        </pc:spChg>
        <pc:spChg chg="mod">
          <ac:chgData name="hassan MH" userId="84cd2103f36ef0dc" providerId="LiveId" clId="{DEB09C12-C376-40B2-8D42-A50FB6EF1F24}" dt="2022-04-15T16:01:47.545" v="2186" actId="164"/>
          <ac:spMkLst>
            <pc:docMk/>
            <pc:sldMk cId="2104249314" sldId="340"/>
            <ac:spMk id="32" creationId="{D8006052-8C72-4DE3-8ED1-AD19A69D62FE}"/>
          </ac:spMkLst>
        </pc:spChg>
        <pc:spChg chg="mod">
          <ac:chgData name="hassan MH" userId="84cd2103f36ef0dc" providerId="LiveId" clId="{DEB09C12-C376-40B2-8D42-A50FB6EF1F24}" dt="2022-04-15T15:18:51.932" v="1542" actId="207"/>
          <ac:spMkLst>
            <pc:docMk/>
            <pc:sldMk cId="2104249314" sldId="340"/>
            <ac:spMk id="226" creationId="{30D26BA1-E98A-494B-A1D6-BD30668F1C47}"/>
          </ac:spMkLst>
        </pc:spChg>
        <pc:spChg chg="mod">
          <ac:chgData name="hassan MH" userId="84cd2103f36ef0dc" providerId="LiveId" clId="{DEB09C12-C376-40B2-8D42-A50FB6EF1F24}" dt="2022-04-15T15:19:13.328" v="1553" actId="208"/>
          <ac:spMkLst>
            <pc:docMk/>
            <pc:sldMk cId="2104249314" sldId="340"/>
            <ac:spMk id="229" creationId="{B8EBB0C1-7488-4F12-8B25-5DFAB23566AE}"/>
          </ac:spMkLst>
        </pc:spChg>
        <pc:spChg chg="mod">
          <ac:chgData name="hassan MH" userId="84cd2103f36ef0dc" providerId="LiveId" clId="{DEB09C12-C376-40B2-8D42-A50FB6EF1F24}" dt="2022-04-15T15:19:15.553" v="1554" actId="208"/>
          <ac:spMkLst>
            <pc:docMk/>
            <pc:sldMk cId="2104249314" sldId="340"/>
            <ac:spMk id="230" creationId="{FE9F3813-C7CA-4696-9973-3DF723F61748}"/>
          </ac:spMkLst>
        </pc:spChg>
        <pc:spChg chg="mod">
          <ac:chgData name="hassan MH" userId="84cd2103f36ef0dc" providerId="LiveId" clId="{DEB09C12-C376-40B2-8D42-A50FB6EF1F24}" dt="2022-04-15T15:19:16.706" v="1555" actId="208"/>
          <ac:spMkLst>
            <pc:docMk/>
            <pc:sldMk cId="2104249314" sldId="340"/>
            <ac:spMk id="231" creationId="{8DBD2116-97C5-4D55-A739-DA8F78FDB017}"/>
          </ac:spMkLst>
        </pc:spChg>
        <pc:spChg chg="mod">
          <ac:chgData name="hassan MH" userId="84cd2103f36ef0dc" providerId="LiveId" clId="{DEB09C12-C376-40B2-8D42-A50FB6EF1F24}" dt="2022-04-15T15:19:18.082" v="1556" actId="208"/>
          <ac:spMkLst>
            <pc:docMk/>
            <pc:sldMk cId="2104249314" sldId="340"/>
            <ac:spMk id="232" creationId="{A3D2783C-DACF-453D-9371-A348CF229AD2}"/>
          </ac:spMkLst>
        </pc:spChg>
        <pc:spChg chg="mod">
          <ac:chgData name="hassan MH" userId="84cd2103f36ef0dc" providerId="LiveId" clId="{DEB09C12-C376-40B2-8D42-A50FB6EF1F24}" dt="2022-04-15T15:09:49.052" v="1414" actId="20577"/>
          <ac:spMkLst>
            <pc:docMk/>
            <pc:sldMk cId="2104249314" sldId="340"/>
            <ac:spMk id="241" creationId="{BF991983-0F66-43CE-AE92-7889CA41A22D}"/>
          </ac:spMkLst>
        </pc:spChg>
        <pc:grpChg chg="add mod">
          <ac:chgData name="hassan MH" userId="84cd2103f36ef0dc" providerId="LiveId" clId="{DEB09C12-C376-40B2-8D42-A50FB6EF1F24}" dt="2022-04-15T16:01:47.545" v="2186" actId="164"/>
          <ac:grpSpMkLst>
            <pc:docMk/>
            <pc:sldMk cId="2104249314" sldId="340"/>
            <ac:grpSpMk id="2" creationId="{AD44B71B-83C2-427A-99B0-46DF67158449}"/>
          </ac:grpSpMkLst>
        </pc:grpChg>
        <pc:grpChg chg="mod">
          <ac:chgData name="hassan MH" userId="84cd2103f36ef0dc" providerId="LiveId" clId="{DEB09C12-C376-40B2-8D42-A50FB6EF1F24}" dt="2022-04-15T16:01:47.545" v="2186" actId="164"/>
          <ac:grpSpMkLst>
            <pc:docMk/>
            <pc:sldMk cId="2104249314" sldId="340"/>
            <ac:grpSpMk id="96" creationId="{CF0204E8-ACCF-4EA9-AA19-4702DB190FCA}"/>
          </ac:grpSpMkLst>
        </pc:grpChg>
        <pc:grpChg chg="add del mod">
          <ac:chgData name="hassan MH" userId="84cd2103f36ef0dc" providerId="LiveId" clId="{DEB09C12-C376-40B2-8D42-A50FB6EF1F24}" dt="2022-04-15T16:59:50.599" v="2338" actId="21"/>
          <ac:grpSpMkLst>
            <pc:docMk/>
            <pc:sldMk cId="2104249314" sldId="340"/>
            <ac:grpSpMk id="204" creationId="{AC7F5205-B9AF-4513-928E-92C6A4100F6C}"/>
          </ac:grpSpMkLst>
        </pc:grpChg>
        <pc:picChg chg="add del mod">
          <ac:chgData name="hassan MH" userId="84cd2103f36ef0dc" providerId="LiveId" clId="{DEB09C12-C376-40B2-8D42-A50FB6EF1F24}" dt="2022-04-15T16:58:36.897" v="2306"/>
          <ac:picMkLst>
            <pc:docMk/>
            <pc:sldMk cId="2104249314" sldId="340"/>
            <ac:picMk id="3" creationId="{E6D39550-AB1E-454A-A6B1-959C2ADA7B2B}"/>
          </ac:picMkLst>
        </pc:picChg>
        <pc:picChg chg="add mod">
          <ac:chgData name="hassan MH" userId="84cd2103f36ef0dc" providerId="LiveId" clId="{DEB09C12-C376-40B2-8D42-A50FB6EF1F24}" dt="2022-04-15T16:59:55.829" v="2341" actId="1076"/>
          <ac:picMkLst>
            <pc:docMk/>
            <pc:sldMk cId="2104249314" sldId="340"/>
            <ac:picMk id="4" creationId="{02B36696-FD6D-47FD-83B4-305624C3B9E5}"/>
          </ac:picMkLst>
        </pc:picChg>
        <pc:picChg chg="del">
          <ac:chgData name="hassan MH" userId="84cd2103f36ef0dc" providerId="LiveId" clId="{DEB09C12-C376-40B2-8D42-A50FB6EF1F24}" dt="2022-04-15T16:01:51.155" v="2187" actId="478"/>
          <ac:picMkLst>
            <pc:docMk/>
            <pc:sldMk cId="2104249314" sldId="340"/>
            <ac:picMk id="22" creationId="{8E954309-8309-435D-AD98-CED17F6DCDD2}"/>
          </ac:picMkLst>
        </pc:picChg>
        <pc:picChg chg="del">
          <ac:chgData name="hassan MH" userId="84cd2103f36ef0dc" providerId="LiveId" clId="{DEB09C12-C376-40B2-8D42-A50FB6EF1F24}" dt="2022-04-15T16:01:51.155" v="2187" actId="478"/>
          <ac:picMkLst>
            <pc:docMk/>
            <pc:sldMk cId="2104249314" sldId="340"/>
            <ac:picMk id="24" creationId="{D82FCFA6-E29F-4EDE-B510-0F8F15D93F92}"/>
          </ac:picMkLst>
        </pc:picChg>
      </pc:sldChg>
      <pc:sldChg chg="del">
        <pc:chgData name="hassan MH" userId="84cd2103f36ef0dc" providerId="LiveId" clId="{DEB09C12-C376-40B2-8D42-A50FB6EF1F24}" dt="2022-04-15T12:33:46.260" v="0" actId="47"/>
        <pc:sldMkLst>
          <pc:docMk/>
          <pc:sldMk cId="3128794951" sldId="340"/>
        </pc:sldMkLst>
      </pc:sldChg>
      <pc:sldChg chg="del">
        <pc:chgData name="hassan MH" userId="84cd2103f36ef0dc" providerId="LiveId" clId="{DEB09C12-C376-40B2-8D42-A50FB6EF1F24}" dt="2022-04-15T12:33:46.260" v="0" actId="47"/>
        <pc:sldMkLst>
          <pc:docMk/>
          <pc:sldMk cId="3138501502" sldId="341"/>
        </pc:sldMkLst>
      </pc:sldChg>
      <pc:sldChg chg="addSp delSp modSp add mod replId modNotesTx">
        <pc:chgData name="hassan MH" userId="84cd2103f36ef0dc" providerId="LiveId" clId="{DEB09C12-C376-40B2-8D42-A50FB6EF1F24}" dt="2022-04-15T16:59:43.991" v="2336" actId="1076"/>
        <pc:sldMkLst>
          <pc:docMk/>
          <pc:sldMk cId="4208543937" sldId="341"/>
        </pc:sldMkLst>
        <pc:spChg chg="mod">
          <ac:chgData name="hassan MH" userId="84cd2103f36ef0dc" providerId="LiveId" clId="{DEB09C12-C376-40B2-8D42-A50FB6EF1F24}" dt="2022-04-15T15:16:22.510" v="1508" actId="27803"/>
          <ac:spMkLst>
            <pc:docMk/>
            <pc:sldMk cId="4208543937" sldId="341"/>
            <ac:spMk id="12" creationId="{38063B9D-E979-47D0-9273-4810139480DE}"/>
          </ac:spMkLst>
        </pc:spChg>
        <pc:spChg chg="mod">
          <ac:chgData name="hassan MH" userId="84cd2103f36ef0dc" providerId="LiveId" clId="{DEB09C12-C376-40B2-8D42-A50FB6EF1F24}" dt="2022-04-15T15:17:29.863" v="1524" actId="1076"/>
          <ac:spMkLst>
            <pc:docMk/>
            <pc:sldMk cId="4208543937" sldId="341"/>
            <ac:spMk id="13" creationId="{10953DA8-2034-4987-84AE-99F02925F3DA}"/>
          </ac:spMkLst>
        </pc:spChg>
        <pc:spChg chg="mod">
          <ac:chgData name="hassan MH" userId="84cd2103f36ef0dc" providerId="LiveId" clId="{DEB09C12-C376-40B2-8D42-A50FB6EF1F24}" dt="2022-04-15T15:16:22.510" v="1508" actId="27803"/>
          <ac:spMkLst>
            <pc:docMk/>
            <pc:sldMk cId="4208543937" sldId="341"/>
            <ac:spMk id="14" creationId="{E2CA3CA3-4BAA-4061-B20A-E0948F5CC32B}"/>
          </ac:spMkLst>
        </pc:spChg>
        <pc:spChg chg="mod">
          <ac:chgData name="hassan MH" userId="84cd2103f36ef0dc" providerId="LiveId" clId="{DEB09C12-C376-40B2-8D42-A50FB6EF1F24}" dt="2022-04-15T15:16:22.510" v="1508" actId="27803"/>
          <ac:spMkLst>
            <pc:docMk/>
            <pc:sldMk cId="4208543937" sldId="341"/>
            <ac:spMk id="15" creationId="{CC82DB05-CAB7-4713-912B-80C48F2B01B0}"/>
          </ac:spMkLst>
        </pc:spChg>
        <pc:spChg chg="mod">
          <ac:chgData name="hassan MH" userId="84cd2103f36ef0dc" providerId="LiveId" clId="{DEB09C12-C376-40B2-8D42-A50FB6EF1F24}" dt="2022-04-15T15:16:22.510" v="1508" actId="27803"/>
          <ac:spMkLst>
            <pc:docMk/>
            <pc:sldMk cId="4208543937" sldId="341"/>
            <ac:spMk id="16" creationId="{B33A8EBF-400A-419D-9113-2729E38AE0A3}"/>
          </ac:spMkLst>
        </pc:spChg>
        <pc:spChg chg="mod">
          <ac:chgData name="hassan MH" userId="84cd2103f36ef0dc" providerId="LiveId" clId="{DEB09C12-C376-40B2-8D42-A50FB6EF1F24}" dt="2022-04-15T15:16:22.510" v="1508" actId="27803"/>
          <ac:spMkLst>
            <pc:docMk/>
            <pc:sldMk cId="4208543937" sldId="341"/>
            <ac:spMk id="21" creationId="{E527591C-08E3-4C7B-AC9D-1840F35FA63C}"/>
          </ac:spMkLst>
        </pc:spChg>
        <pc:spChg chg="mod">
          <ac:chgData name="hassan MH" userId="84cd2103f36ef0dc" providerId="LiveId" clId="{DEB09C12-C376-40B2-8D42-A50FB6EF1F24}" dt="2022-04-15T15:16:22.510" v="1508" actId="27803"/>
          <ac:spMkLst>
            <pc:docMk/>
            <pc:sldMk cId="4208543937" sldId="341"/>
            <ac:spMk id="23" creationId="{31E9EC8E-ADFB-410B-AD71-273162DE87BC}"/>
          </ac:spMkLst>
        </pc:spChg>
        <pc:spChg chg="mod">
          <ac:chgData name="hassan MH" userId="84cd2103f36ef0dc" providerId="LiveId" clId="{DEB09C12-C376-40B2-8D42-A50FB6EF1F24}" dt="2022-04-15T15:16:22.510" v="1508" actId="27803"/>
          <ac:spMkLst>
            <pc:docMk/>
            <pc:sldMk cId="4208543937" sldId="341"/>
            <ac:spMk id="25" creationId="{A5CBCE3B-AC1B-4861-AE43-A3203A075B00}"/>
          </ac:spMkLst>
        </pc:spChg>
        <pc:spChg chg="del">
          <ac:chgData name="hassan MH" userId="84cd2103f36ef0dc" providerId="LiveId" clId="{DEB09C12-C376-40B2-8D42-A50FB6EF1F24}" dt="2022-04-15T16:01:59.553" v="2190" actId="478"/>
          <ac:spMkLst>
            <pc:docMk/>
            <pc:sldMk cId="4208543937" sldId="341"/>
            <ac:spMk id="28" creationId="{F5A99E9D-B218-49DD-8388-25DA759D7FE1}"/>
          </ac:spMkLst>
        </pc:spChg>
        <pc:spChg chg="mod">
          <ac:chgData name="hassan MH" userId="84cd2103f36ef0dc" providerId="LiveId" clId="{DEB09C12-C376-40B2-8D42-A50FB6EF1F24}" dt="2022-04-15T15:16:22.510" v="1508" actId="27803"/>
          <ac:spMkLst>
            <pc:docMk/>
            <pc:sldMk cId="4208543937" sldId="341"/>
            <ac:spMk id="29" creationId="{1B5BBB17-15E0-45B0-B843-D4EA3B52B3DB}"/>
          </ac:spMkLst>
        </pc:spChg>
        <pc:spChg chg="mod">
          <ac:chgData name="hassan MH" userId="84cd2103f36ef0dc" providerId="LiveId" clId="{DEB09C12-C376-40B2-8D42-A50FB6EF1F24}" dt="2022-04-15T15:17:16.052" v="1521" actId="207"/>
          <ac:spMkLst>
            <pc:docMk/>
            <pc:sldMk cId="4208543937" sldId="341"/>
            <ac:spMk id="30" creationId="{6723C7D5-2013-40FA-AECC-AF87D81D1902}"/>
          </ac:spMkLst>
        </pc:spChg>
        <pc:spChg chg="mod">
          <ac:chgData name="hassan MH" userId="84cd2103f36ef0dc" providerId="LiveId" clId="{DEB09C12-C376-40B2-8D42-A50FB6EF1F24}" dt="2022-04-15T16:01:55.979" v="2188" actId="164"/>
          <ac:spMkLst>
            <pc:docMk/>
            <pc:sldMk cId="4208543937" sldId="341"/>
            <ac:spMk id="32" creationId="{D8006052-8C72-4DE3-8ED1-AD19A69D62FE}"/>
          </ac:spMkLst>
        </pc:spChg>
        <pc:spChg chg="mod">
          <ac:chgData name="hassan MH" userId="84cd2103f36ef0dc" providerId="LiveId" clId="{DEB09C12-C376-40B2-8D42-A50FB6EF1F24}" dt="2022-04-15T15:16:22.510" v="1508" actId="27803"/>
          <ac:spMkLst>
            <pc:docMk/>
            <pc:sldMk cId="4208543937" sldId="341"/>
            <ac:spMk id="35" creationId="{AC6E6D7A-2658-4827-A172-15132017E2E3}"/>
          </ac:spMkLst>
        </pc:spChg>
        <pc:spChg chg="mod">
          <ac:chgData name="hassan MH" userId="84cd2103f36ef0dc" providerId="LiveId" clId="{DEB09C12-C376-40B2-8D42-A50FB6EF1F24}" dt="2022-04-15T15:16:22.510" v="1508" actId="27803"/>
          <ac:spMkLst>
            <pc:docMk/>
            <pc:sldMk cId="4208543937" sldId="341"/>
            <ac:spMk id="36" creationId="{0869A380-B7E3-496D-8BD4-C48F996ACA90}"/>
          </ac:spMkLst>
        </pc:spChg>
        <pc:spChg chg="mod">
          <ac:chgData name="hassan MH" userId="84cd2103f36ef0dc" providerId="LiveId" clId="{DEB09C12-C376-40B2-8D42-A50FB6EF1F24}" dt="2022-04-15T15:16:22.510" v="1508" actId="27803"/>
          <ac:spMkLst>
            <pc:docMk/>
            <pc:sldMk cId="4208543937" sldId="341"/>
            <ac:spMk id="37" creationId="{D7CE0779-B525-469D-A8F4-542339F83371}"/>
          </ac:spMkLst>
        </pc:spChg>
        <pc:spChg chg="mod">
          <ac:chgData name="hassan MH" userId="84cd2103f36ef0dc" providerId="LiveId" clId="{DEB09C12-C376-40B2-8D42-A50FB6EF1F24}" dt="2022-04-15T15:16:22.510" v="1508" actId="27803"/>
          <ac:spMkLst>
            <pc:docMk/>
            <pc:sldMk cId="4208543937" sldId="341"/>
            <ac:spMk id="38" creationId="{26013B53-0D94-452E-8559-1AB8892ECE7D}"/>
          </ac:spMkLst>
        </pc:spChg>
        <pc:spChg chg="mod">
          <ac:chgData name="hassan MH" userId="84cd2103f36ef0dc" providerId="LiveId" clId="{DEB09C12-C376-40B2-8D42-A50FB6EF1F24}" dt="2022-04-15T15:16:22.510" v="1508" actId="27803"/>
          <ac:spMkLst>
            <pc:docMk/>
            <pc:sldMk cId="4208543937" sldId="341"/>
            <ac:spMk id="39" creationId="{9115683C-AEEB-468C-9306-BCBBC4BDE879}"/>
          </ac:spMkLst>
        </pc:spChg>
        <pc:spChg chg="mod">
          <ac:chgData name="hassan MH" userId="84cd2103f36ef0dc" providerId="LiveId" clId="{DEB09C12-C376-40B2-8D42-A50FB6EF1F24}" dt="2022-04-15T15:17:09.476" v="1519" actId="207"/>
          <ac:spMkLst>
            <pc:docMk/>
            <pc:sldMk cId="4208543937" sldId="341"/>
            <ac:spMk id="41" creationId="{AE072679-BBB0-4711-8326-6DF3BCE80416}"/>
          </ac:spMkLst>
        </pc:spChg>
        <pc:spChg chg="mod">
          <ac:chgData name="hassan MH" userId="84cd2103f36ef0dc" providerId="LiveId" clId="{DEB09C12-C376-40B2-8D42-A50FB6EF1F24}" dt="2022-04-15T15:17:14.067" v="1520" actId="207"/>
          <ac:spMkLst>
            <pc:docMk/>
            <pc:sldMk cId="4208543937" sldId="341"/>
            <ac:spMk id="42" creationId="{1640CA11-BD72-4FDE-8AFF-6CF50B54EFB4}"/>
          </ac:spMkLst>
        </pc:spChg>
        <pc:spChg chg="mod">
          <ac:chgData name="hassan MH" userId="84cd2103f36ef0dc" providerId="LiveId" clId="{DEB09C12-C376-40B2-8D42-A50FB6EF1F24}" dt="2022-04-15T15:17:09.476" v="1519" actId="207"/>
          <ac:spMkLst>
            <pc:docMk/>
            <pc:sldMk cId="4208543937" sldId="341"/>
            <ac:spMk id="43" creationId="{BF056540-E90B-4BE1-8AD4-EDFA269E4B32}"/>
          </ac:spMkLst>
        </pc:spChg>
        <pc:spChg chg="mod">
          <ac:chgData name="hassan MH" userId="84cd2103f36ef0dc" providerId="LiveId" clId="{DEB09C12-C376-40B2-8D42-A50FB6EF1F24}" dt="2022-04-15T15:17:09.476" v="1519" actId="207"/>
          <ac:spMkLst>
            <pc:docMk/>
            <pc:sldMk cId="4208543937" sldId="341"/>
            <ac:spMk id="44" creationId="{DD4F89C0-EC76-4D07-92C8-FC518F80B6B8}"/>
          </ac:spMkLst>
        </pc:spChg>
        <pc:spChg chg="mod">
          <ac:chgData name="hassan MH" userId="84cd2103f36ef0dc" providerId="LiveId" clId="{DEB09C12-C376-40B2-8D42-A50FB6EF1F24}" dt="2022-04-15T15:17:09.476" v="1519" actId="207"/>
          <ac:spMkLst>
            <pc:docMk/>
            <pc:sldMk cId="4208543937" sldId="341"/>
            <ac:spMk id="45" creationId="{2DE1ACE1-A4D0-44BF-AF40-6C48B2507DDB}"/>
          </ac:spMkLst>
        </pc:spChg>
        <pc:spChg chg="mod">
          <ac:chgData name="hassan MH" userId="84cd2103f36ef0dc" providerId="LiveId" clId="{DEB09C12-C376-40B2-8D42-A50FB6EF1F24}" dt="2022-04-15T15:17:08.178" v="1517" actId="207"/>
          <ac:spMkLst>
            <pc:docMk/>
            <pc:sldMk cId="4208543937" sldId="341"/>
            <ac:spMk id="47" creationId="{A353D1AC-ADB2-4EF7-BA42-82114469B126}"/>
          </ac:spMkLst>
        </pc:spChg>
        <pc:spChg chg="mod">
          <ac:chgData name="hassan MH" userId="84cd2103f36ef0dc" providerId="LiveId" clId="{DEB09C12-C376-40B2-8D42-A50FB6EF1F24}" dt="2022-04-15T15:17:08.178" v="1517" actId="207"/>
          <ac:spMkLst>
            <pc:docMk/>
            <pc:sldMk cId="4208543937" sldId="341"/>
            <ac:spMk id="48" creationId="{67365A8A-2C4D-47D2-92A7-83E10C4E1D03}"/>
          </ac:spMkLst>
        </pc:spChg>
        <pc:spChg chg="mod">
          <ac:chgData name="hassan MH" userId="84cd2103f36ef0dc" providerId="LiveId" clId="{DEB09C12-C376-40B2-8D42-A50FB6EF1F24}" dt="2022-04-15T15:17:08.178" v="1517" actId="207"/>
          <ac:spMkLst>
            <pc:docMk/>
            <pc:sldMk cId="4208543937" sldId="341"/>
            <ac:spMk id="49" creationId="{21928BFC-59CA-45BB-B221-1D5E4A2B113A}"/>
          </ac:spMkLst>
        </pc:spChg>
        <pc:spChg chg="mod">
          <ac:chgData name="hassan MH" userId="84cd2103f36ef0dc" providerId="LiveId" clId="{DEB09C12-C376-40B2-8D42-A50FB6EF1F24}" dt="2022-04-15T15:17:08.178" v="1517" actId="207"/>
          <ac:spMkLst>
            <pc:docMk/>
            <pc:sldMk cId="4208543937" sldId="341"/>
            <ac:spMk id="50" creationId="{8F347235-F7E5-4796-B1C4-0971D69A1986}"/>
          </ac:spMkLst>
        </pc:spChg>
        <pc:spChg chg="mod">
          <ac:chgData name="hassan MH" userId="84cd2103f36ef0dc" providerId="LiveId" clId="{DEB09C12-C376-40B2-8D42-A50FB6EF1F24}" dt="2022-04-15T15:17:08.178" v="1517" actId="207"/>
          <ac:spMkLst>
            <pc:docMk/>
            <pc:sldMk cId="4208543937" sldId="341"/>
            <ac:spMk id="51" creationId="{696C6128-3FE6-4FFD-AB39-52AB13D86D92}"/>
          </ac:spMkLst>
        </pc:spChg>
        <pc:spChg chg="mod">
          <ac:chgData name="hassan MH" userId="84cd2103f36ef0dc" providerId="LiveId" clId="{DEB09C12-C376-40B2-8D42-A50FB6EF1F24}" dt="2022-04-15T15:16:30.212" v="1510" actId="207"/>
          <ac:spMkLst>
            <pc:docMk/>
            <pc:sldMk cId="4208543937" sldId="341"/>
            <ac:spMk id="53" creationId="{21DC87A5-D578-4029-A94B-C18192653A61}"/>
          </ac:spMkLst>
        </pc:spChg>
        <pc:spChg chg="mod">
          <ac:chgData name="hassan MH" userId="84cd2103f36ef0dc" providerId="LiveId" clId="{DEB09C12-C376-40B2-8D42-A50FB6EF1F24}" dt="2022-04-15T15:16:32.890" v="1511" actId="207"/>
          <ac:spMkLst>
            <pc:docMk/>
            <pc:sldMk cId="4208543937" sldId="341"/>
            <ac:spMk id="79" creationId="{5546CCBC-0B57-486D-90FF-4C7B0078D745}"/>
          </ac:spMkLst>
        </pc:spChg>
        <pc:spChg chg="mod">
          <ac:chgData name="hassan MH" userId="84cd2103f36ef0dc" providerId="LiveId" clId="{DEB09C12-C376-40B2-8D42-A50FB6EF1F24}" dt="2022-04-15T15:16:30.212" v="1510" actId="207"/>
          <ac:spMkLst>
            <pc:docMk/>
            <pc:sldMk cId="4208543937" sldId="341"/>
            <ac:spMk id="81" creationId="{3EDA238F-270C-4B5E-BB56-07CDBF4DB1FA}"/>
          </ac:spMkLst>
        </pc:spChg>
        <pc:spChg chg="mod">
          <ac:chgData name="hassan MH" userId="84cd2103f36ef0dc" providerId="LiveId" clId="{DEB09C12-C376-40B2-8D42-A50FB6EF1F24}" dt="2022-04-15T15:16:30.212" v="1510" actId="207"/>
          <ac:spMkLst>
            <pc:docMk/>
            <pc:sldMk cId="4208543937" sldId="341"/>
            <ac:spMk id="82" creationId="{C8391E4D-FE80-465A-B2F7-9B5160C1DCE2}"/>
          </ac:spMkLst>
        </pc:spChg>
        <pc:spChg chg="mod">
          <ac:chgData name="hassan MH" userId="84cd2103f36ef0dc" providerId="LiveId" clId="{DEB09C12-C376-40B2-8D42-A50FB6EF1F24}" dt="2022-04-15T15:16:30.212" v="1510" actId="207"/>
          <ac:spMkLst>
            <pc:docMk/>
            <pc:sldMk cId="4208543937" sldId="341"/>
            <ac:spMk id="83" creationId="{AC9B1AAF-F202-4CC1-953C-5B41CF2F2669}"/>
          </ac:spMkLst>
        </pc:spChg>
        <pc:spChg chg="mod">
          <ac:chgData name="hassan MH" userId="84cd2103f36ef0dc" providerId="LiveId" clId="{DEB09C12-C376-40B2-8D42-A50FB6EF1F24}" dt="2022-04-15T15:16:30.212" v="1510" actId="207"/>
          <ac:spMkLst>
            <pc:docMk/>
            <pc:sldMk cId="4208543937" sldId="341"/>
            <ac:spMk id="84" creationId="{41BBA506-FD84-4A75-9186-97AAE2F09A5B}"/>
          </ac:spMkLst>
        </pc:spChg>
        <pc:spChg chg="mod">
          <ac:chgData name="hassan MH" userId="84cd2103f36ef0dc" providerId="LiveId" clId="{DEB09C12-C376-40B2-8D42-A50FB6EF1F24}" dt="2022-04-15T15:16:30.212" v="1510" actId="207"/>
          <ac:spMkLst>
            <pc:docMk/>
            <pc:sldMk cId="4208543937" sldId="341"/>
            <ac:spMk id="85" creationId="{FCB337F4-6224-4A7A-8F7C-38127D29FFE4}"/>
          </ac:spMkLst>
        </pc:spChg>
        <pc:spChg chg="mod">
          <ac:chgData name="hassan MH" userId="84cd2103f36ef0dc" providerId="LiveId" clId="{DEB09C12-C376-40B2-8D42-A50FB6EF1F24}" dt="2022-04-15T15:16:22.510" v="1508" actId="27803"/>
          <ac:spMkLst>
            <pc:docMk/>
            <pc:sldMk cId="4208543937" sldId="341"/>
            <ac:spMk id="87" creationId="{A436D388-F8EF-42FA-9C15-FCE21944DAD0}"/>
          </ac:spMkLst>
        </pc:spChg>
        <pc:spChg chg="mod">
          <ac:chgData name="hassan MH" userId="84cd2103f36ef0dc" providerId="LiveId" clId="{DEB09C12-C376-40B2-8D42-A50FB6EF1F24}" dt="2022-04-15T15:16:22.510" v="1508" actId="27803"/>
          <ac:spMkLst>
            <pc:docMk/>
            <pc:sldMk cId="4208543937" sldId="341"/>
            <ac:spMk id="88" creationId="{B3BE20A2-7525-4254-9044-4ECF3EB15D68}"/>
          </ac:spMkLst>
        </pc:spChg>
        <pc:spChg chg="mod">
          <ac:chgData name="hassan MH" userId="84cd2103f36ef0dc" providerId="LiveId" clId="{DEB09C12-C376-40B2-8D42-A50FB6EF1F24}" dt="2022-04-15T15:16:22.510" v="1508" actId="27803"/>
          <ac:spMkLst>
            <pc:docMk/>
            <pc:sldMk cId="4208543937" sldId="341"/>
            <ac:spMk id="89" creationId="{BA581878-6608-4E70-8515-37B6FD8B6132}"/>
          </ac:spMkLst>
        </pc:spChg>
        <pc:spChg chg="mod">
          <ac:chgData name="hassan MH" userId="84cd2103f36ef0dc" providerId="LiveId" clId="{DEB09C12-C376-40B2-8D42-A50FB6EF1F24}" dt="2022-04-15T15:16:22.510" v="1508" actId="27803"/>
          <ac:spMkLst>
            <pc:docMk/>
            <pc:sldMk cId="4208543937" sldId="341"/>
            <ac:spMk id="90" creationId="{A274A6FA-BD3C-4B53-9C7F-D4475E852E91}"/>
          </ac:spMkLst>
        </pc:spChg>
        <pc:spChg chg="mod">
          <ac:chgData name="hassan MH" userId="84cd2103f36ef0dc" providerId="LiveId" clId="{DEB09C12-C376-40B2-8D42-A50FB6EF1F24}" dt="2022-04-15T15:16:22.510" v="1508" actId="27803"/>
          <ac:spMkLst>
            <pc:docMk/>
            <pc:sldMk cId="4208543937" sldId="341"/>
            <ac:spMk id="91" creationId="{F0274A3B-1BF0-4ED6-81F0-E1AC9B054333}"/>
          </ac:spMkLst>
        </pc:spChg>
        <pc:spChg chg="mod">
          <ac:chgData name="hassan MH" userId="84cd2103f36ef0dc" providerId="LiveId" clId="{DEB09C12-C376-40B2-8D42-A50FB6EF1F24}" dt="2022-04-15T15:39:38.276" v="1800"/>
          <ac:spMkLst>
            <pc:docMk/>
            <pc:sldMk cId="4208543937" sldId="341"/>
            <ac:spMk id="198" creationId="{92EB0355-1D18-448E-8A70-622314B7079F}"/>
          </ac:spMkLst>
        </pc:spChg>
        <pc:spChg chg="mod">
          <ac:chgData name="hassan MH" userId="84cd2103f36ef0dc" providerId="LiveId" clId="{DEB09C12-C376-40B2-8D42-A50FB6EF1F24}" dt="2022-04-15T15:39:38.276" v="1800"/>
          <ac:spMkLst>
            <pc:docMk/>
            <pc:sldMk cId="4208543937" sldId="341"/>
            <ac:spMk id="199" creationId="{59FCBB99-BB00-4CBE-BE16-6DD985496509}"/>
          </ac:spMkLst>
        </pc:spChg>
        <pc:spChg chg="mod">
          <ac:chgData name="hassan MH" userId="84cd2103f36ef0dc" providerId="LiveId" clId="{DEB09C12-C376-40B2-8D42-A50FB6EF1F24}" dt="2022-04-15T15:14:18.656" v="1484" actId="20577"/>
          <ac:spMkLst>
            <pc:docMk/>
            <pc:sldMk cId="4208543937" sldId="341"/>
            <ac:spMk id="330" creationId="{CA068C30-7340-45B4-B4F1-E24B7FBCBFC7}"/>
          </ac:spMkLst>
        </pc:spChg>
        <pc:spChg chg="mod">
          <ac:chgData name="hassan MH" userId="84cd2103f36ef0dc" providerId="LiveId" clId="{DEB09C12-C376-40B2-8D42-A50FB6EF1F24}" dt="2022-04-15T15:14:08.116" v="1481" actId="20577"/>
          <ac:spMkLst>
            <pc:docMk/>
            <pc:sldMk cId="4208543937" sldId="341"/>
            <ac:spMk id="331" creationId="{A668A7AD-D360-464C-95CD-05A1817379CF}"/>
          </ac:spMkLst>
        </pc:spChg>
        <pc:spChg chg="mod">
          <ac:chgData name="hassan MH" userId="84cd2103f36ef0dc" providerId="LiveId" clId="{DEB09C12-C376-40B2-8D42-A50FB6EF1F24}" dt="2022-04-15T15:17:25.983" v="1522" actId="14100"/>
          <ac:spMkLst>
            <pc:docMk/>
            <pc:sldMk cId="4208543937" sldId="341"/>
            <ac:spMk id="406" creationId="{D88FA1A5-BE9F-4116-81DE-55055227F11E}"/>
          </ac:spMkLst>
        </pc:spChg>
        <pc:spChg chg="mod">
          <ac:chgData name="hassan MH" userId="84cd2103f36ef0dc" providerId="LiveId" clId="{DEB09C12-C376-40B2-8D42-A50FB6EF1F24}" dt="2022-04-15T15:43:50.647" v="1915" actId="1076"/>
          <ac:spMkLst>
            <pc:docMk/>
            <pc:sldMk cId="4208543937" sldId="341"/>
            <ac:spMk id="413" creationId="{3FFAC284-2644-4688-91D2-445A3203D0C8}"/>
          </ac:spMkLst>
        </pc:spChg>
        <pc:spChg chg="mod">
          <ac:chgData name="hassan MH" userId="84cd2103f36ef0dc" providerId="LiveId" clId="{DEB09C12-C376-40B2-8D42-A50FB6EF1F24}" dt="2022-04-15T15:43:53.623" v="1916" actId="1076"/>
          <ac:spMkLst>
            <pc:docMk/>
            <pc:sldMk cId="4208543937" sldId="341"/>
            <ac:spMk id="414" creationId="{ACE40D3A-AE43-46A7-8395-D3376FD044B0}"/>
          </ac:spMkLst>
        </pc:spChg>
        <pc:spChg chg="mod">
          <ac:chgData name="hassan MH" userId="84cd2103f36ef0dc" providerId="LiveId" clId="{DEB09C12-C376-40B2-8D42-A50FB6EF1F24}" dt="2022-04-15T15:18:31.065" v="1538" actId="207"/>
          <ac:spMkLst>
            <pc:docMk/>
            <pc:sldMk cId="4208543937" sldId="341"/>
            <ac:spMk id="417" creationId="{29F24451-193F-4EB0-8D16-69E4ECBAB49F}"/>
          </ac:spMkLst>
        </pc:spChg>
        <pc:spChg chg="mod">
          <ac:chgData name="hassan MH" userId="84cd2103f36ef0dc" providerId="LiveId" clId="{DEB09C12-C376-40B2-8D42-A50FB6EF1F24}" dt="2022-04-15T15:18:24.664" v="1534" actId="207"/>
          <ac:spMkLst>
            <pc:docMk/>
            <pc:sldMk cId="4208543937" sldId="341"/>
            <ac:spMk id="418" creationId="{8FCB8F74-D2F7-4FC6-8325-AA0C6B05AB3A}"/>
          </ac:spMkLst>
        </pc:spChg>
        <pc:spChg chg="del">
          <ac:chgData name="hassan MH" userId="84cd2103f36ef0dc" providerId="LiveId" clId="{DEB09C12-C376-40B2-8D42-A50FB6EF1F24}" dt="2022-04-15T15:17:53.725" v="1528" actId="478"/>
          <ac:spMkLst>
            <pc:docMk/>
            <pc:sldMk cId="4208543937" sldId="341"/>
            <ac:spMk id="424" creationId="{CD2B7424-95D6-4101-92B5-41E8F3A9BB48}"/>
          </ac:spMkLst>
        </pc:spChg>
        <pc:spChg chg="del">
          <ac:chgData name="hassan MH" userId="84cd2103f36ef0dc" providerId="LiveId" clId="{DEB09C12-C376-40B2-8D42-A50FB6EF1F24}" dt="2022-04-15T15:17:51.524" v="1527" actId="478"/>
          <ac:spMkLst>
            <pc:docMk/>
            <pc:sldMk cId="4208543937" sldId="341"/>
            <ac:spMk id="425" creationId="{3534CC3A-AE9A-4191-A0E5-9011B6D5966E}"/>
          </ac:spMkLst>
        </pc:spChg>
        <pc:spChg chg="mod">
          <ac:chgData name="hassan MH" userId="84cd2103f36ef0dc" providerId="LiveId" clId="{DEB09C12-C376-40B2-8D42-A50FB6EF1F24}" dt="2022-04-15T15:18:26.829" v="1535" actId="207"/>
          <ac:spMkLst>
            <pc:docMk/>
            <pc:sldMk cId="4208543937" sldId="341"/>
            <ac:spMk id="426" creationId="{DEDDF4AE-3A2C-42E7-BE9E-FC1F8B30962B}"/>
          </ac:spMkLst>
        </pc:spChg>
        <pc:spChg chg="mod">
          <ac:chgData name="hassan MH" userId="84cd2103f36ef0dc" providerId="LiveId" clId="{DEB09C12-C376-40B2-8D42-A50FB6EF1F24}" dt="2022-04-15T15:18:28.254" v="1536" actId="207"/>
          <ac:spMkLst>
            <pc:docMk/>
            <pc:sldMk cId="4208543937" sldId="341"/>
            <ac:spMk id="427" creationId="{4A951227-1E9F-45C2-A803-A9CA7DC9DD1F}"/>
          </ac:spMkLst>
        </pc:spChg>
        <pc:grpChg chg="mod topLvl">
          <ac:chgData name="hassan MH" userId="84cd2103f36ef0dc" providerId="LiveId" clId="{DEB09C12-C376-40B2-8D42-A50FB6EF1F24}" dt="2022-04-15T15:15:05.696" v="1491" actId="164"/>
          <ac:grpSpMkLst>
            <pc:docMk/>
            <pc:sldMk cId="4208543937" sldId="341"/>
            <ac:grpSpMk id="2" creationId="{30001C80-E036-4D98-905F-442E8330181B}"/>
          </ac:grpSpMkLst>
        </pc:grpChg>
        <pc:grpChg chg="add mod">
          <ac:chgData name="hassan MH" userId="84cd2103f36ef0dc" providerId="LiveId" clId="{DEB09C12-C376-40B2-8D42-A50FB6EF1F24}" dt="2022-04-15T16:02:03.648" v="2191" actId="164"/>
          <ac:grpSpMkLst>
            <pc:docMk/>
            <pc:sldMk cId="4208543937" sldId="341"/>
            <ac:grpSpMk id="5" creationId="{9ECC7B5F-226B-42B0-B315-AB3A2F92D2B4}"/>
          </ac:grpSpMkLst>
        </pc:grpChg>
        <pc:grpChg chg="del mod">
          <ac:chgData name="hassan MH" userId="84cd2103f36ef0dc" providerId="LiveId" clId="{DEB09C12-C376-40B2-8D42-A50FB6EF1F24}" dt="2022-04-15T15:16:22.510" v="1508" actId="27803"/>
          <ac:grpSpMkLst>
            <pc:docMk/>
            <pc:sldMk cId="4208543937" sldId="341"/>
            <ac:grpSpMk id="6" creationId="{33CB1A7F-F057-4EBC-88E0-24CCCC683892}"/>
          </ac:grpSpMkLst>
        </pc:grpChg>
        <pc:grpChg chg="mod">
          <ac:chgData name="hassan MH" userId="84cd2103f36ef0dc" providerId="LiveId" clId="{DEB09C12-C376-40B2-8D42-A50FB6EF1F24}" dt="2022-04-15T15:17:33.651" v="1525" actId="164"/>
          <ac:grpSpMkLst>
            <pc:docMk/>
            <pc:sldMk cId="4208543937" sldId="341"/>
            <ac:grpSpMk id="11" creationId="{E95D40D7-ECC2-4D8C-A4DF-C87536A5DFC5}"/>
          </ac:grpSpMkLst>
        </pc:grpChg>
        <pc:grpChg chg="mod">
          <ac:chgData name="hassan MH" userId="84cd2103f36ef0dc" providerId="LiveId" clId="{DEB09C12-C376-40B2-8D42-A50FB6EF1F24}" dt="2022-04-15T15:17:33.651" v="1525" actId="164"/>
          <ac:grpSpMkLst>
            <pc:docMk/>
            <pc:sldMk cId="4208543937" sldId="341"/>
            <ac:grpSpMk id="27" creationId="{0519A862-FD88-447E-ACC3-9080636C8DEE}"/>
          </ac:grpSpMkLst>
        </pc:grpChg>
        <pc:grpChg chg="mod">
          <ac:chgData name="hassan MH" userId="84cd2103f36ef0dc" providerId="LiveId" clId="{DEB09C12-C376-40B2-8D42-A50FB6EF1F24}" dt="2022-04-15T15:17:33.651" v="1525" actId="164"/>
          <ac:grpSpMkLst>
            <pc:docMk/>
            <pc:sldMk cId="4208543937" sldId="341"/>
            <ac:grpSpMk id="40" creationId="{C85DA839-154F-4B51-A1CD-822D3D30F022}"/>
          </ac:grpSpMkLst>
        </pc:grpChg>
        <pc:grpChg chg="mod">
          <ac:chgData name="hassan MH" userId="84cd2103f36ef0dc" providerId="LiveId" clId="{DEB09C12-C376-40B2-8D42-A50FB6EF1F24}" dt="2022-04-15T15:17:33.651" v="1525" actId="164"/>
          <ac:grpSpMkLst>
            <pc:docMk/>
            <pc:sldMk cId="4208543937" sldId="341"/>
            <ac:grpSpMk id="46" creationId="{0B6EA1F0-A796-4348-89B2-70DECD3AD991}"/>
          </ac:grpSpMkLst>
        </pc:grpChg>
        <pc:grpChg chg="mod">
          <ac:chgData name="hassan MH" userId="84cd2103f36ef0dc" providerId="LiveId" clId="{DEB09C12-C376-40B2-8D42-A50FB6EF1F24}" dt="2022-04-15T15:17:33.651" v="1525" actId="164"/>
          <ac:grpSpMkLst>
            <pc:docMk/>
            <pc:sldMk cId="4208543937" sldId="341"/>
            <ac:grpSpMk id="52" creationId="{44BBD3ED-7669-4FAE-AE1A-CD6F7C6CC456}"/>
          </ac:grpSpMkLst>
        </pc:grpChg>
        <pc:grpChg chg="del">
          <ac:chgData name="hassan MH" userId="84cd2103f36ef0dc" providerId="LiveId" clId="{DEB09C12-C376-40B2-8D42-A50FB6EF1F24}" dt="2022-04-15T15:14:31.951" v="1485" actId="478"/>
          <ac:grpSpMkLst>
            <pc:docMk/>
            <pc:sldMk cId="4208543937" sldId="341"/>
            <ac:grpSpMk id="80" creationId="{BE178148-E548-4046-9F4C-B055A60BB5A9}"/>
          </ac:grpSpMkLst>
        </pc:grpChg>
        <pc:grpChg chg="mod">
          <ac:chgData name="hassan MH" userId="84cd2103f36ef0dc" providerId="LiveId" clId="{DEB09C12-C376-40B2-8D42-A50FB6EF1F24}" dt="2022-04-15T15:17:33.651" v="1525" actId="164"/>
          <ac:grpSpMkLst>
            <pc:docMk/>
            <pc:sldMk cId="4208543937" sldId="341"/>
            <ac:grpSpMk id="86" creationId="{BF8AE1E8-4570-4D7D-93D7-926C5B5E937C}"/>
          </ac:grpSpMkLst>
        </pc:grpChg>
        <pc:grpChg chg="add mod">
          <ac:chgData name="hassan MH" userId="84cd2103f36ef0dc" providerId="LiveId" clId="{DEB09C12-C376-40B2-8D42-A50FB6EF1F24}" dt="2022-04-15T16:02:03.648" v="2191" actId="164"/>
          <ac:grpSpMkLst>
            <pc:docMk/>
            <pc:sldMk cId="4208543937" sldId="341"/>
            <ac:grpSpMk id="92" creationId="{EA77BFC3-69F6-4F01-AF8D-20D48A61F198}"/>
          </ac:grpSpMkLst>
        </pc:grpChg>
        <pc:grpChg chg="add mod">
          <ac:chgData name="hassan MH" userId="84cd2103f36ef0dc" providerId="LiveId" clId="{DEB09C12-C376-40B2-8D42-A50FB6EF1F24}" dt="2022-04-15T16:01:55.979" v="2188" actId="164"/>
          <ac:grpSpMkLst>
            <pc:docMk/>
            <pc:sldMk cId="4208543937" sldId="341"/>
            <ac:grpSpMk id="93" creationId="{EF4AAC18-7841-43ED-AA28-6EC2C24F09AC}"/>
          </ac:grpSpMkLst>
        </pc:grpChg>
        <pc:grpChg chg="add del mod">
          <ac:chgData name="hassan MH" userId="84cd2103f36ef0dc" providerId="LiveId" clId="{DEB09C12-C376-40B2-8D42-A50FB6EF1F24}" dt="2022-04-15T16:59:38.477" v="2333" actId="21"/>
          <ac:grpSpMkLst>
            <pc:docMk/>
            <pc:sldMk cId="4208543937" sldId="341"/>
            <ac:grpSpMk id="94" creationId="{315D0C2B-9750-4432-BF30-40B266670717}"/>
          </ac:grpSpMkLst>
        </pc:grpChg>
        <pc:grpChg chg="add mod">
          <ac:chgData name="hassan MH" userId="84cd2103f36ef0dc" providerId="LiveId" clId="{DEB09C12-C376-40B2-8D42-A50FB6EF1F24}" dt="2022-04-15T16:02:03.648" v="2191" actId="164"/>
          <ac:grpSpMkLst>
            <pc:docMk/>
            <pc:sldMk cId="4208543937" sldId="341"/>
            <ac:grpSpMk id="195" creationId="{6CCA8FA6-C379-4C8A-A363-0E2BC9B7E222}"/>
          </ac:grpSpMkLst>
        </pc:grpChg>
        <pc:grpChg chg="mod">
          <ac:chgData name="hassan MH" userId="84cd2103f36ef0dc" providerId="LiveId" clId="{DEB09C12-C376-40B2-8D42-A50FB6EF1F24}" dt="2022-04-15T15:39:38.276" v="1800"/>
          <ac:grpSpMkLst>
            <pc:docMk/>
            <pc:sldMk cId="4208543937" sldId="341"/>
            <ac:grpSpMk id="196" creationId="{8D611FC2-647F-4B52-A7D2-BC5AAAEAA144}"/>
          </ac:grpSpMkLst>
        </pc:grpChg>
        <pc:grpChg chg="mod">
          <ac:chgData name="hassan MH" userId="84cd2103f36ef0dc" providerId="LiveId" clId="{DEB09C12-C376-40B2-8D42-A50FB6EF1F24}" dt="2022-04-15T16:01:55.979" v="2188" actId="164"/>
          <ac:grpSpMkLst>
            <pc:docMk/>
            <pc:sldMk cId="4208543937" sldId="341"/>
            <ac:grpSpMk id="273" creationId="{ECBE5A8E-725F-4B8B-8FCF-04A6858968A4}"/>
          </ac:grpSpMkLst>
        </pc:grpChg>
        <pc:grpChg chg="mod">
          <ac:chgData name="hassan MH" userId="84cd2103f36ef0dc" providerId="LiveId" clId="{DEB09C12-C376-40B2-8D42-A50FB6EF1F24}" dt="2022-04-15T16:02:03.648" v="2191" actId="164"/>
          <ac:grpSpMkLst>
            <pc:docMk/>
            <pc:sldMk cId="4208543937" sldId="341"/>
            <ac:grpSpMk id="380" creationId="{FE8501EB-2B5F-4684-86A2-69500A20056E}"/>
          </ac:grpSpMkLst>
        </pc:grpChg>
        <pc:picChg chg="add mod">
          <ac:chgData name="hassan MH" userId="84cd2103f36ef0dc" providerId="LiveId" clId="{DEB09C12-C376-40B2-8D42-A50FB6EF1F24}" dt="2022-04-15T15:15:05.696" v="1491" actId="164"/>
          <ac:picMkLst>
            <pc:docMk/>
            <pc:sldMk cId="4208543937" sldId="341"/>
            <ac:picMk id="4" creationId="{A257FBF2-B5EF-4BC4-B7CB-BE7D4C56F2AB}"/>
          </ac:picMkLst>
        </pc:picChg>
        <pc:picChg chg="del">
          <ac:chgData name="hassan MH" userId="84cd2103f36ef0dc" providerId="LiveId" clId="{DEB09C12-C376-40B2-8D42-A50FB6EF1F24}" dt="2022-04-15T16:01:59.036" v="2189" actId="478"/>
          <ac:picMkLst>
            <pc:docMk/>
            <pc:sldMk cId="4208543937" sldId="341"/>
            <ac:picMk id="22" creationId="{8E954309-8309-435D-AD98-CED17F6DCDD2}"/>
          </ac:picMkLst>
        </pc:picChg>
        <pc:picChg chg="del topLvl">
          <ac:chgData name="hassan MH" userId="84cd2103f36ef0dc" providerId="LiveId" clId="{DEB09C12-C376-40B2-8D42-A50FB6EF1F24}" dt="2022-04-15T15:14:31.951" v="1485" actId="478"/>
          <ac:picMkLst>
            <pc:docMk/>
            <pc:sldMk cId="4208543937" sldId="341"/>
            <ac:picMk id="24" creationId="{D82FCFA6-E29F-4EDE-B510-0F8F15D93F92}"/>
          </ac:picMkLst>
        </pc:picChg>
        <pc:picChg chg="add del mod">
          <ac:chgData name="hassan MH" userId="84cd2103f36ef0dc" providerId="LiveId" clId="{DEB09C12-C376-40B2-8D42-A50FB6EF1F24}" dt="2022-04-15T16:58:37.475" v="2310"/>
          <ac:picMkLst>
            <pc:docMk/>
            <pc:sldMk cId="4208543937" sldId="341"/>
            <ac:picMk id="95" creationId="{9709D1D7-4F99-4B84-87C2-BA3C7FDEDF1C}"/>
          </ac:picMkLst>
        </pc:picChg>
        <pc:picChg chg="add mod">
          <ac:chgData name="hassan MH" userId="84cd2103f36ef0dc" providerId="LiveId" clId="{DEB09C12-C376-40B2-8D42-A50FB6EF1F24}" dt="2022-04-15T16:59:43.991" v="2336" actId="1076"/>
          <ac:picMkLst>
            <pc:docMk/>
            <pc:sldMk cId="4208543937" sldId="341"/>
            <ac:picMk id="96" creationId="{6A91CC08-A8CC-42F6-A13E-B6A49B7F6B5F}"/>
          </ac:picMkLst>
        </pc:picChg>
        <pc:picChg chg="add del mod">
          <ac:chgData name="hassan MH" userId="84cd2103f36ef0dc" providerId="LiveId" clId="{DEB09C12-C376-40B2-8D42-A50FB6EF1F24}" dt="2022-04-15T15:16:22.510" v="1508" actId="27803"/>
          <ac:picMkLst>
            <pc:docMk/>
            <pc:sldMk cId="4208543937" sldId="341"/>
            <ac:picMk id="150" creationId="{02C5A599-69C8-4F47-9EDE-F518295C4A59}"/>
          </ac:picMkLst>
        </pc:picChg>
        <pc:picChg chg="mod">
          <ac:chgData name="hassan MH" userId="84cd2103f36ef0dc" providerId="LiveId" clId="{DEB09C12-C376-40B2-8D42-A50FB6EF1F24}" dt="2022-04-15T15:39:38.276" v="1800"/>
          <ac:picMkLst>
            <pc:docMk/>
            <pc:sldMk cId="4208543937" sldId="341"/>
            <ac:picMk id="197" creationId="{AB6BD171-94C9-49AA-802E-DD34CDB5DFCF}"/>
          </ac:picMkLst>
        </pc:picChg>
      </pc:sldChg>
      <pc:sldChg chg="del">
        <pc:chgData name="hassan MH" userId="84cd2103f36ef0dc" providerId="LiveId" clId="{DEB09C12-C376-40B2-8D42-A50FB6EF1F24}" dt="2022-04-15T12:33:46.260" v="0" actId="47"/>
        <pc:sldMkLst>
          <pc:docMk/>
          <pc:sldMk cId="520141901" sldId="342"/>
        </pc:sldMkLst>
      </pc:sldChg>
      <pc:sldChg chg="addSp delSp modSp add mod ord modNotesTx">
        <pc:chgData name="hassan MH" userId="84cd2103f36ef0dc" providerId="LiveId" clId="{DEB09C12-C376-40B2-8D42-A50FB6EF1F24}" dt="2022-04-15T16:59:33.325" v="2331" actId="1076"/>
        <pc:sldMkLst>
          <pc:docMk/>
          <pc:sldMk cId="1038211705" sldId="342"/>
        </pc:sldMkLst>
        <pc:spChg chg="mod">
          <ac:chgData name="hassan MH" userId="84cd2103f36ef0dc" providerId="LiveId" clId="{DEB09C12-C376-40B2-8D42-A50FB6EF1F24}" dt="2022-04-15T16:02:13.864" v="2198" actId="1076"/>
          <ac:spMkLst>
            <pc:docMk/>
            <pc:sldMk cId="1038211705" sldId="342"/>
            <ac:spMk id="13" creationId="{10953DA8-2034-4987-84AE-99F02925F3DA}"/>
          </ac:spMkLst>
        </pc:spChg>
        <pc:spChg chg="del">
          <ac:chgData name="hassan MH" userId="84cd2103f36ef0dc" providerId="LiveId" clId="{DEB09C12-C376-40B2-8D42-A50FB6EF1F24}" dt="2022-04-15T16:06:49.446" v="2244" actId="478"/>
          <ac:spMkLst>
            <pc:docMk/>
            <pc:sldMk cId="1038211705" sldId="342"/>
            <ac:spMk id="28" creationId="{F5A99E9D-B218-49DD-8388-25DA759D7FE1}"/>
          </ac:spMkLst>
        </pc:spChg>
        <pc:spChg chg="mod">
          <ac:chgData name="hassan MH" userId="84cd2103f36ef0dc" providerId="LiveId" clId="{DEB09C12-C376-40B2-8D42-A50FB6EF1F24}" dt="2022-04-15T15:12:16.822" v="1456" actId="20577"/>
          <ac:spMkLst>
            <pc:docMk/>
            <pc:sldMk cId="1038211705" sldId="342"/>
            <ac:spMk id="31" creationId="{1AF59666-C334-4C56-8EB4-11CEFD4F12F8}"/>
          </ac:spMkLst>
        </pc:spChg>
        <pc:spChg chg="mod">
          <ac:chgData name="hassan MH" userId="84cd2103f36ef0dc" providerId="LiveId" clId="{DEB09C12-C376-40B2-8D42-A50FB6EF1F24}" dt="2022-04-15T16:02:10.340" v="2194" actId="164"/>
          <ac:spMkLst>
            <pc:docMk/>
            <pc:sldMk cId="1038211705" sldId="342"/>
            <ac:spMk id="32" creationId="{D8006052-8C72-4DE3-8ED1-AD19A69D62FE}"/>
          </ac:spMkLst>
        </pc:spChg>
        <pc:spChg chg="mod">
          <ac:chgData name="hassan MH" userId="84cd2103f36ef0dc" providerId="LiveId" clId="{DEB09C12-C376-40B2-8D42-A50FB6EF1F24}" dt="2022-04-15T15:12:59.809" v="1468" actId="207"/>
          <ac:spMkLst>
            <pc:docMk/>
            <pc:sldMk cId="1038211705" sldId="342"/>
            <ac:spMk id="107" creationId="{9903B1A7-B0DC-4083-B573-D715B4798862}"/>
          </ac:spMkLst>
        </pc:spChg>
        <pc:spChg chg="mod">
          <ac:chgData name="hassan MH" userId="84cd2103f36ef0dc" providerId="LiveId" clId="{DEB09C12-C376-40B2-8D42-A50FB6EF1F24}" dt="2022-04-15T15:13:13.740" v="1473" actId="207"/>
          <ac:spMkLst>
            <pc:docMk/>
            <pc:sldMk cId="1038211705" sldId="342"/>
            <ac:spMk id="108" creationId="{CC5A5250-6CF9-416F-A068-DAEFDC6119BE}"/>
          </ac:spMkLst>
        </pc:spChg>
        <pc:spChg chg="mod">
          <ac:chgData name="hassan MH" userId="84cd2103f36ef0dc" providerId="LiveId" clId="{DEB09C12-C376-40B2-8D42-A50FB6EF1F24}" dt="2022-04-15T15:12:24.977" v="1458"/>
          <ac:spMkLst>
            <pc:docMk/>
            <pc:sldMk cId="1038211705" sldId="342"/>
            <ac:spMk id="109" creationId="{BC254315-0C9E-46FA-9AD5-104A482904EC}"/>
          </ac:spMkLst>
        </pc:spChg>
        <pc:spChg chg="mod">
          <ac:chgData name="hassan MH" userId="84cd2103f36ef0dc" providerId="LiveId" clId="{DEB09C12-C376-40B2-8D42-A50FB6EF1F24}" dt="2022-04-15T15:12:24.977" v="1458"/>
          <ac:spMkLst>
            <pc:docMk/>
            <pc:sldMk cId="1038211705" sldId="342"/>
            <ac:spMk id="110" creationId="{6EB7B6CD-2FD9-4E68-9477-5B3CD2B7A303}"/>
          </ac:spMkLst>
        </pc:spChg>
        <pc:spChg chg="mod">
          <ac:chgData name="hassan MH" userId="84cd2103f36ef0dc" providerId="LiveId" clId="{DEB09C12-C376-40B2-8D42-A50FB6EF1F24}" dt="2022-04-15T15:12:24.977" v="1458"/>
          <ac:spMkLst>
            <pc:docMk/>
            <pc:sldMk cId="1038211705" sldId="342"/>
            <ac:spMk id="111" creationId="{79C664F5-3CF9-477E-B973-C1445175D26F}"/>
          </ac:spMkLst>
        </pc:spChg>
        <pc:spChg chg="mod">
          <ac:chgData name="hassan MH" userId="84cd2103f36ef0dc" providerId="LiveId" clId="{DEB09C12-C376-40B2-8D42-A50FB6EF1F24}" dt="2022-04-15T15:12:24.977" v="1458"/>
          <ac:spMkLst>
            <pc:docMk/>
            <pc:sldMk cId="1038211705" sldId="342"/>
            <ac:spMk id="112" creationId="{7540EE85-11FD-46A0-AC02-F2EAFCF6FD77}"/>
          </ac:spMkLst>
        </pc:spChg>
        <pc:spChg chg="mod">
          <ac:chgData name="hassan MH" userId="84cd2103f36ef0dc" providerId="LiveId" clId="{DEB09C12-C376-40B2-8D42-A50FB6EF1F24}" dt="2022-04-15T15:12:58.806" v="1467" actId="207"/>
          <ac:spMkLst>
            <pc:docMk/>
            <pc:sldMk cId="1038211705" sldId="342"/>
            <ac:spMk id="114" creationId="{A9D39D8C-5FBC-4ABE-BEE3-E49DDC2D0D50}"/>
          </ac:spMkLst>
        </pc:spChg>
        <pc:spChg chg="mod">
          <ac:chgData name="hassan MH" userId="84cd2103f36ef0dc" providerId="LiveId" clId="{DEB09C12-C376-40B2-8D42-A50FB6EF1F24}" dt="2022-04-15T15:12:24.977" v="1458"/>
          <ac:spMkLst>
            <pc:docMk/>
            <pc:sldMk cId="1038211705" sldId="342"/>
            <ac:spMk id="116" creationId="{B7974D18-20E1-4EA5-91B5-1BCABFD028CC}"/>
          </ac:spMkLst>
        </pc:spChg>
        <pc:spChg chg="mod">
          <ac:chgData name="hassan MH" userId="84cd2103f36ef0dc" providerId="LiveId" clId="{DEB09C12-C376-40B2-8D42-A50FB6EF1F24}" dt="2022-04-15T15:19:42.575" v="1561" actId="207"/>
          <ac:spMkLst>
            <pc:docMk/>
            <pc:sldMk cId="1038211705" sldId="342"/>
            <ac:spMk id="119" creationId="{23026C6B-7360-4C83-9211-E5DEF1DED8A5}"/>
          </ac:spMkLst>
        </pc:spChg>
        <pc:spChg chg="mod">
          <ac:chgData name="hassan MH" userId="84cd2103f36ef0dc" providerId="LiveId" clId="{DEB09C12-C376-40B2-8D42-A50FB6EF1F24}" dt="2022-04-15T15:19:38.858" v="1560" actId="207"/>
          <ac:spMkLst>
            <pc:docMk/>
            <pc:sldMk cId="1038211705" sldId="342"/>
            <ac:spMk id="120" creationId="{EA2AC96C-18D6-4168-AC58-58FAC36EAF46}"/>
          </ac:spMkLst>
        </pc:spChg>
        <pc:spChg chg="mod">
          <ac:chgData name="hassan MH" userId="84cd2103f36ef0dc" providerId="LiveId" clId="{DEB09C12-C376-40B2-8D42-A50FB6EF1F24}" dt="2022-04-15T15:19:38.858" v="1560" actId="207"/>
          <ac:spMkLst>
            <pc:docMk/>
            <pc:sldMk cId="1038211705" sldId="342"/>
            <ac:spMk id="121" creationId="{E622B113-81C1-4EBD-A647-817D20A35C72}"/>
          </ac:spMkLst>
        </pc:spChg>
        <pc:spChg chg="mod">
          <ac:chgData name="hassan MH" userId="84cd2103f36ef0dc" providerId="LiveId" clId="{DEB09C12-C376-40B2-8D42-A50FB6EF1F24}" dt="2022-04-15T15:12:24.977" v="1458"/>
          <ac:spMkLst>
            <pc:docMk/>
            <pc:sldMk cId="1038211705" sldId="342"/>
            <ac:spMk id="122" creationId="{29CBAB05-7911-4C76-9B31-A084543FB15B}"/>
          </ac:spMkLst>
        </pc:spChg>
        <pc:spChg chg="mod">
          <ac:chgData name="hassan MH" userId="84cd2103f36ef0dc" providerId="LiveId" clId="{DEB09C12-C376-40B2-8D42-A50FB6EF1F24}" dt="2022-04-15T15:12:24.977" v="1458"/>
          <ac:spMkLst>
            <pc:docMk/>
            <pc:sldMk cId="1038211705" sldId="342"/>
            <ac:spMk id="123" creationId="{991944BA-59CC-4B64-9E23-B1E531190F12}"/>
          </ac:spMkLst>
        </pc:spChg>
        <pc:spChg chg="mod">
          <ac:chgData name="hassan MH" userId="84cd2103f36ef0dc" providerId="LiveId" clId="{DEB09C12-C376-40B2-8D42-A50FB6EF1F24}" dt="2022-04-15T15:19:34.384" v="1559" actId="208"/>
          <ac:spMkLst>
            <pc:docMk/>
            <pc:sldMk cId="1038211705" sldId="342"/>
            <ac:spMk id="124" creationId="{A1211DE2-8183-4290-9C84-8C9FB83D467F}"/>
          </ac:spMkLst>
        </pc:spChg>
        <pc:spChg chg="mod">
          <ac:chgData name="hassan MH" userId="84cd2103f36ef0dc" providerId="LiveId" clId="{DEB09C12-C376-40B2-8D42-A50FB6EF1F24}" dt="2022-04-15T15:19:34.384" v="1559" actId="208"/>
          <ac:spMkLst>
            <pc:docMk/>
            <pc:sldMk cId="1038211705" sldId="342"/>
            <ac:spMk id="125" creationId="{0940969A-C506-4A5F-AE56-C6BFAE035755}"/>
          </ac:spMkLst>
        </pc:spChg>
        <pc:spChg chg="mod">
          <ac:chgData name="hassan MH" userId="84cd2103f36ef0dc" providerId="LiveId" clId="{DEB09C12-C376-40B2-8D42-A50FB6EF1F24}" dt="2022-04-15T15:12:24.977" v="1458"/>
          <ac:spMkLst>
            <pc:docMk/>
            <pc:sldMk cId="1038211705" sldId="342"/>
            <ac:spMk id="126" creationId="{857FBDBA-45AC-4589-84CD-657B901DC760}"/>
          </ac:spMkLst>
        </pc:spChg>
        <pc:spChg chg="mod">
          <ac:chgData name="hassan MH" userId="84cd2103f36ef0dc" providerId="LiveId" clId="{DEB09C12-C376-40B2-8D42-A50FB6EF1F24}" dt="2022-04-15T15:12:24.977" v="1458"/>
          <ac:spMkLst>
            <pc:docMk/>
            <pc:sldMk cId="1038211705" sldId="342"/>
            <ac:spMk id="128" creationId="{0AD344DF-5CFE-4B84-B292-1106027B7C28}"/>
          </ac:spMkLst>
        </pc:spChg>
        <pc:spChg chg="mod">
          <ac:chgData name="hassan MH" userId="84cd2103f36ef0dc" providerId="LiveId" clId="{DEB09C12-C376-40B2-8D42-A50FB6EF1F24}" dt="2022-04-15T15:12:24.977" v="1458"/>
          <ac:spMkLst>
            <pc:docMk/>
            <pc:sldMk cId="1038211705" sldId="342"/>
            <ac:spMk id="129" creationId="{0773EA9D-B77A-4462-A6A6-5606302E6F0D}"/>
          </ac:spMkLst>
        </pc:spChg>
        <pc:spChg chg="mod">
          <ac:chgData name="hassan MH" userId="84cd2103f36ef0dc" providerId="LiveId" clId="{DEB09C12-C376-40B2-8D42-A50FB6EF1F24}" dt="2022-04-15T15:12:24.977" v="1458"/>
          <ac:spMkLst>
            <pc:docMk/>
            <pc:sldMk cId="1038211705" sldId="342"/>
            <ac:spMk id="130" creationId="{93DCFAD9-2226-4D72-AB8B-5412A9DC57FF}"/>
          </ac:spMkLst>
        </pc:spChg>
        <pc:spChg chg="mod">
          <ac:chgData name="hassan MH" userId="84cd2103f36ef0dc" providerId="LiveId" clId="{DEB09C12-C376-40B2-8D42-A50FB6EF1F24}" dt="2022-04-15T15:20:33.853" v="1571" actId="1076"/>
          <ac:spMkLst>
            <pc:docMk/>
            <pc:sldMk cId="1038211705" sldId="342"/>
            <ac:spMk id="131" creationId="{4D211C28-2007-40AE-ABB8-191E12444E0E}"/>
          </ac:spMkLst>
        </pc:spChg>
        <pc:spChg chg="mod">
          <ac:chgData name="hassan MH" userId="84cd2103f36ef0dc" providerId="LiveId" clId="{DEB09C12-C376-40B2-8D42-A50FB6EF1F24}" dt="2022-04-15T15:12:24.977" v="1458"/>
          <ac:spMkLst>
            <pc:docMk/>
            <pc:sldMk cId="1038211705" sldId="342"/>
            <ac:spMk id="132" creationId="{7A00B7B4-A5FF-4FD1-9D15-1A70B908ED32}"/>
          </ac:spMkLst>
        </pc:spChg>
        <pc:spChg chg="mod">
          <ac:chgData name="hassan MH" userId="84cd2103f36ef0dc" providerId="LiveId" clId="{DEB09C12-C376-40B2-8D42-A50FB6EF1F24}" dt="2022-04-15T15:12:24.977" v="1458"/>
          <ac:spMkLst>
            <pc:docMk/>
            <pc:sldMk cId="1038211705" sldId="342"/>
            <ac:spMk id="133" creationId="{54152FFC-F328-4C8E-91BE-8D3570130611}"/>
          </ac:spMkLst>
        </pc:spChg>
        <pc:spChg chg="mod">
          <ac:chgData name="hassan MH" userId="84cd2103f36ef0dc" providerId="LiveId" clId="{DEB09C12-C376-40B2-8D42-A50FB6EF1F24}" dt="2022-04-15T15:12:24.977" v="1458"/>
          <ac:spMkLst>
            <pc:docMk/>
            <pc:sldMk cId="1038211705" sldId="342"/>
            <ac:spMk id="134" creationId="{5900F7CE-4268-4AE7-856B-061D7EEA10C5}"/>
          </ac:spMkLst>
        </pc:spChg>
        <pc:spChg chg="mod">
          <ac:chgData name="hassan MH" userId="84cd2103f36ef0dc" providerId="LiveId" clId="{DEB09C12-C376-40B2-8D42-A50FB6EF1F24}" dt="2022-04-15T15:13:34.255" v="1479" actId="207"/>
          <ac:spMkLst>
            <pc:docMk/>
            <pc:sldMk cId="1038211705" sldId="342"/>
            <ac:spMk id="135" creationId="{E2884256-650D-4AB9-B7DE-92EF22EB914F}"/>
          </ac:spMkLst>
        </pc:spChg>
        <pc:spChg chg="mod">
          <ac:chgData name="hassan MH" userId="84cd2103f36ef0dc" providerId="LiveId" clId="{DEB09C12-C376-40B2-8D42-A50FB6EF1F24}" dt="2022-04-15T15:12:50.643" v="1464" actId="207"/>
          <ac:spMkLst>
            <pc:docMk/>
            <pc:sldMk cId="1038211705" sldId="342"/>
            <ac:spMk id="136" creationId="{1D3A3FD5-CB51-4D46-9FF0-DD49B4B1F299}"/>
          </ac:spMkLst>
        </pc:spChg>
        <pc:spChg chg="mod">
          <ac:chgData name="hassan MH" userId="84cd2103f36ef0dc" providerId="LiveId" clId="{DEB09C12-C376-40B2-8D42-A50FB6EF1F24}" dt="2022-04-15T15:12:24.977" v="1458"/>
          <ac:spMkLst>
            <pc:docMk/>
            <pc:sldMk cId="1038211705" sldId="342"/>
            <ac:spMk id="137" creationId="{E9C10BA0-1DDA-43B5-8784-B37F4BFE53E3}"/>
          </ac:spMkLst>
        </pc:spChg>
        <pc:spChg chg="mod">
          <ac:chgData name="hassan MH" userId="84cd2103f36ef0dc" providerId="LiveId" clId="{DEB09C12-C376-40B2-8D42-A50FB6EF1F24}" dt="2022-04-15T15:12:55.344" v="1466" actId="207"/>
          <ac:spMkLst>
            <pc:docMk/>
            <pc:sldMk cId="1038211705" sldId="342"/>
            <ac:spMk id="138" creationId="{767C5718-946D-4B43-8F2A-9BFA6F84AA92}"/>
          </ac:spMkLst>
        </pc:spChg>
        <pc:spChg chg="mod">
          <ac:chgData name="hassan MH" userId="84cd2103f36ef0dc" providerId="LiveId" clId="{DEB09C12-C376-40B2-8D42-A50FB6EF1F24}" dt="2022-04-15T15:13:10.860" v="1472" actId="207"/>
          <ac:spMkLst>
            <pc:docMk/>
            <pc:sldMk cId="1038211705" sldId="342"/>
            <ac:spMk id="139" creationId="{AC497188-3E26-4BA3-9A65-80C7C76F3CC4}"/>
          </ac:spMkLst>
        </pc:spChg>
        <pc:spChg chg="mod">
          <ac:chgData name="hassan MH" userId="84cd2103f36ef0dc" providerId="LiveId" clId="{DEB09C12-C376-40B2-8D42-A50FB6EF1F24}" dt="2022-04-15T15:13:10.331" v="1471" actId="207"/>
          <ac:spMkLst>
            <pc:docMk/>
            <pc:sldMk cId="1038211705" sldId="342"/>
            <ac:spMk id="140" creationId="{6405A0DF-841A-429A-B30B-4D1F92E19691}"/>
          </ac:spMkLst>
        </pc:spChg>
        <pc:spChg chg="mod">
          <ac:chgData name="hassan MH" userId="84cd2103f36ef0dc" providerId="LiveId" clId="{DEB09C12-C376-40B2-8D42-A50FB6EF1F24}" dt="2022-04-15T15:12:45.908" v="1463" actId="207"/>
          <ac:spMkLst>
            <pc:docMk/>
            <pc:sldMk cId="1038211705" sldId="342"/>
            <ac:spMk id="141" creationId="{1B0043A4-D50D-476D-AE65-B55C251EDB5B}"/>
          </ac:spMkLst>
        </pc:spChg>
        <pc:spChg chg="mod">
          <ac:chgData name="hassan MH" userId="84cd2103f36ef0dc" providerId="LiveId" clId="{DEB09C12-C376-40B2-8D42-A50FB6EF1F24}" dt="2022-04-15T15:12:24.977" v="1458"/>
          <ac:spMkLst>
            <pc:docMk/>
            <pc:sldMk cId="1038211705" sldId="342"/>
            <ac:spMk id="142" creationId="{CCDAAB45-F836-42A2-8893-A06AAC36690B}"/>
          </ac:spMkLst>
        </pc:spChg>
        <pc:spChg chg="mod">
          <ac:chgData name="hassan MH" userId="84cd2103f36ef0dc" providerId="LiveId" clId="{DEB09C12-C376-40B2-8D42-A50FB6EF1F24}" dt="2022-04-15T15:12:54.223" v="1465" actId="207"/>
          <ac:spMkLst>
            <pc:docMk/>
            <pc:sldMk cId="1038211705" sldId="342"/>
            <ac:spMk id="143" creationId="{64584E7C-F06A-4236-97C6-6B7B4EE4C113}"/>
          </ac:spMkLst>
        </pc:spChg>
        <pc:spChg chg="mod">
          <ac:chgData name="hassan MH" userId="84cd2103f36ef0dc" providerId="LiveId" clId="{DEB09C12-C376-40B2-8D42-A50FB6EF1F24}" dt="2022-04-15T15:13:07.005" v="1469" actId="207"/>
          <ac:spMkLst>
            <pc:docMk/>
            <pc:sldMk cId="1038211705" sldId="342"/>
            <ac:spMk id="144" creationId="{6D4EE65A-AA29-4324-BB87-64FF45F2C3FD}"/>
          </ac:spMkLst>
        </pc:spChg>
        <pc:spChg chg="mod">
          <ac:chgData name="hassan MH" userId="84cd2103f36ef0dc" providerId="LiveId" clId="{DEB09C12-C376-40B2-8D42-A50FB6EF1F24}" dt="2022-04-15T15:13:09.149" v="1470" actId="207"/>
          <ac:spMkLst>
            <pc:docMk/>
            <pc:sldMk cId="1038211705" sldId="342"/>
            <ac:spMk id="145" creationId="{64761E09-0260-4A46-BF63-75E00DECF36B}"/>
          </ac:spMkLst>
        </pc:spChg>
        <pc:spChg chg="mod">
          <ac:chgData name="hassan MH" userId="84cd2103f36ef0dc" providerId="LiveId" clId="{DEB09C12-C376-40B2-8D42-A50FB6EF1F24}" dt="2022-04-15T15:12:45.908" v="1463" actId="207"/>
          <ac:spMkLst>
            <pc:docMk/>
            <pc:sldMk cId="1038211705" sldId="342"/>
            <ac:spMk id="146" creationId="{4742EE9F-014D-4CAF-BFEC-A587BA71C5D3}"/>
          </ac:spMkLst>
        </pc:spChg>
        <pc:spChg chg="mod">
          <ac:chgData name="hassan MH" userId="84cd2103f36ef0dc" providerId="LiveId" clId="{DEB09C12-C376-40B2-8D42-A50FB6EF1F24}" dt="2022-04-15T15:12:24.977" v="1458"/>
          <ac:spMkLst>
            <pc:docMk/>
            <pc:sldMk cId="1038211705" sldId="342"/>
            <ac:spMk id="147" creationId="{64151549-F038-416B-AD46-D246CEA1C973}"/>
          </ac:spMkLst>
        </pc:spChg>
        <pc:spChg chg="mod">
          <ac:chgData name="hassan MH" userId="84cd2103f36ef0dc" providerId="LiveId" clId="{DEB09C12-C376-40B2-8D42-A50FB6EF1F24}" dt="2022-04-15T15:12:24.977" v="1458"/>
          <ac:spMkLst>
            <pc:docMk/>
            <pc:sldMk cId="1038211705" sldId="342"/>
            <ac:spMk id="148" creationId="{E8F10BEF-1548-4A1A-8F52-83625F554F33}"/>
          </ac:spMkLst>
        </pc:spChg>
        <pc:spChg chg="mod">
          <ac:chgData name="hassan MH" userId="84cd2103f36ef0dc" providerId="LiveId" clId="{DEB09C12-C376-40B2-8D42-A50FB6EF1F24}" dt="2022-04-15T15:12:24.977" v="1458"/>
          <ac:spMkLst>
            <pc:docMk/>
            <pc:sldMk cId="1038211705" sldId="342"/>
            <ac:spMk id="149" creationId="{F63C5113-7B18-419A-AB85-D84EB866AFAB}"/>
          </ac:spMkLst>
        </pc:spChg>
        <pc:spChg chg="mod">
          <ac:chgData name="hassan MH" userId="84cd2103f36ef0dc" providerId="LiveId" clId="{DEB09C12-C376-40B2-8D42-A50FB6EF1F24}" dt="2022-04-15T15:12:24.977" v="1458"/>
          <ac:spMkLst>
            <pc:docMk/>
            <pc:sldMk cId="1038211705" sldId="342"/>
            <ac:spMk id="150" creationId="{6F7DBA15-79CB-4711-A111-9FD7A81F1FF8}"/>
          </ac:spMkLst>
        </pc:spChg>
        <pc:spChg chg="mod">
          <ac:chgData name="hassan MH" userId="84cd2103f36ef0dc" providerId="LiveId" clId="{DEB09C12-C376-40B2-8D42-A50FB6EF1F24}" dt="2022-04-15T15:12:24.977" v="1458"/>
          <ac:spMkLst>
            <pc:docMk/>
            <pc:sldMk cId="1038211705" sldId="342"/>
            <ac:spMk id="151" creationId="{0F54A82A-4603-4A08-9D16-6ED2C43A304C}"/>
          </ac:spMkLst>
        </pc:spChg>
        <pc:spChg chg="mod">
          <ac:chgData name="hassan MH" userId="84cd2103f36ef0dc" providerId="LiveId" clId="{DEB09C12-C376-40B2-8D42-A50FB6EF1F24}" dt="2022-04-15T15:12:24.977" v="1458"/>
          <ac:spMkLst>
            <pc:docMk/>
            <pc:sldMk cId="1038211705" sldId="342"/>
            <ac:spMk id="154" creationId="{AD5D0D37-5DED-4E12-BB5A-CE0DFDB90526}"/>
          </ac:spMkLst>
        </pc:spChg>
        <pc:spChg chg="mod">
          <ac:chgData name="hassan MH" userId="84cd2103f36ef0dc" providerId="LiveId" clId="{DEB09C12-C376-40B2-8D42-A50FB6EF1F24}" dt="2022-04-15T15:12:24.977" v="1458"/>
          <ac:spMkLst>
            <pc:docMk/>
            <pc:sldMk cId="1038211705" sldId="342"/>
            <ac:spMk id="155" creationId="{210FBAC5-4B88-4112-B9B2-62088C58BDC4}"/>
          </ac:spMkLst>
        </pc:spChg>
        <pc:spChg chg="mod">
          <ac:chgData name="hassan MH" userId="84cd2103f36ef0dc" providerId="LiveId" clId="{DEB09C12-C376-40B2-8D42-A50FB6EF1F24}" dt="2022-04-15T15:12:24.977" v="1458"/>
          <ac:spMkLst>
            <pc:docMk/>
            <pc:sldMk cId="1038211705" sldId="342"/>
            <ac:spMk id="156" creationId="{C660FD5D-3BD4-4936-BE58-88BA4B912EBF}"/>
          </ac:spMkLst>
        </pc:spChg>
        <pc:spChg chg="mod">
          <ac:chgData name="hassan MH" userId="84cd2103f36ef0dc" providerId="LiveId" clId="{DEB09C12-C376-40B2-8D42-A50FB6EF1F24}" dt="2022-04-15T15:12:24.977" v="1458"/>
          <ac:spMkLst>
            <pc:docMk/>
            <pc:sldMk cId="1038211705" sldId="342"/>
            <ac:spMk id="157" creationId="{A6C4DDC1-209C-4932-9C70-21F0EA1C5826}"/>
          </ac:spMkLst>
        </pc:spChg>
        <pc:spChg chg="mod">
          <ac:chgData name="hassan MH" userId="84cd2103f36ef0dc" providerId="LiveId" clId="{DEB09C12-C376-40B2-8D42-A50FB6EF1F24}" dt="2022-04-15T15:12:24.977" v="1458"/>
          <ac:spMkLst>
            <pc:docMk/>
            <pc:sldMk cId="1038211705" sldId="342"/>
            <ac:spMk id="158" creationId="{B7C7DE78-4032-4C12-BA5F-619FB2D71AA7}"/>
          </ac:spMkLst>
        </pc:spChg>
        <pc:spChg chg="mod">
          <ac:chgData name="hassan MH" userId="84cd2103f36ef0dc" providerId="LiveId" clId="{DEB09C12-C376-40B2-8D42-A50FB6EF1F24}" dt="2022-04-15T15:12:24.977" v="1458"/>
          <ac:spMkLst>
            <pc:docMk/>
            <pc:sldMk cId="1038211705" sldId="342"/>
            <ac:spMk id="159" creationId="{9F78E046-16A2-4DDB-B200-33EC638A2952}"/>
          </ac:spMkLst>
        </pc:spChg>
        <pc:spChg chg="mod">
          <ac:chgData name="hassan MH" userId="84cd2103f36ef0dc" providerId="LiveId" clId="{DEB09C12-C376-40B2-8D42-A50FB6EF1F24}" dt="2022-04-15T15:12:24.977" v="1458"/>
          <ac:spMkLst>
            <pc:docMk/>
            <pc:sldMk cId="1038211705" sldId="342"/>
            <ac:spMk id="160" creationId="{0737D3ED-0133-4655-92D3-E499BACF9729}"/>
          </ac:spMkLst>
        </pc:spChg>
        <pc:spChg chg="mod">
          <ac:chgData name="hassan MH" userId="84cd2103f36ef0dc" providerId="LiveId" clId="{DEB09C12-C376-40B2-8D42-A50FB6EF1F24}" dt="2022-04-15T15:12:24.977" v="1458"/>
          <ac:spMkLst>
            <pc:docMk/>
            <pc:sldMk cId="1038211705" sldId="342"/>
            <ac:spMk id="161" creationId="{79DFD938-EF70-4E78-BC03-520B2FAF823F}"/>
          </ac:spMkLst>
        </pc:spChg>
        <pc:spChg chg="mod">
          <ac:chgData name="hassan MH" userId="84cd2103f36ef0dc" providerId="LiveId" clId="{DEB09C12-C376-40B2-8D42-A50FB6EF1F24}" dt="2022-04-15T15:12:24.977" v="1458"/>
          <ac:spMkLst>
            <pc:docMk/>
            <pc:sldMk cId="1038211705" sldId="342"/>
            <ac:spMk id="162" creationId="{983C17B1-0BC0-4EB3-90F9-AB6616E0CCCB}"/>
          </ac:spMkLst>
        </pc:spChg>
        <pc:spChg chg="mod">
          <ac:chgData name="hassan MH" userId="84cd2103f36ef0dc" providerId="LiveId" clId="{DEB09C12-C376-40B2-8D42-A50FB6EF1F24}" dt="2022-04-15T15:12:39.742" v="1462" actId="207"/>
          <ac:spMkLst>
            <pc:docMk/>
            <pc:sldMk cId="1038211705" sldId="342"/>
            <ac:spMk id="163" creationId="{D5E8B717-1F44-4F63-8596-71FE419A613F}"/>
          </ac:spMkLst>
        </pc:spChg>
        <pc:spChg chg="mod">
          <ac:chgData name="hassan MH" userId="84cd2103f36ef0dc" providerId="LiveId" clId="{DEB09C12-C376-40B2-8D42-A50FB6EF1F24}" dt="2022-04-15T15:13:31.092" v="1478" actId="207"/>
          <ac:spMkLst>
            <pc:docMk/>
            <pc:sldMk cId="1038211705" sldId="342"/>
            <ac:spMk id="164" creationId="{3AD317CD-1CFB-4437-8B2C-377E074B9C09}"/>
          </ac:spMkLst>
        </pc:spChg>
        <pc:spChg chg="mod">
          <ac:chgData name="hassan MH" userId="84cd2103f36ef0dc" providerId="LiveId" clId="{DEB09C12-C376-40B2-8D42-A50FB6EF1F24}" dt="2022-04-15T15:12:06.457" v="1452" actId="1076"/>
          <ac:spMkLst>
            <pc:docMk/>
            <pc:sldMk cId="1038211705" sldId="342"/>
            <ac:spMk id="241" creationId="{BF991983-0F66-43CE-AE92-7889CA41A22D}"/>
          </ac:spMkLst>
        </pc:spChg>
        <pc:grpChg chg="add mod">
          <ac:chgData name="hassan MH" userId="84cd2103f36ef0dc" providerId="LiveId" clId="{DEB09C12-C376-40B2-8D42-A50FB6EF1F24}" dt="2022-04-15T16:02:10.340" v="2194" actId="164"/>
          <ac:grpSpMkLst>
            <pc:docMk/>
            <pc:sldMk cId="1038211705" sldId="342"/>
            <ac:grpSpMk id="2" creationId="{CD71A42D-D601-46CE-A781-42D1F507DB82}"/>
          </ac:grpSpMkLst>
        </pc:grpChg>
        <pc:grpChg chg="mod">
          <ac:chgData name="hassan MH" userId="84cd2103f36ef0dc" providerId="LiveId" clId="{DEB09C12-C376-40B2-8D42-A50FB6EF1F24}" dt="2022-04-15T16:02:10.340" v="2194" actId="164"/>
          <ac:grpSpMkLst>
            <pc:docMk/>
            <pc:sldMk cId="1038211705" sldId="342"/>
            <ac:grpSpMk id="96" creationId="{CF0204E8-ACCF-4EA9-AA19-4702DB190FCA}"/>
          </ac:grpSpMkLst>
        </pc:grpChg>
        <pc:grpChg chg="add del mod">
          <ac:chgData name="hassan MH" userId="84cd2103f36ef0dc" providerId="LiveId" clId="{DEB09C12-C376-40B2-8D42-A50FB6EF1F24}" dt="2022-04-15T16:59:26.084" v="2326" actId="21"/>
          <ac:grpSpMkLst>
            <pc:docMk/>
            <pc:sldMk cId="1038211705" sldId="342"/>
            <ac:grpSpMk id="105" creationId="{435A7C01-366C-4B2C-8857-A703E02FE43C}"/>
          </ac:grpSpMkLst>
        </pc:grpChg>
        <pc:grpChg chg="mod">
          <ac:chgData name="hassan MH" userId="84cd2103f36ef0dc" providerId="LiveId" clId="{DEB09C12-C376-40B2-8D42-A50FB6EF1F24}" dt="2022-04-15T15:12:24.977" v="1458"/>
          <ac:grpSpMkLst>
            <pc:docMk/>
            <pc:sldMk cId="1038211705" sldId="342"/>
            <ac:grpSpMk id="106" creationId="{9ED74766-6A38-42E4-A15C-AE2B7BB35009}"/>
          </ac:grpSpMkLst>
        </pc:grpChg>
        <pc:grpChg chg="mod">
          <ac:chgData name="hassan MH" userId="84cd2103f36ef0dc" providerId="LiveId" clId="{DEB09C12-C376-40B2-8D42-A50FB6EF1F24}" dt="2022-04-15T15:12:24.977" v="1458"/>
          <ac:grpSpMkLst>
            <pc:docMk/>
            <pc:sldMk cId="1038211705" sldId="342"/>
            <ac:grpSpMk id="115" creationId="{B7F21EED-005B-48C4-AA75-CB2E4E274F8F}"/>
          </ac:grpSpMkLst>
        </pc:grpChg>
        <pc:grpChg chg="mod">
          <ac:chgData name="hassan MH" userId="84cd2103f36ef0dc" providerId="LiveId" clId="{DEB09C12-C376-40B2-8D42-A50FB6EF1F24}" dt="2022-04-15T15:12:24.977" v="1458"/>
          <ac:grpSpMkLst>
            <pc:docMk/>
            <pc:sldMk cId="1038211705" sldId="342"/>
            <ac:grpSpMk id="117" creationId="{F0C77EFE-3F1D-4C00-9204-A541B087221A}"/>
          </ac:grpSpMkLst>
        </pc:grpChg>
        <pc:grpChg chg="mod">
          <ac:chgData name="hassan MH" userId="84cd2103f36ef0dc" providerId="LiveId" clId="{DEB09C12-C376-40B2-8D42-A50FB6EF1F24}" dt="2022-04-15T15:12:24.977" v="1458"/>
          <ac:grpSpMkLst>
            <pc:docMk/>
            <pc:sldMk cId="1038211705" sldId="342"/>
            <ac:grpSpMk id="118" creationId="{A51615FB-11DE-4DA0-A8FA-D5CB4D6004BB}"/>
          </ac:grpSpMkLst>
        </pc:grpChg>
        <pc:grpChg chg="del">
          <ac:chgData name="hassan MH" userId="84cd2103f36ef0dc" providerId="LiveId" clId="{DEB09C12-C376-40B2-8D42-A50FB6EF1F24}" dt="2022-04-15T15:12:19.445" v="1457" actId="478"/>
          <ac:grpSpMkLst>
            <pc:docMk/>
            <pc:sldMk cId="1038211705" sldId="342"/>
            <ac:grpSpMk id="204" creationId="{AC7F5205-B9AF-4513-928E-92C6A4100F6C}"/>
          </ac:grpSpMkLst>
        </pc:grpChg>
        <pc:picChg chg="add del mod">
          <ac:chgData name="hassan MH" userId="84cd2103f36ef0dc" providerId="LiveId" clId="{DEB09C12-C376-40B2-8D42-A50FB6EF1F24}" dt="2022-04-15T16:58:37.914" v="2313"/>
          <ac:picMkLst>
            <pc:docMk/>
            <pc:sldMk cId="1038211705" sldId="342"/>
            <ac:picMk id="3" creationId="{E4E73C08-A50F-47B8-8DA7-EF471434FB39}"/>
          </ac:picMkLst>
        </pc:picChg>
        <pc:picChg chg="add mod">
          <ac:chgData name="hassan MH" userId="84cd2103f36ef0dc" providerId="LiveId" clId="{DEB09C12-C376-40B2-8D42-A50FB6EF1F24}" dt="2022-04-15T16:59:33.325" v="2331" actId="1076"/>
          <ac:picMkLst>
            <pc:docMk/>
            <pc:sldMk cId="1038211705" sldId="342"/>
            <ac:picMk id="4" creationId="{E922C442-7DAC-4D3B-807E-728683B1C831}"/>
          </ac:picMkLst>
        </pc:picChg>
        <pc:picChg chg="del">
          <ac:chgData name="hassan MH" userId="84cd2103f36ef0dc" providerId="LiveId" clId="{DEB09C12-C376-40B2-8D42-A50FB6EF1F24}" dt="2022-04-15T16:06:49.043" v="2243" actId="478"/>
          <ac:picMkLst>
            <pc:docMk/>
            <pc:sldMk cId="1038211705" sldId="342"/>
            <ac:picMk id="22" creationId="{8E954309-8309-435D-AD98-CED17F6DCDD2}"/>
          </ac:picMkLst>
        </pc:picChg>
        <pc:picChg chg="del">
          <ac:chgData name="hassan MH" userId="84cd2103f36ef0dc" providerId="LiveId" clId="{DEB09C12-C376-40B2-8D42-A50FB6EF1F24}" dt="2022-04-15T16:06:48.621" v="2242" actId="478"/>
          <ac:picMkLst>
            <pc:docMk/>
            <pc:sldMk cId="1038211705" sldId="342"/>
            <ac:picMk id="24" creationId="{D82FCFA6-E29F-4EDE-B510-0F8F15D93F92}"/>
          </ac:picMkLst>
        </pc:picChg>
      </pc:sldChg>
      <pc:sldChg chg="add del setBg">
        <pc:chgData name="hassan MH" userId="84cd2103f36ef0dc" providerId="LiveId" clId="{DEB09C12-C376-40B2-8D42-A50FB6EF1F24}" dt="2022-04-15T15:22:26.297" v="1589"/>
        <pc:sldMkLst>
          <pc:docMk/>
          <pc:sldMk cId="149408093" sldId="343"/>
        </pc:sldMkLst>
      </pc:sldChg>
      <pc:sldChg chg="addSp delSp modSp mod modNotesTx">
        <pc:chgData name="hassan MH" userId="84cd2103f36ef0dc" providerId="LiveId" clId="{DEB09C12-C376-40B2-8D42-A50FB6EF1F24}" dt="2022-04-15T16:58:54.874" v="2322" actId="1076"/>
        <pc:sldMkLst>
          <pc:docMk/>
          <pc:sldMk cId="1188057779" sldId="343"/>
        </pc:sldMkLst>
        <pc:spChg chg="del">
          <ac:chgData name="hassan MH" userId="84cd2103f36ef0dc" providerId="LiveId" clId="{DEB09C12-C376-40B2-8D42-A50FB6EF1F24}" dt="2022-04-15T16:06:52.261" v="2246" actId="478"/>
          <ac:spMkLst>
            <pc:docMk/>
            <pc:sldMk cId="1188057779" sldId="343"/>
            <ac:spMk id="28" creationId="{F5A99E9D-B218-49DD-8388-25DA759D7FE1}"/>
          </ac:spMkLst>
        </pc:spChg>
        <pc:spChg chg="mod">
          <ac:chgData name="hassan MH" userId="84cd2103f36ef0dc" providerId="LiveId" clId="{DEB09C12-C376-40B2-8D42-A50FB6EF1F24}" dt="2022-04-15T16:02:23.423" v="2202" actId="164"/>
          <ac:spMkLst>
            <pc:docMk/>
            <pc:sldMk cId="1188057779" sldId="343"/>
            <ac:spMk id="32" creationId="{D8006052-8C72-4DE3-8ED1-AD19A69D62FE}"/>
          </ac:spMkLst>
        </pc:spChg>
        <pc:spChg chg="mod">
          <ac:chgData name="hassan MH" userId="84cd2103f36ef0dc" providerId="LiveId" clId="{DEB09C12-C376-40B2-8D42-A50FB6EF1F24}" dt="2022-04-15T15:24:39.273" v="1626" actId="27803"/>
          <ac:spMkLst>
            <pc:docMk/>
            <pc:sldMk cId="1188057779" sldId="343"/>
            <ac:spMk id="93" creationId="{42DB58EF-C17E-41DE-BA06-EA8BB931C774}"/>
          </ac:spMkLst>
        </pc:spChg>
        <pc:spChg chg="mod">
          <ac:chgData name="hassan MH" userId="84cd2103f36ef0dc" providerId="LiveId" clId="{DEB09C12-C376-40B2-8D42-A50FB6EF1F24}" dt="2022-04-15T15:24:39.273" v="1626" actId="27803"/>
          <ac:spMkLst>
            <pc:docMk/>
            <pc:sldMk cId="1188057779" sldId="343"/>
            <ac:spMk id="94" creationId="{A54CE9A9-FB0B-4A69-AF85-2C28CB665DC1}"/>
          </ac:spMkLst>
        </pc:spChg>
        <pc:spChg chg="mod">
          <ac:chgData name="hassan MH" userId="84cd2103f36ef0dc" providerId="LiveId" clId="{DEB09C12-C376-40B2-8D42-A50FB6EF1F24}" dt="2022-04-15T15:25:05.339" v="1633" actId="207"/>
          <ac:spMkLst>
            <pc:docMk/>
            <pc:sldMk cId="1188057779" sldId="343"/>
            <ac:spMk id="95" creationId="{6C54168E-EFA4-4872-B856-A6B5B9ACD25F}"/>
          </ac:spMkLst>
        </pc:spChg>
        <pc:spChg chg="mod">
          <ac:chgData name="hassan MH" userId="84cd2103f36ef0dc" providerId="LiveId" clId="{DEB09C12-C376-40B2-8D42-A50FB6EF1F24}" dt="2022-04-15T15:24:39.273" v="1626" actId="27803"/>
          <ac:spMkLst>
            <pc:docMk/>
            <pc:sldMk cId="1188057779" sldId="343"/>
            <ac:spMk id="96" creationId="{10BD4AFB-FDAB-48E9-B77E-4B173BD7CB80}"/>
          </ac:spMkLst>
        </pc:spChg>
        <pc:spChg chg="mod">
          <ac:chgData name="hassan MH" userId="84cd2103f36ef0dc" providerId="LiveId" clId="{DEB09C12-C376-40B2-8D42-A50FB6EF1F24}" dt="2022-04-15T15:24:46.596" v="1628" actId="207"/>
          <ac:spMkLst>
            <pc:docMk/>
            <pc:sldMk cId="1188057779" sldId="343"/>
            <ac:spMk id="97" creationId="{FDDFAB47-8C90-487C-BAE2-D44228BCC334}"/>
          </ac:spMkLst>
        </pc:spChg>
        <pc:spChg chg="mod">
          <ac:chgData name="hassan MH" userId="84cd2103f36ef0dc" providerId="LiveId" clId="{DEB09C12-C376-40B2-8D42-A50FB6EF1F24}" dt="2022-04-15T15:24:39.273" v="1626" actId="27803"/>
          <ac:spMkLst>
            <pc:docMk/>
            <pc:sldMk cId="1188057779" sldId="343"/>
            <ac:spMk id="98" creationId="{0516A591-FAC7-45CA-8A6B-6628A43818B8}"/>
          </ac:spMkLst>
        </pc:spChg>
        <pc:spChg chg="mod">
          <ac:chgData name="hassan MH" userId="84cd2103f36ef0dc" providerId="LiveId" clId="{DEB09C12-C376-40B2-8D42-A50FB6EF1F24}" dt="2022-04-15T15:24:39.273" v="1626" actId="27803"/>
          <ac:spMkLst>
            <pc:docMk/>
            <pc:sldMk cId="1188057779" sldId="343"/>
            <ac:spMk id="100" creationId="{9E76A027-FA79-49FB-BBE5-58EE5CB1F4FC}"/>
          </ac:spMkLst>
        </pc:spChg>
        <pc:spChg chg="mod">
          <ac:chgData name="hassan MH" userId="84cd2103f36ef0dc" providerId="LiveId" clId="{DEB09C12-C376-40B2-8D42-A50FB6EF1F24}" dt="2022-04-15T15:24:39.273" v="1626" actId="27803"/>
          <ac:spMkLst>
            <pc:docMk/>
            <pc:sldMk cId="1188057779" sldId="343"/>
            <ac:spMk id="101" creationId="{7B39B6CF-8DE8-49BB-AB5F-53204C3F71B6}"/>
          </ac:spMkLst>
        </pc:spChg>
        <pc:spChg chg="mod topLvl">
          <ac:chgData name="hassan MH" userId="84cd2103f36ef0dc" providerId="LiveId" clId="{DEB09C12-C376-40B2-8D42-A50FB6EF1F24}" dt="2022-04-15T15:25:18.326" v="1635" actId="164"/>
          <ac:spMkLst>
            <pc:docMk/>
            <pc:sldMk cId="1188057779" sldId="343"/>
            <ac:spMk id="189" creationId="{33EF89F3-76BB-4298-A90C-B478495A7F8A}"/>
          </ac:spMkLst>
        </pc:spChg>
        <pc:spChg chg="mod topLvl">
          <ac:chgData name="hassan MH" userId="84cd2103f36ef0dc" providerId="LiveId" clId="{DEB09C12-C376-40B2-8D42-A50FB6EF1F24}" dt="2022-04-15T15:25:18.326" v="1635" actId="164"/>
          <ac:spMkLst>
            <pc:docMk/>
            <pc:sldMk cId="1188057779" sldId="343"/>
            <ac:spMk id="190" creationId="{7F43281A-7E02-47E1-81D9-AE0CFC472A47}"/>
          </ac:spMkLst>
        </pc:spChg>
        <pc:spChg chg="mod topLvl">
          <ac:chgData name="hassan MH" userId="84cd2103f36ef0dc" providerId="LiveId" clId="{DEB09C12-C376-40B2-8D42-A50FB6EF1F24}" dt="2022-04-15T15:25:18.326" v="1635" actId="164"/>
          <ac:spMkLst>
            <pc:docMk/>
            <pc:sldMk cId="1188057779" sldId="343"/>
            <ac:spMk id="191" creationId="{15ADE4E0-E0D7-4002-A296-5F06DAEE97B4}"/>
          </ac:spMkLst>
        </pc:spChg>
        <pc:spChg chg="mod topLvl">
          <ac:chgData name="hassan MH" userId="84cd2103f36ef0dc" providerId="LiveId" clId="{DEB09C12-C376-40B2-8D42-A50FB6EF1F24}" dt="2022-04-15T15:25:18.326" v="1635" actId="164"/>
          <ac:spMkLst>
            <pc:docMk/>
            <pc:sldMk cId="1188057779" sldId="343"/>
            <ac:spMk id="192" creationId="{F68ECE7B-4B47-4DD2-B797-91F17A23F8C7}"/>
          </ac:spMkLst>
        </pc:spChg>
        <pc:spChg chg="mod topLvl">
          <ac:chgData name="hassan MH" userId="84cd2103f36ef0dc" providerId="LiveId" clId="{DEB09C12-C376-40B2-8D42-A50FB6EF1F24}" dt="2022-04-15T15:25:18.326" v="1635" actId="164"/>
          <ac:spMkLst>
            <pc:docMk/>
            <pc:sldMk cId="1188057779" sldId="343"/>
            <ac:spMk id="193" creationId="{348F57A8-B534-4021-87FF-B607ECD0DE13}"/>
          </ac:spMkLst>
        </pc:spChg>
        <pc:spChg chg="mod topLvl">
          <ac:chgData name="hassan MH" userId="84cd2103f36ef0dc" providerId="LiveId" clId="{DEB09C12-C376-40B2-8D42-A50FB6EF1F24}" dt="2022-04-15T15:25:18.326" v="1635" actId="164"/>
          <ac:spMkLst>
            <pc:docMk/>
            <pc:sldMk cId="1188057779" sldId="343"/>
            <ac:spMk id="194" creationId="{DC3F3906-643D-40E3-A6EF-457DFA3766CA}"/>
          </ac:spMkLst>
        </pc:spChg>
        <pc:spChg chg="mod topLvl">
          <ac:chgData name="hassan MH" userId="84cd2103f36ef0dc" providerId="LiveId" clId="{DEB09C12-C376-40B2-8D42-A50FB6EF1F24}" dt="2022-04-15T15:25:18.326" v="1635" actId="164"/>
          <ac:spMkLst>
            <pc:docMk/>
            <pc:sldMk cId="1188057779" sldId="343"/>
            <ac:spMk id="195" creationId="{5D8AD656-632C-49FC-893D-35547F204ACF}"/>
          </ac:spMkLst>
        </pc:spChg>
        <pc:spChg chg="mod topLvl">
          <ac:chgData name="hassan MH" userId="84cd2103f36ef0dc" providerId="LiveId" clId="{DEB09C12-C376-40B2-8D42-A50FB6EF1F24}" dt="2022-04-15T15:25:18.326" v="1635" actId="164"/>
          <ac:spMkLst>
            <pc:docMk/>
            <pc:sldMk cId="1188057779" sldId="343"/>
            <ac:spMk id="196" creationId="{3C69D2BC-3A39-4943-AFF6-2681F3AE51C3}"/>
          </ac:spMkLst>
        </pc:spChg>
        <pc:spChg chg="mod topLvl">
          <ac:chgData name="hassan MH" userId="84cd2103f36ef0dc" providerId="LiveId" clId="{DEB09C12-C376-40B2-8D42-A50FB6EF1F24}" dt="2022-04-15T15:25:18.326" v="1635" actId="164"/>
          <ac:spMkLst>
            <pc:docMk/>
            <pc:sldMk cId="1188057779" sldId="343"/>
            <ac:spMk id="197" creationId="{71C95462-6101-4447-AF3A-E3E40E294BD5}"/>
          </ac:spMkLst>
        </pc:spChg>
        <pc:spChg chg="mod topLvl">
          <ac:chgData name="hassan MH" userId="84cd2103f36ef0dc" providerId="LiveId" clId="{DEB09C12-C376-40B2-8D42-A50FB6EF1F24}" dt="2022-04-15T15:25:18.326" v="1635" actId="164"/>
          <ac:spMkLst>
            <pc:docMk/>
            <pc:sldMk cId="1188057779" sldId="343"/>
            <ac:spMk id="198" creationId="{0ABEB9E1-FEB0-4669-9B20-23D934BE0AC1}"/>
          </ac:spMkLst>
        </pc:spChg>
        <pc:spChg chg="mod topLvl">
          <ac:chgData name="hassan MH" userId="84cd2103f36ef0dc" providerId="LiveId" clId="{DEB09C12-C376-40B2-8D42-A50FB6EF1F24}" dt="2022-04-15T15:25:18.326" v="1635" actId="164"/>
          <ac:spMkLst>
            <pc:docMk/>
            <pc:sldMk cId="1188057779" sldId="343"/>
            <ac:spMk id="199" creationId="{B2388987-5C83-40C3-9594-645A2BBAC10C}"/>
          </ac:spMkLst>
        </pc:spChg>
        <pc:spChg chg="mod topLvl">
          <ac:chgData name="hassan MH" userId="84cd2103f36ef0dc" providerId="LiveId" clId="{DEB09C12-C376-40B2-8D42-A50FB6EF1F24}" dt="2022-04-15T15:25:18.326" v="1635" actId="164"/>
          <ac:spMkLst>
            <pc:docMk/>
            <pc:sldMk cId="1188057779" sldId="343"/>
            <ac:spMk id="200" creationId="{FED5C560-A128-4691-9FC1-125FE442EC7A}"/>
          </ac:spMkLst>
        </pc:spChg>
        <pc:spChg chg="mod topLvl">
          <ac:chgData name="hassan MH" userId="84cd2103f36ef0dc" providerId="LiveId" clId="{DEB09C12-C376-40B2-8D42-A50FB6EF1F24}" dt="2022-04-15T15:25:18.326" v="1635" actId="164"/>
          <ac:spMkLst>
            <pc:docMk/>
            <pc:sldMk cId="1188057779" sldId="343"/>
            <ac:spMk id="201" creationId="{9E179B74-48FA-4CFF-B16E-499D09999BB6}"/>
          </ac:spMkLst>
        </pc:spChg>
        <pc:spChg chg="mod topLvl">
          <ac:chgData name="hassan MH" userId="84cd2103f36ef0dc" providerId="LiveId" clId="{DEB09C12-C376-40B2-8D42-A50FB6EF1F24}" dt="2022-04-15T15:25:18.326" v="1635" actId="164"/>
          <ac:spMkLst>
            <pc:docMk/>
            <pc:sldMk cId="1188057779" sldId="343"/>
            <ac:spMk id="202" creationId="{A25E67AD-D4F5-4B7D-A46C-19CAEF498FC4}"/>
          </ac:spMkLst>
        </pc:spChg>
        <pc:spChg chg="mod topLvl">
          <ac:chgData name="hassan MH" userId="84cd2103f36ef0dc" providerId="LiveId" clId="{DEB09C12-C376-40B2-8D42-A50FB6EF1F24}" dt="2022-04-15T15:25:18.326" v="1635" actId="164"/>
          <ac:spMkLst>
            <pc:docMk/>
            <pc:sldMk cId="1188057779" sldId="343"/>
            <ac:spMk id="203" creationId="{B3CB4BE7-B3A4-41F0-82CD-193DA668952B}"/>
          </ac:spMkLst>
        </pc:spChg>
        <pc:spChg chg="mod topLvl">
          <ac:chgData name="hassan MH" userId="84cd2103f36ef0dc" providerId="LiveId" clId="{DEB09C12-C376-40B2-8D42-A50FB6EF1F24}" dt="2022-04-15T15:25:18.326" v="1635" actId="164"/>
          <ac:spMkLst>
            <pc:docMk/>
            <pc:sldMk cId="1188057779" sldId="343"/>
            <ac:spMk id="204" creationId="{7E4EEE51-B3C8-4870-B719-25E94E1B95F2}"/>
          </ac:spMkLst>
        </pc:spChg>
        <pc:spChg chg="mod topLvl">
          <ac:chgData name="hassan MH" userId="84cd2103f36ef0dc" providerId="LiveId" clId="{DEB09C12-C376-40B2-8D42-A50FB6EF1F24}" dt="2022-04-15T15:25:18.326" v="1635" actId="164"/>
          <ac:spMkLst>
            <pc:docMk/>
            <pc:sldMk cId="1188057779" sldId="343"/>
            <ac:spMk id="205" creationId="{83454F58-3DC3-4F8E-A0D6-C7B8B847CD12}"/>
          </ac:spMkLst>
        </pc:spChg>
        <pc:spChg chg="mod topLvl">
          <ac:chgData name="hassan MH" userId="84cd2103f36ef0dc" providerId="LiveId" clId="{DEB09C12-C376-40B2-8D42-A50FB6EF1F24}" dt="2022-04-15T15:25:18.326" v="1635" actId="164"/>
          <ac:spMkLst>
            <pc:docMk/>
            <pc:sldMk cId="1188057779" sldId="343"/>
            <ac:spMk id="206" creationId="{70A49C00-A78E-4744-9821-1BFEC20A495F}"/>
          </ac:spMkLst>
        </pc:spChg>
        <pc:spChg chg="mod topLvl">
          <ac:chgData name="hassan MH" userId="84cd2103f36ef0dc" providerId="LiveId" clId="{DEB09C12-C376-40B2-8D42-A50FB6EF1F24}" dt="2022-04-15T15:25:18.326" v="1635" actId="164"/>
          <ac:spMkLst>
            <pc:docMk/>
            <pc:sldMk cId="1188057779" sldId="343"/>
            <ac:spMk id="207" creationId="{6281D78B-100C-4AAB-A18C-CC6922FE855C}"/>
          </ac:spMkLst>
        </pc:spChg>
        <pc:spChg chg="mod topLvl">
          <ac:chgData name="hassan MH" userId="84cd2103f36ef0dc" providerId="LiveId" clId="{DEB09C12-C376-40B2-8D42-A50FB6EF1F24}" dt="2022-04-15T15:25:18.326" v="1635" actId="164"/>
          <ac:spMkLst>
            <pc:docMk/>
            <pc:sldMk cId="1188057779" sldId="343"/>
            <ac:spMk id="208" creationId="{75BB4EB9-E356-4BA9-9162-2EB80B138096}"/>
          </ac:spMkLst>
        </pc:spChg>
        <pc:spChg chg="mod topLvl">
          <ac:chgData name="hassan MH" userId="84cd2103f36ef0dc" providerId="LiveId" clId="{DEB09C12-C376-40B2-8D42-A50FB6EF1F24}" dt="2022-04-15T15:25:18.326" v="1635" actId="164"/>
          <ac:spMkLst>
            <pc:docMk/>
            <pc:sldMk cId="1188057779" sldId="343"/>
            <ac:spMk id="209" creationId="{C4D95CE1-4AEA-44FC-916B-DE198C1CF07B}"/>
          </ac:spMkLst>
        </pc:spChg>
        <pc:spChg chg="mod topLvl">
          <ac:chgData name="hassan MH" userId="84cd2103f36ef0dc" providerId="LiveId" clId="{DEB09C12-C376-40B2-8D42-A50FB6EF1F24}" dt="2022-04-15T15:25:18.326" v="1635" actId="164"/>
          <ac:spMkLst>
            <pc:docMk/>
            <pc:sldMk cId="1188057779" sldId="343"/>
            <ac:spMk id="210" creationId="{17840AFF-B5EF-4C68-A1F4-C4FB876FF105}"/>
          </ac:spMkLst>
        </pc:spChg>
        <pc:spChg chg="mod topLvl">
          <ac:chgData name="hassan MH" userId="84cd2103f36ef0dc" providerId="LiveId" clId="{DEB09C12-C376-40B2-8D42-A50FB6EF1F24}" dt="2022-04-15T15:25:30.981" v="1638" actId="14100"/>
          <ac:spMkLst>
            <pc:docMk/>
            <pc:sldMk cId="1188057779" sldId="343"/>
            <ac:spMk id="211" creationId="{5E47DF4C-6D4F-4302-9D86-F5F0BD1717CE}"/>
          </ac:spMkLst>
        </pc:spChg>
        <pc:spChg chg="mod topLvl">
          <ac:chgData name="hassan MH" userId="84cd2103f36ef0dc" providerId="LiveId" clId="{DEB09C12-C376-40B2-8D42-A50FB6EF1F24}" dt="2022-04-15T15:25:18.326" v="1635" actId="164"/>
          <ac:spMkLst>
            <pc:docMk/>
            <pc:sldMk cId="1188057779" sldId="343"/>
            <ac:spMk id="214" creationId="{33AD58C3-F165-4267-B949-5C830BF7FA88}"/>
          </ac:spMkLst>
        </pc:spChg>
        <pc:spChg chg="mod">
          <ac:chgData name="hassan MH" userId="84cd2103f36ef0dc" providerId="LiveId" clId="{DEB09C12-C376-40B2-8D42-A50FB6EF1F24}" dt="2022-04-15T15:24:03.611" v="1620" actId="165"/>
          <ac:spMkLst>
            <pc:docMk/>
            <pc:sldMk cId="1188057779" sldId="343"/>
            <ac:spMk id="216" creationId="{77A5F8D1-2FCC-491E-988C-38230F01C53B}"/>
          </ac:spMkLst>
        </pc:spChg>
        <pc:spChg chg="mod">
          <ac:chgData name="hassan MH" userId="84cd2103f36ef0dc" providerId="LiveId" clId="{DEB09C12-C376-40B2-8D42-A50FB6EF1F24}" dt="2022-04-15T15:24:03.611" v="1620" actId="165"/>
          <ac:spMkLst>
            <pc:docMk/>
            <pc:sldMk cId="1188057779" sldId="343"/>
            <ac:spMk id="217" creationId="{3EFD973E-5A78-45EA-9607-B2052C486527}"/>
          </ac:spMkLst>
        </pc:spChg>
        <pc:spChg chg="mod">
          <ac:chgData name="hassan MH" userId="84cd2103f36ef0dc" providerId="LiveId" clId="{DEB09C12-C376-40B2-8D42-A50FB6EF1F24}" dt="2022-04-15T15:24:03.611" v="1620" actId="165"/>
          <ac:spMkLst>
            <pc:docMk/>
            <pc:sldMk cId="1188057779" sldId="343"/>
            <ac:spMk id="218" creationId="{B77FFE6C-2F94-426E-A2D7-6646CCC13DAC}"/>
          </ac:spMkLst>
        </pc:spChg>
        <pc:spChg chg="mod">
          <ac:chgData name="hassan MH" userId="84cd2103f36ef0dc" providerId="LiveId" clId="{DEB09C12-C376-40B2-8D42-A50FB6EF1F24}" dt="2022-04-15T15:24:03.611" v="1620" actId="165"/>
          <ac:spMkLst>
            <pc:docMk/>
            <pc:sldMk cId="1188057779" sldId="343"/>
            <ac:spMk id="220" creationId="{96CED684-3265-48A5-8FCC-0E9B49A129B8}"/>
          </ac:spMkLst>
        </pc:spChg>
        <pc:spChg chg="mod">
          <ac:chgData name="hassan MH" userId="84cd2103f36ef0dc" providerId="LiveId" clId="{DEB09C12-C376-40B2-8D42-A50FB6EF1F24}" dt="2022-04-15T15:24:03.611" v="1620" actId="165"/>
          <ac:spMkLst>
            <pc:docMk/>
            <pc:sldMk cId="1188057779" sldId="343"/>
            <ac:spMk id="221" creationId="{BCE5D363-F880-4086-9DF7-707DEA2B057F}"/>
          </ac:spMkLst>
        </pc:spChg>
        <pc:spChg chg="mod">
          <ac:chgData name="hassan MH" userId="84cd2103f36ef0dc" providerId="LiveId" clId="{DEB09C12-C376-40B2-8D42-A50FB6EF1F24}" dt="2022-04-15T15:24:03.611" v="1620" actId="165"/>
          <ac:spMkLst>
            <pc:docMk/>
            <pc:sldMk cId="1188057779" sldId="343"/>
            <ac:spMk id="222" creationId="{EE718B62-931D-4EFE-9390-F72311A93537}"/>
          </ac:spMkLst>
        </pc:spChg>
        <pc:spChg chg="mod">
          <ac:chgData name="hassan MH" userId="84cd2103f36ef0dc" providerId="LiveId" clId="{DEB09C12-C376-40B2-8D42-A50FB6EF1F24}" dt="2022-04-15T15:24:03.611" v="1620" actId="165"/>
          <ac:spMkLst>
            <pc:docMk/>
            <pc:sldMk cId="1188057779" sldId="343"/>
            <ac:spMk id="223" creationId="{16BD310F-559F-4E0C-AE27-614783C94C69}"/>
          </ac:spMkLst>
        </pc:spChg>
        <pc:spChg chg="mod">
          <ac:chgData name="hassan MH" userId="84cd2103f36ef0dc" providerId="LiveId" clId="{DEB09C12-C376-40B2-8D42-A50FB6EF1F24}" dt="2022-04-15T15:24:03.611" v="1620" actId="165"/>
          <ac:spMkLst>
            <pc:docMk/>
            <pc:sldMk cId="1188057779" sldId="343"/>
            <ac:spMk id="224" creationId="{1CB99B1E-8406-4CBF-9D56-EB5CA240CF65}"/>
          </ac:spMkLst>
        </pc:spChg>
        <pc:spChg chg="mod">
          <ac:chgData name="hassan MH" userId="84cd2103f36ef0dc" providerId="LiveId" clId="{DEB09C12-C376-40B2-8D42-A50FB6EF1F24}" dt="2022-04-15T15:24:03.611" v="1620" actId="165"/>
          <ac:spMkLst>
            <pc:docMk/>
            <pc:sldMk cId="1188057779" sldId="343"/>
            <ac:spMk id="225" creationId="{74A50F60-19ED-446C-8F80-38AEE720BAFB}"/>
          </ac:spMkLst>
        </pc:spChg>
        <pc:spChg chg="mod">
          <ac:chgData name="hassan MH" userId="84cd2103f36ef0dc" providerId="LiveId" clId="{DEB09C12-C376-40B2-8D42-A50FB6EF1F24}" dt="2022-04-15T15:24:03.611" v="1620" actId="165"/>
          <ac:spMkLst>
            <pc:docMk/>
            <pc:sldMk cId="1188057779" sldId="343"/>
            <ac:spMk id="226" creationId="{670C8E3E-DD5D-4B1A-BE34-68964D3C9F41}"/>
          </ac:spMkLst>
        </pc:spChg>
        <pc:spChg chg="mod">
          <ac:chgData name="hassan MH" userId="84cd2103f36ef0dc" providerId="LiveId" clId="{DEB09C12-C376-40B2-8D42-A50FB6EF1F24}" dt="2022-04-15T15:24:03.611" v="1620" actId="165"/>
          <ac:spMkLst>
            <pc:docMk/>
            <pc:sldMk cId="1188057779" sldId="343"/>
            <ac:spMk id="227" creationId="{BC10F6FF-7DAA-4644-B7E0-7C10A8AD27AC}"/>
          </ac:spMkLst>
        </pc:spChg>
        <pc:spChg chg="mod">
          <ac:chgData name="hassan MH" userId="84cd2103f36ef0dc" providerId="LiveId" clId="{DEB09C12-C376-40B2-8D42-A50FB6EF1F24}" dt="2022-04-15T15:24:03.611" v="1620" actId="165"/>
          <ac:spMkLst>
            <pc:docMk/>
            <pc:sldMk cId="1188057779" sldId="343"/>
            <ac:spMk id="228" creationId="{D896A25C-C228-46FD-A089-7AC35A6E6154}"/>
          </ac:spMkLst>
        </pc:spChg>
        <pc:spChg chg="mod">
          <ac:chgData name="hassan MH" userId="84cd2103f36ef0dc" providerId="LiveId" clId="{DEB09C12-C376-40B2-8D42-A50FB6EF1F24}" dt="2022-04-15T15:24:03.611" v="1620" actId="165"/>
          <ac:spMkLst>
            <pc:docMk/>
            <pc:sldMk cId="1188057779" sldId="343"/>
            <ac:spMk id="229" creationId="{4EB835D9-F937-4135-8204-BC08061091BD}"/>
          </ac:spMkLst>
        </pc:spChg>
        <pc:spChg chg="mod">
          <ac:chgData name="hassan MH" userId="84cd2103f36ef0dc" providerId="LiveId" clId="{DEB09C12-C376-40B2-8D42-A50FB6EF1F24}" dt="2022-04-15T15:24:03.611" v="1620" actId="165"/>
          <ac:spMkLst>
            <pc:docMk/>
            <pc:sldMk cId="1188057779" sldId="343"/>
            <ac:spMk id="230" creationId="{FAF3F4D3-A107-4764-8AD8-56348FD61853}"/>
          </ac:spMkLst>
        </pc:spChg>
        <pc:spChg chg="mod">
          <ac:chgData name="hassan MH" userId="84cd2103f36ef0dc" providerId="LiveId" clId="{DEB09C12-C376-40B2-8D42-A50FB6EF1F24}" dt="2022-04-15T15:24:03.611" v="1620" actId="165"/>
          <ac:spMkLst>
            <pc:docMk/>
            <pc:sldMk cId="1188057779" sldId="343"/>
            <ac:spMk id="231" creationId="{446B2F04-D17D-4902-88B5-4A8F3A30EDCB}"/>
          </ac:spMkLst>
        </pc:spChg>
        <pc:spChg chg="mod">
          <ac:chgData name="hassan MH" userId="84cd2103f36ef0dc" providerId="LiveId" clId="{DEB09C12-C376-40B2-8D42-A50FB6EF1F24}" dt="2022-04-15T15:24:03.611" v="1620" actId="165"/>
          <ac:spMkLst>
            <pc:docMk/>
            <pc:sldMk cId="1188057779" sldId="343"/>
            <ac:spMk id="232" creationId="{7FA18E3C-7B9F-4CBE-8A40-A6A2313DCE90}"/>
          </ac:spMkLst>
        </pc:spChg>
        <pc:spChg chg="mod">
          <ac:chgData name="hassan MH" userId="84cd2103f36ef0dc" providerId="LiveId" clId="{DEB09C12-C376-40B2-8D42-A50FB6EF1F24}" dt="2022-04-15T15:24:03.611" v="1620" actId="165"/>
          <ac:spMkLst>
            <pc:docMk/>
            <pc:sldMk cId="1188057779" sldId="343"/>
            <ac:spMk id="233" creationId="{24D1C8A2-7437-456B-AF02-D61085665BBE}"/>
          </ac:spMkLst>
        </pc:spChg>
        <pc:spChg chg="mod">
          <ac:chgData name="hassan MH" userId="84cd2103f36ef0dc" providerId="LiveId" clId="{DEB09C12-C376-40B2-8D42-A50FB6EF1F24}" dt="2022-04-15T15:24:03.611" v="1620" actId="165"/>
          <ac:spMkLst>
            <pc:docMk/>
            <pc:sldMk cId="1188057779" sldId="343"/>
            <ac:spMk id="234" creationId="{211892FB-6850-4BAE-97B7-1331C4F75255}"/>
          </ac:spMkLst>
        </pc:spChg>
        <pc:spChg chg="mod">
          <ac:chgData name="hassan MH" userId="84cd2103f36ef0dc" providerId="LiveId" clId="{DEB09C12-C376-40B2-8D42-A50FB6EF1F24}" dt="2022-04-15T15:24:03.611" v="1620" actId="165"/>
          <ac:spMkLst>
            <pc:docMk/>
            <pc:sldMk cId="1188057779" sldId="343"/>
            <ac:spMk id="235" creationId="{83AD57A3-A448-406C-A416-5B48768233F8}"/>
          </ac:spMkLst>
        </pc:spChg>
        <pc:spChg chg="mod">
          <ac:chgData name="hassan MH" userId="84cd2103f36ef0dc" providerId="LiveId" clId="{DEB09C12-C376-40B2-8D42-A50FB6EF1F24}" dt="2022-04-15T15:24:03.611" v="1620" actId="165"/>
          <ac:spMkLst>
            <pc:docMk/>
            <pc:sldMk cId="1188057779" sldId="343"/>
            <ac:spMk id="236" creationId="{47A5423C-7718-4D6E-9F0E-E794D12CC00F}"/>
          </ac:spMkLst>
        </pc:spChg>
        <pc:spChg chg="mod">
          <ac:chgData name="hassan MH" userId="84cd2103f36ef0dc" providerId="LiveId" clId="{DEB09C12-C376-40B2-8D42-A50FB6EF1F24}" dt="2022-04-15T15:24:03.611" v="1620" actId="165"/>
          <ac:spMkLst>
            <pc:docMk/>
            <pc:sldMk cId="1188057779" sldId="343"/>
            <ac:spMk id="237" creationId="{E4CAB1F1-02E1-412C-99FC-2AE6829BE62F}"/>
          </ac:spMkLst>
        </pc:spChg>
        <pc:spChg chg="mod">
          <ac:chgData name="hassan MH" userId="84cd2103f36ef0dc" providerId="LiveId" clId="{DEB09C12-C376-40B2-8D42-A50FB6EF1F24}" dt="2022-04-15T15:24:03.611" v="1620" actId="165"/>
          <ac:spMkLst>
            <pc:docMk/>
            <pc:sldMk cId="1188057779" sldId="343"/>
            <ac:spMk id="238" creationId="{E849BCD4-9145-4E09-A25B-79DE0BE902BD}"/>
          </ac:spMkLst>
        </pc:spChg>
        <pc:spChg chg="mod">
          <ac:chgData name="hassan MH" userId="84cd2103f36ef0dc" providerId="LiveId" clId="{DEB09C12-C376-40B2-8D42-A50FB6EF1F24}" dt="2022-04-15T15:24:03.611" v="1620" actId="165"/>
          <ac:spMkLst>
            <pc:docMk/>
            <pc:sldMk cId="1188057779" sldId="343"/>
            <ac:spMk id="239" creationId="{C3E1217A-BA10-4D02-8526-88483201998E}"/>
          </ac:spMkLst>
        </pc:spChg>
        <pc:spChg chg="mod">
          <ac:chgData name="hassan MH" userId="84cd2103f36ef0dc" providerId="LiveId" clId="{DEB09C12-C376-40B2-8D42-A50FB6EF1F24}" dt="2022-04-15T15:24:03.611" v="1620" actId="165"/>
          <ac:spMkLst>
            <pc:docMk/>
            <pc:sldMk cId="1188057779" sldId="343"/>
            <ac:spMk id="240" creationId="{06D5C812-71FE-44F0-AE3A-CB5B08800612}"/>
          </ac:spMkLst>
        </pc:spChg>
        <pc:spChg chg="mod">
          <ac:chgData name="hassan MH" userId="84cd2103f36ef0dc" providerId="LiveId" clId="{DEB09C12-C376-40B2-8D42-A50FB6EF1F24}" dt="2022-04-15T15:24:03.611" v="1620" actId="165"/>
          <ac:spMkLst>
            <pc:docMk/>
            <pc:sldMk cId="1188057779" sldId="343"/>
            <ac:spMk id="241" creationId="{63050E10-2502-47DB-9463-7FCA7C8C9B85}"/>
          </ac:spMkLst>
        </pc:spChg>
        <pc:spChg chg="mod">
          <ac:chgData name="hassan MH" userId="84cd2103f36ef0dc" providerId="LiveId" clId="{DEB09C12-C376-40B2-8D42-A50FB6EF1F24}" dt="2022-04-15T15:24:03.611" v="1620" actId="165"/>
          <ac:spMkLst>
            <pc:docMk/>
            <pc:sldMk cId="1188057779" sldId="343"/>
            <ac:spMk id="242" creationId="{1AB5297F-82B1-4060-ACEE-FD4C055A035D}"/>
          </ac:spMkLst>
        </pc:spChg>
        <pc:spChg chg="mod">
          <ac:chgData name="hassan MH" userId="84cd2103f36ef0dc" providerId="LiveId" clId="{DEB09C12-C376-40B2-8D42-A50FB6EF1F24}" dt="2022-04-15T15:24:03.611" v="1620" actId="165"/>
          <ac:spMkLst>
            <pc:docMk/>
            <pc:sldMk cId="1188057779" sldId="343"/>
            <ac:spMk id="243" creationId="{180A7790-6ACF-4034-9F5C-FFEB33330F9D}"/>
          </ac:spMkLst>
        </pc:spChg>
        <pc:spChg chg="mod">
          <ac:chgData name="hassan MH" userId="84cd2103f36ef0dc" providerId="LiveId" clId="{DEB09C12-C376-40B2-8D42-A50FB6EF1F24}" dt="2022-04-15T15:24:03.611" v="1620" actId="165"/>
          <ac:spMkLst>
            <pc:docMk/>
            <pc:sldMk cId="1188057779" sldId="343"/>
            <ac:spMk id="244" creationId="{E3A8AFE7-3C3B-4B30-8D6C-9DF0EA4C6945}"/>
          </ac:spMkLst>
        </pc:spChg>
        <pc:spChg chg="mod">
          <ac:chgData name="hassan MH" userId="84cd2103f36ef0dc" providerId="LiveId" clId="{DEB09C12-C376-40B2-8D42-A50FB6EF1F24}" dt="2022-04-15T15:24:03.611" v="1620" actId="165"/>
          <ac:spMkLst>
            <pc:docMk/>
            <pc:sldMk cId="1188057779" sldId="343"/>
            <ac:spMk id="245" creationId="{0C79DF00-985C-4798-B72D-1C787F850E66}"/>
          </ac:spMkLst>
        </pc:spChg>
        <pc:spChg chg="mod">
          <ac:chgData name="hassan MH" userId="84cd2103f36ef0dc" providerId="LiveId" clId="{DEB09C12-C376-40B2-8D42-A50FB6EF1F24}" dt="2022-04-15T15:24:03.611" v="1620" actId="165"/>
          <ac:spMkLst>
            <pc:docMk/>
            <pc:sldMk cId="1188057779" sldId="343"/>
            <ac:spMk id="246" creationId="{88E52701-9542-4485-9FE0-DED17426B5FD}"/>
          </ac:spMkLst>
        </pc:spChg>
        <pc:spChg chg="mod">
          <ac:chgData name="hassan MH" userId="84cd2103f36ef0dc" providerId="LiveId" clId="{DEB09C12-C376-40B2-8D42-A50FB6EF1F24}" dt="2022-04-15T15:23:39.047" v="1615" actId="20577"/>
          <ac:spMkLst>
            <pc:docMk/>
            <pc:sldMk cId="1188057779" sldId="343"/>
            <ac:spMk id="330" creationId="{CA068C30-7340-45B4-B4F1-E24B7FBCBFC7}"/>
          </ac:spMkLst>
        </pc:spChg>
        <pc:spChg chg="mod">
          <ac:chgData name="hassan MH" userId="84cd2103f36ef0dc" providerId="LiveId" clId="{DEB09C12-C376-40B2-8D42-A50FB6EF1F24}" dt="2022-04-15T15:23:08.786" v="1611" actId="1076"/>
          <ac:spMkLst>
            <pc:docMk/>
            <pc:sldMk cId="1188057779" sldId="343"/>
            <ac:spMk id="331" creationId="{A668A7AD-D360-464C-95CD-05A1817379CF}"/>
          </ac:spMkLst>
        </pc:spChg>
        <pc:grpChg chg="del">
          <ac:chgData name="hassan MH" userId="84cd2103f36ef0dc" providerId="LiveId" clId="{DEB09C12-C376-40B2-8D42-A50FB6EF1F24}" dt="2022-04-15T15:22:32.327" v="1591" actId="478"/>
          <ac:grpSpMkLst>
            <pc:docMk/>
            <pc:sldMk cId="1188057779" sldId="343"/>
            <ac:grpSpMk id="5" creationId="{9ECC7B5F-226B-42B0-B315-AB3A2F92D2B4}"/>
          </ac:grpSpMkLst>
        </pc:grpChg>
        <pc:grpChg chg="del mod">
          <ac:chgData name="hassan MH" userId="84cd2103f36ef0dc" providerId="LiveId" clId="{DEB09C12-C376-40B2-8D42-A50FB6EF1F24}" dt="2022-04-15T15:24:39.273" v="1626" actId="27803"/>
          <ac:grpSpMkLst>
            <pc:docMk/>
            <pc:sldMk cId="1188057779" sldId="343"/>
            <ac:grpSpMk id="24" creationId="{5C50D6B9-50D6-451A-B617-F047E2DC4A1F}"/>
          </ac:grpSpMkLst>
        </pc:grpChg>
        <pc:grpChg chg="mod">
          <ac:chgData name="hassan MH" userId="84cd2103f36ef0dc" providerId="LiveId" clId="{DEB09C12-C376-40B2-8D42-A50FB6EF1F24}" dt="2022-04-15T15:24:58.863" v="1631" actId="164"/>
          <ac:grpSpMkLst>
            <pc:docMk/>
            <pc:sldMk cId="1188057779" sldId="343"/>
            <ac:grpSpMk id="80" creationId="{1C5A2F37-EC08-493A-8034-4ACEB5EF08AE}"/>
          </ac:grpSpMkLst>
        </pc:grpChg>
        <pc:grpChg chg="del">
          <ac:chgData name="hassan MH" userId="84cd2103f36ef0dc" providerId="LiveId" clId="{DEB09C12-C376-40B2-8D42-A50FB6EF1F24}" dt="2022-04-15T15:22:32.949" v="1592" actId="478"/>
          <ac:grpSpMkLst>
            <pc:docMk/>
            <pc:sldMk cId="1188057779" sldId="343"/>
            <ac:grpSpMk id="92" creationId="{EA77BFC3-69F6-4F01-AF8D-20D48A61F198}"/>
          </ac:grpSpMkLst>
        </pc:grpChg>
        <pc:grpChg chg="mod">
          <ac:chgData name="hassan MH" userId="84cd2103f36ef0dc" providerId="LiveId" clId="{DEB09C12-C376-40B2-8D42-A50FB6EF1F24}" dt="2022-04-15T15:24:58.863" v="1631" actId="164"/>
          <ac:grpSpMkLst>
            <pc:docMk/>
            <pc:sldMk cId="1188057779" sldId="343"/>
            <ac:grpSpMk id="99" creationId="{DBB55EB9-D893-40A9-935D-06F7CA59B7AE}"/>
          </ac:grpSpMkLst>
        </pc:grpChg>
        <pc:grpChg chg="add mod">
          <ac:chgData name="hassan MH" userId="84cd2103f36ef0dc" providerId="LiveId" clId="{DEB09C12-C376-40B2-8D42-A50FB6EF1F24}" dt="2022-04-15T16:02:20.667" v="2201" actId="164"/>
          <ac:grpSpMkLst>
            <pc:docMk/>
            <pc:sldMk cId="1188057779" sldId="343"/>
            <ac:grpSpMk id="102" creationId="{741698B0-4AF5-450F-8CBB-E2EF74B35C85}"/>
          </ac:grpSpMkLst>
        </pc:grpChg>
        <pc:grpChg chg="add mod">
          <ac:chgData name="hassan MH" userId="84cd2103f36ef0dc" providerId="LiveId" clId="{DEB09C12-C376-40B2-8D42-A50FB6EF1F24}" dt="2022-04-15T16:02:20.667" v="2201" actId="164"/>
          <ac:grpSpMkLst>
            <pc:docMk/>
            <pc:sldMk cId="1188057779" sldId="343"/>
            <ac:grpSpMk id="103" creationId="{A13EEC93-F863-49F3-865A-F533FADBAD06}"/>
          </ac:grpSpMkLst>
        </pc:grpChg>
        <pc:grpChg chg="add del mod">
          <ac:chgData name="hassan MH" userId="84cd2103f36ef0dc" providerId="LiveId" clId="{DEB09C12-C376-40B2-8D42-A50FB6EF1F24}" dt="2022-04-15T16:58:49.850" v="2319" actId="21"/>
          <ac:grpSpMkLst>
            <pc:docMk/>
            <pc:sldMk cId="1188057779" sldId="343"/>
            <ac:grpSpMk id="104" creationId="{23E0720A-4EFD-49FD-B18C-D4B051B63074}"/>
          </ac:grpSpMkLst>
        </pc:grpChg>
        <pc:grpChg chg="add mod">
          <ac:chgData name="hassan MH" userId="84cd2103f36ef0dc" providerId="LiveId" clId="{DEB09C12-C376-40B2-8D42-A50FB6EF1F24}" dt="2022-04-15T16:02:24.589" v="2204" actId="1076"/>
          <ac:grpSpMkLst>
            <pc:docMk/>
            <pc:sldMk cId="1188057779" sldId="343"/>
            <ac:grpSpMk id="105" creationId="{4B64679F-51E2-43A9-BF7C-81F1486872DB}"/>
          </ac:grpSpMkLst>
        </pc:grpChg>
        <pc:grpChg chg="add del mod">
          <ac:chgData name="hassan MH" userId="84cd2103f36ef0dc" providerId="LiveId" clId="{DEB09C12-C376-40B2-8D42-A50FB6EF1F24}" dt="2022-04-15T15:24:03.611" v="1620" actId="165"/>
          <ac:grpSpMkLst>
            <pc:docMk/>
            <pc:sldMk cId="1188057779" sldId="343"/>
            <ac:grpSpMk id="188" creationId="{862F0163-EF11-46A5-BC33-9EEB2E479662}"/>
          </ac:grpSpMkLst>
        </pc:grpChg>
        <pc:grpChg chg="mod topLvl">
          <ac:chgData name="hassan MH" userId="84cd2103f36ef0dc" providerId="LiveId" clId="{DEB09C12-C376-40B2-8D42-A50FB6EF1F24}" dt="2022-04-15T15:25:18.326" v="1635" actId="164"/>
          <ac:grpSpMkLst>
            <pc:docMk/>
            <pc:sldMk cId="1188057779" sldId="343"/>
            <ac:grpSpMk id="212" creationId="{47C6540A-D597-421E-9813-A722DE6E154D}"/>
          </ac:grpSpMkLst>
        </pc:grpChg>
        <pc:grpChg chg="del mod topLvl">
          <ac:chgData name="hassan MH" userId="84cd2103f36ef0dc" providerId="LiveId" clId="{DEB09C12-C376-40B2-8D42-A50FB6EF1F24}" dt="2022-04-15T15:24:06.598" v="1621" actId="478"/>
          <ac:grpSpMkLst>
            <pc:docMk/>
            <pc:sldMk cId="1188057779" sldId="343"/>
            <ac:grpSpMk id="213" creationId="{B750C3B1-E2FD-4048-9B66-466E348F81E0}"/>
          </ac:grpSpMkLst>
        </pc:grpChg>
        <pc:grpChg chg="mod">
          <ac:chgData name="hassan MH" userId="84cd2103f36ef0dc" providerId="LiveId" clId="{DEB09C12-C376-40B2-8D42-A50FB6EF1F24}" dt="2022-04-15T15:24:03.611" v="1620" actId="165"/>
          <ac:grpSpMkLst>
            <pc:docMk/>
            <pc:sldMk cId="1188057779" sldId="343"/>
            <ac:grpSpMk id="215" creationId="{55454CF6-B830-4F41-A397-CB0B34CC7F0C}"/>
          </ac:grpSpMkLst>
        </pc:grpChg>
        <pc:grpChg chg="mod">
          <ac:chgData name="hassan MH" userId="84cd2103f36ef0dc" providerId="LiveId" clId="{DEB09C12-C376-40B2-8D42-A50FB6EF1F24}" dt="2022-04-15T15:24:03.611" v="1620" actId="165"/>
          <ac:grpSpMkLst>
            <pc:docMk/>
            <pc:sldMk cId="1188057779" sldId="343"/>
            <ac:grpSpMk id="219" creationId="{D8106527-CB86-482C-BA00-2C18956493FF}"/>
          </ac:grpSpMkLst>
        </pc:grpChg>
        <pc:grpChg chg="mod">
          <ac:chgData name="hassan MH" userId="84cd2103f36ef0dc" providerId="LiveId" clId="{DEB09C12-C376-40B2-8D42-A50FB6EF1F24}" dt="2022-04-15T16:02:23.423" v="2202" actId="164"/>
          <ac:grpSpMkLst>
            <pc:docMk/>
            <pc:sldMk cId="1188057779" sldId="343"/>
            <ac:grpSpMk id="273" creationId="{ECBE5A8E-725F-4B8B-8FCF-04A6858968A4}"/>
          </ac:grpSpMkLst>
        </pc:grpChg>
        <pc:grpChg chg="del">
          <ac:chgData name="hassan MH" userId="84cd2103f36ef0dc" providerId="LiveId" clId="{DEB09C12-C376-40B2-8D42-A50FB6EF1F24}" dt="2022-04-15T15:22:31.082" v="1590" actId="478"/>
          <ac:grpSpMkLst>
            <pc:docMk/>
            <pc:sldMk cId="1188057779" sldId="343"/>
            <ac:grpSpMk id="380" creationId="{FE8501EB-2B5F-4684-86A2-69500A20056E}"/>
          </ac:grpSpMkLst>
        </pc:grpChg>
        <pc:picChg chg="add del mod">
          <ac:chgData name="hassan MH" userId="84cd2103f36ef0dc" providerId="LiveId" clId="{DEB09C12-C376-40B2-8D42-A50FB6EF1F24}" dt="2022-04-15T15:24:39.273" v="1626" actId="27803"/>
          <ac:picMkLst>
            <pc:docMk/>
            <pc:sldMk cId="1188057779" sldId="343"/>
            <ac:picMk id="6" creationId="{A71B3DB8-39A6-4CCE-A78B-78BBF8C3ACA9}"/>
          </ac:picMkLst>
        </pc:picChg>
        <pc:picChg chg="del">
          <ac:chgData name="hassan MH" userId="84cd2103f36ef0dc" providerId="LiveId" clId="{DEB09C12-C376-40B2-8D42-A50FB6EF1F24}" dt="2022-04-15T16:06:51.900" v="2245" actId="478"/>
          <ac:picMkLst>
            <pc:docMk/>
            <pc:sldMk cId="1188057779" sldId="343"/>
            <ac:picMk id="22" creationId="{8E954309-8309-435D-AD98-CED17F6DCDD2}"/>
          </ac:picMkLst>
        </pc:picChg>
        <pc:picChg chg="add del mod">
          <ac:chgData name="hassan MH" userId="84cd2103f36ef0dc" providerId="LiveId" clId="{DEB09C12-C376-40B2-8D42-A50FB6EF1F24}" dt="2022-04-15T16:58:38.382" v="2316"/>
          <ac:picMkLst>
            <pc:docMk/>
            <pc:sldMk cId="1188057779" sldId="343"/>
            <ac:picMk id="106" creationId="{9B0B5808-30E0-4BD6-A469-0B177691A096}"/>
          </ac:picMkLst>
        </pc:picChg>
        <pc:picChg chg="add mod">
          <ac:chgData name="hassan MH" userId="84cd2103f36ef0dc" providerId="LiveId" clId="{DEB09C12-C376-40B2-8D42-A50FB6EF1F24}" dt="2022-04-15T16:58:54.874" v="2322" actId="1076"/>
          <ac:picMkLst>
            <pc:docMk/>
            <pc:sldMk cId="1188057779" sldId="343"/>
            <ac:picMk id="107" creationId="{8F3508C1-A9D3-4F3C-A084-7C4C23F6A256}"/>
          </ac:picMkLst>
        </pc:picChg>
      </pc:sldChg>
      <pc:sldChg chg="del">
        <pc:chgData name="hassan MH" userId="84cd2103f36ef0dc" providerId="LiveId" clId="{DEB09C12-C376-40B2-8D42-A50FB6EF1F24}" dt="2022-04-15T12:33:46.260" v="0" actId="47"/>
        <pc:sldMkLst>
          <pc:docMk/>
          <pc:sldMk cId="4285557536" sldId="343"/>
        </pc:sldMkLst>
      </pc:sldChg>
      <pc:sldChg chg="del">
        <pc:chgData name="hassan MH" userId="84cd2103f36ef0dc" providerId="LiveId" clId="{DEB09C12-C376-40B2-8D42-A50FB6EF1F24}" dt="2022-04-15T12:33:46.260" v="0" actId="47"/>
        <pc:sldMkLst>
          <pc:docMk/>
          <pc:sldMk cId="3155908382" sldId="344"/>
        </pc:sldMkLst>
      </pc:sldChg>
      <pc:sldChg chg="add del setBg">
        <pc:chgData name="hassan MH" userId="84cd2103f36ef0dc" providerId="LiveId" clId="{DEB09C12-C376-40B2-8D42-A50FB6EF1F24}" dt="2022-04-15T15:29:08.684" v="1663"/>
        <pc:sldMkLst>
          <pc:docMk/>
          <pc:sldMk cId="4095508631" sldId="344"/>
        </pc:sldMkLst>
      </pc:sldChg>
      <pc:sldChg chg="addSp delSp modSp mod modNotesTx">
        <pc:chgData name="hassan MH" userId="84cd2103f36ef0dc" providerId="LiveId" clId="{DEB09C12-C376-40B2-8D42-A50FB6EF1F24}" dt="2022-04-15T17:00:02.089" v="2345" actId="1076"/>
        <pc:sldMkLst>
          <pc:docMk/>
          <pc:sldMk cId="4106468095" sldId="344"/>
        </pc:sldMkLst>
        <pc:spChg chg="mod">
          <ac:chgData name="hassan MH" userId="84cd2103f36ef0dc" providerId="LiveId" clId="{DEB09C12-C376-40B2-8D42-A50FB6EF1F24}" dt="2022-04-15T15:40:10.889" v="1807" actId="1076"/>
          <ac:spMkLst>
            <pc:docMk/>
            <pc:sldMk cId="4106468095" sldId="344"/>
            <ac:spMk id="8" creationId="{7D491AE9-538C-4C21-B0C1-3D0004632857}"/>
          </ac:spMkLst>
        </pc:spChg>
        <pc:spChg chg="mod topLvl">
          <ac:chgData name="hassan MH" userId="84cd2103f36ef0dc" providerId="LiveId" clId="{DEB09C12-C376-40B2-8D42-A50FB6EF1F24}" dt="2022-04-15T15:34:57.555" v="1758" actId="164"/>
          <ac:spMkLst>
            <pc:docMk/>
            <pc:sldMk cId="4106468095" sldId="344"/>
            <ac:spMk id="13" creationId="{10953DA8-2034-4987-84AE-99F02925F3DA}"/>
          </ac:spMkLst>
        </pc:spChg>
        <pc:spChg chg="mod">
          <ac:chgData name="hassan MH" userId="84cd2103f36ef0dc" providerId="LiveId" clId="{DEB09C12-C376-40B2-8D42-A50FB6EF1F24}" dt="2022-04-15T15:30:25.189" v="1686" actId="20577"/>
          <ac:spMkLst>
            <pc:docMk/>
            <pc:sldMk cId="4106468095" sldId="344"/>
            <ac:spMk id="14" creationId="{FF46C56F-2A13-4DD9-95CC-91FEFF572BE9}"/>
          </ac:spMkLst>
        </pc:spChg>
        <pc:spChg chg="del">
          <ac:chgData name="hassan MH" userId="84cd2103f36ef0dc" providerId="LiveId" clId="{DEB09C12-C376-40B2-8D42-A50FB6EF1F24}" dt="2022-04-15T15:29:17.485" v="1666" actId="478"/>
          <ac:spMkLst>
            <pc:docMk/>
            <pc:sldMk cId="4106468095" sldId="344"/>
            <ac:spMk id="19" creationId="{7E8CC648-F614-4CAD-A77C-B728931F7DAC}"/>
          </ac:spMkLst>
        </pc:spChg>
        <pc:spChg chg="mod">
          <ac:chgData name="hassan MH" userId="84cd2103f36ef0dc" providerId="LiveId" clId="{DEB09C12-C376-40B2-8D42-A50FB6EF1F24}" dt="2022-04-15T15:42:57.587" v="1894" actId="1076"/>
          <ac:spMkLst>
            <pc:docMk/>
            <pc:sldMk cId="4106468095" sldId="344"/>
            <ac:spMk id="20" creationId="{DDB83184-C0F0-4D85-91C8-9C410CE836B1}"/>
          </ac:spMkLst>
        </pc:spChg>
        <pc:spChg chg="del">
          <ac:chgData name="hassan MH" userId="84cd2103f36ef0dc" providerId="LiveId" clId="{DEB09C12-C376-40B2-8D42-A50FB6EF1F24}" dt="2022-04-15T15:29:36.580" v="1671" actId="478"/>
          <ac:spMkLst>
            <pc:docMk/>
            <pc:sldMk cId="4106468095" sldId="344"/>
            <ac:spMk id="25" creationId="{33AEC07B-32FC-4303-A244-D1CA32499EAB}"/>
          </ac:spMkLst>
        </pc:spChg>
        <pc:spChg chg="mod topLvl">
          <ac:chgData name="hassan MH" userId="84cd2103f36ef0dc" providerId="LiveId" clId="{DEB09C12-C376-40B2-8D42-A50FB6EF1F24}" dt="2022-04-15T16:02:37.725" v="2205" actId="164"/>
          <ac:spMkLst>
            <pc:docMk/>
            <pc:sldMk cId="4106468095" sldId="344"/>
            <ac:spMk id="32" creationId="{718BC350-EB26-41AA-96FA-4BF6B9B28A9E}"/>
          </ac:spMkLst>
        </pc:spChg>
        <pc:spChg chg="del">
          <ac:chgData name="hassan MH" userId="84cd2103f36ef0dc" providerId="LiveId" clId="{DEB09C12-C376-40B2-8D42-A50FB6EF1F24}" dt="2022-04-15T15:29:36.580" v="1671" actId="478"/>
          <ac:spMkLst>
            <pc:docMk/>
            <pc:sldMk cId="4106468095" sldId="344"/>
            <ac:spMk id="33" creationId="{5EF1032A-E05C-42D7-94E4-0BCC713586E3}"/>
          </ac:spMkLst>
        </pc:spChg>
        <pc:spChg chg="del">
          <ac:chgData name="hassan MH" userId="84cd2103f36ef0dc" providerId="LiveId" clId="{DEB09C12-C376-40B2-8D42-A50FB6EF1F24}" dt="2022-04-15T15:29:16.320" v="1664" actId="478"/>
          <ac:spMkLst>
            <pc:docMk/>
            <pc:sldMk cId="4106468095" sldId="344"/>
            <ac:spMk id="34" creationId="{9F56760A-0864-45A0-8EBD-09C5B9EFEA1B}"/>
          </ac:spMkLst>
        </pc:spChg>
        <pc:spChg chg="mod topLvl">
          <ac:chgData name="hassan MH" userId="84cd2103f36ef0dc" providerId="LiveId" clId="{DEB09C12-C376-40B2-8D42-A50FB6EF1F24}" dt="2022-04-15T16:57:05.146" v="2271" actId="165"/>
          <ac:spMkLst>
            <pc:docMk/>
            <pc:sldMk cId="4106468095" sldId="344"/>
            <ac:spMk id="35" creationId="{728F9791-EA1B-475C-A09B-5BE5962B6286}"/>
          </ac:spMkLst>
        </pc:spChg>
        <pc:spChg chg="del mod topLvl">
          <ac:chgData name="hassan MH" userId="84cd2103f36ef0dc" providerId="LiveId" clId="{DEB09C12-C376-40B2-8D42-A50FB6EF1F24}" dt="2022-04-15T15:29:54.020" v="1676" actId="478"/>
          <ac:spMkLst>
            <pc:docMk/>
            <pc:sldMk cId="4106468095" sldId="344"/>
            <ac:spMk id="37" creationId="{C36971DA-F049-4FBC-AC5D-F70BF630C8B3}"/>
          </ac:spMkLst>
        </pc:spChg>
        <pc:spChg chg="mod">
          <ac:chgData name="hassan MH" userId="84cd2103f36ef0dc" providerId="LiveId" clId="{DEB09C12-C376-40B2-8D42-A50FB6EF1F24}" dt="2022-04-15T15:29:50.894" v="1675" actId="165"/>
          <ac:spMkLst>
            <pc:docMk/>
            <pc:sldMk cId="4106468095" sldId="344"/>
            <ac:spMk id="38" creationId="{63327E2F-B710-4C3B-9B01-8E82B22DC271}"/>
          </ac:spMkLst>
        </pc:spChg>
        <pc:spChg chg="mod">
          <ac:chgData name="hassan MH" userId="84cd2103f36ef0dc" providerId="LiveId" clId="{DEB09C12-C376-40B2-8D42-A50FB6EF1F24}" dt="2022-04-15T16:57:05.146" v="2271" actId="165"/>
          <ac:spMkLst>
            <pc:docMk/>
            <pc:sldMk cId="4106468095" sldId="344"/>
            <ac:spMk id="41" creationId="{C2684B5A-A56A-4E52-83C7-EDF5E242618A}"/>
          </ac:spMkLst>
        </pc:spChg>
        <pc:spChg chg="mod">
          <ac:chgData name="hassan MH" userId="84cd2103f36ef0dc" providerId="LiveId" clId="{DEB09C12-C376-40B2-8D42-A50FB6EF1F24}" dt="2022-04-15T16:57:05.146" v="2271" actId="165"/>
          <ac:spMkLst>
            <pc:docMk/>
            <pc:sldMk cId="4106468095" sldId="344"/>
            <ac:spMk id="42" creationId="{6AE986D4-6811-4F0C-AF45-19897847A081}"/>
          </ac:spMkLst>
        </pc:spChg>
        <pc:spChg chg="mod">
          <ac:chgData name="hassan MH" userId="84cd2103f36ef0dc" providerId="LiveId" clId="{DEB09C12-C376-40B2-8D42-A50FB6EF1F24}" dt="2022-04-15T16:57:05.146" v="2271" actId="165"/>
          <ac:spMkLst>
            <pc:docMk/>
            <pc:sldMk cId="4106468095" sldId="344"/>
            <ac:spMk id="43" creationId="{9091019D-71F8-4FF5-92CD-A3E0D23AD606}"/>
          </ac:spMkLst>
        </pc:spChg>
        <pc:spChg chg="mod">
          <ac:chgData name="hassan MH" userId="84cd2103f36ef0dc" providerId="LiveId" clId="{DEB09C12-C376-40B2-8D42-A50FB6EF1F24}" dt="2022-04-15T16:57:05.146" v="2271" actId="165"/>
          <ac:spMkLst>
            <pc:docMk/>
            <pc:sldMk cId="4106468095" sldId="344"/>
            <ac:spMk id="44" creationId="{935D0F37-AF74-4E95-8FDD-F7F4D86D2C3B}"/>
          </ac:spMkLst>
        </pc:spChg>
        <pc:spChg chg="mod">
          <ac:chgData name="hassan MH" userId="84cd2103f36ef0dc" providerId="LiveId" clId="{DEB09C12-C376-40B2-8D42-A50FB6EF1F24}" dt="2022-04-15T16:57:05.146" v="2271" actId="165"/>
          <ac:spMkLst>
            <pc:docMk/>
            <pc:sldMk cId="4106468095" sldId="344"/>
            <ac:spMk id="45" creationId="{8B012809-2726-45A4-814F-EE036071C9A7}"/>
          </ac:spMkLst>
        </pc:spChg>
        <pc:spChg chg="mod">
          <ac:chgData name="hassan MH" userId="84cd2103f36ef0dc" providerId="LiveId" clId="{DEB09C12-C376-40B2-8D42-A50FB6EF1F24}" dt="2022-04-15T16:57:05.146" v="2271" actId="165"/>
          <ac:spMkLst>
            <pc:docMk/>
            <pc:sldMk cId="4106468095" sldId="344"/>
            <ac:spMk id="46" creationId="{5C375BE1-C45C-4819-9162-E3CD877F68B0}"/>
          </ac:spMkLst>
        </pc:spChg>
        <pc:spChg chg="mod">
          <ac:chgData name="hassan MH" userId="84cd2103f36ef0dc" providerId="LiveId" clId="{DEB09C12-C376-40B2-8D42-A50FB6EF1F24}" dt="2022-04-15T16:57:05.146" v="2271" actId="165"/>
          <ac:spMkLst>
            <pc:docMk/>
            <pc:sldMk cId="4106468095" sldId="344"/>
            <ac:spMk id="47" creationId="{5BB93C76-937A-40CF-B113-044A959EB7E6}"/>
          </ac:spMkLst>
        </pc:spChg>
        <pc:spChg chg="mod">
          <ac:chgData name="hassan MH" userId="84cd2103f36ef0dc" providerId="LiveId" clId="{DEB09C12-C376-40B2-8D42-A50FB6EF1F24}" dt="2022-04-15T16:57:05.146" v="2271" actId="165"/>
          <ac:spMkLst>
            <pc:docMk/>
            <pc:sldMk cId="4106468095" sldId="344"/>
            <ac:spMk id="48" creationId="{25888187-0FCE-4757-A103-E08DCC683706}"/>
          </ac:spMkLst>
        </pc:spChg>
        <pc:spChg chg="mod">
          <ac:chgData name="hassan MH" userId="84cd2103f36ef0dc" providerId="LiveId" clId="{DEB09C12-C376-40B2-8D42-A50FB6EF1F24}" dt="2022-04-15T16:57:05.146" v="2271" actId="165"/>
          <ac:spMkLst>
            <pc:docMk/>
            <pc:sldMk cId="4106468095" sldId="344"/>
            <ac:spMk id="49" creationId="{2012D8B8-A9AE-457A-A850-54DCCB6D296F}"/>
          </ac:spMkLst>
        </pc:spChg>
        <pc:spChg chg="mod">
          <ac:chgData name="hassan MH" userId="84cd2103f36ef0dc" providerId="LiveId" clId="{DEB09C12-C376-40B2-8D42-A50FB6EF1F24}" dt="2022-04-15T16:57:05.146" v="2271" actId="165"/>
          <ac:spMkLst>
            <pc:docMk/>
            <pc:sldMk cId="4106468095" sldId="344"/>
            <ac:spMk id="50" creationId="{416F4E3D-23EB-4612-9C33-3DEB59D4CA47}"/>
          </ac:spMkLst>
        </pc:spChg>
        <pc:spChg chg="mod">
          <ac:chgData name="hassan MH" userId="84cd2103f36ef0dc" providerId="LiveId" clId="{DEB09C12-C376-40B2-8D42-A50FB6EF1F24}" dt="2022-04-15T16:57:05.146" v="2271" actId="165"/>
          <ac:spMkLst>
            <pc:docMk/>
            <pc:sldMk cId="4106468095" sldId="344"/>
            <ac:spMk id="51" creationId="{D7BB5E09-7365-4779-A6F0-A755BFE38473}"/>
          </ac:spMkLst>
        </pc:spChg>
        <pc:spChg chg="mod">
          <ac:chgData name="hassan MH" userId="84cd2103f36ef0dc" providerId="LiveId" clId="{DEB09C12-C376-40B2-8D42-A50FB6EF1F24}" dt="2022-04-15T16:57:05.146" v="2271" actId="165"/>
          <ac:spMkLst>
            <pc:docMk/>
            <pc:sldMk cId="4106468095" sldId="344"/>
            <ac:spMk id="52" creationId="{D452CFE5-D8A7-486B-9458-15FB60593042}"/>
          </ac:spMkLst>
        </pc:spChg>
        <pc:spChg chg="mod">
          <ac:chgData name="hassan MH" userId="84cd2103f36ef0dc" providerId="LiveId" clId="{DEB09C12-C376-40B2-8D42-A50FB6EF1F24}" dt="2022-04-15T16:57:05.146" v="2271" actId="165"/>
          <ac:spMkLst>
            <pc:docMk/>
            <pc:sldMk cId="4106468095" sldId="344"/>
            <ac:spMk id="53" creationId="{3B118084-5B4F-495F-89F9-153E2BED6325}"/>
          </ac:spMkLst>
        </pc:spChg>
        <pc:spChg chg="mod">
          <ac:chgData name="hassan MH" userId="84cd2103f36ef0dc" providerId="LiveId" clId="{DEB09C12-C376-40B2-8D42-A50FB6EF1F24}" dt="2022-04-15T16:57:05.146" v="2271" actId="165"/>
          <ac:spMkLst>
            <pc:docMk/>
            <pc:sldMk cId="4106468095" sldId="344"/>
            <ac:spMk id="54" creationId="{A4B4E003-D373-486D-B44F-36FE74D8CCF8}"/>
          </ac:spMkLst>
        </pc:spChg>
        <pc:spChg chg="mod">
          <ac:chgData name="hassan MH" userId="84cd2103f36ef0dc" providerId="LiveId" clId="{DEB09C12-C376-40B2-8D42-A50FB6EF1F24}" dt="2022-04-15T16:57:05.146" v="2271" actId="165"/>
          <ac:spMkLst>
            <pc:docMk/>
            <pc:sldMk cId="4106468095" sldId="344"/>
            <ac:spMk id="55" creationId="{FE8D43B3-F118-4D46-A485-BF8E59981E6B}"/>
          </ac:spMkLst>
        </pc:spChg>
        <pc:spChg chg="mod">
          <ac:chgData name="hassan MH" userId="84cd2103f36ef0dc" providerId="LiveId" clId="{DEB09C12-C376-40B2-8D42-A50FB6EF1F24}" dt="2022-04-15T16:57:05.146" v="2271" actId="165"/>
          <ac:spMkLst>
            <pc:docMk/>
            <pc:sldMk cId="4106468095" sldId="344"/>
            <ac:spMk id="56" creationId="{4E809BA4-A0AD-48F1-BDB6-9AAF5A54C5E0}"/>
          </ac:spMkLst>
        </pc:spChg>
        <pc:spChg chg="mod">
          <ac:chgData name="hassan MH" userId="84cd2103f36ef0dc" providerId="LiveId" clId="{DEB09C12-C376-40B2-8D42-A50FB6EF1F24}" dt="2022-04-15T16:57:05.146" v="2271" actId="165"/>
          <ac:spMkLst>
            <pc:docMk/>
            <pc:sldMk cId="4106468095" sldId="344"/>
            <ac:spMk id="57" creationId="{90BAD9BF-2BCE-4371-8EC5-79ACADD6181B}"/>
          </ac:spMkLst>
        </pc:spChg>
        <pc:spChg chg="mod">
          <ac:chgData name="hassan MH" userId="84cd2103f36ef0dc" providerId="LiveId" clId="{DEB09C12-C376-40B2-8D42-A50FB6EF1F24}" dt="2022-04-15T16:57:05.146" v="2271" actId="165"/>
          <ac:spMkLst>
            <pc:docMk/>
            <pc:sldMk cId="4106468095" sldId="344"/>
            <ac:spMk id="59" creationId="{86067137-7898-45CB-9852-EBD6ADB7CA3B}"/>
          </ac:spMkLst>
        </pc:spChg>
        <pc:spChg chg="mod">
          <ac:chgData name="hassan MH" userId="84cd2103f36ef0dc" providerId="LiveId" clId="{DEB09C12-C376-40B2-8D42-A50FB6EF1F24}" dt="2022-04-15T16:57:05.146" v="2271" actId="165"/>
          <ac:spMkLst>
            <pc:docMk/>
            <pc:sldMk cId="4106468095" sldId="344"/>
            <ac:spMk id="62" creationId="{7B505C92-9844-4296-B905-8165F945CC2F}"/>
          </ac:spMkLst>
        </pc:spChg>
        <pc:spChg chg="mod">
          <ac:chgData name="hassan MH" userId="84cd2103f36ef0dc" providerId="LiveId" clId="{DEB09C12-C376-40B2-8D42-A50FB6EF1F24}" dt="2022-04-15T16:57:05.146" v="2271" actId="165"/>
          <ac:spMkLst>
            <pc:docMk/>
            <pc:sldMk cId="4106468095" sldId="344"/>
            <ac:spMk id="63" creationId="{BD2B1EA1-C678-4EF2-9E5F-58CCEE092DFD}"/>
          </ac:spMkLst>
        </pc:spChg>
        <pc:spChg chg="mod">
          <ac:chgData name="hassan MH" userId="84cd2103f36ef0dc" providerId="LiveId" clId="{DEB09C12-C376-40B2-8D42-A50FB6EF1F24}" dt="2022-04-15T16:57:05.146" v="2271" actId="165"/>
          <ac:spMkLst>
            <pc:docMk/>
            <pc:sldMk cId="4106468095" sldId="344"/>
            <ac:spMk id="64" creationId="{4D22F95B-C5DC-4AE4-9559-2EEB7C21E661}"/>
          </ac:spMkLst>
        </pc:spChg>
        <pc:spChg chg="mod">
          <ac:chgData name="hassan MH" userId="84cd2103f36ef0dc" providerId="LiveId" clId="{DEB09C12-C376-40B2-8D42-A50FB6EF1F24}" dt="2022-04-15T16:57:05.146" v="2271" actId="165"/>
          <ac:spMkLst>
            <pc:docMk/>
            <pc:sldMk cId="4106468095" sldId="344"/>
            <ac:spMk id="65" creationId="{1B8E285A-595C-4C6F-9341-E9FBBC63E132}"/>
          </ac:spMkLst>
        </pc:spChg>
        <pc:spChg chg="mod">
          <ac:chgData name="hassan MH" userId="84cd2103f36ef0dc" providerId="LiveId" clId="{DEB09C12-C376-40B2-8D42-A50FB6EF1F24}" dt="2022-04-15T16:57:05.146" v="2271" actId="165"/>
          <ac:spMkLst>
            <pc:docMk/>
            <pc:sldMk cId="4106468095" sldId="344"/>
            <ac:spMk id="66" creationId="{AF598675-A3DE-4069-8926-828F0CE7C562}"/>
          </ac:spMkLst>
        </pc:spChg>
        <pc:spChg chg="mod">
          <ac:chgData name="hassan MH" userId="84cd2103f36ef0dc" providerId="LiveId" clId="{DEB09C12-C376-40B2-8D42-A50FB6EF1F24}" dt="2022-04-15T16:57:05.146" v="2271" actId="165"/>
          <ac:spMkLst>
            <pc:docMk/>
            <pc:sldMk cId="4106468095" sldId="344"/>
            <ac:spMk id="67" creationId="{8EDA01D5-C572-44C4-97B0-8CDA7E264D65}"/>
          </ac:spMkLst>
        </pc:spChg>
        <pc:spChg chg="mod">
          <ac:chgData name="hassan MH" userId="84cd2103f36ef0dc" providerId="LiveId" clId="{DEB09C12-C376-40B2-8D42-A50FB6EF1F24}" dt="2022-04-15T16:57:05.146" v="2271" actId="165"/>
          <ac:spMkLst>
            <pc:docMk/>
            <pc:sldMk cId="4106468095" sldId="344"/>
            <ac:spMk id="68" creationId="{3D425613-0B1E-4C34-B1B1-2F79821CCDCF}"/>
          </ac:spMkLst>
        </pc:spChg>
        <pc:spChg chg="mod">
          <ac:chgData name="hassan MH" userId="84cd2103f36ef0dc" providerId="LiveId" clId="{DEB09C12-C376-40B2-8D42-A50FB6EF1F24}" dt="2022-04-15T16:57:05.146" v="2271" actId="165"/>
          <ac:spMkLst>
            <pc:docMk/>
            <pc:sldMk cId="4106468095" sldId="344"/>
            <ac:spMk id="69" creationId="{DBCDB13E-EF0F-4B78-B39F-117629C2C653}"/>
          </ac:spMkLst>
        </pc:spChg>
        <pc:spChg chg="mod">
          <ac:chgData name="hassan MH" userId="84cd2103f36ef0dc" providerId="LiveId" clId="{DEB09C12-C376-40B2-8D42-A50FB6EF1F24}" dt="2022-04-15T16:57:05.146" v="2271" actId="165"/>
          <ac:spMkLst>
            <pc:docMk/>
            <pc:sldMk cId="4106468095" sldId="344"/>
            <ac:spMk id="70" creationId="{8606AA6E-D882-42EF-9A34-1EF0D4CFD737}"/>
          </ac:spMkLst>
        </pc:spChg>
        <pc:spChg chg="mod">
          <ac:chgData name="hassan MH" userId="84cd2103f36ef0dc" providerId="LiveId" clId="{DEB09C12-C376-40B2-8D42-A50FB6EF1F24}" dt="2022-04-15T16:57:05.146" v="2271" actId="165"/>
          <ac:spMkLst>
            <pc:docMk/>
            <pc:sldMk cId="4106468095" sldId="344"/>
            <ac:spMk id="71" creationId="{0BFC5C13-92CF-47D6-8C99-7175DE010B8B}"/>
          </ac:spMkLst>
        </pc:spChg>
        <pc:spChg chg="mod">
          <ac:chgData name="hassan MH" userId="84cd2103f36ef0dc" providerId="LiveId" clId="{DEB09C12-C376-40B2-8D42-A50FB6EF1F24}" dt="2022-04-15T16:57:05.146" v="2271" actId="165"/>
          <ac:spMkLst>
            <pc:docMk/>
            <pc:sldMk cId="4106468095" sldId="344"/>
            <ac:spMk id="72" creationId="{F2809C0C-4D61-4843-93D0-4F6380A91C24}"/>
          </ac:spMkLst>
        </pc:spChg>
        <pc:spChg chg="mod">
          <ac:chgData name="hassan MH" userId="84cd2103f36ef0dc" providerId="LiveId" clId="{DEB09C12-C376-40B2-8D42-A50FB6EF1F24}" dt="2022-04-15T16:57:05.146" v="2271" actId="165"/>
          <ac:spMkLst>
            <pc:docMk/>
            <pc:sldMk cId="4106468095" sldId="344"/>
            <ac:spMk id="73" creationId="{AF6B396F-8414-438F-B8AF-F24F438967A6}"/>
          </ac:spMkLst>
        </pc:spChg>
        <pc:spChg chg="mod">
          <ac:chgData name="hassan MH" userId="84cd2103f36ef0dc" providerId="LiveId" clId="{DEB09C12-C376-40B2-8D42-A50FB6EF1F24}" dt="2022-04-15T16:57:05.146" v="2271" actId="165"/>
          <ac:spMkLst>
            <pc:docMk/>
            <pc:sldMk cId="4106468095" sldId="344"/>
            <ac:spMk id="74" creationId="{DCDC02B5-4D46-421E-AEB3-E7310D56589D}"/>
          </ac:spMkLst>
        </pc:spChg>
        <pc:spChg chg="mod">
          <ac:chgData name="hassan MH" userId="84cd2103f36ef0dc" providerId="LiveId" clId="{DEB09C12-C376-40B2-8D42-A50FB6EF1F24}" dt="2022-04-15T16:57:05.146" v="2271" actId="165"/>
          <ac:spMkLst>
            <pc:docMk/>
            <pc:sldMk cId="4106468095" sldId="344"/>
            <ac:spMk id="75" creationId="{33C5EE5B-3135-4180-8C9A-073D1F623196}"/>
          </ac:spMkLst>
        </pc:spChg>
        <pc:spChg chg="mod">
          <ac:chgData name="hassan MH" userId="84cd2103f36ef0dc" providerId="LiveId" clId="{DEB09C12-C376-40B2-8D42-A50FB6EF1F24}" dt="2022-04-15T16:57:05.146" v="2271" actId="165"/>
          <ac:spMkLst>
            <pc:docMk/>
            <pc:sldMk cId="4106468095" sldId="344"/>
            <ac:spMk id="76" creationId="{0DF3E432-A966-4979-9ECF-1320D8A5194F}"/>
          </ac:spMkLst>
        </pc:spChg>
        <pc:spChg chg="mod">
          <ac:chgData name="hassan MH" userId="84cd2103f36ef0dc" providerId="LiveId" clId="{DEB09C12-C376-40B2-8D42-A50FB6EF1F24}" dt="2022-04-15T15:32:10.804" v="1719"/>
          <ac:spMkLst>
            <pc:docMk/>
            <pc:sldMk cId="4106468095" sldId="344"/>
            <ac:spMk id="84" creationId="{3E043990-5C23-4EB4-8391-A8BE47A51571}"/>
          </ac:spMkLst>
        </pc:spChg>
        <pc:spChg chg="mod">
          <ac:chgData name="hassan MH" userId="84cd2103f36ef0dc" providerId="LiveId" clId="{DEB09C12-C376-40B2-8D42-A50FB6EF1F24}" dt="2022-04-15T15:32:10.804" v="1719"/>
          <ac:spMkLst>
            <pc:docMk/>
            <pc:sldMk cId="4106468095" sldId="344"/>
            <ac:spMk id="85" creationId="{FA9E8F95-869A-426F-917A-5856E9511A09}"/>
          </ac:spMkLst>
        </pc:spChg>
        <pc:spChg chg="mod">
          <ac:chgData name="hassan MH" userId="84cd2103f36ef0dc" providerId="LiveId" clId="{DEB09C12-C376-40B2-8D42-A50FB6EF1F24}" dt="2022-04-15T15:32:10.804" v="1719"/>
          <ac:spMkLst>
            <pc:docMk/>
            <pc:sldMk cId="4106468095" sldId="344"/>
            <ac:spMk id="86" creationId="{955DAAED-9AA3-4B6D-81A3-2A9E505A1AAA}"/>
          </ac:spMkLst>
        </pc:spChg>
        <pc:spChg chg="mod">
          <ac:chgData name="hassan MH" userId="84cd2103f36ef0dc" providerId="LiveId" clId="{DEB09C12-C376-40B2-8D42-A50FB6EF1F24}" dt="2022-04-15T15:32:10.804" v="1719"/>
          <ac:spMkLst>
            <pc:docMk/>
            <pc:sldMk cId="4106468095" sldId="344"/>
            <ac:spMk id="87" creationId="{4D3B9E99-9610-4F05-A95E-B3086602F2F5}"/>
          </ac:spMkLst>
        </pc:spChg>
        <pc:spChg chg="mod">
          <ac:chgData name="hassan MH" userId="84cd2103f36ef0dc" providerId="LiveId" clId="{DEB09C12-C376-40B2-8D42-A50FB6EF1F24}" dt="2022-04-15T15:32:10.804" v="1719"/>
          <ac:spMkLst>
            <pc:docMk/>
            <pc:sldMk cId="4106468095" sldId="344"/>
            <ac:spMk id="88" creationId="{FA8BBC27-9520-4FA1-ABF5-5C091BE6E555}"/>
          </ac:spMkLst>
        </pc:spChg>
        <pc:spChg chg="mod">
          <ac:chgData name="hassan MH" userId="84cd2103f36ef0dc" providerId="LiveId" clId="{DEB09C12-C376-40B2-8D42-A50FB6EF1F24}" dt="2022-04-15T15:32:10.804" v="1719"/>
          <ac:spMkLst>
            <pc:docMk/>
            <pc:sldMk cId="4106468095" sldId="344"/>
            <ac:spMk id="89" creationId="{D3C83705-2111-41B4-9DC8-8D71F7679A45}"/>
          </ac:spMkLst>
        </pc:spChg>
        <pc:spChg chg="mod">
          <ac:chgData name="hassan MH" userId="84cd2103f36ef0dc" providerId="LiveId" clId="{DEB09C12-C376-40B2-8D42-A50FB6EF1F24}" dt="2022-04-15T15:32:10.804" v="1719"/>
          <ac:spMkLst>
            <pc:docMk/>
            <pc:sldMk cId="4106468095" sldId="344"/>
            <ac:spMk id="90" creationId="{0FA70F01-9F9F-48C2-945B-975824D5653B}"/>
          </ac:spMkLst>
        </pc:spChg>
        <pc:spChg chg="mod">
          <ac:chgData name="hassan MH" userId="84cd2103f36ef0dc" providerId="LiveId" clId="{DEB09C12-C376-40B2-8D42-A50FB6EF1F24}" dt="2022-04-15T15:32:10.804" v="1719"/>
          <ac:spMkLst>
            <pc:docMk/>
            <pc:sldMk cId="4106468095" sldId="344"/>
            <ac:spMk id="91" creationId="{5ED8B8EA-4E4D-4EF7-9E84-52A658E142C1}"/>
          </ac:spMkLst>
        </pc:spChg>
        <pc:spChg chg="mod">
          <ac:chgData name="hassan MH" userId="84cd2103f36ef0dc" providerId="LiveId" clId="{DEB09C12-C376-40B2-8D42-A50FB6EF1F24}" dt="2022-04-15T15:32:10.804" v="1719"/>
          <ac:spMkLst>
            <pc:docMk/>
            <pc:sldMk cId="4106468095" sldId="344"/>
            <ac:spMk id="92" creationId="{080E69BB-8FFD-4EC7-99F8-A0F2A57B3AD9}"/>
          </ac:spMkLst>
        </pc:spChg>
        <pc:spChg chg="mod">
          <ac:chgData name="hassan MH" userId="84cd2103f36ef0dc" providerId="LiveId" clId="{DEB09C12-C376-40B2-8D42-A50FB6EF1F24}" dt="2022-04-15T15:32:10.804" v="1719"/>
          <ac:spMkLst>
            <pc:docMk/>
            <pc:sldMk cId="4106468095" sldId="344"/>
            <ac:spMk id="93" creationId="{7684B23A-7AF8-4F62-A4EC-535D4EB31484}"/>
          </ac:spMkLst>
        </pc:spChg>
        <pc:spChg chg="mod">
          <ac:chgData name="hassan MH" userId="84cd2103f36ef0dc" providerId="LiveId" clId="{DEB09C12-C376-40B2-8D42-A50FB6EF1F24}" dt="2022-04-15T15:32:10.804" v="1719"/>
          <ac:spMkLst>
            <pc:docMk/>
            <pc:sldMk cId="4106468095" sldId="344"/>
            <ac:spMk id="94" creationId="{DD759623-B30C-4190-B5CA-2F2FDF247EBF}"/>
          </ac:spMkLst>
        </pc:spChg>
        <pc:spChg chg="mod">
          <ac:chgData name="hassan MH" userId="84cd2103f36ef0dc" providerId="LiveId" clId="{DEB09C12-C376-40B2-8D42-A50FB6EF1F24}" dt="2022-04-15T15:32:10.804" v="1719"/>
          <ac:spMkLst>
            <pc:docMk/>
            <pc:sldMk cId="4106468095" sldId="344"/>
            <ac:spMk id="95" creationId="{2EFA44F5-04E1-4282-A149-F6A31FC26ECB}"/>
          </ac:spMkLst>
        </pc:spChg>
        <pc:spChg chg="mod">
          <ac:chgData name="hassan MH" userId="84cd2103f36ef0dc" providerId="LiveId" clId="{DEB09C12-C376-40B2-8D42-A50FB6EF1F24}" dt="2022-04-15T15:32:10.804" v="1719"/>
          <ac:spMkLst>
            <pc:docMk/>
            <pc:sldMk cId="4106468095" sldId="344"/>
            <ac:spMk id="96" creationId="{BE1E52FC-AE5F-46FA-B126-7DE7101B79D1}"/>
          </ac:spMkLst>
        </pc:spChg>
        <pc:spChg chg="mod">
          <ac:chgData name="hassan MH" userId="84cd2103f36ef0dc" providerId="LiveId" clId="{DEB09C12-C376-40B2-8D42-A50FB6EF1F24}" dt="2022-04-15T15:32:10.804" v="1719"/>
          <ac:spMkLst>
            <pc:docMk/>
            <pc:sldMk cId="4106468095" sldId="344"/>
            <ac:spMk id="97" creationId="{930D3686-34BC-4E21-BC24-6A34D772975D}"/>
          </ac:spMkLst>
        </pc:spChg>
        <pc:spChg chg="mod">
          <ac:chgData name="hassan MH" userId="84cd2103f36ef0dc" providerId="LiveId" clId="{DEB09C12-C376-40B2-8D42-A50FB6EF1F24}" dt="2022-04-15T15:32:10.804" v="1719"/>
          <ac:spMkLst>
            <pc:docMk/>
            <pc:sldMk cId="4106468095" sldId="344"/>
            <ac:spMk id="98" creationId="{FF61CC75-5206-40AE-A08C-5C476517FB91}"/>
          </ac:spMkLst>
        </pc:spChg>
        <pc:spChg chg="mod">
          <ac:chgData name="hassan MH" userId="84cd2103f36ef0dc" providerId="LiveId" clId="{DEB09C12-C376-40B2-8D42-A50FB6EF1F24}" dt="2022-04-15T15:32:10.804" v="1719"/>
          <ac:spMkLst>
            <pc:docMk/>
            <pc:sldMk cId="4106468095" sldId="344"/>
            <ac:spMk id="99" creationId="{4242D0AA-5D33-4900-81A6-F8E04672E160}"/>
          </ac:spMkLst>
        </pc:spChg>
        <pc:spChg chg="mod">
          <ac:chgData name="hassan MH" userId="84cd2103f36ef0dc" providerId="LiveId" clId="{DEB09C12-C376-40B2-8D42-A50FB6EF1F24}" dt="2022-04-15T15:32:10.804" v="1719"/>
          <ac:spMkLst>
            <pc:docMk/>
            <pc:sldMk cId="4106468095" sldId="344"/>
            <ac:spMk id="100" creationId="{862F0A02-4D44-4629-AC37-E3D275B7B02D}"/>
          </ac:spMkLst>
        </pc:spChg>
        <pc:spChg chg="mod">
          <ac:chgData name="hassan MH" userId="84cd2103f36ef0dc" providerId="LiveId" clId="{DEB09C12-C376-40B2-8D42-A50FB6EF1F24}" dt="2022-04-15T15:32:10.804" v="1719"/>
          <ac:spMkLst>
            <pc:docMk/>
            <pc:sldMk cId="4106468095" sldId="344"/>
            <ac:spMk id="101" creationId="{22ED08E6-C6C7-483B-B01E-3099ADEF1759}"/>
          </ac:spMkLst>
        </pc:spChg>
        <pc:spChg chg="mod">
          <ac:chgData name="hassan MH" userId="84cd2103f36ef0dc" providerId="LiveId" clId="{DEB09C12-C376-40B2-8D42-A50FB6EF1F24}" dt="2022-04-15T15:32:10.804" v="1719"/>
          <ac:spMkLst>
            <pc:docMk/>
            <pc:sldMk cId="4106468095" sldId="344"/>
            <ac:spMk id="102" creationId="{784B250E-B53A-47F6-A1BD-90B722B0BDDD}"/>
          </ac:spMkLst>
        </pc:spChg>
        <pc:spChg chg="mod">
          <ac:chgData name="hassan MH" userId="84cd2103f36ef0dc" providerId="LiveId" clId="{DEB09C12-C376-40B2-8D42-A50FB6EF1F24}" dt="2022-04-15T15:32:10.804" v="1719"/>
          <ac:spMkLst>
            <pc:docMk/>
            <pc:sldMk cId="4106468095" sldId="344"/>
            <ac:spMk id="103" creationId="{0C312F3C-571C-48DC-AB72-C58EE9B62AAE}"/>
          </ac:spMkLst>
        </pc:spChg>
        <pc:spChg chg="mod">
          <ac:chgData name="hassan MH" userId="84cd2103f36ef0dc" providerId="LiveId" clId="{DEB09C12-C376-40B2-8D42-A50FB6EF1F24}" dt="2022-04-15T15:32:10.804" v="1719"/>
          <ac:spMkLst>
            <pc:docMk/>
            <pc:sldMk cId="4106468095" sldId="344"/>
            <ac:spMk id="104" creationId="{B458F2BA-FAA6-478F-B0BB-7CE26D3C8928}"/>
          </ac:spMkLst>
        </pc:spChg>
        <pc:spChg chg="mod">
          <ac:chgData name="hassan MH" userId="84cd2103f36ef0dc" providerId="LiveId" clId="{DEB09C12-C376-40B2-8D42-A50FB6EF1F24}" dt="2022-04-15T15:32:10.804" v="1719"/>
          <ac:spMkLst>
            <pc:docMk/>
            <pc:sldMk cId="4106468095" sldId="344"/>
            <ac:spMk id="105" creationId="{BFFEC9F8-0DFD-425E-BF39-CCBB50A54094}"/>
          </ac:spMkLst>
        </pc:spChg>
        <pc:spChg chg="mod">
          <ac:chgData name="hassan MH" userId="84cd2103f36ef0dc" providerId="LiveId" clId="{DEB09C12-C376-40B2-8D42-A50FB6EF1F24}" dt="2022-04-15T15:32:10.804" v="1719"/>
          <ac:spMkLst>
            <pc:docMk/>
            <pc:sldMk cId="4106468095" sldId="344"/>
            <ac:spMk id="106" creationId="{624C861D-E1FD-4728-9AB2-5010C82A4BD3}"/>
          </ac:spMkLst>
        </pc:spChg>
        <pc:spChg chg="mod">
          <ac:chgData name="hassan MH" userId="84cd2103f36ef0dc" providerId="LiveId" clId="{DEB09C12-C376-40B2-8D42-A50FB6EF1F24}" dt="2022-04-15T15:32:10.804" v="1719"/>
          <ac:spMkLst>
            <pc:docMk/>
            <pc:sldMk cId="4106468095" sldId="344"/>
            <ac:spMk id="107" creationId="{F658B2D3-63D4-42DF-8B2A-8DD74A13A883}"/>
          </ac:spMkLst>
        </pc:spChg>
        <pc:spChg chg="mod">
          <ac:chgData name="hassan MH" userId="84cd2103f36ef0dc" providerId="LiveId" clId="{DEB09C12-C376-40B2-8D42-A50FB6EF1F24}" dt="2022-04-15T15:32:10.804" v="1719"/>
          <ac:spMkLst>
            <pc:docMk/>
            <pc:sldMk cId="4106468095" sldId="344"/>
            <ac:spMk id="108" creationId="{D2B83842-218B-4F93-8A66-AFB0886043EE}"/>
          </ac:spMkLst>
        </pc:spChg>
        <pc:spChg chg="mod">
          <ac:chgData name="hassan MH" userId="84cd2103f36ef0dc" providerId="LiveId" clId="{DEB09C12-C376-40B2-8D42-A50FB6EF1F24}" dt="2022-04-15T15:32:10.804" v="1719"/>
          <ac:spMkLst>
            <pc:docMk/>
            <pc:sldMk cId="4106468095" sldId="344"/>
            <ac:spMk id="109" creationId="{83B6CD24-B75A-4A6C-949D-3FFCC5E49424}"/>
          </ac:spMkLst>
        </pc:spChg>
        <pc:spChg chg="mod">
          <ac:chgData name="hassan MH" userId="84cd2103f36ef0dc" providerId="LiveId" clId="{DEB09C12-C376-40B2-8D42-A50FB6EF1F24}" dt="2022-04-15T15:32:10.804" v="1719"/>
          <ac:spMkLst>
            <pc:docMk/>
            <pc:sldMk cId="4106468095" sldId="344"/>
            <ac:spMk id="110" creationId="{33884EE3-82FE-4D38-A655-2471082C31A0}"/>
          </ac:spMkLst>
        </pc:spChg>
        <pc:spChg chg="mod">
          <ac:chgData name="hassan MH" userId="84cd2103f36ef0dc" providerId="LiveId" clId="{DEB09C12-C376-40B2-8D42-A50FB6EF1F24}" dt="2022-04-15T15:32:10.804" v="1719"/>
          <ac:spMkLst>
            <pc:docMk/>
            <pc:sldMk cId="4106468095" sldId="344"/>
            <ac:spMk id="111" creationId="{FC2814B1-34C4-4692-99B8-5E859F22C4C9}"/>
          </ac:spMkLst>
        </pc:spChg>
        <pc:spChg chg="mod">
          <ac:chgData name="hassan MH" userId="84cd2103f36ef0dc" providerId="LiveId" clId="{DEB09C12-C376-40B2-8D42-A50FB6EF1F24}" dt="2022-04-15T15:32:10.804" v="1719"/>
          <ac:spMkLst>
            <pc:docMk/>
            <pc:sldMk cId="4106468095" sldId="344"/>
            <ac:spMk id="112" creationId="{D62AE1FF-B442-4CB6-92B6-19DF7497002B}"/>
          </ac:spMkLst>
        </pc:spChg>
        <pc:spChg chg="mod">
          <ac:chgData name="hassan MH" userId="84cd2103f36ef0dc" providerId="LiveId" clId="{DEB09C12-C376-40B2-8D42-A50FB6EF1F24}" dt="2022-04-15T15:32:10.804" v="1719"/>
          <ac:spMkLst>
            <pc:docMk/>
            <pc:sldMk cId="4106468095" sldId="344"/>
            <ac:spMk id="113" creationId="{20541712-7B21-4A68-829A-87E4202F561B}"/>
          </ac:spMkLst>
        </pc:spChg>
        <pc:spChg chg="mod">
          <ac:chgData name="hassan MH" userId="84cd2103f36ef0dc" providerId="LiveId" clId="{DEB09C12-C376-40B2-8D42-A50FB6EF1F24}" dt="2022-04-15T15:32:10.804" v="1719"/>
          <ac:spMkLst>
            <pc:docMk/>
            <pc:sldMk cId="4106468095" sldId="344"/>
            <ac:spMk id="114" creationId="{C735D132-279E-4E10-9ECD-4D739E09D581}"/>
          </ac:spMkLst>
        </pc:spChg>
        <pc:spChg chg="mod">
          <ac:chgData name="hassan MH" userId="84cd2103f36ef0dc" providerId="LiveId" clId="{DEB09C12-C376-40B2-8D42-A50FB6EF1F24}" dt="2022-04-15T15:32:10.804" v="1719"/>
          <ac:spMkLst>
            <pc:docMk/>
            <pc:sldMk cId="4106468095" sldId="344"/>
            <ac:spMk id="115" creationId="{57CDD623-652C-4BE0-97C2-E44CFCBBFB24}"/>
          </ac:spMkLst>
        </pc:spChg>
        <pc:spChg chg="mod">
          <ac:chgData name="hassan MH" userId="84cd2103f36ef0dc" providerId="LiveId" clId="{DEB09C12-C376-40B2-8D42-A50FB6EF1F24}" dt="2022-04-15T15:32:10.804" v="1719"/>
          <ac:spMkLst>
            <pc:docMk/>
            <pc:sldMk cId="4106468095" sldId="344"/>
            <ac:spMk id="116" creationId="{E1ECD0E8-64FA-4D30-801C-CE0C30BCF0D5}"/>
          </ac:spMkLst>
        </pc:spChg>
        <pc:spChg chg="mod">
          <ac:chgData name="hassan MH" userId="84cd2103f36ef0dc" providerId="LiveId" clId="{DEB09C12-C376-40B2-8D42-A50FB6EF1F24}" dt="2022-04-15T15:32:10.804" v="1719"/>
          <ac:spMkLst>
            <pc:docMk/>
            <pc:sldMk cId="4106468095" sldId="344"/>
            <ac:spMk id="117" creationId="{11E2D78E-FDF2-4F2F-B88F-929D7452D4C9}"/>
          </ac:spMkLst>
        </pc:spChg>
        <pc:spChg chg="mod">
          <ac:chgData name="hassan MH" userId="84cd2103f36ef0dc" providerId="LiveId" clId="{DEB09C12-C376-40B2-8D42-A50FB6EF1F24}" dt="2022-04-15T15:32:10.804" v="1719"/>
          <ac:spMkLst>
            <pc:docMk/>
            <pc:sldMk cId="4106468095" sldId="344"/>
            <ac:spMk id="118" creationId="{4B0E4FB9-EF24-437D-830A-AEA269DE655C}"/>
          </ac:spMkLst>
        </pc:spChg>
        <pc:spChg chg="mod">
          <ac:chgData name="hassan MH" userId="84cd2103f36ef0dc" providerId="LiveId" clId="{DEB09C12-C376-40B2-8D42-A50FB6EF1F24}" dt="2022-04-15T15:32:10.804" v="1719"/>
          <ac:spMkLst>
            <pc:docMk/>
            <pc:sldMk cId="4106468095" sldId="344"/>
            <ac:spMk id="119" creationId="{511643E9-FA0C-4FD6-9FE4-8D3036151E7F}"/>
          </ac:spMkLst>
        </pc:spChg>
        <pc:spChg chg="mod">
          <ac:chgData name="hassan MH" userId="84cd2103f36ef0dc" providerId="LiveId" clId="{DEB09C12-C376-40B2-8D42-A50FB6EF1F24}" dt="2022-04-15T15:32:19.996" v="1723"/>
          <ac:spMkLst>
            <pc:docMk/>
            <pc:sldMk cId="4106468095" sldId="344"/>
            <ac:spMk id="123" creationId="{7D63EC1E-D69B-4217-99BB-6E5A957A3229}"/>
          </ac:spMkLst>
        </pc:spChg>
        <pc:spChg chg="mod">
          <ac:chgData name="hassan MH" userId="84cd2103f36ef0dc" providerId="LiveId" clId="{DEB09C12-C376-40B2-8D42-A50FB6EF1F24}" dt="2022-04-15T15:32:19.996" v="1723"/>
          <ac:spMkLst>
            <pc:docMk/>
            <pc:sldMk cId="4106468095" sldId="344"/>
            <ac:spMk id="124" creationId="{5991839B-E059-4CCD-BDBB-0FD2651887D7}"/>
          </ac:spMkLst>
        </pc:spChg>
        <pc:spChg chg="mod">
          <ac:chgData name="hassan MH" userId="84cd2103f36ef0dc" providerId="LiveId" clId="{DEB09C12-C376-40B2-8D42-A50FB6EF1F24}" dt="2022-04-15T15:32:19.996" v="1723"/>
          <ac:spMkLst>
            <pc:docMk/>
            <pc:sldMk cId="4106468095" sldId="344"/>
            <ac:spMk id="125" creationId="{D0F4C18D-712C-4313-A678-23EA8E32485A}"/>
          </ac:spMkLst>
        </pc:spChg>
        <pc:spChg chg="mod">
          <ac:chgData name="hassan MH" userId="84cd2103f36ef0dc" providerId="LiveId" clId="{DEB09C12-C376-40B2-8D42-A50FB6EF1F24}" dt="2022-04-15T15:32:19.996" v="1723"/>
          <ac:spMkLst>
            <pc:docMk/>
            <pc:sldMk cId="4106468095" sldId="344"/>
            <ac:spMk id="126" creationId="{4CE46FB8-5064-4C49-87F5-90EDFCAC307C}"/>
          </ac:spMkLst>
        </pc:spChg>
        <pc:spChg chg="mod">
          <ac:chgData name="hassan MH" userId="84cd2103f36ef0dc" providerId="LiveId" clId="{DEB09C12-C376-40B2-8D42-A50FB6EF1F24}" dt="2022-04-15T15:32:19.996" v="1723"/>
          <ac:spMkLst>
            <pc:docMk/>
            <pc:sldMk cId="4106468095" sldId="344"/>
            <ac:spMk id="127" creationId="{394614FC-9E28-4A97-A1BB-D12CEC6E6CC4}"/>
          </ac:spMkLst>
        </pc:spChg>
        <pc:spChg chg="mod">
          <ac:chgData name="hassan MH" userId="84cd2103f36ef0dc" providerId="LiveId" clId="{DEB09C12-C376-40B2-8D42-A50FB6EF1F24}" dt="2022-04-15T15:32:19.996" v="1723"/>
          <ac:spMkLst>
            <pc:docMk/>
            <pc:sldMk cId="4106468095" sldId="344"/>
            <ac:spMk id="128" creationId="{2EACC22B-9568-4FDE-8DF1-A26E60E06BA0}"/>
          </ac:spMkLst>
        </pc:spChg>
        <pc:spChg chg="mod">
          <ac:chgData name="hassan MH" userId="84cd2103f36ef0dc" providerId="LiveId" clId="{DEB09C12-C376-40B2-8D42-A50FB6EF1F24}" dt="2022-04-15T15:32:19.996" v="1723"/>
          <ac:spMkLst>
            <pc:docMk/>
            <pc:sldMk cId="4106468095" sldId="344"/>
            <ac:spMk id="129" creationId="{C868F37D-0D29-454F-8F73-A1B96890BFA0}"/>
          </ac:spMkLst>
        </pc:spChg>
        <pc:spChg chg="mod">
          <ac:chgData name="hassan MH" userId="84cd2103f36ef0dc" providerId="LiveId" clId="{DEB09C12-C376-40B2-8D42-A50FB6EF1F24}" dt="2022-04-15T15:32:19.996" v="1723"/>
          <ac:spMkLst>
            <pc:docMk/>
            <pc:sldMk cId="4106468095" sldId="344"/>
            <ac:spMk id="130" creationId="{B6B389CC-0201-4753-B4D7-BD227A6B344C}"/>
          </ac:spMkLst>
        </pc:spChg>
        <pc:spChg chg="mod">
          <ac:chgData name="hassan MH" userId="84cd2103f36ef0dc" providerId="LiveId" clId="{DEB09C12-C376-40B2-8D42-A50FB6EF1F24}" dt="2022-04-15T15:32:52.390" v="1733"/>
          <ac:spMkLst>
            <pc:docMk/>
            <pc:sldMk cId="4106468095" sldId="344"/>
            <ac:spMk id="133" creationId="{A90CDC0A-0FC7-4650-A76C-7489186DCC6A}"/>
          </ac:spMkLst>
        </pc:spChg>
        <pc:spChg chg="mod">
          <ac:chgData name="hassan MH" userId="84cd2103f36ef0dc" providerId="LiveId" clId="{DEB09C12-C376-40B2-8D42-A50FB6EF1F24}" dt="2022-04-15T15:32:52.390" v="1733"/>
          <ac:spMkLst>
            <pc:docMk/>
            <pc:sldMk cId="4106468095" sldId="344"/>
            <ac:spMk id="134" creationId="{220DA38C-83DB-4211-839A-8DE432363792}"/>
          </ac:spMkLst>
        </pc:spChg>
        <pc:spChg chg="mod">
          <ac:chgData name="hassan MH" userId="84cd2103f36ef0dc" providerId="LiveId" clId="{DEB09C12-C376-40B2-8D42-A50FB6EF1F24}" dt="2022-04-15T15:32:52.390" v="1733"/>
          <ac:spMkLst>
            <pc:docMk/>
            <pc:sldMk cId="4106468095" sldId="344"/>
            <ac:spMk id="135" creationId="{F4CA7B2C-BFCC-47CE-9D58-DC45ECD35631}"/>
          </ac:spMkLst>
        </pc:spChg>
        <pc:spChg chg="mod">
          <ac:chgData name="hassan MH" userId="84cd2103f36ef0dc" providerId="LiveId" clId="{DEB09C12-C376-40B2-8D42-A50FB6EF1F24}" dt="2022-04-15T15:32:52.390" v="1733"/>
          <ac:spMkLst>
            <pc:docMk/>
            <pc:sldMk cId="4106468095" sldId="344"/>
            <ac:spMk id="137" creationId="{2F2909E7-872C-44CC-B06F-BBCFBF620F51}"/>
          </ac:spMkLst>
        </pc:spChg>
        <pc:spChg chg="mod">
          <ac:chgData name="hassan MH" userId="84cd2103f36ef0dc" providerId="LiveId" clId="{DEB09C12-C376-40B2-8D42-A50FB6EF1F24}" dt="2022-04-15T15:32:52.390" v="1733"/>
          <ac:spMkLst>
            <pc:docMk/>
            <pc:sldMk cId="4106468095" sldId="344"/>
            <ac:spMk id="138" creationId="{81A1D808-E23B-4AF6-9AFB-E2E4675AF9D5}"/>
          </ac:spMkLst>
        </pc:spChg>
        <pc:spChg chg="mod">
          <ac:chgData name="hassan MH" userId="84cd2103f36ef0dc" providerId="LiveId" clId="{DEB09C12-C376-40B2-8D42-A50FB6EF1F24}" dt="2022-04-15T15:32:52.390" v="1733"/>
          <ac:spMkLst>
            <pc:docMk/>
            <pc:sldMk cId="4106468095" sldId="344"/>
            <ac:spMk id="139" creationId="{D9C754BB-55C2-4D4D-BB1C-6C3823E70762}"/>
          </ac:spMkLst>
        </pc:spChg>
        <pc:spChg chg="mod">
          <ac:chgData name="hassan MH" userId="84cd2103f36ef0dc" providerId="LiveId" clId="{DEB09C12-C376-40B2-8D42-A50FB6EF1F24}" dt="2022-04-15T15:32:52.390" v="1733"/>
          <ac:spMkLst>
            <pc:docMk/>
            <pc:sldMk cId="4106468095" sldId="344"/>
            <ac:spMk id="140" creationId="{4AE5E02B-EF63-4C4B-9FA3-7F172139823C}"/>
          </ac:spMkLst>
        </pc:spChg>
        <pc:spChg chg="mod">
          <ac:chgData name="hassan MH" userId="84cd2103f36ef0dc" providerId="LiveId" clId="{DEB09C12-C376-40B2-8D42-A50FB6EF1F24}" dt="2022-04-15T15:32:52.390" v="1733"/>
          <ac:spMkLst>
            <pc:docMk/>
            <pc:sldMk cId="4106468095" sldId="344"/>
            <ac:spMk id="141" creationId="{8F2784AD-1423-4AF5-AA0E-AC5E109A59D7}"/>
          </ac:spMkLst>
        </pc:spChg>
        <pc:spChg chg="mod">
          <ac:chgData name="hassan MH" userId="84cd2103f36ef0dc" providerId="LiveId" clId="{DEB09C12-C376-40B2-8D42-A50FB6EF1F24}" dt="2022-04-15T15:32:52.390" v="1733"/>
          <ac:spMkLst>
            <pc:docMk/>
            <pc:sldMk cId="4106468095" sldId="344"/>
            <ac:spMk id="142" creationId="{B96E4912-F834-42B4-9E0E-E2665D13FE92}"/>
          </ac:spMkLst>
        </pc:spChg>
        <pc:spChg chg="add mod">
          <ac:chgData name="hassan MH" userId="84cd2103f36ef0dc" providerId="LiveId" clId="{DEB09C12-C376-40B2-8D42-A50FB6EF1F24}" dt="2022-04-15T15:40:12.520" v="1808"/>
          <ac:spMkLst>
            <pc:docMk/>
            <pc:sldMk cId="4106468095" sldId="344"/>
            <ac:spMk id="143" creationId="{2D2DBB76-FDFE-4AED-A63D-373FF9ED6613}"/>
          </ac:spMkLst>
        </pc:spChg>
        <pc:spChg chg="add del mod">
          <ac:chgData name="hassan MH" userId="84cd2103f36ef0dc" providerId="LiveId" clId="{DEB09C12-C376-40B2-8D42-A50FB6EF1F24}" dt="2022-04-15T15:41:37.772" v="1884" actId="478"/>
          <ac:spMkLst>
            <pc:docMk/>
            <pc:sldMk cId="4106468095" sldId="344"/>
            <ac:spMk id="144" creationId="{C5B33906-9326-4BC8-9818-E488BB3AA713}"/>
          </ac:spMkLst>
        </pc:spChg>
        <pc:spChg chg="add mod">
          <ac:chgData name="hassan MH" userId="84cd2103f36ef0dc" providerId="LiveId" clId="{DEB09C12-C376-40B2-8D42-A50FB6EF1F24}" dt="2022-04-15T15:40:28.260" v="1853" actId="571"/>
          <ac:spMkLst>
            <pc:docMk/>
            <pc:sldMk cId="4106468095" sldId="344"/>
            <ac:spMk id="145" creationId="{28A74115-2999-4E65-B677-65905EC2DF6D}"/>
          </ac:spMkLst>
        </pc:spChg>
        <pc:spChg chg="add mod">
          <ac:chgData name="hassan MH" userId="84cd2103f36ef0dc" providerId="LiveId" clId="{DEB09C12-C376-40B2-8D42-A50FB6EF1F24}" dt="2022-04-15T15:40:28.260" v="1853" actId="571"/>
          <ac:spMkLst>
            <pc:docMk/>
            <pc:sldMk cId="4106468095" sldId="344"/>
            <ac:spMk id="146" creationId="{ABF7B249-23C6-462E-A636-FF0051ED6F94}"/>
          </ac:spMkLst>
        </pc:spChg>
        <pc:spChg chg="add del mod">
          <ac:chgData name="hassan MH" userId="84cd2103f36ef0dc" providerId="LiveId" clId="{DEB09C12-C376-40B2-8D42-A50FB6EF1F24}" dt="2022-04-15T15:40:37.266" v="1859" actId="571"/>
          <ac:spMkLst>
            <pc:docMk/>
            <pc:sldMk cId="4106468095" sldId="344"/>
            <ac:spMk id="147" creationId="{4BC7BF8D-DEE8-4FCC-A953-A457BC667D50}"/>
          </ac:spMkLst>
        </pc:spChg>
        <pc:spChg chg="add mod">
          <ac:chgData name="hassan MH" userId="84cd2103f36ef0dc" providerId="LiveId" clId="{DEB09C12-C376-40B2-8D42-A50FB6EF1F24}" dt="2022-04-15T15:40:37.266" v="1859" actId="571"/>
          <ac:spMkLst>
            <pc:docMk/>
            <pc:sldMk cId="4106468095" sldId="344"/>
            <ac:spMk id="148" creationId="{8EA33DD9-0147-4B77-B190-E5F1503E86BB}"/>
          </ac:spMkLst>
        </pc:spChg>
        <pc:spChg chg="add del mod">
          <ac:chgData name="hassan MH" userId="84cd2103f36ef0dc" providerId="LiveId" clId="{DEB09C12-C376-40B2-8D42-A50FB6EF1F24}" dt="2022-04-15T15:41:37.772" v="1884" actId="478"/>
          <ac:spMkLst>
            <pc:docMk/>
            <pc:sldMk cId="4106468095" sldId="344"/>
            <ac:spMk id="149" creationId="{4DAD3DD8-C944-4CF4-A69F-6CB230E9B30F}"/>
          </ac:spMkLst>
        </pc:spChg>
        <pc:spChg chg="add del mod">
          <ac:chgData name="hassan MH" userId="84cd2103f36ef0dc" providerId="LiveId" clId="{DEB09C12-C376-40B2-8D42-A50FB6EF1F24}" dt="2022-04-15T15:41:37.772" v="1884" actId="478"/>
          <ac:spMkLst>
            <pc:docMk/>
            <pc:sldMk cId="4106468095" sldId="344"/>
            <ac:spMk id="150" creationId="{AB7D173E-5F02-416B-9436-111CA96CC528}"/>
          </ac:spMkLst>
        </pc:spChg>
        <pc:spChg chg="add del mod">
          <ac:chgData name="hassan MH" userId="84cd2103f36ef0dc" providerId="LiveId" clId="{DEB09C12-C376-40B2-8D42-A50FB6EF1F24}" dt="2022-04-15T15:41:37.772" v="1884" actId="478"/>
          <ac:spMkLst>
            <pc:docMk/>
            <pc:sldMk cId="4106468095" sldId="344"/>
            <ac:spMk id="151" creationId="{9585922D-4C72-4BB9-ADA7-0C42FA63799C}"/>
          </ac:spMkLst>
        </pc:spChg>
        <pc:spChg chg="add del mod">
          <ac:chgData name="hassan MH" userId="84cd2103f36ef0dc" providerId="LiveId" clId="{DEB09C12-C376-40B2-8D42-A50FB6EF1F24}" dt="2022-04-15T15:41:37.772" v="1884" actId="478"/>
          <ac:spMkLst>
            <pc:docMk/>
            <pc:sldMk cId="4106468095" sldId="344"/>
            <ac:spMk id="152" creationId="{1801AF7A-A368-4561-B100-72B150B99B19}"/>
          </ac:spMkLst>
        </pc:spChg>
        <pc:spChg chg="add del mod">
          <ac:chgData name="hassan MH" userId="84cd2103f36ef0dc" providerId="LiveId" clId="{DEB09C12-C376-40B2-8D42-A50FB6EF1F24}" dt="2022-04-15T15:41:37.772" v="1884" actId="478"/>
          <ac:spMkLst>
            <pc:docMk/>
            <pc:sldMk cId="4106468095" sldId="344"/>
            <ac:spMk id="153" creationId="{1289F185-F95C-4597-921E-E8C220F2CC62}"/>
          </ac:spMkLst>
        </pc:spChg>
        <pc:spChg chg="add del mod">
          <ac:chgData name="hassan MH" userId="84cd2103f36ef0dc" providerId="LiveId" clId="{DEB09C12-C376-40B2-8D42-A50FB6EF1F24}" dt="2022-04-15T15:41:37.772" v="1884" actId="478"/>
          <ac:spMkLst>
            <pc:docMk/>
            <pc:sldMk cId="4106468095" sldId="344"/>
            <ac:spMk id="154" creationId="{D6914C9E-36B7-46CD-AD7D-B2FA2C12FE01}"/>
          </ac:spMkLst>
        </pc:spChg>
        <pc:grpChg chg="mod topLvl">
          <ac:chgData name="hassan MH" userId="84cd2103f36ef0dc" providerId="LiveId" clId="{DEB09C12-C376-40B2-8D42-A50FB6EF1F24}" dt="2022-04-15T15:34:57.555" v="1758" actId="164"/>
          <ac:grpSpMkLst>
            <pc:docMk/>
            <pc:sldMk cId="4106468095" sldId="344"/>
            <ac:grpSpMk id="2" creationId="{5F58608A-4C84-43B6-99BC-B72549C8D7DB}"/>
          </ac:grpSpMkLst>
        </pc:grpChg>
        <pc:grpChg chg="del">
          <ac:chgData name="hassan MH" userId="84cd2103f36ef0dc" providerId="LiveId" clId="{DEB09C12-C376-40B2-8D42-A50FB6EF1F24}" dt="2022-04-15T15:29:17.047" v="1665" actId="478"/>
          <ac:grpSpMkLst>
            <pc:docMk/>
            <pc:sldMk cId="4106468095" sldId="344"/>
            <ac:grpSpMk id="3" creationId="{09153FA2-219A-4054-84F9-DC020DBC9144}"/>
          </ac:grpSpMkLst>
        </pc:grpChg>
        <pc:grpChg chg="add del mod">
          <ac:chgData name="hassan MH" userId="84cd2103f36ef0dc" providerId="LiveId" clId="{DEB09C12-C376-40B2-8D42-A50FB6EF1F24}" dt="2022-04-15T15:30:30.047" v="1687" actId="165"/>
          <ac:grpSpMkLst>
            <pc:docMk/>
            <pc:sldMk cId="4106468095" sldId="344"/>
            <ac:grpSpMk id="4" creationId="{EBD9E615-1E78-47CC-A2AC-D9FB30B87800}"/>
          </ac:grpSpMkLst>
        </pc:grpChg>
        <pc:grpChg chg="add mod">
          <ac:chgData name="hassan MH" userId="84cd2103f36ef0dc" providerId="LiveId" clId="{DEB09C12-C376-40B2-8D42-A50FB6EF1F24}" dt="2022-04-15T16:02:37.725" v="2205" actId="164"/>
          <ac:grpSpMkLst>
            <pc:docMk/>
            <pc:sldMk cId="4106468095" sldId="344"/>
            <ac:grpSpMk id="5" creationId="{CFA4E599-D9A3-4CB0-94D2-24C45CB23754}"/>
          </ac:grpSpMkLst>
        </pc:grpChg>
        <pc:grpChg chg="add del mod">
          <ac:chgData name="hassan MH" userId="84cd2103f36ef0dc" providerId="LiveId" clId="{DEB09C12-C376-40B2-8D42-A50FB6EF1F24}" dt="2022-04-15T16:57:05.146" v="2271" actId="165"/>
          <ac:grpSpMkLst>
            <pc:docMk/>
            <pc:sldMk cId="4106468095" sldId="344"/>
            <ac:grpSpMk id="6" creationId="{057FE1CA-99FC-4120-B855-6B09BF72A466}"/>
          </ac:grpSpMkLst>
        </pc:grpChg>
        <pc:grpChg chg="add mod">
          <ac:chgData name="hassan MH" userId="84cd2103f36ef0dc" providerId="LiveId" clId="{DEB09C12-C376-40B2-8D42-A50FB6EF1F24}" dt="2022-04-15T16:02:37.725" v="2205" actId="164"/>
          <ac:grpSpMkLst>
            <pc:docMk/>
            <pc:sldMk cId="4106468095" sldId="344"/>
            <ac:grpSpMk id="10" creationId="{AFF1D66A-8F19-42A7-B365-72B7D9B06B44}"/>
          </ac:grpSpMkLst>
        </pc:grpChg>
        <pc:grpChg chg="add del mod">
          <ac:chgData name="hassan MH" userId="84cd2103f36ef0dc" providerId="LiveId" clId="{DEB09C12-C376-40B2-8D42-A50FB6EF1F24}" dt="2022-04-15T15:29:50.894" v="1675" actId="165"/>
          <ac:grpSpMkLst>
            <pc:docMk/>
            <pc:sldMk cId="4106468095" sldId="344"/>
            <ac:grpSpMk id="27" creationId="{82CB80D5-EED8-40FE-ABD3-95C21A3EF7CF}"/>
          </ac:grpSpMkLst>
        </pc:grpChg>
        <pc:grpChg chg="del">
          <ac:chgData name="hassan MH" userId="84cd2103f36ef0dc" providerId="LiveId" clId="{DEB09C12-C376-40B2-8D42-A50FB6EF1F24}" dt="2022-04-15T15:29:36.580" v="1671" actId="478"/>
          <ac:grpSpMkLst>
            <pc:docMk/>
            <pc:sldMk cId="4106468095" sldId="344"/>
            <ac:grpSpMk id="29" creationId="{051D4F35-015D-4EAB-BCA7-5FB612DE3719}"/>
          </ac:grpSpMkLst>
        </pc:grpChg>
        <pc:grpChg chg="del mod topLvl">
          <ac:chgData name="hassan MH" userId="84cd2103f36ef0dc" providerId="LiveId" clId="{DEB09C12-C376-40B2-8D42-A50FB6EF1F24}" dt="2022-04-15T15:29:54.617" v="1677" actId="478"/>
          <ac:grpSpMkLst>
            <pc:docMk/>
            <pc:sldMk cId="4106468095" sldId="344"/>
            <ac:grpSpMk id="36" creationId="{5CB3A9A7-72A3-435B-98C5-B4AC7992A99A}"/>
          </ac:grpSpMkLst>
        </pc:grpChg>
        <pc:grpChg chg="add del mod topLvl">
          <ac:chgData name="hassan MH" userId="84cd2103f36ef0dc" providerId="LiveId" clId="{DEB09C12-C376-40B2-8D42-A50FB6EF1F24}" dt="2022-04-15T16:57:07.744" v="2272" actId="21"/>
          <ac:grpSpMkLst>
            <pc:docMk/>
            <pc:sldMk cId="4106468095" sldId="344"/>
            <ac:grpSpMk id="40" creationId="{1E52BF64-7E14-4289-9FB5-673C5B4F3443}"/>
          </ac:grpSpMkLst>
        </pc:grpChg>
        <pc:grpChg chg="mod">
          <ac:chgData name="hassan MH" userId="84cd2103f36ef0dc" providerId="LiveId" clId="{DEB09C12-C376-40B2-8D42-A50FB6EF1F24}" dt="2022-04-15T16:57:05.146" v="2271" actId="165"/>
          <ac:grpSpMkLst>
            <pc:docMk/>
            <pc:sldMk cId="4106468095" sldId="344"/>
            <ac:grpSpMk id="58" creationId="{0A807E6D-2D1F-43D8-A8AC-AC7BAC5BE4D2}"/>
          </ac:grpSpMkLst>
        </pc:grpChg>
        <pc:grpChg chg="mod">
          <ac:chgData name="hassan MH" userId="84cd2103f36ef0dc" providerId="LiveId" clId="{DEB09C12-C376-40B2-8D42-A50FB6EF1F24}" dt="2022-04-15T16:57:05.146" v="2271" actId="165"/>
          <ac:grpSpMkLst>
            <pc:docMk/>
            <pc:sldMk cId="4106468095" sldId="344"/>
            <ac:grpSpMk id="60" creationId="{EA995FF0-B35F-494F-A6E4-2B6A65BB38B9}"/>
          </ac:grpSpMkLst>
        </pc:grpChg>
        <pc:grpChg chg="mod">
          <ac:chgData name="hassan MH" userId="84cd2103f36ef0dc" providerId="LiveId" clId="{DEB09C12-C376-40B2-8D42-A50FB6EF1F24}" dt="2022-04-15T16:57:05.146" v="2271" actId="165"/>
          <ac:grpSpMkLst>
            <pc:docMk/>
            <pc:sldMk cId="4106468095" sldId="344"/>
            <ac:grpSpMk id="61" creationId="{9BC6228A-5A61-4B44-840D-F198BE33B6B8}"/>
          </ac:grpSpMkLst>
        </pc:grpChg>
        <pc:grpChg chg="add del mod">
          <ac:chgData name="hassan MH" userId="84cd2103f36ef0dc" providerId="LiveId" clId="{DEB09C12-C376-40B2-8D42-A50FB6EF1F24}" dt="2022-04-15T16:02:43.639" v="2208" actId="478"/>
          <ac:grpSpMkLst>
            <pc:docMk/>
            <pc:sldMk cId="4106468095" sldId="344"/>
            <ac:grpSpMk id="77" creationId="{585CAB7E-F2BD-473B-B480-DA09614FD14A}"/>
          </ac:grpSpMkLst>
        </pc:grpChg>
        <pc:grpChg chg="mod">
          <ac:chgData name="hassan MH" userId="84cd2103f36ef0dc" providerId="LiveId" clId="{DEB09C12-C376-40B2-8D42-A50FB6EF1F24}" dt="2022-04-15T15:32:10.804" v="1719"/>
          <ac:grpSpMkLst>
            <pc:docMk/>
            <pc:sldMk cId="4106468095" sldId="344"/>
            <ac:grpSpMk id="78" creationId="{205046CF-B704-473C-AB20-B46E520BC928}"/>
          </ac:grpSpMkLst>
        </pc:grpChg>
        <pc:grpChg chg="mod">
          <ac:chgData name="hassan MH" userId="84cd2103f36ef0dc" providerId="LiveId" clId="{DEB09C12-C376-40B2-8D42-A50FB6EF1F24}" dt="2022-04-15T15:32:10.804" v="1719"/>
          <ac:grpSpMkLst>
            <pc:docMk/>
            <pc:sldMk cId="4106468095" sldId="344"/>
            <ac:grpSpMk id="79" creationId="{03DE4909-0D1E-41C6-AADC-B6D6C4C46DB7}"/>
          </ac:grpSpMkLst>
        </pc:grpChg>
        <pc:grpChg chg="mod">
          <ac:chgData name="hassan MH" userId="84cd2103f36ef0dc" providerId="LiveId" clId="{DEB09C12-C376-40B2-8D42-A50FB6EF1F24}" dt="2022-04-15T15:32:10.804" v="1719"/>
          <ac:grpSpMkLst>
            <pc:docMk/>
            <pc:sldMk cId="4106468095" sldId="344"/>
            <ac:grpSpMk id="80" creationId="{17085337-D1FF-49FC-B45A-0E651D7249A9}"/>
          </ac:grpSpMkLst>
        </pc:grpChg>
        <pc:grpChg chg="mod">
          <ac:chgData name="hassan MH" userId="84cd2103f36ef0dc" providerId="LiveId" clId="{DEB09C12-C376-40B2-8D42-A50FB6EF1F24}" dt="2022-04-15T15:32:10.804" v="1719"/>
          <ac:grpSpMkLst>
            <pc:docMk/>
            <pc:sldMk cId="4106468095" sldId="344"/>
            <ac:grpSpMk id="81" creationId="{AC173697-A04C-46CE-A9FF-0C95F01DDB6E}"/>
          </ac:grpSpMkLst>
        </pc:grpChg>
        <pc:grpChg chg="mod">
          <ac:chgData name="hassan MH" userId="84cd2103f36ef0dc" providerId="LiveId" clId="{DEB09C12-C376-40B2-8D42-A50FB6EF1F24}" dt="2022-04-15T15:32:10.804" v="1719"/>
          <ac:grpSpMkLst>
            <pc:docMk/>
            <pc:sldMk cId="4106468095" sldId="344"/>
            <ac:grpSpMk id="82" creationId="{444AA0C5-604D-4DAA-9C0D-408B179FD759}"/>
          </ac:grpSpMkLst>
        </pc:grpChg>
        <pc:grpChg chg="mod">
          <ac:chgData name="hassan MH" userId="84cd2103f36ef0dc" providerId="LiveId" clId="{DEB09C12-C376-40B2-8D42-A50FB6EF1F24}" dt="2022-04-15T15:32:10.804" v="1719"/>
          <ac:grpSpMkLst>
            <pc:docMk/>
            <pc:sldMk cId="4106468095" sldId="344"/>
            <ac:grpSpMk id="83" creationId="{42BE0FED-F89C-4A70-92EF-C5EF817A4CFC}"/>
          </ac:grpSpMkLst>
        </pc:grpChg>
        <pc:grpChg chg="add del mod">
          <ac:chgData name="hassan MH" userId="84cd2103f36ef0dc" providerId="LiveId" clId="{DEB09C12-C376-40B2-8D42-A50FB6EF1F24}" dt="2022-04-15T16:02:44.238" v="2209" actId="478"/>
          <ac:grpSpMkLst>
            <pc:docMk/>
            <pc:sldMk cId="4106468095" sldId="344"/>
            <ac:grpSpMk id="120" creationId="{2548DF39-BFB5-413F-8BBA-9C97ECF834A1}"/>
          </ac:grpSpMkLst>
        </pc:grpChg>
        <pc:grpChg chg="mod">
          <ac:chgData name="hassan MH" userId="84cd2103f36ef0dc" providerId="LiveId" clId="{DEB09C12-C376-40B2-8D42-A50FB6EF1F24}" dt="2022-04-15T15:32:19.996" v="1723"/>
          <ac:grpSpMkLst>
            <pc:docMk/>
            <pc:sldMk cId="4106468095" sldId="344"/>
            <ac:grpSpMk id="121" creationId="{C0AF43EA-9D53-4A22-AB58-EA9882A3BFA3}"/>
          </ac:grpSpMkLst>
        </pc:grpChg>
        <pc:grpChg chg="mod">
          <ac:chgData name="hassan MH" userId="84cd2103f36ef0dc" providerId="LiveId" clId="{DEB09C12-C376-40B2-8D42-A50FB6EF1F24}" dt="2022-04-15T15:32:19.996" v="1723"/>
          <ac:grpSpMkLst>
            <pc:docMk/>
            <pc:sldMk cId="4106468095" sldId="344"/>
            <ac:grpSpMk id="122" creationId="{0BAD0758-9F58-42EB-BA0E-B763B64F09B6}"/>
          </ac:grpSpMkLst>
        </pc:grpChg>
        <pc:grpChg chg="add del mod">
          <ac:chgData name="hassan MH" userId="84cd2103f36ef0dc" providerId="LiveId" clId="{DEB09C12-C376-40B2-8D42-A50FB6EF1F24}" dt="2022-04-15T16:02:42.006" v="2206" actId="478"/>
          <ac:grpSpMkLst>
            <pc:docMk/>
            <pc:sldMk cId="4106468095" sldId="344"/>
            <ac:grpSpMk id="131" creationId="{585364ED-92DA-42F9-8AD6-DD96E6789ABC}"/>
          </ac:grpSpMkLst>
        </pc:grpChg>
        <pc:grpChg chg="mod">
          <ac:chgData name="hassan MH" userId="84cd2103f36ef0dc" providerId="LiveId" clId="{DEB09C12-C376-40B2-8D42-A50FB6EF1F24}" dt="2022-04-15T15:32:52.390" v="1733"/>
          <ac:grpSpMkLst>
            <pc:docMk/>
            <pc:sldMk cId="4106468095" sldId="344"/>
            <ac:grpSpMk id="132" creationId="{3E0F046B-F569-428D-8DDC-1D4AC011632F}"/>
          </ac:grpSpMkLst>
        </pc:grpChg>
        <pc:grpChg chg="mod">
          <ac:chgData name="hassan MH" userId="84cd2103f36ef0dc" providerId="LiveId" clId="{DEB09C12-C376-40B2-8D42-A50FB6EF1F24}" dt="2022-04-15T15:32:52.390" v="1733"/>
          <ac:grpSpMkLst>
            <pc:docMk/>
            <pc:sldMk cId="4106468095" sldId="344"/>
            <ac:grpSpMk id="136" creationId="{9B46EF89-6325-40F3-966F-718A45F59329}"/>
          </ac:grpSpMkLst>
        </pc:grpChg>
        <pc:picChg chg="add del mod">
          <ac:chgData name="hassan MH" userId="84cd2103f36ef0dc" providerId="LiveId" clId="{DEB09C12-C376-40B2-8D42-A50FB6EF1F24}" dt="2022-04-15T16:59:16.485" v="2323" actId="478"/>
          <ac:picMkLst>
            <pc:docMk/>
            <pc:sldMk cId="4106468095" sldId="344"/>
            <ac:picMk id="11" creationId="{09CBFD33-E914-4C27-8BC9-9B8E48E023EC}"/>
          </ac:picMkLst>
        </pc:picChg>
        <pc:picChg chg="del">
          <ac:chgData name="hassan MH" userId="84cd2103f36ef0dc" providerId="LiveId" clId="{DEB09C12-C376-40B2-8D42-A50FB6EF1F24}" dt="2022-04-15T16:02:42.856" v="2207" actId="478"/>
          <ac:picMkLst>
            <pc:docMk/>
            <pc:sldMk cId="4106468095" sldId="344"/>
            <ac:picMk id="22" creationId="{8E954309-8309-435D-AD98-CED17F6DCDD2}"/>
          </ac:picMkLst>
        </pc:picChg>
        <pc:picChg chg="mod">
          <ac:chgData name="hassan MH" userId="84cd2103f36ef0dc" providerId="LiveId" clId="{DEB09C12-C376-40B2-8D42-A50FB6EF1F24}" dt="2022-04-15T15:42:57.587" v="1894" actId="1076"/>
          <ac:picMkLst>
            <pc:docMk/>
            <pc:sldMk cId="4106468095" sldId="344"/>
            <ac:picMk id="26" creationId="{D39E9CA6-8601-44E5-8E04-B80227C301ED}"/>
          </ac:picMkLst>
        </pc:picChg>
        <pc:picChg chg="mod">
          <ac:chgData name="hassan MH" userId="84cd2103f36ef0dc" providerId="LiveId" clId="{DEB09C12-C376-40B2-8D42-A50FB6EF1F24}" dt="2022-04-15T15:29:50.894" v="1675" actId="165"/>
          <ac:picMkLst>
            <pc:docMk/>
            <pc:sldMk cId="4106468095" sldId="344"/>
            <ac:picMk id="39" creationId="{626A4762-074A-446B-9951-98593BCC0FD1}"/>
          </ac:picMkLst>
        </pc:picChg>
        <pc:picChg chg="add mod">
          <ac:chgData name="hassan MH" userId="84cd2103f36ef0dc" providerId="LiveId" clId="{DEB09C12-C376-40B2-8D42-A50FB6EF1F24}" dt="2022-04-15T17:00:02.089" v="2345" actId="1076"/>
          <ac:picMkLst>
            <pc:docMk/>
            <pc:sldMk cId="4106468095" sldId="344"/>
            <ac:picMk id="155" creationId="{BE33EDFA-1E04-4B88-BA65-0806D3A3841C}"/>
          </ac:picMkLst>
        </pc:picChg>
      </pc:sldChg>
      <pc:sldChg chg="del">
        <pc:chgData name="hassan MH" userId="84cd2103f36ef0dc" providerId="LiveId" clId="{DEB09C12-C376-40B2-8D42-A50FB6EF1F24}" dt="2022-04-15T12:33:46.260" v="0" actId="47"/>
        <pc:sldMkLst>
          <pc:docMk/>
          <pc:sldMk cId="1124779329" sldId="345"/>
        </pc:sldMkLst>
      </pc:sldChg>
      <pc:sldChg chg="addSp delSp modSp add mod ord modNotesTx">
        <pc:chgData name="hassan MH" userId="84cd2103f36ef0dc" providerId="LiveId" clId="{DEB09C12-C376-40B2-8D42-A50FB6EF1F24}" dt="2022-04-15T16:56:26.639" v="2263"/>
        <pc:sldMkLst>
          <pc:docMk/>
          <pc:sldMk cId="2627504679" sldId="345"/>
        </pc:sldMkLst>
        <pc:spChg chg="mod">
          <ac:chgData name="hassan MH" userId="84cd2103f36ef0dc" providerId="LiveId" clId="{DEB09C12-C376-40B2-8D42-A50FB6EF1F24}" dt="2022-04-15T15:55:39.299" v="2097" actId="1076"/>
          <ac:spMkLst>
            <pc:docMk/>
            <pc:sldMk cId="2627504679" sldId="345"/>
            <ac:spMk id="9" creationId="{C8B70419-674E-408C-BA40-75A92326E929}"/>
          </ac:spMkLst>
        </pc:spChg>
        <pc:spChg chg="mod">
          <ac:chgData name="hassan MH" userId="84cd2103f36ef0dc" providerId="LiveId" clId="{DEB09C12-C376-40B2-8D42-A50FB6EF1F24}" dt="2022-04-15T15:58:57.102" v="2136" actId="164"/>
          <ac:spMkLst>
            <pc:docMk/>
            <pc:sldMk cId="2627504679" sldId="345"/>
            <ac:spMk id="13" creationId="{10953DA8-2034-4987-84AE-99F02925F3DA}"/>
          </ac:spMkLst>
        </pc:spChg>
        <pc:spChg chg="mod">
          <ac:chgData name="hassan MH" userId="84cd2103f36ef0dc" providerId="LiveId" clId="{DEB09C12-C376-40B2-8D42-A50FB6EF1F24}" dt="2022-04-15T15:58:33.308" v="2133" actId="207"/>
          <ac:spMkLst>
            <pc:docMk/>
            <pc:sldMk cId="2627504679" sldId="345"/>
            <ac:spMk id="14" creationId="{FF46C56F-2A13-4DD9-95CC-91FEFF572BE9}"/>
          </ac:spMkLst>
        </pc:spChg>
        <pc:spChg chg="mod">
          <ac:chgData name="hassan MH" userId="84cd2103f36ef0dc" providerId="LiveId" clId="{DEB09C12-C376-40B2-8D42-A50FB6EF1F24}" dt="2022-04-15T15:52:47.834" v="2055" actId="207"/>
          <ac:spMkLst>
            <pc:docMk/>
            <pc:sldMk cId="2627504679" sldId="345"/>
            <ac:spMk id="15" creationId="{D98ECD44-2305-4062-A765-4E8F103C46AB}"/>
          </ac:spMkLst>
        </pc:spChg>
        <pc:spChg chg="mod">
          <ac:chgData name="hassan MH" userId="84cd2103f36ef0dc" providerId="LiveId" clId="{DEB09C12-C376-40B2-8D42-A50FB6EF1F24}" dt="2022-04-15T15:53:00.666" v="2056" actId="207"/>
          <ac:spMkLst>
            <pc:docMk/>
            <pc:sldMk cId="2627504679" sldId="345"/>
            <ac:spMk id="16" creationId="{F535361A-8415-47EB-8750-25D4A2403BAC}"/>
          </ac:spMkLst>
        </pc:spChg>
        <pc:spChg chg="del">
          <ac:chgData name="hassan MH" userId="84cd2103f36ef0dc" providerId="LiveId" clId="{DEB09C12-C376-40B2-8D42-A50FB6EF1F24}" dt="2022-04-15T15:45:44.802" v="1932" actId="478"/>
          <ac:spMkLst>
            <pc:docMk/>
            <pc:sldMk cId="2627504679" sldId="345"/>
            <ac:spMk id="19" creationId="{BCCB90CF-11F9-4F52-8B94-F9571B97EE1B}"/>
          </ac:spMkLst>
        </pc:spChg>
        <pc:spChg chg="mod">
          <ac:chgData name="hassan MH" userId="84cd2103f36ef0dc" providerId="LiveId" clId="{DEB09C12-C376-40B2-8D42-A50FB6EF1F24}" dt="2022-04-15T15:55:02.041" v="2091" actId="1076"/>
          <ac:spMkLst>
            <pc:docMk/>
            <pc:sldMk cId="2627504679" sldId="345"/>
            <ac:spMk id="21" creationId="{4392A2DE-A1D3-4D10-87ED-5B1ACBEBBD5A}"/>
          </ac:spMkLst>
        </pc:spChg>
        <pc:spChg chg="del">
          <ac:chgData name="hassan MH" userId="84cd2103f36ef0dc" providerId="LiveId" clId="{DEB09C12-C376-40B2-8D42-A50FB6EF1F24}" dt="2022-04-15T15:46:10.523" v="1950" actId="478"/>
          <ac:spMkLst>
            <pc:docMk/>
            <pc:sldMk cId="2627504679" sldId="345"/>
            <ac:spMk id="25" creationId="{CFACA65D-B5D9-4BAB-A53D-2FC98564751A}"/>
          </ac:spMkLst>
        </pc:spChg>
        <pc:spChg chg="add mod">
          <ac:chgData name="hassan MH" userId="84cd2103f36ef0dc" providerId="LiveId" clId="{DEB09C12-C376-40B2-8D42-A50FB6EF1F24}" dt="2022-04-15T15:46:01.797" v="1944" actId="571"/>
          <ac:spMkLst>
            <pc:docMk/>
            <pc:sldMk cId="2627504679" sldId="345"/>
            <ac:spMk id="27" creationId="{E84BF61F-F791-4429-979A-B71E05E0A170}"/>
          </ac:spMkLst>
        </pc:spChg>
        <pc:spChg chg="add mod">
          <ac:chgData name="hassan MH" userId="84cd2103f36ef0dc" providerId="LiveId" clId="{DEB09C12-C376-40B2-8D42-A50FB6EF1F24}" dt="2022-04-15T15:58:52.817" v="2135" actId="164"/>
          <ac:spMkLst>
            <pc:docMk/>
            <pc:sldMk cId="2627504679" sldId="345"/>
            <ac:spMk id="28" creationId="{AA1EF1CB-9CD2-4EFC-9DFD-FECB67ADF226}"/>
          </ac:spMkLst>
        </pc:spChg>
        <pc:spChg chg="add mod">
          <ac:chgData name="hassan MH" userId="84cd2103f36ef0dc" providerId="LiveId" clId="{DEB09C12-C376-40B2-8D42-A50FB6EF1F24}" dt="2022-04-15T15:59:00.929" v="2137" actId="164"/>
          <ac:spMkLst>
            <pc:docMk/>
            <pc:sldMk cId="2627504679" sldId="345"/>
            <ac:spMk id="29" creationId="{9EB82D10-75C2-491F-8ABA-4C0DB5E376F4}"/>
          </ac:spMkLst>
        </pc:spChg>
        <pc:spChg chg="add mod">
          <ac:chgData name="hassan MH" userId="84cd2103f36ef0dc" providerId="LiveId" clId="{DEB09C12-C376-40B2-8D42-A50FB6EF1F24}" dt="2022-04-15T15:59:04.472" v="2138" actId="164"/>
          <ac:spMkLst>
            <pc:docMk/>
            <pc:sldMk cId="2627504679" sldId="345"/>
            <ac:spMk id="31" creationId="{C5224D75-587B-4F67-A658-5F2E8C6D12F7}"/>
          </ac:spMkLst>
        </pc:spChg>
        <pc:spChg chg="del">
          <ac:chgData name="hassan MH" userId="84cd2103f36ef0dc" providerId="LiveId" clId="{DEB09C12-C376-40B2-8D42-A50FB6EF1F24}" dt="2022-04-15T15:45:47.190" v="1934" actId="478"/>
          <ac:spMkLst>
            <pc:docMk/>
            <pc:sldMk cId="2627504679" sldId="345"/>
            <ac:spMk id="32" creationId="{9ED76123-8CA5-4592-8BC2-F37B0A91FBD9}"/>
          </ac:spMkLst>
        </pc:spChg>
        <pc:spChg chg="add mod">
          <ac:chgData name="hassan MH" userId="84cd2103f36ef0dc" providerId="LiveId" clId="{DEB09C12-C376-40B2-8D42-A50FB6EF1F24}" dt="2022-04-15T15:57:32.666" v="2125" actId="14100"/>
          <ac:spMkLst>
            <pc:docMk/>
            <pc:sldMk cId="2627504679" sldId="345"/>
            <ac:spMk id="33" creationId="{2FCB079D-A8F2-4E9C-B8F5-1C90A2EFC54B}"/>
          </ac:spMkLst>
        </pc:spChg>
        <pc:spChg chg="mod">
          <ac:chgData name="hassan MH" userId="84cd2103f36ef0dc" providerId="LiveId" clId="{DEB09C12-C376-40B2-8D42-A50FB6EF1F24}" dt="2022-04-15T15:51:45.958" v="2040" actId="207"/>
          <ac:spMkLst>
            <pc:docMk/>
            <pc:sldMk cId="2627504679" sldId="345"/>
            <ac:spMk id="37" creationId="{E43A64E2-5F7B-40D6-B869-A09776F3647B}"/>
          </ac:spMkLst>
        </pc:spChg>
        <pc:spChg chg="mod">
          <ac:chgData name="hassan MH" userId="84cd2103f36ef0dc" providerId="LiveId" clId="{DEB09C12-C376-40B2-8D42-A50FB6EF1F24}" dt="2022-04-15T15:51:55.275" v="2041" actId="207"/>
          <ac:spMkLst>
            <pc:docMk/>
            <pc:sldMk cId="2627504679" sldId="345"/>
            <ac:spMk id="39" creationId="{71952E55-010E-469B-A3E8-7159219F61E4}"/>
          </ac:spMkLst>
        </pc:spChg>
        <pc:spChg chg="mod">
          <ac:chgData name="hassan MH" userId="84cd2103f36ef0dc" providerId="LiveId" clId="{DEB09C12-C376-40B2-8D42-A50FB6EF1F24}" dt="2022-04-15T15:51:55.275" v="2041" actId="207"/>
          <ac:spMkLst>
            <pc:docMk/>
            <pc:sldMk cId="2627504679" sldId="345"/>
            <ac:spMk id="40" creationId="{BEC6391B-0BB4-4848-97BA-1DEDB218986F}"/>
          </ac:spMkLst>
        </pc:spChg>
        <pc:spChg chg="mod">
          <ac:chgData name="hassan MH" userId="84cd2103f36ef0dc" providerId="LiveId" clId="{DEB09C12-C376-40B2-8D42-A50FB6EF1F24}" dt="2022-04-15T15:51:55.275" v="2041" actId="207"/>
          <ac:spMkLst>
            <pc:docMk/>
            <pc:sldMk cId="2627504679" sldId="345"/>
            <ac:spMk id="41" creationId="{BB291A08-60AE-417C-B100-E5AC8BD741DC}"/>
          </ac:spMkLst>
        </pc:spChg>
        <pc:spChg chg="mod">
          <ac:chgData name="hassan MH" userId="84cd2103f36ef0dc" providerId="LiveId" clId="{DEB09C12-C376-40B2-8D42-A50FB6EF1F24}" dt="2022-04-15T15:51:55.275" v="2041" actId="207"/>
          <ac:spMkLst>
            <pc:docMk/>
            <pc:sldMk cId="2627504679" sldId="345"/>
            <ac:spMk id="42" creationId="{A08CB342-8D83-459A-97B6-1FAE8E4CD03B}"/>
          </ac:spMkLst>
        </pc:spChg>
        <pc:spChg chg="mod">
          <ac:chgData name="hassan MH" userId="84cd2103f36ef0dc" providerId="LiveId" clId="{DEB09C12-C376-40B2-8D42-A50FB6EF1F24}" dt="2022-04-15T15:51:55.275" v="2041" actId="207"/>
          <ac:spMkLst>
            <pc:docMk/>
            <pc:sldMk cId="2627504679" sldId="345"/>
            <ac:spMk id="43" creationId="{C51C9859-985B-4CC5-9D66-4354F5C472E1}"/>
          </ac:spMkLst>
        </pc:spChg>
        <pc:spChg chg="mod">
          <ac:chgData name="hassan MH" userId="84cd2103f36ef0dc" providerId="LiveId" clId="{DEB09C12-C376-40B2-8D42-A50FB6EF1F24}" dt="2022-04-15T15:51:55.275" v="2041" actId="207"/>
          <ac:spMkLst>
            <pc:docMk/>
            <pc:sldMk cId="2627504679" sldId="345"/>
            <ac:spMk id="44" creationId="{419F3BB4-B3E1-4A0C-A43F-80620FF8732A}"/>
          </ac:spMkLst>
        </pc:spChg>
        <pc:spChg chg="mod">
          <ac:chgData name="hassan MH" userId="84cd2103f36ef0dc" providerId="LiveId" clId="{DEB09C12-C376-40B2-8D42-A50FB6EF1F24}" dt="2022-04-15T15:51:55.275" v="2041" actId="207"/>
          <ac:spMkLst>
            <pc:docMk/>
            <pc:sldMk cId="2627504679" sldId="345"/>
            <ac:spMk id="45" creationId="{538E8B95-FA56-41E5-81C6-FF6CAF2873FF}"/>
          </ac:spMkLst>
        </pc:spChg>
        <pc:spChg chg="mod">
          <ac:chgData name="hassan MH" userId="84cd2103f36ef0dc" providerId="LiveId" clId="{DEB09C12-C376-40B2-8D42-A50FB6EF1F24}" dt="2022-04-15T15:51:45.958" v="2040" actId="207"/>
          <ac:spMkLst>
            <pc:docMk/>
            <pc:sldMk cId="2627504679" sldId="345"/>
            <ac:spMk id="46" creationId="{72C327FA-2258-49B7-9B88-80A64D9B1D7E}"/>
          </ac:spMkLst>
        </pc:spChg>
        <pc:spChg chg="mod">
          <ac:chgData name="hassan MH" userId="84cd2103f36ef0dc" providerId="LiveId" clId="{DEB09C12-C376-40B2-8D42-A50FB6EF1F24}" dt="2022-04-15T15:51:45.958" v="2040" actId="207"/>
          <ac:spMkLst>
            <pc:docMk/>
            <pc:sldMk cId="2627504679" sldId="345"/>
            <ac:spMk id="47" creationId="{49B9FB39-37C0-418A-B7C4-11211F078908}"/>
          </ac:spMkLst>
        </pc:spChg>
        <pc:spChg chg="mod">
          <ac:chgData name="hassan MH" userId="84cd2103f36ef0dc" providerId="LiveId" clId="{DEB09C12-C376-40B2-8D42-A50FB6EF1F24}" dt="2022-04-15T15:51:45.958" v="2040" actId="207"/>
          <ac:spMkLst>
            <pc:docMk/>
            <pc:sldMk cId="2627504679" sldId="345"/>
            <ac:spMk id="49" creationId="{CB580357-8295-46AF-A2EA-30366CA7F252}"/>
          </ac:spMkLst>
        </pc:spChg>
        <pc:spChg chg="mod">
          <ac:chgData name="hassan MH" userId="84cd2103f36ef0dc" providerId="LiveId" clId="{DEB09C12-C376-40B2-8D42-A50FB6EF1F24}" dt="2022-04-15T15:51:45.958" v="2040" actId="207"/>
          <ac:spMkLst>
            <pc:docMk/>
            <pc:sldMk cId="2627504679" sldId="345"/>
            <ac:spMk id="50" creationId="{10703E01-360C-447D-9C5E-FAB63984239D}"/>
          </ac:spMkLst>
        </pc:spChg>
        <pc:spChg chg="mod">
          <ac:chgData name="hassan MH" userId="84cd2103f36ef0dc" providerId="LiveId" clId="{DEB09C12-C376-40B2-8D42-A50FB6EF1F24}" dt="2022-04-15T15:51:45.958" v="2040" actId="207"/>
          <ac:spMkLst>
            <pc:docMk/>
            <pc:sldMk cId="2627504679" sldId="345"/>
            <ac:spMk id="51" creationId="{B52C8586-93FF-4EF6-948D-D712E486D34D}"/>
          </ac:spMkLst>
        </pc:spChg>
        <pc:spChg chg="mod">
          <ac:chgData name="hassan MH" userId="84cd2103f36ef0dc" providerId="LiveId" clId="{DEB09C12-C376-40B2-8D42-A50FB6EF1F24}" dt="2022-04-15T15:51:45.958" v="2040" actId="207"/>
          <ac:spMkLst>
            <pc:docMk/>
            <pc:sldMk cId="2627504679" sldId="345"/>
            <ac:spMk id="52" creationId="{C53D7F23-5B33-4377-A7EE-0CAE624B4E21}"/>
          </ac:spMkLst>
        </pc:spChg>
        <pc:spChg chg="mod">
          <ac:chgData name="hassan MH" userId="84cd2103f36ef0dc" providerId="LiveId" clId="{DEB09C12-C376-40B2-8D42-A50FB6EF1F24}" dt="2022-04-15T15:51:45.958" v="2040" actId="207"/>
          <ac:spMkLst>
            <pc:docMk/>
            <pc:sldMk cId="2627504679" sldId="345"/>
            <ac:spMk id="53" creationId="{79AB3BFF-506F-4181-9075-2ADA3A7267C2}"/>
          </ac:spMkLst>
        </pc:spChg>
        <pc:spChg chg="mod">
          <ac:chgData name="hassan MH" userId="84cd2103f36ef0dc" providerId="LiveId" clId="{DEB09C12-C376-40B2-8D42-A50FB6EF1F24}" dt="2022-04-15T15:46:42.702" v="1959"/>
          <ac:spMkLst>
            <pc:docMk/>
            <pc:sldMk cId="2627504679" sldId="345"/>
            <ac:spMk id="60" creationId="{97F33F23-D49C-4D60-A79E-27BD119DE1AB}"/>
          </ac:spMkLst>
        </pc:spChg>
        <pc:spChg chg="mod">
          <ac:chgData name="hassan MH" userId="84cd2103f36ef0dc" providerId="LiveId" clId="{DEB09C12-C376-40B2-8D42-A50FB6EF1F24}" dt="2022-04-15T15:46:42.702" v="1959"/>
          <ac:spMkLst>
            <pc:docMk/>
            <pc:sldMk cId="2627504679" sldId="345"/>
            <ac:spMk id="61" creationId="{D0DFC657-C3BA-4312-B44D-D352B546E91E}"/>
          </ac:spMkLst>
        </pc:spChg>
        <pc:spChg chg="mod">
          <ac:chgData name="hassan MH" userId="84cd2103f36ef0dc" providerId="LiveId" clId="{DEB09C12-C376-40B2-8D42-A50FB6EF1F24}" dt="2022-04-15T15:46:42.702" v="1959"/>
          <ac:spMkLst>
            <pc:docMk/>
            <pc:sldMk cId="2627504679" sldId="345"/>
            <ac:spMk id="62" creationId="{A7A6E897-F3DB-4664-91C0-8B69ABE72B06}"/>
          </ac:spMkLst>
        </pc:spChg>
        <pc:spChg chg="mod">
          <ac:chgData name="hassan MH" userId="84cd2103f36ef0dc" providerId="LiveId" clId="{DEB09C12-C376-40B2-8D42-A50FB6EF1F24}" dt="2022-04-15T15:46:42.702" v="1959"/>
          <ac:spMkLst>
            <pc:docMk/>
            <pc:sldMk cId="2627504679" sldId="345"/>
            <ac:spMk id="63" creationId="{E8D55CA4-F446-411B-8E04-614D8FBC6788}"/>
          </ac:spMkLst>
        </pc:spChg>
        <pc:spChg chg="mod">
          <ac:chgData name="hassan MH" userId="84cd2103f36ef0dc" providerId="LiveId" clId="{DEB09C12-C376-40B2-8D42-A50FB6EF1F24}" dt="2022-04-15T15:46:42.702" v="1959"/>
          <ac:spMkLst>
            <pc:docMk/>
            <pc:sldMk cId="2627504679" sldId="345"/>
            <ac:spMk id="64" creationId="{E8F5BBB7-1893-4671-99DA-D4A277FD173E}"/>
          </ac:spMkLst>
        </pc:spChg>
        <pc:spChg chg="mod">
          <ac:chgData name="hassan MH" userId="84cd2103f36ef0dc" providerId="LiveId" clId="{DEB09C12-C376-40B2-8D42-A50FB6EF1F24}" dt="2022-04-15T15:46:42.702" v="1959"/>
          <ac:spMkLst>
            <pc:docMk/>
            <pc:sldMk cId="2627504679" sldId="345"/>
            <ac:spMk id="65" creationId="{AADF2150-6BE8-4085-97D0-40B7BE01587F}"/>
          </ac:spMkLst>
        </pc:spChg>
        <pc:spChg chg="mod">
          <ac:chgData name="hassan MH" userId="84cd2103f36ef0dc" providerId="LiveId" clId="{DEB09C12-C376-40B2-8D42-A50FB6EF1F24}" dt="2022-04-15T15:46:42.702" v="1959"/>
          <ac:spMkLst>
            <pc:docMk/>
            <pc:sldMk cId="2627504679" sldId="345"/>
            <ac:spMk id="66" creationId="{61CACC73-2C06-4432-9335-FB82DB8AA10B}"/>
          </ac:spMkLst>
        </pc:spChg>
        <pc:spChg chg="mod">
          <ac:chgData name="hassan MH" userId="84cd2103f36ef0dc" providerId="LiveId" clId="{DEB09C12-C376-40B2-8D42-A50FB6EF1F24}" dt="2022-04-15T15:46:42.702" v="1959"/>
          <ac:spMkLst>
            <pc:docMk/>
            <pc:sldMk cId="2627504679" sldId="345"/>
            <ac:spMk id="67" creationId="{710C2DD8-2206-450B-A59A-65CC5A642601}"/>
          </ac:spMkLst>
        </pc:spChg>
        <pc:spChg chg="mod">
          <ac:chgData name="hassan MH" userId="84cd2103f36ef0dc" providerId="LiveId" clId="{DEB09C12-C376-40B2-8D42-A50FB6EF1F24}" dt="2022-04-15T15:46:42.702" v="1959"/>
          <ac:spMkLst>
            <pc:docMk/>
            <pc:sldMk cId="2627504679" sldId="345"/>
            <ac:spMk id="68" creationId="{51C59680-DCF1-4963-9116-3C8264A9AF79}"/>
          </ac:spMkLst>
        </pc:spChg>
        <pc:spChg chg="mod">
          <ac:chgData name="hassan MH" userId="84cd2103f36ef0dc" providerId="LiveId" clId="{DEB09C12-C376-40B2-8D42-A50FB6EF1F24}" dt="2022-04-15T15:46:42.702" v="1959"/>
          <ac:spMkLst>
            <pc:docMk/>
            <pc:sldMk cId="2627504679" sldId="345"/>
            <ac:spMk id="69" creationId="{B2831567-0B43-4359-A60B-968B0943295B}"/>
          </ac:spMkLst>
        </pc:spChg>
        <pc:spChg chg="mod">
          <ac:chgData name="hassan MH" userId="84cd2103f36ef0dc" providerId="LiveId" clId="{DEB09C12-C376-40B2-8D42-A50FB6EF1F24}" dt="2022-04-15T15:46:42.702" v="1959"/>
          <ac:spMkLst>
            <pc:docMk/>
            <pc:sldMk cId="2627504679" sldId="345"/>
            <ac:spMk id="70" creationId="{B4EF84FC-57A5-4E1E-B99A-8578A0B50B35}"/>
          </ac:spMkLst>
        </pc:spChg>
        <pc:spChg chg="mod">
          <ac:chgData name="hassan MH" userId="84cd2103f36ef0dc" providerId="LiveId" clId="{DEB09C12-C376-40B2-8D42-A50FB6EF1F24}" dt="2022-04-15T15:46:42.702" v="1959"/>
          <ac:spMkLst>
            <pc:docMk/>
            <pc:sldMk cId="2627504679" sldId="345"/>
            <ac:spMk id="71" creationId="{44E2BBCC-5655-45FE-A8BA-6CBC7CE64049}"/>
          </ac:spMkLst>
        </pc:spChg>
        <pc:spChg chg="mod">
          <ac:chgData name="hassan MH" userId="84cd2103f36ef0dc" providerId="LiveId" clId="{DEB09C12-C376-40B2-8D42-A50FB6EF1F24}" dt="2022-04-15T15:46:42.702" v="1959"/>
          <ac:spMkLst>
            <pc:docMk/>
            <pc:sldMk cId="2627504679" sldId="345"/>
            <ac:spMk id="72" creationId="{8B7CAEB8-9BBE-436A-A7DA-3FDE82A5DD01}"/>
          </ac:spMkLst>
        </pc:spChg>
        <pc:spChg chg="mod">
          <ac:chgData name="hassan MH" userId="84cd2103f36ef0dc" providerId="LiveId" clId="{DEB09C12-C376-40B2-8D42-A50FB6EF1F24}" dt="2022-04-15T15:46:42.702" v="1959"/>
          <ac:spMkLst>
            <pc:docMk/>
            <pc:sldMk cId="2627504679" sldId="345"/>
            <ac:spMk id="73" creationId="{9E3AC038-0DD9-4B29-B257-2DF0BABDC217}"/>
          </ac:spMkLst>
        </pc:spChg>
        <pc:spChg chg="mod">
          <ac:chgData name="hassan MH" userId="84cd2103f36ef0dc" providerId="LiveId" clId="{DEB09C12-C376-40B2-8D42-A50FB6EF1F24}" dt="2022-04-15T15:46:42.702" v="1959"/>
          <ac:spMkLst>
            <pc:docMk/>
            <pc:sldMk cId="2627504679" sldId="345"/>
            <ac:spMk id="74" creationId="{FE18CB01-F849-405A-A307-045B47EEB8D7}"/>
          </ac:spMkLst>
        </pc:spChg>
        <pc:spChg chg="mod">
          <ac:chgData name="hassan MH" userId="84cd2103f36ef0dc" providerId="LiveId" clId="{DEB09C12-C376-40B2-8D42-A50FB6EF1F24}" dt="2022-04-15T15:46:42.702" v="1959"/>
          <ac:spMkLst>
            <pc:docMk/>
            <pc:sldMk cId="2627504679" sldId="345"/>
            <ac:spMk id="75" creationId="{8AEEF2E3-65AB-4E77-A6F7-C40C5BE29D1B}"/>
          </ac:spMkLst>
        </pc:spChg>
        <pc:spChg chg="mod">
          <ac:chgData name="hassan MH" userId="84cd2103f36ef0dc" providerId="LiveId" clId="{DEB09C12-C376-40B2-8D42-A50FB6EF1F24}" dt="2022-04-15T15:46:42.702" v="1959"/>
          <ac:spMkLst>
            <pc:docMk/>
            <pc:sldMk cId="2627504679" sldId="345"/>
            <ac:spMk id="76" creationId="{922508C9-AD80-4705-BED2-D657F3100995}"/>
          </ac:spMkLst>
        </pc:spChg>
        <pc:spChg chg="mod">
          <ac:chgData name="hassan MH" userId="84cd2103f36ef0dc" providerId="LiveId" clId="{DEB09C12-C376-40B2-8D42-A50FB6EF1F24}" dt="2022-04-15T15:46:42.702" v="1959"/>
          <ac:spMkLst>
            <pc:docMk/>
            <pc:sldMk cId="2627504679" sldId="345"/>
            <ac:spMk id="77" creationId="{F90F4AAE-8EA8-4EC0-A94E-944FA10F7437}"/>
          </ac:spMkLst>
        </pc:spChg>
        <pc:spChg chg="mod">
          <ac:chgData name="hassan MH" userId="84cd2103f36ef0dc" providerId="LiveId" clId="{DEB09C12-C376-40B2-8D42-A50FB6EF1F24}" dt="2022-04-15T15:46:42.702" v="1959"/>
          <ac:spMkLst>
            <pc:docMk/>
            <pc:sldMk cId="2627504679" sldId="345"/>
            <ac:spMk id="78" creationId="{37BD86A8-8C48-4F64-BA0C-745D05F71BC6}"/>
          </ac:spMkLst>
        </pc:spChg>
        <pc:spChg chg="mod">
          <ac:chgData name="hassan MH" userId="84cd2103f36ef0dc" providerId="LiveId" clId="{DEB09C12-C376-40B2-8D42-A50FB6EF1F24}" dt="2022-04-15T15:46:42.702" v="1959"/>
          <ac:spMkLst>
            <pc:docMk/>
            <pc:sldMk cId="2627504679" sldId="345"/>
            <ac:spMk id="79" creationId="{8225D6D8-7741-4B2A-85D2-BE24EC38D688}"/>
          </ac:spMkLst>
        </pc:spChg>
        <pc:spChg chg="mod">
          <ac:chgData name="hassan MH" userId="84cd2103f36ef0dc" providerId="LiveId" clId="{DEB09C12-C376-40B2-8D42-A50FB6EF1F24}" dt="2022-04-15T15:46:42.702" v="1959"/>
          <ac:spMkLst>
            <pc:docMk/>
            <pc:sldMk cId="2627504679" sldId="345"/>
            <ac:spMk id="80" creationId="{7F80C728-69ED-4CF2-BFA8-5E29B7341195}"/>
          </ac:spMkLst>
        </pc:spChg>
        <pc:spChg chg="mod">
          <ac:chgData name="hassan MH" userId="84cd2103f36ef0dc" providerId="LiveId" clId="{DEB09C12-C376-40B2-8D42-A50FB6EF1F24}" dt="2022-04-15T15:46:42.702" v="1959"/>
          <ac:spMkLst>
            <pc:docMk/>
            <pc:sldMk cId="2627504679" sldId="345"/>
            <ac:spMk id="81" creationId="{09BB73CB-9BA4-48E1-9B80-490736FDC1BD}"/>
          </ac:spMkLst>
        </pc:spChg>
        <pc:spChg chg="mod">
          <ac:chgData name="hassan MH" userId="84cd2103f36ef0dc" providerId="LiveId" clId="{DEB09C12-C376-40B2-8D42-A50FB6EF1F24}" dt="2022-04-15T15:46:42.702" v="1959"/>
          <ac:spMkLst>
            <pc:docMk/>
            <pc:sldMk cId="2627504679" sldId="345"/>
            <ac:spMk id="82" creationId="{A233DE32-1703-452C-9485-E98056D7D29B}"/>
          </ac:spMkLst>
        </pc:spChg>
        <pc:spChg chg="mod">
          <ac:chgData name="hassan MH" userId="84cd2103f36ef0dc" providerId="LiveId" clId="{DEB09C12-C376-40B2-8D42-A50FB6EF1F24}" dt="2022-04-15T15:46:42.702" v="1959"/>
          <ac:spMkLst>
            <pc:docMk/>
            <pc:sldMk cId="2627504679" sldId="345"/>
            <ac:spMk id="83" creationId="{BB5C1E8D-0D29-4D69-81DB-DBC8D586834E}"/>
          </ac:spMkLst>
        </pc:spChg>
        <pc:spChg chg="mod">
          <ac:chgData name="hassan MH" userId="84cd2103f36ef0dc" providerId="LiveId" clId="{DEB09C12-C376-40B2-8D42-A50FB6EF1F24}" dt="2022-04-15T15:46:42.702" v="1959"/>
          <ac:spMkLst>
            <pc:docMk/>
            <pc:sldMk cId="2627504679" sldId="345"/>
            <ac:spMk id="84" creationId="{D3846830-6C66-44E8-B289-AF5A101FEDCC}"/>
          </ac:spMkLst>
        </pc:spChg>
        <pc:spChg chg="mod">
          <ac:chgData name="hassan MH" userId="84cd2103f36ef0dc" providerId="LiveId" clId="{DEB09C12-C376-40B2-8D42-A50FB6EF1F24}" dt="2022-04-15T15:46:42.702" v="1959"/>
          <ac:spMkLst>
            <pc:docMk/>
            <pc:sldMk cId="2627504679" sldId="345"/>
            <ac:spMk id="85" creationId="{3AF17304-B235-43A9-8FFC-8D93D18F6DE3}"/>
          </ac:spMkLst>
        </pc:spChg>
        <pc:spChg chg="mod">
          <ac:chgData name="hassan MH" userId="84cd2103f36ef0dc" providerId="LiveId" clId="{DEB09C12-C376-40B2-8D42-A50FB6EF1F24}" dt="2022-04-15T15:46:42.702" v="1959"/>
          <ac:spMkLst>
            <pc:docMk/>
            <pc:sldMk cId="2627504679" sldId="345"/>
            <ac:spMk id="88" creationId="{DFE75BD3-D1B1-4625-B13B-0739E2BC9E73}"/>
          </ac:spMkLst>
        </pc:spChg>
        <pc:spChg chg="mod">
          <ac:chgData name="hassan MH" userId="84cd2103f36ef0dc" providerId="LiveId" clId="{DEB09C12-C376-40B2-8D42-A50FB6EF1F24}" dt="2022-04-15T15:46:42.702" v="1959"/>
          <ac:spMkLst>
            <pc:docMk/>
            <pc:sldMk cId="2627504679" sldId="345"/>
            <ac:spMk id="89" creationId="{41044261-0759-4658-A589-2771544D3F42}"/>
          </ac:spMkLst>
        </pc:spChg>
        <pc:spChg chg="mod">
          <ac:chgData name="hassan MH" userId="84cd2103f36ef0dc" providerId="LiveId" clId="{DEB09C12-C376-40B2-8D42-A50FB6EF1F24}" dt="2022-04-15T15:46:42.702" v="1959"/>
          <ac:spMkLst>
            <pc:docMk/>
            <pc:sldMk cId="2627504679" sldId="345"/>
            <ac:spMk id="90" creationId="{C9F94838-61CA-4A42-9643-516885023B1D}"/>
          </ac:spMkLst>
        </pc:spChg>
        <pc:spChg chg="mod">
          <ac:chgData name="hassan MH" userId="84cd2103f36ef0dc" providerId="LiveId" clId="{DEB09C12-C376-40B2-8D42-A50FB6EF1F24}" dt="2022-04-15T15:46:42.702" v="1959"/>
          <ac:spMkLst>
            <pc:docMk/>
            <pc:sldMk cId="2627504679" sldId="345"/>
            <ac:spMk id="91" creationId="{A9CCB2F1-A255-4C35-8ED5-7F4A483CE21D}"/>
          </ac:spMkLst>
        </pc:spChg>
        <pc:spChg chg="mod">
          <ac:chgData name="hassan MH" userId="84cd2103f36ef0dc" providerId="LiveId" clId="{DEB09C12-C376-40B2-8D42-A50FB6EF1F24}" dt="2022-04-15T15:46:42.702" v="1959"/>
          <ac:spMkLst>
            <pc:docMk/>
            <pc:sldMk cId="2627504679" sldId="345"/>
            <ac:spMk id="92" creationId="{F099E715-5FAE-4B8E-A170-7E528ED935A6}"/>
          </ac:spMkLst>
        </pc:spChg>
        <pc:spChg chg="mod">
          <ac:chgData name="hassan MH" userId="84cd2103f36ef0dc" providerId="LiveId" clId="{DEB09C12-C376-40B2-8D42-A50FB6EF1F24}" dt="2022-04-15T15:46:42.702" v="1959"/>
          <ac:spMkLst>
            <pc:docMk/>
            <pc:sldMk cId="2627504679" sldId="345"/>
            <ac:spMk id="93" creationId="{DA24D6C5-ACE7-4464-91F7-10E49608AD93}"/>
          </ac:spMkLst>
        </pc:spChg>
        <pc:spChg chg="mod">
          <ac:chgData name="hassan MH" userId="84cd2103f36ef0dc" providerId="LiveId" clId="{DEB09C12-C376-40B2-8D42-A50FB6EF1F24}" dt="2022-04-15T15:46:42.702" v="1959"/>
          <ac:spMkLst>
            <pc:docMk/>
            <pc:sldMk cId="2627504679" sldId="345"/>
            <ac:spMk id="94" creationId="{338ABE76-90AD-4906-B309-8A4881D5A21A}"/>
          </ac:spMkLst>
        </pc:spChg>
        <pc:spChg chg="mod">
          <ac:chgData name="hassan MH" userId="84cd2103f36ef0dc" providerId="LiveId" clId="{DEB09C12-C376-40B2-8D42-A50FB6EF1F24}" dt="2022-04-15T15:46:42.702" v="1959"/>
          <ac:spMkLst>
            <pc:docMk/>
            <pc:sldMk cId="2627504679" sldId="345"/>
            <ac:spMk id="95" creationId="{B8E1E8AE-C156-4ED4-8A5F-763291D4A276}"/>
          </ac:spMkLst>
        </pc:spChg>
        <pc:spChg chg="mod">
          <ac:chgData name="hassan MH" userId="84cd2103f36ef0dc" providerId="LiveId" clId="{DEB09C12-C376-40B2-8D42-A50FB6EF1F24}" dt="2022-04-15T15:46:42.702" v="1959"/>
          <ac:spMkLst>
            <pc:docMk/>
            <pc:sldMk cId="2627504679" sldId="345"/>
            <ac:spMk id="96" creationId="{689A0471-0615-4AA6-B54A-B1FD6DEFC2D8}"/>
          </ac:spMkLst>
        </pc:spChg>
        <pc:spChg chg="mod">
          <ac:chgData name="hassan MH" userId="84cd2103f36ef0dc" providerId="LiveId" clId="{DEB09C12-C376-40B2-8D42-A50FB6EF1F24}" dt="2022-04-15T15:46:42.702" v="1959"/>
          <ac:spMkLst>
            <pc:docMk/>
            <pc:sldMk cId="2627504679" sldId="345"/>
            <ac:spMk id="97" creationId="{08B385A6-29A2-4CC1-9CAC-AA44929E0886}"/>
          </ac:spMkLst>
        </pc:spChg>
        <pc:spChg chg="mod">
          <ac:chgData name="hassan MH" userId="84cd2103f36ef0dc" providerId="LiveId" clId="{DEB09C12-C376-40B2-8D42-A50FB6EF1F24}" dt="2022-04-15T15:46:42.702" v="1959"/>
          <ac:spMkLst>
            <pc:docMk/>
            <pc:sldMk cId="2627504679" sldId="345"/>
            <ac:spMk id="98" creationId="{58D64238-32CE-4BF2-8037-29F40D4D0236}"/>
          </ac:spMkLst>
        </pc:spChg>
        <pc:spChg chg="mod">
          <ac:chgData name="hassan MH" userId="84cd2103f36ef0dc" providerId="LiveId" clId="{DEB09C12-C376-40B2-8D42-A50FB6EF1F24}" dt="2022-04-15T15:46:42.702" v="1959"/>
          <ac:spMkLst>
            <pc:docMk/>
            <pc:sldMk cId="2627504679" sldId="345"/>
            <ac:spMk id="99" creationId="{A1FC5AFC-958A-4DB5-928B-EC6DA1D9A4CD}"/>
          </ac:spMkLst>
        </pc:spChg>
        <pc:spChg chg="mod">
          <ac:chgData name="hassan MH" userId="84cd2103f36ef0dc" providerId="LiveId" clId="{DEB09C12-C376-40B2-8D42-A50FB6EF1F24}" dt="2022-04-15T15:46:42.702" v="1959"/>
          <ac:spMkLst>
            <pc:docMk/>
            <pc:sldMk cId="2627504679" sldId="345"/>
            <ac:spMk id="100" creationId="{EAED1714-4F4E-43CE-9CB2-730FE63A1748}"/>
          </ac:spMkLst>
        </pc:spChg>
        <pc:spChg chg="mod">
          <ac:chgData name="hassan MH" userId="84cd2103f36ef0dc" providerId="LiveId" clId="{DEB09C12-C376-40B2-8D42-A50FB6EF1F24}" dt="2022-04-15T15:46:42.702" v="1959"/>
          <ac:spMkLst>
            <pc:docMk/>
            <pc:sldMk cId="2627504679" sldId="345"/>
            <ac:spMk id="101" creationId="{BE6994CF-1D8C-47D0-8550-31842C03F46F}"/>
          </ac:spMkLst>
        </pc:spChg>
        <pc:spChg chg="mod">
          <ac:chgData name="hassan MH" userId="84cd2103f36ef0dc" providerId="LiveId" clId="{DEB09C12-C376-40B2-8D42-A50FB6EF1F24}" dt="2022-04-15T15:46:42.702" v="1959"/>
          <ac:spMkLst>
            <pc:docMk/>
            <pc:sldMk cId="2627504679" sldId="345"/>
            <ac:spMk id="102" creationId="{1AA3E68E-09FF-4C89-A23A-C2823980CAFF}"/>
          </ac:spMkLst>
        </pc:spChg>
        <pc:spChg chg="mod">
          <ac:chgData name="hassan MH" userId="84cd2103f36ef0dc" providerId="LiveId" clId="{DEB09C12-C376-40B2-8D42-A50FB6EF1F24}" dt="2022-04-15T15:53:04.190" v="2057" actId="207"/>
          <ac:spMkLst>
            <pc:docMk/>
            <pc:sldMk cId="2627504679" sldId="345"/>
            <ac:spMk id="104" creationId="{EEE3D405-3914-4F2B-9323-EC17D4E7E1CE}"/>
          </ac:spMkLst>
        </pc:spChg>
        <pc:spChg chg="mod">
          <ac:chgData name="hassan MH" userId="84cd2103f36ef0dc" providerId="LiveId" clId="{DEB09C12-C376-40B2-8D42-A50FB6EF1F24}" dt="2022-04-15T15:47:44.408" v="1977" actId="27803"/>
          <ac:spMkLst>
            <pc:docMk/>
            <pc:sldMk cId="2627504679" sldId="345"/>
            <ac:spMk id="106" creationId="{85466408-45CC-4FE7-BD93-49FFE28A3879}"/>
          </ac:spMkLst>
        </pc:spChg>
        <pc:spChg chg="mod">
          <ac:chgData name="hassan MH" userId="84cd2103f36ef0dc" providerId="LiveId" clId="{DEB09C12-C376-40B2-8D42-A50FB6EF1F24}" dt="2022-04-15T15:53:07.755" v="2058" actId="207"/>
          <ac:spMkLst>
            <pc:docMk/>
            <pc:sldMk cId="2627504679" sldId="345"/>
            <ac:spMk id="107" creationId="{8EC4C1B4-A454-4D35-8650-8BC9174BAFEA}"/>
          </ac:spMkLst>
        </pc:spChg>
        <pc:spChg chg="mod topLvl">
          <ac:chgData name="hassan MH" userId="84cd2103f36ef0dc" providerId="LiveId" clId="{DEB09C12-C376-40B2-8D42-A50FB6EF1F24}" dt="2022-04-15T15:53:48.987" v="2070" actId="164"/>
          <ac:spMkLst>
            <pc:docMk/>
            <pc:sldMk cId="2627504679" sldId="345"/>
            <ac:spMk id="109" creationId="{0983F7CD-B843-4860-92FF-53FBCCEA53E3}"/>
          </ac:spMkLst>
        </pc:spChg>
        <pc:spChg chg="mod">
          <ac:chgData name="hassan MH" userId="84cd2103f36ef0dc" providerId="LiveId" clId="{DEB09C12-C376-40B2-8D42-A50FB6EF1F24}" dt="2022-04-15T15:52:38.571" v="2053" actId="207"/>
          <ac:spMkLst>
            <pc:docMk/>
            <pc:sldMk cId="2627504679" sldId="345"/>
            <ac:spMk id="111" creationId="{5D6C850F-3E95-411F-8E1D-075A20577AC9}"/>
          </ac:spMkLst>
        </pc:spChg>
        <pc:spChg chg="mod">
          <ac:chgData name="hassan MH" userId="84cd2103f36ef0dc" providerId="LiveId" clId="{DEB09C12-C376-40B2-8D42-A50FB6EF1F24}" dt="2022-04-15T15:52:38.571" v="2053" actId="207"/>
          <ac:spMkLst>
            <pc:docMk/>
            <pc:sldMk cId="2627504679" sldId="345"/>
            <ac:spMk id="112" creationId="{88F52A57-C964-486A-9C63-F6EFACF9B288}"/>
          </ac:spMkLst>
        </pc:spChg>
        <pc:spChg chg="mod">
          <ac:chgData name="hassan MH" userId="84cd2103f36ef0dc" providerId="LiveId" clId="{DEB09C12-C376-40B2-8D42-A50FB6EF1F24}" dt="2022-04-15T15:52:38.571" v="2053" actId="207"/>
          <ac:spMkLst>
            <pc:docMk/>
            <pc:sldMk cId="2627504679" sldId="345"/>
            <ac:spMk id="113" creationId="{D5EF2E08-728A-44B0-B9C3-7B6B421B5461}"/>
          </ac:spMkLst>
        </pc:spChg>
        <pc:spChg chg="mod">
          <ac:chgData name="hassan MH" userId="84cd2103f36ef0dc" providerId="LiveId" clId="{DEB09C12-C376-40B2-8D42-A50FB6EF1F24}" dt="2022-04-15T15:52:38.571" v="2053" actId="207"/>
          <ac:spMkLst>
            <pc:docMk/>
            <pc:sldMk cId="2627504679" sldId="345"/>
            <ac:spMk id="114" creationId="{7F200ABA-3943-49F0-94F4-C82D4385A2BC}"/>
          </ac:spMkLst>
        </pc:spChg>
        <pc:spChg chg="mod">
          <ac:chgData name="hassan MH" userId="84cd2103f36ef0dc" providerId="LiveId" clId="{DEB09C12-C376-40B2-8D42-A50FB6EF1F24}" dt="2022-04-15T15:52:38.571" v="2053" actId="207"/>
          <ac:spMkLst>
            <pc:docMk/>
            <pc:sldMk cId="2627504679" sldId="345"/>
            <ac:spMk id="115" creationId="{4E54976F-F46F-4176-8E72-325576109BFC}"/>
          </ac:spMkLst>
        </pc:spChg>
        <pc:spChg chg="mod">
          <ac:chgData name="hassan MH" userId="84cd2103f36ef0dc" providerId="LiveId" clId="{DEB09C12-C376-40B2-8D42-A50FB6EF1F24}" dt="2022-04-15T15:52:38.571" v="2053" actId="207"/>
          <ac:spMkLst>
            <pc:docMk/>
            <pc:sldMk cId="2627504679" sldId="345"/>
            <ac:spMk id="116" creationId="{8EB6B5E4-F38E-4302-9BE1-CF254388EB3B}"/>
          </ac:spMkLst>
        </pc:spChg>
        <pc:spChg chg="mod">
          <ac:chgData name="hassan MH" userId="84cd2103f36ef0dc" providerId="LiveId" clId="{DEB09C12-C376-40B2-8D42-A50FB6EF1F24}" dt="2022-04-15T15:52:38.571" v="2053" actId="207"/>
          <ac:spMkLst>
            <pc:docMk/>
            <pc:sldMk cId="2627504679" sldId="345"/>
            <ac:spMk id="117" creationId="{729D7857-4F1E-4995-9E51-3B8215A1F766}"/>
          </ac:spMkLst>
        </pc:spChg>
        <pc:spChg chg="mod">
          <ac:chgData name="hassan MH" userId="84cd2103f36ef0dc" providerId="LiveId" clId="{DEB09C12-C376-40B2-8D42-A50FB6EF1F24}" dt="2022-04-15T15:52:38.571" v="2053" actId="207"/>
          <ac:spMkLst>
            <pc:docMk/>
            <pc:sldMk cId="2627504679" sldId="345"/>
            <ac:spMk id="118" creationId="{7167272A-9A82-4355-AE33-F28E1D61C526}"/>
          </ac:spMkLst>
        </pc:spChg>
        <pc:spChg chg="mod">
          <ac:chgData name="hassan MH" userId="84cd2103f36ef0dc" providerId="LiveId" clId="{DEB09C12-C376-40B2-8D42-A50FB6EF1F24}" dt="2022-04-15T15:52:38.571" v="2053" actId="207"/>
          <ac:spMkLst>
            <pc:docMk/>
            <pc:sldMk cId="2627504679" sldId="345"/>
            <ac:spMk id="119" creationId="{A44D6A9C-D069-4AC0-B8A7-9112497E5F75}"/>
          </ac:spMkLst>
        </pc:spChg>
        <pc:spChg chg="mod">
          <ac:chgData name="hassan MH" userId="84cd2103f36ef0dc" providerId="LiveId" clId="{DEB09C12-C376-40B2-8D42-A50FB6EF1F24}" dt="2022-04-15T15:52:38.571" v="2053" actId="207"/>
          <ac:spMkLst>
            <pc:docMk/>
            <pc:sldMk cId="2627504679" sldId="345"/>
            <ac:spMk id="120" creationId="{F58E5153-A9C1-42DE-B741-62CF4561CF2C}"/>
          </ac:spMkLst>
        </pc:spChg>
        <pc:spChg chg="mod">
          <ac:chgData name="hassan MH" userId="84cd2103f36ef0dc" providerId="LiveId" clId="{DEB09C12-C376-40B2-8D42-A50FB6EF1F24}" dt="2022-04-15T15:52:38.571" v="2053" actId="207"/>
          <ac:spMkLst>
            <pc:docMk/>
            <pc:sldMk cId="2627504679" sldId="345"/>
            <ac:spMk id="121" creationId="{4E2EED69-4243-474D-8047-B5C0D2129631}"/>
          </ac:spMkLst>
        </pc:spChg>
        <pc:spChg chg="mod">
          <ac:chgData name="hassan MH" userId="84cd2103f36ef0dc" providerId="LiveId" clId="{DEB09C12-C376-40B2-8D42-A50FB6EF1F24}" dt="2022-04-15T15:52:38.571" v="2053" actId="207"/>
          <ac:spMkLst>
            <pc:docMk/>
            <pc:sldMk cId="2627504679" sldId="345"/>
            <ac:spMk id="122" creationId="{2E188931-0375-4305-B176-AAB942349757}"/>
          </ac:spMkLst>
        </pc:spChg>
        <pc:spChg chg="mod">
          <ac:chgData name="hassan MH" userId="84cd2103f36ef0dc" providerId="LiveId" clId="{DEB09C12-C376-40B2-8D42-A50FB6EF1F24}" dt="2022-04-15T15:52:38.571" v="2053" actId="207"/>
          <ac:spMkLst>
            <pc:docMk/>
            <pc:sldMk cId="2627504679" sldId="345"/>
            <ac:spMk id="123" creationId="{50886B70-84CD-43D4-B791-D75AF88C91F4}"/>
          </ac:spMkLst>
        </pc:spChg>
        <pc:spChg chg="mod">
          <ac:chgData name="hassan MH" userId="84cd2103f36ef0dc" providerId="LiveId" clId="{DEB09C12-C376-40B2-8D42-A50FB6EF1F24}" dt="2022-04-15T15:52:38.571" v="2053" actId="207"/>
          <ac:spMkLst>
            <pc:docMk/>
            <pc:sldMk cId="2627504679" sldId="345"/>
            <ac:spMk id="124" creationId="{D1EACD32-73B1-42F1-88BB-08E0AC310373}"/>
          </ac:spMkLst>
        </pc:spChg>
        <pc:spChg chg="mod">
          <ac:chgData name="hassan MH" userId="84cd2103f36ef0dc" providerId="LiveId" clId="{DEB09C12-C376-40B2-8D42-A50FB6EF1F24}" dt="2022-04-15T15:52:38.571" v="2053" actId="207"/>
          <ac:spMkLst>
            <pc:docMk/>
            <pc:sldMk cId="2627504679" sldId="345"/>
            <ac:spMk id="125" creationId="{1F40839D-91DD-4D39-A102-4A2DC8DF96B6}"/>
          </ac:spMkLst>
        </pc:spChg>
        <pc:spChg chg="mod">
          <ac:chgData name="hassan MH" userId="84cd2103f36ef0dc" providerId="LiveId" clId="{DEB09C12-C376-40B2-8D42-A50FB6EF1F24}" dt="2022-04-15T15:52:38.571" v="2053" actId="207"/>
          <ac:spMkLst>
            <pc:docMk/>
            <pc:sldMk cId="2627504679" sldId="345"/>
            <ac:spMk id="126" creationId="{8037CC9B-1C35-4C08-BE11-DD45D43DC8E3}"/>
          </ac:spMkLst>
        </pc:spChg>
        <pc:spChg chg="mod">
          <ac:chgData name="hassan MH" userId="84cd2103f36ef0dc" providerId="LiveId" clId="{DEB09C12-C376-40B2-8D42-A50FB6EF1F24}" dt="2022-04-15T15:52:38.571" v="2053" actId="207"/>
          <ac:spMkLst>
            <pc:docMk/>
            <pc:sldMk cId="2627504679" sldId="345"/>
            <ac:spMk id="127" creationId="{5CCB35EB-6985-4761-81D4-EDAC6E182BA1}"/>
          </ac:spMkLst>
        </pc:spChg>
        <pc:spChg chg="mod">
          <ac:chgData name="hassan MH" userId="84cd2103f36ef0dc" providerId="LiveId" clId="{DEB09C12-C376-40B2-8D42-A50FB6EF1F24}" dt="2022-04-15T15:52:38.571" v="2053" actId="207"/>
          <ac:spMkLst>
            <pc:docMk/>
            <pc:sldMk cId="2627504679" sldId="345"/>
            <ac:spMk id="128" creationId="{D327BDF5-C7C8-4B3C-991A-35E80ADACDE4}"/>
          </ac:spMkLst>
        </pc:spChg>
        <pc:spChg chg="mod">
          <ac:chgData name="hassan MH" userId="84cd2103f36ef0dc" providerId="LiveId" clId="{DEB09C12-C376-40B2-8D42-A50FB6EF1F24}" dt="2022-04-15T15:52:38.571" v="2053" actId="207"/>
          <ac:spMkLst>
            <pc:docMk/>
            <pc:sldMk cId="2627504679" sldId="345"/>
            <ac:spMk id="129" creationId="{BAE8BE79-0329-4F26-BFEC-305DC7C32E7B}"/>
          </ac:spMkLst>
        </pc:spChg>
        <pc:spChg chg="mod">
          <ac:chgData name="hassan MH" userId="84cd2103f36ef0dc" providerId="LiveId" clId="{DEB09C12-C376-40B2-8D42-A50FB6EF1F24}" dt="2022-04-15T15:52:38.571" v="2053" actId="207"/>
          <ac:spMkLst>
            <pc:docMk/>
            <pc:sldMk cId="2627504679" sldId="345"/>
            <ac:spMk id="130" creationId="{4C6E70F5-5F91-4B7C-878C-09E9F1D9192F}"/>
          </ac:spMkLst>
        </pc:spChg>
        <pc:spChg chg="mod">
          <ac:chgData name="hassan MH" userId="84cd2103f36ef0dc" providerId="LiveId" clId="{DEB09C12-C376-40B2-8D42-A50FB6EF1F24}" dt="2022-04-15T15:52:38.571" v="2053" actId="207"/>
          <ac:spMkLst>
            <pc:docMk/>
            <pc:sldMk cId="2627504679" sldId="345"/>
            <ac:spMk id="131" creationId="{DD9446F7-D351-458B-8960-D17427E8DA89}"/>
          </ac:spMkLst>
        </pc:spChg>
        <pc:spChg chg="mod">
          <ac:chgData name="hassan MH" userId="84cd2103f36ef0dc" providerId="LiveId" clId="{DEB09C12-C376-40B2-8D42-A50FB6EF1F24}" dt="2022-04-15T15:52:38.571" v="2053" actId="207"/>
          <ac:spMkLst>
            <pc:docMk/>
            <pc:sldMk cId="2627504679" sldId="345"/>
            <ac:spMk id="132" creationId="{0FA02A4F-161A-46A8-9EB2-57A7D74D2C1D}"/>
          </ac:spMkLst>
        </pc:spChg>
        <pc:spChg chg="mod">
          <ac:chgData name="hassan MH" userId="84cd2103f36ef0dc" providerId="LiveId" clId="{DEB09C12-C376-40B2-8D42-A50FB6EF1F24}" dt="2022-04-15T15:52:38.571" v="2053" actId="207"/>
          <ac:spMkLst>
            <pc:docMk/>
            <pc:sldMk cId="2627504679" sldId="345"/>
            <ac:spMk id="133" creationId="{35871B48-6701-4C44-8434-581832DA68B2}"/>
          </ac:spMkLst>
        </pc:spChg>
        <pc:spChg chg="mod">
          <ac:chgData name="hassan MH" userId="84cd2103f36ef0dc" providerId="LiveId" clId="{DEB09C12-C376-40B2-8D42-A50FB6EF1F24}" dt="2022-04-15T15:52:38.571" v="2053" actId="207"/>
          <ac:spMkLst>
            <pc:docMk/>
            <pc:sldMk cId="2627504679" sldId="345"/>
            <ac:spMk id="134" creationId="{39DEA537-5635-4A76-BD60-B3FFC5198055}"/>
          </ac:spMkLst>
        </pc:spChg>
        <pc:spChg chg="mod">
          <ac:chgData name="hassan MH" userId="84cd2103f36ef0dc" providerId="LiveId" clId="{DEB09C12-C376-40B2-8D42-A50FB6EF1F24}" dt="2022-04-15T15:52:38.571" v="2053" actId="207"/>
          <ac:spMkLst>
            <pc:docMk/>
            <pc:sldMk cId="2627504679" sldId="345"/>
            <ac:spMk id="135" creationId="{D55E5017-38B1-4996-9906-1166108EEB54}"/>
          </ac:spMkLst>
        </pc:spChg>
        <pc:spChg chg="mod">
          <ac:chgData name="hassan MH" userId="84cd2103f36ef0dc" providerId="LiveId" clId="{DEB09C12-C376-40B2-8D42-A50FB6EF1F24}" dt="2022-04-15T15:52:38.571" v="2053" actId="207"/>
          <ac:spMkLst>
            <pc:docMk/>
            <pc:sldMk cId="2627504679" sldId="345"/>
            <ac:spMk id="136" creationId="{D913D2E1-F55D-407E-9357-A1386F2A3E53}"/>
          </ac:spMkLst>
        </pc:spChg>
        <pc:spChg chg="mod">
          <ac:chgData name="hassan MH" userId="84cd2103f36ef0dc" providerId="LiveId" clId="{DEB09C12-C376-40B2-8D42-A50FB6EF1F24}" dt="2022-04-15T15:52:38.571" v="2053" actId="207"/>
          <ac:spMkLst>
            <pc:docMk/>
            <pc:sldMk cId="2627504679" sldId="345"/>
            <ac:spMk id="137" creationId="{D343D450-DDFD-43F1-A9D9-3A68A80E5434}"/>
          </ac:spMkLst>
        </pc:spChg>
        <pc:spChg chg="mod">
          <ac:chgData name="hassan MH" userId="84cd2103f36ef0dc" providerId="LiveId" clId="{DEB09C12-C376-40B2-8D42-A50FB6EF1F24}" dt="2022-04-15T15:52:38.571" v="2053" actId="207"/>
          <ac:spMkLst>
            <pc:docMk/>
            <pc:sldMk cId="2627504679" sldId="345"/>
            <ac:spMk id="138" creationId="{12F6C570-3FF8-4695-8A3A-1E6C549FD42F}"/>
          </ac:spMkLst>
        </pc:spChg>
        <pc:spChg chg="mod">
          <ac:chgData name="hassan MH" userId="84cd2103f36ef0dc" providerId="LiveId" clId="{DEB09C12-C376-40B2-8D42-A50FB6EF1F24}" dt="2022-04-15T15:52:38.571" v="2053" actId="207"/>
          <ac:spMkLst>
            <pc:docMk/>
            <pc:sldMk cId="2627504679" sldId="345"/>
            <ac:spMk id="139" creationId="{A4986C23-2DE2-4383-A4EE-67FFA64975EC}"/>
          </ac:spMkLst>
        </pc:spChg>
        <pc:spChg chg="mod">
          <ac:chgData name="hassan MH" userId="84cd2103f36ef0dc" providerId="LiveId" clId="{DEB09C12-C376-40B2-8D42-A50FB6EF1F24}" dt="2022-04-15T15:52:38.571" v="2053" actId="207"/>
          <ac:spMkLst>
            <pc:docMk/>
            <pc:sldMk cId="2627504679" sldId="345"/>
            <ac:spMk id="140" creationId="{3F4DB543-A085-429C-B412-D59A2E6F82F5}"/>
          </ac:spMkLst>
        </pc:spChg>
        <pc:spChg chg="mod">
          <ac:chgData name="hassan MH" userId="84cd2103f36ef0dc" providerId="LiveId" clId="{DEB09C12-C376-40B2-8D42-A50FB6EF1F24}" dt="2022-04-15T15:52:38.571" v="2053" actId="207"/>
          <ac:spMkLst>
            <pc:docMk/>
            <pc:sldMk cId="2627504679" sldId="345"/>
            <ac:spMk id="141" creationId="{37410CD0-3874-409E-AEBB-BE7D0EAE9D6F}"/>
          </ac:spMkLst>
        </pc:spChg>
        <pc:spChg chg="mod">
          <ac:chgData name="hassan MH" userId="84cd2103f36ef0dc" providerId="LiveId" clId="{DEB09C12-C376-40B2-8D42-A50FB6EF1F24}" dt="2022-04-15T15:52:38.571" v="2053" actId="207"/>
          <ac:spMkLst>
            <pc:docMk/>
            <pc:sldMk cId="2627504679" sldId="345"/>
            <ac:spMk id="142" creationId="{652E085E-71E7-4257-80DB-E83555342F2B}"/>
          </ac:spMkLst>
        </pc:spChg>
        <pc:spChg chg="mod">
          <ac:chgData name="hassan MH" userId="84cd2103f36ef0dc" providerId="LiveId" clId="{DEB09C12-C376-40B2-8D42-A50FB6EF1F24}" dt="2022-04-15T15:52:38.571" v="2053" actId="207"/>
          <ac:spMkLst>
            <pc:docMk/>
            <pc:sldMk cId="2627504679" sldId="345"/>
            <ac:spMk id="143" creationId="{642E3B5C-481B-4F0A-A1A1-B971A25504AB}"/>
          </ac:spMkLst>
        </pc:spChg>
        <pc:spChg chg="mod">
          <ac:chgData name="hassan MH" userId="84cd2103f36ef0dc" providerId="LiveId" clId="{DEB09C12-C376-40B2-8D42-A50FB6EF1F24}" dt="2022-04-15T15:52:38.571" v="2053" actId="207"/>
          <ac:spMkLst>
            <pc:docMk/>
            <pc:sldMk cId="2627504679" sldId="345"/>
            <ac:spMk id="144" creationId="{E49AB27E-E734-4A61-BB4C-2FAF31C75296}"/>
          </ac:spMkLst>
        </pc:spChg>
        <pc:spChg chg="mod">
          <ac:chgData name="hassan MH" userId="84cd2103f36ef0dc" providerId="LiveId" clId="{DEB09C12-C376-40B2-8D42-A50FB6EF1F24}" dt="2022-04-15T15:52:38.571" v="2053" actId="207"/>
          <ac:spMkLst>
            <pc:docMk/>
            <pc:sldMk cId="2627504679" sldId="345"/>
            <ac:spMk id="145" creationId="{CC171B71-D808-4FFF-B68F-03AFC1F3EA2C}"/>
          </ac:spMkLst>
        </pc:spChg>
        <pc:spChg chg="mod">
          <ac:chgData name="hassan MH" userId="84cd2103f36ef0dc" providerId="LiveId" clId="{DEB09C12-C376-40B2-8D42-A50FB6EF1F24}" dt="2022-04-15T15:52:38.571" v="2053" actId="207"/>
          <ac:spMkLst>
            <pc:docMk/>
            <pc:sldMk cId="2627504679" sldId="345"/>
            <ac:spMk id="146" creationId="{BE1EACC8-1D3D-4EAB-BE89-BF9EAF9ABFBD}"/>
          </ac:spMkLst>
        </pc:spChg>
        <pc:spChg chg="mod">
          <ac:chgData name="hassan MH" userId="84cd2103f36ef0dc" providerId="LiveId" clId="{DEB09C12-C376-40B2-8D42-A50FB6EF1F24}" dt="2022-04-15T15:52:38.571" v="2053" actId="207"/>
          <ac:spMkLst>
            <pc:docMk/>
            <pc:sldMk cId="2627504679" sldId="345"/>
            <ac:spMk id="147" creationId="{3219C11C-311F-4037-96E1-680270A34CAE}"/>
          </ac:spMkLst>
        </pc:spChg>
        <pc:spChg chg="mod">
          <ac:chgData name="hassan MH" userId="84cd2103f36ef0dc" providerId="LiveId" clId="{DEB09C12-C376-40B2-8D42-A50FB6EF1F24}" dt="2022-04-15T15:52:38.571" v="2053" actId="207"/>
          <ac:spMkLst>
            <pc:docMk/>
            <pc:sldMk cId="2627504679" sldId="345"/>
            <ac:spMk id="148" creationId="{C5B009A1-B650-4204-9B07-63EAE2CB26AE}"/>
          </ac:spMkLst>
        </pc:spChg>
        <pc:spChg chg="mod">
          <ac:chgData name="hassan MH" userId="84cd2103f36ef0dc" providerId="LiveId" clId="{DEB09C12-C376-40B2-8D42-A50FB6EF1F24}" dt="2022-04-15T15:52:38.571" v="2053" actId="207"/>
          <ac:spMkLst>
            <pc:docMk/>
            <pc:sldMk cId="2627504679" sldId="345"/>
            <ac:spMk id="149" creationId="{7EDCAA6E-995E-4D0D-A18B-BFA8C176EAC3}"/>
          </ac:spMkLst>
        </pc:spChg>
        <pc:spChg chg="mod">
          <ac:chgData name="hassan MH" userId="84cd2103f36ef0dc" providerId="LiveId" clId="{DEB09C12-C376-40B2-8D42-A50FB6EF1F24}" dt="2022-04-15T15:52:38.571" v="2053" actId="207"/>
          <ac:spMkLst>
            <pc:docMk/>
            <pc:sldMk cId="2627504679" sldId="345"/>
            <ac:spMk id="150" creationId="{2711A2DF-1D0A-433F-BE28-C83635280EA3}"/>
          </ac:spMkLst>
        </pc:spChg>
        <pc:spChg chg="mod">
          <ac:chgData name="hassan MH" userId="84cd2103f36ef0dc" providerId="LiveId" clId="{DEB09C12-C376-40B2-8D42-A50FB6EF1F24}" dt="2022-04-15T15:52:38.571" v="2053" actId="207"/>
          <ac:spMkLst>
            <pc:docMk/>
            <pc:sldMk cId="2627504679" sldId="345"/>
            <ac:spMk id="151" creationId="{FEF47C29-C6FE-4885-BDBB-85CBA2F3F9B0}"/>
          </ac:spMkLst>
        </pc:spChg>
        <pc:spChg chg="mod">
          <ac:chgData name="hassan MH" userId="84cd2103f36ef0dc" providerId="LiveId" clId="{DEB09C12-C376-40B2-8D42-A50FB6EF1F24}" dt="2022-04-15T15:52:38.571" v="2053" actId="207"/>
          <ac:spMkLst>
            <pc:docMk/>
            <pc:sldMk cId="2627504679" sldId="345"/>
            <ac:spMk id="152" creationId="{69E619C4-60DB-49A7-B68C-BCE14EED956C}"/>
          </ac:spMkLst>
        </pc:spChg>
        <pc:spChg chg="mod">
          <ac:chgData name="hassan MH" userId="84cd2103f36ef0dc" providerId="LiveId" clId="{DEB09C12-C376-40B2-8D42-A50FB6EF1F24}" dt="2022-04-15T15:52:38.571" v="2053" actId="207"/>
          <ac:spMkLst>
            <pc:docMk/>
            <pc:sldMk cId="2627504679" sldId="345"/>
            <ac:spMk id="153" creationId="{D54C19A2-620B-4883-A502-370518C3AFFC}"/>
          </ac:spMkLst>
        </pc:spChg>
        <pc:spChg chg="mod">
          <ac:chgData name="hassan MH" userId="84cd2103f36ef0dc" providerId="LiveId" clId="{DEB09C12-C376-40B2-8D42-A50FB6EF1F24}" dt="2022-04-15T15:52:38.571" v="2053" actId="207"/>
          <ac:spMkLst>
            <pc:docMk/>
            <pc:sldMk cId="2627504679" sldId="345"/>
            <ac:spMk id="154" creationId="{B24FF52D-C725-4AC9-9AA6-46BAFD8007E9}"/>
          </ac:spMkLst>
        </pc:spChg>
        <pc:spChg chg="mod">
          <ac:chgData name="hassan MH" userId="84cd2103f36ef0dc" providerId="LiveId" clId="{DEB09C12-C376-40B2-8D42-A50FB6EF1F24}" dt="2022-04-15T15:52:38.571" v="2053" actId="207"/>
          <ac:spMkLst>
            <pc:docMk/>
            <pc:sldMk cId="2627504679" sldId="345"/>
            <ac:spMk id="155" creationId="{6742CCFD-D9D6-4905-8691-BF02D6EE5FB8}"/>
          </ac:spMkLst>
        </pc:spChg>
        <pc:spChg chg="mod">
          <ac:chgData name="hassan MH" userId="84cd2103f36ef0dc" providerId="LiveId" clId="{DEB09C12-C376-40B2-8D42-A50FB6EF1F24}" dt="2022-04-15T15:52:38.571" v="2053" actId="207"/>
          <ac:spMkLst>
            <pc:docMk/>
            <pc:sldMk cId="2627504679" sldId="345"/>
            <ac:spMk id="156" creationId="{7D35D599-F0AC-44D4-87AB-8A9A92181E7E}"/>
          </ac:spMkLst>
        </pc:spChg>
        <pc:spChg chg="mod">
          <ac:chgData name="hassan MH" userId="84cd2103f36ef0dc" providerId="LiveId" clId="{DEB09C12-C376-40B2-8D42-A50FB6EF1F24}" dt="2022-04-15T15:52:38.571" v="2053" actId="207"/>
          <ac:spMkLst>
            <pc:docMk/>
            <pc:sldMk cId="2627504679" sldId="345"/>
            <ac:spMk id="157" creationId="{7A5A6C3F-91E3-494B-9BF4-1BB4D7D9983E}"/>
          </ac:spMkLst>
        </pc:spChg>
        <pc:spChg chg="mod">
          <ac:chgData name="hassan MH" userId="84cd2103f36ef0dc" providerId="LiveId" clId="{DEB09C12-C376-40B2-8D42-A50FB6EF1F24}" dt="2022-04-15T15:52:38.571" v="2053" actId="207"/>
          <ac:spMkLst>
            <pc:docMk/>
            <pc:sldMk cId="2627504679" sldId="345"/>
            <ac:spMk id="158" creationId="{E4BA0BDC-984A-4BEB-BC2B-BE289351F254}"/>
          </ac:spMkLst>
        </pc:spChg>
        <pc:spChg chg="mod">
          <ac:chgData name="hassan MH" userId="84cd2103f36ef0dc" providerId="LiveId" clId="{DEB09C12-C376-40B2-8D42-A50FB6EF1F24}" dt="2022-04-15T15:52:38.571" v="2053" actId="207"/>
          <ac:spMkLst>
            <pc:docMk/>
            <pc:sldMk cId="2627504679" sldId="345"/>
            <ac:spMk id="159" creationId="{9D970037-2A38-45D9-BF7D-65935A789C84}"/>
          </ac:spMkLst>
        </pc:spChg>
        <pc:spChg chg="mod">
          <ac:chgData name="hassan MH" userId="84cd2103f36ef0dc" providerId="LiveId" clId="{DEB09C12-C376-40B2-8D42-A50FB6EF1F24}" dt="2022-04-15T15:52:38.571" v="2053" actId="207"/>
          <ac:spMkLst>
            <pc:docMk/>
            <pc:sldMk cId="2627504679" sldId="345"/>
            <ac:spMk id="160" creationId="{F8FBA386-5329-47B3-A7AE-26F2DA45346F}"/>
          </ac:spMkLst>
        </pc:spChg>
        <pc:spChg chg="mod">
          <ac:chgData name="hassan MH" userId="84cd2103f36ef0dc" providerId="LiveId" clId="{DEB09C12-C376-40B2-8D42-A50FB6EF1F24}" dt="2022-04-15T15:52:38.571" v="2053" actId="207"/>
          <ac:spMkLst>
            <pc:docMk/>
            <pc:sldMk cId="2627504679" sldId="345"/>
            <ac:spMk id="161" creationId="{286A312D-C754-4B0C-8895-34F38CD1488D}"/>
          </ac:spMkLst>
        </pc:spChg>
        <pc:spChg chg="mod">
          <ac:chgData name="hassan MH" userId="84cd2103f36ef0dc" providerId="LiveId" clId="{DEB09C12-C376-40B2-8D42-A50FB6EF1F24}" dt="2022-04-15T15:52:38.571" v="2053" actId="207"/>
          <ac:spMkLst>
            <pc:docMk/>
            <pc:sldMk cId="2627504679" sldId="345"/>
            <ac:spMk id="162" creationId="{005B7FDC-E7CA-4C7A-AC37-D093FE1E4DC7}"/>
          </ac:spMkLst>
        </pc:spChg>
        <pc:spChg chg="mod">
          <ac:chgData name="hassan MH" userId="84cd2103f36ef0dc" providerId="LiveId" clId="{DEB09C12-C376-40B2-8D42-A50FB6EF1F24}" dt="2022-04-15T15:52:38.571" v="2053" actId="207"/>
          <ac:spMkLst>
            <pc:docMk/>
            <pc:sldMk cId="2627504679" sldId="345"/>
            <ac:spMk id="163" creationId="{ED5CD97B-F69E-4E6D-BEB0-C562DD8A87C4}"/>
          </ac:spMkLst>
        </pc:spChg>
        <pc:spChg chg="mod">
          <ac:chgData name="hassan MH" userId="84cd2103f36ef0dc" providerId="LiveId" clId="{DEB09C12-C376-40B2-8D42-A50FB6EF1F24}" dt="2022-04-15T15:52:38.571" v="2053" actId="207"/>
          <ac:spMkLst>
            <pc:docMk/>
            <pc:sldMk cId="2627504679" sldId="345"/>
            <ac:spMk id="164" creationId="{600D8F04-2095-40EF-8B7E-BBCDC177C3FF}"/>
          </ac:spMkLst>
        </pc:spChg>
        <pc:spChg chg="mod">
          <ac:chgData name="hassan MH" userId="84cd2103f36ef0dc" providerId="LiveId" clId="{DEB09C12-C376-40B2-8D42-A50FB6EF1F24}" dt="2022-04-15T15:52:38.571" v="2053" actId="207"/>
          <ac:spMkLst>
            <pc:docMk/>
            <pc:sldMk cId="2627504679" sldId="345"/>
            <ac:spMk id="165" creationId="{D5E27F92-920A-4CF5-8DAB-7EE1523B8E2E}"/>
          </ac:spMkLst>
        </pc:spChg>
        <pc:spChg chg="mod">
          <ac:chgData name="hassan MH" userId="84cd2103f36ef0dc" providerId="LiveId" clId="{DEB09C12-C376-40B2-8D42-A50FB6EF1F24}" dt="2022-04-15T15:52:38.571" v="2053" actId="207"/>
          <ac:spMkLst>
            <pc:docMk/>
            <pc:sldMk cId="2627504679" sldId="345"/>
            <ac:spMk id="166" creationId="{DDB448EF-24BE-41F1-AF8E-3287DE07A08B}"/>
          </ac:spMkLst>
        </pc:spChg>
        <pc:spChg chg="mod">
          <ac:chgData name="hassan MH" userId="84cd2103f36ef0dc" providerId="LiveId" clId="{DEB09C12-C376-40B2-8D42-A50FB6EF1F24}" dt="2022-04-15T15:52:38.571" v="2053" actId="207"/>
          <ac:spMkLst>
            <pc:docMk/>
            <pc:sldMk cId="2627504679" sldId="345"/>
            <ac:spMk id="167" creationId="{28000C14-4343-4AC2-9EFF-900297820C58}"/>
          </ac:spMkLst>
        </pc:spChg>
        <pc:spChg chg="mod">
          <ac:chgData name="hassan MH" userId="84cd2103f36ef0dc" providerId="LiveId" clId="{DEB09C12-C376-40B2-8D42-A50FB6EF1F24}" dt="2022-04-15T15:52:38.571" v="2053" actId="207"/>
          <ac:spMkLst>
            <pc:docMk/>
            <pc:sldMk cId="2627504679" sldId="345"/>
            <ac:spMk id="168" creationId="{08DFBDEB-41AF-4CE4-98AE-ADDBBD9937B3}"/>
          </ac:spMkLst>
        </pc:spChg>
        <pc:spChg chg="mod">
          <ac:chgData name="hassan MH" userId="84cd2103f36ef0dc" providerId="LiveId" clId="{DEB09C12-C376-40B2-8D42-A50FB6EF1F24}" dt="2022-04-15T15:52:38.571" v="2053" actId="207"/>
          <ac:spMkLst>
            <pc:docMk/>
            <pc:sldMk cId="2627504679" sldId="345"/>
            <ac:spMk id="169" creationId="{1B0418D6-FED7-464D-9A4D-BC23CEC3D23B}"/>
          </ac:spMkLst>
        </pc:spChg>
        <pc:spChg chg="mod">
          <ac:chgData name="hassan MH" userId="84cd2103f36ef0dc" providerId="LiveId" clId="{DEB09C12-C376-40B2-8D42-A50FB6EF1F24}" dt="2022-04-15T15:47:44.408" v="1977" actId="27803"/>
          <ac:spMkLst>
            <pc:docMk/>
            <pc:sldMk cId="2627504679" sldId="345"/>
            <ac:spMk id="171" creationId="{F7E450B0-E585-4B6D-873F-E88DBCC02D52}"/>
          </ac:spMkLst>
        </pc:spChg>
        <pc:spChg chg="mod">
          <ac:chgData name="hassan MH" userId="84cd2103f36ef0dc" providerId="LiveId" clId="{DEB09C12-C376-40B2-8D42-A50FB6EF1F24}" dt="2022-04-15T15:47:44.408" v="1977" actId="27803"/>
          <ac:spMkLst>
            <pc:docMk/>
            <pc:sldMk cId="2627504679" sldId="345"/>
            <ac:spMk id="172" creationId="{37C15FFA-7897-4064-866B-CF048C6F9108}"/>
          </ac:spMkLst>
        </pc:spChg>
        <pc:spChg chg="mod">
          <ac:chgData name="hassan MH" userId="84cd2103f36ef0dc" providerId="LiveId" clId="{DEB09C12-C376-40B2-8D42-A50FB6EF1F24}" dt="2022-04-15T15:47:44.408" v="1977" actId="27803"/>
          <ac:spMkLst>
            <pc:docMk/>
            <pc:sldMk cId="2627504679" sldId="345"/>
            <ac:spMk id="173" creationId="{CCA959F8-475C-4044-9C5F-A12FFA113CAA}"/>
          </ac:spMkLst>
        </pc:spChg>
        <pc:spChg chg="mod">
          <ac:chgData name="hassan MH" userId="84cd2103f36ef0dc" providerId="LiveId" clId="{DEB09C12-C376-40B2-8D42-A50FB6EF1F24}" dt="2022-04-15T15:47:44.408" v="1977" actId="27803"/>
          <ac:spMkLst>
            <pc:docMk/>
            <pc:sldMk cId="2627504679" sldId="345"/>
            <ac:spMk id="174" creationId="{E828A704-343E-4D46-9AC2-68E05D2EDF47}"/>
          </ac:spMkLst>
        </pc:spChg>
        <pc:spChg chg="mod">
          <ac:chgData name="hassan MH" userId="84cd2103f36ef0dc" providerId="LiveId" clId="{DEB09C12-C376-40B2-8D42-A50FB6EF1F24}" dt="2022-04-15T15:47:44.408" v="1977" actId="27803"/>
          <ac:spMkLst>
            <pc:docMk/>
            <pc:sldMk cId="2627504679" sldId="345"/>
            <ac:spMk id="175" creationId="{70196DC8-8D92-4BA9-86AC-7089B8C33688}"/>
          </ac:spMkLst>
        </pc:spChg>
        <pc:spChg chg="mod">
          <ac:chgData name="hassan MH" userId="84cd2103f36ef0dc" providerId="LiveId" clId="{DEB09C12-C376-40B2-8D42-A50FB6EF1F24}" dt="2022-04-15T15:47:44.408" v="1977" actId="27803"/>
          <ac:spMkLst>
            <pc:docMk/>
            <pc:sldMk cId="2627504679" sldId="345"/>
            <ac:spMk id="177" creationId="{F50552A4-BA4C-431A-8430-1BC19C92DA5C}"/>
          </ac:spMkLst>
        </pc:spChg>
        <pc:spChg chg="mod">
          <ac:chgData name="hassan MH" userId="84cd2103f36ef0dc" providerId="LiveId" clId="{DEB09C12-C376-40B2-8D42-A50FB6EF1F24}" dt="2022-04-15T15:47:44.408" v="1977" actId="27803"/>
          <ac:spMkLst>
            <pc:docMk/>
            <pc:sldMk cId="2627504679" sldId="345"/>
            <ac:spMk id="178" creationId="{7555DE29-A51F-4AAC-9A06-56330A9B6BDD}"/>
          </ac:spMkLst>
        </pc:spChg>
        <pc:spChg chg="mod">
          <ac:chgData name="hassan MH" userId="84cd2103f36ef0dc" providerId="LiveId" clId="{DEB09C12-C376-40B2-8D42-A50FB6EF1F24}" dt="2022-04-15T15:47:44.408" v="1977" actId="27803"/>
          <ac:spMkLst>
            <pc:docMk/>
            <pc:sldMk cId="2627504679" sldId="345"/>
            <ac:spMk id="179" creationId="{94E8840B-5FA8-4C08-BEFD-AD13F0568139}"/>
          </ac:spMkLst>
        </pc:spChg>
        <pc:spChg chg="mod">
          <ac:chgData name="hassan MH" userId="84cd2103f36ef0dc" providerId="LiveId" clId="{DEB09C12-C376-40B2-8D42-A50FB6EF1F24}" dt="2022-04-15T15:47:44.408" v="1977" actId="27803"/>
          <ac:spMkLst>
            <pc:docMk/>
            <pc:sldMk cId="2627504679" sldId="345"/>
            <ac:spMk id="180" creationId="{A5A0B81B-FFF7-4896-94BB-3C4D916F4783}"/>
          </ac:spMkLst>
        </pc:spChg>
        <pc:spChg chg="mod">
          <ac:chgData name="hassan MH" userId="84cd2103f36ef0dc" providerId="LiveId" clId="{DEB09C12-C376-40B2-8D42-A50FB6EF1F24}" dt="2022-04-15T15:47:44.408" v="1977" actId="27803"/>
          <ac:spMkLst>
            <pc:docMk/>
            <pc:sldMk cId="2627504679" sldId="345"/>
            <ac:spMk id="181" creationId="{7C1D5419-BC78-40B6-99B4-74B52E6CAF06}"/>
          </ac:spMkLst>
        </pc:spChg>
        <pc:spChg chg="mod">
          <ac:chgData name="hassan MH" userId="84cd2103f36ef0dc" providerId="LiveId" clId="{DEB09C12-C376-40B2-8D42-A50FB6EF1F24}" dt="2022-04-15T15:47:44.408" v="1977" actId="27803"/>
          <ac:spMkLst>
            <pc:docMk/>
            <pc:sldMk cId="2627504679" sldId="345"/>
            <ac:spMk id="182" creationId="{BE4D7FCD-0124-41C7-9D35-806FDE2D3B52}"/>
          </ac:spMkLst>
        </pc:spChg>
        <pc:spChg chg="mod">
          <ac:chgData name="hassan MH" userId="84cd2103f36ef0dc" providerId="LiveId" clId="{DEB09C12-C376-40B2-8D42-A50FB6EF1F24}" dt="2022-04-15T15:47:44.408" v="1977" actId="27803"/>
          <ac:spMkLst>
            <pc:docMk/>
            <pc:sldMk cId="2627504679" sldId="345"/>
            <ac:spMk id="183" creationId="{D3EB2A51-CC36-4497-860C-294D5198D6AC}"/>
          </ac:spMkLst>
        </pc:spChg>
        <pc:spChg chg="del mod">
          <ac:chgData name="hassan MH" userId="84cd2103f36ef0dc" providerId="LiveId" clId="{DEB09C12-C376-40B2-8D42-A50FB6EF1F24}" dt="2022-04-15T16:06:23.696" v="2234" actId="478"/>
          <ac:spMkLst>
            <pc:docMk/>
            <pc:sldMk cId="2627504679" sldId="345"/>
            <ac:spMk id="184" creationId="{A18D3750-F290-44B0-AF2F-9412F38A7329}"/>
          </ac:spMkLst>
        </pc:spChg>
        <pc:spChg chg="mod">
          <ac:chgData name="hassan MH" userId="84cd2103f36ef0dc" providerId="LiveId" clId="{DEB09C12-C376-40B2-8D42-A50FB6EF1F24}" dt="2022-04-15T15:47:49.144" v="1979" actId="27803"/>
          <ac:spMkLst>
            <pc:docMk/>
            <pc:sldMk cId="2627504679" sldId="345"/>
            <ac:spMk id="187" creationId="{8AC21A93-6206-4510-A8E2-DFF5E8DF5A6F}"/>
          </ac:spMkLst>
        </pc:spChg>
        <pc:spChg chg="mod">
          <ac:chgData name="hassan MH" userId="84cd2103f36ef0dc" providerId="LiveId" clId="{DEB09C12-C376-40B2-8D42-A50FB6EF1F24}" dt="2022-04-15T15:47:49.144" v="1979" actId="27803"/>
          <ac:spMkLst>
            <pc:docMk/>
            <pc:sldMk cId="2627504679" sldId="345"/>
            <ac:spMk id="188" creationId="{E2CA66EB-01E6-467B-AE5F-03C21D5EF03C}"/>
          </ac:spMkLst>
        </pc:spChg>
        <pc:spChg chg="mod">
          <ac:chgData name="hassan MH" userId="84cd2103f36ef0dc" providerId="LiveId" clId="{DEB09C12-C376-40B2-8D42-A50FB6EF1F24}" dt="2022-04-15T15:47:49.144" v="1979" actId="27803"/>
          <ac:spMkLst>
            <pc:docMk/>
            <pc:sldMk cId="2627504679" sldId="345"/>
            <ac:spMk id="189" creationId="{465D0DA5-386F-40E6-B7EF-6F61AC8CC146}"/>
          </ac:spMkLst>
        </pc:spChg>
        <pc:spChg chg="mod">
          <ac:chgData name="hassan MH" userId="84cd2103f36ef0dc" providerId="LiveId" clId="{DEB09C12-C376-40B2-8D42-A50FB6EF1F24}" dt="2022-04-15T15:47:49.144" v="1979" actId="27803"/>
          <ac:spMkLst>
            <pc:docMk/>
            <pc:sldMk cId="2627504679" sldId="345"/>
            <ac:spMk id="190" creationId="{2DE4994B-610A-41C0-97E7-7DE94172365C}"/>
          </ac:spMkLst>
        </pc:spChg>
        <pc:spChg chg="mod">
          <ac:chgData name="hassan MH" userId="84cd2103f36ef0dc" providerId="LiveId" clId="{DEB09C12-C376-40B2-8D42-A50FB6EF1F24}" dt="2022-04-15T15:47:49.144" v="1979" actId="27803"/>
          <ac:spMkLst>
            <pc:docMk/>
            <pc:sldMk cId="2627504679" sldId="345"/>
            <ac:spMk id="191" creationId="{95A0FA23-AD1D-4929-81A7-8ADB264E4509}"/>
          </ac:spMkLst>
        </pc:spChg>
        <pc:spChg chg="mod">
          <ac:chgData name="hassan MH" userId="84cd2103f36ef0dc" providerId="LiveId" clId="{DEB09C12-C376-40B2-8D42-A50FB6EF1F24}" dt="2022-04-15T15:47:49.144" v="1979" actId="27803"/>
          <ac:spMkLst>
            <pc:docMk/>
            <pc:sldMk cId="2627504679" sldId="345"/>
            <ac:spMk id="192" creationId="{06E29140-7954-43AB-B93C-04A639971EBF}"/>
          </ac:spMkLst>
        </pc:spChg>
        <pc:spChg chg="mod">
          <ac:chgData name="hassan MH" userId="84cd2103f36ef0dc" providerId="LiveId" clId="{DEB09C12-C376-40B2-8D42-A50FB6EF1F24}" dt="2022-04-15T15:47:49.144" v="1979" actId="27803"/>
          <ac:spMkLst>
            <pc:docMk/>
            <pc:sldMk cId="2627504679" sldId="345"/>
            <ac:spMk id="193" creationId="{DA0621EF-F384-4178-A8AE-3053402CEE40}"/>
          </ac:spMkLst>
        </pc:spChg>
        <pc:spChg chg="mod">
          <ac:chgData name="hassan MH" userId="84cd2103f36ef0dc" providerId="LiveId" clId="{DEB09C12-C376-40B2-8D42-A50FB6EF1F24}" dt="2022-04-15T15:49:38.810" v="2010" actId="207"/>
          <ac:spMkLst>
            <pc:docMk/>
            <pc:sldMk cId="2627504679" sldId="345"/>
            <ac:spMk id="195" creationId="{FF2626F1-3DA6-4E94-8C79-79A18A744723}"/>
          </ac:spMkLst>
        </pc:spChg>
        <pc:spChg chg="mod">
          <ac:chgData name="hassan MH" userId="84cd2103f36ef0dc" providerId="LiveId" clId="{DEB09C12-C376-40B2-8D42-A50FB6EF1F24}" dt="2022-04-15T15:49:59.262" v="2013" actId="207"/>
          <ac:spMkLst>
            <pc:docMk/>
            <pc:sldMk cId="2627504679" sldId="345"/>
            <ac:spMk id="196" creationId="{99963C45-3684-4226-AEB9-70724C057D4B}"/>
          </ac:spMkLst>
        </pc:spChg>
        <pc:spChg chg="mod">
          <ac:chgData name="hassan MH" userId="84cd2103f36ef0dc" providerId="LiveId" clId="{DEB09C12-C376-40B2-8D42-A50FB6EF1F24}" dt="2022-04-15T15:49:54.062" v="2012" actId="207"/>
          <ac:spMkLst>
            <pc:docMk/>
            <pc:sldMk cId="2627504679" sldId="345"/>
            <ac:spMk id="197" creationId="{30173434-4DC2-4DA0-8909-22048DD54A90}"/>
          </ac:spMkLst>
        </pc:spChg>
        <pc:spChg chg="mod">
          <ac:chgData name="hassan MH" userId="84cd2103f36ef0dc" providerId="LiveId" clId="{DEB09C12-C376-40B2-8D42-A50FB6EF1F24}" dt="2022-04-15T15:49:23.466" v="2007" actId="207"/>
          <ac:spMkLst>
            <pc:docMk/>
            <pc:sldMk cId="2627504679" sldId="345"/>
            <ac:spMk id="198" creationId="{EAB53857-A61F-48B3-A2B9-18C4D17AF6E7}"/>
          </ac:spMkLst>
        </pc:spChg>
        <pc:spChg chg="mod">
          <ac:chgData name="hassan MH" userId="84cd2103f36ef0dc" providerId="LiveId" clId="{DEB09C12-C376-40B2-8D42-A50FB6EF1F24}" dt="2022-04-15T15:49:28.290" v="2008" actId="207"/>
          <ac:spMkLst>
            <pc:docMk/>
            <pc:sldMk cId="2627504679" sldId="345"/>
            <ac:spMk id="199" creationId="{09BDA224-3E5E-41B6-A989-3439677A5190}"/>
          </ac:spMkLst>
        </pc:spChg>
        <pc:spChg chg="mod">
          <ac:chgData name="hassan MH" userId="84cd2103f36ef0dc" providerId="LiveId" clId="{DEB09C12-C376-40B2-8D42-A50FB6EF1F24}" dt="2022-04-15T15:47:49.144" v="1979" actId="27803"/>
          <ac:spMkLst>
            <pc:docMk/>
            <pc:sldMk cId="2627504679" sldId="345"/>
            <ac:spMk id="201" creationId="{931D9AE1-98F1-461C-B992-72649B7E6926}"/>
          </ac:spMkLst>
        </pc:spChg>
        <pc:spChg chg="mod">
          <ac:chgData name="hassan MH" userId="84cd2103f36ef0dc" providerId="LiveId" clId="{DEB09C12-C376-40B2-8D42-A50FB6EF1F24}" dt="2022-04-15T15:47:49.144" v="1979" actId="27803"/>
          <ac:spMkLst>
            <pc:docMk/>
            <pc:sldMk cId="2627504679" sldId="345"/>
            <ac:spMk id="202" creationId="{1372ACAC-7AA7-4F00-9518-330FA2077369}"/>
          </ac:spMkLst>
        </pc:spChg>
        <pc:spChg chg="add del mod">
          <ac:chgData name="hassan MH" userId="84cd2103f36ef0dc" providerId="LiveId" clId="{DEB09C12-C376-40B2-8D42-A50FB6EF1F24}" dt="2022-04-15T15:51:26.303" v="2036" actId="207"/>
          <ac:spMkLst>
            <pc:docMk/>
            <pc:sldMk cId="2627504679" sldId="345"/>
            <ac:spMk id="205" creationId="{7D60E77B-67AA-4DF6-B5ED-7C7541FB854D}"/>
          </ac:spMkLst>
        </pc:spChg>
        <pc:spChg chg="mod">
          <ac:chgData name="hassan MH" userId="84cd2103f36ef0dc" providerId="LiveId" clId="{DEB09C12-C376-40B2-8D42-A50FB6EF1F24}" dt="2022-04-15T15:50:45.701" v="2021" actId="207"/>
          <ac:spMkLst>
            <pc:docMk/>
            <pc:sldMk cId="2627504679" sldId="345"/>
            <ac:spMk id="206" creationId="{68E67A64-AA05-4C8A-BD5D-298C3BF0FBDD}"/>
          </ac:spMkLst>
        </pc:spChg>
        <pc:spChg chg="mod">
          <ac:chgData name="hassan MH" userId="84cd2103f36ef0dc" providerId="LiveId" clId="{DEB09C12-C376-40B2-8D42-A50FB6EF1F24}" dt="2022-04-15T15:51:06.626" v="2026" actId="207"/>
          <ac:spMkLst>
            <pc:docMk/>
            <pc:sldMk cId="2627504679" sldId="345"/>
            <ac:spMk id="207" creationId="{A756D84C-7F4C-45A8-914E-52F3A78FFFA7}"/>
          </ac:spMkLst>
        </pc:spChg>
        <pc:spChg chg="add del mod">
          <ac:chgData name="hassan MH" userId="84cd2103f36ef0dc" providerId="LiveId" clId="{DEB09C12-C376-40B2-8D42-A50FB6EF1F24}" dt="2022-04-15T15:51:23.056" v="2035" actId="207"/>
          <ac:spMkLst>
            <pc:docMk/>
            <pc:sldMk cId="2627504679" sldId="345"/>
            <ac:spMk id="209" creationId="{4EEDDA7D-EC7B-4A86-990A-157B4024D99B}"/>
          </ac:spMkLst>
        </pc:spChg>
        <pc:spChg chg="mod">
          <ac:chgData name="hassan MH" userId="84cd2103f36ef0dc" providerId="LiveId" clId="{DEB09C12-C376-40B2-8D42-A50FB6EF1F24}" dt="2022-04-15T15:50:47.676" v="2022" actId="207"/>
          <ac:spMkLst>
            <pc:docMk/>
            <pc:sldMk cId="2627504679" sldId="345"/>
            <ac:spMk id="210" creationId="{418FCBE1-8B77-4207-84A9-2A001EB470CC}"/>
          </ac:spMkLst>
        </pc:spChg>
        <pc:spChg chg="mod">
          <ac:chgData name="hassan MH" userId="84cd2103f36ef0dc" providerId="LiveId" clId="{DEB09C12-C376-40B2-8D42-A50FB6EF1F24}" dt="2022-04-15T15:51:03.233" v="2025" actId="207"/>
          <ac:spMkLst>
            <pc:docMk/>
            <pc:sldMk cId="2627504679" sldId="345"/>
            <ac:spMk id="211" creationId="{66AC6440-1952-475C-828E-7CEBD0E643C9}"/>
          </ac:spMkLst>
        </pc:spChg>
        <pc:spChg chg="mod">
          <ac:chgData name="hassan MH" userId="84cd2103f36ef0dc" providerId="LiveId" clId="{DEB09C12-C376-40B2-8D42-A50FB6EF1F24}" dt="2022-04-15T15:51:32.629" v="2037" actId="207"/>
          <ac:spMkLst>
            <pc:docMk/>
            <pc:sldMk cId="2627504679" sldId="345"/>
            <ac:spMk id="212" creationId="{330DCCBB-8AB4-48AF-8C8E-4746FE8CDE6A}"/>
          </ac:spMkLst>
        </pc:spChg>
        <pc:spChg chg="add mod">
          <ac:chgData name="hassan MH" userId="84cd2103f36ef0dc" providerId="LiveId" clId="{DEB09C12-C376-40B2-8D42-A50FB6EF1F24}" dt="2022-04-15T15:59:04.472" v="2138" actId="164"/>
          <ac:spMkLst>
            <pc:docMk/>
            <pc:sldMk cId="2627504679" sldId="345"/>
            <ac:spMk id="215" creationId="{B7EA4009-20FE-42CA-A04B-3773D99F1412}"/>
          </ac:spMkLst>
        </pc:spChg>
        <pc:spChg chg="add del mod">
          <ac:chgData name="hassan MH" userId="84cd2103f36ef0dc" providerId="LiveId" clId="{DEB09C12-C376-40B2-8D42-A50FB6EF1F24}" dt="2022-04-15T15:53:28.708" v="2065" actId="478"/>
          <ac:spMkLst>
            <pc:docMk/>
            <pc:sldMk cId="2627504679" sldId="345"/>
            <ac:spMk id="216" creationId="{3AB94433-A92B-4FAC-BFF7-49D69801434F}"/>
          </ac:spMkLst>
        </pc:spChg>
        <pc:spChg chg="add mod">
          <ac:chgData name="hassan MH" userId="84cd2103f36ef0dc" providerId="LiveId" clId="{DEB09C12-C376-40B2-8D42-A50FB6EF1F24}" dt="2022-04-15T15:55:03.568" v="2092" actId="1076"/>
          <ac:spMkLst>
            <pc:docMk/>
            <pc:sldMk cId="2627504679" sldId="345"/>
            <ac:spMk id="218" creationId="{5F861AEC-B6C6-4670-ACC1-69B31412A620}"/>
          </ac:spMkLst>
        </pc:spChg>
        <pc:grpChg chg="del">
          <ac:chgData name="hassan MH" userId="84cd2103f36ef0dc" providerId="LiveId" clId="{DEB09C12-C376-40B2-8D42-A50FB6EF1F24}" dt="2022-04-15T15:45:45.495" v="1933" actId="478"/>
          <ac:grpSpMkLst>
            <pc:docMk/>
            <pc:sldMk cId="2627504679" sldId="345"/>
            <ac:grpSpMk id="2" creationId="{2A500BF3-59B9-4DDA-A61A-BA34951747E9}"/>
          </ac:grpSpMkLst>
        </pc:grpChg>
        <pc:grpChg chg="del">
          <ac:chgData name="hassan MH" userId="84cd2103f36ef0dc" providerId="LiveId" clId="{DEB09C12-C376-40B2-8D42-A50FB6EF1F24}" dt="2022-04-15T15:45:47.861" v="1935" actId="478"/>
          <ac:grpSpMkLst>
            <pc:docMk/>
            <pc:sldMk cId="2627504679" sldId="345"/>
            <ac:grpSpMk id="3" creationId="{F47F6E9B-BC7A-4F4E-83D4-07EED86C8849}"/>
          </ac:grpSpMkLst>
        </pc:grpChg>
        <pc:grpChg chg="del mod">
          <ac:chgData name="hassan MH" userId="84cd2103f36ef0dc" providerId="LiveId" clId="{DEB09C12-C376-40B2-8D42-A50FB6EF1F24}" dt="2022-04-15T15:47:44.408" v="1977" actId="27803"/>
          <ac:grpSpMkLst>
            <pc:docMk/>
            <pc:sldMk cId="2627504679" sldId="345"/>
            <ac:grpSpMk id="11" creationId="{832047E4-E592-4C69-8E5D-F3F1F9F821B2}"/>
          </ac:grpSpMkLst>
        </pc:grpChg>
        <pc:grpChg chg="mod">
          <ac:chgData name="hassan MH" userId="84cd2103f36ef0dc" providerId="LiveId" clId="{DEB09C12-C376-40B2-8D42-A50FB6EF1F24}" dt="2022-04-15T15:53:48.987" v="2070" actId="164"/>
          <ac:grpSpMkLst>
            <pc:docMk/>
            <pc:sldMk cId="2627504679" sldId="345"/>
            <ac:grpSpMk id="12" creationId="{4293004F-0C68-4805-8E67-5C2E0C5E22BC}"/>
          </ac:grpSpMkLst>
        </pc:grpChg>
        <pc:grpChg chg="add mod">
          <ac:chgData name="hassan MH" userId="84cd2103f36ef0dc" providerId="LiveId" clId="{DEB09C12-C376-40B2-8D42-A50FB6EF1F24}" dt="2022-04-15T15:58:52.817" v="2135" actId="164"/>
          <ac:grpSpMkLst>
            <pc:docMk/>
            <pc:sldMk cId="2627504679" sldId="345"/>
            <ac:grpSpMk id="34" creationId="{6065C318-295A-4896-987A-E4AF40E22599}"/>
          </ac:grpSpMkLst>
        </pc:grpChg>
        <pc:grpChg chg="mod">
          <ac:chgData name="hassan MH" userId="84cd2103f36ef0dc" providerId="LiveId" clId="{DEB09C12-C376-40B2-8D42-A50FB6EF1F24}" dt="2022-04-15T15:51:45.958" v="2040" actId="207"/>
          <ac:grpSpMkLst>
            <pc:docMk/>
            <pc:sldMk cId="2627504679" sldId="345"/>
            <ac:grpSpMk id="35" creationId="{AD3EBB76-179C-4E19-B0CA-2F0CB201B02F}"/>
          </ac:grpSpMkLst>
        </pc:grpChg>
        <pc:grpChg chg="mod">
          <ac:chgData name="hassan MH" userId="84cd2103f36ef0dc" providerId="LiveId" clId="{DEB09C12-C376-40B2-8D42-A50FB6EF1F24}" dt="2022-04-15T15:51:45.958" v="2040" actId="207"/>
          <ac:grpSpMkLst>
            <pc:docMk/>
            <pc:sldMk cId="2627504679" sldId="345"/>
            <ac:grpSpMk id="36" creationId="{3BC84A49-76E4-4C17-A8E5-D1F96F3E54B5}"/>
          </ac:grpSpMkLst>
        </pc:grpChg>
        <pc:grpChg chg="mod">
          <ac:chgData name="hassan MH" userId="84cd2103f36ef0dc" providerId="LiveId" clId="{DEB09C12-C376-40B2-8D42-A50FB6EF1F24}" dt="2022-04-15T15:51:45.958" v="2040" actId="207"/>
          <ac:grpSpMkLst>
            <pc:docMk/>
            <pc:sldMk cId="2627504679" sldId="345"/>
            <ac:grpSpMk id="38" creationId="{B142F751-3E45-4F32-A51E-C85B39B4CCB7}"/>
          </ac:grpSpMkLst>
        </pc:grpChg>
        <pc:grpChg chg="mod">
          <ac:chgData name="hassan MH" userId="84cd2103f36ef0dc" providerId="LiveId" clId="{DEB09C12-C376-40B2-8D42-A50FB6EF1F24}" dt="2022-04-15T15:51:45.958" v="2040" actId="207"/>
          <ac:grpSpMkLst>
            <pc:docMk/>
            <pc:sldMk cId="2627504679" sldId="345"/>
            <ac:grpSpMk id="48" creationId="{50633177-F92D-45CD-859D-81D081A922D5}"/>
          </ac:grpSpMkLst>
        </pc:grpChg>
        <pc:grpChg chg="add del mod">
          <ac:chgData name="hassan MH" userId="84cd2103f36ef0dc" providerId="LiveId" clId="{DEB09C12-C376-40B2-8D42-A50FB6EF1F24}" dt="2022-04-15T15:47:40.230" v="1976" actId="478"/>
          <ac:grpSpMkLst>
            <pc:docMk/>
            <pc:sldMk cId="2627504679" sldId="345"/>
            <ac:grpSpMk id="54" creationId="{EF6E5D45-01F5-4A64-B093-AA74B4151E59}"/>
          </ac:grpSpMkLst>
        </pc:grpChg>
        <pc:grpChg chg="mod">
          <ac:chgData name="hassan MH" userId="84cd2103f36ef0dc" providerId="LiveId" clId="{DEB09C12-C376-40B2-8D42-A50FB6EF1F24}" dt="2022-04-15T15:46:42.702" v="1959"/>
          <ac:grpSpMkLst>
            <pc:docMk/>
            <pc:sldMk cId="2627504679" sldId="345"/>
            <ac:grpSpMk id="55" creationId="{553C7EB2-5EEB-4ED1-85FE-94DFDC4ABE91}"/>
          </ac:grpSpMkLst>
        </pc:grpChg>
        <pc:grpChg chg="mod">
          <ac:chgData name="hassan MH" userId="84cd2103f36ef0dc" providerId="LiveId" clId="{DEB09C12-C376-40B2-8D42-A50FB6EF1F24}" dt="2022-04-15T15:46:42.702" v="1959"/>
          <ac:grpSpMkLst>
            <pc:docMk/>
            <pc:sldMk cId="2627504679" sldId="345"/>
            <ac:grpSpMk id="56" creationId="{99BB2886-53CA-4798-B7BB-3542EFA9F6FA}"/>
          </ac:grpSpMkLst>
        </pc:grpChg>
        <pc:grpChg chg="mod">
          <ac:chgData name="hassan MH" userId="84cd2103f36ef0dc" providerId="LiveId" clId="{DEB09C12-C376-40B2-8D42-A50FB6EF1F24}" dt="2022-04-15T15:46:42.702" v="1959"/>
          <ac:grpSpMkLst>
            <pc:docMk/>
            <pc:sldMk cId="2627504679" sldId="345"/>
            <ac:grpSpMk id="57" creationId="{CF0F1E38-0DDC-4947-9372-3A4D85724421}"/>
          </ac:grpSpMkLst>
        </pc:grpChg>
        <pc:grpChg chg="mod">
          <ac:chgData name="hassan MH" userId="84cd2103f36ef0dc" providerId="LiveId" clId="{DEB09C12-C376-40B2-8D42-A50FB6EF1F24}" dt="2022-04-15T15:46:42.702" v="1959"/>
          <ac:grpSpMkLst>
            <pc:docMk/>
            <pc:sldMk cId="2627504679" sldId="345"/>
            <ac:grpSpMk id="58" creationId="{5AD39196-63F6-44E3-9F89-A56DD9D7A30A}"/>
          </ac:grpSpMkLst>
        </pc:grpChg>
        <pc:grpChg chg="mod">
          <ac:chgData name="hassan MH" userId="84cd2103f36ef0dc" providerId="LiveId" clId="{DEB09C12-C376-40B2-8D42-A50FB6EF1F24}" dt="2022-04-15T15:46:42.702" v="1959"/>
          <ac:grpSpMkLst>
            <pc:docMk/>
            <pc:sldMk cId="2627504679" sldId="345"/>
            <ac:grpSpMk id="59" creationId="{789E43C5-2840-419E-89D9-D440430F5AA9}"/>
          </ac:grpSpMkLst>
        </pc:grpChg>
        <pc:grpChg chg="mod">
          <ac:chgData name="hassan MH" userId="84cd2103f36ef0dc" providerId="LiveId" clId="{DEB09C12-C376-40B2-8D42-A50FB6EF1F24}" dt="2022-04-15T15:46:42.702" v="1959"/>
          <ac:grpSpMkLst>
            <pc:docMk/>
            <pc:sldMk cId="2627504679" sldId="345"/>
            <ac:grpSpMk id="86" creationId="{74887A26-0475-4964-8D30-FB05197A455B}"/>
          </ac:grpSpMkLst>
        </pc:grpChg>
        <pc:grpChg chg="mod">
          <ac:chgData name="hassan MH" userId="84cd2103f36ef0dc" providerId="LiveId" clId="{DEB09C12-C376-40B2-8D42-A50FB6EF1F24}" dt="2022-04-15T15:46:42.702" v="1959"/>
          <ac:grpSpMkLst>
            <pc:docMk/>
            <pc:sldMk cId="2627504679" sldId="345"/>
            <ac:grpSpMk id="87" creationId="{2733DE53-0248-47FC-A9E5-121AAB59A525}"/>
          </ac:grpSpMkLst>
        </pc:grpChg>
        <pc:grpChg chg="mod">
          <ac:chgData name="hassan MH" userId="84cd2103f36ef0dc" providerId="LiveId" clId="{DEB09C12-C376-40B2-8D42-A50FB6EF1F24}" dt="2022-04-15T15:47:44.408" v="1977" actId="27803"/>
          <ac:grpSpMkLst>
            <pc:docMk/>
            <pc:sldMk cId="2627504679" sldId="345"/>
            <ac:grpSpMk id="105" creationId="{8337C482-ECD9-483C-AE75-7735C701C4A5}"/>
          </ac:grpSpMkLst>
        </pc:grpChg>
        <pc:grpChg chg="del mod">
          <ac:chgData name="hassan MH" userId="84cd2103f36ef0dc" providerId="LiveId" clId="{DEB09C12-C376-40B2-8D42-A50FB6EF1F24}" dt="2022-04-15T15:52:26.314" v="2049" actId="165"/>
          <ac:grpSpMkLst>
            <pc:docMk/>
            <pc:sldMk cId="2627504679" sldId="345"/>
            <ac:grpSpMk id="108" creationId="{381157A7-E725-493E-98F8-A996A5282071}"/>
          </ac:grpSpMkLst>
        </pc:grpChg>
        <pc:grpChg chg="mod topLvl">
          <ac:chgData name="hassan MH" userId="84cd2103f36ef0dc" providerId="LiveId" clId="{DEB09C12-C376-40B2-8D42-A50FB6EF1F24}" dt="2022-04-15T15:53:48.987" v="2070" actId="164"/>
          <ac:grpSpMkLst>
            <pc:docMk/>
            <pc:sldMk cId="2627504679" sldId="345"/>
            <ac:grpSpMk id="110" creationId="{3E444B7C-AD32-45EE-9212-87D48A44602B}"/>
          </ac:grpSpMkLst>
        </pc:grpChg>
        <pc:grpChg chg="del mod">
          <ac:chgData name="hassan MH" userId="84cd2103f36ef0dc" providerId="LiveId" clId="{DEB09C12-C376-40B2-8D42-A50FB6EF1F24}" dt="2022-04-15T15:53:37.363" v="2067" actId="478"/>
          <ac:grpSpMkLst>
            <pc:docMk/>
            <pc:sldMk cId="2627504679" sldId="345"/>
            <ac:grpSpMk id="170" creationId="{EA2D0017-16D3-4522-8EEA-50F0E8AA956F}"/>
          </ac:grpSpMkLst>
        </pc:grpChg>
        <pc:grpChg chg="del mod">
          <ac:chgData name="hassan MH" userId="84cd2103f36ef0dc" providerId="LiveId" clId="{DEB09C12-C376-40B2-8D42-A50FB6EF1F24}" dt="2022-04-15T16:06:24.399" v="2235" actId="478"/>
          <ac:grpSpMkLst>
            <pc:docMk/>
            <pc:sldMk cId="2627504679" sldId="345"/>
            <ac:grpSpMk id="176" creationId="{51A427E8-343A-4FA7-B349-051916A76E1D}"/>
          </ac:grpSpMkLst>
        </pc:grpChg>
        <pc:grpChg chg="del mod">
          <ac:chgData name="hassan MH" userId="84cd2103f36ef0dc" providerId="LiveId" clId="{DEB09C12-C376-40B2-8D42-A50FB6EF1F24}" dt="2022-04-15T15:47:49.144" v="1979" actId="27803"/>
          <ac:grpSpMkLst>
            <pc:docMk/>
            <pc:sldMk cId="2627504679" sldId="345"/>
            <ac:grpSpMk id="185" creationId="{AE5E755F-942B-41EC-8078-70D2908C16C6}"/>
          </ac:grpSpMkLst>
        </pc:grpChg>
        <pc:grpChg chg="del mod">
          <ac:chgData name="hassan MH" userId="84cd2103f36ef0dc" providerId="LiveId" clId="{DEB09C12-C376-40B2-8D42-A50FB6EF1F24}" dt="2022-04-15T16:06:25.054" v="2236" actId="478"/>
          <ac:grpSpMkLst>
            <pc:docMk/>
            <pc:sldMk cId="2627504679" sldId="345"/>
            <ac:grpSpMk id="186" creationId="{56BC2821-EB9F-4681-A791-CD4179F67434}"/>
          </ac:grpSpMkLst>
        </pc:grpChg>
        <pc:grpChg chg="mod">
          <ac:chgData name="hassan MH" userId="84cd2103f36ef0dc" providerId="LiveId" clId="{DEB09C12-C376-40B2-8D42-A50FB6EF1F24}" dt="2022-04-15T15:59:04.472" v="2138" actId="164"/>
          <ac:grpSpMkLst>
            <pc:docMk/>
            <pc:sldMk cId="2627504679" sldId="345"/>
            <ac:grpSpMk id="194" creationId="{6FB99DB8-8AF4-4359-A583-252387EB38B2}"/>
          </ac:grpSpMkLst>
        </pc:grpChg>
        <pc:grpChg chg="del mod">
          <ac:chgData name="hassan MH" userId="84cd2103f36ef0dc" providerId="LiveId" clId="{DEB09C12-C376-40B2-8D42-A50FB6EF1F24}" dt="2022-04-15T15:48:38.120" v="1990" actId="478"/>
          <ac:grpSpMkLst>
            <pc:docMk/>
            <pc:sldMk cId="2627504679" sldId="345"/>
            <ac:grpSpMk id="200" creationId="{3DCC7ECE-D4D2-47B1-9460-E4101782E0B6}"/>
          </ac:grpSpMkLst>
        </pc:grpChg>
        <pc:grpChg chg="mod">
          <ac:chgData name="hassan MH" userId="84cd2103f36ef0dc" providerId="LiveId" clId="{DEB09C12-C376-40B2-8D42-A50FB6EF1F24}" dt="2022-04-15T15:58:57.102" v="2136" actId="164"/>
          <ac:grpSpMkLst>
            <pc:docMk/>
            <pc:sldMk cId="2627504679" sldId="345"/>
            <ac:grpSpMk id="203" creationId="{F0579FA2-47DB-4B75-8507-CBC9C8462884}"/>
          </ac:grpSpMkLst>
        </pc:grpChg>
        <pc:grpChg chg="mod">
          <ac:chgData name="hassan MH" userId="84cd2103f36ef0dc" providerId="LiveId" clId="{DEB09C12-C376-40B2-8D42-A50FB6EF1F24}" dt="2022-04-15T15:47:49.144" v="1979" actId="27803"/>
          <ac:grpSpMkLst>
            <pc:docMk/>
            <pc:sldMk cId="2627504679" sldId="345"/>
            <ac:grpSpMk id="204" creationId="{DC496A1C-D17A-4B2C-BC3F-AB6C6B080E60}"/>
          </ac:grpSpMkLst>
        </pc:grpChg>
        <pc:grpChg chg="mod">
          <ac:chgData name="hassan MH" userId="84cd2103f36ef0dc" providerId="LiveId" clId="{DEB09C12-C376-40B2-8D42-A50FB6EF1F24}" dt="2022-04-15T15:47:49.144" v="1979" actId="27803"/>
          <ac:grpSpMkLst>
            <pc:docMk/>
            <pc:sldMk cId="2627504679" sldId="345"/>
            <ac:grpSpMk id="208" creationId="{543FCC48-CC86-413C-82D6-A92FA3B7E8B4}"/>
          </ac:grpSpMkLst>
        </pc:grpChg>
        <pc:grpChg chg="add mod">
          <ac:chgData name="hassan MH" userId="84cd2103f36ef0dc" providerId="LiveId" clId="{DEB09C12-C376-40B2-8D42-A50FB6EF1F24}" dt="2022-04-15T15:59:00.929" v="2137" actId="164"/>
          <ac:grpSpMkLst>
            <pc:docMk/>
            <pc:sldMk cId="2627504679" sldId="345"/>
            <ac:grpSpMk id="217" creationId="{1E409091-826C-49B8-BDC4-0DE6942AB0B9}"/>
          </ac:grpSpMkLst>
        </pc:grpChg>
        <pc:grpChg chg="add mod">
          <ac:chgData name="hassan MH" userId="84cd2103f36ef0dc" providerId="LiveId" clId="{DEB09C12-C376-40B2-8D42-A50FB6EF1F24}" dt="2022-04-15T15:59:56.125" v="2153" actId="1076"/>
          <ac:grpSpMkLst>
            <pc:docMk/>
            <pc:sldMk cId="2627504679" sldId="345"/>
            <ac:grpSpMk id="219" creationId="{EE3A5ACA-7296-41AC-9548-B787CE3B8FBB}"/>
          </ac:grpSpMkLst>
        </pc:grpChg>
        <pc:grpChg chg="add mod">
          <ac:chgData name="hassan MH" userId="84cd2103f36ef0dc" providerId="LiveId" clId="{DEB09C12-C376-40B2-8D42-A50FB6EF1F24}" dt="2022-04-15T15:58:57.102" v="2136" actId="164"/>
          <ac:grpSpMkLst>
            <pc:docMk/>
            <pc:sldMk cId="2627504679" sldId="345"/>
            <ac:grpSpMk id="220" creationId="{793D54EE-60D0-4D35-9888-757149B8650C}"/>
          </ac:grpSpMkLst>
        </pc:grpChg>
        <pc:grpChg chg="add mod">
          <ac:chgData name="hassan MH" userId="84cd2103f36ef0dc" providerId="LiveId" clId="{DEB09C12-C376-40B2-8D42-A50FB6EF1F24}" dt="2022-04-15T15:59:00.929" v="2137" actId="164"/>
          <ac:grpSpMkLst>
            <pc:docMk/>
            <pc:sldMk cId="2627504679" sldId="345"/>
            <ac:grpSpMk id="221" creationId="{32290536-A65B-47B5-827B-0D06358CD15F}"/>
          </ac:grpSpMkLst>
        </pc:grpChg>
        <pc:grpChg chg="add mod">
          <ac:chgData name="hassan MH" userId="84cd2103f36ef0dc" providerId="LiveId" clId="{DEB09C12-C376-40B2-8D42-A50FB6EF1F24}" dt="2022-04-15T15:59:04.472" v="2138" actId="164"/>
          <ac:grpSpMkLst>
            <pc:docMk/>
            <pc:sldMk cId="2627504679" sldId="345"/>
            <ac:grpSpMk id="222" creationId="{B7FA5391-1ECC-44BE-B7F6-4E8863FA1D9C}"/>
          </ac:grpSpMkLst>
        </pc:grpChg>
        <pc:picChg chg="add del mod">
          <ac:chgData name="hassan MH" userId="84cd2103f36ef0dc" providerId="LiveId" clId="{DEB09C12-C376-40B2-8D42-A50FB6EF1F24}" dt="2022-04-15T15:47:49.144" v="1979" actId="27803"/>
          <ac:picMkLst>
            <pc:docMk/>
            <pc:sldMk cId="2627504679" sldId="345"/>
            <ac:picMk id="5" creationId="{331E5720-4FD4-4CA9-9821-727C265DD270}"/>
          </ac:picMkLst>
        </pc:picChg>
        <pc:picChg chg="add del mod">
          <ac:chgData name="hassan MH" userId="84cd2103f36ef0dc" providerId="LiveId" clId="{DEB09C12-C376-40B2-8D42-A50FB6EF1F24}" dt="2022-04-15T15:47:44.408" v="1977" actId="27803"/>
          <ac:picMkLst>
            <pc:docMk/>
            <pc:sldMk cId="2627504679" sldId="345"/>
            <ac:picMk id="10" creationId="{7886F1EB-505F-4EC1-AF39-32B718738F70}"/>
          </ac:picMkLst>
        </pc:picChg>
        <pc:picChg chg="del">
          <ac:chgData name="hassan MH" userId="84cd2103f36ef0dc" providerId="LiveId" clId="{DEB09C12-C376-40B2-8D42-A50FB6EF1F24}" dt="2022-04-15T16:06:20.458" v="2231" actId="478"/>
          <ac:picMkLst>
            <pc:docMk/>
            <pc:sldMk cId="2627504679" sldId="345"/>
            <ac:picMk id="22" creationId="{8E954309-8309-435D-AD98-CED17F6DCDD2}"/>
          </ac:picMkLst>
        </pc:picChg>
        <pc:picChg chg="add del mod">
          <ac:chgData name="hassan MH" userId="84cd2103f36ef0dc" providerId="LiveId" clId="{DEB09C12-C376-40B2-8D42-A50FB6EF1F24}" dt="2022-04-15T15:47:38.377" v="1975" actId="478"/>
          <ac:picMkLst>
            <pc:docMk/>
            <pc:sldMk cId="2627504679" sldId="345"/>
            <ac:picMk id="103" creationId="{5F41FF48-960A-45FE-AA56-1A6BE9DBCF7D}"/>
          </ac:picMkLst>
        </pc:picChg>
        <pc:picChg chg="add del mod">
          <ac:chgData name="hassan MH" userId="84cd2103f36ef0dc" providerId="LiveId" clId="{DEB09C12-C376-40B2-8D42-A50FB6EF1F24}" dt="2022-04-15T16:06:23.140" v="2233" actId="478"/>
          <ac:picMkLst>
            <pc:docMk/>
            <pc:sldMk cId="2627504679" sldId="345"/>
            <ac:picMk id="213" creationId="{8B4DC3A6-E85E-4DA3-B342-B44F7D3AE04C}"/>
          </ac:picMkLst>
        </pc:picChg>
        <pc:picChg chg="add del mod">
          <ac:chgData name="hassan MH" userId="84cd2103f36ef0dc" providerId="LiveId" clId="{DEB09C12-C376-40B2-8D42-A50FB6EF1F24}" dt="2022-04-15T16:06:21.334" v="2232" actId="478"/>
          <ac:picMkLst>
            <pc:docMk/>
            <pc:sldMk cId="2627504679" sldId="345"/>
            <ac:picMk id="214" creationId="{7B995F2F-6B1E-432C-B0AD-E18D895B3F53}"/>
          </ac:picMkLst>
        </pc:picChg>
      </pc:sldChg>
      <pc:sldChg chg="addSp delSp modSp mod modNotesTx">
        <pc:chgData name="hassan MH" userId="84cd2103f36ef0dc" providerId="LiveId" clId="{DEB09C12-C376-40B2-8D42-A50FB6EF1F24}" dt="2022-04-15T17:00:30.411" v="2355" actId="14100"/>
        <pc:sldMkLst>
          <pc:docMk/>
          <pc:sldMk cId="2940180332" sldId="346"/>
        </pc:sldMkLst>
        <pc:spChg chg="mod topLvl">
          <ac:chgData name="hassan MH" userId="84cd2103f36ef0dc" providerId="LiveId" clId="{DEB09C12-C376-40B2-8D42-A50FB6EF1F24}" dt="2022-04-15T16:08:36.814" v="2250" actId="165"/>
          <ac:spMkLst>
            <pc:docMk/>
            <pc:sldMk cId="2940180332" sldId="346"/>
            <ac:spMk id="11" creationId="{40DE4D7D-B8A8-4F7A-8A68-6C1AEAA48B6D}"/>
          </ac:spMkLst>
        </pc:spChg>
        <pc:spChg chg="mod">
          <ac:chgData name="hassan MH" userId="84cd2103f36ef0dc" providerId="LiveId" clId="{DEB09C12-C376-40B2-8D42-A50FB6EF1F24}" dt="2022-04-15T16:04:04.196" v="2222" actId="1076"/>
          <ac:spMkLst>
            <pc:docMk/>
            <pc:sldMk cId="2940180332" sldId="346"/>
            <ac:spMk id="14" creationId="{FF46C56F-2A13-4DD9-95CC-91FEFF572BE9}"/>
          </ac:spMkLst>
        </pc:spChg>
        <pc:spChg chg="mod">
          <ac:chgData name="hassan MH" userId="84cd2103f36ef0dc" providerId="LiveId" clId="{DEB09C12-C376-40B2-8D42-A50FB6EF1F24}" dt="2022-04-15T16:08:36.814" v="2250" actId="165"/>
          <ac:spMkLst>
            <pc:docMk/>
            <pc:sldMk cId="2940180332" sldId="346"/>
            <ac:spMk id="88" creationId="{040B03EA-0C02-41BD-B07F-EA02BEEC28D4}"/>
          </ac:spMkLst>
        </pc:spChg>
        <pc:spChg chg="mod">
          <ac:chgData name="hassan MH" userId="84cd2103f36ef0dc" providerId="LiveId" clId="{DEB09C12-C376-40B2-8D42-A50FB6EF1F24}" dt="2022-04-15T16:08:36.814" v="2250" actId="165"/>
          <ac:spMkLst>
            <pc:docMk/>
            <pc:sldMk cId="2940180332" sldId="346"/>
            <ac:spMk id="89" creationId="{44BCAFA9-EE78-48F5-8DC1-51E176E10127}"/>
          </ac:spMkLst>
        </pc:spChg>
        <pc:spChg chg="mod">
          <ac:chgData name="hassan MH" userId="84cd2103f36ef0dc" providerId="LiveId" clId="{DEB09C12-C376-40B2-8D42-A50FB6EF1F24}" dt="2022-04-15T16:08:36.814" v="2250" actId="165"/>
          <ac:spMkLst>
            <pc:docMk/>
            <pc:sldMk cId="2940180332" sldId="346"/>
            <ac:spMk id="90" creationId="{F12B4E6C-5E8F-4518-B7A0-E9281B743FF5}"/>
          </ac:spMkLst>
        </pc:spChg>
        <pc:spChg chg="mod">
          <ac:chgData name="hassan MH" userId="84cd2103f36ef0dc" providerId="LiveId" clId="{DEB09C12-C376-40B2-8D42-A50FB6EF1F24}" dt="2022-04-15T16:08:36.814" v="2250" actId="165"/>
          <ac:spMkLst>
            <pc:docMk/>
            <pc:sldMk cId="2940180332" sldId="346"/>
            <ac:spMk id="91" creationId="{55C735E1-1F13-417B-BA6A-6A004132A884}"/>
          </ac:spMkLst>
        </pc:spChg>
        <pc:spChg chg="mod">
          <ac:chgData name="hassan MH" userId="84cd2103f36ef0dc" providerId="LiveId" clId="{DEB09C12-C376-40B2-8D42-A50FB6EF1F24}" dt="2022-04-15T16:08:36.814" v="2250" actId="165"/>
          <ac:spMkLst>
            <pc:docMk/>
            <pc:sldMk cId="2940180332" sldId="346"/>
            <ac:spMk id="92" creationId="{80961B54-E4B4-48FC-9561-5BE5CD87A6DE}"/>
          </ac:spMkLst>
        </pc:spChg>
        <pc:spChg chg="mod">
          <ac:chgData name="hassan MH" userId="84cd2103f36ef0dc" providerId="LiveId" clId="{DEB09C12-C376-40B2-8D42-A50FB6EF1F24}" dt="2022-04-15T16:08:36.814" v="2250" actId="165"/>
          <ac:spMkLst>
            <pc:docMk/>
            <pc:sldMk cId="2940180332" sldId="346"/>
            <ac:spMk id="93" creationId="{E1F1A0E5-48B5-459B-B165-05729215F607}"/>
          </ac:spMkLst>
        </pc:spChg>
        <pc:spChg chg="mod">
          <ac:chgData name="hassan MH" userId="84cd2103f36ef0dc" providerId="LiveId" clId="{DEB09C12-C376-40B2-8D42-A50FB6EF1F24}" dt="2022-04-15T16:08:36.814" v="2250" actId="165"/>
          <ac:spMkLst>
            <pc:docMk/>
            <pc:sldMk cId="2940180332" sldId="346"/>
            <ac:spMk id="94" creationId="{231F989F-3B54-4CC0-8A2A-73CDA5ACB737}"/>
          </ac:spMkLst>
        </pc:spChg>
        <pc:spChg chg="mod">
          <ac:chgData name="hassan MH" userId="84cd2103f36ef0dc" providerId="LiveId" clId="{DEB09C12-C376-40B2-8D42-A50FB6EF1F24}" dt="2022-04-15T16:08:36.814" v="2250" actId="165"/>
          <ac:spMkLst>
            <pc:docMk/>
            <pc:sldMk cId="2940180332" sldId="346"/>
            <ac:spMk id="95" creationId="{22212817-C0A3-4E05-8D57-FFBF3A12C9F3}"/>
          </ac:spMkLst>
        </pc:spChg>
        <pc:spChg chg="mod">
          <ac:chgData name="hassan MH" userId="84cd2103f36ef0dc" providerId="LiveId" clId="{DEB09C12-C376-40B2-8D42-A50FB6EF1F24}" dt="2022-04-15T16:08:36.814" v="2250" actId="165"/>
          <ac:spMkLst>
            <pc:docMk/>
            <pc:sldMk cId="2940180332" sldId="346"/>
            <ac:spMk id="96" creationId="{B67C836B-100B-49B1-9D92-A2AA57AE284C}"/>
          </ac:spMkLst>
        </pc:spChg>
        <pc:spChg chg="mod">
          <ac:chgData name="hassan MH" userId="84cd2103f36ef0dc" providerId="LiveId" clId="{DEB09C12-C376-40B2-8D42-A50FB6EF1F24}" dt="2022-04-15T16:08:36.814" v="2250" actId="165"/>
          <ac:spMkLst>
            <pc:docMk/>
            <pc:sldMk cId="2940180332" sldId="346"/>
            <ac:spMk id="97" creationId="{6CE8616F-F8DF-4D40-9DD9-C04F4706B8FC}"/>
          </ac:spMkLst>
        </pc:spChg>
        <pc:spChg chg="mod">
          <ac:chgData name="hassan MH" userId="84cd2103f36ef0dc" providerId="LiveId" clId="{DEB09C12-C376-40B2-8D42-A50FB6EF1F24}" dt="2022-04-15T16:08:36.814" v="2250" actId="165"/>
          <ac:spMkLst>
            <pc:docMk/>
            <pc:sldMk cId="2940180332" sldId="346"/>
            <ac:spMk id="98" creationId="{297EA39F-6DF6-426B-BFCD-E0E9441B82EB}"/>
          </ac:spMkLst>
        </pc:spChg>
        <pc:spChg chg="mod">
          <ac:chgData name="hassan MH" userId="84cd2103f36ef0dc" providerId="LiveId" clId="{DEB09C12-C376-40B2-8D42-A50FB6EF1F24}" dt="2022-04-15T16:08:36.814" v="2250" actId="165"/>
          <ac:spMkLst>
            <pc:docMk/>
            <pc:sldMk cId="2940180332" sldId="346"/>
            <ac:spMk id="99" creationId="{F094828A-6C22-41FA-A798-67166F555A8F}"/>
          </ac:spMkLst>
        </pc:spChg>
        <pc:spChg chg="mod">
          <ac:chgData name="hassan MH" userId="84cd2103f36ef0dc" providerId="LiveId" clId="{DEB09C12-C376-40B2-8D42-A50FB6EF1F24}" dt="2022-04-15T16:08:36.814" v="2250" actId="165"/>
          <ac:spMkLst>
            <pc:docMk/>
            <pc:sldMk cId="2940180332" sldId="346"/>
            <ac:spMk id="100" creationId="{CC49EB0C-9361-4C9D-83E3-21C5AD2A96C2}"/>
          </ac:spMkLst>
        </pc:spChg>
        <pc:spChg chg="mod">
          <ac:chgData name="hassan MH" userId="84cd2103f36ef0dc" providerId="LiveId" clId="{DEB09C12-C376-40B2-8D42-A50FB6EF1F24}" dt="2022-04-15T16:08:36.814" v="2250" actId="165"/>
          <ac:spMkLst>
            <pc:docMk/>
            <pc:sldMk cId="2940180332" sldId="346"/>
            <ac:spMk id="101" creationId="{E834C98F-C2E8-4BB7-9E21-EAC57007CA90}"/>
          </ac:spMkLst>
        </pc:spChg>
        <pc:spChg chg="mod">
          <ac:chgData name="hassan MH" userId="84cd2103f36ef0dc" providerId="LiveId" clId="{DEB09C12-C376-40B2-8D42-A50FB6EF1F24}" dt="2022-04-15T16:08:36.814" v="2250" actId="165"/>
          <ac:spMkLst>
            <pc:docMk/>
            <pc:sldMk cId="2940180332" sldId="346"/>
            <ac:spMk id="102" creationId="{C6DA3F93-BCD8-48C7-901D-EFEFB255367A}"/>
          </ac:spMkLst>
        </pc:spChg>
        <pc:spChg chg="mod">
          <ac:chgData name="hassan MH" userId="84cd2103f36ef0dc" providerId="LiveId" clId="{DEB09C12-C376-40B2-8D42-A50FB6EF1F24}" dt="2022-04-15T16:08:36.814" v="2250" actId="165"/>
          <ac:spMkLst>
            <pc:docMk/>
            <pc:sldMk cId="2940180332" sldId="346"/>
            <ac:spMk id="103" creationId="{A8BF4F72-0F9F-4371-A730-12627D188BA2}"/>
          </ac:spMkLst>
        </pc:spChg>
        <pc:spChg chg="mod">
          <ac:chgData name="hassan MH" userId="84cd2103f36ef0dc" providerId="LiveId" clId="{DEB09C12-C376-40B2-8D42-A50FB6EF1F24}" dt="2022-04-15T16:08:36.814" v="2250" actId="165"/>
          <ac:spMkLst>
            <pc:docMk/>
            <pc:sldMk cId="2940180332" sldId="346"/>
            <ac:spMk id="104" creationId="{96560D5B-D268-4991-A984-DE83DA0FC965}"/>
          </ac:spMkLst>
        </pc:spChg>
        <pc:spChg chg="mod">
          <ac:chgData name="hassan MH" userId="84cd2103f36ef0dc" providerId="LiveId" clId="{DEB09C12-C376-40B2-8D42-A50FB6EF1F24}" dt="2022-04-15T16:08:36.814" v="2250" actId="165"/>
          <ac:spMkLst>
            <pc:docMk/>
            <pc:sldMk cId="2940180332" sldId="346"/>
            <ac:spMk id="105" creationId="{93F8C511-D7CD-48C6-83CF-5C534133B7D2}"/>
          </ac:spMkLst>
        </pc:spChg>
        <pc:spChg chg="mod">
          <ac:chgData name="hassan MH" userId="84cd2103f36ef0dc" providerId="LiveId" clId="{DEB09C12-C376-40B2-8D42-A50FB6EF1F24}" dt="2022-04-15T16:08:36.814" v="2250" actId="165"/>
          <ac:spMkLst>
            <pc:docMk/>
            <pc:sldMk cId="2940180332" sldId="346"/>
            <ac:spMk id="106" creationId="{F48EA3A4-1071-4BCC-B9A1-93C2319532AC}"/>
          </ac:spMkLst>
        </pc:spChg>
        <pc:spChg chg="mod">
          <ac:chgData name="hassan MH" userId="84cd2103f36ef0dc" providerId="LiveId" clId="{DEB09C12-C376-40B2-8D42-A50FB6EF1F24}" dt="2022-04-15T16:08:36.814" v="2250" actId="165"/>
          <ac:spMkLst>
            <pc:docMk/>
            <pc:sldMk cId="2940180332" sldId="346"/>
            <ac:spMk id="107" creationId="{1F2C94B8-9478-456A-95DB-3BD912D0505E}"/>
          </ac:spMkLst>
        </pc:spChg>
        <pc:spChg chg="mod">
          <ac:chgData name="hassan MH" userId="84cd2103f36ef0dc" providerId="LiveId" clId="{DEB09C12-C376-40B2-8D42-A50FB6EF1F24}" dt="2022-04-15T16:08:36.814" v="2250" actId="165"/>
          <ac:spMkLst>
            <pc:docMk/>
            <pc:sldMk cId="2940180332" sldId="346"/>
            <ac:spMk id="108" creationId="{4465100E-B4D5-4992-86A9-1AED9F0204CF}"/>
          </ac:spMkLst>
        </pc:spChg>
        <pc:spChg chg="mod">
          <ac:chgData name="hassan MH" userId="84cd2103f36ef0dc" providerId="LiveId" clId="{DEB09C12-C376-40B2-8D42-A50FB6EF1F24}" dt="2022-04-15T16:08:36.814" v="2250" actId="165"/>
          <ac:spMkLst>
            <pc:docMk/>
            <pc:sldMk cId="2940180332" sldId="346"/>
            <ac:spMk id="109" creationId="{92597975-8A65-4A70-B776-CB35E3CCB963}"/>
          </ac:spMkLst>
        </pc:spChg>
        <pc:spChg chg="mod">
          <ac:chgData name="hassan MH" userId="84cd2103f36ef0dc" providerId="LiveId" clId="{DEB09C12-C376-40B2-8D42-A50FB6EF1F24}" dt="2022-04-15T16:08:36.814" v="2250" actId="165"/>
          <ac:spMkLst>
            <pc:docMk/>
            <pc:sldMk cId="2940180332" sldId="346"/>
            <ac:spMk id="110" creationId="{63810DD4-DEF1-4A03-84D7-BD7569F212C4}"/>
          </ac:spMkLst>
        </pc:spChg>
        <pc:spChg chg="mod">
          <ac:chgData name="hassan MH" userId="84cd2103f36ef0dc" providerId="LiveId" clId="{DEB09C12-C376-40B2-8D42-A50FB6EF1F24}" dt="2022-04-15T16:08:36.814" v="2250" actId="165"/>
          <ac:spMkLst>
            <pc:docMk/>
            <pc:sldMk cId="2940180332" sldId="346"/>
            <ac:spMk id="113" creationId="{A0190E58-5A6B-46A9-BA16-822186068999}"/>
          </ac:spMkLst>
        </pc:spChg>
        <pc:spChg chg="mod">
          <ac:chgData name="hassan MH" userId="84cd2103f36ef0dc" providerId="LiveId" clId="{DEB09C12-C376-40B2-8D42-A50FB6EF1F24}" dt="2022-04-15T16:08:36.814" v="2250" actId="165"/>
          <ac:spMkLst>
            <pc:docMk/>
            <pc:sldMk cId="2940180332" sldId="346"/>
            <ac:spMk id="115" creationId="{00F115C8-AA89-48EC-ACE8-3816B059CAD3}"/>
          </ac:spMkLst>
        </pc:spChg>
        <pc:spChg chg="mod">
          <ac:chgData name="hassan MH" userId="84cd2103f36ef0dc" providerId="LiveId" clId="{DEB09C12-C376-40B2-8D42-A50FB6EF1F24}" dt="2022-04-15T16:08:36.814" v="2250" actId="165"/>
          <ac:spMkLst>
            <pc:docMk/>
            <pc:sldMk cId="2940180332" sldId="346"/>
            <ac:spMk id="116" creationId="{80D7C8F6-B4EF-4051-99AE-C09E4ED89476}"/>
          </ac:spMkLst>
        </pc:spChg>
        <pc:spChg chg="mod">
          <ac:chgData name="hassan MH" userId="84cd2103f36ef0dc" providerId="LiveId" clId="{DEB09C12-C376-40B2-8D42-A50FB6EF1F24}" dt="2022-04-15T16:08:36.814" v="2250" actId="165"/>
          <ac:spMkLst>
            <pc:docMk/>
            <pc:sldMk cId="2940180332" sldId="346"/>
            <ac:spMk id="117" creationId="{ED556B23-D7D1-4F28-B4CC-1FABF874459E}"/>
          </ac:spMkLst>
        </pc:spChg>
        <pc:spChg chg="mod">
          <ac:chgData name="hassan MH" userId="84cd2103f36ef0dc" providerId="LiveId" clId="{DEB09C12-C376-40B2-8D42-A50FB6EF1F24}" dt="2022-04-15T16:08:36.814" v="2250" actId="165"/>
          <ac:spMkLst>
            <pc:docMk/>
            <pc:sldMk cId="2940180332" sldId="346"/>
            <ac:spMk id="119" creationId="{C4AD7428-C360-40F5-9ED0-5A29A87BC726}"/>
          </ac:spMkLst>
        </pc:spChg>
        <pc:spChg chg="mod">
          <ac:chgData name="hassan MH" userId="84cd2103f36ef0dc" providerId="LiveId" clId="{DEB09C12-C376-40B2-8D42-A50FB6EF1F24}" dt="2022-04-15T16:08:36.814" v="2250" actId="165"/>
          <ac:spMkLst>
            <pc:docMk/>
            <pc:sldMk cId="2940180332" sldId="346"/>
            <ac:spMk id="120" creationId="{B31C1C51-84C1-406A-9885-EBB350505465}"/>
          </ac:spMkLst>
        </pc:spChg>
        <pc:spChg chg="mod">
          <ac:chgData name="hassan MH" userId="84cd2103f36ef0dc" providerId="LiveId" clId="{DEB09C12-C376-40B2-8D42-A50FB6EF1F24}" dt="2022-04-15T16:08:36.814" v="2250" actId="165"/>
          <ac:spMkLst>
            <pc:docMk/>
            <pc:sldMk cId="2940180332" sldId="346"/>
            <ac:spMk id="121" creationId="{C463ED4D-5BA3-4F36-AA49-FBB1CB25936B}"/>
          </ac:spMkLst>
        </pc:spChg>
        <pc:spChg chg="mod">
          <ac:chgData name="hassan MH" userId="84cd2103f36ef0dc" providerId="LiveId" clId="{DEB09C12-C376-40B2-8D42-A50FB6EF1F24}" dt="2022-04-15T16:08:36.814" v="2250" actId="165"/>
          <ac:spMkLst>
            <pc:docMk/>
            <pc:sldMk cId="2940180332" sldId="346"/>
            <ac:spMk id="122" creationId="{4A9D1593-1306-4472-A75F-25DB1E382021}"/>
          </ac:spMkLst>
        </pc:spChg>
        <pc:spChg chg="mod">
          <ac:chgData name="hassan MH" userId="84cd2103f36ef0dc" providerId="LiveId" clId="{DEB09C12-C376-40B2-8D42-A50FB6EF1F24}" dt="2022-04-15T16:08:36.814" v="2250" actId="165"/>
          <ac:spMkLst>
            <pc:docMk/>
            <pc:sldMk cId="2940180332" sldId="346"/>
            <ac:spMk id="123" creationId="{CF4C73A5-4283-414C-A2CE-45011A7FDAB1}"/>
          </ac:spMkLst>
        </pc:spChg>
        <pc:spChg chg="mod">
          <ac:chgData name="hassan MH" userId="84cd2103f36ef0dc" providerId="LiveId" clId="{DEB09C12-C376-40B2-8D42-A50FB6EF1F24}" dt="2022-04-15T16:08:36.814" v="2250" actId="165"/>
          <ac:spMkLst>
            <pc:docMk/>
            <pc:sldMk cId="2940180332" sldId="346"/>
            <ac:spMk id="124" creationId="{439E4A9D-6E13-41E8-AE14-7245A511AD4D}"/>
          </ac:spMkLst>
        </pc:spChg>
        <pc:spChg chg="mod">
          <ac:chgData name="hassan MH" userId="84cd2103f36ef0dc" providerId="LiveId" clId="{DEB09C12-C376-40B2-8D42-A50FB6EF1F24}" dt="2022-04-15T16:08:36.814" v="2250" actId="165"/>
          <ac:spMkLst>
            <pc:docMk/>
            <pc:sldMk cId="2940180332" sldId="346"/>
            <ac:spMk id="125" creationId="{9CFDF3FE-8284-4DCE-9B83-FACBF2E0B04D}"/>
          </ac:spMkLst>
        </pc:spChg>
        <pc:spChg chg="mod">
          <ac:chgData name="hassan MH" userId="84cd2103f36ef0dc" providerId="LiveId" clId="{DEB09C12-C376-40B2-8D42-A50FB6EF1F24}" dt="2022-04-15T16:08:36.814" v="2250" actId="165"/>
          <ac:spMkLst>
            <pc:docMk/>
            <pc:sldMk cId="2940180332" sldId="346"/>
            <ac:spMk id="126" creationId="{C9278789-FF35-465C-BFA5-DE83D9B34866}"/>
          </ac:spMkLst>
        </pc:spChg>
        <pc:spChg chg="mod">
          <ac:chgData name="hassan MH" userId="84cd2103f36ef0dc" providerId="LiveId" clId="{DEB09C12-C376-40B2-8D42-A50FB6EF1F24}" dt="2022-04-15T16:08:36.814" v="2250" actId="165"/>
          <ac:spMkLst>
            <pc:docMk/>
            <pc:sldMk cId="2940180332" sldId="346"/>
            <ac:spMk id="127" creationId="{4488EF8A-DF41-46D1-BB6E-012104C6E82A}"/>
          </ac:spMkLst>
        </pc:spChg>
        <pc:spChg chg="mod">
          <ac:chgData name="hassan MH" userId="84cd2103f36ef0dc" providerId="LiveId" clId="{DEB09C12-C376-40B2-8D42-A50FB6EF1F24}" dt="2022-04-15T16:08:36.814" v="2250" actId="165"/>
          <ac:spMkLst>
            <pc:docMk/>
            <pc:sldMk cId="2940180332" sldId="346"/>
            <ac:spMk id="128" creationId="{9A1E1432-A875-4046-8C7B-02B0DB25D7D0}"/>
          </ac:spMkLst>
        </pc:spChg>
        <pc:spChg chg="mod">
          <ac:chgData name="hassan MH" userId="84cd2103f36ef0dc" providerId="LiveId" clId="{DEB09C12-C376-40B2-8D42-A50FB6EF1F24}" dt="2022-04-15T16:08:36.814" v="2250" actId="165"/>
          <ac:spMkLst>
            <pc:docMk/>
            <pc:sldMk cId="2940180332" sldId="346"/>
            <ac:spMk id="129" creationId="{B6D09373-D598-460A-9627-8E5E608127AC}"/>
          </ac:spMkLst>
        </pc:spChg>
        <pc:spChg chg="mod">
          <ac:chgData name="hassan MH" userId="84cd2103f36ef0dc" providerId="LiveId" clId="{DEB09C12-C376-40B2-8D42-A50FB6EF1F24}" dt="2022-04-15T16:08:36.814" v="2250" actId="165"/>
          <ac:spMkLst>
            <pc:docMk/>
            <pc:sldMk cId="2940180332" sldId="346"/>
            <ac:spMk id="130" creationId="{4E932297-ABA2-47B2-B900-1FE795ED2076}"/>
          </ac:spMkLst>
        </pc:spChg>
        <pc:spChg chg="mod">
          <ac:chgData name="hassan MH" userId="84cd2103f36ef0dc" providerId="LiveId" clId="{DEB09C12-C376-40B2-8D42-A50FB6EF1F24}" dt="2022-04-15T16:08:36.814" v="2250" actId="165"/>
          <ac:spMkLst>
            <pc:docMk/>
            <pc:sldMk cId="2940180332" sldId="346"/>
            <ac:spMk id="131" creationId="{A9D4A00F-26B8-486B-9656-6B911D13DB86}"/>
          </ac:spMkLst>
        </pc:spChg>
        <pc:spChg chg="mod">
          <ac:chgData name="hassan MH" userId="84cd2103f36ef0dc" providerId="LiveId" clId="{DEB09C12-C376-40B2-8D42-A50FB6EF1F24}" dt="2022-04-15T16:08:36.814" v="2250" actId="165"/>
          <ac:spMkLst>
            <pc:docMk/>
            <pc:sldMk cId="2940180332" sldId="346"/>
            <ac:spMk id="132" creationId="{712C4E7C-E5A9-40D1-876C-640B4CBBB016}"/>
          </ac:spMkLst>
        </pc:spChg>
        <pc:spChg chg="mod">
          <ac:chgData name="hassan MH" userId="84cd2103f36ef0dc" providerId="LiveId" clId="{DEB09C12-C376-40B2-8D42-A50FB6EF1F24}" dt="2022-04-15T16:08:36.814" v="2250" actId="165"/>
          <ac:spMkLst>
            <pc:docMk/>
            <pc:sldMk cId="2940180332" sldId="346"/>
            <ac:spMk id="133" creationId="{E90CF40D-1EF6-4BC5-B3D3-E7D44BAFD4C7}"/>
          </ac:spMkLst>
        </pc:spChg>
        <pc:spChg chg="mod">
          <ac:chgData name="hassan MH" userId="84cd2103f36ef0dc" providerId="LiveId" clId="{DEB09C12-C376-40B2-8D42-A50FB6EF1F24}" dt="2022-04-15T16:08:36.814" v="2250" actId="165"/>
          <ac:spMkLst>
            <pc:docMk/>
            <pc:sldMk cId="2940180332" sldId="346"/>
            <ac:spMk id="134" creationId="{D203FBC7-B43A-4CFD-AB64-681001FDDA2E}"/>
          </ac:spMkLst>
        </pc:spChg>
        <pc:spChg chg="mod">
          <ac:chgData name="hassan MH" userId="84cd2103f36ef0dc" providerId="LiveId" clId="{DEB09C12-C376-40B2-8D42-A50FB6EF1F24}" dt="2022-04-15T16:08:36.814" v="2250" actId="165"/>
          <ac:spMkLst>
            <pc:docMk/>
            <pc:sldMk cId="2940180332" sldId="346"/>
            <ac:spMk id="135" creationId="{6342A26E-A6CC-4504-AEE7-17BEB9C24B62}"/>
          </ac:spMkLst>
        </pc:spChg>
        <pc:spChg chg="mod">
          <ac:chgData name="hassan MH" userId="84cd2103f36ef0dc" providerId="LiveId" clId="{DEB09C12-C376-40B2-8D42-A50FB6EF1F24}" dt="2022-04-15T16:08:36.814" v="2250" actId="165"/>
          <ac:spMkLst>
            <pc:docMk/>
            <pc:sldMk cId="2940180332" sldId="346"/>
            <ac:spMk id="136" creationId="{8FAF9F53-B454-4E88-B36A-853B98FFFEB7}"/>
          </ac:spMkLst>
        </pc:spChg>
        <pc:spChg chg="mod">
          <ac:chgData name="hassan MH" userId="84cd2103f36ef0dc" providerId="LiveId" clId="{DEB09C12-C376-40B2-8D42-A50FB6EF1F24}" dt="2022-04-15T16:08:36.814" v="2250" actId="165"/>
          <ac:spMkLst>
            <pc:docMk/>
            <pc:sldMk cId="2940180332" sldId="346"/>
            <ac:spMk id="137" creationId="{71E1822A-4FAD-45FF-8EE4-B0B99F8714FC}"/>
          </ac:spMkLst>
        </pc:spChg>
        <pc:spChg chg="mod">
          <ac:chgData name="hassan MH" userId="84cd2103f36ef0dc" providerId="LiveId" clId="{DEB09C12-C376-40B2-8D42-A50FB6EF1F24}" dt="2022-04-15T16:08:36.814" v="2250" actId="165"/>
          <ac:spMkLst>
            <pc:docMk/>
            <pc:sldMk cId="2940180332" sldId="346"/>
            <ac:spMk id="138" creationId="{3AF7A698-81C0-4CFE-AC88-ECFD82A561E7}"/>
          </ac:spMkLst>
        </pc:spChg>
        <pc:spChg chg="mod">
          <ac:chgData name="hassan MH" userId="84cd2103f36ef0dc" providerId="LiveId" clId="{DEB09C12-C376-40B2-8D42-A50FB6EF1F24}" dt="2022-04-15T16:08:36.814" v="2250" actId="165"/>
          <ac:spMkLst>
            <pc:docMk/>
            <pc:sldMk cId="2940180332" sldId="346"/>
            <ac:spMk id="139" creationId="{1DAF3BF2-1B72-4844-9B3F-EF693D4F736C}"/>
          </ac:spMkLst>
        </pc:spChg>
        <pc:spChg chg="mod">
          <ac:chgData name="hassan MH" userId="84cd2103f36ef0dc" providerId="LiveId" clId="{DEB09C12-C376-40B2-8D42-A50FB6EF1F24}" dt="2022-04-15T16:08:36.814" v="2250" actId="165"/>
          <ac:spMkLst>
            <pc:docMk/>
            <pc:sldMk cId="2940180332" sldId="346"/>
            <ac:spMk id="140" creationId="{D4C2D951-406B-4810-A052-A1D187FA6630}"/>
          </ac:spMkLst>
        </pc:spChg>
        <pc:spChg chg="mod">
          <ac:chgData name="hassan MH" userId="84cd2103f36ef0dc" providerId="LiveId" clId="{DEB09C12-C376-40B2-8D42-A50FB6EF1F24}" dt="2022-04-15T16:08:36.814" v="2250" actId="165"/>
          <ac:spMkLst>
            <pc:docMk/>
            <pc:sldMk cId="2940180332" sldId="346"/>
            <ac:spMk id="141" creationId="{30D4443E-4B04-4AF4-8561-173B83FE620F}"/>
          </ac:spMkLst>
        </pc:spChg>
        <pc:spChg chg="mod">
          <ac:chgData name="hassan MH" userId="84cd2103f36ef0dc" providerId="LiveId" clId="{DEB09C12-C376-40B2-8D42-A50FB6EF1F24}" dt="2022-04-15T16:08:36.814" v="2250" actId="165"/>
          <ac:spMkLst>
            <pc:docMk/>
            <pc:sldMk cId="2940180332" sldId="346"/>
            <ac:spMk id="142" creationId="{7E165FE8-7C2B-4B70-821B-B0182888571E}"/>
          </ac:spMkLst>
        </pc:spChg>
        <pc:spChg chg="mod">
          <ac:chgData name="hassan MH" userId="84cd2103f36ef0dc" providerId="LiveId" clId="{DEB09C12-C376-40B2-8D42-A50FB6EF1F24}" dt="2022-04-15T16:08:36.814" v="2250" actId="165"/>
          <ac:spMkLst>
            <pc:docMk/>
            <pc:sldMk cId="2940180332" sldId="346"/>
            <ac:spMk id="143" creationId="{4BA8C7E6-3C8F-4CD6-878C-9A9D89665FF1}"/>
          </ac:spMkLst>
        </pc:spChg>
        <pc:spChg chg="mod">
          <ac:chgData name="hassan MH" userId="84cd2103f36ef0dc" providerId="LiveId" clId="{DEB09C12-C376-40B2-8D42-A50FB6EF1F24}" dt="2022-04-15T16:08:36.814" v="2250" actId="165"/>
          <ac:spMkLst>
            <pc:docMk/>
            <pc:sldMk cId="2940180332" sldId="346"/>
            <ac:spMk id="144" creationId="{9F09C1CF-61C5-40BC-A5C0-F66752EBB409}"/>
          </ac:spMkLst>
        </pc:spChg>
        <pc:spChg chg="mod">
          <ac:chgData name="hassan MH" userId="84cd2103f36ef0dc" providerId="LiveId" clId="{DEB09C12-C376-40B2-8D42-A50FB6EF1F24}" dt="2022-04-15T16:08:36.814" v="2250" actId="165"/>
          <ac:spMkLst>
            <pc:docMk/>
            <pc:sldMk cId="2940180332" sldId="346"/>
            <ac:spMk id="145" creationId="{DEF9D73A-6907-456D-B612-06389BFC1C36}"/>
          </ac:spMkLst>
        </pc:spChg>
        <pc:grpChg chg="del mod">
          <ac:chgData name="hassan MH" userId="84cd2103f36ef0dc" providerId="LiveId" clId="{DEB09C12-C376-40B2-8D42-A50FB6EF1F24}" dt="2022-04-15T16:08:36.814" v="2250" actId="165"/>
          <ac:grpSpMkLst>
            <pc:docMk/>
            <pc:sldMk cId="2940180332" sldId="346"/>
            <ac:grpSpMk id="2" creationId="{7EA55358-BB32-4940-A9FC-EEA7FBAF76B7}"/>
          </ac:grpSpMkLst>
        </pc:grpChg>
        <pc:grpChg chg="mod">
          <ac:chgData name="hassan MH" userId="84cd2103f36ef0dc" providerId="LiveId" clId="{DEB09C12-C376-40B2-8D42-A50FB6EF1F24}" dt="2022-04-15T16:03:59.990" v="2221" actId="1076"/>
          <ac:grpSpMkLst>
            <pc:docMk/>
            <pc:sldMk cId="2940180332" sldId="346"/>
            <ac:grpSpMk id="3" creationId="{49136FC1-D3D3-4B94-B453-F9C45105C5BD}"/>
          </ac:grpSpMkLst>
        </pc:grpChg>
        <pc:grpChg chg="mod">
          <ac:chgData name="hassan MH" userId="84cd2103f36ef0dc" providerId="LiveId" clId="{DEB09C12-C376-40B2-8D42-A50FB6EF1F24}" dt="2022-04-15T16:03:59.990" v="2221" actId="1076"/>
          <ac:grpSpMkLst>
            <pc:docMk/>
            <pc:sldMk cId="2940180332" sldId="346"/>
            <ac:grpSpMk id="4" creationId="{7FA6C7E6-886A-486F-9397-6F4E80CDC1EB}"/>
          </ac:grpSpMkLst>
        </pc:grpChg>
        <pc:grpChg chg="del mod topLvl">
          <ac:chgData name="hassan MH" userId="84cd2103f36ef0dc" providerId="LiveId" clId="{DEB09C12-C376-40B2-8D42-A50FB6EF1F24}" dt="2022-04-15T16:56:58.061" v="2268" actId="21"/>
          <ac:grpSpMkLst>
            <pc:docMk/>
            <pc:sldMk cId="2940180332" sldId="346"/>
            <ac:grpSpMk id="87" creationId="{58E048BE-B169-4194-BF3E-6AAFAF587BCA}"/>
          </ac:grpSpMkLst>
        </pc:grpChg>
        <pc:grpChg chg="mod">
          <ac:chgData name="hassan MH" userId="84cd2103f36ef0dc" providerId="LiveId" clId="{DEB09C12-C376-40B2-8D42-A50FB6EF1F24}" dt="2022-04-15T16:08:36.814" v="2250" actId="165"/>
          <ac:grpSpMkLst>
            <pc:docMk/>
            <pc:sldMk cId="2940180332" sldId="346"/>
            <ac:grpSpMk id="111" creationId="{D8F180A3-2327-4C65-9B61-15D508FC74D3}"/>
          </ac:grpSpMkLst>
        </pc:grpChg>
        <pc:grpChg chg="mod">
          <ac:chgData name="hassan MH" userId="84cd2103f36ef0dc" providerId="LiveId" clId="{DEB09C12-C376-40B2-8D42-A50FB6EF1F24}" dt="2022-04-15T16:08:36.814" v="2250" actId="165"/>
          <ac:grpSpMkLst>
            <pc:docMk/>
            <pc:sldMk cId="2940180332" sldId="346"/>
            <ac:grpSpMk id="112" creationId="{F60BCA54-E82A-4353-93A2-89DC03F83E2C}"/>
          </ac:grpSpMkLst>
        </pc:grpChg>
        <pc:grpChg chg="mod">
          <ac:chgData name="hassan MH" userId="84cd2103f36ef0dc" providerId="LiveId" clId="{DEB09C12-C376-40B2-8D42-A50FB6EF1F24}" dt="2022-04-15T16:08:36.814" v="2250" actId="165"/>
          <ac:grpSpMkLst>
            <pc:docMk/>
            <pc:sldMk cId="2940180332" sldId="346"/>
            <ac:grpSpMk id="114" creationId="{5187204F-E0EA-4E90-8134-F3D17D4DD567}"/>
          </ac:grpSpMkLst>
        </pc:grpChg>
        <pc:grpChg chg="mod">
          <ac:chgData name="hassan MH" userId="84cd2103f36ef0dc" providerId="LiveId" clId="{DEB09C12-C376-40B2-8D42-A50FB6EF1F24}" dt="2022-04-15T16:08:36.814" v="2250" actId="165"/>
          <ac:grpSpMkLst>
            <pc:docMk/>
            <pc:sldMk cId="2940180332" sldId="346"/>
            <ac:grpSpMk id="118" creationId="{0441825A-4969-4E32-A6CA-42FDCFC5F6DF}"/>
          </ac:grpSpMkLst>
        </pc:grpChg>
        <pc:picChg chg="add del mod">
          <ac:chgData name="hassan MH" userId="84cd2103f36ef0dc" providerId="LiveId" clId="{DEB09C12-C376-40B2-8D42-A50FB6EF1F24}" dt="2022-04-15T16:59:18.618" v="2324" actId="478"/>
          <ac:picMkLst>
            <pc:docMk/>
            <pc:sldMk cId="2940180332" sldId="346"/>
            <ac:picMk id="5" creationId="{E29E6391-18F4-4789-9F7C-1E47B33A8435}"/>
          </ac:picMkLst>
        </pc:picChg>
        <pc:picChg chg="add mod">
          <ac:chgData name="hassan MH" userId="84cd2103f36ef0dc" providerId="LiveId" clId="{DEB09C12-C376-40B2-8D42-A50FB6EF1F24}" dt="2022-04-15T17:00:30.411" v="2355" actId="14100"/>
          <ac:picMkLst>
            <pc:docMk/>
            <pc:sldMk cId="2940180332" sldId="346"/>
            <ac:picMk id="146" creationId="{C523DC87-B6EA-4E56-B082-D72CD1E2E8C9}"/>
          </ac:picMkLst>
        </pc:picChg>
      </pc:sldChg>
      <pc:sldChg chg="del">
        <pc:chgData name="hassan MH" userId="84cd2103f36ef0dc" providerId="LiveId" clId="{DEB09C12-C376-40B2-8D42-A50FB6EF1F24}" dt="2022-04-15T12:33:46.260" v="0" actId="47"/>
        <pc:sldMkLst>
          <pc:docMk/>
          <pc:sldMk cId="3418073040" sldId="346"/>
        </pc:sldMkLst>
      </pc:sldChg>
      <pc:sldChg chg="add del setBg">
        <pc:chgData name="hassan MH" userId="84cd2103f36ef0dc" providerId="LiveId" clId="{DEB09C12-C376-40B2-8D42-A50FB6EF1F24}" dt="2022-04-15T16:03:40.706" v="2212"/>
        <pc:sldMkLst>
          <pc:docMk/>
          <pc:sldMk cId="3833763919" sldId="346"/>
        </pc:sldMkLst>
      </pc:sldChg>
      <pc:sldChg chg="del">
        <pc:chgData name="hassan MH" userId="84cd2103f36ef0dc" providerId="LiveId" clId="{DEB09C12-C376-40B2-8D42-A50FB6EF1F24}" dt="2022-04-15T12:33:46.260" v="0" actId="47"/>
        <pc:sldMkLst>
          <pc:docMk/>
          <pc:sldMk cId="1107302273" sldId="347"/>
        </pc:sldMkLst>
      </pc:sldChg>
      <pc:sldChg chg="add del setBg">
        <pc:chgData name="hassan MH" userId="84cd2103f36ef0dc" providerId="LiveId" clId="{DEB09C12-C376-40B2-8D42-A50FB6EF1F24}" dt="2022-04-15T16:04:49.134" v="2224"/>
        <pc:sldMkLst>
          <pc:docMk/>
          <pc:sldMk cId="4246986212" sldId="347"/>
        </pc:sldMkLst>
      </pc:sldChg>
      <pc:sldChg chg="del">
        <pc:chgData name="hassan MH" userId="84cd2103f36ef0dc" providerId="LiveId" clId="{DEB09C12-C376-40B2-8D42-A50FB6EF1F24}" dt="2022-04-15T12:33:46.260" v="0" actId="47"/>
        <pc:sldMkLst>
          <pc:docMk/>
          <pc:sldMk cId="3858305129" sldId="348"/>
        </pc:sldMkLst>
      </pc:sldChg>
    </pc:docChg>
  </pc:docChgLst>
  <pc:docChgLst>
    <pc:chgData name="hassan MH" userId="84cd2103f36ef0dc" providerId="LiveId" clId="{A0557F7B-3549-4017-91FF-E50CF4204C40}"/>
    <pc:docChg chg="undo custSel addSld delSld modSld sldOrd">
      <pc:chgData name="hassan MH" userId="84cd2103f36ef0dc" providerId="LiveId" clId="{A0557F7B-3549-4017-91FF-E50CF4204C40}" dt="2021-03-23T14:40:37.004" v="80"/>
      <pc:docMkLst>
        <pc:docMk/>
      </pc:docMkLst>
      <pc:sldChg chg="addSp modSp">
        <pc:chgData name="hassan MH" userId="84cd2103f36ef0dc" providerId="LiveId" clId="{A0557F7B-3549-4017-91FF-E50CF4204C40}" dt="2021-03-23T14:40:37.004" v="80"/>
        <pc:sldMkLst>
          <pc:docMk/>
          <pc:sldMk cId="2621670972" sldId="267"/>
        </pc:sldMkLst>
        <pc:spChg chg="mod">
          <ac:chgData name="hassan MH" userId="84cd2103f36ef0dc" providerId="LiveId" clId="{A0557F7B-3549-4017-91FF-E50CF4204C40}" dt="2021-03-23T14:39:47.035" v="78" actId="164"/>
          <ac:spMkLst>
            <pc:docMk/>
            <pc:sldMk cId="2621670972" sldId="267"/>
            <ac:spMk id="188" creationId="{2D193DE6-D6AF-4727-BAA5-B3646D5C1570}"/>
          </ac:spMkLst>
        </pc:spChg>
        <pc:grpChg chg="add mod">
          <ac:chgData name="hassan MH" userId="84cd2103f36ef0dc" providerId="LiveId" clId="{A0557F7B-3549-4017-91FF-E50CF4204C40}" dt="2021-03-23T14:39:47.035" v="78" actId="164"/>
          <ac:grpSpMkLst>
            <pc:docMk/>
            <pc:sldMk cId="2621670972" sldId="267"/>
            <ac:grpSpMk id="2" creationId="{AA04660A-D7BE-427E-963F-B3C1EB81BD38}"/>
          </ac:grpSpMkLst>
        </pc:grpChg>
        <pc:grpChg chg="mod">
          <ac:chgData name="hassan MH" userId="84cd2103f36ef0dc" providerId="LiveId" clId="{A0557F7B-3549-4017-91FF-E50CF4204C40}" dt="2021-03-23T14:39:47.035" v="78" actId="164"/>
          <ac:grpSpMkLst>
            <pc:docMk/>
            <pc:sldMk cId="2621670972" sldId="267"/>
            <ac:grpSpMk id="187" creationId="{AA879B4E-0F73-4335-853E-815B3FD50339}"/>
          </ac:grpSpMkLst>
        </pc:grpChg>
        <pc:picChg chg="mod">
          <ac:chgData name="hassan MH" userId="84cd2103f36ef0dc" providerId="LiveId" clId="{A0557F7B-3549-4017-91FF-E50CF4204C40}" dt="2021-03-23T14:40:37.004" v="80"/>
          <ac:picMkLst>
            <pc:docMk/>
            <pc:sldMk cId="2621670972" sldId="267"/>
            <ac:picMk id="93" creationId="{C5071851-945C-437B-8825-DB209309690A}"/>
          </ac:picMkLst>
        </pc:picChg>
      </pc:sldChg>
      <pc:sldChg chg="addSp delSp modSp add mod ord setBg">
        <pc:chgData name="hassan MH" userId="84cd2103f36ef0dc" providerId="LiveId" clId="{A0557F7B-3549-4017-91FF-E50CF4204C40}" dt="2021-03-23T14:40:32.357" v="79"/>
        <pc:sldMkLst>
          <pc:docMk/>
          <pc:sldMk cId="2917870857" sldId="318"/>
        </pc:sldMkLst>
        <pc:spChg chg="del">
          <ac:chgData name="hassan MH" userId="84cd2103f36ef0dc" providerId="LiveId" clId="{A0557F7B-3549-4017-91FF-E50CF4204C40}" dt="2021-03-23T14:35:41.205" v="13" actId="478"/>
          <ac:spMkLst>
            <pc:docMk/>
            <pc:sldMk cId="2917870857" sldId="318"/>
            <ac:spMk id="10" creationId="{D118E4E7-2721-45BA-A1BB-8A8F6C89211B}"/>
          </ac:spMkLst>
        </pc:spChg>
        <pc:spChg chg="mod">
          <ac:chgData name="hassan MH" userId="84cd2103f36ef0dc" providerId="LiveId" clId="{A0557F7B-3549-4017-91FF-E50CF4204C40}" dt="2021-03-23T14:36:28.094" v="35" actId="1076"/>
          <ac:spMkLst>
            <pc:docMk/>
            <pc:sldMk cId="2917870857" sldId="318"/>
            <ac:spMk id="13" creationId="{75210AE0-8CBE-4AB5-830E-34F832F9472C}"/>
          </ac:spMkLst>
        </pc:spChg>
        <pc:spChg chg="del">
          <ac:chgData name="hassan MH" userId="84cd2103f36ef0dc" providerId="LiveId" clId="{A0557F7B-3549-4017-91FF-E50CF4204C40}" dt="2021-03-23T14:34:41.749" v="6" actId="478"/>
          <ac:spMkLst>
            <pc:docMk/>
            <pc:sldMk cId="2917870857" sldId="318"/>
            <ac:spMk id="14" creationId="{5B427FEB-9855-4D32-BDAD-F3728B7FCC25}"/>
          </ac:spMkLst>
        </pc:spChg>
        <pc:spChg chg="del">
          <ac:chgData name="hassan MH" userId="84cd2103f36ef0dc" providerId="LiveId" clId="{A0557F7B-3549-4017-91FF-E50CF4204C40}" dt="2021-03-23T14:34:51.846" v="9" actId="478"/>
          <ac:spMkLst>
            <pc:docMk/>
            <pc:sldMk cId="2917870857" sldId="318"/>
            <ac:spMk id="15" creationId="{DE6AE0B8-80DC-4623-A0CA-EF400B9AF321}"/>
          </ac:spMkLst>
        </pc:spChg>
        <pc:spChg chg="mod">
          <ac:chgData name="hassan MH" userId="84cd2103f36ef0dc" providerId="LiveId" clId="{A0557F7B-3549-4017-91FF-E50CF4204C40}" dt="2021-03-23T14:36:37.067" v="38" actId="14100"/>
          <ac:spMkLst>
            <pc:docMk/>
            <pc:sldMk cId="2917870857" sldId="318"/>
            <ac:spMk id="19" creationId="{DBC19A0F-2BFB-4AF5-AF0D-6E393AC7F57B}"/>
          </ac:spMkLst>
        </pc:spChg>
        <pc:spChg chg="del">
          <ac:chgData name="hassan MH" userId="84cd2103f36ef0dc" providerId="LiveId" clId="{A0557F7B-3549-4017-91FF-E50CF4204C40}" dt="2021-03-23T14:34:41.749" v="6" actId="478"/>
          <ac:spMkLst>
            <pc:docMk/>
            <pc:sldMk cId="2917870857" sldId="318"/>
            <ac:spMk id="22" creationId="{FA6015AC-86D7-4E4E-B33D-C1677F9AFDC1}"/>
          </ac:spMkLst>
        </pc:spChg>
        <pc:spChg chg="add mod ord">
          <ac:chgData name="hassan MH" userId="84cd2103f36ef0dc" providerId="LiveId" clId="{A0557F7B-3549-4017-91FF-E50CF4204C40}" dt="2021-03-23T14:38:56.801" v="60" actId="1076"/>
          <ac:spMkLst>
            <pc:docMk/>
            <pc:sldMk cId="2917870857" sldId="318"/>
            <ac:spMk id="44" creationId="{976CC3C2-30C1-4B51-9345-9F0F0066FB41}"/>
          </ac:spMkLst>
        </pc:spChg>
        <pc:spChg chg="add mod">
          <ac:chgData name="hassan MH" userId="84cd2103f36ef0dc" providerId="LiveId" clId="{A0557F7B-3549-4017-91FF-E50CF4204C40}" dt="2021-03-23T14:39:35.628" v="77" actId="164"/>
          <ac:spMkLst>
            <pc:docMk/>
            <pc:sldMk cId="2917870857" sldId="318"/>
            <ac:spMk id="46" creationId="{C26F29E5-C6AF-40FE-B6D1-20D9A3C4C141}"/>
          </ac:spMkLst>
        </pc:spChg>
        <pc:spChg chg="add del mod">
          <ac:chgData name="hassan MH" userId="84cd2103f36ef0dc" providerId="LiveId" clId="{A0557F7B-3549-4017-91FF-E50CF4204C40}" dt="2021-03-23T14:38:00.904" v="51" actId="478"/>
          <ac:spMkLst>
            <pc:docMk/>
            <pc:sldMk cId="2917870857" sldId="318"/>
            <ac:spMk id="95" creationId="{41D9E7F8-24BF-48E6-8212-54C9B250DCCE}"/>
          </ac:spMkLst>
        </pc:spChg>
        <pc:spChg chg="add del mod">
          <ac:chgData name="hassan MH" userId="84cd2103f36ef0dc" providerId="LiveId" clId="{A0557F7B-3549-4017-91FF-E50CF4204C40}" dt="2021-03-23T14:38:00.997" v="52" actId="478"/>
          <ac:spMkLst>
            <pc:docMk/>
            <pc:sldMk cId="2917870857" sldId="318"/>
            <ac:spMk id="96" creationId="{0281A4FA-FED7-4532-9D9C-7DA47D92E153}"/>
          </ac:spMkLst>
        </pc:spChg>
        <pc:spChg chg="mod">
          <ac:chgData name="hassan MH" userId="84cd2103f36ef0dc" providerId="LiveId" clId="{A0557F7B-3549-4017-91FF-E50CF4204C40}" dt="2021-03-23T14:36:21.457" v="27" actId="404"/>
          <ac:spMkLst>
            <pc:docMk/>
            <pc:sldMk cId="2917870857" sldId="318"/>
            <ac:spMk id="108" creationId="{AED5FB20-1811-4770-A213-F0CBDBC07451}"/>
          </ac:spMkLst>
        </pc:spChg>
        <pc:spChg chg="mod">
          <ac:chgData name="hassan MH" userId="84cd2103f36ef0dc" providerId="LiveId" clId="{A0557F7B-3549-4017-91FF-E50CF4204C40}" dt="2021-03-23T14:36:21.457" v="27" actId="404"/>
          <ac:spMkLst>
            <pc:docMk/>
            <pc:sldMk cId="2917870857" sldId="318"/>
            <ac:spMk id="109" creationId="{877AC5C2-BC72-4CE3-88EA-2650561FEDA8}"/>
          </ac:spMkLst>
        </pc:spChg>
        <pc:spChg chg="mod">
          <ac:chgData name="hassan MH" userId="84cd2103f36ef0dc" providerId="LiveId" clId="{A0557F7B-3549-4017-91FF-E50CF4204C40}" dt="2021-03-23T14:36:21.457" v="27" actId="404"/>
          <ac:spMkLst>
            <pc:docMk/>
            <pc:sldMk cId="2917870857" sldId="318"/>
            <ac:spMk id="165" creationId="{2FCDF513-8DF8-437F-94C1-4CF091295A40}"/>
          </ac:spMkLst>
        </pc:spChg>
        <pc:spChg chg="mod">
          <ac:chgData name="hassan MH" userId="84cd2103f36ef0dc" providerId="LiveId" clId="{A0557F7B-3549-4017-91FF-E50CF4204C40}" dt="2021-03-23T14:36:21.457" v="27" actId="404"/>
          <ac:spMkLst>
            <pc:docMk/>
            <pc:sldMk cId="2917870857" sldId="318"/>
            <ac:spMk id="166" creationId="{0CB35339-AE00-4272-BDB1-51FD93F75D9B}"/>
          </ac:spMkLst>
        </pc:spChg>
        <pc:spChg chg="mod">
          <ac:chgData name="hassan MH" userId="84cd2103f36ef0dc" providerId="LiveId" clId="{A0557F7B-3549-4017-91FF-E50CF4204C40}" dt="2021-03-23T14:36:21.457" v="27" actId="404"/>
          <ac:spMkLst>
            <pc:docMk/>
            <pc:sldMk cId="2917870857" sldId="318"/>
            <ac:spMk id="167" creationId="{EB622A26-1817-404A-805F-B6D5B2004CCC}"/>
          </ac:spMkLst>
        </pc:spChg>
        <pc:spChg chg="mod">
          <ac:chgData name="hassan MH" userId="84cd2103f36ef0dc" providerId="LiveId" clId="{A0557F7B-3549-4017-91FF-E50CF4204C40}" dt="2021-03-23T14:36:21.457" v="27" actId="404"/>
          <ac:spMkLst>
            <pc:docMk/>
            <pc:sldMk cId="2917870857" sldId="318"/>
            <ac:spMk id="170" creationId="{16A91048-D3BB-47B8-A6AC-9B83ED558EC8}"/>
          </ac:spMkLst>
        </pc:spChg>
        <pc:spChg chg="mod">
          <ac:chgData name="hassan MH" userId="84cd2103f36ef0dc" providerId="LiveId" clId="{A0557F7B-3549-4017-91FF-E50CF4204C40}" dt="2021-03-23T14:36:21.457" v="27" actId="404"/>
          <ac:spMkLst>
            <pc:docMk/>
            <pc:sldMk cId="2917870857" sldId="318"/>
            <ac:spMk id="171" creationId="{C4B4A966-2390-4A06-BB6F-E75E9D1AF7DF}"/>
          </ac:spMkLst>
        </pc:spChg>
        <pc:spChg chg="mod">
          <ac:chgData name="hassan MH" userId="84cd2103f36ef0dc" providerId="LiveId" clId="{A0557F7B-3549-4017-91FF-E50CF4204C40}" dt="2021-03-23T14:36:21.457" v="27" actId="404"/>
          <ac:spMkLst>
            <pc:docMk/>
            <pc:sldMk cId="2917870857" sldId="318"/>
            <ac:spMk id="172" creationId="{1069413B-938C-468B-8CE0-D8396EE1423B}"/>
          </ac:spMkLst>
        </pc:spChg>
        <pc:spChg chg="mod">
          <ac:chgData name="hassan MH" userId="84cd2103f36ef0dc" providerId="LiveId" clId="{A0557F7B-3549-4017-91FF-E50CF4204C40}" dt="2021-03-23T14:36:21.457" v="27" actId="404"/>
          <ac:spMkLst>
            <pc:docMk/>
            <pc:sldMk cId="2917870857" sldId="318"/>
            <ac:spMk id="173" creationId="{9A1754B4-38AE-4085-942A-B95FCF4FAB1F}"/>
          </ac:spMkLst>
        </pc:spChg>
        <pc:spChg chg="mod">
          <ac:chgData name="hassan MH" userId="84cd2103f36ef0dc" providerId="LiveId" clId="{A0557F7B-3549-4017-91FF-E50CF4204C40}" dt="2021-03-23T14:36:21.457" v="27" actId="404"/>
          <ac:spMkLst>
            <pc:docMk/>
            <pc:sldMk cId="2917870857" sldId="318"/>
            <ac:spMk id="174" creationId="{F4BBBFCD-F966-4923-AA9E-DB7207379FD6}"/>
          </ac:spMkLst>
        </pc:spChg>
        <pc:spChg chg="mod">
          <ac:chgData name="hassan MH" userId="84cd2103f36ef0dc" providerId="LiveId" clId="{A0557F7B-3549-4017-91FF-E50CF4204C40}" dt="2021-03-23T14:36:21.457" v="27" actId="404"/>
          <ac:spMkLst>
            <pc:docMk/>
            <pc:sldMk cId="2917870857" sldId="318"/>
            <ac:spMk id="175" creationId="{29041DC0-AF51-4701-B421-0BA81879011B}"/>
          </ac:spMkLst>
        </pc:spChg>
        <pc:spChg chg="mod">
          <ac:chgData name="hassan MH" userId="84cd2103f36ef0dc" providerId="LiveId" clId="{A0557F7B-3549-4017-91FF-E50CF4204C40}" dt="2021-03-23T14:36:21.457" v="27" actId="404"/>
          <ac:spMkLst>
            <pc:docMk/>
            <pc:sldMk cId="2917870857" sldId="318"/>
            <ac:spMk id="176" creationId="{B67844D5-03AB-401B-8449-677939FBCF1A}"/>
          </ac:spMkLst>
        </pc:spChg>
        <pc:spChg chg="mod">
          <ac:chgData name="hassan MH" userId="84cd2103f36ef0dc" providerId="LiveId" clId="{A0557F7B-3549-4017-91FF-E50CF4204C40}" dt="2021-03-23T14:36:21.457" v="27" actId="404"/>
          <ac:spMkLst>
            <pc:docMk/>
            <pc:sldMk cId="2917870857" sldId="318"/>
            <ac:spMk id="177" creationId="{170154BA-EECD-4A18-96E3-5A692557EEFA}"/>
          </ac:spMkLst>
        </pc:spChg>
        <pc:spChg chg="mod">
          <ac:chgData name="hassan MH" userId="84cd2103f36ef0dc" providerId="LiveId" clId="{A0557F7B-3549-4017-91FF-E50CF4204C40}" dt="2021-03-23T14:36:21.457" v="27" actId="404"/>
          <ac:spMkLst>
            <pc:docMk/>
            <pc:sldMk cId="2917870857" sldId="318"/>
            <ac:spMk id="178" creationId="{87F43041-29CC-4B6E-BF56-B0BAA04367DB}"/>
          </ac:spMkLst>
        </pc:spChg>
        <pc:spChg chg="mod">
          <ac:chgData name="hassan MH" userId="84cd2103f36ef0dc" providerId="LiveId" clId="{A0557F7B-3549-4017-91FF-E50CF4204C40}" dt="2021-03-23T14:36:21.457" v="27" actId="404"/>
          <ac:spMkLst>
            <pc:docMk/>
            <pc:sldMk cId="2917870857" sldId="318"/>
            <ac:spMk id="179" creationId="{FC34BC0B-CDD2-4DC6-9173-5C3594BC5963}"/>
          </ac:spMkLst>
        </pc:spChg>
        <pc:spChg chg="mod">
          <ac:chgData name="hassan MH" userId="84cd2103f36ef0dc" providerId="LiveId" clId="{A0557F7B-3549-4017-91FF-E50CF4204C40}" dt="2021-03-23T14:36:21.457" v="27" actId="404"/>
          <ac:spMkLst>
            <pc:docMk/>
            <pc:sldMk cId="2917870857" sldId="318"/>
            <ac:spMk id="180" creationId="{06E7D07D-79D6-4B79-B8D1-89C588FBC8FF}"/>
          </ac:spMkLst>
        </pc:spChg>
        <pc:spChg chg="mod">
          <ac:chgData name="hassan MH" userId="84cd2103f36ef0dc" providerId="LiveId" clId="{A0557F7B-3549-4017-91FF-E50CF4204C40}" dt="2021-03-23T14:36:21.457" v="27" actId="404"/>
          <ac:spMkLst>
            <pc:docMk/>
            <pc:sldMk cId="2917870857" sldId="318"/>
            <ac:spMk id="181" creationId="{0BB5B63A-12B3-482E-AE20-21A7582E02AE}"/>
          </ac:spMkLst>
        </pc:spChg>
        <pc:spChg chg="mod">
          <ac:chgData name="hassan MH" userId="84cd2103f36ef0dc" providerId="LiveId" clId="{A0557F7B-3549-4017-91FF-E50CF4204C40}" dt="2021-03-23T14:36:21.457" v="27" actId="404"/>
          <ac:spMkLst>
            <pc:docMk/>
            <pc:sldMk cId="2917870857" sldId="318"/>
            <ac:spMk id="182" creationId="{9EB7B296-5A25-445F-9B71-D46D84CC8946}"/>
          </ac:spMkLst>
        </pc:spChg>
        <pc:spChg chg="mod">
          <ac:chgData name="hassan MH" userId="84cd2103f36ef0dc" providerId="LiveId" clId="{A0557F7B-3549-4017-91FF-E50CF4204C40}" dt="2021-03-23T14:36:21.457" v="27" actId="404"/>
          <ac:spMkLst>
            <pc:docMk/>
            <pc:sldMk cId="2917870857" sldId="318"/>
            <ac:spMk id="183" creationId="{12B8E150-FA40-4B55-ABB6-8A33E73401C1}"/>
          </ac:spMkLst>
        </pc:spChg>
        <pc:spChg chg="del mod ord topLvl">
          <ac:chgData name="hassan MH" userId="84cd2103f36ef0dc" providerId="LiveId" clId="{A0557F7B-3549-4017-91FF-E50CF4204C40}" dt="2021-03-23T14:36:49.430" v="40" actId="478"/>
          <ac:spMkLst>
            <pc:docMk/>
            <pc:sldMk cId="2917870857" sldId="318"/>
            <ac:spMk id="188" creationId="{2D193DE6-D6AF-4727-BAA5-B3646D5C1570}"/>
          </ac:spMkLst>
        </pc:spChg>
        <pc:spChg chg="add del mod">
          <ac:chgData name="hassan MH" userId="84cd2103f36ef0dc" providerId="LiveId" clId="{A0557F7B-3549-4017-91FF-E50CF4204C40}" dt="2021-03-23T14:38:00.404" v="50" actId="478"/>
          <ac:spMkLst>
            <pc:docMk/>
            <pc:sldMk cId="2917870857" sldId="318"/>
            <ac:spMk id="189" creationId="{FC8DD69C-DC4A-4ED6-84D8-5E4CD3DBD7EE}"/>
          </ac:spMkLst>
        </pc:spChg>
        <pc:spChg chg="add del mod">
          <ac:chgData name="hassan MH" userId="84cd2103f36ef0dc" providerId="LiveId" clId="{A0557F7B-3549-4017-91FF-E50CF4204C40}" dt="2021-03-23T14:38:00.404" v="50" actId="478"/>
          <ac:spMkLst>
            <pc:docMk/>
            <pc:sldMk cId="2917870857" sldId="318"/>
            <ac:spMk id="190" creationId="{AA83869D-A831-45E3-8912-000D1DB27182}"/>
          </ac:spMkLst>
        </pc:spChg>
        <pc:spChg chg="mod">
          <ac:chgData name="hassan MH" userId="84cd2103f36ef0dc" providerId="LiveId" clId="{A0557F7B-3549-4017-91FF-E50CF4204C40}" dt="2021-03-23T14:36:21.457" v="27" actId="404"/>
          <ac:spMkLst>
            <pc:docMk/>
            <pc:sldMk cId="2917870857" sldId="318"/>
            <ac:spMk id="191" creationId="{6C9581E3-0E2D-4AFA-9CA6-FB9BD1468D0C}"/>
          </ac:spMkLst>
        </pc:spChg>
        <pc:grpChg chg="add del mod">
          <ac:chgData name="hassan MH" userId="84cd2103f36ef0dc" providerId="LiveId" clId="{A0557F7B-3549-4017-91FF-E50CF4204C40}" dt="2021-03-23T14:36:49.430" v="40" actId="478"/>
          <ac:grpSpMkLst>
            <pc:docMk/>
            <pc:sldMk cId="2917870857" sldId="318"/>
            <ac:grpSpMk id="2" creationId="{3C30C3D3-D80D-467A-AC52-0051588286BB}"/>
          </ac:grpSpMkLst>
        </pc:grpChg>
        <pc:grpChg chg="add mod">
          <ac:chgData name="hassan MH" userId="84cd2103f36ef0dc" providerId="LiveId" clId="{A0557F7B-3549-4017-91FF-E50CF4204C40}" dt="2021-03-23T14:39:35.628" v="77" actId="164"/>
          <ac:grpSpMkLst>
            <pc:docMk/>
            <pc:sldMk cId="2917870857" sldId="318"/>
            <ac:grpSpMk id="3" creationId="{0B4E2600-7DEE-4BF6-82F4-0B289A6E8626}"/>
          </ac:grpSpMkLst>
        </pc:grpChg>
        <pc:grpChg chg="add del">
          <ac:chgData name="hassan MH" userId="84cd2103f36ef0dc" providerId="LiveId" clId="{A0557F7B-3549-4017-91FF-E50CF4204C40}" dt="2021-03-23T14:38:00.404" v="50" actId="478"/>
          <ac:grpSpMkLst>
            <pc:docMk/>
            <pc:sldMk cId="2917870857" sldId="318"/>
            <ac:grpSpMk id="94" creationId="{54FBE7BF-672A-4AFD-B2D4-69B8E66B010C}"/>
          </ac:grpSpMkLst>
        </pc:grpChg>
        <pc:grpChg chg="mod ord topLvl">
          <ac:chgData name="hassan MH" userId="84cd2103f36ef0dc" providerId="LiveId" clId="{A0557F7B-3549-4017-91FF-E50CF4204C40}" dt="2021-03-23T14:39:35.628" v="77" actId="164"/>
          <ac:grpSpMkLst>
            <pc:docMk/>
            <pc:sldMk cId="2917870857" sldId="318"/>
            <ac:grpSpMk id="187" creationId="{AA879B4E-0F73-4335-853E-815B3FD50339}"/>
          </ac:grpSpMkLst>
        </pc:grpChg>
        <pc:grpChg chg="del">
          <ac:chgData name="hassan MH" userId="84cd2103f36ef0dc" providerId="LiveId" clId="{A0557F7B-3549-4017-91FF-E50CF4204C40}" dt="2021-03-23T14:34:51.846" v="9" actId="478"/>
          <ac:grpSpMkLst>
            <pc:docMk/>
            <pc:sldMk cId="2917870857" sldId="318"/>
            <ac:grpSpMk id="197" creationId="{F6DA8D30-DE96-49BE-A6CD-DBC40D2F3D6D}"/>
          </ac:grpSpMkLst>
        </pc:grpChg>
        <pc:picChg chg="mod">
          <ac:chgData name="hassan MH" userId="84cd2103f36ef0dc" providerId="LiveId" clId="{A0557F7B-3549-4017-91FF-E50CF4204C40}" dt="2021-03-23T14:40:32.357" v="79"/>
          <ac:picMkLst>
            <pc:docMk/>
            <pc:sldMk cId="2917870857" sldId="318"/>
            <ac:picMk id="93" creationId="{C5071851-945C-437B-8825-DB209309690A}"/>
          </ac:picMkLst>
        </pc:picChg>
      </pc:sldChg>
      <pc:sldChg chg="add del ord">
        <pc:chgData name="hassan MH" userId="84cd2103f36ef0dc" providerId="LiveId" clId="{A0557F7B-3549-4017-91FF-E50CF4204C40}" dt="2021-03-23T14:34:35.028" v="4" actId="2890"/>
        <pc:sldMkLst>
          <pc:docMk/>
          <pc:sldMk cId="4070987231" sldId="318"/>
        </pc:sldMkLst>
      </pc:sldChg>
    </pc:docChg>
  </pc:docChgLst>
  <pc:docChgLst>
    <pc:chgData name="Hassan Moddather" userId="84cd2103f36ef0dc" providerId="LiveId" clId="{3CBE975C-B211-4A38-ADCC-DC1B43D5B99E}"/>
    <pc:docChg chg="addSld modSld">
      <pc:chgData name="Hassan Moddather" userId="84cd2103f36ef0dc" providerId="LiveId" clId="{3CBE975C-B211-4A38-ADCC-DC1B43D5B99E}" dt="2023-04-15T10:53:34.743" v="0"/>
      <pc:docMkLst>
        <pc:docMk/>
      </pc:docMkLst>
      <pc:sldChg chg="add">
        <pc:chgData name="Hassan Moddather" userId="84cd2103f36ef0dc" providerId="LiveId" clId="{3CBE975C-B211-4A38-ADCC-DC1B43D5B99E}" dt="2023-04-15T10:53:34.743" v="0"/>
        <pc:sldMkLst>
          <pc:docMk/>
          <pc:sldMk cId="1832840326" sldId="4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EG"/>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8C05F434-6CCA-4BDE-85E1-432352A467E9}" type="datetimeFigureOut">
              <a:rPr lang="ar-EG" smtClean="0"/>
              <a:t>29/05/1445</a:t>
            </a:fld>
            <a:endParaRPr lang="ar-EG"/>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EG"/>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EG"/>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9895B7B-541A-4295-BA7E-8CD2FDB3948F}" type="slidenum">
              <a:rPr lang="ar-EG" smtClean="0"/>
              <a:t>‹#›</a:t>
            </a:fld>
            <a:endParaRPr lang="ar-EG"/>
          </a:p>
        </p:txBody>
      </p:sp>
    </p:spTree>
    <p:extLst>
      <p:ext uri="{BB962C8B-B14F-4D97-AF65-F5344CB8AC3E}">
        <p14:creationId xmlns:p14="http://schemas.microsoft.com/office/powerpoint/2010/main" val="103313013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p:txBody>
      </p:sp>
      <p:sp>
        <p:nvSpPr>
          <p:cNvPr id="4" name="عنصر نائب لرقم الشريحة 3"/>
          <p:cNvSpPr>
            <a:spLocks noGrp="1"/>
          </p:cNvSpPr>
          <p:nvPr>
            <p:ph type="sldNum" sz="quarter" idx="5"/>
          </p:nvPr>
        </p:nvSpPr>
        <p:spPr/>
        <p:txBody>
          <a:bodyPr/>
          <a:lstStyle/>
          <a:p>
            <a:fld id="{AC9ED8D1-4334-4964-8D2E-D7A9C856A158}" type="slidenum">
              <a:rPr lang="en-GB" smtClean="0"/>
              <a:t>11</a:t>
            </a:fld>
            <a:endParaRPr lang="en-GB"/>
          </a:p>
        </p:txBody>
      </p:sp>
    </p:spTree>
    <p:extLst>
      <p:ext uri="{BB962C8B-B14F-4D97-AF65-F5344CB8AC3E}">
        <p14:creationId xmlns:p14="http://schemas.microsoft.com/office/powerpoint/2010/main" val="288751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عنوان ومحتوى">
    <p:spTree>
      <p:nvGrpSpPr>
        <p:cNvPr id="1" name=""/>
        <p:cNvGrpSpPr/>
        <p:nvPr/>
      </p:nvGrpSpPr>
      <p:grpSpPr>
        <a:xfrm>
          <a:off x="0" y="0"/>
          <a:ext cx="0" cy="0"/>
          <a:chOff x="0" y="0"/>
          <a:chExt cx="0" cy="0"/>
        </a:xfrm>
      </p:grpSpPr>
      <p:sp>
        <p:nvSpPr>
          <p:cNvPr id="51" name="ds">
            <a:extLst>
              <a:ext uri="{FF2B5EF4-FFF2-40B4-BE49-F238E27FC236}">
                <a16:creationId xmlns:a16="http://schemas.microsoft.com/office/drawing/2014/main" id="{0CC0C4B9-5E7F-A484-AA0F-E26A2CF96592}"/>
              </a:ext>
            </a:extLst>
          </p:cNvPr>
          <p:cNvSpPr/>
          <p:nvPr userDrawn="1"/>
        </p:nvSpPr>
        <p:spPr>
          <a:xfrm rot="10800000">
            <a:off x="162952" y="-1911120"/>
            <a:ext cx="5342806" cy="2608516"/>
          </a:xfrm>
          <a:custGeom>
            <a:avLst/>
            <a:gdLst/>
            <a:ahLst/>
            <a:cxnLst/>
            <a:rect l="l" t="t" r="r" b="b"/>
            <a:pathLst>
              <a:path w="48269" h="23567" extrusionOk="0">
                <a:moveTo>
                  <a:pt x="30773" y="171"/>
                </a:moveTo>
                <a:cubicBezTo>
                  <a:pt x="30794" y="171"/>
                  <a:pt x="30816" y="171"/>
                  <a:pt x="30837" y="171"/>
                </a:cubicBezTo>
                <a:cubicBezTo>
                  <a:pt x="30971" y="174"/>
                  <a:pt x="31105" y="176"/>
                  <a:pt x="31238" y="183"/>
                </a:cubicBezTo>
                <a:cubicBezTo>
                  <a:pt x="31322" y="188"/>
                  <a:pt x="31406" y="192"/>
                  <a:pt x="31489" y="198"/>
                </a:cubicBezTo>
                <a:cubicBezTo>
                  <a:pt x="31708" y="216"/>
                  <a:pt x="31927" y="237"/>
                  <a:pt x="32143" y="271"/>
                </a:cubicBezTo>
                <a:cubicBezTo>
                  <a:pt x="32267" y="290"/>
                  <a:pt x="32391" y="309"/>
                  <a:pt x="32515" y="333"/>
                </a:cubicBezTo>
                <a:cubicBezTo>
                  <a:pt x="32427" y="331"/>
                  <a:pt x="32340" y="329"/>
                  <a:pt x="32253" y="329"/>
                </a:cubicBezTo>
                <a:cubicBezTo>
                  <a:pt x="32234" y="329"/>
                  <a:pt x="32214" y="329"/>
                  <a:pt x="32195" y="330"/>
                </a:cubicBezTo>
                <a:cubicBezTo>
                  <a:pt x="32068" y="332"/>
                  <a:pt x="31939" y="333"/>
                  <a:pt x="31814" y="340"/>
                </a:cubicBezTo>
                <a:cubicBezTo>
                  <a:pt x="31685" y="347"/>
                  <a:pt x="31558" y="355"/>
                  <a:pt x="31431" y="364"/>
                </a:cubicBezTo>
                <a:cubicBezTo>
                  <a:pt x="31300" y="374"/>
                  <a:pt x="31168" y="385"/>
                  <a:pt x="31038" y="400"/>
                </a:cubicBezTo>
                <a:cubicBezTo>
                  <a:pt x="30911" y="415"/>
                  <a:pt x="30782" y="429"/>
                  <a:pt x="30656" y="450"/>
                </a:cubicBezTo>
                <a:cubicBezTo>
                  <a:pt x="30529" y="471"/>
                  <a:pt x="30405" y="491"/>
                  <a:pt x="30279" y="516"/>
                </a:cubicBezTo>
                <a:cubicBezTo>
                  <a:pt x="30154" y="541"/>
                  <a:pt x="30029" y="566"/>
                  <a:pt x="29905" y="593"/>
                </a:cubicBezTo>
                <a:cubicBezTo>
                  <a:pt x="29876" y="600"/>
                  <a:pt x="29847" y="606"/>
                  <a:pt x="29818" y="613"/>
                </a:cubicBezTo>
                <a:cubicBezTo>
                  <a:pt x="29624" y="588"/>
                  <a:pt x="29428" y="565"/>
                  <a:pt x="29231" y="553"/>
                </a:cubicBezTo>
                <a:lnTo>
                  <a:pt x="29231" y="554"/>
                </a:lnTo>
                <a:cubicBezTo>
                  <a:pt x="29039" y="541"/>
                  <a:pt x="28846" y="533"/>
                  <a:pt x="28653" y="533"/>
                </a:cubicBezTo>
                <a:cubicBezTo>
                  <a:pt x="28564" y="533"/>
                  <a:pt x="28476" y="535"/>
                  <a:pt x="28387" y="539"/>
                </a:cubicBezTo>
                <a:cubicBezTo>
                  <a:pt x="28320" y="541"/>
                  <a:pt x="28252" y="544"/>
                  <a:pt x="28185" y="549"/>
                </a:cubicBezTo>
                <a:cubicBezTo>
                  <a:pt x="28316" y="512"/>
                  <a:pt x="28447" y="474"/>
                  <a:pt x="28580" y="444"/>
                </a:cubicBezTo>
                <a:cubicBezTo>
                  <a:pt x="28670" y="421"/>
                  <a:pt x="28760" y="401"/>
                  <a:pt x="28852" y="382"/>
                </a:cubicBezTo>
                <a:cubicBezTo>
                  <a:pt x="29059" y="339"/>
                  <a:pt x="29279" y="295"/>
                  <a:pt x="29501" y="265"/>
                </a:cubicBezTo>
                <a:cubicBezTo>
                  <a:pt x="29723" y="234"/>
                  <a:pt x="29945" y="208"/>
                  <a:pt x="30169" y="192"/>
                </a:cubicBezTo>
                <a:cubicBezTo>
                  <a:pt x="30370" y="181"/>
                  <a:pt x="30572" y="171"/>
                  <a:pt x="30773" y="171"/>
                </a:cubicBezTo>
                <a:close/>
                <a:moveTo>
                  <a:pt x="32883" y="514"/>
                </a:moveTo>
                <a:cubicBezTo>
                  <a:pt x="32922" y="517"/>
                  <a:pt x="32961" y="519"/>
                  <a:pt x="33001" y="523"/>
                </a:cubicBezTo>
                <a:cubicBezTo>
                  <a:pt x="33153" y="535"/>
                  <a:pt x="33316" y="550"/>
                  <a:pt x="33479" y="571"/>
                </a:cubicBezTo>
                <a:cubicBezTo>
                  <a:pt x="33633" y="618"/>
                  <a:pt x="33787" y="669"/>
                  <a:pt x="33940" y="723"/>
                </a:cubicBezTo>
                <a:cubicBezTo>
                  <a:pt x="33941" y="723"/>
                  <a:pt x="33943" y="725"/>
                  <a:pt x="33944" y="725"/>
                </a:cubicBezTo>
                <a:cubicBezTo>
                  <a:pt x="34024" y="755"/>
                  <a:pt x="34107" y="786"/>
                  <a:pt x="34190" y="818"/>
                </a:cubicBezTo>
                <a:cubicBezTo>
                  <a:pt x="34072" y="794"/>
                  <a:pt x="33953" y="773"/>
                  <a:pt x="33834" y="757"/>
                </a:cubicBezTo>
                <a:cubicBezTo>
                  <a:pt x="33744" y="744"/>
                  <a:pt x="33654" y="734"/>
                  <a:pt x="33564" y="726"/>
                </a:cubicBezTo>
                <a:cubicBezTo>
                  <a:pt x="33519" y="721"/>
                  <a:pt x="33474" y="718"/>
                  <a:pt x="33429" y="714"/>
                </a:cubicBezTo>
                <a:cubicBezTo>
                  <a:pt x="33337" y="706"/>
                  <a:pt x="33240" y="700"/>
                  <a:pt x="33147" y="697"/>
                </a:cubicBezTo>
                <a:cubicBezTo>
                  <a:pt x="33026" y="693"/>
                  <a:pt x="32904" y="690"/>
                  <a:pt x="32782" y="690"/>
                </a:cubicBezTo>
                <a:cubicBezTo>
                  <a:pt x="32640" y="690"/>
                  <a:pt x="32497" y="693"/>
                  <a:pt x="32356" y="704"/>
                </a:cubicBezTo>
                <a:cubicBezTo>
                  <a:pt x="32205" y="714"/>
                  <a:pt x="32055" y="727"/>
                  <a:pt x="31905" y="743"/>
                </a:cubicBezTo>
                <a:cubicBezTo>
                  <a:pt x="32158" y="675"/>
                  <a:pt x="32412" y="614"/>
                  <a:pt x="32668" y="557"/>
                </a:cubicBezTo>
                <a:cubicBezTo>
                  <a:pt x="32733" y="544"/>
                  <a:pt x="32808" y="529"/>
                  <a:pt x="32883" y="514"/>
                </a:cubicBezTo>
                <a:close/>
                <a:moveTo>
                  <a:pt x="32176" y="495"/>
                </a:moveTo>
                <a:cubicBezTo>
                  <a:pt x="32061" y="525"/>
                  <a:pt x="31945" y="555"/>
                  <a:pt x="31831" y="588"/>
                </a:cubicBezTo>
                <a:cubicBezTo>
                  <a:pt x="31654" y="640"/>
                  <a:pt x="31478" y="692"/>
                  <a:pt x="31303" y="752"/>
                </a:cubicBezTo>
                <a:cubicBezTo>
                  <a:pt x="31222" y="780"/>
                  <a:pt x="31141" y="808"/>
                  <a:pt x="31061" y="837"/>
                </a:cubicBezTo>
                <a:cubicBezTo>
                  <a:pt x="30938" y="805"/>
                  <a:pt x="30815" y="778"/>
                  <a:pt x="30690" y="753"/>
                </a:cubicBezTo>
                <a:cubicBezTo>
                  <a:pt x="30584" y="734"/>
                  <a:pt x="30477" y="713"/>
                  <a:pt x="30371" y="695"/>
                </a:cubicBezTo>
                <a:cubicBezTo>
                  <a:pt x="30517" y="668"/>
                  <a:pt x="30662" y="644"/>
                  <a:pt x="30808" y="622"/>
                </a:cubicBezTo>
                <a:cubicBezTo>
                  <a:pt x="30976" y="595"/>
                  <a:pt x="31145" y="570"/>
                  <a:pt x="31315" y="553"/>
                </a:cubicBezTo>
                <a:cubicBezTo>
                  <a:pt x="31439" y="539"/>
                  <a:pt x="31564" y="527"/>
                  <a:pt x="31688" y="517"/>
                </a:cubicBezTo>
                <a:cubicBezTo>
                  <a:pt x="31851" y="507"/>
                  <a:pt x="32013" y="498"/>
                  <a:pt x="32176" y="495"/>
                </a:cubicBezTo>
                <a:close/>
                <a:moveTo>
                  <a:pt x="29872" y="794"/>
                </a:moveTo>
                <a:cubicBezTo>
                  <a:pt x="29884" y="796"/>
                  <a:pt x="29895" y="797"/>
                  <a:pt x="29908" y="800"/>
                </a:cubicBezTo>
                <a:cubicBezTo>
                  <a:pt x="30118" y="834"/>
                  <a:pt x="30327" y="874"/>
                  <a:pt x="30535" y="916"/>
                </a:cubicBezTo>
                <a:cubicBezTo>
                  <a:pt x="30598" y="930"/>
                  <a:pt x="30659" y="944"/>
                  <a:pt x="30720" y="957"/>
                </a:cubicBezTo>
                <a:cubicBezTo>
                  <a:pt x="30538" y="1003"/>
                  <a:pt x="30357" y="1053"/>
                  <a:pt x="30178" y="1111"/>
                </a:cubicBezTo>
                <a:cubicBezTo>
                  <a:pt x="29960" y="1183"/>
                  <a:pt x="29742" y="1259"/>
                  <a:pt x="29528" y="1347"/>
                </a:cubicBezTo>
                <a:cubicBezTo>
                  <a:pt x="29233" y="1468"/>
                  <a:pt x="28940" y="1598"/>
                  <a:pt x="28656" y="1745"/>
                </a:cubicBezTo>
                <a:cubicBezTo>
                  <a:pt x="28626" y="1762"/>
                  <a:pt x="28596" y="1777"/>
                  <a:pt x="28566" y="1793"/>
                </a:cubicBezTo>
                <a:cubicBezTo>
                  <a:pt x="28524" y="1790"/>
                  <a:pt x="28480" y="1787"/>
                  <a:pt x="28437" y="1786"/>
                </a:cubicBezTo>
                <a:cubicBezTo>
                  <a:pt x="28308" y="1781"/>
                  <a:pt x="28179" y="1778"/>
                  <a:pt x="28051" y="1778"/>
                </a:cubicBezTo>
                <a:cubicBezTo>
                  <a:pt x="27928" y="1778"/>
                  <a:pt x="27805" y="1781"/>
                  <a:pt x="27683" y="1788"/>
                </a:cubicBezTo>
                <a:cubicBezTo>
                  <a:pt x="27468" y="1801"/>
                  <a:pt x="27254" y="1816"/>
                  <a:pt x="27041" y="1842"/>
                </a:cubicBezTo>
                <a:cubicBezTo>
                  <a:pt x="26987" y="1848"/>
                  <a:pt x="26931" y="1855"/>
                  <a:pt x="26877" y="1862"/>
                </a:cubicBezTo>
                <a:cubicBezTo>
                  <a:pt x="27082" y="1757"/>
                  <a:pt x="27290" y="1654"/>
                  <a:pt x="27502" y="1561"/>
                </a:cubicBezTo>
                <a:cubicBezTo>
                  <a:pt x="27709" y="1469"/>
                  <a:pt x="27920" y="1383"/>
                  <a:pt x="28131" y="1302"/>
                </a:cubicBezTo>
                <a:cubicBezTo>
                  <a:pt x="28421" y="1197"/>
                  <a:pt x="28722" y="1093"/>
                  <a:pt x="29028" y="1006"/>
                </a:cubicBezTo>
                <a:cubicBezTo>
                  <a:pt x="29203" y="958"/>
                  <a:pt x="29378" y="909"/>
                  <a:pt x="29554" y="867"/>
                </a:cubicBezTo>
                <a:cubicBezTo>
                  <a:pt x="29660" y="842"/>
                  <a:pt x="29766" y="818"/>
                  <a:pt x="29872" y="794"/>
                </a:cubicBezTo>
                <a:close/>
                <a:moveTo>
                  <a:pt x="28658" y="701"/>
                </a:moveTo>
                <a:cubicBezTo>
                  <a:pt x="28752" y="701"/>
                  <a:pt x="28848" y="703"/>
                  <a:pt x="28944" y="706"/>
                </a:cubicBezTo>
                <a:cubicBezTo>
                  <a:pt x="29040" y="710"/>
                  <a:pt x="29136" y="715"/>
                  <a:pt x="29231" y="722"/>
                </a:cubicBezTo>
                <a:cubicBezTo>
                  <a:pt x="29263" y="725"/>
                  <a:pt x="29304" y="728"/>
                  <a:pt x="29345" y="732"/>
                </a:cubicBezTo>
                <a:cubicBezTo>
                  <a:pt x="29312" y="741"/>
                  <a:pt x="29279" y="750"/>
                  <a:pt x="29245" y="760"/>
                </a:cubicBezTo>
                <a:cubicBezTo>
                  <a:pt x="28983" y="835"/>
                  <a:pt x="28722" y="915"/>
                  <a:pt x="28466" y="1008"/>
                </a:cubicBezTo>
                <a:cubicBezTo>
                  <a:pt x="28206" y="1100"/>
                  <a:pt x="27946" y="1197"/>
                  <a:pt x="27692" y="1304"/>
                </a:cubicBezTo>
                <a:cubicBezTo>
                  <a:pt x="27442" y="1409"/>
                  <a:pt x="27193" y="1520"/>
                  <a:pt x="26950" y="1639"/>
                </a:cubicBezTo>
                <a:cubicBezTo>
                  <a:pt x="26751" y="1736"/>
                  <a:pt x="26554" y="1837"/>
                  <a:pt x="26360" y="1942"/>
                </a:cubicBezTo>
                <a:cubicBezTo>
                  <a:pt x="26297" y="1952"/>
                  <a:pt x="26235" y="1964"/>
                  <a:pt x="26172" y="1976"/>
                </a:cubicBezTo>
                <a:cubicBezTo>
                  <a:pt x="25947" y="2020"/>
                  <a:pt x="25723" y="2068"/>
                  <a:pt x="25502" y="2127"/>
                </a:cubicBezTo>
                <a:cubicBezTo>
                  <a:pt x="25238" y="2197"/>
                  <a:pt x="24976" y="2271"/>
                  <a:pt x="24719" y="2363"/>
                </a:cubicBezTo>
                <a:cubicBezTo>
                  <a:pt x="24619" y="2398"/>
                  <a:pt x="24520" y="2435"/>
                  <a:pt x="24421" y="2472"/>
                </a:cubicBezTo>
                <a:cubicBezTo>
                  <a:pt x="24424" y="2469"/>
                  <a:pt x="24426" y="2467"/>
                  <a:pt x="24429" y="2465"/>
                </a:cubicBezTo>
                <a:cubicBezTo>
                  <a:pt x="24529" y="2389"/>
                  <a:pt x="24630" y="2314"/>
                  <a:pt x="24731" y="2240"/>
                </a:cubicBezTo>
                <a:cubicBezTo>
                  <a:pt x="24939" y="2092"/>
                  <a:pt x="25149" y="1945"/>
                  <a:pt x="25368" y="1812"/>
                </a:cubicBezTo>
                <a:cubicBezTo>
                  <a:pt x="25585" y="1681"/>
                  <a:pt x="25804" y="1555"/>
                  <a:pt x="26028" y="1436"/>
                </a:cubicBezTo>
                <a:cubicBezTo>
                  <a:pt x="26261" y="1314"/>
                  <a:pt x="26497" y="1196"/>
                  <a:pt x="26737" y="1090"/>
                </a:cubicBezTo>
                <a:cubicBezTo>
                  <a:pt x="26865" y="1032"/>
                  <a:pt x="26993" y="975"/>
                  <a:pt x="27123" y="922"/>
                </a:cubicBezTo>
                <a:cubicBezTo>
                  <a:pt x="27229" y="879"/>
                  <a:pt x="27335" y="837"/>
                  <a:pt x="27442" y="796"/>
                </a:cubicBezTo>
                <a:cubicBezTo>
                  <a:pt x="27460" y="794"/>
                  <a:pt x="27479" y="792"/>
                  <a:pt x="27497" y="788"/>
                </a:cubicBezTo>
                <a:cubicBezTo>
                  <a:pt x="27626" y="771"/>
                  <a:pt x="27755" y="753"/>
                  <a:pt x="27884" y="742"/>
                </a:cubicBezTo>
                <a:cubicBezTo>
                  <a:pt x="27969" y="734"/>
                  <a:pt x="28056" y="727"/>
                  <a:pt x="28141" y="721"/>
                </a:cubicBezTo>
                <a:cubicBezTo>
                  <a:pt x="28297" y="712"/>
                  <a:pt x="28462" y="701"/>
                  <a:pt x="28629" y="701"/>
                </a:cubicBezTo>
                <a:close/>
                <a:moveTo>
                  <a:pt x="26540" y="986"/>
                </a:moveTo>
                <a:lnTo>
                  <a:pt x="26540" y="986"/>
                </a:lnTo>
                <a:cubicBezTo>
                  <a:pt x="26461" y="1021"/>
                  <a:pt x="26383" y="1059"/>
                  <a:pt x="26304" y="1099"/>
                </a:cubicBezTo>
                <a:cubicBezTo>
                  <a:pt x="26072" y="1215"/>
                  <a:pt x="25842" y="1335"/>
                  <a:pt x="25617" y="1467"/>
                </a:cubicBezTo>
                <a:cubicBezTo>
                  <a:pt x="25395" y="1596"/>
                  <a:pt x="25175" y="1729"/>
                  <a:pt x="24961" y="1872"/>
                </a:cubicBezTo>
                <a:cubicBezTo>
                  <a:pt x="24781" y="1993"/>
                  <a:pt x="24601" y="2115"/>
                  <a:pt x="24428" y="2245"/>
                </a:cubicBezTo>
                <a:cubicBezTo>
                  <a:pt x="24223" y="2399"/>
                  <a:pt x="24021" y="2555"/>
                  <a:pt x="23825" y="2718"/>
                </a:cubicBezTo>
                <a:cubicBezTo>
                  <a:pt x="23772" y="2742"/>
                  <a:pt x="23719" y="2766"/>
                  <a:pt x="23667" y="2789"/>
                </a:cubicBezTo>
                <a:cubicBezTo>
                  <a:pt x="23654" y="2785"/>
                  <a:pt x="23642" y="2779"/>
                  <a:pt x="23631" y="2774"/>
                </a:cubicBezTo>
                <a:cubicBezTo>
                  <a:pt x="23570" y="2748"/>
                  <a:pt x="23508" y="2721"/>
                  <a:pt x="23447" y="2695"/>
                </a:cubicBezTo>
                <a:cubicBezTo>
                  <a:pt x="23565" y="2588"/>
                  <a:pt x="23685" y="2484"/>
                  <a:pt x="23810" y="2387"/>
                </a:cubicBezTo>
                <a:cubicBezTo>
                  <a:pt x="23915" y="2304"/>
                  <a:pt x="24021" y="2225"/>
                  <a:pt x="24128" y="2146"/>
                </a:cubicBezTo>
                <a:cubicBezTo>
                  <a:pt x="24275" y="2046"/>
                  <a:pt x="24422" y="1946"/>
                  <a:pt x="24574" y="1855"/>
                </a:cubicBezTo>
                <a:cubicBezTo>
                  <a:pt x="24650" y="1809"/>
                  <a:pt x="24728" y="1763"/>
                  <a:pt x="24806" y="1719"/>
                </a:cubicBezTo>
                <a:cubicBezTo>
                  <a:pt x="24883" y="1676"/>
                  <a:pt x="24959" y="1635"/>
                  <a:pt x="25036" y="1594"/>
                </a:cubicBezTo>
                <a:cubicBezTo>
                  <a:pt x="25196" y="1512"/>
                  <a:pt x="25354" y="1430"/>
                  <a:pt x="25518" y="1359"/>
                </a:cubicBezTo>
                <a:cubicBezTo>
                  <a:pt x="25600" y="1322"/>
                  <a:pt x="25682" y="1286"/>
                  <a:pt x="25764" y="1251"/>
                </a:cubicBezTo>
                <a:cubicBezTo>
                  <a:pt x="25847" y="1218"/>
                  <a:pt x="25929" y="1185"/>
                  <a:pt x="26013" y="1154"/>
                </a:cubicBezTo>
                <a:cubicBezTo>
                  <a:pt x="26166" y="1100"/>
                  <a:pt x="26329" y="1042"/>
                  <a:pt x="26497" y="997"/>
                </a:cubicBezTo>
                <a:lnTo>
                  <a:pt x="26540" y="986"/>
                </a:lnTo>
                <a:close/>
                <a:moveTo>
                  <a:pt x="23302" y="2829"/>
                </a:moveTo>
                <a:cubicBezTo>
                  <a:pt x="23350" y="2849"/>
                  <a:pt x="23399" y="2870"/>
                  <a:pt x="23447" y="2892"/>
                </a:cubicBezTo>
                <a:cubicBezTo>
                  <a:pt x="23305" y="2960"/>
                  <a:pt x="23164" y="3031"/>
                  <a:pt x="23026" y="3103"/>
                </a:cubicBezTo>
                <a:cubicBezTo>
                  <a:pt x="23082" y="3045"/>
                  <a:pt x="23139" y="2986"/>
                  <a:pt x="23198" y="2929"/>
                </a:cubicBezTo>
                <a:cubicBezTo>
                  <a:pt x="23232" y="2896"/>
                  <a:pt x="23267" y="2862"/>
                  <a:pt x="23302" y="2829"/>
                </a:cubicBezTo>
                <a:close/>
                <a:moveTo>
                  <a:pt x="25885" y="2212"/>
                </a:moveTo>
                <a:cubicBezTo>
                  <a:pt x="25791" y="2269"/>
                  <a:pt x="25700" y="2326"/>
                  <a:pt x="25609" y="2385"/>
                </a:cubicBezTo>
                <a:cubicBezTo>
                  <a:pt x="25374" y="2539"/>
                  <a:pt x="25144" y="2698"/>
                  <a:pt x="24923" y="2872"/>
                </a:cubicBezTo>
                <a:cubicBezTo>
                  <a:pt x="24820" y="2954"/>
                  <a:pt x="24717" y="3036"/>
                  <a:pt x="24617" y="3122"/>
                </a:cubicBezTo>
                <a:cubicBezTo>
                  <a:pt x="24529" y="3122"/>
                  <a:pt x="24440" y="3122"/>
                  <a:pt x="24353" y="3124"/>
                </a:cubicBezTo>
                <a:cubicBezTo>
                  <a:pt x="24348" y="3122"/>
                  <a:pt x="24344" y="3120"/>
                  <a:pt x="24340" y="3118"/>
                </a:cubicBezTo>
                <a:cubicBezTo>
                  <a:pt x="24194" y="3043"/>
                  <a:pt x="24050" y="2970"/>
                  <a:pt x="23902" y="2899"/>
                </a:cubicBezTo>
                <a:cubicBezTo>
                  <a:pt x="23931" y="2875"/>
                  <a:pt x="23960" y="2851"/>
                  <a:pt x="23989" y="2825"/>
                </a:cubicBezTo>
                <a:cubicBezTo>
                  <a:pt x="24037" y="2806"/>
                  <a:pt x="24086" y="2785"/>
                  <a:pt x="24134" y="2765"/>
                </a:cubicBezTo>
                <a:cubicBezTo>
                  <a:pt x="24259" y="2717"/>
                  <a:pt x="24384" y="2668"/>
                  <a:pt x="24510" y="2622"/>
                </a:cubicBezTo>
                <a:cubicBezTo>
                  <a:pt x="24765" y="2531"/>
                  <a:pt x="25022" y="2443"/>
                  <a:pt x="25283" y="2369"/>
                </a:cubicBezTo>
                <a:cubicBezTo>
                  <a:pt x="25415" y="2332"/>
                  <a:pt x="25545" y="2294"/>
                  <a:pt x="25677" y="2262"/>
                </a:cubicBezTo>
                <a:cubicBezTo>
                  <a:pt x="25746" y="2244"/>
                  <a:pt x="25816" y="2228"/>
                  <a:pt x="25885" y="2212"/>
                </a:cubicBezTo>
                <a:close/>
                <a:moveTo>
                  <a:pt x="18131" y="2230"/>
                </a:moveTo>
                <a:cubicBezTo>
                  <a:pt x="18159" y="2230"/>
                  <a:pt x="18187" y="2230"/>
                  <a:pt x="18216" y="2232"/>
                </a:cubicBezTo>
                <a:cubicBezTo>
                  <a:pt x="18310" y="2234"/>
                  <a:pt x="18403" y="2237"/>
                  <a:pt x="18497" y="2244"/>
                </a:cubicBezTo>
                <a:cubicBezTo>
                  <a:pt x="18631" y="2256"/>
                  <a:pt x="18765" y="2267"/>
                  <a:pt x="18897" y="2290"/>
                </a:cubicBezTo>
                <a:cubicBezTo>
                  <a:pt x="18970" y="2303"/>
                  <a:pt x="19043" y="2316"/>
                  <a:pt x="19116" y="2332"/>
                </a:cubicBezTo>
                <a:cubicBezTo>
                  <a:pt x="19232" y="2359"/>
                  <a:pt x="19349" y="2386"/>
                  <a:pt x="19463" y="2421"/>
                </a:cubicBezTo>
                <a:cubicBezTo>
                  <a:pt x="19551" y="2448"/>
                  <a:pt x="19639" y="2475"/>
                  <a:pt x="19724" y="2506"/>
                </a:cubicBezTo>
                <a:cubicBezTo>
                  <a:pt x="19765" y="2521"/>
                  <a:pt x="19805" y="2536"/>
                  <a:pt x="19845" y="2550"/>
                </a:cubicBezTo>
                <a:cubicBezTo>
                  <a:pt x="19975" y="2602"/>
                  <a:pt x="20104" y="2653"/>
                  <a:pt x="20230" y="2713"/>
                </a:cubicBezTo>
                <a:cubicBezTo>
                  <a:pt x="20311" y="2749"/>
                  <a:pt x="20389" y="2788"/>
                  <a:pt x="20468" y="2829"/>
                </a:cubicBezTo>
                <a:cubicBezTo>
                  <a:pt x="20505" y="2848"/>
                  <a:pt x="20542" y="2868"/>
                  <a:pt x="20579" y="2886"/>
                </a:cubicBezTo>
                <a:lnTo>
                  <a:pt x="20588" y="2892"/>
                </a:lnTo>
                <a:cubicBezTo>
                  <a:pt x="20507" y="2894"/>
                  <a:pt x="20427" y="2897"/>
                  <a:pt x="20347" y="2903"/>
                </a:cubicBezTo>
                <a:cubicBezTo>
                  <a:pt x="20093" y="2920"/>
                  <a:pt x="19840" y="2946"/>
                  <a:pt x="19589" y="2995"/>
                </a:cubicBezTo>
                <a:cubicBezTo>
                  <a:pt x="19386" y="3034"/>
                  <a:pt x="19184" y="3078"/>
                  <a:pt x="18985" y="3135"/>
                </a:cubicBezTo>
                <a:cubicBezTo>
                  <a:pt x="18977" y="3137"/>
                  <a:pt x="18969" y="3139"/>
                  <a:pt x="18962" y="3140"/>
                </a:cubicBezTo>
                <a:cubicBezTo>
                  <a:pt x="18911" y="3100"/>
                  <a:pt x="18859" y="3060"/>
                  <a:pt x="18806" y="3021"/>
                </a:cubicBezTo>
                <a:cubicBezTo>
                  <a:pt x="18629" y="2893"/>
                  <a:pt x="18448" y="2771"/>
                  <a:pt x="18256" y="2666"/>
                </a:cubicBezTo>
                <a:cubicBezTo>
                  <a:pt x="18179" y="2624"/>
                  <a:pt x="18098" y="2578"/>
                  <a:pt x="18019" y="2541"/>
                </a:cubicBezTo>
                <a:cubicBezTo>
                  <a:pt x="17941" y="2504"/>
                  <a:pt x="17864" y="2469"/>
                  <a:pt x="17784" y="2437"/>
                </a:cubicBezTo>
                <a:cubicBezTo>
                  <a:pt x="17745" y="2422"/>
                  <a:pt x="17706" y="2407"/>
                  <a:pt x="17666" y="2392"/>
                </a:cubicBezTo>
                <a:cubicBezTo>
                  <a:pt x="17624" y="2376"/>
                  <a:pt x="17581" y="2361"/>
                  <a:pt x="17538" y="2348"/>
                </a:cubicBezTo>
                <a:cubicBezTo>
                  <a:pt x="17494" y="2334"/>
                  <a:pt x="17452" y="2322"/>
                  <a:pt x="17408" y="2308"/>
                </a:cubicBezTo>
                <a:cubicBezTo>
                  <a:pt x="17386" y="2302"/>
                  <a:pt x="17364" y="2296"/>
                  <a:pt x="17342" y="2290"/>
                </a:cubicBezTo>
                <a:cubicBezTo>
                  <a:pt x="17359" y="2287"/>
                  <a:pt x="17375" y="2285"/>
                  <a:pt x="17393" y="2282"/>
                </a:cubicBezTo>
                <a:cubicBezTo>
                  <a:pt x="17479" y="2270"/>
                  <a:pt x="17567" y="2260"/>
                  <a:pt x="17654" y="2252"/>
                </a:cubicBezTo>
                <a:cubicBezTo>
                  <a:pt x="17698" y="2249"/>
                  <a:pt x="17743" y="2247"/>
                  <a:pt x="17786" y="2243"/>
                </a:cubicBezTo>
                <a:cubicBezTo>
                  <a:pt x="17901" y="2237"/>
                  <a:pt x="18016" y="2230"/>
                  <a:pt x="18131" y="2230"/>
                </a:cubicBezTo>
                <a:close/>
                <a:moveTo>
                  <a:pt x="23751" y="3034"/>
                </a:moveTo>
                <a:cubicBezTo>
                  <a:pt x="23829" y="3071"/>
                  <a:pt x="23907" y="3108"/>
                  <a:pt x="23984" y="3146"/>
                </a:cubicBezTo>
                <a:cubicBezTo>
                  <a:pt x="23848" y="3157"/>
                  <a:pt x="23713" y="3170"/>
                  <a:pt x="23579" y="3190"/>
                </a:cubicBezTo>
                <a:cubicBezTo>
                  <a:pt x="23635" y="3137"/>
                  <a:pt x="23693" y="3085"/>
                  <a:pt x="23751" y="3034"/>
                </a:cubicBezTo>
                <a:close/>
                <a:moveTo>
                  <a:pt x="23402" y="3092"/>
                </a:moveTo>
                <a:cubicBezTo>
                  <a:pt x="23347" y="3144"/>
                  <a:pt x="23290" y="3197"/>
                  <a:pt x="23236" y="3250"/>
                </a:cubicBezTo>
                <a:cubicBezTo>
                  <a:pt x="23205" y="3257"/>
                  <a:pt x="23173" y="3264"/>
                  <a:pt x="23145" y="3271"/>
                </a:cubicBezTo>
                <a:cubicBezTo>
                  <a:pt x="23125" y="3265"/>
                  <a:pt x="23107" y="3258"/>
                  <a:pt x="23089" y="3253"/>
                </a:cubicBezTo>
                <a:lnTo>
                  <a:pt x="23089" y="3253"/>
                </a:lnTo>
                <a:cubicBezTo>
                  <a:pt x="23193" y="3198"/>
                  <a:pt x="23296" y="3144"/>
                  <a:pt x="23402" y="3092"/>
                </a:cubicBezTo>
                <a:close/>
                <a:moveTo>
                  <a:pt x="28257" y="1960"/>
                </a:moveTo>
                <a:cubicBezTo>
                  <a:pt x="28188" y="1999"/>
                  <a:pt x="28119" y="2039"/>
                  <a:pt x="28051" y="2078"/>
                </a:cubicBezTo>
                <a:cubicBezTo>
                  <a:pt x="27817" y="2217"/>
                  <a:pt x="27584" y="2360"/>
                  <a:pt x="27360" y="2515"/>
                </a:cubicBezTo>
                <a:cubicBezTo>
                  <a:pt x="27168" y="2646"/>
                  <a:pt x="26978" y="2781"/>
                  <a:pt x="26797" y="2926"/>
                </a:cubicBezTo>
                <a:cubicBezTo>
                  <a:pt x="26630" y="3060"/>
                  <a:pt x="26463" y="3196"/>
                  <a:pt x="26305" y="3340"/>
                </a:cubicBezTo>
                <a:cubicBezTo>
                  <a:pt x="26117" y="3297"/>
                  <a:pt x="25929" y="3257"/>
                  <a:pt x="25738" y="3227"/>
                </a:cubicBezTo>
                <a:cubicBezTo>
                  <a:pt x="25506" y="3190"/>
                  <a:pt x="25274" y="3158"/>
                  <a:pt x="25041" y="3142"/>
                </a:cubicBezTo>
                <a:cubicBezTo>
                  <a:pt x="24988" y="3138"/>
                  <a:pt x="24935" y="3135"/>
                  <a:pt x="24881" y="3131"/>
                </a:cubicBezTo>
                <a:cubicBezTo>
                  <a:pt x="24930" y="3093"/>
                  <a:pt x="24978" y="3055"/>
                  <a:pt x="25028" y="3017"/>
                </a:cubicBezTo>
                <a:cubicBezTo>
                  <a:pt x="25099" y="2963"/>
                  <a:pt x="25170" y="2911"/>
                  <a:pt x="25242" y="2859"/>
                </a:cubicBezTo>
                <a:cubicBezTo>
                  <a:pt x="25506" y="2672"/>
                  <a:pt x="25774" y="2490"/>
                  <a:pt x="26051" y="2325"/>
                </a:cubicBezTo>
                <a:cubicBezTo>
                  <a:pt x="26177" y="2250"/>
                  <a:pt x="26304" y="2176"/>
                  <a:pt x="26431" y="2105"/>
                </a:cubicBezTo>
                <a:cubicBezTo>
                  <a:pt x="26517" y="2091"/>
                  <a:pt x="26602" y="2077"/>
                  <a:pt x="26687" y="2065"/>
                </a:cubicBezTo>
                <a:cubicBezTo>
                  <a:pt x="26813" y="2047"/>
                  <a:pt x="26938" y="2030"/>
                  <a:pt x="27064" y="2017"/>
                </a:cubicBezTo>
                <a:cubicBezTo>
                  <a:pt x="27188" y="2004"/>
                  <a:pt x="27311" y="1993"/>
                  <a:pt x="27435" y="1983"/>
                </a:cubicBezTo>
                <a:cubicBezTo>
                  <a:pt x="27641" y="1969"/>
                  <a:pt x="27849" y="1960"/>
                  <a:pt x="28057" y="1960"/>
                </a:cubicBezTo>
                <a:close/>
                <a:moveTo>
                  <a:pt x="16925" y="2374"/>
                </a:moveTo>
                <a:cubicBezTo>
                  <a:pt x="16941" y="2376"/>
                  <a:pt x="16956" y="2378"/>
                  <a:pt x="16972" y="2382"/>
                </a:cubicBezTo>
                <a:cubicBezTo>
                  <a:pt x="17060" y="2394"/>
                  <a:pt x="17148" y="2412"/>
                  <a:pt x="17236" y="2430"/>
                </a:cubicBezTo>
                <a:cubicBezTo>
                  <a:pt x="17323" y="2450"/>
                  <a:pt x="17411" y="2473"/>
                  <a:pt x="17499" y="2500"/>
                </a:cubicBezTo>
                <a:cubicBezTo>
                  <a:pt x="17538" y="2513"/>
                  <a:pt x="17577" y="2527"/>
                  <a:pt x="17618" y="2540"/>
                </a:cubicBezTo>
                <a:cubicBezTo>
                  <a:pt x="17693" y="2568"/>
                  <a:pt x="17769" y="2600"/>
                  <a:pt x="17844" y="2633"/>
                </a:cubicBezTo>
                <a:cubicBezTo>
                  <a:pt x="17923" y="2668"/>
                  <a:pt x="17999" y="2706"/>
                  <a:pt x="18075" y="2747"/>
                </a:cubicBezTo>
                <a:cubicBezTo>
                  <a:pt x="18180" y="2804"/>
                  <a:pt x="18293" y="2868"/>
                  <a:pt x="18401" y="2941"/>
                </a:cubicBezTo>
                <a:cubicBezTo>
                  <a:pt x="18474" y="2988"/>
                  <a:pt x="18544" y="3036"/>
                  <a:pt x="18613" y="3087"/>
                </a:cubicBezTo>
                <a:cubicBezTo>
                  <a:pt x="18659" y="3122"/>
                  <a:pt x="18710" y="3160"/>
                  <a:pt x="18761" y="3199"/>
                </a:cubicBezTo>
                <a:cubicBezTo>
                  <a:pt x="18601" y="3248"/>
                  <a:pt x="18441" y="3300"/>
                  <a:pt x="18284" y="3356"/>
                </a:cubicBezTo>
                <a:cubicBezTo>
                  <a:pt x="18089" y="3427"/>
                  <a:pt x="17895" y="3502"/>
                  <a:pt x="17704" y="3583"/>
                </a:cubicBezTo>
                <a:cubicBezTo>
                  <a:pt x="17692" y="3588"/>
                  <a:pt x="17679" y="3593"/>
                  <a:pt x="17666" y="3599"/>
                </a:cubicBezTo>
                <a:cubicBezTo>
                  <a:pt x="17495" y="3553"/>
                  <a:pt x="17323" y="3510"/>
                  <a:pt x="17149" y="3480"/>
                </a:cubicBezTo>
                <a:cubicBezTo>
                  <a:pt x="17022" y="3459"/>
                  <a:pt x="16895" y="3437"/>
                  <a:pt x="16766" y="3423"/>
                </a:cubicBezTo>
                <a:cubicBezTo>
                  <a:pt x="16636" y="3408"/>
                  <a:pt x="16506" y="3397"/>
                  <a:pt x="16376" y="3388"/>
                </a:cubicBezTo>
                <a:cubicBezTo>
                  <a:pt x="16241" y="3377"/>
                  <a:pt x="16106" y="3371"/>
                  <a:pt x="15972" y="3371"/>
                </a:cubicBezTo>
                <a:lnTo>
                  <a:pt x="15972" y="3373"/>
                </a:lnTo>
                <a:lnTo>
                  <a:pt x="15958" y="3373"/>
                </a:lnTo>
                <a:cubicBezTo>
                  <a:pt x="15814" y="3373"/>
                  <a:pt x="15669" y="3374"/>
                  <a:pt x="15524" y="3381"/>
                </a:cubicBezTo>
                <a:cubicBezTo>
                  <a:pt x="15284" y="3394"/>
                  <a:pt x="15043" y="3411"/>
                  <a:pt x="14802" y="3443"/>
                </a:cubicBezTo>
                <a:cubicBezTo>
                  <a:pt x="14665" y="3460"/>
                  <a:pt x="14528" y="3478"/>
                  <a:pt x="14391" y="3502"/>
                </a:cubicBezTo>
                <a:cubicBezTo>
                  <a:pt x="14254" y="3526"/>
                  <a:pt x="14118" y="3553"/>
                  <a:pt x="13981" y="3582"/>
                </a:cubicBezTo>
                <a:cubicBezTo>
                  <a:pt x="13959" y="3586"/>
                  <a:pt x="13938" y="3591"/>
                  <a:pt x="13916" y="3597"/>
                </a:cubicBezTo>
                <a:cubicBezTo>
                  <a:pt x="13923" y="3592"/>
                  <a:pt x="13929" y="3587"/>
                  <a:pt x="13936" y="3583"/>
                </a:cubicBezTo>
                <a:cubicBezTo>
                  <a:pt x="14051" y="3513"/>
                  <a:pt x="14165" y="3446"/>
                  <a:pt x="14282" y="3382"/>
                </a:cubicBezTo>
                <a:cubicBezTo>
                  <a:pt x="14515" y="3258"/>
                  <a:pt x="14754" y="3140"/>
                  <a:pt x="15000" y="3038"/>
                </a:cubicBezTo>
                <a:cubicBezTo>
                  <a:pt x="15205" y="2951"/>
                  <a:pt x="15411" y="2869"/>
                  <a:pt x="15620" y="2791"/>
                </a:cubicBezTo>
                <a:cubicBezTo>
                  <a:pt x="15868" y="2699"/>
                  <a:pt x="16117" y="2608"/>
                  <a:pt x="16370" y="2530"/>
                </a:cubicBezTo>
                <a:cubicBezTo>
                  <a:pt x="16497" y="2490"/>
                  <a:pt x="16625" y="2450"/>
                  <a:pt x="16754" y="2416"/>
                </a:cubicBezTo>
                <a:cubicBezTo>
                  <a:pt x="16811" y="2401"/>
                  <a:pt x="16868" y="2387"/>
                  <a:pt x="16925" y="2374"/>
                </a:cubicBezTo>
                <a:close/>
                <a:moveTo>
                  <a:pt x="24292" y="3301"/>
                </a:moveTo>
                <a:cubicBezTo>
                  <a:pt x="24318" y="3315"/>
                  <a:pt x="24342" y="3327"/>
                  <a:pt x="24368" y="3340"/>
                </a:cubicBezTo>
                <a:cubicBezTo>
                  <a:pt x="24342" y="3363"/>
                  <a:pt x="24318" y="3385"/>
                  <a:pt x="24294" y="3408"/>
                </a:cubicBezTo>
                <a:cubicBezTo>
                  <a:pt x="24217" y="3480"/>
                  <a:pt x="24141" y="3552"/>
                  <a:pt x="24065" y="3625"/>
                </a:cubicBezTo>
                <a:cubicBezTo>
                  <a:pt x="24022" y="3606"/>
                  <a:pt x="23978" y="3587"/>
                  <a:pt x="23934" y="3569"/>
                </a:cubicBezTo>
                <a:cubicBezTo>
                  <a:pt x="23777" y="3503"/>
                  <a:pt x="23622" y="3438"/>
                  <a:pt x="23462" y="3379"/>
                </a:cubicBezTo>
                <a:cubicBezTo>
                  <a:pt x="23538" y="3367"/>
                  <a:pt x="23616" y="3355"/>
                  <a:pt x="23692" y="3347"/>
                </a:cubicBezTo>
                <a:cubicBezTo>
                  <a:pt x="23783" y="3336"/>
                  <a:pt x="23873" y="3327"/>
                  <a:pt x="23965" y="3319"/>
                </a:cubicBezTo>
                <a:cubicBezTo>
                  <a:pt x="24043" y="3314"/>
                  <a:pt x="24133" y="3308"/>
                  <a:pt x="24223" y="3304"/>
                </a:cubicBezTo>
                <a:cubicBezTo>
                  <a:pt x="24246" y="3303"/>
                  <a:pt x="24269" y="3302"/>
                  <a:pt x="24292" y="3301"/>
                </a:cubicBezTo>
                <a:close/>
                <a:moveTo>
                  <a:pt x="21240" y="3090"/>
                </a:moveTo>
                <a:lnTo>
                  <a:pt x="21240" y="3090"/>
                </a:lnTo>
                <a:cubicBezTo>
                  <a:pt x="21453" y="3108"/>
                  <a:pt x="21666" y="3129"/>
                  <a:pt x="21878" y="3164"/>
                </a:cubicBezTo>
                <a:cubicBezTo>
                  <a:pt x="21964" y="3176"/>
                  <a:pt x="22051" y="3191"/>
                  <a:pt x="22136" y="3206"/>
                </a:cubicBezTo>
                <a:cubicBezTo>
                  <a:pt x="22222" y="3222"/>
                  <a:pt x="22309" y="3241"/>
                  <a:pt x="22394" y="3259"/>
                </a:cubicBezTo>
                <a:cubicBezTo>
                  <a:pt x="22451" y="3273"/>
                  <a:pt x="22519" y="3289"/>
                  <a:pt x="22587" y="3306"/>
                </a:cubicBezTo>
                <a:cubicBezTo>
                  <a:pt x="22563" y="3332"/>
                  <a:pt x="22538" y="3360"/>
                  <a:pt x="22514" y="3388"/>
                </a:cubicBezTo>
                <a:cubicBezTo>
                  <a:pt x="22349" y="3485"/>
                  <a:pt x="22185" y="3585"/>
                  <a:pt x="22023" y="3691"/>
                </a:cubicBezTo>
                <a:cubicBezTo>
                  <a:pt x="21954" y="3630"/>
                  <a:pt x="21885" y="3569"/>
                  <a:pt x="21812" y="3511"/>
                </a:cubicBezTo>
                <a:cubicBezTo>
                  <a:pt x="21709" y="3429"/>
                  <a:pt x="21605" y="3349"/>
                  <a:pt x="21499" y="3270"/>
                </a:cubicBezTo>
                <a:cubicBezTo>
                  <a:pt x="21415" y="3207"/>
                  <a:pt x="21328" y="3147"/>
                  <a:pt x="21240" y="3090"/>
                </a:cubicBezTo>
                <a:close/>
                <a:moveTo>
                  <a:pt x="24678" y="3296"/>
                </a:moveTo>
                <a:cubicBezTo>
                  <a:pt x="24708" y="3297"/>
                  <a:pt x="24737" y="3297"/>
                  <a:pt x="24766" y="3299"/>
                </a:cubicBezTo>
                <a:cubicBezTo>
                  <a:pt x="24856" y="3302"/>
                  <a:pt x="24945" y="3306"/>
                  <a:pt x="25034" y="3312"/>
                </a:cubicBezTo>
                <a:cubicBezTo>
                  <a:pt x="25214" y="3327"/>
                  <a:pt x="25398" y="3345"/>
                  <a:pt x="25580" y="3373"/>
                </a:cubicBezTo>
                <a:cubicBezTo>
                  <a:pt x="25671" y="3386"/>
                  <a:pt x="25763" y="3401"/>
                  <a:pt x="25854" y="3418"/>
                </a:cubicBezTo>
                <a:cubicBezTo>
                  <a:pt x="25943" y="3434"/>
                  <a:pt x="26032" y="3451"/>
                  <a:pt x="26120" y="3470"/>
                </a:cubicBezTo>
                <a:cubicBezTo>
                  <a:pt x="26132" y="3472"/>
                  <a:pt x="26145" y="3475"/>
                  <a:pt x="26156" y="3478"/>
                </a:cubicBezTo>
                <a:cubicBezTo>
                  <a:pt x="26000" y="3628"/>
                  <a:pt x="25847" y="3780"/>
                  <a:pt x="25700" y="3941"/>
                </a:cubicBezTo>
                <a:cubicBezTo>
                  <a:pt x="25451" y="3766"/>
                  <a:pt x="25197" y="3598"/>
                  <a:pt x="24933" y="3445"/>
                </a:cubicBezTo>
                <a:cubicBezTo>
                  <a:pt x="24848" y="3396"/>
                  <a:pt x="24762" y="3347"/>
                  <a:pt x="24676" y="3299"/>
                </a:cubicBezTo>
                <a:cubicBezTo>
                  <a:pt x="24677" y="3299"/>
                  <a:pt x="24678" y="3297"/>
                  <a:pt x="24678" y="3296"/>
                </a:cubicBezTo>
                <a:close/>
                <a:moveTo>
                  <a:pt x="35974" y="1592"/>
                </a:moveTo>
                <a:lnTo>
                  <a:pt x="35974" y="1592"/>
                </a:lnTo>
                <a:cubicBezTo>
                  <a:pt x="35979" y="1594"/>
                  <a:pt x="35983" y="1596"/>
                  <a:pt x="35987" y="1599"/>
                </a:cubicBezTo>
                <a:cubicBezTo>
                  <a:pt x="36095" y="1659"/>
                  <a:pt x="36203" y="1719"/>
                  <a:pt x="36306" y="1787"/>
                </a:cubicBezTo>
                <a:cubicBezTo>
                  <a:pt x="36374" y="1831"/>
                  <a:pt x="36441" y="1877"/>
                  <a:pt x="36507" y="1926"/>
                </a:cubicBezTo>
                <a:cubicBezTo>
                  <a:pt x="36567" y="1971"/>
                  <a:pt x="36635" y="2024"/>
                  <a:pt x="36701" y="2079"/>
                </a:cubicBezTo>
                <a:cubicBezTo>
                  <a:pt x="36768" y="2133"/>
                  <a:pt x="36831" y="2189"/>
                  <a:pt x="36893" y="2248"/>
                </a:cubicBezTo>
                <a:cubicBezTo>
                  <a:pt x="36989" y="2338"/>
                  <a:pt x="37083" y="2430"/>
                  <a:pt x="37172" y="2527"/>
                </a:cubicBezTo>
                <a:cubicBezTo>
                  <a:pt x="37232" y="2592"/>
                  <a:pt x="37291" y="2659"/>
                  <a:pt x="37348" y="2726"/>
                </a:cubicBezTo>
                <a:cubicBezTo>
                  <a:pt x="37400" y="2788"/>
                  <a:pt x="37454" y="2855"/>
                  <a:pt x="37504" y="2924"/>
                </a:cubicBezTo>
                <a:cubicBezTo>
                  <a:pt x="37556" y="2994"/>
                  <a:pt x="37606" y="3065"/>
                  <a:pt x="37653" y="3138"/>
                </a:cubicBezTo>
                <a:cubicBezTo>
                  <a:pt x="37696" y="3204"/>
                  <a:pt x="37739" y="3276"/>
                  <a:pt x="37779" y="3349"/>
                </a:cubicBezTo>
                <a:cubicBezTo>
                  <a:pt x="37822" y="3427"/>
                  <a:pt x="37862" y="3504"/>
                  <a:pt x="37899" y="3584"/>
                </a:cubicBezTo>
                <a:cubicBezTo>
                  <a:pt x="37932" y="3655"/>
                  <a:pt x="37967" y="3737"/>
                  <a:pt x="38000" y="3819"/>
                </a:cubicBezTo>
                <a:cubicBezTo>
                  <a:pt x="38033" y="3901"/>
                  <a:pt x="38063" y="3985"/>
                  <a:pt x="38091" y="4068"/>
                </a:cubicBezTo>
                <a:cubicBezTo>
                  <a:pt x="38093" y="4077"/>
                  <a:pt x="38096" y="4085"/>
                  <a:pt x="38098" y="4094"/>
                </a:cubicBezTo>
                <a:cubicBezTo>
                  <a:pt x="38042" y="3993"/>
                  <a:pt x="37986" y="3890"/>
                  <a:pt x="37926" y="3791"/>
                </a:cubicBezTo>
                <a:cubicBezTo>
                  <a:pt x="37859" y="3677"/>
                  <a:pt x="37790" y="3565"/>
                  <a:pt x="37719" y="3455"/>
                </a:cubicBezTo>
                <a:cubicBezTo>
                  <a:pt x="37671" y="3378"/>
                  <a:pt x="37619" y="3301"/>
                  <a:pt x="37567" y="3227"/>
                </a:cubicBezTo>
                <a:cubicBezTo>
                  <a:pt x="37492" y="3120"/>
                  <a:pt x="37417" y="3012"/>
                  <a:pt x="37336" y="2911"/>
                </a:cubicBezTo>
                <a:cubicBezTo>
                  <a:pt x="37253" y="2807"/>
                  <a:pt x="37171" y="2705"/>
                  <a:pt x="37082" y="2607"/>
                </a:cubicBezTo>
                <a:cubicBezTo>
                  <a:pt x="36997" y="2515"/>
                  <a:pt x="36914" y="2422"/>
                  <a:pt x="36825" y="2333"/>
                </a:cubicBezTo>
                <a:cubicBezTo>
                  <a:pt x="36674" y="2183"/>
                  <a:pt x="36520" y="2033"/>
                  <a:pt x="36356" y="1896"/>
                </a:cubicBezTo>
                <a:lnTo>
                  <a:pt x="36356" y="1897"/>
                </a:lnTo>
                <a:cubicBezTo>
                  <a:pt x="36232" y="1792"/>
                  <a:pt x="36105" y="1689"/>
                  <a:pt x="35974" y="1592"/>
                </a:cubicBezTo>
                <a:close/>
                <a:moveTo>
                  <a:pt x="23015" y="3475"/>
                </a:moveTo>
                <a:lnTo>
                  <a:pt x="23015" y="3475"/>
                </a:lnTo>
                <a:cubicBezTo>
                  <a:pt x="22909" y="3587"/>
                  <a:pt x="22805" y="3700"/>
                  <a:pt x="22706" y="3818"/>
                </a:cubicBezTo>
                <a:cubicBezTo>
                  <a:pt x="22624" y="3915"/>
                  <a:pt x="22543" y="4013"/>
                  <a:pt x="22466" y="4113"/>
                </a:cubicBezTo>
                <a:cubicBezTo>
                  <a:pt x="22412" y="4058"/>
                  <a:pt x="22361" y="4005"/>
                  <a:pt x="22306" y="3952"/>
                </a:cubicBezTo>
                <a:cubicBezTo>
                  <a:pt x="22310" y="3949"/>
                  <a:pt x="22312" y="3945"/>
                  <a:pt x="22314" y="3942"/>
                </a:cubicBezTo>
                <a:cubicBezTo>
                  <a:pt x="22392" y="3841"/>
                  <a:pt x="22469" y="3742"/>
                  <a:pt x="22549" y="3643"/>
                </a:cubicBezTo>
                <a:cubicBezTo>
                  <a:pt x="22587" y="3625"/>
                  <a:pt x="22625" y="3609"/>
                  <a:pt x="22664" y="3593"/>
                </a:cubicBezTo>
                <a:cubicBezTo>
                  <a:pt x="22705" y="3578"/>
                  <a:pt x="22745" y="3562"/>
                  <a:pt x="22785" y="3547"/>
                </a:cubicBezTo>
                <a:cubicBezTo>
                  <a:pt x="22862" y="3520"/>
                  <a:pt x="22938" y="3497"/>
                  <a:pt x="23015" y="3475"/>
                </a:cubicBezTo>
                <a:close/>
                <a:moveTo>
                  <a:pt x="28872" y="1997"/>
                </a:moveTo>
                <a:cubicBezTo>
                  <a:pt x="28988" y="2009"/>
                  <a:pt x="29102" y="2023"/>
                  <a:pt x="29216" y="2040"/>
                </a:cubicBezTo>
                <a:cubicBezTo>
                  <a:pt x="29311" y="2055"/>
                  <a:pt x="29405" y="2070"/>
                  <a:pt x="29498" y="2086"/>
                </a:cubicBezTo>
                <a:cubicBezTo>
                  <a:pt x="29588" y="2103"/>
                  <a:pt x="29680" y="2121"/>
                  <a:pt x="29770" y="2140"/>
                </a:cubicBezTo>
                <a:cubicBezTo>
                  <a:pt x="29954" y="2183"/>
                  <a:pt x="30140" y="2226"/>
                  <a:pt x="30323" y="2281"/>
                </a:cubicBezTo>
                <a:cubicBezTo>
                  <a:pt x="30407" y="2305"/>
                  <a:pt x="30492" y="2331"/>
                  <a:pt x="30576" y="2359"/>
                </a:cubicBezTo>
                <a:cubicBezTo>
                  <a:pt x="30652" y="2384"/>
                  <a:pt x="30728" y="2411"/>
                  <a:pt x="30803" y="2437"/>
                </a:cubicBezTo>
                <a:cubicBezTo>
                  <a:pt x="30952" y="2493"/>
                  <a:pt x="31100" y="2549"/>
                  <a:pt x="31244" y="2615"/>
                </a:cubicBezTo>
                <a:cubicBezTo>
                  <a:pt x="31325" y="2651"/>
                  <a:pt x="31405" y="2688"/>
                  <a:pt x="31484" y="2727"/>
                </a:cubicBezTo>
                <a:cubicBezTo>
                  <a:pt x="31565" y="2766"/>
                  <a:pt x="31646" y="2807"/>
                  <a:pt x="31725" y="2849"/>
                </a:cubicBezTo>
                <a:cubicBezTo>
                  <a:pt x="31878" y="2933"/>
                  <a:pt x="32035" y="3019"/>
                  <a:pt x="32187" y="3114"/>
                </a:cubicBezTo>
                <a:cubicBezTo>
                  <a:pt x="32264" y="3161"/>
                  <a:pt x="32340" y="3211"/>
                  <a:pt x="32416" y="3262"/>
                </a:cubicBezTo>
                <a:cubicBezTo>
                  <a:pt x="32491" y="3311"/>
                  <a:pt x="32565" y="3363"/>
                  <a:pt x="32638" y="3416"/>
                </a:cubicBezTo>
                <a:cubicBezTo>
                  <a:pt x="32737" y="3491"/>
                  <a:pt x="32845" y="3573"/>
                  <a:pt x="32946" y="3661"/>
                </a:cubicBezTo>
                <a:cubicBezTo>
                  <a:pt x="32987" y="3696"/>
                  <a:pt x="33026" y="3731"/>
                  <a:pt x="33065" y="3765"/>
                </a:cubicBezTo>
                <a:cubicBezTo>
                  <a:pt x="32929" y="3735"/>
                  <a:pt x="32793" y="3709"/>
                  <a:pt x="32655" y="3690"/>
                </a:cubicBezTo>
                <a:cubicBezTo>
                  <a:pt x="32439" y="3660"/>
                  <a:pt x="32221" y="3636"/>
                  <a:pt x="32003" y="3630"/>
                </a:cubicBezTo>
                <a:cubicBezTo>
                  <a:pt x="31921" y="3628"/>
                  <a:pt x="31839" y="3627"/>
                  <a:pt x="31757" y="3627"/>
                </a:cubicBezTo>
                <a:cubicBezTo>
                  <a:pt x="31646" y="3627"/>
                  <a:pt x="31535" y="3629"/>
                  <a:pt x="31424" y="3636"/>
                </a:cubicBezTo>
                <a:cubicBezTo>
                  <a:pt x="31333" y="3642"/>
                  <a:pt x="31233" y="3647"/>
                  <a:pt x="31141" y="3657"/>
                </a:cubicBezTo>
                <a:cubicBezTo>
                  <a:pt x="30891" y="3681"/>
                  <a:pt x="30640" y="3713"/>
                  <a:pt x="30393" y="3765"/>
                </a:cubicBezTo>
                <a:cubicBezTo>
                  <a:pt x="30188" y="3809"/>
                  <a:pt x="29981" y="3855"/>
                  <a:pt x="29780" y="3919"/>
                </a:cubicBezTo>
                <a:cubicBezTo>
                  <a:pt x="29579" y="3983"/>
                  <a:pt x="29379" y="4052"/>
                  <a:pt x="29185" y="4137"/>
                </a:cubicBezTo>
                <a:cubicBezTo>
                  <a:pt x="29069" y="4189"/>
                  <a:pt x="28953" y="4242"/>
                  <a:pt x="28839" y="4299"/>
                </a:cubicBezTo>
                <a:cubicBezTo>
                  <a:pt x="28774" y="4265"/>
                  <a:pt x="28711" y="4231"/>
                  <a:pt x="28645" y="4198"/>
                </a:cubicBezTo>
                <a:cubicBezTo>
                  <a:pt x="28213" y="3979"/>
                  <a:pt x="27770" y="3778"/>
                  <a:pt x="27309" y="3623"/>
                </a:cubicBezTo>
                <a:cubicBezTo>
                  <a:pt x="27096" y="3552"/>
                  <a:pt x="26883" y="3486"/>
                  <a:pt x="26667" y="3428"/>
                </a:cubicBezTo>
                <a:cubicBezTo>
                  <a:pt x="26773" y="3344"/>
                  <a:pt x="26880" y="3261"/>
                  <a:pt x="26989" y="3179"/>
                </a:cubicBezTo>
                <a:cubicBezTo>
                  <a:pt x="27093" y="3102"/>
                  <a:pt x="27197" y="3026"/>
                  <a:pt x="27301" y="2951"/>
                </a:cubicBezTo>
                <a:cubicBezTo>
                  <a:pt x="27435" y="2856"/>
                  <a:pt x="27578" y="2755"/>
                  <a:pt x="27726" y="2661"/>
                </a:cubicBezTo>
                <a:cubicBezTo>
                  <a:pt x="27845" y="2586"/>
                  <a:pt x="27962" y="2511"/>
                  <a:pt x="28084" y="2439"/>
                </a:cubicBezTo>
                <a:cubicBezTo>
                  <a:pt x="28245" y="2344"/>
                  <a:pt x="28408" y="2249"/>
                  <a:pt x="28573" y="2160"/>
                </a:cubicBezTo>
                <a:lnTo>
                  <a:pt x="28572" y="2160"/>
                </a:lnTo>
                <a:cubicBezTo>
                  <a:pt x="28673" y="2106"/>
                  <a:pt x="28772" y="2051"/>
                  <a:pt x="28872" y="1997"/>
                </a:cubicBezTo>
                <a:close/>
                <a:moveTo>
                  <a:pt x="24528" y="3427"/>
                </a:moveTo>
                <a:cubicBezTo>
                  <a:pt x="24713" y="3527"/>
                  <a:pt x="24895" y="3631"/>
                  <a:pt x="25074" y="3742"/>
                </a:cubicBezTo>
                <a:cubicBezTo>
                  <a:pt x="25187" y="3812"/>
                  <a:pt x="25301" y="3883"/>
                  <a:pt x="25411" y="3958"/>
                </a:cubicBezTo>
                <a:cubicBezTo>
                  <a:pt x="25468" y="3996"/>
                  <a:pt x="25525" y="4034"/>
                  <a:pt x="25581" y="4073"/>
                </a:cubicBezTo>
                <a:cubicBezTo>
                  <a:pt x="25499" y="4166"/>
                  <a:pt x="25420" y="4261"/>
                  <a:pt x="25341" y="4355"/>
                </a:cubicBezTo>
                <a:cubicBezTo>
                  <a:pt x="25298" y="4322"/>
                  <a:pt x="25257" y="4287"/>
                  <a:pt x="25213" y="4256"/>
                </a:cubicBezTo>
                <a:cubicBezTo>
                  <a:pt x="25107" y="4182"/>
                  <a:pt x="24999" y="4108"/>
                  <a:pt x="24887" y="4042"/>
                </a:cubicBezTo>
                <a:cubicBezTo>
                  <a:pt x="24809" y="3995"/>
                  <a:pt x="24731" y="3950"/>
                  <a:pt x="24650" y="3907"/>
                </a:cubicBezTo>
                <a:cubicBezTo>
                  <a:pt x="24534" y="3845"/>
                  <a:pt x="24417" y="3784"/>
                  <a:pt x="24297" y="3729"/>
                </a:cubicBezTo>
                <a:cubicBezTo>
                  <a:pt x="24275" y="3719"/>
                  <a:pt x="24253" y="3710"/>
                  <a:pt x="24232" y="3699"/>
                </a:cubicBezTo>
                <a:cubicBezTo>
                  <a:pt x="24252" y="3680"/>
                  <a:pt x="24273" y="3660"/>
                  <a:pt x="24294" y="3640"/>
                </a:cubicBezTo>
                <a:cubicBezTo>
                  <a:pt x="24371" y="3569"/>
                  <a:pt x="24450" y="3497"/>
                  <a:pt x="24528" y="3427"/>
                </a:cubicBezTo>
                <a:close/>
                <a:moveTo>
                  <a:pt x="22469" y="4381"/>
                </a:moveTo>
                <a:cubicBezTo>
                  <a:pt x="22496" y="4410"/>
                  <a:pt x="22521" y="4438"/>
                  <a:pt x="22546" y="4467"/>
                </a:cubicBezTo>
                <a:cubicBezTo>
                  <a:pt x="22498" y="4468"/>
                  <a:pt x="22448" y="4471"/>
                  <a:pt x="22400" y="4475"/>
                </a:cubicBezTo>
                <a:cubicBezTo>
                  <a:pt x="22423" y="4443"/>
                  <a:pt x="22446" y="4412"/>
                  <a:pt x="22469" y="4381"/>
                </a:cubicBezTo>
                <a:close/>
                <a:moveTo>
                  <a:pt x="23251" y="3502"/>
                </a:moveTo>
                <a:cubicBezTo>
                  <a:pt x="23297" y="3517"/>
                  <a:pt x="23343" y="3533"/>
                  <a:pt x="23389" y="3549"/>
                </a:cubicBezTo>
                <a:cubicBezTo>
                  <a:pt x="23471" y="3578"/>
                  <a:pt x="23553" y="3608"/>
                  <a:pt x="23635" y="3638"/>
                </a:cubicBezTo>
                <a:cubicBezTo>
                  <a:pt x="23728" y="3674"/>
                  <a:pt x="23831" y="3713"/>
                  <a:pt x="23933" y="3755"/>
                </a:cubicBezTo>
                <a:cubicBezTo>
                  <a:pt x="23716" y="3973"/>
                  <a:pt x="23506" y="4199"/>
                  <a:pt x="23311" y="4436"/>
                </a:cubicBezTo>
                <a:cubicBezTo>
                  <a:pt x="23296" y="4455"/>
                  <a:pt x="23282" y="4472"/>
                  <a:pt x="23267" y="4489"/>
                </a:cubicBezTo>
                <a:cubicBezTo>
                  <a:pt x="23141" y="4479"/>
                  <a:pt x="23014" y="4471"/>
                  <a:pt x="22887" y="4467"/>
                </a:cubicBezTo>
                <a:cubicBezTo>
                  <a:pt x="22855" y="4467"/>
                  <a:pt x="22820" y="4466"/>
                  <a:pt x="22787" y="4465"/>
                </a:cubicBezTo>
                <a:cubicBezTo>
                  <a:pt x="22725" y="4392"/>
                  <a:pt x="22662" y="4322"/>
                  <a:pt x="22596" y="4251"/>
                </a:cubicBezTo>
                <a:cubicBezTo>
                  <a:pt x="22591" y="4246"/>
                  <a:pt x="22587" y="4241"/>
                  <a:pt x="22581" y="4235"/>
                </a:cubicBezTo>
                <a:cubicBezTo>
                  <a:pt x="22611" y="4198"/>
                  <a:pt x="22642" y="4160"/>
                  <a:pt x="22672" y="4124"/>
                </a:cubicBezTo>
                <a:cubicBezTo>
                  <a:pt x="22799" y="3975"/>
                  <a:pt x="22933" y="3825"/>
                  <a:pt x="23074" y="3680"/>
                </a:cubicBezTo>
                <a:cubicBezTo>
                  <a:pt x="23133" y="3620"/>
                  <a:pt x="23191" y="3560"/>
                  <a:pt x="23251" y="3502"/>
                </a:cubicBezTo>
                <a:close/>
                <a:moveTo>
                  <a:pt x="22198" y="4099"/>
                </a:moveTo>
                <a:cubicBezTo>
                  <a:pt x="22251" y="4151"/>
                  <a:pt x="22303" y="4203"/>
                  <a:pt x="22354" y="4257"/>
                </a:cubicBezTo>
                <a:cubicBezTo>
                  <a:pt x="22342" y="4272"/>
                  <a:pt x="22332" y="4287"/>
                  <a:pt x="22320" y="4301"/>
                </a:cubicBezTo>
                <a:cubicBezTo>
                  <a:pt x="22272" y="4368"/>
                  <a:pt x="22222" y="4435"/>
                  <a:pt x="22173" y="4502"/>
                </a:cubicBezTo>
                <a:cubicBezTo>
                  <a:pt x="22158" y="4504"/>
                  <a:pt x="22142" y="4507"/>
                  <a:pt x="22126" y="4509"/>
                </a:cubicBezTo>
                <a:cubicBezTo>
                  <a:pt x="22048" y="4526"/>
                  <a:pt x="21967" y="4542"/>
                  <a:pt x="21888" y="4564"/>
                </a:cubicBezTo>
                <a:cubicBezTo>
                  <a:pt x="21915" y="4522"/>
                  <a:pt x="21941" y="4479"/>
                  <a:pt x="21969" y="4436"/>
                </a:cubicBezTo>
                <a:cubicBezTo>
                  <a:pt x="22043" y="4323"/>
                  <a:pt x="22119" y="4210"/>
                  <a:pt x="22198" y="4099"/>
                </a:cubicBezTo>
                <a:close/>
                <a:moveTo>
                  <a:pt x="25366" y="4599"/>
                </a:moveTo>
                <a:cubicBezTo>
                  <a:pt x="25379" y="4609"/>
                  <a:pt x="25392" y="4620"/>
                  <a:pt x="25405" y="4630"/>
                </a:cubicBezTo>
                <a:cubicBezTo>
                  <a:pt x="25420" y="4644"/>
                  <a:pt x="25436" y="4658"/>
                  <a:pt x="25452" y="4672"/>
                </a:cubicBezTo>
                <a:cubicBezTo>
                  <a:pt x="25440" y="4672"/>
                  <a:pt x="25429" y="4672"/>
                  <a:pt x="25418" y="4673"/>
                </a:cubicBezTo>
                <a:cubicBezTo>
                  <a:pt x="25378" y="4675"/>
                  <a:pt x="25336" y="4677"/>
                  <a:pt x="25296" y="4681"/>
                </a:cubicBezTo>
                <a:cubicBezTo>
                  <a:pt x="25309" y="4664"/>
                  <a:pt x="25323" y="4646"/>
                  <a:pt x="25335" y="4630"/>
                </a:cubicBezTo>
                <a:cubicBezTo>
                  <a:pt x="25346" y="4620"/>
                  <a:pt x="25356" y="4609"/>
                  <a:pt x="25366" y="4599"/>
                </a:cubicBezTo>
                <a:close/>
                <a:moveTo>
                  <a:pt x="24100" y="3828"/>
                </a:moveTo>
                <a:cubicBezTo>
                  <a:pt x="24104" y="3830"/>
                  <a:pt x="24109" y="3832"/>
                  <a:pt x="24113" y="3834"/>
                </a:cubicBezTo>
                <a:cubicBezTo>
                  <a:pt x="24232" y="3889"/>
                  <a:pt x="24350" y="3946"/>
                  <a:pt x="24467" y="4006"/>
                </a:cubicBezTo>
                <a:cubicBezTo>
                  <a:pt x="24580" y="4067"/>
                  <a:pt x="24693" y="4128"/>
                  <a:pt x="24803" y="4196"/>
                </a:cubicBezTo>
                <a:cubicBezTo>
                  <a:pt x="24877" y="4242"/>
                  <a:pt x="24950" y="4289"/>
                  <a:pt x="25021" y="4338"/>
                </a:cubicBezTo>
                <a:cubicBezTo>
                  <a:pt x="25056" y="4363"/>
                  <a:pt x="25090" y="4389"/>
                  <a:pt x="25126" y="4413"/>
                </a:cubicBezTo>
                <a:cubicBezTo>
                  <a:pt x="25155" y="4435"/>
                  <a:pt x="25193" y="4463"/>
                  <a:pt x="25231" y="4492"/>
                </a:cubicBezTo>
                <a:cubicBezTo>
                  <a:pt x="25228" y="4495"/>
                  <a:pt x="25226" y="4497"/>
                  <a:pt x="25223" y="4501"/>
                </a:cubicBezTo>
                <a:cubicBezTo>
                  <a:pt x="25184" y="4552"/>
                  <a:pt x="25144" y="4602"/>
                  <a:pt x="25104" y="4654"/>
                </a:cubicBezTo>
                <a:cubicBezTo>
                  <a:pt x="25099" y="4660"/>
                  <a:pt x="25093" y="4667"/>
                  <a:pt x="25087" y="4674"/>
                </a:cubicBezTo>
                <a:cubicBezTo>
                  <a:pt x="25078" y="4683"/>
                  <a:pt x="25070" y="4694"/>
                  <a:pt x="25060" y="4704"/>
                </a:cubicBezTo>
                <a:cubicBezTo>
                  <a:pt x="25057" y="4704"/>
                  <a:pt x="25055" y="4704"/>
                  <a:pt x="25051" y="4705"/>
                </a:cubicBezTo>
                <a:cubicBezTo>
                  <a:pt x="24974" y="4714"/>
                  <a:pt x="24896" y="4727"/>
                  <a:pt x="24820" y="4742"/>
                </a:cubicBezTo>
                <a:cubicBezTo>
                  <a:pt x="24811" y="4743"/>
                  <a:pt x="24802" y="4746"/>
                  <a:pt x="24792" y="4748"/>
                </a:cubicBezTo>
                <a:cubicBezTo>
                  <a:pt x="24663" y="4718"/>
                  <a:pt x="24533" y="4690"/>
                  <a:pt x="24402" y="4665"/>
                </a:cubicBezTo>
                <a:cubicBezTo>
                  <a:pt x="24130" y="4612"/>
                  <a:pt x="23857" y="4557"/>
                  <a:pt x="23581" y="4523"/>
                </a:cubicBezTo>
                <a:cubicBezTo>
                  <a:pt x="23543" y="4519"/>
                  <a:pt x="23506" y="4515"/>
                  <a:pt x="23468" y="4510"/>
                </a:cubicBezTo>
                <a:cubicBezTo>
                  <a:pt x="23609" y="4346"/>
                  <a:pt x="23751" y="4183"/>
                  <a:pt x="23902" y="4028"/>
                </a:cubicBezTo>
                <a:lnTo>
                  <a:pt x="23902" y="4027"/>
                </a:lnTo>
                <a:cubicBezTo>
                  <a:pt x="23967" y="3960"/>
                  <a:pt x="24034" y="3893"/>
                  <a:pt x="24100" y="3828"/>
                </a:cubicBezTo>
                <a:close/>
                <a:moveTo>
                  <a:pt x="25766" y="4205"/>
                </a:moveTo>
                <a:cubicBezTo>
                  <a:pt x="25895" y="4301"/>
                  <a:pt x="26025" y="4398"/>
                  <a:pt x="26147" y="4502"/>
                </a:cubicBezTo>
                <a:cubicBezTo>
                  <a:pt x="26245" y="4583"/>
                  <a:pt x="26341" y="4667"/>
                  <a:pt x="26436" y="4751"/>
                </a:cubicBezTo>
                <a:cubicBezTo>
                  <a:pt x="26312" y="4726"/>
                  <a:pt x="26187" y="4705"/>
                  <a:pt x="26063" y="4694"/>
                </a:cubicBezTo>
                <a:cubicBezTo>
                  <a:pt x="25970" y="4686"/>
                  <a:pt x="25880" y="4676"/>
                  <a:pt x="25788" y="4673"/>
                </a:cubicBezTo>
                <a:cubicBezTo>
                  <a:pt x="25758" y="4673"/>
                  <a:pt x="25727" y="4672"/>
                  <a:pt x="25697" y="4671"/>
                </a:cubicBezTo>
                <a:cubicBezTo>
                  <a:pt x="25694" y="4669"/>
                  <a:pt x="25693" y="4668"/>
                  <a:pt x="25692" y="4667"/>
                </a:cubicBezTo>
                <a:cubicBezTo>
                  <a:pt x="25625" y="4602"/>
                  <a:pt x="25557" y="4539"/>
                  <a:pt x="25487" y="4476"/>
                </a:cubicBezTo>
                <a:cubicBezTo>
                  <a:pt x="25579" y="4385"/>
                  <a:pt x="25671" y="4295"/>
                  <a:pt x="25766" y="4205"/>
                </a:cubicBezTo>
                <a:close/>
                <a:moveTo>
                  <a:pt x="22933" y="4642"/>
                </a:moveTo>
                <a:cubicBezTo>
                  <a:pt x="23001" y="4644"/>
                  <a:pt x="23070" y="4646"/>
                  <a:pt x="23138" y="4650"/>
                </a:cubicBezTo>
                <a:cubicBezTo>
                  <a:pt x="23105" y="4691"/>
                  <a:pt x="23072" y="4733"/>
                  <a:pt x="23040" y="4774"/>
                </a:cubicBezTo>
                <a:cubicBezTo>
                  <a:pt x="23037" y="4772"/>
                  <a:pt x="23035" y="4769"/>
                  <a:pt x="23033" y="4766"/>
                </a:cubicBezTo>
                <a:cubicBezTo>
                  <a:pt x="22999" y="4724"/>
                  <a:pt x="22967" y="4683"/>
                  <a:pt x="22933" y="4642"/>
                </a:cubicBezTo>
                <a:close/>
                <a:moveTo>
                  <a:pt x="22037" y="3943"/>
                </a:moveTo>
                <a:cubicBezTo>
                  <a:pt x="22044" y="3950"/>
                  <a:pt x="22052" y="3958"/>
                  <a:pt x="22060" y="3965"/>
                </a:cubicBezTo>
                <a:cubicBezTo>
                  <a:pt x="22049" y="3982"/>
                  <a:pt x="22037" y="4000"/>
                  <a:pt x="22024" y="4018"/>
                </a:cubicBezTo>
                <a:cubicBezTo>
                  <a:pt x="21909" y="4190"/>
                  <a:pt x="21796" y="4364"/>
                  <a:pt x="21692" y="4545"/>
                </a:cubicBezTo>
                <a:cubicBezTo>
                  <a:pt x="21673" y="4577"/>
                  <a:pt x="21655" y="4610"/>
                  <a:pt x="21636" y="4643"/>
                </a:cubicBezTo>
                <a:cubicBezTo>
                  <a:pt x="21631" y="4645"/>
                  <a:pt x="21625" y="4647"/>
                  <a:pt x="21618" y="4650"/>
                </a:cubicBezTo>
                <a:cubicBezTo>
                  <a:pt x="21499" y="4694"/>
                  <a:pt x="21380" y="4739"/>
                  <a:pt x="21265" y="4792"/>
                </a:cubicBezTo>
                <a:cubicBezTo>
                  <a:pt x="21227" y="4809"/>
                  <a:pt x="21190" y="4826"/>
                  <a:pt x="21153" y="4844"/>
                </a:cubicBezTo>
                <a:cubicBezTo>
                  <a:pt x="21190" y="4786"/>
                  <a:pt x="21228" y="4729"/>
                  <a:pt x="21269" y="4674"/>
                </a:cubicBezTo>
                <a:cubicBezTo>
                  <a:pt x="21293" y="4643"/>
                  <a:pt x="21317" y="4613"/>
                  <a:pt x="21341" y="4582"/>
                </a:cubicBezTo>
                <a:cubicBezTo>
                  <a:pt x="21388" y="4524"/>
                  <a:pt x="21439" y="4466"/>
                  <a:pt x="21492" y="4411"/>
                </a:cubicBezTo>
                <a:cubicBezTo>
                  <a:pt x="21548" y="4352"/>
                  <a:pt x="21605" y="4294"/>
                  <a:pt x="21665" y="4240"/>
                </a:cubicBezTo>
                <a:cubicBezTo>
                  <a:pt x="21718" y="4191"/>
                  <a:pt x="21781" y="4138"/>
                  <a:pt x="21845" y="4087"/>
                </a:cubicBezTo>
                <a:cubicBezTo>
                  <a:pt x="21908" y="4037"/>
                  <a:pt x="21971" y="3989"/>
                  <a:pt x="22037" y="3943"/>
                </a:cubicBezTo>
                <a:close/>
                <a:moveTo>
                  <a:pt x="22694" y="4637"/>
                </a:moveTo>
                <a:cubicBezTo>
                  <a:pt x="22707" y="4653"/>
                  <a:pt x="22721" y="4668"/>
                  <a:pt x="22734" y="4684"/>
                </a:cubicBezTo>
                <a:cubicBezTo>
                  <a:pt x="22794" y="4758"/>
                  <a:pt x="22861" y="4841"/>
                  <a:pt x="22925" y="4926"/>
                </a:cubicBezTo>
                <a:cubicBezTo>
                  <a:pt x="22915" y="4941"/>
                  <a:pt x="22904" y="4956"/>
                  <a:pt x="22893" y="4971"/>
                </a:cubicBezTo>
                <a:cubicBezTo>
                  <a:pt x="22760" y="4962"/>
                  <a:pt x="22626" y="4956"/>
                  <a:pt x="22492" y="4956"/>
                </a:cubicBezTo>
                <a:cubicBezTo>
                  <a:pt x="22469" y="4956"/>
                  <a:pt x="22446" y="4957"/>
                  <a:pt x="22423" y="4957"/>
                </a:cubicBezTo>
                <a:cubicBezTo>
                  <a:pt x="22337" y="4958"/>
                  <a:pt x="22251" y="4960"/>
                  <a:pt x="22165" y="4965"/>
                </a:cubicBezTo>
                <a:cubicBezTo>
                  <a:pt x="22132" y="4967"/>
                  <a:pt x="22097" y="4970"/>
                  <a:pt x="22064" y="4972"/>
                </a:cubicBezTo>
                <a:cubicBezTo>
                  <a:pt x="22076" y="4951"/>
                  <a:pt x="22089" y="4931"/>
                  <a:pt x="22102" y="4911"/>
                </a:cubicBezTo>
                <a:cubicBezTo>
                  <a:pt x="22151" y="4834"/>
                  <a:pt x="22208" y="4749"/>
                  <a:pt x="22266" y="4664"/>
                </a:cubicBezTo>
                <a:cubicBezTo>
                  <a:pt x="22267" y="4664"/>
                  <a:pt x="22269" y="4664"/>
                  <a:pt x="22272" y="4662"/>
                </a:cubicBezTo>
                <a:cubicBezTo>
                  <a:pt x="22312" y="4659"/>
                  <a:pt x="22354" y="4654"/>
                  <a:pt x="22394" y="4650"/>
                </a:cubicBezTo>
                <a:cubicBezTo>
                  <a:pt x="22494" y="4643"/>
                  <a:pt x="22594" y="4637"/>
                  <a:pt x="22694" y="4637"/>
                </a:cubicBezTo>
                <a:close/>
                <a:moveTo>
                  <a:pt x="23340" y="4666"/>
                </a:moveTo>
                <a:cubicBezTo>
                  <a:pt x="23413" y="4673"/>
                  <a:pt x="23486" y="4681"/>
                  <a:pt x="23559" y="4691"/>
                </a:cubicBezTo>
                <a:cubicBezTo>
                  <a:pt x="23699" y="4710"/>
                  <a:pt x="23837" y="4729"/>
                  <a:pt x="23975" y="4754"/>
                </a:cubicBezTo>
                <a:cubicBezTo>
                  <a:pt x="24122" y="4780"/>
                  <a:pt x="24267" y="4808"/>
                  <a:pt x="24413" y="4837"/>
                </a:cubicBezTo>
                <a:cubicBezTo>
                  <a:pt x="24402" y="4838"/>
                  <a:pt x="24392" y="4839"/>
                  <a:pt x="24380" y="4840"/>
                </a:cubicBezTo>
                <a:cubicBezTo>
                  <a:pt x="24240" y="4856"/>
                  <a:pt x="24101" y="4871"/>
                  <a:pt x="23962" y="4896"/>
                </a:cubicBezTo>
                <a:cubicBezTo>
                  <a:pt x="23766" y="4929"/>
                  <a:pt x="23571" y="4967"/>
                  <a:pt x="23377" y="5013"/>
                </a:cubicBezTo>
                <a:cubicBezTo>
                  <a:pt x="23319" y="5007"/>
                  <a:pt x="23261" y="5000"/>
                  <a:pt x="23204" y="4995"/>
                </a:cubicBezTo>
                <a:cubicBezTo>
                  <a:pt x="23185" y="4967"/>
                  <a:pt x="23165" y="4941"/>
                  <a:pt x="23146" y="4914"/>
                </a:cubicBezTo>
                <a:cubicBezTo>
                  <a:pt x="23184" y="4862"/>
                  <a:pt x="23224" y="4811"/>
                  <a:pt x="23264" y="4761"/>
                </a:cubicBezTo>
                <a:cubicBezTo>
                  <a:pt x="23289" y="4728"/>
                  <a:pt x="23314" y="4697"/>
                  <a:pt x="23340" y="4666"/>
                </a:cubicBezTo>
                <a:close/>
                <a:moveTo>
                  <a:pt x="22034" y="4706"/>
                </a:moveTo>
                <a:lnTo>
                  <a:pt x="22034" y="4706"/>
                </a:lnTo>
                <a:cubicBezTo>
                  <a:pt x="21988" y="4777"/>
                  <a:pt x="21941" y="4847"/>
                  <a:pt x="21896" y="4918"/>
                </a:cubicBezTo>
                <a:cubicBezTo>
                  <a:pt x="21880" y="4942"/>
                  <a:pt x="21865" y="4966"/>
                  <a:pt x="21850" y="4990"/>
                </a:cubicBezTo>
                <a:cubicBezTo>
                  <a:pt x="21824" y="4994"/>
                  <a:pt x="21798" y="4997"/>
                  <a:pt x="21773" y="5001"/>
                </a:cubicBezTo>
                <a:cubicBezTo>
                  <a:pt x="21722" y="5008"/>
                  <a:pt x="21670" y="5016"/>
                  <a:pt x="21619" y="5024"/>
                </a:cubicBezTo>
                <a:cubicBezTo>
                  <a:pt x="21650" y="4966"/>
                  <a:pt x="21684" y="4907"/>
                  <a:pt x="21717" y="4849"/>
                </a:cubicBezTo>
                <a:cubicBezTo>
                  <a:pt x="21730" y="4828"/>
                  <a:pt x="21743" y="4806"/>
                  <a:pt x="21755" y="4784"/>
                </a:cubicBezTo>
                <a:cubicBezTo>
                  <a:pt x="21768" y="4779"/>
                  <a:pt x="21780" y="4776"/>
                  <a:pt x="21792" y="4772"/>
                </a:cubicBezTo>
                <a:cubicBezTo>
                  <a:pt x="21872" y="4747"/>
                  <a:pt x="21953" y="4726"/>
                  <a:pt x="22034" y="4706"/>
                </a:cubicBezTo>
                <a:close/>
                <a:moveTo>
                  <a:pt x="25566" y="4953"/>
                </a:moveTo>
                <a:cubicBezTo>
                  <a:pt x="25630" y="4953"/>
                  <a:pt x="25692" y="4955"/>
                  <a:pt x="25756" y="4957"/>
                </a:cubicBezTo>
                <a:cubicBezTo>
                  <a:pt x="25783" y="4985"/>
                  <a:pt x="25810" y="5012"/>
                  <a:pt x="25836" y="5041"/>
                </a:cubicBezTo>
                <a:cubicBezTo>
                  <a:pt x="25746" y="5011"/>
                  <a:pt x="25656" y="4981"/>
                  <a:pt x="25566" y="4953"/>
                </a:cubicBezTo>
                <a:close/>
                <a:moveTo>
                  <a:pt x="20655" y="3065"/>
                </a:moveTo>
                <a:cubicBezTo>
                  <a:pt x="20680" y="3065"/>
                  <a:pt x="20707" y="3065"/>
                  <a:pt x="20733" y="3067"/>
                </a:cubicBezTo>
                <a:cubicBezTo>
                  <a:pt x="20789" y="3067"/>
                  <a:pt x="20843" y="3068"/>
                  <a:pt x="20899" y="3070"/>
                </a:cubicBezTo>
                <a:cubicBezTo>
                  <a:pt x="20932" y="3091"/>
                  <a:pt x="20964" y="3110"/>
                  <a:pt x="20998" y="3132"/>
                </a:cubicBezTo>
                <a:cubicBezTo>
                  <a:pt x="21098" y="3197"/>
                  <a:pt x="21199" y="3264"/>
                  <a:pt x="21298" y="3333"/>
                </a:cubicBezTo>
                <a:cubicBezTo>
                  <a:pt x="21438" y="3435"/>
                  <a:pt x="21578" y="3539"/>
                  <a:pt x="21710" y="3652"/>
                </a:cubicBezTo>
                <a:cubicBezTo>
                  <a:pt x="21765" y="3698"/>
                  <a:pt x="21818" y="3746"/>
                  <a:pt x="21871" y="3792"/>
                </a:cubicBezTo>
                <a:cubicBezTo>
                  <a:pt x="21721" y="3896"/>
                  <a:pt x="21573" y="4003"/>
                  <a:pt x="21430" y="4115"/>
                </a:cubicBezTo>
                <a:cubicBezTo>
                  <a:pt x="21291" y="4225"/>
                  <a:pt x="21154" y="4334"/>
                  <a:pt x="21022" y="4451"/>
                </a:cubicBezTo>
                <a:cubicBezTo>
                  <a:pt x="20920" y="4540"/>
                  <a:pt x="20820" y="4631"/>
                  <a:pt x="20721" y="4722"/>
                </a:cubicBezTo>
                <a:cubicBezTo>
                  <a:pt x="20653" y="4786"/>
                  <a:pt x="20584" y="4852"/>
                  <a:pt x="20517" y="4918"/>
                </a:cubicBezTo>
                <a:cubicBezTo>
                  <a:pt x="20470" y="4965"/>
                  <a:pt x="20422" y="5012"/>
                  <a:pt x="20374" y="5061"/>
                </a:cubicBezTo>
                <a:cubicBezTo>
                  <a:pt x="20345" y="4994"/>
                  <a:pt x="20317" y="4927"/>
                  <a:pt x="20285" y="4861"/>
                </a:cubicBezTo>
                <a:cubicBezTo>
                  <a:pt x="20231" y="4746"/>
                  <a:pt x="20178" y="4630"/>
                  <a:pt x="20116" y="4519"/>
                </a:cubicBezTo>
                <a:cubicBezTo>
                  <a:pt x="20072" y="4443"/>
                  <a:pt x="20030" y="4364"/>
                  <a:pt x="19982" y="4291"/>
                </a:cubicBezTo>
                <a:cubicBezTo>
                  <a:pt x="19938" y="4221"/>
                  <a:pt x="19893" y="4153"/>
                  <a:pt x="19843" y="4087"/>
                </a:cubicBezTo>
                <a:cubicBezTo>
                  <a:pt x="19819" y="4055"/>
                  <a:pt x="19795" y="4022"/>
                  <a:pt x="19771" y="3989"/>
                </a:cubicBezTo>
                <a:cubicBezTo>
                  <a:pt x="19644" y="3824"/>
                  <a:pt x="19514" y="3659"/>
                  <a:pt x="19367" y="3511"/>
                </a:cubicBezTo>
                <a:cubicBezTo>
                  <a:pt x="19286" y="3430"/>
                  <a:pt x="19207" y="3349"/>
                  <a:pt x="19120" y="3274"/>
                </a:cubicBezTo>
                <a:cubicBezTo>
                  <a:pt x="19169" y="3262"/>
                  <a:pt x="19216" y="3249"/>
                  <a:pt x="19265" y="3237"/>
                </a:cubicBezTo>
                <a:cubicBezTo>
                  <a:pt x="19342" y="3218"/>
                  <a:pt x="19420" y="3200"/>
                  <a:pt x="19499" y="3183"/>
                </a:cubicBezTo>
                <a:cubicBezTo>
                  <a:pt x="19610" y="3161"/>
                  <a:pt x="19729" y="3136"/>
                  <a:pt x="19849" y="3121"/>
                </a:cubicBezTo>
                <a:cubicBezTo>
                  <a:pt x="19933" y="3109"/>
                  <a:pt x="20017" y="3099"/>
                  <a:pt x="20102" y="3091"/>
                </a:cubicBezTo>
                <a:cubicBezTo>
                  <a:pt x="20142" y="3088"/>
                  <a:pt x="20183" y="3085"/>
                  <a:pt x="20222" y="3082"/>
                </a:cubicBezTo>
                <a:cubicBezTo>
                  <a:pt x="20366" y="3072"/>
                  <a:pt x="20511" y="3065"/>
                  <a:pt x="20655" y="3065"/>
                </a:cubicBezTo>
                <a:close/>
                <a:moveTo>
                  <a:pt x="26504" y="3557"/>
                </a:moveTo>
                <a:cubicBezTo>
                  <a:pt x="26592" y="3579"/>
                  <a:pt x="26679" y="3603"/>
                  <a:pt x="26766" y="3629"/>
                </a:cubicBezTo>
                <a:cubicBezTo>
                  <a:pt x="26892" y="3667"/>
                  <a:pt x="27017" y="3705"/>
                  <a:pt x="27141" y="3748"/>
                </a:cubicBezTo>
                <a:cubicBezTo>
                  <a:pt x="27224" y="3776"/>
                  <a:pt x="27306" y="3806"/>
                  <a:pt x="27388" y="3836"/>
                </a:cubicBezTo>
                <a:cubicBezTo>
                  <a:pt x="27631" y="3928"/>
                  <a:pt x="27873" y="4023"/>
                  <a:pt x="28109" y="4131"/>
                </a:cubicBezTo>
                <a:cubicBezTo>
                  <a:pt x="28293" y="4216"/>
                  <a:pt x="28474" y="4303"/>
                  <a:pt x="28653" y="4396"/>
                </a:cubicBezTo>
                <a:cubicBezTo>
                  <a:pt x="28597" y="4427"/>
                  <a:pt x="28541" y="4458"/>
                  <a:pt x="28487" y="4492"/>
                </a:cubicBezTo>
                <a:cubicBezTo>
                  <a:pt x="28375" y="4558"/>
                  <a:pt x="28263" y="4625"/>
                  <a:pt x="28155" y="4698"/>
                </a:cubicBezTo>
                <a:cubicBezTo>
                  <a:pt x="28080" y="4749"/>
                  <a:pt x="28004" y="4799"/>
                  <a:pt x="27931" y="4853"/>
                </a:cubicBezTo>
                <a:cubicBezTo>
                  <a:pt x="27828" y="4929"/>
                  <a:pt x="27726" y="5008"/>
                  <a:pt x="27625" y="5089"/>
                </a:cubicBezTo>
                <a:cubicBezTo>
                  <a:pt x="27580" y="5074"/>
                  <a:pt x="27534" y="5061"/>
                  <a:pt x="27488" y="5047"/>
                </a:cubicBezTo>
                <a:cubicBezTo>
                  <a:pt x="27393" y="5022"/>
                  <a:pt x="27300" y="4996"/>
                  <a:pt x="27205" y="4973"/>
                </a:cubicBezTo>
                <a:cubicBezTo>
                  <a:pt x="27060" y="4920"/>
                  <a:pt x="26915" y="4870"/>
                  <a:pt x="26766" y="4831"/>
                </a:cubicBezTo>
                <a:cubicBezTo>
                  <a:pt x="26758" y="4823"/>
                  <a:pt x="26751" y="4816"/>
                  <a:pt x="26743" y="4808"/>
                </a:cubicBezTo>
                <a:cubicBezTo>
                  <a:pt x="26582" y="4654"/>
                  <a:pt x="26421" y="4502"/>
                  <a:pt x="26249" y="4361"/>
                </a:cubicBezTo>
                <a:cubicBezTo>
                  <a:pt x="26133" y="4266"/>
                  <a:pt x="26017" y="4173"/>
                  <a:pt x="25896" y="4083"/>
                </a:cubicBezTo>
                <a:cubicBezTo>
                  <a:pt x="26094" y="3901"/>
                  <a:pt x="26296" y="3726"/>
                  <a:pt x="26504" y="3557"/>
                </a:cubicBezTo>
                <a:close/>
                <a:moveTo>
                  <a:pt x="16285" y="2329"/>
                </a:moveTo>
                <a:cubicBezTo>
                  <a:pt x="16326" y="2329"/>
                  <a:pt x="16366" y="2330"/>
                  <a:pt x="16406" y="2331"/>
                </a:cubicBezTo>
                <a:cubicBezTo>
                  <a:pt x="16293" y="2364"/>
                  <a:pt x="16181" y="2401"/>
                  <a:pt x="16070" y="2439"/>
                </a:cubicBezTo>
                <a:cubicBezTo>
                  <a:pt x="15814" y="2528"/>
                  <a:pt x="15560" y="2620"/>
                  <a:pt x="15308" y="2720"/>
                </a:cubicBezTo>
                <a:cubicBezTo>
                  <a:pt x="15059" y="2821"/>
                  <a:pt x="14808" y="2923"/>
                  <a:pt x="14567" y="3042"/>
                </a:cubicBezTo>
                <a:cubicBezTo>
                  <a:pt x="14362" y="3142"/>
                  <a:pt x="14159" y="3243"/>
                  <a:pt x="13966" y="3361"/>
                </a:cubicBezTo>
                <a:cubicBezTo>
                  <a:pt x="13780" y="3474"/>
                  <a:pt x="13599" y="3593"/>
                  <a:pt x="13426" y="3722"/>
                </a:cubicBezTo>
                <a:cubicBezTo>
                  <a:pt x="13382" y="3735"/>
                  <a:pt x="13337" y="3749"/>
                  <a:pt x="13292" y="3763"/>
                </a:cubicBezTo>
                <a:cubicBezTo>
                  <a:pt x="13021" y="3848"/>
                  <a:pt x="12750" y="3941"/>
                  <a:pt x="12487" y="4049"/>
                </a:cubicBezTo>
                <a:cubicBezTo>
                  <a:pt x="12234" y="4153"/>
                  <a:pt x="11982" y="4261"/>
                  <a:pt x="11740" y="4385"/>
                </a:cubicBezTo>
                <a:cubicBezTo>
                  <a:pt x="11552" y="4482"/>
                  <a:pt x="11364" y="4582"/>
                  <a:pt x="11182" y="4691"/>
                </a:cubicBezTo>
                <a:cubicBezTo>
                  <a:pt x="11074" y="4757"/>
                  <a:pt x="10966" y="4823"/>
                  <a:pt x="10862" y="4892"/>
                </a:cubicBezTo>
                <a:cubicBezTo>
                  <a:pt x="10760" y="4962"/>
                  <a:pt x="10659" y="5032"/>
                  <a:pt x="10559" y="5102"/>
                </a:cubicBezTo>
                <a:cubicBezTo>
                  <a:pt x="10623" y="5039"/>
                  <a:pt x="10689" y="4975"/>
                  <a:pt x="10755" y="4913"/>
                </a:cubicBezTo>
                <a:cubicBezTo>
                  <a:pt x="10949" y="4734"/>
                  <a:pt x="11146" y="4557"/>
                  <a:pt x="11351" y="4389"/>
                </a:cubicBezTo>
                <a:cubicBezTo>
                  <a:pt x="11454" y="4303"/>
                  <a:pt x="11556" y="4219"/>
                  <a:pt x="11663" y="4138"/>
                </a:cubicBezTo>
                <a:cubicBezTo>
                  <a:pt x="11767" y="4058"/>
                  <a:pt x="11872" y="3980"/>
                  <a:pt x="11978" y="3904"/>
                </a:cubicBezTo>
                <a:cubicBezTo>
                  <a:pt x="12163" y="3774"/>
                  <a:pt x="12351" y="3649"/>
                  <a:pt x="12543" y="3531"/>
                </a:cubicBezTo>
                <a:cubicBezTo>
                  <a:pt x="12664" y="3456"/>
                  <a:pt x="12785" y="3381"/>
                  <a:pt x="12909" y="3311"/>
                </a:cubicBezTo>
                <a:cubicBezTo>
                  <a:pt x="12991" y="3264"/>
                  <a:pt x="13073" y="3219"/>
                  <a:pt x="13155" y="3174"/>
                </a:cubicBezTo>
                <a:cubicBezTo>
                  <a:pt x="13299" y="3099"/>
                  <a:pt x="13444" y="3023"/>
                  <a:pt x="13593" y="2956"/>
                </a:cubicBezTo>
                <a:cubicBezTo>
                  <a:pt x="13668" y="2922"/>
                  <a:pt x="13744" y="2889"/>
                  <a:pt x="13820" y="2856"/>
                </a:cubicBezTo>
                <a:cubicBezTo>
                  <a:pt x="13895" y="2825"/>
                  <a:pt x="13969" y="2795"/>
                  <a:pt x="14044" y="2767"/>
                </a:cubicBezTo>
                <a:cubicBezTo>
                  <a:pt x="14214" y="2707"/>
                  <a:pt x="14384" y="2647"/>
                  <a:pt x="14556" y="2597"/>
                </a:cubicBezTo>
                <a:cubicBezTo>
                  <a:pt x="14645" y="2570"/>
                  <a:pt x="14733" y="2546"/>
                  <a:pt x="14822" y="2523"/>
                </a:cubicBezTo>
                <a:cubicBezTo>
                  <a:pt x="14911" y="2500"/>
                  <a:pt x="15000" y="2478"/>
                  <a:pt x="15089" y="2458"/>
                </a:cubicBezTo>
                <a:cubicBezTo>
                  <a:pt x="15219" y="2430"/>
                  <a:pt x="15350" y="2403"/>
                  <a:pt x="15481" y="2385"/>
                </a:cubicBezTo>
                <a:cubicBezTo>
                  <a:pt x="15570" y="2371"/>
                  <a:pt x="15660" y="2361"/>
                  <a:pt x="15751" y="2353"/>
                </a:cubicBezTo>
                <a:lnTo>
                  <a:pt x="15884" y="2344"/>
                </a:lnTo>
                <a:lnTo>
                  <a:pt x="15884" y="2342"/>
                </a:lnTo>
                <a:cubicBezTo>
                  <a:pt x="15995" y="2336"/>
                  <a:pt x="16117" y="2329"/>
                  <a:pt x="16239" y="2329"/>
                </a:cubicBezTo>
                <a:close/>
                <a:moveTo>
                  <a:pt x="18919" y="3331"/>
                </a:moveTo>
                <a:cubicBezTo>
                  <a:pt x="18941" y="3351"/>
                  <a:pt x="18963" y="3370"/>
                  <a:pt x="18985" y="3390"/>
                </a:cubicBezTo>
                <a:cubicBezTo>
                  <a:pt x="19073" y="3473"/>
                  <a:pt x="19159" y="3556"/>
                  <a:pt x="19240" y="3646"/>
                </a:cubicBezTo>
                <a:cubicBezTo>
                  <a:pt x="19320" y="3736"/>
                  <a:pt x="19400" y="3826"/>
                  <a:pt x="19476" y="3919"/>
                </a:cubicBezTo>
                <a:cubicBezTo>
                  <a:pt x="19552" y="4013"/>
                  <a:pt x="19627" y="4108"/>
                  <a:pt x="19698" y="4207"/>
                </a:cubicBezTo>
                <a:cubicBezTo>
                  <a:pt x="19745" y="4273"/>
                  <a:pt x="19792" y="4341"/>
                  <a:pt x="19837" y="4410"/>
                </a:cubicBezTo>
                <a:cubicBezTo>
                  <a:pt x="19858" y="4442"/>
                  <a:pt x="19879" y="4474"/>
                  <a:pt x="19900" y="4505"/>
                </a:cubicBezTo>
                <a:cubicBezTo>
                  <a:pt x="19964" y="4614"/>
                  <a:pt x="20029" y="4724"/>
                  <a:pt x="20086" y="4836"/>
                </a:cubicBezTo>
                <a:cubicBezTo>
                  <a:pt x="20124" y="4911"/>
                  <a:pt x="20159" y="4986"/>
                  <a:pt x="20195" y="5061"/>
                </a:cubicBezTo>
                <a:cubicBezTo>
                  <a:pt x="20203" y="5079"/>
                  <a:pt x="20215" y="5105"/>
                  <a:pt x="20226" y="5129"/>
                </a:cubicBezTo>
                <a:cubicBezTo>
                  <a:pt x="20184" y="5076"/>
                  <a:pt x="20140" y="5023"/>
                  <a:pt x="20094" y="4972"/>
                </a:cubicBezTo>
                <a:cubicBezTo>
                  <a:pt x="19961" y="4825"/>
                  <a:pt x="19823" y="4679"/>
                  <a:pt x="19666" y="4557"/>
                </a:cubicBezTo>
                <a:cubicBezTo>
                  <a:pt x="19504" y="4431"/>
                  <a:pt x="19336" y="4313"/>
                  <a:pt x="19156" y="4211"/>
                </a:cubicBezTo>
                <a:cubicBezTo>
                  <a:pt x="19045" y="4149"/>
                  <a:pt x="18933" y="4086"/>
                  <a:pt x="18818" y="4032"/>
                </a:cubicBezTo>
                <a:cubicBezTo>
                  <a:pt x="18696" y="3975"/>
                  <a:pt x="18575" y="3916"/>
                  <a:pt x="18450" y="3866"/>
                </a:cubicBezTo>
                <a:cubicBezTo>
                  <a:pt x="18281" y="3797"/>
                  <a:pt x="18110" y="3733"/>
                  <a:pt x="17934" y="3676"/>
                </a:cubicBezTo>
                <a:cubicBezTo>
                  <a:pt x="18030" y="3638"/>
                  <a:pt x="18127" y="3602"/>
                  <a:pt x="18223" y="3565"/>
                </a:cubicBezTo>
                <a:cubicBezTo>
                  <a:pt x="18443" y="3486"/>
                  <a:pt x="18674" y="3403"/>
                  <a:pt x="18910" y="3334"/>
                </a:cubicBezTo>
                <a:lnTo>
                  <a:pt x="18910" y="3333"/>
                </a:lnTo>
                <a:cubicBezTo>
                  <a:pt x="18913" y="3333"/>
                  <a:pt x="18917" y="3332"/>
                  <a:pt x="18919" y="3331"/>
                </a:cubicBezTo>
                <a:close/>
                <a:moveTo>
                  <a:pt x="21514" y="4869"/>
                </a:moveTo>
                <a:cubicBezTo>
                  <a:pt x="21479" y="4935"/>
                  <a:pt x="21446" y="5000"/>
                  <a:pt x="21412" y="5065"/>
                </a:cubicBezTo>
                <a:cubicBezTo>
                  <a:pt x="21409" y="5067"/>
                  <a:pt x="21406" y="5067"/>
                  <a:pt x="21402" y="5068"/>
                </a:cubicBezTo>
                <a:cubicBezTo>
                  <a:pt x="21320" y="5085"/>
                  <a:pt x="21231" y="5109"/>
                  <a:pt x="21151" y="5136"/>
                </a:cubicBezTo>
                <a:cubicBezTo>
                  <a:pt x="21087" y="5157"/>
                  <a:pt x="21022" y="5177"/>
                  <a:pt x="20957" y="5201"/>
                </a:cubicBezTo>
                <a:lnTo>
                  <a:pt x="20975" y="5162"/>
                </a:lnTo>
                <a:cubicBezTo>
                  <a:pt x="20983" y="5147"/>
                  <a:pt x="20993" y="5125"/>
                  <a:pt x="21005" y="5104"/>
                </a:cubicBezTo>
                <a:cubicBezTo>
                  <a:pt x="21035" y="5087"/>
                  <a:pt x="21065" y="5071"/>
                  <a:pt x="21095" y="5056"/>
                </a:cubicBezTo>
                <a:cubicBezTo>
                  <a:pt x="21171" y="5017"/>
                  <a:pt x="21247" y="4980"/>
                  <a:pt x="21326" y="4946"/>
                </a:cubicBezTo>
                <a:cubicBezTo>
                  <a:pt x="21388" y="4920"/>
                  <a:pt x="21451" y="4895"/>
                  <a:pt x="21514" y="4869"/>
                </a:cubicBezTo>
                <a:close/>
                <a:moveTo>
                  <a:pt x="21119" y="4593"/>
                </a:moveTo>
                <a:lnTo>
                  <a:pt x="21119" y="4593"/>
                </a:lnTo>
                <a:cubicBezTo>
                  <a:pt x="21103" y="4616"/>
                  <a:pt x="21087" y="4639"/>
                  <a:pt x="21072" y="4661"/>
                </a:cubicBezTo>
                <a:cubicBezTo>
                  <a:pt x="21028" y="4731"/>
                  <a:pt x="20981" y="4801"/>
                  <a:pt x="20942" y="4873"/>
                </a:cubicBezTo>
                <a:cubicBezTo>
                  <a:pt x="20922" y="4908"/>
                  <a:pt x="20902" y="4945"/>
                  <a:pt x="20882" y="4982"/>
                </a:cubicBezTo>
                <a:cubicBezTo>
                  <a:pt x="20814" y="5020"/>
                  <a:pt x="20745" y="5061"/>
                  <a:pt x="20679" y="5102"/>
                </a:cubicBezTo>
                <a:cubicBezTo>
                  <a:pt x="20604" y="5151"/>
                  <a:pt x="20528" y="5199"/>
                  <a:pt x="20454" y="5250"/>
                </a:cubicBezTo>
                <a:cubicBezTo>
                  <a:pt x="20451" y="5243"/>
                  <a:pt x="20448" y="5238"/>
                  <a:pt x="20446" y="5231"/>
                </a:cubicBezTo>
                <a:cubicBezTo>
                  <a:pt x="20507" y="5166"/>
                  <a:pt x="20569" y="5102"/>
                  <a:pt x="20633" y="5040"/>
                </a:cubicBezTo>
                <a:cubicBezTo>
                  <a:pt x="20695" y="4979"/>
                  <a:pt x="20759" y="4919"/>
                  <a:pt x="20822" y="4859"/>
                </a:cubicBezTo>
                <a:lnTo>
                  <a:pt x="20823" y="4859"/>
                </a:lnTo>
                <a:cubicBezTo>
                  <a:pt x="20826" y="4856"/>
                  <a:pt x="20827" y="4854"/>
                  <a:pt x="20829" y="4853"/>
                </a:cubicBezTo>
                <a:cubicBezTo>
                  <a:pt x="20923" y="4768"/>
                  <a:pt x="21020" y="4680"/>
                  <a:pt x="21119" y="4593"/>
                </a:cubicBezTo>
                <a:close/>
                <a:moveTo>
                  <a:pt x="23378" y="5194"/>
                </a:moveTo>
                <a:cubicBezTo>
                  <a:pt x="23395" y="5196"/>
                  <a:pt x="23411" y="5198"/>
                  <a:pt x="23428" y="5201"/>
                </a:cubicBezTo>
                <a:cubicBezTo>
                  <a:pt x="23454" y="5204"/>
                  <a:pt x="23479" y="5207"/>
                  <a:pt x="23505" y="5212"/>
                </a:cubicBezTo>
                <a:cubicBezTo>
                  <a:pt x="23467" y="5232"/>
                  <a:pt x="23429" y="5253"/>
                  <a:pt x="23391" y="5273"/>
                </a:cubicBezTo>
                <a:cubicBezTo>
                  <a:pt x="23376" y="5249"/>
                  <a:pt x="23361" y="5226"/>
                  <a:pt x="23344" y="5203"/>
                </a:cubicBezTo>
                <a:cubicBezTo>
                  <a:pt x="23356" y="5199"/>
                  <a:pt x="23367" y="5197"/>
                  <a:pt x="23378" y="5194"/>
                </a:cubicBezTo>
                <a:close/>
                <a:moveTo>
                  <a:pt x="24820" y="4977"/>
                </a:moveTo>
                <a:cubicBezTo>
                  <a:pt x="24744" y="5064"/>
                  <a:pt x="24669" y="5152"/>
                  <a:pt x="24594" y="5242"/>
                </a:cubicBezTo>
                <a:cubicBezTo>
                  <a:pt x="24583" y="5254"/>
                  <a:pt x="24574" y="5266"/>
                  <a:pt x="24564" y="5278"/>
                </a:cubicBezTo>
                <a:cubicBezTo>
                  <a:pt x="24404" y="5229"/>
                  <a:pt x="24243" y="5183"/>
                  <a:pt x="24081" y="5144"/>
                </a:cubicBezTo>
                <a:cubicBezTo>
                  <a:pt x="24111" y="5131"/>
                  <a:pt x="24141" y="5120"/>
                  <a:pt x="24171" y="5108"/>
                </a:cubicBezTo>
                <a:cubicBezTo>
                  <a:pt x="24273" y="5071"/>
                  <a:pt x="24374" y="5035"/>
                  <a:pt x="24477" y="5005"/>
                </a:cubicBezTo>
                <a:cubicBezTo>
                  <a:pt x="24592" y="4995"/>
                  <a:pt x="24706" y="4985"/>
                  <a:pt x="24820" y="4977"/>
                </a:cubicBezTo>
                <a:close/>
                <a:moveTo>
                  <a:pt x="20759" y="5249"/>
                </a:moveTo>
                <a:lnTo>
                  <a:pt x="20759" y="5249"/>
                </a:lnTo>
                <a:cubicBezTo>
                  <a:pt x="20754" y="5259"/>
                  <a:pt x="20748" y="5270"/>
                  <a:pt x="20745" y="5281"/>
                </a:cubicBezTo>
                <a:cubicBezTo>
                  <a:pt x="20707" y="5296"/>
                  <a:pt x="20669" y="5313"/>
                  <a:pt x="20631" y="5330"/>
                </a:cubicBezTo>
                <a:cubicBezTo>
                  <a:pt x="20673" y="5302"/>
                  <a:pt x="20715" y="5274"/>
                  <a:pt x="20759" y="5249"/>
                </a:cubicBezTo>
                <a:close/>
                <a:moveTo>
                  <a:pt x="27042" y="5113"/>
                </a:moveTo>
                <a:lnTo>
                  <a:pt x="27042" y="5113"/>
                </a:lnTo>
                <a:cubicBezTo>
                  <a:pt x="27100" y="5127"/>
                  <a:pt x="27159" y="5141"/>
                  <a:pt x="27216" y="5154"/>
                </a:cubicBezTo>
                <a:cubicBezTo>
                  <a:pt x="27290" y="5184"/>
                  <a:pt x="27365" y="5213"/>
                  <a:pt x="27439" y="5244"/>
                </a:cubicBezTo>
                <a:cubicBezTo>
                  <a:pt x="27403" y="5276"/>
                  <a:pt x="27368" y="5307"/>
                  <a:pt x="27333" y="5339"/>
                </a:cubicBezTo>
                <a:cubicBezTo>
                  <a:pt x="27317" y="5354"/>
                  <a:pt x="27300" y="5369"/>
                  <a:pt x="27283" y="5384"/>
                </a:cubicBezTo>
                <a:cubicBezTo>
                  <a:pt x="27205" y="5292"/>
                  <a:pt x="27124" y="5202"/>
                  <a:pt x="27042" y="5113"/>
                </a:cubicBezTo>
                <a:close/>
                <a:moveTo>
                  <a:pt x="21425" y="5401"/>
                </a:moveTo>
                <a:cubicBezTo>
                  <a:pt x="21424" y="5404"/>
                  <a:pt x="21423" y="5406"/>
                  <a:pt x="21422" y="5408"/>
                </a:cubicBezTo>
                <a:lnTo>
                  <a:pt x="21422" y="5408"/>
                </a:lnTo>
                <a:cubicBezTo>
                  <a:pt x="21423" y="5406"/>
                  <a:pt x="21424" y="5404"/>
                  <a:pt x="21425" y="5401"/>
                </a:cubicBezTo>
                <a:close/>
                <a:moveTo>
                  <a:pt x="31130" y="1051"/>
                </a:moveTo>
                <a:cubicBezTo>
                  <a:pt x="31242" y="1080"/>
                  <a:pt x="31354" y="1109"/>
                  <a:pt x="31465" y="1141"/>
                </a:cubicBezTo>
                <a:cubicBezTo>
                  <a:pt x="31643" y="1192"/>
                  <a:pt x="31820" y="1245"/>
                  <a:pt x="31995" y="1304"/>
                </a:cubicBezTo>
                <a:cubicBezTo>
                  <a:pt x="32111" y="1344"/>
                  <a:pt x="32228" y="1385"/>
                  <a:pt x="32342" y="1427"/>
                </a:cubicBezTo>
                <a:cubicBezTo>
                  <a:pt x="32500" y="1487"/>
                  <a:pt x="32655" y="1548"/>
                  <a:pt x="32808" y="1618"/>
                </a:cubicBezTo>
                <a:cubicBezTo>
                  <a:pt x="32968" y="1691"/>
                  <a:pt x="33127" y="1770"/>
                  <a:pt x="33284" y="1852"/>
                </a:cubicBezTo>
                <a:cubicBezTo>
                  <a:pt x="33443" y="1937"/>
                  <a:pt x="33601" y="2025"/>
                  <a:pt x="33756" y="2121"/>
                </a:cubicBezTo>
                <a:cubicBezTo>
                  <a:pt x="33834" y="2168"/>
                  <a:pt x="33912" y="2218"/>
                  <a:pt x="33987" y="2269"/>
                </a:cubicBezTo>
                <a:cubicBezTo>
                  <a:pt x="34024" y="2294"/>
                  <a:pt x="34060" y="2319"/>
                  <a:pt x="34095" y="2344"/>
                </a:cubicBezTo>
                <a:cubicBezTo>
                  <a:pt x="34243" y="2450"/>
                  <a:pt x="34389" y="2556"/>
                  <a:pt x="34527" y="2674"/>
                </a:cubicBezTo>
                <a:cubicBezTo>
                  <a:pt x="34597" y="2732"/>
                  <a:pt x="34665" y="2791"/>
                  <a:pt x="34732" y="2851"/>
                </a:cubicBezTo>
                <a:cubicBezTo>
                  <a:pt x="34763" y="2879"/>
                  <a:pt x="34794" y="2908"/>
                  <a:pt x="34824" y="2936"/>
                </a:cubicBezTo>
                <a:cubicBezTo>
                  <a:pt x="34955" y="3061"/>
                  <a:pt x="35084" y="3188"/>
                  <a:pt x="35205" y="3321"/>
                </a:cubicBezTo>
                <a:cubicBezTo>
                  <a:pt x="35298" y="3423"/>
                  <a:pt x="35388" y="3526"/>
                  <a:pt x="35475" y="3631"/>
                </a:cubicBezTo>
                <a:cubicBezTo>
                  <a:pt x="35560" y="3734"/>
                  <a:pt x="35645" y="3836"/>
                  <a:pt x="35722" y="3943"/>
                </a:cubicBezTo>
                <a:cubicBezTo>
                  <a:pt x="35777" y="4016"/>
                  <a:pt x="35830" y="4090"/>
                  <a:pt x="35881" y="4165"/>
                </a:cubicBezTo>
                <a:cubicBezTo>
                  <a:pt x="35905" y="4202"/>
                  <a:pt x="35929" y="4239"/>
                  <a:pt x="35953" y="4276"/>
                </a:cubicBezTo>
                <a:cubicBezTo>
                  <a:pt x="36020" y="4383"/>
                  <a:pt x="36086" y="4490"/>
                  <a:pt x="36146" y="4602"/>
                </a:cubicBezTo>
                <a:cubicBezTo>
                  <a:pt x="36203" y="4709"/>
                  <a:pt x="36257" y="4815"/>
                  <a:pt x="36309" y="4923"/>
                </a:cubicBezTo>
                <a:cubicBezTo>
                  <a:pt x="36360" y="5033"/>
                  <a:pt x="36411" y="5145"/>
                  <a:pt x="36456" y="5258"/>
                </a:cubicBezTo>
                <a:cubicBezTo>
                  <a:pt x="36480" y="5321"/>
                  <a:pt x="36504" y="5383"/>
                  <a:pt x="36527" y="5445"/>
                </a:cubicBezTo>
                <a:cubicBezTo>
                  <a:pt x="36355" y="5314"/>
                  <a:pt x="36181" y="5183"/>
                  <a:pt x="36000" y="5063"/>
                </a:cubicBezTo>
                <a:cubicBezTo>
                  <a:pt x="35599" y="4795"/>
                  <a:pt x="35182" y="4545"/>
                  <a:pt x="34743" y="4344"/>
                </a:cubicBezTo>
                <a:cubicBezTo>
                  <a:pt x="34509" y="4236"/>
                  <a:pt x="34272" y="4134"/>
                  <a:pt x="34030" y="4047"/>
                </a:cubicBezTo>
                <a:cubicBezTo>
                  <a:pt x="33815" y="3970"/>
                  <a:pt x="33598" y="3898"/>
                  <a:pt x="33377" y="3840"/>
                </a:cubicBezTo>
                <a:cubicBezTo>
                  <a:pt x="33332" y="3795"/>
                  <a:pt x="33287" y="3749"/>
                  <a:pt x="33240" y="3706"/>
                </a:cubicBezTo>
                <a:cubicBezTo>
                  <a:pt x="33142" y="3616"/>
                  <a:pt x="33043" y="3526"/>
                  <a:pt x="32939" y="3443"/>
                </a:cubicBezTo>
                <a:cubicBezTo>
                  <a:pt x="32833" y="3360"/>
                  <a:pt x="32726" y="3278"/>
                  <a:pt x="32616" y="3198"/>
                </a:cubicBezTo>
                <a:cubicBezTo>
                  <a:pt x="32504" y="3116"/>
                  <a:pt x="32387" y="3036"/>
                  <a:pt x="32270" y="2964"/>
                </a:cubicBezTo>
                <a:cubicBezTo>
                  <a:pt x="32154" y="2892"/>
                  <a:pt x="32038" y="2821"/>
                  <a:pt x="31917" y="2757"/>
                </a:cubicBezTo>
                <a:cubicBezTo>
                  <a:pt x="31718" y="2650"/>
                  <a:pt x="31516" y="2546"/>
                  <a:pt x="31307" y="2456"/>
                </a:cubicBezTo>
                <a:cubicBezTo>
                  <a:pt x="31120" y="2374"/>
                  <a:pt x="30929" y="2295"/>
                  <a:pt x="30735" y="2229"/>
                </a:cubicBezTo>
                <a:cubicBezTo>
                  <a:pt x="30477" y="2143"/>
                  <a:pt x="30216" y="2062"/>
                  <a:pt x="29951" y="2002"/>
                </a:cubicBezTo>
                <a:cubicBezTo>
                  <a:pt x="29685" y="1942"/>
                  <a:pt x="29420" y="1887"/>
                  <a:pt x="29149" y="1852"/>
                </a:cubicBezTo>
                <a:cubicBezTo>
                  <a:pt x="29410" y="1718"/>
                  <a:pt x="29674" y="1590"/>
                  <a:pt x="29942" y="1468"/>
                </a:cubicBezTo>
                <a:cubicBezTo>
                  <a:pt x="30109" y="1393"/>
                  <a:pt x="30278" y="1318"/>
                  <a:pt x="30447" y="1248"/>
                </a:cubicBezTo>
                <a:cubicBezTo>
                  <a:pt x="30511" y="1221"/>
                  <a:pt x="30574" y="1196"/>
                  <a:pt x="30638" y="1170"/>
                </a:cubicBezTo>
                <a:cubicBezTo>
                  <a:pt x="30708" y="1151"/>
                  <a:pt x="30779" y="1133"/>
                  <a:pt x="30849" y="1116"/>
                </a:cubicBezTo>
                <a:cubicBezTo>
                  <a:pt x="30934" y="1096"/>
                  <a:pt x="31017" y="1077"/>
                  <a:pt x="31100" y="1058"/>
                </a:cubicBezTo>
                <a:cubicBezTo>
                  <a:pt x="31110" y="1056"/>
                  <a:pt x="31120" y="1054"/>
                  <a:pt x="31130" y="1051"/>
                </a:cubicBezTo>
                <a:close/>
                <a:moveTo>
                  <a:pt x="22447" y="5134"/>
                </a:moveTo>
                <a:cubicBezTo>
                  <a:pt x="22482" y="5134"/>
                  <a:pt x="22516" y="5134"/>
                  <a:pt x="22551" y="5135"/>
                </a:cubicBezTo>
                <a:cubicBezTo>
                  <a:pt x="22625" y="5137"/>
                  <a:pt x="22699" y="5139"/>
                  <a:pt x="22772" y="5143"/>
                </a:cubicBezTo>
                <a:cubicBezTo>
                  <a:pt x="22761" y="5158"/>
                  <a:pt x="22750" y="5174"/>
                  <a:pt x="22739" y="5190"/>
                </a:cubicBezTo>
                <a:cubicBezTo>
                  <a:pt x="22641" y="5220"/>
                  <a:pt x="22544" y="5251"/>
                  <a:pt x="22447" y="5284"/>
                </a:cubicBezTo>
                <a:cubicBezTo>
                  <a:pt x="22232" y="5355"/>
                  <a:pt x="22019" y="5426"/>
                  <a:pt x="21809" y="5509"/>
                </a:cubicBezTo>
                <a:cubicBezTo>
                  <a:pt x="21782" y="5519"/>
                  <a:pt x="21757" y="5530"/>
                  <a:pt x="21730" y="5539"/>
                </a:cubicBezTo>
                <a:cubicBezTo>
                  <a:pt x="21747" y="5510"/>
                  <a:pt x="21763" y="5480"/>
                  <a:pt x="21780" y="5450"/>
                </a:cubicBezTo>
                <a:cubicBezTo>
                  <a:pt x="21836" y="5351"/>
                  <a:pt x="21892" y="5253"/>
                  <a:pt x="21951" y="5154"/>
                </a:cubicBezTo>
                <a:cubicBezTo>
                  <a:pt x="21983" y="5152"/>
                  <a:pt x="22015" y="5149"/>
                  <a:pt x="22049" y="5146"/>
                </a:cubicBezTo>
                <a:lnTo>
                  <a:pt x="22049" y="5147"/>
                </a:lnTo>
                <a:cubicBezTo>
                  <a:pt x="22176" y="5139"/>
                  <a:pt x="22311" y="5134"/>
                  <a:pt x="22447" y="5134"/>
                </a:cubicBezTo>
                <a:close/>
                <a:moveTo>
                  <a:pt x="25980" y="4966"/>
                </a:moveTo>
                <a:lnTo>
                  <a:pt x="25980" y="4966"/>
                </a:lnTo>
                <a:cubicBezTo>
                  <a:pt x="26022" y="4968"/>
                  <a:pt x="26066" y="4971"/>
                  <a:pt x="26109" y="4974"/>
                </a:cubicBezTo>
                <a:cubicBezTo>
                  <a:pt x="26251" y="4986"/>
                  <a:pt x="26393" y="4997"/>
                  <a:pt x="26534" y="5019"/>
                </a:cubicBezTo>
                <a:cubicBezTo>
                  <a:pt x="26603" y="5028"/>
                  <a:pt x="26674" y="5039"/>
                  <a:pt x="26744" y="5052"/>
                </a:cubicBezTo>
                <a:cubicBezTo>
                  <a:pt x="26798" y="5107"/>
                  <a:pt x="26851" y="5162"/>
                  <a:pt x="26903" y="5220"/>
                </a:cubicBezTo>
                <a:cubicBezTo>
                  <a:pt x="26989" y="5314"/>
                  <a:pt x="27073" y="5408"/>
                  <a:pt x="27155" y="5504"/>
                </a:cubicBezTo>
                <a:cubicBezTo>
                  <a:pt x="27136" y="5523"/>
                  <a:pt x="27116" y="5541"/>
                  <a:pt x="27097" y="5561"/>
                </a:cubicBezTo>
                <a:cubicBezTo>
                  <a:pt x="27011" y="5515"/>
                  <a:pt x="26924" y="5470"/>
                  <a:pt x="26835" y="5429"/>
                </a:cubicBezTo>
                <a:cubicBezTo>
                  <a:pt x="26728" y="5382"/>
                  <a:pt x="26622" y="5333"/>
                  <a:pt x="26513" y="5291"/>
                </a:cubicBezTo>
                <a:cubicBezTo>
                  <a:pt x="26387" y="5239"/>
                  <a:pt x="26259" y="5190"/>
                  <a:pt x="26131" y="5143"/>
                </a:cubicBezTo>
                <a:cubicBezTo>
                  <a:pt x="26126" y="5138"/>
                  <a:pt x="26123" y="5132"/>
                  <a:pt x="26118" y="5127"/>
                </a:cubicBezTo>
                <a:cubicBezTo>
                  <a:pt x="26074" y="5074"/>
                  <a:pt x="26027" y="5018"/>
                  <a:pt x="25980" y="4966"/>
                </a:cubicBezTo>
                <a:close/>
                <a:moveTo>
                  <a:pt x="27261" y="5629"/>
                </a:moveTo>
                <a:cubicBezTo>
                  <a:pt x="27271" y="5639"/>
                  <a:pt x="27280" y="5651"/>
                  <a:pt x="27288" y="5661"/>
                </a:cubicBezTo>
                <a:cubicBezTo>
                  <a:pt x="27287" y="5662"/>
                  <a:pt x="27286" y="5662"/>
                  <a:pt x="27285" y="5662"/>
                </a:cubicBezTo>
                <a:cubicBezTo>
                  <a:pt x="27272" y="5656"/>
                  <a:pt x="27260" y="5649"/>
                  <a:pt x="27248" y="5642"/>
                </a:cubicBezTo>
                <a:cubicBezTo>
                  <a:pt x="27252" y="5637"/>
                  <a:pt x="27257" y="5632"/>
                  <a:pt x="27261" y="5629"/>
                </a:cubicBezTo>
                <a:close/>
                <a:moveTo>
                  <a:pt x="20664" y="5495"/>
                </a:moveTo>
                <a:lnTo>
                  <a:pt x="20664" y="5495"/>
                </a:lnTo>
                <a:cubicBezTo>
                  <a:pt x="20645" y="5552"/>
                  <a:pt x="20624" y="5610"/>
                  <a:pt x="20609" y="5668"/>
                </a:cubicBezTo>
                <a:cubicBezTo>
                  <a:pt x="20595" y="5626"/>
                  <a:pt x="20580" y="5583"/>
                  <a:pt x="20565" y="5540"/>
                </a:cubicBezTo>
                <a:cubicBezTo>
                  <a:pt x="20598" y="5525"/>
                  <a:pt x="20631" y="5509"/>
                  <a:pt x="20664" y="5495"/>
                </a:cubicBezTo>
                <a:close/>
                <a:moveTo>
                  <a:pt x="27617" y="5322"/>
                </a:moveTo>
                <a:cubicBezTo>
                  <a:pt x="27721" y="5368"/>
                  <a:pt x="27825" y="5416"/>
                  <a:pt x="27927" y="5467"/>
                </a:cubicBezTo>
                <a:cubicBezTo>
                  <a:pt x="28071" y="5539"/>
                  <a:pt x="28215" y="5613"/>
                  <a:pt x="28358" y="5687"/>
                </a:cubicBezTo>
                <a:cubicBezTo>
                  <a:pt x="28275" y="5675"/>
                  <a:pt x="28192" y="5666"/>
                  <a:pt x="28109" y="5660"/>
                </a:cubicBezTo>
                <a:cubicBezTo>
                  <a:pt x="27973" y="5651"/>
                  <a:pt x="27836" y="5643"/>
                  <a:pt x="27700" y="5643"/>
                </a:cubicBezTo>
                <a:cubicBezTo>
                  <a:pt x="27647" y="5643"/>
                  <a:pt x="27594" y="5644"/>
                  <a:pt x="27542" y="5647"/>
                </a:cubicBezTo>
                <a:cubicBezTo>
                  <a:pt x="27527" y="5647"/>
                  <a:pt x="27513" y="5649"/>
                  <a:pt x="27499" y="5649"/>
                </a:cubicBezTo>
                <a:cubicBezTo>
                  <a:pt x="27463" y="5604"/>
                  <a:pt x="27428" y="5557"/>
                  <a:pt x="27391" y="5512"/>
                </a:cubicBezTo>
                <a:cubicBezTo>
                  <a:pt x="27465" y="5448"/>
                  <a:pt x="27540" y="5383"/>
                  <a:pt x="27617" y="5322"/>
                </a:cubicBezTo>
                <a:close/>
                <a:moveTo>
                  <a:pt x="21736" y="5180"/>
                </a:moveTo>
                <a:lnTo>
                  <a:pt x="21736" y="5180"/>
                </a:lnTo>
                <a:cubicBezTo>
                  <a:pt x="21722" y="5203"/>
                  <a:pt x="21709" y="5226"/>
                  <a:pt x="21695" y="5250"/>
                </a:cubicBezTo>
                <a:cubicBezTo>
                  <a:pt x="21633" y="5359"/>
                  <a:pt x="21571" y="5468"/>
                  <a:pt x="21513" y="5580"/>
                </a:cubicBezTo>
                <a:cubicBezTo>
                  <a:pt x="21503" y="5601"/>
                  <a:pt x="21492" y="5622"/>
                  <a:pt x="21481" y="5643"/>
                </a:cubicBezTo>
                <a:cubicBezTo>
                  <a:pt x="21410" y="5673"/>
                  <a:pt x="21340" y="5705"/>
                  <a:pt x="21270" y="5739"/>
                </a:cubicBezTo>
                <a:cubicBezTo>
                  <a:pt x="21282" y="5713"/>
                  <a:pt x="21293" y="5687"/>
                  <a:pt x="21305" y="5661"/>
                </a:cubicBezTo>
                <a:cubicBezTo>
                  <a:pt x="21343" y="5576"/>
                  <a:pt x="21381" y="5492"/>
                  <a:pt x="21422" y="5408"/>
                </a:cubicBezTo>
                <a:lnTo>
                  <a:pt x="21422" y="5408"/>
                </a:lnTo>
                <a:cubicBezTo>
                  <a:pt x="21421" y="5409"/>
                  <a:pt x="21421" y="5410"/>
                  <a:pt x="21421" y="5411"/>
                </a:cubicBezTo>
                <a:cubicBezTo>
                  <a:pt x="21452" y="5346"/>
                  <a:pt x="21484" y="5283"/>
                  <a:pt x="21518" y="5218"/>
                </a:cubicBezTo>
                <a:cubicBezTo>
                  <a:pt x="21590" y="5203"/>
                  <a:pt x="21663" y="5190"/>
                  <a:pt x="21736" y="5180"/>
                </a:cubicBezTo>
                <a:close/>
                <a:moveTo>
                  <a:pt x="26346" y="5416"/>
                </a:moveTo>
                <a:lnTo>
                  <a:pt x="26346" y="5416"/>
                </a:lnTo>
                <a:cubicBezTo>
                  <a:pt x="26415" y="5445"/>
                  <a:pt x="26484" y="5475"/>
                  <a:pt x="26554" y="5505"/>
                </a:cubicBezTo>
                <a:cubicBezTo>
                  <a:pt x="26660" y="5554"/>
                  <a:pt x="26766" y="5601"/>
                  <a:pt x="26871" y="5653"/>
                </a:cubicBezTo>
                <a:cubicBezTo>
                  <a:pt x="26901" y="5667"/>
                  <a:pt x="26931" y="5682"/>
                  <a:pt x="26961" y="5697"/>
                </a:cubicBezTo>
                <a:cubicBezTo>
                  <a:pt x="26960" y="5698"/>
                  <a:pt x="26960" y="5699"/>
                  <a:pt x="26959" y="5699"/>
                </a:cubicBezTo>
                <a:cubicBezTo>
                  <a:pt x="26922" y="5705"/>
                  <a:pt x="26886" y="5711"/>
                  <a:pt x="26850" y="5718"/>
                </a:cubicBezTo>
                <a:cubicBezTo>
                  <a:pt x="26765" y="5734"/>
                  <a:pt x="26677" y="5750"/>
                  <a:pt x="26592" y="5771"/>
                </a:cubicBezTo>
                <a:cubicBezTo>
                  <a:pt x="26582" y="5756"/>
                  <a:pt x="26573" y="5742"/>
                  <a:pt x="26563" y="5728"/>
                </a:cubicBezTo>
                <a:lnTo>
                  <a:pt x="26563" y="5727"/>
                </a:lnTo>
                <a:cubicBezTo>
                  <a:pt x="26492" y="5623"/>
                  <a:pt x="26422" y="5518"/>
                  <a:pt x="26346" y="5416"/>
                </a:cubicBezTo>
                <a:close/>
                <a:moveTo>
                  <a:pt x="23163" y="5249"/>
                </a:moveTo>
                <a:cubicBezTo>
                  <a:pt x="23178" y="5272"/>
                  <a:pt x="23193" y="5294"/>
                  <a:pt x="23208" y="5316"/>
                </a:cubicBezTo>
                <a:cubicBezTo>
                  <a:pt x="23219" y="5331"/>
                  <a:pt x="23228" y="5345"/>
                  <a:pt x="23237" y="5359"/>
                </a:cubicBezTo>
                <a:cubicBezTo>
                  <a:pt x="23173" y="5397"/>
                  <a:pt x="23111" y="5435"/>
                  <a:pt x="23050" y="5477"/>
                </a:cubicBezTo>
                <a:cubicBezTo>
                  <a:pt x="22862" y="5602"/>
                  <a:pt x="22677" y="5733"/>
                  <a:pt x="22505" y="5881"/>
                </a:cubicBezTo>
                <a:cubicBezTo>
                  <a:pt x="22572" y="5765"/>
                  <a:pt x="22641" y="5652"/>
                  <a:pt x="22712" y="5539"/>
                </a:cubicBezTo>
                <a:cubicBezTo>
                  <a:pt x="22753" y="5473"/>
                  <a:pt x="22796" y="5408"/>
                  <a:pt x="22839" y="5344"/>
                </a:cubicBezTo>
                <a:cubicBezTo>
                  <a:pt x="22946" y="5311"/>
                  <a:pt x="23053" y="5279"/>
                  <a:pt x="23163" y="5249"/>
                </a:cubicBezTo>
                <a:close/>
                <a:moveTo>
                  <a:pt x="25068" y="4985"/>
                </a:moveTo>
                <a:cubicBezTo>
                  <a:pt x="25147" y="5005"/>
                  <a:pt x="25226" y="5026"/>
                  <a:pt x="25303" y="5049"/>
                </a:cubicBezTo>
                <a:cubicBezTo>
                  <a:pt x="25433" y="5087"/>
                  <a:pt x="25565" y="5124"/>
                  <a:pt x="25694" y="5171"/>
                </a:cubicBezTo>
                <a:cubicBezTo>
                  <a:pt x="25765" y="5195"/>
                  <a:pt x="25836" y="5220"/>
                  <a:pt x="25907" y="5247"/>
                </a:cubicBezTo>
                <a:cubicBezTo>
                  <a:pt x="25962" y="5266"/>
                  <a:pt x="26017" y="5287"/>
                  <a:pt x="26071" y="5308"/>
                </a:cubicBezTo>
                <a:cubicBezTo>
                  <a:pt x="26074" y="5313"/>
                  <a:pt x="26078" y="5316"/>
                  <a:pt x="26080" y="5319"/>
                </a:cubicBezTo>
                <a:cubicBezTo>
                  <a:pt x="26132" y="5382"/>
                  <a:pt x="26182" y="5445"/>
                  <a:pt x="26230" y="5510"/>
                </a:cubicBezTo>
                <a:cubicBezTo>
                  <a:pt x="26254" y="5542"/>
                  <a:pt x="26279" y="5575"/>
                  <a:pt x="26303" y="5607"/>
                </a:cubicBezTo>
                <a:cubicBezTo>
                  <a:pt x="26349" y="5674"/>
                  <a:pt x="26394" y="5741"/>
                  <a:pt x="26438" y="5809"/>
                </a:cubicBezTo>
                <a:cubicBezTo>
                  <a:pt x="26316" y="5840"/>
                  <a:pt x="26194" y="5875"/>
                  <a:pt x="26075" y="5915"/>
                </a:cubicBezTo>
                <a:cubicBezTo>
                  <a:pt x="26054" y="5904"/>
                  <a:pt x="26032" y="5891"/>
                  <a:pt x="26010" y="5880"/>
                </a:cubicBezTo>
                <a:cubicBezTo>
                  <a:pt x="25744" y="5739"/>
                  <a:pt x="25473" y="5608"/>
                  <a:pt x="25192" y="5500"/>
                </a:cubicBezTo>
                <a:cubicBezTo>
                  <a:pt x="25067" y="5451"/>
                  <a:pt x="24940" y="5404"/>
                  <a:pt x="24813" y="5359"/>
                </a:cubicBezTo>
                <a:cubicBezTo>
                  <a:pt x="24896" y="5233"/>
                  <a:pt x="24980" y="5108"/>
                  <a:pt x="25068" y="4985"/>
                </a:cubicBezTo>
                <a:close/>
                <a:moveTo>
                  <a:pt x="26789" y="5884"/>
                </a:moveTo>
                <a:lnTo>
                  <a:pt x="26789" y="5884"/>
                </a:lnTo>
                <a:cubicBezTo>
                  <a:pt x="26764" y="5912"/>
                  <a:pt x="26739" y="5941"/>
                  <a:pt x="26714" y="5970"/>
                </a:cubicBezTo>
                <a:cubicBezTo>
                  <a:pt x="26701" y="5949"/>
                  <a:pt x="26690" y="5928"/>
                  <a:pt x="26677" y="5907"/>
                </a:cubicBezTo>
                <a:cubicBezTo>
                  <a:pt x="26696" y="5903"/>
                  <a:pt x="26714" y="5899"/>
                  <a:pt x="26733" y="5895"/>
                </a:cubicBezTo>
                <a:lnTo>
                  <a:pt x="26735" y="5895"/>
                </a:lnTo>
                <a:cubicBezTo>
                  <a:pt x="26736" y="5895"/>
                  <a:pt x="26737" y="5895"/>
                  <a:pt x="26737" y="5893"/>
                </a:cubicBezTo>
                <a:lnTo>
                  <a:pt x="26738" y="5893"/>
                </a:lnTo>
                <a:cubicBezTo>
                  <a:pt x="26756" y="5890"/>
                  <a:pt x="26773" y="5886"/>
                  <a:pt x="26789" y="5884"/>
                </a:cubicBezTo>
                <a:close/>
                <a:moveTo>
                  <a:pt x="27200" y="5821"/>
                </a:moveTo>
                <a:cubicBezTo>
                  <a:pt x="27291" y="5871"/>
                  <a:pt x="27383" y="5922"/>
                  <a:pt x="27470" y="5980"/>
                </a:cubicBezTo>
                <a:cubicBezTo>
                  <a:pt x="27479" y="5985"/>
                  <a:pt x="27485" y="5990"/>
                  <a:pt x="27494" y="5995"/>
                </a:cubicBezTo>
                <a:cubicBezTo>
                  <a:pt x="27472" y="5993"/>
                  <a:pt x="27448" y="5990"/>
                  <a:pt x="27427" y="5989"/>
                </a:cubicBezTo>
                <a:cubicBezTo>
                  <a:pt x="27320" y="5985"/>
                  <a:pt x="27214" y="5978"/>
                  <a:pt x="27108" y="5978"/>
                </a:cubicBezTo>
                <a:cubicBezTo>
                  <a:pt x="27075" y="5978"/>
                  <a:pt x="27043" y="5979"/>
                  <a:pt x="27011" y="5980"/>
                </a:cubicBezTo>
                <a:cubicBezTo>
                  <a:pt x="26976" y="5981"/>
                  <a:pt x="26942" y="5982"/>
                  <a:pt x="26908" y="5985"/>
                </a:cubicBezTo>
                <a:cubicBezTo>
                  <a:pt x="26930" y="5960"/>
                  <a:pt x="26952" y="5937"/>
                  <a:pt x="26974" y="5913"/>
                </a:cubicBezTo>
                <a:cubicBezTo>
                  <a:pt x="26998" y="5889"/>
                  <a:pt x="27022" y="5865"/>
                  <a:pt x="27047" y="5839"/>
                </a:cubicBezTo>
                <a:cubicBezTo>
                  <a:pt x="27079" y="5835"/>
                  <a:pt x="27111" y="5831"/>
                  <a:pt x="27142" y="5828"/>
                </a:cubicBezTo>
                <a:cubicBezTo>
                  <a:pt x="27162" y="5825"/>
                  <a:pt x="27182" y="5823"/>
                  <a:pt x="27200" y="5821"/>
                </a:cubicBezTo>
                <a:close/>
                <a:moveTo>
                  <a:pt x="21317" y="5264"/>
                </a:moveTo>
                <a:cubicBezTo>
                  <a:pt x="21263" y="5374"/>
                  <a:pt x="21212" y="5485"/>
                  <a:pt x="21163" y="5597"/>
                </a:cubicBezTo>
                <a:cubicBezTo>
                  <a:pt x="21127" y="5682"/>
                  <a:pt x="21091" y="5766"/>
                  <a:pt x="21057" y="5851"/>
                </a:cubicBezTo>
                <a:cubicBezTo>
                  <a:pt x="20961" y="5904"/>
                  <a:pt x="20866" y="5958"/>
                  <a:pt x="20776" y="6019"/>
                </a:cubicBezTo>
                <a:cubicBezTo>
                  <a:pt x="20775" y="6020"/>
                  <a:pt x="20774" y="6020"/>
                  <a:pt x="20773" y="6022"/>
                </a:cubicBezTo>
                <a:cubicBezTo>
                  <a:pt x="20754" y="5982"/>
                  <a:pt x="20737" y="5943"/>
                  <a:pt x="20717" y="5905"/>
                </a:cubicBezTo>
                <a:cubicBezTo>
                  <a:pt x="20731" y="5844"/>
                  <a:pt x="20747" y="5783"/>
                  <a:pt x="20763" y="5723"/>
                </a:cubicBezTo>
                <a:cubicBezTo>
                  <a:pt x="20776" y="5683"/>
                  <a:pt x="20788" y="5645"/>
                  <a:pt x="20799" y="5606"/>
                </a:cubicBezTo>
                <a:cubicBezTo>
                  <a:pt x="20820" y="5541"/>
                  <a:pt x="20843" y="5475"/>
                  <a:pt x="20867" y="5411"/>
                </a:cubicBezTo>
                <a:cubicBezTo>
                  <a:pt x="20895" y="5400"/>
                  <a:pt x="20924" y="5389"/>
                  <a:pt x="20952" y="5378"/>
                </a:cubicBezTo>
                <a:cubicBezTo>
                  <a:pt x="21031" y="5350"/>
                  <a:pt x="21112" y="5323"/>
                  <a:pt x="21193" y="5299"/>
                </a:cubicBezTo>
                <a:cubicBezTo>
                  <a:pt x="21235" y="5286"/>
                  <a:pt x="21275" y="5274"/>
                  <a:pt x="21317" y="5264"/>
                </a:cubicBezTo>
                <a:close/>
                <a:moveTo>
                  <a:pt x="26521" y="5944"/>
                </a:moveTo>
                <a:cubicBezTo>
                  <a:pt x="26535" y="5967"/>
                  <a:pt x="26549" y="5990"/>
                  <a:pt x="26563" y="6012"/>
                </a:cubicBezTo>
                <a:cubicBezTo>
                  <a:pt x="26488" y="6022"/>
                  <a:pt x="26415" y="6034"/>
                  <a:pt x="26341" y="6049"/>
                </a:cubicBezTo>
                <a:cubicBezTo>
                  <a:pt x="26331" y="6052"/>
                  <a:pt x="26320" y="6054"/>
                  <a:pt x="26310" y="6056"/>
                </a:cubicBezTo>
                <a:cubicBezTo>
                  <a:pt x="26293" y="6045"/>
                  <a:pt x="26275" y="6034"/>
                  <a:pt x="26259" y="6024"/>
                </a:cubicBezTo>
                <a:cubicBezTo>
                  <a:pt x="26328" y="6000"/>
                  <a:pt x="26399" y="5977"/>
                  <a:pt x="26470" y="5958"/>
                </a:cubicBezTo>
                <a:cubicBezTo>
                  <a:pt x="26488" y="5953"/>
                  <a:pt x="26504" y="5949"/>
                  <a:pt x="26521" y="5944"/>
                </a:cubicBezTo>
                <a:close/>
                <a:moveTo>
                  <a:pt x="26041" y="6104"/>
                </a:moveTo>
                <a:cubicBezTo>
                  <a:pt x="26048" y="6107"/>
                  <a:pt x="26054" y="6111"/>
                  <a:pt x="26060" y="6114"/>
                </a:cubicBezTo>
                <a:cubicBezTo>
                  <a:pt x="26032" y="6122"/>
                  <a:pt x="26003" y="6130"/>
                  <a:pt x="25975" y="6139"/>
                </a:cubicBezTo>
                <a:cubicBezTo>
                  <a:pt x="25952" y="6146"/>
                  <a:pt x="25929" y="6153"/>
                  <a:pt x="25906" y="6161"/>
                </a:cubicBezTo>
                <a:cubicBezTo>
                  <a:pt x="25907" y="6160"/>
                  <a:pt x="25908" y="6160"/>
                  <a:pt x="25908" y="6160"/>
                </a:cubicBezTo>
                <a:cubicBezTo>
                  <a:pt x="25952" y="6141"/>
                  <a:pt x="25997" y="6122"/>
                  <a:pt x="26041" y="6104"/>
                </a:cubicBezTo>
                <a:close/>
                <a:moveTo>
                  <a:pt x="23797" y="5262"/>
                </a:moveTo>
                <a:cubicBezTo>
                  <a:pt x="23841" y="5271"/>
                  <a:pt x="23885" y="5280"/>
                  <a:pt x="23929" y="5289"/>
                </a:cubicBezTo>
                <a:cubicBezTo>
                  <a:pt x="24086" y="5325"/>
                  <a:pt x="24252" y="5365"/>
                  <a:pt x="24414" y="5415"/>
                </a:cubicBezTo>
                <a:lnTo>
                  <a:pt x="24445" y="5425"/>
                </a:lnTo>
                <a:cubicBezTo>
                  <a:pt x="24440" y="5432"/>
                  <a:pt x="24435" y="5437"/>
                  <a:pt x="24430" y="5444"/>
                </a:cubicBezTo>
                <a:cubicBezTo>
                  <a:pt x="24353" y="5541"/>
                  <a:pt x="24274" y="5639"/>
                  <a:pt x="24199" y="5740"/>
                </a:cubicBezTo>
                <a:cubicBezTo>
                  <a:pt x="24098" y="5873"/>
                  <a:pt x="23999" y="6005"/>
                  <a:pt x="23904" y="6142"/>
                </a:cubicBezTo>
                <a:cubicBezTo>
                  <a:pt x="23899" y="6151"/>
                  <a:pt x="23893" y="6160"/>
                  <a:pt x="23887" y="6168"/>
                </a:cubicBezTo>
                <a:cubicBezTo>
                  <a:pt x="23769" y="5922"/>
                  <a:pt x="23643" y="5677"/>
                  <a:pt x="23499" y="5445"/>
                </a:cubicBezTo>
                <a:cubicBezTo>
                  <a:pt x="23493" y="5436"/>
                  <a:pt x="23488" y="5427"/>
                  <a:pt x="23482" y="5418"/>
                </a:cubicBezTo>
                <a:cubicBezTo>
                  <a:pt x="23499" y="5408"/>
                  <a:pt x="23515" y="5400"/>
                  <a:pt x="23531" y="5391"/>
                </a:cubicBezTo>
                <a:cubicBezTo>
                  <a:pt x="23619" y="5346"/>
                  <a:pt x="23707" y="5302"/>
                  <a:pt x="23797" y="5262"/>
                </a:cubicBezTo>
                <a:close/>
                <a:moveTo>
                  <a:pt x="20949" y="6126"/>
                </a:moveTo>
                <a:cubicBezTo>
                  <a:pt x="20929" y="6182"/>
                  <a:pt x="20908" y="6238"/>
                  <a:pt x="20887" y="6294"/>
                </a:cubicBezTo>
                <a:cubicBezTo>
                  <a:pt x="20874" y="6259"/>
                  <a:pt x="20862" y="6225"/>
                  <a:pt x="20848" y="6190"/>
                </a:cubicBezTo>
                <a:cubicBezTo>
                  <a:pt x="20881" y="6168"/>
                  <a:pt x="20915" y="6147"/>
                  <a:pt x="20949" y="6126"/>
                </a:cubicBezTo>
                <a:close/>
                <a:moveTo>
                  <a:pt x="26685" y="6238"/>
                </a:moveTo>
                <a:cubicBezTo>
                  <a:pt x="26707" y="6279"/>
                  <a:pt x="26728" y="6321"/>
                  <a:pt x="26749" y="6362"/>
                </a:cubicBezTo>
                <a:cubicBezTo>
                  <a:pt x="26715" y="6336"/>
                  <a:pt x="26682" y="6310"/>
                  <a:pt x="26647" y="6285"/>
                </a:cubicBezTo>
                <a:cubicBezTo>
                  <a:pt x="26660" y="6269"/>
                  <a:pt x="26672" y="6254"/>
                  <a:pt x="26685" y="6238"/>
                </a:cubicBezTo>
                <a:close/>
                <a:moveTo>
                  <a:pt x="24329" y="5832"/>
                </a:moveTo>
                <a:lnTo>
                  <a:pt x="24329" y="5832"/>
                </a:lnTo>
                <a:cubicBezTo>
                  <a:pt x="24325" y="5839"/>
                  <a:pt x="24320" y="5847"/>
                  <a:pt x="24316" y="5855"/>
                </a:cubicBezTo>
                <a:cubicBezTo>
                  <a:pt x="24208" y="6052"/>
                  <a:pt x="24107" y="6249"/>
                  <a:pt x="24010" y="6450"/>
                </a:cubicBezTo>
                <a:cubicBezTo>
                  <a:pt x="23997" y="6418"/>
                  <a:pt x="23983" y="6385"/>
                  <a:pt x="23969" y="6352"/>
                </a:cubicBezTo>
                <a:cubicBezTo>
                  <a:pt x="23992" y="6318"/>
                  <a:pt x="24014" y="6285"/>
                  <a:pt x="24037" y="6251"/>
                </a:cubicBezTo>
                <a:cubicBezTo>
                  <a:pt x="24107" y="6147"/>
                  <a:pt x="24177" y="6044"/>
                  <a:pt x="24250" y="5943"/>
                </a:cubicBezTo>
                <a:cubicBezTo>
                  <a:pt x="24276" y="5906"/>
                  <a:pt x="24303" y="5868"/>
                  <a:pt x="24329" y="5832"/>
                </a:cubicBezTo>
                <a:close/>
                <a:moveTo>
                  <a:pt x="21351" y="5904"/>
                </a:moveTo>
                <a:lnTo>
                  <a:pt x="21351" y="5904"/>
                </a:lnTo>
                <a:cubicBezTo>
                  <a:pt x="21312" y="5987"/>
                  <a:pt x="21274" y="6071"/>
                  <a:pt x="21237" y="6156"/>
                </a:cubicBezTo>
                <a:cubicBezTo>
                  <a:pt x="21158" y="6332"/>
                  <a:pt x="21084" y="6511"/>
                  <a:pt x="21013" y="6691"/>
                </a:cubicBezTo>
                <a:cubicBezTo>
                  <a:pt x="20999" y="6639"/>
                  <a:pt x="20985" y="6587"/>
                  <a:pt x="20969" y="6537"/>
                </a:cubicBezTo>
                <a:cubicBezTo>
                  <a:pt x="21028" y="6356"/>
                  <a:pt x="21089" y="6179"/>
                  <a:pt x="21160" y="6003"/>
                </a:cubicBezTo>
                <a:cubicBezTo>
                  <a:pt x="21166" y="6000"/>
                  <a:pt x="21172" y="5996"/>
                  <a:pt x="21178" y="5993"/>
                </a:cubicBezTo>
                <a:cubicBezTo>
                  <a:pt x="21236" y="5963"/>
                  <a:pt x="21293" y="5933"/>
                  <a:pt x="21351" y="5904"/>
                </a:cubicBezTo>
                <a:close/>
                <a:moveTo>
                  <a:pt x="20648" y="6420"/>
                </a:moveTo>
                <a:cubicBezTo>
                  <a:pt x="20666" y="6501"/>
                  <a:pt x="20684" y="6583"/>
                  <a:pt x="20701" y="6665"/>
                </a:cubicBezTo>
                <a:cubicBezTo>
                  <a:pt x="20708" y="6709"/>
                  <a:pt x="20716" y="6751"/>
                  <a:pt x="20723" y="6795"/>
                </a:cubicBezTo>
                <a:cubicBezTo>
                  <a:pt x="20703" y="6860"/>
                  <a:pt x="20685" y="6926"/>
                  <a:pt x="20666" y="6992"/>
                </a:cubicBezTo>
                <a:cubicBezTo>
                  <a:pt x="20658" y="6918"/>
                  <a:pt x="20653" y="6843"/>
                  <a:pt x="20648" y="6768"/>
                </a:cubicBezTo>
                <a:lnTo>
                  <a:pt x="20648" y="6768"/>
                </a:lnTo>
                <a:lnTo>
                  <a:pt x="20649" y="6780"/>
                </a:lnTo>
                <a:cubicBezTo>
                  <a:pt x="20645" y="6697"/>
                  <a:pt x="20643" y="6613"/>
                  <a:pt x="20645" y="6530"/>
                </a:cubicBezTo>
                <a:cubicBezTo>
                  <a:pt x="20646" y="6493"/>
                  <a:pt x="20647" y="6456"/>
                  <a:pt x="20648" y="6420"/>
                </a:cubicBezTo>
                <a:close/>
                <a:moveTo>
                  <a:pt x="24715" y="5513"/>
                </a:moveTo>
                <a:cubicBezTo>
                  <a:pt x="24774" y="5533"/>
                  <a:pt x="24832" y="5554"/>
                  <a:pt x="24891" y="5576"/>
                </a:cubicBezTo>
                <a:cubicBezTo>
                  <a:pt x="25048" y="5636"/>
                  <a:pt x="25206" y="5697"/>
                  <a:pt x="25361" y="5765"/>
                </a:cubicBezTo>
                <a:cubicBezTo>
                  <a:pt x="25439" y="5800"/>
                  <a:pt x="25518" y="5836"/>
                  <a:pt x="25595" y="5873"/>
                </a:cubicBezTo>
                <a:cubicBezTo>
                  <a:pt x="25672" y="5910"/>
                  <a:pt x="25750" y="5949"/>
                  <a:pt x="25827" y="5988"/>
                </a:cubicBezTo>
                <a:cubicBezTo>
                  <a:pt x="25828" y="5989"/>
                  <a:pt x="25840" y="5995"/>
                  <a:pt x="25851" y="6002"/>
                </a:cubicBezTo>
                <a:cubicBezTo>
                  <a:pt x="25697" y="6064"/>
                  <a:pt x="25544" y="6135"/>
                  <a:pt x="25401" y="6221"/>
                </a:cubicBezTo>
                <a:cubicBezTo>
                  <a:pt x="25283" y="6292"/>
                  <a:pt x="25167" y="6363"/>
                  <a:pt x="25057" y="6444"/>
                </a:cubicBezTo>
                <a:cubicBezTo>
                  <a:pt x="24973" y="6508"/>
                  <a:pt x="24888" y="6569"/>
                  <a:pt x="24807" y="6637"/>
                </a:cubicBezTo>
                <a:cubicBezTo>
                  <a:pt x="24705" y="6696"/>
                  <a:pt x="24601" y="6755"/>
                  <a:pt x="24500" y="6818"/>
                </a:cubicBezTo>
                <a:cubicBezTo>
                  <a:pt x="24402" y="6882"/>
                  <a:pt x="24304" y="6947"/>
                  <a:pt x="24208" y="7015"/>
                </a:cubicBezTo>
                <a:cubicBezTo>
                  <a:pt x="24189" y="6948"/>
                  <a:pt x="24168" y="6882"/>
                  <a:pt x="24145" y="6816"/>
                </a:cubicBezTo>
                <a:cubicBezTo>
                  <a:pt x="24128" y="6766"/>
                  <a:pt x="24111" y="6718"/>
                  <a:pt x="24093" y="6668"/>
                </a:cubicBezTo>
                <a:cubicBezTo>
                  <a:pt x="24120" y="6608"/>
                  <a:pt x="24148" y="6548"/>
                  <a:pt x="24176" y="6488"/>
                </a:cubicBezTo>
                <a:cubicBezTo>
                  <a:pt x="24266" y="6305"/>
                  <a:pt x="24358" y="6122"/>
                  <a:pt x="24459" y="5944"/>
                </a:cubicBezTo>
                <a:cubicBezTo>
                  <a:pt x="24542" y="5799"/>
                  <a:pt x="24627" y="5656"/>
                  <a:pt x="24715" y="5513"/>
                </a:cubicBezTo>
                <a:close/>
                <a:moveTo>
                  <a:pt x="32744" y="867"/>
                </a:moveTo>
                <a:cubicBezTo>
                  <a:pt x="32833" y="867"/>
                  <a:pt x="32923" y="868"/>
                  <a:pt x="33012" y="870"/>
                </a:cubicBezTo>
                <a:cubicBezTo>
                  <a:pt x="33101" y="874"/>
                  <a:pt x="33190" y="877"/>
                  <a:pt x="33279" y="883"/>
                </a:cubicBezTo>
                <a:cubicBezTo>
                  <a:pt x="33412" y="893"/>
                  <a:pt x="33545" y="905"/>
                  <a:pt x="33676" y="920"/>
                </a:cubicBezTo>
                <a:cubicBezTo>
                  <a:pt x="33766" y="930"/>
                  <a:pt x="33856" y="941"/>
                  <a:pt x="33945" y="953"/>
                </a:cubicBezTo>
                <a:cubicBezTo>
                  <a:pt x="34035" y="966"/>
                  <a:pt x="34124" y="980"/>
                  <a:pt x="34213" y="996"/>
                </a:cubicBezTo>
                <a:cubicBezTo>
                  <a:pt x="34301" y="1012"/>
                  <a:pt x="34389" y="1029"/>
                  <a:pt x="34476" y="1049"/>
                </a:cubicBezTo>
                <a:cubicBezTo>
                  <a:pt x="34634" y="1085"/>
                  <a:pt x="34799" y="1126"/>
                  <a:pt x="34961" y="1180"/>
                </a:cubicBezTo>
                <a:cubicBezTo>
                  <a:pt x="34987" y="1188"/>
                  <a:pt x="35013" y="1196"/>
                  <a:pt x="35038" y="1204"/>
                </a:cubicBezTo>
                <a:cubicBezTo>
                  <a:pt x="35182" y="1281"/>
                  <a:pt x="35325" y="1359"/>
                  <a:pt x="35463" y="1445"/>
                </a:cubicBezTo>
                <a:cubicBezTo>
                  <a:pt x="35533" y="1489"/>
                  <a:pt x="35601" y="1534"/>
                  <a:pt x="35669" y="1580"/>
                </a:cubicBezTo>
                <a:cubicBezTo>
                  <a:pt x="35702" y="1603"/>
                  <a:pt x="35733" y="1625"/>
                  <a:pt x="35765" y="1647"/>
                </a:cubicBezTo>
                <a:cubicBezTo>
                  <a:pt x="35899" y="1747"/>
                  <a:pt x="36032" y="1846"/>
                  <a:pt x="36159" y="1954"/>
                </a:cubicBezTo>
                <a:cubicBezTo>
                  <a:pt x="36253" y="2035"/>
                  <a:pt x="36346" y="2117"/>
                  <a:pt x="36437" y="2202"/>
                </a:cubicBezTo>
                <a:cubicBezTo>
                  <a:pt x="36557" y="2316"/>
                  <a:pt x="36678" y="2431"/>
                  <a:pt x="36790" y="2554"/>
                </a:cubicBezTo>
                <a:cubicBezTo>
                  <a:pt x="36847" y="2615"/>
                  <a:pt x="36903" y="2677"/>
                  <a:pt x="36958" y="2740"/>
                </a:cubicBezTo>
                <a:cubicBezTo>
                  <a:pt x="37011" y="2801"/>
                  <a:pt x="37063" y="2862"/>
                  <a:pt x="37115" y="2924"/>
                </a:cubicBezTo>
                <a:cubicBezTo>
                  <a:pt x="37224" y="3060"/>
                  <a:pt x="37331" y="3196"/>
                  <a:pt x="37430" y="3339"/>
                </a:cubicBezTo>
                <a:cubicBezTo>
                  <a:pt x="37504" y="3445"/>
                  <a:pt x="37575" y="3552"/>
                  <a:pt x="37645" y="3660"/>
                </a:cubicBezTo>
                <a:cubicBezTo>
                  <a:pt x="37784" y="3882"/>
                  <a:pt x="37917" y="4108"/>
                  <a:pt x="38039" y="4339"/>
                </a:cubicBezTo>
                <a:cubicBezTo>
                  <a:pt x="38099" y="4455"/>
                  <a:pt x="38161" y="4569"/>
                  <a:pt x="38218" y="4687"/>
                </a:cubicBezTo>
                <a:cubicBezTo>
                  <a:pt x="38233" y="4716"/>
                  <a:pt x="38247" y="4746"/>
                  <a:pt x="38261" y="4776"/>
                </a:cubicBezTo>
                <a:cubicBezTo>
                  <a:pt x="38272" y="4838"/>
                  <a:pt x="38280" y="4900"/>
                  <a:pt x="38288" y="4963"/>
                </a:cubicBezTo>
                <a:cubicBezTo>
                  <a:pt x="38299" y="5042"/>
                  <a:pt x="38306" y="5123"/>
                  <a:pt x="38312" y="5203"/>
                </a:cubicBezTo>
                <a:lnTo>
                  <a:pt x="38312" y="5204"/>
                </a:lnTo>
                <a:cubicBezTo>
                  <a:pt x="38312" y="5206"/>
                  <a:pt x="38312" y="5210"/>
                  <a:pt x="38312" y="5213"/>
                </a:cubicBezTo>
                <a:cubicBezTo>
                  <a:pt x="38317" y="5331"/>
                  <a:pt x="38324" y="5457"/>
                  <a:pt x="38321" y="5582"/>
                </a:cubicBezTo>
                <a:cubicBezTo>
                  <a:pt x="38320" y="5665"/>
                  <a:pt x="38317" y="5747"/>
                  <a:pt x="38313" y="5830"/>
                </a:cubicBezTo>
                <a:cubicBezTo>
                  <a:pt x="38301" y="6000"/>
                  <a:pt x="38287" y="6169"/>
                  <a:pt x="38263" y="6338"/>
                </a:cubicBezTo>
                <a:cubicBezTo>
                  <a:pt x="38245" y="6463"/>
                  <a:pt x="38224" y="6586"/>
                  <a:pt x="38202" y="6710"/>
                </a:cubicBezTo>
                <a:cubicBezTo>
                  <a:pt x="38180" y="6815"/>
                  <a:pt x="38159" y="6921"/>
                  <a:pt x="38135" y="7027"/>
                </a:cubicBezTo>
                <a:cubicBezTo>
                  <a:pt x="38128" y="7018"/>
                  <a:pt x="38121" y="7010"/>
                  <a:pt x="38114" y="7001"/>
                </a:cubicBezTo>
                <a:cubicBezTo>
                  <a:pt x="37975" y="6832"/>
                  <a:pt x="37837" y="6664"/>
                  <a:pt x="37687" y="6505"/>
                </a:cubicBezTo>
                <a:cubicBezTo>
                  <a:pt x="37539" y="6347"/>
                  <a:pt x="37388" y="6191"/>
                  <a:pt x="37229" y="6044"/>
                </a:cubicBezTo>
                <a:cubicBezTo>
                  <a:pt x="37075" y="5900"/>
                  <a:pt x="36917" y="5759"/>
                  <a:pt x="36754" y="5626"/>
                </a:cubicBezTo>
                <a:lnTo>
                  <a:pt x="36735" y="5570"/>
                </a:lnTo>
                <a:cubicBezTo>
                  <a:pt x="36709" y="5483"/>
                  <a:pt x="36678" y="5395"/>
                  <a:pt x="36646" y="5309"/>
                </a:cubicBezTo>
                <a:cubicBezTo>
                  <a:pt x="36604" y="5194"/>
                  <a:pt x="36560" y="5077"/>
                  <a:pt x="36510" y="4964"/>
                </a:cubicBezTo>
                <a:cubicBezTo>
                  <a:pt x="36427" y="4774"/>
                  <a:pt x="36341" y="4584"/>
                  <a:pt x="36238" y="4404"/>
                </a:cubicBezTo>
                <a:cubicBezTo>
                  <a:pt x="36102" y="4166"/>
                  <a:pt x="35955" y="3933"/>
                  <a:pt x="35787" y="3715"/>
                </a:cubicBezTo>
                <a:cubicBezTo>
                  <a:pt x="35728" y="3640"/>
                  <a:pt x="35672" y="3563"/>
                  <a:pt x="35608" y="3491"/>
                </a:cubicBezTo>
                <a:cubicBezTo>
                  <a:pt x="35518" y="3389"/>
                  <a:pt x="35429" y="3285"/>
                  <a:pt x="35333" y="3187"/>
                </a:cubicBezTo>
                <a:cubicBezTo>
                  <a:pt x="35173" y="3023"/>
                  <a:pt x="35009" y="2861"/>
                  <a:pt x="34834" y="2711"/>
                </a:cubicBezTo>
                <a:cubicBezTo>
                  <a:pt x="34660" y="2562"/>
                  <a:pt x="34481" y="2418"/>
                  <a:pt x="34291" y="2286"/>
                </a:cubicBezTo>
                <a:cubicBezTo>
                  <a:pt x="34027" y="2103"/>
                  <a:pt x="33757" y="1929"/>
                  <a:pt x="33475" y="1774"/>
                </a:cubicBezTo>
                <a:cubicBezTo>
                  <a:pt x="33277" y="1665"/>
                  <a:pt x="33076" y="1558"/>
                  <a:pt x="32870" y="1463"/>
                </a:cubicBezTo>
                <a:cubicBezTo>
                  <a:pt x="32756" y="1409"/>
                  <a:pt x="32642" y="1356"/>
                  <a:pt x="32526" y="1309"/>
                </a:cubicBezTo>
                <a:cubicBezTo>
                  <a:pt x="32408" y="1262"/>
                  <a:pt x="32292" y="1215"/>
                  <a:pt x="32173" y="1170"/>
                </a:cubicBezTo>
                <a:cubicBezTo>
                  <a:pt x="31972" y="1094"/>
                  <a:pt x="31767" y="1027"/>
                  <a:pt x="31561" y="968"/>
                </a:cubicBezTo>
                <a:cubicBezTo>
                  <a:pt x="31616" y="959"/>
                  <a:pt x="31672" y="951"/>
                  <a:pt x="31727" y="943"/>
                </a:cubicBezTo>
                <a:cubicBezTo>
                  <a:pt x="31812" y="929"/>
                  <a:pt x="31898" y="919"/>
                  <a:pt x="31983" y="909"/>
                </a:cubicBezTo>
                <a:cubicBezTo>
                  <a:pt x="32065" y="900"/>
                  <a:pt x="32148" y="893"/>
                  <a:pt x="32232" y="886"/>
                </a:cubicBezTo>
                <a:lnTo>
                  <a:pt x="32232" y="887"/>
                </a:lnTo>
                <a:cubicBezTo>
                  <a:pt x="32396" y="876"/>
                  <a:pt x="32560" y="867"/>
                  <a:pt x="32724" y="867"/>
                </a:cubicBezTo>
                <a:close/>
                <a:moveTo>
                  <a:pt x="38470" y="5232"/>
                </a:moveTo>
                <a:lnTo>
                  <a:pt x="38470" y="5232"/>
                </a:lnTo>
                <a:cubicBezTo>
                  <a:pt x="38527" y="5365"/>
                  <a:pt x="38583" y="5500"/>
                  <a:pt x="38636" y="5635"/>
                </a:cubicBezTo>
                <a:cubicBezTo>
                  <a:pt x="38715" y="5839"/>
                  <a:pt x="38790" y="6044"/>
                  <a:pt x="38860" y="6251"/>
                </a:cubicBezTo>
                <a:cubicBezTo>
                  <a:pt x="38940" y="6500"/>
                  <a:pt x="39015" y="6750"/>
                  <a:pt x="39078" y="7004"/>
                </a:cubicBezTo>
                <a:cubicBezTo>
                  <a:pt x="39081" y="7016"/>
                  <a:pt x="39084" y="7026"/>
                  <a:pt x="39086" y="7038"/>
                </a:cubicBezTo>
                <a:cubicBezTo>
                  <a:pt x="39033" y="7034"/>
                  <a:pt x="38979" y="7033"/>
                  <a:pt x="38928" y="7033"/>
                </a:cubicBezTo>
                <a:cubicBezTo>
                  <a:pt x="38723" y="7033"/>
                  <a:pt x="38518" y="7038"/>
                  <a:pt x="38315" y="7056"/>
                </a:cubicBezTo>
                <a:cubicBezTo>
                  <a:pt x="38357" y="6869"/>
                  <a:pt x="38392" y="6680"/>
                  <a:pt x="38417" y="6490"/>
                </a:cubicBezTo>
                <a:cubicBezTo>
                  <a:pt x="38445" y="6273"/>
                  <a:pt x="38470" y="6056"/>
                  <a:pt x="38477" y="5838"/>
                </a:cubicBezTo>
                <a:cubicBezTo>
                  <a:pt x="38482" y="5636"/>
                  <a:pt x="38486" y="5434"/>
                  <a:pt x="38470" y="5232"/>
                </a:cubicBezTo>
                <a:close/>
                <a:moveTo>
                  <a:pt x="22589" y="5423"/>
                </a:moveTo>
                <a:lnTo>
                  <a:pt x="22589" y="5423"/>
                </a:lnTo>
                <a:cubicBezTo>
                  <a:pt x="22518" y="5534"/>
                  <a:pt x="22449" y="5647"/>
                  <a:pt x="22385" y="5763"/>
                </a:cubicBezTo>
                <a:cubicBezTo>
                  <a:pt x="22299" y="5914"/>
                  <a:pt x="22216" y="6068"/>
                  <a:pt x="22138" y="6224"/>
                </a:cubicBezTo>
                <a:cubicBezTo>
                  <a:pt x="22100" y="6262"/>
                  <a:pt x="22061" y="6302"/>
                  <a:pt x="22024" y="6343"/>
                </a:cubicBezTo>
                <a:cubicBezTo>
                  <a:pt x="21967" y="6407"/>
                  <a:pt x="21910" y="6470"/>
                  <a:pt x="21855" y="6537"/>
                </a:cubicBezTo>
                <a:cubicBezTo>
                  <a:pt x="21777" y="6632"/>
                  <a:pt x="21698" y="6728"/>
                  <a:pt x="21627" y="6831"/>
                </a:cubicBezTo>
                <a:cubicBezTo>
                  <a:pt x="21559" y="6929"/>
                  <a:pt x="21493" y="7030"/>
                  <a:pt x="21431" y="7133"/>
                </a:cubicBezTo>
                <a:lnTo>
                  <a:pt x="21365" y="7133"/>
                </a:lnTo>
                <a:cubicBezTo>
                  <a:pt x="21281" y="7133"/>
                  <a:pt x="21196" y="7134"/>
                  <a:pt x="21112" y="7137"/>
                </a:cubicBezTo>
                <a:cubicBezTo>
                  <a:pt x="21108" y="7138"/>
                  <a:pt x="21103" y="7138"/>
                  <a:pt x="21099" y="7138"/>
                </a:cubicBezTo>
                <a:cubicBezTo>
                  <a:pt x="21097" y="7124"/>
                  <a:pt x="21095" y="7111"/>
                  <a:pt x="21094" y="7096"/>
                </a:cubicBezTo>
                <a:cubicBezTo>
                  <a:pt x="21088" y="7060"/>
                  <a:pt x="21082" y="7024"/>
                  <a:pt x="21076" y="6987"/>
                </a:cubicBezTo>
                <a:cubicBezTo>
                  <a:pt x="21096" y="6929"/>
                  <a:pt x="21118" y="6870"/>
                  <a:pt x="21140" y="6813"/>
                </a:cubicBezTo>
                <a:cubicBezTo>
                  <a:pt x="21171" y="6728"/>
                  <a:pt x="21203" y="6646"/>
                  <a:pt x="21237" y="6564"/>
                </a:cubicBezTo>
                <a:cubicBezTo>
                  <a:pt x="21300" y="6414"/>
                  <a:pt x="21367" y="6265"/>
                  <a:pt x="21437" y="6117"/>
                </a:cubicBezTo>
                <a:cubicBezTo>
                  <a:pt x="21490" y="6008"/>
                  <a:pt x="21544" y="5898"/>
                  <a:pt x="21600" y="5788"/>
                </a:cubicBezTo>
                <a:cubicBezTo>
                  <a:pt x="21612" y="5784"/>
                  <a:pt x="21624" y="5778"/>
                  <a:pt x="21636" y="5773"/>
                </a:cubicBezTo>
                <a:cubicBezTo>
                  <a:pt x="21755" y="5724"/>
                  <a:pt x="21874" y="5676"/>
                  <a:pt x="21994" y="5630"/>
                </a:cubicBezTo>
                <a:cubicBezTo>
                  <a:pt x="22192" y="5557"/>
                  <a:pt x="22389" y="5488"/>
                  <a:pt x="22589" y="5423"/>
                </a:cubicBezTo>
                <a:close/>
                <a:moveTo>
                  <a:pt x="21859" y="6810"/>
                </a:moveTo>
                <a:lnTo>
                  <a:pt x="21859" y="6810"/>
                </a:lnTo>
                <a:cubicBezTo>
                  <a:pt x="21830" y="6877"/>
                  <a:pt x="21803" y="6944"/>
                  <a:pt x="21775" y="7011"/>
                </a:cubicBezTo>
                <a:cubicBezTo>
                  <a:pt x="21757" y="7056"/>
                  <a:pt x="21738" y="7102"/>
                  <a:pt x="21720" y="7148"/>
                </a:cubicBezTo>
                <a:cubicBezTo>
                  <a:pt x="21690" y="7145"/>
                  <a:pt x="21658" y="7143"/>
                  <a:pt x="21627" y="7142"/>
                </a:cubicBezTo>
                <a:cubicBezTo>
                  <a:pt x="21694" y="7039"/>
                  <a:pt x="21761" y="6937"/>
                  <a:pt x="21836" y="6842"/>
                </a:cubicBezTo>
                <a:cubicBezTo>
                  <a:pt x="21843" y="6831"/>
                  <a:pt x="21851" y="6821"/>
                  <a:pt x="21859" y="6810"/>
                </a:cubicBezTo>
                <a:close/>
                <a:moveTo>
                  <a:pt x="24287" y="7169"/>
                </a:moveTo>
                <a:lnTo>
                  <a:pt x="24287" y="7169"/>
                </a:lnTo>
                <a:cubicBezTo>
                  <a:pt x="24279" y="7180"/>
                  <a:pt x="24271" y="7190"/>
                  <a:pt x="24261" y="7201"/>
                </a:cubicBezTo>
                <a:cubicBezTo>
                  <a:pt x="24261" y="7197"/>
                  <a:pt x="24260" y="7194"/>
                  <a:pt x="24259" y="7190"/>
                </a:cubicBezTo>
                <a:cubicBezTo>
                  <a:pt x="24268" y="7183"/>
                  <a:pt x="24277" y="7176"/>
                  <a:pt x="24287" y="7169"/>
                </a:cubicBezTo>
                <a:close/>
                <a:moveTo>
                  <a:pt x="36843" y="5929"/>
                </a:moveTo>
                <a:lnTo>
                  <a:pt x="36843" y="5929"/>
                </a:lnTo>
                <a:cubicBezTo>
                  <a:pt x="36937" y="6014"/>
                  <a:pt x="37031" y="6099"/>
                  <a:pt x="37123" y="6184"/>
                </a:cubicBezTo>
                <a:cubicBezTo>
                  <a:pt x="37275" y="6330"/>
                  <a:pt x="37425" y="6479"/>
                  <a:pt x="37567" y="6634"/>
                </a:cubicBezTo>
                <a:cubicBezTo>
                  <a:pt x="37683" y="6760"/>
                  <a:pt x="37796" y="6888"/>
                  <a:pt x="37907" y="7018"/>
                </a:cubicBezTo>
                <a:cubicBezTo>
                  <a:pt x="37924" y="7038"/>
                  <a:pt x="37947" y="7067"/>
                  <a:pt x="37970" y="7096"/>
                </a:cubicBezTo>
                <a:cubicBezTo>
                  <a:pt x="37950" y="7098"/>
                  <a:pt x="37930" y="7101"/>
                  <a:pt x="37910" y="7105"/>
                </a:cubicBezTo>
                <a:cubicBezTo>
                  <a:pt x="37785" y="7126"/>
                  <a:pt x="37661" y="7149"/>
                  <a:pt x="37538" y="7174"/>
                </a:cubicBezTo>
                <a:cubicBezTo>
                  <a:pt x="37368" y="7210"/>
                  <a:pt x="37199" y="7255"/>
                  <a:pt x="37034" y="7307"/>
                </a:cubicBezTo>
                <a:cubicBezTo>
                  <a:pt x="37032" y="7218"/>
                  <a:pt x="37029" y="7129"/>
                  <a:pt x="37024" y="7040"/>
                </a:cubicBezTo>
                <a:cubicBezTo>
                  <a:pt x="37016" y="6908"/>
                  <a:pt x="37004" y="6776"/>
                  <a:pt x="36986" y="6644"/>
                </a:cubicBezTo>
                <a:cubicBezTo>
                  <a:pt x="36972" y="6554"/>
                  <a:pt x="36959" y="6464"/>
                  <a:pt x="36942" y="6373"/>
                </a:cubicBezTo>
                <a:cubicBezTo>
                  <a:pt x="36915" y="6239"/>
                  <a:pt x="36889" y="6104"/>
                  <a:pt x="36853" y="5971"/>
                </a:cubicBezTo>
                <a:lnTo>
                  <a:pt x="36853" y="5970"/>
                </a:lnTo>
                <a:cubicBezTo>
                  <a:pt x="36850" y="5957"/>
                  <a:pt x="36846" y="5943"/>
                  <a:pt x="36843" y="5929"/>
                </a:cubicBezTo>
                <a:close/>
                <a:moveTo>
                  <a:pt x="23999" y="6882"/>
                </a:moveTo>
                <a:cubicBezTo>
                  <a:pt x="24023" y="6959"/>
                  <a:pt x="24049" y="7038"/>
                  <a:pt x="24071" y="7115"/>
                </a:cubicBezTo>
                <a:cubicBezTo>
                  <a:pt x="24014" y="7159"/>
                  <a:pt x="23959" y="7203"/>
                  <a:pt x="23906" y="7249"/>
                </a:cubicBezTo>
                <a:cubicBezTo>
                  <a:pt x="23878" y="7272"/>
                  <a:pt x="23851" y="7295"/>
                  <a:pt x="23824" y="7318"/>
                </a:cubicBezTo>
                <a:cubicBezTo>
                  <a:pt x="23858" y="7227"/>
                  <a:pt x="23893" y="7135"/>
                  <a:pt x="23930" y="7045"/>
                </a:cubicBezTo>
                <a:lnTo>
                  <a:pt x="23931" y="7045"/>
                </a:lnTo>
                <a:cubicBezTo>
                  <a:pt x="23953" y="6990"/>
                  <a:pt x="23976" y="6936"/>
                  <a:pt x="23999" y="6882"/>
                </a:cubicBezTo>
                <a:close/>
                <a:moveTo>
                  <a:pt x="20472" y="6464"/>
                </a:moveTo>
                <a:lnTo>
                  <a:pt x="20472" y="6464"/>
                </a:lnTo>
                <a:cubicBezTo>
                  <a:pt x="20468" y="6527"/>
                  <a:pt x="20467" y="6593"/>
                  <a:pt x="20468" y="6654"/>
                </a:cubicBezTo>
                <a:cubicBezTo>
                  <a:pt x="20469" y="6743"/>
                  <a:pt x="20469" y="6832"/>
                  <a:pt x="20477" y="6920"/>
                </a:cubicBezTo>
                <a:cubicBezTo>
                  <a:pt x="20482" y="7005"/>
                  <a:pt x="20491" y="7090"/>
                  <a:pt x="20505" y="7173"/>
                </a:cubicBezTo>
                <a:cubicBezTo>
                  <a:pt x="20506" y="7181"/>
                  <a:pt x="20507" y="7188"/>
                  <a:pt x="20508" y="7195"/>
                </a:cubicBezTo>
                <a:cubicBezTo>
                  <a:pt x="20451" y="7203"/>
                  <a:pt x="20393" y="7212"/>
                  <a:pt x="20335" y="7223"/>
                </a:cubicBezTo>
                <a:cubicBezTo>
                  <a:pt x="20120" y="7262"/>
                  <a:pt x="19907" y="7305"/>
                  <a:pt x="19695" y="7360"/>
                </a:cubicBezTo>
                <a:cubicBezTo>
                  <a:pt x="19634" y="7376"/>
                  <a:pt x="19572" y="7391"/>
                  <a:pt x="19509" y="7409"/>
                </a:cubicBezTo>
                <a:cubicBezTo>
                  <a:pt x="19524" y="7390"/>
                  <a:pt x="19541" y="7372"/>
                  <a:pt x="19556" y="7352"/>
                </a:cubicBezTo>
                <a:cubicBezTo>
                  <a:pt x="19656" y="7236"/>
                  <a:pt x="19765" y="7113"/>
                  <a:pt x="19880" y="6996"/>
                </a:cubicBezTo>
                <a:cubicBezTo>
                  <a:pt x="19961" y="6915"/>
                  <a:pt x="20043" y="6835"/>
                  <a:pt x="20127" y="6756"/>
                </a:cubicBezTo>
                <a:cubicBezTo>
                  <a:pt x="20215" y="6678"/>
                  <a:pt x="20304" y="6598"/>
                  <a:pt x="20395" y="6524"/>
                </a:cubicBezTo>
                <a:cubicBezTo>
                  <a:pt x="20420" y="6504"/>
                  <a:pt x="20446" y="6484"/>
                  <a:pt x="20472" y="6464"/>
                </a:cubicBezTo>
                <a:close/>
                <a:moveTo>
                  <a:pt x="23332" y="5503"/>
                </a:moveTo>
                <a:cubicBezTo>
                  <a:pt x="23341" y="5517"/>
                  <a:pt x="23350" y="5532"/>
                  <a:pt x="23359" y="5547"/>
                </a:cubicBezTo>
                <a:cubicBezTo>
                  <a:pt x="23425" y="5654"/>
                  <a:pt x="23498" y="5772"/>
                  <a:pt x="23563" y="5893"/>
                </a:cubicBezTo>
                <a:cubicBezTo>
                  <a:pt x="23627" y="6014"/>
                  <a:pt x="23689" y="6135"/>
                  <a:pt x="23749" y="6258"/>
                </a:cubicBezTo>
                <a:cubicBezTo>
                  <a:pt x="23749" y="6259"/>
                  <a:pt x="23749" y="6261"/>
                  <a:pt x="23750" y="6262"/>
                </a:cubicBezTo>
                <a:cubicBezTo>
                  <a:pt x="23759" y="6281"/>
                  <a:pt x="23769" y="6305"/>
                  <a:pt x="23780" y="6329"/>
                </a:cubicBezTo>
                <a:cubicBezTo>
                  <a:pt x="23750" y="6374"/>
                  <a:pt x="23720" y="6420"/>
                  <a:pt x="23690" y="6466"/>
                </a:cubicBezTo>
                <a:cubicBezTo>
                  <a:pt x="23567" y="6656"/>
                  <a:pt x="23448" y="6848"/>
                  <a:pt x="23337" y="7044"/>
                </a:cubicBezTo>
                <a:cubicBezTo>
                  <a:pt x="23261" y="7176"/>
                  <a:pt x="23187" y="7309"/>
                  <a:pt x="23116" y="7444"/>
                </a:cubicBezTo>
                <a:cubicBezTo>
                  <a:pt x="23016" y="7412"/>
                  <a:pt x="22916" y="7380"/>
                  <a:pt x="22815" y="7353"/>
                </a:cubicBezTo>
                <a:cubicBezTo>
                  <a:pt x="22687" y="7317"/>
                  <a:pt x="22558" y="7285"/>
                  <a:pt x="22427" y="7255"/>
                </a:cubicBezTo>
                <a:cubicBezTo>
                  <a:pt x="22340" y="7234"/>
                  <a:pt x="22245" y="7216"/>
                  <a:pt x="22156" y="7202"/>
                </a:cubicBezTo>
                <a:cubicBezTo>
                  <a:pt x="22066" y="7188"/>
                  <a:pt x="21977" y="7174"/>
                  <a:pt x="21888" y="7164"/>
                </a:cubicBezTo>
                <a:cubicBezTo>
                  <a:pt x="21900" y="7135"/>
                  <a:pt x="21911" y="7106"/>
                  <a:pt x="21923" y="7078"/>
                </a:cubicBezTo>
                <a:cubicBezTo>
                  <a:pt x="22004" y="6884"/>
                  <a:pt x="22088" y="6693"/>
                  <a:pt x="22177" y="6503"/>
                </a:cubicBezTo>
                <a:cubicBezTo>
                  <a:pt x="22198" y="6460"/>
                  <a:pt x="22224" y="6408"/>
                  <a:pt x="22250" y="6356"/>
                </a:cubicBezTo>
                <a:cubicBezTo>
                  <a:pt x="22299" y="6305"/>
                  <a:pt x="22349" y="6253"/>
                  <a:pt x="22401" y="6203"/>
                </a:cubicBezTo>
                <a:cubicBezTo>
                  <a:pt x="22429" y="6176"/>
                  <a:pt x="22456" y="6150"/>
                  <a:pt x="22484" y="6124"/>
                </a:cubicBezTo>
                <a:cubicBezTo>
                  <a:pt x="22573" y="6045"/>
                  <a:pt x="22662" y="5966"/>
                  <a:pt x="22755" y="5893"/>
                </a:cubicBezTo>
                <a:cubicBezTo>
                  <a:pt x="22817" y="5845"/>
                  <a:pt x="22878" y="5798"/>
                  <a:pt x="22941" y="5753"/>
                </a:cubicBezTo>
                <a:cubicBezTo>
                  <a:pt x="23036" y="5687"/>
                  <a:pt x="23132" y="5621"/>
                  <a:pt x="23231" y="5561"/>
                </a:cubicBezTo>
                <a:lnTo>
                  <a:pt x="23231" y="5562"/>
                </a:lnTo>
                <a:cubicBezTo>
                  <a:pt x="23265" y="5542"/>
                  <a:pt x="23298" y="5522"/>
                  <a:pt x="23332" y="5503"/>
                </a:cubicBezTo>
                <a:close/>
                <a:moveTo>
                  <a:pt x="20784" y="7337"/>
                </a:moveTo>
                <a:cubicBezTo>
                  <a:pt x="20770" y="7383"/>
                  <a:pt x="20755" y="7430"/>
                  <a:pt x="20742" y="7477"/>
                </a:cubicBezTo>
                <a:cubicBezTo>
                  <a:pt x="20738" y="7457"/>
                  <a:pt x="20733" y="7436"/>
                  <a:pt x="20729" y="7417"/>
                </a:cubicBezTo>
                <a:cubicBezTo>
                  <a:pt x="20735" y="7391"/>
                  <a:pt x="20740" y="7366"/>
                  <a:pt x="20746" y="7342"/>
                </a:cubicBezTo>
                <a:cubicBezTo>
                  <a:pt x="20759" y="7339"/>
                  <a:pt x="20772" y="7338"/>
                  <a:pt x="20784" y="7337"/>
                </a:cubicBezTo>
                <a:close/>
                <a:moveTo>
                  <a:pt x="20963" y="7324"/>
                </a:moveTo>
                <a:cubicBezTo>
                  <a:pt x="20966" y="7344"/>
                  <a:pt x="20967" y="7363"/>
                  <a:pt x="20968" y="7383"/>
                </a:cubicBezTo>
                <a:cubicBezTo>
                  <a:pt x="20968" y="7381"/>
                  <a:pt x="20968" y="7378"/>
                  <a:pt x="20968" y="7376"/>
                </a:cubicBezTo>
                <a:cubicBezTo>
                  <a:pt x="20970" y="7417"/>
                  <a:pt x="20974" y="7457"/>
                  <a:pt x="20975" y="7496"/>
                </a:cubicBezTo>
                <a:cubicBezTo>
                  <a:pt x="20971" y="7442"/>
                  <a:pt x="20967" y="7388"/>
                  <a:pt x="20961" y="7332"/>
                </a:cubicBezTo>
                <a:cubicBezTo>
                  <a:pt x="20962" y="7330"/>
                  <a:pt x="20962" y="7328"/>
                  <a:pt x="20963" y="7324"/>
                </a:cubicBezTo>
                <a:close/>
                <a:moveTo>
                  <a:pt x="23862" y="6516"/>
                </a:moveTo>
                <a:cubicBezTo>
                  <a:pt x="23877" y="6553"/>
                  <a:pt x="23892" y="6590"/>
                  <a:pt x="23907" y="6628"/>
                </a:cubicBezTo>
                <a:cubicBezTo>
                  <a:pt x="23909" y="6635"/>
                  <a:pt x="23913" y="6643"/>
                  <a:pt x="23915" y="6651"/>
                </a:cubicBezTo>
                <a:cubicBezTo>
                  <a:pt x="23849" y="6795"/>
                  <a:pt x="23787" y="6942"/>
                  <a:pt x="23728" y="7089"/>
                </a:cubicBezTo>
                <a:cubicBezTo>
                  <a:pt x="23665" y="7248"/>
                  <a:pt x="23604" y="7409"/>
                  <a:pt x="23548" y="7570"/>
                </a:cubicBezTo>
                <a:cubicBezTo>
                  <a:pt x="23541" y="7577"/>
                  <a:pt x="23533" y="7584"/>
                  <a:pt x="23526" y="7591"/>
                </a:cubicBezTo>
                <a:cubicBezTo>
                  <a:pt x="23497" y="7579"/>
                  <a:pt x="23468" y="7568"/>
                  <a:pt x="23439" y="7556"/>
                </a:cubicBezTo>
                <a:cubicBezTo>
                  <a:pt x="23386" y="7536"/>
                  <a:pt x="23332" y="7516"/>
                  <a:pt x="23277" y="7497"/>
                </a:cubicBezTo>
                <a:cubicBezTo>
                  <a:pt x="23301" y="7452"/>
                  <a:pt x="23325" y="7409"/>
                  <a:pt x="23349" y="7365"/>
                </a:cubicBezTo>
                <a:cubicBezTo>
                  <a:pt x="23415" y="7249"/>
                  <a:pt x="23479" y="7133"/>
                  <a:pt x="23549" y="7018"/>
                </a:cubicBezTo>
                <a:cubicBezTo>
                  <a:pt x="23617" y="6905"/>
                  <a:pt x="23685" y="6793"/>
                  <a:pt x="23754" y="6682"/>
                </a:cubicBezTo>
                <a:lnTo>
                  <a:pt x="23757" y="6680"/>
                </a:lnTo>
                <a:cubicBezTo>
                  <a:pt x="23757" y="6679"/>
                  <a:pt x="23758" y="6678"/>
                  <a:pt x="23758" y="6678"/>
                </a:cubicBezTo>
                <a:lnTo>
                  <a:pt x="23757" y="6678"/>
                </a:lnTo>
                <a:cubicBezTo>
                  <a:pt x="23791" y="6624"/>
                  <a:pt x="23826" y="6570"/>
                  <a:pt x="23862" y="6516"/>
                </a:cubicBezTo>
                <a:close/>
                <a:moveTo>
                  <a:pt x="20366" y="5639"/>
                </a:moveTo>
                <a:cubicBezTo>
                  <a:pt x="20378" y="5657"/>
                  <a:pt x="20389" y="5675"/>
                  <a:pt x="20401" y="5692"/>
                </a:cubicBezTo>
                <a:cubicBezTo>
                  <a:pt x="20437" y="5748"/>
                  <a:pt x="20471" y="5807"/>
                  <a:pt x="20506" y="5867"/>
                </a:cubicBezTo>
                <a:cubicBezTo>
                  <a:pt x="20516" y="5900"/>
                  <a:pt x="20526" y="5935"/>
                  <a:pt x="20536" y="5970"/>
                </a:cubicBezTo>
                <a:cubicBezTo>
                  <a:pt x="20531" y="5988"/>
                  <a:pt x="20528" y="6007"/>
                  <a:pt x="20524" y="6024"/>
                </a:cubicBezTo>
                <a:cubicBezTo>
                  <a:pt x="20512" y="6089"/>
                  <a:pt x="20502" y="6153"/>
                  <a:pt x="20496" y="6218"/>
                </a:cubicBezTo>
                <a:cubicBezTo>
                  <a:pt x="20425" y="6270"/>
                  <a:pt x="20356" y="6322"/>
                  <a:pt x="20290" y="6378"/>
                </a:cubicBezTo>
                <a:cubicBezTo>
                  <a:pt x="20199" y="6456"/>
                  <a:pt x="20110" y="6534"/>
                  <a:pt x="20022" y="6615"/>
                </a:cubicBezTo>
                <a:cubicBezTo>
                  <a:pt x="19873" y="6753"/>
                  <a:pt x="19730" y="6900"/>
                  <a:pt x="19599" y="7055"/>
                </a:cubicBezTo>
                <a:cubicBezTo>
                  <a:pt x="19480" y="7195"/>
                  <a:pt x="19365" y="7337"/>
                  <a:pt x="19254" y="7484"/>
                </a:cubicBezTo>
                <a:cubicBezTo>
                  <a:pt x="19198" y="7501"/>
                  <a:pt x="19140" y="7521"/>
                  <a:pt x="19083" y="7541"/>
                </a:cubicBezTo>
                <a:cubicBezTo>
                  <a:pt x="19043" y="7555"/>
                  <a:pt x="19002" y="7570"/>
                  <a:pt x="18962" y="7585"/>
                </a:cubicBezTo>
                <a:cubicBezTo>
                  <a:pt x="18866" y="7621"/>
                  <a:pt x="18771" y="7659"/>
                  <a:pt x="18677" y="7700"/>
                </a:cubicBezTo>
                <a:cubicBezTo>
                  <a:pt x="18726" y="7604"/>
                  <a:pt x="18777" y="7508"/>
                  <a:pt x="18831" y="7414"/>
                </a:cubicBezTo>
                <a:cubicBezTo>
                  <a:pt x="18900" y="7292"/>
                  <a:pt x="18969" y="7169"/>
                  <a:pt x="19043" y="7049"/>
                </a:cubicBezTo>
                <a:cubicBezTo>
                  <a:pt x="19090" y="6970"/>
                  <a:pt x="19140" y="6891"/>
                  <a:pt x="19191" y="6813"/>
                </a:cubicBezTo>
                <a:cubicBezTo>
                  <a:pt x="19308" y="6631"/>
                  <a:pt x="19435" y="6441"/>
                  <a:pt x="19573" y="6259"/>
                </a:cubicBezTo>
                <a:cubicBezTo>
                  <a:pt x="19628" y="6186"/>
                  <a:pt x="19684" y="6113"/>
                  <a:pt x="19740" y="6041"/>
                </a:cubicBezTo>
                <a:cubicBezTo>
                  <a:pt x="19770" y="6019"/>
                  <a:pt x="19800" y="5997"/>
                  <a:pt x="19830" y="5975"/>
                </a:cubicBezTo>
                <a:cubicBezTo>
                  <a:pt x="19927" y="5907"/>
                  <a:pt x="20035" y="5832"/>
                  <a:pt x="20147" y="5765"/>
                </a:cubicBezTo>
                <a:cubicBezTo>
                  <a:pt x="20220" y="5721"/>
                  <a:pt x="20292" y="5680"/>
                  <a:pt x="20366" y="5639"/>
                </a:cubicBezTo>
                <a:close/>
                <a:moveTo>
                  <a:pt x="21333" y="7306"/>
                </a:moveTo>
                <a:cubicBezTo>
                  <a:pt x="21314" y="7340"/>
                  <a:pt x="21297" y="7374"/>
                  <a:pt x="21280" y="7409"/>
                </a:cubicBezTo>
                <a:cubicBezTo>
                  <a:pt x="21232" y="7507"/>
                  <a:pt x="21184" y="7604"/>
                  <a:pt x="21141" y="7704"/>
                </a:cubicBezTo>
                <a:cubicBezTo>
                  <a:pt x="21140" y="7682"/>
                  <a:pt x="21140" y="7661"/>
                  <a:pt x="21139" y="7639"/>
                </a:cubicBezTo>
                <a:cubicBezTo>
                  <a:pt x="21135" y="7548"/>
                  <a:pt x="21132" y="7451"/>
                  <a:pt x="21123" y="7360"/>
                </a:cubicBezTo>
                <a:cubicBezTo>
                  <a:pt x="21121" y="7344"/>
                  <a:pt x="21120" y="7328"/>
                  <a:pt x="21119" y="7312"/>
                </a:cubicBezTo>
                <a:cubicBezTo>
                  <a:pt x="21186" y="7308"/>
                  <a:pt x="21254" y="7306"/>
                  <a:pt x="21322" y="7306"/>
                </a:cubicBezTo>
                <a:close/>
                <a:moveTo>
                  <a:pt x="34488" y="755"/>
                </a:moveTo>
                <a:lnTo>
                  <a:pt x="34488" y="755"/>
                </a:lnTo>
                <a:cubicBezTo>
                  <a:pt x="34624" y="788"/>
                  <a:pt x="34759" y="824"/>
                  <a:pt x="34893" y="865"/>
                </a:cubicBezTo>
                <a:cubicBezTo>
                  <a:pt x="34978" y="891"/>
                  <a:pt x="35063" y="919"/>
                  <a:pt x="35146" y="947"/>
                </a:cubicBezTo>
                <a:cubicBezTo>
                  <a:pt x="35228" y="974"/>
                  <a:pt x="35309" y="1003"/>
                  <a:pt x="35389" y="1033"/>
                </a:cubicBezTo>
                <a:cubicBezTo>
                  <a:pt x="35392" y="1035"/>
                  <a:pt x="35396" y="1036"/>
                  <a:pt x="35399" y="1038"/>
                </a:cubicBezTo>
                <a:cubicBezTo>
                  <a:pt x="35560" y="1099"/>
                  <a:pt x="35725" y="1165"/>
                  <a:pt x="35888" y="1240"/>
                </a:cubicBezTo>
                <a:cubicBezTo>
                  <a:pt x="36052" y="1315"/>
                  <a:pt x="36213" y="1393"/>
                  <a:pt x="36373" y="1476"/>
                </a:cubicBezTo>
                <a:cubicBezTo>
                  <a:pt x="36524" y="1557"/>
                  <a:pt x="36680" y="1643"/>
                  <a:pt x="36830" y="1737"/>
                </a:cubicBezTo>
                <a:cubicBezTo>
                  <a:pt x="36905" y="1784"/>
                  <a:pt x="36980" y="1832"/>
                  <a:pt x="37054" y="1881"/>
                </a:cubicBezTo>
                <a:cubicBezTo>
                  <a:pt x="37122" y="1927"/>
                  <a:pt x="37189" y="1974"/>
                  <a:pt x="37255" y="2023"/>
                </a:cubicBezTo>
                <a:cubicBezTo>
                  <a:pt x="37380" y="2115"/>
                  <a:pt x="37511" y="2215"/>
                  <a:pt x="37637" y="2322"/>
                </a:cubicBezTo>
                <a:cubicBezTo>
                  <a:pt x="37763" y="2429"/>
                  <a:pt x="37887" y="2538"/>
                  <a:pt x="38008" y="2650"/>
                </a:cubicBezTo>
                <a:cubicBezTo>
                  <a:pt x="38175" y="2807"/>
                  <a:pt x="38340" y="2967"/>
                  <a:pt x="38497" y="3137"/>
                </a:cubicBezTo>
                <a:cubicBezTo>
                  <a:pt x="38650" y="3301"/>
                  <a:pt x="38799" y="3468"/>
                  <a:pt x="38943" y="3640"/>
                </a:cubicBezTo>
                <a:cubicBezTo>
                  <a:pt x="39077" y="3804"/>
                  <a:pt x="39210" y="3971"/>
                  <a:pt x="39335" y="4143"/>
                </a:cubicBezTo>
                <a:cubicBezTo>
                  <a:pt x="39459" y="4316"/>
                  <a:pt x="39579" y="4492"/>
                  <a:pt x="39695" y="4671"/>
                </a:cubicBezTo>
                <a:cubicBezTo>
                  <a:pt x="39808" y="4852"/>
                  <a:pt x="39919" y="5034"/>
                  <a:pt x="40019" y="5222"/>
                </a:cubicBezTo>
                <a:cubicBezTo>
                  <a:pt x="40099" y="5371"/>
                  <a:pt x="40175" y="5523"/>
                  <a:pt x="40249" y="5674"/>
                </a:cubicBezTo>
                <a:cubicBezTo>
                  <a:pt x="40347" y="5885"/>
                  <a:pt x="40443" y="6098"/>
                  <a:pt x="40526" y="6315"/>
                </a:cubicBezTo>
                <a:cubicBezTo>
                  <a:pt x="40561" y="6404"/>
                  <a:pt x="40595" y="6492"/>
                  <a:pt x="40627" y="6582"/>
                </a:cubicBezTo>
                <a:cubicBezTo>
                  <a:pt x="40659" y="6667"/>
                  <a:pt x="40689" y="6755"/>
                  <a:pt x="40718" y="6842"/>
                </a:cubicBezTo>
                <a:lnTo>
                  <a:pt x="40719" y="6846"/>
                </a:lnTo>
                <a:cubicBezTo>
                  <a:pt x="40719" y="6847"/>
                  <a:pt x="40720" y="6848"/>
                  <a:pt x="40720" y="6851"/>
                </a:cubicBezTo>
                <a:cubicBezTo>
                  <a:pt x="40777" y="7025"/>
                  <a:pt x="40832" y="7204"/>
                  <a:pt x="40879" y="7384"/>
                </a:cubicBezTo>
                <a:cubicBezTo>
                  <a:pt x="40902" y="7475"/>
                  <a:pt x="40924" y="7568"/>
                  <a:pt x="40944" y="7660"/>
                </a:cubicBezTo>
                <a:cubicBezTo>
                  <a:pt x="40953" y="7695"/>
                  <a:pt x="40961" y="7731"/>
                  <a:pt x="40968" y="7765"/>
                </a:cubicBezTo>
                <a:cubicBezTo>
                  <a:pt x="40953" y="7750"/>
                  <a:pt x="40936" y="7735"/>
                  <a:pt x="40920" y="7721"/>
                </a:cubicBezTo>
                <a:cubicBezTo>
                  <a:pt x="40854" y="7663"/>
                  <a:pt x="40791" y="7604"/>
                  <a:pt x="40717" y="7554"/>
                </a:cubicBezTo>
                <a:cubicBezTo>
                  <a:pt x="40646" y="7508"/>
                  <a:pt x="40580" y="7462"/>
                  <a:pt x="40504" y="7422"/>
                </a:cubicBezTo>
                <a:cubicBezTo>
                  <a:pt x="40433" y="7382"/>
                  <a:pt x="40360" y="7346"/>
                  <a:pt x="40285" y="7314"/>
                </a:cubicBezTo>
                <a:cubicBezTo>
                  <a:pt x="40247" y="7298"/>
                  <a:pt x="40208" y="7283"/>
                  <a:pt x="40170" y="7266"/>
                </a:cubicBezTo>
                <a:cubicBezTo>
                  <a:pt x="40128" y="7251"/>
                  <a:pt x="40085" y="7236"/>
                  <a:pt x="40043" y="7221"/>
                </a:cubicBezTo>
                <a:cubicBezTo>
                  <a:pt x="39965" y="7195"/>
                  <a:pt x="39885" y="7171"/>
                  <a:pt x="39806" y="7150"/>
                </a:cubicBezTo>
                <a:cubicBezTo>
                  <a:pt x="39725" y="7130"/>
                  <a:pt x="39642" y="7109"/>
                  <a:pt x="39560" y="7094"/>
                </a:cubicBezTo>
                <a:cubicBezTo>
                  <a:pt x="39478" y="7079"/>
                  <a:pt x="39397" y="7067"/>
                  <a:pt x="39315" y="7057"/>
                </a:cubicBezTo>
                <a:cubicBezTo>
                  <a:pt x="39297" y="7056"/>
                  <a:pt x="39278" y="7054"/>
                  <a:pt x="39261" y="7052"/>
                </a:cubicBezTo>
                <a:cubicBezTo>
                  <a:pt x="39253" y="7020"/>
                  <a:pt x="39246" y="6989"/>
                  <a:pt x="39238" y="6958"/>
                </a:cubicBezTo>
                <a:cubicBezTo>
                  <a:pt x="39204" y="6828"/>
                  <a:pt x="39172" y="6696"/>
                  <a:pt x="39134" y="6567"/>
                </a:cubicBezTo>
                <a:cubicBezTo>
                  <a:pt x="39098" y="6442"/>
                  <a:pt x="39060" y="6316"/>
                  <a:pt x="39021" y="6193"/>
                </a:cubicBezTo>
                <a:cubicBezTo>
                  <a:pt x="38993" y="6106"/>
                  <a:pt x="38963" y="6018"/>
                  <a:pt x="38933" y="5933"/>
                </a:cubicBezTo>
                <a:cubicBezTo>
                  <a:pt x="38888" y="5809"/>
                  <a:pt x="38845" y="5686"/>
                  <a:pt x="38795" y="5563"/>
                </a:cubicBezTo>
                <a:cubicBezTo>
                  <a:pt x="38696" y="5317"/>
                  <a:pt x="38592" y="5071"/>
                  <a:pt x="38477" y="4832"/>
                </a:cubicBezTo>
                <a:cubicBezTo>
                  <a:pt x="38450" y="4778"/>
                  <a:pt x="38425" y="4725"/>
                  <a:pt x="38398" y="4671"/>
                </a:cubicBezTo>
                <a:cubicBezTo>
                  <a:pt x="38382" y="4584"/>
                  <a:pt x="38363" y="4496"/>
                  <a:pt x="38342" y="4411"/>
                </a:cubicBezTo>
                <a:cubicBezTo>
                  <a:pt x="38321" y="4323"/>
                  <a:pt x="38298" y="4236"/>
                  <a:pt x="38272" y="4150"/>
                </a:cubicBezTo>
                <a:cubicBezTo>
                  <a:pt x="38260" y="4107"/>
                  <a:pt x="38247" y="4064"/>
                  <a:pt x="38233" y="4020"/>
                </a:cubicBezTo>
                <a:cubicBezTo>
                  <a:pt x="38206" y="3934"/>
                  <a:pt x="38176" y="3841"/>
                  <a:pt x="38143" y="3756"/>
                </a:cubicBezTo>
                <a:cubicBezTo>
                  <a:pt x="38112" y="3673"/>
                  <a:pt x="38077" y="3591"/>
                  <a:pt x="38041" y="3509"/>
                </a:cubicBezTo>
                <a:lnTo>
                  <a:pt x="37985" y="3389"/>
                </a:lnTo>
                <a:cubicBezTo>
                  <a:pt x="37948" y="3309"/>
                  <a:pt x="37904" y="3224"/>
                  <a:pt x="37859" y="3148"/>
                </a:cubicBezTo>
                <a:cubicBezTo>
                  <a:pt x="37813" y="3071"/>
                  <a:pt x="37768" y="2993"/>
                  <a:pt x="37717" y="2919"/>
                </a:cubicBezTo>
                <a:cubicBezTo>
                  <a:pt x="37668" y="2846"/>
                  <a:pt x="37617" y="2775"/>
                  <a:pt x="37564" y="2705"/>
                </a:cubicBezTo>
                <a:cubicBezTo>
                  <a:pt x="37537" y="2670"/>
                  <a:pt x="37510" y="2636"/>
                  <a:pt x="37482" y="2601"/>
                </a:cubicBezTo>
                <a:cubicBezTo>
                  <a:pt x="37451" y="2563"/>
                  <a:pt x="37421" y="2526"/>
                  <a:pt x="37390" y="2489"/>
                </a:cubicBezTo>
                <a:cubicBezTo>
                  <a:pt x="37332" y="2421"/>
                  <a:pt x="37272" y="2356"/>
                  <a:pt x="37209" y="2294"/>
                </a:cubicBezTo>
                <a:cubicBezTo>
                  <a:pt x="37144" y="2230"/>
                  <a:pt x="37077" y="2162"/>
                  <a:pt x="37008" y="2102"/>
                </a:cubicBezTo>
                <a:cubicBezTo>
                  <a:pt x="36910" y="2016"/>
                  <a:pt x="36811" y="1929"/>
                  <a:pt x="36705" y="1852"/>
                </a:cubicBezTo>
                <a:cubicBezTo>
                  <a:pt x="36635" y="1801"/>
                  <a:pt x="36565" y="1748"/>
                  <a:pt x="36492" y="1700"/>
                </a:cubicBezTo>
                <a:cubicBezTo>
                  <a:pt x="36315" y="1588"/>
                  <a:pt x="36135" y="1482"/>
                  <a:pt x="35944" y="1394"/>
                </a:cubicBezTo>
                <a:cubicBezTo>
                  <a:pt x="35751" y="1304"/>
                  <a:pt x="35556" y="1219"/>
                  <a:pt x="35356" y="1147"/>
                </a:cubicBezTo>
                <a:cubicBezTo>
                  <a:pt x="35293" y="1124"/>
                  <a:pt x="35229" y="1102"/>
                  <a:pt x="35166" y="1080"/>
                </a:cubicBezTo>
                <a:cubicBezTo>
                  <a:pt x="34956" y="968"/>
                  <a:pt x="34743" y="861"/>
                  <a:pt x="34523" y="768"/>
                </a:cubicBezTo>
                <a:cubicBezTo>
                  <a:pt x="34511" y="764"/>
                  <a:pt x="34500" y="759"/>
                  <a:pt x="34488" y="755"/>
                </a:cubicBezTo>
                <a:close/>
                <a:moveTo>
                  <a:pt x="24120" y="7302"/>
                </a:moveTo>
                <a:cubicBezTo>
                  <a:pt x="24126" y="7325"/>
                  <a:pt x="24132" y="7350"/>
                  <a:pt x="24138" y="7373"/>
                </a:cubicBezTo>
                <a:cubicBezTo>
                  <a:pt x="24104" y="7421"/>
                  <a:pt x="24071" y="7472"/>
                  <a:pt x="24042" y="7522"/>
                </a:cubicBezTo>
                <a:cubicBezTo>
                  <a:pt x="24001" y="7590"/>
                  <a:pt x="23962" y="7660"/>
                  <a:pt x="23926" y="7732"/>
                </a:cubicBezTo>
                <a:cubicBezTo>
                  <a:pt x="23921" y="7745"/>
                  <a:pt x="23915" y="7756"/>
                  <a:pt x="23909" y="7769"/>
                </a:cubicBezTo>
                <a:cubicBezTo>
                  <a:pt x="23895" y="7762"/>
                  <a:pt x="23881" y="7755"/>
                  <a:pt x="23869" y="7749"/>
                </a:cubicBezTo>
                <a:cubicBezTo>
                  <a:pt x="23833" y="7732"/>
                  <a:pt x="23797" y="7715"/>
                  <a:pt x="23762" y="7696"/>
                </a:cubicBezTo>
                <a:cubicBezTo>
                  <a:pt x="23745" y="7688"/>
                  <a:pt x="23728" y="7680"/>
                  <a:pt x="23710" y="7672"/>
                </a:cubicBezTo>
                <a:cubicBezTo>
                  <a:pt x="23752" y="7631"/>
                  <a:pt x="23794" y="7591"/>
                  <a:pt x="23835" y="7552"/>
                </a:cubicBezTo>
                <a:cubicBezTo>
                  <a:pt x="23929" y="7466"/>
                  <a:pt x="24023" y="7382"/>
                  <a:pt x="24120" y="7302"/>
                </a:cubicBezTo>
                <a:close/>
                <a:moveTo>
                  <a:pt x="20649" y="7786"/>
                </a:moveTo>
                <a:cubicBezTo>
                  <a:pt x="20650" y="7788"/>
                  <a:pt x="20651" y="7792"/>
                  <a:pt x="20653" y="7794"/>
                </a:cubicBezTo>
                <a:cubicBezTo>
                  <a:pt x="20648" y="7810"/>
                  <a:pt x="20643" y="7827"/>
                  <a:pt x="20639" y="7844"/>
                </a:cubicBezTo>
                <a:lnTo>
                  <a:pt x="20648" y="7796"/>
                </a:lnTo>
                <a:lnTo>
                  <a:pt x="20648" y="7796"/>
                </a:lnTo>
                <a:cubicBezTo>
                  <a:pt x="20648" y="7798"/>
                  <a:pt x="20647" y="7800"/>
                  <a:pt x="20647" y="7802"/>
                </a:cubicBezTo>
                <a:lnTo>
                  <a:pt x="20647" y="7802"/>
                </a:lnTo>
                <a:cubicBezTo>
                  <a:pt x="20647" y="7800"/>
                  <a:pt x="20648" y="7798"/>
                  <a:pt x="20648" y="7795"/>
                </a:cubicBezTo>
                <a:lnTo>
                  <a:pt x="20648" y="7795"/>
                </a:lnTo>
                <a:lnTo>
                  <a:pt x="20648" y="7796"/>
                </a:lnTo>
                <a:lnTo>
                  <a:pt x="20648" y="7796"/>
                </a:lnTo>
                <a:cubicBezTo>
                  <a:pt x="20648" y="7795"/>
                  <a:pt x="20648" y="7795"/>
                  <a:pt x="20648" y="7794"/>
                </a:cubicBezTo>
                <a:cubicBezTo>
                  <a:pt x="20649" y="7792"/>
                  <a:pt x="20649" y="7788"/>
                  <a:pt x="20649" y="7786"/>
                </a:cubicBezTo>
                <a:close/>
                <a:moveTo>
                  <a:pt x="18977" y="6833"/>
                </a:moveTo>
                <a:lnTo>
                  <a:pt x="18977" y="6833"/>
                </a:lnTo>
                <a:cubicBezTo>
                  <a:pt x="18926" y="6915"/>
                  <a:pt x="18875" y="6997"/>
                  <a:pt x="18828" y="7082"/>
                </a:cubicBezTo>
                <a:cubicBezTo>
                  <a:pt x="18758" y="7203"/>
                  <a:pt x="18688" y="7325"/>
                  <a:pt x="18622" y="7450"/>
                </a:cubicBezTo>
                <a:cubicBezTo>
                  <a:pt x="18561" y="7569"/>
                  <a:pt x="18501" y="7688"/>
                  <a:pt x="18442" y="7808"/>
                </a:cubicBezTo>
                <a:cubicBezTo>
                  <a:pt x="18375" y="7839"/>
                  <a:pt x="18310" y="7872"/>
                  <a:pt x="18244" y="7906"/>
                </a:cubicBezTo>
                <a:cubicBezTo>
                  <a:pt x="18274" y="7854"/>
                  <a:pt x="18304" y="7802"/>
                  <a:pt x="18335" y="7750"/>
                </a:cubicBezTo>
                <a:cubicBezTo>
                  <a:pt x="18379" y="7678"/>
                  <a:pt x="18423" y="7606"/>
                  <a:pt x="18469" y="7534"/>
                </a:cubicBezTo>
                <a:cubicBezTo>
                  <a:pt x="18556" y="7402"/>
                  <a:pt x="18646" y="7265"/>
                  <a:pt x="18744" y="7135"/>
                </a:cubicBezTo>
                <a:cubicBezTo>
                  <a:pt x="18819" y="7033"/>
                  <a:pt x="18897" y="6933"/>
                  <a:pt x="18977" y="6833"/>
                </a:cubicBezTo>
                <a:close/>
                <a:moveTo>
                  <a:pt x="24190" y="7601"/>
                </a:moveTo>
                <a:cubicBezTo>
                  <a:pt x="24212" y="7716"/>
                  <a:pt x="24232" y="7830"/>
                  <a:pt x="24249" y="7945"/>
                </a:cubicBezTo>
                <a:cubicBezTo>
                  <a:pt x="24192" y="7914"/>
                  <a:pt x="24137" y="7883"/>
                  <a:pt x="24079" y="7854"/>
                </a:cubicBezTo>
                <a:cubicBezTo>
                  <a:pt x="24072" y="7851"/>
                  <a:pt x="24065" y="7846"/>
                  <a:pt x="24058" y="7843"/>
                </a:cubicBezTo>
                <a:cubicBezTo>
                  <a:pt x="24079" y="7799"/>
                  <a:pt x="24102" y="7756"/>
                  <a:pt x="24125" y="7713"/>
                </a:cubicBezTo>
                <a:cubicBezTo>
                  <a:pt x="24146" y="7675"/>
                  <a:pt x="24168" y="7638"/>
                  <a:pt x="24190" y="7601"/>
                </a:cubicBezTo>
                <a:close/>
                <a:moveTo>
                  <a:pt x="33629" y="4106"/>
                </a:moveTo>
                <a:lnTo>
                  <a:pt x="33629" y="4106"/>
                </a:lnTo>
                <a:cubicBezTo>
                  <a:pt x="33788" y="4155"/>
                  <a:pt x="33946" y="4209"/>
                  <a:pt x="34103" y="4264"/>
                </a:cubicBezTo>
                <a:cubicBezTo>
                  <a:pt x="34299" y="4337"/>
                  <a:pt x="34493" y="4412"/>
                  <a:pt x="34682" y="4498"/>
                </a:cubicBezTo>
                <a:cubicBezTo>
                  <a:pt x="34761" y="4533"/>
                  <a:pt x="34839" y="4570"/>
                  <a:pt x="34916" y="4608"/>
                </a:cubicBezTo>
                <a:cubicBezTo>
                  <a:pt x="34992" y="4645"/>
                  <a:pt x="35065" y="4683"/>
                  <a:pt x="35139" y="4722"/>
                </a:cubicBezTo>
                <a:lnTo>
                  <a:pt x="35149" y="4727"/>
                </a:lnTo>
                <a:cubicBezTo>
                  <a:pt x="35296" y="4808"/>
                  <a:pt x="35448" y="4891"/>
                  <a:pt x="35593" y="4985"/>
                </a:cubicBezTo>
                <a:cubicBezTo>
                  <a:pt x="35742" y="5080"/>
                  <a:pt x="35888" y="5179"/>
                  <a:pt x="36031" y="5280"/>
                </a:cubicBezTo>
                <a:cubicBezTo>
                  <a:pt x="36228" y="5423"/>
                  <a:pt x="36430" y="5576"/>
                  <a:pt x="36623" y="5740"/>
                </a:cubicBezTo>
                <a:cubicBezTo>
                  <a:pt x="36651" y="5831"/>
                  <a:pt x="36678" y="5922"/>
                  <a:pt x="36699" y="6016"/>
                </a:cubicBezTo>
                <a:cubicBezTo>
                  <a:pt x="36721" y="6102"/>
                  <a:pt x="36741" y="6190"/>
                  <a:pt x="36758" y="6278"/>
                </a:cubicBezTo>
                <a:cubicBezTo>
                  <a:pt x="36759" y="6280"/>
                  <a:pt x="36759" y="6283"/>
                  <a:pt x="36761" y="6285"/>
                </a:cubicBezTo>
                <a:cubicBezTo>
                  <a:pt x="36784" y="6408"/>
                  <a:pt x="36808" y="6538"/>
                  <a:pt x="36823" y="6668"/>
                </a:cubicBezTo>
                <a:cubicBezTo>
                  <a:pt x="36838" y="6795"/>
                  <a:pt x="36851" y="6922"/>
                  <a:pt x="36860" y="7051"/>
                </a:cubicBezTo>
                <a:cubicBezTo>
                  <a:pt x="36866" y="7153"/>
                  <a:pt x="36870" y="7256"/>
                  <a:pt x="36873" y="7360"/>
                </a:cubicBezTo>
                <a:cubicBezTo>
                  <a:pt x="36845" y="7369"/>
                  <a:pt x="36818" y="7378"/>
                  <a:pt x="36792" y="7388"/>
                </a:cubicBezTo>
                <a:cubicBezTo>
                  <a:pt x="36589" y="7459"/>
                  <a:pt x="36386" y="7531"/>
                  <a:pt x="36188" y="7612"/>
                </a:cubicBezTo>
                <a:cubicBezTo>
                  <a:pt x="35955" y="7706"/>
                  <a:pt x="35724" y="7807"/>
                  <a:pt x="35497" y="7917"/>
                </a:cubicBezTo>
                <a:cubicBezTo>
                  <a:pt x="35369" y="7979"/>
                  <a:pt x="35241" y="8041"/>
                  <a:pt x="35113" y="8104"/>
                </a:cubicBezTo>
                <a:cubicBezTo>
                  <a:pt x="35102" y="7836"/>
                  <a:pt x="35084" y="7567"/>
                  <a:pt x="35046" y="7300"/>
                </a:cubicBezTo>
                <a:cubicBezTo>
                  <a:pt x="35026" y="7165"/>
                  <a:pt x="35004" y="7031"/>
                  <a:pt x="34979" y="6897"/>
                </a:cubicBezTo>
                <a:cubicBezTo>
                  <a:pt x="34963" y="6806"/>
                  <a:pt x="34944" y="6711"/>
                  <a:pt x="34923" y="6621"/>
                </a:cubicBezTo>
                <a:cubicBezTo>
                  <a:pt x="34871" y="6399"/>
                  <a:pt x="34814" y="6177"/>
                  <a:pt x="34737" y="5963"/>
                </a:cubicBezTo>
                <a:cubicBezTo>
                  <a:pt x="34664" y="5757"/>
                  <a:pt x="34583" y="5555"/>
                  <a:pt x="34485" y="5360"/>
                </a:cubicBezTo>
                <a:cubicBezTo>
                  <a:pt x="34448" y="5284"/>
                  <a:pt x="34408" y="5209"/>
                  <a:pt x="34367" y="5134"/>
                </a:cubicBezTo>
                <a:cubicBezTo>
                  <a:pt x="34326" y="5059"/>
                  <a:pt x="34284" y="4985"/>
                  <a:pt x="34236" y="4913"/>
                </a:cubicBezTo>
                <a:cubicBezTo>
                  <a:pt x="34190" y="4838"/>
                  <a:pt x="34139" y="4761"/>
                  <a:pt x="34087" y="4688"/>
                </a:cubicBezTo>
                <a:cubicBezTo>
                  <a:pt x="33961" y="4511"/>
                  <a:pt x="33831" y="4336"/>
                  <a:pt x="33688" y="4173"/>
                </a:cubicBezTo>
                <a:lnTo>
                  <a:pt x="33688" y="4172"/>
                </a:lnTo>
                <a:cubicBezTo>
                  <a:pt x="33668" y="4150"/>
                  <a:pt x="33649" y="4128"/>
                  <a:pt x="33629" y="4106"/>
                </a:cubicBezTo>
                <a:close/>
                <a:moveTo>
                  <a:pt x="23199" y="7646"/>
                </a:moveTo>
                <a:cubicBezTo>
                  <a:pt x="23262" y="7666"/>
                  <a:pt x="23326" y="7688"/>
                  <a:pt x="23388" y="7710"/>
                </a:cubicBezTo>
                <a:cubicBezTo>
                  <a:pt x="23394" y="7712"/>
                  <a:pt x="23400" y="7715"/>
                  <a:pt x="23404" y="7717"/>
                </a:cubicBezTo>
                <a:cubicBezTo>
                  <a:pt x="23279" y="7852"/>
                  <a:pt x="23156" y="7989"/>
                  <a:pt x="23042" y="8136"/>
                </a:cubicBezTo>
                <a:cubicBezTo>
                  <a:pt x="22974" y="8224"/>
                  <a:pt x="22906" y="8314"/>
                  <a:pt x="22841" y="8404"/>
                </a:cubicBezTo>
                <a:cubicBezTo>
                  <a:pt x="22855" y="8373"/>
                  <a:pt x="22867" y="8342"/>
                  <a:pt x="22881" y="8309"/>
                </a:cubicBezTo>
                <a:cubicBezTo>
                  <a:pt x="22917" y="8230"/>
                  <a:pt x="22953" y="8149"/>
                  <a:pt x="22991" y="8069"/>
                </a:cubicBezTo>
                <a:lnTo>
                  <a:pt x="22990" y="8069"/>
                </a:lnTo>
                <a:cubicBezTo>
                  <a:pt x="23058" y="7927"/>
                  <a:pt x="23127" y="7786"/>
                  <a:pt x="23199" y="7646"/>
                </a:cubicBezTo>
                <a:close/>
                <a:moveTo>
                  <a:pt x="26279" y="6243"/>
                </a:moveTo>
                <a:cubicBezTo>
                  <a:pt x="26325" y="6271"/>
                  <a:pt x="26371" y="6300"/>
                  <a:pt x="26416" y="6329"/>
                </a:cubicBezTo>
                <a:cubicBezTo>
                  <a:pt x="26394" y="6356"/>
                  <a:pt x="26372" y="6384"/>
                  <a:pt x="26351" y="6413"/>
                </a:cubicBezTo>
                <a:cubicBezTo>
                  <a:pt x="26272" y="6518"/>
                  <a:pt x="26191" y="6623"/>
                  <a:pt x="26116" y="6733"/>
                </a:cubicBezTo>
                <a:cubicBezTo>
                  <a:pt x="26042" y="6843"/>
                  <a:pt x="25969" y="6952"/>
                  <a:pt x="25898" y="7064"/>
                </a:cubicBezTo>
                <a:cubicBezTo>
                  <a:pt x="25849" y="7139"/>
                  <a:pt x="25801" y="7219"/>
                  <a:pt x="25754" y="7298"/>
                </a:cubicBezTo>
                <a:cubicBezTo>
                  <a:pt x="25690" y="7410"/>
                  <a:pt x="25624" y="7522"/>
                  <a:pt x="25564" y="7637"/>
                </a:cubicBezTo>
                <a:cubicBezTo>
                  <a:pt x="25458" y="7843"/>
                  <a:pt x="25356" y="8051"/>
                  <a:pt x="25268" y="8264"/>
                </a:cubicBezTo>
                <a:cubicBezTo>
                  <a:pt x="25222" y="8377"/>
                  <a:pt x="25177" y="8491"/>
                  <a:pt x="25134" y="8604"/>
                </a:cubicBezTo>
                <a:cubicBezTo>
                  <a:pt x="25072" y="8548"/>
                  <a:pt x="25008" y="8494"/>
                  <a:pt x="24944" y="8441"/>
                </a:cubicBezTo>
                <a:cubicBezTo>
                  <a:pt x="24874" y="8383"/>
                  <a:pt x="24804" y="8327"/>
                  <a:pt x="24734" y="8271"/>
                </a:cubicBezTo>
                <a:cubicBezTo>
                  <a:pt x="24699" y="8243"/>
                  <a:pt x="24663" y="8216"/>
                  <a:pt x="24627" y="8188"/>
                </a:cubicBezTo>
                <a:cubicBezTo>
                  <a:pt x="24564" y="8143"/>
                  <a:pt x="24496" y="8091"/>
                  <a:pt x="24428" y="8049"/>
                </a:cubicBezTo>
                <a:cubicBezTo>
                  <a:pt x="24424" y="8019"/>
                  <a:pt x="24421" y="7989"/>
                  <a:pt x="24417" y="7959"/>
                </a:cubicBezTo>
                <a:cubicBezTo>
                  <a:pt x="24406" y="7869"/>
                  <a:pt x="24391" y="7779"/>
                  <a:pt x="24374" y="7690"/>
                </a:cubicBezTo>
                <a:cubicBezTo>
                  <a:pt x="24359" y="7605"/>
                  <a:pt x="24340" y="7515"/>
                  <a:pt x="24320" y="7430"/>
                </a:cubicBezTo>
                <a:cubicBezTo>
                  <a:pt x="24318" y="7425"/>
                  <a:pt x="24317" y="7419"/>
                  <a:pt x="24316" y="7413"/>
                </a:cubicBezTo>
                <a:cubicBezTo>
                  <a:pt x="24335" y="7387"/>
                  <a:pt x="24355" y="7361"/>
                  <a:pt x="24374" y="7336"/>
                </a:cubicBezTo>
                <a:cubicBezTo>
                  <a:pt x="24398" y="7307"/>
                  <a:pt x="24422" y="7278"/>
                  <a:pt x="24445" y="7249"/>
                </a:cubicBezTo>
                <a:cubicBezTo>
                  <a:pt x="24493" y="7191"/>
                  <a:pt x="24544" y="7136"/>
                  <a:pt x="24596" y="7082"/>
                </a:cubicBezTo>
                <a:cubicBezTo>
                  <a:pt x="24650" y="7025"/>
                  <a:pt x="24707" y="6970"/>
                  <a:pt x="24765" y="6917"/>
                </a:cubicBezTo>
                <a:cubicBezTo>
                  <a:pt x="24819" y="6867"/>
                  <a:pt x="24884" y="6811"/>
                  <a:pt x="24948" y="6756"/>
                </a:cubicBezTo>
                <a:cubicBezTo>
                  <a:pt x="24977" y="6733"/>
                  <a:pt x="25007" y="6709"/>
                  <a:pt x="25036" y="6686"/>
                </a:cubicBezTo>
                <a:cubicBezTo>
                  <a:pt x="25130" y="6637"/>
                  <a:pt x="25224" y="6589"/>
                  <a:pt x="25320" y="6546"/>
                </a:cubicBezTo>
                <a:cubicBezTo>
                  <a:pt x="25396" y="6512"/>
                  <a:pt x="25474" y="6479"/>
                  <a:pt x="25551" y="6449"/>
                </a:cubicBezTo>
                <a:cubicBezTo>
                  <a:pt x="25665" y="6407"/>
                  <a:pt x="25780" y="6366"/>
                  <a:pt x="25898" y="6333"/>
                </a:cubicBezTo>
                <a:cubicBezTo>
                  <a:pt x="25974" y="6311"/>
                  <a:pt x="26051" y="6292"/>
                  <a:pt x="26130" y="6273"/>
                </a:cubicBezTo>
                <a:lnTo>
                  <a:pt x="26129" y="6273"/>
                </a:lnTo>
                <a:cubicBezTo>
                  <a:pt x="26178" y="6263"/>
                  <a:pt x="26229" y="6253"/>
                  <a:pt x="26279" y="6243"/>
                </a:cubicBezTo>
                <a:close/>
                <a:moveTo>
                  <a:pt x="21526" y="7309"/>
                </a:moveTo>
                <a:cubicBezTo>
                  <a:pt x="21556" y="7310"/>
                  <a:pt x="21587" y="7313"/>
                  <a:pt x="21618" y="7314"/>
                </a:cubicBezTo>
                <a:cubicBezTo>
                  <a:pt x="21630" y="7315"/>
                  <a:pt x="21642" y="7316"/>
                  <a:pt x="21654" y="7317"/>
                </a:cubicBezTo>
                <a:cubicBezTo>
                  <a:pt x="21591" y="7480"/>
                  <a:pt x="21533" y="7644"/>
                  <a:pt x="21478" y="7809"/>
                </a:cubicBezTo>
                <a:cubicBezTo>
                  <a:pt x="21399" y="8059"/>
                  <a:pt x="21324" y="8309"/>
                  <a:pt x="21262" y="8563"/>
                </a:cubicBezTo>
                <a:cubicBezTo>
                  <a:pt x="21255" y="8589"/>
                  <a:pt x="21250" y="8614"/>
                  <a:pt x="21244" y="8640"/>
                </a:cubicBezTo>
                <a:cubicBezTo>
                  <a:pt x="21233" y="8623"/>
                  <a:pt x="21222" y="8607"/>
                  <a:pt x="21212" y="8590"/>
                </a:cubicBezTo>
                <a:cubicBezTo>
                  <a:pt x="21179" y="8537"/>
                  <a:pt x="21141" y="8473"/>
                  <a:pt x="21105" y="8410"/>
                </a:cubicBezTo>
                <a:cubicBezTo>
                  <a:pt x="21109" y="8379"/>
                  <a:pt x="21112" y="8347"/>
                  <a:pt x="21115" y="8315"/>
                </a:cubicBezTo>
                <a:cubicBezTo>
                  <a:pt x="21117" y="8285"/>
                  <a:pt x="21119" y="8254"/>
                  <a:pt x="21123" y="8223"/>
                </a:cubicBezTo>
                <a:cubicBezTo>
                  <a:pt x="21153" y="8130"/>
                  <a:pt x="21184" y="8039"/>
                  <a:pt x="21220" y="7949"/>
                </a:cubicBezTo>
                <a:cubicBezTo>
                  <a:pt x="21250" y="7873"/>
                  <a:pt x="21281" y="7795"/>
                  <a:pt x="21314" y="7720"/>
                </a:cubicBezTo>
                <a:cubicBezTo>
                  <a:pt x="21330" y="7684"/>
                  <a:pt x="21348" y="7649"/>
                  <a:pt x="21364" y="7613"/>
                </a:cubicBezTo>
                <a:cubicBezTo>
                  <a:pt x="21402" y="7533"/>
                  <a:pt x="21442" y="7456"/>
                  <a:pt x="21486" y="7378"/>
                </a:cubicBezTo>
                <a:cubicBezTo>
                  <a:pt x="21499" y="7355"/>
                  <a:pt x="21512" y="7332"/>
                  <a:pt x="21526" y="7309"/>
                </a:cubicBezTo>
                <a:close/>
                <a:moveTo>
                  <a:pt x="27181" y="6927"/>
                </a:moveTo>
                <a:lnTo>
                  <a:pt x="27181" y="6927"/>
                </a:lnTo>
                <a:cubicBezTo>
                  <a:pt x="27230" y="6974"/>
                  <a:pt x="27279" y="7022"/>
                  <a:pt x="27326" y="7071"/>
                </a:cubicBezTo>
                <a:cubicBezTo>
                  <a:pt x="27382" y="7129"/>
                  <a:pt x="27435" y="7190"/>
                  <a:pt x="27485" y="7254"/>
                </a:cubicBezTo>
                <a:cubicBezTo>
                  <a:pt x="27529" y="7307"/>
                  <a:pt x="27576" y="7372"/>
                  <a:pt x="27619" y="7437"/>
                </a:cubicBezTo>
                <a:cubicBezTo>
                  <a:pt x="27657" y="7495"/>
                  <a:pt x="27696" y="7562"/>
                  <a:pt x="27729" y="7630"/>
                </a:cubicBezTo>
                <a:cubicBezTo>
                  <a:pt x="27745" y="7664"/>
                  <a:pt x="27761" y="7698"/>
                  <a:pt x="27778" y="7732"/>
                </a:cubicBezTo>
                <a:cubicBezTo>
                  <a:pt x="27812" y="7809"/>
                  <a:pt x="27843" y="7889"/>
                  <a:pt x="27869" y="7970"/>
                </a:cubicBezTo>
                <a:cubicBezTo>
                  <a:pt x="27892" y="8046"/>
                  <a:pt x="27912" y="8128"/>
                  <a:pt x="27925" y="8211"/>
                </a:cubicBezTo>
                <a:cubicBezTo>
                  <a:pt x="27928" y="8240"/>
                  <a:pt x="27931" y="8279"/>
                  <a:pt x="27936" y="8318"/>
                </a:cubicBezTo>
                <a:cubicBezTo>
                  <a:pt x="27936" y="8355"/>
                  <a:pt x="27937" y="8392"/>
                  <a:pt x="27937" y="8429"/>
                </a:cubicBezTo>
                <a:cubicBezTo>
                  <a:pt x="27932" y="8463"/>
                  <a:pt x="27928" y="8497"/>
                  <a:pt x="27923" y="8531"/>
                </a:cubicBezTo>
                <a:cubicBezTo>
                  <a:pt x="27915" y="8558"/>
                  <a:pt x="27907" y="8585"/>
                  <a:pt x="27899" y="8612"/>
                </a:cubicBezTo>
                <a:cubicBezTo>
                  <a:pt x="27886" y="8640"/>
                  <a:pt x="27873" y="8667"/>
                  <a:pt x="27861" y="8694"/>
                </a:cubicBezTo>
                <a:cubicBezTo>
                  <a:pt x="27843" y="8723"/>
                  <a:pt x="27826" y="8750"/>
                  <a:pt x="27809" y="8778"/>
                </a:cubicBezTo>
                <a:cubicBezTo>
                  <a:pt x="27788" y="8807"/>
                  <a:pt x="27767" y="8836"/>
                  <a:pt x="27745" y="8865"/>
                </a:cubicBezTo>
                <a:cubicBezTo>
                  <a:pt x="27743" y="8868"/>
                  <a:pt x="27735" y="8880"/>
                  <a:pt x="27724" y="8890"/>
                </a:cubicBezTo>
                <a:cubicBezTo>
                  <a:pt x="27699" y="8724"/>
                  <a:pt x="27670" y="8559"/>
                  <a:pt x="27634" y="8394"/>
                </a:cubicBezTo>
                <a:cubicBezTo>
                  <a:pt x="27579" y="8141"/>
                  <a:pt x="27514" y="7889"/>
                  <a:pt x="27436" y="7643"/>
                </a:cubicBezTo>
                <a:cubicBezTo>
                  <a:pt x="27370" y="7437"/>
                  <a:pt x="27302" y="7233"/>
                  <a:pt x="27223" y="7033"/>
                </a:cubicBezTo>
                <a:cubicBezTo>
                  <a:pt x="27209" y="6999"/>
                  <a:pt x="27194" y="6963"/>
                  <a:pt x="27181" y="6927"/>
                </a:cubicBezTo>
                <a:close/>
                <a:moveTo>
                  <a:pt x="28852" y="4503"/>
                </a:moveTo>
                <a:cubicBezTo>
                  <a:pt x="29026" y="4598"/>
                  <a:pt x="29198" y="4697"/>
                  <a:pt x="29365" y="4803"/>
                </a:cubicBezTo>
                <a:cubicBezTo>
                  <a:pt x="29476" y="4873"/>
                  <a:pt x="29588" y="4942"/>
                  <a:pt x="29696" y="5017"/>
                </a:cubicBezTo>
                <a:cubicBezTo>
                  <a:pt x="29767" y="5065"/>
                  <a:pt x="29839" y="5116"/>
                  <a:pt x="29910" y="5167"/>
                </a:cubicBezTo>
                <a:cubicBezTo>
                  <a:pt x="30079" y="5292"/>
                  <a:pt x="30252" y="5422"/>
                  <a:pt x="30416" y="5562"/>
                </a:cubicBezTo>
                <a:cubicBezTo>
                  <a:pt x="30585" y="5704"/>
                  <a:pt x="30749" y="5850"/>
                  <a:pt x="30912" y="5997"/>
                </a:cubicBezTo>
                <a:cubicBezTo>
                  <a:pt x="31041" y="6120"/>
                  <a:pt x="31170" y="6243"/>
                  <a:pt x="31293" y="6373"/>
                </a:cubicBezTo>
                <a:cubicBezTo>
                  <a:pt x="31355" y="6438"/>
                  <a:pt x="31416" y="6504"/>
                  <a:pt x="31476" y="6572"/>
                </a:cubicBezTo>
                <a:cubicBezTo>
                  <a:pt x="31536" y="6641"/>
                  <a:pt x="31594" y="6710"/>
                  <a:pt x="31651" y="6780"/>
                </a:cubicBezTo>
                <a:cubicBezTo>
                  <a:pt x="31728" y="6876"/>
                  <a:pt x="31812" y="6981"/>
                  <a:pt x="31887" y="7092"/>
                </a:cubicBezTo>
                <a:cubicBezTo>
                  <a:pt x="31939" y="7165"/>
                  <a:pt x="31989" y="7239"/>
                  <a:pt x="32036" y="7314"/>
                </a:cubicBezTo>
                <a:cubicBezTo>
                  <a:pt x="32098" y="7413"/>
                  <a:pt x="32166" y="7523"/>
                  <a:pt x="32227" y="7635"/>
                </a:cubicBezTo>
                <a:cubicBezTo>
                  <a:pt x="32270" y="7711"/>
                  <a:pt x="32310" y="7788"/>
                  <a:pt x="32349" y="7866"/>
                </a:cubicBezTo>
                <a:cubicBezTo>
                  <a:pt x="32369" y="7905"/>
                  <a:pt x="32387" y="7944"/>
                  <a:pt x="32407" y="7984"/>
                </a:cubicBezTo>
                <a:cubicBezTo>
                  <a:pt x="32442" y="8060"/>
                  <a:pt x="32475" y="8136"/>
                  <a:pt x="32508" y="8212"/>
                </a:cubicBezTo>
                <a:cubicBezTo>
                  <a:pt x="32541" y="8292"/>
                  <a:pt x="32572" y="8373"/>
                  <a:pt x="32600" y="8455"/>
                </a:cubicBezTo>
                <a:cubicBezTo>
                  <a:pt x="32624" y="8524"/>
                  <a:pt x="32648" y="8606"/>
                  <a:pt x="32670" y="8689"/>
                </a:cubicBezTo>
                <a:cubicBezTo>
                  <a:pt x="32691" y="8770"/>
                  <a:pt x="32710" y="8852"/>
                  <a:pt x="32724" y="8934"/>
                </a:cubicBezTo>
                <a:cubicBezTo>
                  <a:pt x="32728" y="8970"/>
                  <a:pt x="32735" y="9015"/>
                  <a:pt x="32740" y="9061"/>
                </a:cubicBezTo>
                <a:cubicBezTo>
                  <a:pt x="32678" y="8956"/>
                  <a:pt x="32615" y="8852"/>
                  <a:pt x="32549" y="8749"/>
                </a:cubicBezTo>
                <a:cubicBezTo>
                  <a:pt x="32389" y="8501"/>
                  <a:pt x="32220" y="8257"/>
                  <a:pt x="32035" y="8026"/>
                </a:cubicBezTo>
                <a:cubicBezTo>
                  <a:pt x="31901" y="7859"/>
                  <a:pt x="31766" y="7690"/>
                  <a:pt x="31620" y="7532"/>
                </a:cubicBezTo>
                <a:cubicBezTo>
                  <a:pt x="31475" y="7377"/>
                  <a:pt x="31326" y="7225"/>
                  <a:pt x="31167" y="7083"/>
                </a:cubicBezTo>
                <a:cubicBezTo>
                  <a:pt x="31070" y="6996"/>
                  <a:pt x="30973" y="6908"/>
                  <a:pt x="30871" y="6828"/>
                </a:cubicBezTo>
                <a:cubicBezTo>
                  <a:pt x="30768" y="6745"/>
                  <a:pt x="30663" y="6664"/>
                  <a:pt x="30557" y="6584"/>
                </a:cubicBezTo>
                <a:cubicBezTo>
                  <a:pt x="30449" y="6503"/>
                  <a:pt x="30335" y="6426"/>
                  <a:pt x="30219" y="6355"/>
                </a:cubicBezTo>
                <a:cubicBezTo>
                  <a:pt x="30144" y="6308"/>
                  <a:pt x="30069" y="6263"/>
                  <a:pt x="29991" y="6220"/>
                </a:cubicBezTo>
                <a:cubicBezTo>
                  <a:pt x="29953" y="6199"/>
                  <a:pt x="29914" y="6179"/>
                  <a:pt x="29876" y="6158"/>
                </a:cubicBezTo>
                <a:cubicBezTo>
                  <a:pt x="29797" y="6115"/>
                  <a:pt x="29713" y="6074"/>
                  <a:pt x="29631" y="6038"/>
                </a:cubicBezTo>
                <a:cubicBezTo>
                  <a:pt x="29559" y="6005"/>
                  <a:pt x="29487" y="5972"/>
                  <a:pt x="29413" y="5945"/>
                </a:cubicBezTo>
                <a:cubicBezTo>
                  <a:pt x="29341" y="5896"/>
                  <a:pt x="29268" y="5848"/>
                  <a:pt x="29193" y="5803"/>
                </a:cubicBezTo>
                <a:cubicBezTo>
                  <a:pt x="29006" y="5690"/>
                  <a:pt x="28816" y="5580"/>
                  <a:pt x="28618" y="5487"/>
                </a:cubicBezTo>
                <a:cubicBezTo>
                  <a:pt x="28415" y="5389"/>
                  <a:pt x="28208" y="5295"/>
                  <a:pt x="27995" y="5218"/>
                </a:cubicBezTo>
                <a:cubicBezTo>
                  <a:pt x="27940" y="5197"/>
                  <a:pt x="27885" y="5177"/>
                  <a:pt x="27831" y="5158"/>
                </a:cubicBezTo>
                <a:cubicBezTo>
                  <a:pt x="27864" y="5132"/>
                  <a:pt x="27898" y="5107"/>
                  <a:pt x="27932" y="5082"/>
                </a:cubicBezTo>
                <a:cubicBezTo>
                  <a:pt x="28107" y="4958"/>
                  <a:pt x="28282" y="4834"/>
                  <a:pt x="28466" y="4724"/>
                </a:cubicBezTo>
                <a:cubicBezTo>
                  <a:pt x="28540" y="4677"/>
                  <a:pt x="28614" y="4634"/>
                  <a:pt x="28690" y="4591"/>
                </a:cubicBezTo>
                <a:lnTo>
                  <a:pt x="28689" y="4591"/>
                </a:lnTo>
                <a:cubicBezTo>
                  <a:pt x="28743" y="4561"/>
                  <a:pt x="28797" y="4532"/>
                  <a:pt x="28852" y="4503"/>
                </a:cubicBezTo>
                <a:close/>
                <a:moveTo>
                  <a:pt x="38928" y="7203"/>
                </a:moveTo>
                <a:cubicBezTo>
                  <a:pt x="38994" y="7204"/>
                  <a:pt x="39061" y="7206"/>
                  <a:pt x="39128" y="7210"/>
                </a:cubicBezTo>
                <a:cubicBezTo>
                  <a:pt x="39164" y="7365"/>
                  <a:pt x="39197" y="7521"/>
                  <a:pt x="39228" y="7678"/>
                </a:cubicBezTo>
                <a:cubicBezTo>
                  <a:pt x="39270" y="7900"/>
                  <a:pt x="39308" y="8124"/>
                  <a:pt x="39335" y="8351"/>
                </a:cubicBezTo>
                <a:cubicBezTo>
                  <a:pt x="39351" y="8487"/>
                  <a:pt x="39367" y="8624"/>
                  <a:pt x="39377" y="8762"/>
                </a:cubicBezTo>
                <a:cubicBezTo>
                  <a:pt x="39385" y="8853"/>
                  <a:pt x="39392" y="8944"/>
                  <a:pt x="39398" y="9036"/>
                </a:cubicBezTo>
                <a:cubicBezTo>
                  <a:pt x="39399" y="9062"/>
                  <a:pt x="39402" y="9100"/>
                  <a:pt x="39403" y="9140"/>
                </a:cubicBezTo>
                <a:cubicBezTo>
                  <a:pt x="39361" y="9040"/>
                  <a:pt x="39318" y="8942"/>
                  <a:pt x="39275" y="8845"/>
                </a:cubicBezTo>
                <a:cubicBezTo>
                  <a:pt x="39238" y="8764"/>
                  <a:pt x="39198" y="8683"/>
                  <a:pt x="39158" y="8605"/>
                </a:cubicBezTo>
                <a:cubicBezTo>
                  <a:pt x="39100" y="8492"/>
                  <a:pt x="39042" y="8379"/>
                  <a:pt x="38979" y="8269"/>
                </a:cubicBezTo>
                <a:cubicBezTo>
                  <a:pt x="38852" y="8046"/>
                  <a:pt x="38719" y="7828"/>
                  <a:pt x="38573" y="7616"/>
                </a:cubicBezTo>
                <a:cubicBezTo>
                  <a:pt x="38485" y="7490"/>
                  <a:pt x="38395" y="7365"/>
                  <a:pt x="38302" y="7241"/>
                </a:cubicBezTo>
                <a:cubicBezTo>
                  <a:pt x="38385" y="7232"/>
                  <a:pt x="38470" y="7224"/>
                  <a:pt x="38553" y="7217"/>
                </a:cubicBezTo>
                <a:lnTo>
                  <a:pt x="38554" y="7217"/>
                </a:lnTo>
                <a:cubicBezTo>
                  <a:pt x="38661" y="7210"/>
                  <a:pt x="38770" y="7203"/>
                  <a:pt x="38877" y="7203"/>
                </a:cubicBezTo>
                <a:close/>
                <a:moveTo>
                  <a:pt x="31717" y="3802"/>
                </a:moveTo>
                <a:cubicBezTo>
                  <a:pt x="31812" y="3802"/>
                  <a:pt x="31908" y="3804"/>
                  <a:pt x="32004" y="3809"/>
                </a:cubicBezTo>
                <a:cubicBezTo>
                  <a:pt x="32049" y="3812"/>
                  <a:pt x="32095" y="3815"/>
                  <a:pt x="32140" y="3817"/>
                </a:cubicBezTo>
                <a:cubicBezTo>
                  <a:pt x="32305" y="3831"/>
                  <a:pt x="32469" y="3846"/>
                  <a:pt x="32632" y="3874"/>
                </a:cubicBezTo>
                <a:cubicBezTo>
                  <a:pt x="32755" y="3896"/>
                  <a:pt x="32877" y="3919"/>
                  <a:pt x="32998" y="3944"/>
                </a:cubicBezTo>
                <a:cubicBezTo>
                  <a:pt x="33108" y="3968"/>
                  <a:pt x="33218" y="3994"/>
                  <a:pt x="33327" y="4022"/>
                </a:cubicBezTo>
                <a:cubicBezTo>
                  <a:pt x="33354" y="4049"/>
                  <a:pt x="33379" y="4077"/>
                  <a:pt x="33405" y="4106"/>
                </a:cubicBezTo>
                <a:cubicBezTo>
                  <a:pt x="33458" y="4166"/>
                  <a:pt x="33511" y="4227"/>
                  <a:pt x="33563" y="4291"/>
                </a:cubicBezTo>
                <a:cubicBezTo>
                  <a:pt x="33643" y="4390"/>
                  <a:pt x="33722" y="4489"/>
                  <a:pt x="33796" y="4594"/>
                </a:cubicBezTo>
                <a:cubicBezTo>
                  <a:pt x="33868" y="4698"/>
                  <a:pt x="33938" y="4801"/>
                  <a:pt x="34005" y="4907"/>
                </a:cubicBezTo>
                <a:cubicBezTo>
                  <a:pt x="34072" y="5017"/>
                  <a:pt x="34138" y="5125"/>
                  <a:pt x="34200" y="5238"/>
                </a:cubicBezTo>
                <a:cubicBezTo>
                  <a:pt x="34262" y="5348"/>
                  <a:pt x="34321" y="5458"/>
                  <a:pt x="34377" y="5571"/>
                </a:cubicBezTo>
                <a:cubicBezTo>
                  <a:pt x="34430" y="5683"/>
                  <a:pt x="34483" y="5796"/>
                  <a:pt x="34527" y="5912"/>
                </a:cubicBezTo>
                <a:cubicBezTo>
                  <a:pt x="34561" y="5994"/>
                  <a:pt x="34592" y="6077"/>
                  <a:pt x="34621" y="6160"/>
                </a:cubicBezTo>
                <a:cubicBezTo>
                  <a:pt x="34635" y="6201"/>
                  <a:pt x="34647" y="6241"/>
                  <a:pt x="34661" y="6281"/>
                </a:cubicBezTo>
                <a:cubicBezTo>
                  <a:pt x="34701" y="6408"/>
                  <a:pt x="34740" y="6537"/>
                  <a:pt x="34771" y="6666"/>
                </a:cubicBezTo>
                <a:cubicBezTo>
                  <a:pt x="34792" y="6753"/>
                  <a:pt x="34813" y="6839"/>
                  <a:pt x="34831" y="6927"/>
                </a:cubicBezTo>
                <a:cubicBezTo>
                  <a:pt x="34863" y="7102"/>
                  <a:pt x="34895" y="7279"/>
                  <a:pt x="34914" y="7456"/>
                </a:cubicBezTo>
                <a:cubicBezTo>
                  <a:pt x="34929" y="7590"/>
                  <a:pt x="34942" y="7723"/>
                  <a:pt x="34952" y="7857"/>
                </a:cubicBezTo>
                <a:cubicBezTo>
                  <a:pt x="34958" y="7963"/>
                  <a:pt x="34964" y="8070"/>
                  <a:pt x="34967" y="8178"/>
                </a:cubicBezTo>
                <a:cubicBezTo>
                  <a:pt x="34918" y="8203"/>
                  <a:pt x="34869" y="8227"/>
                  <a:pt x="34821" y="8254"/>
                </a:cubicBezTo>
                <a:cubicBezTo>
                  <a:pt x="34585" y="8377"/>
                  <a:pt x="34352" y="8504"/>
                  <a:pt x="34123" y="8641"/>
                </a:cubicBezTo>
                <a:cubicBezTo>
                  <a:pt x="33888" y="8780"/>
                  <a:pt x="33653" y="8924"/>
                  <a:pt x="33424" y="9076"/>
                </a:cubicBezTo>
                <a:cubicBezTo>
                  <a:pt x="33259" y="9186"/>
                  <a:pt x="33097" y="9298"/>
                  <a:pt x="32934" y="9412"/>
                </a:cubicBezTo>
                <a:cubicBezTo>
                  <a:pt x="32928" y="9402"/>
                  <a:pt x="32923" y="9392"/>
                  <a:pt x="32919" y="9382"/>
                </a:cubicBezTo>
                <a:cubicBezTo>
                  <a:pt x="32919" y="9301"/>
                  <a:pt x="32916" y="9220"/>
                  <a:pt x="32908" y="9140"/>
                </a:cubicBezTo>
                <a:cubicBezTo>
                  <a:pt x="32903" y="9060"/>
                  <a:pt x="32892" y="8980"/>
                  <a:pt x="32879" y="8900"/>
                </a:cubicBezTo>
                <a:cubicBezTo>
                  <a:pt x="32872" y="8859"/>
                  <a:pt x="32866" y="8818"/>
                  <a:pt x="32857" y="8777"/>
                </a:cubicBezTo>
                <a:cubicBezTo>
                  <a:pt x="32842" y="8694"/>
                  <a:pt x="32821" y="8600"/>
                  <a:pt x="32795" y="8519"/>
                </a:cubicBezTo>
                <a:cubicBezTo>
                  <a:pt x="32769" y="8434"/>
                  <a:pt x="32744" y="8347"/>
                  <a:pt x="32712" y="8263"/>
                </a:cubicBezTo>
                <a:cubicBezTo>
                  <a:pt x="32682" y="8182"/>
                  <a:pt x="32651" y="8101"/>
                  <a:pt x="32616" y="8022"/>
                </a:cubicBezTo>
                <a:cubicBezTo>
                  <a:pt x="32598" y="7981"/>
                  <a:pt x="32579" y="7942"/>
                  <a:pt x="32561" y="7903"/>
                </a:cubicBezTo>
                <a:cubicBezTo>
                  <a:pt x="32524" y="7821"/>
                  <a:pt x="32481" y="7736"/>
                  <a:pt x="32438" y="7658"/>
                </a:cubicBezTo>
                <a:cubicBezTo>
                  <a:pt x="32376" y="7544"/>
                  <a:pt x="32314" y="7430"/>
                  <a:pt x="32245" y="7321"/>
                </a:cubicBezTo>
                <a:cubicBezTo>
                  <a:pt x="32199" y="7246"/>
                  <a:pt x="32150" y="7164"/>
                  <a:pt x="32099" y="7092"/>
                </a:cubicBezTo>
                <a:cubicBezTo>
                  <a:pt x="32049" y="7018"/>
                  <a:pt x="31997" y="6945"/>
                  <a:pt x="31944" y="6874"/>
                </a:cubicBezTo>
                <a:cubicBezTo>
                  <a:pt x="31890" y="6802"/>
                  <a:pt x="31834" y="6731"/>
                  <a:pt x="31778" y="6661"/>
                </a:cubicBezTo>
                <a:cubicBezTo>
                  <a:pt x="31720" y="6589"/>
                  <a:pt x="31658" y="6516"/>
                  <a:pt x="31595" y="6447"/>
                </a:cubicBezTo>
                <a:cubicBezTo>
                  <a:pt x="31414" y="6244"/>
                  <a:pt x="31227" y="6047"/>
                  <a:pt x="31028" y="5861"/>
                </a:cubicBezTo>
                <a:cubicBezTo>
                  <a:pt x="30864" y="5708"/>
                  <a:pt x="30699" y="5556"/>
                  <a:pt x="30524" y="5415"/>
                </a:cubicBezTo>
                <a:cubicBezTo>
                  <a:pt x="30352" y="5277"/>
                  <a:pt x="30176" y="5142"/>
                  <a:pt x="29995" y="5015"/>
                </a:cubicBezTo>
                <a:cubicBezTo>
                  <a:pt x="29743" y="4840"/>
                  <a:pt x="29489" y="4671"/>
                  <a:pt x="29225" y="4517"/>
                </a:cubicBezTo>
                <a:cubicBezTo>
                  <a:pt x="29161" y="4480"/>
                  <a:pt x="29099" y="4444"/>
                  <a:pt x="29034" y="4408"/>
                </a:cubicBezTo>
                <a:cubicBezTo>
                  <a:pt x="29107" y="4373"/>
                  <a:pt x="29178" y="4337"/>
                  <a:pt x="29252" y="4304"/>
                </a:cubicBezTo>
                <a:cubicBezTo>
                  <a:pt x="29365" y="4256"/>
                  <a:pt x="29480" y="4210"/>
                  <a:pt x="29595" y="4165"/>
                </a:cubicBezTo>
                <a:cubicBezTo>
                  <a:pt x="29749" y="4110"/>
                  <a:pt x="29904" y="4058"/>
                  <a:pt x="30061" y="4018"/>
                </a:cubicBezTo>
                <a:cubicBezTo>
                  <a:pt x="30180" y="3987"/>
                  <a:pt x="30297" y="3959"/>
                  <a:pt x="30417" y="3933"/>
                </a:cubicBezTo>
                <a:cubicBezTo>
                  <a:pt x="30581" y="3901"/>
                  <a:pt x="30747" y="3871"/>
                  <a:pt x="30913" y="3852"/>
                </a:cubicBezTo>
                <a:cubicBezTo>
                  <a:pt x="31038" y="3838"/>
                  <a:pt x="31161" y="3825"/>
                  <a:pt x="31286" y="3816"/>
                </a:cubicBezTo>
                <a:cubicBezTo>
                  <a:pt x="31416" y="3809"/>
                  <a:pt x="31546" y="3802"/>
                  <a:pt x="31676" y="3802"/>
                </a:cubicBezTo>
                <a:close/>
                <a:moveTo>
                  <a:pt x="21822" y="7332"/>
                </a:moveTo>
                <a:cubicBezTo>
                  <a:pt x="21882" y="7338"/>
                  <a:pt x="21942" y="7346"/>
                  <a:pt x="22003" y="7355"/>
                </a:cubicBezTo>
                <a:cubicBezTo>
                  <a:pt x="22089" y="7368"/>
                  <a:pt x="22177" y="7383"/>
                  <a:pt x="22264" y="7400"/>
                </a:cubicBezTo>
                <a:cubicBezTo>
                  <a:pt x="22306" y="7409"/>
                  <a:pt x="22348" y="7418"/>
                  <a:pt x="22391" y="7427"/>
                </a:cubicBezTo>
                <a:lnTo>
                  <a:pt x="22394" y="7427"/>
                </a:lnTo>
                <a:cubicBezTo>
                  <a:pt x="22563" y="7464"/>
                  <a:pt x="22734" y="7504"/>
                  <a:pt x="22901" y="7554"/>
                </a:cubicBezTo>
                <a:cubicBezTo>
                  <a:pt x="22946" y="7567"/>
                  <a:pt x="22991" y="7581"/>
                  <a:pt x="23036" y="7594"/>
                </a:cubicBezTo>
                <a:cubicBezTo>
                  <a:pt x="23009" y="7645"/>
                  <a:pt x="22984" y="7697"/>
                  <a:pt x="22959" y="7749"/>
                </a:cubicBezTo>
                <a:cubicBezTo>
                  <a:pt x="22859" y="7951"/>
                  <a:pt x="22762" y="8154"/>
                  <a:pt x="22676" y="8362"/>
                </a:cubicBezTo>
                <a:cubicBezTo>
                  <a:pt x="22564" y="8631"/>
                  <a:pt x="22458" y="8903"/>
                  <a:pt x="22363" y="9179"/>
                </a:cubicBezTo>
                <a:cubicBezTo>
                  <a:pt x="22303" y="9292"/>
                  <a:pt x="22245" y="9406"/>
                  <a:pt x="22188" y="9523"/>
                </a:cubicBezTo>
                <a:cubicBezTo>
                  <a:pt x="22173" y="9553"/>
                  <a:pt x="22158" y="9584"/>
                  <a:pt x="22143" y="9615"/>
                </a:cubicBezTo>
                <a:cubicBezTo>
                  <a:pt x="22091" y="9576"/>
                  <a:pt x="22041" y="9536"/>
                  <a:pt x="21990" y="9494"/>
                </a:cubicBezTo>
                <a:cubicBezTo>
                  <a:pt x="21929" y="9441"/>
                  <a:pt x="21869" y="9387"/>
                  <a:pt x="21810" y="9331"/>
                </a:cubicBezTo>
                <a:cubicBezTo>
                  <a:pt x="21760" y="9284"/>
                  <a:pt x="21705" y="9226"/>
                  <a:pt x="21650" y="9167"/>
                </a:cubicBezTo>
                <a:cubicBezTo>
                  <a:pt x="21596" y="9108"/>
                  <a:pt x="21543" y="9046"/>
                  <a:pt x="21492" y="8984"/>
                </a:cubicBezTo>
                <a:cubicBezTo>
                  <a:pt x="21454" y="8936"/>
                  <a:pt x="21411" y="8881"/>
                  <a:pt x="21370" y="8823"/>
                </a:cubicBezTo>
                <a:cubicBezTo>
                  <a:pt x="21395" y="8711"/>
                  <a:pt x="21423" y="8599"/>
                  <a:pt x="21453" y="8488"/>
                </a:cubicBezTo>
                <a:cubicBezTo>
                  <a:pt x="21509" y="8279"/>
                  <a:pt x="21571" y="8073"/>
                  <a:pt x="21635" y="7866"/>
                </a:cubicBezTo>
                <a:cubicBezTo>
                  <a:pt x="21694" y="7687"/>
                  <a:pt x="21755" y="7509"/>
                  <a:pt x="21822" y="7332"/>
                </a:cubicBezTo>
                <a:close/>
                <a:moveTo>
                  <a:pt x="19083" y="7718"/>
                </a:moveTo>
                <a:lnTo>
                  <a:pt x="19083" y="7718"/>
                </a:lnTo>
                <a:cubicBezTo>
                  <a:pt x="18956" y="7896"/>
                  <a:pt x="18830" y="8074"/>
                  <a:pt x="18710" y="8256"/>
                </a:cubicBezTo>
                <a:cubicBezTo>
                  <a:pt x="18590" y="8437"/>
                  <a:pt x="18476" y="8622"/>
                  <a:pt x="18370" y="8812"/>
                </a:cubicBezTo>
                <a:cubicBezTo>
                  <a:pt x="18243" y="9038"/>
                  <a:pt x="18119" y="9267"/>
                  <a:pt x="18005" y="9500"/>
                </a:cubicBezTo>
                <a:cubicBezTo>
                  <a:pt x="17968" y="9576"/>
                  <a:pt x="17931" y="9653"/>
                  <a:pt x="17894" y="9731"/>
                </a:cubicBezTo>
                <a:cubicBezTo>
                  <a:pt x="17894" y="9728"/>
                  <a:pt x="17895" y="9726"/>
                  <a:pt x="17895" y="9724"/>
                </a:cubicBezTo>
                <a:cubicBezTo>
                  <a:pt x="17932" y="9588"/>
                  <a:pt x="17969" y="9452"/>
                  <a:pt x="18010" y="9319"/>
                </a:cubicBezTo>
                <a:cubicBezTo>
                  <a:pt x="18037" y="9230"/>
                  <a:pt x="18066" y="9141"/>
                  <a:pt x="18095" y="9053"/>
                </a:cubicBezTo>
                <a:cubicBezTo>
                  <a:pt x="18152" y="8888"/>
                  <a:pt x="18216" y="8713"/>
                  <a:pt x="18288" y="8543"/>
                </a:cubicBezTo>
                <a:cubicBezTo>
                  <a:pt x="18358" y="8372"/>
                  <a:pt x="18433" y="8203"/>
                  <a:pt x="18510" y="8036"/>
                </a:cubicBezTo>
                <a:cubicBezTo>
                  <a:pt x="18528" y="8001"/>
                  <a:pt x="18544" y="7966"/>
                  <a:pt x="18561" y="7932"/>
                </a:cubicBezTo>
                <a:cubicBezTo>
                  <a:pt x="18591" y="7918"/>
                  <a:pt x="18622" y="7904"/>
                  <a:pt x="18654" y="7890"/>
                </a:cubicBezTo>
                <a:cubicBezTo>
                  <a:pt x="18771" y="7839"/>
                  <a:pt x="18890" y="7791"/>
                  <a:pt x="19009" y="7745"/>
                </a:cubicBezTo>
                <a:lnTo>
                  <a:pt x="19010" y="7745"/>
                </a:lnTo>
                <a:cubicBezTo>
                  <a:pt x="19035" y="7735"/>
                  <a:pt x="19059" y="7726"/>
                  <a:pt x="19083" y="7718"/>
                </a:cubicBezTo>
                <a:close/>
                <a:moveTo>
                  <a:pt x="30154" y="6533"/>
                </a:moveTo>
                <a:lnTo>
                  <a:pt x="30154" y="6533"/>
                </a:lnTo>
                <a:cubicBezTo>
                  <a:pt x="30183" y="6550"/>
                  <a:pt x="30213" y="6569"/>
                  <a:pt x="30241" y="6587"/>
                </a:cubicBezTo>
                <a:cubicBezTo>
                  <a:pt x="30352" y="6659"/>
                  <a:pt x="30460" y="6732"/>
                  <a:pt x="30566" y="6807"/>
                </a:cubicBezTo>
                <a:cubicBezTo>
                  <a:pt x="30671" y="6883"/>
                  <a:pt x="30777" y="6960"/>
                  <a:pt x="30876" y="7042"/>
                </a:cubicBezTo>
                <a:cubicBezTo>
                  <a:pt x="30944" y="7097"/>
                  <a:pt x="31010" y="7152"/>
                  <a:pt x="31076" y="7209"/>
                </a:cubicBezTo>
                <a:cubicBezTo>
                  <a:pt x="31105" y="7235"/>
                  <a:pt x="31133" y="7262"/>
                  <a:pt x="31162" y="7287"/>
                </a:cubicBezTo>
                <a:cubicBezTo>
                  <a:pt x="31285" y="7402"/>
                  <a:pt x="31405" y="7518"/>
                  <a:pt x="31517" y="7641"/>
                </a:cubicBezTo>
                <a:cubicBezTo>
                  <a:pt x="31603" y="7735"/>
                  <a:pt x="31687" y="7830"/>
                  <a:pt x="31769" y="7927"/>
                </a:cubicBezTo>
                <a:cubicBezTo>
                  <a:pt x="31871" y="8052"/>
                  <a:pt x="31975" y="8186"/>
                  <a:pt x="32073" y="8324"/>
                </a:cubicBezTo>
                <a:cubicBezTo>
                  <a:pt x="32169" y="8462"/>
                  <a:pt x="32263" y="8600"/>
                  <a:pt x="32353" y="8742"/>
                </a:cubicBezTo>
                <a:cubicBezTo>
                  <a:pt x="32441" y="8883"/>
                  <a:pt x="32527" y="9025"/>
                  <a:pt x="32606" y="9172"/>
                </a:cubicBezTo>
                <a:cubicBezTo>
                  <a:pt x="32646" y="9246"/>
                  <a:pt x="32687" y="9321"/>
                  <a:pt x="32725" y="9397"/>
                </a:cubicBezTo>
                <a:cubicBezTo>
                  <a:pt x="32734" y="9416"/>
                  <a:pt x="32743" y="9434"/>
                  <a:pt x="32754" y="9454"/>
                </a:cubicBezTo>
                <a:cubicBezTo>
                  <a:pt x="32752" y="9477"/>
                  <a:pt x="32751" y="9500"/>
                  <a:pt x="32751" y="9524"/>
                </a:cubicBezTo>
                <a:cubicBezTo>
                  <a:pt x="32751" y="9528"/>
                  <a:pt x="32750" y="9534"/>
                  <a:pt x="32750" y="9541"/>
                </a:cubicBezTo>
                <a:cubicBezTo>
                  <a:pt x="32749" y="9541"/>
                  <a:pt x="32748" y="9543"/>
                  <a:pt x="32747" y="9544"/>
                </a:cubicBezTo>
                <a:cubicBezTo>
                  <a:pt x="32625" y="9630"/>
                  <a:pt x="32504" y="9718"/>
                  <a:pt x="32384" y="9806"/>
                </a:cubicBezTo>
                <a:cubicBezTo>
                  <a:pt x="32372" y="9767"/>
                  <a:pt x="32360" y="9726"/>
                  <a:pt x="32347" y="9686"/>
                </a:cubicBezTo>
                <a:cubicBezTo>
                  <a:pt x="32332" y="9640"/>
                  <a:pt x="32317" y="9593"/>
                  <a:pt x="32301" y="9546"/>
                </a:cubicBezTo>
                <a:cubicBezTo>
                  <a:pt x="32287" y="9507"/>
                  <a:pt x="32272" y="9466"/>
                  <a:pt x="32258" y="9427"/>
                </a:cubicBezTo>
                <a:cubicBezTo>
                  <a:pt x="32211" y="9305"/>
                  <a:pt x="32162" y="9181"/>
                  <a:pt x="32106" y="9062"/>
                </a:cubicBezTo>
                <a:cubicBezTo>
                  <a:pt x="32049" y="8946"/>
                  <a:pt x="31994" y="8828"/>
                  <a:pt x="31929" y="8715"/>
                </a:cubicBezTo>
                <a:cubicBezTo>
                  <a:pt x="31820" y="8522"/>
                  <a:pt x="31707" y="8331"/>
                  <a:pt x="31580" y="8150"/>
                </a:cubicBezTo>
                <a:cubicBezTo>
                  <a:pt x="31457" y="7974"/>
                  <a:pt x="31331" y="7799"/>
                  <a:pt x="31190" y="7636"/>
                </a:cubicBezTo>
                <a:cubicBezTo>
                  <a:pt x="31110" y="7545"/>
                  <a:pt x="31031" y="7455"/>
                  <a:pt x="30945" y="7368"/>
                </a:cubicBezTo>
                <a:cubicBezTo>
                  <a:pt x="30941" y="7363"/>
                  <a:pt x="30936" y="7359"/>
                  <a:pt x="30931" y="7354"/>
                </a:cubicBezTo>
                <a:cubicBezTo>
                  <a:pt x="30876" y="7287"/>
                  <a:pt x="30820" y="7221"/>
                  <a:pt x="30763" y="7157"/>
                </a:cubicBezTo>
                <a:cubicBezTo>
                  <a:pt x="30683" y="7067"/>
                  <a:pt x="30602" y="6977"/>
                  <a:pt x="30519" y="6891"/>
                </a:cubicBezTo>
                <a:cubicBezTo>
                  <a:pt x="30434" y="6803"/>
                  <a:pt x="30348" y="6718"/>
                  <a:pt x="30260" y="6634"/>
                </a:cubicBezTo>
                <a:cubicBezTo>
                  <a:pt x="30226" y="6599"/>
                  <a:pt x="30190" y="6566"/>
                  <a:pt x="30154" y="6533"/>
                </a:cubicBezTo>
                <a:close/>
                <a:moveTo>
                  <a:pt x="26545" y="6414"/>
                </a:moveTo>
                <a:cubicBezTo>
                  <a:pt x="26560" y="6425"/>
                  <a:pt x="26575" y="6435"/>
                  <a:pt x="26590" y="6445"/>
                </a:cubicBezTo>
                <a:cubicBezTo>
                  <a:pt x="26690" y="6517"/>
                  <a:pt x="26789" y="6590"/>
                  <a:pt x="26884" y="6668"/>
                </a:cubicBezTo>
                <a:cubicBezTo>
                  <a:pt x="26890" y="6673"/>
                  <a:pt x="26894" y="6678"/>
                  <a:pt x="26900" y="6682"/>
                </a:cubicBezTo>
                <a:cubicBezTo>
                  <a:pt x="26944" y="6780"/>
                  <a:pt x="26985" y="6880"/>
                  <a:pt x="27024" y="6979"/>
                </a:cubicBezTo>
                <a:cubicBezTo>
                  <a:pt x="27056" y="7061"/>
                  <a:pt x="27086" y="7142"/>
                  <a:pt x="27116" y="7224"/>
                </a:cubicBezTo>
                <a:cubicBezTo>
                  <a:pt x="27144" y="7302"/>
                  <a:pt x="27170" y="7382"/>
                  <a:pt x="27197" y="7462"/>
                </a:cubicBezTo>
                <a:cubicBezTo>
                  <a:pt x="27257" y="7651"/>
                  <a:pt x="27318" y="7853"/>
                  <a:pt x="27368" y="8059"/>
                </a:cubicBezTo>
                <a:cubicBezTo>
                  <a:pt x="27422" y="8279"/>
                  <a:pt x="27472" y="8502"/>
                  <a:pt x="27514" y="8725"/>
                </a:cubicBezTo>
                <a:cubicBezTo>
                  <a:pt x="27533" y="8828"/>
                  <a:pt x="27552" y="8942"/>
                  <a:pt x="27569" y="9058"/>
                </a:cubicBezTo>
                <a:cubicBezTo>
                  <a:pt x="27555" y="9073"/>
                  <a:pt x="27541" y="9086"/>
                  <a:pt x="27526" y="9100"/>
                </a:cubicBezTo>
                <a:cubicBezTo>
                  <a:pt x="27481" y="9144"/>
                  <a:pt x="27425" y="9194"/>
                  <a:pt x="27369" y="9240"/>
                </a:cubicBezTo>
                <a:cubicBezTo>
                  <a:pt x="27338" y="9263"/>
                  <a:pt x="27308" y="9287"/>
                  <a:pt x="27278" y="9310"/>
                </a:cubicBezTo>
                <a:cubicBezTo>
                  <a:pt x="27215" y="9354"/>
                  <a:pt x="27152" y="9395"/>
                  <a:pt x="27086" y="9433"/>
                </a:cubicBezTo>
                <a:cubicBezTo>
                  <a:pt x="27051" y="9452"/>
                  <a:pt x="27017" y="9473"/>
                  <a:pt x="26982" y="9492"/>
                </a:cubicBezTo>
                <a:cubicBezTo>
                  <a:pt x="26804" y="9585"/>
                  <a:pt x="26624" y="9672"/>
                  <a:pt x="26442" y="9755"/>
                </a:cubicBezTo>
                <a:cubicBezTo>
                  <a:pt x="26383" y="9783"/>
                  <a:pt x="26324" y="9809"/>
                  <a:pt x="26265" y="9835"/>
                </a:cubicBezTo>
                <a:lnTo>
                  <a:pt x="26187" y="9738"/>
                </a:lnTo>
                <a:cubicBezTo>
                  <a:pt x="26100" y="9629"/>
                  <a:pt x="26012" y="9519"/>
                  <a:pt x="25924" y="9411"/>
                </a:cubicBezTo>
                <a:cubicBezTo>
                  <a:pt x="25892" y="9373"/>
                  <a:pt x="25860" y="9336"/>
                  <a:pt x="25827" y="9299"/>
                </a:cubicBezTo>
                <a:cubicBezTo>
                  <a:pt x="25796" y="9265"/>
                  <a:pt x="25766" y="9231"/>
                  <a:pt x="25736" y="9197"/>
                </a:cubicBezTo>
                <a:cubicBezTo>
                  <a:pt x="25642" y="9097"/>
                  <a:pt x="25551" y="8996"/>
                  <a:pt x="25453" y="8902"/>
                </a:cubicBezTo>
                <a:cubicBezTo>
                  <a:pt x="25393" y="8843"/>
                  <a:pt x="25332" y="8785"/>
                  <a:pt x="25271" y="8728"/>
                </a:cubicBezTo>
                <a:cubicBezTo>
                  <a:pt x="25303" y="8638"/>
                  <a:pt x="25336" y="8551"/>
                  <a:pt x="25372" y="8462"/>
                </a:cubicBezTo>
                <a:cubicBezTo>
                  <a:pt x="25407" y="8377"/>
                  <a:pt x="25443" y="8293"/>
                  <a:pt x="25478" y="8209"/>
                </a:cubicBezTo>
                <a:cubicBezTo>
                  <a:pt x="25515" y="8126"/>
                  <a:pt x="25553" y="8042"/>
                  <a:pt x="25593" y="7960"/>
                </a:cubicBezTo>
                <a:cubicBezTo>
                  <a:pt x="25665" y="7812"/>
                  <a:pt x="25746" y="7653"/>
                  <a:pt x="25833" y="7500"/>
                </a:cubicBezTo>
                <a:cubicBezTo>
                  <a:pt x="25918" y="7348"/>
                  <a:pt x="26007" y="7199"/>
                  <a:pt x="26100" y="7053"/>
                </a:cubicBezTo>
                <a:cubicBezTo>
                  <a:pt x="26194" y="6906"/>
                  <a:pt x="26290" y="6760"/>
                  <a:pt x="26393" y="6619"/>
                </a:cubicBezTo>
                <a:lnTo>
                  <a:pt x="26394" y="6619"/>
                </a:lnTo>
                <a:cubicBezTo>
                  <a:pt x="26444" y="6549"/>
                  <a:pt x="26493" y="6481"/>
                  <a:pt x="26545" y="6414"/>
                </a:cubicBezTo>
                <a:close/>
                <a:moveTo>
                  <a:pt x="20753" y="8064"/>
                </a:moveTo>
                <a:cubicBezTo>
                  <a:pt x="20773" y="8113"/>
                  <a:pt x="20792" y="8160"/>
                  <a:pt x="20814" y="8208"/>
                </a:cubicBezTo>
                <a:cubicBezTo>
                  <a:pt x="20811" y="8309"/>
                  <a:pt x="20807" y="8412"/>
                  <a:pt x="20800" y="8515"/>
                </a:cubicBezTo>
                <a:cubicBezTo>
                  <a:pt x="20795" y="8613"/>
                  <a:pt x="20789" y="8710"/>
                  <a:pt x="20783" y="8808"/>
                </a:cubicBezTo>
                <a:cubicBezTo>
                  <a:pt x="20740" y="8997"/>
                  <a:pt x="20702" y="9188"/>
                  <a:pt x="20675" y="9381"/>
                </a:cubicBezTo>
                <a:cubicBezTo>
                  <a:pt x="20669" y="9426"/>
                  <a:pt x="20662" y="9471"/>
                  <a:pt x="20656" y="9516"/>
                </a:cubicBezTo>
                <a:cubicBezTo>
                  <a:pt x="20626" y="9598"/>
                  <a:pt x="20594" y="9679"/>
                  <a:pt x="20559" y="9758"/>
                </a:cubicBezTo>
                <a:cubicBezTo>
                  <a:pt x="20521" y="9844"/>
                  <a:pt x="20483" y="9929"/>
                  <a:pt x="20444" y="10015"/>
                </a:cubicBezTo>
                <a:cubicBezTo>
                  <a:pt x="20442" y="9942"/>
                  <a:pt x="20441" y="9869"/>
                  <a:pt x="20442" y="9798"/>
                </a:cubicBezTo>
                <a:cubicBezTo>
                  <a:pt x="20444" y="9722"/>
                  <a:pt x="20445" y="9645"/>
                  <a:pt x="20448" y="9569"/>
                </a:cubicBezTo>
                <a:cubicBezTo>
                  <a:pt x="20456" y="9509"/>
                  <a:pt x="20464" y="9448"/>
                  <a:pt x="20474" y="9388"/>
                </a:cubicBezTo>
                <a:cubicBezTo>
                  <a:pt x="20494" y="9260"/>
                  <a:pt x="20517" y="9133"/>
                  <a:pt x="20542" y="9004"/>
                </a:cubicBezTo>
                <a:cubicBezTo>
                  <a:pt x="20576" y="8830"/>
                  <a:pt x="20612" y="8655"/>
                  <a:pt x="20654" y="8480"/>
                </a:cubicBezTo>
                <a:cubicBezTo>
                  <a:pt x="20685" y="8350"/>
                  <a:pt x="20714" y="8217"/>
                  <a:pt x="20747" y="8086"/>
                </a:cubicBezTo>
                <a:cubicBezTo>
                  <a:pt x="20750" y="8079"/>
                  <a:pt x="20752" y="8071"/>
                  <a:pt x="20753" y="8064"/>
                </a:cubicBezTo>
                <a:close/>
                <a:moveTo>
                  <a:pt x="23423" y="7966"/>
                </a:moveTo>
                <a:lnTo>
                  <a:pt x="23423" y="7966"/>
                </a:lnTo>
                <a:cubicBezTo>
                  <a:pt x="23356" y="8197"/>
                  <a:pt x="23298" y="8430"/>
                  <a:pt x="23251" y="8665"/>
                </a:cubicBezTo>
                <a:cubicBezTo>
                  <a:pt x="23207" y="8882"/>
                  <a:pt x="23167" y="9100"/>
                  <a:pt x="23137" y="9321"/>
                </a:cubicBezTo>
                <a:cubicBezTo>
                  <a:pt x="23101" y="9583"/>
                  <a:pt x="23071" y="9846"/>
                  <a:pt x="23049" y="10111"/>
                </a:cubicBezTo>
                <a:cubicBezTo>
                  <a:pt x="22985" y="10086"/>
                  <a:pt x="22923" y="10061"/>
                  <a:pt x="22861" y="10033"/>
                </a:cubicBezTo>
                <a:cubicBezTo>
                  <a:pt x="22780" y="9998"/>
                  <a:pt x="22700" y="9959"/>
                  <a:pt x="22621" y="9918"/>
                </a:cubicBezTo>
                <a:cubicBezTo>
                  <a:pt x="22553" y="9882"/>
                  <a:pt x="22476" y="9838"/>
                  <a:pt x="22402" y="9791"/>
                </a:cubicBezTo>
                <a:cubicBezTo>
                  <a:pt x="22388" y="9783"/>
                  <a:pt x="22376" y="9775"/>
                  <a:pt x="22363" y="9767"/>
                </a:cubicBezTo>
                <a:cubicBezTo>
                  <a:pt x="22412" y="9597"/>
                  <a:pt x="22464" y="9427"/>
                  <a:pt x="22520" y="9258"/>
                </a:cubicBezTo>
                <a:cubicBezTo>
                  <a:pt x="22524" y="9245"/>
                  <a:pt x="22529" y="9231"/>
                  <a:pt x="22534" y="9217"/>
                </a:cubicBezTo>
                <a:cubicBezTo>
                  <a:pt x="22551" y="9186"/>
                  <a:pt x="22568" y="9155"/>
                  <a:pt x="22586" y="9123"/>
                </a:cubicBezTo>
                <a:cubicBezTo>
                  <a:pt x="22631" y="9044"/>
                  <a:pt x="22677" y="8965"/>
                  <a:pt x="22725" y="8888"/>
                </a:cubicBezTo>
                <a:cubicBezTo>
                  <a:pt x="22747" y="8852"/>
                  <a:pt x="22770" y="8816"/>
                  <a:pt x="22792" y="8780"/>
                </a:cubicBezTo>
                <a:cubicBezTo>
                  <a:pt x="22867" y="8668"/>
                  <a:pt x="22941" y="8555"/>
                  <a:pt x="23023" y="8448"/>
                </a:cubicBezTo>
                <a:cubicBezTo>
                  <a:pt x="23074" y="8380"/>
                  <a:pt x="23125" y="8314"/>
                  <a:pt x="23179" y="8248"/>
                </a:cubicBezTo>
                <a:cubicBezTo>
                  <a:pt x="23253" y="8158"/>
                  <a:pt x="23336" y="8061"/>
                  <a:pt x="23423" y="7966"/>
                </a:cubicBezTo>
                <a:close/>
                <a:moveTo>
                  <a:pt x="23655" y="7821"/>
                </a:moveTo>
                <a:cubicBezTo>
                  <a:pt x="23707" y="7845"/>
                  <a:pt x="23759" y="7869"/>
                  <a:pt x="23811" y="7895"/>
                </a:cubicBezTo>
                <a:cubicBezTo>
                  <a:pt x="23817" y="7898"/>
                  <a:pt x="23829" y="7905"/>
                  <a:pt x="23841" y="7911"/>
                </a:cubicBezTo>
                <a:cubicBezTo>
                  <a:pt x="23817" y="7966"/>
                  <a:pt x="23794" y="8024"/>
                  <a:pt x="23773" y="8079"/>
                </a:cubicBezTo>
                <a:cubicBezTo>
                  <a:pt x="23728" y="8200"/>
                  <a:pt x="23684" y="8321"/>
                  <a:pt x="23649" y="8444"/>
                </a:cubicBezTo>
                <a:cubicBezTo>
                  <a:pt x="23616" y="8564"/>
                  <a:pt x="23583" y="8685"/>
                  <a:pt x="23559" y="8807"/>
                </a:cubicBezTo>
                <a:cubicBezTo>
                  <a:pt x="23543" y="8891"/>
                  <a:pt x="23525" y="8976"/>
                  <a:pt x="23513" y="9060"/>
                </a:cubicBezTo>
                <a:cubicBezTo>
                  <a:pt x="23500" y="9140"/>
                  <a:pt x="23490" y="9219"/>
                  <a:pt x="23481" y="9299"/>
                </a:cubicBezTo>
                <a:lnTo>
                  <a:pt x="23469" y="9433"/>
                </a:lnTo>
                <a:cubicBezTo>
                  <a:pt x="23466" y="9483"/>
                  <a:pt x="23463" y="9532"/>
                  <a:pt x="23461" y="9581"/>
                </a:cubicBezTo>
                <a:cubicBezTo>
                  <a:pt x="23460" y="9627"/>
                  <a:pt x="23460" y="9672"/>
                  <a:pt x="23459" y="9718"/>
                </a:cubicBezTo>
                <a:cubicBezTo>
                  <a:pt x="23460" y="9815"/>
                  <a:pt x="23461" y="9910"/>
                  <a:pt x="23468" y="10006"/>
                </a:cubicBezTo>
                <a:cubicBezTo>
                  <a:pt x="23474" y="10085"/>
                  <a:pt x="23481" y="10164"/>
                  <a:pt x="23489" y="10242"/>
                </a:cubicBezTo>
                <a:cubicBezTo>
                  <a:pt x="23477" y="10240"/>
                  <a:pt x="23466" y="10238"/>
                  <a:pt x="23455" y="10235"/>
                </a:cubicBezTo>
                <a:cubicBezTo>
                  <a:pt x="23374" y="10217"/>
                  <a:pt x="23296" y="10195"/>
                  <a:pt x="23216" y="10170"/>
                </a:cubicBezTo>
                <a:cubicBezTo>
                  <a:pt x="23210" y="10167"/>
                  <a:pt x="23204" y="10165"/>
                  <a:pt x="23198" y="10163"/>
                </a:cubicBezTo>
                <a:cubicBezTo>
                  <a:pt x="23208" y="10019"/>
                  <a:pt x="23221" y="9875"/>
                  <a:pt x="23239" y="9733"/>
                </a:cubicBezTo>
                <a:cubicBezTo>
                  <a:pt x="23268" y="9516"/>
                  <a:pt x="23302" y="9301"/>
                  <a:pt x="23340" y="9086"/>
                </a:cubicBezTo>
                <a:cubicBezTo>
                  <a:pt x="23389" y="8835"/>
                  <a:pt x="23441" y="8583"/>
                  <a:pt x="23507" y="8333"/>
                </a:cubicBezTo>
                <a:lnTo>
                  <a:pt x="23508" y="8333"/>
                </a:lnTo>
                <a:cubicBezTo>
                  <a:pt x="23553" y="8163"/>
                  <a:pt x="23603" y="7992"/>
                  <a:pt x="23655" y="7821"/>
                </a:cubicBezTo>
                <a:close/>
                <a:moveTo>
                  <a:pt x="25201" y="8925"/>
                </a:moveTo>
                <a:cubicBezTo>
                  <a:pt x="25211" y="8934"/>
                  <a:pt x="25220" y="8942"/>
                  <a:pt x="25229" y="8951"/>
                </a:cubicBezTo>
                <a:cubicBezTo>
                  <a:pt x="25323" y="9040"/>
                  <a:pt x="25422" y="9134"/>
                  <a:pt x="25515" y="9232"/>
                </a:cubicBezTo>
                <a:cubicBezTo>
                  <a:pt x="25610" y="9330"/>
                  <a:pt x="25704" y="9429"/>
                  <a:pt x="25795" y="9531"/>
                </a:cubicBezTo>
                <a:cubicBezTo>
                  <a:pt x="25881" y="9636"/>
                  <a:pt x="25969" y="9741"/>
                  <a:pt x="26056" y="9845"/>
                </a:cubicBezTo>
                <a:cubicBezTo>
                  <a:pt x="26072" y="9865"/>
                  <a:pt x="26088" y="9884"/>
                  <a:pt x="26103" y="9903"/>
                </a:cubicBezTo>
                <a:cubicBezTo>
                  <a:pt x="26051" y="9925"/>
                  <a:pt x="25998" y="9946"/>
                  <a:pt x="25945" y="9966"/>
                </a:cubicBezTo>
                <a:cubicBezTo>
                  <a:pt x="25820" y="10013"/>
                  <a:pt x="25696" y="10059"/>
                  <a:pt x="25568" y="10095"/>
                </a:cubicBezTo>
                <a:cubicBezTo>
                  <a:pt x="25483" y="10119"/>
                  <a:pt x="25398" y="10142"/>
                  <a:pt x="25311" y="10162"/>
                </a:cubicBezTo>
                <a:cubicBezTo>
                  <a:pt x="25155" y="10193"/>
                  <a:pt x="24998" y="10223"/>
                  <a:pt x="24840" y="10244"/>
                </a:cubicBezTo>
                <a:cubicBezTo>
                  <a:pt x="24873" y="10084"/>
                  <a:pt x="24910" y="9926"/>
                  <a:pt x="24951" y="9768"/>
                </a:cubicBezTo>
                <a:cubicBezTo>
                  <a:pt x="24985" y="9634"/>
                  <a:pt x="25019" y="9499"/>
                  <a:pt x="25059" y="9367"/>
                </a:cubicBezTo>
                <a:cubicBezTo>
                  <a:pt x="25085" y="9280"/>
                  <a:pt x="25111" y="9195"/>
                  <a:pt x="25139" y="9110"/>
                </a:cubicBezTo>
                <a:lnTo>
                  <a:pt x="25139" y="9108"/>
                </a:lnTo>
                <a:cubicBezTo>
                  <a:pt x="25140" y="9106"/>
                  <a:pt x="25140" y="9104"/>
                  <a:pt x="25141" y="9101"/>
                </a:cubicBezTo>
                <a:cubicBezTo>
                  <a:pt x="25160" y="9045"/>
                  <a:pt x="25180" y="8985"/>
                  <a:pt x="25201" y="8925"/>
                </a:cubicBezTo>
                <a:close/>
                <a:moveTo>
                  <a:pt x="23988" y="7993"/>
                </a:moveTo>
                <a:cubicBezTo>
                  <a:pt x="24029" y="8017"/>
                  <a:pt x="24070" y="8041"/>
                  <a:pt x="24109" y="8066"/>
                </a:cubicBezTo>
                <a:cubicBezTo>
                  <a:pt x="24165" y="8100"/>
                  <a:pt x="24221" y="8136"/>
                  <a:pt x="24275" y="8172"/>
                </a:cubicBezTo>
                <a:cubicBezTo>
                  <a:pt x="24279" y="8205"/>
                  <a:pt x="24282" y="8239"/>
                  <a:pt x="24284" y="8272"/>
                </a:cubicBezTo>
                <a:cubicBezTo>
                  <a:pt x="24288" y="8317"/>
                  <a:pt x="24290" y="8362"/>
                  <a:pt x="24294" y="8406"/>
                </a:cubicBezTo>
                <a:lnTo>
                  <a:pt x="24294" y="8407"/>
                </a:lnTo>
                <a:cubicBezTo>
                  <a:pt x="24294" y="8410"/>
                  <a:pt x="24294" y="8413"/>
                  <a:pt x="24294" y="8415"/>
                </a:cubicBezTo>
                <a:cubicBezTo>
                  <a:pt x="24298" y="8501"/>
                  <a:pt x="24299" y="8594"/>
                  <a:pt x="24298" y="8688"/>
                </a:cubicBezTo>
                <a:cubicBezTo>
                  <a:pt x="24297" y="8734"/>
                  <a:pt x="24295" y="8780"/>
                  <a:pt x="24294" y="8825"/>
                </a:cubicBezTo>
                <a:cubicBezTo>
                  <a:pt x="24286" y="8946"/>
                  <a:pt x="24276" y="9066"/>
                  <a:pt x="24258" y="9185"/>
                </a:cubicBezTo>
                <a:cubicBezTo>
                  <a:pt x="24247" y="9265"/>
                  <a:pt x="24235" y="9344"/>
                  <a:pt x="24220" y="9424"/>
                </a:cubicBezTo>
                <a:cubicBezTo>
                  <a:pt x="24186" y="9588"/>
                  <a:pt x="24152" y="9750"/>
                  <a:pt x="24107" y="9911"/>
                </a:cubicBezTo>
                <a:cubicBezTo>
                  <a:pt x="24072" y="10030"/>
                  <a:pt x="24036" y="10149"/>
                  <a:pt x="23998" y="10267"/>
                </a:cubicBezTo>
                <a:cubicBezTo>
                  <a:pt x="23995" y="10278"/>
                  <a:pt x="23991" y="10289"/>
                  <a:pt x="23988" y="10299"/>
                </a:cubicBezTo>
                <a:cubicBezTo>
                  <a:pt x="23926" y="10298"/>
                  <a:pt x="23866" y="10294"/>
                  <a:pt x="23806" y="10290"/>
                </a:cubicBezTo>
                <a:cubicBezTo>
                  <a:pt x="23765" y="10286"/>
                  <a:pt x="23713" y="10280"/>
                  <a:pt x="23661" y="10272"/>
                </a:cubicBezTo>
                <a:cubicBezTo>
                  <a:pt x="23660" y="10268"/>
                  <a:pt x="23660" y="10264"/>
                  <a:pt x="23658" y="10260"/>
                </a:cubicBezTo>
                <a:cubicBezTo>
                  <a:pt x="23648" y="10171"/>
                  <a:pt x="23640" y="10082"/>
                  <a:pt x="23633" y="9992"/>
                </a:cubicBezTo>
                <a:cubicBezTo>
                  <a:pt x="23627" y="9901"/>
                  <a:pt x="23624" y="9809"/>
                  <a:pt x="23624" y="9718"/>
                </a:cubicBezTo>
                <a:cubicBezTo>
                  <a:pt x="23623" y="9627"/>
                  <a:pt x="23626" y="9536"/>
                  <a:pt x="23632" y="9446"/>
                </a:cubicBezTo>
                <a:cubicBezTo>
                  <a:pt x="23637" y="9372"/>
                  <a:pt x="23646" y="9287"/>
                  <a:pt x="23657" y="9204"/>
                </a:cubicBezTo>
                <a:cubicBezTo>
                  <a:pt x="23668" y="9125"/>
                  <a:pt x="23680" y="9046"/>
                  <a:pt x="23694" y="8967"/>
                </a:cubicBezTo>
                <a:cubicBezTo>
                  <a:pt x="23719" y="8849"/>
                  <a:pt x="23742" y="8728"/>
                  <a:pt x="23775" y="8612"/>
                </a:cubicBezTo>
                <a:cubicBezTo>
                  <a:pt x="23796" y="8531"/>
                  <a:pt x="23819" y="8451"/>
                  <a:pt x="23846" y="8372"/>
                </a:cubicBezTo>
                <a:cubicBezTo>
                  <a:pt x="23869" y="8300"/>
                  <a:pt x="23895" y="8223"/>
                  <a:pt x="23924" y="8148"/>
                </a:cubicBezTo>
                <a:lnTo>
                  <a:pt x="23925" y="8148"/>
                </a:lnTo>
                <a:cubicBezTo>
                  <a:pt x="23945" y="8096"/>
                  <a:pt x="23966" y="8045"/>
                  <a:pt x="23988" y="7993"/>
                </a:cubicBezTo>
                <a:close/>
                <a:moveTo>
                  <a:pt x="24451" y="8290"/>
                </a:moveTo>
                <a:cubicBezTo>
                  <a:pt x="24510" y="8332"/>
                  <a:pt x="24566" y="8377"/>
                  <a:pt x="24623" y="8425"/>
                </a:cubicBezTo>
                <a:cubicBezTo>
                  <a:pt x="24692" y="8482"/>
                  <a:pt x="24761" y="8540"/>
                  <a:pt x="24829" y="8598"/>
                </a:cubicBezTo>
                <a:cubicBezTo>
                  <a:pt x="24899" y="8656"/>
                  <a:pt x="24967" y="8715"/>
                  <a:pt x="25034" y="8773"/>
                </a:cubicBezTo>
                <a:cubicBezTo>
                  <a:pt x="25044" y="8783"/>
                  <a:pt x="25055" y="8791"/>
                  <a:pt x="25064" y="8800"/>
                </a:cubicBezTo>
                <a:cubicBezTo>
                  <a:pt x="25035" y="8884"/>
                  <a:pt x="25006" y="8970"/>
                  <a:pt x="24980" y="9054"/>
                </a:cubicBezTo>
                <a:cubicBezTo>
                  <a:pt x="24898" y="9320"/>
                  <a:pt x="24820" y="9585"/>
                  <a:pt x="24756" y="9854"/>
                </a:cubicBezTo>
                <a:cubicBezTo>
                  <a:pt x="24722" y="9992"/>
                  <a:pt x="24690" y="10128"/>
                  <a:pt x="24660" y="10265"/>
                </a:cubicBezTo>
                <a:cubicBezTo>
                  <a:pt x="24586" y="10274"/>
                  <a:pt x="24511" y="10282"/>
                  <a:pt x="24437" y="10289"/>
                </a:cubicBezTo>
                <a:cubicBezTo>
                  <a:pt x="24344" y="10293"/>
                  <a:pt x="24252" y="10300"/>
                  <a:pt x="24160" y="10301"/>
                </a:cubicBezTo>
                <a:cubicBezTo>
                  <a:pt x="24170" y="10268"/>
                  <a:pt x="24182" y="10234"/>
                  <a:pt x="24192" y="10200"/>
                </a:cubicBezTo>
                <a:cubicBezTo>
                  <a:pt x="24229" y="10080"/>
                  <a:pt x="24266" y="9958"/>
                  <a:pt x="24296" y="9835"/>
                </a:cubicBezTo>
                <a:cubicBezTo>
                  <a:pt x="24318" y="9754"/>
                  <a:pt x="24336" y="9672"/>
                  <a:pt x="24354" y="9589"/>
                </a:cubicBezTo>
                <a:cubicBezTo>
                  <a:pt x="24362" y="9548"/>
                  <a:pt x="24370" y="9507"/>
                  <a:pt x="24378" y="9466"/>
                </a:cubicBezTo>
                <a:cubicBezTo>
                  <a:pt x="24419" y="9260"/>
                  <a:pt x="24440" y="9051"/>
                  <a:pt x="24454" y="8840"/>
                </a:cubicBezTo>
                <a:cubicBezTo>
                  <a:pt x="24461" y="8745"/>
                  <a:pt x="24463" y="8642"/>
                  <a:pt x="24461" y="8546"/>
                </a:cubicBezTo>
                <a:cubicBezTo>
                  <a:pt x="24458" y="8461"/>
                  <a:pt x="24456" y="8375"/>
                  <a:pt x="24451" y="8290"/>
                </a:cubicBezTo>
                <a:close/>
                <a:moveTo>
                  <a:pt x="28221" y="6325"/>
                </a:moveTo>
                <a:cubicBezTo>
                  <a:pt x="28261" y="6336"/>
                  <a:pt x="28302" y="6347"/>
                  <a:pt x="28341" y="6360"/>
                </a:cubicBezTo>
                <a:cubicBezTo>
                  <a:pt x="28383" y="6374"/>
                  <a:pt x="28423" y="6388"/>
                  <a:pt x="28464" y="6400"/>
                </a:cubicBezTo>
                <a:cubicBezTo>
                  <a:pt x="28585" y="6447"/>
                  <a:pt x="28707" y="6493"/>
                  <a:pt x="28824" y="6549"/>
                </a:cubicBezTo>
                <a:cubicBezTo>
                  <a:pt x="28906" y="6587"/>
                  <a:pt x="28985" y="6629"/>
                  <a:pt x="29065" y="6673"/>
                </a:cubicBezTo>
                <a:cubicBezTo>
                  <a:pt x="29136" y="6711"/>
                  <a:pt x="29206" y="6754"/>
                  <a:pt x="29275" y="6798"/>
                </a:cubicBezTo>
                <a:cubicBezTo>
                  <a:pt x="29339" y="6839"/>
                  <a:pt x="29402" y="6882"/>
                  <a:pt x="29464" y="6926"/>
                </a:cubicBezTo>
                <a:cubicBezTo>
                  <a:pt x="29526" y="6971"/>
                  <a:pt x="29587" y="7019"/>
                  <a:pt x="29647" y="7069"/>
                </a:cubicBezTo>
                <a:cubicBezTo>
                  <a:pt x="29704" y="7115"/>
                  <a:pt x="29759" y="7164"/>
                  <a:pt x="29813" y="7213"/>
                </a:cubicBezTo>
                <a:cubicBezTo>
                  <a:pt x="29868" y="7265"/>
                  <a:pt x="29921" y="7317"/>
                  <a:pt x="29972" y="7372"/>
                </a:cubicBezTo>
                <a:cubicBezTo>
                  <a:pt x="30022" y="7425"/>
                  <a:pt x="30072" y="7480"/>
                  <a:pt x="30119" y="7538"/>
                </a:cubicBezTo>
                <a:cubicBezTo>
                  <a:pt x="30167" y="7596"/>
                  <a:pt x="30212" y="7656"/>
                  <a:pt x="30256" y="7717"/>
                </a:cubicBezTo>
                <a:cubicBezTo>
                  <a:pt x="30301" y="7779"/>
                  <a:pt x="30344" y="7843"/>
                  <a:pt x="30384" y="7907"/>
                </a:cubicBezTo>
                <a:cubicBezTo>
                  <a:pt x="30428" y="7979"/>
                  <a:pt x="30472" y="8059"/>
                  <a:pt x="30513" y="8139"/>
                </a:cubicBezTo>
                <a:cubicBezTo>
                  <a:pt x="30532" y="8178"/>
                  <a:pt x="30550" y="8217"/>
                  <a:pt x="30570" y="8256"/>
                </a:cubicBezTo>
                <a:cubicBezTo>
                  <a:pt x="30606" y="8336"/>
                  <a:pt x="30639" y="8415"/>
                  <a:pt x="30669" y="8496"/>
                </a:cubicBezTo>
                <a:cubicBezTo>
                  <a:pt x="30683" y="8536"/>
                  <a:pt x="30696" y="8576"/>
                  <a:pt x="30710" y="8615"/>
                </a:cubicBezTo>
                <a:cubicBezTo>
                  <a:pt x="30735" y="8696"/>
                  <a:pt x="30756" y="8778"/>
                  <a:pt x="30772" y="8861"/>
                </a:cubicBezTo>
                <a:cubicBezTo>
                  <a:pt x="30788" y="8936"/>
                  <a:pt x="30802" y="9024"/>
                  <a:pt x="30814" y="9112"/>
                </a:cubicBezTo>
                <a:cubicBezTo>
                  <a:pt x="30824" y="9201"/>
                  <a:pt x="30831" y="9290"/>
                  <a:pt x="30835" y="9380"/>
                </a:cubicBezTo>
                <a:cubicBezTo>
                  <a:pt x="30840" y="9458"/>
                  <a:pt x="30842" y="9548"/>
                  <a:pt x="30841" y="9638"/>
                </a:cubicBezTo>
                <a:cubicBezTo>
                  <a:pt x="30841" y="9724"/>
                  <a:pt x="30839" y="9809"/>
                  <a:pt x="30833" y="9895"/>
                </a:cubicBezTo>
                <a:cubicBezTo>
                  <a:pt x="30824" y="10025"/>
                  <a:pt x="30815" y="10156"/>
                  <a:pt x="30795" y="10285"/>
                </a:cubicBezTo>
                <a:cubicBezTo>
                  <a:pt x="30787" y="10346"/>
                  <a:pt x="30777" y="10409"/>
                  <a:pt x="30765" y="10470"/>
                </a:cubicBezTo>
                <a:cubicBezTo>
                  <a:pt x="30752" y="10411"/>
                  <a:pt x="30737" y="10352"/>
                  <a:pt x="30722" y="10293"/>
                </a:cubicBezTo>
                <a:cubicBezTo>
                  <a:pt x="30691" y="10180"/>
                  <a:pt x="30662" y="10066"/>
                  <a:pt x="30626" y="9954"/>
                </a:cubicBezTo>
                <a:cubicBezTo>
                  <a:pt x="30602" y="9880"/>
                  <a:pt x="30577" y="9794"/>
                  <a:pt x="30549" y="9722"/>
                </a:cubicBezTo>
                <a:cubicBezTo>
                  <a:pt x="30520" y="9643"/>
                  <a:pt x="30489" y="9564"/>
                  <a:pt x="30454" y="9487"/>
                </a:cubicBezTo>
                <a:cubicBezTo>
                  <a:pt x="30436" y="9447"/>
                  <a:pt x="30417" y="9405"/>
                  <a:pt x="30398" y="9364"/>
                </a:cubicBezTo>
                <a:cubicBezTo>
                  <a:pt x="30360" y="9278"/>
                  <a:pt x="30317" y="9191"/>
                  <a:pt x="30273" y="9108"/>
                </a:cubicBezTo>
                <a:cubicBezTo>
                  <a:pt x="30153" y="8880"/>
                  <a:pt x="30029" y="8652"/>
                  <a:pt x="29893" y="8433"/>
                </a:cubicBezTo>
                <a:cubicBezTo>
                  <a:pt x="29849" y="8361"/>
                  <a:pt x="29804" y="8290"/>
                  <a:pt x="29759" y="8219"/>
                </a:cubicBezTo>
                <a:cubicBezTo>
                  <a:pt x="29735" y="8181"/>
                  <a:pt x="29711" y="8143"/>
                  <a:pt x="29685" y="8105"/>
                </a:cubicBezTo>
                <a:cubicBezTo>
                  <a:pt x="29614" y="8001"/>
                  <a:pt x="29542" y="7897"/>
                  <a:pt x="29469" y="7793"/>
                </a:cubicBezTo>
                <a:cubicBezTo>
                  <a:pt x="29422" y="7724"/>
                  <a:pt x="29374" y="7653"/>
                  <a:pt x="29326" y="7584"/>
                </a:cubicBezTo>
                <a:cubicBezTo>
                  <a:pt x="29302" y="7549"/>
                  <a:pt x="29278" y="7515"/>
                  <a:pt x="29255" y="7480"/>
                </a:cubicBezTo>
                <a:cubicBezTo>
                  <a:pt x="29183" y="7385"/>
                  <a:pt x="29111" y="7291"/>
                  <a:pt x="29036" y="7198"/>
                </a:cubicBezTo>
                <a:cubicBezTo>
                  <a:pt x="28909" y="7041"/>
                  <a:pt x="28780" y="6887"/>
                  <a:pt x="28644" y="6739"/>
                </a:cubicBezTo>
                <a:cubicBezTo>
                  <a:pt x="28589" y="6679"/>
                  <a:pt x="28535" y="6621"/>
                  <a:pt x="28480" y="6564"/>
                </a:cubicBezTo>
                <a:cubicBezTo>
                  <a:pt x="28452" y="6537"/>
                  <a:pt x="28423" y="6509"/>
                  <a:pt x="28395" y="6481"/>
                </a:cubicBezTo>
                <a:lnTo>
                  <a:pt x="28395" y="6480"/>
                </a:lnTo>
                <a:cubicBezTo>
                  <a:pt x="28341" y="6427"/>
                  <a:pt x="28280" y="6375"/>
                  <a:pt x="28221" y="6325"/>
                </a:cubicBezTo>
                <a:close/>
                <a:moveTo>
                  <a:pt x="32730" y="9764"/>
                </a:moveTo>
                <a:lnTo>
                  <a:pt x="32730" y="9764"/>
                </a:lnTo>
                <a:cubicBezTo>
                  <a:pt x="32721" y="9845"/>
                  <a:pt x="32710" y="9926"/>
                  <a:pt x="32694" y="10006"/>
                </a:cubicBezTo>
                <a:cubicBezTo>
                  <a:pt x="32678" y="10084"/>
                  <a:pt x="32661" y="10160"/>
                  <a:pt x="32639" y="10237"/>
                </a:cubicBezTo>
                <a:cubicBezTo>
                  <a:pt x="32628" y="10274"/>
                  <a:pt x="32617" y="10313"/>
                  <a:pt x="32606" y="10351"/>
                </a:cubicBezTo>
                <a:lnTo>
                  <a:pt x="32606" y="10351"/>
                </a:lnTo>
                <a:cubicBezTo>
                  <a:pt x="32586" y="10410"/>
                  <a:pt x="32564" y="10468"/>
                  <a:pt x="32540" y="10526"/>
                </a:cubicBezTo>
                <a:cubicBezTo>
                  <a:pt x="32533" y="10473"/>
                  <a:pt x="32525" y="10420"/>
                  <a:pt x="32515" y="10368"/>
                </a:cubicBezTo>
                <a:cubicBezTo>
                  <a:pt x="32497" y="10274"/>
                  <a:pt x="32480" y="10177"/>
                  <a:pt x="32457" y="10083"/>
                </a:cubicBezTo>
                <a:cubicBezTo>
                  <a:pt x="32449" y="10050"/>
                  <a:pt x="32441" y="10017"/>
                  <a:pt x="32433" y="9984"/>
                </a:cubicBezTo>
                <a:cubicBezTo>
                  <a:pt x="32532" y="9910"/>
                  <a:pt x="32631" y="9837"/>
                  <a:pt x="32730" y="9764"/>
                </a:cubicBezTo>
                <a:close/>
                <a:moveTo>
                  <a:pt x="18331" y="8045"/>
                </a:moveTo>
                <a:lnTo>
                  <a:pt x="18331" y="8045"/>
                </a:lnTo>
                <a:cubicBezTo>
                  <a:pt x="18323" y="8061"/>
                  <a:pt x="18316" y="8076"/>
                  <a:pt x="18310" y="8092"/>
                </a:cubicBezTo>
                <a:cubicBezTo>
                  <a:pt x="18253" y="8220"/>
                  <a:pt x="18196" y="8348"/>
                  <a:pt x="18144" y="8479"/>
                </a:cubicBezTo>
                <a:cubicBezTo>
                  <a:pt x="18094" y="8608"/>
                  <a:pt x="18043" y="8738"/>
                  <a:pt x="17997" y="8869"/>
                </a:cubicBezTo>
                <a:cubicBezTo>
                  <a:pt x="17950" y="9000"/>
                  <a:pt x="17905" y="9131"/>
                  <a:pt x="17861" y="9263"/>
                </a:cubicBezTo>
                <a:cubicBezTo>
                  <a:pt x="17816" y="9401"/>
                  <a:pt x="17774" y="9538"/>
                  <a:pt x="17736" y="9678"/>
                </a:cubicBezTo>
                <a:cubicBezTo>
                  <a:pt x="17699" y="9814"/>
                  <a:pt x="17662" y="9950"/>
                  <a:pt x="17629" y="10088"/>
                </a:cubicBezTo>
                <a:cubicBezTo>
                  <a:pt x="17603" y="10205"/>
                  <a:pt x="17577" y="10322"/>
                  <a:pt x="17553" y="10440"/>
                </a:cubicBezTo>
                <a:cubicBezTo>
                  <a:pt x="17530" y="10489"/>
                  <a:pt x="17507" y="10538"/>
                  <a:pt x="17484" y="10588"/>
                </a:cubicBezTo>
                <a:cubicBezTo>
                  <a:pt x="17492" y="10472"/>
                  <a:pt x="17502" y="10358"/>
                  <a:pt x="17517" y="10244"/>
                </a:cubicBezTo>
                <a:cubicBezTo>
                  <a:pt x="17529" y="10158"/>
                  <a:pt x="17540" y="10073"/>
                  <a:pt x="17553" y="9987"/>
                </a:cubicBezTo>
                <a:cubicBezTo>
                  <a:pt x="17566" y="9904"/>
                  <a:pt x="17581" y="9822"/>
                  <a:pt x="17596" y="9739"/>
                </a:cubicBezTo>
                <a:lnTo>
                  <a:pt x="17597" y="9735"/>
                </a:lnTo>
                <a:cubicBezTo>
                  <a:pt x="17597" y="9734"/>
                  <a:pt x="17597" y="9733"/>
                  <a:pt x="17597" y="9731"/>
                </a:cubicBezTo>
                <a:cubicBezTo>
                  <a:pt x="17631" y="9566"/>
                  <a:pt x="17665" y="9397"/>
                  <a:pt x="17710" y="9231"/>
                </a:cubicBezTo>
                <a:cubicBezTo>
                  <a:pt x="17745" y="9104"/>
                  <a:pt x="17782" y="8977"/>
                  <a:pt x="17820" y="8851"/>
                </a:cubicBezTo>
                <a:cubicBezTo>
                  <a:pt x="17858" y="8737"/>
                  <a:pt x="17898" y="8612"/>
                  <a:pt x="17947" y="8489"/>
                </a:cubicBezTo>
                <a:cubicBezTo>
                  <a:pt x="17967" y="8441"/>
                  <a:pt x="17986" y="8392"/>
                  <a:pt x="18007" y="8345"/>
                </a:cubicBezTo>
                <a:cubicBezTo>
                  <a:pt x="18036" y="8285"/>
                  <a:pt x="18067" y="8226"/>
                  <a:pt x="18098" y="8167"/>
                </a:cubicBezTo>
                <a:cubicBezTo>
                  <a:pt x="18132" y="8149"/>
                  <a:pt x="18165" y="8130"/>
                  <a:pt x="18199" y="8113"/>
                </a:cubicBezTo>
                <a:lnTo>
                  <a:pt x="18200" y="8113"/>
                </a:lnTo>
                <a:cubicBezTo>
                  <a:pt x="18237" y="8093"/>
                  <a:pt x="18284" y="8069"/>
                  <a:pt x="18331" y="8045"/>
                </a:cubicBezTo>
                <a:close/>
                <a:moveTo>
                  <a:pt x="38074" y="7270"/>
                </a:moveTo>
                <a:lnTo>
                  <a:pt x="38074" y="7270"/>
                </a:lnTo>
                <a:cubicBezTo>
                  <a:pt x="38053" y="7345"/>
                  <a:pt x="38031" y="7419"/>
                  <a:pt x="38008" y="7494"/>
                </a:cubicBezTo>
                <a:cubicBezTo>
                  <a:pt x="37994" y="7536"/>
                  <a:pt x="37981" y="7576"/>
                  <a:pt x="37967" y="7618"/>
                </a:cubicBezTo>
                <a:cubicBezTo>
                  <a:pt x="37891" y="7842"/>
                  <a:pt x="37809" y="8063"/>
                  <a:pt x="37717" y="8280"/>
                </a:cubicBezTo>
                <a:cubicBezTo>
                  <a:pt x="37643" y="8452"/>
                  <a:pt x="37566" y="8623"/>
                  <a:pt x="37486" y="8793"/>
                </a:cubicBezTo>
                <a:cubicBezTo>
                  <a:pt x="37389" y="8993"/>
                  <a:pt x="37290" y="9191"/>
                  <a:pt x="37181" y="9384"/>
                </a:cubicBezTo>
                <a:cubicBezTo>
                  <a:pt x="37075" y="9573"/>
                  <a:pt x="36964" y="9757"/>
                  <a:pt x="36848" y="9941"/>
                </a:cubicBezTo>
                <a:cubicBezTo>
                  <a:pt x="36695" y="10181"/>
                  <a:pt x="36534" y="10417"/>
                  <a:pt x="36365" y="10647"/>
                </a:cubicBezTo>
                <a:cubicBezTo>
                  <a:pt x="36406" y="10547"/>
                  <a:pt x="36448" y="10448"/>
                  <a:pt x="36486" y="10347"/>
                </a:cubicBezTo>
                <a:cubicBezTo>
                  <a:pt x="36535" y="10218"/>
                  <a:pt x="36584" y="10088"/>
                  <a:pt x="36628" y="9956"/>
                </a:cubicBezTo>
                <a:cubicBezTo>
                  <a:pt x="36674" y="9822"/>
                  <a:pt x="36717" y="9686"/>
                  <a:pt x="36754" y="9548"/>
                </a:cubicBezTo>
                <a:cubicBezTo>
                  <a:pt x="36790" y="9416"/>
                  <a:pt x="36826" y="9283"/>
                  <a:pt x="36855" y="9148"/>
                </a:cubicBezTo>
                <a:cubicBezTo>
                  <a:pt x="36902" y="8929"/>
                  <a:pt x="36942" y="8709"/>
                  <a:pt x="36970" y="8486"/>
                </a:cubicBezTo>
                <a:cubicBezTo>
                  <a:pt x="36996" y="8267"/>
                  <a:pt x="37019" y="8046"/>
                  <a:pt x="37027" y="7824"/>
                </a:cubicBezTo>
                <a:cubicBezTo>
                  <a:pt x="37032" y="7719"/>
                  <a:pt x="37035" y="7614"/>
                  <a:pt x="37037" y="7510"/>
                </a:cubicBezTo>
                <a:cubicBezTo>
                  <a:pt x="37253" y="7445"/>
                  <a:pt x="37470" y="7388"/>
                  <a:pt x="37689" y="7338"/>
                </a:cubicBezTo>
                <a:cubicBezTo>
                  <a:pt x="37816" y="7313"/>
                  <a:pt x="37944" y="7288"/>
                  <a:pt x="38074" y="7270"/>
                </a:cubicBezTo>
                <a:close/>
                <a:moveTo>
                  <a:pt x="23684" y="10443"/>
                </a:moveTo>
                <a:lnTo>
                  <a:pt x="23684" y="10443"/>
                </a:lnTo>
                <a:cubicBezTo>
                  <a:pt x="23766" y="10453"/>
                  <a:pt x="23847" y="10463"/>
                  <a:pt x="23929" y="10466"/>
                </a:cubicBezTo>
                <a:cubicBezTo>
                  <a:pt x="23898" y="10558"/>
                  <a:pt x="23863" y="10649"/>
                  <a:pt x="23827" y="10738"/>
                </a:cubicBezTo>
                <a:cubicBezTo>
                  <a:pt x="23809" y="10787"/>
                  <a:pt x="23788" y="10836"/>
                  <a:pt x="23768" y="10884"/>
                </a:cubicBezTo>
                <a:cubicBezTo>
                  <a:pt x="23752" y="10813"/>
                  <a:pt x="23737" y="10741"/>
                  <a:pt x="23722" y="10668"/>
                </a:cubicBezTo>
                <a:cubicBezTo>
                  <a:pt x="23708" y="10593"/>
                  <a:pt x="23695" y="10518"/>
                  <a:pt x="23684" y="10443"/>
                </a:cubicBezTo>
                <a:close/>
                <a:moveTo>
                  <a:pt x="27612" y="5800"/>
                </a:moveTo>
                <a:cubicBezTo>
                  <a:pt x="27636" y="5800"/>
                  <a:pt x="27660" y="5801"/>
                  <a:pt x="27683" y="5801"/>
                </a:cubicBezTo>
                <a:cubicBezTo>
                  <a:pt x="27778" y="5803"/>
                  <a:pt x="27872" y="5808"/>
                  <a:pt x="27967" y="5816"/>
                </a:cubicBezTo>
                <a:cubicBezTo>
                  <a:pt x="28099" y="5829"/>
                  <a:pt x="28242" y="5844"/>
                  <a:pt x="28384" y="5869"/>
                </a:cubicBezTo>
                <a:cubicBezTo>
                  <a:pt x="28465" y="5883"/>
                  <a:pt x="28544" y="5898"/>
                  <a:pt x="28624" y="5915"/>
                </a:cubicBezTo>
                <a:cubicBezTo>
                  <a:pt x="28720" y="5937"/>
                  <a:pt x="28816" y="5959"/>
                  <a:pt x="28912" y="5987"/>
                </a:cubicBezTo>
                <a:cubicBezTo>
                  <a:pt x="28975" y="6024"/>
                  <a:pt x="29039" y="6062"/>
                  <a:pt x="29101" y="6101"/>
                </a:cubicBezTo>
                <a:cubicBezTo>
                  <a:pt x="29177" y="6147"/>
                  <a:pt x="29252" y="6196"/>
                  <a:pt x="29327" y="6244"/>
                </a:cubicBezTo>
                <a:cubicBezTo>
                  <a:pt x="29401" y="6294"/>
                  <a:pt x="29474" y="6345"/>
                  <a:pt x="29546" y="6397"/>
                </a:cubicBezTo>
                <a:cubicBezTo>
                  <a:pt x="29867" y="6631"/>
                  <a:pt x="30190" y="6878"/>
                  <a:pt x="30491" y="7153"/>
                </a:cubicBezTo>
                <a:cubicBezTo>
                  <a:pt x="30586" y="7242"/>
                  <a:pt x="30688" y="7339"/>
                  <a:pt x="30785" y="7441"/>
                </a:cubicBezTo>
                <a:cubicBezTo>
                  <a:pt x="30790" y="7448"/>
                  <a:pt x="30796" y="7454"/>
                  <a:pt x="30802" y="7460"/>
                </a:cubicBezTo>
                <a:lnTo>
                  <a:pt x="30802" y="7462"/>
                </a:lnTo>
                <a:cubicBezTo>
                  <a:pt x="30803" y="7463"/>
                  <a:pt x="30804" y="7464"/>
                  <a:pt x="30805" y="7465"/>
                </a:cubicBezTo>
                <a:cubicBezTo>
                  <a:pt x="30906" y="7589"/>
                  <a:pt x="31006" y="7716"/>
                  <a:pt x="31101" y="7847"/>
                </a:cubicBezTo>
                <a:cubicBezTo>
                  <a:pt x="31150" y="7914"/>
                  <a:pt x="31197" y="7982"/>
                  <a:pt x="31243" y="8051"/>
                </a:cubicBezTo>
                <a:cubicBezTo>
                  <a:pt x="31293" y="8123"/>
                  <a:pt x="31341" y="8197"/>
                  <a:pt x="31387" y="8271"/>
                </a:cubicBezTo>
                <a:cubicBezTo>
                  <a:pt x="31454" y="8381"/>
                  <a:pt x="31527" y="8500"/>
                  <a:pt x="31593" y="8622"/>
                </a:cubicBezTo>
                <a:cubicBezTo>
                  <a:pt x="31658" y="8742"/>
                  <a:pt x="31719" y="8864"/>
                  <a:pt x="31779" y="8986"/>
                </a:cubicBezTo>
                <a:cubicBezTo>
                  <a:pt x="31833" y="9106"/>
                  <a:pt x="31887" y="9227"/>
                  <a:pt x="31934" y="9352"/>
                </a:cubicBezTo>
                <a:cubicBezTo>
                  <a:pt x="31980" y="9474"/>
                  <a:pt x="32024" y="9598"/>
                  <a:pt x="32064" y="9723"/>
                </a:cubicBezTo>
                <a:cubicBezTo>
                  <a:pt x="32092" y="9809"/>
                  <a:pt x="32120" y="9897"/>
                  <a:pt x="32145" y="9986"/>
                </a:cubicBezTo>
                <a:cubicBezTo>
                  <a:pt x="31891" y="10179"/>
                  <a:pt x="31639" y="10375"/>
                  <a:pt x="31397" y="10583"/>
                </a:cubicBezTo>
                <a:cubicBezTo>
                  <a:pt x="31219" y="10735"/>
                  <a:pt x="31044" y="10891"/>
                  <a:pt x="30874" y="11051"/>
                </a:cubicBezTo>
                <a:cubicBezTo>
                  <a:pt x="30871" y="11040"/>
                  <a:pt x="30870" y="11030"/>
                  <a:pt x="30868" y="11020"/>
                </a:cubicBezTo>
                <a:cubicBezTo>
                  <a:pt x="30860" y="10964"/>
                  <a:pt x="30850" y="10909"/>
                  <a:pt x="30841" y="10853"/>
                </a:cubicBezTo>
                <a:cubicBezTo>
                  <a:pt x="30854" y="10804"/>
                  <a:pt x="30867" y="10754"/>
                  <a:pt x="30877" y="10704"/>
                </a:cubicBezTo>
                <a:cubicBezTo>
                  <a:pt x="30924" y="10488"/>
                  <a:pt x="30967" y="10271"/>
                  <a:pt x="30983" y="10051"/>
                </a:cubicBezTo>
                <a:cubicBezTo>
                  <a:pt x="30990" y="9959"/>
                  <a:pt x="30999" y="9864"/>
                  <a:pt x="31002" y="9772"/>
                </a:cubicBezTo>
                <a:cubicBezTo>
                  <a:pt x="31005" y="9682"/>
                  <a:pt x="31005" y="9593"/>
                  <a:pt x="31004" y="9503"/>
                </a:cubicBezTo>
                <a:cubicBezTo>
                  <a:pt x="31002" y="9458"/>
                  <a:pt x="31001" y="9413"/>
                  <a:pt x="30998" y="9368"/>
                </a:cubicBezTo>
                <a:cubicBezTo>
                  <a:pt x="30996" y="9319"/>
                  <a:pt x="30993" y="9270"/>
                  <a:pt x="30988" y="9222"/>
                </a:cubicBezTo>
                <a:cubicBezTo>
                  <a:pt x="30982" y="9178"/>
                  <a:pt x="30977" y="9133"/>
                  <a:pt x="30973" y="9089"/>
                </a:cubicBezTo>
                <a:cubicBezTo>
                  <a:pt x="30959" y="9001"/>
                  <a:pt x="30946" y="8903"/>
                  <a:pt x="30924" y="8816"/>
                </a:cubicBezTo>
                <a:cubicBezTo>
                  <a:pt x="30893" y="8687"/>
                  <a:pt x="30861" y="8556"/>
                  <a:pt x="30812" y="8433"/>
                </a:cubicBezTo>
                <a:cubicBezTo>
                  <a:pt x="30779" y="8346"/>
                  <a:pt x="30747" y="8261"/>
                  <a:pt x="30706" y="8178"/>
                </a:cubicBezTo>
                <a:cubicBezTo>
                  <a:pt x="30646" y="8055"/>
                  <a:pt x="30586" y="7934"/>
                  <a:pt x="30514" y="7818"/>
                </a:cubicBezTo>
                <a:cubicBezTo>
                  <a:pt x="30472" y="7750"/>
                  <a:pt x="30429" y="7678"/>
                  <a:pt x="30383" y="7613"/>
                </a:cubicBezTo>
                <a:cubicBezTo>
                  <a:pt x="30339" y="7549"/>
                  <a:pt x="30294" y="7487"/>
                  <a:pt x="30245" y="7426"/>
                </a:cubicBezTo>
                <a:cubicBezTo>
                  <a:pt x="30221" y="7397"/>
                  <a:pt x="30197" y="7367"/>
                  <a:pt x="30174" y="7338"/>
                </a:cubicBezTo>
                <a:cubicBezTo>
                  <a:pt x="30147" y="7306"/>
                  <a:pt x="30119" y="7275"/>
                  <a:pt x="30092" y="7245"/>
                </a:cubicBezTo>
                <a:cubicBezTo>
                  <a:pt x="30066" y="7218"/>
                  <a:pt x="30040" y="7190"/>
                  <a:pt x="30014" y="7164"/>
                </a:cubicBezTo>
                <a:cubicBezTo>
                  <a:pt x="29958" y="7109"/>
                  <a:pt x="29899" y="7053"/>
                  <a:pt x="29839" y="7002"/>
                </a:cubicBezTo>
                <a:cubicBezTo>
                  <a:pt x="29780" y="6951"/>
                  <a:pt x="29720" y="6903"/>
                  <a:pt x="29658" y="6857"/>
                </a:cubicBezTo>
                <a:cubicBezTo>
                  <a:pt x="29625" y="6833"/>
                  <a:pt x="29594" y="6810"/>
                  <a:pt x="29563" y="6787"/>
                </a:cubicBezTo>
                <a:cubicBezTo>
                  <a:pt x="29465" y="6714"/>
                  <a:pt x="29361" y="6649"/>
                  <a:pt x="29255" y="6586"/>
                </a:cubicBezTo>
                <a:cubicBezTo>
                  <a:pt x="29174" y="6539"/>
                  <a:pt x="29093" y="6492"/>
                  <a:pt x="29009" y="6449"/>
                </a:cubicBezTo>
                <a:cubicBezTo>
                  <a:pt x="28888" y="6389"/>
                  <a:pt x="28768" y="6328"/>
                  <a:pt x="28643" y="6279"/>
                </a:cubicBezTo>
                <a:cubicBezTo>
                  <a:pt x="28557" y="6247"/>
                  <a:pt x="28474" y="6213"/>
                  <a:pt x="28386" y="6186"/>
                </a:cubicBezTo>
                <a:cubicBezTo>
                  <a:pt x="28302" y="6158"/>
                  <a:pt x="28216" y="6132"/>
                  <a:pt x="28130" y="6111"/>
                </a:cubicBezTo>
                <a:cubicBezTo>
                  <a:pt x="28086" y="6099"/>
                  <a:pt x="28042" y="6089"/>
                  <a:pt x="27997" y="6078"/>
                </a:cubicBezTo>
                <a:cubicBezTo>
                  <a:pt x="27958" y="6069"/>
                  <a:pt x="27917" y="6060"/>
                  <a:pt x="27876" y="6052"/>
                </a:cubicBezTo>
                <a:cubicBezTo>
                  <a:pt x="27867" y="6045"/>
                  <a:pt x="27857" y="6039"/>
                  <a:pt x="27848" y="6032"/>
                </a:cubicBezTo>
                <a:cubicBezTo>
                  <a:pt x="27801" y="5997"/>
                  <a:pt x="27752" y="5960"/>
                  <a:pt x="27703" y="5926"/>
                </a:cubicBezTo>
                <a:lnTo>
                  <a:pt x="27704" y="5926"/>
                </a:lnTo>
                <a:cubicBezTo>
                  <a:pt x="27674" y="5884"/>
                  <a:pt x="27644" y="5843"/>
                  <a:pt x="27612" y="5800"/>
                </a:cubicBezTo>
                <a:close/>
                <a:moveTo>
                  <a:pt x="20597" y="10093"/>
                </a:moveTo>
                <a:lnTo>
                  <a:pt x="20597" y="10093"/>
                </a:lnTo>
                <a:cubicBezTo>
                  <a:pt x="20595" y="10121"/>
                  <a:pt x="20593" y="10150"/>
                  <a:pt x="20590" y="10178"/>
                </a:cubicBezTo>
                <a:cubicBezTo>
                  <a:pt x="20581" y="10315"/>
                  <a:pt x="20575" y="10455"/>
                  <a:pt x="20574" y="10593"/>
                </a:cubicBezTo>
                <a:cubicBezTo>
                  <a:pt x="20574" y="10692"/>
                  <a:pt x="20574" y="10790"/>
                  <a:pt x="20576" y="10888"/>
                </a:cubicBezTo>
                <a:cubicBezTo>
                  <a:pt x="20575" y="10892"/>
                  <a:pt x="20574" y="10898"/>
                  <a:pt x="20573" y="10904"/>
                </a:cubicBezTo>
                <a:cubicBezTo>
                  <a:pt x="20572" y="10908"/>
                  <a:pt x="20572" y="10910"/>
                  <a:pt x="20571" y="10912"/>
                </a:cubicBezTo>
                <a:cubicBezTo>
                  <a:pt x="20559" y="10970"/>
                  <a:pt x="20548" y="11031"/>
                  <a:pt x="20535" y="11091"/>
                </a:cubicBezTo>
                <a:cubicBezTo>
                  <a:pt x="20524" y="11024"/>
                  <a:pt x="20515" y="10958"/>
                  <a:pt x="20507" y="10892"/>
                </a:cubicBezTo>
                <a:cubicBezTo>
                  <a:pt x="20496" y="10801"/>
                  <a:pt x="20485" y="10710"/>
                  <a:pt x="20477" y="10619"/>
                </a:cubicBezTo>
                <a:cubicBezTo>
                  <a:pt x="20470" y="10539"/>
                  <a:pt x="20463" y="10461"/>
                  <a:pt x="20459" y="10381"/>
                </a:cubicBezTo>
                <a:cubicBezTo>
                  <a:pt x="20506" y="10286"/>
                  <a:pt x="20552" y="10190"/>
                  <a:pt x="20597" y="10093"/>
                </a:cubicBezTo>
                <a:close/>
                <a:moveTo>
                  <a:pt x="15821" y="3547"/>
                </a:moveTo>
                <a:cubicBezTo>
                  <a:pt x="15866" y="3547"/>
                  <a:pt x="15912" y="3548"/>
                  <a:pt x="15958" y="3549"/>
                </a:cubicBezTo>
                <a:cubicBezTo>
                  <a:pt x="16050" y="3550"/>
                  <a:pt x="16142" y="3553"/>
                  <a:pt x="16234" y="3556"/>
                </a:cubicBezTo>
                <a:cubicBezTo>
                  <a:pt x="16321" y="3561"/>
                  <a:pt x="16409" y="3565"/>
                  <a:pt x="16495" y="3572"/>
                </a:cubicBezTo>
                <a:cubicBezTo>
                  <a:pt x="16656" y="3587"/>
                  <a:pt x="16829" y="3603"/>
                  <a:pt x="17000" y="3631"/>
                </a:cubicBezTo>
                <a:cubicBezTo>
                  <a:pt x="17125" y="3652"/>
                  <a:pt x="17248" y="3676"/>
                  <a:pt x="17371" y="3702"/>
                </a:cubicBezTo>
                <a:cubicBezTo>
                  <a:pt x="17385" y="3705"/>
                  <a:pt x="17398" y="3709"/>
                  <a:pt x="17412" y="3712"/>
                </a:cubicBezTo>
                <a:cubicBezTo>
                  <a:pt x="17261" y="3781"/>
                  <a:pt x="17111" y="3855"/>
                  <a:pt x="16964" y="3934"/>
                </a:cubicBezTo>
                <a:cubicBezTo>
                  <a:pt x="16725" y="4061"/>
                  <a:pt x="16488" y="4194"/>
                  <a:pt x="16256" y="4334"/>
                </a:cubicBezTo>
                <a:cubicBezTo>
                  <a:pt x="16028" y="4471"/>
                  <a:pt x="15799" y="4607"/>
                  <a:pt x="15577" y="4755"/>
                </a:cubicBezTo>
                <a:cubicBezTo>
                  <a:pt x="15393" y="4878"/>
                  <a:pt x="15209" y="5004"/>
                  <a:pt x="15031" y="5137"/>
                </a:cubicBezTo>
                <a:cubicBezTo>
                  <a:pt x="14791" y="5316"/>
                  <a:pt x="14554" y="5500"/>
                  <a:pt x="14330" y="5699"/>
                </a:cubicBezTo>
                <a:cubicBezTo>
                  <a:pt x="14170" y="5843"/>
                  <a:pt x="14011" y="5987"/>
                  <a:pt x="13860" y="6139"/>
                </a:cubicBezTo>
                <a:cubicBezTo>
                  <a:pt x="13763" y="6238"/>
                  <a:pt x="13666" y="6336"/>
                  <a:pt x="13573" y="6438"/>
                </a:cubicBezTo>
                <a:cubicBezTo>
                  <a:pt x="13479" y="6541"/>
                  <a:pt x="13389" y="6644"/>
                  <a:pt x="13299" y="6750"/>
                </a:cubicBezTo>
                <a:cubicBezTo>
                  <a:pt x="13238" y="6821"/>
                  <a:pt x="13178" y="6896"/>
                  <a:pt x="13120" y="6970"/>
                </a:cubicBezTo>
                <a:cubicBezTo>
                  <a:pt x="13038" y="7076"/>
                  <a:pt x="12955" y="7181"/>
                  <a:pt x="12877" y="7292"/>
                </a:cubicBezTo>
                <a:cubicBezTo>
                  <a:pt x="12799" y="7405"/>
                  <a:pt x="12720" y="7518"/>
                  <a:pt x="12650" y="7636"/>
                </a:cubicBezTo>
                <a:cubicBezTo>
                  <a:pt x="12585" y="7742"/>
                  <a:pt x="12522" y="7848"/>
                  <a:pt x="12462" y="7957"/>
                </a:cubicBezTo>
                <a:cubicBezTo>
                  <a:pt x="12422" y="8030"/>
                  <a:pt x="12383" y="8103"/>
                  <a:pt x="12345" y="8175"/>
                </a:cubicBezTo>
                <a:cubicBezTo>
                  <a:pt x="12327" y="8213"/>
                  <a:pt x="12308" y="8250"/>
                  <a:pt x="12291" y="8287"/>
                </a:cubicBezTo>
                <a:cubicBezTo>
                  <a:pt x="12253" y="8365"/>
                  <a:pt x="12216" y="8444"/>
                  <a:pt x="12181" y="8523"/>
                </a:cubicBezTo>
                <a:cubicBezTo>
                  <a:pt x="12076" y="8763"/>
                  <a:pt x="11980" y="9007"/>
                  <a:pt x="11897" y="9255"/>
                </a:cubicBezTo>
                <a:cubicBezTo>
                  <a:pt x="11825" y="9472"/>
                  <a:pt x="11755" y="9690"/>
                  <a:pt x="11693" y="9910"/>
                </a:cubicBezTo>
                <a:cubicBezTo>
                  <a:pt x="11607" y="10209"/>
                  <a:pt x="11523" y="10509"/>
                  <a:pt x="11454" y="10813"/>
                </a:cubicBezTo>
                <a:cubicBezTo>
                  <a:pt x="11432" y="10906"/>
                  <a:pt x="11411" y="11000"/>
                  <a:pt x="11391" y="11093"/>
                </a:cubicBezTo>
                <a:cubicBezTo>
                  <a:pt x="11351" y="10966"/>
                  <a:pt x="11312" y="10838"/>
                  <a:pt x="11277" y="10709"/>
                </a:cubicBezTo>
                <a:cubicBezTo>
                  <a:pt x="11254" y="10622"/>
                  <a:pt x="11231" y="10535"/>
                  <a:pt x="11210" y="10447"/>
                </a:cubicBezTo>
                <a:cubicBezTo>
                  <a:pt x="11190" y="10359"/>
                  <a:pt x="11172" y="10270"/>
                  <a:pt x="11156" y="10181"/>
                </a:cubicBezTo>
                <a:cubicBezTo>
                  <a:pt x="11126" y="10016"/>
                  <a:pt x="11094" y="9838"/>
                  <a:pt x="11076" y="9660"/>
                </a:cubicBezTo>
                <a:cubicBezTo>
                  <a:pt x="11062" y="9526"/>
                  <a:pt x="11051" y="9394"/>
                  <a:pt x="11040" y="9260"/>
                </a:cubicBezTo>
                <a:cubicBezTo>
                  <a:pt x="11030" y="9086"/>
                  <a:pt x="11021" y="8905"/>
                  <a:pt x="11022" y="8725"/>
                </a:cubicBezTo>
                <a:cubicBezTo>
                  <a:pt x="11021" y="8633"/>
                  <a:pt x="11023" y="8541"/>
                  <a:pt x="11025" y="8449"/>
                </a:cubicBezTo>
                <a:cubicBezTo>
                  <a:pt x="11029" y="8358"/>
                  <a:pt x="11033" y="8265"/>
                  <a:pt x="11039" y="8174"/>
                </a:cubicBezTo>
                <a:cubicBezTo>
                  <a:pt x="11051" y="8049"/>
                  <a:pt x="11061" y="7912"/>
                  <a:pt x="11082" y="7777"/>
                </a:cubicBezTo>
                <a:cubicBezTo>
                  <a:pt x="11093" y="7690"/>
                  <a:pt x="11108" y="7604"/>
                  <a:pt x="11124" y="7517"/>
                </a:cubicBezTo>
                <a:cubicBezTo>
                  <a:pt x="11151" y="7385"/>
                  <a:pt x="11179" y="7255"/>
                  <a:pt x="11217" y="7127"/>
                </a:cubicBezTo>
                <a:cubicBezTo>
                  <a:pt x="11241" y="7041"/>
                  <a:pt x="11268" y="6957"/>
                  <a:pt x="11295" y="6873"/>
                </a:cubicBezTo>
                <a:cubicBezTo>
                  <a:pt x="11339" y="6748"/>
                  <a:pt x="11384" y="6617"/>
                  <a:pt x="11439" y="6490"/>
                </a:cubicBezTo>
                <a:cubicBezTo>
                  <a:pt x="11489" y="6370"/>
                  <a:pt x="11544" y="6250"/>
                  <a:pt x="11599" y="6131"/>
                </a:cubicBezTo>
                <a:cubicBezTo>
                  <a:pt x="11652" y="6023"/>
                  <a:pt x="11705" y="5914"/>
                  <a:pt x="11765" y="5808"/>
                </a:cubicBezTo>
                <a:cubicBezTo>
                  <a:pt x="11824" y="5704"/>
                  <a:pt x="11885" y="5602"/>
                  <a:pt x="11949" y="5501"/>
                </a:cubicBezTo>
                <a:cubicBezTo>
                  <a:pt x="12015" y="5400"/>
                  <a:pt x="12081" y="5300"/>
                  <a:pt x="12153" y="5204"/>
                </a:cubicBezTo>
                <a:cubicBezTo>
                  <a:pt x="12203" y="5137"/>
                  <a:pt x="12255" y="5070"/>
                  <a:pt x="12307" y="5005"/>
                </a:cubicBezTo>
                <a:cubicBezTo>
                  <a:pt x="12388" y="4908"/>
                  <a:pt x="12469" y="4811"/>
                  <a:pt x="12555" y="4720"/>
                </a:cubicBezTo>
                <a:cubicBezTo>
                  <a:pt x="12645" y="4627"/>
                  <a:pt x="12737" y="4535"/>
                  <a:pt x="12830" y="4444"/>
                </a:cubicBezTo>
                <a:cubicBezTo>
                  <a:pt x="12954" y="4329"/>
                  <a:pt x="13080" y="4216"/>
                  <a:pt x="13212" y="4108"/>
                </a:cubicBezTo>
                <a:cubicBezTo>
                  <a:pt x="13278" y="4054"/>
                  <a:pt x="13346" y="4001"/>
                  <a:pt x="13414" y="3948"/>
                </a:cubicBezTo>
                <a:cubicBezTo>
                  <a:pt x="13446" y="3925"/>
                  <a:pt x="13477" y="3901"/>
                  <a:pt x="13508" y="3878"/>
                </a:cubicBezTo>
                <a:cubicBezTo>
                  <a:pt x="13540" y="3868"/>
                  <a:pt x="13573" y="3859"/>
                  <a:pt x="13606" y="3851"/>
                </a:cubicBezTo>
                <a:cubicBezTo>
                  <a:pt x="13696" y="3825"/>
                  <a:pt x="13786" y="3801"/>
                  <a:pt x="13877" y="3778"/>
                </a:cubicBezTo>
                <a:cubicBezTo>
                  <a:pt x="13968" y="3756"/>
                  <a:pt x="14058" y="3735"/>
                  <a:pt x="14149" y="3715"/>
                </a:cubicBezTo>
                <a:cubicBezTo>
                  <a:pt x="14320" y="3681"/>
                  <a:pt x="14501" y="3644"/>
                  <a:pt x="14684" y="3622"/>
                </a:cubicBezTo>
                <a:cubicBezTo>
                  <a:pt x="14777" y="3610"/>
                  <a:pt x="14871" y="3600"/>
                  <a:pt x="14964" y="3591"/>
                </a:cubicBezTo>
                <a:cubicBezTo>
                  <a:pt x="15055" y="3582"/>
                  <a:pt x="15148" y="3573"/>
                  <a:pt x="15239" y="3568"/>
                </a:cubicBezTo>
                <a:lnTo>
                  <a:pt x="15241" y="3568"/>
                </a:lnTo>
                <a:cubicBezTo>
                  <a:pt x="15244" y="3568"/>
                  <a:pt x="15246" y="3567"/>
                  <a:pt x="15248" y="3567"/>
                </a:cubicBezTo>
                <a:cubicBezTo>
                  <a:pt x="15438" y="3556"/>
                  <a:pt x="15629" y="3547"/>
                  <a:pt x="15821" y="3547"/>
                </a:cubicBezTo>
                <a:close/>
                <a:moveTo>
                  <a:pt x="41241" y="8403"/>
                </a:moveTo>
                <a:cubicBezTo>
                  <a:pt x="41249" y="8417"/>
                  <a:pt x="41257" y="8432"/>
                  <a:pt x="41264" y="8447"/>
                </a:cubicBezTo>
                <a:cubicBezTo>
                  <a:pt x="41295" y="8510"/>
                  <a:pt x="41327" y="8588"/>
                  <a:pt x="41351" y="8666"/>
                </a:cubicBezTo>
                <a:cubicBezTo>
                  <a:pt x="41372" y="8733"/>
                  <a:pt x="41391" y="8812"/>
                  <a:pt x="41407" y="8892"/>
                </a:cubicBezTo>
                <a:lnTo>
                  <a:pt x="41409" y="8894"/>
                </a:lnTo>
                <a:cubicBezTo>
                  <a:pt x="41409" y="8896"/>
                  <a:pt x="41409" y="8898"/>
                  <a:pt x="41410" y="8900"/>
                </a:cubicBezTo>
                <a:cubicBezTo>
                  <a:pt x="41425" y="8979"/>
                  <a:pt x="41436" y="9061"/>
                  <a:pt x="41446" y="9143"/>
                </a:cubicBezTo>
                <a:cubicBezTo>
                  <a:pt x="41455" y="9226"/>
                  <a:pt x="41462" y="9309"/>
                  <a:pt x="41466" y="9394"/>
                </a:cubicBezTo>
                <a:cubicBezTo>
                  <a:pt x="41471" y="9473"/>
                  <a:pt x="41472" y="9566"/>
                  <a:pt x="41469" y="9657"/>
                </a:cubicBezTo>
                <a:cubicBezTo>
                  <a:pt x="41466" y="9700"/>
                  <a:pt x="41464" y="9742"/>
                  <a:pt x="41462" y="9785"/>
                </a:cubicBezTo>
                <a:cubicBezTo>
                  <a:pt x="41450" y="9924"/>
                  <a:pt x="41436" y="10062"/>
                  <a:pt x="41414" y="10200"/>
                </a:cubicBezTo>
                <a:cubicBezTo>
                  <a:pt x="41399" y="10291"/>
                  <a:pt x="41384" y="10382"/>
                  <a:pt x="41367" y="10474"/>
                </a:cubicBezTo>
                <a:cubicBezTo>
                  <a:pt x="41324" y="10689"/>
                  <a:pt x="41278" y="10917"/>
                  <a:pt x="41218" y="11141"/>
                </a:cubicBezTo>
                <a:cubicBezTo>
                  <a:pt x="41196" y="11222"/>
                  <a:pt x="41173" y="11302"/>
                  <a:pt x="41149" y="11382"/>
                </a:cubicBezTo>
                <a:cubicBezTo>
                  <a:pt x="41153" y="11357"/>
                  <a:pt x="41158" y="11331"/>
                  <a:pt x="41163" y="11306"/>
                </a:cubicBezTo>
                <a:cubicBezTo>
                  <a:pt x="41211" y="11025"/>
                  <a:pt x="41253" y="10744"/>
                  <a:pt x="41275" y="10459"/>
                </a:cubicBezTo>
                <a:cubicBezTo>
                  <a:pt x="41294" y="10220"/>
                  <a:pt x="41309" y="9981"/>
                  <a:pt x="41310" y="9741"/>
                </a:cubicBezTo>
                <a:cubicBezTo>
                  <a:pt x="41313" y="9454"/>
                  <a:pt x="41309" y="9165"/>
                  <a:pt x="41287" y="8877"/>
                </a:cubicBezTo>
                <a:cubicBezTo>
                  <a:pt x="41275" y="8719"/>
                  <a:pt x="41261" y="8560"/>
                  <a:pt x="41241" y="8403"/>
                </a:cubicBezTo>
                <a:close/>
                <a:moveTo>
                  <a:pt x="20605" y="11441"/>
                </a:moveTo>
                <a:cubicBezTo>
                  <a:pt x="20609" y="11478"/>
                  <a:pt x="20612" y="11516"/>
                  <a:pt x="20616" y="11554"/>
                </a:cubicBezTo>
                <a:cubicBezTo>
                  <a:pt x="20613" y="11544"/>
                  <a:pt x="20611" y="11535"/>
                  <a:pt x="20610" y="11524"/>
                </a:cubicBezTo>
                <a:cubicBezTo>
                  <a:pt x="20606" y="11507"/>
                  <a:pt x="20603" y="11488"/>
                  <a:pt x="20599" y="11470"/>
                </a:cubicBezTo>
                <a:cubicBezTo>
                  <a:pt x="20601" y="11463"/>
                  <a:pt x="20602" y="11457"/>
                  <a:pt x="20603" y="11450"/>
                </a:cubicBezTo>
                <a:cubicBezTo>
                  <a:pt x="20604" y="11447"/>
                  <a:pt x="20605" y="11443"/>
                  <a:pt x="20605" y="11441"/>
                </a:cubicBezTo>
                <a:close/>
                <a:moveTo>
                  <a:pt x="17431" y="9731"/>
                </a:moveTo>
                <a:lnTo>
                  <a:pt x="17431" y="9731"/>
                </a:lnTo>
                <a:cubicBezTo>
                  <a:pt x="17402" y="9894"/>
                  <a:pt x="17374" y="10055"/>
                  <a:pt x="17356" y="10219"/>
                </a:cubicBezTo>
                <a:cubicBezTo>
                  <a:pt x="17341" y="10350"/>
                  <a:pt x="17329" y="10480"/>
                  <a:pt x="17319" y="10612"/>
                </a:cubicBezTo>
                <a:cubicBezTo>
                  <a:pt x="17312" y="10703"/>
                  <a:pt x="17307" y="10797"/>
                  <a:pt x="17305" y="10888"/>
                </a:cubicBezTo>
                <a:cubicBezTo>
                  <a:pt x="17304" y="10917"/>
                  <a:pt x="17304" y="10946"/>
                  <a:pt x="17303" y="10974"/>
                </a:cubicBezTo>
                <a:cubicBezTo>
                  <a:pt x="17206" y="11181"/>
                  <a:pt x="17109" y="11388"/>
                  <a:pt x="17012" y="11595"/>
                </a:cubicBezTo>
                <a:cubicBezTo>
                  <a:pt x="17021" y="11526"/>
                  <a:pt x="17029" y="11459"/>
                  <a:pt x="17038" y="11391"/>
                </a:cubicBezTo>
                <a:cubicBezTo>
                  <a:pt x="17049" y="11298"/>
                  <a:pt x="17062" y="11205"/>
                  <a:pt x="17081" y="11113"/>
                </a:cubicBezTo>
                <a:cubicBezTo>
                  <a:pt x="17089" y="11069"/>
                  <a:pt x="17097" y="11025"/>
                  <a:pt x="17105" y="10981"/>
                </a:cubicBezTo>
                <a:cubicBezTo>
                  <a:pt x="17149" y="10757"/>
                  <a:pt x="17196" y="10533"/>
                  <a:pt x="17256" y="10313"/>
                </a:cubicBezTo>
                <a:cubicBezTo>
                  <a:pt x="17305" y="10136"/>
                  <a:pt x="17357" y="9961"/>
                  <a:pt x="17412" y="9785"/>
                </a:cubicBezTo>
                <a:cubicBezTo>
                  <a:pt x="17418" y="9767"/>
                  <a:pt x="17425" y="9749"/>
                  <a:pt x="17431" y="9731"/>
                </a:cubicBezTo>
                <a:close/>
                <a:moveTo>
                  <a:pt x="20329" y="10819"/>
                </a:moveTo>
                <a:cubicBezTo>
                  <a:pt x="20342" y="10939"/>
                  <a:pt x="20358" y="11059"/>
                  <a:pt x="20378" y="11178"/>
                </a:cubicBezTo>
                <a:cubicBezTo>
                  <a:pt x="20396" y="11286"/>
                  <a:pt x="20415" y="11394"/>
                  <a:pt x="20435" y="11502"/>
                </a:cubicBezTo>
                <a:cubicBezTo>
                  <a:pt x="20399" y="11641"/>
                  <a:pt x="20359" y="11781"/>
                  <a:pt x="20317" y="11918"/>
                </a:cubicBezTo>
                <a:cubicBezTo>
                  <a:pt x="20313" y="11800"/>
                  <a:pt x="20311" y="11681"/>
                  <a:pt x="20311" y="11562"/>
                </a:cubicBezTo>
                <a:cubicBezTo>
                  <a:pt x="20312" y="11417"/>
                  <a:pt x="20312" y="11271"/>
                  <a:pt x="20317" y="11127"/>
                </a:cubicBezTo>
                <a:cubicBezTo>
                  <a:pt x="20320" y="11024"/>
                  <a:pt x="20325" y="10921"/>
                  <a:pt x="20329" y="10819"/>
                </a:cubicBezTo>
                <a:close/>
                <a:moveTo>
                  <a:pt x="23186" y="10331"/>
                </a:moveTo>
                <a:cubicBezTo>
                  <a:pt x="23223" y="10343"/>
                  <a:pt x="23260" y="10353"/>
                  <a:pt x="23298" y="10364"/>
                </a:cubicBezTo>
                <a:cubicBezTo>
                  <a:pt x="23339" y="10374"/>
                  <a:pt x="23379" y="10384"/>
                  <a:pt x="23419" y="10394"/>
                </a:cubicBezTo>
                <a:cubicBezTo>
                  <a:pt x="23448" y="10402"/>
                  <a:pt x="23479" y="10409"/>
                  <a:pt x="23510" y="10414"/>
                </a:cubicBezTo>
                <a:cubicBezTo>
                  <a:pt x="23511" y="10418"/>
                  <a:pt x="23511" y="10420"/>
                  <a:pt x="23511" y="10422"/>
                </a:cubicBezTo>
                <a:cubicBezTo>
                  <a:pt x="23526" y="10518"/>
                  <a:pt x="23541" y="10614"/>
                  <a:pt x="23559" y="10710"/>
                </a:cubicBezTo>
                <a:cubicBezTo>
                  <a:pt x="23588" y="10853"/>
                  <a:pt x="23619" y="10996"/>
                  <a:pt x="23655" y="11138"/>
                </a:cubicBezTo>
                <a:cubicBezTo>
                  <a:pt x="23588" y="11276"/>
                  <a:pt x="23520" y="11412"/>
                  <a:pt x="23444" y="11545"/>
                </a:cubicBezTo>
                <a:cubicBezTo>
                  <a:pt x="23369" y="11675"/>
                  <a:pt x="23292" y="11805"/>
                  <a:pt x="23213" y="11932"/>
                </a:cubicBezTo>
                <a:cubicBezTo>
                  <a:pt x="23204" y="11828"/>
                  <a:pt x="23195" y="11723"/>
                  <a:pt x="23188" y="11617"/>
                </a:cubicBezTo>
                <a:cubicBezTo>
                  <a:pt x="23176" y="11390"/>
                  <a:pt x="23165" y="11151"/>
                  <a:pt x="23168" y="10912"/>
                </a:cubicBezTo>
                <a:cubicBezTo>
                  <a:pt x="23168" y="10817"/>
                  <a:pt x="23169" y="10723"/>
                  <a:pt x="23172" y="10628"/>
                </a:cubicBezTo>
                <a:cubicBezTo>
                  <a:pt x="23175" y="10543"/>
                  <a:pt x="23179" y="10457"/>
                  <a:pt x="23184" y="10372"/>
                </a:cubicBezTo>
                <a:cubicBezTo>
                  <a:pt x="23185" y="10358"/>
                  <a:pt x="23185" y="10344"/>
                  <a:pt x="23186" y="10331"/>
                </a:cubicBezTo>
                <a:close/>
                <a:moveTo>
                  <a:pt x="27597" y="9278"/>
                </a:moveTo>
                <a:cubicBezTo>
                  <a:pt x="27608" y="9369"/>
                  <a:pt x="27617" y="9461"/>
                  <a:pt x="27625" y="9553"/>
                </a:cubicBezTo>
                <a:cubicBezTo>
                  <a:pt x="27634" y="9645"/>
                  <a:pt x="27641" y="9739"/>
                  <a:pt x="27647" y="9832"/>
                </a:cubicBezTo>
                <a:cubicBezTo>
                  <a:pt x="27659" y="10054"/>
                  <a:pt x="27668" y="10290"/>
                  <a:pt x="27664" y="10525"/>
                </a:cubicBezTo>
                <a:cubicBezTo>
                  <a:pt x="27661" y="10710"/>
                  <a:pt x="27654" y="10895"/>
                  <a:pt x="27642" y="11080"/>
                </a:cubicBezTo>
                <a:cubicBezTo>
                  <a:pt x="27629" y="11267"/>
                  <a:pt x="27612" y="11454"/>
                  <a:pt x="27588" y="11640"/>
                </a:cubicBezTo>
                <a:cubicBezTo>
                  <a:pt x="27577" y="11732"/>
                  <a:pt x="27563" y="11824"/>
                  <a:pt x="27549" y="11916"/>
                </a:cubicBezTo>
                <a:cubicBezTo>
                  <a:pt x="27545" y="11934"/>
                  <a:pt x="27542" y="11951"/>
                  <a:pt x="27540" y="11969"/>
                </a:cubicBezTo>
                <a:cubicBezTo>
                  <a:pt x="27460" y="11787"/>
                  <a:pt x="27377" y="11607"/>
                  <a:pt x="27286" y="11432"/>
                </a:cubicBezTo>
                <a:cubicBezTo>
                  <a:pt x="27249" y="11361"/>
                  <a:pt x="27211" y="11291"/>
                  <a:pt x="27172" y="11220"/>
                </a:cubicBezTo>
                <a:cubicBezTo>
                  <a:pt x="27154" y="11186"/>
                  <a:pt x="27134" y="11150"/>
                  <a:pt x="27115" y="11115"/>
                </a:cubicBezTo>
                <a:cubicBezTo>
                  <a:pt x="27044" y="10999"/>
                  <a:pt x="26974" y="10881"/>
                  <a:pt x="26903" y="10764"/>
                </a:cubicBezTo>
                <a:cubicBezTo>
                  <a:pt x="26857" y="10686"/>
                  <a:pt x="26810" y="10608"/>
                  <a:pt x="26763" y="10530"/>
                </a:cubicBezTo>
                <a:cubicBezTo>
                  <a:pt x="26761" y="10528"/>
                  <a:pt x="26759" y="10524"/>
                  <a:pt x="26757" y="10522"/>
                </a:cubicBezTo>
                <a:cubicBezTo>
                  <a:pt x="26678" y="10409"/>
                  <a:pt x="26600" y="10295"/>
                  <a:pt x="26520" y="10182"/>
                </a:cubicBezTo>
                <a:cubicBezTo>
                  <a:pt x="26474" y="10118"/>
                  <a:pt x="26429" y="10052"/>
                  <a:pt x="26383" y="9986"/>
                </a:cubicBezTo>
                <a:cubicBezTo>
                  <a:pt x="26503" y="9934"/>
                  <a:pt x="26622" y="9880"/>
                  <a:pt x="26739" y="9822"/>
                </a:cubicBezTo>
                <a:cubicBezTo>
                  <a:pt x="26815" y="9786"/>
                  <a:pt x="26891" y="9750"/>
                  <a:pt x="26965" y="9711"/>
                </a:cubicBezTo>
                <a:cubicBezTo>
                  <a:pt x="27070" y="9655"/>
                  <a:pt x="27177" y="9599"/>
                  <a:pt x="27275" y="9532"/>
                </a:cubicBezTo>
                <a:cubicBezTo>
                  <a:pt x="27338" y="9489"/>
                  <a:pt x="27417" y="9437"/>
                  <a:pt x="27475" y="9387"/>
                </a:cubicBezTo>
                <a:cubicBezTo>
                  <a:pt x="27520" y="9347"/>
                  <a:pt x="27558" y="9315"/>
                  <a:pt x="27597" y="9278"/>
                </a:cubicBezTo>
                <a:close/>
                <a:moveTo>
                  <a:pt x="32192" y="10165"/>
                </a:moveTo>
                <a:cubicBezTo>
                  <a:pt x="32219" y="10276"/>
                  <a:pt x="32243" y="10388"/>
                  <a:pt x="32267" y="10499"/>
                </a:cubicBezTo>
                <a:cubicBezTo>
                  <a:pt x="32292" y="10628"/>
                  <a:pt x="32317" y="10757"/>
                  <a:pt x="32332" y="10888"/>
                </a:cubicBezTo>
                <a:cubicBezTo>
                  <a:pt x="32333" y="10897"/>
                  <a:pt x="32334" y="10906"/>
                  <a:pt x="32336" y="10917"/>
                </a:cubicBezTo>
                <a:cubicBezTo>
                  <a:pt x="32324" y="10935"/>
                  <a:pt x="32314" y="10954"/>
                  <a:pt x="32302" y="10972"/>
                </a:cubicBezTo>
                <a:cubicBezTo>
                  <a:pt x="32235" y="11074"/>
                  <a:pt x="32167" y="11174"/>
                  <a:pt x="32093" y="11270"/>
                </a:cubicBezTo>
                <a:cubicBezTo>
                  <a:pt x="32045" y="11335"/>
                  <a:pt x="31994" y="11398"/>
                  <a:pt x="31943" y="11461"/>
                </a:cubicBezTo>
                <a:cubicBezTo>
                  <a:pt x="31870" y="11547"/>
                  <a:pt x="31792" y="11641"/>
                  <a:pt x="31705" y="11729"/>
                </a:cubicBezTo>
                <a:cubicBezTo>
                  <a:pt x="31647" y="11789"/>
                  <a:pt x="31588" y="11848"/>
                  <a:pt x="31528" y="11905"/>
                </a:cubicBezTo>
                <a:cubicBezTo>
                  <a:pt x="31407" y="12017"/>
                  <a:pt x="31285" y="12127"/>
                  <a:pt x="31156" y="12230"/>
                </a:cubicBezTo>
                <a:cubicBezTo>
                  <a:pt x="31077" y="12292"/>
                  <a:pt x="30998" y="12353"/>
                  <a:pt x="30917" y="12413"/>
                </a:cubicBezTo>
                <a:cubicBezTo>
                  <a:pt x="30920" y="12374"/>
                  <a:pt x="30923" y="12335"/>
                  <a:pt x="30926" y="12297"/>
                </a:cubicBezTo>
                <a:cubicBezTo>
                  <a:pt x="30931" y="12199"/>
                  <a:pt x="30936" y="12097"/>
                  <a:pt x="30936" y="11999"/>
                </a:cubicBezTo>
                <a:cubicBezTo>
                  <a:pt x="30936" y="11880"/>
                  <a:pt x="30936" y="11761"/>
                  <a:pt x="30930" y="11642"/>
                </a:cubicBezTo>
                <a:cubicBezTo>
                  <a:pt x="30926" y="11561"/>
                  <a:pt x="30922" y="11472"/>
                  <a:pt x="30914" y="11391"/>
                </a:cubicBezTo>
                <a:cubicBezTo>
                  <a:pt x="30908" y="11343"/>
                  <a:pt x="30904" y="11296"/>
                  <a:pt x="30899" y="11247"/>
                </a:cubicBezTo>
                <a:cubicBezTo>
                  <a:pt x="30921" y="11226"/>
                  <a:pt x="30943" y="11204"/>
                  <a:pt x="30966" y="11184"/>
                </a:cubicBezTo>
                <a:cubicBezTo>
                  <a:pt x="31278" y="10896"/>
                  <a:pt x="31602" y="10623"/>
                  <a:pt x="31936" y="10362"/>
                </a:cubicBezTo>
                <a:cubicBezTo>
                  <a:pt x="32020" y="10297"/>
                  <a:pt x="32106" y="10231"/>
                  <a:pt x="32192" y="10165"/>
                </a:cubicBezTo>
                <a:close/>
                <a:moveTo>
                  <a:pt x="24623" y="10447"/>
                </a:moveTo>
                <a:lnTo>
                  <a:pt x="24623" y="10447"/>
                </a:lnTo>
                <a:cubicBezTo>
                  <a:pt x="24617" y="10474"/>
                  <a:pt x="24612" y="10502"/>
                  <a:pt x="24607" y="10530"/>
                </a:cubicBezTo>
                <a:cubicBezTo>
                  <a:pt x="24559" y="10790"/>
                  <a:pt x="24515" y="11051"/>
                  <a:pt x="24485" y="11314"/>
                </a:cubicBezTo>
                <a:cubicBezTo>
                  <a:pt x="24455" y="11583"/>
                  <a:pt x="24430" y="11852"/>
                  <a:pt x="24419" y="12122"/>
                </a:cubicBezTo>
                <a:cubicBezTo>
                  <a:pt x="24415" y="12249"/>
                  <a:pt x="24410" y="12375"/>
                  <a:pt x="24409" y="12502"/>
                </a:cubicBezTo>
                <a:cubicBezTo>
                  <a:pt x="24403" y="12494"/>
                  <a:pt x="24398" y="12486"/>
                  <a:pt x="24393" y="12478"/>
                </a:cubicBezTo>
                <a:cubicBezTo>
                  <a:pt x="24351" y="12416"/>
                  <a:pt x="24307" y="12343"/>
                  <a:pt x="24266" y="12267"/>
                </a:cubicBezTo>
                <a:cubicBezTo>
                  <a:pt x="24225" y="12194"/>
                  <a:pt x="24187" y="12120"/>
                  <a:pt x="24152" y="12045"/>
                </a:cubicBezTo>
                <a:cubicBezTo>
                  <a:pt x="24097" y="11926"/>
                  <a:pt x="24043" y="11806"/>
                  <a:pt x="23999" y="11684"/>
                </a:cubicBezTo>
                <a:cubicBezTo>
                  <a:pt x="23970" y="11604"/>
                  <a:pt x="23943" y="11524"/>
                  <a:pt x="23916" y="11443"/>
                </a:cubicBezTo>
                <a:cubicBezTo>
                  <a:pt x="23886" y="11344"/>
                  <a:pt x="23855" y="11240"/>
                  <a:pt x="23827" y="11135"/>
                </a:cubicBezTo>
                <a:cubicBezTo>
                  <a:pt x="23861" y="11063"/>
                  <a:pt x="23893" y="10991"/>
                  <a:pt x="23923" y="10917"/>
                </a:cubicBezTo>
                <a:cubicBezTo>
                  <a:pt x="23984" y="10770"/>
                  <a:pt x="24045" y="10622"/>
                  <a:pt x="24100" y="10472"/>
                </a:cubicBezTo>
                <a:cubicBezTo>
                  <a:pt x="24126" y="10473"/>
                  <a:pt x="24152" y="10473"/>
                  <a:pt x="24178" y="10473"/>
                </a:cubicBezTo>
                <a:cubicBezTo>
                  <a:pt x="24223" y="10473"/>
                  <a:pt x="24269" y="10472"/>
                  <a:pt x="24313" y="10470"/>
                </a:cubicBezTo>
                <a:cubicBezTo>
                  <a:pt x="24402" y="10464"/>
                  <a:pt x="24493" y="10461"/>
                  <a:pt x="24581" y="10451"/>
                </a:cubicBezTo>
                <a:cubicBezTo>
                  <a:pt x="24595" y="10450"/>
                  <a:pt x="24609" y="10448"/>
                  <a:pt x="24623" y="10447"/>
                </a:cubicBezTo>
                <a:close/>
                <a:moveTo>
                  <a:pt x="34967" y="8358"/>
                </a:moveTo>
                <a:cubicBezTo>
                  <a:pt x="34967" y="8364"/>
                  <a:pt x="34966" y="8368"/>
                  <a:pt x="34966" y="8373"/>
                </a:cubicBezTo>
                <a:cubicBezTo>
                  <a:pt x="34964" y="8501"/>
                  <a:pt x="34958" y="8628"/>
                  <a:pt x="34950" y="8755"/>
                </a:cubicBezTo>
                <a:cubicBezTo>
                  <a:pt x="34936" y="8929"/>
                  <a:pt x="34921" y="9105"/>
                  <a:pt x="34896" y="9279"/>
                </a:cubicBezTo>
                <a:cubicBezTo>
                  <a:pt x="34871" y="9452"/>
                  <a:pt x="34844" y="9625"/>
                  <a:pt x="34813" y="9798"/>
                </a:cubicBezTo>
                <a:lnTo>
                  <a:pt x="34813" y="9799"/>
                </a:lnTo>
                <a:cubicBezTo>
                  <a:pt x="34813" y="9800"/>
                  <a:pt x="34811" y="9801"/>
                  <a:pt x="34811" y="9804"/>
                </a:cubicBezTo>
                <a:cubicBezTo>
                  <a:pt x="34763" y="10056"/>
                  <a:pt x="34707" y="10312"/>
                  <a:pt x="34640" y="10563"/>
                </a:cubicBezTo>
                <a:cubicBezTo>
                  <a:pt x="34606" y="10695"/>
                  <a:pt x="34571" y="10827"/>
                  <a:pt x="34532" y="10957"/>
                </a:cubicBezTo>
                <a:cubicBezTo>
                  <a:pt x="34505" y="11046"/>
                  <a:pt x="34478" y="11135"/>
                  <a:pt x="34449" y="11224"/>
                </a:cubicBezTo>
                <a:cubicBezTo>
                  <a:pt x="34377" y="11435"/>
                  <a:pt x="34300" y="11656"/>
                  <a:pt x="34211" y="11873"/>
                </a:cubicBezTo>
                <a:cubicBezTo>
                  <a:pt x="34158" y="12002"/>
                  <a:pt x="34105" y="12133"/>
                  <a:pt x="34048" y="12262"/>
                </a:cubicBezTo>
                <a:cubicBezTo>
                  <a:pt x="34011" y="12346"/>
                  <a:pt x="33973" y="12430"/>
                  <a:pt x="33935" y="12513"/>
                </a:cubicBezTo>
                <a:lnTo>
                  <a:pt x="33933" y="12517"/>
                </a:lnTo>
                <a:cubicBezTo>
                  <a:pt x="33933" y="12517"/>
                  <a:pt x="33931" y="12518"/>
                  <a:pt x="33931" y="12518"/>
                </a:cubicBezTo>
                <a:cubicBezTo>
                  <a:pt x="33898" y="12589"/>
                  <a:pt x="33864" y="12660"/>
                  <a:pt x="33830" y="12731"/>
                </a:cubicBezTo>
                <a:cubicBezTo>
                  <a:pt x="33824" y="12640"/>
                  <a:pt x="33819" y="12550"/>
                  <a:pt x="33810" y="12458"/>
                </a:cubicBezTo>
                <a:cubicBezTo>
                  <a:pt x="33796" y="12323"/>
                  <a:pt x="33780" y="12189"/>
                  <a:pt x="33761" y="12054"/>
                </a:cubicBezTo>
                <a:cubicBezTo>
                  <a:pt x="33728" y="11827"/>
                  <a:pt x="33690" y="11600"/>
                  <a:pt x="33639" y="11376"/>
                </a:cubicBezTo>
                <a:cubicBezTo>
                  <a:pt x="33580" y="11118"/>
                  <a:pt x="33515" y="10860"/>
                  <a:pt x="33431" y="10608"/>
                </a:cubicBezTo>
                <a:cubicBezTo>
                  <a:pt x="33391" y="10487"/>
                  <a:pt x="33351" y="10366"/>
                  <a:pt x="33306" y="10247"/>
                </a:cubicBezTo>
                <a:cubicBezTo>
                  <a:pt x="33276" y="10166"/>
                  <a:pt x="33244" y="10086"/>
                  <a:pt x="33212" y="10008"/>
                </a:cubicBezTo>
                <a:cubicBezTo>
                  <a:pt x="33196" y="9968"/>
                  <a:pt x="33180" y="9928"/>
                  <a:pt x="33162" y="9889"/>
                </a:cubicBezTo>
                <a:cubicBezTo>
                  <a:pt x="33114" y="9780"/>
                  <a:pt x="33063" y="9673"/>
                  <a:pt x="33011" y="9566"/>
                </a:cubicBezTo>
                <a:cubicBezTo>
                  <a:pt x="33325" y="9346"/>
                  <a:pt x="33644" y="9133"/>
                  <a:pt x="33971" y="8932"/>
                </a:cubicBezTo>
                <a:cubicBezTo>
                  <a:pt x="34165" y="8812"/>
                  <a:pt x="34361" y="8695"/>
                  <a:pt x="34560" y="8583"/>
                </a:cubicBezTo>
                <a:cubicBezTo>
                  <a:pt x="34695" y="8507"/>
                  <a:pt x="34831" y="8432"/>
                  <a:pt x="34967" y="8358"/>
                </a:cubicBezTo>
                <a:close/>
                <a:moveTo>
                  <a:pt x="21066" y="8674"/>
                </a:moveTo>
                <a:cubicBezTo>
                  <a:pt x="21071" y="8682"/>
                  <a:pt x="21075" y="8690"/>
                  <a:pt x="21081" y="8697"/>
                </a:cubicBezTo>
                <a:cubicBezTo>
                  <a:pt x="21117" y="8754"/>
                  <a:pt x="21154" y="8812"/>
                  <a:pt x="21192" y="8867"/>
                </a:cubicBezTo>
                <a:cubicBezTo>
                  <a:pt x="21105" y="9264"/>
                  <a:pt x="21035" y="9664"/>
                  <a:pt x="20992" y="10068"/>
                </a:cubicBezTo>
                <a:cubicBezTo>
                  <a:pt x="20962" y="10358"/>
                  <a:pt x="20937" y="10649"/>
                  <a:pt x="20930" y="10941"/>
                </a:cubicBezTo>
                <a:cubicBezTo>
                  <a:pt x="20924" y="11223"/>
                  <a:pt x="20924" y="11506"/>
                  <a:pt x="20941" y="11787"/>
                </a:cubicBezTo>
                <a:cubicBezTo>
                  <a:pt x="20955" y="12028"/>
                  <a:pt x="20971" y="12268"/>
                  <a:pt x="21000" y="12508"/>
                </a:cubicBezTo>
                <a:cubicBezTo>
                  <a:pt x="21018" y="12649"/>
                  <a:pt x="21035" y="12790"/>
                  <a:pt x="21057" y="12931"/>
                </a:cubicBezTo>
                <a:cubicBezTo>
                  <a:pt x="21060" y="12950"/>
                  <a:pt x="21064" y="12970"/>
                  <a:pt x="21067" y="12988"/>
                </a:cubicBezTo>
                <a:cubicBezTo>
                  <a:pt x="21034" y="12915"/>
                  <a:pt x="21000" y="12841"/>
                  <a:pt x="20969" y="12764"/>
                </a:cubicBezTo>
                <a:cubicBezTo>
                  <a:pt x="20968" y="12759"/>
                  <a:pt x="20967" y="12753"/>
                  <a:pt x="20966" y="12746"/>
                </a:cubicBezTo>
                <a:cubicBezTo>
                  <a:pt x="20956" y="12701"/>
                  <a:pt x="20947" y="12656"/>
                  <a:pt x="20938" y="12611"/>
                </a:cubicBezTo>
                <a:cubicBezTo>
                  <a:pt x="20896" y="12393"/>
                  <a:pt x="20856" y="12172"/>
                  <a:pt x="20826" y="11951"/>
                </a:cubicBezTo>
                <a:cubicBezTo>
                  <a:pt x="20808" y="11822"/>
                  <a:pt x="20791" y="11694"/>
                  <a:pt x="20778" y="11565"/>
                </a:cubicBezTo>
                <a:cubicBezTo>
                  <a:pt x="20770" y="11477"/>
                  <a:pt x="20763" y="11389"/>
                  <a:pt x="20758" y="11301"/>
                </a:cubicBezTo>
                <a:cubicBezTo>
                  <a:pt x="20748" y="11130"/>
                  <a:pt x="20740" y="10959"/>
                  <a:pt x="20740" y="10789"/>
                </a:cubicBezTo>
                <a:cubicBezTo>
                  <a:pt x="20761" y="10671"/>
                  <a:pt x="20781" y="10553"/>
                  <a:pt x="20799" y="10434"/>
                </a:cubicBezTo>
                <a:cubicBezTo>
                  <a:pt x="20840" y="10177"/>
                  <a:pt x="20873" y="9918"/>
                  <a:pt x="20900" y="9658"/>
                </a:cubicBezTo>
                <a:cubicBezTo>
                  <a:pt x="20905" y="9611"/>
                  <a:pt x="20910" y="9563"/>
                  <a:pt x="20914" y="9515"/>
                </a:cubicBezTo>
                <a:cubicBezTo>
                  <a:pt x="20916" y="9467"/>
                  <a:pt x="20919" y="9420"/>
                  <a:pt x="20922" y="9373"/>
                </a:cubicBezTo>
                <a:cubicBezTo>
                  <a:pt x="20925" y="9324"/>
                  <a:pt x="20927" y="9276"/>
                  <a:pt x="20931" y="9227"/>
                </a:cubicBezTo>
                <a:cubicBezTo>
                  <a:pt x="20951" y="9164"/>
                  <a:pt x="20969" y="9100"/>
                  <a:pt x="20985" y="9036"/>
                </a:cubicBezTo>
                <a:cubicBezTo>
                  <a:pt x="21005" y="8961"/>
                  <a:pt x="21023" y="8885"/>
                  <a:pt x="21039" y="8809"/>
                </a:cubicBezTo>
                <a:cubicBezTo>
                  <a:pt x="21046" y="8772"/>
                  <a:pt x="21054" y="8734"/>
                  <a:pt x="21061" y="8696"/>
                </a:cubicBezTo>
                <a:cubicBezTo>
                  <a:pt x="21063" y="8689"/>
                  <a:pt x="21064" y="8681"/>
                  <a:pt x="21066" y="8674"/>
                </a:cubicBezTo>
                <a:close/>
                <a:moveTo>
                  <a:pt x="30736" y="11404"/>
                </a:moveTo>
                <a:cubicBezTo>
                  <a:pt x="30743" y="11484"/>
                  <a:pt x="30750" y="11563"/>
                  <a:pt x="30755" y="11643"/>
                </a:cubicBezTo>
                <a:cubicBezTo>
                  <a:pt x="30760" y="11762"/>
                  <a:pt x="30766" y="11880"/>
                  <a:pt x="30765" y="11999"/>
                </a:cubicBezTo>
                <a:cubicBezTo>
                  <a:pt x="30766" y="12095"/>
                  <a:pt x="30765" y="12189"/>
                  <a:pt x="30762" y="12284"/>
                </a:cubicBezTo>
                <a:cubicBezTo>
                  <a:pt x="30759" y="12333"/>
                  <a:pt x="30757" y="12380"/>
                  <a:pt x="30755" y="12427"/>
                </a:cubicBezTo>
                <a:cubicBezTo>
                  <a:pt x="30753" y="12455"/>
                  <a:pt x="30751" y="12494"/>
                  <a:pt x="30749" y="12533"/>
                </a:cubicBezTo>
                <a:cubicBezTo>
                  <a:pt x="30616" y="12626"/>
                  <a:pt x="30482" y="12715"/>
                  <a:pt x="30345" y="12798"/>
                </a:cubicBezTo>
                <a:cubicBezTo>
                  <a:pt x="30203" y="12883"/>
                  <a:pt x="30058" y="12965"/>
                  <a:pt x="29913" y="13045"/>
                </a:cubicBezTo>
                <a:cubicBezTo>
                  <a:pt x="29833" y="13085"/>
                  <a:pt x="29753" y="13127"/>
                  <a:pt x="29673" y="13166"/>
                </a:cubicBezTo>
                <a:cubicBezTo>
                  <a:pt x="29735" y="13088"/>
                  <a:pt x="29795" y="13008"/>
                  <a:pt x="29853" y="12927"/>
                </a:cubicBezTo>
                <a:cubicBezTo>
                  <a:pt x="29928" y="12822"/>
                  <a:pt x="29999" y="12717"/>
                  <a:pt x="30070" y="12609"/>
                </a:cubicBezTo>
                <a:cubicBezTo>
                  <a:pt x="30116" y="12539"/>
                  <a:pt x="30161" y="12465"/>
                  <a:pt x="30204" y="12391"/>
                </a:cubicBezTo>
                <a:cubicBezTo>
                  <a:pt x="30264" y="12287"/>
                  <a:pt x="30324" y="12182"/>
                  <a:pt x="30377" y="12073"/>
                </a:cubicBezTo>
                <a:cubicBezTo>
                  <a:pt x="30467" y="11889"/>
                  <a:pt x="30554" y="11704"/>
                  <a:pt x="30625" y="11513"/>
                </a:cubicBezTo>
                <a:cubicBezTo>
                  <a:pt x="30662" y="11476"/>
                  <a:pt x="30699" y="11440"/>
                  <a:pt x="30736" y="11404"/>
                </a:cubicBezTo>
                <a:close/>
                <a:moveTo>
                  <a:pt x="36873" y="7560"/>
                </a:moveTo>
                <a:lnTo>
                  <a:pt x="36873" y="7562"/>
                </a:lnTo>
                <a:cubicBezTo>
                  <a:pt x="36869" y="7691"/>
                  <a:pt x="36863" y="7822"/>
                  <a:pt x="36855" y="7951"/>
                </a:cubicBezTo>
                <a:cubicBezTo>
                  <a:pt x="36843" y="8116"/>
                  <a:pt x="36826" y="8290"/>
                  <a:pt x="36802" y="8462"/>
                </a:cubicBezTo>
                <a:cubicBezTo>
                  <a:pt x="36791" y="8547"/>
                  <a:pt x="36778" y="8633"/>
                  <a:pt x="36763" y="8717"/>
                </a:cubicBezTo>
                <a:cubicBezTo>
                  <a:pt x="36749" y="8801"/>
                  <a:pt x="36734" y="8885"/>
                  <a:pt x="36718" y="8970"/>
                </a:cubicBezTo>
                <a:cubicBezTo>
                  <a:pt x="36681" y="9148"/>
                  <a:pt x="36642" y="9325"/>
                  <a:pt x="36592" y="9501"/>
                </a:cubicBezTo>
                <a:cubicBezTo>
                  <a:pt x="36555" y="9633"/>
                  <a:pt x="36516" y="9763"/>
                  <a:pt x="36474" y="9894"/>
                </a:cubicBezTo>
                <a:cubicBezTo>
                  <a:pt x="36400" y="10112"/>
                  <a:pt x="36325" y="10328"/>
                  <a:pt x="36239" y="10540"/>
                </a:cubicBezTo>
                <a:cubicBezTo>
                  <a:pt x="36186" y="10668"/>
                  <a:pt x="36134" y="10797"/>
                  <a:pt x="36076" y="10923"/>
                </a:cubicBezTo>
                <a:cubicBezTo>
                  <a:pt x="36040" y="11005"/>
                  <a:pt x="36002" y="11087"/>
                  <a:pt x="35963" y="11167"/>
                </a:cubicBezTo>
                <a:lnTo>
                  <a:pt x="35963" y="11168"/>
                </a:lnTo>
                <a:cubicBezTo>
                  <a:pt x="35899" y="11248"/>
                  <a:pt x="35836" y="11327"/>
                  <a:pt x="35771" y="11404"/>
                </a:cubicBezTo>
                <a:cubicBezTo>
                  <a:pt x="35544" y="11674"/>
                  <a:pt x="35309" y="11939"/>
                  <a:pt x="35065" y="12194"/>
                </a:cubicBezTo>
                <a:cubicBezTo>
                  <a:pt x="34943" y="12322"/>
                  <a:pt x="34819" y="12449"/>
                  <a:pt x="34692" y="12573"/>
                </a:cubicBezTo>
                <a:cubicBezTo>
                  <a:pt x="34599" y="12664"/>
                  <a:pt x="34504" y="12754"/>
                  <a:pt x="34410" y="12843"/>
                </a:cubicBezTo>
                <a:cubicBezTo>
                  <a:pt x="34222" y="13016"/>
                  <a:pt x="34030" y="13189"/>
                  <a:pt x="33832" y="13357"/>
                </a:cubicBezTo>
                <a:cubicBezTo>
                  <a:pt x="33837" y="13260"/>
                  <a:pt x="33839" y="13162"/>
                  <a:pt x="33839" y="13065"/>
                </a:cubicBezTo>
                <a:cubicBezTo>
                  <a:pt x="33922" y="12906"/>
                  <a:pt x="34004" y="12747"/>
                  <a:pt x="34079" y="12584"/>
                </a:cubicBezTo>
                <a:cubicBezTo>
                  <a:pt x="34300" y="12115"/>
                  <a:pt x="34501" y="11634"/>
                  <a:pt x="34654" y="11138"/>
                </a:cubicBezTo>
                <a:cubicBezTo>
                  <a:pt x="34748" y="10838"/>
                  <a:pt x="34831" y="10536"/>
                  <a:pt x="34897" y="10228"/>
                </a:cubicBezTo>
                <a:cubicBezTo>
                  <a:pt x="34944" y="10009"/>
                  <a:pt x="34989" y="9789"/>
                  <a:pt x="35023" y="9566"/>
                </a:cubicBezTo>
                <a:cubicBezTo>
                  <a:pt x="35086" y="9140"/>
                  <a:pt x="35123" y="8709"/>
                  <a:pt x="35117" y="8278"/>
                </a:cubicBezTo>
                <a:cubicBezTo>
                  <a:pt x="35299" y="8183"/>
                  <a:pt x="35481" y="8092"/>
                  <a:pt x="35669" y="8009"/>
                </a:cubicBezTo>
                <a:cubicBezTo>
                  <a:pt x="35861" y="7926"/>
                  <a:pt x="36053" y="7846"/>
                  <a:pt x="36248" y="7772"/>
                </a:cubicBezTo>
                <a:cubicBezTo>
                  <a:pt x="36455" y="7696"/>
                  <a:pt x="36662" y="7624"/>
                  <a:pt x="36873" y="7560"/>
                </a:cubicBezTo>
                <a:close/>
                <a:moveTo>
                  <a:pt x="21321" y="9045"/>
                </a:moveTo>
                <a:cubicBezTo>
                  <a:pt x="21363" y="9099"/>
                  <a:pt x="21406" y="9153"/>
                  <a:pt x="21449" y="9204"/>
                </a:cubicBezTo>
                <a:cubicBezTo>
                  <a:pt x="21501" y="9265"/>
                  <a:pt x="21556" y="9325"/>
                  <a:pt x="21612" y="9383"/>
                </a:cubicBezTo>
                <a:cubicBezTo>
                  <a:pt x="21640" y="9412"/>
                  <a:pt x="21668" y="9440"/>
                  <a:pt x="21695" y="9467"/>
                </a:cubicBezTo>
                <a:cubicBezTo>
                  <a:pt x="21754" y="9526"/>
                  <a:pt x="21821" y="9585"/>
                  <a:pt x="21886" y="9636"/>
                </a:cubicBezTo>
                <a:cubicBezTo>
                  <a:pt x="21947" y="9685"/>
                  <a:pt x="22008" y="9733"/>
                  <a:pt x="22072" y="9778"/>
                </a:cubicBezTo>
                <a:cubicBezTo>
                  <a:pt x="22071" y="9779"/>
                  <a:pt x="22070" y="9782"/>
                  <a:pt x="22070" y="9783"/>
                </a:cubicBezTo>
                <a:cubicBezTo>
                  <a:pt x="22015" y="9909"/>
                  <a:pt x="21962" y="10034"/>
                  <a:pt x="21915" y="10163"/>
                </a:cubicBezTo>
                <a:cubicBezTo>
                  <a:pt x="21837" y="10372"/>
                  <a:pt x="21763" y="10582"/>
                  <a:pt x="21702" y="10797"/>
                </a:cubicBezTo>
                <a:cubicBezTo>
                  <a:pt x="21631" y="11047"/>
                  <a:pt x="21566" y="11300"/>
                  <a:pt x="21515" y="11555"/>
                </a:cubicBezTo>
                <a:cubicBezTo>
                  <a:pt x="21464" y="11816"/>
                  <a:pt x="21418" y="12080"/>
                  <a:pt x="21388" y="12343"/>
                </a:cubicBezTo>
                <a:cubicBezTo>
                  <a:pt x="21364" y="12562"/>
                  <a:pt x="21342" y="12783"/>
                  <a:pt x="21330" y="13003"/>
                </a:cubicBezTo>
                <a:cubicBezTo>
                  <a:pt x="21324" y="13136"/>
                  <a:pt x="21318" y="13270"/>
                  <a:pt x="21315" y="13404"/>
                </a:cubicBezTo>
                <a:cubicBezTo>
                  <a:pt x="21299" y="13330"/>
                  <a:pt x="21284" y="13256"/>
                  <a:pt x="21270" y="13181"/>
                </a:cubicBezTo>
                <a:cubicBezTo>
                  <a:pt x="21228" y="12950"/>
                  <a:pt x="21190" y="12718"/>
                  <a:pt x="21163" y="12484"/>
                </a:cubicBezTo>
                <a:cubicBezTo>
                  <a:pt x="21142" y="12297"/>
                  <a:pt x="21125" y="12108"/>
                  <a:pt x="21112" y="11920"/>
                </a:cubicBezTo>
                <a:cubicBezTo>
                  <a:pt x="21099" y="11688"/>
                  <a:pt x="21090" y="11456"/>
                  <a:pt x="21093" y="11223"/>
                </a:cubicBezTo>
                <a:cubicBezTo>
                  <a:pt x="21094" y="11081"/>
                  <a:pt x="21095" y="10940"/>
                  <a:pt x="21102" y="10798"/>
                </a:cubicBezTo>
                <a:cubicBezTo>
                  <a:pt x="21106" y="10702"/>
                  <a:pt x="21111" y="10607"/>
                  <a:pt x="21118" y="10511"/>
                </a:cubicBezTo>
                <a:cubicBezTo>
                  <a:pt x="21135" y="10283"/>
                  <a:pt x="21156" y="10043"/>
                  <a:pt x="21191" y="9805"/>
                </a:cubicBezTo>
                <a:cubicBezTo>
                  <a:pt x="21217" y="9614"/>
                  <a:pt x="21248" y="9424"/>
                  <a:pt x="21283" y="9233"/>
                </a:cubicBezTo>
                <a:lnTo>
                  <a:pt x="21283" y="9234"/>
                </a:lnTo>
                <a:cubicBezTo>
                  <a:pt x="21296" y="9171"/>
                  <a:pt x="21309" y="9107"/>
                  <a:pt x="21321" y="9045"/>
                </a:cubicBezTo>
                <a:close/>
                <a:moveTo>
                  <a:pt x="30318" y="11824"/>
                </a:moveTo>
                <a:cubicBezTo>
                  <a:pt x="30309" y="11844"/>
                  <a:pt x="30301" y="11863"/>
                  <a:pt x="30292" y="11882"/>
                </a:cubicBezTo>
                <a:cubicBezTo>
                  <a:pt x="30237" y="11988"/>
                  <a:pt x="30183" y="12096"/>
                  <a:pt x="30122" y="12199"/>
                </a:cubicBezTo>
                <a:cubicBezTo>
                  <a:pt x="30083" y="12266"/>
                  <a:pt x="30042" y="12333"/>
                  <a:pt x="30001" y="12397"/>
                </a:cubicBezTo>
                <a:cubicBezTo>
                  <a:pt x="29909" y="12539"/>
                  <a:pt x="29815" y="12679"/>
                  <a:pt x="29714" y="12813"/>
                </a:cubicBezTo>
                <a:cubicBezTo>
                  <a:pt x="29659" y="12888"/>
                  <a:pt x="29602" y="12963"/>
                  <a:pt x="29544" y="13036"/>
                </a:cubicBezTo>
                <a:cubicBezTo>
                  <a:pt x="29488" y="13107"/>
                  <a:pt x="29431" y="13178"/>
                  <a:pt x="29372" y="13248"/>
                </a:cubicBezTo>
                <a:cubicBezTo>
                  <a:pt x="29350" y="13274"/>
                  <a:pt x="29325" y="13304"/>
                  <a:pt x="29300" y="13335"/>
                </a:cubicBezTo>
                <a:cubicBezTo>
                  <a:pt x="29278" y="13343"/>
                  <a:pt x="29256" y="13352"/>
                  <a:pt x="29234" y="13361"/>
                </a:cubicBezTo>
                <a:cubicBezTo>
                  <a:pt x="29159" y="13391"/>
                  <a:pt x="29085" y="13420"/>
                  <a:pt x="29010" y="13448"/>
                </a:cubicBezTo>
                <a:cubicBezTo>
                  <a:pt x="29004" y="13450"/>
                  <a:pt x="28999" y="13452"/>
                  <a:pt x="28995" y="13454"/>
                </a:cubicBezTo>
                <a:cubicBezTo>
                  <a:pt x="29056" y="13365"/>
                  <a:pt x="29119" y="13277"/>
                  <a:pt x="29184" y="13191"/>
                </a:cubicBezTo>
                <a:cubicBezTo>
                  <a:pt x="29370" y="12942"/>
                  <a:pt x="29559" y="12697"/>
                  <a:pt x="29756" y="12458"/>
                </a:cubicBezTo>
                <a:cubicBezTo>
                  <a:pt x="29932" y="12248"/>
                  <a:pt x="30119" y="12031"/>
                  <a:pt x="30318" y="11824"/>
                </a:cubicBezTo>
                <a:close/>
                <a:moveTo>
                  <a:pt x="20538" y="7368"/>
                </a:moveTo>
                <a:cubicBezTo>
                  <a:pt x="20543" y="7393"/>
                  <a:pt x="20549" y="7419"/>
                  <a:pt x="20554" y="7444"/>
                </a:cubicBezTo>
                <a:cubicBezTo>
                  <a:pt x="20513" y="7637"/>
                  <a:pt x="20474" y="7830"/>
                  <a:pt x="20442" y="8025"/>
                </a:cubicBezTo>
                <a:cubicBezTo>
                  <a:pt x="20393" y="8332"/>
                  <a:pt x="20350" y="8642"/>
                  <a:pt x="20325" y="8951"/>
                </a:cubicBezTo>
                <a:cubicBezTo>
                  <a:pt x="20306" y="9187"/>
                  <a:pt x="20290" y="9422"/>
                  <a:pt x="20285" y="9658"/>
                </a:cubicBezTo>
                <a:cubicBezTo>
                  <a:pt x="20285" y="9670"/>
                  <a:pt x="20285" y="9681"/>
                  <a:pt x="20285" y="9692"/>
                </a:cubicBezTo>
                <a:cubicBezTo>
                  <a:pt x="20276" y="9757"/>
                  <a:pt x="20267" y="9823"/>
                  <a:pt x="20260" y="9889"/>
                </a:cubicBezTo>
                <a:cubicBezTo>
                  <a:pt x="20235" y="10093"/>
                  <a:pt x="20213" y="10299"/>
                  <a:pt x="20195" y="10504"/>
                </a:cubicBezTo>
                <a:cubicBezTo>
                  <a:pt x="20179" y="10536"/>
                  <a:pt x="20162" y="10566"/>
                  <a:pt x="20146" y="10597"/>
                </a:cubicBezTo>
                <a:cubicBezTo>
                  <a:pt x="20082" y="10709"/>
                  <a:pt x="20021" y="10822"/>
                  <a:pt x="19955" y="10932"/>
                </a:cubicBezTo>
                <a:cubicBezTo>
                  <a:pt x="19909" y="11009"/>
                  <a:pt x="19863" y="11087"/>
                  <a:pt x="19814" y="11162"/>
                </a:cubicBezTo>
                <a:cubicBezTo>
                  <a:pt x="19693" y="11350"/>
                  <a:pt x="19568" y="11537"/>
                  <a:pt x="19435" y="11716"/>
                </a:cubicBezTo>
                <a:cubicBezTo>
                  <a:pt x="19355" y="11827"/>
                  <a:pt x="19273" y="11936"/>
                  <a:pt x="19187" y="12043"/>
                </a:cubicBezTo>
                <a:cubicBezTo>
                  <a:pt x="19131" y="12113"/>
                  <a:pt x="19074" y="12184"/>
                  <a:pt x="19017" y="12253"/>
                </a:cubicBezTo>
                <a:cubicBezTo>
                  <a:pt x="18759" y="12562"/>
                  <a:pt x="18492" y="12866"/>
                  <a:pt x="18214" y="13158"/>
                </a:cubicBezTo>
                <a:cubicBezTo>
                  <a:pt x="18105" y="13273"/>
                  <a:pt x="17994" y="13385"/>
                  <a:pt x="17883" y="13497"/>
                </a:cubicBezTo>
                <a:cubicBezTo>
                  <a:pt x="17865" y="13449"/>
                  <a:pt x="17849" y="13403"/>
                  <a:pt x="17831" y="13356"/>
                </a:cubicBezTo>
                <a:cubicBezTo>
                  <a:pt x="17816" y="13313"/>
                  <a:pt x="17803" y="13270"/>
                  <a:pt x="17788" y="13227"/>
                </a:cubicBezTo>
                <a:cubicBezTo>
                  <a:pt x="17747" y="13098"/>
                  <a:pt x="17706" y="12968"/>
                  <a:pt x="17673" y="12836"/>
                </a:cubicBezTo>
                <a:cubicBezTo>
                  <a:pt x="17640" y="12706"/>
                  <a:pt x="17610" y="12574"/>
                  <a:pt x="17582" y="12442"/>
                </a:cubicBezTo>
                <a:cubicBezTo>
                  <a:pt x="17569" y="12375"/>
                  <a:pt x="17558" y="12307"/>
                  <a:pt x="17546" y="12240"/>
                </a:cubicBezTo>
                <a:cubicBezTo>
                  <a:pt x="17547" y="12090"/>
                  <a:pt x="17551" y="11940"/>
                  <a:pt x="17558" y="11790"/>
                </a:cubicBezTo>
                <a:cubicBezTo>
                  <a:pt x="17573" y="11559"/>
                  <a:pt x="17591" y="11328"/>
                  <a:pt x="17625" y="11099"/>
                </a:cubicBezTo>
                <a:cubicBezTo>
                  <a:pt x="17644" y="10959"/>
                  <a:pt x="17663" y="10819"/>
                  <a:pt x="17687" y="10680"/>
                </a:cubicBezTo>
                <a:cubicBezTo>
                  <a:pt x="17699" y="10611"/>
                  <a:pt x="17711" y="10541"/>
                  <a:pt x="17724" y="10473"/>
                </a:cubicBezTo>
                <a:cubicBezTo>
                  <a:pt x="17831" y="10259"/>
                  <a:pt x="17938" y="10044"/>
                  <a:pt x="18046" y="9829"/>
                </a:cubicBezTo>
                <a:cubicBezTo>
                  <a:pt x="18104" y="9713"/>
                  <a:pt x="18163" y="9598"/>
                  <a:pt x="18222" y="9481"/>
                </a:cubicBezTo>
                <a:cubicBezTo>
                  <a:pt x="18261" y="9404"/>
                  <a:pt x="18300" y="9327"/>
                  <a:pt x="18340" y="9250"/>
                </a:cubicBezTo>
                <a:cubicBezTo>
                  <a:pt x="18439" y="9059"/>
                  <a:pt x="18539" y="8867"/>
                  <a:pt x="18650" y="8681"/>
                </a:cubicBezTo>
                <a:cubicBezTo>
                  <a:pt x="18756" y="8501"/>
                  <a:pt x="18867" y="8323"/>
                  <a:pt x="18979" y="8145"/>
                </a:cubicBezTo>
                <a:cubicBezTo>
                  <a:pt x="19062" y="8015"/>
                  <a:pt x="19154" y="7877"/>
                  <a:pt x="19252" y="7743"/>
                </a:cubicBezTo>
                <a:cubicBezTo>
                  <a:pt x="19280" y="7706"/>
                  <a:pt x="19306" y="7669"/>
                  <a:pt x="19334" y="7633"/>
                </a:cubicBezTo>
                <a:cubicBezTo>
                  <a:pt x="19386" y="7616"/>
                  <a:pt x="19439" y="7601"/>
                  <a:pt x="19492" y="7587"/>
                </a:cubicBezTo>
                <a:cubicBezTo>
                  <a:pt x="19653" y="7545"/>
                  <a:pt x="19815" y="7504"/>
                  <a:pt x="19977" y="7469"/>
                </a:cubicBezTo>
                <a:cubicBezTo>
                  <a:pt x="20146" y="7434"/>
                  <a:pt x="20314" y="7400"/>
                  <a:pt x="20484" y="7376"/>
                </a:cubicBezTo>
                <a:lnTo>
                  <a:pt x="20485" y="7376"/>
                </a:lnTo>
                <a:cubicBezTo>
                  <a:pt x="20502" y="7373"/>
                  <a:pt x="20521" y="7370"/>
                  <a:pt x="20538" y="7368"/>
                </a:cubicBezTo>
                <a:close/>
                <a:moveTo>
                  <a:pt x="22314" y="9936"/>
                </a:moveTo>
                <a:cubicBezTo>
                  <a:pt x="22354" y="9959"/>
                  <a:pt x="22394" y="9983"/>
                  <a:pt x="22434" y="10004"/>
                </a:cubicBezTo>
                <a:cubicBezTo>
                  <a:pt x="22512" y="10046"/>
                  <a:pt x="22600" y="10095"/>
                  <a:pt x="22679" y="10131"/>
                </a:cubicBezTo>
                <a:cubicBezTo>
                  <a:pt x="22797" y="10185"/>
                  <a:pt x="22915" y="10238"/>
                  <a:pt x="23037" y="10280"/>
                </a:cubicBezTo>
                <a:cubicBezTo>
                  <a:pt x="23026" y="10443"/>
                  <a:pt x="23019" y="10606"/>
                  <a:pt x="23015" y="10770"/>
                </a:cubicBezTo>
                <a:cubicBezTo>
                  <a:pt x="23006" y="11233"/>
                  <a:pt x="23019" y="11699"/>
                  <a:pt x="23064" y="12160"/>
                </a:cubicBezTo>
                <a:cubicBezTo>
                  <a:pt x="22930" y="12363"/>
                  <a:pt x="22790" y="12561"/>
                  <a:pt x="22645" y="12756"/>
                </a:cubicBezTo>
                <a:cubicBezTo>
                  <a:pt x="22456" y="13010"/>
                  <a:pt x="22266" y="13261"/>
                  <a:pt x="22067" y="13506"/>
                </a:cubicBezTo>
                <a:cubicBezTo>
                  <a:pt x="22063" y="13512"/>
                  <a:pt x="22058" y="13516"/>
                  <a:pt x="22054" y="13521"/>
                </a:cubicBezTo>
                <a:cubicBezTo>
                  <a:pt x="22043" y="13394"/>
                  <a:pt x="22034" y="13266"/>
                  <a:pt x="22024" y="13139"/>
                </a:cubicBezTo>
                <a:cubicBezTo>
                  <a:pt x="22009" y="12875"/>
                  <a:pt x="21997" y="12612"/>
                  <a:pt x="21997" y="12349"/>
                </a:cubicBezTo>
                <a:cubicBezTo>
                  <a:pt x="21997" y="12217"/>
                  <a:pt x="21997" y="12085"/>
                  <a:pt x="22001" y="11954"/>
                </a:cubicBezTo>
                <a:cubicBezTo>
                  <a:pt x="22005" y="11867"/>
                  <a:pt x="22008" y="11779"/>
                  <a:pt x="22014" y="11693"/>
                </a:cubicBezTo>
                <a:cubicBezTo>
                  <a:pt x="22026" y="11523"/>
                  <a:pt x="22038" y="11354"/>
                  <a:pt x="22061" y="11186"/>
                </a:cubicBezTo>
                <a:cubicBezTo>
                  <a:pt x="22074" y="11090"/>
                  <a:pt x="22088" y="10994"/>
                  <a:pt x="22104" y="10899"/>
                </a:cubicBezTo>
                <a:cubicBezTo>
                  <a:pt x="22119" y="10804"/>
                  <a:pt x="22136" y="10708"/>
                  <a:pt x="22155" y="10613"/>
                </a:cubicBezTo>
                <a:cubicBezTo>
                  <a:pt x="22201" y="10391"/>
                  <a:pt x="22252" y="10163"/>
                  <a:pt x="22314" y="9936"/>
                </a:cubicBezTo>
                <a:close/>
                <a:moveTo>
                  <a:pt x="33677" y="13366"/>
                </a:moveTo>
                <a:cubicBezTo>
                  <a:pt x="33677" y="13374"/>
                  <a:pt x="33676" y="13382"/>
                  <a:pt x="33676" y="13389"/>
                </a:cubicBezTo>
                <a:cubicBezTo>
                  <a:pt x="33674" y="13424"/>
                  <a:pt x="33670" y="13458"/>
                  <a:pt x="33668" y="13493"/>
                </a:cubicBezTo>
                <a:cubicBezTo>
                  <a:pt x="33644" y="13513"/>
                  <a:pt x="33620" y="13532"/>
                  <a:pt x="33595" y="13552"/>
                </a:cubicBezTo>
                <a:cubicBezTo>
                  <a:pt x="33582" y="13564"/>
                  <a:pt x="33568" y="13575"/>
                  <a:pt x="33554" y="13585"/>
                </a:cubicBezTo>
                <a:cubicBezTo>
                  <a:pt x="33595" y="13513"/>
                  <a:pt x="33637" y="13440"/>
                  <a:pt x="33677" y="13366"/>
                </a:cubicBezTo>
                <a:close/>
                <a:moveTo>
                  <a:pt x="27988" y="6361"/>
                </a:moveTo>
                <a:lnTo>
                  <a:pt x="28018" y="6387"/>
                </a:lnTo>
                <a:cubicBezTo>
                  <a:pt x="28106" y="6462"/>
                  <a:pt x="28192" y="6537"/>
                  <a:pt x="28276" y="6614"/>
                </a:cubicBezTo>
                <a:cubicBezTo>
                  <a:pt x="28333" y="6667"/>
                  <a:pt x="28387" y="6723"/>
                  <a:pt x="28440" y="6779"/>
                </a:cubicBezTo>
                <a:cubicBezTo>
                  <a:pt x="28495" y="6837"/>
                  <a:pt x="28548" y="6896"/>
                  <a:pt x="28601" y="6956"/>
                </a:cubicBezTo>
                <a:cubicBezTo>
                  <a:pt x="28706" y="7074"/>
                  <a:pt x="28809" y="7193"/>
                  <a:pt x="28910" y="7313"/>
                </a:cubicBezTo>
                <a:cubicBezTo>
                  <a:pt x="28958" y="7372"/>
                  <a:pt x="29006" y="7432"/>
                  <a:pt x="29052" y="7492"/>
                </a:cubicBezTo>
                <a:cubicBezTo>
                  <a:pt x="29077" y="7523"/>
                  <a:pt x="29101" y="7554"/>
                  <a:pt x="29125" y="7585"/>
                </a:cubicBezTo>
                <a:cubicBezTo>
                  <a:pt x="29174" y="7654"/>
                  <a:pt x="29222" y="7723"/>
                  <a:pt x="29271" y="7792"/>
                </a:cubicBezTo>
                <a:cubicBezTo>
                  <a:pt x="29343" y="7896"/>
                  <a:pt x="29416" y="7999"/>
                  <a:pt x="29489" y="8103"/>
                </a:cubicBezTo>
                <a:cubicBezTo>
                  <a:pt x="29539" y="8170"/>
                  <a:pt x="29586" y="8240"/>
                  <a:pt x="29630" y="8312"/>
                </a:cubicBezTo>
                <a:cubicBezTo>
                  <a:pt x="29736" y="8480"/>
                  <a:pt x="29847" y="8658"/>
                  <a:pt x="29947" y="8842"/>
                </a:cubicBezTo>
                <a:cubicBezTo>
                  <a:pt x="30033" y="8999"/>
                  <a:pt x="30115" y="9156"/>
                  <a:pt x="30195" y="9316"/>
                </a:cubicBezTo>
                <a:cubicBezTo>
                  <a:pt x="30251" y="9436"/>
                  <a:pt x="30309" y="9556"/>
                  <a:pt x="30355" y="9681"/>
                </a:cubicBezTo>
                <a:cubicBezTo>
                  <a:pt x="30383" y="9752"/>
                  <a:pt x="30408" y="9823"/>
                  <a:pt x="30432" y="9895"/>
                </a:cubicBezTo>
                <a:cubicBezTo>
                  <a:pt x="30477" y="10043"/>
                  <a:pt x="30523" y="10190"/>
                  <a:pt x="30558" y="10341"/>
                </a:cubicBezTo>
                <a:cubicBezTo>
                  <a:pt x="30585" y="10455"/>
                  <a:pt x="30610" y="10569"/>
                  <a:pt x="30633" y="10685"/>
                </a:cubicBezTo>
                <a:cubicBezTo>
                  <a:pt x="30645" y="10753"/>
                  <a:pt x="30658" y="10820"/>
                  <a:pt x="30669" y="10888"/>
                </a:cubicBezTo>
                <a:cubicBezTo>
                  <a:pt x="30667" y="10897"/>
                  <a:pt x="30665" y="10906"/>
                  <a:pt x="30661" y="10916"/>
                </a:cubicBezTo>
                <a:cubicBezTo>
                  <a:pt x="30638" y="11001"/>
                  <a:pt x="30613" y="11085"/>
                  <a:pt x="30584" y="11170"/>
                </a:cubicBezTo>
                <a:cubicBezTo>
                  <a:pt x="30558" y="11242"/>
                  <a:pt x="30528" y="11327"/>
                  <a:pt x="30497" y="11409"/>
                </a:cubicBezTo>
                <a:cubicBezTo>
                  <a:pt x="30436" y="11469"/>
                  <a:pt x="30376" y="11529"/>
                  <a:pt x="30316" y="11590"/>
                </a:cubicBezTo>
                <a:cubicBezTo>
                  <a:pt x="30138" y="11771"/>
                  <a:pt x="29961" y="11955"/>
                  <a:pt x="29792" y="12144"/>
                </a:cubicBezTo>
                <a:cubicBezTo>
                  <a:pt x="29678" y="12270"/>
                  <a:pt x="29568" y="12397"/>
                  <a:pt x="29459" y="12527"/>
                </a:cubicBezTo>
                <a:cubicBezTo>
                  <a:pt x="29402" y="12593"/>
                  <a:pt x="29346" y="12663"/>
                  <a:pt x="29292" y="12732"/>
                </a:cubicBezTo>
                <a:cubicBezTo>
                  <a:pt x="29119" y="12956"/>
                  <a:pt x="28951" y="13181"/>
                  <a:pt x="28793" y="13416"/>
                </a:cubicBezTo>
                <a:cubicBezTo>
                  <a:pt x="28761" y="13461"/>
                  <a:pt x="28730" y="13507"/>
                  <a:pt x="28700" y="13553"/>
                </a:cubicBezTo>
                <a:cubicBezTo>
                  <a:pt x="28638" y="13573"/>
                  <a:pt x="28576" y="13591"/>
                  <a:pt x="28513" y="13610"/>
                </a:cubicBezTo>
                <a:cubicBezTo>
                  <a:pt x="28437" y="13632"/>
                  <a:pt x="28360" y="13654"/>
                  <a:pt x="28282" y="13673"/>
                </a:cubicBezTo>
                <a:cubicBezTo>
                  <a:pt x="28337" y="13520"/>
                  <a:pt x="28386" y="13364"/>
                  <a:pt x="28432" y="13208"/>
                </a:cubicBezTo>
                <a:cubicBezTo>
                  <a:pt x="28504" y="12965"/>
                  <a:pt x="28572" y="12722"/>
                  <a:pt x="28625" y="12476"/>
                </a:cubicBezTo>
                <a:cubicBezTo>
                  <a:pt x="28675" y="12246"/>
                  <a:pt x="28725" y="12016"/>
                  <a:pt x="28764" y="11784"/>
                </a:cubicBezTo>
                <a:cubicBezTo>
                  <a:pt x="28818" y="11462"/>
                  <a:pt x="28870" y="11138"/>
                  <a:pt x="28899" y="10813"/>
                </a:cubicBezTo>
                <a:cubicBezTo>
                  <a:pt x="28920" y="10578"/>
                  <a:pt x="28937" y="10343"/>
                  <a:pt x="28937" y="10107"/>
                </a:cubicBezTo>
                <a:cubicBezTo>
                  <a:pt x="28938" y="9876"/>
                  <a:pt x="28934" y="9646"/>
                  <a:pt x="28912" y="9417"/>
                </a:cubicBezTo>
                <a:cubicBezTo>
                  <a:pt x="28887" y="9156"/>
                  <a:pt x="28856" y="8895"/>
                  <a:pt x="28809" y="8636"/>
                </a:cubicBezTo>
                <a:cubicBezTo>
                  <a:pt x="28759" y="8372"/>
                  <a:pt x="28705" y="8108"/>
                  <a:pt x="28629" y="7850"/>
                </a:cubicBezTo>
                <a:cubicBezTo>
                  <a:pt x="28566" y="7637"/>
                  <a:pt x="28499" y="7425"/>
                  <a:pt x="28414" y="7219"/>
                </a:cubicBezTo>
                <a:cubicBezTo>
                  <a:pt x="28331" y="7017"/>
                  <a:pt x="28242" y="6816"/>
                  <a:pt x="28137" y="6623"/>
                </a:cubicBezTo>
                <a:cubicBezTo>
                  <a:pt x="28088" y="6535"/>
                  <a:pt x="28039" y="6448"/>
                  <a:pt x="27988" y="6361"/>
                </a:cubicBezTo>
                <a:close/>
                <a:moveTo>
                  <a:pt x="17584" y="13121"/>
                </a:moveTo>
                <a:cubicBezTo>
                  <a:pt x="17587" y="13129"/>
                  <a:pt x="17590" y="13139"/>
                  <a:pt x="17592" y="13148"/>
                </a:cubicBezTo>
                <a:cubicBezTo>
                  <a:pt x="17621" y="13238"/>
                  <a:pt x="17651" y="13334"/>
                  <a:pt x="17685" y="13421"/>
                </a:cubicBezTo>
                <a:cubicBezTo>
                  <a:pt x="17709" y="13487"/>
                  <a:pt x="17733" y="13553"/>
                  <a:pt x="17760" y="13619"/>
                </a:cubicBezTo>
                <a:cubicBezTo>
                  <a:pt x="17726" y="13650"/>
                  <a:pt x="17694" y="13682"/>
                  <a:pt x="17662" y="13714"/>
                </a:cubicBezTo>
                <a:cubicBezTo>
                  <a:pt x="17644" y="13611"/>
                  <a:pt x="17628" y="13507"/>
                  <a:pt x="17616" y="13404"/>
                </a:cubicBezTo>
                <a:cubicBezTo>
                  <a:pt x="17604" y="13313"/>
                  <a:pt x="17594" y="13223"/>
                  <a:pt x="17585" y="13132"/>
                </a:cubicBezTo>
                <a:cubicBezTo>
                  <a:pt x="17584" y="13128"/>
                  <a:pt x="17584" y="13125"/>
                  <a:pt x="17584" y="13121"/>
                </a:cubicBezTo>
                <a:close/>
                <a:moveTo>
                  <a:pt x="27018" y="6176"/>
                </a:moveTo>
                <a:cubicBezTo>
                  <a:pt x="27106" y="6176"/>
                  <a:pt x="27192" y="6179"/>
                  <a:pt x="27280" y="6184"/>
                </a:cubicBezTo>
                <a:cubicBezTo>
                  <a:pt x="27416" y="6195"/>
                  <a:pt x="27554" y="6202"/>
                  <a:pt x="27690" y="6221"/>
                </a:cubicBezTo>
                <a:cubicBezTo>
                  <a:pt x="27694" y="6223"/>
                  <a:pt x="27699" y="6223"/>
                  <a:pt x="27704" y="6224"/>
                </a:cubicBezTo>
                <a:cubicBezTo>
                  <a:pt x="27737" y="6272"/>
                  <a:pt x="27770" y="6322"/>
                  <a:pt x="27801" y="6370"/>
                </a:cubicBezTo>
                <a:cubicBezTo>
                  <a:pt x="27870" y="6481"/>
                  <a:pt x="27938" y="6593"/>
                  <a:pt x="28000" y="6709"/>
                </a:cubicBezTo>
                <a:cubicBezTo>
                  <a:pt x="28041" y="6783"/>
                  <a:pt x="28079" y="6858"/>
                  <a:pt x="28116" y="6934"/>
                </a:cubicBezTo>
                <a:cubicBezTo>
                  <a:pt x="28169" y="7049"/>
                  <a:pt x="28222" y="7166"/>
                  <a:pt x="28267" y="7285"/>
                </a:cubicBezTo>
                <a:cubicBezTo>
                  <a:pt x="28313" y="7405"/>
                  <a:pt x="28356" y="7526"/>
                  <a:pt x="28397" y="7648"/>
                </a:cubicBezTo>
                <a:cubicBezTo>
                  <a:pt x="28449" y="7815"/>
                  <a:pt x="28498" y="7982"/>
                  <a:pt x="28539" y="8152"/>
                </a:cubicBezTo>
                <a:cubicBezTo>
                  <a:pt x="28569" y="8279"/>
                  <a:pt x="28595" y="8407"/>
                  <a:pt x="28622" y="8536"/>
                </a:cubicBezTo>
                <a:cubicBezTo>
                  <a:pt x="28653" y="8706"/>
                  <a:pt x="28682" y="8879"/>
                  <a:pt x="28703" y="9053"/>
                </a:cubicBezTo>
                <a:cubicBezTo>
                  <a:pt x="28722" y="9224"/>
                  <a:pt x="28740" y="9395"/>
                  <a:pt x="28752" y="9566"/>
                </a:cubicBezTo>
                <a:cubicBezTo>
                  <a:pt x="28763" y="9746"/>
                  <a:pt x="28772" y="9927"/>
                  <a:pt x="28768" y="10107"/>
                </a:cubicBezTo>
                <a:cubicBezTo>
                  <a:pt x="28767" y="10247"/>
                  <a:pt x="28763" y="10384"/>
                  <a:pt x="28756" y="10524"/>
                </a:cubicBezTo>
                <a:cubicBezTo>
                  <a:pt x="28741" y="10745"/>
                  <a:pt x="28722" y="10977"/>
                  <a:pt x="28691" y="11208"/>
                </a:cubicBezTo>
                <a:cubicBezTo>
                  <a:pt x="28673" y="11347"/>
                  <a:pt x="28654" y="11486"/>
                  <a:pt x="28630" y="11623"/>
                </a:cubicBezTo>
                <a:cubicBezTo>
                  <a:pt x="28614" y="11715"/>
                  <a:pt x="28597" y="11805"/>
                  <a:pt x="28580" y="11895"/>
                </a:cubicBezTo>
                <a:cubicBezTo>
                  <a:pt x="28522" y="12193"/>
                  <a:pt x="28460" y="12498"/>
                  <a:pt x="28378" y="12797"/>
                </a:cubicBezTo>
                <a:cubicBezTo>
                  <a:pt x="28346" y="12919"/>
                  <a:pt x="28312" y="13042"/>
                  <a:pt x="28275" y="13163"/>
                </a:cubicBezTo>
                <a:cubicBezTo>
                  <a:pt x="28238" y="13283"/>
                  <a:pt x="28200" y="13402"/>
                  <a:pt x="28161" y="13522"/>
                </a:cubicBezTo>
                <a:cubicBezTo>
                  <a:pt x="28139" y="13589"/>
                  <a:pt x="28116" y="13655"/>
                  <a:pt x="28093" y="13722"/>
                </a:cubicBezTo>
                <a:cubicBezTo>
                  <a:pt x="28077" y="13725"/>
                  <a:pt x="28062" y="13729"/>
                  <a:pt x="28046" y="13732"/>
                </a:cubicBezTo>
                <a:cubicBezTo>
                  <a:pt x="28035" y="13661"/>
                  <a:pt x="28024" y="13590"/>
                  <a:pt x="28010" y="13518"/>
                </a:cubicBezTo>
                <a:cubicBezTo>
                  <a:pt x="27962" y="13273"/>
                  <a:pt x="27908" y="13027"/>
                  <a:pt x="27835" y="12785"/>
                </a:cubicBezTo>
                <a:cubicBezTo>
                  <a:pt x="27797" y="12660"/>
                  <a:pt x="27760" y="12535"/>
                  <a:pt x="27715" y="12412"/>
                </a:cubicBezTo>
                <a:cubicBezTo>
                  <a:pt x="27692" y="12350"/>
                  <a:pt x="27669" y="12287"/>
                  <a:pt x="27645" y="12226"/>
                </a:cubicBezTo>
                <a:cubicBezTo>
                  <a:pt x="27645" y="12224"/>
                  <a:pt x="27646" y="12222"/>
                  <a:pt x="27646" y="12219"/>
                </a:cubicBezTo>
                <a:cubicBezTo>
                  <a:pt x="27664" y="12126"/>
                  <a:pt x="27679" y="12032"/>
                  <a:pt x="27694" y="11938"/>
                </a:cubicBezTo>
                <a:cubicBezTo>
                  <a:pt x="27716" y="11799"/>
                  <a:pt x="27738" y="11662"/>
                  <a:pt x="27753" y="11522"/>
                </a:cubicBezTo>
                <a:cubicBezTo>
                  <a:pt x="27780" y="11285"/>
                  <a:pt x="27804" y="11047"/>
                  <a:pt x="27813" y="10808"/>
                </a:cubicBezTo>
                <a:cubicBezTo>
                  <a:pt x="27826" y="10525"/>
                  <a:pt x="27833" y="10244"/>
                  <a:pt x="27823" y="9961"/>
                </a:cubicBezTo>
                <a:cubicBezTo>
                  <a:pt x="27811" y="9678"/>
                  <a:pt x="27795" y="9394"/>
                  <a:pt x="27757" y="9113"/>
                </a:cubicBezTo>
                <a:cubicBezTo>
                  <a:pt x="27771" y="9098"/>
                  <a:pt x="27785" y="9082"/>
                  <a:pt x="27797" y="9067"/>
                </a:cubicBezTo>
                <a:cubicBezTo>
                  <a:pt x="27824" y="9036"/>
                  <a:pt x="27849" y="9003"/>
                  <a:pt x="27875" y="8971"/>
                </a:cubicBezTo>
                <a:cubicBezTo>
                  <a:pt x="27899" y="8939"/>
                  <a:pt x="27922" y="8905"/>
                  <a:pt x="27943" y="8872"/>
                </a:cubicBezTo>
                <a:cubicBezTo>
                  <a:pt x="27961" y="8840"/>
                  <a:pt x="27979" y="8810"/>
                  <a:pt x="27996" y="8779"/>
                </a:cubicBezTo>
                <a:cubicBezTo>
                  <a:pt x="28017" y="8743"/>
                  <a:pt x="28034" y="8705"/>
                  <a:pt x="28046" y="8665"/>
                </a:cubicBezTo>
                <a:cubicBezTo>
                  <a:pt x="28058" y="8630"/>
                  <a:pt x="28069" y="8596"/>
                  <a:pt x="28076" y="8560"/>
                </a:cubicBezTo>
                <a:cubicBezTo>
                  <a:pt x="28080" y="8522"/>
                  <a:pt x="28086" y="8484"/>
                  <a:pt x="28091" y="8446"/>
                </a:cubicBezTo>
                <a:cubicBezTo>
                  <a:pt x="28097" y="8398"/>
                  <a:pt x="28096" y="8350"/>
                  <a:pt x="28092" y="8302"/>
                </a:cubicBezTo>
                <a:cubicBezTo>
                  <a:pt x="28082" y="8213"/>
                  <a:pt x="28077" y="8127"/>
                  <a:pt x="28054" y="8040"/>
                </a:cubicBezTo>
                <a:cubicBezTo>
                  <a:pt x="28030" y="7952"/>
                  <a:pt x="28009" y="7865"/>
                  <a:pt x="27975" y="7780"/>
                </a:cubicBezTo>
                <a:cubicBezTo>
                  <a:pt x="27944" y="7702"/>
                  <a:pt x="27913" y="7615"/>
                  <a:pt x="27871" y="7541"/>
                </a:cubicBezTo>
                <a:cubicBezTo>
                  <a:pt x="27852" y="7504"/>
                  <a:pt x="27831" y="7467"/>
                  <a:pt x="27808" y="7433"/>
                </a:cubicBezTo>
                <a:cubicBezTo>
                  <a:pt x="27767" y="7366"/>
                  <a:pt x="27722" y="7301"/>
                  <a:pt x="27675" y="7240"/>
                </a:cubicBezTo>
                <a:cubicBezTo>
                  <a:pt x="27621" y="7173"/>
                  <a:pt x="27572" y="7111"/>
                  <a:pt x="27513" y="7048"/>
                </a:cubicBezTo>
                <a:cubicBezTo>
                  <a:pt x="27458" y="6989"/>
                  <a:pt x="27401" y="6932"/>
                  <a:pt x="27343" y="6874"/>
                </a:cubicBezTo>
                <a:cubicBezTo>
                  <a:pt x="27313" y="6846"/>
                  <a:pt x="27285" y="6817"/>
                  <a:pt x="27254" y="6790"/>
                </a:cubicBezTo>
                <a:cubicBezTo>
                  <a:pt x="27194" y="6732"/>
                  <a:pt x="27130" y="6675"/>
                  <a:pt x="27065" y="6621"/>
                </a:cubicBezTo>
                <a:cubicBezTo>
                  <a:pt x="27057" y="6614"/>
                  <a:pt x="27049" y="6607"/>
                  <a:pt x="27040" y="6600"/>
                </a:cubicBezTo>
                <a:cubicBezTo>
                  <a:pt x="26995" y="6500"/>
                  <a:pt x="26947" y="6402"/>
                  <a:pt x="26896" y="6305"/>
                </a:cubicBezTo>
                <a:cubicBezTo>
                  <a:pt x="26875" y="6263"/>
                  <a:pt x="26853" y="6221"/>
                  <a:pt x="26831" y="6180"/>
                </a:cubicBezTo>
                <a:cubicBezTo>
                  <a:pt x="26891" y="6177"/>
                  <a:pt x="26951" y="6176"/>
                  <a:pt x="27011" y="6176"/>
                </a:cubicBezTo>
                <a:close/>
                <a:moveTo>
                  <a:pt x="17820" y="8336"/>
                </a:moveTo>
                <a:lnTo>
                  <a:pt x="17820" y="8336"/>
                </a:lnTo>
                <a:cubicBezTo>
                  <a:pt x="17783" y="8409"/>
                  <a:pt x="17746" y="8482"/>
                  <a:pt x="17711" y="8558"/>
                </a:cubicBezTo>
                <a:cubicBezTo>
                  <a:pt x="17659" y="8670"/>
                  <a:pt x="17606" y="8783"/>
                  <a:pt x="17559" y="8897"/>
                </a:cubicBezTo>
                <a:cubicBezTo>
                  <a:pt x="17513" y="9013"/>
                  <a:pt x="17467" y="9127"/>
                  <a:pt x="17424" y="9243"/>
                </a:cubicBezTo>
                <a:cubicBezTo>
                  <a:pt x="17349" y="9450"/>
                  <a:pt x="17275" y="9657"/>
                  <a:pt x="17212" y="9868"/>
                </a:cubicBezTo>
                <a:cubicBezTo>
                  <a:pt x="17120" y="10177"/>
                  <a:pt x="17036" y="10489"/>
                  <a:pt x="16971" y="10805"/>
                </a:cubicBezTo>
                <a:cubicBezTo>
                  <a:pt x="16952" y="10898"/>
                  <a:pt x="16932" y="10994"/>
                  <a:pt x="16915" y="11089"/>
                </a:cubicBezTo>
                <a:cubicBezTo>
                  <a:pt x="16896" y="11181"/>
                  <a:pt x="16882" y="11274"/>
                  <a:pt x="16873" y="11368"/>
                </a:cubicBezTo>
                <a:cubicBezTo>
                  <a:pt x="16867" y="11416"/>
                  <a:pt x="16860" y="11463"/>
                  <a:pt x="16855" y="11511"/>
                </a:cubicBezTo>
                <a:cubicBezTo>
                  <a:pt x="16836" y="11654"/>
                  <a:pt x="16819" y="11797"/>
                  <a:pt x="16800" y="11940"/>
                </a:cubicBezTo>
                <a:cubicBezTo>
                  <a:pt x="16793" y="11987"/>
                  <a:pt x="16788" y="12035"/>
                  <a:pt x="16783" y="12082"/>
                </a:cubicBezTo>
                <a:cubicBezTo>
                  <a:pt x="16725" y="12203"/>
                  <a:pt x="16669" y="12324"/>
                  <a:pt x="16612" y="12445"/>
                </a:cubicBezTo>
                <a:cubicBezTo>
                  <a:pt x="16495" y="12680"/>
                  <a:pt x="16385" y="12919"/>
                  <a:pt x="16263" y="13152"/>
                </a:cubicBezTo>
                <a:cubicBezTo>
                  <a:pt x="16203" y="13268"/>
                  <a:pt x="16144" y="13386"/>
                  <a:pt x="16078" y="13499"/>
                </a:cubicBezTo>
                <a:cubicBezTo>
                  <a:pt x="16035" y="13575"/>
                  <a:pt x="15990" y="13649"/>
                  <a:pt x="15943" y="13723"/>
                </a:cubicBezTo>
                <a:cubicBezTo>
                  <a:pt x="15926" y="13749"/>
                  <a:pt x="15902" y="13786"/>
                  <a:pt x="15878" y="13822"/>
                </a:cubicBezTo>
                <a:cubicBezTo>
                  <a:pt x="15860" y="13659"/>
                  <a:pt x="15845" y="13497"/>
                  <a:pt x="15834" y="13334"/>
                </a:cubicBezTo>
                <a:cubicBezTo>
                  <a:pt x="15827" y="13210"/>
                  <a:pt x="15820" y="13088"/>
                  <a:pt x="15820" y="12964"/>
                </a:cubicBezTo>
                <a:cubicBezTo>
                  <a:pt x="15820" y="12881"/>
                  <a:pt x="15821" y="12798"/>
                  <a:pt x="15823" y="12715"/>
                </a:cubicBezTo>
                <a:cubicBezTo>
                  <a:pt x="15826" y="12672"/>
                  <a:pt x="15829" y="12628"/>
                  <a:pt x="15831" y="12585"/>
                </a:cubicBezTo>
                <a:cubicBezTo>
                  <a:pt x="15838" y="12493"/>
                  <a:pt x="15848" y="12402"/>
                  <a:pt x="15860" y="12309"/>
                </a:cubicBezTo>
                <a:cubicBezTo>
                  <a:pt x="15872" y="12218"/>
                  <a:pt x="15886" y="12126"/>
                  <a:pt x="15900" y="12033"/>
                </a:cubicBezTo>
                <a:cubicBezTo>
                  <a:pt x="15928" y="11846"/>
                  <a:pt x="15961" y="11660"/>
                  <a:pt x="15995" y="11475"/>
                </a:cubicBezTo>
                <a:cubicBezTo>
                  <a:pt x="16038" y="11257"/>
                  <a:pt x="16087" y="11033"/>
                  <a:pt x="16149" y="10812"/>
                </a:cubicBezTo>
                <a:cubicBezTo>
                  <a:pt x="16193" y="10657"/>
                  <a:pt x="16239" y="10502"/>
                  <a:pt x="16288" y="10349"/>
                </a:cubicBezTo>
                <a:cubicBezTo>
                  <a:pt x="16312" y="10276"/>
                  <a:pt x="16338" y="10204"/>
                  <a:pt x="16366" y="10133"/>
                </a:cubicBezTo>
                <a:cubicBezTo>
                  <a:pt x="16396" y="10056"/>
                  <a:pt x="16428" y="9981"/>
                  <a:pt x="16462" y="9907"/>
                </a:cubicBezTo>
                <a:cubicBezTo>
                  <a:pt x="16491" y="9844"/>
                  <a:pt x="16528" y="9769"/>
                  <a:pt x="16567" y="9696"/>
                </a:cubicBezTo>
                <a:cubicBezTo>
                  <a:pt x="16606" y="9626"/>
                  <a:pt x="16647" y="9556"/>
                  <a:pt x="16689" y="9487"/>
                </a:cubicBezTo>
                <a:cubicBezTo>
                  <a:pt x="16754" y="9388"/>
                  <a:pt x="16819" y="9288"/>
                  <a:pt x="16890" y="9194"/>
                </a:cubicBezTo>
                <a:cubicBezTo>
                  <a:pt x="16936" y="9131"/>
                  <a:pt x="16985" y="9070"/>
                  <a:pt x="17035" y="9010"/>
                </a:cubicBezTo>
                <a:cubicBezTo>
                  <a:pt x="17084" y="8951"/>
                  <a:pt x="17135" y="8895"/>
                  <a:pt x="17188" y="8840"/>
                </a:cubicBezTo>
                <a:cubicBezTo>
                  <a:pt x="17216" y="8814"/>
                  <a:pt x="17243" y="8787"/>
                  <a:pt x="17270" y="8760"/>
                </a:cubicBezTo>
                <a:cubicBezTo>
                  <a:pt x="17330" y="8704"/>
                  <a:pt x="17393" y="8650"/>
                  <a:pt x="17457" y="8598"/>
                </a:cubicBezTo>
                <a:cubicBezTo>
                  <a:pt x="17522" y="8545"/>
                  <a:pt x="17589" y="8494"/>
                  <a:pt x="17657" y="8446"/>
                </a:cubicBezTo>
                <a:cubicBezTo>
                  <a:pt x="17711" y="8409"/>
                  <a:pt x="17764" y="8372"/>
                  <a:pt x="17820" y="8336"/>
                </a:cubicBezTo>
                <a:close/>
                <a:moveTo>
                  <a:pt x="27581" y="12535"/>
                </a:moveTo>
                <a:cubicBezTo>
                  <a:pt x="27589" y="12557"/>
                  <a:pt x="27596" y="12578"/>
                  <a:pt x="27604" y="12600"/>
                </a:cubicBezTo>
                <a:cubicBezTo>
                  <a:pt x="27653" y="12751"/>
                  <a:pt x="27704" y="12912"/>
                  <a:pt x="27744" y="13076"/>
                </a:cubicBezTo>
                <a:cubicBezTo>
                  <a:pt x="27765" y="13157"/>
                  <a:pt x="27785" y="13238"/>
                  <a:pt x="27803" y="13320"/>
                </a:cubicBezTo>
                <a:cubicBezTo>
                  <a:pt x="27821" y="13401"/>
                  <a:pt x="27838" y="13483"/>
                  <a:pt x="27853" y="13565"/>
                </a:cubicBezTo>
                <a:cubicBezTo>
                  <a:pt x="27863" y="13625"/>
                  <a:pt x="27876" y="13695"/>
                  <a:pt x="27886" y="13766"/>
                </a:cubicBezTo>
                <a:cubicBezTo>
                  <a:pt x="27783" y="13786"/>
                  <a:pt x="27681" y="13807"/>
                  <a:pt x="27577" y="13821"/>
                </a:cubicBezTo>
                <a:cubicBezTo>
                  <a:pt x="27487" y="13834"/>
                  <a:pt x="27395" y="13844"/>
                  <a:pt x="27304" y="13852"/>
                </a:cubicBezTo>
                <a:cubicBezTo>
                  <a:pt x="27275" y="13855"/>
                  <a:pt x="27234" y="13857"/>
                  <a:pt x="27192" y="13859"/>
                </a:cubicBezTo>
                <a:cubicBezTo>
                  <a:pt x="27194" y="13853"/>
                  <a:pt x="27197" y="13848"/>
                  <a:pt x="27199" y="13841"/>
                </a:cubicBezTo>
                <a:cubicBezTo>
                  <a:pt x="27280" y="13619"/>
                  <a:pt x="27356" y="13395"/>
                  <a:pt x="27421" y="13167"/>
                </a:cubicBezTo>
                <a:cubicBezTo>
                  <a:pt x="27470" y="12988"/>
                  <a:pt x="27520" y="12808"/>
                  <a:pt x="27560" y="12627"/>
                </a:cubicBezTo>
                <a:cubicBezTo>
                  <a:pt x="27567" y="12597"/>
                  <a:pt x="27574" y="12566"/>
                  <a:pt x="27581" y="12535"/>
                </a:cubicBezTo>
                <a:close/>
                <a:moveTo>
                  <a:pt x="26227" y="10051"/>
                </a:moveTo>
                <a:cubicBezTo>
                  <a:pt x="26229" y="10054"/>
                  <a:pt x="26232" y="10058"/>
                  <a:pt x="26235" y="10061"/>
                </a:cubicBezTo>
                <a:cubicBezTo>
                  <a:pt x="26366" y="10247"/>
                  <a:pt x="26499" y="10433"/>
                  <a:pt x="26632" y="10619"/>
                </a:cubicBezTo>
                <a:cubicBezTo>
                  <a:pt x="26700" y="10734"/>
                  <a:pt x="26769" y="10850"/>
                  <a:pt x="26839" y="10965"/>
                </a:cubicBezTo>
                <a:lnTo>
                  <a:pt x="26978" y="11200"/>
                </a:lnTo>
                <a:cubicBezTo>
                  <a:pt x="27074" y="11374"/>
                  <a:pt x="27164" y="11550"/>
                  <a:pt x="27251" y="11729"/>
                </a:cubicBezTo>
                <a:cubicBezTo>
                  <a:pt x="27326" y="11890"/>
                  <a:pt x="27400" y="12052"/>
                  <a:pt x="27465" y="12218"/>
                </a:cubicBezTo>
                <a:cubicBezTo>
                  <a:pt x="27470" y="12233"/>
                  <a:pt x="27476" y="12248"/>
                  <a:pt x="27482" y="12264"/>
                </a:cubicBezTo>
                <a:cubicBezTo>
                  <a:pt x="27451" y="12416"/>
                  <a:pt x="27416" y="12567"/>
                  <a:pt x="27375" y="12717"/>
                </a:cubicBezTo>
                <a:cubicBezTo>
                  <a:pt x="27350" y="12807"/>
                  <a:pt x="27326" y="12896"/>
                  <a:pt x="27300" y="12986"/>
                </a:cubicBezTo>
                <a:cubicBezTo>
                  <a:pt x="27273" y="13075"/>
                  <a:pt x="27245" y="13164"/>
                  <a:pt x="27216" y="13252"/>
                </a:cubicBezTo>
                <a:cubicBezTo>
                  <a:pt x="27148" y="13457"/>
                  <a:pt x="27078" y="13662"/>
                  <a:pt x="26998" y="13864"/>
                </a:cubicBezTo>
                <a:cubicBezTo>
                  <a:pt x="26927" y="13863"/>
                  <a:pt x="26855" y="13860"/>
                  <a:pt x="26783" y="13855"/>
                </a:cubicBezTo>
                <a:cubicBezTo>
                  <a:pt x="26707" y="13850"/>
                  <a:pt x="26621" y="13841"/>
                  <a:pt x="26534" y="13829"/>
                </a:cubicBezTo>
                <a:cubicBezTo>
                  <a:pt x="26446" y="13818"/>
                  <a:pt x="26358" y="13803"/>
                  <a:pt x="26272" y="13785"/>
                </a:cubicBezTo>
                <a:cubicBezTo>
                  <a:pt x="26193" y="13769"/>
                  <a:pt x="26108" y="13748"/>
                  <a:pt x="26023" y="13723"/>
                </a:cubicBezTo>
                <a:cubicBezTo>
                  <a:pt x="25938" y="13699"/>
                  <a:pt x="25855" y="13671"/>
                  <a:pt x="25772" y="13640"/>
                </a:cubicBezTo>
                <a:cubicBezTo>
                  <a:pt x="25698" y="13612"/>
                  <a:pt x="25620" y="13579"/>
                  <a:pt x="25544" y="13542"/>
                </a:cubicBezTo>
                <a:cubicBezTo>
                  <a:pt x="25508" y="13522"/>
                  <a:pt x="25471" y="13503"/>
                  <a:pt x="25435" y="13484"/>
                </a:cubicBezTo>
                <a:cubicBezTo>
                  <a:pt x="25372" y="13449"/>
                  <a:pt x="25311" y="13412"/>
                  <a:pt x="25251" y="13372"/>
                </a:cubicBezTo>
                <a:cubicBezTo>
                  <a:pt x="25222" y="13351"/>
                  <a:pt x="25193" y="13330"/>
                  <a:pt x="25164" y="13309"/>
                </a:cubicBezTo>
                <a:cubicBezTo>
                  <a:pt x="25104" y="13264"/>
                  <a:pt x="25045" y="13216"/>
                  <a:pt x="24989" y="13166"/>
                </a:cubicBezTo>
                <a:cubicBezTo>
                  <a:pt x="24961" y="13141"/>
                  <a:pt x="24935" y="13117"/>
                  <a:pt x="24907" y="13091"/>
                </a:cubicBezTo>
                <a:cubicBezTo>
                  <a:pt x="24851" y="13039"/>
                  <a:pt x="24798" y="12985"/>
                  <a:pt x="24747" y="12930"/>
                </a:cubicBezTo>
                <a:cubicBezTo>
                  <a:pt x="24694" y="12872"/>
                  <a:pt x="24644" y="12814"/>
                  <a:pt x="24595" y="12754"/>
                </a:cubicBezTo>
                <a:cubicBezTo>
                  <a:pt x="24590" y="12748"/>
                  <a:pt x="24580" y="12734"/>
                  <a:pt x="24568" y="12721"/>
                </a:cubicBezTo>
                <a:cubicBezTo>
                  <a:pt x="24571" y="12521"/>
                  <a:pt x="24577" y="12322"/>
                  <a:pt x="24587" y="12122"/>
                </a:cubicBezTo>
                <a:cubicBezTo>
                  <a:pt x="24603" y="11869"/>
                  <a:pt x="24623" y="11603"/>
                  <a:pt x="24656" y="11338"/>
                </a:cubicBezTo>
                <a:cubicBezTo>
                  <a:pt x="24672" y="11208"/>
                  <a:pt x="24690" y="11076"/>
                  <a:pt x="24710" y="10944"/>
                </a:cubicBezTo>
                <a:cubicBezTo>
                  <a:pt x="24730" y="10817"/>
                  <a:pt x="24752" y="10692"/>
                  <a:pt x="24775" y="10565"/>
                </a:cubicBezTo>
                <a:cubicBezTo>
                  <a:pt x="24784" y="10519"/>
                  <a:pt x="24794" y="10473"/>
                  <a:pt x="24803" y="10427"/>
                </a:cubicBezTo>
                <a:cubicBezTo>
                  <a:pt x="24856" y="10420"/>
                  <a:pt x="24910" y="10413"/>
                  <a:pt x="24963" y="10404"/>
                </a:cubicBezTo>
                <a:cubicBezTo>
                  <a:pt x="25047" y="10391"/>
                  <a:pt x="25129" y="10379"/>
                  <a:pt x="25212" y="10364"/>
                </a:cubicBezTo>
                <a:cubicBezTo>
                  <a:pt x="25256" y="10354"/>
                  <a:pt x="25298" y="10346"/>
                  <a:pt x="25342" y="10337"/>
                </a:cubicBezTo>
                <a:cubicBezTo>
                  <a:pt x="25390" y="10328"/>
                  <a:pt x="25437" y="10316"/>
                  <a:pt x="25483" y="10305"/>
                </a:cubicBezTo>
                <a:cubicBezTo>
                  <a:pt x="25571" y="10283"/>
                  <a:pt x="25657" y="10257"/>
                  <a:pt x="25743" y="10230"/>
                </a:cubicBezTo>
                <a:cubicBezTo>
                  <a:pt x="25833" y="10201"/>
                  <a:pt x="25922" y="10172"/>
                  <a:pt x="26010" y="10137"/>
                </a:cubicBezTo>
                <a:cubicBezTo>
                  <a:pt x="26082" y="10110"/>
                  <a:pt x="26155" y="10081"/>
                  <a:pt x="26227" y="10051"/>
                </a:cubicBezTo>
                <a:close/>
                <a:moveTo>
                  <a:pt x="22057" y="10263"/>
                </a:moveTo>
                <a:lnTo>
                  <a:pt x="22057" y="10263"/>
                </a:lnTo>
                <a:cubicBezTo>
                  <a:pt x="22034" y="10368"/>
                  <a:pt x="22012" y="10472"/>
                  <a:pt x="21991" y="10577"/>
                </a:cubicBezTo>
                <a:cubicBezTo>
                  <a:pt x="21971" y="10675"/>
                  <a:pt x="21953" y="10777"/>
                  <a:pt x="21938" y="10875"/>
                </a:cubicBezTo>
                <a:cubicBezTo>
                  <a:pt x="21917" y="11014"/>
                  <a:pt x="21896" y="11152"/>
                  <a:pt x="21881" y="11291"/>
                </a:cubicBezTo>
                <a:cubicBezTo>
                  <a:pt x="21855" y="11555"/>
                  <a:pt x="21835" y="11820"/>
                  <a:pt x="21832" y="12085"/>
                </a:cubicBezTo>
                <a:cubicBezTo>
                  <a:pt x="21827" y="12349"/>
                  <a:pt x="21829" y="12613"/>
                  <a:pt x="21843" y="12875"/>
                </a:cubicBezTo>
                <a:cubicBezTo>
                  <a:pt x="21855" y="13098"/>
                  <a:pt x="21869" y="13321"/>
                  <a:pt x="21889" y="13543"/>
                </a:cubicBezTo>
                <a:cubicBezTo>
                  <a:pt x="21894" y="13595"/>
                  <a:pt x="21899" y="13647"/>
                  <a:pt x="21904" y="13697"/>
                </a:cubicBezTo>
                <a:cubicBezTo>
                  <a:pt x="21821" y="13794"/>
                  <a:pt x="21737" y="13889"/>
                  <a:pt x="21653" y="13983"/>
                </a:cubicBezTo>
                <a:cubicBezTo>
                  <a:pt x="21650" y="13980"/>
                  <a:pt x="21649" y="13978"/>
                  <a:pt x="21647" y="13976"/>
                </a:cubicBezTo>
                <a:cubicBezTo>
                  <a:pt x="21587" y="13890"/>
                  <a:pt x="21528" y="13804"/>
                  <a:pt x="21471" y="13717"/>
                </a:cubicBezTo>
                <a:cubicBezTo>
                  <a:pt x="21471" y="13703"/>
                  <a:pt x="21471" y="13691"/>
                  <a:pt x="21471" y="13678"/>
                </a:cubicBezTo>
                <a:cubicBezTo>
                  <a:pt x="21472" y="13540"/>
                  <a:pt x="21474" y="13404"/>
                  <a:pt x="21481" y="13268"/>
                </a:cubicBezTo>
                <a:cubicBezTo>
                  <a:pt x="21485" y="13182"/>
                  <a:pt x="21490" y="13097"/>
                  <a:pt x="21494" y="13012"/>
                </a:cubicBezTo>
                <a:cubicBezTo>
                  <a:pt x="21513" y="12755"/>
                  <a:pt x="21537" y="12496"/>
                  <a:pt x="21573" y="12238"/>
                </a:cubicBezTo>
                <a:cubicBezTo>
                  <a:pt x="21591" y="12108"/>
                  <a:pt x="21609" y="11978"/>
                  <a:pt x="21632" y="11849"/>
                </a:cubicBezTo>
                <a:cubicBezTo>
                  <a:pt x="21647" y="11763"/>
                  <a:pt x="21662" y="11677"/>
                  <a:pt x="21679" y="11591"/>
                </a:cubicBezTo>
                <a:cubicBezTo>
                  <a:pt x="21713" y="11432"/>
                  <a:pt x="21748" y="11262"/>
                  <a:pt x="21794" y="11093"/>
                </a:cubicBezTo>
                <a:cubicBezTo>
                  <a:pt x="21837" y="10928"/>
                  <a:pt x="21886" y="10764"/>
                  <a:pt x="21938" y="10601"/>
                </a:cubicBezTo>
                <a:cubicBezTo>
                  <a:pt x="21976" y="10488"/>
                  <a:pt x="22015" y="10375"/>
                  <a:pt x="22057" y="10263"/>
                </a:cubicBezTo>
                <a:close/>
                <a:moveTo>
                  <a:pt x="29062" y="13607"/>
                </a:moveTo>
                <a:cubicBezTo>
                  <a:pt x="29021" y="13652"/>
                  <a:pt x="28981" y="13696"/>
                  <a:pt x="28939" y="13740"/>
                </a:cubicBezTo>
                <a:cubicBezTo>
                  <a:pt x="28850" y="13833"/>
                  <a:pt x="28761" y="13926"/>
                  <a:pt x="28669" y="14015"/>
                </a:cubicBezTo>
                <a:cubicBezTo>
                  <a:pt x="28628" y="14057"/>
                  <a:pt x="28585" y="14097"/>
                  <a:pt x="28543" y="14136"/>
                </a:cubicBezTo>
                <a:cubicBezTo>
                  <a:pt x="28576" y="14083"/>
                  <a:pt x="28608" y="14031"/>
                  <a:pt x="28641" y="13978"/>
                </a:cubicBezTo>
                <a:cubicBezTo>
                  <a:pt x="28705" y="13881"/>
                  <a:pt x="28768" y="13784"/>
                  <a:pt x="28833" y="13688"/>
                </a:cubicBezTo>
                <a:cubicBezTo>
                  <a:pt x="28910" y="13663"/>
                  <a:pt x="28985" y="13636"/>
                  <a:pt x="29062" y="13607"/>
                </a:cubicBezTo>
                <a:close/>
                <a:moveTo>
                  <a:pt x="21476" y="14036"/>
                </a:moveTo>
                <a:cubicBezTo>
                  <a:pt x="21494" y="14062"/>
                  <a:pt x="21513" y="14088"/>
                  <a:pt x="21531" y="14114"/>
                </a:cubicBezTo>
                <a:cubicBezTo>
                  <a:pt x="21523" y="14124"/>
                  <a:pt x="21514" y="14134"/>
                  <a:pt x="21505" y="14143"/>
                </a:cubicBezTo>
                <a:cubicBezTo>
                  <a:pt x="21494" y="14111"/>
                  <a:pt x="21485" y="14079"/>
                  <a:pt x="21476" y="14045"/>
                </a:cubicBezTo>
                <a:cubicBezTo>
                  <a:pt x="21476" y="14043"/>
                  <a:pt x="21476" y="14039"/>
                  <a:pt x="21476" y="14036"/>
                </a:cubicBezTo>
                <a:close/>
                <a:moveTo>
                  <a:pt x="35557" y="11908"/>
                </a:moveTo>
                <a:lnTo>
                  <a:pt x="35557" y="11908"/>
                </a:lnTo>
                <a:cubicBezTo>
                  <a:pt x="35515" y="11980"/>
                  <a:pt x="35471" y="12052"/>
                  <a:pt x="35426" y="12123"/>
                </a:cubicBezTo>
                <a:cubicBezTo>
                  <a:pt x="35254" y="12393"/>
                  <a:pt x="35075" y="12658"/>
                  <a:pt x="34882" y="12915"/>
                </a:cubicBezTo>
                <a:cubicBezTo>
                  <a:pt x="34799" y="13025"/>
                  <a:pt x="34716" y="13135"/>
                  <a:pt x="34630" y="13244"/>
                </a:cubicBezTo>
                <a:cubicBezTo>
                  <a:pt x="34546" y="13349"/>
                  <a:pt x="34460" y="13453"/>
                  <a:pt x="34375" y="13557"/>
                </a:cubicBezTo>
                <a:cubicBezTo>
                  <a:pt x="34170" y="13800"/>
                  <a:pt x="33960" y="14040"/>
                  <a:pt x="33737" y="14269"/>
                </a:cubicBezTo>
                <a:cubicBezTo>
                  <a:pt x="33729" y="14277"/>
                  <a:pt x="33722" y="14285"/>
                  <a:pt x="33714" y="14294"/>
                </a:cubicBezTo>
                <a:cubicBezTo>
                  <a:pt x="33720" y="14266"/>
                  <a:pt x="33726" y="14238"/>
                  <a:pt x="33733" y="14210"/>
                </a:cubicBezTo>
                <a:cubicBezTo>
                  <a:pt x="33761" y="14076"/>
                  <a:pt x="33781" y="13940"/>
                  <a:pt x="33796" y="13805"/>
                </a:cubicBezTo>
                <a:cubicBezTo>
                  <a:pt x="33803" y="13733"/>
                  <a:pt x="33811" y="13661"/>
                  <a:pt x="33818" y="13588"/>
                </a:cubicBezTo>
                <a:cubicBezTo>
                  <a:pt x="33848" y="13562"/>
                  <a:pt x="33878" y="13537"/>
                  <a:pt x="33908" y="13512"/>
                </a:cubicBezTo>
                <a:cubicBezTo>
                  <a:pt x="34113" y="13337"/>
                  <a:pt x="34314" y="13159"/>
                  <a:pt x="34511" y="12977"/>
                </a:cubicBezTo>
                <a:cubicBezTo>
                  <a:pt x="34709" y="12794"/>
                  <a:pt x="34901" y="12605"/>
                  <a:pt x="35089" y="12412"/>
                </a:cubicBezTo>
                <a:cubicBezTo>
                  <a:pt x="35248" y="12247"/>
                  <a:pt x="35406" y="12080"/>
                  <a:pt x="35557" y="11908"/>
                </a:cubicBezTo>
                <a:close/>
                <a:moveTo>
                  <a:pt x="17304" y="11364"/>
                </a:moveTo>
                <a:cubicBezTo>
                  <a:pt x="17309" y="11562"/>
                  <a:pt x="17319" y="11761"/>
                  <a:pt x="17343" y="11958"/>
                </a:cubicBezTo>
                <a:cubicBezTo>
                  <a:pt x="17353" y="12044"/>
                  <a:pt x="17364" y="12129"/>
                  <a:pt x="17376" y="12215"/>
                </a:cubicBezTo>
                <a:cubicBezTo>
                  <a:pt x="17376" y="12252"/>
                  <a:pt x="17376" y="12290"/>
                  <a:pt x="17376" y="12327"/>
                </a:cubicBezTo>
                <a:cubicBezTo>
                  <a:pt x="17380" y="12604"/>
                  <a:pt x="17388" y="12881"/>
                  <a:pt x="17413" y="13157"/>
                </a:cubicBezTo>
                <a:cubicBezTo>
                  <a:pt x="17426" y="13293"/>
                  <a:pt x="17438" y="13430"/>
                  <a:pt x="17457" y="13566"/>
                </a:cubicBezTo>
                <a:cubicBezTo>
                  <a:pt x="17469" y="13656"/>
                  <a:pt x="17482" y="13746"/>
                  <a:pt x="17497" y="13835"/>
                </a:cubicBezTo>
                <a:cubicBezTo>
                  <a:pt x="17499" y="13845"/>
                  <a:pt x="17500" y="13856"/>
                  <a:pt x="17502" y="13865"/>
                </a:cubicBezTo>
                <a:cubicBezTo>
                  <a:pt x="17499" y="13868"/>
                  <a:pt x="17497" y="13871"/>
                  <a:pt x="17493" y="13874"/>
                </a:cubicBezTo>
                <a:cubicBezTo>
                  <a:pt x="17327" y="14027"/>
                  <a:pt x="17157" y="14179"/>
                  <a:pt x="16983" y="14326"/>
                </a:cubicBezTo>
                <a:cubicBezTo>
                  <a:pt x="16961" y="14201"/>
                  <a:pt x="16940" y="14076"/>
                  <a:pt x="16924" y="13952"/>
                </a:cubicBezTo>
                <a:cubicBezTo>
                  <a:pt x="16912" y="13866"/>
                  <a:pt x="16902" y="13779"/>
                  <a:pt x="16894" y="13694"/>
                </a:cubicBezTo>
                <a:cubicBezTo>
                  <a:pt x="16891" y="13654"/>
                  <a:pt x="16889" y="13612"/>
                  <a:pt x="16886" y="13572"/>
                </a:cubicBezTo>
                <a:cubicBezTo>
                  <a:pt x="16881" y="13440"/>
                  <a:pt x="16878" y="13311"/>
                  <a:pt x="16881" y="13179"/>
                </a:cubicBezTo>
                <a:cubicBezTo>
                  <a:pt x="16882" y="13092"/>
                  <a:pt x="16883" y="13006"/>
                  <a:pt x="16887" y="12919"/>
                </a:cubicBezTo>
                <a:cubicBezTo>
                  <a:pt x="16898" y="12739"/>
                  <a:pt x="16911" y="12560"/>
                  <a:pt x="16924" y="12380"/>
                </a:cubicBezTo>
                <a:cubicBezTo>
                  <a:pt x="16930" y="12298"/>
                  <a:pt x="16935" y="12216"/>
                  <a:pt x="16941" y="12134"/>
                </a:cubicBezTo>
                <a:cubicBezTo>
                  <a:pt x="16960" y="12096"/>
                  <a:pt x="16977" y="12059"/>
                  <a:pt x="16994" y="12021"/>
                </a:cubicBezTo>
                <a:cubicBezTo>
                  <a:pt x="17097" y="11801"/>
                  <a:pt x="17201" y="11583"/>
                  <a:pt x="17304" y="11364"/>
                </a:cubicBezTo>
                <a:close/>
                <a:moveTo>
                  <a:pt x="21930" y="13937"/>
                </a:moveTo>
                <a:cubicBezTo>
                  <a:pt x="21945" y="14073"/>
                  <a:pt x="21964" y="14209"/>
                  <a:pt x="21988" y="14345"/>
                </a:cubicBezTo>
                <a:cubicBezTo>
                  <a:pt x="21992" y="14371"/>
                  <a:pt x="21997" y="14397"/>
                  <a:pt x="22001" y="14424"/>
                </a:cubicBezTo>
                <a:cubicBezTo>
                  <a:pt x="21963" y="14380"/>
                  <a:pt x="21925" y="14335"/>
                  <a:pt x="21888" y="14290"/>
                </a:cubicBezTo>
                <a:cubicBezTo>
                  <a:pt x="21844" y="14236"/>
                  <a:pt x="21800" y="14181"/>
                  <a:pt x="21759" y="14126"/>
                </a:cubicBezTo>
                <a:cubicBezTo>
                  <a:pt x="21815" y="14064"/>
                  <a:pt x="21873" y="14000"/>
                  <a:pt x="21930" y="13937"/>
                </a:cubicBezTo>
                <a:close/>
                <a:moveTo>
                  <a:pt x="28556" y="13775"/>
                </a:moveTo>
                <a:lnTo>
                  <a:pt x="28556" y="13775"/>
                </a:lnTo>
                <a:cubicBezTo>
                  <a:pt x="28512" y="13843"/>
                  <a:pt x="28470" y="13912"/>
                  <a:pt x="28430" y="13982"/>
                </a:cubicBezTo>
                <a:cubicBezTo>
                  <a:pt x="28332" y="14148"/>
                  <a:pt x="28237" y="14316"/>
                  <a:pt x="28149" y="14487"/>
                </a:cubicBezTo>
                <a:cubicBezTo>
                  <a:pt x="28139" y="14497"/>
                  <a:pt x="28127" y="14506"/>
                  <a:pt x="28117" y="14514"/>
                </a:cubicBezTo>
                <a:cubicBezTo>
                  <a:pt x="28114" y="14401"/>
                  <a:pt x="28108" y="14288"/>
                  <a:pt x="28097" y="14174"/>
                </a:cubicBezTo>
                <a:cubicBezTo>
                  <a:pt x="28137" y="14074"/>
                  <a:pt x="28175" y="13973"/>
                  <a:pt x="28212" y="13873"/>
                </a:cubicBezTo>
                <a:cubicBezTo>
                  <a:pt x="28282" y="13855"/>
                  <a:pt x="28353" y="13836"/>
                  <a:pt x="28423" y="13814"/>
                </a:cubicBezTo>
                <a:cubicBezTo>
                  <a:pt x="28467" y="13801"/>
                  <a:pt x="28512" y="13789"/>
                  <a:pt x="28556" y="13775"/>
                </a:cubicBezTo>
                <a:close/>
                <a:moveTo>
                  <a:pt x="27953" y="14538"/>
                </a:moveTo>
                <a:cubicBezTo>
                  <a:pt x="27954" y="14542"/>
                  <a:pt x="27954" y="14545"/>
                  <a:pt x="27954" y="14547"/>
                </a:cubicBezTo>
                <a:cubicBezTo>
                  <a:pt x="27954" y="14581"/>
                  <a:pt x="27955" y="14613"/>
                  <a:pt x="27955" y="14646"/>
                </a:cubicBezTo>
                <a:cubicBezTo>
                  <a:pt x="27933" y="14663"/>
                  <a:pt x="27910" y="14681"/>
                  <a:pt x="27888" y="14699"/>
                </a:cubicBezTo>
                <a:cubicBezTo>
                  <a:pt x="27894" y="14684"/>
                  <a:pt x="27901" y="14667"/>
                  <a:pt x="27907" y="14652"/>
                </a:cubicBezTo>
                <a:cubicBezTo>
                  <a:pt x="27923" y="14614"/>
                  <a:pt x="27938" y="14576"/>
                  <a:pt x="27953" y="14538"/>
                </a:cubicBezTo>
                <a:close/>
                <a:moveTo>
                  <a:pt x="17680" y="3780"/>
                </a:moveTo>
                <a:cubicBezTo>
                  <a:pt x="17703" y="3787"/>
                  <a:pt x="17725" y="3793"/>
                  <a:pt x="17748" y="3800"/>
                </a:cubicBezTo>
                <a:cubicBezTo>
                  <a:pt x="17835" y="3825"/>
                  <a:pt x="17922" y="3853"/>
                  <a:pt x="18008" y="3883"/>
                </a:cubicBezTo>
                <a:cubicBezTo>
                  <a:pt x="18051" y="3898"/>
                  <a:pt x="18092" y="3913"/>
                  <a:pt x="18135" y="3927"/>
                </a:cubicBezTo>
                <a:cubicBezTo>
                  <a:pt x="18262" y="3975"/>
                  <a:pt x="18390" y="4024"/>
                  <a:pt x="18514" y="4080"/>
                </a:cubicBezTo>
                <a:cubicBezTo>
                  <a:pt x="18595" y="4116"/>
                  <a:pt x="18674" y="4154"/>
                  <a:pt x="18753" y="4195"/>
                </a:cubicBezTo>
                <a:cubicBezTo>
                  <a:pt x="18786" y="4212"/>
                  <a:pt x="18821" y="4231"/>
                  <a:pt x="18855" y="4249"/>
                </a:cubicBezTo>
                <a:cubicBezTo>
                  <a:pt x="18962" y="4309"/>
                  <a:pt x="19069" y="4369"/>
                  <a:pt x="19171" y="4437"/>
                </a:cubicBezTo>
                <a:cubicBezTo>
                  <a:pt x="19239" y="4481"/>
                  <a:pt x="19305" y="4526"/>
                  <a:pt x="19370" y="4574"/>
                </a:cubicBezTo>
                <a:cubicBezTo>
                  <a:pt x="19426" y="4616"/>
                  <a:pt x="19490" y="4665"/>
                  <a:pt x="19551" y="4717"/>
                </a:cubicBezTo>
                <a:cubicBezTo>
                  <a:pt x="19610" y="4766"/>
                  <a:pt x="19668" y="4817"/>
                  <a:pt x="19725" y="4869"/>
                </a:cubicBezTo>
                <a:cubicBezTo>
                  <a:pt x="19773" y="4914"/>
                  <a:pt x="19828" y="4968"/>
                  <a:pt x="19882" y="5025"/>
                </a:cubicBezTo>
                <a:cubicBezTo>
                  <a:pt x="19937" y="5083"/>
                  <a:pt x="19990" y="5141"/>
                  <a:pt x="20041" y="5202"/>
                </a:cubicBezTo>
                <a:cubicBezTo>
                  <a:pt x="20071" y="5239"/>
                  <a:pt x="20102" y="5277"/>
                  <a:pt x="20132" y="5315"/>
                </a:cubicBezTo>
                <a:cubicBezTo>
                  <a:pt x="20009" y="5449"/>
                  <a:pt x="19888" y="5584"/>
                  <a:pt x="19773" y="5725"/>
                </a:cubicBezTo>
                <a:cubicBezTo>
                  <a:pt x="19732" y="5774"/>
                  <a:pt x="19692" y="5824"/>
                  <a:pt x="19653" y="5874"/>
                </a:cubicBezTo>
                <a:cubicBezTo>
                  <a:pt x="19627" y="5897"/>
                  <a:pt x="19601" y="5920"/>
                  <a:pt x="19575" y="5944"/>
                </a:cubicBezTo>
                <a:cubicBezTo>
                  <a:pt x="19491" y="6007"/>
                  <a:pt x="19410" y="6072"/>
                  <a:pt x="19332" y="6143"/>
                </a:cubicBezTo>
                <a:cubicBezTo>
                  <a:pt x="19179" y="6281"/>
                  <a:pt x="19031" y="6425"/>
                  <a:pt x="18896" y="6581"/>
                </a:cubicBezTo>
                <a:cubicBezTo>
                  <a:pt x="18753" y="6748"/>
                  <a:pt x="18614" y="6919"/>
                  <a:pt x="18492" y="7104"/>
                </a:cubicBezTo>
                <a:cubicBezTo>
                  <a:pt x="18337" y="7335"/>
                  <a:pt x="18192" y="7572"/>
                  <a:pt x="18066" y="7822"/>
                </a:cubicBezTo>
                <a:cubicBezTo>
                  <a:pt x="18024" y="7903"/>
                  <a:pt x="17985" y="7985"/>
                  <a:pt x="17947" y="8067"/>
                </a:cubicBezTo>
                <a:cubicBezTo>
                  <a:pt x="17856" y="8119"/>
                  <a:pt x="17766" y="8172"/>
                  <a:pt x="17680" y="8231"/>
                </a:cubicBezTo>
                <a:cubicBezTo>
                  <a:pt x="17607" y="8280"/>
                  <a:pt x="17530" y="8331"/>
                  <a:pt x="17461" y="8385"/>
                </a:cubicBezTo>
                <a:cubicBezTo>
                  <a:pt x="17393" y="8436"/>
                  <a:pt x="17326" y="8489"/>
                  <a:pt x="17261" y="8545"/>
                </a:cubicBezTo>
                <a:cubicBezTo>
                  <a:pt x="17229" y="8573"/>
                  <a:pt x="17197" y="8601"/>
                  <a:pt x="17165" y="8629"/>
                </a:cubicBezTo>
                <a:cubicBezTo>
                  <a:pt x="17106" y="8682"/>
                  <a:pt x="17044" y="8742"/>
                  <a:pt x="16990" y="8801"/>
                </a:cubicBezTo>
                <a:cubicBezTo>
                  <a:pt x="16934" y="8864"/>
                  <a:pt x="16879" y="8924"/>
                  <a:pt x="16827" y="8989"/>
                </a:cubicBezTo>
                <a:cubicBezTo>
                  <a:pt x="16776" y="9051"/>
                  <a:pt x="16727" y="9113"/>
                  <a:pt x="16681" y="9176"/>
                </a:cubicBezTo>
                <a:cubicBezTo>
                  <a:pt x="16633" y="9241"/>
                  <a:pt x="16587" y="9307"/>
                  <a:pt x="16543" y="9375"/>
                </a:cubicBezTo>
                <a:cubicBezTo>
                  <a:pt x="16495" y="9444"/>
                  <a:pt x="16448" y="9523"/>
                  <a:pt x="16408" y="9598"/>
                </a:cubicBezTo>
                <a:cubicBezTo>
                  <a:pt x="16366" y="9674"/>
                  <a:pt x="16324" y="9750"/>
                  <a:pt x="16288" y="9830"/>
                </a:cubicBezTo>
                <a:cubicBezTo>
                  <a:pt x="16252" y="9903"/>
                  <a:pt x="16221" y="9978"/>
                  <a:pt x="16192" y="10054"/>
                </a:cubicBezTo>
                <a:cubicBezTo>
                  <a:pt x="16178" y="10092"/>
                  <a:pt x="16164" y="10130"/>
                  <a:pt x="16151" y="10168"/>
                </a:cubicBezTo>
                <a:cubicBezTo>
                  <a:pt x="16125" y="10246"/>
                  <a:pt x="16096" y="10331"/>
                  <a:pt x="16074" y="10411"/>
                </a:cubicBezTo>
                <a:cubicBezTo>
                  <a:pt x="16043" y="10529"/>
                  <a:pt x="16012" y="10645"/>
                  <a:pt x="15984" y="10764"/>
                </a:cubicBezTo>
                <a:cubicBezTo>
                  <a:pt x="15930" y="10992"/>
                  <a:pt x="15876" y="11220"/>
                  <a:pt x="15836" y="11451"/>
                </a:cubicBezTo>
                <a:cubicBezTo>
                  <a:pt x="15804" y="11637"/>
                  <a:pt x="15774" y="11824"/>
                  <a:pt x="15746" y="12011"/>
                </a:cubicBezTo>
                <a:cubicBezTo>
                  <a:pt x="15726" y="12149"/>
                  <a:pt x="15704" y="12287"/>
                  <a:pt x="15692" y="12426"/>
                </a:cubicBezTo>
                <a:cubicBezTo>
                  <a:pt x="15684" y="12529"/>
                  <a:pt x="15675" y="12613"/>
                  <a:pt x="15671" y="12715"/>
                </a:cubicBezTo>
                <a:cubicBezTo>
                  <a:pt x="15667" y="12839"/>
                  <a:pt x="15663" y="12965"/>
                  <a:pt x="15665" y="13090"/>
                </a:cubicBezTo>
                <a:cubicBezTo>
                  <a:pt x="15669" y="13216"/>
                  <a:pt x="15673" y="13341"/>
                  <a:pt x="15680" y="13465"/>
                </a:cubicBezTo>
                <a:cubicBezTo>
                  <a:pt x="15685" y="13552"/>
                  <a:pt x="15690" y="13641"/>
                  <a:pt x="15701" y="13727"/>
                </a:cubicBezTo>
                <a:cubicBezTo>
                  <a:pt x="15711" y="13828"/>
                  <a:pt x="15724" y="13930"/>
                  <a:pt x="15738" y="14030"/>
                </a:cubicBezTo>
                <a:cubicBezTo>
                  <a:pt x="15697" y="14090"/>
                  <a:pt x="15656" y="14150"/>
                  <a:pt x="15612" y="14208"/>
                </a:cubicBezTo>
                <a:cubicBezTo>
                  <a:pt x="15589" y="14239"/>
                  <a:pt x="15565" y="14270"/>
                  <a:pt x="15542" y="14301"/>
                </a:cubicBezTo>
                <a:cubicBezTo>
                  <a:pt x="15500" y="14352"/>
                  <a:pt x="15448" y="14409"/>
                  <a:pt x="15394" y="14462"/>
                </a:cubicBezTo>
                <a:cubicBezTo>
                  <a:pt x="15349" y="14507"/>
                  <a:pt x="15291" y="14553"/>
                  <a:pt x="15229" y="14594"/>
                </a:cubicBezTo>
                <a:cubicBezTo>
                  <a:pt x="15207" y="14605"/>
                  <a:pt x="15175" y="14624"/>
                  <a:pt x="15145" y="14642"/>
                </a:cubicBezTo>
                <a:cubicBezTo>
                  <a:pt x="15089" y="14672"/>
                  <a:pt x="15022" y="14703"/>
                  <a:pt x="14953" y="14729"/>
                </a:cubicBezTo>
                <a:cubicBezTo>
                  <a:pt x="14883" y="14755"/>
                  <a:pt x="14813" y="14776"/>
                  <a:pt x="14741" y="14791"/>
                </a:cubicBezTo>
                <a:cubicBezTo>
                  <a:pt x="14671" y="14806"/>
                  <a:pt x="14599" y="14815"/>
                  <a:pt x="14528" y="14818"/>
                </a:cubicBezTo>
                <a:lnTo>
                  <a:pt x="14538" y="14816"/>
                </a:lnTo>
                <a:cubicBezTo>
                  <a:pt x="14505" y="14816"/>
                  <a:pt x="14471" y="14816"/>
                  <a:pt x="14438" y="14815"/>
                </a:cubicBezTo>
                <a:cubicBezTo>
                  <a:pt x="14403" y="14811"/>
                  <a:pt x="14369" y="14806"/>
                  <a:pt x="14335" y="14803"/>
                </a:cubicBezTo>
                <a:cubicBezTo>
                  <a:pt x="14271" y="14791"/>
                  <a:pt x="14199" y="14771"/>
                  <a:pt x="14128" y="14746"/>
                </a:cubicBezTo>
                <a:cubicBezTo>
                  <a:pt x="14063" y="14724"/>
                  <a:pt x="13992" y="14694"/>
                  <a:pt x="13921" y="14659"/>
                </a:cubicBezTo>
                <a:cubicBezTo>
                  <a:pt x="13886" y="14642"/>
                  <a:pt x="13851" y="14625"/>
                  <a:pt x="13816" y="14607"/>
                </a:cubicBezTo>
                <a:cubicBezTo>
                  <a:pt x="13748" y="14572"/>
                  <a:pt x="13683" y="14534"/>
                  <a:pt x="13619" y="14493"/>
                </a:cubicBezTo>
                <a:cubicBezTo>
                  <a:pt x="13554" y="14452"/>
                  <a:pt x="13489" y="14409"/>
                  <a:pt x="13427" y="14365"/>
                </a:cubicBezTo>
                <a:cubicBezTo>
                  <a:pt x="13366" y="14320"/>
                  <a:pt x="13298" y="14267"/>
                  <a:pt x="13232" y="14210"/>
                </a:cubicBezTo>
                <a:cubicBezTo>
                  <a:pt x="13200" y="14180"/>
                  <a:pt x="13167" y="14151"/>
                  <a:pt x="13134" y="14122"/>
                </a:cubicBezTo>
                <a:cubicBezTo>
                  <a:pt x="13077" y="14068"/>
                  <a:pt x="13015" y="14006"/>
                  <a:pt x="12954" y="13941"/>
                </a:cubicBezTo>
                <a:cubicBezTo>
                  <a:pt x="12925" y="13909"/>
                  <a:pt x="12895" y="13875"/>
                  <a:pt x="12865" y="13843"/>
                </a:cubicBezTo>
                <a:cubicBezTo>
                  <a:pt x="12753" y="13708"/>
                  <a:pt x="12645" y="13570"/>
                  <a:pt x="12545" y="13426"/>
                </a:cubicBezTo>
                <a:cubicBezTo>
                  <a:pt x="12471" y="13320"/>
                  <a:pt x="12399" y="13214"/>
                  <a:pt x="12329" y="13105"/>
                </a:cubicBezTo>
                <a:cubicBezTo>
                  <a:pt x="12223" y="12936"/>
                  <a:pt x="12118" y="12763"/>
                  <a:pt x="12024" y="12583"/>
                </a:cubicBezTo>
                <a:cubicBezTo>
                  <a:pt x="11944" y="12427"/>
                  <a:pt x="11866" y="12271"/>
                  <a:pt x="11791" y="12114"/>
                </a:cubicBezTo>
                <a:cubicBezTo>
                  <a:pt x="11712" y="11945"/>
                  <a:pt x="11635" y="11774"/>
                  <a:pt x="11568" y="11599"/>
                </a:cubicBezTo>
                <a:cubicBezTo>
                  <a:pt x="11541" y="11530"/>
                  <a:pt x="11515" y="11461"/>
                  <a:pt x="11491" y="11390"/>
                </a:cubicBezTo>
                <a:cubicBezTo>
                  <a:pt x="11492" y="11384"/>
                  <a:pt x="11493" y="11378"/>
                  <a:pt x="11494" y="11372"/>
                </a:cubicBezTo>
                <a:cubicBezTo>
                  <a:pt x="11553" y="11069"/>
                  <a:pt x="11615" y="10767"/>
                  <a:pt x="11694" y="10469"/>
                </a:cubicBezTo>
                <a:cubicBezTo>
                  <a:pt x="11775" y="10165"/>
                  <a:pt x="11865" y="9865"/>
                  <a:pt x="11962" y="9567"/>
                </a:cubicBezTo>
                <a:cubicBezTo>
                  <a:pt x="12031" y="9365"/>
                  <a:pt x="12105" y="9153"/>
                  <a:pt x="12191" y="8947"/>
                </a:cubicBezTo>
                <a:cubicBezTo>
                  <a:pt x="12225" y="8867"/>
                  <a:pt x="12258" y="8788"/>
                  <a:pt x="12293" y="8710"/>
                </a:cubicBezTo>
                <a:cubicBezTo>
                  <a:pt x="12325" y="8636"/>
                  <a:pt x="12359" y="8562"/>
                  <a:pt x="12394" y="8489"/>
                </a:cubicBezTo>
                <a:cubicBezTo>
                  <a:pt x="12465" y="8343"/>
                  <a:pt x="12537" y="8195"/>
                  <a:pt x="12614" y="8052"/>
                </a:cubicBezTo>
                <a:cubicBezTo>
                  <a:pt x="12653" y="7979"/>
                  <a:pt x="12694" y="7907"/>
                  <a:pt x="12735" y="7836"/>
                </a:cubicBezTo>
                <a:cubicBezTo>
                  <a:pt x="12777" y="7763"/>
                  <a:pt x="12820" y="7690"/>
                  <a:pt x="12865" y="7620"/>
                </a:cubicBezTo>
                <a:cubicBezTo>
                  <a:pt x="12962" y="7471"/>
                  <a:pt x="13061" y="7324"/>
                  <a:pt x="13168" y="7183"/>
                </a:cubicBezTo>
                <a:cubicBezTo>
                  <a:pt x="13250" y="7077"/>
                  <a:pt x="13332" y="6973"/>
                  <a:pt x="13418" y="6869"/>
                </a:cubicBezTo>
                <a:cubicBezTo>
                  <a:pt x="13536" y="6731"/>
                  <a:pt x="13657" y="6593"/>
                  <a:pt x="13784" y="6462"/>
                </a:cubicBezTo>
                <a:cubicBezTo>
                  <a:pt x="13906" y="6335"/>
                  <a:pt x="14031" y="6211"/>
                  <a:pt x="14159" y="6089"/>
                </a:cubicBezTo>
                <a:cubicBezTo>
                  <a:pt x="14336" y="5923"/>
                  <a:pt x="14524" y="5754"/>
                  <a:pt x="14722" y="5595"/>
                </a:cubicBezTo>
                <a:cubicBezTo>
                  <a:pt x="14822" y="5515"/>
                  <a:pt x="14924" y="5434"/>
                  <a:pt x="15028" y="5355"/>
                </a:cubicBezTo>
                <a:cubicBezTo>
                  <a:pt x="15129" y="5279"/>
                  <a:pt x="15233" y="5203"/>
                  <a:pt x="15337" y="5129"/>
                </a:cubicBezTo>
                <a:cubicBezTo>
                  <a:pt x="15479" y="5028"/>
                  <a:pt x="15624" y="4929"/>
                  <a:pt x="15770" y="4834"/>
                </a:cubicBezTo>
                <a:cubicBezTo>
                  <a:pt x="15919" y="4739"/>
                  <a:pt x="16070" y="4645"/>
                  <a:pt x="16222" y="4554"/>
                </a:cubicBezTo>
                <a:cubicBezTo>
                  <a:pt x="16378" y="4460"/>
                  <a:pt x="16532" y="4368"/>
                  <a:pt x="16689" y="4279"/>
                </a:cubicBezTo>
                <a:cubicBezTo>
                  <a:pt x="16805" y="4214"/>
                  <a:pt x="16920" y="4151"/>
                  <a:pt x="17037" y="4088"/>
                </a:cubicBezTo>
                <a:cubicBezTo>
                  <a:pt x="17236" y="3986"/>
                  <a:pt x="17438" y="3883"/>
                  <a:pt x="17644" y="3795"/>
                </a:cubicBezTo>
                <a:cubicBezTo>
                  <a:pt x="17656" y="3791"/>
                  <a:pt x="17669" y="3785"/>
                  <a:pt x="17680" y="3780"/>
                </a:cubicBezTo>
                <a:close/>
                <a:moveTo>
                  <a:pt x="20508" y="11842"/>
                </a:moveTo>
                <a:cubicBezTo>
                  <a:pt x="20516" y="11878"/>
                  <a:pt x="20526" y="11913"/>
                  <a:pt x="20535" y="11948"/>
                </a:cubicBezTo>
                <a:cubicBezTo>
                  <a:pt x="20590" y="12162"/>
                  <a:pt x="20650" y="12373"/>
                  <a:pt x="20723" y="12581"/>
                </a:cubicBezTo>
                <a:cubicBezTo>
                  <a:pt x="20753" y="12664"/>
                  <a:pt x="20782" y="12747"/>
                  <a:pt x="20814" y="12829"/>
                </a:cubicBezTo>
                <a:cubicBezTo>
                  <a:pt x="20841" y="12956"/>
                  <a:pt x="20871" y="13084"/>
                  <a:pt x="20908" y="13209"/>
                </a:cubicBezTo>
                <a:cubicBezTo>
                  <a:pt x="20947" y="13341"/>
                  <a:pt x="20985" y="13472"/>
                  <a:pt x="21030" y="13602"/>
                </a:cubicBezTo>
                <a:cubicBezTo>
                  <a:pt x="21074" y="13727"/>
                  <a:pt x="21117" y="13853"/>
                  <a:pt x="21168" y="13977"/>
                </a:cubicBezTo>
                <a:cubicBezTo>
                  <a:pt x="21216" y="14098"/>
                  <a:pt x="21267" y="14217"/>
                  <a:pt x="21321" y="14336"/>
                </a:cubicBezTo>
                <a:cubicBezTo>
                  <a:pt x="21319" y="14337"/>
                  <a:pt x="21318" y="14340"/>
                  <a:pt x="21315" y="14341"/>
                </a:cubicBezTo>
                <a:cubicBezTo>
                  <a:pt x="21135" y="14527"/>
                  <a:pt x="20952" y="14709"/>
                  <a:pt x="20765" y="14889"/>
                </a:cubicBezTo>
                <a:cubicBezTo>
                  <a:pt x="20763" y="14886"/>
                  <a:pt x="20762" y="14882"/>
                  <a:pt x="20761" y="14879"/>
                </a:cubicBezTo>
                <a:cubicBezTo>
                  <a:pt x="20709" y="14714"/>
                  <a:pt x="20658" y="14545"/>
                  <a:pt x="20617" y="14373"/>
                </a:cubicBezTo>
                <a:cubicBezTo>
                  <a:pt x="20596" y="14286"/>
                  <a:pt x="20575" y="14200"/>
                  <a:pt x="20557" y="14113"/>
                </a:cubicBezTo>
                <a:cubicBezTo>
                  <a:pt x="20538" y="14029"/>
                  <a:pt x="20521" y="13943"/>
                  <a:pt x="20505" y="13859"/>
                </a:cubicBezTo>
                <a:cubicBezTo>
                  <a:pt x="20466" y="13641"/>
                  <a:pt x="20430" y="13420"/>
                  <a:pt x="20404" y="13197"/>
                </a:cubicBezTo>
                <a:cubicBezTo>
                  <a:pt x="20380" y="12975"/>
                  <a:pt x="20360" y="12752"/>
                  <a:pt x="20345" y="12528"/>
                </a:cubicBezTo>
                <a:cubicBezTo>
                  <a:pt x="20343" y="12481"/>
                  <a:pt x="20340" y="12433"/>
                  <a:pt x="20337" y="12384"/>
                </a:cubicBezTo>
                <a:cubicBezTo>
                  <a:pt x="20386" y="12254"/>
                  <a:pt x="20432" y="12121"/>
                  <a:pt x="20469" y="11987"/>
                </a:cubicBezTo>
                <a:cubicBezTo>
                  <a:pt x="20482" y="11939"/>
                  <a:pt x="20496" y="11890"/>
                  <a:pt x="20508" y="11842"/>
                </a:cubicBezTo>
                <a:close/>
                <a:moveTo>
                  <a:pt x="20168" y="10924"/>
                </a:moveTo>
                <a:lnTo>
                  <a:pt x="20168" y="10924"/>
                </a:lnTo>
                <a:cubicBezTo>
                  <a:pt x="20156" y="11136"/>
                  <a:pt x="20148" y="11350"/>
                  <a:pt x="20148" y="11562"/>
                </a:cubicBezTo>
                <a:cubicBezTo>
                  <a:pt x="20147" y="11707"/>
                  <a:pt x="20147" y="11852"/>
                  <a:pt x="20151" y="11996"/>
                </a:cubicBezTo>
                <a:cubicBezTo>
                  <a:pt x="20155" y="12114"/>
                  <a:pt x="20161" y="12232"/>
                  <a:pt x="20168" y="12349"/>
                </a:cubicBezTo>
                <a:cubicBezTo>
                  <a:pt x="20138" y="12432"/>
                  <a:pt x="20105" y="12513"/>
                  <a:pt x="20072" y="12593"/>
                </a:cubicBezTo>
                <a:cubicBezTo>
                  <a:pt x="20000" y="12763"/>
                  <a:pt x="19925" y="12932"/>
                  <a:pt x="19847" y="13099"/>
                </a:cubicBezTo>
                <a:cubicBezTo>
                  <a:pt x="19747" y="13305"/>
                  <a:pt x="19644" y="13509"/>
                  <a:pt x="19530" y="13708"/>
                </a:cubicBezTo>
                <a:cubicBezTo>
                  <a:pt x="19424" y="13890"/>
                  <a:pt x="19315" y="14070"/>
                  <a:pt x="19202" y="14248"/>
                </a:cubicBezTo>
                <a:cubicBezTo>
                  <a:pt x="19054" y="14477"/>
                  <a:pt x="18900" y="14703"/>
                  <a:pt x="18737" y="14925"/>
                </a:cubicBezTo>
                <a:cubicBezTo>
                  <a:pt x="18737" y="14924"/>
                  <a:pt x="18736" y="14923"/>
                  <a:pt x="18734" y="14922"/>
                </a:cubicBezTo>
                <a:cubicBezTo>
                  <a:pt x="18679" y="14860"/>
                  <a:pt x="18625" y="14797"/>
                  <a:pt x="18573" y="14732"/>
                </a:cubicBezTo>
                <a:cubicBezTo>
                  <a:pt x="18528" y="14676"/>
                  <a:pt x="18478" y="14611"/>
                  <a:pt x="18430" y="14544"/>
                </a:cubicBezTo>
                <a:cubicBezTo>
                  <a:pt x="18383" y="14479"/>
                  <a:pt x="18338" y="14413"/>
                  <a:pt x="18297" y="14346"/>
                </a:cubicBezTo>
                <a:cubicBezTo>
                  <a:pt x="18259" y="14284"/>
                  <a:pt x="18218" y="14216"/>
                  <a:pt x="18180" y="14146"/>
                </a:cubicBezTo>
                <a:cubicBezTo>
                  <a:pt x="18142" y="14075"/>
                  <a:pt x="18106" y="14005"/>
                  <a:pt x="18072" y="13933"/>
                </a:cubicBezTo>
                <a:cubicBezTo>
                  <a:pt x="18030" y="13845"/>
                  <a:pt x="17989" y="13758"/>
                  <a:pt x="17952" y="13667"/>
                </a:cubicBezTo>
                <a:cubicBezTo>
                  <a:pt x="17958" y="13659"/>
                  <a:pt x="17967" y="13651"/>
                  <a:pt x="17975" y="13643"/>
                </a:cubicBezTo>
                <a:cubicBezTo>
                  <a:pt x="18380" y="13236"/>
                  <a:pt x="18767" y="12811"/>
                  <a:pt x="19134" y="12368"/>
                </a:cubicBezTo>
                <a:cubicBezTo>
                  <a:pt x="19194" y="12296"/>
                  <a:pt x="19255" y="12222"/>
                  <a:pt x="19313" y="12148"/>
                </a:cubicBezTo>
                <a:cubicBezTo>
                  <a:pt x="19397" y="12039"/>
                  <a:pt x="19483" y="11933"/>
                  <a:pt x="19565" y="11822"/>
                </a:cubicBezTo>
                <a:cubicBezTo>
                  <a:pt x="19646" y="11712"/>
                  <a:pt x="19726" y="11604"/>
                  <a:pt x="19804" y="11491"/>
                </a:cubicBezTo>
                <a:cubicBezTo>
                  <a:pt x="19880" y="11379"/>
                  <a:pt x="19955" y="11265"/>
                  <a:pt x="20029" y="11151"/>
                </a:cubicBezTo>
                <a:lnTo>
                  <a:pt x="20028" y="11151"/>
                </a:lnTo>
                <a:cubicBezTo>
                  <a:pt x="20076" y="11076"/>
                  <a:pt x="20123" y="11001"/>
                  <a:pt x="20168" y="10924"/>
                </a:cubicBezTo>
                <a:close/>
                <a:moveTo>
                  <a:pt x="17947" y="1743"/>
                </a:moveTo>
                <a:cubicBezTo>
                  <a:pt x="18125" y="1745"/>
                  <a:pt x="18303" y="1747"/>
                  <a:pt x="18482" y="1754"/>
                </a:cubicBezTo>
                <a:cubicBezTo>
                  <a:pt x="18657" y="1760"/>
                  <a:pt x="18833" y="1770"/>
                  <a:pt x="19008" y="1781"/>
                </a:cubicBezTo>
                <a:cubicBezTo>
                  <a:pt x="19318" y="1805"/>
                  <a:pt x="19626" y="1833"/>
                  <a:pt x="19933" y="1878"/>
                </a:cubicBezTo>
                <a:cubicBezTo>
                  <a:pt x="20108" y="1902"/>
                  <a:pt x="20282" y="1928"/>
                  <a:pt x="20455" y="1960"/>
                </a:cubicBezTo>
                <a:cubicBezTo>
                  <a:pt x="20581" y="1984"/>
                  <a:pt x="20707" y="2010"/>
                  <a:pt x="20833" y="2036"/>
                </a:cubicBezTo>
                <a:cubicBezTo>
                  <a:pt x="21131" y="2102"/>
                  <a:pt x="21429" y="2173"/>
                  <a:pt x="21722" y="2260"/>
                </a:cubicBezTo>
                <a:cubicBezTo>
                  <a:pt x="21891" y="2310"/>
                  <a:pt x="22059" y="2361"/>
                  <a:pt x="22227" y="2418"/>
                </a:cubicBezTo>
                <a:cubicBezTo>
                  <a:pt x="22350" y="2460"/>
                  <a:pt x="22473" y="2503"/>
                  <a:pt x="22595" y="2547"/>
                </a:cubicBezTo>
                <a:cubicBezTo>
                  <a:pt x="22775" y="2614"/>
                  <a:pt x="22955" y="2684"/>
                  <a:pt x="23133" y="2758"/>
                </a:cubicBezTo>
                <a:cubicBezTo>
                  <a:pt x="23116" y="2773"/>
                  <a:pt x="23098" y="2789"/>
                  <a:pt x="23081" y="2806"/>
                </a:cubicBezTo>
                <a:cubicBezTo>
                  <a:pt x="22962" y="2919"/>
                  <a:pt x="22846" y="3033"/>
                  <a:pt x="22731" y="3152"/>
                </a:cubicBezTo>
                <a:cubicBezTo>
                  <a:pt x="22631" y="3125"/>
                  <a:pt x="22530" y="3101"/>
                  <a:pt x="22429" y="3078"/>
                </a:cubicBezTo>
                <a:cubicBezTo>
                  <a:pt x="22341" y="3057"/>
                  <a:pt x="22250" y="3039"/>
                  <a:pt x="22160" y="3023"/>
                </a:cubicBezTo>
                <a:cubicBezTo>
                  <a:pt x="22031" y="3000"/>
                  <a:pt x="21902" y="2976"/>
                  <a:pt x="21773" y="2959"/>
                </a:cubicBezTo>
                <a:cubicBezTo>
                  <a:pt x="21556" y="2933"/>
                  <a:pt x="21339" y="2911"/>
                  <a:pt x="21120" y="2901"/>
                </a:cubicBezTo>
                <a:cubicBezTo>
                  <a:pt x="21057" y="2899"/>
                  <a:pt x="20993" y="2897"/>
                  <a:pt x="20929" y="2894"/>
                </a:cubicBezTo>
                <a:cubicBezTo>
                  <a:pt x="20908" y="2883"/>
                  <a:pt x="20887" y="2870"/>
                  <a:pt x="20866" y="2859"/>
                </a:cubicBezTo>
                <a:cubicBezTo>
                  <a:pt x="20679" y="2751"/>
                  <a:pt x="20489" y="2647"/>
                  <a:pt x="20292" y="2557"/>
                </a:cubicBezTo>
                <a:cubicBezTo>
                  <a:pt x="20165" y="2500"/>
                  <a:pt x="20038" y="2442"/>
                  <a:pt x="19908" y="2392"/>
                </a:cubicBezTo>
                <a:cubicBezTo>
                  <a:pt x="19819" y="2360"/>
                  <a:pt x="19728" y="2324"/>
                  <a:pt x="19638" y="2295"/>
                </a:cubicBezTo>
                <a:cubicBezTo>
                  <a:pt x="19515" y="2256"/>
                  <a:pt x="19393" y="2215"/>
                  <a:pt x="19267" y="2188"/>
                </a:cubicBezTo>
                <a:cubicBezTo>
                  <a:pt x="19189" y="2170"/>
                  <a:pt x="19111" y="2152"/>
                  <a:pt x="19032" y="2138"/>
                </a:cubicBezTo>
                <a:cubicBezTo>
                  <a:pt x="18762" y="2093"/>
                  <a:pt x="18490" y="2063"/>
                  <a:pt x="18216" y="2060"/>
                </a:cubicBezTo>
                <a:cubicBezTo>
                  <a:pt x="18157" y="2059"/>
                  <a:pt x="18099" y="2058"/>
                  <a:pt x="18040" y="2058"/>
                </a:cubicBezTo>
                <a:cubicBezTo>
                  <a:pt x="17955" y="2058"/>
                  <a:pt x="17869" y="2060"/>
                  <a:pt x="17784" y="2065"/>
                </a:cubicBezTo>
                <a:cubicBezTo>
                  <a:pt x="17689" y="2072"/>
                  <a:pt x="17595" y="2077"/>
                  <a:pt x="17500" y="2088"/>
                </a:cubicBezTo>
                <a:cubicBezTo>
                  <a:pt x="17370" y="2106"/>
                  <a:pt x="17239" y="2123"/>
                  <a:pt x="17110" y="2151"/>
                </a:cubicBezTo>
                <a:cubicBezTo>
                  <a:pt x="17038" y="2166"/>
                  <a:pt x="16965" y="2181"/>
                  <a:pt x="16895" y="2197"/>
                </a:cubicBezTo>
                <a:cubicBezTo>
                  <a:pt x="16789" y="2180"/>
                  <a:pt x="16684" y="2166"/>
                  <a:pt x="16576" y="2159"/>
                </a:cubicBezTo>
                <a:cubicBezTo>
                  <a:pt x="16480" y="2152"/>
                  <a:pt x="16382" y="2143"/>
                  <a:pt x="16285" y="2142"/>
                </a:cubicBezTo>
                <a:cubicBezTo>
                  <a:pt x="16230" y="2140"/>
                  <a:pt x="16176" y="2140"/>
                  <a:pt x="16121" y="2140"/>
                </a:cubicBezTo>
                <a:cubicBezTo>
                  <a:pt x="15944" y="2140"/>
                  <a:pt x="15766" y="2147"/>
                  <a:pt x="15590" y="2173"/>
                </a:cubicBezTo>
                <a:cubicBezTo>
                  <a:pt x="15500" y="2184"/>
                  <a:pt x="15411" y="2199"/>
                  <a:pt x="15322" y="2215"/>
                </a:cubicBezTo>
                <a:lnTo>
                  <a:pt x="15187" y="2242"/>
                </a:lnTo>
                <a:cubicBezTo>
                  <a:pt x="15095" y="2260"/>
                  <a:pt x="14999" y="2284"/>
                  <a:pt x="14909" y="2308"/>
                </a:cubicBezTo>
                <a:cubicBezTo>
                  <a:pt x="14776" y="2345"/>
                  <a:pt x="14643" y="2381"/>
                  <a:pt x="14511" y="2424"/>
                </a:cubicBezTo>
                <a:cubicBezTo>
                  <a:pt x="14382" y="2467"/>
                  <a:pt x="14253" y="2512"/>
                  <a:pt x="14123" y="2560"/>
                </a:cubicBezTo>
                <a:cubicBezTo>
                  <a:pt x="13884" y="2647"/>
                  <a:pt x="13648" y="2742"/>
                  <a:pt x="13419" y="2854"/>
                </a:cubicBezTo>
                <a:cubicBezTo>
                  <a:pt x="13219" y="2951"/>
                  <a:pt x="13021" y="3053"/>
                  <a:pt x="12827" y="3164"/>
                </a:cubicBezTo>
                <a:cubicBezTo>
                  <a:pt x="12704" y="3234"/>
                  <a:pt x="12581" y="3306"/>
                  <a:pt x="12461" y="3381"/>
                </a:cubicBezTo>
                <a:cubicBezTo>
                  <a:pt x="12343" y="3453"/>
                  <a:pt x="12225" y="3526"/>
                  <a:pt x="12111" y="3605"/>
                </a:cubicBezTo>
                <a:cubicBezTo>
                  <a:pt x="11925" y="3732"/>
                  <a:pt x="11740" y="3862"/>
                  <a:pt x="11563" y="4003"/>
                </a:cubicBezTo>
                <a:cubicBezTo>
                  <a:pt x="11320" y="4196"/>
                  <a:pt x="11079" y="4393"/>
                  <a:pt x="10847" y="4602"/>
                </a:cubicBezTo>
                <a:cubicBezTo>
                  <a:pt x="10678" y="4755"/>
                  <a:pt x="10510" y="4908"/>
                  <a:pt x="10350" y="5071"/>
                </a:cubicBezTo>
                <a:cubicBezTo>
                  <a:pt x="10089" y="5333"/>
                  <a:pt x="9837" y="5606"/>
                  <a:pt x="9601" y="5891"/>
                </a:cubicBezTo>
                <a:cubicBezTo>
                  <a:pt x="9559" y="5932"/>
                  <a:pt x="9515" y="5972"/>
                  <a:pt x="9473" y="6014"/>
                </a:cubicBezTo>
                <a:cubicBezTo>
                  <a:pt x="9315" y="6174"/>
                  <a:pt x="9161" y="6338"/>
                  <a:pt x="9023" y="6515"/>
                </a:cubicBezTo>
                <a:cubicBezTo>
                  <a:pt x="8967" y="6584"/>
                  <a:pt x="8913" y="6654"/>
                  <a:pt x="8860" y="6725"/>
                </a:cubicBezTo>
                <a:cubicBezTo>
                  <a:pt x="8835" y="6761"/>
                  <a:pt x="8809" y="6796"/>
                  <a:pt x="8783" y="6833"/>
                </a:cubicBezTo>
                <a:cubicBezTo>
                  <a:pt x="8732" y="6910"/>
                  <a:pt x="8680" y="6986"/>
                  <a:pt x="8631" y="7066"/>
                </a:cubicBezTo>
                <a:cubicBezTo>
                  <a:pt x="8492" y="7294"/>
                  <a:pt x="8358" y="7529"/>
                  <a:pt x="8244" y="7772"/>
                </a:cubicBezTo>
                <a:cubicBezTo>
                  <a:pt x="8138" y="8003"/>
                  <a:pt x="8040" y="8236"/>
                  <a:pt x="7958" y="8477"/>
                </a:cubicBezTo>
                <a:cubicBezTo>
                  <a:pt x="7929" y="8534"/>
                  <a:pt x="7901" y="8592"/>
                  <a:pt x="7875" y="8650"/>
                </a:cubicBezTo>
                <a:cubicBezTo>
                  <a:pt x="7746" y="8926"/>
                  <a:pt x="7622" y="9207"/>
                  <a:pt x="7509" y="9489"/>
                </a:cubicBezTo>
                <a:cubicBezTo>
                  <a:pt x="7430" y="9683"/>
                  <a:pt x="7349" y="9876"/>
                  <a:pt x="7285" y="10075"/>
                </a:cubicBezTo>
                <a:cubicBezTo>
                  <a:pt x="7247" y="10189"/>
                  <a:pt x="7211" y="10305"/>
                  <a:pt x="7184" y="10422"/>
                </a:cubicBezTo>
                <a:cubicBezTo>
                  <a:pt x="7158" y="10538"/>
                  <a:pt x="7132" y="10653"/>
                  <a:pt x="7109" y="10770"/>
                </a:cubicBezTo>
                <a:cubicBezTo>
                  <a:pt x="7070" y="10968"/>
                  <a:pt x="7039" y="11167"/>
                  <a:pt x="7019" y="11368"/>
                </a:cubicBezTo>
                <a:cubicBezTo>
                  <a:pt x="7010" y="11454"/>
                  <a:pt x="7002" y="11540"/>
                  <a:pt x="6993" y="11627"/>
                </a:cubicBezTo>
                <a:cubicBezTo>
                  <a:pt x="6985" y="11722"/>
                  <a:pt x="6977" y="11816"/>
                  <a:pt x="6971" y="11912"/>
                </a:cubicBezTo>
                <a:cubicBezTo>
                  <a:pt x="6965" y="12009"/>
                  <a:pt x="6960" y="12111"/>
                  <a:pt x="6957" y="12208"/>
                </a:cubicBezTo>
                <a:cubicBezTo>
                  <a:pt x="6949" y="12494"/>
                  <a:pt x="6945" y="12781"/>
                  <a:pt x="6952" y="13067"/>
                </a:cubicBezTo>
                <a:cubicBezTo>
                  <a:pt x="6959" y="13296"/>
                  <a:pt x="6967" y="13527"/>
                  <a:pt x="6985" y="13755"/>
                </a:cubicBezTo>
                <a:cubicBezTo>
                  <a:pt x="6995" y="13889"/>
                  <a:pt x="7004" y="14023"/>
                  <a:pt x="7022" y="14156"/>
                </a:cubicBezTo>
                <a:cubicBezTo>
                  <a:pt x="7032" y="14244"/>
                  <a:pt x="7045" y="14331"/>
                  <a:pt x="7058" y="14420"/>
                </a:cubicBezTo>
                <a:cubicBezTo>
                  <a:pt x="7065" y="14463"/>
                  <a:pt x="7074" y="14507"/>
                  <a:pt x="7082" y="14551"/>
                </a:cubicBezTo>
                <a:cubicBezTo>
                  <a:pt x="7105" y="14682"/>
                  <a:pt x="7136" y="14814"/>
                  <a:pt x="7170" y="14943"/>
                </a:cubicBezTo>
                <a:lnTo>
                  <a:pt x="7170" y="14943"/>
                </a:lnTo>
                <a:cubicBezTo>
                  <a:pt x="7094" y="14864"/>
                  <a:pt x="7015" y="14785"/>
                  <a:pt x="6937" y="14706"/>
                </a:cubicBezTo>
                <a:cubicBezTo>
                  <a:pt x="6808" y="14575"/>
                  <a:pt x="6680" y="14443"/>
                  <a:pt x="6543" y="14321"/>
                </a:cubicBezTo>
                <a:cubicBezTo>
                  <a:pt x="6518" y="14299"/>
                  <a:pt x="6494" y="14276"/>
                  <a:pt x="6468" y="14254"/>
                </a:cubicBezTo>
                <a:cubicBezTo>
                  <a:pt x="6467" y="14249"/>
                  <a:pt x="6465" y="14244"/>
                  <a:pt x="6463" y="14239"/>
                </a:cubicBezTo>
                <a:cubicBezTo>
                  <a:pt x="6418" y="14124"/>
                  <a:pt x="6376" y="14007"/>
                  <a:pt x="6336" y="13890"/>
                </a:cubicBezTo>
                <a:cubicBezTo>
                  <a:pt x="6286" y="13736"/>
                  <a:pt x="6237" y="13581"/>
                  <a:pt x="6199" y="13421"/>
                </a:cubicBezTo>
                <a:cubicBezTo>
                  <a:pt x="6170" y="13303"/>
                  <a:pt x="6144" y="13182"/>
                  <a:pt x="6120" y="13061"/>
                </a:cubicBezTo>
                <a:cubicBezTo>
                  <a:pt x="6093" y="12923"/>
                  <a:pt x="6068" y="12782"/>
                  <a:pt x="6052" y="12641"/>
                </a:cubicBezTo>
                <a:cubicBezTo>
                  <a:pt x="6039" y="12547"/>
                  <a:pt x="6030" y="12453"/>
                  <a:pt x="6021" y="12358"/>
                </a:cubicBezTo>
                <a:cubicBezTo>
                  <a:pt x="6018" y="12313"/>
                  <a:pt x="6015" y="12269"/>
                  <a:pt x="6012" y="12224"/>
                </a:cubicBezTo>
                <a:cubicBezTo>
                  <a:pt x="6005" y="12093"/>
                  <a:pt x="6001" y="11964"/>
                  <a:pt x="6003" y="11834"/>
                </a:cubicBezTo>
                <a:cubicBezTo>
                  <a:pt x="6004" y="11748"/>
                  <a:pt x="6008" y="11662"/>
                  <a:pt x="6012" y="11576"/>
                </a:cubicBezTo>
                <a:cubicBezTo>
                  <a:pt x="6025" y="11398"/>
                  <a:pt x="6040" y="11220"/>
                  <a:pt x="6067" y="11044"/>
                </a:cubicBezTo>
                <a:cubicBezTo>
                  <a:pt x="6087" y="10913"/>
                  <a:pt x="6109" y="10782"/>
                  <a:pt x="6132" y="10651"/>
                </a:cubicBezTo>
                <a:cubicBezTo>
                  <a:pt x="6184" y="10387"/>
                  <a:pt x="6242" y="10122"/>
                  <a:pt x="6311" y="9861"/>
                </a:cubicBezTo>
                <a:cubicBezTo>
                  <a:pt x="6345" y="9732"/>
                  <a:pt x="6379" y="9603"/>
                  <a:pt x="6415" y="9474"/>
                </a:cubicBezTo>
                <a:cubicBezTo>
                  <a:pt x="6452" y="9349"/>
                  <a:pt x="6490" y="9223"/>
                  <a:pt x="6531" y="9098"/>
                </a:cubicBezTo>
                <a:cubicBezTo>
                  <a:pt x="6604" y="8887"/>
                  <a:pt x="6681" y="8678"/>
                  <a:pt x="6767" y="8473"/>
                </a:cubicBezTo>
                <a:cubicBezTo>
                  <a:pt x="6854" y="8269"/>
                  <a:pt x="6945" y="8067"/>
                  <a:pt x="7040" y="7866"/>
                </a:cubicBezTo>
                <a:lnTo>
                  <a:pt x="7040" y="7865"/>
                </a:lnTo>
                <a:cubicBezTo>
                  <a:pt x="7041" y="7863"/>
                  <a:pt x="7042" y="7861"/>
                  <a:pt x="7042" y="7860"/>
                </a:cubicBezTo>
                <a:cubicBezTo>
                  <a:pt x="7119" y="7703"/>
                  <a:pt x="7197" y="7542"/>
                  <a:pt x="7278" y="7383"/>
                </a:cubicBezTo>
                <a:cubicBezTo>
                  <a:pt x="7338" y="7268"/>
                  <a:pt x="7397" y="7151"/>
                  <a:pt x="7460" y="7037"/>
                </a:cubicBezTo>
                <a:cubicBezTo>
                  <a:pt x="7523" y="6923"/>
                  <a:pt x="7584" y="6809"/>
                  <a:pt x="7651" y="6698"/>
                </a:cubicBezTo>
                <a:cubicBezTo>
                  <a:pt x="7717" y="6587"/>
                  <a:pt x="7785" y="6478"/>
                  <a:pt x="7854" y="6368"/>
                </a:cubicBezTo>
                <a:cubicBezTo>
                  <a:pt x="7943" y="6234"/>
                  <a:pt x="8038" y="6090"/>
                  <a:pt x="8143" y="5953"/>
                </a:cubicBezTo>
                <a:cubicBezTo>
                  <a:pt x="8218" y="5853"/>
                  <a:pt x="8296" y="5756"/>
                  <a:pt x="8376" y="5659"/>
                </a:cubicBezTo>
                <a:cubicBezTo>
                  <a:pt x="8488" y="5527"/>
                  <a:pt x="8602" y="5398"/>
                  <a:pt x="8723" y="5273"/>
                </a:cubicBezTo>
                <a:cubicBezTo>
                  <a:pt x="8811" y="5182"/>
                  <a:pt x="8902" y="5092"/>
                  <a:pt x="8993" y="5003"/>
                </a:cubicBezTo>
                <a:cubicBezTo>
                  <a:pt x="9120" y="4885"/>
                  <a:pt x="9248" y="4770"/>
                  <a:pt x="9381" y="4660"/>
                </a:cubicBezTo>
                <a:cubicBezTo>
                  <a:pt x="9520" y="4545"/>
                  <a:pt x="9661" y="4431"/>
                  <a:pt x="9807" y="4323"/>
                </a:cubicBezTo>
                <a:cubicBezTo>
                  <a:pt x="10019" y="4170"/>
                  <a:pt x="10245" y="4018"/>
                  <a:pt x="10477" y="3875"/>
                </a:cubicBezTo>
                <a:cubicBezTo>
                  <a:pt x="10592" y="3803"/>
                  <a:pt x="10709" y="3733"/>
                  <a:pt x="10827" y="3666"/>
                </a:cubicBezTo>
                <a:cubicBezTo>
                  <a:pt x="10945" y="3598"/>
                  <a:pt x="11066" y="3532"/>
                  <a:pt x="11187" y="3466"/>
                </a:cubicBezTo>
                <a:cubicBezTo>
                  <a:pt x="11511" y="3294"/>
                  <a:pt x="11840" y="3129"/>
                  <a:pt x="12176" y="2982"/>
                </a:cubicBezTo>
                <a:cubicBezTo>
                  <a:pt x="12517" y="2833"/>
                  <a:pt x="12860" y="2695"/>
                  <a:pt x="13208" y="2565"/>
                </a:cubicBezTo>
                <a:cubicBezTo>
                  <a:pt x="13380" y="2505"/>
                  <a:pt x="13551" y="2445"/>
                  <a:pt x="13725" y="2393"/>
                </a:cubicBezTo>
                <a:cubicBezTo>
                  <a:pt x="13860" y="2353"/>
                  <a:pt x="13995" y="2312"/>
                  <a:pt x="14132" y="2275"/>
                </a:cubicBezTo>
                <a:cubicBezTo>
                  <a:pt x="14450" y="2189"/>
                  <a:pt x="14771" y="2110"/>
                  <a:pt x="15093" y="2040"/>
                </a:cubicBezTo>
                <a:cubicBezTo>
                  <a:pt x="15268" y="2004"/>
                  <a:pt x="15454" y="1966"/>
                  <a:pt x="15640" y="1935"/>
                </a:cubicBezTo>
                <a:cubicBezTo>
                  <a:pt x="15779" y="1911"/>
                  <a:pt x="15918" y="1886"/>
                  <a:pt x="16059" y="1867"/>
                </a:cubicBezTo>
                <a:cubicBezTo>
                  <a:pt x="16197" y="1847"/>
                  <a:pt x="16337" y="1826"/>
                  <a:pt x="16477" y="1811"/>
                </a:cubicBezTo>
                <a:cubicBezTo>
                  <a:pt x="16614" y="1797"/>
                  <a:pt x="16752" y="1784"/>
                  <a:pt x="16889" y="1772"/>
                </a:cubicBezTo>
                <a:cubicBezTo>
                  <a:pt x="17193" y="1755"/>
                  <a:pt x="17498" y="1743"/>
                  <a:pt x="17801" y="1743"/>
                </a:cubicBezTo>
                <a:close/>
                <a:moveTo>
                  <a:pt x="16752" y="12537"/>
                </a:moveTo>
                <a:lnTo>
                  <a:pt x="16752" y="12537"/>
                </a:lnTo>
                <a:cubicBezTo>
                  <a:pt x="16746" y="12614"/>
                  <a:pt x="16740" y="12690"/>
                  <a:pt x="16736" y="12767"/>
                </a:cubicBezTo>
                <a:cubicBezTo>
                  <a:pt x="16729" y="12869"/>
                  <a:pt x="16724" y="12945"/>
                  <a:pt x="16721" y="13047"/>
                </a:cubicBezTo>
                <a:cubicBezTo>
                  <a:pt x="16717" y="13135"/>
                  <a:pt x="16715" y="13223"/>
                  <a:pt x="16715" y="13312"/>
                </a:cubicBezTo>
                <a:cubicBezTo>
                  <a:pt x="16714" y="13400"/>
                  <a:pt x="16715" y="13487"/>
                  <a:pt x="16717" y="13575"/>
                </a:cubicBezTo>
                <a:cubicBezTo>
                  <a:pt x="16723" y="13664"/>
                  <a:pt x="16726" y="13759"/>
                  <a:pt x="16736" y="13848"/>
                </a:cubicBezTo>
                <a:cubicBezTo>
                  <a:pt x="16747" y="13977"/>
                  <a:pt x="16759" y="14106"/>
                  <a:pt x="16779" y="14234"/>
                </a:cubicBezTo>
                <a:cubicBezTo>
                  <a:pt x="16792" y="14311"/>
                  <a:pt x="16804" y="14387"/>
                  <a:pt x="16819" y="14462"/>
                </a:cubicBezTo>
                <a:cubicBezTo>
                  <a:pt x="16692" y="14566"/>
                  <a:pt x="16564" y="14670"/>
                  <a:pt x="16433" y="14768"/>
                </a:cubicBezTo>
                <a:cubicBezTo>
                  <a:pt x="16333" y="14844"/>
                  <a:pt x="16231" y="14919"/>
                  <a:pt x="16128" y="14993"/>
                </a:cubicBezTo>
                <a:cubicBezTo>
                  <a:pt x="16120" y="14999"/>
                  <a:pt x="16111" y="15006"/>
                  <a:pt x="16103" y="15012"/>
                </a:cubicBezTo>
                <a:cubicBezTo>
                  <a:pt x="16084" y="14946"/>
                  <a:pt x="16068" y="14880"/>
                  <a:pt x="16052" y="14813"/>
                </a:cubicBezTo>
                <a:cubicBezTo>
                  <a:pt x="16022" y="14679"/>
                  <a:pt x="15993" y="14544"/>
                  <a:pt x="15965" y="14409"/>
                </a:cubicBezTo>
                <a:cubicBezTo>
                  <a:pt x="15946" y="14299"/>
                  <a:pt x="15926" y="14188"/>
                  <a:pt x="15910" y="14077"/>
                </a:cubicBezTo>
                <a:cubicBezTo>
                  <a:pt x="15921" y="14060"/>
                  <a:pt x="15933" y="14043"/>
                  <a:pt x="15945" y="14025"/>
                </a:cubicBezTo>
                <a:cubicBezTo>
                  <a:pt x="15992" y="13955"/>
                  <a:pt x="16042" y="13885"/>
                  <a:pt x="16087" y="13812"/>
                </a:cubicBezTo>
                <a:cubicBezTo>
                  <a:pt x="16155" y="13701"/>
                  <a:pt x="16223" y="13589"/>
                  <a:pt x="16284" y="13473"/>
                </a:cubicBezTo>
                <a:cubicBezTo>
                  <a:pt x="16367" y="13319"/>
                  <a:pt x="16447" y="13163"/>
                  <a:pt x="16523" y="13005"/>
                </a:cubicBezTo>
                <a:cubicBezTo>
                  <a:pt x="16581" y="12887"/>
                  <a:pt x="16637" y="12768"/>
                  <a:pt x="16696" y="12650"/>
                </a:cubicBezTo>
                <a:cubicBezTo>
                  <a:pt x="16715" y="12612"/>
                  <a:pt x="16733" y="12575"/>
                  <a:pt x="16752" y="12537"/>
                </a:cubicBezTo>
                <a:close/>
                <a:moveTo>
                  <a:pt x="32898" y="9762"/>
                </a:moveTo>
                <a:cubicBezTo>
                  <a:pt x="32928" y="9830"/>
                  <a:pt x="32958" y="9899"/>
                  <a:pt x="32988" y="9968"/>
                </a:cubicBezTo>
                <a:cubicBezTo>
                  <a:pt x="33021" y="10046"/>
                  <a:pt x="33055" y="10125"/>
                  <a:pt x="33087" y="10204"/>
                </a:cubicBezTo>
                <a:cubicBezTo>
                  <a:pt x="33135" y="10323"/>
                  <a:pt x="33181" y="10442"/>
                  <a:pt x="33224" y="10563"/>
                </a:cubicBezTo>
                <a:cubicBezTo>
                  <a:pt x="33251" y="10641"/>
                  <a:pt x="33278" y="10720"/>
                  <a:pt x="33303" y="10799"/>
                </a:cubicBezTo>
                <a:cubicBezTo>
                  <a:pt x="33354" y="10962"/>
                  <a:pt x="33405" y="11126"/>
                  <a:pt x="33448" y="11292"/>
                </a:cubicBezTo>
                <a:cubicBezTo>
                  <a:pt x="33471" y="11379"/>
                  <a:pt x="33491" y="11466"/>
                  <a:pt x="33512" y="11554"/>
                </a:cubicBezTo>
                <a:cubicBezTo>
                  <a:pt x="33532" y="11640"/>
                  <a:pt x="33552" y="11726"/>
                  <a:pt x="33569" y="11813"/>
                </a:cubicBezTo>
                <a:cubicBezTo>
                  <a:pt x="33593" y="11946"/>
                  <a:pt x="33618" y="12077"/>
                  <a:pt x="33635" y="12210"/>
                </a:cubicBezTo>
                <a:cubicBezTo>
                  <a:pt x="33650" y="12344"/>
                  <a:pt x="33664" y="12478"/>
                  <a:pt x="33674" y="12612"/>
                </a:cubicBezTo>
                <a:cubicBezTo>
                  <a:pt x="33682" y="12744"/>
                  <a:pt x="33690" y="12874"/>
                  <a:pt x="33689" y="13006"/>
                </a:cubicBezTo>
                <a:lnTo>
                  <a:pt x="33689" y="13010"/>
                </a:lnTo>
                <a:cubicBezTo>
                  <a:pt x="33646" y="13094"/>
                  <a:pt x="33602" y="13177"/>
                  <a:pt x="33557" y="13259"/>
                </a:cubicBezTo>
                <a:cubicBezTo>
                  <a:pt x="33491" y="13376"/>
                  <a:pt x="33424" y="13495"/>
                  <a:pt x="33355" y="13612"/>
                </a:cubicBezTo>
                <a:cubicBezTo>
                  <a:pt x="33303" y="13696"/>
                  <a:pt x="33252" y="13781"/>
                  <a:pt x="33199" y="13864"/>
                </a:cubicBezTo>
                <a:cubicBezTo>
                  <a:pt x="33185" y="13874"/>
                  <a:pt x="33172" y="13886"/>
                  <a:pt x="33158" y="13896"/>
                </a:cubicBezTo>
                <a:cubicBezTo>
                  <a:pt x="33047" y="13979"/>
                  <a:pt x="32935" y="14061"/>
                  <a:pt x="32823" y="14143"/>
                </a:cubicBezTo>
                <a:cubicBezTo>
                  <a:pt x="32524" y="14356"/>
                  <a:pt x="32219" y="14562"/>
                  <a:pt x="31905" y="14754"/>
                </a:cubicBezTo>
                <a:cubicBezTo>
                  <a:pt x="31653" y="14907"/>
                  <a:pt x="31398" y="15050"/>
                  <a:pt x="31139" y="15191"/>
                </a:cubicBezTo>
                <a:cubicBezTo>
                  <a:pt x="31235" y="15083"/>
                  <a:pt x="31329" y="14974"/>
                  <a:pt x="31416" y="14859"/>
                </a:cubicBezTo>
                <a:cubicBezTo>
                  <a:pt x="31491" y="14762"/>
                  <a:pt x="31566" y="14665"/>
                  <a:pt x="31635" y="14562"/>
                </a:cubicBezTo>
                <a:cubicBezTo>
                  <a:pt x="31680" y="14493"/>
                  <a:pt x="31730" y="14419"/>
                  <a:pt x="31772" y="14346"/>
                </a:cubicBezTo>
                <a:cubicBezTo>
                  <a:pt x="31836" y="14237"/>
                  <a:pt x="31897" y="14126"/>
                  <a:pt x="31951" y="14010"/>
                </a:cubicBezTo>
                <a:cubicBezTo>
                  <a:pt x="32004" y="13897"/>
                  <a:pt x="32058" y="13783"/>
                  <a:pt x="32103" y="13666"/>
                </a:cubicBezTo>
                <a:cubicBezTo>
                  <a:pt x="32182" y="13469"/>
                  <a:pt x="32254" y="13267"/>
                  <a:pt x="32305" y="13060"/>
                </a:cubicBezTo>
                <a:cubicBezTo>
                  <a:pt x="32359" y="12853"/>
                  <a:pt x="32405" y="12643"/>
                  <a:pt x="32437" y="12431"/>
                </a:cubicBezTo>
                <a:cubicBezTo>
                  <a:pt x="32446" y="12369"/>
                  <a:pt x="32454" y="12308"/>
                  <a:pt x="32463" y="12246"/>
                </a:cubicBezTo>
                <a:cubicBezTo>
                  <a:pt x="32466" y="12233"/>
                  <a:pt x="32468" y="12219"/>
                  <a:pt x="32472" y="12205"/>
                </a:cubicBezTo>
                <a:cubicBezTo>
                  <a:pt x="32520" y="11966"/>
                  <a:pt x="32563" y="11726"/>
                  <a:pt x="32575" y="11481"/>
                </a:cubicBezTo>
                <a:cubicBezTo>
                  <a:pt x="32580" y="11345"/>
                  <a:pt x="32587" y="11209"/>
                  <a:pt x="32581" y="11073"/>
                </a:cubicBezTo>
                <a:cubicBezTo>
                  <a:pt x="32578" y="10993"/>
                  <a:pt x="32576" y="10913"/>
                  <a:pt x="32570" y="10832"/>
                </a:cubicBezTo>
                <a:cubicBezTo>
                  <a:pt x="32606" y="10765"/>
                  <a:pt x="32643" y="10698"/>
                  <a:pt x="32672" y="10628"/>
                </a:cubicBezTo>
                <a:cubicBezTo>
                  <a:pt x="32704" y="10552"/>
                  <a:pt x="32736" y="10477"/>
                  <a:pt x="32762" y="10397"/>
                </a:cubicBezTo>
                <a:cubicBezTo>
                  <a:pt x="32786" y="10321"/>
                  <a:pt x="32809" y="10244"/>
                  <a:pt x="32827" y="10165"/>
                </a:cubicBezTo>
                <a:cubicBezTo>
                  <a:pt x="32836" y="10125"/>
                  <a:pt x="32845" y="10084"/>
                  <a:pt x="32854" y="10045"/>
                </a:cubicBezTo>
                <a:cubicBezTo>
                  <a:pt x="32862" y="10000"/>
                  <a:pt x="32870" y="9955"/>
                  <a:pt x="32877" y="9911"/>
                </a:cubicBezTo>
                <a:cubicBezTo>
                  <a:pt x="32883" y="9869"/>
                  <a:pt x="32889" y="9828"/>
                  <a:pt x="32894" y="9786"/>
                </a:cubicBezTo>
                <a:cubicBezTo>
                  <a:pt x="32896" y="9778"/>
                  <a:pt x="32897" y="9770"/>
                  <a:pt x="32898" y="9762"/>
                </a:cubicBezTo>
                <a:close/>
                <a:moveTo>
                  <a:pt x="21638" y="14255"/>
                </a:moveTo>
                <a:cubicBezTo>
                  <a:pt x="21678" y="14308"/>
                  <a:pt x="21720" y="14360"/>
                  <a:pt x="21762" y="14411"/>
                </a:cubicBezTo>
                <a:cubicBezTo>
                  <a:pt x="21848" y="14513"/>
                  <a:pt x="21933" y="14614"/>
                  <a:pt x="22024" y="14710"/>
                </a:cubicBezTo>
                <a:cubicBezTo>
                  <a:pt x="22037" y="14723"/>
                  <a:pt x="22050" y="14737"/>
                  <a:pt x="22063" y="14749"/>
                </a:cubicBezTo>
                <a:cubicBezTo>
                  <a:pt x="22090" y="14888"/>
                  <a:pt x="22119" y="15027"/>
                  <a:pt x="22151" y="15164"/>
                </a:cubicBezTo>
                <a:cubicBezTo>
                  <a:pt x="22179" y="15283"/>
                  <a:pt x="22208" y="15403"/>
                  <a:pt x="22237" y="15522"/>
                </a:cubicBezTo>
                <a:cubicBezTo>
                  <a:pt x="22182" y="15454"/>
                  <a:pt x="22127" y="15385"/>
                  <a:pt x="22075" y="15314"/>
                </a:cubicBezTo>
                <a:cubicBezTo>
                  <a:pt x="22027" y="15248"/>
                  <a:pt x="21979" y="15183"/>
                  <a:pt x="21933" y="15114"/>
                </a:cubicBezTo>
                <a:cubicBezTo>
                  <a:pt x="21912" y="15083"/>
                  <a:pt x="21893" y="15052"/>
                  <a:pt x="21872" y="15020"/>
                </a:cubicBezTo>
                <a:cubicBezTo>
                  <a:pt x="21809" y="14915"/>
                  <a:pt x="21745" y="14810"/>
                  <a:pt x="21690" y="14700"/>
                </a:cubicBezTo>
                <a:cubicBezTo>
                  <a:pt x="21687" y="14695"/>
                  <a:pt x="21684" y="14689"/>
                  <a:pt x="21682" y="14685"/>
                </a:cubicBezTo>
                <a:cubicBezTo>
                  <a:pt x="21676" y="14669"/>
                  <a:pt x="21670" y="14654"/>
                  <a:pt x="21664" y="14637"/>
                </a:cubicBezTo>
                <a:cubicBezTo>
                  <a:pt x="21634" y="14551"/>
                  <a:pt x="21604" y="14464"/>
                  <a:pt x="21576" y="14376"/>
                </a:cubicBezTo>
                <a:cubicBezTo>
                  <a:pt x="21574" y="14371"/>
                  <a:pt x="21568" y="14352"/>
                  <a:pt x="21563" y="14334"/>
                </a:cubicBezTo>
                <a:lnTo>
                  <a:pt x="21564" y="14334"/>
                </a:lnTo>
                <a:cubicBezTo>
                  <a:pt x="21588" y="14308"/>
                  <a:pt x="21612" y="14282"/>
                  <a:pt x="21638" y="14255"/>
                </a:cubicBezTo>
                <a:close/>
                <a:moveTo>
                  <a:pt x="17829" y="13788"/>
                </a:moveTo>
                <a:cubicBezTo>
                  <a:pt x="17861" y="13864"/>
                  <a:pt x="17896" y="13939"/>
                  <a:pt x="17934" y="14013"/>
                </a:cubicBezTo>
                <a:cubicBezTo>
                  <a:pt x="18027" y="14195"/>
                  <a:pt x="18125" y="14374"/>
                  <a:pt x="18239" y="14544"/>
                </a:cubicBezTo>
                <a:cubicBezTo>
                  <a:pt x="18356" y="14717"/>
                  <a:pt x="18479" y="14888"/>
                  <a:pt x="18619" y="15045"/>
                </a:cubicBezTo>
                <a:cubicBezTo>
                  <a:pt x="18624" y="15051"/>
                  <a:pt x="18629" y="15057"/>
                  <a:pt x="18634" y="15062"/>
                </a:cubicBezTo>
                <a:cubicBezTo>
                  <a:pt x="18567" y="15151"/>
                  <a:pt x="18500" y="15240"/>
                  <a:pt x="18430" y="15328"/>
                </a:cubicBezTo>
                <a:cubicBezTo>
                  <a:pt x="18358" y="15418"/>
                  <a:pt x="18286" y="15508"/>
                  <a:pt x="18213" y="15597"/>
                </a:cubicBezTo>
                <a:cubicBezTo>
                  <a:pt x="18170" y="15500"/>
                  <a:pt x="18129" y="15403"/>
                  <a:pt x="18091" y="15304"/>
                </a:cubicBezTo>
                <a:cubicBezTo>
                  <a:pt x="18046" y="15184"/>
                  <a:pt x="18004" y="15064"/>
                  <a:pt x="17962" y="14943"/>
                </a:cubicBezTo>
                <a:cubicBezTo>
                  <a:pt x="17910" y="14784"/>
                  <a:pt x="17858" y="14622"/>
                  <a:pt x="17816" y="14458"/>
                </a:cubicBezTo>
                <a:cubicBezTo>
                  <a:pt x="17793" y="14371"/>
                  <a:pt x="17773" y="14284"/>
                  <a:pt x="17753" y="14196"/>
                </a:cubicBezTo>
                <a:cubicBezTo>
                  <a:pt x="17734" y="14112"/>
                  <a:pt x="17717" y="14028"/>
                  <a:pt x="17701" y="13942"/>
                </a:cubicBezTo>
                <a:cubicBezTo>
                  <a:pt x="17700" y="13934"/>
                  <a:pt x="17698" y="13925"/>
                  <a:pt x="17696" y="13917"/>
                </a:cubicBezTo>
                <a:lnTo>
                  <a:pt x="17696" y="13916"/>
                </a:lnTo>
                <a:cubicBezTo>
                  <a:pt x="17740" y="13874"/>
                  <a:pt x="17785" y="13831"/>
                  <a:pt x="17829" y="13788"/>
                </a:cubicBezTo>
                <a:close/>
                <a:moveTo>
                  <a:pt x="27909" y="13945"/>
                </a:moveTo>
                <a:cubicBezTo>
                  <a:pt x="27918" y="14016"/>
                  <a:pt x="27925" y="14089"/>
                  <a:pt x="27932" y="14162"/>
                </a:cubicBezTo>
                <a:cubicBezTo>
                  <a:pt x="27892" y="14264"/>
                  <a:pt x="27852" y="14367"/>
                  <a:pt x="27809" y="14469"/>
                </a:cubicBezTo>
                <a:cubicBezTo>
                  <a:pt x="27750" y="14612"/>
                  <a:pt x="27689" y="14754"/>
                  <a:pt x="27627" y="14896"/>
                </a:cubicBezTo>
                <a:cubicBezTo>
                  <a:pt x="27616" y="14904"/>
                  <a:pt x="27604" y="14913"/>
                  <a:pt x="27593" y="14922"/>
                </a:cubicBezTo>
                <a:cubicBezTo>
                  <a:pt x="27412" y="15051"/>
                  <a:pt x="27228" y="15178"/>
                  <a:pt x="27039" y="15296"/>
                </a:cubicBezTo>
                <a:cubicBezTo>
                  <a:pt x="26962" y="15343"/>
                  <a:pt x="26885" y="15390"/>
                  <a:pt x="26806" y="15437"/>
                </a:cubicBezTo>
                <a:cubicBezTo>
                  <a:pt x="26728" y="15482"/>
                  <a:pt x="26649" y="15526"/>
                  <a:pt x="26570" y="15568"/>
                </a:cubicBezTo>
                <a:cubicBezTo>
                  <a:pt x="26468" y="15621"/>
                  <a:pt x="26357" y="15679"/>
                  <a:pt x="26245" y="15732"/>
                </a:cubicBezTo>
                <a:cubicBezTo>
                  <a:pt x="26351" y="15566"/>
                  <a:pt x="26455" y="15397"/>
                  <a:pt x="26552" y="15225"/>
                </a:cubicBezTo>
                <a:cubicBezTo>
                  <a:pt x="26621" y="15105"/>
                  <a:pt x="26689" y="14985"/>
                  <a:pt x="26751" y="14861"/>
                </a:cubicBezTo>
                <a:cubicBezTo>
                  <a:pt x="26813" y="14739"/>
                  <a:pt x="26873" y="14616"/>
                  <a:pt x="26932" y="14491"/>
                </a:cubicBezTo>
                <a:cubicBezTo>
                  <a:pt x="26974" y="14405"/>
                  <a:pt x="27012" y="14318"/>
                  <a:pt x="27048" y="14229"/>
                </a:cubicBezTo>
                <a:cubicBezTo>
                  <a:pt x="27073" y="14166"/>
                  <a:pt x="27099" y="14104"/>
                  <a:pt x="27124" y="14040"/>
                </a:cubicBezTo>
                <a:cubicBezTo>
                  <a:pt x="27191" y="14039"/>
                  <a:pt x="27259" y="14036"/>
                  <a:pt x="27327" y="14030"/>
                </a:cubicBezTo>
                <a:cubicBezTo>
                  <a:pt x="27463" y="14016"/>
                  <a:pt x="27601" y="14002"/>
                  <a:pt x="27736" y="13977"/>
                </a:cubicBezTo>
                <a:cubicBezTo>
                  <a:pt x="27796" y="13967"/>
                  <a:pt x="27853" y="13956"/>
                  <a:pt x="27909" y="13945"/>
                </a:cubicBezTo>
                <a:close/>
                <a:moveTo>
                  <a:pt x="20195" y="12744"/>
                </a:moveTo>
                <a:cubicBezTo>
                  <a:pt x="20206" y="12858"/>
                  <a:pt x="20217" y="12972"/>
                  <a:pt x="20230" y="13087"/>
                </a:cubicBezTo>
                <a:cubicBezTo>
                  <a:pt x="20261" y="13353"/>
                  <a:pt x="20295" y="13621"/>
                  <a:pt x="20343" y="13886"/>
                </a:cubicBezTo>
                <a:cubicBezTo>
                  <a:pt x="20392" y="14151"/>
                  <a:pt x="20445" y="14418"/>
                  <a:pt x="20517" y="14679"/>
                </a:cubicBezTo>
                <a:cubicBezTo>
                  <a:pt x="20551" y="14795"/>
                  <a:pt x="20583" y="14911"/>
                  <a:pt x="20619" y="15027"/>
                </a:cubicBezTo>
                <a:cubicBezTo>
                  <a:pt x="20463" y="15171"/>
                  <a:pt x="20306" y="15314"/>
                  <a:pt x="20142" y="15449"/>
                </a:cubicBezTo>
                <a:cubicBezTo>
                  <a:pt x="20074" y="15505"/>
                  <a:pt x="20006" y="15560"/>
                  <a:pt x="19937" y="15614"/>
                </a:cubicBezTo>
                <a:cubicBezTo>
                  <a:pt x="19871" y="15666"/>
                  <a:pt x="19803" y="15717"/>
                  <a:pt x="19735" y="15767"/>
                </a:cubicBezTo>
                <a:cubicBezTo>
                  <a:pt x="19711" y="15752"/>
                  <a:pt x="19688" y="15737"/>
                  <a:pt x="19665" y="15722"/>
                </a:cubicBezTo>
                <a:cubicBezTo>
                  <a:pt x="19596" y="15677"/>
                  <a:pt x="19529" y="15631"/>
                  <a:pt x="19462" y="15582"/>
                </a:cubicBezTo>
                <a:cubicBezTo>
                  <a:pt x="19372" y="15514"/>
                  <a:pt x="19271" y="15439"/>
                  <a:pt x="19178" y="15356"/>
                </a:cubicBezTo>
                <a:cubicBezTo>
                  <a:pt x="19113" y="15301"/>
                  <a:pt x="19051" y="15245"/>
                  <a:pt x="18990" y="15187"/>
                </a:cubicBezTo>
                <a:cubicBezTo>
                  <a:pt x="18952" y="15148"/>
                  <a:pt x="18904" y="15102"/>
                  <a:pt x="18858" y="15054"/>
                </a:cubicBezTo>
                <a:cubicBezTo>
                  <a:pt x="18949" y="14931"/>
                  <a:pt x="19039" y="14805"/>
                  <a:pt x="19125" y="14678"/>
                </a:cubicBezTo>
                <a:cubicBezTo>
                  <a:pt x="19423" y="14240"/>
                  <a:pt x="19705" y="13789"/>
                  <a:pt x="19935" y="13311"/>
                </a:cubicBezTo>
                <a:lnTo>
                  <a:pt x="19935" y="13312"/>
                </a:lnTo>
                <a:cubicBezTo>
                  <a:pt x="20026" y="13124"/>
                  <a:pt x="20116" y="12935"/>
                  <a:pt x="20195" y="12744"/>
                </a:cubicBezTo>
                <a:close/>
                <a:moveTo>
                  <a:pt x="32359" y="11175"/>
                </a:moveTo>
                <a:cubicBezTo>
                  <a:pt x="32364" y="11290"/>
                  <a:pt x="32369" y="11404"/>
                  <a:pt x="32367" y="11517"/>
                </a:cubicBezTo>
                <a:cubicBezTo>
                  <a:pt x="32366" y="11602"/>
                  <a:pt x="32362" y="11686"/>
                  <a:pt x="32357" y="11769"/>
                </a:cubicBezTo>
                <a:cubicBezTo>
                  <a:pt x="32351" y="11864"/>
                  <a:pt x="32344" y="11957"/>
                  <a:pt x="32333" y="12051"/>
                </a:cubicBezTo>
                <a:cubicBezTo>
                  <a:pt x="32308" y="12180"/>
                  <a:pt x="32281" y="12311"/>
                  <a:pt x="32245" y="12439"/>
                </a:cubicBezTo>
                <a:cubicBezTo>
                  <a:pt x="32212" y="12560"/>
                  <a:pt x="32176" y="12680"/>
                  <a:pt x="32138" y="12800"/>
                </a:cubicBezTo>
                <a:cubicBezTo>
                  <a:pt x="32086" y="12955"/>
                  <a:pt x="32032" y="13110"/>
                  <a:pt x="31972" y="13261"/>
                </a:cubicBezTo>
                <a:cubicBezTo>
                  <a:pt x="31939" y="13343"/>
                  <a:pt x="31907" y="13424"/>
                  <a:pt x="31872" y="13503"/>
                </a:cubicBezTo>
                <a:cubicBezTo>
                  <a:pt x="31836" y="13589"/>
                  <a:pt x="31796" y="13673"/>
                  <a:pt x="31756" y="13758"/>
                </a:cubicBezTo>
                <a:cubicBezTo>
                  <a:pt x="31677" y="13915"/>
                  <a:pt x="31592" y="14081"/>
                  <a:pt x="31498" y="14241"/>
                </a:cubicBezTo>
                <a:cubicBezTo>
                  <a:pt x="31427" y="14364"/>
                  <a:pt x="31354" y="14484"/>
                  <a:pt x="31280" y="14604"/>
                </a:cubicBezTo>
                <a:cubicBezTo>
                  <a:pt x="31182" y="14758"/>
                  <a:pt x="31081" y="14912"/>
                  <a:pt x="30977" y="15065"/>
                </a:cubicBezTo>
                <a:cubicBezTo>
                  <a:pt x="30921" y="15147"/>
                  <a:pt x="30864" y="15230"/>
                  <a:pt x="30807" y="15312"/>
                </a:cubicBezTo>
                <a:cubicBezTo>
                  <a:pt x="30773" y="15347"/>
                  <a:pt x="30738" y="15381"/>
                  <a:pt x="30705" y="15415"/>
                </a:cubicBezTo>
                <a:cubicBezTo>
                  <a:pt x="30578" y="15478"/>
                  <a:pt x="30450" y="15539"/>
                  <a:pt x="30319" y="15597"/>
                </a:cubicBezTo>
                <a:cubicBezTo>
                  <a:pt x="30203" y="15649"/>
                  <a:pt x="30086" y="15703"/>
                  <a:pt x="29967" y="15753"/>
                </a:cubicBezTo>
                <a:cubicBezTo>
                  <a:pt x="29944" y="15762"/>
                  <a:pt x="29920" y="15773"/>
                  <a:pt x="29897" y="15782"/>
                </a:cubicBezTo>
                <a:cubicBezTo>
                  <a:pt x="29943" y="15703"/>
                  <a:pt x="29988" y="15624"/>
                  <a:pt x="30031" y="15542"/>
                </a:cubicBezTo>
                <a:cubicBezTo>
                  <a:pt x="30093" y="15424"/>
                  <a:pt x="30154" y="15306"/>
                  <a:pt x="30212" y="15186"/>
                </a:cubicBezTo>
                <a:cubicBezTo>
                  <a:pt x="30249" y="15109"/>
                  <a:pt x="30285" y="15031"/>
                  <a:pt x="30318" y="14953"/>
                </a:cubicBezTo>
                <a:cubicBezTo>
                  <a:pt x="30368" y="14834"/>
                  <a:pt x="30419" y="14715"/>
                  <a:pt x="30461" y="14594"/>
                </a:cubicBezTo>
                <a:cubicBezTo>
                  <a:pt x="30494" y="14500"/>
                  <a:pt x="30527" y="14408"/>
                  <a:pt x="30556" y="14314"/>
                </a:cubicBezTo>
                <a:cubicBezTo>
                  <a:pt x="30585" y="14226"/>
                  <a:pt x="30610" y="14139"/>
                  <a:pt x="30632" y="14050"/>
                </a:cubicBezTo>
                <a:cubicBezTo>
                  <a:pt x="30643" y="14006"/>
                  <a:pt x="30654" y="13963"/>
                  <a:pt x="30666" y="13920"/>
                </a:cubicBezTo>
                <a:cubicBezTo>
                  <a:pt x="30689" y="13834"/>
                  <a:pt x="30711" y="13748"/>
                  <a:pt x="30734" y="13662"/>
                </a:cubicBezTo>
                <a:cubicBezTo>
                  <a:pt x="30742" y="13615"/>
                  <a:pt x="30751" y="13568"/>
                  <a:pt x="30760" y="13522"/>
                </a:cubicBezTo>
                <a:cubicBezTo>
                  <a:pt x="30777" y="13435"/>
                  <a:pt x="30793" y="13349"/>
                  <a:pt x="30810" y="13262"/>
                </a:cubicBezTo>
                <a:cubicBezTo>
                  <a:pt x="30818" y="13218"/>
                  <a:pt x="30826" y="13176"/>
                  <a:pt x="30834" y="13132"/>
                </a:cubicBezTo>
                <a:cubicBezTo>
                  <a:pt x="30852" y="12994"/>
                  <a:pt x="30869" y="12857"/>
                  <a:pt x="30886" y="12719"/>
                </a:cubicBezTo>
                <a:cubicBezTo>
                  <a:pt x="30890" y="12693"/>
                  <a:pt x="30893" y="12665"/>
                  <a:pt x="30897" y="12639"/>
                </a:cubicBezTo>
                <a:cubicBezTo>
                  <a:pt x="30916" y="12625"/>
                  <a:pt x="30935" y="12611"/>
                  <a:pt x="30954" y="12597"/>
                </a:cubicBezTo>
                <a:cubicBezTo>
                  <a:pt x="31056" y="12521"/>
                  <a:pt x="31158" y="12446"/>
                  <a:pt x="31255" y="12366"/>
                </a:cubicBezTo>
                <a:cubicBezTo>
                  <a:pt x="31352" y="12284"/>
                  <a:pt x="31446" y="12202"/>
                  <a:pt x="31540" y="12117"/>
                </a:cubicBezTo>
                <a:cubicBezTo>
                  <a:pt x="31697" y="11976"/>
                  <a:pt x="31844" y="11821"/>
                  <a:pt x="31980" y="11660"/>
                </a:cubicBezTo>
                <a:cubicBezTo>
                  <a:pt x="32061" y="11566"/>
                  <a:pt x="32142" y="11471"/>
                  <a:pt x="32215" y="11372"/>
                </a:cubicBezTo>
                <a:cubicBezTo>
                  <a:pt x="32265" y="11307"/>
                  <a:pt x="32312" y="11242"/>
                  <a:pt x="32359" y="11175"/>
                </a:cubicBezTo>
                <a:close/>
                <a:moveTo>
                  <a:pt x="6661" y="14684"/>
                </a:moveTo>
                <a:lnTo>
                  <a:pt x="6661" y="14684"/>
                </a:lnTo>
                <a:cubicBezTo>
                  <a:pt x="6870" y="14889"/>
                  <a:pt x="7074" y="15099"/>
                  <a:pt x="7276" y="15311"/>
                </a:cubicBezTo>
                <a:cubicBezTo>
                  <a:pt x="7277" y="15314"/>
                  <a:pt x="7278" y="15316"/>
                  <a:pt x="7279" y="15319"/>
                </a:cubicBezTo>
                <a:cubicBezTo>
                  <a:pt x="7343" y="15521"/>
                  <a:pt x="7410" y="15721"/>
                  <a:pt x="7494" y="15915"/>
                </a:cubicBezTo>
                <a:cubicBezTo>
                  <a:pt x="7471" y="15889"/>
                  <a:pt x="7449" y="15863"/>
                  <a:pt x="7427" y="15837"/>
                </a:cubicBezTo>
                <a:cubicBezTo>
                  <a:pt x="7317" y="15704"/>
                  <a:pt x="7211" y="15571"/>
                  <a:pt x="7114" y="15429"/>
                </a:cubicBezTo>
                <a:cubicBezTo>
                  <a:pt x="7042" y="15323"/>
                  <a:pt x="6972" y="15218"/>
                  <a:pt x="6904" y="15111"/>
                </a:cubicBezTo>
                <a:cubicBezTo>
                  <a:pt x="6838" y="15004"/>
                  <a:pt x="6772" y="14896"/>
                  <a:pt x="6713" y="14784"/>
                </a:cubicBezTo>
                <a:cubicBezTo>
                  <a:pt x="6696" y="14751"/>
                  <a:pt x="6679" y="14717"/>
                  <a:pt x="6661" y="14684"/>
                </a:cubicBezTo>
                <a:close/>
                <a:moveTo>
                  <a:pt x="23093" y="12415"/>
                </a:moveTo>
                <a:cubicBezTo>
                  <a:pt x="23096" y="12443"/>
                  <a:pt x="23100" y="12472"/>
                  <a:pt x="23104" y="12500"/>
                </a:cubicBezTo>
                <a:cubicBezTo>
                  <a:pt x="23173" y="13014"/>
                  <a:pt x="23268" y="13525"/>
                  <a:pt x="23401" y="14027"/>
                </a:cubicBezTo>
                <a:cubicBezTo>
                  <a:pt x="23473" y="14296"/>
                  <a:pt x="23550" y="14564"/>
                  <a:pt x="23640" y="14827"/>
                </a:cubicBezTo>
                <a:cubicBezTo>
                  <a:pt x="23729" y="15086"/>
                  <a:pt x="23822" y="15343"/>
                  <a:pt x="23934" y="15594"/>
                </a:cubicBezTo>
                <a:cubicBezTo>
                  <a:pt x="23990" y="15718"/>
                  <a:pt x="24046" y="15842"/>
                  <a:pt x="24107" y="15964"/>
                </a:cubicBezTo>
                <a:cubicBezTo>
                  <a:pt x="24066" y="15947"/>
                  <a:pt x="24026" y="15930"/>
                  <a:pt x="23985" y="15910"/>
                </a:cubicBezTo>
                <a:cubicBezTo>
                  <a:pt x="23870" y="15857"/>
                  <a:pt x="23755" y="15800"/>
                  <a:pt x="23641" y="15743"/>
                </a:cubicBezTo>
                <a:cubicBezTo>
                  <a:pt x="23529" y="15681"/>
                  <a:pt x="23418" y="15620"/>
                  <a:pt x="23311" y="15552"/>
                </a:cubicBezTo>
                <a:cubicBezTo>
                  <a:pt x="23205" y="15483"/>
                  <a:pt x="23098" y="15412"/>
                  <a:pt x="22994" y="15340"/>
                </a:cubicBezTo>
                <a:cubicBezTo>
                  <a:pt x="22894" y="15266"/>
                  <a:pt x="22794" y="15192"/>
                  <a:pt x="22699" y="15111"/>
                </a:cubicBezTo>
                <a:cubicBezTo>
                  <a:pt x="22603" y="15030"/>
                  <a:pt x="22509" y="14947"/>
                  <a:pt x="22418" y="14863"/>
                </a:cubicBezTo>
                <a:cubicBezTo>
                  <a:pt x="22348" y="14795"/>
                  <a:pt x="22277" y="14726"/>
                  <a:pt x="22209" y="14655"/>
                </a:cubicBezTo>
                <a:cubicBezTo>
                  <a:pt x="22206" y="14634"/>
                  <a:pt x="22201" y="14613"/>
                  <a:pt x="22197" y="14591"/>
                </a:cubicBezTo>
                <a:cubicBezTo>
                  <a:pt x="22148" y="14322"/>
                  <a:pt x="22103" y="14052"/>
                  <a:pt x="22078" y="13779"/>
                </a:cubicBezTo>
                <a:cubicBezTo>
                  <a:pt x="22078" y="13776"/>
                  <a:pt x="22076" y="13773"/>
                  <a:pt x="22076" y="13768"/>
                </a:cubicBezTo>
                <a:cubicBezTo>
                  <a:pt x="22148" y="13684"/>
                  <a:pt x="22218" y="13598"/>
                  <a:pt x="22287" y="13512"/>
                </a:cubicBezTo>
                <a:cubicBezTo>
                  <a:pt x="22483" y="13266"/>
                  <a:pt x="22672" y="13014"/>
                  <a:pt x="22855" y="12757"/>
                </a:cubicBezTo>
                <a:cubicBezTo>
                  <a:pt x="22936" y="12644"/>
                  <a:pt x="23015" y="12530"/>
                  <a:pt x="23093" y="12415"/>
                </a:cubicBezTo>
                <a:close/>
                <a:moveTo>
                  <a:pt x="33642" y="13732"/>
                </a:moveTo>
                <a:lnTo>
                  <a:pt x="33642" y="13732"/>
                </a:lnTo>
                <a:cubicBezTo>
                  <a:pt x="33639" y="13748"/>
                  <a:pt x="33637" y="13766"/>
                  <a:pt x="33635" y="13782"/>
                </a:cubicBezTo>
                <a:cubicBezTo>
                  <a:pt x="33616" y="13912"/>
                  <a:pt x="33593" y="14043"/>
                  <a:pt x="33570" y="14173"/>
                </a:cubicBezTo>
                <a:cubicBezTo>
                  <a:pt x="33546" y="14290"/>
                  <a:pt x="33521" y="14407"/>
                  <a:pt x="33490" y="14522"/>
                </a:cubicBezTo>
                <a:cubicBezTo>
                  <a:pt x="33475" y="14536"/>
                  <a:pt x="33461" y="14550"/>
                  <a:pt x="33448" y="14564"/>
                </a:cubicBezTo>
                <a:cubicBezTo>
                  <a:pt x="33349" y="14659"/>
                  <a:pt x="33250" y="14755"/>
                  <a:pt x="33150" y="14849"/>
                </a:cubicBezTo>
                <a:cubicBezTo>
                  <a:pt x="32857" y="15120"/>
                  <a:pt x="32550" y="15392"/>
                  <a:pt x="32229" y="15647"/>
                </a:cubicBezTo>
                <a:cubicBezTo>
                  <a:pt x="32092" y="15756"/>
                  <a:pt x="31953" y="15866"/>
                  <a:pt x="31812" y="15971"/>
                </a:cubicBezTo>
                <a:cubicBezTo>
                  <a:pt x="31805" y="15976"/>
                  <a:pt x="31800" y="15980"/>
                  <a:pt x="31793" y="15986"/>
                </a:cubicBezTo>
                <a:cubicBezTo>
                  <a:pt x="31848" y="15927"/>
                  <a:pt x="31901" y="15868"/>
                  <a:pt x="31954" y="15810"/>
                </a:cubicBezTo>
                <a:cubicBezTo>
                  <a:pt x="32108" y="15638"/>
                  <a:pt x="32257" y="15462"/>
                  <a:pt x="32400" y="15282"/>
                </a:cubicBezTo>
                <a:cubicBezTo>
                  <a:pt x="32570" y="15067"/>
                  <a:pt x="32736" y="14850"/>
                  <a:pt x="32892" y="14625"/>
                </a:cubicBezTo>
                <a:cubicBezTo>
                  <a:pt x="33024" y="14433"/>
                  <a:pt x="33153" y="14241"/>
                  <a:pt x="33277" y="14045"/>
                </a:cubicBezTo>
                <a:cubicBezTo>
                  <a:pt x="33287" y="14028"/>
                  <a:pt x="33297" y="14012"/>
                  <a:pt x="33308" y="13994"/>
                </a:cubicBezTo>
                <a:cubicBezTo>
                  <a:pt x="33420" y="13908"/>
                  <a:pt x="33532" y="13821"/>
                  <a:pt x="33642" y="13732"/>
                </a:cubicBezTo>
                <a:close/>
                <a:moveTo>
                  <a:pt x="24570" y="12990"/>
                </a:moveTo>
                <a:cubicBezTo>
                  <a:pt x="24613" y="13042"/>
                  <a:pt x="24661" y="13094"/>
                  <a:pt x="24708" y="13141"/>
                </a:cubicBezTo>
                <a:cubicBezTo>
                  <a:pt x="24792" y="13225"/>
                  <a:pt x="24878" y="13311"/>
                  <a:pt x="24973" y="13386"/>
                </a:cubicBezTo>
                <a:cubicBezTo>
                  <a:pt x="25035" y="13435"/>
                  <a:pt x="25097" y="13486"/>
                  <a:pt x="25164" y="13530"/>
                </a:cubicBezTo>
                <a:cubicBezTo>
                  <a:pt x="25229" y="13573"/>
                  <a:pt x="25294" y="13618"/>
                  <a:pt x="25364" y="13654"/>
                </a:cubicBezTo>
                <a:cubicBezTo>
                  <a:pt x="25439" y="13693"/>
                  <a:pt x="25517" y="13730"/>
                  <a:pt x="25595" y="13763"/>
                </a:cubicBezTo>
                <a:lnTo>
                  <a:pt x="25716" y="13811"/>
                </a:lnTo>
                <a:cubicBezTo>
                  <a:pt x="25761" y="13827"/>
                  <a:pt x="25806" y="13843"/>
                  <a:pt x="25851" y="13857"/>
                </a:cubicBezTo>
                <a:cubicBezTo>
                  <a:pt x="25894" y="13870"/>
                  <a:pt x="25936" y="13882"/>
                  <a:pt x="25978" y="13895"/>
                </a:cubicBezTo>
                <a:cubicBezTo>
                  <a:pt x="26067" y="13918"/>
                  <a:pt x="26159" y="13943"/>
                  <a:pt x="26249" y="13961"/>
                </a:cubicBezTo>
                <a:cubicBezTo>
                  <a:pt x="26378" y="13985"/>
                  <a:pt x="26510" y="14010"/>
                  <a:pt x="26641" y="14022"/>
                </a:cubicBezTo>
                <a:cubicBezTo>
                  <a:pt x="26727" y="14029"/>
                  <a:pt x="26825" y="14039"/>
                  <a:pt x="26910" y="14040"/>
                </a:cubicBezTo>
                <a:lnTo>
                  <a:pt x="26927" y="14040"/>
                </a:lnTo>
                <a:cubicBezTo>
                  <a:pt x="26841" y="14246"/>
                  <a:pt x="26752" y="14448"/>
                  <a:pt x="26657" y="14649"/>
                </a:cubicBezTo>
                <a:cubicBezTo>
                  <a:pt x="26557" y="14855"/>
                  <a:pt x="26453" y="15058"/>
                  <a:pt x="26339" y="15255"/>
                </a:cubicBezTo>
                <a:cubicBezTo>
                  <a:pt x="26249" y="15413"/>
                  <a:pt x="26155" y="15569"/>
                  <a:pt x="26058" y="15723"/>
                </a:cubicBezTo>
                <a:cubicBezTo>
                  <a:pt x="26030" y="15767"/>
                  <a:pt x="26003" y="15811"/>
                  <a:pt x="25974" y="15856"/>
                </a:cubicBezTo>
                <a:cubicBezTo>
                  <a:pt x="25931" y="15873"/>
                  <a:pt x="25890" y="15892"/>
                  <a:pt x="25847" y="15908"/>
                </a:cubicBezTo>
                <a:cubicBezTo>
                  <a:pt x="25766" y="15941"/>
                  <a:pt x="25684" y="15972"/>
                  <a:pt x="25602" y="16002"/>
                </a:cubicBezTo>
                <a:cubicBezTo>
                  <a:pt x="25471" y="16049"/>
                  <a:pt x="25340" y="16094"/>
                  <a:pt x="25208" y="16135"/>
                </a:cubicBezTo>
                <a:cubicBezTo>
                  <a:pt x="25155" y="16021"/>
                  <a:pt x="25102" y="15905"/>
                  <a:pt x="25056" y="15786"/>
                </a:cubicBezTo>
                <a:cubicBezTo>
                  <a:pt x="25025" y="15709"/>
                  <a:pt x="24995" y="15631"/>
                  <a:pt x="24968" y="15551"/>
                </a:cubicBezTo>
                <a:cubicBezTo>
                  <a:pt x="24955" y="15514"/>
                  <a:pt x="24943" y="15477"/>
                  <a:pt x="24930" y="15440"/>
                </a:cubicBezTo>
                <a:cubicBezTo>
                  <a:pt x="24893" y="15319"/>
                  <a:pt x="24856" y="15198"/>
                  <a:pt x="24826" y="15074"/>
                </a:cubicBezTo>
                <a:cubicBezTo>
                  <a:pt x="24795" y="14949"/>
                  <a:pt x="24767" y="14823"/>
                  <a:pt x="24741" y="14698"/>
                </a:cubicBezTo>
                <a:cubicBezTo>
                  <a:pt x="24699" y="14475"/>
                  <a:pt x="24663" y="14244"/>
                  <a:pt x="24638" y="14012"/>
                </a:cubicBezTo>
                <a:cubicBezTo>
                  <a:pt x="24619" y="13825"/>
                  <a:pt x="24602" y="13637"/>
                  <a:pt x="24589" y="13449"/>
                </a:cubicBezTo>
                <a:lnTo>
                  <a:pt x="24589" y="13447"/>
                </a:lnTo>
                <a:cubicBezTo>
                  <a:pt x="24589" y="13446"/>
                  <a:pt x="24589" y="13445"/>
                  <a:pt x="24589" y="13443"/>
                </a:cubicBezTo>
                <a:lnTo>
                  <a:pt x="24588" y="13443"/>
                </a:lnTo>
                <a:cubicBezTo>
                  <a:pt x="24580" y="13294"/>
                  <a:pt x="24573" y="13142"/>
                  <a:pt x="24570" y="12990"/>
                </a:cubicBezTo>
                <a:close/>
                <a:moveTo>
                  <a:pt x="23716" y="11367"/>
                </a:moveTo>
                <a:cubicBezTo>
                  <a:pt x="23730" y="11413"/>
                  <a:pt x="23744" y="11459"/>
                  <a:pt x="23760" y="11506"/>
                </a:cubicBezTo>
                <a:cubicBezTo>
                  <a:pt x="23831" y="11716"/>
                  <a:pt x="23906" y="11926"/>
                  <a:pt x="24004" y="12125"/>
                </a:cubicBezTo>
                <a:cubicBezTo>
                  <a:pt x="24062" y="12240"/>
                  <a:pt x="24118" y="12358"/>
                  <a:pt x="24187" y="12468"/>
                </a:cubicBezTo>
                <a:cubicBezTo>
                  <a:pt x="24236" y="12545"/>
                  <a:pt x="24280" y="12617"/>
                  <a:pt x="24334" y="12690"/>
                </a:cubicBezTo>
                <a:cubicBezTo>
                  <a:pt x="24358" y="12725"/>
                  <a:pt x="24383" y="12759"/>
                  <a:pt x="24408" y="12792"/>
                </a:cubicBezTo>
                <a:cubicBezTo>
                  <a:pt x="24409" y="12835"/>
                  <a:pt x="24410" y="12876"/>
                  <a:pt x="24411" y="12919"/>
                </a:cubicBezTo>
                <a:cubicBezTo>
                  <a:pt x="24419" y="13148"/>
                  <a:pt x="24430" y="13378"/>
                  <a:pt x="24450" y="13606"/>
                </a:cubicBezTo>
                <a:cubicBezTo>
                  <a:pt x="24474" y="13891"/>
                  <a:pt x="24501" y="14178"/>
                  <a:pt x="24549" y="14460"/>
                </a:cubicBezTo>
                <a:cubicBezTo>
                  <a:pt x="24593" y="14722"/>
                  <a:pt x="24638" y="14985"/>
                  <a:pt x="24707" y="15241"/>
                </a:cubicBezTo>
                <a:cubicBezTo>
                  <a:pt x="24764" y="15448"/>
                  <a:pt x="24825" y="15655"/>
                  <a:pt x="24903" y="15855"/>
                </a:cubicBezTo>
                <a:cubicBezTo>
                  <a:pt x="24947" y="15965"/>
                  <a:pt x="24992" y="16076"/>
                  <a:pt x="25041" y="16186"/>
                </a:cubicBezTo>
                <a:cubicBezTo>
                  <a:pt x="25011" y="16194"/>
                  <a:pt x="24981" y="16202"/>
                  <a:pt x="24950" y="16210"/>
                </a:cubicBezTo>
                <a:cubicBezTo>
                  <a:pt x="24928" y="16217"/>
                  <a:pt x="24904" y="16223"/>
                  <a:pt x="24881" y="16229"/>
                </a:cubicBezTo>
                <a:cubicBezTo>
                  <a:pt x="24818" y="16213"/>
                  <a:pt x="24753" y="16195"/>
                  <a:pt x="24690" y="16176"/>
                </a:cubicBezTo>
                <a:cubicBezTo>
                  <a:pt x="24609" y="16151"/>
                  <a:pt x="24527" y="16125"/>
                  <a:pt x="24447" y="16097"/>
                </a:cubicBezTo>
                <a:cubicBezTo>
                  <a:pt x="24417" y="16086"/>
                  <a:pt x="24388" y="16075"/>
                  <a:pt x="24358" y="16065"/>
                </a:cubicBezTo>
                <a:cubicBezTo>
                  <a:pt x="24326" y="16002"/>
                  <a:pt x="24294" y="15941"/>
                  <a:pt x="24262" y="15879"/>
                </a:cubicBezTo>
                <a:cubicBezTo>
                  <a:pt x="24223" y="15800"/>
                  <a:pt x="24185" y="15722"/>
                  <a:pt x="24148" y="15642"/>
                </a:cubicBezTo>
                <a:cubicBezTo>
                  <a:pt x="24073" y="15478"/>
                  <a:pt x="24000" y="15313"/>
                  <a:pt x="23936" y="15144"/>
                </a:cubicBezTo>
                <a:cubicBezTo>
                  <a:pt x="23871" y="14976"/>
                  <a:pt x="23810" y="14806"/>
                  <a:pt x="23753" y="14634"/>
                </a:cubicBezTo>
                <a:cubicBezTo>
                  <a:pt x="23670" y="14375"/>
                  <a:pt x="23593" y="14113"/>
                  <a:pt x="23528" y="13848"/>
                </a:cubicBezTo>
                <a:cubicBezTo>
                  <a:pt x="23496" y="13716"/>
                  <a:pt x="23463" y="13584"/>
                  <a:pt x="23436" y="13452"/>
                </a:cubicBezTo>
                <a:cubicBezTo>
                  <a:pt x="23416" y="13360"/>
                  <a:pt x="23398" y="13268"/>
                  <a:pt x="23380" y="13177"/>
                </a:cubicBezTo>
                <a:cubicBezTo>
                  <a:pt x="23329" y="12902"/>
                  <a:pt x="23283" y="12619"/>
                  <a:pt x="23252" y="12334"/>
                </a:cubicBezTo>
                <a:cubicBezTo>
                  <a:pt x="23246" y="12289"/>
                  <a:pt x="23242" y="12242"/>
                  <a:pt x="23237" y="12197"/>
                </a:cubicBezTo>
                <a:cubicBezTo>
                  <a:pt x="23259" y="12164"/>
                  <a:pt x="23281" y="12129"/>
                  <a:pt x="23303" y="12096"/>
                </a:cubicBezTo>
                <a:cubicBezTo>
                  <a:pt x="23453" y="11860"/>
                  <a:pt x="23592" y="11618"/>
                  <a:pt x="23716" y="11367"/>
                </a:cubicBezTo>
                <a:close/>
                <a:moveTo>
                  <a:pt x="30210" y="15860"/>
                </a:moveTo>
                <a:lnTo>
                  <a:pt x="30210" y="15860"/>
                </a:lnTo>
                <a:cubicBezTo>
                  <a:pt x="30118" y="15931"/>
                  <a:pt x="30027" y="16000"/>
                  <a:pt x="29935" y="16067"/>
                </a:cubicBezTo>
                <a:cubicBezTo>
                  <a:pt x="29825" y="16142"/>
                  <a:pt x="29716" y="16216"/>
                  <a:pt x="29603" y="16283"/>
                </a:cubicBezTo>
                <a:cubicBezTo>
                  <a:pt x="29595" y="16288"/>
                  <a:pt x="29586" y="16292"/>
                  <a:pt x="29578" y="16298"/>
                </a:cubicBezTo>
                <a:cubicBezTo>
                  <a:pt x="29632" y="16215"/>
                  <a:pt x="29686" y="16131"/>
                  <a:pt x="29738" y="16046"/>
                </a:cubicBezTo>
                <a:cubicBezTo>
                  <a:pt x="29798" y="16024"/>
                  <a:pt x="29860" y="16002"/>
                  <a:pt x="29920" y="15978"/>
                </a:cubicBezTo>
                <a:cubicBezTo>
                  <a:pt x="30016" y="15940"/>
                  <a:pt x="30114" y="15902"/>
                  <a:pt x="30210" y="15860"/>
                </a:cubicBezTo>
                <a:close/>
                <a:moveTo>
                  <a:pt x="17539" y="14064"/>
                </a:moveTo>
                <a:cubicBezTo>
                  <a:pt x="17552" y="14125"/>
                  <a:pt x="17566" y="14187"/>
                  <a:pt x="17580" y="14247"/>
                </a:cubicBezTo>
                <a:cubicBezTo>
                  <a:pt x="17611" y="14378"/>
                  <a:pt x="17642" y="14508"/>
                  <a:pt x="17681" y="14637"/>
                </a:cubicBezTo>
                <a:cubicBezTo>
                  <a:pt x="17745" y="14844"/>
                  <a:pt x="17814" y="15051"/>
                  <a:pt x="17895" y="15252"/>
                </a:cubicBezTo>
                <a:cubicBezTo>
                  <a:pt x="17961" y="15412"/>
                  <a:pt x="18028" y="15573"/>
                  <a:pt x="18102" y="15730"/>
                </a:cubicBezTo>
                <a:cubicBezTo>
                  <a:pt x="17932" y="15930"/>
                  <a:pt x="17759" y="16125"/>
                  <a:pt x="17580" y="16315"/>
                </a:cubicBezTo>
                <a:cubicBezTo>
                  <a:pt x="17523" y="16192"/>
                  <a:pt x="17470" y="16068"/>
                  <a:pt x="17423" y="15940"/>
                </a:cubicBezTo>
                <a:cubicBezTo>
                  <a:pt x="17379" y="15820"/>
                  <a:pt x="17336" y="15700"/>
                  <a:pt x="17294" y="15579"/>
                </a:cubicBezTo>
                <a:cubicBezTo>
                  <a:pt x="17229" y="15374"/>
                  <a:pt x="17166" y="15169"/>
                  <a:pt x="17115" y="14960"/>
                </a:cubicBezTo>
                <a:cubicBezTo>
                  <a:pt x="17082" y="14814"/>
                  <a:pt x="17050" y="14669"/>
                  <a:pt x="17020" y="14523"/>
                </a:cubicBezTo>
                <a:cubicBezTo>
                  <a:pt x="17196" y="14373"/>
                  <a:pt x="17370" y="14221"/>
                  <a:pt x="17539" y="14064"/>
                </a:cubicBezTo>
                <a:close/>
                <a:moveTo>
                  <a:pt x="24485" y="16297"/>
                </a:moveTo>
                <a:lnTo>
                  <a:pt x="24485" y="16297"/>
                </a:lnTo>
                <a:cubicBezTo>
                  <a:pt x="24504" y="16304"/>
                  <a:pt x="24522" y="16311"/>
                  <a:pt x="24541" y="16317"/>
                </a:cubicBezTo>
                <a:cubicBezTo>
                  <a:pt x="24528" y="16320"/>
                  <a:pt x="24515" y="16322"/>
                  <a:pt x="24501" y="16326"/>
                </a:cubicBezTo>
                <a:cubicBezTo>
                  <a:pt x="24497" y="16317"/>
                  <a:pt x="24491" y="16307"/>
                  <a:pt x="24485" y="16297"/>
                </a:cubicBezTo>
                <a:close/>
                <a:moveTo>
                  <a:pt x="22034" y="15538"/>
                </a:moveTo>
                <a:lnTo>
                  <a:pt x="22034" y="15538"/>
                </a:lnTo>
                <a:cubicBezTo>
                  <a:pt x="22057" y="15567"/>
                  <a:pt x="22081" y="15596"/>
                  <a:pt x="22105" y="15625"/>
                </a:cubicBezTo>
                <a:cubicBezTo>
                  <a:pt x="22157" y="15689"/>
                  <a:pt x="22212" y="15752"/>
                  <a:pt x="22268" y="15814"/>
                </a:cubicBezTo>
                <a:cubicBezTo>
                  <a:pt x="22287" y="15835"/>
                  <a:pt x="22306" y="15856"/>
                  <a:pt x="22325" y="15877"/>
                </a:cubicBezTo>
                <a:cubicBezTo>
                  <a:pt x="22333" y="15904"/>
                  <a:pt x="22340" y="15932"/>
                  <a:pt x="22347" y="15959"/>
                </a:cubicBezTo>
                <a:cubicBezTo>
                  <a:pt x="22380" y="16084"/>
                  <a:pt x="22414" y="16209"/>
                  <a:pt x="22451" y="16333"/>
                </a:cubicBezTo>
                <a:cubicBezTo>
                  <a:pt x="22388" y="16229"/>
                  <a:pt x="22329" y="16125"/>
                  <a:pt x="22274" y="16017"/>
                </a:cubicBezTo>
                <a:cubicBezTo>
                  <a:pt x="22191" y="15859"/>
                  <a:pt x="22111" y="15700"/>
                  <a:pt x="22034" y="15538"/>
                </a:cubicBezTo>
                <a:close/>
                <a:moveTo>
                  <a:pt x="30723" y="12761"/>
                </a:moveTo>
                <a:lnTo>
                  <a:pt x="30723" y="12761"/>
                </a:lnTo>
                <a:cubicBezTo>
                  <a:pt x="30720" y="12785"/>
                  <a:pt x="30718" y="12809"/>
                  <a:pt x="30714" y="12835"/>
                </a:cubicBezTo>
                <a:cubicBezTo>
                  <a:pt x="30704" y="12926"/>
                  <a:pt x="30693" y="13018"/>
                  <a:pt x="30683" y="13111"/>
                </a:cubicBezTo>
                <a:cubicBezTo>
                  <a:pt x="30659" y="13236"/>
                  <a:pt x="30633" y="13363"/>
                  <a:pt x="30609" y="13488"/>
                </a:cubicBezTo>
                <a:cubicBezTo>
                  <a:pt x="30595" y="13576"/>
                  <a:pt x="30576" y="13663"/>
                  <a:pt x="30549" y="13747"/>
                </a:cubicBezTo>
                <a:cubicBezTo>
                  <a:pt x="30525" y="13833"/>
                  <a:pt x="30502" y="13919"/>
                  <a:pt x="30479" y="14005"/>
                </a:cubicBezTo>
                <a:cubicBezTo>
                  <a:pt x="30456" y="14094"/>
                  <a:pt x="30430" y="14181"/>
                  <a:pt x="30400" y="14268"/>
                </a:cubicBezTo>
                <a:cubicBezTo>
                  <a:pt x="30345" y="14431"/>
                  <a:pt x="30283" y="14603"/>
                  <a:pt x="30213" y="14771"/>
                </a:cubicBezTo>
                <a:cubicBezTo>
                  <a:pt x="30167" y="14885"/>
                  <a:pt x="30117" y="14997"/>
                  <a:pt x="30066" y="15109"/>
                </a:cubicBezTo>
                <a:cubicBezTo>
                  <a:pt x="29972" y="15307"/>
                  <a:pt x="29872" y="15507"/>
                  <a:pt x="29760" y="15701"/>
                </a:cubicBezTo>
                <a:cubicBezTo>
                  <a:pt x="29727" y="15760"/>
                  <a:pt x="29692" y="15819"/>
                  <a:pt x="29656" y="15878"/>
                </a:cubicBezTo>
                <a:cubicBezTo>
                  <a:pt x="29643" y="15883"/>
                  <a:pt x="29628" y="15889"/>
                  <a:pt x="29613" y="15895"/>
                </a:cubicBezTo>
                <a:cubicBezTo>
                  <a:pt x="29404" y="15971"/>
                  <a:pt x="29193" y="16044"/>
                  <a:pt x="28980" y="16106"/>
                </a:cubicBezTo>
                <a:cubicBezTo>
                  <a:pt x="28842" y="16147"/>
                  <a:pt x="28705" y="16188"/>
                  <a:pt x="28567" y="16222"/>
                </a:cubicBezTo>
                <a:cubicBezTo>
                  <a:pt x="28474" y="16245"/>
                  <a:pt x="28382" y="16267"/>
                  <a:pt x="28288" y="16287"/>
                </a:cubicBezTo>
                <a:cubicBezTo>
                  <a:pt x="28205" y="16305"/>
                  <a:pt x="28111" y="16323"/>
                  <a:pt x="28018" y="16341"/>
                </a:cubicBezTo>
                <a:cubicBezTo>
                  <a:pt x="28010" y="16342"/>
                  <a:pt x="28002" y="16343"/>
                  <a:pt x="27995" y="16345"/>
                </a:cubicBezTo>
                <a:cubicBezTo>
                  <a:pt x="28003" y="16289"/>
                  <a:pt x="28012" y="16233"/>
                  <a:pt x="28021" y="16177"/>
                </a:cubicBezTo>
                <a:cubicBezTo>
                  <a:pt x="28028" y="16129"/>
                  <a:pt x="28036" y="16081"/>
                  <a:pt x="28043" y="16032"/>
                </a:cubicBezTo>
                <a:cubicBezTo>
                  <a:pt x="28055" y="15911"/>
                  <a:pt x="28066" y="15791"/>
                  <a:pt x="28077" y="15671"/>
                </a:cubicBezTo>
                <a:cubicBezTo>
                  <a:pt x="28084" y="15590"/>
                  <a:pt x="28092" y="15510"/>
                  <a:pt x="28099" y="15430"/>
                </a:cubicBezTo>
                <a:cubicBezTo>
                  <a:pt x="28102" y="15378"/>
                  <a:pt x="28104" y="15325"/>
                  <a:pt x="28106" y="15271"/>
                </a:cubicBezTo>
                <a:cubicBezTo>
                  <a:pt x="28109" y="15174"/>
                  <a:pt x="28112" y="15077"/>
                  <a:pt x="28117" y="14980"/>
                </a:cubicBezTo>
                <a:cubicBezTo>
                  <a:pt x="28118" y="14956"/>
                  <a:pt x="28118" y="14933"/>
                  <a:pt x="28119" y="14909"/>
                </a:cubicBezTo>
                <a:cubicBezTo>
                  <a:pt x="28169" y="14806"/>
                  <a:pt x="28220" y="14704"/>
                  <a:pt x="28274" y="14604"/>
                </a:cubicBezTo>
                <a:cubicBezTo>
                  <a:pt x="28383" y="14515"/>
                  <a:pt x="28490" y="14424"/>
                  <a:pt x="28594" y="14328"/>
                </a:cubicBezTo>
                <a:cubicBezTo>
                  <a:pt x="28755" y="14181"/>
                  <a:pt x="28914" y="14031"/>
                  <a:pt x="29064" y="13873"/>
                </a:cubicBezTo>
                <a:cubicBezTo>
                  <a:pt x="29184" y="13747"/>
                  <a:pt x="29302" y="13619"/>
                  <a:pt x="29414" y="13485"/>
                </a:cubicBezTo>
                <a:cubicBezTo>
                  <a:pt x="29421" y="13477"/>
                  <a:pt x="29429" y="13468"/>
                  <a:pt x="29437" y="13458"/>
                </a:cubicBezTo>
                <a:cubicBezTo>
                  <a:pt x="29544" y="13412"/>
                  <a:pt x="29651" y="13364"/>
                  <a:pt x="29755" y="13313"/>
                </a:cubicBezTo>
                <a:cubicBezTo>
                  <a:pt x="30088" y="13149"/>
                  <a:pt x="30414" y="12968"/>
                  <a:pt x="30723" y="12761"/>
                </a:cubicBezTo>
                <a:close/>
                <a:moveTo>
                  <a:pt x="20677" y="15206"/>
                </a:moveTo>
                <a:cubicBezTo>
                  <a:pt x="20691" y="15246"/>
                  <a:pt x="20705" y="15286"/>
                  <a:pt x="20718" y="15327"/>
                </a:cubicBezTo>
                <a:cubicBezTo>
                  <a:pt x="20763" y="15454"/>
                  <a:pt x="20810" y="15581"/>
                  <a:pt x="20860" y="15706"/>
                </a:cubicBezTo>
                <a:cubicBezTo>
                  <a:pt x="20894" y="15789"/>
                  <a:pt x="20929" y="15872"/>
                  <a:pt x="20964" y="15954"/>
                </a:cubicBezTo>
                <a:cubicBezTo>
                  <a:pt x="20984" y="15996"/>
                  <a:pt x="21004" y="16036"/>
                  <a:pt x="21022" y="16076"/>
                </a:cubicBezTo>
                <a:cubicBezTo>
                  <a:pt x="21063" y="16161"/>
                  <a:pt x="21104" y="16246"/>
                  <a:pt x="21149" y="16328"/>
                </a:cubicBezTo>
                <a:cubicBezTo>
                  <a:pt x="21156" y="16341"/>
                  <a:pt x="21162" y="16353"/>
                  <a:pt x="21169" y="16366"/>
                </a:cubicBezTo>
                <a:cubicBezTo>
                  <a:pt x="21080" y="16343"/>
                  <a:pt x="20992" y="16319"/>
                  <a:pt x="20904" y="16291"/>
                </a:cubicBezTo>
                <a:cubicBezTo>
                  <a:pt x="20785" y="16253"/>
                  <a:pt x="20666" y="16213"/>
                  <a:pt x="20550" y="16170"/>
                </a:cubicBezTo>
                <a:cubicBezTo>
                  <a:pt x="20431" y="16124"/>
                  <a:pt x="20311" y="16076"/>
                  <a:pt x="20196" y="16021"/>
                </a:cubicBezTo>
                <a:cubicBezTo>
                  <a:pt x="20124" y="15986"/>
                  <a:pt x="20052" y="15950"/>
                  <a:pt x="19982" y="15912"/>
                </a:cubicBezTo>
                <a:cubicBezTo>
                  <a:pt x="19953" y="15895"/>
                  <a:pt x="19924" y="15879"/>
                  <a:pt x="19895" y="15863"/>
                </a:cubicBezTo>
                <a:cubicBezTo>
                  <a:pt x="19942" y="15827"/>
                  <a:pt x="19991" y="15790"/>
                  <a:pt x="20038" y="15753"/>
                </a:cubicBezTo>
                <a:cubicBezTo>
                  <a:pt x="20176" y="15643"/>
                  <a:pt x="20312" y="15534"/>
                  <a:pt x="20442" y="15417"/>
                </a:cubicBezTo>
                <a:cubicBezTo>
                  <a:pt x="20521" y="15347"/>
                  <a:pt x="20599" y="15276"/>
                  <a:pt x="20677" y="15206"/>
                </a:cubicBezTo>
                <a:close/>
                <a:moveTo>
                  <a:pt x="25799" y="16117"/>
                </a:moveTo>
                <a:lnTo>
                  <a:pt x="25799" y="16117"/>
                </a:lnTo>
                <a:cubicBezTo>
                  <a:pt x="25741" y="16203"/>
                  <a:pt x="25682" y="16291"/>
                  <a:pt x="25619" y="16377"/>
                </a:cubicBezTo>
                <a:cubicBezTo>
                  <a:pt x="25608" y="16374"/>
                  <a:pt x="25596" y="16372"/>
                  <a:pt x="25585" y="16371"/>
                </a:cubicBezTo>
                <a:cubicBezTo>
                  <a:pt x="25490" y="16355"/>
                  <a:pt x="25394" y="16338"/>
                  <a:pt x="25299" y="16320"/>
                </a:cubicBezTo>
                <a:cubicBezTo>
                  <a:pt x="25296" y="16315"/>
                  <a:pt x="25295" y="16311"/>
                  <a:pt x="25293" y="16307"/>
                </a:cubicBezTo>
                <a:cubicBezTo>
                  <a:pt x="25326" y="16296"/>
                  <a:pt x="25358" y="16284"/>
                  <a:pt x="25392" y="16271"/>
                </a:cubicBezTo>
                <a:cubicBezTo>
                  <a:pt x="25528" y="16222"/>
                  <a:pt x="25664" y="16171"/>
                  <a:pt x="25799" y="16117"/>
                </a:cubicBezTo>
                <a:close/>
                <a:moveTo>
                  <a:pt x="39299" y="7225"/>
                </a:moveTo>
                <a:lnTo>
                  <a:pt x="39299" y="7225"/>
                </a:lnTo>
                <a:cubicBezTo>
                  <a:pt x="39338" y="7230"/>
                  <a:pt x="39377" y="7234"/>
                  <a:pt x="39415" y="7240"/>
                </a:cubicBezTo>
                <a:cubicBezTo>
                  <a:pt x="39496" y="7251"/>
                  <a:pt x="39576" y="7266"/>
                  <a:pt x="39656" y="7285"/>
                </a:cubicBezTo>
                <a:cubicBezTo>
                  <a:pt x="39727" y="7302"/>
                  <a:pt x="39805" y="7323"/>
                  <a:pt x="39882" y="7347"/>
                </a:cubicBezTo>
                <a:cubicBezTo>
                  <a:pt x="39921" y="7360"/>
                  <a:pt x="39961" y="7373"/>
                  <a:pt x="40000" y="7385"/>
                </a:cubicBezTo>
                <a:cubicBezTo>
                  <a:pt x="40069" y="7410"/>
                  <a:pt x="40145" y="7440"/>
                  <a:pt x="40222" y="7473"/>
                </a:cubicBezTo>
                <a:cubicBezTo>
                  <a:pt x="40297" y="7507"/>
                  <a:pt x="40369" y="7544"/>
                  <a:pt x="40441" y="7583"/>
                </a:cubicBezTo>
                <a:cubicBezTo>
                  <a:pt x="40501" y="7618"/>
                  <a:pt x="40568" y="7660"/>
                  <a:pt x="40633" y="7706"/>
                </a:cubicBezTo>
                <a:cubicBezTo>
                  <a:pt x="40690" y="7748"/>
                  <a:pt x="40754" y="7800"/>
                  <a:pt x="40814" y="7855"/>
                </a:cubicBezTo>
                <a:cubicBezTo>
                  <a:pt x="40875" y="7912"/>
                  <a:pt x="40935" y="7974"/>
                  <a:pt x="40992" y="8040"/>
                </a:cubicBezTo>
                <a:cubicBezTo>
                  <a:pt x="41000" y="8049"/>
                  <a:pt x="41014" y="8067"/>
                  <a:pt x="41028" y="8084"/>
                </a:cubicBezTo>
                <a:cubicBezTo>
                  <a:pt x="41051" y="8215"/>
                  <a:pt x="41071" y="8346"/>
                  <a:pt x="41085" y="8479"/>
                </a:cubicBezTo>
                <a:cubicBezTo>
                  <a:pt x="41097" y="8573"/>
                  <a:pt x="41107" y="8666"/>
                  <a:pt x="41115" y="8760"/>
                </a:cubicBezTo>
                <a:cubicBezTo>
                  <a:pt x="41123" y="8851"/>
                  <a:pt x="41130" y="8942"/>
                  <a:pt x="41135" y="9033"/>
                </a:cubicBezTo>
                <a:cubicBezTo>
                  <a:pt x="41144" y="9222"/>
                  <a:pt x="41151" y="9410"/>
                  <a:pt x="41149" y="9600"/>
                </a:cubicBezTo>
                <a:cubicBezTo>
                  <a:pt x="41148" y="9695"/>
                  <a:pt x="41145" y="9790"/>
                  <a:pt x="41142" y="9884"/>
                </a:cubicBezTo>
                <a:cubicBezTo>
                  <a:pt x="41138" y="9974"/>
                  <a:pt x="41134" y="10066"/>
                  <a:pt x="41128" y="10157"/>
                </a:cubicBezTo>
                <a:cubicBezTo>
                  <a:pt x="41111" y="10390"/>
                  <a:pt x="41090" y="10625"/>
                  <a:pt x="41056" y="10857"/>
                </a:cubicBezTo>
                <a:cubicBezTo>
                  <a:pt x="41044" y="10951"/>
                  <a:pt x="41029" y="11046"/>
                  <a:pt x="41014" y="11140"/>
                </a:cubicBezTo>
                <a:cubicBezTo>
                  <a:pt x="40998" y="11233"/>
                  <a:pt x="40980" y="11327"/>
                  <a:pt x="40962" y="11419"/>
                </a:cubicBezTo>
                <a:cubicBezTo>
                  <a:pt x="40917" y="11636"/>
                  <a:pt x="40867" y="11861"/>
                  <a:pt x="40807" y="12084"/>
                </a:cubicBezTo>
                <a:cubicBezTo>
                  <a:pt x="40753" y="12290"/>
                  <a:pt x="40693" y="12494"/>
                  <a:pt x="40627" y="12697"/>
                </a:cubicBezTo>
                <a:cubicBezTo>
                  <a:pt x="40596" y="12791"/>
                  <a:pt x="40563" y="12885"/>
                  <a:pt x="40530" y="12978"/>
                </a:cubicBezTo>
                <a:cubicBezTo>
                  <a:pt x="40447" y="13150"/>
                  <a:pt x="40361" y="13321"/>
                  <a:pt x="40268" y="13488"/>
                </a:cubicBezTo>
                <a:cubicBezTo>
                  <a:pt x="40161" y="13679"/>
                  <a:pt x="40051" y="13867"/>
                  <a:pt x="39936" y="14052"/>
                </a:cubicBezTo>
                <a:cubicBezTo>
                  <a:pt x="39779" y="14298"/>
                  <a:pt x="39609" y="14549"/>
                  <a:pt x="39428" y="14791"/>
                </a:cubicBezTo>
                <a:cubicBezTo>
                  <a:pt x="39275" y="14997"/>
                  <a:pt x="39116" y="15199"/>
                  <a:pt x="38952" y="15397"/>
                </a:cubicBezTo>
                <a:cubicBezTo>
                  <a:pt x="38785" y="15597"/>
                  <a:pt x="38614" y="15795"/>
                  <a:pt x="38433" y="15983"/>
                </a:cubicBezTo>
                <a:cubicBezTo>
                  <a:pt x="38299" y="16120"/>
                  <a:pt x="38164" y="16255"/>
                  <a:pt x="38025" y="16388"/>
                </a:cubicBezTo>
                <a:cubicBezTo>
                  <a:pt x="38126" y="16260"/>
                  <a:pt x="38225" y="16131"/>
                  <a:pt x="38321" y="15999"/>
                </a:cubicBezTo>
                <a:cubicBezTo>
                  <a:pt x="38449" y="15823"/>
                  <a:pt x="38575" y="15647"/>
                  <a:pt x="38691" y="15463"/>
                </a:cubicBezTo>
                <a:cubicBezTo>
                  <a:pt x="38806" y="15284"/>
                  <a:pt x="38917" y="15103"/>
                  <a:pt x="39017" y="14916"/>
                </a:cubicBezTo>
                <a:cubicBezTo>
                  <a:pt x="39098" y="14763"/>
                  <a:pt x="39178" y="14611"/>
                  <a:pt x="39247" y="14453"/>
                </a:cubicBezTo>
                <a:cubicBezTo>
                  <a:pt x="39331" y="14262"/>
                  <a:pt x="39412" y="14069"/>
                  <a:pt x="39481" y="13872"/>
                </a:cubicBezTo>
                <a:cubicBezTo>
                  <a:pt x="39525" y="13749"/>
                  <a:pt x="39568" y="13626"/>
                  <a:pt x="39605" y="13501"/>
                </a:cubicBezTo>
                <a:cubicBezTo>
                  <a:pt x="39644" y="13370"/>
                  <a:pt x="39685" y="13238"/>
                  <a:pt x="39718" y="13105"/>
                </a:cubicBezTo>
                <a:cubicBezTo>
                  <a:pt x="39741" y="13013"/>
                  <a:pt x="39762" y="12920"/>
                  <a:pt x="39782" y="12828"/>
                </a:cubicBezTo>
                <a:cubicBezTo>
                  <a:pt x="39791" y="12782"/>
                  <a:pt x="39800" y="12736"/>
                  <a:pt x="39809" y="12690"/>
                </a:cubicBezTo>
                <a:cubicBezTo>
                  <a:pt x="39828" y="12596"/>
                  <a:pt x="39844" y="12496"/>
                  <a:pt x="39855" y="12402"/>
                </a:cubicBezTo>
                <a:cubicBezTo>
                  <a:pt x="39867" y="12306"/>
                  <a:pt x="39879" y="12212"/>
                  <a:pt x="39884" y="12117"/>
                </a:cubicBezTo>
                <a:cubicBezTo>
                  <a:pt x="39892" y="11980"/>
                  <a:pt x="39900" y="11844"/>
                  <a:pt x="39899" y="11707"/>
                </a:cubicBezTo>
                <a:cubicBezTo>
                  <a:pt x="39898" y="11472"/>
                  <a:pt x="39890" y="11237"/>
                  <a:pt x="39865" y="11003"/>
                </a:cubicBezTo>
                <a:cubicBezTo>
                  <a:pt x="39834" y="10726"/>
                  <a:pt x="39794" y="10449"/>
                  <a:pt x="39730" y="10178"/>
                </a:cubicBezTo>
                <a:cubicBezTo>
                  <a:pt x="39686" y="9993"/>
                  <a:pt x="39640" y="9808"/>
                  <a:pt x="39581" y="9627"/>
                </a:cubicBezTo>
                <a:cubicBezTo>
                  <a:pt x="39581" y="9517"/>
                  <a:pt x="39578" y="9407"/>
                  <a:pt x="39574" y="9298"/>
                </a:cubicBezTo>
                <a:cubicBezTo>
                  <a:pt x="39563" y="9066"/>
                  <a:pt x="39549" y="8834"/>
                  <a:pt x="39524" y="8601"/>
                </a:cubicBezTo>
                <a:cubicBezTo>
                  <a:pt x="39488" y="8282"/>
                  <a:pt x="39443" y="7962"/>
                  <a:pt x="39383" y="7644"/>
                </a:cubicBezTo>
                <a:lnTo>
                  <a:pt x="39383" y="7645"/>
                </a:lnTo>
                <a:cubicBezTo>
                  <a:pt x="39357" y="7504"/>
                  <a:pt x="39329" y="7365"/>
                  <a:pt x="39299" y="7225"/>
                </a:cubicBezTo>
                <a:close/>
                <a:moveTo>
                  <a:pt x="27932" y="15316"/>
                </a:moveTo>
                <a:lnTo>
                  <a:pt x="27932" y="15316"/>
                </a:lnTo>
                <a:cubicBezTo>
                  <a:pt x="27931" y="15347"/>
                  <a:pt x="27930" y="15377"/>
                  <a:pt x="27928" y="15407"/>
                </a:cubicBezTo>
                <a:cubicBezTo>
                  <a:pt x="27916" y="15527"/>
                  <a:pt x="27905" y="15646"/>
                  <a:pt x="27892" y="15766"/>
                </a:cubicBezTo>
                <a:cubicBezTo>
                  <a:pt x="27884" y="15845"/>
                  <a:pt x="27876" y="15926"/>
                  <a:pt x="27869" y="16006"/>
                </a:cubicBezTo>
                <a:cubicBezTo>
                  <a:pt x="27849" y="16129"/>
                  <a:pt x="27831" y="16253"/>
                  <a:pt x="27812" y="16375"/>
                </a:cubicBezTo>
                <a:cubicBezTo>
                  <a:pt x="27787" y="16380"/>
                  <a:pt x="27761" y="16384"/>
                  <a:pt x="27736" y="16388"/>
                </a:cubicBezTo>
                <a:cubicBezTo>
                  <a:pt x="27673" y="16396"/>
                  <a:pt x="27609" y="16404"/>
                  <a:pt x="27545" y="16412"/>
                </a:cubicBezTo>
                <a:cubicBezTo>
                  <a:pt x="27577" y="16298"/>
                  <a:pt x="27610" y="16185"/>
                  <a:pt x="27645" y="16073"/>
                </a:cubicBezTo>
                <a:cubicBezTo>
                  <a:pt x="27700" y="15904"/>
                  <a:pt x="27756" y="15737"/>
                  <a:pt x="27824" y="15573"/>
                </a:cubicBezTo>
                <a:cubicBezTo>
                  <a:pt x="27860" y="15487"/>
                  <a:pt x="27895" y="15402"/>
                  <a:pt x="27932" y="15316"/>
                </a:cubicBezTo>
                <a:close/>
                <a:moveTo>
                  <a:pt x="18753" y="15194"/>
                </a:moveTo>
                <a:cubicBezTo>
                  <a:pt x="18766" y="15207"/>
                  <a:pt x="18777" y="15219"/>
                  <a:pt x="18789" y="15232"/>
                </a:cubicBezTo>
                <a:cubicBezTo>
                  <a:pt x="18848" y="15293"/>
                  <a:pt x="18908" y="15352"/>
                  <a:pt x="18969" y="15410"/>
                </a:cubicBezTo>
                <a:cubicBezTo>
                  <a:pt x="19030" y="15470"/>
                  <a:pt x="19098" y="15532"/>
                  <a:pt x="19165" y="15587"/>
                </a:cubicBezTo>
                <a:cubicBezTo>
                  <a:pt x="19229" y="15641"/>
                  <a:pt x="19293" y="15693"/>
                  <a:pt x="19359" y="15744"/>
                </a:cubicBezTo>
                <a:cubicBezTo>
                  <a:pt x="19393" y="15769"/>
                  <a:pt x="19426" y="15793"/>
                  <a:pt x="19460" y="15818"/>
                </a:cubicBezTo>
                <a:cubicBezTo>
                  <a:pt x="19493" y="15842"/>
                  <a:pt x="19527" y="15866"/>
                  <a:pt x="19561" y="15889"/>
                </a:cubicBezTo>
                <a:cubicBezTo>
                  <a:pt x="19478" y="15947"/>
                  <a:pt x="19395" y="16002"/>
                  <a:pt x="19310" y="16057"/>
                </a:cubicBezTo>
                <a:cubicBezTo>
                  <a:pt x="19237" y="16103"/>
                  <a:pt x="19164" y="16148"/>
                  <a:pt x="19089" y="16192"/>
                </a:cubicBezTo>
                <a:cubicBezTo>
                  <a:pt x="19015" y="16237"/>
                  <a:pt x="18941" y="16280"/>
                  <a:pt x="18865" y="16320"/>
                </a:cubicBezTo>
                <a:cubicBezTo>
                  <a:pt x="18800" y="16353"/>
                  <a:pt x="18728" y="16393"/>
                  <a:pt x="18654" y="16430"/>
                </a:cubicBezTo>
                <a:cubicBezTo>
                  <a:pt x="18589" y="16327"/>
                  <a:pt x="18525" y="16223"/>
                  <a:pt x="18468" y="16114"/>
                </a:cubicBezTo>
                <a:cubicBezTo>
                  <a:pt x="18408" y="16002"/>
                  <a:pt x="18350" y="15889"/>
                  <a:pt x="18295" y="15774"/>
                </a:cubicBezTo>
                <a:cubicBezTo>
                  <a:pt x="18416" y="15628"/>
                  <a:pt x="18535" y="15480"/>
                  <a:pt x="18650" y="15330"/>
                </a:cubicBezTo>
                <a:cubicBezTo>
                  <a:pt x="18685" y="15285"/>
                  <a:pt x="18719" y="15240"/>
                  <a:pt x="18753" y="15194"/>
                </a:cubicBezTo>
                <a:close/>
                <a:moveTo>
                  <a:pt x="27954" y="14856"/>
                </a:moveTo>
                <a:cubicBezTo>
                  <a:pt x="27954" y="14866"/>
                  <a:pt x="27953" y="14878"/>
                  <a:pt x="27953" y="14888"/>
                </a:cubicBezTo>
                <a:cubicBezTo>
                  <a:pt x="27876" y="15052"/>
                  <a:pt x="27801" y="15217"/>
                  <a:pt x="27734" y="15385"/>
                </a:cubicBezTo>
                <a:cubicBezTo>
                  <a:pt x="27648" y="15597"/>
                  <a:pt x="27564" y="15810"/>
                  <a:pt x="27495" y="16027"/>
                </a:cubicBezTo>
                <a:cubicBezTo>
                  <a:pt x="27454" y="16155"/>
                  <a:pt x="27413" y="16282"/>
                  <a:pt x="27379" y="16412"/>
                </a:cubicBezTo>
                <a:cubicBezTo>
                  <a:pt x="27378" y="16418"/>
                  <a:pt x="27376" y="16424"/>
                  <a:pt x="27375" y="16430"/>
                </a:cubicBezTo>
                <a:cubicBezTo>
                  <a:pt x="27306" y="16435"/>
                  <a:pt x="27239" y="16441"/>
                  <a:pt x="27171" y="16446"/>
                </a:cubicBezTo>
                <a:cubicBezTo>
                  <a:pt x="27140" y="16447"/>
                  <a:pt x="27097" y="16449"/>
                  <a:pt x="27055" y="16450"/>
                </a:cubicBezTo>
                <a:cubicBezTo>
                  <a:pt x="27096" y="16374"/>
                  <a:pt x="27137" y="16298"/>
                  <a:pt x="27177" y="16222"/>
                </a:cubicBezTo>
                <a:cubicBezTo>
                  <a:pt x="27283" y="16019"/>
                  <a:pt x="27386" y="15815"/>
                  <a:pt x="27485" y="15609"/>
                </a:cubicBezTo>
                <a:cubicBezTo>
                  <a:pt x="27563" y="15447"/>
                  <a:pt x="27636" y="15284"/>
                  <a:pt x="27707" y="15120"/>
                </a:cubicBezTo>
                <a:cubicBezTo>
                  <a:pt x="27726" y="15080"/>
                  <a:pt x="27743" y="15039"/>
                  <a:pt x="27760" y="14999"/>
                </a:cubicBezTo>
                <a:cubicBezTo>
                  <a:pt x="27826" y="14953"/>
                  <a:pt x="27891" y="14905"/>
                  <a:pt x="27954" y="14856"/>
                </a:cubicBezTo>
                <a:close/>
                <a:moveTo>
                  <a:pt x="27502" y="15181"/>
                </a:moveTo>
                <a:lnTo>
                  <a:pt x="27502" y="15181"/>
                </a:lnTo>
                <a:cubicBezTo>
                  <a:pt x="27468" y="15253"/>
                  <a:pt x="27435" y="15326"/>
                  <a:pt x="27401" y="15398"/>
                </a:cubicBezTo>
                <a:cubicBezTo>
                  <a:pt x="27303" y="15604"/>
                  <a:pt x="27203" y="15808"/>
                  <a:pt x="27095" y="16009"/>
                </a:cubicBezTo>
                <a:cubicBezTo>
                  <a:pt x="27015" y="16159"/>
                  <a:pt x="26935" y="16310"/>
                  <a:pt x="26851" y="16457"/>
                </a:cubicBezTo>
                <a:cubicBezTo>
                  <a:pt x="26816" y="16458"/>
                  <a:pt x="26781" y="16458"/>
                  <a:pt x="26746" y="16458"/>
                </a:cubicBezTo>
                <a:cubicBezTo>
                  <a:pt x="26710" y="16458"/>
                  <a:pt x="26675" y="16458"/>
                  <a:pt x="26639" y="16457"/>
                </a:cubicBezTo>
                <a:cubicBezTo>
                  <a:pt x="26507" y="16454"/>
                  <a:pt x="26375" y="16449"/>
                  <a:pt x="26243" y="16441"/>
                </a:cubicBezTo>
                <a:cubicBezTo>
                  <a:pt x="26093" y="16431"/>
                  <a:pt x="25943" y="16418"/>
                  <a:pt x="25793" y="16400"/>
                </a:cubicBezTo>
                <a:cubicBezTo>
                  <a:pt x="25888" y="16267"/>
                  <a:pt x="25982" y="16133"/>
                  <a:pt x="26073" y="15998"/>
                </a:cubicBezTo>
                <a:cubicBezTo>
                  <a:pt x="26267" y="15908"/>
                  <a:pt x="26460" y="15813"/>
                  <a:pt x="26646" y="15708"/>
                </a:cubicBezTo>
                <a:cubicBezTo>
                  <a:pt x="26922" y="15552"/>
                  <a:pt x="27194" y="15390"/>
                  <a:pt x="27455" y="15211"/>
                </a:cubicBezTo>
                <a:cubicBezTo>
                  <a:pt x="27470" y="15202"/>
                  <a:pt x="27485" y="15192"/>
                  <a:pt x="27502" y="15181"/>
                </a:cubicBezTo>
                <a:close/>
                <a:moveTo>
                  <a:pt x="45114" y="10118"/>
                </a:moveTo>
                <a:lnTo>
                  <a:pt x="45114" y="10118"/>
                </a:lnTo>
                <a:cubicBezTo>
                  <a:pt x="45103" y="10276"/>
                  <a:pt x="45089" y="10434"/>
                  <a:pt x="45067" y="10592"/>
                </a:cubicBezTo>
                <a:cubicBezTo>
                  <a:pt x="45055" y="10686"/>
                  <a:pt x="45042" y="10779"/>
                  <a:pt x="45025" y="10873"/>
                </a:cubicBezTo>
                <a:cubicBezTo>
                  <a:pt x="45010" y="10966"/>
                  <a:pt x="44993" y="11060"/>
                  <a:pt x="44975" y="11152"/>
                </a:cubicBezTo>
                <a:cubicBezTo>
                  <a:pt x="44928" y="11375"/>
                  <a:pt x="44878" y="11605"/>
                  <a:pt x="44814" y="11832"/>
                </a:cubicBezTo>
                <a:cubicBezTo>
                  <a:pt x="44764" y="12008"/>
                  <a:pt x="44712" y="12182"/>
                  <a:pt x="44657" y="12357"/>
                </a:cubicBezTo>
                <a:cubicBezTo>
                  <a:pt x="44585" y="12567"/>
                  <a:pt x="44510" y="12777"/>
                  <a:pt x="44425" y="12983"/>
                </a:cubicBezTo>
                <a:cubicBezTo>
                  <a:pt x="44357" y="13144"/>
                  <a:pt x="44288" y="13306"/>
                  <a:pt x="44214" y="13465"/>
                </a:cubicBezTo>
                <a:cubicBezTo>
                  <a:pt x="44098" y="13708"/>
                  <a:pt x="43978" y="13948"/>
                  <a:pt x="43846" y="14182"/>
                </a:cubicBezTo>
                <a:cubicBezTo>
                  <a:pt x="43741" y="14372"/>
                  <a:pt x="43630" y="14558"/>
                  <a:pt x="43516" y="14741"/>
                </a:cubicBezTo>
                <a:cubicBezTo>
                  <a:pt x="43515" y="14743"/>
                  <a:pt x="43515" y="14744"/>
                  <a:pt x="43514" y="14745"/>
                </a:cubicBezTo>
                <a:cubicBezTo>
                  <a:pt x="43378" y="14959"/>
                  <a:pt x="43236" y="15172"/>
                  <a:pt x="43084" y="15380"/>
                </a:cubicBezTo>
                <a:cubicBezTo>
                  <a:pt x="42932" y="15588"/>
                  <a:pt x="42774" y="15791"/>
                  <a:pt x="42611" y="15991"/>
                </a:cubicBezTo>
                <a:cubicBezTo>
                  <a:pt x="42473" y="16155"/>
                  <a:pt x="42332" y="16319"/>
                  <a:pt x="42188" y="16478"/>
                </a:cubicBezTo>
                <a:cubicBezTo>
                  <a:pt x="42336" y="16190"/>
                  <a:pt x="42470" y="15896"/>
                  <a:pt x="42585" y="15594"/>
                </a:cubicBezTo>
                <a:cubicBezTo>
                  <a:pt x="42648" y="15429"/>
                  <a:pt x="42709" y="15263"/>
                  <a:pt x="42764" y="15097"/>
                </a:cubicBezTo>
                <a:cubicBezTo>
                  <a:pt x="42781" y="15051"/>
                  <a:pt x="42796" y="15006"/>
                  <a:pt x="42811" y="14960"/>
                </a:cubicBezTo>
                <a:cubicBezTo>
                  <a:pt x="42823" y="14917"/>
                  <a:pt x="42835" y="14874"/>
                  <a:pt x="42848" y="14831"/>
                </a:cubicBezTo>
                <a:cubicBezTo>
                  <a:pt x="42884" y="14702"/>
                  <a:pt x="42921" y="14574"/>
                  <a:pt x="42957" y="14445"/>
                </a:cubicBezTo>
                <a:cubicBezTo>
                  <a:pt x="42983" y="14359"/>
                  <a:pt x="43007" y="14273"/>
                  <a:pt x="43031" y="14187"/>
                </a:cubicBezTo>
                <a:cubicBezTo>
                  <a:pt x="43043" y="14144"/>
                  <a:pt x="43055" y="14102"/>
                  <a:pt x="43068" y="14058"/>
                </a:cubicBezTo>
                <a:cubicBezTo>
                  <a:pt x="43130" y="13812"/>
                  <a:pt x="43193" y="13565"/>
                  <a:pt x="43257" y="13319"/>
                </a:cubicBezTo>
                <a:cubicBezTo>
                  <a:pt x="43322" y="13069"/>
                  <a:pt x="43396" y="12822"/>
                  <a:pt x="43473" y="12576"/>
                </a:cubicBezTo>
                <a:cubicBezTo>
                  <a:pt x="43528" y="12416"/>
                  <a:pt x="43584" y="12255"/>
                  <a:pt x="43648" y="12097"/>
                </a:cubicBezTo>
                <a:cubicBezTo>
                  <a:pt x="43696" y="11978"/>
                  <a:pt x="43746" y="11860"/>
                  <a:pt x="43799" y="11742"/>
                </a:cubicBezTo>
                <a:cubicBezTo>
                  <a:pt x="43852" y="11632"/>
                  <a:pt x="43906" y="11520"/>
                  <a:pt x="43966" y="11412"/>
                </a:cubicBezTo>
                <a:cubicBezTo>
                  <a:pt x="44005" y="11339"/>
                  <a:pt x="44045" y="11268"/>
                  <a:pt x="44088" y="11197"/>
                </a:cubicBezTo>
                <a:cubicBezTo>
                  <a:pt x="44110" y="11163"/>
                  <a:pt x="44130" y="11128"/>
                  <a:pt x="44152" y="11092"/>
                </a:cubicBezTo>
                <a:cubicBezTo>
                  <a:pt x="44191" y="11033"/>
                  <a:pt x="44237" y="10965"/>
                  <a:pt x="44285" y="10899"/>
                </a:cubicBezTo>
                <a:cubicBezTo>
                  <a:pt x="44309" y="10867"/>
                  <a:pt x="44335" y="10835"/>
                  <a:pt x="44359" y="10802"/>
                </a:cubicBezTo>
                <a:cubicBezTo>
                  <a:pt x="44405" y="10747"/>
                  <a:pt x="44457" y="10687"/>
                  <a:pt x="44510" y="10628"/>
                </a:cubicBezTo>
                <a:cubicBezTo>
                  <a:pt x="44566" y="10568"/>
                  <a:pt x="44622" y="10509"/>
                  <a:pt x="44681" y="10454"/>
                </a:cubicBezTo>
                <a:cubicBezTo>
                  <a:pt x="44733" y="10404"/>
                  <a:pt x="44793" y="10351"/>
                  <a:pt x="44856" y="10301"/>
                </a:cubicBezTo>
                <a:cubicBezTo>
                  <a:pt x="44888" y="10277"/>
                  <a:pt x="44919" y="10253"/>
                  <a:pt x="44952" y="10227"/>
                </a:cubicBezTo>
                <a:cubicBezTo>
                  <a:pt x="44998" y="10193"/>
                  <a:pt x="45055" y="10155"/>
                  <a:pt x="45114" y="10118"/>
                </a:cubicBezTo>
                <a:close/>
                <a:moveTo>
                  <a:pt x="21356" y="14549"/>
                </a:moveTo>
                <a:cubicBezTo>
                  <a:pt x="21382" y="14857"/>
                  <a:pt x="21416" y="15165"/>
                  <a:pt x="21472" y="15469"/>
                </a:cubicBezTo>
                <a:cubicBezTo>
                  <a:pt x="21513" y="15689"/>
                  <a:pt x="21558" y="15909"/>
                  <a:pt x="21611" y="16126"/>
                </a:cubicBezTo>
                <a:cubicBezTo>
                  <a:pt x="21641" y="16245"/>
                  <a:pt x="21670" y="16364"/>
                  <a:pt x="21705" y="16482"/>
                </a:cubicBezTo>
                <a:cubicBezTo>
                  <a:pt x="21640" y="16471"/>
                  <a:pt x="21576" y="16460"/>
                  <a:pt x="21513" y="16446"/>
                </a:cubicBezTo>
                <a:cubicBezTo>
                  <a:pt x="21478" y="16439"/>
                  <a:pt x="21444" y="16431"/>
                  <a:pt x="21409" y="16424"/>
                </a:cubicBezTo>
                <a:cubicBezTo>
                  <a:pt x="21354" y="16320"/>
                  <a:pt x="21302" y="16215"/>
                  <a:pt x="21251" y="16110"/>
                </a:cubicBezTo>
                <a:cubicBezTo>
                  <a:pt x="21157" y="15909"/>
                  <a:pt x="21066" y="15707"/>
                  <a:pt x="20985" y="15501"/>
                </a:cubicBezTo>
                <a:cubicBezTo>
                  <a:pt x="20936" y="15377"/>
                  <a:pt x="20887" y="15252"/>
                  <a:pt x="20843" y="15125"/>
                </a:cubicBezTo>
                <a:cubicBezTo>
                  <a:pt x="20837" y="15106"/>
                  <a:pt x="20830" y="15088"/>
                  <a:pt x="20825" y="15069"/>
                </a:cubicBezTo>
                <a:cubicBezTo>
                  <a:pt x="20964" y="14938"/>
                  <a:pt x="21102" y="14804"/>
                  <a:pt x="21237" y="14669"/>
                </a:cubicBezTo>
                <a:cubicBezTo>
                  <a:pt x="21276" y="14628"/>
                  <a:pt x="21317" y="14589"/>
                  <a:pt x="21356" y="14549"/>
                </a:cubicBezTo>
                <a:close/>
                <a:moveTo>
                  <a:pt x="22273" y="14961"/>
                </a:moveTo>
                <a:lnTo>
                  <a:pt x="22273" y="14961"/>
                </a:lnTo>
                <a:cubicBezTo>
                  <a:pt x="22283" y="14970"/>
                  <a:pt x="22292" y="14979"/>
                  <a:pt x="22302" y="14989"/>
                </a:cubicBezTo>
                <a:cubicBezTo>
                  <a:pt x="22366" y="15050"/>
                  <a:pt x="22434" y="15112"/>
                  <a:pt x="22503" y="15169"/>
                </a:cubicBezTo>
                <a:cubicBezTo>
                  <a:pt x="22600" y="15248"/>
                  <a:pt x="22697" y="15329"/>
                  <a:pt x="22799" y="15402"/>
                </a:cubicBezTo>
                <a:cubicBezTo>
                  <a:pt x="22976" y="15529"/>
                  <a:pt x="23155" y="15651"/>
                  <a:pt x="23344" y="15760"/>
                </a:cubicBezTo>
                <a:cubicBezTo>
                  <a:pt x="23571" y="15889"/>
                  <a:pt x="23801" y="16016"/>
                  <a:pt x="24041" y="16120"/>
                </a:cubicBezTo>
                <a:cubicBezTo>
                  <a:pt x="24103" y="16147"/>
                  <a:pt x="24165" y="16173"/>
                  <a:pt x="24229" y="16199"/>
                </a:cubicBezTo>
                <a:cubicBezTo>
                  <a:pt x="24231" y="16203"/>
                  <a:pt x="24234" y="16207"/>
                  <a:pt x="24236" y="16211"/>
                </a:cubicBezTo>
                <a:cubicBezTo>
                  <a:pt x="24264" y="16263"/>
                  <a:pt x="24294" y="16314"/>
                  <a:pt x="24322" y="16366"/>
                </a:cubicBezTo>
                <a:cubicBezTo>
                  <a:pt x="24135" y="16404"/>
                  <a:pt x="23947" y="16438"/>
                  <a:pt x="23757" y="16464"/>
                </a:cubicBezTo>
                <a:cubicBezTo>
                  <a:pt x="23630" y="16482"/>
                  <a:pt x="23501" y="16499"/>
                  <a:pt x="23373" y="16512"/>
                </a:cubicBezTo>
                <a:cubicBezTo>
                  <a:pt x="23318" y="16479"/>
                  <a:pt x="23264" y="16446"/>
                  <a:pt x="23210" y="16411"/>
                </a:cubicBezTo>
                <a:cubicBezTo>
                  <a:pt x="23140" y="16366"/>
                  <a:pt x="23071" y="16319"/>
                  <a:pt x="23003" y="16270"/>
                </a:cubicBezTo>
                <a:cubicBezTo>
                  <a:pt x="22938" y="16224"/>
                  <a:pt x="22876" y="16174"/>
                  <a:pt x="22814" y="16124"/>
                </a:cubicBezTo>
                <a:cubicBezTo>
                  <a:pt x="22751" y="16071"/>
                  <a:pt x="22691" y="16015"/>
                  <a:pt x="22631" y="15959"/>
                </a:cubicBezTo>
                <a:cubicBezTo>
                  <a:pt x="22581" y="15911"/>
                  <a:pt x="22526" y="15855"/>
                  <a:pt x="22471" y="15797"/>
                </a:cubicBezTo>
                <a:cubicBezTo>
                  <a:pt x="22459" y="15748"/>
                  <a:pt x="22447" y="15701"/>
                  <a:pt x="22436" y="15653"/>
                </a:cubicBezTo>
                <a:cubicBezTo>
                  <a:pt x="22392" y="15475"/>
                  <a:pt x="22348" y="15297"/>
                  <a:pt x="22307" y="15119"/>
                </a:cubicBezTo>
                <a:cubicBezTo>
                  <a:pt x="22296" y="15066"/>
                  <a:pt x="22284" y="15014"/>
                  <a:pt x="22273" y="14961"/>
                </a:cubicBezTo>
                <a:close/>
                <a:moveTo>
                  <a:pt x="21527" y="14766"/>
                </a:moveTo>
                <a:cubicBezTo>
                  <a:pt x="21536" y="14790"/>
                  <a:pt x="21544" y="14814"/>
                  <a:pt x="21554" y="14838"/>
                </a:cubicBezTo>
                <a:cubicBezTo>
                  <a:pt x="21737" y="15314"/>
                  <a:pt x="21948" y="15781"/>
                  <a:pt x="22206" y="16222"/>
                </a:cubicBezTo>
                <a:cubicBezTo>
                  <a:pt x="22269" y="16332"/>
                  <a:pt x="22335" y="16439"/>
                  <a:pt x="22402" y="16546"/>
                </a:cubicBezTo>
                <a:cubicBezTo>
                  <a:pt x="22322" y="16543"/>
                  <a:pt x="22242" y="16539"/>
                  <a:pt x="22162" y="16534"/>
                </a:cubicBezTo>
                <a:cubicBezTo>
                  <a:pt x="22070" y="16527"/>
                  <a:pt x="21977" y="16519"/>
                  <a:pt x="21886" y="16507"/>
                </a:cubicBezTo>
                <a:cubicBezTo>
                  <a:pt x="21843" y="16366"/>
                  <a:pt x="21803" y="16224"/>
                  <a:pt x="21767" y="16081"/>
                </a:cubicBezTo>
                <a:cubicBezTo>
                  <a:pt x="21724" y="15911"/>
                  <a:pt x="21685" y="15741"/>
                  <a:pt x="21649" y="15571"/>
                </a:cubicBezTo>
                <a:cubicBezTo>
                  <a:pt x="21608" y="15350"/>
                  <a:pt x="21568" y="15128"/>
                  <a:pt x="21542" y="14904"/>
                </a:cubicBezTo>
                <a:cubicBezTo>
                  <a:pt x="21537" y="14858"/>
                  <a:pt x="21531" y="14812"/>
                  <a:pt x="21527" y="14766"/>
                </a:cubicBezTo>
                <a:close/>
                <a:moveTo>
                  <a:pt x="22553" y="16110"/>
                </a:moveTo>
                <a:lnTo>
                  <a:pt x="22553" y="16110"/>
                </a:lnTo>
                <a:cubicBezTo>
                  <a:pt x="22578" y="16132"/>
                  <a:pt x="22602" y="16155"/>
                  <a:pt x="22625" y="16176"/>
                </a:cubicBezTo>
                <a:cubicBezTo>
                  <a:pt x="22686" y="16230"/>
                  <a:pt x="22749" y="16283"/>
                  <a:pt x="22813" y="16334"/>
                </a:cubicBezTo>
                <a:cubicBezTo>
                  <a:pt x="22846" y="16358"/>
                  <a:pt x="22878" y="16382"/>
                  <a:pt x="22910" y="16408"/>
                </a:cubicBezTo>
                <a:cubicBezTo>
                  <a:pt x="22968" y="16450"/>
                  <a:pt x="23030" y="16494"/>
                  <a:pt x="23093" y="16535"/>
                </a:cubicBezTo>
                <a:cubicBezTo>
                  <a:pt x="22956" y="16543"/>
                  <a:pt x="22820" y="16551"/>
                  <a:pt x="22685" y="16552"/>
                </a:cubicBezTo>
                <a:cubicBezTo>
                  <a:pt x="22645" y="16425"/>
                  <a:pt x="22605" y="16298"/>
                  <a:pt x="22571" y="16170"/>
                </a:cubicBezTo>
                <a:lnTo>
                  <a:pt x="22553" y="16110"/>
                </a:lnTo>
                <a:close/>
                <a:moveTo>
                  <a:pt x="25416" y="16538"/>
                </a:moveTo>
                <a:lnTo>
                  <a:pt x="25416" y="16538"/>
                </a:lnTo>
                <a:cubicBezTo>
                  <a:pt x="25440" y="16542"/>
                  <a:pt x="25465" y="16545"/>
                  <a:pt x="25489" y="16550"/>
                </a:cubicBezTo>
                <a:cubicBezTo>
                  <a:pt x="25476" y="16566"/>
                  <a:pt x="25465" y="16582"/>
                  <a:pt x="25452" y="16599"/>
                </a:cubicBezTo>
                <a:cubicBezTo>
                  <a:pt x="25439" y="16579"/>
                  <a:pt x="25428" y="16558"/>
                  <a:pt x="25416" y="16538"/>
                </a:cubicBezTo>
                <a:close/>
                <a:moveTo>
                  <a:pt x="18186" y="15903"/>
                </a:moveTo>
                <a:cubicBezTo>
                  <a:pt x="18196" y="15924"/>
                  <a:pt x="18207" y="15946"/>
                  <a:pt x="18218" y="15967"/>
                </a:cubicBezTo>
                <a:cubicBezTo>
                  <a:pt x="18312" y="16147"/>
                  <a:pt x="18410" y="16325"/>
                  <a:pt x="18519" y="16498"/>
                </a:cubicBezTo>
                <a:cubicBezTo>
                  <a:pt x="18445" y="16534"/>
                  <a:pt x="18371" y="16567"/>
                  <a:pt x="18297" y="16599"/>
                </a:cubicBezTo>
                <a:cubicBezTo>
                  <a:pt x="18143" y="16664"/>
                  <a:pt x="17990" y="16728"/>
                  <a:pt x="17835" y="16788"/>
                </a:cubicBezTo>
                <a:cubicBezTo>
                  <a:pt x="17803" y="16736"/>
                  <a:pt x="17771" y="16684"/>
                  <a:pt x="17741" y="16631"/>
                </a:cubicBezTo>
                <a:cubicBezTo>
                  <a:pt x="17714" y="16584"/>
                  <a:pt x="17687" y="16535"/>
                  <a:pt x="17662" y="16486"/>
                </a:cubicBezTo>
                <a:lnTo>
                  <a:pt x="17662" y="16486"/>
                </a:lnTo>
                <a:cubicBezTo>
                  <a:pt x="17840" y="16294"/>
                  <a:pt x="18016" y="16103"/>
                  <a:pt x="18186" y="15903"/>
                </a:cubicBezTo>
                <a:close/>
                <a:moveTo>
                  <a:pt x="13038" y="4030"/>
                </a:moveTo>
                <a:cubicBezTo>
                  <a:pt x="13030" y="4038"/>
                  <a:pt x="13021" y="4046"/>
                  <a:pt x="13011" y="4053"/>
                </a:cubicBezTo>
                <a:cubicBezTo>
                  <a:pt x="12913" y="4138"/>
                  <a:pt x="12816" y="4225"/>
                  <a:pt x="12720" y="4314"/>
                </a:cubicBezTo>
                <a:cubicBezTo>
                  <a:pt x="12656" y="4374"/>
                  <a:pt x="12590" y="4438"/>
                  <a:pt x="12528" y="4503"/>
                </a:cubicBezTo>
                <a:cubicBezTo>
                  <a:pt x="12439" y="4597"/>
                  <a:pt x="12349" y="4689"/>
                  <a:pt x="12264" y="4787"/>
                </a:cubicBezTo>
                <a:cubicBezTo>
                  <a:pt x="12127" y="4949"/>
                  <a:pt x="11991" y="5113"/>
                  <a:pt x="11873" y="5292"/>
                </a:cubicBezTo>
                <a:cubicBezTo>
                  <a:pt x="11760" y="5464"/>
                  <a:pt x="11650" y="5639"/>
                  <a:pt x="11555" y="5823"/>
                </a:cubicBezTo>
                <a:cubicBezTo>
                  <a:pt x="11434" y="6059"/>
                  <a:pt x="11322" y="6299"/>
                  <a:pt x="11233" y="6550"/>
                </a:cubicBezTo>
                <a:cubicBezTo>
                  <a:pt x="11157" y="6769"/>
                  <a:pt x="11085" y="6988"/>
                  <a:pt x="11032" y="7213"/>
                </a:cubicBezTo>
                <a:cubicBezTo>
                  <a:pt x="10980" y="7436"/>
                  <a:pt x="10934" y="7661"/>
                  <a:pt x="10910" y="7890"/>
                </a:cubicBezTo>
                <a:cubicBezTo>
                  <a:pt x="10884" y="8122"/>
                  <a:pt x="10866" y="8354"/>
                  <a:pt x="10864" y="8588"/>
                </a:cubicBezTo>
                <a:cubicBezTo>
                  <a:pt x="10861" y="8770"/>
                  <a:pt x="10861" y="8954"/>
                  <a:pt x="10872" y="9136"/>
                </a:cubicBezTo>
                <a:cubicBezTo>
                  <a:pt x="10876" y="9225"/>
                  <a:pt x="10881" y="9330"/>
                  <a:pt x="10889" y="9418"/>
                </a:cubicBezTo>
                <a:cubicBezTo>
                  <a:pt x="10911" y="9644"/>
                  <a:pt x="10939" y="9869"/>
                  <a:pt x="10981" y="10092"/>
                </a:cubicBezTo>
                <a:cubicBezTo>
                  <a:pt x="11007" y="10225"/>
                  <a:pt x="11034" y="10358"/>
                  <a:pt x="11066" y="10489"/>
                </a:cubicBezTo>
                <a:cubicBezTo>
                  <a:pt x="11096" y="10621"/>
                  <a:pt x="11127" y="10753"/>
                  <a:pt x="11164" y="10883"/>
                </a:cubicBezTo>
                <a:cubicBezTo>
                  <a:pt x="11213" y="11061"/>
                  <a:pt x="11267" y="11237"/>
                  <a:pt x="11325" y="11412"/>
                </a:cubicBezTo>
                <a:cubicBezTo>
                  <a:pt x="11321" y="11432"/>
                  <a:pt x="11317" y="11453"/>
                  <a:pt x="11314" y="11473"/>
                </a:cubicBezTo>
                <a:cubicBezTo>
                  <a:pt x="11265" y="11730"/>
                  <a:pt x="11219" y="11987"/>
                  <a:pt x="11186" y="12247"/>
                </a:cubicBezTo>
                <a:cubicBezTo>
                  <a:pt x="11151" y="12509"/>
                  <a:pt x="11121" y="12771"/>
                  <a:pt x="11103" y="13035"/>
                </a:cubicBezTo>
                <a:cubicBezTo>
                  <a:pt x="11082" y="13323"/>
                  <a:pt x="11064" y="13612"/>
                  <a:pt x="11073" y="13902"/>
                </a:cubicBezTo>
                <a:cubicBezTo>
                  <a:pt x="11078" y="14140"/>
                  <a:pt x="11089" y="14380"/>
                  <a:pt x="11114" y="14618"/>
                </a:cubicBezTo>
                <a:cubicBezTo>
                  <a:pt x="11142" y="14882"/>
                  <a:pt x="11175" y="15147"/>
                  <a:pt x="11224" y="15409"/>
                </a:cubicBezTo>
                <a:cubicBezTo>
                  <a:pt x="11264" y="15626"/>
                  <a:pt x="11307" y="15842"/>
                  <a:pt x="11361" y="16056"/>
                </a:cubicBezTo>
                <a:cubicBezTo>
                  <a:pt x="11426" y="16310"/>
                  <a:pt x="11495" y="16560"/>
                  <a:pt x="11576" y="16808"/>
                </a:cubicBezTo>
                <a:cubicBezTo>
                  <a:pt x="11484" y="16773"/>
                  <a:pt x="11392" y="16735"/>
                  <a:pt x="11302" y="16693"/>
                </a:cubicBezTo>
                <a:cubicBezTo>
                  <a:pt x="11181" y="16639"/>
                  <a:pt x="11059" y="16584"/>
                  <a:pt x="10941" y="16524"/>
                </a:cubicBezTo>
                <a:cubicBezTo>
                  <a:pt x="10862" y="16485"/>
                  <a:pt x="10785" y="16446"/>
                  <a:pt x="10706" y="16405"/>
                </a:cubicBezTo>
                <a:lnTo>
                  <a:pt x="10704" y="16404"/>
                </a:lnTo>
                <a:lnTo>
                  <a:pt x="10703" y="16404"/>
                </a:lnTo>
                <a:cubicBezTo>
                  <a:pt x="10591" y="16344"/>
                  <a:pt x="10477" y="16283"/>
                  <a:pt x="10368" y="16215"/>
                </a:cubicBezTo>
                <a:cubicBezTo>
                  <a:pt x="10293" y="16170"/>
                  <a:pt x="10219" y="16123"/>
                  <a:pt x="10146" y="16074"/>
                </a:cubicBezTo>
                <a:cubicBezTo>
                  <a:pt x="10112" y="16050"/>
                  <a:pt x="10076" y="16027"/>
                  <a:pt x="10041" y="16002"/>
                </a:cubicBezTo>
                <a:cubicBezTo>
                  <a:pt x="9939" y="15927"/>
                  <a:pt x="9837" y="15853"/>
                  <a:pt x="9741" y="15770"/>
                </a:cubicBezTo>
                <a:cubicBezTo>
                  <a:pt x="9644" y="15688"/>
                  <a:pt x="9549" y="15603"/>
                  <a:pt x="9456" y="15516"/>
                </a:cubicBezTo>
                <a:cubicBezTo>
                  <a:pt x="9360" y="15424"/>
                  <a:pt x="9265" y="15331"/>
                  <a:pt x="9176" y="15233"/>
                </a:cubicBezTo>
                <a:cubicBezTo>
                  <a:pt x="9086" y="15134"/>
                  <a:pt x="8999" y="15034"/>
                  <a:pt x="8913" y="14931"/>
                </a:cubicBezTo>
                <a:cubicBezTo>
                  <a:pt x="8837" y="14836"/>
                  <a:pt x="8754" y="14732"/>
                  <a:pt x="8677" y="14622"/>
                </a:cubicBezTo>
                <a:cubicBezTo>
                  <a:pt x="8627" y="14552"/>
                  <a:pt x="8577" y="14479"/>
                  <a:pt x="8530" y="14405"/>
                </a:cubicBezTo>
                <a:cubicBezTo>
                  <a:pt x="8462" y="14299"/>
                  <a:pt x="8395" y="14192"/>
                  <a:pt x="8335" y="14081"/>
                </a:cubicBezTo>
                <a:cubicBezTo>
                  <a:pt x="8292" y="14003"/>
                  <a:pt x="8250" y="13925"/>
                  <a:pt x="8211" y="13846"/>
                </a:cubicBezTo>
                <a:cubicBezTo>
                  <a:pt x="8192" y="13807"/>
                  <a:pt x="8174" y="13769"/>
                  <a:pt x="8156" y="13730"/>
                </a:cubicBezTo>
                <a:cubicBezTo>
                  <a:pt x="8100" y="13609"/>
                  <a:pt x="8044" y="13487"/>
                  <a:pt x="7997" y="13361"/>
                </a:cubicBezTo>
                <a:cubicBezTo>
                  <a:pt x="7966" y="13278"/>
                  <a:pt x="7935" y="13194"/>
                  <a:pt x="7907" y="13110"/>
                </a:cubicBezTo>
                <a:cubicBezTo>
                  <a:pt x="7866" y="12982"/>
                  <a:pt x="7824" y="12853"/>
                  <a:pt x="7791" y="12722"/>
                </a:cubicBezTo>
                <a:cubicBezTo>
                  <a:pt x="7758" y="12590"/>
                  <a:pt x="7727" y="12460"/>
                  <a:pt x="7699" y="12327"/>
                </a:cubicBezTo>
                <a:cubicBezTo>
                  <a:pt x="7676" y="12197"/>
                  <a:pt x="7652" y="12068"/>
                  <a:pt x="7637" y="11939"/>
                </a:cubicBezTo>
                <a:cubicBezTo>
                  <a:pt x="7627" y="11852"/>
                  <a:pt x="7617" y="11766"/>
                  <a:pt x="7612" y="11679"/>
                </a:cubicBezTo>
                <a:cubicBezTo>
                  <a:pt x="7604" y="11544"/>
                  <a:pt x="7597" y="11408"/>
                  <a:pt x="7599" y="11272"/>
                </a:cubicBezTo>
                <a:cubicBezTo>
                  <a:pt x="7600" y="11179"/>
                  <a:pt x="7604" y="11087"/>
                  <a:pt x="7609" y="10994"/>
                </a:cubicBezTo>
                <a:cubicBezTo>
                  <a:pt x="7621" y="10820"/>
                  <a:pt x="7636" y="10634"/>
                  <a:pt x="7662" y="10449"/>
                </a:cubicBezTo>
                <a:cubicBezTo>
                  <a:pt x="7675" y="10356"/>
                  <a:pt x="7689" y="10263"/>
                  <a:pt x="7704" y="10171"/>
                </a:cubicBezTo>
                <a:cubicBezTo>
                  <a:pt x="7720" y="10078"/>
                  <a:pt x="7736" y="9986"/>
                  <a:pt x="7754" y="9894"/>
                </a:cubicBezTo>
                <a:cubicBezTo>
                  <a:pt x="7796" y="9680"/>
                  <a:pt x="7841" y="9454"/>
                  <a:pt x="7900" y="9232"/>
                </a:cubicBezTo>
                <a:cubicBezTo>
                  <a:pt x="7922" y="9144"/>
                  <a:pt x="7945" y="9058"/>
                  <a:pt x="7971" y="8972"/>
                </a:cubicBezTo>
                <a:cubicBezTo>
                  <a:pt x="7995" y="8887"/>
                  <a:pt x="8020" y="8802"/>
                  <a:pt x="8047" y="8719"/>
                </a:cubicBezTo>
                <a:lnTo>
                  <a:pt x="8048" y="8717"/>
                </a:lnTo>
                <a:cubicBezTo>
                  <a:pt x="8048" y="8716"/>
                  <a:pt x="8049" y="8713"/>
                  <a:pt x="8049" y="8712"/>
                </a:cubicBezTo>
                <a:cubicBezTo>
                  <a:pt x="8059" y="8686"/>
                  <a:pt x="8069" y="8656"/>
                  <a:pt x="8079" y="8624"/>
                </a:cubicBezTo>
                <a:cubicBezTo>
                  <a:pt x="8082" y="8619"/>
                  <a:pt x="8085" y="8612"/>
                  <a:pt x="8087" y="8606"/>
                </a:cubicBezTo>
                <a:cubicBezTo>
                  <a:pt x="8158" y="8459"/>
                  <a:pt x="8228" y="8312"/>
                  <a:pt x="8302" y="8166"/>
                </a:cubicBezTo>
                <a:cubicBezTo>
                  <a:pt x="8356" y="8057"/>
                  <a:pt x="8412" y="7948"/>
                  <a:pt x="8470" y="7840"/>
                </a:cubicBezTo>
                <a:cubicBezTo>
                  <a:pt x="8529" y="7733"/>
                  <a:pt x="8586" y="7626"/>
                  <a:pt x="8649" y="7519"/>
                </a:cubicBezTo>
                <a:cubicBezTo>
                  <a:pt x="8709" y="7415"/>
                  <a:pt x="8771" y="7313"/>
                  <a:pt x="8835" y="7210"/>
                </a:cubicBezTo>
                <a:cubicBezTo>
                  <a:pt x="8972" y="6999"/>
                  <a:pt x="9113" y="6787"/>
                  <a:pt x="9265" y="6584"/>
                </a:cubicBezTo>
                <a:cubicBezTo>
                  <a:pt x="9391" y="6417"/>
                  <a:pt x="9520" y="6253"/>
                  <a:pt x="9654" y="6091"/>
                </a:cubicBezTo>
                <a:cubicBezTo>
                  <a:pt x="9696" y="6041"/>
                  <a:pt x="9738" y="5992"/>
                  <a:pt x="9780" y="5942"/>
                </a:cubicBezTo>
                <a:cubicBezTo>
                  <a:pt x="9897" y="5835"/>
                  <a:pt x="10014" y="5728"/>
                  <a:pt x="10137" y="5628"/>
                </a:cubicBezTo>
                <a:cubicBezTo>
                  <a:pt x="10266" y="5522"/>
                  <a:pt x="10398" y="5419"/>
                  <a:pt x="10533" y="5321"/>
                </a:cubicBezTo>
                <a:cubicBezTo>
                  <a:pt x="10702" y="5201"/>
                  <a:pt x="10873" y="5084"/>
                  <a:pt x="11051" y="4975"/>
                </a:cubicBezTo>
                <a:cubicBezTo>
                  <a:pt x="11158" y="4910"/>
                  <a:pt x="11264" y="4844"/>
                  <a:pt x="11375" y="4783"/>
                </a:cubicBezTo>
                <a:cubicBezTo>
                  <a:pt x="11448" y="4741"/>
                  <a:pt x="11521" y="4701"/>
                  <a:pt x="11594" y="4661"/>
                </a:cubicBezTo>
                <a:cubicBezTo>
                  <a:pt x="11816" y="4545"/>
                  <a:pt x="12053" y="4427"/>
                  <a:pt x="12294" y="4323"/>
                </a:cubicBezTo>
                <a:cubicBezTo>
                  <a:pt x="12422" y="4267"/>
                  <a:pt x="12552" y="4212"/>
                  <a:pt x="12682" y="4162"/>
                </a:cubicBezTo>
                <a:cubicBezTo>
                  <a:pt x="12767" y="4129"/>
                  <a:pt x="12851" y="4097"/>
                  <a:pt x="12935" y="4067"/>
                </a:cubicBezTo>
                <a:cubicBezTo>
                  <a:pt x="12970" y="4054"/>
                  <a:pt x="13004" y="4042"/>
                  <a:pt x="13038" y="4030"/>
                </a:cubicBezTo>
                <a:close/>
                <a:moveTo>
                  <a:pt x="16857" y="14658"/>
                </a:moveTo>
                <a:cubicBezTo>
                  <a:pt x="16873" y="14733"/>
                  <a:pt x="16889" y="14810"/>
                  <a:pt x="16908" y="14883"/>
                </a:cubicBezTo>
                <a:cubicBezTo>
                  <a:pt x="16940" y="15010"/>
                  <a:pt x="16972" y="15137"/>
                  <a:pt x="17010" y="15262"/>
                </a:cubicBezTo>
                <a:cubicBezTo>
                  <a:pt x="17075" y="15474"/>
                  <a:pt x="17142" y="15684"/>
                  <a:pt x="17222" y="15890"/>
                </a:cubicBezTo>
                <a:cubicBezTo>
                  <a:pt x="17293" y="16077"/>
                  <a:pt x="17370" y="16265"/>
                  <a:pt x="17457" y="16445"/>
                </a:cubicBezTo>
                <a:cubicBezTo>
                  <a:pt x="17454" y="16449"/>
                  <a:pt x="17449" y="16453"/>
                  <a:pt x="17446" y="16456"/>
                </a:cubicBezTo>
                <a:cubicBezTo>
                  <a:pt x="17320" y="16588"/>
                  <a:pt x="17193" y="16720"/>
                  <a:pt x="17061" y="16847"/>
                </a:cubicBezTo>
                <a:cubicBezTo>
                  <a:pt x="17045" y="16863"/>
                  <a:pt x="17028" y="16880"/>
                  <a:pt x="17012" y="16896"/>
                </a:cubicBezTo>
                <a:cubicBezTo>
                  <a:pt x="16973" y="16843"/>
                  <a:pt x="16936" y="16790"/>
                  <a:pt x="16901" y="16737"/>
                </a:cubicBezTo>
                <a:cubicBezTo>
                  <a:pt x="16851" y="16664"/>
                  <a:pt x="16804" y="16590"/>
                  <a:pt x="16756" y="16516"/>
                </a:cubicBezTo>
                <a:cubicBezTo>
                  <a:pt x="16694" y="16414"/>
                  <a:pt x="16625" y="16302"/>
                  <a:pt x="16565" y="16185"/>
                </a:cubicBezTo>
                <a:cubicBezTo>
                  <a:pt x="16525" y="16109"/>
                  <a:pt x="16486" y="16032"/>
                  <a:pt x="16449" y="15955"/>
                </a:cubicBezTo>
                <a:cubicBezTo>
                  <a:pt x="16395" y="15836"/>
                  <a:pt x="16339" y="15716"/>
                  <a:pt x="16293" y="15594"/>
                </a:cubicBezTo>
                <a:cubicBezTo>
                  <a:pt x="16260" y="15509"/>
                  <a:pt x="16229" y="15425"/>
                  <a:pt x="16201" y="15338"/>
                </a:cubicBezTo>
                <a:cubicBezTo>
                  <a:pt x="16187" y="15296"/>
                  <a:pt x="16170" y="15243"/>
                  <a:pt x="16154" y="15189"/>
                </a:cubicBezTo>
                <a:cubicBezTo>
                  <a:pt x="16215" y="15147"/>
                  <a:pt x="16274" y="15105"/>
                  <a:pt x="16334" y="15061"/>
                </a:cubicBezTo>
                <a:cubicBezTo>
                  <a:pt x="16510" y="14931"/>
                  <a:pt x="16687" y="14798"/>
                  <a:pt x="16857" y="14658"/>
                </a:cubicBezTo>
                <a:close/>
                <a:moveTo>
                  <a:pt x="29505" y="16127"/>
                </a:moveTo>
                <a:lnTo>
                  <a:pt x="29505" y="16127"/>
                </a:lnTo>
                <a:cubicBezTo>
                  <a:pt x="29496" y="16140"/>
                  <a:pt x="29488" y="16154"/>
                  <a:pt x="29480" y="16168"/>
                </a:cubicBezTo>
                <a:cubicBezTo>
                  <a:pt x="29415" y="16266"/>
                  <a:pt x="29350" y="16365"/>
                  <a:pt x="29283" y="16461"/>
                </a:cubicBezTo>
                <a:cubicBezTo>
                  <a:pt x="29159" y="16526"/>
                  <a:pt x="29033" y="16588"/>
                  <a:pt x="28905" y="16644"/>
                </a:cubicBezTo>
                <a:cubicBezTo>
                  <a:pt x="28831" y="16677"/>
                  <a:pt x="28757" y="16709"/>
                  <a:pt x="28682" y="16740"/>
                </a:cubicBezTo>
                <a:cubicBezTo>
                  <a:pt x="28607" y="16770"/>
                  <a:pt x="28532" y="16800"/>
                  <a:pt x="28455" y="16828"/>
                </a:cubicBezTo>
                <a:cubicBezTo>
                  <a:pt x="28345" y="16869"/>
                  <a:pt x="28234" y="16909"/>
                  <a:pt x="28121" y="16941"/>
                </a:cubicBezTo>
                <a:cubicBezTo>
                  <a:pt x="28043" y="16964"/>
                  <a:pt x="27966" y="16986"/>
                  <a:pt x="27887" y="17006"/>
                </a:cubicBezTo>
                <a:cubicBezTo>
                  <a:pt x="27878" y="17008"/>
                  <a:pt x="27870" y="17011"/>
                  <a:pt x="27861" y="17013"/>
                </a:cubicBezTo>
                <a:cubicBezTo>
                  <a:pt x="27883" y="16929"/>
                  <a:pt x="27903" y="16845"/>
                  <a:pt x="27922" y="16760"/>
                </a:cubicBezTo>
                <a:cubicBezTo>
                  <a:pt x="27932" y="16711"/>
                  <a:pt x="27943" y="16663"/>
                  <a:pt x="27952" y="16613"/>
                </a:cubicBezTo>
                <a:cubicBezTo>
                  <a:pt x="27958" y="16580"/>
                  <a:pt x="27964" y="16546"/>
                  <a:pt x="27968" y="16513"/>
                </a:cubicBezTo>
                <a:cubicBezTo>
                  <a:pt x="28089" y="16493"/>
                  <a:pt x="28209" y="16470"/>
                  <a:pt x="28330" y="16444"/>
                </a:cubicBezTo>
                <a:cubicBezTo>
                  <a:pt x="28608" y="16382"/>
                  <a:pt x="28886" y="16317"/>
                  <a:pt x="29160" y="16235"/>
                </a:cubicBezTo>
                <a:cubicBezTo>
                  <a:pt x="29275" y="16200"/>
                  <a:pt x="29390" y="16164"/>
                  <a:pt x="29505" y="16127"/>
                </a:cubicBezTo>
                <a:close/>
                <a:moveTo>
                  <a:pt x="11432" y="11717"/>
                </a:moveTo>
                <a:cubicBezTo>
                  <a:pt x="11473" y="11834"/>
                  <a:pt x="11518" y="11950"/>
                  <a:pt x="11566" y="12065"/>
                </a:cubicBezTo>
                <a:cubicBezTo>
                  <a:pt x="11621" y="12195"/>
                  <a:pt x="11679" y="12324"/>
                  <a:pt x="11739" y="12454"/>
                </a:cubicBezTo>
                <a:cubicBezTo>
                  <a:pt x="11775" y="12531"/>
                  <a:pt x="11819" y="12611"/>
                  <a:pt x="11860" y="12686"/>
                </a:cubicBezTo>
                <a:cubicBezTo>
                  <a:pt x="11920" y="12793"/>
                  <a:pt x="11980" y="12902"/>
                  <a:pt x="12046" y="13007"/>
                </a:cubicBezTo>
                <a:cubicBezTo>
                  <a:pt x="12160" y="13188"/>
                  <a:pt x="12278" y="13367"/>
                  <a:pt x="12410" y="13537"/>
                </a:cubicBezTo>
                <a:cubicBezTo>
                  <a:pt x="12466" y="13611"/>
                  <a:pt x="12522" y="13685"/>
                  <a:pt x="12582" y="13755"/>
                </a:cubicBezTo>
                <a:cubicBezTo>
                  <a:pt x="12638" y="13825"/>
                  <a:pt x="12696" y="13891"/>
                  <a:pt x="12756" y="13957"/>
                </a:cubicBezTo>
                <a:cubicBezTo>
                  <a:pt x="12786" y="13991"/>
                  <a:pt x="12816" y="14024"/>
                  <a:pt x="12845" y="14057"/>
                </a:cubicBezTo>
                <a:cubicBezTo>
                  <a:pt x="12939" y="14155"/>
                  <a:pt x="13033" y="14254"/>
                  <a:pt x="13137" y="14342"/>
                </a:cubicBezTo>
                <a:cubicBezTo>
                  <a:pt x="13207" y="14400"/>
                  <a:pt x="13274" y="14457"/>
                  <a:pt x="13347" y="14509"/>
                </a:cubicBezTo>
                <a:cubicBezTo>
                  <a:pt x="13442" y="14577"/>
                  <a:pt x="13537" y="14646"/>
                  <a:pt x="13638" y="14703"/>
                </a:cubicBezTo>
                <a:cubicBezTo>
                  <a:pt x="13702" y="14739"/>
                  <a:pt x="13790" y="14792"/>
                  <a:pt x="13858" y="14821"/>
                </a:cubicBezTo>
                <a:cubicBezTo>
                  <a:pt x="13932" y="14853"/>
                  <a:pt x="14007" y="14890"/>
                  <a:pt x="14084" y="14912"/>
                </a:cubicBezTo>
                <a:cubicBezTo>
                  <a:pt x="14152" y="14933"/>
                  <a:pt x="14242" y="14962"/>
                  <a:pt x="14314" y="14970"/>
                </a:cubicBezTo>
                <a:cubicBezTo>
                  <a:pt x="14353" y="14977"/>
                  <a:pt x="14393" y="14982"/>
                  <a:pt x="14432" y="14984"/>
                </a:cubicBezTo>
                <a:cubicBezTo>
                  <a:pt x="14468" y="14984"/>
                  <a:pt x="14502" y="14985"/>
                  <a:pt x="14538" y="14985"/>
                </a:cubicBezTo>
                <a:cubicBezTo>
                  <a:pt x="14540" y="14985"/>
                  <a:pt x="14543" y="14985"/>
                  <a:pt x="14545" y="14985"/>
                </a:cubicBezTo>
                <a:cubicBezTo>
                  <a:pt x="14619" y="14985"/>
                  <a:pt x="14696" y="14968"/>
                  <a:pt x="14769" y="14956"/>
                </a:cubicBezTo>
                <a:cubicBezTo>
                  <a:pt x="14811" y="14948"/>
                  <a:pt x="14851" y="14938"/>
                  <a:pt x="14891" y="14926"/>
                </a:cubicBezTo>
                <a:cubicBezTo>
                  <a:pt x="14932" y="14915"/>
                  <a:pt x="14971" y="14902"/>
                  <a:pt x="15010" y="14887"/>
                </a:cubicBezTo>
                <a:cubicBezTo>
                  <a:pt x="15084" y="14858"/>
                  <a:pt x="15158" y="14830"/>
                  <a:pt x="15226" y="14791"/>
                </a:cubicBezTo>
                <a:cubicBezTo>
                  <a:pt x="15290" y="14754"/>
                  <a:pt x="15361" y="14715"/>
                  <a:pt x="15418" y="14666"/>
                </a:cubicBezTo>
                <a:cubicBezTo>
                  <a:pt x="15479" y="14612"/>
                  <a:pt x="15535" y="14567"/>
                  <a:pt x="15589" y="14504"/>
                </a:cubicBezTo>
                <a:cubicBezTo>
                  <a:pt x="15644" y="14439"/>
                  <a:pt x="15693" y="14385"/>
                  <a:pt x="15744" y="14315"/>
                </a:cubicBezTo>
                <a:cubicBezTo>
                  <a:pt x="15754" y="14301"/>
                  <a:pt x="15764" y="14286"/>
                  <a:pt x="15776" y="14271"/>
                </a:cubicBezTo>
                <a:cubicBezTo>
                  <a:pt x="15785" y="14329"/>
                  <a:pt x="15796" y="14387"/>
                  <a:pt x="15808" y="14445"/>
                </a:cubicBezTo>
                <a:cubicBezTo>
                  <a:pt x="15845" y="14628"/>
                  <a:pt x="15883" y="14812"/>
                  <a:pt x="15934" y="14993"/>
                </a:cubicBezTo>
                <a:cubicBezTo>
                  <a:pt x="15943" y="15031"/>
                  <a:pt x="15955" y="15069"/>
                  <a:pt x="15965" y="15107"/>
                </a:cubicBezTo>
                <a:cubicBezTo>
                  <a:pt x="15798" y="15223"/>
                  <a:pt x="15629" y="15336"/>
                  <a:pt x="15455" y="15441"/>
                </a:cubicBezTo>
                <a:cubicBezTo>
                  <a:pt x="15336" y="15514"/>
                  <a:pt x="15217" y="15586"/>
                  <a:pt x="15096" y="15655"/>
                </a:cubicBezTo>
                <a:cubicBezTo>
                  <a:pt x="14976" y="15722"/>
                  <a:pt x="14854" y="15789"/>
                  <a:pt x="14733" y="15855"/>
                </a:cubicBezTo>
                <a:cubicBezTo>
                  <a:pt x="14322" y="16069"/>
                  <a:pt x="13904" y="16270"/>
                  <a:pt x="13480" y="16461"/>
                </a:cubicBezTo>
                <a:cubicBezTo>
                  <a:pt x="13277" y="16553"/>
                  <a:pt x="13073" y="16646"/>
                  <a:pt x="12867" y="16735"/>
                </a:cubicBezTo>
                <a:cubicBezTo>
                  <a:pt x="12743" y="16788"/>
                  <a:pt x="12621" y="16841"/>
                  <a:pt x="12496" y="16890"/>
                </a:cubicBezTo>
                <a:cubicBezTo>
                  <a:pt x="12413" y="16923"/>
                  <a:pt x="12330" y="16955"/>
                  <a:pt x="12247" y="16986"/>
                </a:cubicBezTo>
                <a:cubicBezTo>
                  <a:pt x="12224" y="16994"/>
                  <a:pt x="12191" y="17006"/>
                  <a:pt x="12159" y="17017"/>
                </a:cubicBezTo>
                <a:cubicBezTo>
                  <a:pt x="12075" y="16992"/>
                  <a:pt x="11991" y="16964"/>
                  <a:pt x="11907" y="16935"/>
                </a:cubicBezTo>
                <a:cubicBezTo>
                  <a:pt x="11868" y="16920"/>
                  <a:pt x="11829" y="16905"/>
                  <a:pt x="11790" y="16892"/>
                </a:cubicBezTo>
                <a:cubicBezTo>
                  <a:pt x="11775" y="16847"/>
                  <a:pt x="11760" y="16802"/>
                  <a:pt x="11745" y="16757"/>
                </a:cubicBezTo>
                <a:cubicBezTo>
                  <a:pt x="11666" y="16508"/>
                  <a:pt x="11590" y="16260"/>
                  <a:pt x="11529" y="16007"/>
                </a:cubicBezTo>
                <a:cubicBezTo>
                  <a:pt x="11478" y="15797"/>
                  <a:pt x="11432" y="15586"/>
                  <a:pt x="11390" y="15373"/>
                </a:cubicBezTo>
                <a:cubicBezTo>
                  <a:pt x="11361" y="15216"/>
                  <a:pt x="11330" y="15045"/>
                  <a:pt x="11309" y="14874"/>
                </a:cubicBezTo>
                <a:cubicBezTo>
                  <a:pt x="11298" y="14781"/>
                  <a:pt x="11287" y="14687"/>
                  <a:pt x="11278" y="14594"/>
                </a:cubicBezTo>
                <a:cubicBezTo>
                  <a:pt x="11269" y="14500"/>
                  <a:pt x="11262" y="14408"/>
                  <a:pt x="11256" y="14314"/>
                </a:cubicBezTo>
                <a:cubicBezTo>
                  <a:pt x="11246" y="14129"/>
                  <a:pt x="11236" y="13945"/>
                  <a:pt x="11239" y="13759"/>
                </a:cubicBezTo>
                <a:cubicBezTo>
                  <a:pt x="11239" y="13664"/>
                  <a:pt x="11241" y="13569"/>
                  <a:pt x="11245" y="13475"/>
                </a:cubicBezTo>
                <a:cubicBezTo>
                  <a:pt x="11249" y="13381"/>
                  <a:pt x="11254" y="13288"/>
                  <a:pt x="11260" y="13194"/>
                </a:cubicBezTo>
                <a:cubicBezTo>
                  <a:pt x="11282" y="12886"/>
                  <a:pt x="11307" y="12577"/>
                  <a:pt x="11349" y="12271"/>
                </a:cubicBezTo>
                <a:cubicBezTo>
                  <a:pt x="11372" y="12099"/>
                  <a:pt x="11395" y="11928"/>
                  <a:pt x="11425" y="11757"/>
                </a:cubicBezTo>
                <a:cubicBezTo>
                  <a:pt x="11427" y="11745"/>
                  <a:pt x="11429" y="11731"/>
                  <a:pt x="11432" y="11717"/>
                </a:cubicBezTo>
                <a:close/>
                <a:moveTo>
                  <a:pt x="17543" y="16611"/>
                </a:moveTo>
                <a:cubicBezTo>
                  <a:pt x="17585" y="16691"/>
                  <a:pt x="17631" y="16770"/>
                  <a:pt x="17677" y="16849"/>
                </a:cubicBezTo>
                <a:cubicBezTo>
                  <a:pt x="17674" y="16849"/>
                  <a:pt x="17674" y="16849"/>
                  <a:pt x="17672" y="16850"/>
                </a:cubicBezTo>
                <a:cubicBezTo>
                  <a:pt x="17488" y="16916"/>
                  <a:pt x="17304" y="16983"/>
                  <a:pt x="17115" y="17041"/>
                </a:cubicBezTo>
                <a:cubicBezTo>
                  <a:pt x="17260" y="16900"/>
                  <a:pt x="17403" y="16758"/>
                  <a:pt x="17543" y="16611"/>
                </a:cubicBezTo>
                <a:close/>
                <a:moveTo>
                  <a:pt x="7546" y="15596"/>
                </a:moveTo>
                <a:lnTo>
                  <a:pt x="7546" y="15596"/>
                </a:lnTo>
                <a:cubicBezTo>
                  <a:pt x="7676" y="15732"/>
                  <a:pt x="7806" y="15868"/>
                  <a:pt x="7938" y="16001"/>
                </a:cubicBezTo>
                <a:lnTo>
                  <a:pt x="8330" y="16395"/>
                </a:lnTo>
                <a:cubicBezTo>
                  <a:pt x="8396" y="16460"/>
                  <a:pt x="8460" y="16526"/>
                  <a:pt x="8526" y="16591"/>
                </a:cubicBezTo>
                <a:cubicBezTo>
                  <a:pt x="8559" y="16624"/>
                  <a:pt x="8592" y="16657"/>
                  <a:pt x="8624" y="16690"/>
                </a:cubicBezTo>
                <a:cubicBezTo>
                  <a:pt x="8751" y="16810"/>
                  <a:pt x="8878" y="16930"/>
                  <a:pt x="9009" y="17046"/>
                </a:cubicBezTo>
                <a:cubicBezTo>
                  <a:pt x="8977" y="17033"/>
                  <a:pt x="8945" y="17019"/>
                  <a:pt x="8914" y="17002"/>
                </a:cubicBezTo>
                <a:cubicBezTo>
                  <a:pt x="8833" y="16966"/>
                  <a:pt x="8755" y="16925"/>
                  <a:pt x="8676" y="16882"/>
                </a:cubicBezTo>
                <a:cubicBezTo>
                  <a:pt x="8608" y="16845"/>
                  <a:pt x="8532" y="16800"/>
                  <a:pt x="8457" y="16753"/>
                </a:cubicBezTo>
                <a:cubicBezTo>
                  <a:pt x="8385" y="16709"/>
                  <a:pt x="8314" y="16662"/>
                  <a:pt x="8246" y="16613"/>
                </a:cubicBezTo>
                <a:cubicBezTo>
                  <a:pt x="8244" y="16612"/>
                  <a:pt x="8242" y="16611"/>
                  <a:pt x="8239" y="16609"/>
                </a:cubicBezTo>
                <a:cubicBezTo>
                  <a:pt x="8172" y="16561"/>
                  <a:pt x="8107" y="16512"/>
                  <a:pt x="8042" y="16460"/>
                </a:cubicBezTo>
                <a:cubicBezTo>
                  <a:pt x="7982" y="16410"/>
                  <a:pt x="7923" y="16358"/>
                  <a:pt x="7866" y="16304"/>
                </a:cubicBezTo>
                <a:cubicBezTo>
                  <a:pt x="7813" y="16200"/>
                  <a:pt x="7761" y="16096"/>
                  <a:pt x="7711" y="15990"/>
                </a:cubicBezTo>
                <a:cubicBezTo>
                  <a:pt x="7658" y="15872"/>
                  <a:pt x="7606" y="15754"/>
                  <a:pt x="7560" y="15633"/>
                </a:cubicBezTo>
                <a:cubicBezTo>
                  <a:pt x="7555" y="15620"/>
                  <a:pt x="7550" y="15607"/>
                  <a:pt x="7546" y="15596"/>
                </a:cubicBezTo>
                <a:close/>
                <a:moveTo>
                  <a:pt x="24426" y="16545"/>
                </a:moveTo>
                <a:cubicBezTo>
                  <a:pt x="24478" y="16632"/>
                  <a:pt x="24533" y="16718"/>
                  <a:pt x="24588" y="16804"/>
                </a:cubicBezTo>
                <a:cubicBezTo>
                  <a:pt x="24649" y="16895"/>
                  <a:pt x="24709" y="16986"/>
                  <a:pt x="24773" y="17076"/>
                </a:cubicBezTo>
                <a:cubicBezTo>
                  <a:pt x="24760" y="17073"/>
                  <a:pt x="24749" y="17071"/>
                  <a:pt x="24737" y="17068"/>
                </a:cubicBezTo>
                <a:cubicBezTo>
                  <a:pt x="24654" y="17049"/>
                  <a:pt x="24572" y="17027"/>
                  <a:pt x="24490" y="17001"/>
                </a:cubicBezTo>
                <a:cubicBezTo>
                  <a:pt x="24408" y="16977"/>
                  <a:pt x="24327" y="16949"/>
                  <a:pt x="24246" y="16920"/>
                </a:cubicBezTo>
                <a:cubicBezTo>
                  <a:pt x="24126" y="16875"/>
                  <a:pt x="24007" y="16830"/>
                  <a:pt x="23892" y="16776"/>
                </a:cubicBezTo>
                <a:cubicBezTo>
                  <a:pt x="23813" y="16740"/>
                  <a:pt x="23737" y="16705"/>
                  <a:pt x="23661" y="16666"/>
                </a:cubicBezTo>
                <a:cubicBezTo>
                  <a:pt x="23701" y="16663"/>
                  <a:pt x="23740" y="16658"/>
                  <a:pt x="23781" y="16653"/>
                </a:cubicBezTo>
                <a:cubicBezTo>
                  <a:pt x="23997" y="16624"/>
                  <a:pt x="24213" y="16589"/>
                  <a:pt x="24426" y="16545"/>
                </a:cubicBezTo>
                <a:close/>
                <a:moveTo>
                  <a:pt x="27787" y="16543"/>
                </a:moveTo>
                <a:lnTo>
                  <a:pt x="27787" y="16543"/>
                </a:lnTo>
                <a:cubicBezTo>
                  <a:pt x="27783" y="16558"/>
                  <a:pt x="27781" y="16573"/>
                  <a:pt x="27780" y="16588"/>
                </a:cubicBezTo>
                <a:cubicBezTo>
                  <a:pt x="27753" y="16720"/>
                  <a:pt x="27728" y="16851"/>
                  <a:pt x="27694" y="16982"/>
                </a:cubicBezTo>
                <a:cubicBezTo>
                  <a:pt x="27689" y="17006"/>
                  <a:pt x="27683" y="17030"/>
                  <a:pt x="27676" y="17053"/>
                </a:cubicBezTo>
                <a:cubicBezTo>
                  <a:pt x="27584" y="17073"/>
                  <a:pt x="27491" y="17090"/>
                  <a:pt x="27398" y="17105"/>
                </a:cubicBezTo>
                <a:cubicBezTo>
                  <a:pt x="27405" y="17065"/>
                  <a:pt x="27412" y="17024"/>
                  <a:pt x="27418" y="16984"/>
                </a:cubicBezTo>
                <a:cubicBezTo>
                  <a:pt x="27444" y="16850"/>
                  <a:pt x="27470" y="16715"/>
                  <a:pt x="27502" y="16583"/>
                </a:cubicBezTo>
                <a:cubicBezTo>
                  <a:pt x="27540" y="16579"/>
                  <a:pt x="27578" y="16573"/>
                  <a:pt x="27615" y="16567"/>
                </a:cubicBezTo>
                <a:cubicBezTo>
                  <a:pt x="27673" y="16559"/>
                  <a:pt x="27729" y="16551"/>
                  <a:pt x="27787" y="16543"/>
                </a:cubicBezTo>
                <a:close/>
                <a:moveTo>
                  <a:pt x="11852" y="17075"/>
                </a:moveTo>
                <a:lnTo>
                  <a:pt x="11852" y="17075"/>
                </a:lnTo>
                <a:cubicBezTo>
                  <a:pt x="11875" y="17083"/>
                  <a:pt x="11897" y="17090"/>
                  <a:pt x="11920" y="17098"/>
                </a:cubicBezTo>
                <a:cubicBezTo>
                  <a:pt x="11906" y="17103"/>
                  <a:pt x="11892" y="17106"/>
                  <a:pt x="11879" y="17111"/>
                </a:cubicBezTo>
                <a:cubicBezTo>
                  <a:pt x="11874" y="17112"/>
                  <a:pt x="11870" y="17113"/>
                  <a:pt x="11866" y="17114"/>
                </a:cubicBezTo>
                <a:cubicBezTo>
                  <a:pt x="11861" y="17102"/>
                  <a:pt x="11857" y="17088"/>
                  <a:pt x="11852" y="17075"/>
                </a:cubicBezTo>
                <a:close/>
                <a:moveTo>
                  <a:pt x="24908" y="16427"/>
                </a:moveTo>
                <a:cubicBezTo>
                  <a:pt x="24946" y="16438"/>
                  <a:pt x="24985" y="16448"/>
                  <a:pt x="25025" y="16457"/>
                </a:cubicBezTo>
                <a:cubicBezTo>
                  <a:pt x="25077" y="16469"/>
                  <a:pt x="25133" y="16483"/>
                  <a:pt x="25189" y="16496"/>
                </a:cubicBezTo>
                <a:cubicBezTo>
                  <a:pt x="25235" y="16582"/>
                  <a:pt x="25281" y="16669"/>
                  <a:pt x="25331" y="16754"/>
                </a:cubicBezTo>
                <a:cubicBezTo>
                  <a:pt x="25283" y="16812"/>
                  <a:pt x="25237" y="16871"/>
                  <a:pt x="25190" y="16929"/>
                </a:cubicBezTo>
                <a:cubicBezTo>
                  <a:pt x="25139" y="16989"/>
                  <a:pt x="25081" y="17056"/>
                  <a:pt x="25023" y="17124"/>
                </a:cubicBezTo>
                <a:cubicBezTo>
                  <a:pt x="25021" y="17123"/>
                  <a:pt x="25019" y="17123"/>
                  <a:pt x="25017" y="17123"/>
                </a:cubicBezTo>
                <a:cubicBezTo>
                  <a:pt x="24995" y="17093"/>
                  <a:pt x="24974" y="17064"/>
                  <a:pt x="24953" y="17034"/>
                </a:cubicBezTo>
                <a:cubicBezTo>
                  <a:pt x="24874" y="16922"/>
                  <a:pt x="24798" y="16808"/>
                  <a:pt x="24724" y="16694"/>
                </a:cubicBezTo>
                <a:cubicBezTo>
                  <a:pt x="24685" y="16631"/>
                  <a:pt x="24646" y="16568"/>
                  <a:pt x="24607" y="16504"/>
                </a:cubicBezTo>
                <a:cubicBezTo>
                  <a:pt x="24707" y="16479"/>
                  <a:pt x="24807" y="16455"/>
                  <a:pt x="24908" y="16427"/>
                </a:cubicBezTo>
                <a:close/>
                <a:moveTo>
                  <a:pt x="27332" y="16601"/>
                </a:moveTo>
                <a:cubicBezTo>
                  <a:pt x="27326" y="16624"/>
                  <a:pt x="27320" y="16647"/>
                  <a:pt x="27316" y="16671"/>
                </a:cubicBezTo>
                <a:cubicBezTo>
                  <a:pt x="27305" y="16716"/>
                  <a:pt x="27296" y="16762"/>
                  <a:pt x="27287" y="16808"/>
                </a:cubicBezTo>
                <a:cubicBezTo>
                  <a:pt x="27267" y="16903"/>
                  <a:pt x="27249" y="17001"/>
                  <a:pt x="27234" y="17098"/>
                </a:cubicBezTo>
                <a:cubicBezTo>
                  <a:pt x="27233" y="17109"/>
                  <a:pt x="27230" y="17119"/>
                  <a:pt x="27229" y="17130"/>
                </a:cubicBezTo>
                <a:cubicBezTo>
                  <a:pt x="27095" y="17146"/>
                  <a:pt x="26963" y="17158"/>
                  <a:pt x="26830" y="17170"/>
                </a:cubicBezTo>
                <a:cubicBezTo>
                  <a:pt x="26764" y="17173"/>
                  <a:pt x="26699" y="17177"/>
                  <a:pt x="26633" y="17179"/>
                </a:cubicBezTo>
                <a:cubicBezTo>
                  <a:pt x="26705" y="17061"/>
                  <a:pt x="26775" y="16942"/>
                  <a:pt x="26845" y="16823"/>
                </a:cubicBezTo>
                <a:cubicBezTo>
                  <a:pt x="26881" y="16758"/>
                  <a:pt x="26920" y="16693"/>
                  <a:pt x="26957" y="16627"/>
                </a:cubicBezTo>
                <a:cubicBezTo>
                  <a:pt x="27081" y="16620"/>
                  <a:pt x="27207" y="16612"/>
                  <a:pt x="27332" y="16601"/>
                </a:cubicBezTo>
                <a:close/>
                <a:moveTo>
                  <a:pt x="25420" y="16902"/>
                </a:moveTo>
                <a:cubicBezTo>
                  <a:pt x="25447" y="16946"/>
                  <a:pt x="25476" y="16990"/>
                  <a:pt x="25506" y="17031"/>
                </a:cubicBezTo>
                <a:cubicBezTo>
                  <a:pt x="25541" y="17082"/>
                  <a:pt x="25575" y="17132"/>
                  <a:pt x="25611" y="17180"/>
                </a:cubicBezTo>
                <a:cubicBezTo>
                  <a:pt x="25573" y="17179"/>
                  <a:pt x="25534" y="17177"/>
                  <a:pt x="25496" y="17175"/>
                </a:cubicBezTo>
                <a:cubicBezTo>
                  <a:pt x="25403" y="17168"/>
                  <a:pt x="25310" y="17161"/>
                  <a:pt x="25217" y="17150"/>
                </a:cubicBezTo>
                <a:cubicBezTo>
                  <a:pt x="25220" y="17147"/>
                  <a:pt x="25222" y="17145"/>
                  <a:pt x="25224" y="17142"/>
                </a:cubicBezTo>
                <a:cubicBezTo>
                  <a:pt x="25290" y="17064"/>
                  <a:pt x="25355" y="16983"/>
                  <a:pt x="25420" y="16902"/>
                </a:cubicBezTo>
                <a:close/>
                <a:moveTo>
                  <a:pt x="25665" y="16575"/>
                </a:moveTo>
                <a:cubicBezTo>
                  <a:pt x="25675" y="16576"/>
                  <a:pt x="25684" y="16578"/>
                  <a:pt x="25694" y="16579"/>
                </a:cubicBezTo>
                <a:cubicBezTo>
                  <a:pt x="25827" y="16594"/>
                  <a:pt x="25961" y="16606"/>
                  <a:pt x="26095" y="16617"/>
                </a:cubicBezTo>
                <a:cubicBezTo>
                  <a:pt x="26231" y="16627"/>
                  <a:pt x="26369" y="16633"/>
                  <a:pt x="26506" y="16634"/>
                </a:cubicBezTo>
                <a:cubicBezTo>
                  <a:pt x="26561" y="16634"/>
                  <a:pt x="26615" y="16635"/>
                  <a:pt x="26669" y="16635"/>
                </a:cubicBezTo>
                <a:cubicBezTo>
                  <a:pt x="26696" y="16635"/>
                  <a:pt x="26724" y="16634"/>
                  <a:pt x="26751" y="16634"/>
                </a:cubicBezTo>
                <a:lnTo>
                  <a:pt x="26751" y="16634"/>
                </a:lnTo>
                <a:cubicBezTo>
                  <a:pt x="26644" y="16820"/>
                  <a:pt x="26534" y="17004"/>
                  <a:pt x="26423" y="17187"/>
                </a:cubicBezTo>
                <a:cubicBezTo>
                  <a:pt x="26334" y="17188"/>
                  <a:pt x="26246" y="17190"/>
                  <a:pt x="26157" y="17190"/>
                </a:cubicBezTo>
                <a:cubicBezTo>
                  <a:pt x="26107" y="17190"/>
                  <a:pt x="26056" y="17190"/>
                  <a:pt x="26005" y="17190"/>
                </a:cubicBezTo>
                <a:cubicBezTo>
                  <a:pt x="25954" y="17190"/>
                  <a:pt x="25903" y="17190"/>
                  <a:pt x="25853" y="17188"/>
                </a:cubicBezTo>
                <a:cubicBezTo>
                  <a:pt x="25805" y="17131"/>
                  <a:pt x="25760" y="17072"/>
                  <a:pt x="25717" y="17011"/>
                </a:cubicBezTo>
                <a:cubicBezTo>
                  <a:pt x="25672" y="16949"/>
                  <a:pt x="25630" y="16886"/>
                  <a:pt x="25589" y="16822"/>
                </a:cubicBezTo>
                <a:cubicBezTo>
                  <a:pt x="25573" y="16797"/>
                  <a:pt x="25557" y="16770"/>
                  <a:pt x="25541" y="16745"/>
                </a:cubicBezTo>
                <a:cubicBezTo>
                  <a:pt x="25573" y="16701"/>
                  <a:pt x="25605" y="16657"/>
                  <a:pt x="25638" y="16613"/>
                </a:cubicBezTo>
                <a:cubicBezTo>
                  <a:pt x="25647" y="16601"/>
                  <a:pt x="25656" y="16588"/>
                  <a:pt x="25665" y="16575"/>
                </a:cubicBezTo>
                <a:close/>
                <a:moveTo>
                  <a:pt x="21505" y="16599"/>
                </a:moveTo>
                <a:cubicBezTo>
                  <a:pt x="21542" y="16606"/>
                  <a:pt x="21579" y="16613"/>
                  <a:pt x="21616" y="16619"/>
                </a:cubicBezTo>
                <a:cubicBezTo>
                  <a:pt x="21661" y="16627"/>
                  <a:pt x="21706" y="16634"/>
                  <a:pt x="21751" y="16641"/>
                </a:cubicBezTo>
                <a:cubicBezTo>
                  <a:pt x="21774" y="16716"/>
                  <a:pt x="21797" y="16791"/>
                  <a:pt x="21821" y="16866"/>
                </a:cubicBezTo>
                <a:cubicBezTo>
                  <a:pt x="21876" y="17031"/>
                  <a:pt x="21939" y="17193"/>
                  <a:pt x="22008" y="17352"/>
                </a:cubicBezTo>
                <a:cubicBezTo>
                  <a:pt x="21951" y="17278"/>
                  <a:pt x="21893" y="17202"/>
                  <a:pt x="21840" y="17125"/>
                </a:cubicBezTo>
                <a:cubicBezTo>
                  <a:pt x="21767" y="17021"/>
                  <a:pt x="21698" y="16917"/>
                  <a:pt x="21631" y="16811"/>
                </a:cubicBezTo>
                <a:cubicBezTo>
                  <a:pt x="21588" y="16740"/>
                  <a:pt x="21545" y="16671"/>
                  <a:pt x="21505" y="16599"/>
                </a:cubicBezTo>
                <a:close/>
                <a:moveTo>
                  <a:pt x="7634" y="9687"/>
                </a:moveTo>
                <a:lnTo>
                  <a:pt x="7634" y="9687"/>
                </a:lnTo>
                <a:cubicBezTo>
                  <a:pt x="7620" y="9748"/>
                  <a:pt x="7608" y="9809"/>
                  <a:pt x="7595" y="9871"/>
                </a:cubicBezTo>
                <a:cubicBezTo>
                  <a:pt x="7561" y="10055"/>
                  <a:pt x="7526" y="10239"/>
                  <a:pt x="7503" y="10425"/>
                </a:cubicBezTo>
                <a:cubicBezTo>
                  <a:pt x="7485" y="10565"/>
                  <a:pt x="7466" y="10703"/>
                  <a:pt x="7456" y="10843"/>
                </a:cubicBezTo>
                <a:cubicBezTo>
                  <a:pt x="7440" y="11077"/>
                  <a:pt x="7426" y="11313"/>
                  <a:pt x="7438" y="11547"/>
                </a:cubicBezTo>
                <a:cubicBezTo>
                  <a:pt x="7443" y="11641"/>
                  <a:pt x="7448" y="11738"/>
                  <a:pt x="7458" y="11831"/>
                </a:cubicBezTo>
                <a:cubicBezTo>
                  <a:pt x="7473" y="11963"/>
                  <a:pt x="7488" y="12096"/>
                  <a:pt x="7512" y="12226"/>
                </a:cubicBezTo>
                <a:cubicBezTo>
                  <a:pt x="7554" y="12454"/>
                  <a:pt x="7601" y="12680"/>
                  <a:pt x="7668" y="12901"/>
                </a:cubicBezTo>
                <a:cubicBezTo>
                  <a:pt x="7709" y="13036"/>
                  <a:pt x="7749" y="13171"/>
                  <a:pt x="7799" y="13303"/>
                </a:cubicBezTo>
                <a:cubicBezTo>
                  <a:pt x="7846" y="13430"/>
                  <a:pt x="7893" y="13558"/>
                  <a:pt x="7949" y="13682"/>
                </a:cubicBezTo>
                <a:cubicBezTo>
                  <a:pt x="8040" y="13888"/>
                  <a:pt x="8135" y="14092"/>
                  <a:pt x="8250" y="14285"/>
                </a:cubicBezTo>
                <a:cubicBezTo>
                  <a:pt x="8366" y="14476"/>
                  <a:pt x="8486" y="14664"/>
                  <a:pt x="8621" y="14841"/>
                </a:cubicBezTo>
                <a:cubicBezTo>
                  <a:pt x="8759" y="15020"/>
                  <a:pt x="8902" y="15196"/>
                  <a:pt x="9057" y="15360"/>
                </a:cubicBezTo>
                <a:cubicBezTo>
                  <a:pt x="9242" y="15553"/>
                  <a:pt x="9433" y="15741"/>
                  <a:pt x="9641" y="15910"/>
                </a:cubicBezTo>
                <a:cubicBezTo>
                  <a:pt x="9811" y="16049"/>
                  <a:pt x="9986" y="16183"/>
                  <a:pt x="10173" y="16299"/>
                </a:cubicBezTo>
                <a:cubicBezTo>
                  <a:pt x="10284" y="16370"/>
                  <a:pt x="10396" y="16439"/>
                  <a:pt x="10512" y="16502"/>
                </a:cubicBezTo>
                <a:cubicBezTo>
                  <a:pt x="10586" y="16543"/>
                  <a:pt x="10680" y="16595"/>
                  <a:pt x="10756" y="16632"/>
                </a:cubicBezTo>
                <a:cubicBezTo>
                  <a:pt x="10995" y="16746"/>
                  <a:pt x="11239" y="16854"/>
                  <a:pt x="11487" y="16946"/>
                </a:cubicBezTo>
                <a:cubicBezTo>
                  <a:pt x="11539" y="16964"/>
                  <a:pt x="11590" y="16983"/>
                  <a:pt x="11642" y="17001"/>
                </a:cubicBezTo>
                <a:cubicBezTo>
                  <a:pt x="11660" y="17056"/>
                  <a:pt x="11679" y="17110"/>
                  <a:pt x="11697" y="17163"/>
                </a:cubicBezTo>
                <a:cubicBezTo>
                  <a:pt x="11673" y="17170"/>
                  <a:pt x="11649" y="17176"/>
                  <a:pt x="11625" y="17183"/>
                </a:cubicBezTo>
                <a:cubicBezTo>
                  <a:pt x="11583" y="17192"/>
                  <a:pt x="11543" y="17202"/>
                  <a:pt x="11501" y="17211"/>
                </a:cubicBezTo>
                <a:cubicBezTo>
                  <a:pt x="11370" y="17239"/>
                  <a:pt x="11240" y="17266"/>
                  <a:pt x="11107" y="17285"/>
                </a:cubicBezTo>
                <a:cubicBezTo>
                  <a:pt x="11015" y="17300"/>
                  <a:pt x="10924" y="17312"/>
                  <a:pt x="10830" y="17322"/>
                </a:cubicBezTo>
                <a:lnTo>
                  <a:pt x="10690" y="17336"/>
                </a:lnTo>
                <a:cubicBezTo>
                  <a:pt x="10608" y="17343"/>
                  <a:pt x="10515" y="17349"/>
                  <a:pt x="10422" y="17352"/>
                </a:cubicBezTo>
                <a:cubicBezTo>
                  <a:pt x="10392" y="17353"/>
                  <a:pt x="10361" y="17354"/>
                  <a:pt x="10330" y="17354"/>
                </a:cubicBezTo>
                <a:cubicBezTo>
                  <a:pt x="10268" y="17354"/>
                  <a:pt x="10206" y="17352"/>
                  <a:pt x="10145" y="17349"/>
                </a:cubicBezTo>
                <a:cubicBezTo>
                  <a:pt x="10064" y="17345"/>
                  <a:pt x="9974" y="17336"/>
                  <a:pt x="9885" y="17324"/>
                </a:cubicBezTo>
                <a:cubicBezTo>
                  <a:pt x="9842" y="17315"/>
                  <a:pt x="9799" y="17307"/>
                  <a:pt x="9756" y="17300"/>
                </a:cubicBezTo>
                <a:cubicBezTo>
                  <a:pt x="9675" y="17282"/>
                  <a:pt x="9596" y="17261"/>
                  <a:pt x="9517" y="17237"/>
                </a:cubicBezTo>
                <a:cubicBezTo>
                  <a:pt x="9499" y="17231"/>
                  <a:pt x="9479" y="17225"/>
                  <a:pt x="9460" y="17220"/>
                </a:cubicBezTo>
                <a:cubicBezTo>
                  <a:pt x="9413" y="17181"/>
                  <a:pt x="9366" y="17142"/>
                  <a:pt x="9318" y="17103"/>
                </a:cubicBezTo>
                <a:cubicBezTo>
                  <a:pt x="9116" y="16933"/>
                  <a:pt x="8919" y="16759"/>
                  <a:pt x="8725" y="16580"/>
                </a:cubicBezTo>
                <a:cubicBezTo>
                  <a:pt x="8564" y="16415"/>
                  <a:pt x="8403" y="16250"/>
                  <a:pt x="8242" y="16084"/>
                </a:cubicBezTo>
                <a:cubicBezTo>
                  <a:pt x="8177" y="16017"/>
                  <a:pt x="8113" y="15952"/>
                  <a:pt x="8048" y="15886"/>
                </a:cubicBezTo>
                <a:cubicBezTo>
                  <a:pt x="8016" y="15852"/>
                  <a:pt x="7983" y="15819"/>
                  <a:pt x="7951" y="15785"/>
                </a:cubicBezTo>
                <a:cubicBezTo>
                  <a:pt x="7890" y="15720"/>
                  <a:pt x="7830" y="15654"/>
                  <a:pt x="7769" y="15588"/>
                </a:cubicBezTo>
                <a:cubicBezTo>
                  <a:pt x="7649" y="15459"/>
                  <a:pt x="7528" y="15328"/>
                  <a:pt x="7407" y="15198"/>
                </a:cubicBezTo>
                <a:cubicBezTo>
                  <a:pt x="7377" y="15099"/>
                  <a:pt x="7349" y="15000"/>
                  <a:pt x="7324" y="14898"/>
                </a:cubicBezTo>
                <a:cubicBezTo>
                  <a:pt x="7294" y="14774"/>
                  <a:pt x="7266" y="14648"/>
                  <a:pt x="7241" y="14521"/>
                </a:cubicBezTo>
                <a:cubicBezTo>
                  <a:pt x="7219" y="14392"/>
                  <a:pt x="7197" y="14262"/>
                  <a:pt x="7183" y="14133"/>
                </a:cubicBezTo>
                <a:cubicBezTo>
                  <a:pt x="7169" y="13999"/>
                  <a:pt x="7158" y="13866"/>
                  <a:pt x="7147" y="13732"/>
                </a:cubicBezTo>
                <a:cubicBezTo>
                  <a:pt x="7137" y="13564"/>
                  <a:pt x="7129" y="13387"/>
                  <a:pt x="7122" y="13209"/>
                </a:cubicBezTo>
                <a:cubicBezTo>
                  <a:pt x="7116" y="13067"/>
                  <a:pt x="7110" y="12924"/>
                  <a:pt x="7108" y="12781"/>
                </a:cubicBezTo>
                <a:cubicBezTo>
                  <a:pt x="7107" y="12639"/>
                  <a:pt x="7104" y="12495"/>
                  <a:pt x="7107" y="12352"/>
                </a:cubicBezTo>
                <a:cubicBezTo>
                  <a:pt x="7110" y="12210"/>
                  <a:pt x="7116" y="12068"/>
                  <a:pt x="7124" y="11926"/>
                </a:cubicBezTo>
                <a:cubicBezTo>
                  <a:pt x="7136" y="11747"/>
                  <a:pt x="7147" y="11568"/>
                  <a:pt x="7174" y="11391"/>
                </a:cubicBezTo>
                <a:cubicBezTo>
                  <a:pt x="7191" y="11276"/>
                  <a:pt x="7210" y="11162"/>
                  <a:pt x="7231" y="11046"/>
                </a:cubicBezTo>
                <a:cubicBezTo>
                  <a:pt x="7262" y="10894"/>
                  <a:pt x="7294" y="10741"/>
                  <a:pt x="7333" y="10590"/>
                </a:cubicBezTo>
                <a:cubicBezTo>
                  <a:pt x="7354" y="10514"/>
                  <a:pt x="7375" y="10438"/>
                  <a:pt x="7397" y="10362"/>
                </a:cubicBezTo>
                <a:cubicBezTo>
                  <a:pt x="7418" y="10284"/>
                  <a:pt x="7442" y="10205"/>
                  <a:pt x="7467" y="10128"/>
                </a:cubicBezTo>
                <a:lnTo>
                  <a:pt x="7468" y="10128"/>
                </a:lnTo>
                <a:cubicBezTo>
                  <a:pt x="7517" y="9988"/>
                  <a:pt x="7574" y="9837"/>
                  <a:pt x="7634" y="9687"/>
                </a:cubicBezTo>
                <a:close/>
                <a:moveTo>
                  <a:pt x="39571" y="10170"/>
                </a:moveTo>
                <a:cubicBezTo>
                  <a:pt x="39585" y="10230"/>
                  <a:pt x="39598" y="10290"/>
                  <a:pt x="39609" y="10350"/>
                </a:cubicBezTo>
                <a:cubicBezTo>
                  <a:pt x="39635" y="10483"/>
                  <a:pt x="39660" y="10615"/>
                  <a:pt x="39678" y="10750"/>
                </a:cubicBezTo>
                <a:cubicBezTo>
                  <a:pt x="39695" y="10888"/>
                  <a:pt x="39709" y="11026"/>
                  <a:pt x="39720" y="11165"/>
                </a:cubicBezTo>
                <a:cubicBezTo>
                  <a:pt x="39728" y="11299"/>
                  <a:pt x="39737" y="11434"/>
                  <a:pt x="39735" y="11569"/>
                </a:cubicBezTo>
                <a:cubicBezTo>
                  <a:pt x="39737" y="11660"/>
                  <a:pt x="39735" y="11753"/>
                  <a:pt x="39732" y="11844"/>
                </a:cubicBezTo>
                <a:cubicBezTo>
                  <a:pt x="39730" y="11889"/>
                  <a:pt x="39727" y="11934"/>
                  <a:pt x="39725" y="11979"/>
                </a:cubicBezTo>
                <a:cubicBezTo>
                  <a:pt x="39716" y="12112"/>
                  <a:pt x="39705" y="12245"/>
                  <a:pt x="39687" y="12378"/>
                </a:cubicBezTo>
                <a:cubicBezTo>
                  <a:pt x="39675" y="12470"/>
                  <a:pt x="39661" y="12562"/>
                  <a:pt x="39645" y="12655"/>
                </a:cubicBezTo>
                <a:cubicBezTo>
                  <a:pt x="39637" y="12697"/>
                  <a:pt x="39629" y="12741"/>
                  <a:pt x="39621" y="12784"/>
                </a:cubicBezTo>
                <a:cubicBezTo>
                  <a:pt x="39592" y="12923"/>
                  <a:pt x="39562" y="13060"/>
                  <a:pt x="39525" y="13196"/>
                </a:cubicBezTo>
                <a:cubicBezTo>
                  <a:pt x="39502" y="13282"/>
                  <a:pt x="39478" y="13366"/>
                  <a:pt x="39451" y="13449"/>
                </a:cubicBezTo>
                <a:cubicBezTo>
                  <a:pt x="39385" y="13648"/>
                  <a:pt x="39317" y="13845"/>
                  <a:pt x="39237" y="14038"/>
                </a:cubicBezTo>
                <a:cubicBezTo>
                  <a:pt x="39173" y="14191"/>
                  <a:pt x="39106" y="14341"/>
                  <a:pt x="39036" y="14490"/>
                </a:cubicBezTo>
                <a:cubicBezTo>
                  <a:pt x="38962" y="14640"/>
                  <a:pt x="38887" y="14789"/>
                  <a:pt x="38803" y="14933"/>
                </a:cubicBezTo>
                <a:cubicBezTo>
                  <a:pt x="38740" y="15043"/>
                  <a:pt x="38674" y="15151"/>
                  <a:pt x="38607" y="15260"/>
                </a:cubicBezTo>
                <a:cubicBezTo>
                  <a:pt x="38451" y="15506"/>
                  <a:pt x="38286" y="15752"/>
                  <a:pt x="38108" y="15990"/>
                </a:cubicBezTo>
                <a:cubicBezTo>
                  <a:pt x="37957" y="16194"/>
                  <a:pt x="37802" y="16395"/>
                  <a:pt x="37643" y="16591"/>
                </a:cubicBezTo>
                <a:cubicBezTo>
                  <a:pt x="37477" y="16791"/>
                  <a:pt x="37306" y="16985"/>
                  <a:pt x="37129" y="17175"/>
                </a:cubicBezTo>
                <a:cubicBezTo>
                  <a:pt x="37032" y="17252"/>
                  <a:pt x="36935" y="17328"/>
                  <a:pt x="36837" y="17403"/>
                </a:cubicBezTo>
                <a:cubicBezTo>
                  <a:pt x="37002" y="17180"/>
                  <a:pt x="37163" y="16954"/>
                  <a:pt x="37314" y="16722"/>
                </a:cubicBezTo>
                <a:cubicBezTo>
                  <a:pt x="37442" y="16527"/>
                  <a:pt x="37568" y="16329"/>
                  <a:pt x="37688" y="16129"/>
                </a:cubicBezTo>
                <a:cubicBezTo>
                  <a:pt x="37951" y="15695"/>
                  <a:pt x="38200" y="15252"/>
                  <a:pt x="38413" y="14791"/>
                </a:cubicBezTo>
                <a:cubicBezTo>
                  <a:pt x="38547" y="14501"/>
                  <a:pt x="38674" y="14208"/>
                  <a:pt x="38785" y="13909"/>
                </a:cubicBezTo>
                <a:cubicBezTo>
                  <a:pt x="38866" y="13691"/>
                  <a:pt x="38943" y="13472"/>
                  <a:pt x="39012" y="13251"/>
                </a:cubicBezTo>
                <a:cubicBezTo>
                  <a:pt x="39094" y="12988"/>
                  <a:pt x="39174" y="12725"/>
                  <a:pt x="39241" y="12458"/>
                </a:cubicBezTo>
                <a:cubicBezTo>
                  <a:pt x="39297" y="12234"/>
                  <a:pt x="39351" y="12008"/>
                  <a:pt x="39392" y="11779"/>
                </a:cubicBezTo>
                <a:cubicBezTo>
                  <a:pt x="39450" y="11464"/>
                  <a:pt x="39496" y="11147"/>
                  <a:pt x="39525" y="10827"/>
                </a:cubicBezTo>
                <a:cubicBezTo>
                  <a:pt x="39545" y="10608"/>
                  <a:pt x="39563" y="10389"/>
                  <a:pt x="39571" y="10170"/>
                </a:cubicBezTo>
                <a:close/>
                <a:moveTo>
                  <a:pt x="16018" y="15282"/>
                </a:moveTo>
                <a:cubicBezTo>
                  <a:pt x="16030" y="15319"/>
                  <a:pt x="16043" y="15356"/>
                  <a:pt x="16054" y="15393"/>
                </a:cubicBezTo>
                <a:cubicBezTo>
                  <a:pt x="16125" y="15607"/>
                  <a:pt x="16214" y="15817"/>
                  <a:pt x="16307" y="16023"/>
                </a:cubicBezTo>
                <a:cubicBezTo>
                  <a:pt x="16344" y="16105"/>
                  <a:pt x="16387" y="16190"/>
                  <a:pt x="16428" y="16269"/>
                </a:cubicBezTo>
                <a:cubicBezTo>
                  <a:pt x="16491" y="16386"/>
                  <a:pt x="16552" y="16502"/>
                  <a:pt x="16621" y="16613"/>
                </a:cubicBezTo>
                <a:cubicBezTo>
                  <a:pt x="16706" y="16751"/>
                  <a:pt x="16791" y="16887"/>
                  <a:pt x="16885" y="17019"/>
                </a:cubicBezTo>
                <a:cubicBezTo>
                  <a:pt x="16846" y="17054"/>
                  <a:pt x="16808" y="17090"/>
                  <a:pt x="16770" y="17126"/>
                </a:cubicBezTo>
                <a:cubicBezTo>
                  <a:pt x="16764" y="17132"/>
                  <a:pt x="16759" y="17138"/>
                  <a:pt x="16752" y="17143"/>
                </a:cubicBezTo>
                <a:cubicBezTo>
                  <a:pt x="16712" y="17153"/>
                  <a:pt x="16672" y="17163"/>
                  <a:pt x="16632" y="17172"/>
                </a:cubicBezTo>
                <a:cubicBezTo>
                  <a:pt x="16551" y="17190"/>
                  <a:pt x="16470" y="17208"/>
                  <a:pt x="16389" y="17227"/>
                </a:cubicBezTo>
                <a:cubicBezTo>
                  <a:pt x="16271" y="17252"/>
                  <a:pt x="16154" y="17276"/>
                  <a:pt x="16035" y="17297"/>
                </a:cubicBezTo>
                <a:cubicBezTo>
                  <a:pt x="15954" y="17312"/>
                  <a:pt x="15873" y="17325"/>
                  <a:pt x="15792" y="17337"/>
                </a:cubicBezTo>
                <a:cubicBezTo>
                  <a:pt x="15629" y="17357"/>
                  <a:pt x="15468" y="17374"/>
                  <a:pt x="15304" y="17387"/>
                </a:cubicBezTo>
                <a:cubicBezTo>
                  <a:pt x="15122" y="17399"/>
                  <a:pt x="14937" y="17409"/>
                  <a:pt x="14753" y="17409"/>
                </a:cubicBezTo>
                <a:cubicBezTo>
                  <a:pt x="14712" y="17409"/>
                  <a:pt x="14672" y="17409"/>
                  <a:pt x="14632" y="17408"/>
                </a:cubicBezTo>
                <a:cubicBezTo>
                  <a:pt x="14444" y="17403"/>
                  <a:pt x="14260" y="17395"/>
                  <a:pt x="14074" y="17382"/>
                </a:cubicBezTo>
                <a:cubicBezTo>
                  <a:pt x="13890" y="17367"/>
                  <a:pt x="13705" y="17350"/>
                  <a:pt x="13521" y="17324"/>
                </a:cubicBezTo>
                <a:cubicBezTo>
                  <a:pt x="13428" y="17311"/>
                  <a:pt x="13336" y="17296"/>
                  <a:pt x="13244" y="17281"/>
                </a:cubicBezTo>
                <a:cubicBezTo>
                  <a:pt x="13152" y="17265"/>
                  <a:pt x="13060" y="17247"/>
                  <a:pt x="12969" y="17229"/>
                </a:cubicBezTo>
                <a:cubicBezTo>
                  <a:pt x="12790" y="17190"/>
                  <a:pt x="12610" y="17149"/>
                  <a:pt x="12433" y="17098"/>
                </a:cubicBezTo>
                <a:cubicBezTo>
                  <a:pt x="12429" y="17097"/>
                  <a:pt x="12425" y="17096"/>
                  <a:pt x="12421" y="17095"/>
                </a:cubicBezTo>
                <a:cubicBezTo>
                  <a:pt x="12508" y="17061"/>
                  <a:pt x="12595" y="17027"/>
                  <a:pt x="12680" y="16990"/>
                </a:cubicBezTo>
                <a:cubicBezTo>
                  <a:pt x="12969" y="16867"/>
                  <a:pt x="13254" y="16738"/>
                  <a:pt x="13539" y="16608"/>
                </a:cubicBezTo>
                <a:cubicBezTo>
                  <a:pt x="13793" y="16492"/>
                  <a:pt x="14046" y="16375"/>
                  <a:pt x="14297" y="16251"/>
                </a:cubicBezTo>
                <a:cubicBezTo>
                  <a:pt x="14508" y="16147"/>
                  <a:pt x="14719" y="16039"/>
                  <a:pt x="14927" y="15929"/>
                </a:cubicBezTo>
                <a:cubicBezTo>
                  <a:pt x="15173" y="15797"/>
                  <a:pt x="15417" y="15662"/>
                  <a:pt x="15654" y="15515"/>
                </a:cubicBezTo>
                <a:cubicBezTo>
                  <a:pt x="15777" y="15439"/>
                  <a:pt x="15898" y="15362"/>
                  <a:pt x="16018" y="15282"/>
                </a:cubicBezTo>
                <a:close/>
                <a:moveTo>
                  <a:pt x="26005" y="17365"/>
                </a:moveTo>
                <a:lnTo>
                  <a:pt x="26005" y="17365"/>
                </a:lnTo>
                <a:cubicBezTo>
                  <a:pt x="26056" y="17366"/>
                  <a:pt x="26107" y="17366"/>
                  <a:pt x="26157" y="17366"/>
                </a:cubicBezTo>
                <a:lnTo>
                  <a:pt x="26312" y="17366"/>
                </a:lnTo>
                <a:cubicBezTo>
                  <a:pt x="26274" y="17430"/>
                  <a:pt x="26235" y="17492"/>
                  <a:pt x="26196" y="17554"/>
                </a:cubicBezTo>
                <a:cubicBezTo>
                  <a:pt x="26184" y="17544"/>
                  <a:pt x="26173" y="17534"/>
                  <a:pt x="26161" y="17523"/>
                </a:cubicBezTo>
                <a:lnTo>
                  <a:pt x="26161" y="17523"/>
                </a:lnTo>
                <a:cubicBezTo>
                  <a:pt x="26162" y="17524"/>
                  <a:pt x="26163" y="17524"/>
                  <a:pt x="26163" y="17524"/>
                </a:cubicBezTo>
                <a:cubicBezTo>
                  <a:pt x="26108" y="17474"/>
                  <a:pt x="26056" y="17421"/>
                  <a:pt x="26005" y="17365"/>
                </a:cubicBezTo>
                <a:close/>
                <a:moveTo>
                  <a:pt x="32929" y="14276"/>
                </a:moveTo>
                <a:cubicBezTo>
                  <a:pt x="32848" y="14395"/>
                  <a:pt x="32765" y="14512"/>
                  <a:pt x="32678" y="14626"/>
                </a:cubicBezTo>
                <a:cubicBezTo>
                  <a:pt x="32516" y="14844"/>
                  <a:pt x="32348" y="15058"/>
                  <a:pt x="32176" y="15268"/>
                </a:cubicBezTo>
                <a:cubicBezTo>
                  <a:pt x="32061" y="15404"/>
                  <a:pt x="31945" y="15541"/>
                  <a:pt x="31827" y="15673"/>
                </a:cubicBezTo>
                <a:cubicBezTo>
                  <a:pt x="31737" y="15774"/>
                  <a:pt x="31647" y="15875"/>
                  <a:pt x="31555" y="15972"/>
                </a:cubicBezTo>
                <a:cubicBezTo>
                  <a:pt x="31430" y="16104"/>
                  <a:pt x="31305" y="16235"/>
                  <a:pt x="31176" y="16360"/>
                </a:cubicBezTo>
                <a:cubicBezTo>
                  <a:pt x="31092" y="16442"/>
                  <a:pt x="31008" y="16523"/>
                  <a:pt x="30922" y="16604"/>
                </a:cubicBezTo>
                <a:cubicBezTo>
                  <a:pt x="30494" y="16890"/>
                  <a:pt x="30055" y="17160"/>
                  <a:pt x="29602" y="17404"/>
                </a:cubicBezTo>
                <a:lnTo>
                  <a:pt x="29601" y="17405"/>
                </a:lnTo>
                <a:lnTo>
                  <a:pt x="29600" y="17405"/>
                </a:lnTo>
                <a:cubicBezTo>
                  <a:pt x="29445" y="17489"/>
                  <a:pt x="29289" y="17571"/>
                  <a:pt x="29131" y="17649"/>
                </a:cubicBezTo>
                <a:cubicBezTo>
                  <a:pt x="29025" y="17702"/>
                  <a:pt x="28917" y="17755"/>
                  <a:pt x="28810" y="17806"/>
                </a:cubicBezTo>
                <a:cubicBezTo>
                  <a:pt x="28845" y="17775"/>
                  <a:pt x="28879" y="17743"/>
                  <a:pt x="28914" y="17712"/>
                </a:cubicBezTo>
                <a:cubicBezTo>
                  <a:pt x="28973" y="17657"/>
                  <a:pt x="29031" y="17602"/>
                  <a:pt x="29087" y="17546"/>
                </a:cubicBezTo>
                <a:cubicBezTo>
                  <a:pt x="29146" y="17493"/>
                  <a:pt x="29206" y="17439"/>
                  <a:pt x="29264" y="17384"/>
                </a:cubicBezTo>
                <a:cubicBezTo>
                  <a:pt x="29320" y="17330"/>
                  <a:pt x="29377" y="17276"/>
                  <a:pt x="29432" y="17221"/>
                </a:cubicBezTo>
                <a:cubicBezTo>
                  <a:pt x="29492" y="17158"/>
                  <a:pt x="29552" y="17095"/>
                  <a:pt x="29613" y="17031"/>
                </a:cubicBezTo>
                <a:cubicBezTo>
                  <a:pt x="29703" y="16935"/>
                  <a:pt x="29792" y="16840"/>
                  <a:pt x="29879" y="16743"/>
                </a:cubicBezTo>
                <a:cubicBezTo>
                  <a:pt x="30028" y="16576"/>
                  <a:pt x="30176" y="16410"/>
                  <a:pt x="30317" y="16237"/>
                </a:cubicBezTo>
                <a:cubicBezTo>
                  <a:pt x="30482" y="16035"/>
                  <a:pt x="30646" y="15829"/>
                  <a:pt x="30800" y="15617"/>
                </a:cubicBezTo>
                <a:cubicBezTo>
                  <a:pt x="30815" y="15596"/>
                  <a:pt x="30830" y="15575"/>
                  <a:pt x="30844" y="15554"/>
                </a:cubicBezTo>
                <a:cubicBezTo>
                  <a:pt x="30965" y="15492"/>
                  <a:pt x="31085" y="15427"/>
                  <a:pt x="31204" y="15362"/>
                </a:cubicBezTo>
                <a:cubicBezTo>
                  <a:pt x="31427" y="15236"/>
                  <a:pt x="31647" y="15105"/>
                  <a:pt x="31867" y="14974"/>
                </a:cubicBezTo>
                <a:lnTo>
                  <a:pt x="31868" y="14972"/>
                </a:lnTo>
                <a:cubicBezTo>
                  <a:pt x="32229" y="14754"/>
                  <a:pt x="32585" y="14523"/>
                  <a:pt x="32929" y="14276"/>
                </a:cubicBezTo>
                <a:close/>
                <a:moveTo>
                  <a:pt x="25162" y="17312"/>
                </a:moveTo>
                <a:lnTo>
                  <a:pt x="25162" y="17312"/>
                </a:lnTo>
                <a:cubicBezTo>
                  <a:pt x="25358" y="17335"/>
                  <a:pt x="25555" y="17352"/>
                  <a:pt x="25752" y="17358"/>
                </a:cubicBezTo>
                <a:cubicBezTo>
                  <a:pt x="25817" y="17434"/>
                  <a:pt x="25883" y="17512"/>
                  <a:pt x="25954" y="17581"/>
                </a:cubicBezTo>
                <a:cubicBezTo>
                  <a:pt x="26003" y="17627"/>
                  <a:pt x="26047" y="17670"/>
                  <a:pt x="26095" y="17713"/>
                </a:cubicBezTo>
                <a:cubicBezTo>
                  <a:pt x="26020" y="17829"/>
                  <a:pt x="25945" y="17946"/>
                  <a:pt x="25868" y="18061"/>
                </a:cubicBezTo>
                <a:cubicBezTo>
                  <a:pt x="25824" y="18023"/>
                  <a:pt x="25780" y="17984"/>
                  <a:pt x="25736" y="17944"/>
                </a:cubicBezTo>
                <a:cubicBezTo>
                  <a:pt x="25650" y="17862"/>
                  <a:pt x="25565" y="17778"/>
                  <a:pt x="25484" y="17690"/>
                </a:cubicBezTo>
                <a:cubicBezTo>
                  <a:pt x="25403" y="17601"/>
                  <a:pt x="25325" y="17511"/>
                  <a:pt x="25247" y="17418"/>
                </a:cubicBezTo>
                <a:cubicBezTo>
                  <a:pt x="25219" y="17382"/>
                  <a:pt x="25191" y="17348"/>
                  <a:pt x="25162" y="17312"/>
                </a:cubicBezTo>
                <a:close/>
                <a:moveTo>
                  <a:pt x="27622" y="17248"/>
                </a:moveTo>
                <a:cubicBezTo>
                  <a:pt x="27609" y="17287"/>
                  <a:pt x="27597" y="17326"/>
                  <a:pt x="27585" y="17365"/>
                </a:cubicBezTo>
                <a:cubicBezTo>
                  <a:pt x="27544" y="17487"/>
                  <a:pt x="27503" y="17609"/>
                  <a:pt x="27454" y="17729"/>
                </a:cubicBezTo>
                <a:cubicBezTo>
                  <a:pt x="27421" y="17812"/>
                  <a:pt x="27386" y="17895"/>
                  <a:pt x="27349" y="17977"/>
                </a:cubicBezTo>
                <a:cubicBezTo>
                  <a:pt x="27333" y="18012"/>
                  <a:pt x="27318" y="18045"/>
                  <a:pt x="27302" y="18080"/>
                </a:cubicBezTo>
                <a:cubicBezTo>
                  <a:pt x="27303" y="17997"/>
                  <a:pt x="27306" y="17914"/>
                  <a:pt x="27312" y="17832"/>
                </a:cubicBezTo>
                <a:cubicBezTo>
                  <a:pt x="27323" y="17688"/>
                  <a:pt x="27334" y="17546"/>
                  <a:pt x="27353" y="17404"/>
                </a:cubicBezTo>
                <a:cubicBezTo>
                  <a:pt x="27358" y="17366"/>
                  <a:pt x="27364" y="17328"/>
                  <a:pt x="27369" y="17290"/>
                </a:cubicBezTo>
                <a:cubicBezTo>
                  <a:pt x="27453" y="17277"/>
                  <a:pt x="27537" y="17263"/>
                  <a:pt x="27622" y="17248"/>
                </a:cubicBezTo>
                <a:close/>
                <a:moveTo>
                  <a:pt x="27201" y="17314"/>
                </a:moveTo>
                <a:lnTo>
                  <a:pt x="27201" y="17314"/>
                </a:lnTo>
                <a:cubicBezTo>
                  <a:pt x="27192" y="17384"/>
                  <a:pt x="27183" y="17453"/>
                  <a:pt x="27177" y="17523"/>
                </a:cubicBezTo>
                <a:cubicBezTo>
                  <a:pt x="27163" y="17670"/>
                  <a:pt x="27149" y="17815"/>
                  <a:pt x="27147" y="17963"/>
                </a:cubicBezTo>
                <a:cubicBezTo>
                  <a:pt x="27145" y="18033"/>
                  <a:pt x="27144" y="18102"/>
                  <a:pt x="27144" y="18171"/>
                </a:cubicBezTo>
                <a:cubicBezTo>
                  <a:pt x="27137" y="18168"/>
                  <a:pt x="27129" y="18165"/>
                  <a:pt x="27122" y="18162"/>
                </a:cubicBezTo>
                <a:cubicBezTo>
                  <a:pt x="27043" y="18126"/>
                  <a:pt x="26965" y="18088"/>
                  <a:pt x="26888" y="18048"/>
                </a:cubicBezTo>
                <a:cubicBezTo>
                  <a:pt x="26812" y="18005"/>
                  <a:pt x="26735" y="17960"/>
                  <a:pt x="26660" y="17911"/>
                </a:cubicBezTo>
                <a:cubicBezTo>
                  <a:pt x="26623" y="17886"/>
                  <a:pt x="26586" y="17862"/>
                  <a:pt x="26549" y="17836"/>
                </a:cubicBezTo>
                <a:cubicBezTo>
                  <a:pt x="26484" y="17792"/>
                  <a:pt x="26415" y="17740"/>
                  <a:pt x="26347" y="17685"/>
                </a:cubicBezTo>
                <a:cubicBezTo>
                  <a:pt x="26341" y="17680"/>
                  <a:pt x="26334" y="17676"/>
                  <a:pt x="26328" y="17670"/>
                </a:cubicBezTo>
                <a:cubicBezTo>
                  <a:pt x="26393" y="17568"/>
                  <a:pt x="26458" y="17467"/>
                  <a:pt x="26520" y="17364"/>
                </a:cubicBezTo>
                <a:cubicBezTo>
                  <a:pt x="26533" y="17363"/>
                  <a:pt x="26545" y="17363"/>
                  <a:pt x="26558" y="17363"/>
                </a:cubicBezTo>
                <a:cubicBezTo>
                  <a:pt x="26773" y="17354"/>
                  <a:pt x="26988" y="17342"/>
                  <a:pt x="27201" y="17314"/>
                </a:cubicBezTo>
                <a:close/>
                <a:moveTo>
                  <a:pt x="23348" y="16692"/>
                </a:moveTo>
                <a:cubicBezTo>
                  <a:pt x="23349" y="16693"/>
                  <a:pt x="23350" y="16693"/>
                  <a:pt x="23351" y="16694"/>
                </a:cubicBezTo>
                <a:cubicBezTo>
                  <a:pt x="23389" y="16715"/>
                  <a:pt x="23428" y="16737"/>
                  <a:pt x="23466" y="16758"/>
                </a:cubicBezTo>
                <a:cubicBezTo>
                  <a:pt x="23542" y="16800"/>
                  <a:pt x="23628" y="16845"/>
                  <a:pt x="23708" y="16882"/>
                </a:cubicBezTo>
                <a:cubicBezTo>
                  <a:pt x="23909" y="16974"/>
                  <a:pt x="24113" y="17060"/>
                  <a:pt x="24325" y="17126"/>
                </a:cubicBezTo>
                <a:cubicBezTo>
                  <a:pt x="24451" y="17165"/>
                  <a:pt x="24578" y="17205"/>
                  <a:pt x="24707" y="17232"/>
                </a:cubicBezTo>
                <a:cubicBezTo>
                  <a:pt x="24769" y="17246"/>
                  <a:pt x="24832" y="17260"/>
                  <a:pt x="24895" y="17272"/>
                </a:cubicBezTo>
                <a:cubicBezTo>
                  <a:pt x="24792" y="17388"/>
                  <a:pt x="24687" y="17502"/>
                  <a:pt x="24581" y="17616"/>
                </a:cubicBezTo>
                <a:cubicBezTo>
                  <a:pt x="24384" y="17822"/>
                  <a:pt x="24183" y="18024"/>
                  <a:pt x="23976" y="18221"/>
                </a:cubicBezTo>
                <a:cubicBezTo>
                  <a:pt x="23974" y="18218"/>
                  <a:pt x="23971" y="18216"/>
                  <a:pt x="23969" y="18214"/>
                </a:cubicBezTo>
                <a:cubicBezTo>
                  <a:pt x="23812" y="18063"/>
                  <a:pt x="23653" y="17907"/>
                  <a:pt x="23503" y="17742"/>
                </a:cubicBezTo>
                <a:cubicBezTo>
                  <a:pt x="23384" y="17612"/>
                  <a:pt x="23269" y="17479"/>
                  <a:pt x="23156" y="17344"/>
                </a:cubicBezTo>
                <a:cubicBezTo>
                  <a:pt x="23046" y="17207"/>
                  <a:pt x="22937" y="17068"/>
                  <a:pt x="22835" y="16925"/>
                </a:cubicBezTo>
                <a:cubicBezTo>
                  <a:pt x="22819" y="16902"/>
                  <a:pt x="22803" y="16878"/>
                  <a:pt x="22785" y="16855"/>
                </a:cubicBezTo>
                <a:lnTo>
                  <a:pt x="22787" y="16855"/>
                </a:lnTo>
                <a:cubicBezTo>
                  <a:pt x="22769" y="16807"/>
                  <a:pt x="22753" y="16760"/>
                  <a:pt x="22737" y="16711"/>
                </a:cubicBezTo>
                <a:lnTo>
                  <a:pt x="22737" y="16711"/>
                </a:lnTo>
                <a:cubicBezTo>
                  <a:pt x="22764" y="16712"/>
                  <a:pt x="22791" y="16712"/>
                  <a:pt x="22819" y="16712"/>
                </a:cubicBezTo>
                <a:cubicBezTo>
                  <a:pt x="22913" y="16712"/>
                  <a:pt x="23007" y="16710"/>
                  <a:pt x="23101" y="16706"/>
                </a:cubicBezTo>
                <a:cubicBezTo>
                  <a:pt x="23184" y="16701"/>
                  <a:pt x="23266" y="16698"/>
                  <a:pt x="23348" y="16692"/>
                </a:cubicBezTo>
                <a:close/>
                <a:moveTo>
                  <a:pt x="29055" y="16766"/>
                </a:moveTo>
                <a:cubicBezTo>
                  <a:pt x="29013" y="16819"/>
                  <a:pt x="28972" y="16871"/>
                  <a:pt x="28930" y="16923"/>
                </a:cubicBezTo>
                <a:cubicBezTo>
                  <a:pt x="28846" y="17021"/>
                  <a:pt x="28763" y="17120"/>
                  <a:pt x="28671" y="17213"/>
                </a:cubicBezTo>
                <a:cubicBezTo>
                  <a:pt x="28615" y="17270"/>
                  <a:pt x="28557" y="17327"/>
                  <a:pt x="28498" y="17384"/>
                </a:cubicBezTo>
                <a:cubicBezTo>
                  <a:pt x="28376" y="17497"/>
                  <a:pt x="28252" y="17609"/>
                  <a:pt x="28122" y="17714"/>
                </a:cubicBezTo>
                <a:cubicBezTo>
                  <a:pt x="28056" y="17769"/>
                  <a:pt x="27988" y="17822"/>
                  <a:pt x="27918" y="17875"/>
                </a:cubicBezTo>
                <a:cubicBezTo>
                  <a:pt x="27855" y="17924"/>
                  <a:pt x="27790" y="17972"/>
                  <a:pt x="27724" y="18019"/>
                </a:cubicBezTo>
                <a:cubicBezTo>
                  <a:pt x="27622" y="18093"/>
                  <a:pt x="27518" y="18164"/>
                  <a:pt x="27413" y="18232"/>
                </a:cubicBezTo>
                <a:cubicBezTo>
                  <a:pt x="27482" y="18090"/>
                  <a:pt x="27547" y="17945"/>
                  <a:pt x="27604" y="17796"/>
                </a:cubicBezTo>
                <a:cubicBezTo>
                  <a:pt x="27678" y="17603"/>
                  <a:pt x="27750" y="17409"/>
                  <a:pt x="27806" y="17210"/>
                </a:cubicBezTo>
                <a:cubicBezTo>
                  <a:pt x="27888" y="17192"/>
                  <a:pt x="27969" y="17171"/>
                  <a:pt x="28049" y="17148"/>
                </a:cubicBezTo>
                <a:cubicBezTo>
                  <a:pt x="28246" y="17089"/>
                  <a:pt x="28443" y="17024"/>
                  <a:pt x="28633" y="16947"/>
                </a:cubicBezTo>
                <a:cubicBezTo>
                  <a:pt x="28775" y="16889"/>
                  <a:pt x="28916" y="16830"/>
                  <a:pt x="29055" y="16766"/>
                </a:cubicBezTo>
                <a:close/>
                <a:moveTo>
                  <a:pt x="30252" y="16036"/>
                </a:moveTo>
                <a:lnTo>
                  <a:pt x="30252" y="16036"/>
                </a:lnTo>
                <a:cubicBezTo>
                  <a:pt x="30230" y="16064"/>
                  <a:pt x="30207" y="16091"/>
                  <a:pt x="30185" y="16118"/>
                </a:cubicBezTo>
                <a:cubicBezTo>
                  <a:pt x="29988" y="16352"/>
                  <a:pt x="29789" y="16583"/>
                  <a:pt x="29581" y="16808"/>
                </a:cubicBezTo>
                <a:cubicBezTo>
                  <a:pt x="29522" y="16872"/>
                  <a:pt x="29462" y="16937"/>
                  <a:pt x="29402" y="17000"/>
                </a:cubicBezTo>
                <a:cubicBezTo>
                  <a:pt x="29346" y="17059"/>
                  <a:pt x="29289" y="17119"/>
                  <a:pt x="29234" y="17180"/>
                </a:cubicBezTo>
                <a:cubicBezTo>
                  <a:pt x="29153" y="17266"/>
                  <a:pt x="29072" y="17350"/>
                  <a:pt x="28990" y="17433"/>
                </a:cubicBezTo>
                <a:cubicBezTo>
                  <a:pt x="28849" y="17564"/>
                  <a:pt x="28707" y="17694"/>
                  <a:pt x="28555" y="17813"/>
                </a:cubicBezTo>
                <a:cubicBezTo>
                  <a:pt x="28442" y="17901"/>
                  <a:pt x="28327" y="17986"/>
                  <a:pt x="28212" y="18072"/>
                </a:cubicBezTo>
                <a:cubicBezTo>
                  <a:pt x="28191" y="18081"/>
                  <a:pt x="28169" y="18089"/>
                  <a:pt x="28147" y="18098"/>
                </a:cubicBezTo>
                <a:cubicBezTo>
                  <a:pt x="27985" y="18164"/>
                  <a:pt x="27821" y="18228"/>
                  <a:pt x="27657" y="18290"/>
                </a:cubicBezTo>
                <a:cubicBezTo>
                  <a:pt x="27748" y="18229"/>
                  <a:pt x="27836" y="18167"/>
                  <a:pt x="27923" y="18101"/>
                </a:cubicBezTo>
                <a:cubicBezTo>
                  <a:pt x="28026" y="18022"/>
                  <a:pt x="28130" y="17944"/>
                  <a:pt x="28228" y="17860"/>
                </a:cubicBezTo>
                <a:cubicBezTo>
                  <a:pt x="28326" y="17777"/>
                  <a:pt x="28421" y="17693"/>
                  <a:pt x="28516" y="17606"/>
                </a:cubicBezTo>
                <a:cubicBezTo>
                  <a:pt x="28578" y="17548"/>
                  <a:pt x="28643" y="17486"/>
                  <a:pt x="28701" y="17425"/>
                </a:cubicBezTo>
                <a:cubicBezTo>
                  <a:pt x="28759" y="17366"/>
                  <a:pt x="28816" y="17306"/>
                  <a:pt x="28871" y="17244"/>
                </a:cubicBezTo>
                <a:cubicBezTo>
                  <a:pt x="28900" y="17210"/>
                  <a:pt x="28929" y="17177"/>
                  <a:pt x="28958" y="17143"/>
                </a:cubicBezTo>
                <a:cubicBezTo>
                  <a:pt x="29102" y="16975"/>
                  <a:pt x="29235" y="16795"/>
                  <a:pt x="29363" y="16613"/>
                </a:cubicBezTo>
                <a:cubicBezTo>
                  <a:pt x="29550" y="16513"/>
                  <a:pt x="29735" y="16410"/>
                  <a:pt x="29909" y="16290"/>
                </a:cubicBezTo>
                <a:cubicBezTo>
                  <a:pt x="30020" y="16213"/>
                  <a:pt x="30130" y="16135"/>
                  <a:pt x="30235" y="16051"/>
                </a:cubicBezTo>
                <a:cubicBezTo>
                  <a:pt x="30241" y="16046"/>
                  <a:pt x="30247" y="16042"/>
                  <a:pt x="30252" y="16036"/>
                </a:cubicBezTo>
                <a:close/>
                <a:moveTo>
                  <a:pt x="33384" y="14867"/>
                </a:moveTo>
                <a:lnTo>
                  <a:pt x="33384" y="14867"/>
                </a:lnTo>
                <a:cubicBezTo>
                  <a:pt x="33366" y="14920"/>
                  <a:pt x="33346" y="14974"/>
                  <a:pt x="33325" y="15025"/>
                </a:cubicBezTo>
                <a:cubicBezTo>
                  <a:pt x="33295" y="15098"/>
                  <a:pt x="33264" y="15171"/>
                  <a:pt x="33230" y="15243"/>
                </a:cubicBezTo>
                <a:cubicBezTo>
                  <a:pt x="33176" y="15355"/>
                  <a:pt x="33123" y="15467"/>
                  <a:pt x="33061" y="15574"/>
                </a:cubicBezTo>
                <a:cubicBezTo>
                  <a:pt x="33020" y="15647"/>
                  <a:pt x="32978" y="15718"/>
                  <a:pt x="32933" y="15789"/>
                </a:cubicBezTo>
                <a:cubicBezTo>
                  <a:pt x="32870" y="15885"/>
                  <a:pt x="32802" y="15989"/>
                  <a:pt x="32728" y="16089"/>
                </a:cubicBezTo>
                <a:cubicBezTo>
                  <a:pt x="32654" y="16188"/>
                  <a:pt x="32578" y="16285"/>
                  <a:pt x="32501" y="16381"/>
                </a:cubicBezTo>
                <a:cubicBezTo>
                  <a:pt x="32426" y="16470"/>
                  <a:pt x="32344" y="16571"/>
                  <a:pt x="32255" y="16664"/>
                </a:cubicBezTo>
                <a:cubicBezTo>
                  <a:pt x="32165" y="16758"/>
                  <a:pt x="32075" y="16849"/>
                  <a:pt x="31981" y="16939"/>
                </a:cubicBezTo>
                <a:cubicBezTo>
                  <a:pt x="31855" y="17056"/>
                  <a:pt x="31728" y="17173"/>
                  <a:pt x="31593" y="17280"/>
                </a:cubicBezTo>
                <a:cubicBezTo>
                  <a:pt x="31526" y="17334"/>
                  <a:pt x="31457" y="17388"/>
                  <a:pt x="31387" y="17439"/>
                </a:cubicBezTo>
                <a:cubicBezTo>
                  <a:pt x="31355" y="17462"/>
                  <a:pt x="31324" y="17485"/>
                  <a:pt x="31292" y="17508"/>
                </a:cubicBezTo>
                <a:cubicBezTo>
                  <a:pt x="31183" y="17583"/>
                  <a:pt x="31074" y="17657"/>
                  <a:pt x="30961" y="17725"/>
                </a:cubicBezTo>
                <a:cubicBezTo>
                  <a:pt x="30846" y="17796"/>
                  <a:pt x="30729" y="17863"/>
                  <a:pt x="30610" y="17927"/>
                </a:cubicBezTo>
                <a:cubicBezTo>
                  <a:pt x="30492" y="17990"/>
                  <a:pt x="30375" y="18051"/>
                  <a:pt x="30251" y="18102"/>
                </a:cubicBezTo>
                <a:cubicBezTo>
                  <a:pt x="30168" y="18138"/>
                  <a:pt x="30084" y="18171"/>
                  <a:pt x="29999" y="18201"/>
                </a:cubicBezTo>
                <a:cubicBezTo>
                  <a:pt x="29924" y="18229"/>
                  <a:pt x="29839" y="18257"/>
                  <a:pt x="29753" y="18282"/>
                </a:cubicBezTo>
                <a:cubicBezTo>
                  <a:pt x="29673" y="18306"/>
                  <a:pt x="29589" y="18327"/>
                  <a:pt x="29507" y="18347"/>
                </a:cubicBezTo>
                <a:cubicBezTo>
                  <a:pt x="29380" y="18371"/>
                  <a:pt x="29253" y="18396"/>
                  <a:pt x="29124" y="18411"/>
                </a:cubicBezTo>
                <a:cubicBezTo>
                  <a:pt x="29037" y="18422"/>
                  <a:pt x="28951" y="18431"/>
                  <a:pt x="28863" y="18438"/>
                </a:cubicBezTo>
                <a:cubicBezTo>
                  <a:pt x="28826" y="18440"/>
                  <a:pt x="28790" y="18442"/>
                  <a:pt x="28753" y="18444"/>
                </a:cubicBezTo>
                <a:cubicBezTo>
                  <a:pt x="28791" y="18422"/>
                  <a:pt x="28828" y="18399"/>
                  <a:pt x="28865" y="18376"/>
                </a:cubicBezTo>
                <a:cubicBezTo>
                  <a:pt x="29013" y="18283"/>
                  <a:pt x="29160" y="18190"/>
                  <a:pt x="29303" y="18091"/>
                </a:cubicBezTo>
                <a:cubicBezTo>
                  <a:pt x="29410" y="18018"/>
                  <a:pt x="29517" y="17944"/>
                  <a:pt x="29623" y="17867"/>
                </a:cubicBezTo>
                <a:cubicBezTo>
                  <a:pt x="29696" y="17815"/>
                  <a:pt x="29768" y="17761"/>
                  <a:pt x="29840" y="17708"/>
                </a:cubicBezTo>
                <a:cubicBezTo>
                  <a:pt x="29946" y="17628"/>
                  <a:pt x="30054" y="17550"/>
                  <a:pt x="30158" y="17468"/>
                </a:cubicBezTo>
                <a:cubicBezTo>
                  <a:pt x="30441" y="17246"/>
                  <a:pt x="30718" y="17016"/>
                  <a:pt x="30984" y="16776"/>
                </a:cubicBezTo>
                <a:cubicBezTo>
                  <a:pt x="31267" y="16593"/>
                  <a:pt x="31544" y="16401"/>
                  <a:pt x="31812" y="16198"/>
                </a:cubicBezTo>
                <a:cubicBezTo>
                  <a:pt x="32242" y="15872"/>
                  <a:pt x="32661" y="15532"/>
                  <a:pt x="33058" y="15171"/>
                </a:cubicBezTo>
                <a:lnTo>
                  <a:pt x="33058" y="15170"/>
                </a:lnTo>
                <a:cubicBezTo>
                  <a:pt x="33168" y="15071"/>
                  <a:pt x="33277" y="14970"/>
                  <a:pt x="33384" y="14867"/>
                </a:cubicBezTo>
                <a:close/>
                <a:moveTo>
                  <a:pt x="30089" y="17317"/>
                </a:moveTo>
                <a:lnTo>
                  <a:pt x="30089" y="17317"/>
                </a:lnTo>
                <a:cubicBezTo>
                  <a:pt x="30046" y="17351"/>
                  <a:pt x="30001" y="17386"/>
                  <a:pt x="29957" y="17419"/>
                </a:cubicBezTo>
                <a:cubicBezTo>
                  <a:pt x="29852" y="17499"/>
                  <a:pt x="29746" y="17576"/>
                  <a:pt x="29640" y="17653"/>
                </a:cubicBezTo>
                <a:cubicBezTo>
                  <a:pt x="29401" y="17822"/>
                  <a:pt x="29151" y="17994"/>
                  <a:pt x="28892" y="18155"/>
                </a:cubicBezTo>
                <a:cubicBezTo>
                  <a:pt x="28781" y="18224"/>
                  <a:pt x="28670" y="18292"/>
                  <a:pt x="28558" y="18358"/>
                </a:cubicBezTo>
                <a:cubicBezTo>
                  <a:pt x="28504" y="18389"/>
                  <a:pt x="28449" y="18421"/>
                  <a:pt x="28394" y="18451"/>
                </a:cubicBezTo>
                <a:cubicBezTo>
                  <a:pt x="28333" y="18449"/>
                  <a:pt x="28272" y="18447"/>
                  <a:pt x="28212" y="18442"/>
                </a:cubicBezTo>
                <a:cubicBezTo>
                  <a:pt x="28164" y="18440"/>
                  <a:pt x="28106" y="18434"/>
                  <a:pt x="28047" y="18427"/>
                </a:cubicBezTo>
                <a:cubicBezTo>
                  <a:pt x="28092" y="18397"/>
                  <a:pt x="28137" y="18366"/>
                  <a:pt x="28182" y="18336"/>
                </a:cubicBezTo>
                <a:cubicBezTo>
                  <a:pt x="28219" y="18310"/>
                  <a:pt x="28255" y="18283"/>
                  <a:pt x="28291" y="18257"/>
                </a:cubicBezTo>
                <a:cubicBezTo>
                  <a:pt x="28324" y="18231"/>
                  <a:pt x="28356" y="18207"/>
                  <a:pt x="28390" y="18182"/>
                </a:cubicBezTo>
                <a:cubicBezTo>
                  <a:pt x="28393" y="18178"/>
                  <a:pt x="28398" y="18175"/>
                  <a:pt x="28401" y="18171"/>
                </a:cubicBezTo>
                <a:cubicBezTo>
                  <a:pt x="28421" y="18163"/>
                  <a:pt x="28439" y="18154"/>
                  <a:pt x="28458" y="18146"/>
                </a:cubicBezTo>
                <a:cubicBezTo>
                  <a:pt x="28703" y="18033"/>
                  <a:pt x="28947" y="17917"/>
                  <a:pt x="29189" y="17795"/>
                </a:cubicBezTo>
                <a:cubicBezTo>
                  <a:pt x="29392" y="17692"/>
                  <a:pt x="29593" y="17587"/>
                  <a:pt x="29793" y="17478"/>
                </a:cubicBezTo>
                <a:cubicBezTo>
                  <a:pt x="29892" y="17425"/>
                  <a:pt x="29991" y="17371"/>
                  <a:pt x="30089" y="17317"/>
                </a:cubicBezTo>
                <a:close/>
                <a:moveTo>
                  <a:pt x="23008" y="17414"/>
                </a:moveTo>
                <a:cubicBezTo>
                  <a:pt x="23045" y="17460"/>
                  <a:pt x="23082" y="17506"/>
                  <a:pt x="23119" y="17552"/>
                </a:cubicBezTo>
                <a:cubicBezTo>
                  <a:pt x="23264" y="17728"/>
                  <a:pt x="23409" y="17901"/>
                  <a:pt x="23565" y="18065"/>
                </a:cubicBezTo>
                <a:cubicBezTo>
                  <a:pt x="23655" y="18161"/>
                  <a:pt x="23747" y="18254"/>
                  <a:pt x="23841" y="18347"/>
                </a:cubicBezTo>
                <a:cubicBezTo>
                  <a:pt x="23776" y="18406"/>
                  <a:pt x="23712" y="18464"/>
                  <a:pt x="23646" y="18522"/>
                </a:cubicBezTo>
                <a:cubicBezTo>
                  <a:pt x="23557" y="18397"/>
                  <a:pt x="23471" y="18272"/>
                  <a:pt x="23388" y="18142"/>
                </a:cubicBezTo>
                <a:cubicBezTo>
                  <a:pt x="23326" y="18041"/>
                  <a:pt x="23262" y="17939"/>
                  <a:pt x="23208" y="17832"/>
                </a:cubicBezTo>
                <a:cubicBezTo>
                  <a:pt x="23170" y="17761"/>
                  <a:pt x="23134" y="17690"/>
                  <a:pt x="23101" y="17617"/>
                </a:cubicBezTo>
                <a:cubicBezTo>
                  <a:pt x="23070" y="17550"/>
                  <a:pt x="23038" y="17482"/>
                  <a:pt x="23008" y="17414"/>
                </a:cubicBezTo>
                <a:close/>
                <a:moveTo>
                  <a:pt x="26230" y="17824"/>
                </a:moveTo>
                <a:cubicBezTo>
                  <a:pt x="26271" y="17856"/>
                  <a:pt x="26312" y="17888"/>
                  <a:pt x="26355" y="17917"/>
                </a:cubicBezTo>
                <a:cubicBezTo>
                  <a:pt x="26463" y="17993"/>
                  <a:pt x="26573" y="18068"/>
                  <a:pt x="26691" y="18133"/>
                </a:cubicBezTo>
                <a:cubicBezTo>
                  <a:pt x="26765" y="18173"/>
                  <a:pt x="26860" y="18228"/>
                  <a:pt x="26937" y="18265"/>
                </a:cubicBezTo>
                <a:cubicBezTo>
                  <a:pt x="27006" y="18299"/>
                  <a:pt x="27077" y="18332"/>
                  <a:pt x="27147" y="18362"/>
                </a:cubicBezTo>
                <a:cubicBezTo>
                  <a:pt x="27148" y="18369"/>
                  <a:pt x="27148" y="18376"/>
                  <a:pt x="27148" y="18382"/>
                </a:cubicBezTo>
                <a:cubicBezTo>
                  <a:pt x="27145" y="18389"/>
                  <a:pt x="27141" y="18395"/>
                  <a:pt x="27138" y="18402"/>
                </a:cubicBezTo>
                <a:cubicBezTo>
                  <a:pt x="27051" y="18453"/>
                  <a:pt x="26965" y="18504"/>
                  <a:pt x="26876" y="18552"/>
                </a:cubicBezTo>
                <a:cubicBezTo>
                  <a:pt x="26798" y="18575"/>
                  <a:pt x="26721" y="18598"/>
                  <a:pt x="26642" y="18620"/>
                </a:cubicBezTo>
                <a:cubicBezTo>
                  <a:pt x="26637" y="18623"/>
                  <a:pt x="26631" y="18624"/>
                  <a:pt x="26625" y="18625"/>
                </a:cubicBezTo>
                <a:cubicBezTo>
                  <a:pt x="26521" y="18558"/>
                  <a:pt x="26418" y="18490"/>
                  <a:pt x="26318" y="18418"/>
                </a:cubicBezTo>
                <a:cubicBezTo>
                  <a:pt x="26215" y="18343"/>
                  <a:pt x="26112" y="18268"/>
                  <a:pt x="26014" y="18187"/>
                </a:cubicBezTo>
                <a:cubicBezTo>
                  <a:pt x="26010" y="18183"/>
                  <a:pt x="26005" y="18179"/>
                  <a:pt x="26000" y="18175"/>
                </a:cubicBezTo>
                <a:cubicBezTo>
                  <a:pt x="26065" y="18080"/>
                  <a:pt x="26129" y="17983"/>
                  <a:pt x="26191" y="17886"/>
                </a:cubicBezTo>
                <a:cubicBezTo>
                  <a:pt x="26204" y="17865"/>
                  <a:pt x="26217" y="17844"/>
                  <a:pt x="26230" y="17824"/>
                </a:cubicBezTo>
                <a:close/>
                <a:moveTo>
                  <a:pt x="27489" y="18543"/>
                </a:moveTo>
                <a:lnTo>
                  <a:pt x="27489" y="18543"/>
                </a:lnTo>
                <a:cubicBezTo>
                  <a:pt x="27433" y="18576"/>
                  <a:pt x="27378" y="18611"/>
                  <a:pt x="27321" y="18645"/>
                </a:cubicBezTo>
                <a:cubicBezTo>
                  <a:pt x="27320" y="18630"/>
                  <a:pt x="27319" y="18616"/>
                  <a:pt x="27318" y="18602"/>
                </a:cubicBezTo>
                <a:cubicBezTo>
                  <a:pt x="27375" y="18583"/>
                  <a:pt x="27432" y="18563"/>
                  <a:pt x="27489" y="18543"/>
                </a:cubicBezTo>
                <a:close/>
                <a:moveTo>
                  <a:pt x="21934" y="16665"/>
                </a:moveTo>
                <a:lnTo>
                  <a:pt x="21934" y="16665"/>
                </a:lnTo>
                <a:cubicBezTo>
                  <a:pt x="22052" y="16680"/>
                  <a:pt x="22171" y="16691"/>
                  <a:pt x="22289" y="16698"/>
                </a:cubicBezTo>
                <a:cubicBezTo>
                  <a:pt x="22361" y="16701"/>
                  <a:pt x="22433" y="16705"/>
                  <a:pt x="22505" y="16707"/>
                </a:cubicBezTo>
                <a:cubicBezTo>
                  <a:pt x="22548" y="16773"/>
                  <a:pt x="22590" y="16837"/>
                  <a:pt x="22634" y="16902"/>
                </a:cubicBezTo>
                <a:cubicBezTo>
                  <a:pt x="22687" y="17050"/>
                  <a:pt x="22742" y="17195"/>
                  <a:pt x="22802" y="17340"/>
                </a:cubicBezTo>
                <a:cubicBezTo>
                  <a:pt x="22851" y="17459"/>
                  <a:pt x="22901" y="17578"/>
                  <a:pt x="22956" y="17694"/>
                </a:cubicBezTo>
                <a:cubicBezTo>
                  <a:pt x="23011" y="17807"/>
                  <a:pt x="23064" y="17921"/>
                  <a:pt x="23126" y="18029"/>
                </a:cubicBezTo>
                <a:cubicBezTo>
                  <a:pt x="23229" y="18208"/>
                  <a:pt x="23334" y="18387"/>
                  <a:pt x="23449" y="18558"/>
                </a:cubicBezTo>
                <a:cubicBezTo>
                  <a:pt x="23469" y="18586"/>
                  <a:pt x="23489" y="18615"/>
                  <a:pt x="23508" y="18643"/>
                </a:cubicBezTo>
                <a:cubicBezTo>
                  <a:pt x="23483" y="18665"/>
                  <a:pt x="23456" y="18687"/>
                  <a:pt x="23430" y="18709"/>
                </a:cubicBezTo>
                <a:cubicBezTo>
                  <a:pt x="23302" y="18617"/>
                  <a:pt x="23173" y="18521"/>
                  <a:pt x="23051" y="18419"/>
                </a:cubicBezTo>
                <a:cubicBezTo>
                  <a:pt x="22985" y="18365"/>
                  <a:pt x="22921" y="18311"/>
                  <a:pt x="22857" y="18254"/>
                </a:cubicBezTo>
                <a:cubicBezTo>
                  <a:pt x="22792" y="18198"/>
                  <a:pt x="22729" y="18140"/>
                  <a:pt x="22667" y="18081"/>
                </a:cubicBezTo>
                <a:cubicBezTo>
                  <a:pt x="22628" y="18045"/>
                  <a:pt x="22583" y="18001"/>
                  <a:pt x="22538" y="17956"/>
                </a:cubicBezTo>
                <a:cubicBezTo>
                  <a:pt x="22509" y="17914"/>
                  <a:pt x="22481" y="17871"/>
                  <a:pt x="22453" y="17827"/>
                </a:cubicBezTo>
                <a:cubicBezTo>
                  <a:pt x="22411" y="17759"/>
                  <a:pt x="22369" y="17687"/>
                  <a:pt x="22329" y="17615"/>
                </a:cubicBezTo>
                <a:cubicBezTo>
                  <a:pt x="22291" y="17543"/>
                  <a:pt x="22254" y="17470"/>
                  <a:pt x="22220" y="17396"/>
                </a:cubicBezTo>
                <a:cubicBezTo>
                  <a:pt x="22167" y="17282"/>
                  <a:pt x="22115" y="17166"/>
                  <a:pt x="22071" y="17049"/>
                </a:cubicBezTo>
                <a:cubicBezTo>
                  <a:pt x="22026" y="16929"/>
                  <a:pt x="21983" y="16810"/>
                  <a:pt x="21941" y="16688"/>
                </a:cubicBezTo>
                <a:lnTo>
                  <a:pt x="21942" y="16688"/>
                </a:lnTo>
                <a:cubicBezTo>
                  <a:pt x="21939" y="16680"/>
                  <a:pt x="21937" y="16673"/>
                  <a:pt x="21934" y="16665"/>
                </a:cubicBezTo>
                <a:close/>
                <a:moveTo>
                  <a:pt x="27171" y="18686"/>
                </a:moveTo>
                <a:cubicBezTo>
                  <a:pt x="27174" y="18700"/>
                  <a:pt x="27175" y="18714"/>
                  <a:pt x="27176" y="18728"/>
                </a:cubicBezTo>
                <a:cubicBezTo>
                  <a:pt x="27161" y="18736"/>
                  <a:pt x="27146" y="18745"/>
                  <a:pt x="27132" y="18753"/>
                </a:cubicBezTo>
                <a:lnTo>
                  <a:pt x="27132" y="18752"/>
                </a:lnTo>
                <a:cubicBezTo>
                  <a:pt x="27145" y="18730"/>
                  <a:pt x="27159" y="18708"/>
                  <a:pt x="27171" y="18686"/>
                </a:cubicBezTo>
                <a:close/>
                <a:moveTo>
                  <a:pt x="26950" y="18722"/>
                </a:moveTo>
                <a:lnTo>
                  <a:pt x="26950" y="18722"/>
                </a:lnTo>
                <a:cubicBezTo>
                  <a:pt x="26935" y="18747"/>
                  <a:pt x="26920" y="18772"/>
                  <a:pt x="26903" y="18796"/>
                </a:cubicBezTo>
                <a:cubicBezTo>
                  <a:pt x="26888" y="18787"/>
                  <a:pt x="26872" y="18777"/>
                  <a:pt x="26857" y="18768"/>
                </a:cubicBezTo>
                <a:cubicBezTo>
                  <a:pt x="26883" y="18754"/>
                  <a:pt x="26909" y="18740"/>
                  <a:pt x="26935" y="18727"/>
                </a:cubicBezTo>
                <a:cubicBezTo>
                  <a:pt x="26936" y="18727"/>
                  <a:pt x="26937" y="18727"/>
                  <a:pt x="26938" y="18725"/>
                </a:cubicBezTo>
                <a:cubicBezTo>
                  <a:pt x="26942" y="18724"/>
                  <a:pt x="26946" y="18724"/>
                  <a:pt x="26950" y="18722"/>
                </a:cubicBezTo>
                <a:close/>
                <a:moveTo>
                  <a:pt x="11755" y="17320"/>
                </a:moveTo>
                <a:cubicBezTo>
                  <a:pt x="11783" y="17394"/>
                  <a:pt x="11812" y="17467"/>
                  <a:pt x="11842" y="17538"/>
                </a:cubicBezTo>
                <a:cubicBezTo>
                  <a:pt x="11926" y="17745"/>
                  <a:pt x="12015" y="17951"/>
                  <a:pt x="12115" y="18150"/>
                </a:cubicBezTo>
                <a:cubicBezTo>
                  <a:pt x="12179" y="18275"/>
                  <a:pt x="12241" y="18401"/>
                  <a:pt x="12312" y="18523"/>
                </a:cubicBezTo>
                <a:cubicBezTo>
                  <a:pt x="12373" y="18632"/>
                  <a:pt x="12436" y="18739"/>
                  <a:pt x="12502" y="18847"/>
                </a:cubicBezTo>
                <a:cubicBezTo>
                  <a:pt x="12469" y="18842"/>
                  <a:pt x="12435" y="18836"/>
                  <a:pt x="12403" y="18831"/>
                </a:cubicBezTo>
                <a:cubicBezTo>
                  <a:pt x="12319" y="18817"/>
                  <a:pt x="12234" y="18802"/>
                  <a:pt x="12151" y="18783"/>
                </a:cubicBezTo>
                <a:cubicBezTo>
                  <a:pt x="12074" y="18765"/>
                  <a:pt x="11992" y="18742"/>
                  <a:pt x="11910" y="18715"/>
                </a:cubicBezTo>
                <a:cubicBezTo>
                  <a:pt x="11869" y="18701"/>
                  <a:pt x="11829" y="18687"/>
                  <a:pt x="11788" y="18673"/>
                </a:cubicBezTo>
                <a:cubicBezTo>
                  <a:pt x="11672" y="18628"/>
                  <a:pt x="11554" y="18583"/>
                  <a:pt x="11441" y="18530"/>
                </a:cubicBezTo>
                <a:cubicBezTo>
                  <a:pt x="11364" y="18497"/>
                  <a:pt x="11287" y="18460"/>
                  <a:pt x="11213" y="18419"/>
                </a:cubicBezTo>
                <a:cubicBezTo>
                  <a:pt x="11006" y="18305"/>
                  <a:pt x="10791" y="18178"/>
                  <a:pt x="10585" y="18038"/>
                </a:cubicBezTo>
                <a:cubicBezTo>
                  <a:pt x="10411" y="17922"/>
                  <a:pt x="10239" y="17800"/>
                  <a:pt x="10068" y="17679"/>
                </a:cubicBezTo>
                <a:lnTo>
                  <a:pt x="10067" y="17679"/>
                </a:lnTo>
                <a:cubicBezTo>
                  <a:pt x="10064" y="17677"/>
                  <a:pt x="10063" y="17676"/>
                  <a:pt x="10061" y="17675"/>
                </a:cubicBezTo>
                <a:cubicBezTo>
                  <a:pt x="9974" y="17612"/>
                  <a:pt x="9884" y="17546"/>
                  <a:pt x="9795" y="17479"/>
                </a:cubicBezTo>
                <a:lnTo>
                  <a:pt x="9795" y="17479"/>
                </a:lnTo>
                <a:cubicBezTo>
                  <a:pt x="9820" y="17484"/>
                  <a:pt x="9843" y="17487"/>
                  <a:pt x="9863" y="17491"/>
                </a:cubicBezTo>
                <a:cubicBezTo>
                  <a:pt x="9954" y="17505"/>
                  <a:pt x="10044" y="17514"/>
                  <a:pt x="10134" y="17520"/>
                </a:cubicBezTo>
                <a:cubicBezTo>
                  <a:pt x="10183" y="17523"/>
                  <a:pt x="10233" y="17526"/>
                  <a:pt x="10283" y="17526"/>
                </a:cubicBezTo>
                <a:lnTo>
                  <a:pt x="10324" y="17526"/>
                </a:lnTo>
                <a:cubicBezTo>
                  <a:pt x="10407" y="17526"/>
                  <a:pt x="10491" y="17526"/>
                  <a:pt x="10572" y="17520"/>
                </a:cubicBezTo>
                <a:cubicBezTo>
                  <a:pt x="10713" y="17509"/>
                  <a:pt x="10853" y="17498"/>
                  <a:pt x="10992" y="17476"/>
                </a:cubicBezTo>
                <a:cubicBezTo>
                  <a:pt x="11128" y="17455"/>
                  <a:pt x="11265" y="17434"/>
                  <a:pt x="11399" y="17405"/>
                </a:cubicBezTo>
                <a:cubicBezTo>
                  <a:pt x="11489" y="17387"/>
                  <a:pt x="11578" y="17369"/>
                  <a:pt x="11666" y="17344"/>
                </a:cubicBezTo>
                <a:cubicBezTo>
                  <a:pt x="11696" y="17336"/>
                  <a:pt x="11726" y="17328"/>
                  <a:pt x="11755" y="17320"/>
                </a:cubicBezTo>
                <a:close/>
                <a:moveTo>
                  <a:pt x="23607" y="18781"/>
                </a:moveTo>
                <a:cubicBezTo>
                  <a:pt x="23631" y="18814"/>
                  <a:pt x="23656" y="18847"/>
                  <a:pt x="23680" y="18879"/>
                </a:cubicBezTo>
                <a:cubicBezTo>
                  <a:pt x="23678" y="18878"/>
                  <a:pt x="23676" y="18877"/>
                  <a:pt x="23673" y="18874"/>
                </a:cubicBezTo>
                <a:cubicBezTo>
                  <a:pt x="23640" y="18854"/>
                  <a:pt x="23607" y="18832"/>
                  <a:pt x="23573" y="18810"/>
                </a:cubicBezTo>
                <a:lnTo>
                  <a:pt x="23573" y="18809"/>
                </a:lnTo>
                <a:cubicBezTo>
                  <a:pt x="23585" y="18799"/>
                  <a:pt x="23596" y="18790"/>
                  <a:pt x="23607" y="18781"/>
                </a:cubicBezTo>
                <a:close/>
                <a:moveTo>
                  <a:pt x="12182" y="17184"/>
                </a:moveTo>
                <a:cubicBezTo>
                  <a:pt x="12434" y="17261"/>
                  <a:pt x="12689" y="17329"/>
                  <a:pt x="12948" y="17382"/>
                </a:cubicBezTo>
                <a:cubicBezTo>
                  <a:pt x="13223" y="17438"/>
                  <a:pt x="13498" y="17491"/>
                  <a:pt x="13777" y="17524"/>
                </a:cubicBezTo>
                <a:cubicBezTo>
                  <a:pt x="13914" y="17541"/>
                  <a:pt x="14053" y="17554"/>
                  <a:pt x="14192" y="17566"/>
                </a:cubicBezTo>
                <a:cubicBezTo>
                  <a:pt x="14289" y="17574"/>
                  <a:pt x="14388" y="17581"/>
                  <a:pt x="14485" y="17582"/>
                </a:cubicBezTo>
                <a:cubicBezTo>
                  <a:pt x="14555" y="17584"/>
                  <a:pt x="14625" y="17584"/>
                  <a:pt x="14695" y="17584"/>
                </a:cubicBezTo>
                <a:cubicBezTo>
                  <a:pt x="14906" y="17584"/>
                  <a:pt x="15116" y="17577"/>
                  <a:pt x="15326" y="17559"/>
                </a:cubicBezTo>
                <a:cubicBezTo>
                  <a:pt x="15448" y="17549"/>
                  <a:pt x="15570" y="17538"/>
                  <a:pt x="15692" y="17522"/>
                </a:cubicBezTo>
                <a:cubicBezTo>
                  <a:pt x="15813" y="17507"/>
                  <a:pt x="15935" y="17493"/>
                  <a:pt x="16057" y="17476"/>
                </a:cubicBezTo>
                <a:cubicBezTo>
                  <a:pt x="16189" y="17456"/>
                  <a:pt x="16322" y="17437"/>
                  <a:pt x="16455" y="17411"/>
                </a:cubicBezTo>
                <a:lnTo>
                  <a:pt x="16455" y="17411"/>
                </a:lnTo>
                <a:cubicBezTo>
                  <a:pt x="16353" y="17502"/>
                  <a:pt x="16251" y="17593"/>
                  <a:pt x="16149" y="17683"/>
                </a:cubicBezTo>
                <a:cubicBezTo>
                  <a:pt x="16043" y="17777"/>
                  <a:pt x="15938" y="17873"/>
                  <a:pt x="15827" y="17961"/>
                </a:cubicBezTo>
                <a:cubicBezTo>
                  <a:pt x="15762" y="18015"/>
                  <a:pt x="15696" y="18067"/>
                  <a:pt x="15628" y="18118"/>
                </a:cubicBezTo>
                <a:cubicBezTo>
                  <a:pt x="15599" y="18139"/>
                  <a:pt x="15572" y="18158"/>
                  <a:pt x="15543" y="18179"/>
                </a:cubicBezTo>
                <a:cubicBezTo>
                  <a:pt x="15484" y="18221"/>
                  <a:pt x="15421" y="18262"/>
                  <a:pt x="15359" y="18302"/>
                </a:cubicBezTo>
                <a:cubicBezTo>
                  <a:pt x="15296" y="18343"/>
                  <a:pt x="15231" y="18380"/>
                  <a:pt x="15165" y="18414"/>
                </a:cubicBezTo>
                <a:cubicBezTo>
                  <a:pt x="15106" y="18445"/>
                  <a:pt x="15038" y="18477"/>
                  <a:pt x="14969" y="18508"/>
                </a:cubicBezTo>
                <a:cubicBezTo>
                  <a:pt x="14899" y="18538"/>
                  <a:pt x="14830" y="18567"/>
                  <a:pt x="14759" y="18594"/>
                </a:cubicBezTo>
                <a:cubicBezTo>
                  <a:pt x="14627" y="18642"/>
                  <a:pt x="14495" y="18688"/>
                  <a:pt x="14359" y="18724"/>
                </a:cubicBezTo>
                <a:cubicBezTo>
                  <a:pt x="14272" y="18749"/>
                  <a:pt x="14185" y="18770"/>
                  <a:pt x="14096" y="18790"/>
                </a:cubicBezTo>
                <a:cubicBezTo>
                  <a:pt x="13965" y="18817"/>
                  <a:pt x="13834" y="18842"/>
                  <a:pt x="13702" y="18856"/>
                </a:cubicBezTo>
                <a:cubicBezTo>
                  <a:pt x="13612" y="18866"/>
                  <a:pt x="13521" y="18874"/>
                  <a:pt x="13431" y="18880"/>
                </a:cubicBezTo>
                <a:cubicBezTo>
                  <a:pt x="13337" y="18885"/>
                  <a:pt x="13236" y="18890"/>
                  <a:pt x="13134" y="18890"/>
                </a:cubicBezTo>
                <a:cubicBezTo>
                  <a:pt x="13103" y="18890"/>
                  <a:pt x="13073" y="18889"/>
                  <a:pt x="13043" y="18888"/>
                </a:cubicBezTo>
                <a:cubicBezTo>
                  <a:pt x="12956" y="18887"/>
                  <a:pt x="12868" y="18882"/>
                  <a:pt x="12782" y="18877"/>
                </a:cubicBezTo>
                <a:cubicBezTo>
                  <a:pt x="12765" y="18874"/>
                  <a:pt x="12739" y="18872"/>
                  <a:pt x="12711" y="18870"/>
                </a:cubicBezTo>
                <a:cubicBezTo>
                  <a:pt x="12694" y="18842"/>
                  <a:pt x="12675" y="18814"/>
                  <a:pt x="12657" y="18785"/>
                </a:cubicBezTo>
                <a:cubicBezTo>
                  <a:pt x="12566" y="18637"/>
                  <a:pt x="12470" y="18477"/>
                  <a:pt x="12384" y="18313"/>
                </a:cubicBezTo>
                <a:cubicBezTo>
                  <a:pt x="12321" y="18191"/>
                  <a:pt x="12260" y="18067"/>
                  <a:pt x="12200" y="17942"/>
                </a:cubicBezTo>
                <a:cubicBezTo>
                  <a:pt x="12111" y="17748"/>
                  <a:pt x="12025" y="17552"/>
                  <a:pt x="11951" y="17351"/>
                </a:cubicBezTo>
                <a:cubicBezTo>
                  <a:pt x="11941" y="17325"/>
                  <a:pt x="11932" y="17298"/>
                  <a:pt x="11922" y="17272"/>
                </a:cubicBezTo>
                <a:cubicBezTo>
                  <a:pt x="11964" y="17259"/>
                  <a:pt x="12006" y="17246"/>
                  <a:pt x="12046" y="17231"/>
                </a:cubicBezTo>
                <a:lnTo>
                  <a:pt x="12046" y="17232"/>
                </a:lnTo>
                <a:cubicBezTo>
                  <a:pt x="12091" y="17216"/>
                  <a:pt x="12137" y="17200"/>
                  <a:pt x="12182" y="17184"/>
                </a:cubicBezTo>
                <a:close/>
                <a:moveTo>
                  <a:pt x="25903" y="18315"/>
                </a:moveTo>
                <a:cubicBezTo>
                  <a:pt x="25940" y="18345"/>
                  <a:pt x="25977" y="18376"/>
                  <a:pt x="26014" y="18404"/>
                </a:cubicBezTo>
                <a:cubicBezTo>
                  <a:pt x="26140" y="18501"/>
                  <a:pt x="26268" y="18598"/>
                  <a:pt x="26401" y="18687"/>
                </a:cubicBezTo>
                <a:cubicBezTo>
                  <a:pt x="26196" y="18743"/>
                  <a:pt x="25990" y="18795"/>
                  <a:pt x="25782" y="18842"/>
                </a:cubicBezTo>
                <a:cubicBezTo>
                  <a:pt x="25682" y="18863"/>
                  <a:pt x="25581" y="18884"/>
                  <a:pt x="25481" y="18903"/>
                </a:cubicBezTo>
                <a:cubicBezTo>
                  <a:pt x="25625" y="18709"/>
                  <a:pt x="25766" y="18514"/>
                  <a:pt x="25903" y="18315"/>
                </a:cubicBezTo>
                <a:close/>
                <a:moveTo>
                  <a:pt x="39657" y="14770"/>
                </a:moveTo>
                <a:cubicBezTo>
                  <a:pt x="39507" y="15017"/>
                  <a:pt x="39506" y="15020"/>
                  <a:pt x="39504" y="15021"/>
                </a:cubicBezTo>
                <a:cubicBezTo>
                  <a:pt x="39503" y="15022"/>
                  <a:pt x="39503" y="15023"/>
                  <a:pt x="39502" y="15024"/>
                </a:cubicBezTo>
                <a:cubicBezTo>
                  <a:pt x="39362" y="15243"/>
                  <a:pt x="39218" y="15460"/>
                  <a:pt x="39061" y="15670"/>
                </a:cubicBezTo>
                <a:cubicBezTo>
                  <a:pt x="38929" y="15848"/>
                  <a:pt x="38792" y="16022"/>
                  <a:pt x="38652" y="16193"/>
                </a:cubicBezTo>
                <a:cubicBezTo>
                  <a:pt x="38650" y="16196"/>
                  <a:pt x="38648" y="16199"/>
                  <a:pt x="38646" y="16201"/>
                </a:cubicBezTo>
                <a:cubicBezTo>
                  <a:pt x="38449" y="16435"/>
                  <a:pt x="38242" y="16673"/>
                  <a:pt x="38024" y="16900"/>
                </a:cubicBezTo>
                <a:cubicBezTo>
                  <a:pt x="37930" y="16997"/>
                  <a:pt x="37837" y="17094"/>
                  <a:pt x="37740" y="17187"/>
                </a:cubicBezTo>
                <a:cubicBezTo>
                  <a:pt x="37648" y="17277"/>
                  <a:pt x="37555" y="17366"/>
                  <a:pt x="37462" y="17455"/>
                </a:cubicBezTo>
                <a:cubicBezTo>
                  <a:pt x="37367" y="17543"/>
                  <a:pt x="37272" y="17631"/>
                  <a:pt x="37175" y="17716"/>
                </a:cubicBezTo>
                <a:cubicBezTo>
                  <a:pt x="37078" y="17802"/>
                  <a:pt x="36981" y="17888"/>
                  <a:pt x="36881" y="17970"/>
                </a:cubicBezTo>
                <a:cubicBezTo>
                  <a:pt x="36679" y="18135"/>
                  <a:pt x="36473" y="18294"/>
                  <a:pt x="36263" y="18446"/>
                </a:cubicBezTo>
                <a:cubicBezTo>
                  <a:pt x="36026" y="18616"/>
                  <a:pt x="35776" y="18785"/>
                  <a:pt x="35517" y="18939"/>
                </a:cubicBezTo>
                <a:cubicBezTo>
                  <a:pt x="35512" y="18943"/>
                  <a:pt x="35508" y="18945"/>
                  <a:pt x="35504" y="18947"/>
                </a:cubicBezTo>
                <a:cubicBezTo>
                  <a:pt x="35532" y="18919"/>
                  <a:pt x="35559" y="18892"/>
                  <a:pt x="35586" y="18864"/>
                </a:cubicBezTo>
                <a:cubicBezTo>
                  <a:pt x="35590" y="18861"/>
                  <a:pt x="35593" y="18858"/>
                  <a:pt x="35597" y="18855"/>
                </a:cubicBezTo>
                <a:cubicBezTo>
                  <a:pt x="35899" y="18593"/>
                  <a:pt x="36199" y="18326"/>
                  <a:pt x="36490" y="18051"/>
                </a:cubicBezTo>
                <a:cubicBezTo>
                  <a:pt x="36743" y="17812"/>
                  <a:pt x="36993" y="17568"/>
                  <a:pt x="37232" y="17315"/>
                </a:cubicBezTo>
                <a:lnTo>
                  <a:pt x="37239" y="17310"/>
                </a:lnTo>
                <a:cubicBezTo>
                  <a:pt x="37451" y="17139"/>
                  <a:pt x="37661" y="16964"/>
                  <a:pt x="37861" y="16780"/>
                </a:cubicBezTo>
                <a:cubicBezTo>
                  <a:pt x="38063" y="16593"/>
                  <a:pt x="38264" y="16402"/>
                  <a:pt x="38454" y="16203"/>
                </a:cubicBezTo>
                <a:cubicBezTo>
                  <a:pt x="38636" y="16013"/>
                  <a:pt x="38816" y="15821"/>
                  <a:pt x="38986" y="15621"/>
                </a:cubicBezTo>
                <a:cubicBezTo>
                  <a:pt x="39129" y="15454"/>
                  <a:pt x="39272" y="15284"/>
                  <a:pt x="39405" y="15109"/>
                </a:cubicBezTo>
                <a:cubicBezTo>
                  <a:pt x="39491" y="14997"/>
                  <a:pt x="39575" y="14885"/>
                  <a:pt x="39657" y="14770"/>
                </a:cubicBezTo>
                <a:close/>
                <a:moveTo>
                  <a:pt x="27821" y="18574"/>
                </a:moveTo>
                <a:cubicBezTo>
                  <a:pt x="27862" y="18582"/>
                  <a:pt x="27902" y="18589"/>
                  <a:pt x="27943" y="18594"/>
                </a:cubicBezTo>
                <a:cubicBezTo>
                  <a:pt x="27994" y="18601"/>
                  <a:pt x="28043" y="18608"/>
                  <a:pt x="28094" y="18612"/>
                </a:cubicBezTo>
                <a:cubicBezTo>
                  <a:pt x="27908" y="18708"/>
                  <a:pt x="27721" y="18799"/>
                  <a:pt x="27528" y="18879"/>
                </a:cubicBezTo>
                <a:cubicBezTo>
                  <a:pt x="27473" y="18903"/>
                  <a:pt x="27416" y="18926"/>
                  <a:pt x="27360" y="18949"/>
                </a:cubicBezTo>
                <a:cubicBezTo>
                  <a:pt x="27355" y="18918"/>
                  <a:pt x="27350" y="18886"/>
                  <a:pt x="27347" y="18855"/>
                </a:cubicBezTo>
                <a:cubicBezTo>
                  <a:pt x="27413" y="18818"/>
                  <a:pt x="27480" y="18781"/>
                  <a:pt x="27545" y="18742"/>
                </a:cubicBezTo>
                <a:cubicBezTo>
                  <a:pt x="27638" y="18686"/>
                  <a:pt x="27730" y="18632"/>
                  <a:pt x="27821" y="18574"/>
                </a:cubicBezTo>
                <a:close/>
                <a:moveTo>
                  <a:pt x="27201" y="18934"/>
                </a:moveTo>
                <a:cubicBezTo>
                  <a:pt x="27203" y="18943"/>
                  <a:pt x="27204" y="18951"/>
                  <a:pt x="27205" y="18959"/>
                </a:cubicBezTo>
                <a:cubicBezTo>
                  <a:pt x="27196" y="18955"/>
                  <a:pt x="27188" y="18951"/>
                  <a:pt x="27179" y="18946"/>
                </a:cubicBezTo>
                <a:cubicBezTo>
                  <a:pt x="27186" y="18943"/>
                  <a:pt x="27193" y="18938"/>
                  <a:pt x="27201" y="18934"/>
                </a:cubicBezTo>
                <a:close/>
                <a:moveTo>
                  <a:pt x="25011" y="17394"/>
                </a:moveTo>
                <a:cubicBezTo>
                  <a:pt x="25047" y="17440"/>
                  <a:pt x="25083" y="17485"/>
                  <a:pt x="25120" y="17531"/>
                </a:cubicBezTo>
                <a:cubicBezTo>
                  <a:pt x="25174" y="17596"/>
                  <a:pt x="25231" y="17662"/>
                  <a:pt x="25288" y="17724"/>
                </a:cubicBezTo>
                <a:cubicBezTo>
                  <a:pt x="25369" y="17812"/>
                  <a:pt x="25451" y="17902"/>
                  <a:pt x="25538" y="17985"/>
                </a:cubicBezTo>
                <a:cubicBezTo>
                  <a:pt x="25615" y="18059"/>
                  <a:pt x="25693" y="18132"/>
                  <a:pt x="25773" y="18203"/>
                </a:cubicBezTo>
                <a:cubicBezTo>
                  <a:pt x="25766" y="18214"/>
                  <a:pt x="25758" y="18224"/>
                  <a:pt x="25751" y="18235"/>
                </a:cubicBezTo>
                <a:cubicBezTo>
                  <a:pt x="25619" y="18424"/>
                  <a:pt x="25487" y="18612"/>
                  <a:pt x="25349" y="18797"/>
                </a:cubicBezTo>
                <a:cubicBezTo>
                  <a:pt x="25311" y="18848"/>
                  <a:pt x="25274" y="18897"/>
                  <a:pt x="25236" y="18947"/>
                </a:cubicBezTo>
                <a:cubicBezTo>
                  <a:pt x="25169" y="18959"/>
                  <a:pt x="25101" y="18969"/>
                  <a:pt x="25034" y="18978"/>
                </a:cubicBezTo>
                <a:cubicBezTo>
                  <a:pt x="24993" y="18983"/>
                  <a:pt x="24954" y="18989"/>
                  <a:pt x="24914" y="18994"/>
                </a:cubicBezTo>
                <a:cubicBezTo>
                  <a:pt x="24895" y="18982"/>
                  <a:pt x="24877" y="18968"/>
                  <a:pt x="24858" y="18955"/>
                </a:cubicBezTo>
                <a:cubicBezTo>
                  <a:pt x="24694" y="18833"/>
                  <a:pt x="24522" y="18700"/>
                  <a:pt x="24357" y="18560"/>
                </a:cubicBezTo>
                <a:cubicBezTo>
                  <a:pt x="24290" y="18504"/>
                  <a:pt x="24224" y="18446"/>
                  <a:pt x="24159" y="18388"/>
                </a:cubicBezTo>
                <a:cubicBezTo>
                  <a:pt x="24139" y="18371"/>
                  <a:pt x="24119" y="18352"/>
                  <a:pt x="24100" y="18335"/>
                </a:cubicBezTo>
                <a:cubicBezTo>
                  <a:pt x="24303" y="18141"/>
                  <a:pt x="24504" y="17944"/>
                  <a:pt x="24697" y="17738"/>
                </a:cubicBezTo>
                <a:cubicBezTo>
                  <a:pt x="24787" y="17642"/>
                  <a:pt x="24879" y="17545"/>
                  <a:pt x="24966" y="17446"/>
                </a:cubicBezTo>
                <a:cubicBezTo>
                  <a:pt x="24981" y="17429"/>
                  <a:pt x="24996" y="17411"/>
                  <a:pt x="25011" y="17394"/>
                </a:cubicBezTo>
                <a:close/>
                <a:moveTo>
                  <a:pt x="19718" y="15989"/>
                </a:moveTo>
                <a:cubicBezTo>
                  <a:pt x="19778" y="16023"/>
                  <a:pt x="19837" y="16058"/>
                  <a:pt x="19900" y="16089"/>
                </a:cubicBezTo>
                <a:cubicBezTo>
                  <a:pt x="20013" y="16144"/>
                  <a:pt x="20126" y="16201"/>
                  <a:pt x="20244" y="16247"/>
                </a:cubicBezTo>
                <a:cubicBezTo>
                  <a:pt x="20446" y="16327"/>
                  <a:pt x="20650" y="16401"/>
                  <a:pt x="20862" y="16457"/>
                </a:cubicBezTo>
                <a:cubicBezTo>
                  <a:pt x="20989" y="16491"/>
                  <a:pt x="21116" y="16524"/>
                  <a:pt x="21245" y="16550"/>
                </a:cubicBezTo>
                <a:cubicBezTo>
                  <a:pt x="21254" y="16552"/>
                  <a:pt x="21263" y="16554"/>
                  <a:pt x="21273" y="16556"/>
                </a:cubicBezTo>
                <a:cubicBezTo>
                  <a:pt x="21296" y="16597"/>
                  <a:pt x="21320" y="16639"/>
                  <a:pt x="21344" y="16679"/>
                </a:cubicBezTo>
                <a:cubicBezTo>
                  <a:pt x="21482" y="16904"/>
                  <a:pt x="21626" y="17124"/>
                  <a:pt x="21789" y="17330"/>
                </a:cubicBezTo>
                <a:cubicBezTo>
                  <a:pt x="21924" y="17501"/>
                  <a:pt x="22063" y="17669"/>
                  <a:pt x="22210" y="17828"/>
                </a:cubicBezTo>
                <a:cubicBezTo>
                  <a:pt x="22243" y="17862"/>
                  <a:pt x="22274" y="17895"/>
                  <a:pt x="22305" y="17929"/>
                </a:cubicBezTo>
                <a:cubicBezTo>
                  <a:pt x="22328" y="17967"/>
                  <a:pt x="22351" y="18004"/>
                  <a:pt x="22376" y="18038"/>
                </a:cubicBezTo>
                <a:cubicBezTo>
                  <a:pt x="22423" y="18108"/>
                  <a:pt x="22473" y="18176"/>
                  <a:pt x="22524" y="18243"/>
                </a:cubicBezTo>
                <a:lnTo>
                  <a:pt x="22604" y="18344"/>
                </a:lnTo>
                <a:cubicBezTo>
                  <a:pt x="22658" y="18414"/>
                  <a:pt x="22722" y="18488"/>
                  <a:pt x="22783" y="18551"/>
                </a:cubicBezTo>
                <a:cubicBezTo>
                  <a:pt x="22847" y="18618"/>
                  <a:pt x="22908" y="18685"/>
                  <a:pt x="22976" y="18746"/>
                </a:cubicBezTo>
                <a:cubicBezTo>
                  <a:pt x="23040" y="18806"/>
                  <a:pt x="23104" y="18865"/>
                  <a:pt x="23171" y="18922"/>
                </a:cubicBezTo>
                <a:cubicBezTo>
                  <a:pt x="23128" y="18958"/>
                  <a:pt x="23085" y="18992"/>
                  <a:pt x="23040" y="19027"/>
                </a:cubicBezTo>
                <a:cubicBezTo>
                  <a:pt x="22944" y="19018"/>
                  <a:pt x="22849" y="19007"/>
                  <a:pt x="22754" y="18993"/>
                </a:cubicBezTo>
                <a:cubicBezTo>
                  <a:pt x="22668" y="18982"/>
                  <a:pt x="22580" y="18968"/>
                  <a:pt x="22493" y="18953"/>
                </a:cubicBezTo>
                <a:cubicBezTo>
                  <a:pt x="22406" y="18938"/>
                  <a:pt x="22319" y="18921"/>
                  <a:pt x="22233" y="18902"/>
                </a:cubicBezTo>
                <a:cubicBezTo>
                  <a:pt x="22109" y="18876"/>
                  <a:pt x="21983" y="18848"/>
                  <a:pt x="21859" y="18810"/>
                </a:cubicBezTo>
                <a:cubicBezTo>
                  <a:pt x="21776" y="18785"/>
                  <a:pt x="21693" y="18759"/>
                  <a:pt x="21611" y="18731"/>
                </a:cubicBezTo>
                <a:cubicBezTo>
                  <a:pt x="21572" y="18717"/>
                  <a:pt x="21534" y="18703"/>
                  <a:pt x="21494" y="18690"/>
                </a:cubicBezTo>
                <a:cubicBezTo>
                  <a:pt x="21377" y="18645"/>
                  <a:pt x="21259" y="18600"/>
                  <a:pt x="21143" y="18546"/>
                </a:cubicBezTo>
                <a:cubicBezTo>
                  <a:pt x="21036" y="18496"/>
                  <a:pt x="20929" y="18442"/>
                  <a:pt x="20822" y="18388"/>
                </a:cubicBezTo>
                <a:cubicBezTo>
                  <a:pt x="20680" y="18310"/>
                  <a:pt x="20539" y="18229"/>
                  <a:pt x="20402" y="18140"/>
                </a:cubicBezTo>
                <a:cubicBezTo>
                  <a:pt x="20298" y="18072"/>
                  <a:pt x="20195" y="18003"/>
                  <a:pt x="20094" y="17930"/>
                </a:cubicBezTo>
                <a:cubicBezTo>
                  <a:pt x="19996" y="17858"/>
                  <a:pt x="19897" y="17785"/>
                  <a:pt x="19803" y="17707"/>
                </a:cubicBezTo>
                <a:cubicBezTo>
                  <a:pt x="19708" y="17627"/>
                  <a:pt x="19614" y="17548"/>
                  <a:pt x="19522" y="17464"/>
                </a:cubicBezTo>
                <a:cubicBezTo>
                  <a:pt x="19435" y="17382"/>
                  <a:pt x="19348" y="17300"/>
                  <a:pt x="19267" y="17214"/>
                </a:cubicBezTo>
                <a:cubicBezTo>
                  <a:pt x="19211" y="17155"/>
                  <a:pt x="19157" y="17096"/>
                  <a:pt x="19104" y="17036"/>
                </a:cubicBezTo>
                <a:cubicBezTo>
                  <a:pt x="19079" y="17006"/>
                  <a:pt x="19053" y="16976"/>
                  <a:pt x="19028" y="16946"/>
                </a:cubicBezTo>
                <a:cubicBezTo>
                  <a:pt x="18950" y="16849"/>
                  <a:pt x="18873" y="16752"/>
                  <a:pt x="18801" y="16650"/>
                </a:cubicBezTo>
                <a:cubicBezTo>
                  <a:pt x="18783" y="16623"/>
                  <a:pt x="18763" y="16596"/>
                  <a:pt x="18745" y="16568"/>
                </a:cubicBezTo>
                <a:cubicBezTo>
                  <a:pt x="18774" y="16553"/>
                  <a:pt x="18801" y="16539"/>
                  <a:pt x="18829" y="16523"/>
                </a:cubicBezTo>
                <a:cubicBezTo>
                  <a:pt x="19133" y="16359"/>
                  <a:pt x="19433" y="16185"/>
                  <a:pt x="19718" y="15989"/>
                </a:cubicBezTo>
                <a:close/>
                <a:moveTo>
                  <a:pt x="23310" y="19029"/>
                </a:moveTo>
                <a:cubicBezTo>
                  <a:pt x="23319" y="19035"/>
                  <a:pt x="23328" y="19042"/>
                  <a:pt x="23337" y="19049"/>
                </a:cubicBezTo>
                <a:cubicBezTo>
                  <a:pt x="23321" y="19048"/>
                  <a:pt x="23305" y="19046"/>
                  <a:pt x="23289" y="19045"/>
                </a:cubicBezTo>
                <a:cubicBezTo>
                  <a:pt x="23296" y="19040"/>
                  <a:pt x="23303" y="19034"/>
                  <a:pt x="23310" y="19029"/>
                </a:cubicBezTo>
                <a:close/>
                <a:moveTo>
                  <a:pt x="23963" y="18463"/>
                </a:moveTo>
                <a:cubicBezTo>
                  <a:pt x="23991" y="18489"/>
                  <a:pt x="24019" y="18515"/>
                  <a:pt x="24048" y="18541"/>
                </a:cubicBezTo>
                <a:cubicBezTo>
                  <a:pt x="24177" y="18657"/>
                  <a:pt x="24307" y="18773"/>
                  <a:pt x="24446" y="18879"/>
                </a:cubicBezTo>
                <a:cubicBezTo>
                  <a:pt x="24512" y="18929"/>
                  <a:pt x="24577" y="18978"/>
                  <a:pt x="24642" y="19026"/>
                </a:cubicBezTo>
                <a:cubicBezTo>
                  <a:pt x="24640" y="19027"/>
                  <a:pt x="24639" y="19027"/>
                  <a:pt x="24637" y="19027"/>
                </a:cubicBezTo>
                <a:cubicBezTo>
                  <a:pt x="24541" y="19036"/>
                  <a:pt x="24444" y="19044"/>
                  <a:pt x="24348" y="19051"/>
                </a:cubicBezTo>
                <a:cubicBezTo>
                  <a:pt x="24264" y="19056"/>
                  <a:pt x="24168" y="19060"/>
                  <a:pt x="24072" y="19063"/>
                </a:cubicBezTo>
                <a:cubicBezTo>
                  <a:pt x="24031" y="19016"/>
                  <a:pt x="23991" y="18970"/>
                  <a:pt x="23952" y="18923"/>
                </a:cubicBezTo>
                <a:cubicBezTo>
                  <a:pt x="23883" y="18836"/>
                  <a:pt x="23813" y="18749"/>
                  <a:pt x="23746" y="18660"/>
                </a:cubicBezTo>
                <a:cubicBezTo>
                  <a:pt x="23819" y="18595"/>
                  <a:pt x="23892" y="18529"/>
                  <a:pt x="23963" y="18463"/>
                </a:cubicBezTo>
                <a:close/>
                <a:moveTo>
                  <a:pt x="26992" y="19040"/>
                </a:moveTo>
                <a:cubicBezTo>
                  <a:pt x="27012" y="19050"/>
                  <a:pt x="27032" y="19061"/>
                  <a:pt x="27051" y="19071"/>
                </a:cubicBezTo>
                <a:cubicBezTo>
                  <a:pt x="27022" y="19082"/>
                  <a:pt x="26993" y="19094"/>
                  <a:pt x="26965" y="19104"/>
                </a:cubicBezTo>
                <a:cubicBezTo>
                  <a:pt x="26939" y="19113"/>
                  <a:pt x="26913" y="19123"/>
                  <a:pt x="26887" y="19132"/>
                </a:cubicBezTo>
                <a:cubicBezTo>
                  <a:pt x="26901" y="19111"/>
                  <a:pt x="26915" y="19091"/>
                  <a:pt x="26929" y="19071"/>
                </a:cubicBezTo>
                <a:cubicBezTo>
                  <a:pt x="26950" y="19060"/>
                  <a:pt x="26970" y="19050"/>
                  <a:pt x="26992" y="19040"/>
                </a:cubicBezTo>
                <a:close/>
                <a:moveTo>
                  <a:pt x="26115" y="19228"/>
                </a:moveTo>
                <a:cubicBezTo>
                  <a:pt x="26113" y="19228"/>
                  <a:pt x="26111" y="19229"/>
                  <a:pt x="26110" y="19230"/>
                </a:cubicBezTo>
                <a:lnTo>
                  <a:pt x="26110" y="19230"/>
                </a:lnTo>
                <a:cubicBezTo>
                  <a:pt x="26111" y="19229"/>
                  <a:pt x="26113" y="19228"/>
                  <a:pt x="26115" y="19228"/>
                </a:cubicBezTo>
                <a:close/>
                <a:moveTo>
                  <a:pt x="26616" y="19212"/>
                </a:moveTo>
                <a:lnTo>
                  <a:pt x="26616" y="19212"/>
                </a:lnTo>
                <a:cubicBezTo>
                  <a:pt x="26614" y="19216"/>
                  <a:pt x="26610" y="19220"/>
                  <a:pt x="26608" y="19223"/>
                </a:cubicBezTo>
                <a:cubicBezTo>
                  <a:pt x="26588" y="19229"/>
                  <a:pt x="26567" y="19235"/>
                  <a:pt x="26548" y="19240"/>
                </a:cubicBezTo>
                <a:cubicBezTo>
                  <a:pt x="26571" y="19231"/>
                  <a:pt x="26593" y="19222"/>
                  <a:pt x="26616" y="19212"/>
                </a:cubicBezTo>
                <a:close/>
                <a:moveTo>
                  <a:pt x="26025" y="18969"/>
                </a:moveTo>
                <a:lnTo>
                  <a:pt x="26025" y="18969"/>
                </a:lnTo>
                <a:cubicBezTo>
                  <a:pt x="25923" y="19012"/>
                  <a:pt x="25821" y="19056"/>
                  <a:pt x="25719" y="19096"/>
                </a:cubicBezTo>
                <a:cubicBezTo>
                  <a:pt x="25599" y="19143"/>
                  <a:pt x="25480" y="19189"/>
                  <a:pt x="25361" y="19234"/>
                </a:cubicBezTo>
                <a:lnTo>
                  <a:pt x="25361" y="19234"/>
                </a:lnTo>
                <a:cubicBezTo>
                  <a:pt x="25341" y="19240"/>
                  <a:pt x="25322" y="19247"/>
                  <a:pt x="25303" y="19254"/>
                </a:cubicBezTo>
                <a:lnTo>
                  <a:pt x="25294" y="19249"/>
                </a:lnTo>
                <a:cubicBezTo>
                  <a:pt x="25276" y="19238"/>
                  <a:pt x="25260" y="19228"/>
                  <a:pt x="25243" y="19217"/>
                </a:cubicBezTo>
                <a:cubicBezTo>
                  <a:pt x="25269" y="19183"/>
                  <a:pt x="25295" y="19149"/>
                  <a:pt x="25321" y="19116"/>
                </a:cubicBezTo>
                <a:cubicBezTo>
                  <a:pt x="25401" y="19101"/>
                  <a:pt x="25482" y="19086"/>
                  <a:pt x="25562" y="19068"/>
                </a:cubicBezTo>
                <a:cubicBezTo>
                  <a:pt x="25716" y="19037"/>
                  <a:pt x="25871" y="19004"/>
                  <a:pt x="26025" y="18969"/>
                </a:cubicBezTo>
                <a:close/>
                <a:moveTo>
                  <a:pt x="26678" y="18862"/>
                </a:moveTo>
                <a:cubicBezTo>
                  <a:pt x="26718" y="18885"/>
                  <a:pt x="26756" y="18907"/>
                  <a:pt x="26795" y="18930"/>
                </a:cubicBezTo>
                <a:cubicBezTo>
                  <a:pt x="26720" y="18967"/>
                  <a:pt x="26646" y="19004"/>
                  <a:pt x="26570" y="19037"/>
                </a:cubicBezTo>
                <a:cubicBezTo>
                  <a:pt x="26496" y="19072"/>
                  <a:pt x="26422" y="19104"/>
                  <a:pt x="26347" y="19137"/>
                </a:cubicBezTo>
                <a:cubicBezTo>
                  <a:pt x="26267" y="19170"/>
                  <a:pt x="26186" y="19202"/>
                  <a:pt x="26104" y="19232"/>
                </a:cubicBezTo>
                <a:cubicBezTo>
                  <a:pt x="26106" y="19231"/>
                  <a:pt x="26108" y="19230"/>
                  <a:pt x="26110" y="19230"/>
                </a:cubicBezTo>
                <a:lnTo>
                  <a:pt x="26110" y="19230"/>
                </a:lnTo>
                <a:cubicBezTo>
                  <a:pt x="25929" y="19295"/>
                  <a:pt x="25746" y="19356"/>
                  <a:pt x="25562" y="19411"/>
                </a:cubicBezTo>
                <a:cubicBezTo>
                  <a:pt x="25538" y="19399"/>
                  <a:pt x="25515" y="19385"/>
                  <a:pt x="25492" y="19371"/>
                </a:cubicBezTo>
                <a:cubicBezTo>
                  <a:pt x="25670" y="19305"/>
                  <a:pt x="25847" y="19236"/>
                  <a:pt x="26022" y="19162"/>
                </a:cubicBezTo>
                <a:cubicBezTo>
                  <a:pt x="26244" y="19067"/>
                  <a:pt x="26465" y="18970"/>
                  <a:pt x="26678" y="18862"/>
                </a:cubicBezTo>
                <a:close/>
                <a:moveTo>
                  <a:pt x="24869" y="19185"/>
                </a:moveTo>
                <a:cubicBezTo>
                  <a:pt x="24909" y="19212"/>
                  <a:pt x="24950" y="19239"/>
                  <a:pt x="24990" y="19266"/>
                </a:cubicBezTo>
                <a:cubicBezTo>
                  <a:pt x="24954" y="19312"/>
                  <a:pt x="24917" y="19358"/>
                  <a:pt x="24881" y="19406"/>
                </a:cubicBezTo>
                <a:cubicBezTo>
                  <a:pt x="24861" y="19413"/>
                  <a:pt x="24841" y="19418"/>
                  <a:pt x="24821" y="19425"/>
                </a:cubicBezTo>
                <a:cubicBezTo>
                  <a:pt x="24784" y="19422"/>
                  <a:pt x="24747" y="19417"/>
                  <a:pt x="24710" y="19413"/>
                </a:cubicBezTo>
                <a:cubicBezTo>
                  <a:pt x="24677" y="19408"/>
                  <a:pt x="24644" y="19403"/>
                  <a:pt x="24609" y="19398"/>
                </a:cubicBezTo>
                <a:cubicBezTo>
                  <a:pt x="24605" y="19396"/>
                  <a:pt x="24602" y="19394"/>
                  <a:pt x="24597" y="19392"/>
                </a:cubicBezTo>
                <a:cubicBezTo>
                  <a:pt x="24518" y="19352"/>
                  <a:pt x="24438" y="19312"/>
                  <a:pt x="24358" y="19270"/>
                </a:cubicBezTo>
                <a:cubicBezTo>
                  <a:pt x="24340" y="19260"/>
                  <a:pt x="24320" y="19250"/>
                  <a:pt x="24301" y="19239"/>
                </a:cubicBezTo>
                <a:cubicBezTo>
                  <a:pt x="24421" y="19234"/>
                  <a:pt x="24541" y="19223"/>
                  <a:pt x="24660" y="19210"/>
                </a:cubicBezTo>
                <a:cubicBezTo>
                  <a:pt x="24730" y="19202"/>
                  <a:pt x="24799" y="19194"/>
                  <a:pt x="24869" y="19185"/>
                </a:cubicBezTo>
                <a:close/>
                <a:moveTo>
                  <a:pt x="17776" y="17011"/>
                </a:moveTo>
                <a:cubicBezTo>
                  <a:pt x="17811" y="17067"/>
                  <a:pt x="17848" y="17121"/>
                  <a:pt x="17885" y="17176"/>
                </a:cubicBezTo>
                <a:cubicBezTo>
                  <a:pt x="17958" y="17284"/>
                  <a:pt x="18032" y="17394"/>
                  <a:pt x="18113" y="17498"/>
                </a:cubicBezTo>
                <a:cubicBezTo>
                  <a:pt x="18192" y="17601"/>
                  <a:pt x="18271" y="17702"/>
                  <a:pt x="18355" y="17803"/>
                </a:cubicBezTo>
                <a:cubicBezTo>
                  <a:pt x="18411" y="17871"/>
                  <a:pt x="18471" y="17940"/>
                  <a:pt x="18531" y="18007"/>
                </a:cubicBezTo>
                <a:cubicBezTo>
                  <a:pt x="18618" y="18103"/>
                  <a:pt x="18704" y="18199"/>
                  <a:pt x="18795" y="18291"/>
                </a:cubicBezTo>
                <a:cubicBezTo>
                  <a:pt x="18965" y="18466"/>
                  <a:pt x="19141" y="18639"/>
                  <a:pt x="19330" y="18792"/>
                </a:cubicBezTo>
                <a:cubicBezTo>
                  <a:pt x="19495" y="18926"/>
                  <a:pt x="19663" y="19058"/>
                  <a:pt x="19843" y="19172"/>
                </a:cubicBezTo>
                <a:cubicBezTo>
                  <a:pt x="20000" y="19272"/>
                  <a:pt x="20161" y="19367"/>
                  <a:pt x="20327" y="19448"/>
                </a:cubicBezTo>
                <a:cubicBezTo>
                  <a:pt x="20319" y="19446"/>
                  <a:pt x="20311" y="19443"/>
                  <a:pt x="20303" y="19440"/>
                </a:cubicBezTo>
                <a:cubicBezTo>
                  <a:pt x="20224" y="19414"/>
                  <a:pt x="20146" y="19386"/>
                  <a:pt x="20068" y="19356"/>
                </a:cubicBezTo>
                <a:cubicBezTo>
                  <a:pt x="19912" y="19295"/>
                  <a:pt x="19755" y="19235"/>
                  <a:pt x="19603" y="19162"/>
                </a:cubicBezTo>
                <a:cubicBezTo>
                  <a:pt x="19527" y="19127"/>
                  <a:pt x="19450" y="19090"/>
                  <a:pt x="19375" y="19051"/>
                </a:cubicBezTo>
                <a:cubicBezTo>
                  <a:pt x="19338" y="19031"/>
                  <a:pt x="19300" y="19012"/>
                  <a:pt x="19263" y="18992"/>
                </a:cubicBezTo>
                <a:cubicBezTo>
                  <a:pt x="19200" y="18958"/>
                  <a:pt x="19128" y="18916"/>
                  <a:pt x="19057" y="18872"/>
                </a:cubicBezTo>
                <a:cubicBezTo>
                  <a:pt x="18987" y="18828"/>
                  <a:pt x="18918" y="18782"/>
                  <a:pt x="18851" y="18734"/>
                </a:cubicBezTo>
                <a:cubicBezTo>
                  <a:pt x="18723" y="18640"/>
                  <a:pt x="18589" y="18542"/>
                  <a:pt x="18462" y="18437"/>
                </a:cubicBezTo>
                <a:cubicBezTo>
                  <a:pt x="18331" y="18329"/>
                  <a:pt x="18204" y="18218"/>
                  <a:pt x="18080" y="18105"/>
                </a:cubicBezTo>
                <a:cubicBezTo>
                  <a:pt x="17955" y="17989"/>
                  <a:pt x="17831" y="17870"/>
                  <a:pt x="17715" y="17745"/>
                </a:cubicBezTo>
                <a:cubicBezTo>
                  <a:pt x="17655" y="17681"/>
                  <a:pt x="17596" y="17618"/>
                  <a:pt x="17537" y="17552"/>
                </a:cubicBezTo>
                <a:cubicBezTo>
                  <a:pt x="17480" y="17486"/>
                  <a:pt x="17423" y="17421"/>
                  <a:pt x="17366" y="17355"/>
                </a:cubicBezTo>
                <a:cubicBezTo>
                  <a:pt x="17326" y="17305"/>
                  <a:pt x="17284" y="17255"/>
                  <a:pt x="17244" y="17205"/>
                </a:cubicBezTo>
                <a:cubicBezTo>
                  <a:pt x="17318" y="17180"/>
                  <a:pt x="17391" y="17156"/>
                  <a:pt x="17465" y="17131"/>
                </a:cubicBezTo>
                <a:cubicBezTo>
                  <a:pt x="17512" y="17113"/>
                  <a:pt x="17559" y="17096"/>
                  <a:pt x="17605" y="17079"/>
                </a:cubicBezTo>
                <a:cubicBezTo>
                  <a:pt x="17663" y="17057"/>
                  <a:pt x="17719" y="17034"/>
                  <a:pt x="17776" y="17011"/>
                </a:cubicBezTo>
                <a:close/>
                <a:moveTo>
                  <a:pt x="38220" y="7417"/>
                </a:moveTo>
                <a:cubicBezTo>
                  <a:pt x="38246" y="7449"/>
                  <a:pt x="38270" y="7484"/>
                  <a:pt x="38294" y="7517"/>
                </a:cubicBezTo>
                <a:cubicBezTo>
                  <a:pt x="38392" y="7654"/>
                  <a:pt x="38488" y="7795"/>
                  <a:pt x="38581" y="7937"/>
                </a:cubicBezTo>
                <a:cubicBezTo>
                  <a:pt x="38687" y="8105"/>
                  <a:pt x="38797" y="8285"/>
                  <a:pt x="38896" y="8470"/>
                </a:cubicBezTo>
                <a:cubicBezTo>
                  <a:pt x="38974" y="8618"/>
                  <a:pt x="39049" y="8765"/>
                  <a:pt x="39122" y="8917"/>
                </a:cubicBezTo>
                <a:cubicBezTo>
                  <a:pt x="39193" y="9070"/>
                  <a:pt x="39261" y="9225"/>
                  <a:pt x="39321" y="9383"/>
                </a:cubicBezTo>
                <a:cubicBezTo>
                  <a:pt x="39353" y="9469"/>
                  <a:pt x="39385" y="9555"/>
                  <a:pt x="39415" y="9642"/>
                </a:cubicBezTo>
                <a:cubicBezTo>
                  <a:pt x="39415" y="9665"/>
                  <a:pt x="39415" y="9688"/>
                  <a:pt x="39415" y="9711"/>
                </a:cubicBezTo>
                <a:cubicBezTo>
                  <a:pt x="39413" y="9849"/>
                  <a:pt x="39412" y="9987"/>
                  <a:pt x="39405" y="10125"/>
                </a:cubicBezTo>
                <a:cubicBezTo>
                  <a:pt x="39402" y="10215"/>
                  <a:pt x="39397" y="10304"/>
                  <a:pt x="39390" y="10392"/>
                </a:cubicBezTo>
                <a:cubicBezTo>
                  <a:pt x="39370" y="10667"/>
                  <a:pt x="39345" y="10941"/>
                  <a:pt x="39306" y="11214"/>
                </a:cubicBezTo>
                <a:cubicBezTo>
                  <a:pt x="39273" y="11436"/>
                  <a:pt x="39237" y="11658"/>
                  <a:pt x="39197" y="11880"/>
                </a:cubicBezTo>
                <a:cubicBezTo>
                  <a:pt x="39145" y="12149"/>
                  <a:pt x="39088" y="12416"/>
                  <a:pt x="39016" y="12680"/>
                </a:cubicBezTo>
                <a:cubicBezTo>
                  <a:pt x="38957" y="12901"/>
                  <a:pt x="38890" y="13120"/>
                  <a:pt x="38820" y="13337"/>
                </a:cubicBezTo>
                <a:cubicBezTo>
                  <a:pt x="38735" y="13587"/>
                  <a:pt x="38644" y="13844"/>
                  <a:pt x="38540" y="14097"/>
                </a:cubicBezTo>
                <a:cubicBezTo>
                  <a:pt x="38454" y="14307"/>
                  <a:pt x="38363" y="14514"/>
                  <a:pt x="38268" y="14719"/>
                </a:cubicBezTo>
                <a:lnTo>
                  <a:pt x="38266" y="14722"/>
                </a:lnTo>
                <a:cubicBezTo>
                  <a:pt x="38266" y="14723"/>
                  <a:pt x="38265" y="14724"/>
                  <a:pt x="38265" y="14725"/>
                </a:cubicBezTo>
                <a:cubicBezTo>
                  <a:pt x="38011" y="15254"/>
                  <a:pt x="37733" y="15775"/>
                  <a:pt x="37419" y="16276"/>
                </a:cubicBezTo>
                <a:cubicBezTo>
                  <a:pt x="37243" y="16547"/>
                  <a:pt x="37063" y="16817"/>
                  <a:pt x="36870" y="17076"/>
                </a:cubicBezTo>
                <a:cubicBezTo>
                  <a:pt x="36788" y="17187"/>
                  <a:pt x="36705" y="17299"/>
                  <a:pt x="36620" y="17409"/>
                </a:cubicBezTo>
                <a:cubicBezTo>
                  <a:pt x="36534" y="17518"/>
                  <a:pt x="36449" y="17625"/>
                  <a:pt x="36361" y="17732"/>
                </a:cubicBezTo>
                <a:cubicBezTo>
                  <a:pt x="36344" y="17753"/>
                  <a:pt x="36326" y="17774"/>
                  <a:pt x="36308" y="17796"/>
                </a:cubicBezTo>
                <a:cubicBezTo>
                  <a:pt x="36220" y="17858"/>
                  <a:pt x="36132" y="17921"/>
                  <a:pt x="36042" y="17981"/>
                </a:cubicBezTo>
                <a:cubicBezTo>
                  <a:pt x="35966" y="18033"/>
                  <a:pt x="35889" y="18083"/>
                  <a:pt x="35810" y="18134"/>
                </a:cubicBezTo>
                <a:cubicBezTo>
                  <a:pt x="35771" y="18160"/>
                  <a:pt x="35733" y="18184"/>
                  <a:pt x="35694" y="18209"/>
                </a:cubicBezTo>
                <a:cubicBezTo>
                  <a:pt x="35495" y="18329"/>
                  <a:pt x="35294" y="18442"/>
                  <a:pt x="35091" y="18551"/>
                </a:cubicBezTo>
                <a:cubicBezTo>
                  <a:pt x="34854" y="18673"/>
                  <a:pt x="34607" y="18794"/>
                  <a:pt x="34354" y="18902"/>
                </a:cubicBezTo>
                <a:cubicBezTo>
                  <a:pt x="34227" y="18956"/>
                  <a:pt x="34100" y="19011"/>
                  <a:pt x="33972" y="19060"/>
                </a:cubicBezTo>
                <a:cubicBezTo>
                  <a:pt x="33889" y="19094"/>
                  <a:pt x="33806" y="19125"/>
                  <a:pt x="33721" y="19156"/>
                </a:cubicBezTo>
                <a:cubicBezTo>
                  <a:pt x="33506" y="19234"/>
                  <a:pt x="33288" y="19311"/>
                  <a:pt x="33066" y="19376"/>
                </a:cubicBezTo>
                <a:cubicBezTo>
                  <a:pt x="32935" y="19414"/>
                  <a:pt x="32802" y="19453"/>
                  <a:pt x="32668" y="19485"/>
                </a:cubicBezTo>
                <a:cubicBezTo>
                  <a:pt x="32581" y="19507"/>
                  <a:pt x="32494" y="19527"/>
                  <a:pt x="32405" y="19546"/>
                </a:cubicBezTo>
                <a:cubicBezTo>
                  <a:pt x="32233" y="19581"/>
                  <a:pt x="32058" y="19612"/>
                  <a:pt x="31884" y="19635"/>
                </a:cubicBezTo>
                <a:cubicBezTo>
                  <a:pt x="31795" y="19647"/>
                  <a:pt x="31706" y="19658"/>
                  <a:pt x="31617" y="19668"/>
                </a:cubicBezTo>
                <a:cubicBezTo>
                  <a:pt x="31532" y="19677"/>
                  <a:pt x="31446" y="19685"/>
                  <a:pt x="31361" y="19692"/>
                </a:cubicBezTo>
                <a:cubicBezTo>
                  <a:pt x="31137" y="19707"/>
                  <a:pt x="30912" y="19722"/>
                  <a:pt x="30688" y="19722"/>
                </a:cubicBezTo>
                <a:cubicBezTo>
                  <a:pt x="30646" y="19722"/>
                  <a:pt x="30605" y="19723"/>
                  <a:pt x="30563" y="19723"/>
                </a:cubicBezTo>
                <a:cubicBezTo>
                  <a:pt x="30471" y="19723"/>
                  <a:pt x="30378" y="19721"/>
                  <a:pt x="30285" y="19717"/>
                </a:cubicBezTo>
                <a:cubicBezTo>
                  <a:pt x="30200" y="19715"/>
                  <a:pt x="30116" y="19710"/>
                  <a:pt x="30031" y="19705"/>
                </a:cubicBezTo>
                <a:cubicBezTo>
                  <a:pt x="29813" y="19687"/>
                  <a:pt x="29596" y="19668"/>
                  <a:pt x="29382" y="19635"/>
                </a:cubicBezTo>
                <a:cubicBezTo>
                  <a:pt x="29251" y="19616"/>
                  <a:pt x="29121" y="19596"/>
                  <a:pt x="28991" y="19571"/>
                </a:cubicBezTo>
                <a:cubicBezTo>
                  <a:pt x="28905" y="19553"/>
                  <a:pt x="28819" y="19536"/>
                  <a:pt x="28733" y="19516"/>
                </a:cubicBezTo>
                <a:cubicBezTo>
                  <a:pt x="28573" y="19477"/>
                  <a:pt x="28402" y="19434"/>
                  <a:pt x="28235" y="19381"/>
                </a:cubicBezTo>
                <a:cubicBezTo>
                  <a:pt x="28112" y="19342"/>
                  <a:pt x="27991" y="19302"/>
                  <a:pt x="27871" y="19258"/>
                </a:cubicBezTo>
                <a:cubicBezTo>
                  <a:pt x="27737" y="19206"/>
                  <a:pt x="27604" y="19152"/>
                  <a:pt x="27475" y="19093"/>
                </a:cubicBezTo>
                <a:cubicBezTo>
                  <a:pt x="27514" y="19075"/>
                  <a:pt x="27554" y="19058"/>
                  <a:pt x="27593" y="19042"/>
                </a:cubicBezTo>
                <a:cubicBezTo>
                  <a:pt x="27712" y="18990"/>
                  <a:pt x="27830" y="18939"/>
                  <a:pt x="27945" y="18882"/>
                </a:cubicBezTo>
                <a:cubicBezTo>
                  <a:pt x="28062" y="18825"/>
                  <a:pt x="28177" y="18767"/>
                  <a:pt x="28291" y="18707"/>
                </a:cubicBezTo>
                <a:cubicBezTo>
                  <a:pt x="28339" y="18683"/>
                  <a:pt x="28385" y="18657"/>
                  <a:pt x="28431" y="18632"/>
                </a:cubicBezTo>
                <a:lnTo>
                  <a:pt x="28475" y="18632"/>
                </a:lnTo>
                <a:cubicBezTo>
                  <a:pt x="28519" y="18631"/>
                  <a:pt x="28563" y="18631"/>
                  <a:pt x="28607" y="18630"/>
                </a:cubicBezTo>
                <a:cubicBezTo>
                  <a:pt x="28699" y="18624"/>
                  <a:pt x="28793" y="18619"/>
                  <a:pt x="28884" y="18609"/>
                </a:cubicBezTo>
                <a:cubicBezTo>
                  <a:pt x="29102" y="18582"/>
                  <a:pt x="29322" y="18548"/>
                  <a:pt x="29536" y="18496"/>
                </a:cubicBezTo>
                <a:cubicBezTo>
                  <a:pt x="29665" y="18463"/>
                  <a:pt x="29794" y="18431"/>
                  <a:pt x="29919" y="18387"/>
                </a:cubicBezTo>
                <a:cubicBezTo>
                  <a:pt x="30005" y="18356"/>
                  <a:pt x="30094" y="18327"/>
                  <a:pt x="30180" y="18291"/>
                </a:cubicBezTo>
                <a:cubicBezTo>
                  <a:pt x="30432" y="18185"/>
                  <a:pt x="30684" y="18072"/>
                  <a:pt x="30923" y="17937"/>
                </a:cubicBezTo>
                <a:cubicBezTo>
                  <a:pt x="31039" y="17870"/>
                  <a:pt x="31155" y="17804"/>
                  <a:pt x="31269" y="17731"/>
                </a:cubicBezTo>
                <a:cubicBezTo>
                  <a:pt x="31340" y="17686"/>
                  <a:pt x="31412" y="17639"/>
                  <a:pt x="31482" y="17589"/>
                </a:cubicBezTo>
                <a:cubicBezTo>
                  <a:pt x="31518" y="17564"/>
                  <a:pt x="31553" y="17539"/>
                  <a:pt x="31587" y="17514"/>
                </a:cubicBezTo>
                <a:cubicBezTo>
                  <a:pt x="31660" y="17462"/>
                  <a:pt x="31735" y="17405"/>
                  <a:pt x="31804" y="17349"/>
                </a:cubicBezTo>
                <a:cubicBezTo>
                  <a:pt x="31872" y="17293"/>
                  <a:pt x="31939" y="17238"/>
                  <a:pt x="32005" y="17180"/>
                </a:cubicBezTo>
                <a:cubicBezTo>
                  <a:pt x="32038" y="17150"/>
                  <a:pt x="32069" y="17121"/>
                  <a:pt x="32101" y="17091"/>
                </a:cubicBezTo>
                <a:cubicBezTo>
                  <a:pt x="32168" y="17030"/>
                  <a:pt x="32235" y="16966"/>
                  <a:pt x="32297" y="16900"/>
                </a:cubicBezTo>
                <a:cubicBezTo>
                  <a:pt x="32387" y="16806"/>
                  <a:pt x="32478" y="16713"/>
                  <a:pt x="32561" y="16612"/>
                </a:cubicBezTo>
                <a:cubicBezTo>
                  <a:pt x="32643" y="16513"/>
                  <a:pt x="32724" y="16414"/>
                  <a:pt x="32799" y="16307"/>
                </a:cubicBezTo>
                <a:cubicBezTo>
                  <a:pt x="32870" y="16206"/>
                  <a:pt x="32939" y="16103"/>
                  <a:pt x="33008" y="15998"/>
                </a:cubicBezTo>
                <a:cubicBezTo>
                  <a:pt x="33123" y="15819"/>
                  <a:pt x="33224" y="15632"/>
                  <a:pt x="33318" y="15442"/>
                </a:cubicBezTo>
                <a:cubicBezTo>
                  <a:pt x="33413" y="15253"/>
                  <a:pt x="33488" y="15056"/>
                  <a:pt x="33558" y="14856"/>
                </a:cubicBezTo>
                <a:cubicBezTo>
                  <a:pt x="33585" y="14782"/>
                  <a:pt x="33609" y="14706"/>
                  <a:pt x="33630" y="14629"/>
                </a:cubicBezTo>
                <a:cubicBezTo>
                  <a:pt x="33838" y="14425"/>
                  <a:pt x="34039" y="14214"/>
                  <a:pt x="34232" y="13995"/>
                </a:cubicBezTo>
                <a:cubicBezTo>
                  <a:pt x="34384" y="13821"/>
                  <a:pt x="34537" y="13646"/>
                  <a:pt x="34679" y="13463"/>
                </a:cubicBezTo>
                <a:cubicBezTo>
                  <a:pt x="34849" y="13245"/>
                  <a:pt x="35017" y="13025"/>
                  <a:pt x="35174" y="12797"/>
                </a:cubicBezTo>
                <a:cubicBezTo>
                  <a:pt x="35489" y="12338"/>
                  <a:pt x="35784" y="11864"/>
                  <a:pt x="36030" y="11364"/>
                </a:cubicBezTo>
                <a:cubicBezTo>
                  <a:pt x="36037" y="11349"/>
                  <a:pt x="36045" y="11334"/>
                  <a:pt x="36053" y="11317"/>
                </a:cubicBezTo>
                <a:cubicBezTo>
                  <a:pt x="36218" y="11112"/>
                  <a:pt x="36377" y="10902"/>
                  <a:pt x="36531" y="10686"/>
                </a:cubicBezTo>
                <a:cubicBezTo>
                  <a:pt x="36684" y="10470"/>
                  <a:pt x="36836" y="10252"/>
                  <a:pt x="36978" y="10028"/>
                </a:cubicBezTo>
                <a:cubicBezTo>
                  <a:pt x="37117" y="9807"/>
                  <a:pt x="37255" y="9584"/>
                  <a:pt x="37378" y="9355"/>
                </a:cubicBezTo>
                <a:cubicBezTo>
                  <a:pt x="37510" y="9114"/>
                  <a:pt x="37635" y="8869"/>
                  <a:pt x="37754" y="8621"/>
                </a:cubicBezTo>
                <a:cubicBezTo>
                  <a:pt x="37795" y="8533"/>
                  <a:pt x="37837" y="8443"/>
                  <a:pt x="37876" y="8353"/>
                </a:cubicBezTo>
                <a:cubicBezTo>
                  <a:pt x="37933" y="8223"/>
                  <a:pt x="37989" y="8092"/>
                  <a:pt x="38038" y="7958"/>
                </a:cubicBezTo>
                <a:cubicBezTo>
                  <a:pt x="38089" y="7822"/>
                  <a:pt x="38139" y="7684"/>
                  <a:pt x="38181" y="7546"/>
                </a:cubicBezTo>
                <a:cubicBezTo>
                  <a:pt x="38195" y="7502"/>
                  <a:pt x="38208" y="7459"/>
                  <a:pt x="38220" y="7417"/>
                </a:cubicBezTo>
                <a:close/>
                <a:moveTo>
                  <a:pt x="26422" y="19468"/>
                </a:moveTo>
                <a:lnTo>
                  <a:pt x="26422" y="19468"/>
                </a:lnTo>
                <a:cubicBezTo>
                  <a:pt x="26368" y="19538"/>
                  <a:pt x="26312" y="19607"/>
                  <a:pt x="26254" y="19675"/>
                </a:cubicBezTo>
                <a:cubicBezTo>
                  <a:pt x="26257" y="19671"/>
                  <a:pt x="26259" y="19669"/>
                  <a:pt x="26261" y="19665"/>
                </a:cubicBezTo>
                <a:lnTo>
                  <a:pt x="26261" y="19665"/>
                </a:lnTo>
                <a:cubicBezTo>
                  <a:pt x="26238" y="19693"/>
                  <a:pt x="26214" y="19721"/>
                  <a:pt x="26190" y="19749"/>
                </a:cubicBezTo>
                <a:cubicBezTo>
                  <a:pt x="26085" y="19697"/>
                  <a:pt x="25978" y="19642"/>
                  <a:pt x="25875" y="19587"/>
                </a:cubicBezTo>
                <a:cubicBezTo>
                  <a:pt x="25895" y="19585"/>
                  <a:pt x="25917" y="19581"/>
                  <a:pt x="25939" y="19576"/>
                </a:cubicBezTo>
                <a:cubicBezTo>
                  <a:pt x="26022" y="19563"/>
                  <a:pt x="26108" y="19549"/>
                  <a:pt x="26190" y="19529"/>
                </a:cubicBezTo>
                <a:cubicBezTo>
                  <a:pt x="26267" y="19510"/>
                  <a:pt x="26345" y="19490"/>
                  <a:pt x="26422" y="19468"/>
                </a:cubicBezTo>
                <a:close/>
                <a:moveTo>
                  <a:pt x="18607" y="16638"/>
                </a:moveTo>
                <a:cubicBezTo>
                  <a:pt x="18655" y="16710"/>
                  <a:pt x="18702" y="16783"/>
                  <a:pt x="18754" y="16852"/>
                </a:cubicBezTo>
                <a:cubicBezTo>
                  <a:pt x="18803" y="16920"/>
                  <a:pt x="18853" y="16986"/>
                  <a:pt x="18905" y="17052"/>
                </a:cubicBezTo>
                <a:cubicBezTo>
                  <a:pt x="18932" y="17084"/>
                  <a:pt x="18959" y="17116"/>
                  <a:pt x="18985" y="17148"/>
                </a:cubicBezTo>
                <a:cubicBezTo>
                  <a:pt x="19116" y="17307"/>
                  <a:pt x="19262" y="17454"/>
                  <a:pt x="19410" y="17597"/>
                </a:cubicBezTo>
                <a:cubicBezTo>
                  <a:pt x="19592" y="17773"/>
                  <a:pt x="19792" y="17931"/>
                  <a:pt x="19994" y="18082"/>
                </a:cubicBezTo>
                <a:cubicBezTo>
                  <a:pt x="20064" y="18134"/>
                  <a:pt x="20138" y="18185"/>
                  <a:pt x="20209" y="18232"/>
                </a:cubicBezTo>
                <a:cubicBezTo>
                  <a:pt x="20313" y="18300"/>
                  <a:pt x="20418" y="18367"/>
                  <a:pt x="20527" y="18429"/>
                </a:cubicBezTo>
                <a:cubicBezTo>
                  <a:pt x="20601" y="18469"/>
                  <a:pt x="20678" y="18514"/>
                  <a:pt x="20753" y="18551"/>
                </a:cubicBezTo>
                <a:cubicBezTo>
                  <a:pt x="20860" y="18605"/>
                  <a:pt x="20969" y="18661"/>
                  <a:pt x="21080" y="18707"/>
                </a:cubicBezTo>
                <a:cubicBezTo>
                  <a:pt x="21281" y="18790"/>
                  <a:pt x="21485" y="18867"/>
                  <a:pt x="21695" y="18926"/>
                </a:cubicBezTo>
                <a:cubicBezTo>
                  <a:pt x="21952" y="18999"/>
                  <a:pt x="22210" y="19066"/>
                  <a:pt x="22473" y="19112"/>
                </a:cubicBezTo>
                <a:cubicBezTo>
                  <a:pt x="22597" y="19134"/>
                  <a:pt x="22721" y="19155"/>
                  <a:pt x="22846" y="19172"/>
                </a:cubicBezTo>
                <a:cubicBezTo>
                  <a:pt x="22803" y="19205"/>
                  <a:pt x="22759" y="19237"/>
                  <a:pt x="22715" y="19268"/>
                </a:cubicBezTo>
                <a:cubicBezTo>
                  <a:pt x="22536" y="19395"/>
                  <a:pt x="22355" y="19520"/>
                  <a:pt x="22168" y="19633"/>
                </a:cubicBezTo>
                <a:cubicBezTo>
                  <a:pt x="22090" y="19680"/>
                  <a:pt x="22013" y="19727"/>
                  <a:pt x="21934" y="19772"/>
                </a:cubicBezTo>
                <a:cubicBezTo>
                  <a:pt x="21932" y="19773"/>
                  <a:pt x="21931" y="19774"/>
                  <a:pt x="21929" y="19775"/>
                </a:cubicBezTo>
                <a:cubicBezTo>
                  <a:pt x="21876" y="19765"/>
                  <a:pt x="21822" y="19754"/>
                  <a:pt x="21768" y="19744"/>
                </a:cubicBezTo>
                <a:cubicBezTo>
                  <a:pt x="21598" y="19706"/>
                  <a:pt x="21429" y="19667"/>
                  <a:pt x="21261" y="19617"/>
                </a:cubicBezTo>
                <a:cubicBezTo>
                  <a:pt x="21145" y="19582"/>
                  <a:pt x="21029" y="19545"/>
                  <a:pt x="20915" y="19505"/>
                </a:cubicBezTo>
                <a:cubicBezTo>
                  <a:pt x="20802" y="19462"/>
                  <a:pt x="20688" y="19421"/>
                  <a:pt x="20579" y="19372"/>
                </a:cubicBezTo>
                <a:cubicBezTo>
                  <a:pt x="20502" y="19339"/>
                  <a:pt x="20426" y="19304"/>
                  <a:pt x="20351" y="19267"/>
                </a:cubicBezTo>
                <a:cubicBezTo>
                  <a:pt x="20317" y="19249"/>
                  <a:pt x="20282" y="19231"/>
                  <a:pt x="20246" y="19213"/>
                </a:cubicBezTo>
                <a:cubicBezTo>
                  <a:pt x="20136" y="19154"/>
                  <a:pt x="20028" y="19094"/>
                  <a:pt x="19924" y="19025"/>
                </a:cubicBezTo>
                <a:cubicBezTo>
                  <a:pt x="19852" y="18978"/>
                  <a:pt x="19782" y="18931"/>
                  <a:pt x="19714" y="18881"/>
                </a:cubicBezTo>
                <a:cubicBezTo>
                  <a:pt x="19623" y="18814"/>
                  <a:pt x="19522" y="18740"/>
                  <a:pt x="19427" y="18658"/>
                </a:cubicBezTo>
                <a:cubicBezTo>
                  <a:pt x="19367" y="18609"/>
                  <a:pt x="19308" y="18557"/>
                  <a:pt x="19252" y="18504"/>
                </a:cubicBezTo>
                <a:cubicBezTo>
                  <a:pt x="19104" y="18365"/>
                  <a:pt x="18960" y="18222"/>
                  <a:pt x="18823" y="18073"/>
                </a:cubicBezTo>
                <a:cubicBezTo>
                  <a:pt x="18765" y="18009"/>
                  <a:pt x="18707" y="17946"/>
                  <a:pt x="18649" y="17881"/>
                </a:cubicBezTo>
                <a:cubicBezTo>
                  <a:pt x="18592" y="17815"/>
                  <a:pt x="18536" y="17750"/>
                  <a:pt x="18482" y="17684"/>
                </a:cubicBezTo>
                <a:cubicBezTo>
                  <a:pt x="18379" y="17558"/>
                  <a:pt x="18273" y="17422"/>
                  <a:pt x="18171" y="17281"/>
                </a:cubicBezTo>
                <a:cubicBezTo>
                  <a:pt x="18119" y="17210"/>
                  <a:pt x="18067" y="17139"/>
                  <a:pt x="18017" y="17066"/>
                </a:cubicBezTo>
                <a:cubicBezTo>
                  <a:pt x="17990" y="17027"/>
                  <a:pt x="17962" y="16985"/>
                  <a:pt x="17935" y="16945"/>
                </a:cubicBezTo>
                <a:cubicBezTo>
                  <a:pt x="18036" y="16902"/>
                  <a:pt x="18136" y="16858"/>
                  <a:pt x="18236" y="16813"/>
                </a:cubicBezTo>
                <a:cubicBezTo>
                  <a:pt x="18359" y="16755"/>
                  <a:pt x="18484" y="16699"/>
                  <a:pt x="18607" y="16638"/>
                </a:cubicBezTo>
                <a:close/>
                <a:moveTo>
                  <a:pt x="23087" y="19202"/>
                </a:moveTo>
                <a:cubicBezTo>
                  <a:pt x="23143" y="19209"/>
                  <a:pt x="23201" y="19215"/>
                  <a:pt x="23258" y="19220"/>
                </a:cubicBezTo>
                <a:cubicBezTo>
                  <a:pt x="23387" y="19230"/>
                  <a:pt x="23518" y="19240"/>
                  <a:pt x="23648" y="19247"/>
                </a:cubicBezTo>
                <a:cubicBezTo>
                  <a:pt x="23671" y="19260"/>
                  <a:pt x="23694" y="19272"/>
                  <a:pt x="23717" y="19282"/>
                </a:cubicBezTo>
                <a:cubicBezTo>
                  <a:pt x="23831" y="19335"/>
                  <a:pt x="23945" y="19387"/>
                  <a:pt x="24065" y="19424"/>
                </a:cubicBezTo>
                <a:cubicBezTo>
                  <a:pt x="24110" y="19439"/>
                  <a:pt x="24156" y="19454"/>
                  <a:pt x="24202" y="19467"/>
                </a:cubicBezTo>
                <a:cubicBezTo>
                  <a:pt x="24242" y="19506"/>
                  <a:pt x="24282" y="19545"/>
                  <a:pt x="24322" y="19583"/>
                </a:cubicBezTo>
                <a:cubicBezTo>
                  <a:pt x="24213" y="19616"/>
                  <a:pt x="24103" y="19647"/>
                  <a:pt x="23993" y="19673"/>
                </a:cubicBezTo>
                <a:cubicBezTo>
                  <a:pt x="23884" y="19700"/>
                  <a:pt x="23773" y="19727"/>
                  <a:pt x="23663" y="19751"/>
                </a:cubicBezTo>
                <a:cubicBezTo>
                  <a:pt x="23520" y="19782"/>
                  <a:pt x="23376" y="19813"/>
                  <a:pt x="23231" y="19839"/>
                </a:cubicBezTo>
                <a:cubicBezTo>
                  <a:pt x="23160" y="19851"/>
                  <a:pt x="23087" y="19863"/>
                  <a:pt x="23015" y="19873"/>
                </a:cubicBezTo>
                <a:cubicBezTo>
                  <a:pt x="22966" y="19879"/>
                  <a:pt x="22917" y="19885"/>
                  <a:pt x="22869" y="19888"/>
                </a:cubicBezTo>
                <a:cubicBezTo>
                  <a:pt x="22832" y="19887"/>
                  <a:pt x="22794" y="19887"/>
                  <a:pt x="22757" y="19886"/>
                </a:cubicBezTo>
                <a:cubicBezTo>
                  <a:pt x="22670" y="19881"/>
                  <a:pt x="22575" y="19872"/>
                  <a:pt x="22479" y="19859"/>
                </a:cubicBezTo>
                <a:cubicBezTo>
                  <a:pt x="22384" y="19848"/>
                  <a:pt x="22289" y="19835"/>
                  <a:pt x="22193" y="19821"/>
                </a:cubicBezTo>
                <a:cubicBezTo>
                  <a:pt x="22191" y="19820"/>
                  <a:pt x="22188" y="19820"/>
                  <a:pt x="22186" y="19820"/>
                </a:cubicBezTo>
                <a:cubicBezTo>
                  <a:pt x="22246" y="19784"/>
                  <a:pt x="22305" y="19747"/>
                  <a:pt x="22363" y="19709"/>
                </a:cubicBezTo>
                <a:cubicBezTo>
                  <a:pt x="22551" y="19588"/>
                  <a:pt x="22738" y="19463"/>
                  <a:pt x="22917" y="19331"/>
                </a:cubicBezTo>
                <a:lnTo>
                  <a:pt x="22918" y="19331"/>
                </a:lnTo>
                <a:cubicBezTo>
                  <a:pt x="22975" y="19288"/>
                  <a:pt x="23030" y="19245"/>
                  <a:pt x="23087" y="19202"/>
                </a:cubicBezTo>
                <a:close/>
                <a:moveTo>
                  <a:pt x="25573" y="19618"/>
                </a:moveTo>
                <a:cubicBezTo>
                  <a:pt x="25737" y="19710"/>
                  <a:pt x="25903" y="19799"/>
                  <a:pt x="26071" y="19884"/>
                </a:cubicBezTo>
                <a:cubicBezTo>
                  <a:pt x="26048" y="19909"/>
                  <a:pt x="26023" y="19934"/>
                  <a:pt x="26000" y="19960"/>
                </a:cubicBezTo>
                <a:cubicBezTo>
                  <a:pt x="25947" y="19944"/>
                  <a:pt x="25895" y="19926"/>
                  <a:pt x="25843" y="19909"/>
                </a:cubicBezTo>
                <a:cubicBezTo>
                  <a:pt x="25754" y="19879"/>
                  <a:pt x="25665" y="19848"/>
                  <a:pt x="25578" y="19816"/>
                </a:cubicBezTo>
                <a:lnTo>
                  <a:pt x="25578" y="19816"/>
                </a:lnTo>
                <a:cubicBezTo>
                  <a:pt x="25581" y="19817"/>
                  <a:pt x="25585" y="19818"/>
                  <a:pt x="25588" y="19819"/>
                </a:cubicBezTo>
                <a:cubicBezTo>
                  <a:pt x="25470" y="19774"/>
                  <a:pt x="25351" y="19729"/>
                  <a:pt x="25235" y="19680"/>
                </a:cubicBezTo>
                <a:cubicBezTo>
                  <a:pt x="25303" y="19662"/>
                  <a:pt x="25370" y="19643"/>
                  <a:pt x="25438" y="19624"/>
                </a:cubicBezTo>
                <a:cubicBezTo>
                  <a:pt x="25483" y="19623"/>
                  <a:pt x="25528" y="19622"/>
                  <a:pt x="25573" y="19618"/>
                </a:cubicBezTo>
                <a:close/>
                <a:moveTo>
                  <a:pt x="26232" y="19962"/>
                </a:moveTo>
                <a:cubicBezTo>
                  <a:pt x="26357" y="20022"/>
                  <a:pt x="26483" y="20081"/>
                  <a:pt x="26611" y="20135"/>
                </a:cubicBezTo>
                <a:cubicBezTo>
                  <a:pt x="26489" y="20104"/>
                  <a:pt x="26369" y="20072"/>
                  <a:pt x="26248" y="20036"/>
                </a:cubicBezTo>
                <a:cubicBezTo>
                  <a:pt x="26227" y="20029"/>
                  <a:pt x="26205" y="20022"/>
                  <a:pt x="26183" y="20016"/>
                </a:cubicBezTo>
                <a:cubicBezTo>
                  <a:pt x="26199" y="19998"/>
                  <a:pt x="26216" y="19981"/>
                  <a:pt x="26232" y="19962"/>
                </a:cubicBezTo>
                <a:close/>
                <a:moveTo>
                  <a:pt x="27243" y="19186"/>
                </a:moveTo>
                <a:cubicBezTo>
                  <a:pt x="27254" y="19251"/>
                  <a:pt x="27267" y="19317"/>
                  <a:pt x="27282" y="19379"/>
                </a:cubicBezTo>
                <a:cubicBezTo>
                  <a:pt x="27302" y="19464"/>
                  <a:pt x="27324" y="19549"/>
                  <a:pt x="27347" y="19633"/>
                </a:cubicBezTo>
                <a:cubicBezTo>
                  <a:pt x="27360" y="19671"/>
                  <a:pt x="27371" y="19709"/>
                  <a:pt x="27383" y="19747"/>
                </a:cubicBezTo>
                <a:cubicBezTo>
                  <a:pt x="27406" y="19824"/>
                  <a:pt x="27436" y="19908"/>
                  <a:pt x="27468" y="19981"/>
                </a:cubicBezTo>
                <a:cubicBezTo>
                  <a:pt x="27499" y="20051"/>
                  <a:pt x="27535" y="20135"/>
                  <a:pt x="27572" y="20202"/>
                </a:cubicBezTo>
                <a:cubicBezTo>
                  <a:pt x="27600" y="20249"/>
                  <a:pt x="27626" y="20296"/>
                  <a:pt x="27654" y="20342"/>
                </a:cubicBezTo>
                <a:cubicBezTo>
                  <a:pt x="27615" y="20329"/>
                  <a:pt x="27574" y="20316"/>
                  <a:pt x="27535" y="20303"/>
                </a:cubicBezTo>
                <a:cubicBezTo>
                  <a:pt x="27409" y="20260"/>
                  <a:pt x="27285" y="20216"/>
                  <a:pt x="27160" y="20171"/>
                </a:cubicBezTo>
                <a:cubicBezTo>
                  <a:pt x="26917" y="20078"/>
                  <a:pt x="26676" y="19978"/>
                  <a:pt x="26440" y="19869"/>
                </a:cubicBezTo>
                <a:cubicBezTo>
                  <a:pt x="26411" y="19855"/>
                  <a:pt x="26381" y="19841"/>
                  <a:pt x="26353" y="19827"/>
                </a:cubicBezTo>
                <a:cubicBezTo>
                  <a:pt x="26394" y="19779"/>
                  <a:pt x="26436" y="19729"/>
                  <a:pt x="26476" y="19678"/>
                </a:cubicBezTo>
                <a:cubicBezTo>
                  <a:pt x="26555" y="19580"/>
                  <a:pt x="26632" y="19481"/>
                  <a:pt x="26708" y="19379"/>
                </a:cubicBezTo>
                <a:cubicBezTo>
                  <a:pt x="26811" y="19344"/>
                  <a:pt x="26913" y="19309"/>
                  <a:pt x="27014" y="19272"/>
                </a:cubicBezTo>
                <a:cubicBezTo>
                  <a:pt x="27091" y="19244"/>
                  <a:pt x="27167" y="19216"/>
                  <a:pt x="27243" y="19186"/>
                </a:cubicBezTo>
                <a:close/>
                <a:moveTo>
                  <a:pt x="24955" y="19752"/>
                </a:moveTo>
                <a:cubicBezTo>
                  <a:pt x="25057" y="19797"/>
                  <a:pt x="25160" y="19840"/>
                  <a:pt x="25262" y="19880"/>
                </a:cubicBezTo>
                <a:cubicBezTo>
                  <a:pt x="25461" y="19959"/>
                  <a:pt x="25662" y="20034"/>
                  <a:pt x="25865" y="20101"/>
                </a:cubicBezTo>
                <a:cubicBezTo>
                  <a:pt x="25841" y="20124"/>
                  <a:pt x="25817" y="20148"/>
                  <a:pt x="25793" y="20172"/>
                </a:cubicBezTo>
                <a:cubicBezTo>
                  <a:pt x="25759" y="20204"/>
                  <a:pt x="25726" y="20236"/>
                  <a:pt x="25692" y="20267"/>
                </a:cubicBezTo>
                <a:cubicBezTo>
                  <a:pt x="25654" y="20304"/>
                  <a:pt x="25614" y="20339"/>
                  <a:pt x="25572" y="20373"/>
                </a:cubicBezTo>
                <a:cubicBezTo>
                  <a:pt x="25559" y="20365"/>
                  <a:pt x="25547" y="20356"/>
                  <a:pt x="25533" y="20348"/>
                </a:cubicBezTo>
                <a:cubicBezTo>
                  <a:pt x="25462" y="20301"/>
                  <a:pt x="25392" y="20252"/>
                  <a:pt x="25323" y="20201"/>
                </a:cubicBezTo>
                <a:cubicBezTo>
                  <a:pt x="25192" y="20105"/>
                  <a:pt x="25055" y="20003"/>
                  <a:pt x="24923" y="19892"/>
                </a:cubicBezTo>
                <a:cubicBezTo>
                  <a:pt x="24884" y="19858"/>
                  <a:pt x="24843" y="19824"/>
                  <a:pt x="24804" y="19789"/>
                </a:cubicBezTo>
                <a:cubicBezTo>
                  <a:pt x="24854" y="19777"/>
                  <a:pt x="24904" y="19765"/>
                  <a:pt x="24955" y="19752"/>
                </a:cubicBezTo>
                <a:close/>
                <a:moveTo>
                  <a:pt x="35933" y="18232"/>
                </a:moveTo>
                <a:lnTo>
                  <a:pt x="35933" y="18232"/>
                </a:lnTo>
                <a:cubicBezTo>
                  <a:pt x="35766" y="18418"/>
                  <a:pt x="35598" y="18602"/>
                  <a:pt x="35423" y="18781"/>
                </a:cubicBezTo>
                <a:cubicBezTo>
                  <a:pt x="35346" y="18847"/>
                  <a:pt x="35268" y="18912"/>
                  <a:pt x="35190" y="18977"/>
                </a:cubicBezTo>
                <a:cubicBezTo>
                  <a:pt x="34994" y="19138"/>
                  <a:pt x="34796" y="19296"/>
                  <a:pt x="34595" y="19452"/>
                </a:cubicBezTo>
                <a:cubicBezTo>
                  <a:pt x="34455" y="19523"/>
                  <a:pt x="34311" y="19592"/>
                  <a:pt x="34167" y="19655"/>
                </a:cubicBezTo>
                <a:cubicBezTo>
                  <a:pt x="34049" y="19707"/>
                  <a:pt x="33931" y="19760"/>
                  <a:pt x="33811" y="19806"/>
                </a:cubicBezTo>
                <a:cubicBezTo>
                  <a:pt x="33735" y="19837"/>
                  <a:pt x="33659" y="19866"/>
                  <a:pt x="33582" y="19894"/>
                </a:cubicBezTo>
                <a:cubicBezTo>
                  <a:pt x="33342" y="19981"/>
                  <a:pt x="33101" y="20060"/>
                  <a:pt x="32855" y="20130"/>
                </a:cubicBezTo>
                <a:cubicBezTo>
                  <a:pt x="32734" y="20163"/>
                  <a:pt x="32612" y="20198"/>
                  <a:pt x="32489" y="20227"/>
                </a:cubicBezTo>
                <a:cubicBezTo>
                  <a:pt x="32407" y="20247"/>
                  <a:pt x="32324" y="20267"/>
                  <a:pt x="32241" y="20284"/>
                </a:cubicBezTo>
                <a:cubicBezTo>
                  <a:pt x="31996" y="20338"/>
                  <a:pt x="31749" y="20386"/>
                  <a:pt x="31499" y="20423"/>
                </a:cubicBezTo>
                <a:cubicBezTo>
                  <a:pt x="31374" y="20441"/>
                  <a:pt x="31248" y="20460"/>
                  <a:pt x="31121" y="20474"/>
                </a:cubicBezTo>
                <a:cubicBezTo>
                  <a:pt x="30995" y="20486"/>
                  <a:pt x="30870" y="20498"/>
                  <a:pt x="30744" y="20507"/>
                </a:cubicBezTo>
                <a:cubicBezTo>
                  <a:pt x="30467" y="20528"/>
                  <a:pt x="30188" y="20542"/>
                  <a:pt x="29908" y="20542"/>
                </a:cubicBezTo>
                <a:cubicBezTo>
                  <a:pt x="29888" y="20542"/>
                  <a:pt x="29867" y="20542"/>
                  <a:pt x="29847" y="20542"/>
                </a:cubicBezTo>
                <a:cubicBezTo>
                  <a:pt x="29671" y="20541"/>
                  <a:pt x="29495" y="20538"/>
                  <a:pt x="29319" y="20529"/>
                </a:cubicBezTo>
                <a:cubicBezTo>
                  <a:pt x="29190" y="20522"/>
                  <a:pt x="29061" y="20514"/>
                  <a:pt x="28931" y="20506"/>
                </a:cubicBezTo>
                <a:cubicBezTo>
                  <a:pt x="28624" y="20483"/>
                  <a:pt x="28317" y="20454"/>
                  <a:pt x="28013" y="20410"/>
                </a:cubicBezTo>
                <a:cubicBezTo>
                  <a:pt x="27975" y="20406"/>
                  <a:pt x="27938" y="20400"/>
                  <a:pt x="27901" y="20395"/>
                </a:cubicBezTo>
                <a:cubicBezTo>
                  <a:pt x="27879" y="20365"/>
                  <a:pt x="27857" y="20334"/>
                  <a:pt x="27836" y="20303"/>
                </a:cubicBezTo>
                <a:cubicBezTo>
                  <a:pt x="27816" y="20271"/>
                  <a:pt x="27794" y="20238"/>
                  <a:pt x="27773" y="20205"/>
                </a:cubicBezTo>
                <a:cubicBezTo>
                  <a:pt x="27734" y="20141"/>
                  <a:pt x="27698" y="20075"/>
                  <a:pt x="27666" y="20008"/>
                </a:cubicBezTo>
                <a:cubicBezTo>
                  <a:pt x="27636" y="19948"/>
                  <a:pt x="27604" y="19877"/>
                  <a:pt x="27577" y="19803"/>
                </a:cubicBezTo>
                <a:cubicBezTo>
                  <a:pt x="27563" y="19766"/>
                  <a:pt x="27549" y="19729"/>
                  <a:pt x="27535" y="19691"/>
                </a:cubicBezTo>
                <a:cubicBezTo>
                  <a:pt x="27512" y="19626"/>
                  <a:pt x="27489" y="19549"/>
                  <a:pt x="27468" y="19471"/>
                </a:cubicBezTo>
                <a:cubicBezTo>
                  <a:pt x="27447" y="19396"/>
                  <a:pt x="27430" y="19321"/>
                  <a:pt x="27414" y="19245"/>
                </a:cubicBezTo>
                <a:lnTo>
                  <a:pt x="27414" y="19245"/>
                </a:lnTo>
                <a:cubicBezTo>
                  <a:pt x="27548" y="19306"/>
                  <a:pt x="27684" y="19364"/>
                  <a:pt x="27823" y="19415"/>
                </a:cubicBezTo>
                <a:cubicBezTo>
                  <a:pt x="28069" y="19505"/>
                  <a:pt x="28319" y="19586"/>
                  <a:pt x="28573" y="19648"/>
                </a:cubicBezTo>
                <a:cubicBezTo>
                  <a:pt x="28790" y="19701"/>
                  <a:pt x="29007" y="19752"/>
                  <a:pt x="29229" y="19789"/>
                </a:cubicBezTo>
                <a:cubicBezTo>
                  <a:pt x="29490" y="19833"/>
                  <a:pt x="29755" y="19871"/>
                  <a:pt x="30019" y="19888"/>
                </a:cubicBezTo>
                <a:cubicBezTo>
                  <a:pt x="30230" y="19903"/>
                  <a:pt x="30441" y="19912"/>
                  <a:pt x="30652" y="19912"/>
                </a:cubicBezTo>
                <a:cubicBezTo>
                  <a:pt x="30709" y="19912"/>
                  <a:pt x="30766" y="19912"/>
                  <a:pt x="30823" y="19910"/>
                </a:cubicBezTo>
                <a:cubicBezTo>
                  <a:pt x="31051" y="19903"/>
                  <a:pt x="31280" y="19891"/>
                  <a:pt x="31508" y="19864"/>
                </a:cubicBezTo>
                <a:cubicBezTo>
                  <a:pt x="31773" y="19833"/>
                  <a:pt x="32038" y="19794"/>
                  <a:pt x="32300" y="19742"/>
                </a:cubicBezTo>
                <a:cubicBezTo>
                  <a:pt x="32573" y="19689"/>
                  <a:pt x="32845" y="19626"/>
                  <a:pt x="33112" y="19546"/>
                </a:cubicBezTo>
                <a:cubicBezTo>
                  <a:pt x="33336" y="19478"/>
                  <a:pt x="33560" y="19407"/>
                  <a:pt x="33778" y="19322"/>
                </a:cubicBezTo>
                <a:cubicBezTo>
                  <a:pt x="34254" y="19140"/>
                  <a:pt x="34721" y="18936"/>
                  <a:pt x="35166" y="18687"/>
                </a:cubicBezTo>
                <a:cubicBezTo>
                  <a:pt x="35328" y="18597"/>
                  <a:pt x="35488" y="18506"/>
                  <a:pt x="35645" y="18409"/>
                </a:cubicBezTo>
                <a:cubicBezTo>
                  <a:pt x="35741" y="18350"/>
                  <a:pt x="35837" y="18291"/>
                  <a:pt x="35933" y="18232"/>
                </a:cubicBezTo>
                <a:close/>
                <a:moveTo>
                  <a:pt x="35055" y="300"/>
                </a:moveTo>
                <a:cubicBezTo>
                  <a:pt x="35188" y="301"/>
                  <a:pt x="35319" y="302"/>
                  <a:pt x="35451" y="308"/>
                </a:cubicBezTo>
                <a:cubicBezTo>
                  <a:pt x="35582" y="313"/>
                  <a:pt x="35713" y="320"/>
                  <a:pt x="35844" y="330"/>
                </a:cubicBezTo>
                <a:cubicBezTo>
                  <a:pt x="36055" y="347"/>
                  <a:pt x="36273" y="368"/>
                  <a:pt x="36492" y="400"/>
                </a:cubicBezTo>
                <a:cubicBezTo>
                  <a:pt x="36621" y="419"/>
                  <a:pt x="36750" y="437"/>
                  <a:pt x="36878" y="462"/>
                </a:cubicBezTo>
                <a:cubicBezTo>
                  <a:pt x="36964" y="479"/>
                  <a:pt x="37049" y="496"/>
                  <a:pt x="37134" y="514"/>
                </a:cubicBezTo>
                <a:cubicBezTo>
                  <a:pt x="37380" y="569"/>
                  <a:pt x="37635" y="631"/>
                  <a:pt x="37885" y="708"/>
                </a:cubicBezTo>
                <a:cubicBezTo>
                  <a:pt x="38011" y="747"/>
                  <a:pt x="38138" y="785"/>
                  <a:pt x="38262" y="826"/>
                </a:cubicBezTo>
                <a:cubicBezTo>
                  <a:pt x="38344" y="854"/>
                  <a:pt x="38425" y="882"/>
                  <a:pt x="38506" y="912"/>
                </a:cubicBezTo>
                <a:cubicBezTo>
                  <a:pt x="38749" y="1002"/>
                  <a:pt x="38992" y="1096"/>
                  <a:pt x="39227" y="1206"/>
                </a:cubicBezTo>
                <a:cubicBezTo>
                  <a:pt x="39349" y="1262"/>
                  <a:pt x="39469" y="1318"/>
                  <a:pt x="39586" y="1378"/>
                </a:cubicBezTo>
                <a:cubicBezTo>
                  <a:pt x="39666" y="1419"/>
                  <a:pt x="39746" y="1460"/>
                  <a:pt x="39824" y="1502"/>
                </a:cubicBezTo>
                <a:cubicBezTo>
                  <a:pt x="40013" y="1606"/>
                  <a:pt x="40207" y="1715"/>
                  <a:pt x="40394" y="1833"/>
                </a:cubicBezTo>
                <a:cubicBezTo>
                  <a:pt x="40506" y="1905"/>
                  <a:pt x="40619" y="1976"/>
                  <a:pt x="40730" y="2053"/>
                </a:cubicBezTo>
                <a:cubicBezTo>
                  <a:pt x="40800" y="2100"/>
                  <a:pt x="40871" y="2150"/>
                  <a:pt x="40941" y="2199"/>
                </a:cubicBezTo>
                <a:cubicBezTo>
                  <a:pt x="41118" y="2327"/>
                  <a:pt x="41293" y="2458"/>
                  <a:pt x="41462" y="2597"/>
                </a:cubicBezTo>
                <a:cubicBezTo>
                  <a:pt x="41563" y="2681"/>
                  <a:pt x="41664" y="2764"/>
                  <a:pt x="41762" y="2852"/>
                </a:cubicBezTo>
                <a:cubicBezTo>
                  <a:pt x="41828" y="2909"/>
                  <a:pt x="41894" y="2968"/>
                  <a:pt x="41957" y="3028"/>
                </a:cubicBezTo>
                <a:cubicBezTo>
                  <a:pt x="42147" y="3206"/>
                  <a:pt x="42330" y="3390"/>
                  <a:pt x="42506" y="3583"/>
                </a:cubicBezTo>
                <a:cubicBezTo>
                  <a:pt x="42678" y="3772"/>
                  <a:pt x="42845" y="3965"/>
                  <a:pt x="43009" y="4161"/>
                </a:cubicBezTo>
                <a:cubicBezTo>
                  <a:pt x="43170" y="4359"/>
                  <a:pt x="43327" y="4557"/>
                  <a:pt x="43473" y="4764"/>
                </a:cubicBezTo>
                <a:cubicBezTo>
                  <a:pt x="43547" y="4868"/>
                  <a:pt x="43622" y="4972"/>
                  <a:pt x="43692" y="5078"/>
                </a:cubicBezTo>
                <a:cubicBezTo>
                  <a:pt x="43739" y="5147"/>
                  <a:pt x="43784" y="5217"/>
                  <a:pt x="43829" y="5287"/>
                </a:cubicBezTo>
                <a:cubicBezTo>
                  <a:pt x="43830" y="5288"/>
                  <a:pt x="43830" y="5289"/>
                  <a:pt x="43831" y="5291"/>
                </a:cubicBezTo>
                <a:cubicBezTo>
                  <a:pt x="43917" y="5429"/>
                  <a:pt x="44005" y="5570"/>
                  <a:pt x="44084" y="5716"/>
                </a:cubicBezTo>
                <a:cubicBezTo>
                  <a:pt x="44171" y="5875"/>
                  <a:pt x="44253" y="6035"/>
                  <a:pt x="44331" y="6198"/>
                </a:cubicBezTo>
                <a:cubicBezTo>
                  <a:pt x="44406" y="6356"/>
                  <a:pt x="44485" y="6526"/>
                  <a:pt x="44554" y="6699"/>
                </a:cubicBezTo>
                <a:cubicBezTo>
                  <a:pt x="44590" y="6786"/>
                  <a:pt x="44624" y="6874"/>
                  <a:pt x="44656" y="6962"/>
                </a:cubicBezTo>
                <a:cubicBezTo>
                  <a:pt x="44687" y="7048"/>
                  <a:pt x="44718" y="7136"/>
                  <a:pt x="44746" y="7224"/>
                </a:cubicBezTo>
                <a:cubicBezTo>
                  <a:pt x="44800" y="7392"/>
                  <a:pt x="44855" y="7569"/>
                  <a:pt x="44897" y="7750"/>
                </a:cubicBezTo>
                <a:cubicBezTo>
                  <a:pt x="44930" y="7882"/>
                  <a:pt x="44958" y="8014"/>
                  <a:pt x="44985" y="8146"/>
                </a:cubicBezTo>
                <a:cubicBezTo>
                  <a:pt x="45018" y="8324"/>
                  <a:pt x="45049" y="8502"/>
                  <a:pt x="45069" y="8682"/>
                </a:cubicBezTo>
                <a:cubicBezTo>
                  <a:pt x="45085" y="8820"/>
                  <a:pt x="45098" y="8957"/>
                  <a:pt x="45110" y="9094"/>
                </a:cubicBezTo>
                <a:cubicBezTo>
                  <a:pt x="45120" y="9269"/>
                  <a:pt x="45131" y="9451"/>
                  <a:pt x="45128" y="9634"/>
                </a:cubicBezTo>
                <a:cubicBezTo>
                  <a:pt x="45128" y="9724"/>
                  <a:pt x="45127" y="9814"/>
                  <a:pt x="45124" y="9904"/>
                </a:cubicBezTo>
                <a:cubicBezTo>
                  <a:pt x="45106" y="9914"/>
                  <a:pt x="45089" y="9925"/>
                  <a:pt x="45073" y="9935"/>
                </a:cubicBezTo>
                <a:cubicBezTo>
                  <a:pt x="44963" y="10004"/>
                  <a:pt x="44851" y="10074"/>
                  <a:pt x="44753" y="10158"/>
                </a:cubicBezTo>
                <a:cubicBezTo>
                  <a:pt x="44688" y="10213"/>
                  <a:pt x="44624" y="10268"/>
                  <a:pt x="44564" y="10328"/>
                </a:cubicBezTo>
                <a:cubicBezTo>
                  <a:pt x="44505" y="10384"/>
                  <a:pt x="44448" y="10443"/>
                  <a:pt x="44394" y="10503"/>
                </a:cubicBezTo>
                <a:cubicBezTo>
                  <a:pt x="44367" y="10533"/>
                  <a:pt x="44341" y="10565"/>
                  <a:pt x="44314" y="10595"/>
                </a:cubicBezTo>
                <a:cubicBezTo>
                  <a:pt x="44286" y="10629"/>
                  <a:pt x="44259" y="10663"/>
                  <a:pt x="44230" y="10696"/>
                </a:cubicBezTo>
                <a:cubicBezTo>
                  <a:pt x="44206" y="10729"/>
                  <a:pt x="44180" y="10761"/>
                  <a:pt x="44156" y="10793"/>
                </a:cubicBezTo>
                <a:cubicBezTo>
                  <a:pt x="44106" y="10862"/>
                  <a:pt x="44055" y="10932"/>
                  <a:pt x="44010" y="11005"/>
                </a:cubicBezTo>
                <a:cubicBezTo>
                  <a:pt x="43946" y="11110"/>
                  <a:pt x="43881" y="11214"/>
                  <a:pt x="43822" y="11323"/>
                </a:cubicBezTo>
                <a:cubicBezTo>
                  <a:pt x="43782" y="11399"/>
                  <a:pt x="43739" y="11477"/>
                  <a:pt x="43702" y="11555"/>
                </a:cubicBezTo>
                <a:cubicBezTo>
                  <a:pt x="43648" y="11673"/>
                  <a:pt x="43593" y="11790"/>
                  <a:pt x="43546" y="11910"/>
                </a:cubicBezTo>
                <a:cubicBezTo>
                  <a:pt x="43449" y="12154"/>
                  <a:pt x="43357" y="12399"/>
                  <a:pt x="43282" y="12651"/>
                </a:cubicBezTo>
                <a:cubicBezTo>
                  <a:pt x="43208" y="12900"/>
                  <a:pt x="43139" y="13148"/>
                  <a:pt x="43072" y="13397"/>
                </a:cubicBezTo>
                <a:cubicBezTo>
                  <a:pt x="43005" y="13644"/>
                  <a:pt x="42940" y="13893"/>
                  <a:pt x="42867" y="14139"/>
                </a:cubicBezTo>
                <a:cubicBezTo>
                  <a:pt x="42791" y="14394"/>
                  <a:pt x="42716" y="14650"/>
                  <a:pt x="42641" y="14905"/>
                </a:cubicBezTo>
                <a:cubicBezTo>
                  <a:pt x="42572" y="15112"/>
                  <a:pt x="42503" y="15319"/>
                  <a:pt x="42424" y="15521"/>
                </a:cubicBezTo>
                <a:cubicBezTo>
                  <a:pt x="42376" y="15644"/>
                  <a:pt x="42329" y="15768"/>
                  <a:pt x="42276" y="15888"/>
                </a:cubicBezTo>
                <a:cubicBezTo>
                  <a:pt x="42239" y="15972"/>
                  <a:pt x="42202" y="16054"/>
                  <a:pt x="42164" y="16138"/>
                </a:cubicBezTo>
                <a:cubicBezTo>
                  <a:pt x="42067" y="16341"/>
                  <a:pt x="41968" y="16543"/>
                  <a:pt x="41858" y="16738"/>
                </a:cubicBezTo>
                <a:cubicBezTo>
                  <a:pt x="41819" y="16810"/>
                  <a:pt x="41779" y="16880"/>
                  <a:pt x="41738" y="16951"/>
                </a:cubicBezTo>
                <a:cubicBezTo>
                  <a:pt x="41732" y="16955"/>
                  <a:pt x="41727" y="16960"/>
                  <a:pt x="41723" y="16966"/>
                </a:cubicBezTo>
                <a:cubicBezTo>
                  <a:pt x="41628" y="17058"/>
                  <a:pt x="41533" y="17150"/>
                  <a:pt x="41436" y="17242"/>
                </a:cubicBezTo>
                <a:cubicBezTo>
                  <a:pt x="41204" y="17459"/>
                  <a:pt x="40968" y="17673"/>
                  <a:pt x="40723" y="17875"/>
                </a:cubicBezTo>
                <a:cubicBezTo>
                  <a:pt x="40583" y="17991"/>
                  <a:pt x="40442" y="18105"/>
                  <a:pt x="40298" y="18216"/>
                </a:cubicBezTo>
                <a:cubicBezTo>
                  <a:pt x="40190" y="18298"/>
                  <a:pt x="40081" y="18379"/>
                  <a:pt x="39970" y="18459"/>
                </a:cubicBezTo>
                <a:cubicBezTo>
                  <a:pt x="39704" y="18647"/>
                  <a:pt x="39436" y="18832"/>
                  <a:pt x="39158" y="19001"/>
                </a:cubicBezTo>
                <a:cubicBezTo>
                  <a:pt x="39039" y="19075"/>
                  <a:pt x="38919" y="19149"/>
                  <a:pt x="38798" y="19219"/>
                </a:cubicBezTo>
                <a:cubicBezTo>
                  <a:pt x="38679" y="19288"/>
                  <a:pt x="38559" y="19355"/>
                  <a:pt x="38439" y="19421"/>
                </a:cubicBezTo>
                <a:cubicBezTo>
                  <a:pt x="38194" y="19550"/>
                  <a:pt x="37948" y="19675"/>
                  <a:pt x="37695" y="19789"/>
                </a:cubicBezTo>
                <a:cubicBezTo>
                  <a:pt x="37571" y="19844"/>
                  <a:pt x="37448" y="19900"/>
                  <a:pt x="37323" y="19951"/>
                </a:cubicBezTo>
                <a:cubicBezTo>
                  <a:pt x="37198" y="20001"/>
                  <a:pt x="37074" y="20051"/>
                  <a:pt x="36949" y="20100"/>
                </a:cubicBezTo>
                <a:cubicBezTo>
                  <a:pt x="36780" y="20161"/>
                  <a:pt x="36612" y="20221"/>
                  <a:pt x="36441" y="20275"/>
                </a:cubicBezTo>
                <a:cubicBezTo>
                  <a:pt x="36310" y="20316"/>
                  <a:pt x="36181" y="20358"/>
                  <a:pt x="36050" y="20394"/>
                </a:cubicBezTo>
                <a:cubicBezTo>
                  <a:pt x="35789" y="20467"/>
                  <a:pt x="35526" y="20532"/>
                  <a:pt x="35262" y="20592"/>
                </a:cubicBezTo>
                <a:cubicBezTo>
                  <a:pt x="35053" y="20637"/>
                  <a:pt x="34831" y="20685"/>
                  <a:pt x="34608" y="20723"/>
                </a:cubicBezTo>
                <a:cubicBezTo>
                  <a:pt x="34429" y="20754"/>
                  <a:pt x="34249" y="20783"/>
                  <a:pt x="34069" y="20811"/>
                </a:cubicBezTo>
                <a:cubicBezTo>
                  <a:pt x="33844" y="20846"/>
                  <a:pt x="33617" y="20878"/>
                  <a:pt x="33391" y="20901"/>
                </a:cubicBezTo>
                <a:cubicBezTo>
                  <a:pt x="33209" y="20921"/>
                  <a:pt x="33027" y="20937"/>
                  <a:pt x="32846" y="20950"/>
                </a:cubicBezTo>
                <a:cubicBezTo>
                  <a:pt x="32840" y="20950"/>
                  <a:pt x="32824" y="20951"/>
                  <a:pt x="32808" y="20952"/>
                </a:cubicBezTo>
                <a:cubicBezTo>
                  <a:pt x="32822" y="20945"/>
                  <a:pt x="32837" y="20937"/>
                  <a:pt x="32851" y="20930"/>
                </a:cubicBezTo>
                <a:cubicBezTo>
                  <a:pt x="33041" y="20831"/>
                  <a:pt x="33230" y="20728"/>
                  <a:pt x="33413" y="20615"/>
                </a:cubicBezTo>
                <a:cubicBezTo>
                  <a:pt x="33521" y="20548"/>
                  <a:pt x="33630" y="20482"/>
                  <a:pt x="33735" y="20410"/>
                </a:cubicBezTo>
                <a:cubicBezTo>
                  <a:pt x="33840" y="20340"/>
                  <a:pt x="33945" y="20268"/>
                  <a:pt x="34048" y="20194"/>
                </a:cubicBezTo>
                <a:cubicBezTo>
                  <a:pt x="34227" y="20068"/>
                  <a:pt x="34404" y="19937"/>
                  <a:pt x="34573" y="19797"/>
                </a:cubicBezTo>
                <a:cubicBezTo>
                  <a:pt x="34718" y="19678"/>
                  <a:pt x="34861" y="19556"/>
                  <a:pt x="35001" y="19430"/>
                </a:cubicBezTo>
                <a:cubicBezTo>
                  <a:pt x="35203" y="19322"/>
                  <a:pt x="35405" y="19212"/>
                  <a:pt x="35599" y="19089"/>
                </a:cubicBezTo>
                <a:cubicBezTo>
                  <a:pt x="35709" y="19021"/>
                  <a:pt x="35818" y="18952"/>
                  <a:pt x="35925" y="18879"/>
                </a:cubicBezTo>
                <a:cubicBezTo>
                  <a:pt x="36032" y="18806"/>
                  <a:pt x="36138" y="18732"/>
                  <a:pt x="36244" y="18657"/>
                </a:cubicBezTo>
                <a:cubicBezTo>
                  <a:pt x="36423" y="18530"/>
                  <a:pt x="36599" y="18399"/>
                  <a:pt x="36771" y="18260"/>
                </a:cubicBezTo>
                <a:cubicBezTo>
                  <a:pt x="36973" y="18097"/>
                  <a:pt x="37174" y="17934"/>
                  <a:pt x="37368" y="17762"/>
                </a:cubicBezTo>
                <a:cubicBezTo>
                  <a:pt x="37568" y="17584"/>
                  <a:pt x="37764" y="17404"/>
                  <a:pt x="37951" y="17215"/>
                </a:cubicBezTo>
                <a:cubicBezTo>
                  <a:pt x="38141" y="17023"/>
                  <a:pt x="38329" y="16828"/>
                  <a:pt x="38506" y="16625"/>
                </a:cubicBezTo>
                <a:cubicBezTo>
                  <a:pt x="38833" y="16250"/>
                  <a:pt x="39141" y="15858"/>
                  <a:pt x="39421" y="15446"/>
                </a:cubicBezTo>
                <a:cubicBezTo>
                  <a:pt x="39717" y="15012"/>
                  <a:pt x="39996" y="14562"/>
                  <a:pt x="40228" y="14090"/>
                </a:cubicBezTo>
                <a:cubicBezTo>
                  <a:pt x="40327" y="13891"/>
                  <a:pt x="40422" y="13692"/>
                  <a:pt x="40507" y="13486"/>
                </a:cubicBezTo>
                <a:cubicBezTo>
                  <a:pt x="40567" y="13342"/>
                  <a:pt x="40626" y="13196"/>
                  <a:pt x="40681" y="13050"/>
                </a:cubicBezTo>
                <a:cubicBezTo>
                  <a:pt x="40768" y="12869"/>
                  <a:pt x="40853" y="12688"/>
                  <a:pt x="40931" y="12505"/>
                </a:cubicBezTo>
                <a:cubicBezTo>
                  <a:pt x="40983" y="12381"/>
                  <a:pt x="41034" y="12259"/>
                  <a:pt x="41081" y="12133"/>
                </a:cubicBezTo>
                <a:cubicBezTo>
                  <a:pt x="41129" y="12002"/>
                  <a:pt x="41177" y="11871"/>
                  <a:pt x="41222" y="11739"/>
                </a:cubicBezTo>
                <a:cubicBezTo>
                  <a:pt x="41268" y="11603"/>
                  <a:pt x="41310" y="11464"/>
                  <a:pt x="41349" y="11326"/>
                </a:cubicBezTo>
                <a:cubicBezTo>
                  <a:pt x="41386" y="11192"/>
                  <a:pt x="41423" y="11056"/>
                  <a:pt x="41453" y="10920"/>
                </a:cubicBezTo>
                <a:cubicBezTo>
                  <a:pt x="41473" y="10824"/>
                  <a:pt x="41495" y="10732"/>
                  <a:pt x="41513" y="10636"/>
                </a:cubicBezTo>
                <a:cubicBezTo>
                  <a:pt x="41538" y="10499"/>
                  <a:pt x="41565" y="10362"/>
                  <a:pt x="41583" y="10225"/>
                </a:cubicBezTo>
                <a:cubicBezTo>
                  <a:pt x="41597" y="10133"/>
                  <a:pt x="41608" y="10040"/>
                  <a:pt x="41618" y="9947"/>
                </a:cubicBezTo>
                <a:cubicBezTo>
                  <a:pt x="41621" y="9901"/>
                  <a:pt x="41625" y="9854"/>
                  <a:pt x="41628" y="9808"/>
                </a:cubicBezTo>
                <a:cubicBezTo>
                  <a:pt x="41632" y="9757"/>
                  <a:pt x="41634" y="9708"/>
                  <a:pt x="41635" y="9658"/>
                </a:cubicBezTo>
                <a:cubicBezTo>
                  <a:pt x="41635" y="9612"/>
                  <a:pt x="41636" y="9566"/>
                  <a:pt x="41636" y="9519"/>
                </a:cubicBezTo>
                <a:cubicBezTo>
                  <a:pt x="41633" y="9427"/>
                  <a:pt x="41630" y="9338"/>
                  <a:pt x="41621" y="9246"/>
                </a:cubicBezTo>
                <a:cubicBezTo>
                  <a:pt x="41614" y="9161"/>
                  <a:pt x="41604" y="9077"/>
                  <a:pt x="41591" y="8993"/>
                </a:cubicBezTo>
                <a:cubicBezTo>
                  <a:pt x="41584" y="8950"/>
                  <a:pt x="41576" y="8909"/>
                  <a:pt x="41569" y="8867"/>
                </a:cubicBezTo>
                <a:cubicBezTo>
                  <a:pt x="41560" y="8821"/>
                  <a:pt x="41551" y="8776"/>
                  <a:pt x="41539" y="8731"/>
                </a:cubicBezTo>
                <a:cubicBezTo>
                  <a:pt x="41528" y="8687"/>
                  <a:pt x="41515" y="8643"/>
                  <a:pt x="41501" y="8599"/>
                </a:cubicBezTo>
                <a:cubicBezTo>
                  <a:pt x="41472" y="8518"/>
                  <a:pt x="41446" y="8436"/>
                  <a:pt x="41404" y="8360"/>
                </a:cubicBezTo>
                <a:cubicBezTo>
                  <a:pt x="41362" y="8283"/>
                  <a:pt x="41323" y="8205"/>
                  <a:pt x="41271" y="8133"/>
                </a:cubicBezTo>
                <a:cubicBezTo>
                  <a:pt x="41241" y="8091"/>
                  <a:pt x="41212" y="8048"/>
                  <a:pt x="41181" y="8008"/>
                </a:cubicBezTo>
                <a:cubicBezTo>
                  <a:pt x="41141" y="7784"/>
                  <a:pt x="41096" y="7560"/>
                  <a:pt x="41037" y="7339"/>
                </a:cubicBezTo>
                <a:cubicBezTo>
                  <a:pt x="40974" y="7106"/>
                  <a:pt x="40910" y="6874"/>
                  <a:pt x="40830" y="6646"/>
                </a:cubicBezTo>
                <a:cubicBezTo>
                  <a:pt x="40723" y="6335"/>
                  <a:pt x="40604" y="6025"/>
                  <a:pt x="40463" y="5726"/>
                </a:cubicBezTo>
                <a:cubicBezTo>
                  <a:pt x="40369" y="5526"/>
                  <a:pt x="40271" y="5328"/>
                  <a:pt x="40163" y="5135"/>
                </a:cubicBezTo>
                <a:cubicBezTo>
                  <a:pt x="40054" y="4945"/>
                  <a:pt x="39943" y="4757"/>
                  <a:pt x="39824" y="4575"/>
                </a:cubicBezTo>
                <a:cubicBezTo>
                  <a:pt x="39682" y="4358"/>
                  <a:pt x="39538" y="4144"/>
                  <a:pt x="39382" y="3938"/>
                </a:cubicBezTo>
                <a:cubicBezTo>
                  <a:pt x="39223" y="3729"/>
                  <a:pt x="39060" y="3523"/>
                  <a:pt x="38887" y="3325"/>
                </a:cubicBezTo>
                <a:cubicBezTo>
                  <a:pt x="38704" y="3117"/>
                  <a:pt x="38518" y="2911"/>
                  <a:pt x="38321" y="2717"/>
                </a:cubicBezTo>
                <a:cubicBezTo>
                  <a:pt x="38161" y="2562"/>
                  <a:pt x="38001" y="2411"/>
                  <a:pt x="37831" y="2267"/>
                </a:cubicBezTo>
                <a:cubicBezTo>
                  <a:pt x="37669" y="2132"/>
                  <a:pt x="37507" y="1999"/>
                  <a:pt x="37335" y="1878"/>
                </a:cubicBezTo>
                <a:cubicBezTo>
                  <a:pt x="37086" y="1702"/>
                  <a:pt x="36831" y="1534"/>
                  <a:pt x="36564" y="1387"/>
                </a:cubicBezTo>
                <a:cubicBezTo>
                  <a:pt x="36363" y="1278"/>
                  <a:pt x="36160" y="1170"/>
                  <a:pt x="35951" y="1078"/>
                </a:cubicBezTo>
                <a:cubicBezTo>
                  <a:pt x="35742" y="986"/>
                  <a:pt x="35532" y="897"/>
                  <a:pt x="35317" y="822"/>
                </a:cubicBezTo>
                <a:cubicBezTo>
                  <a:pt x="35061" y="732"/>
                  <a:pt x="34802" y="650"/>
                  <a:pt x="34538" y="587"/>
                </a:cubicBezTo>
                <a:cubicBezTo>
                  <a:pt x="34263" y="524"/>
                  <a:pt x="33986" y="466"/>
                  <a:pt x="33706" y="428"/>
                </a:cubicBezTo>
                <a:cubicBezTo>
                  <a:pt x="33650" y="420"/>
                  <a:pt x="33593" y="413"/>
                  <a:pt x="33538" y="406"/>
                </a:cubicBezTo>
                <a:cubicBezTo>
                  <a:pt x="33647" y="390"/>
                  <a:pt x="33757" y="376"/>
                  <a:pt x="33867" y="364"/>
                </a:cubicBezTo>
                <a:cubicBezTo>
                  <a:pt x="34000" y="350"/>
                  <a:pt x="34132" y="338"/>
                  <a:pt x="34266" y="327"/>
                </a:cubicBezTo>
                <a:cubicBezTo>
                  <a:pt x="34513" y="312"/>
                  <a:pt x="34761" y="300"/>
                  <a:pt x="35009" y="300"/>
                </a:cubicBezTo>
                <a:close/>
                <a:moveTo>
                  <a:pt x="33981" y="19911"/>
                </a:moveTo>
                <a:cubicBezTo>
                  <a:pt x="33713" y="20102"/>
                  <a:pt x="33444" y="20290"/>
                  <a:pt x="33164" y="20461"/>
                </a:cubicBezTo>
                <a:cubicBezTo>
                  <a:pt x="33024" y="20547"/>
                  <a:pt x="32884" y="20631"/>
                  <a:pt x="32741" y="20712"/>
                </a:cubicBezTo>
                <a:cubicBezTo>
                  <a:pt x="32601" y="20790"/>
                  <a:pt x="32460" y="20868"/>
                  <a:pt x="32318" y="20945"/>
                </a:cubicBezTo>
                <a:lnTo>
                  <a:pt x="32316" y="20946"/>
                </a:lnTo>
                <a:cubicBezTo>
                  <a:pt x="32314" y="20947"/>
                  <a:pt x="32312" y="20948"/>
                  <a:pt x="32311" y="20948"/>
                </a:cubicBezTo>
                <a:cubicBezTo>
                  <a:pt x="32295" y="20958"/>
                  <a:pt x="32275" y="20968"/>
                  <a:pt x="32256" y="20977"/>
                </a:cubicBezTo>
                <a:cubicBezTo>
                  <a:pt x="32151" y="20979"/>
                  <a:pt x="32047" y="20981"/>
                  <a:pt x="31942" y="20981"/>
                </a:cubicBezTo>
                <a:cubicBezTo>
                  <a:pt x="31884" y="20981"/>
                  <a:pt x="31827" y="20980"/>
                  <a:pt x="31770" y="20980"/>
                </a:cubicBezTo>
                <a:cubicBezTo>
                  <a:pt x="31587" y="20977"/>
                  <a:pt x="31406" y="20974"/>
                  <a:pt x="31223" y="20963"/>
                </a:cubicBezTo>
                <a:cubicBezTo>
                  <a:pt x="31090" y="20956"/>
                  <a:pt x="30954" y="20948"/>
                  <a:pt x="30820" y="20939"/>
                </a:cubicBezTo>
                <a:cubicBezTo>
                  <a:pt x="30460" y="20910"/>
                  <a:pt x="30100" y="20874"/>
                  <a:pt x="29743" y="20820"/>
                </a:cubicBezTo>
                <a:cubicBezTo>
                  <a:pt x="29566" y="20794"/>
                  <a:pt x="29389" y="20765"/>
                  <a:pt x="29213" y="20731"/>
                </a:cubicBezTo>
                <a:cubicBezTo>
                  <a:pt x="29175" y="20724"/>
                  <a:pt x="29138" y="20716"/>
                  <a:pt x="29100" y="20709"/>
                </a:cubicBezTo>
                <a:lnTo>
                  <a:pt x="29100" y="20709"/>
                </a:lnTo>
                <a:cubicBezTo>
                  <a:pt x="29324" y="20721"/>
                  <a:pt x="29550" y="20729"/>
                  <a:pt x="29775" y="20729"/>
                </a:cubicBezTo>
                <a:cubicBezTo>
                  <a:pt x="29843" y="20729"/>
                  <a:pt x="29911" y="20728"/>
                  <a:pt x="29979" y="20727"/>
                </a:cubicBezTo>
                <a:cubicBezTo>
                  <a:pt x="30199" y="20721"/>
                  <a:pt x="30417" y="20712"/>
                  <a:pt x="30637" y="20693"/>
                </a:cubicBezTo>
                <a:cubicBezTo>
                  <a:pt x="30890" y="20671"/>
                  <a:pt x="31143" y="20645"/>
                  <a:pt x="31396" y="20611"/>
                </a:cubicBezTo>
                <a:cubicBezTo>
                  <a:pt x="31648" y="20577"/>
                  <a:pt x="31901" y="20538"/>
                  <a:pt x="32151" y="20485"/>
                </a:cubicBezTo>
                <a:cubicBezTo>
                  <a:pt x="32402" y="20432"/>
                  <a:pt x="32654" y="20376"/>
                  <a:pt x="32900" y="20302"/>
                </a:cubicBezTo>
                <a:cubicBezTo>
                  <a:pt x="33107" y="20240"/>
                  <a:pt x="33311" y="20174"/>
                  <a:pt x="33513" y="20097"/>
                </a:cubicBezTo>
                <a:cubicBezTo>
                  <a:pt x="33670" y="20037"/>
                  <a:pt x="33826" y="19976"/>
                  <a:pt x="33981" y="19911"/>
                </a:cubicBezTo>
                <a:close/>
                <a:moveTo>
                  <a:pt x="8080" y="16696"/>
                </a:moveTo>
                <a:cubicBezTo>
                  <a:pt x="8104" y="16714"/>
                  <a:pt x="8127" y="16731"/>
                  <a:pt x="8150" y="16748"/>
                </a:cubicBezTo>
                <a:cubicBezTo>
                  <a:pt x="8330" y="16882"/>
                  <a:pt x="8525" y="16994"/>
                  <a:pt x="8721" y="17101"/>
                </a:cubicBezTo>
                <a:cubicBezTo>
                  <a:pt x="8801" y="17143"/>
                  <a:pt x="8888" y="17186"/>
                  <a:pt x="8971" y="17222"/>
                </a:cubicBezTo>
                <a:cubicBezTo>
                  <a:pt x="9056" y="17258"/>
                  <a:pt x="9138" y="17295"/>
                  <a:pt x="9226" y="17325"/>
                </a:cubicBezTo>
                <a:cubicBezTo>
                  <a:pt x="9284" y="17343"/>
                  <a:pt x="9341" y="17363"/>
                  <a:pt x="9398" y="17381"/>
                </a:cubicBezTo>
                <a:cubicBezTo>
                  <a:pt x="9584" y="17534"/>
                  <a:pt x="9772" y="17683"/>
                  <a:pt x="9966" y="17824"/>
                </a:cubicBezTo>
                <a:cubicBezTo>
                  <a:pt x="10173" y="17976"/>
                  <a:pt x="10382" y="18128"/>
                  <a:pt x="10598" y="18268"/>
                </a:cubicBezTo>
                <a:cubicBezTo>
                  <a:pt x="10738" y="18357"/>
                  <a:pt x="10879" y="18446"/>
                  <a:pt x="11023" y="18527"/>
                </a:cubicBezTo>
                <a:cubicBezTo>
                  <a:pt x="11096" y="18566"/>
                  <a:pt x="11182" y="18616"/>
                  <a:pt x="11257" y="18650"/>
                </a:cubicBezTo>
                <a:cubicBezTo>
                  <a:pt x="11377" y="18707"/>
                  <a:pt x="11497" y="18760"/>
                  <a:pt x="11621" y="18804"/>
                </a:cubicBezTo>
                <a:cubicBezTo>
                  <a:pt x="11742" y="18848"/>
                  <a:pt x="11865" y="18893"/>
                  <a:pt x="11989" y="18923"/>
                </a:cubicBezTo>
                <a:cubicBezTo>
                  <a:pt x="12119" y="18954"/>
                  <a:pt x="12248" y="18985"/>
                  <a:pt x="12381" y="19006"/>
                </a:cubicBezTo>
                <a:cubicBezTo>
                  <a:pt x="12462" y="19019"/>
                  <a:pt x="12544" y="19031"/>
                  <a:pt x="12626" y="19041"/>
                </a:cubicBezTo>
                <a:cubicBezTo>
                  <a:pt x="12668" y="19105"/>
                  <a:pt x="12712" y="19169"/>
                  <a:pt x="12757" y="19232"/>
                </a:cubicBezTo>
                <a:cubicBezTo>
                  <a:pt x="12837" y="19343"/>
                  <a:pt x="12916" y="19454"/>
                  <a:pt x="13001" y="19561"/>
                </a:cubicBezTo>
                <a:cubicBezTo>
                  <a:pt x="13136" y="19730"/>
                  <a:pt x="13276" y="19896"/>
                  <a:pt x="13425" y="20055"/>
                </a:cubicBezTo>
                <a:cubicBezTo>
                  <a:pt x="13568" y="20208"/>
                  <a:pt x="13715" y="20358"/>
                  <a:pt x="13871" y="20499"/>
                </a:cubicBezTo>
                <a:cubicBezTo>
                  <a:pt x="14051" y="20664"/>
                  <a:pt x="14237" y="20825"/>
                  <a:pt x="14433" y="20971"/>
                </a:cubicBezTo>
                <a:cubicBezTo>
                  <a:pt x="14528" y="21042"/>
                  <a:pt x="14623" y="21111"/>
                  <a:pt x="14720" y="21179"/>
                </a:cubicBezTo>
                <a:cubicBezTo>
                  <a:pt x="14513" y="21132"/>
                  <a:pt x="14306" y="21079"/>
                  <a:pt x="14104" y="21013"/>
                </a:cubicBezTo>
                <a:cubicBezTo>
                  <a:pt x="13925" y="20955"/>
                  <a:pt x="13747" y="20893"/>
                  <a:pt x="13570" y="20829"/>
                </a:cubicBezTo>
                <a:cubicBezTo>
                  <a:pt x="13361" y="20751"/>
                  <a:pt x="13142" y="20667"/>
                  <a:pt x="12924" y="20580"/>
                </a:cubicBezTo>
                <a:cubicBezTo>
                  <a:pt x="12747" y="20510"/>
                  <a:pt x="12571" y="20440"/>
                  <a:pt x="12396" y="20365"/>
                </a:cubicBezTo>
                <a:cubicBezTo>
                  <a:pt x="12226" y="20294"/>
                  <a:pt x="12055" y="20220"/>
                  <a:pt x="11889" y="20140"/>
                </a:cubicBezTo>
                <a:cubicBezTo>
                  <a:pt x="11737" y="20068"/>
                  <a:pt x="11588" y="19993"/>
                  <a:pt x="11439" y="19915"/>
                </a:cubicBezTo>
                <a:cubicBezTo>
                  <a:pt x="11291" y="19835"/>
                  <a:pt x="11143" y="19753"/>
                  <a:pt x="11001" y="19663"/>
                </a:cubicBezTo>
                <a:cubicBezTo>
                  <a:pt x="10930" y="19620"/>
                  <a:pt x="10861" y="19575"/>
                  <a:pt x="10793" y="19528"/>
                </a:cubicBezTo>
                <a:cubicBezTo>
                  <a:pt x="10726" y="19483"/>
                  <a:pt x="10659" y="19437"/>
                  <a:pt x="10593" y="19389"/>
                </a:cubicBezTo>
                <a:cubicBezTo>
                  <a:pt x="10402" y="19252"/>
                  <a:pt x="10205" y="19104"/>
                  <a:pt x="10016" y="18946"/>
                </a:cubicBezTo>
                <a:cubicBezTo>
                  <a:pt x="9860" y="18815"/>
                  <a:pt x="9706" y="18680"/>
                  <a:pt x="9556" y="18541"/>
                </a:cubicBezTo>
                <a:cubicBezTo>
                  <a:pt x="9411" y="18402"/>
                  <a:pt x="9266" y="18261"/>
                  <a:pt x="9131" y="18112"/>
                </a:cubicBezTo>
                <a:cubicBezTo>
                  <a:pt x="9023" y="17993"/>
                  <a:pt x="8917" y="17873"/>
                  <a:pt x="8813" y="17750"/>
                </a:cubicBezTo>
                <a:cubicBezTo>
                  <a:pt x="8710" y="17624"/>
                  <a:pt x="8608" y="17497"/>
                  <a:pt x="8514" y="17365"/>
                </a:cubicBezTo>
                <a:cubicBezTo>
                  <a:pt x="8465" y="17298"/>
                  <a:pt x="8418" y="17230"/>
                  <a:pt x="8371" y="17162"/>
                </a:cubicBezTo>
                <a:cubicBezTo>
                  <a:pt x="8321" y="17089"/>
                  <a:pt x="8273" y="17015"/>
                  <a:pt x="8227" y="16941"/>
                </a:cubicBezTo>
                <a:cubicBezTo>
                  <a:pt x="8181" y="16866"/>
                  <a:pt x="8130" y="16782"/>
                  <a:pt x="8080" y="16696"/>
                </a:cubicBezTo>
                <a:close/>
                <a:moveTo>
                  <a:pt x="17066" y="17261"/>
                </a:moveTo>
                <a:cubicBezTo>
                  <a:pt x="17204" y="17439"/>
                  <a:pt x="17349" y="17613"/>
                  <a:pt x="17505" y="17777"/>
                </a:cubicBezTo>
                <a:cubicBezTo>
                  <a:pt x="17657" y="17938"/>
                  <a:pt x="17812" y="18095"/>
                  <a:pt x="17976" y="18244"/>
                </a:cubicBezTo>
                <a:cubicBezTo>
                  <a:pt x="18164" y="18414"/>
                  <a:pt x="18357" y="18576"/>
                  <a:pt x="18559" y="18730"/>
                </a:cubicBezTo>
                <a:cubicBezTo>
                  <a:pt x="18628" y="18782"/>
                  <a:pt x="18695" y="18835"/>
                  <a:pt x="18767" y="18885"/>
                </a:cubicBezTo>
                <a:cubicBezTo>
                  <a:pt x="18868" y="18955"/>
                  <a:pt x="18971" y="19028"/>
                  <a:pt x="19080" y="19088"/>
                </a:cubicBezTo>
                <a:cubicBezTo>
                  <a:pt x="19194" y="19150"/>
                  <a:pt x="19307" y="19212"/>
                  <a:pt x="19425" y="19266"/>
                </a:cubicBezTo>
                <a:cubicBezTo>
                  <a:pt x="19541" y="19319"/>
                  <a:pt x="19656" y="19372"/>
                  <a:pt x="19773" y="19419"/>
                </a:cubicBezTo>
                <a:cubicBezTo>
                  <a:pt x="19974" y="19500"/>
                  <a:pt x="20176" y="19580"/>
                  <a:pt x="20382" y="19646"/>
                </a:cubicBezTo>
                <a:cubicBezTo>
                  <a:pt x="20780" y="19773"/>
                  <a:pt x="21181" y="19881"/>
                  <a:pt x="21589" y="19960"/>
                </a:cubicBezTo>
                <a:cubicBezTo>
                  <a:pt x="21199" y="20161"/>
                  <a:pt x="20795" y="20335"/>
                  <a:pt x="20382" y="20491"/>
                </a:cubicBezTo>
                <a:cubicBezTo>
                  <a:pt x="20009" y="20626"/>
                  <a:pt x="19628" y="20747"/>
                  <a:pt x="19245" y="20851"/>
                </a:cubicBezTo>
                <a:cubicBezTo>
                  <a:pt x="18841" y="20959"/>
                  <a:pt x="18434" y="21059"/>
                  <a:pt x="18025" y="21148"/>
                </a:cubicBezTo>
                <a:cubicBezTo>
                  <a:pt x="17798" y="21196"/>
                  <a:pt x="17570" y="21241"/>
                  <a:pt x="17342" y="21272"/>
                </a:cubicBezTo>
                <a:cubicBezTo>
                  <a:pt x="17251" y="21286"/>
                  <a:pt x="17158" y="21297"/>
                  <a:pt x="17067" y="21308"/>
                </a:cubicBezTo>
                <a:cubicBezTo>
                  <a:pt x="16975" y="21318"/>
                  <a:pt x="16883" y="21327"/>
                  <a:pt x="16791" y="21334"/>
                </a:cubicBezTo>
                <a:cubicBezTo>
                  <a:pt x="16674" y="21342"/>
                  <a:pt x="16551" y="21349"/>
                  <a:pt x="16428" y="21350"/>
                </a:cubicBezTo>
                <a:cubicBezTo>
                  <a:pt x="16389" y="21351"/>
                  <a:pt x="16349" y="21351"/>
                  <a:pt x="16309" y="21351"/>
                </a:cubicBezTo>
                <a:cubicBezTo>
                  <a:pt x="16270" y="21351"/>
                  <a:pt x="16230" y="21351"/>
                  <a:pt x="16191" y="21350"/>
                </a:cubicBezTo>
                <a:cubicBezTo>
                  <a:pt x="16035" y="21347"/>
                  <a:pt x="15879" y="21339"/>
                  <a:pt x="15724" y="21328"/>
                </a:cubicBezTo>
                <a:cubicBezTo>
                  <a:pt x="15567" y="21316"/>
                  <a:pt x="15410" y="21301"/>
                  <a:pt x="15254" y="21276"/>
                </a:cubicBezTo>
                <a:cubicBezTo>
                  <a:pt x="15214" y="21271"/>
                  <a:pt x="15173" y="21265"/>
                  <a:pt x="15134" y="21258"/>
                </a:cubicBezTo>
                <a:cubicBezTo>
                  <a:pt x="14994" y="21171"/>
                  <a:pt x="14859" y="21080"/>
                  <a:pt x="14725" y="20986"/>
                </a:cubicBezTo>
                <a:cubicBezTo>
                  <a:pt x="14591" y="20889"/>
                  <a:pt x="14457" y="20791"/>
                  <a:pt x="14331" y="20685"/>
                </a:cubicBezTo>
                <a:cubicBezTo>
                  <a:pt x="14210" y="20583"/>
                  <a:pt x="14092" y="20478"/>
                  <a:pt x="13976" y="20371"/>
                </a:cubicBezTo>
                <a:cubicBezTo>
                  <a:pt x="13858" y="20258"/>
                  <a:pt x="13741" y="20143"/>
                  <a:pt x="13629" y="20025"/>
                </a:cubicBezTo>
                <a:cubicBezTo>
                  <a:pt x="13513" y="19900"/>
                  <a:pt x="13398" y="19774"/>
                  <a:pt x="13289" y="19646"/>
                </a:cubicBezTo>
                <a:cubicBezTo>
                  <a:pt x="13178" y="19512"/>
                  <a:pt x="13068" y="19377"/>
                  <a:pt x="12966" y="19237"/>
                </a:cubicBezTo>
                <a:cubicBezTo>
                  <a:pt x="12924" y="19179"/>
                  <a:pt x="12882" y="19120"/>
                  <a:pt x="12840" y="19061"/>
                </a:cubicBezTo>
                <a:lnTo>
                  <a:pt x="12840" y="19061"/>
                </a:lnTo>
                <a:cubicBezTo>
                  <a:pt x="12909" y="19066"/>
                  <a:pt x="12977" y="19071"/>
                  <a:pt x="13044" y="19072"/>
                </a:cubicBezTo>
                <a:cubicBezTo>
                  <a:pt x="13083" y="19073"/>
                  <a:pt x="13123" y="19073"/>
                  <a:pt x="13162" y="19073"/>
                </a:cubicBezTo>
                <a:cubicBezTo>
                  <a:pt x="13211" y="19073"/>
                  <a:pt x="13259" y="19073"/>
                  <a:pt x="13308" y="19071"/>
                </a:cubicBezTo>
                <a:cubicBezTo>
                  <a:pt x="13353" y="19068"/>
                  <a:pt x="13398" y="19066"/>
                  <a:pt x="13443" y="19064"/>
                </a:cubicBezTo>
                <a:cubicBezTo>
                  <a:pt x="13536" y="19058"/>
                  <a:pt x="13634" y="19050"/>
                  <a:pt x="13725" y="19037"/>
                </a:cubicBezTo>
                <a:cubicBezTo>
                  <a:pt x="13815" y="19026"/>
                  <a:pt x="13905" y="19012"/>
                  <a:pt x="13994" y="18996"/>
                </a:cubicBezTo>
                <a:cubicBezTo>
                  <a:pt x="14038" y="18986"/>
                  <a:pt x="14082" y="18977"/>
                  <a:pt x="14127" y="18968"/>
                </a:cubicBezTo>
                <a:cubicBezTo>
                  <a:pt x="14218" y="18949"/>
                  <a:pt x="14315" y="18924"/>
                  <a:pt x="14404" y="18895"/>
                </a:cubicBezTo>
                <a:cubicBezTo>
                  <a:pt x="14499" y="18865"/>
                  <a:pt x="14592" y="18837"/>
                  <a:pt x="14686" y="18802"/>
                </a:cubicBezTo>
                <a:cubicBezTo>
                  <a:pt x="14837" y="18743"/>
                  <a:pt x="14988" y="18684"/>
                  <a:pt x="15132" y="18608"/>
                </a:cubicBezTo>
                <a:cubicBezTo>
                  <a:pt x="15208" y="18567"/>
                  <a:pt x="15264" y="18537"/>
                  <a:pt x="15338" y="18494"/>
                </a:cubicBezTo>
                <a:cubicBezTo>
                  <a:pt x="15434" y="18438"/>
                  <a:pt x="15530" y="18380"/>
                  <a:pt x="15622" y="18317"/>
                </a:cubicBezTo>
                <a:cubicBezTo>
                  <a:pt x="15688" y="18270"/>
                  <a:pt x="15748" y="18229"/>
                  <a:pt x="15813" y="18180"/>
                </a:cubicBezTo>
                <a:cubicBezTo>
                  <a:pt x="15926" y="18095"/>
                  <a:pt x="16038" y="18009"/>
                  <a:pt x="16147" y="17919"/>
                </a:cubicBezTo>
                <a:cubicBezTo>
                  <a:pt x="16221" y="17860"/>
                  <a:pt x="16292" y="17798"/>
                  <a:pt x="16361" y="17735"/>
                </a:cubicBezTo>
                <a:cubicBezTo>
                  <a:pt x="16396" y="17703"/>
                  <a:pt x="16432" y="17672"/>
                  <a:pt x="16467" y="17641"/>
                </a:cubicBezTo>
                <a:cubicBezTo>
                  <a:pt x="16581" y="17537"/>
                  <a:pt x="16696" y="17436"/>
                  <a:pt x="16809" y="17332"/>
                </a:cubicBezTo>
                <a:cubicBezTo>
                  <a:pt x="16895" y="17310"/>
                  <a:pt x="16980" y="17287"/>
                  <a:pt x="17066" y="17261"/>
                </a:cubicBezTo>
                <a:close/>
                <a:moveTo>
                  <a:pt x="28124" y="20659"/>
                </a:moveTo>
                <a:cubicBezTo>
                  <a:pt x="28127" y="20660"/>
                  <a:pt x="28131" y="20661"/>
                  <a:pt x="28134" y="20662"/>
                </a:cubicBezTo>
                <a:cubicBezTo>
                  <a:pt x="28614" y="20786"/>
                  <a:pt x="29099" y="20891"/>
                  <a:pt x="29587" y="20968"/>
                </a:cubicBezTo>
                <a:cubicBezTo>
                  <a:pt x="29900" y="21019"/>
                  <a:pt x="30215" y="21063"/>
                  <a:pt x="30532" y="21088"/>
                </a:cubicBezTo>
                <a:cubicBezTo>
                  <a:pt x="30763" y="21107"/>
                  <a:pt x="30993" y="21124"/>
                  <a:pt x="31223" y="21132"/>
                </a:cubicBezTo>
                <a:cubicBezTo>
                  <a:pt x="31432" y="21139"/>
                  <a:pt x="31641" y="21145"/>
                  <a:pt x="31849" y="21145"/>
                </a:cubicBezTo>
                <a:cubicBezTo>
                  <a:pt x="31868" y="21145"/>
                  <a:pt x="31888" y="21145"/>
                  <a:pt x="31907" y="21145"/>
                </a:cubicBezTo>
                <a:lnTo>
                  <a:pt x="31907" y="21145"/>
                </a:lnTo>
                <a:cubicBezTo>
                  <a:pt x="31897" y="21149"/>
                  <a:pt x="31885" y="21153"/>
                  <a:pt x="31874" y="21157"/>
                </a:cubicBezTo>
                <a:cubicBezTo>
                  <a:pt x="31717" y="21213"/>
                  <a:pt x="31560" y="21266"/>
                  <a:pt x="31400" y="21310"/>
                </a:cubicBezTo>
                <a:cubicBezTo>
                  <a:pt x="31308" y="21336"/>
                  <a:pt x="31215" y="21362"/>
                  <a:pt x="31123" y="21384"/>
                </a:cubicBezTo>
                <a:cubicBezTo>
                  <a:pt x="31079" y="21393"/>
                  <a:pt x="31036" y="21402"/>
                  <a:pt x="30993" y="21413"/>
                </a:cubicBezTo>
                <a:lnTo>
                  <a:pt x="30991" y="21413"/>
                </a:lnTo>
                <a:cubicBezTo>
                  <a:pt x="30989" y="21413"/>
                  <a:pt x="30987" y="21414"/>
                  <a:pt x="30984" y="21414"/>
                </a:cubicBezTo>
                <a:cubicBezTo>
                  <a:pt x="30899" y="21431"/>
                  <a:pt x="30809" y="21446"/>
                  <a:pt x="30717" y="21459"/>
                </a:cubicBezTo>
                <a:cubicBezTo>
                  <a:pt x="30624" y="21472"/>
                  <a:pt x="30533" y="21480"/>
                  <a:pt x="30439" y="21485"/>
                </a:cubicBezTo>
                <a:cubicBezTo>
                  <a:pt x="30371" y="21488"/>
                  <a:pt x="30293" y="21489"/>
                  <a:pt x="30213" y="21489"/>
                </a:cubicBezTo>
                <a:cubicBezTo>
                  <a:pt x="30136" y="21488"/>
                  <a:pt x="30057" y="21485"/>
                  <a:pt x="29980" y="21481"/>
                </a:cubicBezTo>
                <a:cubicBezTo>
                  <a:pt x="29857" y="21470"/>
                  <a:pt x="29735" y="21461"/>
                  <a:pt x="29614" y="21440"/>
                </a:cubicBezTo>
                <a:cubicBezTo>
                  <a:pt x="29536" y="21429"/>
                  <a:pt x="29458" y="21414"/>
                  <a:pt x="29382" y="21396"/>
                </a:cubicBezTo>
                <a:cubicBezTo>
                  <a:pt x="29305" y="21379"/>
                  <a:pt x="29228" y="21358"/>
                  <a:pt x="29151" y="21334"/>
                </a:cubicBezTo>
                <a:cubicBezTo>
                  <a:pt x="29114" y="21321"/>
                  <a:pt x="29077" y="21309"/>
                  <a:pt x="29039" y="21296"/>
                </a:cubicBezTo>
                <a:cubicBezTo>
                  <a:pt x="28976" y="21273"/>
                  <a:pt x="28906" y="21242"/>
                  <a:pt x="28837" y="21208"/>
                </a:cubicBezTo>
                <a:cubicBezTo>
                  <a:pt x="28772" y="21176"/>
                  <a:pt x="28701" y="21135"/>
                  <a:pt x="28632" y="21090"/>
                </a:cubicBezTo>
                <a:cubicBezTo>
                  <a:pt x="28599" y="21066"/>
                  <a:pt x="28564" y="21043"/>
                  <a:pt x="28531" y="21020"/>
                </a:cubicBezTo>
                <a:cubicBezTo>
                  <a:pt x="28464" y="20970"/>
                  <a:pt x="28398" y="20918"/>
                  <a:pt x="28335" y="20863"/>
                </a:cubicBezTo>
                <a:cubicBezTo>
                  <a:pt x="28304" y="20835"/>
                  <a:pt x="28274" y="20808"/>
                  <a:pt x="28243" y="20779"/>
                </a:cubicBezTo>
                <a:cubicBezTo>
                  <a:pt x="28203" y="20741"/>
                  <a:pt x="28162" y="20700"/>
                  <a:pt x="28124" y="20659"/>
                </a:cubicBezTo>
                <a:close/>
                <a:moveTo>
                  <a:pt x="24697" y="19916"/>
                </a:moveTo>
                <a:cubicBezTo>
                  <a:pt x="24773" y="19981"/>
                  <a:pt x="24849" y="20044"/>
                  <a:pt x="24929" y="20104"/>
                </a:cubicBezTo>
                <a:cubicBezTo>
                  <a:pt x="25096" y="20234"/>
                  <a:pt x="25267" y="20357"/>
                  <a:pt x="25444" y="20475"/>
                </a:cubicBezTo>
                <a:cubicBezTo>
                  <a:pt x="25425" y="20490"/>
                  <a:pt x="25406" y="20504"/>
                  <a:pt x="25387" y="20519"/>
                </a:cubicBezTo>
                <a:cubicBezTo>
                  <a:pt x="25316" y="20571"/>
                  <a:pt x="25244" y="20620"/>
                  <a:pt x="25171" y="20670"/>
                </a:cubicBezTo>
                <a:cubicBezTo>
                  <a:pt x="25096" y="20722"/>
                  <a:pt x="25020" y="20773"/>
                  <a:pt x="24943" y="20820"/>
                </a:cubicBezTo>
                <a:cubicBezTo>
                  <a:pt x="24826" y="20894"/>
                  <a:pt x="24709" y="20967"/>
                  <a:pt x="24593" y="21041"/>
                </a:cubicBezTo>
                <a:cubicBezTo>
                  <a:pt x="24515" y="21090"/>
                  <a:pt x="24437" y="21140"/>
                  <a:pt x="24359" y="21189"/>
                </a:cubicBezTo>
                <a:cubicBezTo>
                  <a:pt x="24289" y="21231"/>
                  <a:pt x="24217" y="21273"/>
                  <a:pt x="24147" y="21314"/>
                </a:cubicBezTo>
                <a:cubicBezTo>
                  <a:pt x="24040" y="21377"/>
                  <a:pt x="23932" y="21437"/>
                  <a:pt x="23824" y="21496"/>
                </a:cubicBezTo>
                <a:cubicBezTo>
                  <a:pt x="23642" y="21590"/>
                  <a:pt x="23459" y="21682"/>
                  <a:pt x="23268" y="21761"/>
                </a:cubicBezTo>
                <a:cubicBezTo>
                  <a:pt x="23157" y="21808"/>
                  <a:pt x="23045" y="21853"/>
                  <a:pt x="22932" y="21896"/>
                </a:cubicBezTo>
                <a:cubicBezTo>
                  <a:pt x="23041" y="21784"/>
                  <a:pt x="23148" y="21672"/>
                  <a:pt x="23257" y="21559"/>
                </a:cubicBezTo>
                <a:cubicBezTo>
                  <a:pt x="23317" y="21497"/>
                  <a:pt x="23377" y="21436"/>
                  <a:pt x="23436" y="21373"/>
                </a:cubicBezTo>
                <a:cubicBezTo>
                  <a:pt x="23466" y="21342"/>
                  <a:pt x="23496" y="21311"/>
                  <a:pt x="23526" y="21280"/>
                </a:cubicBezTo>
                <a:cubicBezTo>
                  <a:pt x="23587" y="21209"/>
                  <a:pt x="23648" y="21138"/>
                  <a:pt x="23708" y="21067"/>
                </a:cubicBezTo>
                <a:cubicBezTo>
                  <a:pt x="24014" y="20714"/>
                  <a:pt x="24319" y="20359"/>
                  <a:pt x="24624" y="20006"/>
                </a:cubicBezTo>
                <a:cubicBezTo>
                  <a:pt x="24648" y="19976"/>
                  <a:pt x="24672" y="19946"/>
                  <a:pt x="24697" y="19916"/>
                </a:cubicBezTo>
                <a:close/>
                <a:moveTo>
                  <a:pt x="26050" y="20157"/>
                </a:moveTo>
                <a:cubicBezTo>
                  <a:pt x="26327" y="20242"/>
                  <a:pt x="26607" y="20318"/>
                  <a:pt x="26890" y="20381"/>
                </a:cubicBezTo>
                <a:cubicBezTo>
                  <a:pt x="27123" y="20433"/>
                  <a:pt x="27357" y="20482"/>
                  <a:pt x="27593" y="20522"/>
                </a:cubicBezTo>
                <a:cubicBezTo>
                  <a:pt x="27633" y="20529"/>
                  <a:pt x="27674" y="20536"/>
                  <a:pt x="27714" y="20543"/>
                </a:cubicBezTo>
                <a:cubicBezTo>
                  <a:pt x="27750" y="20553"/>
                  <a:pt x="27785" y="20564"/>
                  <a:pt x="27820" y="20574"/>
                </a:cubicBezTo>
                <a:cubicBezTo>
                  <a:pt x="27861" y="20626"/>
                  <a:pt x="27901" y="20677"/>
                  <a:pt x="27945" y="20724"/>
                </a:cubicBezTo>
                <a:cubicBezTo>
                  <a:pt x="28006" y="20790"/>
                  <a:pt x="28067" y="20858"/>
                  <a:pt x="28134" y="20918"/>
                </a:cubicBezTo>
                <a:cubicBezTo>
                  <a:pt x="28198" y="20978"/>
                  <a:pt x="28264" y="21034"/>
                  <a:pt x="28332" y="21088"/>
                </a:cubicBezTo>
                <a:cubicBezTo>
                  <a:pt x="28367" y="21114"/>
                  <a:pt x="28401" y="21139"/>
                  <a:pt x="28435" y="21165"/>
                </a:cubicBezTo>
                <a:cubicBezTo>
                  <a:pt x="28505" y="21217"/>
                  <a:pt x="28581" y="21261"/>
                  <a:pt x="28655" y="21306"/>
                </a:cubicBezTo>
                <a:cubicBezTo>
                  <a:pt x="28694" y="21327"/>
                  <a:pt x="28734" y="21348"/>
                  <a:pt x="28773" y="21369"/>
                </a:cubicBezTo>
                <a:cubicBezTo>
                  <a:pt x="28808" y="21384"/>
                  <a:pt x="28842" y="21400"/>
                  <a:pt x="28877" y="21416"/>
                </a:cubicBezTo>
                <a:cubicBezTo>
                  <a:pt x="28953" y="21447"/>
                  <a:pt x="29029" y="21478"/>
                  <a:pt x="29108" y="21502"/>
                </a:cubicBezTo>
                <a:cubicBezTo>
                  <a:pt x="29190" y="21526"/>
                  <a:pt x="29268" y="21550"/>
                  <a:pt x="29352" y="21567"/>
                </a:cubicBezTo>
                <a:cubicBezTo>
                  <a:pt x="29431" y="21585"/>
                  <a:pt x="29511" y="21601"/>
                  <a:pt x="29592" y="21612"/>
                </a:cubicBezTo>
                <a:cubicBezTo>
                  <a:pt x="29674" y="21625"/>
                  <a:pt x="29755" y="21634"/>
                  <a:pt x="29837" y="21641"/>
                </a:cubicBezTo>
                <a:cubicBezTo>
                  <a:pt x="29920" y="21649"/>
                  <a:pt x="30010" y="21654"/>
                  <a:pt x="30093" y="21656"/>
                </a:cubicBezTo>
                <a:cubicBezTo>
                  <a:pt x="30148" y="21657"/>
                  <a:pt x="30203" y="21658"/>
                  <a:pt x="30258" y="21658"/>
                </a:cubicBezTo>
                <a:cubicBezTo>
                  <a:pt x="30323" y="21658"/>
                  <a:pt x="30387" y="21657"/>
                  <a:pt x="30451" y="21653"/>
                </a:cubicBezTo>
                <a:cubicBezTo>
                  <a:pt x="30547" y="21647"/>
                  <a:pt x="30644" y="21642"/>
                  <a:pt x="30740" y="21630"/>
                </a:cubicBezTo>
                <a:cubicBezTo>
                  <a:pt x="30749" y="21629"/>
                  <a:pt x="30759" y="21627"/>
                  <a:pt x="30770" y="21626"/>
                </a:cubicBezTo>
                <a:lnTo>
                  <a:pt x="30770" y="21626"/>
                </a:lnTo>
                <a:cubicBezTo>
                  <a:pt x="30678" y="21659"/>
                  <a:pt x="30586" y="21691"/>
                  <a:pt x="30494" y="21724"/>
                </a:cubicBezTo>
                <a:cubicBezTo>
                  <a:pt x="30406" y="21756"/>
                  <a:pt x="30317" y="21787"/>
                  <a:pt x="30229" y="21818"/>
                </a:cubicBezTo>
                <a:cubicBezTo>
                  <a:pt x="30147" y="21846"/>
                  <a:pt x="30065" y="21873"/>
                  <a:pt x="29983" y="21901"/>
                </a:cubicBezTo>
                <a:cubicBezTo>
                  <a:pt x="29871" y="21884"/>
                  <a:pt x="29759" y="21866"/>
                  <a:pt x="29648" y="21846"/>
                </a:cubicBezTo>
                <a:cubicBezTo>
                  <a:pt x="29469" y="21813"/>
                  <a:pt x="29293" y="21778"/>
                  <a:pt x="29115" y="21739"/>
                </a:cubicBezTo>
                <a:cubicBezTo>
                  <a:pt x="29111" y="21739"/>
                  <a:pt x="29108" y="21738"/>
                  <a:pt x="29104" y="21737"/>
                </a:cubicBezTo>
                <a:cubicBezTo>
                  <a:pt x="28817" y="21674"/>
                  <a:pt x="28526" y="21609"/>
                  <a:pt x="28240" y="21530"/>
                </a:cubicBezTo>
                <a:cubicBezTo>
                  <a:pt x="28074" y="21485"/>
                  <a:pt x="27909" y="21440"/>
                  <a:pt x="27746" y="21387"/>
                </a:cubicBezTo>
                <a:cubicBezTo>
                  <a:pt x="27625" y="21348"/>
                  <a:pt x="27505" y="21306"/>
                  <a:pt x="27385" y="21264"/>
                </a:cubicBezTo>
                <a:cubicBezTo>
                  <a:pt x="27174" y="21184"/>
                  <a:pt x="26962" y="21101"/>
                  <a:pt x="26757" y="21007"/>
                </a:cubicBezTo>
                <a:cubicBezTo>
                  <a:pt x="26629" y="20948"/>
                  <a:pt x="26500" y="20891"/>
                  <a:pt x="26375" y="20827"/>
                </a:cubicBezTo>
                <a:cubicBezTo>
                  <a:pt x="26303" y="20791"/>
                  <a:pt x="26230" y="20754"/>
                  <a:pt x="26159" y="20716"/>
                </a:cubicBezTo>
                <a:lnTo>
                  <a:pt x="26157" y="20715"/>
                </a:lnTo>
                <a:lnTo>
                  <a:pt x="26156" y="20715"/>
                </a:lnTo>
                <a:cubicBezTo>
                  <a:pt x="26017" y="20639"/>
                  <a:pt x="25876" y="20563"/>
                  <a:pt x="25739" y="20477"/>
                </a:cubicBezTo>
                <a:cubicBezTo>
                  <a:pt x="25735" y="20475"/>
                  <a:pt x="25729" y="20471"/>
                  <a:pt x="25724" y="20469"/>
                </a:cubicBezTo>
                <a:cubicBezTo>
                  <a:pt x="25751" y="20446"/>
                  <a:pt x="25776" y="20423"/>
                  <a:pt x="25802" y="20400"/>
                </a:cubicBezTo>
                <a:cubicBezTo>
                  <a:pt x="25872" y="20338"/>
                  <a:pt x="25944" y="20267"/>
                  <a:pt x="26008" y="20200"/>
                </a:cubicBezTo>
                <a:lnTo>
                  <a:pt x="26010" y="20200"/>
                </a:lnTo>
                <a:cubicBezTo>
                  <a:pt x="26022" y="20186"/>
                  <a:pt x="26036" y="20171"/>
                  <a:pt x="26050" y="20157"/>
                </a:cubicBezTo>
                <a:close/>
                <a:moveTo>
                  <a:pt x="41314" y="17600"/>
                </a:moveTo>
                <a:cubicBezTo>
                  <a:pt x="41301" y="17618"/>
                  <a:pt x="41287" y="17638"/>
                  <a:pt x="41274" y="17656"/>
                </a:cubicBezTo>
                <a:cubicBezTo>
                  <a:pt x="41219" y="17731"/>
                  <a:pt x="41164" y="17805"/>
                  <a:pt x="41107" y="17879"/>
                </a:cubicBezTo>
                <a:cubicBezTo>
                  <a:pt x="41053" y="17951"/>
                  <a:pt x="40996" y="18021"/>
                  <a:pt x="40937" y="18090"/>
                </a:cubicBezTo>
                <a:cubicBezTo>
                  <a:pt x="40853" y="18188"/>
                  <a:pt x="40767" y="18289"/>
                  <a:pt x="40672" y="18384"/>
                </a:cubicBezTo>
                <a:cubicBezTo>
                  <a:pt x="40613" y="18445"/>
                  <a:pt x="40552" y="18505"/>
                  <a:pt x="40491" y="18564"/>
                </a:cubicBezTo>
                <a:cubicBezTo>
                  <a:pt x="40362" y="18678"/>
                  <a:pt x="40235" y="18792"/>
                  <a:pt x="40108" y="18907"/>
                </a:cubicBezTo>
                <a:cubicBezTo>
                  <a:pt x="40043" y="18967"/>
                  <a:pt x="39976" y="19025"/>
                  <a:pt x="39906" y="19080"/>
                </a:cubicBezTo>
                <a:cubicBezTo>
                  <a:pt x="39836" y="19138"/>
                  <a:pt x="39765" y="19195"/>
                  <a:pt x="39695" y="19253"/>
                </a:cubicBezTo>
                <a:cubicBezTo>
                  <a:pt x="39625" y="19311"/>
                  <a:pt x="39554" y="19369"/>
                  <a:pt x="39484" y="19426"/>
                </a:cubicBezTo>
                <a:cubicBezTo>
                  <a:pt x="39413" y="19484"/>
                  <a:pt x="39343" y="19542"/>
                  <a:pt x="39272" y="19600"/>
                </a:cubicBezTo>
                <a:cubicBezTo>
                  <a:pt x="39133" y="19705"/>
                  <a:pt x="38992" y="19809"/>
                  <a:pt x="38850" y="19911"/>
                </a:cubicBezTo>
                <a:cubicBezTo>
                  <a:pt x="38742" y="19988"/>
                  <a:pt x="38636" y="20064"/>
                  <a:pt x="38526" y="20135"/>
                </a:cubicBezTo>
                <a:cubicBezTo>
                  <a:pt x="38452" y="20185"/>
                  <a:pt x="38378" y="20234"/>
                  <a:pt x="38303" y="20281"/>
                </a:cubicBezTo>
                <a:cubicBezTo>
                  <a:pt x="38116" y="20395"/>
                  <a:pt x="37927" y="20504"/>
                  <a:pt x="37734" y="20609"/>
                </a:cubicBezTo>
                <a:cubicBezTo>
                  <a:pt x="37577" y="20693"/>
                  <a:pt x="37419" y="20774"/>
                  <a:pt x="37260" y="20853"/>
                </a:cubicBezTo>
                <a:cubicBezTo>
                  <a:pt x="37143" y="20909"/>
                  <a:pt x="37027" y="20966"/>
                  <a:pt x="36908" y="21018"/>
                </a:cubicBezTo>
                <a:cubicBezTo>
                  <a:pt x="36791" y="21071"/>
                  <a:pt x="36673" y="21125"/>
                  <a:pt x="36554" y="21176"/>
                </a:cubicBezTo>
                <a:cubicBezTo>
                  <a:pt x="36474" y="21209"/>
                  <a:pt x="36395" y="21243"/>
                  <a:pt x="36315" y="21275"/>
                </a:cubicBezTo>
                <a:cubicBezTo>
                  <a:pt x="36274" y="21291"/>
                  <a:pt x="36233" y="21306"/>
                  <a:pt x="36192" y="21321"/>
                </a:cubicBezTo>
                <a:cubicBezTo>
                  <a:pt x="35855" y="21443"/>
                  <a:pt x="35515" y="21549"/>
                  <a:pt x="35172" y="21647"/>
                </a:cubicBezTo>
                <a:cubicBezTo>
                  <a:pt x="34994" y="21698"/>
                  <a:pt x="34817" y="21749"/>
                  <a:pt x="34638" y="21795"/>
                </a:cubicBezTo>
                <a:cubicBezTo>
                  <a:pt x="34463" y="21840"/>
                  <a:pt x="34287" y="21883"/>
                  <a:pt x="34109" y="21922"/>
                </a:cubicBezTo>
                <a:cubicBezTo>
                  <a:pt x="33884" y="21968"/>
                  <a:pt x="33657" y="22008"/>
                  <a:pt x="33428" y="22042"/>
                </a:cubicBezTo>
                <a:cubicBezTo>
                  <a:pt x="33337" y="22056"/>
                  <a:pt x="33244" y="22070"/>
                  <a:pt x="33153" y="22081"/>
                </a:cubicBezTo>
                <a:cubicBezTo>
                  <a:pt x="33063" y="22092"/>
                  <a:pt x="32973" y="22101"/>
                  <a:pt x="32882" y="22108"/>
                </a:cubicBezTo>
                <a:cubicBezTo>
                  <a:pt x="32775" y="22113"/>
                  <a:pt x="32669" y="22118"/>
                  <a:pt x="32563" y="22118"/>
                </a:cubicBezTo>
                <a:cubicBezTo>
                  <a:pt x="32535" y="22118"/>
                  <a:pt x="32507" y="22118"/>
                  <a:pt x="32480" y="22117"/>
                </a:cubicBezTo>
                <a:cubicBezTo>
                  <a:pt x="32344" y="22114"/>
                  <a:pt x="32207" y="22110"/>
                  <a:pt x="32071" y="22104"/>
                </a:cubicBezTo>
                <a:cubicBezTo>
                  <a:pt x="31856" y="22095"/>
                  <a:pt x="31640" y="22084"/>
                  <a:pt x="31426" y="22069"/>
                </a:cubicBezTo>
                <a:cubicBezTo>
                  <a:pt x="31080" y="22041"/>
                  <a:pt x="30729" y="22004"/>
                  <a:pt x="30378" y="21958"/>
                </a:cubicBezTo>
                <a:cubicBezTo>
                  <a:pt x="30432" y="21938"/>
                  <a:pt x="30487" y="21920"/>
                  <a:pt x="30540" y="21900"/>
                </a:cubicBezTo>
                <a:cubicBezTo>
                  <a:pt x="30720" y="21835"/>
                  <a:pt x="30901" y="21773"/>
                  <a:pt x="31080" y="21705"/>
                </a:cubicBezTo>
                <a:cubicBezTo>
                  <a:pt x="31299" y="21620"/>
                  <a:pt x="31517" y="21536"/>
                  <a:pt x="31728" y="21436"/>
                </a:cubicBezTo>
                <a:cubicBezTo>
                  <a:pt x="31826" y="21388"/>
                  <a:pt x="31926" y="21341"/>
                  <a:pt x="32024" y="21293"/>
                </a:cubicBezTo>
                <a:cubicBezTo>
                  <a:pt x="32033" y="21289"/>
                  <a:pt x="32042" y="21286"/>
                  <a:pt x="32051" y="21282"/>
                </a:cubicBezTo>
                <a:cubicBezTo>
                  <a:pt x="32172" y="21235"/>
                  <a:pt x="32292" y="21187"/>
                  <a:pt x="32409" y="21137"/>
                </a:cubicBezTo>
                <a:cubicBezTo>
                  <a:pt x="32560" y="21133"/>
                  <a:pt x="32709" y="21127"/>
                  <a:pt x="32856" y="21119"/>
                </a:cubicBezTo>
                <a:cubicBezTo>
                  <a:pt x="33133" y="21104"/>
                  <a:pt x="33411" y="21086"/>
                  <a:pt x="33687" y="21058"/>
                </a:cubicBezTo>
                <a:cubicBezTo>
                  <a:pt x="33823" y="21044"/>
                  <a:pt x="33959" y="21030"/>
                  <a:pt x="34095" y="21012"/>
                </a:cubicBezTo>
                <a:cubicBezTo>
                  <a:pt x="34231" y="20993"/>
                  <a:pt x="34366" y="20973"/>
                  <a:pt x="34501" y="20948"/>
                </a:cubicBezTo>
                <a:cubicBezTo>
                  <a:pt x="34727" y="20908"/>
                  <a:pt x="34955" y="20866"/>
                  <a:pt x="35180" y="20811"/>
                </a:cubicBezTo>
                <a:cubicBezTo>
                  <a:pt x="35442" y="20746"/>
                  <a:pt x="35704" y="20677"/>
                  <a:pt x="35963" y="20598"/>
                </a:cubicBezTo>
                <a:cubicBezTo>
                  <a:pt x="36136" y="20545"/>
                  <a:pt x="36310" y="20493"/>
                  <a:pt x="36481" y="20435"/>
                </a:cubicBezTo>
                <a:cubicBezTo>
                  <a:pt x="36611" y="20391"/>
                  <a:pt x="36739" y="20346"/>
                  <a:pt x="36867" y="20299"/>
                </a:cubicBezTo>
                <a:cubicBezTo>
                  <a:pt x="37082" y="20221"/>
                  <a:pt x="37298" y="20140"/>
                  <a:pt x="37508" y="20050"/>
                </a:cubicBezTo>
                <a:cubicBezTo>
                  <a:pt x="37761" y="19944"/>
                  <a:pt x="38010" y="19832"/>
                  <a:pt x="38254" y="19706"/>
                </a:cubicBezTo>
                <a:cubicBezTo>
                  <a:pt x="38464" y="19596"/>
                  <a:pt x="38673" y="19485"/>
                  <a:pt x="38877" y="19365"/>
                </a:cubicBezTo>
                <a:cubicBezTo>
                  <a:pt x="39159" y="19199"/>
                  <a:pt x="39439" y="19026"/>
                  <a:pt x="39708" y="18840"/>
                </a:cubicBezTo>
                <a:cubicBezTo>
                  <a:pt x="39903" y="18706"/>
                  <a:pt x="40095" y="18570"/>
                  <a:pt x="40285" y="18429"/>
                </a:cubicBezTo>
                <a:cubicBezTo>
                  <a:pt x="40503" y="18267"/>
                  <a:pt x="40719" y="18102"/>
                  <a:pt x="40928" y="17929"/>
                </a:cubicBezTo>
                <a:cubicBezTo>
                  <a:pt x="41033" y="17841"/>
                  <a:pt x="41138" y="17754"/>
                  <a:pt x="41241" y="17664"/>
                </a:cubicBezTo>
                <a:cubicBezTo>
                  <a:pt x="41265" y="17643"/>
                  <a:pt x="41290" y="17621"/>
                  <a:pt x="41314" y="17600"/>
                </a:cubicBezTo>
                <a:close/>
                <a:moveTo>
                  <a:pt x="24523" y="19854"/>
                </a:moveTo>
                <a:cubicBezTo>
                  <a:pt x="24516" y="19863"/>
                  <a:pt x="24508" y="19872"/>
                  <a:pt x="24501" y="19881"/>
                </a:cubicBezTo>
                <a:cubicBezTo>
                  <a:pt x="24288" y="20127"/>
                  <a:pt x="24075" y="20374"/>
                  <a:pt x="23862" y="20620"/>
                </a:cubicBezTo>
                <a:cubicBezTo>
                  <a:pt x="23771" y="20727"/>
                  <a:pt x="23678" y="20832"/>
                  <a:pt x="23587" y="20938"/>
                </a:cubicBezTo>
                <a:cubicBezTo>
                  <a:pt x="23526" y="21008"/>
                  <a:pt x="23464" y="21079"/>
                  <a:pt x="23403" y="21150"/>
                </a:cubicBezTo>
                <a:cubicBezTo>
                  <a:pt x="23373" y="21180"/>
                  <a:pt x="23343" y="21212"/>
                  <a:pt x="23313" y="21243"/>
                </a:cubicBezTo>
                <a:cubicBezTo>
                  <a:pt x="23193" y="21366"/>
                  <a:pt x="23074" y="21491"/>
                  <a:pt x="22954" y="21615"/>
                </a:cubicBezTo>
                <a:cubicBezTo>
                  <a:pt x="22894" y="21676"/>
                  <a:pt x="22834" y="21738"/>
                  <a:pt x="22774" y="21801"/>
                </a:cubicBezTo>
                <a:cubicBezTo>
                  <a:pt x="22744" y="21831"/>
                  <a:pt x="22714" y="21862"/>
                  <a:pt x="22684" y="21893"/>
                </a:cubicBezTo>
                <a:cubicBezTo>
                  <a:pt x="22630" y="21944"/>
                  <a:pt x="22575" y="21996"/>
                  <a:pt x="22521" y="22047"/>
                </a:cubicBezTo>
                <a:cubicBezTo>
                  <a:pt x="22493" y="22056"/>
                  <a:pt x="22466" y="22065"/>
                  <a:pt x="22437" y="22074"/>
                </a:cubicBezTo>
                <a:cubicBezTo>
                  <a:pt x="22314" y="22116"/>
                  <a:pt x="22191" y="22157"/>
                  <a:pt x="22066" y="22192"/>
                </a:cubicBezTo>
                <a:cubicBezTo>
                  <a:pt x="21939" y="22227"/>
                  <a:pt x="21812" y="22263"/>
                  <a:pt x="21684" y="22293"/>
                </a:cubicBezTo>
                <a:cubicBezTo>
                  <a:pt x="21601" y="22314"/>
                  <a:pt x="21516" y="22333"/>
                  <a:pt x="21432" y="22351"/>
                </a:cubicBezTo>
                <a:cubicBezTo>
                  <a:pt x="21228" y="22393"/>
                  <a:pt x="21022" y="22433"/>
                  <a:pt x="20814" y="22458"/>
                </a:cubicBezTo>
                <a:cubicBezTo>
                  <a:pt x="20649" y="22477"/>
                  <a:pt x="20484" y="22493"/>
                  <a:pt x="20319" y="22507"/>
                </a:cubicBezTo>
                <a:cubicBezTo>
                  <a:pt x="20117" y="22522"/>
                  <a:pt x="19916" y="22533"/>
                  <a:pt x="19714" y="22533"/>
                </a:cubicBezTo>
                <a:cubicBezTo>
                  <a:pt x="19704" y="22533"/>
                  <a:pt x="19695" y="22533"/>
                  <a:pt x="19685" y="22533"/>
                </a:cubicBezTo>
                <a:cubicBezTo>
                  <a:pt x="19551" y="22532"/>
                  <a:pt x="19418" y="22530"/>
                  <a:pt x="19284" y="22524"/>
                </a:cubicBezTo>
                <a:cubicBezTo>
                  <a:pt x="19199" y="22519"/>
                  <a:pt x="19113" y="22514"/>
                  <a:pt x="19027" y="22507"/>
                </a:cubicBezTo>
                <a:cubicBezTo>
                  <a:pt x="18811" y="22490"/>
                  <a:pt x="18596" y="22466"/>
                  <a:pt x="18382" y="22430"/>
                </a:cubicBezTo>
                <a:cubicBezTo>
                  <a:pt x="18213" y="22401"/>
                  <a:pt x="18044" y="22370"/>
                  <a:pt x="17875" y="22335"/>
                </a:cubicBezTo>
                <a:cubicBezTo>
                  <a:pt x="17663" y="22289"/>
                  <a:pt x="17452" y="22237"/>
                  <a:pt x="17244" y="22177"/>
                </a:cubicBezTo>
                <a:cubicBezTo>
                  <a:pt x="17113" y="22139"/>
                  <a:pt x="16983" y="22101"/>
                  <a:pt x="16853" y="22056"/>
                </a:cubicBezTo>
                <a:cubicBezTo>
                  <a:pt x="16768" y="22027"/>
                  <a:pt x="16682" y="21997"/>
                  <a:pt x="16598" y="21966"/>
                </a:cubicBezTo>
                <a:cubicBezTo>
                  <a:pt x="16406" y="21893"/>
                  <a:pt x="16215" y="21819"/>
                  <a:pt x="16029" y="21734"/>
                </a:cubicBezTo>
                <a:cubicBezTo>
                  <a:pt x="15953" y="21700"/>
                  <a:pt x="15878" y="21664"/>
                  <a:pt x="15803" y="21629"/>
                </a:cubicBezTo>
                <a:cubicBezTo>
                  <a:pt x="15729" y="21592"/>
                  <a:pt x="15656" y="21555"/>
                  <a:pt x="15583" y="21517"/>
                </a:cubicBezTo>
                <a:lnTo>
                  <a:pt x="15584" y="21515"/>
                </a:lnTo>
                <a:cubicBezTo>
                  <a:pt x="15570" y="21508"/>
                  <a:pt x="15555" y="21500"/>
                  <a:pt x="15540" y="21492"/>
                </a:cubicBezTo>
                <a:lnTo>
                  <a:pt x="15540" y="21492"/>
                </a:lnTo>
                <a:cubicBezTo>
                  <a:pt x="15559" y="21493"/>
                  <a:pt x="15577" y="21495"/>
                  <a:pt x="15597" y="21496"/>
                </a:cubicBezTo>
                <a:cubicBezTo>
                  <a:pt x="15794" y="21509"/>
                  <a:pt x="15992" y="21517"/>
                  <a:pt x="16190" y="21517"/>
                </a:cubicBezTo>
                <a:cubicBezTo>
                  <a:pt x="16270" y="21517"/>
                  <a:pt x="16349" y="21516"/>
                  <a:pt x="16428" y="21513"/>
                </a:cubicBezTo>
                <a:cubicBezTo>
                  <a:pt x="16648" y="21504"/>
                  <a:pt x="16868" y="21493"/>
                  <a:pt x="17088" y="21469"/>
                </a:cubicBezTo>
                <a:cubicBezTo>
                  <a:pt x="17365" y="21438"/>
                  <a:pt x="17640" y="21399"/>
                  <a:pt x="17913" y="21348"/>
                </a:cubicBezTo>
                <a:cubicBezTo>
                  <a:pt x="18146" y="21304"/>
                  <a:pt x="18377" y="21258"/>
                  <a:pt x="18607" y="21206"/>
                </a:cubicBezTo>
                <a:cubicBezTo>
                  <a:pt x="18930" y="21133"/>
                  <a:pt x="19252" y="21056"/>
                  <a:pt x="19569" y="20962"/>
                </a:cubicBezTo>
                <a:cubicBezTo>
                  <a:pt x="19701" y="20923"/>
                  <a:pt x="19833" y="20884"/>
                  <a:pt x="19963" y="20840"/>
                </a:cubicBezTo>
                <a:cubicBezTo>
                  <a:pt x="20082" y="20801"/>
                  <a:pt x="20200" y="20759"/>
                  <a:pt x="20318" y="20716"/>
                </a:cubicBezTo>
                <a:cubicBezTo>
                  <a:pt x="20776" y="20551"/>
                  <a:pt x="21220" y="20347"/>
                  <a:pt x="21649" y="20119"/>
                </a:cubicBezTo>
                <a:cubicBezTo>
                  <a:pt x="21720" y="20082"/>
                  <a:pt x="21789" y="20045"/>
                  <a:pt x="21858" y="20007"/>
                </a:cubicBezTo>
                <a:cubicBezTo>
                  <a:pt x="21933" y="20020"/>
                  <a:pt x="22008" y="20031"/>
                  <a:pt x="22083" y="20043"/>
                </a:cubicBezTo>
                <a:cubicBezTo>
                  <a:pt x="22165" y="20057"/>
                  <a:pt x="22248" y="20067"/>
                  <a:pt x="22332" y="20075"/>
                </a:cubicBezTo>
                <a:cubicBezTo>
                  <a:pt x="22377" y="20079"/>
                  <a:pt x="22423" y="20081"/>
                  <a:pt x="22468" y="20085"/>
                </a:cubicBezTo>
                <a:cubicBezTo>
                  <a:pt x="22508" y="20085"/>
                  <a:pt x="22550" y="20086"/>
                  <a:pt x="22591" y="20086"/>
                </a:cubicBezTo>
                <a:cubicBezTo>
                  <a:pt x="22693" y="20080"/>
                  <a:pt x="22791" y="20077"/>
                  <a:pt x="22892" y="20064"/>
                </a:cubicBezTo>
                <a:cubicBezTo>
                  <a:pt x="22966" y="20056"/>
                  <a:pt x="23040" y="20046"/>
                  <a:pt x="23113" y="20036"/>
                </a:cubicBezTo>
                <a:cubicBezTo>
                  <a:pt x="23160" y="20036"/>
                  <a:pt x="23207" y="20034"/>
                  <a:pt x="23254" y="20031"/>
                </a:cubicBezTo>
                <a:cubicBezTo>
                  <a:pt x="23328" y="20027"/>
                  <a:pt x="23428" y="20023"/>
                  <a:pt x="23501" y="20015"/>
                </a:cubicBezTo>
                <a:cubicBezTo>
                  <a:pt x="23620" y="20001"/>
                  <a:pt x="23738" y="19988"/>
                  <a:pt x="23855" y="19970"/>
                </a:cubicBezTo>
                <a:cubicBezTo>
                  <a:pt x="24079" y="19938"/>
                  <a:pt x="24302" y="19900"/>
                  <a:pt x="24523" y="19854"/>
                </a:cubicBezTo>
                <a:close/>
                <a:moveTo>
                  <a:pt x="25597" y="20575"/>
                </a:moveTo>
                <a:cubicBezTo>
                  <a:pt x="25757" y="20678"/>
                  <a:pt x="25918" y="20776"/>
                  <a:pt x="26085" y="20865"/>
                </a:cubicBezTo>
                <a:cubicBezTo>
                  <a:pt x="26284" y="20973"/>
                  <a:pt x="26485" y="21077"/>
                  <a:pt x="26692" y="21169"/>
                </a:cubicBezTo>
                <a:cubicBezTo>
                  <a:pt x="26944" y="21281"/>
                  <a:pt x="27197" y="21390"/>
                  <a:pt x="27458" y="21478"/>
                </a:cubicBezTo>
                <a:cubicBezTo>
                  <a:pt x="27700" y="21562"/>
                  <a:pt x="27946" y="21639"/>
                  <a:pt x="28194" y="21702"/>
                </a:cubicBezTo>
                <a:cubicBezTo>
                  <a:pt x="28444" y="21767"/>
                  <a:pt x="28694" y="21826"/>
                  <a:pt x="28946" y="21881"/>
                </a:cubicBezTo>
                <a:cubicBezTo>
                  <a:pt x="29171" y="21931"/>
                  <a:pt x="29398" y="21980"/>
                  <a:pt x="29625" y="22017"/>
                </a:cubicBezTo>
                <a:cubicBezTo>
                  <a:pt x="29629" y="22017"/>
                  <a:pt x="29632" y="22018"/>
                  <a:pt x="29636" y="22018"/>
                </a:cubicBezTo>
                <a:cubicBezTo>
                  <a:pt x="29250" y="22148"/>
                  <a:pt x="28864" y="22279"/>
                  <a:pt x="28477" y="22409"/>
                </a:cubicBezTo>
                <a:cubicBezTo>
                  <a:pt x="28388" y="22439"/>
                  <a:pt x="28298" y="22469"/>
                  <a:pt x="28208" y="22500"/>
                </a:cubicBezTo>
                <a:cubicBezTo>
                  <a:pt x="28163" y="22515"/>
                  <a:pt x="28118" y="22530"/>
                  <a:pt x="28073" y="22545"/>
                </a:cubicBezTo>
                <a:cubicBezTo>
                  <a:pt x="27981" y="22573"/>
                  <a:pt x="27888" y="22602"/>
                  <a:pt x="27796" y="22630"/>
                </a:cubicBezTo>
                <a:cubicBezTo>
                  <a:pt x="27610" y="22685"/>
                  <a:pt x="27424" y="22743"/>
                  <a:pt x="27238" y="22796"/>
                </a:cubicBezTo>
                <a:cubicBezTo>
                  <a:pt x="27005" y="22862"/>
                  <a:pt x="26772" y="22927"/>
                  <a:pt x="26536" y="22985"/>
                </a:cubicBezTo>
                <a:cubicBezTo>
                  <a:pt x="26348" y="23032"/>
                  <a:pt x="26161" y="23076"/>
                  <a:pt x="25972" y="23117"/>
                </a:cubicBezTo>
                <a:cubicBezTo>
                  <a:pt x="25671" y="23179"/>
                  <a:pt x="25369" y="23236"/>
                  <a:pt x="25065" y="23280"/>
                </a:cubicBezTo>
                <a:cubicBezTo>
                  <a:pt x="24823" y="23316"/>
                  <a:pt x="24578" y="23341"/>
                  <a:pt x="24333" y="23360"/>
                </a:cubicBezTo>
                <a:cubicBezTo>
                  <a:pt x="24209" y="23367"/>
                  <a:pt x="24087" y="23373"/>
                  <a:pt x="23963" y="23376"/>
                </a:cubicBezTo>
                <a:cubicBezTo>
                  <a:pt x="23905" y="23377"/>
                  <a:pt x="23846" y="23377"/>
                  <a:pt x="23788" y="23377"/>
                </a:cubicBezTo>
                <a:cubicBezTo>
                  <a:pt x="23764" y="23377"/>
                  <a:pt x="23740" y="23377"/>
                  <a:pt x="23716" y="23377"/>
                </a:cubicBezTo>
                <a:cubicBezTo>
                  <a:pt x="23583" y="23377"/>
                  <a:pt x="23452" y="23377"/>
                  <a:pt x="23319" y="23371"/>
                </a:cubicBezTo>
                <a:cubicBezTo>
                  <a:pt x="23230" y="23368"/>
                  <a:pt x="23141" y="23363"/>
                  <a:pt x="23053" y="23356"/>
                </a:cubicBezTo>
                <a:cubicBezTo>
                  <a:pt x="22933" y="23346"/>
                  <a:pt x="22800" y="23336"/>
                  <a:pt x="22670" y="23315"/>
                </a:cubicBezTo>
                <a:cubicBezTo>
                  <a:pt x="22583" y="23302"/>
                  <a:pt x="22498" y="23286"/>
                  <a:pt x="22412" y="23267"/>
                </a:cubicBezTo>
                <a:cubicBezTo>
                  <a:pt x="22348" y="23253"/>
                  <a:pt x="22274" y="23233"/>
                  <a:pt x="22201" y="23206"/>
                </a:cubicBezTo>
                <a:cubicBezTo>
                  <a:pt x="22136" y="23184"/>
                  <a:pt x="22064" y="23154"/>
                  <a:pt x="21993" y="23122"/>
                </a:cubicBezTo>
                <a:cubicBezTo>
                  <a:pt x="21942" y="23099"/>
                  <a:pt x="21891" y="23076"/>
                  <a:pt x="21839" y="23054"/>
                </a:cubicBezTo>
                <a:cubicBezTo>
                  <a:pt x="21848" y="23017"/>
                  <a:pt x="21857" y="22980"/>
                  <a:pt x="21867" y="22943"/>
                </a:cubicBezTo>
                <a:cubicBezTo>
                  <a:pt x="21878" y="22920"/>
                  <a:pt x="21888" y="22898"/>
                  <a:pt x="21899" y="22875"/>
                </a:cubicBezTo>
                <a:cubicBezTo>
                  <a:pt x="21915" y="22853"/>
                  <a:pt x="21932" y="22831"/>
                  <a:pt x="21949" y="22809"/>
                </a:cubicBezTo>
                <a:lnTo>
                  <a:pt x="22014" y="22745"/>
                </a:lnTo>
                <a:cubicBezTo>
                  <a:pt x="22066" y="22701"/>
                  <a:pt x="22120" y="22657"/>
                  <a:pt x="22175" y="22615"/>
                </a:cubicBezTo>
                <a:cubicBezTo>
                  <a:pt x="22201" y="22592"/>
                  <a:pt x="22228" y="22570"/>
                  <a:pt x="22254" y="22547"/>
                </a:cubicBezTo>
                <a:cubicBezTo>
                  <a:pt x="22287" y="22515"/>
                  <a:pt x="22320" y="22484"/>
                  <a:pt x="22354" y="22453"/>
                </a:cubicBezTo>
                <a:cubicBezTo>
                  <a:pt x="22445" y="22368"/>
                  <a:pt x="22535" y="22282"/>
                  <a:pt x="22626" y="22197"/>
                </a:cubicBezTo>
                <a:cubicBezTo>
                  <a:pt x="22645" y="22179"/>
                  <a:pt x="22663" y="22162"/>
                  <a:pt x="22680" y="22146"/>
                </a:cubicBezTo>
                <a:cubicBezTo>
                  <a:pt x="22735" y="22126"/>
                  <a:pt x="22788" y="22107"/>
                  <a:pt x="22842" y="22087"/>
                </a:cubicBezTo>
                <a:cubicBezTo>
                  <a:pt x="22964" y="22043"/>
                  <a:pt x="23087" y="21998"/>
                  <a:pt x="23208" y="21950"/>
                </a:cubicBezTo>
                <a:cubicBezTo>
                  <a:pt x="23326" y="21903"/>
                  <a:pt x="23444" y="21858"/>
                  <a:pt x="23558" y="21806"/>
                </a:cubicBezTo>
                <a:cubicBezTo>
                  <a:pt x="23750" y="21720"/>
                  <a:pt x="23938" y="21627"/>
                  <a:pt x="24123" y="21527"/>
                </a:cubicBezTo>
                <a:cubicBezTo>
                  <a:pt x="24195" y="21489"/>
                  <a:pt x="24267" y="21448"/>
                  <a:pt x="24340" y="21408"/>
                </a:cubicBezTo>
                <a:cubicBezTo>
                  <a:pt x="24376" y="21388"/>
                  <a:pt x="24410" y="21368"/>
                  <a:pt x="24446" y="21348"/>
                </a:cubicBezTo>
                <a:cubicBezTo>
                  <a:pt x="24563" y="21273"/>
                  <a:pt x="24679" y="21199"/>
                  <a:pt x="24796" y="21125"/>
                </a:cubicBezTo>
                <a:cubicBezTo>
                  <a:pt x="24873" y="21077"/>
                  <a:pt x="24951" y="21027"/>
                  <a:pt x="25029" y="20977"/>
                </a:cubicBezTo>
                <a:lnTo>
                  <a:pt x="25145" y="20903"/>
                </a:lnTo>
                <a:cubicBezTo>
                  <a:pt x="25223" y="20849"/>
                  <a:pt x="25301" y="20797"/>
                  <a:pt x="25377" y="20741"/>
                </a:cubicBezTo>
                <a:cubicBezTo>
                  <a:pt x="25451" y="20689"/>
                  <a:pt x="25523" y="20634"/>
                  <a:pt x="25594" y="20578"/>
                </a:cubicBezTo>
                <a:cubicBezTo>
                  <a:pt x="25595" y="20578"/>
                  <a:pt x="25596" y="20577"/>
                  <a:pt x="25597" y="20575"/>
                </a:cubicBezTo>
                <a:close/>
                <a:moveTo>
                  <a:pt x="30895" y="0"/>
                </a:moveTo>
                <a:cubicBezTo>
                  <a:pt x="30876" y="0"/>
                  <a:pt x="30857" y="0"/>
                  <a:pt x="30838" y="1"/>
                </a:cubicBezTo>
                <a:cubicBezTo>
                  <a:pt x="30609" y="2"/>
                  <a:pt x="30380" y="9"/>
                  <a:pt x="30152" y="26"/>
                </a:cubicBezTo>
                <a:cubicBezTo>
                  <a:pt x="29883" y="47"/>
                  <a:pt x="29613" y="70"/>
                  <a:pt x="29346" y="111"/>
                </a:cubicBezTo>
                <a:cubicBezTo>
                  <a:pt x="29073" y="153"/>
                  <a:pt x="28802" y="201"/>
                  <a:pt x="28535" y="271"/>
                </a:cubicBezTo>
                <a:cubicBezTo>
                  <a:pt x="28264" y="340"/>
                  <a:pt x="27994" y="417"/>
                  <a:pt x="27729" y="510"/>
                </a:cubicBezTo>
                <a:cubicBezTo>
                  <a:pt x="27618" y="548"/>
                  <a:pt x="27509" y="587"/>
                  <a:pt x="27399" y="628"/>
                </a:cubicBezTo>
                <a:cubicBezTo>
                  <a:pt x="27250" y="650"/>
                  <a:pt x="27101" y="676"/>
                  <a:pt x="26954" y="708"/>
                </a:cubicBezTo>
                <a:cubicBezTo>
                  <a:pt x="26704" y="763"/>
                  <a:pt x="26453" y="823"/>
                  <a:pt x="26209" y="905"/>
                </a:cubicBezTo>
                <a:cubicBezTo>
                  <a:pt x="25997" y="977"/>
                  <a:pt x="25783" y="1054"/>
                  <a:pt x="25578" y="1144"/>
                </a:cubicBezTo>
                <a:cubicBezTo>
                  <a:pt x="25327" y="1255"/>
                  <a:pt x="25080" y="1371"/>
                  <a:pt x="24843" y="1508"/>
                </a:cubicBezTo>
                <a:cubicBezTo>
                  <a:pt x="24611" y="1641"/>
                  <a:pt x="24383" y="1781"/>
                  <a:pt x="24163" y="1936"/>
                </a:cubicBezTo>
                <a:cubicBezTo>
                  <a:pt x="23976" y="2069"/>
                  <a:pt x="23789" y="2202"/>
                  <a:pt x="23611" y="2347"/>
                </a:cubicBezTo>
                <a:cubicBezTo>
                  <a:pt x="23500" y="2438"/>
                  <a:pt x="23389" y="2531"/>
                  <a:pt x="23281" y="2625"/>
                </a:cubicBezTo>
                <a:cubicBezTo>
                  <a:pt x="23156" y="2573"/>
                  <a:pt x="23030" y="2524"/>
                  <a:pt x="22903" y="2476"/>
                </a:cubicBezTo>
                <a:cubicBezTo>
                  <a:pt x="22652" y="2383"/>
                  <a:pt x="22400" y="2292"/>
                  <a:pt x="22145" y="2212"/>
                </a:cubicBezTo>
                <a:cubicBezTo>
                  <a:pt x="21892" y="2135"/>
                  <a:pt x="21639" y="2060"/>
                  <a:pt x="21382" y="1995"/>
                </a:cubicBezTo>
                <a:cubicBezTo>
                  <a:pt x="20912" y="1875"/>
                  <a:pt x="20437" y="1773"/>
                  <a:pt x="19956" y="1704"/>
                </a:cubicBezTo>
                <a:cubicBezTo>
                  <a:pt x="19424" y="1628"/>
                  <a:pt x="18887" y="1576"/>
                  <a:pt x="18349" y="1561"/>
                </a:cubicBezTo>
                <a:cubicBezTo>
                  <a:pt x="18244" y="1557"/>
                  <a:pt x="18140" y="1554"/>
                  <a:pt x="18035" y="1554"/>
                </a:cubicBezTo>
                <a:cubicBezTo>
                  <a:pt x="18006" y="1554"/>
                  <a:pt x="17976" y="1554"/>
                  <a:pt x="17947" y="1555"/>
                </a:cubicBezTo>
                <a:cubicBezTo>
                  <a:pt x="17814" y="1556"/>
                  <a:pt x="17680" y="1557"/>
                  <a:pt x="17547" y="1563"/>
                </a:cubicBezTo>
                <a:cubicBezTo>
                  <a:pt x="17323" y="1572"/>
                  <a:pt x="17099" y="1585"/>
                  <a:pt x="16875" y="1602"/>
                </a:cubicBezTo>
                <a:cubicBezTo>
                  <a:pt x="16547" y="1628"/>
                  <a:pt x="16222" y="1661"/>
                  <a:pt x="15897" y="1712"/>
                </a:cubicBezTo>
                <a:cubicBezTo>
                  <a:pt x="15617" y="1756"/>
                  <a:pt x="15339" y="1810"/>
                  <a:pt x="15062" y="1870"/>
                </a:cubicBezTo>
                <a:cubicBezTo>
                  <a:pt x="14828" y="1921"/>
                  <a:pt x="14595" y="1979"/>
                  <a:pt x="14364" y="2041"/>
                </a:cubicBezTo>
                <a:cubicBezTo>
                  <a:pt x="14227" y="2079"/>
                  <a:pt x="14091" y="2116"/>
                  <a:pt x="13955" y="2157"/>
                </a:cubicBezTo>
                <a:cubicBezTo>
                  <a:pt x="13821" y="2197"/>
                  <a:pt x="13687" y="2240"/>
                  <a:pt x="13553" y="2281"/>
                </a:cubicBezTo>
                <a:cubicBezTo>
                  <a:pt x="13285" y="2366"/>
                  <a:pt x="13018" y="2454"/>
                  <a:pt x="12757" y="2555"/>
                </a:cubicBezTo>
                <a:cubicBezTo>
                  <a:pt x="12498" y="2655"/>
                  <a:pt x="12240" y="2764"/>
                  <a:pt x="11988" y="2882"/>
                </a:cubicBezTo>
                <a:cubicBezTo>
                  <a:pt x="11735" y="3000"/>
                  <a:pt x="11485" y="3120"/>
                  <a:pt x="11238" y="3249"/>
                </a:cubicBezTo>
                <a:cubicBezTo>
                  <a:pt x="11032" y="3356"/>
                  <a:pt x="10828" y="3465"/>
                  <a:pt x="10627" y="3583"/>
                </a:cubicBezTo>
                <a:cubicBezTo>
                  <a:pt x="10471" y="3675"/>
                  <a:pt x="10314" y="3767"/>
                  <a:pt x="10164" y="3868"/>
                </a:cubicBezTo>
                <a:cubicBezTo>
                  <a:pt x="10049" y="3943"/>
                  <a:pt x="9937" y="4020"/>
                  <a:pt x="9827" y="4099"/>
                </a:cubicBezTo>
                <a:cubicBezTo>
                  <a:pt x="9750" y="4153"/>
                  <a:pt x="9672" y="4210"/>
                  <a:pt x="9598" y="4265"/>
                </a:cubicBezTo>
                <a:cubicBezTo>
                  <a:pt x="9489" y="4347"/>
                  <a:pt x="9381" y="4428"/>
                  <a:pt x="9276" y="4515"/>
                </a:cubicBezTo>
                <a:cubicBezTo>
                  <a:pt x="9105" y="4654"/>
                  <a:pt x="8937" y="4801"/>
                  <a:pt x="8781" y="4957"/>
                </a:cubicBezTo>
                <a:cubicBezTo>
                  <a:pt x="8690" y="5049"/>
                  <a:pt x="8598" y="5141"/>
                  <a:pt x="8511" y="5238"/>
                </a:cubicBezTo>
                <a:cubicBezTo>
                  <a:pt x="8425" y="5335"/>
                  <a:pt x="8340" y="5433"/>
                  <a:pt x="8257" y="5533"/>
                </a:cubicBezTo>
                <a:cubicBezTo>
                  <a:pt x="8173" y="5635"/>
                  <a:pt x="8090" y="5739"/>
                  <a:pt x="8012" y="5846"/>
                </a:cubicBezTo>
                <a:cubicBezTo>
                  <a:pt x="7936" y="5950"/>
                  <a:pt x="7860" y="6054"/>
                  <a:pt x="7789" y="6161"/>
                </a:cubicBezTo>
                <a:cubicBezTo>
                  <a:pt x="7669" y="6345"/>
                  <a:pt x="7552" y="6531"/>
                  <a:pt x="7444" y="6721"/>
                </a:cubicBezTo>
                <a:cubicBezTo>
                  <a:pt x="7315" y="6950"/>
                  <a:pt x="7192" y="7181"/>
                  <a:pt x="7075" y="7414"/>
                </a:cubicBezTo>
                <a:cubicBezTo>
                  <a:pt x="6972" y="7619"/>
                  <a:pt x="6870" y="7824"/>
                  <a:pt x="6777" y="8032"/>
                </a:cubicBezTo>
                <a:cubicBezTo>
                  <a:pt x="6646" y="8318"/>
                  <a:pt x="6522" y="8608"/>
                  <a:pt x="6418" y="8905"/>
                </a:cubicBezTo>
                <a:cubicBezTo>
                  <a:pt x="6344" y="9120"/>
                  <a:pt x="6276" y="9336"/>
                  <a:pt x="6218" y="9555"/>
                </a:cubicBezTo>
                <a:cubicBezTo>
                  <a:pt x="6150" y="9816"/>
                  <a:pt x="6083" y="10077"/>
                  <a:pt x="6031" y="10343"/>
                </a:cubicBezTo>
                <a:cubicBezTo>
                  <a:pt x="5985" y="10568"/>
                  <a:pt x="5942" y="10793"/>
                  <a:pt x="5913" y="11022"/>
                </a:cubicBezTo>
                <a:cubicBezTo>
                  <a:pt x="5891" y="11200"/>
                  <a:pt x="5873" y="11378"/>
                  <a:pt x="5859" y="11556"/>
                </a:cubicBezTo>
                <a:cubicBezTo>
                  <a:pt x="5852" y="11648"/>
                  <a:pt x="5846" y="11742"/>
                  <a:pt x="5845" y="11835"/>
                </a:cubicBezTo>
                <a:cubicBezTo>
                  <a:pt x="5843" y="12065"/>
                  <a:pt x="5847" y="12294"/>
                  <a:pt x="5874" y="12523"/>
                </a:cubicBezTo>
                <a:cubicBezTo>
                  <a:pt x="5900" y="12759"/>
                  <a:pt x="5933" y="12994"/>
                  <a:pt x="5985" y="13225"/>
                </a:cubicBezTo>
                <a:cubicBezTo>
                  <a:pt x="6011" y="13348"/>
                  <a:pt x="6039" y="13469"/>
                  <a:pt x="6072" y="13589"/>
                </a:cubicBezTo>
                <a:cubicBezTo>
                  <a:pt x="6107" y="13710"/>
                  <a:pt x="6143" y="13829"/>
                  <a:pt x="6181" y="13948"/>
                </a:cubicBezTo>
                <a:cubicBezTo>
                  <a:pt x="6191" y="13978"/>
                  <a:pt x="6200" y="14008"/>
                  <a:pt x="6211" y="14038"/>
                </a:cubicBezTo>
                <a:cubicBezTo>
                  <a:pt x="6159" y="13995"/>
                  <a:pt x="6106" y="13953"/>
                  <a:pt x="6053" y="13910"/>
                </a:cubicBezTo>
                <a:cubicBezTo>
                  <a:pt x="5986" y="13859"/>
                  <a:pt x="5913" y="13803"/>
                  <a:pt x="5843" y="13759"/>
                </a:cubicBezTo>
                <a:cubicBezTo>
                  <a:pt x="5774" y="13712"/>
                  <a:pt x="5704" y="13672"/>
                  <a:pt x="5631" y="13635"/>
                </a:cubicBezTo>
                <a:cubicBezTo>
                  <a:pt x="5593" y="13614"/>
                  <a:pt x="5553" y="13597"/>
                  <a:pt x="5512" y="13581"/>
                </a:cubicBezTo>
                <a:cubicBezTo>
                  <a:pt x="5478" y="13568"/>
                  <a:pt x="5443" y="13555"/>
                  <a:pt x="5407" y="13544"/>
                </a:cubicBezTo>
                <a:cubicBezTo>
                  <a:pt x="5327" y="13527"/>
                  <a:pt x="5274" y="13513"/>
                  <a:pt x="5192" y="13506"/>
                </a:cubicBezTo>
                <a:cubicBezTo>
                  <a:pt x="5155" y="13501"/>
                  <a:pt x="5117" y="13498"/>
                  <a:pt x="5079" y="13495"/>
                </a:cubicBezTo>
                <a:cubicBezTo>
                  <a:pt x="5028" y="13493"/>
                  <a:pt x="4980" y="13491"/>
                  <a:pt x="4932" y="13491"/>
                </a:cubicBezTo>
                <a:cubicBezTo>
                  <a:pt x="4896" y="13491"/>
                  <a:pt x="4860" y="13492"/>
                  <a:pt x="4823" y="13495"/>
                </a:cubicBezTo>
                <a:cubicBezTo>
                  <a:pt x="4736" y="13501"/>
                  <a:pt x="4648" y="13512"/>
                  <a:pt x="4563" y="13525"/>
                </a:cubicBezTo>
                <a:cubicBezTo>
                  <a:pt x="4378" y="13561"/>
                  <a:pt x="4193" y="13598"/>
                  <a:pt x="4012" y="13644"/>
                </a:cubicBezTo>
                <a:cubicBezTo>
                  <a:pt x="3923" y="13666"/>
                  <a:pt x="3834" y="13691"/>
                  <a:pt x="3747" y="13716"/>
                </a:cubicBezTo>
                <a:cubicBezTo>
                  <a:pt x="3659" y="13740"/>
                  <a:pt x="3571" y="13766"/>
                  <a:pt x="3484" y="13792"/>
                </a:cubicBezTo>
                <a:cubicBezTo>
                  <a:pt x="3397" y="13822"/>
                  <a:pt x="3302" y="13850"/>
                  <a:pt x="3217" y="13887"/>
                </a:cubicBezTo>
                <a:cubicBezTo>
                  <a:pt x="3146" y="13915"/>
                  <a:pt x="3078" y="13946"/>
                  <a:pt x="3011" y="13979"/>
                </a:cubicBezTo>
                <a:cubicBezTo>
                  <a:pt x="2870" y="14049"/>
                  <a:pt x="2730" y="14120"/>
                  <a:pt x="2596" y="14201"/>
                </a:cubicBezTo>
                <a:cubicBezTo>
                  <a:pt x="2464" y="14281"/>
                  <a:pt x="2332" y="14363"/>
                  <a:pt x="2208" y="14456"/>
                </a:cubicBezTo>
                <a:cubicBezTo>
                  <a:pt x="2084" y="14550"/>
                  <a:pt x="1958" y="14646"/>
                  <a:pt x="1838" y="14746"/>
                </a:cubicBezTo>
                <a:cubicBezTo>
                  <a:pt x="1713" y="14852"/>
                  <a:pt x="1588" y="14959"/>
                  <a:pt x="1472" y="15074"/>
                </a:cubicBezTo>
                <a:cubicBezTo>
                  <a:pt x="1416" y="15126"/>
                  <a:pt x="1363" y="15181"/>
                  <a:pt x="1310" y="15237"/>
                </a:cubicBezTo>
                <a:cubicBezTo>
                  <a:pt x="1281" y="15270"/>
                  <a:pt x="1252" y="15303"/>
                  <a:pt x="1222" y="15336"/>
                </a:cubicBezTo>
                <a:cubicBezTo>
                  <a:pt x="1192" y="15373"/>
                  <a:pt x="1161" y="15410"/>
                  <a:pt x="1131" y="15447"/>
                </a:cubicBezTo>
                <a:cubicBezTo>
                  <a:pt x="1081" y="15510"/>
                  <a:pt x="1034" y="15574"/>
                  <a:pt x="989" y="15639"/>
                </a:cubicBezTo>
                <a:cubicBezTo>
                  <a:pt x="968" y="15669"/>
                  <a:pt x="949" y="15698"/>
                  <a:pt x="929" y="15726"/>
                </a:cubicBezTo>
                <a:cubicBezTo>
                  <a:pt x="908" y="15760"/>
                  <a:pt x="886" y="15793"/>
                  <a:pt x="865" y="15827"/>
                </a:cubicBezTo>
                <a:cubicBezTo>
                  <a:pt x="826" y="15890"/>
                  <a:pt x="790" y="15956"/>
                  <a:pt x="758" y="16024"/>
                </a:cubicBezTo>
                <a:cubicBezTo>
                  <a:pt x="740" y="16064"/>
                  <a:pt x="721" y="16104"/>
                  <a:pt x="703" y="16143"/>
                </a:cubicBezTo>
                <a:cubicBezTo>
                  <a:pt x="638" y="16297"/>
                  <a:pt x="576" y="16450"/>
                  <a:pt x="527" y="16609"/>
                </a:cubicBezTo>
                <a:cubicBezTo>
                  <a:pt x="461" y="16817"/>
                  <a:pt x="402" y="17026"/>
                  <a:pt x="354" y="17237"/>
                </a:cubicBezTo>
                <a:cubicBezTo>
                  <a:pt x="312" y="17425"/>
                  <a:pt x="272" y="17612"/>
                  <a:pt x="236" y="17802"/>
                </a:cubicBezTo>
                <a:cubicBezTo>
                  <a:pt x="200" y="17991"/>
                  <a:pt x="162" y="18179"/>
                  <a:pt x="131" y="18370"/>
                </a:cubicBezTo>
                <a:cubicBezTo>
                  <a:pt x="93" y="18601"/>
                  <a:pt x="58" y="18833"/>
                  <a:pt x="40" y="19067"/>
                </a:cubicBezTo>
                <a:cubicBezTo>
                  <a:pt x="33" y="19154"/>
                  <a:pt x="25" y="19242"/>
                  <a:pt x="21" y="19329"/>
                </a:cubicBezTo>
                <a:cubicBezTo>
                  <a:pt x="17" y="19413"/>
                  <a:pt x="12" y="19497"/>
                  <a:pt x="7" y="19580"/>
                </a:cubicBezTo>
                <a:cubicBezTo>
                  <a:pt x="4" y="19664"/>
                  <a:pt x="2" y="19747"/>
                  <a:pt x="0" y="19832"/>
                </a:cubicBezTo>
                <a:cubicBezTo>
                  <a:pt x="2" y="19873"/>
                  <a:pt x="2" y="19915"/>
                  <a:pt x="2" y="19956"/>
                </a:cubicBezTo>
                <a:cubicBezTo>
                  <a:pt x="4" y="19998"/>
                  <a:pt x="6" y="20041"/>
                  <a:pt x="9" y="20082"/>
                </a:cubicBezTo>
                <a:cubicBezTo>
                  <a:pt x="14" y="20159"/>
                  <a:pt x="22" y="20234"/>
                  <a:pt x="33" y="20310"/>
                </a:cubicBezTo>
                <a:cubicBezTo>
                  <a:pt x="42" y="20387"/>
                  <a:pt x="55" y="20466"/>
                  <a:pt x="70" y="20542"/>
                </a:cubicBezTo>
                <a:cubicBezTo>
                  <a:pt x="84" y="20623"/>
                  <a:pt x="97" y="20702"/>
                  <a:pt x="111" y="20782"/>
                </a:cubicBezTo>
                <a:cubicBezTo>
                  <a:pt x="111" y="20786"/>
                  <a:pt x="112" y="20789"/>
                  <a:pt x="114" y="20794"/>
                </a:cubicBezTo>
                <a:cubicBezTo>
                  <a:pt x="129" y="20870"/>
                  <a:pt x="147" y="20946"/>
                  <a:pt x="166" y="21021"/>
                </a:cubicBezTo>
                <a:cubicBezTo>
                  <a:pt x="176" y="21063"/>
                  <a:pt x="189" y="21104"/>
                  <a:pt x="201" y="21145"/>
                </a:cubicBezTo>
                <a:cubicBezTo>
                  <a:pt x="221" y="21213"/>
                  <a:pt x="245" y="21279"/>
                  <a:pt x="276" y="21342"/>
                </a:cubicBezTo>
                <a:cubicBezTo>
                  <a:pt x="286" y="21366"/>
                  <a:pt x="303" y="21391"/>
                  <a:pt x="323" y="21407"/>
                </a:cubicBezTo>
                <a:cubicBezTo>
                  <a:pt x="331" y="21414"/>
                  <a:pt x="341" y="21418"/>
                  <a:pt x="352" y="21422"/>
                </a:cubicBezTo>
                <a:cubicBezTo>
                  <a:pt x="359" y="21424"/>
                  <a:pt x="367" y="21425"/>
                  <a:pt x="374" y="21425"/>
                </a:cubicBezTo>
                <a:cubicBezTo>
                  <a:pt x="400" y="21425"/>
                  <a:pt x="424" y="21412"/>
                  <a:pt x="439" y="21392"/>
                </a:cubicBezTo>
                <a:cubicBezTo>
                  <a:pt x="458" y="21365"/>
                  <a:pt x="459" y="21334"/>
                  <a:pt x="450" y="21304"/>
                </a:cubicBezTo>
                <a:cubicBezTo>
                  <a:pt x="445" y="21291"/>
                  <a:pt x="431" y="21272"/>
                  <a:pt x="427" y="21262"/>
                </a:cubicBezTo>
                <a:cubicBezTo>
                  <a:pt x="400" y="21209"/>
                  <a:pt x="375" y="21144"/>
                  <a:pt x="356" y="21075"/>
                </a:cubicBezTo>
                <a:cubicBezTo>
                  <a:pt x="337" y="21012"/>
                  <a:pt x="316" y="20937"/>
                  <a:pt x="298" y="20861"/>
                </a:cubicBezTo>
                <a:cubicBezTo>
                  <a:pt x="290" y="20824"/>
                  <a:pt x="282" y="20787"/>
                  <a:pt x="273" y="20751"/>
                </a:cubicBezTo>
                <a:cubicBezTo>
                  <a:pt x="260" y="20674"/>
                  <a:pt x="246" y="20596"/>
                  <a:pt x="233" y="20519"/>
                </a:cubicBezTo>
                <a:cubicBezTo>
                  <a:pt x="226" y="20478"/>
                  <a:pt x="219" y="20439"/>
                  <a:pt x="211" y="20399"/>
                </a:cubicBezTo>
                <a:cubicBezTo>
                  <a:pt x="196" y="20286"/>
                  <a:pt x="182" y="20174"/>
                  <a:pt x="170" y="20060"/>
                </a:cubicBezTo>
                <a:cubicBezTo>
                  <a:pt x="163" y="19943"/>
                  <a:pt x="159" y="19825"/>
                  <a:pt x="160" y="19706"/>
                </a:cubicBezTo>
                <a:cubicBezTo>
                  <a:pt x="160" y="19623"/>
                  <a:pt x="162" y="19540"/>
                  <a:pt x="166" y="19456"/>
                </a:cubicBezTo>
                <a:cubicBezTo>
                  <a:pt x="179" y="19245"/>
                  <a:pt x="197" y="19033"/>
                  <a:pt x="227" y="18822"/>
                </a:cubicBezTo>
                <a:cubicBezTo>
                  <a:pt x="255" y="18634"/>
                  <a:pt x="286" y="18447"/>
                  <a:pt x="320" y="18260"/>
                </a:cubicBezTo>
                <a:cubicBezTo>
                  <a:pt x="348" y="18119"/>
                  <a:pt x="377" y="17979"/>
                  <a:pt x="405" y="17839"/>
                </a:cubicBezTo>
                <a:cubicBezTo>
                  <a:pt x="431" y="17700"/>
                  <a:pt x="458" y="17561"/>
                  <a:pt x="489" y="17424"/>
                </a:cubicBezTo>
                <a:cubicBezTo>
                  <a:pt x="520" y="17287"/>
                  <a:pt x="550" y="17148"/>
                  <a:pt x="589" y="17013"/>
                </a:cubicBezTo>
                <a:cubicBezTo>
                  <a:pt x="622" y="16899"/>
                  <a:pt x="656" y="16784"/>
                  <a:pt x="692" y="16670"/>
                </a:cubicBezTo>
                <a:cubicBezTo>
                  <a:pt x="733" y="16556"/>
                  <a:pt x="772" y="16440"/>
                  <a:pt x="819" y="16328"/>
                </a:cubicBezTo>
                <a:cubicBezTo>
                  <a:pt x="849" y="16254"/>
                  <a:pt x="882" y="16181"/>
                  <a:pt x="916" y="16110"/>
                </a:cubicBezTo>
                <a:cubicBezTo>
                  <a:pt x="944" y="16053"/>
                  <a:pt x="980" y="15986"/>
                  <a:pt x="1018" y="15922"/>
                </a:cubicBezTo>
                <a:cubicBezTo>
                  <a:pt x="1036" y="15892"/>
                  <a:pt x="1055" y="15863"/>
                  <a:pt x="1072" y="15833"/>
                </a:cubicBezTo>
                <a:cubicBezTo>
                  <a:pt x="1109" y="15776"/>
                  <a:pt x="1147" y="15720"/>
                  <a:pt x="1186" y="15665"/>
                </a:cubicBezTo>
                <a:cubicBezTo>
                  <a:pt x="1238" y="15594"/>
                  <a:pt x="1293" y="15523"/>
                  <a:pt x="1349" y="15456"/>
                </a:cubicBezTo>
                <a:cubicBezTo>
                  <a:pt x="1395" y="15402"/>
                  <a:pt x="1451" y="15341"/>
                  <a:pt x="1509" y="15282"/>
                </a:cubicBezTo>
                <a:cubicBezTo>
                  <a:pt x="1563" y="15226"/>
                  <a:pt x="1617" y="15173"/>
                  <a:pt x="1674" y="15121"/>
                </a:cubicBezTo>
                <a:cubicBezTo>
                  <a:pt x="1786" y="15019"/>
                  <a:pt x="1909" y="14911"/>
                  <a:pt x="2039" y="14812"/>
                </a:cubicBezTo>
                <a:cubicBezTo>
                  <a:pt x="2129" y="14743"/>
                  <a:pt x="2219" y="14674"/>
                  <a:pt x="2311" y="14607"/>
                </a:cubicBezTo>
                <a:cubicBezTo>
                  <a:pt x="2401" y="14545"/>
                  <a:pt x="2492" y="14483"/>
                  <a:pt x="2587" y="14426"/>
                </a:cubicBezTo>
                <a:cubicBezTo>
                  <a:pt x="2685" y="14368"/>
                  <a:pt x="2783" y="14313"/>
                  <a:pt x="2884" y="14259"/>
                </a:cubicBezTo>
                <a:lnTo>
                  <a:pt x="2887" y="14256"/>
                </a:lnTo>
                <a:cubicBezTo>
                  <a:pt x="2889" y="14256"/>
                  <a:pt x="2890" y="14255"/>
                  <a:pt x="2890" y="14255"/>
                </a:cubicBezTo>
                <a:cubicBezTo>
                  <a:pt x="2986" y="14204"/>
                  <a:pt x="3081" y="14151"/>
                  <a:pt x="3182" y="14107"/>
                </a:cubicBezTo>
                <a:cubicBezTo>
                  <a:pt x="3258" y="14074"/>
                  <a:pt x="3334" y="14042"/>
                  <a:pt x="3412" y="14012"/>
                </a:cubicBezTo>
                <a:cubicBezTo>
                  <a:pt x="3451" y="13997"/>
                  <a:pt x="3490" y="13982"/>
                  <a:pt x="3529" y="13968"/>
                </a:cubicBezTo>
                <a:cubicBezTo>
                  <a:pt x="3703" y="13909"/>
                  <a:pt x="3876" y="13852"/>
                  <a:pt x="4054" y="13808"/>
                </a:cubicBezTo>
                <a:cubicBezTo>
                  <a:pt x="4185" y="13776"/>
                  <a:pt x="4318" y="13746"/>
                  <a:pt x="4451" y="13715"/>
                </a:cubicBezTo>
                <a:cubicBezTo>
                  <a:pt x="4536" y="13695"/>
                  <a:pt x="4628" y="13678"/>
                  <a:pt x="4720" y="13666"/>
                </a:cubicBezTo>
                <a:cubicBezTo>
                  <a:pt x="4760" y="13662"/>
                  <a:pt x="4802" y="13658"/>
                  <a:pt x="4842" y="13654"/>
                </a:cubicBezTo>
                <a:cubicBezTo>
                  <a:pt x="4885" y="13649"/>
                  <a:pt x="4931" y="13647"/>
                  <a:pt x="4978" y="13647"/>
                </a:cubicBezTo>
                <a:cubicBezTo>
                  <a:pt x="5010" y="13647"/>
                  <a:pt x="5042" y="13648"/>
                  <a:pt x="5075" y="13650"/>
                </a:cubicBezTo>
                <a:cubicBezTo>
                  <a:pt x="5142" y="13656"/>
                  <a:pt x="5209" y="13664"/>
                  <a:pt x="5276" y="13674"/>
                </a:cubicBezTo>
                <a:cubicBezTo>
                  <a:pt x="5333" y="13684"/>
                  <a:pt x="5399" y="13703"/>
                  <a:pt x="5463" y="13730"/>
                </a:cubicBezTo>
                <a:cubicBezTo>
                  <a:pt x="5488" y="13744"/>
                  <a:pt x="5523" y="13761"/>
                  <a:pt x="5557" y="13778"/>
                </a:cubicBezTo>
                <a:cubicBezTo>
                  <a:pt x="5627" y="13818"/>
                  <a:pt x="5695" y="13860"/>
                  <a:pt x="5759" y="13908"/>
                </a:cubicBezTo>
                <a:cubicBezTo>
                  <a:pt x="5818" y="13950"/>
                  <a:pt x="5883" y="14001"/>
                  <a:pt x="5948" y="14053"/>
                </a:cubicBezTo>
                <a:cubicBezTo>
                  <a:pt x="6012" y="14106"/>
                  <a:pt x="6076" y="14159"/>
                  <a:pt x="6139" y="14214"/>
                </a:cubicBezTo>
                <a:cubicBezTo>
                  <a:pt x="6205" y="14269"/>
                  <a:pt x="6271" y="14325"/>
                  <a:pt x="6336" y="14380"/>
                </a:cubicBezTo>
                <a:cubicBezTo>
                  <a:pt x="6338" y="14381"/>
                  <a:pt x="6340" y="14383"/>
                  <a:pt x="6343" y="14385"/>
                </a:cubicBezTo>
                <a:cubicBezTo>
                  <a:pt x="6378" y="14472"/>
                  <a:pt x="6416" y="14558"/>
                  <a:pt x="6455" y="14643"/>
                </a:cubicBezTo>
                <a:cubicBezTo>
                  <a:pt x="6489" y="14721"/>
                  <a:pt x="6528" y="14800"/>
                  <a:pt x="6568" y="14875"/>
                </a:cubicBezTo>
                <a:cubicBezTo>
                  <a:pt x="6627" y="14987"/>
                  <a:pt x="6685" y="15101"/>
                  <a:pt x="6752" y="15210"/>
                </a:cubicBezTo>
                <a:cubicBezTo>
                  <a:pt x="6796" y="15282"/>
                  <a:pt x="6848" y="15371"/>
                  <a:pt x="6897" y="15440"/>
                </a:cubicBezTo>
                <a:cubicBezTo>
                  <a:pt x="6971" y="15546"/>
                  <a:pt x="7045" y="15654"/>
                  <a:pt x="7125" y="15755"/>
                </a:cubicBezTo>
                <a:cubicBezTo>
                  <a:pt x="7263" y="15927"/>
                  <a:pt x="7403" y="16097"/>
                  <a:pt x="7561" y="16250"/>
                </a:cubicBezTo>
                <a:cubicBezTo>
                  <a:pt x="7617" y="16304"/>
                  <a:pt x="7673" y="16358"/>
                  <a:pt x="7731" y="16411"/>
                </a:cubicBezTo>
                <a:cubicBezTo>
                  <a:pt x="7756" y="16460"/>
                  <a:pt x="7783" y="16508"/>
                  <a:pt x="7809" y="16556"/>
                </a:cubicBezTo>
                <a:cubicBezTo>
                  <a:pt x="7925" y="16762"/>
                  <a:pt x="8045" y="16966"/>
                  <a:pt x="8174" y="17163"/>
                </a:cubicBezTo>
                <a:cubicBezTo>
                  <a:pt x="8332" y="17404"/>
                  <a:pt x="8497" y="17643"/>
                  <a:pt x="8681" y="17866"/>
                </a:cubicBezTo>
                <a:cubicBezTo>
                  <a:pt x="8732" y="17929"/>
                  <a:pt x="8791" y="18003"/>
                  <a:pt x="8845" y="18063"/>
                </a:cubicBezTo>
                <a:cubicBezTo>
                  <a:pt x="8927" y="18153"/>
                  <a:pt x="9008" y="18243"/>
                  <a:pt x="9093" y="18329"/>
                </a:cubicBezTo>
                <a:cubicBezTo>
                  <a:pt x="9239" y="18478"/>
                  <a:pt x="9388" y="18624"/>
                  <a:pt x="9542" y="18762"/>
                </a:cubicBezTo>
                <a:cubicBezTo>
                  <a:pt x="9726" y="18926"/>
                  <a:pt x="9914" y="19087"/>
                  <a:pt x="10109" y="19236"/>
                </a:cubicBezTo>
                <a:cubicBezTo>
                  <a:pt x="10307" y="19386"/>
                  <a:pt x="10508" y="19534"/>
                  <a:pt x="10716" y="19669"/>
                </a:cubicBezTo>
                <a:cubicBezTo>
                  <a:pt x="10926" y="19806"/>
                  <a:pt x="11139" y="19941"/>
                  <a:pt x="11361" y="20060"/>
                </a:cubicBezTo>
                <a:cubicBezTo>
                  <a:pt x="11553" y="20162"/>
                  <a:pt x="11746" y="20261"/>
                  <a:pt x="11942" y="20353"/>
                </a:cubicBezTo>
                <a:cubicBezTo>
                  <a:pt x="12201" y="20473"/>
                  <a:pt x="12461" y="20587"/>
                  <a:pt x="12725" y="20695"/>
                </a:cubicBezTo>
                <a:cubicBezTo>
                  <a:pt x="12989" y="20804"/>
                  <a:pt x="13254" y="20913"/>
                  <a:pt x="13523" y="21012"/>
                </a:cubicBezTo>
                <a:cubicBezTo>
                  <a:pt x="13786" y="21109"/>
                  <a:pt x="14053" y="21205"/>
                  <a:pt x="14324" y="21279"/>
                </a:cubicBezTo>
                <a:cubicBezTo>
                  <a:pt x="14546" y="21339"/>
                  <a:pt x="14769" y="21395"/>
                  <a:pt x="14996" y="21429"/>
                </a:cubicBezTo>
                <a:cubicBezTo>
                  <a:pt x="15040" y="21436"/>
                  <a:pt x="15083" y="21441"/>
                  <a:pt x="15127" y="21447"/>
                </a:cubicBezTo>
                <a:cubicBezTo>
                  <a:pt x="15290" y="21548"/>
                  <a:pt x="15455" y="21642"/>
                  <a:pt x="15625" y="21730"/>
                </a:cubicBezTo>
                <a:cubicBezTo>
                  <a:pt x="15848" y="21846"/>
                  <a:pt x="16074" y="21955"/>
                  <a:pt x="16307" y="22050"/>
                </a:cubicBezTo>
                <a:cubicBezTo>
                  <a:pt x="16514" y="22134"/>
                  <a:pt x="16722" y="22215"/>
                  <a:pt x="16935" y="22283"/>
                </a:cubicBezTo>
                <a:cubicBezTo>
                  <a:pt x="17106" y="22338"/>
                  <a:pt x="17277" y="22391"/>
                  <a:pt x="17453" y="22433"/>
                </a:cubicBezTo>
                <a:cubicBezTo>
                  <a:pt x="17540" y="22454"/>
                  <a:pt x="17629" y="22476"/>
                  <a:pt x="17718" y="22495"/>
                </a:cubicBezTo>
                <a:cubicBezTo>
                  <a:pt x="17973" y="22548"/>
                  <a:pt x="18229" y="22595"/>
                  <a:pt x="18487" y="22626"/>
                </a:cubicBezTo>
                <a:cubicBezTo>
                  <a:pt x="18708" y="22653"/>
                  <a:pt x="18930" y="22677"/>
                  <a:pt x="19151" y="22690"/>
                </a:cubicBezTo>
                <a:cubicBezTo>
                  <a:pt x="19342" y="22701"/>
                  <a:pt x="19533" y="22709"/>
                  <a:pt x="19724" y="22709"/>
                </a:cubicBezTo>
                <a:cubicBezTo>
                  <a:pt x="19797" y="22709"/>
                  <a:pt x="19870" y="22707"/>
                  <a:pt x="19942" y="22705"/>
                </a:cubicBezTo>
                <a:cubicBezTo>
                  <a:pt x="20200" y="22696"/>
                  <a:pt x="20457" y="22682"/>
                  <a:pt x="20714" y="22651"/>
                </a:cubicBezTo>
                <a:cubicBezTo>
                  <a:pt x="20924" y="22625"/>
                  <a:pt x="21135" y="22596"/>
                  <a:pt x="21341" y="22548"/>
                </a:cubicBezTo>
                <a:cubicBezTo>
                  <a:pt x="21469" y="22517"/>
                  <a:pt x="21597" y="22485"/>
                  <a:pt x="21724" y="22448"/>
                </a:cubicBezTo>
                <a:cubicBezTo>
                  <a:pt x="21851" y="22413"/>
                  <a:pt x="21976" y="22373"/>
                  <a:pt x="22103" y="22335"/>
                </a:cubicBezTo>
                <a:cubicBezTo>
                  <a:pt x="22158" y="22318"/>
                  <a:pt x="22214" y="22302"/>
                  <a:pt x="22268" y="22284"/>
                </a:cubicBezTo>
                <a:lnTo>
                  <a:pt x="22268" y="22284"/>
                </a:lnTo>
                <a:cubicBezTo>
                  <a:pt x="22227" y="22324"/>
                  <a:pt x="22184" y="22364"/>
                  <a:pt x="22142" y="22403"/>
                </a:cubicBezTo>
                <a:cubicBezTo>
                  <a:pt x="22091" y="22450"/>
                  <a:pt x="22039" y="22492"/>
                  <a:pt x="21985" y="22534"/>
                </a:cubicBezTo>
                <a:cubicBezTo>
                  <a:pt x="21954" y="22557"/>
                  <a:pt x="21924" y="22582"/>
                  <a:pt x="21896" y="22609"/>
                </a:cubicBezTo>
                <a:cubicBezTo>
                  <a:pt x="21866" y="22633"/>
                  <a:pt x="21840" y="22660"/>
                  <a:pt x="21817" y="22690"/>
                </a:cubicBezTo>
                <a:cubicBezTo>
                  <a:pt x="21796" y="22716"/>
                  <a:pt x="21776" y="22743"/>
                  <a:pt x="21757" y="22769"/>
                </a:cubicBezTo>
                <a:cubicBezTo>
                  <a:pt x="21752" y="22775"/>
                  <a:pt x="21748" y="22782"/>
                  <a:pt x="21746" y="22790"/>
                </a:cubicBezTo>
                <a:cubicBezTo>
                  <a:pt x="21733" y="22823"/>
                  <a:pt x="21722" y="22855"/>
                  <a:pt x="21712" y="22888"/>
                </a:cubicBezTo>
                <a:cubicBezTo>
                  <a:pt x="21705" y="22924"/>
                  <a:pt x="21698" y="22959"/>
                  <a:pt x="21693" y="22995"/>
                </a:cubicBezTo>
                <a:cubicBezTo>
                  <a:pt x="21687" y="23027"/>
                  <a:pt x="21683" y="23059"/>
                  <a:pt x="21677" y="23091"/>
                </a:cubicBezTo>
                <a:cubicBezTo>
                  <a:pt x="21671" y="23123"/>
                  <a:pt x="21691" y="23161"/>
                  <a:pt x="21721" y="23174"/>
                </a:cubicBezTo>
                <a:cubicBezTo>
                  <a:pt x="21829" y="23218"/>
                  <a:pt x="21937" y="23263"/>
                  <a:pt x="22044" y="23311"/>
                </a:cubicBezTo>
                <a:cubicBezTo>
                  <a:pt x="22117" y="23342"/>
                  <a:pt x="22193" y="23380"/>
                  <a:pt x="22268" y="23403"/>
                </a:cubicBezTo>
                <a:cubicBezTo>
                  <a:pt x="22347" y="23431"/>
                  <a:pt x="22425" y="23452"/>
                  <a:pt x="22507" y="23467"/>
                </a:cubicBezTo>
                <a:cubicBezTo>
                  <a:pt x="22511" y="23468"/>
                  <a:pt x="22514" y="23468"/>
                  <a:pt x="22518" y="23469"/>
                </a:cubicBezTo>
                <a:cubicBezTo>
                  <a:pt x="22604" y="23487"/>
                  <a:pt x="22691" y="23502"/>
                  <a:pt x="22777" y="23514"/>
                </a:cubicBezTo>
                <a:cubicBezTo>
                  <a:pt x="22869" y="23526"/>
                  <a:pt x="22961" y="23540"/>
                  <a:pt x="23053" y="23546"/>
                </a:cubicBezTo>
                <a:cubicBezTo>
                  <a:pt x="23186" y="23555"/>
                  <a:pt x="23319" y="23563"/>
                  <a:pt x="23452" y="23565"/>
                </a:cubicBezTo>
                <a:lnTo>
                  <a:pt x="23452" y="23564"/>
                </a:lnTo>
                <a:cubicBezTo>
                  <a:pt x="23516" y="23565"/>
                  <a:pt x="23581" y="23566"/>
                  <a:pt x="23646" y="23566"/>
                </a:cubicBezTo>
                <a:cubicBezTo>
                  <a:pt x="23710" y="23566"/>
                  <a:pt x="23775" y="23565"/>
                  <a:pt x="23840" y="23563"/>
                </a:cubicBezTo>
                <a:cubicBezTo>
                  <a:pt x="23922" y="23559"/>
                  <a:pt x="24005" y="23556"/>
                  <a:pt x="24087" y="23550"/>
                </a:cubicBezTo>
                <a:cubicBezTo>
                  <a:pt x="24297" y="23535"/>
                  <a:pt x="24507" y="23519"/>
                  <a:pt x="24717" y="23494"/>
                </a:cubicBezTo>
                <a:cubicBezTo>
                  <a:pt x="24923" y="23469"/>
                  <a:pt x="25129" y="23443"/>
                  <a:pt x="25333" y="23410"/>
                </a:cubicBezTo>
                <a:cubicBezTo>
                  <a:pt x="25562" y="23373"/>
                  <a:pt x="25788" y="23333"/>
                  <a:pt x="26014" y="23282"/>
                </a:cubicBezTo>
                <a:cubicBezTo>
                  <a:pt x="26250" y="23230"/>
                  <a:pt x="26485" y="23175"/>
                  <a:pt x="26720" y="23112"/>
                </a:cubicBezTo>
                <a:cubicBezTo>
                  <a:pt x="27000" y="23037"/>
                  <a:pt x="27281" y="22959"/>
                  <a:pt x="27560" y="22878"/>
                </a:cubicBezTo>
                <a:cubicBezTo>
                  <a:pt x="27700" y="22839"/>
                  <a:pt x="27840" y="22798"/>
                  <a:pt x="27980" y="22758"/>
                </a:cubicBezTo>
                <a:cubicBezTo>
                  <a:pt x="28072" y="22733"/>
                  <a:pt x="28163" y="22704"/>
                  <a:pt x="28253" y="22671"/>
                </a:cubicBezTo>
                <a:cubicBezTo>
                  <a:pt x="28748" y="22506"/>
                  <a:pt x="29242" y="22340"/>
                  <a:pt x="29736" y="22175"/>
                </a:cubicBezTo>
                <a:cubicBezTo>
                  <a:pt x="29833" y="22142"/>
                  <a:pt x="29929" y="22110"/>
                  <a:pt x="30026" y="22078"/>
                </a:cubicBezTo>
                <a:cubicBezTo>
                  <a:pt x="30221" y="22105"/>
                  <a:pt x="30416" y="22131"/>
                  <a:pt x="30611" y="22153"/>
                </a:cubicBezTo>
                <a:cubicBezTo>
                  <a:pt x="30749" y="22168"/>
                  <a:pt x="30886" y="22184"/>
                  <a:pt x="31023" y="22197"/>
                </a:cubicBezTo>
                <a:cubicBezTo>
                  <a:pt x="31152" y="22209"/>
                  <a:pt x="31282" y="22220"/>
                  <a:pt x="31412" y="22230"/>
                </a:cubicBezTo>
                <a:cubicBezTo>
                  <a:pt x="31631" y="22248"/>
                  <a:pt x="31851" y="22257"/>
                  <a:pt x="32071" y="22266"/>
                </a:cubicBezTo>
                <a:cubicBezTo>
                  <a:pt x="32250" y="22274"/>
                  <a:pt x="32430" y="22282"/>
                  <a:pt x="32610" y="22282"/>
                </a:cubicBezTo>
                <a:cubicBezTo>
                  <a:pt x="32703" y="22282"/>
                  <a:pt x="32795" y="22280"/>
                  <a:pt x="32888" y="22274"/>
                </a:cubicBezTo>
                <a:cubicBezTo>
                  <a:pt x="33030" y="22265"/>
                  <a:pt x="33172" y="22256"/>
                  <a:pt x="33312" y="22237"/>
                </a:cubicBezTo>
                <a:cubicBezTo>
                  <a:pt x="33451" y="22219"/>
                  <a:pt x="33587" y="22198"/>
                  <a:pt x="33725" y="22172"/>
                </a:cubicBezTo>
                <a:cubicBezTo>
                  <a:pt x="33955" y="22130"/>
                  <a:pt x="34185" y="22085"/>
                  <a:pt x="34413" y="22029"/>
                </a:cubicBezTo>
                <a:cubicBezTo>
                  <a:pt x="34681" y="21963"/>
                  <a:pt x="34949" y="21891"/>
                  <a:pt x="35214" y="21814"/>
                </a:cubicBezTo>
                <a:cubicBezTo>
                  <a:pt x="35474" y="21739"/>
                  <a:pt x="35735" y="21667"/>
                  <a:pt x="35990" y="21580"/>
                </a:cubicBezTo>
                <a:cubicBezTo>
                  <a:pt x="36159" y="21525"/>
                  <a:pt x="36325" y="21465"/>
                  <a:pt x="36493" y="21403"/>
                </a:cubicBezTo>
                <a:cubicBezTo>
                  <a:pt x="36577" y="21373"/>
                  <a:pt x="36662" y="21341"/>
                  <a:pt x="36744" y="21306"/>
                </a:cubicBezTo>
                <a:cubicBezTo>
                  <a:pt x="36865" y="21257"/>
                  <a:pt x="36984" y="21206"/>
                  <a:pt x="37100" y="21150"/>
                </a:cubicBezTo>
                <a:cubicBezTo>
                  <a:pt x="37179" y="21115"/>
                  <a:pt x="37256" y="21077"/>
                  <a:pt x="37333" y="21037"/>
                </a:cubicBezTo>
                <a:cubicBezTo>
                  <a:pt x="37373" y="21017"/>
                  <a:pt x="37412" y="20996"/>
                  <a:pt x="37451" y="20975"/>
                </a:cubicBezTo>
                <a:cubicBezTo>
                  <a:pt x="37652" y="20870"/>
                  <a:pt x="37850" y="20758"/>
                  <a:pt x="38044" y="20639"/>
                </a:cubicBezTo>
                <a:cubicBezTo>
                  <a:pt x="38270" y="20499"/>
                  <a:pt x="38496" y="20357"/>
                  <a:pt x="38715" y="20204"/>
                </a:cubicBezTo>
                <a:cubicBezTo>
                  <a:pt x="38825" y="20126"/>
                  <a:pt x="38937" y="20048"/>
                  <a:pt x="39046" y="19966"/>
                </a:cubicBezTo>
                <a:cubicBezTo>
                  <a:pt x="39118" y="19914"/>
                  <a:pt x="39189" y="19861"/>
                  <a:pt x="39260" y="19806"/>
                </a:cubicBezTo>
                <a:cubicBezTo>
                  <a:pt x="39294" y="19780"/>
                  <a:pt x="39330" y="19753"/>
                  <a:pt x="39365" y="19727"/>
                </a:cubicBezTo>
                <a:cubicBezTo>
                  <a:pt x="39577" y="19553"/>
                  <a:pt x="39788" y="19381"/>
                  <a:pt x="40001" y="19209"/>
                </a:cubicBezTo>
                <a:cubicBezTo>
                  <a:pt x="40070" y="19155"/>
                  <a:pt x="40138" y="19097"/>
                  <a:pt x="40203" y="19037"/>
                </a:cubicBezTo>
                <a:cubicBezTo>
                  <a:pt x="40235" y="19008"/>
                  <a:pt x="40268" y="18979"/>
                  <a:pt x="40301" y="18952"/>
                </a:cubicBezTo>
                <a:cubicBezTo>
                  <a:pt x="40398" y="18866"/>
                  <a:pt x="40495" y="18780"/>
                  <a:pt x="40592" y="18694"/>
                </a:cubicBezTo>
                <a:cubicBezTo>
                  <a:pt x="40627" y="18663"/>
                  <a:pt x="40660" y="18630"/>
                  <a:pt x="40694" y="18597"/>
                </a:cubicBezTo>
                <a:cubicBezTo>
                  <a:pt x="40725" y="18566"/>
                  <a:pt x="40756" y="18536"/>
                  <a:pt x="40787" y="18505"/>
                </a:cubicBezTo>
                <a:cubicBezTo>
                  <a:pt x="40850" y="18444"/>
                  <a:pt x="40909" y="18380"/>
                  <a:pt x="40966" y="18315"/>
                </a:cubicBezTo>
                <a:cubicBezTo>
                  <a:pt x="40996" y="18280"/>
                  <a:pt x="41026" y="18245"/>
                  <a:pt x="41056" y="18209"/>
                </a:cubicBezTo>
                <a:cubicBezTo>
                  <a:pt x="41150" y="18102"/>
                  <a:pt x="41238" y="17989"/>
                  <a:pt x="41322" y="17873"/>
                </a:cubicBezTo>
                <a:cubicBezTo>
                  <a:pt x="41403" y="17762"/>
                  <a:pt x="41484" y="17650"/>
                  <a:pt x="41561" y="17536"/>
                </a:cubicBezTo>
                <a:cubicBezTo>
                  <a:pt x="41658" y="17394"/>
                  <a:pt x="41753" y="17250"/>
                  <a:pt x="41843" y="17102"/>
                </a:cubicBezTo>
                <a:cubicBezTo>
                  <a:pt x="41941" y="17004"/>
                  <a:pt x="42037" y="16905"/>
                  <a:pt x="42130" y="16804"/>
                </a:cubicBezTo>
                <a:cubicBezTo>
                  <a:pt x="42222" y="16707"/>
                  <a:pt x="42313" y="16609"/>
                  <a:pt x="42399" y="16509"/>
                </a:cubicBezTo>
                <a:cubicBezTo>
                  <a:pt x="42485" y="16411"/>
                  <a:pt x="42568" y="16313"/>
                  <a:pt x="42651" y="16214"/>
                </a:cubicBezTo>
                <a:cubicBezTo>
                  <a:pt x="42793" y="16045"/>
                  <a:pt x="42929" y="15872"/>
                  <a:pt x="43060" y="15695"/>
                </a:cubicBezTo>
                <a:cubicBezTo>
                  <a:pt x="43215" y="15487"/>
                  <a:pt x="43368" y="15277"/>
                  <a:pt x="43510" y="15060"/>
                </a:cubicBezTo>
                <a:cubicBezTo>
                  <a:pt x="43801" y="14616"/>
                  <a:pt x="44070" y="14156"/>
                  <a:pt x="44299" y="13676"/>
                </a:cubicBezTo>
                <a:cubicBezTo>
                  <a:pt x="44494" y="13264"/>
                  <a:pt x="44674" y="12845"/>
                  <a:pt x="44814" y="12412"/>
                </a:cubicBezTo>
                <a:cubicBezTo>
                  <a:pt x="44916" y="12102"/>
                  <a:pt x="45009" y="11786"/>
                  <a:pt x="45081" y="11466"/>
                </a:cubicBezTo>
                <a:cubicBezTo>
                  <a:pt x="45133" y="11232"/>
                  <a:pt x="45181" y="10995"/>
                  <a:pt x="45212" y="10756"/>
                </a:cubicBezTo>
                <a:cubicBezTo>
                  <a:pt x="45245" y="10519"/>
                  <a:pt x="45271" y="10282"/>
                  <a:pt x="45282" y="10043"/>
                </a:cubicBezTo>
                <a:cubicBezTo>
                  <a:pt x="45282" y="10034"/>
                  <a:pt x="45283" y="10025"/>
                  <a:pt x="45283" y="10017"/>
                </a:cubicBezTo>
                <a:cubicBezTo>
                  <a:pt x="45352" y="9979"/>
                  <a:pt x="45423" y="9944"/>
                  <a:pt x="45494" y="9911"/>
                </a:cubicBezTo>
                <a:cubicBezTo>
                  <a:pt x="45573" y="9875"/>
                  <a:pt x="45652" y="9840"/>
                  <a:pt x="45733" y="9810"/>
                </a:cubicBezTo>
                <a:cubicBezTo>
                  <a:pt x="45843" y="9770"/>
                  <a:pt x="45956" y="9728"/>
                  <a:pt x="46074" y="9698"/>
                </a:cubicBezTo>
                <a:cubicBezTo>
                  <a:pt x="46154" y="9677"/>
                  <a:pt x="46234" y="9657"/>
                  <a:pt x="46315" y="9641"/>
                </a:cubicBezTo>
                <a:cubicBezTo>
                  <a:pt x="46386" y="9626"/>
                  <a:pt x="46468" y="9611"/>
                  <a:pt x="46549" y="9598"/>
                </a:cubicBezTo>
                <a:cubicBezTo>
                  <a:pt x="46631" y="9585"/>
                  <a:pt x="46714" y="9576"/>
                  <a:pt x="46797" y="9570"/>
                </a:cubicBezTo>
                <a:cubicBezTo>
                  <a:pt x="46895" y="9564"/>
                  <a:pt x="47000" y="9557"/>
                  <a:pt x="47107" y="9557"/>
                </a:cubicBezTo>
                <a:cubicBezTo>
                  <a:pt x="47128" y="9557"/>
                  <a:pt x="47149" y="9557"/>
                  <a:pt x="47170" y="9558"/>
                </a:cubicBezTo>
                <a:cubicBezTo>
                  <a:pt x="47296" y="9560"/>
                  <a:pt x="47419" y="9564"/>
                  <a:pt x="47544" y="9573"/>
                </a:cubicBezTo>
                <a:cubicBezTo>
                  <a:pt x="47670" y="9584"/>
                  <a:pt x="47795" y="9596"/>
                  <a:pt x="47919" y="9616"/>
                </a:cubicBezTo>
                <a:cubicBezTo>
                  <a:pt x="48002" y="9629"/>
                  <a:pt x="48086" y="9644"/>
                  <a:pt x="48168" y="9660"/>
                </a:cubicBezTo>
                <a:cubicBezTo>
                  <a:pt x="48187" y="9665"/>
                  <a:pt x="48207" y="9670"/>
                  <a:pt x="48226" y="9673"/>
                </a:cubicBezTo>
                <a:cubicBezTo>
                  <a:pt x="48240" y="9618"/>
                  <a:pt x="48254" y="9563"/>
                  <a:pt x="48268" y="9508"/>
                </a:cubicBezTo>
                <a:cubicBezTo>
                  <a:pt x="48160" y="9486"/>
                  <a:pt x="48050" y="9465"/>
                  <a:pt x="47940" y="9451"/>
                </a:cubicBezTo>
                <a:cubicBezTo>
                  <a:pt x="47858" y="9439"/>
                  <a:pt x="47775" y="9429"/>
                  <a:pt x="47691" y="9422"/>
                </a:cubicBezTo>
                <a:cubicBezTo>
                  <a:pt x="47649" y="9419"/>
                  <a:pt x="47606" y="9416"/>
                  <a:pt x="47565" y="9412"/>
                </a:cubicBezTo>
                <a:cubicBezTo>
                  <a:pt x="47453" y="9403"/>
                  <a:pt x="47340" y="9398"/>
                  <a:pt x="47228" y="9398"/>
                </a:cubicBezTo>
                <a:cubicBezTo>
                  <a:pt x="47209" y="9398"/>
                  <a:pt x="47189" y="9398"/>
                  <a:pt x="47170" y="9398"/>
                </a:cubicBezTo>
                <a:cubicBezTo>
                  <a:pt x="47082" y="9399"/>
                  <a:pt x="46993" y="9399"/>
                  <a:pt x="46904" y="9405"/>
                </a:cubicBezTo>
                <a:cubicBezTo>
                  <a:pt x="46778" y="9414"/>
                  <a:pt x="46654" y="9425"/>
                  <a:pt x="46529" y="9442"/>
                </a:cubicBezTo>
                <a:cubicBezTo>
                  <a:pt x="46447" y="9454"/>
                  <a:pt x="46366" y="9466"/>
                  <a:pt x="46284" y="9481"/>
                </a:cubicBezTo>
                <a:cubicBezTo>
                  <a:pt x="46244" y="9489"/>
                  <a:pt x="46203" y="9498"/>
                  <a:pt x="46163" y="9506"/>
                </a:cubicBezTo>
                <a:cubicBezTo>
                  <a:pt x="46081" y="9523"/>
                  <a:pt x="45993" y="9544"/>
                  <a:pt x="45912" y="9568"/>
                </a:cubicBezTo>
                <a:cubicBezTo>
                  <a:pt x="45831" y="9593"/>
                  <a:pt x="45748" y="9616"/>
                  <a:pt x="45669" y="9648"/>
                </a:cubicBezTo>
                <a:cubicBezTo>
                  <a:pt x="45547" y="9695"/>
                  <a:pt x="45426" y="9742"/>
                  <a:pt x="45311" y="9804"/>
                </a:cubicBezTo>
                <a:cubicBezTo>
                  <a:pt x="45304" y="9807"/>
                  <a:pt x="45297" y="9810"/>
                  <a:pt x="45290" y="9814"/>
                </a:cubicBezTo>
                <a:cubicBezTo>
                  <a:pt x="45294" y="9616"/>
                  <a:pt x="45293" y="9419"/>
                  <a:pt x="45281" y="9220"/>
                </a:cubicBezTo>
                <a:cubicBezTo>
                  <a:pt x="45263" y="8942"/>
                  <a:pt x="45240" y="8663"/>
                  <a:pt x="45194" y="8385"/>
                </a:cubicBezTo>
                <a:cubicBezTo>
                  <a:pt x="45157" y="8157"/>
                  <a:pt x="45115" y="7928"/>
                  <a:pt x="45057" y="7704"/>
                </a:cubicBezTo>
                <a:cubicBezTo>
                  <a:pt x="44995" y="7477"/>
                  <a:pt x="44930" y="7249"/>
                  <a:pt x="44849" y="7027"/>
                </a:cubicBezTo>
                <a:cubicBezTo>
                  <a:pt x="44754" y="6764"/>
                  <a:pt x="44652" y="6503"/>
                  <a:pt x="44533" y="6249"/>
                </a:cubicBezTo>
                <a:cubicBezTo>
                  <a:pt x="44419" y="6002"/>
                  <a:pt x="44299" y="5755"/>
                  <a:pt x="44165" y="5518"/>
                </a:cubicBezTo>
                <a:cubicBezTo>
                  <a:pt x="44058" y="5331"/>
                  <a:pt x="43948" y="5145"/>
                  <a:pt x="43829" y="4966"/>
                </a:cubicBezTo>
                <a:cubicBezTo>
                  <a:pt x="43689" y="4752"/>
                  <a:pt x="43543" y="4545"/>
                  <a:pt x="43386" y="4344"/>
                </a:cubicBezTo>
                <a:cubicBezTo>
                  <a:pt x="43254" y="4174"/>
                  <a:pt x="43121" y="4004"/>
                  <a:pt x="42979" y="3843"/>
                </a:cubicBezTo>
                <a:cubicBezTo>
                  <a:pt x="42776" y="3614"/>
                  <a:pt x="42569" y="3388"/>
                  <a:pt x="42350" y="3175"/>
                </a:cubicBezTo>
                <a:cubicBezTo>
                  <a:pt x="42189" y="3019"/>
                  <a:pt x="42029" y="2863"/>
                  <a:pt x="41861" y="2717"/>
                </a:cubicBezTo>
                <a:cubicBezTo>
                  <a:pt x="41665" y="2543"/>
                  <a:pt x="41464" y="2374"/>
                  <a:pt x="41254" y="2218"/>
                </a:cubicBezTo>
                <a:cubicBezTo>
                  <a:pt x="41073" y="2083"/>
                  <a:pt x="40890" y="1951"/>
                  <a:pt x="40702" y="1829"/>
                </a:cubicBezTo>
                <a:cubicBezTo>
                  <a:pt x="40552" y="1732"/>
                  <a:pt x="40402" y="1635"/>
                  <a:pt x="40247" y="1546"/>
                </a:cubicBezTo>
                <a:cubicBezTo>
                  <a:pt x="40131" y="1478"/>
                  <a:pt x="40015" y="1412"/>
                  <a:pt x="39897" y="1348"/>
                </a:cubicBezTo>
                <a:cubicBezTo>
                  <a:pt x="39700" y="1240"/>
                  <a:pt x="39497" y="1138"/>
                  <a:pt x="39292" y="1046"/>
                </a:cubicBezTo>
                <a:cubicBezTo>
                  <a:pt x="39172" y="993"/>
                  <a:pt x="39053" y="938"/>
                  <a:pt x="38932" y="890"/>
                </a:cubicBezTo>
                <a:cubicBezTo>
                  <a:pt x="38810" y="841"/>
                  <a:pt x="38688" y="794"/>
                  <a:pt x="38566" y="748"/>
                </a:cubicBezTo>
                <a:cubicBezTo>
                  <a:pt x="38357" y="670"/>
                  <a:pt x="38144" y="600"/>
                  <a:pt x="37930" y="540"/>
                </a:cubicBezTo>
                <a:cubicBezTo>
                  <a:pt x="37674" y="468"/>
                  <a:pt x="37417" y="401"/>
                  <a:pt x="37156" y="349"/>
                </a:cubicBezTo>
                <a:cubicBezTo>
                  <a:pt x="36899" y="298"/>
                  <a:pt x="36642" y="250"/>
                  <a:pt x="36383" y="218"/>
                </a:cubicBezTo>
                <a:cubicBezTo>
                  <a:pt x="35920" y="159"/>
                  <a:pt x="35454" y="123"/>
                  <a:pt x="34988" y="123"/>
                </a:cubicBezTo>
                <a:cubicBezTo>
                  <a:pt x="34967" y="123"/>
                  <a:pt x="34946" y="123"/>
                  <a:pt x="34925" y="123"/>
                </a:cubicBezTo>
                <a:cubicBezTo>
                  <a:pt x="34654" y="125"/>
                  <a:pt x="34384" y="134"/>
                  <a:pt x="34115" y="160"/>
                </a:cubicBezTo>
                <a:cubicBezTo>
                  <a:pt x="33844" y="185"/>
                  <a:pt x="33573" y="216"/>
                  <a:pt x="33306" y="262"/>
                </a:cubicBezTo>
                <a:cubicBezTo>
                  <a:pt x="33241" y="272"/>
                  <a:pt x="33177" y="283"/>
                  <a:pt x="33114" y="295"/>
                </a:cubicBezTo>
                <a:cubicBezTo>
                  <a:pt x="33103" y="292"/>
                  <a:pt x="33094" y="289"/>
                  <a:pt x="33084" y="287"/>
                </a:cubicBezTo>
                <a:cubicBezTo>
                  <a:pt x="32867" y="234"/>
                  <a:pt x="32647" y="184"/>
                  <a:pt x="32427" y="146"/>
                </a:cubicBezTo>
                <a:cubicBezTo>
                  <a:pt x="32124" y="93"/>
                  <a:pt x="31818" y="48"/>
                  <a:pt x="31511" y="26"/>
                </a:cubicBezTo>
                <a:cubicBezTo>
                  <a:pt x="31306" y="11"/>
                  <a:pt x="31100" y="0"/>
                  <a:pt x="30895" y="0"/>
                </a:cubicBezTo>
                <a:close/>
              </a:path>
            </a:pathLst>
          </a:custGeom>
          <a:solidFill>
            <a:srgbClr val="EE8030"/>
          </a:solidFill>
          <a:ln>
            <a:noFill/>
          </a:ln>
        </p:spPr>
        <p:txBody>
          <a:bodyPr spcFirstLastPara="1" wrap="square" lIns="91425" tIns="91425" rIns="91425" bIns="91425" anchor="ctr" anchorCtr="0">
            <a:noAutofit/>
          </a:bodyPr>
          <a:lstStyle/>
          <a:p>
            <a:pPr algn="l" rtl="0"/>
            <a:endParaRPr dirty="0"/>
          </a:p>
        </p:txBody>
      </p:sp>
      <p:sp>
        <p:nvSpPr>
          <p:cNvPr id="2" name="dsfdsafaafd">
            <a:extLst>
              <a:ext uri="{FF2B5EF4-FFF2-40B4-BE49-F238E27FC236}">
                <a16:creationId xmlns:a16="http://schemas.microsoft.com/office/drawing/2014/main" id="{6D6F6E52-A761-4A08-0655-AF46FFA4293D}"/>
              </a:ext>
            </a:extLst>
          </p:cNvPr>
          <p:cNvSpPr/>
          <p:nvPr userDrawn="1"/>
        </p:nvSpPr>
        <p:spPr>
          <a:xfrm>
            <a:off x="10277950" y="4572007"/>
            <a:ext cx="80121" cy="62169"/>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sdffsfsd">
            <a:extLst>
              <a:ext uri="{FF2B5EF4-FFF2-40B4-BE49-F238E27FC236}">
                <a16:creationId xmlns:a16="http://schemas.microsoft.com/office/drawing/2014/main" id="{42598DB5-26D4-1246-8BFC-153E0756CF74}"/>
              </a:ext>
            </a:extLst>
          </p:cNvPr>
          <p:cNvSpPr/>
          <p:nvPr userDrawn="1"/>
        </p:nvSpPr>
        <p:spPr>
          <a:xfrm>
            <a:off x="10788731" y="5428598"/>
            <a:ext cx="354162" cy="348915"/>
          </a:xfrm>
          <a:custGeom>
            <a:avLst/>
            <a:gdLst/>
            <a:ahLst/>
            <a:cxnLst/>
            <a:rect l="l" t="t" r="r" b="b"/>
            <a:pathLst>
              <a:path w="5603" h="5520" extrusionOk="0">
                <a:moveTo>
                  <a:pt x="3693" y="1"/>
                </a:moveTo>
                <a:cubicBezTo>
                  <a:pt x="3553" y="347"/>
                  <a:pt x="3485" y="713"/>
                  <a:pt x="3402" y="1074"/>
                </a:cubicBezTo>
                <a:cubicBezTo>
                  <a:pt x="3367" y="1233"/>
                  <a:pt x="3332" y="1392"/>
                  <a:pt x="3288" y="1549"/>
                </a:cubicBezTo>
                <a:cubicBezTo>
                  <a:pt x="3271" y="1622"/>
                  <a:pt x="3233" y="1648"/>
                  <a:pt x="3187" y="1648"/>
                </a:cubicBezTo>
                <a:cubicBezTo>
                  <a:pt x="3111" y="1648"/>
                  <a:pt x="3013" y="1576"/>
                  <a:pt x="2951" y="1535"/>
                </a:cubicBezTo>
                <a:cubicBezTo>
                  <a:pt x="2443" y="1195"/>
                  <a:pt x="1987" y="784"/>
                  <a:pt x="1468" y="460"/>
                </a:cubicBezTo>
                <a:cubicBezTo>
                  <a:pt x="1374" y="401"/>
                  <a:pt x="1278" y="343"/>
                  <a:pt x="1179" y="291"/>
                </a:cubicBezTo>
                <a:lnTo>
                  <a:pt x="1179" y="291"/>
                </a:lnTo>
                <a:cubicBezTo>
                  <a:pt x="1307" y="717"/>
                  <a:pt x="1548" y="1090"/>
                  <a:pt x="1756" y="1476"/>
                </a:cubicBezTo>
                <a:cubicBezTo>
                  <a:pt x="1872" y="1683"/>
                  <a:pt x="1989" y="1887"/>
                  <a:pt x="2108" y="2091"/>
                </a:cubicBezTo>
                <a:cubicBezTo>
                  <a:pt x="2138" y="2150"/>
                  <a:pt x="2186" y="2205"/>
                  <a:pt x="2196" y="2272"/>
                </a:cubicBezTo>
                <a:cubicBezTo>
                  <a:pt x="2197" y="2324"/>
                  <a:pt x="2149" y="2353"/>
                  <a:pt x="2101" y="2353"/>
                </a:cubicBezTo>
                <a:cubicBezTo>
                  <a:pt x="2092" y="2353"/>
                  <a:pt x="2084" y="2352"/>
                  <a:pt x="2076" y="2350"/>
                </a:cubicBezTo>
                <a:cubicBezTo>
                  <a:pt x="1797" y="2286"/>
                  <a:pt x="1534" y="2160"/>
                  <a:pt x="1255" y="2094"/>
                </a:cubicBezTo>
                <a:cubicBezTo>
                  <a:pt x="843" y="1993"/>
                  <a:pt x="423" y="1943"/>
                  <a:pt x="1" y="1905"/>
                </a:cubicBezTo>
                <a:lnTo>
                  <a:pt x="1" y="1905"/>
                </a:lnTo>
                <a:cubicBezTo>
                  <a:pt x="393" y="2409"/>
                  <a:pt x="958" y="2729"/>
                  <a:pt x="1457" y="3111"/>
                </a:cubicBezTo>
                <a:cubicBezTo>
                  <a:pt x="1748" y="3316"/>
                  <a:pt x="1694" y="3318"/>
                  <a:pt x="1506" y="3586"/>
                </a:cubicBezTo>
                <a:cubicBezTo>
                  <a:pt x="1255" y="3964"/>
                  <a:pt x="1009" y="4348"/>
                  <a:pt x="782" y="4740"/>
                </a:cubicBezTo>
                <a:cubicBezTo>
                  <a:pt x="1180" y="4545"/>
                  <a:pt x="1521" y="4261"/>
                  <a:pt x="1859" y="3979"/>
                </a:cubicBezTo>
                <a:cubicBezTo>
                  <a:pt x="1876" y="3963"/>
                  <a:pt x="1894" y="3956"/>
                  <a:pt x="1913" y="3956"/>
                </a:cubicBezTo>
                <a:cubicBezTo>
                  <a:pt x="1965" y="3956"/>
                  <a:pt x="2015" y="4011"/>
                  <a:pt x="2008" y="4069"/>
                </a:cubicBezTo>
                <a:cubicBezTo>
                  <a:pt x="1990" y="4243"/>
                  <a:pt x="1942" y="4411"/>
                  <a:pt x="1915" y="4584"/>
                </a:cubicBezTo>
                <a:cubicBezTo>
                  <a:pt x="1865" y="4893"/>
                  <a:pt x="1858" y="5210"/>
                  <a:pt x="1899" y="5520"/>
                </a:cubicBezTo>
                <a:cubicBezTo>
                  <a:pt x="2160" y="5210"/>
                  <a:pt x="2350" y="4844"/>
                  <a:pt x="2501" y="4471"/>
                </a:cubicBezTo>
                <a:cubicBezTo>
                  <a:pt x="2560" y="4327"/>
                  <a:pt x="2614" y="4182"/>
                  <a:pt x="2674" y="4039"/>
                </a:cubicBezTo>
                <a:cubicBezTo>
                  <a:pt x="2699" y="3985"/>
                  <a:pt x="2715" y="3921"/>
                  <a:pt x="2762" y="3882"/>
                </a:cubicBezTo>
                <a:cubicBezTo>
                  <a:pt x="2779" y="3870"/>
                  <a:pt x="2796" y="3865"/>
                  <a:pt x="2812" y="3865"/>
                </a:cubicBezTo>
                <a:cubicBezTo>
                  <a:pt x="2869" y="3865"/>
                  <a:pt x="2921" y="3921"/>
                  <a:pt x="2949" y="3967"/>
                </a:cubicBezTo>
                <a:cubicBezTo>
                  <a:pt x="3104" y="4204"/>
                  <a:pt x="3209" y="4468"/>
                  <a:pt x="3329" y="4723"/>
                </a:cubicBezTo>
                <a:cubicBezTo>
                  <a:pt x="3430" y="4947"/>
                  <a:pt x="3545" y="5166"/>
                  <a:pt x="3663" y="5383"/>
                </a:cubicBezTo>
                <a:cubicBezTo>
                  <a:pt x="3616" y="5069"/>
                  <a:pt x="3567" y="4756"/>
                  <a:pt x="3540" y="4439"/>
                </a:cubicBezTo>
                <a:cubicBezTo>
                  <a:pt x="3536" y="4314"/>
                  <a:pt x="3451" y="3889"/>
                  <a:pt x="3542" y="3820"/>
                </a:cubicBezTo>
                <a:cubicBezTo>
                  <a:pt x="3561" y="3805"/>
                  <a:pt x="3585" y="3799"/>
                  <a:pt x="3611" y="3799"/>
                </a:cubicBezTo>
                <a:cubicBezTo>
                  <a:pt x="3753" y="3799"/>
                  <a:pt x="3975" y="3990"/>
                  <a:pt x="4066" y="4054"/>
                </a:cubicBezTo>
                <a:cubicBezTo>
                  <a:pt x="4208" y="4162"/>
                  <a:pt x="4352" y="4269"/>
                  <a:pt x="4493" y="4378"/>
                </a:cubicBezTo>
                <a:cubicBezTo>
                  <a:pt x="4689" y="4533"/>
                  <a:pt x="4910" y="4647"/>
                  <a:pt x="5127" y="4767"/>
                </a:cubicBezTo>
                <a:cubicBezTo>
                  <a:pt x="4846" y="4238"/>
                  <a:pt x="4488" y="3754"/>
                  <a:pt x="4168" y="3249"/>
                </a:cubicBezTo>
                <a:cubicBezTo>
                  <a:pt x="3980" y="3009"/>
                  <a:pt x="4187" y="3007"/>
                  <a:pt x="4366" y="2907"/>
                </a:cubicBezTo>
                <a:cubicBezTo>
                  <a:pt x="4802" y="2686"/>
                  <a:pt x="5231" y="2443"/>
                  <a:pt x="5603" y="2123"/>
                </a:cubicBezTo>
                <a:cubicBezTo>
                  <a:pt x="5543" y="2119"/>
                  <a:pt x="5482" y="2117"/>
                  <a:pt x="5422" y="2117"/>
                </a:cubicBezTo>
                <a:cubicBezTo>
                  <a:pt x="5101" y="2117"/>
                  <a:pt x="4782" y="2174"/>
                  <a:pt x="4470" y="2245"/>
                </a:cubicBezTo>
                <a:cubicBezTo>
                  <a:pt x="4403" y="2252"/>
                  <a:pt x="4315" y="2291"/>
                  <a:pt x="4240" y="2291"/>
                </a:cubicBezTo>
                <a:cubicBezTo>
                  <a:pt x="4199" y="2291"/>
                  <a:pt x="4161" y="2279"/>
                  <a:pt x="4133" y="2244"/>
                </a:cubicBezTo>
                <a:cubicBezTo>
                  <a:pt x="4083" y="2163"/>
                  <a:pt x="4108" y="2060"/>
                  <a:pt x="4102" y="1970"/>
                </a:cubicBezTo>
                <a:cubicBezTo>
                  <a:pt x="4101" y="1854"/>
                  <a:pt x="4091" y="1759"/>
                  <a:pt x="4076" y="1648"/>
                </a:cubicBezTo>
                <a:cubicBezTo>
                  <a:pt x="3998" y="1089"/>
                  <a:pt x="3862" y="539"/>
                  <a:pt x="3693" y="1"/>
                </a:cubicBezTo>
                <a:close/>
              </a:path>
            </a:pathLst>
          </a:custGeom>
          <a:solidFill>
            <a:srgbClr val="F8BD38"/>
          </a:solidFill>
          <a:ln w="9525" cap="flat" cmpd="sng">
            <a:solidFill>
              <a:srgbClr val="282828"/>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dfdfsd">
            <a:extLst>
              <a:ext uri="{FF2B5EF4-FFF2-40B4-BE49-F238E27FC236}">
                <a16:creationId xmlns:a16="http://schemas.microsoft.com/office/drawing/2014/main" id="{2D3C5BA1-1BC6-098E-06E7-82BA56B4DF18}"/>
              </a:ext>
            </a:extLst>
          </p:cNvPr>
          <p:cNvSpPr/>
          <p:nvPr userDrawn="1"/>
        </p:nvSpPr>
        <p:spPr>
          <a:xfrm>
            <a:off x="10756611" y="3465286"/>
            <a:ext cx="165813" cy="188894"/>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fdssfdfds">
            <a:extLst>
              <a:ext uri="{FF2B5EF4-FFF2-40B4-BE49-F238E27FC236}">
                <a16:creationId xmlns:a16="http://schemas.microsoft.com/office/drawing/2014/main" id="{82D22EE6-EBBE-60CE-A581-11272A51A9CE}"/>
              </a:ext>
            </a:extLst>
          </p:cNvPr>
          <p:cNvSpPr/>
          <p:nvPr userDrawn="1"/>
        </p:nvSpPr>
        <p:spPr>
          <a:xfrm>
            <a:off x="7236942" y="910542"/>
            <a:ext cx="80121" cy="62169"/>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fdsfdsdsf">
            <a:extLst>
              <a:ext uri="{FF2B5EF4-FFF2-40B4-BE49-F238E27FC236}">
                <a16:creationId xmlns:a16="http://schemas.microsoft.com/office/drawing/2014/main" id="{9ABCA631-2715-661E-5DCF-C6CFED9B6A9C}"/>
              </a:ext>
            </a:extLst>
          </p:cNvPr>
          <p:cNvSpPr/>
          <p:nvPr userDrawn="1"/>
        </p:nvSpPr>
        <p:spPr>
          <a:xfrm>
            <a:off x="6244026" y="1070085"/>
            <a:ext cx="50761" cy="39442"/>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sfdaafds">
            <a:extLst>
              <a:ext uri="{FF2B5EF4-FFF2-40B4-BE49-F238E27FC236}">
                <a16:creationId xmlns:a16="http://schemas.microsoft.com/office/drawing/2014/main" id="{FF0D0CB6-F804-76FD-F895-1593A27152B8}"/>
              </a:ext>
            </a:extLst>
          </p:cNvPr>
          <p:cNvSpPr/>
          <p:nvPr userDrawn="1"/>
        </p:nvSpPr>
        <p:spPr>
          <a:xfrm>
            <a:off x="9151869" y="1063788"/>
            <a:ext cx="288293" cy="339850"/>
          </a:xfrm>
          <a:custGeom>
            <a:avLst/>
            <a:gdLst/>
            <a:ahLst/>
            <a:cxnLst/>
            <a:rect l="l" t="t" r="r" b="b"/>
            <a:pathLst>
              <a:path w="3260" h="3843" extrusionOk="0">
                <a:moveTo>
                  <a:pt x="2064" y="1"/>
                </a:moveTo>
                <a:cubicBezTo>
                  <a:pt x="2000" y="1"/>
                  <a:pt x="1974" y="91"/>
                  <a:pt x="1965" y="152"/>
                </a:cubicBezTo>
                <a:cubicBezTo>
                  <a:pt x="1944" y="236"/>
                  <a:pt x="1924" y="321"/>
                  <a:pt x="1911" y="408"/>
                </a:cubicBezTo>
                <a:cubicBezTo>
                  <a:pt x="1881" y="585"/>
                  <a:pt x="1839" y="763"/>
                  <a:pt x="1792" y="937"/>
                </a:cubicBezTo>
                <a:cubicBezTo>
                  <a:pt x="1757" y="1056"/>
                  <a:pt x="1725" y="1174"/>
                  <a:pt x="1692" y="1293"/>
                </a:cubicBezTo>
                <a:cubicBezTo>
                  <a:pt x="1466" y="916"/>
                  <a:pt x="1254" y="530"/>
                  <a:pt x="1088" y="121"/>
                </a:cubicBezTo>
                <a:cubicBezTo>
                  <a:pt x="1091" y="47"/>
                  <a:pt x="1038" y="12"/>
                  <a:pt x="985" y="12"/>
                </a:cubicBezTo>
                <a:cubicBezTo>
                  <a:pt x="930" y="12"/>
                  <a:pt x="874" y="49"/>
                  <a:pt x="876" y="121"/>
                </a:cubicBezTo>
                <a:cubicBezTo>
                  <a:pt x="1077" y="612"/>
                  <a:pt x="1324" y="1087"/>
                  <a:pt x="1589" y="1553"/>
                </a:cubicBezTo>
                <a:cubicBezTo>
                  <a:pt x="1581" y="1557"/>
                  <a:pt x="1572" y="1562"/>
                  <a:pt x="1564" y="1566"/>
                </a:cubicBezTo>
                <a:cubicBezTo>
                  <a:pt x="1128" y="1407"/>
                  <a:pt x="699" y="1158"/>
                  <a:pt x="263" y="1074"/>
                </a:cubicBezTo>
                <a:lnTo>
                  <a:pt x="263" y="1074"/>
                </a:lnTo>
                <a:cubicBezTo>
                  <a:pt x="1" y="1305"/>
                  <a:pt x="930" y="1441"/>
                  <a:pt x="1065" y="1547"/>
                </a:cubicBezTo>
                <a:cubicBezTo>
                  <a:pt x="1164" y="1588"/>
                  <a:pt x="1263" y="1633"/>
                  <a:pt x="1361" y="1676"/>
                </a:cubicBezTo>
                <a:cubicBezTo>
                  <a:pt x="1119" y="1807"/>
                  <a:pt x="876" y="1934"/>
                  <a:pt x="636" y="2069"/>
                </a:cubicBezTo>
                <a:cubicBezTo>
                  <a:pt x="541" y="2140"/>
                  <a:pt x="291" y="2184"/>
                  <a:pt x="383" y="2347"/>
                </a:cubicBezTo>
                <a:cubicBezTo>
                  <a:pt x="401" y="2372"/>
                  <a:pt x="432" y="2387"/>
                  <a:pt x="462" y="2387"/>
                </a:cubicBezTo>
                <a:cubicBezTo>
                  <a:pt x="479" y="2387"/>
                  <a:pt x="497" y="2382"/>
                  <a:pt x="511" y="2372"/>
                </a:cubicBezTo>
                <a:lnTo>
                  <a:pt x="511" y="2373"/>
                </a:lnTo>
                <a:cubicBezTo>
                  <a:pt x="851" y="2170"/>
                  <a:pt x="1202" y="1985"/>
                  <a:pt x="1556" y="1807"/>
                </a:cubicBezTo>
                <a:lnTo>
                  <a:pt x="1556" y="1807"/>
                </a:lnTo>
                <a:cubicBezTo>
                  <a:pt x="1525" y="1927"/>
                  <a:pt x="1493" y="2047"/>
                  <a:pt x="1465" y="2169"/>
                </a:cubicBezTo>
                <a:cubicBezTo>
                  <a:pt x="1349" y="2674"/>
                  <a:pt x="1221" y="3178"/>
                  <a:pt x="1135" y="3690"/>
                </a:cubicBezTo>
                <a:cubicBezTo>
                  <a:pt x="1123" y="3759"/>
                  <a:pt x="1173" y="3831"/>
                  <a:pt x="1242" y="3841"/>
                </a:cubicBezTo>
                <a:cubicBezTo>
                  <a:pt x="1248" y="3842"/>
                  <a:pt x="1255" y="3842"/>
                  <a:pt x="1261" y="3842"/>
                </a:cubicBezTo>
                <a:cubicBezTo>
                  <a:pt x="1324" y="3842"/>
                  <a:pt x="1376" y="3790"/>
                  <a:pt x="1385" y="3727"/>
                </a:cubicBezTo>
                <a:cubicBezTo>
                  <a:pt x="1405" y="3607"/>
                  <a:pt x="1427" y="3487"/>
                  <a:pt x="1450" y="3368"/>
                </a:cubicBezTo>
                <a:cubicBezTo>
                  <a:pt x="1486" y="3176"/>
                  <a:pt x="1528" y="2967"/>
                  <a:pt x="1571" y="2758"/>
                </a:cubicBezTo>
                <a:cubicBezTo>
                  <a:pt x="1634" y="2459"/>
                  <a:pt x="1702" y="2161"/>
                  <a:pt x="1769" y="1863"/>
                </a:cubicBezTo>
                <a:cubicBezTo>
                  <a:pt x="2001" y="2259"/>
                  <a:pt x="2243" y="2650"/>
                  <a:pt x="2475" y="3041"/>
                </a:cubicBezTo>
                <a:cubicBezTo>
                  <a:pt x="2499" y="3077"/>
                  <a:pt x="2535" y="3092"/>
                  <a:pt x="2572" y="3092"/>
                </a:cubicBezTo>
                <a:cubicBezTo>
                  <a:pt x="2635" y="3092"/>
                  <a:pt x="2700" y="3046"/>
                  <a:pt x="2705" y="2976"/>
                </a:cubicBezTo>
                <a:cubicBezTo>
                  <a:pt x="2630" y="2705"/>
                  <a:pt x="2404" y="2482"/>
                  <a:pt x="2270" y="2222"/>
                </a:cubicBezTo>
                <a:cubicBezTo>
                  <a:pt x="2228" y="2155"/>
                  <a:pt x="2185" y="2087"/>
                  <a:pt x="2144" y="2019"/>
                </a:cubicBezTo>
                <a:lnTo>
                  <a:pt x="2144" y="2019"/>
                </a:lnTo>
                <a:cubicBezTo>
                  <a:pt x="2440" y="2148"/>
                  <a:pt x="2738" y="2272"/>
                  <a:pt x="3044" y="2379"/>
                </a:cubicBezTo>
                <a:cubicBezTo>
                  <a:pt x="3056" y="2383"/>
                  <a:pt x="3067" y="2384"/>
                  <a:pt x="3078" y="2384"/>
                </a:cubicBezTo>
                <a:cubicBezTo>
                  <a:pt x="3198" y="2384"/>
                  <a:pt x="3235" y="2182"/>
                  <a:pt x="3105" y="2144"/>
                </a:cubicBezTo>
                <a:cubicBezTo>
                  <a:pt x="2715" y="2007"/>
                  <a:pt x="2331" y="1856"/>
                  <a:pt x="1946" y="1708"/>
                </a:cubicBezTo>
                <a:cubicBezTo>
                  <a:pt x="1931" y="1684"/>
                  <a:pt x="1916" y="1660"/>
                  <a:pt x="1901" y="1636"/>
                </a:cubicBezTo>
                <a:cubicBezTo>
                  <a:pt x="2315" y="1436"/>
                  <a:pt x="2736" y="1249"/>
                  <a:pt x="3158" y="1070"/>
                </a:cubicBezTo>
                <a:cubicBezTo>
                  <a:pt x="3259" y="1029"/>
                  <a:pt x="3256" y="868"/>
                  <a:pt x="3158" y="826"/>
                </a:cubicBezTo>
                <a:cubicBezTo>
                  <a:pt x="2707" y="913"/>
                  <a:pt x="2284" y="1184"/>
                  <a:pt x="1865" y="1411"/>
                </a:cubicBezTo>
                <a:cubicBezTo>
                  <a:pt x="1905" y="1216"/>
                  <a:pt x="1943" y="1020"/>
                  <a:pt x="1976" y="824"/>
                </a:cubicBezTo>
                <a:cubicBezTo>
                  <a:pt x="2010" y="650"/>
                  <a:pt x="2055" y="472"/>
                  <a:pt x="2096" y="298"/>
                </a:cubicBezTo>
                <a:cubicBezTo>
                  <a:pt x="2108" y="247"/>
                  <a:pt x="2118" y="196"/>
                  <a:pt x="2133" y="146"/>
                </a:cubicBezTo>
                <a:cubicBezTo>
                  <a:pt x="2152" y="101"/>
                  <a:pt x="2160" y="46"/>
                  <a:pt x="2108" y="13"/>
                </a:cubicBezTo>
                <a:cubicBezTo>
                  <a:pt x="2092" y="4"/>
                  <a:pt x="2077" y="1"/>
                  <a:pt x="2064"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fdafsa">
            <a:extLst>
              <a:ext uri="{FF2B5EF4-FFF2-40B4-BE49-F238E27FC236}">
                <a16:creationId xmlns:a16="http://schemas.microsoft.com/office/drawing/2014/main" id="{A52D9C6F-9556-0B6D-318D-7854602971A3}"/>
              </a:ext>
            </a:extLst>
          </p:cNvPr>
          <p:cNvSpPr/>
          <p:nvPr userDrawn="1"/>
        </p:nvSpPr>
        <p:spPr>
          <a:xfrm>
            <a:off x="9159495" y="1955652"/>
            <a:ext cx="50761" cy="39442"/>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dasaafs">
            <a:extLst>
              <a:ext uri="{FF2B5EF4-FFF2-40B4-BE49-F238E27FC236}">
                <a16:creationId xmlns:a16="http://schemas.microsoft.com/office/drawing/2014/main" id="{AD29B7D9-A9B7-4593-0FD3-DFC2501B102F}"/>
              </a:ext>
            </a:extLst>
          </p:cNvPr>
          <p:cNvSpPr/>
          <p:nvPr userDrawn="1"/>
        </p:nvSpPr>
        <p:spPr>
          <a:xfrm>
            <a:off x="1481503" y="5523235"/>
            <a:ext cx="206935" cy="243988"/>
          </a:xfrm>
          <a:custGeom>
            <a:avLst/>
            <a:gdLst/>
            <a:ahLst/>
            <a:cxnLst/>
            <a:rect l="l" t="t" r="r" b="b"/>
            <a:pathLst>
              <a:path w="2340" h="2759" extrusionOk="0">
                <a:moveTo>
                  <a:pt x="1482" y="1"/>
                </a:moveTo>
                <a:cubicBezTo>
                  <a:pt x="1436" y="1"/>
                  <a:pt x="1417" y="65"/>
                  <a:pt x="1411" y="109"/>
                </a:cubicBezTo>
                <a:cubicBezTo>
                  <a:pt x="1396" y="170"/>
                  <a:pt x="1382" y="231"/>
                  <a:pt x="1373" y="293"/>
                </a:cubicBezTo>
                <a:cubicBezTo>
                  <a:pt x="1351" y="421"/>
                  <a:pt x="1321" y="548"/>
                  <a:pt x="1287" y="672"/>
                </a:cubicBezTo>
                <a:cubicBezTo>
                  <a:pt x="1262" y="758"/>
                  <a:pt x="1239" y="843"/>
                  <a:pt x="1215" y="928"/>
                </a:cubicBezTo>
                <a:cubicBezTo>
                  <a:pt x="1052" y="657"/>
                  <a:pt x="901" y="381"/>
                  <a:pt x="781" y="87"/>
                </a:cubicBezTo>
                <a:cubicBezTo>
                  <a:pt x="784" y="34"/>
                  <a:pt x="746" y="9"/>
                  <a:pt x="707" y="9"/>
                </a:cubicBezTo>
                <a:cubicBezTo>
                  <a:pt x="668" y="9"/>
                  <a:pt x="628" y="35"/>
                  <a:pt x="629" y="87"/>
                </a:cubicBezTo>
                <a:cubicBezTo>
                  <a:pt x="773" y="440"/>
                  <a:pt x="951" y="781"/>
                  <a:pt x="1141" y="1115"/>
                </a:cubicBezTo>
                <a:cubicBezTo>
                  <a:pt x="1135" y="1119"/>
                  <a:pt x="1129" y="1121"/>
                  <a:pt x="1124" y="1124"/>
                </a:cubicBezTo>
                <a:cubicBezTo>
                  <a:pt x="810" y="1010"/>
                  <a:pt x="502" y="831"/>
                  <a:pt x="190" y="772"/>
                </a:cubicBezTo>
                <a:lnTo>
                  <a:pt x="190" y="772"/>
                </a:lnTo>
                <a:cubicBezTo>
                  <a:pt x="1" y="938"/>
                  <a:pt x="667" y="1034"/>
                  <a:pt x="765" y="1110"/>
                </a:cubicBezTo>
                <a:cubicBezTo>
                  <a:pt x="835" y="1140"/>
                  <a:pt x="907" y="1173"/>
                  <a:pt x="977" y="1204"/>
                </a:cubicBezTo>
                <a:cubicBezTo>
                  <a:pt x="804" y="1297"/>
                  <a:pt x="629" y="1389"/>
                  <a:pt x="457" y="1485"/>
                </a:cubicBezTo>
                <a:cubicBezTo>
                  <a:pt x="389" y="1537"/>
                  <a:pt x="209" y="1568"/>
                  <a:pt x="275" y="1684"/>
                </a:cubicBezTo>
                <a:cubicBezTo>
                  <a:pt x="288" y="1703"/>
                  <a:pt x="311" y="1714"/>
                  <a:pt x="333" y="1714"/>
                </a:cubicBezTo>
                <a:cubicBezTo>
                  <a:pt x="345" y="1714"/>
                  <a:pt x="357" y="1710"/>
                  <a:pt x="367" y="1703"/>
                </a:cubicBezTo>
                <a:lnTo>
                  <a:pt x="367" y="1704"/>
                </a:lnTo>
                <a:cubicBezTo>
                  <a:pt x="612" y="1559"/>
                  <a:pt x="863" y="1425"/>
                  <a:pt x="1117" y="1297"/>
                </a:cubicBezTo>
                <a:lnTo>
                  <a:pt x="1117" y="1297"/>
                </a:lnTo>
                <a:cubicBezTo>
                  <a:pt x="1095" y="1384"/>
                  <a:pt x="1072" y="1470"/>
                  <a:pt x="1052" y="1558"/>
                </a:cubicBezTo>
                <a:cubicBezTo>
                  <a:pt x="968" y="1921"/>
                  <a:pt x="877" y="2282"/>
                  <a:pt x="815" y="2649"/>
                </a:cubicBezTo>
                <a:cubicBezTo>
                  <a:pt x="807" y="2699"/>
                  <a:pt x="842" y="2751"/>
                  <a:pt x="892" y="2758"/>
                </a:cubicBezTo>
                <a:cubicBezTo>
                  <a:pt x="896" y="2758"/>
                  <a:pt x="901" y="2759"/>
                  <a:pt x="905" y="2759"/>
                </a:cubicBezTo>
                <a:cubicBezTo>
                  <a:pt x="950" y="2759"/>
                  <a:pt x="987" y="2721"/>
                  <a:pt x="994" y="2676"/>
                </a:cubicBezTo>
                <a:cubicBezTo>
                  <a:pt x="1008" y="2589"/>
                  <a:pt x="1024" y="2504"/>
                  <a:pt x="1041" y="2418"/>
                </a:cubicBezTo>
                <a:cubicBezTo>
                  <a:pt x="1067" y="2280"/>
                  <a:pt x="1097" y="2131"/>
                  <a:pt x="1127" y="1981"/>
                </a:cubicBezTo>
                <a:cubicBezTo>
                  <a:pt x="1173" y="1765"/>
                  <a:pt x="1223" y="1552"/>
                  <a:pt x="1270" y="1338"/>
                </a:cubicBezTo>
                <a:cubicBezTo>
                  <a:pt x="1437" y="1622"/>
                  <a:pt x="1610" y="1902"/>
                  <a:pt x="1777" y="2184"/>
                </a:cubicBezTo>
                <a:cubicBezTo>
                  <a:pt x="1794" y="2209"/>
                  <a:pt x="1820" y="2221"/>
                  <a:pt x="1847" y="2221"/>
                </a:cubicBezTo>
                <a:cubicBezTo>
                  <a:pt x="1892" y="2221"/>
                  <a:pt x="1938" y="2187"/>
                  <a:pt x="1942" y="2136"/>
                </a:cubicBezTo>
                <a:cubicBezTo>
                  <a:pt x="1888" y="1943"/>
                  <a:pt x="1726" y="1782"/>
                  <a:pt x="1630" y="1596"/>
                </a:cubicBezTo>
                <a:cubicBezTo>
                  <a:pt x="1600" y="1547"/>
                  <a:pt x="1570" y="1499"/>
                  <a:pt x="1539" y="1450"/>
                </a:cubicBezTo>
                <a:lnTo>
                  <a:pt x="1539" y="1450"/>
                </a:lnTo>
                <a:cubicBezTo>
                  <a:pt x="1752" y="1543"/>
                  <a:pt x="1966" y="1631"/>
                  <a:pt x="2185" y="1709"/>
                </a:cubicBezTo>
                <a:cubicBezTo>
                  <a:pt x="2194" y="1711"/>
                  <a:pt x="2202" y="1712"/>
                  <a:pt x="2209" y="1712"/>
                </a:cubicBezTo>
                <a:cubicBezTo>
                  <a:pt x="2296" y="1712"/>
                  <a:pt x="2322" y="1567"/>
                  <a:pt x="2229" y="1539"/>
                </a:cubicBezTo>
                <a:cubicBezTo>
                  <a:pt x="1950" y="1441"/>
                  <a:pt x="1673" y="1333"/>
                  <a:pt x="1398" y="1227"/>
                </a:cubicBezTo>
                <a:cubicBezTo>
                  <a:pt x="1386" y="1210"/>
                  <a:pt x="1376" y="1192"/>
                  <a:pt x="1366" y="1174"/>
                </a:cubicBezTo>
                <a:cubicBezTo>
                  <a:pt x="1663" y="1032"/>
                  <a:pt x="1964" y="897"/>
                  <a:pt x="2267" y="768"/>
                </a:cubicBezTo>
                <a:cubicBezTo>
                  <a:pt x="2340" y="739"/>
                  <a:pt x="2337" y="624"/>
                  <a:pt x="2267" y="594"/>
                </a:cubicBezTo>
                <a:cubicBezTo>
                  <a:pt x="1943" y="655"/>
                  <a:pt x="1640" y="850"/>
                  <a:pt x="1339" y="1012"/>
                </a:cubicBezTo>
                <a:cubicBezTo>
                  <a:pt x="1368" y="873"/>
                  <a:pt x="1396" y="732"/>
                  <a:pt x="1419" y="592"/>
                </a:cubicBezTo>
                <a:cubicBezTo>
                  <a:pt x="1443" y="467"/>
                  <a:pt x="1475" y="339"/>
                  <a:pt x="1505" y="215"/>
                </a:cubicBezTo>
                <a:cubicBezTo>
                  <a:pt x="1513" y="178"/>
                  <a:pt x="1521" y="141"/>
                  <a:pt x="1532" y="105"/>
                </a:cubicBezTo>
                <a:cubicBezTo>
                  <a:pt x="1545" y="73"/>
                  <a:pt x="1550" y="33"/>
                  <a:pt x="1513" y="10"/>
                </a:cubicBezTo>
                <a:cubicBezTo>
                  <a:pt x="1501" y="4"/>
                  <a:pt x="1491" y="1"/>
                  <a:pt x="1482"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saddadas">
            <a:extLst>
              <a:ext uri="{FF2B5EF4-FFF2-40B4-BE49-F238E27FC236}">
                <a16:creationId xmlns:a16="http://schemas.microsoft.com/office/drawing/2014/main" id="{C93BE45E-5E9E-63EF-0AA3-541FA70A7F11}"/>
              </a:ext>
            </a:extLst>
          </p:cNvPr>
          <p:cNvSpPr/>
          <p:nvPr userDrawn="1"/>
        </p:nvSpPr>
        <p:spPr>
          <a:xfrm>
            <a:off x="2003819" y="4066350"/>
            <a:ext cx="165813" cy="188894"/>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fsdfsd">
            <a:extLst>
              <a:ext uri="{FF2B5EF4-FFF2-40B4-BE49-F238E27FC236}">
                <a16:creationId xmlns:a16="http://schemas.microsoft.com/office/drawing/2014/main" id="{FE9705C2-D0E0-9EDC-6392-8D1A5F7FC771}"/>
              </a:ext>
            </a:extLst>
          </p:cNvPr>
          <p:cNvSpPr/>
          <p:nvPr userDrawn="1"/>
        </p:nvSpPr>
        <p:spPr>
          <a:xfrm>
            <a:off x="1663566" y="2896506"/>
            <a:ext cx="339308" cy="412568"/>
          </a:xfrm>
          <a:custGeom>
            <a:avLst/>
            <a:gdLst/>
            <a:ahLst/>
            <a:cxnLst/>
            <a:rect l="l" t="t" r="r" b="b"/>
            <a:pathLst>
              <a:path w="5368" h="6527" extrusionOk="0">
                <a:moveTo>
                  <a:pt x="2343" y="1"/>
                </a:moveTo>
                <a:cubicBezTo>
                  <a:pt x="2262" y="1"/>
                  <a:pt x="2232" y="152"/>
                  <a:pt x="2213" y="220"/>
                </a:cubicBezTo>
                <a:lnTo>
                  <a:pt x="2212" y="220"/>
                </a:lnTo>
                <a:cubicBezTo>
                  <a:pt x="2151" y="461"/>
                  <a:pt x="2121" y="707"/>
                  <a:pt x="2097" y="954"/>
                </a:cubicBezTo>
                <a:cubicBezTo>
                  <a:pt x="2060" y="1332"/>
                  <a:pt x="2030" y="1711"/>
                  <a:pt x="1976" y="2087"/>
                </a:cubicBezTo>
                <a:cubicBezTo>
                  <a:pt x="1786" y="1874"/>
                  <a:pt x="1526" y="1743"/>
                  <a:pt x="1303" y="1572"/>
                </a:cubicBezTo>
                <a:cubicBezTo>
                  <a:pt x="1068" y="1398"/>
                  <a:pt x="837" y="1214"/>
                  <a:pt x="602" y="1039"/>
                </a:cubicBezTo>
                <a:cubicBezTo>
                  <a:pt x="592" y="1033"/>
                  <a:pt x="583" y="1030"/>
                  <a:pt x="573" y="1030"/>
                </a:cubicBezTo>
                <a:cubicBezTo>
                  <a:pt x="539" y="1030"/>
                  <a:pt x="510" y="1068"/>
                  <a:pt x="526" y="1105"/>
                </a:cubicBezTo>
                <a:cubicBezTo>
                  <a:pt x="555" y="1161"/>
                  <a:pt x="598" y="1210"/>
                  <a:pt x="632" y="1265"/>
                </a:cubicBezTo>
                <a:cubicBezTo>
                  <a:pt x="802" y="1542"/>
                  <a:pt x="892" y="1856"/>
                  <a:pt x="1030" y="2149"/>
                </a:cubicBezTo>
                <a:cubicBezTo>
                  <a:pt x="1088" y="2279"/>
                  <a:pt x="1156" y="2405"/>
                  <a:pt x="1222" y="2532"/>
                </a:cubicBezTo>
                <a:cubicBezTo>
                  <a:pt x="1288" y="2664"/>
                  <a:pt x="1337" y="2806"/>
                  <a:pt x="1393" y="2943"/>
                </a:cubicBezTo>
                <a:cubicBezTo>
                  <a:pt x="1147" y="3153"/>
                  <a:pt x="880" y="3334"/>
                  <a:pt x="630" y="3538"/>
                </a:cubicBezTo>
                <a:cubicBezTo>
                  <a:pt x="518" y="3632"/>
                  <a:pt x="416" y="3734"/>
                  <a:pt x="311" y="3834"/>
                </a:cubicBezTo>
                <a:cubicBezTo>
                  <a:pt x="224" y="3917"/>
                  <a:pt x="122" y="3982"/>
                  <a:pt x="26" y="4053"/>
                </a:cubicBezTo>
                <a:cubicBezTo>
                  <a:pt x="1" y="4074"/>
                  <a:pt x="0" y="4109"/>
                  <a:pt x="20" y="4133"/>
                </a:cubicBezTo>
                <a:cubicBezTo>
                  <a:pt x="34" y="4147"/>
                  <a:pt x="55" y="4152"/>
                  <a:pt x="79" y="4152"/>
                </a:cubicBezTo>
                <a:cubicBezTo>
                  <a:pt x="138" y="4152"/>
                  <a:pt x="216" y="4121"/>
                  <a:pt x="257" y="4109"/>
                </a:cubicBezTo>
                <a:cubicBezTo>
                  <a:pt x="413" y="4052"/>
                  <a:pt x="568" y="3993"/>
                  <a:pt x="730" y="3953"/>
                </a:cubicBezTo>
                <a:cubicBezTo>
                  <a:pt x="1092" y="3862"/>
                  <a:pt x="1454" y="3766"/>
                  <a:pt x="1816" y="3673"/>
                </a:cubicBezTo>
                <a:lnTo>
                  <a:pt x="1816" y="3673"/>
                </a:lnTo>
                <a:cubicBezTo>
                  <a:pt x="1677" y="3844"/>
                  <a:pt x="1560" y="4032"/>
                  <a:pt x="1461" y="4227"/>
                </a:cubicBezTo>
                <a:cubicBezTo>
                  <a:pt x="1343" y="4461"/>
                  <a:pt x="1253" y="4707"/>
                  <a:pt x="1126" y="4935"/>
                </a:cubicBezTo>
                <a:cubicBezTo>
                  <a:pt x="1009" y="5142"/>
                  <a:pt x="885" y="5347"/>
                  <a:pt x="808" y="5573"/>
                </a:cubicBezTo>
                <a:cubicBezTo>
                  <a:pt x="792" y="5618"/>
                  <a:pt x="778" y="5665"/>
                  <a:pt x="766" y="5711"/>
                </a:cubicBezTo>
                <a:cubicBezTo>
                  <a:pt x="756" y="5743"/>
                  <a:pt x="746" y="5780"/>
                  <a:pt x="763" y="5812"/>
                </a:cubicBezTo>
                <a:cubicBezTo>
                  <a:pt x="776" y="5834"/>
                  <a:pt x="797" y="5843"/>
                  <a:pt x="819" y="5843"/>
                </a:cubicBezTo>
                <a:cubicBezTo>
                  <a:pt x="846" y="5843"/>
                  <a:pt x="875" y="5830"/>
                  <a:pt x="897" y="5816"/>
                </a:cubicBezTo>
                <a:cubicBezTo>
                  <a:pt x="998" y="5749"/>
                  <a:pt x="1079" y="5658"/>
                  <a:pt x="1164" y="5574"/>
                </a:cubicBezTo>
                <a:cubicBezTo>
                  <a:pt x="1306" y="5425"/>
                  <a:pt x="1441" y="5268"/>
                  <a:pt x="1575" y="5113"/>
                </a:cubicBezTo>
                <a:cubicBezTo>
                  <a:pt x="1793" y="4855"/>
                  <a:pt x="2010" y="4594"/>
                  <a:pt x="2191" y="4308"/>
                </a:cubicBezTo>
                <a:lnTo>
                  <a:pt x="2191" y="4308"/>
                </a:lnTo>
                <a:cubicBezTo>
                  <a:pt x="2152" y="4578"/>
                  <a:pt x="2136" y="4850"/>
                  <a:pt x="2110" y="5121"/>
                </a:cubicBezTo>
                <a:cubicBezTo>
                  <a:pt x="2090" y="5363"/>
                  <a:pt x="2052" y="5603"/>
                  <a:pt x="2037" y="5846"/>
                </a:cubicBezTo>
                <a:cubicBezTo>
                  <a:pt x="2031" y="6054"/>
                  <a:pt x="1999" y="6262"/>
                  <a:pt x="2001" y="6472"/>
                </a:cubicBezTo>
                <a:cubicBezTo>
                  <a:pt x="2002" y="6508"/>
                  <a:pt x="2028" y="6526"/>
                  <a:pt x="2053" y="6526"/>
                </a:cubicBezTo>
                <a:cubicBezTo>
                  <a:pt x="2077" y="6526"/>
                  <a:pt x="2102" y="6510"/>
                  <a:pt x="2104" y="6475"/>
                </a:cubicBezTo>
                <a:cubicBezTo>
                  <a:pt x="2129" y="6465"/>
                  <a:pt x="2146" y="6433"/>
                  <a:pt x="2159" y="6410"/>
                </a:cubicBezTo>
                <a:cubicBezTo>
                  <a:pt x="2188" y="6358"/>
                  <a:pt x="2213" y="6305"/>
                  <a:pt x="2239" y="6250"/>
                </a:cubicBezTo>
                <a:cubicBezTo>
                  <a:pt x="2342" y="6025"/>
                  <a:pt x="2424" y="5791"/>
                  <a:pt x="2502" y="5555"/>
                </a:cubicBezTo>
                <a:cubicBezTo>
                  <a:pt x="2583" y="5299"/>
                  <a:pt x="2672" y="5047"/>
                  <a:pt x="2744" y="4790"/>
                </a:cubicBezTo>
                <a:cubicBezTo>
                  <a:pt x="2816" y="4524"/>
                  <a:pt x="2860" y="4249"/>
                  <a:pt x="2958" y="3991"/>
                </a:cubicBezTo>
                <a:cubicBezTo>
                  <a:pt x="3171" y="4459"/>
                  <a:pt x="3431" y="4910"/>
                  <a:pt x="3756" y="5310"/>
                </a:cubicBezTo>
                <a:cubicBezTo>
                  <a:pt x="3798" y="5361"/>
                  <a:pt x="3844" y="5410"/>
                  <a:pt x="3889" y="5461"/>
                </a:cubicBezTo>
                <a:cubicBezTo>
                  <a:pt x="3922" y="5490"/>
                  <a:pt x="3971" y="5572"/>
                  <a:pt x="4019" y="5572"/>
                </a:cubicBezTo>
                <a:cubicBezTo>
                  <a:pt x="4033" y="5572"/>
                  <a:pt x="4046" y="5566"/>
                  <a:pt x="4059" y="5551"/>
                </a:cubicBezTo>
                <a:cubicBezTo>
                  <a:pt x="4084" y="5512"/>
                  <a:pt x="4062" y="5470"/>
                  <a:pt x="4058" y="5425"/>
                </a:cubicBezTo>
                <a:cubicBezTo>
                  <a:pt x="4027" y="5265"/>
                  <a:pt x="3992" y="5099"/>
                  <a:pt x="3957" y="4938"/>
                </a:cubicBezTo>
                <a:cubicBezTo>
                  <a:pt x="3833" y="4370"/>
                  <a:pt x="3676" y="3814"/>
                  <a:pt x="3584" y="3240"/>
                </a:cubicBezTo>
                <a:cubicBezTo>
                  <a:pt x="4058" y="3160"/>
                  <a:pt x="4514" y="2983"/>
                  <a:pt x="4936" y="2753"/>
                </a:cubicBezTo>
                <a:cubicBezTo>
                  <a:pt x="5007" y="2717"/>
                  <a:pt x="5085" y="2678"/>
                  <a:pt x="5162" y="2639"/>
                </a:cubicBezTo>
                <a:cubicBezTo>
                  <a:pt x="5217" y="2606"/>
                  <a:pt x="5286" y="2587"/>
                  <a:pt x="5331" y="2540"/>
                </a:cubicBezTo>
                <a:cubicBezTo>
                  <a:pt x="5367" y="2487"/>
                  <a:pt x="5312" y="2442"/>
                  <a:pt x="5264" y="2427"/>
                </a:cubicBezTo>
                <a:cubicBezTo>
                  <a:pt x="5199" y="2398"/>
                  <a:pt x="5130" y="2377"/>
                  <a:pt x="5059" y="2366"/>
                </a:cubicBezTo>
                <a:cubicBezTo>
                  <a:pt x="4933" y="2347"/>
                  <a:pt x="4804" y="2342"/>
                  <a:pt x="4676" y="2342"/>
                </a:cubicBezTo>
                <a:cubicBezTo>
                  <a:pt x="4663" y="2342"/>
                  <a:pt x="4650" y="2342"/>
                  <a:pt x="4637" y="2342"/>
                </a:cubicBezTo>
                <a:cubicBezTo>
                  <a:pt x="4452" y="2349"/>
                  <a:pt x="4267" y="2364"/>
                  <a:pt x="4084" y="2388"/>
                </a:cubicBezTo>
                <a:cubicBezTo>
                  <a:pt x="3854" y="2418"/>
                  <a:pt x="3625" y="2463"/>
                  <a:pt x="3393" y="2463"/>
                </a:cubicBezTo>
                <a:cubicBezTo>
                  <a:pt x="3466" y="2284"/>
                  <a:pt x="3569" y="2113"/>
                  <a:pt x="3637" y="1930"/>
                </a:cubicBezTo>
                <a:cubicBezTo>
                  <a:pt x="3765" y="1587"/>
                  <a:pt x="3882" y="1234"/>
                  <a:pt x="3942" y="871"/>
                </a:cubicBezTo>
                <a:cubicBezTo>
                  <a:pt x="3945" y="809"/>
                  <a:pt x="3993" y="708"/>
                  <a:pt x="3926" y="668"/>
                </a:cubicBezTo>
                <a:cubicBezTo>
                  <a:pt x="3919" y="662"/>
                  <a:pt x="3910" y="660"/>
                  <a:pt x="3900" y="660"/>
                </a:cubicBezTo>
                <a:cubicBezTo>
                  <a:pt x="3800" y="660"/>
                  <a:pt x="3597" y="943"/>
                  <a:pt x="3538" y="1002"/>
                </a:cubicBezTo>
                <a:cubicBezTo>
                  <a:pt x="3406" y="1160"/>
                  <a:pt x="3268" y="1312"/>
                  <a:pt x="3152" y="1481"/>
                </a:cubicBezTo>
                <a:cubicBezTo>
                  <a:pt x="3058" y="1612"/>
                  <a:pt x="2980" y="1754"/>
                  <a:pt x="2884" y="1884"/>
                </a:cubicBezTo>
                <a:cubicBezTo>
                  <a:pt x="2837" y="1556"/>
                  <a:pt x="2759" y="1233"/>
                  <a:pt x="2678" y="911"/>
                </a:cubicBezTo>
                <a:cubicBezTo>
                  <a:pt x="2616" y="674"/>
                  <a:pt x="2553" y="434"/>
                  <a:pt x="2473" y="201"/>
                </a:cubicBezTo>
                <a:cubicBezTo>
                  <a:pt x="2446" y="141"/>
                  <a:pt x="2436" y="70"/>
                  <a:pt x="2393" y="18"/>
                </a:cubicBezTo>
                <a:cubicBezTo>
                  <a:pt x="2374" y="6"/>
                  <a:pt x="2358" y="1"/>
                  <a:pt x="2343" y="1"/>
                </a:cubicBezTo>
                <a:close/>
              </a:path>
            </a:pathLst>
          </a:custGeom>
          <a:solidFill>
            <a:srgbClr val="F8BD38"/>
          </a:solidFill>
          <a:ln w="9525" cap="rnd" cmpd="sng">
            <a:solidFill>
              <a:srgbClr val="282828"/>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sdffda">
            <a:extLst>
              <a:ext uri="{FF2B5EF4-FFF2-40B4-BE49-F238E27FC236}">
                <a16:creationId xmlns:a16="http://schemas.microsoft.com/office/drawing/2014/main" id="{764EE03B-B119-30DF-8D9E-9EBCA760E59A}"/>
              </a:ext>
            </a:extLst>
          </p:cNvPr>
          <p:cNvSpPr/>
          <p:nvPr userDrawn="1"/>
        </p:nvSpPr>
        <p:spPr>
          <a:xfrm>
            <a:off x="10248065" y="1065249"/>
            <a:ext cx="346806" cy="353227"/>
          </a:xfrm>
          <a:custGeom>
            <a:avLst/>
            <a:gdLst/>
            <a:ahLst/>
            <a:cxnLst/>
            <a:rect l="l" t="t" r="r" b="b"/>
            <a:pathLst>
              <a:path w="4365" h="4446" extrusionOk="0">
                <a:moveTo>
                  <a:pt x="2002" y="0"/>
                </a:moveTo>
                <a:cubicBezTo>
                  <a:pt x="1771" y="366"/>
                  <a:pt x="1562" y="746"/>
                  <a:pt x="1394" y="1146"/>
                </a:cubicBezTo>
                <a:cubicBezTo>
                  <a:pt x="1362" y="1225"/>
                  <a:pt x="1335" y="1294"/>
                  <a:pt x="1311" y="1379"/>
                </a:cubicBezTo>
                <a:cubicBezTo>
                  <a:pt x="1289" y="1445"/>
                  <a:pt x="1288" y="1527"/>
                  <a:pt x="1234" y="1576"/>
                </a:cubicBezTo>
                <a:cubicBezTo>
                  <a:pt x="1216" y="1590"/>
                  <a:pt x="1197" y="1595"/>
                  <a:pt x="1178" y="1595"/>
                </a:cubicBezTo>
                <a:cubicBezTo>
                  <a:pt x="1113" y="1595"/>
                  <a:pt x="1042" y="1533"/>
                  <a:pt x="985" y="1512"/>
                </a:cubicBezTo>
                <a:cubicBezTo>
                  <a:pt x="725" y="1376"/>
                  <a:pt x="457" y="1252"/>
                  <a:pt x="168" y="1197"/>
                </a:cubicBezTo>
                <a:lnTo>
                  <a:pt x="168" y="1197"/>
                </a:lnTo>
                <a:cubicBezTo>
                  <a:pt x="381" y="1508"/>
                  <a:pt x="650" y="1772"/>
                  <a:pt x="930" y="2022"/>
                </a:cubicBezTo>
                <a:cubicBezTo>
                  <a:pt x="1043" y="2132"/>
                  <a:pt x="1197" y="2174"/>
                  <a:pt x="1010" y="2315"/>
                </a:cubicBezTo>
                <a:cubicBezTo>
                  <a:pt x="672" y="2626"/>
                  <a:pt x="313" y="2916"/>
                  <a:pt x="0" y="3252"/>
                </a:cubicBezTo>
                <a:cubicBezTo>
                  <a:pt x="185" y="3206"/>
                  <a:pt x="371" y="3165"/>
                  <a:pt x="547" y="3089"/>
                </a:cubicBezTo>
                <a:cubicBezTo>
                  <a:pt x="673" y="3036"/>
                  <a:pt x="800" y="2985"/>
                  <a:pt x="927" y="2932"/>
                </a:cubicBezTo>
                <a:cubicBezTo>
                  <a:pt x="998" y="2907"/>
                  <a:pt x="1162" y="2828"/>
                  <a:pt x="1272" y="2828"/>
                </a:cubicBezTo>
                <a:cubicBezTo>
                  <a:pt x="1311" y="2828"/>
                  <a:pt x="1343" y="2838"/>
                  <a:pt x="1363" y="2863"/>
                </a:cubicBezTo>
                <a:cubicBezTo>
                  <a:pt x="1416" y="2931"/>
                  <a:pt x="1269" y="3229"/>
                  <a:pt x="1242" y="3321"/>
                </a:cubicBezTo>
                <a:cubicBezTo>
                  <a:pt x="1160" y="3551"/>
                  <a:pt x="1062" y="3773"/>
                  <a:pt x="965" y="3997"/>
                </a:cubicBezTo>
                <a:cubicBezTo>
                  <a:pt x="1095" y="3860"/>
                  <a:pt x="1222" y="3720"/>
                  <a:pt x="1343" y="3574"/>
                </a:cubicBezTo>
                <a:cubicBezTo>
                  <a:pt x="1481" y="3408"/>
                  <a:pt x="1611" y="3233"/>
                  <a:pt x="1773" y="3089"/>
                </a:cubicBezTo>
                <a:cubicBezTo>
                  <a:pt x="1799" y="3063"/>
                  <a:pt x="1839" y="3037"/>
                  <a:pt x="1876" y="3037"/>
                </a:cubicBezTo>
                <a:cubicBezTo>
                  <a:pt x="1895" y="3037"/>
                  <a:pt x="1914" y="3043"/>
                  <a:pt x="1929" y="3061"/>
                </a:cubicBezTo>
                <a:cubicBezTo>
                  <a:pt x="1955" y="3100"/>
                  <a:pt x="1955" y="3151"/>
                  <a:pt x="1962" y="3196"/>
                </a:cubicBezTo>
                <a:cubicBezTo>
                  <a:pt x="1978" y="3313"/>
                  <a:pt x="1991" y="3432"/>
                  <a:pt x="2006" y="3550"/>
                </a:cubicBezTo>
                <a:cubicBezTo>
                  <a:pt x="2044" y="3857"/>
                  <a:pt x="2113" y="4163"/>
                  <a:pt x="2245" y="4444"/>
                </a:cubicBezTo>
                <a:lnTo>
                  <a:pt x="2245" y="4444"/>
                </a:lnTo>
                <a:cubicBezTo>
                  <a:pt x="2337" y="4223"/>
                  <a:pt x="2394" y="3987"/>
                  <a:pt x="2417" y="3748"/>
                </a:cubicBezTo>
                <a:cubicBezTo>
                  <a:pt x="2432" y="3615"/>
                  <a:pt x="2429" y="3480"/>
                  <a:pt x="2451" y="3348"/>
                </a:cubicBezTo>
                <a:cubicBezTo>
                  <a:pt x="2455" y="3309"/>
                  <a:pt x="2492" y="3281"/>
                  <a:pt x="2528" y="3281"/>
                </a:cubicBezTo>
                <a:cubicBezTo>
                  <a:pt x="2547" y="3281"/>
                  <a:pt x="2566" y="3289"/>
                  <a:pt x="2579" y="3310"/>
                </a:cubicBezTo>
                <a:cubicBezTo>
                  <a:pt x="2774" y="3586"/>
                  <a:pt x="2971" y="3864"/>
                  <a:pt x="3228" y="4087"/>
                </a:cubicBezTo>
                <a:cubicBezTo>
                  <a:pt x="3135" y="3751"/>
                  <a:pt x="3029" y="3418"/>
                  <a:pt x="2918" y="3089"/>
                </a:cubicBezTo>
                <a:cubicBezTo>
                  <a:pt x="2831" y="2853"/>
                  <a:pt x="2791" y="2841"/>
                  <a:pt x="3048" y="2746"/>
                </a:cubicBezTo>
                <a:cubicBezTo>
                  <a:pt x="3493" y="2562"/>
                  <a:pt x="3976" y="2435"/>
                  <a:pt x="4364" y="2139"/>
                </a:cubicBezTo>
                <a:cubicBezTo>
                  <a:pt x="4045" y="2083"/>
                  <a:pt x="3722" y="2038"/>
                  <a:pt x="3398" y="2032"/>
                </a:cubicBezTo>
                <a:cubicBezTo>
                  <a:pt x="3384" y="2031"/>
                  <a:pt x="3369" y="2031"/>
                  <a:pt x="3355" y="2031"/>
                </a:cubicBezTo>
                <a:cubicBezTo>
                  <a:pt x="3165" y="2031"/>
                  <a:pt x="2978" y="2061"/>
                  <a:pt x="2789" y="2061"/>
                </a:cubicBezTo>
                <a:cubicBezTo>
                  <a:pt x="2772" y="2061"/>
                  <a:pt x="2755" y="2061"/>
                  <a:pt x="2738" y="2060"/>
                </a:cubicBezTo>
                <a:cubicBezTo>
                  <a:pt x="2696" y="2059"/>
                  <a:pt x="2653" y="2023"/>
                  <a:pt x="2665" y="1978"/>
                </a:cubicBezTo>
                <a:cubicBezTo>
                  <a:pt x="2685" y="1930"/>
                  <a:pt x="2732" y="1899"/>
                  <a:pt x="2765" y="1861"/>
                </a:cubicBezTo>
                <a:cubicBezTo>
                  <a:pt x="2893" y="1733"/>
                  <a:pt x="3021" y="1605"/>
                  <a:pt x="3147" y="1476"/>
                </a:cubicBezTo>
                <a:cubicBezTo>
                  <a:pt x="3378" y="1229"/>
                  <a:pt x="3630" y="1001"/>
                  <a:pt x="3809" y="711"/>
                </a:cubicBezTo>
                <a:lnTo>
                  <a:pt x="3809" y="711"/>
                </a:lnTo>
                <a:cubicBezTo>
                  <a:pt x="3726" y="729"/>
                  <a:pt x="3644" y="753"/>
                  <a:pt x="3562" y="779"/>
                </a:cubicBezTo>
                <a:cubicBezTo>
                  <a:pt x="3112" y="916"/>
                  <a:pt x="2694" y="1131"/>
                  <a:pt x="2250" y="1283"/>
                </a:cubicBezTo>
                <a:cubicBezTo>
                  <a:pt x="2205" y="1299"/>
                  <a:pt x="2138" y="1325"/>
                  <a:pt x="2084" y="1325"/>
                </a:cubicBezTo>
                <a:cubicBezTo>
                  <a:pt x="2034" y="1325"/>
                  <a:pt x="1996" y="1302"/>
                  <a:pt x="1998" y="1228"/>
                </a:cubicBezTo>
                <a:cubicBezTo>
                  <a:pt x="1995" y="1102"/>
                  <a:pt x="2001" y="978"/>
                  <a:pt x="2006" y="853"/>
                </a:cubicBezTo>
                <a:cubicBezTo>
                  <a:pt x="2016" y="569"/>
                  <a:pt x="2037" y="284"/>
                  <a:pt x="2002" y="0"/>
                </a:cubicBezTo>
                <a:close/>
                <a:moveTo>
                  <a:pt x="2245" y="4444"/>
                </a:moveTo>
                <a:cubicBezTo>
                  <a:pt x="2245" y="4444"/>
                  <a:pt x="2245" y="4445"/>
                  <a:pt x="2244" y="4445"/>
                </a:cubicBezTo>
                <a:lnTo>
                  <a:pt x="2246" y="4445"/>
                </a:lnTo>
                <a:cubicBezTo>
                  <a:pt x="2245" y="4445"/>
                  <a:pt x="2245" y="4444"/>
                  <a:pt x="2245" y="4444"/>
                </a:cubicBezTo>
                <a:close/>
              </a:path>
            </a:pathLst>
          </a:custGeom>
          <a:solidFill>
            <a:srgbClr val="F8BD38"/>
          </a:solidFill>
          <a:ln w="9525" cap="flat" cmpd="sng">
            <a:solidFill>
              <a:srgbClr val="282828"/>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sfdfsd">
            <a:extLst>
              <a:ext uri="{FF2B5EF4-FFF2-40B4-BE49-F238E27FC236}">
                <a16:creationId xmlns:a16="http://schemas.microsoft.com/office/drawing/2014/main" id="{12F510A1-5C62-747B-26B4-5D9CDA00DE28}"/>
              </a:ext>
            </a:extLst>
          </p:cNvPr>
          <p:cNvSpPr/>
          <p:nvPr userDrawn="1"/>
        </p:nvSpPr>
        <p:spPr>
          <a:xfrm>
            <a:off x="2462645" y="3967061"/>
            <a:ext cx="50761" cy="39442"/>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شكل حر: شكل 18">
            <a:extLst>
              <a:ext uri="{FF2B5EF4-FFF2-40B4-BE49-F238E27FC236}">
                <a16:creationId xmlns:a16="http://schemas.microsoft.com/office/drawing/2014/main" id="{E7936E42-F6CB-272C-2DC5-BD5B66779563}"/>
              </a:ext>
            </a:extLst>
          </p:cNvPr>
          <p:cNvSpPr/>
          <p:nvPr userDrawn="1"/>
        </p:nvSpPr>
        <p:spPr>
          <a:xfrm rot="5400000">
            <a:off x="9149542" y="5766814"/>
            <a:ext cx="133945" cy="133945"/>
          </a:xfrm>
          <a:custGeom>
            <a:avLst/>
            <a:gdLst>
              <a:gd name="connsiteX0" fmla="*/ 133945 w 133945"/>
              <a:gd name="connsiteY0" fmla="*/ 66973 h 133945"/>
              <a:gd name="connsiteX1" fmla="*/ 66973 w 133945"/>
              <a:gd name="connsiteY1" fmla="*/ 133945 h 133945"/>
              <a:gd name="connsiteX2" fmla="*/ 0 w 133945"/>
              <a:gd name="connsiteY2" fmla="*/ 66973 h 133945"/>
              <a:gd name="connsiteX3" fmla="*/ 66973 w 133945"/>
              <a:gd name="connsiteY3" fmla="*/ 0 h 133945"/>
              <a:gd name="connsiteX4" fmla="*/ 133945 w 133945"/>
              <a:gd name="connsiteY4" fmla="*/ 66973 h 13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45" h="133945">
                <a:moveTo>
                  <a:pt x="133945" y="66973"/>
                </a:moveTo>
                <a:cubicBezTo>
                  <a:pt x="133945" y="103961"/>
                  <a:pt x="103961" y="133945"/>
                  <a:pt x="66973" y="133945"/>
                </a:cubicBezTo>
                <a:cubicBezTo>
                  <a:pt x="29985" y="133945"/>
                  <a:pt x="0" y="103961"/>
                  <a:pt x="0" y="66973"/>
                </a:cubicBezTo>
                <a:cubicBezTo>
                  <a:pt x="0" y="29985"/>
                  <a:pt x="29985" y="0"/>
                  <a:pt x="66973" y="0"/>
                </a:cubicBezTo>
                <a:cubicBezTo>
                  <a:pt x="103961" y="0"/>
                  <a:pt x="133945" y="29985"/>
                  <a:pt x="133945" y="66973"/>
                </a:cubicBezTo>
                <a:close/>
              </a:path>
            </a:pathLst>
          </a:custGeom>
          <a:solidFill>
            <a:schemeClr val="accent4"/>
          </a:solidFill>
          <a:ln w="7144" cap="flat">
            <a:solidFill>
              <a:srgbClr val="282828"/>
            </a:solidFill>
            <a:prstDash val="solid"/>
            <a:miter/>
          </a:ln>
        </p:spPr>
        <p:txBody>
          <a:bodyPr rtlCol="1" anchor="ctr"/>
          <a:lstStyle/>
          <a:p>
            <a:endParaRPr lang="ar-SA"/>
          </a:p>
        </p:txBody>
      </p:sp>
      <p:sp>
        <p:nvSpPr>
          <p:cNvPr id="20" name="شكل حر: شكل 19">
            <a:extLst>
              <a:ext uri="{FF2B5EF4-FFF2-40B4-BE49-F238E27FC236}">
                <a16:creationId xmlns:a16="http://schemas.microsoft.com/office/drawing/2014/main" id="{9581BBA0-7EC3-0B6D-6D6A-D4E1EAE9F37F}"/>
              </a:ext>
            </a:extLst>
          </p:cNvPr>
          <p:cNvSpPr/>
          <p:nvPr userDrawn="1"/>
        </p:nvSpPr>
        <p:spPr>
          <a:xfrm rot="5400000">
            <a:off x="6061430" y="5363383"/>
            <a:ext cx="133950" cy="133940"/>
          </a:xfrm>
          <a:custGeom>
            <a:avLst/>
            <a:gdLst>
              <a:gd name="connsiteX0" fmla="*/ 132707 w 133950"/>
              <a:gd name="connsiteY0" fmla="*/ 53862 h 133940"/>
              <a:gd name="connsiteX1" fmla="*/ 53883 w 133950"/>
              <a:gd name="connsiteY1" fmla="*/ 132700 h 133940"/>
              <a:gd name="connsiteX2" fmla="*/ 1248 w 133950"/>
              <a:gd name="connsiteY2" fmla="*/ 80094 h 133940"/>
              <a:gd name="connsiteX3" fmla="*/ 80093 w 133950"/>
              <a:gd name="connsiteY3" fmla="*/ 1248 h 133940"/>
              <a:gd name="connsiteX4" fmla="*/ 132707 w 133950"/>
              <a:gd name="connsiteY4" fmla="*/ 53862 h 133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50" h="133940">
                <a:moveTo>
                  <a:pt x="132707" y="53862"/>
                </a:moveTo>
                <a:cubicBezTo>
                  <a:pt x="141644" y="101032"/>
                  <a:pt x="101068" y="141630"/>
                  <a:pt x="53883" y="132700"/>
                </a:cubicBezTo>
                <a:cubicBezTo>
                  <a:pt x="27515" y="127707"/>
                  <a:pt x="6256" y="106454"/>
                  <a:pt x="1248" y="80094"/>
                </a:cubicBezTo>
                <a:cubicBezTo>
                  <a:pt x="-7710" y="32902"/>
                  <a:pt x="32909" y="-7710"/>
                  <a:pt x="80093" y="1248"/>
                </a:cubicBezTo>
                <a:cubicBezTo>
                  <a:pt x="106461" y="6249"/>
                  <a:pt x="127714" y="27508"/>
                  <a:pt x="132707" y="53862"/>
                </a:cubicBezTo>
                <a:close/>
              </a:path>
            </a:pathLst>
          </a:custGeom>
          <a:solidFill>
            <a:srgbClr val="505050"/>
          </a:solidFill>
          <a:ln w="7144" cap="flat">
            <a:solidFill>
              <a:srgbClr val="282828"/>
            </a:solidFill>
            <a:prstDash val="solid"/>
            <a:miter/>
          </a:ln>
        </p:spPr>
        <p:txBody>
          <a:bodyPr rtlCol="1" anchor="ctr"/>
          <a:lstStyle/>
          <a:p>
            <a:endParaRPr lang="ar-SA"/>
          </a:p>
        </p:txBody>
      </p:sp>
      <p:sp>
        <p:nvSpPr>
          <p:cNvPr id="21" name="شكل حر: شكل 20">
            <a:extLst>
              <a:ext uri="{FF2B5EF4-FFF2-40B4-BE49-F238E27FC236}">
                <a16:creationId xmlns:a16="http://schemas.microsoft.com/office/drawing/2014/main" id="{C8AA246B-6001-B55F-8AA1-3142B4C655B9}"/>
              </a:ext>
            </a:extLst>
          </p:cNvPr>
          <p:cNvSpPr/>
          <p:nvPr userDrawn="1"/>
        </p:nvSpPr>
        <p:spPr>
          <a:xfrm rot="5400000">
            <a:off x="3925562" y="5952605"/>
            <a:ext cx="267884" cy="267888"/>
          </a:xfrm>
          <a:custGeom>
            <a:avLst/>
            <a:gdLst>
              <a:gd name="connsiteX0" fmla="*/ 266262 w 267884"/>
              <a:gd name="connsiteY0" fmla="*/ 112778 h 267888"/>
              <a:gd name="connsiteX1" fmla="*/ 112799 w 267884"/>
              <a:gd name="connsiteY1" fmla="*/ 266269 h 267888"/>
              <a:gd name="connsiteX2" fmla="*/ 1628 w 267884"/>
              <a:gd name="connsiteY2" fmla="*/ 155148 h 267888"/>
              <a:gd name="connsiteX3" fmla="*/ 155148 w 267884"/>
              <a:gd name="connsiteY3" fmla="*/ 1629 h 267888"/>
              <a:gd name="connsiteX4" fmla="*/ 266262 w 267884"/>
              <a:gd name="connsiteY4" fmla="*/ 112778 h 26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884" h="267888">
                <a:moveTo>
                  <a:pt x="266262" y="112778"/>
                </a:moveTo>
                <a:cubicBezTo>
                  <a:pt x="280113" y="203275"/>
                  <a:pt x="203304" y="280106"/>
                  <a:pt x="112799" y="266269"/>
                </a:cubicBezTo>
                <a:cubicBezTo>
                  <a:pt x="56392" y="257647"/>
                  <a:pt x="10280" y="211555"/>
                  <a:pt x="1628" y="155148"/>
                </a:cubicBezTo>
                <a:cubicBezTo>
                  <a:pt x="-12252" y="64608"/>
                  <a:pt x="64622" y="-12252"/>
                  <a:pt x="155148" y="1629"/>
                </a:cubicBezTo>
                <a:cubicBezTo>
                  <a:pt x="211540" y="10280"/>
                  <a:pt x="257625" y="56378"/>
                  <a:pt x="266262" y="112778"/>
                </a:cubicBezTo>
                <a:close/>
              </a:path>
            </a:pathLst>
          </a:custGeom>
          <a:solidFill>
            <a:schemeClr val="accent4"/>
          </a:solidFill>
          <a:ln w="7144" cap="flat">
            <a:solidFill>
              <a:srgbClr val="282828"/>
            </a:solidFill>
            <a:prstDash val="solid"/>
            <a:miter/>
          </a:ln>
        </p:spPr>
        <p:txBody>
          <a:bodyPr rtlCol="1" anchor="ctr"/>
          <a:lstStyle/>
          <a:p>
            <a:endParaRPr lang="ar-SA"/>
          </a:p>
        </p:txBody>
      </p:sp>
      <p:sp>
        <p:nvSpPr>
          <p:cNvPr id="22" name="شكل حر: شكل 21">
            <a:extLst>
              <a:ext uri="{FF2B5EF4-FFF2-40B4-BE49-F238E27FC236}">
                <a16:creationId xmlns:a16="http://schemas.microsoft.com/office/drawing/2014/main" id="{8D188779-F9AC-A9D3-C13C-87D0F9C75202}"/>
              </a:ext>
            </a:extLst>
          </p:cNvPr>
          <p:cNvSpPr/>
          <p:nvPr userDrawn="1"/>
        </p:nvSpPr>
        <p:spPr>
          <a:xfrm rot="5400000">
            <a:off x="10287522" y="1861152"/>
            <a:ext cx="267892" cy="267884"/>
          </a:xfrm>
          <a:custGeom>
            <a:avLst/>
            <a:gdLst>
              <a:gd name="connsiteX0" fmla="*/ 266270 w 267892"/>
              <a:gd name="connsiteY0" fmla="*/ 112786 h 267884"/>
              <a:gd name="connsiteX1" fmla="*/ 112743 w 267892"/>
              <a:gd name="connsiteY1" fmla="*/ 266255 h 267884"/>
              <a:gd name="connsiteX2" fmla="*/ 1622 w 267892"/>
              <a:gd name="connsiteY2" fmla="*/ 155098 h 267884"/>
              <a:gd name="connsiteX3" fmla="*/ 155149 w 267892"/>
              <a:gd name="connsiteY3" fmla="*/ 1629 h 267884"/>
              <a:gd name="connsiteX4" fmla="*/ 266270 w 267892"/>
              <a:gd name="connsiteY4" fmla="*/ 112786 h 267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892" h="267884">
                <a:moveTo>
                  <a:pt x="266270" y="112786"/>
                </a:moveTo>
                <a:cubicBezTo>
                  <a:pt x="280122" y="203305"/>
                  <a:pt x="203255" y="280135"/>
                  <a:pt x="112743" y="266255"/>
                </a:cubicBezTo>
                <a:cubicBezTo>
                  <a:pt x="56343" y="257604"/>
                  <a:pt x="10252" y="211498"/>
                  <a:pt x="1622" y="155098"/>
                </a:cubicBezTo>
                <a:cubicBezTo>
                  <a:pt x="-12229" y="64580"/>
                  <a:pt x="64637" y="-12251"/>
                  <a:pt x="155149" y="1629"/>
                </a:cubicBezTo>
                <a:cubicBezTo>
                  <a:pt x="211549" y="10280"/>
                  <a:pt x="257640" y="56386"/>
                  <a:pt x="266270" y="112786"/>
                </a:cubicBezTo>
                <a:close/>
              </a:path>
            </a:pathLst>
          </a:custGeom>
          <a:solidFill>
            <a:srgbClr val="505050"/>
          </a:solidFill>
          <a:ln w="7144" cap="flat">
            <a:solidFill>
              <a:srgbClr val="282828"/>
            </a:solidFill>
            <a:prstDash val="solid"/>
            <a:miter/>
          </a:ln>
        </p:spPr>
        <p:txBody>
          <a:bodyPr rtlCol="1" anchor="ctr"/>
          <a:lstStyle/>
          <a:p>
            <a:endParaRPr lang="ar-SA"/>
          </a:p>
        </p:txBody>
      </p:sp>
      <p:sp>
        <p:nvSpPr>
          <p:cNvPr id="23" name="شكل حر: شكل 22">
            <a:extLst>
              <a:ext uri="{FF2B5EF4-FFF2-40B4-BE49-F238E27FC236}">
                <a16:creationId xmlns:a16="http://schemas.microsoft.com/office/drawing/2014/main" id="{B85B925A-6E7D-4DE7-3978-1E0E135E92F7}"/>
              </a:ext>
            </a:extLst>
          </p:cNvPr>
          <p:cNvSpPr/>
          <p:nvPr userDrawn="1"/>
        </p:nvSpPr>
        <p:spPr>
          <a:xfrm rot="5400000">
            <a:off x="7426101" y="5426417"/>
            <a:ext cx="133944" cy="133944"/>
          </a:xfrm>
          <a:custGeom>
            <a:avLst/>
            <a:gdLst>
              <a:gd name="connsiteX0" fmla="*/ 133134 w 133944"/>
              <a:gd name="connsiteY0" fmla="*/ 56392 h 133944"/>
              <a:gd name="connsiteX1" fmla="*/ 56374 w 133944"/>
              <a:gd name="connsiteY1" fmla="*/ 133130 h 133944"/>
              <a:gd name="connsiteX2" fmla="*/ 811 w 133944"/>
              <a:gd name="connsiteY2" fmla="*/ 77552 h 133944"/>
              <a:gd name="connsiteX3" fmla="*/ 77570 w 133944"/>
              <a:gd name="connsiteY3" fmla="*/ 814 h 133944"/>
              <a:gd name="connsiteX4" fmla="*/ 133134 w 133944"/>
              <a:gd name="connsiteY4" fmla="*/ 56392 h 133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44" h="133944">
                <a:moveTo>
                  <a:pt x="133134" y="56392"/>
                </a:moveTo>
                <a:cubicBezTo>
                  <a:pt x="140057" y="101648"/>
                  <a:pt x="101630" y="140067"/>
                  <a:pt x="56374" y="133130"/>
                </a:cubicBezTo>
                <a:cubicBezTo>
                  <a:pt x="28171" y="128808"/>
                  <a:pt x="5125" y="105755"/>
                  <a:pt x="811" y="77552"/>
                </a:cubicBezTo>
                <a:cubicBezTo>
                  <a:pt x="-6112" y="32296"/>
                  <a:pt x="32314" y="-6123"/>
                  <a:pt x="77570" y="814"/>
                </a:cubicBezTo>
                <a:cubicBezTo>
                  <a:pt x="105774" y="5136"/>
                  <a:pt x="128819" y="28189"/>
                  <a:pt x="133134" y="56392"/>
                </a:cubicBezTo>
                <a:close/>
              </a:path>
            </a:pathLst>
          </a:custGeom>
          <a:solidFill>
            <a:srgbClr val="505050"/>
          </a:solidFill>
          <a:ln w="7144" cap="flat">
            <a:solidFill>
              <a:srgbClr val="282828"/>
            </a:solidFill>
            <a:prstDash val="solid"/>
            <a:miter/>
          </a:ln>
        </p:spPr>
        <p:txBody>
          <a:bodyPr rtlCol="1" anchor="ctr"/>
          <a:lstStyle/>
          <a:p>
            <a:endParaRPr lang="ar-SA"/>
          </a:p>
        </p:txBody>
      </p:sp>
      <p:sp>
        <p:nvSpPr>
          <p:cNvPr id="24" name="شكل حر: شكل 23">
            <a:extLst>
              <a:ext uri="{FF2B5EF4-FFF2-40B4-BE49-F238E27FC236}">
                <a16:creationId xmlns:a16="http://schemas.microsoft.com/office/drawing/2014/main" id="{65B3B996-74BE-2947-CB01-50C90C37F43B}"/>
              </a:ext>
            </a:extLst>
          </p:cNvPr>
          <p:cNvSpPr/>
          <p:nvPr userDrawn="1"/>
        </p:nvSpPr>
        <p:spPr>
          <a:xfrm rot="5400000">
            <a:off x="4698927" y="5643568"/>
            <a:ext cx="133945" cy="133945"/>
          </a:xfrm>
          <a:custGeom>
            <a:avLst/>
            <a:gdLst>
              <a:gd name="connsiteX0" fmla="*/ 133945 w 133945"/>
              <a:gd name="connsiteY0" fmla="*/ 66973 h 133945"/>
              <a:gd name="connsiteX1" fmla="*/ 66973 w 133945"/>
              <a:gd name="connsiteY1" fmla="*/ 133945 h 133945"/>
              <a:gd name="connsiteX2" fmla="*/ 0 w 133945"/>
              <a:gd name="connsiteY2" fmla="*/ 66973 h 133945"/>
              <a:gd name="connsiteX3" fmla="*/ 66973 w 133945"/>
              <a:gd name="connsiteY3" fmla="*/ 0 h 133945"/>
              <a:gd name="connsiteX4" fmla="*/ 133945 w 133945"/>
              <a:gd name="connsiteY4" fmla="*/ 66973 h 13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45" h="133945">
                <a:moveTo>
                  <a:pt x="133945" y="66973"/>
                </a:moveTo>
                <a:cubicBezTo>
                  <a:pt x="133945" y="103961"/>
                  <a:pt x="103961" y="133945"/>
                  <a:pt x="66973" y="133945"/>
                </a:cubicBezTo>
                <a:cubicBezTo>
                  <a:pt x="29985" y="133945"/>
                  <a:pt x="0" y="103961"/>
                  <a:pt x="0" y="66973"/>
                </a:cubicBezTo>
                <a:cubicBezTo>
                  <a:pt x="0" y="29985"/>
                  <a:pt x="29985" y="0"/>
                  <a:pt x="66973" y="0"/>
                </a:cubicBezTo>
                <a:cubicBezTo>
                  <a:pt x="103961" y="0"/>
                  <a:pt x="133945" y="29985"/>
                  <a:pt x="133945" y="66973"/>
                </a:cubicBezTo>
                <a:close/>
              </a:path>
            </a:pathLst>
          </a:custGeom>
          <a:solidFill>
            <a:srgbClr val="D1D1D1"/>
          </a:solidFill>
          <a:ln w="7144" cap="flat">
            <a:solidFill>
              <a:srgbClr val="282828"/>
            </a:solidFill>
            <a:prstDash val="solid"/>
            <a:miter/>
          </a:ln>
        </p:spPr>
        <p:txBody>
          <a:bodyPr rtlCol="1" anchor="ctr"/>
          <a:lstStyle/>
          <a:p>
            <a:endParaRPr lang="ar-SA"/>
          </a:p>
        </p:txBody>
      </p:sp>
      <p:sp>
        <p:nvSpPr>
          <p:cNvPr id="25" name="شكل حر: شكل 24">
            <a:extLst>
              <a:ext uri="{FF2B5EF4-FFF2-40B4-BE49-F238E27FC236}">
                <a16:creationId xmlns:a16="http://schemas.microsoft.com/office/drawing/2014/main" id="{420AE81F-B6B2-1640-112A-9AA159793A74}"/>
              </a:ext>
            </a:extLst>
          </p:cNvPr>
          <p:cNvSpPr/>
          <p:nvPr userDrawn="1"/>
        </p:nvSpPr>
        <p:spPr>
          <a:xfrm rot="5400000">
            <a:off x="6365781" y="5325049"/>
            <a:ext cx="102515" cy="102467"/>
          </a:xfrm>
          <a:custGeom>
            <a:avLst/>
            <a:gdLst>
              <a:gd name="connsiteX0" fmla="*/ 101126 w 102515"/>
              <a:gd name="connsiteY0" fmla="*/ 94933 h 102467"/>
              <a:gd name="connsiteX1" fmla="*/ 24502 w 102515"/>
              <a:gd name="connsiteY1" fmla="*/ 63036 h 102467"/>
              <a:gd name="connsiteX2" fmla="*/ 1385 w 102515"/>
              <a:gd name="connsiteY2" fmla="*/ 7543 h 102467"/>
              <a:gd name="connsiteX3" fmla="*/ 78030 w 102515"/>
              <a:gd name="connsiteY3" fmla="*/ 39455 h 102467"/>
              <a:gd name="connsiteX4" fmla="*/ 101126 w 102515"/>
              <a:gd name="connsiteY4" fmla="*/ 94933 h 102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15" h="102467">
                <a:moveTo>
                  <a:pt x="101126" y="94933"/>
                </a:moveTo>
                <a:cubicBezTo>
                  <a:pt x="92839" y="113014"/>
                  <a:pt x="54492" y="97055"/>
                  <a:pt x="24502" y="63036"/>
                </a:cubicBezTo>
                <a:cubicBezTo>
                  <a:pt x="5814" y="41834"/>
                  <a:pt x="-3773" y="18816"/>
                  <a:pt x="1385" y="7543"/>
                </a:cubicBezTo>
                <a:cubicBezTo>
                  <a:pt x="9665" y="-10559"/>
                  <a:pt x="48048" y="5422"/>
                  <a:pt x="78030" y="39455"/>
                </a:cubicBezTo>
                <a:cubicBezTo>
                  <a:pt x="96718" y="60650"/>
                  <a:pt x="106291" y="83660"/>
                  <a:pt x="101126" y="94933"/>
                </a:cubicBezTo>
                <a:close/>
              </a:path>
            </a:pathLst>
          </a:custGeom>
          <a:solidFill>
            <a:srgbClr val="D1D1D1"/>
          </a:solidFill>
          <a:ln w="7144" cap="flat">
            <a:solidFill>
              <a:srgbClr val="282828"/>
            </a:solidFill>
            <a:prstDash val="solid"/>
            <a:miter/>
          </a:ln>
        </p:spPr>
        <p:txBody>
          <a:bodyPr rtlCol="1" anchor="ctr"/>
          <a:lstStyle/>
          <a:p>
            <a:endParaRPr lang="ar-SA"/>
          </a:p>
        </p:txBody>
      </p:sp>
      <p:sp>
        <p:nvSpPr>
          <p:cNvPr id="26" name="شكل حر: شكل 25">
            <a:extLst>
              <a:ext uri="{FF2B5EF4-FFF2-40B4-BE49-F238E27FC236}">
                <a16:creationId xmlns:a16="http://schemas.microsoft.com/office/drawing/2014/main" id="{A98DE535-4ABF-B736-1955-3A7D79E8FD0D}"/>
              </a:ext>
            </a:extLst>
          </p:cNvPr>
          <p:cNvSpPr/>
          <p:nvPr userDrawn="1"/>
        </p:nvSpPr>
        <p:spPr>
          <a:xfrm rot="2700000">
            <a:off x="3059840" y="5672757"/>
            <a:ext cx="133944" cy="55192"/>
          </a:xfrm>
          <a:custGeom>
            <a:avLst/>
            <a:gdLst>
              <a:gd name="connsiteX0" fmla="*/ 133944 w 133944"/>
              <a:gd name="connsiteY0" fmla="*/ 27596 h 55192"/>
              <a:gd name="connsiteX1" fmla="*/ 66972 w 133944"/>
              <a:gd name="connsiteY1" fmla="*/ 55192 h 55192"/>
              <a:gd name="connsiteX2" fmla="*/ 0 w 133944"/>
              <a:gd name="connsiteY2" fmla="*/ 27596 h 55192"/>
              <a:gd name="connsiteX3" fmla="*/ 66972 w 133944"/>
              <a:gd name="connsiteY3" fmla="*/ 0 h 55192"/>
              <a:gd name="connsiteX4" fmla="*/ 133944 w 133944"/>
              <a:gd name="connsiteY4" fmla="*/ 27596 h 55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44" h="55192">
                <a:moveTo>
                  <a:pt x="133944" y="27596"/>
                </a:moveTo>
                <a:cubicBezTo>
                  <a:pt x="133944" y="42837"/>
                  <a:pt x="103960" y="55192"/>
                  <a:pt x="66972" y="55192"/>
                </a:cubicBezTo>
                <a:cubicBezTo>
                  <a:pt x="29984" y="55192"/>
                  <a:pt x="0" y="42837"/>
                  <a:pt x="0" y="27596"/>
                </a:cubicBezTo>
                <a:cubicBezTo>
                  <a:pt x="0" y="12355"/>
                  <a:pt x="29984" y="0"/>
                  <a:pt x="66972" y="0"/>
                </a:cubicBezTo>
                <a:cubicBezTo>
                  <a:pt x="103960" y="0"/>
                  <a:pt x="133944" y="12355"/>
                  <a:pt x="133944" y="27596"/>
                </a:cubicBezTo>
                <a:close/>
              </a:path>
            </a:pathLst>
          </a:custGeom>
          <a:solidFill>
            <a:schemeClr val="accent4"/>
          </a:solidFill>
          <a:ln w="7144" cap="flat">
            <a:solidFill>
              <a:srgbClr val="282828"/>
            </a:solidFill>
            <a:prstDash val="solid"/>
            <a:miter/>
          </a:ln>
        </p:spPr>
        <p:txBody>
          <a:bodyPr rtlCol="1" anchor="ctr"/>
          <a:lstStyle/>
          <a:p>
            <a:endParaRPr lang="ar-SA"/>
          </a:p>
        </p:txBody>
      </p:sp>
      <p:sp>
        <p:nvSpPr>
          <p:cNvPr id="27" name="شكل حر: شكل 26">
            <a:extLst>
              <a:ext uri="{FF2B5EF4-FFF2-40B4-BE49-F238E27FC236}">
                <a16:creationId xmlns:a16="http://schemas.microsoft.com/office/drawing/2014/main" id="{47D4FBD6-DF0A-1B8F-77A3-AFE71630578A}"/>
              </a:ext>
            </a:extLst>
          </p:cNvPr>
          <p:cNvSpPr/>
          <p:nvPr userDrawn="1"/>
        </p:nvSpPr>
        <p:spPr>
          <a:xfrm rot="5400000">
            <a:off x="10094601" y="2677339"/>
            <a:ext cx="102522" cy="102470"/>
          </a:xfrm>
          <a:custGeom>
            <a:avLst/>
            <a:gdLst>
              <a:gd name="connsiteX0" fmla="*/ 101130 w 102522"/>
              <a:gd name="connsiteY0" fmla="*/ 94937 h 102470"/>
              <a:gd name="connsiteX1" fmla="*/ 24485 w 102522"/>
              <a:gd name="connsiteY1" fmla="*/ 63019 h 102470"/>
              <a:gd name="connsiteX2" fmla="*/ 1389 w 102522"/>
              <a:gd name="connsiteY2" fmla="*/ 7533 h 102470"/>
              <a:gd name="connsiteX3" fmla="*/ 78034 w 102522"/>
              <a:gd name="connsiteY3" fmla="*/ 39452 h 102470"/>
              <a:gd name="connsiteX4" fmla="*/ 101130 w 102522"/>
              <a:gd name="connsiteY4" fmla="*/ 94937 h 10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22" h="102470">
                <a:moveTo>
                  <a:pt x="101130" y="94937"/>
                </a:moveTo>
                <a:cubicBezTo>
                  <a:pt x="92836" y="113025"/>
                  <a:pt x="54467" y="97037"/>
                  <a:pt x="24485" y="63019"/>
                </a:cubicBezTo>
                <a:cubicBezTo>
                  <a:pt x="5804" y="41816"/>
                  <a:pt x="-3776" y="18806"/>
                  <a:pt x="1389" y="7533"/>
                </a:cubicBezTo>
                <a:cubicBezTo>
                  <a:pt x="9683" y="-10555"/>
                  <a:pt x="48052" y="5433"/>
                  <a:pt x="78034" y="39452"/>
                </a:cubicBezTo>
                <a:cubicBezTo>
                  <a:pt x="96722" y="60654"/>
                  <a:pt x="106302" y="83664"/>
                  <a:pt x="101130" y="94937"/>
                </a:cubicBezTo>
                <a:close/>
              </a:path>
            </a:pathLst>
          </a:custGeom>
          <a:solidFill>
            <a:srgbClr val="D1D1D1"/>
          </a:solidFill>
          <a:ln w="7144" cap="flat">
            <a:solidFill>
              <a:srgbClr val="282828"/>
            </a:solidFill>
            <a:prstDash val="solid"/>
            <a:miter/>
          </a:ln>
        </p:spPr>
        <p:txBody>
          <a:bodyPr rtlCol="1" anchor="ctr"/>
          <a:lstStyle/>
          <a:p>
            <a:endParaRPr lang="ar-SA"/>
          </a:p>
        </p:txBody>
      </p:sp>
      <p:sp>
        <p:nvSpPr>
          <p:cNvPr id="29" name="شكل حر: شكل 28">
            <a:extLst>
              <a:ext uri="{FF2B5EF4-FFF2-40B4-BE49-F238E27FC236}">
                <a16:creationId xmlns:a16="http://schemas.microsoft.com/office/drawing/2014/main" id="{2F9CD5AC-AA16-DC8C-7D10-201F5B1B3525}"/>
              </a:ext>
            </a:extLst>
          </p:cNvPr>
          <p:cNvSpPr/>
          <p:nvPr userDrawn="1"/>
        </p:nvSpPr>
        <p:spPr>
          <a:xfrm rot="5400000">
            <a:off x="8281738" y="1608788"/>
            <a:ext cx="133944" cy="133944"/>
          </a:xfrm>
          <a:custGeom>
            <a:avLst/>
            <a:gdLst>
              <a:gd name="connsiteX0" fmla="*/ 133134 w 133944"/>
              <a:gd name="connsiteY0" fmla="*/ 56392 h 133944"/>
              <a:gd name="connsiteX1" fmla="*/ 56374 w 133944"/>
              <a:gd name="connsiteY1" fmla="*/ 133130 h 133944"/>
              <a:gd name="connsiteX2" fmla="*/ 811 w 133944"/>
              <a:gd name="connsiteY2" fmla="*/ 77552 h 133944"/>
              <a:gd name="connsiteX3" fmla="*/ 77570 w 133944"/>
              <a:gd name="connsiteY3" fmla="*/ 814 h 133944"/>
              <a:gd name="connsiteX4" fmla="*/ 133134 w 133944"/>
              <a:gd name="connsiteY4" fmla="*/ 56392 h 133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44" h="133944">
                <a:moveTo>
                  <a:pt x="133134" y="56392"/>
                </a:moveTo>
                <a:cubicBezTo>
                  <a:pt x="140057" y="101648"/>
                  <a:pt x="101630" y="140067"/>
                  <a:pt x="56374" y="133130"/>
                </a:cubicBezTo>
                <a:cubicBezTo>
                  <a:pt x="28171" y="128808"/>
                  <a:pt x="5125" y="105755"/>
                  <a:pt x="811" y="77552"/>
                </a:cubicBezTo>
                <a:cubicBezTo>
                  <a:pt x="-6112" y="32296"/>
                  <a:pt x="32314" y="-6123"/>
                  <a:pt x="77570" y="814"/>
                </a:cubicBezTo>
                <a:cubicBezTo>
                  <a:pt x="105774" y="5136"/>
                  <a:pt x="128819" y="28189"/>
                  <a:pt x="133134" y="56392"/>
                </a:cubicBezTo>
                <a:close/>
              </a:path>
            </a:pathLst>
          </a:custGeom>
          <a:solidFill>
            <a:srgbClr val="505050"/>
          </a:solidFill>
          <a:ln w="7144" cap="flat">
            <a:solidFill>
              <a:srgbClr val="282828"/>
            </a:solidFill>
            <a:prstDash val="solid"/>
            <a:miter/>
          </a:ln>
        </p:spPr>
        <p:txBody>
          <a:bodyPr rtlCol="1" anchor="ctr"/>
          <a:lstStyle/>
          <a:p>
            <a:pPr algn="l" rtl="0"/>
            <a:endParaRPr lang="ar-SA" dirty="0"/>
          </a:p>
        </p:txBody>
      </p:sp>
      <p:sp>
        <p:nvSpPr>
          <p:cNvPr id="30" name="شكل حر: شكل 29">
            <a:extLst>
              <a:ext uri="{FF2B5EF4-FFF2-40B4-BE49-F238E27FC236}">
                <a16:creationId xmlns:a16="http://schemas.microsoft.com/office/drawing/2014/main" id="{503F02C5-BD59-A680-3AC0-E82DE70262D7}"/>
              </a:ext>
            </a:extLst>
          </p:cNvPr>
          <p:cNvSpPr/>
          <p:nvPr userDrawn="1"/>
        </p:nvSpPr>
        <p:spPr>
          <a:xfrm rot="5400000">
            <a:off x="3992531" y="873552"/>
            <a:ext cx="133945" cy="133945"/>
          </a:xfrm>
          <a:custGeom>
            <a:avLst/>
            <a:gdLst>
              <a:gd name="connsiteX0" fmla="*/ 133945 w 133945"/>
              <a:gd name="connsiteY0" fmla="*/ 66973 h 133945"/>
              <a:gd name="connsiteX1" fmla="*/ 66973 w 133945"/>
              <a:gd name="connsiteY1" fmla="*/ 133945 h 133945"/>
              <a:gd name="connsiteX2" fmla="*/ 0 w 133945"/>
              <a:gd name="connsiteY2" fmla="*/ 66973 h 133945"/>
              <a:gd name="connsiteX3" fmla="*/ 66973 w 133945"/>
              <a:gd name="connsiteY3" fmla="*/ 0 h 133945"/>
              <a:gd name="connsiteX4" fmla="*/ 133945 w 133945"/>
              <a:gd name="connsiteY4" fmla="*/ 66973 h 13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45" h="133945">
                <a:moveTo>
                  <a:pt x="133945" y="66973"/>
                </a:moveTo>
                <a:cubicBezTo>
                  <a:pt x="133945" y="103961"/>
                  <a:pt x="103961" y="133945"/>
                  <a:pt x="66973" y="133945"/>
                </a:cubicBezTo>
                <a:cubicBezTo>
                  <a:pt x="29985" y="133945"/>
                  <a:pt x="0" y="103961"/>
                  <a:pt x="0" y="66973"/>
                </a:cubicBezTo>
                <a:cubicBezTo>
                  <a:pt x="0" y="29985"/>
                  <a:pt x="29985" y="0"/>
                  <a:pt x="66973" y="0"/>
                </a:cubicBezTo>
                <a:cubicBezTo>
                  <a:pt x="103961" y="0"/>
                  <a:pt x="133945" y="29985"/>
                  <a:pt x="133945" y="66973"/>
                </a:cubicBezTo>
                <a:close/>
              </a:path>
            </a:pathLst>
          </a:custGeom>
          <a:solidFill>
            <a:schemeClr val="accent4"/>
          </a:solidFill>
          <a:ln w="7144" cap="flat">
            <a:solidFill>
              <a:srgbClr val="282828"/>
            </a:solidFill>
            <a:prstDash val="solid"/>
            <a:miter/>
          </a:ln>
        </p:spPr>
        <p:txBody>
          <a:bodyPr rtlCol="1" anchor="ctr"/>
          <a:lstStyle/>
          <a:p>
            <a:endParaRPr lang="ar-SA"/>
          </a:p>
        </p:txBody>
      </p:sp>
      <p:sp>
        <p:nvSpPr>
          <p:cNvPr id="31" name="شكل حر: شكل 30">
            <a:extLst>
              <a:ext uri="{FF2B5EF4-FFF2-40B4-BE49-F238E27FC236}">
                <a16:creationId xmlns:a16="http://schemas.microsoft.com/office/drawing/2014/main" id="{6A229140-0E8E-D05E-1858-F2E8AE874326}"/>
              </a:ext>
            </a:extLst>
          </p:cNvPr>
          <p:cNvSpPr/>
          <p:nvPr userDrawn="1"/>
        </p:nvSpPr>
        <p:spPr>
          <a:xfrm rot="5400000">
            <a:off x="1776622" y="942336"/>
            <a:ext cx="133945" cy="133945"/>
          </a:xfrm>
          <a:custGeom>
            <a:avLst/>
            <a:gdLst>
              <a:gd name="connsiteX0" fmla="*/ 133945 w 133945"/>
              <a:gd name="connsiteY0" fmla="*/ 66973 h 133945"/>
              <a:gd name="connsiteX1" fmla="*/ 66973 w 133945"/>
              <a:gd name="connsiteY1" fmla="*/ 133945 h 133945"/>
              <a:gd name="connsiteX2" fmla="*/ 0 w 133945"/>
              <a:gd name="connsiteY2" fmla="*/ 66973 h 133945"/>
              <a:gd name="connsiteX3" fmla="*/ 66973 w 133945"/>
              <a:gd name="connsiteY3" fmla="*/ 0 h 133945"/>
              <a:gd name="connsiteX4" fmla="*/ 133945 w 133945"/>
              <a:gd name="connsiteY4" fmla="*/ 66973 h 13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45" h="133945">
                <a:moveTo>
                  <a:pt x="133945" y="66973"/>
                </a:moveTo>
                <a:cubicBezTo>
                  <a:pt x="133945" y="103961"/>
                  <a:pt x="103961" y="133945"/>
                  <a:pt x="66973" y="133945"/>
                </a:cubicBezTo>
                <a:cubicBezTo>
                  <a:pt x="29985" y="133945"/>
                  <a:pt x="0" y="103961"/>
                  <a:pt x="0" y="66973"/>
                </a:cubicBezTo>
                <a:cubicBezTo>
                  <a:pt x="0" y="29985"/>
                  <a:pt x="29985" y="0"/>
                  <a:pt x="66973" y="0"/>
                </a:cubicBezTo>
                <a:cubicBezTo>
                  <a:pt x="103961" y="0"/>
                  <a:pt x="133945" y="29985"/>
                  <a:pt x="133945" y="66973"/>
                </a:cubicBezTo>
                <a:close/>
              </a:path>
            </a:pathLst>
          </a:custGeom>
          <a:solidFill>
            <a:srgbClr val="D1D1D1"/>
          </a:solidFill>
          <a:ln w="7144" cap="flat">
            <a:solidFill>
              <a:srgbClr val="282828"/>
            </a:solidFill>
            <a:prstDash val="solid"/>
            <a:miter/>
          </a:ln>
        </p:spPr>
        <p:txBody>
          <a:bodyPr rtlCol="1" anchor="ctr"/>
          <a:lstStyle/>
          <a:p>
            <a:endParaRPr lang="ar-SA"/>
          </a:p>
        </p:txBody>
      </p:sp>
      <p:sp>
        <p:nvSpPr>
          <p:cNvPr id="14" name="ds">
            <a:extLst>
              <a:ext uri="{FF2B5EF4-FFF2-40B4-BE49-F238E27FC236}">
                <a16:creationId xmlns:a16="http://schemas.microsoft.com/office/drawing/2014/main" id="{AC54674B-5EF2-3291-B409-BD5DAD0282D8}"/>
              </a:ext>
            </a:extLst>
          </p:cNvPr>
          <p:cNvSpPr/>
          <p:nvPr userDrawn="1"/>
        </p:nvSpPr>
        <p:spPr>
          <a:xfrm rot="10800000" flipH="1">
            <a:off x="-366318" y="6128762"/>
            <a:ext cx="5342806" cy="2608516"/>
          </a:xfrm>
          <a:custGeom>
            <a:avLst/>
            <a:gdLst/>
            <a:ahLst/>
            <a:cxnLst/>
            <a:rect l="l" t="t" r="r" b="b"/>
            <a:pathLst>
              <a:path w="48269" h="23567" extrusionOk="0">
                <a:moveTo>
                  <a:pt x="30773" y="171"/>
                </a:moveTo>
                <a:cubicBezTo>
                  <a:pt x="30794" y="171"/>
                  <a:pt x="30816" y="171"/>
                  <a:pt x="30837" y="171"/>
                </a:cubicBezTo>
                <a:cubicBezTo>
                  <a:pt x="30971" y="174"/>
                  <a:pt x="31105" y="176"/>
                  <a:pt x="31238" y="183"/>
                </a:cubicBezTo>
                <a:cubicBezTo>
                  <a:pt x="31322" y="188"/>
                  <a:pt x="31406" y="192"/>
                  <a:pt x="31489" y="198"/>
                </a:cubicBezTo>
                <a:cubicBezTo>
                  <a:pt x="31708" y="216"/>
                  <a:pt x="31927" y="237"/>
                  <a:pt x="32143" y="271"/>
                </a:cubicBezTo>
                <a:cubicBezTo>
                  <a:pt x="32267" y="290"/>
                  <a:pt x="32391" y="309"/>
                  <a:pt x="32515" y="333"/>
                </a:cubicBezTo>
                <a:cubicBezTo>
                  <a:pt x="32427" y="331"/>
                  <a:pt x="32340" y="329"/>
                  <a:pt x="32253" y="329"/>
                </a:cubicBezTo>
                <a:cubicBezTo>
                  <a:pt x="32234" y="329"/>
                  <a:pt x="32214" y="329"/>
                  <a:pt x="32195" y="330"/>
                </a:cubicBezTo>
                <a:cubicBezTo>
                  <a:pt x="32068" y="332"/>
                  <a:pt x="31939" y="333"/>
                  <a:pt x="31814" y="340"/>
                </a:cubicBezTo>
                <a:cubicBezTo>
                  <a:pt x="31685" y="347"/>
                  <a:pt x="31558" y="355"/>
                  <a:pt x="31431" y="364"/>
                </a:cubicBezTo>
                <a:cubicBezTo>
                  <a:pt x="31300" y="374"/>
                  <a:pt x="31168" y="385"/>
                  <a:pt x="31038" y="400"/>
                </a:cubicBezTo>
                <a:cubicBezTo>
                  <a:pt x="30911" y="415"/>
                  <a:pt x="30782" y="429"/>
                  <a:pt x="30656" y="450"/>
                </a:cubicBezTo>
                <a:cubicBezTo>
                  <a:pt x="30529" y="471"/>
                  <a:pt x="30405" y="491"/>
                  <a:pt x="30279" y="516"/>
                </a:cubicBezTo>
                <a:cubicBezTo>
                  <a:pt x="30154" y="541"/>
                  <a:pt x="30029" y="566"/>
                  <a:pt x="29905" y="593"/>
                </a:cubicBezTo>
                <a:cubicBezTo>
                  <a:pt x="29876" y="600"/>
                  <a:pt x="29847" y="606"/>
                  <a:pt x="29818" y="613"/>
                </a:cubicBezTo>
                <a:cubicBezTo>
                  <a:pt x="29624" y="588"/>
                  <a:pt x="29428" y="565"/>
                  <a:pt x="29231" y="553"/>
                </a:cubicBezTo>
                <a:lnTo>
                  <a:pt x="29231" y="554"/>
                </a:lnTo>
                <a:cubicBezTo>
                  <a:pt x="29039" y="541"/>
                  <a:pt x="28846" y="533"/>
                  <a:pt x="28653" y="533"/>
                </a:cubicBezTo>
                <a:cubicBezTo>
                  <a:pt x="28564" y="533"/>
                  <a:pt x="28476" y="535"/>
                  <a:pt x="28387" y="539"/>
                </a:cubicBezTo>
                <a:cubicBezTo>
                  <a:pt x="28320" y="541"/>
                  <a:pt x="28252" y="544"/>
                  <a:pt x="28185" y="549"/>
                </a:cubicBezTo>
                <a:cubicBezTo>
                  <a:pt x="28316" y="512"/>
                  <a:pt x="28447" y="474"/>
                  <a:pt x="28580" y="444"/>
                </a:cubicBezTo>
                <a:cubicBezTo>
                  <a:pt x="28670" y="421"/>
                  <a:pt x="28760" y="401"/>
                  <a:pt x="28852" y="382"/>
                </a:cubicBezTo>
                <a:cubicBezTo>
                  <a:pt x="29059" y="339"/>
                  <a:pt x="29279" y="295"/>
                  <a:pt x="29501" y="265"/>
                </a:cubicBezTo>
                <a:cubicBezTo>
                  <a:pt x="29723" y="234"/>
                  <a:pt x="29945" y="208"/>
                  <a:pt x="30169" y="192"/>
                </a:cubicBezTo>
                <a:cubicBezTo>
                  <a:pt x="30370" y="181"/>
                  <a:pt x="30572" y="171"/>
                  <a:pt x="30773" y="171"/>
                </a:cubicBezTo>
                <a:close/>
                <a:moveTo>
                  <a:pt x="32883" y="514"/>
                </a:moveTo>
                <a:cubicBezTo>
                  <a:pt x="32922" y="517"/>
                  <a:pt x="32961" y="519"/>
                  <a:pt x="33001" y="523"/>
                </a:cubicBezTo>
                <a:cubicBezTo>
                  <a:pt x="33153" y="535"/>
                  <a:pt x="33316" y="550"/>
                  <a:pt x="33479" y="571"/>
                </a:cubicBezTo>
                <a:cubicBezTo>
                  <a:pt x="33633" y="618"/>
                  <a:pt x="33787" y="669"/>
                  <a:pt x="33940" y="723"/>
                </a:cubicBezTo>
                <a:cubicBezTo>
                  <a:pt x="33941" y="723"/>
                  <a:pt x="33943" y="725"/>
                  <a:pt x="33944" y="725"/>
                </a:cubicBezTo>
                <a:cubicBezTo>
                  <a:pt x="34024" y="755"/>
                  <a:pt x="34107" y="786"/>
                  <a:pt x="34190" y="818"/>
                </a:cubicBezTo>
                <a:cubicBezTo>
                  <a:pt x="34072" y="794"/>
                  <a:pt x="33953" y="773"/>
                  <a:pt x="33834" y="757"/>
                </a:cubicBezTo>
                <a:cubicBezTo>
                  <a:pt x="33744" y="744"/>
                  <a:pt x="33654" y="734"/>
                  <a:pt x="33564" y="726"/>
                </a:cubicBezTo>
                <a:cubicBezTo>
                  <a:pt x="33519" y="721"/>
                  <a:pt x="33474" y="718"/>
                  <a:pt x="33429" y="714"/>
                </a:cubicBezTo>
                <a:cubicBezTo>
                  <a:pt x="33337" y="706"/>
                  <a:pt x="33240" y="700"/>
                  <a:pt x="33147" y="697"/>
                </a:cubicBezTo>
                <a:cubicBezTo>
                  <a:pt x="33026" y="693"/>
                  <a:pt x="32904" y="690"/>
                  <a:pt x="32782" y="690"/>
                </a:cubicBezTo>
                <a:cubicBezTo>
                  <a:pt x="32640" y="690"/>
                  <a:pt x="32497" y="693"/>
                  <a:pt x="32356" y="704"/>
                </a:cubicBezTo>
                <a:cubicBezTo>
                  <a:pt x="32205" y="714"/>
                  <a:pt x="32055" y="727"/>
                  <a:pt x="31905" y="743"/>
                </a:cubicBezTo>
                <a:cubicBezTo>
                  <a:pt x="32158" y="675"/>
                  <a:pt x="32412" y="614"/>
                  <a:pt x="32668" y="557"/>
                </a:cubicBezTo>
                <a:cubicBezTo>
                  <a:pt x="32733" y="544"/>
                  <a:pt x="32808" y="529"/>
                  <a:pt x="32883" y="514"/>
                </a:cubicBezTo>
                <a:close/>
                <a:moveTo>
                  <a:pt x="32176" y="495"/>
                </a:moveTo>
                <a:cubicBezTo>
                  <a:pt x="32061" y="525"/>
                  <a:pt x="31945" y="555"/>
                  <a:pt x="31831" y="588"/>
                </a:cubicBezTo>
                <a:cubicBezTo>
                  <a:pt x="31654" y="640"/>
                  <a:pt x="31478" y="692"/>
                  <a:pt x="31303" y="752"/>
                </a:cubicBezTo>
                <a:cubicBezTo>
                  <a:pt x="31222" y="780"/>
                  <a:pt x="31141" y="808"/>
                  <a:pt x="31061" y="837"/>
                </a:cubicBezTo>
                <a:cubicBezTo>
                  <a:pt x="30938" y="805"/>
                  <a:pt x="30815" y="778"/>
                  <a:pt x="30690" y="753"/>
                </a:cubicBezTo>
                <a:cubicBezTo>
                  <a:pt x="30584" y="734"/>
                  <a:pt x="30477" y="713"/>
                  <a:pt x="30371" y="695"/>
                </a:cubicBezTo>
                <a:cubicBezTo>
                  <a:pt x="30517" y="668"/>
                  <a:pt x="30662" y="644"/>
                  <a:pt x="30808" y="622"/>
                </a:cubicBezTo>
                <a:cubicBezTo>
                  <a:pt x="30976" y="595"/>
                  <a:pt x="31145" y="570"/>
                  <a:pt x="31315" y="553"/>
                </a:cubicBezTo>
                <a:cubicBezTo>
                  <a:pt x="31439" y="539"/>
                  <a:pt x="31564" y="527"/>
                  <a:pt x="31688" y="517"/>
                </a:cubicBezTo>
                <a:cubicBezTo>
                  <a:pt x="31851" y="507"/>
                  <a:pt x="32013" y="498"/>
                  <a:pt x="32176" y="495"/>
                </a:cubicBezTo>
                <a:close/>
                <a:moveTo>
                  <a:pt x="29872" y="794"/>
                </a:moveTo>
                <a:cubicBezTo>
                  <a:pt x="29884" y="796"/>
                  <a:pt x="29895" y="797"/>
                  <a:pt x="29908" y="800"/>
                </a:cubicBezTo>
                <a:cubicBezTo>
                  <a:pt x="30118" y="834"/>
                  <a:pt x="30327" y="874"/>
                  <a:pt x="30535" y="916"/>
                </a:cubicBezTo>
                <a:cubicBezTo>
                  <a:pt x="30598" y="930"/>
                  <a:pt x="30659" y="944"/>
                  <a:pt x="30720" y="957"/>
                </a:cubicBezTo>
                <a:cubicBezTo>
                  <a:pt x="30538" y="1003"/>
                  <a:pt x="30357" y="1053"/>
                  <a:pt x="30178" y="1111"/>
                </a:cubicBezTo>
                <a:cubicBezTo>
                  <a:pt x="29960" y="1183"/>
                  <a:pt x="29742" y="1259"/>
                  <a:pt x="29528" y="1347"/>
                </a:cubicBezTo>
                <a:cubicBezTo>
                  <a:pt x="29233" y="1468"/>
                  <a:pt x="28940" y="1598"/>
                  <a:pt x="28656" y="1745"/>
                </a:cubicBezTo>
                <a:cubicBezTo>
                  <a:pt x="28626" y="1762"/>
                  <a:pt x="28596" y="1777"/>
                  <a:pt x="28566" y="1793"/>
                </a:cubicBezTo>
                <a:cubicBezTo>
                  <a:pt x="28524" y="1790"/>
                  <a:pt x="28480" y="1787"/>
                  <a:pt x="28437" y="1786"/>
                </a:cubicBezTo>
                <a:cubicBezTo>
                  <a:pt x="28308" y="1781"/>
                  <a:pt x="28179" y="1778"/>
                  <a:pt x="28051" y="1778"/>
                </a:cubicBezTo>
                <a:cubicBezTo>
                  <a:pt x="27928" y="1778"/>
                  <a:pt x="27805" y="1781"/>
                  <a:pt x="27683" y="1788"/>
                </a:cubicBezTo>
                <a:cubicBezTo>
                  <a:pt x="27468" y="1801"/>
                  <a:pt x="27254" y="1816"/>
                  <a:pt x="27041" y="1842"/>
                </a:cubicBezTo>
                <a:cubicBezTo>
                  <a:pt x="26987" y="1848"/>
                  <a:pt x="26931" y="1855"/>
                  <a:pt x="26877" y="1862"/>
                </a:cubicBezTo>
                <a:cubicBezTo>
                  <a:pt x="27082" y="1757"/>
                  <a:pt x="27290" y="1654"/>
                  <a:pt x="27502" y="1561"/>
                </a:cubicBezTo>
                <a:cubicBezTo>
                  <a:pt x="27709" y="1469"/>
                  <a:pt x="27920" y="1383"/>
                  <a:pt x="28131" y="1302"/>
                </a:cubicBezTo>
                <a:cubicBezTo>
                  <a:pt x="28421" y="1197"/>
                  <a:pt x="28722" y="1093"/>
                  <a:pt x="29028" y="1006"/>
                </a:cubicBezTo>
                <a:cubicBezTo>
                  <a:pt x="29203" y="958"/>
                  <a:pt x="29378" y="909"/>
                  <a:pt x="29554" y="867"/>
                </a:cubicBezTo>
                <a:cubicBezTo>
                  <a:pt x="29660" y="842"/>
                  <a:pt x="29766" y="818"/>
                  <a:pt x="29872" y="794"/>
                </a:cubicBezTo>
                <a:close/>
                <a:moveTo>
                  <a:pt x="28658" y="701"/>
                </a:moveTo>
                <a:cubicBezTo>
                  <a:pt x="28752" y="701"/>
                  <a:pt x="28848" y="703"/>
                  <a:pt x="28944" y="706"/>
                </a:cubicBezTo>
                <a:cubicBezTo>
                  <a:pt x="29040" y="710"/>
                  <a:pt x="29136" y="715"/>
                  <a:pt x="29231" y="722"/>
                </a:cubicBezTo>
                <a:cubicBezTo>
                  <a:pt x="29263" y="725"/>
                  <a:pt x="29304" y="728"/>
                  <a:pt x="29345" y="732"/>
                </a:cubicBezTo>
                <a:cubicBezTo>
                  <a:pt x="29312" y="741"/>
                  <a:pt x="29279" y="750"/>
                  <a:pt x="29245" y="760"/>
                </a:cubicBezTo>
                <a:cubicBezTo>
                  <a:pt x="28983" y="835"/>
                  <a:pt x="28722" y="915"/>
                  <a:pt x="28466" y="1008"/>
                </a:cubicBezTo>
                <a:cubicBezTo>
                  <a:pt x="28206" y="1100"/>
                  <a:pt x="27946" y="1197"/>
                  <a:pt x="27692" y="1304"/>
                </a:cubicBezTo>
                <a:cubicBezTo>
                  <a:pt x="27442" y="1409"/>
                  <a:pt x="27193" y="1520"/>
                  <a:pt x="26950" y="1639"/>
                </a:cubicBezTo>
                <a:cubicBezTo>
                  <a:pt x="26751" y="1736"/>
                  <a:pt x="26554" y="1837"/>
                  <a:pt x="26360" y="1942"/>
                </a:cubicBezTo>
                <a:cubicBezTo>
                  <a:pt x="26297" y="1952"/>
                  <a:pt x="26235" y="1964"/>
                  <a:pt x="26172" y="1976"/>
                </a:cubicBezTo>
                <a:cubicBezTo>
                  <a:pt x="25947" y="2020"/>
                  <a:pt x="25723" y="2068"/>
                  <a:pt x="25502" y="2127"/>
                </a:cubicBezTo>
                <a:cubicBezTo>
                  <a:pt x="25238" y="2197"/>
                  <a:pt x="24976" y="2271"/>
                  <a:pt x="24719" y="2363"/>
                </a:cubicBezTo>
                <a:cubicBezTo>
                  <a:pt x="24619" y="2398"/>
                  <a:pt x="24520" y="2435"/>
                  <a:pt x="24421" y="2472"/>
                </a:cubicBezTo>
                <a:cubicBezTo>
                  <a:pt x="24424" y="2469"/>
                  <a:pt x="24426" y="2467"/>
                  <a:pt x="24429" y="2465"/>
                </a:cubicBezTo>
                <a:cubicBezTo>
                  <a:pt x="24529" y="2389"/>
                  <a:pt x="24630" y="2314"/>
                  <a:pt x="24731" y="2240"/>
                </a:cubicBezTo>
                <a:cubicBezTo>
                  <a:pt x="24939" y="2092"/>
                  <a:pt x="25149" y="1945"/>
                  <a:pt x="25368" y="1812"/>
                </a:cubicBezTo>
                <a:cubicBezTo>
                  <a:pt x="25585" y="1681"/>
                  <a:pt x="25804" y="1555"/>
                  <a:pt x="26028" y="1436"/>
                </a:cubicBezTo>
                <a:cubicBezTo>
                  <a:pt x="26261" y="1314"/>
                  <a:pt x="26497" y="1196"/>
                  <a:pt x="26737" y="1090"/>
                </a:cubicBezTo>
                <a:cubicBezTo>
                  <a:pt x="26865" y="1032"/>
                  <a:pt x="26993" y="975"/>
                  <a:pt x="27123" y="922"/>
                </a:cubicBezTo>
                <a:cubicBezTo>
                  <a:pt x="27229" y="879"/>
                  <a:pt x="27335" y="837"/>
                  <a:pt x="27442" y="796"/>
                </a:cubicBezTo>
                <a:cubicBezTo>
                  <a:pt x="27460" y="794"/>
                  <a:pt x="27479" y="792"/>
                  <a:pt x="27497" y="788"/>
                </a:cubicBezTo>
                <a:cubicBezTo>
                  <a:pt x="27626" y="771"/>
                  <a:pt x="27755" y="753"/>
                  <a:pt x="27884" y="742"/>
                </a:cubicBezTo>
                <a:cubicBezTo>
                  <a:pt x="27969" y="734"/>
                  <a:pt x="28056" y="727"/>
                  <a:pt x="28141" y="721"/>
                </a:cubicBezTo>
                <a:cubicBezTo>
                  <a:pt x="28297" y="712"/>
                  <a:pt x="28462" y="701"/>
                  <a:pt x="28629" y="701"/>
                </a:cubicBezTo>
                <a:close/>
                <a:moveTo>
                  <a:pt x="26540" y="986"/>
                </a:moveTo>
                <a:lnTo>
                  <a:pt x="26540" y="986"/>
                </a:lnTo>
                <a:cubicBezTo>
                  <a:pt x="26461" y="1021"/>
                  <a:pt x="26383" y="1059"/>
                  <a:pt x="26304" y="1099"/>
                </a:cubicBezTo>
                <a:cubicBezTo>
                  <a:pt x="26072" y="1215"/>
                  <a:pt x="25842" y="1335"/>
                  <a:pt x="25617" y="1467"/>
                </a:cubicBezTo>
                <a:cubicBezTo>
                  <a:pt x="25395" y="1596"/>
                  <a:pt x="25175" y="1729"/>
                  <a:pt x="24961" y="1872"/>
                </a:cubicBezTo>
                <a:cubicBezTo>
                  <a:pt x="24781" y="1993"/>
                  <a:pt x="24601" y="2115"/>
                  <a:pt x="24428" y="2245"/>
                </a:cubicBezTo>
                <a:cubicBezTo>
                  <a:pt x="24223" y="2399"/>
                  <a:pt x="24021" y="2555"/>
                  <a:pt x="23825" y="2718"/>
                </a:cubicBezTo>
                <a:cubicBezTo>
                  <a:pt x="23772" y="2742"/>
                  <a:pt x="23719" y="2766"/>
                  <a:pt x="23667" y="2789"/>
                </a:cubicBezTo>
                <a:cubicBezTo>
                  <a:pt x="23654" y="2785"/>
                  <a:pt x="23642" y="2779"/>
                  <a:pt x="23631" y="2774"/>
                </a:cubicBezTo>
                <a:cubicBezTo>
                  <a:pt x="23570" y="2748"/>
                  <a:pt x="23508" y="2721"/>
                  <a:pt x="23447" y="2695"/>
                </a:cubicBezTo>
                <a:cubicBezTo>
                  <a:pt x="23565" y="2588"/>
                  <a:pt x="23685" y="2484"/>
                  <a:pt x="23810" y="2387"/>
                </a:cubicBezTo>
                <a:cubicBezTo>
                  <a:pt x="23915" y="2304"/>
                  <a:pt x="24021" y="2225"/>
                  <a:pt x="24128" y="2146"/>
                </a:cubicBezTo>
                <a:cubicBezTo>
                  <a:pt x="24275" y="2046"/>
                  <a:pt x="24422" y="1946"/>
                  <a:pt x="24574" y="1855"/>
                </a:cubicBezTo>
                <a:cubicBezTo>
                  <a:pt x="24650" y="1809"/>
                  <a:pt x="24728" y="1763"/>
                  <a:pt x="24806" y="1719"/>
                </a:cubicBezTo>
                <a:cubicBezTo>
                  <a:pt x="24883" y="1676"/>
                  <a:pt x="24959" y="1635"/>
                  <a:pt x="25036" y="1594"/>
                </a:cubicBezTo>
                <a:cubicBezTo>
                  <a:pt x="25196" y="1512"/>
                  <a:pt x="25354" y="1430"/>
                  <a:pt x="25518" y="1359"/>
                </a:cubicBezTo>
                <a:cubicBezTo>
                  <a:pt x="25600" y="1322"/>
                  <a:pt x="25682" y="1286"/>
                  <a:pt x="25764" y="1251"/>
                </a:cubicBezTo>
                <a:cubicBezTo>
                  <a:pt x="25847" y="1218"/>
                  <a:pt x="25929" y="1185"/>
                  <a:pt x="26013" y="1154"/>
                </a:cubicBezTo>
                <a:cubicBezTo>
                  <a:pt x="26166" y="1100"/>
                  <a:pt x="26329" y="1042"/>
                  <a:pt x="26497" y="997"/>
                </a:cubicBezTo>
                <a:lnTo>
                  <a:pt x="26540" y="986"/>
                </a:lnTo>
                <a:close/>
                <a:moveTo>
                  <a:pt x="23302" y="2829"/>
                </a:moveTo>
                <a:cubicBezTo>
                  <a:pt x="23350" y="2849"/>
                  <a:pt x="23399" y="2870"/>
                  <a:pt x="23447" y="2892"/>
                </a:cubicBezTo>
                <a:cubicBezTo>
                  <a:pt x="23305" y="2960"/>
                  <a:pt x="23164" y="3031"/>
                  <a:pt x="23026" y="3103"/>
                </a:cubicBezTo>
                <a:cubicBezTo>
                  <a:pt x="23082" y="3045"/>
                  <a:pt x="23139" y="2986"/>
                  <a:pt x="23198" y="2929"/>
                </a:cubicBezTo>
                <a:cubicBezTo>
                  <a:pt x="23232" y="2896"/>
                  <a:pt x="23267" y="2862"/>
                  <a:pt x="23302" y="2829"/>
                </a:cubicBezTo>
                <a:close/>
                <a:moveTo>
                  <a:pt x="25885" y="2212"/>
                </a:moveTo>
                <a:cubicBezTo>
                  <a:pt x="25791" y="2269"/>
                  <a:pt x="25700" y="2326"/>
                  <a:pt x="25609" y="2385"/>
                </a:cubicBezTo>
                <a:cubicBezTo>
                  <a:pt x="25374" y="2539"/>
                  <a:pt x="25144" y="2698"/>
                  <a:pt x="24923" y="2872"/>
                </a:cubicBezTo>
                <a:cubicBezTo>
                  <a:pt x="24820" y="2954"/>
                  <a:pt x="24717" y="3036"/>
                  <a:pt x="24617" y="3122"/>
                </a:cubicBezTo>
                <a:cubicBezTo>
                  <a:pt x="24529" y="3122"/>
                  <a:pt x="24440" y="3122"/>
                  <a:pt x="24353" y="3124"/>
                </a:cubicBezTo>
                <a:cubicBezTo>
                  <a:pt x="24348" y="3122"/>
                  <a:pt x="24344" y="3120"/>
                  <a:pt x="24340" y="3118"/>
                </a:cubicBezTo>
                <a:cubicBezTo>
                  <a:pt x="24194" y="3043"/>
                  <a:pt x="24050" y="2970"/>
                  <a:pt x="23902" y="2899"/>
                </a:cubicBezTo>
                <a:cubicBezTo>
                  <a:pt x="23931" y="2875"/>
                  <a:pt x="23960" y="2851"/>
                  <a:pt x="23989" y="2825"/>
                </a:cubicBezTo>
                <a:cubicBezTo>
                  <a:pt x="24037" y="2806"/>
                  <a:pt x="24086" y="2785"/>
                  <a:pt x="24134" y="2765"/>
                </a:cubicBezTo>
                <a:cubicBezTo>
                  <a:pt x="24259" y="2717"/>
                  <a:pt x="24384" y="2668"/>
                  <a:pt x="24510" y="2622"/>
                </a:cubicBezTo>
                <a:cubicBezTo>
                  <a:pt x="24765" y="2531"/>
                  <a:pt x="25022" y="2443"/>
                  <a:pt x="25283" y="2369"/>
                </a:cubicBezTo>
                <a:cubicBezTo>
                  <a:pt x="25415" y="2332"/>
                  <a:pt x="25545" y="2294"/>
                  <a:pt x="25677" y="2262"/>
                </a:cubicBezTo>
                <a:cubicBezTo>
                  <a:pt x="25746" y="2244"/>
                  <a:pt x="25816" y="2228"/>
                  <a:pt x="25885" y="2212"/>
                </a:cubicBezTo>
                <a:close/>
                <a:moveTo>
                  <a:pt x="18131" y="2230"/>
                </a:moveTo>
                <a:cubicBezTo>
                  <a:pt x="18159" y="2230"/>
                  <a:pt x="18187" y="2230"/>
                  <a:pt x="18216" y="2232"/>
                </a:cubicBezTo>
                <a:cubicBezTo>
                  <a:pt x="18310" y="2234"/>
                  <a:pt x="18403" y="2237"/>
                  <a:pt x="18497" y="2244"/>
                </a:cubicBezTo>
                <a:cubicBezTo>
                  <a:pt x="18631" y="2256"/>
                  <a:pt x="18765" y="2267"/>
                  <a:pt x="18897" y="2290"/>
                </a:cubicBezTo>
                <a:cubicBezTo>
                  <a:pt x="18970" y="2303"/>
                  <a:pt x="19043" y="2316"/>
                  <a:pt x="19116" y="2332"/>
                </a:cubicBezTo>
                <a:cubicBezTo>
                  <a:pt x="19232" y="2359"/>
                  <a:pt x="19349" y="2386"/>
                  <a:pt x="19463" y="2421"/>
                </a:cubicBezTo>
                <a:cubicBezTo>
                  <a:pt x="19551" y="2448"/>
                  <a:pt x="19639" y="2475"/>
                  <a:pt x="19724" y="2506"/>
                </a:cubicBezTo>
                <a:cubicBezTo>
                  <a:pt x="19765" y="2521"/>
                  <a:pt x="19805" y="2536"/>
                  <a:pt x="19845" y="2550"/>
                </a:cubicBezTo>
                <a:cubicBezTo>
                  <a:pt x="19975" y="2602"/>
                  <a:pt x="20104" y="2653"/>
                  <a:pt x="20230" y="2713"/>
                </a:cubicBezTo>
                <a:cubicBezTo>
                  <a:pt x="20311" y="2749"/>
                  <a:pt x="20389" y="2788"/>
                  <a:pt x="20468" y="2829"/>
                </a:cubicBezTo>
                <a:cubicBezTo>
                  <a:pt x="20505" y="2848"/>
                  <a:pt x="20542" y="2868"/>
                  <a:pt x="20579" y="2886"/>
                </a:cubicBezTo>
                <a:lnTo>
                  <a:pt x="20588" y="2892"/>
                </a:lnTo>
                <a:cubicBezTo>
                  <a:pt x="20507" y="2894"/>
                  <a:pt x="20427" y="2897"/>
                  <a:pt x="20347" y="2903"/>
                </a:cubicBezTo>
                <a:cubicBezTo>
                  <a:pt x="20093" y="2920"/>
                  <a:pt x="19840" y="2946"/>
                  <a:pt x="19589" y="2995"/>
                </a:cubicBezTo>
                <a:cubicBezTo>
                  <a:pt x="19386" y="3034"/>
                  <a:pt x="19184" y="3078"/>
                  <a:pt x="18985" y="3135"/>
                </a:cubicBezTo>
                <a:cubicBezTo>
                  <a:pt x="18977" y="3137"/>
                  <a:pt x="18969" y="3139"/>
                  <a:pt x="18962" y="3140"/>
                </a:cubicBezTo>
                <a:cubicBezTo>
                  <a:pt x="18911" y="3100"/>
                  <a:pt x="18859" y="3060"/>
                  <a:pt x="18806" y="3021"/>
                </a:cubicBezTo>
                <a:cubicBezTo>
                  <a:pt x="18629" y="2893"/>
                  <a:pt x="18448" y="2771"/>
                  <a:pt x="18256" y="2666"/>
                </a:cubicBezTo>
                <a:cubicBezTo>
                  <a:pt x="18179" y="2624"/>
                  <a:pt x="18098" y="2578"/>
                  <a:pt x="18019" y="2541"/>
                </a:cubicBezTo>
                <a:cubicBezTo>
                  <a:pt x="17941" y="2504"/>
                  <a:pt x="17864" y="2469"/>
                  <a:pt x="17784" y="2437"/>
                </a:cubicBezTo>
                <a:cubicBezTo>
                  <a:pt x="17745" y="2422"/>
                  <a:pt x="17706" y="2407"/>
                  <a:pt x="17666" y="2392"/>
                </a:cubicBezTo>
                <a:cubicBezTo>
                  <a:pt x="17624" y="2376"/>
                  <a:pt x="17581" y="2361"/>
                  <a:pt x="17538" y="2348"/>
                </a:cubicBezTo>
                <a:cubicBezTo>
                  <a:pt x="17494" y="2334"/>
                  <a:pt x="17452" y="2322"/>
                  <a:pt x="17408" y="2308"/>
                </a:cubicBezTo>
                <a:cubicBezTo>
                  <a:pt x="17386" y="2302"/>
                  <a:pt x="17364" y="2296"/>
                  <a:pt x="17342" y="2290"/>
                </a:cubicBezTo>
                <a:cubicBezTo>
                  <a:pt x="17359" y="2287"/>
                  <a:pt x="17375" y="2285"/>
                  <a:pt x="17393" y="2282"/>
                </a:cubicBezTo>
                <a:cubicBezTo>
                  <a:pt x="17479" y="2270"/>
                  <a:pt x="17567" y="2260"/>
                  <a:pt x="17654" y="2252"/>
                </a:cubicBezTo>
                <a:cubicBezTo>
                  <a:pt x="17698" y="2249"/>
                  <a:pt x="17743" y="2247"/>
                  <a:pt x="17786" y="2243"/>
                </a:cubicBezTo>
                <a:cubicBezTo>
                  <a:pt x="17901" y="2237"/>
                  <a:pt x="18016" y="2230"/>
                  <a:pt x="18131" y="2230"/>
                </a:cubicBezTo>
                <a:close/>
                <a:moveTo>
                  <a:pt x="23751" y="3034"/>
                </a:moveTo>
                <a:cubicBezTo>
                  <a:pt x="23829" y="3071"/>
                  <a:pt x="23907" y="3108"/>
                  <a:pt x="23984" y="3146"/>
                </a:cubicBezTo>
                <a:cubicBezTo>
                  <a:pt x="23848" y="3157"/>
                  <a:pt x="23713" y="3170"/>
                  <a:pt x="23579" y="3190"/>
                </a:cubicBezTo>
                <a:cubicBezTo>
                  <a:pt x="23635" y="3137"/>
                  <a:pt x="23693" y="3085"/>
                  <a:pt x="23751" y="3034"/>
                </a:cubicBezTo>
                <a:close/>
                <a:moveTo>
                  <a:pt x="23402" y="3092"/>
                </a:moveTo>
                <a:cubicBezTo>
                  <a:pt x="23347" y="3144"/>
                  <a:pt x="23290" y="3197"/>
                  <a:pt x="23236" y="3250"/>
                </a:cubicBezTo>
                <a:cubicBezTo>
                  <a:pt x="23205" y="3257"/>
                  <a:pt x="23173" y="3264"/>
                  <a:pt x="23145" y="3271"/>
                </a:cubicBezTo>
                <a:cubicBezTo>
                  <a:pt x="23125" y="3265"/>
                  <a:pt x="23107" y="3258"/>
                  <a:pt x="23089" y="3253"/>
                </a:cubicBezTo>
                <a:lnTo>
                  <a:pt x="23089" y="3253"/>
                </a:lnTo>
                <a:cubicBezTo>
                  <a:pt x="23193" y="3198"/>
                  <a:pt x="23296" y="3144"/>
                  <a:pt x="23402" y="3092"/>
                </a:cubicBezTo>
                <a:close/>
                <a:moveTo>
                  <a:pt x="28257" y="1960"/>
                </a:moveTo>
                <a:cubicBezTo>
                  <a:pt x="28188" y="1999"/>
                  <a:pt x="28119" y="2039"/>
                  <a:pt x="28051" y="2078"/>
                </a:cubicBezTo>
                <a:cubicBezTo>
                  <a:pt x="27817" y="2217"/>
                  <a:pt x="27584" y="2360"/>
                  <a:pt x="27360" y="2515"/>
                </a:cubicBezTo>
                <a:cubicBezTo>
                  <a:pt x="27168" y="2646"/>
                  <a:pt x="26978" y="2781"/>
                  <a:pt x="26797" y="2926"/>
                </a:cubicBezTo>
                <a:cubicBezTo>
                  <a:pt x="26630" y="3060"/>
                  <a:pt x="26463" y="3196"/>
                  <a:pt x="26305" y="3340"/>
                </a:cubicBezTo>
                <a:cubicBezTo>
                  <a:pt x="26117" y="3297"/>
                  <a:pt x="25929" y="3257"/>
                  <a:pt x="25738" y="3227"/>
                </a:cubicBezTo>
                <a:cubicBezTo>
                  <a:pt x="25506" y="3190"/>
                  <a:pt x="25274" y="3158"/>
                  <a:pt x="25041" y="3142"/>
                </a:cubicBezTo>
                <a:cubicBezTo>
                  <a:pt x="24988" y="3138"/>
                  <a:pt x="24935" y="3135"/>
                  <a:pt x="24881" y="3131"/>
                </a:cubicBezTo>
                <a:cubicBezTo>
                  <a:pt x="24930" y="3093"/>
                  <a:pt x="24978" y="3055"/>
                  <a:pt x="25028" y="3017"/>
                </a:cubicBezTo>
                <a:cubicBezTo>
                  <a:pt x="25099" y="2963"/>
                  <a:pt x="25170" y="2911"/>
                  <a:pt x="25242" y="2859"/>
                </a:cubicBezTo>
                <a:cubicBezTo>
                  <a:pt x="25506" y="2672"/>
                  <a:pt x="25774" y="2490"/>
                  <a:pt x="26051" y="2325"/>
                </a:cubicBezTo>
                <a:cubicBezTo>
                  <a:pt x="26177" y="2250"/>
                  <a:pt x="26304" y="2176"/>
                  <a:pt x="26431" y="2105"/>
                </a:cubicBezTo>
                <a:cubicBezTo>
                  <a:pt x="26517" y="2091"/>
                  <a:pt x="26602" y="2077"/>
                  <a:pt x="26687" y="2065"/>
                </a:cubicBezTo>
                <a:cubicBezTo>
                  <a:pt x="26813" y="2047"/>
                  <a:pt x="26938" y="2030"/>
                  <a:pt x="27064" y="2017"/>
                </a:cubicBezTo>
                <a:cubicBezTo>
                  <a:pt x="27188" y="2004"/>
                  <a:pt x="27311" y="1993"/>
                  <a:pt x="27435" y="1983"/>
                </a:cubicBezTo>
                <a:cubicBezTo>
                  <a:pt x="27641" y="1969"/>
                  <a:pt x="27849" y="1960"/>
                  <a:pt x="28057" y="1960"/>
                </a:cubicBezTo>
                <a:close/>
                <a:moveTo>
                  <a:pt x="16925" y="2374"/>
                </a:moveTo>
                <a:cubicBezTo>
                  <a:pt x="16941" y="2376"/>
                  <a:pt x="16956" y="2378"/>
                  <a:pt x="16972" y="2382"/>
                </a:cubicBezTo>
                <a:cubicBezTo>
                  <a:pt x="17060" y="2394"/>
                  <a:pt x="17148" y="2412"/>
                  <a:pt x="17236" y="2430"/>
                </a:cubicBezTo>
                <a:cubicBezTo>
                  <a:pt x="17323" y="2450"/>
                  <a:pt x="17411" y="2473"/>
                  <a:pt x="17499" y="2500"/>
                </a:cubicBezTo>
                <a:cubicBezTo>
                  <a:pt x="17538" y="2513"/>
                  <a:pt x="17577" y="2527"/>
                  <a:pt x="17618" y="2540"/>
                </a:cubicBezTo>
                <a:cubicBezTo>
                  <a:pt x="17693" y="2568"/>
                  <a:pt x="17769" y="2600"/>
                  <a:pt x="17844" y="2633"/>
                </a:cubicBezTo>
                <a:cubicBezTo>
                  <a:pt x="17923" y="2668"/>
                  <a:pt x="17999" y="2706"/>
                  <a:pt x="18075" y="2747"/>
                </a:cubicBezTo>
                <a:cubicBezTo>
                  <a:pt x="18180" y="2804"/>
                  <a:pt x="18293" y="2868"/>
                  <a:pt x="18401" y="2941"/>
                </a:cubicBezTo>
                <a:cubicBezTo>
                  <a:pt x="18474" y="2988"/>
                  <a:pt x="18544" y="3036"/>
                  <a:pt x="18613" y="3087"/>
                </a:cubicBezTo>
                <a:cubicBezTo>
                  <a:pt x="18659" y="3122"/>
                  <a:pt x="18710" y="3160"/>
                  <a:pt x="18761" y="3199"/>
                </a:cubicBezTo>
                <a:cubicBezTo>
                  <a:pt x="18601" y="3248"/>
                  <a:pt x="18441" y="3300"/>
                  <a:pt x="18284" y="3356"/>
                </a:cubicBezTo>
                <a:cubicBezTo>
                  <a:pt x="18089" y="3427"/>
                  <a:pt x="17895" y="3502"/>
                  <a:pt x="17704" y="3583"/>
                </a:cubicBezTo>
                <a:cubicBezTo>
                  <a:pt x="17692" y="3588"/>
                  <a:pt x="17679" y="3593"/>
                  <a:pt x="17666" y="3599"/>
                </a:cubicBezTo>
                <a:cubicBezTo>
                  <a:pt x="17495" y="3553"/>
                  <a:pt x="17323" y="3510"/>
                  <a:pt x="17149" y="3480"/>
                </a:cubicBezTo>
                <a:cubicBezTo>
                  <a:pt x="17022" y="3459"/>
                  <a:pt x="16895" y="3437"/>
                  <a:pt x="16766" y="3423"/>
                </a:cubicBezTo>
                <a:cubicBezTo>
                  <a:pt x="16636" y="3408"/>
                  <a:pt x="16506" y="3397"/>
                  <a:pt x="16376" y="3388"/>
                </a:cubicBezTo>
                <a:cubicBezTo>
                  <a:pt x="16241" y="3377"/>
                  <a:pt x="16106" y="3371"/>
                  <a:pt x="15972" y="3371"/>
                </a:cubicBezTo>
                <a:lnTo>
                  <a:pt x="15972" y="3373"/>
                </a:lnTo>
                <a:lnTo>
                  <a:pt x="15958" y="3373"/>
                </a:lnTo>
                <a:cubicBezTo>
                  <a:pt x="15814" y="3373"/>
                  <a:pt x="15669" y="3374"/>
                  <a:pt x="15524" y="3381"/>
                </a:cubicBezTo>
                <a:cubicBezTo>
                  <a:pt x="15284" y="3394"/>
                  <a:pt x="15043" y="3411"/>
                  <a:pt x="14802" y="3443"/>
                </a:cubicBezTo>
                <a:cubicBezTo>
                  <a:pt x="14665" y="3460"/>
                  <a:pt x="14528" y="3478"/>
                  <a:pt x="14391" y="3502"/>
                </a:cubicBezTo>
                <a:cubicBezTo>
                  <a:pt x="14254" y="3526"/>
                  <a:pt x="14118" y="3553"/>
                  <a:pt x="13981" y="3582"/>
                </a:cubicBezTo>
                <a:cubicBezTo>
                  <a:pt x="13959" y="3586"/>
                  <a:pt x="13938" y="3591"/>
                  <a:pt x="13916" y="3597"/>
                </a:cubicBezTo>
                <a:cubicBezTo>
                  <a:pt x="13923" y="3592"/>
                  <a:pt x="13929" y="3587"/>
                  <a:pt x="13936" y="3583"/>
                </a:cubicBezTo>
                <a:cubicBezTo>
                  <a:pt x="14051" y="3513"/>
                  <a:pt x="14165" y="3446"/>
                  <a:pt x="14282" y="3382"/>
                </a:cubicBezTo>
                <a:cubicBezTo>
                  <a:pt x="14515" y="3258"/>
                  <a:pt x="14754" y="3140"/>
                  <a:pt x="15000" y="3038"/>
                </a:cubicBezTo>
                <a:cubicBezTo>
                  <a:pt x="15205" y="2951"/>
                  <a:pt x="15411" y="2869"/>
                  <a:pt x="15620" y="2791"/>
                </a:cubicBezTo>
                <a:cubicBezTo>
                  <a:pt x="15868" y="2699"/>
                  <a:pt x="16117" y="2608"/>
                  <a:pt x="16370" y="2530"/>
                </a:cubicBezTo>
                <a:cubicBezTo>
                  <a:pt x="16497" y="2490"/>
                  <a:pt x="16625" y="2450"/>
                  <a:pt x="16754" y="2416"/>
                </a:cubicBezTo>
                <a:cubicBezTo>
                  <a:pt x="16811" y="2401"/>
                  <a:pt x="16868" y="2387"/>
                  <a:pt x="16925" y="2374"/>
                </a:cubicBezTo>
                <a:close/>
                <a:moveTo>
                  <a:pt x="24292" y="3301"/>
                </a:moveTo>
                <a:cubicBezTo>
                  <a:pt x="24318" y="3315"/>
                  <a:pt x="24342" y="3327"/>
                  <a:pt x="24368" y="3340"/>
                </a:cubicBezTo>
                <a:cubicBezTo>
                  <a:pt x="24342" y="3363"/>
                  <a:pt x="24318" y="3385"/>
                  <a:pt x="24294" y="3408"/>
                </a:cubicBezTo>
                <a:cubicBezTo>
                  <a:pt x="24217" y="3480"/>
                  <a:pt x="24141" y="3552"/>
                  <a:pt x="24065" y="3625"/>
                </a:cubicBezTo>
                <a:cubicBezTo>
                  <a:pt x="24022" y="3606"/>
                  <a:pt x="23978" y="3587"/>
                  <a:pt x="23934" y="3569"/>
                </a:cubicBezTo>
                <a:cubicBezTo>
                  <a:pt x="23777" y="3503"/>
                  <a:pt x="23622" y="3438"/>
                  <a:pt x="23462" y="3379"/>
                </a:cubicBezTo>
                <a:cubicBezTo>
                  <a:pt x="23538" y="3367"/>
                  <a:pt x="23616" y="3355"/>
                  <a:pt x="23692" y="3347"/>
                </a:cubicBezTo>
                <a:cubicBezTo>
                  <a:pt x="23783" y="3336"/>
                  <a:pt x="23873" y="3327"/>
                  <a:pt x="23965" y="3319"/>
                </a:cubicBezTo>
                <a:cubicBezTo>
                  <a:pt x="24043" y="3314"/>
                  <a:pt x="24133" y="3308"/>
                  <a:pt x="24223" y="3304"/>
                </a:cubicBezTo>
                <a:cubicBezTo>
                  <a:pt x="24246" y="3303"/>
                  <a:pt x="24269" y="3302"/>
                  <a:pt x="24292" y="3301"/>
                </a:cubicBezTo>
                <a:close/>
                <a:moveTo>
                  <a:pt x="21240" y="3090"/>
                </a:moveTo>
                <a:lnTo>
                  <a:pt x="21240" y="3090"/>
                </a:lnTo>
                <a:cubicBezTo>
                  <a:pt x="21453" y="3108"/>
                  <a:pt x="21666" y="3129"/>
                  <a:pt x="21878" y="3164"/>
                </a:cubicBezTo>
                <a:cubicBezTo>
                  <a:pt x="21964" y="3176"/>
                  <a:pt x="22051" y="3191"/>
                  <a:pt x="22136" y="3206"/>
                </a:cubicBezTo>
                <a:cubicBezTo>
                  <a:pt x="22222" y="3222"/>
                  <a:pt x="22309" y="3241"/>
                  <a:pt x="22394" y="3259"/>
                </a:cubicBezTo>
                <a:cubicBezTo>
                  <a:pt x="22451" y="3273"/>
                  <a:pt x="22519" y="3289"/>
                  <a:pt x="22587" y="3306"/>
                </a:cubicBezTo>
                <a:cubicBezTo>
                  <a:pt x="22563" y="3332"/>
                  <a:pt x="22538" y="3360"/>
                  <a:pt x="22514" y="3388"/>
                </a:cubicBezTo>
                <a:cubicBezTo>
                  <a:pt x="22349" y="3485"/>
                  <a:pt x="22185" y="3585"/>
                  <a:pt x="22023" y="3691"/>
                </a:cubicBezTo>
                <a:cubicBezTo>
                  <a:pt x="21954" y="3630"/>
                  <a:pt x="21885" y="3569"/>
                  <a:pt x="21812" y="3511"/>
                </a:cubicBezTo>
                <a:cubicBezTo>
                  <a:pt x="21709" y="3429"/>
                  <a:pt x="21605" y="3349"/>
                  <a:pt x="21499" y="3270"/>
                </a:cubicBezTo>
                <a:cubicBezTo>
                  <a:pt x="21415" y="3207"/>
                  <a:pt x="21328" y="3147"/>
                  <a:pt x="21240" y="3090"/>
                </a:cubicBezTo>
                <a:close/>
                <a:moveTo>
                  <a:pt x="24678" y="3296"/>
                </a:moveTo>
                <a:cubicBezTo>
                  <a:pt x="24708" y="3297"/>
                  <a:pt x="24737" y="3297"/>
                  <a:pt x="24766" y="3299"/>
                </a:cubicBezTo>
                <a:cubicBezTo>
                  <a:pt x="24856" y="3302"/>
                  <a:pt x="24945" y="3306"/>
                  <a:pt x="25034" y="3312"/>
                </a:cubicBezTo>
                <a:cubicBezTo>
                  <a:pt x="25214" y="3327"/>
                  <a:pt x="25398" y="3345"/>
                  <a:pt x="25580" y="3373"/>
                </a:cubicBezTo>
                <a:cubicBezTo>
                  <a:pt x="25671" y="3386"/>
                  <a:pt x="25763" y="3401"/>
                  <a:pt x="25854" y="3418"/>
                </a:cubicBezTo>
                <a:cubicBezTo>
                  <a:pt x="25943" y="3434"/>
                  <a:pt x="26032" y="3451"/>
                  <a:pt x="26120" y="3470"/>
                </a:cubicBezTo>
                <a:cubicBezTo>
                  <a:pt x="26132" y="3472"/>
                  <a:pt x="26145" y="3475"/>
                  <a:pt x="26156" y="3478"/>
                </a:cubicBezTo>
                <a:cubicBezTo>
                  <a:pt x="26000" y="3628"/>
                  <a:pt x="25847" y="3780"/>
                  <a:pt x="25700" y="3941"/>
                </a:cubicBezTo>
                <a:cubicBezTo>
                  <a:pt x="25451" y="3766"/>
                  <a:pt x="25197" y="3598"/>
                  <a:pt x="24933" y="3445"/>
                </a:cubicBezTo>
                <a:cubicBezTo>
                  <a:pt x="24848" y="3396"/>
                  <a:pt x="24762" y="3347"/>
                  <a:pt x="24676" y="3299"/>
                </a:cubicBezTo>
                <a:cubicBezTo>
                  <a:pt x="24677" y="3299"/>
                  <a:pt x="24678" y="3297"/>
                  <a:pt x="24678" y="3296"/>
                </a:cubicBezTo>
                <a:close/>
                <a:moveTo>
                  <a:pt x="35974" y="1592"/>
                </a:moveTo>
                <a:lnTo>
                  <a:pt x="35974" y="1592"/>
                </a:lnTo>
                <a:cubicBezTo>
                  <a:pt x="35979" y="1594"/>
                  <a:pt x="35983" y="1596"/>
                  <a:pt x="35987" y="1599"/>
                </a:cubicBezTo>
                <a:cubicBezTo>
                  <a:pt x="36095" y="1659"/>
                  <a:pt x="36203" y="1719"/>
                  <a:pt x="36306" y="1787"/>
                </a:cubicBezTo>
                <a:cubicBezTo>
                  <a:pt x="36374" y="1831"/>
                  <a:pt x="36441" y="1877"/>
                  <a:pt x="36507" y="1926"/>
                </a:cubicBezTo>
                <a:cubicBezTo>
                  <a:pt x="36567" y="1971"/>
                  <a:pt x="36635" y="2024"/>
                  <a:pt x="36701" y="2079"/>
                </a:cubicBezTo>
                <a:cubicBezTo>
                  <a:pt x="36768" y="2133"/>
                  <a:pt x="36831" y="2189"/>
                  <a:pt x="36893" y="2248"/>
                </a:cubicBezTo>
                <a:cubicBezTo>
                  <a:pt x="36989" y="2338"/>
                  <a:pt x="37083" y="2430"/>
                  <a:pt x="37172" y="2527"/>
                </a:cubicBezTo>
                <a:cubicBezTo>
                  <a:pt x="37232" y="2592"/>
                  <a:pt x="37291" y="2659"/>
                  <a:pt x="37348" y="2726"/>
                </a:cubicBezTo>
                <a:cubicBezTo>
                  <a:pt x="37400" y="2788"/>
                  <a:pt x="37454" y="2855"/>
                  <a:pt x="37504" y="2924"/>
                </a:cubicBezTo>
                <a:cubicBezTo>
                  <a:pt x="37556" y="2994"/>
                  <a:pt x="37606" y="3065"/>
                  <a:pt x="37653" y="3138"/>
                </a:cubicBezTo>
                <a:cubicBezTo>
                  <a:pt x="37696" y="3204"/>
                  <a:pt x="37739" y="3276"/>
                  <a:pt x="37779" y="3349"/>
                </a:cubicBezTo>
                <a:cubicBezTo>
                  <a:pt x="37822" y="3427"/>
                  <a:pt x="37862" y="3504"/>
                  <a:pt x="37899" y="3584"/>
                </a:cubicBezTo>
                <a:cubicBezTo>
                  <a:pt x="37932" y="3655"/>
                  <a:pt x="37967" y="3737"/>
                  <a:pt x="38000" y="3819"/>
                </a:cubicBezTo>
                <a:cubicBezTo>
                  <a:pt x="38033" y="3901"/>
                  <a:pt x="38063" y="3985"/>
                  <a:pt x="38091" y="4068"/>
                </a:cubicBezTo>
                <a:cubicBezTo>
                  <a:pt x="38093" y="4077"/>
                  <a:pt x="38096" y="4085"/>
                  <a:pt x="38098" y="4094"/>
                </a:cubicBezTo>
                <a:cubicBezTo>
                  <a:pt x="38042" y="3993"/>
                  <a:pt x="37986" y="3890"/>
                  <a:pt x="37926" y="3791"/>
                </a:cubicBezTo>
                <a:cubicBezTo>
                  <a:pt x="37859" y="3677"/>
                  <a:pt x="37790" y="3565"/>
                  <a:pt x="37719" y="3455"/>
                </a:cubicBezTo>
                <a:cubicBezTo>
                  <a:pt x="37671" y="3378"/>
                  <a:pt x="37619" y="3301"/>
                  <a:pt x="37567" y="3227"/>
                </a:cubicBezTo>
                <a:cubicBezTo>
                  <a:pt x="37492" y="3120"/>
                  <a:pt x="37417" y="3012"/>
                  <a:pt x="37336" y="2911"/>
                </a:cubicBezTo>
                <a:cubicBezTo>
                  <a:pt x="37253" y="2807"/>
                  <a:pt x="37171" y="2705"/>
                  <a:pt x="37082" y="2607"/>
                </a:cubicBezTo>
                <a:cubicBezTo>
                  <a:pt x="36997" y="2515"/>
                  <a:pt x="36914" y="2422"/>
                  <a:pt x="36825" y="2333"/>
                </a:cubicBezTo>
                <a:cubicBezTo>
                  <a:pt x="36674" y="2183"/>
                  <a:pt x="36520" y="2033"/>
                  <a:pt x="36356" y="1896"/>
                </a:cubicBezTo>
                <a:lnTo>
                  <a:pt x="36356" y="1897"/>
                </a:lnTo>
                <a:cubicBezTo>
                  <a:pt x="36232" y="1792"/>
                  <a:pt x="36105" y="1689"/>
                  <a:pt x="35974" y="1592"/>
                </a:cubicBezTo>
                <a:close/>
                <a:moveTo>
                  <a:pt x="23015" y="3475"/>
                </a:moveTo>
                <a:lnTo>
                  <a:pt x="23015" y="3475"/>
                </a:lnTo>
                <a:cubicBezTo>
                  <a:pt x="22909" y="3587"/>
                  <a:pt x="22805" y="3700"/>
                  <a:pt x="22706" y="3818"/>
                </a:cubicBezTo>
                <a:cubicBezTo>
                  <a:pt x="22624" y="3915"/>
                  <a:pt x="22543" y="4013"/>
                  <a:pt x="22466" y="4113"/>
                </a:cubicBezTo>
                <a:cubicBezTo>
                  <a:pt x="22412" y="4058"/>
                  <a:pt x="22361" y="4005"/>
                  <a:pt x="22306" y="3952"/>
                </a:cubicBezTo>
                <a:cubicBezTo>
                  <a:pt x="22310" y="3949"/>
                  <a:pt x="22312" y="3945"/>
                  <a:pt x="22314" y="3942"/>
                </a:cubicBezTo>
                <a:cubicBezTo>
                  <a:pt x="22392" y="3841"/>
                  <a:pt x="22469" y="3742"/>
                  <a:pt x="22549" y="3643"/>
                </a:cubicBezTo>
                <a:cubicBezTo>
                  <a:pt x="22587" y="3625"/>
                  <a:pt x="22625" y="3609"/>
                  <a:pt x="22664" y="3593"/>
                </a:cubicBezTo>
                <a:cubicBezTo>
                  <a:pt x="22705" y="3578"/>
                  <a:pt x="22745" y="3562"/>
                  <a:pt x="22785" y="3547"/>
                </a:cubicBezTo>
                <a:cubicBezTo>
                  <a:pt x="22862" y="3520"/>
                  <a:pt x="22938" y="3497"/>
                  <a:pt x="23015" y="3475"/>
                </a:cubicBezTo>
                <a:close/>
                <a:moveTo>
                  <a:pt x="28872" y="1997"/>
                </a:moveTo>
                <a:cubicBezTo>
                  <a:pt x="28988" y="2009"/>
                  <a:pt x="29102" y="2023"/>
                  <a:pt x="29216" y="2040"/>
                </a:cubicBezTo>
                <a:cubicBezTo>
                  <a:pt x="29311" y="2055"/>
                  <a:pt x="29405" y="2070"/>
                  <a:pt x="29498" y="2086"/>
                </a:cubicBezTo>
                <a:cubicBezTo>
                  <a:pt x="29588" y="2103"/>
                  <a:pt x="29680" y="2121"/>
                  <a:pt x="29770" y="2140"/>
                </a:cubicBezTo>
                <a:cubicBezTo>
                  <a:pt x="29954" y="2183"/>
                  <a:pt x="30140" y="2226"/>
                  <a:pt x="30323" y="2281"/>
                </a:cubicBezTo>
                <a:cubicBezTo>
                  <a:pt x="30407" y="2305"/>
                  <a:pt x="30492" y="2331"/>
                  <a:pt x="30576" y="2359"/>
                </a:cubicBezTo>
                <a:cubicBezTo>
                  <a:pt x="30652" y="2384"/>
                  <a:pt x="30728" y="2411"/>
                  <a:pt x="30803" y="2437"/>
                </a:cubicBezTo>
                <a:cubicBezTo>
                  <a:pt x="30952" y="2493"/>
                  <a:pt x="31100" y="2549"/>
                  <a:pt x="31244" y="2615"/>
                </a:cubicBezTo>
                <a:cubicBezTo>
                  <a:pt x="31325" y="2651"/>
                  <a:pt x="31405" y="2688"/>
                  <a:pt x="31484" y="2727"/>
                </a:cubicBezTo>
                <a:cubicBezTo>
                  <a:pt x="31565" y="2766"/>
                  <a:pt x="31646" y="2807"/>
                  <a:pt x="31725" y="2849"/>
                </a:cubicBezTo>
                <a:cubicBezTo>
                  <a:pt x="31878" y="2933"/>
                  <a:pt x="32035" y="3019"/>
                  <a:pt x="32187" y="3114"/>
                </a:cubicBezTo>
                <a:cubicBezTo>
                  <a:pt x="32264" y="3161"/>
                  <a:pt x="32340" y="3211"/>
                  <a:pt x="32416" y="3262"/>
                </a:cubicBezTo>
                <a:cubicBezTo>
                  <a:pt x="32491" y="3311"/>
                  <a:pt x="32565" y="3363"/>
                  <a:pt x="32638" y="3416"/>
                </a:cubicBezTo>
                <a:cubicBezTo>
                  <a:pt x="32737" y="3491"/>
                  <a:pt x="32845" y="3573"/>
                  <a:pt x="32946" y="3661"/>
                </a:cubicBezTo>
                <a:cubicBezTo>
                  <a:pt x="32987" y="3696"/>
                  <a:pt x="33026" y="3731"/>
                  <a:pt x="33065" y="3765"/>
                </a:cubicBezTo>
                <a:cubicBezTo>
                  <a:pt x="32929" y="3735"/>
                  <a:pt x="32793" y="3709"/>
                  <a:pt x="32655" y="3690"/>
                </a:cubicBezTo>
                <a:cubicBezTo>
                  <a:pt x="32439" y="3660"/>
                  <a:pt x="32221" y="3636"/>
                  <a:pt x="32003" y="3630"/>
                </a:cubicBezTo>
                <a:cubicBezTo>
                  <a:pt x="31921" y="3628"/>
                  <a:pt x="31839" y="3627"/>
                  <a:pt x="31757" y="3627"/>
                </a:cubicBezTo>
                <a:cubicBezTo>
                  <a:pt x="31646" y="3627"/>
                  <a:pt x="31535" y="3629"/>
                  <a:pt x="31424" y="3636"/>
                </a:cubicBezTo>
                <a:cubicBezTo>
                  <a:pt x="31333" y="3642"/>
                  <a:pt x="31233" y="3647"/>
                  <a:pt x="31141" y="3657"/>
                </a:cubicBezTo>
                <a:cubicBezTo>
                  <a:pt x="30891" y="3681"/>
                  <a:pt x="30640" y="3713"/>
                  <a:pt x="30393" y="3765"/>
                </a:cubicBezTo>
                <a:cubicBezTo>
                  <a:pt x="30188" y="3809"/>
                  <a:pt x="29981" y="3855"/>
                  <a:pt x="29780" y="3919"/>
                </a:cubicBezTo>
                <a:cubicBezTo>
                  <a:pt x="29579" y="3983"/>
                  <a:pt x="29379" y="4052"/>
                  <a:pt x="29185" y="4137"/>
                </a:cubicBezTo>
                <a:cubicBezTo>
                  <a:pt x="29069" y="4189"/>
                  <a:pt x="28953" y="4242"/>
                  <a:pt x="28839" y="4299"/>
                </a:cubicBezTo>
                <a:cubicBezTo>
                  <a:pt x="28774" y="4265"/>
                  <a:pt x="28711" y="4231"/>
                  <a:pt x="28645" y="4198"/>
                </a:cubicBezTo>
                <a:cubicBezTo>
                  <a:pt x="28213" y="3979"/>
                  <a:pt x="27770" y="3778"/>
                  <a:pt x="27309" y="3623"/>
                </a:cubicBezTo>
                <a:cubicBezTo>
                  <a:pt x="27096" y="3552"/>
                  <a:pt x="26883" y="3486"/>
                  <a:pt x="26667" y="3428"/>
                </a:cubicBezTo>
                <a:cubicBezTo>
                  <a:pt x="26773" y="3344"/>
                  <a:pt x="26880" y="3261"/>
                  <a:pt x="26989" y="3179"/>
                </a:cubicBezTo>
                <a:cubicBezTo>
                  <a:pt x="27093" y="3102"/>
                  <a:pt x="27197" y="3026"/>
                  <a:pt x="27301" y="2951"/>
                </a:cubicBezTo>
                <a:cubicBezTo>
                  <a:pt x="27435" y="2856"/>
                  <a:pt x="27578" y="2755"/>
                  <a:pt x="27726" y="2661"/>
                </a:cubicBezTo>
                <a:cubicBezTo>
                  <a:pt x="27845" y="2586"/>
                  <a:pt x="27962" y="2511"/>
                  <a:pt x="28084" y="2439"/>
                </a:cubicBezTo>
                <a:cubicBezTo>
                  <a:pt x="28245" y="2344"/>
                  <a:pt x="28408" y="2249"/>
                  <a:pt x="28573" y="2160"/>
                </a:cubicBezTo>
                <a:lnTo>
                  <a:pt x="28572" y="2160"/>
                </a:lnTo>
                <a:cubicBezTo>
                  <a:pt x="28673" y="2106"/>
                  <a:pt x="28772" y="2051"/>
                  <a:pt x="28872" y="1997"/>
                </a:cubicBezTo>
                <a:close/>
                <a:moveTo>
                  <a:pt x="24528" y="3427"/>
                </a:moveTo>
                <a:cubicBezTo>
                  <a:pt x="24713" y="3527"/>
                  <a:pt x="24895" y="3631"/>
                  <a:pt x="25074" y="3742"/>
                </a:cubicBezTo>
                <a:cubicBezTo>
                  <a:pt x="25187" y="3812"/>
                  <a:pt x="25301" y="3883"/>
                  <a:pt x="25411" y="3958"/>
                </a:cubicBezTo>
                <a:cubicBezTo>
                  <a:pt x="25468" y="3996"/>
                  <a:pt x="25525" y="4034"/>
                  <a:pt x="25581" y="4073"/>
                </a:cubicBezTo>
                <a:cubicBezTo>
                  <a:pt x="25499" y="4166"/>
                  <a:pt x="25420" y="4261"/>
                  <a:pt x="25341" y="4355"/>
                </a:cubicBezTo>
                <a:cubicBezTo>
                  <a:pt x="25298" y="4322"/>
                  <a:pt x="25257" y="4287"/>
                  <a:pt x="25213" y="4256"/>
                </a:cubicBezTo>
                <a:cubicBezTo>
                  <a:pt x="25107" y="4182"/>
                  <a:pt x="24999" y="4108"/>
                  <a:pt x="24887" y="4042"/>
                </a:cubicBezTo>
                <a:cubicBezTo>
                  <a:pt x="24809" y="3995"/>
                  <a:pt x="24731" y="3950"/>
                  <a:pt x="24650" y="3907"/>
                </a:cubicBezTo>
                <a:cubicBezTo>
                  <a:pt x="24534" y="3845"/>
                  <a:pt x="24417" y="3784"/>
                  <a:pt x="24297" y="3729"/>
                </a:cubicBezTo>
                <a:cubicBezTo>
                  <a:pt x="24275" y="3719"/>
                  <a:pt x="24253" y="3710"/>
                  <a:pt x="24232" y="3699"/>
                </a:cubicBezTo>
                <a:cubicBezTo>
                  <a:pt x="24252" y="3680"/>
                  <a:pt x="24273" y="3660"/>
                  <a:pt x="24294" y="3640"/>
                </a:cubicBezTo>
                <a:cubicBezTo>
                  <a:pt x="24371" y="3569"/>
                  <a:pt x="24450" y="3497"/>
                  <a:pt x="24528" y="3427"/>
                </a:cubicBezTo>
                <a:close/>
                <a:moveTo>
                  <a:pt x="22469" y="4381"/>
                </a:moveTo>
                <a:cubicBezTo>
                  <a:pt x="22496" y="4410"/>
                  <a:pt x="22521" y="4438"/>
                  <a:pt x="22546" y="4467"/>
                </a:cubicBezTo>
                <a:cubicBezTo>
                  <a:pt x="22498" y="4468"/>
                  <a:pt x="22448" y="4471"/>
                  <a:pt x="22400" y="4475"/>
                </a:cubicBezTo>
                <a:cubicBezTo>
                  <a:pt x="22423" y="4443"/>
                  <a:pt x="22446" y="4412"/>
                  <a:pt x="22469" y="4381"/>
                </a:cubicBezTo>
                <a:close/>
                <a:moveTo>
                  <a:pt x="23251" y="3502"/>
                </a:moveTo>
                <a:cubicBezTo>
                  <a:pt x="23297" y="3517"/>
                  <a:pt x="23343" y="3533"/>
                  <a:pt x="23389" y="3549"/>
                </a:cubicBezTo>
                <a:cubicBezTo>
                  <a:pt x="23471" y="3578"/>
                  <a:pt x="23553" y="3608"/>
                  <a:pt x="23635" y="3638"/>
                </a:cubicBezTo>
                <a:cubicBezTo>
                  <a:pt x="23728" y="3674"/>
                  <a:pt x="23831" y="3713"/>
                  <a:pt x="23933" y="3755"/>
                </a:cubicBezTo>
                <a:cubicBezTo>
                  <a:pt x="23716" y="3973"/>
                  <a:pt x="23506" y="4199"/>
                  <a:pt x="23311" y="4436"/>
                </a:cubicBezTo>
                <a:cubicBezTo>
                  <a:pt x="23296" y="4455"/>
                  <a:pt x="23282" y="4472"/>
                  <a:pt x="23267" y="4489"/>
                </a:cubicBezTo>
                <a:cubicBezTo>
                  <a:pt x="23141" y="4479"/>
                  <a:pt x="23014" y="4471"/>
                  <a:pt x="22887" y="4467"/>
                </a:cubicBezTo>
                <a:cubicBezTo>
                  <a:pt x="22855" y="4467"/>
                  <a:pt x="22820" y="4466"/>
                  <a:pt x="22787" y="4465"/>
                </a:cubicBezTo>
                <a:cubicBezTo>
                  <a:pt x="22725" y="4392"/>
                  <a:pt x="22662" y="4322"/>
                  <a:pt x="22596" y="4251"/>
                </a:cubicBezTo>
                <a:cubicBezTo>
                  <a:pt x="22591" y="4246"/>
                  <a:pt x="22587" y="4241"/>
                  <a:pt x="22581" y="4235"/>
                </a:cubicBezTo>
                <a:cubicBezTo>
                  <a:pt x="22611" y="4198"/>
                  <a:pt x="22642" y="4160"/>
                  <a:pt x="22672" y="4124"/>
                </a:cubicBezTo>
                <a:cubicBezTo>
                  <a:pt x="22799" y="3975"/>
                  <a:pt x="22933" y="3825"/>
                  <a:pt x="23074" y="3680"/>
                </a:cubicBezTo>
                <a:cubicBezTo>
                  <a:pt x="23133" y="3620"/>
                  <a:pt x="23191" y="3560"/>
                  <a:pt x="23251" y="3502"/>
                </a:cubicBezTo>
                <a:close/>
                <a:moveTo>
                  <a:pt x="22198" y="4099"/>
                </a:moveTo>
                <a:cubicBezTo>
                  <a:pt x="22251" y="4151"/>
                  <a:pt x="22303" y="4203"/>
                  <a:pt x="22354" y="4257"/>
                </a:cubicBezTo>
                <a:cubicBezTo>
                  <a:pt x="22342" y="4272"/>
                  <a:pt x="22332" y="4287"/>
                  <a:pt x="22320" y="4301"/>
                </a:cubicBezTo>
                <a:cubicBezTo>
                  <a:pt x="22272" y="4368"/>
                  <a:pt x="22222" y="4435"/>
                  <a:pt x="22173" y="4502"/>
                </a:cubicBezTo>
                <a:cubicBezTo>
                  <a:pt x="22158" y="4504"/>
                  <a:pt x="22142" y="4507"/>
                  <a:pt x="22126" y="4509"/>
                </a:cubicBezTo>
                <a:cubicBezTo>
                  <a:pt x="22048" y="4526"/>
                  <a:pt x="21967" y="4542"/>
                  <a:pt x="21888" y="4564"/>
                </a:cubicBezTo>
                <a:cubicBezTo>
                  <a:pt x="21915" y="4522"/>
                  <a:pt x="21941" y="4479"/>
                  <a:pt x="21969" y="4436"/>
                </a:cubicBezTo>
                <a:cubicBezTo>
                  <a:pt x="22043" y="4323"/>
                  <a:pt x="22119" y="4210"/>
                  <a:pt x="22198" y="4099"/>
                </a:cubicBezTo>
                <a:close/>
                <a:moveTo>
                  <a:pt x="25366" y="4599"/>
                </a:moveTo>
                <a:cubicBezTo>
                  <a:pt x="25379" y="4609"/>
                  <a:pt x="25392" y="4620"/>
                  <a:pt x="25405" y="4630"/>
                </a:cubicBezTo>
                <a:cubicBezTo>
                  <a:pt x="25420" y="4644"/>
                  <a:pt x="25436" y="4658"/>
                  <a:pt x="25452" y="4672"/>
                </a:cubicBezTo>
                <a:cubicBezTo>
                  <a:pt x="25440" y="4672"/>
                  <a:pt x="25429" y="4672"/>
                  <a:pt x="25418" y="4673"/>
                </a:cubicBezTo>
                <a:cubicBezTo>
                  <a:pt x="25378" y="4675"/>
                  <a:pt x="25336" y="4677"/>
                  <a:pt x="25296" y="4681"/>
                </a:cubicBezTo>
                <a:cubicBezTo>
                  <a:pt x="25309" y="4664"/>
                  <a:pt x="25323" y="4646"/>
                  <a:pt x="25335" y="4630"/>
                </a:cubicBezTo>
                <a:cubicBezTo>
                  <a:pt x="25346" y="4620"/>
                  <a:pt x="25356" y="4609"/>
                  <a:pt x="25366" y="4599"/>
                </a:cubicBezTo>
                <a:close/>
                <a:moveTo>
                  <a:pt x="24100" y="3828"/>
                </a:moveTo>
                <a:cubicBezTo>
                  <a:pt x="24104" y="3830"/>
                  <a:pt x="24109" y="3832"/>
                  <a:pt x="24113" y="3834"/>
                </a:cubicBezTo>
                <a:cubicBezTo>
                  <a:pt x="24232" y="3889"/>
                  <a:pt x="24350" y="3946"/>
                  <a:pt x="24467" y="4006"/>
                </a:cubicBezTo>
                <a:cubicBezTo>
                  <a:pt x="24580" y="4067"/>
                  <a:pt x="24693" y="4128"/>
                  <a:pt x="24803" y="4196"/>
                </a:cubicBezTo>
                <a:cubicBezTo>
                  <a:pt x="24877" y="4242"/>
                  <a:pt x="24950" y="4289"/>
                  <a:pt x="25021" y="4338"/>
                </a:cubicBezTo>
                <a:cubicBezTo>
                  <a:pt x="25056" y="4363"/>
                  <a:pt x="25090" y="4389"/>
                  <a:pt x="25126" y="4413"/>
                </a:cubicBezTo>
                <a:cubicBezTo>
                  <a:pt x="25155" y="4435"/>
                  <a:pt x="25193" y="4463"/>
                  <a:pt x="25231" y="4492"/>
                </a:cubicBezTo>
                <a:cubicBezTo>
                  <a:pt x="25228" y="4495"/>
                  <a:pt x="25226" y="4497"/>
                  <a:pt x="25223" y="4501"/>
                </a:cubicBezTo>
                <a:cubicBezTo>
                  <a:pt x="25184" y="4552"/>
                  <a:pt x="25144" y="4602"/>
                  <a:pt x="25104" y="4654"/>
                </a:cubicBezTo>
                <a:cubicBezTo>
                  <a:pt x="25099" y="4660"/>
                  <a:pt x="25093" y="4667"/>
                  <a:pt x="25087" y="4674"/>
                </a:cubicBezTo>
                <a:cubicBezTo>
                  <a:pt x="25078" y="4683"/>
                  <a:pt x="25070" y="4694"/>
                  <a:pt x="25060" y="4704"/>
                </a:cubicBezTo>
                <a:cubicBezTo>
                  <a:pt x="25057" y="4704"/>
                  <a:pt x="25055" y="4704"/>
                  <a:pt x="25051" y="4705"/>
                </a:cubicBezTo>
                <a:cubicBezTo>
                  <a:pt x="24974" y="4714"/>
                  <a:pt x="24896" y="4727"/>
                  <a:pt x="24820" y="4742"/>
                </a:cubicBezTo>
                <a:cubicBezTo>
                  <a:pt x="24811" y="4743"/>
                  <a:pt x="24802" y="4746"/>
                  <a:pt x="24792" y="4748"/>
                </a:cubicBezTo>
                <a:cubicBezTo>
                  <a:pt x="24663" y="4718"/>
                  <a:pt x="24533" y="4690"/>
                  <a:pt x="24402" y="4665"/>
                </a:cubicBezTo>
                <a:cubicBezTo>
                  <a:pt x="24130" y="4612"/>
                  <a:pt x="23857" y="4557"/>
                  <a:pt x="23581" y="4523"/>
                </a:cubicBezTo>
                <a:cubicBezTo>
                  <a:pt x="23543" y="4519"/>
                  <a:pt x="23506" y="4515"/>
                  <a:pt x="23468" y="4510"/>
                </a:cubicBezTo>
                <a:cubicBezTo>
                  <a:pt x="23609" y="4346"/>
                  <a:pt x="23751" y="4183"/>
                  <a:pt x="23902" y="4028"/>
                </a:cubicBezTo>
                <a:lnTo>
                  <a:pt x="23902" y="4027"/>
                </a:lnTo>
                <a:cubicBezTo>
                  <a:pt x="23967" y="3960"/>
                  <a:pt x="24034" y="3893"/>
                  <a:pt x="24100" y="3828"/>
                </a:cubicBezTo>
                <a:close/>
                <a:moveTo>
                  <a:pt x="25766" y="4205"/>
                </a:moveTo>
                <a:cubicBezTo>
                  <a:pt x="25895" y="4301"/>
                  <a:pt x="26025" y="4398"/>
                  <a:pt x="26147" y="4502"/>
                </a:cubicBezTo>
                <a:cubicBezTo>
                  <a:pt x="26245" y="4583"/>
                  <a:pt x="26341" y="4667"/>
                  <a:pt x="26436" y="4751"/>
                </a:cubicBezTo>
                <a:cubicBezTo>
                  <a:pt x="26312" y="4726"/>
                  <a:pt x="26187" y="4705"/>
                  <a:pt x="26063" y="4694"/>
                </a:cubicBezTo>
                <a:cubicBezTo>
                  <a:pt x="25970" y="4686"/>
                  <a:pt x="25880" y="4676"/>
                  <a:pt x="25788" y="4673"/>
                </a:cubicBezTo>
                <a:cubicBezTo>
                  <a:pt x="25758" y="4673"/>
                  <a:pt x="25727" y="4672"/>
                  <a:pt x="25697" y="4671"/>
                </a:cubicBezTo>
                <a:cubicBezTo>
                  <a:pt x="25694" y="4669"/>
                  <a:pt x="25693" y="4668"/>
                  <a:pt x="25692" y="4667"/>
                </a:cubicBezTo>
                <a:cubicBezTo>
                  <a:pt x="25625" y="4602"/>
                  <a:pt x="25557" y="4539"/>
                  <a:pt x="25487" y="4476"/>
                </a:cubicBezTo>
                <a:cubicBezTo>
                  <a:pt x="25579" y="4385"/>
                  <a:pt x="25671" y="4295"/>
                  <a:pt x="25766" y="4205"/>
                </a:cubicBezTo>
                <a:close/>
                <a:moveTo>
                  <a:pt x="22933" y="4642"/>
                </a:moveTo>
                <a:cubicBezTo>
                  <a:pt x="23001" y="4644"/>
                  <a:pt x="23070" y="4646"/>
                  <a:pt x="23138" y="4650"/>
                </a:cubicBezTo>
                <a:cubicBezTo>
                  <a:pt x="23105" y="4691"/>
                  <a:pt x="23072" y="4733"/>
                  <a:pt x="23040" y="4774"/>
                </a:cubicBezTo>
                <a:cubicBezTo>
                  <a:pt x="23037" y="4772"/>
                  <a:pt x="23035" y="4769"/>
                  <a:pt x="23033" y="4766"/>
                </a:cubicBezTo>
                <a:cubicBezTo>
                  <a:pt x="22999" y="4724"/>
                  <a:pt x="22967" y="4683"/>
                  <a:pt x="22933" y="4642"/>
                </a:cubicBezTo>
                <a:close/>
                <a:moveTo>
                  <a:pt x="22037" y="3943"/>
                </a:moveTo>
                <a:cubicBezTo>
                  <a:pt x="22044" y="3950"/>
                  <a:pt x="22052" y="3958"/>
                  <a:pt x="22060" y="3965"/>
                </a:cubicBezTo>
                <a:cubicBezTo>
                  <a:pt x="22049" y="3982"/>
                  <a:pt x="22037" y="4000"/>
                  <a:pt x="22024" y="4018"/>
                </a:cubicBezTo>
                <a:cubicBezTo>
                  <a:pt x="21909" y="4190"/>
                  <a:pt x="21796" y="4364"/>
                  <a:pt x="21692" y="4545"/>
                </a:cubicBezTo>
                <a:cubicBezTo>
                  <a:pt x="21673" y="4577"/>
                  <a:pt x="21655" y="4610"/>
                  <a:pt x="21636" y="4643"/>
                </a:cubicBezTo>
                <a:cubicBezTo>
                  <a:pt x="21631" y="4645"/>
                  <a:pt x="21625" y="4647"/>
                  <a:pt x="21618" y="4650"/>
                </a:cubicBezTo>
                <a:cubicBezTo>
                  <a:pt x="21499" y="4694"/>
                  <a:pt x="21380" y="4739"/>
                  <a:pt x="21265" y="4792"/>
                </a:cubicBezTo>
                <a:cubicBezTo>
                  <a:pt x="21227" y="4809"/>
                  <a:pt x="21190" y="4826"/>
                  <a:pt x="21153" y="4844"/>
                </a:cubicBezTo>
                <a:cubicBezTo>
                  <a:pt x="21190" y="4786"/>
                  <a:pt x="21228" y="4729"/>
                  <a:pt x="21269" y="4674"/>
                </a:cubicBezTo>
                <a:cubicBezTo>
                  <a:pt x="21293" y="4643"/>
                  <a:pt x="21317" y="4613"/>
                  <a:pt x="21341" y="4582"/>
                </a:cubicBezTo>
                <a:cubicBezTo>
                  <a:pt x="21388" y="4524"/>
                  <a:pt x="21439" y="4466"/>
                  <a:pt x="21492" y="4411"/>
                </a:cubicBezTo>
                <a:cubicBezTo>
                  <a:pt x="21548" y="4352"/>
                  <a:pt x="21605" y="4294"/>
                  <a:pt x="21665" y="4240"/>
                </a:cubicBezTo>
                <a:cubicBezTo>
                  <a:pt x="21718" y="4191"/>
                  <a:pt x="21781" y="4138"/>
                  <a:pt x="21845" y="4087"/>
                </a:cubicBezTo>
                <a:cubicBezTo>
                  <a:pt x="21908" y="4037"/>
                  <a:pt x="21971" y="3989"/>
                  <a:pt x="22037" y="3943"/>
                </a:cubicBezTo>
                <a:close/>
                <a:moveTo>
                  <a:pt x="22694" y="4637"/>
                </a:moveTo>
                <a:cubicBezTo>
                  <a:pt x="22707" y="4653"/>
                  <a:pt x="22721" y="4668"/>
                  <a:pt x="22734" y="4684"/>
                </a:cubicBezTo>
                <a:cubicBezTo>
                  <a:pt x="22794" y="4758"/>
                  <a:pt x="22861" y="4841"/>
                  <a:pt x="22925" y="4926"/>
                </a:cubicBezTo>
                <a:cubicBezTo>
                  <a:pt x="22915" y="4941"/>
                  <a:pt x="22904" y="4956"/>
                  <a:pt x="22893" y="4971"/>
                </a:cubicBezTo>
                <a:cubicBezTo>
                  <a:pt x="22760" y="4962"/>
                  <a:pt x="22626" y="4956"/>
                  <a:pt x="22492" y="4956"/>
                </a:cubicBezTo>
                <a:cubicBezTo>
                  <a:pt x="22469" y="4956"/>
                  <a:pt x="22446" y="4957"/>
                  <a:pt x="22423" y="4957"/>
                </a:cubicBezTo>
                <a:cubicBezTo>
                  <a:pt x="22337" y="4958"/>
                  <a:pt x="22251" y="4960"/>
                  <a:pt x="22165" y="4965"/>
                </a:cubicBezTo>
                <a:cubicBezTo>
                  <a:pt x="22132" y="4967"/>
                  <a:pt x="22097" y="4970"/>
                  <a:pt x="22064" y="4972"/>
                </a:cubicBezTo>
                <a:cubicBezTo>
                  <a:pt x="22076" y="4951"/>
                  <a:pt x="22089" y="4931"/>
                  <a:pt x="22102" y="4911"/>
                </a:cubicBezTo>
                <a:cubicBezTo>
                  <a:pt x="22151" y="4834"/>
                  <a:pt x="22208" y="4749"/>
                  <a:pt x="22266" y="4664"/>
                </a:cubicBezTo>
                <a:cubicBezTo>
                  <a:pt x="22267" y="4664"/>
                  <a:pt x="22269" y="4664"/>
                  <a:pt x="22272" y="4662"/>
                </a:cubicBezTo>
                <a:cubicBezTo>
                  <a:pt x="22312" y="4659"/>
                  <a:pt x="22354" y="4654"/>
                  <a:pt x="22394" y="4650"/>
                </a:cubicBezTo>
                <a:cubicBezTo>
                  <a:pt x="22494" y="4643"/>
                  <a:pt x="22594" y="4637"/>
                  <a:pt x="22694" y="4637"/>
                </a:cubicBezTo>
                <a:close/>
                <a:moveTo>
                  <a:pt x="23340" y="4666"/>
                </a:moveTo>
                <a:cubicBezTo>
                  <a:pt x="23413" y="4673"/>
                  <a:pt x="23486" y="4681"/>
                  <a:pt x="23559" y="4691"/>
                </a:cubicBezTo>
                <a:cubicBezTo>
                  <a:pt x="23699" y="4710"/>
                  <a:pt x="23837" y="4729"/>
                  <a:pt x="23975" y="4754"/>
                </a:cubicBezTo>
                <a:cubicBezTo>
                  <a:pt x="24122" y="4780"/>
                  <a:pt x="24267" y="4808"/>
                  <a:pt x="24413" y="4837"/>
                </a:cubicBezTo>
                <a:cubicBezTo>
                  <a:pt x="24402" y="4838"/>
                  <a:pt x="24392" y="4839"/>
                  <a:pt x="24380" y="4840"/>
                </a:cubicBezTo>
                <a:cubicBezTo>
                  <a:pt x="24240" y="4856"/>
                  <a:pt x="24101" y="4871"/>
                  <a:pt x="23962" y="4896"/>
                </a:cubicBezTo>
                <a:cubicBezTo>
                  <a:pt x="23766" y="4929"/>
                  <a:pt x="23571" y="4967"/>
                  <a:pt x="23377" y="5013"/>
                </a:cubicBezTo>
                <a:cubicBezTo>
                  <a:pt x="23319" y="5007"/>
                  <a:pt x="23261" y="5000"/>
                  <a:pt x="23204" y="4995"/>
                </a:cubicBezTo>
                <a:cubicBezTo>
                  <a:pt x="23185" y="4967"/>
                  <a:pt x="23165" y="4941"/>
                  <a:pt x="23146" y="4914"/>
                </a:cubicBezTo>
                <a:cubicBezTo>
                  <a:pt x="23184" y="4862"/>
                  <a:pt x="23224" y="4811"/>
                  <a:pt x="23264" y="4761"/>
                </a:cubicBezTo>
                <a:cubicBezTo>
                  <a:pt x="23289" y="4728"/>
                  <a:pt x="23314" y="4697"/>
                  <a:pt x="23340" y="4666"/>
                </a:cubicBezTo>
                <a:close/>
                <a:moveTo>
                  <a:pt x="22034" y="4706"/>
                </a:moveTo>
                <a:lnTo>
                  <a:pt x="22034" y="4706"/>
                </a:lnTo>
                <a:cubicBezTo>
                  <a:pt x="21988" y="4777"/>
                  <a:pt x="21941" y="4847"/>
                  <a:pt x="21896" y="4918"/>
                </a:cubicBezTo>
                <a:cubicBezTo>
                  <a:pt x="21880" y="4942"/>
                  <a:pt x="21865" y="4966"/>
                  <a:pt x="21850" y="4990"/>
                </a:cubicBezTo>
                <a:cubicBezTo>
                  <a:pt x="21824" y="4994"/>
                  <a:pt x="21798" y="4997"/>
                  <a:pt x="21773" y="5001"/>
                </a:cubicBezTo>
                <a:cubicBezTo>
                  <a:pt x="21722" y="5008"/>
                  <a:pt x="21670" y="5016"/>
                  <a:pt x="21619" y="5024"/>
                </a:cubicBezTo>
                <a:cubicBezTo>
                  <a:pt x="21650" y="4966"/>
                  <a:pt x="21684" y="4907"/>
                  <a:pt x="21717" y="4849"/>
                </a:cubicBezTo>
                <a:cubicBezTo>
                  <a:pt x="21730" y="4828"/>
                  <a:pt x="21743" y="4806"/>
                  <a:pt x="21755" y="4784"/>
                </a:cubicBezTo>
                <a:cubicBezTo>
                  <a:pt x="21768" y="4779"/>
                  <a:pt x="21780" y="4776"/>
                  <a:pt x="21792" y="4772"/>
                </a:cubicBezTo>
                <a:cubicBezTo>
                  <a:pt x="21872" y="4747"/>
                  <a:pt x="21953" y="4726"/>
                  <a:pt x="22034" y="4706"/>
                </a:cubicBezTo>
                <a:close/>
                <a:moveTo>
                  <a:pt x="25566" y="4953"/>
                </a:moveTo>
                <a:cubicBezTo>
                  <a:pt x="25630" y="4953"/>
                  <a:pt x="25692" y="4955"/>
                  <a:pt x="25756" y="4957"/>
                </a:cubicBezTo>
                <a:cubicBezTo>
                  <a:pt x="25783" y="4985"/>
                  <a:pt x="25810" y="5012"/>
                  <a:pt x="25836" y="5041"/>
                </a:cubicBezTo>
                <a:cubicBezTo>
                  <a:pt x="25746" y="5011"/>
                  <a:pt x="25656" y="4981"/>
                  <a:pt x="25566" y="4953"/>
                </a:cubicBezTo>
                <a:close/>
                <a:moveTo>
                  <a:pt x="20655" y="3065"/>
                </a:moveTo>
                <a:cubicBezTo>
                  <a:pt x="20680" y="3065"/>
                  <a:pt x="20707" y="3065"/>
                  <a:pt x="20733" y="3067"/>
                </a:cubicBezTo>
                <a:cubicBezTo>
                  <a:pt x="20789" y="3067"/>
                  <a:pt x="20843" y="3068"/>
                  <a:pt x="20899" y="3070"/>
                </a:cubicBezTo>
                <a:cubicBezTo>
                  <a:pt x="20932" y="3091"/>
                  <a:pt x="20964" y="3110"/>
                  <a:pt x="20998" y="3132"/>
                </a:cubicBezTo>
                <a:cubicBezTo>
                  <a:pt x="21098" y="3197"/>
                  <a:pt x="21199" y="3264"/>
                  <a:pt x="21298" y="3333"/>
                </a:cubicBezTo>
                <a:cubicBezTo>
                  <a:pt x="21438" y="3435"/>
                  <a:pt x="21578" y="3539"/>
                  <a:pt x="21710" y="3652"/>
                </a:cubicBezTo>
                <a:cubicBezTo>
                  <a:pt x="21765" y="3698"/>
                  <a:pt x="21818" y="3746"/>
                  <a:pt x="21871" y="3792"/>
                </a:cubicBezTo>
                <a:cubicBezTo>
                  <a:pt x="21721" y="3896"/>
                  <a:pt x="21573" y="4003"/>
                  <a:pt x="21430" y="4115"/>
                </a:cubicBezTo>
                <a:cubicBezTo>
                  <a:pt x="21291" y="4225"/>
                  <a:pt x="21154" y="4334"/>
                  <a:pt x="21022" y="4451"/>
                </a:cubicBezTo>
                <a:cubicBezTo>
                  <a:pt x="20920" y="4540"/>
                  <a:pt x="20820" y="4631"/>
                  <a:pt x="20721" y="4722"/>
                </a:cubicBezTo>
                <a:cubicBezTo>
                  <a:pt x="20653" y="4786"/>
                  <a:pt x="20584" y="4852"/>
                  <a:pt x="20517" y="4918"/>
                </a:cubicBezTo>
                <a:cubicBezTo>
                  <a:pt x="20470" y="4965"/>
                  <a:pt x="20422" y="5012"/>
                  <a:pt x="20374" y="5061"/>
                </a:cubicBezTo>
                <a:cubicBezTo>
                  <a:pt x="20345" y="4994"/>
                  <a:pt x="20317" y="4927"/>
                  <a:pt x="20285" y="4861"/>
                </a:cubicBezTo>
                <a:cubicBezTo>
                  <a:pt x="20231" y="4746"/>
                  <a:pt x="20178" y="4630"/>
                  <a:pt x="20116" y="4519"/>
                </a:cubicBezTo>
                <a:cubicBezTo>
                  <a:pt x="20072" y="4443"/>
                  <a:pt x="20030" y="4364"/>
                  <a:pt x="19982" y="4291"/>
                </a:cubicBezTo>
                <a:cubicBezTo>
                  <a:pt x="19938" y="4221"/>
                  <a:pt x="19893" y="4153"/>
                  <a:pt x="19843" y="4087"/>
                </a:cubicBezTo>
                <a:cubicBezTo>
                  <a:pt x="19819" y="4055"/>
                  <a:pt x="19795" y="4022"/>
                  <a:pt x="19771" y="3989"/>
                </a:cubicBezTo>
                <a:cubicBezTo>
                  <a:pt x="19644" y="3824"/>
                  <a:pt x="19514" y="3659"/>
                  <a:pt x="19367" y="3511"/>
                </a:cubicBezTo>
                <a:cubicBezTo>
                  <a:pt x="19286" y="3430"/>
                  <a:pt x="19207" y="3349"/>
                  <a:pt x="19120" y="3274"/>
                </a:cubicBezTo>
                <a:cubicBezTo>
                  <a:pt x="19169" y="3262"/>
                  <a:pt x="19216" y="3249"/>
                  <a:pt x="19265" y="3237"/>
                </a:cubicBezTo>
                <a:cubicBezTo>
                  <a:pt x="19342" y="3218"/>
                  <a:pt x="19420" y="3200"/>
                  <a:pt x="19499" y="3183"/>
                </a:cubicBezTo>
                <a:cubicBezTo>
                  <a:pt x="19610" y="3161"/>
                  <a:pt x="19729" y="3136"/>
                  <a:pt x="19849" y="3121"/>
                </a:cubicBezTo>
                <a:cubicBezTo>
                  <a:pt x="19933" y="3109"/>
                  <a:pt x="20017" y="3099"/>
                  <a:pt x="20102" y="3091"/>
                </a:cubicBezTo>
                <a:cubicBezTo>
                  <a:pt x="20142" y="3088"/>
                  <a:pt x="20183" y="3085"/>
                  <a:pt x="20222" y="3082"/>
                </a:cubicBezTo>
                <a:cubicBezTo>
                  <a:pt x="20366" y="3072"/>
                  <a:pt x="20511" y="3065"/>
                  <a:pt x="20655" y="3065"/>
                </a:cubicBezTo>
                <a:close/>
                <a:moveTo>
                  <a:pt x="26504" y="3557"/>
                </a:moveTo>
                <a:cubicBezTo>
                  <a:pt x="26592" y="3579"/>
                  <a:pt x="26679" y="3603"/>
                  <a:pt x="26766" y="3629"/>
                </a:cubicBezTo>
                <a:cubicBezTo>
                  <a:pt x="26892" y="3667"/>
                  <a:pt x="27017" y="3705"/>
                  <a:pt x="27141" y="3748"/>
                </a:cubicBezTo>
                <a:cubicBezTo>
                  <a:pt x="27224" y="3776"/>
                  <a:pt x="27306" y="3806"/>
                  <a:pt x="27388" y="3836"/>
                </a:cubicBezTo>
                <a:cubicBezTo>
                  <a:pt x="27631" y="3928"/>
                  <a:pt x="27873" y="4023"/>
                  <a:pt x="28109" y="4131"/>
                </a:cubicBezTo>
                <a:cubicBezTo>
                  <a:pt x="28293" y="4216"/>
                  <a:pt x="28474" y="4303"/>
                  <a:pt x="28653" y="4396"/>
                </a:cubicBezTo>
                <a:cubicBezTo>
                  <a:pt x="28597" y="4427"/>
                  <a:pt x="28541" y="4458"/>
                  <a:pt x="28487" y="4492"/>
                </a:cubicBezTo>
                <a:cubicBezTo>
                  <a:pt x="28375" y="4558"/>
                  <a:pt x="28263" y="4625"/>
                  <a:pt x="28155" y="4698"/>
                </a:cubicBezTo>
                <a:cubicBezTo>
                  <a:pt x="28080" y="4749"/>
                  <a:pt x="28004" y="4799"/>
                  <a:pt x="27931" y="4853"/>
                </a:cubicBezTo>
                <a:cubicBezTo>
                  <a:pt x="27828" y="4929"/>
                  <a:pt x="27726" y="5008"/>
                  <a:pt x="27625" y="5089"/>
                </a:cubicBezTo>
                <a:cubicBezTo>
                  <a:pt x="27580" y="5074"/>
                  <a:pt x="27534" y="5061"/>
                  <a:pt x="27488" y="5047"/>
                </a:cubicBezTo>
                <a:cubicBezTo>
                  <a:pt x="27393" y="5022"/>
                  <a:pt x="27300" y="4996"/>
                  <a:pt x="27205" y="4973"/>
                </a:cubicBezTo>
                <a:cubicBezTo>
                  <a:pt x="27060" y="4920"/>
                  <a:pt x="26915" y="4870"/>
                  <a:pt x="26766" y="4831"/>
                </a:cubicBezTo>
                <a:cubicBezTo>
                  <a:pt x="26758" y="4823"/>
                  <a:pt x="26751" y="4816"/>
                  <a:pt x="26743" y="4808"/>
                </a:cubicBezTo>
                <a:cubicBezTo>
                  <a:pt x="26582" y="4654"/>
                  <a:pt x="26421" y="4502"/>
                  <a:pt x="26249" y="4361"/>
                </a:cubicBezTo>
                <a:cubicBezTo>
                  <a:pt x="26133" y="4266"/>
                  <a:pt x="26017" y="4173"/>
                  <a:pt x="25896" y="4083"/>
                </a:cubicBezTo>
                <a:cubicBezTo>
                  <a:pt x="26094" y="3901"/>
                  <a:pt x="26296" y="3726"/>
                  <a:pt x="26504" y="3557"/>
                </a:cubicBezTo>
                <a:close/>
                <a:moveTo>
                  <a:pt x="16285" y="2329"/>
                </a:moveTo>
                <a:cubicBezTo>
                  <a:pt x="16326" y="2329"/>
                  <a:pt x="16366" y="2330"/>
                  <a:pt x="16406" y="2331"/>
                </a:cubicBezTo>
                <a:cubicBezTo>
                  <a:pt x="16293" y="2364"/>
                  <a:pt x="16181" y="2401"/>
                  <a:pt x="16070" y="2439"/>
                </a:cubicBezTo>
                <a:cubicBezTo>
                  <a:pt x="15814" y="2528"/>
                  <a:pt x="15560" y="2620"/>
                  <a:pt x="15308" y="2720"/>
                </a:cubicBezTo>
                <a:cubicBezTo>
                  <a:pt x="15059" y="2821"/>
                  <a:pt x="14808" y="2923"/>
                  <a:pt x="14567" y="3042"/>
                </a:cubicBezTo>
                <a:cubicBezTo>
                  <a:pt x="14362" y="3142"/>
                  <a:pt x="14159" y="3243"/>
                  <a:pt x="13966" y="3361"/>
                </a:cubicBezTo>
                <a:cubicBezTo>
                  <a:pt x="13780" y="3474"/>
                  <a:pt x="13599" y="3593"/>
                  <a:pt x="13426" y="3722"/>
                </a:cubicBezTo>
                <a:cubicBezTo>
                  <a:pt x="13382" y="3735"/>
                  <a:pt x="13337" y="3749"/>
                  <a:pt x="13292" y="3763"/>
                </a:cubicBezTo>
                <a:cubicBezTo>
                  <a:pt x="13021" y="3848"/>
                  <a:pt x="12750" y="3941"/>
                  <a:pt x="12487" y="4049"/>
                </a:cubicBezTo>
                <a:cubicBezTo>
                  <a:pt x="12234" y="4153"/>
                  <a:pt x="11982" y="4261"/>
                  <a:pt x="11740" y="4385"/>
                </a:cubicBezTo>
                <a:cubicBezTo>
                  <a:pt x="11552" y="4482"/>
                  <a:pt x="11364" y="4582"/>
                  <a:pt x="11182" y="4691"/>
                </a:cubicBezTo>
                <a:cubicBezTo>
                  <a:pt x="11074" y="4757"/>
                  <a:pt x="10966" y="4823"/>
                  <a:pt x="10862" y="4892"/>
                </a:cubicBezTo>
                <a:cubicBezTo>
                  <a:pt x="10760" y="4962"/>
                  <a:pt x="10659" y="5032"/>
                  <a:pt x="10559" y="5102"/>
                </a:cubicBezTo>
                <a:cubicBezTo>
                  <a:pt x="10623" y="5039"/>
                  <a:pt x="10689" y="4975"/>
                  <a:pt x="10755" y="4913"/>
                </a:cubicBezTo>
                <a:cubicBezTo>
                  <a:pt x="10949" y="4734"/>
                  <a:pt x="11146" y="4557"/>
                  <a:pt x="11351" y="4389"/>
                </a:cubicBezTo>
                <a:cubicBezTo>
                  <a:pt x="11454" y="4303"/>
                  <a:pt x="11556" y="4219"/>
                  <a:pt x="11663" y="4138"/>
                </a:cubicBezTo>
                <a:cubicBezTo>
                  <a:pt x="11767" y="4058"/>
                  <a:pt x="11872" y="3980"/>
                  <a:pt x="11978" y="3904"/>
                </a:cubicBezTo>
                <a:cubicBezTo>
                  <a:pt x="12163" y="3774"/>
                  <a:pt x="12351" y="3649"/>
                  <a:pt x="12543" y="3531"/>
                </a:cubicBezTo>
                <a:cubicBezTo>
                  <a:pt x="12664" y="3456"/>
                  <a:pt x="12785" y="3381"/>
                  <a:pt x="12909" y="3311"/>
                </a:cubicBezTo>
                <a:cubicBezTo>
                  <a:pt x="12991" y="3264"/>
                  <a:pt x="13073" y="3219"/>
                  <a:pt x="13155" y="3174"/>
                </a:cubicBezTo>
                <a:cubicBezTo>
                  <a:pt x="13299" y="3099"/>
                  <a:pt x="13444" y="3023"/>
                  <a:pt x="13593" y="2956"/>
                </a:cubicBezTo>
                <a:cubicBezTo>
                  <a:pt x="13668" y="2922"/>
                  <a:pt x="13744" y="2889"/>
                  <a:pt x="13820" y="2856"/>
                </a:cubicBezTo>
                <a:cubicBezTo>
                  <a:pt x="13895" y="2825"/>
                  <a:pt x="13969" y="2795"/>
                  <a:pt x="14044" y="2767"/>
                </a:cubicBezTo>
                <a:cubicBezTo>
                  <a:pt x="14214" y="2707"/>
                  <a:pt x="14384" y="2647"/>
                  <a:pt x="14556" y="2597"/>
                </a:cubicBezTo>
                <a:cubicBezTo>
                  <a:pt x="14645" y="2570"/>
                  <a:pt x="14733" y="2546"/>
                  <a:pt x="14822" y="2523"/>
                </a:cubicBezTo>
                <a:cubicBezTo>
                  <a:pt x="14911" y="2500"/>
                  <a:pt x="15000" y="2478"/>
                  <a:pt x="15089" y="2458"/>
                </a:cubicBezTo>
                <a:cubicBezTo>
                  <a:pt x="15219" y="2430"/>
                  <a:pt x="15350" y="2403"/>
                  <a:pt x="15481" y="2385"/>
                </a:cubicBezTo>
                <a:cubicBezTo>
                  <a:pt x="15570" y="2371"/>
                  <a:pt x="15660" y="2361"/>
                  <a:pt x="15751" y="2353"/>
                </a:cubicBezTo>
                <a:lnTo>
                  <a:pt x="15884" y="2344"/>
                </a:lnTo>
                <a:lnTo>
                  <a:pt x="15884" y="2342"/>
                </a:lnTo>
                <a:cubicBezTo>
                  <a:pt x="15995" y="2336"/>
                  <a:pt x="16117" y="2329"/>
                  <a:pt x="16239" y="2329"/>
                </a:cubicBezTo>
                <a:close/>
                <a:moveTo>
                  <a:pt x="18919" y="3331"/>
                </a:moveTo>
                <a:cubicBezTo>
                  <a:pt x="18941" y="3351"/>
                  <a:pt x="18963" y="3370"/>
                  <a:pt x="18985" y="3390"/>
                </a:cubicBezTo>
                <a:cubicBezTo>
                  <a:pt x="19073" y="3473"/>
                  <a:pt x="19159" y="3556"/>
                  <a:pt x="19240" y="3646"/>
                </a:cubicBezTo>
                <a:cubicBezTo>
                  <a:pt x="19320" y="3736"/>
                  <a:pt x="19400" y="3826"/>
                  <a:pt x="19476" y="3919"/>
                </a:cubicBezTo>
                <a:cubicBezTo>
                  <a:pt x="19552" y="4013"/>
                  <a:pt x="19627" y="4108"/>
                  <a:pt x="19698" y="4207"/>
                </a:cubicBezTo>
                <a:cubicBezTo>
                  <a:pt x="19745" y="4273"/>
                  <a:pt x="19792" y="4341"/>
                  <a:pt x="19837" y="4410"/>
                </a:cubicBezTo>
                <a:cubicBezTo>
                  <a:pt x="19858" y="4442"/>
                  <a:pt x="19879" y="4474"/>
                  <a:pt x="19900" y="4505"/>
                </a:cubicBezTo>
                <a:cubicBezTo>
                  <a:pt x="19964" y="4614"/>
                  <a:pt x="20029" y="4724"/>
                  <a:pt x="20086" y="4836"/>
                </a:cubicBezTo>
                <a:cubicBezTo>
                  <a:pt x="20124" y="4911"/>
                  <a:pt x="20159" y="4986"/>
                  <a:pt x="20195" y="5061"/>
                </a:cubicBezTo>
                <a:cubicBezTo>
                  <a:pt x="20203" y="5079"/>
                  <a:pt x="20215" y="5105"/>
                  <a:pt x="20226" y="5129"/>
                </a:cubicBezTo>
                <a:cubicBezTo>
                  <a:pt x="20184" y="5076"/>
                  <a:pt x="20140" y="5023"/>
                  <a:pt x="20094" y="4972"/>
                </a:cubicBezTo>
                <a:cubicBezTo>
                  <a:pt x="19961" y="4825"/>
                  <a:pt x="19823" y="4679"/>
                  <a:pt x="19666" y="4557"/>
                </a:cubicBezTo>
                <a:cubicBezTo>
                  <a:pt x="19504" y="4431"/>
                  <a:pt x="19336" y="4313"/>
                  <a:pt x="19156" y="4211"/>
                </a:cubicBezTo>
                <a:cubicBezTo>
                  <a:pt x="19045" y="4149"/>
                  <a:pt x="18933" y="4086"/>
                  <a:pt x="18818" y="4032"/>
                </a:cubicBezTo>
                <a:cubicBezTo>
                  <a:pt x="18696" y="3975"/>
                  <a:pt x="18575" y="3916"/>
                  <a:pt x="18450" y="3866"/>
                </a:cubicBezTo>
                <a:cubicBezTo>
                  <a:pt x="18281" y="3797"/>
                  <a:pt x="18110" y="3733"/>
                  <a:pt x="17934" y="3676"/>
                </a:cubicBezTo>
                <a:cubicBezTo>
                  <a:pt x="18030" y="3638"/>
                  <a:pt x="18127" y="3602"/>
                  <a:pt x="18223" y="3565"/>
                </a:cubicBezTo>
                <a:cubicBezTo>
                  <a:pt x="18443" y="3486"/>
                  <a:pt x="18674" y="3403"/>
                  <a:pt x="18910" y="3334"/>
                </a:cubicBezTo>
                <a:lnTo>
                  <a:pt x="18910" y="3333"/>
                </a:lnTo>
                <a:cubicBezTo>
                  <a:pt x="18913" y="3333"/>
                  <a:pt x="18917" y="3332"/>
                  <a:pt x="18919" y="3331"/>
                </a:cubicBezTo>
                <a:close/>
                <a:moveTo>
                  <a:pt x="21514" y="4869"/>
                </a:moveTo>
                <a:cubicBezTo>
                  <a:pt x="21479" y="4935"/>
                  <a:pt x="21446" y="5000"/>
                  <a:pt x="21412" y="5065"/>
                </a:cubicBezTo>
                <a:cubicBezTo>
                  <a:pt x="21409" y="5067"/>
                  <a:pt x="21406" y="5067"/>
                  <a:pt x="21402" y="5068"/>
                </a:cubicBezTo>
                <a:cubicBezTo>
                  <a:pt x="21320" y="5085"/>
                  <a:pt x="21231" y="5109"/>
                  <a:pt x="21151" y="5136"/>
                </a:cubicBezTo>
                <a:cubicBezTo>
                  <a:pt x="21087" y="5157"/>
                  <a:pt x="21022" y="5177"/>
                  <a:pt x="20957" y="5201"/>
                </a:cubicBezTo>
                <a:lnTo>
                  <a:pt x="20975" y="5162"/>
                </a:lnTo>
                <a:cubicBezTo>
                  <a:pt x="20983" y="5147"/>
                  <a:pt x="20993" y="5125"/>
                  <a:pt x="21005" y="5104"/>
                </a:cubicBezTo>
                <a:cubicBezTo>
                  <a:pt x="21035" y="5087"/>
                  <a:pt x="21065" y="5071"/>
                  <a:pt x="21095" y="5056"/>
                </a:cubicBezTo>
                <a:cubicBezTo>
                  <a:pt x="21171" y="5017"/>
                  <a:pt x="21247" y="4980"/>
                  <a:pt x="21326" y="4946"/>
                </a:cubicBezTo>
                <a:cubicBezTo>
                  <a:pt x="21388" y="4920"/>
                  <a:pt x="21451" y="4895"/>
                  <a:pt x="21514" y="4869"/>
                </a:cubicBezTo>
                <a:close/>
                <a:moveTo>
                  <a:pt x="21119" y="4593"/>
                </a:moveTo>
                <a:lnTo>
                  <a:pt x="21119" y="4593"/>
                </a:lnTo>
                <a:cubicBezTo>
                  <a:pt x="21103" y="4616"/>
                  <a:pt x="21087" y="4639"/>
                  <a:pt x="21072" y="4661"/>
                </a:cubicBezTo>
                <a:cubicBezTo>
                  <a:pt x="21028" y="4731"/>
                  <a:pt x="20981" y="4801"/>
                  <a:pt x="20942" y="4873"/>
                </a:cubicBezTo>
                <a:cubicBezTo>
                  <a:pt x="20922" y="4908"/>
                  <a:pt x="20902" y="4945"/>
                  <a:pt x="20882" y="4982"/>
                </a:cubicBezTo>
                <a:cubicBezTo>
                  <a:pt x="20814" y="5020"/>
                  <a:pt x="20745" y="5061"/>
                  <a:pt x="20679" y="5102"/>
                </a:cubicBezTo>
                <a:cubicBezTo>
                  <a:pt x="20604" y="5151"/>
                  <a:pt x="20528" y="5199"/>
                  <a:pt x="20454" y="5250"/>
                </a:cubicBezTo>
                <a:cubicBezTo>
                  <a:pt x="20451" y="5243"/>
                  <a:pt x="20448" y="5238"/>
                  <a:pt x="20446" y="5231"/>
                </a:cubicBezTo>
                <a:cubicBezTo>
                  <a:pt x="20507" y="5166"/>
                  <a:pt x="20569" y="5102"/>
                  <a:pt x="20633" y="5040"/>
                </a:cubicBezTo>
                <a:cubicBezTo>
                  <a:pt x="20695" y="4979"/>
                  <a:pt x="20759" y="4919"/>
                  <a:pt x="20822" y="4859"/>
                </a:cubicBezTo>
                <a:lnTo>
                  <a:pt x="20823" y="4859"/>
                </a:lnTo>
                <a:cubicBezTo>
                  <a:pt x="20826" y="4856"/>
                  <a:pt x="20827" y="4854"/>
                  <a:pt x="20829" y="4853"/>
                </a:cubicBezTo>
                <a:cubicBezTo>
                  <a:pt x="20923" y="4768"/>
                  <a:pt x="21020" y="4680"/>
                  <a:pt x="21119" y="4593"/>
                </a:cubicBezTo>
                <a:close/>
                <a:moveTo>
                  <a:pt x="23378" y="5194"/>
                </a:moveTo>
                <a:cubicBezTo>
                  <a:pt x="23395" y="5196"/>
                  <a:pt x="23411" y="5198"/>
                  <a:pt x="23428" y="5201"/>
                </a:cubicBezTo>
                <a:cubicBezTo>
                  <a:pt x="23454" y="5204"/>
                  <a:pt x="23479" y="5207"/>
                  <a:pt x="23505" y="5212"/>
                </a:cubicBezTo>
                <a:cubicBezTo>
                  <a:pt x="23467" y="5232"/>
                  <a:pt x="23429" y="5253"/>
                  <a:pt x="23391" y="5273"/>
                </a:cubicBezTo>
                <a:cubicBezTo>
                  <a:pt x="23376" y="5249"/>
                  <a:pt x="23361" y="5226"/>
                  <a:pt x="23344" y="5203"/>
                </a:cubicBezTo>
                <a:cubicBezTo>
                  <a:pt x="23356" y="5199"/>
                  <a:pt x="23367" y="5197"/>
                  <a:pt x="23378" y="5194"/>
                </a:cubicBezTo>
                <a:close/>
                <a:moveTo>
                  <a:pt x="24820" y="4977"/>
                </a:moveTo>
                <a:cubicBezTo>
                  <a:pt x="24744" y="5064"/>
                  <a:pt x="24669" y="5152"/>
                  <a:pt x="24594" y="5242"/>
                </a:cubicBezTo>
                <a:cubicBezTo>
                  <a:pt x="24583" y="5254"/>
                  <a:pt x="24574" y="5266"/>
                  <a:pt x="24564" y="5278"/>
                </a:cubicBezTo>
                <a:cubicBezTo>
                  <a:pt x="24404" y="5229"/>
                  <a:pt x="24243" y="5183"/>
                  <a:pt x="24081" y="5144"/>
                </a:cubicBezTo>
                <a:cubicBezTo>
                  <a:pt x="24111" y="5131"/>
                  <a:pt x="24141" y="5120"/>
                  <a:pt x="24171" y="5108"/>
                </a:cubicBezTo>
                <a:cubicBezTo>
                  <a:pt x="24273" y="5071"/>
                  <a:pt x="24374" y="5035"/>
                  <a:pt x="24477" y="5005"/>
                </a:cubicBezTo>
                <a:cubicBezTo>
                  <a:pt x="24592" y="4995"/>
                  <a:pt x="24706" y="4985"/>
                  <a:pt x="24820" y="4977"/>
                </a:cubicBezTo>
                <a:close/>
                <a:moveTo>
                  <a:pt x="20759" y="5249"/>
                </a:moveTo>
                <a:lnTo>
                  <a:pt x="20759" y="5249"/>
                </a:lnTo>
                <a:cubicBezTo>
                  <a:pt x="20754" y="5259"/>
                  <a:pt x="20748" y="5270"/>
                  <a:pt x="20745" y="5281"/>
                </a:cubicBezTo>
                <a:cubicBezTo>
                  <a:pt x="20707" y="5296"/>
                  <a:pt x="20669" y="5313"/>
                  <a:pt x="20631" y="5330"/>
                </a:cubicBezTo>
                <a:cubicBezTo>
                  <a:pt x="20673" y="5302"/>
                  <a:pt x="20715" y="5274"/>
                  <a:pt x="20759" y="5249"/>
                </a:cubicBezTo>
                <a:close/>
                <a:moveTo>
                  <a:pt x="27042" y="5113"/>
                </a:moveTo>
                <a:lnTo>
                  <a:pt x="27042" y="5113"/>
                </a:lnTo>
                <a:cubicBezTo>
                  <a:pt x="27100" y="5127"/>
                  <a:pt x="27159" y="5141"/>
                  <a:pt x="27216" y="5154"/>
                </a:cubicBezTo>
                <a:cubicBezTo>
                  <a:pt x="27290" y="5184"/>
                  <a:pt x="27365" y="5213"/>
                  <a:pt x="27439" y="5244"/>
                </a:cubicBezTo>
                <a:cubicBezTo>
                  <a:pt x="27403" y="5276"/>
                  <a:pt x="27368" y="5307"/>
                  <a:pt x="27333" y="5339"/>
                </a:cubicBezTo>
                <a:cubicBezTo>
                  <a:pt x="27317" y="5354"/>
                  <a:pt x="27300" y="5369"/>
                  <a:pt x="27283" y="5384"/>
                </a:cubicBezTo>
                <a:cubicBezTo>
                  <a:pt x="27205" y="5292"/>
                  <a:pt x="27124" y="5202"/>
                  <a:pt x="27042" y="5113"/>
                </a:cubicBezTo>
                <a:close/>
                <a:moveTo>
                  <a:pt x="21425" y="5401"/>
                </a:moveTo>
                <a:cubicBezTo>
                  <a:pt x="21424" y="5404"/>
                  <a:pt x="21423" y="5406"/>
                  <a:pt x="21422" y="5408"/>
                </a:cubicBezTo>
                <a:lnTo>
                  <a:pt x="21422" y="5408"/>
                </a:lnTo>
                <a:cubicBezTo>
                  <a:pt x="21423" y="5406"/>
                  <a:pt x="21424" y="5404"/>
                  <a:pt x="21425" y="5401"/>
                </a:cubicBezTo>
                <a:close/>
                <a:moveTo>
                  <a:pt x="31130" y="1051"/>
                </a:moveTo>
                <a:cubicBezTo>
                  <a:pt x="31242" y="1080"/>
                  <a:pt x="31354" y="1109"/>
                  <a:pt x="31465" y="1141"/>
                </a:cubicBezTo>
                <a:cubicBezTo>
                  <a:pt x="31643" y="1192"/>
                  <a:pt x="31820" y="1245"/>
                  <a:pt x="31995" y="1304"/>
                </a:cubicBezTo>
                <a:cubicBezTo>
                  <a:pt x="32111" y="1344"/>
                  <a:pt x="32228" y="1385"/>
                  <a:pt x="32342" y="1427"/>
                </a:cubicBezTo>
                <a:cubicBezTo>
                  <a:pt x="32500" y="1487"/>
                  <a:pt x="32655" y="1548"/>
                  <a:pt x="32808" y="1618"/>
                </a:cubicBezTo>
                <a:cubicBezTo>
                  <a:pt x="32968" y="1691"/>
                  <a:pt x="33127" y="1770"/>
                  <a:pt x="33284" y="1852"/>
                </a:cubicBezTo>
                <a:cubicBezTo>
                  <a:pt x="33443" y="1937"/>
                  <a:pt x="33601" y="2025"/>
                  <a:pt x="33756" y="2121"/>
                </a:cubicBezTo>
                <a:cubicBezTo>
                  <a:pt x="33834" y="2168"/>
                  <a:pt x="33912" y="2218"/>
                  <a:pt x="33987" y="2269"/>
                </a:cubicBezTo>
                <a:cubicBezTo>
                  <a:pt x="34024" y="2294"/>
                  <a:pt x="34060" y="2319"/>
                  <a:pt x="34095" y="2344"/>
                </a:cubicBezTo>
                <a:cubicBezTo>
                  <a:pt x="34243" y="2450"/>
                  <a:pt x="34389" y="2556"/>
                  <a:pt x="34527" y="2674"/>
                </a:cubicBezTo>
                <a:cubicBezTo>
                  <a:pt x="34597" y="2732"/>
                  <a:pt x="34665" y="2791"/>
                  <a:pt x="34732" y="2851"/>
                </a:cubicBezTo>
                <a:cubicBezTo>
                  <a:pt x="34763" y="2879"/>
                  <a:pt x="34794" y="2908"/>
                  <a:pt x="34824" y="2936"/>
                </a:cubicBezTo>
                <a:cubicBezTo>
                  <a:pt x="34955" y="3061"/>
                  <a:pt x="35084" y="3188"/>
                  <a:pt x="35205" y="3321"/>
                </a:cubicBezTo>
                <a:cubicBezTo>
                  <a:pt x="35298" y="3423"/>
                  <a:pt x="35388" y="3526"/>
                  <a:pt x="35475" y="3631"/>
                </a:cubicBezTo>
                <a:cubicBezTo>
                  <a:pt x="35560" y="3734"/>
                  <a:pt x="35645" y="3836"/>
                  <a:pt x="35722" y="3943"/>
                </a:cubicBezTo>
                <a:cubicBezTo>
                  <a:pt x="35777" y="4016"/>
                  <a:pt x="35830" y="4090"/>
                  <a:pt x="35881" y="4165"/>
                </a:cubicBezTo>
                <a:cubicBezTo>
                  <a:pt x="35905" y="4202"/>
                  <a:pt x="35929" y="4239"/>
                  <a:pt x="35953" y="4276"/>
                </a:cubicBezTo>
                <a:cubicBezTo>
                  <a:pt x="36020" y="4383"/>
                  <a:pt x="36086" y="4490"/>
                  <a:pt x="36146" y="4602"/>
                </a:cubicBezTo>
                <a:cubicBezTo>
                  <a:pt x="36203" y="4709"/>
                  <a:pt x="36257" y="4815"/>
                  <a:pt x="36309" y="4923"/>
                </a:cubicBezTo>
                <a:cubicBezTo>
                  <a:pt x="36360" y="5033"/>
                  <a:pt x="36411" y="5145"/>
                  <a:pt x="36456" y="5258"/>
                </a:cubicBezTo>
                <a:cubicBezTo>
                  <a:pt x="36480" y="5321"/>
                  <a:pt x="36504" y="5383"/>
                  <a:pt x="36527" y="5445"/>
                </a:cubicBezTo>
                <a:cubicBezTo>
                  <a:pt x="36355" y="5314"/>
                  <a:pt x="36181" y="5183"/>
                  <a:pt x="36000" y="5063"/>
                </a:cubicBezTo>
                <a:cubicBezTo>
                  <a:pt x="35599" y="4795"/>
                  <a:pt x="35182" y="4545"/>
                  <a:pt x="34743" y="4344"/>
                </a:cubicBezTo>
                <a:cubicBezTo>
                  <a:pt x="34509" y="4236"/>
                  <a:pt x="34272" y="4134"/>
                  <a:pt x="34030" y="4047"/>
                </a:cubicBezTo>
                <a:cubicBezTo>
                  <a:pt x="33815" y="3970"/>
                  <a:pt x="33598" y="3898"/>
                  <a:pt x="33377" y="3840"/>
                </a:cubicBezTo>
                <a:cubicBezTo>
                  <a:pt x="33332" y="3795"/>
                  <a:pt x="33287" y="3749"/>
                  <a:pt x="33240" y="3706"/>
                </a:cubicBezTo>
                <a:cubicBezTo>
                  <a:pt x="33142" y="3616"/>
                  <a:pt x="33043" y="3526"/>
                  <a:pt x="32939" y="3443"/>
                </a:cubicBezTo>
                <a:cubicBezTo>
                  <a:pt x="32833" y="3360"/>
                  <a:pt x="32726" y="3278"/>
                  <a:pt x="32616" y="3198"/>
                </a:cubicBezTo>
                <a:cubicBezTo>
                  <a:pt x="32504" y="3116"/>
                  <a:pt x="32387" y="3036"/>
                  <a:pt x="32270" y="2964"/>
                </a:cubicBezTo>
                <a:cubicBezTo>
                  <a:pt x="32154" y="2892"/>
                  <a:pt x="32038" y="2821"/>
                  <a:pt x="31917" y="2757"/>
                </a:cubicBezTo>
                <a:cubicBezTo>
                  <a:pt x="31718" y="2650"/>
                  <a:pt x="31516" y="2546"/>
                  <a:pt x="31307" y="2456"/>
                </a:cubicBezTo>
                <a:cubicBezTo>
                  <a:pt x="31120" y="2374"/>
                  <a:pt x="30929" y="2295"/>
                  <a:pt x="30735" y="2229"/>
                </a:cubicBezTo>
                <a:cubicBezTo>
                  <a:pt x="30477" y="2143"/>
                  <a:pt x="30216" y="2062"/>
                  <a:pt x="29951" y="2002"/>
                </a:cubicBezTo>
                <a:cubicBezTo>
                  <a:pt x="29685" y="1942"/>
                  <a:pt x="29420" y="1887"/>
                  <a:pt x="29149" y="1852"/>
                </a:cubicBezTo>
                <a:cubicBezTo>
                  <a:pt x="29410" y="1718"/>
                  <a:pt x="29674" y="1590"/>
                  <a:pt x="29942" y="1468"/>
                </a:cubicBezTo>
                <a:cubicBezTo>
                  <a:pt x="30109" y="1393"/>
                  <a:pt x="30278" y="1318"/>
                  <a:pt x="30447" y="1248"/>
                </a:cubicBezTo>
                <a:cubicBezTo>
                  <a:pt x="30511" y="1221"/>
                  <a:pt x="30574" y="1196"/>
                  <a:pt x="30638" y="1170"/>
                </a:cubicBezTo>
                <a:cubicBezTo>
                  <a:pt x="30708" y="1151"/>
                  <a:pt x="30779" y="1133"/>
                  <a:pt x="30849" y="1116"/>
                </a:cubicBezTo>
                <a:cubicBezTo>
                  <a:pt x="30934" y="1096"/>
                  <a:pt x="31017" y="1077"/>
                  <a:pt x="31100" y="1058"/>
                </a:cubicBezTo>
                <a:cubicBezTo>
                  <a:pt x="31110" y="1056"/>
                  <a:pt x="31120" y="1054"/>
                  <a:pt x="31130" y="1051"/>
                </a:cubicBezTo>
                <a:close/>
                <a:moveTo>
                  <a:pt x="22447" y="5134"/>
                </a:moveTo>
                <a:cubicBezTo>
                  <a:pt x="22482" y="5134"/>
                  <a:pt x="22516" y="5134"/>
                  <a:pt x="22551" y="5135"/>
                </a:cubicBezTo>
                <a:cubicBezTo>
                  <a:pt x="22625" y="5137"/>
                  <a:pt x="22699" y="5139"/>
                  <a:pt x="22772" y="5143"/>
                </a:cubicBezTo>
                <a:cubicBezTo>
                  <a:pt x="22761" y="5158"/>
                  <a:pt x="22750" y="5174"/>
                  <a:pt x="22739" y="5190"/>
                </a:cubicBezTo>
                <a:cubicBezTo>
                  <a:pt x="22641" y="5220"/>
                  <a:pt x="22544" y="5251"/>
                  <a:pt x="22447" y="5284"/>
                </a:cubicBezTo>
                <a:cubicBezTo>
                  <a:pt x="22232" y="5355"/>
                  <a:pt x="22019" y="5426"/>
                  <a:pt x="21809" y="5509"/>
                </a:cubicBezTo>
                <a:cubicBezTo>
                  <a:pt x="21782" y="5519"/>
                  <a:pt x="21757" y="5530"/>
                  <a:pt x="21730" y="5539"/>
                </a:cubicBezTo>
                <a:cubicBezTo>
                  <a:pt x="21747" y="5510"/>
                  <a:pt x="21763" y="5480"/>
                  <a:pt x="21780" y="5450"/>
                </a:cubicBezTo>
                <a:cubicBezTo>
                  <a:pt x="21836" y="5351"/>
                  <a:pt x="21892" y="5253"/>
                  <a:pt x="21951" y="5154"/>
                </a:cubicBezTo>
                <a:cubicBezTo>
                  <a:pt x="21983" y="5152"/>
                  <a:pt x="22015" y="5149"/>
                  <a:pt x="22049" y="5146"/>
                </a:cubicBezTo>
                <a:lnTo>
                  <a:pt x="22049" y="5147"/>
                </a:lnTo>
                <a:cubicBezTo>
                  <a:pt x="22176" y="5139"/>
                  <a:pt x="22311" y="5134"/>
                  <a:pt x="22447" y="5134"/>
                </a:cubicBezTo>
                <a:close/>
                <a:moveTo>
                  <a:pt x="25980" y="4966"/>
                </a:moveTo>
                <a:lnTo>
                  <a:pt x="25980" y="4966"/>
                </a:lnTo>
                <a:cubicBezTo>
                  <a:pt x="26022" y="4968"/>
                  <a:pt x="26066" y="4971"/>
                  <a:pt x="26109" y="4974"/>
                </a:cubicBezTo>
                <a:cubicBezTo>
                  <a:pt x="26251" y="4986"/>
                  <a:pt x="26393" y="4997"/>
                  <a:pt x="26534" y="5019"/>
                </a:cubicBezTo>
                <a:cubicBezTo>
                  <a:pt x="26603" y="5028"/>
                  <a:pt x="26674" y="5039"/>
                  <a:pt x="26744" y="5052"/>
                </a:cubicBezTo>
                <a:cubicBezTo>
                  <a:pt x="26798" y="5107"/>
                  <a:pt x="26851" y="5162"/>
                  <a:pt x="26903" y="5220"/>
                </a:cubicBezTo>
                <a:cubicBezTo>
                  <a:pt x="26989" y="5314"/>
                  <a:pt x="27073" y="5408"/>
                  <a:pt x="27155" y="5504"/>
                </a:cubicBezTo>
                <a:cubicBezTo>
                  <a:pt x="27136" y="5523"/>
                  <a:pt x="27116" y="5541"/>
                  <a:pt x="27097" y="5561"/>
                </a:cubicBezTo>
                <a:cubicBezTo>
                  <a:pt x="27011" y="5515"/>
                  <a:pt x="26924" y="5470"/>
                  <a:pt x="26835" y="5429"/>
                </a:cubicBezTo>
                <a:cubicBezTo>
                  <a:pt x="26728" y="5382"/>
                  <a:pt x="26622" y="5333"/>
                  <a:pt x="26513" y="5291"/>
                </a:cubicBezTo>
                <a:cubicBezTo>
                  <a:pt x="26387" y="5239"/>
                  <a:pt x="26259" y="5190"/>
                  <a:pt x="26131" y="5143"/>
                </a:cubicBezTo>
                <a:cubicBezTo>
                  <a:pt x="26126" y="5138"/>
                  <a:pt x="26123" y="5132"/>
                  <a:pt x="26118" y="5127"/>
                </a:cubicBezTo>
                <a:cubicBezTo>
                  <a:pt x="26074" y="5074"/>
                  <a:pt x="26027" y="5018"/>
                  <a:pt x="25980" y="4966"/>
                </a:cubicBezTo>
                <a:close/>
                <a:moveTo>
                  <a:pt x="27261" y="5629"/>
                </a:moveTo>
                <a:cubicBezTo>
                  <a:pt x="27271" y="5639"/>
                  <a:pt x="27280" y="5651"/>
                  <a:pt x="27288" y="5661"/>
                </a:cubicBezTo>
                <a:cubicBezTo>
                  <a:pt x="27287" y="5662"/>
                  <a:pt x="27286" y="5662"/>
                  <a:pt x="27285" y="5662"/>
                </a:cubicBezTo>
                <a:cubicBezTo>
                  <a:pt x="27272" y="5656"/>
                  <a:pt x="27260" y="5649"/>
                  <a:pt x="27248" y="5642"/>
                </a:cubicBezTo>
                <a:cubicBezTo>
                  <a:pt x="27252" y="5637"/>
                  <a:pt x="27257" y="5632"/>
                  <a:pt x="27261" y="5629"/>
                </a:cubicBezTo>
                <a:close/>
                <a:moveTo>
                  <a:pt x="20664" y="5495"/>
                </a:moveTo>
                <a:lnTo>
                  <a:pt x="20664" y="5495"/>
                </a:lnTo>
                <a:cubicBezTo>
                  <a:pt x="20645" y="5552"/>
                  <a:pt x="20624" y="5610"/>
                  <a:pt x="20609" y="5668"/>
                </a:cubicBezTo>
                <a:cubicBezTo>
                  <a:pt x="20595" y="5626"/>
                  <a:pt x="20580" y="5583"/>
                  <a:pt x="20565" y="5540"/>
                </a:cubicBezTo>
                <a:cubicBezTo>
                  <a:pt x="20598" y="5525"/>
                  <a:pt x="20631" y="5509"/>
                  <a:pt x="20664" y="5495"/>
                </a:cubicBezTo>
                <a:close/>
                <a:moveTo>
                  <a:pt x="27617" y="5322"/>
                </a:moveTo>
                <a:cubicBezTo>
                  <a:pt x="27721" y="5368"/>
                  <a:pt x="27825" y="5416"/>
                  <a:pt x="27927" y="5467"/>
                </a:cubicBezTo>
                <a:cubicBezTo>
                  <a:pt x="28071" y="5539"/>
                  <a:pt x="28215" y="5613"/>
                  <a:pt x="28358" y="5687"/>
                </a:cubicBezTo>
                <a:cubicBezTo>
                  <a:pt x="28275" y="5675"/>
                  <a:pt x="28192" y="5666"/>
                  <a:pt x="28109" y="5660"/>
                </a:cubicBezTo>
                <a:cubicBezTo>
                  <a:pt x="27973" y="5651"/>
                  <a:pt x="27836" y="5643"/>
                  <a:pt x="27700" y="5643"/>
                </a:cubicBezTo>
                <a:cubicBezTo>
                  <a:pt x="27647" y="5643"/>
                  <a:pt x="27594" y="5644"/>
                  <a:pt x="27542" y="5647"/>
                </a:cubicBezTo>
                <a:cubicBezTo>
                  <a:pt x="27527" y="5647"/>
                  <a:pt x="27513" y="5649"/>
                  <a:pt x="27499" y="5649"/>
                </a:cubicBezTo>
                <a:cubicBezTo>
                  <a:pt x="27463" y="5604"/>
                  <a:pt x="27428" y="5557"/>
                  <a:pt x="27391" y="5512"/>
                </a:cubicBezTo>
                <a:cubicBezTo>
                  <a:pt x="27465" y="5448"/>
                  <a:pt x="27540" y="5383"/>
                  <a:pt x="27617" y="5322"/>
                </a:cubicBezTo>
                <a:close/>
                <a:moveTo>
                  <a:pt x="21736" y="5180"/>
                </a:moveTo>
                <a:lnTo>
                  <a:pt x="21736" y="5180"/>
                </a:lnTo>
                <a:cubicBezTo>
                  <a:pt x="21722" y="5203"/>
                  <a:pt x="21709" y="5226"/>
                  <a:pt x="21695" y="5250"/>
                </a:cubicBezTo>
                <a:cubicBezTo>
                  <a:pt x="21633" y="5359"/>
                  <a:pt x="21571" y="5468"/>
                  <a:pt x="21513" y="5580"/>
                </a:cubicBezTo>
                <a:cubicBezTo>
                  <a:pt x="21503" y="5601"/>
                  <a:pt x="21492" y="5622"/>
                  <a:pt x="21481" y="5643"/>
                </a:cubicBezTo>
                <a:cubicBezTo>
                  <a:pt x="21410" y="5673"/>
                  <a:pt x="21340" y="5705"/>
                  <a:pt x="21270" y="5739"/>
                </a:cubicBezTo>
                <a:cubicBezTo>
                  <a:pt x="21282" y="5713"/>
                  <a:pt x="21293" y="5687"/>
                  <a:pt x="21305" y="5661"/>
                </a:cubicBezTo>
                <a:cubicBezTo>
                  <a:pt x="21343" y="5576"/>
                  <a:pt x="21381" y="5492"/>
                  <a:pt x="21422" y="5408"/>
                </a:cubicBezTo>
                <a:lnTo>
                  <a:pt x="21422" y="5408"/>
                </a:lnTo>
                <a:cubicBezTo>
                  <a:pt x="21421" y="5409"/>
                  <a:pt x="21421" y="5410"/>
                  <a:pt x="21421" y="5411"/>
                </a:cubicBezTo>
                <a:cubicBezTo>
                  <a:pt x="21452" y="5346"/>
                  <a:pt x="21484" y="5283"/>
                  <a:pt x="21518" y="5218"/>
                </a:cubicBezTo>
                <a:cubicBezTo>
                  <a:pt x="21590" y="5203"/>
                  <a:pt x="21663" y="5190"/>
                  <a:pt x="21736" y="5180"/>
                </a:cubicBezTo>
                <a:close/>
                <a:moveTo>
                  <a:pt x="26346" y="5416"/>
                </a:moveTo>
                <a:lnTo>
                  <a:pt x="26346" y="5416"/>
                </a:lnTo>
                <a:cubicBezTo>
                  <a:pt x="26415" y="5445"/>
                  <a:pt x="26484" y="5475"/>
                  <a:pt x="26554" y="5505"/>
                </a:cubicBezTo>
                <a:cubicBezTo>
                  <a:pt x="26660" y="5554"/>
                  <a:pt x="26766" y="5601"/>
                  <a:pt x="26871" y="5653"/>
                </a:cubicBezTo>
                <a:cubicBezTo>
                  <a:pt x="26901" y="5667"/>
                  <a:pt x="26931" y="5682"/>
                  <a:pt x="26961" y="5697"/>
                </a:cubicBezTo>
                <a:cubicBezTo>
                  <a:pt x="26960" y="5698"/>
                  <a:pt x="26960" y="5699"/>
                  <a:pt x="26959" y="5699"/>
                </a:cubicBezTo>
                <a:cubicBezTo>
                  <a:pt x="26922" y="5705"/>
                  <a:pt x="26886" y="5711"/>
                  <a:pt x="26850" y="5718"/>
                </a:cubicBezTo>
                <a:cubicBezTo>
                  <a:pt x="26765" y="5734"/>
                  <a:pt x="26677" y="5750"/>
                  <a:pt x="26592" y="5771"/>
                </a:cubicBezTo>
                <a:cubicBezTo>
                  <a:pt x="26582" y="5756"/>
                  <a:pt x="26573" y="5742"/>
                  <a:pt x="26563" y="5728"/>
                </a:cubicBezTo>
                <a:lnTo>
                  <a:pt x="26563" y="5727"/>
                </a:lnTo>
                <a:cubicBezTo>
                  <a:pt x="26492" y="5623"/>
                  <a:pt x="26422" y="5518"/>
                  <a:pt x="26346" y="5416"/>
                </a:cubicBezTo>
                <a:close/>
                <a:moveTo>
                  <a:pt x="23163" y="5249"/>
                </a:moveTo>
                <a:cubicBezTo>
                  <a:pt x="23178" y="5272"/>
                  <a:pt x="23193" y="5294"/>
                  <a:pt x="23208" y="5316"/>
                </a:cubicBezTo>
                <a:cubicBezTo>
                  <a:pt x="23219" y="5331"/>
                  <a:pt x="23228" y="5345"/>
                  <a:pt x="23237" y="5359"/>
                </a:cubicBezTo>
                <a:cubicBezTo>
                  <a:pt x="23173" y="5397"/>
                  <a:pt x="23111" y="5435"/>
                  <a:pt x="23050" y="5477"/>
                </a:cubicBezTo>
                <a:cubicBezTo>
                  <a:pt x="22862" y="5602"/>
                  <a:pt x="22677" y="5733"/>
                  <a:pt x="22505" y="5881"/>
                </a:cubicBezTo>
                <a:cubicBezTo>
                  <a:pt x="22572" y="5765"/>
                  <a:pt x="22641" y="5652"/>
                  <a:pt x="22712" y="5539"/>
                </a:cubicBezTo>
                <a:cubicBezTo>
                  <a:pt x="22753" y="5473"/>
                  <a:pt x="22796" y="5408"/>
                  <a:pt x="22839" y="5344"/>
                </a:cubicBezTo>
                <a:cubicBezTo>
                  <a:pt x="22946" y="5311"/>
                  <a:pt x="23053" y="5279"/>
                  <a:pt x="23163" y="5249"/>
                </a:cubicBezTo>
                <a:close/>
                <a:moveTo>
                  <a:pt x="25068" y="4985"/>
                </a:moveTo>
                <a:cubicBezTo>
                  <a:pt x="25147" y="5005"/>
                  <a:pt x="25226" y="5026"/>
                  <a:pt x="25303" y="5049"/>
                </a:cubicBezTo>
                <a:cubicBezTo>
                  <a:pt x="25433" y="5087"/>
                  <a:pt x="25565" y="5124"/>
                  <a:pt x="25694" y="5171"/>
                </a:cubicBezTo>
                <a:cubicBezTo>
                  <a:pt x="25765" y="5195"/>
                  <a:pt x="25836" y="5220"/>
                  <a:pt x="25907" y="5247"/>
                </a:cubicBezTo>
                <a:cubicBezTo>
                  <a:pt x="25962" y="5266"/>
                  <a:pt x="26017" y="5287"/>
                  <a:pt x="26071" y="5308"/>
                </a:cubicBezTo>
                <a:cubicBezTo>
                  <a:pt x="26074" y="5313"/>
                  <a:pt x="26078" y="5316"/>
                  <a:pt x="26080" y="5319"/>
                </a:cubicBezTo>
                <a:cubicBezTo>
                  <a:pt x="26132" y="5382"/>
                  <a:pt x="26182" y="5445"/>
                  <a:pt x="26230" y="5510"/>
                </a:cubicBezTo>
                <a:cubicBezTo>
                  <a:pt x="26254" y="5542"/>
                  <a:pt x="26279" y="5575"/>
                  <a:pt x="26303" y="5607"/>
                </a:cubicBezTo>
                <a:cubicBezTo>
                  <a:pt x="26349" y="5674"/>
                  <a:pt x="26394" y="5741"/>
                  <a:pt x="26438" y="5809"/>
                </a:cubicBezTo>
                <a:cubicBezTo>
                  <a:pt x="26316" y="5840"/>
                  <a:pt x="26194" y="5875"/>
                  <a:pt x="26075" y="5915"/>
                </a:cubicBezTo>
                <a:cubicBezTo>
                  <a:pt x="26054" y="5904"/>
                  <a:pt x="26032" y="5891"/>
                  <a:pt x="26010" y="5880"/>
                </a:cubicBezTo>
                <a:cubicBezTo>
                  <a:pt x="25744" y="5739"/>
                  <a:pt x="25473" y="5608"/>
                  <a:pt x="25192" y="5500"/>
                </a:cubicBezTo>
                <a:cubicBezTo>
                  <a:pt x="25067" y="5451"/>
                  <a:pt x="24940" y="5404"/>
                  <a:pt x="24813" y="5359"/>
                </a:cubicBezTo>
                <a:cubicBezTo>
                  <a:pt x="24896" y="5233"/>
                  <a:pt x="24980" y="5108"/>
                  <a:pt x="25068" y="4985"/>
                </a:cubicBezTo>
                <a:close/>
                <a:moveTo>
                  <a:pt x="26789" y="5884"/>
                </a:moveTo>
                <a:lnTo>
                  <a:pt x="26789" y="5884"/>
                </a:lnTo>
                <a:cubicBezTo>
                  <a:pt x="26764" y="5912"/>
                  <a:pt x="26739" y="5941"/>
                  <a:pt x="26714" y="5970"/>
                </a:cubicBezTo>
                <a:cubicBezTo>
                  <a:pt x="26701" y="5949"/>
                  <a:pt x="26690" y="5928"/>
                  <a:pt x="26677" y="5907"/>
                </a:cubicBezTo>
                <a:cubicBezTo>
                  <a:pt x="26696" y="5903"/>
                  <a:pt x="26714" y="5899"/>
                  <a:pt x="26733" y="5895"/>
                </a:cubicBezTo>
                <a:lnTo>
                  <a:pt x="26735" y="5895"/>
                </a:lnTo>
                <a:cubicBezTo>
                  <a:pt x="26736" y="5895"/>
                  <a:pt x="26737" y="5895"/>
                  <a:pt x="26737" y="5893"/>
                </a:cubicBezTo>
                <a:lnTo>
                  <a:pt x="26738" y="5893"/>
                </a:lnTo>
                <a:cubicBezTo>
                  <a:pt x="26756" y="5890"/>
                  <a:pt x="26773" y="5886"/>
                  <a:pt x="26789" y="5884"/>
                </a:cubicBezTo>
                <a:close/>
                <a:moveTo>
                  <a:pt x="27200" y="5821"/>
                </a:moveTo>
                <a:cubicBezTo>
                  <a:pt x="27291" y="5871"/>
                  <a:pt x="27383" y="5922"/>
                  <a:pt x="27470" y="5980"/>
                </a:cubicBezTo>
                <a:cubicBezTo>
                  <a:pt x="27479" y="5985"/>
                  <a:pt x="27485" y="5990"/>
                  <a:pt x="27494" y="5995"/>
                </a:cubicBezTo>
                <a:cubicBezTo>
                  <a:pt x="27472" y="5993"/>
                  <a:pt x="27448" y="5990"/>
                  <a:pt x="27427" y="5989"/>
                </a:cubicBezTo>
                <a:cubicBezTo>
                  <a:pt x="27320" y="5985"/>
                  <a:pt x="27214" y="5978"/>
                  <a:pt x="27108" y="5978"/>
                </a:cubicBezTo>
                <a:cubicBezTo>
                  <a:pt x="27075" y="5978"/>
                  <a:pt x="27043" y="5979"/>
                  <a:pt x="27011" y="5980"/>
                </a:cubicBezTo>
                <a:cubicBezTo>
                  <a:pt x="26976" y="5981"/>
                  <a:pt x="26942" y="5982"/>
                  <a:pt x="26908" y="5985"/>
                </a:cubicBezTo>
                <a:cubicBezTo>
                  <a:pt x="26930" y="5960"/>
                  <a:pt x="26952" y="5937"/>
                  <a:pt x="26974" y="5913"/>
                </a:cubicBezTo>
                <a:cubicBezTo>
                  <a:pt x="26998" y="5889"/>
                  <a:pt x="27022" y="5865"/>
                  <a:pt x="27047" y="5839"/>
                </a:cubicBezTo>
                <a:cubicBezTo>
                  <a:pt x="27079" y="5835"/>
                  <a:pt x="27111" y="5831"/>
                  <a:pt x="27142" y="5828"/>
                </a:cubicBezTo>
                <a:cubicBezTo>
                  <a:pt x="27162" y="5825"/>
                  <a:pt x="27182" y="5823"/>
                  <a:pt x="27200" y="5821"/>
                </a:cubicBezTo>
                <a:close/>
                <a:moveTo>
                  <a:pt x="21317" y="5264"/>
                </a:moveTo>
                <a:cubicBezTo>
                  <a:pt x="21263" y="5374"/>
                  <a:pt x="21212" y="5485"/>
                  <a:pt x="21163" y="5597"/>
                </a:cubicBezTo>
                <a:cubicBezTo>
                  <a:pt x="21127" y="5682"/>
                  <a:pt x="21091" y="5766"/>
                  <a:pt x="21057" y="5851"/>
                </a:cubicBezTo>
                <a:cubicBezTo>
                  <a:pt x="20961" y="5904"/>
                  <a:pt x="20866" y="5958"/>
                  <a:pt x="20776" y="6019"/>
                </a:cubicBezTo>
                <a:cubicBezTo>
                  <a:pt x="20775" y="6020"/>
                  <a:pt x="20774" y="6020"/>
                  <a:pt x="20773" y="6022"/>
                </a:cubicBezTo>
                <a:cubicBezTo>
                  <a:pt x="20754" y="5982"/>
                  <a:pt x="20737" y="5943"/>
                  <a:pt x="20717" y="5905"/>
                </a:cubicBezTo>
                <a:cubicBezTo>
                  <a:pt x="20731" y="5844"/>
                  <a:pt x="20747" y="5783"/>
                  <a:pt x="20763" y="5723"/>
                </a:cubicBezTo>
                <a:cubicBezTo>
                  <a:pt x="20776" y="5683"/>
                  <a:pt x="20788" y="5645"/>
                  <a:pt x="20799" y="5606"/>
                </a:cubicBezTo>
                <a:cubicBezTo>
                  <a:pt x="20820" y="5541"/>
                  <a:pt x="20843" y="5475"/>
                  <a:pt x="20867" y="5411"/>
                </a:cubicBezTo>
                <a:cubicBezTo>
                  <a:pt x="20895" y="5400"/>
                  <a:pt x="20924" y="5389"/>
                  <a:pt x="20952" y="5378"/>
                </a:cubicBezTo>
                <a:cubicBezTo>
                  <a:pt x="21031" y="5350"/>
                  <a:pt x="21112" y="5323"/>
                  <a:pt x="21193" y="5299"/>
                </a:cubicBezTo>
                <a:cubicBezTo>
                  <a:pt x="21235" y="5286"/>
                  <a:pt x="21275" y="5274"/>
                  <a:pt x="21317" y="5264"/>
                </a:cubicBezTo>
                <a:close/>
                <a:moveTo>
                  <a:pt x="26521" y="5944"/>
                </a:moveTo>
                <a:cubicBezTo>
                  <a:pt x="26535" y="5967"/>
                  <a:pt x="26549" y="5990"/>
                  <a:pt x="26563" y="6012"/>
                </a:cubicBezTo>
                <a:cubicBezTo>
                  <a:pt x="26488" y="6022"/>
                  <a:pt x="26415" y="6034"/>
                  <a:pt x="26341" y="6049"/>
                </a:cubicBezTo>
                <a:cubicBezTo>
                  <a:pt x="26331" y="6052"/>
                  <a:pt x="26320" y="6054"/>
                  <a:pt x="26310" y="6056"/>
                </a:cubicBezTo>
                <a:cubicBezTo>
                  <a:pt x="26293" y="6045"/>
                  <a:pt x="26275" y="6034"/>
                  <a:pt x="26259" y="6024"/>
                </a:cubicBezTo>
                <a:cubicBezTo>
                  <a:pt x="26328" y="6000"/>
                  <a:pt x="26399" y="5977"/>
                  <a:pt x="26470" y="5958"/>
                </a:cubicBezTo>
                <a:cubicBezTo>
                  <a:pt x="26488" y="5953"/>
                  <a:pt x="26504" y="5949"/>
                  <a:pt x="26521" y="5944"/>
                </a:cubicBezTo>
                <a:close/>
                <a:moveTo>
                  <a:pt x="26041" y="6104"/>
                </a:moveTo>
                <a:cubicBezTo>
                  <a:pt x="26048" y="6107"/>
                  <a:pt x="26054" y="6111"/>
                  <a:pt x="26060" y="6114"/>
                </a:cubicBezTo>
                <a:cubicBezTo>
                  <a:pt x="26032" y="6122"/>
                  <a:pt x="26003" y="6130"/>
                  <a:pt x="25975" y="6139"/>
                </a:cubicBezTo>
                <a:cubicBezTo>
                  <a:pt x="25952" y="6146"/>
                  <a:pt x="25929" y="6153"/>
                  <a:pt x="25906" y="6161"/>
                </a:cubicBezTo>
                <a:cubicBezTo>
                  <a:pt x="25907" y="6160"/>
                  <a:pt x="25908" y="6160"/>
                  <a:pt x="25908" y="6160"/>
                </a:cubicBezTo>
                <a:cubicBezTo>
                  <a:pt x="25952" y="6141"/>
                  <a:pt x="25997" y="6122"/>
                  <a:pt x="26041" y="6104"/>
                </a:cubicBezTo>
                <a:close/>
                <a:moveTo>
                  <a:pt x="23797" y="5262"/>
                </a:moveTo>
                <a:cubicBezTo>
                  <a:pt x="23841" y="5271"/>
                  <a:pt x="23885" y="5280"/>
                  <a:pt x="23929" y="5289"/>
                </a:cubicBezTo>
                <a:cubicBezTo>
                  <a:pt x="24086" y="5325"/>
                  <a:pt x="24252" y="5365"/>
                  <a:pt x="24414" y="5415"/>
                </a:cubicBezTo>
                <a:lnTo>
                  <a:pt x="24445" y="5425"/>
                </a:lnTo>
                <a:cubicBezTo>
                  <a:pt x="24440" y="5432"/>
                  <a:pt x="24435" y="5437"/>
                  <a:pt x="24430" y="5444"/>
                </a:cubicBezTo>
                <a:cubicBezTo>
                  <a:pt x="24353" y="5541"/>
                  <a:pt x="24274" y="5639"/>
                  <a:pt x="24199" y="5740"/>
                </a:cubicBezTo>
                <a:cubicBezTo>
                  <a:pt x="24098" y="5873"/>
                  <a:pt x="23999" y="6005"/>
                  <a:pt x="23904" y="6142"/>
                </a:cubicBezTo>
                <a:cubicBezTo>
                  <a:pt x="23899" y="6151"/>
                  <a:pt x="23893" y="6160"/>
                  <a:pt x="23887" y="6168"/>
                </a:cubicBezTo>
                <a:cubicBezTo>
                  <a:pt x="23769" y="5922"/>
                  <a:pt x="23643" y="5677"/>
                  <a:pt x="23499" y="5445"/>
                </a:cubicBezTo>
                <a:cubicBezTo>
                  <a:pt x="23493" y="5436"/>
                  <a:pt x="23488" y="5427"/>
                  <a:pt x="23482" y="5418"/>
                </a:cubicBezTo>
                <a:cubicBezTo>
                  <a:pt x="23499" y="5408"/>
                  <a:pt x="23515" y="5400"/>
                  <a:pt x="23531" y="5391"/>
                </a:cubicBezTo>
                <a:cubicBezTo>
                  <a:pt x="23619" y="5346"/>
                  <a:pt x="23707" y="5302"/>
                  <a:pt x="23797" y="5262"/>
                </a:cubicBezTo>
                <a:close/>
                <a:moveTo>
                  <a:pt x="20949" y="6126"/>
                </a:moveTo>
                <a:cubicBezTo>
                  <a:pt x="20929" y="6182"/>
                  <a:pt x="20908" y="6238"/>
                  <a:pt x="20887" y="6294"/>
                </a:cubicBezTo>
                <a:cubicBezTo>
                  <a:pt x="20874" y="6259"/>
                  <a:pt x="20862" y="6225"/>
                  <a:pt x="20848" y="6190"/>
                </a:cubicBezTo>
                <a:cubicBezTo>
                  <a:pt x="20881" y="6168"/>
                  <a:pt x="20915" y="6147"/>
                  <a:pt x="20949" y="6126"/>
                </a:cubicBezTo>
                <a:close/>
                <a:moveTo>
                  <a:pt x="26685" y="6238"/>
                </a:moveTo>
                <a:cubicBezTo>
                  <a:pt x="26707" y="6279"/>
                  <a:pt x="26728" y="6321"/>
                  <a:pt x="26749" y="6362"/>
                </a:cubicBezTo>
                <a:cubicBezTo>
                  <a:pt x="26715" y="6336"/>
                  <a:pt x="26682" y="6310"/>
                  <a:pt x="26647" y="6285"/>
                </a:cubicBezTo>
                <a:cubicBezTo>
                  <a:pt x="26660" y="6269"/>
                  <a:pt x="26672" y="6254"/>
                  <a:pt x="26685" y="6238"/>
                </a:cubicBezTo>
                <a:close/>
                <a:moveTo>
                  <a:pt x="24329" y="5832"/>
                </a:moveTo>
                <a:lnTo>
                  <a:pt x="24329" y="5832"/>
                </a:lnTo>
                <a:cubicBezTo>
                  <a:pt x="24325" y="5839"/>
                  <a:pt x="24320" y="5847"/>
                  <a:pt x="24316" y="5855"/>
                </a:cubicBezTo>
                <a:cubicBezTo>
                  <a:pt x="24208" y="6052"/>
                  <a:pt x="24107" y="6249"/>
                  <a:pt x="24010" y="6450"/>
                </a:cubicBezTo>
                <a:cubicBezTo>
                  <a:pt x="23997" y="6418"/>
                  <a:pt x="23983" y="6385"/>
                  <a:pt x="23969" y="6352"/>
                </a:cubicBezTo>
                <a:cubicBezTo>
                  <a:pt x="23992" y="6318"/>
                  <a:pt x="24014" y="6285"/>
                  <a:pt x="24037" y="6251"/>
                </a:cubicBezTo>
                <a:cubicBezTo>
                  <a:pt x="24107" y="6147"/>
                  <a:pt x="24177" y="6044"/>
                  <a:pt x="24250" y="5943"/>
                </a:cubicBezTo>
                <a:cubicBezTo>
                  <a:pt x="24276" y="5906"/>
                  <a:pt x="24303" y="5868"/>
                  <a:pt x="24329" y="5832"/>
                </a:cubicBezTo>
                <a:close/>
                <a:moveTo>
                  <a:pt x="21351" y="5904"/>
                </a:moveTo>
                <a:lnTo>
                  <a:pt x="21351" y="5904"/>
                </a:lnTo>
                <a:cubicBezTo>
                  <a:pt x="21312" y="5987"/>
                  <a:pt x="21274" y="6071"/>
                  <a:pt x="21237" y="6156"/>
                </a:cubicBezTo>
                <a:cubicBezTo>
                  <a:pt x="21158" y="6332"/>
                  <a:pt x="21084" y="6511"/>
                  <a:pt x="21013" y="6691"/>
                </a:cubicBezTo>
                <a:cubicBezTo>
                  <a:pt x="20999" y="6639"/>
                  <a:pt x="20985" y="6587"/>
                  <a:pt x="20969" y="6537"/>
                </a:cubicBezTo>
                <a:cubicBezTo>
                  <a:pt x="21028" y="6356"/>
                  <a:pt x="21089" y="6179"/>
                  <a:pt x="21160" y="6003"/>
                </a:cubicBezTo>
                <a:cubicBezTo>
                  <a:pt x="21166" y="6000"/>
                  <a:pt x="21172" y="5996"/>
                  <a:pt x="21178" y="5993"/>
                </a:cubicBezTo>
                <a:cubicBezTo>
                  <a:pt x="21236" y="5963"/>
                  <a:pt x="21293" y="5933"/>
                  <a:pt x="21351" y="5904"/>
                </a:cubicBezTo>
                <a:close/>
                <a:moveTo>
                  <a:pt x="20648" y="6420"/>
                </a:moveTo>
                <a:cubicBezTo>
                  <a:pt x="20666" y="6501"/>
                  <a:pt x="20684" y="6583"/>
                  <a:pt x="20701" y="6665"/>
                </a:cubicBezTo>
                <a:cubicBezTo>
                  <a:pt x="20708" y="6709"/>
                  <a:pt x="20716" y="6751"/>
                  <a:pt x="20723" y="6795"/>
                </a:cubicBezTo>
                <a:cubicBezTo>
                  <a:pt x="20703" y="6860"/>
                  <a:pt x="20685" y="6926"/>
                  <a:pt x="20666" y="6992"/>
                </a:cubicBezTo>
                <a:cubicBezTo>
                  <a:pt x="20658" y="6918"/>
                  <a:pt x="20653" y="6843"/>
                  <a:pt x="20648" y="6768"/>
                </a:cubicBezTo>
                <a:lnTo>
                  <a:pt x="20648" y="6768"/>
                </a:lnTo>
                <a:lnTo>
                  <a:pt x="20649" y="6780"/>
                </a:lnTo>
                <a:cubicBezTo>
                  <a:pt x="20645" y="6697"/>
                  <a:pt x="20643" y="6613"/>
                  <a:pt x="20645" y="6530"/>
                </a:cubicBezTo>
                <a:cubicBezTo>
                  <a:pt x="20646" y="6493"/>
                  <a:pt x="20647" y="6456"/>
                  <a:pt x="20648" y="6420"/>
                </a:cubicBezTo>
                <a:close/>
                <a:moveTo>
                  <a:pt x="24715" y="5513"/>
                </a:moveTo>
                <a:cubicBezTo>
                  <a:pt x="24774" y="5533"/>
                  <a:pt x="24832" y="5554"/>
                  <a:pt x="24891" y="5576"/>
                </a:cubicBezTo>
                <a:cubicBezTo>
                  <a:pt x="25048" y="5636"/>
                  <a:pt x="25206" y="5697"/>
                  <a:pt x="25361" y="5765"/>
                </a:cubicBezTo>
                <a:cubicBezTo>
                  <a:pt x="25439" y="5800"/>
                  <a:pt x="25518" y="5836"/>
                  <a:pt x="25595" y="5873"/>
                </a:cubicBezTo>
                <a:cubicBezTo>
                  <a:pt x="25672" y="5910"/>
                  <a:pt x="25750" y="5949"/>
                  <a:pt x="25827" y="5988"/>
                </a:cubicBezTo>
                <a:cubicBezTo>
                  <a:pt x="25828" y="5989"/>
                  <a:pt x="25840" y="5995"/>
                  <a:pt x="25851" y="6002"/>
                </a:cubicBezTo>
                <a:cubicBezTo>
                  <a:pt x="25697" y="6064"/>
                  <a:pt x="25544" y="6135"/>
                  <a:pt x="25401" y="6221"/>
                </a:cubicBezTo>
                <a:cubicBezTo>
                  <a:pt x="25283" y="6292"/>
                  <a:pt x="25167" y="6363"/>
                  <a:pt x="25057" y="6444"/>
                </a:cubicBezTo>
                <a:cubicBezTo>
                  <a:pt x="24973" y="6508"/>
                  <a:pt x="24888" y="6569"/>
                  <a:pt x="24807" y="6637"/>
                </a:cubicBezTo>
                <a:cubicBezTo>
                  <a:pt x="24705" y="6696"/>
                  <a:pt x="24601" y="6755"/>
                  <a:pt x="24500" y="6818"/>
                </a:cubicBezTo>
                <a:cubicBezTo>
                  <a:pt x="24402" y="6882"/>
                  <a:pt x="24304" y="6947"/>
                  <a:pt x="24208" y="7015"/>
                </a:cubicBezTo>
                <a:cubicBezTo>
                  <a:pt x="24189" y="6948"/>
                  <a:pt x="24168" y="6882"/>
                  <a:pt x="24145" y="6816"/>
                </a:cubicBezTo>
                <a:cubicBezTo>
                  <a:pt x="24128" y="6766"/>
                  <a:pt x="24111" y="6718"/>
                  <a:pt x="24093" y="6668"/>
                </a:cubicBezTo>
                <a:cubicBezTo>
                  <a:pt x="24120" y="6608"/>
                  <a:pt x="24148" y="6548"/>
                  <a:pt x="24176" y="6488"/>
                </a:cubicBezTo>
                <a:cubicBezTo>
                  <a:pt x="24266" y="6305"/>
                  <a:pt x="24358" y="6122"/>
                  <a:pt x="24459" y="5944"/>
                </a:cubicBezTo>
                <a:cubicBezTo>
                  <a:pt x="24542" y="5799"/>
                  <a:pt x="24627" y="5656"/>
                  <a:pt x="24715" y="5513"/>
                </a:cubicBezTo>
                <a:close/>
                <a:moveTo>
                  <a:pt x="32744" y="867"/>
                </a:moveTo>
                <a:cubicBezTo>
                  <a:pt x="32833" y="867"/>
                  <a:pt x="32923" y="868"/>
                  <a:pt x="33012" y="870"/>
                </a:cubicBezTo>
                <a:cubicBezTo>
                  <a:pt x="33101" y="874"/>
                  <a:pt x="33190" y="877"/>
                  <a:pt x="33279" y="883"/>
                </a:cubicBezTo>
                <a:cubicBezTo>
                  <a:pt x="33412" y="893"/>
                  <a:pt x="33545" y="905"/>
                  <a:pt x="33676" y="920"/>
                </a:cubicBezTo>
                <a:cubicBezTo>
                  <a:pt x="33766" y="930"/>
                  <a:pt x="33856" y="941"/>
                  <a:pt x="33945" y="953"/>
                </a:cubicBezTo>
                <a:cubicBezTo>
                  <a:pt x="34035" y="966"/>
                  <a:pt x="34124" y="980"/>
                  <a:pt x="34213" y="996"/>
                </a:cubicBezTo>
                <a:cubicBezTo>
                  <a:pt x="34301" y="1012"/>
                  <a:pt x="34389" y="1029"/>
                  <a:pt x="34476" y="1049"/>
                </a:cubicBezTo>
                <a:cubicBezTo>
                  <a:pt x="34634" y="1085"/>
                  <a:pt x="34799" y="1126"/>
                  <a:pt x="34961" y="1180"/>
                </a:cubicBezTo>
                <a:cubicBezTo>
                  <a:pt x="34987" y="1188"/>
                  <a:pt x="35013" y="1196"/>
                  <a:pt x="35038" y="1204"/>
                </a:cubicBezTo>
                <a:cubicBezTo>
                  <a:pt x="35182" y="1281"/>
                  <a:pt x="35325" y="1359"/>
                  <a:pt x="35463" y="1445"/>
                </a:cubicBezTo>
                <a:cubicBezTo>
                  <a:pt x="35533" y="1489"/>
                  <a:pt x="35601" y="1534"/>
                  <a:pt x="35669" y="1580"/>
                </a:cubicBezTo>
                <a:cubicBezTo>
                  <a:pt x="35702" y="1603"/>
                  <a:pt x="35733" y="1625"/>
                  <a:pt x="35765" y="1647"/>
                </a:cubicBezTo>
                <a:cubicBezTo>
                  <a:pt x="35899" y="1747"/>
                  <a:pt x="36032" y="1846"/>
                  <a:pt x="36159" y="1954"/>
                </a:cubicBezTo>
                <a:cubicBezTo>
                  <a:pt x="36253" y="2035"/>
                  <a:pt x="36346" y="2117"/>
                  <a:pt x="36437" y="2202"/>
                </a:cubicBezTo>
                <a:cubicBezTo>
                  <a:pt x="36557" y="2316"/>
                  <a:pt x="36678" y="2431"/>
                  <a:pt x="36790" y="2554"/>
                </a:cubicBezTo>
                <a:cubicBezTo>
                  <a:pt x="36847" y="2615"/>
                  <a:pt x="36903" y="2677"/>
                  <a:pt x="36958" y="2740"/>
                </a:cubicBezTo>
                <a:cubicBezTo>
                  <a:pt x="37011" y="2801"/>
                  <a:pt x="37063" y="2862"/>
                  <a:pt x="37115" y="2924"/>
                </a:cubicBezTo>
                <a:cubicBezTo>
                  <a:pt x="37224" y="3060"/>
                  <a:pt x="37331" y="3196"/>
                  <a:pt x="37430" y="3339"/>
                </a:cubicBezTo>
                <a:cubicBezTo>
                  <a:pt x="37504" y="3445"/>
                  <a:pt x="37575" y="3552"/>
                  <a:pt x="37645" y="3660"/>
                </a:cubicBezTo>
                <a:cubicBezTo>
                  <a:pt x="37784" y="3882"/>
                  <a:pt x="37917" y="4108"/>
                  <a:pt x="38039" y="4339"/>
                </a:cubicBezTo>
                <a:cubicBezTo>
                  <a:pt x="38099" y="4455"/>
                  <a:pt x="38161" y="4569"/>
                  <a:pt x="38218" y="4687"/>
                </a:cubicBezTo>
                <a:cubicBezTo>
                  <a:pt x="38233" y="4716"/>
                  <a:pt x="38247" y="4746"/>
                  <a:pt x="38261" y="4776"/>
                </a:cubicBezTo>
                <a:cubicBezTo>
                  <a:pt x="38272" y="4838"/>
                  <a:pt x="38280" y="4900"/>
                  <a:pt x="38288" y="4963"/>
                </a:cubicBezTo>
                <a:cubicBezTo>
                  <a:pt x="38299" y="5042"/>
                  <a:pt x="38306" y="5123"/>
                  <a:pt x="38312" y="5203"/>
                </a:cubicBezTo>
                <a:lnTo>
                  <a:pt x="38312" y="5204"/>
                </a:lnTo>
                <a:cubicBezTo>
                  <a:pt x="38312" y="5206"/>
                  <a:pt x="38312" y="5210"/>
                  <a:pt x="38312" y="5213"/>
                </a:cubicBezTo>
                <a:cubicBezTo>
                  <a:pt x="38317" y="5331"/>
                  <a:pt x="38324" y="5457"/>
                  <a:pt x="38321" y="5582"/>
                </a:cubicBezTo>
                <a:cubicBezTo>
                  <a:pt x="38320" y="5665"/>
                  <a:pt x="38317" y="5747"/>
                  <a:pt x="38313" y="5830"/>
                </a:cubicBezTo>
                <a:cubicBezTo>
                  <a:pt x="38301" y="6000"/>
                  <a:pt x="38287" y="6169"/>
                  <a:pt x="38263" y="6338"/>
                </a:cubicBezTo>
                <a:cubicBezTo>
                  <a:pt x="38245" y="6463"/>
                  <a:pt x="38224" y="6586"/>
                  <a:pt x="38202" y="6710"/>
                </a:cubicBezTo>
                <a:cubicBezTo>
                  <a:pt x="38180" y="6815"/>
                  <a:pt x="38159" y="6921"/>
                  <a:pt x="38135" y="7027"/>
                </a:cubicBezTo>
                <a:cubicBezTo>
                  <a:pt x="38128" y="7018"/>
                  <a:pt x="38121" y="7010"/>
                  <a:pt x="38114" y="7001"/>
                </a:cubicBezTo>
                <a:cubicBezTo>
                  <a:pt x="37975" y="6832"/>
                  <a:pt x="37837" y="6664"/>
                  <a:pt x="37687" y="6505"/>
                </a:cubicBezTo>
                <a:cubicBezTo>
                  <a:pt x="37539" y="6347"/>
                  <a:pt x="37388" y="6191"/>
                  <a:pt x="37229" y="6044"/>
                </a:cubicBezTo>
                <a:cubicBezTo>
                  <a:pt x="37075" y="5900"/>
                  <a:pt x="36917" y="5759"/>
                  <a:pt x="36754" y="5626"/>
                </a:cubicBezTo>
                <a:lnTo>
                  <a:pt x="36735" y="5570"/>
                </a:lnTo>
                <a:cubicBezTo>
                  <a:pt x="36709" y="5483"/>
                  <a:pt x="36678" y="5395"/>
                  <a:pt x="36646" y="5309"/>
                </a:cubicBezTo>
                <a:cubicBezTo>
                  <a:pt x="36604" y="5194"/>
                  <a:pt x="36560" y="5077"/>
                  <a:pt x="36510" y="4964"/>
                </a:cubicBezTo>
                <a:cubicBezTo>
                  <a:pt x="36427" y="4774"/>
                  <a:pt x="36341" y="4584"/>
                  <a:pt x="36238" y="4404"/>
                </a:cubicBezTo>
                <a:cubicBezTo>
                  <a:pt x="36102" y="4166"/>
                  <a:pt x="35955" y="3933"/>
                  <a:pt x="35787" y="3715"/>
                </a:cubicBezTo>
                <a:cubicBezTo>
                  <a:pt x="35728" y="3640"/>
                  <a:pt x="35672" y="3563"/>
                  <a:pt x="35608" y="3491"/>
                </a:cubicBezTo>
                <a:cubicBezTo>
                  <a:pt x="35518" y="3389"/>
                  <a:pt x="35429" y="3285"/>
                  <a:pt x="35333" y="3187"/>
                </a:cubicBezTo>
                <a:cubicBezTo>
                  <a:pt x="35173" y="3023"/>
                  <a:pt x="35009" y="2861"/>
                  <a:pt x="34834" y="2711"/>
                </a:cubicBezTo>
                <a:cubicBezTo>
                  <a:pt x="34660" y="2562"/>
                  <a:pt x="34481" y="2418"/>
                  <a:pt x="34291" y="2286"/>
                </a:cubicBezTo>
                <a:cubicBezTo>
                  <a:pt x="34027" y="2103"/>
                  <a:pt x="33757" y="1929"/>
                  <a:pt x="33475" y="1774"/>
                </a:cubicBezTo>
                <a:cubicBezTo>
                  <a:pt x="33277" y="1665"/>
                  <a:pt x="33076" y="1558"/>
                  <a:pt x="32870" y="1463"/>
                </a:cubicBezTo>
                <a:cubicBezTo>
                  <a:pt x="32756" y="1409"/>
                  <a:pt x="32642" y="1356"/>
                  <a:pt x="32526" y="1309"/>
                </a:cubicBezTo>
                <a:cubicBezTo>
                  <a:pt x="32408" y="1262"/>
                  <a:pt x="32292" y="1215"/>
                  <a:pt x="32173" y="1170"/>
                </a:cubicBezTo>
                <a:cubicBezTo>
                  <a:pt x="31972" y="1094"/>
                  <a:pt x="31767" y="1027"/>
                  <a:pt x="31561" y="968"/>
                </a:cubicBezTo>
                <a:cubicBezTo>
                  <a:pt x="31616" y="959"/>
                  <a:pt x="31672" y="951"/>
                  <a:pt x="31727" y="943"/>
                </a:cubicBezTo>
                <a:cubicBezTo>
                  <a:pt x="31812" y="929"/>
                  <a:pt x="31898" y="919"/>
                  <a:pt x="31983" y="909"/>
                </a:cubicBezTo>
                <a:cubicBezTo>
                  <a:pt x="32065" y="900"/>
                  <a:pt x="32148" y="893"/>
                  <a:pt x="32232" y="886"/>
                </a:cubicBezTo>
                <a:lnTo>
                  <a:pt x="32232" y="887"/>
                </a:lnTo>
                <a:cubicBezTo>
                  <a:pt x="32396" y="876"/>
                  <a:pt x="32560" y="867"/>
                  <a:pt x="32724" y="867"/>
                </a:cubicBezTo>
                <a:close/>
                <a:moveTo>
                  <a:pt x="38470" y="5232"/>
                </a:moveTo>
                <a:lnTo>
                  <a:pt x="38470" y="5232"/>
                </a:lnTo>
                <a:cubicBezTo>
                  <a:pt x="38527" y="5365"/>
                  <a:pt x="38583" y="5500"/>
                  <a:pt x="38636" y="5635"/>
                </a:cubicBezTo>
                <a:cubicBezTo>
                  <a:pt x="38715" y="5839"/>
                  <a:pt x="38790" y="6044"/>
                  <a:pt x="38860" y="6251"/>
                </a:cubicBezTo>
                <a:cubicBezTo>
                  <a:pt x="38940" y="6500"/>
                  <a:pt x="39015" y="6750"/>
                  <a:pt x="39078" y="7004"/>
                </a:cubicBezTo>
                <a:cubicBezTo>
                  <a:pt x="39081" y="7016"/>
                  <a:pt x="39084" y="7026"/>
                  <a:pt x="39086" y="7038"/>
                </a:cubicBezTo>
                <a:cubicBezTo>
                  <a:pt x="39033" y="7034"/>
                  <a:pt x="38979" y="7033"/>
                  <a:pt x="38928" y="7033"/>
                </a:cubicBezTo>
                <a:cubicBezTo>
                  <a:pt x="38723" y="7033"/>
                  <a:pt x="38518" y="7038"/>
                  <a:pt x="38315" y="7056"/>
                </a:cubicBezTo>
                <a:cubicBezTo>
                  <a:pt x="38357" y="6869"/>
                  <a:pt x="38392" y="6680"/>
                  <a:pt x="38417" y="6490"/>
                </a:cubicBezTo>
                <a:cubicBezTo>
                  <a:pt x="38445" y="6273"/>
                  <a:pt x="38470" y="6056"/>
                  <a:pt x="38477" y="5838"/>
                </a:cubicBezTo>
                <a:cubicBezTo>
                  <a:pt x="38482" y="5636"/>
                  <a:pt x="38486" y="5434"/>
                  <a:pt x="38470" y="5232"/>
                </a:cubicBezTo>
                <a:close/>
                <a:moveTo>
                  <a:pt x="22589" y="5423"/>
                </a:moveTo>
                <a:lnTo>
                  <a:pt x="22589" y="5423"/>
                </a:lnTo>
                <a:cubicBezTo>
                  <a:pt x="22518" y="5534"/>
                  <a:pt x="22449" y="5647"/>
                  <a:pt x="22385" y="5763"/>
                </a:cubicBezTo>
                <a:cubicBezTo>
                  <a:pt x="22299" y="5914"/>
                  <a:pt x="22216" y="6068"/>
                  <a:pt x="22138" y="6224"/>
                </a:cubicBezTo>
                <a:cubicBezTo>
                  <a:pt x="22100" y="6262"/>
                  <a:pt x="22061" y="6302"/>
                  <a:pt x="22024" y="6343"/>
                </a:cubicBezTo>
                <a:cubicBezTo>
                  <a:pt x="21967" y="6407"/>
                  <a:pt x="21910" y="6470"/>
                  <a:pt x="21855" y="6537"/>
                </a:cubicBezTo>
                <a:cubicBezTo>
                  <a:pt x="21777" y="6632"/>
                  <a:pt x="21698" y="6728"/>
                  <a:pt x="21627" y="6831"/>
                </a:cubicBezTo>
                <a:cubicBezTo>
                  <a:pt x="21559" y="6929"/>
                  <a:pt x="21493" y="7030"/>
                  <a:pt x="21431" y="7133"/>
                </a:cubicBezTo>
                <a:lnTo>
                  <a:pt x="21365" y="7133"/>
                </a:lnTo>
                <a:cubicBezTo>
                  <a:pt x="21281" y="7133"/>
                  <a:pt x="21196" y="7134"/>
                  <a:pt x="21112" y="7137"/>
                </a:cubicBezTo>
                <a:cubicBezTo>
                  <a:pt x="21108" y="7138"/>
                  <a:pt x="21103" y="7138"/>
                  <a:pt x="21099" y="7138"/>
                </a:cubicBezTo>
                <a:cubicBezTo>
                  <a:pt x="21097" y="7124"/>
                  <a:pt x="21095" y="7111"/>
                  <a:pt x="21094" y="7096"/>
                </a:cubicBezTo>
                <a:cubicBezTo>
                  <a:pt x="21088" y="7060"/>
                  <a:pt x="21082" y="7024"/>
                  <a:pt x="21076" y="6987"/>
                </a:cubicBezTo>
                <a:cubicBezTo>
                  <a:pt x="21096" y="6929"/>
                  <a:pt x="21118" y="6870"/>
                  <a:pt x="21140" y="6813"/>
                </a:cubicBezTo>
                <a:cubicBezTo>
                  <a:pt x="21171" y="6728"/>
                  <a:pt x="21203" y="6646"/>
                  <a:pt x="21237" y="6564"/>
                </a:cubicBezTo>
                <a:cubicBezTo>
                  <a:pt x="21300" y="6414"/>
                  <a:pt x="21367" y="6265"/>
                  <a:pt x="21437" y="6117"/>
                </a:cubicBezTo>
                <a:cubicBezTo>
                  <a:pt x="21490" y="6008"/>
                  <a:pt x="21544" y="5898"/>
                  <a:pt x="21600" y="5788"/>
                </a:cubicBezTo>
                <a:cubicBezTo>
                  <a:pt x="21612" y="5784"/>
                  <a:pt x="21624" y="5778"/>
                  <a:pt x="21636" y="5773"/>
                </a:cubicBezTo>
                <a:cubicBezTo>
                  <a:pt x="21755" y="5724"/>
                  <a:pt x="21874" y="5676"/>
                  <a:pt x="21994" y="5630"/>
                </a:cubicBezTo>
                <a:cubicBezTo>
                  <a:pt x="22192" y="5557"/>
                  <a:pt x="22389" y="5488"/>
                  <a:pt x="22589" y="5423"/>
                </a:cubicBezTo>
                <a:close/>
                <a:moveTo>
                  <a:pt x="21859" y="6810"/>
                </a:moveTo>
                <a:lnTo>
                  <a:pt x="21859" y="6810"/>
                </a:lnTo>
                <a:cubicBezTo>
                  <a:pt x="21830" y="6877"/>
                  <a:pt x="21803" y="6944"/>
                  <a:pt x="21775" y="7011"/>
                </a:cubicBezTo>
                <a:cubicBezTo>
                  <a:pt x="21757" y="7056"/>
                  <a:pt x="21738" y="7102"/>
                  <a:pt x="21720" y="7148"/>
                </a:cubicBezTo>
                <a:cubicBezTo>
                  <a:pt x="21690" y="7145"/>
                  <a:pt x="21658" y="7143"/>
                  <a:pt x="21627" y="7142"/>
                </a:cubicBezTo>
                <a:cubicBezTo>
                  <a:pt x="21694" y="7039"/>
                  <a:pt x="21761" y="6937"/>
                  <a:pt x="21836" y="6842"/>
                </a:cubicBezTo>
                <a:cubicBezTo>
                  <a:pt x="21843" y="6831"/>
                  <a:pt x="21851" y="6821"/>
                  <a:pt x="21859" y="6810"/>
                </a:cubicBezTo>
                <a:close/>
                <a:moveTo>
                  <a:pt x="24287" y="7169"/>
                </a:moveTo>
                <a:lnTo>
                  <a:pt x="24287" y="7169"/>
                </a:lnTo>
                <a:cubicBezTo>
                  <a:pt x="24279" y="7180"/>
                  <a:pt x="24271" y="7190"/>
                  <a:pt x="24261" y="7201"/>
                </a:cubicBezTo>
                <a:cubicBezTo>
                  <a:pt x="24261" y="7197"/>
                  <a:pt x="24260" y="7194"/>
                  <a:pt x="24259" y="7190"/>
                </a:cubicBezTo>
                <a:cubicBezTo>
                  <a:pt x="24268" y="7183"/>
                  <a:pt x="24277" y="7176"/>
                  <a:pt x="24287" y="7169"/>
                </a:cubicBezTo>
                <a:close/>
                <a:moveTo>
                  <a:pt x="36843" y="5929"/>
                </a:moveTo>
                <a:lnTo>
                  <a:pt x="36843" y="5929"/>
                </a:lnTo>
                <a:cubicBezTo>
                  <a:pt x="36937" y="6014"/>
                  <a:pt x="37031" y="6099"/>
                  <a:pt x="37123" y="6184"/>
                </a:cubicBezTo>
                <a:cubicBezTo>
                  <a:pt x="37275" y="6330"/>
                  <a:pt x="37425" y="6479"/>
                  <a:pt x="37567" y="6634"/>
                </a:cubicBezTo>
                <a:cubicBezTo>
                  <a:pt x="37683" y="6760"/>
                  <a:pt x="37796" y="6888"/>
                  <a:pt x="37907" y="7018"/>
                </a:cubicBezTo>
                <a:cubicBezTo>
                  <a:pt x="37924" y="7038"/>
                  <a:pt x="37947" y="7067"/>
                  <a:pt x="37970" y="7096"/>
                </a:cubicBezTo>
                <a:cubicBezTo>
                  <a:pt x="37950" y="7098"/>
                  <a:pt x="37930" y="7101"/>
                  <a:pt x="37910" y="7105"/>
                </a:cubicBezTo>
                <a:cubicBezTo>
                  <a:pt x="37785" y="7126"/>
                  <a:pt x="37661" y="7149"/>
                  <a:pt x="37538" y="7174"/>
                </a:cubicBezTo>
                <a:cubicBezTo>
                  <a:pt x="37368" y="7210"/>
                  <a:pt x="37199" y="7255"/>
                  <a:pt x="37034" y="7307"/>
                </a:cubicBezTo>
                <a:cubicBezTo>
                  <a:pt x="37032" y="7218"/>
                  <a:pt x="37029" y="7129"/>
                  <a:pt x="37024" y="7040"/>
                </a:cubicBezTo>
                <a:cubicBezTo>
                  <a:pt x="37016" y="6908"/>
                  <a:pt x="37004" y="6776"/>
                  <a:pt x="36986" y="6644"/>
                </a:cubicBezTo>
                <a:cubicBezTo>
                  <a:pt x="36972" y="6554"/>
                  <a:pt x="36959" y="6464"/>
                  <a:pt x="36942" y="6373"/>
                </a:cubicBezTo>
                <a:cubicBezTo>
                  <a:pt x="36915" y="6239"/>
                  <a:pt x="36889" y="6104"/>
                  <a:pt x="36853" y="5971"/>
                </a:cubicBezTo>
                <a:lnTo>
                  <a:pt x="36853" y="5970"/>
                </a:lnTo>
                <a:cubicBezTo>
                  <a:pt x="36850" y="5957"/>
                  <a:pt x="36846" y="5943"/>
                  <a:pt x="36843" y="5929"/>
                </a:cubicBezTo>
                <a:close/>
                <a:moveTo>
                  <a:pt x="23999" y="6882"/>
                </a:moveTo>
                <a:cubicBezTo>
                  <a:pt x="24023" y="6959"/>
                  <a:pt x="24049" y="7038"/>
                  <a:pt x="24071" y="7115"/>
                </a:cubicBezTo>
                <a:cubicBezTo>
                  <a:pt x="24014" y="7159"/>
                  <a:pt x="23959" y="7203"/>
                  <a:pt x="23906" y="7249"/>
                </a:cubicBezTo>
                <a:cubicBezTo>
                  <a:pt x="23878" y="7272"/>
                  <a:pt x="23851" y="7295"/>
                  <a:pt x="23824" y="7318"/>
                </a:cubicBezTo>
                <a:cubicBezTo>
                  <a:pt x="23858" y="7227"/>
                  <a:pt x="23893" y="7135"/>
                  <a:pt x="23930" y="7045"/>
                </a:cubicBezTo>
                <a:lnTo>
                  <a:pt x="23931" y="7045"/>
                </a:lnTo>
                <a:cubicBezTo>
                  <a:pt x="23953" y="6990"/>
                  <a:pt x="23976" y="6936"/>
                  <a:pt x="23999" y="6882"/>
                </a:cubicBezTo>
                <a:close/>
                <a:moveTo>
                  <a:pt x="20472" y="6464"/>
                </a:moveTo>
                <a:lnTo>
                  <a:pt x="20472" y="6464"/>
                </a:lnTo>
                <a:cubicBezTo>
                  <a:pt x="20468" y="6527"/>
                  <a:pt x="20467" y="6593"/>
                  <a:pt x="20468" y="6654"/>
                </a:cubicBezTo>
                <a:cubicBezTo>
                  <a:pt x="20469" y="6743"/>
                  <a:pt x="20469" y="6832"/>
                  <a:pt x="20477" y="6920"/>
                </a:cubicBezTo>
                <a:cubicBezTo>
                  <a:pt x="20482" y="7005"/>
                  <a:pt x="20491" y="7090"/>
                  <a:pt x="20505" y="7173"/>
                </a:cubicBezTo>
                <a:cubicBezTo>
                  <a:pt x="20506" y="7181"/>
                  <a:pt x="20507" y="7188"/>
                  <a:pt x="20508" y="7195"/>
                </a:cubicBezTo>
                <a:cubicBezTo>
                  <a:pt x="20451" y="7203"/>
                  <a:pt x="20393" y="7212"/>
                  <a:pt x="20335" y="7223"/>
                </a:cubicBezTo>
                <a:cubicBezTo>
                  <a:pt x="20120" y="7262"/>
                  <a:pt x="19907" y="7305"/>
                  <a:pt x="19695" y="7360"/>
                </a:cubicBezTo>
                <a:cubicBezTo>
                  <a:pt x="19634" y="7376"/>
                  <a:pt x="19572" y="7391"/>
                  <a:pt x="19509" y="7409"/>
                </a:cubicBezTo>
                <a:cubicBezTo>
                  <a:pt x="19524" y="7390"/>
                  <a:pt x="19541" y="7372"/>
                  <a:pt x="19556" y="7352"/>
                </a:cubicBezTo>
                <a:cubicBezTo>
                  <a:pt x="19656" y="7236"/>
                  <a:pt x="19765" y="7113"/>
                  <a:pt x="19880" y="6996"/>
                </a:cubicBezTo>
                <a:cubicBezTo>
                  <a:pt x="19961" y="6915"/>
                  <a:pt x="20043" y="6835"/>
                  <a:pt x="20127" y="6756"/>
                </a:cubicBezTo>
                <a:cubicBezTo>
                  <a:pt x="20215" y="6678"/>
                  <a:pt x="20304" y="6598"/>
                  <a:pt x="20395" y="6524"/>
                </a:cubicBezTo>
                <a:cubicBezTo>
                  <a:pt x="20420" y="6504"/>
                  <a:pt x="20446" y="6484"/>
                  <a:pt x="20472" y="6464"/>
                </a:cubicBezTo>
                <a:close/>
                <a:moveTo>
                  <a:pt x="23332" y="5503"/>
                </a:moveTo>
                <a:cubicBezTo>
                  <a:pt x="23341" y="5517"/>
                  <a:pt x="23350" y="5532"/>
                  <a:pt x="23359" y="5547"/>
                </a:cubicBezTo>
                <a:cubicBezTo>
                  <a:pt x="23425" y="5654"/>
                  <a:pt x="23498" y="5772"/>
                  <a:pt x="23563" y="5893"/>
                </a:cubicBezTo>
                <a:cubicBezTo>
                  <a:pt x="23627" y="6014"/>
                  <a:pt x="23689" y="6135"/>
                  <a:pt x="23749" y="6258"/>
                </a:cubicBezTo>
                <a:cubicBezTo>
                  <a:pt x="23749" y="6259"/>
                  <a:pt x="23749" y="6261"/>
                  <a:pt x="23750" y="6262"/>
                </a:cubicBezTo>
                <a:cubicBezTo>
                  <a:pt x="23759" y="6281"/>
                  <a:pt x="23769" y="6305"/>
                  <a:pt x="23780" y="6329"/>
                </a:cubicBezTo>
                <a:cubicBezTo>
                  <a:pt x="23750" y="6374"/>
                  <a:pt x="23720" y="6420"/>
                  <a:pt x="23690" y="6466"/>
                </a:cubicBezTo>
                <a:cubicBezTo>
                  <a:pt x="23567" y="6656"/>
                  <a:pt x="23448" y="6848"/>
                  <a:pt x="23337" y="7044"/>
                </a:cubicBezTo>
                <a:cubicBezTo>
                  <a:pt x="23261" y="7176"/>
                  <a:pt x="23187" y="7309"/>
                  <a:pt x="23116" y="7444"/>
                </a:cubicBezTo>
                <a:cubicBezTo>
                  <a:pt x="23016" y="7412"/>
                  <a:pt x="22916" y="7380"/>
                  <a:pt x="22815" y="7353"/>
                </a:cubicBezTo>
                <a:cubicBezTo>
                  <a:pt x="22687" y="7317"/>
                  <a:pt x="22558" y="7285"/>
                  <a:pt x="22427" y="7255"/>
                </a:cubicBezTo>
                <a:cubicBezTo>
                  <a:pt x="22340" y="7234"/>
                  <a:pt x="22245" y="7216"/>
                  <a:pt x="22156" y="7202"/>
                </a:cubicBezTo>
                <a:cubicBezTo>
                  <a:pt x="22066" y="7188"/>
                  <a:pt x="21977" y="7174"/>
                  <a:pt x="21888" y="7164"/>
                </a:cubicBezTo>
                <a:cubicBezTo>
                  <a:pt x="21900" y="7135"/>
                  <a:pt x="21911" y="7106"/>
                  <a:pt x="21923" y="7078"/>
                </a:cubicBezTo>
                <a:cubicBezTo>
                  <a:pt x="22004" y="6884"/>
                  <a:pt x="22088" y="6693"/>
                  <a:pt x="22177" y="6503"/>
                </a:cubicBezTo>
                <a:cubicBezTo>
                  <a:pt x="22198" y="6460"/>
                  <a:pt x="22224" y="6408"/>
                  <a:pt x="22250" y="6356"/>
                </a:cubicBezTo>
                <a:cubicBezTo>
                  <a:pt x="22299" y="6305"/>
                  <a:pt x="22349" y="6253"/>
                  <a:pt x="22401" y="6203"/>
                </a:cubicBezTo>
                <a:cubicBezTo>
                  <a:pt x="22429" y="6176"/>
                  <a:pt x="22456" y="6150"/>
                  <a:pt x="22484" y="6124"/>
                </a:cubicBezTo>
                <a:cubicBezTo>
                  <a:pt x="22573" y="6045"/>
                  <a:pt x="22662" y="5966"/>
                  <a:pt x="22755" y="5893"/>
                </a:cubicBezTo>
                <a:cubicBezTo>
                  <a:pt x="22817" y="5845"/>
                  <a:pt x="22878" y="5798"/>
                  <a:pt x="22941" y="5753"/>
                </a:cubicBezTo>
                <a:cubicBezTo>
                  <a:pt x="23036" y="5687"/>
                  <a:pt x="23132" y="5621"/>
                  <a:pt x="23231" y="5561"/>
                </a:cubicBezTo>
                <a:lnTo>
                  <a:pt x="23231" y="5562"/>
                </a:lnTo>
                <a:cubicBezTo>
                  <a:pt x="23265" y="5542"/>
                  <a:pt x="23298" y="5522"/>
                  <a:pt x="23332" y="5503"/>
                </a:cubicBezTo>
                <a:close/>
                <a:moveTo>
                  <a:pt x="20784" y="7337"/>
                </a:moveTo>
                <a:cubicBezTo>
                  <a:pt x="20770" y="7383"/>
                  <a:pt x="20755" y="7430"/>
                  <a:pt x="20742" y="7477"/>
                </a:cubicBezTo>
                <a:cubicBezTo>
                  <a:pt x="20738" y="7457"/>
                  <a:pt x="20733" y="7436"/>
                  <a:pt x="20729" y="7417"/>
                </a:cubicBezTo>
                <a:cubicBezTo>
                  <a:pt x="20735" y="7391"/>
                  <a:pt x="20740" y="7366"/>
                  <a:pt x="20746" y="7342"/>
                </a:cubicBezTo>
                <a:cubicBezTo>
                  <a:pt x="20759" y="7339"/>
                  <a:pt x="20772" y="7338"/>
                  <a:pt x="20784" y="7337"/>
                </a:cubicBezTo>
                <a:close/>
                <a:moveTo>
                  <a:pt x="20963" y="7324"/>
                </a:moveTo>
                <a:cubicBezTo>
                  <a:pt x="20966" y="7344"/>
                  <a:pt x="20967" y="7363"/>
                  <a:pt x="20968" y="7383"/>
                </a:cubicBezTo>
                <a:cubicBezTo>
                  <a:pt x="20968" y="7381"/>
                  <a:pt x="20968" y="7378"/>
                  <a:pt x="20968" y="7376"/>
                </a:cubicBezTo>
                <a:cubicBezTo>
                  <a:pt x="20970" y="7417"/>
                  <a:pt x="20974" y="7457"/>
                  <a:pt x="20975" y="7496"/>
                </a:cubicBezTo>
                <a:cubicBezTo>
                  <a:pt x="20971" y="7442"/>
                  <a:pt x="20967" y="7388"/>
                  <a:pt x="20961" y="7332"/>
                </a:cubicBezTo>
                <a:cubicBezTo>
                  <a:pt x="20962" y="7330"/>
                  <a:pt x="20962" y="7328"/>
                  <a:pt x="20963" y="7324"/>
                </a:cubicBezTo>
                <a:close/>
                <a:moveTo>
                  <a:pt x="23862" y="6516"/>
                </a:moveTo>
                <a:cubicBezTo>
                  <a:pt x="23877" y="6553"/>
                  <a:pt x="23892" y="6590"/>
                  <a:pt x="23907" y="6628"/>
                </a:cubicBezTo>
                <a:cubicBezTo>
                  <a:pt x="23909" y="6635"/>
                  <a:pt x="23913" y="6643"/>
                  <a:pt x="23915" y="6651"/>
                </a:cubicBezTo>
                <a:cubicBezTo>
                  <a:pt x="23849" y="6795"/>
                  <a:pt x="23787" y="6942"/>
                  <a:pt x="23728" y="7089"/>
                </a:cubicBezTo>
                <a:cubicBezTo>
                  <a:pt x="23665" y="7248"/>
                  <a:pt x="23604" y="7409"/>
                  <a:pt x="23548" y="7570"/>
                </a:cubicBezTo>
                <a:cubicBezTo>
                  <a:pt x="23541" y="7577"/>
                  <a:pt x="23533" y="7584"/>
                  <a:pt x="23526" y="7591"/>
                </a:cubicBezTo>
                <a:cubicBezTo>
                  <a:pt x="23497" y="7579"/>
                  <a:pt x="23468" y="7568"/>
                  <a:pt x="23439" y="7556"/>
                </a:cubicBezTo>
                <a:cubicBezTo>
                  <a:pt x="23386" y="7536"/>
                  <a:pt x="23332" y="7516"/>
                  <a:pt x="23277" y="7497"/>
                </a:cubicBezTo>
                <a:cubicBezTo>
                  <a:pt x="23301" y="7452"/>
                  <a:pt x="23325" y="7409"/>
                  <a:pt x="23349" y="7365"/>
                </a:cubicBezTo>
                <a:cubicBezTo>
                  <a:pt x="23415" y="7249"/>
                  <a:pt x="23479" y="7133"/>
                  <a:pt x="23549" y="7018"/>
                </a:cubicBezTo>
                <a:cubicBezTo>
                  <a:pt x="23617" y="6905"/>
                  <a:pt x="23685" y="6793"/>
                  <a:pt x="23754" y="6682"/>
                </a:cubicBezTo>
                <a:lnTo>
                  <a:pt x="23757" y="6680"/>
                </a:lnTo>
                <a:cubicBezTo>
                  <a:pt x="23757" y="6679"/>
                  <a:pt x="23758" y="6678"/>
                  <a:pt x="23758" y="6678"/>
                </a:cubicBezTo>
                <a:lnTo>
                  <a:pt x="23757" y="6678"/>
                </a:lnTo>
                <a:cubicBezTo>
                  <a:pt x="23791" y="6624"/>
                  <a:pt x="23826" y="6570"/>
                  <a:pt x="23862" y="6516"/>
                </a:cubicBezTo>
                <a:close/>
                <a:moveTo>
                  <a:pt x="20366" y="5639"/>
                </a:moveTo>
                <a:cubicBezTo>
                  <a:pt x="20378" y="5657"/>
                  <a:pt x="20389" y="5675"/>
                  <a:pt x="20401" y="5692"/>
                </a:cubicBezTo>
                <a:cubicBezTo>
                  <a:pt x="20437" y="5748"/>
                  <a:pt x="20471" y="5807"/>
                  <a:pt x="20506" y="5867"/>
                </a:cubicBezTo>
                <a:cubicBezTo>
                  <a:pt x="20516" y="5900"/>
                  <a:pt x="20526" y="5935"/>
                  <a:pt x="20536" y="5970"/>
                </a:cubicBezTo>
                <a:cubicBezTo>
                  <a:pt x="20531" y="5988"/>
                  <a:pt x="20528" y="6007"/>
                  <a:pt x="20524" y="6024"/>
                </a:cubicBezTo>
                <a:cubicBezTo>
                  <a:pt x="20512" y="6089"/>
                  <a:pt x="20502" y="6153"/>
                  <a:pt x="20496" y="6218"/>
                </a:cubicBezTo>
                <a:cubicBezTo>
                  <a:pt x="20425" y="6270"/>
                  <a:pt x="20356" y="6322"/>
                  <a:pt x="20290" y="6378"/>
                </a:cubicBezTo>
                <a:cubicBezTo>
                  <a:pt x="20199" y="6456"/>
                  <a:pt x="20110" y="6534"/>
                  <a:pt x="20022" y="6615"/>
                </a:cubicBezTo>
                <a:cubicBezTo>
                  <a:pt x="19873" y="6753"/>
                  <a:pt x="19730" y="6900"/>
                  <a:pt x="19599" y="7055"/>
                </a:cubicBezTo>
                <a:cubicBezTo>
                  <a:pt x="19480" y="7195"/>
                  <a:pt x="19365" y="7337"/>
                  <a:pt x="19254" y="7484"/>
                </a:cubicBezTo>
                <a:cubicBezTo>
                  <a:pt x="19198" y="7501"/>
                  <a:pt x="19140" y="7521"/>
                  <a:pt x="19083" y="7541"/>
                </a:cubicBezTo>
                <a:cubicBezTo>
                  <a:pt x="19043" y="7555"/>
                  <a:pt x="19002" y="7570"/>
                  <a:pt x="18962" y="7585"/>
                </a:cubicBezTo>
                <a:cubicBezTo>
                  <a:pt x="18866" y="7621"/>
                  <a:pt x="18771" y="7659"/>
                  <a:pt x="18677" y="7700"/>
                </a:cubicBezTo>
                <a:cubicBezTo>
                  <a:pt x="18726" y="7604"/>
                  <a:pt x="18777" y="7508"/>
                  <a:pt x="18831" y="7414"/>
                </a:cubicBezTo>
                <a:cubicBezTo>
                  <a:pt x="18900" y="7292"/>
                  <a:pt x="18969" y="7169"/>
                  <a:pt x="19043" y="7049"/>
                </a:cubicBezTo>
                <a:cubicBezTo>
                  <a:pt x="19090" y="6970"/>
                  <a:pt x="19140" y="6891"/>
                  <a:pt x="19191" y="6813"/>
                </a:cubicBezTo>
                <a:cubicBezTo>
                  <a:pt x="19308" y="6631"/>
                  <a:pt x="19435" y="6441"/>
                  <a:pt x="19573" y="6259"/>
                </a:cubicBezTo>
                <a:cubicBezTo>
                  <a:pt x="19628" y="6186"/>
                  <a:pt x="19684" y="6113"/>
                  <a:pt x="19740" y="6041"/>
                </a:cubicBezTo>
                <a:cubicBezTo>
                  <a:pt x="19770" y="6019"/>
                  <a:pt x="19800" y="5997"/>
                  <a:pt x="19830" y="5975"/>
                </a:cubicBezTo>
                <a:cubicBezTo>
                  <a:pt x="19927" y="5907"/>
                  <a:pt x="20035" y="5832"/>
                  <a:pt x="20147" y="5765"/>
                </a:cubicBezTo>
                <a:cubicBezTo>
                  <a:pt x="20220" y="5721"/>
                  <a:pt x="20292" y="5680"/>
                  <a:pt x="20366" y="5639"/>
                </a:cubicBezTo>
                <a:close/>
                <a:moveTo>
                  <a:pt x="21333" y="7306"/>
                </a:moveTo>
                <a:cubicBezTo>
                  <a:pt x="21314" y="7340"/>
                  <a:pt x="21297" y="7374"/>
                  <a:pt x="21280" y="7409"/>
                </a:cubicBezTo>
                <a:cubicBezTo>
                  <a:pt x="21232" y="7507"/>
                  <a:pt x="21184" y="7604"/>
                  <a:pt x="21141" y="7704"/>
                </a:cubicBezTo>
                <a:cubicBezTo>
                  <a:pt x="21140" y="7682"/>
                  <a:pt x="21140" y="7661"/>
                  <a:pt x="21139" y="7639"/>
                </a:cubicBezTo>
                <a:cubicBezTo>
                  <a:pt x="21135" y="7548"/>
                  <a:pt x="21132" y="7451"/>
                  <a:pt x="21123" y="7360"/>
                </a:cubicBezTo>
                <a:cubicBezTo>
                  <a:pt x="21121" y="7344"/>
                  <a:pt x="21120" y="7328"/>
                  <a:pt x="21119" y="7312"/>
                </a:cubicBezTo>
                <a:cubicBezTo>
                  <a:pt x="21186" y="7308"/>
                  <a:pt x="21254" y="7306"/>
                  <a:pt x="21322" y="7306"/>
                </a:cubicBezTo>
                <a:close/>
                <a:moveTo>
                  <a:pt x="34488" y="755"/>
                </a:moveTo>
                <a:lnTo>
                  <a:pt x="34488" y="755"/>
                </a:lnTo>
                <a:cubicBezTo>
                  <a:pt x="34624" y="788"/>
                  <a:pt x="34759" y="824"/>
                  <a:pt x="34893" y="865"/>
                </a:cubicBezTo>
                <a:cubicBezTo>
                  <a:pt x="34978" y="891"/>
                  <a:pt x="35063" y="919"/>
                  <a:pt x="35146" y="947"/>
                </a:cubicBezTo>
                <a:cubicBezTo>
                  <a:pt x="35228" y="974"/>
                  <a:pt x="35309" y="1003"/>
                  <a:pt x="35389" y="1033"/>
                </a:cubicBezTo>
                <a:cubicBezTo>
                  <a:pt x="35392" y="1035"/>
                  <a:pt x="35396" y="1036"/>
                  <a:pt x="35399" y="1038"/>
                </a:cubicBezTo>
                <a:cubicBezTo>
                  <a:pt x="35560" y="1099"/>
                  <a:pt x="35725" y="1165"/>
                  <a:pt x="35888" y="1240"/>
                </a:cubicBezTo>
                <a:cubicBezTo>
                  <a:pt x="36052" y="1315"/>
                  <a:pt x="36213" y="1393"/>
                  <a:pt x="36373" y="1476"/>
                </a:cubicBezTo>
                <a:cubicBezTo>
                  <a:pt x="36524" y="1557"/>
                  <a:pt x="36680" y="1643"/>
                  <a:pt x="36830" y="1737"/>
                </a:cubicBezTo>
                <a:cubicBezTo>
                  <a:pt x="36905" y="1784"/>
                  <a:pt x="36980" y="1832"/>
                  <a:pt x="37054" y="1881"/>
                </a:cubicBezTo>
                <a:cubicBezTo>
                  <a:pt x="37122" y="1927"/>
                  <a:pt x="37189" y="1974"/>
                  <a:pt x="37255" y="2023"/>
                </a:cubicBezTo>
                <a:cubicBezTo>
                  <a:pt x="37380" y="2115"/>
                  <a:pt x="37511" y="2215"/>
                  <a:pt x="37637" y="2322"/>
                </a:cubicBezTo>
                <a:cubicBezTo>
                  <a:pt x="37763" y="2429"/>
                  <a:pt x="37887" y="2538"/>
                  <a:pt x="38008" y="2650"/>
                </a:cubicBezTo>
                <a:cubicBezTo>
                  <a:pt x="38175" y="2807"/>
                  <a:pt x="38340" y="2967"/>
                  <a:pt x="38497" y="3137"/>
                </a:cubicBezTo>
                <a:cubicBezTo>
                  <a:pt x="38650" y="3301"/>
                  <a:pt x="38799" y="3468"/>
                  <a:pt x="38943" y="3640"/>
                </a:cubicBezTo>
                <a:cubicBezTo>
                  <a:pt x="39077" y="3804"/>
                  <a:pt x="39210" y="3971"/>
                  <a:pt x="39335" y="4143"/>
                </a:cubicBezTo>
                <a:cubicBezTo>
                  <a:pt x="39459" y="4316"/>
                  <a:pt x="39579" y="4492"/>
                  <a:pt x="39695" y="4671"/>
                </a:cubicBezTo>
                <a:cubicBezTo>
                  <a:pt x="39808" y="4852"/>
                  <a:pt x="39919" y="5034"/>
                  <a:pt x="40019" y="5222"/>
                </a:cubicBezTo>
                <a:cubicBezTo>
                  <a:pt x="40099" y="5371"/>
                  <a:pt x="40175" y="5523"/>
                  <a:pt x="40249" y="5674"/>
                </a:cubicBezTo>
                <a:cubicBezTo>
                  <a:pt x="40347" y="5885"/>
                  <a:pt x="40443" y="6098"/>
                  <a:pt x="40526" y="6315"/>
                </a:cubicBezTo>
                <a:cubicBezTo>
                  <a:pt x="40561" y="6404"/>
                  <a:pt x="40595" y="6492"/>
                  <a:pt x="40627" y="6582"/>
                </a:cubicBezTo>
                <a:cubicBezTo>
                  <a:pt x="40659" y="6667"/>
                  <a:pt x="40689" y="6755"/>
                  <a:pt x="40718" y="6842"/>
                </a:cubicBezTo>
                <a:lnTo>
                  <a:pt x="40719" y="6846"/>
                </a:lnTo>
                <a:cubicBezTo>
                  <a:pt x="40719" y="6847"/>
                  <a:pt x="40720" y="6848"/>
                  <a:pt x="40720" y="6851"/>
                </a:cubicBezTo>
                <a:cubicBezTo>
                  <a:pt x="40777" y="7025"/>
                  <a:pt x="40832" y="7204"/>
                  <a:pt x="40879" y="7384"/>
                </a:cubicBezTo>
                <a:cubicBezTo>
                  <a:pt x="40902" y="7475"/>
                  <a:pt x="40924" y="7568"/>
                  <a:pt x="40944" y="7660"/>
                </a:cubicBezTo>
                <a:cubicBezTo>
                  <a:pt x="40953" y="7695"/>
                  <a:pt x="40961" y="7731"/>
                  <a:pt x="40968" y="7765"/>
                </a:cubicBezTo>
                <a:cubicBezTo>
                  <a:pt x="40953" y="7750"/>
                  <a:pt x="40936" y="7735"/>
                  <a:pt x="40920" y="7721"/>
                </a:cubicBezTo>
                <a:cubicBezTo>
                  <a:pt x="40854" y="7663"/>
                  <a:pt x="40791" y="7604"/>
                  <a:pt x="40717" y="7554"/>
                </a:cubicBezTo>
                <a:cubicBezTo>
                  <a:pt x="40646" y="7508"/>
                  <a:pt x="40580" y="7462"/>
                  <a:pt x="40504" y="7422"/>
                </a:cubicBezTo>
                <a:cubicBezTo>
                  <a:pt x="40433" y="7382"/>
                  <a:pt x="40360" y="7346"/>
                  <a:pt x="40285" y="7314"/>
                </a:cubicBezTo>
                <a:cubicBezTo>
                  <a:pt x="40247" y="7298"/>
                  <a:pt x="40208" y="7283"/>
                  <a:pt x="40170" y="7266"/>
                </a:cubicBezTo>
                <a:cubicBezTo>
                  <a:pt x="40128" y="7251"/>
                  <a:pt x="40085" y="7236"/>
                  <a:pt x="40043" y="7221"/>
                </a:cubicBezTo>
                <a:cubicBezTo>
                  <a:pt x="39965" y="7195"/>
                  <a:pt x="39885" y="7171"/>
                  <a:pt x="39806" y="7150"/>
                </a:cubicBezTo>
                <a:cubicBezTo>
                  <a:pt x="39725" y="7130"/>
                  <a:pt x="39642" y="7109"/>
                  <a:pt x="39560" y="7094"/>
                </a:cubicBezTo>
                <a:cubicBezTo>
                  <a:pt x="39478" y="7079"/>
                  <a:pt x="39397" y="7067"/>
                  <a:pt x="39315" y="7057"/>
                </a:cubicBezTo>
                <a:cubicBezTo>
                  <a:pt x="39297" y="7056"/>
                  <a:pt x="39278" y="7054"/>
                  <a:pt x="39261" y="7052"/>
                </a:cubicBezTo>
                <a:cubicBezTo>
                  <a:pt x="39253" y="7020"/>
                  <a:pt x="39246" y="6989"/>
                  <a:pt x="39238" y="6958"/>
                </a:cubicBezTo>
                <a:cubicBezTo>
                  <a:pt x="39204" y="6828"/>
                  <a:pt x="39172" y="6696"/>
                  <a:pt x="39134" y="6567"/>
                </a:cubicBezTo>
                <a:cubicBezTo>
                  <a:pt x="39098" y="6442"/>
                  <a:pt x="39060" y="6316"/>
                  <a:pt x="39021" y="6193"/>
                </a:cubicBezTo>
                <a:cubicBezTo>
                  <a:pt x="38993" y="6106"/>
                  <a:pt x="38963" y="6018"/>
                  <a:pt x="38933" y="5933"/>
                </a:cubicBezTo>
                <a:cubicBezTo>
                  <a:pt x="38888" y="5809"/>
                  <a:pt x="38845" y="5686"/>
                  <a:pt x="38795" y="5563"/>
                </a:cubicBezTo>
                <a:cubicBezTo>
                  <a:pt x="38696" y="5317"/>
                  <a:pt x="38592" y="5071"/>
                  <a:pt x="38477" y="4832"/>
                </a:cubicBezTo>
                <a:cubicBezTo>
                  <a:pt x="38450" y="4778"/>
                  <a:pt x="38425" y="4725"/>
                  <a:pt x="38398" y="4671"/>
                </a:cubicBezTo>
                <a:cubicBezTo>
                  <a:pt x="38382" y="4584"/>
                  <a:pt x="38363" y="4496"/>
                  <a:pt x="38342" y="4411"/>
                </a:cubicBezTo>
                <a:cubicBezTo>
                  <a:pt x="38321" y="4323"/>
                  <a:pt x="38298" y="4236"/>
                  <a:pt x="38272" y="4150"/>
                </a:cubicBezTo>
                <a:cubicBezTo>
                  <a:pt x="38260" y="4107"/>
                  <a:pt x="38247" y="4064"/>
                  <a:pt x="38233" y="4020"/>
                </a:cubicBezTo>
                <a:cubicBezTo>
                  <a:pt x="38206" y="3934"/>
                  <a:pt x="38176" y="3841"/>
                  <a:pt x="38143" y="3756"/>
                </a:cubicBezTo>
                <a:cubicBezTo>
                  <a:pt x="38112" y="3673"/>
                  <a:pt x="38077" y="3591"/>
                  <a:pt x="38041" y="3509"/>
                </a:cubicBezTo>
                <a:lnTo>
                  <a:pt x="37985" y="3389"/>
                </a:lnTo>
                <a:cubicBezTo>
                  <a:pt x="37948" y="3309"/>
                  <a:pt x="37904" y="3224"/>
                  <a:pt x="37859" y="3148"/>
                </a:cubicBezTo>
                <a:cubicBezTo>
                  <a:pt x="37813" y="3071"/>
                  <a:pt x="37768" y="2993"/>
                  <a:pt x="37717" y="2919"/>
                </a:cubicBezTo>
                <a:cubicBezTo>
                  <a:pt x="37668" y="2846"/>
                  <a:pt x="37617" y="2775"/>
                  <a:pt x="37564" y="2705"/>
                </a:cubicBezTo>
                <a:cubicBezTo>
                  <a:pt x="37537" y="2670"/>
                  <a:pt x="37510" y="2636"/>
                  <a:pt x="37482" y="2601"/>
                </a:cubicBezTo>
                <a:cubicBezTo>
                  <a:pt x="37451" y="2563"/>
                  <a:pt x="37421" y="2526"/>
                  <a:pt x="37390" y="2489"/>
                </a:cubicBezTo>
                <a:cubicBezTo>
                  <a:pt x="37332" y="2421"/>
                  <a:pt x="37272" y="2356"/>
                  <a:pt x="37209" y="2294"/>
                </a:cubicBezTo>
                <a:cubicBezTo>
                  <a:pt x="37144" y="2230"/>
                  <a:pt x="37077" y="2162"/>
                  <a:pt x="37008" y="2102"/>
                </a:cubicBezTo>
                <a:cubicBezTo>
                  <a:pt x="36910" y="2016"/>
                  <a:pt x="36811" y="1929"/>
                  <a:pt x="36705" y="1852"/>
                </a:cubicBezTo>
                <a:cubicBezTo>
                  <a:pt x="36635" y="1801"/>
                  <a:pt x="36565" y="1748"/>
                  <a:pt x="36492" y="1700"/>
                </a:cubicBezTo>
                <a:cubicBezTo>
                  <a:pt x="36315" y="1588"/>
                  <a:pt x="36135" y="1482"/>
                  <a:pt x="35944" y="1394"/>
                </a:cubicBezTo>
                <a:cubicBezTo>
                  <a:pt x="35751" y="1304"/>
                  <a:pt x="35556" y="1219"/>
                  <a:pt x="35356" y="1147"/>
                </a:cubicBezTo>
                <a:cubicBezTo>
                  <a:pt x="35293" y="1124"/>
                  <a:pt x="35229" y="1102"/>
                  <a:pt x="35166" y="1080"/>
                </a:cubicBezTo>
                <a:cubicBezTo>
                  <a:pt x="34956" y="968"/>
                  <a:pt x="34743" y="861"/>
                  <a:pt x="34523" y="768"/>
                </a:cubicBezTo>
                <a:cubicBezTo>
                  <a:pt x="34511" y="764"/>
                  <a:pt x="34500" y="759"/>
                  <a:pt x="34488" y="755"/>
                </a:cubicBezTo>
                <a:close/>
                <a:moveTo>
                  <a:pt x="24120" y="7302"/>
                </a:moveTo>
                <a:cubicBezTo>
                  <a:pt x="24126" y="7325"/>
                  <a:pt x="24132" y="7350"/>
                  <a:pt x="24138" y="7373"/>
                </a:cubicBezTo>
                <a:cubicBezTo>
                  <a:pt x="24104" y="7421"/>
                  <a:pt x="24071" y="7472"/>
                  <a:pt x="24042" y="7522"/>
                </a:cubicBezTo>
                <a:cubicBezTo>
                  <a:pt x="24001" y="7590"/>
                  <a:pt x="23962" y="7660"/>
                  <a:pt x="23926" y="7732"/>
                </a:cubicBezTo>
                <a:cubicBezTo>
                  <a:pt x="23921" y="7745"/>
                  <a:pt x="23915" y="7756"/>
                  <a:pt x="23909" y="7769"/>
                </a:cubicBezTo>
                <a:cubicBezTo>
                  <a:pt x="23895" y="7762"/>
                  <a:pt x="23881" y="7755"/>
                  <a:pt x="23869" y="7749"/>
                </a:cubicBezTo>
                <a:cubicBezTo>
                  <a:pt x="23833" y="7732"/>
                  <a:pt x="23797" y="7715"/>
                  <a:pt x="23762" y="7696"/>
                </a:cubicBezTo>
                <a:cubicBezTo>
                  <a:pt x="23745" y="7688"/>
                  <a:pt x="23728" y="7680"/>
                  <a:pt x="23710" y="7672"/>
                </a:cubicBezTo>
                <a:cubicBezTo>
                  <a:pt x="23752" y="7631"/>
                  <a:pt x="23794" y="7591"/>
                  <a:pt x="23835" y="7552"/>
                </a:cubicBezTo>
                <a:cubicBezTo>
                  <a:pt x="23929" y="7466"/>
                  <a:pt x="24023" y="7382"/>
                  <a:pt x="24120" y="7302"/>
                </a:cubicBezTo>
                <a:close/>
                <a:moveTo>
                  <a:pt x="20649" y="7786"/>
                </a:moveTo>
                <a:cubicBezTo>
                  <a:pt x="20650" y="7788"/>
                  <a:pt x="20651" y="7792"/>
                  <a:pt x="20653" y="7794"/>
                </a:cubicBezTo>
                <a:cubicBezTo>
                  <a:pt x="20648" y="7810"/>
                  <a:pt x="20643" y="7827"/>
                  <a:pt x="20639" y="7844"/>
                </a:cubicBezTo>
                <a:lnTo>
                  <a:pt x="20648" y="7796"/>
                </a:lnTo>
                <a:lnTo>
                  <a:pt x="20648" y="7796"/>
                </a:lnTo>
                <a:cubicBezTo>
                  <a:pt x="20648" y="7798"/>
                  <a:pt x="20647" y="7800"/>
                  <a:pt x="20647" y="7802"/>
                </a:cubicBezTo>
                <a:lnTo>
                  <a:pt x="20647" y="7802"/>
                </a:lnTo>
                <a:cubicBezTo>
                  <a:pt x="20647" y="7800"/>
                  <a:pt x="20648" y="7798"/>
                  <a:pt x="20648" y="7795"/>
                </a:cubicBezTo>
                <a:lnTo>
                  <a:pt x="20648" y="7795"/>
                </a:lnTo>
                <a:lnTo>
                  <a:pt x="20648" y="7796"/>
                </a:lnTo>
                <a:lnTo>
                  <a:pt x="20648" y="7796"/>
                </a:lnTo>
                <a:cubicBezTo>
                  <a:pt x="20648" y="7795"/>
                  <a:pt x="20648" y="7795"/>
                  <a:pt x="20648" y="7794"/>
                </a:cubicBezTo>
                <a:cubicBezTo>
                  <a:pt x="20649" y="7792"/>
                  <a:pt x="20649" y="7788"/>
                  <a:pt x="20649" y="7786"/>
                </a:cubicBezTo>
                <a:close/>
                <a:moveTo>
                  <a:pt x="18977" y="6833"/>
                </a:moveTo>
                <a:lnTo>
                  <a:pt x="18977" y="6833"/>
                </a:lnTo>
                <a:cubicBezTo>
                  <a:pt x="18926" y="6915"/>
                  <a:pt x="18875" y="6997"/>
                  <a:pt x="18828" y="7082"/>
                </a:cubicBezTo>
                <a:cubicBezTo>
                  <a:pt x="18758" y="7203"/>
                  <a:pt x="18688" y="7325"/>
                  <a:pt x="18622" y="7450"/>
                </a:cubicBezTo>
                <a:cubicBezTo>
                  <a:pt x="18561" y="7569"/>
                  <a:pt x="18501" y="7688"/>
                  <a:pt x="18442" y="7808"/>
                </a:cubicBezTo>
                <a:cubicBezTo>
                  <a:pt x="18375" y="7839"/>
                  <a:pt x="18310" y="7872"/>
                  <a:pt x="18244" y="7906"/>
                </a:cubicBezTo>
                <a:cubicBezTo>
                  <a:pt x="18274" y="7854"/>
                  <a:pt x="18304" y="7802"/>
                  <a:pt x="18335" y="7750"/>
                </a:cubicBezTo>
                <a:cubicBezTo>
                  <a:pt x="18379" y="7678"/>
                  <a:pt x="18423" y="7606"/>
                  <a:pt x="18469" y="7534"/>
                </a:cubicBezTo>
                <a:cubicBezTo>
                  <a:pt x="18556" y="7402"/>
                  <a:pt x="18646" y="7265"/>
                  <a:pt x="18744" y="7135"/>
                </a:cubicBezTo>
                <a:cubicBezTo>
                  <a:pt x="18819" y="7033"/>
                  <a:pt x="18897" y="6933"/>
                  <a:pt x="18977" y="6833"/>
                </a:cubicBezTo>
                <a:close/>
                <a:moveTo>
                  <a:pt x="24190" y="7601"/>
                </a:moveTo>
                <a:cubicBezTo>
                  <a:pt x="24212" y="7716"/>
                  <a:pt x="24232" y="7830"/>
                  <a:pt x="24249" y="7945"/>
                </a:cubicBezTo>
                <a:cubicBezTo>
                  <a:pt x="24192" y="7914"/>
                  <a:pt x="24137" y="7883"/>
                  <a:pt x="24079" y="7854"/>
                </a:cubicBezTo>
                <a:cubicBezTo>
                  <a:pt x="24072" y="7851"/>
                  <a:pt x="24065" y="7846"/>
                  <a:pt x="24058" y="7843"/>
                </a:cubicBezTo>
                <a:cubicBezTo>
                  <a:pt x="24079" y="7799"/>
                  <a:pt x="24102" y="7756"/>
                  <a:pt x="24125" y="7713"/>
                </a:cubicBezTo>
                <a:cubicBezTo>
                  <a:pt x="24146" y="7675"/>
                  <a:pt x="24168" y="7638"/>
                  <a:pt x="24190" y="7601"/>
                </a:cubicBezTo>
                <a:close/>
                <a:moveTo>
                  <a:pt x="33629" y="4106"/>
                </a:moveTo>
                <a:lnTo>
                  <a:pt x="33629" y="4106"/>
                </a:lnTo>
                <a:cubicBezTo>
                  <a:pt x="33788" y="4155"/>
                  <a:pt x="33946" y="4209"/>
                  <a:pt x="34103" y="4264"/>
                </a:cubicBezTo>
                <a:cubicBezTo>
                  <a:pt x="34299" y="4337"/>
                  <a:pt x="34493" y="4412"/>
                  <a:pt x="34682" y="4498"/>
                </a:cubicBezTo>
                <a:cubicBezTo>
                  <a:pt x="34761" y="4533"/>
                  <a:pt x="34839" y="4570"/>
                  <a:pt x="34916" y="4608"/>
                </a:cubicBezTo>
                <a:cubicBezTo>
                  <a:pt x="34992" y="4645"/>
                  <a:pt x="35065" y="4683"/>
                  <a:pt x="35139" y="4722"/>
                </a:cubicBezTo>
                <a:lnTo>
                  <a:pt x="35149" y="4727"/>
                </a:lnTo>
                <a:cubicBezTo>
                  <a:pt x="35296" y="4808"/>
                  <a:pt x="35448" y="4891"/>
                  <a:pt x="35593" y="4985"/>
                </a:cubicBezTo>
                <a:cubicBezTo>
                  <a:pt x="35742" y="5080"/>
                  <a:pt x="35888" y="5179"/>
                  <a:pt x="36031" y="5280"/>
                </a:cubicBezTo>
                <a:cubicBezTo>
                  <a:pt x="36228" y="5423"/>
                  <a:pt x="36430" y="5576"/>
                  <a:pt x="36623" y="5740"/>
                </a:cubicBezTo>
                <a:cubicBezTo>
                  <a:pt x="36651" y="5831"/>
                  <a:pt x="36678" y="5922"/>
                  <a:pt x="36699" y="6016"/>
                </a:cubicBezTo>
                <a:cubicBezTo>
                  <a:pt x="36721" y="6102"/>
                  <a:pt x="36741" y="6190"/>
                  <a:pt x="36758" y="6278"/>
                </a:cubicBezTo>
                <a:cubicBezTo>
                  <a:pt x="36759" y="6280"/>
                  <a:pt x="36759" y="6283"/>
                  <a:pt x="36761" y="6285"/>
                </a:cubicBezTo>
                <a:cubicBezTo>
                  <a:pt x="36784" y="6408"/>
                  <a:pt x="36808" y="6538"/>
                  <a:pt x="36823" y="6668"/>
                </a:cubicBezTo>
                <a:cubicBezTo>
                  <a:pt x="36838" y="6795"/>
                  <a:pt x="36851" y="6922"/>
                  <a:pt x="36860" y="7051"/>
                </a:cubicBezTo>
                <a:cubicBezTo>
                  <a:pt x="36866" y="7153"/>
                  <a:pt x="36870" y="7256"/>
                  <a:pt x="36873" y="7360"/>
                </a:cubicBezTo>
                <a:cubicBezTo>
                  <a:pt x="36845" y="7369"/>
                  <a:pt x="36818" y="7378"/>
                  <a:pt x="36792" y="7388"/>
                </a:cubicBezTo>
                <a:cubicBezTo>
                  <a:pt x="36589" y="7459"/>
                  <a:pt x="36386" y="7531"/>
                  <a:pt x="36188" y="7612"/>
                </a:cubicBezTo>
                <a:cubicBezTo>
                  <a:pt x="35955" y="7706"/>
                  <a:pt x="35724" y="7807"/>
                  <a:pt x="35497" y="7917"/>
                </a:cubicBezTo>
                <a:cubicBezTo>
                  <a:pt x="35369" y="7979"/>
                  <a:pt x="35241" y="8041"/>
                  <a:pt x="35113" y="8104"/>
                </a:cubicBezTo>
                <a:cubicBezTo>
                  <a:pt x="35102" y="7836"/>
                  <a:pt x="35084" y="7567"/>
                  <a:pt x="35046" y="7300"/>
                </a:cubicBezTo>
                <a:cubicBezTo>
                  <a:pt x="35026" y="7165"/>
                  <a:pt x="35004" y="7031"/>
                  <a:pt x="34979" y="6897"/>
                </a:cubicBezTo>
                <a:cubicBezTo>
                  <a:pt x="34963" y="6806"/>
                  <a:pt x="34944" y="6711"/>
                  <a:pt x="34923" y="6621"/>
                </a:cubicBezTo>
                <a:cubicBezTo>
                  <a:pt x="34871" y="6399"/>
                  <a:pt x="34814" y="6177"/>
                  <a:pt x="34737" y="5963"/>
                </a:cubicBezTo>
                <a:cubicBezTo>
                  <a:pt x="34664" y="5757"/>
                  <a:pt x="34583" y="5555"/>
                  <a:pt x="34485" y="5360"/>
                </a:cubicBezTo>
                <a:cubicBezTo>
                  <a:pt x="34448" y="5284"/>
                  <a:pt x="34408" y="5209"/>
                  <a:pt x="34367" y="5134"/>
                </a:cubicBezTo>
                <a:cubicBezTo>
                  <a:pt x="34326" y="5059"/>
                  <a:pt x="34284" y="4985"/>
                  <a:pt x="34236" y="4913"/>
                </a:cubicBezTo>
                <a:cubicBezTo>
                  <a:pt x="34190" y="4838"/>
                  <a:pt x="34139" y="4761"/>
                  <a:pt x="34087" y="4688"/>
                </a:cubicBezTo>
                <a:cubicBezTo>
                  <a:pt x="33961" y="4511"/>
                  <a:pt x="33831" y="4336"/>
                  <a:pt x="33688" y="4173"/>
                </a:cubicBezTo>
                <a:lnTo>
                  <a:pt x="33688" y="4172"/>
                </a:lnTo>
                <a:cubicBezTo>
                  <a:pt x="33668" y="4150"/>
                  <a:pt x="33649" y="4128"/>
                  <a:pt x="33629" y="4106"/>
                </a:cubicBezTo>
                <a:close/>
                <a:moveTo>
                  <a:pt x="23199" y="7646"/>
                </a:moveTo>
                <a:cubicBezTo>
                  <a:pt x="23262" y="7666"/>
                  <a:pt x="23326" y="7688"/>
                  <a:pt x="23388" y="7710"/>
                </a:cubicBezTo>
                <a:cubicBezTo>
                  <a:pt x="23394" y="7712"/>
                  <a:pt x="23400" y="7715"/>
                  <a:pt x="23404" y="7717"/>
                </a:cubicBezTo>
                <a:cubicBezTo>
                  <a:pt x="23279" y="7852"/>
                  <a:pt x="23156" y="7989"/>
                  <a:pt x="23042" y="8136"/>
                </a:cubicBezTo>
                <a:cubicBezTo>
                  <a:pt x="22974" y="8224"/>
                  <a:pt x="22906" y="8314"/>
                  <a:pt x="22841" y="8404"/>
                </a:cubicBezTo>
                <a:cubicBezTo>
                  <a:pt x="22855" y="8373"/>
                  <a:pt x="22867" y="8342"/>
                  <a:pt x="22881" y="8309"/>
                </a:cubicBezTo>
                <a:cubicBezTo>
                  <a:pt x="22917" y="8230"/>
                  <a:pt x="22953" y="8149"/>
                  <a:pt x="22991" y="8069"/>
                </a:cubicBezTo>
                <a:lnTo>
                  <a:pt x="22990" y="8069"/>
                </a:lnTo>
                <a:cubicBezTo>
                  <a:pt x="23058" y="7927"/>
                  <a:pt x="23127" y="7786"/>
                  <a:pt x="23199" y="7646"/>
                </a:cubicBezTo>
                <a:close/>
                <a:moveTo>
                  <a:pt x="26279" y="6243"/>
                </a:moveTo>
                <a:cubicBezTo>
                  <a:pt x="26325" y="6271"/>
                  <a:pt x="26371" y="6300"/>
                  <a:pt x="26416" y="6329"/>
                </a:cubicBezTo>
                <a:cubicBezTo>
                  <a:pt x="26394" y="6356"/>
                  <a:pt x="26372" y="6384"/>
                  <a:pt x="26351" y="6413"/>
                </a:cubicBezTo>
                <a:cubicBezTo>
                  <a:pt x="26272" y="6518"/>
                  <a:pt x="26191" y="6623"/>
                  <a:pt x="26116" y="6733"/>
                </a:cubicBezTo>
                <a:cubicBezTo>
                  <a:pt x="26042" y="6843"/>
                  <a:pt x="25969" y="6952"/>
                  <a:pt x="25898" y="7064"/>
                </a:cubicBezTo>
                <a:cubicBezTo>
                  <a:pt x="25849" y="7139"/>
                  <a:pt x="25801" y="7219"/>
                  <a:pt x="25754" y="7298"/>
                </a:cubicBezTo>
                <a:cubicBezTo>
                  <a:pt x="25690" y="7410"/>
                  <a:pt x="25624" y="7522"/>
                  <a:pt x="25564" y="7637"/>
                </a:cubicBezTo>
                <a:cubicBezTo>
                  <a:pt x="25458" y="7843"/>
                  <a:pt x="25356" y="8051"/>
                  <a:pt x="25268" y="8264"/>
                </a:cubicBezTo>
                <a:cubicBezTo>
                  <a:pt x="25222" y="8377"/>
                  <a:pt x="25177" y="8491"/>
                  <a:pt x="25134" y="8604"/>
                </a:cubicBezTo>
                <a:cubicBezTo>
                  <a:pt x="25072" y="8548"/>
                  <a:pt x="25008" y="8494"/>
                  <a:pt x="24944" y="8441"/>
                </a:cubicBezTo>
                <a:cubicBezTo>
                  <a:pt x="24874" y="8383"/>
                  <a:pt x="24804" y="8327"/>
                  <a:pt x="24734" y="8271"/>
                </a:cubicBezTo>
                <a:cubicBezTo>
                  <a:pt x="24699" y="8243"/>
                  <a:pt x="24663" y="8216"/>
                  <a:pt x="24627" y="8188"/>
                </a:cubicBezTo>
                <a:cubicBezTo>
                  <a:pt x="24564" y="8143"/>
                  <a:pt x="24496" y="8091"/>
                  <a:pt x="24428" y="8049"/>
                </a:cubicBezTo>
                <a:cubicBezTo>
                  <a:pt x="24424" y="8019"/>
                  <a:pt x="24421" y="7989"/>
                  <a:pt x="24417" y="7959"/>
                </a:cubicBezTo>
                <a:cubicBezTo>
                  <a:pt x="24406" y="7869"/>
                  <a:pt x="24391" y="7779"/>
                  <a:pt x="24374" y="7690"/>
                </a:cubicBezTo>
                <a:cubicBezTo>
                  <a:pt x="24359" y="7605"/>
                  <a:pt x="24340" y="7515"/>
                  <a:pt x="24320" y="7430"/>
                </a:cubicBezTo>
                <a:cubicBezTo>
                  <a:pt x="24318" y="7425"/>
                  <a:pt x="24317" y="7419"/>
                  <a:pt x="24316" y="7413"/>
                </a:cubicBezTo>
                <a:cubicBezTo>
                  <a:pt x="24335" y="7387"/>
                  <a:pt x="24355" y="7361"/>
                  <a:pt x="24374" y="7336"/>
                </a:cubicBezTo>
                <a:cubicBezTo>
                  <a:pt x="24398" y="7307"/>
                  <a:pt x="24422" y="7278"/>
                  <a:pt x="24445" y="7249"/>
                </a:cubicBezTo>
                <a:cubicBezTo>
                  <a:pt x="24493" y="7191"/>
                  <a:pt x="24544" y="7136"/>
                  <a:pt x="24596" y="7082"/>
                </a:cubicBezTo>
                <a:cubicBezTo>
                  <a:pt x="24650" y="7025"/>
                  <a:pt x="24707" y="6970"/>
                  <a:pt x="24765" y="6917"/>
                </a:cubicBezTo>
                <a:cubicBezTo>
                  <a:pt x="24819" y="6867"/>
                  <a:pt x="24884" y="6811"/>
                  <a:pt x="24948" y="6756"/>
                </a:cubicBezTo>
                <a:cubicBezTo>
                  <a:pt x="24977" y="6733"/>
                  <a:pt x="25007" y="6709"/>
                  <a:pt x="25036" y="6686"/>
                </a:cubicBezTo>
                <a:cubicBezTo>
                  <a:pt x="25130" y="6637"/>
                  <a:pt x="25224" y="6589"/>
                  <a:pt x="25320" y="6546"/>
                </a:cubicBezTo>
                <a:cubicBezTo>
                  <a:pt x="25396" y="6512"/>
                  <a:pt x="25474" y="6479"/>
                  <a:pt x="25551" y="6449"/>
                </a:cubicBezTo>
                <a:cubicBezTo>
                  <a:pt x="25665" y="6407"/>
                  <a:pt x="25780" y="6366"/>
                  <a:pt x="25898" y="6333"/>
                </a:cubicBezTo>
                <a:cubicBezTo>
                  <a:pt x="25974" y="6311"/>
                  <a:pt x="26051" y="6292"/>
                  <a:pt x="26130" y="6273"/>
                </a:cubicBezTo>
                <a:lnTo>
                  <a:pt x="26129" y="6273"/>
                </a:lnTo>
                <a:cubicBezTo>
                  <a:pt x="26178" y="6263"/>
                  <a:pt x="26229" y="6253"/>
                  <a:pt x="26279" y="6243"/>
                </a:cubicBezTo>
                <a:close/>
                <a:moveTo>
                  <a:pt x="21526" y="7309"/>
                </a:moveTo>
                <a:cubicBezTo>
                  <a:pt x="21556" y="7310"/>
                  <a:pt x="21587" y="7313"/>
                  <a:pt x="21618" y="7314"/>
                </a:cubicBezTo>
                <a:cubicBezTo>
                  <a:pt x="21630" y="7315"/>
                  <a:pt x="21642" y="7316"/>
                  <a:pt x="21654" y="7317"/>
                </a:cubicBezTo>
                <a:cubicBezTo>
                  <a:pt x="21591" y="7480"/>
                  <a:pt x="21533" y="7644"/>
                  <a:pt x="21478" y="7809"/>
                </a:cubicBezTo>
                <a:cubicBezTo>
                  <a:pt x="21399" y="8059"/>
                  <a:pt x="21324" y="8309"/>
                  <a:pt x="21262" y="8563"/>
                </a:cubicBezTo>
                <a:cubicBezTo>
                  <a:pt x="21255" y="8589"/>
                  <a:pt x="21250" y="8614"/>
                  <a:pt x="21244" y="8640"/>
                </a:cubicBezTo>
                <a:cubicBezTo>
                  <a:pt x="21233" y="8623"/>
                  <a:pt x="21222" y="8607"/>
                  <a:pt x="21212" y="8590"/>
                </a:cubicBezTo>
                <a:cubicBezTo>
                  <a:pt x="21179" y="8537"/>
                  <a:pt x="21141" y="8473"/>
                  <a:pt x="21105" y="8410"/>
                </a:cubicBezTo>
                <a:cubicBezTo>
                  <a:pt x="21109" y="8379"/>
                  <a:pt x="21112" y="8347"/>
                  <a:pt x="21115" y="8315"/>
                </a:cubicBezTo>
                <a:cubicBezTo>
                  <a:pt x="21117" y="8285"/>
                  <a:pt x="21119" y="8254"/>
                  <a:pt x="21123" y="8223"/>
                </a:cubicBezTo>
                <a:cubicBezTo>
                  <a:pt x="21153" y="8130"/>
                  <a:pt x="21184" y="8039"/>
                  <a:pt x="21220" y="7949"/>
                </a:cubicBezTo>
                <a:cubicBezTo>
                  <a:pt x="21250" y="7873"/>
                  <a:pt x="21281" y="7795"/>
                  <a:pt x="21314" y="7720"/>
                </a:cubicBezTo>
                <a:cubicBezTo>
                  <a:pt x="21330" y="7684"/>
                  <a:pt x="21348" y="7649"/>
                  <a:pt x="21364" y="7613"/>
                </a:cubicBezTo>
                <a:cubicBezTo>
                  <a:pt x="21402" y="7533"/>
                  <a:pt x="21442" y="7456"/>
                  <a:pt x="21486" y="7378"/>
                </a:cubicBezTo>
                <a:cubicBezTo>
                  <a:pt x="21499" y="7355"/>
                  <a:pt x="21512" y="7332"/>
                  <a:pt x="21526" y="7309"/>
                </a:cubicBezTo>
                <a:close/>
                <a:moveTo>
                  <a:pt x="27181" y="6927"/>
                </a:moveTo>
                <a:lnTo>
                  <a:pt x="27181" y="6927"/>
                </a:lnTo>
                <a:cubicBezTo>
                  <a:pt x="27230" y="6974"/>
                  <a:pt x="27279" y="7022"/>
                  <a:pt x="27326" y="7071"/>
                </a:cubicBezTo>
                <a:cubicBezTo>
                  <a:pt x="27382" y="7129"/>
                  <a:pt x="27435" y="7190"/>
                  <a:pt x="27485" y="7254"/>
                </a:cubicBezTo>
                <a:cubicBezTo>
                  <a:pt x="27529" y="7307"/>
                  <a:pt x="27576" y="7372"/>
                  <a:pt x="27619" y="7437"/>
                </a:cubicBezTo>
                <a:cubicBezTo>
                  <a:pt x="27657" y="7495"/>
                  <a:pt x="27696" y="7562"/>
                  <a:pt x="27729" y="7630"/>
                </a:cubicBezTo>
                <a:cubicBezTo>
                  <a:pt x="27745" y="7664"/>
                  <a:pt x="27761" y="7698"/>
                  <a:pt x="27778" y="7732"/>
                </a:cubicBezTo>
                <a:cubicBezTo>
                  <a:pt x="27812" y="7809"/>
                  <a:pt x="27843" y="7889"/>
                  <a:pt x="27869" y="7970"/>
                </a:cubicBezTo>
                <a:cubicBezTo>
                  <a:pt x="27892" y="8046"/>
                  <a:pt x="27912" y="8128"/>
                  <a:pt x="27925" y="8211"/>
                </a:cubicBezTo>
                <a:cubicBezTo>
                  <a:pt x="27928" y="8240"/>
                  <a:pt x="27931" y="8279"/>
                  <a:pt x="27936" y="8318"/>
                </a:cubicBezTo>
                <a:cubicBezTo>
                  <a:pt x="27936" y="8355"/>
                  <a:pt x="27937" y="8392"/>
                  <a:pt x="27937" y="8429"/>
                </a:cubicBezTo>
                <a:cubicBezTo>
                  <a:pt x="27932" y="8463"/>
                  <a:pt x="27928" y="8497"/>
                  <a:pt x="27923" y="8531"/>
                </a:cubicBezTo>
                <a:cubicBezTo>
                  <a:pt x="27915" y="8558"/>
                  <a:pt x="27907" y="8585"/>
                  <a:pt x="27899" y="8612"/>
                </a:cubicBezTo>
                <a:cubicBezTo>
                  <a:pt x="27886" y="8640"/>
                  <a:pt x="27873" y="8667"/>
                  <a:pt x="27861" y="8694"/>
                </a:cubicBezTo>
                <a:cubicBezTo>
                  <a:pt x="27843" y="8723"/>
                  <a:pt x="27826" y="8750"/>
                  <a:pt x="27809" y="8778"/>
                </a:cubicBezTo>
                <a:cubicBezTo>
                  <a:pt x="27788" y="8807"/>
                  <a:pt x="27767" y="8836"/>
                  <a:pt x="27745" y="8865"/>
                </a:cubicBezTo>
                <a:cubicBezTo>
                  <a:pt x="27743" y="8868"/>
                  <a:pt x="27735" y="8880"/>
                  <a:pt x="27724" y="8890"/>
                </a:cubicBezTo>
                <a:cubicBezTo>
                  <a:pt x="27699" y="8724"/>
                  <a:pt x="27670" y="8559"/>
                  <a:pt x="27634" y="8394"/>
                </a:cubicBezTo>
                <a:cubicBezTo>
                  <a:pt x="27579" y="8141"/>
                  <a:pt x="27514" y="7889"/>
                  <a:pt x="27436" y="7643"/>
                </a:cubicBezTo>
                <a:cubicBezTo>
                  <a:pt x="27370" y="7437"/>
                  <a:pt x="27302" y="7233"/>
                  <a:pt x="27223" y="7033"/>
                </a:cubicBezTo>
                <a:cubicBezTo>
                  <a:pt x="27209" y="6999"/>
                  <a:pt x="27194" y="6963"/>
                  <a:pt x="27181" y="6927"/>
                </a:cubicBezTo>
                <a:close/>
                <a:moveTo>
                  <a:pt x="28852" y="4503"/>
                </a:moveTo>
                <a:cubicBezTo>
                  <a:pt x="29026" y="4598"/>
                  <a:pt x="29198" y="4697"/>
                  <a:pt x="29365" y="4803"/>
                </a:cubicBezTo>
                <a:cubicBezTo>
                  <a:pt x="29476" y="4873"/>
                  <a:pt x="29588" y="4942"/>
                  <a:pt x="29696" y="5017"/>
                </a:cubicBezTo>
                <a:cubicBezTo>
                  <a:pt x="29767" y="5065"/>
                  <a:pt x="29839" y="5116"/>
                  <a:pt x="29910" y="5167"/>
                </a:cubicBezTo>
                <a:cubicBezTo>
                  <a:pt x="30079" y="5292"/>
                  <a:pt x="30252" y="5422"/>
                  <a:pt x="30416" y="5562"/>
                </a:cubicBezTo>
                <a:cubicBezTo>
                  <a:pt x="30585" y="5704"/>
                  <a:pt x="30749" y="5850"/>
                  <a:pt x="30912" y="5997"/>
                </a:cubicBezTo>
                <a:cubicBezTo>
                  <a:pt x="31041" y="6120"/>
                  <a:pt x="31170" y="6243"/>
                  <a:pt x="31293" y="6373"/>
                </a:cubicBezTo>
                <a:cubicBezTo>
                  <a:pt x="31355" y="6438"/>
                  <a:pt x="31416" y="6504"/>
                  <a:pt x="31476" y="6572"/>
                </a:cubicBezTo>
                <a:cubicBezTo>
                  <a:pt x="31536" y="6641"/>
                  <a:pt x="31594" y="6710"/>
                  <a:pt x="31651" y="6780"/>
                </a:cubicBezTo>
                <a:cubicBezTo>
                  <a:pt x="31728" y="6876"/>
                  <a:pt x="31812" y="6981"/>
                  <a:pt x="31887" y="7092"/>
                </a:cubicBezTo>
                <a:cubicBezTo>
                  <a:pt x="31939" y="7165"/>
                  <a:pt x="31989" y="7239"/>
                  <a:pt x="32036" y="7314"/>
                </a:cubicBezTo>
                <a:cubicBezTo>
                  <a:pt x="32098" y="7413"/>
                  <a:pt x="32166" y="7523"/>
                  <a:pt x="32227" y="7635"/>
                </a:cubicBezTo>
                <a:cubicBezTo>
                  <a:pt x="32270" y="7711"/>
                  <a:pt x="32310" y="7788"/>
                  <a:pt x="32349" y="7866"/>
                </a:cubicBezTo>
                <a:cubicBezTo>
                  <a:pt x="32369" y="7905"/>
                  <a:pt x="32387" y="7944"/>
                  <a:pt x="32407" y="7984"/>
                </a:cubicBezTo>
                <a:cubicBezTo>
                  <a:pt x="32442" y="8060"/>
                  <a:pt x="32475" y="8136"/>
                  <a:pt x="32508" y="8212"/>
                </a:cubicBezTo>
                <a:cubicBezTo>
                  <a:pt x="32541" y="8292"/>
                  <a:pt x="32572" y="8373"/>
                  <a:pt x="32600" y="8455"/>
                </a:cubicBezTo>
                <a:cubicBezTo>
                  <a:pt x="32624" y="8524"/>
                  <a:pt x="32648" y="8606"/>
                  <a:pt x="32670" y="8689"/>
                </a:cubicBezTo>
                <a:cubicBezTo>
                  <a:pt x="32691" y="8770"/>
                  <a:pt x="32710" y="8852"/>
                  <a:pt x="32724" y="8934"/>
                </a:cubicBezTo>
                <a:cubicBezTo>
                  <a:pt x="32728" y="8970"/>
                  <a:pt x="32735" y="9015"/>
                  <a:pt x="32740" y="9061"/>
                </a:cubicBezTo>
                <a:cubicBezTo>
                  <a:pt x="32678" y="8956"/>
                  <a:pt x="32615" y="8852"/>
                  <a:pt x="32549" y="8749"/>
                </a:cubicBezTo>
                <a:cubicBezTo>
                  <a:pt x="32389" y="8501"/>
                  <a:pt x="32220" y="8257"/>
                  <a:pt x="32035" y="8026"/>
                </a:cubicBezTo>
                <a:cubicBezTo>
                  <a:pt x="31901" y="7859"/>
                  <a:pt x="31766" y="7690"/>
                  <a:pt x="31620" y="7532"/>
                </a:cubicBezTo>
                <a:cubicBezTo>
                  <a:pt x="31475" y="7377"/>
                  <a:pt x="31326" y="7225"/>
                  <a:pt x="31167" y="7083"/>
                </a:cubicBezTo>
                <a:cubicBezTo>
                  <a:pt x="31070" y="6996"/>
                  <a:pt x="30973" y="6908"/>
                  <a:pt x="30871" y="6828"/>
                </a:cubicBezTo>
                <a:cubicBezTo>
                  <a:pt x="30768" y="6745"/>
                  <a:pt x="30663" y="6664"/>
                  <a:pt x="30557" y="6584"/>
                </a:cubicBezTo>
                <a:cubicBezTo>
                  <a:pt x="30449" y="6503"/>
                  <a:pt x="30335" y="6426"/>
                  <a:pt x="30219" y="6355"/>
                </a:cubicBezTo>
                <a:cubicBezTo>
                  <a:pt x="30144" y="6308"/>
                  <a:pt x="30069" y="6263"/>
                  <a:pt x="29991" y="6220"/>
                </a:cubicBezTo>
                <a:cubicBezTo>
                  <a:pt x="29953" y="6199"/>
                  <a:pt x="29914" y="6179"/>
                  <a:pt x="29876" y="6158"/>
                </a:cubicBezTo>
                <a:cubicBezTo>
                  <a:pt x="29797" y="6115"/>
                  <a:pt x="29713" y="6074"/>
                  <a:pt x="29631" y="6038"/>
                </a:cubicBezTo>
                <a:cubicBezTo>
                  <a:pt x="29559" y="6005"/>
                  <a:pt x="29487" y="5972"/>
                  <a:pt x="29413" y="5945"/>
                </a:cubicBezTo>
                <a:cubicBezTo>
                  <a:pt x="29341" y="5896"/>
                  <a:pt x="29268" y="5848"/>
                  <a:pt x="29193" y="5803"/>
                </a:cubicBezTo>
                <a:cubicBezTo>
                  <a:pt x="29006" y="5690"/>
                  <a:pt x="28816" y="5580"/>
                  <a:pt x="28618" y="5487"/>
                </a:cubicBezTo>
                <a:cubicBezTo>
                  <a:pt x="28415" y="5389"/>
                  <a:pt x="28208" y="5295"/>
                  <a:pt x="27995" y="5218"/>
                </a:cubicBezTo>
                <a:cubicBezTo>
                  <a:pt x="27940" y="5197"/>
                  <a:pt x="27885" y="5177"/>
                  <a:pt x="27831" y="5158"/>
                </a:cubicBezTo>
                <a:cubicBezTo>
                  <a:pt x="27864" y="5132"/>
                  <a:pt x="27898" y="5107"/>
                  <a:pt x="27932" y="5082"/>
                </a:cubicBezTo>
                <a:cubicBezTo>
                  <a:pt x="28107" y="4958"/>
                  <a:pt x="28282" y="4834"/>
                  <a:pt x="28466" y="4724"/>
                </a:cubicBezTo>
                <a:cubicBezTo>
                  <a:pt x="28540" y="4677"/>
                  <a:pt x="28614" y="4634"/>
                  <a:pt x="28690" y="4591"/>
                </a:cubicBezTo>
                <a:lnTo>
                  <a:pt x="28689" y="4591"/>
                </a:lnTo>
                <a:cubicBezTo>
                  <a:pt x="28743" y="4561"/>
                  <a:pt x="28797" y="4532"/>
                  <a:pt x="28852" y="4503"/>
                </a:cubicBezTo>
                <a:close/>
                <a:moveTo>
                  <a:pt x="38928" y="7203"/>
                </a:moveTo>
                <a:cubicBezTo>
                  <a:pt x="38994" y="7204"/>
                  <a:pt x="39061" y="7206"/>
                  <a:pt x="39128" y="7210"/>
                </a:cubicBezTo>
                <a:cubicBezTo>
                  <a:pt x="39164" y="7365"/>
                  <a:pt x="39197" y="7521"/>
                  <a:pt x="39228" y="7678"/>
                </a:cubicBezTo>
                <a:cubicBezTo>
                  <a:pt x="39270" y="7900"/>
                  <a:pt x="39308" y="8124"/>
                  <a:pt x="39335" y="8351"/>
                </a:cubicBezTo>
                <a:cubicBezTo>
                  <a:pt x="39351" y="8487"/>
                  <a:pt x="39367" y="8624"/>
                  <a:pt x="39377" y="8762"/>
                </a:cubicBezTo>
                <a:cubicBezTo>
                  <a:pt x="39385" y="8853"/>
                  <a:pt x="39392" y="8944"/>
                  <a:pt x="39398" y="9036"/>
                </a:cubicBezTo>
                <a:cubicBezTo>
                  <a:pt x="39399" y="9062"/>
                  <a:pt x="39402" y="9100"/>
                  <a:pt x="39403" y="9140"/>
                </a:cubicBezTo>
                <a:cubicBezTo>
                  <a:pt x="39361" y="9040"/>
                  <a:pt x="39318" y="8942"/>
                  <a:pt x="39275" y="8845"/>
                </a:cubicBezTo>
                <a:cubicBezTo>
                  <a:pt x="39238" y="8764"/>
                  <a:pt x="39198" y="8683"/>
                  <a:pt x="39158" y="8605"/>
                </a:cubicBezTo>
                <a:cubicBezTo>
                  <a:pt x="39100" y="8492"/>
                  <a:pt x="39042" y="8379"/>
                  <a:pt x="38979" y="8269"/>
                </a:cubicBezTo>
                <a:cubicBezTo>
                  <a:pt x="38852" y="8046"/>
                  <a:pt x="38719" y="7828"/>
                  <a:pt x="38573" y="7616"/>
                </a:cubicBezTo>
                <a:cubicBezTo>
                  <a:pt x="38485" y="7490"/>
                  <a:pt x="38395" y="7365"/>
                  <a:pt x="38302" y="7241"/>
                </a:cubicBezTo>
                <a:cubicBezTo>
                  <a:pt x="38385" y="7232"/>
                  <a:pt x="38470" y="7224"/>
                  <a:pt x="38553" y="7217"/>
                </a:cubicBezTo>
                <a:lnTo>
                  <a:pt x="38554" y="7217"/>
                </a:lnTo>
                <a:cubicBezTo>
                  <a:pt x="38661" y="7210"/>
                  <a:pt x="38770" y="7203"/>
                  <a:pt x="38877" y="7203"/>
                </a:cubicBezTo>
                <a:close/>
                <a:moveTo>
                  <a:pt x="31717" y="3802"/>
                </a:moveTo>
                <a:cubicBezTo>
                  <a:pt x="31812" y="3802"/>
                  <a:pt x="31908" y="3804"/>
                  <a:pt x="32004" y="3809"/>
                </a:cubicBezTo>
                <a:cubicBezTo>
                  <a:pt x="32049" y="3812"/>
                  <a:pt x="32095" y="3815"/>
                  <a:pt x="32140" y="3817"/>
                </a:cubicBezTo>
                <a:cubicBezTo>
                  <a:pt x="32305" y="3831"/>
                  <a:pt x="32469" y="3846"/>
                  <a:pt x="32632" y="3874"/>
                </a:cubicBezTo>
                <a:cubicBezTo>
                  <a:pt x="32755" y="3896"/>
                  <a:pt x="32877" y="3919"/>
                  <a:pt x="32998" y="3944"/>
                </a:cubicBezTo>
                <a:cubicBezTo>
                  <a:pt x="33108" y="3968"/>
                  <a:pt x="33218" y="3994"/>
                  <a:pt x="33327" y="4022"/>
                </a:cubicBezTo>
                <a:cubicBezTo>
                  <a:pt x="33354" y="4049"/>
                  <a:pt x="33379" y="4077"/>
                  <a:pt x="33405" y="4106"/>
                </a:cubicBezTo>
                <a:cubicBezTo>
                  <a:pt x="33458" y="4166"/>
                  <a:pt x="33511" y="4227"/>
                  <a:pt x="33563" y="4291"/>
                </a:cubicBezTo>
                <a:cubicBezTo>
                  <a:pt x="33643" y="4390"/>
                  <a:pt x="33722" y="4489"/>
                  <a:pt x="33796" y="4594"/>
                </a:cubicBezTo>
                <a:cubicBezTo>
                  <a:pt x="33868" y="4698"/>
                  <a:pt x="33938" y="4801"/>
                  <a:pt x="34005" y="4907"/>
                </a:cubicBezTo>
                <a:cubicBezTo>
                  <a:pt x="34072" y="5017"/>
                  <a:pt x="34138" y="5125"/>
                  <a:pt x="34200" y="5238"/>
                </a:cubicBezTo>
                <a:cubicBezTo>
                  <a:pt x="34262" y="5348"/>
                  <a:pt x="34321" y="5458"/>
                  <a:pt x="34377" y="5571"/>
                </a:cubicBezTo>
                <a:cubicBezTo>
                  <a:pt x="34430" y="5683"/>
                  <a:pt x="34483" y="5796"/>
                  <a:pt x="34527" y="5912"/>
                </a:cubicBezTo>
                <a:cubicBezTo>
                  <a:pt x="34561" y="5994"/>
                  <a:pt x="34592" y="6077"/>
                  <a:pt x="34621" y="6160"/>
                </a:cubicBezTo>
                <a:cubicBezTo>
                  <a:pt x="34635" y="6201"/>
                  <a:pt x="34647" y="6241"/>
                  <a:pt x="34661" y="6281"/>
                </a:cubicBezTo>
                <a:cubicBezTo>
                  <a:pt x="34701" y="6408"/>
                  <a:pt x="34740" y="6537"/>
                  <a:pt x="34771" y="6666"/>
                </a:cubicBezTo>
                <a:cubicBezTo>
                  <a:pt x="34792" y="6753"/>
                  <a:pt x="34813" y="6839"/>
                  <a:pt x="34831" y="6927"/>
                </a:cubicBezTo>
                <a:cubicBezTo>
                  <a:pt x="34863" y="7102"/>
                  <a:pt x="34895" y="7279"/>
                  <a:pt x="34914" y="7456"/>
                </a:cubicBezTo>
                <a:cubicBezTo>
                  <a:pt x="34929" y="7590"/>
                  <a:pt x="34942" y="7723"/>
                  <a:pt x="34952" y="7857"/>
                </a:cubicBezTo>
                <a:cubicBezTo>
                  <a:pt x="34958" y="7963"/>
                  <a:pt x="34964" y="8070"/>
                  <a:pt x="34967" y="8178"/>
                </a:cubicBezTo>
                <a:cubicBezTo>
                  <a:pt x="34918" y="8203"/>
                  <a:pt x="34869" y="8227"/>
                  <a:pt x="34821" y="8254"/>
                </a:cubicBezTo>
                <a:cubicBezTo>
                  <a:pt x="34585" y="8377"/>
                  <a:pt x="34352" y="8504"/>
                  <a:pt x="34123" y="8641"/>
                </a:cubicBezTo>
                <a:cubicBezTo>
                  <a:pt x="33888" y="8780"/>
                  <a:pt x="33653" y="8924"/>
                  <a:pt x="33424" y="9076"/>
                </a:cubicBezTo>
                <a:cubicBezTo>
                  <a:pt x="33259" y="9186"/>
                  <a:pt x="33097" y="9298"/>
                  <a:pt x="32934" y="9412"/>
                </a:cubicBezTo>
                <a:cubicBezTo>
                  <a:pt x="32928" y="9402"/>
                  <a:pt x="32923" y="9392"/>
                  <a:pt x="32919" y="9382"/>
                </a:cubicBezTo>
                <a:cubicBezTo>
                  <a:pt x="32919" y="9301"/>
                  <a:pt x="32916" y="9220"/>
                  <a:pt x="32908" y="9140"/>
                </a:cubicBezTo>
                <a:cubicBezTo>
                  <a:pt x="32903" y="9060"/>
                  <a:pt x="32892" y="8980"/>
                  <a:pt x="32879" y="8900"/>
                </a:cubicBezTo>
                <a:cubicBezTo>
                  <a:pt x="32872" y="8859"/>
                  <a:pt x="32866" y="8818"/>
                  <a:pt x="32857" y="8777"/>
                </a:cubicBezTo>
                <a:cubicBezTo>
                  <a:pt x="32842" y="8694"/>
                  <a:pt x="32821" y="8600"/>
                  <a:pt x="32795" y="8519"/>
                </a:cubicBezTo>
                <a:cubicBezTo>
                  <a:pt x="32769" y="8434"/>
                  <a:pt x="32744" y="8347"/>
                  <a:pt x="32712" y="8263"/>
                </a:cubicBezTo>
                <a:cubicBezTo>
                  <a:pt x="32682" y="8182"/>
                  <a:pt x="32651" y="8101"/>
                  <a:pt x="32616" y="8022"/>
                </a:cubicBezTo>
                <a:cubicBezTo>
                  <a:pt x="32598" y="7981"/>
                  <a:pt x="32579" y="7942"/>
                  <a:pt x="32561" y="7903"/>
                </a:cubicBezTo>
                <a:cubicBezTo>
                  <a:pt x="32524" y="7821"/>
                  <a:pt x="32481" y="7736"/>
                  <a:pt x="32438" y="7658"/>
                </a:cubicBezTo>
                <a:cubicBezTo>
                  <a:pt x="32376" y="7544"/>
                  <a:pt x="32314" y="7430"/>
                  <a:pt x="32245" y="7321"/>
                </a:cubicBezTo>
                <a:cubicBezTo>
                  <a:pt x="32199" y="7246"/>
                  <a:pt x="32150" y="7164"/>
                  <a:pt x="32099" y="7092"/>
                </a:cubicBezTo>
                <a:cubicBezTo>
                  <a:pt x="32049" y="7018"/>
                  <a:pt x="31997" y="6945"/>
                  <a:pt x="31944" y="6874"/>
                </a:cubicBezTo>
                <a:cubicBezTo>
                  <a:pt x="31890" y="6802"/>
                  <a:pt x="31834" y="6731"/>
                  <a:pt x="31778" y="6661"/>
                </a:cubicBezTo>
                <a:cubicBezTo>
                  <a:pt x="31720" y="6589"/>
                  <a:pt x="31658" y="6516"/>
                  <a:pt x="31595" y="6447"/>
                </a:cubicBezTo>
                <a:cubicBezTo>
                  <a:pt x="31414" y="6244"/>
                  <a:pt x="31227" y="6047"/>
                  <a:pt x="31028" y="5861"/>
                </a:cubicBezTo>
                <a:cubicBezTo>
                  <a:pt x="30864" y="5708"/>
                  <a:pt x="30699" y="5556"/>
                  <a:pt x="30524" y="5415"/>
                </a:cubicBezTo>
                <a:cubicBezTo>
                  <a:pt x="30352" y="5277"/>
                  <a:pt x="30176" y="5142"/>
                  <a:pt x="29995" y="5015"/>
                </a:cubicBezTo>
                <a:cubicBezTo>
                  <a:pt x="29743" y="4840"/>
                  <a:pt x="29489" y="4671"/>
                  <a:pt x="29225" y="4517"/>
                </a:cubicBezTo>
                <a:cubicBezTo>
                  <a:pt x="29161" y="4480"/>
                  <a:pt x="29099" y="4444"/>
                  <a:pt x="29034" y="4408"/>
                </a:cubicBezTo>
                <a:cubicBezTo>
                  <a:pt x="29107" y="4373"/>
                  <a:pt x="29178" y="4337"/>
                  <a:pt x="29252" y="4304"/>
                </a:cubicBezTo>
                <a:cubicBezTo>
                  <a:pt x="29365" y="4256"/>
                  <a:pt x="29480" y="4210"/>
                  <a:pt x="29595" y="4165"/>
                </a:cubicBezTo>
                <a:cubicBezTo>
                  <a:pt x="29749" y="4110"/>
                  <a:pt x="29904" y="4058"/>
                  <a:pt x="30061" y="4018"/>
                </a:cubicBezTo>
                <a:cubicBezTo>
                  <a:pt x="30180" y="3987"/>
                  <a:pt x="30297" y="3959"/>
                  <a:pt x="30417" y="3933"/>
                </a:cubicBezTo>
                <a:cubicBezTo>
                  <a:pt x="30581" y="3901"/>
                  <a:pt x="30747" y="3871"/>
                  <a:pt x="30913" y="3852"/>
                </a:cubicBezTo>
                <a:cubicBezTo>
                  <a:pt x="31038" y="3838"/>
                  <a:pt x="31161" y="3825"/>
                  <a:pt x="31286" y="3816"/>
                </a:cubicBezTo>
                <a:cubicBezTo>
                  <a:pt x="31416" y="3809"/>
                  <a:pt x="31546" y="3802"/>
                  <a:pt x="31676" y="3802"/>
                </a:cubicBezTo>
                <a:close/>
                <a:moveTo>
                  <a:pt x="21822" y="7332"/>
                </a:moveTo>
                <a:cubicBezTo>
                  <a:pt x="21882" y="7338"/>
                  <a:pt x="21942" y="7346"/>
                  <a:pt x="22003" y="7355"/>
                </a:cubicBezTo>
                <a:cubicBezTo>
                  <a:pt x="22089" y="7368"/>
                  <a:pt x="22177" y="7383"/>
                  <a:pt x="22264" y="7400"/>
                </a:cubicBezTo>
                <a:cubicBezTo>
                  <a:pt x="22306" y="7409"/>
                  <a:pt x="22348" y="7418"/>
                  <a:pt x="22391" y="7427"/>
                </a:cubicBezTo>
                <a:lnTo>
                  <a:pt x="22394" y="7427"/>
                </a:lnTo>
                <a:cubicBezTo>
                  <a:pt x="22563" y="7464"/>
                  <a:pt x="22734" y="7504"/>
                  <a:pt x="22901" y="7554"/>
                </a:cubicBezTo>
                <a:cubicBezTo>
                  <a:pt x="22946" y="7567"/>
                  <a:pt x="22991" y="7581"/>
                  <a:pt x="23036" y="7594"/>
                </a:cubicBezTo>
                <a:cubicBezTo>
                  <a:pt x="23009" y="7645"/>
                  <a:pt x="22984" y="7697"/>
                  <a:pt x="22959" y="7749"/>
                </a:cubicBezTo>
                <a:cubicBezTo>
                  <a:pt x="22859" y="7951"/>
                  <a:pt x="22762" y="8154"/>
                  <a:pt x="22676" y="8362"/>
                </a:cubicBezTo>
                <a:cubicBezTo>
                  <a:pt x="22564" y="8631"/>
                  <a:pt x="22458" y="8903"/>
                  <a:pt x="22363" y="9179"/>
                </a:cubicBezTo>
                <a:cubicBezTo>
                  <a:pt x="22303" y="9292"/>
                  <a:pt x="22245" y="9406"/>
                  <a:pt x="22188" y="9523"/>
                </a:cubicBezTo>
                <a:cubicBezTo>
                  <a:pt x="22173" y="9553"/>
                  <a:pt x="22158" y="9584"/>
                  <a:pt x="22143" y="9615"/>
                </a:cubicBezTo>
                <a:cubicBezTo>
                  <a:pt x="22091" y="9576"/>
                  <a:pt x="22041" y="9536"/>
                  <a:pt x="21990" y="9494"/>
                </a:cubicBezTo>
                <a:cubicBezTo>
                  <a:pt x="21929" y="9441"/>
                  <a:pt x="21869" y="9387"/>
                  <a:pt x="21810" y="9331"/>
                </a:cubicBezTo>
                <a:cubicBezTo>
                  <a:pt x="21760" y="9284"/>
                  <a:pt x="21705" y="9226"/>
                  <a:pt x="21650" y="9167"/>
                </a:cubicBezTo>
                <a:cubicBezTo>
                  <a:pt x="21596" y="9108"/>
                  <a:pt x="21543" y="9046"/>
                  <a:pt x="21492" y="8984"/>
                </a:cubicBezTo>
                <a:cubicBezTo>
                  <a:pt x="21454" y="8936"/>
                  <a:pt x="21411" y="8881"/>
                  <a:pt x="21370" y="8823"/>
                </a:cubicBezTo>
                <a:cubicBezTo>
                  <a:pt x="21395" y="8711"/>
                  <a:pt x="21423" y="8599"/>
                  <a:pt x="21453" y="8488"/>
                </a:cubicBezTo>
                <a:cubicBezTo>
                  <a:pt x="21509" y="8279"/>
                  <a:pt x="21571" y="8073"/>
                  <a:pt x="21635" y="7866"/>
                </a:cubicBezTo>
                <a:cubicBezTo>
                  <a:pt x="21694" y="7687"/>
                  <a:pt x="21755" y="7509"/>
                  <a:pt x="21822" y="7332"/>
                </a:cubicBezTo>
                <a:close/>
                <a:moveTo>
                  <a:pt x="19083" y="7718"/>
                </a:moveTo>
                <a:lnTo>
                  <a:pt x="19083" y="7718"/>
                </a:lnTo>
                <a:cubicBezTo>
                  <a:pt x="18956" y="7896"/>
                  <a:pt x="18830" y="8074"/>
                  <a:pt x="18710" y="8256"/>
                </a:cubicBezTo>
                <a:cubicBezTo>
                  <a:pt x="18590" y="8437"/>
                  <a:pt x="18476" y="8622"/>
                  <a:pt x="18370" y="8812"/>
                </a:cubicBezTo>
                <a:cubicBezTo>
                  <a:pt x="18243" y="9038"/>
                  <a:pt x="18119" y="9267"/>
                  <a:pt x="18005" y="9500"/>
                </a:cubicBezTo>
                <a:cubicBezTo>
                  <a:pt x="17968" y="9576"/>
                  <a:pt x="17931" y="9653"/>
                  <a:pt x="17894" y="9731"/>
                </a:cubicBezTo>
                <a:cubicBezTo>
                  <a:pt x="17894" y="9728"/>
                  <a:pt x="17895" y="9726"/>
                  <a:pt x="17895" y="9724"/>
                </a:cubicBezTo>
                <a:cubicBezTo>
                  <a:pt x="17932" y="9588"/>
                  <a:pt x="17969" y="9452"/>
                  <a:pt x="18010" y="9319"/>
                </a:cubicBezTo>
                <a:cubicBezTo>
                  <a:pt x="18037" y="9230"/>
                  <a:pt x="18066" y="9141"/>
                  <a:pt x="18095" y="9053"/>
                </a:cubicBezTo>
                <a:cubicBezTo>
                  <a:pt x="18152" y="8888"/>
                  <a:pt x="18216" y="8713"/>
                  <a:pt x="18288" y="8543"/>
                </a:cubicBezTo>
                <a:cubicBezTo>
                  <a:pt x="18358" y="8372"/>
                  <a:pt x="18433" y="8203"/>
                  <a:pt x="18510" y="8036"/>
                </a:cubicBezTo>
                <a:cubicBezTo>
                  <a:pt x="18528" y="8001"/>
                  <a:pt x="18544" y="7966"/>
                  <a:pt x="18561" y="7932"/>
                </a:cubicBezTo>
                <a:cubicBezTo>
                  <a:pt x="18591" y="7918"/>
                  <a:pt x="18622" y="7904"/>
                  <a:pt x="18654" y="7890"/>
                </a:cubicBezTo>
                <a:cubicBezTo>
                  <a:pt x="18771" y="7839"/>
                  <a:pt x="18890" y="7791"/>
                  <a:pt x="19009" y="7745"/>
                </a:cubicBezTo>
                <a:lnTo>
                  <a:pt x="19010" y="7745"/>
                </a:lnTo>
                <a:cubicBezTo>
                  <a:pt x="19035" y="7735"/>
                  <a:pt x="19059" y="7726"/>
                  <a:pt x="19083" y="7718"/>
                </a:cubicBezTo>
                <a:close/>
                <a:moveTo>
                  <a:pt x="30154" y="6533"/>
                </a:moveTo>
                <a:lnTo>
                  <a:pt x="30154" y="6533"/>
                </a:lnTo>
                <a:cubicBezTo>
                  <a:pt x="30183" y="6550"/>
                  <a:pt x="30213" y="6569"/>
                  <a:pt x="30241" y="6587"/>
                </a:cubicBezTo>
                <a:cubicBezTo>
                  <a:pt x="30352" y="6659"/>
                  <a:pt x="30460" y="6732"/>
                  <a:pt x="30566" y="6807"/>
                </a:cubicBezTo>
                <a:cubicBezTo>
                  <a:pt x="30671" y="6883"/>
                  <a:pt x="30777" y="6960"/>
                  <a:pt x="30876" y="7042"/>
                </a:cubicBezTo>
                <a:cubicBezTo>
                  <a:pt x="30944" y="7097"/>
                  <a:pt x="31010" y="7152"/>
                  <a:pt x="31076" y="7209"/>
                </a:cubicBezTo>
                <a:cubicBezTo>
                  <a:pt x="31105" y="7235"/>
                  <a:pt x="31133" y="7262"/>
                  <a:pt x="31162" y="7287"/>
                </a:cubicBezTo>
                <a:cubicBezTo>
                  <a:pt x="31285" y="7402"/>
                  <a:pt x="31405" y="7518"/>
                  <a:pt x="31517" y="7641"/>
                </a:cubicBezTo>
                <a:cubicBezTo>
                  <a:pt x="31603" y="7735"/>
                  <a:pt x="31687" y="7830"/>
                  <a:pt x="31769" y="7927"/>
                </a:cubicBezTo>
                <a:cubicBezTo>
                  <a:pt x="31871" y="8052"/>
                  <a:pt x="31975" y="8186"/>
                  <a:pt x="32073" y="8324"/>
                </a:cubicBezTo>
                <a:cubicBezTo>
                  <a:pt x="32169" y="8462"/>
                  <a:pt x="32263" y="8600"/>
                  <a:pt x="32353" y="8742"/>
                </a:cubicBezTo>
                <a:cubicBezTo>
                  <a:pt x="32441" y="8883"/>
                  <a:pt x="32527" y="9025"/>
                  <a:pt x="32606" y="9172"/>
                </a:cubicBezTo>
                <a:cubicBezTo>
                  <a:pt x="32646" y="9246"/>
                  <a:pt x="32687" y="9321"/>
                  <a:pt x="32725" y="9397"/>
                </a:cubicBezTo>
                <a:cubicBezTo>
                  <a:pt x="32734" y="9416"/>
                  <a:pt x="32743" y="9434"/>
                  <a:pt x="32754" y="9454"/>
                </a:cubicBezTo>
                <a:cubicBezTo>
                  <a:pt x="32752" y="9477"/>
                  <a:pt x="32751" y="9500"/>
                  <a:pt x="32751" y="9524"/>
                </a:cubicBezTo>
                <a:cubicBezTo>
                  <a:pt x="32751" y="9528"/>
                  <a:pt x="32750" y="9534"/>
                  <a:pt x="32750" y="9541"/>
                </a:cubicBezTo>
                <a:cubicBezTo>
                  <a:pt x="32749" y="9541"/>
                  <a:pt x="32748" y="9543"/>
                  <a:pt x="32747" y="9544"/>
                </a:cubicBezTo>
                <a:cubicBezTo>
                  <a:pt x="32625" y="9630"/>
                  <a:pt x="32504" y="9718"/>
                  <a:pt x="32384" y="9806"/>
                </a:cubicBezTo>
                <a:cubicBezTo>
                  <a:pt x="32372" y="9767"/>
                  <a:pt x="32360" y="9726"/>
                  <a:pt x="32347" y="9686"/>
                </a:cubicBezTo>
                <a:cubicBezTo>
                  <a:pt x="32332" y="9640"/>
                  <a:pt x="32317" y="9593"/>
                  <a:pt x="32301" y="9546"/>
                </a:cubicBezTo>
                <a:cubicBezTo>
                  <a:pt x="32287" y="9507"/>
                  <a:pt x="32272" y="9466"/>
                  <a:pt x="32258" y="9427"/>
                </a:cubicBezTo>
                <a:cubicBezTo>
                  <a:pt x="32211" y="9305"/>
                  <a:pt x="32162" y="9181"/>
                  <a:pt x="32106" y="9062"/>
                </a:cubicBezTo>
                <a:cubicBezTo>
                  <a:pt x="32049" y="8946"/>
                  <a:pt x="31994" y="8828"/>
                  <a:pt x="31929" y="8715"/>
                </a:cubicBezTo>
                <a:cubicBezTo>
                  <a:pt x="31820" y="8522"/>
                  <a:pt x="31707" y="8331"/>
                  <a:pt x="31580" y="8150"/>
                </a:cubicBezTo>
                <a:cubicBezTo>
                  <a:pt x="31457" y="7974"/>
                  <a:pt x="31331" y="7799"/>
                  <a:pt x="31190" y="7636"/>
                </a:cubicBezTo>
                <a:cubicBezTo>
                  <a:pt x="31110" y="7545"/>
                  <a:pt x="31031" y="7455"/>
                  <a:pt x="30945" y="7368"/>
                </a:cubicBezTo>
                <a:cubicBezTo>
                  <a:pt x="30941" y="7363"/>
                  <a:pt x="30936" y="7359"/>
                  <a:pt x="30931" y="7354"/>
                </a:cubicBezTo>
                <a:cubicBezTo>
                  <a:pt x="30876" y="7287"/>
                  <a:pt x="30820" y="7221"/>
                  <a:pt x="30763" y="7157"/>
                </a:cubicBezTo>
                <a:cubicBezTo>
                  <a:pt x="30683" y="7067"/>
                  <a:pt x="30602" y="6977"/>
                  <a:pt x="30519" y="6891"/>
                </a:cubicBezTo>
                <a:cubicBezTo>
                  <a:pt x="30434" y="6803"/>
                  <a:pt x="30348" y="6718"/>
                  <a:pt x="30260" y="6634"/>
                </a:cubicBezTo>
                <a:cubicBezTo>
                  <a:pt x="30226" y="6599"/>
                  <a:pt x="30190" y="6566"/>
                  <a:pt x="30154" y="6533"/>
                </a:cubicBezTo>
                <a:close/>
                <a:moveTo>
                  <a:pt x="26545" y="6414"/>
                </a:moveTo>
                <a:cubicBezTo>
                  <a:pt x="26560" y="6425"/>
                  <a:pt x="26575" y="6435"/>
                  <a:pt x="26590" y="6445"/>
                </a:cubicBezTo>
                <a:cubicBezTo>
                  <a:pt x="26690" y="6517"/>
                  <a:pt x="26789" y="6590"/>
                  <a:pt x="26884" y="6668"/>
                </a:cubicBezTo>
                <a:cubicBezTo>
                  <a:pt x="26890" y="6673"/>
                  <a:pt x="26894" y="6678"/>
                  <a:pt x="26900" y="6682"/>
                </a:cubicBezTo>
                <a:cubicBezTo>
                  <a:pt x="26944" y="6780"/>
                  <a:pt x="26985" y="6880"/>
                  <a:pt x="27024" y="6979"/>
                </a:cubicBezTo>
                <a:cubicBezTo>
                  <a:pt x="27056" y="7061"/>
                  <a:pt x="27086" y="7142"/>
                  <a:pt x="27116" y="7224"/>
                </a:cubicBezTo>
                <a:cubicBezTo>
                  <a:pt x="27144" y="7302"/>
                  <a:pt x="27170" y="7382"/>
                  <a:pt x="27197" y="7462"/>
                </a:cubicBezTo>
                <a:cubicBezTo>
                  <a:pt x="27257" y="7651"/>
                  <a:pt x="27318" y="7853"/>
                  <a:pt x="27368" y="8059"/>
                </a:cubicBezTo>
                <a:cubicBezTo>
                  <a:pt x="27422" y="8279"/>
                  <a:pt x="27472" y="8502"/>
                  <a:pt x="27514" y="8725"/>
                </a:cubicBezTo>
                <a:cubicBezTo>
                  <a:pt x="27533" y="8828"/>
                  <a:pt x="27552" y="8942"/>
                  <a:pt x="27569" y="9058"/>
                </a:cubicBezTo>
                <a:cubicBezTo>
                  <a:pt x="27555" y="9073"/>
                  <a:pt x="27541" y="9086"/>
                  <a:pt x="27526" y="9100"/>
                </a:cubicBezTo>
                <a:cubicBezTo>
                  <a:pt x="27481" y="9144"/>
                  <a:pt x="27425" y="9194"/>
                  <a:pt x="27369" y="9240"/>
                </a:cubicBezTo>
                <a:cubicBezTo>
                  <a:pt x="27338" y="9263"/>
                  <a:pt x="27308" y="9287"/>
                  <a:pt x="27278" y="9310"/>
                </a:cubicBezTo>
                <a:cubicBezTo>
                  <a:pt x="27215" y="9354"/>
                  <a:pt x="27152" y="9395"/>
                  <a:pt x="27086" y="9433"/>
                </a:cubicBezTo>
                <a:cubicBezTo>
                  <a:pt x="27051" y="9452"/>
                  <a:pt x="27017" y="9473"/>
                  <a:pt x="26982" y="9492"/>
                </a:cubicBezTo>
                <a:cubicBezTo>
                  <a:pt x="26804" y="9585"/>
                  <a:pt x="26624" y="9672"/>
                  <a:pt x="26442" y="9755"/>
                </a:cubicBezTo>
                <a:cubicBezTo>
                  <a:pt x="26383" y="9783"/>
                  <a:pt x="26324" y="9809"/>
                  <a:pt x="26265" y="9835"/>
                </a:cubicBezTo>
                <a:lnTo>
                  <a:pt x="26187" y="9738"/>
                </a:lnTo>
                <a:cubicBezTo>
                  <a:pt x="26100" y="9629"/>
                  <a:pt x="26012" y="9519"/>
                  <a:pt x="25924" y="9411"/>
                </a:cubicBezTo>
                <a:cubicBezTo>
                  <a:pt x="25892" y="9373"/>
                  <a:pt x="25860" y="9336"/>
                  <a:pt x="25827" y="9299"/>
                </a:cubicBezTo>
                <a:cubicBezTo>
                  <a:pt x="25796" y="9265"/>
                  <a:pt x="25766" y="9231"/>
                  <a:pt x="25736" y="9197"/>
                </a:cubicBezTo>
                <a:cubicBezTo>
                  <a:pt x="25642" y="9097"/>
                  <a:pt x="25551" y="8996"/>
                  <a:pt x="25453" y="8902"/>
                </a:cubicBezTo>
                <a:cubicBezTo>
                  <a:pt x="25393" y="8843"/>
                  <a:pt x="25332" y="8785"/>
                  <a:pt x="25271" y="8728"/>
                </a:cubicBezTo>
                <a:cubicBezTo>
                  <a:pt x="25303" y="8638"/>
                  <a:pt x="25336" y="8551"/>
                  <a:pt x="25372" y="8462"/>
                </a:cubicBezTo>
                <a:cubicBezTo>
                  <a:pt x="25407" y="8377"/>
                  <a:pt x="25443" y="8293"/>
                  <a:pt x="25478" y="8209"/>
                </a:cubicBezTo>
                <a:cubicBezTo>
                  <a:pt x="25515" y="8126"/>
                  <a:pt x="25553" y="8042"/>
                  <a:pt x="25593" y="7960"/>
                </a:cubicBezTo>
                <a:cubicBezTo>
                  <a:pt x="25665" y="7812"/>
                  <a:pt x="25746" y="7653"/>
                  <a:pt x="25833" y="7500"/>
                </a:cubicBezTo>
                <a:cubicBezTo>
                  <a:pt x="25918" y="7348"/>
                  <a:pt x="26007" y="7199"/>
                  <a:pt x="26100" y="7053"/>
                </a:cubicBezTo>
                <a:cubicBezTo>
                  <a:pt x="26194" y="6906"/>
                  <a:pt x="26290" y="6760"/>
                  <a:pt x="26393" y="6619"/>
                </a:cubicBezTo>
                <a:lnTo>
                  <a:pt x="26394" y="6619"/>
                </a:lnTo>
                <a:cubicBezTo>
                  <a:pt x="26444" y="6549"/>
                  <a:pt x="26493" y="6481"/>
                  <a:pt x="26545" y="6414"/>
                </a:cubicBezTo>
                <a:close/>
                <a:moveTo>
                  <a:pt x="20753" y="8064"/>
                </a:moveTo>
                <a:cubicBezTo>
                  <a:pt x="20773" y="8113"/>
                  <a:pt x="20792" y="8160"/>
                  <a:pt x="20814" y="8208"/>
                </a:cubicBezTo>
                <a:cubicBezTo>
                  <a:pt x="20811" y="8309"/>
                  <a:pt x="20807" y="8412"/>
                  <a:pt x="20800" y="8515"/>
                </a:cubicBezTo>
                <a:cubicBezTo>
                  <a:pt x="20795" y="8613"/>
                  <a:pt x="20789" y="8710"/>
                  <a:pt x="20783" y="8808"/>
                </a:cubicBezTo>
                <a:cubicBezTo>
                  <a:pt x="20740" y="8997"/>
                  <a:pt x="20702" y="9188"/>
                  <a:pt x="20675" y="9381"/>
                </a:cubicBezTo>
                <a:cubicBezTo>
                  <a:pt x="20669" y="9426"/>
                  <a:pt x="20662" y="9471"/>
                  <a:pt x="20656" y="9516"/>
                </a:cubicBezTo>
                <a:cubicBezTo>
                  <a:pt x="20626" y="9598"/>
                  <a:pt x="20594" y="9679"/>
                  <a:pt x="20559" y="9758"/>
                </a:cubicBezTo>
                <a:cubicBezTo>
                  <a:pt x="20521" y="9844"/>
                  <a:pt x="20483" y="9929"/>
                  <a:pt x="20444" y="10015"/>
                </a:cubicBezTo>
                <a:cubicBezTo>
                  <a:pt x="20442" y="9942"/>
                  <a:pt x="20441" y="9869"/>
                  <a:pt x="20442" y="9798"/>
                </a:cubicBezTo>
                <a:cubicBezTo>
                  <a:pt x="20444" y="9722"/>
                  <a:pt x="20445" y="9645"/>
                  <a:pt x="20448" y="9569"/>
                </a:cubicBezTo>
                <a:cubicBezTo>
                  <a:pt x="20456" y="9509"/>
                  <a:pt x="20464" y="9448"/>
                  <a:pt x="20474" y="9388"/>
                </a:cubicBezTo>
                <a:cubicBezTo>
                  <a:pt x="20494" y="9260"/>
                  <a:pt x="20517" y="9133"/>
                  <a:pt x="20542" y="9004"/>
                </a:cubicBezTo>
                <a:cubicBezTo>
                  <a:pt x="20576" y="8830"/>
                  <a:pt x="20612" y="8655"/>
                  <a:pt x="20654" y="8480"/>
                </a:cubicBezTo>
                <a:cubicBezTo>
                  <a:pt x="20685" y="8350"/>
                  <a:pt x="20714" y="8217"/>
                  <a:pt x="20747" y="8086"/>
                </a:cubicBezTo>
                <a:cubicBezTo>
                  <a:pt x="20750" y="8079"/>
                  <a:pt x="20752" y="8071"/>
                  <a:pt x="20753" y="8064"/>
                </a:cubicBezTo>
                <a:close/>
                <a:moveTo>
                  <a:pt x="23423" y="7966"/>
                </a:moveTo>
                <a:lnTo>
                  <a:pt x="23423" y="7966"/>
                </a:lnTo>
                <a:cubicBezTo>
                  <a:pt x="23356" y="8197"/>
                  <a:pt x="23298" y="8430"/>
                  <a:pt x="23251" y="8665"/>
                </a:cubicBezTo>
                <a:cubicBezTo>
                  <a:pt x="23207" y="8882"/>
                  <a:pt x="23167" y="9100"/>
                  <a:pt x="23137" y="9321"/>
                </a:cubicBezTo>
                <a:cubicBezTo>
                  <a:pt x="23101" y="9583"/>
                  <a:pt x="23071" y="9846"/>
                  <a:pt x="23049" y="10111"/>
                </a:cubicBezTo>
                <a:cubicBezTo>
                  <a:pt x="22985" y="10086"/>
                  <a:pt x="22923" y="10061"/>
                  <a:pt x="22861" y="10033"/>
                </a:cubicBezTo>
                <a:cubicBezTo>
                  <a:pt x="22780" y="9998"/>
                  <a:pt x="22700" y="9959"/>
                  <a:pt x="22621" y="9918"/>
                </a:cubicBezTo>
                <a:cubicBezTo>
                  <a:pt x="22553" y="9882"/>
                  <a:pt x="22476" y="9838"/>
                  <a:pt x="22402" y="9791"/>
                </a:cubicBezTo>
                <a:cubicBezTo>
                  <a:pt x="22388" y="9783"/>
                  <a:pt x="22376" y="9775"/>
                  <a:pt x="22363" y="9767"/>
                </a:cubicBezTo>
                <a:cubicBezTo>
                  <a:pt x="22412" y="9597"/>
                  <a:pt x="22464" y="9427"/>
                  <a:pt x="22520" y="9258"/>
                </a:cubicBezTo>
                <a:cubicBezTo>
                  <a:pt x="22524" y="9245"/>
                  <a:pt x="22529" y="9231"/>
                  <a:pt x="22534" y="9217"/>
                </a:cubicBezTo>
                <a:cubicBezTo>
                  <a:pt x="22551" y="9186"/>
                  <a:pt x="22568" y="9155"/>
                  <a:pt x="22586" y="9123"/>
                </a:cubicBezTo>
                <a:cubicBezTo>
                  <a:pt x="22631" y="9044"/>
                  <a:pt x="22677" y="8965"/>
                  <a:pt x="22725" y="8888"/>
                </a:cubicBezTo>
                <a:cubicBezTo>
                  <a:pt x="22747" y="8852"/>
                  <a:pt x="22770" y="8816"/>
                  <a:pt x="22792" y="8780"/>
                </a:cubicBezTo>
                <a:cubicBezTo>
                  <a:pt x="22867" y="8668"/>
                  <a:pt x="22941" y="8555"/>
                  <a:pt x="23023" y="8448"/>
                </a:cubicBezTo>
                <a:cubicBezTo>
                  <a:pt x="23074" y="8380"/>
                  <a:pt x="23125" y="8314"/>
                  <a:pt x="23179" y="8248"/>
                </a:cubicBezTo>
                <a:cubicBezTo>
                  <a:pt x="23253" y="8158"/>
                  <a:pt x="23336" y="8061"/>
                  <a:pt x="23423" y="7966"/>
                </a:cubicBezTo>
                <a:close/>
                <a:moveTo>
                  <a:pt x="23655" y="7821"/>
                </a:moveTo>
                <a:cubicBezTo>
                  <a:pt x="23707" y="7845"/>
                  <a:pt x="23759" y="7869"/>
                  <a:pt x="23811" y="7895"/>
                </a:cubicBezTo>
                <a:cubicBezTo>
                  <a:pt x="23817" y="7898"/>
                  <a:pt x="23829" y="7905"/>
                  <a:pt x="23841" y="7911"/>
                </a:cubicBezTo>
                <a:cubicBezTo>
                  <a:pt x="23817" y="7966"/>
                  <a:pt x="23794" y="8024"/>
                  <a:pt x="23773" y="8079"/>
                </a:cubicBezTo>
                <a:cubicBezTo>
                  <a:pt x="23728" y="8200"/>
                  <a:pt x="23684" y="8321"/>
                  <a:pt x="23649" y="8444"/>
                </a:cubicBezTo>
                <a:cubicBezTo>
                  <a:pt x="23616" y="8564"/>
                  <a:pt x="23583" y="8685"/>
                  <a:pt x="23559" y="8807"/>
                </a:cubicBezTo>
                <a:cubicBezTo>
                  <a:pt x="23543" y="8891"/>
                  <a:pt x="23525" y="8976"/>
                  <a:pt x="23513" y="9060"/>
                </a:cubicBezTo>
                <a:cubicBezTo>
                  <a:pt x="23500" y="9140"/>
                  <a:pt x="23490" y="9219"/>
                  <a:pt x="23481" y="9299"/>
                </a:cubicBezTo>
                <a:lnTo>
                  <a:pt x="23469" y="9433"/>
                </a:lnTo>
                <a:cubicBezTo>
                  <a:pt x="23466" y="9483"/>
                  <a:pt x="23463" y="9532"/>
                  <a:pt x="23461" y="9581"/>
                </a:cubicBezTo>
                <a:cubicBezTo>
                  <a:pt x="23460" y="9627"/>
                  <a:pt x="23460" y="9672"/>
                  <a:pt x="23459" y="9718"/>
                </a:cubicBezTo>
                <a:cubicBezTo>
                  <a:pt x="23460" y="9815"/>
                  <a:pt x="23461" y="9910"/>
                  <a:pt x="23468" y="10006"/>
                </a:cubicBezTo>
                <a:cubicBezTo>
                  <a:pt x="23474" y="10085"/>
                  <a:pt x="23481" y="10164"/>
                  <a:pt x="23489" y="10242"/>
                </a:cubicBezTo>
                <a:cubicBezTo>
                  <a:pt x="23477" y="10240"/>
                  <a:pt x="23466" y="10238"/>
                  <a:pt x="23455" y="10235"/>
                </a:cubicBezTo>
                <a:cubicBezTo>
                  <a:pt x="23374" y="10217"/>
                  <a:pt x="23296" y="10195"/>
                  <a:pt x="23216" y="10170"/>
                </a:cubicBezTo>
                <a:cubicBezTo>
                  <a:pt x="23210" y="10167"/>
                  <a:pt x="23204" y="10165"/>
                  <a:pt x="23198" y="10163"/>
                </a:cubicBezTo>
                <a:cubicBezTo>
                  <a:pt x="23208" y="10019"/>
                  <a:pt x="23221" y="9875"/>
                  <a:pt x="23239" y="9733"/>
                </a:cubicBezTo>
                <a:cubicBezTo>
                  <a:pt x="23268" y="9516"/>
                  <a:pt x="23302" y="9301"/>
                  <a:pt x="23340" y="9086"/>
                </a:cubicBezTo>
                <a:cubicBezTo>
                  <a:pt x="23389" y="8835"/>
                  <a:pt x="23441" y="8583"/>
                  <a:pt x="23507" y="8333"/>
                </a:cubicBezTo>
                <a:lnTo>
                  <a:pt x="23508" y="8333"/>
                </a:lnTo>
                <a:cubicBezTo>
                  <a:pt x="23553" y="8163"/>
                  <a:pt x="23603" y="7992"/>
                  <a:pt x="23655" y="7821"/>
                </a:cubicBezTo>
                <a:close/>
                <a:moveTo>
                  <a:pt x="25201" y="8925"/>
                </a:moveTo>
                <a:cubicBezTo>
                  <a:pt x="25211" y="8934"/>
                  <a:pt x="25220" y="8942"/>
                  <a:pt x="25229" y="8951"/>
                </a:cubicBezTo>
                <a:cubicBezTo>
                  <a:pt x="25323" y="9040"/>
                  <a:pt x="25422" y="9134"/>
                  <a:pt x="25515" y="9232"/>
                </a:cubicBezTo>
                <a:cubicBezTo>
                  <a:pt x="25610" y="9330"/>
                  <a:pt x="25704" y="9429"/>
                  <a:pt x="25795" y="9531"/>
                </a:cubicBezTo>
                <a:cubicBezTo>
                  <a:pt x="25881" y="9636"/>
                  <a:pt x="25969" y="9741"/>
                  <a:pt x="26056" y="9845"/>
                </a:cubicBezTo>
                <a:cubicBezTo>
                  <a:pt x="26072" y="9865"/>
                  <a:pt x="26088" y="9884"/>
                  <a:pt x="26103" y="9903"/>
                </a:cubicBezTo>
                <a:cubicBezTo>
                  <a:pt x="26051" y="9925"/>
                  <a:pt x="25998" y="9946"/>
                  <a:pt x="25945" y="9966"/>
                </a:cubicBezTo>
                <a:cubicBezTo>
                  <a:pt x="25820" y="10013"/>
                  <a:pt x="25696" y="10059"/>
                  <a:pt x="25568" y="10095"/>
                </a:cubicBezTo>
                <a:cubicBezTo>
                  <a:pt x="25483" y="10119"/>
                  <a:pt x="25398" y="10142"/>
                  <a:pt x="25311" y="10162"/>
                </a:cubicBezTo>
                <a:cubicBezTo>
                  <a:pt x="25155" y="10193"/>
                  <a:pt x="24998" y="10223"/>
                  <a:pt x="24840" y="10244"/>
                </a:cubicBezTo>
                <a:cubicBezTo>
                  <a:pt x="24873" y="10084"/>
                  <a:pt x="24910" y="9926"/>
                  <a:pt x="24951" y="9768"/>
                </a:cubicBezTo>
                <a:cubicBezTo>
                  <a:pt x="24985" y="9634"/>
                  <a:pt x="25019" y="9499"/>
                  <a:pt x="25059" y="9367"/>
                </a:cubicBezTo>
                <a:cubicBezTo>
                  <a:pt x="25085" y="9280"/>
                  <a:pt x="25111" y="9195"/>
                  <a:pt x="25139" y="9110"/>
                </a:cubicBezTo>
                <a:lnTo>
                  <a:pt x="25139" y="9108"/>
                </a:lnTo>
                <a:cubicBezTo>
                  <a:pt x="25140" y="9106"/>
                  <a:pt x="25140" y="9104"/>
                  <a:pt x="25141" y="9101"/>
                </a:cubicBezTo>
                <a:cubicBezTo>
                  <a:pt x="25160" y="9045"/>
                  <a:pt x="25180" y="8985"/>
                  <a:pt x="25201" y="8925"/>
                </a:cubicBezTo>
                <a:close/>
                <a:moveTo>
                  <a:pt x="23988" y="7993"/>
                </a:moveTo>
                <a:cubicBezTo>
                  <a:pt x="24029" y="8017"/>
                  <a:pt x="24070" y="8041"/>
                  <a:pt x="24109" y="8066"/>
                </a:cubicBezTo>
                <a:cubicBezTo>
                  <a:pt x="24165" y="8100"/>
                  <a:pt x="24221" y="8136"/>
                  <a:pt x="24275" y="8172"/>
                </a:cubicBezTo>
                <a:cubicBezTo>
                  <a:pt x="24279" y="8205"/>
                  <a:pt x="24282" y="8239"/>
                  <a:pt x="24284" y="8272"/>
                </a:cubicBezTo>
                <a:cubicBezTo>
                  <a:pt x="24288" y="8317"/>
                  <a:pt x="24290" y="8362"/>
                  <a:pt x="24294" y="8406"/>
                </a:cubicBezTo>
                <a:lnTo>
                  <a:pt x="24294" y="8407"/>
                </a:lnTo>
                <a:cubicBezTo>
                  <a:pt x="24294" y="8410"/>
                  <a:pt x="24294" y="8413"/>
                  <a:pt x="24294" y="8415"/>
                </a:cubicBezTo>
                <a:cubicBezTo>
                  <a:pt x="24298" y="8501"/>
                  <a:pt x="24299" y="8594"/>
                  <a:pt x="24298" y="8688"/>
                </a:cubicBezTo>
                <a:cubicBezTo>
                  <a:pt x="24297" y="8734"/>
                  <a:pt x="24295" y="8780"/>
                  <a:pt x="24294" y="8825"/>
                </a:cubicBezTo>
                <a:cubicBezTo>
                  <a:pt x="24286" y="8946"/>
                  <a:pt x="24276" y="9066"/>
                  <a:pt x="24258" y="9185"/>
                </a:cubicBezTo>
                <a:cubicBezTo>
                  <a:pt x="24247" y="9265"/>
                  <a:pt x="24235" y="9344"/>
                  <a:pt x="24220" y="9424"/>
                </a:cubicBezTo>
                <a:cubicBezTo>
                  <a:pt x="24186" y="9588"/>
                  <a:pt x="24152" y="9750"/>
                  <a:pt x="24107" y="9911"/>
                </a:cubicBezTo>
                <a:cubicBezTo>
                  <a:pt x="24072" y="10030"/>
                  <a:pt x="24036" y="10149"/>
                  <a:pt x="23998" y="10267"/>
                </a:cubicBezTo>
                <a:cubicBezTo>
                  <a:pt x="23995" y="10278"/>
                  <a:pt x="23991" y="10289"/>
                  <a:pt x="23988" y="10299"/>
                </a:cubicBezTo>
                <a:cubicBezTo>
                  <a:pt x="23926" y="10298"/>
                  <a:pt x="23866" y="10294"/>
                  <a:pt x="23806" y="10290"/>
                </a:cubicBezTo>
                <a:cubicBezTo>
                  <a:pt x="23765" y="10286"/>
                  <a:pt x="23713" y="10280"/>
                  <a:pt x="23661" y="10272"/>
                </a:cubicBezTo>
                <a:cubicBezTo>
                  <a:pt x="23660" y="10268"/>
                  <a:pt x="23660" y="10264"/>
                  <a:pt x="23658" y="10260"/>
                </a:cubicBezTo>
                <a:cubicBezTo>
                  <a:pt x="23648" y="10171"/>
                  <a:pt x="23640" y="10082"/>
                  <a:pt x="23633" y="9992"/>
                </a:cubicBezTo>
                <a:cubicBezTo>
                  <a:pt x="23627" y="9901"/>
                  <a:pt x="23624" y="9809"/>
                  <a:pt x="23624" y="9718"/>
                </a:cubicBezTo>
                <a:cubicBezTo>
                  <a:pt x="23623" y="9627"/>
                  <a:pt x="23626" y="9536"/>
                  <a:pt x="23632" y="9446"/>
                </a:cubicBezTo>
                <a:cubicBezTo>
                  <a:pt x="23637" y="9372"/>
                  <a:pt x="23646" y="9287"/>
                  <a:pt x="23657" y="9204"/>
                </a:cubicBezTo>
                <a:cubicBezTo>
                  <a:pt x="23668" y="9125"/>
                  <a:pt x="23680" y="9046"/>
                  <a:pt x="23694" y="8967"/>
                </a:cubicBezTo>
                <a:cubicBezTo>
                  <a:pt x="23719" y="8849"/>
                  <a:pt x="23742" y="8728"/>
                  <a:pt x="23775" y="8612"/>
                </a:cubicBezTo>
                <a:cubicBezTo>
                  <a:pt x="23796" y="8531"/>
                  <a:pt x="23819" y="8451"/>
                  <a:pt x="23846" y="8372"/>
                </a:cubicBezTo>
                <a:cubicBezTo>
                  <a:pt x="23869" y="8300"/>
                  <a:pt x="23895" y="8223"/>
                  <a:pt x="23924" y="8148"/>
                </a:cubicBezTo>
                <a:lnTo>
                  <a:pt x="23925" y="8148"/>
                </a:lnTo>
                <a:cubicBezTo>
                  <a:pt x="23945" y="8096"/>
                  <a:pt x="23966" y="8045"/>
                  <a:pt x="23988" y="7993"/>
                </a:cubicBezTo>
                <a:close/>
                <a:moveTo>
                  <a:pt x="24451" y="8290"/>
                </a:moveTo>
                <a:cubicBezTo>
                  <a:pt x="24510" y="8332"/>
                  <a:pt x="24566" y="8377"/>
                  <a:pt x="24623" y="8425"/>
                </a:cubicBezTo>
                <a:cubicBezTo>
                  <a:pt x="24692" y="8482"/>
                  <a:pt x="24761" y="8540"/>
                  <a:pt x="24829" y="8598"/>
                </a:cubicBezTo>
                <a:cubicBezTo>
                  <a:pt x="24899" y="8656"/>
                  <a:pt x="24967" y="8715"/>
                  <a:pt x="25034" y="8773"/>
                </a:cubicBezTo>
                <a:cubicBezTo>
                  <a:pt x="25044" y="8783"/>
                  <a:pt x="25055" y="8791"/>
                  <a:pt x="25064" y="8800"/>
                </a:cubicBezTo>
                <a:cubicBezTo>
                  <a:pt x="25035" y="8884"/>
                  <a:pt x="25006" y="8970"/>
                  <a:pt x="24980" y="9054"/>
                </a:cubicBezTo>
                <a:cubicBezTo>
                  <a:pt x="24898" y="9320"/>
                  <a:pt x="24820" y="9585"/>
                  <a:pt x="24756" y="9854"/>
                </a:cubicBezTo>
                <a:cubicBezTo>
                  <a:pt x="24722" y="9992"/>
                  <a:pt x="24690" y="10128"/>
                  <a:pt x="24660" y="10265"/>
                </a:cubicBezTo>
                <a:cubicBezTo>
                  <a:pt x="24586" y="10274"/>
                  <a:pt x="24511" y="10282"/>
                  <a:pt x="24437" y="10289"/>
                </a:cubicBezTo>
                <a:cubicBezTo>
                  <a:pt x="24344" y="10293"/>
                  <a:pt x="24252" y="10300"/>
                  <a:pt x="24160" y="10301"/>
                </a:cubicBezTo>
                <a:cubicBezTo>
                  <a:pt x="24170" y="10268"/>
                  <a:pt x="24182" y="10234"/>
                  <a:pt x="24192" y="10200"/>
                </a:cubicBezTo>
                <a:cubicBezTo>
                  <a:pt x="24229" y="10080"/>
                  <a:pt x="24266" y="9958"/>
                  <a:pt x="24296" y="9835"/>
                </a:cubicBezTo>
                <a:cubicBezTo>
                  <a:pt x="24318" y="9754"/>
                  <a:pt x="24336" y="9672"/>
                  <a:pt x="24354" y="9589"/>
                </a:cubicBezTo>
                <a:cubicBezTo>
                  <a:pt x="24362" y="9548"/>
                  <a:pt x="24370" y="9507"/>
                  <a:pt x="24378" y="9466"/>
                </a:cubicBezTo>
                <a:cubicBezTo>
                  <a:pt x="24419" y="9260"/>
                  <a:pt x="24440" y="9051"/>
                  <a:pt x="24454" y="8840"/>
                </a:cubicBezTo>
                <a:cubicBezTo>
                  <a:pt x="24461" y="8745"/>
                  <a:pt x="24463" y="8642"/>
                  <a:pt x="24461" y="8546"/>
                </a:cubicBezTo>
                <a:cubicBezTo>
                  <a:pt x="24458" y="8461"/>
                  <a:pt x="24456" y="8375"/>
                  <a:pt x="24451" y="8290"/>
                </a:cubicBezTo>
                <a:close/>
                <a:moveTo>
                  <a:pt x="28221" y="6325"/>
                </a:moveTo>
                <a:cubicBezTo>
                  <a:pt x="28261" y="6336"/>
                  <a:pt x="28302" y="6347"/>
                  <a:pt x="28341" y="6360"/>
                </a:cubicBezTo>
                <a:cubicBezTo>
                  <a:pt x="28383" y="6374"/>
                  <a:pt x="28423" y="6388"/>
                  <a:pt x="28464" y="6400"/>
                </a:cubicBezTo>
                <a:cubicBezTo>
                  <a:pt x="28585" y="6447"/>
                  <a:pt x="28707" y="6493"/>
                  <a:pt x="28824" y="6549"/>
                </a:cubicBezTo>
                <a:cubicBezTo>
                  <a:pt x="28906" y="6587"/>
                  <a:pt x="28985" y="6629"/>
                  <a:pt x="29065" y="6673"/>
                </a:cubicBezTo>
                <a:cubicBezTo>
                  <a:pt x="29136" y="6711"/>
                  <a:pt x="29206" y="6754"/>
                  <a:pt x="29275" y="6798"/>
                </a:cubicBezTo>
                <a:cubicBezTo>
                  <a:pt x="29339" y="6839"/>
                  <a:pt x="29402" y="6882"/>
                  <a:pt x="29464" y="6926"/>
                </a:cubicBezTo>
                <a:cubicBezTo>
                  <a:pt x="29526" y="6971"/>
                  <a:pt x="29587" y="7019"/>
                  <a:pt x="29647" y="7069"/>
                </a:cubicBezTo>
                <a:cubicBezTo>
                  <a:pt x="29704" y="7115"/>
                  <a:pt x="29759" y="7164"/>
                  <a:pt x="29813" y="7213"/>
                </a:cubicBezTo>
                <a:cubicBezTo>
                  <a:pt x="29868" y="7265"/>
                  <a:pt x="29921" y="7317"/>
                  <a:pt x="29972" y="7372"/>
                </a:cubicBezTo>
                <a:cubicBezTo>
                  <a:pt x="30022" y="7425"/>
                  <a:pt x="30072" y="7480"/>
                  <a:pt x="30119" y="7538"/>
                </a:cubicBezTo>
                <a:cubicBezTo>
                  <a:pt x="30167" y="7596"/>
                  <a:pt x="30212" y="7656"/>
                  <a:pt x="30256" y="7717"/>
                </a:cubicBezTo>
                <a:cubicBezTo>
                  <a:pt x="30301" y="7779"/>
                  <a:pt x="30344" y="7843"/>
                  <a:pt x="30384" y="7907"/>
                </a:cubicBezTo>
                <a:cubicBezTo>
                  <a:pt x="30428" y="7979"/>
                  <a:pt x="30472" y="8059"/>
                  <a:pt x="30513" y="8139"/>
                </a:cubicBezTo>
                <a:cubicBezTo>
                  <a:pt x="30532" y="8178"/>
                  <a:pt x="30550" y="8217"/>
                  <a:pt x="30570" y="8256"/>
                </a:cubicBezTo>
                <a:cubicBezTo>
                  <a:pt x="30606" y="8336"/>
                  <a:pt x="30639" y="8415"/>
                  <a:pt x="30669" y="8496"/>
                </a:cubicBezTo>
                <a:cubicBezTo>
                  <a:pt x="30683" y="8536"/>
                  <a:pt x="30696" y="8576"/>
                  <a:pt x="30710" y="8615"/>
                </a:cubicBezTo>
                <a:cubicBezTo>
                  <a:pt x="30735" y="8696"/>
                  <a:pt x="30756" y="8778"/>
                  <a:pt x="30772" y="8861"/>
                </a:cubicBezTo>
                <a:cubicBezTo>
                  <a:pt x="30788" y="8936"/>
                  <a:pt x="30802" y="9024"/>
                  <a:pt x="30814" y="9112"/>
                </a:cubicBezTo>
                <a:cubicBezTo>
                  <a:pt x="30824" y="9201"/>
                  <a:pt x="30831" y="9290"/>
                  <a:pt x="30835" y="9380"/>
                </a:cubicBezTo>
                <a:cubicBezTo>
                  <a:pt x="30840" y="9458"/>
                  <a:pt x="30842" y="9548"/>
                  <a:pt x="30841" y="9638"/>
                </a:cubicBezTo>
                <a:cubicBezTo>
                  <a:pt x="30841" y="9724"/>
                  <a:pt x="30839" y="9809"/>
                  <a:pt x="30833" y="9895"/>
                </a:cubicBezTo>
                <a:cubicBezTo>
                  <a:pt x="30824" y="10025"/>
                  <a:pt x="30815" y="10156"/>
                  <a:pt x="30795" y="10285"/>
                </a:cubicBezTo>
                <a:cubicBezTo>
                  <a:pt x="30787" y="10346"/>
                  <a:pt x="30777" y="10409"/>
                  <a:pt x="30765" y="10470"/>
                </a:cubicBezTo>
                <a:cubicBezTo>
                  <a:pt x="30752" y="10411"/>
                  <a:pt x="30737" y="10352"/>
                  <a:pt x="30722" y="10293"/>
                </a:cubicBezTo>
                <a:cubicBezTo>
                  <a:pt x="30691" y="10180"/>
                  <a:pt x="30662" y="10066"/>
                  <a:pt x="30626" y="9954"/>
                </a:cubicBezTo>
                <a:cubicBezTo>
                  <a:pt x="30602" y="9880"/>
                  <a:pt x="30577" y="9794"/>
                  <a:pt x="30549" y="9722"/>
                </a:cubicBezTo>
                <a:cubicBezTo>
                  <a:pt x="30520" y="9643"/>
                  <a:pt x="30489" y="9564"/>
                  <a:pt x="30454" y="9487"/>
                </a:cubicBezTo>
                <a:cubicBezTo>
                  <a:pt x="30436" y="9447"/>
                  <a:pt x="30417" y="9405"/>
                  <a:pt x="30398" y="9364"/>
                </a:cubicBezTo>
                <a:cubicBezTo>
                  <a:pt x="30360" y="9278"/>
                  <a:pt x="30317" y="9191"/>
                  <a:pt x="30273" y="9108"/>
                </a:cubicBezTo>
                <a:cubicBezTo>
                  <a:pt x="30153" y="8880"/>
                  <a:pt x="30029" y="8652"/>
                  <a:pt x="29893" y="8433"/>
                </a:cubicBezTo>
                <a:cubicBezTo>
                  <a:pt x="29849" y="8361"/>
                  <a:pt x="29804" y="8290"/>
                  <a:pt x="29759" y="8219"/>
                </a:cubicBezTo>
                <a:cubicBezTo>
                  <a:pt x="29735" y="8181"/>
                  <a:pt x="29711" y="8143"/>
                  <a:pt x="29685" y="8105"/>
                </a:cubicBezTo>
                <a:cubicBezTo>
                  <a:pt x="29614" y="8001"/>
                  <a:pt x="29542" y="7897"/>
                  <a:pt x="29469" y="7793"/>
                </a:cubicBezTo>
                <a:cubicBezTo>
                  <a:pt x="29422" y="7724"/>
                  <a:pt x="29374" y="7653"/>
                  <a:pt x="29326" y="7584"/>
                </a:cubicBezTo>
                <a:cubicBezTo>
                  <a:pt x="29302" y="7549"/>
                  <a:pt x="29278" y="7515"/>
                  <a:pt x="29255" y="7480"/>
                </a:cubicBezTo>
                <a:cubicBezTo>
                  <a:pt x="29183" y="7385"/>
                  <a:pt x="29111" y="7291"/>
                  <a:pt x="29036" y="7198"/>
                </a:cubicBezTo>
                <a:cubicBezTo>
                  <a:pt x="28909" y="7041"/>
                  <a:pt x="28780" y="6887"/>
                  <a:pt x="28644" y="6739"/>
                </a:cubicBezTo>
                <a:cubicBezTo>
                  <a:pt x="28589" y="6679"/>
                  <a:pt x="28535" y="6621"/>
                  <a:pt x="28480" y="6564"/>
                </a:cubicBezTo>
                <a:cubicBezTo>
                  <a:pt x="28452" y="6537"/>
                  <a:pt x="28423" y="6509"/>
                  <a:pt x="28395" y="6481"/>
                </a:cubicBezTo>
                <a:lnTo>
                  <a:pt x="28395" y="6480"/>
                </a:lnTo>
                <a:cubicBezTo>
                  <a:pt x="28341" y="6427"/>
                  <a:pt x="28280" y="6375"/>
                  <a:pt x="28221" y="6325"/>
                </a:cubicBezTo>
                <a:close/>
                <a:moveTo>
                  <a:pt x="32730" y="9764"/>
                </a:moveTo>
                <a:lnTo>
                  <a:pt x="32730" y="9764"/>
                </a:lnTo>
                <a:cubicBezTo>
                  <a:pt x="32721" y="9845"/>
                  <a:pt x="32710" y="9926"/>
                  <a:pt x="32694" y="10006"/>
                </a:cubicBezTo>
                <a:cubicBezTo>
                  <a:pt x="32678" y="10084"/>
                  <a:pt x="32661" y="10160"/>
                  <a:pt x="32639" y="10237"/>
                </a:cubicBezTo>
                <a:cubicBezTo>
                  <a:pt x="32628" y="10274"/>
                  <a:pt x="32617" y="10313"/>
                  <a:pt x="32606" y="10351"/>
                </a:cubicBezTo>
                <a:lnTo>
                  <a:pt x="32606" y="10351"/>
                </a:lnTo>
                <a:cubicBezTo>
                  <a:pt x="32586" y="10410"/>
                  <a:pt x="32564" y="10468"/>
                  <a:pt x="32540" y="10526"/>
                </a:cubicBezTo>
                <a:cubicBezTo>
                  <a:pt x="32533" y="10473"/>
                  <a:pt x="32525" y="10420"/>
                  <a:pt x="32515" y="10368"/>
                </a:cubicBezTo>
                <a:cubicBezTo>
                  <a:pt x="32497" y="10274"/>
                  <a:pt x="32480" y="10177"/>
                  <a:pt x="32457" y="10083"/>
                </a:cubicBezTo>
                <a:cubicBezTo>
                  <a:pt x="32449" y="10050"/>
                  <a:pt x="32441" y="10017"/>
                  <a:pt x="32433" y="9984"/>
                </a:cubicBezTo>
                <a:cubicBezTo>
                  <a:pt x="32532" y="9910"/>
                  <a:pt x="32631" y="9837"/>
                  <a:pt x="32730" y="9764"/>
                </a:cubicBezTo>
                <a:close/>
                <a:moveTo>
                  <a:pt x="18331" y="8045"/>
                </a:moveTo>
                <a:lnTo>
                  <a:pt x="18331" y="8045"/>
                </a:lnTo>
                <a:cubicBezTo>
                  <a:pt x="18323" y="8061"/>
                  <a:pt x="18316" y="8076"/>
                  <a:pt x="18310" y="8092"/>
                </a:cubicBezTo>
                <a:cubicBezTo>
                  <a:pt x="18253" y="8220"/>
                  <a:pt x="18196" y="8348"/>
                  <a:pt x="18144" y="8479"/>
                </a:cubicBezTo>
                <a:cubicBezTo>
                  <a:pt x="18094" y="8608"/>
                  <a:pt x="18043" y="8738"/>
                  <a:pt x="17997" y="8869"/>
                </a:cubicBezTo>
                <a:cubicBezTo>
                  <a:pt x="17950" y="9000"/>
                  <a:pt x="17905" y="9131"/>
                  <a:pt x="17861" y="9263"/>
                </a:cubicBezTo>
                <a:cubicBezTo>
                  <a:pt x="17816" y="9401"/>
                  <a:pt x="17774" y="9538"/>
                  <a:pt x="17736" y="9678"/>
                </a:cubicBezTo>
                <a:cubicBezTo>
                  <a:pt x="17699" y="9814"/>
                  <a:pt x="17662" y="9950"/>
                  <a:pt x="17629" y="10088"/>
                </a:cubicBezTo>
                <a:cubicBezTo>
                  <a:pt x="17603" y="10205"/>
                  <a:pt x="17577" y="10322"/>
                  <a:pt x="17553" y="10440"/>
                </a:cubicBezTo>
                <a:cubicBezTo>
                  <a:pt x="17530" y="10489"/>
                  <a:pt x="17507" y="10538"/>
                  <a:pt x="17484" y="10588"/>
                </a:cubicBezTo>
                <a:cubicBezTo>
                  <a:pt x="17492" y="10472"/>
                  <a:pt x="17502" y="10358"/>
                  <a:pt x="17517" y="10244"/>
                </a:cubicBezTo>
                <a:cubicBezTo>
                  <a:pt x="17529" y="10158"/>
                  <a:pt x="17540" y="10073"/>
                  <a:pt x="17553" y="9987"/>
                </a:cubicBezTo>
                <a:cubicBezTo>
                  <a:pt x="17566" y="9904"/>
                  <a:pt x="17581" y="9822"/>
                  <a:pt x="17596" y="9739"/>
                </a:cubicBezTo>
                <a:lnTo>
                  <a:pt x="17597" y="9735"/>
                </a:lnTo>
                <a:cubicBezTo>
                  <a:pt x="17597" y="9734"/>
                  <a:pt x="17597" y="9733"/>
                  <a:pt x="17597" y="9731"/>
                </a:cubicBezTo>
                <a:cubicBezTo>
                  <a:pt x="17631" y="9566"/>
                  <a:pt x="17665" y="9397"/>
                  <a:pt x="17710" y="9231"/>
                </a:cubicBezTo>
                <a:cubicBezTo>
                  <a:pt x="17745" y="9104"/>
                  <a:pt x="17782" y="8977"/>
                  <a:pt x="17820" y="8851"/>
                </a:cubicBezTo>
                <a:cubicBezTo>
                  <a:pt x="17858" y="8737"/>
                  <a:pt x="17898" y="8612"/>
                  <a:pt x="17947" y="8489"/>
                </a:cubicBezTo>
                <a:cubicBezTo>
                  <a:pt x="17967" y="8441"/>
                  <a:pt x="17986" y="8392"/>
                  <a:pt x="18007" y="8345"/>
                </a:cubicBezTo>
                <a:cubicBezTo>
                  <a:pt x="18036" y="8285"/>
                  <a:pt x="18067" y="8226"/>
                  <a:pt x="18098" y="8167"/>
                </a:cubicBezTo>
                <a:cubicBezTo>
                  <a:pt x="18132" y="8149"/>
                  <a:pt x="18165" y="8130"/>
                  <a:pt x="18199" y="8113"/>
                </a:cubicBezTo>
                <a:lnTo>
                  <a:pt x="18200" y="8113"/>
                </a:lnTo>
                <a:cubicBezTo>
                  <a:pt x="18237" y="8093"/>
                  <a:pt x="18284" y="8069"/>
                  <a:pt x="18331" y="8045"/>
                </a:cubicBezTo>
                <a:close/>
                <a:moveTo>
                  <a:pt x="38074" y="7270"/>
                </a:moveTo>
                <a:lnTo>
                  <a:pt x="38074" y="7270"/>
                </a:lnTo>
                <a:cubicBezTo>
                  <a:pt x="38053" y="7345"/>
                  <a:pt x="38031" y="7419"/>
                  <a:pt x="38008" y="7494"/>
                </a:cubicBezTo>
                <a:cubicBezTo>
                  <a:pt x="37994" y="7536"/>
                  <a:pt x="37981" y="7576"/>
                  <a:pt x="37967" y="7618"/>
                </a:cubicBezTo>
                <a:cubicBezTo>
                  <a:pt x="37891" y="7842"/>
                  <a:pt x="37809" y="8063"/>
                  <a:pt x="37717" y="8280"/>
                </a:cubicBezTo>
                <a:cubicBezTo>
                  <a:pt x="37643" y="8452"/>
                  <a:pt x="37566" y="8623"/>
                  <a:pt x="37486" y="8793"/>
                </a:cubicBezTo>
                <a:cubicBezTo>
                  <a:pt x="37389" y="8993"/>
                  <a:pt x="37290" y="9191"/>
                  <a:pt x="37181" y="9384"/>
                </a:cubicBezTo>
                <a:cubicBezTo>
                  <a:pt x="37075" y="9573"/>
                  <a:pt x="36964" y="9757"/>
                  <a:pt x="36848" y="9941"/>
                </a:cubicBezTo>
                <a:cubicBezTo>
                  <a:pt x="36695" y="10181"/>
                  <a:pt x="36534" y="10417"/>
                  <a:pt x="36365" y="10647"/>
                </a:cubicBezTo>
                <a:cubicBezTo>
                  <a:pt x="36406" y="10547"/>
                  <a:pt x="36448" y="10448"/>
                  <a:pt x="36486" y="10347"/>
                </a:cubicBezTo>
                <a:cubicBezTo>
                  <a:pt x="36535" y="10218"/>
                  <a:pt x="36584" y="10088"/>
                  <a:pt x="36628" y="9956"/>
                </a:cubicBezTo>
                <a:cubicBezTo>
                  <a:pt x="36674" y="9822"/>
                  <a:pt x="36717" y="9686"/>
                  <a:pt x="36754" y="9548"/>
                </a:cubicBezTo>
                <a:cubicBezTo>
                  <a:pt x="36790" y="9416"/>
                  <a:pt x="36826" y="9283"/>
                  <a:pt x="36855" y="9148"/>
                </a:cubicBezTo>
                <a:cubicBezTo>
                  <a:pt x="36902" y="8929"/>
                  <a:pt x="36942" y="8709"/>
                  <a:pt x="36970" y="8486"/>
                </a:cubicBezTo>
                <a:cubicBezTo>
                  <a:pt x="36996" y="8267"/>
                  <a:pt x="37019" y="8046"/>
                  <a:pt x="37027" y="7824"/>
                </a:cubicBezTo>
                <a:cubicBezTo>
                  <a:pt x="37032" y="7719"/>
                  <a:pt x="37035" y="7614"/>
                  <a:pt x="37037" y="7510"/>
                </a:cubicBezTo>
                <a:cubicBezTo>
                  <a:pt x="37253" y="7445"/>
                  <a:pt x="37470" y="7388"/>
                  <a:pt x="37689" y="7338"/>
                </a:cubicBezTo>
                <a:cubicBezTo>
                  <a:pt x="37816" y="7313"/>
                  <a:pt x="37944" y="7288"/>
                  <a:pt x="38074" y="7270"/>
                </a:cubicBezTo>
                <a:close/>
                <a:moveTo>
                  <a:pt x="23684" y="10443"/>
                </a:moveTo>
                <a:lnTo>
                  <a:pt x="23684" y="10443"/>
                </a:lnTo>
                <a:cubicBezTo>
                  <a:pt x="23766" y="10453"/>
                  <a:pt x="23847" y="10463"/>
                  <a:pt x="23929" y="10466"/>
                </a:cubicBezTo>
                <a:cubicBezTo>
                  <a:pt x="23898" y="10558"/>
                  <a:pt x="23863" y="10649"/>
                  <a:pt x="23827" y="10738"/>
                </a:cubicBezTo>
                <a:cubicBezTo>
                  <a:pt x="23809" y="10787"/>
                  <a:pt x="23788" y="10836"/>
                  <a:pt x="23768" y="10884"/>
                </a:cubicBezTo>
                <a:cubicBezTo>
                  <a:pt x="23752" y="10813"/>
                  <a:pt x="23737" y="10741"/>
                  <a:pt x="23722" y="10668"/>
                </a:cubicBezTo>
                <a:cubicBezTo>
                  <a:pt x="23708" y="10593"/>
                  <a:pt x="23695" y="10518"/>
                  <a:pt x="23684" y="10443"/>
                </a:cubicBezTo>
                <a:close/>
                <a:moveTo>
                  <a:pt x="27612" y="5800"/>
                </a:moveTo>
                <a:cubicBezTo>
                  <a:pt x="27636" y="5800"/>
                  <a:pt x="27660" y="5801"/>
                  <a:pt x="27683" y="5801"/>
                </a:cubicBezTo>
                <a:cubicBezTo>
                  <a:pt x="27778" y="5803"/>
                  <a:pt x="27872" y="5808"/>
                  <a:pt x="27967" y="5816"/>
                </a:cubicBezTo>
                <a:cubicBezTo>
                  <a:pt x="28099" y="5829"/>
                  <a:pt x="28242" y="5844"/>
                  <a:pt x="28384" y="5869"/>
                </a:cubicBezTo>
                <a:cubicBezTo>
                  <a:pt x="28465" y="5883"/>
                  <a:pt x="28544" y="5898"/>
                  <a:pt x="28624" y="5915"/>
                </a:cubicBezTo>
                <a:cubicBezTo>
                  <a:pt x="28720" y="5937"/>
                  <a:pt x="28816" y="5959"/>
                  <a:pt x="28912" y="5987"/>
                </a:cubicBezTo>
                <a:cubicBezTo>
                  <a:pt x="28975" y="6024"/>
                  <a:pt x="29039" y="6062"/>
                  <a:pt x="29101" y="6101"/>
                </a:cubicBezTo>
                <a:cubicBezTo>
                  <a:pt x="29177" y="6147"/>
                  <a:pt x="29252" y="6196"/>
                  <a:pt x="29327" y="6244"/>
                </a:cubicBezTo>
                <a:cubicBezTo>
                  <a:pt x="29401" y="6294"/>
                  <a:pt x="29474" y="6345"/>
                  <a:pt x="29546" y="6397"/>
                </a:cubicBezTo>
                <a:cubicBezTo>
                  <a:pt x="29867" y="6631"/>
                  <a:pt x="30190" y="6878"/>
                  <a:pt x="30491" y="7153"/>
                </a:cubicBezTo>
                <a:cubicBezTo>
                  <a:pt x="30586" y="7242"/>
                  <a:pt x="30688" y="7339"/>
                  <a:pt x="30785" y="7441"/>
                </a:cubicBezTo>
                <a:cubicBezTo>
                  <a:pt x="30790" y="7448"/>
                  <a:pt x="30796" y="7454"/>
                  <a:pt x="30802" y="7460"/>
                </a:cubicBezTo>
                <a:lnTo>
                  <a:pt x="30802" y="7462"/>
                </a:lnTo>
                <a:cubicBezTo>
                  <a:pt x="30803" y="7463"/>
                  <a:pt x="30804" y="7464"/>
                  <a:pt x="30805" y="7465"/>
                </a:cubicBezTo>
                <a:cubicBezTo>
                  <a:pt x="30906" y="7589"/>
                  <a:pt x="31006" y="7716"/>
                  <a:pt x="31101" y="7847"/>
                </a:cubicBezTo>
                <a:cubicBezTo>
                  <a:pt x="31150" y="7914"/>
                  <a:pt x="31197" y="7982"/>
                  <a:pt x="31243" y="8051"/>
                </a:cubicBezTo>
                <a:cubicBezTo>
                  <a:pt x="31293" y="8123"/>
                  <a:pt x="31341" y="8197"/>
                  <a:pt x="31387" y="8271"/>
                </a:cubicBezTo>
                <a:cubicBezTo>
                  <a:pt x="31454" y="8381"/>
                  <a:pt x="31527" y="8500"/>
                  <a:pt x="31593" y="8622"/>
                </a:cubicBezTo>
                <a:cubicBezTo>
                  <a:pt x="31658" y="8742"/>
                  <a:pt x="31719" y="8864"/>
                  <a:pt x="31779" y="8986"/>
                </a:cubicBezTo>
                <a:cubicBezTo>
                  <a:pt x="31833" y="9106"/>
                  <a:pt x="31887" y="9227"/>
                  <a:pt x="31934" y="9352"/>
                </a:cubicBezTo>
                <a:cubicBezTo>
                  <a:pt x="31980" y="9474"/>
                  <a:pt x="32024" y="9598"/>
                  <a:pt x="32064" y="9723"/>
                </a:cubicBezTo>
                <a:cubicBezTo>
                  <a:pt x="32092" y="9809"/>
                  <a:pt x="32120" y="9897"/>
                  <a:pt x="32145" y="9986"/>
                </a:cubicBezTo>
                <a:cubicBezTo>
                  <a:pt x="31891" y="10179"/>
                  <a:pt x="31639" y="10375"/>
                  <a:pt x="31397" y="10583"/>
                </a:cubicBezTo>
                <a:cubicBezTo>
                  <a:pt x="31219" y="10735"/>
                  <a:pt x="31044" y="10891"/>
                  <a:pt x="30874" y="11051"/>
                </a:cubicBezTo>
                <a:cubicBezTo>
                  <a:pt x="30871" y="11040"/>
                  <a:pt x="30870" y="11030"/>
                  <a:pt x="30868" y="11020"/>
                </a:cubicBezTo>
                <a:cubicBezTo>
                  <a:pt x="30860" y="10964"/>
                  <a:pt x="30850" y="10909"/>
                  <a:pt x="30841" y="10853"/>
                </a:cubicBezTo>
                <a:cubicBezTo>
                  <a:pt x="30854" y="10804"/>
                  <a:pt x="30867" y="10754"/>
                  <a:pt x="30877" y="10704"/>
                </a:cubicBezTo>
                <a:cubicBezTo>
                  <a:pt x="30924" y="10488"/>
                  <a:pt x="30967" y="10271"/>
                  <a:pt x="30983" y="10051"/>
                </a:cubicBezTo>
                <a:cubicBezTo>
                  <a:pt x="30990" y="9959"/>
                  <a:pt x="30999" y="9864"/>
                  <a:pt x="31002" y="9772"/>
                </a:cubicBezTo>
                <a:cubicBezTo>
                  <a:pt x="31005" y="9682"/>
                  <a:pt x="31005" y="9593"/>
                  <a:pt x="31004" y="9503"/>
                </a:cubicBezTo>
                <a:cubicBezTo>
                  <a:pt x="31002" y="9458"/>
                  <a:pt x="31001" y="9413"/>
                  <a:pt x="30998" y="9368"/>
                </a:cubicBezTo>
                <a:cubicBezTo>
                  <a:pt x="30996" y="9319"/>
                  <a:pt x="30993" y="9270"/>
                  <a:pt x="30988" y="9222"/>
                </a:cubicBezTo>
                <a:cubicBezTo>
                  <a:pt x="30982" y="9178"/>
                  <a:pt x="30977" y="9133"/>
                  <a:pt x="30973" y="9089"/>
                </a:cubicBezTo>
                <a:cubicBezTo>
                  <a:pt x="30959" y="9001"/>
                  <a:pt x="30946" y="8903"/>
                  <a:pt x="30924" y="8816"/>
                </a:cubicBezTo>
                <a:cubicBezTo>
                  <a:pt x="30893" y="8687"/>
                  <a:pt x="30861" y="8556"/>
                  <a:pt x="30812" y="8433"/>
                </a:cubicBezTo>
                <a:cubicBezTo>
                  <a:pt x="30779" y="8346"/>
                  <a:pt x="30747" y="8261"/>
                  <a:pt x="30706" y="8178"/>
                </a:cubicBezTo>
                <a:cubicBezTo>
                  <a:pt x="30646" y="8055"/>
                  <a:pt x="30586" y="7934"/>
                  <a:pt x="30514" y="7818"/>
                </a:cubicBezTo>
                <a:cubicBezTo>
                  <a:pt x="30472" y="7750"/>
                  <a:pt x="30429" y="7678"/>
                  <a:pt x="30383" y="7613"/>
                </a:cubicBezTo>
                <a:cubicBezTo>
                  <a:pt x="30339" y="7549"/>
                  <a:pt x="30294" y="7487"/>
                  <a:pt x="30245" y="7426"/>
                </a:cubicBezTo>
                <a:cubicBezTo>
                  <a:pt x="30221" y="7397"/>
                  <a:pt x="30197" y="7367"/>
                  <a:pt x="30174" y="7338"/>
                </a:cubicBezTo>
                <a:cubicBezTo>
                  <a:pt x="30147" y="7306"/>
                  <a:pt x="30119" y="7275"/>
                  <a:pt x="30092" y="7245"/>
                </a:cubicBezTo>
                <a:cubicBezTo>
                  <a:pt x="30066" y="7218"/>
                  <a:pt x="30040" y="7190"/>
                  <a:pt x="30014" y="7164"/>
                </a:cubicBezTo>
                <a:cubicBezTo>
                  <a:pt x="29958" y="7109"/>
                  <a:pt x="29899" y="7053"/>
                  <a:pt x="29839" y="7002"/>
                </a:cubicBezTo>
                <a:cubicBezTo>
                  <a:pt x="29780" y="6951"/>
                  <a:pt x="29720" y="6903"/>
                  <a:pt x="29658" y="6857"/>
                </a:cubicBezTo>
                <a:cubicBezTo>
                  <a:pt x="29625" y="6833"/>
                  <a:pt x="29594" y="6810"/>
                  <a:pt x="29563" y="6787"/>
                </a:cubicBezTo>
                <a:cubicBezTo>
                  <a:pt x="29465" y="6714"/>
                  <a:pt x="29361" y="6649"/>
                  <a:pt x="29255" y="6586"/>
                </a:cubicBezTo>
                <a:cubicBezTo>
                  <a:pt x="29174" y="6539"/>
                  <a:pt x="29093" y="6492"/>
                  <a:pt x="29009" y="6449"/>
                </a:cubicBezTo>
                <a:cubicBezTo>
                  <a:pt x="28888" y="6389"/>
                  <a:pt x="28768" y="6328"/>
                  <a:pt x="28643" y="6279"/>
                </a:cubicBezTo>
                <a:cubicBezTo>
                  <a:pt x="28557" y="6247"/>
                  <a:pt x="28474" y="6213"/>
                  <a:pt x="28386" y="6186"/>
                </a:cubicBezTo>
                <a:cubicBezTo>
                  <a:pt x="28302" y="6158"/>
                  <a:pt x="28216" y="6132"/>
                  <a:pt x="28130" y="6111"/>
                </a:cubicBezTo>
                <a:cubicBezTo>
                  <a:pt x="28086" y="6099"/>
                  <a:pt x="28042" y="6089"/>
                  <a:pt x="27997" y="6078"/>
                </a:cubicBezTo>
                <a:cubicBezTo>
                  <a:pt x="27958" y="6069"/>
                  <a:pt x="27917" y="6060"/>
                  <a:pt x="27876" y="6052"/>
                </a:cubicBezTo>
                <a:cubicBezTo>
                  <a:pt x="27867" y="6045"/>
                  <a:pt x="27857" y="6039"/>
                  <a:pt x="27848" y="6032"/>
                </a:cubicBezTo>
                <a:cubicBezTo>
                  <a:pt x="27801" y="5997"/>
                  <a:pt x="27752" y="5960"/>
                  <a:pt x="27703" y="5926"/>
                </a:cubicBezTo>
                <a:lnTo>
                  <a:pt x="27704" y="5926"/>
                </a:lnTo>
                <a:cubicBezTo>
                  <a:pt x="27674" y="5884"/>
                  <a:pt x="27644" y="5843"/>
                  <a:pt x="27612" y="5800"/>
                </a:cubicBezTo>
                <a:close/>
                <a:moveTo>
                  <a:pt x="20597" y="10093"/>
                </a:moveTo>
                <a:lnTo>
                  <a:pt x="20597" y="10093"/>
                </a:lnTo>
                <a:cubicBezTo>
                  <a:pt x="20595" y="10121"/>
                  <a:pt x="20593" y="10150"/>
                  <a:pt x="20590" y="10178"/>
                </a:cubicBezTo>
                <a:cubicBezTo>
                  <a:pt x="20581" y="10315"/>
                  <a:pt x="20575" y="10455"/>
                  <a:pt x="20574" y="10593"/>
                </a:cubicBezTo>
                <a:cubicBezTo>
                  <a:pt x="20574" y="10692"/>
                  <a:pt x="20574" y="10790"/>
                  <a:pt x="20576" y="10888"/>
                </a:cubicBezTo>
                <a:cubicBezTo>
                  <a:pt x="20575" y="10892"/>
                  <a:pt x="20574" y="10898"/>
                  <a:pt x="20573" y="10904"/>
                </a:cubicBezTo>
                <a:cubicBezTo>
                  <a:pt x="20572" y="10908"/>
                  <a:pt x="20572" y="10910"/>
                  <a:pt x="20571" y="10912"/>
                </a:cubicBezTo>
                <a:cubicBezTo>
                  <a:pt x="20559" y="10970"/>
                  <a:pt x="20548" y="11031"/>
                  <a:pt x="20535" y="11091"/>
                </a:cubicBezTo>
                <a:cubicBezTo>
                  <a:pt x="20524" y="11024"/>
                  <a:pt x="20515" y="10958"/>
                  <a:pt x="20507" y="10892"/>
                </a:cubicBezTo>
                <a:cubicBezTo>
                  <a:pt x="20496" y="10801"/>
                  <a:pt x="20485" y="10710"/>
                  <a:pt x="20477" y="10619"/>
                </a:cubicBezTo>
                <a:cubicBezTo>
                  <a:pt x="20470" y="10539"/>
                  <a:pt x="20463" y="10461"/>
                  <a:pt x="20459" y="10381"/>
                </a:cubicBezTo>
                <a:cubicBezTo>
                  <a:pt x="20506" y="10286"/>
                  <a:pt x="20552" y="10190"/>
                  <a:pt x="20597" y="10093"/>
                </a:cubicBezTo>
                <a:close/>
                <a:moveTo>
                  <a:pt x="15821" y="3547"/>
                </a:moveTo>
                <a:cubicBezTo>
                  <a:pt x="15866" y="3547"/>
                  <a:pt x="15912" y="3548"/>
                  <a:pt x="15958" y="3549"/>
                </a:cubicBezTo>
                <a:cubicBezTo>
                  <a:pt x="16050" y="3550"/>
                  <a:pt x="16142" y="3553"/>
                  <a:pt x="16234" y="3556"/>
                </a:cubicBezTo>
                <a:cubicBezTo>
                  <a:pt x="16321" y="3561"/>
                  <a:pt x="16409" y="3565"/>
                  <a:pt x="16495" y="3572"/>
                </a:cubicBezTo>
                <a:cubicBezTo>
                  <a:pt x="16656" y="3587"/>
                  <a:pt x="16829" y="3603"/>
                  <a:pt x="17000" y="3631"/>
                </a:cubicBezTo>
                <a:cubicBezTo>
                  <a:pt x="17125" y="3652"/>
                  <a:pt x="17248" y="3676"/>
                  <a:pt x="17371" y="3702"/>
                </a:cubicBezTo>
                <a:cubicBezTo>
                  <a:pt x="17385" y="3705"/>
                  <a:pt x="17398" y="3709"/>
                  <a:pt x="17412" y="3712"/>
                </a:cubicBezTo>
                <a:cubicBezTo>
                  <a:pt x="17261" y="3781"/>
                  <a:pt x="17111" y="3855"/>
                  <a:pt x="16964" y="3934"/>
                </a:cubicBezTo>
                <a:cubicBezTo>
                  <a:pt x="16725" y="4061"/>
                  <a:pt x="16488" y="4194"/>
                  <a:pt x="16256" y="4334"/>
                </a:cubicBezTo>
                <a:cubicBezTo>
                  <a:pt x="16028" y="4471"/>
                  <a:pt x="15799" y="4607"/>
                  <a:pt x="15577" y="4755"/>
                </a:cubicBezTo>
                <a:cubicBezTo>
                  <a:pt x="15393" y="4878"/>
                  <a:pt x="15209" y="5004"/>
                  <a:pt x="15031" y="5137"/>
                </a:cubicBezTo>
                <a:cubicBezTo>
                  <a:pt x="14791" y="5316"/>
                  <a:pt x="14554" y="5500"/>
                  <a:pt x="14330" y="5699"/>
                </a:cubicBezTo>
                <a:cubicBezTo>
                  <a:pt x="14170" y="5843"/>
                  <a:pt x="14011" y="5987"/>
                  <a:pt x="13860" y="6139"/>
                </a:cubicBezTo>
                <a:cubicBezTo>
                  <a:pt x="13763" y="6238"/>
                  <a:pt x="13666" y="6336"/>
                  <a:pt x="13573" y="6438"/>
                </a:cubicBezTo>
                <a:cubicBezTo>
                  <a:pt x="13479" y="6541"/>
                  <a:pt x="13389" y="6644"/>
                  <a:pt x="13299" y="6750"/>
                </a:cubicBezTo>
                <a:cubicBezTo>
                  <a:pt x="13238" y="6821"/>
                  <a:pt x="13178" y="6896"/>
                  <a:pt x="13120" y="6970"/>
                </a:cubicBezTo>
                <a:cubicBezTo>
                  <a:pt x="13038" y="7076"/>
                  <a:pt x="12955" y="7181"/>
                  <a:pt x="12877" y="7292"/>
                </a:cubicBezTo>
                <a:cubicBezTo>
                  <a:pt x="12799" y="7405"/>
                  <a:pt x="12720" y="7518"/>
                  <a:pt x="12650" y="7636"/>
                </a:cubicBezTo>
                <a:cubicBezTo>
                  <a:pt x="12585" y="7742"/>
                  <a:pt x="12522" y="7848"/>
                  <a:pt x="12462" y="7957"/>
                </a:cubicBezTo>
                <a:cubicBezTo>
                  <a:pt x="12422" y="8030"/>
                  <a:pt x="12383" y="8103"/>
                  <a:pt x="12345" y="8175"/>
                </a:cubicBezTo>
                <a:cubicBezTo>
                  <a:pt x="12327" y="8213"/>
                  <a:pt x="12308" y="8250"/>
                  <a:pt x="12291" y="8287"/>
                </a:cubicBezTo>
                <a:cubicBezTo>
                  <a:pt x="12253" y="8365"/>
                  <a:pt x="12216" y="8444"/>
                  <a:pt x="12181" y="8523"/>
                </a:cubicBezTo>
                <a:cubicBezTo>
                  <a:pt x="12076" y="8763"/>
                  <a:pt x="11980" y="9007"/>
                  <a:pt x="11897" y="9255"/>
                </a:cubicBezTo>
                <a:cubicBezTo>
                  <a:pt x="11825" y="9472"/>
                  <a:pt x="11755" y="9690"/>
                  <a:pt x="11693" y="9910"/>
                </a:cubicBezTo>
                <a:cubicBezTo>
                  <a:pt x="11607" y="10209"/>
                  <a:pt x="11523" y="10509"/>
                  <a:pt x="11454" y="10813"/>
                </a:cubicBezTo>
                <a:cubicBezTo>
                  <a:pt x="11432" y="10906"/>
                  <a:pt x="11411" y="11000"/>
                  <a:pt x="11391" y="11093"/>
                </a:cubicBezTo>
                <a:cubicBezTo>
                  <a:pt x="11351" y="10966"/>
                  <a:pt x="11312" y="10838"/>
                  <a:pt x="11277" y="10709"/>
                </a:cubicBezTo>
                <a:cubicBezTo>
                  <a:pt x="11254" y="10622"/>
                  <a:pt x="11231" y="10535"/>
                  <a:pt x="11210" y="10447"/>
                </a:cubicBezTo>
                <a:cubicBezTo>
                  <a:pt x="11190" y="10359"/>
                  <a:pt x="11172" y="10270"/>
                  <a:pt x="11156" y="10181"/>
                </a:cubicBezTo>
                <a:cubicBezTo>
                  <a:pt x="11126" y="10016"/>
                  <a:pt x="11094" y="9838"/>
                  <a:pt x="11076" y="9660"/>
                </a:cubicBezTo>
                <a:cubicBezTo>
                  <a:pt x="11062" y="9526"/>
                  <a:pt x="11051" y="9394"/>
                  <a:pt x="11040" y="9260"/>
                </a:cubicBezTo>
                <a:cubicBezTo>
                  <a:pt x="11030" y="9086"/>
                  <a:pt x="11021" y="8905"/>
                  <a:pt x="11022" y="8725"/>
                </a:cubicBezTo>
                <a:cubicBezTo>
                  <a:pt x="11021" y="8633"/>
                  <a:pt x="11023" y="8541"/>
                  <a:pt x="11025" y="8449"/>
                </a:cubicBezTo>
                <a:cubicBezTo>
                  <a:pt x="11029" y="8358"/>
                  <a:pt x="11033" y="8265"/>
                  <a:pt x="11039" y="8174"/>
                </a:cubicBezTo>
                <a:cubicBezTo>
                  <a:pt x="11051" y="8049"/>
                  <a:pt x="11061" y="7912"/>
                  <a:pt x="11082" y="7777"/>
                </a:cubicBezTo>
                <a:cubicBezTo>
                  <a:pt x="11093" y="7690"/>
                  <a:pt x="11108" y="7604"/>
                  <a:pt x="11124" y="7517"/>
                </a:cubicBezTo>
                <a:cubicBezTo>
                  <a:pt x="11151" y="7385"/>
                  <a:pt x="11179" y="7255"/>
                  <a:pt x="11217" y="7127"/>
                </a:cubicBezTo>
                <a:cubicBezTo>
                  <a:pt x="11241" y="7041"/>
                  <a:pt x="11268" y="6957"/>
                  <a:pt x="11295" y="6873"/>
                </a:cubicBezTo>
                <a:cubicBezTo>
                  <a:pt x="11339" y="6748"/>
                  <a:pt x="11384" y="6617"/>
                  <a:pt x="11439" y="6490"/>
                </a:cubicBezTo>
                <a:cubicBezTo>
                  <a:pt x="11489" y="6370"/>
                  <a:pt x="11544" y="6250"/>
                  <a:pt x="11599" y="6131"/>
                </a:cubicBezTo>
                <a:cubicBezTo>
                  <a:pt x="11652" y="6023"/>
                  <a:pt x="11705" y="5914"/>
                  <a:pt x="11765" y="5808"/>
                </a:cubicBezTo>
                <a:cubicBezTo>
                  <a:pt x="11824" y="5704"/>
                  <a:pt x="11885" y="5602"/>
                  <a:pt x="11949" y="5501"/>
                </a:cubicBezTo>
                <a:cubicBezTo>
                  <a:pt x="12015" y="5400"/>
                  <a:pt x="12081" y="5300"/>
                  <a:pt x="12153" y="5204"/>
                </a:cubicBezTo>
                <a:cubicBezTo>
                  <a:pt x="12203" y="5137"/>
                  <a:pt x="12255" y="5070"/>
                  <a:pt x="12307" y="5005"/>
                </a:cubicBezTo>
                <a:cubicBezTo>
                  <a:pt x="12388" y="4908"/>
                  <a:pt x="12469" y="4811"/>
                  <a:pt x="12555" y="4720"/>
                </a:cubicBezTo>
                <a:cubicBezTo>
                  <a:pt x="12645" y="4627"/>
                  <a:pt x="12737" y="4535"/>
                  <a:pt x="12830" y="4444"/>
                </a:cubicBezTo>
                <a:cubicBezTo>
                  <a:pt x="12954" y="4329"/>
                  <a:pt x="13080" y="4216"/>
                  <a:pt x="13212" y="4108"/>
                </a:cubicBezTo>
                <a:cubicBezTo>
                  <a:pt x="13278" y="4054"/>
                  <a:pt x="13346" y="4001"/>
                  <a:pt x="13414" y="3948"/>
                </a:cubicBezTo>
                <a:cubicBezTo>
                  <a:pt x="13446" y="3925"/>
                  <a:pt x="13477" y="3901"/>
                  <a:pt x="13508" y="3878"/>
                </a:cubicBezTo>
                <a:cubicBezTo>
                  <a:pt x="13540" y="3868"/>
                  <a:pt x="13573" y="3859"/>
                  <a:pt x="13606" y="3851"/>
                </a:cubicBezTo>
                <a:cubicBezTo>
                  <a:pt x="13696" y="3825"/>
                  <a:pt x="13786" y="3801"/>
                  <a:pt x="13877" y="3778"/>
                </a:cubicBezTo>
                <a:cubicBezTo>
                  <a:pt x="13968" y="3756"/>
                  <a:pt x="14058" y="3735"/>
                  <a:pt x="14149" y="3715"/>
                </a:cubicBezTo>
                <a:cubicBezTo>
                  <a:pt x="14320" y="3681"/>
                  <a:pt x="14501" y="3644"/>
                  <a:pt x="14684" y="3622"/>
                </a:cubicBezTo>
                <a:cubicBezTo>
                  <a:pt x="14777" y="3610"/>
                  <a:pt x="14871" y="3600"/>
                  <a:pt x="14964" y="3591"/>
                </a:cubicBezTo>
                <a:cubicBezTo>
                  <a:pt x="15055" y="3582"/>
                  <a:pt x="15148" y="3573"/>
                  <a:pt x="15239" y="3568"/>
                </a:cubicBezTo>
                <a:lnTo>
                  <a:pt x="15241" y="3568"/>
                </a:lnTo>
                <a:cubicBezTo>
                  <a:pt x="15244" y="3568"/>
                  <a:pt x="15246" y="3567"/>
                  <a:pt x="15248" y="3567"/>
                </a:cubicBezTo>
                <a:cubicBezTo>
                  <a:pt x="15438" y="3556"/>
                  <a:pt x="15629" y="3547"/>
                  <a:pt x="15821" y="3547"/>
                </a:cubicBezTo>
                <a:close/>
                <a:moveTo>
                  <a:pt x="41241" y="8403"/>
                </a:moveTo>
                <a:cubicBezTo>
                  <a:pt x="41249" y="8417"/>
                  <a:pt x="41257" y="8432"/>
                  <a:pt x="41264" y="8447"/>
                </a:cubicBezTo>
                <a:cubicBezTo>
                  <a:pt x="41295" y="8510"/>
                  <a:pt x="41327" y="8588"/>
                  <a:pt x="41351" y="8666"/>
                </a:cubicBezTo>
                <a:cubicBezTo>
                  <a:pt x="41372" y="8733"/>
                  <a:pt x="41391" y="8812"/>
                  <a:pt x="41407" y="8892"/>
                </a:cubicBezTo>
                <a:lnTo>
                  <a:pt x="41409" y="8894"/>
                </a:lnTo>
                <a:cubicBezTo>
                  <a:pt x="41409" y="8896"/>
                  <a:pt x="41409" y="8898"/>
                  <a:pt x="41410" y="8900"/>
                </a:cubicBezTo>
                <a:cubicBezTo>
                  <a:pt x="41425" y="8979"/>
                  <a:pt x="41436" y="9061"/>
                  <a:pt x="41446" y="9143"/>
                </a:cubicBezTo>
                <a:cubicBezTo>
                  <a:pt x="41455" y="9226"/>
                  <a:pt x="41462" y="9309"/>
                  <a:pt x="41466" y="9394"/>
                </a:cubicBezTo>
                <a:cubicBezTo>
                  <a:pt x="41471" y="9473"/>
                  <a:pt x="41472" y="9566"/>
                  <a:pt x="41469" y="9657"/>
                </a:cubicBezTo>
                <a:cubicBezTo>
                  <a:pt x="41466" y="9700"/>
                  <a:pt x="41464" y="9742"/>
                  <a:pt x="41462" y="9785"/>
                </a:cubicBezTo>
                <a:cubicBezTo>
                  <a:pt x="41450" y="9924"/>
                  <a:pt x="41436" y="10062"/>
                  <a:pt x="41414" y="10200"/>
                </a:cubicBezTo>
                <a:cubicBezTo>
                  <a:pt x="41399" y="10291"/>
                  <a:pt x="41384" y="10382"/>
                  <a:pt x="41367" y="10474"/>
                </a:cubicBezTo>
                <a:cubicBezTo>
                  <a:pt x="41324" y="10689"/>
                  <a:pt x="41278" y="10917"/>
                  <a:pt x="41218" y="11141"/>
                </a:cubicBezTo>
                <a:cubicBezTo>
                  <a:pt x="41196" y="11222"/>
                  <a:pt x="41173" y="11302"/>
                  <a:pt x="41149" y="11382"/>
                </a:cubicBezTo>
                <a:cubicBezTo>
                  <a:pt x="41153" y="11357"/>
                  <a:pt x="41158" y="11331"/>
                  <a:pt x="41163" y="11306"/>
                </a:cubicBezTo>
                <a:cubicBezTo>
                  <a:pt x="41211" y="11025"/>
                  <a:pt x="41253" y="10744"/>
                  <a:pt x="41275" y="10459"/>
                </a:cubicBezTo>
                <a:cubicBezTo>
                  <a:pt x="41294" y="10220"/>
                  <a:pt x="41309" y="9981"/>
                  <a:pt x="41310" y="9741"/>
                </a:cubicBezTo>
                <a:cubicBezTo>
                  <a:pt x="41313" y="9454"/>
                  <a:pt x="41309" y="9165"/>
                  <a:pt x="41287" y="8877"/>
                </a:cubicBezTo>
                <a:cubicBezTo>
                  <a:pt x="41275" y="8719"/>
                  <a:pt x="41261" y="8560"/>
                  <a:pt x="41241" y="8403"/>
                </a:cubicBezTo>
                <a:close/>
                <a:moveTo>
                  <a:pt x="20605" y="11441"/>
                </a:moveTo>
                <a:cubicBezTo>
                  <a:pt x="20609" y="11478"/>
                  <a:pt x="20612" y="11516"/>
                  <a:pt x="20616" y="11554"/>
                </a:cubicBezTo>
                <a:cubicBezTo>
                  <a:pt x="20613" y="11544"/>
                  <a:pt x="20611" y="11535"/>
                  <a:pt x="20610" y="11524"/>
                </a:cubicBezTo>
                <a:cubicBezTo>
                  <a:pt x="20606" y="11507"/>
                  <a:pt x="20603" y="11488"/>
                  <a:pt x="20599" y="11470"/>
                </a:cubicBezTo>
                <a:cubicBezTo>
                  <a:pt x="20601" y="11463"/>
                  <a:pt x="20602" y="11457"/>
                  <a:pt x="20603" y="11450"/>
                </a:cubicBezTo>
                <a:cubicBezTo>
                  <a:pt x="20604" y="11447"/>
                  <a:pt x="20605" y="11443"/>
                  <a:pt x="20605" y="11441"/>
                </a:cubicBezTo>
                <a:close/>
                <a:moveTo>
                  <a:pt x="17431" y="9731"/>
                </a:moveTo>
                <a:lnTo>
                  <a:pt x="17431" y="9731"/>
                </a:lnTo>
                <a:cubicBezTo>
                  <a:pt x="17402" y="9894"/>
                  <a:pt x="17374" y="10055"/>
                  <a:pt x="17356" y="10219"/>
                </a:cubicBezTo>
                <a:cubicBezTo>
                  <a:pt x="17341" y="10350"/>
                  <a:pt x="17329" y="10480"/>
                  <a:pt x="17319" y="10612"/>
                </a:cubicBezTo>
                <a:cubicBezTo>
                  <a:pt x="17312" y="10703"/>
                  <a:pt x="17307" y="10797"/>
                  <a:pt x="17305" y="10888"/>
                </a:cubicBezTo>
                <a:cubicBezTo>
                  <a:pt x="17304" y="10917"/>
                  <a:pt x="17304" y="10946"/>
                  <a:pt x="17303" y="10974"/>
                </a:cubicBezTo>
                <a:cubicBezTo>
                  <a:pt x="17206" y="11181"/>
                  <a:pt x="17109" y="11388"/>
                  <a:pt x="17012" y="11595"/>
                </a:cubicBezTo>
                <a:cubicBezTo>
                  <a:pt x="17021" y="11526"/>
                  <a:pt x="17029" y="11459"/>
                  <a:pt x="17038" y="11391"/>
                </a:cubicBezTo>
                <a:cubicBezTo>
                  <a:pt x="17049" y="11298"/>
                  <a:pt x="17062" y="11205"/>
                  <a:pt x="17081" y="11113"/>
                </a:cubicBezTo>
                <a:cubicBezTo>
                  <a:pt x="17089" y="11069"/>
                  <a:pt x="17097" y="11025"/>
                  <a:pt x="17105" y="10981"/>
                </a:cubicBezTo>
                <a:cubicBezTo>
                  <a:pt x="17149" y="10757"/>
                  <a:pt x="17196" y="10533"/>
                  <a:pt x="17256" y="10313"/>
                </a:cubicBezTo>
                <a:cubicBezTo>
                  <a:pt x="17305" y="10136"/>
                  <a:pt x="17357" y="9961"/>
                  <a:pt x="17412" y="9785"/>
                </a:cubicBezTo>
                <a:cubicBezTo>
                  <a:pt x="17418" y="9767"/>
                  <a:pt x="17425" y="9749"/>
                  <a:pt x="17431" y="9731"/>
                </a:cubicBezTo>
                <a:close/>
                <a:moveTo>
                  <a:pt x="20329" y="10819"/>
                </a:moveTo>
                <a:cubicBezTo>
                  <a:pt x="20342" y="10939"/>
                  <a:pt x="20358" y="11059"/>
                  <a:pt x="20378" y="11178"/>
                </a:cubicBezTo>
                <a:cubicBezTo>
                  <a:pt x="20396" y="11286"/>
                  <a:pt x="20415" y="11394"/>
                  <a:pt x="20435" y="11502"/>
                </a:cubicBezTo>
                <a:cubicBezTo>
                  <a:pt x="20399" y="11641"/>
                  <a:pt x="20359" y="11781"/>
                  <a:pt x="20317" y="11918"/>
                </a:cubicBezTo>
                <a:cubicBezTo>
                  <a:pt x="20313" y="11800"/>
                  <a:pt x="20311" y="11681"/>
                  <a:pt x="20311" y="11562"/>
                </a:cubicBezTo>
                <a:cubicBezTo>
                  <a:pt x="20312" y="11417"/>
                  <a:pt x="20312" y="11271"/>
                  <a:pt x="20317" y="11127"/>
                </a:cubicBezTo>
                <a:cubicBezTo>
                  <a:pt x="20320" y="11024"/>
                  <a:pt x="20325" y="10921"/>
                  <a:pt x="20329" y="10819"/>
                </a:cubicBezTo>
                <a:close/>
                <a:moveTo>
                  <a:pt x="23186" y="10331"/>
                </a:moveTo>
                <a:cubicBezTo>
                  <a:pt x="23223" y="10343"/>
                  <a:pt x="23260" y="10353"/>
                  <a:pt x="23298" y="10364"/>
                </a:cubicBezTo>
                <a:cubicBezTo>
                  <a:pt x="23339" y="10374"/>
                  <a:pt x="23379" y="10384"/>
                  <a:pt x="23419" y="10394"/>
                </a:cubicBezTo>
                <a:cubicBezTo>
                  <a:pt x="23448" y="10402"/>
                  <a:pt x="23479" y="10409"/>
                  <a:pt x="23510" y="10414"/>
                </a:cubicBezTo>
                <a:cubicBezTo>
                  <a:pt x="23511" y="10418"/>
                  <a:pt x="23511" y="10420"/>
                  <a:pt x="23511" y="10422"/>
                </a:cubicBezTo>
                <a:cubicBezTo>
                  <a:pt x="23526" y="10518"/>
                  <a:pt x="23541" y="10614"/>
                  <a:pt x="23559" y="10710"/>
                </a:cubicBezTo>
                <a:cubicBezTo>
                  <a:pt x="23588" y="10853"/>
                  <a:pt x="23619" y="10996"/>
                  <a:pt x="23655" y="11138"/>
                </a:cubicBezTo>
                <a:cubicBezTo>
                  <a:pt x="23588" y="11276"/>
                  <a:pt x="23520" y="11412"/>
                  <a:pt x="23444" y="11545"/>
                </a:cubicBezTo>
                <a:cubicBezTo>
                  <a:pt x="23369" y="11675"/>
                  <a:pt x="23292" y="11805"/>
                  <a:pt x="23213" y="11932"/>
                </a:cubicBezTo>
                <a:cubicBezTo>
                  <a:pt x="23204" y="11828"/>
                  <a:pt x="23195" y="11723"/>
                  <a:pt x="23188" y="11617"/>
                </a:cubicBezTo>
                <a:cubicBezTo>
                  <a:pt x="23176" y="11390"/>
                  <a:pt x="23165" y="11151"/>
                  <a:pt x="23168" y="10912"/>
                </a:cubicBezTo>
                <a:cubicBezTo>
                  <a:pt x="23168" y="10817"/>
                  <a:pt x="23169" y="10723"/>
                  <a:pt x="23172" y="10628"/>
                </a:cubicBezTo>
                <a:cubicBezTo>
                  <a:pt x="23175" y="10543"/>
                  <a:pt x="23179" y="10457"/>
                  <a:pt x="23184" y="10372"/>
                </a:cubicBezTo>
                <a:cubicBezTo>
                  <a:pt x="23185" y="10358"/>
                  <a:pt x="23185" y="10344"/>
                  <a:pt x="23186" y="10331"/>
                </a:cubicBezTo>
                <a:close/>
                <a:moveTo>
                  <a:pt x="27597" y="9278"/>
                </a:moveTo>
                <a:cubicBezTo>
                  <a:pt x="27608" y="9369"/>
                  <a:pt x="27617" y="9461"/>
                  <a:pt x="27625" y="9553"/>
                </a:cubicBezTo>
                <a:cubicBezTo>
                  <a:pt x="27634" y="9645"/>
                  <a:pt x="27641" y="9739"/>
                  <a:pt x="27647" y="9832"/>
                </a:cubicBezTo>
                <a:cubicBezTo>
                  <a:pt x="27659" y="10054"/>
                  <a:pt x="27668" y="10290"/>
                  <a:pt x="27664" y="10525"/>
                </a:cubicBezTo>
                <a:cubicBezTo>
                  <a:pt x="27661" y="10710"/>
                  <a:pt x="27654" y="10895"/>
                  <a:pt x="27642" y="11080"/>
                </a:cubicBezTo>
                <a:cubicBezTo>
                  <a:pt x="27629" y="11267"/>
                  <a:pt x="27612" y="11454"/>
                  <a:pt x="27588" y="11640"/>
                </a:cubicBezTo>
                <a:cubicBezTo>
                  <a:pt x="27577" y="11732"/>
                  <a:pt x="27563" y="11824"/>
                  <a:pt x="27549" y="11916"/>
                </a:cubicBezTo>
                <a:cubicBezTo>
                  <a:pt x="27545" y="11934"/>
                  <a:pt x="27542" y="11951"/>
                  <a:pt x="27540" y="11969"/>
                </a:cubicBezTo>
                <a:cubicBezTo>
                  <a:pt x="27460" y="11787"/>
                  <a:pt x="27377" y="11607"/>
                  <a:pt x="27286" y="11432"/>
                </a:cubicBezTo>
                <a:cubicBezTo>
                  <a:pt x="27249" y="11361"/>
                  <a:pt x="27211" y="11291"/>
                  <a:pt x="27172" y="11220"/>
                </a:cubicBezTo>
                <a:cubicBezTo>
                  <a:pt x="27154" y="11186"/>
                  <a:pt x="27134" y="11150"/>
                  <a:pt x="27115" y="11115"/>
                </a:cubicBezTo>
                <a:cubicBezTo>
                  <a:pt x="27044" y="10999"/>
                  <a:pt x="26974" y="10881"/>
                  <a:pt x="26903" y="10764"/>
                </a:cubicBezTo>
                <a:cubicBezTo>
                  <a:pt x="26857" y="10686"/>
                  <a:pt x="26810" y="10608"/>
                  <a:pt x="26763" y="10530"/>
                </a:cubicBezTo>
                <a:cubicBezTo>
                  <a:pt x="26761" y="10528"/>
                  <a:pt x="26759" y="10524"/>
                  <a:pt x="26757" y="10522"/>
                </a:cubicBezTo>
                <a:cubicBezTo>
                  <a:pt x="26678" y="10409"/>
                  <a:pt x="26600" y="10295"/>
                  <a:pt x="26520" y="10182"/>
                </a:cubicBezTo>
                <a:cubicBezTo>
                  <a:pt x="26474" y="10118"/>
                  <a:pt x="26429" y="10052"/>
                  <a:pt x="26383" y="9986"/>
                </a:cubicBezTo>
                <a:cubicBezTo>
                  <a:pt x="26503" y="9934"/>
                  <a:pt x="26622" y="9880"/>
                  <a:pt x="26739" y="9822"/>
                </a:cubicBezTo>
                <a:cubicBezTo>
                  <a:pt x="26815" y="9786"/>
                  <a:pt x="26891" y="9750"/>
                  <a:pt x="26965" y="9711"/>
                </a:cubicBezTo>
                <a:cubicBezTo>
                  <a:pt x="27070" y="9655"/>
                  <a:pt x="27177" y="9599"/>
                  <a:pt x="27275" y="9532"/>
                </a:cubicBezTo>
                <a:cubicBezTo>
                  <a:pt x="27338" y="9489"/>
                  <a:pt x="27417" y="9437"/>
                  <a:pt x="27475" y="9387"/>
                </a:cubicBezTo>
                <a:cubicBezTo>
                  <a:pt x="27520" y="9347"/>
                  <a:pt x="27558" y="9315"/>
                  <a:pt x="27597" y="9278"/>
                </a:cubicBezTo>
                <a:close/>
                <a:moveTo>
                  <a:pt x="32192" y="10165"/>
                </a:moveTo>
                <a:cubicBezTo>
                  <a:pt x="32219" y="10276"/>
                  <a:pt x="32243" y="10388"/>
                  <a:pt x="32267" y="10499"/>
                </a:cubicBezTo>
                <a:cubicBezTo>
                  <a:pt x="32292" y="10628"/>
                  <a:pt x="32317" y="10757"/>
                  <a:pt x="32332" y="10888"/>
                </a:cubicBezTo>
                <a:cubicBezTo>
                  <a:pt x="32333" y="10897"/>
                  <a:pt x="32334" y="10906"/>
                  <a:pt x="32336" y="10917"/>
                </a:cubicBezTo>
                <a:cubicBezTo>
                  <a:pt x="32324" y="10935"/>
                  <a:pt x="32314" y="10954"/>
                  <a:pt x="32302" y="10972"/>
                </a:cubicBezTo>
                <a:cubicBezTo>
                  <a:pt x="32235" y="11074"/>
                  <a:pt x="32167" y="11174"/>
                  <a:pt x="32093" y="11270"/>
                </a:cubicBezTo>
                <a:cubicBezTo>
                  <a:pt x="32045" y="11335"/>
                  <a:pt x="31994" y="11398"/>
                  <a:pt x="31943" y="11461"/>
                </a:cubicBezTo>
                <a:cubicBezTo>
                  <a:pt x="31870" y="11547"/>
                  <a:pt x="31792" y="11641"/>
                  <a:pt x="31705" y="11729"/>
                </a:cubicBezTo>
                <a:cubicBezTo>
                  <a:pt x="31647" y="11789"/>
                  <a:pt x="31588" y="11848"/>
                  <a:pt x="31528" y="11905"/>
                </a:cubicBezTo>
                <a:cubicBezTo>
                  <a:pt x="31407" y="12017"/>
                  <a:pt x="31285" y="12127"/>
                  <a:pt x="31156" y="12230"/>
                </a:cubicBezTo>
                <a:cubicBezTo>
                  <a:pt x="31077" y="12292"/>
                  <a:pt x="30998" y="12353"/>
                  <a:pt x="30917" y="12413"/>
                </a:cubicBezTo>
                <a:cubicBezTo>
                  <a:pt x="30920" y="12374"/>
                  <a:pt x="30923" y="12335"/>
                  <a:pt x="30926" y="12297"/>
                </a:cubicBezTo>
                <a:cubicBezTo>
                  <a:pt x="30931" y="12199"/>
                  <a:pt x="30936" y="12097"/>
                  <a:pt x="30936" y="11999"/>
                </a:cubicBezTo>
                <a:cubicBezTo>
                  <a:pt x="30936" y="11880"/>
                  <a:pt x="30936" y="11761"/>
                  <a:pt x="30930" y="11642"/>
                </a:cubicBezTo>
                <a:cubicBezTo>
                  <a:pt x="30926" y="11561"/>
                  <a:pt x="30922" y="11472"/>
                  <a:pt x="30914" y="11391"/>
                </a:cubicBezTo>
                <a:cubicBezTo>
                  <a:pt x="30908" y="11343"/>
                  <a:pt x="30904" y="11296"/>
                  <a:pt x="30899" y="11247"/>
                </a:cubicBezTo>
                <a:cubicBezTo>
                  <a:pt x="30921" y="11226"/>
                  <a:pt x="30943" y="11204"/>
                  <a:pt x="30966" y="11184"/>
                </a:cubicBezTo>
                <a:cubicBezTo>
                  <a:pt x="31278" y="10896"/>
                  <a:pt x="31602" y="10623"/>
                  <a:pt x="31936" y="10362"/>
                </a:cubicBezTo>
                <a:cubicBezTo>
                  <a:pt x="32020" y="10297"/>
                  <a:pt x="32106" y="10231"/>
                  <a:pt x="32192" y="10165"/>
                </a:cubicBezTo>
                <a:close/>
                <a:moveTo>
                  <a:pt x="24623" y="10447"/>
                </a:moveTo>
                <a:lnTo>
                  <a:pt x="24623" y="10447"/>
                </a:lnTo>
                <a:cubicBezTo>
                  <a:pt x="24617" y="10474"/>
                  <a:pt x="24612" y="10502"/>
                  <a:pt x="24607" y="10530"/>
                </a:cubicBezTo>
                <a:cubicBezTo>
                  <a:pt x="24559" y="10790"/>
                  <a:pt x="24515" y="11051"/>
                  <a:pt x="24485" y="11314"/>
                </a:cubicBezTo>
                <a:cubicBezTo>
                  <a:pt x="24455" y="11583"/>
                  <a:pt x="24430" y="11852"/>
                  <a:pt x="24419" y="12122"/>
                </a:cubicBezTo>
                <a:cubicBezTo>
                  <a:pt x="24415" y="12249"/>
                  <a:pt x="24410" y="12375"/>
                  <a:pt x="24409" y="12502"/>
                </a:cubicBezTo>
                <a:cubicBezTo>
                  <a:pt x="24403" y="12494"/>
                  <a:pt x="24398" y="12486"/>
                  <a:pt x="24393" y="12478"/>
                </a:cubicBezTo>
                <a:cubicBezTo>
                  <a:pt x="24351" y="12416"/>
                  <a:pt x="24307" y="12343"/>
                  <a:pt x="24266" y="12267"/>
                </a:cubicBezTo>
                <a:cubicBezTo>
                  <a:pt x="24225" y="12194"/>
                  <a:pt x="24187" y="12120"/>
                  <a:pt x="24152" y="12045"/>
                </a:cubicBezTo>
                <a:cubicBezTo>
                  <a:pt x="24097" y="11926"/>
                  <a:pt x="24043" y="11806"/>
                  <a:pt x="23999" y="11684"/>
                </a:cubicBezTo>
                <a:cubicBezTo>
                  <a:pt x="23970" y="11604"/>
                  <a:pt x="23943" y="11524"/>
                  <a:pt x="23916" y="11443"/>
                </a:cubicBezTo>
                <a:cubicBezTo>
                  <a:pt x="23886" y="11344"/>
                  <a:pt x="23855" y="11240"/>
                  <a:pt x="23827" y="11135"/>
                </a:cubicBezTo>
                <a:cubicBezTo>
                  <a:pt x="23861" y="11063"/>
                  <a:pt x="23893" y="10991"/>
                  <a:pt x="23923" y="10917"/>
                </a:cubicBezTo>
                <a:cubicBezTo>
                  <a:pt x="23984" y="10770"/>
                  <a:pt x="24045" y="10622"/>
                  <a:pt x="24100" y="10472"/>
                </a:cubicBezTo>
                <a:cubicBezTo>
                  <a:pt x="24126" y="10473"/>
                  <a:pt x="24152" y="10473"/>
                  <a:pt x="24178" y="10473"/>
                </a:cubicBezTo>
                <a:cubicBezTo>
                  <a:pt x="24223" y="10473"/>
                  <a:pt x="24269" y="10472"/>
                  <a:pt x="24313" y="10470"/>
                </a:cubicBezTo>
                <a:cubicBezTo>
                  <a:pt x="24402" y="10464"/>
                  <a:pt x="24493" y="10461"/>
                  <a:pt x="24581" y="10451"/>
                </a:cubicBezTo>
                <a:cubicBezTo>
                  <a:pt x="24595" y="10450"/>
                  <a:pt x="24609" y="10448"/>
                  <a:pt x="24623" y="10447"/>
                </a:cubicBezTo>
                <a:close/>
                <a:moveTo>
                  <a:pt x="34967" y="8358"/>
                </a:moveTo>
                <a:cubicBezTo>
                  <a:pt x="34967" y="8364"/>
                  <a:pt x="34966" y="8368"/>
                  <a:pt x="34966" y="8373"/>
                </a:cubicBezTo>
                <a:cubicBezTo>
                  <a:pt x="34964" y="8501"/>
                  <a:pt x="34958" y="8628"/>
                  <a:pt x="34950" y="8755"/>
                </a:cubicBezTo>
                <a:cubicBezTo>
                  <a:pt x="34936" y="8929"/>
                  <a:pt x="34921" y="9105"/>
                  <a:pt x="34896" y="9279"/>
                </a:cubicBezTo>
                <a:cubicBezTo>
                  <a:pt x="34871" y="9452"/>
                  <a:pt x="34844" y="9625"/>
                  <a:pt x="34813" y="9798"/>
                </a:cubicBezTo>
                <a:lnTo>
                  <a:pt x="34813" y="9799"/>
                </a:lnTo>
                <a:cubicBezTo>
                  <a:pt x="34813" y="9800"/>
                  <a:pt x="34811" y="9801"/>
                  <a:pt x="34811" y="9804"/>
                </a:cubicBezTo>
                <a:cubicBezTo>
                  <a:pt x="34763" y="10056"/>
                  <a:pt x="34707" y="10312"/>
                  <a:pt x="34640" y="10563"/>
                </a:cubicBezTo>
                <a:cubicBezTo>
                  <a:pt x="34606" y="10695"/>
                  <a:pt x="34571" y="10827"/>
                  <a:pt x="34532" y="10957"/>
                </a:cubicBezTo>
                <a:cubicBezTo>
                  <a:pt x="34505" y="11046"/>
                  <a:pt x="34478" y="11135"/>
                  <a:pt x="34449" y="11224"/>
                </a:cubicBezTo>
                <a:cubicBezTo>
                  <a:pt x="34377" y="11435"/>
                  <a:pt x="34300" y="11656"/>
                  <a:pt x="34211" y="11873"/>
                </a:cubicBezTo>
                <a:cubicBezTo>
                  <a:pt x="34158" y="12002"/>
                  <a:pt x="34105" y="12133"/>
                  <a:pt x="34048" y="12262"/>
                </a:cubicBezTo>
                <a:cubicBezTo>
                  <a:pt x="34011" y="12346"/>
                  <a:pt x="33973" y="12430"/>
                  <a:pt x="33935" y="12513"/>
                </a:cubicBezTo>
                <a:lnTo>
                  <a:pt x="33933" y="12517"/>
                </a:lnTo>
                <a:cubicBezTo>
                  <a:pt x="33933" y="12517"/>
                  <a:pt x="33931" y="12518"/>
                  <a:pt x="33931" y="12518"/>
                </a:cubicBezTo>
                <a:cubicBezTo>
                  <a:pt x="33898" y="12589"/>
                  <a:pt x="33864" y="12660"/>
                  <a:pt x="33830" y="12731"/>
                </a:cubicBezTo>
                <a:cubicBezTo>
                  <a:pt x="33824" y="12640"/>
                  <a:pt x="33819" y="12550"/>
                  <a:pt x="33810" y="12458"/>
                </a:cubicBezTo>
                <a:cubicBezTo>
                  <a:pt x="33796" y="12323"/>
                  <a:pt x="33780" y="12189"/>
                  <a:pt x="33761" y="12054"/>
                </a:cubicBezTo>
                <a:cubicBezTo>
                  <a:pt x="33728" y="11827"/>
                  <a:pt x="33690" y="11600"/>
                  <a:pt x="33639" y="11376"/>
                </a:cubicBezTo>
                <a:cubicBezTo>
                  <a:pt x="33580" y="11118"/>
                  <a:pt x="33515" y="10860"/>
                  <a:pt x="33431" y="10608"/>
                </a:cubicBezTo>
                <a:cubicBezTo>
                  <a:pt x="33391" y="10487"/>
                  <a:pt x="33351" y="10366"/>
                  <a:pt x="33306" y="10247"/>
                </a:cubicBezTo>
                <a:cubicBezTo>
                  <a:pt x="33276" y="10166"/>
                  <a:pt x="33244" y="10086"/>
                  <a:pt x="33212" y="10008"/>
                </a:cubicBezTo>
                <a:cubicBezTo>
                  <a:pt x="33196" y="9968"/>
                  <a:pt x="33180" y="9928"/>
                  <a:pt x="33162" y="9889"/>
                </a:cubicBezTo>
                <a:cubicBezTo>
                  <a:pt x="33114" y="9780"/>
                  <a:pt x="33063" y="9673"/>
                  <a:pt x="33011" y="9566"/>
                </a:cubicBezTo>
                <a:cubicBezTo>
                  <a:pt x="33325" y="9346"/>
                  <a:pt x="33644" y="9133"/>
                  <a:pt x="33971" y="8932"/>
                </a:cubicBezTo>
                <a:cubicBezTo>
                  <a:pt x="34165" y="8812"/>
                  <a:pt x="34361" y="8695"/>
                  <a:pt x="34560" y="8583"/>
                </a:cubicBezTo>
                <a:cubicBezTo>
                  <a:pt x="34695" y="8507"/>
                  <a:pt x="34831" y="8432"/>
                  <a:pt x="34967" y="8358"/>
                </a:cubicBezTo>
                <a:close/>
                <a:moveTo>
                  <a:pt x="21066" y="8674"/>
                </a:moveTo>
                <a:cubicBezTo>
                  <a:pt x="21071" y="8682"/>
                  <a:pt x="21075" y="8690"/>
                  <a:pt x="21081" y="8697"/>
                </a:cubicBezTo>
                <a:cubicBezTo>
                  <a:pt x="21117" y="8754"/>
                  <a:pt x="21154" y="8812"/>
                  <a:pt x="21192" y="8867"/>
                </a:cubicBezTo>
                <a:cubicBezTo>
                  <a:pt x="21105" y="9264"/>
                  <a:pt x="21035" y="9664"/>
                  <a:pt x="20992" y="10068"/>
                </a:cubicBezTo>
                <a:cubicBezTo>
                  <a:pt x="20962" y="10358"/>
                  <a:pt x="20937" y="10649"/>
                  <a:pt x="20930" y="10941"/>
                </a:cubicBezTo>
                <a:cubicBezTo>
                  <a:pt x="20924" y="11223"/>
                  <a:pt x="20924" y="11506"/>
                  <a:pt x="20941" y="11787"/>
                </a:cubicBezTo>
                <a:cubicBezTo>
                  <a:pt x="20955" y="12028"/>
                  <a:pt x="20971" y="12268"/>
                  <a:pt x="21000" y="12508"/>
                </a:cubicBezTo>
                <a:cubicBezTo>
                  <a:pt x="21018" y="12649"/>
                  <a:pt x="21035" y="12790"/>
                  <a:pt x="21057" y="12931"/>
                </a:cubicBezTo>
                <a:cubicBezTo>
                  <a:pt x="21060" y="12950"/>
                  <a:pt x="21064" y="12970"/>
                  <a:pt x="21067" y="12988"/>
                </a:cubicBezTo>
                <a:cubicBezTo>
                  <a:pt x="21034" y="12915"/>
                  <a:pt x="21000" y="12841"/>
                  <a:pt x="20969" y="12764"/>
                </a:cubicBezTo>
                <a:cubicBezTo>
                  <a:pt x="20968" y="12759"/>
                  <a:pt x="20967" y="12753"/>
                  <a:pt x="20966" y="12746"/>
                </a:cubicBezTo>
                <a:cubicBezTo>
                  <a:pt x="20956" y="12701"/>
                  <a:pt x="20947" y="12656"/>
                  <a:pt x="20938" y="12611"/>
                </a:cubicBezTo>
                <a:cubicBezTo>
                  <a:pt x="20896" y="12393"/>
                  <a:pt x="20856" y="12172"/>
                  <a:pt x="20826" y="11951"/>
                </a:cubicBezTo>
                <a:cubicBezTo>
                  <a:pt x="20808" y="11822"/>
                  <a:pt x="20791" y="11694"/>
                  <a:pt x="20778" y="11565"/>
                </a:cubicBezTo>
                <a:cubicBezTo>
                  <a:pt x="20770" y="11477"/>
                  <a:pt x="20763" y="11389"/>
                  <a:pt x="20758" y="11301"/>
                </a:cubicBezTo>
                <a:cubicBezTo>
                  <a:pt x="20748" y="11130"/>
                  <a:pt x="20740" y="10959"/>
                  <a:pt x="20740" y="10789"/>
                </a:cubicBezTo>
                <a:cubicBezTo>
                  <a:pt x="20761" y="10671"/>
                  <a:pt x="20781" y="10553"/>
                  <a:pt x="20799" y="10434"/>
                </a:cubicBezTo>
                <a:cubicBezTo>
                  <a:pt x="20840" y="10177"/>
                  <a:pt x="20873" y="9918"/>
                  <a:pt x="20900" y="9658"/>
                </a:cubicBezTo>
                <a:cubicBezTo>
                  <a:pt x="20905" y="9611"/>
                  <a:pt x="20910" y="9563"/>
                  <a:pt x="20914" y="9515"/>
                </a:cubicBezTo>
                <a:cubicBezTo>
                  <a:pt x="20916" y="9467"/>
                  <a:pt x="20919" y="9420"/>
                  <a:pt x="20922" y="9373"/>
                </a:cubicBezTo>
                <a:cubicBezTo>
                  <a:pt x="20925" y="9324"/>
                  <a:pt x="20927" y="9276"/>
                  <a:pt x="20931" y="9227"/>
                </a:cubicBezTo>
                <a:cubicBezTo>
                  <a:pt x="20951" y="9164"/>
                  <a:pt x="20969" y="9100"/>
                  <a:pt x="20985" y="9036"/>
                </a:cubicBezTo>
                <a:cubicBezTo>
                  <a:pt x="21005" y="8961"/>
                  <a:pt x="21023" y="8885"/>
                  <a:pt x="21039" y="8809"/>
                </a:cubicBezTo>
                <a:cubicBezTo>
                  <a:pt x="21046" y="8772"/>
                  <a:pt x="21054" y="8734"/>
                  <a:pt x="21061" y="8696"/>
                </a:cubicBezTo>
                <a:cubicBezTo>
                  <a:pt x="21063" y="8689"/>
                  <a:pt x="21064" y="8681"/>
                  <a:pt x="21066" y="8674"/>
                </a:cubicBezTo>
                <a:close/>
                <a:moveTo>
                  <a:pt x="30736" y="11404"/>
                </a:moveTo>
                <a:cubicBezTo>
                  <a:pt x="30743" y="11484"/>
                  <a:pt x="30750" y="11563"/>
                  <a:pt x="30755" y="11643"/>
                </a:cubicBezTo>
                <a:cubicBezTo>
                  <a:pt x="30760" y="11762"/>
                  <a:pt x="30766" y="11880"/>
                  <a:pt x="30765" y="11999"/>
                </a:cubicBezTo>
                <a:cubicBezTo>
                  <a:pt x="30766" y="12095"/>
                  <a:pt x="30765" y="12189"/>
                  <a:pt x="30762" y="12284"/>
                </a:cubicBezTo>
                <a:cubicBezTo>
                  <a:pt x="30759" y="12333"/>
                  <a:pt x="30757" y="12380"/>
                  <a:pt x="30755" y="12427"/>
                </a:cubicBezTo>
                <a:cubicBezTo>
                  <a:pt x="30753" y="12455"/>
                  <a:pt x="30751" y="12494"/>
                  <a:pt x="30749" y="12533"/>
                </a:cubicBezTo>
                <a:cubicBezTo>
                  <a:pt x="30616" y="12626"/>
                  <a:pt x="30482" y="12715"/>
                  <a:pt x="30345" y="12798"/>
                </a:cubicBezTo>
                <a:cubicBezTo>
                  <a:pt x="30203" y="12883"/>
                  <a:pt x="30058" y="12965"/>
                  <a:pt x="29913" y="13045"/>
                </a:cubicBezTo>
                <a:cubicBezTo>
                  <a:pt x="29833" y="13085"/>
                  <a:pt x="29753" y="13127"/>
                  <a:pt x="29673" y="13166"/>
                </a:cubicBezTo>
                <a:cubicBezTo>
                  <a:pt x="29735" y="13088"/>
                  <a:pt x="29795" y="13008"/>
                  <a:pt x="29853" y="12927"/>
                </a:cubicBezTo>
                <a:cubicBezTo>
                  <a:pt x="29928" y="12822"/>
                  <a:pt x="29999" y="12717"/>
                  <a:pt x="30070" y="12609"/>
                </a:cubicBezTo>
                <a:cubicBezTo>
                  <a:pt x="30116" y="12539"/>
                  <a:pt x="30161" y="12465"/>
                  <a:pt x="30204" y="12391"/>
                </a:cubicBezTo>
                <a:cubicBezTo>
                  <a:pt x="30264" y="12287"/>
                  <a:pt x="30324" y="12182"/>
                  <a:pt x="30377" y="12073"/>
                </a:cubicBezTo>
                <a:cubicBezTo>
                  <a:pt x="30467" y="11889"/>
                  <a:pt x="30554" y="11704"/>
                  <a:pt x="30625" y="11513"/>
                </a:cubicBezTo>
                <a:cubicBezTo>
                  <a:pt x="30662" y="11476"/>
                  <a:pt x="30699" y="11440"/>
                  <a:pt x="30736" y="11404"/>
                </a:cubicBezTo>
                <a:close/>
                <a:moveTo>
                  <a:pt x="36873" y="7560"/>
                </a:moveTo>
                <a:lnTo>
                  <a:pt x="36873" y="7562"/>
                </a:lnTo>
                <a:cubicBezTo>
                  <a:pt x="36869" y="7691"/>
                  <a:pt x="36863" y="7822"/>
                  <a:pt x="36855" y="7951"/>
                </a:cubicBezTo>
                <a:cubicBezTo>
                  <a:pt x="36843" y="8116"/>
                  <a:pt x="36826" y="8290"/>
                  <a:pt x="36802" y="8462"/>
                </a:cubicBezTo>
                <a:cubicBezTo>
                  <a:pt x="36791" y="8547"/>
                  <a:pt x="36778" y="8633"/>
                  <a:pt x="36763" y="8717"/>
                </a:cubicBezTo>
                <a:cubicBezTo>
                  <a:pt x="36749" y="8801"/>
                  <a:pt x="36734" y="8885"/>
                  <a:pt x="36718" y="8970"/>
                </a:cubicBezTo>
                <a:cubicBezTo>
                  <a:pt x="36681" y="9148"/>
                  <a:pt x="36642" y="9325"/>
                  <a:pt x="36592" y="9501"/>
                </a:cubicBezTo>
                <a:cubicBezTo>
                  <a:pt x="36555" y="9633"/>
                  <a:pt x="36516" y="9763"/>
                  <a:pt x="36474" y="9894"/>
                </a:cubicBezTo>
                <a:cubicBezTo>
                  <a:pt x="36400" y="10112"/>
                  <a:pt x="36325" y="10328"/>
                  <a:pt x="36239" y="10540"/>
                </a:cubicBezTo>
                <a:cubicBezTo>
                  <a:pt x="36186" y="10668"/>
                  <a:pt x="36134" y="10797"/>
                  <a:pt x="36076" y="10923"/>
                </a:cubicBezTo>
                <a:cubicBezTo>
                  <a:pt x="36040" y="11005"/>
                  <a:pt x="36002" y="11087"/>
                  <a:pt x="35963" y="11167"/>
                </a:cubicBezTo>
                <a:lnTo>
                  <a:pt x="35963" y="11168"/>
                </a:lnTo>
                <a:cubicBezTo>
                  <a:pt x="35899" y="11248"/>
                  <a:pt x="35836" y="11327"/>
                  <a:pt x="35771" y="11404"/>
                </a:cubicBezTo>
                <a:cubicBezTo>
                  <a:pt x="35544" y="11674"/>
                  <a:pt x="35309" y="11939"/>
                  <a:pt x="35065" y="12194"/>
                </a:cubicBezTo>
                <a:cubicBezTo>
                  <a:pt x="34943" y="12322"/>
                  <a:pt x="34819" y="12449"/>
                  <a:pt x="34692" y="12573"/>
                </a:cubicBezTo>
                <a:cubicBezTo>
                  <a:pt x="34599" y="12664"/>
                  <a:pt x="34504" y="12754"/>
                  <a:pt x="34410" y="12843"/>
                </a:cubicBezTo>
                <a:cubicBezTo>
                  <a:pt x="34222" y="13016"/>
                  <a:pt x="34030" y="13189"/>
                  <a:pt x="33832" y="13357"/>
                </a:cubicBezTo>
                <a:cubicBezTo>
                  <a:pt x="33837" y="13260"/>
                  <a:pt x="33839" y="13162"/>
                  <a:pt x="33839" y="13065"/>
                </a:cubicBezTo>
                <a:cubicBezTo>
                  <a:pt x="33922" y="12906"/>
                  <a:pt x="34004" y="12747"/>
                  <a:pt x="34079" y="12584"/>
                </a:cubicBezTo>
                <a:cubicBezTo>
                  <a:pt x="34300" y="12115"/>
                  <a:pt x="34501" y="11634"/>
                  <a:pt x="34654" y="11138"/>
                </a:cubicBezTo>
                <a:cubicBezTo>
                  <a:pt x="34748" y="10838"/>
                  <a:pt x="34831" y="10536"/>
                  <a:pt x="34897" y="10228"/>
                </a:cubicBezTo>
                <a:cubicBezTo>
                  <a:pt x="34944" y="10009"/>
                  <a:pt x="34989" y="9789"/>
                  <a:pt x="35023" y="9566"/>
                </a:cubicBezTo>
                <a:cubicBezTo>
                  <a:pt x="35086" y="9140"/>
                  <a:pt x="35123" y="8709"/>
                  <a:pt x="35117" y="8278"/>
                </a:cubicBezTo>
                <a:cubicBezTo>
                  <a:pt x="35299" y="8183"/>
                  <a:pt x="35481" y="8092"/>
                  <a:pt x="35669" y="8009"/>
                </a:cubicBezTo>
                <a:cubicBezTo>
                  <a:pt x="35861" y="7926"/>
                  <a:pt x="36053" y="7846"/>
                  <a:pt x="36248" y="7772"/>
                </a:cubicBezTo>
                <a:cubicBezTo>
                  <a:pt x="36455" y="7696"/>
                  <a:pt x="36662" y="7624"/>
                  <a:pt x="36873" y="7560"/>
                </a:cubicBezTo>
                <a:close/>
                <a:moveTo>
                  <a:pt x="21321" y="9045"/>
                </a:moveTo>
                <a:cubicBezTo>
                  <a:pt x="21363" y="9099"/>
                  <a:pt x="21406" y="9153"/>
                  <a:pt x="21449" y="9204"/>
                </a:cubicBezTo>
                <a:cubicBezTo>
                  <a:pt x="21501" y="9265"/>
                  <a:pt x="21556" y="9325"/>
                  <a:pt x="21612" y="9383"/>
                </a:cubicBezTo>
                <a:cubicBezTo>
                  <a:pt x="21640" y="9412"/>
                  <a:pt x="21668" y="9440"/>
                  <a:pt x="21695" y="9467"/>
                </a:cubicBezTo>
                <a:cubicBezTo>
                  <a:pt x="21754" y="9526"/>
                  <a:pt x="21821" y="9585"/>
                  <a:pt x="21886" y="9636"/>
                </a:cubicBezTo>
                <a:cubicBezTo>
                  <a:pt x="21947" y="9685"/>
                  <a:pt x="22008" y="9733"/>
                  <a:pt x="22072" y="9778"/>
                </a:cubicBezTo>
                <a:cubicBezTo>
                  <a:pt x="22071" y="9779"/>
                  <a:pt x="22070" y="9782"/>
                  <a:pt x="22070" y="9783"/>
                </a:cubicBezTo>
                <a:cubicBezTo>
                  <a:pt x="22015" y="9909"/>
                  <a:pt x="21962" y="10034"/>
                  <a:pt x="21915" y="10163"/>
                </a:cubicBezTo>
                <a:cubicBezTo>
                  <a:pt x="21837" y="10372"/>
                  <a:pt x="21763" y="10582"/>
                  <a:pt x="21702" y="10797"/>
                </a:cubicBezTo>
                <a:cubicBezTo>
                  <a:pt x="21631" y="11047"/>
                  <a:pt x="21566" y="11300"/>
                  <a:pt x="21515" y="11555"/>
                </a:cubicBezTo>
                <a:cubicBezTo>
                  <a:pt x="21464" y="11816"/>
                  <a:pt x="21418" y="12080"/>
                  <a:pt x="21388" y="12343"/>
                </a:cubicBezTo>
                <a:cubicBezTo>
                  <a:pt x="21364" y="12562"/>
                  <a:pt x="21342" y="12783"/>
                  <a:pt x="21330" y="13003"/>
                </a:cubicBezTo>
                <a:cubicBezTo>
                  <a:pt x="21324" y="13136"/>
                  <a:pt x="21318" y="13270"/>
                  <a:pt x="21315" y="13404"/>
                </a:cubicBezTo>
                <a:cubicBezTo>
                  <a:pt x="21299" y="13330"/>
                  <a:pt x="21284" y="13256"/>
                  <a:pt x="21270" y="13181"/>
                </a:cubicBezTo>
                <a:cubicBezTo>
                  <a:pt x="21228" y="12950"/>
                  <a:pt x="21190" y="12718"/>
                  <a:pt x="21163" y="12484"/>
                </a:cubicBezTo>
                <a:cubicBezTo>
                  <a:pt x="21142" y="12297"/>
                  <a:pt x="21125" y="12108"/>
                  <a:pt x="21112" y="11920"/>
                </a:cubicBezTo>
                <a:cubicBezTo>
                  <a:pt x="21099" y="11688"/>
                  <a:pt x="21090" y="11456"/>
                  <a:pt x="21093" y="11223"/>
                </a:cubicBezTo>
                <a:cubicBezTo>
                  <a:pt x="21094" y="11081"/>
                  <a:pt x="21095" y="10940"/>
                  <a:pt x="21102" y="10798"/>
                </a:cubicBezTo>
                <a:cubicBezTo>
                  <a:pt x="21106" y="10702"/>
                  <a:pt x="21111" y="10607"/>
                  <a:pt x="21118" y="10511"/>
                </a:cubicBezTo>
                <a:cubicBezTo>
                  <a:pt x="21135" y="10283"/>
                  <a:pt x="21156" y="10043"/>
                  <a:pt x="21191" y="9805"/>
                </a:cubicBezTo>
                <a:cubicBezTo>
                  <a:pt x="21217" y="9614"/>
                  <a:pt x="21248" y="9424"/>
                  <a:pt x="21283" y="9233"/>
                </a:cubicBezTo>
                <a:lnTo>
                  <a:pt x="21283" y="9234"/>
                </a:lnTo>
                <a:cubicBezTo>
                  <a:pt x="21296" y="9171"/>
                  <a:pt x="21309" y="9107"/>
                  <a:pt x="21321" y="9045"/>
                </a:cubicBezTo>
                <a:close/>
                <a:moveTo>
                  <a:pt x="30318" y="11824"/>
                </a:moveTo>
                <a:cubicBezTo>
                  <a:pt x="30309" y="11844"/>
                  <a:pt x="30301" y="11863"/>
                  <a:pt x="30292" y="11882"/>
                </a:cubicBezTo>
                <a:cubicBezTo>
                  <a:pt x="30237" y="11988"/>
                  <a:pt x="30183" y="12096"/>
                  <a:pt x="30122" y="12199"/>
                </a:cubicBezTo>
                <a:cubicBezTo>
                  <a:pt x="30083" y="12266"/>
                  <a:pt x="30042" y="12333"/>
                  <a:pt x="30001" y="12397"/>
                </a:cubicBezTo>
                <a:cubicBezTo>
                  <a:pt x="29909" y="12539"/>
                  <a:pt x="29815" y="12679"/>
                  <a:pt x="29714" y="12813"/>
                </a:cubicBezTo>
                <a:cubicBezTo>
                  <a:pt x="29659" y="12888"/>
                  <a:pt x="29602" y="12963"/>
                  <a:pt x="29544" y="13036"/>
                </a:cubicBezTo>
                <a:cubicBezTo>
                  <a:pt x="29488" y="13107"/>
                  <a:pt x="29431" y="13178"/>
                  <a:pt x="29372" y="13248"/>
                </a:cubicBezTo>
                <a:cubicBezTo>
                  <a:pt x="29350" y="13274"/>
                  <a:pt x="29325" y="13304"/>
                  <a:pt x="29300" y="13335"/>
                </a:cubicBezTo>
                <a:cubicBezTo>
                  <a:pt x="29278" y="13343"/>
                  <a:pt x="29256" y="13352"/>
                  <a:pt x="29234" y="13361"/>
                </a:cubicBezTo>
                <a:cubicBezTo>
                  <a:pt x="29159" y="13391"/>
                  <a:pt x="29085" y="13420"/>
                  <a:pt x="29010" y="13448"/>
                </a:cubicBezTo>
                <a:cubicBezTo>
                  <a:pt x="29004" y="13450"/>
                  <a:pt x="28999" y="13452"/>
                  <a:pt x="28995" y="13454"/>
                </a:cubicBezTo>
                <a:cubicBezTo>
                  <a:pt x="29056" y="13365"/>
                  <a:pt x="29119" y="13277"/>
                  <a:pt x="29184" y="13191"/>
                </a:cubicBezTo>
                <a:cubicBezTo>
                  <a:pt x="29370" y="12942"/>
                  <a:pt x="29559" y="12697"/>
                  <a:pt x="29756" y="12458"/>
                </a:cubicBezTo>
                <a:cubicBezTo>
                  <a:pt x="29932" y="12248"/>
                  <a:pt x="30119" y="12031"/>
                  <a:pt x="30318" y="11824"/>
                </a:cubicBezTo>
                <a:close/>
                <a:moveTo>
                  <a:pt x="20538" y="7368"/>
                </a:moveTo>
                <a:cubicBezTo>
                  <a:pt x="20543" y="7393"/>
                  <a:pt x="20549" y="7419"/>
                  <a:pt x="20554" y="7444"/>
                </a:cubicBezTo>
                <a:cubicBezTo>
                  <a:pt x="20513" y="7637"/>
                  <a:pt x="20474" y="7830"/>
                  <a:pt x="20442" y="8025"/>
                </a:cubicBezTo>
                <a:cubicBezTo>
                  <a:pt x="20393" y="8332"/>
                  <a:pt x="20350" y="8642"/>
                  <a:pt x="20325" y="8951"/>
                </a:cubicBezTo>
                <a:cubicBezTo>
                  <a:pt x="20306" y="9187"/>
                  <a:pt x="20290" y="9422"/>
                  <a:pt x="20285" y="9658"/>
                </a:cubicBezTo>
                <a:cubicBezTo>
                  <a:pt x="20285" y="9670"/>
                  <a:pt x="20285" y="9681"/>
                  <a:pt x="20285" y="9692"/>
                </a:cubicBezTo>
                <a:cubicBezTo>
                  <a:pt x="20276" y="9757"/>
                  <a:pt x="20267" y="9823"/>
                  <a:pt x="20260" y="9889"/>
                </a:cubicBezTo>
                <a:cubicBezTo>
                  <a:pt x="20235" y="10093"/>
                  <a:pt x="20213" y="10299"/>
                  <a:pt x="20195" y="10504"/>
                </a:cubicBezTo>
                <a:cubicBezTo>
                  <a:pt x="20179" y="10536"/>
                  <a:pt x="20162" y="10566"/>
                  <a:pt x="20146" y="10597"/>
                </a:cubicBezTo>
                <a:cubicBezTo>
                  <a:pt x="20082" y="10709"/>
                  <a:pt x="20021" y="10822"/>
                  <a:pt x="19955" y="10932"/>
                </a:cubicBezTo>
                <a:cubicBezTo>
                  <a:pt x="19909" y="11009"/>
                  <a:pt x="19863" y="11087"/>
                  <a:pt x="19814" y="11162"/>
                </a:cubicBezTo>
                <a:cubicBezTo>
                  <a:pt x="19693" y="11350"/>
                  <a:pt x="19568" y="11537"/>
                  <a:pt x="19435" y="11716"/>
                </a:cubicBezTo>
                <a:cubicBezTo>
                  <a:pt x="19355" y="11827"/>
                  <a:pt x="19273" y="11936"/>
                  <a:pt x="19187" y="12043"/>
                </a:cubicBezTo>
                <a:cubicBezTo>
                  <a:pt x="19131" y="12113"/>
                  <a:pt x="19074" y="12184"/>
                  <a:pt x="19017" y="12253"/>
                </a:cubicBezTo>
                <a:cubicBezTo>
                  <a:pt x="18759" y="12562"/>
                  <a:pt x="18492" y="12866"/>
                  <a:pt x="18214" y="13158"/>
                </a:cubicBezTo>
                <a:cubicBezTo>
                  <a:pt x="18105" y="13273"/>
                  <a:pt x="17994" y="13385"/>
                  <a:pt x="17883" y="13497"/>
                </a:cubicBezTo>
                <a:cubicBezTo>
                  <a:pt x="17865" y="13449"/>
                  <a:pt x="17849" y="13403"/>
                  <a:pt x="17831" y="13356"/>
                </a:cubicBezTo>
                <a:cubicBezTo>
                  <a:pt x="17816" y="13313"/>
                  <a:pt x="17803" y="13270"/>
                  <a:pt x="17788" y="13227"/>
                </a:cubicBezTo>
                <a:cubicBezTo>
                  <a:pt x="17747" y="13098"/>
                  <a:pt x="17706" y="12968"/>
                  <a:pt x="17673" y="12836"/>
                </a:cubicBezTo>
                <a:cubicBezTo>
                  <a:pt x="17640" y="12706"/>
                  <a:pt x="17610" y="12574"/>
                  <a:pt x="17582" y="12442"/>
                </a:cubicBezTo>
                <a:cubicBezTo>
                  <a:pt x="17569" y="12375"/>
                  <a:pt x="17558" y="12307"/>
                  <a:pt x="17546" y="12240"/>
                </a:cubicBezTo>
                <a:cubicBezTo>
                  <a:pt x="17547" y="12090"/>
                  <a:pt x="17551" y="11940"/>
                  <a:pt x="17558" y="11790"/>
                </a:cubicBezTo>
                <a:cubicBezTo>
                  <a:pt x="17573" y="11559"/>
                  <a:pt x="17591" y="11328"/>
                  <a:pt x="17625" y="11099"/>
                </a:cubicBezTo>
                <a:cubicBezTo>
                  <a:pt x="17644" y="10959"/>
                  <a:pt x="17663" y="10819"/>
                  <a:pt x="17687" y="10680"/>
                </a:cubicBezTo>
                <a:cubicBezTo>
                  <a:pt x="17699" y="10611"/>
                  <a:pt x="17711" y="10541"/>
                  <a:pt x="17724" y="10473"/>
                </a:cubicBezTo>
                <a:cubicBezTo>
                  <a:pt x="17831" y="10259"/>
                  <a:pt x="17938" y="10044"/>
                  <a:pt x="18046" y="9829"/>
                </a:cubicBezTo>
                <a:cubicBezTo>
                  <a:pt x="18104" y="9713"/>
                  <a:pt x="18163" y="9598"/>
                  <a:pt x="18222" y="9481"/>
                </a:cubicBezTo>
                <a:cubicBezTo>
                  <a:pt x="18261" y="9404"/>
                  <a:pt x="18300" y="9327"/>
                  <a:pt x="18340" y="9250"/>
                </a:cubicBezTo>
                <a:cubicBezTo>
                  <a:pt x="18439" y="9059"/>
                  <a:pt x="18539" y="8867"/>
                  <a:pt x="18650" y="8681"/>
                </a:cubicBezTo>
                <a:cubicBezTo>
                  <a:pt x="18756" y="8501"/>
                  <a:pt x="18867" y="8323"/>
                  <a:pt x="18979" y="8145"/>
                </a:cubicBezTo>
                <a:cubicBezTo>
                  <a:pt x="19062" y="8015"/>
                  <a:pt x="19154" y="7877"/>
                  <a:pt x="19252" y="7743"/>
                </a:cubicBezTo>
                <a:cubicBezTo>
                  <a:pt x="19280" y="7706"/>
                  <a:pt x="19306" y="7669"/>
                  <a:pt x="19334" y="7633"/>
                </a:cubicBezTo>
                <a:cubicBezTo>
                  <a:pt x="19386" y="7616"/>
                  <a:pt x="19439" y="7601"/>
                  <a:pt x="19492" y="7587"/>
                </a:cubicBezTo>
                <a:cubicBezTo>
                  <a:pt x="19653" y="7545"/>
                  <a:pt x="19815" y="7504"/>
                  <a:pt x="19977" y="7469"/>
                </a:cubicBezTo>
                <a:cubicBezTo>
                  <a:pt x="20146" y="7434"/>
                  <a:pt x="20314" y="7400"/>
                  <a:pt x="20484" y="7376"/>
                </a:cubicBezTo>
                <a:lnTo>
                  <a:pt x="20485" y="7376"/>
                </a:lnTo>
                <a:cubicBezTo>
                  <a:pt x="20502" y="7373"/>
                  <a:pt x="20521" y="7370"/>
                  <a:pt x="20538" y="7368"/>
                </a:cubicBezTo>
                <a:close/>
                <a:moveTo>
                  <a:pt x="22314" y="9936"/>
                </a:moveTo>
                <a:cubicBezTo>
                  <a:pt x="22354" y="9959"/>
                  <a:pt x="22394" y="9983"/>
                  <a:pt x="22434" y="10004"/>
                </a:cubicBezTo>
                <a:cubicBezTo>
                  <a:pt x="22512" y="10046"/>
                  <a:pt x="22600" y="10095"/>
                  <a:pt x="22679" y="10131"/>
                </a:cubicBezTo>
                <a:cubicBezTo>
                  <a:pt x="22797" y="10185"/>
                  <a:pt x="22915" y="10238"/>
                  <a:pt x="23037" y="10280"/>
                </a:cubicBezTo>
                <a:cubicBezTo>
                  <a:pt x="23026" y="10443"/>
                  <a:pt x="23019" y="10606"/>
                  <a:pt x="23015" y="10770"/>
                </a:cubicBezTo>
                <a:cubicBezTo>
                  <a:pt x="23006" y="11233"/>
                  <a:pt x="23019" y="11699"/>
                  <a:pt x="23064" y="12160"/>
                </a:cubicBezTo>
                <a:cubicBezTo>
                  <a:pt x="22930" y="12363"/>
                  <a:pt x="22790" y="12561"/>
                  <a:pt x="22645" y="12756"/>
                </a:cubicBezTo>
                <a:cubicBezTo>
                  <a:pt x="22456" y="13010"/>
                  <a:pt x="22266" y="13261"/>
                  <a:pt x="22067" y="13506"/>
                </a:cubicBezTo>
                <a:cubicBezTo>
                  <a:pt x="22063" y="13512"/>
                  <a:pt x="22058" y="13516"/>
                  <a:pt x="22054" y="13521"/>
                </a:cubicBezTo>
                <a:cubicBezTo>
                  <a:pt x="22043" y="13394"/>
                  <a:pt x="22034" y="13266"/>
                  <a:pt x="22024" y="13139"/>
                </a:cubicBezTo>
                <a:cubicBezTo>
                  <a:pt x="22009" y="12875"/>
                  <a:pt x="21997" y="12612"/>
                  <a:pt x="21997" y="12349"/>
                </a:cubicBezTo>
                <a:cubicBezTo>
                  <a:pt x="21997" y="12217"/>
                  <a:pt x="21997" y="12085"/>
                  <a:pt x="22001" y="11954"/>
                </a:cubicBezTo>
                <a:cubicBezTo>
                  <a:pt x="22005" y="11867"/>
                  <a:pt x="22008" y="11779"/>
                  <a:pt x="22014" y="11693"/>
                </a:cubicBezTo>
                <a:cubicBezTo>
                  <a:pt x="22026" y="11523"/>
                  <a:pt x="22038" y="11354"/>
                  <a:pt x="22061" y="11186"/>
                </a:cubicBezTo>
                <a:cubicBezTo>
                  <a:pt x="22074" y="11090"/>
                  <a:pt x="22088" y="10994"/>
                  <a:pt x="22104" y="10899"/>
                </a:cubicBezTo>
                <a:cubicBezTo>
                  <a:pt x="22119" y="10804"/>
                  <a:pt x="22136" y="10708"/>
                  <a:pt x="22155" y="10613"/>
                </a:cubicBezTo>
                <a:cubicBezTo>
                  <a:pt x="22201" y="10391"/>
                  <a:pt x="22252" y="10163"/>
                  <a:pt x="22314" y="9936"/>
                </a:cubicBezTo>
                <a:close/>
                <a:moveTo>
                  <a:pt x="33677" y="13366"/>
                </a:moveTo>
                <a:cubicBezTo>
                  <a:pt x="33677" y="13374"/>
                  <a:pt x="33676" y="13382"/>
                  <a:pt x="33676" y="13389"/>
                </a:cubicBezTo>
                <a:cubicBezTo>
                  <a:pt x="33674" y="13424"/>
                  <a:pt x="33670" y="13458"/>
                  <a:pt x="33668" y="13493"/>
                </a:cubicBezTo>
                <a:cubicBezTo>
                  <a:pt x="33644" y="13513"/>
                  <a:pt x="33620" y="13532"/>
                  <a:pt x="33595" y="13552"/>
                </a:cubicBezTo>
                <a:cubicBezTo>
                  <a:pt x="33582" y="13564"/>
                  <a:pt x="33568" y="13575"/>
                  <a:pt x="33554" y="13585"/>
                </a:cubicBezTo>
                <a:cubicBezTo>
                  <a:pt x="33595" y="13513"/>
                  <a:pt x="33637" y="13440"/>
                  <a:pt x="33677" y="13366"/>
                </a:cubicBezTo>
                <a:close/>
                <a:moveTo>
                  <a:pt x="27988" y="6361"/>
                </a:moveTo>
                <a:lnTo>
                  <a:pt x="28018" y="6387"/>
                </a:lnTo>
                <a:cubicBezTo>
                  <a:pt x="28106" y="6462"/>
                  <a:pt x="28192" y="6537"/>
                  <a:pt x="28276" y="6614"/>
                </a:cubicBezTo>
                <a:cubicBezTo>
                  <a:pt x="28333" y="6667"/>
                  <a:pt x="28387" y="6723"/>
                  <a:pt x="28440" y="6779"/>
                </a:cubicBezTo>
                <a:cubicBezTo>
                  <a:pt x="28495" y="6837"/>
                  <a:pt x="28548" y="6896"/>
                  <a:pt x="28601" y="6956"/>
                </a:cubicBezTo>
                <a:cubicBezTo>
                  <a:pt x="28706" y="7074"/>
                  <a:pt x="28809" y="7193"/>
                  <a:pt x="28910" y="7313"/>
                </a:cubicBezTo>
                <a:cubicBezTo>
                  <a:pt x="28958" y="7372"/>
                  <a:pt x="29006" y="7432"/>
                  <a:pt x="29052" y="7492"/>
                </a:cubicBezTo>
                <a:cubicBezTo>
                  <a:pt x="29077" y="7523"/>
                  <a:pt x="29101" y="7554"/>
                  <a:pt x="29125" y="7585"/>
                </a:cubicBezTo>
                <a:cubicBezTo>
                  <a:pt x="29174" y="7654"/>
                  <a:pt x="29222" y="7723"/>
                  <a:pt x="29271" y="7792"/>
                </a:cubicBezTo>
                <a:cubicBezTo>
                  <a:pt x="29343" y="7896"/>
                  <a:pt x="29416" y="7999"/>
                  <a:pt x="29489" y="8103"/>
                </a:cubicBezTo>
                <a:cubicBezTo>
                  <a:pt x="29539" y="8170"/>
                  <a:pt x="29586" y="8240"/>
                  <a:pt x="29630" y="8312"/>
                </a:cubicBezTo>
                <a:cubicBezTo>
                  <a:pt x="29736" y="8480"/>
                  <a:pt x="29847" y="8658"/>
                  <a:pt x="29947" y="8842"/>
                </a:cubicBezTo>
                <a:cubicBezTo>
                  <a:pt x="30033" y="8999"/>
                  <a:pt x="30115" y="9156"/>
                  <a:pt x="30195" y="9316"/>
                </a:cubicBezTo>
                <a:cubicBezTo>
                  <a:pt x="30251" y="9436"/>
                  <a:pt x="30309" y="9556"/>
                  <a:pt x="30355" y="9681"/>
                </a:cubicBezTo>
                <a:cubicBezTo>
                  <a:pt x="30383" y="9752"/>
                  <a:pt x="30408" y="9823"/>
                  <a:pt x="30432" y="9895"/>
                </a:cubicBezTo>
                <a:cubicBezTo>
                  <a:pt x="30477" y="10043"/>
                  <a:pt x="30523" y="10190"/>
                  <a:pt x="30558" y="10341"/>
                </a:cubicBezTo>
                <a:cubicBezTo>
                  <a:pt x="30585" y="10455"/>
                  <a:pt x="30610" y="10569"/>
                  <a:pt x="30633" y="10685"/>
                </a:cubicBezTo>
                <a:cubicBezTo>
                  <a:pt x="30645" y="10753"/>
                  <a:pt x="30658" y="10820"/>
                  <a:pt x="30669" y="10888"/>
                </a:cubicBezTo>
                <a:cubicBezTo>
                  <a:pt x="30667" y="10897"/>
                  <a:pt x="30665" y="10906"/>
                  <a:pt x="30661" y="10916"/>
                </a:cubicBezTo>
                <a:cubicBezTo>
                  <a:pt x="30638" y="11001"/>
                  <a:pt x="30613" y="11085"/>
                  <a:pt x="30584" y="11170"/>
                </a:cubicBezTo>
                <a:cubicBezTo>
                  <a:pt x="30558" y="11242"/>
                  <a:pt x="30528" y="11327"/>
                  <a:pt x="30497" y="11409"/>
                </a:cubicBezTo>
                <a:cubicBezTo>
                  <a:pt x="30436" y="11469"/>
                  <a:pt x="30376" y="11529"/>
                  <a:pt x="30316" y="11590"/>
                </a:cubicBezTo>
                <a:cubicBezTo>
                  <a:pt x="30138" y="11771"/>
                  <a:pt x="29961" y="11955"/>
                  <a:pt x="29792" y="12144"/>
                </a:cubicBezTo>
                <a:cubicBezTo>
                  <a:pt x="29678" y="12270"/>
                  <a:pt x="29568" y="12397"/>
                  <a:pt x="29459" y="12527"/>
                </a:cubicBezTo>
                <a:cubicBezTo>
                  <a:pt x="29402" y="12593"/>
                  <a:pt x="29346" y="12663"/>
                  <a:pt x="29292" y="12732"/>
                </a:cubicBezTo>
                <a:cubicBezTo>
                  <a:pt x="29119" y="12956"/>
                  <a:pt x="28951" y="13181"/>
                  <a:pt x="28793" y="13416"/>
                </a:cubicBezTo>
                <a:cubicBezTo>
                  <a:pt x="28761" y="13461"/>
                  <a:pt x="28730" y="13507"/>
                  <a:pt x="28700" y="13553"/>
                </a:cubicBezTo>
                <a:cubicBezTo>
                  <a:pt x="28638" y="13573"/>
                  <a:pt x="28576" y="13591"/>
                  <a:pt x="28513" y="13610"/>
                </a:cubicBezTo>
                <a:cubicBezTo>
                  <a:pt x="28437" y="13632"/>
                  <a:pt x="28360" y="13654"/>
                  <a:pt x="28282" y="13673"/>
                </a:cubicBezTo>
                <a:cubicBezTo>
                  <a:pt x="28337" y="13520"/>
                  <a:pt x="28386" y="13364"/>
                  <a:pt x="28432" y="13208"/>
                </a:cubicBezTo>
                <a:cubicBezTo>
                  <a:pt x="28504" y="12965"/>
                  <a:pt x="28572" y="12722"/>
                  <a:pt x="28625" y="12476"/>
                </a:cubicBezTo>
                <a:cubicBezTo>
                  <a:pt x="28675" y="12246"/>
                  <a:pt x="28725" y="12016"/>
                  <a:pt x="28764" y="11784"/>
                </a:cubicBezTo>
                <a:cubicBezTo>
                  <a:pt x="28818" y="11462"/>
                  <a:pt x="28870" y="11138"/>
                  <a:pt x="28899" y="10813"/>
                </a:cubicBezTo>
                <a:cubicBezTo>
                  <a:pt x="28920" y="10578"/>
                  <a:pt x="28937" y="10343"/>
                  <a:pt x="28937" y="10107"/>
                </a:cubicBezTo>
                <a:cubicBezTo>
                  <a:pt x="28938" y="9876"/>
                  <a:pt x="28934" y="9646"/>
                  <a:pt x="28912" y="9417"/>
                </a:cubicBezTo>
                <a:cubicBezTo>
                  <a:pt x="28887" y="9156"/>
                  <a:pt x="28856" y="8895"/>
                  <a:pt x="28809" y="8636"/>
                </a:cubicBezTo>
                <a:cubicBezTo>
                  <a:pt x="28759" y="8372"/>
                  <a:pt x="28705" y="8108"/>
                  <a:pt x="28629" y="7850"/>
                </a:cubicBezTo>
                <a:cubicBezTo>
                  <a:pt x="28566" y="7637"/>
                  <a:pt x="28499" y="7425"/>
                  <a:pt x="28414" y="7219"/>
                </a:cubicBezTo>
                <a:cubicBezTo>
                  <a:pt x="28331" y="7017"/>
                  <a:pt x="28242" y="6816"/>
                  <a:pt x="28137" y="6623"/>
                </a:cubicBezTo>
                <a:cubicBezTo>
                  <a:pt x="28088" y="6535"/>
                  <a:pt x="28039" y="6448"/>
                  <a:pt x="27988" y="6361"/>
                </a:cubicBezTo>
                <a:close/>
                <a:moveTo>
                  <a:pt x="17584" y="13121"/>
                </a:moveTo>
                <a:cubicBezTo>
                  <a:pt x="17587" y="13129"/>
                  <a:pt x="17590" y="13139"/>
                  <a:pt x="17592" y="13148"/>
                </a:cubicBezTo>
                <a:cubicBezTo>
                  <a:pt x="17621" y="13238"/>
                  <a:pt x="17651" y="13334"/>
                  <a:pt x="17685" y="13421"/>
                </a:cubicBezTo>
                <a:cubicBezTo>
                  <a:pt x="17709" y="13487"/>
                  <a:pt x="17733" y="13553"/>
                  <a:pt x="17760" y="13619"/>
                </a:cubicBezTo>
                <a:cubicBezTo>
                  <a:pt x="17726" y="13650"/>
                  <a:pt x="17694" y="13682"/>
                  <a:pt x="17662" y="13714"/>
                </a:cubicBezTo>
                <a:cubicBezTo>
                  <a:pt x="17644" y="13611"/>
                  <a:pt x="17628" y="13507"/>
                  <a:pt x="17616" y="13404"/>
                </a:cubicBezTo>
                <a:cubicBezTo>
                  <a:pt x="17604" y="13313"/>
                  <a:pt x="17594" y="13223"/>
                  <a:pt x="17585" y="13132"/>
                </a:cubicBezTo>
                <a:cubicBezTo>
                  <a:pt x="17584" y="13128"/>
                  <a:pt x="17584" y="13125"/>
                  <a:pt x="17584" y="13121"/>
                </a:cubicBezTo>
                <a:close/>
                <a:moveTo>
                  <a:pt x="27018" y="6176"/>
                </a:moveTo>
                <a:cubicBezTo>
                  <a:pt x="27106" y="6176"/>
                  <a:pt x="27192" y="6179"/>
                  <a:pt x="27280" y="6184"/>
                </a:cubicBezTo>
                <a:cubicBezTo>
                  <a:pt x="27416" y="6195"/>
                  <a:pt x="27554" y="6202"/>
                  <a:pt x="27690" y="6221"/>
                </a:cubicBezTo>
                <a:cubicBezTo>
                  <a:pt x="27694" y="6223"/>
                  <a:pt x="27699" y="6223"/>
                  <a:pt x="27704" y="6224"/>
                </a:cubicBezTo>
                <a:cubicBezTo>
                  <a:pt x="27737" y="6272"/>
                  <a:pt x="27770" y="6322"/>
                  <a:pt x="27801" y="6370"/>
                </a:cubicBezTo>
                <a:cubicBezTo>
                  <a:pt x="27870" y="6481"/>
                  <a:pt x="27938" y="6593"/>
                  <a:pt x="28000" y="6709"/>
                </a:cubicBezTo>
                <a:cubicBezTo>
                  <a:pt x="28041" y="6783"/>
                  <a:pt x="28079" y="6858"/>
                  <a:pt x="28116" y="6934"/>
                </a:cubicBezTo>
                <a:cubicBezTo>
                  <a:pt x="28169" y="7049"/>
                  <a:pt x="28222" y="7166"/>
                  <a:pt x="28267" y="7285"/>
                </a:cubicBezTo>
                <a:cubicBezTo>
                  <a:pt x="28313" y="7405"/>
                  <a:pt x="28356" y="7526"/>
                  <a:pt x="28397" y="7648"/>
                </a:cubicBezTo>
                <a:cubicBezTo>
                  <a:pt x="28449" y="7815"/>
                  <a:pt x="28498" y="7982"/>
                  <a:pt x="28539" y="8152"/>
                </a:cubicBezTo>
                <a:cubicBezTo>
                  <a:pt x="28569" y="8279"/>
                  <a:pt x="28595" y="8407"/>
                  <a:pt x="28622" y="8536"/>
                </a:cubicBezTo>
                <a:cubicBezTo>
                  <a:pt x="28653" y="8706"/>
                  <a:pt x="28682" y="8879"/>
                  <a:pt x="28703" y="9053"/>
                </a:cubicBezTo>
                <a:cubicBezTo>
                  <a:pt x="28722" y="9224"/>
                  <a:pt x="28740" y="9395"/>
                  <a:pt x="28752" y="9566"/>
                </a:cubicBezTo>
                <a:cubicBezTo>
                  <a:pt x="28763" y="9746"/>
                  <a:pt x="28772" y="9927"/>
                  <a:pt x="28768" y="10107"/>
                </a:cubicBezTo>
                <a:cubicBezTo>
                  <a:pt x="28767" y="10247"/>
                  <a:pt x="28763" y="10384"/>
                  <a:pt x="28756" y="10524"/>
                </a:cubicBezTo>
                <a:cubicBezTo>
                  <a:pt x="28741" y="10745"/>
                  <a:pt x="28722" y="10977"/>
                  <a:pt x="28691" y="11208"/>
                </a:cubicBezTo>
                <a:cubicBezTo>
                  <a:pt x="28673" y="11347"/>
                  <a:pt x="28654" y="11486"/>
                  <a:pt x="28630" y="11623"/>
                </a:cubicBezTo>
                <a:cubicBezTo>
                  <a:pt x="28614" y="11715"/>
                  <a:pt x="28597" y="11805"/>
                  <a:pt x="28580" y="11895"/>
                </a:cubicBezTo>
                <a:cubicBezTo>
                  <a:pt x="28522" y="12193"/>
                  <a:pt x="28460" y="12498"/>
                  <a:pt x="28378" y="12797"/>
                </a:cubicBezTo>
                <a:cubicBezTo>
                  <a:pt x="28346" y="12919"/>
                  <a:pt x="28312" y="13042"/>
                  <a:pt x="28275" y="13163"/>
                </a:cubicBezTo>
                <a:cubicBezTo>
                  <a:pt x="28238" y="13283"/>
                  <a:pt x="28200" y="13402"/>
                  <a:pt x="28161" y="13522"/>
                </a:cubicBezTo>
                <a:cubicBezTo>
                  <a:pt x="28139" y="13589"/>
                  <a:pt x="28116" y="13655"/>
                  <a:pt x="28093" y="13722"/>
                </a:cubicBezTo>
                <a:cubicBezTo>
                  <a:pt x="28077" y="13725"/>
                  <a:pt x="28062" y="13729"/>
                  <a:pt x="28046" y="13732"/>
                </a:cubicBezTo>
                <a:cubicBezTo>
                  <a:pt x="28035" y="13661"/>
                  <a:pt x="28024" y="13590"/>
                  <a:pt x="28010" y="13518"/>
                </a:cubicBezTo>
                <a:cubicBezTo>
                  <a:pt x="27962" y="13273"/>
                  <a:pt x="27908" y="13027"/>
                  <a:pt x="27835" y="12785"/>
                </a:cubicBezTo>
                <a:cubicBezTo>
                  <a:pt x="27797" y="12660"/>
                  <a:pt x="27760" y="12535"/>
                  <a:pt x="27715" y="12412"/>
                </a:cubicBezTo>
                <a:cubicBezTo>
                  <a:pt x="27692" y="12350"/>
                  <a:pt x="27669" y="12287"/>
                  <a:pt x="27645" y="12226"/>
                </a:cubicBezTo>
                <a:cubicBezTo>
                  <a:pt x="27645" y="12224"/>
                  <a:pt x="27646" y="12222"/>
                  <a:pt x="27646" y="12219"/>
                </a:cubicBezTo>
                <a:cubicBezTo>
                  <a:pt x="27664" y="12126"/>
                  <a:pt x="27679" y="12032"/>
                  <a:pt x="27694" y="11938"/>
                </a:cubicBezTo>
                <a:cubicBezTo>
                  <a:pt x="27716" y="11799"/>
                  <a:pt x="27738" y="11662"/>
                  <a:pt x="27753" y="11522"/>
                </a:cubicBezTo>
                <a:cubicBezTo>
                  <a:pt x="27780" y="11285"/>
                  <a:pt x="27804" y="11047"/>
                  <a:pt x="27813" y="10808"/>
                </a:cubicBezTo>
                <a:cubicBezTo>
                  <a:pt x="27826" y="10525"/>
                  <a:pt x="27833" y="10244"/>
                  <a:pt x="27823" y="9961"/>
                </a:cubicBezTo>
                <a:cubicBezTo>
                  <a:pt x="27811" y="9678"/>
                  <a:pt x="27795" y="9394"/>
                  <a:pt x="27757" y="9113"/>
                </a:cubicBezTo>
                <a:cubicBezTo>
                  <a:pt x="27771" y="9098"/>
                  <a:pt x="27785" y="9082"/>
                  <a:pt x="27797" y="9067"/>
                </a:cubicBezTo>
                <a:cubicBezTo>
                  <a:pt x="27824" y="9036"/>
                  <a:pt x="27849" y="9003"/>
                  <a:pt x="27875" y="8971"/>
                </a:cubicBezTo>
                <a:cubicBezTo>
                  <a:pt x="27899" y="8939"/>
                  <a:pt x="27922" y="8905"/>
                  <a:pt x="27943" y="8872"/>
                </a:cubicBezTo>
                <a:cubicBezTo>
                  <a:pt x="27961" y="8840"/>
                  <a:pt x="27979" y="8810"/>
                  <a:pt x="27996" y="8779"/>
                </a:cubicBezTo>
                <a:cubicBezTo>
                  <a:pt x="28017" y="8743"/>
                  <a:pt x="28034" y="8705"/>
                  <a:pt x="28046" y="8665"/>
                </a:cubicBezTo>
                <a:cubicBezTo>
                  <a:pt x="28058" y="8630"/>
                  <a:pt x="28069" y="8596"/>
                  <a:pt x="28076" y="8560"/>
                </a:cubicBezTo>
                <a:cubicBezTo>
                  <a:pt x="28080" y="8522"/>
                  <a:pt x="28086" y="8484"/>
                  <a:pt x="28091" y="8446"/>
                </a:cubicBezTo>
                <a:cubicBezTo>
                  <a:pt x="28097" y="8398"/>
                  <a:pt x="28096" y="8350"/>
                  <a:pt x="28092" y="8302"/>
                </a:cubicBezTo>
                <a:cubicBezTo>
                  <a:pt x="28082" y="8213"/>
                  <a:pt x="28077" y="8127"/>
                  <a:pt x="28054" y="8040"/>
                </a:cubicBezTo>
                <a:cubicBezTo>
                  <a:pt x="28030" y="7952"/>
                  <a:pt x="28009" y="7865"/>
                  <a:pt x="27975" y="7780"/>
                </a:cubicBezTo>
                <a:cubicBezTo>
                  <a:pt x="27944" y="7702"/>
                  <a:pt x="27913" y="7615"/>
                  <a:pt x="27871" y="7541"/>
                </a:cubicBezTo>
                <a:cubicBezTo>
                  <a:pt x="27852" y="7504"/>
                  <a:pt x="27831" y="7467"/>
                  <a:pt x="27808" y="7433"/>
                </a:cubicBezTo>
                <a:cubicBezTo>
                  <a:pt x="27767" y="7366"/>
                  <a:pt x="27722" y="7301"/>
                  <a:pt x="27675" y="7240"/>
                </a:cubicBezTo>
                <a:cubicBezTo>
                  <a:pt x="27621" y="7173"/>
                  <a:pt x="27572" y="7111"/>
                  <a:pt x="27513" y="7048"/>
                </a:cubicBezTo>
                <a:cubicBezTo>
                  <a:pt x="27458" y="6989"/>
                  <a:pt x="27401" y="6932"/>
                  <a:pt x="27343" y="6874"/>
                </a:cubicBezTo>
                <a:cubicBezTo>
                  <a:pt x="27313" y="6846"/>
                  <a:pt x="27285" y="6817"/>
                  <a:pt x="27254" y="6790"/>
                </a:cubicBezTo>
                <a:cubicBezTo>
                  <a:pt x="27194" y="6732"/>
                  <a:pt x="27130" y="6675"/>
                  <a:pt x="27065" y="6621"/>
                </a:cubicBezTo>
                <a:cubicBezTo>
                  <a:pt x="27057" y="6614"/>
                  <a:pt x="27049" y="6607"/>
                  <a:pt x="27040" y="6600"/>
                </a:cubicBezTo>
                <a:cubicBezTo>
                  <a:pt x="26995" y="6500"/>
                  <a:pt x="26947" y="6402"/>
                  <a:pt x="26896" y="6305"/>
                </a:cubicBezTo>
                <a:cubicBezTo>
                  <a:pt x="26875" y="6263"/>
                  <a:pt x="26853" y="6221"/>
                  <a:pt x="26831" y="6180"/>
                </a:cubicBezTo>
                <a:cubicBezTo>
                  <a:pt x="26891" y="6177"/>
                  <a:pt x="26951" y="6176"/>
                  <a:pt x="27011" y="6176"/>
                </a:cubicBezTo>
                <a:close/>
                <a:moveTo>
                  <a:pt x="17820" y="8336"/>
                </a:moveTo>
                <a:lnTo>
                  <a:pt x="17820" y="8336"/>
                </a:lnTo>
                <a:cubicBezTo>
                  <a:pt x="17783" y="8409"/>
                  <a:pt x="17746" y="8482"/>
                  <a:pt x="17711" y="8558"/>
                </a:cubicBezTo>
                <a:cubicBezTo>
                  <a:pt x="17659" y="8670"/>
                  <a:pt x="17606" y="8783"/>
                  <a:pt x="17559" y="8897"/>
                </a:cubicBezTo>
                <a:cubicBezTo>
                  <a:pt x="17513" y="9013"/>
                  <a:pt x="17467" y="9127"/>
                  <a:pt x="17424" y="9243"/>
                </a:cubicBezTo>
                <a:cubicBezTo>
                  <a:pt x="17349" y="9450"/>
                  <a:pt x="17275" y="9657"/>
                  <a:pt x="17212" y="9868"/>
                </a:cubicBezTo>
                <a:cubicBezTo>
                  <a:pt x="17120" y="10177"/>
                  <a:pt x="17036" y="10489"/>
                  <a:pt x="16971" y="10805"/>
                </a:cubicBezTo>
                <a:cubicBezTo>
                  <a:pt x="16952" y="10898"/>
                  <a:pt x="16932" y="10994"/>
                  <a:pt x="16915" y="11089"/>
                </a:cubicBezTo>
                <a:cubicBezTo>
                  <a:pt x="16896" y="11181"/>
                  <a:pt x="16882" y="11274"/>
                  <a:pt x="16873" y="11368"/>
                </a:cubicBezTo>
                <a:cubicBezTo>
                  <a:pt x="16867" y="11416"/>
                  <a:pt x="16860" y="11463"/>
                  <a:pt x="16855" y="11511"/>
                </a:cubicBezTo>
                <a:cubicBezTo>
                  <a:pt x="16836" y="11654"/>
                  <a:pt x="16819" y="11797"/>
                  <a:pt x="16800" y="11940"/>
                </a:cubicBezTo>
                <a:cubicBezTo>
                  <a:pt x="16793" y="11987"/>
                  <a:pt x="16788" y="12035"/>
                  <a:pt x="16783" y="12082"/>
                </a:cubicBezTo>
                <a:cubicBezTo>
                  <a:pt x="16725" y="12203"/>
                  <a:pt x="16669" y="12324"/>
                  <a:pt x="16612" y="12445"/>
                </a:cubicBezTo>
                <a:cubicBezTo>
                  <a:pt x="16495" y="12680"/>
                  <a:pt x="16385" y="12919"/>
                  <a:pt x="16263" y="13152"/>
                </a:cubicBezTo>
                <a:cubicBezTo>
                  <a:pt x="16203" y="13268"/>
                  <a:pt x="16144" y="13386"/>
                  <a:pt x="16078" y="13499"/>
                </a:cubicBezTo>
                <a:cubicBezTo>
                  <a:pt x="16035" y="13575"/>
                  <a:pt x="15990" y="13649"/>
                  <a:pt x="15943" y="13723"/>
                </a:cubicBezTo>
                <a:cubicBezTo>
                  <a:pt x="15926" y="13749"/>
                  <a:pt x="15902" y="13786"/>
                  <a:pt x="15878" y="13822"/>
                </a:cubicBezTo>
                <a:cubicBezTo>
                  <a:pt x="15860" y="13659"/>
                  <a:pt x="15845" y="13497"/>
                  <a:pt x="15834" y="13334"/>
                </a:cubicBezTo>
                <a:cubicBezTo>
                  <a:pt x="15827" y="13210"/>
                  <a:pt x="15820" y="13088"/>
                  <a:pt x="15820" y="12964"/>
                </a:cubicBezTo>
                <a:cubicBezTo>
                  <a:pt x="15820" y="12881"/>
                  <a:pt x="15821" y="12798"/>
                  <a:pt x="15823" y="12715"/>
                </a:cubicBezTo>
                <a:cubicBezTo>
                  <a:pt x="15826" y="12672"/>
                  <a:pt x="15829" y="12628"/>
                  <a:pt x="15831" y="12585"/>
                </a:cubicBezTo>
                <a:cubicBezTo>
                  <a:pt x="15838" y="12493"/>
                  <a:pt x="15848" y="12402"/>
                  <a:pt x="15860" y="12309"/>
                </a:cubicBezTo>
                <a:cubicBezTo>
                  <a:pt x="15872" y="12218"/>
                  <a:pt x="15886" y="12126"/>
                  <a:pt x="15900" y="12033"/>
                </a:cubicBezTo>
                <a:cubicBezTo>
                  <a:pt x="15928" y="11846"/>
                  <a:pt x="15961" y="11660"/>
                  <a:pt x="15995" y="11475"/>
                </a:cubicBezTo>
                <a:cubicBezTo>
                  <a:pt x="16038" y="11257"/>
                  <a:pt x="16087" y="11033"/>
                  <a:pt x="16149" y="10812"/>
                </a:cubicBezTo>
                <a:cubicBezTo>
                  <a:pt x="16193" y="10657"/>
                  <a:pt x="16239" y="10502"/>
                  <a:pt x="16288" y="10349"/>
                </a:cubicBezTo>
                <a:cubicBezTo>
                  <a:pt x="16312" y="10276"/>
                  <a:pt x="16338" y="10204"/>
                  <a:pt x="16366" y="10133"/>
                </a:cubicBezTo>
                <a:cubicBezTo>
                  <a:pt x="16396" y="10056"/>
                  <a:pt x="16428" y="9981"/>
                  <a:pt x="16462" y="9907"/>
                </a:cubicBezTo>
                <a:cubicBezTo>
                  <a:pt x="16491" y="9844"/>
                  <a:pt x="16528" y="9769"/>
                  <a:pt x="16567" y="9696"/>
                </a:cubicBezTo>
                <a:cubicBezTo>
                  <a:pt x="16606" y="9626"/>
                  <a:pt x="16647" y="9556"/>
                  <a:pt x="16689" y="9487"/>
                </a:cubicBezTo>
                <a:cubicBezTo>
                  <a:pt x="16754" y="9388"/>
                  <a:pt x="16819" y="9288"/>
                  <a:pt x="16890" y="9194"/>
                </a:cubicBezTo>
                <a:cubicBezTo>
                  <a:pt x="16936" y="9131"/>
                  <a:pt x="16985" y="9070"/>
                  <a:pt x="17035" y="9010"/>
                </a:cubicBezTo>
                <a:cubicBezTo>
                  <a:pt x="17084" y="8951"/>
                  <a:pt x="17135" y="8895"/>
                  <a:pt x="17188" y="8840"/>
                </a:cubicBezTo>
                <a:cubicBezTo>
                  <a:pt x="17216" y="8814"/>
                  <a:pt x="17243" y="8787"/>
                  <a:pt x="17270" y="8760"/>
                </a:cubicBezTo>
                <a:cubicBezTo>
                  <a:pt x="17330" y="8704"/>
                  <a:pt x="17393" y="8650"/>
                  <a:pt x="17457" y="8598"/>
                </a:cubicBezTo>
                <a:cubicBezTo>
                  <a:pt x="17522" y="8545"/>
                  <a:pt x="17589" y="8494"/>
                  <a:pt x="17657" y="8446"/>
                </a:cubicBezTo>
                <a:cubicBezTo>
                  <a:pt x="17711" y="8409"/>
                  <a:pt x="17764" y="8372"/>
                  <a:pt x="17820" y="8336"/>
                </a:cubicBezTo>
                <a:close/>
                <a:moveTo>
                  <a:pt x="27581" y="12535"/>
                </a:moveTo>
                <a:cubicBezTo>
                  <a:pt x="27589" y="12557"/>
                  <a:pt x="27596" y="12578"/>
                  <a:pt x="27604" y="12600"/>
                </a:cubicBezTo>
                <a:cubicBezTo>
                  <a:pt x="27653" y="12751"/>
                  <a:pt x="27704" y="12912"/>
                  <a:pt x="27744" y="13076"/>
                </a:cubicBezTo>
                <a:cubicBezTo>
                  <a:pt x="27765" y="13157"/>
                  <a:pt x="27785" y="13238"/>
                  <a:pt x="27803" y="13320"/>
                </a:cubicBezTo>
                <a:cubicBezTo>
                  <a:pt x="27821" y="13401"/>
                  <a:pt x="27838" y="13483"/>
                  <a:pt x="27853" y="13565"/>
                </a:cubicBezTo>
                <a:cubicBezTo>
                  <a:pt x="27863" y="13625"/>
                  <a:pt x="27876" y="13695"/>
                  <a:pt x="27886" y="13766"/>
                </a:cubicBezTo>
                <a:cubicBezTo>
                  <a:pt x="27783" y="13786"/>
                  <a:pt x="27681" y="13807"/>
                  <a:pt x="27577" y="13821"/>
                </a:cubicBezTo>
                <a:cubicBezTo>
                  <a:pt x="27487" y="13834"/>
                  <a:pt x="27395" y="13844"/>
                  <a:pt x="27304" y="13852"/>
                </a:cubicBezTo>
                <a:cubicBezTo>
                  <a:pt x="27275" y="13855"/>
                  <a:pt x="27234" y="13857"/>
                  <a:pt x="27192" y="13859"/>
                </a:cubicBezTo>
                <a:cubicBezTo>
                  <a:pt x="27194" y="13853"/>
                  <a:pt x="27197" y="13848"/>
                  <a:pt x="27199" y="13841"/>
                </a:cubicBezTo>
                <a:cubicBezTo>
                  <a:pt x="27280" y="13619"/>
                  <a:pt x="27356" y="13395"/>
                  <a:pt x="27421" y="13167"/>
                </a:cubicBezTo>
                <a:cubicBezTo>
                  <a:pt x="27470" y="12988"/>
                  <a:pt x="27520" y="12808"/>
                  <a:pt x="27560" y="12627"/>
                </a:cubicBezTo>
                <a:cubicBezTo>
                  <a:pt x="27567" y="12597"/>
                  <a:pt x="27574" y="12566"/>
                  <a:pt x="27581" y="12535"/>
                </a:cubicBezTo>
                <a:close/>
                <a:moveTo>
                  <a:pt x="26227" y="10051"/>
                </a:moveTo>
                <a:cubicBezTo>
                  <a:pt x="26229" y="10054"/>
                  <a:pt x="26232" y="10058"/>
                  <a:pt x="26235" y="10061"/>
                </a:cubicBezTo>
                <a:cubicBezTo>
                  <a:pt x="26366" y="10247"/>
                  <a:pt x="26499" y="10433"/>
                  <a:pt x="26632" y="10619"/>
                </a:cubicBezTo>
                <a:cubicBezTo>
                  <a:pt x="26700" y="10734"/>
                  <a:pt x="26769" y="10850"/>
                  <a:pt x="26839" y="10965"/>
                </a:cubicBezTo>
                <a:lnTo>
                  <a:pt x="26978" y="11200"/>
                </a:lnTo>
                <a:cubicBezTo>
                  <a:pt x="27074" y="11374"/>
                  <a:pt x="27164" y="11550"/>
                  <a:pt x="27251" y="11729"/>
                </a:cubicBezTo>
                <a:cubicBezTo>
                  <a:pt x="27326" y="11890"/>
                  <a:pt x="27400" y="12052"/>
                  <a:pt x="27465" y="12218"/>
                </a:cubicBezTo>
                <a:cubicBezTo>
                  <a:pt x="27470" y="12233"/>
                  <a:pt x="27476" y="12248"/>
                  <a:pt x="27482" y="12264"/>
                </a:cubicBezTo>
                <a:cubicBezTo>
                  <a:pt x="27451" y="12416"/>
                  <a:pt x="27416" y="12567"/>
                  <a:pt x="27375" y="12717"/>
                </a:cubicBezTo>
                <a:cubicBezTo>
                  <a:pt x="27350" y="12807"/>
                  <a:pt x="27326" y="12896"/>
                  <a:pt x="27300" y="12986"/>
                </a:cubicBezTo>
                <a:cubicBezTo>
                  <a:pt x="27273" y="13075"/>
                  <a:pt x="27245" y="13164"/>
                  <a:pt x="27216" y="13252"/>
                </a:cubicBezTo>
                <a:cubicBezTo>
                  <a:pt x="27148" y="13457"/>
                  <a:pt x="27078" y="13662"/>
                  <a:pt x="26998" y="13864"/>
                </a:cubicBezTo>
                <a:cubicBezTo>
                  <a:pt x="26927" y="13863"/>
                  <a:pt x="26855" y="13860"/>
                  <a:pt x="26783" y="13855"/>
                </a:cubicBezTo>
                <a:cubicBezTo>
                  <a:pt x="26707" y="13850"/>
                  <a:pt x="26621" y="13841"/>
                  <a:pt x="26534" y="13829"/>
                </a:cubicBezTo>
                <a:cubicBezTo>
                  <a:pt x="26446" y="13818"/>
                  <a:pt x="26358" y="13803"/>
                  <a:pt x="26272" y="13785"/>
                </a:cubicBezTo>
                <a:cubicBezTo>
                  <a:pt x="26193" y="13769"/>
                  <a:pt x="26108" y="13748"/>
                  <a:pt x="26023" y="13723"/>
                </a:cubicBezTo>
                <a:cubicBezTo>
                  <a:pt x="25938" y="13699"/>
                  <a:pt x="25855" y="13671"/>
                  <a:pt x="25772" y="13640"/>
                </a:cubicBezTo>
                <a:cubicBezTo>
                  <a:pt x="25698" y="13612"/>
                  <a:pt x="25620" y="13579"/>
                  <a:pt x="25544" y="13542"/>
                </a:cubicBezTo>
                <a:cubicBezTo>
                  <a:pt x="25508" y="13522"/>
                  <a:pt x="25471" y="13503"/>
                  <a:pt x="25435" y="13484"/>
                </a:cubicBezTo>
                <a:cubicBezTo>
                  <a:pt x="25372" y="13449"/>
                  <a:pt x="25311" y="13412"/>
                  <a:pt x="25251" y="13372"/>
                </a:cubicBezTo>
                <a:cubicBezTo>
                  <a:pt x="25222" y="13351"/>
                  <a:pt x="25193" y="13330"/>
                  <a:pt x="25164" y="13309"/>
                </a:cubicBezTo>
                <a:cubicBezTo>
                  <a:pt x="25104" y="13264"/>
                  <a:pt x="25045" y="13216"/>
                  <a:pt x="24989" y="13166"/>
                </a:cubicBezTo>
                <a:cubicBezTo>
                  <a:pt x="24961" y="13141"/>
                  <a:pt x="24935" y="13117"/>
                  <a:pt x="24907" y="13091"/>
                </a:cubicBezTo>
                <a:cubicBezTo>
                  <a:pt x="24851" y="13039"/>
                  <a:pt x="24798" y="12985"/>
                  <a:pt x="24747" y="12930"/>
                </a:cubicBezTo>
                <a:cubicBezTo>
                  <a:pt x="24694" y="12872"/>
                  <a:pt x="24644" y="12814"/>
                  <a:pt x="24595" y="12754"/>
                </a:cubicBezTo>
                <a:cubicBezTo>
                  <a:pt x="24590" y="12748"/>
                  <a:pt x="24580" y="12734"/>
                  <a:pt x="24568" y="12721"/>
                </a:cubicBezTo>
                <a:cubicBezTo>
                  <a:pt x="24571" y="12521"/>
                  <a:pt x="24577" y="12322"/>
                  <a:pt x="24587" y="12122"/>
                </a:cubicBezTo>
                <a:cubicBezTo>
                  <a:pt x="24603" y="11869"/>
                  <a:pt x="24623" y="11603"/>
                  <a:pt x="24656" y="11338"/>
                </a:cubicBezTo>
                <a:cubicBezTo>
                  <a:pt x="24672" y="11208"/>
                  <a:pt x="24690" y="11076"/>
                  <a:pt x="24710" y="10944"/>
                </a:cubicBezTo>
                <a:cubicBezTo>
                  <a:pt x="24730" y="10817"/>
                  <a:pt x="24752" y="10692"/>
                  <a:pt x="24775" y="10565"/>
                </a:cubicBezTo>
                <a:cubicBezTo>
                  <a:pt x="24784" y="10519"/>
                  <a:pt x="24794" y="10473"/>
                  <a:pt x="24803" y="10427"/>
                </a:cubicBezTo>
                <a:cubicBezTo>
                  <a:pt x="24856" y="10420"/>
                  <a:pt x="24910" y="10413"/>
                  <a:pt x="24963" y="10404"/>
                </a:cubicBezTo>
                <a:cubicBezTo>
                  <a:pt x="25047" y="10391"/>
                  <a:pt x="25129" y="10379"/>
                  <a:pt x="25212" y="10364"/>
                </a:cubicBezTo>
                <a:cubicBezTo>
                  <a:pt x="25256" y="10354"/>
                  <a:pt x="25298" y="10346"/>
                  <a:pt x="25342" y="10337"/>
                </a:cubicBezTo>
                <a:cubicBezTo>
                  <a:pt x="25390" y="10328"/>
                  <a:pt x="25437" y="10316"/>
                  <a:pt x="25483" y="10305"/>
                </a:cubicBezTo>
                <a:cubicBezTo>
                  <a:pt x="25571" y="10283"/>
                  <a:pt x="25657" y="10257"/>
                  <a:pt x="25743" y="10230"/>
                </a:cubicBezTo>
                <a:cubicBezTo>
                  <a:pt x="25833" y="10201"/>
                  <a:pt x="25922" y="10172"/>
                  <a:pt x="26010" y="10137"/>
                </a:cubicBezTo>
                <a:cubicBezTo>
                  <a:pt x="26082" y="10110"/>
                  <a:pt x="26155" y="10081"/>
                  <a:pt x="26227" y="10051"/>
                </a:cubicBezTo>
                <a:close/>
                <a:moveTo>
                  <a:pt x="22057" y="10263"/>
                </a:moveTo>
                <a:lnTo>
                  <a:pt x="22057" y="10263"/>
                </a:lnTo>
                <a:cubicBezTo>
                  <a:pt x="22034" y="10368"/>
                  <a:pt x="22012" y="10472"/>
                  <a:pt x="21991" y="10577"/>
                </a:cubicBezTo>
                <a:cubicBezTo>
                  <a:pt x="21971" y="10675"/>
                  <a:pt x="21953" y="10777"/>
                  <a:pt x="21938" y="10875"/>
                </a:cubicBezTo>
                <a:cubicBezTo>
                  <a:pt x="21917" y="11014"/>
                  <a:pt x="21896" y="11152"/>
                  <a:pt x="21881" y="11291"/>
                </a:cubicBezTo>
                <a:cubicBezTo>
                  <a:pt x="21855" y="11555"/>
                  <a:pt x="21835" y="11820"/>
                  <a:pt x="21832" y="12085"/>
                </a:cubicBezTo>
                <a:cubicBezTo>
                  <a:pt x="21827" y="12349"/>
                  <a:pt x="21829" y="12613"/>
                  <a:pt x="21843" y="12875"/>
                </a:cubicBezTo>
                <a:cubicBezTo>
                  <a:pt x="21855" y="13098"/>
                  <a:pt x="21869" y="13321"/>
                  <a:pt x="21889" y="13543"/>
                </a:cubicBezTo>
                <a:cubicBezTo>
                  <a:pt x="21894" y="13595"/>
                  <a:pt x="21899" y="13647"/>
                  <a:pt x="21904" y="13697"/>
                </a:cubicBezTo>
                <a:cubicBezTo>
                  <a:pt x="21821" y="13794"/>
                  <a:pt x="21737" y="13889"/>
                  <a:pt x="21653" y="13983"/>
                </a:cubicBezTo>
                <a:cubicBezTo>
                  <a:pt x="21650" y="13980"/>
                  <a:pt x="21649" y="13978"/>
                  <a:pt x="21647" y="13976"/>
                </a:cubicBezTo>
                <a:cubicBezTo>
                  <a:pt x="21587" y="13890"/>
                  <a:pt x="21528" y="13804"/>
                  <a:pt x="21471" y="13717"/>
                </a:cubicBezTo>
                <a:cubicBezTo>
                  <a:pt x="21471" y="13703"/>
                  <a:pt x="21471" y="13691"/>
                  <a:pt x="21471" y="13678"/>
                </a:cubicBezTo>
                <a:cubicBezTo>
                  <a:pt x="21472" y="13540"/>
                  <a:pt x="21474" y="13404"/>
                  <a:pt x="21481" y="13268"/>
                </a:cubicBezTo>
                <a:cubicBezTo>
                  <a:pt x="21485" y="13182"/>
                  <a:pt x="21490" y="13097"/>
                  <a:pt x="21494" y="13012"/>
                </a:cubicBezTo>
                <a:cubicBezTo>
                  <a:pt x="21513" y="12755"/>
                  <a:pt x="21537" y="12496"/>
                  <a:pt x="21573" y="12238"/>
                </a:cubicBezTo>
                <a:cubicBezTo>
                  <a:pt x="21591" y="12108"/>
                  <a:pt x="21609" y="11978"/>
                  <a:pt x="21632" y="11849"/>
                </a:cubicBezTo>
                <a:cubicBezTo>
                  <a:pt x="21647" y="11763"/>
                  <a:pt x="21662" y="11677"/>
                  <a:pt x="21679" y="11591"/>
                </a:cubicBezTo>
                <a:cubicBezTo>
                  <a:pt x="21713" y="11432"/>
                  <a:pt x="21748" y="11262"/>
                  <a:pt x="21794" y="11093"/>
                </a:cubicBezTo>
                <a:cubicBezTo>
                  <a:pt x="21837" y="10928"/>
                  <a:pt x="21886" y="10764"/>
                  <a:pt x="21938" y="10601"/>
                </a:cubicBezTo>
                <a:cubicBezTo>
                  <a:pt x="21976" y="10488"/>
                  <a:pt x="22015" y="10375"/>
                  <a:pt x="22057" y="10263"/>
                </a:cubicBezTo>
                <a:close/>
                <a:moveTo>
                  <a:pt x="29062" y="13607"/>
                </a:moveTo>
                <a:cubicBezTo>
                  <a:pt x="29021" y="13652"/>
                  <a:pt x="28981" y="13696"/>
                  <a:pt x="28939" y="13740"/>
                </a:cubicBezTo>
                <a:cubicBezTo>
                  <a:pt x="28850" y="13833"/>
                  <a:pt x="28761" y="13926"/>
                  <a:pt x="28669" y="14015"/>
                </a:cubicBezTo>
                <a:cubicBezTo>
                  <a:pt x="28628" y="14057"/>
                  <a:pt x="28585" y="14097"/>
                  <a:pt x="28543" y="14136"/>
                </a:cubicBezTo>
                <a:cubicBezTo>
                  <a:pt x="28576" y="14083"/>
                  <a:pt x="28608" y="14031"/>
                  <a:pt x="28641" y="13978"/>
                </a:cubicBezTo>
                <a:cubicBezTo>
                  <a:pt x="28705" y="13881"/>
                  <a:pt x="28768" y="13784"/>
                  <a:pt x="28833" y="13688"/>
                </a:cubicBezTo>
                <a:cubicBezTo>
                  <a:pt x="28910" y="13663"/>
                  <a:pt x="28985" y="13636"/>
                  <a:pt x="29062" y="13607"/>
                </a:cubicBezTo>
                <a:close/>
                <a:moveTo>
                  <a:pt x="21476" y="14036"/>
                </a:moveTo>
                <a:cubicBezTo>
                  <a:pt x="21494" y="14062"/>
                  <a:pt x="21513" y="14088"/>
                  <a:pt x="21531" y="14114"/>
                </a:cubicBezTo>
                <a:cubicBezTo>
                  <a:pt x="21523" y="14124"/>
                  <a:pt x="21514" y="14134"/>
                  <a:pt x="21505" y="14143"/>
                </a:cubicBezTo>
                <a:cubicBezTo>
                  <a:pt x="21494" y="14111"/>
                  <a:pt x="21485" y="14079"/>
                  <a:pt x="21476" y="14045"/>
                </a:cubicBezTo>
                <a:cubicBezTo>
                  <a:pt x="21476" y="14043"/>
                  <a:pt x="21476" y="14039"/>
                  <a:pt x="21476" y="14036"/>
                </a:cubicBezTo>
                <a:close/>
                <a:moveTo>
                  <a:pt x="35557" y="11908"/>
                </a:moveTo>
                <a:lnTo>
                  <a:pt x="35557" y="11908"/>
                </a:lnTo>
                <a:cubicBezTo>
                  <a:pt x="35515" y="11980"/>
                  <a:pt x="35471" y="12052"/>
                  <a:pt x="35426" y="12123"/>
                </a:cubicBezTo>
                <a:cubicBezTo>
                  <a:pt x="35254" y="12393"/>
                  <a:pt x="35075" y="12658"/>
                  <a:pt x="34882" y="12915"/>
                </a:cubicBezTo>
                <a:cubicBezTo>
                  <a:pt x="34799" y="13025"/>
                  <a:pt x="34716" y="13135"/>
                  <a:pt x="34630" y="13244"/>
                </a:cubicBezTo>
                <a:cubicBezTo>
                  <a:pt x="34546" y="13349"/>
                  <a:pt x="34460" y="13453"/>
                  <a:pt x="34375" y="13557"/>
                </a:cubicBezTo>
                <a:cubicBezTo>
                  <a:pt x="34170" y="13800"/>
                  <a:pt x="33960" y="14040"/>
                  <a:pt x="33737" y="14269"/>
                </a:cubicBezTo>
                <a:cubicBezTo>
                  <a:pt x="33729" y="14277"/>
                  <a:pt x="33722" y="14285"/>
                  <a:pt x="33714" y="14294"/>
                </a:cubicBezTo>
                <a:cubicBezTo>
                  <a:pt x="33720" y="14266"/>
                  <a:pt x="33726" y="14238"/>
                  <a:pt x="33733" y="14210"/>
                </a:cubicBezTo>
                <a:cubicBezTo>
                  <a:pt x="33761" y="14076"/>
                  <a:pt x="33781" y="13940"/>
                  <a:pt x="33796" y="13805"/>
                </a:cubicBezTo>
                <a:cubicBezTo>
                  <a:pt x="33803" y="13733"/>
                  <a:pt x="33811" y="13661"/>
                  <a:pt x="33818" y="13588"/>
                </a:cubicBezTo>
                <a:cubicBezTo>
                  <a:pt x="33848" y="13562"/>
                  <a:pt x="33878" y="13537"/>
                  <a:pt x="33908" y="13512"/>
                </a:cubicBezTo>
                <a:cubicBezTo>
                  <a:pt x="34113" y="13337"/>
                  <a:pt x="34314" y="13159"/>
                  <a:pt x="34511" y="12977"/>
                </a:cubicBezTo>
                <a:cubicBezTo>
                  <a:pt x="34709" y="12794"/>
                  <a:pt x="34901" y="12605"/>
                  <a:pt x="35089" y="12412"/>
                </a:cubicBezTo>
                <a:cubicBezTo>
                  <a:pt x="35248" y="12247"/>
                  <a:pt x="35406" y="12080"/>
                  <a:pt x="35557" y="11908"/>
                </a:cubicBezTo>
                <a:close/>
                <a:moveTo>
                  <a:pt x="17304" y="11364"/>
                </a:moveTo>
                <a:cubicBezTo>
                  <a:pt x="17309" y="11562"/>
                  <a:pt x="17319" y="11761"/>
                  <a:pt x="17343" y="11958"/>
                </a:cubicBezTo>
                <a:cubicBezTo>
                  <a:pt x="17353" y="12044"/>
                  <a:pt x="17364" y="12129"/>
                  <a:pt x="17376" y="12215"/>
                </a:cubicBezTo>
                <a:cubicBezTo>
                  <a:pt x="17376" y="12252"/>
                  <a:pt x="17376" y="12290"/>
                  <a:pt x="17376" y="12327"/>
                </a:cubicBezTo>
                <a:cubicBezTo>
                  <a:pt x="17380" y="12604"/>
                  <a:pt x="17388" y="12881"/>
                  <a:pt x="17413" y="13157"/>
                </a:cubicBezTo>
                <a:cubicBezTo>
                  <a:pt x="17426" y="13293"/>
                  <a:pt x="17438" y="13430"/>
                  <a:pt x="17457" y="13566"/>
                </a:cubicBezTo>
                <a:cubicBezTo>
                  <a:pt x="17469" y="13656"/>
                  <a:pt x="17482" y="13746"/>
                  <a:pt x="17497" y="13835"/>
                </a:cubicBezTo>
                <a:cubicBezTo>
                  <a:pt x="17499" y="13845"/>
                  <a:pt x="17500" y="13856"/>
                  <a:pt x="17502" y="13865"/>
                </a:cubicBezTo>
                <a:cubicBezTo>
                  <a:pt x="17499" y="13868"/>
                  <a:pt x="17497" y="13871"/>
                  <a:pt x="17493" y="13874"/>
                </a:cubicBezTo>
                <a:cubicBezTo>
                  <a:pt x="17327" y="14027"/>
                  <a:pt x="17157" y="14179"/>
                  <a:pt x="16983" y="14326"/>
                </a:cubicBezTo>
                <a:cubicBezTo>
                  <a:pt x="16961" y="14201"/>
                  <a:pt x="16940" y="14076"/>
                  <a:pt x="16924" y="13952"/>
                </a:cubicBezTo>
                <a:cubicBezTo>
                  <a:pt x="16912" y="13866"/>
                  <a:pt x="16902" y="13779"/>
                  <a:pt x="16894" y="13694"/>
                </a:cubicBezTo>
                <a:cubicBezTo>
                  <a:pt x="16891" y="13654"/>
                  <a:pt x="16889" y="13612"/>
                  <a:pt x="16886" y="13572"/>
                </a:cubicBezTo>
                <a:cubicBezTo>
                  <a:pt x="16881" y="13440"/>
                  <a:pt x="16878" y="13311"/>
                  <a:pt x="16881" y="13179"/>
                </a:cubicBezTo>
                <a:cubicBezTo>
                  <a:pt x="16882" y="13092"/>
                  <a:pt x="16883" y="13006"/>
                  <a:pt x="16887" y="12919"/>
                </a:cubicBezTo>
                <a:cubicBezTo>
                  <a:pt x="16898" y="12739"/>
                  <a:pt x="16911" y="12560"/>
                  <a:pt x="16924" y="12380"/>
                </a:cubicBezTo>
                <a:cubicBezTo>
                  <a:pt x="16930" y="12298"/>
                  <a:pt x="16935" y="12216"/>
                  <a:pt x="16941" y="12134"/>
                </a:cubicBezTo>
                <a:cubicBezTo>
                  <a:pt x="16960" y="12096"/>
                  <a:pt x="16977" y="12059"/>
                  <a:pt x="16994" y="12021"/>
                </a:cubicBezTo>
                <a:cubicBezTo>
                  <a:pt x="17097" y="11801"/>
                  <a:pt x="17201" y="11583"/>
                  <a:pt x="17304" y="11364"/>
                </a:cubicBezTo>
                <a:close/>
                <a:moveTo>
                  <a:pt x="21930" y="13937"/>
                </a:moveTo>
                <a:cubicBezTo>
                  <a:pt x="21945" y="14073"/>
                  <a:pt x="21964" y="14209"/>
                  <a:pt x="21988" y="14345"/>
                </a:cubicBezTo>
                <a:cubicBezTo>
                  <a:pt x="21992" y="14371"/>
                  <a:pt x="21997" y="14397"/>
                  <a:pt x="22001" y="14424"/>
                </a:cubicBezTo>
                <a:cubicBezTo>
                  <a:pt x="21963" y="14380"/>
                  <a:pt x="21925" y="14335"/>
                  <a:pt x="21888" y="14290"/>
                </a:cubicBezTo>
                <a:cubicBezTo>
                  <a:pt x="21844" y="14236"/>
                  <a:pt x="21800" y="14181"/>
                  <a:pt x="21759" y="14126"/>
                </a:cubicBezTo>
                <a:cubicBezTo>
                  <a:pt x="21815" y="14064"/>
                  <a:pt x="21873" y="14000"/>
                  <a:pt x="21930" y="13937"/>
                </a:cubicBezTo>
                <a:close/>
                <a:moveTo>
                  <a:pt x="28556" y="13775"/>
                </a:moveTo>
                <a:lnTo>
                  <a:pt x="28556" y="13775"/>
                </a:lnTo>
                <a:cubicBezTo>
                  <a:pt x="28512" y="13843"/>
                  <a:pt x="28470" y="13912"/>
                  <a:pt x="28430" y="13982"/>
                </a:cubicBezTo>
                <a:cubicBezTo>
                  <a:pt x="28332" y="14148"/>
                  <a:pt x="28237" y="14316"/>
                  <a:pt x="28149" y="14487"/>
                </a:cubicBezTo>
                <a:cubicBezTo>
                  <a:pt x="28139" y="14497"/>
                  <a:pt x="28127" y="14506"/>
                  <a:pt x="28117" y="14514"/>
                </a:cubicBezTo>
                <a:cubicBezTo>
                  <a:pt x="28114" y="14401"/>
                  <a:pt x="28108" y="14288"/>
                  <a:pt x="28097" y="14174"/>
                </a:cubicBezTo>
                <a:cubicBezTo>
                  <a:pt x="28137" y="14074"/>
                  <a:pt x="28175" y="13973"/>
                  <a:pt x="28212" y="13873"/>
                </a:cubicBezTo>
                <a:cubicBezTo>
                  <a:pt x="28282" y="13855"/>
                  <a:pt x="28353" y="13836"/>
                  <a:pt x="28423" y="13814"/>
                </a:cubicBezTo>
                <a:cubicBezTo>
                  <a:pt x="28467" y="13801"/>
                  <a:pt x="28512" y="13789"/>
                  <a:pt x="28556" y="13775"/>
                </a:cubicBezTo>
                <a:close/>
                <a:moveTo>
                  <a:pt x="27953" y="14538"/>
                </a:moveTo>
                <a:cubicBezTo>
                  <a:pt x="27954" y="14542"/>
                  <a:pt x="27954" y="14545"/>
                  <a:pt x="27954" y="14547"/>
                </a:cubicBezTo>
                <a:cubicBezTo>
                  <a:pt x="27954" y="14581"/>
                  <a:pt x="27955" y="14613"/>
                  <a:pt x="27955" y="14646"/>
                </a:cubicBezTo>
                <a:cubicBezTo>
                  <a:pt x="27933" y="14663"/>
                  <a:pt x="27910" y="14681"/>
                  <a:pt x="27888" y="14699"/>
                </a:cubicBezTo>
                <a:cubicBezTo>
                  <a:pt x="27894" y="14684"/>
                  <a:pt x="27901" y="14667"/>
                  <a:pt x="27907" y="14652"/>
                </a:cubicBezTo>
                <a:cubicBezTo>
                  <a:pt x="27923" y="14614"/>
                  <a:pt x="27938" y="14576"/>
                  <a:pt x="27953" y="14538"/>
                </a:cubicBezTo>
                <a:close/>
                <a:moveTo>
                  <a:pt x="17680" y="3780"/>
                </a:moveTo>
                <a:cubicBezTo>
                  <a:pt x="17703" y="3787"/>
                  <a:pt x="17725" y="3793"/>
                  <a:pt x="17748" y="3800"/>
                </a:cubicBezTo>
                <a:cubicBezTo>
                  <a:pt x="17835" y="3825"/>
                  <a:pt x="17922" y="3853"/>
                  <a:pt x="18008" y="3883"/>
                </a:cubicBezTo>
                <a:cubicBezTo>
                  <a:pt x="18051" y="3898"/>
                  <a:pt x="18092" y="3913"/>
                  <a:pt x="18135" y="3927"/>
                </a:cubicBezTo>
                <a:cubicBezTo>
                  <a:pt x="18262" y="3975"/>
                  <a:pt x="18390" y="4024"/>
                  <a:pt x="18514" y="4080"/>
                </a:cubicBezTo>
                <a:cubicBezTo>
                  <a:pt x="18595" y="4116"/>
                  <a:pt x="18674" y="4154"/>
                  <a:pt x="18753" y="4195"/>
                </a:cubicBezTo>
                <a:cubicBezTo>
                  <a:pt x="18786" y="4212"/>
                  <a:pt x="18821" y="4231"/>
                  <a:pt x="18855" y="4249"/>
                </a:cubicBezTo>
                <a:cubicBezTo>
                  <a:pt x="18962" y="4309"/>
                  <a:pt x="19069" y="4369"/>
                  <a:pt x="19171" y="4437"/>
                </a:cubicBezTo>
                <a:cubicBezTo>
                  <a:pt x="19239" y="4481"/>
                  <a:pt x="19305" y="4526"/>
                  <a:pt x="19370" y="4574"/>
                </a:cubicBezTo>
                <a:cubicBezTo>
                  <a:pt x="19426" y="4616"/>
                  <a:pt x="19490" y="4665"/>
                  <a:pt x="19551" y="4717"/>
                </a:cubicBezTo>
                <a:cubicBezTo>
                  <a:pt x="19610" y="4766"/>
                  <a:pt x="19668" y="4817"/>
                  <a:pt x="19725" y="4869"/>
                </a:cubicBezTo>
                <a:cubicBezTo>
                  <a:pt x="19773" y="4914"/>
                  <a:pt x="19828" y="4968"/>
                  <a:pt x="19882" y="5025"/>
                </a:cubicBezTo>
                <a:cubicBezTo>
                  <a:pt x="19937" y="5083"/>
                  <a:pt x="19990" y="5141"/>
                  <a:pt x="20041" y="5202"/>
                </a:cubicBezTo>
                <a:cubicBezTo>
                  <a:pt x="20071" y="5239"/>
                  <a:pt x="20102" y="5277"/>
                  <a:pt x="20132" y="5315"/>
                </a:cubicBezTo>
                <a:cubicBezTo>
                  <a:pt x="20009" y="5449"/>
                  <a:pt x="19888" y="5584"/>
                  <a:pt x="19773" y="5725"/>
                </a:cubicBezTo>
                <a:cubicBezTo>
                  <a:pt x="19732" y="5774"/>
                  <a:pt x="19692" y="5824"/>
                  <a:pt x="19653" y="5874"/>
                </a:cubicBezTo>
                <a:cubicBezTo>
                  <a:pt x="19627" y="5897"/>
                  <a:pt x="19601" y="5920"/>
                  <a:pt x="19575" y="5944"/>
                </a:cubicBezTo>
                <a:cubicBezTo>
                  <a:pt x="19491" y="6007"/>
                  <a:pt x="19410" y="6072"/>
                  <a:pt x="19332" y="6143"/>
                </a:cubicBezTo>
                <a:cubicBezTo>
                  <a:pt x="19179" y="6281"/>
                  <a:pt x="19031" y="6425"/>
                  <a:pt x="18896" y="6581"/>
                </a:cubicBezTo>
                <a:cubicBezTo>
                  <a:pt x="18753" y="6748"/>
                  <a:pt x="18614" y="6919"/>
                  <a:pt x="18492" y="7104"/>
                </a:cubicBezTo>
                <a:cubicBezTo>
                  <a:pt x="18337" y="7335"/>
                  <a:pt x="18192" y="7572"/>
                  <a:pt x="18066" y="7822"/>
                </a:cubicBezTo>
                <a:cubicBezTo>
                  <a:pt x="18024" y="7903"/>
                  <a:pt x="17985" y="7985"/>
                  <a:pt x="17947" y="8067"/>
                </a:cubicBezTo>
                <a:cubicBezTo>
                  <a:pt x="17856" y="8119"/>
                  <a:pt x="17766" y="8172"/>
                  <a:pt x="17680" y="8231"/>
                </a:cubicBezTo>
                <a:cubicBezTo>
                  <a:pt x="17607" y="8280"/>
                  <a:pt x="17530" y="8331"/>
                  <a:pt x="17461" y="8385"/>
                </a:cubicBezTo>
                <a:cubicBezTo>
                  <a:pt x="17393" y="8436"/>
                  <a:pt x="17326" y="8489"/>
                  <a:pt x="17261" y="8545"/>
                </a:cubicBezTo>
                <a:cubicBezTo>
                  <a:pt x="17229" y="8573"/>
                  <a:pt x="17197" y="8601"/>
                  <a:pt x="17165" y="8629"/>
                </a:cubicBezTo>
                <a:cubicBezTo>
                  <a:pt x="17106" y="8682"/>
                  <a:pt x="17044" y="8742"/>
                  <a:pt x="16990" y="8801"/>
                </a:cubicBezTo>
                <a:cubicBezTo>
                  <a:pt x="16934" y="8864"/>
                  <a:pt x="16879" y="8924"/>
                  <a:pt x="16827" y="8989"/>
                </a:cubicBezTo>
                <a:cubicBezTo>
                  <a:pt x="16776" y="9051"/>
                  <a:pt x="16727" y="9113"/>
                  <a:pt x="16681" y="9176"/>
                </a:cubicBezTo>
                <a:cubicBezTo>
                  <a:pt x="16633" y="9241"/>
                  <a:pt x="16587" y="9307"/>
                  <a:pt x="16543" y="9375"/>
                </a:cubicBezTo>
                <a:cubicBezTo>
                  <a:pt x="16495" y="9444"/>
                  <a:pt x="16448" y="9523"/>
                  <a:pt x="16408" y="9598"/>
                </a:cubicBezTo>
                <a:cubicBezTo>
                  <a:pt x="16366" y="9674"/>
                  <a:pt x="16324" y="9750"/>
                  <a:pt x="16288" y="9830"/>
                </a:cubicBezTo>
                <a:cubicBezTo>
                  <a:pt x="16252" y="9903"/>
                  <a:pt x="16221" y="9978"/>
                  <a:pt x="16192" y="10054"/>
                </a:cubicBezTo>
                <a:cubicBezTo>
                  <a:pt x="16178" y="10092"/>
                  <a:pt x="16164" y="10130"/>
                  <a:pt x="16151" y="10168"/>
                </a:cubicBezTo>
                <a:cubicBezTo>
                  <a:pt x="16125" y="10246"/>
                  <a:pt x="16096" y="10331"/>
                  <a:pt x="16074" y="10411"/>
                </a:cubicBezTo>
                <a:cubicBezTo>
                  <a:pt x="16043" y="10529"/>
                  <a:pt x="16012" y="10645"/>
                  <a:pt x="15984" y="10764"/>
                </a:cubicBezTo>
                <a:cubicBezTo>
                  <a:pt x="15930" y="10992"/>
                  <a:pt x="15876" y="11220"/>
                  <a:pt x="15836" y="11451"/>
                </a:cubicBezTo>
                <a:cubicBezTo>
                  <a:pt x="15804" y="11637"/>
                  <a:pt x="15774" y="11824"/>
                  <a:pt x="15746" y="12011"/>
                </a:cubicBezTo>
                <a:cubicBezTo>
                  <a:pt x="15726" y="12149"/>
                  <a:pt x="15704" y="12287"/>
                  <a:pt x="15692" y="12426"/>
                </a:cubicBezTo>
                <a:cubicBezTo>
                  <a:pt x="15684" y="12529"/>
                  <a:pt x="15675" y="12613"/>
                  <a:pt x="15671" y="12715"/>
                </a:cubicBezTo>
                <a:cubicBezTo>
                  <a:pt x="15667" y="12839"/>
                  <a:pt x="15663" y="12965"/>
                  <a:pt x="15665" y="13090"/>
                </a:cubicBezTo>
                <a:cubicBezTo>
                  <a:pt x="15669" y="13216"/>
                  <a:pt x="15673" y="13341"/>
                  <a:pt x="15680" y="13465"/>
                </a:cubicBezTo>
                <a:cubicBezTo>
                  <a:pt x="15685" y="13552"/>
                  <a:pt x="15690" y="13641"/>
                  <a:pt x="15701" y="13727"/>
                </a:cubicBezTo>
                <a:cubicBezTo>
                  <a:pt x="15711" y="13828"/>
                  <a:pt x="15724" y="13930"/>
                  <a:pt x="15738" y="14030"/>
                </a:cubicBezTo>
                <a:cubicBezTo>
                  <a:pt x="15697" y="14090"/>
                  <a:pt x="15656" y="14150"/>
                  <a:pt x="15612" y="14208"/>
                </a:cubicBezTo>
                <a:cubicBezTo>
                  <a:pt x="15589" y="14239"/>
                  <a:pt x="15565" y="14270"/>
                  <a:pt x="15542" y="14301"/>
                </a:cubicBezTo>
                <a:cubicBezTo>
                  <a:pt x="15500" y="14352"/>
                  <a:pt x="15448" y="14409"/>
                  <a:pt x="15394" y="14462"/>
                </a:cubicBezTo>
                <a:cubicBezTo>
                  <a:pt x="15349" y="14507"/>
                  <a:pt x="15291" y="14553"/>
                  <a:pt x="15229" y="14594"/>
                </a:cubicBezTo>
                <a:cubicBezTo>
                  <a:pt x="15207" y="14605"/>
                  <a:pt x="15175" y="14624"/>
                  <a:pt x="15145" y="14642"/>
                </a:cubicBezTo>
                <a:cubicBezTo>
                  <a:pt x="15089" y="14672"/>
                  <a:pt x="15022" y="14703"/>
                  <a:pt x="14953" y="14729"/>
                </a:cubicBezTo>
                <a:cubicBezTo>
                  <a:pt x="14883" y="14755"/>
                  <a:pt x="14813" y="14776"/>
                  <a:pt x="14741" y="14791"/>
                </a:cubicBezTo>
                <a:cubicBezTo>
                  <a:pt x="14671" y="14806"/>
                  <a:pt x="14599" y="14815"/>
                  <a:pt x="14528" y="14818"/>
                </a:cubicBezTo>
                <a:lnTo>
                  <a:pt x="14538" y="14816"/>
                </a:lnTo>
                <a:cubicBezTo>
                  <a:pt x="14505" y="14816"/>
                  <a:pt x="14471" y="14816"/>
                  <a:pt x="14438" y="14815"/>
                </a:cubicBezTo>
                <a:cubicBezTo>
                  <a:pt x="14403" y="14811"/>
                  <a:pt x="14369" y="14806"/>
                  <a:pt x="14335" y="14803"/>
                </a:cubicBezTo>
                <a:cubicBezTo>
                  <a:pt x="14271" y="14791"/>
                  <a:pt x="14199" y="14771"/>
                  <a:pt x="14128" y="14746"/>
                </a:cubicBezTo>
                <a:cubicBezTo>
                  <a:pt x="14063" y="14724"/>
                  <a:pt x="13992" y="14694"/>
                  <a:pt x="13921" y="14659"/>
                </a:cubicBezTo>
                <a:cubicBezTo>
                  <a:pt x="13886" y="14642"/>
                  <a:pt x="13851" y="14625"/>
                  <a:pt x="13816" y="14607"/>
                </a:cubicBezTo>
                <a:cubicBezTo>
                  <a:pt x="13748" y="14572"/>
                  <a:pt x="13683" y="14534"/>
                  <a:pt x="13619" y="14493"/>
                </a:cubicBezTo>
                <a:cubicBezTo>
                  <a:pt x="13554" y="14452"/>
                  <a:pt x="13489" y="14409"/>
                  <a:pt x="13427" y="14365"/>
                </a:cubicBezTo>
                <a:cubicBezTo>
                  <a:pt x="13366" y="14320"/>
                  <a:pt x="13298" y="14267"/>
                  <a:pt x="13232" y="14210"/>
                </a:cubicBezTo>
                <a:cubicBezTo>
                  <a:pt x="13200" y="14180"/>
                  <a:pt x="13167" y="14151"/>
                  <a:pt x="13134" y="14122"/>
                </a:cubicBezTo>
                <a:cubicBezTo>
                  <a:pt x="13077" y="14068"/>
                  <a:pt x="13015" y="14006"/>
                  <a:pt x="12954" y="13941"/>
                </a:cubicBezTo>
                <a:cubicBezTo>
                  <a:pt x="12925" y="13909"/>
                  <a:pt x="12895" y="13875"/>
                  <a:pt x="12865" y="13843"/>
                </a:cubicBezTo>
                <a:cubicBezTo>
                  <a:pt x="12753" y="13708"/>
                  <a:pt x="12645" y="13570"/>
                  <a:pt x="12545" y="13426"/>
                </a:cubicBezTo>
                <a:cubicBezTo>
                  <a:pt x="12471" y="13320"/>
                  <a:pt x="12399" y="13214"/>
                  <a:pt x="12329" y="13105"/>
                </a:cubicBezTo>
                <a:cubicBezTo>
                  <a:pt x="12223" y="12936"/>
                  <a:pt x="12118" y="12763"/>
                  <a:pt x="12024" y="12583"/>
                </a:cubicBezTo>
                <a:cubicBezTo>
                  <a:pt x="11944" y="12427"/>
                  <a:pt x="11866" y="12271"/>
                  <a:pt x="11791" y="12114"/>
                </a:cubicBezTo>
                <a:cubicBezTo>
                  <a:pt x="11712" y="11945"/>
                  <a:pt x="11635" y="11774"/>
                  <a:pt x="11568" y="11599"/>
                </a:cubicBezTo>
                <a:cubicBezTo>
                  <a:pt x="11541" y="11530"/>
                  <a:pt x="11515" y="11461"/>
                  <a:pt x="11491" y="11390"/>
                </a:cubicBezTo>
                <a:cubicBezTo>
                  <a:pt x="11492" y="11384"/>
                  <a:pt x="11493" y="11378"/>
                  <a:pt x="11494" y="11372"/>
                </a:cubicBezTo>
                <a:cubicBezTo>
                  <a:pt x="11553" y="11069"/>
                  <a:pt x="11615" y="10767"/>
                  <a:pt x="11694" y="10469"/>
                </a:cubicBezTo>
                <a:cubicBezTo>
                  <a:pt x="11775" y="10165"/>
                  <a:pt x="11865" y="9865"/>
                  <a:pt x="11962" y="9567"/>
                </a:cubicBezTo>
                <a:cubicBezTo>
                  <a:pt x="12031" y="9365"/>
                  <a:pt x="12105" y="9153"/>
                  <a:pt x="12191" y="8947"/>
                </a:cubicBezTo>
                <a:cubicBezTo>
                  <a:pt x="12225" y="8867"/>
                  <a:pt x="12258" y="8788"/>
                  <a:pt x="12293" y="8710"/>
                </a:cubicBezTo>
                <a:cubicBezTo>
                  <a:pt x="12325" y="8636"/>
                  <a:pt x="12359" y="8562"/>
                  <a:pt x="12394" y="8489"/>
                </a:cubicBezTo>
                <a:cubicBezTo>
                  <a:pt x="12465" y="8343"/>
                  <a:pt x="12537" y="8195"/>
                  <a:pt x="12614" y="8052"/>
                </a:cubicBezTo>
                <a:cubicBezTo>
                  <a:pt x="12653" y="7979"/>
                  <a:pt x="12694" y="7907"/>
                  <a:pt x="12735" y="7836"/>
                </a:cubicBezTo>
                <a:cubicBezTo>
                  <a:pt x="12777" y="7763"/>
                  <a:pt x="12820" y="7690"/>
                  <a:pt x="12865" y="7620"/>
                </a:cubicBezTo>
                <a:cubicBezTo>
                  <a:pt x="12962" y="7471"/>
                  <a:pt x="13061" y="7324"/>
                  <a:pt x="13168" y="7183"/>
                </a:cubicBezTo>
                <a:cubicBezTo>
                  <a:pt x="13250" y="7077"/>
                  <a:pt x="13332" y="6973"/>
                  <a:pt x="13418" y="6869"/>
                </a:cubicBezTo>
                <a:cubicBezTo>
                  <a:pt x="13536" y="6731"/>
                  <a:pt x="13657" y="6593"/>
                  <a:pt x="13784" y="6462"/>
                </a:cubicBezTo>
                <a:cubicBezTo>
                  <a:pt x="13906" y="6335"/>
                  <a:pt x="14031" y="6211"/>
                  <a:pt x="14159" y="6089"/>
                </a:cubicBezTo>
                <a:cubicBezTo>
                  <a:pt x="14336" y="5923"/>
                  <a:pt x="14524" y="5754"/>
                  <a:pt x="14722" y="5595"/>
                </a:cubicBezTo>
                <a:cubicBezTo>
                  <a:pt x="14822" y="5515"/>
                  <a:pt x="14924" y="5434"/>
                  <a:pt x="15028" y="5355"/>
                </a:cubicBezTo>
                <a:cubicBezTo>
                  <a:pt x="15129" y="5279"/>
                  <a:pt x="15233" y="5203"/>
                  <a:pt x="15337" y="5129"/>
                </a:cubicBezTo>
                <a:cubicBezTo>
                  <a:pt x="15479" y="5028"/>
                  <a:pt x="15624" y="4929"/>
                  <a:pt x="15770" y="4834"/>
                </a:cubicBezTo>
                <a:cubicBezTo>
                  <a:pt x="15919" y="4739"/>
                  <a:pt x="16070" y="4645"/>
                  <a:pt x="16222" y="4554"/>
                </a:cubicBezTo>
                <a:cubicBezTo>
                  <a:pt x="16378" y="4460"/>
                  <a:pt x="16532" y="4368"/>
                  <a:pt x="16689" y="4279"/>
                </a:cubicBezTo>
                <a:cubicBezTo>
                  <a:pt x="16805" y="4214"/>
                  <a:pt x="16920" y="4151"/>
                  <a:pt x="17037" y="4088"/>
                </a:cubicBezTo>
                <a:cubicBezTo>
                  <a:pt x="17236" y="3986"/>
                  <a:pt x="17438" y="3883"/>
                  <a:pt x="17644" y="3795"/>
                </a:cubicBezTo>
                <a:cubicBezTo>
                  <a:pt x="17656" y="3791"/>
                  <a:pt x="17669" y="3785"/>
                  <a:pt x="17680" y="3780"/>
                </a:cubicBezTo>
                <a:close/>
                <a:moveTo>
                  <a:pt x="20508" y="11842"/>
                </a:moveTo>
                <a:cubicBezTo>
                  <a:pt x="20516" y="11878"/>
                  <a:pt x="20526" y="11913"/>
                  <a:pt x="20535" y="11948"/>
                </a:cubicBezTo>
                <a:cubicBezTo>
                  <a:pt x="20590" y="12162"/>
                  <a:pt x="20650" y="12373"/>
                  <a:pt x="20723" y="12581"/>
                </a:cubicBezTo>
                <a:cubicBezTo>
                  <a:pt x="20753" y="12664"/>
                  <a:pt x="20782" y="12747"/>
                  <a:pt x="20814" y="12829"/>
                </a:cubicBezTo>
                <a:cubicBezTo>
                  <a:pt x="20841" y="12956"/>
                  <a:pt x="20871" y="13084"/>
                  <a:pt x="20908" y="13209"/>
                </a:cubicBezTo>
                <a:cubicBezTo>
                  <a:pt x="20947" y="13341"/>
                  <a:pt x="20985" y="13472"/>
                  <a:pt x="21030" y="13602"/>
                </a:cubicBezTo>
                <a:cubicBezTo>
                  <a:pt x="21074" y="13727"/>
                  <a:pt x="21117" y="13853"/>
                  <a:pt x="21168" y="13977"/>
                </a:cubicBezTo>
                <a:cubicBezTo>
                  <a:pt x="21216" y="14098"/>
                  <a:pt x="21267" y="14217"/>
                  <a:pt x="21321" y="14336"/>
                </a:cubicBezTo>
                <a:cubicBezTo>
                  <a:pt x="21319" y="14337"/>
                  <a:pt x="21318" y="14340"/>
                  <a:pt x="21315" y="14341"/>
                </a:cubicBezTo>
                <a:cubicBezTo>
                  <a:pt x="21135" y="14527"/>
                  <a:pt x="20952" y="14709"/>
                  <a:pt x="20765" y="14889"/>
                </a:cubicBezTo>
                <a:cubicBezTo>
                  <a:pt x="20763" y="14886"/>
                  <a:pt x="20762" y="14882"/>
                  <a:pt x="20761" y="14879"/>
                </a:cubicBezTo>
                <a:cubicBezTo>
                  <a:pt x="20709" y="14714"/>
                  <a:pt x="20658" y="14545"/>
                  <a:pt x="20617" y="14373"/>
                </a:cubicBezTo>
                <a:cubicBezTo>
                  <a:pt x="20596" y="14286"/>
                  <a:pt x="20575" y="14200"/>
                  <a:pt x="20557" y="14113"/>
                </a:cubicBezTo>
                <a:cubicBezTo>
                  <a:pt x="20538" y="14029"/>
                  <a:pt x="20521" y="13943"/>
                  <a:pt x="20505" y="13859"/>
                </a:cubicBezTo>
                <a:cubicBezTo>
                  <a:pt x="20466" y="13641"/>
                  <a:pt x="20430" y="13420"/>
                  <a:pt x="20404" y="13197"/>
                </a:cubicBezTo>
                <a:cubicBezTo>
                  <a:pt x="20380" y="12975"/>
                  <a:pt x="20360" y="12752"/>
                  <a:pt x="20345" y="12528"/>
                </a:cubicBezTo>
                <a:cubicBezTo>
                  <a:pt x="20343" y="12481"/>
                  <a:pt x="20340" y="12433"/>
                  <a:pt x="20337" y="12384"/>
                </a:cubicBezTo>
                <a:cubicBezTo>
                  <a:pt x="20386" y="12254"/>
                  <a:pt x="20432" y="12121"/>
                  <a:pt x="20469" y="11987"/>
                </a:cubicBezTo>
                <a:cubicBezTo>
                  <a:pt x="20482" y="11939"/>
                  <a:pt x="20496" y="11890"/>
                  <a:pt x="20508" y="11842"/>
                </a:cubicBezTo>
                <a:close/>
                <a:moveTo>
                  <a:pt x="20168" y="10924"/>
                </a:moveTo>
                <a:lnTo>
                  <a:pt x="20168" y="10924"/>
                </a:lnTo>
                <a:cubicBezTo>
                  <a:pt x="20156" y="11136"/>
                  <a:pt x="20148" y="11350"/>
                  <a:pt x="20148" y="11562"/>
                </a:cubicBezTo>
                <a:cubicBezTo>
                  <a:pt x="20147" y="11707"/>
                  <a:pt x="20147" y="11852"/>
                  <a:pt x="20151" y="11996"/>
                </a:cubicBezTo>
                <a:cubicBezTo>
                  <a:pt x="20155" y="12114"/>
                  <a:pt x="20161" y="12232"/>
                  <a:pt x="20168" y="12349"/>
                </a:cubicBezTo>
                <a:cubicBezTo>
                  <a:pt x="20138" y="12432"/>
                  <a:pt x="20105" y="12513"/>
                  <a:pt x="20072" y="12593"/>
                </a:cubicBezTo>
                <a:cubicBezTo>
                  <a:pt x="20000" y="12763"/>
                  <a:pt x="19925" y="12932"/>
                  <a:pt x="19847" y="13099"/>
                </a:cubicBezTo>
                <a:cubicBezTo>
                  <a:pt x="19747" y="13305"/>
                  <a:pt x="19644" y="13509"/>
                  <a:pt x="19530" y="13708"/>
                </a:cubicBezTo>
                <a:cubicBezTo>
                  <a:pt x="19424" y="13890"/>
                  <a:pt x="19315" y="14070"/>
                  <a:pt x="19202" y="14248"/>
                </a:cubicBezTo>
                <a:cubicBezTo>
                  <a:pt x="19054" y="14477"/>
                  <a:pt x="18900" y="14703"/>
                  <a:pt x="18737" y="14925"/>
                </a:cubicBezTo>
                <a:cubicBezTo>
                  <a:pt x="18737" y="14924"/>
                  <a:pt x="18736" y="14923"/>
                  <a:pt x="18734" y="14922"/>
                </a:cubicBezTo>
                <a:cubicBezTo>
                  <a:pt x="18679" y="14860"/>
                  <a:pt x="18625" y="14797"/>
                  <a:pt x="18573" y="14732"/>
                </a:cubicBezTo>
                <a:cubicBezTo>
                  <a:pt x="18528" y="14676"/>
                  <a:pt x="18478" y="14611"/>
                  <a:pt x="18430" y="14544"/>
                </a:cubicBezTo>
                <a:cubicBezTo>
                  <a:pt x="18383" y="14479"/>
                  <a:pt x="18338" y="14413"/>
                  <a:pt x="18297" y="14346"/>
                </a:cubicBezTo>
                <a:cubicBezTo>
                  <a:pt x="18259" y="14284"/>
                  <a:pt x="18218" y="14216"/>
                  <a:pt x="18180" y="14146"/>
                </a:cubicBezTo>
                <a:cubicBezTo>
                  <a:pt x="18142" y="14075"/>
                  <a:pt x="18106" y="14005"/>
                  <a:pt x="18072" y="13933"/>
                </a:cubicBezTo>
                <a:cubicBezTo>
                  <a:pt x="18030" y="13845"/>
                  <a:pt x="17989" y="13758"/>
                  <a:pt x="17952" y="13667"/>
                </a:cubicBezTo>
                <a:cubicBezTo>
                  <a:pt x="17958" y="13659"/>
                  <a:pt x="17967" y="13651"/>
                  <a:pt x="17975" y="13643"/>
                </a:cubicBezTo>
                <a:cubicBezTo>
                  <a:pt x="18380" y="13236"/>
                  <a:pt x="18767" y="12811"/>
                  <a:pt x="19134" y="12368"/>
                </a:cubicBezTo>
                <a:cubicBezTo>
                  <a:pt x="19194" y="12296"/>
                  <a:pt x="19255" y="12222"/>
                  <a:pt x="19313" y="12148"/>
                </a:cubicBezTo>
                <a:cubicBezTo>
                  <a:pt x="19397" y="12039"/>
                  <a:pt x="19483" y="11933"/>
                  <a:pt x="19565" y="11822"/>
                </a:cubicBezTo>
                <a:cubicBezTo>
                  <a:pt x="19646" y="11712"/>
                  <a:pt x="19726" y="11604"/>
                  <a:pt x="19804" y="11491"/>
                </a:cubicBezTo>
                <a:cubicBezTo>
                  <a:pt x="19880" y="11379"/>
                  <a:pt x="19955" y="11265"/>
                  <a:pt x="20029" y="11151"/>
                </a:cubicBezTo>
                <a:lnTo>
                  <a:pt x="20028" y="11151"/>
                </a:lnTo>
                <a:cubicBezTo>
                  <a:pt x="20076" y="11076"/>
                  <a:pt x="20123" y="11001"/>
                  <a:pt x="20168" y="10924"/>
                </a:cubicBezTo>
                <a:close/>
                <a:moveTo>
                  <a:pt x="17947" y="1743"/>
                </a:moveTo>
                <a:cubicBezTo>
                  <a:pt x="18125" y="1745"/>
                  <a:pt x="18303" y="1747"/>
                  <a:pt x="18482" y="1754"/>
                </a:cubicBezTo>
                <a:cubicBezTo>
                  <a:pt x="18657" y="1760"/>
                  <a:pt x="18833" y="1770"/>
                  <a:pt x="19008" y="1781"/>
                </a:cubicBezTo>
                <a:cubicBezTo>
                  <a:pt x="19318" y="1805"/>
                  <a:pt x="19626" y="1833"/>
                  <a:pt x="19933" y="1878"/>
                </a:cubicBezTo>
                <a:cubicBezTo>
                  <a:pt x="20108" y="1902"/>
                  <a:pt x="20282" y="1928"/>
                  <a:pt x="20455" y="1960"/>
                </a:cubicBezTo>
                <a:cubicBezTo>
                  <a:pt x="20581" y="1984"/>
                  <a:pt x="20707" y="2010"/>
                  <a:pt x="20833" y="2036"/>
                </a:cubicBezTo>
                <a:cubicBezTo>
                  <a:pt x="21131" y="2102"/>
                  <a:pt x="21429" y="2173"/>
                  <a:pt x="21722" y="2260"/>
                </a:cubicBezTo>
                <a:cubicBezTo>
                  <a:pt x="21891" y="2310"/>
                  <a:pt x="22059" y="2361"/>
                  <a:pt x="22227" y="2418"/>
                </a:cubicBezTo>
                <a:cubicBezTo>
                  <a:pt x="22350" y="2460"/>
                  <a:pt x="22473" y="2503"/>
                  <a:pt x="22595" y="2547"/>
                </a:cubicBezTo>
                <a:cubicBezTo>
                  <a:pt x="22775" y="2614"/>
                  <a:pt x="22955" y="2684"/>
                  <a:pt x="23133" y="2758"/>
                </a:cubicBezTo>
                <a:cubicBezTo>
                  <a:pt x="23116" y="2773"/>
                  <a:pt x="23098" y="2789"/>
                  <a:pt x="23081" y="2806"/>
                </a:cubicBezTo>
                <a:cubicBezTo>
                  <a:pt x="22962" y="2919"/>
                  <a:pt x="22846" y="3033"/>
                  <a:pt x="22731" y="3152"/>
                </a:cubicBezTo>
                <a:cubicBezTo>
                  <a:pt x="22631" y="3125"/>
                  <a:pt x="22530" y="3101"/>
                  <a:pt x="22429" y="3078"/>
                </a:cubicBezTo>
                <a:cubicBezTo>
                  <a:pt x="22341" y="3057"/>
                  <a:pt x="22250" y="3039"/>
                  <a:pt x="22160" y="3023"/>
                </a:cubicBezTo>
                <a:cubicBezTo>
                  <a:pt x="22031" y="3000"/>
                  <a:pt x="21902" y="2976"/>
                  <a:pt x="21773" y="2959"/>
                </a:cubicBezTo>
                <a:cubicBezTo>
                  <a:pt x="21556" y="2933"/>
                  <a:pt x="21339" y="2911"/>
                  <a:pt x="21120" y="2901"/>
                </a:cubicBezTo>
                <a:cubicBezTo>
                  <a:pt x="21057" y="2899"/>
                  <a:pt x="20993" y="2897"/>
                  <a:pt x="20929" y="2894"/>
                </a:cubicBezTo>
                <a:cubicBezTo>
                  <a:pt x="20908" y="2883"/>
                  <a:pt x="20887" y="2870"/>
                  <a:pt x="20866" y="2859"/>
                </a:cubicBezTo>
                <a:cubicBezTo>
                  <a:pt x="20679" y="2751"/>
                  <a:pt x="20489" y="2647"/>
                  <a:pt x="20292" y="2557"/>
                </a:cubicBezTo>
                <a:cubicBezTo>
                  <a:pt x="20165" y="2500"/>
                  <a:pt x="20038" y="2442"/>
                  <a:pt x="19908" y="2392"/>
                </a:cubicBezTo>
                <a:cubicBezTo>
                  <a:pt x="19819" y="2360"/>
                  <a:pt x="19728" y="2324"/>
                  <a:pt x="19638" y="2295"/>
                </a:cubicBezTo>
                <a:cubicBezTo>
                  <a:pt x="19515" y="2256"/>
                  <a:pt x="19393" y="2215"/>
                  <a:pt x="19267" y="2188"/>
                </a:cubicBezTo>
                <a:cubicBezTo>
                  <a:pt x="19189" y="2170"/>
                  <a:pt x="19111" y="2152"/>
                  <a:pt x="19032" y="2138"/>
                </a:cubicBezTo>
                <a:cubicBezTo>
                  <a:pt x="18762" y="2093"/>
                  <a:pt x="18490" y="2063"/>
                  <a:pt x="18216" y="2060"/>
                </a:cubicBezTo>
                <a:cubicBezTo>
                  <a:pt x="18157" y="2059"/>
                  <a:pt x="18099" y="2058"/>
                  <a:pt x="18040" y="2058"/>
                </a:cubicBezTo>
                <a:cubicBezTo>
                  <a:pt x="17955" y="2058"/>
                  <a:pt x="17869" y="2060"/>
                  <a:pt x="17784" y="2065"/>
                </a:cubicBezTo>
                <a:cubicBezTo>
                  <a:pt x="17689" y="2072"/>
                  <a:pt x="17595" y="2077"/>
                  <a:pt x="17500" y="2088"/>
                </a:cubicBezTo>
                <a:cubicBezTo>
                  <a:pt x="17370" y="2106"/>
                  <a:pt x="17239" y="2123"/>
                  <a:pt x="17110" y="2151"/>
                </a:cubicBezTo>
                <a:cubicBezTo>
                  <a:pt x="17038" y="2166"/>
                  <a:pt x="16965" y="2181"/>
                  <a:pt x="16895" y="2197"/>
                </a:cubicBezTo>
                <a:cubicBezTo>
                  <a:pt x="16789" y="2180"/>
                  <a:pt x="16684" y="2166"/>
                  <a:pt x="16576" y="2159"/>
                </a:cubicBezTo>
                <a:cubicBezTo>
                  <a:pt x="16480" y="2152"/>
                  <a:pt x="16382" y="2143"/>
                  <a:pt x="16285" y="2142"/>
                </a:cubicBezTo>
                <a:cubicBezTo>
                  <a:pt x="16230" y="2140"/>
                  <a:pt x="16176" y="2140"/>
                  <a:pt x="16121" y="2140"/>
                </a:cubicBezTo>
                <a:cubicBezTo>
                  <a:pt x="15944" y="2140"/>
                  <a:pt x="15766" y="2147"/>
                  <a:pt x="15590" y="2173"/>
                </a:cubicBezTo>
                <a:cubicBezTo>
                  <a:pt x="15500" y="2184"/>
                  <a:pt x="15411" y="2199"/>
                  <a:pt x="15322" y="2215"/>
                </a:cubicBezTo>
                <a:lnTo>
                  <a:pt x="15187" y="2242"/>
                </a:lnTo>
                <a:cubicBezTo>
                  <a:pt x="15095" y="2260"/>
                  <a:pt x="14999" y="2284"/>
                  <a:pt x="14909" y="2308"/>
                </a:cubicBezTo>
                <a:cubicBezTo>
                  <a:pt x="14776" y="2345"/>
                  <a:pt x="14643" y="2381"/>
                  <a:pt x="14511" y="2424"/>
                </a:cubicBezTo>
                <a:cubicBezTo>
                  <a:pt x="14382" y="2467"/>
                  <a:pt x="14253" y="2512"/>
                  <a:pt x="14123" y="2560"/>
                </a:cubicBezTo>
                <a:cubicBezTo>
                  <a:pt x="13884" y="2647"/>
                  <a:pt x="13648" y="2742"/>
                  <a:pt x="13419" y="2854"/>
                </a:cubicBezTo>
                <a:cubicBezTo>
                  <a:pt x="13219" y="2951"/>
                  <a:pt x="13021" y="3053"/>
                  <a:pt x="12827" y="3164"/>
                </a:cubicBezTo>
                <a:cubicBezTo>
                  <a:pt x="12704" y="3234"/>
                  <a:pt x="12581" y="3306"/>
                  <a:pt x="12461" y="3381"/>
                </a:cubicBezTo>
                <a:cubicBezTo>
                  <a:pt x="12343" y="3453"/>
                  <a:pt x="12225" y="3526"/>
                  <a:pt x="12111" y="3605"/>
                </a:cubicBezTo>
                <a:cubicBezTo>
                  <a:pt x="11925" y="3732"/>
                  <a:pt x="11740" y="3862"/>
                  <a:pt x="11563" y="4003"/>
                </a:cubicBezTo>
                <a:cubicBezTo>
                  <a:pt x="11320" y="4196"/>
                  <a:pt x="11079" y="4393"/>
                  <a:pt x="10847" y="4602"/>
                </a:cubicBezTo>
                <a:cubicBezTo>
                  <a:pt x="10678" y="4755"/>
                  <a:pt x="10510" y="4908"/>
                  <a:pt x="10350" y="5071"/>
                </a:cubicBezTo>
                <a:cubicBezTo>
                  <a:pt x="10089" y="5333"/>
                  <a:pt x="9837" y="5606"/>
                  <a:pt x="9601" y="5891"/>
                </a:cubicBezTo>
                <a:cubicBezTo>
                  <a:pt x="9559" y="5932"/>
                  <a:pt x="9515" y="5972"/>
                  <a:pt x="9473" y="6014"/>
                </a:cubicBezTo>
                <a:cubicBezTo>
                  <a:pt x="9315" y="6174"/>
                  <a:pt x="9161" y="6338"/>
                  <a:pt x="9023" y="6515"/>
                </a:cubicBezTo>
                <a:cubicBezTo>
                  <a:pt x="8967" y="6584"/>
                  <a:pt x="8913" y="6654"/>
                  <a:pt x="8860" y="6725"/>
                </a:cubicBezTo>
                <a:cubicBezTo>
                  <a:pt x="8835" y="6761"/>
                  <a:pt x="8809" y="6796"/>
                  <a:pt x="8783" y="6833"/>
                </a:cubicBezTo>
                <a:cubicBezTo>
                  <a:pt x="8732" y="6910"/>
                  <a:pt x="8680" y="6986"/>
                  <a:pt x="8631" y="7066"/>
                </a:cubicBezTo>
                <a:cubicBezTo>
                  <a:pt x="8492" y="7294"/>
                  <a:pt x="8358" y="7529"/>
                  <a:pt x="8244" y="7772"/>
                </a:cubicBezTo>
                <a:cubicBezTo>
                  <a:pt x="8138" y="8003"/>
                  <a:pt x="8040" y="8236"/>
                  <a:pt x="7958" y="8477"/>
                </a:cubicBezTo>
                <a:cubicBezTo>
                  <a:pt x="7929" y="8534"/>
                  <a:pt x="7901" y="8592"/>
                  <a:pt x="7875" y="8650"/>
                </a:cubicBezTo>
                <a:cubicBezTo>
                  <a:pt x="7746" y="8926"/>
                  <a:pt x="7622" y="9207"/>
                  <a:pt x="7509" y="9489"/>
                </a:cubicBezTo>
                <a:cubicBezTo>
                  <a:pt x="7430" y="9683"/>
                  <a:pt x="7349" y="9876"/>
                  <a:pt x="7285" y="10075"/>
                </a:cubicBezTo>
                <a:cubicBezTo>
                  <a:pt x="7247" y="10189"/>
                  <a:pt x="7211" y="10305"/>
                  <a:pt x="7184" y="10422"/>
                </a:cubicBezTo>
                <a:cubicBezTo>
                  <a:pt x="7158" y="10538"/>
                  <a:pt x="7132" y="10653"/>
                  <a:pt x="7109" y="10770"/>
                </a:cubicBezTo>
                <a:cubicBezTo>
                  <a:pt x="7070" y="10968"/>
                  <a:pt x="7039" y="11167"/>
                  <a:pt x="7019" y="11368"/>
                </a:cubicBezTo>
                <a:cubicBezTo>
                  <a:pt x="7010" y="11454"/>
                  <a:pt x="7002" y="11540"/>
                  <a:pt x="6993" y="11627"/>
                </a:cubicBezTo>
                <a:cubicBezTo>
                  <a:pt x="6985" y="11722"/>
                  <a:pt x="6977" y="11816"/>
                  <a:pt x="6971" y="11912"/>
                </a:cubicBezTo>
                <a:cubicBezTo>
                  <a:pt x="6965" y="12009"/>
                  <a:pt x="6960" y="12111"/>
                  <a:pt x="6957" y="12208"/>
                </a:cubicBezTo>
                <a:cubicBezTo>
                  <a:pt x="6949" y="12494"/>
                  <a:pt x="6945" y="12781"/>
                  <a:pt x="6952" y="13067"/>
                </a:cubicBezTo>
                <a:cubicBezTo>
                  <a:pt x="6959" y="13296"/>
                  <a:pt x="6967" y="13527"/>
                  <a:pt x="6985" y="13755"/>
                </a:cubicBezTo>
                <a:cubicBezTo>
                  <a:pt x="6995" y="13889"/>
                  <a:pt x="7004" y="14023"/>
                  <a:pt x="7022" y="14156"/>
                </a:cubicBezTo>
                <a:cubicBezTo>
                  <a:pt x="7032" y="14244"/>
                  <a:pt x="7045" y="14331"/>
                  <a:pt x="7058" y="14420"/>
                </a:cubicBezTo>
                <a:cubicBezTo>
                  <a:pt x="7065" y="14463"/>
                  <a:pt x="7074" y="14507"/>
                  <a:pt x="7082" y="14551"/>
                </a:cubicBezTo>
                <a:cubicBezTo>
                  <a:pt x="7105" y="14682"/>
                  <a:pt x="7136" y="14814"/>
                  <a:pt x="7170" y="14943"/>
                </a:cubicBezTo>
                <a:lnTo>
                  <a:pt x="7170" y="14943"/>
                </a:lnTo>
                <a:cubicBezTo>
                  <a:pt x="7094" y="14864"/>
                  <a:pt x="7015" y="14785"/>
                  <a:pt x="6937" y="14706"/>
                </a:cubicBezTo>
                <a:cubicBezTo>
                  <a:pt x="6808" y="14575"/>
                  <a:pt x="6680" y="14443"/>
                  <a:pt x="6543" y="14321"/>
                </a:cubicBezTo>
                <a:cubicBezTo>
                  <a:pt x="6518" y="14299"/>
                  <a:pt x="6494" y="14276"/>
                  <a:pt x="6468" y="14254"/>
                </a:cubicBezTo>
                <a:cubicBezTo>
                  <a:pt x="6467" y="14249"/>
                  <a:pt x="6465" y="14244"/>
                  <a:pt x="6463" y="14239"/>
                </a:cubicBezTo>
                <a:cubicBezTo>
                  <a:pt x="6418" y="14124"/>
                  <a:pt x="6376" y="14007"/>
                  <a:pt x="6336" y="13890"/>
                </a:cubicBezTo>
                <a:cubicBezTo>
                  <a:pt x="6286" y="13736"/>
                  <a:pt x="6237" y="13581"/>
                  <a:pt x="6199" y="13421"/>
                </a:cubicBezTo>
                <a:cubicBezTo>
                  <a:pt x="6170" y="13303"/>
                  <a:pt x="6144" y="13182"/>
                  <a:pt x="6120" y="13061"/>
                </a:cubicBezTo>
                <a:cubicBezTo>
                  <a:pt x="6093" y="12923"/>
                  <a:pt x="6068" y="12782"/>
                  <a:pt x="6052" y="12641"/>
                </a:cubicBezTo>
                <a:cubicBezTo>
                  <a:pt x="6039" y="12547"/>
                  <a:pt x="6030" y="12453"/>
                  <a:pt x="6021" y="12358"/>
                </a:cubicBezTo>
                <a:cubicBezTo>
                  <a:pt x="6018" y="12313"/>
                  <a:pt x="6015" y="12269"/>
                  <a:pt x="6012" y="12224"/>
                </a:cubicBezTo>
                <a:cubicBezTo>
                  <a:pt x="6005" y="12093"/>
                  <a:pt x="6001" y="11964"/>
                  <a:pt x="6003" y="11834"/>
                </a:cubicBezTo>
                <a:cubicBezTo>
                  <a:pt x="6004" y="11748"/>
                  <a:pt x="6008" y="11662"/>
                  <a:pt x="6012" y="11576"/>
                </a:cubicBezTo>
                <a:cubicBezTo>
                  <a:pt x="6025" y="11398"/>
                  <a:pt x="6040" y="11220"/>
                  <a:pt x="6067" y="11044"/>
                </a:cubicBezTo>
                <a:cubicBezTo>
                  <a:pt x="6087" y="10913"/>
                  <a:pt x="6109" y="10782"/>
                  <a:pt x="6132" y="10651"/>
                </a:cubicBezTo>
                <a:cubicBezTo>
                  <a:pt x="6184" y="10387"/>
                  <a:pt x="6242" y="10122"/>
                  <a:pt x="6311" y="9861"/>
                </a:cubicBezTo>
                <a:cubicBezTo>
                  <a:pt x="6345" y="9732"/>
                  <a:pt x="6379" y="9603"/>
                  <a:pt x="6415" y="9474"/>
                </a:cubicBezTo>
                <a:cubicBezTo>
                  <a:pt x="6452" y="9349"/>
                  <a:pt x="6490" y="9223"/>
                  <a:pt x="6531" y="9098"/>
                </a:cubicBezTo>
                <a:cubicBezTo>
                  <a:pt x="6604" y="8887"/>
                  <a:pt x="6681" y="8678"/>
                  <a:pt x="6767" y="8473"/>
                </a:cubicBezTo>
                <a:cubicBezTo>
                  <a:pt x="6854" y="8269"/>
                  <a:pt x="6945" y="8067"/>
                  <a:pt x="7040" y="7866"/>
                </a:cubicBezTo>
                <a:lnTo>
                  <a:pt x="7040" y="7865"/>
                </a:lnTo>
                <a:cubicBezTo>
                  <a:pt x="7041" y="7863"/>
                  <a:pt x="7042" y="7861"/>
                  <a:pt x="7042" y="7860"/>
                </a:cubicBezTo>
                <a:cubicBezTo>
                  <a:pt x="7119" y="7703"/>
                  <a:pt x="7197" y="7542"/>
                  <a:pt x="7278" y="7383"/>
                </a:cubicBezTo>
                <a:cubicBezTo>
                  <a:pt x="7338" y="7268"/>
                  <a:pt x="7397" y="7151"/>
                  <a:pt x="7460" y="7037"/>
                </a:cubicBezTo>
                <a:cubicBezTo>
                  <a:pt x="7523" y="6923"/>
                  <a:pt x="7584" y="6809"/>
                  <a:pt x="7651" y="6698"/>
                </a:cubicBezTo>
                <a:cubicBezTo>
                  <a:pt x="7717" y="6587"/>
                  <a:pt x="7785" y="6478"/>
                  <a:pt x="7854" y="6368"/>
                </a:cubicBezTo>
                <a:cubicBezTo>
                  <a:pt x="7943" y="6234"/>
                  <a:pt x="8038" y="6090"/>
                  <a:pt x="8143" y="5953"/>
                </a:cubicBezTo>
                <a:cubicBezTo>
                  <a:pt x="8218" y="5853"/>
                  <a:pt x="8296" y="5756"/>
                  <a:pt x="8376" y="5659"/>
                </a:cubicBezTo>
                <a:cubicBezTo>
                  <a:pt x="8488" y="5527"/>
                  <a:pt x="8602" y="5398"/>
                  <a:pt x="8723" y="5273"/>
                </a:cubicBezTo>
                <a:cubicBezTo>
                  <a:pt x="8811" y="5182"/>
                  <a:pt x="8902" y="5092"/>
                  <a:pt x="8993" y="5003"/>
                </a:cubicBezTo>
                <a:cubicBezTo>
                  <a:pt x="9120" y="4885"/>
                  <a:pt x="9248" y="4770"/>
                  <a:pt x="9381" y="4660"/>
                </a:cubicBezTo>
                <a:cubicBezTo>
                  <a:pt x="9520" y="4545"/>
                  <a:pt x="9661" y="4431"/>
                  <a:pt x="9807" y="4323"/>
                </a:cubicBezTo>
                <a:cubicBezTo>
                  <a:pt x="10019" y="4170"/>
                  <a:pt x="10245" y="4018"/>
                  <a:pt x="10477" y="3875"/>
                </a:cubicBezTo>
                <a:cubicBezTo>
                  <a:pt x="10592" y="3803"/>
                  <a:pt x="10709" y="3733"/>
                  <a:pt x="10827" y="3666"/>
                </a:cubicBezTo>
                <a:cubicBezTo>
                  <a:pt x="10945" y="3598"/>
                  <a:pt x="11066" y="3532"/>
                  <a:pt x="11187" y="3466"/>
                </a:cubicBezTo>
                <a:cubicBezTo>
                  <a:pt x="11511" y="3294"/>
                  <a:pt x="11840" y="3129"/>
                  <a:pt x="12176" y="2982"/>
                </a:cubicBezTo>
                <a:cubicBezTo>
                  <a:pt x="12517" y="2833"/>
                  <a:pt x="12860" y="2695"/>
                  <a:pt x="13208" y="2565"/>
                </a:cubicBezTo>
                <a:cubicBezTo>
                  <a:pt x="13380" y="2505"/>
                  <a:pt x="13551" y="2445"/>
                  <a:pt x="13725" y="2393"/>
                </a:cubicBezTo>
                <a:cubicBezTo>
                  <a:pt x="13860" y="2353"/>
                  <a:pt x="13995" y="2312"/>
                  <a:pt x="14132" y="2275"/>
                </a:cubicBezTo>
                <a:cubicBezTo>
                  <a:pt x="14450" y="2189"/>
                  <a:pt x="14771" y="2110"/>
                  <a:pt x="15093" y="2040"/>
                </a:cubicBezTo>
                <a:cubicBezTo>
                  <a:pt x="15268" y="2004"/>
                  <a:pt x="15454" y="1966"/>
                  <a:pt x="15640" y="1935"/>
                </a:cubicBezTo>
                <a:cubicBezTo>
                  <a:pt x="15779" y="1911"/>
                  <a:pt x="15918" y="1886"/>
                  <a:pt x="16059" y="1867"/>
                </a:cubicBezTo>
                <a:cubicBezTo>
                  <a:pt x="16197" y="1847"/>
                  <a:pt x="16337" y="1826"/>
                  <a:pt x="16477" y="1811"/>
                </a:cubicBezTo>
                <a:cubicBezTo>
                  <a:pt x="16614" y="1797"/>
                  <a:pt x="16752" y="1784"/>
                  <a:pt x="16889" y="1772"/>
                </a:cubicBezTo>
                <a:cubicBezTo>
                  <a:pt x="17193" y="1755"/>
                  <a:pt x="17498" y="1743"/>
                  <a:pt x="17801" y="1743"/>
                </a:cubicBezTo>
                <a:close/>
                <a:moveTo>
                  <a:pt x="16752" y="12537"/>
                </a:moveTo>
                <a:lnTo>
                  <a:pt x="16752" y="12537"/>
                </a:lnTo>
                <a:cubicBezTo>
                  <a:pt x="16746" y="12614"/>
                  <a:pt x="16740" y="12690"/>
                  <a:pt x="16736" y="12767"/>
                </a:cubicBezTo>
                <a:cubicBezTo>
                  <a:pt x="16729" y="12869"/>
                  <a:pt x="16724" y="12945"/>
                  <a:pt x="16721" y="13047"/>
                </a:cubicBezTo>
                <a:cubicBezTo>
                  <a:pt x="16717" y="13135"/>
                  <a:pt x="16715" y="13223"/>
                  <a:pt x="16715" y="13312"/>
                </a:cubicBezTo>
                <a:cubicBezTo>
                  <a:pt x="16714" y="13400"/>
                  <a:pt x="16715" y="13487"/>
                  <a:pt x="16717" y="13575"/>
                </a:cubicBezTo>
                <a:cubicBezTo>
                  <a:pt x="16723" y="13664"/>
                  <a:pt x="16726" y="13759"/>
                  <a:pt x="16736" y="13848"/>
                </a:cubicBezTo>
                <a:cubicBezTo>
                  <a:pt x="16747" y="13977"/>
                  <a:pt x="16759" y="14106"/>
                  <a:pt x="16779" y="14234"/>
                </a:cubicBezTo>
                <a:cubicBezTo>
                  <a:pt x="16792" y="14311"/>
                  <a:pt x="16804" y="14387"/>
                  <a:pt x="16819" y="14462"/>
                </a:cubicBezTo>
                <a:cubicBezTo>
                  <a:pt x="16692" y="14566"/>
                  <a:pt x="16564" y="14670"/>
                  <a:pt x="16433" y="14768"/>
                </a:cubicBezTo>
                <a:cubicBezTo>
                  <a:pt x="16333" y="14844"/>
                  <a:pt x="16231" y="14919"/>
                  <a:pt x="16128" y="14993"/>
                </a:cubicBezTo>
                <a:cubicBezTo>
                  <a:pt x="16120" y="14999"/>
                  <a:pt x="16111" y="15006"/>
                  <a:pt x="16103" y="15012"/>
                </a:cubicBezTo>
                <a:cubicBezTo>
                  <a:pt x="16084" y="14946"/>
                  <a:pt x="16068" y="14880"/>
                  <a:pt x="16052" y="14813"/>
                </a:cubicBezTo>
                <a:cubicBezTo>
                  <a:pt x="16022" y="14679"/>
                  <a:pt x="15993" y="14544"/>
                  <a:pt x="15965" y="14409"/>
                </a:cubicBezTo>
                <a:cubicBezTo>
                  <a:pt x="15946" y="14299"/>
                  <a:pt x="15926" y="14188"/>
                  <a:pt x="15910" y="14077"/>
                </a:cubicBezTo>
                <a:cubicBezTo>
                  <a:pt x="15921" y="14060"/>
                  <a:pt x="15933" y="14043"/>
                  <a:pt x="15945" y="14025"/>
                </a:cubicBezTo>
                <a:cubicBezTo>
                  <a:pt x="15992" y="13955"/>
                  <a:pt x="16042" y="13885"/>
                  <a:pt x="16087" y="13812"/>
                </a:cubicBezTo>
                <a:cubicBezTo>
                  <a:pt x="16155" y="13701"/>
                  <a:pt x="16223" y="13589"/>
                  <a:pt x="16284" y="13473"/>
                </a:cubicBezTo>
                <a:cubicBezTo>
                  <a:pt x="16367" y="13319"/>
                  <a:pt x="16447" y="13163"/>
                  <a:pt x="16523" y="13005"/>
                </a:cubicBezTo>
                <a:cubicBezTo>
                  <a:pt x="16581" y="12887"/>
                  <a:pt x="16637" y="12768"/>
                  <a:pt x="16696" y="12650"/>
                </a:cubicBezTo>
                <a:cubicBezTo>
                  <a:pt x="16715" y="12612"/>
                  <a:pt x="16733" y="12575"/>
                  <a:pt x="16752" y="12537"/>
                </a:cubicBezTo>
                <a:close/>
                <a:moveTo>
                  <a:pt x="32898" y="9762"/>
                </a:moveTo>
                <a:cubicBezTo>
                  <a:pt x="32928" y="9830"/>
                  <a:pt x="32958" y="9899"/>
                  <a:pt x="32988" y="9968"/>
                </a:cubicBezTo>
                <a:cubicBezTo>
                  <a:pt x="33021" y="10046"/>
                  <a:pt x="33055" y="10125"/>
                  <a:pt x="33087" y="10204"/>
                </a:cubicBezTo>
                <a:cubicBezTo>
                  <a:pt x="33135" y="10323"/>
                  <a:pt x="33181" y="10442"/>
                  <a:pt x="33224" y="10563"/>
                </a:cubicBezTo>
                <a:cubicBezTo>
                  <a:pt x="33251" y="10641"/>
                  <a:pt x="33278" y="10720"/>
                  <a:pt x="33303" y="10799"/>
                </a:cubicBezTo>
                <a:cubicBezTo>
                  <a:pt x="33354" y="10962"/>
                  <a:pt x="33405" y="11126"/>
                  <a:pt x="33448" y="11292"/>
                </a:cubicBezTo>
                <a:cubicBezTo>
                  <a:pt x="33471" y="11379"/>
                  <a:pt x="33491" y="11466"/>
                  <a:pt x="33512" y="11554"/>
                </a:cubicBezTo>
                <a:cubicBezTo>
                  <a:pt x="33532" y="11640"/>
                  <a:pt x="33552" y="11726"/>
                  <a:pt x="33569" y="11813"/>
                </a:cubicBezTo>
                <a:cubicBezTo>
                  <a:pt x="33593" y="11946"/>
                  <a:pt x="33618" y="12077"/>
                  <a:pt x="33635" y="12210"/>
                </a:cubicBezTo>
                <a:cubicBezTo>
                  <a:pt x="33650" y="12344"/>
                  <a:pt x="33664" y="12478"/>
                  <a:pt x="33674" y="12612"/>
                </a:cubicBezTo>
                <a:cubicBezTo>
                  <a:pt x="33682" y="12744"/>
                  <a:pt x="33690" y="12874"/>
                  <a:pt x="33689" y="13006"/>
                </a:cubicBezTo>
                <a:lnTo>
                  <a:pt x="33689" y="13010"/>
                </a:lnTo>
                <a:cubicBezTo>
                  <a:pt x="33646" y="13094"/>
                  <a:pt x="33602" y="13177"/>
                  <a:pt x="33557" y="13259"/>
                </a:cubicBezTo>
                <a:cubicBezTo>
                  <a:pt x="33491" y="13376"/>
                  <a:pt x="33424" y="13495"/>
                  <a:pt x="33355" y="13612"/>
                </a:cubicBezTo>
                <a:cubicBezTo>
                  <a:pt x="33303" y="13696"/>
                  <a:pt x="33252" y="13781"/>
                  <a:pt x="33199" y="13864"/>
                </a:cubicBezTo>
                <a:cubicBezTo>
                  <a:pt x="33185" y="13874"/>
                  <a:pt x="33172" y="13886"/>
                  <a:pt x="33158" y="13896"/>
                </a:cubicBezTo>
                <a:cubicBezTo>
                  <a:pt x="33047" y="13979"/>
                  <a:pt x="32935" y="14061"/>
                  <a:pt x="32823" y="14143"/>
                </a:cubicBezTo>
                <a:cubicBezTo>
                  <a:pt x="32524" y="14356"/>
                  <a:pt x="32219" y="14562"/>
                  <a:pt x="31905" y="14754"/>
                </a:cubicBezTo>
                <a:cubicBezTo>
                  <a:pt x="31653" y="14907"/>
                  <a:pt x="31398" y="15050"/>
                  <a:pt x="31139" y="15191"/>
                </a:cubicBezTo>
                <a:cubicBezTo>
                  <a:pt x="31235" y="15083"/>
                  <a:pt x="31329" y="14974"/>
                  <a:pt x="31416" y="14859"/>
                </a:cubicBezTo>
                <a:cubicBezTo>
                  <a:pt x="31491" y="14762"/>
                  <a:pt x="31566" y="14665"/>
                  <a:pt x="31635" y="14562"/>
                </a:cubicBezTo>
                <a:cubicBezTo>
                  <a:pt x="31680" y="14493"/>
                  <a:pt x="31730" y="14419"/>
                  <a:pt x="31772" y="14346"/>
                </a:cubicBezTo>
                <a:cubicBezTo>
                  <a:pt x="31836" y="14237"/>
                  <a:pt x="31897" y="14126"/>
                  <a:pt x="31951" y="14010"/>
                </a:cubicBezTo>
                <a:cubicBezTo>
                  <a:pt x="32004" y="13897"/>
                  <a:pt x="32058" y="13783"/>
                  <a:pt x="32103" y="13666"/>
                </a:cubicBezTo>
                <a:cubicBezTo>
                  <a:pt x="32182" y="13469"/>
                  <a:pt x="32254" y="13267"/>
                  <a:pt x="32305" y="13060"/>
                </a:cubicBezTo>
                <a:cubicBezTo>
                  <a:pt x="32359" y="12853"/>
                  <a:pt x="32405" y="12643"/>
                  <a:pt x="32437" y="12431"/>
                </a:cubicBezTo>
                <a:cubicBezTo>
                  <a:pt x="32446" y="12369"/>
                  <a:pt x="32454" y="12308"/>
                  <a:pt x="32463" y="12246"/>
                </a:cubicBezTo>
                <a:cubicBezTo>
                  <a:pt x="32466" y="12233"/>
                  <a:pt x="32468" y="12219"/>
                  <a:pt x="32472" y="12205"/>
                </a:cubicBezTo>
                <a:cubicBezTo>
                  <a:pt x="32520" y="11966"/>
                  <a:pt x="32563" y="11726"/>
                  <a:pt x="32575" y="11481"/>
                </a:cubicBezTo>
                <a:cubicBezTo>
                  <a:pt x="32580" y="11345"/>
                  <a:pt x="32587" y="11209"/>
                  <a:pt x="32581" y="11073"/>
                </a:cubicBezTo>
                <a:cubicBezTo>
                  <a:pt x="32578" y="10993"/>
                  <a:pt x="32576" y="10913"/>
                  <a:pt x="32570" y="10832"/>
                </a:cubicBezTo>
                <a:cubicBezTo>
                  <a:pt x="32606" y="10765"/>
                  <a:pt x="32643" y="10698"/>
                  <a:pt x="32672" y="10628"/>
                </a:cubicBezTo>
                <a:cubicBezTo>
                  <a:pt x="32704" y="10552"/>
                  <a:pt x="32736" y="10477"/>
                  <a:pt x="32762" y="10397"/>
                </a:cubicBezTo>
                <a:cubicBezTo>
                  <a:pt x="32786" y="10321"/>
                  <a:pt x="32809" y="10244"/>
                  <a:pt x="32827" y="10165"/>
                </a:cubicBezTo>
                <a:cubicBezTo>
                  <a:pt x="32836" y="10125"/>
                  <a:pt x="32845" y="10084"/>
                  <a:pt x="32854" y="10045"/>
                </a:cubicBezTo>
                <a:cubicBezTo>
                  <a:pt x="32862" y="10000"/>
                  <a:pt x="32870" y="9955"/>
                  <a:pt x="32877" y="9911"/>
                </a:cubicBezTo>
                <a:cubicBezTo>
                  <a:pt x="32883" y="9869"/>
                  <a:pt x="32889" y="9828"/>
                  <a:pt x="32894" y="9786"/>
                </a:cubicBezTo>
                <a:cubicBezTo>
                  <a:pt x="32896" y="9778"/>
                  <a:pt x="32897" y="9770"/>
                  <a:pt x="32898" y="9762"/>
                </a:cubicBezTo>
                <a:close/>
                <a:moveTo>
                  <a:pt x="21638" y="14255"/>
                </a:moveTo>
                <a:cubicBezTo>
                  <a:pt x="21678" y="14308"/>
                  <a:pt x="21720" y="14360"/>
                  <a:pt x="21762" y="14411"/>
                </a:cubicBezTo>
                <a:cubicBezTo>
                  <a:pt x="21848" y="14513"/>
                  <a:pt x="21933" y="14614"/>
                  <a:pt x="22024" y="14710"/>
                </a:cubicBezTo>
                <a:cubicBezTo>
                  <a:pt x="22037" y="14723"/>
                  <a:pt x="22050" y="14737"/>
                  <a:pt x="22063" y="14749"/>
                </a:cubicBezTo>
                <a:cubicBezTo>
                  <a:pt x="22090" y="14888"/>
                  <a:pt x="22119" y="15027"/>
                  <a:pt x="22151" y="15164"/>
                </a:cubicBezTo>
                <a:cubicBezTo>
                  <a:pt x="22179" y="15283"/>
                  <a:pt x="22208" y="15403"/>
                  <a:pt x="22237" y="15522"/>
                </a:cubicBezTo>
                <a:cubicBezTo>
                  <a:pt x="22182" y="15454"/>
                  <a:pt x="22127" y="15385"/>
                  <a:pt x="22075" y="15314"/>
                </a:cubicBezTo>
                <a:cubicBezTo>
                  <a:pt x="22027" y="15248"/>
                  <a:pt x="21979" y="15183"/>
                  <a:pt x="21933" y="15114"/>
                </a:cubicBezTo>
                <a:cubicBezTo>
                  <a:pt x="21912" y="15083"/>
                  <a:pt x="21893" y="15052"/>
                  <a:pt x="21872" y="15020"/>
                </a:cubicBezTo>
                <a:cubicBezTo>
                  <a:pt x="21809" y="14915"/>
                  <a:pt x="21745" y="14810"/>
                  <a:pt x="21690" y="14700"/>
                </a:cubicBezTo>
                <a:cubicBezTo>
                  <a:pt x="21687" y="14695"/>
                  <a:pt x="21684" y="14689"/>
                  <a:pt x="21682" y="14685"/>
                </a:cubicBezTo>
                <a:cubicBezTo>
                  <a:pt x="21676" y="14669"/>
                  <a:pt x="21670" y="14654"/>
                  <a:pt x="21664" y="14637"/>
                </a:cubicBezTo>
                <a:cubicBezTo>
                  <a:pt x="21634" y="14551"/>
                  <a:pt x="21604" y="14464"/>
                  <a:pt x="21576" y="14376"/>
                </a:cubicBezTo>
                <a:cubicBezTo>
                  <a:pt x="21574" y="14371"/>
                  <a:pt x="21568" y="14352"/>
                  <a:pt x="21563" y="14334"/>
                </a:cubicBezTo>
                <a:lnTo>
                  <a:pt x="21564" y="14334"/>
                </a:lnTo>
                <a:cubicBezTo>
                  <a:pt x="21588" y="14308"/>
                  <a:pt x="21612" y="14282"/>
                  <a:pt x="21638" y="14255"/>
                </a:cubicBezTo>
                <a:close/>
                <a:moveTo>
                  <a:pt x="17829" y="13788"/>
                </a:moveTo>
                <a:cubicBezTo>
                  <a:pt x="17861" y="13864"/>
                  <a:pt x="17896" y="13939"/>
                  <a:pt x="17934" y="14013"/>
                </a:cubicBezTo>
                <a:cubicBezTo>
                  <a:pt x="18027" y="14195"/>
                  <a:pt x="18125" y="14374"/>
                  <a:pt x="18239" y="14544"/>
                </a:cubicBezTo>
                <a:cubicBezTo>
                  <a:pt x="18356" y="14717"/>
                  <a:pt x="18479" y="14888"/>
                  <a:pt x="18619" y="15045"/>
                </a:cubicBezTo>
                <a:cubicBezTo>
                  <a:pt x="18624" y="15051"/>
                  <a:pt x="18629" y="15057"/>
                  <a:pt x="18634" y="15062"/>
                </a:cubicBezTo>
                <a:cubicBezTo>
                  <a:pt x="18567" y="15151"/>
                  <a:pt x="18500" y="15240"/>
                  <a:pt x="18430" y="15328"/>
                </a:cubicBezTo>
                <a:cubicBezTo>
                  <a:pt x="18358" y="15418"/>
                  <a:pt x="18286" y="15508"/>
                  <a:pt x="18213" y="15597"/>
                </a:cubicBezTo>
                <a:cubicBezTo>
                  <a:pt x="18170" y="15500"/>
                  <a:pt x="18129" y="15403"/>
                  <a:pt x="18091" y="15304"/>
                </a:cubicBezTo>
                <a:cubicBezTo>
                  <a:pt x="18046" y="15184"/>
                  <a:pt x="18004" y="15064"/>
                  <a:pt x="17962" y="14943"/>
                </a:cubicBezTo>
                <a:cubicBezTo>
                  <a:pt x="17910" y="14784"/>
                  <a:pt x="17858" y="14622"/>
                  <a:pt x="17816" y="14458"/>
                </a:cubicBezTo>
                <a:cubicBezTo>
                  <a:pt x="17793" y="14371"/>
                  <a:pt x="17773" y="14284"/>
                  <a:pt x="17753" y="14196"/>
                </a:cubicBezTo>
                <a:cubicBezTo>
                  <a:pt x="17734" y="14112"/>
                  <a:pt x="17717" y="14028"/>
                  <a:pt x="17701" y="13942"/>
                </a:cubicBezTo>
                <a:cubicBezTo>
                  <a:pt x="17700" y="13934"/>
                  <a:pt x="17698" y="13925"/>
                  <a:pt x="17696" y="13917"/>
                </a:cubicBezTo>
                <a:lnTo>
                  <a:pt x="17696" y="13916"/>
                </a:lnTo>
                <a:cubicBezTo>
                  <a:pt x="17740" y="13874"/>
                  <a:pt x="17785" y="13831"/>
                  <a:pt x="17829" y="13788"/>
                </a:cubicBezTo>
                <a:close/>
                <a:moveTo>
                  <a:pt x="27909" y="13945"/>
                </a:moveTo>
                <a:cubicBezTo>
                  <a:pt x="27918" y="14016"/>
                  <a:pt x="27925" y="14089"/>
                  <a:pt x="27932" y="14162"/>
                </a:cubicBezTo>
                <a:cubicBezTo>
                  <a:pt x="27892" y="14264"/>
                  <a:pt x="27852" y="14367"/>
                  <a:pt x="27809" y="14469"/>
                </a:cubicBezTo>
                <a:cubicBezTo>
                  <a:pt x="27750" y="14612"/>
                  <a:pt x="27689" y="14754"/>
                  <a:pt x="27627" y="14896"/>
                </a:cubicBezTo>
                <a:cubicBezTo>
                  <a:pt x="27616" y="14904"/>
                  <a:pt x="27604" y="14913"/>
                  <a:pt x="27593" y="14922"/>
                </a:cubicBezTo>
                <a:cubicBezTo>
                  <a:pt x="27412" y="15051"/>
                  <a:pt x="27228" y="15178"/>
                  <a:pt x="27039" y="15296"/>
                </a:cubicBezTo>
                <a:cubicBezTo>
                  <a:pt x="26962" y="15343"/>
                  <a:pt x="26885" y="15390"/>
                  <a:pt x="26806" y="15437"/>
                </a:cubicBezTo>
                <a:cubicBezTo>
                  <a:pt x="26728" y="15482"/>
                  <a:pt x="26649" y="15526"/>
                  <a:pt x="26570" y="15568"/>
                </a:cubicBezTo>
                <a:cubicBezTo>
                  <a:pt x="26468" y="15621"/>
                  <a:pt x="26357" y="15679"/>
                  <a:pt x="26245" y="15732"/>
                </a:cubicBezTo>
                <a:cubicBezTo>
                  <a:pt x="26351" y="15566"/>
                  <a:pt x="26455" y="15397"/>
                  <a:pt x="26552" y="15225"/>
                </a:cubicBezTo>
                <a:cubicBezTo>
                  <a:pt x="26621" y="15105"/>
                  <a:pt x="26689" y="14985"/>
                  <a:pt x="26751" y="14861"/>
                </a:cubicBezTo>
                <a:cubicBezTo>
                  <a:pt x="26813" y="14739"/>
                  <a:pt x="26873" y="14616"/>
                  <a:pt x="26932" y="14491"/>
                </a:cubicBezTo>
                <a:cubicBezTo>
                  <a:pt x="26974" y="14405"/>
                  <a:pt x="27012" y="14318"/>
                  <a:pt x="27048" y="14229"/>
                </a:cubicBezTo>
                <a:cubicBezTo>
                  <a:pt x="27073" y="14166"/>
                  <a:pt x="27099" y="14104"/>
                  <a:pt x="27124" y="14040"/>
                </a:cubicBezTo>
                <a:cubicBezTo>
                  <a:pt x="27191" y="14039"/>
                  <a:pt x="27259" y="14036"/>
                  <a:pt x="27327" y="14030"/>
                </a:cubicBezTo>
                <a:cubicBezTo>
                  <a:pt x="27463" y="14016"/>
                  <a:pt x="27601" y="14002"/>
                  <a:pt x="27736" y="13977"/>
                </a:cubicBezTo>
                <a:cubicBezTo>
                  <a:pt x="27796" y="13967"/>
                  <a:pt x="27853" y="13956"/>
                  <a:pt x="27909" y="13945"/>
                </a:cubicBezTo>
                <a:close/>
                <a:moveTo>
                  <a:pt x="20195" y="12744"/>
                </a:moveTo>
                <a:cubicBezTo>
                  <a:pt x="20206" y="12858"/>
                  <a:pt x="20217" y="12972"/>
                  <a:pt x="20230" y="13087"/>
                </a:cubicBezTo>
                <a:cubicBezTo>
                  <a:pt x="20261" y="13353"/>
                  <a:pt x="20295" y="13621"/>
                  <a:pt x="20343" y="13886"/>
                </a:cubicBezTo>
                <a:cubicBezTo>
                  <a:pt x="20392" y="14151"/>
                  <a:pt x="20445" y="14418"/>
                  <a:pt x="20517" y="14679"/>
                </a:cubicBezTo>
                <a:cubicBezTo>
                  <a:pt x="20551" y="14795"/>
                  <a:pt x="20583" y="14911"/>
                  <a:pt x="20619" y="15027"/>
                </a:cubicBezTo>
                <a:cubicBezTo>
                  <a:pt x="20463" y="15171"/>
                  <a:pt x="20306" y="15314"/>
                  <a:pt x="20142" y="15449"/>
                </a:cubicBezTo>
                <a:cubicBezTo>
                  <a:pt x="20074" y="15505"/>
                  <a:pt x="20006" y="15560"/>
                  <a:pt x="19937" y="15614"/>
                </a:cubicBezTo>
                <a:cubicBezTo>
                  <a:pt x="19871" y="15666"/>
                  <a:pt x="19803" y="15717"/>
                  <a:pt x="19735" y="15767"/>
                </a:cubicBezTo>
                <a:cubicBezTo>
                  <a:pt x="19711" y="15752"/>
                  <a:pt x="19688" y="15737"/>
                  <a:pt x="19665" y="15722"/>
                </a:cubicBezTo>
                <a:cubicBezTo>
                  <a:pt x="19596" y="15677"/>
                  <a:pt x="19529" y="15631"/>
                  <a:pt x="19462" y="15582"/>
                </a:cubicBezTo>
                <a:cubicBezTo>
                  <a:pt x="19372" y="15514"/>
                  <a:pt x="19271" y="15439"/>
                  <a:pt x="19178" y="15356"/>
                </a:cubicBezTo>
                <a:cubicBezTo>
                  <a:pt x="19113" y="15301"/>
                  <a:pt x="19051" y="15245"/>
                  <a:pt x="18990" y="15187"/>
                </a:cubicBezTo>
                <a:cubicBezTo>
                  <a:pt x="18952" y="15148"/>
                  <a:pt x="18904" y="15102"/>
                  <a:pt x="18858" y="15054"/>
                </a:cubicBezTo>
                <a:cubicBezTo>
                  <a:pt x="18949" y="14931"/>
                  <a:pt x="19039" y="14805"/>
                  <a:pt x="19125" y="14678"/>
                </a:cubicBezTo>
                <a:cubicBezTo>
                  <a:pt x="19423" y="14240"/>
                  <a:pt x="19705" y="13789"/>
                  <a:pt x="19935" y="13311"/>
                </a:cubicBezTo>
                <a:lnTo>
                  <a:pt x="19935" y="13312"/>
                </a:lnTo>
                <a:cubicBezTo>
                  <a:pt x="20026" y="13124"/>
                  <a:pt x="20116" y="12935"/>
                  <a:pt x="20195" y="12744"/>
                </a:cubicBezTo>
                <a:close/>
                <a:moveTo>
                  <a:pt x="32359" y="11175"/>
                </a:moveTo>
                <a:cubicBezTo>
                  <a:pt x="32364" y="11290"/>
                  <a:pt x="32369" y="11404"/>
                  <a:pt x="32367" y="11517"/>
                </a:cubicBezTo>
                <a:cubicBezTo>
                  <a:pt x="32366" y="11602"/>
                  <a:pt x="32362" y="11686"/>
                  <a:pt x="32357" y="11769"/>
                </a:cubicBezTo>
                <a:cubicBezTo>
                  <a:pt x="32351" y="11864"/>
                  <a:pt x="32344" y="11957"/>
                  <a:pt x="32333" y="12051"/>
                </a:cubicBezTo>
                <a:cubicBezTo>
                  <a:pt x="32308" y="12180"/>
                  <a:pt x="32281" y="12311"/>
                  <a:pt x="32245" y="12439"/>
                </a:cubicBezTo>
                <a:cubicBezTo>
                  <a:pt x="32212" y="12560"/>
                  <a:pt x="32176" y="12680"/>
                  <a:pt x="32138" y="12800"/>
                </a:cubicBezTo>
                <a:cubicBezTo>
                  <a:pt x="32086" y="12955"/>
                  <a:pt x="32032" y="13110"/>
                  <a:pt x="31972" y="13261"/>
                </a:cubicBezTo>
                <a:cubicBezTo>
                  <a:pt x="31939" y="13343"/>
                  <a:pt x="31907" y="13424"/>
                  <a:pt x="31872" y="13503"/>
                </a:cubicBezTo>
                <a:cubicBezTo>
                  <a:pt x="31836" y="13589"/>
                  <a:pt x="31796" y="13673"/>
                  <a:pt x="31756" y="13758"/>
                </a:cubicBezTo>
                <a:cubicBezTo>
                  <a:pt x="31677" y="13915"/>
                  <a:pt x="31592" y="14081"/>
                  <a:pt x="31498" y="14241"/>
                </a:cubicBezTo>
                <a:cubicBezTo>
                  <a:pt x="31427" y="14364"/>
                  <a:pt x="31354" y="14484"/>
                  <a:pt x="31280" y="14604"/>
                </a:cubicBezTo>
                <a:cubicBezTo>
                  <a:pt x="31182" y="14758"/>
                  <a:pt x="31081" y="14912"/>
                  <a:pt x="30977" y="15065"/>
                </a:cubicBezTo>
                <a:cubicBezTo>
                  <a:pt x="30921" y="15147"/>
                  <a:pt x="30864" y="15230"/>
                  <a:pt x="30807" y="15312"/>
                </a:cubicBezTo>
                <a:cubicBezTo>
                  <a:pt x="30773" y="15347"/>
                  <a:pt x="30738" y="15381"/>
                  <a:pt x="30705" y="15415"/>
                </a:cubicBezTo>
                <a:cubicBezTo>
                  <a:pt x="30578" y="15478"/>
                  <a:pt x="30450" y="15539"/>
                  <a:pt x="30319" y="15597"/>
                </a:cubicBezTo>
                <a:cubicBezTo>
                  <a:pt x="30203" y="15649"/>
                  <a:pt x="30086" y="15703"/>
                  <a:pt x="29967" y="15753"/>
                </a:cubicBezTo>
                <a:cubicBezTo>
                  <a:pt x="29944" y="15762"/>
                  <a:pt x="29920" y="15773"/>
                  <a:pt x="29897" y="15782"/>
                </a:cubicBezTo>
                <a:cubicBezTo>
                  <a:pt x="29943" y="15703"/>
                  <a:pt x="29988" y="15624"/>
                  <a:pt x="30031" y="15542"/>
                </a:cubicBezTo>
                <a:cubicBezTo>
                  <a:pt x="30093" y="15424"/>
                  <a:pt x="30154" y="15306"/>
                  <a:pt x="30212" y="15186"/>
                </a:cubicBezTo>
                <a:cubicBezTo>
                  <a:pt x="30249" y="15109"/>
                  <a:pt x="30285" y="15031"/>
                  <a:pt x="30318" y="14953"/>
                </a:cubicBezTo>
                <a:cubicBezTo>
                  <a:pt x="30368" y="14834"/>
                  <a:pt x="30419" y="14715"/>
                  <a:pt x="30461" y="14594"/>
                </a:cubicBezTo>
                <a:cubicBezTo>
                  <a:pt x="30494" y="14500"/>
                  <a:pt x="30527" y="14408"/>
                  <a:pt x="30556" y="14314"/>
                </a:cubicBezTo>
                <a:cubicBezTo>
                  <a:pt x="30585" y="14226"/>
                  <a:pt x="30610" y="14139"/>
                  <a:pt x="30632" y="14050"/>
                </a:cubicBezTo>
                <a:cubicBezTo>
                  <a:pt x="30643" y="14006"/>
                  <a:pt x="30654" y="13963"/>
                  <a:pt x="30666" y="13920"/>
                </a:cubicBezTo>
                <a:cubicBezTo>
                  <a:pt x="30689" y="13834"/>
                  <a:pt x="30711" y="13748"/>
                  <a:pt x="30734" y="13662"/>
                </a:cubicBezTo>
                <a:cubicBezTo>
                  <a:pt x="30742" y="13615"/>
                  <a:pt x="30751" y="13568"/>
                  <a:pt x="30760" y="13522"/>
                </a:cubicBezTo>
                <a:cubicBezTo>
                  <a:pt x="30777" y="13435"/>
                  <a:pt x="30793" y="13349"/>
                  <a:pt x="30810" y="13262"/>
                </a:cubicBezTo>
                <a:cubicBezTo>
                  <a:pt x="30818" y="13218"/>
                  <a:pt x="30826" y="13176"/>
                  <a:pt x="30834" y="13132"/>
                </a:cubicBezTo>
                <a:cubicBezTo>
                  <a:pt x="30852" y="12994"/>
                  <a:pt x="30869" y="12857"/>
                  <a:pt x="30886" y="12719"/>
                </a:cubicBezTo>
                <a:cubicBezTo>
                  <a:pt x="30890" y="12693"/>
                  <a:pt x="30893" y="12665"/>
                  <a:pt x="30897" y="12639"/>
                </a:cubicBezTo>
                <a:cubicBezTo>
                  <a:pt x="30916" y="12625"/>
                  <a:pt x="30935" y="12611"/>
                  <a:pt x="30954" y="12597"/>
                </a:cubicBezTo>
                <a:cubicBezTo>
                  <a:pt x="31056" y="12521"/>
                  <a:pt x="31158" y="12446"/>
                  <a:pt x="31255" y="12366"/>
                </a:cubicBezTo>
                <a:cubicBezTo>
                  <a:pt x="31352" y="12284"/>
                  <a:pt x="31446" y="12202"/>
                  <a:pt x="31540" y="12117"/>
                </a:cubicBezTo>
                <a:cubicBezTo>
                  <a:pt x="31697" y="11976"/>
                  <a:pt x="31844" y="11821"/>
                  <a:pt x="31980" y="11660"/>
                </a:cubicBezTo>
                <a:cubicBezTo>
                  <a:pt x="32061" y="11566"/>
                  <a:pt x="32142" y="11471"/>
                  <a:pt x="32215" y="11372"/>
                </a:cubicBezTo>
                <a:cubicBezTo>
                  <a:pt x="32265" y="11307"/>
                  <a:pt x="32312" y="11242"/>
                  <a:pt x="32359" y="11175"/>
                </a:cubicBezTo>
                <a:close/>
                <a:moveTo>
                  <a:pt x="6661" y="14684"/>
                </a:moveTo>
                <a:lnTo>
                  <a:pt x="6661" y="14684"/>
                </a:lnTo>
                <a:cubicBezTo>
                  <a:pt x="6870" y="14889"/>
                  <a:pt x="7074" y="15099"/>
                  <a:pt x="7276" y="15311"/>
                </a:cubicBezTo>
                <a:cubicBezTo>
                  <a:pt x="7277" y="15314"/>
                  <a:pt x="7278" y="15316"/>
                  <a:pt x="7279" y="15319"/>
                </a:cubicBezTo>
                <a:cubicBezTo>
                  <a:pt x="7343" y="15521"/>
                  <a:pt x="7410" y="15721"/>
                  <a:pt x="7494" y="15915"/>
                </a:cubicBezTo>
                <a:cubicBezTo>
                  <a:pt x="7471" y="15889"/>
                  <a:pt x="7449" y="15863"/>
                  <a:pt x="7427" y="15837"/>
                </a:cubicBezTo>
                <a:cubicBezTo>
                  <a:pt x="7317" y="15704"/>
                  <a:pt x="7211" y="15571"/>
                  <a:pt x="7114" y="15429"/>
                </a:cubicBezTo>
                <a:cubicBezTo>
                  <a:pt x="7042" y="15323"/>
                  <a:pt x="6972" y="15218"/>
                  <a:pt x="6904" y="15111"/>
                </a:cubicBezTo>
                <a:cubicBezTo>
                  <a:pt x="6838" y="15004"/>
                  <a:pt x="6772" y="14896"/>
                  <a:pt x="6713" y="14784"/>
                </a:cubicBezTo>
                <a:cubicBezTo>
                  <a:pt x="6696" y="14751"/>
                  <a:pt x="6679" y="14717"/>
                  <a:pt x="6661" y="14684"/>
                </a:cubicBezTo>
                <a:close/>
                <a:moveTo>
                  <a:pt x="23093" y="12415"/>
                </a:moveTo>
                <a:cubicBezTo>
                  <a:pt x="23096" y="12443"/>
                  <a:pt x="23100" y="12472"/>
                  <a:pt x="23104" y="12500"/>
                </a:cubicBezTo>
                <a:cubicBezTo>
                  <a:pt x="23173" y="13014"/>
                  <a:pt x="23268" y="13525"/>
                  <a:pt x="23401" y="14027"/>
                </a:cubicBezTo>
                <a:cubicBezTo>
                  <a:pt x="23473" y="14296"/>
                  <a:pt x="23550" y="14564"/>
                  <a:pt x="23640" y="14827"/>
                </a:cubicBezTo>
                <a:cubicBezTo>
                  <a:pt x="23729" y="15086"/>
                  <a:pt x="23822" y="15343"/>
                  <a:pt x="23934" y="15594"/>
                </a:cubicBezTo>
                <a:cubicBezTo>
                  <a:pt x="23990" y="15718"/>
                  <a:pt x="24046" y="15842"/>
                  <a:pt x="24107" y="15964"/>
                </a:cubicBezTo>
                <a:cubicBezTo>
                  <a:pt x="24066" y="15947"/>
                  <a:pt x="24026" y="15930"/>
                  <a:pt x="23985" y="15910"/>
                </a:cubicBezTo>
                <a:cubicBezTo>
                  <a:pt x="23870" y="15857"/>
                  <a:pt x="23755" y="15800"/>
                  <a:pt x="23641" y="15743"/>
                </a:cubicBezTo>
                <a:cubicBezTo>
                  <a:pt x="23529" y="15681"/>
                  <a:pt x="23418" y="15620"/>
                  <a:pt x="23311" y="15552"/>
                </a:cubicBezTo>
                <a:cubicBezTo>
                  <a:pt x="23205" y="15483"/>
                  <a:pt x="23098" y="15412"/>
                  <a:pt x="22994" y="15340"/>
                </a:cubicBezTo>
                <a:cubicBezTo>
                  <a:pt x="22894" y="15266"/>
                  <a:pt x="22794" y="15192"/>
                  <a:pt x="22699" y="15111"/>
                </a:cubicBezTo>
                <a:cubicBezTo>
                  <a:pt x="22603" y="15030"/>
                  <a:pt x="22509" y="14947"/>
                  <a:pt x="22418" y="14863"/>
                </a:cubicBezTo>
                <a:cubicBezTo>
                  <a:pt x="22348" y="14795"/>
                  <a:pt x="22277" y="14726"/>
                  <a:pt x="22209" y="14655"/>
                </a:cubicBezTo>
                <a:cubicBezTo>
                  <a:pt x="22206" y="14634"/>
                  <a:pt x="22201" y="14613"/>
                  <a:pt x="22197" y="14591"/>
                </a:cubicBezTo>
                <a:cubicBezTo>
                  <a:pt x="22148" y="14322"/>
                  <a:pt x="22103" y="14052"/>
                  <a:pt x="22078" y="13779"/>
                </a:cubicBezTo>
                <a:cubicBezTo>
                  <a:pt x="22078" y="13776"/>
                  <a:pt x="22076" y="13773"/>
                  <a:pt x="22076" y="13768"/>
                </a:cubicBezTo>
                <a:cubicBezTo>
                  <a:pt x="22148" y="13684"/>
                  <a:pt x="22218" y="13598"/>
                  <a:pt x="22287" y="13512"/>
                </a:cubicBezTo>
                <a:cubicBezTo>
                  <a:pt x="22483" y="13266"/>
                  <a:pt x="22672" y="13014"/>
                  <a:pt x="22855" y="12757"/>
                </a:cubicBezTo>
                <a:cubicBezTo>
                  <a:pt x="22936" y="12644"/>
                  <a:pt x="23015" y="12530"/>
                  <a:pt x="23093" y="12415"/>
                </a:cubicBezTo>
                <a:close/>
                <a:moveTo>
                  <a:pt x="33642" y="13732"/>
                </a:moveTo>
                <a:lnTo>
                  <a:pt x="33642" y="13732"/>
                </a:lnTo>
                <a:cubicBezTo>
                  <a:pt x="33639" y="13748"/>
                  <a:pt x="33637" y="13766"/>
                  <a:pt x="33635" y="13782"/>
                </a:cubicBezTo>
                <a:cubicBezTo>
                  <a:pt x="33616" y="13912"/>
                  <a:pt x="33593" y="14043"/>
                  <a:pt x="33570" y="14173"/>
                </a:cubicBezTo>
                <a:cubicBezTo>
                  <a:pt x="33546" y="14290"/>
                  <a:pt x="33521" y="14407"/>
                  <a:pt x="33490" y="14522"/>
                </a:cubicBezTo>
                <a:cubicBezTo>
                  <a:pt x="33475" y="14536"/>
                  <a:pt x="33461" y="14550"/>
                  <a:pt x="33448" y="14564"/>
                </a:cubicBezTo>
                <a:cubicBezTo>
                  <a:pt x="33349" y="14659"/>
                  <a:pt x="33250" y="14755"/>
                  <a:pt x="33150" y="14849"/>
                </a:cubicBezTo>
                <a:cubicBezTo>
                  <a:pt x="32857" y="15120"/>
                  <a:pt x="32550" y="15392"/>
                  <a:pt x="32229" y="15647"/>
                </a:cubicBezTo>
                <a:cubicBezTo>
                  <a:pt x="32092" y="15756"/>
                  <a:pt x="31953" y="15866"/>
                  <a:pt x="31812" y="15971"/>
                </a:cubicBezTo>
                <a:cubicBezTo>
                  <a:pt x="31805" y="15976"/>
                  <a:pt x="31800" y="15980"/>
                  <a:pt x="31793" y="15986"/>
                </a:cubicBezTo>
                <a:cubicBezTo>
                  <a:pt x="31848" y="15927"/>
                  <a:pt x="31901" y="15868"/>
                  <a:pt x="31954" y="15810"/>
                </a:cubicBezTo>
                <a:cubicBezTo>
                  <a:pt x="32108" y="15638"/>
                  <a:pt x="32257" y="15462"/>
                  <a:pt x="32400" y="15282"/>
                </a:cubicBezTo>
                <a:cubicBezTo>
                  <a:pt x="32570" y="15067"/>
                  <a:pt x="32736" y="14850"/>
                  <a:pt x="32892" y="14625"/>
                </a:cubicBezTo>
                <a:cubicBezTo>
                  <a:pt x="33024" y="14433"/>
                  <a:pt x="33153" y="14241"/>
                  <a:pt x="33277" y="14045"/>
                </a:cubicBezTo>
                <a:cubicBezTo>
                  <a:pt x="33287" y="14028"/>
                  <a:pt x="33297" y="14012"/>
                  <a:pt x="33308" y="13994"/>
                </a:cubicBezTo>
                <a:cubicBezTo>
                  <a:pt x="33420" y="13908"/>
                  <a:pt x="33532" y="13821"/>
                  <a:pt x="33642" y="13732"/>
                </a:cubicBezTo>
                <a:close/>
                <a:moveTo>
                  <a:pt x="24570" y="12990"/>
                </a:moveTo>
                <a:cubicBezTo>
                  <a:pt x="24613" y="13042"/>
                  <a:pt x="24661" y="13094"/>
                  <a:pt x="24708" y="13141"/>
                </a:cubicBezTo>
                <a:cubicBezTo>
                  <a:pt x="24792" y="13225"/>
                  <a:pt x="24878" y="13311"/>
                  <a:pt x="24973" y="13386"/>
                </a:cubicBezTo>
                <a:cubicBezTo>
                  <a:pt x="25035" y="13435"/>
                  <a:pt x="25097" y="13486"/>
                  <a:pt x="25164" y="13530"/>
                </a:cubicBezTo>
                <a:cubicBezTo>
                  <a:pt x="25229" y="13573"/>
                  <a:pt x="25294" y="13618"/>
                  <a:pt x="25364" y="13654"/>
                </a:cubicBezTo>
                <a:cubicBezTo>
                  <a:pt x="25439" y="13693"/>
                  <a:pt x="25517" y="13730"/>
                  <a:pt x="25595" y="13763"/>
                </a:cubicBezTo>
                <a:lnTo>
                  <a:pt x="25716" y="13811"/>
                </a:lnTo>
                <a:cubicBezTo>
                  <a:pt x="25761" y="13827"/>
                  <a:pt x="25806" y="13843"/>
                  <a:pt x="25851" y="13857"/>
                </a:cubicBezTo>
                <a:cubicBezTo>
                  <a:pt x="25894" y="13870"/>
                  <a:pt x="25936" y="13882"/>
                  <a:pt x="25978" y="13895"/>
                </a:cubicBezTo>
                <a:cubicBezTo>
                  <a:pt x="26067" y="13918"/>
                  <a:pt x="26159" y="13943"/>
                  <a:pt x="26249" y="13961"/>
                </a:cubicBezTo>
                <a:cubicBezTo>
                  <a:pt x="26378" y="13985"/>
                  <a:pt x="26510" y="14010"/>
                  <a:pt x="26641" y="14022"/>
                </a:cubicBezTo>
                <a:cubicBezTo>
                  <a:pt x="26727" y="14029"/>
                  <a:pt x="26825" y="14039"/>
                  <a:pt x="26910" y="14040"/>
                </a:cubicBezTo>
                <a:lnTo>
                  <a:pt x="26927" y="14040"/>
                </a:lnTo>
                <a:cubicBezTo>
                  <a:pt x="26841" y="14246"/>
                  <a:pt x="26752" y="14448"/>
                  <a:pt x="26657" y="14649"/>
                </a:cubicBezTo>
                <a:cubicBezTo>
                  <a:pt x="26557" y="14855"/>
                  <a:pt x="26453" y="15058"/>
                  <a:pt x="26339" y="15255"/>
                </a:cubicBezTo>
                <a:cubicBezTo>
                  <a:pt x="26249" y="15413"/>
                  <a:pt x="26155" y="15569"/>
                  <a:pt x="26058" y="15723"/>
                </a:cubicBezTo>
                <a:cubicBezTo>
                  <a:pt x="26030" y="15767"/>
                  <a:pt x="26003" y="15811"/>
                  <a:pt x="25974" y="15856"/>
                </a:cubicBezTo>
                <a:cubicBezTo>
                  <a:pt x="25931" y="15873"/>
                  <a:pt x="25890" y="15892"/>
                  <a:pt x="25847" y="15908"/>
                </a:cubicBezTo>
                <a:cubicBezTo>
                  <a:pt x="25766" y="15941"/>
                  <a:pt x="25684" y="15972"/>
                  <a:pt x="25602" y="16002"/>
                </a:cubicBezTo>
                <a:cubicBezTo>
                  <a:pt x="25471" y="16049"/>
                  <a:pt x="25340" y="16094"/>
                  <a:pt x="25208" y="16135"/>
                </a:cubicBezTo>
                <a:cubicBezTo>
                  <a:pt x="25155" y="16021"/>
                  <a:pt x="25102" y="15905"/>
                  <a:pt x="25056" y="15786"/>
                </a:cubicBezTo>
                <a:cubicBezTo>
                  <a:pt x="25025" y="15709"/>
                  <a:pt x="24995" y="15631"/>
                  <a:pt x="24968" y="15551"/>
                </a:cubicBezTo>
                <a:cubicBezTo>
                  <a:pt x="24955" y="15514"/>
                  <a:pt x="24943" y="15477"/>
                  <a:pt x="24930" y="15440"/>
                </a:cubicBezTo>
                <a:cubicBezTo>
                  <a:pt x="24893" y="15319"/>
                  <a:pt x="24856" y="15198"/>
                  <a:pt x="24826" y="15074"/>
                </a:cubicBezTo>
                <a:cubicBezTo>
                  <a:pt x="24795" y="14949"/>
                  <a:pt x="24767" y="14823"/>
                  <a:pt x="24741" y="14698"/>
                </a:cubicBezTo>
                <a:cubicBezTo>
                  <a:pt x="24699" y="14475"/>
                  <a:pt x="24663" y="14244"/>
                  <a:pt x="24638" y="14012"/>
                </a:cubicBezTo>
                <a:cubicBezTo>
                  <a:pt x="24619" y="13825"/>
                  <a:pt x="24602" y="13637"/>
                  <a:pt x="24589" y="13449"/>
                </a:cubicBezTo>
                <a:lnTo>
                  <a:pt x="24589" y="13447"/>
                </a:lnTo>
                <a:cubicBezTo>
                  <a:pt x="24589" y="13446"/>
                  <a:pt x="24589" y="13445"/>
                  <a:pt x="24589" y="13443"/>
                </a:cubicBezTo>
                <a:lnTo>
                  <a:pt x="24588" y="13443"/>
                </a:lnTo>
                <a:cubicBezTo>
                  <a:pt x="24580" y="13294"/>
                  <a:pt x="24573" y="13142"/>
                  <a:pt x="24570" y="12990"/>
                </a:cubicBezTo>
                <a:close/>
                <a:moveTo>
                  <a:pt x="23716" y="11367"/>
                </a:moveTo>
                <a:cubicBezTo>
                  <a:pt x="23730" y="11413"/>
                  <a:pt x="23744" y="11459"/>
                  <a:pt x="23760" y="11506"/>
                </a:cubicBezTo>
                <a:cubicBezTo>
                  <a:pt x="23831" y="11716"/>
                  <a:pt x="23906" y="11926"/>
                  <a:pt x="24004" y="12125"/>
                </a:cubicBezTo>
                <a:cubicBezTo>
                  <a:pt x="24062" y="12240"/>
                  <a:pt x="24118" y="12358"/>
                  <a:pt x="24187" y="12468"/>
                </a:cubicBezTo>
                <a:cubicBezTo>
                  <a:pt x="24236" y="12545"/>
                  <a:pt x="24280" y="12617"/>
                  <a:pt x="24334" y="12690"/>
                </a:cubicBezTo>
                <a:cubicBezTo>
                  <a:pt x="24358" y="12725"/>
                  <a:pt x="24383" y="12759"/>
                  <a:pt x="24408" y="12792"/>
                </a:cubicBezTo>
                <a:cubicBezTo>
                  <a:pt x="24409" y="12835"/>
                  <a:pt x="24410" y="12876"/>
                  <a:pt x="24411" y="12919"/>
                </a:cubicBezTo>
                <a:cubicBezTo>
                  <a:pt x="24419" y="13148"/>
                  <a:pt x="24430" y="13378"/>
                  <a:pt x="24450" y="13606"/>
                </a:cubicBezTo>
                <a:cubicBezTo>
                  <a:pt x="24474" y="13891"/>
                  <a:pt x="24501" y="14178"/>
                  <a:pt x="24549" y="14460"/>
                </a:cubicBezTo>
                <a:cubicBezTo>
                  <a:pt x="24593" y="14722"/>
                  <a:pt x="24638" y="14985"/>
                  <a:pt x="24707" y="15241"/>
                </a:cubicBezTo>
                <a:cubicBezTo>
                  <a:pt x="24764" y="15448"/>
                  <a:pt x="24825" y="15655"/>
                  <a:pt x="24903" y="15855"/>
                </a:cubicBezTo>
                <a:cubicBezTo>
                  <a:pt x="24947" y="15965"/>
                  <a:pt x="24992" y="16076"/>
                  <a:pt x="25041" y="16186"/>
                </a:cubicBezTo>
                <a:cubicBezTo>
                  <a:pt x="25011" y="16194"/>
                  <a:pt x="24981" y="16202"/>
                  <a:pt x="24950" y="16210"/>
                </a:cubicBezTo>
                <a:cubicBezTo>
                  <a:pt x="24928" y="16217"/>
                  <a:pt x="24904" y="16223"/>
                  <a:pt x="24881" y="16229"/>
                </a:cubicBezTo>
                <a:cubicBezTo>
                  <a:pt x="24818" y="16213"/>
                  <a:pt x="24753" y="16195"/>
                  <a:pt x="24690" y="16176"/>
                </a:cubicBezTo>
                <a:cubicBezTo>
                  <a:pt x="24609" y="16151"/>
                  <a:pt x="24527" y="16125"/>
                  <a:pt x="24447" y="16097"/>
                </a:cubicBezTo>
                <a:cubicBezTo>
                  <a:pt x="24417" y="16086"/>
                  <a:pt x="24388" y="16075"/>
                  <a:pt x="24358" y="16065"/>
                </a:cubicBezTo>
                <a:cubicBezTo>
                  <a:pt x="24326" y="16002"/>
                  <a:pt x="24294" y="15941"/>
                  <a:pt x="24262" y="15879"/>
                </a:cubicBezTo>
                <a:cubicBezTo>
                  <a:pt x="24223" y="15800"/>
                  <a:pt x="24185" y="15722"/>
                  <a:pt x="24148" y="15642"/>
                </a:cubicBezTo>
                <a:cubicBezTo>
                  <a:pt x="24073" y="15478"/>
                  <a:pt x="24000" y="15313"/>
                  <a:pt x="23936" y="15144"/>
                </a:cubicBezTo>
                <a:cubicBezTo>
                  <a:pt x="23871" y="14976"/>
                  <a:pt x="23810" y="14806"/>
                  <a:pt x="23753" y="14634"/>
                </a:cubicBezTo>
                <a:cubicBezTo>
                  <a:pt x="23670" y="14375"/>
                  <a:pt x="23593" y="14113"/>
                  <a:pt x="23528" y="13848"/>
                </a:cubicBezTo>
                <a:cubicBezTo>
                  <a:pt x="23496" y="13716"/>
                  <a:pt x="23463" y="13584"/>
                  <a:pt x="23436" y="13452"/>
                </a:cubicBezTo>
                <a:cubicBezTo>
                  <a:pt x="23416" y="13360"/>
                  <a:pt x="23398" y="13268"/>
                  <a:pt x="23380" y="13177"/>
                </a:cubicBezTo>
                <a:cubicBezTo>
                  <a:pt x="23329" y="12902"/>
                  <a:pt x="23283" y="12619"/>
                  <a:pt x="23252" y="12334"/>
                </a:cubicBezTo>
                <a:cubicBezTo>
                  <a:pt x="23246" y="12289"/>
                  <a:pt x="23242" y="12242"/>
                  <a:pt x="23237" y="12197"/>
                </a:cubicBezTo>
                <a:cubicBezTo>
                  <a:pt x="23259" y="12164"/>
                  <a:pt x="23281" y="12129"/>
                  <a:pt x="23303" y="12096"/>
                </a:cubicBezTo>
                <a:cubicBezTo>
                  <a:pt x="23453" y="11860"/>
                  <a:pt x="23592" y="11618"/>
                  <a:pt x="23716" y="11367"/>
                </a:cubicBezTo>
                <a:close/>
                <a:moveTo>
                  <a:pt x="30210" y="15860"/>
                </a:moveTo>
                <a:lnTo>
                  <a:pt x="30210" y="15860"/>
                </a:lnTo>
                <a:cubicBezTo>
                  <a:pt x="30118" y="15931"/>
                  <a:pt x="30027" y="16000"/>
                  <a:pt x="29935" y="16067"/>
                </a:cubicBezTo>
                <a:cubicBezTo>
                  <a:pt x="29825" y="16142"/>
                  <a:pt x="29716" y="16216"/>
                  <a:pt x="29603" y="16283"/>
                </a:cubicBezTo>
                <a:cubicBezTo>
                  <a:pt x="29595" y="16288"/>
                  <a:pt x="29586" y="16292"/>
                  <a:pt x="29578" y="16298"/>
                </a:cubicBezTo>
                <a:cubicBezTo>
                  <a:pt x="29632" y="16215"/>
                  <a:pt x="29686" y="16131"/>
                  <a:pt x="29738" y="16046"/>
                </a:cubicBezTo>
                <a:cubicBezTo>
                  <a:pt x="29798" y="16024"/>
                  <a:pt x="29860" y="16002"/>
                  <a:pt x="29920" y="15978"/>
                </a:cubicBezTo>
                <a:cubicBezTo>
                  <a:pt x="30016" y="15940"/>
                  <a:pt x="30114" y="15902"/>
                  <a:pt x="30210" y="15860"/>
                </a:cubicBezTo>
                <a:close/>
                <a:moveTo>
                  <a:pt x="17539" y="14064"/>
                </a:moveTo>
                <a:cubicBezTo>
                  <a:pt x="17552" y="14125"/>
                  <a:pt x="17566" y="14187"/>
                  <a:pt x="17580" y="14247"/>
                </a:cubicBezTo>
                <a:cubicBezTo>
                  <a:pt x="17611" y="14378"/>
                  <a:pt x="17642" y="14508"/>
                  <a:pt x="17681" y="14637"/>
                </a:cubicBezTo>
                <a:cubicBezTo>
                  <a:pt x="17745" y="14844"/>
                  <a:pt x="17814" y="15051"/>
                  <a:pt x="17895" y="15252"/>
                </a:cubicBezTo>
                <a:cubicBezTo>
                  <a:pt x="17961" y="15412"/>
                  <a:pt x="18028" y="15573"/>
                  <a:pt x="18102" y="15730"/>
                </a:cubicBezTo>
                <a:cubicBezTo>
                  <a:pt x="17932" y="15930"/>
                  <a:pt x="17759" y="16125"/>
                  <a:pt x="17580" y="16315"/>
                </a:cubicBezTo>
                <a:cubicBezTo>
                  <a:pt x="17523" y="16192"/>
                  <a:pt x="17470" y="16068"/>
                  <a:pt x="17423" y="15940"/>
                </a:cubicBezTo>
                <a:cubicBezTo>
                  <a:pt x="17379" y="15820"/>
                  <a:pt x="17336" y="15700"/>
                  <a:pt x="17294" y="15579"/>
                </a:cubicBezTo>
                <a:cubicBezTo>
                  <a:pt x="17229" y="15374"/>
                  <a:pt x="17166" y="15169"/>
                  <a:pt x="17115" y="14960"/>
                </a:cubicBezTo>
                <a:cubicBezTo>
                  <a:pt x="17082" y="14814"/>
                  <a:pt x="17050" y="14669"/>
                  <a:pt x="17020" y="14523"/>
                </a:cubicBezTo>
                <a:cubicBezTo>
                  <a:pt x="17196" y="14373"/>
                  <a:pt x="17370" y="14221"/>
                  <a:pt x="17539" y="14064"/>
                </a:cubicBezTo>
                <a:close/>
                <a:moveTo>
                  <a:pt x="24485" y="16297"/>
                </a:moveTo>
                <a:lnTo>
                  <a:pt x="24485" y="16297"/>
                </a:lnTo>
                <a:cubicBezTo>
                  <a:pt x="24504" y="16304"/>
                  <a:pt x="24522" y="16311"/>
                  <a:pt x="24541" y="16317"/>
                </a:cubicBezTo>
                <a:cubicBezTo>
                  <a:pt x="24528" y="16320"/>
                  <a:pt x="24515" y="16322"/>
                  <a:pt x="24501" y="16326"/>
                </a:cubicBezTo>
                <a:cubicBezTo>
                  <a:pt x="24497" y="16317"/>
                  <a:pt x="24491" y="16307"/>
                  <a:pt x="24485" y="16297"/>
                </a:cubicBezTo>
                <a:close/>
                <a:moveTo>
                  <a:pt x="22034" y="15538"/>
                </a:moveTo>
                <a:lnTo>
                  <a:pt x="22034" y="15538"/>
                </a:lnTo>
                <a:cubicBezTo>
                  <a:pt x="22057" y="15567"/>
                  <a:pt x="22081" y="15596"/>
                  <a:pt x="22105" y="15625"/>
                </a:cubicBezTo>
                <a:cubicBezTo>
                  <a:pt x="22157" y="15689"/>
                  <a:pt x="22212" y="15752"/>
                  <a:pt x="22268" y="15814"/>
                </a:cubicBezTo>
                <a:cubicBezTo>
                  <a:pt x="22287" y="15835"/>
                  <a:pt x="22306" y="15856"/>
                  <a:pt x="22325" y="15877"/>
                </a:cubicBezTo>
                <a:cubicBezTo>
                  <a:pt x="22333" y="15904"/>
                  <a:pt x="22340" y="15932"/>
                  <a:pt x="22347" y="15959"/>
                </a:cubicBezTo>
                <a:cubicBezTo>
                  <a:pt x="22380" y="16084"/>
                  <a:pt x="22414" y="16209"/>
                  <a:pt x="22451" y="16333"/>
                </a:cubicBezTo>
                <a:cubicBezTo>
                  <a:pt x="22388" y="16229"/>
                  <a:pt x="22329" y="16125"/>
                  <a:pt x="22274" y="16017"/>
                </a:cubicBezTo>
                <a:cubicBezTo>
                  <a:pt x="22191" y="15859"/>
                  <a:pt x="22111" y="15700"/>
                  <a:pt x="22034" y="15538"/>
                </a:cubicBezTo>
                <a:close/>
                <a:moveTo>
                  <a:pt x="30723" y="12761"/>
                </a:moveTo>
                <a:lnTo>
                  <a:pt x="30723" y="12761"/>
                </a:lnTo>
                <a:cubicBezTo>
                  <a:pt x="30720" y="12785"/>
                  <a:pt x="30718" y="12809"/>
                  <a:pt x="30714" y="12835"/>
                </a:cubicBezTo>
                <a:cubicBezTo>
                  <a:pt x="30704" y="12926"/>
                  <a:pt x="30693" y="13018"/>
                  <a:pt x="30683" y="13111"/>
                </a:cubicBezTo>
                <a:cubicBezTo>
                  <a:pt x="30659" y="13236"/>
                  <a:pt x="30633" y="13363"/>
                  <a:pt x="30609" y="13488"/>
                </a:cubicBezTo>
                <a:cubicBezTo>
                  <a:pt x="30595" y="13576"/>
                  <a:pt x="30576" y="13663"/>
                  <a:pt x="30549" y="13747"/>
                </a:cubicBezTo>
                <a:cubicBezTo>
                  <a:pt x="30525" y="13833"/>
                  <a:pt x="30502" y="13919"/>
                  <a:pt x="30479" y="14005"/>
                </a:cubicBezTo>
                <a:cubicBezTo>
                  <a:pt x="30456" y="14094"/>
                  <a:pt x="30430" y="14181"/>
                  <a:pt x="30400" y="14268"/>
                </a:cubicBezTo>
                <a:cubicBezTo>
                  <a:pt x="30345" y="14431"/>
                  <a:pt x="30283" y="14603"/>
                  <a:pt x="30213" y="14771"/>
                </a:cubicBezTo>
                <a:cubicBezTo>
                  <a:pt x="30167" y="14885"/>
                  <a:pt x="30117" y="14997"/>
                  <a:pt x="30066" y="15109"/>
                </a:cubicBezTo>
                <a:cubicBezTo>
                  <a:pt x="29972" y="15307"/>
                  <a:pt x="29872" y="15507"/>
                  <a:pt x="29760" y="15701"/>
                </a:cubicBezTo>
                <a:cubicBezTo>
                  <a:pt x="29727" y="15760"/>
                  <a:pt x="29692" y="15819"/>
                  <a:pt x="29656" y="15878"/>
                </a:cubicBezTo>
                <a:cubicBezTo>
                  <a:pt x="29643" y="15883"/>
                  <a:pt x="29628" y="15889"/>
                  <a:pt x="29613" y="15895"/>
                </a:cubicBezTo>
                <a:cubicBezTo>
                  <a:pt x="29404" y="15971"/>
                  <a:pt x="29193" y="16044"/>
                  <a:pt x="28980" y="16106"/>
                </a:cubicBezTo>
                <a:cubicBezTo>
                  <a:pt x="28842" y="16147"/>
                  <a:pt x="28705" y="16188"/>
                  <a:pt x="28567" y="16222"/>
                </a:cubicBezTo>
                <a:cubicBezTo>
                  <a:pt x="28474" y="16245"/>
                  <a:pt x="28382" y="16267"/>
                  <a:pt x="28288" y="16287"/>
                </a:cubicBezTo>
                <a:cubicBezTo>
                  <a:pt x="28205" y="16305"/>
                  <a:pt x="28111" y="16323"/>
                  <a:pt x="28018" y="16341"/>
                </a:cubicBezTo>
                <a:cubicBezTo>
                  <a:pt x="28010" y="16342"/>
                  <a:pt x="28002" y="16343"/>
                  <a:pt x="27995" y="16345"/>
                </a:cubicBezTo>
                <a:cubicBezTo>
                  <a:pt x="28003" y="16289"/>
                  <a:pt x="28012" y="16233"/>
                  <a:pt x="28021" y="16177"/>
                </a:cubicBezTo>
                <a:cubicBezTo>
                  <a:pt x="28028" y="16129"/>
                  <a:pt x="28036" y="16081"/>
                  <a:pt x="28043" y="16032"/>
                </a:cubicBezTo>
                <a:cubicBezTo>
                  <a:pt x="28055" y="15911"/>
                  <a:pt x="28066" y="15791"/>
                  <a:pt x="28077" y="15671"/>
                </a:cubicBezTo>
                <a:cubicBezTo>
                  <a:pt x="28084" y="15590"/>
                  <a:pt x="28092" y="15510"/>
                  <a:pt x="28099" y="15430"/>
                </a:cubicBezTo>
                <a:cubicBezTo>
                  <a:pt x="28102" y="15378"/>
                  <a:pt x="28104" y="15325"/>
                  <a:pt x="28106" y="15271"/>
                </a:cubicBezTo>
                <a:cubicBezTo>
                  <a:pt x="28109" y="15174"/>
                  <a:pt x="28112" y="15077"/>
                  <a:pt x="28117" y="14980"/>
                </a:cubicBezTo>
                <a:cubicBezTo>
                  <a:pt x="28118" y="14956"/>
                  <a:pt x="28118" y="14933"/>
                  <a:pt x="28119" y="14909"/>
                </a:cubicBezTo>
                <a:cubicBezTo>
                  <a:pt x="28169" y="14806"/>
                  <a:pt x="28220" y="14704"/>
                  <a:pt x="28274" y="14604"/>
                </a:cubicBezTo>
                <a:cubicBezTo>
                  <a:pt x="28383" y="14515"/>
                  <a:pt x="28490" y="14424"/>
                  <a:pt x="28594" y="14328"/>
                </a:cubicBezTo>
                <a:cubicBezTo>
                  <a:pt x="28755" y="14181"/>
                  <a:pt x="28914" y="14031"/>
                  <a:pt x="29064" y="13873"/>
                </a:cubicBezTo>
                <a:cubicBezTo>
                  <a:pt x="29184" y="13747"/>
                  <a:pt x="29302" y="13619"/>
                  <a:pt x="29414" y="13485"/>
                </a:cubicBezTo>
                <a:cubicBezTo>
                  <a:pt x="29421" y="13477"/>
                  <a:pt x="29429" y="13468"/>
                  <a:pt x="29437" y="13458"/>
                </a:cubicBezTo>
                <a:cubicBezTo>
                  <a:pt x="29544" y="13412"/>
                  <a:pt x="29651" y="13364"/>
                  <a:pt x="29755" y="13313"/>
                </a:cubicBezTo>
                <a:cubicBezTo>
                  <a:pt x="30088" y="13149"/>
                  <a:pt x="30414" y="12968"/>
                  <a:pt x="30723" y="12761"/>
                </a:cubicBezTo>
                <a:close/>
                <a:moveTo>
                  <a:pt x="20677" y="15206"/>
                </a:moveTo>
                <a:cubicBezTo>
                  <a:pt x="20691" y="15246"/>
                  <a:pt x="20705" y="15286"/>
                  <a:pt x="20718" y="15327"/>
                </a:cubicBezTo>
                <a:cubicBezTo>
                  <a:pt x="20763" y="15454"/>
                  <a:pt x="20810" y="15581"/>
                  <a:pt x="20860" y="15706"/>
                </a:cubicBezTo>
                <a:cubicBezTo>
                  <a:pt x="20894" y="15789"/>
                  <a:pt x="20929" y="15872"/>
                  <a:pt x="20964" y="15954"/>
                </a:cubicBezTo>
                <a:cubicBezTo>
                  <a:pt x="20984" y="15996"/>
                  <a:pt x="21004" y="16036"/>
                  <a:pt x="21022" y="16076"/>
                </a:cubicBezTo>
                <a:cubicBezTo>
                  <a:pt x="21063" y="16161"/>
                  <a:pt x="21104" y="16246"/>
                  <a:pt x="21149" y="16328"/>
                </a:cubicBezTo>
                <a:cubicBezTo>
                  <a:pt x="21156" y="16341"/>
                  <a:pt x="21162" y="16353"/>
                  <a:pt x="21169" y="16366"/>
                </a:cubicBezTo>
                <a:cubicBezTo>
                  <a:pt x="21080" y="16343"/>
                  <a:pt x="20992" y="16319"/>
                  <a:pt x="20904" y="16291"/>
                </a:cubicBezTo>
                <a:cubicBezTo>
                  <a:pt x="20785" y="16253"/>
                  <a:pt x="20666" y="16213"/>
                  <a:pt x="20550" y="16170"/>
                </a:cubicBezTo>
                <a:cubicBezTo>
                  <a:pt x="20431" y="16124"/>
                  <a:pt x="20311" y="16076"/>
                  <a:pt x="20196" y="16021"/>
                </a:cubicBezTo>
                <a:cubicBezTo>
                  <a:pt x="20124" y="15986"/>
                  <a:pt x="20052" y="15950"/>
                  <a:pt x="19982" y="15912"/>
                </a:cubicBezTo>
                <a:cubicBezTo>
                  <a:pt x="19953" y="15895"/>
                  <a:pt x="19924" y="15879"/>
                  <a:pt x="19895" y="15863"/>
                </a:cubicBezTo>
                <a:cubicBezTo>
                  <a:pt x="19942" y="15827"/>
                  <a:pt x="19991" y="15790"/>
                  <a:pt x="20038" y="15753"/>
                </a:cubicBezTo>
                <a:cubicBezTo>
                  <a:pt x="20176" y="15643"/>
                  <a:pt x="20312" y="15534"/>
                  <a:pt x="20442" y="15417"/>
                </a:cubicBezTo>
                <a:cubicBezTo>
                  <a:pt x="20521" y="15347"/>
                  <a:pt x="20599" y="15276"/>
                  <a:pt x="20677" y="15206"/>
                </a:cubicBezTo>
                <a:close/>
                <a:moveTo>
                  <a:pt x="25799" y="16117"/>
                </a:moveTo>
                <a:lnTo>
                  <a:pt x="25799" y="16117"/>
                </a:lnTo>
                <a:cubicBezTo>
                  <a:pt x="25741" y="16203"/>
                  <a:pt x="25682" y="16291"/>
                  <a:pt x="25619" y="16377"/>
                </a:cubicBezTo>
                <a:cubicBezTo>
                  <a:pt x="25608" y="16374"/>
                  <a:pt x="25596" y="16372"/>
                  <a:pt x="25585" y="16371"/>
                </a:cubicBezTo>
                <a:cubicBezTo>
                  <a:pt x="25490" y="16355"/>
                  <a:pt x="25394" y="16338"/>
                  <a:pt x="25299" y="16320"/>
                </a:cubicBezTo>
                <a:cubicBezTo>
                  <a:pt x="25296" y="16315"/>
                  <a:pt x="25295" y="16311"/>
                  <a:pt x="25293" y="16307"/>
                </a:cubicBezTo>
                <a:cubicBezTo>
                  <a:pt x="25326" y="16296"/>
                  <a:pt x="25358" y="16284"/>
                  <a:pt x="25392" y="16271"/>
                </a:cubicBezTo>
                <a:cubicBezTo>
                  <a:pt x="25528" y="16222"/>
                  <a:pt x="25664" y="16171"/>
                  <a:pt x="25799" y="16117"/>
                </a:cubicBezTo>
                <a:close/>
                <a:moveTo>
                  <a:pt x="39299" y="7225"/>
                </a:moveTo>
                <a:lnTo>
                  <a:pt x="39299" y="7225"/>
                </a:lnTo>
                <a:cubicBezTo>
                  <a:pt x="39338" y="7230"/>
                  <a:pt x="39377" y="7234"/>
                  <a:pt x="39415" y="7240"/>
                </a:cubicBezTo>
                <a:cubicBezTo>
                  <a:pt x="39496" y="7251"/>
                  <a:pt x="39576" y="7266"/>
                  <a:pt x="39656" y="7285"/>
                </a:cubicBezTo>
                <a:cubicBezTo>
                  <a:pt x="39727" y="7302"/>
                  <a:pt x="39805" y="7323"/>
                  <a:pt x="39882" y="7347"/>
                </a:cubicBezTo>
                <a:cubicBezTo>
                  <a:pt x="39921" y="7360"/>
                  <a:pt x="39961" y="7373"/>
                  <a:pt x="40000" y="7385"/>
                </a:cubicBezTo>
                <a:cubicBezTo>
                  <a:pt x="40069" y="7410"/>
                  <a:pt x="40145" y="7440"/>
                  <a:pt x="40222" y="7473"/>
                </a:cubicBezTo>
                <a:cubicBezTo>
                  <a:pt x="40297" y="7507"/>
                  <a:pt x="40369" y="7544"/>
                  <a:pt x="40441" y="7583"/>
                </a:cubicBezTo>
                <a:cubicBezTo>
                  <a:pt x="40501" y="7618"/>
                  <a:pt x="40568" y="7660"/>
                  <a:pt x="40633" y="7706"/>
                </a:cubicBezTo>
                <a:cubicBezTo>
                  <a:pt x="40690" y="7748"/>
                  <a:pt x="40754" y="7800"/>
                  <a:pt x="40814" y="7855"/>
                </a:cubicBezTo>
                <a:cubicBezTo>
                  <a:pt x="40875" y="7912"/>
                  <a:pt x="40935" y="7974"/>
                  <a:pt x="40992" y="8040"/>
                </a:cubicBezTo>
                <a:cubicBezTo>
                  <a:pt x="41000" y="8049"/>
                  <a:pt x="41014" y="8067"/>
                  <a:pt x="41028" y="8084"/>
                </a:cubicBezTo>
                <a:cubicBezTo>
                  <a:pt x="41051" y="8215"/>
                  <a:pt x="41071" y="8346"/>
                  <a:pt x="41085" y="8479"/>
                </a:cubicBezTo>
                <a:cubicBezTo>
                  <a:pt x="41097" y="8573"/>
                  <a:pt x="41107" y="8666"/>
                  <a:pt x="41115" y="8760"/>
                </a:cubicBezTo>
                <a:cubicBezTo>
                  <a:pt x="41123" y="8851"/>
                  <a:pt x="41130" y="8942"/>
                  <a:pt x="41135" y="9033"/>
                </a:cubicBezTo>
                <a:cubicBezTo>
                  <a:pt x="41144" y="9222"/>
                  <a:pt x="41151" y="9410"/>
                  <a:pt x="41149" y="9600"/>
                </a:cubicBezTo>
                <a:cubicBezTo>
                  <a:pt x="41148" y="9695"/>
                  <a:pt x="41145" y="9790"/>
                  <a:pt x="41142" y="9884"/>
                </a:cubicBezTo>
                <a:cubicBezTo>
                  <a:pt x="41138" y="9974"/>
                  <a:pt x="41134" y="10066"/>
                  <a:pt x="41128" y="10157"/>
                </a:cubicBezTo>
                <a:cubicBezTo>
                  <a:pt x="41111" y="10390"/>
                  <a:pt x="41090" y="10625"/>
                  <a:pt x="41056" y="10857"/>
                </a:cubicBezTo>
                <a:cubicBezTo>
                  <a:pt x="41044" y="10951"/>
                  <a:pt x="41029" y="11046"/>
                  <a:pt x="41014" y="11140"/>
                </a:cubicBezTo>
                <a:cubicBezTo>
                  <a:pt x="40998" y="11233"/>
                  <a:pt x="40980" y="11327"/>
                  <a:pt x="40962" y="11419"/>
                </a:cubicBezTo>
                <a:cubicBezTo>
                  <a:pt x="40917" y="11636"/>
                  <a:pt x="40867" y="11861"/>
                  <a:pt x="40807" y="12084"/>
                </a:cubicBezTo>
                <a:cubicBezTo>
                  <a:pt x="40753" y="12290"/>
                  <a:pt x="40693" y="12494"/>
                  <a:pt x="40627" y="12697"/>
                </a:cubicBezTo>
                <a:cubicBezTo>
                  <a:pt x="40596" y="12791"/>
                  <a:pt x="40563" y="12885"/>
                  <a:pt x="40530" y="12978"/>
                </a:cubicBezTo>
                <a:cubicBezTo>
                  <a:pt x="40447" y="13150"/>
                  <a:pt x="40361" y="13321"/>
                  <a:pt x="40268" y="13488"/>
                </a:cubicBezTo>
                <a:cubicBezTo>
                  <a:pt x="40161" y="13679"/>
                  <a:pt x="40051" y="13867"/>
                  <a:pt x="39936" y="14052"/>
                </a:cubicBezTo>
                <a:cubicBezTo>
                  <a:pt x="39779" y="14298"/>
                  <a:pt x="39609" y="14549"/>
                  <a:pt x="39428" y="14791"/>
                </a:cubicBezTo>
                <a:cubicBezTo>
                  <a:pt x="39275" y="14997"/>
                  <a:pt x="39116" y="15199"/>
                  <a:pt x="38952" y="15397"/>
                </a:cubicBezTo>
                <a:cubicBezTo>
                  <a:pt x="38785" y="15597"/>
                  <a:pt x="38614" y="15795"/>
                  <a:pt x="38433" y="15983"/>
                </a:cubicBezTo>
                <a:cubicBezTo>
                  <a:pt x="38299" y="16120"/>
                  <a:pt x="38164" y="16255"/>
                  <a:pt x="38025" y="16388"/>
                </a:cubicBezTo>
                <a:cubicBezTo>
                  <a:pt x="38126" y="16260"/>
                  <a:pt x="38225" y="16131"/>
                  <a:pt x="38321" y="15999"/>
                </a:cubicBezTo>
                <a:cubicBezTo>
                  <a:pt x="38449" y="15823"/>
                  <a:pt x="38575" y="15647"/>
                  <a:pt x="38691" y="15463"/>
                </a:cubicBezTo>
                <a:cubicBezTo>
                  <a:pt x="38806" y="15284"/>
                  <a:pt x="38917" y="15103"/>
                  <a:pt x="39017" y="14916"/>
                </a:cubicBezTo>
                <a:cubicBezTo>
                  <a:pt x="39098" y="14763"/>
                  <a:pt x="39178" y="14611"/>
                  <a:pt x="39247" y="14453"/>
                </a:cubicBezTo>
                <a:cubicBezTo>
                  <a:pt x="39331" y="14262"/>
                  <a:pt x="39412" y="14069"/>
                  <a:pt x="39481" y="13872"/>
                </a:cubicBezTo>
                <a:cubicBezTo>
                  <a:pt x="39525" y="13749"/>
                  <a:pt x="39568" y="13626"/>
                  <a:pt x="39605" y="13501"/>
                </a:cubicBezTo>
                <a:cubicBezTo>
                  <a:pt x="39644" y="13370"/>
                  <a:pt x="39685" y="13238"/>
                  <a:pt x="39718" y="13105"/>
                </a:cubicBezTo>
                <a:cubicBezTo>
                  <a:pt x="39741" y="13013"/>
                  <a:pt x="39762" y="12920"/>
                  <a:pt x="39782" y="12828"/>
                </a:cubicBezTo>
                <a:cubicBezTo>
                  <a:pt x="39791" y="12782"/>
                  <a:pt x="39800" y="12736"/>
                  <a:pt x="39809" y="12690"/>
                </a:cubicBezTo>
                <a:cubicBezTo>
                  <a:pt x="39828" y="12596"/>
                  <a:pt x="39844" y="12496"/>
                  <a:pt x="39855" y="12402"/>
                </a:cubicBezTo>
                <a:cubicBezTo>
                  <a:pt x="39867" y="12306"/>
                  <a:pt x="39879" y="12212"/>
                  <a:pt x="39884" y="12117"/>
                </a:cubicBezTo>
                <a:cubicBezTo>
                  <a:pt x="39892" y="11980"/>
                  <a:pt x="39900" y="11844"/>
                  <a:pt x="39899" y="11707"/>
                </a:cubicBezTo>
                <a:cubicBezTo>
                  <a:pt x="39898" y="11472"/>
                  <a:pt x="39890" y="11237"/>
                  <a:pt x="39865" y="11003"/>
                </a:cubicBezTo>
                <a:cubicBezTo>
                  <a:pt x="39834" y="10726"/>
                  <a:pt x="39794" y="10449"/>
                  <a:pt x="39730" y="10178"/>
                </a:cubicBezTo>
                <a:cubicBezTo>
                  <a:pt x="39686" y="9993"/>
                  <a:pt x="39640" y="9808"/>
                  <a:pt x="39581" y="9627"/>
                </a:cubicBezTo>
                <a:cubicBezTo>
                  <a:pt x="39581" y="9517"/>
                  <a:pt x="39578" y="9407"/>
                  <a:pt x="39574" y="9298"/>
                </a:cubicBezTo>
                <a:cubicBezTo>
                  <a:pt x="39563" y="9066"/>
                  <a:pt x="39549" y="8834"/>
                  <a:pt x="39524" y="8601"/>
                </a:cubicBezTo>
                <a:cubicBezTo>
                  <a:pt x="39488" y="8282"/>
                  <a:pt x="39443" y="7962"/>
                  <a:pt x="39383" y="7644"/>
                </a:cubicBezTo>
                <a:lnTo>
                  <a:pt x="39383" y="7645"/>
                </a:lnTo>
                <a:cubicBezTo>
                  <a:pt x="39357" y="7504"/>
                  <a:pt x="39329" y="7365"/>
                  <a:pt x="39299" y="7225"/>
                </a:cubicBezTo>
                <a:close/>
                <a:moveTo>
                  <a:pt x="27932" y="15316"/>
                </a:moveTo>
                <a:lnTo>
                  <a:pt x="27932" y="15316"/>
                </a:lnTo>
                <a:cubicBezTo>
                  <a:pt x="27931" y="15347"/>
                  <a:pt x="27930" y="15377"/>
                  <a:pt x="27928" y="15407"/>
                </a:cubicBezTo>
                <a:cubicBezTo>
                  <a:pt x="27916" y="15527"/>
                  <a:pt x="27905" y="15646"/>
                  <a:pt x="27892" y="15766"/>
                </a:cubicBezTo>
                <a:cubicBezTo>
                  <a:pt x="27884" y="15845"/>
                  <a:pt x="27876" y="15926"/>
                  <a:pt x="27869" y="16006"/>
                </a:cubicBezTo>
                <a:cubicBezTo>
                  <a:pt x="27849" y="16129"/>
                  <a:pt x="27831" y="16253"/>
                  <a:pt x="27812" y="16375"/>
                </a:cubicBezTo>
                <a:cubicBezTo>
                  <a:pt x="27787" y="16380"/>
                  <a:pt x="27761" y="16384"/>
                  <a:pt x="27736" y="16388"/>
                </a:cubicBezTo>
                <a:cubicBezTo>
                  <a:pt x="27673" y="16396"/>
                  <a:pt x="27609" y="16404"/>
                  <a:pt x="27545" y="16412"/>
                </a:cubicBezTo>
                <a:cubicBezTo>
                  <a:pt x="27577" y="16298"/>
                  <a:pt x="27610" y="16185"/>
                  <a:pt x="27645" y="16073"/>
                </a:cubicBezTo>
                <a:cubicBezTo>
                  <a:pt x="27700" y="15904"/>
                  <a:pt x="27756" y="15737"/>
                  <a:pt x="27824" y="15573"/>
                </a:cubicBezTo>
                <a:cubicBezTo>
                  <a:pt x="27860" y="15487"/>
                  <a:pt x="27895" y="15402"/>
                  <a:pt x="27932" y="15316"/>
                </a:cubicBezTo>
                <a:close/>
                <a:moveTo>
                  <a:pt x="18753" y="15194"/>
                </a:moveTo>
                <a:cubicBezTo>
                  <a:pt x="18766" y="15207"/>
                  <a:pt x="18777" y="15219"/>
                  <a:pt x="18789" y="15232"/>
                </a:cubicBezTo>
                <a:cubicBezTo>
                  <a:pt x="18848" y="15293"/>
                  <a:pt x="18908" y="15352"/>
                  <a:pt x="18969" y="15410"/>
                </a:cubicBezTo>
                <a:cubicBezTo>
                  <a:pt x="19030" y="15470"/>
                  <a:pt x="19098" y="15532"/>
                  <a:pt x="19165" y="15587"/>
                </a:cubicBezTo>
                <a:cubicBezTo>
                  <a:pt x="19229" y="15641"/>
                  <a:pt x="19293" y="15693"/>
                  <a:pt x="19359" y="15744"/>
                </a:cubicBezTo>
                <a:cubicBezTo>
                  <a:pt x="19393" y="15769"/>
                  <a:pt x="19426" y="15793"/>
                  <a:pt x="19460" y="15818"/>
                </a:cubicBezTo>
                <a:cubicBezTo>
                  <a:pt x="19493" y="15842"/>
                  <a:pt x="19527" y="15866"/>
                  <a:pt x="19561" y="15889"/>
                </a:cubicBezTo>
                <a:cubicBezTo>
                  <a:pt x="19478" y="15947"/>
                  <a:pt x="19395" y="16002"/>
                  <a:pt x="19310" y="16057"/>
                </a:cubicBezTo>
                <a:cubicBezTo>
                  <a:pt x="19237" y="16103"/>
                  <a:pt x="19164" y="16148"/>
                  <a:pt x="19089" y="16192"/>
                </a:cubicBezTo>
                <a:cubicBezTo>
                  <a:pt x="19015" y="16237"/>
                  <a:pt x="18941" y="16280"/>
                  <a:pt x="18865" y="16320"/>
                </a:cubicBezTo>
                <a:cubicBezTo>
                  <a:pt x="18800" y="16353"/>
                  <a:pt x="18728" y="16393"/>
                  <a:pt x="18654" y="16430"/>
                </a:cubicBezTo>
                <a:cubicBezTo>
                  <a:pt x="18589" y="16327"/>
                  <a:pt x="18525" y="16223"/>
                  <a:pt x="18468" y="16114"/>
                </a:cubicBezTo>
                <a:cubicBezTo>
                  <a:pt x="18408" y="16002"/>
                  <a:pt x="18350" y="15889"/>
                  <a:pt x="18295" y="15774"/>
                </a:cubicBezTo>
                <a:cubicBezTo>
                  <a:pt x="18416" y="15628"/>
                  <a:pt x="18535" y="15480"/>
                  <a:pt x="18650" y="15330"/>
                </a:cubicBezTo>
                <a:cubicBezTo>
                  <a:pt x="18685" y="15285"/>
                  <a:pt x="18719" y="15240"/>
                  <a:pt x="18753" y="15194"/>
                </a:cubicBezTo>
                <a:close/>
                <a:moveTo>
                  <a:pt x="27954" y="14856"/>
                </a:moveTo>
                <a:cubicBezTo>
                  <a:pt x="27954" y="14866"/>
                  <a:pt x="27953" y="14878"/>
                  <a:pt x="27953" y="14888"/>
                </a:cubicBezTo>
                <a:cubicBezTo>
                  <a:pt x="27876" y="15052"/>
                  <a:pt x="27801" y="15217"/>
                  <a:pt x="27734" y="15385"/>
                </a:cubicBezTo>
                <a:cubicBezTo>
                  <a:pt x="27648" y="15597"/>
                  <a:pt x="27564" y="15810"/>
                  <a:pt x="27495" y="16027"/>
                </a:cubicBezTo>
                <a:cubicBezTo>
                  <a:pt x="27454" y="16155"/>
                  <a:pt x="27413" y="16282"/>
                  <a:pt x="27379" y="16412"/>
                </a:cubicBezTo>
                <a:cubicBezTo>
                  <a:pt x="27378" y="16418"/>
                  <a:pt x="27376" y="16424"/>
                  <a:pt x="27375" y="16430"/>
                </a:cubicBezTo>
                <a:cubicBezTo>
                  <a:pt x="27306" y="16435"/>
                  <a:pt x="27239" y="16441"/>
                  <a:pt x="27171" y="16446"/>
                </a:cubicBezTo>
                <a:cubicBezTo>
                  <a:pt x="27140" y="16447"/>
                  <a:pt x="27097" y="16449"/>
                  <a:pt x="27055" y="16450"/>
                </a:cubicBezTo>
                <a:cubicBezTo>
                  <a:pt x="27096" y="16374"/>
                  <a:pt x="27137" y="16298"/>
                  <a:pt x="27177" y="16222"/>
                </a:cubicBezTo>
                <a:cubicBezTo>
                  <a:pt x="27283" y="16019"/>
                  <a:pt x="27386" y="15815"/>
                  <a:pt x="27485" y="15609"/>
                </a:cubicBezTo>
                <a:cubicBezTo>
                  <a:pt x="27563" y="15447"/>
                  <a:pt x="27636" y="15284"/>
                  <a:pt x="27707" y="15120"/>
                </a:cubicBezTo>
                <a:cubicBezTo>
                  <a:pt x="27726" y="15080"/>
                  <a:pt x="27743" y="15039"/>
                  <a:pt x="27760" y="14999"/>
                </a:cubicBezTo>
                <a:cubicBezTo>
                  <a:pt x="27826" y="14953"/>
                  <a:pt x="27891" y="14905"/>
                  <a:pt x="27954" y="14856"/>
                </a:cubicBezTo>
                <a:close/>
                <a:moveTo>
                  <a:pt x="27502" y="15181"/>
                </a:moveTo>
                <a:lnTo>
                  <a:pt x="27502" y="15181"/>
                </a:lnTo>
                <a:cubicBezTo>
                  <a:pt x="27468" y="15253"/>
                  <a:pt x="27435" y="15326"/>
                  <a:pt x="27401" y="15398"/>
                </a:cubicBezTo>
                <a:cubicBezTo>
                  <a:pt x="27303" y="15604"/>
                  <a:pt x="27203" y="15808"/>
                  <a:pt x="27095" y="16009"/>
                </a:cubicBezTo>
                <a:cubicBezTo>
                  <a:pt x="27015" y="16159"/>
                  <a:pt x="26935" y="16310"/>
                  <a:pt x="26851" y="16457"/>
                </a:cubicBezTo>
                <a:cubicBezTo>
                  <a:pt x="26816" y="16458"/>
                  <a:pt x="26781" y="16458"/>
                  <a:pt x="26746" y="16458"/>
                </a:cubicBezTo>
                <a:cubicBezTo>
                  <a:pt x="26710" y="16458"/>
                  <a:pt x="26675" y="16458"/>
                  <a:pt x="26639" y="16457"/>
                </a:cubicBezTo>
                <a:cubicBezTo>
                  <a:pt x="26507" y="16454"/>
                  <a:pt x="26375" y="16449"/>
                  <a:pt x="26243" y="16441"/>
                </a:cubicBezTo>
                <a:cubicBezTo>
                  <a:pt x="26093" y="16431"/>
                  <a:pt x="25943" y="16418"/>
                  <a:pt x="25793" y="16400"/>
                </a:cubicBezTo>
                <a:cubicBezTo>
                  <a:pt x="25888" y="16267"/>
                  <a:pt x="25982" y="16133"/>
                  <a:pt x="26073" y="15998"/>
                </a:cubicBezTo>
                <a:cubicBezTo>
                  <a:pt x="26267" y="15908"/>
                  <a:pt x="26460" y="15813"/>
                  <a:pt x="26646" y="15708"/>
                </a:cubicBezTo>
                <a:cubicBezTo>
                  <a:pt x="26922" y="15552"/>
                  <a:pt x="27194" y="15390"/>
                  <a:pt x="27455" y="15211"/>
                </a:cubicBezTo>
                <a:cubicBezTo>
                  <a:pt x="27470" y="15202"/>
                  <a:pt x="27485" y="15192"/>
                  <a:pt x="27502" y="15181"/>
                </a:cubicBezTo>
                <a:close/>
                <a:moveTo>
                  <a:pt x="45114" y="10118"/>
                </a:moveTo>
                <a:lnTo>
                  <a:pt x="45114" y="10118"/>
                </a:lnTo>
                <a:cubicBezTo>
                  <a:pt x="45103" y="10276"/>
                  <a:pt x="45089" y="10434"/>
                  <a:pt x="45067" y="10592"/>
                </a:cubicBezTo>
                <a:cubicBezTo>
                  <a:pt x="45055" y="10686"/>
                  <a:pt x="45042" y="10779"/>
                  <a:pt x="45025" y="10873"/>
                </a:cubicBezTo>
                <a:cubicBezTo>
                  <a:pt x="45010" y="10966"/>
                  <a:pt x="44993" y="11060"/>
                  <a:pt x="44975" y="11152"/>
                </a:cubicBezTo>
                <a:cubicBezTo>
                  <a:pt x="44928" y="11375"/>
                  <a:pt x="44878" y="11605"/>
                  <a:pt x="44814" y="11832"/>
                </a:cubicBezTo>
                <a:cubicBezTo>
                  <a:pt x="44764" y="12008"/>
                  <a:pt x="44712" y="12182"/>
                  <a:pt x="44657" y="12357"/>
                </a:cubicBezTo>
                <a:cubicBezTo>
                  <a:pt x="44585" y="12567"/>
                  <a:pt x="44510" y="12777"/>
                  <a:pt x="44425" y="12983"/>
                </a:cubicBezTo>
                <a:cubicBezTo>
                  <a:pt x="44357" y="13144"/>
                  <a:pt x="44288" y="13306"/>
                  <a:pt x="44214" y="13465"/>
                </a:cubicBezTo>
                <a:cubicBezTo>
                  <a:pt x="44098" y="13708"/>
                  <a:pt x="43978" y="13948"/>
                  <a:pt x="43846" y="14182"/>
                </a:cubicBezTo>
                <a:cubicBezTo>
                  <a:pt x="43741" y="14372"/>
                  <a:pt x="43630" y="14558"/>
                  <a:pt x="43516" y="14741"/>
                </a:cubicBezTo>
                <a:cubicBezTo>
                  <a:pt x="43515" y="14743"/>
                  <a:pt x="43515" y="14744"/>
                  <a:pt x="43514" y="14745"/>
                </a:cubicBezTo>
                <a:cubicBezTo>
                  <a:pt x="43378" y="14959"/>
                  <a:pt x="43236" y="15172"/>
                  <a:pt x="43084" y="15380"/>
                </a:cubicBezTo>
                <a:cubicBezTo>
                  <a:pt x="42932" y="15588"/>
                  <a:pt x="42774" y="15791"/>
                  <a:pt x="42611" y="15991"/>
                </a:cubicBezTo>
                <a:cubicBezTo>
                  <a:pt x="42473" y="16155"/>
                  <a:pt x="42332" y="16319"/>
                  <a:pt x="42188" y="16478"/>
                </a:cubicBezTo>
                <a:cubicBezTo>
                  <a:pt x="42336" y="16190"/>
                  <a:pt x="42470" y="15896"/>
                  <a:pt x="42585" y="15594"/>
                </a:cubicBezTo>
                <a:cubicBezTo>
                  <a:pt x="42648" y="15429"/>
                  <a:pt x="42709" y="15263"/>
                  <a:pt x="42764" y="15097"/>
                </a:cubicBezTo>
                <a:cubicBezTo>
                  <a:pt x="42781" y="15051"/>
                  <a:pt x="42796" y="15006"/>
                  <a:pt x="42811" y="14960"/>
                </a:cubicBezTo>
                <a:cubicBezTo>
                  <a:pt x="42823" y="14917"/>
                  <a:pt x="42835" y="14874"/>
                  <a:pt x="42848" y="14831"/>
                </a:cubicBezTo>
                <a:cubicBezTo>
                  <a:pt x="42884" y="14702"/>
                  <a:pt x="42921" y="14574"/>
                  <a:pt x="42957" y="14445"/>
                </a:cubicBezTo>
                <a:cubicBezTo>
                  <a:pt x="42983" y="14359"/>
                  <a:pt x="43007" y="14273"/>
                  <a:pt x="43031" y="14187"/>
                </a:cubicBezTo>
                <a:cubicBezTo>
                  <a:pt x="43043" y="14144"/>
                  <a:pt x="43055" y="14102"/>
                  <a:pt x="43068" y="14058"/>
                </a:cubicBezTo>
                <a:cubicBezTo>
                  <a:pt x="43130" y="13812"/>
                  <a:pt x="43193" y="13565"/>
                  <a:pt x="43257" y="13319"/>
                </a:cubicBezTo>
                <a:cubicBezTo>
                  <a:pt x="43322" y="13069"/>
                  <a:pt x="43396" y="12822"/>
                  <a:pt x="43473" y="12576"/>
                </a:cubicBezTo>
                <a:cubicBezTo>
                  <a:pt x="43528" y="12416"/>
                  <a:pt x="43584" y="12255"/>
                  <a:pt x="43648" y="12097"/>
                </a:cubicBezTo>
                <a:cubicBezTo>
                  <a:pt x="43696" y="11978"/>
                  <a:pt x="43746" y="11860"/>
                  <a:pt x="43799" y="11742"/>
                </a:cubicBezTo>
                <a:cubicBezTo>
                  <a:pt x="43852" y="11632"/>
                  <a:pt x="43906" y="11520"/>
                  <a:pt x="43966" y="11412"/>
                </a:cubicBezTo>
                <a:cubicBezTo>
                  <a:pt x="44005" y="11339"/>
                  <a:pt x="44045" y="11268"/>
                  <a:pt x="44088" y="11197"/>
                </a:cubicBezTo>
                <a:cubicBezTo>
                  <a:pt x="44110" y="11163"/>
                  <a:pt x="44130" y="11128"/>
                  <a:pt x="44152" y="11092"/>
                </a:cubicBezTo>
                <a:cubicBezTo>
                  <a:pt x="44191" y="11033"/>
                  <a:pt x="44237" y="10965"/>
                  <a:pt x="44285" y="10899"/>
                </a:cubicBezTo>
                <a:cubicBezTo>
                  <a:pt x="44309" y="10867"/>
                  <a:pt x="44335" y="10835"/>
                  <a:pt x="44359" y="10802"/>
                </a:cubicBezTo>
                <a:cubicBezTo>
                  <a:pt x="44405" y="10747"/>
                  <a:pt x="44457" y="10687"/>
                  <a:pt x="44510" y="10628"/>
                </a:cubicBezTo>
                <a:cubicBezTo>
                  <a:pt x="44566" y="10568"/>
                  <a:pt x="44622" y="10509"/>
                  <a:pt x="44681" y="10454"/>
                </a:cubicBezTo>
                <a:cubicBezTo>
                  <a:pt x="44733" y="10404"/>
                  <a:pt x="44793" y="10351"/>
                  <a:pt x="44856" y="10301"/>
                </a:cubicBezTo>
                <a:cubicBezTo>
                  <a:pt x="44888" y="10277"/>
                  <a:pt x="44919" y="10253"/>
                  <a:pt x="44952" y="10227"/>
                </a:cubicBezTo>
                <a:cubicBezTo>
                  <a:pt x="44998" y="10193"/>
                  <a:pt x="45055" y="10155"/>
                  <a:pt x="45114" y="10118"/>
                </a:cubicBezTo>
                <a:close/>
                <a:moveTo>
                  <a:pt x="21356" y="14549"/>
                </a:moveTo>
                <a:cubicBezTo>
                  <a:pt x="21382" y="14857"/>
                  <a:pt x="21416" y="15165"/>
                  <a:pt x="21472" y="15469"/>
                </a:cubicBezTo>
                <a:cubicBezTo>
                  <a:pt x="21513" y="15689"/>
                  <a:pt x="21558" y="15909"/>
                  <a:pt x="21611" y="16126"/>
                </a:cubicBezTo>
                <a:cubicBezTo>
                  <a:pt x="21641" y="16245"/>
                  <a:pt x="21670" y="16364"/>
                  <a:pt x="21705" y="16482"/>
                </a:cubicBezTo>
                <a:cubicBezTo>
                  <a:pt x="21640" y="16471"/>
                  <a:pt x="21576" y="16460"/>
                  <a:pt x="21513" y="16446"/>
                </a:cubicBezTo>
                <a:cubicBezTo>
                  <a:pt x="21478" y="16439"/>
                  <a:pt x="21444" y="16431"/>
                  <a:pt x="21409" y="16424"/>
                </a:cubicBezTo>
                <a:cubicBezTo>
                  <a:pt x="21354" y="16320"/>
                  <a:pt x="21302" y="16215"/>
                  <a:pt x="21251" y="16110"/>
                </a:cubicBezTo>
                <a:cubicBezTo>
                  <a:pt x="21157" y="15909"/>
                  <a:pt x="21066" y="15707"/>
                  <a:pt x="20985" y="15501"/>
                </a:cubicBezTo>
                <a:cubicBezTo>
                  <a:pt x="20936" y="15377"/>
                  <a:pt x="20887" y="15252"/>
                  <a:pt x="20843" y="15125"/>
                </a:cubicBezTo>
                <a:cubicBezTo>
                  <a:pt x="20837" y="15106"/>
                  <a:pt x="20830" y="15088"/>
                  <a:pt x="20825" y="15069"/>
                </a:cubicBezTo>
                <a:cubicBezTo>
                  <a:pt x="20964" y="14938"/>
                  <a:pt x="21102" y="14804"/>
                  <a:pt x="21237" y="14669"/>
                </a:cubicBezTo>
                <a:cubicBezTo>
                  <a:pt x="21276" y="14628"/>
                  <a:pt x="21317" y="14589"/>
                  <a:pt x="21356" y="14549"/>
                </a:cubicBezTo>
                <a:close/>
                <a:moveTo>
                  <a:pt x="22273" y="14961"/>
                </a:moveTo>
                <a:lnTo>
                  <a:pt x="22273" y="14961"/>
                </a:lnTo>
                <a:cubicBezTo>
                  <a:pt x="22283" y="14970"/>
                  <a:pt x="22292" y="14979"/>
                  <a:pt x="22302" y="14989"/>
                </a:cubicBezTo>
                <a:cubicBezTo>
                  <a:pt x="22366" y="15050"/>
                  <a:pt x="22434" y="15112"/>
                  <a:pt x="22503" y="15169"/>
                </a:cubicBezTo>
                <a:cubicBezTo>
                  <a:pt x="22600" y="15248"/>
                  <a:pt x="22697" y="15329"/>
                  <a:pt x="22799" y="15402"/>
                </a:cubicBezTo>
                <a:cubicBezTo>
                  <a:pt x="22976" y="15529"/>
                  <a:pt x="23155" y="15651"/>
                  <a:pt x="23344" y="15760"/>
                </a:cubicBezTo>
                <a:cubicBezTo>
                  <a:pt x="23571" y="15889"/>
                  <a:pt x="23801" y="16016"/>
                  <a:pt x="24041" y="16120"/>
                </a:cubicBezTo>
                <a:cubicBezTo>
                  <a:pt x="24103" y="16147"/>
                  <a:pt x="24165" y="16173"/>
                  <a:pt x="24229" y="16199"/>
                </a:cubicBezTo>
                <a:cubicBezTo>
                  <a:pt x="24231" y="16203"/>
                  <a:pt x="24234" y="16207"/>
                  <a:pt x="24236" y="16211"/>
                </a:cubicBezTo>
                <a:cubicBezTo>
                  <a:pt x="24264" y="16263"/>
                  <a:pt x="24294" y="16314"/>
                  <a:pt x="24322" y="16366"/>
                </a:cubicBezTo>
                <a:cubicBezTo>
                  <a:pt x="24135" y="16404"/>
                  <a:pt x="23947" y="16438"/>
                  <a:pt x="23757" y="16464"/>
                </a:cubicBezTo>
                <a:cubicBezTo>
                  <a:pt x="23630" y="16482"/>
                  <a:pt x="23501" y="16499"/>
                  <a:pt x="23373" y="16512"/>
                </a:cubicBezTo>
                <a:cubicBezTo>
                  <a:pt x="23318" y="16479"/>
                  <a:pt x="23264" y="16446"/>
                  <a:pt x="23210" y="16411"/>
                </a:cubicBezTo>
                <a:cubicBezTo>
                  <a:pt x="23140" y="16366"/>
                  <a:pt x="23071" y="16319"/>
                  <a:pt x="23003" y="16270"/>
                </a:cubicBezTo>
                <a:cubicBezTo>
                  <a:pt x="22938" y="16224"/>
                  <a:pt x="22876" y="16174"/>
                  <a:pt x="22814" y="16124"/>
                </a:cubicBezTo>
                <a:cubicBezTo>
                  <a:pt x="22751" y="16071"/>
                  <a:pt x="22691" y="16015"/>
                  <a:pt x="22631" y="15959"/>
                </a:cubicBezTo>
                <a:cubicBezTo>
                  <a:pt x="22581" y="15911"/>
                  <a:pt x="22526" y="15855"/>
                  <a:pt x="22471" y="15797"/>
                </a:cubicBezTo>
                <a:cubicBezTo>
                  <a:pt x="22459" y="15748"/>
                  <a:pt x="22447" y="15701"/>
                  <a:pt x="22436" y="15653"/>
                </a:cubicBezTo>
                <a:cubicBezTo>
                  <a:pt x="22392" y="15475"/>
                  <a:pt x="22348" y="15297"/>
                  <a:pt x="22307" y="15119"/>
                </a:cubicBezTo>
                <a:cubicBezTo>
                  <a:pt x="22296" y="15066"/>
                  <a:pt x="22284" y="15014"/>
                  <a:pt x="22273" y="14961"/>
                </a:cubicBezTo>
                <a:close/>
                <a:moveTo>
                  <a:pt x="21527" y="14766"/>
                </a:moveTo>
                <a:cubicBezTo>
                  <a:pt x="21536" y="14790"/>
                  <a:pt x="21544" y="14814"/>
                  <a:pt x="21554" y="14838"/>
                </a:cubicBezTo>
                <a:cubicBezTo>
                  <a:pt x="21737" y="15314"/>
                  <a:pt x="21948" y="15781"/>
                  <a:pt x="22206" y="16222"/>
                </a:cubicBezTo>
                <a:cubicBezTo>
                  <a:pt x="22269" y="16332"/>
                  <a:pt x="22335" y="16439"/>
                  <a:pt x="22402" y="16546"/>
                </a:cubicBezTo>
                <a:cubicBezTo>
                  <a:pt x="22322" y="16543"/>
                  <a:pt x="22242" y="16539"/>
                  <a:pt x="22162" y="16534"/>
                </a:cubicBezTo>
                <a:cubicBezTo>
                  <a:pt x="22070" y="16527"/>
                  <a:pt x="21977" y="16519"/>
                  <a:pt x="21886" y="16507"/>
                </a:cubicBezTo>
                <a:cubicBezTo>
                  <a:pt x="21843" y="16366"/>
                  <a:pt x="21803" y="16224"/>
                  <a:pt x="21767" y="16081"/>
                </a:cubicBezTo>
                <a:cubicBezTo>
                  <a:pt x="21724" y="15911"/>
                  <a:pt x="21685" y="15741"/>
                  <a:pt x="21649" y="15571"/>
                </a:cubicBezTo>
                <a:cubicBezTo>
                  <a:pt x="21608" y="15350"/>
                  <a:pt x="21568" y="15128"/>
                  <a:pt x="21542" y="14904"/>
                </a:cubicBezTo>
                <a:cubicBezTo>
                  <a:pt x="21537" y="14858"/>
                  <a:pt x="21531" y="14812"/>
                  <a:pt x="21527" y="14766"/>
                </a:cubicBezTo>
                <a:close/>
                <a:moveTo>
                  <a:pt x="22553" y="16110"/>
                </a:moveTo>
                <a:lnTo>
                  <a:pt x="22553" y="16110"/>
                </a:lnTo>
                <a:cubicBezTo>
                  <a:pt x="22578" y="16132"/>
                  <a:pt x="22602" y="16155"/>
                  <a:pt x="22625" y="16176"/>
                </a:cubicBezTo>
                <a:cubicBezTo>
                  <a:pt x="22686" y="16230"/>
                  <a:pt x="22749" y="16283"/>
                  <a:pt x="22813" y="16334"/>
                </a:cubicBezTo>
                <a:cubicBezTo>
                  <a:pt x="22846" y="16358"/>
                  <a:pt x="22878" y="16382"/>
                  <a:pt x="22910" y="16408"/>
                </a:cubicBezTo>
                <a:cubicBezTo>
                  <a:pt x="22968" y="16450"/>
                  <a:pt x="23030" y="16494"/>
                  <a:pt x="23093" y="16535"/>
                </a:cubicBezTo>
                <a:cubicBezTo>
                  <a:pt x="22956" y="16543"/>
                  <a:pt x="22820" y="16551"/>
                  <a:pt x="22685" y="16552"/>
                </a:cubicBezTo>
                <a:cubicBezTo>
                  <a:pt x="22645" y="16425"/>
                  <a:pt x="22605" y="16298"/>
                  <a:pt x="22571" y="16170"/>
                </a:cubicBezTo>
                <a:lnTo>
                  <a:pt x="22553" y="16110"/>
                </a:lnTo>
                <a:close/>
                <a:moveTo>
                  <a:pt x="25416" y="16538"/>
                </a:moveTo>
                <a:lnTo>
                  <a:pt x="25416" y="16538"/>
                </a:lnTo>
                <a:cubicBezTo>
                  <a:pt x="25440" y="16542"/>
                  <a:pt x="25465" y="16545"/>
                  <a:pt x="25489" y="16550"/>
                </a:cubicBezTo>
                <a:cubicBezTo>
                  <a:pt x="25476" y="16566"/>
                  <a:pt x="25465" y="16582"/>
                  <a:pt x="25452" y="16599"/>
                </a:cubicBezTo>
                <a:cubicBezTo>
                  <a:pt x="25439" y="16579"/>
                  <a:pt x="25428" y="16558"/>
                  <a:pt x="25416" y="16538"/>
                </a:cubicBezTo>
                <a:close/>
                <a:moveTo>
                  <a:pt x="18186" y="15903"/>
                </a:moveTo>
                <a:cubicBezTo>
                  <a:pt x="18196" y="15924"/>
                  <a:pt x="18207" y="15946"/>
                  <a:pt x="18218" y="15967"/>
                </a:cubicBezTo>
                <a:cubicBezTo>
                  <a:pt x="18312" y="16147"/>
                  <a:pt x="18410" y="16325"/>
                  <a:pt x="18519" y="16498"/>
                </a:cubicBezTo>
                <a:cubicBezTo>
                  <a:pt x="18445" y="16534"/>
                  <a:pt x="18371" y="16567"/>
                  <a:pt x="18297" y="16599"/>
                </a:cubicBezTo>
                <a:cubicBezTo>
                  <a:pt x="18143" y="16664"/>
                  <a:pt x="17990" y="16728"/>
                  <a:pt x="17835" y="16788"/>
                </a:cubicBezTo>
                <a:cubicBezTo>
                  <a:pt x="17803" y="16736"/>
                  <a:pt x="17771" y="16684"/>
                  <a:pt x="17741" y="16631"/>
                </a:cubicBezTo>
                <a:cubicBezTo>
                  <a:pt x="17714" y="16584"/>
                  <a:pt x="17687" y="16535"/>
                  <a:pt x="17662" y="16486"/>
                </a:cubicBezTo>
                <a:lnTo>
                  <a:pt x="17662" y="16486"/>
                </a:lnTo>
                <a:cubicBezTo>
                  <a:pt x="17840" y="16294"/>
                  <a:pt x="18016" y="16103"/>
                  <a:pt x="18186" y="15903"/>
                </a:cubicBezTo>
                <a:close/>
                <a:moveTo>
                  <a:pt x="13038" y="4030"/>
                </a:moveTo>
                <a:cubicBezTo>
                  <a:pt x="13030" y="4038"/>
                  <a:pt x="13021" y="4046"/>
                  <a:pt x="13011" y="4053"/>
                </a:cubicBezTo>
                <a:cubicBezTo>
                  <a:pt x="12913" y="4138"/>
                  <a:pt x="12816" y="4225"/>
                  <a:pt x="12720" y="4314"/>
                </a:cubicBezTo>
                <a:cubicBezTo>
                  <a:pt x="12656" y="4374"/>
                  <a:pt x="12590" y="4438"/>
                  <a:pt x="12528" y="4503"/>
                </a:cubicBezTo>
                <a:cubicBezTo>
                  <a:pt x="12439" y="4597"/>
                  <a:pt x="12349" y="4689"/>
                  <a:pt x="12264" y="4787"/>
                </a:cubicBezTo>
                <a:cubicBezTo>
                  <a:pt x="12127" y="4949"/>
                  <a:pt x="11991" y="5113"/>
                  <a:pt x="11873" y="5292"/>
                </a:cubicBezTo>
                <a:cubicBezTo>
                  <a:pt x="11760" y="5464"/>
                  <a:pt x="11650" y="5639"/>
                  <a:pt x="11555" y="5823"/>
                </a:cubicBezTo>
                <a:cubicBezTo>
                  <a:pt x="11434" y="6059"/>
                  <a:pt x="11322" y="6299"/>
                  <a:pt x="11233" y="6550"/>
                </a:cubicBezTo>
                <a:cubicBezTo>
                  <a:pt x="11157" y="6769"/>
                  <a:pt x="11085" y="6988"/>
                  <a:pt x="11032" y="7213"/>
                </a:cubicBezTo>
                <a:cubicBezTo>
                  <a:pt x="10980" y="7436"/>
                  <a:pt x="10934" y="7661"/>
                  <a:pt x="10910" y="7890"/>
                </a:cubicBezTo>
                <a:cubicBezTo>
                  <a:pt x="10884" y="8122"/>
                  <a:pt x="10866" y="8354"/>
                  <a:pt x="10864" y="8588"/>
                </a:cubicBezTo>
                <a:cubicBezTo>
                  <a:pt x="10861" y="8770"/>
                  <a:pt x="10861" y="8954"/>
                  <a:pt x="10872" y="9136"/>
                </a:cubicBezTo>
                <a:cubicBezTo>
                  <a:pt x="10876" y="9225"/>
                  <a:pt x="10881" y="9330"/>
                  <a:pt x="10889" y="9418"/>
                </a:cubicBezTo>
                <a:cubicBezTo>
                  <a:pt x="10911" y="9644"/>
                  <a:pt x="10939" y="9869"/>
                  <a:pt x="10981" y="10092"/>
                </a:cubicBezTo>
                <a:cubicBezTo>
                  <a:pt x="11007" y="10225"/>
                  <a:pt x="11034" y="10358"/>
                  <a:pt x="11066" y="10489"/>
                </a:cubicBezTo>
                <a:cubicBezTo>
                  <a:pt x="11096" y="10621"/>
                  <a:pt x="11127" y="10753"/>
                  <a:pt x="11164" y="10883"/>
                </a:cubicBezTo>
                <a:cubicBezTo>
                  <a:pt x="11213" y="11061"/>
                  <a:pt x="11267" y="11237"/>
                  <a:pt x="11325" y="11412"/>
                </a:cubicBezTo>
                <a:cubicBezTo>
                  <a:pt x="11321" y="11432"/>
                  <a:pt x="11317" y="11453"/>
                  <a:pt x="11314" y="11473"/>
                </a:cubicBezTo>
                <a:cubicBezTo>
                  <a:pt x="11265" y="11730"/>
                  <a:pt x="11219" y="11987"/>
                  <a:pt x="11186" y="12247"/>
                </a:cubicBezTo>
                <a:cubicBezTo>
                  <a:pt x="11151" y="12509"/>
                  <a:pt x="11121" y="12771"/>
                  <a:pt x="11103" y="13035"/>
                </a:cubicBezTo>
                <a:cubicBezTo>
                  <a:pt x="11082" y="13323"/>
                  <a:pt x="11064" y="13612"/>
                  <a:pt x="11073" y="13902"/>
                </a:cubicBezTo>
                <a:cubicBezTo>
                  <a:pt x="11078" y="14140"/>
                  <a:pt x="11089" y="14380"/>
                  <a:pt x="11114" y="14618"/>
                </a:cubicBezTo>
                <a:cubicBezTo>
                  <a:pt x="11142" y="14882"/>
                  <a:pt x="11175" y="15147"/>
                  <a:pt x="11224" y="15409"/>
                </a:cubicBezTo>
                <a:cubicBezTo>
                  <a:pt x="11264" y="15626"/>
                  <a:pt x="11307" y="15842"/>
                  <a:pt x="11361" y="16056"/>
                </a:cubicBezTo>
                <a:cubicBezTo>
                  <a:pt x="11426" y="16310"/>
                  <a:pt x="11495" y="16560"/>
                  <a:pt x="11576" y="16808"/>
                </a:cubicBezTo>
                <a:cubicBezTo>
                  <a:pt x="11484" y="16773"/>
                  <a:pt x="11392" y="16735"/>
                  <a:pt x="11302" y="16693"/>
                </a:cubicBezTo>
                <a:cubicBezTo>
                  <a:pt x="11181" y="16639"/>
                  <a:pt x="11059" y="16584"/>
                  <a:pt x="10941" y="16524"/>
                </a:cubicBezTo>
                <a:cubicBezTo>
                  <a:pt x="10862" y="16485"/>
                  <a:pt x="10785" y="16446"/>
                  <a:pt x="10706" y="16405"/>
                </a:cubicBezTo>
                <a:lnTo>
                  <a:pt x="10704" y="16404"/>
                </a:lnTo>
                <a:lnTo>
                  <a:pt x="10703" y="16404"/>
                </a:lnTo>
                <a:cubicBezTo>
                  <a:pt x="10591" y="16344"/>
                  <a:pt x="10477" y="16283"/>
                  <a:pt x="10368" y="16215"/>
                </a:cubicBezTo>
                <a:cubicBezTo>
                  <a:pt x="10293" y="16170"/>
                  <a:pt x="10219" y="16123"/>
                  <a:pt x="10146" y="16074"/>
                </a:cubicBezTo>
                <a:cubicBezTo>
                  <a:pt x="10112" y="16050"/>
                  <a:pt x="10076" y="16027"/>
                  <a:pt x="10041" y="16002"/>
                </a:cubicBezTo>
                <a:cubicBezTo>
                  <a:pt x="9939" y="15927"/>
                  <a:pt x="9837" y="15853"/>
                  <a:pt x="9741" y="15770"/>
                </a:cubicBezTo>
                <a:cubicBezTo>
                  <a:pt x="9644" y="15688"/>
                  <a:pt x="9549" y="15603"/>
                  <a:pt x="9456" y="15516"/>
                </a:cubicBezTo>
                <a:cubicBezTo>
                  <a:pt x="9360" y="15424"/>
                  <a:pt x="9265" y="15331"/>
                  <a:pt x="9176" y="15233"/>
                </a:cubicBezTo>
                <a:cubicBezTo>
                  <a:pt x="9086" y="15134"/>
                  <a:pt x="8999" y="15034"/>
                  <a:pt x="8913" y="14931"/>
                </a:cubicBezTo>
                <a:cubicBezTo>
                  <a:pt x="8837" y="14836"/>
                  <a:pt x="8754" y="14732"/>
                  <a:pt x="8677" y="14622"/>
                </a:cubicBezTo>
                <a:cubicBezTo>
                  <a:pt x="8627" y="14552"/>
                  <a:pt x="8577" y="14479"/>
                  <a:pt x="8530" y="14405"/>
                </a:cubicBezTo>
                <a:cubicBezTo>
                  <a:pt x="8462" y="14299"/>
                  <a:pt x="8395" y="14192"/>
                  <a:pt x="8335" y="14081"/>
                </a:cubicBezTo>
                <a:cubicBezTo>
                  <a:pt x="8292" y="14003"/>
                  <a:pt x="8250" y="13925"/>
                  <a:pt x="8211" y="13846"/>
                </a:cubicBezTo>
                <a:cubicBezTo>
                  <a:pt x="8192" y="13807"/>
                  <a:pt x="8174" y="13769"/>
                  <a:pt x="8156" y="13730"/>
                </a:cubicBezTo>
                <a:cubicBezTo>
                  <a:pt x="8100" y="13609"/>
                  <a:pt x="8044" y="13487"/>
                  <a:pt x="7997" y="13361"/>
                </a:cubicBezTo>
                <a:cubicBezTo>
                  <a:pt x="7966" y="13278"/>
                  <a:pt x="7935" y="13194"/>
                  <a:pt x="7907" y="13110"/>
                </a:cubicBezTo>
                <a:cubicBezTo>
                  <a:pt x="7866" y="12982"/>
                  <a:pt x="7824" y="12853"/>
                  <a:pt x="7791" y="12722"/>
                </a:cubicBezTo>
                <a:cubicBezTo>
                  <a:pt x="7758" y="12590"/>
                  <a:pt x="7727" y="12460"/>
                  <a:pt x="7699" y="12327"/>
                </a:cubicBezTo>
                <a:cubicBezTo>
                  <a:pt x="7676" y="12197"/>
                  <a:pt x="7652" y="12068"/>
                  <a:pt x="7637" y="11939"/>
                </a:cubicBezTo>
                <a:cubicBezTo>
                  <a:pt x="7627" y="11852"/>
                  <a:pt x="7617" y="11766"/>
                  <a:pt x="7612" y="11679"/>
                </a:cubicBezTo>
                <a:cubicBezTo>
                  <a:pt x="7604" y="11544"/>
                  <a:pt x="7597" y="11408"/>
                  <a:pt x="7599" y="11272"/>
                </a:cubicBezTo>
                <a:cubicBezTo>
                  <a:pt x="7600" y="11179"/>
                  <a:pt x="7604" y="11087"/>
                  <a:pt x="7609" y="10994"/>
                </a:cubicBezTo>
                <a:cubicBezTo>
                  <a:pt x="7621" y="10820"/>
                  <a:pt x="7636" y="10634"/>
                  <a:pt x="7662" y="10449"/>
                </a:cubicBezTo>
                <a:cubicBezTo>
                  <a:pt x="7675" y="10356"/>
                  <a:pt x="7689" y="10263"/>
                  <a:pt x="7704" y="10171"/>
                </a:cubicBezTo>
                <a:cubicBezTo>
                  <a:pt x="7720" y="10078"/>
                  <a:pt x="7736" y="9986"/>
                  <a:pt x="7754" y="9894"/>
                </a:cubicBezTo>
                <a:cubicBezTo>
                  <a:pt x="7796" y="9680"/>
                  <a:pt x="7841" y="9454"/>
                  <a:pt x="7900" y="9232"/>
                </a:cubicBezTo>
                <a:cubicBezTo>
                  <a:pt x="7922" y="9144"/>
                  <a:pt x="7945" y="9058"/>
                  <a:pt x="7971" y="8972"/>
                </a:cubicBezTo>
                <a:cubicBezTo>
                  <a:pt x="7995" y="8887"/>
                  <a:pt x="8020" y="8802"/>
                  <a:pt x="8047" y="8719"/>
                </a:cubicBezTo>
                <a:lnTo>
                  <a:pt x="8048" y="8717"/>
                </a:lnTo>
                <a:cubicBezTo>
                  <a:pt x="8048" y="8716"/>
                  <a:pt x="8049" y="8713"/>
                  <a:pt x="8049" y="8712"/>
                </a:cubicBezTo>
                <a:cubicBezTo>
                  <a:pt x="8059" y="8686"/>
                  <a:pt x="8069" y="8656"/>
                  <a:pt x="8079" y="8624"/>
                </a:cubicBezTo>
                <a:cubicBezTo>
                  <a:pt x="8082" y="8619"/>
                  <a:pt x="8085" y="8612"/>
                  <a:pt x="8087" y="8606"/>
                </a:cubicBezTo>
                <a:cubicBezTo>
                  <a:pt x="8158" y="8459"/>
                  <a:pt x="8228" y="8312"/>
                  <a:pt x="8302" y="8166"/>
                </a:cubicBezTo>
                <a:cubicBezTo>
                  <a:pt x="8356" y="8057"/>
                  <a:pt x="8412" y="7948"/>
                  <a:pt x="8470" y="7840"/>
                </a:cubicBezTo>
                <a:cubicBezTo>
                  <a:pt x="8529" y="7733"/>
                  <a:pt x="8586" y="7626"/>
                  <a:pt x="8649" y="7519"/>
                </a:cubicBezTo>
                <a:cubicBezTo>
                  <a:pt x="8709" y="7415"/>
                  <a:pt x="8771" y="7313"/>
                  <a:pt x="8835" y="7210"/>
                </a:cubicBezTo>
                <a:cubicBezTo>
                  <a:pt x="8972" y="6999"/>
                  <a:pt x="9113" y="6787"/>
                  <a:pt x="9265" y="6584"/>
                </a:cubicBezTo>
                <a:cubicBezTo>
                  <a:pt x="9391" y="6417"/>
                  <a:pt x="9520" y="6253"/>
                  <a:pt x="9654" y="6091"/>
                </a:cubicBezTo>
                <a:cubicBezTo>
                  <a:pt x="9696" y="6041"/>
                  <a:pt x="9738" y="5992"/>
                  <a:pt x="9780" y="5942"/>
                </a:cubicBezTo>
                <a:cubicBezTo>
                  <a:pt x="9897" y="5835"/>
                  <a:pt x="10014" y="5728"/>
                  <a:pt x="10137" y="5628"/>
                </a:cubicBezTo>
                <a:cubicBezTo>
                  <a:pt x="10266" y="5522"/>
                  <a:pt x="10398" y="5419"/>
                  <a:pt x="10533" y="5321"/>
                </a:cubicBezTo>
                <a:cubicBezTo>
                  <a:pt x="10702" y="5201"/>
                  <a:pt x="10873" y="5084"/>
                  <a:pt x="11051" y="4975"/>
                </a:cubicBezTo>
                <a:cubicBezTo>
                  <a:pt x="11158" y="4910"/>
                  <a:pt x="11264" y="4844"/>
                  <a:pt x="11375" y="4783"/>
                </a:cubicBezTo>
                <a:cubicBezTo>
                  <a:pt x="11448" y="4741"/>
                  <a:pt x="11521" y="4701"/>
                  <a:pt x="11594" y="4661"/>
                </a:cubicBezTo>
                <a:cubicBezTo>
                  <a:pt x="11816" y="4545"/>
                  <a:pt x="12053" y="4427"/>
                  <a:pt x="12294" y="4323"/>
                </a:cubicBezTo>
                <a:cubicBezTo>
                  <a:pt x="12422" y="4267"/>
                  <a:pt x="12552" y="4212"/>
                  <a:pt x="12682" y="4162"/>
                </a:cubicBezTo>
                <a:cubicBezTo>
                  <a:pt x="12767" y="4129"/>
                  <a:pt x="12851" y="4097"/>
                  <a:pt x="12935" y="4067"/>
                </a:cubicBezTo>
                <a:cubicBezTo>
                  <a:pt x="12970" y="4054"/>
                  <a:pt x="13004" y="4042"/>
                  <a:pt x="13038" y="4030"/>
                </a:cubicBezTo>
                <a:close/>
                <a:moveTo>
                  <a:pt x="16857" y="14658"/>
                </a:moveTo>
                <a:cubicBezTo>
                  <a:pt x="16873" y="14733"/>
                  <a:pt x="16889" y="14810"/>
                  <a:pt x="16908" y="14883"/>
                </a:cubicBezTo>
                <a:cubicBezTo>
                  <a:pt x="16940" y="15010"/>
                  <a:pt x="16972" y="15137"/>
                  <a:pt x="17010" y="15262"/>
                </a:cubicBezTo>
                <a:cubicBezTo>
                  <a:pt x="17075" y="15474"/>
                  <a:pt x="17142" y="15684"/>
                  <a:pt x="17222" y="15890"/>
                </a:cubicBezTo>
                <a:cubicBezTo>
                  <a:pt x="17293" y="16077"/>
                  <a:pt x="17370" y="16265"/>
                  <a:pt x="17457" y="16445"/>
                </a:cubicBezTo>
                <a:cubicBezTo>
                  <a:pt x="17454" y="16449"/>
                  <a:pt x="17449" y="16453"/>
                  <a:pt x="17446" y="16456"/>
                </a:cubicBezTo>
                <a:cubicBezTo>
                  <a:pt x="17320" y="16588"/>
                  <a:pt x="17193" y="16720"/>
                  <a:pt x="17061" y="16847"/>
                </a:cubicBezTo>
                <a:cubicBezTo>
                  <a:pt x="17045" y="16863"/>
                  <a:pt x="17028" y="16880"/>
                  <a:pt x="17012" y="16896"/>
                </a:cubicBezTo>
                <a:cubicBezTo>
                  <a:pt x="16973" y="16843"/>
                  <a:pt x="16936" y="16790"/>
                  <a:pt x="16901" y="16737"/>
                </a:cubicBezTo>
                <a:cubicBezTo>
                  <a:pt x="16851" y="16664"/>
                  <a:pt x="16804" y="16590"/>
                  <a:pt x="16756" y="16516"/>
                </a:cubicBezTo>
                <a:cubicBezTo>
                  <a:pt x="16694" y="16414"/>
                  <a:pt x="16625" y="16302"/>
                  <a:pt x="16565" y="16185"/>
                </a:cubicBezTo>
                <a:cubicBezTo>
                  <a:pt x="16525" y="16109"/>
                  <a:pt x="16486" y="16032"/>
                  <a:pt x="16449" y="15955"/>
                </a:cubicBezTo>
                <a:cubicBezTo>
                  <a:pt x="16395" y="15836"/>
                  <a:pt x="16339" y="15716"/>
                  <a:pt x="16293" y="15594"/>
                </a:cubicBezTo>
                <a:cubicBezTo>
                  <a:pt x="16260" y="15509"/>
                  <a:pt x="16229" y="15425"/>
                  <a:pt x="16201" y="15338"/>
                </a:cubicBezTo>
                <a:cubicBezTo>
                  <a:pt x="16187" y="15296"/>
                  <a:pt x="16170" y="15243"/>
                  <a:pt x="16154" y="15189"/>
                </a:cubicBezTo>
                <a:cubicBezTo>
                  <a:pt x="16215" y="15147"/>
                  <a:pt x="16274" y="15105"/>
                  <a:pt x="16334" y="15061"/>
                </a:cubicBezTo>
                <a:cubicBezTo>
                  <a:pt x="16510" y="14931"/>
                  <a:pt x="16687" y="14798"/>
                  <a:pt x="16857" y="14658"/>
                </a:cubicBezTo>
                <a:close/>
                <a:moveTo>
                  <a:pt x="29505" y="16127"/>
                </a:moveTo>
                <a:lnTo>
                  <a:pt x="29505" y="16127"/>
                </a:lnTo>
                <a:cubicBezTo>
                  <a:pt x="29496" y="16140"/>
                  <a:pt x="29488" y="16154"/>
                  <a:pt x="29480" y="16168"/>
                </a:cubicBezTo>
                <a:cubicBezTo>
                  <a:pt x="29415" y="16266"/>
                  <a:pt x="29350" y="16365"/>
                  <a:pt x="29283" y="16461"/>
                </a:cubicBezTo>
                <a:cubicBezTo>
                  <a:pt x="29159" y="16526"/>
                  <a:pt x="29033" y="16588"/>
                  <a:pt x="28905" y="16644"/>
                </a:cubicBezTo>
                <a:cubicBezTo>
                  <a:pt x="28831" y="16677"/>
                  <a:pt x="28757" y="16709"/>
                  <a:pt x="28682" y="16740"/>
                </a:cubicBezTo>
                <a:cubicBezTo>
                  <a:pt x="28607" y="16770"/>
                  <a:pt x="28532" y="16800"/>
                  <a:pt x="28455" y="16828"/>
                </a:cubicBezTo>
                <a:cubicBezTo>
                  <a:pt x="28345" y="16869"/>
                  <a:pt x="28234" y="16909"/>
                  <a:pt x="28121" y="16941"/>
                </a:cubicBezTo>
                <a:cubicBezTo>
                  <a:pt x="28043" y="16964"/>
                  <a:pt x="27966" y="16986"/>
                  <a:pt x="27887" y="17006"/>
                </a:cubicBezTo>
                <a:cubicBezTo>
                  <a:pt x="27878" y="17008"/>
                  <a:pt x="27870" y="17011"/>
                  <a:pt x="27861" y="17013"/>
                </a:cubicBezTo>
                <a:cubicBezTo>
                  <a:pt x="27883" y="16929"/>
                  <a:pt x="27903" y="16845"/>
                  <a:pt x="27922" y="16760"/>
                </a:cubicBezTo>
                <a:cubicBezTo>
                  <a:pt x="27932" y="16711"/>
                  <a:pt x="27943" y="16663"/>
                  <a:pt x="27952" y="16613"/>
                </a:cubicBezTo>
                <a:cubicBezTo>
                  <a:pt x="27958" y="16580"/>
                  <a:pt x="27964" y="16546"/>
                  <a:pt x="27968" y="16513"/>
                </a:cubicBezTo>
                <a:cubicBezTo>
                  <a:pt x="28089" y="16493"/>
                  <a:pt x="28209" y="16470"/>
                  <a:pt x="28330" y="16444"/>
                </a:cubicBezTo>
                <a:cubicBezTo>
                  <a:pt x="28608" y="16382"/>
                  <a:pt x="28886" y="16317"/>
                  <a:pt x="29160" y="16235"/>
                </a:cubicBezTo>
                <a:cubicBezTo>
                  <a:pt x="29275" y="16200"/>
                  <a:pt x="29390" y="16164"/>
                  <a:pt x="29505" y="16127"/>
                </a:cubicBezTo>
                <a:close/>
                <a:moveTo>
                  <a:pt x="11432" y="11717"/>
                </a:moveTo>
                <a:cubicBezTo>
                  <a:pt x="11473" y="11834"/>
                  <a:pt x="11518" y="11950"/>
                  <a:pt x="11566" y="12065"/>
                </a:cubicBezTo>
                <a:cubicBezTo>
                  <a:pt x="11621" y="12195"/>
                  <a:pt x="11679" y="12324"/>
                  <a:pt x="11739" y="12454"/>
                </a:cubicBezTo>
                <a:cubicBezTo>
                  <a:pt x="11775" y="12531"/>
                  <a:pt x="11819" y="12611"/>
                  <a:pt x="11860" y="12686"/>
                </a:cubicBezTo>
                <a:cubicBezTo>
                  <a:pt x="11920" y="12793"/>
                  <a:pt x="11980" y="12902"/>
                  <a:pt x="12046" y="13007"/>
                </a:cubicBezTo>
                <a:cubicBezTo>
                  <a:pt x="12160" y="13188"/>
                  <a:pt x="12278" y="13367"/>
                  <a:pt x="12410" y="13537"/>
                </a:cubicBezTo>
                <a:cubicBezTo>
                  <a:pt x="12466" y="13611"/>
                  <a:pt x="12522" y="13685"/>
                  <a:pt x="12582" y="13755"/>
                </a:cubicBezTo>
                <a:cubicBezTo>
                  <a:pt x="12638" y="13825"/>
                  <a:pt x="12696" y="13891"/>
                  <a:pt x="12756" y="13957"/>
                </a:cubicBezTo>
                <a:cubicBezTo>
                  <a:pt x="12786" y="13991"/>
                  <a:pt x="12816" y="14024"/>
                  <a:pt x="12845" y="14057"/>
                </a:cubicBezTo>
                <a:cubicBezTo>
                  <a:pt x="12939" y="14155"/>
                  <a:pt x="13033" y="14254"/>
                  <a:pt x="13137" y="14342"/>
                </a:cubicBezTo>
                <a:cubicBezTo>
                  <a:pt x="13207" y="14400"/>
                  <a:pt x="13274" y="14457"/>
                  <a:pt x="13347" y="14509"/>
                </a:cubicBezTo>
                <a:cubicBezTo>
                  <a:pt x="13442" y="14577"/>
                  <a:pt x="13537" y="14646"/>
                  <a:pt x="13638" y="14703"/>
                </a:cubicBezTo>
                <a:cubicBezTo>
                  <a:pt x="13702" y="14739"/>
                  <a:pt x="13790" y="14792"/>
                  <a:pt x="13858" y="14821"/>
                </a:cubicBezTo>
                <a:cubicBezTo>
                  <a:pt x="13932" y="14853"/>
                  <a:pt x="14007" y="14890"/>
                  <a:pt x="14084" y="14912"/>
                </a:cubicBezTo>
                <a:cubicBezTo>
                  <a:pt x="14152" y="14933"/>
                  <a:pt x="14242" y="14962"/>
                  <a:pt x="14314" y="14970"/>
                </a:cubicBezTo>
                <a:cubicBezTo>
                  <a:pt x="14353" y="14977"/>
                  <a:pt x="14393" y="14982"/>
                  <a:pt x="14432" y="14984"/>
                </a:cubicBezTo>
                <a:cubicBezTo>
                  <a:pt x="14468" y="14984"/>
                  <a:pt x="14502" y="14985"/>
                  <a:pt x="14538" y="14985"/>
                </a:cubicBezTo>
                <a:cubicBezTo>
                  <a:pt x="14540" y="14985"/>
                  <a:pt x="14543" y="14985"/>
                  <a:pt x="14545" y="14985"/>
                </a:cubicBezTo>
                <a:cubicBezTo>
                  <a:pt x="14619" y="14985"/>
                  <a:pt x="14696" y="14968"/>
                  <a:pt x="14769" y="14956"/>
                </a:cubicBezTo>
                <a:cubicBezTo>
                  <a:pt x="14811" y="14948"/>
                  <a:pt x="14851" y="14938"/>
                  <a:pt x="14891" y="14926"/>
                </a:cubicBezTo>
                <a:cubicBezTo>
                  <a:pt x="14932" y="14915"/>
                  <a:pt x="14971" y="14902"/>
                  <a:pt x="15010" y="14887"/>
                </a:cubicBezTo>
                <a:cubicBezTo>
                  <a:pt x="15084" y="14858"/>
                  <a:pt x="15158" y="14830"/>
                  <a:pt x="15226" y="14791"/>
                </a:cubicBezTo>
                <a:cubicBezTo>
                  <a:pt x="15290" y="14754"/>
                  <a:pt x="15361" y="14715"/>
                  <a:pt x="15418" y="14666"/>
                </a:cubicBezTo>
                <a:cubicBezTo>
                  <a:pt x="15479" y="14612"/>
                  <a:pt x="15535" y="14567"/>
                  <a:pt x="15589" y="14504"/>
                </a:cubicBezTo>
                <a:cubicBezTo>
                  <a:pt x="15644" y="14439"/>
                  <a:pt x="15693" y="14385"/>
                  <a:pt x="15744" y="14315"/>
                </a:cubicBezTo>
                <a:cubicBezTo>
                  <a:pt x="15754" y="14301"/>
                  <a:pt x="15764" y="14286"/>
                  <a:pt x="15776" y="14271"/>
                </a:cubicBezTo>
                <a:cubicBezTo>
                  <a:pt x="15785" y="14329"/>
                  <a:pt x="15796" y="14387"/>
                  <a:pt x="15808" y="14445"/>
                </a:cubicBezTo>
                <a:cubicBezTo>
                  <a:pt x="15845" y="14628"/>
                  <a:pt x="15883" y="14812"/>
                  <a:pt x="15934" y="14993"/>
                </a:cubicBezTo>
                <a:cubicBezTo>
                  <a:pt x="15943" y="15031"/>
                  <a:pt x="15955" y="15069"/>
                  <a:pt x="15965" y="15107"/>
                </a:cubicBezTo>
                <a:cubicBezTo>
                  <a:pt x="15798" y="15223"/>
                  <a:pt x="15629" y="15336"/>
                  <a:pt x="15455" y="15441"/>
                </a:cubicBezTo>
                <a:cubicBezTo>
                  <a:pt x="15336" y="15514"/>
                  <a:pt x="15217" y="15586"/>
                  <a:pt x="15096" y="15655"/>
                </a:cubicBezTo>
                <a:cubicBezTo>
                  <a:pt x="14976" y="15722"/>
                  <a:pt x="14854" y="15789"/>
                  <a:pt x="14733" y="15855"/>
                </a:cubicBezTo>
                <a:cubicBezTo>
                  <a:pt x="14322" y="16069"/>
                  <a:pt x="13904" y="16270"/>
                  <a:pt x="13480" y="16461"/>
                </a:cubicBezTo>
                <a:cubicBezTo>
                  <a:pt x="13277" y="16553"/>
                  <a:pt x="13073" y="16646"/>
                  <a:pt x="12867" y="16735"/>
                </a:cubicBezTo>
                <a:cubicBezTo>
                  <a:pt x="12743" y="16788"/>
                  <a:pt x="12621" y="16841"/>
                  <a:pt x="12496" y="16890"/>
                </a:cubicBezTo>
                <a:cubicBezTo>
                  <a:pt x="12413" y="16923"/>
                  <a:pt x="12330" y="16955"/>
                  <a:pt x="12247" y="16986"/>
                </a:cubicBezTo>
                <a:cubicBezTo>
                  <a:pt x="12224" y="16994"/>
                  <a:pt x="12191" y="17006"/>
                  <a:pt x="12159" y="17017"/>
                </a:cubicBezTo>
                <a:cubicBezTo>
                  <a:pt x="12075" y="16992"/>
                  <a:pt x="11991" y="16964"/>
                  <a:pt x="11907" y="16935"/>
                </a:cubicBezTo>
                <a:cubicBezTo>
                  <a:pt x="11868" y="16920"/>
                  <a:pt x="11829" y="16905"/>
                  <a:pt x="11790" y="16892"/>
                </a:cubicBezTo>
                <a:cubicBezTo>
                  <a:pt x="11775" y="16847"/>
                  <a:pt x="11760" y="16802"/>
                  <a:pt x="11745" y="16757"/>
                </a:cubicBezTo>
                <a:cubicBezTo>
                  <a:pt x="11666" y="16508"/>
                  <a:pt x="11590" y="16260"/>
                  <a:pt x="11529" y="16007"/>
                </a:cubicBezTo>
                <a:cubicBezTo>
                  <a:pt x="11478" y="15797"/>
                  <a:pt x="11432" y="15586"/>
                  <a:pt x="11390" y="15373"/>
                </a:cubicBezTo>
                <a:cubicBezTo>
                  <a:pt x="11361" y="15216"/>
                  <a:pt x="11330" y="15045"/>
                  <a:pt x="11309" y="14874"/>
                </a:cubicBezTo>
                <a:cubicBezTo>
                  <a:pt x="11298" y="14781"/>
                  <a:pt x="11287" y="14687"/>
                  <a:pt x="11278" y="14594"/>
                </a:cubicBezTo>
                <a:cubicBezTo>
                  <a:pt x="11269" y="14500"/>
                  <a:pt x="11262" y="14408"/>
                  <a:pt x="11256" y="14314"/>
                </a:cubicBezTo>
                <a:cubicBezTo>
                  <a:pt x="11246" y="14129"/>
                  <a:pt x="11236" y="13945"/>
                  <a:pt x="11239" y="13759"/>
                </a:cubicBezTo>
                <a:cubicBezTo>
                  <a:pt x="11239" y="13664"/>
                  <a:pt x="11241" y="13569"/>
                  <a:pt x="11245" y="13475"/>
                </a:cubicBezTo>
                <a:cubicBezTo>
                  <a:pt x="11249" y="13381"/>
                  <a:pt x="11254" y="13288"/>
                  <a:pt x="11260" y="13194"/>
                </a:cubicBezTo>
                <a:cubicBezTo>
                  <a:pt x="11282" y="12886"/>
                  <a:pt x="11307" y="12577"/>
                  <a:pt x="11349" y="12271"/>
                </a:cubicBezTo>
                <a:cubicBezTo>
                  <a:pt x="11372" y="12099"/>
                  <a:pt x="11395" y="11928"/>
                  <a:pt x="11425" y="11757"/>
                </a:cubicBezTo>
                <a:cubicBezTo>
                  <a:pt x="11427" y="11745"/>
                  <a:pt x="11429" y="11731"/>
                  <a:pt x="11432" y="11717"/>
                </a:cubicBezTo>
                <a:close/>
                <a:moveTo>
                  <a:pt x="17543" y="16611"/>
                </a:moveTo>
                <a:cubicBezTo>
                  <a:pt x="17585" y="16691"/>
                  <a:pt x="17631" y="16770"/>
                  <a:pt x="17677" y="16849"/>
                </a:cubicBezTo>
                <a:cubicBezTo>
                  <a:pt x="17674" y="16849"/>
                  <a:pt x="17674" y="16849"/>
                  <a:pt x="17672" y="16850"/>
                </a:cubicBezTo>
                <a:cubicBezTo>
                  <a:pt x="17488" y="16916"/>
                  <a:pt x="17304" y="16983"/>
                  <a:pt x="17115" y="17041"/>
                </a:cubicBezTo>
                <a:cubicBezTo>
                  <a:pt x="17260" y="16900"/>
                  <a:pt x="17403" y="16758"/>
                  <a:pt x="17543" y="16611"/>
                </a:cubicBezTo>
                <a:close/>
                <a:moveTo>
                  <a:pt x="7546" y="15596"/>
                </a:moveTo>
                <a:lnTo>
                  <a:pt x="7546" y="15596"/>
                </a:lnTo>
                <a:cubicBezTo>
                  <a:pt x="7676" y="15732"/>
                  <a:pt x="7806" y="15868"/>
                  <a:pt x="7938" y="16001"/>
                </a:cubicBezTo>
                <a:lnTo>
                  <a:pt x="8330" y="16395"/>
                </a:lnTo>
                <a:cubicBezTo>
                  <a:pt x="8396" y="16460"/>
                  <a:pt x="8460" y="16526"/>
                  <a:pt x="8526" y="16591"/>
                </a:cubicBezTo>
                <a:cubicBezTo>
                  <a:pt x="8559" y="16624"/>
                  <a:pt x="8592" y="16657"/>
                  <a:pt x="8624" y="16690"/>
                </a:cubicBezTo>
                <a:cubicBezTo>
                  <a:pt x="8751" y="16810"/>
                  <a:pt x="8878" y="16930"/>
                  <a:pt x="9009" y="17046"/>
                </a:cubicBezTo>
                <a:cubicBezTo>
                  <a:pt x="8977" y="17033"/>
                  <a:pt x="8945" y="17019"/>
                  <a:pt x="8914" y="17002"/>
                </a:cubicBezTo>
                <a:cubicBezTo>
                  <a:pt x="8833" y="16966"/>
                  <a:pt x="8755" y="16925"/>
                  <a:pt x="8676" y="16882"/>
                </a:cubicBezTo>
                <a:cubicBezTo>
                  <a:pt x="8608" y="16845"/>
                  <a:pt x="8532" y="16800"/>
                  <a:pt x="8457" y="16753"/>
                </a:cubicBezTo>
                <a:cubicBezTo>
                  <a:pt x="8385" y="16709"/>
                  <a:pt x="8314" y="16662"/>
                  <a:pt x="8246" y="16613"/>
                </a:cubicBezTo>
                <a:cubicBezTo>
                  <a:pt x="8244" y="16612"/>
                  <a:pt x="8242" y="16611"/>
                  <a:pt x="8239" y="16609"/>
                </a:cubicBezTo>
                <a:cubicBezTo>
                  <a:pt x="8172" y="16561"/>
                  <a:pt x="8107" y="16512"/>
                  <a:pt x="8042" y="16460"/>
                </a:cubicBezTo>
                <a:cubicBezTo>
                  <a:pt x="7982" y="16410"/>
                  <a:pt x="7923" y="16358"/>
                  <a:pt x="7866" y="16304"/>
                </a:cubicBezTo>
                <a:cubicBezTo>
                  <a:pt x="7813" y="16200"/>
                  <a:pt x="7761" y="16096"/>
                  <a:pt x="7711" y="15990"/>
                </a:cubicBezTo>
                <a:cubicBezTo>
                  <a:pt x="7658" y="15872"/>
                  <a:pt x="7606" y="15754"/>
                  <a:pt x="7560" y="15633"/>
                </a:cubicBezTo>
                <a:cubicBezTo>
                  <a:pt x="7555" y="15620"/>
                  <a:pt x="7550" y="15607"/>
                  <a:pt x="7546" y="15596"/>
                </a:cubicBezTo>
                <a:close/>
                <a:moveTo>
                  <a:pt x="24426" y="16545"/>
                </a:moveTo>
                <a:cubicBezTo>
                  <a:pt x="24478" y="16632"/>
                  <a:pt x="24533" y="16718"/>
                  <a:pt x="24588" y="16804"/>
                </a:cubicBezTo>
                <a:cubicBezTo>
                  <a:pt x="24649" y="16895"/>
                  <a:pt x="24709" y="16986"/>
                  <a:pt x="24773" y="17076"/>
                </a:cubicBezTo>
                <a:cubicBezTo>
                  <a:pt x="24760" y="17073"/>
                  <a:pt x="24749" y="17071"/>
                  <a:pt x="24737" y="17068"/>
                </a:cubicBezTo>
                <a:cubicBezTo>
                  <a:pt x="24654" y="17049"/>
                  <a:pt x="24572" y="17027"/>
                  <a:pt x="24490" y="17001"/>
                </a:cubicBezTo>
                <a:cubicBezTo>
                  <a:pt x="24408" y="16977"/>
                  <a:pt x="24327" y="16949"/>
                  <a:pt x="24246" y="16920"/>
                </a:cubicBezTo>
                <a:cubicBezTo>
                  <a:pt x="24126" y="16875"/>
                  <a:pt x="24007" y="16830"/>
                  <a:pt x="23892" y="16776"/>
                </a:cubicBezTo>
                <a:cubicBezTo>
                  <a:pt x="23813" y="16740"/>
                  <a:pt x="23737" y="16705"/>
                  <a:pt x="23661" y="16666"/>
                </a:cubicBezTo>
                <a:cubicBezTo>
                  <a:pt x="23701" y="16663"/>
                  <a:pt x="23740" y="16658"/>
                  <a:pt x="23781" y="16653"/>
                </a:cubicBezTo>
                <a:cubicBezTo>
                  <a:pt x="23997" y="16624"/>
                  <a:pt x="24213" y="16589"/>
                  <a:pt x="24426" y="16545"/>
                </a:cubicBezTo>
                <a:close/>
                <a:moveTo>
                  <a:pt x="27787" y="16543"/>
                </a:moveTo>
                <a:lnTo>
                  <a:pt x="27787" y="16543"/>
                </a:lnTo>
                <a:cubicBezTo>
                  <a:pt x="27783" y="16558"/>
                  <a:pt x="27781" y="16573"/>
                  <a:pt x="27780" y="16588"/>
                </a:cubicBezTo>
                <a:cubicBezTo>
                  <a:pt x="27753" y="16720"/>
                  <a:pt x="27728" y="16851"/>
                  <a:pt x="27694" y="16982"/>
                </a:cubicBezTo>
                <a:cubicBezTo>
                  <a:pt x="27689" y="17006"/>
                  <a:pt x="27683" y="17030"/>
                  <a:pt x="27676" y="17053"/>
                </a:cubicBezTo>
                <a:cubicBezTo>
                  <a:pt x="27584" y="17073"/>
                  <a:pt x="27491" y="17090"/>
                  <a:pt x="27398" y="17105"/>
                </a:cubicBezTo>
                <a:cubicBezTo>
                  <a:pt x="27405" y="17065"/>
                  <a:pt x="27412" y="17024"/>
                  <a:pt x="27418" y="16984"/>
                </a:cubicBezTo>
                <a:cubicBezTo>
                  <a:pt x="27444" y="16850"/>
                  <a:pt x="27470" y="16715"/>
                  <a:pt x="27502" y="16583"/>
                </a:cubicBezTo>
                <a:cubicBezTo>
                  <a:pt x="27540" y="16579"/>
                  <a:pt x="27578" y="16573"/>
                  <a:pt x="27615" y="16567"/>
                </a:cubicBezTo>
                <a:cubicBezTo>
                  <a:pt x="27673" y="16559"/>
                  <a:pt x="27729" y="16551"/>
                  <a:pt x="27787" y="16543"/>
                </a:cubicBezTo>
                <a:close/>
                <a:moveTo>
                  <a:pt x="11852" y="17075"/>
                </a:moveTo>
                <a:lnTo>
                  <a:pt x="11852" y="17075"/>
                </a:lnTo>
                <a:cubicBezTo>
                  <a:pt x="11875" y="17083"/>
                  <a:pt x="11897" y="17090"/>
                  <a:pt x="11920" y="17098"/>
                </a:cubicBezTo>
                <a:cubicBezTo>
                  <a:pt x="11906" y="17103"/>
                  <a:pt x="11892" y="17106"/>
                  <a:pt x="11879" y="17111"/>
                </a:cubicBezTo>
                <a:cubicBezTo>
                  <a:pt x="11874" y="17112"/>
                  <a:pt x="11870" y="17113"/>
                  <a:pt x="11866" y="17114"/>
                </a:cubicBezTo>
                <a:cubicBezTo>
                  <a:pt x="11861" y="17102"/>
                  <a:pt x="11857" y="17088"/>
                  <a:pt x="11852" y="17075"/>
                </a:cubicBezTo>
                <a:close/>
                <a:moveTo>
                  <a:pt x="24908" y="16427"/>
                </a:moveTo>
                <a:cubicBezTo>
                  <a:pt x="24946" y="16438"/>
                  <a:pt x="24985" y="16448"/>
                  <a:pt x="25025" y="16457"/>
                </a:cubicBezTo>
                <a:cubicBezTo>
                  <a:pt x="25077" y="16469"/>
                  <a:pt x="25133" y="16483"/>
                  <a:pt x="25189" y="16496"/>
                </a:cubicBezTo>
                <a:cubicBezTo>
                  <a:pt x="25235" y="16582"/>
                  <a:pt x="25281" y="16669"/>
                  <a:pt x="25331" y="16754"/>
                </a:cubicBezTo>
                <a:cubicBezTo>
                  <a:pt x="25283" y="16812"/>
                  <a:pt x="25237" y="16871"/>
                  <a:pt x="25190" y="16929"/>
                </a:cubicBezTo>
                <a:cubicBezTo>
                  <a:pt x="25139" y="16989"/>
                  <a:pt x="25081" y="17056"/>
                  <a:pt x="25023" y="17124"/>
                </a:cubicBezTo>
                <a:cubicBezTo>
                  <a:pt x="25021" y="17123"/>
                  <a:pt x="25019" y="17123"/>
                  <a:pt x="25017" y="17123"/>
                </a:cubicBezTo>
                <a:cubicBezTo>
                  <a:pt x="24995" y="17093"/>
                  <a:pt x="24974" y="17064"/>
                  <a:pt x="24953" y="17034"/>
                </a:cubicBezTo>
                <a:cubicBezTo>
                  <a:pt x="24874" y="16922"/>
                  <a:pt x="24798" y="16808"/>
                  <a:pt x="24724" y="16694"/>
                </a:cubicBezTo>
                <a:cubicBezTo>
                  <a:pt x="24685" y="16631"/>
                  <a:pt x="24646" y="16568"/>
                  <a:pt x="24607" y="16504"/>
                </a:cubicBezTo>
                <a:cubicBezTo>
                  <a:pt x="24707" y="16479"/>
                  <a:pt x="24807" y="16455"/>
                  <a:pt x="24908" y="16427"/>
                </a:cubicBezTo>
                <a:close/>
                <a:moveTo>
                  <a:pt x="27332" y="16601"/>
                </a:moveTo>
                <a:cubicBezTo>
                  <a:pt x="27326" y="16624"/>
                  <a:pt x="27320" y="16647"/>
                  <a:pt x="27316" y="16671"/>
                </a:cubicBezTo>
                <a:cubicBezTo>
                  <a:pt x="27305" y="16716"/>
                  <a:pt x="27296" y="16762"/>
                  <a:pt x="27287" y="16808"/>
                </a:cubicBezTo>
                <a:cubicBezTo>
                  <a:pt x="27267" y="16903"/>
                  <a:pt x="27249" y="17001"/>
                  <a:pt x="27234" y="17098"/>
                </a:cubicBezTo>
                <a:cubicBezTo>
                  <a:pt x="27233" y="17109"/>
                  <a:pt x="27230" y="17119"/>
                  <a:pt x="27229" y="17130"/>
                </a:cubicBezTo>
                <a:cubicBezTo>
                  <a:pt x="27095" y="17146"/>
                  <a:pt x="26963" y="17158"/>
                  <a:pt x="26830" y="17170"/>
                </a:cubicBezTo>
                <a:cubicBezTo>
                  <a:pt x="26764" y="17173"/>
                  <a:pt x="26699" y="17177"/>
                  <a:pt x="26633" y="17179"/>
                </a:cubicBezTo>
                <a:cubicBezTo>
                  <a:pt x="26705" y="17061"/>
                  <a:pt x="26775" y="16942"/>
                  <a:pt x="26845" y="16823"/>
                </a:cubicBezTo>
                <a:cubicBezTo>
                  <a:pt x="26881" y="16758"/>
                  <a:pt x="26920" y="16693"/>
                  <a:pt x="26957" y="16627"/>
                </a:cubicBezTo>
                <a:cubicBezTo>
                  <a:pt x="27081" y="16620"/>
                  <a:pt x="27207" y="16612"/>
                  <a:pt x="27332" y="16601"/>
                </a:cubicBezTo>
                <a:close/>
                <a:moveTo>
                  <a:pt x="25420" y="16902"/>
                </a:moveTo>
                <a:cubicBezTo>
                  <a:pt x="25447" y="16946"/>
                  <a:pt x="25476" y="16990"/>
                  <a:pt x="25506" y="17031"/>
                </a:cubicBezTo>
                <a:cubicBezTo>
                  <a:pt x="25541" y="17082"/>
                  <a:pt x="25575" y="17132"/>
                  <a:pt x="25611" y="17180"/>
                </a:cubicBezTo>
                <a:cubicBezTo>
                  <a:pt x="25573" y="17179"/>
                  <a:pt x="25534" y="17177"/>
                  <a:pt x="25496" y="17175"/>
                </a:cubicBezTo>
                <a:cubicBezTo>
                  <a:pt x="25403" y="17168"/>
                  <a:pt x="25310" y="17161"/>
                  <a:pt x="25217" y="17150"/>
                </a:cubicBezTo>
                <a:cubicBezTo>
                  <a:pt x="25220" y="17147"/>
                  <a:pt x="25222" y="17145"/>
                  <a:pt x="25224" y="17142"/>
                </a:cubicBezTo>
                <a:cubicBezTo>
                  <a:pt x="25290" y="17064"/>
                  <a:pt x="25355" y="16983"/>
                  <a:pt x="25420" y="16902"/>
                </a:cubicBezTo>
                <a:close/>
                <a:moveTo>
                  <a:pt x="25665" y="16575"/>
                </a:moveTo>
                <a:cubicBezTo>
                  <a:pt x="25675" y="16576"/>
                  <a:pt x="25684" y="16578"/>
                  <a:pt x="25694" y="16579"/>
                </a:cubicBezTo>
                <a:cubicBezTo>
                  <a:pt x="25827" y="16594"/>
                  <a:pt x="25961" y="16606"/>
                  <a:pt x="26095" y="16617"/>
                </a:cubicBezTo>
                <a:cubicBezTo>
                  <a:pt x="26231" y="16627"/>
                  <a:pt x="26369" y="16633"/>
                  <a:pt x="26506" y="16634"/>
                </a:cubicBezTo>
                <a:cubicBezTo>
                  <a:pt x="26561" y="16634"/>
                  <a:pt x="26615" y="16635"/>
                  <a:pt x="26669" y="16635"/>
                </a:cubicBezTo>
                <a:cubicBezTo>
                  <a:pt x="26696" y="16635"/>
                  <a:pt x="26724" y="16634"/>
                  <a:pt x="26751" y="16634"/>
                </a:cubicBezTo>
                <a:lnTo>
                  <a:pt x="26751" y="16634"/>
                </a:lnTo>
                <a:cubicBezTo>
                  <a:pt x="26644" y="16820"/>
                  <a:pt x="26534" y="17004"/>
                  <a:pt x="26423" y="17187"/>
                </a:cubicBezTo>
                <a:cubicBezTo>
                  <a:pt x="26334" y="17188"/>
                  <a:pt x="26246" y="17190"/>
                  <a:pt x="26157" y="17190"/>
                </a:cubicBezTo>
                <a:cubicBezTo>
                  <a:pt x="26107" y="17190"/>
                  <a:pt x="26056" y="17190"/>
                  <a:pt x="26005" y="17190"/>
                </a:cubicBezTo>
                <a:cubicBezTo>
                  <a:pt x="25954" y="17190"/>
                  <a:pt x="25903" y="17190"/>
                  <a:pt x="25853" y="17188"/>
                </a:cubicBezTo>
                <a:cubicBezTo>
                  <a:pt x="25805" y="17131"/>
                  <a:pt x="25760" y="17072"/>
                  <a:pt x="25717" y="17011"/>
                </a:cubicBezTo>
                <a:cubicBezTo>
                  <a:pt x="25672" y="16949"/>
                  <a:pt x="25630" y="16886"/>
                  <a:pt x="25589" y="16822"/>
                </a:cubicBezTo>
                <a:cubicBezTo>
                  <a:pt x="25573" y="16797"/>
                  <a:pt x="25557" y="16770"/>
                  <a:pt x="25541" y="16745"/>
                </a:cubicBezTo>
                <a:cubicBezTo>
                  <a:pt x="25573" y="16701"/>
                  <a:pt x="25605" y="16657"/>
                  <a:pt x="25638" y="16613"/>
                </a:cubicBezTo>
                <a:cubicBezTo>
                  <a:pt x="25647" y="16601"/>
                  <a:pt x="25656" y="16588"/>
                  <a:pt x="25665" y="16575"/>
                </a:cubicBezTo>
                <a:close/>
                <a:moveTo>
                  <a:pt x="21505" y="16599"/>
                </a:moveTo>
                <a:cubicBezTo>
                  <a:pt x="21542" y="16606"/>
                  <a:pt x="21579" y="16613"/>
                  <a:pt x="21616" y="16619"/>
                </a:cubicBezTo>
                <a:cubicBezTo>
                  <a:pt x="21661" y="16627"/>
                  <a:pt x="21706" y="16634"/>
                  <a:pt x="21751" y="16641"/>
                </a:cubicBezTo>
                <a:cubicBezTo>
                  <a:pt x="21774" y="16716"/>
                  <a:pt x="21797" y="16791"/>
                  <a:pt x="21821" y="16866"/>
                </a:cubicBezTo>
                <a:cubicBezTo>
                  <a:pt x="21876" y="17031"/>
                  <a:pt x="21939" y="17193"/>
                  <a:pt x="22008" y="17352"/>
                </a:cubicBezTo>
                <a:cubicBezTo>
                  <a:pt x="21951" y="17278"/>
                  <a:pt x="21893" y="17202"/>
                  <a:pt x="21840" y="17125"/>
                </a:cubicBezTo>
                <a:cubicBezTo>
                  <a:pt x="21767" y="17021"/>
                  <a:pt x="21698" y="16917"/>
                  <a:pt x="21631" y="16811"/>
                </a:cubicBezTo>
                <a:cubicBezTo>
                  <a:pt x="21588" y="16740"/>
                  <a:pt x="21545" y="16671"/>
                  <a:pt x="21505" y="16599"/>
                </a:cubicBezTo>
                <a:close/>
                <a:moveTo>
                  <a:pt x="7634" y="9687"/>
                </a:moveTo>
                <a:lnTo>
                  <a:pt x="7634" y="9687"/>
                </a:lnTo>
                <a:cubicBezTo>
                  <a:pt x="7620" y="9748"/>
                  <a:pt x="7608" y="9809"/>
                  <a:pt x="7595" y="9871"/>
                </a:cubicBezTo>
                <a:cubicBezTo>
                  <a:pt x="7561" y="10055"/>
                  <a:pt x="7526" y="10239"/>
                  <a:pt x="7503" y="10425"/>
                </a:cubicBezTo>
                <a:cubicBezTo>
                  <a:pt x="7485" y="10565"/>
                  <a:pt x="7466" y="10703"/>
                  <a:pt x="7456" y="10843"/>
                </a:cubicBezTo>
                <a:cubicBezTo>
                  <a:pt x="7440" y="11077"/>
                  <a:pt x="7426" y="11313"/>
                  <a:pt x="7438" y="11547"/>
                </a:cubicBezTo>
                <a:cubicBezTo>
                  <a:pt x="7443" y="11641"/>
                  <a:pt x="7448" y="11738"/>
                  <a:pt x="7458" y="11831"/>
                </a:cubicBezTo>
                <a:cubicBezTo>
                  <a:pt x="7473" y="11963"/>
                  <a:pt x="7488" y="12096"/>
                  <a:pt x="7512" y="12226"/>
                </a:cubicBezTo>
                <a:cubicBezTo>
                  <a:pt x="7554" y="12454"/>
                  <a:pt x="7601" y="12680"/>
                  <a:pt x="7668" y="12901"/>
                </a:cubicBezTo>
                <a:cubicBezTo>
                  <a:pt x="7709" y="13036"/>
                  <a:pt x="7749" y="13171"/>
                  <a:pt x="7799" y="13303"/>
                </a:cubicBezTo>
                <a:cubicBezTo>
                  <a:pt x="7846" y="13430"/>
                  <a:pt x="7893" y="13558"/>
                  <a:pt x="7949" y="13682"/>
                </a:cubicBezTo>
                <a:cubicBezTo>
                  <a:pt x="8040" y="13888"/>
                  <a:pt x="8135" y="14092"/>
                  <a:pt x="8250" y="14285"/>
                </a:cubicBezTo>
                <a:cubicBezTo>
                  <a:pt x="8366" y="14476"/>
                  <a:pt x="8486" y="14664"/>
                  <a:pt x="8621" y="14841"/>
                </a:cubicBezTo>
                <a:cubicBezTo>
                  <a:pt x="8759" y="15020"/>
                  <a:pt x="8902" y="15196"/>
                  <a:pt x="9057" y="15360"/>
                </a:cubicBezTo>
                <a:cubicBezTo>
                  <a:pt x="9242" y="15553"/>
                  <a:pt x="9433" y="15741"/>
                  <a:pt x="9641" y="15910"/>
                </a:cubicBezTo>
                <a:cubicBezTo>
                  <a:pt x="9811" y="16049"/>
                  <a:pt x="9986" y="16183"/>
                  <a:pt x="10173" y="16299"/>
                </a:cubicBezTo>
                <a:cubicBezTo>
                  <a:pt x="10284" y="16370"/>
                  <a:pt x="10396" y="16439"/>
                  <a:pt x="10512" y="16502"/>
                </a:cubicBezTo>
                <a:cubicBezTo>
                  <a:pt x="10586" y="16543"/>
                  <a:pt x="10680" y="16595"/>
                  <a:pt x="10756" y="16632"/>
                </a:cubicBezTo>
                <a:cubicBezTo>
                  <a:pt x="10995" y="16746"/>
                  <a:pt x="11239" y="16854"/>
                  <a:pt x="11487" y="16946"/>
                </a:cubicBezTo>
                <a:cubicBezTo>
                  <a:pt x="11539" y="16964"/>
                  <a:pt x="11590" y="16983"/>
                  <a:pt x="11642" y="17001"/>
                </a:cubicBezTo>
                <a:cubicBezTo>
                  <a:pt x="11660" y="17056"/>
                  <a:pt x="11679" y="17110"/>
                  <a:pt x="11697" y="17163"/>
                </a:cubicBezTo>
                <a:cubicBezTo>
                  <a:pt x="11673" y="17170"/>
                  <a:pt x="11649" y="17176"/>
                  <a:pt x="11625" y="17183"/>
                </a:cubicBezTo>
                <a:cubicBezTo>
                  <a:pt x="11583" y="17192"/>
                  <a:pt x="11543" y="17202"/>
                  <a:pt x="11501" y="17211"/>
                </a:cubicBezTo>
                <a:cubicBezTo>
                  <a:pt x="11370" y="17239"/>
                  <a:pt x="11240" y="17266"/>
                  <a:pt x="11107" y="17285"/>
                </a:cubicBezTo>
                <a:cubicBezTo>
                  <a:pt x="11015" y="17300"/>
                  <a:pt x="10924" y="17312"/>
                  <a:pt x="10830" y="17322"/>
                </a:cubicBezTo>
                <a:lnTo>
                  <a:pt x="10690" y="17336"/>
                </a:lnTo>
                <a:cubicBezTo>
                  <a:pt x="10608" y="17343"/>
                  <a:pt x="10515" y="17349"/>
                  <a:pt x="10422" y="17352"/>
                </a:cubicBezTo>
                <a:cubicBezTo>
                  <a:pt x="10392" y="17353"/>
                  <a:pt x="10361" y="17354"/>
                  <a:pt x="10330" y="17354"/>
                </a:cubicBezTo>
                <a:cubicBezTo>
                  <a:pt x="10268" y="17354"/>
                  <a:pt x="10206" y="17352"/>
                  <a:pt x="10145" y="17349"/>
                </a:cubicBezTo>
                <a:cubicBezTo>
                  <a:pt x="10064" y="17345"/>
                  <a:pt x="9974" y="17336"/>
                  <a:pt x="9885" y="17324"/>
                </a:cubicBezTo>
                <a:cubicBezTo>
                  <a:pt x="9842" y="17315"/>
                  <a:pt x="9799" y="17307"/>
                  <a:pt x="9756" y="17300"/>
                </a:cubicBezTo>
                <a:cubicBezTo>
                  <a:pt x="9675" y="17282"/>
                  <a:pt x="9596" y="17261"/>
                  <a:pt x="9517" y="17237"/>
                </a:cubicBezTo>
                <a:cubicBezTo>
                  <a:pt x="9499" y="17231"/>
                  <a:pt x="9479" y="17225"/>
                  <a:pt x="9460" y="17220"/>
                </a:cubicBezTo>
                <a:cubicBezTo>
                  <a:pt x="9413" y="17181"/>
                  <a:pt x="9366" y="17142"/>
                  <a:pt x="9318" y="17103"/>
                </a:cubicBezTo>
                <a:cubicBezTo>
                  <a:pt x="9116" y="16933"/>
                  <a:pt x="8919" y="16759"/>
                  <a:pt x="8725" y="16580"/>
                </a:cubicBezTo>
                <a:cubicBezTo>
                  <a:pt x="8564" y="16415"/>
                  <a:pt x="8403" y="16250"/>
                  <a:pt x="8242" y="16084"/>
                </a:cubicBezTo>
                <a:cubicBezTo>
                  <a:pt x="8177" y="16017"/>
                  <a:pt x="8113" y="15952"/>
                  <a:pt x="8048" y="15886"/>
                </a:cubicBezTo>
                <a:cubicBezTo>
                  <a:pt x="8016" y="15852"/>
                  <a:pt x="7983" y="15819"/>
                  <a:pt x="7951" y="15785"/>
                </a:cubicBezTo>
                <a:cubicBezTo>
                  <a:pt x="7890" y="15720"/>
                  <a:pt x="7830" y="15654"/>
                  <a:pt x="7769" y="15588"/>
                </a:cubicBezTo>
                <a:cubicBezTo>
                  <a:pt x="7649" y="15459"/>
                  <a:pt x="7528" y="15328"/>
                  <a:pt x="7407" y="15198"/>
                </a:cubicBezTo>
                <a:cubicBezTo>
                  <a:pt x="7377" y="15099"/>
                  <a:pt x="7349" y="15000"/>
                  <a:pt x="7324" y="14898"/>
                </a:cubicBezTo>
                <a:cubicBezTo>
                  <a:pt x="7294" y="14774"/>
                  <a:pt x="7266" y="14648"/>
                  <a:pt x="7241" y="14521"/>
                </a:cubicBezTo>
                <a:cubicBezTo>
                  <a:pt x="7219" y="14392"/>
                  <a:pt x="7197" y="14262"/>
                  <a:pt x="7183" y="14133"/>
                </a:cubicBezTo>
                <a:cubicBezTo>
                  <a:pt x="7169" y="13999"/>
                  <a:pt x="7158" y="13866"/>
                  <a:pt x="7147" y="13732"/>
                </a:cubicBezTo>
                <a:cubicBezTo>
                  <a:pt x="7137" y="13564"/>
                  <a:pt x="7129" y="13387"/>
                  <a:pt x="7122" y="13209"/>
                </a:cubicBezTo>
                <a:cubicBezTo>
                  <a:pt x="7116" y="13067"/>
                  <a:pt x="7110" y="12924"/>
                  <a:pt x="7108" y="12781"/>
                </a:cubicBezTo>
                <a:cubicBezTo>
                  <a:pt x="7107" y="12639"/>
                  <a:pt x="7104" y="12495"/>
                  <a:pt x="7107" y="12352"/>
                </a:cubicBezTo>
                <a:cubicBezTo>
                  <a:pt x="7110" y="12210"/>
                  <a:pt x="7116" y="12068"/>
                  <a:pt x="7124" y="11926"/>
                </a:cubicBezTo>
                <a:cubicBezTo>
                  <a:pt x="7136" y="11747"/>
                  <a:pt x="7147" y="11568"/>
                  <a:pt x="7174" y="11391"/>
                </a:cubicBezTo>
                <a:cubicBezTo>
                  <a:pt x="7191" y="11276"/>
                  <a:pt x="7210" y="11162"/>
                  <a:pt x="7231" y="11046"/>
                </a:cubicBezTo>
                <a:cubicBezTo>
                  <a:pt x="7262" y="10894"/>
                  <a:pt x="7294" y="10741"/>
                  <a:pt x="7333" y="10590"/>
                </a:cubicBezTo>
                <a:cubicBezTo>
                  <a:pt x="7354" y="10514"/>
                  <a:pt x="7375" y="10438"/>
                  <a:pt x="7397" y="10362"/>
                </a:cubicBezTo>
                <a:cubicBezTo>
                  <a:pt x="7418" y="10284"/>
                  <a:pt x="7442" y="10205"/>
                  <a:pt x="7467" y="10128"/>
                </a:cubicBezTo>
                <a:lnTo>
                  <a:pt x="7468" y="10128"/>
                </a:lnTo>
                <a:cubicBezTo>
                  <a:pt x="7517" y="9988"/>
                  <a:pt x="7574" y="9837"/>
                  <a:pt x="7634" y="9687"/>
                </a:cubicBezTo>
                <a:close/>
                <a:moveTo>
                  <a:pt x="39571" y="10170"/>
                </a:moveTo>
                <a:cubicBezTo>
                  <a:pt x="39585" y="10230"/>
                  <a:pt x="39598" y="10290"/>
                  <a:pt x="39609" y="10350"/>
                </a:cubicBezTo>
                <a:cubicBezTo>
                  <a:pt x="39635" y="10483"/>
                  <a:pt x="39660" y="10615"/>
                  <a:pt x="39678" y="10750"/>
                </a:cubicBezTo>
                <a:cubicBezTo>
                  <a:pt x="39695" y="10888"/>
                  <a:pt x="39709" y="11026"/>
                  <a:pt x="39720" y="11165"/>
                </a:cubicBezTo>
                <a:cubicBezTo>
                  <a:pt x="39728" y="11299"/>
                  <a:pt x="39737" y="11434"/>
                  <a:pt x="39735" y="11569"/>
                </a:cubicBezTo>
                <a:cubicBezTo>
                  <a:pt x="39737" y="11660"/>
                  <a:pt x="39735" y="11753"/>
                  <a:pt x="39732" y="11844"/>
                </a:cubicBezTo>
                <a:cubicBezTo>
                  <a:pt x="39730" y="11889"/>
                  <a:pt x="39727" y="11934"/>
                  <a:pt x="39725" y="11979"/>
                </a:cubicBezTo>
                <a:cubicBezTo>
                  <a:pt x="39716" y="12112"/>
                  <a:pt x="39705" y="12245"/>
                  <a:pt x="39687" y="12378"/>
                </a:cubicBezTo>
                <a:cubicBezTo>
                  <a:pt x="39675" y="12470"/>
                  <a:pt x="39661" y="12562"/>
                  <a:pt x="39645" y="12655"/>
                </a:cubicBezTo>
                <a:cubicBezTo>
                  <a:pt x="39637" y="12697"/>
                  <a:pt x="39629" y="12741"/>
                  <a:pt x="39621" y="12784"/>
                </a:cubicBezTo>
                <a:cubicBezTo>
                  <a:pt x="39592" y="12923"/>
                  <a:pt x="39562" y="13060"/>
                  <a:pt x="39525" y="13196"/>
                </a:cubicBezTo>
                <a:cubicBezTo>
                  <a:pt x="39502" y="13282"/>
                  <a:pt x="39478" y="13366"/>
                  <a:pt x="39451" y="13449"/>
                </a:cubicBezTo>
                <a:cubicBezTo>
                  <a:pt x="39385" y="13648"/>
                  <a:pt x="39317" y="13845"/>
                  <a:pt x="39237" y="14038"/>
                </a:cubicBezTo>
                <a:cubicBezTo>
                  <a:pt x="39173" y="14191"/>
                  <a:pt x="39106" y="14341"/>
                  <a:pt x="39036" y="14490"/>
                </a:cubicBezTo>
                <a:cubicBezTo>
                  <a:pt x="38962" y="14640"/>
                  <a:pt x="38887" y="14789"/>
                  <a:pt x="38803" y="14933"/>
                </a:cubicBezTo>
                <a:cubicBezTo>
                  <a:pt x="38740" y="15043"/>
                  <a:pt x="38674" y="15151"/>
                  <a:pt x="38607" y="15260"/>
                </a:cubicBezTo>
                <a:cubicBezTo>
                  <a:pt x="38451" y="15506"/>
                  <a:pt x="38286" y="15752"/>
                  <a:pt x="38108" y="15990"/>
                </a:cubicBezTo>
                <a:cubicBezTo>
                  <a:pt x="37957" y="16194"/>
                  <a:pt x="37802" y="16395"/>
                  <a:pt x="37643" y="16591"/>
                </a:cubicBezTo>
                <a:cubicBezTo>
                  <a:pt x="37477" y="16791"/>
                  <a:pt x="37306" y="16985"/>
                  <a:pt x="37129" y="17175"/>
                </a:cubicBezTo>
                <a:cubicBezTo>
                  <a:pt x="37032" y="17252"/>
                  <a:pt x="36935" y="17328"/>
                  <a:pt x="36837" y="17403"/>
                </a:cubicBezTo>
                <a:cubicBezTo>
                  <a:pt x="37002" y="17180"/>
                  <a:pt x="37163" y="16954"/>
                  <a:pt x="37314" y="16722"/>
                </a:cubicBezTo>
                <a:cubicBezTo>
                  <a:pt x="37442" y="16527"/>
                  <a:pt x="37568" y="16329"/>
                  <a:pt x="37688" y="16129"/>
                </a:cubicBezTo>
                <a:cubicBezTo>
                  <a:pt x="37951" y="15695"/>
                  <a:pt x="38200" y="15252"/>
                  <a:pt x="38413" y="14791"/>
                </a:cubicBezTo>
                <a:cubicBezTo>
                  <a:pt x="38547" y="14501"/>
                  <a:pt x="38674" y="14208"/>
                  <a:pt x="38785" y="13909"/>
                </a:cubicBezTo>
                <a:cubicBezTo>
                  <a:pt x="38866" y="13691"/>
                  <a:pt x="38943" y="13472"/>
                  <a:pt x="39012" y="13251"/>
                </a:cubicBezTo>
                <a:cubicBezTo>
                  <a:pt x="39094" y="12988"/>
                  <a:pt x="39174" y="12725"/>
                  <a:pt x="39241" y="12458"/>
                </a:cubicBezTo>
                <a:cubicBezTo>
                  <a:pt x="39297" y="12234"/>
                  <a:pt x="39351" y="12008"/>
                  <a:pt x="39392" y="11779"/>
                </a:cubicBezTo>
                <a:cubicBezTo>
                  <a:pt x="39450" y="11464"/>
                  <a:pt x="39496" y="11147"/>
                  <a:pt x="39525" y="10827"/>
                </a:cubicBezTo>
                <a:cubicBezTo>
                  <a:pt x="39545" y="10608"/>
                  <a:pt x="39563" y="10389"/>
                  <a:pt x="39571" y="10170"/>
                </a:cubicBezTo>
                <a:close/>
                <a:moveTo>
                  <a:pt x="16018" y="15282"/>
                </a:moveTo>
                <a:cubicBezTo>
                  <a:pt x="16030" y="15319"/>
                  <a:pt x="16043" y="15356"/>
                  <a:pt x="16054" y="15393"/>
                </a:cubicBezTo>
                <a:cubicBezTo>
                  <a:pt x="16125" y="15607"/>
                  <a:pt x="16214" y="15817"/>
                  <a:pt x="16307" y="16023"/>
                </a:cubicBezTo>
                <a:cubicBezTo>
                  <a:pt x="16344" y="16105"/>
                  <a:pt x="16387" y="16190"/>
                  <a:pt x="16428" y="16269"/>
                </a:cubicBezTo>
                <a:cubicBezTo>
                  <a:pt x="16491" y="16386"/>
                  <a:pt x="16552" y="16502"/>
                  <a:pt x="16621" y="16613"/>
                </a:cubicBezTo>
                <a:cubicBezTo>
                  <a:pt x="16706" y="16751"/>
                  <a:pt x="16791" y="16887"/>
                  <a:pt x="16885" y="17019"/>
                </a:cubicBezTo>
                <a:cubicBezTo>
                  <a:pt x="16846" y="17054"/>
                  <a:pt x="16808" y="17090"/>
                  <a:pt x="16770" y="17126"/>
                </a:cubicBezTo>
                <a:cubicBezTo>
                  <a:pt x="16764" y="17132"/>
                  <a:pt x="16759" y="17138"/>
                  <a:pt x="16752" y="17143"/>
                </a:cubicBezTo>
                <a:cubicBezTo>
                  <a:pt x="16712" y="17153"/>
                  <a:pt x="16672" y="17163"/>
                  <a:pt x="16632" y="17172"/>
                </a:cubicBezTo>
                <a:cubicBezTo>
                  <a:pt x="16551" y="17190"/>
                  <a:pt x="16470" y="17208"/>
                  <a:pt x="16389" y="17227"/>
                </a:cubicBezTo>
                <a:cubicBezTo>
                  <a:pt x="16271" y="17252"/>
                  <a:pt x="16154" y="17276"/>
                  <a:pt x="16035" y="17297"/>
                </a:cubicBezTo>
                <a:cubicBezTo>
                  <a:pt x="15954" y="17312"/>
                  <a:pt x="15873" y="17325"/>
                  <a:pt x="15792" y="17337"/>
                </a:cubicBezTo>
                <a:cubicBezTo>
                  <a:pt x="15629" y="17357"/>
                  <a:pt x="15468" y="17374"/>
                  <a:pt x="15304" y="17387"/>
                </a:cubicBezTo>
                <a:cubicBezTo>
                  <a:pt x="15122" y="17399"/>
                  <a:pt x="14937" y="17409"/>
                  <a:pt x="14753" y="17409"/>
                </a:cubicBezTo>
                <a:cubicBezTo>
                  <a:pt x="14712" y="17409"/>
                  <a:pt x="14672" y="17409"/>
                  <a:pt x="14632" y="17408"/>
                </a:cubicBezTo>
                <a:cubicBezTo>
                  <a:pt x="14444" y="17403"/>
                  <a:pt x="14260" y="17395"/>
                  <a:pt x="14074" y="17382"/>
                </a:cubicBezTo>
                <a:cubicBezTo>
                  <a:pt x="13890" y="17367"/>
                  <a:pt x="13705" y="17350"/>
                  <a:pt x="13521" y="17324"/>
                </a:cubicBezTo>
                <a:cubicBezTo>
                  <a:pt x="13428" y="17311"/>
                  <a:pt x="13336" y="17296"/>
                  <a:pt x="13244" y="17281"/>
                </a:cubicBezTo>
                <a:cubicBezTo>
                  <a:pt x="13152" y="17265"/>
                  <a:pt x="13060" y="17247"/>
                  <a:pt x="12969" y="17229"/>
                </a:cubicBezTo>
                <a:cubicBezTo>
                  <a:pt x="12790" y="17190"/>
                  <a:pt x="12610" y="17149"/>
                  <a:pt x="12433" y="17098"/>
                </a:cubicBezTo>
                <a:cubicBezTo>
                  <a:pt x="12429" y="17097"/>
                  <a:pt x="12425" y="17096"/>
                  <a:pt x="12421" y="17095"/>
                </a:cubicBezTo>
                <a:cubicBezTo>
                  <a:pt x="12508" y="17061"/>
                  <a:pt x="12595" y="17027"/>
                  <a:pt x="12680" y="16990"/>
                </a:cubicBezTo>
                <a:cubicBezTo>
                  <a:pt x="12969" y="16867"/>
                  <a:pt x="13254" y="16738"/>
                  <a:pt x="13539" y="16608"/>
                </a:cubicBezTo>
                <a:cubicBezTo>
                  <a:pt x="13793" y="16492"/>
                  <a:pt x="14046" y="16375"/>
                  <a:pt x="14297" y="16251"/>
                </a:cubicBezTo>
                <a:cubicBezTo>
                  <a:pt x="14508" y="16147"/>
                  <a:pt x="14719" y="16039"/>
                  <a:pt x="14927" y="15929"/>
                </a:cubicBezTo>
                <a:cubicBezTo>
                  <a:pt x="15173" y="15797"/>
                  <a:pt x="15417" y="15662"/>
                  <a:pt x="15654" y="15515"/>
                </a:cubicBezTo>
                <a:cubicBezTo>
                  <a:pt x="15777" y="15439"/>
                  <a:pt x="15898" y="15362"/>
                  <a:pt x="16018" y="15282"/>
                </a:cubicBezTo>
                <a:close/>
                <a:moveTo>
                  <a:pt x="26005" y="17365"/>
                </a:moveTo>
                <a:lnTo>
                  <a:pt x="26005" y="17365"/>
                </a:lnTo>
                <a:cubicBezTo>
                  <a:pt x="26056" y="17366"/>
                  <a:pt x="26107" y="17366"/>
                  <a:pt x="26157" y="17366"/>
                </a:cubicBezTo>
                <a:lnTo>
                  <a:pt x="26312" y="17366"/>
                </a:lnTo>
                <a:cubicBezTo>
                  <a:pt x="26274" y="17430"/>
                  <a:pt x="26235" y="17492"/>
                  <a:pt x="26196" y="17554"/>
                </a:cubicBezTo>
                <a:cubicBezTo>
                  <a:pt x="26184" y="17544"/>
                  <a:pt x="26173" y="17534"/>
                  <a:pt x="26161" y="17523"/>
                </a:cubicBezTo>
                <a:lnTo>
                  <a:pt x="26161" y="17523"/>
                </a:lnTo>
                <a:cubicBezTo>
                  <a:pt x="26162" y="17524"/>
                  <a:pt x="26163" y="17524"/>
                  <a:pt x="26163" y="17524"/>
                </a:cubicBezTo>
                <a:cubicBezTo>
                  <a:pt x="26108" y="17474"/>
                  <a:pt x="26056" y="17421"/>
                  <a:pt x="26005" y="17365"/>
                </a:cubicBezTo>
                <a:close/>
                <a:moveTo>
                  <a:pt x="32929" y="14276"/>
                </a:moveTo>
                <a:cubicBezTo>
                  <a:pt x="32848" y="14395"/>
                  <a:pt x="32765" y="14512"/>
                  <a:pt x="32678" y="14626"/>
                </a:cubicBezTo>
                <a:cubicBezTo>
                  <a:pt x="32516" y="14844"/>
                  <a:pt x="32348" y="15058"/>
                  <a:pt x="32176" y="15268"/>
                </a:cubicBezTo>
                <a:cubicBezTo>
                  <a:pt x="32061" y="15404"/>
                  <a:pt x="31945" y="15541"/>
                  <a:pt x="31827" y="15673"/>
                </a:cubicBezTo>
                <a:cubicBezTo>
                  <a:pt x="31737" y="15774"/>
                  <a:pt x="31647" y="15875"/>
                  <a:pt x="31555" y="15972"/>
                </a:cubicBezTo>
                <a:cubicBezTo>
                  <a:pt x="31430" y="16104"/>
                  <a:pt x="31305" y="16235"/>
                  <a:pt x="31176" y="16360"/>
                </a:cubicBezTo>
                <a:cubicBezTo>
                  <a:pt x="31092" y="16442"/>
                  <a:pt x="31008" y="16523"/>
                  <a:pt x="30922" y="16604"/>
                </a:cubicBezTo>
                <a:cubicBezTo>
                  <a:pt x="30494" y="16890"/>
                  <a:pt x="30055" y="17160"/>
                  <a:pt x="29602" y="17404"/>
                </a:cubicBezTo>
                <a:lnTo>
                  <a:pt x="29601" y="17405"/>
                </a:lnTo>
                <a:lnTo>
                  <a:pt x="29600" y="17405"/>
                </a:lnTo>
                <a:cubicBezTo>
                  <a:pt x="29445" y="17489"/>
                  <a:pt x="29289" y="17571"/>
                  <a:pt x="29131" y="17649"/>
                </a:cubicBezTo>
                <a:cubicBezTo>
                  <a:pt x="29025" y="17702"/>
                  <a:pt x="28917" y="17755"/>
                  <a:pt x="28810" y="17806"/>
                </a:cubicBezTo>
                <a:cubicBezTo>
                  <a:pt x="28845" y="17775"/>
                  <a:pt x="28879" y="17743"/>
                  <a:pt x="28914" y="17712"/>
                </a:cubicBezTo>
                <a:cubicBezTo>
                  <a:pt x="28973" y="17657"/>
                  <a:pt x="29031" y="17602"/>
                  <a:pt x="29087" y="17546"/>
                </a:cubicBezTo>
                <a:cubicBezTo>
                  <a:pt x="29146" y="17493"/>
                  <a:pt x="29206" y="17439"/>
                  <a:pt x="29264" y="17384"/>
                </a:cubicBezTo>
                <a:cubicBezTo>
                  <a:pt x="29320" y="17330"/>
                  <a:pt x="29377" y="17276"/>
                  <a:pt x="29432" y="17221"/>
                </a:cubicBezTo>
                <a:cubicBezTo>
                  <a:pt x="29492" y="17158"/>
                  <a:pt x="29552" y="17095"/>
                  <a:pt x="29613" y="17031"/>
                </a:cubicBezTo>
                <a:cubicBezTo>
                  <a:pt x="29703" y="16935"/>
                  <a:pt x="29792" y="16840"/>
                  <a:pt x="29879" y="16743"/>
                </a:cubicBezTo>
                <a:cubicBezTo>
                  <a:pt x="30028" y="16576"/>
                  <a:pt x="30176" y="16410"/>
                  <a:pt x="30317" y="16237"/>
                </a:cubicBezTo>
                <a:cubicBezTo>
                  <a:pt x="30482" y="16035"/>
                  <a:pt x="30646" y="15829"/>
                  <a:pt x="30800" y="15617"/>
                </a:cubicBezTo>
                <a:cubicBezTo>
                  <a:pt x="30815" y="15596"/>
                  <a:pt x="30830" y="15575"/>
                  <a:pt x="30844" y="15554"/>
                </a:cubicBezTo>
                <a:cubicBezTo>
                  <a:pt x="30965" y="15492"/>
                  <a:pt x="31085" y="15427"/>
                  <a:pt x="31204" y="15362"/>
                </a:cubicBezTo>
                <a:cubicBezTo>
                  <a:pt x="31427" y="15236"/>
                  <a:pt x="31647" y="15105"/>
                  <a:pt x="31867" y="14974"/>
                </a:cubicBezTo>
                <a:lnTo>
                  <a:pt x="31868" y="14972"/>
                </a:lnTo>
                <a:cubicBezTo>
                  <a:pt x="32229" y="14754"/>
                  <a:pt x="32585" y="14523"/>
                  <a:pt x="32929" y="14276"/>
                </a:cubicBezTo>
                <a:close/>
                <a:moveTo>
                  <a:pt x="25162" y="17312"/>
                </a:moveTo>
                <a:lnTo>
                  <a:pt x="25162" y="17312"/>
                </a:lnTo>
                <a:cubicBezTo>
                  <a:pt x="25358" y="17335"/>
                  <a:pt x="25555" y="17352"/>
                  <a:pt x="25752" y="17358"/>
                </a:cubicBezTo>
                <a:cubicBezTo>
                  <a:pt x="25817" y="17434"/>
                  <a:pt x="25883" y="17512"/>
                  <a:pt x="25954" y="17581"/>
                </a:cubicBezTo>
                <a:cubicBezTo>
                  <a:pt x="26003" y="17627"/>
                  <a:pt x="26047" y="17670"/>
                  <a:pt x="26095" y="17713"/>
                </a:cubicBezTo>
                <a:cubicBezTo>
                  <a:pt x="26020" y="17829"/>
                  <a:pt x="25945" y="17946"/>
                  <a:pt x="25868" y="18061"/>
                </a:cubicBezTo>
                <a:cubicBezTo>
                  <a:pt x="25824" y="18023"/>
                  <a:pt x="25780" y="17984"/>
                  <a:pt x="25736" y="17944"/>
                </a:cubicBezTo>
                <a:cubicBezTo>
                  <a:pt x="25650" y="17862"/>
                  <a:pt x="25565" y="17778"/>
                  <a:pt x="25484" y="17690"/>
                </a:cubicBezTo>
                <a:cubicBezTo>
                  <a:pt x="25403" y="17601"/>
                  <a:pt x="25325" y="17511"/>
                  <a:pt x="25247" y="17418"/>
                </a:cubicBezTo>
                <a:cubicBezTo>
                  <a:pt x="25219" y="17382"/>
                  <a:pt x="25191" y="17348"/>
                  <a:pt x="25162" y="17312"/>
                </a:cubicBezTo>
                <a:close/>
                <a:moveTo>
                  <a:pt x="27622" y="17248"/>
                </a:moveTo>
                <a:cubicBezTo>
                  <a:pt x="27609" y="17287"/>
                  <a:pt x="27597" y="17326"/>
                  <a:pt x="27585" y="17365"/>
                </a:cubicBezTo>
                <a:cubicBezTo>
                  <a:pt x="27544" y="17487"/>
                  <a:pt x="27503" y="17609"/>
                  <a:pt x="27454" y="17729"/>
                </a:cubicBezTo>
                <a:cubicBezTo>
                  <a:pt x="27421" y="17812"/>
                  <a:pt x="27386" y="17895"/>
                  <a:pt x="27349" y="17977"/>
                </a:cubicBezTo>
                <a:cubicBezTo>
                  <a:pt x="27333" y="18012"/>
                  <a:pt x="27318" y="18045"/>
                  <a:pt x="27302" y="18080"/>
                </a:cubicBezTo>
                <a:cubicBezTo>
                  <a:pt x="27303" y="17997"/>
                  <a:pt x="27306" y="17914"/>
                  <a:pt x="27312" y="17832"/>
                </a:cubicBezTo>
                <a:cubicBezTo>
                  <a:pt x="27323" y="17688"/>
                  <a:pt x="27334" y="17546"/>
                  <a:pt x="27353" y="17404"/>
                </a:cubicBezTo>
                <a:cubicBezTo>
                  <a:pt x="27358" y="17366"/>
                  <a:pt x="27364" y="17328"/>
                  <a:pt x="27369" y="17290"/>
                </a:cubicBezTo>
                <a:cubicBezTo>
                  <a:pt x="27453" y="17277"/>
                  <a:pt x="27537" y="17263"/>
                  <a:pt x="27622" y="17248"/>
                </a:cubicBezTo>
                <a:close/>
                <a:moveTo>
                  <a:pt x="27201" y="17314"/>
                </a:moveTo>
                <a:lnTo>
                  <a:pt x="27201" y="17314"/>
                </a:lnTo>
                <a:cubicBezTo>
                  <a:pt x="27192" y="17384"/>
                  <a:pt x="27183" y="17453"/>
                  <a:pt x="27177" y="17523"/>
                </a:cubicBezTo>
                <a:cubicBezTo>
                  <a:pt x="27163" y="17670"/>
                  <a:pt x="27149" y="17815"/>
                  <a:pt x="27147" y="17963"/>
                </a:cubicBezTo>
                <a:cubicBezTo>
                  <a:pt x="27145" y="18033"/>
                  <a:pt x="27144" y="18102"/>
                  <a:pt x="27144" y="18171"/>
                </a:cubicBezTo>
                <a:cubicBezTo>
                  <a:pt x="27137" y="18168"/>
                  <a:pt x="27129" y="18165"/>
                  <a:pt x="27122" y="18162"/>
                </a:cubicBezTo>
                <a:cubicBezTo>
                  <a:pt x="27043" y="18126"/>
                  <a:pt x="26965" y="18088"/>
                  <a:pt x="26888" y="18048"/>
                </a:cubicBezTo>
                <a:cubicBezTo>
                  <a:pt x="26812" y="18005"/>
                  <a:pt x="26735" y="17960"/>
                  <a:pt x="26660" y="17911"/>
                </a:cubicBezTo>
                <a:cubicBezTo>
                  <a:pt x="26623" y="17886"/>
                  <a:pt x="26586" y="17862"/>
                  <a:pt x="26549" y="17836"/>
                </a:cubicBezTo>
                <a:cubicBezTo>
                  <a:pt x="26484" y="17792"/>
                  <a:pt x="26415" y="17740"/>
                  <a:pt x="26347" y="17685"/>
                </a:cubicBezTo>
                <a:cubicBezTo>
                  <a:pt x="26341" y="17680"/>
                  <a:pt x="26334" y="17676"/>
                  <a:pt x="26328" y="17670"/>
                </a:cubicBezTo>
                <a:cubicBezTo>
                  <a:pt x="26393" y="17568"/>
                  <a:pt x="26458" y="17467"/>
                  <a:pt x="26520" y="17364"/>
                </a:cubicBezTo>
                <a:cubicBezTo>
                  <a:pt x="26533" y="17363"/>
                  <a:pt x="26545" y="17363"/>
                  <a:pt x="26558" y="17363"/>
                </a:cubicBezTo>
                <a:cubicBezTo>
                  <a:pt x="26773" y="17354"/>
                  <a:pt x="26988" y="17342"/>
                  <a:pt x="27201" y="17314"/>
                </a:cubicBezTo>
                <a:close/>
                <a:moveTo>
                  <a:pt x="23348" y="16692"/>
                </a:moveTo>
                <a:cubicBezTo>
                  <a:pt x="23349" y="16693"/>
                  <a:pt x="23350" y="16693"/>
                  <a:pt x="23351" y="16694"/>
                </a:cubicBezTo>
                <a:cubicBezTo>
                  <a:pt x="23389" y="16715"/>
                  <a:pt x="23428" y="16737"/>
                  <a:pt x="23466" y="16758"/>
                </a:cubicBezTo>
                <a:cubicBezTo>
                  <a:pt x="23542" y="16800"/>
                  <a:pt x="23628" y="16845"/>
                  <a:pt x="23708" y="16882"/>
                </a:cubicBezTo>
                <a:cubicBezTo>
                  <a:pt x="23909" y="16974"/>
                  <a:pt x="24113" y="17060"/>
                  <a:pt x="24325" y="17126"/>
                </a:cubicBezTo>
                <a:cubicBezTo>
                  <a:pt x="24451" y="17165"/>
                  <a:pt x="24578" y="17205"/>
                  <a:pt x="24707" y="17232"/>
                </a:cubicBezTo>
                <a:cubicBezTo>
                  <a:pt x="24769" y="17246"/>
                  <a:pt x="24832" y="17260"/>
                  <a:pt x="24895" y="17272"/>
                </a:cubicBezTo>
                <a:cubicBezTo>
                  <a:pt x="24792" y="17388"/>
                  <a:pt x="24687" y="17502"/>
                  <a:pt x="24581" y="17616"/>
                </a:cubicBezTo>
                <a:cubicBezTo>
                  <a:pt x="24384" y="17822"/>
                  <a:pt x="24183" y="18024"/>
                  <a:pt x="23976" y="18221"/>
                </a:cubicBezTo>
                <a:cubicBezTo>
                  <a:pt x="23974" y="18218"/>
                  <a:pt x="23971" y="18216"/>
                  <a:pt x="23969" y="18214"/>
                </a:cubicBezTo>
                <a:cubicBezTo>
                  <a:pt x="23812" y="18063"/>
                  <a:pt x="23653" y="17907"/>
                  <a:pt x="23503" y="17742"/>
                </a:cubicBezTo>
                <a:cubicBezTo>
                  <a:pt x="23384" y="17612"/>
                  <a:pt x="23269" y="17479"/>
                  <a:pt x="23156" y="17344"/>
                </a:cubicBezTo>
                <a:cubicBezTo>
                  <a:pt x="23046" y="17207"/>
                  <a:pt x="22937" y="17068"/>
                  <a:pt x="22835" y="16925"/>
                </a:cubicBezTo>
                <a:cubicBezTo>
                  <a:pt x="22819" y="16902"/>
                  <a:pt x="22803" y="16878"/>
                  <a:pt x="22785" y="16855"/>
                </a:cubicBezTo>
                <a:lnTo>
                  <a:pt x="22787" y="16855"/>
                </a:lnTo>
                <a:cubicBezTo>
                  <a:pt x="22769" y="16807"/>
                  <a:pt x="22753" y="16760"/>
                  <a:pt x="22737" y="16711"/>
                </a:cubicBezTo>
                <a:lnTo>
                  <a:pt x="22737" y="16711"/>
                </a:lnTo>
                <a:cubicBezTo>
                  <a:pt x="22764" y="16712"/>
                  <a:pt x="22791" y="16712"/>
                  <a:pt x="22819" y="16712"/>
                </a:cubicBezTo>
                <a:cubicBezTo>
                  <a:pt x="22913" y="16712"/>
                  <a:pt x="23007" y="16710"/>
                  <a:pt x="23101" y="16706"/>
                </a:cubicBezTo>
                <a:cubicBezTo>
                  <a:pt x="23184" y="16701"/>
                  <a:pt x="23266" y="16698"/>
                  <a:pt x="23348" y="16692"/>
                </a:cubicBezTo>
                <a:close/>
                <a:moveTo>
                  <a:pt x="29055" y="16766"/>
                </a:moveTo>
                <a:cubicBezTo>
                  <a:pt x="29013" y="16819"/>
                  <a:pt x="28972" y="16871"/>
                  <a:pt x="28930" y="16923"/>
                </a:cubicBezTo>
                <a:cubicBezTo>
                  <a:pt x="28846" y="17021"/>
                  <a:pt x="28763" y="17120"/>
                  <a:pt x="28671" y="17213"/>
                </a:cubicBezTo>
                <a:cubicBezTo>
                  <a:pt x="28615" y="17270"/>
                  <a:pt x="28557" y="17327"/>
                  <a:pt x="28498" y="17384"/>
                </a:cubicBezTo>
                <a:cubicBezTo>
                  <a:pt x="28376" y="17497"/>
                  <a:pt x="28252" y="17609"/>
                  <a:pt x="28122" y="17714"/>
                </a:cubicBezTo>
                <a:cubicBezTo>
                  <a:pt x="28056" y="17769"/>
                  <a:pt x="27988" y="17822"/>
                  <a:pt x="27918" y="17875"/>
                </a:cubicBezTo>
                <a:cubicBezTo>
                  <a:pt x="27855" y="17924"/>
                  <a:pt x="27790" y="17972"/>
                  <a:pt x="27724" y="18019"/>
                </a:cubicBezTo>
                <a:cubicBezTo>
                  <a:pt x="27622" y="18093"/>
                  <a:pt x="27518" y="18164"/>
                  <a:pt x="27413" y="18232"/>
                </a:cubicBezTo>
                <a:cubicBezTo>
                  <a:pt x="27482" y="18090"/>
                  <a:pt x="27547" y="17945"/>
                  <a:pt x="27604" y="17796"/>
                </a:cubicBezTo>
                <a:cubicBezTo>
                  <a:pt x="27678" y="17603"/>
                  <a:pt x="27750" y="17409"/>
                  <a:pt x="27806" y="17210"/>
                </a:cubicBezTo>
                <a:cubicBezTo>
                  <a:pt x="27888" y="17192"/>
                  <a:pt x="27969" y="17171"/>
                  <a:pt x="28049" y="17148"/>
                </a:cubicBezTo>
                <a:cubicBezTo>
                  <a:pt x="28246" y="17089"/>
                  <a:pt x="28443" y="17024"/>
                  <a:pt x="28633" y="16947"/>
                </a:cubicBezTo>
                <a:cubicBezTo>
                  <a:pt x="28775" y="16889"/>
                  <a:pt x="28916" y="16830"/>
                  <a:pt x="29055" y="16766"/>
                </a:cubicBezTo>
                <a:close/>
                <a:moveTo>
                  <a:pt x="30252" y="16036"/>
                </a:moveTo>
                <a:lnTo>
                  <a:pt x="30252" y="16036"/>
                </a:lnTo>
                <a:cubicBezTo>
                  <a:pt x="30230" y="16064"/>
                  <a:pt x="30207" y="16091"/>
                  <a:pt x="30185" y="16118"/>
                </a:cubicBezTo>
                <a:cubicBezTo>
                  <a:pt x="29988" y="16352"/>
                  <a:pt x="29789" y="16583"/>
                  <a:pt x="29581" y="16808"/>
                </a:cubicBezTo>
                <a:cubicBezTo>
                  <a:pt x="29522" y="16872"/>
                  <a:pt x="29462" y="16937"/>
                  <a:pt x="29402" y="17000"/>
                </a:cubicBezTo>
                <a:cubicBezTo>
                  <a:pt x="29346" y="17059"/>
                  <a:pt x="29289" y="17119"/>
                  <a:pt x="29234" y="17180"/>
                </a:cubicBezTo>
                <a:cubicBezTo>
                  <a:pt x="29153" y="17266"/>
                  <a:pt x="29072" y="17350"/>
                  <a:pt x="28990" y="17433"/>
                </a:cubicBezTo>
                <a:cubicBezTo>
                  <a:pt x="28849" y="17564"/>
                  <a:pt x="28707" y="17694"/>
                  <a:pt x="28555" y="17813"/>
                </a:cubicBezTo>
                <a:cubicBezTo>
                  <a:pt x="28442" y="17901"/>
                  <a:pt x="28327" y="17986"/>
                  <a:pt x="28212" y="18072"/>
                </a:cubicBezTo>
                <a:cubicBezTo>
                  <a:pt x="28191" y="18081"/>
                  <a:pt x="28169" y="18089"/>
                  <a:pt x="28147" y="18098"/>
                </a:cubicBezTo>
                <a:cubicBezTo>
                  <a:pt x="27985" y="18164"/>
                  <a:pt x="27821" y="18228"/>
                  <a:pt x="27657" y="18290"/>
                </a:cubicBezTo>
                <a:cubicBezTo>
                  <a:pt x="27748" y="18229"/>
                  <a:pt x="27836" y="18167"/>
                  <a:pt x="27923" y="18101"/>
                </a:cubicBezTo>
                <a:cubicBezTo>
                  <a:pt x="28026" y="18022"/>
                  <a:pt x="28130" y="17944"/>
                  <a:pt x="28228" y="17860"/>
                </a:cubicBezTo>
                <a:cubicBezTo>
                  <a:pt x="28326" y="17777"/>
                  <a:pt x="28421" y="17693"/>
                  <a:pt x="28516" y="17606"/>
                </a:cubicBezTo>
                <a:cubicBezTo>
                  <a:pt x="28578" y="17548"/>
                  <a:pt x="28643" y="17486"/>
                  <a:pt x="28701" y="17425"/>
                </a:cubicBezTo>
                <a:cubicBezTo>
                  <a:pt x="28759" y="17366"/>
                  <a:pt x="28816" y="17306"/>
                  <a:pt x="28871" y="17244"/>
                </a:cubicBezTo>
                <a:cubicBezTo>
                  <a:pt x="28900" y="17210"/>
                  <a:pt x="28929" y="17177"/>
                  <a:pt x="28958" y="17143"/>
                </a:cubicBezTo>
                <a:cubicBezTo>
                  <a:pt x="29102" y="16975"/>
                  <a:pt x="29235" y="16795"/>
                  <a:pt x="29363" y="16613"/>
                </a:cubicBezTo>
                <a:cubicBezTo>
                  <a:pt x="29550" y="16513"/>
                  <a:pt x="29735" y="16410"/>
                  <a:pt x="29909" y="16290"/>
                </a:cubicBezTo>
                <a:cubicBezTo>
                  <a:pt x="30020" y="16213"/>
                  <a:pt x="30130" y="16135"/>
                  <a:pt x="30235" y="16051"/>
                </a:cubicBezTo>
                <a:cubicBezTo>
                  <a:pt x="30241" y="16046"/>
                  <a:pt x="30247" y="16042"/>
                  <a:pt x="30252" y="16036"/>
                </a:cubicBezTo>
                <a:close/>
                <a:moveTo>
                  <a:pt x="33384" y="14867"/>
                </a:moveTo>
                <a:lnTo>
                  <a:pt x="33384" y="14867"/>
                </a:lnTo>
                <a:cubicBezTo>
                  <a:pt x="33366" y="14920"/>
                  <a:pt x="33346" y="14974"/>
                  <a:pt x="33325" y="15025"/>
                </a:cubicBezTo>
                <a:cubicBezTo>
                  <a:pt x="33295" y="15098"/>
                  <a:pt x="33264" y="15171"/>
                  <a:pt x="33230" y="15243"/>
                </a:cubicBezTo>
                <a:cubicBezTo>
                  <a:pt x="33176" y="15355"/>
                  <a:pt x="33123" y="15467"/>
                  <a:pt x="33061" y="15574"/>
                </a:cubicBezTo>
                <a:cubicBezTo>
                  <a:pt x="33020" y="15647"/>
                  <a:pt x="32978" y="15718"/>
                  <a:pt x="32933" y="15789"/>
                </a:cubicBezTo>
                <a:cubicBezTo>
                  <a:pt x="32870" y="15885"/>
                  <a:pt x="32802" y="15989"/>
                  <a:pt x="32728" y="16089"/>
                </a:cubicBezTo>
                <a:cubicBezTo>
                  <a:pt x="32654" y="16188"/>
                  <a:pt x="32578" y="16285"/>
                  <a:pt x="32501" y="16381"/>
                </a:cubicBezTo>
                <a:cubicBezTo>
                  <a:pt x="32426" y="16470"/>
                  <a:pt x="32344" y="16571"/>
                  <a:pt x="32255" y="16664"/>
                </a:cubicBezTo>
                <a:cubicBezTo>
                  <a:pt x="32165" y="16758"/>
                  <a:pt x="32075" y="16849"/>
                  <a:pt x="31981" y="16939"/>
                </a:cubicBezTo>
                <a:cubicBezTo>
                  <a:pt x="31855" y="17056"/>
                  <a:pt x="31728" y="17173"/>
                  <a:pt x="31593" y="17280"/>
                </a:cubicBezTo>
                <a:cubicBezTo>
                  <a:pt x="31526" y="17334"/>
                  <a:pt x="31457" y="17388"/>
                  <a:pt x="31387" y="17439"/>
                </a:cubicBezTo>
                <a:cubicBezTo>
                  <a:pt x="31355" y="17462"/>
                  <a:pt x="31324" y="17485"/>
                  <a:pt x="31292" y="17508"/>
                </a:cubicBezTo>
                <a:cubicBezTo>
                  <a:pt x="31183" y="17583"/>
                  <a:pt x="31074" y="17657"/>
                  <a:pt x="30961" y="17725"/>
                </a:cubicBezTo>
                <a:cubicBezTo>
                  <a:pt x="30846" y="17796"/>
                  <a:pt x="30729" y="17863"/>
                  <a:pt x="30610" y="17927"/>
                </a:cubicBezTo>
                <a:cubicBezTo>
                  <a:pt x="30492" y="17990"/>
                  <a:pt x="30375" y="18051"/>
                  <a:pt x="30251" y="18102"/>
                </a:cubicBezTo>
                <a:cubicBezTo>
                  <a:pt x="30168" y="18138"/>
                  <a:pt x="30084" y="18171"/>
                  <a:pt x="29999" y="18201"/>
                </a:cubicBezTo>
                <a:cubicBezTo>
                  <a:pt x="29924" y="18229"/>
                  <a:pt x="29839" y="18257"/>
                  <a:pt x="29753" y="18282"/>
                </a:cubicBezTo>
                <a:cubicBezTo>
                  <a:pt x="29673" y="18306"/>
                  <a:pt x="29589" y="18327"/>
                  <a:pt x="29507" y="18347"/>
                </a:cubicBezTo>
                <a:cubicBezTo>
                  <a:pt x="29380" y="18371"/>
                  <a:pt x="29253" y="18396"/>
                  <a:pt x="29124" y="18411"/>
                </a:cubicBezTo>
                <a:cubicBezTo>
                  <a:pt x="29037" y="18422"/>
                  <a:pt x="28951" y="18431"/>
                  <a:pt x="28863" y="18438"/>
                </a:cubicBezTo>
                <a:cubicBezTo>
                  <a:pt x="28826" y="18440"/>
                  <a:pt x="28790" y="18442"/>
                  <a:pt x="28753" y="18444"/>
                </a:cubicBezTo>
                <a:cubicBezTo>
                  <a:pt x="28791" y="18422"/>
                  <a:pt x="28828" y="18399"/>
                  <a:pt x="28865" y="18376"/>
                </a:cubicBezTo>
                <a:cubicBezTo>
                  <a:pt x="29013" y="18283"/>
                  <a:pt x="29160" y="18190"/>
                  <a:pt x="29303" y="18091"/>
                </a:cubicBezTo>
                <a:cubicBezTo>
                  <a:pt x="29410" y="18018"/>
                  <a:pt x="29517" y="17944"/>
                  <a:pt x="29623" y="17867"/>
                </a:cubicBezTo>
                <a:cubicBezTo>
                  <a:pt x="29696" y="17815"/>
                  <a:pt x="29768" y="17761"/>
                  <a:pt x="29840" y="17708"/>
                </a:cubicBezTo>
                <a:cubicBezTo>
                  <a:pt x="29946" y="17628"/>
                  <a:pt x="30054" y="17550"/>
                  <a:pt x="30158" y="17468"/>
                </a:cubicBezTo>
                <a:cubicBezTo>
                  <a:pt x="30441" y="17246"/>
                  <a:pt x="30718" y="17016"/>
                  <a:pt x="30984" y="16776"/>
                </a:cubicBezTo>
                <a:cubicBezTo>
                  <a:pt x="31267" y="16593"/>
                  <a:pt x="31544" y="16401"/>
                  <a:pt x="31812" y="16198"/>
                </a:cubicBezTo>
                <a:cubicBezTo>
                  <a:pt x="32242" y="15872"/>
                  <a:pt x="32661" y="15532"/>
                  <a:pt x="33058" y="15171"/>
                </a:cubicBezTo>
                <a:lnTo>
                  <a:pt x="33058" y="15170"/>
                </a:lnTo>
                <a:cubicBezTo>
                  <a:pt x="33168" y="15071"/>
                  <a:pt x="33277" y="14970"/>
                  <a:pt x="33384" y="14867"/>
                </a:cubicBezTo>
                <a:close/>
                <a:moveTo>
                  <a:pt x="30089" y="17317"/>
                </a:moveTo>
                <a:lnTo>
                  <a:pt x="30089" y="17317"/>
                </a:lnTo>
                <a:cubicBezTo>
                  <a:pt x="30046" y="17351"/>
                  <a:pt x="30001" y="17386"/>
                  <a:pt x="29957" y="17419"/>
                </a:cubicBezTo>
                <a:cubicBezTo>
                  <a:pt x="29852" y="17499"/>
                  <a:pt x="29746" y="17576"/>
                  <a:pt x="29640" y="17653"/>
                </a:cubicBezTo>
                <a:cubicBezTo>
                  <a:pt x="29401" y="17822"/>
                  <a:pt x="29151" y="17994"/>
                  <a:pt x="28892" y="18155"/>
                </a:cubicBezTo>
                <a:cubicBezTo>
                  <a:pt x="28781" y="18224"/>
                  <a:pt x="28670" y="18292"/>
                  <a:pt x="28558" y="18358"/>
                </a:cubicBezTo>
                <a:cubicBezTo>
                  <a:pt x="28504" y="18389"/>
                  <a:pt x="28449" y="18421"/>
                  <a:pt x="28394" y="18451"/>
                </a:cubicBezTo>
                <a:cubicBezTo>
                  <a:pt x="28333" y="18449"/>
                  <a:pt x="28272" y="18447"/>
                  <a:pt x="28212" y="18442"/>
                </a:cubicBezTo>
                <a:cubicBezTo>
                  <a:pt x="28164" y="18440"/>
                  <a:pt x="28106" y="18434"/>
                  <a:pt x="28047" y="18427"/>
                </a:cubicBezTo>
                <a:cubicBezTo>
                  <a:pt x="28092" y="18397"/>
                  <a:pt x="28137" y="18366"/>
                  <a:pt x="28182" y="18336"/>
                </a:cubicBezTo>
                <a:cubicBezTo>
                  <a:pt x="28219" y="18310"/>
                  <a:pt x="28255" y="18283"/>
                  <a:pt x="28291" y="18257"/>
                </a:cubicBezTo>
                <a:cubicBezTo>
                  <a:pt x="28324" y="18231"/>
                  <a:pt x="28356" y="18207"/>
                  <a:pt x="28390" y="18182"/>
                </a:cubicBezTo>
                <a:cubicBezTo>
                  <a:pt x="28393" y="18178"/>
                  <a:pt x="28398" y="18175"/>
                  <a:pt x="28401" y="18171"/>
                </a:cubicBezTo>
                <a:cubicBezTo>
                  <a:pt x="28421" y="18163"/>
                  <a:pt x="28439" y="18154"/>
                  <a:pt x="28458" y="18146"/>
                </a:cubicBezTo>
                <a:cubicBezTo>
                  <a:pt x="28703" y="18033"/>
                  <a:pt x="28947" y="17917"/>
                  <a:pt x="29189" y="17795"/>
                </a:cubicBezTo>
                <a:cubicBezTo>
                  <a:pt x="29392" y="17692"/>
                  <a:pt x="29593" y="17587"/>
                  <a:pt x="29793" y="17478"/>
                </a:cubicBezTo>
                <a:cubicBezTo>
                  <a:pt x="29892" y="17425"/>
                  <a:pt x="29991" y="17371"/>
                  <a:pt x="30089" y="17317"/>
                </a:cubicBezTo>
                <a:close/>
                <a:moveTo>
                  <a:pt x="23008" y="17414"/>
                </a:moveTo>
                <a:cubicBezTo>
                  <a:pt x="23045" y="17460"/>
                  <a:pt x="23082" y="17506"/>
                  <a:pt x="23119" y="17552"/>
                </a:cubicBezTo>
                <a:cubicBezTo>
                  <a:pt x="23264" y="17728"/>
                  <a:pt x="23409" y="17901"/>
                  <a:pt x="23565" y="18065"/>
                </a:cubicBezTo>
                <a:cubicBezTo>
                  <a:pt x="23655" y="18161"/>
                  <a:pt x="23747" y="18254"/>
                  <a:pt x="23841" y="18347"/>
                </a:cubicBezTo>
                <a:cubicBezTo>
                  <a:pt x="23776" y="18406"/>
                  <a:pt x="23712" y="18464"/>
                  <a:pt x="23646" y="18522"/>
                </a:cubicBezTo>
                <a:cubicBezTo>
                  <a:pt x="23557" y="18397"/>
                  <a:pt x="23471" y="18272"/>
                  <a:pt x="23388" y="18142"/>
                </a:cubicBezTo>
                <a:cubicBezTo>
                  <a:pt x="23326" y="18041"/>
                  <a:pt x="23262" y="17939"/>
                  <a:pt x="23208" y="17832"/>
                </a:cubicBezTo>
                <a:cubicBezTo>
                  <a:pt x="23170" y="17761"/>
                  <a:pt x="23134" y="17690"/>
                  <a:pt x="23101" y="17617"/>
                </a:cubicBezTo>
                <a:cubicBezTo>
                  <a:pt x="23070" y="17550"/>
                  <a:pt x="23038" y="17482"/>
                  <a:pt x="23008" y="17414"/>
                </a:cubicBezTo>
                <a:close/>
                <a:moveTo>
                  <a:pt x="26230" y="17824"/>
                </a:moveTo>
                <a:cubicBezTo>
                  <a:pt x="26271" y="17856"/>
                  <a:pt x="26312" y="17888"/>
                  <a:pt x="26355" y="17917"/>
                </a:cubicBezTo>
                <a:cubicBezTo>
                  <a:pt x="26463" y="17993"/>
                  <a:pt x="26573" y="18068"/>
                  <a:pt x="26691" y="18133"/>
                </a:cubicBezTo>
                <a:cubicBezTo>
                  <a:pt x="26765" y="18173"/>
                  <a:pt x="26860" y="18228"/>
                  <a:pt x="26937" y="18265"/>
                </a:cubicBezTo>
                <a:cubicBezTo>
                  <a:pt x="27006" y="18299"/>
                  <a:pt x="27077" y="18332"/>
                  <a:pt x="27147" y="18362"/>
                </a:cubicBezTo>
                <a:cubicBezTo>
                  <a:pt x="27148" y="18369"/>
                  <a:pt x="27148" y="18376"/>
                  <a:pt x="27148" y="18382"/>
                </a:cubicBezTo>
                <a:cubicBezTo>
                  <a:pt x="27145" y="18389"/>
                  <a:pt x="27141" y="18395"/>
                  <a:pt x="27138" y="18402"/>
                </a:cubicBezTo>
                <a:cubicBezTo>
                  <a:pt x="27051" y="18453"/>
                  <a:pt x="26965" y="18504"/>
                  <a:pt x="26876" y="18552"/>
                </a:cubicBezTo>
                <a:cubicBezTo>
                  <a:pt x="26798" y="18575"/>
                  <a:pt x="26721" y="18598"/>
                  <a:pt x="26642" y="18620"/>
                </a:cubicBezTo>
                <a:cubicBezTo>
                  <a:pt x="26637" y="18623"/>
                  <a:pt x="26631" y="18624"/>
                  <a:pt x="26625" y="18625"/>
                </a:cubicBezTo>
                <a:cubicBezTo>
                  <a:pt x="26521" y="18558"/>
                  <a:pt x="26418" y="18490"/>
                  <a:pt x="26318" y="18418"/>
                </a:cubicBezTo>
                <a:cubicBezTo>
                  <a:pt x="26215" y="18343"/>
                  <a:pt x="26112" y="18268"/>
                  <a:pt x="26014" y="18187"/>
                </a:cubicBezTo>
                <a:cubicBezTo>
                  <a:pt x="26010" y="18183"/>
                  <a:pt x="26005" y="18179"/>
                  <a:pt x="26000" y="18175"/>
                </a:cubicBezTo>
                <a:cubicBezTo>
                  <a:pt x="26065" y="18080"/>
                  <a:pt x="26129" y="17983"/>
                  <a:pt x="26191" y="17886"/>
                </a:cubicBezTo>
                <a:cubicBezTo>
                  <a:pt x="26204" y="17865"/>
                  <a:pt x="26217" y="17844"/>
                  <a:pt x="26230" y="17824"/>
                </a:cubicBezTo>
                <a:close/>
                <a:moveTo>
                  <a:pt x="27489" y="18543"/>
                </a:moveTo>
                <a:lnTo>
                  <a:pt x="27489" y="18543"/>
                </a:lnTo>
                <a:cubicBezTo>
                  <a:pt x="27433" y="18576"/>
                  <a:pt x="27378" y="18611"/>
                  <a:pt x="27321" y="18645"/>
                </a:cubicBezTo>
                <a:cubicBezTo>
                  <a:pt x="27320" y="18630"/>
                  <a:pt x="27319" y="18616"/>
                  <a:pt x="27318" y="18602"/>
                </a:cubicBezTo>
                <a:cubicBezTo>
                  <a:pt x="27375" y="18583"/>
                  <a:pt x="27432" y="18563"/>
                  <a:pt x="27489" y="18543"/>
                </a:cubicBezTo>
                <a:close/>
                <a:moveTo>
                  <a:pt x="21934" y="16665"/>
                </a:moveTo>
                <a:lnTo>
                  <a:pt x="21934" y="16665"/>
                </a:lnTo>
                <a:cubicBezTo>
                  <a:pt x="22052" y="16680"/>
                  <a:pt x="22171" y="16691"/>
                  <a:pt x="22289" y="16698"/>
                </a:cubicBezTo>
                <a:cubicBezTo>
                  <a:pt x="22361" y="16701"/>
                  <a:pt x="22433" y="16705"/>
                  <a:pt x="22505" y="16707"/>
                </a:cubicBezTo>
                <a:cubicBezTo>
                  <a:pt x="22548" y="16773"/>
                  <a:pt x="22590" y="16837"/>
                  <a:pt x="22634" y="16902"/>
                </a:cubicBezTo>
                <a:cubicBezTo>
                  <a:pt x="22687" y="17050"/>
                  <a:pt x="22742" y="17195"/>
                  <a:pt x="22802" y="17340"/>
                </a:cubicBezTo>
                <a:cubicBezTo>
                  <a:pt x="22851" y="17459"/>
                  <a:pt x="22901" y="17578"/>
                  <a:pt x="22956" y="17694"/>
                </a:cubicBezTo>
                <a:cubicBezTo>
                  <a:pt x="23011" y="17807"/>
                  <a:pt x="23064" y="17921"/>
                  <a:pt x="23126" y="18029"/>
                </a:cubicBezTo>
                <a:cubicBezTo>
                  <a:pt x="23229" y="18208"/>
                  <a:pt x="23334" y="18387"/>
                  <a:pt x="23449" y="18558"/>
                </a:cubicBezTo>
                <a:cubicBezTo>
                  <a:pt x="23469" y="18586"/>
                  <a:pt x="23489" y="18615"/>
                  <a:pt x="23508" y="18643"/>
                </a:cubicBezTo>
                <a:cubicBezTo>
                  <a:pt x="23483" y="18665"/>
                  <a:pt x="23456" y="18687"/>
                  <a:pt x="23430" y="18709"/>
                </a:cubicBezTo>
                <a:cubicBezTo>
                  <a:pt x="23302" y="18617"/>
                  <a:pt x="23173" y="18521"/>
                  <a:pt x="23051" y="18419"/>
                </a:cubicBezTo>
                <a:cubicBezTo>
                  <a:pt x="22985" y="18365"/>
                  <a:pt x="22921" y="18311"/>
                  <a:pt x="22857" y="18254"/>
                </a:cubicBezTo>
                <a:cubicBezTo>
                  <a:pt x="22792" y="18198"/>
                  <a:pt x="22729" y="18140"/>
                  <a:pt x="22667" y="18081"/>
                </a:cubicBezTo>
                <a:cubicBezTo>
                  <a:pt x="22628" y="18045"/>
                  <a:pt x="22583" y="18001"/>
                  <a:pt x="22538" y="17956"/>
                </a:cubicBezTo>
                <a:cubicBezTo>
                  <a:pt x="22509" y="17914"/>
                  <a:pt x="22481" y="17871"/>
                  <a:pt x="22453" y="17827"/>
                </a:cubicBezTo>
                <a:cubicBezTo>
                  <a:pt x="22411" y="17759"/>
                  <a:pt x="22369" y="17687"/>
                  <a:pt x="22329" y="17615"/>
                </a:cubicBezTo>
                <a:cubicBezTo>
                  <a:pt x="22291" y="17543"/>
                  <a:pt x="22254" y="17470"/>
                  <a:pt x="22220" y="17396"/>
                </a:cubicBezTo>
                <a:cubicBezTo>
                  <a:pt x="22167" y="17282"/>
                  <a:pt x="22115" y="17166"/>
                  <a:pt x="22071" y="17049"/>
                </a:cubicBezTo>
                <a:cubicBezTo>
                  <a:pt x="22026" y="16929"/>
                  <a:pt x="21983" y="16810"/>
                  <a:pt x="21941" y="16688"/>
                </a:cubicBezTo>
                <a:lnTo>
                  <a:pt x="21942" y="16688"/>
                </a:lnTo>
                <a:cubicBezTo>
                  <a:pt x="21939" y="16680"/>
                  <a:pt x="21937" y="16673"/>
                  <a:pt x="21934" y="16665"/>
                </a:cubicBezTo>
                <a:close/>
                <a:moveTo>
                  <a:pt x="27171" y="18686"/>
                </a:moveTo>
                <a:cubicBezTo>
                  <a:pt x="27174" y="18700"/>
                  <a:pt x="27175" y="18714"/>
                  <a:pt x="27176" y="18728"/>
                </a:cubicBezTo>
                <a:cubicBezTo>
                  <a:pt x="27161" y="18736"/>
                  <a:pt x="27146" y="18745"/>
                  <a:pt x="27132" y="18753"/>
                </a:cubicBezTo>
                <a:lnTo>
                  <a:pt x="27132" y="18752"/>
                </a:lnTo>
                <a:cubicBezTo>
                  <a:pt x="27145" y="18730"/>
                  <a:pt x="27159" y="18708"/>
                  <a:pt x="27171" y="18686"/>
                </a:cubicBezTo>
                <a:close/>
                <a:moveTo>
                  <a:pt x="26950" y="18722"/>
                </a:moveTo>
                <a:lnTo>
                  <a:pt x="26950" y="18722"/>
                </a:lnTo>
                <a:cubicBezTo>
                  <a:pt x="26935" y="18747"/>
                  <a:pt x="26920" y="18772"/>
                  <a:pt x="26903" y="18796"/>
                </a:cubicBezTo>
                <a:cubicBezTo>
                  <a:pt x="26888" y="18787"/>
                  <a:pt x="26872" y="18777"/>
                  <a:pt x="26857" y="18768"/>
                </a:cubicBezTo>
                <a:cubicBezTo>
                  <a:pt x="26883" y="18754"/>
                  <a:pt x="26909" y="18740"/>
                  <a:pt x="26935" y="18727"/>
                </a:cubicBezTo>
                <a:cubicBezTo>
                  <a:pt x="26936" y="18727"/>
                  <a:pt x="26937" y="18727"/>
                  <a:pt x="26938" y="18725"/>
                </a:cubicBezTo>
                <a:cubicBezTo>
                  <a:pt x="26942" y="18724"/>
                  <a:pt x="26946" y="18724"/>
                  <a:pt x="26950" y="18722"/>
                </a:cubicBezTo>
                <a:close/>
                <a:moveTo>
                  <a:pt x="11755" y="17320"/>
                </a:moveTo>
                <a:cubicBezTo>
                  <a:pt x="11783" y="17394"/>
                  <a:pt x="11812" y="17467"/>
                  <a:pt x="11842" y="17538"/>
                </a:cubicBezTo>
                <a:cubicBezTo>
                  <a:pt x="11926" y="17745"/>
                  <a:pt x="12015" y="17951"/>
                  <a:pt x="12115" y="18150"/>
                </a:cubicBezTo>
                <a:cubicBezTo>
                  <a:pt x="12179" y="18275"/>
                  <a:pt x="12241" y="18401"/>
                  <a:pt x="12312" y="18523"/>
                </a:cubicBezTo>
                <a:cubicBezTo>
                  <a:pt x="12373" y="18632"/>
                  <a:pt x="12436" y="18739"/>
                  <a:pt x="12502" y="18847"/>
                </a:cubicBezTo>
                <a:cubicBezTo>
                  <a:pt x="12469" y="18842"/>
                  <a:pt x="12435" y="18836"/>
                  <a:pt x="12403" y="18831"/>
                </a:cubicBezTo>
                <a:cubicBezTo>
                  <a:pt x="12319" y="18817"/>
                  <a:pt x="12234" y="18802"/>
                  <a:pt x="12151" y="18783"/>
                </a:cubicBezTo>
                <a:cubicBezTo>
                  <a:pt x="12074" y="18765"/>
                  <a:pt x="11992" y="18742"/>
                  <a:pt x="11910" y="18715"/>
                </a:cubicBezTo>
                <a:cubicBezTo>
                  <a:pt x="11869" y="18701"/>
                  <a:pt x="11829" y="18687"/>
                  <a:pt x="11788" y="18673"/>
                </a:cubicBezTo>
                <a:cubicBezTo>
                  <a:pt x="11672" y="18628"/>
                  <a:pt x="11554" y="18583"/>
                  <a:pt x="11441" y="18530"/>
                </a:cubicBezTo>
                <a:cubicBezTo>
                  <a:pt x="11364" y="18497"/>
                  <a:pt x="11287" y="18460"/>
                  <a:pt x="11213" y="18419"/>
                </a:cubicBezTo>
                <a:cubicBezTo>
                  <a:pt x="11006" y="18305"/>
                  <a:pt x="10791" y="18178"/>
                  <a:pt x="10585" y="18038"/>
                </a:cubicBezTo>
                <a:cubicBezTo>
                  <a:pt x="10411" y="17922"/>
                  <a:pt x="10239" y="17800"/>
                  <a:pt x="10068" y="17679"/>
                </a:cubicBezTo>
                <a:lnTo>
                  <a:pt x="10067" y="17679"/>
                </a:lnTo>
                <a:cubicBezTo>
                  <a:pt x="10064" y="17677"/>
                  <a:pt x="10063" y="17676"/>
                  <a:pt x="10061" y="17675"/>
                </a:cubicBezTo>
                <a:cubicBezTo>
                  <a:pt x="9974" y="17612"/>
                  <a:pt x="9884" y="17546"/>
                  <a:pt x="9795" y="17479"/>
                </a:cubicBezTo>
                <a:lnTo>
                  <a:pt x="9795" y="17479"/>
                </a:lnTo>
                <a:cubicBezTo>
                  <a:pt x="9820" y="17484"/>
                  <a:pt x="9843" y="17487"/>
                  <a:pt x="9863" y="17491"/>
                </a:cubicBezTo>
                <a:cubicBezTo>
                  <a:pt x="9954" y="17505"/>
                  <a:pt x="10044" y="17514"/>
                  <a:pt x="10134" y="17520"/>
                </a:cubicBezTo>
                <a:cubicBezTo>
                  <a:pt x="10183" y="17523"/>
                  <a:pt x="10233" y="17526"/>
                  <a:pt x="10283" y="17526"/>
                </a:cubicBezTo>
                <a:lnTo>
                  <a:pt x="10324" y="17526"/>
                </a:lnTo>
                <a:cubicBezTo>
                  <a:pt x="10407" y="17526"/>
                  <a:pt x="10491" y="17526"/>
                  <a:pt x="10572" y="17520"/>
                </a:cubicBezTo>
                <a:cubicBezTo>
                  <a:pt x="10713" y="17509"/>
                  <a:pt x="10853" y="17498"/>
                  <a:pt x="10992" y="17476"/>
                </a:cubicBezTo>
                <a:cubicBezTo>
                  <a:pt x="11128" y="17455"/>
                  <a:pt x="11265" y="17434"/>
                  <a:pt x="11399" y="17405"/>
                </a:cubicBezTo>
                <a:cubicBezTo>
                  <a:pt x="11489" y="17387"/>
                  <a:pt x="11578" y="17369"/>
                  <a:pt x="11666" y="17344"/>
                </a:cubicBezTo>
                <a:cubicBezTo>
                  <a:pt x="11696" y="17336"/>
                  <a:pt x="11726" y="17328"/>
                  <a:pt x="11755" y="17320"/>
                </a:cubicBezTo>
                <a:close/>
                <a:moveTo>
                  <a:pt x="23607" y="18781"/>
                </a:moveTo>
                <a:cubicBezTo>
                  <a:pt x="23631" y="18814"/>
                  <a:pt x="23656" y="18847"/>
                  <a:pt x="23680" y="18879"/>
                </a:cubicBezTo>
                <a:cubicBezTo>
                  <a:pt x="23678" y="18878"/>
                  <a:pt x="23676" y="18877"/>
                  <a:pt x="23673" y="18874"/>
                </a:cubicBezTo>
                <a:cubicBezTo>
                  <a:pt x="23640" y="18854"/>
                  <a:pt x="23607" y="18832"/>
                  <a:pt x="23573" y="18810"/>
                </a:cubicBezTo>
                <a:lnTo>
                  <a:pt x="23573" y="18809"/>
                </a:lnTo>
                <a:cubicBezTo>
                  <a:pt x="23585" y="18799"/>
                  <a:pt x="23596" y="18790"/>
                  <a:pt x="23607" y="18781"/>
                </a:cubicBezTo>
                <a:close/>
                <a:moveTo>
                  <a:pt x="12182" y="17184"/>
                </a:moveTo>
                <a:cubicBezTo>
                  <a:pt x="12434" y="17261"/>
                  <a:pt x="12689" y="17329"/>
                  <a:pt x="12948" y="17382"/>
                </a:cubicBezTo>
                <a:cubicBezTo>
                  <a:pt x="13223" y="17438"/>
                  <a:pt x="13498" y="17491"/>
                  <a:pt x="13777" y="17524"/>
                </a:cubicBezTo>
                <a:cubicBezTo>
                  <a:pt x="13914" y="17541"/>
                  <a:pt x="14053" y="17554"/>
                  <a:pt x="14192" y="17566"/>
                </a:cubicBezTo>
                <a:cubicBezTo>
                  <a:pt x="14289" y="17574"/>
                  <a:pt x="14388" y="17581"/>
                  <a:pt x="14485" y="17582"/>
                </a:cubicBezTo>
                <a:cubicBezTo>
                  <a:pt x="14555" y="17584"/>
                  <a:pt x="14625" y="17584"/>
                  <a:pt x="14695" y="17584"/>
                </a:cubicBezTo>
                <a:cubicBezTo>
                  <a:pt x="14906" y="17584"/>
                  <a:pt x="15116" y="17577"/>
                  <a:pt x="15326" y="17559"/>
                </a:cubicBezTo>
                <a:cubicBezTo>
                  <a:pt x="15448" y="17549"/>
                  <a:pt x="15570" y="17538"/>
                  <a:pt x="15692" y="17522"/>
                </a:cubicBezTo>
                <a:cubicBezTo>
                  <a:pt x="15813" y="17507"/>
                  <a:pt x="15935" y="17493"/>
                  <a:pt x="16057" y="17476"/>
                </a:cubicBezTo>
                <a:cubicBezTo>
                  <a:pt x="16189" y="17456"/>
                  <a:pt x="16322" y="17437"/>
                  <a:pt x="16455" y="17411"/>
                </a:cubicBezTo>
                <a:lnTo>
                  <a:pt x="16455" y="17411"/>
                </a:lnTo>
                <a:cubicBezTo>
                  <a:pt x="16353" y="17502"/>
                  <a:pt x="16251" y="17593"/>
                  <a:pt x="16149" y="17683"/>
                </a:cubicBezTo>
                <a:cubicBezTo>
                  <a:pt x="16043" y="17777"/>
                  <a:pt x="15938" y="17873"/>
                  <a:pt x="15827" y="17961"/>
                </a:cubicBezTo>
                <a:cubicBezTo>
                  <a:pt x="15762" y="18015"/>
                  <a:pt x="15696" y="18067"/>
                  <a:pt x="15628" y="18118"/>
                </a:cubicBezTo>
                <a:cubicBezTo>
                  <a:pt x="15599" y="18139"/>
                  <a:pt x="15572" y="18158"/>
                  <a:pt x="15543" y="18179"/>
                </a:cubicBezTo>
                <a:cubicBezTo>
                  <a:pt x="15484" y="18221"/>
                  <a:pt x="15421" y="18262"/>
                  <a:pt x="15359" y="18302"/>
                </a:cubicBezTo>
                <a:cubicBezTo>
                  <a:pt x="15296" y="18343"/>
                  <a:pt x="15231" y="18380"/>
                  <a:pt x="15165" y="18414"/>
                </a:cubicBezTo>
                <a:cubicBezTo>
                  <a:pt x="15106" y="18445"/>
                  <a:pt x="15038" y="18477"/>
                  <a:pt x="14969" y="18508"/>
                </a:cubicBezTo>
                <a:cubicBezTo>
                  <a:pt x="14899" y="18538"/>
                  <a:pt x="14830" y="18567"/>
                  <a:pt x="14759" y="18594"/>
                </a:cubicBezTo>
                <a:cubicBezTo>
                  <a:pt x="14627" y="18642"/>
                  <a:pt x="14495" y="18688"/>
                  <a:pt x="14359" y="18724"/>
                </a:cubicBezTo>
                <a:cubicBezTo>
                  <a:pt x="14272" y="18749"/>
                  <a:pt x="14185" y="18770"/>
                  <a:pt x="14096" y="18790"/>
                </a:cubicBezTo>
                <a:cubicBezTo>
                  <a:pt x="13965" y="18817"/>
                  <a:pt x="13834" y="18842"/>
                  <a:pt x="13702" y="18856"/>
                </a:cubicBezTo>
                <a:cubicBezTo>
                  <a:pt x="13612" y="18866"/>
                  <a:pt x="13521" y="18874"/>
                  <a:pt x="13431" y="18880"/>
                </a:cubicBezTo>
                <a:cubicBezTo>
                  <a:pt x="13337" y="18885"/>
                  <a:pt x="13236" y="18890"/>
                  <a:pt x="13134" y="18890"/>
                </a:cubicBezTo>
                <a:cubicBezTo>
                  <a:pt x="13103" y="18890"/>
                  <a:pt x="13073" y="18889"/>
                  <a:pt x="13043" y="18888"/>
                </a:cubicBezTo>
                <a:cubicBezTo>
                  <a:pt x="12956" y="18887"/>
                  <a:pt x="12868" y="18882"/>
                  <a:pt x="12782" y="18877"/>
                </a:cubicBezTo>
                <a:cubicBezTo>
                  <a:pt x="12765" y="18874"/>
                  <a:pt x="12739" y="18872"/>
                  <a:pt x="12711" y="18870"/>
                </a:cubicBezTo>
                <a:cubicBezTo>
                  <a:pt x="12694" y="18842"/>
                  <a:pt x="12675" y="18814"/>
                  <a:pt x="12657" y="18785"/>
                </a:cubicBezTo>
                <a:cubicBezTo>
                  <a:pt x="12566" y="18637"/>
                  <a:pt x="12470" y="18477"/>
                  <a:pt x="12384" y="18313"/>
                </a:cubicBezTo>
                <a:cubicBezTo>
                  <a:pt x="12321" y="18191"/>
                  <a:pt x="12260" y="18067"/>
                  <a:pt x="12200" y="17942"/>
                </a:cubicBezTo>
                <a:cubicBezTo>
                  <a:pt x="12111" y="17748"/>
                  <a:pt x="12025" y="17552"/>
                  <a:pt x="11951" y="17351"/>
                </a:cubicBezTo>
                <a:cubicBezTo>
                  <a:pt x="11941" y="17325"/>
                  <a:pt x="11932" y="17298"/>
                  <a:pt x="11922" y="17272"/>
                </a:cubicBezTo>
                <a:cubicBezTo>
                  <a:pt x="11964" y="17259"/>
                  <a:pt x="12006" y="17246"/>
                  <a:pt x="12046" y="17231"/>
                </a:cubicBezTo>
                <a:lnTo>
                  <a:pt x="12046" y="17232"/>
                </a:lnTo>
                <a:cubicBezTo>
                  <a:pt x="12091" y="17216"/>
                  <a:pt x="12137" y="17200"/>
                  <a:pt x="12182" y="17184"/>
                </a:cubicBezTo>
                <a:close/>
                <a:moveTo>
                  <a:pt x="25903" y="18315"/>
                </a:moveTo>
                <a:cubicBezTo>
                  <a:pt x="25940" y="18345"/>
                  <a:pt x="25977" y="18376"/>
                  <a:pt x="26014" y="18404"/>
                </a:cubicBezTo>
                <a:cubicBezTo>
                  <a:pt x="26140" y="18501"/>
                  <a:pt x="26268" y="18598"/>
                  <a:pt x="26401" y="18687"/>
                </a:cubicBezTo>
                <a:cubicBezTo>
                  <a:pt x="26196" y="18743"/>
                  <a:pt x="25990" y="18795"/>
                  <a:pt x="25782" y="18842"/>
                </a:cubicBezTo>
                <a:cubicBezTo>
                  <a:pt x="25682" y="18863"/>
                  <a:pt x="25581" y="18884"/>
                  <a:pt x="25481" y="18903"/>
                </a:cubicBezTo>
                <a:cubicBezTo>
                  <a:pt x="25625" y="18709"/>
                  <a:pt x="25766" y="18514"/>
                  <a:pt x="25903" y="18315"/>
                </a:cubicBezTo>
                <a:close/>
                <a:moveTo>
                  <a:pt x="39657" y="14770"/>
                </a:moveTo>
                <a:cubicBezTo>
                  <a:pt x="39507" y="15017"/>
                  <a:pt x="39506" y="15020"/>
                  <a:pt x="39504" y="15021"/>
                </a:cubicBezTo>
                <a:cubicBezTo>
                  <a:pt x="39503" y="15022"/>
                  <a:pt x="39503" y="15023"/>
                  <a:pt x="39502" y="15024"/>
                </a:cubicBezTo>
                <a:cubicBezTo>
                  <a:pt x="39362" y="15243"/>
                  <a:pt x="39218" y="15460"/>
                  <a:pt x="39061" y="15670"/>
                </a:cubicBezTo>
                <a:cubicBezTo>
                  <a:pt x="38929" y="15848"/>
                  <a:pt x="38792" y="16022"/>
                  <a:pt x="38652" y="16193"/>
                </a:cubicBezTo>
                <a:cubicBezTo>
                  <a:pt x="38650" y="16196"/>
                  <a:pt x="38648" y="16199"/>
                  <a:pt x="38646" y="16201"/>
                </a:cubicBezTo>
                <a:cubicBezTo>
                  <a:pt x="38449" y="16435"/>
                  <a:pt x="38242" y="16673"/>
                  <a:pt x="38024" y="16900"/>
                </a:cubicBezTo>
                <a:cubicBezTo>
                  <a:pt x="37930" y="16997"/>
                  <a:pt x="37837" y="17094"/>
                  <a:pt x="37740" y="17187"/>
                </a:cubicBezTo>
                <a:cubicBezTo>
                  <a:pt x="37648" y="17277"/>
                  <a:pt x="37555" y="17366"/>
                  <a:pt x="37462" y="17455"/>
                </a:cubicBezTo>
                <a:cubicBezTo>
                  <a:pt x="37367" y="17543"/>
                  <a:pt x="37272" y="17631"/>
                  <a:pt x="37175" y="17716"/>
                </a:cubicBezTo>
                <a:cubicBezTo>
                  <a:pt x="37078" y="17802"/>
                  <a:pt x="36981" y="17888"/>
                  <a:pt x="36881" y="17970"/>
                </a:cubicBezTo>
                <a:cubicBezTo>
                  <a:pt x="36679" y="18135"/>
                  <a:pt x="36473" y="18294"/>
                  <a:pt x="36263" y="18446"/>
                </a:cubicBezTo>
                <a:cubicBezTo>
                  <a:pt x="36026" y="18616"/>
                  <a:pt x="35776" y="18785"/>
                  <a:pt x="35517" y="18939"/>
                </a:cubicBezTo>
                <a:cubicBezTo>
                  <a:pt x="35512" y="18943"/>
                  <a:pt x="35508" y="18945"/>
                  <a:pt x="35504" y="18947"/>
                </a:cubicBezTo>
                <a:cubicBezTo>
                  <a:pt x="35532" y="18919"/>
                  <a:pt x="35559" y="18892"/>
                  <a:pt x="35586" y="18864"/>
                </a:cubicBezTo>
                <a:cubicBezTo>
                  <a:pt x="35590" y="18861"/>
                  <a:pt x="35593" y="18858"/>
                  <a:pt x="35597" y="18855"/>
                </a:cubicBezTo>
                <a:cubicBezTo>
                  <a:pt x="35899" y="18593"/>
                  <a:pt x="36199" y="18326"/>
                  <a:pt x="36490" y="18051"/>
                </a:cubicBezTo>
                <a:cubicBezTo>
                  <a:pt x="36743" y="17812"/>
                  <a:pt x="36993" y="17568"/>
                  <a:pt x="37232" y="17315"/>
                </a:cubicBezTo>
                <a:lnTo>
                  <a:pt x="37239" y="17310"/>
                </a:lnTo>
                <a:cubicBezTo>
                  <a:pt x="37451" y="17139"/>
                  <a:pt x="37661" y="16964"/>
                  <a:pt x="37861" y="16780"/>
                </a:cubicBezTo>
                <a:cubicBezTo>
                  <a:pt x="38063" y="16593"/>
                  <a:pt x="38264" y="16402"/>
                  <a:pt x="38454" y="16203"/>
                </a:cubicBezTo>
                <a:cubicBezTo>
                  <a:pt x="38636" y="16013"/>
                  <a:pt x="38816" y="15821"/>
                  <a:pt x="38986" y="15621"/>
                </a:cubicBezTo>
                <a:cubicBezTo>
                  <a:pt x="39129" y="15454"/>
                  <a:pt x="39272" y="15284"/>
                  <a:pt x="39405" y="15109"/>
                </a:cubicBezTo>
                <a:cubicBezTo>
                  <a:pt x="39491" y="14997"/>
                  <a:pt x="39575" y="14885"/>
                  <a:pt x="39657" y="14770"/>
                </a:cubicBezTo>
                <a:close/>
                <a:moveTo>
                  <a:pt x="27821" y="18574"/>
                </a:moveTo>
                <a:cubicBezTo>
                  <a:pt x="27862" y="18582"/>
                  <a:pt x="27902" y="18589"/>
                  <a:pt x="27943" y="18594"/>
                </a:cubicBezTo>
                <a:cubicBezTo>
                  <a:pt x="27994" y="18601"/>
                  <a:pt x="28043" y="18608"/>
                  <a:pt x="28094" y="18612"/>
                </a:cubicBezTo>
                <a:cubicBezTo>
                  <a:pt x="27908" y="18708"/>
                  <a:pt x="27721" y="18799"/>
                  <a:pt x="27528" y="18879"/>
                </a:cubicBezTo>
                <a:cubicBezTo>
                  <a:pt x="27473" y="18903"/>
                  <a:pt x="27416" y="18926"/>
                  <a:pt x="27360" y="18949"/>
                </a:cubicBezTo>
                <a:cubicBezTo>
                  <a:pt x="27355" y="18918"/>
                  <a:pt x="27350" y="18886"/>
                  <a:pt x="27347" y="18855"/>
                </a:cubicBezTo>
                <a:cubicBezTo>
                  <a:pt x="27413" y="18818"/>
                  <a:pt x="27480" y="18781"/>
                  <a:pt x="27545" y="18742"/>
                </a:cubicBezTo>
                <a:cubicBezTo>
                  <a:pt x="27638" y="18686"/>
                  <a:pt x="27730" y="18632"/>
                  <a:pt x="27821" y="18574"/>
                </a:cubicBezTo>
                <a:close/>
                <a:moveTo>
                  <a:pt x="27201" y="18934"/>
                </a:moveTo>
                <a:cubicBezTo>
                  <a:pt x="27203" y="18943"/>
                  <a:pt x="27204" y="18951"/>
                  <a:pt x="27205" y="18959"/>
                </a:cubicBezTo>
                <a:cubicBezTo>
                  <a:pt x="27196" y="18955"/>
                  <a:pt x="27188" y="18951"/>
                  <a:pt x="27179" y="18946"/>
                </a:cubicBezTo>
                <a:cubicBezTo>
                  <a:pt x="27186" y="18943"/>
                  <a:pt x="27193" y="18938"/>
                  <a:pt x="27201" y="18934"/>
                </a:cubicBezTo>
                <a:close/>
                <a:moveTo>
                  <a:pt x="25011" y="17394"/>
                </a:moveTo>
                <a:cubicBezTo>
                  <a:pt x="25047" y="17440"/>
                  <a:pt x="25083" y="17485"/>
                  <a:pt x="25120" y="17531"/>
                </a:cubicBezTo>
                <a:cubicBezTo>
                  <a:pt x="25174" y="17596"/>
                  <a:pt x="25231" y="17662"/>
                  <a:pt x="25288" y="17724"/>
                </a:cubicBezTo>
                <a:cubicBezTo>
                  <a:pt x="25369" y="17812"/>
                  <a:pt x="25451" y="17902"/>
                  <a:pt x="25538" y="17985"/>
                </a:cubicBezTo>
                <a:cubicBezTo>
                  <a:pt x="25615" y="18059"/>
                  <a:pt x="25693" y="18132"/>
                  <a:pt x="25773" y="18203"/>
                </a:cubicBezTo>
                <a:cubicBezTo>
                  <a:pt x="25766" y="18214"/>
                  <a:pt x="25758" y="18224"/>
                  <a:pt x="25751" y="18235"/>
                </a:cubicBezTo>
                <a:cubicBezTo>
                  <a:pt x="25619" y="18424"/>
                  <a:pt x="25487" y="18612"/>
                  <a:pt x="25349" y="18797"/>
                </a:cubicBezTo>
                <a:cubicBezTo>
                  <a:pt x="25311" y="18848"/>
                  <a:pt x="25274" y="18897"/>
                  <a:pt x="25236" y="18947"/>
                </a:cubicBezTo>
                <a:cubicBezTo>
                  <a:pt x="25169" y="18959"/>
                  <a:pt x="25101" y="18969"/>
                  <a:pt x="25034" y="18978"/>
                </a:cubicBezTo>
                <a:cubicBezTo>
                  <a:pt x="24993" y="18983"/>
                  <a:pt x="24954" y="18989"/>
                  <a:pt x="24914" y="18994"/>
                </a:cubicBezTo>
                <a:cubicBezTo>
                  <a:pt x="24895" y="18982"/>
                  <a:pt x="24877" y="18968"/>
                  <a:pt x="24858" y="18955"/>
                </a:cubicBezTo>
                <a:cubicBezTo>
                  <a:pt x="24694" y="18833"/>
                  <a:pt x="24522" y="18700"/>
                  <a:pt x="24357" y="18560"/>
                </a:cubicBezTo>
                <a:cubicBezTo>
                  <a:pt x="24290" y="18504"/>
                  <a:pt x="24224" y="18446"/>
                  <a:pt x="24159" y="18388"/>
                </a:cubicBezTo>
                <a:cubicBezTo>
                  <a:pt x="24139" y="18371"/>
                  <a:pt x="24119" y="18352"/>
                  <a:pt x="24100" y="18335"/>
                </a:cubicBezTo>
                <a:cubicBezTo>
                  <a:pt x="24303" y="18141"/>
                  <a:pt x="24504" y="17944"/>
                  <a:pt x="24697" y="17738"/>
                </a:cubicBezTo>
                <a:cubicBezTo>
                  <a:pt x="24787" y="17642"/>
                  <a:pt x="24879" y="17545"/>
                  <a:pt x="24966" y="17446"/>
                </a:cubicBezTo>
                <a:cubicBezTo>
                  <a:pt x="24981" y="17429"/>
                  <a:pt x="24996" y="17411"/>
                  <a:pt x="25011" y="17394"/>
                </a:cubicBezTo>
                <a:close/>
                <a:moveTo>
                  <a:pt x="19718" y="15989"/>
                </a:moveTo>
                <a:cubicBezTo>
                  <a:pt x="19778" y="16023"/>
                  <a:pt x="19837" y="16058"/>
                  <a:pt x="19900" y="16089"/>
                </a:cubicBezTo>
                <a:cubicBezTo>
                  <a:pt x="20013" y="16144"/>
                  <a:pt x="20126" y="16201"/>
                  <a:pt x="20244" y="16247"/>
                </a:cubicBezTo>
                <a:cubicBezTo>
                  <a:pt x="20446" y="16327"/>
                  <a:pt x="20650" y="16401"/>
                  <a:pt x="20862" y="16457"/>
                </a:cubicBezTo>
                <a:cubicBezTo>
                  <a:pt x="20989" y="16491"/>
                  <a:pt x="21116" y="16524"/>
                  <a:pt x="21245" y="16550"/>
                </a:cubicBezTo>
                <a:cubicBezTo>
                  <a:pt x="21254" y="16552"/>
                  <a:pt x="21263" y="16554"/>
                  <a:pt x="21273" y="16556"/>
                </a:cubicBezTo>
                <a:cubicBezTo>
                  <a:pt x="21296" y="16597"/>
                  <a:pt x="21320" y="16639"/>
                  <a:pt x="21344" y="16679"/>
                </a:cubicBezTo>
                <a:cubicBezTo>
                  <a:pt x="21482" y="16904"/>
                  <a:pt x="21626" y="17124"/>
                  <a:pt x="21789" y="17330"/>
                </a:cubicBezTo>
                <a:cubicBezTo>
                  <a:pt x="21924" y="17501"/>
                  <a:pt x="22063" y="17669"/>
                  <a:pt x="22210" y="17828"/>
                </a:cubicBezTo>
                <a:cubicBezTo>
                  <a:pt x="22243" y="17862"/>
                  <a:pt x="22274" y="17895"/>
                  <a:pt x="22305" y="17929"/>
                </a:cubicBezTo>
                <a:cubicBezTo>
                  <a:pt x="22328" y="17967"/>
                  <a:pt x="22351" y="18004"/>
                  <a:pt x="22376" y="18038"/>
                </a:cubicBezTo>
                <a:cubicBezTo>
                  <a:pt x="22423" y="18108"/>
                  <a:pt x="22473" y="18176"/>
                  <a:pt x="22524" y="18243"/>
                </a:cubicBezTo>
                <a:lnTo>
                  <a:pt x="22604" y="18344"/>
                </a:lnTo>
                <a:cubicBezTo>
                  <a:pt x="22658" y="18414"/>
                  <a:pt x="22722" y="18488"/>
                  <a:pt x="22783" y="18551"/>
                </a:cubicBezTo>
                <a:cubicBezTo>
                  <a:pt x="22847" y="18618"/>
                  <a:pt x="22908" y="18685"/>
                  <a:pt x="22976" y="18746"/>
                </a:cubicBezTo>
                <a:cubicBezTo>
                  <a:pt x="23040" y="18806"/>
                  <a:pt x="23104" y="18865"/>
                  <a:pt x="23171" y="18922"/>
                </a:cubicBezTo>
                <a:cubicBezTo>
                  <a:pt x="23128" y="18958"/>
                  <a:pt x="23085" y="18992"/>
                  <a:pt x="23040" y="19027"/>
                </a:cubicBezTo>
                <a:cubicBezTo>
                  <a:pt x="22944" y="19018"/>
                  <a:pt x="22849" y="19007"/>
                  <a:pt x="22754" y="18993"/>
                </a:cubicBezTo>
                <a:cubicBezTo>
                  <a:pt x="22668" y="18982"/>
                  <a:pt x="22580" y="18968"/>
                  <a:pt x="22493" y="18953"/>
                </a:cubicBezTo>
                <a:cubicBezTo>
                  <a:pt x="22406" y="18938"/>
                  <a:pt x="22319" y="18921"/>
                  <a:pt x="22233" y="18902"/>
                </a:cubicBezTo>
                <a:cubicBezTo>
                  <a:pt x="22109" y="18876"/>
                  <a:pt x="21983" y="18848"/>
                  <a:pt x="21859" y="18810"/>
                </a:cubicBezTo>
                <a:cubicBezTo>
                  <a:pt x="21776" y="18785"/>
                  <a:pt x="21693" y="18759"/>
                  <a:pt x="21611" y="18731"/>
                </a:cubicBezTo>
                <a:cubicBezTo>
                  <a:pt x="21572" y="18717"/>
                  <a:pt x="21534" y="18703"/>
                  <a:pt x="21494" y="18690"/>
                </a:cubicBezTo>
                <a:cubicBezTo>
                  <a:pt x="21377" y="18645"/>
                  <a:pt x="21259" y="18600"/>
                  <a:pt x="21143" y="18546"/>
                </a:cubicBezTo>
                <a:cubicBezTo>
                  <a:pt x="21036" y="18496"/>
                  <a:pt x="20929" y="18442"/>
                  <a:pt x="20822" y="18388"/>
                </a:cubicBezTo>
                <a:cubicBezTo>
                  <a:pt x="20680" y="18310"/>
                  <a:pt x="20539" y="18229"/>
                  <a:pt x="20402" y="18140"/>
                </a:cubicBezTo>
                <a:cubicBezTo>
                  <a:pt x="20298" y="18072"/>
                  <a:pt x="20195" y="18003"/>
                  <a:pt x="20094" y="17930"/>
                </a:cubicBezTo>
                <a:cubicBezTo>
                  <a:pt x="19996" y="17858"/>
                  <a:pt x="19897" y="17785"/>
                  <a:pt x="19803" y="17707"/>
                </a:cubicBezTo>
                <a:cubicBezTo>
                  <a:pt x="19708" y="17627"/>
                  <a:pt x="19614" y="17548"/>
                  <a:pt x="19522" y="17464"/>
                </a:cubicBezTo>
                <a:cubicBezTo>
                  <a:pt x="19435" y="17382"/>
                  <a:pt x="19348" y="17300"/>
                  <a:pt x="19267" y="17214"/>
                </a:cubicBezTo>
                <a:cubicBezTo>
                  <a:pt x="19211" y="17155"/>
                  <a:pt x="19157" y="17096"/>
                  <a:pt x="19104" y="17036"/>
                </a:cubicBezTo>
                <a:cubicBezTo>
                  <a:pt x="19079" y="17006"/>
                  <a:pt x="19053" y="16976"/>
                  <a:pt x="19028" y="16946"/>
                </a:cubicBezTo>
                <a:cubicBezTo>
                  <a:pt x="18950" y="16849"/>
                  <a:pt x="18873" y="16752"/>
                  <a:pt x="18801" y="16650"/>
                </a:cubicBezTo>
                <a:cubicBezTo>
                  <a:pt x="18783" y="16623"/>
                  <a:pt x="18763" y="16596"/>
                  <a:pt x="18745" y="16568"/>
                </a:cubicBezTo>
                <a:cubicBezTo>
                  <a:pt x="18774" y="16553"/>
                  <a:pt x="18801" y="16539"/>
                  <a:pt x="18829" y="16523"/>
                </a:cubicBezTo>
                <a:cubicBezTo>
                  <a:pt x="19133" y="16359"/>
                  <a:pt x="19433" y="16185"/>
                  <a:pt x="19718" y="15989"/>
                </a:cubicBezTo>
                <a:close/>
                <a:moveTo>
                  <a:pt x="23310" y="19029"/>
                </a:moveTo>
                <a:cubicBezTo>
                  <a:pt x="23319" y="19035"/>
                  <a:pt x="23328" y="19042"/>
                  <a:pt x="23337" y="19049"/>
                </a:cubicBezTo>
                <a:cubicBezTo>
                  <a:pt x="23321" y="19048"/>
                  <a:pt x="23305" y="19046"/>
                  <a:pt x="23289" y="19045"/>
                </a:cubicBezTo>
                <a:cubicBezTo>
                  <a:pt x="23296" y="19040"/>
                  <a:pt x="23303" y="19034"/>
                  <a:pt x="23310" y="19029"/>
                </a:cubicBezTo>
                <a:close/>
                <a:moveTo>
                  <a:pt x="23963" y="18463"/>
                </a:moveTo>
                <a:cubicBezTo>
                  <a:pt x="23991" y="18489"/>
                  <a:pt x="24019" y="18515"/>
                  <a:pt x="24048" y="18541"/>
                </a:cubicBezTo>
                <a:cubicBezTo>
                  <a:pt x="24177" y="18657"/>
                  <a:pt x="24307" y="18773"/>
                  <a:pt x="24446" y="18879"/>
                </a:cubicBezTo>
                <a:cubicBezTo>
                  <a:pt x="24512" y="18929"/>
                  <a:pt x="24577" y="18978"/>
                  <a:pt x="24642" y="19026"/>
                </a:cubicBezTo>
                <a:cubicBezTo>
                  <a:pt x="24640" y="19027"/>
                  <a:pt x="24639" y="19027"/>
                  <a:pt x="24637" y="19027"/>
                </a:cubicBezTo>
                <a:cubicBezTo>
                  <a:pt x="24541" y="19036"/>
                  <a:pt x="24444" y="19044"/>
                  <a:pt x="24348" y="19051"/>
                </a:cubicBezTo>
                <a:cubicBezTo>
                  <a:pt x="24264" y="19056"/>
                  <a:pt x="24168" y="19060"/>
                  <a:pt x="24072" y="19063"/>
                </a:cubicBezTo>
                <a:cubicBezTo>
                  <a:pt x="24031" y="19016"/>
                  <a:pt x="23991" y="18970"/>
                  <a:pt x="23952" y="18923"/>
                </a:cubicBezTo>
                <a:cubicBezTo>
                  <a:pt x="23883" y="18836"/>
                  <a:pt x="23813" y="18749"/>
                  <a:pt x="23746" y="18660"/>
                </a:cubicBezTo>
                <a:cubicBezTo>
                  <a:pt x="23819" y="18595"/>
                  <a:pt x="23892" y="18529"/>
                  <a:pt x="23963" y="18463"/>
                </a:cubicBezTo>
                <a:close/>
                <a:moveTo>
                  <a:pt x="26992" y="19040"/>
                </a:moveTo>
                <a:cubicBezTo>
                  <a:pt x="27012" y="19050"/>
                  <a:pt x="27032" y="19061"/>
                  <a:pt x="27051" y="19071"/>
                </a:cubicBezTo>
                <a:cubicBezTo>
                  <a:pt x="27022" y="19082"/>
                  <a:pt x="26993" y="19094"/>
                  <a:pt x="26965" y="19104"/>
                </a:cubicBezTo>
                <a:cubicBezTo>
                  <a:pt x="26939" y="19113"/>
                  <a:pt x="26913" y="19123"/>
                  <a:pt x="26887" y="19132"/>
                </a:cubicBezTo>
                <a:cubicBezTo>
                  <a:pt x="26901" y="19111"/>
                  <a:pt x="26915" y="19091"/>
                  <a:pt x="26929" y="19071"/>
                </a:cubicBezTo>
                <a:cubicBezTo>
                  <a:pt x="26950" y="19060"/>
                  <a:pt x="26970" y="19050"/>
                  <a:pt x="26992" y="19040"/>
                </a:cubicBezTo>
                <a:close/>
                <a:moveTo>
                  <a:pt x="26115" y="19228"/>
                </a:moveTo>
                <a:cubicBezTo>
                  <a:pt x="26113" y="19228"/>
                  <a:pt x="26111" y="19229"/>
                  <a:pt x="26110" y="19230"/>
                </a:cubicBezTo>
                <a:lnTo>
                  <a:pt x="26110" y="19230"/>
                </a:lnTo>
                <a:cubicBezTo>
                  <a:pt x="26111" y="19229"/>
                  <a:pt x="26113" y="19228"/>
                  <a:pt x="26115" y="19228"/>
                </a:cubicBezTo>
                <a:close/>
                <a:moveTo>
                  <a:pt x="26616" y="19212"/>
                </a:moveTo>
                <a:lnTo>
                  <a:pt x="26616" y="19212"/>
                </a:lnTo>
                <a:cubicBezTo>
                  <a:pt x="26614" y="19216"/>
                  <a:pt x="26610" y="19220"/>
                  <a:pt x="26608" y="19223"/>
                </a:cubicBezTo>
                <a:cubicBezTo>
                  <a:pt x="26588" y="19229"/>
                  <a:pt x="26567" y="19235"/>
                  <a:pt x="26548" y="19240"/>
                </a:cubicBezTo>
                <a:cubicBezTo>
                  <a:pt x="26571" y="19231"/>
                  <a:pt x="26593" y="19222"/>
                  <a:pt x="26616" y="19212"/>
                </a:cubicBezTo>
                <a:close/>
                <a:moveTo>
                  <a:pt x="26025" y="18969"/>
                </a:moveTo>
                <a:lnTo>
                  <a:pt x="26025" y="18969"/>
                </a:lnTo>
                <a:cubicBezTo>
                  <a:pt x="25923" y="19012"/>
                  <a:pt x="25821" y="19056"/>
                  <a:pt x="25719" y="19096"/>
                </a:cubicBezTo>
                <a:cubicBezTo>
                  <a:pt x="25599" y="19143"/>
                  <a:pt x="25480" y="19189"/>
                  <a:pt x="25361" y="19234"/>
                </a:cubicBezTo>
                <a:lnTo>
                  <a:pt x="25361" y="19234"/>
                </a:lnTo>
                <a:cubicBezTo>
                  <a:pt x="25341" y="19240"/>
                  <a:pt x="25322" y="19247"/>
                  <a:pt x="25303" y="19254"/>
                </a:cubicBezTo>
                <a:lnTo>
                  <a:pt x="25294" y="19249"/>
                </a:lnTo>
                <a:cubicBezTo>
                  <a:pt x="25276" y="19238"/>
                  <a:pt x="25260" y="19228"/>
                  <a:pt x="25243" y="19217"/>
                </a:cubicBezTo>
                <a:cubicBezTo>
                  <a:pt x="25269" y="19183"/>
                  <a:pt x="25295" y="19149"/>
                  <a:pt x="25321" y="19116"/>
                </a:cubicBezTo>
                <a:cubicBezTo>
                  <a:pt x="25401" y="19101"/>
                  <a:pt x="25482" y="19086"/>
                  <a:pt x="25562" y="19068"/>
                </a:cubicBezTo>
                <a:cubicBezTo>
                  <a:pt x="25716" y="19037"/>
                  <a:pt x="25871" y="19004"/>
                  <a:pt x="26025" y="18969"/>
                </a:cubicBezTo>
                <a:close/>
                <a:moveTo>
                  <a:pt x="26678" y="18862"/>
                </a:moveTo>
                <a:cubicBezTo>
                  <a:pt x="26718" y="18885"/>
                  <a:pt x="26756" y="18907"/>
                  <a:pt x="26795" y="18930"/>
                </a:cubicBezTo>
                <a:cubicBezTo>
                  <a:pt x="26720" y="18967"/>
                  <a:pt x="26646" y="19004"/>
                  <a:pt x="26570" y="19037"/>
                </a:cubicBezTo>
                <a:cubicBezTo>
                  <a:pt x="26496" y="19072"/>
                  <a:pt x="26422" y="19104"/>
                  <a:pt x="26347" y="19137"/>
                </a:cubicBezTo>
                <a:cubicBezTo>
                  <a:pt x="26267" y="19170"/>
                  <a:pt x="26186" y="19202"/>
                  <a:pt x="26104" y="19232"/>
                </a:cubicBezTo>
                <a:cubicBezTo>
                  <a:pt x="26106" y="19231"/>
                  <a:pt x="26108" y="19230"/>
                  <a:pt x="26110" y="19230"/>
                </a:cubicBezTo>
                <a:lnTo>
                  <a:pt x="26110" y="19230"/>
                </a:lnTo>
                <a:cubicBezTo>
                  <a:pt x="25929" y="19295"/>
                  <a:pt x="25746" y="19356"/>
                  <a:pt x="25562" y="19411"/>
                </a:cubicBezTo>
                <a:cubicBezTo>
                  <a:pt x="25538" y="19399"/>
                  <a:pt x="25515" y="19385"/>
                  <a:pt x="25492" y="19371"/>
                </a:cubicBezTo>
                <a:cubicBezTo>
                  <a:pt x="25670" y="19305"/>
                  <a:pt x="25847" y="19236"/>
                  <a:pt x="26022" y="19162"/>
                </a:cubicBezTo>
                <a:cubicBezTo>
                  <a:pt x="26244" y="19067"/>
                  <a:pt x="26465" y="18970"/>
                  <a:pt x="26678" y="18862"/>
                </a:cubicBezTo>
                <a:close/>
                <a:moveTo>
                  <a:pt x="24869" y="19185"/>
                </a:moveTo>
                <a:cubicBezTo>
                  <a:pt x="24909" y="19212"/>
                  <a:pt x="24950" y="19239"/>
                  <a:pt x="24990" y="19266"/>
                </a:cubicBezTo>
                <a:cubicBezTo>
                  <a:pt x="24954" y="19312"/>
                  <a:pt x="24917" y="19358"/>
                  <a:pt x="24881" y="19406"/>
                </a:cubicBezTo>
                <a:cubicBezTo>
                  <a:pt x="24861" y="19413"/>
                  <a:pt x="24841" y="19418"/>
                  <a:pt x="24821" y="19425"/>
                </a:cubicBezTo>
                <a:cubicBezTo>
                  <a:pt x="24784" y="19422"/>
                  <a:pt x="24747" y="19417"/>
                  <a:pt x="24710" y="19413"/>
                </a:cubicBezTo>
                <a:cubicBezTo>
                  <a:pt x="24677" y="19408"/>
                  <a:pt x="24644" y="19403"/>
                  <a:pt x="24609" y="19398"/>
                </a:cubicBezTo>
                <a:cubicBezTo>
                  <a:pt x="24605" y="19396"/>
                  <a:pt x="24602" y="19394"/>
                  <a:pt x="24597" y="19392"/>
                </a:cubicBezTo>
                <a:cubicBezTo>
                  <a:pt x="24518" y="19352"/>
                  <a:pt x="24438" y="19312"/>
                  <a:pt x="24358" y="19270"/>
                </a:cubicBezTo>
                <a:cubicBezTo>
                  <a:pt x="24340" y="19260"/>
                  <a:pt x="24320" y="19250"/>
                  <a:pt x="24301" y="19239"/>
                </a:cubicBezTo>
                <a:cubicBezTo>
                  <a:pt x="24421" y="19234"/>
                  <a:pt x="24541" y="19223"/>
                  <a:pt x="24660" y="19210"/>
                </a:cubicBezTo>
                <a:cubicBezTo>
                  <a:pt x="24730" y="19202"/>
                  <a:pt x="24799" y="19194"/>
                  <a:pt x="24869" y="19185"/>
                </a:cubicBezTo>
                <a:close/>
                <a:moveTo>
                  <a:pt x="17776" y="17011"/>
                </a:moveTo>
                <a:cubicBezTo>
                  <a:pt x="17811" y="17067"/>
                  <a:pt x="17848" y="17121"/>
                  <a:pt x="17885" y="17176"/>
                </a:cubicBezTo>
                <a:cubicBezTo>
                  <a:pt x="17958" y="17284"/>
                  <a:pt x="18032" y="17394"/>
                  <a:pt x="18113" y="17498"/>
                </a:cubicBezTo>
                <a:cubicBezTo>
                  <a:pt x="18192" y="17601"/>
                  <a:pt x="18271" y="17702"/>
                  <a:pt x="18355" y="17803"/>
                </a:cubicBezTo>
                <a:cubicBezTo>
                  <a:pt x="18411" y="17871"/>
                  <a:pt x="18471" y="17940"/>
                  <a:pt x="18531" y="18007"/>
                </a:cubicBezTo>
                <a:cubicBezTo>
                  <a:pt x="18618" y="18103"/>
                  <a:pt x="18704" y="18199"/>
                  <a:pt x="18795" y="18291"/>
                </a:cubicBezTo>
                <a:cubicBezTo>
                  <a:pt x="18965" y="18466"/>
                  <a:pt x="19141" y="18639"/>
                  <a:pt x="19330" y="18792"/>
                </a:cubicBezTo>
                <a:cubicBezTo>
                  <a:pt x="19495" y="18926"/>
                  <a:pt x="19663" y="19058"/>
                  <a:pt x="19843" y="19172"/>
                </a:cubicBezTo>
                <a:cubicBezTo>
                  <a:pt x="20000" y="19272"/>
                  <a:pt x="20161" y="19367"/>
                  <a:pt x="20327" y="19448"/>
                </a:cubicBezTo>
                <a:cubicBezTo>
                  <a:pt x="20319" y="19446"/>
                  <a:pt x="20311" y="19443"/>
                  <a:pt x="20303" y="19440"/>
                </a:cubicBezTo>
                <a:cubicBezTo>
                  <a:pt x="20224" y="19414"/>
                  <a:pt x="20146" y="19386"/>
                  <a:pt x="20068" y="19356"/>
                </a:cubicBezTo>
                <a:cubicBezTo>
                  <a:pt x="19912" y="19295"/>
                  <a:pt x="19755" y="19235"/>
                  <a:pt x="19603" y="19162"/>
                </a:cubicBezTo>
                <a:cubicBezTo>
                  <a:pt x="19527" y="19127"/>
                  <a:pt x="19450" y="19090"/>
                  <a:pt x="19375" y="19051"/>
                </a:cubicBezTo>
                <a:cubicBezTo>
                  <a:pt x="19338" y="19031"/>
                  <a:pt x="19300" y="19012"/>
                  <a:pt x="19263" y="18992"/>
                </a:cubicBezTo>
                <a:cubicBezTo>
                  <a:pt x="19200" y="18958"/>
                  <a:pt x="19128" y="18916"/>
                  <a:pt x="19057" y="18872"/>
                </a:cubicBezTo>
                <a:cubicBezTo>
                  <a:pt x="18987" y="18828"/>
                  <a:pt x="18918" y="18782"/>
                  <a:pt x="18851" y="18734"/>
                </a:cubicBezTo>
                <a:cubicBezTo>
                  <a:pt x="18723" y="18640"/>
                  <a:pt x="18589" y="18542"/>
                  <a:pt x="18462" y="18437"/>
                </a:cubicBezTo>
                <a:cubicBezTo>
                  <a:pt x="18331" y="18329"/>
                  <a:pt x="18204" y="18218"/>
                  <a:pt x="18080" y="18105"/>
                </a:cubicBezTo>
                <a:cubicBezTo>
                  <a:pt x="17955" y="17989"/>
                  <a:pt x="17831" y="17870"/>
                  <a:pt x="17715" y="17745"/>
                </a:cubicBezTo>
                <a:cubicBezTo>
                  <a:pt x="17655" y="17681"/>
                  <a:pt x="17596" y="17618"/>
                  <a:pt x="17537" y="17552"/>
                </a:cubicBezTo>
                <a:cubicBezTo>
                  <a:pt x="17480" y="17486"/>
                  <a:pt x="17423" y="17421"/>
                  <a:pt x="17366" y="17355"/>
                </a:cubicBezTo>
                <a:cubicBezTo>
                  <a:pt x="17326" y="17305"/>
                  <a:pt x="17284" y="17255"/>
                  <a:pt x="17244" y="17205"/>
                </a:cubicBezTo>
                <a:cubicBezTo>
                  <a:pt x="17318" y="17180"/>
                  <a:pt x="17391" y="17156"/>
                  <a:pt x="17465" y="17131"/>
                </a:cubicBezTo>
                <a:cubicBezTo>
                  <a:pt x="17512" y="17113"/>
                  <a:pt x="17559" y="17096"/>
                  <a:pt x="17605" y="17079"/>
                </a:cubicBezTo>
                <a:cubicBezTo>
                  <a:pt x="17663" y="17057"/>
                  <a:pt x="17719" y="17034"/>
                  <a:pt x="17776" y="17011"/>
                </a:cubicBezTo>
                <a:close/>
                <a:moveTo>
                  <a:pt x="38220" y="7417"/>
                </a:moveTo>
                <a:cubicBezTo>
                  <a:pt x="38246" y="7449"/>
                  <a:pt x="38270" y="7484"/>
                  <a:pt x="38294" y="7517"/>
                </a:cubicBezTo>
                <a:cubicBezTo>
                  <a:pt x="38392" y="7654"/>
                  <a:pt x="38488" y="7795"/>
                  <a:pt x="38581" y="7937"/>
                </a:cubicBezTo>
                <a:cubicBezTo>
                  <a:pt x="38687" y="8105"/>
                  <a:pt x="38797" y="8285"/>
                  <a:pt x="38896" y="8470"/>
                </a:cubicBezTo>
                <a:cubicBezTo>
                  <a:pt x="38974" y="8618"/>
                  <a:pt x="39049" y="8765"/>
                  <a:pt x="39122" y="8917"/>
                </a:cubicBezTo>
                <a:cubicBezTo>
                  <a:pt x="39193" y="9070"/>
                  <a:pt x="39261" y="9225"/>
                  <a:pt x="39321" y="9383"/>
                </a:cubicBezTo>
                <a:cubicBezTo>
                  <a:pt x="39353" y="9469"/>
                  <a:pt x="39385" y="9555"/>
                  <a:pt x="39415" y="9642"/>
                </a:cubicBezTo>
                <a:cubicBezTo>
                  <a:pt x="39415" y="9665"/>
                  <a:pt x="39415" y="9688"/>
                  <a:pt x="39415" y="9711"/>
                </a:cubicBezTo>
                <a:cubicBezTo>
                  <a:pt x="39413" y="9849"/>
                  <a:pt x="39412" y="9987"/>
                  <a:pt x="39405" y="10125"/>
                </a:cubicBezTo>
                <a:cubicBezTo>
                  <a:pt x="39402" y="10215"/>
                  <a:pt x="39397" y="10304"/>
                  <a:pt x="39390" y="10392"/>
                </a:cubicBezTo>
                <a:cubicBezTo>
                  <a:pt x="39370" y="10667"/>
                  <a:pt x="39345" y="10941"/>
                  <a:pt x="39306" y="11214"/>
                </a:cubicBezTo>
                <a:cubicBezTo>
                  <a:pt x="39273" y="11436"/>
                  <a:pt x="39237" y="11658"/>
                  <a:pt x="39197" y="11880"/>
                </a:cubicBezTo>
                <a:cubicBezTo>
                  <a:pt x="39145" y="12149"/>
                  <a:pt x="39088" y="12416"/>
                  <a:pt x="39016" y="12680"/>
                </a:cubicBezTo>
                <a:cubicBezTo>
                  <a:pt x="38957" y="12901"/>
                  <a:pt x="38890" y="13120"/>
                  <a:pt x="38820" y="13337"/>
                </a:cubicBezTo>
                <a:cubicBezTo>
                  <a:pt x="38735" y="13587"/>
                  <a:pt x="38644" y="13844"/>
                  <a:pt x="38540" y="14097"/>
                </a:cubicBezTo>
                <a:cubicBezTo>
                  <a:pt x="38454" y="14307"/>
                  <a:pt x="38363" y="14514"/>
                  <a:pt x="38268" y="14719"/>
                </a:cubicBezTo>
                <a:lnTo>
                  <a:pt x="38266" y="14722"/>
                </a:lnTo>
                <a:cubicBezTo>
                  <a:pt x="38266" y="14723"/>
                  <a:pt x="38265" y="14724"/>
                  <a:pt x="38265" y="14725"/>
                </a:cubicBezTo>
                <a:cubicBezTo>
                  <a:pt x="38011" y="15254"/>
                  <a:pt x="37733" y="15775"/>
                  <a:pt x="37419" y="16276"/>
                </a:cubicBezTo>
                <a:cubicBezTo>
                  <a:pt x="37243" y="16547"/>
                  <a:pt x="37063" y="16817"/>
                  <a:pt x="36870" y="17076"/>
                </a:cubicBezTo>
                <a:cubicBezTo>
                  <a:pt x="36788" y="17187"/>
                  <a:pt x="36705" y="17299"/>
                  <a:pt x="36620" y="17409"/>
                </a:cubicBezTo>
                <a:cubicBezTo>
                  <a:pt x="36534" y="17518"/>
                  <a:pt x="36449" y="17625"/>
                  <a:pt x="36361" y="17732"/>
                </a:cubicBezTo>
                <a:cubicBezTo>
                  <a:pt x="36344" y="17753"/>
                  <a:pt x="36326" y="17774"/>
                  <a:pt x="36308" y="17796"/>
                </a:cubicBezTo>
                <a:cubicBezTo>
                  <a:pt x="36220" y="17858"/>
                  <a:pt x="36132" y="17921"/>
                  <a:pt x="36042" y="17981"/>
                </a:cubicBezTo>
                <a:cubicBezTo>
                  <a:pt x="35966" y="18033"/>
                  <a:pt x="35889" y="18083"/>
                  <a:pt x="35810" y="18134"/>
                </a:cubicBezTo>
                <a:cubicBezTo>
                  <a:pt x="35771" y="18160"/>
                  <a:pt x="35733" y="18184"/>
                  <a:pt x="35694" y="18209"/>
                </a:cubicBezTo>
                <a:cubicBezTo>
                  <a:pt x="35495" y="18329"/>
                  <a:pt x="35294" y="18442"/>
                  <a:pt x="35091" y="18551"/>
                </a:cubicBezTo>
                <a:cubicBezTo>
                  <a:pt x="34854" y="18673"/>
                  <a:pt x="34607" y="18794"/>
                  <a:pt x="34354" y="18902"/>
                </a:cubicBezTo>
                <a:cubicBezTo>
                  <a:pt x="34227" y="18956"/>
                  <a:pt x="34100" y="19011"/>
                  <a:pt x="33972" y="19060"/>
                </a:cubicBezTo>
                <a:cubicBezTo>
                  <a:pt x="33889" y="19094"/>
                  <a:pt x="33806" y="19125"/>
                  <a:pt x="33721" y="19156"/>
                </a:cubicBezTo>
                <a:cubicBezTo>
                  <a:pt x="33506" y="19234"/>
                  <a:pt x="33288" y="19311"/>
                  <a:pt x="33066" y="19376"/>
                </a:cubicBezTo>
                <a:cubicBezTo>
                  <a:pt x="32935" y="19414"/>
                  <a:pt x="32802" y="19453"/>
                  <a:pt x="32668" y="19485"/>
                </a:cubicBezTo>
                <a:cubicBezTo>
                  <a:pt x="32581" y="19507"/>
                  <a:pt x="32494" y="19527"/>
                  <a:pt x="32405" y="19546"/>
                </a:cubicBezTo>
                <a:cubicBezTo>
                  <a:pt x="32233" y="19581"/>
                  <a:pt x="32058" y="19612"/>
                  <a:pt x="31884" y="19635"/>
                </a:cubicBezTo>
                <a:cubicBezTo>
                  <a:pt x="31795" y="19647"/>
                  <a:pt x="31706" y="19658"/>
                  <a:pt x="31617" y="19668"/>
                </a:cubicBezTo>
                <a:cubicBezTo>
                  <a:pt x="31532" y="19677"/>
                  <a:pt x="31446" y="19685"/>
                  <a:pt x="31361" y="19692"/>
                </a:cubicBezTo>
                <a:cubicBezTo>
                  <a:pt x="31137" y="19707"/>
                  <a:pt x="30912" y="19722"/>
                  <a:pt x="30688" y="19722"/>
                </a:cubicBezTo>
                <a:cubicBezTo>
                  <a:pt x="30646" y="19722"/>
                  <a:pt x="30605" y="19723"/>
                  <a:pt x="30563" y="19723"/>
                </a:cubicBezTo>
                <a:cubicBezTo>
                  <a:pt x="30471" y="19723"/>
                  <a:pt x="30378" y="19721"/>
                  <a:pt x="30285" y="19717"/>
                </a:cubicBezTo>
                <a:cubicBezTo>
                  <a:pt x="30200" y="19715"/>
                  <a:pt x="30116" y="19710"/>
                  <a:pt x="30031" y="19705"/>
                </a:cubicBezTo>
                <a:cubicBezTo>
                  <a:pt x="29813" y="19687"/>
                  <a:pt x="29596" y="19668"/>
                  <a:pt x="29382" y="19635"/>
                </a:cubicBezTo>
                <a:cubicBezTo>
                  <a:pt x="29251" y="19616"/>
                  <a:pt x="29121" y="19596"/>
                  <a:pt x="28991" y="19571"/>
                </a:cubicBezTo>
                <a:cubicBezTo>
                  <a:pt x="28905" y="19553"/>
                  <a:pt x="28819" y="19536"/>
                  <a:pt x="28733" y="19516"/>
                </a:cubicBezTo>
                <a:cubicBezTo>
                  <a:pt x="28573" y="19477"/>
                  <a:pt x="28402" y="19434"/>
                  <a:pt x="28235" y="19381"/>
                </a:cubicBezTo>
                <a:cubicBezTo>
                  <a:pt x="28112" y="19342"/>
                  <a:pt x="27991" y="19302"/>
                  <a:pt x="27871" y="19258"/>
                </a:cubicBezTo>
                <a:cubicBezTo>
                  <a:pt x="27737" y="19206"/>
                  <a:pt x="27604" y="19152"/>
                  <a:pt x="27475" y="19093"/>
                </a:cubicBezTo>
                <a:cubicBezTo>
                  <a:pt x="27514" y="19075"/>
                  <a:pt x="27554" y="19058"/>
                  <a:pt x="27593" y="19042"/>
                </a:cubicBezTo>
                <a:cubicBezTo>
                  <a:pt x="27712" y="18990"/>
                  <a:pt x="27830" y="18939"/>
                  <a:pt x="27945" y="18882"/>
                </a:cubicBezTo>
                <a:cubicBezTo>
                  <a:pt x="28062" y="18825"/>
                  <a:pt x="28177" y="18767"/>
                  <a:pt x="28291" y="18707"/>
                </a:cubicBezTo>
                <a:cubicBezTo>
                  <a:pt x="28339" y="18683"/>
                  <a:pt x="28385" y="18657"/>
                  <a:pt x="28431" y="18632"/>
                </a:cubicBezTo>
                <a:lnTo>
                  <a:pt x="28475" y="18632"/>
                </a:lnTo>
                <a:cubicBezTo>
                  <a:pt x="28519" y="18631"/>
                  <a:pt x="28563" y="18631"/>
                  <a:pt x="28607" y="18630"/>
                </a:cubicBezTo>
                <a:cubicBezTo>
                  <a:pt x="28699" y="18624"/>
                  <a:pt x="28793" y="18619"/>
                  <a:pt x="28884" y="18609"/>
                </a:cubicBezTo>
                <a:cubicBezTo>
                  <a:pt x="29102" y="18582"/>
                  <a:pt x="29322" y="18548"/>
                  <a:pt x="29536" y="18496"/>
                </a:cubicBezTo>
                <a:cubicBezTo>
                  <a:pt x="29665" y="18463"/>
                  <a:pt x="29794" y="18431"/>
                  <a:pt x="29919" y="18387"/>
                </a:cubicBezTo>
                <a:cubicBezTo>
                  <a:pt x="30005" y="18356"/>
                  <a:pt x="30094" y="18327"/>
                  <a:pt x="30180" y="18291"/>
                </a:cubicBezTo>
                <a:cubicBezTo>
                  <a:pt x="30432" y="18185"/>
                  <a:pt x="30684" y="18072"/>
                  <a:pt x="30923" y="17937"/>
                </a:cubicBezTo>
                <a:cubicBezTo>
                  <a:pt x="31039" y="17870"/>
                  <a:pt x="31155" y="17804"/>
                  <a:pt x="31269" y="17731"/>
                </a:cubicBezTo>
                <a:cubicBezTo>
                  <a:pt x="31340" y="17686"/>
                  <a:pt x="31412" y="17639"/>
                  <a:pt x="31482" y="17589"/>
                </a:cubicBezTo>
                <a:cubicBezTo>
                  <a:pt x="31518" y="17564"/>
                  <a:pt x="31553" y="17539"/>
                  <a:pt x="31587" y="17514"/>
                </a:cubicBezTo>
                <a:cubicBezTo>
                  <a:pt x="31660" y="17462"/>
                  <a:pt x="31735" y="17405"/>
                  <a:pt x="31804" y="17349"/>
                </a:cubicBezTo>
                <a:cubicBezTo>
                  <a:pt x="31872" y="17293"/>
                  <a:pt x="31939" y="17238"/>
                  <a:pt x="32005" y="17180"/>
                </a:cubicBezTo>
                <a:cubicBezTo>
                  <a:pt x="32038" y="17150"/>
                  <a:pt x="32069" y="17121"/>
                  <a:pt x="32101" y="17091"/>
                </a:cubicBezTo>
                <a:cubicBezTo>
                  <a:pt x="32168" y="17030"/>
                  <a:pt x="32235" y="16966"/>
                  <a:pt x="32297" y="16900"/>
                </a:cubicBezTo>
                <a:cubicBezTo>
                  <a:pt x="32387" y="16806"/>
                  <a:pt x="32478" y="16713"/>
                  <a:pt x="32561" y="16612"/>
                </a:cubicBezTo>
                <a:cubicBezTo>
                  <a:pt x="32643" y="16513"/>
                  <a:pt x="32724" y="16414"/>
                  <a:pt x="32799" y="16307"/>
                </a:cubicBezTo>
                <a:cubicBezTo>
                  <a:pt x="32870" y="16206"/>
                  <a:pt x="32939" y="16103"/>
                  <a:pt x="33008" y="15998"/>
                </a:cubicBezTo>
                <a:cubicBezTo>
                  <a:pt x="33123" y="15819"/>
                  <a:pt x="33224" y="15632"/>
                  <a:pt x="33318" y="15442"/>
                </a:cubicBezTo>
                <a:cubicBezTo>
                  <a:pt x="33413" y="15253"/>
                  <a:pt x="33488" y="15056"/>
                  <a:pt x="33558" y="14856"/>
                </a:cubicBezTo>
                <a:cubicBezTo>
                  <a:pt x="33585" y="14782"/>
                  <a:pt x="33609" y="14706"/>
                  <a:pt x="33630" y="14629"/>
                </a:cubicBezTo>
                <a:cubicBezTo>
                  <a:pt x="33838" y="14425"/>
                  <a:pt x="34039" y="14214"/>
                  <a:pt x="34232" y="13995"/>
                </a:cubicBezTo>
                <a:cubicBezTo>
                  <a:pt x="34384" y="13821"/>
                  <a:pt x="34537" y="13646"/>
                  <a:pt x="34679" y="13463"/>
                </a:cubicBezTo>
                <a:cubicBezTo>
                  <a:pt x="34849" y="13245"/>
                  <a:pt x="35017" y="13025"/>
                  <a:pt x="35174" y="12797"/>
                </a:cubicBezTo>
                <a:cubicBezTo>
                  <a:pt x="35489" y="12338"/>
                  <a:pt x="35784" y="11864"/>
                  <a:pt x="36030" y="11364"/>
                </a:cubicBezTo>
                <a:cubicBezTo>
                  <a:pt x="36037" y="11349"/>
                  <a:pt x="36045" y="11334"/>
                  <a:pt x="36053" y="11317"/>
                </a:cubicBezTo>
                <a:cubicBezTo>
                  <a:pt x="36218" y="11112"/>
                  <a:pt x="36377" y="10902"/>
                  <a:pt x="36531" y="10686"/>
                </a:cubicBezTo>
                <a:cubicBezTo>
                  <a:pt x="36684" y="10470"/>
                  <a:pt x="36836" y="10252"/>
                  <a:pt x="36978" y="10028"/>
                </a:cubicBezTo>
                <a:cubicBezTo>
                  <a:pt x="37117" y="9807"/>
                  <a:pt x="37255" y="9584"/>
                  <a:pt x="37378" y="9355"/>
                </a:cubicBezTo>
                <a:cubicBezTo>
                  <a:pt x="37510" y="9114"/>
                  <a:pt x="37635" y="8869"/>
                  <a:pt x="37754" y="8621"/>
                </a:cubicBezTo>
                <a:cubicBezTo>
                  <a:pt x="37795" y="8533"/>
                  <a:pt x="37837" y="8443"/>
                  <a:pt x="37876" y="8353"/>
                </a:cubicBezTo>
                <a:cubicBezTo>
                  <a:pt x="37933" y="8223"/>
                  <a:pt x="37989" y="8092"/>
                  <a:pt x="38038" y="7958"/>
                </a:cubicBezTo>
                <a:cubicBezTo>
                  <a:pt x="38089" y="7822"/>
                  <a:pt x="38139" y="7684"/>
                  <a:pt x="38181" y="7546"/>
                </a:cubicBezTo>
                <a:cubicBezTo>
                  <a:pt x="38195" y="7502"/>
                  <a:pt x="38208" y="7459"/>
                  <a:pt x="38220" y="7417"/>
                </a:cubicBezTo>
                <a:close/>
                <a:moveTo>
                  <a:pt x="26422" y="19468"/>
                </a:moveTo>
                <a:lnTo>
                  <a:pt x="26422" y="19468"/>
                </a:lnTo>
                <a:cubicBezTo>
                  <a:pt x="26368" y="19538"/>
                  <a:pt x="26312" y="19607"/>
                  <a:pt x="26254" y="19675"/>
                </a:cubicBezTo>
                <a:cubicBezTo>
                  <a:pt x="26257" y="19671"/>
                  <a:pt x="26259" y="19669"/>
                  <a:pt x="26261" y="19665"/>
                </a:cubicBezTo>
                <a:lnTo>
                  <a:pt x="26261" y="19665"/>
                </a:lnTo>
                <a:cubicBezTo>
                  <a:pt x="26238" y="19693"/>
                  <a:pt x="26214" y="19721"/>
                  <a:pt x="26190" y="19749"/>
                </a:cubicBezTo>
                <a:cubicBezTo>
                  <a:pt x="26085" y="19697"/>
                  <a:pt x="25978" y="19642"/>
                  <a:pt x="25875" y="19587"/>
                </a:cubicBezTo>
                <a:cubicBezTo>
                  <a:pt x="25895" y="19585"/>
                  <a:pt x="25917" y="19581"/>
                  <a:pt x="25939" y="19576"/>
                </a:cubicBezTo>
                <a:cubicBezTo>
                  <a:pt x="26022" y="19563"/>
                  <a:pt x="26108" y="19549"/>
                  <a:pt x="26190" y="19529"/>
                </a:cubicBezTo>
                <a:cubicBezTo>
                  <a:pt x="26267" y="19510"/>
                  <a:pt x="26345" y="19490"/>
                  <a:pt x="26422" y="19468"/>
                </a:cubicBezTo>
                <a:close/>
                <a:moveTo>
                  <a:pt x="18607" y="16638"/>
                </a:moveTo>
                <a:cubicBezTo>
                  <a:pt x="18655" y="16710"/>
                  <a:pt x="18702" y="16783"/>
                  <a:pt x="18754" y="16852"/>
                </a:cubicBezTo>
                <a:cubicBezTo>
                  <a:pt x="18803" y="16920"/>
                  <a:pt x="18853" y="16986"/>
                  <a:pt x="18905" y="17052"/>
                </a:cubicBezTo>
                <a:cubicBezTo>
                  <a:pt x="18932" y="17084"/>
                  <a:pt x="18959" y="17116"/>
                  <a:pt x="18985" y="17148"/>
                </a:cubicBezTo>
                <a:cubicBezTo>
                  <a:pt x="19116" y="17307"/>
                  <a:pt x="19262" y="17454"/>
                  <a:pt x="19410" y="17597"/>
                </a:cubicBezTo>
                <a:cubicBezTo>
                  <a:pt x="19592" y="17773"/>
                  <a:pt x="19792" y="17931"/>
                  <a:pt x="19994" y="18082"/>
                </a:cubicBezTo>
                <a:cubicBezTo>
                  <a:pt x="20064" y="18134"/>
                  <a:pt x="20138" y="18185"/>
                  <a:pt x="20209" y="18232"/>
                </a:cubicBezTo>
                <a:cubicBezTo>
                  <a:pt x="20313" y="18300"/>
                  <a:pt x="20418" y="18367"/>
                  <a:pt x="20527" y="18429"/>
                </a:cubicBezTo>
                <a:cubicBezTo>
                  <a:pt x="20601" y="18469"/>
                  <a:pt x="20678" y="18514"/>
                  <a:pt x="20753" y="18551"/>
                </a:cubicBezTo>
                <a:cubicBezTo>
                  <a:pt x="20860" y="18605"/>
                  <a:pt x="20969" y="18661"/>
                  <a:pt x="21080" y="18707"/>
                </a:cubicBezTo>
                <a:cubicBezTo>
                  <a:pt x="21281" y="18790"/>
                  <a:pt x="21485" y="18867"/>
                  <a:pt x="21695" y="18926"/>
                </a:cubicBezTo>
                <a:cubicBezTo>
                  <a:pt x="21952" y="18999"/>
                  <a:pt x="22210" y="19066"/>
                  <a:pt x="22473" y="19112"/>
                </a:cubicBezTo>
                <a:cubicBezTo>
                  <a:pt x="22597" y="19134"/>
                  <a:pt x="22721" y="19155"/>
                  <a:pt x="22846" y="19172"/>
                </a:cubicBezTo>
                <a:cubicBezTo>
                  <a:pt x="22803" y="19205"/>
                  <a:pt x="22759" y="19237"/>
                  <a:pt x="22715" y="19268"/>
                </a:cubicBezTo>
                <a:cubicBezTo>
                  <a:pt x="22536" y="19395"/>
                  <a:pt x="22355" y="19520"/>
                  <a:pt x="22168" y="19633"/>
                </a:cubicBezTo>
                <a:cubicBezTo>
                  <a:pt x="22090" y="19680"/>
                  <a:pt x="22013" y="19727"/>
                  <a:pt x="21934" y="19772"/>
                </a:cubicBezTo>
                <a:cubicBezTo>
                  <a:pt x="21932" y="19773"/>
                  <a:pt x="21931" y="19774"/>
                  <a:pt x="21929" y="19775"/>
                </a:cubicBezTo>
                <a:cubicBezTo>
                  <a:pt x="21876" y="19765"/>
                  <a:pt x="21822" y="19754"/>
                  <a:pt x="21768" y="19744"/>
                </a:cubicBezTo>
                <a:cubicBezTo>
                  <a:pt x="21598" y="19706"/>
                  <a:pt x="21429" y="19667"/>
                  <a:pt x="21261" y="19617"/>
                </a:cubicBezTo>
                <a:cubicBezTo>
                  <a:pt x="21145" y="19582"/>
                  <a:pt x="21029" y="19545"/>
                  <a:pt x="20915" y="19505"/>
                </a:cubicBezTo>
                <a:cubicBezTo>
                  <a:pt x="20802" y="19462"/>
                  <a:pt x="20688" y="19421"/>
                  <a:pt x="20579" y="19372"/>
                </a:cubicBezTo>
                <a:cubicBezTo>
                  <a:pt x="20502" y="19339"/>
                  <a:pt x="20426" y="19304"/>
                  <a:pt x="20351" y="19267"/>
                </a:cubicBezTo>
                <a:cubicBezTo>
                  <a:pt x="20317" y="19249"/>
                  <a:pt x="20282" y="19231"/>
                  <a:pt x="20246" y="19213"/>
                </a:cubicBezTo>
                <a:cubicBezTo>
                  <a:pt x="20136" y="19154"/>
                  <a:pt x="20028" y="19094"/>
                  <a:pt x="19924" y="19025"/>
                </a:cubicBezTo>
                <a:cubicBezTo>
                  <a:pt x="19852" y="18978"/>
                  <a:pt x="19782" y="18931"/>
                  <a:pt x="19714" y="18881"/>
                </a:cubicBezTo>
                <a:cubicBezTo>
                  <a:pt x="19623" y="18814"/>
                  <a:pt x="19522" y="18740"/>
                  <a:pt x="19427" y="18658"/>
                </a:cubicBezTo>
                <a:cubicBezTo>
                  <a:pt x="19367" y="18609"/>
                  <a:pt x="19308" y="18557"/>
                  <a:pt x="19252" y="18504"/>
                </a:cubicBezTo>
                <a:cubicBezTo>
                  <a:pt x="19104" y="18365"/>
                  <a:pt x="18960" y="18222"/>
                  <a:pt x="18823" y="18073"/>
                </a:cubicBezTo>
                <a:cubicBezTo>
                  <a:pt x="18765" y="18009"/>
                  <a:pt x="18707" y="17946"/>
                  <a:pt x="18649" y="17881"/>
                </a:cubicBezTo>
                <a:cubicBezTo>
                  <a:pt x="18592" y="17815"/>
                  <a:pt x="18536" y="17750"/>
                  <a:pt x="18482" y="17684"/>
                </a:cubicBezTo>
                <a:cubicBezTo>
                  <a:pt x="18379" y="17558"/>
                  <a:pt x="18273" y="17422"/>
                  <a:pt x="18171" y="17281"/>
                </a:cubicBezTo>
                <a:cubicBezTo>
                  <a:pt x="18119" y="17210"/>
                  <a:pt x="18067" y="17139"/>
                  <a:pt x="18017" y="17066"/>
                </a:cubicBezTo>
                <a:cubicBezTo>
                  <a:pt x="17990" y="17027"/>
                  <a:pt x="17962" y="16985"/>
                  <a:pt x="17935" y="16945"/>
                </a:cubicBezTo>
                <a:cubicBezTo>
                  <a:pt x="18036" y="16902"/>
                  <a:pt x="18136" y="16858"/>
                  <a:pt x="18236" y="16813"/>
                </a:cubicBezTo>
                <a:cubicBezTo>
                  <a:pt x="18359" y="16755"/>
                  <a:pt x="18484" y="16699"/>
                  <a:pt x="18607" y="16638"/>
                </a:cubicBezTo>
                <a:close/>
                <a:moveTo>
                  <a:pt x="23087" y="19202"/>
                </a:moveTo>
                <a:cubicBezTo>
                  <a:pt x="23143" y="19209"/>
                  <a:pt x="23201" y="19215"/>
                  <a:pt x="23258" y="19220"/>
                </a:cubicBezTo>
                <a:cubicBezTo>
                  <a:pt x="23387" y="19230"/>
                  <a:pt x="23518" y="19240"/>
                  <a:pt x="23648" y="19247"/>
                </a:cubicBezTo>
                <a:cubicBezTo>
                  <a:pt x="23671" y="19260"/>
                  <a:pt x="23694" y="19272"/>
                  <a:pt x="23717" y="19282"/>
                </a:cubicBezTo>
                <a:cubicBezTo>
                  <a:pt x="23831" y="19335"/>
                  <a:pt x="23945" y="19387"/>
                  <a:pt x="24065" y="19424"/>
                </a:cubicBezTo>
                <a:cubicBezTo>
                  <a:pt x="24110" y="19439"/>
                  <a:pt x="24156" y="19454"/>
                  <a:pt x="24202" y="19467"/>
                </a:cubicBezTo>
                <a:cubicBezTo>
                  <a:pt x="24242" y="19506"/>
                  <a:pt x="24282" y="19545"/>
                  <a:pt x="24322" y="19583"/>
                </a:cubicBezTo>
                <a:cubicBezTo>
                  <a:pt x="24213" y="19616"/>
                  <a:pt x="24103" y="19647"/>
                  <a:pt x="23993" y="19673"/>
                </a:cubicBezTo>
                <a:cubicBezTo>
                  <a:pt x="23884" y="19700"/>
                  <a:pt x="23773" y="19727"/>
                  <a:pt x="23663" y="19751"/>
                </a:cubicBezTo>
                <a:cubicBezTo>
                  <a:pt x="23520" y="19782"/>
                  <a:pt x="23376" y="19813"/>
                  <a:pt x="23231" y="19839"/>
                </a:cubicBezTo>
                <a:cubicBezTo>
                  <a:pt x="23160" y="19851"/>
                  <a:pt x="23087" y="19863"/>
                  <a:pt x="23015" y="19873"/>
                </a:cubicBezTo>
                <a:cubicBezTo>
                  <a:pt x="22966" y="19879"/>
                  <a:pt x="22917" y="19885"/>
                  <a:pt x="22869" y="19888"/>
                </a:cubicBezTo>
                <a:cubicBezTo>
                  <a:pt x="22832" y="19887"/>
                  <a:pt x="22794" y="19887"/>
                  <a:pt x="22757" y="19886"/>
                </a:cubicBezTo>
                <a:cubicBezTo>
                  <a:pt x="22670" y="19881"/>
                  <a:pt x="22575" y="19872"/>
                  <a:pt x="22479" y="19859"/>
                </a:cubicBezTo>
                <a:cubicBezTo>
                  <a:pt x="22384" y="19848"/>
                  <a:pt x="22289" y="19835"/>
                  <a:pt x="22193" y="19821"/>
                </a:cubicBezTo>
                <a:cubicBezTo>
                  <a:pt x="22191" y="19820"/>
                  <a:pt x="22188" y="19820"/>
                  <a:pt x="22186" y="19820"/>
                </a:cubicBezTo>
                <a:cubicBezTo>
                  <a:pt x="22246" y="19784"/>
                  <a:pt x="22305" y="19747"/>
                  <a:pt x="22363" y="19709"/>
                </a:cubicBezTo>
                <a:cubicBezTo>
                  <a:pt x="22551" y="19588"/>
                  <a:pt x="22738" y="19463"/>
                  <a:pt x="22917" y="19331"/>
                </a:cubicBezTo>
                <a:lnTo>
                  <a:pt x="22918" y="19331"/>
                </a:lnTo>
                <a:cubicBezTo>
                  <a:pt x="22975" y="19288"/>
                  <a:pt x="23030" y="19245"/>
                  <a:pt x="23087" y="19202"/>
                </a:cubicBezTo>
                <a:close/>
                <a:moveTo>
                  <a:pt x="25573" y="19618"/>
                </a:moveTo>
                <a:cubicBezTo>
                  <a:pt x="25737" y="19710"/>
                  <a:pt x="25903" y="19799"/>
                  <a:pt x="26071" y="19884"/>
                </a:cubicBezTo>
                <a:cubicBezTo>
                  <a:pt x="26048" y="19909"/>
                  <a:pt x="26023" y="19934"/>
                  <a:pt x="26000" y="19960"/>
                </a:cubicBezTo>
                <a:cubicBezTo>
                  <a:pt x="25947" y="19944"/>
                  <a:pt x="25895" y="19926"/>
                  <a:pt x="25843" y="19909"/>
                </a:cubicBezTo>
                <a:cubicBezTo>
                  <a:pt x="25754" y="19879"/>
                  <a:pt x="25665" y="19848"/>
                  <a:pt x="25578" y="19816"/>
                </a:cubicBezTo>
                <a:lnTo>
                  <a:pt x="25578" y="19816"/>
                </a:lnTo>
                <a:cubicBezTo>
                  <a:pt x="25581" y="19817"/>
                  <a:pt x="25585" y="19818"/>
                  <a:pt x="25588" y="19819"/>
                </a:cubicBezTo>
                <a:cubicBezTo>
                  <a:pt x="25470" y="19774"/>
                  <a:pt x="25351" y="19729"/>
                  <a:pt x="25235" y="19680"/>
                </a:cubicBezTo>
                <a:cubicBezTo>
                  <a:pt x="25303" y="19662"/>
                  <a:pt x="25370" y="19643"/>
                  <a:pt x="25438" y="19624"/>
                </a:cubicBezTo>
                <a:cubicBezTo>
                  <a:pt x="25483" y="19623"/>
                  <a:pt x="25528" y="19622"/>
                  <a:pt x="25573" y="19618"/>
                </a:cubicBezTo>
                <a:close/>
                <a:moveTo>
                  <a:pt x="26232" y="19962"/>
                </a:moveTo>
                <a:cubicBezTo>
                  <a:pt x="26357" y="20022"/>
                  <a:pt x="26483" y="20081"/>
                  <a:pt x="26611" y="20135"/>
                </a:cubicBezTo>
                <a:cubicBezTo>
                  <a:pt x="26489" y="20104"/>
                  <a:pt x="26369" y="20072"/>
                  <a:pt x="26248" y="20036"/>
                </a:cubicBezTo>
                <a:cubicBezTo>
                  <a:pt x="26227" y="20029"/>
                  <a:pt x="26205" y="20022"/>
                  <a:pt x="26183" y="20016"/>
                </a:cubicBezTo>
                <a:cubicBezTo>
                  <a:pt x="26199" y="19998"/>
                  <a:pt x="26216" y="19981"/>
                  <a:pt x="26232" y="19962"/>
                </a:cubicBezTo>
                <a:close/>
                <a:moveTo>
                  <a:pt x="27243" y="19186"/>
                </a:moveTo>
                <a:cubicBezTo>
                  <a:pt x="27254" y="19251"/>
                  <a:pt x="27267" y="19317"/>
                  <a:pt x="27282" y="19379"/>
                </a:cubicBezTo>
                <a:cubicBezTo>
                  <a:pt x="27302" y="19464"/>
                  <a:pt x="27324" y="19549"/>
                  <a:pt x="27347" y="19633"/>
                </a:cubicBezTo>
                <a:cubicBezTo>
                  <a:pt x="27360" y="19671"/>
                  <a:pt x="27371" y="19709"/>
                  <a:pt x="27383" y="19747"/>
                </a:cubicBezTo>
                <a:cubicBezTo>
                  <a:pt x="27406" y="19824"/>
                  <a:pt x="27436" y="19908"/>
                  <a:pt x="27468" y="19981"/>
                </a:cubicBezTo>
                <a:cubicBezTo>
                  <a:pt x="27499" y="20051"/>
                  <a:pt x="27535" y="20135"/>
                  <a:pt x="27572" y="20202"/>
                </a:cubicBezTo>
                <a:cubicBezTo>
                  <a:pt x="27600" y="20249"/>
                  <a:pt x="27626" y="20296"/>
                  <a:pt x="27654" y="20342"/>
                </a:cubicBezTo>
                <a:cubicBezTo>
                  <a:pt x="27615" y="20329"/>
                  <a:pt x="27574" y="20316"/>
                  <a:pt x="27535" y="20303"/>
                </a:cubicBezTo>
                <a:cubicBezTo>
                  <a:pt x="27409" y="20260"/>
                  <a:pt x="27285" y="20216"/>
                  <a:pt x="27160" y="20171"/>
                </a:cubicBezTo>
                <a:cubicBezTo>
                  <a:pt x="26917" y="20078"/>
                  <a:pt x="26676" y="19978"/>
                  <a:pt x="26440" y="19869"/>
                </a:cubicBezTo>
                <a:cubicBezTo>
                  <a:pt x="26411" y="19855"/>
                  <a:pt x="26381" y="19841"/>
                  <a:pt x="26353" y="19827"/>
                </a:cubicBezTo>
                <a:cubicBezTo>
                  <a:pt x="26394" y="19779"/>
                  <a:pt x="26436" y="19729"/>
                  <a:pt x="26476" y="19678"/>
                </a:cubicBezTo>
                <a:cubicBezTo>
                  <a:pt x="26555" y="19580"/>
                  <a:pt x="26632" y="19481"/>
                  <a:pt x="26708" y="19379"/>
                </a:cubicBezTo>
                <a:cubicBezTo>
                  <a:pt x="26811" y="19344"/>
                  <a:pt x="26913" y="19309"/>
                  <a:pt x="27014" y="19272"/>
                </a:cubicBezTo>
                <a:cubicBezTo>
                  <a:pt x="27091" y="19244"/>
                  <a:pt x="27167" y="19216"/>
                  <a:pt x="27243" y="19186"/>
                </a:cubicBezTo>
                <a:close/>
                <a:moveTo>
                  <a:pt x="24955" y="19752"/>
                </a:moveTo>
                <a:cubicBezTo>
                  <a:pt x="25057" y="19797"/>
                  <a:pt x="25160" y="19840"/>
                  <a:pt x="25262" y="19880"/>
                </a:cubicBezTo>
                <a:cubicBezTo>
                  <a:pt x="25461" y="19959"/>
                  <a:pt x="25662" y="20034"/>
                  <a:pt x="25865" y="20101"/>
                </a:cubicBezTo>
                <a:cubicBezTo>
                  <a:pt x="25841" y="20124"/>
                  <a:pt x="25817" y="20148"/>
                  <a:pt x="25793" y="20172"/>
                </a:cubicBezTo>
                <a:cubicBezTo>
                  <a:pt x="25759" y="20204"/>
                  <a:pt x="25726" y="20236"/>
                  <a:pt x="25692" y="20267"/>
                </a:cubicBezTo>
                <a:cubicBezTo>
                  <a:pt x="25654" y="20304"/>
                  <a:pt x="25614" y="20339"/>
                  <a:pt x="25572" y="20373"/>
                </a:cubicBezTo>
                <a:cubicBezTo>
                  <a:pt x="25559" y="20365"/>
                  <a:pt x="25547" y="20356"/>
                  <a:pt x="25533" y="20348"/>
                </a:cubicBezTo>
                <a:cubicBezTo>
                  <a:pt x="25462" y="20301"/>
                  <a:pt x="25392" y="20252"/>
                  <a:pt x="25323" y="20201"/>
                </a:cubicBezTo>
                <a:cubicBezTo>
                  <a:pt x="25192" y="20105"/>
                  <a:pt x="25055" y="20003"/>
                  <a:pt x="24923" y="19892"/>
                </a:cubicBezTo>
                <a:cubicBezTo>
                  <a:pt x="24884" y="19858"/>
                  <a:pt x="24843" y="19824"/>
                  <a:pt x="24804" y="19789"/>
                </a:cubicBezTo>
                <a:cubicBezTo>
                  <a:pt x="24854" y="19777"/>
                  <a:pt x="24904" y="19765"/>
                  <a:pt x="24955" y="19752"/>
                </a:cubicBezTo>
                <a:close/>
                <a:moveTo>
                  <a:pt x="35933" y="18232"/>
                </a:moveTo>
                <a:lnTo>
                  <a:pt x="35933" y="18232"/>
                </a:lnTo>
                <a:cubicBezTo>
                  <a:pt x="35766" y="18418"/>
                  <a:pt x="35598" y="18602"/>
                  <a:pt x="35423" y="18781"/>
                </a:cubicBezTo>
                <a:cubicBezTo>
                  <a:pt x="35346" y="18847"/>
                  <a:pt x="35268" y="18912"/>
                  <a:pt x="35190" y="18977"/>
                </a:cubicBezTo>
                <a:cubicBezTo>
                  <a:pt x="34994" y="19138"/>
                  <a:pt x="34796" y="19296"/>
                  <a:pt x="34595" y="19452"/>
                </a:cubicBezTo>
                <a:cubicBezTo>
                  <a:pt x="34455" y="19523"/>
                  <a:pt x="34311" y="19592"/>
                  <a:pt x="34167" y="19655"/>
                </a:cubicBezTo>
                <a:cubicBezTo>
                  <a:pt x="34049" y="19707"/>
                  <a:pt x="33931" y="19760"/>
                  <a:pt x="33811" y="19806"/>
                </a:cubicBezTo>
                <a:cubicBezTo>
                  <a:pt x="33735" y="19837"/>
                  <a:pt x="33659" y="19866"/>
                  <a:pt x="33582" y="19894"/>
                </a:cubicBezTo>
                <a:cubicBezTo>
                  <a:pt x="33342" y="19981"/>
                  <a:pt x="33101" y="20060"/>
                  <a:pt x="32855" y="20130"/>
                </a:cubicBezTo>
                <a:cubicBezTo>
                  <a:pt x="32734" y="20163"/>
                  <a:pt x="32612" y="20198"/>
                  <a:pt x="32489" y="20227"/>
                </a:cubicBezTo>
                <a:cubicBezTo>
                  <a:pt x="32407" y="20247"/>
                  <a:pt x="32324" y="20267"/>
                  <a:pt x="32241" y="20284"/>
                </a:cubicBezTo>
                <a:cubicBezTo>
                  <a:pt x="31996" y="20338"/>
                  <a:pt x="31749" y="20386"/>
                  <a:pt x="31499" y="20423"/>
                </a:cubicBezTo>
                <a:cubicBezTo>
                  <a:pt x="31374" y="20441"/>
                  <a:pt x="31248" y="20460"/>
                  <a:pt x="31121" y="20474"/>
                </a:cubicBezTo>
                <a:cubicBezTo>
                  <a:pt x="30995" y="20486"/>
                  <a:pt x="30870" y="20498"/>
                  <a:pt x="30744" y="20507"/>
                </a:cubicBezTo>
                <a:cubicBezTo>
                  <a:pt x="30467" y="20528"/>
                  <a:pt x="30188" y="20542"/>
                  <a:pt x="29908" y="20542"/>
                </a:cubicBezTo>
                <a:cubicBezTo>
                  <a:pt x="29888" y="20542"/>
                  <a:pt x="29867" y="20542"/>
                  <a:pt x="29847" y="20542"/>
                </a:cubicBezTo>
                <a:cubicBezTo>
                  <a:pt x="29671" y="20541"/>
                  <a:pt x="29495" y="20538"/>
                  <a:pt x="29319" y="20529"/>
                </a:cubicBezTo>
                <a:cubicBezTo>
                  <a:pt x="29190" y="20522"/>
                  <a:pt x="29061" y="20514"/>
                  <a:pt x="28931" y="20506"/>
                </a:cubicBezTo>
                <a:cubicBezTo>
                  <a:pt x="28624" y="20483"/>
                  <a:pt x="28317" y="20454"/>
                  <a:pt x="28013" y="20410"/>
                </a:cubicBezTo>
                <a:cubicBezTo>
                  <a:pt x="27975" y="20406"/>
                  <a:pt x="27938" y="20400"/>
                  <a:pt x="27901" y="20395"/>
                </a:cubicBezTo>
                <a:cubicBezTo>
                  <a:pt x="27879" y="20365"/>
                  <a:pt x="27857" y="20334"/>
                  <a:pt x="27836" y="20303"/>
                </a:cubicBezTo>
                <a:cubicBezTo>
                  <a:pt x="27816" y="20271"/>
                  <a:pt x="27794" y="20238"/>
                  <a:pt x="27773" y="20205"/>
                </a:cubicBezTo>
                <a:cubicBezTo>
                  <a:pt x="27734" y="20141"/>
                  <a:pt x="27698" y="20075"/>
                  <a:pt x="27666" y="20008"/>
                </a:cubicBezTo>
                <a:cubicBezTo>
                  <a:pt x="27636" y="19948"/>
                  <a:pt x="27604" y="19877"/>
                  <a:pt x="27577" y="19803"/>
                </a:cubicBezTo>
                <a:cubicBezTo>
                  <a:pt x="27563" y="19766"/>
                  <a:pt x="27549" y="19729"/>
                  <a:pt x="27535" y="19691"/>
                </a:cubicBezTo>
                <a:cubicBezTo>
                  <a:pt x="27512" y="19626"/>
                  <a:pt x="27489" y="19549"/>
                  <a:pt x="27468" y="19471"/>
                </a:cubicBezTo>
                <a:cubicBezTo>
                  <a:pt x="27447" y="19396"/>
                  <a:pt x="27430" y="19321"/>
                  <a:pt x="27414" y="19245"/>
                </a:cubicBezTo>
                <a:lnTo>
                  <a:pt x="27414" y="19245"/>
                </a:lnTo>
                <a:cubicBezTo>
                  <a:pt x="27548" y="19306"/>
                  <a:pt x="27684" y="19364"/>
                  <a:pt x="27823" y="19415"/>
                </a:cubicBezTo>
                <a:cubicBezTo>
                  <a:pt x="28069" y="19505"/>
                  <a:pt x="28319" y="19586"/>
                  <a:pt x="28573" y="19648"/>
                </a:cubicBezTo>
                <a:cubicBezTo>
                  <a:pt x="28790" y="19701"/>
                  <a:pt x="29007" y="19752"/>
                  <a:pt x="29229" y="19789"/>
                </a:cubicBezTo>
                <a:cubicBezTo>
                  <a:pt x="29490" y="19833"/>
                  <a:pt x="29755" y="19871"/>
                  <a:pt x="30019" y="19888"/>
                </a:cubicBezTo>
                <a:cubicBezTo>
                  <a:pt x="30230" y="19903"/>
                  <a:pt x="30441" y="19912"/>
                  <a:pt x="30652" y="19912"/>
                </a:cubicBezTo>
                <a:cubicBezTo>
                  <a:pt x="30709" y="19912"/>
                  <a:pt x="30766" y="19912"/>
                  <a:pt x="30823" y="19910"/>
                </a:cubicBezTo>
                <a:cubicBezTo>
                  <a:pt x="31051" y="19903"/>
                  <a:pt x="31280" y="19891"/>
                  <a:pt x="31508" y="19864"/>
                </a:cubicBezTo>
                <a:cubicBezTo>
                  <a:pt x="31773" y="19833"/>
                  <a:pt x="32038" y="19794"/>
                  <a:pt x="32300" y="19742"/>
                </a:cubicBezTo>
                <a:cubicBezTo>
                  <a:pt x="32573" y="19689"/>
                  <a:pt x="32845" y="19626"/>
                  <a:pt x="33112" y="19546"/>
                </a:cubicBezTo>
                <a:cubicBezTo>
                  <a:pt x="33336" y="19478"/>
                  <a:pt x="33560" y="19407"/>
                  <a:pt x="33778" y="19322"/>
                </a:cubicBezTo>
                <a:cubicBezTo>
                  <a:pt x="34254" y="19140"/>
                  <a:pt x="34721" y="18936"/>
                  <a:pt x="35166" y="18687"/>
                </a:cubicBezTo>
                <a:cubicBezTo>
                  <a:pt x="35328" y="18597"/>
                  <a:pt x="35488" y="18506"/>
                  <a:pt x="35645" y="18409"/>
                </a:cubicBezTo>
                <a:cubicBezTo>
                  <a:pt x="35741" y="18350"/>
                  <a:pt x="35837" y="18291"/>
                  <a:pt x="35933" y="18232"/>
                </a:cubicBezTo>
                <a:close/>
                <a:moveTo>
                  <a:pt x="35055" y="300"/>
                </a:moveTo>
                <a:cubicBezTo>
                  <a:pt x="35188" y="301"/>
                  <a:pt x="35319" y="302"/>
                  <a:pt x="35451" y="308"/>
                </a:cubicBezTo>
                <a:cubicBezTo>
                  <a:pt x="35582" y="313"/>
                  <a:pt x="35713" y="320"/>
                  <a:pt x="35844" y="330"/>
                </a:cubicBezTo>
                <a:cubicBezTo>
                  <a:pt x="36055" y="347"/>
                  <a:pt x="36273" y="368"/>
                  <a:pt x="36492" y="400"/>
                </a:cubicBezTo>
                <a:cubicBezTo>
                  <a:pt x="36621" y="419"/>
                  <a:pt x="36750" y="437"/>
                  <a:pt x="36878" y="462"/>
                </a:cubicBezTo>
                <a:cubicBezTo>
                  <a:pt x="36964" y="479"/>
                  <a:pt x="37049" y="496"/>
                  <a:pt x="37134" y="514"/>
                </a:cubicBezTo>
                <a:cubicBezTo>
                  <a:pt x="37380" y="569"/>
                  <a:pt x="37635" y="631"/>
                  <a:pt x="37885" y="708"/>
                </a:cubicBezTo>
                <a:cubicBezTo>
                  <a:pt x="38011" y="747"/>
                  <a:pt x="38138" y="785"/>
                  <a:pt x="38262" y="826"/>
                </a:cubicBezTo>
                <a:cubicBezTo>
                  <a:pt x="38344" y="854"/>
                  <a:pt x="38425" y="882"/>
                  <a:pt x="38506" y="912"/>
                </a:cubicBezTo>
                <a:cubicBezTo>
                  <a:pt x="38749" y="1002"/>
                  <a:pt x="38992" y="1096"/>
                  <a:pt x="39227" y="1206"/>
                </a:cubicBezTo>
                <a:cubicBezTo>
                  <a:pt x="39349" y="1262"/>
                  <a:pt x="39469" y="1318"/>
                  <a:pt x="39586" y="1378"/>
                </a:cubicBezTo>
                <a:cubicBezTo>
                  <a:pt x="39666" y="1419"/>
                  <a:pt x="39746" y="1460"/>
                  <a:pt x="39824" y="1502"/>
                </a:cubicBezTo>
                <a:cubicBezTo>
                  <a:pt x="40013" y="1606"/>
                  <a:pt x="40207" y="1715"/>
                  <a:pt x="40394" y="1833"/>
                </a:cubicBezTo>
                <a:cubicBezTo>
                  <a:pt x="40506" y="1905"/>
                  <a:pt x="40619" y="1976"/>
                  <a:pt x="40730" y="2053"/>
                </a:cubicBezTo>
                <a:cubicBezTo>
                  <a:pt x="40800" y="2100"/>
                  <a:pt x="40871" y="2150"/>
                  <a:pt x="40941" y="2199"/>
                </a:cubicBezTo>
                <a:cubicBezTo>
                  <a:pt x="41118" y="2327"/>
                  <a:pt x="41293" y="2458"/>
                  <a:pt x="41462" y="2597"/>
                </a:cubicBezTo>
                <a:cubicBezTo>
                  <a:pt x="41563" y="2681"/>
                  <a:pt x="41664" y="2764"/>
                  <a:pt x="41762" y="2852"/>
                </a:cubicBezTo>
                <a:cubicBezTo>
                  <a:pt x="41828" y="2909"/>
                  <a:pt x="41894" y="2968"/>
                  <a:pt x="41957" y="3028"/>
                </a:cubicBezTo>
                <a:cubicBezTo>
                  <a:pt x="42147" y="3206"/>
                  <a:pt x="42330" y="3390"/>
                  <a:pt x="42506" y="3583"/>
                </a:cubicBezTo>
                <a:cubicBezTo>
                  <a:pt x="42678" y="3772"/>
                  <a:pt x="42845" y="3965"/>
                  <a:pt x="43009" y="4161"/>
                </a:cubicBezTo>
                <a:cubicBezTo>
                  <a:pt x="43170" y="4359"/>
                  <a:pt x="43327" y="4557"/>
                  <a:pt x="43473" y="4764"/>
                </a:cubicBezTo>
                <a:cubicBezTo>
                  <a:pt x="43547" y="4868"/>
                  <a:pt x="43622" y="4972"/>
                  <a:pt x="43692" y="5078"/>
                </a:cubicBezTo>
                <a:cubicBezTo>
                  <a:pt x="43739" y="5147"/>
                  <a:pt x="43784" y="5217"/>
                  <a:pt x="43829" y="5287"/>
                </a:cubicBezTo>
                <a:cubicBezTo>
                  <a:pt x="43830" y="5288"/>
                  <a:pt x="43830" y="5289"/>
                  <a:pt x="43831" y="5291"/>
                </a:cubicBezTo>
                <a:cubicBezTo>
                  <a:pt x="43917" y="5429"/>
                  <a:pt x="44005" y="5570"/>
                  <a:pt x="44084" y="5716"/>
                </a:cubicBezTo>
                <a:cubicBezTo>
                  <a:pt x="44171" y="5875"/>
                  <a:pt x="44253" y="6035"/>
                  <a:pt x="44331" y="6198"/>
                </a:cubicBezTo>
                <a:cubicBezTo>
                  <a:pt x="44406" y="6356"/>
                  <a:pt x="44485" y="6526"/>
                  <a:pt x="44554" y="6699"/>
                </a:cubicBezTo>
                <a:cubicBezTo>
                  <a:pt x="44590" y="6786"/>
                  <a:pt x="44624" y="6874"/>
                  <a:pt x="44656" y="6962"/>
                </a:cubicBezTo>
                <a:cubicBezTo>
                  <a:pt x="44687" y="7048"/>
                  <a:pt x="44718" y="7136"/>
                  <a:pt x="44746" y="7224"/>
                </a:cubicBezTo>
                <a:cubicBezTo>
                  <a:pt x="44800" y="7392"/>
                  <a:pt x="44855" y="7569"/>
                  <a:pt x="44897" y="7750"/>
                </a:cubicBezTo>
                <a:cubicBezTo>
                  <a:pt x="44930" y="7882"/>
                  <a:pt x="44958" y="8014"/>
                  <a:pt x="44985" y="8146"/>
                </a:cubicBezTo>
                <a:cubicBezTo>
                  <a:pt x="45018" y="8324"/>
                  <a:pt x="45049" y="8502"/>
                  <a:pt x="45069" y="8682"/>
                </a:cubicBezTo>
                <a:cubicBezTo>
                  <a:pt x="45085" y="8820"/>
                  <a:pt x="45098" y="8957"/>
                  <a:pt x="45110" y="9094"/>
                </a:cubicBezTo>
                <a:cubicBezTo>
                  <a:pt x="45120" y="9269"/>
                  <a:pt x="45131" y="9451"/>
                  <a:pt x="45128" y="9634"/>
                </a:cubicBezTo>
                <a:cubicBezTo>
                  <a:pt x="45128" y="9724"/>
                  <a:pt x="45127" y="9814"/>
                  <a:pt x="45124" y="9904"/>
                </a:cubicBezTo>
                <a:cubicBezTo>
                  <a:pt x="45106" y="9914"/>
                  <a:pt x="45089" y="9925"/>
                  <a:pt x="45073" y="9935"/>
                </a:cubicBezTo>
                <a:cubicBezTo>
                  <a:pt x="44963" y="10004"/>
                  <a:pt x="44851" y="10074"/>
                  <a:pt x="44753" y="10158"/>
                </a:cubicBezTo>
                <a:cubicBezTo>
                  <a:pt x="44688" y="10213"/>
                  <a:pt x="44624" y="10268"/>
                  <a:pt x="44564" y="10328"/>
                </a:cubicBezTo>
                <a:cubicBezTo>
                  <a:pt x="44505" y="10384"/>
                  <a:pt x="44448" y="10443"/>
                  <a:pt x="44394" y="10503"/>
                </a:cubicBezTo>
                <a:cubicBezTo>
                  <a:pt x="44367" y="10533"/>
                  <a:pt x="44341" y="10565"/>
                  <a:pt x="44314" y="10595"/>
                </a:cubicBezTo>
                <a:cubicBezTo>
                  <a:pt x="44286" y="10629"/>
                  <a:pt x="44259" y="10663"/>
                  <a:pt x="44230" y="10696"/>
                </a:cubicBezTo>
                <a:cubicBezTo>
                  <a:pt x="44206" y="10729"/>
                  <a:pt x="44180" y="10761"/>
                  <a:pt x="44156" y="10793"/>
                </a:cubicBezTo>
                <a:cubicBezTo>
                  <a:pt x="44106" y="10862"/>
                  <a:pt x="44055" y="10932"/>
                  <a:pt x="44010" y="11005"/>
                </a:cubicBezTo>
                <a:cubicBezTo>
                  <a:pt x="43946" y="11110"/>
                  <a:pt x="43881" y="11214"/>
                  <a:pt x="43822" y="11323"/>
                </a:cubicBezTo>
                <a:cubicBezTo>
                  <a:pt x="43782" y="11399"/>
                  <a:pt x="43739" y="11477"/>
                  <a:pt x="43702" y="11555"/>
                </a:cubicBezTo>
                <a:cubicBezTo>
                  <a:pt x="43648" y="11673"/>
                  <a:pt x="43593" y="11790"/>
                  <a:pt x="43546" y="11910"/>
                </a:cubicBezTo>
                <a:cubicBezTo>
                  <a:pt x="43449" y="12154"/>
                  <a:pt x="43357" y="12399"/>
                  <a:pt x="43282" y="12651"/>
                </a:cubicBezTo>
                <a:cubicBezTo>
                  <a:pt x="43208" y="12900"/>
                  <a:pt x="43139" y="13148"/>
                  <a:pt x="43072" y="13397"/>
                </a:cubicBezTo>
                <a:cubicBezTo>
                  <a:pt x="43005" y="13644"/>
                  <a:pt x="42940" y="13893"/>
                  <a:pt x="42867" y="14139"/>
                </a:cubicBezTo>
                <a:cubicBezTo>
                  <a:pt x="42791" y="14394"/>
                  <a:pt x="42716" y="14650"/>
                  <a:pt x="42641" y="14905"/>
                </a:cubicBezTo>
                <a:cubicBezTo>
                  <a:pt x="42572" y="15112"/>
                  <a:pt x="42503" y="15319"/>
                  <a:pt x="42424" y="15521"/>
                </a:cubicBezTo>
                <a:cubicBezTo>
                  <a:pt x="42376" y="15644"/>
                  <a:pt x="42329" y="15768"/>
                  <a:pt x="42276" y="15888"/>
                </a:cubicBezTo>
                <a:cubicBezTo>
                  <a:pt x="42239" y="15972"/>
                  <a:pt x="42202" y="16054"/>
                  <a:pt x="42164" y="16138"/>
                </a:cubicBezTo>
                <a:cubicBezTo>
                  <a:pt x="42067" y="16341"/>
                  <a:pt x="41968" y="16543"/>
                  <a:pt x="41858" y="16738"/>
                </a:cubicBezTo>
                <a:cubicBezTo>
                  <a:pt x="41819" y="16810"/>
                  <a:pt x="41779" y="16880"/>
                  <a:pt x="41738" y="16951"/>
                </a:cubicBezTo>
                <a:cubicBezTo>
                  <a:pt x="41732" y="16955"/>
                  <a:pt x="41727" y="16960"/>
                  <a:pt x="41723" y="16966"/>
                </a:cubicBezTo>
                <a:cubicBezTo>
                  <a:pt x="41628" y="17058"/>
                  <a:pt x="41533" y="17150"/>
                  <a:pt x="41436" y="17242"/>
                </a:cubicBezTo>
                <a:cubicBezTo>
                  <a:pt x="41204" y="17459"/>
                  <a:pt x="40968" y="17673"/>
                  <a:pt x="40723" y="17875"/>
                </a:cubicBezTo>
                <a:cubicBezTo>
                  <a:pt x="40583" y="17991"/>
                  <a:pt x="40442" y="18105"/>
                  <a:pt x="40298" y="18216"/>
                </a:cubicBezTo>
                <a:cubicBezTo>
                  <a:pt x="40190" y="18298"/>
                  <a:pt x="40081" y="18379"/>
                  <a:pt x="39970" y="18459"/>
                </a:cubicBezTo>
                <a:cubicBezTo>
                  <a:pt x="39704" y="18647"/>
                  <a:pt x="39436" y="18832"/>
                  <a:pt x="39158" y="19001"/>
                </a:cubicBezTo>
                <a:cubicBezTo>
                  <a:pt x="39039" y="19075"/>
                  <a:pt x="38919" y="19149"/>
                  <a:pt x="38798" y="19219"/>
                </a:cubicBezTo>
                <a:cubicBezTo>
                  <a:pt x="38679" y="19288"/>
                  <a:pt x="38559" y="19355"/>
                  <a:pt x="38439" y="19421"/>
                </a:cubicBezTo>
                <a:cubicBezTo>
                  <a:pt x="38194" y="19550"/>
                  <a:pt x="37948" y="19675"/>
                  <a:pt x="37695" y="19789"/>
                </a:cubicBezTo>
                <a:cubicBezTo>
                  <a:pt x="37571" y="19844"/>
                  <a:pt x="37448" y="19900"/>
                  <a:pt x="37323" y="19951"/>
                </a:cubicBezTo>
                <a:cubicBezTo>
                  <a:pt x="37198" y="20001"/>
                  <a:pt x="37074" y="20051"/>
                  <a:pt x="36949" y="20100"/>
                </a:cubicBezTo>
                <a:cubicBezTo>
                  <a:pt x="36780" y="20161"/>
                  <a:pt x="36612" y="20221"/>
                  <a:pt x="36441" y="20275"/>
                </a:cubicBezTo>
                <a:cubicBezTo>
                  <a:pt x="36310" y="20316"/>
                  <a:pt x="36181" y="20358"/>
                  <a:pt x="36050" y="20394"/>
                </a:cubicBezTo>
                <a:cubicBezTo>
                  <a:pt x="35789" y="20467"/>
                  <a:pt x="35526" y="20532"/>
                  <a:pt x="35262" y="20592"/>
                </a:cubicBezTo>
                <a:cubicBezTo>
                  <a:pt x="35053" y="20637"/>
                  <a:pt x="34831" y="20685"/>
                  <a:pt x="34608" y="20723"/>
                </a:cubicBezTo>
                <a:cubicBezTo>
                  <a:pt x="34429" y="20754"/>
                  <a:pt x="34249" y="20783"/>
                  <a:pt x="34069" y="20811"/>
                </a:cubicBezTo>
                <a:cubicBezTo>
                  <a:pt x="33844" y="20846"/>
                  <a:pt x="33617" y="20878"/>
                  <a:pt x="33391" y="20901"/>
                </a:cubicBezTo>
                <a:cubicBezTo>
                  <a:pt x="33209" y="20921"/>
                  <a:pt x="33027" y="20937"/>
                  <a:pt x="32846" y="20950"/>
                </a:cubicBezTo>
                <a:cubicBezTo>
                  <a:pt x="32840" y="20950"/>
                  <a:pt x="32824" y="20951"/>
                  <a:pt x="32808" y="20952"/>
                </a:cubicBezTo>
                <a:cubicBezTo>
                  <a:pt x="32822" y="20945"/>
                  <a:pt x="32837" y="20937"/>
                  <a:pt x="32851" y="20930"/>
                </a:cubicBezTo>
                <a:cubicBezTo>
                  <a:pt x="33041" y="20831"/>
                  <a:pt x="33230" y="20728"/>
                  <a:pt x="33413" y="20615"/>
                </a:cubicBezTo>
                <a:cubicBezTo>
                  <a:pt x="33521" y="20548"/>
                  <a:pt x="33630" y="20482"/>
                  <a:pt x="33735" y="20410"/>
                </a:cubicBezTo>
                <a:cubicBezTo>
                  <a:pt x="33840" y="20340"/>
                  <a:pt x="33945" y="20268"/>
                  <a:pt x="34048" y="20194"/>
                </a:cubicBezTo>
                <a:cubicBezTo>
                  <a:pt x="34227" y="20068"/>
                  <a:pt x="34404" y="19937"/>
                  <a:pt x="34573" y="19797"/>
                </a:cubicBezTo>
                <a:cubicBezTo>
                  <a:pt x="34718" y="19678"/>
                  <a:pt x="34861" y="19556"/>
                  <a:pt x="35001" y="19430"/>
                </a:cubicBezTo>
                <a:cubicBezTo>
                  <a:pt x="35203" y="19322"/>
                  <a:pt x="35405" y="19212"/>
                  <a:pt x="35599" y="19089"/>
                </a:cubicBezTo>
                <a:cubicBezTo>
                  <a:pt x="35709" y="19021"/>
                  <a:pt x="35818" y="18952"/>
                  <a:pt x="35925" y="18879"/>
                </a:cubicBezTo>
                <a:cubicBezTo>
                  <a:pt x="36032" y="18806"/>
                  <a:pt x="36138" y="18732"/>
                  <a:pt x="36244" y="18657"/>
                </a:cubicBezTo>
                <a:cubicBezTo>
                  <a:pt x="36423" y="18530"/>
                  <a:pt x="36599" y="18399"/>
                  <a:pt x="36771" y="18260"/>
                </a:cubicBezTo>
                <a:cubicBezTo>
                  <a:pt x="36973" y="18097"/>
                  <a:pt x="37174" y="17934"/>
                  <a:pt x="37368" y="17762"/>
                </a:cubicBezTo>
                <a:cubicBezTo>
                  <a:pt x="37568" y="17584"/>
                  <a:pt x="37764" y="17404"/>
                  <a:pt x="37951" y="17215"/>
                </a:cubicBezTo>
                <a:cubicBezTo>
                  <a:pt x="38141" y="17023"/>
                  <a:pt x="38329" y="16828"/>
                  <a:pt x="38506" y="16625"/>
                </a:cubicBezTo>
                <a:cubicBezTo>
                  <a:pt x="38833" y="16250"/>
                  <a:pt x="39141" y="15858"/>
                  <a:pt x="39421" y="15446"/>
                </a:cubicBezTo>
                <a:cubicBezTo>
                  <a:pt x="39717" y="15012"/>
                  <a:pt x="39996" y="14562"/>
                  <a:pt x="40228" y="14090"/>
                </a:cubicBezTo>
                <a:cubicBezTo>
                  <a:pt x="40327" y="13891"/>
                  <a:pt x="40422" y="13692"/>
                  <a:pt x="40507" y="13486"/>
                </a:cubicBezTo>
                <a:cubicBezTo>
                  <a:pt x="40567" y="13342"/>
                  <a:pt x="40626" y="13196"/>
                  <a:pt x="40681" y="13050"/>
                </a:cubicBezTo>
                <a:cubicBezTo>
                  <a:pt x="40768" y="12869"/>
                  <a:pt x="40853" y="12688"/>
                  <a:pt x="40931" y="12505"/>
                </a:cubicBezTo>
                <a:cubicBezTo>
                  <a:pt x="40983" y="12381"/>
                  <a:pt x="41034" y="12259"/>
                  <a:pt x="41081" y="12133"/>
                </a:cubicBezTo>
                <a:cubicBezTo>
                  <a:pt x="41129" y="12002"/>
                  <a:pt x="41177" y="11871"/>
                  <a:pt x="41222" y="11739"/>
                </a:cubicBezTo>
                <a:cubicBezTo>
                  <a:pt x="41268" y="11603"/>
                  <a:pt x="41310" y="11464"/>
                  <a:pt x="41349" y="11326"/>
                </a:cubicBezTo>
                <a:cubicBezTo>
                  <a:pt x="41386" y="11192"/>
                  <a:pt x="41423" y="11056"/>
                  <a:pt x="41453" y="10920"/>
                </a:cubicBezTo>
                <a:cubicBezTo>
                  <a:pt x="41473" y="10824"/>
                  <a:pt x="41495" y="10732"/>
                  <a:pt x="41513" y="10636"/>
                </a:cubicBezTo>
                <a:cubicBezTo>
                  <a:pt x="41538" y="10499"/>
                  <a:pt x="41565" y="10362"/>
                  <a:pt x="41583" y="10225"/>
                </a:cubicBezTo>
                <a:cubicBezTo>
                  <a:pt x="41597" y="10133"/>
                  <a:pt x="41608" y="10040"/>
                  <a:pt x="41618" y="9947"/>
                </a:cubicBezTo>
                <a:cubicBezTo>
                  <a:pt x="41621" y="9901"/>
                  <a:pt x="41625" y="9854"/>
                  <a:pt x="41628" y="9808"/>
                </a:cubicBezTo>
                <a:cubicBezTo>
                  <a:pt x="41632" y="9757"/>
                  <a:pt x="41634" y="9708"/>
                  <a:pt x="41635" y="9658"/>
                </a:cubicBezTo>
                <a:cubicBezTo>
                  <a:pt x="41635" y="9612"/>
                  <a:pt x="41636" y="9566"/>
                  <a:pt x="41636" y="9519"/>
                </a:cubicBezTo>
                <a:cubicBezTo>
                  <a:pt x="41633" y="9427"/>
                  <a:pt x="41630" y="9338"/>
                  <a:pt x="41621" y="9246"/>
                </a:cubicBezTo>
                <a:cubicBezTo>
                  <a:pt x="41614" y="9161"/>
                  <a:pt x="41604" y="9077"/>
                  <a:pt x="41591" y="8993"/>
                </a:cubicBezTo>
                <a:cubicBezTo>
                  <a:pt x="41584" y="8950"/>
                  <a:pt x="41576" y="8909"/>
                  <a:pt x="41569" y="8867"/>
                </a:cubicBezTo>
                <a:cubicBezTo>
                  <a:pt x="41560" y="8821"/>
                  <a:pt x="41551" y="8776"/>
                  <a:pt x="41539" y="8731"/>
                </a:cubicBezTo>
                <a:cubicBezTo>
                  <a:pt x="41528" y="8687"/>
                  <a:pt x="41515" y="8643"/>
                  <a:pt x="41501" y="8599"/>
                </a:cubicBezTo>
                <a:cubicBezTo>
                  <a:pt x="41472" y="8518"/>
                  <a:pt x="41446" y="8436"/>
                  <a:pt x="41404" y="8360"/>
                </a:cubicBezTo>
                <a:cubicBezTo>
                  <a:pt x="41362" y="8283"/>
                  <a:pt x="41323" y="8205"/>
                  <a:pt x="41271" y="8133"/>
                </a:cubicBezTo>
                <a:cubicBezTo>
                  <a:pt x="41241" y="8091"/>
                  <a:pt x="41212" y="8048"/>
                  <a:pt x="41181" y="8008"/>
                </a:cubicBezTo>
                <a:cubicBezTo>
                  <a:pt x="41141" y="7784"/>
                  <a:pt x="41096" y="7560"/>
                  <a:pt x="41037" y="7339"/>
                </a:cubicBezTo>
                <a:cubicBezTo>
                  <a:pt x="40974" y="7106"/>
                  <a:pt x="40910" y="6874"/>
                  <a:pt x="40830" y="6646"/>
                </a:cubicBezTo>
                <a:cubicBezTo>
                  <a:pt x="40723" y="6335"/>
                  <a:pt x="40604" y="6025"/>
                  <a:pt x="40463" y="5726"/>
                </a:cubicBezTo>
                <a:cubicBezTo>
                  <a:pt x="40369" y="5526"/>
                  <a:pt x="40271" y="5328"/>
                  <a:pt x="40163" y="5135"/>
                </a:cubicBezTo>
                <a:cubicBezTo>
                  <a:pt x="40054" y="4945"/>
                  <a:pt x="39943" y="4757"/>
                  <a:pt x="39824" y="4575"/>
                </a:cubicBezTo>
                <a:cubicBezTo>
                  <a:pt x="39682" y="4358"/>
                  <a:pt x="39538" y="4144"/>
                  <a:pt x="39382" y="3938"/>
                </a:cubicBezTo>
                <a:cubicBezTo>
                  <a:pt x="39223" y="3729"/>
                  <a:pt x="39060" y="3523"/>
                  <a:pt x="38887" y="3325"/>
                </a:cubicBezTo>
                <a:cubicBezTo>
                  <a:pt x="38704" y="3117"/>
                  <a:pt x="38518" y="2911"/>
                  <a:pt x="38321" y="2717"/>
                </a:cubicBezTo>
                <a:cubicBezTo>
                  <a:pt x="38161" y="2562"/>
                  <a:pt x="38001" y="2411"/>
                  <a:pt x="37831" y="2267"/>
                </a:cubicBezTo>
                <a:cubicBezTo>
                  <a:pt x="37669" y="2132"/>
                  <a:pt x="37507" y="1999"/>
                  <a:pt x="37335" y="1878"/>
                </a:cubicBezTo>
                <a:cubicBezTo>
                  <a:pt x="37086" y="1702"/>
                  <a:pt x="36831" y="1534"/>
                  <a:pt x="36564" y="1387"/>
                </a:cubicBezTo>
                <a:cubicBezTo>
                  <a:pt x="36363" y="1278"/>
                  <a:pt x="36160" y="1170"/>
                  <a:pt x="35951" y="1078"/>
                </a:cubicBezTo>
                <a:cubicBezTo>
                  <a:pt x="35742" y="986"/>
                  <a:pt x="35532" y="897"/>
                  <a:pt x="35317" y="822"/>
                </a:cubicBezTo>
                <a:cubicBezTo>
                  <a:pt x="35061" y="732"/>
                  <a:pt x="34802" y="650"/>
                  <a:pt x="34538" y="587"/>
                </a:cubicBezTo>
                <a:cubicBezTo>
                  <a:pt x="34263" y="524"/>
                  <a:pt x="33986" y="466"/>
                  <a:pt x="33706" y="428"/>
                </a:cubicBezTo>
                <a:cubicBezTo>
                  <a:pt x="33650" y="420"/>
                  <a:pt x="33593" y="413"/>
                  <a:pt x="33538" y="406"/>
                </a:cubicBezTo>
                <a:cubicBezTo>
                  <a:pt x="33647" y="390"/>
                  <a:pt x="33757" y="376"/>
                  <a:pt x="33867" y="364"/>
                </a:cubicBezTo>
                <a:cubicBezTo>
                  <a:pt x="34000" y="350"/>
                  <a:pt x="34132" y="338"/>
                  <a:pt x="34266" y="327"/>
                </a:cubicBezTo>
                <a:cubicBezTo>
                  <a:pt x="34513" y="312"/>
                  <a:pt x="34761" y="300"/>
                  <a:pt x="35009" y="300"/>
                </a:cubicBezTo>
                <a:close/>
                <a:moveTo>
                  <a:pt x="33981" y="19911"/>
                </a:moveTo>
                <a:cubicBezTo>
                  <a:pt x="33713" y="20102"/>
                  <a:pt x="33444" y="20290"/>
                  <a:pt x="33164" y="20461"/>
                </a:cubicBezTo>
                <a:cubicBezTo>
                  <a:pt x="33024" y="20547"/>
                  <a:pt x="32884" y="20631"/>
                  <a:pt x="32741" y="20712"/>
                </a:cubicBezTo>
                <a:cubicBezTo>
                  <a:pt x="32601" y="20790"/>
                  <a:pt x="32460" y="20868"/>
                  <a:pt x="32318" y="20945"/>
                </a:cubicBezTo>
                <a:lnTo>
                  <a:pt x="32316" y="20946"/>
                </a:lnTo>
                <a:cubicBezTo>
                  <a:pt x="32314" y="20947"/>
                  <a:pt x="32312" y="20948"/>
                  <a:pt x="32311" y="20948"/>
                </a:cubicBezTo>
                <a:cubicBezTo>
                  <a:pt x="32295" y="20958"/>
                  <a:pt x="32275" y="20968"/>
                  <a:pt x="32256" y="20977"/>
                </a:cubicBezTo>
                <a:cubicBezTo>
                  <a:pt x="32151" y="20979"/>
                  <a:pt x="32047" y="20981"/>
                  <a:pt x="31942" y="20981"/>
                </a:cubicBezTo>
                <a:cubicBezTo>
                  <a:pt x="31884" y="20981"/>
                  <a:pt x="31827" y="20980"/>
                  <a:pt x="31770" y="20980"/>
                </a:cubicBezTo>
                <a:cubicBezTo>
                  <a:pt x="31587" y="20977"/>
                  <a:pt x="31406" y="20974"/>
                  <a:pt x="31223" y="20963"/>
                </a:cubicBezTo>
                <a:cubicBezTo>
                  <a:pt x="31090" y="20956"/>
                  <a:pt x="30954" y="20948"/>
                  <a:pt x="30820" y="20939"/>
                </a:cubicBezTo>
                <a:cubicBezTo>
                  <a:pt x="30460" y="20910"/>
                  <a:pt x="30100" y="20874"/>
                  <a:pt x="29743" y="20820"/>
                </a:cubicBezTo>
                <a:cubicBezTo>
                  <a:pt x="29566" y="20794"/>
                  <a:pt x="29389" y="20765"/>
                  <a:pt x="29213" y="20731"/>
                </a:cubicBezTo>
                <a:cubicBezTo>
                  <a:pt x="29175" y="20724"/>
                  <a:pt x="29138" y="20716"/>
                  <a:pt x="29100" y="20709"/>
                </a:cubicBezTo>
                <a:lnTo>
                  <a:pt x="29100" y="20709"/>
                </a:lnTo>
                <a:cubicBezTo>
                  <a:pt x="29324" y="20721"/>
                  <a:pt x="29550" y="20729"/>
                  <a:pt x="29775" y="20729"/>
                </a:cubicBezTo>
                <a:cubicBezTo>
                  <a:pt x="29843" y="20729"/>
                  <a:pt x="29911" y="20728"/>
                  <a:pt x="29979" y="20727"/>
                </a:cubicBezTo>
                <a:cubicBezTo>
                  <a:pt x="30199" y="20721"/>
                  <a:pt x="30417" y="20712"/>
                  <a:pt x="30637" y="20693"/>
                </a:cubicBezTo>
                <a:cubicBezTo>
                  <a:pt x="30890" y="20671"/>
                  <a:pt x="31143" y="20645"/>
                  <a:pt x="31396" y="20611"/>
                </a:cubicBezTo>
                <a:cubicBezTo>
                  <a:pt x="31648" y="20577"/>
                  <a:pt x="31901" y="20538"/>
                  <a:pt x="32151" y="20485"/>
                </a:cubicBezTo>
                <a:cubicBezTo>
                  <a:pt x="32402" y="20432"/>
                  <a:pt x="32654" y="20376"/>
                  <a:pt x="32900" y="20302"/>
                </a:cubicBezTo>
                <a:cubicBezTo>
                  <a:pt x="33107" y="20240"/>
                  <a:pt x="33311" y="20174"/>
                  <a:pt x="33513" y="20097"/>
                </a:cubicBezTo>
                <a:cubicBezTo>
                  <a:pt x="33670" y="20037"/>
                  <a:pt x="33826" y="19976"/>
                  <a:pt x="33981" y="19911"/>
                </a:cubicBezTo>
                <a:close/>
                <a:moveTo>
                  <a:pt x="8080" y="16696"/>
                </a:moveTo>
                <a:cubicBezTo>
                  <a:pt x="8104" y="16714"/>
                  <a:pt x="8127" y="16731"/>
                  <a:pt x="8150" y="16748"/>
                </a:cubicBezTo>
                <a:cubicBezTo>
                  <a:pt x="8330" y="16882"/>
                  <a:pt x="8525" y="16994"/>
                  <a:pt x="8721" y="17101"/>
                </a:cubicBezTo>
                <a:cubicBezTo>
                  <a:pt x="8801" y="17143"/>
                  <a:pt x="8888" y="17186"/>
                  <a:pt x="8971" y="17222"/>
                </a:cubicBezTo>
                <a:cubicBezTo>
                  <a:pt x="9056" y="17258"/>
                  <a:pt x="9138" y="17295"/>
                  <a:pt x="9226" y="17325"/>
                </a:cubicBezTo>
                <a:cubicBezTo>
                  <a:pt x="9284" y="17343"/>
                  <a:pt x="9341" y="17363"/>
                  <a:pt x="9398" y="17381"/>
                </a:cubicBezTo>
                <a:cubicBezTo>
                  <a:pt x="9584" y="17534"/>
                  <a:pt x="9772" y="17683"/>
                  <a:pt x="9966" y="17824"/>
                </a:cubicBezTo>
                <a:cubicBezTo>
                  <a:pt x="10173" y="17976"/>
                  <a:pt x="10382" y="18128"/>
                  <a:pt x="10598" y="18268"/>
                </a:cubicBezTo>
                <a:cubicBezTo>
                  <a:pt x="10738" y="18357"/>
                  <a:pt x="10879" y="18446"/>
                  <a:pt x="11023" y="18527"/>
                </a:cubicBezTo>
                <a:cubicBezTo>
                  <a:pt x="11096" y="18566"/>
                  <a:pt x="11182" y="18616"/>
                  <a:pt x="11257" y="18650"/>
                </a:cubicBezTo>
                <a:cubicBezTo>
                  <a:pt x="11377" y="18707"/>
                  <a:pt x="11497" y="18760"/>
                  <a:pt x="11621" y="18804"/>
                </a:cubicBezTo>
                <a:cubicBezTo>
                  <a:pt x="11742" y="18848"/>
                  <a:pt x="11865" y="18893"/>
                  <a:pt x="11989" y="18923"/>
                </a:cubicBezTo>
                <a:cubicBezTo>
                  <a:pt x="12119" y="18954"/>
                  <a:pt x="12248" y="18985"/>
                  <a:pt x="12381" y="19006"/>
                </a:cubicBezTo>
                <a:cubicBezTo>
                  <a:pt x="12462" y="19019"/>
                  <a:pt x="12544" y="19031"/>
                  <a:pt x="12626" y="19041"/>
                </a:cubicBezTo>
                <a:cubicBezTo>
                  <a:pt x="12668" y="19105"/>
                  <a:pt x="12712" y="19169"/>
                  <a:pt x="12757" y="19232"/>
                </a:cubicBezTo>
                <a:cubicBezTo>
                  <a:pt x="12837" y="19343"/>
                  <a:pt x="12916" y="19454"/>
                  <a:pt x="13001" y="19561"/>
                </a:cubicBezTo>
                <a:cubicBezTo>
                  <a:pt x="13136" y="19730"/>
                  <a:pt x="13276" y="19896"/>
                  <a:pt x="13425" y="20055"/>
                </a:cubicBezTo>
                <a:cubicBezTo>
                  <a:pt x="13568" y="20208"/>
                  <a:pt x="13715" y="20358"/>
                  <a:pt x="13871" y="20499"/>
                </a:cubicBezTo>
                <a:cubicBezTo>
                  <a:pt x="14051" y="20664"/>
                  <a:pt x="14237" y="20825"/>
                  <a:pt x="14433" y="20971"/>
                </a:cubicBezTo>
                <a:cubicBezTo>
                  <a:pt x="14528" y="21042"/>
                  <a:pt x="14623" y="21111"/>
                  <a:pt x="14720" y="21179"/>
                </a:cubicBezTo>
                <a:cubicBezTo>
                  <a:pt x="14513" y="21132"/>
                  <a:pt x="14306" y="21079"/>
                  <a:pt x="14104" y="21013"/>
                </a:cubicBezTo>
                <a:cubicBezTo>
                  <a:pt x="13925" y="20955"/>
                  <a:pt x="13747" y="20893"/>
                  <a:pt x="13570" y="20829"/>
                </a:cubicBezTo>
                <a:cubicBezTo>
                  <a:pt x="13361" y="20751"/>
                  <a:pt x="13142" y="20667"/>
                  <a:pt x="12924" y="20580"/>
                </a:cubicBezTo>
                <a:cubicBezTo>
                  <a:pt x="12747" y="20510"/>
                  <a:pt x="12571" y="20440"/>
                  <a:pt x="12396" y="20365"/>
                </a:cubicBezTo>
                <a:cubicBezTo>
                  <a:pt x="12226" y="20294"/>
                  <a:pt x="12055" y="20220"/>
                  <a:pt x="11889" y="20140"/>
                </a:cubicBezTo>
                <a:cubicBezTo>
                  <a:pt x="11737" y="20068"/>
                  <a:pt x="11588" y="19993"/>
                  <a:pt x="11439" y="19915"/>
                </a:cubicBezTo>
                <a:cubicBezTo>
                  <a:pt x="11291" y="19835"/>
                  <a:pt x="11143" y="19753"/>
                  <a:pt x="11001" y="19663"/>
                </a:cubicBezTo>
                <a:cubicBezTo>
                  <a:pt x="10930" y="19620"/>
                  <a:pt x="10861" y="19575"/>
                  <a:pt x="10793" y="19528"/>
                </a:cubicBezTo>
                <a:cubicBezTo>
                  <a:pt x="10726" y="19483"/>
                  <a:pt x="10659" y="19437"/>
                  <a:pt x="10593" y="19389"/>
                </a:cubicBezTo>
                <a:cubicBezTo>
                  <a:pt x="10402" y="19252"/>
                  <a:pt x="10205" y="19104"/>
                  <a:pt x="10016" y="18946"/>
                </a:cubicBezTo>
                <a:cubicBezTo>
                  <a:pt x="9860" y="18815"/>
                  <a:pt x="9706" y="18680"/>
                  <a:pt x="9556" y="18541"/>
                </a:cubicBezTo>
                <a:cubicBezTo>
                  <a:pt x="9411" y="18402"/>
                  <a:pt x="9266" y="18261"/>
                  <a:pt x="9131" y="18112"/>
                </a:cubicBezTo>
                <a:cubicBezTo>
                  <a:pt x="9023" y="17993"/>
                  <a:pt x="8917" y="17873"/>
                  <a:pt x="8813" y="17750"/>
                </a:cubicBezTo>
                <a:cubicBezTo>
                  <a:pt x="8710" y="17624"/>
                  <a:pt x="8608" y="17497"/>
                  <a:pt x="8514" y="17365"/>
                </a:cubicBezTo>
                <a:cubicBezTo>
                  <a:pt x="8465" y="17298"/>
                  <a:pt x="8418" y="17230"/>
                  <a:pt x="8371" y="17162"/>
                </a:cubicBezTo>
                <a:cubicBezTo>
                  <a:pt x="8321" y="17089"/>
                  <a:pt x="8273" y="17015"/>
                  <a:pt x="8227" y="16941"/>
                </a:cubicBezTo>
                <a:cubicBezTo>
                  <a:pt x="8181" y="16866"/>
                  <a:pt x="8130" y="16782"/>
                  <a:pt x="8080" y="16696"/>
                </a:cubicBezTo>
                <a:close/>
                <a:moveTo>
                  <a:pt x="17066" y="17261"/>
                </a:moveTo>
                <a:cubicBezTo>
                  <a:pt x="17204" y="17439"/>
                  <a:pt x="17349" y="17613"/>
                  <a:pt x="17505" y="17777"/>
                </a:cubicBezTo>
                <a:cubicBezTo>
                  <a:pt x="17657" y="17938"/>
                  <a:pt x="17812" y="18095"/>
                  <a:pt x="17976" y="18244"/>
                </a:cubicBezTo>
                <a:cubicBezTo>
                  <a:pt x="18164" y="18414"/>
                  <a:pt x="18357" y="18576"/>
                  <a:pt x="18559" y="18730"/>
                </a:cubicBezTo>
                <a:cubicBezTo>
                  <a:pt x="18628" y="18782"/>
                  <a:pt x="18695" y="18835"/>
                  <a:pt x="18767" y="18885"/>
                </a:cubicBezTo>
                <a:cubicBezTo>
                  <a:pt x="18868" y="18955"/>
                  <a:pt x="18971" y="19028"/>
                  <a:pt x="19080" y="19088"/>
                </a:cubicBezTo>
                <a:cubicBezTo>
                  <a:pt x="19194" y="19150"/>
                  <a:pt x="19307" y="19212"/>
                  <a:pt x="19425" y="19266"/>
                </a:cubicBezTo>
                <a:cubicBezTo>
                  <a:pt x="19541" y="19319"/>
                  <a:pt x="19656" y="19372"/>
                  <a:pt x="19773" y="19419"/>
                </a:cubicBezTo>
                <a:cubicBezTo>
                  <a:pt x="19974" y="19500"/>
                  <a:pt x="20176" y="19580"/>
                  <a:pt x="20382" y="19646"/>
                </a:cubicBezTo>
                <a:cubicBezTo>
                  <a:pt x="20780" y="19773"/>
                  <a:pt x="21181" y="19881"/>
                  <a:pt x="21589" y="19960"/>
                </a:cubicBezTo>
                <a:cubicBezTo>
                  <a:pt x="21199" y="20161"/>
                  <a:pt x="20795" y="20335"/>
                  <a:pt x="20382" y="20491"/>
                </a:cubicBezTo>
                <a:cubicBezTo>
                  <a:pt x="20009" y="20626"/>
                  <a:pt x="19628" y="20747"/>
                  <a:pt x="19245" y="20851"/>
                </a:cubicBezTo>
                <a:cubicBezTo>
                  <a:pt x="18841" y="20959"/>
                  <a:pt x="18434" y="21059"/>
                  <a:pt x="18025" y="21148"/>
                </a:cubicBezTo>
                <a:cubicBezTo>
                  <a:pt x="17798" y="21196"/>
                  <a:pt x="17570" y="21241"/>
                  <a:pt x="17342" y="21272"/>
                </a:cubicBezTo>
                <a:cubicBezTo>
                  <a:pt x="17251" y="21286"/>
                  <a:pt x="17158" y="21297"/>
                  <a:pt x="17067" y="21308"/>
                </a:cubicBezTo>
                <a:cubicBezTo>
                  <a:pt x="16975" y="21318"/>
                  <a:pt x="16883" y="21327"/>
                  <a:pt x="16791" y="21334"/>
                </a:cubicBezTo>
                <a:cubicBezTo>
                  <a:pt x="16674" y="21342"/>
                  <a:pt x="16551" y="21349"/>
                  <a:pt x="16428" y="21350"/>
                </a:cubicBezTo>
                <a:cubicBezTo>
                  <a:pt x="16389" y="21351"/>
                  <a:pt x="16349" y="21351"/>
                  <a:pt x="16309" y="21351"/>
                </a:cubicBezTo>
                <a:cubicBezTo>
                  <a:pt x="16270" y="21351"/>
                  <a:pt x="16230" y="21351"/>
                  <a:pt x="16191" y="21350"/>
                </a:cubicBezTo>
                <a:cubicBezTo>
                  <a:pt x="16035" y="21347"/>
                  <a:pt x="15879" y="21339"/>
                  <a:pt x="15724" y="21328"/>
                </a:cubicBezTo>
                <a:cubicBezTo>
                  <a:pt x="15567" y="21316"/>
                  <a:pt x="15410" y="21301"/>
                  <a:pt x="15254" y="21276"/>
                </a:cubicBezTo>
                <a:cubicBezTo>
                  <a:pt x="15214" y="21271"/>
                  <a:pt x="15173" y="21265"/>
                  <a:pt x="15134" y="21258"/>
                </a:cubicBezTo>
                <a:cubicBezTo>
                  <a:pt x="14994" y="21171"/>
                  <a:pt x="14859" y="21080"/>
                  <a:pt x="14725" y="20986"/>
                </a:cubicBezTo>
                <a:cubicBezTo>
                  <a:pt x="14591" y="20889"/>
                  <a:pt x="14457" y="20791"/>
                  <a:pt x="14331" y="20685"/>
                </a:cubicBezTo>
                <a:cubicBezTo>
                  <a:pt x="14210" y="20583"/>
                  <a:pt x="14092" y="20478"/>
                  <a:pt x="13976" y="20371"/>
                </a:cubicBezTo>
                <a:cubicBezTo>
                  <a:pt x="13858" y="20258"/>
                  <a:pt x="13741" y="20143"/>
                  <a:pt x="13629" y="20025"/>
                </a:cubicBezTo>
                <a:cubicBezTo>
                  <a:pt x="13513" y="19900"/>
                  <a:pt x="13398" y="19774"/>
                  <a:pt x="13289" y="19646"/>
                </a:cubicBezTo>
                <a:cubicBezTo>
                  <a:pt x="13178" y="19512"/>
                  <a:pt x="13068" y="19377"/>
                  <a:pt x="12966" y="19237"/>
                </a:cubicBezTo>
                <a:cubicBezTo>
                  <a:pt x="12924" y="19179"/>
                  <a:pt x="12882" y="19120"/>
                  <a:pt x="12840" y="19061"/>
                </a:cubicBezTo>
                <a:lnTo>
                  <a:pt x="12840" y="19061"/>
                </a:lnTo>
                <a:cubicBezTo>
                  <a:pt x="12909" y="19066"/>
                  <a:pt x="12977" y="19071"/>
                  <a:pt x="13044" y="19072"/>
                </a:cubicBezTo>
                <a:cubicBezTo>
                  <a:pt x="13083" y="19073"/>
                  <a:pt x="13123" y="19073"/>
                  <a:pt x="13162" y="19073"/>
                </a:cubicBezTo>
                <a:cubicBezTo>
                  <a:pt x="13211" y="19073"/>
                  <a:pt x="13259" y="19073"/>
                  <a:pt x="13308" y="19071"/>
                </a:cubicBezTo>
                <a:cubicBezTo>
                  <a:pt x="13353" y="19068"/>
                  <a:pt x="13398" y="19066"/>
                  <a:pt x="13443" y="19064"/>
                </a:cubicBezTo>
                <a:cubicBezTo>
                  <a:pt x="13536" y="19058"/>
                  <a:pt x="13634" y="19050"/>
                  <a:pt x="13725" y="19037"/>
                </a:cubicBezTo>
                <a:cubicBezTo>
                  <a:pt x="13815" y="19026"/>
                  <a:pt x="13905" y="19012"/>
                  <a:pt x="13994" y="18996"/>
                </a:cubicBezTo>
                <a:cubicBezTo>
                  <a:pt x="14038" y="18986"/>
                  <a:pt x="14082" y="18977"/>
                  <a:pt x="14127" y="18968"/>
                </a:cubicBezTo>
                <a:cubicBezTo>
                  <a:pt x="14218" y="18949"/>
                  <a:pt x="14315" y="18924"/>
                  <a:pt x="14404" y="18895"/>
                </a:cubicBezTo>
                <a:cubicBezTo>
                  <a:pt x="14499" y="18865"/>
                  <a:pt x="14592" y="18837"/>
                  <a:pt x="14686" y="18802"/>
                </a:cubicBezTo>
                <a:cubicBezTo>
                  <a:pt x="14837" y="18743"/>
                  <a:pt x="14988" y="18684"/>
                  <a:pt x="15132" y="18608"/>
                </a:cubicBezTo>
                <a:cubicBezTo>
                  <a:pt x="15208" y="18567"/>
                  <a:pt x="15264" y="18537"/>
                  <a:pt x="15338" y="18494"/>
                </a:cubicBezTo>
                <a:cubicBezTo>
                  <a:pt x="15434" y="18438"/>
                  <a:pt x="15530" y="18380"/>
                  <a:pt x="15622" y="18317"/>
                </a:cubicBezTo>
                <a:cubicBezTo>
                  <a:pt x="15688" y="18270"/>
                  <a:pt x="15748" y="18229"/>
                  <a:pt x="15813" y="18180"/>
                </a:cubicBezTo>
                <a:cubicBezTo>
                  <a:pt x="15926" y="18095"/>
                  <a:pt x="16038" y="18009"/>
                  <a:pt x="16147" y="17919"/>
                </a:cubicBezTo>
                <a:cubicBezTo>
                  <a:pt x="16221" y="17860"/>
                  <a:pt x="16292" y="17798"/>
                  <a:pt x="16361" y="17735"/>
                </a:cubicBezTo>
                <a:cubicBezTo>
                  <a:pt x="16396" y="17703"/>
                  <a:pt x="16432" y="17672"/>
                  <a:pt x="16467" y="17641"/>
                </a:cubicBezTo>
                <a:cubicBezTo>
                  <a:pt x="16581" y="17537"/>
                  <a:pt x="16696" y="17436"/>
                  <a:pt x="16809" y="17332"/>
                </a:cubicBezTo>
                <a:cubicBezTo>
                  <a:pt x="16895" y="17310"/>
                  <a:pt x="16980" y="17287"/>
                  <a:pt x="17066" y="17261"/>
                </a:cubicBezTo>
                <a:close/>
                <a:moveTo>
                  <a:pt x="28124" y="20659"/>
                </a:moveTo>
                <a:cubicBezTo>
                  <a:pt x="28127" y="20660"/>
                  <a:pt x="28131" y="20661"/>
                  <a:pt x="28134" y="20662"/>
                </a:cubicBezTo>
                <a:cubicBezTo>
                  <a:pt x="28614" y="20786"/>
                  <a:pt x="29099" y="20891"/>
                  <a:pt x="29587" y="20968"/>
                </a:cubicBezTo>
                <a:cubicBezTo>
                  <a:pt x="29900" y="21019"/>
                  <a:pt x="30215" y="21063"/>
                  <a:pt x="30532" y="21088"/>
                </a:cubicBezTo>
                <a:cubicBezTo>
                  <a:pt x="30763" y="21107"/>
                  <a:pt x="30993" y="21124"/>
                  <a:pt x="31223" y="21132"/>
                </a:cubicBezTo>
                <a:cubicBezTo>
                  <a:pt x="31432" y="21139"/>
                  <a:pt x="31641" y="21145"/>
                  <a:pt x="31849" y="21145"/>
                </a:cubicBezTo>
                <a:cubicBezTo>
                  <a:pt x="31868" y="21145"/>
                  <a:pt x="31888" y="21145"/>
                  <a:pt x="31907" y="21145"/>
                </a:cubicBezTo>
                <a:lnTo>
                  <a:pt x="31907" y="21145"/>
                </a:lnTo>
                <a:cubicBezTo>
                  <a:pt x="31897" y="21149"/>
                  <a:pt x="31885" y="21153"/>
                  <a:pt x="31874" y="21157"/>
                </a:cubicBezTo>
                <a:cubicBezTo>
                  <a:pt x="31717" y="21213"/>
                  <a:pt x="31560" y="21266"/>
                  <a:pt x="31400" y="21310"/>
                </a:cubicBezTo>
                <a:cubicBezTo>
                  <a:pt x="31308" y="21336"/>
                  <a:pt x="31215" y="21362"/>
                  <a:pt x="31123" y="21384"/>
                </a:cubicBezTo>
                <a:cubicBezTo>
                  <a:pt x="31079" y="21393"/>
                  <a:pt x="31036" y="21402"/>
                  <a:pt x="30993" y="21413"/>
                </a:cubicBezTo>
                <a:lnTo>
                  <a:pt x="30991" y="21413"/>
                </a:lnTo>
                <a:cubicBezTo>
                  <a:pt x="30989" y="21413"/>
                  <a:pt x="30987" y="21414"/>
                  <a:pt x="30984" y="21414"/>
                </a:cubicBezTo>
                <a:cubicBezTo>
                  <a:pt x="30899" y="21431"/>
                  <a:pt x="30809" y="21446"/>
                  <a:pt x="30717" y="21459"/>
                </a:cubicBezTo>
                <a:cubicBezTo>
                  <a:pt x="30624" y="21472"/>
                  <a:pt x="30533" y="21480"/>
                  <a:pt x="30439" y="21485"/>
                </a:cubicBezTo>
                <a:cubicBezTo>
                  <a:pt x="30371" y="21488"/>
                  <a:pt x="30293" y="21489"/>
                  <a:pt x="30213" y="21489"/>
                </a:cubicBezTo>
                <a:cubicBezTo>
                  <a:pt x="30136" y="21488"/>
                  <a:pt x="30057" y="21485"/>
                  <a:pt x="29980" y="21481"/>
                </a:cubicBezTo>
                <a:cubicBezTo>
                  <a:pt x="29857" y="21470"/>
                  <a:pt x="29735" y="21461"/>
                  <a:pt x="29614" y="21440"/>
                </a:cubicBezTo>
                <a:cubicBezTo>
                  <a:pt x="29536" y="21429"/>
                  <a:pt x="29458" y="21414"/>
                  <a:pt x="29382" y="21396"/>
                </a:cubicBezTo>
                <a:cubicBezTo>
                  <a:pt x="29305" y="21379"/>
                  <a:pt x="29228" y="21358"/>
                  <a:pt x="29151" y="21334"/>
                </a:cubicBezTo>
                <a:cubicBezTo>
                  <a:pt x="29114" y="21321"/>
                  <a:pt x="29077" y="21309"/>
                  <a:pt x="29039" y="21296"/>
                </a:cubicBezTo>
                <a:cubicBezTo>
                  <a:pt x="28976" y="21273"/>
                  <a:pt x="28906" y="21242"/>
                  <a:pt x="28837" y="21208"/>
                </a:cubicBezTo>
                <a:cubicBezTo>
                  <a:pt x="28772" y="21176"/>
                  <a:pt x="28701" y="21135"/>
                  <a:pt x="28632" y="21090"/>
                </a:cubicBezTo>
                <a:cubicBezTo>
                  <a:pt x="28599" y="21066"/>
                  <a:pt x="28564" y="21043"/>
                  <a:pt x="28531" y="21020"/>
                </a:cubicBezTo>
                <a:cubicBezTo>
                  <a:pt x="28464" y="20970"/>
                  <a:pt x="28398" y="20918"/>
                  <a:pt x="28335" y="20863"/>
                </a:cubicBezTo>
                <a:cubicBezTo>
                  <a:pt x="28304" y="20835"/>
                  <a:pt x="28274" y="20808"/>
                  <a:pt x="28243" y="20779"/>
                </a:cubicBezTo>
                <a:cubicBezTo>
                  <a:pt x="28203" y="20741"/>
                  <a:pt x="28162" y="20700"/>
                  <a:pt x="28124" y="20659"/>
                </a:cubicBezTo>
                <a:close/>
                <a:moveTo>
                  <a:pt x="24697" y="19916"/>
                </a:moveTo>
                <a:cubicBezTo>
                  <a:pt x="24773" y="19981"/>
                  <a:pt x="24849" y="20044"/>
                  <a:pt x="24929" y="20104"/>
                </a:cubicBezTo>
                <a:cubicBezTo>
                  <a:pt x="25096" y="20234"/>
                  <a:pt x="25267" y="20357"/>
                  <a:pt x="25444" y="20475"/>
                </a:cubicBezTo>
                <a:cubicBezTo>
                  <a:pt x="25425" y="20490"/>
                  <a:pt x="25406" y="20504"/>
                  <a:pt x="25387" y="20519"/>
                </a:cubicBezTo>
                <a:cubicBezTo>
                  <a:pt x="25316" y="20571"/>
                  <a:pt x="25244" y="20620"/>
                  <a:pt x="25171" y="20670"/>
                </a:cubicBezTo>
                <a:cubicBezTo>
                  <a:pt x="25096" y="20722"/>
                  <a:pt x="25020" y="20773"/>
                  <a:pt x="24943" y="20820"/>
                </a:cubicBezTo>
                <a:cubicBezTo>
                  <a:pt x="24826" y="20894"/>
                  <a:pt x="24709" y="20967"/>
                  <a:pt x="24593" y="21041"/>
                </a:cubicBezTo>
                <a:cubicBezTo>
                  <a:pt x="24515" y="21090"/>
                  <a:pt x="24437" y="21140"/>
                  <a:pt x="24359" y="21189"/>
                </a:cubicBezTo>
                <a:cubicBezTo>
                  <a:pt x="24289" y="21231"/>
                  <a:pt x="24217" y="21273"/>
                  <a:pt x="24147" y="21314"/>
                </a:cubicBezTo>
                <a:cubicBezTo>
                  <a:pt x="24040" y="21377"/>
                  <a:pt x="23932" y="21437"/>
                  <a:pt x="23824" y="21496"/>
                </a:cubicBezTo>
                <a:cubicBezTo>
                  <a:pt x="23642" y="21590"/>
                  <a:pt x="23459" y="21682"/>
                  <a:pt x="23268" y="21761"/>
                </a:cubicBezTo>
                <a:cubicBezTo>
                  <a:pt x="23157" y="21808"/>
                  <a:pt x="23045" y="21853"/>
                  <a:pt x="22932" y="21896"/>
                </a:cubicBezTo>
                <a:cubicBezTo>
                  <a:pt x="23041" y="21784"/>
                  <a:pt x="23148" y="21672"/>
                  <a:pt x="23257" y="21559"/>
                </a:cubicBezTo>
                <a:cubicBezTo>
                  <a:pt x="23317" y="21497"/>
                  <a:pt x="23377" y="21436"/>
                  <a:pt x="23436" y="21373"/>
                </a:cubicBezTo>
                <a:cubicBezTo>
                  <a:pt x="23466" y="21342"/>
                  <a:pt x="23496" y="21311"/>
                  <a:pt x="23526" y="21280"/>
                </a:cubicBezTo>
                <a:cubicBezTo>
                  <a:pt x="23587" y="21209"/>
                  <a:pt x="23648" y="21138"/>
                  <a:pt x="23708" y="21067"/>
                </a:cubicBezTo>
                <a:cubicBezTo>
                  <a:pt x="24014" y="20714"/>
                  <a:pt x="24319" y="20359"/>
                  <a:pt x="24624" y="20006"/>
                </a:cubicBezTo>
                <a:cubicBezTo>
                  <a:pt x="24648" y="19976"/>
                  <a:pt x="24672" y="19946"/>
                  <a:pt x="24697" y="19916"/>
                </a:cubicBezTo>
                <a:close/>
                <a:moveTo>
                  <a:pt x="26050" y="20157"/>
                </a:moveTo>
                <a:cubicBezTo>
                  <a:pt x="26327" y="20242"/>
                  <a:pt x="26607" y="20318"/>
                  <a:pt x="26890" y="20381"/>
                </a:cubicBezTo>
                <a:cubicBezTo>
                  <a:pt x="27123" y="20433"/>
                  <a:pt x="27357" y="20482"/>
                  <a:pt x="27593" y="20522"/>
                </a:cubicBezTo>
                <a:cubicBezTo>
                  <a:pt x="27633" y="20529"/>
                  <a:pt x="27674" y="20536"/>
                  <a:pt x="27714" y="20543"/>
                </a:cubicBezTo>
                <a:cubicBezTo>
                  <a:pt x="27750" y="20553"/>
                  <a:pt x="27785" y="20564"/>
                  <a:pt x="27820" y="20574"/>
                </a:cubicBezTo>
                <a:cubicBezTo>
                  <a:pt x="27861" y="20626"/>
                  <a:pt x="27901" y="20677"/>
                  <a:pt x="27945" y="20724"/>
                </a:cubicBezTo>
                <a:cubicBezTo>
                  <a:pt x="28006" y="20790"/>
                  <a:pt x="28067" y="20858"/>
                  <a:pt x="28134" y="20918"/>
                </a:cubicBezTo>
                <a:cubicBezTo>
                  <a:pt x="28198" y="20978"/>
                  <a:pt x="28264" y="21034"/>
                  <a:pt x="28332" y="21088"/>
                </a:cubicBezTo>
                <a:cubicBezTo>
                  <a:pt x="28367" y="21114"/>
                  <a:pt x="28401" y="21139"/>
                  <a:pt x="28435" y="21165"/>
                </a:cubicBezTo>
                <a:cubicBezTo>
                  <a:pt x="28505" y="21217"/>
                  <a:pt x="28581" y="21261"/>
                  <a:pt x="28655" y="21306"/>
                </a:cubicBezTo>
                <a:cubicBezTo>
                  <a:pt x="28694" y="21327"/>
                  <a:pt x="28734" y="21348"/>
                  <a:pt x="28773" y="21369"/>
                </a:cubicBezTo>
                <a:cubicBezTo>
                  <a:pt x="28808" y="21384"/>
                  <a:pt x="28842" y="21400"/>
                  <a:pt x="28877" y="21416"/>
                </a:cubicBezTo>
                <a:cubicBezTo>
                  <a:pt x="28953" y="21447"/>
                  <a:pt x="29029" y="21478"/>
                  <a:pt x="29108" y="21502"/>
                </a:cubicBezTo>
                <a:cubicBezTo>
                  <a:pt x="29190" y="21526"/>
                  <a:pt x="29268" y="21550"/>
                  <a:pt x="29352" y="21567"/>
                </a:cubicBezTo>
                <a:cubicBezTo>
                  <a:pt x="29431" y="21585"/>
                  <a:pt x="29511" y="21601"/>
                  <a:pt x="29592" y="21612"/>
                </a:cubicBezTo>
                <a:cubicBezTo>
                  <a:pt x="29674" y="21625"/>
                  <a:pt x="29755" y="21634"/>
                  <a:pt x="29837" y="21641"/>
                </a:cubicBezTo>
                <a:cubicBezTo>
                  <a:pt x="29920" y="21649"/>
                  <a:pt x="30010" y="21654"/>
                  <a:pt x="30093" y="21656"/>
                </a:cubicBezTo>
                <a:cubicBezTo>
                  <a:pt x="30148" y="21657"/>
                  <a:pt x="30203" y="21658"/>
                  <a:pt x="30258" y="21658"/>
                </a:cubicBezTo>
                <a:cubicBezTo>
                  <a:pt x="30323" y="21658"/>
                  <a:pt x="30387" y="21657"/>
                  <a:pt x="30451" y="21653"/>
                </a:cubicBezTo>
                <a:cubicBezTo>
                  <a:pt x="30547" y="21647"/>
                  <a:pt x="30644" y="21642"/>
                  <a:pt x="30740" y="21630"/>
                </a:cubicBezTo>
                <a:cubicBezTo>
                  <a:pt x="30749" y="21629"/>
                  <a:pt x="30759" y="21627"/>
                  <a:pt x="30770" y="21626"/>
                </a:cubicBezTo>
                <a:lnTo>
                  <a:pt x="30770" y="21626"/>
                </a:lnTo>
                <a:cubicBezTo>
                  <a:pt x="30678" y="21659"/>
                  <a:pt x="30586" y="21691"/>
                  <a:pt x="30494" y="21724"/>
                </a:cubicBezTo>
                <a:cubicBezTo>
                  <a:pt x="30406" y="21756"/>
                  <a:pt x="30317" y="21787"/>
                  <a:pt x="30229" y="21818"/>
                </a:cubicBezTo>
                <a:cubicBezTo>
                  <a:pt x="30147" y="21846"/>
                  <a:pt x="30065" y="21873"/>
                  <a:pt x="29983" y="21901"/>
                </a:cubicBezTo>
                <a:cubicBezTo>
                  <a:pt x="29871" y="21884"/>
                  <a:pt x="29759" y="21866"/>
                  <a:pt x="29648" y="21846"/>
                </a:cubicBezTo>
                <a:cubicBezTo>
                  <a:pt x="29469" y="21813"/>
                  <a:pt x="29293" y="21778"/>
                  <a:pt x="29115" y="21739"/>
                </a:cubicBezTo>
                <a:cubicBezTo>
                  <a:pt x="29111" y="21739"/>
                  <a:pt x="29108" y="21738"/>
                  <a:pt x="29104" y="21737"/>
                </a:cubicBezTo>
                <a:cubicBezTo>
                  <a:pt x="28817" y="21674"/>
                  <a:pt x="28526" y="21609"/>
                  <a:pt x="28240" y="21530"/>
                </a:cubicBezTo>
                <a:cubicBezTo>
                  <a:pt x="28074" y="21485"/>
                  <a:pt x="27909" y="21440"/>
                  <a:pt x="27746" y="21387"/>
                </a:cubicBezTo>
                <a:cubicBezTo>
                  <a:pt x="27625" y="21348"/>
                  <a:pt x="27505" y="21306"/>
                  <a:pt x="27385" y="21264"/>
                </a:cubicBezTo>
                <a:cubicBezTo>
                  <a:pt x="27174" y="21184"/>
                  <a:pt x="26962" y="21101"/>
                  <a:pt x="26757" y="21007"/>
                </a:cubicBezTo>
                <a:cubicBezTo>
                  <a:pt x="26629" y="20948"/>
                  <a:pt x="26500" y="20891"/>
                  <a:pt x="26375" y="20827"/>
                </a:cubicBezTo>
                <a:cubicBezTo>
                  <a:pt x="26303" y="20791"/>
                  <a:pt x="26230" y="20754"/>
                  <a:pt x="26159" y="20716"/>
                </a:cubicBezTo>
                <a:lnTo>
                  <a:pt x="26157" y="20715"/>
                </a:lnTo>
                <a:lnTo>
                  <a:pt x="26156" y="20715"/>
                </a:lnTo>
                <a:cubicBezTo>
                  <a:pt x="26017" y="20639"/>
                  <a:pt x="25876" y="20563"/>
                  <a:pt x="25739" y="20477"/>
                </a:cubicBezTo>
                <a:cubicBezTo>
                  <a:pt x="25735" y="20475"/>
                  <a:pt x="25729" y="20471"/>
                  <a:pt x="25724" y="20469"/>
                </a:cubicBezTo>
                <a:cubicBezTo>
                  <a:pt x="25751" y="20446"/>
                  <a:pt x="25776" y="20423"/>
                  <a:pt x="25802" y="20400"/>
                </a:cubicBezTo>
                <a:cubicBezTo>
                  <a:pt x="25872" y="20338"/>
                  <a:pt x="25944" y="20267"/>
                  <a:pt x="26008" y="20200"/>
                </a:cubicBezTo>
                <a:lnTo>
                  <a:pt x="26010" y="20200"/>
                </a:lnTo>
                <a:cubicBezTo>
                  <a:pt x="26022" y="20186"/>
                  <a:pt x="26036" y="20171"/>
                  <a:pt x="26050" y="20157"/>
                </a:cubicBezTo>
                <a:close/>
                <a:moveTo>
                  <a:pt x="41314" y="17600"/>
                </a:moveTo>
                <a:cubicBezTo>
                  <a:pt x="41301" y="17618"/>
                  <a:pt x="41287" y="17638"/>
                  <a:pt x="41274" y="17656"/>
                </a:cubicBezTo>
                <a:cubicBezTo>
                  <a:pt x="41219" y="17731"/>
                  <a:pt x="41164" y="17805"/>
                  <a:pt x="41107" y="17879"/>
                </a:cubicBezTo>
                <a:cubicBezTo>
                  <a:pt x="41053" y="17951"/>
                  <a:pt x="40996" y="18021"/>
                  <a:pt x="40937" y="18090"/>
                </a:cubicBezTo>
                <a:cubicBezTo>
                  <a:pt x="40853" y="18188"/>
                  <a:pt x="40767" y="18289"/>
                  <a:pt x="40672" y="18384"/>
                </a:cubicBezTo>
                <a:cubicBezTo>
                  <a:pt x="40613" y="18445"/>
                  <a:pt x="40552" y="18505"/>
                  <a:pt x="40491" y="18564"/>
                </a:cubicBezTo>
                <a:cubicBezTo>
                  <a:pt x="40362" y="18678"/>
                  <a:pt x="40235" y="18792"/>
                  <a:pt x="40108" y="18907"/>
                </a:cubicBezTo>
                <a:cubicBezTo>
                  <a:pt x="40043" y="18967"/>
                  <a:pt x="39976" y="19025"/>
                  <a:pt x="39906" y="19080"/>
                </a:cubicBezTo>
                <a:cubicBezTo>
                  <a:pt x="39836" y="19138"/>
                  <a:pt x="39765" y="19195"/>
                  <a:pt x="39695" y="19253"/>
                </a:cubicBezTo>
                <a:cubicBezTo>
                  <a:pt x="39625" y="19311"/>
                  <a:pt x="39554" y="19369"/>
                  <a:pt x="39484" y="19426"/>
                </a:cubicBezTo>
                <a:cubicBezTo>
                  <a:pt x="39413" y="19484"/>
                  <a:pt x="39343" y="19542"/>
                  <a:pt x="39272" y="19600"/>
                </a:cubicBezTo>
                <a:cubicBezTo>
                  <a:pt x="39133" y="19705"/>
                  <a:pt x="38992" y="19809"/>
                  <a:pt x="38850" y="19911"/>
                </a:cubicBezTo>
                <a:cubicBezTo>
                  <a:pt x="38742" y="19988"/>
                  <a:pt x="38636" y="20064"/>
                  <a:pt x="38526" y="20135"/>
                </a:cubicBezTo>
                <a:cubicBezTo>
                  <a:pt x="38452" y="20185"/>
                  <a:pt x="38378" y="20234"/>
                  <a:pt x="38303" y="20281"/>
                </a:cubicBezTo>
                <a:cubicBezTo>
                  <a:pt x="38116" y="20395"/>
                  <a:pt x="37927" y="20504"/>
                  <a:pt x="37734" y="20609"/>
                </a:cubicBezTo>
                <a:cubicBezTo>
                  <a:pt x="37577" y="20693"/>
                  <a:pt x="37419" y="20774"/>
                  <a:pt x="37260" y="20853"/>
                </a:cubicBezTo>
                <a:cubicBezTo>
                  <a:pt x="37143" y="20909"/>
                  <a:pt x="37027" y="20966"/>
                  <a:pt x="36908" y="21018"/>
                </a:cubicBezTo>
                <a:cubicBezTo>
                  <a:pt x="36791" y="21071"/>
                  <a:pt x="36673" y="21125"/>
                  <a:pt x="36554" y="21176"/>
                </a:cubicBezTo>
                <a:cubicBezTo>
                  <a:pt x="36474" y="21209"/>
                  <a:pt x="36395" y="21243"/>
                  <a:pt x="36315" y="21275"/>
                </a:cubicBezTo>
                <a:cubicBezTo>
                  <a:pt x="36274" y="21291"/>
                  <a:pt x="36233" y="21306"/>
                  <a:pt x="36192" y="21321"/>
                </a:cubicBezTo>
                <a:cubicBezTo>
                  <a:pt x="35855" y="21443"/>
                  <a:pt x="35515" y="21549"/>
                  <a:pt x="35172" y="21647"/>
                </a:cubicBezTo>
                <a:cubicBezTo>
                  <a:pt x="34994" y="21698"/>
                  <a:pt x="34817" y="21749"/>
                  <a:pt x="34638" y="21795"/>
                </a:cubicBezTo>
                <a:cubicBezTo>
                  <a:pt x="34463" y="21840"/>
                  <a:pt x="34287" y="21883"/>
                  <a:pt x="34109" y="21922"/>
                </a:cubicBezTo>
                <a:cubicBezTo>
                  <a:pt x="33884" y="21968"/>
                  <a:pt x="33657" y="22008"/>
                  <a:pt x="33428" y="22042"/>
                </a:cubicBezTo>
                <a:cubicBezTo>
                  <a:pt x="33337" y="22056"/>
                  <a:pt x="33244" y="22070"/>
                  <a:pt x="33153" y="22081"/>
                </a:cubicBezTo>
                <a:cubicBezTo>
                  <a:pt x="33063" y="22092"/>
                  <a:pt x="32973" y="22101"/>
                  <a:pt x="32882" y="22108"/>
                </a:cubicBezTo>
                <a:cubicBezTo>
                  <a:pt x="32775" y="22113"/>
                  <a:pt x="32669" y="22118"/>
                  <a:pt x="32563" y="22118"/>
                </a:cubicBezTo>
                <a:cubicBezTo>
                  <a:pt x="32535" y="22118"/>
                  <a:pt x="32507" y="22118"/>
                  <a:pt x="32480" y="22117"/>
                </a:cubicBezTo>
                <a:cubicBezTo>
                  <a:pt x="32344" y="22114"/>
                  <a:pt x="32207" y="22110"/>
                  <a:pt x="32071" y="22104"/>
                </a:cubicBezTo>
                <a:cubicBezTo>
                  <a:pt x="31856" y="22095"/>
                  <a:pt x="31640" y="22084"/>
                  <a:pt x="31426" y="22069"/>
                </a:cubicBezTo>
                <a:cubicBezTo>
                  <a:pt x="31080" y="22041"/>
                  <a:pt x="30729" y="22004"/>
                  <a:pt x="30378" y="21958"/>
                </a:cubicBezTo>
                <a:cubicBezTo>
                  <a:pt x="30432" y="21938"/>
                  <a:pt x="30487" y="21920"/>
                  <a:pt x="30540" y="21900"/>
                </a:cubicBezTo>
                <a:cubicBezTo>
                  <a:pt x="30720" y="21835"/>
                  <a:pt x="30901" y="21773"/>
                  <a:pt x="31080" y="21705"/>
                </a:cubicBezTo>
                <a:cubicBezTo>
                  <a:pt x="31299" y="21620"/>
                  <a:pt x="31517" y="21536"/>
                  <a:pt x="31728" y="21436"/>
                </a:cubicBezTo>
                <a:cubicBezTo>
                  <a:pt x="31826" y="21388"/>
                  <a:pt x="31926" y="21341"/>
                  <a:pt x="32024" y="21293"/>
                </a:cubicBezTo>
                <a:cubicBezTo>
                  <a:pt x="32033" y="21289"/>
                  <a:pt x="32042" y="21286"/>
                  <a:pt x="32051" y="21282"/>
                </a:cubicBezTo>
                <a:cubicBezTo>
                  <a:pt x="32172" y="21235"/>
                  <a:pt x="32292" y="21187"/>
                  <a:pt x="32409" y="21137"/>
                </a:cubicBezTo>
                <a:cubicBezTo>
                  <a:pt x="32560" y="21133"/>
                  <a:pt x="32709" y="21127"/>
                  <a:pt x="32856" y="21119"/>
                </a:cubicBezTo>
                <a:cubicBezTo>
                  <a:pt x="33133" y="21104"/>
                  <a:pt x="33411" y="21086"/>
                  <a:pt x="33687" y="21058"/>
                </a:cubicBezTo>
                <a:cubicBezTo>
                  <a:pt x="33823" y="21044"/>
                  <a:pt x="33959" y="21030"/>
                  <a:pt x="34095" y="21012"/>
                </a:cubicBezTo>
                <a:cubicBezTo>
                  <a:pt x="34231" y="20993"/>
                  <a:pt x="34366" y="20973"/>
                  <a:pt x="34501" y="20948"/>
                </a:cubicBezTo>
                <a:cubicBezTo>
                  <a:pt x="34727" y="20908"/>
                  <a:pt x="34955" y="20866"/>
                  <a:pt x="35180" y="20811"/>
                </a:cubicBezTo>
                <a:cubicBezTo>
                  <a:pt x="35442" y="20746"/>
                  <a:pt x="35704" y="20677"/>
                  <a:pt x="35963" y="20598"/>
                </a:cubicBezTo>
                <a:cubicBezTo>
                  <a:pt x="36136" y="20545"/>
                  <a:pt x="36310" y="20493"/>
                  <a:pt x="36481" y="20435"/>
                </a:cubicBezTo>
                <a:cubicBezTo>
                  <a:pt x="36611" y="20391"/>
                  <a:pt x="36739" y="20346"/>
                  <a:pt x="36867" y="20299"/>
                </a:cubicBezTo>
                <a:cubicBezTo>
                  <a:pt x="37082" y="20221"/>
                  <a:pt x="37298" y="20140"/>
                  <a:pt x="37508" y="20050"/>
                </a:cubicBezTo>
                <a:cubicBezTo>
                  <a:pt x="37761" y="19944"/>
                  <a:pt x="38010" y="19832"/>
                  <a:pt x="38254" y="19706"/>
                </a:cubicBezTo>
                <a:cubicBezTo>
                  <a:pt x="38464" y="19596"/>
                  <a:pt x="38673" y="19485"/>
                  <a:pt x="38877" y="19365"/>
                </a:cubicBezTo>
                <a:cubicBezTo>
                  <a:pt x="39159" y="19199"/>
                  <a:pt x="39439" y="19026"/>
                  <a:pt x="39708" y="18840"/>
                </a:cubicBezTo>
                <a:cubicBezTo>
                  <a:pt x="39903" y="18706"/>
                  <a:pt x="40095" y="18570"/>
                  <a:pt x="40285" y="18429"/>
                </a:cubicBezTo>
                <a:cubicBezTo>
                  <a:pt x="40503" y="18267"/>
                  <a:pt x="40719" y="18102"/>
                  <a:pt x="40928" y="17929"/>
                </a:cubicBezTo>
                <a:cubicBezTo>
                  <a:pt x="41033" y="17841"/>
                  <a:pt x="41138" y="17754"/>
                  <a:pt x="41241" y="17664"/>
                </a:cubicBezTo>
                <a:cubicBezTo>
                  <a:pt x="41265" y="17643"/>
                  <a:pt x="41290" y="17621"/>
                  <a:pt x="41314" y="17600"/>
                </a:cubicBezTo>
                <a:close/>
                <a:moveTo>
                  <a:pt x="24523" y="19854"/>
                </a:moveTo>
                <a:cubicBezTo>
                  <a:pt x="24516" y="19863"/>
                  <a:pt x="24508" y="19872"/>
                  <a:pt x="24501" y="19881"/>
                </a:cubicBezTo>
                <a:cubicBezTo>
                  <a:pt x="24288" y="20127"/>
                  <a:pt x="24075" y="20374"/>
                  <a:pt x="23862" y="20620"/>
                </a:cubicBezTo>
                <a:cubicBezTo>
                  <a:pt x="23771" y="20727"/>
                  <a:pt x="23678" y="20832"/>
                  <a:pt x="23587" y="20938"/>
                </a:cubicBezTo>
                <a:cubicBezTo>
                  <a:pt x="23526" y="21008"/>
                  <a:pt x="23464" y="21079"/>
                  <a:pt x="23403" y="21150"/>
                </a:cubicBezTo>
                <a:cubicBezTo>
                  <a:pt x="23373" y="21180"/>
                  <a:pt x="23343" y="21212"/>
                  <a:pt x="23313" y="21243"/>
                </a:cubicBezTo>
                <a:cubicBezTo>
                  <a:pt x="23193" y="21366"/>
                  <a:pt x="23074" y="21491"/>
                  <a:pt x="22954" y="21615"/>
                </a:cubicBezTo>
                <a:cubicBezTo>
                  <a:pt x="22894" y="21676"/>
                  <a:pt x="22834" y="21738"/>
                  <a:pt x="22774" y="21801"/>
                </a:cubicBezTo>
                <a:cubicBezTo>
                  <a:pt x="22744" y="21831"/>
                  <a:pt x="22714" y="21862"/>
                  <a:pt x="22684" y="21893"/>
                </a:cubicBezTo>
                <a:cubicBezTo>
                  <a:pt x="22630" y="21944"/>
                  <a:pt x="22575" y="21996"/>
                  <a:pt x="22521" y="22047"/>
                </a:cubicBezTo>
                <a:cubicBezTo>
                  <a:pt x="22493" y="22056"/>
                  <a:pt x="22466" y="22065"/>
                  <a:pt x="22437" y="22074"/>
                </a:cubicBezTo>
                <a:cubicBezTo>
                  <a:pt x="22314" y="22116"/>
                  <a:pt x="22191" y="22157"/>
                  <a:pt x="22066" y="22192"/>
                </a:cubicBezTo>
                <a:cubicBezTo>
                  <a:pt x="21939" y="22227"/>
                  <a:pt x="21812" y="22263"/>
                  <a:pt x="21684" y="22293"/>
                </a:cubicBezTo>
                <a:cubicBezTo>
                  <a:pt x="21601" y="22314"/>
                  <a:pt x="21516" y="22333"/>
                  <a:pt x="21432" y="22351"/>
                </a:cubicBezTo>
                <a:cubicBezTo>
                  <a:pt x="21228" y="22393"/>
                  <a:pt x="21022" y="22433"/>
                  <a:pt x="20814" y="22458"/>
                </a:cubicBezTo>
                <a:cubicBezTo>
                  <a:pt x="20649" y="22477"/>
                  <a:pt x="20484" y="22493"/>
                  <a:pt x="20319" y="22507"/>
                </a:cubicBezTo>
                <a:cubicBezTo>
                  <a:pt x="20117" y="22522"/>
                  <a:pt x="19916" y="22533"/>
                  <a:pt x="19714" y="22533"/>
                </a:cubicBezTo>
                <a:cubicBezTo>
                  <a:pt x="19704" y="22533"/>
                  <a:pt x="19695" y="22533"/>
                  <a:pt x="19685" y="22533"/>
                </a:cubicBezTo>
                <a:cubicBezTo>
                  <a:pt x="19551" y="22532"/>
                  <a:pt x="19418" y="22530"/>
                  <a:pt x="19284" y="22524"/>
                </a:cubicBezTo>
                <a:cubicBezTo>
                  <a:pt x="19199" y="22519"/>
                  <a:pt x="19113" y="22514"/>
                  <a:pt x="19027" y="22507"/>
                </a:cubicBezTo>
                <a:cubicBezTo>
                  <a:pt x="18811" y="22490"/>
                  <a:pt x="18596" y="22466"/>
                  <a:pt x="18382" y="22430"/>
                </a:cubicBezTo>
                <a:cubicBezTo>
                  <a:pt x="18213" y="22401"/>
                  <a:pt x="18044" y="22370"/>
                  <a:pt x="17875" y="22335"/>
                </a:cubicBezTo>
                <a:cubicBezTo>
                  <a:pt x="17663" y="22289"/>
                  <a:pt x="17452" y="22237"/>
                  <a:pt x="17244" y="22177"/>
                </a:cubicBezTo>
                <a:cubicBezTo>
                  <a:pt x="17113" y="22139"/>
                  <a:pt x="16983" y="22101"/>
                  <a:pt x="16853" y="22056"/>
                </a:cubicBezTo>
                <a:cubicBezTo>
                  <a:pt x="16768" y="22027"/>
                  <a:pt x="16682" y="21997"/>
                  <a:pt x="16598" y="21966"/>
                </a:cubicBezTo>
                <a:cubicBezTo>
                  <a:pt x="16406" y="21893"/>
                  <a:pt x="16215" y="21819"/>
                  <a:pt x="16029" y="21734"/>
                </a:cubicBezTo>
                <a:cubicBezTo>
                  <a:pt x="15953" y="21700"/>
                  <a:pt x="15878" y="21664"/>
                  <a:pt x="15803" y="21629"/>
                </a:cubicBezTo>
                <a:cubicBezTo>
                  <a:pt x="15729" y="21592"/>
                  <a:pt x="15656" y="21555"/>
                  <a:pt x="15583" y="21517"/>
                </a:cubicBezTo>
                <a:lnTo>
                  <a:pt x="15584" y="21515"/>
                </a:lnTo>
                <a:cubicBezTo>
                  <a:pt x="15570" y="21508"/>
                  <a:pt x="15555" y="21500"/>
                  <a:pt x="15540" y="21492"/>
                </a:cubicBezTo>
                <a:lnTo>
                  <a:pt x="15540" y="21492"/>
                </a:lnTo>
                <a:cubicBezTo>
                  <a:pt x="15559" y="21493"/>
                  <a:pt x="15577" y="21495"/>
                  <a:pt x="15597" y="21496"/>
                </a:cubicBezTo>
                <a:cubicBezTo>
                  <a:pt x="15794" y="21509"/>
                  <a:pt x="15992" y="21517"/>
                  <a:pt x="16190" y="21517"/>
                </a:cubicBezTo>
                <a:cubicBezTo>
                  <a:pt x="16270" y="21517"/>
                  <a:pt x="16349" y="21516"/>
                  <a:pt x="16428" y="21513"/>
                </a:cubicBezTo>
                <a:cubicBezTo>
                  <a:pt x="16648" y="21504"/>
                  <a:pt x="16868" y="21493"/>
                  <a:pt x="17088" y="21469"/>
                </a:cubicBezTo>
                <a:cubicBezTo>
                  <a:pt x="17365" y="21438"/>
                  <a:pt x="17640" y="21399"/>
                  <a:pt x="17913" y="21348"/>
                </a:cubicBezTo>
                <a:cubicBezTo>
                  <a:pt x="18146" y="21304"/>
                  <a:pt x="18377" y="21258"/>
                  <a:pt x="18607" y="21206"/>
                </a:cubicBezTo>
                <a:cubicBezTo>
                  <a:pt x="18930" y="21133"/>
                  <a:pt x="19252" y="21056"/>
                  <a:pt x="19569" y="20962"/>
                </a:cubicBezTo>
                <a:cubicBezTo>
                  <a:pt x="19701" y="20923"/>
                  <a:pt x="19833" y="20884"/>
                  <a:pt x="19963" y="20840"/>
                </a:cubicBezTo>
                <a:cubicBezTo>
                  <a:pt x="20082" y="20801"/>
                  <a:pt x="20200" y="20759"/>
                  <a:pt x="20318" y="20716"/>
                </a:cubicBezTo>
                <a:cubicBezTo>
                  <a:pt x="20776" y="20551"/>
                  <a:pt x="21220" y="20347"/>
                  <a:pt x="21649" y="20119"/>
                </a:cubicBezTo>
                <a:cubicBezTo>
                  <a:pt x="21720" y="20082"/>
                  <a:pt x="21789" y="20045"/>
                  <a:pt x="21858" y="20007"/>
                </a:cubicBezTo>
                <a:cubicBezTo>
                  <a:pt x="21933" y="20020"/>
                  <a:pt x="22008" y="20031"/>
                  <a:pt x="22083" y="20043"/>
                </a:cubicBezTo>
                <a:cubicBezTo>
                  <a:pt x="22165" y="20057"/>
                  <a:pt x="22248" y="20067"/>
                  <a:pt x="22332" y="20075"/>
                </a:cubicBezTo>
                <a:cubicBezTo>
                  <a:pt x="22377" y="20079"/>
                  <a:pt x="22423" y="20081"/>
                  <a:pt x="22468" y="20085"/>
                </a:cubicBezTo>
                <a:cubicBezTo>
                  <a:pt x="22508" y="20085"/>
                  <a:pt x="22550" y="20086"/>
                  <a:pt x="22591" y="20086"/>
                </a:cubicBezTo>
                <a:cubicBezTo>
                  <a:pt x="22693" y="20080"/>
                  <a:pt x="22791" y="20077"/>
                  <a:pt x="22892" y="20064"/>
                </a:cubicBezTo>
                <a:cubicBezTo>
                  <a:pt x="22966" y="20056"/>
                  <a:pt x="23040" y="20046"/>
                  <a:pt x="23113" y="20036"/>
                </a:cubicBezTo>
                <a:cubicBezTo>
                  <a:pt x="23160" y="20036"/>
                  <a:pt x="23207" y="20034"/>
                  <a:pt x="23254" y="20031"/>
                </a:cubicBezTo>
                <a:cubicBezTo>
                  <a:pt x="23328" y="20027"/>
                  <a:pt x="23428" y="20023"/>
                  <a:pt x="23501" y="20015"/>
                </a:cubicBezTo>
                <a:cubicBezTo>
                  <a:pt x="23620" y="20001"/>
                  <a:pt x="23738" y="19988"/>
                  <a:pt x="23855" y="19970"/>
                </a:cubicBezTo>
                <a:cubicBezTo>
                  <a:pt x="24079" y="19938"/>
                  <a:pt x="24302" y="19900"/>
                  <a:pt x="24523" y="19854"/>
                </a:cubicBezTo>
                <a:close/>
                <a:moveTo>
                  <a:pt x="25597" y="20575"/>
                </a:moveTo>
                <a:cubicBezTo>
                  <a:pt x="25757" y="20678"/>
                  <a:pt x="25918" y="20776"/>
                  <a:pt x="26085" y="20865"/>
                </a:cubicBezTo>
                <a:cubicBezTo>
                  <a:pt x="26284" y="20973"/>
                  <a:pt x="26485" y="21077"/>
                  <a:pt x="26692" y="21169"/>
                </a:cubicBezTo>
                <a:cubicBezTo>
                  <a:pt x="26944" y="21281"/>
                  <a:pt x="27197" y="21390"/>
                  <a:pt x="27458" y="21478"/>
                </a:cubicBezTo>
                <a:cubicBezTo>
                  <a:pt x="27700" y="21562"/>
                  <a:pt x="27946" y="21639"/>
                  <a:pt x="28194" y="21702"/>
                </a:cubicBezTo>
                <a:cubicBezTo>
                  <a:pt x="28444" y="21767"/>
                  <a:pt x="28694" y="21826"/>
                  <a:pt x="28946" y="21881"/>
                </a:cubicBezTo>
                <a:cubicBezTo>
                  <a:pt x="29171" y="21931"/>
                  <a:pt x="29398" y="21980"/>
                  <a:pt x="29625" y="22017"/>
                </a:cubicBezTo>
                <a:cubicBezTo>
                  <a:pt x="29629" y="22017"/>
                  <a:pt x="29632" y="22018"/>
                  <a:pt x="29636" y="22018"/>
                </a:cubicBezTo>
                <a:cubicBezTo>
                  <a:pt x="29250" y="22148"/>
                  <a:pt x="28864" y="22279"/>
                  <a:pt x="28477" y="22409"/>
                </a:cubicBezTo>
                <a:cubicBezTo>
                  <a:pt x="28388" y="22439"/>
                  <a:pt x="28298" y="22469"/>
                  <a:pt x="28208" y="22500"/>
                </a:cubicBezTo>
                <a:cubicBezTo>
                  <a:pt x="28163" y="22515"/>
                  <a:pt x="28118" y="22530"/>
                  <a:pt x="28073" y="22545"/>
                </a:cubicBezTo>
                <a:cubicBezTo>
                  <a:pt x="27981" y="22573"/>
                  <a:pt x="27888" y="22602"/>
                  <a:pt x="27796" y="22630"/>
                </a:cubicBezTo>
                <a:cubicBezTo>
                  <a:pt x="27610" y="22685"/>
                  <a:pt x="27424" y="22743"/>
                  <a:pt x="27238" y="22796"/>
                </a:cubicBezTo>
                <a:cubicBezTo>
                  <a:pt x="27005" y="22862"/>
                  <a:pt x="26772" y="22927"/>
                  <a:pt x="26536" y="22985"/>
                </a:cubicBezTo>
                <a:cubicBezTo>
                  <a:pt x="26348" y="23032"/>
                  <a:pt x="26161" y="23076"/>
                  <a:pt x="25972" y="23117"/>
                </a:cubicBezTo>
                <a:cubicBezTo>
                  <a:pt x="25671" y="23179"/>
                  <a:pt x="25369" y="23236"/>
                  <a:pt x="25065" y="23280"/>
                </a:cubicBezTo>
                <a:cubicBezTo>
                  <a:pt x="24823" y="23316"/>
                  <a:pt x="24578" y="23341"/>
                  <a:pt x="24333" y="23360"/>
                </a:cubicBezTo>
                <a:cubicBezTo>
                  <a:pt x="24209" y="23367"/>
                  <a:pt x="24087" y="23373"/>
                  <a:pt x="23963" y="23376"/>
                </a:cubicBezTo>
                <a:cubicBezTo>
                  <a:pt x="23905" y="23377"/>
                  <a:pt x="23846" y="23377"/>
                  <a:pt x="23788" y="23377"/>
                </a:cubicBezTo>
                <a:cubicBezTo>
                  <a:pt x="23764" y="23377"/>
                  <a:pt x="23740" y="23377"/>
                  <a:pt x="23716" y="23377"/>
                </a:cubicBezTo>
                <a:cubicBezTo>
                  <a:pt x="23583" y="23377"/>
                  <a:pt x="23452" y="23377"/>
                  <a:pt x="23319" y="23371"/>
                </a:cubicBezTo>
                <a:cubicBezTo>
                  <a:pt x="23230" y="23368"/>
                  <a:pt x="23141" y="23363"/>
                  <a:pt x="23053" y="23356"/>
                </a:cubicBezTo>
                <a:cubicBezTo>
                  <a:pt x="22933" y="23346"/>
                  <a:pt x="22800" y="23336"/>
                  <a:pt x="22670" y="23315"/>
                </a:cubicBezTo>
                <a:cubicBezTo>
                  <a:pt x="22583" y="23302"/>
                  <a:pt x="22498" y="23286"/>
                  <a:pt x="22412" y="23267"/>
                </a:cubicBezTo>
                <a:cubicBezTo>
                  <a:pt x="22348" y="23253"/>
                  <a:pt x="22274" y="23233"/>
                  <a:pt x="22201" y="23206"/>
                </a:cubicBezTo>
                <a:cubicBezTo>
                  <a:pt x="22136" y="23184"/>
                  <a:pt x="22064" y="23154"/>
                  <a:pt x="21993" y="23122"/>
                </a:cubicBezTo>
                <a:cubicBezTo>
                  <a:pt x="21942" y="23099"/>
                  <a:pt x="21891" y="23076"/>
                  <a:pt x="21839" y="23054"/>
                </a:cubicBezTo>
                <a:cubicBezTo>
                  <a:pt x="21848" y="23017"/>
                  <a:pt x="21857" y="22980"/>
                  <a:pt x="21867" y="22943"/>
                </a:cubicBezTo>
                <a:cubicBezTo>
                  <a:pt x="21878" y="22920"/>
                  <a:pt x="21888" y="22898"/>
                  <a:pt x="21899" y="22875"/>
                </a:cubicBezTo>
                <a:cubicBezTo>
                  <a:pt x="21915" y="22853"/>
                  <a:pt x="21932" y="22831"/>
                  <a:pt x="21949" y="22809"/>
                </a:cubicBezTo>
                <a:lnTo>
                  <a:pt x="22014" y="22745"/>
                </a:lnTo>
                <a:cubicBezTo>
                  <a:pt x="22066" y="22701"/>
                  <a:pt x="22120" y="22657"/>
                  <a:pt x="22175" y="22615"/>
                </a:cubicBezTo>
                <a:cubicBezTo>
                  <a:pt x="22201" y="22592"/>
                  <a:pt x="22228" y="22570"/>
                  <a:pt x="22254" y="22547"/>
                </a:cubicBezTo>
                <a:cubicBezTo>
                  <a:pt x="22287" y="22515"/>
                  <a:pt x="22320" y="22484"/>
                  <a:pt x="22354" y="22453"/>
                </a:cubicBezTo>
                <a:cubicBezTo>
                  <a:pt x="22445" y="22368"/>
                  <a:pt x="22535" y="22282"/>
                  <a:pt x="22626" y="22197"/>
                </a:cubicBezTo>
                <a:cubicBezTo>
                  <a:pt x="22645" y="22179"/>
                  <a:pt x="22663" y="22162"/>
                  <a:pt x="22680" y="22146"/>
                </a:cubicBezTo>
                <a:cubicBezTo>
                  <a:pt x="22735" y="22126"/>
                  <a:pt x="22788" y="22107"/>
                  <a:pt x="22842" y="22087"/>
                </a:cubicBezTo>
                <a:cubicBezTo>
                  <a:pt x="22964" y="22043"/>
                  <a:pt x="23087" y="21998"/>
                  <a:pt x="23208" y="21950"/>
                </a:cubicBezTo>
                <a:cubicBezTo>
                  <a:pt x="23326" y="21903"/>
                  <a:pt x="23444" y="21858"/>
                  <a:pt x="23558" y="21806"/>
                </a:cubicBezTo>
                <a:cubicBezTo>
                  <a:pt x="23750" y="21720"/>
                  <a:pt x="23938" y="21627"/>
                  <a:pt x="24123" y="21527"/>
                </a:cubicBezTo>
                <a:cubicBezTo>
                  <a:pt x="24195" y="21489"/>
                  <a:pt x="24267" y="21448"/>
                  <a:pt x="24340" y="21408"/>
                </a:cubicBezTo>
                <a:cubicBezTo>
                  <a:pt x="24376" y="21388"/>
                  <a:pt x="24410" y="21368"/>
                  <a:pt x="24446" y="21348"/>
                </a:cubicBezTo>
                <a:cubicBezTo>
                  <a:pt x="24563" y="21273"/>
                  <a:pt x="24679" y="21199"/>
                  <a:pt x="24796" y="21125"/>
                </a:cubicBezTo>
                <a:cubicBezTo>
                  <a:pt x="24873" y="21077"/>
                  <a:pt x="24951" y="21027"/>
                  <a:pt x="25029" y="20977"/>
                </a:cubicBezTo>
                <a:lnTo>
                  <a:pt x="25145" y="20903"/>
                </a:lnTo>
                <a:cubicBezTo>
                  <a:pt x="25223" y="20849"/>
                  <a:pt x="25301" y="20797"/>
                  <a:pt x="25377" y="20741"/>
                </a:cubicBezTo>
                <a:cubicBezTo>
                  <a:pt x="25451" y="20689"/>
                  <a:pt x="25523" y="20634"/>
                  <a:pt x="25594" y="20578"/>
                </a:cubicBezTo>
                <a:cubicBezTo>
                  <a:pt x="25595" y="20578"/>
                  <a:pt x="25596" y="20577"/>
                  <a:pt x="25597" y="20575"/>
                </a:cubicBezTo>
                <a:close/>
                <a:moveTo>
                  <a:pt x="30895" y="0"/>
                </a:moveTo>
                <a:cubicBezTo>
                  <a:pt x="30876" y="0"/>
                  <a:pt x="30857" y="0"/>
                  <a:pt x="30838" y="1"/>
                </a:cubicBezTo>
                <a:cubicBezTo>
                  <a:pt x="30609" y="2"/>
                  <a:pt x="30380" y="9"/>
                  <a:pt x="30152" y="26"/>
                </a:cubicBezTo>
                <a:cubicBezTo>
                  <a:pt x="29883" y="47"/>
                  <a:pt x="29613" y="70"/>
                  <a:pt x="29346" y="111"/>
                </a:cubicBezTo>
                <a:cubicBezTo>
                  <a:pt x="29073" y="153"/>
                  <a:pt x="28802" y="201"/>
                  <a:pt x="28535" y="271"/>
                </a:cubicBezTo>
                <a:cubicBezTo>
                  <a:pt x="28264" y="340"/>
                  <a:pt x="27994" y="417"/>
                  <a:pt x="27729" y="510"/>
                </a:cubicBezTo>
                <a:cubicBezTo>
                  <a:pt x="27618" y="548"/>
                  <a:pt x="27509" y="587"/>
                  <a:pt x="27399" y="628"/>
                </a:cubicBezTo>
                <a:cubicBezTo>
                  <a:pt x="27250" y="650"/>
                  <a:pt x="27101" y="676"/>
                  <a:pt x="26954" y="708"/>
                </a:cubicBezTo>
                <a:cubicBezTo>
                  <a:pt x="26704" y="763"/>
                  <a:pt x="26453" y="823"/>
                  <a:pt x="26209" y="905"/>
                </a:cubicBezTo>
                <a:cubicBezTo>
                  <a:pt x="25997" y="977"/>
                  <a:pt x="25783" y="1054"/>
                  <a:pt x="25578" y="1144"/>
                </a:cubicBezTo>
                <a:cubicBezTo>
                  <a:pt x="25327" y="1255"/>
                  <a:pt x="25080" y="1371"/>
                  <a:pt x="24843" y="1508"/>
                </a:cubicBezTo>
                <a:cubicBezTo>
                  <a:pt x="24611" y="1641"/>
                  <a:pt x="24383" y="1781"/>
                  <a:pt x="24163" y="1936"/>
                </a:cubicBezTo>
                <a:cubicBezTo>
                  <a:pt x="23976" y="2069"/>
                  <a:pt x="23789" y="2202"/>
                  <a:pt x="23611" y="2347"/>
                </a:cubicBezTo>
                <a:cubicBezTo>
                  <a:pt x="23500" y="2438"/>
                  <a:pt x="23389" y="2531"/>
                  <a:pt x="23281" y="2625"/>
                </a:cubicBezTo>
                <a:cubicBezTo>
                  <a:pt x="23156" y="2573"/>
                  <a:pt x="23030" y="2524"/>
                  <a:pt x="22903" y="2476"/>
                </a:cubicBezTo>
                <a:cubicBezTo>
                  <a:pt x="22652" y="2383"/>
                  <a:pt x="22400" y="2292"/>
                  <a:pt x="22145" y="2212"/>
                </a:cubicBezTo>
                <a:cubicBezTo>
                  <a:pt x="21892" y="2135"/>
                  <a:pt x="21639" y="2060"/>
                  <a:pt x="21382" y="1995"/>
                </a:cubicBezTo>
                <a:cubicBezTo>
                  <a:pt x="20912" y="1875"/>
                  <a:pt x="20437" y="1773"/>
                  <a:pt x="19956" y="1704"/>
                </a:cubicBezTo>
                <a:cubicBezTo>
                  <a:pt x="19424" y="1628"/>
                  <a:pt x="18887" y="1576"/>
                  <a:pt x="18349" y="1561"/>
                </a:cubicBezTo>
                <a:cubicBezTo>
                  <a:pt x="18244" y="1557"/>
                  <a:pt x="18140" y="1554"/>
                  <a:pt x="18035" y="1554"/>
                </a:cubicBezTo>
                <a:cubicBezTo>
                  <a:pt x="18006" y="1554"/>
                  <a:pt x="17976" y="1554"/>
                  <a:pt x="17947" y="1555"/>
                </a:cubicBezTo>
                <a:cubicBezTo>
                  <a:pt x="17814" y="1556"/>
                  <a:pt x="17680" y="1557"/>
                  <a:pt x="17547" y="1563"/>
                </a:cubicBezTo>
                <a:cubicBezTo>
                  <a:pt x="17323" y="1572"/>
                  <a:pt x="17099" y="1585"/>
                  <a:pt x="16875" y="1602"/>
                </a:cubicBezTo>
                <a:cubicBezTo>
                  <a:pt x="16547" y="1628"/>
                  <a:pt x="16222" y="1661"/>
                  <a:pt x="15897" y="1712"/>
                </a:cubicBezTo>
                <a:cubicBezTo>
                  <a:pt x="15617" y="1756"/>
                  <a:pt x="15339" y="1810"/>
                  <a:pt x="15062" y="1870"/>
                </a:cubicBezTo>
                <a:cubicBezTo>
                  <a:pt x="14828" y="1921"/>
                  <a:pt x="14595" y="1979"/>
                  <a:pt x="14364" y="2041"/>
                </a:cubicBezTo>
                <a:cubicBezTo>
                  <a:pt x="14227" y="2079"/>
                  <a:pt x="14091" y="2116"/>
                  <a:pt x="13955" y="2157"/>
                </a:cubicBezTo>
                <a:cubicBezTo>
                  <a:pt x="13821" y="2197"/>
                  <a:pt x="13687" y="2240"/>
                  <a:pt x="13553" y="2281"/>
                </a:cubicBezTo>
                <a:cubicBezTo>
                  <a:pt x="13285" y="2366"/>
                  <a:pt x="13018" y="2454"/>
                  <a:pt x="12757" y="2555"/>
                </a:cubicBezTo>
                <a:cubicBezTo>
                  <a:pt x="12498" y="2655"/>
                  <a:pt x="12240" y="2764"/>
                  <a:pt x="11988" y="2882"/>
                </a:cubicBezTo>
                <a:cubicBezTo>
                  <a:pt x="11735" y="3000"/>
                  <a:pt x="11485" y="3120"/>
                  <a:pt x="11238" y="3249"/>
                </a:cubicBezTo>
                <a:cubicBezTo>
                  <a:pt x="11032" y="3356"/>
                  <a:pt x="10828" y="3465"/>
                  <a:pt x="10627" y="3583"/>
                </a:cubicBezTo>
                <a:cubicBezTo>
                  <a:pt x="10471" y="3675"/>
                  <a:pt x="10314" y="3767"/>
                  <a:pt x="10164" y="3868"/>
                </a:cubicBezTo>
                <a:cubicBezTo>
                  <a:pt x="10049" y="3943"/>
                  <a:pt x="9937" y="4020"/>
                  <a:pt x="9827" y="4099"/>
                </a:cubicBezTo>
                <a:cubicBezTo>
                  <a:pt x="9750" y="4153"/>
                  <a:pt x="9672" y="4210"/>
                  <a:pt x="9598" y="4265"/>
                </a:cubicBezTo>
                <a:cubicBezTo>
                  <a:pt x="9489" y="4347"/>
                  <a:pt x="9381" y="4428"/>
                  <a:pt x="9276" y="4515"/>
                </a:cubicBezTo>
                <a:cubicBezTo>
                  <a:pt x="9105" y="4654"/>
                  <a:pt x="8937" y="4801"/>
                  <a:pt x="8781" y="4957"/>
                </a:cubicBezTo>
                <a:cubicBezTo>
                  <a:pt x="8690" y="5049"/>
                  <a:pt x="8598" y="5141"/>
                  <a:pt x="8511" y="5238"/>
                </a:cubicBezTo>
                <a:cubicBezTo>
                  <a:pt x="8425" y="5335"/>
                  <a:pt x="8340" y="5433"/>
                  <a:pt x="8257" y="5533"/>
                </a:cubicBezTo>
                <a:cubicBezTo>
                  <a:pt x="8173" y="5635"/>
                  <a:pt x="8090" y="5739"/>
                  <a:pt x="8012" y="5846"/>
                </a:cubicBezTo>
                <a:cubicBezTo>
                  <a:pt x="7936" y="5950"/>
                  <a:pt x="7860" y="6054"/>
                  <a:pt x="7789" y="6161"/>
                </a:cubicBezTo>
                <a:cubicBezTo>
                  <a:pt x="7669" y="6345"/>
                  <a:pt x="7552" y="6531"/>
                  <a:pt x="7444" y="6721"/>
                </a:cubicBezTo>
                <a:cubicBezTo>
                  <a:pt x="7315" y="6950"/>
                  <a:pt x="7192" y="7181"/>
                  <a:pt x="7075" y="7414"/>
                </a:cubicBezTo>
                <a:cubicBezTo>
                  <a:pt x="6972" y="7619"/>
                  <a:pt x="6870" y="7824"/>
                  <a:pt x="6777" y="8032"/>
                </a:cubicBezTo>
                <a:cubicBezTo>
                  <a:pt x="6646" y="8318"/>
                  <a:pt x="6522" y="8608"/>
                  <a:pt x="6418" y="8905"/>
                </a:cubicBezTo>
                <a:cubicBezTo>
                  <a:pt x="6344" y="9120"/>
                  <a:pt x="6276" y="9336"/>
                  <a:pt x="6218" y="9555"/>
                </a:cubicBezTo>
                <a:cubicBezTo>
                  <a:pt x="6150" y="9816"/>
                  <a:pt x="6083" y="10077"/>
                  <a:pt x="6031" y="10343"/>
                </a:cubicBezTo>
                <a:cubicBezTo>
                  <a:pt x="5985" y="10568"/>
                  <a:pt x="5942" y="10793"/>
                  <a:pt x="5913" y="11022"/>
                </a:cubicBezTo>
                <a:cubicBezTo>
                  <a:pt x="5891" y="11200"/>
                  <a:pt x="5873" y="11378"/>
                  <a:pt x="5859" y="11556"/>
                </a:cubicBezTo>
                <a:cubicBezTo>
                  <a:pt x="5852" y="11648"/>
                  <a:pt x="5846" y="11742"/>
                  <a:pt x="5845" y="11835"/>
                </a:cubicBezTo>
                <a:cubicBezTo>
                  <a:pt x="5843" y="12065"/>
                  <a:pt x="5847" y="12294"/>
                  <a:pt x="5874" y="12523"/>
                </a:cubicBezTo>
                <a:cubicBezTo>
                  <a:pt x="5900" y="12759"/>
                  <a:pt x="5933" y="12994"/>
                  <a:pt x="5985" y="13225"/>
                </a:cubicBezTo>
                <a:cubicBezTo>
                  <a:pt x="6011" y="13348"/>
                  <a:pt x="6039" y="13469"/>
                  <a:pt x="6072" y="13589"/>
                </a:cubicBezTo>
                <a:cubicBezTo>
                  <a:pt x="6107" y="13710"/>
                  <a:pt x="6143" y="13829"/>
                  <a:pt x="6181" y="13948"/>
                </a:cubicBezTo>
                <a:cubicBezTo>
                  <a:pt x="6191" y="13978"/>
                  <a:pt x="6200" y="14008"/>
                  <a:pt x="6211" y="14038"/>
                </a:cubicBezTo>
                <a:cubicBezTo>
                  <a:pt x="6159" y="13995"/>
                  <a:pt x="6106" y="13953"/>
                  <a:pt x="6053" y="13910"/>
                </a:cubicBezTo>
                <a:cubicBezTo>
                  <a:pt x="5986" y="13859"/>
                  <a:pt x="5913" y="13803"/>
                  <a:pt x="5843" y="13759"/>
                </a:cubicBezTo>
                <a:cubicBezTo>
                  <a:pt x="5774" y="13712"/>
                  <a:pt x="5704" y="13672"/>
                  <a:pt x="5631" y="13635"/>
                </a:cubicBezTo>
                <a:cubicBezTo>
                  <a:pt x="5593" y="13614"/>
                  <a:pt x="5553" y="13597"/>
                  <a:pt x="5512" y="13581"/>
                </a:cubicBezTo>
                <a:cubicBezTo>
                  <a:pt x="5478" y="13568"/>
                  <a:pt x="5443" y="13555"/>
                  <a:pt x="5407" y="13544"/>
                </a:cubicBezTo>
                <a:cubicBezTo>
                  <a:pt x="5327" y="13527"/>
                  <a:pt x="5274" y="13513"/>
                  <a:pt x="5192" y="13506"/>
                </a:cubicBezTo>
                <a:cubicBezTo>
                  <a:pt x="5155" y="13501"/>
                  <a:pt x="5117" y="13498"/>
                  <a:pt x="5079" y="13495"/>
                </a:cubicBezTo>
                <a:cubicBezTo>
                  <a:pt x="5028" y="13493"/>
                  <a:pt x="4980" y="13491"/>
                  <a:pt x="4932" y="13491"/>
                </a:cubicBezTo>
                <a:cubicBezTo>
                  <a:pt x="4896" y="13491"/>
                  <a:pt x="4860" y="13492"/>
                  <a:pt x="4823" y="13495"/>
                </a:cubicBezTo>
                <a:cubicBezTo>
                  <a:pt x="4736" y="13501"/>
                  <a:pt x="4648" y="13512"/>
                  <a:pt x="4563" y="13525"/>
                </a:cubicBezTo>
                <a:cubicBezTo>
                  <a:pt x="4378" y="13561"/>
                  <a:pt x="4193" y="13598"/>
                  <a:pt x="4012" y="13644"/>
                </a:cubicBezTo>
                <a:cubicBezTo>
                  <a:pt x="3923" y="13666"/>
                  <a:pt x="3834" y="13691"/>
                  <a:pt x="3747" y="13716"/>
                </a:cubicBezTo>
                <a:cubicBezTo>
                  <a:pt x="3659" y="13740"/>
                  <a:pt x="3571" y="13766"/>
                  <a:pt x="3484" y="13792"/>
                </a:cubicBezTo>
                <a:cubicBezTo>
                  <a:pt x="3397" y="13822"/>
                  <a:pt x="3302" y="13850"/>
                  <a:pt x="3217" y="13887"/>
                </a:cubicBezTo>
                <a:cubicBezTo>
                  <a:pt x="3146" y="13915"/>
                  <a:pt x="3078" y="13946"/>
                  <a:pt x="3011" y="13979"/>
                </a:cubicBezTo>
                <a:cubicBezTo>
                  <a:pt x="2870" y="14049"/>
                  <a:pt x="2730" y="14120"/>
                  <a:pt x="2596" y="14201"/>
                </a:cubicBezTo>
                <a:cubicBezTo>
                  <a:pt x="2464" y="14281"/>
                  <a:pt x="2332" y="14363"/>
                  <a:pt x="2208" y="14456"/>
                </a:cubicBezTo>
                <a:cubicBezTo>
                  <a:pt x="2084" y="14550"/>
                  <a:pt x="1958" y="14646"/>
                  <a:pt x="1838" y="14746"/>
                </a:cubicBezTo>
                <a:cubicBezTo>
                  <a:pt x="1713" y="14852"/>
                  <a:pt x="1588" y="14959"/>
                  <a:pt x="1472" y="15074"/>
                </a:cubicBezTo>
                <a:cubicBezTo>
                  <a:pt x="1416" y="15126"/>
                  <a:pt x="1363" y="15181"/>
                  <a:pt x="1310" y="15237"/>
                </a:cubicBezTo>
                <a:cubicBezTo>
                  <a:pt x="1281" y="15270"/>
                  <a:pt x="1252" y="15303"/>
                  <a:pt x="1222" y="15336"/>
                </a:cubicBezTo>
                <a:cubicBezTo>
                  <a:pt x="1192" y="15373"/>
                  <a:pt x="1161" y="15410"/>
                  <a:pt x="1131" y="15447"/>
                </a:cubicBezTo>
                <a:cubicBezTo>
                  <a:pt x="1081" y="15510"/>
                  <a:pt x="1034" y="15574"/>
                  <a:pt x="989" y="15639"/>
                </a:cubicBezTo>
                <a:cubicBezTo>
                  <a:pt x="968" y="15669"/>
                  <a:pt x="949" y="15698"/>
                  <a:pt x="929" y="15726"/>
                </a:cubicBezTo>
                <a:cubicBezTo>
                  <a:pt x="908" y="15760"/>
                  <a:pt x="886" y="15793"/>
                  <a:pt x="865" y="15827"/>
                </a:cubicBezTo>
                <a:cubicBezTo>
                  <a:pt x="826" y="15890"/>
                  <a:pt x="790" y="15956"/>
                  <a:pt x="758" y="16024"/>
                </a:cubicBezTo>
                <a:cubicBezTo>
                  <a:pt x="740" y="16064"/>
                  <a:pt x="721" y="16104"/>
                  <a:pt x="703" y="16143"/>
                </a:cubicBezTo>
                <a:cubicBezTo>
                  <a:pt x="638" y="16297"/>
                  <a:pt x="576" y="16450"/>
                  <a:pt x="527" y="16609"/>
                </a:cubicBezTo>
                <a:cubicBezTo>
                  <a:pt x="461" y="16817"/>
                  <a:pt x="402" y="17026"/>
                  <a:pt x="354" y="17237"/>
                </a:cubicBezTo>
                <a:cubicBezTo>
                  <a:pt x="312" y="17425"/>
                  <a:pt x="272" y="17612"/>
                  <a:pt x="236" y="17802"/>
                </a:cubicBezTo>
                <a:cubicBezTo>
                  <a:pt x="200" y="17991"/>
                  <a:pt x="162" y="18179"/>
                  <a:pt x="131" y="18370"/>
                </a:cubicBezTo>
                <a:cubicBezTo>
                  <a:pt x="93" y="18601"/>
                  <a:pt x="58" y="18833"/>
                  <a:pt x="40" y="19067"/>
                </a:cubicBezTo>
                <a:cubicBezTo>
                  <a:pt x="33" y="19154"/>
                  <a:pt x="25" y="19242"/>
                  <a:pt x="21" y="19329"/>
                </a:cubicBezTo>
                <a:cubicBezTo>
                  <a:pt x="17" y="19413"/>
                  <a:pt x="12" y="19497"/>
                  <a:pt x="7" y="19580"/>
                </a:cubicBezTo>
                <a:cubicBezTo>
                  <a:pt x="4" y="19664"/>
                  <a:pt x="2" y="19747"/>
                  <a:pt x="0" y="19832"/>
                </a:cubicBezTo>
                <a:cubicBezTo>
                  <a:pt x="2" y="19873"/>
                  <a:pt x="2" y="19915"/>
                  <a:pt x="2" y="19956"/>
                </a:cubicBezTo>
                <a:cubicBezTo>
                  <a:pt x="4" y="19998"/>
                  <a:pt x="6" y="20041"/>
                  <a:pt x="9" y="20082"/>
                </a:cubicBezTo>
                <a:cubicBezTo>
                  <a:pt x="14" y="20159"/>
                  <a:pt x="22" y="20234"/>
                  <a:pt x="33" y="20310"/>
                </a:cubicBezTo>
                <a:cubicBezTo>
                  <a:pt x="42" y="20387"/>
                  <a:pt x="55" y="20466"/>
                  <a:pt x="70" y="20542"/>
                </a:cubicBezTo>
                <a:cubicBezTo>
                  <a:pt x="84" y="20623"/>
                  <a:pt x="97" y="20702"/>
                  <a:pt x="111" y="20782"/>
                </a:cubicBezTo>
                <a:cubicBezTo>
                  <a:pt x="111" y="20786"/>
                  <a:pt x="112" y="20789"/>
                  <a:pt x="114" y="20794"/>
                </a:cubicBezTo>
                <a:cubicBezTo>
                  <a:pt x="129" y="20870"/>
                  <a:pt x="147" y="20946"/>
                  <a:pt x="166" y="21021"/>
                </a:cubicBezTo>
                <a:cubicBezTo>
                  <a:pt x="176" y="21063"/>
                  <a:pt x="189" y="21104"/>
                  <a:pt x="201" y="21145"/>
                </a:cubicBezTo>
                <a:cubicBezTo>
                  <a:pt x="221" y="21213"/>
                  <a:pt x="245" y="21279"/>
                  <a:pt x="276" y="21342"/>
                </a:cubicBezTo>
                <a:cubicBezTo>
                  <a:pt x="286" y="21366"/>
                  <a:pt x="303" y="21391"/>
                  <a:pt x="323" y="21407"/>
                </a:cubicBezTo>
                <a:cubicBezTo>
                  <a:pt x="331" y="21414"/>
                  <a:pt x="341" y="21418"/>
                  <a:pt x="352" y="21422"/>
                </a:cubicBezTo>
                <a:cubicBezTo>
                  <a:pt x="359" y="21424"/>
                  <a:pt x="367" y="21425"/>
                  <a:pt x="374" y="21425"/>
                </a:cubicBezTo>
                <a:cubicBezTo>
                  <a:pt x="400" y="21425"/>
                  <a:pt x="424" y="21412"/>
                  <a:pt x="439" y="21392"/>
                </a:cubicBezTo>
                <a:cubicBezTo>
                  <a:pt x="458" y="21365"/>
                  <a:pt x="459" y="21334"/>
                  <a:pt x="450" y="21304"/>
                </a:cubicBezTo>
                <a:cubicBezTo>
                  <a:pt x="445" y="21291"/>
                  <a:pt x="431" y="21272"/>
                  <a:pt x="427" y="21262"/>
                </a:cubicBezTo>
                <a:cubicBezTo>
                  <a:pt x="400" y="21209"/>
                  <a:pt x="375" y="21144"/>
                  <a:pt x="356" y="21075"/>
                </a:cubicBezTo>
                <a:cubicBezTo>
                  <a:pt x="337" y="21012"/>
                  <a:pt x="316" y="20937"/>
                  <a:pt x="298" y="20861"/>
                </a:cubicBezTo>
                <a:cubicBezTo>
                  <a:pt x="290" y="20824"/>
                  <a:pt x="282" y="20787"/>
                  <a:pt x="273" y="20751"/>
                </a:cubicBezTo>
                <a:cubicBezTo>
                  <a:pt x="260" y="20674"/>
                  <a:pt x="246" y="20596"/>
                  <a:pt x="233" y="20519"/>
                </a:cubicBezTo>
                <a:cubicBezTo>
                  <a:pt x="226" y="20478"/>
                  <a:pt x="219" y="20439"/>
                  <a:pt x="211" y="20399"/>
                </a:cubicBezTo>
                <a:cubicBezTo>
                  <a:pt x="196" y="20286"/>
                  <a:pt x="182" y="20174"/>
                  <a:pt x="170" y="20060"/>
                </a:cubicBezTo>
                <a:cubicBezTo>
                  <a:pt x="163" y="19943"/>
                  <a:pt x="159" y="19825"/>
                  <a:pt x="160" y="19706"/>
                </a:cubicBezTo>
                <a:cubicBezTo>
                  <a:pt x="160" y="19623"/>
                  <a:pt x="162" y="19540"/>
                  <a:pt x="166" y="19456"/>
                </a:cubicBezTo>
                <a:cubicBezTo>
                  <a:pt x="179" y="19245"/>
                  <a:pt x="197" y="19033"/>
                  <a:pt x="227" y="18822"/>
                </a:cubicBezTo>
                <a:cubicBezTo>
                  <a:pt x="255" y="18634"/>
                  <a:pt x="286" y="18447"/>
                  <a:pt x="320" y="18260"/>
                </a:cubicBezTo>
                <a:cubicBezTo>
                  <a:pt x="348" y="18119"/>
                  <a:pt x="377" y="17979"/>
                  <a:pt x="405" y="17839"/>
                </a:cubicBezTo>
                <a:cubicBezTo>
                  <a:pt x="431" y="17700"/>
                  <a:pt x="458" y="17561"/>
                  <a:pt x="489" y="17424"/>
                </a:cubicBezTo>
                <a:cubicBezTo>
                  <a:pt x="520" y="17287"/>
                  <a:pt x="550" y="17148"/>
                  <a:pt x="589" y="17013"/>
                </a:cubicBezTo>
                <a:cubicBezTo>
                  <a:pt x="622" y="16899"/>
                  <a:pt x="656" y="16784"/>
                  <a:pt x="692" y="16670"/>
                </a:cubicBezTo>
                <a:cubicBezTo>
                  <a:pt x="733" y="16556"/>
                  <a:pt x="772" y="16440"/>
                  <a:pt x="819" y="16328"/>
                </a:cubicBezTo>
                <a:cubicBezTo>
                  <a:pt x="849" y="16254"/>
                  <a:pt x="882" y="16181"/>
                  <a:pt x="916" y="16110"/>
                </a:cubicBezTo>
                <a:cubicBezTo>
                  <a:pt x="944" y="16053"/>
                  <a:pt x="980" y="15986"/>
                  <a:pt x="1018" y="15922"/>
                </a:cubicBezTo>
                <a:cubicBezTo>
                  <a:pt x="1036" y="15892"/>
                  <a:pt x="1055" y="15863"/>
                  <a:pt x="1072" y="15833"/>
                </a:cubicBezTo>
                <a:cubicBezTo>
                  <a:pt x="1109" y="15776"/>
                  <a:pt x="1147" y="15720"/>
                  <a:pt x="1186" y="15665"/>
                </a:cubicBezTo>
                <a:cubicBezTo>
                  <a:pt x="1238" y="15594"/>
                  <a:pt x="1293" y="15523"/>
                  <a:pt x="1349" y="15456"/>
                </a:cubicBezTo>
                <a:cubicBezTo>
                  <a:pt x="1395" y="15402"/>
                  <a:pt x="1451" y="15341"/>
                  <a:pt x="1509" y="15282"/>
                </a:cubicBezTo>
                <a:cubicBezTo>
                  <a:pt x="1563" y="15226"/>
                  <a:pt x="1617" y="15173"/>
                  <a:pt x="1674" y="15121"/>
                </a:cubicBezTo>
                <a:cubicBezTo>
                  <a:pt x="1786" y="15019"/>
                  <a:pt x="1909" y="14911"/>
                  <a:pt x="2039" y="14812"/>
                </a:cubicBezTo>
                <a:cubicBezTo>
                  <a:pt x="2129" y="14743"/>
                  <a:pt x="2219" y="14674"/>
                  <a:pt x="2311" y="14607"/>
                </a:cubicBezTo>
                <a:cubicBezTo>
                  <a:pt x="2401" y="14545"/>
                  <a:pt x="2492" y="14483"/>
                  <a:pt x="2587" y="14426"/>
                </a:cubicBezTo>
                <a:cubicBezTo>
                  <a:pt x="2685" y="14368"/>
                  <a:pt x="2783" y="14313"/>
                  <a:pt x="2884" y="14259"/>
                </a:cubicBezTo>
                <a:lnTo>
                  <a:pt x="2887" y="14256"/>
                </a:lnTo>
                <a:cubicBezTo>
                  <a:pt x="2889" y="14256"/>
                  <a:pt x="2890" y="14255"/>
                  <a:pt x="2890" y="14255"/>
                </a:cubicBezTo>
                <a:cubicBezTo>
                  <a:pt x="2986" y="14204"/>
                  <a:pt x="3081" y="14151"/>
                  <a:pt x="3182" y="14107"/>
                </a:cubicBezTo>
                <a:cubicBezTo>
                  <a:pt x="3258" y="14074"/>
                  <a:pt x="3334" y="14042"/>
                  <a:pt x="3412" y="14012"/>
                </a:cubicBezTo>
                <a:cubicBezTo>
                  <a:pt x="3451" y="13997"/>
                  <a:pt x="3490" y="13982"/>
                  <a:pt x="3529" y="13968"/>
                </a:cubicBezTo>
                <a:cubicBezTo>
                  <a:pt x="3703" y="13909"/>
                  <a:pt x="3876" y="13852"/>
                  <a:pt x="4054" y="13808"/>
                </a:cubicBezTo>
                <a:cubicBezTo>
                  <a:pt x="4185" y="13776"/>
                  <a:pt x="4318" y="13746"/>
                  <a:pt x="4451" y="13715"/>
                </a:cubicBezTo>
                <a:cubicBezTo>
                  <a:pt x="4536" y="13695"/>
                  <a:pt x="4628" y="13678"/>
                  <a:pt x="4720" y="13666"/>
                </a:cubicBezTo>
                <a:cubicBezTo>
                  <a:pt x="4760" y="13662"/>
                  <a:pt x="4802" y="13658"/>
                  <a:pt x="4842" y="13654"/>
                </a:cubicBezTo>
                <a:cubicBezTo>
                  <a:pt x="4885" y="13649"/>
                  <a:pt x="4931" y="13647"/>
                  <a:pt x="4978" y="13647"/>
                </a:cubicBezTo>
                <a:cubicBezTo>
                  <a:pt x="5010" y="13647"/>
                  <a:pt x="5042" y="13648"/>
                  <a:pt x="5075" y="13650"/>
                </a:cubicBezTo>
                <a:cubicBezTo>
                  <a:pt x="5142" y="13656"/>
                  <a:pt x="5209" y="13664"/>
                  <a:pt x="5276" y="13674"/>
                </a:cubicBezTo>
                <a:cubicBezTo>
                  <a:pt x="5333" y="13684"/>
                  <a:pt x="5399" y="13703"/>
                  <a:pt x="5463" y="13730"/>
                </a:cubicBezTo>
                <a:cubicBezTo>
                  <a:pt x="5488" y="13744"/>
                  <a:pt x="5523" y="13761"/>
                  <a:pt x="5557" y="13778"/>
                </a:cubicBezTo>
                <a:cubicBezTo>
                  <a:pt x="5627" y="13818"/>
                  <a:pt x="5695" y="13860"/>
                  <a:pt x="5759" y="13908"/>
                </a:cubicBezTo>
                <a:cubicBezTo>
                  <a:pt x="5818" y="13950"/>
                  <a:pt x="5883" y="14001"/>
                  <a:pt x="5948" y="14053"/>
                </a:cubicBezTo>
                <a:cubicBezTo>
                  <a:pt x="6012" y="14106"/>
                  <a:pt x="6076" y="14159"/>
                  <a:pt x="6139" y="14214"/>
                </a:cubicBezTo>
                <a:cubicBezTo>
                  <a:pt x="6205" y="14269"/>
                  <a:pt x="6271" y="14325"/>
                  <a:pt x="6336" y="14380"/>
                </a:cubicBezTo>
                <a:cubicBezTo>
                  <a:pt x="6338" y="14381"/>
                  <a:pt x="6340" y="14383"/>
                  <a:pt x="6343" y="14385"/>
                </a:cubicBezTo>
                <a:cubicBezTo>
                  <a:pt x="6378" y="14472"/>
                  <a:pt x="6416" y="14558"/>
                  <a:pt x="6455" y="14643"/>
                </a:cubicBezTo>
                <a:cubicBezTo>
                  <a:pt x="6489" y="14721"/>
                  <a:pt x="6528" y="14800"/>
                  <a:pt x="6568" y="14875"/>
                </a:cubicBezTo>
                <a:cubicBezTo>
                  <a:pt x="6627" y="14987"/>
                  <a:pt x="6685" y="15101"/>
                  <a:pt x="6752" y="15210"/>
                </a:cubicBezTo>
                <a:cubicBezTo>
                  <a:pt x="6796" y="15282"/>
                  <a:pt x="6848" y="15371"/>
                  <a:pt x="6897" y="15440"/>
                </a:cubicBezTo>
                <a:cubicBezTo>
                  <a:pt x="6971" y="15546"/>
                  <a:pt x="7045" y="15654"/>
                  <a:pt x="7125" y="15755"/>
                </a:cubicBezTo>
                <a:cubicBezTo>
                  <a:pt x="7263" y="15927"/>
                  <a:pt x="7403" y="16097"/>
                  <a:pt x="7561" y="16250"/>
                </a:cubicBezTo>
                <a:cubicBezTo>
                  <a:pt x="7617" y="16304"/>
                  <a:pt x="7673" y="16358"/>
                  <a:pt x="7731" y="16411"/>
                </a:cubicBezTo>
                <a:cubicBezTo>
                  <a:pt x="7756" y="16460"/>
                  <a:pt x="7783" y="16508"/>
                  <a:pt x="7809" y="16556"/>
                </a:cubicBezTo>
                <a:cubicBezTo>
                  <a:pt x="7925" y="16762"/>
                  <a:pt x="8045" y="16966"/>
                  <a:pt x="8174" y="17163"/>
                </a:cubicBezTo>
                <a:cubicBezTo>
                  <a:pt x="8332" y="17404"/>
                  <a:pt x="8497" y="17643"/>
                  <a:pt x="8681" y="17866"/>
                </a:cubicBezTo>
                <a:cubicBezTo>
                  <a:pt x="8732" y="17929"/>
                  <a:pt x="8791" y="18003"/>
                  <a:pt x="8845" y="18063"/>
                </a:cubicBezTo>
                <a:cubicBezTo>
                  <a:pt x="8927" y="18153"/>
                  <a:pt x="9008" y="18243"/>
                  <a:pt x="9093" y="18329"/>
                </a:cubicBezTo>
                <a:cubicBezTo>
                  <a:pt x="9239" y="18478"/>
                  <a:pt x="9388" y="18624"/>
                  <a:pt x="9542" y="18762"/>
                </a:cubicBezTo>
                <a:cubicBezTo>
                  <a:pt x="9726" y="18926"/>
                  <a:pt x="9914" y="19087"/>
                  <a:pt x="10109" y="19236"/>
                </a:cubicBezTo>
                <a:cubicBezTo>
                  <a:pt x="10307" y="19386"/>
                  <a:pt x="10508" y="19534"/>
                  <a:pt x="10716" y="19669"/>
                </a:cubicBezTo>
                <a:cubicBezTo>
                  <a:pt x="10926" y="19806"/>
                  <a:pt x="11139" y="19941"/>
                  <a:pt x="11361" y="20060"/>
                </a:cubicBezTo>
                <a:cubicBezTo>
                  <a:pt x="11553" y="20162"/>
                  <a:pt x="11746" y="20261"/>
                  <a:pt x="11942" y="20353"/>
                </a:cubicBezTo>
                <a:cubicBezTo>
                  <a:pt x="12201" y="20473"/>
                  <a:pt x="12461" y="20587"/>
                  <a:pt x="12725" y="20695"/>
                </a:cubicBezTo>
                <a:cubicBezTo>
                  <a:pt x="12989" y="20804"/>
                  <a:pt x="13254" y="20913"/>
                  <a:pt x="13523" y="21012"/>
                </a:cubicBezTo>
                <a:cubicBezTo>
                  <a:pt x="13786" y="21109"/>
                  <a:pt x="14053" y="21205"/>
                  <a:pt x="14324" y="21279"/>
                </a:cubicBezTo>
                <a:cubicBezTo>
                  <a:pt x="14546" y="21339"/>
                  <a:pt x="14769" y="21395"/>
                  <a:pt x="14996" y="21429"/>
                </a:cubicBezTo>
                <a:cubicBezTo>
                  <a:pt x="15040" y="21436"/>
                  <a:pt x="15083" y="21441"/>
                  <a:pt x="15127" y="21447"/>
                </a:cubicBezTo>
                <a:cubicBezTo>
                  <a:pt x="15290" y="21548"/>
                  <a:pt x="15455" y="21642"/>
                  <a:pt x="15625" y="21730"/>
                </a:cubicBezTo>
                <a:cubicBezTo>
                  <a:pt x="15848" y="21846"/>
                  <a:pt x="16074" y="21955"/>
                  <a:pt x="16307" y="22050"/>
                </a:cubicBezTo>
                <a:cubicBezTo>
                  <a:pt x="16514" y="22134"/>
                  <a:pt x="16722" y="22215"/>
                  <a:pt x="16935" y="22283"/>
                </a:cubicBezTo>
                <a:cubicBezTo>
                  <a:pt x="17106" y="22338"/>
                  <a:pt x="17277" y="22391"/>
                  <a:pt x="17453" y="22433"/>
                </a:cubicBezTo>
                <a:cubicBezTo>
                  <a:pt x="17540" y="22454"/>
                  <a:pt x="17629" y="22476"/>
                  <a:pt x="17718" y="22495"/>
                </a:cubicBezTo>
                <a:cubicBezTo>
                  <a:pt x="17973" y="22548"/>
                  <a:pt x="18229" y="22595"/>
                  <a:pt x="18487" y="22626"/>
                </a:cubicBezTo>
                <a:cubicBezTo>
                  <a:pt x="18708" y="22653"/>
                  <a:pt x="18930" y="22677"/>
                  <a:pt x="19151" y="22690"/>
                </a:cubicBezTo>
                <a:cubicBezTo>
                  <a:pt x="19342" y="22701"/>
                  <a:pt x="19533" y="22709"/>
                  <a:pt x="19724" y="22709"/>
                </a:cubicBezTo>
                <a:cubicBezTo>
                  <a:pt x="19797" y="22709"/>
                  <a:pt x="19870" y="22707"/>
                  <a:pt x="19942" y="22705"/>
                </a:cubicBezTo>
                <a:cubicBezTo>
                  <a:pt x="20200" y="22696"/>
                  <a:pt x="20457" y="22682"/>
                  <a:pt x="20714" y="22651"/>
                </a:cubicBezTo>
                <a:cubicBezTo>
                  <a:pt x="20924" y="22625"/>
                  <a:pt x="21135" y="22596"/>
                  <a:pt x="21341" y="22548"/>
                </a:cubicBezTo>
                <a:cubicBezTo>
                  <a:pt x="21469" y="22517"/>
                  <a:pt x="21597" y="22485"/>
                  <a:pt x="21724" y="22448"/>
                </a:cubicBezTo>
                <a:cubicBezTo>
                  <a:pt x="21851" y="22413"/>
                  <a:pt x="21976" y="22373"/>
                  <a:pt x="22103" y="22335"/>
                </a:cubicBezTo>
                <a:cubicBezTo>
                  <a:pt x="22158" y="22318"/>
                  <a:pt x="22214" y="22302"/>
                  <a:pt x="22268" y="22284"/>
                </a:cubicBezTo>
                <a:lnTo>
                  <a:pt x="22268" y="22284"/>
                </a:lnTo>
                <a:cubicBezTo>
                  <a:pt x="22227" y="22324"/>
                  <a:pt x="22184" y="22364"/>
                  <a:pt x="22142" y="22403"/>
                </a:cubicBezTo>
                <a:cubicBezTo>
                  <a:pt x="22091" y="22450"/>
                  <a:pt x="22039" y="22492"/>
                  <a:pt x="21985" y="22534"/>
                </a:cubicBezTo>
                <a:cubicBezTo>
                  <a:pt x="21954" y="22557"/>
                  <a:pt x="21924" y="22582"/>
                  <a:pt x="21896" y="22609"/>
                </a:cubicBezTo>
                <a:cubicBezTo>
                  <a:pt x="21866" y="22633"/>
                  <a:pt x="21840" y="22660"/>
                  <a:pt x="21817" y="22690"/>
                </a:cubicBezTo>
                <a:cubicBezTo>
                  <a:pt x="21796" y="22716"/>
                  <a:pt x="21776" y="22743"/>
                  <a:pt x="21757" y="22769"/>
                </a:cubicBezTo>
                <a:cubicBezTo>
                  <a:pt x="21752" y="22775"/>
                  <a:pt x="21748" y="22782"/>
                  <a:pt x="21746" y="22790"/>
                </a:cubicBezTo>
                <a:cubicBezTo>
                  <a:pt x="21733" y="22823"/>
                  <a:pt x="21722" y="22855"/>
                  <a:pt x="21712" y="22888"/>
                </a:cubicBezTo>
                <a:cubicBezTo>
                  <a:pt x="21705" y="22924"/>
                  <a:pt x="21698" y="22959"/>
                  <a:pt x="21693" y="22995"/>
                </a:cubicBezTo>
                <a:cubicBezTo>
                  <a:pt x="21687" y="23027"/>
                  <a:pt x="21683" y="23059"/>
                  <a:pt x="21677" y="23091"/>
                </a:cubicBezTo>
                <a:cubicBezTo>
                  <a:pt x="21671" y="23123"/>
                  <a:pt x="21691" y="23161"/>
                  <a:pt x="21721" y="23174"/>
                </a:cubicBezTo>
                <a:cubicBezTo>
                  <a:pt x="21829" y="23218"/>
                  <a:pt x="21937" y="23263"/>
                  <a:pt x="22044" y="23311"/>
                </a:cubicBezTo>
                <a:cubicBezTo>
                  <a:pt x="22117" y="23342"/>
                  <a:pt x="22193" y="23380"/>
                  <a:pt x="22268" y="23403"/>
                </a:cubicBezTo>
                <a:cubicBezTo>
                  <a:pt x="22347" y="23431"/>
                  <a:pt x="22425" y="23452"/>
                  <a:pt x="22507" y="23467"/>
                </a:cubicBezTo>
                <a:cubicBezTo>
                  <a:pt x="22511" y="23468"/>
                  <a:pt x="22514" y="23468"/>
                  <a:pt x="22518" y="23469"/>
                </a:cubicBezTo>
                <a:cubicBezTo>
                  <a:pt x="22604" y="23487"/>
                  <a:pt x="22691" y="23502"/>
                  <a:pt x="22777" y="23514"/>
                </a:cubicBezTo>
                <a:cubicBezTo>
                  <a:pt x="22869" y="23526"/>
                  <a:pt x="22961" y="23540"/>
                  <a:pt x="23053" y="23546"/>
                </a:cubicBezTo>
                <a:cubicBezTo>
                  <a:pt x="23186" y="23555"/>
                  <a:pt x="23319" y="23563"/>
                  <a:pt x="23452" y="23565"/>
                </a:cubicBezTo>
                <a:lnTo>
                  <a:pt x="23452" y="23564"/>
                </a:lnTo>
                <a:cubicBezTo>
                  <a:pt x="23516" y="23565"/>
                  <a:pt x="23581" y="23566"/>
                  <a:pt x="23646" y="23566"/>
                </a:cubicBezTo>
                <a:cubicBezTo>
                  <a:pt x="23710" y="23566"/>
                  <a:pt x="23775" y="23565"/>
                  <a:pt x="23840" y="23563"/>
                </a:cubicBezTo>
                <a:cubicBezTo>
                  <a:pt x="23922" y="23559"/>
                  <a:pt x="24005" y="23556"/>
                  <a:pt x="24087" y="23550"/>
                </a:cubicBezTo>
                <a:cubicBezTo>
                  <a:pt x="24297" y="23535"/>
                  <a:pt x="24507" y="23519"/>
                  <a:pt x="24717" y="23494"/>
                </a:cubicBezTo>
                <a:cubicBezTo>
                  <a:pt x="24923" y="23469"/>
                  <a:pt x="25129" y="23443"/>
                  <a:pt x="25333" y="23410"/>
                </a:cubicBezTo>
                <a:cubicBezTo>
                  <a:pt x="25562" y="23373"/>
                  <a:pt x="25788" y="23333"/>
                  <a:pt x="26014" y="23282"/>
                </a:cubicBezTo>
                <a:cubicBezTo>
                  <a:pt x="26250" y="23230"/>
                  <a:pt x="26485" y="23175"/>
                  <a:pt x="26720" y="23112"/>
                </a:cubicBezTo>
                <a:cubicBezTo>
                  <a:pt x="27000" y="23037"/>
                  <a:pt x="27281" y="22959"/>
                  <a:pt x="27560" y="22878"/>
                </a:cubicBezTo>
                <a:cubicBezTo>
                  <a:pt x="27700" y="22839"/>
                  <a:pt x="27840" y="22798"/>
                  <a:pt x="27980" y="22758"/>
                </a:cubicBezTo>
                <a:cubicBezTo>
                  <a:pt x="28072" y="22733"/>
                  <a:pt x="28163" y="22704"/>
                  <a:pt x="28253" y="22671"/>
                </a:cubicBezTo>
                <a:cubicBezTo>
                  <a:pt x="28748" y="22506"/>
                  <a:pt x="29242" y="22340"/>
                  <a:pt x="29736" y="22175"/>
                </a:cubicBezTo>
                <a:cubicBezTo>
                  <a:pt x="29833" y="22142"/>
                  <a:pt x="29929" y="22110"/>
                  <a:pt x="30026" y="22078"/>
                </a:cubicBezTo>
                <a:cubicBezTo>
                  <a:pt x="30221" y="22105"/>
                  <a:pt x="30416" y="22131"/>
                  <a:pt x="30611" y="22153"/>
                </a:cubicBezTo>
                <a:cubicBezTo>
                  <a:pt x="30749" y="22168"/>
                  <a:pt x="30886" y="22184"/>
                  <a:pt x="31023" y="22197"/>
                </a:cubicBezTo>
                <a:cubicBezTo>
                  <a:pt x="31152" y="22209"/>
                  <a:pt x="31282" y="22220"/>
                  <a:pt x="31412" y="22230"/>
                </a:cubicBezTo>
                <a:cubicBezTo>
                  <a:pt x="31631" y="22248"/>
                  <a:pt x="31851" y="22257"/>
                  <a:pt x="32071" y="22266"/>
                </a:cubicBezTo>
                <a:cubicBezTo>
                  <a:pt x="32250" y="22274"/>
                  <a:pt x="32430" y="22282"/>
                  <a:pt x="32610" y="22282"/>
                </a:cubicBezTo>
                <a:cubicBezTo>
                  <a:pt x="32703" y="22282"/>
                  <a:pt x="32795" y="22280"/>
                  <a:pt x="32888" y="22274"/>
                </a:cubicBezTo>
                <a:cubicBezTo>
                  <a:pt x="33030" y="22265"/>
                  <a:pt x="33172" y="22256"/>
                  <a:pt x="33312" y="22237"/>
                </a:cubicBezTo>
                <a:cubicBezTo>
                  <a:pt x="33451" y="22219"/>
                  <a:pt x="33587" y="22198"/>
                  <a:pt x="33725" y="22172"/>
                </a:cubicBezTo>
                <a:cubicBezTo>
                  <a:pt x="33955" y="22130"/>
                  <a:pt x="34185" y="22085"/>
                  <a:pt x="34413" y="22029"/>
                </a:cubicBezTo>
                <a:cubicBezTo>
                  <a:pt x="34681" y="21963"/>
                  <a:pt x="34949" y="21891"/>
                  <a:pt x="35214" y="21814"/>
                </a:cubicBezTo>
                <a:cubicBezTo>
                  <a:pt x="35474" y="21739"/>
                  <a:pt x="35735" y="21667"/>
                  <a:pt x="35990" y="21580"/>
                </a:cubicBezTo>
                <a:cubicBezTo>
                  <a:pt x="36159" y="21525"/>
                  <a:pt x="36325" y="21465"/>
                  <a:pt x="36493" y="21403"/>
                </a:cubicBezTo>
                <a:cubicBezTo>
                  <a:pt x="36577" y="21373"/>
                  <a:pt x="36662" y="21341"/>
                  <a:pt x="36744" y="21306"/>
                </a:cubicBezTo>
                <a:cubicBezTo>
                  <a:pt x="36865" y="21257"/>
                  <a:pt x="36984" y="21206"/>
                  <a:pt x="37100" y="21150"/>
                </a:cubicBezTo>
                <a:cubicBezTo>
                  <a:pt x="37179" y="21115"/>
                  <a:pt x="37256" y="21077"/>
                  <a:pt x="37333" y="21037"/>
                </a:cubicBezTo>
                <a:cubicBezTo>
                  <a:pt x="37373" y="21017"/>
                  <a:pt x="37412" y="20996"/>
                  <a:pt x="37451" y="20975"/>
                </a:cubicBezTo>
                <a:cubicBezTo>
                  <a:pt x="37652" y="20870"/>
                  <a:pt x="37850" y="20758"/>
                  <a:pt x="38044" y="20639"/>
                </a:cubicBezTo>
                <a:cubicBezTo>
                  <a:pt x="38270" y="20499"/>
                  <a:pt x="38496" y="20357"/>
                  <a:pt x="38715" y="20204"/>
                </a:cubicBezTo>
                <a:cubicBezTo>
                  <a:pt x="38825" y="20126"/>
                  <a:pt x="38937" y="20048"/>
                  <a:pt x="39046" y="19966"/>
                </a:cubicBezTo>
                <a:cubicBezTo>
                  <a:pt x="39118" y="19914"/>
                  <a:pt x="39189" y="19861"/>
                  <a:pt x="39260" y="19806"/>
                </a:cubicBezTo>
                <a:cubicBezTo>
                  <a:pt x="39294" y="19780"/>
                  <a:pt x="39330" y="19753"/>
                  <a:pt x="39365" y="19727"/>
                </a:cubicBezTo>
                <a:cubicBezTo>
                  <a:pt x="39577" y="19553"/>
                  <a:pt x="39788" y="19381"/>
                  <a:pt x="40001" y="19209"/>
                </a:cubicBezTo>
                <a:cubicBezTo>
                  <a:pt x="40070" y="19155"/>
                  <a:pt x="40138" y="19097"/>
                  <a:pt x="40203" y="19037"/>
                </a:cubicBezTo>
                <a:cubicBezTo>
                  <a:pt x="40235" y="19008"/>
                  <a:pt x="40268" y="18979"/>
                  <a:pt x="40301" y="18952"/>
                </a:cubicBezTo>
                <a:cubicBezTo>
                  <a:pt x="40398" y="18866"/>
                  <a:pt x="40495" y="18780"/>
                  <a:pt x="40592" y="18694"/>
                </a:cubicBezTo>
                <a:cubicBezTo>
                  <a:pt x="40627" y="18663"/>
                  <a:pt x="40660" y="18630"/>
                  <a:pt x="40694" y="18597"/>
                </a:cubicBezTo>
                <a:cubicBezTo>
                  <a:pt x="40725" y="18566"/>
                  <a:pt x="40756" y="18536"/>
                  <a:pt x="40787" y="18505"/>
                </a:cubicBezTo>
                <a:cubicBezTo>
                  <a:pt x="40850" y="18444"/>
                  <a:pt x="40909" y="18380"/>
                  <a:pt x="40966" y="18315"/>
                </a:cubicBezTo>
                <a:cubicBezTo>
                  <a:pt x="40996" y="18280"/>
                  <a:pt x="41026" y="18245"/>
                  <a:pt x="41056" y="18209"/>
                </a:cubicBezTo>
                <a:cubicBezTo>
                  <a:pt x="41150" y="18102"/>
                  <a:pt x="41238" y="17989"/>
                  <a:pt x="41322" y="17873"/>
                </a:cubicBezTo>
                <a:cubicBezTo>
                  <a:pt x="41403" y="17762"/>
                  <a:pt x="41484" y="17650"/>
                  <a:pt x="41561" y="17536"/>
                </a:cubicBezTo>
                <a:cubicBezTo>
                  <a:pt x="41658" y="17394"/>
                  <a:pt x="41753" y="17250"/>
                  <a:pt x="41843" y="17102"/>
                </a:cubicBezTo>
                <a:cubicBezTo>
                  <a:pt x="41941" y="17004"/>
                  <a:pt x="42037" y="16905"/>
                  <a:pt x="42130" y="16804"/>
                </a:cubicBezTo>
                <a:cubicBezTo>
                  <a:pt x="42222" y="16707"/>
                  <a:pt x="42313" y="16609"/>
                  <a:pt x="42399" y="16509"/>
                </a:cubicBezTo>
                <a:cubicBezTo>
                  <a:pt x="42485" y="16411"/>
                  <a:pt x="42568" y="16313"/>
                  <a:pt x="42651" y="16214"/>
                </a:cubicBezTo>
                <a:cubicBezTo>
                  <a:pt x="42793" y="16045"/>
                  <a:pt x="42929" y="15872"/>
                  <a:pt x="43060" y="15695"/>
                </a:cubicBezTo>
                <a:cubicBezTo>
                  <a:pt x="43215" y="15487"/>
                  <a:pt x="43368" y="15277"/>
                  <a:pt x="43510" y="15060"/>
                </a:cubicBezTo>
                <a:cubicBezTo>
                  <a:pt x="43801" y="14616"/>
                  <a:pt x="44070" y="14156"/>
                  <a:pt x="44299" y="13676"/>
                </a:cubicBezTo>
                <a:cubicBezTo>
                  <a:pt x="44494" y="13264"/>
                  <a:pt x="44674" y="12845"/>
                  <a:pt x="44814" y="12412"/>
                </a:cubicBezTo>
                <a:cubicBezTo>
                  <a:pt x="44916" y="12102"/>
                  <a:pt x="45009" y="11786"/>
                  <a:pt x="45081" y="11466"/>
                </a:cubicBezTo>
                <a:cubicBezTo>
                  <a:pt x="45133" y="11232"/>
                  <a:pt x="45181" y="10995"/>
                  <a:pt x="45212" y="10756"/>
                </a:cubicBezTo>
                <a:cubicBezTo>
                  <a:pt x="45245" y="10519"/>
                  <a:pt x="45271" y="10282"/>
                  <a:pt x="45282" y="10043"/>
                </a:cubicBezTo>
                <a:cubicBezTo>
                  <a:pt x="45282" y="10034"/>
                  <a:pt x="45283" y="10025"/>
                  <a:pt x="45283" y="10017"/>
                </a:cubicBezTo>
                <a:cubicBezTo>
                  <a:pt x="45352" y="9979"/>
                  <a:pt x="45423" y="9944"/>
                  <a:pt x="45494" y="9911"/>
                </a:cubicBezTo>
                <a:cubicBezTo>
                  <a:pt x="45573" y="9875"/>
                  <a:pt x="45652" y="9840"/>
                  <a:pt x="45733" y="9810"/>
                </a:cubicBezTo>
                <a:cubicBezTo>
                  <a:pt x="45843" y="9770"/>
                  <a:pt x="45956" y="9728"/>
                  <a:pt x="46074" y="9698"/>
                </a:cubicBezTo>
                <a:cubicBezTo>
                  <a:pt x="46154" y="9677"/>
                  <a:pt x="46234" y="9657"/>
                  <a:pt x="46315" y="9641"/>
                </a:cubicBezTo>
                <a:cubicBezTo>
                  <a:pt x="46386" y="9626"/>
                  <a:pt x="46468" y="9611"/>
                  <a:pt x="46549" y="9598"/>
                </a:cubicBezTo>
                <a:cubicBezTo>
                  <a:pt x="46631" y="9585"/>
                  <a:pt x="46714" y="9576"/>
                  <a:pt x="46797" y="9570"/>
                </a:cubicBezTo>
                <a:cubicBezTo>
                  <a:pt x="46895" y="9564"/>
                  <a:pt x="47000" y="9557"/>
                  <a:pt x="47107" y="9557"/>
                </a:cubicBezTo>
                <a:cubicBezTo>
                  <a:pt x="47128" y="9557"/>
                  <a:pt x="47149" y="9557"/>
                  <a:pt x="47170" y="9558"/>
                </a:cubicBezTo>
                <a:cubicBezTo>
                  <a:pt x="47296" y="9560"/>
                  <a:pt x="47419" y="9564"/>
                  <a:pt x="47544" y="9573"/>
                </a:cubicBezTo>
                <a:cubicBezTo>
                  <a:pt x="47670" y="9584"/>
                  <a:pt x="47795" y="9596"/>
                  <a:pt x="47919" y="9616"/>
                </a:cubicBezTo>
                <a:cubicBezTo>
                  <a:pt x="48002" y="9629"/>
                  <a:pt x="48086" y="9644"/>
                  <a:pt x="48168" y="9660"/>
                </a:cubicBezTo>
                <a:cubicBezTo>
                  <a:pt x="48187" y="9665"/>
                  <a:pt x="48207" y="9670"/>
                  <a:pt x="48226" y="9673"/>
                </a:cubicBezTo>
                <a:cubicBezTo>
                  <a:pt x="48240" y="9618"/>
                  <a:pt x="48254" y="9563"/>
                  <a:pt x="48268" y="9508"/>
                </a:cubicBezTo>
                <a:cubicBezTo>
                  <a:pt x="48160" y="9486"/>
                  <a:pt x="48050" y="9465"/>
                  <a:pt x="47940" y="9451"/>
                </a:cubicBezTo>
                <a:cubicBezTo>
                  <a:pt x="47858" y="9439"/>
                  <a:pt x="47775" y="9429"/>
                  <a:pt x="47691" y="9422"/>
                </a:cubicBezTo>
                <a:cubicBezTo>
                  <a:pt x="47649" y="9419"/>
                  <a:pt x="47606" y="9416"/>
                  <a:pt x="47565" y="9412"/>
                </a:cubicBezTo>
                <a:cubicBezTo>
                  <a:pt x="47453" y="9403"/>
                  <a:pt x="47340" y="9398"/>
                  <a:pt x="47228" y="9398"/>
                </a:cubicBezTo>
                <a:cubicBezTo>
                  <a:pt x="47209" y="9398"/>
                  <a:pt x="47189" y="9398"/>
                  <a:pt x="47170" y="9398"/>
                </a:cubicBezTo>
                <a:cubicBezTo>
                  <a:pt x="47082" y="9399"/>
                  <a:pt x="46993" y="9399"/>
                  <a:pt x="46904" y="9405"/>
                </a:cubicBezTo>
                <a:cubicBezTo>
                  <a:pt x="46778" y="9414"/>
                  <a:pt x="46654" y="9425"/>
                  <a:pt x="46529" y="9442"/>
                </a:cubicBezTo>
                <a:cubicBezTo>
                  <a:pt x="46447" y="9454"/>
                  <a:pt x="46366" y="9466"/>
                  <a:pt x="46284" y="9481"/>
                </a:cubicBezTo>
                <a:cubicBezTo>
                  <a:pt x="46244" y="9489"/>
                  <a:pt x="46203" y="9498"/>
                  <a:pt x="46163" y="9506"/>
                </a:cubicBezTo>
                <a:cubicBezTo>
                  <a:pt x="46081" y="9523"/>
                  <a:pt x="45993" y="9544"/>
                  <a:pt x="45912" y="9568"/>
                </a:cubicBezTo>
                <a:cubicBezTo>
                  <a:pt x="45831" y="9593"/>
                  <a:pt x="45748" y="9616"/>
                  <a:pt x="45669" y="9648"/>
                </a:cubicBezTo>
                <a:cubicBezTo>
                  <a:pt x="45547" y="9695"/>
                  <a:pt x="45426" y="9742"/>
                  <a:pt x="45311" y="9804"/>
                </a:cubicBezTo>
                <a:cubicBezTo>
                  <a:pt x="45304" y="9807"/>
                  <a:pt x="45297" y="9810"/>
                  <a:pt x="45290" y="9814"/>
                </a:cubicBezTo>
                <a:cubicBezTo>
                  <a:pt x="45294" y="9616"/>
                  <a:pt x="45293" y="9419"/>
                  <a:pt x="45281" y="9220"/>
                </a:cubicBezTo>
                <a:cubicBezTo>
                  <a:pt x="45263" y="8942"/>
                  <a:pt x="45240" y="8663"/>
                  <a:pt x="45194" y="8385"/>
                </a:cubicBezTo>
                <a:cubicBezTo>
                  <a:pt x="45157" y="8157"/>
                  <a:pt x="45115" y="7928"/>
                  <a:pt x="45057" y="7704"/>
                </a:cubicBezTo>
                <a:cubicBezTo>
                  <a:pt x="44995" y="7477"/>
                  <a:pt x="44930" y="7249"/>
                  <a:pt x="44849" y="7027"/>
                </a:cubicBezTo>
                <a:cubicBezTo>
                  <a:pt x="44754" y="6764"/>
                  <a:pt x="44652" y="6503"/>
                  <a:pt x="44533" y="6249"/>
                </a:cubicBezTo>
                <a:cubicBezTo>
                  <a:pt x="44419" y="6002"/>
                  <a:pt x="44299" y="5755"/>
                  <a:pt x="44165" y="5518"/>
                </a:cubicBezTo>
                <a:cubicBezTo>
                  <a:pt x="44058" y="5331"/>
                  <a:pt x="43948" y="5145"/>
                  <a:pt x="43829" y="4966"/>
                </a:cubicBezTo>
                <a:cubicBezTo>
                  <a:pt x="43689" y="4752"/>
                  <a:pt x="43543" y="4545"/>
                  <a:pt x="43386" y="4344"/>
                </a:cubicBezTo>
                <a:cubicBezTo>
                  <a:pt x="43254" y="4174"/>
                  <a:pt x="43121" y="4004"/>
                  <a:pt x="42979" y="3843"/>
                </a:cubicBezTo>
                <a:cubicBezTo>
                  <a:pt x="42776" y="3614"/>
                  <a:pt x="42569" y="3388"/>
                  <a:pt x="42350" y="3175"/>
                </a:cubicBezTo>
                <a:cubicBezTo>
                  <a:pt x="42189" y="3019"/>
                  <a:pt x="42029" y="2863"/>
                  <a:pt x="41861" y="2717"/>
                </a:cubicBezTo>
                <a:cubicBezTo>
                  <a:pt x="41665" y="2543"/>
                  <a:pt x="41464" y="2374"/>
                  <a:pt x="41254" y="2218"/>
                </a:cubicBezTo>
                <a:cubicBezTo>
                  <a:pt x="41073" y="2083"/>
                  <a:pt x="40890" y="1951"/>
                  <a:pt x="40702" y="1829"/>
                </a:cubicBezTo>
                <a:cubicBezTo>
                  <a:pt x="40552" y="1732"/>
                  <a:pt x="40402" y="1635"/>
                  <a:pt x="40247" y="1546"/>
                </a:cubicBezTo>
                <a:cubicBezTo>
                  <a:pt x="40131" y="1478"/>
                  <a:pt x="40015" y="1412"/>
                  <a:pt x="39897" y="1348"/>
                </a:cubicBezTo>
                <a:cubicBezTo>
                  <a:pt x="39700" y="1240"/>
                  <a:pt x="39497" y="1138"/>
                  <a:pt x="39292" y="1046"/>
                </a:cubicBezTo>
                <a:cubicBezTo>
                  <a:pt x="39172" y="993"/>
                  <a:pt x="39053" y="938"/>
                  <a:pt x="38932" y="890"/>
                </a:cubicBezTo>
                <a:cubicBezTo>
                  <a:pt x="38810" y="841"/>
                  <a:pt x="38688" y="794"/>
                  <a:pt x="38566" y="748"/>
                </a:cubicBezTo>
                <a:cubicBezTo>
                  <a:pt x="38357" y="670"/>
                  <a:pt x="38144" y="600"/>
                  <a:pt x="37930" y="540"/>
                </a:cubicBezTo>
                <a:cubicBezTo>
                  <a:pt x="37674" y="468"/>
                  <a:pt x="37417" y="401"/>
                  <a:pt x="37156" y="349"/>
                </a:cubicBezTo>
                <a:cubicBezTo>
                  <a:pt x="36899" y="298"/>
                  <a:pt x="36642" y="250"/>
                  <a:pt x="36383" y="218"/>
                </a:cubicBezTo>
                <a:cubicBezTo>
                  <a:pt x="35920" y="159"/>
                  <a:pt x="35454" y="123"/>
                  <a:pt x="34988" y="123"/>
                </a:cubicBezTo>
                <a:cubicBezTo>
                  <a:pt x="34967" y="123"/>
                  <a:pt x="34946" y="123"/>
                  <a:pt x="34925" y="123"/>
                </a:cubicBezTo>
                <a:cubicBezTo>
                  <a:pt x="34654" y="125"/>
                  <a:pt x="34384" y="134"/>
                  <a:pt x="34115" y="160"/>
                </a:cubicBezTo>
                <a:cubicBezTo>
                  <a:pt x="33844" y="185"/>
                  <a:pt x="33573" y="216"/>
                  <a:pt x="33306" y="262"/>
                </a:cubicBezTo>
                <a:cubicBezTo>
                  <a:pt x="33241" y="272"/>
                  <a:pt x="33177" y="283"/>
                  <a:pt x="33114" y="295"/>
                </a:cubicBezTo>
                <a:cubicBezTo>
                  <a:pt x="33103" y="292"/>
                  <a:pt x="33094" y="289"/>
                  <a:pt x="33084" y="287"/>
                </a:cubicBezTo>
                <a:cubicBezTo>
                  <a:pt x="32867" y="234"/>
                  <a:pt x="32647" y="184"/>
                  <a:pt x="32427" y="146"/>
                </a:cubicBezTo>
                <a:cubicBezTo>
                  <a:pt x="32124" y="93"/>
                  <a:pt x="31818" y="48"/>
                  <a:pt x="31511" y="26"/>
                </a:cubicBezTo>
                <a:cubicBezTo>
                  <a:pt x="31306" y="11"/>
                  <a:pt x="31100" y="0"/>
                  <a:pt x="30895" y="0"/>
                </a:cubicBezTo>
                <a:close/>
              </a:path>
            </a:pathLst>
          </a:custGeom>
          <a:solidFill>
            <a:srgbClr val="F8B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ds">
            <a:extLst>
              <a:ext uri="{FF2B5EF4-FFF2-40B4-BE49-F238E27FC236}">
                <a16:creationId xmlns:a16="http://schemas.microsoft.com/office/drawing/2014/main" id="{2B37576D-BD19-A1C7-B406-B3C1905C8169}"/>
              </a:ext>
            </a:extLst>
          </p:cNvPr>
          <p:cNvSpPr/>
          <p:nvPr userDrawn="1"/>
        </p:nvSpPr>
        <p:spPr>
          <a:xfrm rot="10800000">
            <a:off x="3796869" y="6021370"/>
            <a:ext cx="5342806" cy="2608516"/>
          </a:xfrm>
          <a:custGeom>
            <a:avLst/>
            <a:gdLst/>
            <a:ahLst/>
            <a:cxnLst/>
            <a:rect l="l" t="t" r="r" b="b"/>
            <a:pathLst>
              <a:path w="48269" h="23567" extrusionOk="0">
                <a:moveTo>
                  <a:pt x="30773" y="171"/>
                </a:moveTo>
                <a:cubicBezTo>
                  <a:pt x="30794" y="171"/>
                  <a:pt x="30816" y="171"/>
                  <a:pt x="30837" y="171"/>
                </a:cubicBezTo>
                <a:cubicBezTo>
                  <a:pt x="30971" y="174"/>
                  <a:pt x="31105" y="176"/>
                  <a:pt x="31238" y="183"/>
                </a:cubicBezTo>
                <a:cubicBezTo>
                  <a:pt x="31322" y="188"/>
                  <a:pt x="31406" y="192"/>
                  <a:pt x="31489" y="198"/>
                </a:cubicBezTo>
                <a:cubicBezTo>
                  <a:pt x="31708" y="216"/>
                  <a:pt x="31927" y="237"/>
                  <a:pt x="32143" y="271"/>
                </a:cubicBezTo>
                <a:cubicBezTo>
                  <a:pt x="32267" y="290"/>
                  <a:pt x="32391" y="309"/>
                  <a:pt x="32515" y="333"/>
                </a:cubicBezTo>
                <a:cubicBezTo>
                  <a:pt x="32427" y="331"/>
                  <a:pt x="32340" y="329"/>
                  <a:pt x="32253" y="329"/>
                </a:cubicBezTo>
                <a:cubicBezTo>
                  <a:pt x="32234" y="329"/>
                  <a:pt x="32214" y="329"/>
                  <a:pt x="32195" y="330"/>
                </a:cubicBezTo>
                <a:cubicBezTo>
                  <a:pt x="32068" y="332"/>
                  <a:pt x="31939" y="333"/>
                  <a:pt x="31814" y="340"/>
                </a:cubicBezTo>
                <a:cubicBezTo>
                  <a:pt x="31685" y="347"/>
                  <a:pt x="31558" y="355"/>
                  <a:pt x="31431" y="364"/>
                </a:cubicBezTo>
                <a:cubicBezTo>
                  <a:pt x="31300" y="374"/>
                  <a:pt x="31168" y="385"/>
                  <a:pt x="31038" y="400"/>
                </a:cubicBezTo>
                <a:cubicBezTo>
                  <a:pt x="30911" y="415"/>
                  <a:pt x="30782" y="429"/>
                  <a:pt x="30656" y="450"/>
                </a:cubicBezTo>
                <a:cubicBezTo>
                  <a:pt x="30529" y="471"/>
                  <a:pt x="30405" y="491"/>
                  <a:pt x="30279" y="516"/>
                </a:cubicBezTo>
                <a:cubicBezTo>
                  <a:pt x="30154" y="541"/>
                  <a:pt x="30029" y="566"/>
                  <a:pt x="29905" y="593"/>
                </a:cubicBezTo>
                <a:cubicBezTo>
                  <a:pt x="29876" y="600"/>
                  <a:pt x="29847" y="606"/>
                  <a:pt x="29818" y="613"/>
                </a:cubicBezTo>
                <a:cubicBezTo>
                  <a:pt x="29624" y="588"/>
                  <a:pt x="29428" y="565"/>
                  <a:pt x="29231" y="553"/>
                </a:cubicBezTo>
                <a:lnTo>
                  <a:pt x="29231" y="554"/>
                </a:lnTo>
                <a:cubicBezTo>
                  <a:pt x="29039" y="541"/>
                  <a:pt x="28846" y="533"/>
                  <a:pt x="28653" y="533"/>
                </a:cubicBezTo>
                <a:cubicBezTo>
                  <a:pt x="28564" y="533"/>
                  <a:pt x="28476" y="535"/>
                  <a:pt x="28387" y="539"/>
                </a:cubicBezTo>
                <a:cubicBezTo>
                  <a:pt x="28320" y="541"/>
                  <a:pt x="28252" y="544"/>
                  <a:pt x="28185" y="549"/>
                </a:cubicBezTo>
                <a:cubicBezTo>
                  <a:pt x="28316" y="512"/>
                  <a:pt x="28447" y="474"/>
                  <a:pt x="28580" y="444"/>
                </a:cubicBezTo>
                <a:cubicBezTo>
                  <a:pt x="28670" y="421"/>
                  <a:pt x="28760" y="401"/>
                  <a:pt x="28852" y="382"/>
                </a:cubicBezTo>
                <a:cubicBezTo>
                  <a:pt x="29059" y="339"/>
                  <a:pt x="29279" y="295"/>
                  <a:pt x="29501" y="265"/>
                </a:cubicBezTo>
                <a:cubicBezTo>
                  <a:pt x="29723" y="234"/>
                  <a:pt x="29945" y="208"/>
                  <a:pt x="30169" y="192"/>
                </a:cubicBezTo>
                <a:cubicBezTo>
                  <a:pt x="30370" y="181"/>
                  <a:pt x="30572" y="171"/>
                  <a:pt x="30773" y="171"/>
                </a:cubicBezTo>
                <a:close/>
                <a:moveTo>
                  <a:pt x="32883" y="514"/>
                </a:moveTo>
                <a:cubicBezTo>
                  <a:pt x="32922" y="517"/>
                  <a:pt x="32961" y="519"/>
                  <a:pt x="33001" y="523"/>
                </a:cubicBezTo>
                <a:cubicBezTo>
                  <a:pt x="33153" y="535"/>
                  <a:pt x="33316" y="550"/>
                  <a:pt x="33479" y="571"/>
                </a:cubicBezTo>
                <a:cubicBezTo>
                  <a:pt x="33633" y="618"/>
                  <a:pt x="33787" y="669"/>
                  <a:pt x="33940" y="723"/>
                </a:cubicBezTo>
                <a:cubicBezTo>
                  <a:pt x="33941" y="723"/>
                  <a:pt x="33943" y="725"/>
                  <a:pt x="33944" y="725"/>
                </a:cubicBezTo>
                <a:cubicBezTo>
                  <a:pt x="34024" y="755"/>
                  <a:pt x="34107" y="786"/>
                  <a:pt x="34190" y="818"/>
                </a:cubicBezTo>
                <a:cubicBezTo>
                  <a:pt x="34072" y="794"/>
                  <a:pt x="33953" y="773"/>
                  <a:pt x="33834" y="757"/>
                </a:cubicBezTo>
                <a:cubicBezTo>
                  <a:pt x="33744" y="744"/>
                  <a:pt x="33654" y="734"/>
                  <a:pt x="33564" y="726"/>
                </a:cubicBezTo>
                <a:cubicBezTo>
                  <a:pt x="33519" y="721"/>
                  <a:pt x="33474" y="718"/>
                  <a:pt x="33429" y="714"/>
                </a:cubicBezTo>
                <a:cubicBezTo>
                  <a:pt x="33337" y="706"/>
                  <a:pt x="33240" y="700"/>
                  <a:pt x="33147" y="697"/>
                </a:cubicBezTo>
                <a:cubicBezTo>
                  <a:pt x="33026" y="693"/>
                  <a:pt x="32904" y="690"/>
                  <a:pt x="32782" y="690"/>
                </a:cubicBezTo>
                <a:cubicBezTo>
                  <a:pt x="32640" y="690"/>
                  <a:pt x="32497" y="693"/>
                  <a:pt x="32356" y="704"/>
                </a:cubicBezTo>
                <a:cubicBezTo>
                  <a:pt x="32205" y="714"/>
                  <a:pt x="32055" y="727"/>
                  <a:pt x="31905" y="743"/>
                </a:cubicBezTo>
                <a:cubicBezTo>
                  <a:pt x="32158" y="675"/>
                  <a:pt x="32412" y="614"/>
                  <a:pt x="32668" y="557"/>
                </a:cubicBezTo>
                <a:cubicBezTo>
                  <a:pt x="32733" y="544"/>
                  <a:pt x="32808" y="529"/>
                  <a:pt x="32883" y="514"/>
                </a:cubicBezTo>
                <a:close/>
                <a:moveTo>
                  <a:pt x="32176" y="495"/>
                </a:moveTo>
                <a:cubicBezTo>
                  <a:pt x="32061" y="525"/>
                  <a:pt x="31945" y="555"/>
                  <a:pt x="31831" y="588"/>
                </a:cubicBezTo>
                <a:cubicBezTo>
                  <a:pt x="31654" y="640"/>
                  <a:pt x="31478" y="692"/>
                  <a:pt x="31303" y="752"/>
                </a:cubicBezTo>
                <a:cubicBezTo>
                  <a:pt x="31222" y="780"/>
                  <a:pt x="31141" y="808"/>
                  <a:pt x="31061" y="837"/>
                </a:cubicBezTo>
                <a:cubicBezTo>
                  <a:pt x="30938" y="805"/>
                  <a:pt x="30815" y="778"/>
                  <a:pt x="30690" y="753"/>
                </a:cubicBezTo>
                <a:cubicBezTo>
                  <a:pt x="30584" y="734"/>
                  <a:pt x="30477" y="713"/>
                  <a:pt x="30371" y="695"/>
                </a:cubicBezTo>
                <a:cubicBezTo>
                  <a:pt x="30517" y="668"/>
                  <a:pt x="30662" y="644"/>
                  <a:pt x="30808" y="622"/>
                </a:cubicBezTo>
                <a:cubicBezTo>
                  <a:pt x="30976" y="595"/>
                  <a:pt x="31145" y="570"/>
                  <a:pt x="31315" y="553"/>
                </a:cubicBezTo>
                <a:cubicBezTo>
                  <a:pt x="31439" y="539"/>
                  <a:pt x="31564" y="527"/>
                  <a:pt x="31688" y="517"/>
                </a:cubicBezTo>
                <a:cubicBezTo>
                  <a:pt x="31851" y="507"/>
                  <a:pt x="32013" y="498"/>
                  <a:pt x="32176" y="495"/>
                </a:cubicBezTo>
                <a:close/>
                <a:moveTo>
                  <a:pt x="29872" y="794"/>
                </a:moveTo>
                <a:cubicBezTo>
                  <a:pt x="29884" y="796"/>
                  <a:pt x="29895" y="797"/>
                  <a:pt x="29908" y="800"/>
                </a:cubicBezTo>
                <a:cubicBezTo>
                  <a:pt x="30118" y="834"/>
                  <a:pt x="30327" y="874"/>
                  <a:pt x="30535" y="916"/>
                </a:cubicBezTo>
                <a:cubicBezTo>
                  <a:pt x="30598" y="930"/>
                  <a:pt x="30659" y="944"/>
                  <a:pt x="30720" y="957"/>
                </a:cubicBezTo>
                <a:cubicBezTo>
                  <a:pt x="30538" y="1003"/>
                  <a:pt x="30357" y="1053"/>
                  <a:pt x="30178" y="1111"/>
                </a:cubicBezTo>
                <a:cubicBezTo>
                  <a:pt x="29960" y="1183"/>
                  <a:pt x="29742" y="1259"/>
                  <a:pt x="29528" y="1347"/>
                </a:cubicBezTo>
                <a:cubicBezTo>
                  <a:pt x="29233" y="1468"/>
                  <a:pt x="28940" y="1598"/>
                  <a:pt x="28656" y="1745"/>
                </a:cubicBezTo>
                <a:cubicBezTo>
                  <a:pt x="28626" y="1762"/>
                  <a:pt x="28596" y="1777"/>
                  <a:pt x="28566" y="1793"/>
                </a:cubicBezTo>
                <a:cubicBezTo>
                  <a:pt x="28524" y="1790"/>
                  <a:pt x="28480" y="1787"/>
                  <a:pt x="28437" y="1786"/>
                </a:cubicBezTo>
                <a:cubicBezTo>
                  <a:pt x="28308" y="1781"/>
                  <a:pt x="28179" y="1778"/>
                  <a:pt x="28051" y="1778"/>
                </a:cubicBezTo>
                <a:cubicBezTo>
                  <a:pt x="27928" y="1778"/>
                  <a:pt x="27805" y="1781"/>
                  <a:pt x="27683" y="1788"/>
                </a:cubicBezTo>
                <a:cubicBezTo>
                  <a:pt x="27468" y="1801"/>
                  <a:pt x="27254" y="1816"/>
                  <a:pt x="27041" y="1842"/>
                </a:cubicBezTo>
                <a:cubicBezTo>
                  <a:pt x="26987" y="1848"/>
                  <a:pt x="26931" y="1855"/>
                  <a:pt x="26877" y="1862"/>
                </a:cubicBezTo>
                <a:cubicBezTo>
                  <a:pt x="27082" y="1757"/>
                  <a:pt x="27290" y="1654"/>
                  <a:pt x="27502" y="1561"/>
                </a:cubicBezTo>
                <a:cubicBezTo>
                  <a:pt x="27709" y="1469"/>
                  <a:pt x="27920" y="1383"/>
                  <a:pt x="28131" y="1302"/>
                </a:cubicBezTo>
                <a:cubicBezTo>
                  <a:pt x="28421" y="1197"/>
                  <a:pt x="28722" y="1093"/>
                  <a:pt x="29028" y="1006"/>
                </a:cubicBezTo>
                <a:cubicBezTo>
                  <a:pt x="29203" y="958"/>
                  <a:pt x="29378" y="909"/>
                  <a:pt x="29554" y="867"/>
                </a:cubicBezTo>
                <a:cubicBezTo>
                  <a:pt x="29660" y="842"/>
                  <a:pt x="29766" y="818"/>
                  <a:pt x="29872" y="794"/>
                </a:cubicBezTo>
                <a:close/>
                <a:moveTo>
                  <a:pt x="28658" y="701"/>
                </a:moveTo>
                <a:cubicBezTo>
                  <a:pt x="28752" y="701"/>
                  <a:pt x="28848" y="703"/>
                  <a:pt x="28944" y="706"/>
                </a:cubicBezTo>
                <a:cubicBezTo>
                  <a:pt x="29040" y="710"/>
                  <a:pt x="29136" y="715"/>
                  <a:pt x="29231" y="722"/>
                </a:cubicBezTo>
                <a:cubicBezTo>
                  <a:pt x="29263" y="725"/>
                  <a:pt x="29304" y="728"/>
                  <a:pt x="29345" y="732"/>
                </a:cubicBezTo>
                <a:cubicBezTo>
                  <a:pt x="29312" y="741"/>
                  <a:pt x="29279" y="750"/>
                  <a:pt x="29245" y="760"/>
                </a:cubicBezTo>
                <a:cubicBezTo>
                  <a:pt x="28983" y="835"/>
                  <a:pt x="28722" y="915"/>
                  <a:pt x="28466" y="1008"/>
                </a:cubicBezTo>
                <a:cubicBezTo>
                  <a:pt x="28206" y="1100"/>
                  <a:pt x="27946" y="1197"/>
                  <a:pt x="27692" y="1304"/>
                </a:cubicBezTo>
                <a:cubicBezTo>
                  <a:pt x="27442" y="1409"/>
                  <a:pt x="27193" y="1520"/>
                  <a:pt x="26950" y="1639"/>
                </a:cubicBezTo>
                <a:cubicBezTo>
                  <a:pt x="26751" y="1736"/>
                  <a:pt x="26554" y="1837"/>
                  <a:pt x="26360" y="1942"/>
                </a:cubicBezTo>
                <a:cubicBezTo>
                  <a:pt x="26297" y="1952"/>
                  <a:pt x="26235" y="1964"/>
                  <a:pt x="26172" y="1976"/>
                </a:cubicBezTo>
                <a:cubicBezTo>
                  <a:pt x="25947" y="2020"/>
                  <a:pt x="25723" y="2068"/>
                  <a:pt x="25502" y="2127"/>
                </a:cubicBezTo>
                <a:cubicBezTo>
                  <a:pt x="25238" y="2197"/>
                  <a:pt x="24976" y="2271"/>
                  <a:pt x="24719" y="2363"/>
                </a:cubicBezTo>
                <a:cubicBezTo>
                  <a:pt x="24619" y="2398"/>
                  <a:pt x="24520" y="2435"/>
                  <a:pt x="24421" y="2472"/>
                </a:cubicBezTo>
                <a:cubicBezTo>
                  <a:pt x="24424" y="2469"/>
                  <a:pt x="24426" y="2467"/>
                  <a:pt x="24429" y="2465"/>
                </a:cubicBezTo>
                <a:cubicBezTo>
                  <a:pt x="24529" y="2389"/>
                  <a:pt x="24630" y="2314"/>
                  <a:pt x="24731" y="2240"/>
                </a:cubicBezTo>
                <a:cubicBezTo>
                  <a:pt x="24939" y="2092"/>
                  <a:pt x="25149" y="1945"/>
                  <a:pt x="25368" y="1812"/>
                </a:cubicBezTo>
                <a:cubicBezTo>
                  <a:pt x="25585" y="1681"/>
                  <a:pt x="25804" y="1555"/>
                  <a:pt x="26028" y="1436"/>
                </a:cubicBezTo>
                <a:cubicBezTo>
                  <a:pt x="26261" y="1314"/>
                  <a:pt x="26497" y="1196"/>
                  <a:pt x="26737" y="1090"/>
                </a:cubicBezTo>
                <a:cubicBezTo>
                  <a:pt x="26865" y="1032"/>
                  <a:pt x="26993" y="975"/>
                  <a:pt x="27123" y="922"/>
                </a:cubicBezTo>
                <a:cubicBezTo>
                  <a:pt x="27229" y="879"/>
                  <a:pt x="27335" y="837"/>
                  <a:pt x="27442" y="796"/>
                </a:cubicBezTo>
                <a:cubicBezTo>
                  <a:pt x="27460" y="794"/>
                  <a:pt x="27479" y="792"/>
                  <a:pt x="27497" y="788"/>
                </a:cubicBezTo>
                <a:cubicBezTo>
                  <a:pt x="27626" y="771"/>
                  <a:pt x="27755" y="753"/>
                  <a:pt x="27884" y="742"/>
                </a:cubicBezTo>
                <a:cubicBezTo>
                  <a:pt x="27969" y="734"/>
                  <a:pt x="28056" y="727"/>
                  <a:pt x="28141" y="721"/>
                </a:cubicBezTo>
                <a:cubicBezTo>
                  <a:pt x="28297" y="712"/>
                  <a:pt x="28462" y="701"/>
                  <a:pt x="28629" y="701"/>
                </a:cubicBezTo>
                <a:close/>
                <a:moveTo>
                  <a:pt x="26540" y="986"/>
                </a:moveTo>
                <a:lnTo>
                  <a:pt x="26540" y="986"/>
                </a:lnTo>
                <a:cubicBezTo>
                  <a:pt x="26461" y="1021"/>
                  <a:pt x="26383" y="1059"/>
                  <a:pt x="26304" y="1099"/>
                </a:cubicBezTo>
                <a:cubicBezTo>
                  <a:pt x="26072" y="1215"/>
                  <a:pt x="25842" y="1335"/>
                  <a:pt x="25617" y="1467"/>
                </a:cubicBezTo>
                <a:cubicBezTo>
                  <a:pt x="25395" y="1596"/>
                  <a:pt x="25175" y="1729"/>
                  <a:pt x="24961" y="1872"/>
                </a:cubicBezTo>
                <a:cubicBezTo>
                  <a:pt x="24781" y="1993"/>
                  <a:pt x="24601" y="2115"/>
                  <a:pt x="24428" y="2245"/>
                </a:cubicBezTo>
                <a:cubicBezTo>
                  <a:pt x="24223" y="2399"/>
                  <a:pt x="24021" y="2555"/>
                  <a:pt x="23825" y="2718"/>
                </a:cubicBezTo>
                <a:cubicBezTo>
                  <a:pt x="23772" y="2742"/>
                  <a:pt x="23719" y="2766"/>
                  <a:pt x="23667" y="2789"/>
                </a:cubicBezTo>
                <a:cubicBezTo>
                  <a:pt x="23654" y="2785"/>
                  <a:pt x="23642" y="2779"/>
                  <a:pt x="23631" y="2774"/>
                </a:cubicBezTo>
                <a:cubicBezTo>
                  <a:pt x="23570" y="2748"/>
                  <a:pt x="23508" y="2721"/>
                  <a:pt x="23447" y="2695"/>
                </a:cubicBezTo>
                <a:cubicBezTo>
                  <a:pt x="23565" y="2588"/>
                  <a:pt x="23685" y="2484"/>
                  <a:pt x="23810" y="2387"/>
                </a:cubicBezTo>
                <a:cubicBezTo>
                  <a:pt x="23915" y="2304"/>
                  <a:pt x="24021" y="2225"/>
                  <a:pt x="24128" y="2146"/>
                </a:cubicBezTo>
                <a:cubicBezTo>
                  <a:pt x="24275" y="2046"/>
                  <a:pt x="24422" y="1946"/>
                  <a:pt x="24574" y="1855"/>
                </a:cubicBezTo>
                <a:cubicBezTo>
                  <a:pt x="24650" y="1809"/>
                  <a:pt x="24728" y="1763"/>
                  <a:pt x="24806" y="1719"/>
                </a:cubicBezTo>
                <a:cubicBezTo>
                  <a:pt x="24883" y="1676"/>
                  <a:pt x="24959" y="1635"/>
                  <a:pt x="25036" y="1594"/>
                </a:cubicBezTo>
                <a:cubicBezTo>
                  <a:pt x="25196" y="1512"/>
                  <a:pt x="25354" y="1430"/>
                  <a:pt x="25518" y="1359"/>
                </a:cubicBezTo>
                <a:cubicBezTo>
                  <a:pt x="25600" y="1322"/>
                  <a:pt x="25682" y="1286"/>
                  <a:pt x="25764" y="1251"/>
                </a:cubicBezTo>
                <a:cubicBezTo>
                  <a:pt x="25847" y="1218"/>
                  <a:pt x="25929" y="1185"/>
                  <a:pt x="26013" y="1154"/>
                </a:cubicBezTo>
                <a:cubicBezTo>
                  <a:pt x="26166" y="1100"/>
                  <a:pt x="26329" y="1042"/>
                  <a:pt x="26497" y="997"/>
                </a:cubicBezTo>
                <a:lnTo>
                  <a:pt x="26540" y="986"/>
                </a:lnTo>
                <a:close/>
                <a:moveTo>
                  <a:pt x="23302" y="2829"/>
                </a:moveTo>
                <a:cubicBezTo>
                  <a:pt x="23350" y="2849"/>
                  <a:pt x="23399" y="2870"/>
                  <a:pt x="23447" y="2892"/>
                </a:cubicBezTo>
                <a:cubicBezTo>
                  <a:pt x="23305" y="2960"/>
                  <a:pt x="23164" y="3031"/>
                  <a:pt x="23026" y="3103"/>
                </a:cubicBezTo>
                <a:cubicBezTo>
                  <a:pt x="23082" y="3045"/>
                  <a:pt x="23139" y="2986"/>
                  <a:pt x="23198" y="2929"/>
                </a:cubicBezTo>
                <a:cubicBezTo>
                  <a:pt x="23232" y="2896"/>
                  <a:pt x="23267" y="2862"/>
                  <a:pt x="23302" y="2829"/>
                </a:cubicBezTo>
                <a:close/>
                <a:moveTo>
                  <a:pt x="25885" y="2212"/>
                </a:moveTo>
                <a:cubicBezTo>
                  <a:pt x="25791" y="2269"/>
                  <a:pt x="25700" y="2326"/>
                  <a:pt x="25609" y="2385"/>
                </a:cubicBezTo>
                <a:cubicBezTo>
                  <a:pt x="25374" y="2539"/>
                  <a:pt x="25144" y="2698"/>
                  <a:pt x="24923" y="2872"/>
                </a:cubicBezTo>
                <a:cubicBezTo>
                  <a:pt x="24820" y="2954"/>
                  <a:pt x="24717" y="3036"/>
                  <a:pt x="24617" y="3122"/>
                </a:cubicBezTo>
                <a:cubicBezTo>
                  <a:pt x="24529" y="3122"/>
                  <a:pt x="24440" y="3122"/>
                  <a:pt x="24353" y="3124"/>
                </a:cubicBezTo>
                <a:cubicBezTo>
                  <a:pt x="24348" y="3122"/>
                  <a:pt x="24344" y="3120"/>
                  <a:pt x="24340" y="3118"/>
                </a:cubicBezTo>
                <a:cubicBezTo>
                  <a:pt x="24194" y="3043"/>
                  <a:pt x="24050" y="2970"/>
                  <a:pt x="23902" y="2899"/>
                </a:cubicBezTo>
                <a:cubicBezTo>
                  <a:pt x="23931" y="2875"/>
                  <a:pt x="23960" y="2851"/>
                  <a:pt x="23989" y="2825"/>
                </a:cubicBezTo>
                <a:cubicBezTo>
                  <a:pt x="24037" y="2806"/>
                  <a:pt x="24086" y="2785"/>
                  <a:pt x="24134" y="2765"/>
                </a:cubicBezTo>
                <a:cubicBezTo>
                  <a:pt x="24259" y="2717"/>
                  <a:pt x="24384" y="2668"/>
                  <a:pt x="24510" y="2622"/>
                </a:cubicBezTo>
                <a:cubicBezTo>
                  <a:pt x="24765" y="2531"/>
                  <a:pt x="25022" y="2443"/>
                  <a:pt x="25283" y="2369"/>
                </a:cubicBezTo>
                <a:cubicBezTo>
                  <a:pt x="25415" y="2332"/>
                  <a:pt x="25545" y="2294"/>
                  <a:pt x="25677" y="2262"/>
                </a:cubicBezTo>
                <a:cubicBezTo>
                  <a:pt x="25746" y="2244"/>
                  <a:pt x="25816" y="2228"/>
                  <a:pt x="25885" y="2212"/>
                </a:cubicBezTo>
                <a:close/>
                <a:moveTo>
                  <a:pt x="18131" y="2230"/>
                </a:moveTo>
                <a:cubicBezTo>
                  <a:pt x="18159" y="2230"/>
                  <a:pt x="18187" y="2230"/>
                  <a:pt x="18216" y="2232"/>
                </a:cubicBezTo>
                <a:cubicBezTo>
                  <a:pt x="18310" y="2234"/>
                  <a:pt x="18403" y="2237"/>
                  <a:pt x="18497" y="2244"/>
                </a:cubicBezTo>
                <a:cubicBezTo>
                  <a:pt x="18631" y="2256"/>
                  <a:pt x="18765" y="2267"/>
                  <a:pt x="18897" y="2290"/>
                </a:cubicBezTo>
                <a:cubicBezTo>
                  <a:pt x="18970" y="2303"/>
                  <a:pt x="19043" y="2316"/>
                  <a:pt x="19116" y="2332"/>
                </a:cubicBezTo>
                <a:cubicBezTo>
                  <a:pt x="19232" y="2359"/>
                  <a:pt x="19349" y="2386"/>
                  <a:pt x="19463" y="2421"/>
                </a:cubicBezTo>
                <a:cubicBezTo>
                  <a:pt x="19551" y="2448"/>
                  <a:pt x="19639" y="2475"/>
                  <a:pt x="19724" y="2506"/>
                </a:cubicBezTo>
                <a:cubicBezTo>
                  <a:pt x="19765" y="2521"/>
                  <a:pt x="19805" y="2536"/>
                  <a:pt x="19845" y="2550"/>
                </a:cubicBezTo>
                <a:cubicBezTo>
                  <a:pt x="19975" y="2602"/>
                  <a:pt x="20104" y="2653"/>
                  <a:pt x="20230" y="2713"/>
                </a:cubicBezTo>
                <a:cubicBezTo>
                  <a:pt x="20311" y="2749"/>
                  <a:pt x="20389" y="2788"/>
                  <a:pt x="20468" y="2829"/>
                </a:cubicBezTo>
                <a:cubicBezTo>
                  <a:pt x="20505" y="2848"/>
                  <a:pt x="20542" y="2868"/>
                  <a:pt x="20579" y="2886"/>
                </a:cubicBezTo>
                <a:lnTo>
                  <a:pt x="20588" y="2892"/>
                </a:lnTo>
                <a:cubicBezTo>
                  <a:pt x="20507" y="2894"/>
                  <a:pt x="20427" y="2897"/>
                  <a:pt x="20347" y="2903"/>
                </a:cubicBezTo>
                <a:cubicBezTo>
                  <a:pt x="20093" y="2920"/>
                  <a:pt x="19840" y="2946"/>
                  <a:pt x="19589" y="2995"/>
                </a:cubicBezTo>
                <a:cubicBezTo>
                  <a:pt x="19386" y="3034"/>
                  <a:pt x="19184" y="3078"/>
                  <a:pt x="18985" y="3135"/>
                </a:cubicBezTo>
                <a:cubicBezTo>
                  <a:pt x="18977" y="3137"/>
                  <a:pt x="18969" y="3139"/>
                  <a:pt x="18962" y="3140"/>
                </a:cubicBezTo>
                <a:cubicBezTo>
                  <a:pt x="18911" y="3100"/>
                  <a:pt x="18859" y="3060"/>
                  <a:pt x="18806" y="3021"/>
                </a:cubicBezTo>
                <a:cubicBezTo>
                  <a:pt x="18629" y="2893"/>
                  <a:pt x="18448" y="2771"/>
                  <a:pt x="18256" y="2666"/>
                </a:cubicBezTo>
                <a:cubicBezTo>
                  <a:pt x="18179" y="2624"/>
                  <a:pt x="18098" y="2578"/>
                  <a:pt x="18019" y="2541"/>
                </a:cubicBezTo>
                <a:cubicBezTo>
                  <a:pt x="17941" y="2504"/>
                  <a:pt x="17864" y="2469"/>
                  <a:pt x="17784" y="2437"/>
                </a:cubicBezTo>
                <a:cubicBezTo>
                  <a:pt x="17745" y="2422"/>
                  <a:pt x="17706" y="2407"/>
                  <a:pt x="17666" y="2392"/>
                </a:cubicBezTo>
                <a:cubicBezTo>
                  <a:pt x="17624" y="2376"/>
                  <a:pt x="17581" y="2361"/>
                  <a:pt x="17538" y="2348"/>
                </a:cubicBezTo>
                <a:cubicBezTo>
                  <a:pt x="17494" y="2334"/>
                  <a:pt x="17452" y="2322"/>
                  <a:pt x="17408" y="2308"/>
                </a:cubicBezTo>
                <a:cubicBezTo>
                  <a:pt x="17386" y="2302"/>
                  <a:pt x="17364" y="2296"/>
                  <a:pt x="17342" y="2290"/>
                </a:cubicBezTo>
                <a:cubicBezTo>
                  <a:pt x="17359" y="2287"/>
                  <a:pt x="17375" y="2285"/>
                  <a:pt x="17393" y="2282"/>
                </a:cubicBezTo>
                <a:cubicBezTo>
                  <a:pt x="17479" y="2270"/>
                  <a:pt x="17567" y="2260"/>
                  <a:pt x="17654" y="2252"/>
                </a:cubicBezTo>
                <a:cubicBezTo>
                  <a:pt x="17698" y="2249"/>
                  <a:pt x="17743" y="2247"/>
                  <a:pt x="17786" y="2243"/>
                </a:cubicBezTo>
                <a:cubicBezTo>
                  <a:pt x="17901" y="2237"/>
                  <a:pt x="18016" y="2230"/>
                  <a:pt x="18131" y="2230"/>
                </a:cubicBezTo>
                <a:close/>
                <a:moveTo>
                  <a:pt x="23751" y="3034"/>
                </a:moveTo>
                <a:cubicBezTo>
                  <a:pt x="23829" y="3071"/>
                  <a:pt x="23907" y="3108"/>
                  <a:pt x="23984" y="3146"/>
                </a:cubicBezTo>
                <a:cubicBezTo>
                  <a:pt x="23848" y="3157"/>
                  <a:pt x="23713" y="3170"/>
                  <a:pt x="23579" y="3190"/>
                </a:cubicBezTo>
                <a:cubicBezTo>
                  <a:pt x="23635" y="3137"/>
                  <a:pt x="23693" y="3085"/>
                  <a:pt x="23751" y="3034"/>
                </a:cubicBezTo>
                <a:close/>
                <a:moveTo>
                  <a:pt x="23402" y="3092"/>
                </a:moveTo>
                <a:cubicBezTo>
                  <a:pt x="23347" y="3144"/>
                  <a:pt x="23290" y="3197"/>
                  <a:pt x="23236" y="3250"/>
                </a:cubicBezTo>
                <a:cubicBezTo>
                  <a:pt x="23205" y="3257"/>
                  <a:pt x="23173" y="3264"/>
                  <a:pt x="23145" y="3271"/>
                </a:cubicBezTo>
                <a:cubicBezTo>
                  <a:pt x="23125" y="3265"/>
                  <a:pt x="23107" y="3258"/>
                  <a:pt x="23089" y="3253"/>
                </a:cubicBezTo>
                <a:lnTo>
                  <a:pt x="23089" y="3253"/>
                </a:lnTo>
                <a:cubicBezTo>
                  <a:pt x="23193" y="3198"/>
                  <a:pt x="23296" y="3144"/>
                  <a:pt x="23402" y="3092"/>
                </a:cubicBezTo>
                <a:close/>
                <a:moveTo>
                  <a:pt x="28257" y="1960"/>
                </a:moveTo>
                <a:cubicBezTo>
                  <a:pt x="28188" y="1999"/>
                  <a:pt x="28119" y="2039"/>
                  <a:pt x="28051" y="2078"/>
                </a:cubicBezTo>
                <a:cubicBezTo>
                  <a:pt x="27817" y="2217"/>
                  <a:pt x="27584" y="2360"/>
                  <a:pt x="27360" y="2515"/>
                </a:cubicBezTo>
                <a:cubicBezTo>
                  <a:pt x="27168" y="2646"/>
                  <a:pt x="26978" y="2781"/>
                  <a:pt x="26797" y="2926"/>
                </a:cubicBezTo>
                <a:cubicBezTo>
                  <a:pt x="26630" y="3060"/>
                  <a:pt x="26463" y="3196"/>
                  <a:pt x="26305" y="3340"/>
                </a:cubicBezTo>
                <a:cubicBezTo>
                  <a:pt x="26117" y="3297"/>
                  <a:pt x="25929" y="3257"/>
                  <a:pt x="25738" y="3227"/>
                </a:cubicBezTo>
                <a:cubicBezTo>
                  <a:pt x="25506" y="3190"/>
                  <a:pt x="25274" y="3158"/>
                  <a:pt x="25041" y="3142"/>
                </a:cubicBezTo>
                <a:cubicBezTo>
                  <a:pt x="24988" y="3138"/>
                  <a:pt x="24935" y="3135"/>
                  <a:pt x="24881" y="3131"/>
                </a:cubicBezTo>
                <a:cubicBezTo>
                  <a:pt x="24930" y="3093"/>
                  <a:pt x="24978" y="3055"/>
                  <a:pt x="25028" y="3017"/>
                </a:cubicBezTo>
                <a:cubicBezTo>
                  <a:pt x="25099" y="2963"/>
                  <a:pt x="25170" y="2911"/>
                  <a:pt x="25242" y="2859"/>
                </a:cubicBezTo>
                <a:cubicBezTo>
                  <a:pt x="25506" y="2672"/>
                  <a:pt x="25774" y="2490"/>
                  <a:pt x="26051" y="2325"/>
                </a:cubicBezTo>
                <a:cubicBezTo>
                  <a:pt x="26177" y="2250"/>
                  <a:pt x="26304" y="2176"/>
                  <a:pt x="26431" y="2105"/>
                </a:cubicBezTo>
                <a:cubicBezTo>
                  <a:pt x="26517" y="2091"/>
                  <a:pt x="26602" y="2077"/>
                  <a:pt x="26687" y="2065"/>
                </a:cubicBezTo>
                <a:cubicBezTo>
                  <a:pt x="26813" y="2047"/>
                  <a:pt x="26938" y="2030"/>
                  <a:pt x="27064" y="2017"/>
                </a:cubicBezTo>
                <a:cubicBezTo>
                  <a:pt x="27188" y="2004"/>
                  <a:pt x="27311" y="1993"/>
                  <a:pt x="27435" y="1983"/>
                </a:cubicBezTo>
                <a:cubicBezTo>
                  <a:pt x="27641" y="1969"/>
                  <a:pt x="27849" y="1960"/>
                  <a:pt x="28057" y="1960"/>
                </a:cubicBezTo>
                <a:close/>
                <a:moveTo>
                  <a:pt x="16925" y="2374"/>
                </a:moveTo>
                <a:cubicBezTo>
                  <a:pt x="16941" y="2376"/>
                  <a:pt x="16956" y="2378"/>
                  <a:pt x="16972" y="2382"/>
                </a:cubicBezTo>
                <a:cubicBezTo>
                  <a:pt x="17060" y="2394"/>
                  <a:pt x="17148" y="2412"/>
                  <a:pt x="17236" y="2430"/>
                </a:cubicBezTo>
                <a:cubicBezTo>
                  <a:pt x="17323" y="2450"/>
                  <a:pt x="17411" y="2473"/>
                  <a:pt x="17499" y="2500"/>
                </a:cubicBezTo>
                <a:cubicBezTo>
                  <a:pt x="17538" y="2513"/>
                  <a:pt x="17577" y="2527"/>
                  <a:pt x="17618" y="2540"/>
                </a:cubicBezTo>
                <a:cubicBezTo>
                  <a:pt x="17693" y="2568"/>
                  <a:pt x="17769" y="2600"/>
                  <a:pt x="17844" y="2633"/>
                </a:cubicBezTo>
                <a:cubicBezTo>
                  <a:pt x="17923" y="2668"/>
                  <a:pt x="17999" y="2706"/>
                  <a:pt x="18075" y="2747"/>
                </a:cubicBezTo>
                <a:cubicBezTo>
                  <a:pt x="18180" y="2804"/>
                  <a:pt x="18293" y="2868"/>
                  <a:pt x="18401" y="2941"/>
                </a:cubicBezTo>
                <a:cubicBezTo>
                  <a:pt x="18474" y="2988"/>
                  <a:pt x="18544" y="3036"/>
                  <a:pt x="18613" y="3087"/>
                </a:cubicBezTo>
                <a:cubicBezTo>
                  <a:pt x="18659" y="3122"/>
                  <a:pt x="18710" y="3160"/>
                  <a:pt x="18761" y="3199"/>
                </a:cubicBezTo>
                <a:cubicBezTo>
                  <a:pt x="18601" y="3248"/>
                  <a:pt x="18441" y="3300"/>
                  <a:pt x="18284" y="3356"/>
                </a:cubicBezTo>
                <a:cubicBezTo>
                  <a:pt x="18089" y="3427"/>
                  <a:pt x="17895" y="3502"/>
                  <a:pt x="17704" y="3583"/>
                </a:cubicBezTo>
                <a:cubicBezTo>
                  <a:pt x="17692" y="3588"/>
                  <a:pt x="17679" y="3593"/>
                  <a:pt x="17666" y="3599"/>
                </a:cubicBezTo>
                <a:cubicBezTo>
                  <a:pt x="17495" y="3553"/>
                  <a:pt x="17323" y="3510"/>
                  <a:pt x="17149" y="3480"/>
                </a:cubicBezTo>
                <a:cubicBezTo>
                  <a:pt x="17022" y="3459"/>
                  <a:pt x="16895" y="3437"/>
                  <a:pt x="16766" y="3423"/>
                </a:cubicBezTo>
                <a:cubicBezTo>
                  <a:pt x="16636" y="3408"/>
                  <a:pt x="16506" y="3397"/>
                  <a:pt x="16376" y="3388"/>
                </a:cubicBezTo>
                <a:cubicBezTo>
                  <a:pt x="16241" y="3377"/>
                  <a:pt x="16106" y="3371"/>
                  <a:pt x="15972" y="3371"/>
                </a:cubicBezTo>
                <a:lnTo>
                  <a:pt x="15972" y="3373"/>
                </a:lnTo>
                <a:lnTo>
                  <a:pt x="15958" y="3373"/>
                </a:lnTo>
                <a:cubicBezTo>
                  <a:pt x="15814" y="3373"/>
                  <a:pt x="15669" y="3374"/>
                  <a:pt x="15524" y="3381"/>
                </a:cubicBezTo>
                <a:cubicBezTo>
                  <a:pt x="15284" y="3394"/>
                  <a:pt x="15043" y="3411"/>
                  <a:pt x="14802" y="3443"/>
                </a:cubicBezTo>
                <a:cubicBezTo>
                  <a:pt x="14665" y="3460"/>
                  <a:pt x="14528" y="3478"/>
                  <a:pt x="14391" y="3502"/>
                </a:cubicBezTo>
                <a:cubicBezTo>
                  <a:pt x="14254" y="3526"/>
                  <a:pt x="14118" y="3553"/>
                  <a:pt x="13981" y="3582"/>
                </a:cubicBezTo>
                <a:cubicBezTo>
                  <a:pt x="13959" y="3586"/>
                  <a:pt x="13938" y="3591"/>
                  <a:pt x="13916" y="3597"/>
                </a:cubicBezTo>
                <a:cubicBezTo>
                  <a:pt x="13923" y="3592"/>
                  <a:pt x="13929" y="3587"/>
                  <a:pt x="13936" y="3583"/>
                </a:cubicBezTo>
                <a:cubicBezTo>
                  <a:pt x="14051" y="3513"/>
                  <a:pt x="14165" y="3446"/>
                  <a:pt x="14282" y="3382"/>
                </a:cubicBezTo>
                <a:cubicBezTo>
                  <a:pt x="14515" y="3258"/>
                  <a:pt x="14754" y="3140"/>
                  <a:pt x="15000" y="3038"/>
                </a:cubicBezTo>
                <a:cubicBezTo>
                  <a:pt x="15205" y="2951"/>
                  <a:pt x="15411" y="2869"/>
                  <a:pt x="15620" y="2791"/>
                </a:cubicBezTo>
                <a:cubicBezTo>
                  <a:pt x="15868" y="2699"/>
                  <a:pt x="16117" y="2608"/>
                  <a:pt x="16370" y="2530"/>
                </a:cubicBezTo>
                <a:cubicBezTo>
                  <a:pt x="16497" y="2490"/>
                  <a:pt x="16625" y="2450"/>
                  <a:pt x="16754" y="2416"/>
                </a:cubicBezTo>
                <a:cubicBezTo>
                  <a:pt x="16811" y="2401"/>
                  <a:pt x="16868" y="2387"/>
                  <a:pt x="16925" y="2374"/>
                </a:cubicBezTo>
                <a:close/>
                <a:moveTo>
                  <a:pt x="24292" y="3301"/>
                </a:moveTo>
                <a:cubicBezTo>
                  <a:pt x="24318" y="3315"/>
                  <a:pt x="24342" y="3327"/>
                  <a:pt x="24368" y="3340"/>
                </a:cubicBezTo>
                <a:cubicBezTo>
                  <a:pt x="24342" y="3363"/>
                  <a:pt x="24318" y="3385"/>
                  <a:pt x="24294" y="3408"/>
                </a:cubicBezTo>
                <a:cubicBezTo>
                  <a:pt x="24217" y="3480"/>
                  <a:pt x="24141" y="3552"/>
                  <a:pt x="24065" y="3625"/>
                </a:cubicBezTo>
                <a:cubicBezTo>
                  <a:pt x="24022" y="3606"/>
                  <a:pt x="23978" y="3587"/>
                  <a:pt x="23934" y="3569"/>
                </a:cubicBezTo>
                <a:cubicBezTo>
                  <a:pt x="23777" y="3503"/>
                  <a:pt x="23622" y="3438"/>
                  <a:pt x="23462" y="3379"/>
                </a:cubicBezTo>
                <a:cubicBezTo>
                  <a:pt x="23538" y="3367"/>
                  <a:pt x="23616" y="3355"/>
                  <a:pt x="23692" y="3347"/>
                </a:cubicBezTo>
                <a:cubicBezTo>
                  <a:pt x="23783" y="3336"/>
                  <a:pt x="23873" y="3327"/>
                  <a:pt x="23965" y="3319"/>
                </a:cubicBezTo>
                <a:cubicBezTo>
                  <a:pt x="24043" y="3314"/>
                  <a:pt x="24133" y="3308"/>
                  <a:pt x="24223" y="3304"/>
                </a:cubicBezTo>
                <a:cubicBezTo>
                  <a:pt x="24246" y="3303"/>
                  <a:pt x="24269" y="3302"/>
                  <a:pt x="24292" y="3301"/>
                </a:cubicBezTo>
                <a:close/>
                <a:moveTo>
                  <a:pt x="21240" y="3090"/>
                </a:moveTo>
                <a:lnTo>
                  <a:pt x="21240" y="3090"/>
                </a:lnTo>
                <a:cubicBezTo>
                  <a:pt x="21453" y="3108"/>
                  <a:pt x="21666" y="3129"/>
                  <a:pt x="21878" y="3164"/>
                </a:cubicBezTo>
                <a:cubicBezTo>
                  <a:pt x="21964" y="3176"/>
                  <a:pt x="22051" y="3191"/>
                  <a:pt x="22136" y="3206"/>
                </a:cubicBezTo>
                <a:cubicBezTo>
                  <a:pt x="22222" y="3222"/>
                  <a:pt x="22309" y="3241"/>
                  <a:pt x="22394" y="3259"/>
                </a:cubicBezTo>
                <a:cubicBezTo>
                  <a:pt x="22451" y="3273"/>
                  <a:pt x="22519" y="3289"/>
                  <a:pt x="22587" y="3306"/>
                </a:cubicBezTo>
                <a:cubicBezTo>
                  <a:pt x="22563" y="3332"/>
                  <a:pt x="22538" y="3360"/>
                  <a:pt x="22514" y="3388"/>
                </a:cubicBezTo>
                <a:cubicBezTo>
                  <a:pt x="22349" y="3485"/>
                  <a:pt x="22185" y="3585"/>
                  <a:pt x="22023" y="3691"/>
                </a:cubicBezTo>
                <a:cubicBezTo>
                  <a:pt x="21954" y="3630"/>
                  <a:pt x="21885" y="3569"/>
                  <a:pt x="21812" y="3511"/>
                </a:cubicBezTo>
                <a:cubicBezTo>
                  <a:pt x="21709" y="3429"/>
                  <a:pt x="21605" y="3349"/>
                  <a:pt x="21499" y="3270"/>
                </a:cubicBezTo>
                <a:cubicBezTo>
                  <a:pt x="21415" y="3207"/>
                  <a:pt x="21328" y="3147"/>
                  <a:pt x="21240" y="3090"/>
                </a:cubicBezTo>
                <a:close/>
                <a:moveTo>
                  <a:pt x="24678" y="3296"/>
                </a:moveTo>
                <a:cubicBezTo>
                  <a:pt x="24708" y="3297"/>
                  <a:pt x="24737" y="3297"/>
                  <a:pt x="24766" y="3299"/>
                </a:cubicBezTo>
                <a:cubicBezTo>
                  <a:pt x="24856" y="3302"/>
                  <a:pt x="24945" y="3306"/>
                  <a:pt x="25034" y="3312"/>
                </a:cubicBezTo>
                <a:cubicBezTo>
                  <a:pt x="25214" y="3327"/>
                  <a:pt x="25398" y="3345"/>
                  <a:pt x="25580" y="3373"/>
                </a:cubicBezTo>
                <a:cubicBezTo>
                  <a:pt x="25671" y="3386"/>
                  <a:pt x="25763" y="3401"/>
                  <a:pt x="25854" y="3418"/>
                </a:cubicBezTo>
                <a:cubicBezTo>
                  <a:pt x="25943" y="3434"/>
                  <a:pt x="26032" y="3451"/>
                  <a:pt x="26120" y="3470"/>
                </a:cubicBezTo>
                <a:cubicBezTo>
                  <a:pt x="26132" y="3472"/>
                  <a:pt x="26145" y="3475"/>
                  <a:pt x="26156" y="3478"/>
                </a:cubicBezTo>
                <a:cubicBezTo>
                  <a:pt x="26000" y="3628"/>
                  <a:pt x="25847" y="3780"/>
                  <a:pt x="25700" y="3941"/>
                </a:cubicBezTo>
                <a:cubicBezTo>
                  <a:pt x="25451" y="3766"/>
                  <a:pt x="25197" y="3598"/>
                  <a:pt x="24933" y="3445"/>
                </a:cubicBezTo>
                <a:cubicBezTo>
                  <a:pt x="24848" y="3396"/>
                  <a:pt x="24762" y="3347"/>
                  <a:pt x="24676" y="3299"/>
                </a:cubicBezTo>
                <a:cubicBezTo>
                  <a:pt x="24677" y="3299"/>
                  <a:pt x="24678" y="3297"/>
                  <a:pt x="24678" y="3296"/>
                </a:cubicBezTo>
                <a:close/>
                <a:moveTo>
                  <a:pt x="35974" y="1592"/>
                </a:moveTo>
                <a:lnTo>
                  <a:pt x="35974" y="1592"/>
                </a:lnTo>
                <a:cubicBezTo>
                  <a:pt x="35979" y="1594"/>
                  <a:pt x="35983" y="1596"/>
                  <a:pt x="35987" y="1599"/>
                </a:cubicBezTo>
                <a:cubicBezTo>
                  <a:pt x="36095" y="1659"/>
                  <a:pt x="36203" y="1719"/>
                  <a:pt x="36306" y="1787"/>
                </a:cubicBezTo>
                <a:cubicBezTo>
                  <a:pt x="36374" y="1831"/>
                  <a:pt x="36441" y="1877"/>
                  <a:pt x="36507" y="1926"/>
                </a:cubicBezTo>
                <a:cubicBezTo>
                  <a:pt x="36567" y="1971"/>
                  <a:pt x="36635" y="2024"/>
                  <a:pt x="36701" y="2079"/>
                </a:cubicBezTo>
                <a:cubicBezTo>
                  <a:pt x="36768" y="2133"/>
                  <a:pt x="36831" y="2189"/>
                  <a:pt x="36893" y="2248"/>
                </a:cubicBezTo>
                <a:cubicBezTo>
                  <a:pt x="36989" y="2338"/>
                  <a:pt x="37083" y="2430"/>
                  <a:pt x="37172" y="2527"/>
                </a:cubicBezTo>
                <a:cubicBezTo>
                  <a:pt x="37232" y="2592"/>
                  <a:pt x="37291" y="2659"/>
                  <a:pt x="37348" y="2726"/>
                </a:cubicBezTo>
                <a:cubicBezTo>
                  <a:pt x="37400" y="2788"/>
                  <a:pt x="37454" y="2855"/>
                  <a:pt x="37504" y="2924"/>
                </a:cubicBezTo>
                <a:cubicBezTo>
                  <a:pt x="37556" y="2994"/>
                  <a:pt x="37606" y="3065"/>
                  <a:pt x="37653" y="3138"/>
                </a:cubicBezTo>
                <a:cubicBezTo>
                  <a:pt x="37696" y="3204"/>
                  <a:pt x="37739" y="3276"/>
                  <a:pt x="37779" y="3349"/>
                </a:cubicBezTo>
                <a:cubicBezTo>
                  <a:pt x="37822" y="3427"/>
                  <a:pt x="37862" y="3504"/>
                  <a:pt x="37899" y="3584"/>
                </a:cubicBezTo>
                <a:cubicBezTo>
                  <a:pt x="37932" y="3655"/>
                  <a:pt x="37967" y="3737"/>
                  <a:pt x="38000" y="3819"/>
                </a:cubicBezTo>
                <a:cubicBezTo>
                  <a:pt x="38033" y="3901"/>
                  <a:pt x="38063" y="3985"/>
                  <a:pt x="38091" y="4068"/>
                </a:cubicBezTo>
                <a:cubicBezTo>
                  <a:pt x="38093" y="4077"/>
                  <a:pt x="38096" y="4085"/>
                  <a:pt x="38098" y="4094"/>
                </a:cubicBezTo>
                <a:cubicBezTo>
                  <a:pt x="38042" y="3993"/>
                  <a:pt x="37986" y="3890"/>
                  <a:pt x="37926" y="3791"/>
                </a:cubicBezTo>
                <a:cubicBezTo>
                  <a:pt x="37859" y="3677"/>
                  <a:pt x="37790" y="3565"/>
                  <a:pt x="37719" y="3455"/>
                </a:cubicBezTo>
                <a:cubicBezTo>
                  <a:pt x="37671" y="3378"/>
                  <a:pt x="37619" y="3301"/>
                  <a:pt x="37567" y="3227"/>
                </a:cubicBezTo>
                <a:cubicBezTo>
                  <a:pt x="37492" y="3120"/>
                  <a:pt x="37417" y="3012"/>
                  <a:pt x="37336" y="2911"/>
                </a:cubicBezTo>
                <a:cubicBezTo>
                  <a:pt x="37253" y="2807"/>
                  <a:pt x="37171" y="2705"/>
                  <a:pt x="37082" y="2607"/>
                </a:cubicBezTo>
                <a:cubicBezTo>
                  <a:pt x="36997" y="2515"/>
                  <a:pt x="36914" y="2422"/>
                  <a:pt x="36825" y="2333"/>
                </a:cubicBezTo>
                <a:cubicBezTo>
                  <a:pt x="36674" y="2183"/>
                  <a:pt x="36520" y="2033"/>
                  <a:pt x="36356" y="1896"/>
                </a:cubicBezTo>
                <a:lnTo>
                  <a:pt x="36356" y="1897"/>
                </a:lnTo>
                <a:cubicBezTo>
                  <a:pt x="36232" y="1792"/>
                  <a:pt x="36105" y="1689"/>
                  <a:pt x="35974" y="1592"/>
                </a:cubicBezTo>
                <a:close/>
                <a:moveTo>
                  <a:pt x="23015" y="3475"/>
                </a:moveTo>
                <a:lnTo>
                  <a:pt x="23015" y="3475"/>
                </a:lnTo>
                <a:cubicBezTo>
                  <a:pt x="22909" y="3587"/>
                  <a:pt x="22805" y="3700"/>
                  <a:pt x="22706" y="3818"/>
                </a:cubicBezTo>
                <a:cubicBezTo>
                  <a:pt x="22624" y="3915"/>
                  <a:pt x="22543" y="4013"/>
                  <a:pt x="22466" y="4113"/>
                </a:cubicBezTo>
                <a:cubicBezTo>
                  <a:pt x="22412" y="4058"/>
                  <a:pt x="22361" y="4005"/>
                  <a:pt x="22306" y="3952"/>
                </a:cubicBezTo>
                <a:cubicBezTo>
                  <a:pt x="22310" y="3949"/>
                  <a:pt x="22312" y="3945"/>
                  <a:pt x="22314" y="3942"/>
                </a:cubicBezTo>
                <a:cubicBezTo>
                  <a:pt x="22392" y="3841"/>
                  <a:pt x="22469" y="3742"/>
                  <a:pt x="22549" y="3643"/>
                </a:cubicBezTo>
                <a:cubicBezTo>
                  <a:pt x="22587" y="3625"/>
                  <a:pt x="22625" y="3609"/>
                  <a:pt x="22664" y="3593"/>
                </a:cubicBezTo>
                <a:cubicBezTo>
                  <a:pt x="22705" y="3578"/>
                  <a:pt x="22745" y="3562"/>
                  <a:pt x="22785" y="3547"/>
                </a:cubicBezTo>
                <a:cubicBezTo>
                  <a:pt x="22862" y="3520"/>
                  <a:pt x="22938" y="3497"/>
                  <a:pt x="23015" y="3475"/>
                </a:cubicBezTo>
                <a:close/>
                <a:moveTo>
                  <a:pt x="28872" y="1997"/>
                </a:moveTo>
                <a:cubicBezTo>
                  <a:pt x="28988" y="2009"/>
                  <a:pt x="29102" y="2023"/>
                  <a:pt x="29216" y="2040"/>
                </a:cubicBezTo>
                <a:cubicBezTo>
                  <a:pt x="29311" y="2055"/>
                  <a:pt x="29405" y="2070"/>
                  <a:pt x="29498" y="2086"/>
                </a:cubicBezTo>
                <a:cubicBezTo>
                  <a:pt x="29588" y="2103"/>
                  <a:pt x="29680" y="2121"/>
                  <a:pt x="29770" y="2140"/>
                </a:cubicBezTo>
                <a:cubicBezTo>
                  <a:pt x="29954" y="2183"/>
                  <a:pt x="30140" y="2226"/>
                  <a:pt x="30323" y="2281"/>
                </a:cubicBezTo>
                <a:cubicBezTo>
                  <a:pt x="30407" y="2305"/>
                  <a:pt x="30492" y="2331"/>
                  <a:pt x="30576" y="2359"/>
                </a:cubicBezTo>
                <a:cubicBezTo>
                  <a:pt x="30652" y="2384"/>
                  <a:pt x="30728" y="2411"/>
                  <a:pt x="30803" y="2437"/>
                </a:cubicBezTo>
                <a:cubicBezTo>
                  <a:pt x="30952" y="2493"/>
                  <a:pt x="31100" y="2549"/>
                  <a:pt x="31244" y="2615"/>
                </a:cubicBezTo>
                <a:cubicBezTo>
                  <a:pt x="31325" y="2651"/>
                  <a:pt x="31405" y="2688"/>
                  <a:pt x="31484" y="2727"/>
                </a:cubicBezTo>
                <a:cubicBezTo>
                  <a:pt x="31565" y="2766"/>
                  <a:pt x="31646" y="2807"/>
                  <a:pt x="31725" y="2849"/>
                </a:cubicBezTo>
                <a:cubicBezTo>
                  <a:pt x="31878" y="2933"/>
                  <a:pt x="32035" y="3019"/>
                  <a:pt x="32187" y="3114"/>
                </a:cubicBezTo>
                <a:cubicBezTo>
                  <a:pt x="32264" y="3161"/>
                  <a:pt x="32340" y="3211"/>
                  <a:pt x="32416" y="3262"/>
                </a:cubicBezTo>
                <a:cubicBezTo>
                  <a:pt x="32491" y="3311"/>
                  <a:pt x="32565" y="3363"/>
                  <a:pt x="32638" y="3416"/>
                </a:cubicBezTo>
                <a:cubicBezTo>
                  <a:pt x="32737" y="3491"/>
                  <a:pt x="32845" y="3573"/>
                  <a:pt x="32946" y="3661"/>
                </a:cubicBezTo>
                <a:cubicBezTo>
                  <a:pt x="32987" y="3696"/>
                  <a:pt x="33026" y="3731"/>
                  <a:pt x="33065" y="3765"/>
                </a:cubicBezTo>
                <a:cubicBezTo>
                  <a:pt x="32929" y="3735"/>
                  <a:pt x="32793" y="3709"/>
                  <a:pt x="32655" y="3690"/>
                </a:cubicBezTo>
                <a:cubicBezTo>
                  <a:pt x="32439" y="3660"/>
                  <a:pt x="32221" y="3636"/>
                  <a:pt x="32003" y="3630"/>
                </a:cubicBezTo>
                <a:cubicBezTo>
                  <a:pt x="31921" y="3628"/>
                  <a:pt x="31839" y="3627"/>
                  <a:pt x="31757" y="3627"/>
                </a:cubicBezTo>
                <a:cubicBezTo>
                  <a:pt x="31646" y="3627"/>
                  <a:pt x="31535" y="3629"/>
                  <a:pt x="31424" y="3636"/>
                </a:cubicBezTo>
                <a:cubicBezTo>
                  <a:pt x="31333" y="3642"/>
                  <a:pt x="31233" y="3647"/>
                  <a:pt x="31141" y="3657"/>
                </a:cubicBezTo>
                <a:cubicBezTo>
                  <a:pt x="30891" y="3681"/>
                  <a:pt x="30640" y="3713"/>
                  <a:pt x="30393" y="3765"/>
                </a:cubicBezTo>
                <a:cubicBezTo>
                  <a:pt x="30188" y="3809"/>
                  <a:pt x="29981" y="3855"/>
                  <a:pt x="29780" y="3919"/>
                </a:cubicBezTo>
                <a:cubicBezTo>
                  <a:pt x="29579" y="3983"/>
                  <a:pt x="29379" y="4052"/>
                  <a:pt x="29185" y="4137"/>
                </a:cubicBezTo>
                <a:cubicBezTo>
                  <a:pt x="29069" y="4189"/>
                  <a:pt x="28953" y="4242"/>
                  <a:pt x="28839" y="4299"/>
                </a:cubicBezTo>
                <a:cubicBezTo>
                  <a:pt x="28774" y="4265"/>
                  <a:pt x="28711" y="4231"/>
                  <a:pt x="28645" y="4198"/>
                </a:cubicBezTo>
                <a:cubicBezTo>
                  <a:pt x="28213" y="3979"/>
                  <a:pt x="27770" y="3778"/>
                  <a:pt x="27309" y="3623"/>
                </a:cubicBezTo>
                <a:cubicBezTo>
                  <a:pt x="27096" y="3552"/>
                  <a:pt x="26883" y="3486"/>
                  <a:pt x="26667" y="3428"/>
                </a:cubicBezTo>
                <a:cubicBezTo>
                  <a:pt x="26773" y="3344"/>
                  <a:pt x="26880" y="3261"/>
                  <a:pt x="26989" y="3179"/>
                </a:cubicBezTo>
                <a:cubicBezTo>
                  <a:pt x="27093" y="3102"/>
                  <a:pt x="27197" y="3026"/>
                  <a:pt x="27301" y="2951"/>
                </a:cubicBezTo>
                <a:cubicBezTo>
                  <a:pt x="27435" y="2856"/>
                  <a:pt x="27578" y="2755"/>
                  <a:pt x="27726" y="2661"/>
                </a:cubicBezTo>
                <a:cubicBezTo>
                  <a:pt x="27845" y="2586"/>
                  <a:pt x="27962" y="2511"/>
                  <a:pt x="28084" y="2439"/>
                </a:cubicBezTo>
                <a:cubicBezTo>
                  <a:pt x="28245" y="2344"/>
                  <a:pt x="28408" y="2249"/>
                  <a:pt x="28573" y="2160"/>
                </a:cubicBezTo>
                <a:lnTo>
                  <a:pt x="28572" y="2160"/>
                </a:lnTo>
                <a:cubicBezTo>
                  <a:pt x="28673" y="2106"/>
                  <a:pt x="28772" y="2051"/>
                  <a:pt x="28872" y="1997"/>
                </a:cubicBezTo>
                <a:close/>
                <a:moveTo>
                  <a:pt x="24528" y="3427"/>
                </a:moveTo>
                <a:cubicBezTo>
                  <a:pt x="24713" y="3527"/>
                  <a:pt x="24895" y="3631"/>
                  <a:pt x="25074" y="3742"/>
                </a:cubicBezTo>
                <a:cubicBezTo>
                  <a:pt x="25187" y="3812"/>
                  <a:pt x="25301" y="3883"/>
                  <a:pt x="25411" y="3958"/>
                </a:cubicBezTo>
                <a:cubicBezTo>
                  <a:pt x="25468" y="3996"/>
                  <a:pt x="25525" y="4034"/>
                  <a:pt x="25581" y="4073"/>
                </a:cubicBezTo>
                <a:cubicBezTo>
                  <a:pt x="25499" y="4166"/>
                  <a:pt x="25420" y="4261"/>
                  <a:pt x="25341" y="4355"/>
                </a:cubicBezTo>
                <a:cubicBezTo>
                  <a:pt x="25298" y="4322"/>
                  <a:pt x="25257" y="4287"/>
                  <a:pt x="25213" y="4256"/>
                </a:cubicBezTo>
                <a:cubicBezTo>
                  <a:pt x="25107" y="4182"/>
                  <a:pt x="24999" y="4108"/>
                  <a:pt x="24887" y="4042"/>
                </a:cubicBezTo>
                <a:cubicBezTo>
                  <a:pt x="24809" y="3995"/>
                  <a:pt x="24731" y="3950"/>
                  <a:pt x="24650" y="3907"/>
                </a:cubicBezTo>
                <a:cubicBezTo>
                  <a:pt x="24534" y="3845"/>
                  <a:pt x="24417" y="3784"/>
                  <a:pt x="24297" y="3729"/>
                </a:cubicBezTo>
                <a:cubicBezTo>
                  <a:pt x="24275" y="3719"/>
                  <a:pt x="24253" y="3710"/>
                  <a:pt x="24232" y="3699"/>
                </a:cubicBezTo>
                <a:cubicBezTo>
                  <a:pt x="24252" y="3680"/>
                  <a:pt x="24273" y="3660"/>
                  <a:pt x="24294" y="3640"/>
                </a:cubicBezTo>
                <a:cubicBezTo>
                  <a:pt x="24371" y="3569"/>
                  <a:pt x="24450" y="3497"/>
                  <a:pt x="24528" y="3427"/>
                </a:cubicBezTo>
                <a:close/>
                <a:moveTo>
                  <a:pt x="22469" y="4381"/>
                </a:moveTo>
                <a:cubicBezTo>
                  <a:pt x="22496" y="4410"/>
                  <a:pt x="22521" y="4438"/>
                  <a:pt x="22546" y="4467"/>
                </a:cubicBezTo>
                <a:cubicBezTo>
                  <a:pt x="22498" y="4468"/>
                  <a:pt x="22448" y="4471"/>
                  <a:pt x="22400" y="4475"/>
                </a:cubicBezTo>
                <a:cubicBezTo>
                  <a:pt x="22423" y="4443"/>
                  <a:pt x="22446" y="4412"/>
                  <a:pt x="22469" y="4381"/>
                </a:cubicBezTo>
                <a:close/>
                <a:moveTo>
                  <a:pt x="23251" y="3502"/>
                </a:moveTo>
                <a:cubicBezTo>
                  <a:pt x="23297" y="3517"/>
                  <a:pt x="23343" y="3533"/>
                  <a:pt x="23389" y="3549"/>
                </a:cubicBezTo>
                <a:cubicBezTo>
                  <a:pt x="23471" y="3578"/>
                  <a:pt x="23553" y="3608"/>
                  <a:pt x="23635" y="3638"/>
                </a:cubicBezTo>
                <a:cubicBezTo>
                  <a:pt x="23728" y="3674"/>
                  <a:pt x="23831" y="3713"/>
                  <a:pt x="23933" y="3755"/>
                </a:cubicBezTo>
                <a:cubicBezTo>
                  <a:pt x="23716" y="3973"/>
                  <a:pt x="23506" y="4199"/>
                  <a:pt x="23311" y="4436"/>
                </a:cubicBezTo>
                <a:cubicBezTo>
                  <a:pt x="23296" y="4455"/>
                  <a:pt x="23282" y="4472"/>
                  <a:pt x="23267" y="4489"/>
                </a:cubicBezTo>
                <a:cubicBezTo>
                  <a:pt x="23141" y="4479"/>
                  <a:pt x="23014" y="4471"/>
                  <a:pt x="22887" y="4467"/>
                </a:cubicBezTo>
                <a:cubicBezTo>
                  <a:pt x="22855" y="4467"/>
                  <a:pt x="22820" y="4466"/>
                  <a:pt x="22787" y="4465"/>
                </a:cubicBezTo>
                <a:cubicBezTo>
                  <a:pt x="22725" y="4392"/>
                  <a:pt x="22662" y="4322"/>
                  <a:pt x="22596" y="4251"/>
                </a:cubicBezTo>
                <a:cubicBezTo>
                  <a:pt x="22591" y="4246"/>
                  <a:pt x="22587" y="4241"/>
                  <a:pt x="22581" y="4235"/>
                </a:cubicBezTo>
                <a:cubicBezTo>
                  <a:pt x="22611" y="4198"/>
                  <a:pt x="22642" y="4160"/>
                  <a:pt x="22672" y="4124"/>
                </a:cubicBezTo>
                <a:cubicBezTo>
                  <a:pt x="22799" y="3975"/>
                  <a:pt x="22933" y="3825"/>
                  <a:pt x="23074" y="3680"/>
                </a:cubicBezTo>
                <a:cubicBezTo>
                  <a:pt x="23133" y="3620"/>
                  <a:pt x="23191" y="3560"/>
                  <a:pt x="23251" y="3502"/>
                </a:cubicBezTo>
                <a:close/>
                <a:moveTo>
                  <a:pt x="22198" y="4099"/>
                </a:moveTo>
                <a:cubicBezTo>
                  <a:pt x="22251" y="4151"/>
                  <a:pt x="22303" y="4203"/>
                  <a:pt x="22354" y="4257"/>
                </a:cubicBezTo>
                <a:cubicBezTo>
                  <a:pt x="22342" y="4272"/>
                  <a:pt x="22332" y="4287"/>
                  <a:pt x="22320" y="4301"/>
                </a:cubicBezTo>
                <a:cubicBezTo>
                  <a:pt x="22272" y="4368"/>
                  <a:pt x="22222" y="4435"/>
                  <a:pt x="22173" y="4502"/>
                </a:cubicBezTo>
                <a:cubicBezTo>
                  <a:pt x="22158" y="4504"/>
                  <a:pt x="22142" y="4507"/>
                  <a:pt x="22126" y="4509"/>
                </a:cubicBezTo>
                <a:cubicBezTo>
                  <a:pt x="22048" y="4526"/>
                  <a:pt x="21967" y="4542"/>
                  <a:pt x="21888" y="4564"/>
                </a:cubicBezTo>
                <a:cubicBezTo>
                  <a:pt x="21915" y="4522"/>
                  <a:pt x="21941" y="4479"/>
                  <a:pt x="21969" y="4436"/>
                </a:cubicBezTo>
                <a:cubicBezTo>
                  <a:pt x="22043" y="4323"/>
                  <a:pt x="22119" y="4210"/>
                  <a:pt x="22198" y="4099"/>
                </a:cubicBezTo>
                <a:close/>
                <a:moveTo>
                  <a:pt x="25366" y="4599"/>
                </a:moveTo>
                <a:cubicBezTo>
                  <a:pt x="25379" y="4609"/>
                  <a:pt x="25392" y="4620"/>
                  <a:pt x="25405" y="4630"/>
                </a:cubicBezTo>
                <a:cubicBezTo>
                  <a:pt x="25420" y="4644"/>
                  <a:pt x="25436" y="4658"/>
                  <a:pt x="25452" y="4672"/>
                </a:cubicBezTo>
                <a:cubicBezTo>
                  <a:pt x="25440" y="4672"/>
                  <a:pt x="25429" y="4672"/>
                  <a:pt x="25418" y="4673"/>
                </a:cubicBezTo>
                <a:cubicBezTo>
                  <a:pt x="25378" y="4675"/>
                  <a:pt x="25336" y="4677"/>
                  <a:pt x="25296" y="4681"/>
                </a:cubicBezTo>
                <a:cubicBezTo>
                  <a:pt x="25309" y="4664"/>
                  <a:pt x="25323" y="4646"/>
                  <a:pt x="25335" y="4630"/>
                </a:cubicBezTo>
                <a:cubicBezTo>
                  <a:pt x="25346" y="4620"/>
                  <a:pt x="25356" y="4609"/>
                  <a:pt x="25366" y="4599"/>
                </a:cubicBezTo>
                <a:close/>
                <a:moveTo>
                  <a:pt x="24100" y="3828"/>
                </a:moveTo>
                <a:cubicBezTo>
                  <a:pt x="24104" y="3830"/>
                  <a:pt x="24109" y="3832"/>
                  <a:pt x="24113" y="3834"/>
                </a:cubicBezTo>
                <a:cubicBezTo>
                  <a:pt x="24232" y="3889"/>
                  <a:pt x="24350" y="3946"/>
                  <a:pt x="24467" y="4006"/>
                </a:cubicBezTo>
                <a:cubicBezTo>
                  <a:pt x="24580" y="4067"/>
                  <a:pt x="24693" y="4128"/>
                  <a:pt x="24803" y="4196"/>
                </a:cubicBezTo>
                <a:cubicBezTo>
                  <a:pt x="24877" y="4242"/>
                  <a:pt x="24950" y="4289"/>
                  <a:pt x="25021" y="4338"/>
                </a:cubicBezTo>
                <a:cubicBezTo>
                  <a:pt x="25056" y="4363"/>
                  <a:pt x="25090" y="4389"/>
                  <a:pt x="25126" y="4413"/>
                </a:cubicBezTo>
                <a:cubicBezTo>
                  <a:pt x="25155" y="4435"/>
                  <a:pt x="25193" y="4463"/>
                  <a:pt x="25231" y="4492"/>
                </a:cubicBezTo>
                <a:cubicBezTo>
                  <a:pt x="25228" y="4495"/>
                  <a:pt x="25226" y="4497"/>
                  <a:pt x="25223" y="4501"/>
                </a:cubicBezTo>
                <a:cubicBezTo>
                  <a:pt x="25184" y="4552"/>
                  <a:pt x="25144" y="4602"/>
                  <a:pt x="25104" y="4654"/>
                </a:cubicBezTo>
                <a:cubicBezTo>
                  <a:pt x="25099" y="4660"/>
                  <a:pt x="25093" y="4667"/>
                  <a:pt x="25087" y="4674"/>
                </a:cubicBezTo>
                <a:cubicBezTo>
                  <a:pt x="25078" y="4683"/>
                  <a:pt x="25070" y="4694"/>
                  <a:pt x="25060" y="4704"/>
                </a:cubicBezTo>
                <a:cubicBezTo>
                  <a:pt x="25057" y="4704"/>
                  <a:pt x="25055" y="4704"/>
                  <a:pt x="25051" y="4705"/>
                </a:cubicBezTo>
                <a:cubicBezTo>
                  <a:pt x="24974" y="4714"/>
                  <a:pt x="24896" y="4727"/>
                  <a:pt x="24820" y="4742"/>
                </a:cubicBezTo>
                <a:cubicBezTo>
                  <a:pt x="24811" y="4743"/>
                  <a:pt x="24802" y="4746"/>
                  <a:pt x="24792" y="4748"/>
                </a:cubicBezTo>
                <a:cubicBezTo>
                  <a:pt x="24663" y="4718"/>
                  <a:pt x="24533" y="4690"/>
                  <a:pt x="24402" y="4665"/>
                </a:cubicBezTo>
                <a:cubicBezTo>
                  <a:pt x="24130" y="4612"/>
                  <a:pt x="23857" y="4557"/>
                  <a:pt x="23581" y="4523"/>
                </a:cubicBezTo>
                <a:cubicBezTo>
                  <a:pt x="23543" y="4519"/>
                  <a:pt x="23506" y="4515"/>
                  <a:pt x="23468" y="4510"/>
                </a:cubicBezTo>
                <a:cubicBezTo>
                  <a:pt x="23609" y="4346"/>
                  <a:pt x="23751" y="4183"/>
                  <a:pt x="23902" y="4028"/>
                </a:cubicBezTo>
                <a:lnTo>
                  <a:pt x="23902" y="4027"/>
                </a:lnTo>
                <a:cubicBezTo>
                  <a:pt x="23967" y="3960"/>
                  <a:pt x="24034" y="3893"/>
                  <a:pt x="24100" y="3828"/>
                </a:cubicBezTo>
                <a:close/>
                <a:moveTo>
                  <a:pt x="25766" y="4205"/>
                </a:moveTo>
                <a:cubicBezTo>
                  <a:pt x="25895" y="4301"/>
                  <a:pt x="26025" y="4398"/>
                  <a:pt x="26147" y="4502"/>
                </a:cubicBezTo>
                <a:cubicBezTo>
                  <a:pt x="26245" y="4583"/>
                  <a:pt x="26341" y="4667"/>
                  <a:pt x="26436" y="4751"/>
                </a:cubicBezTo>
                <a:cubicBezTo>
                  <a:pt x="26312" y="4726"/>
                  <a:pt x="26187" y="4705"/>
                  <a:pt x="26063" y="4694"/>
                </a:cubicBezTo>
                <a:cubicBezTo>
                  <a:pt x="25970" y="4686"/>
                  <a:pt x="25880" y="4676"/>
                  <a:pt x="25788" y="4673"/>
                </a:cubicBezTo>
                <a:cubicBezTo>
                  <a:pt x="25758" y="4673"/>
                  <a:pt x="25727" y="4672"/>
                  <a:pt x="25697" y="4671"/>
                </a:cubicBezTo>
                <a:cubicBezTo>
                  <a:pt x="25694" y="4669"/>
                  <a:pt x="25693" y="4668"/>
                  <a:pt x="25692" y="4667"/>
                </a:cubicBezTo>
                <a:cubicBezTo>
                  <a:pt x="25625" y="4602"/>
                  <a:pt x="25557" y="4539"/>
                  <a:pt x="25487" y="4476"/>
                </a:cubicBezTo>
                <a:cubicBezTo>
                  <a:pt x="25579" y="4385"/>
                  <a:pt x="25671" y="4295"/>
                  <a:pt x="25766" y="4205"/>
                </a:cubicBezTo>
                <a:close/>
                <a:moveTo>
                  <a:pt x="22933" y="4642"/>
                </a:moveTo>
                <a:cubicBezTo>
                  <a:pt x="23001" y="4644"/>
                  <a:pt x="23070" y="4646"/>
                  <a:pt x="23138" y="4650"/>
                </a:cubicBezTo>
                <a:cubicBezTo>
                  <a:pt x="23105" y="4691"/>
                  <a:pt x="23072" y="4733"/>
                  <a:pt x="23040" y="4774"/>
                </a:cubicBezTo>
                <a:cubicBezTo>
                  <a:pt x="23037" y="4772"/>
                  <a:pt x="23035" y="4769"/>
                  <a:pt x="23033" y="4766"/>
                </a:cubicBezTo>
                <a:cubicBezTo>
                  <a:pt x="22999" y="4724"/>
                  <a:pt x="22967" y="4683"/>
                  <a:pt x="22933" y="4642"/>
                </a:cubicBezTo>
                <a:close/>
                <a:moveTo>
                  <a:pt x="22037" y="3943"/>
                </a:moveTo>
                <a:cubicBezTo>
                  <a:pt x="22044" y="3950"/>
                  <a:pt x="22052" y="3958"/>
                  <a:pt x="22060" y="3965"/>
                </a:cubicBezTo>
                <a:cubicBezTo>
                  <a:pt x="22049" y="3982"/>
                  <a:pt x="22037" y="4000"/>
                  <a:pt x="22024" y="4018"/>
                </a:cubicBezTo>
                <a:cubicBezTo>
                  <a:pt x="21909" y="4190"/>
                  <a:pt x="21796" y="4364"/>
                  <a:pt x="21692" y="4545"/>
                </a:cubicBezTo>
                <a:cubicBezTo>
                  <a:pt x="21673" y="4577"/>
                  <a:pt x="21655" y="4610"/>
                  <a:pt x="21636" y="4643"/>
                </a:cubicBezTo>
                <a:cubicBezTo>
                  <a:pt x="21631" y="4645"/>
                  <a:pt x="21625" y="4647"/>
                  <a:pt x="21618" y="4650"/>
                </a:cubicBezTo>
                <a:cubicBezTo>
                  <a:pt x="21499" y="4694"/>
                  <a:pt x="21380" y="4739"/>
                  <a:pt x="21265" y="4792"/>
                </a:cubicBezTo>
                <a:cubicBezTo>
                  <a:pt x="21227" y="4809"/>
                  <a:pt x="21190" y="4826"/>
                  <a:pt x="21153" y="4844"/>
                </a:cubicBezTo>
                <a:cubicBezTo>
                  <a:pt x="21190" y="4786"/>
                  <a:pt x="21228" y="4729"/>
                  <a:pt x="21269" y="4674"/>
                </a:cubicBezTo>
                <a:cubicBezTo>
                  <a:pt x="21293" y="4643"/>
                  <a:pt x="21317" y="4613"/>
                  <a:pt x="21341" y="4582"/>
                </a:cubicBezTo>
                <a:cubicBezTo>
                  <a:pt x="21388" y="4524"/>
                  <a:pt x="21439" y="4466"/>
                  <a:pt x="21492" y="4411"/>
                </a:cubicBezTo>
                <a:cubicBezTo>
                  <a:pt x="21548" y="4352"/>
                  <a:pt x="21605" y="4294"/>
                  <a:pt x="21665" y="4240"/>
                </a:cubicBezTo>
                <a:cubicBezTo>
                  <a:pt x="21718" y="4191"/>
                  <a:pt x="21781" y="4138"/>
                  <a:pt x="21845" y="4087"/>
                </a:cubicBezTo>
                <a:cubicBezTo>
                  <a:pt x="21908" y="4037"/>
                  <a:pt x="21971" y="3989"/>
                  <a:pt x="22037" y="3943"/>
                </a:cubicBezTo>
                <a:close/>
                <a:moveTo>
                  <a:pt x="22694" y="4637"/>
                </a:moveTo>
                <a:cubicBezTo>
                  <a:pt x="22707" y="4653"/>
                  <a:pt x="22721" y="4668"/>
                  <a:pt x="22734" y="4684"/>
                </a:cubicBezTo>
                <a:cubicBezTo>
                  <a:pt x="22794" y="4758"/>
                  <a:pt x="22861" y="4841"/>
                  <a:pt x="22925" y="4926"/>
                </a:cubicBezTo>
                <a:cubicBezTo>
                  <a:pt x="22915" y="4941"/>
                  <a:pt x="22904" y="4956"/>
                  <a:pt x="22893" y="4971"/>
                </a:cubicBezTo>
                <a:cubicBezTo>
                  <a:pt x="22760" y="4962"/>
                  <a:pt x="22626" y="4956"/>
                  <a:pt x="22492" y="4956"/>
                </a:cubicBezTo>
                <a:cubicBezTo>
                  <a:pt x="22469" y="4956"/>
                  <a:pt x="22446" y="4957"/>
                  <a:pt x="22423" y="4957"/>
                </a:cubicBezTo>
                <a:cubicBezTo>
                  <a:pt x="22337" y="4958"/>
                  <a:pt x="22251" y="4960"/>
                  <a:pt x="22165" y="4965"/>
                </a:cubicBezTo>
                <a:cubicBezTo>
                  <a:pt x="22132" y="4967"/>
                  <a:pt x="22097" y="4970"/>
                  <a:pt x="22064" y="4972"/>
                </a:cubicBezTo>
                <a:cubicBezTo>
                  <a:pt x="22076" y="4951"/>
                  <a:pt x="22089" y="4931"/>
                  <a:pt x="22102" y="4911"/>
                </a:cubicBezTo>
                <a:cubicBezTo>
                  <a:pt x="22151" y="4834"/>
                  <a:pt x="22208" y="4749"/>
                  <a:pt x="22266" y="4664"/>
                </a:cubicBezTo>
                <a:cubicBezTo>
                  <a:pt x="22267" y="4664"/>
                  <a:pt x="22269" y="4664"/>
                  <a:pt x="22272" y="4662"/>
                </a:cubicBezTo>
                <a:cubicBezTo>
                  <a:pt x="22312" y="4659"/>
                  <a:pt x="22354" y="4654"/>
                  <a:pt x="22394" y="4650"/>
                </a:cubicBezTo>
                <a:cubicBezTo>
                  <a:pt x="22494" y="4643"/>
                  <a:pt x="22594" y="4637"/>
                  <a:pt x="22694" y="4637"/>
                </a:cubicBezTo>
                <a:close/>
                <a:moveTo>
                  <a:pt x="23340" y="4666"/>
                </a:moveTo>
                <a:cubicBezTo>
                  <a:pt x="23413" y="4673"/>
                  <a:pt x="23486" y="4681"/>
                  <a:pt x="23559" y="4691"/>
                </a:cubicBezTo>
                <a:cubicBezTo>
                  <a:pt x="23699" y="4710"/>
                  <a:pt x="23837" y="4729"/>
                  <a:pt x="23975" y="4754"/>
                </a:cubicBezTo>
                <a:cubicBezTo>
                  <a:pt x="24122" y="4780"/>
                  <a:pt x="24267" y="4808"/>
                  <a:pt x="24413" y="4837"/>
                </a:cubicBezTo>
                <a:cubicBezTo>
                  <a:pt x="24402" y="4838"/>
                  <a:pt x="24392" y="4839"/>
                  <a:pt x="24380" y="4840"/>
                </a:cubicBezTo>
                <a:cubicBezTo>
                  <a:pt x="24240" y="4856"/>
                  <a:pt x="24101" y="4871"/>
                  <a:pt x="23962" y="4896"/>
                </a:cubicBezTo>
                <a:cubicBezTo>
                  <a:pt x="23766" y="4929"/>
                  <a:pt x="23571" y="4967"/>
                  <a:pt x="23377" y="5013"/>
                </a:cubicBezTo>
                <a:cubicBezTo>
                  <a:pt x="23319" y="5007"/>
                  <a:pt x="23261" y="5000"/>
                  <a:pt x="23204" y="4995"/>
                </a:cubicBezTo>
                <a:cubicBezTo>
                  <a:pt x="23185" y="4967"/>
                  <a:pt x="23165" y="4941"/>
                  <a:pt x="23146" y="4914"/>
                </a:cubicBezTo>
                <a:cubicBezTo>
                  <a:pt x="23184" y="4862"/>
                  <a:pt x="23224" y="4811"/>
                  <a:pt x="23264" y="4761"/>
                </a:cubicBezTo>
                <a:cubicBezTo>
                  <a:pt x="23289" y="4728"/>
                  <a:pt x="23314" y="4697"/>
                  <a:pt x="23340" y="4666"/>
                </a:cubicBezTo>
                <a:close/>
                <a:moveTo>
                  <a:pt x="22034" y="4706"/>
                </a:moveTo>
                <a:lnTo>
                  <a:pt x="22034" y="4706"/>
                </a:lnTo>
                <a:cubicBezTo>
                  <a:pt x="21988" y="4777"/>
                  <a:pt x="21941" y="4847"/>
                  <a:pt x="21896" y="4918"/>
                </a:cubicBezTo>
                <a:cubicBezTo>
                  <a:pt x="21880" y="4942"/>
                  <a:pt x="21865" y="4966"/>
                  <a:pt x="21850" y="4990"/>
                </a:cubicBezTo>
                <a:cubicBezTo>
                  <a:pt x="21824" y="4994"/>
                  <a:pt x="21798" y="4997"/>
                  <a:pt x="21773" y="5001"/>
                </a:cubicBezTo>
                <a:cubicBezTo>
                  <a:pt x="21722" y="5008"/>
                  <a:pt x="21670" y="5016"/>
                  <a:pt x="21619" y="5024"/>
                </a:cubicBezTo>
                <a:cubicBezTo>
                  <a:pt x="21650" y="4966"/>
                  <a:pt x="21684" y="4907"/>
                  <a:pt x="21717" y="4849"/>
                </a:cubicBezTo>
                <a:cubicBezTo>
                  <a:pt x="21730" y="4828"/>
                  <a:pt x="21743" y="4806"/>
                  <a:pt x="21755" y="4784"/>
                </a:cubicBezTo>
                <a:cubicBezTo>
                  <a:pt x="21768" y="4779"/>
                  <a:pt x="21780" y="4776"/>
                  <a:pt x="21792" y="4772"/>
                </a:cubicBezTo>
                <a:cubicBezTo>
                  <a:pt x="21872" y="4747"/>
                  <a:pt x="21953" y="4726"/>
                  <a:pt x="22034" y="4706"/>
                </a:cubicBezTo>
                <a:close/>
                <a:moveTo>
                  <a:pt x="25566" y="4953"/>
                </a:moveTo>
                <a:cubicBezTo>
                  <a:pt x="25630" y="4953"/>
                  <a:pt x="25692" y="4955"/>
                  <a:pt x="25756" y="4957"/>
                </a:cubicBezTo>
                <a:cubicBezTo>
                  <a:pt x="25783" y="4985"/>
                  <a:pt x="25810" y="5012"/>
                  <a:pt x="25836" y="5041"/>
                </a:cubicBezTo>
                <a:cubicBezTo>
                  <a:pt x="25746" y="5011"/>
                  <a:pt x="25656" y="4981"/>
                  <a:pt x="25566" y="4953"/>
                </a:cubicBezTo>
                <a:close/>
                <a:moveTo>
                  <a:pt x="20655" y="3065"/>
                </a:moveTo>
                <a:cubicBezTo>
                  <a:pt x="20680" y="3065"/>
                  <a:pt x="20707" y="3065"/>
                  <a:pt x="20733" y="3067"/>
                </a:cubicBezTo>
                <a:cubicBezTo>
                  <a:pt x="20789" y="3067"/>
                  <a:pt x="20843" y="3068"/>
                  <a:pt x="20899" y="3070"/>
                </a:cubicBezTo>
                <a:cubicBezTo>
                  <a:pt x="20932" y="3091"/>
                  <a:pt x="20964" y="3110"/>
                  <a:pt x="20998" y="3132"/>
                </a:cubicBezTo>
                <a:cubicBezTo>
                  <a:pt x="21098" y="3197"/>
                  <a:pt x="21199" y="3264"/>
                  <a:pt x="21298" y="3333"/>
                </a:cubicBezTo>
                <a:cubicBezTo>
                  <a:pt x="21438" y="3435"/>
                  <a:pt x="21578" y="3539"/>
                  <a:pt x="21710" y="3652"/>
                </a:cubicBezTo>
                <a:cubicBezTo>
                  <a:pt x="21765" y="3698"/>
                  <a:pt x="21818" y="3746"/>
                  <a:pt x="21871" y="3792"/>
                </a:cubicBezTo>
                <a:cubicBezTo>
                  <a:pt x="21721" y="3896"/>
                  <a:pt x="21573" y="4003"/>
                  <a:pt x="21430" y="4115"/>
                </a:cubicBezTo>
                <a:cubicBezTo>
                  <a:pt x="21291" y="4225"/>
                  <a:pt x="21154" y="4334"/>
                  <a:pt x="21022" y="4451"/>
                </a:cubicBezTo>
                <a:cubicBezTo>
                  <a:pt x="20920" y="4540"/>
                  <a:pt x="20820" y="4631"/>
                  <a:pt x="20721" y="4722"/>
                </a:cubicBezTo>
                <a:cubicBezTo>
                  <a:pt x="20653" y="4786"/>
                  <a:pt x="20584" y="4852"/>
                  <a:pt x="20517" y="4918"/>
                </a:cubicBezTo>
                <a:cubicBezTo>
                  <a:pt x="20470" y="4965"/>
                  <a:pt x="20422" y="5012"/>
                  <a:pt x="20374" y="5061"/>
                </a:cubicBezTo>
                <a:cubicBezTo>
                  <a:pt x="20345" y="4994"/>
                  <a:pt x="20317" y="4927"/>
                  <a:pt x="20285" y="4861"/>
                </a:cubicBezTo>
                <a:cubicBezTo>
                  <a:pt x="20231" y="4746"/>
                  <a:pt x="20178" y="4630"/>
                  <a:pt x="20116" y="4519"/>
                </a:cubicBezTo>
                <a:cubicBezTo>
                  <a:pt x="20072" y="4443"/>
                  <a:pt x="20030" y="4364"/>
                  <a:pt x="19982" y="4291"/>
                </a:cubicBezTo>
                <a:cubicBezTo>
                  <a:pt x="19938" y="4221"/>
                  <a:pt x="19893" y="4153"/>
                  <a:pt x="19843" y="4087"/>
                </a:cubicBezTo>
                <a:cubicBezTo>
                  <a:pt x="19819" y="4055"/>
                  <a:pt x="19795" y="4022"/>
                  <a:pt x="19771" y="3989"/>
                </a:cubicBezTo>
                <a:cubicBezTo>
                  <a:pt x="19644" y="3824"/>
                  <a:pt x="19514" y="3659"/>
                  <a:pt x="19367" y="3511"/>
                </a:cubicBezTo>
                <a:cubicBezTo>
                  <a:pt x="19286" y="3430"/>
                  <a:pt x="19207" y="3349"/>
                  <a:pt x="19120" y="3274"/>
                </a:cubicBezTo>
                <a:cubicBezTo>
                  <a:pt x="19169" y="3262"/>
                  <a:pt x="19216" y="3249"/>
                  <a:pt x="19265" y="3237"/>
                </a:cubicBezTo>
                <a:cubicBezTo>
                  <a:pt x="19342" y="3218"/>
                  <a:pt x="19420" y="3200"/>
                  <a:pt x="19499" y="3183"/>
                </a:cubicBezTo>
                <a:cubicBezTo>
                  <a:pt x="19610" y="3161"/>
                  <a:pt x="19729" y="3136"/>
                  <a:pt x="19849" y="3121"/>
                </a:cubicBezTo>
                <a:cubicBezTo>
                  <a:pt x="19933" y="3109"/>
                  <a:pt x="20017" y="3099"/>
                  <a:pt x="20102" y="3091"/>
                </a:cubicBezTo>
                <a:cubicBezTo>
                  <a:pt x="20142" y="3088"/>
                  <a:pt x="20183" y="3085"/>
                  <a:pt x="20222" y="3082"/>
                </a:cubicBezTo>
                <a:cubicBezTo>
                  <a:pt x="20366" y="3072"/>
                  <a:pt x="20511" y="3065"/>
                  <a:pt x="20655" y="3065"/>
                </a:cubicBezTo>
                <a:close/>
                <a:moveTo>
                  <a:pt x="26504" y="3557"/>
                </a:moveTo>
                <a:cubicBezTo>
                  <a:pt x="26592" y="3579"/>
                  <a:pt x="26679" y="3603"/>
                  <a:pt x="26766" y="3629"/>
                </a:cubicBezTo>
                <a:cubicBezTo>
                  <a:pt x="26892" y="3667"/>
                  <a:pt x="27017" y="3705"/>
                  <a:pt x="27141" y="3748"/>
                </a:cubicBezTo>
                <a:cubicBezTo>
                  <a:pt x="27224" y="3776"/>
                  <a:pt x="27306" y="3806"/>
                  <a:pt x="27388" y="3836"/>
                </a:cubicBezTo>
                <a:cubicBezTo>
                  <a:pt x="27631" y="3928"/>
                  <a:pt x="27873" y="4023"/>
                  <a:pt x="28109" y="4131"/>
                </a:cubicBezTo>
                <a:cubicBezTo>
                  <a:pt x="28293" y="4216"/>
                  <a:pt x="28474" y="4303"/>
                  <a:pt x="28653" y="4396"/>
                </a:cubicBezTo>
                <a:cubicBezTo>
                  <a:pt x="28597" y="4427"/>
                  <a:pt x="28541" y="4458"/>
                  <a:pt x="28487" y="4492"/>
                </a:cubicBezTo>
                <a:cubicBezTo>
                  <a:pt x="28375" y="4558"/>
                  <a:pt x="28263" y="4625"/>
                  <a:pt x="28155" y="4698"/>
                </a:cubicBezTo>
                <a:cubicBezTo>
                  <a:pt x="28080" y="4749"/>
                  <a:pt x="28004" y="4799"/>
                  <a:pt x="27931" y="4853"/>
                </a:cubicBezTo>
                <a:cubicBezTo>
                  <a:pt x="27828" y="4929"/>
                  <a:pt x="27726" y="5008"/>
                  <a:pt x="27625" y="5089"/>
                </a:cubicBezTo>
                <a:cubicBezTo>
                  <a:pt x="27580" y="5074"/>
                  <a:pt x="27534" y="5061"/>
                  <a:pt x="27488" y="5047"/>
                </a:cubicBezTo>
                <a:cubicBezTo>
                  <a:pt x="27393" y="5022"/>
                  <a:pt x="27300" y="4996"/>
                  <a:pt x="27205" y="4973"/>
                </a:cubicBezTo>
                <a:cubicBezTo>
                  <a:pt x="27060" y="4920"/>
                  <a:pt x="26915" y="4870"/>
                  <a:pt x="26766" y="4831"/>
                </a:cubicBezTo>
                <a:cubicBezTo>
                  <a:pt x="26758" y="4823"/>
                  <a:pt x="26751" y="4816"/>
                  <a:pt x="26743" y="4808"/>
                </a:cubicBezTo>
                <a:cubicBezTo>
                  <a:pt x="26582" y="4654"/>
                  <a:pt x="26421" y="4502"/>
                  <a:pt x="26249" y="4361"/>
                </a:cubicBezTo>
                <a:cubicBezTo>
                  <a:pt x="26133" y="4266"/>
                  <a:pt x="26017" y="4173"/>
                  <a:pt x="25896" y="4083"/>
                </a:cubicBezTo>
                <a:cubicBezTo>
                  <a:pt x="26094" y="3901"/>
                  <a:pt x="26296" y="3726"/>
                  <a:pt x="26504" y="3557"/>
                </a:cubicBezTo>
                <a:close/>
                <a:moveTo>
                  <a:pt x="16285" y="2329"/>
                </a:moveTo>
                <a:cubicBezTo>
                  <a:pt x="16326" y="2329"/>
                  <a:pt x="16366" y="2330"/>
                  <a:pt x="16406" y="2331"/>
                </a:cubicBezTo>
                <a:cubicBezTo>
                  <a:pt x="16293" y="2364"/>
                  <a:pt x="16181" y="2401"/>
                  <a:pt x="16070" y="2439"/>
                </a:cubicBezTo>
                <a:cubicBezTo>
                  <a:pt x="15814" y="2528"/>
                  <a:pt x="15560" y="2620"/>
                  <a:pt x="15308" y="2720"/>
                </a:cubicBezTo>
                <a:cubicBezTo>
                  <a:pt x="15059" y="2821"/>
                  <a:pt x="14808" y="2923"/>
                  <a:pt x="14567" y="3042"/>
                </a:cubicBezTo>
                <a:cubicBezTo>
                  <a:pt x="14362" y="3142"/>
                  <a:pt x="14159" y="3243"/>
                  <a:pt x="13966" y="3361"/>
                </a:cubicBezTo>
                <a:cubicBezTo>
                  <a:pt x="13780" y="3474"/>
                  <a:pt x="13599" y="3593"/>
                  <a:pt x="13426" y="3722"/>
                </a:cubicBezTo>
                <a:cubicBezTo>
                  <a:pt x="13382" y="3735"/>
                  <a:pt x="13337" y="3749"/>
                  <a:pt x="13292" y="3763"/>
                </a:cubicBezTo>
                <a:cubicBezTo>
                  <a:pt x="13021" y="3848"/>
                  <a:pt x="12750" y="3941"/>
                  <a:pt x="12487" y="4049"/>
                </a:cubicBezTo>
                <a:cubicBezTo>
                  <a:pt x="12234" y="4153"/>
                  <a:pt x="11982" y="4261"/>
                  <a:pt x="11740" y="4385"/>
                </a:cubicBezTo>
                <a:cubicBezTo>
                  <a:pt x="11552" y="4482"/>
                  <a:pt x="11364" y="4582"/>
                  <a:pt x="11182" y="4691"/>
                </a:cubicBezTo>
                <a:cubicBezTo>
                  <a:pt x="11074" y="4757"/>
                  <a:pt x="10966" y="4823"/>
                  <a:pt x="10862" y="4892"/>
                </a:cubicBezTo>
                <a:cubicBezTo>
                  <a:pt x="10760" y="4962"/>
                  <a:pt x="10659" y="5032"/>
                  <a:pt x="10559" y="5102"/>
                </a:cubicBezTo>
                <a:cubicBezTo>
                  <a:pt x="10623" y="5039"/>
                  <a:pt x="10689" y="4975"/>
                  <a:pt x="10755" y="4913"/>
                </a:cubicBezTo>
                <a:cubicBezTo>
                  <a:pt x="10949" y="4734"/>
                  <a:pt x="11146" y="4557"/>
                  <a:pt x="11351" y="4389"/>
                </a:cubicBezTo>
                <a:cubicBezTo>
                  <a:pt x="11454" y="4303"/>
                  <a:pt x="11556" y="4219"/>
                  <a:pt x="11663" y="4138"/>
                </a:cubicBezTo>
                <a:cubicBezTo>
                  <a:pt x="11767" y="4058"/>
                  <a:pt x="11872" y="3980"/>
                  <a:pt x="11978" y="3904"/>
                </a:cubicBezTo>
                <a:cubicBezTo>
                  <a:pt x="12163" y="3774"/>
                  <a:pt x="12351" y="3649"/>
                  <a:pt x="12543" y="3531"/>
                </a:cubicBezTo>
                <a:cubicBezTo>
                  <a:pt x="12664" y="3456"/>
                  <a:pt x="12785" y="3381"/>
                  <a:pt x="12909" y="3311"/>
                </a:cubicBezTo>
                <a:cubicBezTo>
                  <a:pt x="12991" y="3264"/>
                  <a:pt x="13073" y="3219"/>
                  <a:pt x="13155" y="3174"/>
                </a:cubicBezTo>
                <a:cubicBezTo>
                  <a:pt x="13299" y="3099"/>
                  <a:pt x="13444" y="3023"/>
                  <a:pt x="13593" y="2956"/>
                </a:cubicBezTo>
                <a:cubicBezTo>
                  <a:pt x="13668" y="2922"/>
                  <a:pt x="13744" y="2889"/>
                  <a:pt x="13820" y="2856"/>
                </a:cubicBezTo>
                <a:cubicBezTo>
                  <a:pt x="13895" y="2825"/>
                  <a:pt x="13969" y="2795"/>
                  <a:pt x="14044" y="2767"/>
                </a:cubicBezTo>
                <a:cubicBezTo>
                  <a:pt x="14214" y="2707"/>
                  <a:pt x="14384" y="2647"/>
                  <a:pt x="14556" y="2597"/>
                </a:cubicBezTo>
                <a:cubicBezTo>
                  <a:pt x="14645" y="2570"/>
                  <a:pt x="14733" y="2546"/>
                  <a:pt x="14822" y="2523"/>
                </a:cubicBezTo>
                <a:cubicBezTo>
                  <a:pt x="14911" y="2500"/>
                  <a:pt x="15000" y="2478"/>
                  <a:pt x="15089" y="2458"/>
                </a:cubicBezTo>
                <a:cubicBezTo>
                  <a:pt x="15219" y="2430"/>
                  <a:pt x="15350" y="2403"/>
                  <a:pt x="15481" y="2385"/>
                </a:cubicBezTo>
                <a:cubicBezTo>
                  <a:pt x="15570" y="2371"/>
                  <a:pt x="15660" y="2361"/>
                  <a:pt x="15751" y="2353"/>
                </a:cubicBezTo>
                <a:lnTo>
                  <a:pt x="15884" y="2344"/>
                </a:lnTo>
                <a:lnTo>
                  <a:pt x="15884" y="2342"/>
                </a:lnTo>
                <a:cubicBezTo>
                  <a:pt x="15995" y="2336"/>
                  <a:pt x="16117" y="2329"/>
                  <a:pt x="16239" y="2329"/>
                </a:cubicBezTo>
                <a:close/>
                <a:moveTo>
                  <a:pt x="18919" y="3331"/>
                </a:moveTo>
                <a:cubicBezTo>
                  <a:pt x="18941" y="3351"/>
                  <a:pt x="18963" y="3370"/>
                  <a:pt x="18985" y="3390"/>
                </a:cubicBezTo>
                <a:cubicBezTo>
                  <a:pt x="19073" y="3473"/>
                  <a:pt x="19159" y="3556"/>
                  <a:pt x="19240" y="3646"/>
                </a:cubicBezTo>
                <a:cubicBezTo>
                  <a:pt x="19320" y="3736"/>
                  <a:pt x="19400" y="3826"/>
                  <a:pt x="19476" y="3919"/>
                </a:cubicBezTo>
                <a:cubicBezTo>
                  <a:pt x="19552" y="4013"/>
                  <a:pt x="19627" y="4108"/>
                  <a:pt x="19698" y="4207"/>
                </a:cubicBezTo>
                <a:cubicBezTo>
                  <a:pt x="19745" y="4273"/>
                  <a:pt x="19792" y="4341"/>
                  <a:pt x="19837" y="4410"/>
                </a:cubicBezTo>
                <a:cubicBezTo>
                  <a:pt x="19858" y="4442"/>
                  <a:pt x="19879" y="4474"/>
                  <a:pt x="19900" y="4505"/>
                </a:cubicBezTo>
                <a:cubicBezTo>
                  <a:pt x="19964" y="4614"/>
                  <a:pt x="20029" y="4724"/>
                  <a:pt x="20086" y="4836"/>
                </a:cubicBezTo>
                <a:cubicBezTo>
                  <a:pt x="20124" y="4911"/>
                  <a:pt x="20159" y="4986"/>
                  <a:pt x="20195" y="5061"/>
                </a:cubicBezTo>
                <a:cubicBezTo>
                  <a:pt x="20203" y="5079"/>
                  <a:pt x="20215" y="5105"/>
                  <a:pt x="20226" y="5129"/>
                </a:cubicBezTo>
                <a:cubicBezTo>
                  <a:pt x="20184" y="5076"/>
                  <a:pt x="20140" y="5023"/>
                  <a:pt x="20094" y="4972"/>
                </a:cubicBezTo>
                <a:cubicBezTo>
                  <a:pt x="19961" y="4825"/>
                  <a:pt x="19823" y="4679"/>
                  <a:pt x="19666" y="4557"/>
                </a:cubicBezTo>
                <a:cubicBezTo>
                  <a:pt x="19504" y="4431"/>
                  <a:pt x="19336" y="4313"/>
                  <a:pt x="19156" y="4211"/>
                </a:cubicBezTo>
                <a:cubicBezTo>
                  <a:pt x="19045" y="4149"/>
                  <a:pt x="18933" y="4086"/>
                  <a:pt x="18818" y="4032"/>
                </a:cubicBezTo>
                <a:cubicBezTo>
                  <a:pt x="18696" y="3975"/>
                  <a:pt x="18575" y="3916"/>
                  <a:pt x="18450" y="3866"/>
                </a:cubicBezTo>
                <a:cubicBezTo>
                  <a:pt x="18281" y="3797"/>
                  <a:pt x="18110" y="3733"/>
                  <a:pt x="17934" y="3676"/>
                </a:cubicBezTo>
                <a:cubicBezTo>
                  <a:pt x="18030" y="3638"/>
                  <a:pt x="18127" y="3602"/>
                  <a:pt x="18223" y="3565"/>
                </a:cubicBezTo>
                <a:cubicBezTo>
                  <a:pt x="18443" y="3486"/>
                  <a:pt x="18674" y="3403"/>
                  <a:pt x="18910" y="3334"/>
                </a:cubicBezTo>
                <a:lnTo>
                  <a:pt x="18910" y="3333"/>
                </a:lnTo>
                <a:cubicBezTo>
                  <a:pt x="18913" y="3333"/>
                  <a:pt x="18917" y="3332"/>
                  <a:pt x="18919" y="3331"/>
                </a:cubicBezTo>
                <a:close/>
                <a:moveTo>
                  <a:pt x="21514" y="4869"/>
                </a:moveTo>
                <a:cubicBezTo>
                  <a:pt x="21479" y="4935"/>
                  <a:pt x="21446" y="5000"/>
                  <a:pt x="21412" y="5065"/>
                </a:cubicBezTo>
                <a:cubicBezTo>
                  <a:pt x="21409" y="5067"/>
                  <a:pt x="21406" y="5067"/>
                  <a:pt x="21402" y="5068"/>
                </a:cubicBezTo>
                <a:cubicBezTo>
                  <a:pt x="21320" y="5085"/>
                  <a:pt x="21231" y="5109"/>
                  <a:pt x="21151" y="5136"/>
                </a:cubicBezTo>
                <a:cubicBezTo>
                  <a:pt x="21087" y="5157"/>
                  <a:pt x="21022" y="5177"/>
                  <a:pt x="20957" y="5201"/>
                </a:cubicBezTo>
                <a:lnTo>
                  <a:pt x="20975" y="5162"/>
                </a:lnTo>
                <a:cubicBezTo>
                  <a:pt x="20983" y="5147"/>
                  <a:pt x="20993" y="5125"/>
                  <a:pt x="21005" y="5104"/>
                </a:cubicBezTo>
                <a:cubicBezTo>
                  <a:pt x="21035" y="5087"/>
                  <a:pt x="21065" y="5071"/>
                  <a:pt x="21095" y="5056"/>
                </a:cubicBezTo>
                <a:cubicBezTo>
                  <a:pt x="21171" y="5017"/>
                  <a:pt x="21247" y="4980"/>
                  <a:pt x="21326" y="4946"/>
                </a:cubicBezTo>
                <a:cubicBezTo>
                  <a:pt x="21388" y="4920"/>
                  <a:pt x="21451" y="4895"/>
                  <a:pt x="21514" y="4869"/>
                </a:cubicBezTo>
                <a:close/>
                <a:moveTo>
                  <a:pt x="21119" y="4593"/>
                </a:moveTo>
                <a:lnTo>
                  <a:pt x="21119" y="4593"/>
                </a:lnTo>
                <a:cubicBezTo>
                  <a:pt x="21103" y="4616"/>
                  <a:pt x="21087" y="4639"/>
                  <a:pt x="21072" y="4661"/>
                </a:cubicBezTo>
                <a:cubicBezTo>
                  <a:pt x="21028" y="4731"/>
                  <a:pt x="20981" y="4801"/>
                  <a:pt x="20942" y="4873"/>
                </a:cubicBezTo>
                <a:cubicBezTo>
                  <a:pt x="20922" y="4908"/>
                  <a:pt x="20902" y="4945"/>
                  <a:pt x="20882" y="4982"/>
                </a:cubicBezTo>
                <a:cubicBezTo>
                  <a:pt x="20814" y="5020"/>
                  <a:pt x="20745" y="5061"/>
                  <a:pt x="20679" y="5102"/>
                </a:cubicBezTo>
                <a:cubicBezTo>
                  <a:pt x="20604" y="5151"/>
                  <a:pt x="20528" y="5199"/>
                  <a:pt x="20454" y="5250"/>
                </a:cubicBezTo>
                <a:cubicBezTo>
                  <a:pt x="20451" y="5243"/>
                  <a:pt x="20448" y="5238"/>
                  <a:pt x="20446" y="5231"/>
                </a:cubicBezTo>
                <a:cubicBezTo>
                  <a:pt x="20507" y="5166"/>
                  <a:pt x="20569" y="5102"/>
                  <a:pt x="20633" y="5040"/>
                </a:cubicBezTo>
                <a:cubicBezTo>
                  <a:pt x="20695" y="4979"/>
                  <a:pt x="20759" y="4919"/>
                  <a:pt x="20822" y="4859"/>
                </a:cubicBezTo>
                <a:lnTo>
                  <a:pt x="20823" y="4859"/>
                </a:lnTo>
                <a:cubicBezTo>
                  <a:pt x="20826" y="4856"/>
                  <a:pt x="20827" y="4854"/>
                  <a:pt x="20829" y="4853"/>
                </a:cubicBezTo>
                <a:cubicBezTo>
                  <a:pt x="20923" y="4768"/>
                  <a:pt x="21020" y="4680"/>
                  <a:pt x="21119" y="4593"/>
                </a:cubicBezTo>
                <a:close/>
                <a:moveTo>
                  <a:pt x="23378" y="5194"/>
                </a:moveTo>
                <a:cubicBezTo>
                  <a:pt x="23395" y="5196"/>
                  <a:pt x="23411" y="5198"/>
                  <a:pt x="23428" y="5201"/>
                </a:cubicBezTo>
                <a:cubicBezTo>
                  <a:pt x="23454" y="5204"/>
                  <a:pt x="23479" y="5207"/>
                  <a:pt x="23505" y="5212"/>
                </a:cubicBezTo>
                <a:cubicBezTo>
                  <a:pt x="23467" y="5232"/>
                  <a:pt x="23429" y="5253"/>
                  <a:pt x="23391" y="5273"/>
                </a:cubicBezTo>
                <a:cubicBezTo>
                  <a:pt x="23376" y="5249"/>
                  <a:pt x="23361" y="5226"/>
                  <a:pt x="23344" y="5203"/>
                </a:cubicBezTo>
                <a:cubicBezTo>
                  <a:pt x="23356" y="5199"/>
                  <a:pt x="23367" y="5197"/>
                  <a:pt x="23378" y="5194"/>
                </a:cubicBezTo>
                <a:close/>
                <a:moveTo>
                  <a:pt x="24820" y="4977"/>
                </a:moveTo>
                <a:cubicBezTo>
                  <a:pt x="24744" y="5064"/>
                  <a:pt x="24669" y="5152"/>
                  <a:pt x="24594" y="5242"/>
                </a:cubicBezTo>
                <a:cubicBezTo>
                  <a:pt x="24583" y="5254"/>
                  <a:pt x="24574" y="5266"/>
                  <a:pt x="24564" y="5278"/>
                </a:cubicBezTo>
                <a:cubicBezTo>
                  <a:pt x="24404" y="5229"/>
                  <a:pt x="24243" y="5183"/>
                  <a:pt x="24081" y="5144"/>
                </a:cubicBezTo>
                <a:cubicBezTo>
                  <a:pt x="24111" y="5131"/>
                  <a:pt x="24141" y="5120"/>
                  <a:pt x="24171" y="5108"/>
                </a:cubicBezTo>
                <a:cubicBezTo>
                  <a:pt x="24273" y="5071"/>
                  <a:pt x="24374" y="5035"/>
                  <a:pt x="24477" y="5005"/>
                </a:cubicBezTo>
                <a:cubicBezTo>
                  <a:pt x="24592" y="4995"/>
                  <a:pt x="24706" y="4985"/>
                  <a:pt x="24820" y="4977"/>
                </a:cubicBezTo>
                <a:close/>
                <a:moveTo>
                  <a:pt x="20759" y="5249"/>
                </a:moveTo>
                <a:lnTo>
                  <a:pt x="20759" y="5249"/>
                </a:lnTo>
                <a:cubicBezTo>
                  <a:pt x="20754" y="5259"/>
                  <a:pt x="20748" y="5270"/>
                  <a:pt x="20745" y="5281"/>
                </a:cubicBezTo>
                <a:cubicBezTo>
                  <a:pt x="20707" y="5296"/>
                  <a:pt x="20669" y="5313"/>
                  <a:pt x="20631" y="5330"/>
                </a:cubicBezTo>
                <a:cubicBezTo>
                  <a:pt x="20673" y="5302"/>
                  <a:pt x="20715" y="5274"/>
                  <a:pt x="20759" y="5249"/>
                </a:cubicBezTo>
                <a:close/>
                <a:moveTo>
                  <a:pt x="27042" y="5113"/>
                </a:moveTo>
                <a:lnTo>
                  <a:pt x="27042" y="5113"/>
                </a:lnTo>
                <a:cubicBezTo>
                  <a:pt x="27100" y="5127"/>
                  <a:pt x="27159" y="5141"/>
                  <a:pt x="27216" y="5154"/>
                </a:cubicBezTo>
                <a:cubicBezTo>
                  <a:pt x="27290" y="5184"/>
                  <a:pt x="27365" y="5213"/>
                  <a:pt x="27439" y="5244"/>
                </a:cubicBezTo>
                <a:cubicBezTo>
                  <a:pt x="27403" y="5276"/>
                  <a:pt x="27368" y="5307"/>
                  <a:pt x="27333" y="5339"/>
                </a:cubicBezTo>
                <a:cubicBezTo>
                  <a:pt x="27317" y="5354"/>
                  <a:pt x="27300" y="5369"/>
                  <a:pt x="27283" y="5384"/>
                </a:cubicBezTo>
                <a:cubicBezTo>
                  <a:pt x="27205" y="5292"/>
                  <a:pt x="27124" y="5202"/>
                  <a:pt x="27042" y="5113"/>
                </a:cubicBezTo>
                <a:close/>
                <a:moveTo>
                  <a:pt x="21425" y="5401"/>
                </a:moveTo>
                <a:cubicBezTo>
                  <a:pt x="21424" y="5404"/>
                  <a:pt x="21423" y="5406"/>
                  <a:pt x="21422" y="5408"/>
                </a:cubicBezTo>
                <a:lnTo>
                  <a:pt x="21422" y="5408"/>
                </a:lnTo>
                <a:cubicBezTo>
                  <a:pt x="21423" y="5406"/>
                  <a:pt x="21424" y="5404"/>
                  <a:pt x="21425" y="5401"/>
                </a:cubicBezTo>
                <a:close/>
                <a:moveTo>
                  <a:pt x="31130" y="1051"/>
                </a:moveTo>
                <a:cubicBezTo>
                  <a:pt x="31242" y="1080"/>
                  <a:pt x="31354" y="1109"/>
                  <a:pt x="31465" y="1141"/>
                </a:cubicBezTo>
                <a:cubicBezTo>
                  <a:pt x="31643" y="1192"/>
                  <a:pt x="31820" y="1245"/>
                  <a:pt x="31995" y="1304"/>
                </a:cubicBezTo>
                <a:cubicBezTo>
                  <a:pt x="32111" y="1344"/>
                  <a:pt x="32228" y="1385"/>
                  <a:pt x="32342" y="1427"/>
                </a:cubicBezTo>
                <a:cubicBezTo>
                  <a:pt x="32500" y="1487"/>
                  <a:pt x="32655" y="1548"/>
                  <a:pt x="32808" y="1618"/>
                </a:cubicBezTo>
                <a:cubicBezTo>
                  <a:pt x="32968" y="1691"/>
                  <a:pt x="33127" y="1770"/>
                  <a:pt x="33284" y="1852"/>
                </a:cubicBezTo>
                <a:cubicBezTo>
                  <a:pt x="33443" y="1937"/>
                  <a:pt x="33601" y="2025"/>
                  <a:pt x="33756" y="2121"/>
                </a:cubicBezTo>
                <a:cubicBezTo>
                  <a:pt x="33834" y="2168"/>
                  <a:pt x="33912" y="2218"/>
                  <a:pt x="33987" y="2269"/>
                </a:cubicBezTo>
                <a:cubicBezTo>
                  <a:pt x="34024" y="2294"/>
                  <a:pt x="34060" y="2319"/>
                  <a:pt x="34095" y="2344"/>
                </a:cubicBezTo>
                <a:cubicBezTo>
                  <a:pt x="34243" y="2450"/>
                  <a:pt x="34389" y="2556"/>
                  <a:pt x="34527" y="2674"/>
                </a:cubicBezTo>
                <a:cubicBezTo>
                  <a:pt x="34597" y="2732"/>
                  <a:pt x="34665" y="2791"/>
                  <a:pt x="34732" y="2851"/>
                </a:cubicBezTo>
                <a:cubicBezTo>
                  <a:pt x="34763" y="2879"/>
                  <a:pt x="34794" y="2908"/>
                  <a:pt x="34824" y="2936"/>
                </a:cubicBezTo>
                <a:cubicBezTo>
                  <a:pt x="34955" y="3061"/>
                  <a:pt x="35084" y="3188"/>
                  <a:pt x="35205" y="3321"/>
                </a:cubicBezTo>
                <a:cubicBezTo>
                  <a:pt x="35298" y="3423"/>
                  <a:pt x="35388" y="3526"/>
                  <a:pt x="35475" y="3631"/>
                </a:cubicBezTo>
                <a:cubicBezTo>
                  <a:pt x="35560" y="3734"/>
                  <a:pt x="35645" y="3836"/>
                  <a:pt x="35722" y="3943"/>
                </a:cubicBezTo>
                <a:cubicBezTo>
                  <a:pt x="35777" y="4016"/>
                  <a:pt x="35830" y="4090"/>
                  <a:pt x="35881" y="4165"/>
                </a:cubicBezTo>
                <a:cubicBezTo>
                  <a:pt x="35905" y="4202"/>
                  <a:pt x="35929" y="4239"/>
                  <a:pt x="35953" y="4276"/>
                </a:cubicBezTo>
                <a:cubicBezTo>
                  <a:pt x="36020" y="4383"/>
                  <a:pt x="36086" y="4490"/>
                  <a:pt x="36146" y="4602"/>
                </a:cubicBezTo>
                <a:cubicBezTo>
                  <a:pt x="36203" y="4709"/>
                  <a:pt x="36257" y="4815"/>
                  <a:pt x="36309" y="4923"/>
                </a:cubicBezTo>
                <a:cubicBezTo>
                  <a:pt x="36360" y="5033"/>
                  <a:pt x="36411" y="5145"/>
                  <a:pt x="36456" y="5258"/>
                </a:cubicBezTo>
                <a:cubicBezTo>
                  <a:pt x="36480" y="5321"/>
                  <a:pt x="36504" y="5383"/>
                  <a:pt x="36527" y="5445"/>
                </a:cubicBezTo>
                <a:cubicBezTo>
                  <a:pt x="36355" y="5314"/>
                  <a:pt x="36181" y="5183"/>
                  <a:pt x="36000" y="5063"/>
                </a:cubicBezTo>
                <a:cubicBezTo>
                  <a:pt x="35599" y="4795"/>
                  <a:pt x="35182" y="4545"/>
                  <a:pt x="34743" y="4344"/>
                </a:cubicBezTo>
                <a:cubicBezTo>
                  <a:pt x="34509" y="4236"/>
                  <a:pt x="34272" y="4134"/>
                  <a:pt x="34030" y="4047"/>
                </a:cubicBezTo>
                <a:cubicBezTo>
                  <a:pt x="33815" y="3970"/>
                  <a:pt x="33598" y="3898"/>
                  <a:pt x="33377" y="3840"/>
                </a:cubicBezTo>
                <a:cubicBezTo>
                  <a:pt x="33332" y="3795"/>
                  <a:pt x="33287" y="3749"/>
                  <a:pt x="33240" y="3706"/>
                </a:cubicBezTo>
                <a:cubicBezTo>
                  <a:pt x="33142" y="3616"/>
                  <a:pt x="33043" y="3526"/>
                  <a:pt x="32939" y="3443"/>
                </a:cubicBezTo>
                <a:cubicBezTo>
                  <a:pt x="32833" y="3360"/>
                  <a:pt x="32726" y="3278"/>
                  <a:pt x="32616" y="3198"/>
                </a:cubicBezTo>
                <a:cubicBezTo>
                  <a:pt x="32504" y="3116"/>
                  <a:pt x="32387" y="3036"/>
                  <a:pt x="32270" y="2964"/>
                </a:cubicBezTo>
                <a:cubicBezTo>
                  <a:pt x="32154" y="2892"/>
                  <a:pt x="32038" y="2821"/>
                  <a:pt x="31917" y="2757"/>
                </a:cubicBezTo>
                <a:cubicBezTo>
                  <a:pt x="31718" y="2650"/>
                  <a:pt x="31516" y="2546"/>
                  <a:pt x="31307" y="2456"/>
                </a:cubicBezTo>
                <a:cubicBezTo>
                  <a:pt x="31120" y="2374"/>
                  <a:pt x="30929" y="2295"/>
                  <a:pt x="30735" y="2229"/>
                </a:cubicBezTo>
                <a:cubicBezTo>
                  <a:pt x="30477" y="2143"/>
                  <a:pt x="30216" y="2062"/>
                  <a:pt x="29951" y="2002"/>
                </a:cubicBezTo>
                <a:cubicBezTo>
                  <a:pt x="29685" y="1942"/>
                  <a:pt x="29420" y="1887"/>
                  <a:pt x="29149" y="1852"/>
                </a:cubicBezTo>
                <a:cubicBezTo>
                  <a:pt x="29410" y="1718"/>
                  <a:pt x="29674" y="1590"/>
                  <a:pt x="29942" y="1468"/>
                </a:cubicBezTo>
                <a:cubicBezTo>
                  <a:pt x="30109" y="1393"/>
                  <a:pt x="30278" y="1318"/>
                  <a:pt x="30447" y="1248"/>
                </a:cubicBezTo>
                <a:cubicBezTo>
                  <a:pt x="30511" y="1221"/>
                  <a:pt x="30574" y="1196"/>
                  <a:pt x="30638" y="1170"/>
                </a:cubicBezTo>
                <a:cubicBezTo>
                  <a:pt x="30708" y="1151"/>
                  <a:pt x="30779" y="1133"/>
                  <a:pt x="30849" y="1116"/>
                </a:cubicBezTo>
                <a:cubicBezTo>
                  <a:pt x="30934" y="1096"/>
                  <a:pt x="31017" y="1077"/>
                  <a:pt x="31100" y="1058"/>
                </a:cubicBezTo>
                <a:cubicBezTo>
                  <a:pt x="31110" y="1056"/>
                  <a:pt x="31120" y="1054"/>
                  <a:pt x="31130" y="1051"/>
                </a:cubicBezTo>
                <a:close/>
                <a:moveTo>
                  <a:pt x="22447" y="5134"/>
                </a:moveTo>
                <a:cubicBezTo>
                  <a:pt x="22482" y="5134"/>
                  <a:pt x="22516" y="5134"/>
                  <a:pt x="22551" y="5135"/>
                </a:cubicBezTo>
                <a:cubicBezTo>
                  <a:pt x="22625" y="5137"/>
                  <a:pt x="22699" y="5139"/>
                  <a:pt x="22772" y="5143"/>
                </a:cubicBezTo>
                <a:cubicBezTo>
                  <a:pt x="22761" y="5158"/>
                  <a:pt x="22750" y="5174"/>
                  <a:pt x="22739" y="5190"/>
                </a:cubicBezTo>
                <a:cubicBezTo>
                  <a:pt x="22641" y="5220"/>
                  <a:pt x="22544" y="5251"/>
                  <a:pt x="22447" y="5284"/>
                </a:cubicBezTo>
                <a:cubicBezTo>
                  <a:pt x="22232" y="5355"/>
                  <a:pt x="22019" y="5426"/>
                  <a:pt x="21809" y="5509"/>
                </a:cubicBezTo>
                <a:cubicBezTo>
                  <a:pt x="21782" y="5519"/>
                  <a:pt x="21757" y="5530"/>
                  <a:pt x="21730" y="5539"/>
                </a:cubicBezTo>
                <a:cubicBezTo>
                  <a:pt x="21747" y="5510"/>
                  <a:pt x="21763" y="5480"/>
                  <a:pt x="21780" y="5450"/>
                </a:cubicBezTo>
                <a:cubicBezTo>
                  <a:pt x="21836" y="5351"/>
                  <a:pt x="21892" y="5253"/>
                  <a:pt x="21951" y="5154"/>
                </a:cubicBezTo>
                <a:cubicBezTo>
                  <a:pt x="21983" y="5152"/>
                  <a:pt x="22015" y="5149"/>
                  <a:pt x="22049" y="5146"/>
                </a:cubicBezTo>
                <a:lnTo>
                  <a:pt x="22049" y="5147"/>
                </a:lnTo>
                <a:cubicBezTo>
                  <a:pt x="22176" y="5139"/>
                  <a:pt x="22311" y="5134"/>
                  <a:pt x="22447" y="5134"/>
                </a:cubicBezTo>
                <a:close/>
                <a:moveTo>
                  <a:pt x="25980" y="4966"/>
                </a:moveTo>
                <a:lnTo>
                  <a:pt x="25980" y="4966"/>
                </a:lnTo>
                <a:cubicBezTo>
                  <a:pt x="26022" y="4968"/>
                  <a:pt x="26066" y="4971"/>
                  <a:pt x="26109" y="4974"/>
                </a:cubicBezTo>
                <a:cubicBezTo>
                  <a:pt x="26251" y="4986"/>
                  <a:pt x="26393" y="4997"/>
                  <a:pt x="26534" y="5019"/>
                </a:cubicBezTo>
                <a:cubicBezTo>
                  <a:pt x="26603" y="5028"/>
                  <a:pt x="26674" y="5039"/>
                  <a:pt x="26744" y="5052"/>
                </a:cubicBezTo>
                <a:cubicBezTo>
                  <a:pt x="26798" y="5107"/>
                  <a:pt x="26851" y="5162"/>
                  <a:pt x="26903" y="5220"/>
                </a:cubicBezTo>
                <a:cubicBezTo>
                  <a:pt x="26989" y="5314"/>
                  <a:pt x="27073" y="5408"/>
                  <a:pt x="27155" y="5504"/>
                </a:cubicBezTo>
                <a:cubicBezTo>
                  <a:pt x="27136" y="5523"/>
                  <a:pt x="27116" y="5541"/>
                  <a:pt x="27097" y="5561"/>
                </a:cubicBezTo>
                <a:cubicBezTo>
                  <a:pt x="27011" y="5515"/>
                  <a:pt x="26924" y="5470"/>
                  <a:pt x="26835" y="5429"/>
                </a:cubicBezTo>
                <a:cubicBezTo>
                  <a:pt x="26728" y="5382"/>
                  <a:pt x="26622" y="5333"/>
                  <a:pt x="26513" y="5291"/>
                </a:cubicBezTo>
                <a:cubicBezTo>
                  <a:pt x="26387" y="5239"/>
                  <a:pt x="26259" y="5190"/>
                  <a:pt x="26131" y="5143"/>
                </a:cubicBezTo>
                <a:cubicBezTo>
                  <a:pt x="26126" y="5138"/>
                  <a:pt x="26123" y="5132"/>
                  <a:pt x="26118" y="5127"/>
                </a:cubicBezTo>
                <a:cubicBezTo>
                  <a:pt x="26074" y="5074"/>
                  <a:pt x="26027" y="5018"/>
                  <a:pt x="25980" y="4966"/>
                </a:cubicBezTo>
                <a:close/>
                <a:moveTo>
                  <a:pt x="27261" y="5629"/>
                </a:moveTo>
                <a:cubicBezTo>
                  <a:pt x="27271" y="5639"/>
                  <a:pt x="27280" y="5651"/>
                  <a:pt x="27288" y="5661"/>
                </a:cubicBezTo>
                <a:cubicBezTo>
                  <a:pt x="27287" y="5662"/>
                  <a:pt x="27286" y="5662"/>
                  <a:pt x="27285" y="5662"/>
                </a:cubicBezTo>
                <a:cubicBezTo>
                  <a:pt x="27272" y="5656"/>
                  <a:pt x="27260" y="5649"/>
                  <a:pt x="27248" y="5642"/>
                </a:cubicBezTo>
                <a:cubicBezTo>
                  <a:pt x="27252" y="5637"/>
                  <a:pt x="27257" y="5632"/>
                  <a:pt x="27261" y="5629"/>
                </a:cubicBezTo>
                <a:close/>
                <a:moveTo>
                  <a:pt x="20664" y="5495"/>
                </a:moveTo>
                <a:lnTo>
                  <a:pt x="20664" y="5495"/>
                </a:lnTo>
                <a:cubicBezTo>
                  <a:pt x="20645" y="5552"/>
                  <a:pt x="20624" y="5610"/>
                  <a:pt x="20609" y="5668"/>
                </a:cubicBezTo>
                <a:cubicBezTo>
                  <a:pt x="20595" y="5626"/>
                  <a:pt x="20580" y="5583"/>
                  <a:pt x="20565" y="5540"/>
                </a:cubicBezTo>
                <a:cubicBezTo>
                  <a:pt x="20598" y="5525"/>
                  <a:pt x="20631" y="5509"/>
                  <a:pt x="20664" y="5495"/>
                </a:cubicBezTo>
                <a:close/>
                <a:moveTo>
                  <a:pt x="27617" y="5322"/>
                </a:moveTo>
                <a:cubicBezTo>
                  <a:pt x="27721" y="5368"/>
                  <a:pt x="27825" y="5416"/>
                  <a:pt x="27927" y="5467"/>
                </a:cubicBezTo>
                <a:cubicBezTo>
                  <a:pt x="28071" y="5539"/>
                  <a:pt x="28215" y="5613"/>
                  <a:pt x="28358" y="5687"/>
                </a:cubicBezTo>
                <a:cubicBezTo>
                  <a:pt x="28275" y="5675"/>
                  <a:pt x="28192" y="5666"/>
                  <a:pt x="28109" y="5660"/>
                </a:cubicBezTo>
                <a:cubicBezTo>
                  <a:pt x="27973" y="5651"/>
                  <a:pt x="27836" y="5643"/>
                  <a:pt x="27700" y="5643"/>
                </a:cubicBezTo>
                <a:cubicBezTo>
                  <a:pt x="27647" y="5643"/>
                  <a:pt x="27594" y="5644"/>
                  <a:pt x="27542" y="5647"/>
                </a:cubicBezTo>
                <a:cubicBezTo>
                  <a:pt x="27527" y="5647"/>
                  <a:pt x="27513" y="5649"/>
                  <a:pt x="27499" y="5649"/>
                </a:cubicBezTo>
                <a:cubicBezTo>
                  <a:pt x="27463" y="5604"/>
                  <a:pt x="27428" y="5557"/>
                  <a:pt x="27391" y="5512"/>
                </a:cubicBezTo>
                <a:cubicBezTo>
                  <a:pt x="27465" y="5448"/>
                  <a:pt x="27540" y="5383"/>
                  <a:pt x="27617" y="5322"/>
                </a:cubicBezTo>
                <a:close/>
                <a:moveTo>
                  <a:pt x="21736" y="5180"/>
                </a:moveTo>
                <a:lnTo>
                  <a:pt x="21736" y="5180"/>
                </a:lnTo>
                <a:cubicBezTo>
                  <a:pt x="21722" y="5203"/>
                  <a:pt x="21709" y="5226"/>
                  <a:pt x="21695" y="5250"/>
                </a:cubicBezTo>
                <a:cubicBezTo>
                  <a:pt x="21633" y="5359"/>
                  <a:pt x="21571" y="5468"/>
                  <a:pt x="21513" y="5580"/>
                </a:cubicBezTo>
                <a:cubicBezTo>
                  <a:pt x="21503" y="5601"/>
                  <a:pt x="21492" y="5622"/>
                  <a:pt x="21481" y="5643"/>
                </a:cubicBezTo>
                <a:cubicBezTo>
                  <a:pt x="21410" y="5673"/>
                  <a:pt x="21340" y="5705"/>
                  <a:pt x="21270" y="5739"/>
                </a:cubicBezTo>
                <a:cubicBezTo>
                  <a:pt x="21282" y="5713"/>
                  <a:pt x="21293" y="5687"/>
                  <a:pt x="21305" y="5661"/>
                </a:cubicBezTo>
                <a:cubicBezTo>
                  <a:pt x="21343" y="5576"/>
                  <a:pt x="21381" y="5492"/>
                  <a:pt x="21422" y="5408"/>
                </a:cubicBezTo>
                <a:lnTo>
                  <a:pt x="21422" y="5408"/>
                </a:lnTo>
                <a:cubicBezTo>
                  <a:pt x="21421" y="5409"/>
                  <a:pt x="21421" y="5410"/>
                  <a:pt x="21421" y="5411"/>
                </a:cubicBezTo>
                <a:cubicBezTo>
                  <a:pt x="21452" y="5346"/>
                  <a:pt x="21484" y="5283"/>
                  <a:pt x="21518" y="5218"/>
                </a:cubicBezTo>
                <a:cubicBezTo>
                  <a:pt x="21590" y="5203"/>
                  <a:pt x="21663" y="5190"/>
                  <a:pt x="21736" y="5180"/>
                </a:cubicBezTo>
                <a:close/>
                <a:moveTo>
                  <a:pt x="26346" y="5416"/>
                </a:moveTo>
                <a:lnTo>
                  <a:pt x="26346" y="5416"/>
                </a:lnTo>
                <a:cubicBezTo>
                  <a:pt x="26415" y="5445"/>
                  <a:pt x="26484" y="5475"/>
                  <a:pt x="26554" y="5505"/>
                </a:cubicBezTo>
                <a:cubicBezTo>
                  <a:pt x="26660" y="5554"/>
                  <a:pt x="26766" y="5601"/>
                  <a:pt x="26871" y="5653"/>
                </a:cubicBezTo>
                <a:cubicBezTo>
                  <a:pt x="26901" y="5667"/>
                  <a:pt x="26931" y="5682"/>
                  <a:pt x="26961" y="5697"/>
                </a:cubicBezTo>
                <a:cubicBezTo>
                  <a:pt x="26960" y="5698"/>
                  <a:pt x="26960" y="5699"/>
                  <a:pt x="26959" y="5699"/>
                </a:cubicBezTo>
                <a:cubicBezTo>
                  <a:pt x="26922" y="5705"/>
                  <a:pt x="26886" y="5711"/>
                  <a:pt x="26850" y="5718"/>
                </a:cubicBezTo>
                <a:cubicBezTo>
                  <a:pt x="26765" y="5734"/>
                  <a:pt x="26677" y="5750"/>
                  <a:pt x="26592" y="5771"/>
                </a:cubicBezTo>
                <a:cubicBezTo>
                  <a:pt x="26582" y="5756"/>
                  <a:pt x="26573" y="5742"/>
                  <a:pt x="26563" y="5728"/>
                </a:cubicBezTo>
                <a:lnTo>
                  <a:pt x="26563" y="5727"/>
                </a:lnTo>
                <a:cubicBezTo>
                  <a:pt x="26492" y="5623"/>
                  <a:pt x="26422" y="5518"/>
                  <a:pt x="26346" y="5416"/>
                </a:cubicBezTo>
                <a:close/>
                <a:moveTo>
                  <a:pt x="23163" y="5249"/>
                </a:moveTo>
                <a:cubicBezTo>
                  <a:pt x="23178" y="5272"/>
                  <a:pt x="23193" y="5294"/>
                  <a:pt x="23208" y="5316"/>
                </a:cubicBezTo>
                <a:cubicBezTo>
                  <a:pt x="23219" y="5331"/>
                  <a:pt x="23228" y="5345"/>
                  <a:pt x="23237" y="5359"/>
                </a:cubicBezTo>
                <a:cubicBezTo>
                  <a:pt x="23173" y="5397"/>
                  <a:pt x="23111" y="5435"/>
                  <a:pt x="23050" y="5477"/>
                </a:cubicBezTo>
                <a:cubicBezTo>
                  <a:pt x="22862" y="5602"/>
                  <a:pt x="22677" y="5733"/>
                  <a:pt x="22505" y="5881"/>
                </a:cubicBezTo>
                <a:cubicBezTo>
                  <a:pt x="22572" y="5765"/>
                  <a:pt x="22641" y="5652"/>
                  <a:pt x="22712" y="5539"/>
                </a:cubicBezTo>
                <a:cubicBezTo>
                  <a:pt x="22753" y="5473"/>
                  <a:pt x="22796" y="5408"/>
                  <a:pt x="22839" y="5344"/>
                </a:cubicBezTo>
                <a:cubicBezTo>
                  <a:pt x="22946" y="5311"/>
                  <a:pt x="23053" y="5279"/>
                  <a:pt x="23163" y="5249"/>
                </a:cubicBezTo>
                <a:close/>
                <a:moveTo>
                  <a:pt x="25068" y="4985"/>
                </a:moveTo>
                <a:cubicBezTo>
                  <a:pt x="25147" y="5005"/>
                  <a:pt x="25226" y="5026"/>
                  <a:pt x="25303" y="5049"/>
                </a:cubicBezTo>
                <a:cubicBezTo>
                  <a:pt x="25433" y="5087"/>
                  <a:pt x="25565" y="5124"/>
                  <a:pt x="25694" y="5171"/>
                </a:cubicBezTo>
                <a:cubicBezTo>
                  <a:pt x="25765" y="5195"/>
                  <a:pt x="25836" y="5220"/>
                  <a:pt x="25907" y="5247"/>
                </a:cubicBezTo>
                <a:cubicBezTo>
                  <a:pt x="25962" y="5266"/>
                  <a:pt x="26017" y="5287"/>
                  <a:pt x="26071" y="5308"/>
                </a:cubicBezTo>
                <a:cubicBezTo>
                  <a:pt x="26074" y="5313"/>
                  <a:pt x="26078" y="5316"/>
                  <a:pt x="26080" y="5319"/>
                </a:cubicBezTo>
                <a:cubicBezTo>
                  <a:pt x="26132" y="5382"/>
                  <a:pt x="26182" y="5445"/>
                  <a:pt x="26230" y="5510"/>
                </a:cubicBezTo>
                <a:cubicBezTo>
                  <a:pt x="26254" y="5542"/>
                  <a:pt x="26279" y="5575"/>
                  <a:pt x="26303" y="5607"/>
                </a:cubicBezTo>
                <a:cubicBezTo>
                  <a:pt x="26349" y="5674"/>
                  <a:pt x="26394" y="5741"/>
                  <a:pt x="26438" y="5809"/>
                </a:cubicBezTo>
                <a:cubicBezTo>
                  <a:pt x="26316" y="5840"/>
                  <a:pt x="26194" y="5875"/>
                  <a:pt x="26075" y="5915"/>
                </a:cubicBezTo>
                <a:cubicBezTo>
                  <a:pt x="26054" y="5904"/>
                  <a:pt x="26032" y="5891"/>
                  <a:pt x="26010" y="5880"/>
                </a:cubicBezTo>
                <a:cubicBezTo>
                  <a:pt x="25744" y="5739"/>
                  <a:pt x="25473" y="5608"/>
                  <a:pt x="25192" y="5500"/>
                </a:cubicBezTo>
                <a:cubicBezTo>
                  <a:pt x="25067" y="5451"/>
                  <a:pt x="24940" y="5404"/>
                  <a:pt x="24813" y="5359"/>
                </a:cubicBezTo>
                <a:cubicBezTo>
                  <a:pt x="24896" y="5233"/>
                  <a:pt x="24980" y="5108"/>
                  <a:pt x="25068" y="4985"/>
                </a:cubicBezTo>
                <a:close/>
                <a:moveTo>
                  <a:pt x="26789" y="5884"/>
                </a:moveTo>
                <a:lnTo>
                  <a:pt x="26789" y="5884"/>
                </a:lnTo>
                <a:cubicBezTo>
                  <a:pt x="26764" y="5912"/>
                  <a:pt x="26739" y="5941"/>
                  <a:pt x="26714" y="5970"/>
                </a:cubicBezTo>
                <a:cubicBezTo>
                  <a:pt x="26701" y="5949"/>
                  <a:pt x="26690" y="5928"/>
                  <a:pt x="26677" y="5907"/>
                </a:cubicBezTo>
                <a:cubicBezTo>
                  <a:pt x="26696" y="5903"/>
                  <a:pt x="26714" y="5899"/>
                  <a:pt x="26733" y="5895"/>
                </a:cubicBezTo>
                <a:lnTo>
                  <a:pt x="26735" y="5895"/>
                </a:lnTo>
                <a:cubicBezTo>
                  <a:pt x="26736" y="5895"/>
                  <a:pt x="26737" y="5895"/>
                  <a:pt x="26737" y="5893"/>
                </a:cubicBezTo>
                <a:lnTo>
                  <a:pt x="26738" y="5893"/>
                </a:lnTo>
                <a:cubicBezTo>
                  <a:pt x="26756" y="5890"/>
                  <a:pt x="26773" y="5886"/>
                  <a:pt x="26789" y="5884"/>
                </a:cubicBezTo>
                <a:close/>
                <a:moveTo>
                  <a:pt x="27200" y="5821"/>
                </a:moveTo>
                <a:cubicBezTo>
                  <a:pt x="27291" y="5871"/>
                  <a:pt x="27383" y="5922"/>
                  <a:pt x="27470" y="5980"/>
                </a:cubicBezTo>
                <a:cubicBezTo>
                  <a:pt x="27479" y="5985"/>
                  <a:pt x="27485" y="5990"/>
                  <a:pt x="27494" y="5995"/>
                </a:cubicBezTo>
                <a:cubicBezTo>
                  <a:pt x="27472" y="5993"/>
                  <a:pt x="27448" y="5990"/>
                  <a:pt x="27427" y="5989"/>
                </a:cubicBezTo>
                <a:cubicBezTo>
                  <a:pt x="27320" y="5985"/>
                  <a:pt x="27214" y="5978"/>
                  <a:pt x="27108" y="5978"/>
                </a:cubicBezTo>
                <a:cubicBezTo>
                  <a:pt x="27075" y="5978"/>
                  <a:pt x="27043" y="5979"/>
                  <a:pt x="27011" y="5980"/>
                </a:cubicBezTo>
                <a:cubicBezTo>
                  <a:pt x="26976" y="5981"/>
                  <a:pt x="26942" y="5982"/>
                  <a:pt x="26908" y="5985"/>
                </a:cubicBezTo>
                <a:cubicBezTo>
                  <a:pt x="26930" y="5960"/>
                  <a:pt x="26952" y="5937"/>
                  <a:pt x="26974" y="5913"/>
                </a:cubicBezTo>
                <a:cubicBezTo>
                  <a:pt x="26998" y="5889"/>
                  <a:pt x="27022" y="5865"/>
                  <a:pt x="27047" y="5839"/>
                </a:cubicBezTo>
                <a:cubicBezTo>
                  <a:pt x="27079" y="5835"/>
                  <a:pt x="27111" y="5831"/>
                  <a:pt x="27142" y="5828"/>
                </a:cubicBezTo>
                <a:cubicBezTo>
                  <a:pt x="27162" y="5825"/>
                  <a:pt x="27182" y="5823"/>
                  <a:pt x="27200" y="5821"/>
                </a:cubicBezTo>
                <a:close/>
                <a:moveTo>
                  <a:pt x="21317" y="5264"/>
                </a:moveTo>
                <a:cubicBezTo>
                  <a:pt x="21263" y="5374"/>
                  <a:pt x="21212" y="5485"/>
                  <a:pt x="21163" y="5597"/>
                </a:cubicBezTo>
                <a:cubicBezTo>
                  <a:pt x="21127" y="5682"/>
                  <a:pt x="21091" y="5766"/>
                  <a:pt x="21057" y="5851"/>
                </a:cubicBezTo>
                <a:cubicBezTo>
                  <a:pt x="20961" y="5904"/>
                  <a:pt x="20866" y="5958"/>
                  <a:pt x="20776" y="6019"/>
                </a:cubicBezTo>
                <a:cubicBezTo>
                  <a:pt x="20775" y="6020"/>
                  <a:pt x="20774" y="6020"/>
                  <a:pt x="20773" y="6022"/>
                </a:cubicBezTo>
                <a:cubicBezTo>
                  <a:pt x="20754" y="5982"/>
                  <a:pt x="20737" y="5943"/>
                  <a:pt x="20717" y="5905"/>
                </a:cubicBezTo>
                <a:cubicBezTo>
                  <a:pt x="20731" y="5844"/>
                  <a:pt x="20747" y="5783"/>
                  <a:pt x="20763" y="5723"/>
                </a:cubicBezTo>
                <a:cubicBezTo>
                  <a:pt x="20776" y="5683"/>
                  <a:pt x="20788" y="5645"/>
                  <a:pt x="20799" y="5606"/>
                </a:cubicBezTo>
                <a:cubicBezTo>
                  <a:pt x="20820" y="5541"/>
                  <a:pt x="20843" y="5475"/>
                  <a:pt x="20867" y="5411"/>
                </a:cubicBezTo>
                <a:cubicBezTo>
                  <a:pt x="20895" y="5400"/>
                  <a:pt x="20924" y="5389"/>
                  <a:pt x="20952" y="5378"/>
                </a:cubicBezTo>
                <a:cubicBezTo>
                  <a:pt x="21031" y="5350"/>
                  <a:pt x="21112" y="5323"/>
                  <a:pt x="21193" y="5299"/>
                </a:cubicBezTo>
                <a:cubicBezTo>
                  <a:pt x="21235" y="5286"/>
                  <a:pt x="21275" y="5274"/>
                  <a:pt x="21317" y="5264"/>
                </a:cubicBezTo>
                <a:close/>
                <a:moveTo>
                  <a:pt x="26521" y="5944"/>
                </a:moveTo>
                <a:cubicBezTo>
                  <a:pt x="26535" y="5967"/>
                  <a:pt x="26549" y="5990"/>
                  <a:pt x="26563" y="6012"/>
                </a:cubicBezTo>
                <a:cubicBezTo>
                  <a:pt x="26488" y="6022"/>
                  <a:pt x="26415" y="6034"/>
                  <a:pt x="26341" y="6049"/>
                </a:cubicBezTo>
                <a:cubicBezTo>
                  <a:pt x="26331" y="6052"/>
                  <a:pt x="26320" y="6054"/>
                  <a:pt x="26310" y="6056"/>
                </a:cubicBezTo>
                <a:cubicBezTo>
                  <a:pt x="26293" y="6045"/>
                  <a:pt x="26275" y="6034"/>
                  <a:pt x="26259" y="6024"/>
                </a:cubicBezTo>
                <a:cubicBezTo>
                  <a:pt x="26328" y="6000"/>
                  <a:pt x="26399" y="5977"/>
                  <a:pt x="26470" y="5958"/>
                </a:cubicBezTo>
                <a:cubicBezTo>
                  <a:pt x="26488" y="5953"/>
                  <a:pt x="26504" y="5949"/>
                  <a:pt x="26521" y="5944"/>
                </a:cubicBezTo>
                <a:close/>
                <a:moveTo>
                  <a:pt x="26041" y="6104"/>
                </a:moveTo>
                <a:cubicBezTo>
                  <a:pt x="26048" y="6107"/>
                  <a:pt x="26054" y="6111"/>
                  <a:pt x="26060" y="6114"/>
                </a:cubicBezTo>
                <a:cubicBezTo>
                  <a:pt x="26032" y="6122"/>
                  <a:pt x="26003" y="6130"/>
                  <a:pt x="25975" y="6139"/>
                </a:cubicBezTo>
                <a:cubicBezTo>
                  <a:pt x="25952" y="6146"/>
                  <a:pt x="25929" y="6153"/>
                  <a:pt x="25906" y="6161"/>
                </a:cubicBezTo>
                <a:cubicBezTo>
                  <a:pt x="25907" y="6160"/>
                  <a:pt x="25908" y="6160"/>
                  <a:pt x="25908" y="6160"/>
                </a:cubicBezTo>
                <a:cubicBezTo>
                  <a:pt x="25952" y="6141"/>
                  <a:pt x="25997" y="6122"/>
                  <a:pt x="26041" y="6104"/>
                </a:cubicBezTo>
                <a:close/>
                <a:moveTo>
                  <a:pt x="23797" y="5262"/>
                </a:moveTo>
                <a:cubicBezTo>
                  <a:pt x="23841" y="5271"/>
                  <a:pt x="23885" y="5280"/>
                  <a:pt x="23929" y="5289"/>
                </a:cubicBezTo>
                <a:cubicBezTo>
                  <a:pt x="24086" y="5325"/>
                  <a:pt x="24252" y="5365"/>
                  <a:pt x="24414" y="5415"/>
                </a:cubicBezTo>
                <a:lnTo>
                  <a:pt x="24445" y="5425"/>
                </a:lnTo>
                <a:cubicBezTo>
                  <a:pt x="24440" y="5432"/>
                  <a:pt x="24435" y="5437"/>
                  <a:pt x="24430" y="5444"/>
                </a:cubicBezTo>
                <a:cubicBezTo>
                  <a:pt x="24353" y="5541"/>
                  <a:pt x="24274" y="5639"/>
                  <a:pt x="24199" y="5740"/>
                </a:cubicBezTo>
                <a:cubicBezTo>
                  <a:pt x="24098" y="5873"/>
                  <a:pt x="23999" y="6005"/>
                  <a:pt x="23904" y="6142"/>
                </a:cubicBezTo>
                <a:cubicBezTo>
                  <a:pt x="23899" y="6151"/>
                  <a:pt x="23893" y="6160"/>
                  <a:pt x="23887" y="6168"/>
                </a:cubicBezTo>
                <a:cubicBezTo>
                  <a:pt x="23769" y="5922"/>
                  <a:pt x="23643" y="5677"/>
                  <a:pt x="23499" y="5445"/>
                </a:cubicBezTo>
                <a:cubicBezTo>
                  <a:pt x="23493" y="5436"/>
                  <a:pt x="23488" y="5427"/>
                  <a:pt x="23482" y="5418"/>
                </a:cubicBezTo>
                <a:cubicBezTo>
                  <a:pt x="23499" y="5408"/>
                  <a:pt x="23515" y="5400"/>
                  <a:pt x="23531" y="5391"/>
                </a:cubicBezTo>
                <a:cubicBezTo>
                  <a:pt x="23619" y="5346"/>
                  <a:pt x="23707" y="5302"/>
                  <a:pt x="23797" y="5262"/>
                </a:cubicBezTo>
                <a:close/>
                <a:moveTo>
                  <a:pt x="20949" y="6126"/>
                </a:moveTo>
                <a:cubicBezTo>
                  <a:pt x="20929" y="6182"/>
                  <a:pt x="20908" y="6238"/>
                  <a:pt x="20887" y="6294"/>
                </a:cubicBezTo>
                <a:cubicBezTo>
                  <a:pt x="20874" y="6259"/>
                  <a:pt x="20862" y="6225"/>
                  <a:pt x="20848" y="6190"/>
                </a:cubicBezTo>
                <a:cubicBezTo>
                  <a:pt x="20881" y="6168"/>
                  <a:pt x="20915" y="6147"/>
                  <a:pt x="20949" y="6126"/>
                </a:cubicBezTo>
                <a:close/>
                <a:moveTo>
                  <a:pt x="26685" y="6238"/>
                </a:moveTo>
                <a:cubicBezTo>
                  <a:pt x="26707" y="6279"/>
                  <a:pt x="26728" y="6321"/>
                  <a:pt x="26749" y="6362"/>
                </a:cubicBezTo>
                <a:cubicBezTo>
                  <a:pt x="26715" y="6336"/>
                  <a:pt x="26682" y="6310"/>
                  <a:pt x="26647" y="6285"/>
                </a:cubicBezTo>
                <a:cubicBezTo>
                  <a:pt x="26660" y="6269"/>
                  <a:pt x="26672" y="6254"/>
                  <a:pt x="26685" y="6238"/>
                </a:cubicBezTo>
                <a:close/>
                <a:moveTo>
                  <a:pt x="24329" y="5832"/>
                </a:moveTo>
                <a:lnTo>
                  <a:pt x="24329" y="5832"/>
                </a:lnTo>
                <a:cubicBezTo>
                  <a:pt x="24325" y="5839"/>
                  <a:pt x="24320" y="5847"/>
                  <a:pt x="24316" y="5855"/>
                </a:cubicBezTo>
                <a:cubicBezTo>
                  <a:pt x="24208" y="6052"/>
                  <a:pt x="24107" y="6249"/>
                  <a:pt x="24010" y="6450"/>
                </a:cubicBezTo>
                <a:cubicBezTo>
                  <a:pt x="23997" y="6418"/>
                  <a:pt x="23983" y="6385"/>
                  <a:pt x="23969" y="6352"/>
                </a:cubicBezTo>
                <a:cubicBezTo>
                  <a:pt x="23992" y="6318"/>
                  <a:pt x="24014" y="6285"/>
                  <a:pt x="24037" y="6251"/>
                </a:cubicBezTo>
                <a:cubicBezTo>
                  <a:pt x="24107" y="6147"/>
                  <a:pt x="24177" y="6044"/>
                  <a:pt x="24250" y="5943"/>
                </a:cubicBezTo>
                <a:cubicBezTo>
                  <a:pt x="24276" y="5906"/>
                  <a:pt x="24303" y="5868"/>
                  <a:pt x="24329" y="5832"/>
                </a:cubicBezTo>
                <a:close/>
                <a:moveTo>
                  <a:pt x="21351" y="5904"/>
                </a:moveTo>
                <a:lnTo>
                  <a:pt x="21351" y="5904"/>
                </a:lnTo>
                <a:cubicBezTo>
                  <a:pt x="21312" y="5987"/>
                  <a:pt x="21274" y="6071"/>
                  <a:pt x="21237" y="6156"/>
                </a:cubicBezTo>
                <a:cubicBezTo>
                  <a:pt x="21158" y="6332"/>
                  <a:pt x="21084" y="6511"/>
                  <a:pt x="21013" y="6691"/>
                </a:cubicBezTo>
                <a:cubicBezTo>
                  <a:pt x="20999" y="6639"/>
                  <a:pt x="20985" y="6587"/>
                  <a:pt x="20969" y="6537"/>
                </a:cubicBezTo>
                <a:cubicBezTo>
                  <a:pt x="21028" y="6356"/>
                  <a:pt x="21089" y="6179"/>
                  <a:pt x="21160" y="6003"/>
                </a:cubicBezTo>
                <a:cubicBezTo>
                  <a:pt x="21166" y="6000"/>
                  <a:pt x="21172" y="5996"/>
                  <a:pt x="21178" y="5993"/>
                </a:cubicBezTo>
                <a:cubicBezTo>
                  <a:pt x="21236" y="5963"/>
                  <a:pt x="21293" y="5933"/>
                  <a:pt x="21351" y="5904"/>
                </a:cubicBezTo>
                <a:close/>
                <a:moveTo>
                  <a:pt x="20648" y="6420"/>
                </a:moveTo>
                <a:cubicBezTo>
                  <a:pt x="20666" y="6501"/>
                  <a:pt x="20684" y="6583"/>
                  <a:pt x="20701" y="6665"/>
                </a:cubicBezTo>
                <a:cubicBezTo>
                  <a:pt x="20708" y="6709"/>
                  <a:pt x="20716" y="6751"/>
                  <a:pt x="20723" y="6795"/>
                </a:cubicBezTo>
                <a:cubicBezTo>
                  <a:pt x="20703" y="6860"/>
                  <a:pt x="20685" y="6926"/>
                  <a:pt x="20666" y="6992"/>
                </a:cubicBezTo>
                <a:cubicBezTo>
                  <a:pt x="20658" y="6918"/>
                  <a:pt x="20653" y="6843"/>
                  <a:pt x="20648" y="6768"/>
                </a:cubicBezTo>
                <a:lnTo>
                  <a:pt x="20648" y="6768"/>
                </a:lnTo>
                <a:lnTo>
                  <a:pt x="20649" y="6780"/>
                </a:lnTo>
                <a:cubicBezTo>
                  <a:pt x="20645" y="6697"/>
                  <a:pt x="20643" y="6613"/>
                  <a:pt x="20645" y="6530"/>
                </a:cubicBezTo>
                <a:cubicBezTo>
                  <a:pt x="20646" y="6493"/>
                  <a:pt x="20647" y="6456"/>
                  <a:pt x="20648" y="6420"/>
                </a:cubicBezTo>
                <a:close/>
                <a:moveTo>
                  <a:pt x="24715" y="5513"/>
                </a:moveTo>
                <a:cubicBezTo>
                  <a:pt x="24774" y="5533"/>
                  <a:pt x="24832" y="5554"/>
                  <a:pt x="24891" y="5576"/>
                </a:cubicBezTo>
                <a:cubicBezTo>
                  <a:pt x="25048" y="5636"/>
                  <a:pt x="25206" y="5697"/>
                  <a:pt x="25361" y="5765"/>
                </a:cubicBezTo>
                <a:cubicBezTo>
                  <a:pt x="25439" y="5800"/>
                  <a:pt x="25518" y="5836"/>
                  <a:pt x="25595" y="5873"/>
                </a:cubicBezTo>
                <a:cubicBezTo>
                  <a:pt x="25672" y="5910"/>
                  <a:pt x="25750" y="5949"/>
                  <a:pt x="25827" y="5988"/>
                </a:cubicBezTo>
                <a:cubicBezTo>
                  <a:pt x="25828" y="5989"/>
                  <a:pt x="25840" y="5995"/>
                  <a:pt x="25851" y="6002"/>
                </a:cubicBezTo>
                <a:cubicBezTo>
                  <a:pt x="25697" y="6064"/>
                  <a:pt x="25544" y="6135"/>
                  <a:pt x="25401" y="6221"/>
                </a:cubicBezTo>
                <a:cubicBezTo>
                  <a:pt x="25283" y="6292"/>
                  <a:pt x="25167" y="6363"/>
                  <a:pt x="25057" y="6444"/>
                </a:cubicBezTo>
                <a:cubicBezTo>
                  <a:pt x="24973" y="6508"/>
                  <a:pt x="24888" y="6569"/>
                  <a:pt x="24807" y="6637"/>
                </a:cubicBezTo>
                <a:cubicBezTo>
                  <a:pt x="24705" y="6696"/>
                  <a:pt x="24601" y="6755"/>
                  <a:pt x="24500" y="6818"/>
                </a:cubicBezTo>
                <a:cubicBezTo>
                  <a:pt x="24402" y="6882"/>
                  <a:pt x="24304" y="6947"/>
                  <a:pt x="24208" y="7015"/>
                </a:cubicBezTo>
                <a:cubicBezTo>
                  <a:pt x="24189" y="6948"/>
                  <a:pt x="24168" y="6882"/>
                  <a:pt x="24145" y="6816"/>
                </a:cubicBezTo>
                <a:cubicBezTo>
                  <a:pt x="24128" y="6766"/>
                  <a:pt x="24111" y="6718"/>
                  <a:pt x="24093" y="6668"/>
                </a:cubicBezTo>
                <a:cubicBezTo>
                  <a:pt x="24120" y="6608"/>
                  <a:pt x="24148" y="6548"/>
                  <a:pt x="24176" y="6488"/>
                </a:cubicBezTo>
                <a:cubicBezTo>
                  <a:pt x="24266" y="6305"/>
                  <a:pt x="24358" y="6122"/>
                  <a:pt x="24459" y="5944"/>
                </a:cubicBezTo>
                <a:cubicBezTo>
                  <a:pt x="24542" y="5799"/>
                  <a:pt x="24627" y="5656"/>
                  <a:pt x="24715" y="5513"/>
                </a:cubicBezTo>
                <a:close/>
                <a:moveTo>
                  <a:pt x="32744" y="867"/>
                </a:moveTo>
                <a:cubicBezTo>
                  <a:pt x="32833" y="867"/>
                  <a:pt x="32923" y="868"/>
                  <a:pt x="33012" y="870"/>
                </a:cubicBezTo>
                <a:cubicBezTo>
                  <a:pt x="33101" y="874"/>
                  <a:pt x="33190" y="877"/>
                  <a:pt x="33279" y="883"/>
                </a:cubicBezTo>
                <a:cubicBezTo>
                  <a:pt x="33412" y="893"/>
                  <a:pt x="33545" y="905"/>
                  <a:pt x="33676" y="920"/>
                </a:cubicBezTo>
                <a:cubicBezTo>
                  <a:pt x="33766" y="930"/>
                  <a:pt x="33856" y="941"/>
                  <a:pt x="33945" y="953"/>
                </a:cubicBezTo>
                <a:cubicBezTo>
                  <a:pt x="34035" y="966"/>
                  <a:pt x="34124" y="980"/>
                  <a:pt x="34213" y="996"/>
                </a:cubicBezTo>
                <a:cubicBezTo>
                  <a:pt x="34301" y="1012"/>
                  <a:pt x="34389" y="1029"/>
                  <a:pt x="34476" y="1049"/>
                </a:cubicBezTo>
                <a:cubicBezTo>
                  <a:pt x="34634" y="1085"/>
                  <a:pt x="34799" y="1126"/>
                  <a:pt x="34961" y="1180"/>
                </a:cubicBezTo>
                <a:cubicBezTo>
                  <a:pt x="34987" y="1188"/>
                  <a:pt x="35013" y="1196"/>
                  <a:pt x="35038" y="1204"/>
                </a:cubicBezTo>
                <a:cubicBezTo>
                  <a:pt x="35182" y="1281"/>
                  <a:pt x="35325" y="1359"/>
                  <a:pt x="35463" y="1445"/>
                </a:cubicBezTo>
                <a:cubicBezTo>
                  <a:pt x="35533" y="1489"/>
                  <a:pt x="35601" y="1534"/>
                  <a:pt x="35669" y="1580"/>
                </a:cubicBezTo>
                <a:cubicBezTo>
                  <a:pt x="35702" y="1603"/>
                  <a:pt x="35733" y="1625"/>
                  <a:pt x="35765" y="1647"/>
                </a:cubicBezTo>
                <a:cubicBezTo>
                  <a:pt x="35899" y="1747"/>
                  <a:pt x="36032" y="1846"/>
                  <a:pt x="36159" y="1954"/>
                </a:cubicBezTo>
                <a:cubicBezTo>
                  <a:pt x="36253" y="2035"/>
                  <a:pt x="36346" y="2117"/>
                  <a:pt x="36437" y="2202"/>
                </a:cubicBezTo>
                <a:cubicBezTo>
                  <a:pt x="36557" y="2316"/>
                  <a:pt x="36678" y="2431"/>
                  <a:pt x="36790" y="2554"/>
                </a:cubicBezTo>
                <a:cubicBezTo>
                  <a:pt x="36847" y="2615"/>
                  <a:pt x="36903" y="2677"/>
                  <a:pt x="36958" y="2740"/>
                </a:cubicBezTo>
                <a:cubicBezTo>
                  <a:pt x="37011" y="2801"/>
                  <a:pt x="37063" y="2862"/>
                  <a:pt x="37115" y="2924"/>
                </a:cubicBezTo>
                <a:cubicBezTo>
                  <a:pt x="37224" y="3060"/>
                  <a:pt x="37331" y="3196"/>
                  <a:pt x="37430" y="3339"/>
                </a:cubicBezTo>
                <a:cubicBezTo>
                  <a:pt x="37504" y="3445"/>
                  <a:pt x="37575" y="3552"/>
                  <a:pt x="37645" y="3660"/>
                </a:cubicBezTo>
                <a:cubicBezTo>
                  <a:pt x="37784" y="3882"/>
                  <a:pt x="37917" y="4108"/>
                  <a:pt x="38039" y="4339"/>
                </a:cubicBezTo>
                <a:cubicBezTo>
                  <a:pt x="38099" y="4455"/>
                  <a:pt x="38161" y="4569"/>
                  <a:pt x="38218" y="4687"/>
                </a:cubicBezTo>
                <a:cubicBezTo>
                  <a:pt x="38233" y="4716"/>
                  <a:pt x="38247" y="4746"/>
                  <a:pt x="38261" y="4776"/>
                </a:cubicBezTo>
                <a:cubicBezTo>
                  <a:pt x="38272" y="4838"/>
                  <a:pt x="38280" y="4900"/>
                  <a:pt x="38288" y="4963"/>
                </a:cubicBezTo>
                <a:cubicBezTo>
                  <a:pt x="38299" y="5042"/>
                  <a:pt x="38306" y="5123"/>
                  <a:pt x="38312" y="5203"/>
                </a:cubicBezTo>
                <a:lnTo>
                  <a:pt x="38312" y="5204"/>
                </a:lnTo>
                <a:cubicBezTo>
                  <a:pt x="38312" y="5206"/>
                  <a:pt x="38312" y="5210"/>
                  <a:pt x="38312" y="5213"/>
                </a:cubicBezTo>
                <a:cubicBezTo>
                  <a:pt x="38317" y="5331"/>
                  <a:pt x="38324" y="5457"/>
                  <a:pt x="38321" y="5582"/>
                </a:cubicBezTo>
                <a:cubicBezTo>
                  <a:pt x="38320" y="5665"/>
                  <a:pt x="38317" y="5747"/>
                  <a:pt x="38313" y="5830"/>
                </a:cubicBezTo>
                <a:cubicBezTo>
                  <a:pt x="38301" y="6000"/>
                  <a:pt x="38287" y="6169"/>
                  <a:pt x="38263" y="6338"/>
                </a:cubicBezTo>
                <a:cubicBezTo>
                  <a:pt x="38245" y="6463"/>
                  <a:pt x="38224" y="6586"/>
                  <a:pt x="38202" y="6710"/>
                </a:cubicBezTo>
                <a:cubicBezTo>
                  <a:pt x="38180" y="6815"/>
                  <a:pt x="38159" y="6921"/>
                  <a:pt x="38135" y="7027"/>
                </a:cubicBezTo>
                <a:cubicBezTo>
                  <a:pt x="38128" y="7018"/>
                  <a:pt x="38121" y="7010"/>
                  <a:pt x="38114" y="7001"/>
                </a:cubicBezTo>
                <a:cubicBezTo>
                  <a:pt x="37975" y="6832"/>
                  <a:pt x="37837" y="6664"/>
                  <a:pt x="37687" y="6505"/>
                </a:cubicBezTo>
                <a:cubicBezTo>
                  <a:pt x="37539" y="6347"/>
                  <a:pt x="37388" y="6191"/>
                  <a:pt x="37229" y="6044"/>
                </a:cubicBezTo>
                <a:cubicBezTo>
                  <a:pt x="37075" y="5900"/>
                  <a:pt x="36917" y="5759"/>
                  <a:pt x="36754" y="5626"/>
                </a:cubicBezTo>
                <a:lnTo>
                  <a:pt x="36735" y="5570"/>
                </a:lnTo>
                <a:cubicBezTo>
                  <a:pt x="36709" y="5483"/>
                  <a:pt x="36678" y="5395"/>
                  <a:pt x="36646" y="5309"/>
                </a:cubicBezTo>
                <a:cubicBezTo>
                  <a:pt x="36604" y="5194"/>
                  <a:pt x="36560" y="5077"/>
                  <a:pt x="36510" y="4964"/>
                </a:cubicBezTo>
                <a:cubicBezTo>
                  <a:pt x="36427" y="4774"/>
                  <a:pt x="36341" y="4584"/>
                  <a:pt x="36238" y="4404"/>
                </a:cubicBezTo>
                <a:cubicBezTo>
                  <a:pt x="36102" y="4166"/>
                  <a:pt x="35955" y="3933"/>
                  <a:pt x="35787" y="3715"/>
                </a:cubicBezTo>
                <a:cubicBezTo>
                  <a:pt x="35728" y="3640"/>
                  <a:pt x="35672" y="3563"/>
                  <a:pt x="35608" y="3491"/>
                </a:cubicBezTo>
                <a:cubicBezTo>
                  <a:pt x="35518" y="3389"/>
                  <a:pt x="35429" y="3285"/>
                  <a:pt x="35333" y="3187"/>
                </a:cubicBezTo>
                <a:cubicBezTo>
                  <a:pt x="35173" y="3023"/>
                  <a:pt x="35009" y="2861"/>
                  <a:pt x="34834" y="2711"/>
                </a:cubicBezTo>
                <a:cubicBezTo>
                  <a:pt x="34660" y="2562"/>
                  <a:pt x="34481" y="2418"/>
                  <a:pt x="34291" y="2286"/>
                </a:cubicBezTo>
                <a:cubicBezTo>
                  <a:pt x="34027" y="2103"/>
                  <a:pt x="33757" y="1929"/>
                  <a:pt x="33475" y="1774"/>
                </a:cubicBezTo>
                <a:cubicBezTo>
                  <a:pt x="33277" y="1665"/>
                  <a:pt x="33076" y="1558"/>
                  <a:pt x="32870" y="1463"/>
                </a:cubicBezTo>
                <a:cubicBezTo>
                  <a:pt x="32756" y="1409"/>
                  <a:pt x="32642" y="1356"/>
                  <a:pt x="32526" y="1309"/>
                </a:cubicBezTo>
                <a:cubicBezTo>
                  <a:pt x="32408" y="1262"/>
                  <a:pt x="32292" y="1215"/>
                  <a:pt x="32173" y="1170"/>
                </a:cubicBezTo>
                <a:cubicBezTo>
                  <a:pt x="31972" y="1094"/>
                  <a:pt x="31767" y="1027"/>
                  <a:pt x="31561" y="968"/>
                </a:cubicBezTo>
                <a:cubicBezTo>
                  <a:pt x="31616" y="959"/>
                  <a:pt x="31672" y="951"/>
                  <a:pt x="31727" y="943"/>
                </a:cubicBezTo>
                <a:cubicBezTo>
                  <a:pt x="31812" y="929"/>
                  <a:pt x="31898" y="919"/>
                  <a:pt x="31983" y="909"/>
                </a:cubicBezTo>
                <a:cubicBezTo>
                  <a:pt x="32065" y="900"/>
                  <a:pt x="32148" y="893"/>
                  <a:pt x="32232" y="886"/>
                </a:cubicBezTo>
                <a:lnTo>
                  <a:pt x="32232" y="887"/>
                </a:lnTo>
                <a:cubicBezTo>
                  <a:pt x="32396" y="876"/>
                  <a:pt x="32560" y="867"/>
                  <a:pt x="32724" y="867"/>
                </a:cubicBezTo>
                <a:close/>
                <a:moveTo>
                  <a:pt x="38470" y="5232"/>
                </a:moveTo>
                <a:lnTo>
                  <a:pt x="38470" y="5232"/>
                </a:lnTo>
                <a:cubicBezTo>
                  <a:pt x="38527" y="5365"/>
                  <a:pt x="38583" y="5500"/>
                  <a:pt x="38636" y="5635"/>
                </a:cubicBezTo>
                <a:cubicBezTo>
                  <a:pt x="38715" y="5839"/>
                  <a:pt x="38790" y="6044"/>
                  <a:pt x="38860" y="6251"/>
                </a:cubicBezTo>
                <a:cubicBezTo>
                  <a:pt x="38940" y="6500"/>
                  <a:pt x="39015" y="6750"/>
                  <a:pt x="39078" y="7004"/>
                </a:cubicBezTo>
                <a:cubicBezTo>
                  <a:pt x="39081" y="7016"/>
                  <a:pt x="39084" y="7026"/>
                  <a:pt x="39086" y="7038"/>
                </a:cubicBezTo>
                <a:cubicBezTo>
                  <a:pt x="39033" y="7034"/>
                  <a:pt x="38979" y="7033"/>
                  <a:pt x="38928" y="7033"/>
                </a:cubicBezTo>
                <a:cubicBezTo>
                  <a:pt x="38723" y="7033"/>
                  <a:pt x="38518" y="7038"/>
                  <a:pt x="38315" y="7056"/>
                </a:cubicBezTo>
                <a:cubicBezTo>
                  <a:pt x="38357" y="6869"/>
                  <a:pt x="38392" y="6680"/>
                  <a:pt x="38417" y="6490"/>
                </a:cubicBezTo>
                <a:cubicBezTo>
                  <a:pt x="38445" y="6273"/>
                  <a:pt x="38470" y="6056"/>
                  <a:pt x="38477" y="5838"/>
                </a:cubicBezTo>
                <a:cubicBezTo>
                  <a:pt x="38482" y="5636"/>
                  <a:pt x="38486" y="5434"/>
                  <a:pt x="38470" y="5232"/>
                </a:cubicBezTo>
                <a:close/>
                <a:moveTo>
                  <a:pt x="22589" y="5423"/>
                </a:moveTo>
                <a:lnTo>
                  <a:pt x="22589" y="5423"/>
                </a:lnTo>
                <a:cubicBezTo>
                  <a:pt x="22518" y="5534"/>
                  <a:pt x="22449" y="5647"/>
                  <a:pt x="22385" y="5763"/>
                </a:cubicBezTo>
                <a:cubicBezTo>
                  <a:pt x="22299" y="5914"/>
                  <a:pt x="22216" y="6068"/>
                  <a:pt x="22138" y="6224"/>
                </a:cubicBezTo>
                <a:cubicBezTo>
                  <a:pt x="22100" y="6262"/>
                  <a:pt x="22061" y="6302"/>
                  <a:pt x="22024" y="6343"/>
                </a:cubicBezTo>
                <a:cubicBezTo>
                  <a:pt x="21967" y="6407"/>
                  <a:pt x="21910" y="6470"/>
                  <a:pt x="21855" y="6537"/>
                </a:cubicBezTo>
                <a:cubicBezTo>
                  <a:pt x="21777" y="6632"/>
                  <a:pt x="21698" y="6728"/>
                  <a:pt x="21627" y="6831"/>
                </a:cubicBezTo>
                <a:cubicBezTo>
                  <a:pt x="21559" y="6929"/>
                  <a:pt x="21493" y="7030"/>
                  <a:pt x="21431" y="7133"/>
                </a:cubicBezTo>
                <a:lnTo>
                  <a:pt x="21365" y="7133"/>
                </a:lnTo>
                <a:cubicBezTo>
                  <a:pt x="21281" y="7133"/>
                  <a:pt x="21196" y="7134"/>
                  <a:pt x="21112" y="7137"/>
                </a:cubicBezTo>
                <a:cubicBezTo>
                  <a:pt x="21108" y="7138"/>
                  <a:pt x="21103" y="7138"/>
                  <a:pt x="21099" y="7138"/>
                </a:cubicBezTo>
                <a:cubicBezTo>
                  <a:pt x="21097" y="7124"/>
                  <a:pt x="21095" y="7111"/>
                  <a:pt x="21094" y="7096"/>
                </a:cubicBezTo>
                <a:cubicBezTo>
                  <a:pt x="21088" y="7060"/>
                  <a:pt x="21082" y="7024"/>
                  <a:pt x="21076" y="6987"/>
                </a:cubicBezTo>
                <a:cubicBezTo>
                  <a:pt x="21096" y="6929"/>
                  <a:pt x="21118" y="6870"/>
                  <a:pt x="21140" y="6813"/>
                </a:cubicBezTo>
                <a:cubicBezTo>
                  <a:pt x="21171" y="6728"/>
                  <a:pt x="21203" y="6646"/>
                  <a:pt x="21237" y="6564"/>
                </a:cubicBezTo>
                <a:cubicBezTo>
                  <a:pt x="21300" y="6414"/>
                  <a:pt x="21367" y="6265"/>
                  <a:pt x="21437" y="6117"/>
                </a:cubicBezTo>
                <a:cubicBezTo>
                  <a:pt x="21490" y="6008"/>
                  <a:pt x="21544" y="5898"/>
                  <a:pt x="21600" y="5788"/>
                </a:cubicBezTo>
                <a:cubicBezTo>
                  <a:pt x="21612" y="5784"/>
                  <a:pt x="21624" y="5778"/>
                  <a:pt x="21636" y="5773"/>
                </a:cubicBezTo>
                <a:cubicBezTo>
                  <a:pt x="21755" y="5724"/>
                  <a:pt x="21874" y="5676"/>
                  <a:pt x="21994" y="5630"/>
                </a:cubicBezTo>
                <a:cubicBezTo>
                  <a:pt x="22192" y="5557"/>
                  <a:pt x="22389" y="5488"/>
                  <a:pt x="22589" y="5423"/>
                </a:cubicBezTo>
                <a:close/>
                <a:moveTo>
                  <a:pt x="21859" y="6810"/>
                </a:moveTo>
                <a:lnTo>
                  <a:pt x="21859" y="6810"/>
                </a:lnTo>
                <a:cubicBezTo>
                  <a:pt x="21830" y="6877"/>
                  <a:pt x="21803" y="6944"/>
                  <a:pt x="21775" y="7011"/>
                </a:cubicBezTo>
                <a:cubicBezTo>
                  <a:pt x="21757" y="7056"/>
                  <a:pt x="21738" y="7102"/>
                  <a:pt x="21720" y="7148"/>
                </a:cubicBezTo>
                <a:cubicBezTo>
                  <a:pt x="21690" y="7145"/>
                  <a:pt x="21658" y="7143"/>
                  <a:pt x="21627" y="7142"/>
                </a:cubicBezTo>
                <a:cubicBezTo>
                  <a:pt x="21694" y="7039"/>
                  <a:pt x="21761" y="6937"/>
                  <a:pt x="21836" y="6842"/>
                </a:cubicBezTo>
                <a:cubicBezTo>
                  <a:pt x="21843" y="6831"/>
                  <a:pt x="21851" y="6821"/>
                  <a:pt x="21859" y="6810"/>
                </a:cubicBezTo>
                <a:close/>
                <a:moveTo>
                  <a:pt x="24287" y="7169"/>
                </a:moveTo>
                <a:lnTo>
                  <a:pt x="24287" y="7169"/>
                </a:lnTo>
                <a:cubicBezTo>
                  <a:pt x="24279" y="7180"/>
                  <a:pt x="24271" y="7190"/>
                  <a:pt x="24261" y="7201"/>
                </a:cubicBezTo>
                <a:cubicBezTo>
                  <a:pt x="24261" y="7197"/>
                  <a:pt x="24260" y="7194"/>
                  <a:pt x="24259" y="7190"/>
                </a:cubicBezTo>
                <a:cubicBezTo>
                  <a:pt x="24268" y="7183"/>
                  <a:pt x="24277" y="7176"/>
                  <a:pt x="24287" y="7169"/>
                </a:cubicBezTo>
                <a:close/>
                <a:moveTo>
                  <a:pt x="36843" y="5929"/>
                </a:moveTo>
                <a:lnTo>
                  <a:pt x="36843" y="5929"/>
                </a:lnTo>
                <a:cubicBezTo>
                  <a:pt x="36937" y="6014"/>
                  <a:pt x="37031" y="6099"/>
                  <a:pt x="37123" y="6184"/>
                </a:cubicBezTo>
                <a:cubicBezTo>
                  <a:pt x="37275" y="6330"/>
                  <a:pt x="37425" y="6479"/>
                  <a:pt x="37567" y="6634"/>
                </a:cubicBezTo>
                <a:cubicBezTo>
                  <a:pt x="37683" y="6760"/>
                  <a:pt x="37796" y="6888"/>
                  <a:pt x="37907" y="7018"/>
                </a:cubicBezTo>
                <a:cubicBezTo>
                  <a:pt x="37924" y="7038"/>
                  <a:pt x="37947" y="7067"/>
                  <a:pt x="37970" y="7096"/>
                </a:cubicBezTo>
                <a:cubicBezTo>
                  <a:pt x="37950" y="7098"/>
                  <a:pt x="37930" y="7101"/>
                  <a:pt x="37910" y="7105"/>
                </a:cubicBezTo>
                <a:cubicBezTo>
                  <a:pt x="37785" y="7126"/>
                  <a:pt x="37661" y="7149"/>
                  <a:pt x="37538" y="7174"/>
                </a:cubicBezTo>
                <a:cubicBezTo>
                  <a:pt x="37368" y="7210"/>
                  <a:pt x="37199" y="7255"/>
                  <a:pt x="37034" y="7307"/>
                </a:cubicBezTo>
                <a:cubicBezTo>
                  <a:pt x="37032" y="7218"/>
                  <a:pt x="37029" y="7129"/>
                  <a:pt x="37024" y="7040"/>
                </a:cubicBezTo>
                <a:cubicBezTo>
                  <a:pt x="37016" y="6908"/>
                  <a:pt x="37004" y="6776"/>
                  <a:pt x="36986" y="6644"/>
                </a:cubicBezTo>
                <a:cubicBezTo>
                  <a:pt x="36972" y="6554"/>
                  <a:pt x="36959" y="6464"/>
                  <a:pt x="36942" y="6373"/>
                </a:cubicBezTo>
                <a:cubicBezTo>
                  <a:pt x="36915" y="6239"/>
                  <a:pt x="36889" y="6104"/>
                  <a:pt x="36853" y="5971"/>
                </a:cubicBezTo>
                <a:lnTo>
                  <a:pt x="36853" y="5970"/>
                </a:lnTo>
                <a:cubicBezTo>
                  <a:pt x="36850" y="5957"/>
                  <a:pt x="36846" y="5943"/>
                  <a:pt x="36843" y="5929"/>
                </a:cubicBezTo>
                <a:close/>
                <a:moveTo>
                  <a:pt x="23999" y="6882"/>
                </a:moveTo>
                <a:cubicBezTo>
                  <a:pt x="24023" y="6959"/>
                  <a:pt x="24049" y="7038"/>
                  <a:pt x="24071" y="7115"/>
                </a:cubicBezTo>
                <a:cubicBezTo>
                  <a:pt x="24014" y="7159"/>
                  <a:pt x="23959" y="7203"/>
                  <a:pt x="23906" y="7249"/>
                </a:cubicBezTo>
                <a:cubicBezTo>
                  <a:pt x="23878" y="7272"/>
                  <a:pt x="23851" y="7295"/>
                  <a:pt x="23824" y="7318"/>
                </a:cubicBezTo>
                <a:cubicBezTo>
                  <a:pt x="23858" y="7227"/>
                  <a:pt x="23893" y="7135"/>
                  <a:pt x="23930" y="7045"/>
                </a:cubicBezTo>
                <a:lnTo>
                  <a:pt x="23931" y="7045"/>
                </a:lnTo>
                <a:cubicBezTo>
                  <a:pt x="23953" y="6990"/>
                  <a:pt x="23976" y="6936"/>
                  <a:pt x="23999" y="6882"/>
                </a:cubicBezTo>
                <a:close/>
                <a:moveTo>
                  <a:pt x="20472" y="6464"/>
                </a:moveTo>
                <a:lnTo>
                  <a:pt x="20472" y="6464"/>
                </a:lnTo>
                <a:cubicBezTo>
                  <a:pt x="20468" y="6527"/>
                  <a:pt x="20467" y="6593"/>
                  <a:pt x="20468" y="6654"/>
                </a:cubicBezTo>
                <a:cubicBezTo>
                  <a:pt x="20469" y="6743"/>
                  <a:pt x="20469" y="6832"/>
                  <a:pt x="20477" y="6920"/>
                </a:cubicBezTo>
                <a:cubicBezTo>
                  <a:pt x="20482" y="7005"/>
                  <a:pt x="20491" y="7090"/>
                  <a:pt x="20505" y="7173"/>
                </a:cubicBezTo>
                <a:cubicBezTo>
                  <a:pt x="20506" y="7181"/>
                  <a:pt x="20507" y="7188"/>
                  <a:pt x="20508" y="7195"/>
                </a:cubicBezTo>
                <a:cubicBezTo>
                  <a:pt x="20451" y="7203"/>
                  <a:pt x="20393" y="7212"/>
                  <a:pt x="20335" y="7223"/>
                </a:cubicBezTo>
                <a:cubicBezTo>
                  <a:pt x="20120" y="7262"/>
                  <a:pt x="19907" y="7305"/>
                  <a:pt x="19695" y="7360"/>
                </a:cubicBezTo>
                <a:cubicBezTo>
                  <a:pt x="19634" y="7376"/>
                  <a:pt x="19572" y="7391"/>
                  <a:pt x="19509" y="7409"/>
                </a:cubicBezTo>
                <a:cubicBezTo>
                  <a:pt x="19524" y="7390"/>
                  <a:pt x="19541" y="7372"/>
                  <a:pt x="19556" y="7352"/>
                </a:cubicBezTo>
                <a:cubicBezTo>
                  <a:pt x="19656" y="7236"/>
                  <a:pt x="19765" y="7113"/>
                  <a:pt x="19880" y="6996"/>
                </a:cubicBezTo>
                <a:cubicBezTo>
                  <a:pt x="19961" y="6915"/>
                  <a:pt x="20043" y="6835"/>
                  <a:pt x="20127" y="6756"/>
                </a:cubicBezTo>
                <a:cubicBezTo>
                  <a:pt x="20215" y="6678"/>
                  <a:pt x="20304" y="6598"/>
                  <a:pt x="20395" y="6524"/>
                </a:cubicBezTo>
                <a:cubicBezTo>
                  <a:pt x="20420" y="6504"/>
                  <a:pt x="20446" y="6484"/>
                  <a:pt x="20472" y="6464"/>
                </a:cubicBezTo>
                <a:close/>
                <a:moveTo>
                  <a:pt x="23332" y="5503"/>
                </a:moveTo>
                <a:cubicBezTo>
                  <a:pt x="23341" y="5517"/>
                  <a:pt x="23350" y="5532"/>
                  <a:pt x="23359" y="5547"/>
                </a:cubicBezTo>
                <a:cubicBezTo>
                  <a:pt x="23425" y="5654"/>
                  <a:pt x="23498" y="5772"/>
                  <a:pt x="23563" y="5893"/>
                </a:cubicBezTo>
                <a:cubicBezTo>
                  <a:pt x="23627" y="6014"/>
                  <a:pt x="23689" y="6135"/>
                  <a:pt x="23749" y="6258"/>
                </a:cubicBezTo>
                <a:cubicBezTo>
                  <a:pt x="23749" y="6259"/>
                  <a:pt x="23749" y="6261"/>
                  <a:pt x="23750" y="6262"/>
                </a:cubicBezTo>
                <a:cubicBezTo>
                  <a:pt x="23759" y="6281"/>
                  <a:pt x="23769" y="6305"/>
                  <a:pt x="23780" y="6329"/>
                </a:cubicBezTo>
                <a:cubicBezTo>
                  <a:pt x="23750" y="6374"/>
                  <a:pt x="23720" y="6420"/>
                  <a:pt x="23690" y="6466"/>
                </a:cubicBezTo>
                <a:cubicBezTo>
                  <a:pt x="23567" y="6656"/>
                  <a:pt x="23448" y="6848"/>
                  <a:pt x="23337" y="7044"/>
                </a:cubicBezTo>
                <a:cubicBezTo>
                  <a:pt x="23261" y="7176"/>
                  <a:pt x="23187" y="7309"/>
                  <a:pt x="23116" y="7444"/>
                </a:cubicBezTo>
                <a:cubicBezTo>
                  <a:pt x="23016" y="7412"/>
                  <a:pt x="22916" y="7380"/>
                  <a:pt x="22815" y="7353"/>
                </a:cubicBezTo>
                <a:cubicBezTo>
                  <a:pt x="22687" y="7317"/>
                  <a:pt x="22558" y="7285"/>
                  <a:pt x="22427" y="7255"/>
                </a:cubicBezTo>
                <a:cubicBezTo>
                  <a:pt x="22340" y="7234"/>
                  <a:pt x="22245" y="7216"/>
                  <a:pt x="22156" y="7202"/>
                </a:cubicBezTo>
                <a:cubicBezTo>
                  <a:pt x="22066" y="7188"/>
                  <a:pt x="21977" y="7174"/>
                  <a:pt x="21888" y="7164"/>
                </a:cubicBezTo>
                <a:cubicBezTo>
                  <a:pt x="21900" y="7135"/>
                  <a:pt x="21911" y="7106"/>
                  <a:pt x="21923" y="7078"/>
                </a:cubicBezTo>
                <a:cubicBezTo>
                  <a:pt x="22004" y="6884"/>
                  <a:pt x="22088" y="6693"/>
                  <a:pt x="22177" y="6503"/>
                </a:cubicBezTo>
                <a:cubicBezTo>
                  <a:pt x="22198" y="6460"/>
                  <a:pt x="22224" y="6408"/>
                  <a:pt x="22250" y="6356"/>
                </a:cubicBezTo>
                <a:cubicBezTo>
                  <a:pt x="22299" y="6305"/>
                  <a:pt x="22349" y="6253"/>
                  <a:pt x="22401" y="6203"/>
                </a:cubicBezTo>
                <a:cubicBezTo>
                  <a:pt x="22429" y="6176"/>
                  <a:pt x="22456" y="6150"/>
                  <a:pt x="22484" y="6124"/>
                </a:cubicBezTo>
                <a:cubicBezTo>
                  <a:pt x="22573" y="6045"/>
                  <a:pt x="22662" y="5966"/>
                  <a:pt x="22755" y="5893"/>
                </a:cubicBezTo>
                <a:cubicBezTo>
                  <a:pt x="22817" y="5845"/>
                  <a:pt x="22878" y="5798"/>
                  <a:pt x="22941" y="5753"/>
                </a:cubicBezTo>
                <a:cubicBezTo>
                  <a:pt x="23036" y="5687"/>
                  <a:pt x="23132" y="5621"/>
                  <a:pt x="23231" y="5561"/>
                </a:cubicBezTo>
                <a:lnTo>
                  <a:pt x="23231" y="5562"/>
                </a:lnTo>
                <a:cubicBezTo>
                  <a:pt x="23265" y="5542"/>
                  <a:pt x="23298" y="5522"/>
                  <a:pt x="23332" y="5503"/>
                </a:cubicBezTo>
                <a:close/>
                <a:moveTo>
                  <a:pt x="20784" y="7337"/>
                </a:moveTo>
                <a:cubicBezTo>
                  <a:pt x="20770" y="7383"/>
                  <a:pt x="20755" y="7430"/>
                  <a:pt x="20742" y="7477"/>
                </a:cubicBezTo>
                <a:cubicBezTo>
                  <a:pt x="20738" y="7457"/>
                  <a:pt x="20733" y="7436"/>
                  <a:pt x="20729" y="7417"/>
                </a:cubicBezTo>
                <a:cubicBezTo>
                  <a:pt x="20735" y="7391"/>
                  <a:pt x="20740" y="7366"/>
                  <a:pt x="20746" y="7342"/>
                </a:cubicBezTo>
                <a:cubicBezTo>
                  <a:pt x="20759" y="7339"/>
                  <a:pt x="20772" y="7338"/>
                  <a:pt x="20784" y="7337"/>
                </a:cubicBezTo>
                <a:close/>
                <a:moveTo>
                  <a:pt x="20963" y="7324"/>
                </a:moveTo>
                <a:cubicBezTo>
                  <a:pt x="20966" y="7344"/>
                  <a:pt x="20967" y="7363"/>
                  <a:pt x="20968" y="7383"/>
                </a:cubicBezTo>
                <a:cubicBezTo>
                  <a:pt x="20968" y="7381"/>
                  <a:pt x="20968" y="7378"/>
                  <a:pt x="20968" y="7376"/>
                </a:cubicBezTo>
                <a:cubicBezTo>
                  <a:pt x="20970" y="7417"/>
                  <a:pt x="20974" y="7457"/>
                  <a:pt x="20975" y="7496"/>
                </a:cubicBezTo>
                <a:cubicBezTo>
                  <a:pt x="20971" y="7442"/>
                  <a:pt x="20967" y="7388"/>
                  <a:pt x="20961" y="7332"/>
                </a:cubicBezTo>
                <a:cubicBezTo>
                  <a:pt x="20962" y="7330"/>
                  <a:pt x="20962" y="7328"/>
                  <a:pt x="20963" y="7324"/>
                </a:cubicBezTo>
                <a:close/>
                <a:moveTo>
                  <a:pt x="23862" y="6516"/>
                </a:moveTo>
                <a:cubicBezTo>
                  <a:pt x="23877" y="6553"/>
                  <a:pt x="23892" y="6590"/>
                  <a:pt x="23907" y="6628"/>
                </a:cubicBezTo>
                <a:cubicBezTo>
                  <a:pt x="23909" y="6635"/>
                  <a:pt x="23913" y="6643"/>
                  <a:pt x="23915" y="6651"/>
                </a:cubicBezTo>
                <a:cubicBezTo>
                  <a:pt x="23849" y="6795"/>
                  <a:pt x="23787" y="6942"/>
                  <a:pt x="23728" y="7089"/>
                </a:cubicBezTo>
                <a:cubicBezTo>
                  <a:pt x="23665" y="7248"/>
                  <a:pt x="23604" y="7409"/>
                  <a:pt x="23548" y="7570"/>
                </a:cubicBezTo>
                <a:cubicBezTo>
                  <a:pt x="23541" y="7577"/>
                  <a:pt x="23533" y="7584"/>
                  <a:pt x="23526" y="7591"/>
                </a:cubicBezTo>
                <a:cubicBezTo>
                  <a:pt x="23497" y="7579"/>
                  <a:pt x="23468" y="7568"/>
                  <a:pt x="23439" y="7556"/>
                </a:cubicBezTo>
                <a:cubicBezTo>
                  <a:pt x="23386" y="7536"/>
                  <a:pt x="23332" y="7516"/>
                  <a:pt x="23277" y="7497"/>
                </a:cubicBezTo>
                <a:cubicBezTo>
                  <a:pt x="23301" y="7452"/>
                  <a:pt x="23325" y="7409"/>
                  <a:pt x="23349" y="7365"/>
                </a:cubicBezTo>
                <a:cubicBezTo>
                  <a:pt x="23415" y="7249"/>
                  <a:pt x="23479" y="7133"/>
                  <a:pt x="23549" y="7018"/>
                </a:cubicBezTo>
                <a:cubicBezTo>
                  <a:pt x="23617" y="6905"/>
                  <a:pt x="23685" y="6793"/>
                  <a:pt x="23754" y="6682"/>
                </a:cubicBezTo>
                <a:lnTo>
                  <a:pt x="23757" y="6680"/>
                </a:lnTo>
                <a:cubicBezTo>
                  <a:pt x="23757" y="6679"/>
                  <a:pt x="23758" y="6678"/>
                  <a:pt x="23758" y="6678"/>
                </a:cubicBezTo>
                <a:lnTo>
                  <a:pt x="23757" y="6678"/>
                </a:lnTo>
                <a:cubicBezTo>
                  <a:pt x="23791" y="6624"/>
                  <a:pt x="23826" y="6570"/>
                  <a:pt x="23862" y="6516"/>
                </a:cubicBezTo>
                <a:close/>
                <a:moveTo>
                  <a:pt x="20366" y="5639"/>
                </a:moveTo>
                <a:cubicBezTo>
                  <a:pt x="20378" y="5657"/>
                  <a:pt x="20389" y="5675"/>
                  <a:pt x="20401" y="5692"/>
                </a:cubicBezTo>
                <a:cubicBezTo>
                  <a:pt x="20437" y="5748"/>
                  <a:pt x="20471" y="5807"/>
                  <a:pt x="20506" y="5867"/>
                </a:cubicBezTo>
                <a:cubicBezTo>
                  <a:pt x="20516" y="5900"/>
                  <a:pt x="20526" y="5935"/>
                  <a:pt x="20536" y="5970"/>
                </a:cubicBezTo>
                <a:cubicBezTo>
                  <a:pt x="20531" y="5988"/>
                  <a:pt x="20528" y="6007"/>
                  <a:pt x="20524" y="6024"/>
                </a:cubicBezTo>
                <a:cubicBezTo>
                  <a:pt x="20512" y="6089"/>
                  <a:pt x="20502" y="6153"/>
                  <a:pt x="20496" y="6218"/>
                </a:cubicBezTo>
                <a:cubicBezTo>
                  <a:pt x="20425" y="6270"/>
                  <a:pt x="20356" y="6322"/>
                  <a:pt x="20290" y="6378"/>
                </a:cubicBezTo>
                <a:cubicBezTo>
                  <a:pt x="20199" y="6456"/>
                  <a:pt x="20110" y="6534"/>
                  <a:pt x="20022" y="6615"/>
                </a:cubicBezTo>
                <a:cubicBezTo>
                  <a:pt x="19873" y="6753"/>
                  <a:pt x="19730" y="6900"/>
                  <a:pt x="19599" y="7055"/>
                </a:cubicBezTo>
                <a:cubicBezTo>
                  <a:pt x="19480" y="7195"/>
                  <a:pt x="19365" y="7337"/>
                  <a:pt x="19254" y="7484"/>
                </a:cubicBezTo>
                <a:cubicBezTo>
                  <a:pt x="19198" y="7501"/>
                  <a:pt x="19140" y="7521"/>
                  <a:pt x="19083" y="7541"/>
                </a:cubicBezTo>
                <a:cubicBezTo>
                  <a:pt x="19043" y="7555"/>
                  <a:pt x="19002" y="7570"/>
                  <a:pt x="18962" y="7585"/>
                </a:cubicBezTo>
                <a:cubicBezTo>
                  <a:pt x="18866" y="7621"/>
                  <a:pt x="18771" y="7659"/>
                  <a:pt x="18677" y="7700"/>
                </a:cubicBezTo>
                <a:cubicBezTo>
                  <a:pt x="18726" y="7604"/>
                  <a:pt x="18777" y="7508"/>
                  <a:pt x="18831" y="7414"/>
                </a:cubicBezTo>
                <a:cubicBezTo>
                  <a:pt x="18900" y="7292"/>
                  <a:pt x="18969" y="7169"/>
                  <a:pt x="19043" y="7049"/>
                </a:cubicBezTo>
                <a:cubicBezTo>
                  <a:pt x="19090" y="6970"/>
                  <a:pt x="19140" y="6891"/>
                  <a:pt x="19191" y="6813"/>
                </a:cubicBezTo>
                <a:cubicBezTo>
                  <a:pt x="19308" y="6631"/>
                  <a:pt x="19435" y="6441"/>
                  <a:pt x="19573" y="6259"/>
                </a:cubicBezTo>
                <a:cubicBezTo>
                  <a:pt x="19628" y="6186"/>
                  <a:pt x="19684" y="6113"/>
                  <a:pt x="19740" y="6041"/>
                </a:cubicBezTo>
                <a:cubicBezTo>
                  <a:pt x="19770" y="6019"/>
                  <a:pt x="19800" y="5997"/>
                  <a:pt x="19830" y="5975"/>
                </a:cubicBezTo>
                <a:cubicBezTo>
                  <a:pt x="19927" y="5907"/>
                  <a:pt x="20035" y="5832"/>
                  <a:pt x="20147" y="5765"/>
                </a:cubicBezTo>
                <a:cubicBezTo>
                  <a:pt x="20220" y="5721"/>
                  <a:pt x="20292" y="5680"/>
                  <a:pt x="20366" y="5639"/>
                </a:cubicBezTo>
                <a:close/>
                <a:moveTo>
                  <a:pt x="21333" y="7306"/>
                </a:moveTo>
                <a:cubicBezTo>
                  <a:pt x="21314" y="7340"/>
                  <a:pt x="21297" y="7374"/>
                  <a:pt x="21280" y="7409"/>
                </a:cubicBezTo>
                <a:cubicBezTo>
                  <a:pt x="21232" y="7507"/>
                  <a:pt x="21184" y="7604"/>
                  <a:pt x="21141" y="7704"/>
                </a:cubicBezTo>
                <a:cubicBezTo>
                  <a:pt x="21140" y="7682"/>
                  <a:pt x="21140" y="7661"/>
                  <a:pt x="21139" y="7639"/>
                </a:cubicBezTo>
                <a:cubicBezTo>
                  <a:pt x="21135" y="7548"/>
                  <a:pt x="21132" y="7451"/>
                  <a:pt x="21123" y="7360"/>
                </a:cubicBezTo>
                <a:cubicBezTo>
                  <a:pt x="21121" y="7344"/>
                  <a:pt x="21120" y="7328"/>
                  <a:pt x="21119" y="7312"/>
                </a:cubicBezTo>
                <a:cubicBezTo>
                  <a:pt x="21186" y="7308"/>
                  <a:pt x="21254" y="7306"/>
                  <a:pt x="21322" y="7306"/>
                </a:cubicBezTo>
                <a:close/>
                <a:moveTo>
                  <a:pt x="34488" y="755"/>
                </a:moveTo>
                <a:lnTo>
                  <a:pt x="34488" y="755"/>
                </a:lnTo>
                <a:cubicBezTo>
                  <a:pt x="34624" y="788"/>
                  <a:pt x="34759" y="824"/>
                  <a:pt x="34893" y="865"/>
                </a:cubicBezTo>
                <a:cubicBezTo>
                  <a:pt x="34978" y="891"/>
                  <a:pt x="35063" y="919"/>
                  <a:pt x="35146" y="947"/>
                </a:cubicBezTo>
                <a:cubicBezTo>
                  <a:pt x="35228" y="974"/>
                  <a:pt x="35309" y="1003"/>
                  <a:pt x="35389" y="1033"/>
                </a:cubicBezTo>
                <a:cubicBezTo>
                  <a:pt x="35392" y="1035"/>
                  <a:pt x="35396" y="1036"/>
                  <a:pt x="35399" y="1038"/>
                </a:cubicBezTo>
                <a:cubicBezTo>
                  <a:pt x="35560" y="1099"/>
                  <a:pt x="35725" y="1165"/>
                  <a:pt x="35888" y="1240"/>
                </a:cubicBezTo>
                <a:cubicBezTo>
                  <a:pt x="36052" y="1315"/>
                  <a:pt x="36213" y="1393"/>
                  <a:pt x="36373" y="1476"/>
                </a:cubicBezTo>
                <a:cubicBezTo>
                  <a:pt x="36524" y="1557"/>
                  <a:pt x="36680" y="1643"/>
                  <a:pt x="36830" y="1737"/>
                </a:cubicBezTo>
                <a:cubicBezTo>
                  <a:pt x="36905" y="1784"/>
                  <a:pt x="36980" y="1832"/>
                  <a:pt x="37054" y="1881"/>
                </a:cubicBezTo>
                <a:cubicBezTo>
                  <a:pt x="37122" y="1927"/>
                  <a:pt x="37189" y="1974"/>
                  <a:pt x="37255" y="2023"/>
                </a:cubicBezTo>
                <a:cubicBezTo>
                  <a:pt x="37380" y="2115"/>
                  <a:pt x="37511" y="2215"/>
                  <a:pt x="37637" y="2322"/>
                </a:cubicBezTo>
                <a:cubicBezTo>
                  <a:pt x="37763" y="2429"/>
                  <a:pt x="37887" y="2538"/>
                  <a:pt x="38008" y="2650"/>
                </a:cubicBezTo>
                <a:cubicBezTo>
                  <a:pt x="38175" y="2807"/>
                  <a:pt x="38340" y="2967"/>
                  <a:pt x="38497" y="3137"/>
                </a:cubicBezTo>
                <a:cubicBezTo>
                  <a:pt x="38650" y="3301"/>
                  <a:pt x="38799" y="3468"/>
                  <a:pt x="38943" y="3640"/>
                </a:cubicBezTo>
                <a:cubicBezTo>
                  <a:pt x="39077" y="3804"/>
                  <a:pt x="39210" y="3971"/>
                  <a:pt x="39335" y="4143"/>
                </a:cubicBezTo>
                <a:cubicBezTo>
                  <a:pt x="39459" y="4316"/>
                  <a:pt x="39579" y="4492"/>
                  <a:pt x="39695" y="4671"/>
                </a:cubicBezTo>
                <a:cubicBezTo>
                  <a:pt x="39808" y="4852"/>
                  <a:pt x="39919" y="5034"/>
                  <a:pt x="40019" y="5222"/>
                </a:cubicBezTo>
                <a:cubicBezTo>
                  <a:pt x="40099" y="5371"/>
                  <a:pt x="40175" y="5523"/>
                  <a:pt x="40249" y="5674"/>
                </a:cubicBezTo>
                <a:cubicBezTo>
                  <a:pt x="40347" y="5885"/>
                  <a:pt x="40443" y="6098"/>
                  <a:pt x="40526" y="6315"/>
                </a:cubicBezTo>
                <a:cubicBezTo>
                  <a:pt x="40561" y="6404"/>
                  <a:pt x="40595" y="6492"/>
                  <a:pt x="40627" y="6582"/>
                </a:cubicBezTo>
                <a:cubicBezTo>
                  <a:pt x="40659" y="6667"/>
                  <a:pt x="40689" y="6755"/>
                  <a:pt x="40718" y="6842"/>
                </a:cubicBezTo>
                <a:lnTo>
                  <a:pt x="40719" y="6846"/>
                </a:lnTo>
                <a:cubicBezTo>
                  <a:pt x="40719" y="6847"/>
                  <a:pt x="40720" y="6848"/>
                  <a:pt x="40720" y="6851"/>
                </a:cubicBezTo>
                <a:cubicBezTo>
                  <a:pt x="40777" y="7025"/>
                  <a:pt x="40832" y="7204"/>
                  <a:pt x="40879" y="7384"/>
                </a:cubicBezTo>
                <a:cubicBezTo>
                  <a:pt x="40902" y="7475"/>
                  <a:pt x="40924" y="7568"/>
                  <a:pt x="40944" y="7660"/>
                </a:cubicBezTo>
                <a:cubicBezTo>
                  <a:pt x="40953" y="7695"/>
                  <a:pt x="40961" y="7731"/>
                  <a:pt x="40968" y="7765"/>
                </a:cubicBezTo>
                <a:cubicBezTo>
                  <a:pt x="40953" y="7750"/>
                  <a:pt x="40936" y="7735"/>
                  <a:pt x="40920" y="7721"/>
                </a:cubicBezTo>
                <a:cubicBezTo>
                  <a:pt x="40854" y="7663"/>
                  <a:pt x="40791" y="7604"/>
                  <a:pt x="40717" y="7554"/>
                </a:cubicBezTo>
                <a:cubicBezTo>
                  <a:pt x="40646" y="7508"/>
                  <a:pt x="40580" y="7462"/>
                  <a:pt x="40504" y="7422"/>
                </a:cubicBezTo>
                <a:cubicBezTo>
                  <a:pt x="40433" y="7382"/>
                  <a:pt x="40360" y="7346"/>
                  <a:pt x="40285" y="7314"/>
                </a:cubicBezTo>
                <a:cubicBezTo>
                  <a:pt x="40247" y="7298"/>
                  <a:pt x="40208" y="7283"/>
                  <a:pt x="40170" y="7266"/>
                </a:cubicBezTo>
                <a:cubicBezTo>
                  <a:pt x="40128" y="7251"/>
                  <a:pt x="40085" y="7236"/>
                  <a:pt x="40043" y="7221"/>
                </a:cubicBezTo>
                <a:cubicBezTo>
                  <a:pt x="39965" y="7195"/>
                  <a:pt x="39885" y="7171"/>
                  <a:pt x="39806" y="7150"/>
                </a:cubicBezTo>
                <a:cubicBezTo>
                  <a:pt x="39725" y="7130"/>
                  <a:pt x="39642" y="7109"/>
                  <a:pt x="39560" y="7094"/>
                </a:cubicBezTo>
                <a:cubicBezTo>
                  <a:pt x="39478" y="7079"/>
                  <a:pt x="39397" y="7067"/>
                  <a:pt x="39315" y="7057"/>
                </a:cubicBezTo>
                <a:cubicBezTo>
                  <a:pt x="39297" y="7056"/>
                  <a:pt x="39278" y="7054"/>
                  <a:pt x="39261" y="7052"/>
                </a:cubicBezTo>
                <a:cubicBezTo>
                  <a:pt x="39253" y="7020"/>
                  <a:pt x="39246" y="6989"/>
                  <a:pt x="39238" y="6958"/>
                </a:cubicBezTo>
                <a:cubicBezTo>
                  <a:pt x="39204" y="6828"/>
                  <a:pt x="39172" y="6696"/>
                  <a:pt x="39134" y="6567"/>
                </a:cubicBezTo>
                <a:cubicBezTo>
                  <a:pt x="39098" y="6442"/>
                  <a:pt x="39060" y="6316"/>
                  <a:pt x="39021" y="6193"/>
                </a:cubicBezTo>
                <a:cubicBezTo>
                  <a:pt x="38993" y="6106"/>
                  <a:pt x="38963" y="6018"/>
                  <a:pt x="38933" y="5933"/>
                </a:cubicBezTo>
                <a:cubicBezTo>
                  <a:pt x="38888" y="5809"/>
                  <a:pt x="38845" y="5686"/>
                  <a:pt x="38795" y="5563"/>
                </a:cubicBezTo>
                <a:cubicBezTo>
                  <a:pt x="38696" y="5317"/>
                  <a:pt x="38592" y="5071"/>
                  <a:pt x="38477" y="4832"/>
                </a:cubicBezTo>
                <a:cubicBezTo>
                  <a:pt x="38450" y="4778"/>
                  <a:pt x="38425" y="4725"/>
                  <a:pt x="38398" y="4671"/>
                </a:cubicBezTo>
                <a:cubicBezTo>
                  <a:pt x="38382" y="4584"/>
                  <a:pt x="38363" y="4496"/>
                  <a:pt x="38342" y="4411"/>
                </a:cubicBezTo>
                <a:cubicBezTo>
                  <a:pt x="38321" y="4323"/>
                  <a:pt x="38298" y="4236"/>
                  <a:pt x="38272" y="4150"/>
                </a:cubicBezTo>
                <a:cubicBezTo>
                  <a:pt x="38260" y="4107"/>
                  <a:pt x="38247" y="4064"/>
                  <a:pt x="38233" y="4020"/>
                </a:cubicBezTo>
                <a:cubicBezTo>
                  <a:pt x="38206" y="3934"/>
                  <a:pt x="38176" y="3841"/>
                  <a:pt x="38143" y="3756"/>
                </a:cubicBezTo>
                <a:cubicBezTo>
                  <a:pt x="38112" y="3673"/>
                  <a:pt x="38077" y="3591"/>
                  <a:pt x="38041" y="3509"/>
                </a:cubicBezTo>
                <a:lnTo>
                  <a:pt x="37985" y="3389"/>
                </a:lnTo>
                <a:cubicBezTo>
                  <a:pt x="37948" y="3309"/>
                  <a:pt x="37904" y="3224"/>
                  <a:pt x="37859" y="3148"/>
                </a:cubicBezTo>
                <a:cubicBezTo>
                  <a:pt x="37813" y="3071"/>
                  <a:pt x="37768" y="2993"/>
                  <a:pt x="37717" y="2919"/>
                </a:cubicBezTo>
                <a:cubicBezTo>
                  <a:pt x="37668" y="2846"/>
                  <a:pt x="37617" y="2775"/>
                  <a:pt x="37564" y="2705"/>
                </a:cubicBezTo>
                <a:cubicBezTo>
                  <a:pt x="37537" y="2670"/>
                  <a:pt x="37510" y="2636"/>
                  <a:pt x="37482" y="2601"/>
                </a:cubicBezTo>
                <a:cubicBezTo>
                  <a:pt x="37451" y="2563"/>
                  <a:pt x="37421" y="2526"/>
                  <a:pt x="37390" y="2489"/>
                </a:cubicBezTo>
                <a:cubicBezTo>
                  <a:pt x="37332" y="2421"/>
                  <a:pt x="37272" y="2356"/>
                  <a:pt x="37209" y="2294"/>
                </a:cubicBezTo>
                <a:cubicBezTo>
                  <a:pt x="37144" y="2230"/>
                  <a:pt x="37077" y="2162"/>
                  <a:pt x="37008" y="2102"/>
                </a:cubicBezTo>
                <a:cubicBezTo>
                  <a:pt x="36910" y="2016"/>
                  <a:pt x="36811" y="1929"/>
                  <a:pt x="36705" y="1852"/>
                </a:cubicBezTo>
                <a:cubicBezTo>
                  <a:pt x="36635" y="1801"/>
                  <a:pt x="36565" y="1748"/>
                  <a:pt x="36492" y="1700"/>
                </a:cubicBezTo>
                <a:cubicBezTo>
                  <a:pt x="36315" y="1588"/>
                  <a:pt x="36135" y="1482"/>
                  <a:pt x="35944" y="1394"/>
                </a:cubicBezTo>
                <a:cubicBezTo>
                  <a:pt x="35751" y="1304"/>
                  <a:pt x="35556" y="1219"/>
                  <a:pt x="35356" y="1147"/>
                </a:cubicBezTo>
                <a:cubicBezTo>
                  <a:pt x="35293" y="1124"/>
                  <a:pt x="35229" y="1102"/>
                  <a:pt x="35166" y="1080"/>
                </a:cubicBezTo>
                <a:cubicBezTo>
                  <a:pt x="34956" y="968"/>
                  <a:pt x="34743" y="861"/>
                  <a:pt x="34523" y="768"/>
                </a:cubicBezTo>
                <a:cubicBezTo>
                  <a:pt x="34511" y="764"/>
                  <a:pt x="34500" y="759"/>
                  <a:pt x="34488" y="755"/>
                </a:cubicBezTo>
                <a:close/>
                <a:moveTo>
                  <a:pt x="24120" y="7302"/>
                </a:moveTo>
                <a:cubicBezTo>
                  <a:pt x="24126" y="7325"/>
                  <a:pt x="24132" y="7350"/>
                  <a:pt x="24138" y="7373"/>
                </a:cubicBezTo>
                <a:cubicBezTo>
                  <a:pt x="24104" y="7421"/>
                  <a:pt x="24071" y="7472"/>
                  <a:pt x="24042" y="7522"/>
                </a:cubicBezTo>
                <a:cubicBezTo>
                  <a:pt x="24001" y="7590"/>
                  <a:pt x="23962" y="7660"/>
                  <a:pt x="23926" y="7732"/>
                </a:cubicBezTo>
                <a:cubicBezTo>
                  <a:pt x="23921" y="7745"/>
                  <a:pt x="23915" y="7756"/>
                  <a:pt x="23909" y="7769"/>
                </a:cubicBezTo>
                <a:cubicBezTo>
                  <a:pt x="23895" y="7762"/>
                  <a:pt x="23881" y="7755"/>
                  <a:pt x="23869" y="7749"/>
                </a:cubicBezTo>
                <a:cubicBezTo>
                  <a:pt x="23833" y="7732"/>
                  <a:pt x="23797" y="7715"/>
                  <a:pt x="23762" y="7696"/>
                </a:cubicBezTo>
                <a:cubicBezTo>
                  <a:pt x="23745" y="7688"/>
                  <a:pt x="23728" y="7680"/>
                  <a:pt x="23710" y="7672"/>
                </a:cubicBezTo>
                <a:cubicBezTo>
                  <a:pt x="23752" y="7631"/>
                  <a:pt x="23794" y="7591"/>
                  <a:pt x="23835" y="7552"/>
                </a:cubicBezTo>
                <a:cubicBezTo>
                  <a:pt x="23929" y="7466"/>
                  <a:pt x="24023" y="7382"/>
                  <a:pt x="24120" y="7302"/>
                </a:cubicBezTo>
                <a:close/>
                <a:moveTo>
                  <a:pt x="20649" y="7786"/>
                </a:moveTo>
                <a:cubicBezTo>
                  <a:pt x="20650" y="7788"/>
                  <a:pt x="20651" y="7792"/>
                  <a:pt x="20653" y="7794"/>
                </a:cubicBezTo>
                <a:cubicBezTo>
                  <a:pt x="20648" y="7810"/>
                  <a:pt x="20643" y="7827"/>
                  <a:pt x="20639" y="7844"/>
                </a:cubicBezTo>
                <a:lnTo>
                  <a:pt x="20648" y="7796"/>
                </a:lnTo>
                <a:lnTo>
                  <a:pt x="20648" y="7796"/>
                </a:lnTo>
                <a:cubicBezTo>
                  <a:pt x="20648" y="7798"/>
                  <a:pt x="20647" y="7800"/>
                  <a:pt x="20647" y="7802"/>
                </a:cubicBezTo>
                <a:lnTo>
                  <a:pt x="20647" y="7802"/>
                </a:lnTo>
                <a:cubicBezTo>
                  <a:pt x="20647" y="7800"/>
                  <a:pt x="20648" y="7798"/>
                  <a:pt x="20648" y="7795"/>
                </a:cubicBezTo>
                <a:lnTo>
                  <a:pt x="20648" y="7795"/>
                </a:lnTo>
                <a:lnTo>
                  <a:pt x="20648" y="7796"/>
                </a:lnTo>
                <a:lnTo>
                  <a:pt x="20648" y="7796"/>
                </a:lnTo>
                <a:cubicBezTo>
                  <a:pt x="20648" y="7795"/>
                  <a:pt x="20648" y="7795"/>
                  <a:pt x="20648" y="7794"/>
                </a:cubicBezTo>
                <a:cubicBezTo>
                  <a:pt x="20649" y="7792"/>
                  <a:pt x="20649" y="7788"/>
                  <a:pt x="20649" y="7786"/>
                </a:cubicBezTo>
                <a:close/>
                <a:moveTo>
                  <a:pt x="18977" y="6833"/>
                </a:moveTo>
                <a:lnTo>
                  <a:pt x="18977" y="6833"/>
                </a:lnTo>
                <a:cubicBezTo>
                  <a:pt x="18926" y="6915"/>
                  <a:pt x="18875" y="6997"/>
                  <a:pt x="18828" y="7082"/>
                </a:cubicBezTo>
                <a:cubicBezTo>
                  <a:pt x="18758" y="7203"/>
                  <a:pt x="18688" y="7325"/>
                  <a:pt x="18622" y="7450"/>
                </a:cubicBezTo>
                <a:cubicBezTo>
                  <a:pt x="18561" y="7569"/>
                  <a:pt x="18501" y="7688"/>
                  <a:pt x="18442" y="7808"/>
                </a:cubicBezTo>
                <a:cubicBezTo>
                  <a:pt x="18375" y="7839"/>
                  <a:pt x="18310" y="7872"/>
                  <a:pt x="18244" y="7906"/>
                </a:cubicBezTo>
                <a:cubicBezTo>
                  <a:pt x="18274" y="7854"/>
                  <a:pt x="18304" y="7802"/>
                  <a:pt x="18335" y="7750"/>
                </a:cubicBezTo>
                <a:cubicBezTo>
                  <a:pt x="18379" y="7678"/>
                  <a:pt x="18423" y="7606"/>
                  <a:pt x="18469" y="7534"/>
                </a:cubicBezTo>
                <a:cubicBezTo>
                  <a:pt x="18556" y="7402"/>
                  <a:pt x="18646" y="7265"/>
                  <a:pt x="18744" y="7135"/>
                </a:cubicBezTo>
                <a:cubicBezTo>
                  <a:pt x="18819" y="7033"/>
                  <a:pt x="18897" y="6933"/>
                  <a:pt x="18977" y="6833"/>
                </a:cubicBezTo>
                <a:close/>
                <a:moveTo>
                  <a:pt x="24190" y="7601"/>
                </a:moveTo>
                <a:cubicBezTo>
                  <a:pt x="24212" y="7716"/>
                  <a:pt x="24232" y="7830"/>
                  <a:pt x="24249" y="7945"/>
                </a:cubicBezTo>
                <a:cubicBezTo>
                  <a:pt x="24192" y="7914"/>
                  <a:pt x="24137" y="7883"/>
                  <a:pt x="24079" y="7854"/>
                </a:cubicBezTo>
                <a:cubicBezTo>
                  <a:pt x="24072" y="7851"/>
                  <a:pt x="24065" y="7846"/>
                  <a:pt x="24058" y="7843"/>
                </a:cubicBezTo>
                <a:cubicBezTo>
                  <a:pt x="24079" y="7799"/>
                  <a:pt x="24102" y="7756"/>
                  <a:pt x="24125" y="7713"/>
                </a:cubicBezTo>
                <a:cubicBezTo>
                  <a:pt x="24146" y="7675"/>
                  <a:pt x="24168" y="7638"/>
                  <a:pt x="24190" y="7601"/>
                </a:cubicBezTo>
                <a:close/>
                <a:moveTo>
                  <a:pt x="33629" y="4106"/>
                </a:moveTo>
                <a:lnTo>
                  <a:pt x="33629" y="4106"/>
                </a:lnTo>
                <a:cubicBezTo>
                  <a:pt x="33788" y="4155"/>
                  <a:pt x="33946" y="4209"/>
                  <a:pt x="34103" y="4264"/>
                </a:cubicBezTo>
                <a:cubicBezTo>
                  <a:pt x="34299" y="4337"/>
                  <a:pt x="34493" y="4412"/>
                  <a:pt x="34682" y="4498"/>
                </a:cubicBezTo>
                <a:cubicBezTo>
                  <a:pt x="34761" y="4533"/>
                  <a:pt x="34839" y="4570"/>
                  <a:pt x="34916" y="4608"/>
                </a:cubicBezTo>
                <a:cubicBezTo>
                  <a:pt x="34992" y="4645"/>
                  <a:pt x="35065" y="4683"/>
                  <a:pt x="35139" y="4722"/>
                </a:cubicBezTo>
                <a:lnTo>
                  <a:pt x="35149" y="4727"/>
                </a:lnTo>
                <a:cubicBezTo>
                  <a:pt x="35296" y="4808"/>
                  <a:pt x="35448" y="4891"/>
                  <a:pt x="35593" y="4985"/>
                </a:cubicBezTo>
                <a:cubicBezTo>
                  <a:pt x="35742" y="5080"/>
                  <a:pt x="35888" y="5179"/>
                  <a:pt x="36031" y="5280"/>
                </a:cubicBezTo>
                <a:cubicBezTo>
                  <a:pt x="36228" y="5423"/>
                  <a:pt x="36430" y="5576"/>
                  <a:pt x="36623" y="5740"/>
                </a:cubicBezTo>
                <a:cubicBezTo>
                  <a:pt x="36651" y="5831"/>
                  <a:pt x="36678" y="5922"/>
                  <a:pt x="36699" y="6016"/>
                </a:cubicBezTo>
                <a:cubicBezTo>
                  <a:pt x="36721" y="6102"/>
                  <a:pt x="36741" y="6190"/>
                  <a:pt x="36758" y="6278"/>
                </a:cubicBezTo>
                <a:cubicBezTo>
                  <a:pt x="36759" y="6280"/>
                  <a:pt x="36759" y="6283"/>
                  <a:pt x="36761" y="6285"/>
                </a:cubicBezTo>
                <a:cubicBezTo>
                  <a:pt x="36784" y="6408"/>
                  <a:pt x="36808" y="6538"/>
                  <a:pt x="36823" y="6668"/>
                </a:cubicBezTo>
                <a:cubicBezTo>
                  <a:pt x="36838" y="6795"/>
                  <a:pt x="36851" y="6922"/>
                  <a:pt x="36860" y="7051"/>
                </a:cubicBezTo>
                <a:cubicBezTo>
                  <a:pt x="36866" y="7153"/>
                  <a:pt x="36870" y="7256"/>
                  <a:pt x="36873" y="7360"/>
                </a:cubicBezTo>
                <a:cubicBezTo>
                  <a:pt x="36845" y="7369"/>
                  <a:pt x="36818" y="7378"/>
                  <a:pt x="36792" y="7388"/>
                </a:cubicBezTo>
                <a:cubicBezTo>
                  <a:pt x="36589" y="7459"/>
                  <a:pt x="36386" y="7531"/>
                  <a:pt x="36188" y="7612"/>
                </a:cubicBezTo>
                <a:cubicBezTo>
                  <a:pt x="35955" y="7706"/>
                  <a:pt x="35724" y="7807"/>
                  <a:pt x="35497" y="7917"/>
                </a:cubicBezTo>
                <a:cubicBezTo>
                  <a:pt x="35369" y="7979"/>
                  <a:pt x="35241" y="8041"/>
                  <a:pt x="35113" y="8104"/>
                </a:cubicBezTo>
                <a:cubicBezTo>
                  <a:pt x="35102" y="7836"/>
                  <a:pt x="35084" y="7567"/>
                  <a:pt x="35046" y="7300"/>
                </a:cubicBezTo>
                <a:cubicBezTo>
                  <a:pt x="35026" y="7165"/>
                  <a:pt x="35004" y="7031"/>
                  <a:pt x="34979" y="6897"/>
                </a:cubicBezTo>
                <a:cubicBezTo>
                  <a:pt x="34963" y="6806"/>
                  <a:pt x="34944" y="6711"/>
                  <a:pt x="34923" y="6621"/>
                </a:cubicBezTo>
                <a:cubicBezTo>
                  <a:pt x="34871" y="6399"/>
                  <a:pt x="34814" y="6177"/>
                  <a:pt x="34737" y="5963"/>
                </a:cubicBezTo>
                <a:cubicBezTo>
                  <a:pt x="34664" y="5757"/>
                  <a:pt x="34583" y="5555"/>
                  <a:pt x="34485" y="5360"/>
                </a:cubicBezTo>
                <a:cubicBezTo>
                  <a:pt x="34448" y="5284"/>
                  <a:pt x="34408" y="5209"/>
                  <a:pt x="34367" y="5134"/>
                </a:cubicBezTo>
                <a:cubicBezTo>
                  <a:pt x="34326" y="5059"/>
                  <a:pt x="34284" y="4985"/>
                  <a:pt x="34236" y="4913"/>
                </a:cubicBezTo>
                <a:cubicBezTo>
                  <a:pt x="34190" y="4838"/>
                  <a:pt x="34139" y="4761"/>
                  <a:pt x="34087" y="4688"/>
                </a:cubicBezTo>
                <a:cubicBezTo>
                  <a:pt x="33961" y="4511"/>
                  <a:pt x="33831" y="4336"/>
                  <a:pt x="33688" y="4173"/>
                </a:cubicBezTo>
                <a:lnTo>
                  <a:pt x="33688" y="4172"/>
                </a:lnTo>
                <a:cubicBezTo>
                  <a:pt x="33668" y="4150"/>
                  <a:pt x="33649" y="4128"/>
                  <a:pt x="33629" y="4106"/>
                </a:cubicBezTo>
                <a:close/>
                <a:moveTo>
                  <a:pt x="23199" y="7646"/>
                </a:moveTo>
                <a:cubicBezTo>
                  <a:pt x="23262" y="7666"/>
                  <a:pt x="23326" y="7688"/>
                  <a:pt x="23388" y="7710"/>
                </a:cubicBezTo>
                <a:cubicBezTo>
                  <a:pt x="23394" y="7712"/>
                  <a:pt x="23400" y="7715"/>
                  <a:pt x="23404" y="7717"/>
                </a:cubicBezTo>
                <a:cubicBezTo>
                  <a:pt x="23279" y="7852"/>
                  <a:pt x="23156" y="7989"/>
                  <a:pt x="23042" y="8136"/>
                </a:cubicBezTo>
                <a:cubicBezTo>
                  <a:pt x="22974" y="8224"/>
                  <a:pt x="22906" y="8314"/>
                  <a:pt x="22841" y="8404"/>
                </a:cubicBezTo>
                <a:cubicBezTo>
                  <a:pt x="22855" y="8373"/>
                  <a:pt x="22867" y="8342"/>
                  <a:pt x="22881" y="8309"/>
                </a:cubicBezTo>
                <a:cubicBezTo>
                  <a:pt x="22917" y="8230"/>
                  <a:pt x="22953" y="8149"/>
                  <a:pt x="22991" y="8069"/>
                </a:cubicBezTo>
                <a:lnTo>
                  <a:pt x="22990" y="8069"/>
                </a:lnTo>
                <a:cubicBezTo>
                  <a:pt x="23058" y="7927"/>
                  <a:pt x="23127" y="7786"/>
                  <a:pt x="23199" y="7646"/>
                </a:cubicBezTo>
                <a:close/>
                <a:moveTo>
                  <a:pt x="26279" y="6243"/>
                </a:moveTo>
                <a:cubicBezTo>
                  <a:pt x="26325" y="6271"/>
                  <a:pt x="26371" y="6300"/>
                  <a:pt x="26416" y="6329"/>
                </a:cubicBezTo>
                <a:cubicBezTo>
                  <a:pt x="26394" y="6356"/>
                  <a:pt x="26372" y="6384"/>
                  <a:pt x="26351" y="6413"/>
                </a:cubicBezTo>
                <a:cubicBezTo>
                  <a:pt x="26272" y="6518"/>
                  <a:pt x="26191" y="6623"/>
                  <a:pt x="26116" y="6733"/>
                </a:cubicBezTo>
                <a:cubicBezTo>
                  <a:pt x="26042" y="6843"/>
                  <a:pt x="25969" y="6952"/>
                  <a:pt x="25898" y="7064"/>
                </a:cubicBezTo>
                <a:cubicBezTo>
                  <a:pt x="25849" y="7139"/>
                  <a:pt x="25801" y="7219"/>
                  <a:pt x="25754" y="7298"/>
                </a:cubicBezTo>
                <a:cubicBezTo>
                  <a:pt x="25690" y="7410"/>
                  <a:pt x="25624" y="7522"/>
                  <a:pt x="25564" y="7637"/>
                </a:cubicBezTo>
                <a:cubicBezTo>
                  <a:pt x="25458" y="7843"/>
                  <a:pt x="25356" y="8051"/>
                  <a:pt x="25268" y="8264"/>
                </a:cubicBezTo>
                <a:cubicBezTo>
                  <a:pt x="25222" y="8377"/>
                  <a:pt x="25177" y="8491"/>
                  <a:pt x="25134" y="8604"/>
                </a:cubicBezTo>
                <a:cubicBezTo>
                  <a:pt x="25072" y="8548"/>
                  <a:pt x="25008" y="8494"/>
                  <a:pt x="24944" y="8441"/>
                </a:cubicBezTo>
                <a:cubicBezTo>
                  <a:pt x="24874" y="8383"/>
                  <a:pt x="24804" y="8327"/>
                  <a:pt x="24734" y="8271"/>
                </a:cubicBezTo>
                <a:cubicBezTo>
                  <a:pt x="24699" y="8243"/>
                  <a:pt x="24663" y="8216"/>
                  <a:pt x="24627" y="8188"/>
                </a:cubicBezTo>
                <a:cubicBezTo>
                  <a:pt x="24564" y="8143"/>
                  <a:pt x="24496" y="8091"/>
                  <a:pt x="24428" y="8049"/>
                </a:cubicBezTo>
                <a:cubicBezTo>
                  <a:pt x="24424" y="8019"/>
                  <a:pt x="24421" y="7989"/>
                  <a:pt x="24417" y="7959"/>
                </a:cubicBezTo>
                <a:cubicBezTo>
                  <a:pt x="24406" y="7869"/>
                  <a:pt x="24391" y="7779"/>
                  <a:pt x="24374" y="7690"/>
                </a:cubicBezTo>
                <a:cubicBezTo>
                  <a:pt x="24359" y="7605"/>
                  <a:pt x="24340" y="7515"/>
                  <a:pt x="24320" y="7430"/>
                </a:cubicBezTo>
                <a:cubicBezTo>
                  <a:pt x="24318" y="7425"/>
                  <a:pt x="24317" y="7419"/>
                  <a:pt x="24316" y="7413"/>
                </a:cubicBezTo>
                <a:cubicBezTo>
                  <a:pt x="24335" y="7387"/>
                  <a:pt x="24355" y="7361"/>
                  <a:pt x="24374" y="7336"/>
                </a:cubicBezTo>
                <a:cubicBezTo>
                  <a:pt x="24398" y="7307"/>
                  <a:pt x="24422" y="7278"/>
                  <a:pt x="24445" y="7249"/>
                </a:cubicBezTo>
                <a:cubicBezTo>
                  <a:pt x="24493" y="7191"/>
                  <a:pt x="24544" y="7136"/>
                  <a:pt x="24596" y="7082"/>
                </a:cubicBezTo>
                <a:cubicBezTo>
                  <a:pt x="24650" y="7025"/>
                  <a:pt x="24707" y="6970"/>
                  <a:pt x="24765" y="6917"/>
                </a:cubicBezTo>
                <a:cubicBezTo>
                  <a:pt x="24819" y="6867"/>
                  <a:pt x="24884" y="6811"/>
                  <a:pt x="24948" y="6756"/>
                </a:cubicBezTo>
                <a:cubicBezTo>
                  <a:pt x="24977" y="6733"/>
                  <a:pt x="25007" y="6709"/>
                  <a:pt x="25036" y="6686"/>
                </a:cubicBezTo>
                <a:cubicBezTo>
                  <a:pt x="25130" y="6637"/>
                  <a:pt x="25224" y="6589"/>
                  <a:pt x="25320" y="6546"/>
                </a:cubicBezTo>
                <a:cubicBezTo>
                  <a:pt x="25396" y="6512"/>
                  <a:pt x="25474" y="6479"/>
                  <a:pt x="25551" y="6449"/>
                </a:cubicBezTo>
                <a:cubicBezTo>
                  <a:pt x="25665" y="6407"/>
                  <a:pt x="25780" y="6366"/>
                  <a:pt x="25898" y="6333"/>
                </a:cubicBezTo>
                <a:cubicBezTo>
                  <a:pt x="25974" y="6311"/>
                  <a:pt x="26051" y="6292"/>
                  <a:pt x="26130" y="6273"/>
                </a:cubicBezTo>
                <a:lnTo>
                  <a:pt x="26129" y="6273"/>
                </a:lnTo>
                <a:cubicBezTo>
                  <a:pt x="26178" y="6263"/>
                  <a:pt x="26229" y="6253"/>
                  <a:pt x="26279" y="6243"/>
                </a:cubicBezTo>
                <a:close/>
                <a:moveTo>
                  <a:pt x="21526" y="7309"/>
                </a:moveTo>
                <a:cubicBezTo>
                  <a:pt x="21556" y="7310"/>
                  <a:pt x="21587" y="7313"/>
                  <a:pt x="21618" y="7314"/>
                </a:cubicBezTo>
                <a:cubicBezTo>
                  <a:pt x="21630" y="7315"/>
                  <a:pt x="21642" y="7316"/>
                  <a:pt x="21654" y="7317"/>
                </a:cubicBezTo>
                <a:cubicBezTo>
                  <a:pt x="21591" y="7480"/>
                  <a:pt x="21533" y="7644"/>
                  <a:pt x="21478" y="7809"/>
                </a:cubicBezTo>
                <a:cubicBezTo>
                  <a:pt x="21399" y="8059"/>
                  <a:pt x="21324" y="8309"/>
                  <a:pt x="21262" y="8563"/>
                </a:cubicBezTo>
                <a:cubicBezTo>
                  <a:pt x="21255" y="8589"/>
                  <a:pt x="21250" y="8614"/>
                  <a:pt x="21244" y="8640"/>
                </a:cubicBezTo>
                <a:cubicBezTo>
                  <a:pt x="21233" y="8623"/>
                  <a:pt x="21222" y="8607"/>
                  <a:pt x="21212" y="8590"/>
                </a:cubicBezTo>
                <a:cubicBezTo>
                  <a:pt x="21179" y="8537"/>
                  <a:pt x="21141" y="8473"/>
                  <a:pt x="21105" y="8410"/>
                </a:cubicBezTo>
                <a:cubicBezTo>
                  <a:pt x="21109" y="8379"/>
                  <a:pt x="21112" y="8347"/>
                  <a:pt x="21115" y="8315"/>
                </a:cubicBezTo>
                <a:cubicBezTo>
                  <a:pt x="21117" y="8285"/>
                  <a:pt x="21119" y="8254"/>
                  <a:pt x="21123" y="8223"/>
                </a:cubicBezTo>
                <a:cubicBezTo>
                  <a:pt x="21153" y="8130"/>
                  <a:pt x="21184" y="8039"/>
                  <a:pt x="21220" y="7949"/>
                </a:cubicBezTo>
                <a:cubicBezTo>
                  <a:pt x="21250" y="7873"/>
                  <a:pt x="21281" y="7795"/>
                  <a:pt x="21314" y="7720"/>
                </a:cubicBezTo>
                <a:cubicBezTo>
                  <a:pt x="21330" y="7684"/>
                  <a:pt x="21348" y="7649"/>
                  <a:pt x="21364" y="7613"/>
                </a:cubicBezTo>
                <a:cubicBezTo>
                  <a:pt x="21402" y="7533"/>
                  <a:pt x="21442" y="7456"/>
                  <a:pt x="21486" y="7378"/>
                </a:cubicBezTo>
                <a:cubicBezTo>
                  <a:pt x="21499" y="7355"/>
                  <a:pt x="21512" y="7332"/>
                  <a:pt x="21526" y="7309"/>
                </a:cubicBezTo>
                <a:close/>
                <a:moveTo>
                  <a:pt x="27181" y="6927"/>
                </a:moveTo>
                <a:lnTo>
                  <a:pt x="27181" y="6927"/>
                </a:lnTo>
                <a:cubicBezTo>
                  <a:pt x="27230" y="6974"/>
                  <a:pt x="27279" y="7022"/>
                  <a:pt x="27326" y="7071"/>
                </a:cubicBezTo>
                <a:cubicBezTo>
                  <a:pt x="27382" y="7129"/>
                  <a:pt x="27435" y="7190"/>
                  <a:pt x="27485" y="7254"/>
                </a:cubicBezTo>
                <a:cubicBezTo>
                  <a:pt x="27529" y="7307"/>
                  <a:pt x="27576" y="7372"/>
                  <a:pt x="27619" y="7437"/>
                </a:cubicBezTo>
                <a:cubicBezTo>
                  <a:pt x="27657" y="7495"/>
                  <a:pt x="27696" y="7562"/>
                  <a:pt x="27729" y="7630"/>
                </a:cubicBezTo>
                <a:cubicBezTo>
                  <a:pt x="27745" y="7664"/>
                  <a:pt x="27761" y="7698"/>
                  <a:pt x="27778" y="7732"/>
                </a:cubicBezTo>
                <a:cubicBezTo>
                  <a:pt x="27812" y="7809"/>
                  <a:pt x="27843" y="7889"/>
                  <a:pt x="27869" y="7970"/>
                </a:cubicBezTo>
                <a:cubicBezTo>
                  <a:pt x="27892" y="8046"/>
                  <a:pt x="27912" y="8128"/>
                  <a:pt x="27925" y="8211"/>
                </a:cubicBezTo>
                <a:cubicBezTo>
                  <a:pt x="27928" y="8240"/>
                  <a:pt x="27931" y="8279"/>
                  <a:pt x="27936" y="8318"/>
                </a:cubicBezTo>
                <a:cubicBezTo>
                  <a:pt x="27936" y="8355"/>
                  <a:pt x="27937" y="8392"/>
                  <a:pt x="27937" y="8429"/>
                </a:cubicBezTo>
                <a:cubicBezTo>
                  <a:pt x="27932" y="8463"/>
                  <a:pt x="27928" y="8497"/>
                  <a:pt x="27923" y="8531"/>
                </a:cubicBezTo>
                <a:cubicBezTo>
                  <a:pt x="27915" y="8558"/>
                  <a:pt x="27907" y="8585"/>
                  <a:pt x="27899" y="8612"/>
                </a:cubicBezTo>
                <a:cubicBezTo>
                  <a:pt x="27886" y="8640"/>
                  <a:pt x="27873" y="8667"/>
                  <a:pt x="27861" y="8694"/>
                </a:cubicBezTo>
                <a:cubicBezTo>
                  <a:pt x="27843" y="8723"/>
                  <a:pt x="27826" y="8750"/>
                  <a:pt x="27809" y="8778"/>
                </a:cubicBezTo>
                <a:cubicBezTo>
                  <a:pt x="27788" y="8807"/>
                  <a:pt x="27767" y="8836"/>
                  <a:pt x="27745" y="8865"/>
                </a:cubicBezTo>
                <a:cubicBezTo>
                  <a:pt x="27743" y="8868"/>
                  <a:pt x="27735" y="8880"/>
                  <a:pt x="27724" y="8890"/>
                </a:cubicBezTo>
                <a:cubicBezTo>
                  <a:pt x="27699" y="8724"/>
                  <a:pt x="27670" y="8559"/>
                  <a:pt x="27634" y="8394"/>
                </a:cubicBezTo>
                <a:cubicBezTo>
                  <a:pt x="27579" y="8141"/>
                  <a:pt x="27514" y="7889"/>
                  <a:pt x="27436" y="7643"/>
                </a:cubicBezTo>
                <a:cubicBezTo>
                  <a:pt x="27370" y="7437"/>
                  <a:pt x="27302" y="7233"/>
                  <a:pt x="27223" y="7033"/>
                </a:cubicBezTo>
                <a:cubicBezTo>
                  <a:pt x="27209" y="6999"/>
                  <a:pt x="27194" y="6963"/>
                  <a:pt x="27181" y="6927"/>
                </a:cubicBezTo>
                <a:close/>
                <a:moveTo>
                  <a:pt x="28852" y="4503"/>
                </a:moveTo>
                <a:cubicBezTo>
                  <a:pt x="29026" y="4598"/>
                  <a:pt x="29198" y="4697"/>
                  <a:pt x="29365" y="4803"/>
                </a:cubicBezTo>
                <a:cubicBezTo>
                  <a:pt x="29476" y="4873"/>
                  <a:pt x="29588" y="4942"/>
                  <a:pt x="29696" y="5017"/>
                </a:cubicBezTo>
                <a:cubicBezTo>
                  <a:pt x="29767" y="5065"/>
                  <a:pt x="29839" y="5116"/>
                  <a:pt x="29910" y="5167"/>
                </a:cubicBezTo>
                <a:cubicBezTo>
                  <a:pt x="30079" y="5292"/>
                  <a:pt x="30252" y="5422"/>
                  <a:pt x="30416" y="5562"/>
                </a:cubicBezTo>
                <a:cubicBezTo>
                  <a:pt x="30585" y="5704"/>
                  <a:pt x="30749" y="5850"/>
                  <a:pt x="30912" y="5997"/>
                </a:cubicBezTo>
                <a:cubicBezTo>
                  <a:pt x="31041" y="6120"/>
                  <a:pt x="31170" y="6243"/>
                  <a:pt x="31293" y="6373"/>
                </a:cubicBezTo>
                <a:cubicBezTo>
                  <a:pt x="31355" y="6438"/>
                  <a:pt x="31416" y="6504"/>
                  <a:pt x="31476" y="6572"/>
                </a:cubicBezTo>
                <a:cubicBezTo>
                  <a:pt x="31536" y="6641"/>
                  <a:pt x="31594" y="6710"/>
                  <a:pt x="31651" y="6780"/>
                </a:cubicBezTo>
                <a:cubicBezTo>
                  <a:pt x="31728" y="6876"/>
                  <a:pt x="31812" y="6981"/>
                  <a:pt x="31887" y="7092"/>
                </a:cubicBezTo>
                <a:cubicBezTo>
                  <a:pt x="31939" y="7165"/>
                  <a:pt x="31989" y="7239"/>
                  <a:pt x="32036" y="7314"/>
                </a:cubicBezTo>
                <a:cubicBezTo>
                  <a:pt x="32098" y="7413"/>
                  <a:pt x="32166" y="7523"/>
                  <a:pt x="32227" y="7635"/>
                </a:cubicBezTo>
                <a:cubicBezTo>
                  <a:pt x="32270" y="7711"/>
                  <a:pt x="32310" y="7788"/>
                  <a:pt x="32349" y="7866"/>
                </a:cubicBezTo>
                <a:cubicBezTo>
                  <a:pt x="32369" y="7905"/>
                  <a:pt x="32387" y="7944"/>
                  <a:pt x="32407" y="7984"/>
                </a:cubicBezTo>
                <a:cubicBezTo>
                  <a:pt x="32442" y="8060"/>
                  <a:pt x="32475" y="8136"/>
                  <a:pt x="32508" y="8212"/>
                </a:cubicBezTo>
                <a:cubicBezTo>
                  <a:pt x="32541" y="8292"/>
                  <a:pt x="32572" y="8373"/>
                  <a:pt x="32600" y="8455"/>
                </a:cubicBezTo>
                <a:cubicBezTo>
                  <a:pt x="32624" y="8524"/>
                  <a:pt x="32648" y="8606"/>
                  <a:pt x="32670" y="8689"/>
                </a:cubicBezTo>
                <a:cubicBezTo>
                  <a:pt x="32691" y="8770"/>
                  <a:pt x="32710" y="8852"/>
                  <a:pt x="32724" y="8934"/>
                </a:cubicBezTo>
                <a:cubicBezTo>
                  <a:pt x="32728" y="8970"/>
                  <a:pt x="32735" y="9015"/>
                  <a:pt x="32740" y="9061"/>
                </a:cubicBezTo>
                <a:cubicBezTo>
                  <a:pt x="32678" y="8956"/>
                  <a:pt x="32615" y="8852"/>
                  <a:pt x="32549" y="8749"/>
                </a:cubicBezTo>
                <a:cubicBezTo>
                  <a:pt x="32389" y="8501"/>
                  <a:pt x="32220" y="8257"/>
                  <a:pt x="32035" y="8026"/>
                </a:cubicBezTo>
                <a:cubicBezTo>
                  <a:pt x="31901" y="7859"/>
                  <a:pt x="31766" y="7690"/>
                  <a:pt x="31620" y="7532"/>
                </a:cubicBezTo>
                <a:cubicBezTo>
                  <a:pt x="31475" y="7377"/>
                  <a:pt x="31326" y="7225"/>
                  <a:pt x="31167" y="7083"/>
                </a:cubicBezTo>
                <a:cubicBezTo>
                  <a:pt x="31070" y="6996"/>
                  <a:pt x="30973" y="6908"/>
                  <a:pt x="30871" y="6828"/>
                </a:cubicBezTo>
                <a:cubicBezTo>
                  <a:pt x="30768" y="6745"/>
                  <a:pt x="30663" y="6664"/>
                  <a:pt x="30557" y="6584"/>
                </a:cubicBezTo>
                <a:cubicBezTo>
                  <a:pt x="30449" y="6503"/>
                  <a:pt x="30335" y="6426"/>
                  <a:pt x="30219" y="6355"/>
                </a:cubicBezTo>
                <a:cubicBezTo>
                  <a:pt x="30144" y="6308"/>
                  <a:pt x="30069" y="6263"/>
                  <a:pt x="29991" y="6220"/>
                </a:cubicBezTo>
                <a:cubicBezTo>
                  <a:pt x="29953" y="6199"/>
                  <a:pt x="29914" y="6179"/>
                  <a:pt x="29876" y="6158"/>
                </a:cubicBezTo>
                <a:cubicBezTo>
                  <a:pt x="29797" y="6115"/>
                  <a:pt x="29713" y="6074"/>
                  <a:pt x="29631" y="6038"/>
                </a:cubicBezTo>
                <a:cubicBezTo>
                  <a:pt x="29559" y="6005"/>
                  <a:pt x="29487" y="5972"/>
                  <a:pt x="29413" y="5945"/>
                </a:cubicBezTo>
                <a:cubicBezTo>
                  <a:pt x="29341" y="5896"/>
                  <a:pt x="29268" y="5848"/>
                  <a:pt x="29193" y="5803"/>
                </a:cubicBezTo>
                <a:cubicBezTo>
                  <a:pt x="29006" y="5690"/>
                  <a:pt x="28816" y="5580"/>
                  <a:pt x="28618" y="5487"/>
                </a:cubicBezTo>
                <a:cubicBezTo>
                  <a:pt x="28415" y="5389"/>
                  <a:pt x="28208" y="5295"/>
                  <a:pt x="27995" y="5218"/>
                </a:cubicBezTo>
                <a:cubicBezTo>
                  <a:pt x="27940" y="5197"/>
                  <a:pt x="27885" y="5177"/>
                  <a:pt x="27831" y="5158"/>
                </a:cubicBezTo>
                <a:cubicBezTo>
                  <a:pt x="27864" y="5132"/>
                  <a:pt x="27898" y="5107"/>
                  <a:pt x="27932" y="5082"/>
                </a:cubicBezTo>
                <a:cubicBezTo>
                  <a:pt x="28107" y="4958"/>
                  <a:pt x="28282" y="4834"/>
                  <a:pt x="28466" y="4724"/>
                </a:cubicBezTo>
                <a:cubicBezTo>
                  <a:pt x="28540" y="4677"/>
                  <a:pt x="28614" y="4634"/>
                  <a:pt x="28690" y="4591"/>
                </a:cubicBezTo>
                <a:lnTo>
                  <a:pt x="28689" y="4591"/>
                </a:lnTo>
                <a:cubicBezTo>
                  <a:pt x="28743" y="4561"/>
                  <a:pt x="28797" y="4532"/>
                  <a:pt x="28852" y="4503"/>
                </a:cubicBezTo>
                <a:close/>
                <a:moveTo>
                  <a:pt x="38928" y="7203"/>
                </a:moveTo>
                <a:cubicBezTo>
                  <a:pt x="38994" y="7204"/>
                  <a:pt x="39061" y="7206"/>
                  <a:pt x="39128" y="7210"/>
                </a:cubicBezTo>
                <a:cubicBezTo>
                  <a:pt x="39164" y="7365"/>
                  <a:pt x="39197" y="7521"/>
                  <a:pt x="39228" y="7678"/>
                </a:cubicBezTo>
                <a:cubicBezTo>
                  <a:pt x="39270" y="7900"/>
                  <a:pt x="39308" y="8124"/>
                  <a:pt x="39335" y="8351"/>
                </a:cubicBezTo>
                <a:cubicBezTo>
                  <a:pt x="39351" y="8487"/>
                  <a:pt x="39367" y="8624"/>
                  <a:pt x="39377" y="8762"/>
                </a:cubicBezTo>
                <a:cubicBezTo>
                  <a:pt x="39385" y="8853"/>
                  <a:pt x="39392" y="8944"/>
                  <a:pt x="39398" y="9036"/>
                </a:cubicBezTo>
                <a:cubicBezTo>
                  <a:pt x="39399" y="9062"/>
                  <a:pt x="39402" y="9100"/>
                  <a:pt x="39403" y="9140"/>
                </a:cubicBezTo>
                <a:cubicBezTo>
                  <a:pt x="39361" y="9040"/>
                  <a:pt x="39318" y="8942"/>
                  <a:pt x="39275" y="8845"/>
                </a:cubicBezTo>
                <a:cubicBezTo>
                  <a:pt x="39238" y="8764"/>
                  <a:pt x="39198" y="8683"/>
                  <a:pt x="39158" y="8605"/>
                </a:cubicBezTo>
                <a:cubicBezTo>
                  <a:pt x="39100" y="8492"/>
                  <a:pt x="39042" y="8379"/>
                  <a:pt x="38979" y="8269"/>
                </a:cubicBezTo>
                <a:cubicBezTo>
                  <a:pt x="38852" y="8046"/>
                  <a:pt x="38719" y="7828"/>
                  <a:pt x="38573" y="7616"/>
                </a:cubicBezTo>
                <a:cubicBezTo>
                  <a:pt x="38485" y="7490"/>
                  <a:pt x="38395" y="7365"/>
                  <a:pt x="38302" y="7241"/>
                </a:cubicBezTo>
                <a:cubicBezTo>
                  <a:pt x="38385" y="7232"/>
                  <a:pt x="38470" y="7224"/>
                  <a:pt x="38553" y="7217"/>
                </a:cubicBezTo>
                <a:lnTo>
                  <a:pt x="38554" y="7217"/>
                </a:lnTo>
                <a:cubicBezTo>
                  <a:pt x="38661" y="7210"/>
                  <a:pt x="38770" y="7203"/>
                  <a:pt x="38877" y="7203"/>
                </a:cubicBezTo>
                <a:close/>
                <a:moveTo>
                  <a:pt x="31717" y="3802"/>
                </a:moveTo>
                <a:cubicBezTo>
                  <a:pt x="31812" y="3802"/>
                  <a:pt x="31908" y="3804"/>
                  <a:pt x="32004" y="3809"/>
                </a:cubicBezTo>
                <a:cubicBezTo>
                  <a:pt x="32049" y="3812"/>
                  <a:pt x="32095" y="3815"/>
                  <a:pt x="32140" y="3817"/>
                </a:cubicBezTo>
                <a:cubicBezTo>
                  <a:pt x="32305" y="3831"/>
                  <a:pt x="32469" y="3846"/>
                  <a:pt x="32632" y="3874"/>
                </a:cubicBezTo>
                <a:cubicBezTo>
                  <a:pt x="32755" y="3896"/>
                  <a:pt x="32877" y="3919"/>
                  <a:pt x="32998" y="3944"/>
                </a:cubicBezTo>
                <a:cubicBezTo>
                  <a:pt x="33108" y="3968"/>
                  <a:pt x="33218" y="3994"/>
                  <a:pt x="33327" y="4022"/>
                </a:cubicBezTo>
                <a:cubicBezTo>
                  <a:pt x="33354" y="4049"/>
                  <a:pt x="33379" y="4077"/>
                  <a:pt x="33405" y="4106"/>
                </a:cubicBezTo>
                <a:cubicBezTo>
                  <a:pt x="33458" y="4166"/>
                  <a:pt x="33511" y="4227"/>
                  <a:pt x="33563" y="4291"/>
                </a:cubicBezTo>
                <a:cubicBezTo>
                  <a:pt x="33643" y="4390"/>
                  <a:pt x="33722" y="4489"/>
                  <a:pt x="33796" y="4594"/>
                </a:cubicBezTo>
                <a:cubicBezTo>
                  <a:pt x="33868" y="4698"/>
                  <a:pt x="33938" y="4801"/>
                  <a:pt x="34005" y="4907"/>
                </a:cubicBezTo>
                <a:cubicBezTo>
                  <a:pt x="34072" y="5017"/>
                  <a:pt x="34138" y="5125"/>
                  <a:pt x="34200" y="5238"/>
                </a:cubicBezTo>
                <a:cubicBezTo>
                  <a:pt x="34262" y="5348"/>
                  <a:pt x="34321" y="5458"/>
                  <a:pt x="34377" y="5571"/>
                </a:cubicBezTo>
                <a:cubicBezTo>
                  <a:pt x="34430" y="5683"/>
                  <a:pt x="34483" y="5796"/>
                  <a:pt x="34527" y="5912"/>
                </a:cubicBezTo>
                <a:cubicBezTo>
                  <a:pt x="34561" y="5994"/>
                  <a:pt x="34592" y="6077"/>
                  <a:pt x="34621" y="6160"/>
                </a:cubicBezTo>
                <a:cubicBezTo>
                  <a:pt x="34635" y="6201"/>
                  <a:pt x="34647" y="6241"/>
                  <a:pt x="34661" y="6281"/>
                </a:cubicBezTo>
                <a:cubicBezTo>
                  <a:pt x="34701" y="6408"/>
                  <a:pt x="34740" y="6537"/>
                  <a:pt x="34771" y="6666"/>
                </a:cubicBezTo>
                <a:cubicBezTo>
                  <a:pt x="34792" y="6753"/>
                  <a:pt x="34813" y="6839"/>
                  <a:pt x="34831" y="6927"/>
                </a:cubicBezTo>
                <a:cubicBezTo>
                  <a:pt x="34863" y="7102"/>
                  <a:pt x="34895" y="7279"/>
                  <a:pt x="34914" y="7456"/>
                </a:cubicBezTo>
                <a:cubicBezTo>
                  <a:pt x="34929" y="7590"/>
                  <a:pt x="34942" y="7723"/>
                  <a:pt x="34952" y="7857"/>
                </a:cubicBezTo>
                <a:cubicBezTo>
                  <a:pt x="34958" y="7963"/>
                  <a:pt x="34964" y="8070"/>
                  <a:pt x="34967" y="8178"/>
                </a:cubicBezTo>
                <a:cubicBezTo>
                  <a:pt x="34918" y="8203"/>
                  <a:pt x="34869" y="8227"/>
                  <a:pt x="34821" y="8254"/>
                </a:cubicBezTo>
                <a:cubicBezTo>
                  <a:pt x="34585" y="8377"/>
                  <a:pt x="34352" y="8504"/>
                  <a:pt x="34123" y="8641"/>
                </a:cubicBezTo>
                <a:cubicBezTo>
                  <a:pt x="33888" y="8780"/>
                  <a:pt x="33653" y="8924"/>
                  <a:pt x="33424" y="9076"/>
                </a:cubicBezTo>
                <a:cubicBezTo>
                  <a:pt x="33259" y="9186"/>
                  <a:pt x="33097" y="9298"/>
                  <a:pt x="32934" y="9412"/>
                </a:cubicBezTo>
                <a:cubicBezTo>
                  <a:pt x="32928" y="9402"/>
                  <a:pt x="32923" y="9392"/>
                  <a:pt x="32919" y="9382"/>
                </a:cubicBezTo>
                <a:cubicBezTo>
                  <a:pt x="32919" y="9301"/>
                  <a:pt x="32916" y="9220"/>
                  <a:pt x="32908" y="9140"/>
                </a:cubicBezTo>
                <a:cubicBezTo>
                  <a:pt x="32903" y="9060"/>
                  <a:pt x="32892" y="8980"/>
                  <a:pt x="32879" y="8900"/>
                </a:cubicBezTo>
                <a:cubicBezTo>
                  <a:pt x="32872" y="8859"/>
                  <a:pt x="32866" y="8818"/>
                  <a:pt x="32857" y="8777"/>
                </a:cubicBezTo>
                <a:cubicBezTo>
                  <a:pt x="32842" y="8694"/>
                  <a:pt x="32821" y="8600"/>
                  <a:pt x="32795" y="8519"/>
                </a:cubicBezTo>
                <a:cubicBezTo>
                  <a:pt x="32769" y="8434"/>
                  <a:pt x="32744" y="8347"/>
                  <a:pt x="32712" y="8263"/>
                </a:cubicBezTo>
                <a:cubicBezTo>
                  <a:pt x="32682" y="8182"/>
                  <a:pt x="32651" y="8101"/>
                  <a:pt x="32616" y="8022"/>
                </a:cubicBezTo>
                <a:cubicBezTo>
                  <a:pt x="32598" y="7981"/>
                  <a:pt x="32579" y="7942"/>
                  <a:pt x="32561" y="7903"/>
                </a:cubicBezTo>
                <a:cubicBezTo>
                  <a:pt x="32524" y="7821"/>
                  <a:pt x="32481" y="7736"/>
                  <a:pt x="32438" y="7658"/>
                </a:cubicBezTo>
                <a:cubicBezTo>
                  <a:pt x="32376" y="7544"/>
                  <a:pt x="32314" y="7430"/>
                  <a:pt x="32245" y="7321"/>
                </a:cubicBezTo>
                <a:cubicBezTo>
                  <a:pt x="32199" y="7246"/>
                  <a:pt x="32150" y="7164"/>
                  <a:pt x="32099" y="7092"/>
                </a:cubicBezTo>
                <a:cubicBezTo>
                  <a:pt x="32049" y="7018"/>
                  <a:pt x="31997" y="6945"/>
                  <a:pt x="31944" y="6874"/>
                </a:cubicBezTo>
                <a:cubicBezTo>
                  <a:pt x="31890" y="6802"/>
                  <a:pt x="31834" y="6731"/>
                  <a:pt x="31778" y="6661"/>
                </a:cubicBezTo>
                <a:cubicBezTo>
                  <a:pt x="31720" y="6589"/>
                  <a:pt x="31658" y="6516"/>
                  <a:pt x="31595" y="6447"/>
                </a:cubicBezTo>
                <a:cubicBezTo>
                  <a:pt x="31414" y="6244"/>
                  <a:pt x="31227" y="6047"/>
                  <a:pt x="31028" y="5861"/>
                </a:cubicBezTo>
                <a:cubicBezTo>
                  <a:pt x="30864" y="5708"/>
                  <a:pt x="30699" y="5556"/>
                  <a:pt x="30524" y="5415"/>
                </a:cubicBezTo>
                <a:cubicBezTo>
                  <a:pt x="30352" y="5277"/>
                  <a:pt x="30176" y="5142"/>
                  <a:pt x="29995" y="5015"/>
                </a:cubicBezTo>
                <a:cubicBezTo>
                  <a:pt x="29743" y="4840"/>
                  <a:pt x="29489" y="4671"/>
                  <a:pt x="29225" y="4517"/>
                </a:cubicBezTo>
                <a:cubicBezTo>
                  <a:pt x="29161" y="4480"/>
                  <a:pt x="29099" y="4444"/>
                  <a:pt x="29034" y="4408"/>
                </a:cubicBezTo>
                <a:cubicBezTo>
                  <a:pt x="29107" y="4373"/>
                  <a:pt x="29178" y="4337"/>
                  <a:pt x="29252" y="4304"/>
                </a:cubicBezTo>
                <a:cubicBezTo>
                  <a:pt x="29365" y="4256"/>
                  <a:pt x="29480" y="4210"/>
                  <a:pt x="29595" y="4165"/>
                </a:cubicBezTo>
                <a:cubicBezTo>
                  <a:pt x="29749" y="4110"/>
                  <a:pt x="29904" y="4058"/>
                  <a:pt x="30061" y="4018"/>
                </a:cubicBezTo>
                <a:cubicBezTo>
                  <a:pt x="30180" y="3987"/>
                  <a:pt x="30297" y="3959"/>
                  <a:pt x="30417" y="3933"/>
                </a:cubicBezTo>
                <a:cubicBezTo>
                  <a:pt x="30581" y="3901"/>
                  <a:pt x="30747" y="3871"/>
                  <a:pt x="30913" y="3852"/>
                </a:cubicBezTo>
                <a:cubicBezTo>
                  <a:pt x="31038" y="3838"/>
                  <a:pt x="31161" y="3825"/>
                  <a:pt x="31286" y="3816"/>
                </a:cubicBezTo>
                <a:cubicBezTo>
                  <a:pt x="31416" y="3809"/>
                  <a:pt x="31546" y="3802"/>
                  <a:pt x="31676" y="3802"/>
                </a:cubicBezTo>
                <a:close/>
                <a:moveTo>
                  <a:pt x="21822" y="7332"/>
                </a:moveTo>
                <a:cubicBezTo>
                  <a:pt x="21882" y="7338"/>
                  <a:pt x="21942" y="7346"/>
                  <a:pt x="22003" y="7355"/>
                </a:cubicBezTo>
                <a:cubicBezTo>
                  <a:pt x="22089" y="7368"/>
                  <a:pt x="22177" y="7383"/>
                  <a:pt x="22264" y="7400"/>
                </a:cubicBezTo>
                <a:cubicBezTo>
                  <a:pt x="22306" y="7409"/>
                  <a:pt x="22348" y="7418"/>
                  <a:pt x="22391" y="7427"/>
                </a:cubicBezTo>
                <a:lnTo>
                  <a:pt x="22394" y="7427"/>
                </a:lnTo>
                <a:cubicBezTo>
                  <a:pt x="22563" y="7464"/>
                  <a:pt x="22734" y="7504"/>
                  <a:pt x="22901" y="7554"/>
                </a:cubicBezTo>
                <a:cubicBezTo>
                  <a:pt x="22946" y="7567"/>
                  <a:pt x="22991" y="7581"/>
                  <a:pt x="23036" y="7594"/>
                </a:cubicBezTo>
                <a:cubicBezTo>
                  <a:pt x="23009" y="7645"/>
                  <a:pt x="22984" y="7697"/>
                  <a:pt x="22959" y="7749"/>
                </a:cubicBezTo>
                <a:cubicBezTo>
                  <a:pt x="22859" y="7951"/>
                  <a:pt x="22762" y="8154"/>
                  <a:pt x="22676" y="8362"/>
                </a:cubicBezTo>
                <a:cubicBezTo>
                  <a:pt x="22564" y="8631"/>
                  <a:pt x="22458" y="8903"/>
                  <a:pt x="22363" y="9179"/>
                </a:cubicBezTo>
                <a:cubicBezTo>
                  <a:pt x="22303" y="9292"/>
                  <a:pt x="22245" y="9406"/>
                  <a:pt x="22188" y="9523"/>
                </a:cubicBezTo>
                <a:cubicBezTo>
                  <a:pt x="22173" y="9553"/>
                  <a:pt x="22158" y="9584"/>
                  <a:pt x="22143" y="9615"/>
                </a:cubicBezTo>
                <a:cubicBezTo>
                  <a:pt x="22091" y="9576"/>
                  <a:pt x="22041" y="9536"/>
                  <a:pt x="21990" y="9494"/>
                </a:cubicBezTo>
                <a:cubicBezTo>
                  <a:pt x="21929" y="9441"/>
                  <a:pt x="21869" y="9387"/>
                  <a:pt x="21810" y="9331"/>
                </a:cubicBezTo>
                <a:cubicBezTo>
                  <a:pt x="21760" y="9284"/>
                  <a:pt x="21705" y="9226"/>
                  <a:pt x="21650" y="9167"/>
                </a:cubicBezTo>
                <a:cubicBezTo>
                  <a:pt x="21596" y="9108"/>
                  <a:pt x="21543" y="9046"/>
                  <a:pt x="21492" y="8984"/>
                </a:cubicBezTo>
                <a:cubicBezTo>
                  <a:pt x="21454" y="8936"/>
                  <a:pt x="21411" y="8881"/>
                  <a:pt x="21370" y="8823"/>
                </a:cubicBezTo>
                <a:cubicBezTo>
                  <a:pt x="21395" y="8711"/>
                  <a:pt x="21423" y="8599"/>
                  <a:pt x="21453" y="8488"/>
                </a:cubicBezTo>
                <a:cubicBezTo>
                  <a:pt x="21509" y="8279"/>
                  <a:pt x="21571" y="8073"/>
                  <a:pt x="21635" y="7866"/>
                </a:cubicBezTo>
                <a:cubicBezTo>
                  <a:pt x="21694" y="7687"/>
                  <a:pt x="21755" y="7509"/>
                  <a:pt x="21822" y="7332"/>
                </a:cubicBezTo>
                <a:close/>
                <a:moveTo>
                  <a:pt x="19083" y="7718"/>
                </a:moveTo>
                <a:lnTo>
                  <a:pt x="19083" y="7718"/>
                </a:lnTo>
                <a:cubicBezTo>
                  <a:pt x="18956" y="7896"/>
                  <a:pt x="18830" y="8074"/>
                  <a:pt x="18710" y="8256"/>
                </a:cubicBezTo>
                <a:cubicBezTo>
                  <a:pt x="18590" y="8437"/>
                  <a:pt x="18476" y="8622"/>
                  <a:pt x="18370" y="8812"/>
                </a:cubicBezTo>
                <a:cubicBezTo>
                  <a:pt x="18243" y="9038"/>
                  <a:pt x="18119" y="9267"/>
                  <a:pt x="18005" y="9500"/>
                </a:cubicBezTo>
                <a:cubicBezTo>
                  <a:pt x="17968" y="9576"/>
                  <a:pt x="17931" y="9653"/>
                  <a:pt x="17894" y="9731"/>
                </a:cubicBezTo>
                <a:cubicBezTo>
                  <a:pt x="17894" y="9728"/>
                  <a:pt x="17895" y="9726"/>
                  <a:pt x="17895" y="9724"/>
                </a:cubicBezTo>
                <a:cubicBezTo>
                  <a:pt x="17932" y="9588"/>
                  <a:pt x="17969" y="9452"/>
                  <a:pt x="18010" y="9319"/>
                </a:cubicBezTo>
                <a:cubicBezTo>
                  <a:pt x="18037" y="9230"/>
                  <a:pt x="18066" y="9141"/>
                  <a:pt x="18095" y="9053"/>
                </a:cubicBezTo>
                <a:cubicBezTo>
                  <a:pt x="18152" y="8888"/>
                  <a:pt x="18216" y="8713"/>
                  <a:pt x="18288" y="8543"/>
                </a:cubicBezTo>
                <a:cubicBezTo>
                  <a:pt x="18358" y="8372"/>
                  <a:pt x="18433" y="8203"/>
                  <a:pt x="18510" y="8036"/>
                </a:cubicBezTo>
                <a:cubicBezTo>
                  <a:pt x="18528" y="8001"/>
                  <a:pt x="18544" y="7966"/>
                  <a:pt x="18561" y="7932"/>
                </a:cubicBezTo>
                <a:cubicBezTo>
                  <a:pt x="18591" y="7918"/>
                  <a:pt x="18622" y="7904"/>
                  <a:pt x="18654" y="7890"/>
                </a:cubicBezTo>
                <a:cubicBezTo>
                  <a:pt x="18771" y="7839"/>
                  <a:pt x="18890" y="7791"/>
                  <a:pt x="19009" y="7745"/>
                </a:cubicBezTo>
                <a:lnTo>
                  <a:pt x="19010" y="7745"/>
                </a:lnTo>
                <a:cubicBezTo>
                  <a:pt x="19035" y="7735"/>
                  <a:pt x="19059" y="7726"/>
                  <a:pt x="19083" y="7718"/>
                </a:cubicBezTo>
                <a:close/>
                <a:moveTo>
                  <a:pt x="30154" y="6533"/>
                </a:moveTo>
                <a:lnTo>
                  <a:pt x="30154" y="6533"/>
                </a:lnTo>
                <a:cubicBezTo>
                  <a:pt x="30183" y="6550"/>
                  <a:pt x="30213" y="6569"/>
                  <a:pt x="30241" y="6587"/>
                </a:cubicBezTo>
                <a:cubicBezTo>
                  <a:pt x="30352" y="6659"/>
                  <a:pt x="30460" y="6732"/>
                  <a:pt x="30566" y="6807"/>
                </a:cubicBezTo>
                <a:cubicBezTo>
                  <a:pt x="30671" y="6883"/>
                  <a:pt x="30777" y="6960"/>
                  <a:pt x="30876" y="7042"/>
                </a:cubicBezTo>
                <a:cubicBezTo>
                  <a:pt x="30944" y="7097"/>
                  <a:pt x="31010" y="7152"/>
                  <a:pt x="31076" y="7209"/>
                </a:cubicBezTo>
                <a:cubicBezTo>
                  <a:pt x="31105" y="7235"/>
                  <a:pt x="31133" y="7262"/>
                  <a:pt x="31162" y="7287"/>
                </a:cubicBezTo>
                <a:cubicBezTo>
                  <a:pt x="31285" y="7402"/>
                  <a:pt x="31405" y="7518"/>
                  <a:pt x="31517" y="7641"/>
                </a:cubicBezTo>
                <a:cubicBezTo>
                  <a:pt x="31603" y="7735"/>
                  <a:pt x="31687" y="7830"/>
                  <a:pt x="31769" y="7927"/>
                </a:cubicBezTo>
                <a:cubicBezTo>
                  <a:pt x="31871" y="8052"/>
                  <a:pt x="31975" y="8186"/>
                  <a:pt x="32073" y="8324"/>
                </a:cubicBezTo>
                <a:cubicBezTo>
                  <a:pt x="32169" y="8462"/>
                  <a:pt x="32263" y="8600"/>
                  <a:pt x="32353" y="8742"/>
                </a:cubicBezTo>
                <a:cubicBezTo>
                  <a:pt x="32441" y="8883"/>
                  <a:pt x="32527" y="9025"/>
                  <a:pt x="32606" y="9172"/>
                </a:cubicBezTo>
                <a:cubicBezTo>
                  <a:pt x="32646" y="9246"/>
                  <a:pt x="32687" y="9321"/>
                  <a:pt x="32725" y="9397"/>
                </a:cubicBezTo>
                <a:cubicBezTo>
                  <a:pt x="32734" y="9416"/>
                  <a:pt x="32743" y="9434"/>
                  <a:pt x="32754" y="9454"/>
                </a:cubicBezTo>
                <a:cubicBezTo>
                  <a:pt x="32752" y="9477"/>
                  <a:pt x="32751" y="9500"/>
                  <a:pt x="32751" y="9524"/>
                </a:cubicBezTo>
                <a:cubicBezTo>
                  <a:pt x="32751" y="9528"/>
                  <a:pt x="32750" y="9534"/>
                  <a:pt x="32750" y="9541"/>
                </a:cubicBezTo>
                <a:cubicBezTo>
                  <a:pt x="32749" y="9541"/>
                  <a:pt x="32748" y="9543"/>
                  <a:pt x="32747" y="9544"/>
                </a:cubicBezTo>
                <a:cubicBezTo>
                  <a:pt x="32625" y="9630"/>
                  <a:pt x="32504" y="9718"/>
                  <a:pt x="32384" y="9806"/>
                </a:cubicBezTo>
                <a:cubicBezTo>
                  <a:pt x="32372" y="9767"/>
                  <a:pt x="32360" y="9726"/>
                  <a:pt x="32347" y="9686"/>
                </a:cubicBezTo>
                <a:cubicBezTo>
                  <a:pt x="32332" y="9640"/>
                  <a:pt x="32317" y="9593"/>
                  <a:pt x="32301" y="9546"/>
                </a:cubicBezTo>
                <a:cubicBezTo>
                  <a:pt x="32287" y="9507"/>
                  <a:pt x="32272" y="9466"/>
                  <a:pt x="32258" y="9427"/>
                </a:cubicBezTo>
                <a:cubicBezTo>
                  <a:pt x="32211" y="9305"/>
                  <a:pt x="32162" y="9181"/>
                  <a:pt x="32106" y="9062"/>
                </a:cubicBezTo>
                <a:cubicBezTo>
                  <a:pt x="32049" y="8946"/>
                  <a:pt x="31994" y="8828"/>
                  <a:pt x="31929" y="8715"/>
                </a:cubicBezTo>
                <a:cubicBezTo>
                  <a:pt x="31820" y="8522"/>
                  <a:pt x="31707" y="8331"/>
                  <a:pt x="31580" y="8150"/>
                </a:cubicBezTo>
                <a:cubicBezTo>
                  <a:pt x="31457" y="7974"/>
                  <a:pt x="31331" y="7799"/>
                  <a:pt x="31190" y="7636"/>
                </a:cubicBezTo>
                <a:cubicBezTo>
                  <a:pt x="31110" y="7545"/>
                  <a:pt x="31031" y="7455"/>
                  <a:pt x="30945" y="7368"/>
                </a:cubicBezTo>
                <a:cubicBezTo>
                  <a:pt x="30941" y="7363"/>
                  <a:pt x="30936" y="7359"/>
                  <a:pt x="30931" y="7354"/>
                </a:cubicBezTo>
                <a:cubicBezTo>
                  <a:pt x="30876" y="7287"/>
                  <a:pt x="30820" y="7221"/>
                  <a:pt x="30763" y="7157"/>
                </a:cubicBezTo>
                <a:cubicBezTo>
                  <a:pt x="30683" y="7067"/>
                  <a:pt x="30602" y="6977"/>
                  <a:pt x="30519" y="6891"/>
                </a:cubicBezTo>
                <a:cubicBezTo>
                  <a:pt x="30434" y="6803"/>
                  <a:pt x="30348" y="6718"/>
                  <a:pt x="30260" y="6634"/>
                </a:cubicBezTo>
                <a:cubicBezTo>
                  <a:pt x="30226" y="6599"/>
                  <a:pt x="30190" y="6566"/>
                  <a:pt x="30154" y="6533"/>
                </a:cubicBezTo>
                <a:close/>
                <a:moveTo>
                  <a:pt x="26545" y="6414"/>
                </a:moveTo>
                <a:cubicBezTo>
                  <a:pt x="26560" y="6425"/>
                  <a:pt x="26575" y="6435"/>
                  <a:pt x="26590" y="6445"/>
                </a:cubicBezTo>
                <a:cubicBezTo>
                  <a:pt x="26690" y="6517"/>
                  <a:pt x="26789" y="6590"/>
                  <a:pt x="26884" y="6668"/>
                </a:cubicBezTo>
                <a:cubicBezTo>
                  <a:pt x="26890" y="6673"/>
                  <a:pt x="26894" y="6678"/>
                  <a:pt x="26900" y="6682"/>
                </a:cubicBezTo>
                <a:cubicBezTo>
                  <a:pt x="26944" y="6780"/>
                  <a:pt x="26985" y="6880"/>
                  <a:pt x="27024" y="6979"/>
                </a:cubicBezTo>
                <a:cubicBezTo>
                  <a:pt x="27056" y="7061"/>
                  <a:pt x="27086" y="7142"/>
                  <a:pt x="27116" y="7224"/>
                </a:cubicBezTo>
                <a:cubicBezTo>
                  <a:pt x="27144" y="7302"/>
                  <a:pt x="27170" y="7382"/>
                  <a:pt x="27197" y="7462"/>
                </a:cubicBezTo>
                <a:cubicBezTo>
                  <a:pt x="27257" y="7651"/>
                  <a:pt x="27318" y="7853"/>
                  <a:pt x="27368" y="8059"/>
                </a:cubicBezTo>
                <a:cubicBezTo>
                  <a:pt x="27422" y="8279"/>
                  <a:pt x="27472" y="8502"/>
                  <a:pt x="27514" y="8725"/>
                </a:cubicBezTo>
                <a:cubicBezTo>
                  <a:pt x="27533" y="8828"/>
                  <a:pt x="27552" y="8942"/>
                  <a:pt x="27569" y="9058"/>
                </a:cubicBezTo>
                <a:cubicBezTo>
                  <a:pt x="27555" y="9073"/>
                  <a:pt x="27541" y="9086"/>
                  <a:pt x="27526" y="9100"/>
                </a:cubicBezTo>
                <a:cubicBezTo>
                  <a:pt x="27481" y="9144"/>
                  <a:pt x="27425" y="9194"/>
                  <a:pt x="27369" y="9240"/>
                </a:cubicBezTo>
                <a:cubicBezTo>
                  <a:pt x="27338" y="9263"/>
                  <a:pt x="27308" y="9287"/>
                  <a:pt x="27278" y="9310"/>
                </a:cubicBezTo>
                <a:cubicBezTo>
                  <a:pt x="27215" y="9354"/>
                  <a:pt x="27152" y="9395"/>
                  <a:pt x="27086" y="9433"/>
                </a:cubicBezTo>
                <a:cubicBezTo>
                  <a:pt x="27051" y="9452"/>
                  <a:pt x="27017" y="9473"/>
                  <a:pt x="26982" y="9492"/>
                </a:cubicBezTo>
                <a:cubicBezTo>
                  <a:pt x="26804" y="9585"/>
                  <a:pt x="26624" y="9672"/>
                  <a:pt x="26442" y="9755"/>
                </a:cubicBezTo>
                <a:cubicBezTo>
                  <a:pt x="26383" y="9783"/>
                  <a:pt x="26324" y="9809"/>
                  <a:pt x="26265" y="9835"/>
                </a:cubicBezTo>
                <a:lnTo>
                  <a:pt x="26187" y="9738"/>
                </a:lnTo>
                <a:cubicBezTo>
                  <a:pt x="26100" y="9629"/>
                  <a:pt x="26012" y="9519"/>
                  <a:pt x="25924" y="9411"/>
                </a:cubicBezTo>
                <a:cubicBezTo>
                  <a:pt x="25892" y="9373"/>
                  <a:pt x="25860" y="9336"/>
                  <a:pt x="25827" y="9299"/>
                </a:cubicBezTo>
                <a:cubicBezTo>
                  <a:pt x="25796" y="9265"/>
                  <a:pt x="25766" y="9231"/>
                  <a:pt x="25736" y="9197"/>
                </a:cubicBezTo>
                <a:cubicBezTo>
                  <a:pt x="25642" y="9097"/>
                  <a:pt x="25551" y="8996"/>
                  <a:pt x="25453" y="8902"/>
                </a:cubicBezTo>
                <a:cubicBezTo>
                  <a:pt x="25393" y="8843"/>
                  <a:pt x="25332" y="8785"/>
                  <a:pt x="25271" y="8728"/>
                </a:cubicBezTo>
                <a:cubicBezTo>
                  <a:pt x="25303" y="8638"/>
                  <a:pt x="25336" y="8551"/>
                  <a:pt x="25372" y="8462"/>
                </a:cubicBezTo>
                <a:cubicBezTo>
                  <a:pt x="25407" y="8377"/>
                  <a:pt x="25443" y="8293"/>
                  <a:pt x="25478" y="8209"/>
                </a:cubicBezTo>
                <a:cubicBezTo>
                  <a:pt x="25515" y="8126"/>
                  <a:pt x="25553" y="8042"/>
                  <a:pt x="25593" y="7960"/>
                </a:cubicBezTo>
                <a:cubicBezTo>
                  <a:pt x="25665" y="7812"/>
                  <a:pt x="25746" y="7653"/>
                  <a:pt x="25833" y="7500"/>
                </a:cubicBezTo>
                <a:cubicBezTo>
                  <a:pt x="25918" y="7348"/>
                  <a:pt x="26007" y="7199"/>
                  <a:pt x="26100" y="7053"/>
                </a:cubicBezTo>
                <a:cubicBezTo>
                  <a:pt x="26194" y="6906"/>
                  <a:pt x="26290" y="6760"/>
                  <a:pt x="26393" y="6619"/>
                </a:cubicBezTo>
                <a:lnTo>
                  <a:pt x="26394" y="6619"/>
                </a:lnTo>
                <a:cubicBezTo>
                  <a:pt x="26444" y="6549"/>
                  <a:pt x="26493" y="6481"/>
                  <a:pt x="26545" y="6414"/>
                </a:cubicBezTo>
                <a:close/>
                <a:moveTo>
                  <a:pt x="20753" y="8064"/>
                </a:moveTo>
                <a:cubicBezTo>
                  <a:pt x="20773" y="8113"/>
                  <a:pt x="20792" y="8160"/>
                  <a:pt x="20814" y="8208"/>
                </a:cubicBezTo>
                <a:cubicBezTo>
                  <a:pt x="20811" y="8309"/>
                  <a:pt x="20807" y="8412"/>
                  <a:pt x="20800" y="8515"/>
                </a:cubicBezTo>
                <a:cubicBezTo>
                  <a:pt x="20795" y="8613"/>
                  <a:pt x="20789" y="8710"/>
                  <a:pt x="20783" y="8808"/>
                </a:cubicBezTo>
                <a:cubicBezTo>
                  <a:pt x="20740" y="8997"/>
                  <a:pt x="20702" y="9188"/>
                  <a:pt x="20675" y="9381"/>
                </a:cubicBezTo>
                <a:cubicBezTo>
                  <a:pt x="20669" y="9426"/>
                  <a:pt x="20662" y="9471"/>
                  <a:pt x="20656" y="9516"/>
                </a:cubicBezTo>
                <a:cubicBezTo>
                  <a:pt x="20626" y="9598"/>
                  <a:pt x="20594" y="9679"/>
                  <a:pt x="20559" y="9758"/>
                </a:cubicBezTo>
                <a:cubicBezTo>
                  <a:pt x="20521" y="9844"/>
                  <a:pt x="20483" y="9929"/>
                  <a:pt x="20444" y="10015"/>
                </a:cubicBezTo>
                <a:cubicBezTo>
                  <a:pt x="20442" y="9942"/>
                  <a:pt x="20441" y="9869"/>
                  <a:pt x="20442" y="9798"/>
                </a:cubicBezTo>
                <a:cubicBezTo>
                  <a:pt x="20444" y="9722"/>
                  <a:pt x="20445" y="9645"/>
                  <a:pt x="20448" y="9569"/>
                </a:cubicBezTo>
                <a:cubicBezTo>
                  <a:pt x="20456" y="9509"/>
                  <a:pt x="20464" y="9448"/>
                  <a:pt x="20474" y="9388"/>
                </a:cubicBezTo>
                <a:cubicBezTo>
                  <a:pt x="20494" y="9260"/>
                  <a:pt x="20517" y="9133"/>
                  <a:pt x="20542" y="9004"/>
                </a:cubicBezTo>
                <a:cubicBezTo>
                  <a:pt x="20576" y="8830"/>
                  <a:pt x="20612" y="8655"/>
                  <a:pt x="20654" y="8480"/>
                </a:cubicBezTo>
                <a:cubicBezTo>
                  <a:pt x="20685" y="8350"/>
                  <a:pt x="20714" y="8217"/>
                  <a:pt x="20747" y="8086"/>
                </a:cubicBezTo>
                <a:cubicBezTo>
                  <a:pt x="20750" y="8079"/>
                  <a:pt x="20752" y="8071"/>
                  <a:pt x="20753" y="8064"/>
                </a:cubicBezTo>
                <a:close/>
                <a:moveTo>
                  <a:pt x="23423" y="7966"/>
                </a:moveTo>
                <a:lnTo>
                  <a:pt x="23423" y="7966"/>
                </a:lnTo>
                <a:cubicBezTo>
                  <a:pt x="23356" y="8197"/>
                  <a:pt x="23298" y="8430"/>
                  <a:pt x="23251" y="8665"/>
                </a:cubicBezTo>
                <a:cubicBezTo>
                  <a:pt x="23207" y="8882"/>
                  <a:pt x="23167" y="9100"/>
                  <a:pt x="23137" y="9321"/>
                </a:cubicBezTo>
                <a:cubicBezTo>
                  <a:pt x="23101" y="9583"/>
                  <a:pt x="23071" y="9846"/>
                  <a:pt x="23049" y="10111"/>
                </a:cubicBezTo>
                <a:cubicBezTo>
                  <a:pt x="22985" y="10086"/>
                  <a:pt x="22923" y="10061"/>
                  <a:pt x="22861" y="10033"/>
                </a:cubicBezTo>
                <a:cubicBezTo>
                  <a:pt x="22780" y="9998"/>
                  <a:pt x="22700" y="9959"/>
                  <a:pt x="22621" y="9918"/>
                </a:cubicBezTo>
                <a:cubicBezTo>
                  <a:pt x="22553" y="9882"/>
                  <a:pt x="22476" y="9838"/>
                  <a:pt x="22402" y="9791"/>
                </a:cubicBezTo>
                <a:cubicBezTo>
                  <a:pt x="22388" y="9783"/>
                  <a:pt x="22376" y="9775"/>
                  <a:pt x="22363" y="9767"/>
                </a:cubicBezTo>
                <a:cubicBezTo>
                  <a:pt x="22412" y="9597"/>
                  <a:pt x="22464" y="9427"/>
                  <a:pt x="22520" y="9258"/>
                </a:cubicBezTo>
                <a:cubicBezTo>
                  <a:pt x="22524" y="9245"/>
                  <a:pt x="22529" y="9231"/>
                  <a:pt x="22534" y="9217"/>
                </a:cubicBezTo>
                <a:cubicBezTo>
                  <a:pt x="22551" y="9186"/>
                  <a:pt x="22568" y="9155"/>
                  <a:pt x="22586" y="9123"/>
                </a:cubicBezTo>
                <a:cubicBezTo>
                  <a:pt x="22631" y="9044"/>
                  <a:pt x="22677" y="8965"/>
                  <a:pt x="22725" y="8888"/>
                </a:cubicBezTo>
                <a:cubicBezTo>
                  <a:pt x="22747" y="8852"/>
                  <a:pt x="22770" y="8816"/>
                  <a:pt x="22792" y="8780"/>
                </a:cubicBezTo>
                <a:cubicBezTo>
                  <a:pt x="22867" y="8668"/>
                  <a:pt x="22941" y="8555"/>
                  <a:pt x="23023" y="8448"/>
                </a:cubicBezTo>
                <a:cubicBezTo>
                  <a:pt x="23074" y="8380"/>
                  <a:pt x="23125" y="8314"/>
                  <a:pt x="23179" y="8248"/>
                </a:cubicBezTo>
                <a:cubicBezTo>
                  <a:pt x="23253" y="8158"/>
                  <a:pt x="23336" y="8061"/>
                  <a:pt x="23423" y="7966"/>
                </a:cubicBezTo>
                <a:close/>
                <a:moveTo>
                  <a:pt x="23655" y="7821"/>
                </a:moveTo>
                <a:cubicBezTo>
                  <a:pt x="23707" y="7845"/>
                  <a:pt x="23759" y="7869"/>
                  <a:pt x="23811" y="7895"/>
                </a:cubicBezTo>
                <a:cubicBezTo>
                  <a:pt x="23817" y="7898"/>
                  <a:pt x="23829" y="7905"/>
                  <a:pt x="23841" y="7911"/>
                </a:cubicBezTo>
                <a:cubicBezTo>
                  <a:pt x="23817" y="7966"/>
                  <a:pt x="23794" y="8024"/>
                  <a:pt x="23773" y="8079"/>
                </a:cubicBezTo>
                <a:cubicBezTo>
                  <a:pt x="23728" y="8200"/>
                  <a:pt x="23684" y="8321"/>
                  <a:pt x="23649" y="8444"/>
                </a:cubicBezTo>
                <a:cubicBezTo>
                  <a:pt x="23616" y="8564"/>
                  <a:pt x="23583" y="8685"/>
                  <a:pt x="23559" y="8807"/>
                </a:cubicBezTo>
                <a:cubicBezTo>
                  <a:pt x="23543" y="8891"/>
                  <a:pt x="23525" y="8976"/>
                  <a:pt x="23513" y="9060"/>
                </a:cubicBezTo>
                <a:cubicBezTo>
                  <a:pt x="23500" y="9140"/>
                  <a:pt x="23490" y="9219"/>
                  <a:pt x="23481" y="9299"/>
                </a:cubicBezTo>
                <a:lnTo>
                  <a:pt x="23469" y="9433"/>
                </a:lnTo>
                <a:cubicBezTo>
                  <a:pt x="23466" y="9483"/>
                  <a:pt x="23463" y="9532"/>
                  <a:pt x="23461" y="9581"/>
                </a:cubicBezTo>
                <a:cubicBezTo>
                  <a:pt x="23460" y="9627"/>
                  <a:pt x="23460" y="9672"/>
                  <a:pt x="23459" y="9718"/>
                </a:cubicBezTo>
                <a:cubicBezTo>
                  <a:pt x="23460" y="9815"/>
                  <a:pt x="23461" y="9910"/>
                  <a:pt x="23468" y="10006"/>
                </a:cubicBezTo>
                <a:cubicBezTo>
                  <a:pt x="23474" y="10085"/>
                  <a:pt x="23481" y="10164"/>
                  <a:pt x="23489" y="10242"/>
                </a:cubicBezTo>
                <a:cubicBezTo>
                  <a:pt x="23477" y="10240"/>
                  <a:pt x="23466" y="10238"/>
                  <a:pt x="23455" y="10235"/>
                </a:cubicBezTo>
                <a:cubicBezTo>
                  <a:pt x="23374" y="10217"/>
                  <a:pt x="23296" y="10195"/>
                  <a:pt x="23216" y="10170"/>
                </a:cubicBezTo>
                <a:cubicBezTo>
                  <a:pt x="23210" y="10167"/>
                  <a:pt x="23204" y="10165"/>
                  <a:pt x="23198" y="10163"/>
                </a:cubicBezTo>
                <a:cubicBezTo>
                  <a:pt x="23208" y="10019"/>
                  <a:pt x="23221" y="9875"/>
                  <a:pt x="23239" y="9733"/>
                </a:cubicBezTo>
                <a:cubicBezTo>
                  <a:pt x="23268" y="9516"/>
                  <a:pt x="23302" y="9301"/>
                  <a:pt x="23340" y="9086"/>
                </a:cubicBezTo>
                <a:cubicBezTo>
                  <a:pt x="23389" y="8835"/>
                  <a:pt x="23441" y="8583"/>
                  <a:pt x="23507" y="8333"/>
                </a:cubicBezTo>
                <a:lnTo>
                  <a:pt x="23508" y="8333"/>
                </a:lnTo>
                <a:cubicBezTo>
                  <a:pt x="23553" y="8163"/>
                  <a:pt x="23603" y="7992"/>
                  <a:pt x="23655" y="7821"/>
                </a:cubicBezTo>
                <a:close/>
                <a:moveTo>
                  <a:pt x="25201" y="8925"/>
                </a:moveTo>
                <a:cubicBezTo>
                  <a:pt x="25211" y="8934"/>
                  <a:pt x="25220" y="8942"/>
                  <a:pt x="25229" y="8951"/>
                </a:cubicBezTo>
                <a:cubicBezTo>
                  <a:pt x="25323" y="9040"/>
                  <a:pt x="25422" y="9134"/>
                  <a:pt x="25515" y="9232"/>
                </a:cubicBezTo>
                <a:cubicBezTo>
                  <a:pt x="25610" y="9330"/>
                  <a:pt x="25704" y="9429"/>
                  <a:pt x="25795" y="9531"/>
                </a:cubicBezTo>
                <a:cubicBezTo>
                  <a:pt x="25881" y="9636"/>
                  <a:pt x="25969" y="9741"/>
                  <a:pt x="26056" y="9845"/>
                </a:cubicBezTo>
                <a:cubicBezTo>
                  <a:pt x="26072" y="9865"/>
                  <a:pt x="26088" y="9884"/>
                  <a:pt x="26103" y="9903"/>
                </a:cubicBezTo>
                <a:cubicBezTo>
                  <a:pt x="26051" y="9925"/>
                  <a:pt x="25998" y="9946"/>
                  <a:pt x="25945" y="9966"/>
                </a:cubicBezTo>
                <a:cubicBezTo>
                  <a:pt x="25820" y="10013"/>
                  <a:pt x="25696" y="10059"/>
                  <a:pt x="25568" y="10095"/>
                </a:cubicBezTo>
                <a:cubicBezTo>
                  <a:pt x="25483" y="10119"/>
                  <a:pt x="25398" y="10142"/>
                  <a:pt x="25311" y="10162"/>
                </a:cubicBezTo>
                <a:cubicBezTo>
                  <a:pt x="25155" y="10193"/>
                  <a:pt x="24998" y="10223"/>
                  <a:pt x="24840" y="10244"/>
                </a:cubicBezTo>
                <a:cubicBezTo>
                  <a:pt x="24873" y="10084"/>
                  <a:pt x="24910" y="9926"/>
                  <a:pt x="24951" y="9768"/>
                </a:cubicBezTo>
                <a:cubicBezTo>
                  <a:pt x="24985" y="9634"/>
                  <a:pt x="25019" y="9499"/>
                  <a:pt x="25059" y="9367"/>
                </a:cubicBezTo>
                <a:cubicBezTo>
                  <a:pt x="25085" y="9280"/>
                  <a:pt x="25111" y="9195"/>
                  <a:pt x="25139" y="9110"/>
                </a:cubicBezTo>
                <a:lnTo>
                  <a:pt x="25139" y="9108"/>
                </a:lnTo>
                <a:cubicBezTo>
                  <a:pt x="25140" y="9106"/>
                  <a:pt x="25140" y="9104"/>
                  <a:pt x="25141" y="9101"/>
                </a:cubicBezTo>
                <a:cubicBezTo>
                  <a:pt x="25160" y="9045"/>
                  <a:pt x="25180" y="8985"/>
                  <a:pt x="25201" y="8925"/>
                </a:cubicBezTo>
                <a:close/>
                <a:moveTo>
                  <a:pt x="23988" y="7993"/>
                </a:moveTo>
                <a:cubicBezTo>
                  <a:pt x="24029" y="8017"/>
                  <a:pt x="24070" y="8041"/>
                  <a:pt x="24109" y="8066"/>
                </a:cubicBezTo>
                <a:cubicBezTo>
                  <a:pt x="24165" y="8100"/>
                  <a:pt x="24221" y="8136"/>
                  <a:pt x="24275" y="8172"/>
                </a:cubicBezTo>
                <a:cubicBezTo>
                  <a:pt x="24279" y="8205"/>
                  <a:pt x="24282" y="8239"/>
                  <a:pt x="24284" y="8272"/>
                </a:cubicBezTo>
                <a:cubicBezTo>
                  <a:pt x="24288" y="8317"/>
                  <a:pt x="24290" y="8362"/>
                  <a:pt x="24294" y="8406"/>
                </a:cubicBezTo>
                <a:lnTo>
                  <a:pt x="24294" y="8407"/>
                </a:lnTo>
                <a:cubicBezTo>
                  <a:pt x="24294" y="8410"/>
                  <a:pt x="24294" y="8413"/>
                  <a:pt x="24294" y="8415"/>
                </a:cubicBezTo>
                <a:cubicBezTo>
                  <a:pt x="24298" y="8501"/>
                  <a:pt x="24299" y="8594"/>
                  <a:pt x="24298" y="8688"/>
                </a:cubicBezTo>
                <a:cubicBezTo>
                  <a:pt x="24297" y="8734"/>
                  <a:pt x="24295" y="8780"/>
                  <a:pt x="24294" y="8825"/>
                </a:cubicBezTo>
                <a:cubicBezTo>
                  <a:pt x="24286" y="8946"/>
                  <a:pt x="24276" y="9066"/>
                  <a:pt x="24258" y="9185"/>
                </a:cubicBezTo>
                <a:cubicBezTo>
                  <a:pt x="24247" y="9265"/>
                  <a:pt x="24235" y="9344"/>
                  <a:pt x="24220" y="9424"/>
                </a:cubicBezTo>
                <a:cubicBezTo>
                  <a:pt x="24186" y="9588"/>
                  <a:pt x="24152" y="9750"/>
                  <a:pt x="24107" y="9911"/>
                </a:cubicBezTo>
                <a:cubicBezTo>
                  <a:pt x="24072" y="10030"/>
                  <a:pt x="24036" y="10149"/>
                  <a:pt x="23998" y="10267"/>
                </a:cubicBezTo>
                <a:cubicBezTo>
                  <a:pt x="23995" y="10278"/>
                  <a:pt x="23991" y="10289"/>
                  <a:pt x="23988" y="10299"/>
                </a:cubicBezTo>
                <a:cubicBezTo>
                  <a:pt x="23926" y="10298"/>
                  <a:pt x="23866" y="10294"/>
                  <a:pt x="23806" y="10290"/>
                </a:cubicBezTo>
                <a:cubicBezTo>
                  <a:pt x="23765" y="10286"/>
                  <a:pt x="23713" y="10280"/>
                  <a:pt x="23661" y="10272"/>
                </a:cubicBezTo>
                <a:cubicBezTo>
                  <a:pt x="23660" y="10268"/>
                  <a:pt x="23660" y="10264"/>
                  <a:pt x="23658" y="10260"/>
                </a:cubicBezTo>
                <a:cubicBezTo>
                  <a:pt x="23648" y="10171"/>
                  <a:pt x="23640" y="10082"/>
                  <a:pt x="23633" y="9992"/>
                </a:cubicBezTo>
                <a:cubicBezTo>
                  <a:pt x="23627" y="9901"/>
                  <a:pt x="23624" y="9809"/>
                  <a:pt x="23624" y="9718"/>
                </a:cubicBezTo>
                <a:cubicBezTo>
                  <a:pt x="23623" y="9627"/>
                  <a:pt x="23626" y="9536"/>
                  <a:pt x="23632" y="9446"/>
                </a:cubicBezTo>
                <a:cubicBezTo>
                  <a:pt x="23637" y="9372"/>
                  <a:pt x="23646" y="9287"/>
                  <a:pt x="23657" y="9204"/>
                </a:cubicBezTo>
                <a:cubicBezTo>
                  <a:pt x="23668" y="9125"/>
                  <a:pt x="23680" y="9046"/>
                  <a:pt x="23694" y="8967"/>
                </a:cubicBezTo>
                <a:cubicBezTo>
                  <a:pt x="23719" y="8849"/>
                  <a:pt x="23742" y="8728"/>
                  <a:pt x="23775" y="8612"/>
                </a:cubicBezTo>
                <a:cubicBezTo>
                  <a:pt x="23796" y="8531"/>
                  <a:pt x="23819" y="8451"/>
                  <a:pt x="23846" y="8372"/>
                </a:cubicBezTo>
                <a:cubicBezTo>
                  <a:pt x="23869" y="8300"/>
                  <a:pt x="23895" y="8223"/>
                  <a:pt x="23924" y="8148"/>
                </a:cubicBezTo>
                <a:lnTo>
                  <a:pt x="23925" y="8148"/>
                </a:lnTo>
                <a:cubicBezTo>
                  <a:pt x="23945" y="8096"/>
                  <a:pt x="23966" y="8045"/>
                  <a:pt x="23988" y="7993"/>
                </a:cubicBezTo>
                <a:close/>
                <a:moveTo>
                  <a:pt x="24451" y="8290"/>
                </a:moveTo>
                <a:cubicBezTo>
                  <a:pt x="24510" y="8332"/>
                  <a:pt x="24566" y="8377"/>
                  <a:pt x="24623" y="8425"/>
                </a:cubicBezTo>
                <a:cubicBezTo>
                  <a:pt x="24692" y="8482"/>
                  <a:pt x="24761" y="8540"/>
                  <a:pt x="24829" y="8598"/>
                </a:cubicBezTo>
                <a:cubicBezTo>
                  <a:pt x="24899" y="8656"/>
                  <a:pt x="24967" y="8715"/>
                  <a:pt x="25034" y="8773"/>
                </a:cubicBezTo>
                <a:cubicBezTo>
                  <a:pt x="25044" y="8783"/>
                  <a:pt x="25055" y="8791"/>
                  <a:pt x="25064" y="8800"/>
                </a:cubicBezTo>
                <a:cubicBezTo>
                  <a:pt x="25035" y="8884"/>
                  <a:pt x="25006" y="8970"/>
                  <a:pt x="24980" y="9054"/>
                </a:cubicBezTo>
                <a:cubicBezTo>
                  <a:pt x="24898" y="9320"/>
                  <a:pt x="24820" y="9585"/>
                  <a:pt x="24756" y="9854"/>
                </a:cubicBezTo>
                <a:cubicBezTo>
                  <a:pt x="24722" y="9992"/>
                  <a:pt x="24690" y="10128"/>
                  <a:pt x="24660" y="10265"/>
                </a:cubicBezTo>
                <a:cubicBezTo>
                  <a:pt x="24586" y="10274"/>
                  <a:pt x="24511" y="10282"/>
                  <a:pt x="24437" y="10289"/>
                </a:cubicBezTo>
                <a:cubicBezTo>
                  <a:pt x="24344" y="10293"/>
                  <a:pt x="24252" y="10300"/>
                  <a:pt x="24160" y="10301"/>
                </a:cubicBezTo>
                <a:cubicBezTo>
                  <a:pt x="24170" y="10268"/>
                  <a:pt x="24182" y="10234"/>
                  <a:pt x="24192" y="10200"/>
                </a:cubicBezTo>
                <a:cubicBezTo>
                  <a:pt x="24229" y="10080"/>
                  <a:pt x="24266" y="9958"/>
                  <a:pt x="24296" y="9835"/>
                </a:cubicBezTo>
                <a:cubicBezTo>
                  <a:pt x="24318" y="9754"/>
                  <a:pt x="24336" y="9672"/>
                  <a:pt x="24354" y="9589"/>
                </a:cubicBezTo>
                <a:cubicBezTo>
                  <a:pt x="24362" y="9548"/>
                  <a:pt x="24370" y="9507"/>
                  <a:pt x="24378" y="9466"/>
                </a:cubicBezTo>
                <a:cubicBezTo>
                  <a:pt x="24419" y="9260"/>
                  <a:pt x="24440" y="9051"/>
                  <a:pt x="24454" y="8840"/>
                </a:cubicBezTo>
                <a:cubicBezTo>
                  <a:pt x="24461" y="8745"/>
                  <a:pt x="24463" y="8642"/>
                  <a:pt x="24461" y="8546"/>
                </a:cubicBezTo>
                <a:cubicBezTo>
                  <a:pt x="24458" y="8461"/>
                  <a:pt x="24456" y="8375"/>
                  <a:pt x="24451" y="8290"/>
                </a:cubicBezTo>
                <a:close/>
                <a:moveTo>
                  <a:pt x="28221" y="6325"/>
                </a:moveTo>
                <a:cubicBezTo>
                  <a:pt x="28261" y="6336"/>
                  <a:pt x="28302" y="6347"/>
                  <a:pt x="28341" y="6360"/>
                </a:cubicBezTo>
                <a:cubicBezTo>
                  <a:pt x="28383" y="6374"/>
                  <a:pt x="28423" y="6388"/>
                  <a:pt x="28464" y="6400"/>
                </a:cubicBezTo>
                <a:cubicBezTo>
                  <a:pt x="28585" y="6447"/>
                  <a:pt x="28707" y="6493"/>
                  <a:pt x="28824" y="6549"/>
                </a:cubicBezTo>
                <a:cubicBezTo>
                  <a:pt x="28906" y="6587"/>
                  <a:pt x="28985" y="6629"/>
                  <a:pt x="29065" y="6673"/>
                </a:cubicBezTo>
                <a:cubicBezTo>
                  <a:pt x="29136" y="6711"/>
                  <a:pt x="29206" y="6754"/>
                  <a:pt x="29275" y="6798"/>
                </a:cubicBezTo>
                <a:cubicBezTo>
                  <a:pt x="29339" y="6839"/>
                  <a:pt x="29402" y="6882"/>
                  <a:pt x="29464" y="6926"/>
                </a:cubicBezTo>
                <a:cubicBezTo>
                  <a:pt x="29526" y="6971"/>
                  <a:pt x="29587" y="7019"/>
                  <a:pt x="29647" y="7069"/>
                </a:cubicBezTo>
                <a:cubicBezTo>
                  <a:pt x="29704" y="7115"/>
                  <a:pt x="29759" y="7164"/>
                  <a:pt x="29813" y="7213"/>
                </a:cubicBezTo>
                <a:cubicBezTo>
                  <a:pt x="29868" y="7265"/>
                  <a:pt x="29921" y="7317"/>
                  <a:pt x="29972" y="7372"/>
                </a:cubicBezTo>
                <a:cubicBezTo>
                  <a:pt x="30022" y="7425"/>
                  <a:pt x="30072" y="7480"/>
                  <a:pt x="30119" y="7538"/>
                </a:cubicBezTo>
                <a:cubicBezTo>
                  <a:pt x="30167" y="7596"/>
                  <a:pt x="30212" y="7656"/>
                  <a:pt x="30256" y="7717"/>
                </a:cubicBezTo>
                <a:cubicBezTo>
                  <a:pt x="30301" y="7779"/>
                  <a:pt x="30344" y="7843"/>
                  <a:pt x="30384" y="7907"/>
                </a:cubicBezTo>
                <a:cubicBezTo>
                  <a:pt x="30428" y="7979"/>
                  <a:pt x="30472" y="8059"/>
                  <a:pt x="30513" y="8139"/>
                </a:cubicBezTo>
                <a:cubicBezTo>
                  <a:pt x="30532" y="8178"/>
                  <a:pt x="30550" y="8217"/>
                  <a:pt x="30570" y="8256"/>
                </a:cubicBezTo>
                <a:cubicBezTo>
                  <a:pt x="30606" y="8336"/>
                  <a:pt x="30639" y="8415"/>
                  <a:pt x="30669" y="8496"/>
                </a:cubicBezTo>
                <a:cubicBezTo>
                  <a:pt x="30683" y="8536"/>
                  <a:pt x="30696" y="8576"/>
                  <a:pt x="30710" y="8615"/>
                </a:cubicBezTo>
                <a:cubicBezTo>
                  <a:pt x="30735" y="8696"/>
                  <a:pt x="30756" y="8778"/>
                  <a:pt x="30772" y="8861"/>
                </a:cubicBezTo>
                <a:cubicBezTo>
                  <a:pt x="30788" y="8936"/>
                  <a:pt x="30802" y="9024"/>
                  <a:pt x="30814" y="9112"/>
                </a:cubicBezTo>
                <a:cubicBezTo>
                  <a:pt x="30824" y="9201"/>
                  <a:pt x="30831" y="9290"/>
                  <a:pt x="30835" y="9380"/>
                </a:cubicBezTo>
                <a:cubicBezTo>
                  <a:pt x="30840" y="9458"/>
                  <a:pt x="30842" y="9548"/>
                  <a:pt x="30841" y="9638"/>
                </a:cubicBezTo>
                <a:cubicBezTo>
                  <a:pt x="30841" y="9724"/>
                  <a:pt x="30839" y="9809"/>
                  <a:pt x="30833" y="9895"/>
                </a:cubicBezTo>
                <a:cubicBezTo>
                  <a:pt x="30824" y="10025"/>
                  <a:pt x="30815" y="10156"/>
                  <a:pt x="30795" y="10285"/>
                </a:cubicBezTo>
                <a:cubicBezTo>
                  <a:pt x="30787" y="10346"/>
                  <a:pt x="30777" y="10409"/>
                  <a:pt x="30765" y="10470"/>
                </a:cubicBezTo>
                <a:cubicBezTo>
                  <a:pt x="30752" y="10411"/>
                  <a:pt x="30737" y="10352"/>
                  <a:pt x="30722" y="10293"/>
                </a:cubicBezTo>
                <a:cubicBezTo>
                  <a:pt x="30691" y="10180"/>
                  <a:pt x="30662" y="10066"/>
                  <a:pt x="30626" y="9954"/>
                </a:cubicBezTo>
                <a:cubicBezTo>
                  <a:pt x="30602" y="9880"/>
                  <a:pt x="30577" y="9794"/>
                  <a:pt x="30549" y="9722"/>
                </a:cubicBezTo>
                <a:cubicBezTo>
                  <a:pt x="30520" y="9643"/>
                  <a:pt x="30489" y="9564"/>
                  <a:pt x="30454" y="9487"/>
                </a:cubicBezTo>
                <a:cubicBezTo>
                  <a:pt x="30436" y="9447"/>
                  <a:pt x="30417" y="9405"/>
                  <a:pt x="30398" y="9364"/>
                </a:cubicBezTo>
                <a:cubicBezTo>
                  <a:pt x="30360" y="9278"/>
                  <a:pt x="30317" y="9191"/>
                  <a:pt x="30273" y="9108"/>
                </a:cubicBezTo>
                <a:cubicBezTo>
                  <a:pt x="30153" y="8880"/>
                  <a:pt x="30029" y="8652"/>
                  <a:pt x="29893" y="8433"/>
                </a:cubicBezTo>
                <a:cubicBezTo>
                  <a:pt x="29849" y="8361"/>
                  <a:pt x="29804" y="8290"/>
                  <a:pt x="29759" y="8219"/>
                </a:cubicBezTo>
                <a:cubicBezTo>
                  <a:pt x="29735" y="8181"/>
                  <a:pt x="29711" y="8143"/>
                  <a:pt x="29685" y="8105"/>
                </a:cubicBezTo>
                <a:cubicBezTo>
                  <a:pt x="29614" y="8001"/>
                  <a:pt x="29542" y="7897"/>
                  <a:pt x="29469" y="7793"/>
                </a:cubicBezTo>
                <a:cubicBezTo>
                  <a:pt x="29422" y="7724"/>
                  <a:pt x="29374" y="7653"/>
                  <a:pt x="29326" y="7584"/>
                </a:cubicBezTo>
                <a:cubicBezTo>
                  <a:pt x="29302" y="7549"/>
                  <a:pt x="29278" y="7515"/>
                  <a:pt x="29255" y="7480"/>
                </a:cubicBezTo>
                <a:cubicBezTo>
                  <a:pt x="29183" y="7385"/>
                  <a:pt x="29111" y="7291"/>
                  <a:pt x="29036" y="7198"/>
                </a:cubicBezTo>
                <a:cubicBezTo>
                  <a:pt x="28909" y="7041"/>
                  <a:pt x="28780" y="6887"/>
                  <a:pt x="28644" y="6739"/>
                </a:cubicBezTo>
                <a:cubicBezTo>
                  <a:pt x="28589" y="6679"/>
                  <a:pt x="28535" y="6621"/>
                  <a:pt x="28480" y="6564"/>
                </a:cubicBezTo>
                <a:cubicBezTo>
                  <a:pt x="28452" y="6537"/>
                  <a:pt x="28423" y="6509"/>
                  <a:pt x="28395" y="6481"/>
                </a:cubicBezTo>
                <a:lnTo>
                  <a:pt x="28395" y="6480"/>
                </a:lnTo>
                <a:cubicBezTo>
                  <a:pt x="28341" y="6427"/>
                  <a:pt x="28280" y="6375"/>
                  <a:pt x="28221" y="6325"/>
                </a:cubicBezTo>
                <a:close/>
                <a:moveTo>
                  <a:pt x="32730" y="9764"/>
                </a:moveTo>
                <a:lnTo>
                  <a:pt x="32730" y="9764"/>
                </a:lnTo>
                <a:cubicBezTo>
                  <a:pt x="32721" y="9845"/>
                  <a:pt x="32710" y="9926"/>
                  <a:pt x="32694" y="10006"/>
                </a:cubicBezTo>
                <a:cubicBezTo>
                  <a:pt x="32678" y="10084"/>
                  <a:pt x="32661" y="10160"/>
                  <a:pt x="32639" y="10237"/>
                </a:cubicBezTo>
                <a:cubicBezTo>
                  <a:pt x="32628" y="10274"/>
                  <a:pt x="32617" y="10313"/>
                  <a:pt x="32606" y="10351"/>
                </a:cubicBezTo>
                <a:lnTo>
                  <a:pt x="32606" y="10351"/>
                </a:lnTo>
                <a:cubicBezTo>
                  <a:pt x="32586" y="10410"/>
                  <a:pt x="32564" y="10468"/>
                  <a:pt x="32540" y="10526"/>
                </a:cubicBezTo>
                <a:cubicBezTo>
                  <a:pt x="32533" y="10473"/>
                  <a:pt x="32525" y="10420"/>
                  <a:pt x="32515" y="10368"/>
                </a:cubicBezTo>
                <a:cubicBezTo>
                  <a:pt x="32497" y="10274"/>
                  <a:pt x="32480" y="10177"/>
                  <a:pt x="32457" y="10083"/>
                </a:cubicBezTo>
                <a:cubicBezTo>
                  <a:pt x="32449" y="10050"/>
                  <a:pt x="32441" y="10017"/>
                  <a:pt x="32433" y="9984"/>
                </a:cubicBezTo>
                <a:cubicBezTo>
                  <a:pt x="32532" y="9910"/>
                  <a:pt x="32631" y="9837"/>
                  <a:pt x="32730" y="9764"/>
                </a:cubicBezTo>
                <a:close/>
                <a:moveTo>
                  <a:pt x="18331" y="8045"/>
                </a:moveTo>
                <a:lnTo>
                  <a:pt x="18331" y="8045"/>
                </a:lnTo>
                <a:cubicBezTo>
                  <a:pt x="18323" y="8061"/>
                  <a:pt x="18316" y="8076"/>
                  <a:pt x="18310" y="8092"/>
                </a:cubicBezTo>
                <a:cubicBezTo>
                  <a:pt x="18253" y="8220"/>
                  <a:pt x="18196" y="8348"/>
                  <a:pt x="18144" y="8479"/>
                </a:cubicBezTo>
                <a:cubicBezTo>
                  <a:pt x="18094" y="8608"/>
                  <a:pt x="18043" y="8738"/>
                  <a:pt x="17997" y="8869"/>
                </a:cubicBezTo>
                <a:cubicBezTo>
                  <a:pt x="17950" y="9000"/>
                  <a:pt x="17905" y="9131"/>
                  <a:pt x="17861" y="9263"/>
                </a:cubicBezTo>
                <a:cubicBezTo>
                  <a:pt x="17816" y="9401"/>
                  <a:pt x="17774" y="9538"/>
                  <a:pt x="17736" y="9678"/>
                </a:cubicBezTo>
                <a:cubicBezTo>
                  <a:pt x="17699" y="9814"/>
                  <a:pt x="17662" y="9950"/>
                  <a:pt x="17629" y="10088"/>
                </a:cubicBezTo>
                <a:cubicBezTo>
                  <a:pt x="17603" y="10205"/>
                  <a:pt x="17577" y="10322"/>
                  <a:pt x="17553" y="10440"/>
                </a:cubicBezTo>
                <a:cubicBezTo>
                  <a:pt x="17530" y="10489"/>
                  <a:pt x="17507" y="10538"/>
                  <a:pt x="17484" y="10588"/>
                </a:cubicBezTo>
                <a:cubicBezTo>
                  <a:pt x="17492" y="10472"/>
                  <a:pt x="17502" y="10358"/>
                  <a:pt x="17517" y="10244"/>
                </a:cubicBezTo>
                <a:cubicBezTo>
                  <a:pt x="17529" y="10158"/>
                  <a:pt x="17540" y="10073"/>
                  <a:pt x="17553" y="9987"/>
                </a:cubicBezTo>
                <a:cubicBezTo>
                  <a:pt x="17566" y="9904"/>
                  <a:pt x="17581" y="9822"/>
                  <a:pt x="17596" y="9739"/>
                </a:cubicBezTo>
                <a:lnTo>
                  <a:pt x="17597" y="9735"/>
                </a:lnTo>
                <a:cubicBezTo>
                  <a:pt x="17597" y="9734"/>
                  <a:pt x="17597" y="9733"/>
                  <a:pt x="17597" y="9731"/>
                </a:cubicBezTo>
                <a:cubicBezTo>
                  <a:pt x="17631" y="9566"/>
                  <a:pt x="17665" y="9397"/>
                  <a:pt x="17710" y="9231"/>
                </a:cubicBezTo>
                <a:cubicBezTo>
                  <a:pt x="17745" y="9104"/>
                  <a:pt x="17782" y="8977"/>
                  <a:pt x="17820" y="8851"/>
                </a:cubicBezTo>
                <a:cubicBezTo>
                  <a:pt x="17858" y="8737"/>
                  <a:pt x="17898" y="8612"/>
                  <a:pt x="17947" y="8489"/>
                </a:cubicBezTo>
                <a:cubicBezTo>
                  <a:pt x="17967" y="8441"/>
                  <a:pt x="17986" y="8392"/>
                  <a:pt x="18007" y="8345"/>
                </a:cubicBezTo>
                <a:cubicBezTo>
                  <a:pt x="18036" y="8285"/>
                  <a:pt x="18067" y="8226"/>
                  <a:pt x="18098" y="8167"/>
                </a:cubicBezTo>
                <a:cubicBezTo>
                  <a:pt x="18132" y="8149"/>
                  <a:pt x="18165" y="8130"/>
                  <a:pt x="18199" y="8113"/>
                </a:cubicBezTo>
                <a:lnTo>
                  <a:pt x="18200" y="8113"/>
                </a:lnTo>
                <a:cubicBezTo>
                  <a:pt x="18237" y="8093"/>
                  <a:pt x="18284" y="8069"/>
                  <a:pt x="18331" y="8045"/>
                </a:cubicBezTo>
                <a:close/>
                <a:moveTo>
                  <a:pt x="38074" y="7270"/>
                </a:moveTo>
                <a:lnTo>
                  <a:pt x="38074" y="7270"/>
                </a:lnTo>
                <a:cubicBezTo>
                  <a:pt x="38053" y="7345"/>
                  <a:pt x="38031" y="7419"/>
                  <a:pt x="38008" y="7494"/>
                </a:cubicBezTo>
                <a:cubicBezTo>
                  <a:pt x="37994" y="7536"/>
                  <a:pt x="37981" y="7576"/>
                  <a:pt x="37967" y="7618"/>
                </a:cubicBezTo>
                <a:cubicBezTo>
                  <a:pt x="37891" y="7842"/>
                  <a:pt x="37809" y="8063"/>
                  <a:pt x="37717" y="8280"/>
                </a:cubicBezTo>
                <a:cubicBezTo>
                  <a:pt x="37643" y="8452"/>
                  <a:pt x="37566" y="8623"/>
                  <a:pt x="37486" y="8793"/>
                </a:cubicBezTo>
                <a:cubicBezTo>
                  <a:pt x="37389" y="8993"/>
                  <a:pt x="37290" y="9191"/>
                  <a:pt x="37181" y="9384"/>
                </a:cubicBezTo>
                <a:cubicBezTo>
                  <a:pt x="37075" y="9573"/>
                  <a:pt x="36964" y="9757"/>
                  <a:pt x="36848" y="9941"/>
                </a:cubicBezTo>
                <a:cubicBezTo>
                  <a:pt x="36695" y="10181"/>
                  <a:pt x="36534" y="10417"/>
                  <a:pt x="36365" y="10647"/>
                </a:cubicBezTo>
                <a:cubicBezTo>
                  <a:pt x="36406" y="10547"/>
                  <a:pt x="36448" y="10448"/>
                  <a:pt x="36486" y="10347"/>
                </a:cubicBezTo>
                <a:cubicBezTo>
                  <a:pt x="36535" y="10218"/>
                  <a:pt x="36584" y="10088"/>
                  <a:pt x="36628" y="9956"/>
                </a:cubicBezTo>
                <a:cubicBezTo>
                  <a:pt x="36674" y="9822"/>
                  <a:pt x="36717" y="9686"/>
                  <a:pt x="36754" y="9548"/>
                </a:cubicBezTo>
                <a:cubicBezTo>
                  <a:pt x="36790" y="9416"/>
                  <a:pt x="36826" y="9283"/>
                  <a:pt x="36855" y="9148"/>
                </a:cubicBezTo>
                <a:cubicBezTo>
                  <a:pt x="36902" y="8929"/>
                  <a:pt x="36942" y="8709"/>
                  <a:pt x="36970" y="8486"/>
                </a:cubicBezTo>
                <a:cubicBezTo>
                  <a:pt x="36996" y="8267"/>
                  <a:pt x="37019" y="8046"/>
                  <a:pt x="37027" y="7824"/>
                </a:cubicBezTo>
                <a:cubicBezTo>
                  <a:pt x="37032" y="7719"/>
                  <a:pt x="37035" y="7614"/>
                  <a:pt x="37037" y="7510"/>
                </a:cubicBezTo>
                <a:cubicBezTo>
                  <a:pt x="37253" y="7445"/>
                  <a:pt x="37470" y="7388"/>
                  <a:pt x="37689" y="7338"/>
                </a:cubicBezTo>
                <a:cubicBezTo>
                  <a:pt x="37816" y="7313"/>
                  <a:pt x="37944" y="7288"/>
                  <a:pt x="38074" y="7270"/>
                </a:cubicBezTo>
                <a:close/>
                <a:moveTo>
                  <a:pt x="23684" y="10443"/>
                </a:moveTo>
                <a:lnTo>
                  <a:pt x="23684" y="10443"/>
                </a:lnTo>
                <a:cubicBezTo>
                  <a:pt x="23766" y="10453"/>
                  <a:pt x="23847" y="10463"/>
                  <a:pt x="23929" y="10466"/>
                </a:cubicBezTo>
                <a:cubicBezTo>
                  <a:pt x="23898" y="10558"/>
                  <a:pt x="23863" y="10649"/>
                  <a:pt x="23827" y="10738"/>
                </a:cubicBezTo>
                <a:cubicBezTo>
                  <a:pt x="23809" y="10787"/>
                  <a:pt x="23788" y="10836"/>
                  <a:pt x="23768" y="10884"/>
                </a:cubicBezTo>
                <a:cubicBezTo>
                  <a:pt x="23752" y="10813"/>
                  <a:pt x="23737" y="10741"/>
                  <a:pt x="23722" y="10668"/>
                </a:cubicBezTo>
                <a:cubicBezTo>
                  <a:pt x="23708" y="10593"/>
                  <a:pt x="23695" y="10518"/>
                  <a:pt x="23684" y="10443"/>
                </a:cubicBezTo>
                <a:close/>
                <a:moveTo>
                  <a:pt x="27612" y="5800"/>
                </a:moveTo>
                <a:cubicBezTo>
                  <a:pt x="27636" y="5800"/>
                  <a:pt x="27660" y="5801"/>
                  <a:pt x="27683" y="5801"/>
                </a:cubicBezTo>
                <a:cubicBezTo>
                  <a:pt x="27778" y="5803"/>
                  <a:pt x="27872" y="5808"/>
                  <a:pt x="27967" y="5816"/>
                </a:cubicBezTo>
                <a:cubicBezTo>
                  <a:pt x="28099" y="5829"/>
                  <a:pt x="28242" y="5844"/>
                  <a:pt x="28384" y="5869"/>
                </a:cubicBezTo>
                <a:cubicBezTo>
                  <a:pt x="28465" y="5883"/>
                  <a:pt x="28544" y="5898"/>
                  <a:pt x="28624" y="5915"/>
                </a:cubicBezTo>
                <a:cubicBezTo>
                  <a:pt x="28720" y="5937"/>
                  <a:pt x="28816" y="5959"/>
                  <a:pt x="28912" y="5987"/>
                </a:cubicBezTo>
                <a:cubicBezTo>
                  <a:pt x="28975" y="6024"/>
                  <a:pt x="29039" y="6062"/>
                  <a:pt x="29101" y="6101"/>
                </a:cubicBezTo>
                <a:cubicBezTo>
                  <a:pt x="29177" y="6147"/>
                  <a:pt x="29252" y="6196"/>
                  <a:pt x="29327" y="6244"/>
                </a:cubicBezTo>
                <a:cubicBezTo>
                  <a:pt x="29401" y="6294"/>
                  <a:pt x="29474" y="6345"/>
                  <a:pt x="29546" y="6397"/>
                </a:cubicBezTo>
                <a:cubicBezTo>
                  <a:pt x="29867" y="6631"/>
                  <a:pt x="30190" y="6878"/>
                  <a:pt x="30491" y="7153"/>
                </a:cubicBezTo>
                <a:cubicBezTo>
                  <a:pt x="30586" y="7242"/>
                  <a:pt x="30688" y="7339"/>
                  <a:pt x="30785" y="7441"/>
                </a:cubicBezTo>
                <a:cubicBezTo>
                  <a:pt x="30790" y="7448"/>
                  <a:pt x="30796" y="7454"/>
                  <a:pt x="30802" y="7460"/>
                </a:cubicBezTo>
                <a:lnTo>
                  <a:pt x="30802" y="7462"/>
                </a:lnTo>
                <a:cubicBezTo>
                  <a:pt x="30803" y="7463"/>
                  <a:pt x="30804" y="7464"/>
                  <a:pt x="30805" y="7465"/>
                </a:cubicBezTo>
                <a:cubicBezTo>
                  <a:pt x="30906" y="7589"/>
                  <a:pt x="31006" y="7716"/>
                  <a:pt x="31101" y="7847"/>
                </a:cubicBezTo>
                <a:cubicBezTo>
                  <a:pt x="31150" y="7914"/>
                  <a:pt x="31197" y="7982"/>
                  <a:pt x="31243" y="8051"/>
                </a:cubicBezTo>
                <a:cubicBezTo>
                  <a:pt x="31293" y="8123"/>
                  <a:pt x="31341" y="8197"/>
                  <a:pt x="31387" y="8271"/>
                </a:cubicBezTo>
                <a:cubicBezTo>
                  <a:pt x="31454" y="8381"/>
                  <a:pt x="31527" y="8500"/>
                  <a:pt x="31593" y="8622"/>
                </a:cubicBezTo>
                <a:cubicBezTo>
                  <a:pt x="31658" y="8742"/>
                  <a:pt x="31719" y="8864"/>
                  <a:pt x="31779" y="8986"/>
                </a:cubicBezTo>
                <a:cubicBezTo>
                  <a:pt x="31833" y="9106"/>
                  <a:pt x="31887" y="9227"/>
                  <a:pt x="31934" y="9352"/>
                </a:cubicBezTo>
                <a:cubicBezTo>
                  <a:pt x="31980" y="9474"/>
                  <a:pt x="32024" y="9598"/>
                  <a:pt x="32064" y="9723"/>
                </a:cubicBezTo>
                <a:cubicBezTo>
                  <a:pt x="32092" y="9809"/>
                  <a:pt x="32120" y="9897"/>
                  <a:pt x="32145" y="9986"/>
                </a:cubicBezTo>
                <a:cubicBezTo>
                  <a:pt x="31891" y="10179"/>
                  <a:pt x="31639" y="10375"/>
                  <a:pt x="31397" y="10583"/>
                </a:cubicBezTo>
                <a:cubicBezTo>
                  <a:pt x="31219" y="10735"/>
                  <a:pt x="31044" y="10891"/>
                  <a:pt x="30874" y="11051"/>
                </a:cubicBezTo>
                <a:cubicBezTo>
                  <a:pt x="30871" y="11040"/>
                  <a:pt x="30870" y="11030"/>
                  <a:pt x="30868" y="11020"/>
                </a:cubicBezTo>
                <a:cubicBezTo>
                  <a:pt x="30860" y="10964"/>
                  <a:pt x="30850" y="10909"/>
                  <a:pt x="30841" y="10853"/>
                </a:cubicBezTo>
                <a:cubicBezTo>
                  <a:pt x="30854" y="10804"/>
                  <a:pt x="30867" y="10754"/>
                  <a:pt x="30877" y="10704"/>
                </a:cubicBezTo>
                <a:cubicBezTo>
                  <a:pt x="30924" y="10488"/>
                  <a:pt x="30967" y="10271"/>
                  <a:pt x="30983" y="10051"/>
                </a:cubicBezTo>
                <a:cubicBezTo>
                  <a:pt x="30990" y="9959"/>
                  <a:pt x="30999" y="9864"/>
                  <a:pt x="31002" y="9772"/>
                </a:cubicBezTo>
                <a:cubicBezTo>
                  <a:pt x="31005" y="9682"/>
                  <a:pt x="31005" y="9593"/>
                  <a:pt x="31004" y="9503"/>
                </a:cubicBezTo>
                <a:cubicBezTo>
                  <a:pt x="31002" y="9458"/>
                  <a:pt x="31001" y="9413"/>
                  <a:pt x="30998" y="9368"/>
                </a:cubicBezTo>
                <a:cubicBezTo>
                  <a:pt x="30996" y="9319"/>
                  <a:pt x="30993" y="9270"/>
                  <a:pt x="30988" y="9222"/>
                </a:cubicBezTo>
                <a:cubicBezTo>
                  <a:pt x="30982" y="9178"/>
                  <a:pt x="30977" y="9133"/>
                  <a:pt x="30973" y="9089"/>
                </a:cubicBezTo>
                <a:cubicBezTo>
                  <a:pt x="30959" y="9001"/>
                  <a:pt x="30946" y="8903"/>
                  <a:pt x="30924" y="8816"/>
                </a:cubicBezTo>
                <a:cubicBezTo>
                  <a:pt x="30893" y="8687"/>
                  <a:pt x="30861" y="8556"/>
                  <a:pt x="30812" y="8433"/>
                </a:cubicBezTo>
                <a:cubicBezTo>
                  <a:pt x="30779" y="8346"/>
                  <a:pt x="30747" y="8261"/>
                  <a:pt x="30706" y="8178"/>
                </a:cubicBezTo>
                <a:cubicBezTo>
                  <a:pt x="30646" y="8055"/>
                  <a:pt x="30586" y="7934"/>
                  <a:pt x="30514" y="7818"/>
                </a:cubicBezTo>
                <a:cubicBezTo>
                  <a:pt x="30472" y="7750"/>
                  <a:pt x="30429" y="7678"/>
                  <a:pt x="30383" y="7613"/>
                </a:cubicBezTo>
                <a:cubicBezTo>
                  <a:pt x="30339" y="7549"/>
                  <a:pt x="30294" y="7487"/>
                  <a:pt x="30245" y="7426"/>
                </a:cubicBezTo>
                <a:cubicBezTo>
                  <a:pt x="30221" y="7397"/>
                  <a:pt x="30197" y="7367"/>
                  <a:pt x="30174" y="7338"/>
                </a:cubicBezTo>
                <a:cubicBezTo>
                  <a:pt x="30147" y="7306"/>
                  <a:pt x="30119" y="7275"/>
                  <a:pt x="30092" y="7245"/>
                </a:cubicBezTo>
                <a:cubicBezTo>
                  <a:pt x="30066" y="7218"/>
                  <a:pt x="30040" y="7190"/>
                  <a:pt x="30014" y="7164"/>
                </a:cubicBezTo>
                <a:cubicBezTo>
                  <a:pt x="29958" y="7109"/>
                  <a:pt x="29899" y="7053"/>
                  <a:pt x="29839" y="7002"/>
                </a:cubicBezTo>
                <a:cubicBezTo>
                  <a:pt x="29780" y="6951"/>
                  <a:pt x="29720" y="6903"/>
                  <a:pt x="29658" y="6857"/>
                </a:cubicBezTo>
                <a:cubicBezTo>
                  <a:pt x="29625" y="6833"/>
                  <a:pt x="29594" y="6810"/>
                  <a:pt x="29563" y="6787"/>
                </a:cubicBezTo>
                <a:cubicBezTo>
                  <a:pt x="29465" y="6714"/>
                  <a:pt x="29361" y="6649"/>
                  <a:pt x="29255" y="6586"/>
                </a:cubicBezTo>
                <a:cubicBezTo>
                  <a:pt x="29174" y="6539"/>
                  <a:pt x="29093" y="6492"/>
                  <a:pt x="29009" y="6449"/>
                </a:cubicBezTo>
                <a:cubicBezTo>
                  <a:pt x="28888" y="6389"/>
                  <a:pt x="28768" y="6328"/>
                  <a:pt x="28643" y="6279"/>
                </a:cubicBezTo>
                <a:cubicBezTo>
                  <a:pt x="28557" y="6247"/>
                  <a:pt x="28474" y="6213"/>
                  <a:pt x="28386" y="6186"/>
                </a:cubicBezTo>
                <a:cubicBezTo>
                  <a:pt x="28302" y="6158"/>
                  <a:pt x="28216" y="6132"/>
                  <a:pt x="28130" y="6111"/>
                </a:cubicBezTo>
                <a:cubicBezTo>
                  <a:pt x="28086" y="6099"/>
                  <a:pt x="28042" y="6089"/>
                  <a:pt x="27997" y="6078"/>
                </a:cubicBezTo>
                <a:cubicBezTo>
                  <a:pt x="27958" y="6069"/>
                  <a:pt x="27917" y="6060"/>
                  <a:pt x="27876" y="6052"/>
                </a:cubicBezTo>
                <a:cubicBezTo>
                  <a:pt x="27867" y="6045"/>
                  <a:pt x="27857" y="6039"/>
                  <a:pt x="27848" y="6032"/>
                </a:cubicBezTo>
                <a:cubicBezTo>
                  <a:pt x="27801" y="5997"/>
                  <a:pt x="27752" y="5960"/>
                  <a:pt x="27703" y="5926"/>
                </a:cubicBezTo>
                <a:lnTo>
                  <a:pt x="27704" y="5926"/>
                </a:lnTo>
                <a:cubicBezTo>
                  <a:pt x="27674" y="5884"/>
                  <a:pt x="27644" y="5843"/>
                  <a:pt x="27612" y="5800"/>
                </a:cubicBezTo>
                <a:close/>
                <a:moveTo>
                  <a:pt x="20597" y="10093"/>
                </a:moveTo>
                <a:lnTo>
                  <a:pt x="20597" y="10093"/>
                </a:lnTo>
                <a:cubicBezTo>
                  <a:pt x="20595" y="10121"/>
                  <a:pt x="20593" y="10150"/>
                  <a:pt x="20590" y="10178"/>
                </a:cubicBezTo>
                <a:cubicBezTo>
                  <a:pt x="20581" y="10315"/>
                  <a:pt x="20575" y="10455"/>
                  <a:pt x="20574" y="10593"/>
                </a:cubicBezTo>
                <a:cubicBezTo>
                  <a:pt x="20574" y="10692"/>
                  <a:pt x="20574" y="10790"/>
                  <a:pt x="20576" y="10888"/>
                </a:cubicBezTo>
                <a:cubicBezTo>
                  <a:pt x="20575" y="10892"/>
                  <a:pt x="20574" y="10898"/>
                  <a:pt x="20573" y="10904"/>
                </a:cubicBezTo>
                <a:cubicBezTo>
                  <a:pt x="20572" y="10908"/>
                  <a:pt x="20572" y="10910"/>
                  <a:pt x="20571" y="10912"/>
                </a:cubicBezTo>
                <a:cubicBezTo>
                  <a:pt x="20559" y="10970"/>
                  <a:pt x="20548" y="11031"/>
                  <a:pt x="20535" y="11091"/>
                </a:cubicBezTo>
                <a:cubicBezTo>
                  <a:pt x="20524" y="11024"/>
                  <a:pt x="20515" y="10958"/>
                  <a:pt x="20507" y="10892"/>
                </a:cubicBezTo>
                <a:cubicBezTo>
                  <a:pt x="20496" y="10801"/>
                  <a:pt x="20485" y="10710"/>
                  <a:pt x="20477" y="10619"/>
                </a:cubicBezTo>
                <a:cubicBezTo>
                  <a:pt x="20470" y="10539"/>
                  <a:pt x="20463" y="10461"/>
                  <a:pt x="20459" y="10381"/>
                </a:cubicBezTo>
                <a:cubicBezTo>
                  <a:pt x="20506" y="10286"/>
                  <a:pt x="20552" y="10190"/>
                  <a:pt x="20597" y="10093"/>
                </a:cubicBezTo>
                <a:close/>
                <a:moveTo>
                  <a:pt x="15821" y="3547"/>
                </a:moveTo>
                <a:cubicBezTo>
                  <a:pt x="15866" y="3547"/>
                  <a:pt x="15912" y="3548"/>
                  <a:pt x="15958" y="3549"/>
                </a:cubicBezTo>
                <a:cubicBezTo>
                  <a:pt x="16050" y="3550"/>
                  <a:pt x="16142" y="3553"/>
                  <a:pt x="16234" y="3556"/>
                </a:cubicBezTo>
                <a:cubicBezTo>
                  <a:pt x="16321" y="3561"/>
                  <a:pt x="16409" y="3565"/>
                  <a:pt x="16495" y="3572"/>
                </a:cubicBezTo>
                <a:cubicBezTo>
                  <a:pt x="16656" y="3587"/>
                  <a:pt x="16829" y="3603"/>
                  <a:pt x="17000" y="3631"/>
                </a:cubicBezTo>
                <a:cubicBezTo>
                  <a:pt x="17125" y="3652"/>
                  <a:pt x="17248" y="3676"/>
                  <a:pt x="17371" y="3702"/>
                </a:cubicBezTo>
                <a:cubicBezTo>
                  <a:pt x="17385" y="3705"/>
                  <a:pt x="17398" y="3709"/>
                  <a:pt x="17412" y="3712"/>
                </a:cubicBezTo>
                <a:cubicBezTo>
                  <a:pt x="17261" y="3781"/>
                  <a:pt x="17111" y="3855"/>
                  <a:pt x="16964" y="3934"/>
                </a:cubicBezTo>
                <a:cubicBezTo>
                  <a:pt x="16725" y="4061"/>
                  <a:pt x="16488" y="4194"/>
                  <a:pt x="16256" y="4334"/>
                </a:cubicBezTo>
                <a:cubicBezTo>
                  <a:pt x="16028" y="4471"/>
                  <a:pt x="15799" y="4607"/>
                  <a:pt x="15577" y="4755"/>
                </a:cubicBezTo>
                <a:cubicBezTo>
                  <a:pt x="15393" y="4878"/>
                  <a:pt x="15209" y="5004"/>
                  <a:pt x="15031" y="5137"/>
                </a:cubicBezTo>
                <a:cubicBezTo>
                  <a:pt x="14791" y="5316"/>
                  <a:pt x="14554" y="5500"/>
                  <a:pt x="14330" y="5699"/>
                </a:cubicBezTo>
                <a:cubicBezTo>
                  <a:pt x="14170" y="5843"/>
                  <a:pt x="14011" y="5987"/>
                  <a:pt x="13860" y="6139"/>
                </a:cubicBezTo>
                <a:cubicBezTo>
                  <a:pt x="13763" y="6238"/>
                  <a:pt x="13666" y="6336"/>
                  <a:pt x="13573" y="6438"/>
                </a:cubicBezTo>
                <a:cubicBezTo>
                  <a:pt x="13479" y="6541"/>
                  <a:pt x="13389" y="6644"/>
                  <a:pt x="13299" y="6750"/>
                </a:cubicBezTo>
                <a:cubicBezTo>
                  <a:pt x="13238" y="6821"/>
                  <a:pt x="13178" y="6896"/>
                  <a:pt x="13120" y="6970"/>
                </a:cubicBezTo>
                <a:cubicBezTo>
                  <a:pt x="13038" y="7076"/>
                  <a:pt x="12955" y="7181"/>
                  <a:pt x="12877" y="7292"/>
                </a:cubicBezTo>
                <a:cubicBezTo>
                  <a:pt x="12799" y="7405"/>
                  <a:pt x="12720" y="7518"/>
                  <a:pt x="12650" y="7636"/>
                </a:cubicBezTo>
                <a:cubicBezTo>
                  <a:pt x="12585" y="7742"/>
                  <a:pt x="12522" y="7848"/>
                  <a:pt x="12462" y="7957"/>
                </a:cubicBezTo>
                <a:cubicBezTo>
                  <a:pt x="12422" y="8030"/>
                  <a:pt x="12383" y="8103"/>
                  <a:pt x="12345" y="8175"/>
                </a:cubicBezTo>
                <a:cubicBezTo>
                  <a:pt x="12327" y="8213"/>
                  <a:pt x="12308" y="8250"/>
                  <a:pt x="12291" y="8287"/>
                </a:cubicBezTo>
                <a:cubicBezTo>
                  <a:pt x="12253" y="8365"/>
                  <a:pt x="12216" y="8444"/>
                  <a:pt x="12181" y="8523"/>
                </a:cubicBezTo>
                <a:cubicBezTo>
                  <a:pt x="12076" y="8763"/>
                  <a:pt x="11980" y="9007"/>
                  <a:pt x="11897" y="9255"/>
                </a:cubicBezTo>
                <a:cubicBezTo>
                  <a:pt x="11825" y="9472"/>
                  <a:pt x="11755" y="9690"/>
                  <a:pt x="11693" y="9910"/>
                </a:cubicBezTo>
                <a:cubicBezTo>
                  <a:pt x="11607" y="10209"/>
                  <a:pt x="11523" y="10509"/>
                  <a:pt x="11454" y="10813"/>
                </a:cubicBezTo>
                <a:cubicBezTo>
                  <a:pt x="11432" y="10906"/>
                  <a:pt x="11411" y="11000"/>
                  <a:pt x="11391" y="11093"/>
                </a:cubicBezTo>
                <a:cubicBezTo>
                  <a:pt x="11351" y="10966"/>
                  <a:pt x="11312" y="10838"/>
                  <a:pt x="11277" y="10709"/>
                </a:cubicBezTo>
                <a:cubicBezTo>
                  <a:pt x="11254" y="10622"/>
                  <a:pt x="11231" y="10535"/>
                  <a:pt x="11210" y="10447"/>
                </a:cubicBezTo>
                <a:cubicBezTo>
                  <a:pt x="11190" y="10359"/>
                  <a:pt x="11172" y="10270"/>
                  <a:pt x="11156" y="10181"/>
                </a:cubicBezTo>
                <a:cubicBezTo>
                  <a:pt x="11126" y="10016"/>
                  <a:pt x="11094" y="9838"/>
                  <a:pt x="11076" y="9660"/>
                </a:cubicBezTo>
                <a:cubicBezTo>
                  <a:pt x="11062" y="9526"/>
                  <a:pt x="11051" y="9394"/>
                  <a:pt x="11040" y="9260"/>
                </a:cubicBezTo>
                <a:cubicBezTo>
                  <a:pt x="11030" y="9086"/>
                  <a:pt x="11021" y="8905"/>
                  <a:pt x="11022" y="8725"/>
                </a:cubicBezTo>
                <a:cubicBezTo>
                  <a:pt x="11021" y="8633"/>
                  <a:pt x="11023" y="8541"/>
                  <a:pt x="11025" y="8449"/>
                </a:cubicBezTo>
                <a:cubicBezTo>
                  <a:pt x="11029" y="8358"/>
                  <a:pt x="11033" y="8265"/>
                  <a:pt x="11039" y="8174"/>
                </a:cubicBezTo>
                <a:cubicBezTo>
                  <a:pt x="11051" y="8049"/>
                  <a:pt x="11061" y="7912"/>
                  <a:pt x="11082" y="7777"/>
                </a:cubicBezTo>
                <a:cubicBezTo>
                  <a:pt x="11093" y="7690"/>
                  <a:pt x="11108" y="7604"/>
                  <a:pt x="11124" y="7517"/>
                </a:cubicBezTo>
                <a:cubicBezTo>
                  <a:pt x="11151" y="7385"/>
                  <a:pt x="11179" y="7255"/>
                  <a:pt x="11217" y="7127"/>
                </a:cubicBezTo>
                <a:cubicBezTo>
                  <a:pt x="11241" y="7041"/>
                  <a:pt x="11268" y="6957"/>
                  <a:pt x="11295" y="6873"/>
                </a:cubicBezTo>
                <a:cubicBezTo>
                  <a:pt x="11339" y="6748"/>
                  <a:pt x="11384" y="6617"/>
                  <a:pt x="11439" y="6490"/>
                </a:cubicBezTo>
                <a:cubicBezTo>
                  <a:pt x="11489" y="6370"/>
                  <a:pt x="11544" y="6250"/>
                  <a:pt x="11599" y="6131"/>
                </a:cubicBezTo>
                <a:cubicBezTo>
                  <a:pt x="11652" y="6023"/>
                  <a:pt x="11705" y="5914"/>
                  <a:pt x="11765" y="5808"/>
                </a:cubicBezTo>
                <a:cubicBezTo>
                  <a:pt x="11824" y="5704"/>
                  <a:pt x="11885" y="5602"/>
                  <a:pt x="11949" y="5501"/>
                </a:cubicBezTo>
                <a:cubicBezTo>
                  <a:pt x="12015" y="5400"/>
                  <a:pt x="12081" y="5300"/>
                  <a:pt x="12153" y="5204"/>
                </a:cubicBezTo>
                <a:cubicBezTo>
                  <a:pt x="12203" y="5137"/>
                  <a:pt x="12255" y="5070"/>
                  <a:pt x="12307" y="5005"/>
                </a:cubicBezTo>
                <a:cubicBezTo>
                  <a:pt x="12388" y="4908"/>
                  <a:pt x="12469" y="4811"/>
                  <a:pt x="12555" y="4720"/>
                </a:cubicBezTo>
                <a:cubicBezTo>
                  <a:pt x="12645" y="4627"/>
                  <a:pt x="12737" y="4535"/>
                  <a:pt x="12830" y="4444"/>
                </a:cubicBezTo>
                <a:cubicBezTo>
                  <a:pt x="12954" y="4329"/>
                  <a:pt x="13080" y="4216"/>
                  <a:pt x="13212" y="4108"/>
                </a:cubicBezTo>
                <a:cubicBezTo>
                  <a:pt x="13278" y="4054"/>
                  <a:pt x="13346" y="4001"/>
                  <a:pt x="13414" y="3948"/>
                </a:cubicBezTo>
                <a:cubicBezTo>
                  <a:pt x="13446" y="3925"/>
                  <a:pt x="13477" y="3901"/>
                  <a:pt x="13508" y="3878"/>
                </a:cubicBezTo>
                <a:cubicBezTo>
                  <a:pt x="13540" y="3868"/>
                  <a:pt x="13573" y="3859"/>
                  <a:pt x="13606" y="3851"/>
                </a:cubicBezTo>
                <a:cubicBezTo>
                  <a:pt x="13696" y="3825"/>
                  <a:pt x="13786" y="3801"/>
                  <a:pt x="13877" y="3778"/>
                </a:cubicBezTo>
                <a:cubicBezTo>
                  <a:pt x="13968" y="3756"/>
                  <a:pt x="14058" y="3735"/>
                  <a:pt x="14149" y="3715"/>
                </a:cubicBezTo>
                <a:cubicBezTo>
                  <a:pt x="14320" y="3681"/>
                  <a:pt x="14501" y="3644"/>
                  <a:pt x="14684" y="3622"/>
                </a:cubicBezTo>
                <a:cubicBezTo>
                  <a:pt x="14777" y="3610"/>
                  <a:pt x="14871" y="3600"/>
                  <a:pt x="14964" y="3591"/>
                </a:cubicBezTo>
                <a:cubicBezTo>
                  <a:pt x="15055" y="3582"/>
                  <a:pt x="15148" y="3573"/>
                  <a:pt x="15239" y="3568"/>
                </a:cubicBezTo>
                <a:lnTo>
                  <a:pt x="15241" y="3568"/>
                </a:lnTo>
                <a:cubicBezTo>
                  <a:pt x="15244" y="3568"/>
                  <a:pt x="15246" y="3567"/>
                  <a:pt x="15248" y="3567"/>
                </a:cubicBezTo>
                <a:cubicBezTo>
                  <a:pt x="15438" y="3556"/>
                  <a:pt x="15629" y="3547"/>
                  <a:pt x="15821" y="3547"/>
                </a:cubicBezTo>
                <a:close/>
                <a:moveTo>
                  <a:pt x="41241" y="8403"/>
                </a:moveTo>
                <a:cubicBezTo>
                  <a:pt x="41249" y="8417"/>
                  <a:pt x="41257" y="8432"/>
                  <a:pt x="41264" y="8447"/>
                </a:cubicBezTo>
                <a:cubicBezTo>
                  <a:pt x="41295" y="8510"/>
                  <a:pt x="41327" y="8588"/>
                  <a:pt x="41351" y="8666"/>
                </a:cubicBezTo>
                <a:cubicBezTo>
                  <a:pt x="41372" y="8733"/>
                  <a:pt x="41391" y="8812"/>
                  <a:pt x="41407" y="8892"/>
                </a:cubicBezTo>
                <a:lnTo>
                  <a:pt x="41409" y="8894"/>
                </a:lnTo>
                <a:cubicBezTo>
                  <a:pt x="41409" y="8896"/>
                  <a:pt x="41409" y="8898"/>
                  <a:pt x="41410" y="8900"/>
                </a:cubicBezTo>
                <a:cubicBezTo>
                  <a:pt x="41425" y="8979"/>
                  <a:pt x="41436" y="9061"/>
                  <a:pt x="41446" y="9143"/>
                </a:cubicBezTo>
                <a:cubicBezTo>
                  <a:pt x="41455" y="9226"/>
                  <a:pt x="41462" y="9309"/>
                  <a:pt x="41466" y="9394"/>
                </a:cubicBezTo>
                <a:cubicBezTo>
                  <a:pt x="41471" y="9473"/>
                  <a:pt x="41472" y="9566"/>
                  <a:pt x="41469" y="9657"/>
                </a:cubicBezTo>
                <a:cubicBezTo>
                  <a:pt x="41466" y="9700"/>
                  <a:pt x="41464" y="9742"/>
                  <a:pt x="41462" y="9785"/>
                </a:cubicBezTo>
                <a:cubicBezTo>
                  <a:pt x="41450" y="9924"/>
                  <a:pt x="41436" y="10062"/>
                  <a:pt x="41414" y="10200"/>
                </a:cubicBezTo>
                <a:cubicBezTo>
                  <a:pt x="41399" y="10291"/>
                  <a:pt x="41384" y="10382"/>
                  <a:pt x="41367" y="10474"/>
                </a:cubicBezTo>
                <a:cubicBezTo>
                  <a:pt x="41324" y="10689"/>
                  <a:pt x="41278" y="10917"/>
                  <a:pt x="41218" y="11141"/>
                </a:cubicBezTo>
                <a:cubicBezTo>
                  <a:pt x="41196" y="11222"/>
                  <a:pt x="41173" y="11302"/>
                  <a:pt x="41149" y="11382"/>
                </a:cubicBezTo>
                <a:cubicBezTo>
                  <a:pt x="41153" y="11357"/>
                  <a:pt x="41158" y="11331"/>
                  <a:pt x="41163" y="11306"/>
                </a:cubicBezTo>
                <a:cubicBezTo>
                  <a:pt x="41211" y="11025"/>
                  <a:pt x="41253" y="10744"/>
                  <a:pt x="41275" y="10459"/>
                </a:cubicBezTo>
                <a:cubicBezTo>
                  <a:pt x="41294" y="10220"/>
                  <a:pt x="41309" y="9981"/>
                  <a:pt x="41310" y="9741"/>
                </a:cubicBezTo>
                <a:cubicBezTo>
                  <a:pt x="41313" y="9454"/>
                  <a:pt x="41309" y="9165"/>
                  <a:pt x="41287" y="8877"/>
                </a:cubicBezTo>
                <a:cubicBezTo>
                  <a:pt x="41275" y="8719"/>
                  <a:pt x="41261" y="8560"/>
                  <a:pt x="41241" y="8403"/>
                </a:cubicBezTo>
                <a:close/>
                <a:moveTo>
                  <a:pt x="20605" y="11441"/>
                </a:moveTo>
                <a:cubicBezTo>
                  <a:pt x="20609" y="11478"/>
                  <a:pt x="20612" y="11516"/>
                  <a:pt x="20616" y="11554"/>
                </a:cubicBezTo>
                <a:cubicBezTo>
                  <a:pt x="20613" y="11544"/>
                  <a:pt x="20611" y="11535"/>
                  <a:pt x="20610" y="11524"/>
                </a:cubicBezTo>
                <a:cubicBezTo>
                  <a:pt x="20606" y="11507"/>
                  <a:pt x="20603" y="11488"/>
                  <a:pt x="20599" y="11470"/>
                </a:cubicBezTo>
                <a:cubicBezTo>
                  <a:pt x="20601" y="11463"/>
                  <a:pt x="20602" y="11457"/>
                  <a:pt x="20603" y="11450"/>
                </a:cubicBezTo>
                <a:cubicBezTo>
                  <a:pt x="20604" y="11447"/>
                  <a:pt x="20605" y="11443"/>
                  <a:pt x="20605" y="11441"/>
                </a:cubicBezTo>
                <a:close/>
                <a:moveTo>
                  <a:pt x="17431" y="9731"/>
                </a:moveTo>
                <a:lnTo>
                  <a:pt x="17431" y="9731"/>
                </a:lnTo>
                <a:cubicBezTo>
                  <a:pt x="17402" y="9894"/>
                  <a:pt x="17374" y="10055"/>
                  <a:pt x="17356" y="10219"/>
                </a:cubicBezTo>
                <a:cubicBezTo>
                  <a:pt x="17341" y="10350"/>
                  <a:pt x="17329" y="10480"/>
                  <a:pt x="17319" y="10612"/>
                </a:cubicBezTo>
                <a:cubicBezTo>
                  <a:pt x="17312" y="10703"/>
                  <a:pt x="17307" y="10797"/>
                  <a:pt x="17305" y="10888"/>
                </a:cubicBezTo>
                <a:cubicBezTo>
                  <a:pt x="17304" y="10917"/>
                  <a:pt x="17304" y="10946"/>
                  <a:pt x="17303" y="10974"/>
                </a:cubicBezTo>
                <a:cubicBezTo>
                  <a:pt x="17206" y="11181"/>
                  <a:pt x="17109" y="11388"/>
                  <a:pt x="17012" y="11595"/>
                </a:cubicBezTo>
                <a:cubicBezTo>
                  <a:pt x="17021" y="11526"/>
                  <a:pt x="17029" y="11459"/>
                  <a:pt x="17038" y="11391"/>
                </a:cubicBezTo>
                <a:cubicBezTo>
                  <a:pt x="17049" y="11298"/>
                  <a:pt x="17062" y="11205"/>
                  <a:pt x="17081" y="11113"/>
                </a:cubicBezTo>
                <a:cubicBezTo>
                  <a:pt x="17089" y="11069"/>
                  <a:pt x="17097" y="11025"/>
                  <a:pt x="17105" y="10981"/>
                </a:cubicBezTo>
                <a:cubicBezTo>
                  <a:pt x="17149" y="10757"/>
                  <a:pt x="17196" y="10533"/>
                  <a:pt x="17256" y="10313"/>
                </a:cubicBezTo>
                <a:cubicBezTo>
                  <a:pt x="17305" y="10136"/>
                  <a:pt x="17357" y="9961"/>
                  <a:pt x="17412" y="9785"/>
                </a:cubicBezTo>
                <a:cubicBezTo>
                  <a:pt x="17418" y="9767"/>
                  <a:pt x="17425" y="9749"/>
                  <a:pt x="17431" y="9731"/>
                </a:cubicBezTo>
                <a:close/>
                <a:moveTo>
                  <a:pt x="20329" y="10819"/>
                </a:moveTo>
                <a:cubicBezTo>
                  <a:pt x="20342" y="10939"/>
                  <a:pt x="20358" y="11059"/>
                  <a:pt x="20378" y="11178"/>
                </a:cubicBezTo>
                <a:cubicBezTo>
                  <a:pt x="20396" y="11286"/>
                  <a:pt x="20415" y="11394"/>
                  <a:pt x="20435" y="11502"/>
                </a:cubicBezTo>
                <a:cubicBezTo>
                  <a:pt x="20399" y="11641"/>
                  <a:pt x="20359" y="11781"/>
                  <a:pt x="20317" y="11918"/>
                </a:cubicBezTo>
                <a:cubicBezTo>
                  <a:pt x="20313" y="11800"/>
                  <a:pt x="20311" y="11681"/>
                  <a:pt x="20311" y="11562"/>
                </a:cubicBezTo>
                <a:cubicBezTo>
                  <a:pt x="20312" y="11417"/>
                  <a:pt x="20312" y="11271"/>
                  <a:pt x="20317" y="11127"/>
                </a:cubicBezTo>
                <a:cubicBezTo>
                  <a:pt x="20320" y="11024"/>
                  <a:pt x="20325" y="10921"/>
                  <a:pt x="20329" y="10819"/>
                </a:cubicBezTo>
                <a:close/>
                <a:moveTo>
                  <a:pt x="23186" y="10331"/>
                </a:moveTo>
                <a:cubicBezTo>
                  <a:pt x="23223" y="10343"/>
                  <a:pt x="23260" y="10353"/>
                  <a:pt x="23298" y="10364"/>
                </a:cubicBezTo>
                <a:cubicBezTo>
                  <a:pt x="23339" y="10374"/>
                  <a:pt x="23379" y="10384"/>
                  <a:pt x="23419" y="10394"/>
                </a:cubicBezTo>
                <a:cubicBezTo>
                  <a:pt x="23448" y="10402"/>
                  <a:pt x="23479" y="10409"/>
                  <a:pt x="23510" y="10414"/>
                </a:cubicBezTo>
                <a:cubicBezTo>
                  <a:pt x="23511" y="10418"/>
                  <a:pt x="23511" y="10420"/>
                  <a:pt x="23511" y="10422"/>
                </a:cubicBezTo>
                <a:cubicBezTo>
                  <a:pt x="23526" y="10518"/>
                  <a:pt x="23541" y="10614"/>
                  <a:pt x="23559" y="10710"/>
                </a:cubicBezTo>
                <a:cubicBezTo>
                  <a:pt x="23588" y="10853"/>
                  <a:pt x="23619" y="10996"/>
                  <a:pt x="23655" y="11138"/>
                </a:cubicBezTo>
                <a:cubicBezTo>
                  <a:pt x="23588" y="11276"/>
                  <a:pt x="23520" y="11412"/>
                  <a:pt x="23444" y="11545"/>
                </a:cubicBezTo>
                <a:cubicBezTo>
                  <a:pt x="23369" y="11675"/>
                  <a:pt x="23292" y="11805"/>
                  <a:pt x="23213" y="11932"/>
                </a:cubicBezTo>
                <a:cubicBezTo>
                  <a:pt x="23204" y="11828"/>
                  <a:pt x="23195" y="11723"/>
                  <a:pt x="23188" y="11617"/>
                </a:cubicBezTo>
                <a:cubicBezTo>
                  <a:pt x="23176" y="11390"/>
                  <a:pt x="23165" y="11151"/>
                  <a:pt x="23168" y="10912"/>
                </a:cubicBezTo>
                <a:cubicBezTo>
                  <a:pt x="23168" y="10817"/>
                  <a:pt x="23169" y="10723"/>
                  <a:pt x="23172" y="10628"/>
                </a:cubicBezTo>
                <a:cubicBezTo>
                  <a:pt x="23175" y="10543"/>
                  <a:pt x="23179" y="10457"/>
                  <a:pt x="23184" y="10372"/>
                </a:cubicBezTo>
                <a:cubicBezTo>
                  <a:pt x="23185" y="10358"/>
                  <a:pt x="23185" y="10344"/>
                  <a:pt x="23186" y="10331"/>
                </a:cubicBezTo>
                <a:close/>
                <a:moveTo>
                  <a:pt x="27597" y="9278"/>
                </a:moveTo>
                <a:cubicBezTo>
                  <a:pt x="27608" y="9369"/>
                  <a:pt x="27617" y="9461"/>
                  <a:pt x="27625" y="9553"/>
                </a:cubicBezTo>
                <a:cubicBezTo>
                  <a:pt x="27634" y="9645"/>
                  <a:pt x="27641" y="9739"/>
                  <a:pt x="27647" y="9832"/>
                </a:cubicBezTo>
                <a:cubicBezTo>
                  <a:pt x="27659" y="10054"/>
                  <a:pt x="27668" y="10290"/>
                  <a:pt x="27664" y="10525"/>
                </a:cubicBezTo>
                <a:cubicBezTo>
                  <a:pt x="27661" y="10710"/>
                  <a:pt x="27654" y="10895"/>
                  <a:pt x="27642" y="11080"/>
                </a:cubicBezTo>
                <a:cubicBezTo>
                  <a:pt x="27629" y="11267"/>
                  <a:pt x="27612" y="11454"/>
                  <a:pt x="27588" y="11640"/>
                </a:cubicBezTo>
                <a:cubicBezTo>
                  <a:pt x="27577" y="11732"/>
                  <a:pt x="27563" y="11824"/>
                  <a:pt x="27549" y="11916"/>
                </a:cubicBezTo>
                <a:cubicBezTo>
                  <a:pt x="27545" y="11934"/>
                  <a:pt x="27542" y="11951"/>
                  <a:pt x="27540" y="11969"/>
                </a:cubicBezTo>
                <a:cubicBezTo>
                  <a:pt x="27460" y="11787"/>
                  <a:pt x="27377" y="11607"/>
                  <a:pt x="27286" y="11432"/>
                </a:cubicBezTo>
                <a:cubicBezTo>
                  <a:pt x="27249" y="11361"/>
                  <a:pt x="27211" y="11291"/>
                  <a:pt x="27172" y="11220"/>
                </a:cubicBezTo>
                <a:cubicBezTo>
                  <a:pt x="27154" y="11186"/>
                  <a:pt x="27134" y="11150"/>
                  <a:pt x="27115" y="11115"/>
                </a:cubicBezTo>
                <a:cubicBezTo>
                  <a:pt x="27044" y="10999"/>
                  <a:pt x="26974" y="10881"/>
                  <a:pt x="26903" y="10764"/>
                </a:cubicBezTo>
                <a:cubicBezTo>
                  <a:pt x="26857" y="10686"/>
                  <a:pt x="26810" y="10608"/>
                  <a:pt x="26763" y="10530"/>
                </a:cubicBezTo>
                <a:cubicBezTo>
                  <a:pt x="26761" y="10528"/>
                  <a:pt x="26759" y="10524"/>
                  <a:pt x="26757" y="10522"/>
                </a:cubicBezTo>
                <a:cubicBezTo>
                  <a:pt x="26678" y="10409"/>
                  <a:pt x="26600" y="10295"/>
                  <a:pt x="26520" y="10182"/>
                </a:cubicBezTo>
                <a:cubicBezTo>
                  <a:pt x="26474" y="10118"/>
                  <a:pt x="26429" y="10052"/>
                  <a:pt x="26383" y="9986"/>
                </a:cubicBezTo>
                <a:cubicBezTo>
                  <a:pt x="26503" y="9934"/>
                  <a:pt x="26622" y="9880"/>
                  <a:pt x="26739" y="9822"/>
                </a:cubicBezTo>
                <a:cubicBezTo>
                  <a:pt x="26815" y="9786"/>
                  <a:pt x="26891" y="9750"/>
                  <a:pt x="26965" y="9711"/>
                </a:cubicBezTo>
                <a:cubicBezTo>
                  <a:pt x="27070" y="9655"/>
                  <a:pt x="27177" y="9599"/>
                  <a:pt x="27275" y="9532"/>
                </a:cubicBezTo>
                <a:cubicBezTo>
                  <a:pt x="27338" y="9489"/>
                  <a:pt x="27417" y="9437"/>
                  <a:pt x="27475" y="9387"/>
                </a:cubicBezTo>
                <a:cubicBezTo>
                  <a:pt x="27520" y="9347"/>
                  <a:pt x="27558" y="9315"/>
                  <a:pt x="27597" y="9278"/>
                </a:cubicBezTo>
                <a:close/>
                <a:moveTo>
                  <a:pt x="32192" y="10165"/>
                </a:moveTo>
                <a:cubicBezTo>
                  <a:pt x="32219" y="10276"/>
                  <a:pt x="32243" y="10388"/>
                  <a:pt x="32267" y="10499"/>
                </a:cubicBezTo>
                <a:cubicBezTo>
                  <a:pt x="32292" y="10628"/>
                  <a:pt x="32317" y="10757"/>
                  <a:pt x="32332" y="10888"/>
                </a:cubicBezTo>
                <a:cubicBezTo>
                  <a:pt x="32333" y="10897"/>
                  <a:pt x="32334" y="10906"/>
                  <a:pt x="32336" y="10917"/>
                </a:cubicBezTo>
                <a:cubicBezTo>
                  <a:pt x="32324" y="10935"/>
                  <a:pt x="32314" y="10954"/>
                  <a:pt x="32302" y="10972"/>
                </a:cubicBezTo>
                <a:cubicBezTo>
                  <a:pt x="32235" y="11074"/>
                  <a:pt x="32167" y="11174"/>
                  <a:pt x="32093" y="11270"/>
                </a:cubicBezTo>
                <a:cubicBezTo>
                  <a:pt x="32045" y="11335"/>
                  <a:pt x="31994" y="11398"/>
                  <a:pt x="31943" y="11461"/>
                </a:cubicBezTo>
                <a:cubicBezTo>
                  <a:pt x="31870" y="11547"/>
                  <a:pt x="31792" y="11641"/>
                  <a:pt x="31705" y="11729"/>
                </a:cubicBezTo>
                <a:cubicBezTo>
                  <a:pt x="31647" y="11789"/>
                  <a:pt x="31588" y="11848"/>
                  <a:pt x="31528" y="11905"/>
                </a:cubicBezTo>
                <a:cubicBezTo>
                  <a:pt x="31407" y="12017"/>
                  <a:pt x="31285" y="12127"/>
                  <a:pt x="31156" y="12230"/>
                </a:cubicBezTo>
                <a:cubicBezTo>
                  <a:pt x="31077" y="12292"/>
                  <a:pt x="30998" y="12353"/>
                  <a:pt x="30917" y="12413"/>
                </a:cubicBezTo>
                <a:cubicBezTo>
                  <a:pt x="30920" y="12374"/>
                  <a:pt x="30923" y="12335"/>
                  <a:pt x="30926" y="12297"/>
                </a:cubicBezTo>
                <a:cubicBezTo>
                  <a:pt x="30931" y="12199"/>
                  <a:pt x="30936" y="12097"/>
                  <a:pt x="30936" y="11999"/>
                </a:cubicBezTo>
                <a:cubicBezTo>
                  <a:pt x="30936" y="11880"/>
                  <a:pt x="30936" y="11761"/>
                  <a:pt x="30930" y="11642"/>
                </a:cubicBezTo>
                <a:cubicBezTo>
                  <a:pt x="30926" y="11561"/>
                  <a:pt x="30922" y="11472"/>
                  <a:pt x="30914" y="11391"/>
                </a:cubicBezTo>
                <a:cubicBezTo>
                  <a:pt x="30908" y="11343"/>
                  <a:pt x="30904" y="11296"/>
                  <a:pt x="30899" y="11247"/>
                </a:cubicBezTo>
                <a:cubicBezTo>
                  <a:pt x="30921" y="11226"/>
                  <a:pt x="30943" y="11204"/>
                  <a:pt x="30966" y="11184"/>
                </a:cubicBezTo>
                <a:cubicBezTo>
                  <a:pt x="31278" y="10896"/>
                  <a:pt x="31602" y="10623"/>
                  <a:pt x="31936" y="10362"/>
                </a:cubicBezTo>
                <a:cubicBezTo>
                  <a:pt x="32020" y="10297"/>
                  <a:pt x="32106" y="10231"/>
                  <a:pt x="32192" y="10165"/>
                </a:cubicBezTo>
                <a:close/>
                <a:moveTo>
                  <a:pt x="24623" y="10447"/>
                </a:moveTo>
                <a:lnTo>
                  <a:pt x="24623" y="10447"/>
                </a:lnTo>
                <a:cubicBezTo>
                  <a:pt x="24617" y="10474"/>
                  <a:pt x="24612" y="10502"/>
                  <a:pt x="24607" y="10530"/>
                </a:cubicBezTo>
                <a:cubicBezTo>
                  <a:pt x="24559" y="10790"/>
                  <a:pt x="24515" y="11051"/>
                  <a:pt x="24485" y="11314"/>
                </a:cubicBezTo>
                <a:cubicBezTo>
                  <a:pt x="24455" y="11583"/>
                  <a:pt x="24430" y="11852"/>
                  <a:pt x="24419" y="12122"/>
                </a:cubicBezTo>
                <a:cubicBezTo>
                  <a:pt x="24415" y="12249"/>
                  <a:pt x="24410" y="12375"/>
                  <a:pt x="24409" y="12502"/>
                </a:cubicBezTo>
                <a:cubicBezTo>
                  <a:pt x="24403" y="12494"/>
                  <a:pt x="24398" y="12486"/>
                  <a:pt x="24393" y="12478"/>
                </a:cubicBezTo>
                <a:cubicBezTo>
                  <a:pt x="24351" y="12416"/>
                  <a:pt x="24307" y="12343"/>
                  <a:pt x="24266" y="12267"/>
                </a:cubicBezTo>
                <a:cubicBezTo>
                  <a:pt x="24225" y="12194"/>
                  <a:pt x="24187" y="12120"/>
                  <a:pt x="24152" y="12045"/>
                </a:cubicBezTo>
                <a:cubicBezTo>
                  <a:pt x="24097" y="11926"/>
                  <a:pt x="24043" y="11806"/>
                  <a:pt x="23999" y="11684"/>
                </a:cubicBezTo>
                <a:cubicBezTo>
                  <a:pt x="23970" y="11604"/>
                  <a:pt x="23943" y="11524"/>
                  <a:pt x="23916" y="11443"/>
                </a:cubicBezTo>
                <a:cubicBezTo>
                  <a:pt x="23886" y="11344"/>
                  <a:pt x="23855" y="11240"/>
                  <a:pt x="23827" y="11135"/>
                </a:cubicBezTo>
                <a:cubicBezTo>
                  <a:pt x="23861" y="11063"/>
                  <a:pt x="23893" y="10991"/>
                  <a:pt x="23923" y="10917"/>
                </a:cubicBezTo>
                <a:cubicBezTo>
                  <a:pt x="23984" y="10770"/>
                  <a:pt x="24045" y="10622"/>
                  <a:pt x="24100" y="10472"/>
                </a:cubicBezTo>
                <a:cubicBezTo>
                  <a:pt x="24126" y="10473"/>
                  <a:pt x="24152" y="10473"/>
                  <a:pt x="24178" y="10473"/>
                </a:cubicBezTo>
                <a:cubicBezTo>
                  <a:pt x="24223" y="10473"/>
                  <a:pt x="24269" y="10472"/>
                  <a:pt x="24313" y="10470"/>
                </a:cubicBezTo>
                <a:cubicBezTo>
                  <a:pt x="24402" y="10464"/>
                  <a:pt x="24493" y="10461"/>
                  <a:pt x="24581" y="10451"/>
                </a:cubicBezTo>
                <a:cubicBezTo>
                  <a:pt x="24595" y="10450"/>
                  <a:pt x="24609" y="10448"/>
                  <a:pt x="24623" y="10447"/>
                </a:cubicBezTo>
                <a:close/>
                <a:moveTo>
                  <a:pt x="34967" y="8358"/>
                </a:moveTo>
                <a:cubicBezTo>
                  <a:pt x="34967" y="8364"/>
                  <a:pt x="34966" y="8368"/>
                  <a:pt x="34966" y="8373"/>
                </a:cubicBezTo>
                <a:cubicBezTo>
                  <a:pt x="34964" y="8501"/>
                  <a:pt x="34958" y="8628"/>
                  <a:pt x="34950" y="8755"/>
                </a:cubicBezTo>
                <a:cubicBezTo>
                  <a:pt x="34936" y="8929"/>
                  <a:pt x="34921" y="9105"/>
                  <a:pt x="34896" y="9279"/>
                </a:cubicBezTo>
                <a:cubicBezTo>
                  <a:pt x="34871" y="9452"/>
                  <a:pt x="34844" y="9625"/>
                  <a:pt x="34813" y="9798"/>
                </a:cubicBezTo>
                <a:lnTo>
                  <a:pt x="34813" y="9799"/>
                </a:lnTo>
                <a:cubicBezTo>
                  <a:pt x="34813" y="9800"/>
                  <a:pt x="34811" y="9801"/>
                  <a:pt x="34811" y="9804"/>
                </a:cubicBezTo>
                <a:cubicBezTo>
                  <a:pt x="34763" y="10056"/>
                  <a:pt x="34707" y="10312"/>
                  <a:pt x="34640" y="10563"/>
                </a:cubicBezTo>
                <a:cubicBezTo>
                  <a:pt x="34606" y="10695"/>
                  <a:pt x="34571" y="10827"/>
                  <a:pt x="34532" y="10957"/>
                </a:cubicBezTo>
                <a:cubicBezTo>
                  <a:pt x="34505" y="11046"/>
                  <a:pt x="34478" y="11135"/>
                  <a:pt x="34449" y="11224"/>
                </a:cubicBezTo>
                <a:cubicBezTo>
                  <a:pt x="34377" y="11435"/>
                  <a:pt x="34300" y="11656"/>
                  <a:pt x="34211" y="11873"/>
                </a:cubicBezTo>
                <a:cubicBezTo>
                  <a:pt x="34158" y="12002"/>
                  <a:pt x="34105" y="12133"/>
                  <a:pt x="34048" y="12262"/>
                </a:cubicBezTo>
                <a:cubicBezTo>
                  <a:pt x="34011" y="12346"/>
                  <a:pt x="33973" y="12430"/>
                  <a:pt x="33935" y="12513"/>
                </a:cubicBezTo>
                <a:lnTo>
                  <a:pt x="33933" y="12517"/>
                </a:lnTo>
                <a:cubicBezTo>
                  <a:pt x="33933" y="12517"/>
                  <a:pt x="33931" y="12518"/>
                  <a:pt x="33931" y="12518"/>
                </a:cubicBezTo>
                <a:cubicBezTo>
                  <a:pt x="33898" y="12589"/>
                  <a:pt x="33864" y="12660"/>
                  <a:pt x="33830" y="12731"/>
                </a:cubicBezTo>
                <a:cubicBezTo>
                  <a:pt x="33824" y="12640"/>
                  <a:pt x="33819" y="12550"/>
                  <a:pt x="33810" y="12458"/>
                </a:cubicBezTo>
                <a:cubicBezTo>
                  <a:pt x="33796" y="12323"/>
                  <a:pt x="33780" y="12189"/>
                  <a:pt x="33761" y="12054"/>
                </a:cubicBezTo>
                <a:cubicBezTo>
                  <a:pt x="33728" y="11827"/>
                  <a:pt x="33690" y="11600"/>
                  <a:pt x="33639" y="11376"/>
                </a:cubicBezTo>
                <a:cubicBezTo>
                  <a:pt x="33580" y="11118"/>
                  <a:pt x="33515" y="10860"/>
                  <a:pt x="33431" y="10608"/>
                </a:cubicBezTo>
                <a:cubicBezTo>
                  <a:pt x="33391" y="10487"/>
                  <a:pt x="33351" y="10366"/>
                  <a:pt x="33306" y="10247"/>
                </a:cubicBezTo>
                <a:cubicBezTo>
                  <a:pt x="33276" y="10166"/>
                  <a:pt x="33244" y="10086"/>
                  <a:pt x="33212" y="10008"/>
                </a:cubicBezTo>
                <a:cubicBezTo>
                  <a:pt x="33196" y="9968"/>
                  <a:pt x="33180" y="9928"/>
                  <a:pt x="33162" y="9889"/>
                </a:cubicBezTo>
                <a:cubicBezTo>
                  <a:pt x="33114" y="9780"/>
                  <a:pt x="33063" y="9673"/>
                  <a:pt x="33011" y="9566"/>
                </a:cubicBezTo>
                <a:cubicBezTo>
                  <a:pt x="33325" y="9346"/>
                  <a:pt x="33644" y="9133"/>
                  <a:pt x="33971" y="8932"/>
                </a:cubicBezTo>
                <a:cubicBezTo>
                  <a:pt x="34165" y="8812"/>
                  <a:pt x="34361" y="8695"/>
                  <a:pt x="34560" y="8583"/>
                </a:cubicBezTo>
                <a:cubicBezTo>
                  <a:pt x="34695" y="8507"/>
                  <a:pt x="34831" y="8432"/>
                  <a:pt x="34967" y="8358"/>
                </a:cubicBezTo>
                <a:close/>
                <a:moveTo>
                  <a:pt x="21066" y="8674"/>
                </a:moveTo>
                <a:cubicBezTo>
                  <a:pt x="21071" y="8682"/>
                  <a:pt x="21075" y="8690"/>
                  <a:pt x="21081" y="8697"/>
                </a:cubicBezTo>
                <a:cubicBezTo>
                  <a:pt x="21117" y="8754"/>
                  <a:pt x="21154" y="8812"/>
                  <a:pt x="21192" y="8867"/>
                </a:cubicBezTo>
                <a:cubicBezTo>
                  <a:pt x="21105" y="9264"/>
                  <a:pt x="21035" y="9664"/>
                  <a:pt x="20992" y="10068"/>
                </a:cubicBezTo>
                <a:cubicBezTo>
                  <a:pt x="20962" y="10358"/>
                  <a:pt x="20937" y="10649"/>
                  <a:pt x="20930" y="10941"/>
                </a:cubicBezTo>
                <a:cubicBezTo>
                  <a:pt x="20924" y="11223"/>
                  <a:pt x="20924" y="11506"/>
                  <a:pt x="20941" y="11787"/>
                </a:cubicBezTo>
                <a:cubicBezTo>
                  <a:pt x="20955" y="12028"/>
                  <a:pt x="20971" y="12268"/>
                  <a:pt x="21000" y="12508"/>
                </a:cubicBezTo>
                <a:cubicBezTo>
                  <a:pt x="21018" y="12649"/>
                  <a:pt x="21035" y="12790"/>
                  <a:pt x="21057" y="12931"/>
                </a:cubicBezTo>
                <a:cubicBezTo>
                  <a:pt x="21060" y="12950"/>
                  <a:pt x="21064" y="12970"/>
                  <a:pt x="21067" y="12988"/>
                </a:cubicBezTo>
                <a:cubicBezTo>
                  <a:pt x="21034" y="12915"/>
                  <a:pt x="21000" y="12841"/>
                  <a:pt x="20969" y="12764"/>
                </a:cubicBezTo>
                <a:cubicBezTo>
                  <a:pt x="20968" y="12759"/>
                  <a:pt x="20967" y="12753"/>
                  <a:pt x="20966" y="12746"/>
                </a:cubicBezTo>
                <a:cubicBezTo>
                  <a:pt x="20956" y="12701"/>
                  <a:pt x="20947" y="12656"/>
                  <a:pt x="20938" y="12611"/>
                </a:cubicBezTo>
                <a:cubicBezTo>
                  <a:pt x="20896" y="12393"/>
                  <a:pt x="20856" y="12172"/>
                  <a:pt x="20826" y="11951"/>
                </a:cubicBezTo>
                <a:cubicBezTo>
                  <a:pt x="20808" y="11822"/>
                  <a:pt x="20791" y="11694"/>
                  <a:pt x="20778" y="11565"/>
                </a:cubicBezTo>
                <a:cubicBezTo>
                  <a:pt x="20770" y="11477"/>
                  <a:pt x="20763" y="11389"/>
                  <a:pt x="20758" y="11301"/>
                </a:cubicBezTo>
                <a:cubicBezTo>
                  <a:pt x="20748" y="11130"/>
                  <a:pt x="20740" y="10959"/>
                  <a:pt x="20740" y="10789"/>
                </a:cubicBezTo>
                <a:cubicBezTo>
                  <a:pt x="20761" y="10671"/>
                  <a:pt x="20781" y="10553"/>
                  <a:pt x="20799" y="10434"/>
                </a:cubicBezTo>
                <a:cubicBezTo>
                  <a:pt x="20840" y="10177"/>
                  <a:pt x="20873" y="9918"/>
                  <a:pt x="20900" y="9658"/>
                </a:cubicBezTo>
                <a:cubicBezTo>
                  <a:pt x="20905" y="9611"/>
                  <a:pt x="20910" y="9563"/>
                  <a:pt x="20914" y="9515"/>
                </a:cubicBezTo>
                <a:cubicBezTo>
                  <a:pt x="20916" y="9467"/>
                  <a:pt x="20919" y="9420"/>
                  <a:pt x="20922" y="9373"/>
                </a:cubicBezTo>
                <a:cubicBezTo>
                  <a:pt x="20925" y="9324"/>
                  <a:pt x="20927" y="9276"/>
                  <a:pt x="20931" y="9227"/>
                </a:cubicBezTo>
                <a:cubicBezTo>
                  <a:pt x="20951" y="9164"/>
                  <a:pt x="20969" y="9100"/>
                  <a:pt x="20985" y="9036"/>
                </a:cubicBezTo>
                <a:cubicBezTo>
                  <a:pt x="21005" y="8961"/>
                  <a:pt x="21023" y="8885"/>
                  <a:pt x="21039" y="8809"/>
                </a:cubicBezTo>
                <a:cubicBezTo>
                  <a:pt x="21046" y="8772"/>
                  <a:pt x="21054" y="8734"/>
                  <a:pt x="21061" y="8696"/>
                </a:cubicBezTo>
                <a:cubicBezTo>
                  <a:pt x="21063" y="8689"/>
                  <a:pt x="21064" y="8681"/>
                  <a:pt x="21066" y="8674"/>
                </a:cubicBezTo>
                <a:close/>
                <a:moveTo>
                  <a:pt x="30736" y="11404"/>
                </a:moveTo>
                <a:cubicBezTo>
                  <a:pt x="30743" y="11484"/>
                  <a:pt x="30750" y="11563"/>
                  <a:pt x="30755" y="11643"/>
                </a:cubicBezTo>
                <a:cubicBezTo>
                  <a:pt x="30760" y="11762"/>
                  <a:pt x="30766" y="11880"/>
                  <a:pt x="30765" y="11999"/>
                </a:cubicBezTo>
                <a:cubicBezTo>
                  <a:pt x="30766" y="12095"/>
                  <a:pt x="30765" y="12189"/>
                  <a:pt x="30762" y="12284"/>
                </a:cubicBezTo>
                <a:cubicBezTo>
                  <a:pt x="30759" y="12333"/>
                  <a:pt x="30757" y="12380"/>
                  <a:pt x="30755" y="12427"/>
                </a:cubicBezTo>
                <a:cubicBezTo>
                  <a:pt x="30753" y="12455"/>
                  <a:pt x="30751" y="12494"/>
                  <a:pt x="30749" y="12533"/>
                </a:cubicBezTo>
                <a:cubicBezTo>
                  <a:pt x="30616" y="12626"/>
                  <a:pt x="30482" y="12715"/>
                  <a:pt x="30345" y="12798"/>
                </a:cubicBezTo>
                <a:cubicBezTo>
                  <a:pt x="30203" y="12883"/>
                  <a:pt x="30058" y="12965"/>
                  <a:pt x="29913" y="13045"/>
                </a:cubicBezTo>
                <a:cubicBezTo>
                  <a:pt x="29833" y="13085"/>
                  <a:pt x="29753" y="13127"/>
                  <a:pt x="29673" y="13166"/>
                </a:cubicBezTo>
                <a:cubicBezTo>
                  <a:pt x="29735" y="13088"/>
                  <a:pt x="29795" y="13008"/>
                  <a:pt x="29853" y="12927"/>
                </a:cubicBezTo>
                <a:cubicBezTo>
                  <a:pt x="29928" y="12822"/>
                  <a:pt x="29999" y="12717"/>
                  <a:pt x="30070" y="12609"/>
                </a:cubicBezTo>
                <a:cubicBezTo>
                  <a:pt x="30116" y="12539"/>
                  <a:pt x="30161" y="12465"/>
                  <a:pt x="30204" y="12391"/>
                </a:cubicBezTo>
                <a:cubicBezTo>
                  <a:pt x="30264" y="12287"/>
                  <a:pt x="30324" y="12182"/>
                  <a:pt x="30377" y="12073"/>
                </a:cubicBezTo>
                <a:cubicBezTo>
                  <a:pt x="30467" y="11889"/>
                  <a:pt x="30554" y="11704"/>
                  <a:pt x="30625" y="11513"/>
                </a:cubicBezTo>
                <a:cubicBezTo>
                  <a:pt x="30662" y="11476"/>
                  <a:pt x="30699" y="11440"/>
                  <a:pt x="30736" y="11404"/>
                </a:cubicBezTo>
                <a:close/>
                <a:moveTo>
                  <a:pt x="36873" y="7560"/>
                </a:moveTo>
                <a:lnTo>
                  <a:pt x="36873" y="7562"/>
                </a:lnTo>
                <a:cubicBezTo>
                  <a:pt x="36869" y="7691"/>
                  <a:pt x="36863" y="7822"/>
                  <a:pt x="36855" y="7951"/>
                </a:cubicBezTo>
                <a:cubicBezTo>
                  <a:pt x="36843" y="8116"/>
                  <a:pt x="36826" y="8290"/>
                  <a:pt x="36802" y="8462"/>
                </a:cubicBezTo>
                <a:cubicBezTo>
                  <a:pt x="36791" y="8547"/>
                  <a:pt x="36778" y="8633"/>
                  <a:pt x="36763" y="8717"/>
                </a:cubicBezTo>
                <a:cubicBezTo>
                  <a:pt x="36749" y="8801"/>
                  <a:pt x="36734" y="8885"/>
                  <a:pt x="36718" y="8970"/>
                </a:cubicBezTo>
                <a:cubicBezTo>
                  <a:pt x="36681" y="9148"/>
                  <a:pt x="36642" y="9325"/>
                  <a:pt x="36592" y="9501"/>
                </a:cubicBezTo>
                <a:cubicBezTo>
                  <a:pt x="36555" y="9633"/>
                  <a:pt x="36516" y="9763"/>
                  <a:pt x="36474" y="9894"/>
                </a:cubicBezTo>
                <a:cubicBezTo>
                  <a:pt x="36400" y="10112"/>
                  <a:pt x="36325" y="10328"/>
                  <a:pt x="36239" y="10540"/>
                </a:cubicBezTo>
                <a:cubicBezTo>
                  <a:pt x="36186" y="10668"/>
                  <a:pt x="36134" y="10797"/>
                  <a:pt x="36076" y="10923"/>
                </a:cubicBezTo>
                <a:cubicBezTo>
                  <a:pt x="36040" y="11005"/>
                  <a:pt x="36002" y="11087"/>
                  <a:pt x="35963" y="11167"/>
                </a:cubicBezTo>
                <a:lnTo>
                  <a:pt x="35963" y="11168"/>
                </a:lnTo>
                <a:cubicBezTo>
                  <a:pt x="35899" y="11248"/>
                  <a:pt x="35836" y="11327"/>
                  <a:pt x="35771" y="11404"/>
                </a:cubicBezTo>
                <a:cubicBezTo>
                  <a:pt x="35544" y="11674"/>
                  <a:pt x="35309" y="11939"/>
                  <a:pt x="35065" y="12194"/>
                </a:cubicBezTo>
                <a:cubicBezTo>
                  <a:pt x="34943" y="12322"/>
                  <a:pt x="34819" y="12449"/>
                  <a:pt x="34692" y="12573"/>
                </a:cubicBezTo>
                <a:cubicBezTo>
                  <a:pt x="34599" y="12664"/>
                  <a:pt x="34504" y="12754"/>
                  <a:pt x="34410" y="12843"/>
                </a:cubicBezTo>
                <a:cubicBezTo>
                  <a:pt x="34222" y="13016"/>
                  <a:pt x="34030" y="13189"/>
                  <a:pt x="33832" y="13357"/>
                </a:cubicBezTo>
                <a:cubicBezTo>
                  <a:pt x="33837" y="13260"/>
                  <a:pt x="33839" y="13162"/>
                  <a:pt x="33839" y="13065"/>
                </a:cubicBezTo>
                <a:cubicBezTo>
                  <a:pt x="33922" y="12906"/>
                  <a:pt x="34004" y="12747"/>
                  <a:pt x="34079" y="12584"/>
                </a:cubicBezTo>
                <a:cubicBezTo>
                  <a:pt x="34300" y="12115"/>
                  <a:pt x="34501" y="11634"/>
                  <a:pt x="34654" y="11138"/>
                </a:cubicBezTo>
                <a:cubicBezTo>
                  <a:pt x="34748" y="10838"/>
                  <a:pt x="34831" y="10536"/>
                  <a:pt x="34897" y="10228"/>
                </a:cubicBezTo>
                <a:cubicBezTo>
                  <a:pt x="34944" y="10009"/>
                  <a:pt x="34989" y="9789"/>
                  <a:pt x="35023" y="9566"/>
                </a:cubicBezTo>
                <a:cubicBezTo>
                  <a:pt x="35086" y="9140"/>
                  <a:pt x="35123" y="8709"/>
                  <a:pt x="35117" y="8278"/>
                </a:cubicBezTo>
                <a:cubicBezTo>
                  <a:pt x="35299" y="8183"/>
                  <a:pt x="35481" y="8092"/>
                  <a:pt x="35669" y="8009"/>
                </a:cubicBezTo>
                <a:cubicBezTo>
                  <a:pt x="35861" y="7926"/>
                  <a:pt x="36053" y="7846"/>
                  <a:pt x="36248" y="7772"/>
                </a:cubicBezTo>
                <a:cubicBezTo>
                  <a:pt x="36455" y="7696"/>
                  <a:pt x="36662" y="7624"/>
                  <a:pt x="36873" y="7560"/>
                </a:cubicBezTo>
                <a:close/>
                <a:moveTo>
                  <a:pt x="21321" y="9045"/>
                </a:moveTo>
                <a:cubicBezTo>
                  <a:pt x="21363" y="9099"/>
                  <a:pt x="21406" y="9153"/>
                  <a:pt x="21449" y="9204"/>
                </a:cubicBezTo>
                <a:cubicBezTo>
                  <a:pt x="21501" y="9265"/>
                  <a:pt x="21556" y="9325"/>
                  <a:pt x="21612" y="9383"/>
                </a:cubicBezTo>
                <a:cubicBezTo>
                  <a:pt x="21640" y="9412"/>
                  <a:pt x="21668" y="9440"/>
                  <a:pt x="21695" y="9467"/>
                </a:cubicBezTo>
                <a:cubicBezTo>
                  <a:pt x="21754" y="9526"/>
                  <a:pt x="21821" y="9585"/>
                  <a:pt x="21886" y="9636"/>
                </a:cubicBezTo>
                <a:cubicBezTo>
                  <a:pt x="21947" y="9685"/>
                  <a:pt x="22008" y="9733"/>
                  <a:pt x="22072" y="9778"/>
                </a:cubicBezTo>
                <a:cubicBezTo>
                  <a:pt x="22071" y="9779"/>
                  <a:pt x="22070" y="9782"/>
                  <a:pt x="22070" y="9783"/>
                </a:cubicBezTo>
                <a:cubicBezTo>
                  <a:pt x="22015" y="9909"/>
                  <a:pt x="21962" y="10034"/>
                  <a:pt x="21915" y="10163"/>
                </a:cubicBezTo>
                <a:cubicBezTo>
                  <a:pt x="21837" y="10372"/>
                  <a:pt x="21763" y="10582"/>
                  <a:pt x="21702" y="10797"/>
                </a:cubicBezTo>
                <a:cubicBezTo>
                  <a:pt x="21631" y="11047"/>
                  <a:pt x="21566" y="11300"/>
                  <a:pt x="21515" y="11555"/>
                </a:cubicBezTo>
                <a:cubicBezTo>
                  <a:pt x="21464" y="11816"/>
                  <a:pt x="21418" y="12080"/>
                  <a:pt x="21388" y="12343"/>
                </a:cubicBezTo>
                <a:cubicBezTo>
                  <a:pt x="21364" y="12562"/>
                  <a:pt x="21342" y="12783"/>
                  <a:pt x="21330" y="13003"/>
                </a:cubicBezTo>
                <a:cubicBezTo>
                  <a:pt x="21324" y="13136"/>
                  <a:pt x="21318" y="13270"/>
                  <a:pt x="21315" y="13404"/>
                </a:cubicBezTo>
                <a:cubicBezTo>
                  <a:pt x="21299" y="13330"/>
                  <a:pt x="21284" y="13256"/>
                  <a:pt x="21270" y="13181"/>
                </a:cubicBezTo>
                <a:cubicBezTo>
                  <a:pt x="21228" y="12950"/>
                  <a:pt x="21190" y="12718"/>
                  <a:pt x="21163" y="12484"/>
                </a:cubicBezTo>
                <a:cubicBezTo>
                  <a:pt x="21142" y="12297"/>
                  <a:pt x="21125" y="12108"/>
                  <a:pt x="21112" y="11920"/>
                </a:cubicBezTo>
                <a:cubicBezTo>
                  <a:pt x="21099" y="11688"/>
                  <a:pt x="21090" y="11456"/>
                  <a:pt x="21093" y="11223"/>
                </a:cubicBezTo>
                <a:cubicBezTo>
                  <a:pt x="21094" y="11081"/>
                  <a:pt x="21095" y="10940"/>
                  <a:pt x="21102" y="10798"/>
                </a:cubicBezTo>
                <a:cubicBezTo>
                  <a:pt x="21106" y="10702"/>
                  <a:pt x="21111" y="10607"/>
                  <a:pt x="21118" y="10511"/>
                </a:cubicBezTo>
                <a:cubicBezTo>
                  <a:pt x="21135" y="10283"/>
                  <a:pt x="21156" y="10043"/>
                  <a:pt x="21191" y="9805"/>
                </a:cubicBezTo>
                <a:cubicBezTo>
                  <a:pt x="21217" y="9614"/>
                  <a:pt x="21248" y="9424"/>
                  <a:pt x="21283" y="9233"/>
                </a:cubicBezTo>
                <a:lnTo>
                  <a:pt x="21283" y="9234"/>
                </a:lnTo>
                <a:cubicBezTo>
                  <a:pt x="21296" y="9171"/>
                  <a:pt x="21309" y="9107"/>
                  <a:pt x="21321" y="9045"/>
                </a:cubicBezTo>
                <a:close/>
                <a:moveTo>
                  <a:pt x="30318" y="11824"/>
                </a:moveTo>
                <a:cubicBezTo>
                  <a:pt x="30309" y="11844"/>
                  <a:pt x="30301" y="11863"/>
                  <a:pt x="30292" y="11882"/>
                </a:cubicBezTo>
                <a:cubicBezTo>
                  <a:pt x="30237" y="11988"/>
                  <a:pt x="30183" y="12096"/>
                  <a:pt x="30122" y="12199"/>
                </a:cubicBezTo>
                <a:cubicBezTo>
                  <a:pt x="30083" y="12266"/>
                  <a:pt x="30042" y="12333"/>
                  <a:pt x="30001" y="12397"/>
                </a:cubicBezTo>
                <a:cubicBezTo>
                  <a:pt x="29909" y="12539"/>
                  <a:pt x="29815" y="12679"/>
                  <a:pt x="29714" y="12813"/>
                </a:cubicBezTo>
                <a:cubicBezTo>
                  <a:pt x="29659" y="12888"/>
                  <a:pt x="29602" y="12963"/>
                  <a:pt x="29544" y="13036"/>
                </a:cubicBezTo>
                <a:cubicBezTo>
                  <a:pt x="29488" y="13107"/>
                  <a:pt x="29431" y="13178"/>
                  <a:pt x="29372" y="13248"/>
                </a:cubicBezTo>
                <a:cubicBezTo>
                  <a:pt x="29350" y="13274"/>
                  <a:pt x="29325" y="13304"/>
                  <a:pt x="29300" y="13335"/>
                </a:cubicBezTo>
                <a:cubicBezTo>
                  <a:pt x="29278" y="13343"/>
                  <a:pt x="29256" y="13352"/>
                  <a:pt x="29234" y="13361"/>
                </a:cubicBezTo>
                <a:cubicBezTo>
                  <a:pt x="29159" y="13391"/>
                  <a:pt x="29085" y="13420"/>
                  <a:pt x="29010" y="13448"/>
                </a:cubicBezTo>
                <a:cubicBezTo>
                  <a:pt x="29004" y="13450"/>
                  <a:pt x="28999" y="13452"/>
                  <a:pt x="28995" y="13454"/>
                </a:cubicBezTo>
                <a:cubicBezTo>
                  <a:pt x="29056" y="13365"/>
                  <a:pt x="29119" y="13277"/>
                  <a:pt x="29184" y="13191"/>
                </a:cubicBezTo>
                <a:cubicBezTo>
                  <a:pt x="29370" y="12942"/>
                  <a:pt x="29559" y="12697"/>
                  <a:pt x="29756" y="12458"/>
                </a:cubicBezTo>
                <a:cubicBezTo>
                  <a:pt x="29932" y="12248"/>
                  <a:pt x="30119" y="12031"/>
                  <a:pt x="30318" y="11824"/>
                </a:cubicBezTo>
                <a:close/>
                <a:moveTo>
                  <a:pt x="20538" y="7368"/>
                </a:moveTo>
                <a:cubicBezTo>
                  <a:pt x="20543" y="7393"/>
                  <a:pt x="20549" y="7419"/>
                  <a:pt x="20554" y="7444"/>
                </a:cubicBezTo>
                <a:cubicBezTo>
                  <a:pt x="20513" y="7637"/>
                  <a:pt x="20474" y="7830"/>
                  <a:pt x="20442" y="8025"/>
                </a:cubicBezTo>
                <a:cubicBezTo>
                  <a:pt x="20393" y="8332"/>
                  <a:pt x="20350" y="8642"/>
                  <a:pt x="20325" y="8951"/>
                </a:cubicBezTo>
                <a:cubicBezTo>
                  <a:pt x="20306" y="9187"/>
                  <a:pt x="20290" y="9422"/>
                  <a:pt x="20285" y="9658"/>
                </a:cubicBezTo>
                <a:cubicBezTo>
                  <a:pt x="20285" y="9670"/>
                  <a:pt x="20285" y="9681"/>
                  <a:pt x="20285" y="9692"/>
                </a:cubicBezTo>
                <a:cubicBezTo>
                  <a:pt x="20276" y="9757"/>
                  <a:pt x="20267" y="9823"/>
                  <a:pt x="20260" y="9889"/>
                </a:cubicBezTo>
                <a:cubicBezTo>
                  <a:pt x="20235" y="10093"/>
                  <a:pt x="20213" y="10299"/>
                  <a:pt x="20195" y="10504"/>
                </a:cubicBezTo>
                <a:cubicBezTo>
                  <a:pt x="20179" y="10536"/>
                  <a:pt x="20162" y="10566"/>
                  <a:pt x="20146" y="10597"/>
                </a:cubicBezTo>
                <a:cubicBezTo>
                  <a:pt x="20082" y="10709"/>
                  <a:pt x="20021" y="10822"/>
                  <a:pt x="19955" y="10932"/>
                </a:cubicBezTo>
                <a:cubicBezTo>
                  <a:pt x="19909" y="11009"/>
                  <a:pt x="19863" y="11087"/>
                  <a:pt x="19814" y="11162"/>
                </a:cubicBezTo>
                <a:cubicBezTo>
                  <a:pt x="19693" y="11350"/>
                  <a:pt x="19568" y="11537"/>
                  <a:pt x="19435" y="11716"/>
                </a:cubicBezTo>
                <a:cubicBezTo>
                  <a:pt x="19355" y="11827"/>
                  <a:pt x="19273" y="11936"/>
                  <a:pt x="19187" y="12043"/>
                </a:cubicBezTo>
                <a:cubicBezTo>
                  <a:pt x="19131" y="12113"/>
                  <a:pt x="19074" y="12184"/>
                  <a:pt x="19017" y="12253"/>
                </a:cubicBezTo>
                <a:cubicBezTo>
                  <a:pt x="18759" y="12562"/>
                  <a:pt x="18492" y="12866"/>
                  <a:pt x="18214" y="13158"/>
                </a:cubicBezTo>
                <a:cubicBezTo>
                  <a:pt x="18105" y="13273"/>
                  <a:pt x="17994" y="13385"/>
                  <a:pt x="17883" y="13497"/>
                </a:cubicBezTo>
                <a:cubicBezTo>
                  <a:pt x="17865" y="13449"/>
                  <a:pt x="17849" y="13403"/>
                  <a:pt x="17831" y="13356"/>
                </a:cubicBezTo>
                <a:cubicBezTo>
                  <a:pt x="17816" y="13313"/>
                  <a:pt x="17803" y="13270"/>
                  <a:pt x="17788" y="13227"/>
                </a:cubicBezTo>
                <a:cubicBezTo>
                  <a:pt x="17747" y="13098"/>
                  <a:pt x="17706" y="12968"/>
                  <a:pt x="17673" y="12836"/>
                </a:cubicBezTo>
                <a:cubicBezTo>
                  <a:pt x="17640" y="12706"/>
                  <a:pt x="17610" y="12574"/>
                  <a:pt x="17582" y="12442"/>
                </a:cubicBezTo>
                <a:cubicBezTo>
                  <a:pt x="17569" y="12375"/>
                  <a:pt x="17558" y="12307"/>
                  <a:pt x="17546" y="12240"/>
                </a:cubicBezTo>
                <a:cubicBezTo>
                  <a:pt x="17547" y="12090"/>
                  <a:pt x="17551" y="11940"/>
                  <a:pt x="17558" y="11790"/>
                </a:cubicBezTo>
                <a:cubicBezTo>
                  <a:pt x="17573" y="11559"/>
                  <a:pt x="17591" y="11328"/>
                  <a:pt x="17625" y="11099"/>
                </a:cubicBezTo>
                <a:cubicBezTo>
                  <a:pt x="17644" y="10959"/>
                  <a:pt x="17663" y="10819"/>
                  <a:pt x="17687" y="10680"/>
                </a:cubicBezTo>
                <a:cubicBezTo>
                  <a:pt x="17699" y="10611"/>
                  <a:pt x="17711" y="10541"/>
                  <a:pt x="17724" y="10473"/>
                </a:cubicBezTo>
                <a:cubicBezTo>
                  <a:pt x="17831" y="10259"/>
                  <a:pt x="17938" y="10044"/>
                  <a:pt x="18046" y="9829"/>
                </a:cubicBezTo>
                <a:cubicBezTo>
                  <a:pt x="18104" y="9713"/>
                  <a:pt x="18163" y="9598"/>
                  <a:pt x="18222" y="9481"/>
                </a:cubicBezTo>
                <a:cubicBezTo>
                  <a:pt x="18261" y="9404"/>
                  <a:pt x="18300" y="9327"/>
                  <a:pt x="18340" y="9250"/>
                </a:cubicBezTo>
                <a:cubicBezTo>
                  <a:pt x="18439" y="9059"/>
                  <a:pt x="18539" y="8867"/>
                  <a:pt x="18650" y="8681"/>
                </a:cubicBezTo>
                <a:cubicBezTo>
                  <a:pt x="18756" y="8501"/>
                  <a:pt x="18867" y="8323"/>
                  <a:pt x="18979" y="8145"/>
                </a:cubicBezTo>
                <a:cubicBezTo>
                  <a:pt x="19062" y="8015"/>
                  <a:pt x="19154" y="7877"/>
                  <a:pt x="19252" y="7743"/>
                </a:cubicBezTo>
                <a:cubicBezTo>
                  <a:pt x="19280" y="7706"/>
                  <a:pt x="19306" y="7669"/>
                  <a:pt x="19334" y="7633"/>
                </a:cubicBezTo>
                <a:cubicBezTo>
                  <a:pt x="19386" y="7616"/>
                  <a:pt x="19439" y="7601"/>
                  <a:pt x="19492" y="7587"/>
                </a:cubicBezTo>
                <a:cubicBezTo>
                  <a:pt x="19653" y="7545"/>
                  <a:pt x="19815" y="7504"/>
                  <a:pt x="19977" y="7469"/>
                </a:cubicBezTo>
                <a:cubicBezTo>
                  <a:pt x="20146" y="7434"/>
                  <a:pt x="20314" y="7400"/>
                  <a:pt x="20484" y="7376"/>
                </a:cubicBezTo>
                <a:lnTo>
                  <a:pt x="20485" y="7376"/>
                </a:lnTo>
                <a:cubicBezTo>
                  <a:pt x="20502" y="7373"/>
                  <a:pt x="20521" y="7370"/>
                  <a:pt x="20538" y="7368"/>
                </a:cubicBezTo>
                <a:close/>
                <a:moveTo>
                  <a:pt x="22314" y="9936"/>
                </a:moveTo>
                <a:cubicBezTo>
                  <a:pt x="22354" y="9959"/>
                  <a:pt x="22394" y="9983"/>
                  <a:pt x="22434" y="10004"/>
                </a:cubicBezTo>
                <a:cubicBezTo>
                  <a:pt x="22512" y="10046"/>
                  <a:pt x="22600" y="10095"/>
                  <a:pt x="22679" y="10131"/>
                </a:cubicBezTo>
                <a:cubicBezTo>
                  <a:pt x="22797" y="10185"/>
                  <a:pt x="22915" y="10238"/>
                  <a:pt x="23037" y="10280"/>
                </a:cubicBezTo>
                <a:cubicBezTo>
                  <a:pt x="23026" y="10443"/>
                  <a:pt x="23019" y="10606"/>
                  <a:pt x="23015" y="10770"/>
                </a:cubicBezTo>
                <a:cubicBezTo>
                  <a:pt x="23006" y="11233"/>
                  <a:pt x="23019" y="11699"/>
                  <a:pt x="23064" y="12160"/>
                </a:cubicBezTo>
                <a:cubicBezTo>
                  <a:pt x="22930" y="12363"/>
                  <a:pt x="22790" y="12561"/>
                  <a:pt x="22645" y="12756"/>
                </a:cubicBezTo>
                <a:cubicBezTo>
                  <a:pt x="22456" y="13010"/>
                  <a:pt x="22266" y="13261"/>
                  <a:pt x="22067" y="13506"/>
                </a:cubicBezTo>
                <a:cubicBezTo>
                  <a:pt x="22063" y="13512"/>
                  <a:pt x="22058" y="13516"/>
                  <a:pt x="22054" y="13521"/>
                </a:cubicBezTo>
                <a:cubicBezTo>
                  <a:pt x="22043" y="13394"/>
                  <a:pt x="22034" y="13266"/>
                  <a:pt x="22024" y="13139"/>
                </a:cubicBezTo>
                <a:cubicBezTo>
                  <a:pt x="22009" y="12875"/>
                  <a:pt x="21997" y="12612"/>
                  <a:pt x="21997" y="12349"/>
                </a:cubicBezTo>
                <a:cubicBezTo>
                  <a:pt x="21997" y="12217"/>
                  <a:pt x="21997" y="12085"/>
                  <a:pt x="22001" y="11954"/>
                </a:cubicBezTo>
                <a:cubicBezTo>
                  <a:pt x="22005" y="11867"/>
                  <a:pt x="22008" y="11779"/>
                  <a:pt x="22014" y="11693"/>
                </a:cubicBezTo>
                <a:cubicBezTo>
                  <a:pt x="22026" y="11523"/>
                  <a:pt x="22038" y="11354"/>
                  <a:pt x="22061" y="11186"/>
                </a:cubicBezTo>
                <a:cubicBezTo>
                  <a:pt x="22074" y="11090"/>
                  <a:pt x="22088" y="10994"/>
                  <a:pt x="22104" y="10899"/>
                </a:cubicBezTo>
                <a:cubicBezTo>
                  <a:pt x="22119" y="10804"/>
                  <a:pt x="22136" y="10708"/>
                  <a:pt x="22155" y="10613"/>
                </a:cubicBezTo>
                <a:cubicBezTo>
                  <a:pt x="22201" y="10391"/>
                  <a:pt x="22252" y="10163"/>
                  <a:pt x="22314" y="9936"/>
                </a:cubicBezTo>
                <a:close/>
                <a:moveTo>
                  <a:pt x="33677" y="13366"/>
                </a:moveTo>
                <a:cubicBezTo>
                  <a:pt x="33677" y="13374"/>
                  <a:pt x="33676" y="13382"/>
                  <a:pt x="33676" y="13389"/>
                </a:cubicBezTo>
                <a:cubicBezTo>
                  <a:pt x="33674" y="13424"/>
                  <a:pt x="33670" y="13458"/>
                  <a:pt x="33668" y="13493"/>
                </a:cubicBezTo>
                <a:cubicBezTo>
                  <a:pt x="33644" y="13513"/>
                  <a:pt x="33620" y="13532"/>
                  <a:pt x="33595" y="13552"/>
                </a:cubicBezTo>
                <a:cubicBezTo>
                  <a:pt x="33582" y="13564"/>
                  <a:pt x="33568" y="13575"/>
                  <a:pt x="33554" y="13585"/>
                </a:cubicBezTo>
                <a:cubicBezTo>
                  <a:pt x="33595" y="13513"/>
                  <a:pt x="33637" y="13440"/>
                  <a:pt x="33677" y="13366"/>
                </a:cubicBezTo>
                <a:close/>
                <a:moveTo>
                  <a:pt x="27988" y="6361"/>
                </a:moveTo>
                <a:lnTo>
                  <a:pt x="28018" y="6387"/>
                </a:lnTo>
                <a:cubicBezTo>
                  <a:pt x="28106" y="6462"/>
                  <a:pt x="28192" y="6537"/>
                  <a:pt x="28276" y="6614"/>
                </a:cubicBezTo>
                <a:cubicBezTo>
                  <a:pt x="28333" y="6667"/>
                  <a:pt x="28387" y="6723"/>
                  <a:pt x="28440" y="6779"/>
                </a:cubicBezTo>
                <a:cubicBezTo>
                  <a:pt x="28495" y="6837"/>
                  <a:pt x="28548" y="6896"/>
                  <a:pt x="28601" y="6956"/>
                </a:cubicBezTo>
                <a:cubicBezTo>
                  <a:pt x="28706" y="7074"/>
                  <a:pt x="28809" y="7193"/>
                  <a:pt x="28910" y="7313"/>
                </a:cubicBezTo>
                <a:cubicBezTo>
                  <a:pt x="28958" y="7372"/>
                  <a:pt x="29006" y="7432"/>
                  <a:pt x="29052" y="7492"/>
                </a:cubicBezTo>
                <a:cubicBezTo>
                  <a:pt x="29077" y="7523"/>
                  <a:pt x="29101" y="7554"/>
                  <a:pt x="29125" y="7585"/>
                </a:cubicBezTo>
                <a:cubicBezTo>
                  <a:pt x="29174" y="7654"/>
                  <a:pt x="29222" y="7723"/>
                  <a:pt x="29271" y="7792"/>
                </a:cubicBezTo>
                <a:cubicBezTo>
                  <a:pt x="29343" y="7896"/>
                  <a:pt x="29416" y="7999"/>
                  <a:pt x="29489" y="8103"/>
                </a:cubicBezTo>
                <a:cubicBezTo>
                  <a:pt x="29539" y="8170"/>
                  <a:pt x="29586" y="8240"/>
                  <a:pt x="29630" y="8312"/>
                </a:cubicBezTo>
                <a:cubicBezTo>
                  <a:pt x="29736" y="8480"/>
                  <a:pt x="29847" y="8658"/>
                  <a:pt x="29947" y="8842"/>
                </a:cubicBezTo>
                <a:cubicBezTo>
                  <a:pt x="30033" y="8999"/>
                  <a:pt x="30115" y="9156"/>
                  <a:pt x="30195" y="9316"/>
                </a:cubicBezTo>
                <a:cubicBezTo>
                  <a:pt x="30251" y="9436"/>
                  <a:pt x="30309" y="9556"/>
                  <a:pt x="30355" y="9681"/>
                </a:cubicBezTo>
                <a:cubicBezTo>
                  <a:pt x="30383" y="9752"/>
                  <a:pt x="30408" y="9823"/>
                  <a:pt x="30432" y="9895"/>
                </a:cubicBezTo>
                <a:cubicBezTo>
                  <a:pt x="30477" y="10043"/>
                  <a:pt x="30523" y="10190"/>
                  <a:pt x="30558" y="10341"/>
                </a:cubicBezTo>
                <a:cubicBezTo>
                  <a:pt x="30585" y="10455"/>
                  <a:pt x="30610" y="10569"/>
                  <a:pt x="30633" y="10685"/>
                </a:cubicBezTo>
                <a:cubicBezTo>
                  <a:pt x="30645" y="10753"/>
                  <a:pt x="30658" y="10820"/>
                  <a:pt x="30669" y="10888"/>
                </a:cubicBezTo>
                <a:cubicBezTo>
                  <a:pt x="30667" y="10897"/>
                  <a:pt x="30665" y="10906"/>
                  <a:pt x="30661" y="10916"/>
                </a:cubicBezTo>
                <a:cubicBezTo>
                  <a:pt x="30638" y="11001"/>
                  <a:pt x="30613" y="11085"/>
                  <a:pt x="30584" y="11170"/>
                </a:cubicBezTo>
                <a:cubicBezTo>
                  <a:pt x="30558" y="11242"/>
                  <a:pt x="30528" y="11327"/>
                  <a:pt x="30497" y="11409"/>
                </a:cubicBezTo>
                <a:cubicBezTo>
                  <a:pt x="30436" y="11469"/>
                  <a:pt x="30376" y="11529"/>
                  <a:pt x="30316" y="11590"/>
                </a:cubicBezTo>
                <a:cubicBezTo>
                  <a:pt x="30138" y="11771"/>
                  <a:pt x="29961" y="11955"/>
                  <a:pt x="29792" y="12144"/>
                </a:cubicBezTo>
                <a:cubicBezTo>
                  <a:pt x="29678" y="12270"/>
                  <a:pt x="29568" y="12397"/>
                  <a:pt x="29459" y="12527"/>
                </a:cubicBezTo>
                <a:cubicBezTo>
                  <a:pt x="29402" y="12593"/>
                  <a:pt x="29346" y="12663"/>
                  <a:pt x="29292" y="12732"/>
                </a:cubicBezTo>
                <a:cubicBezTo>
                  <a:pt x="29119" y="12956"/>
                  <a:pt x="28951" y="13181"/>
                  <a:pt x="28793" y="13416"/>
                </a:cubicBezTo>
                <a:cubicBezTo>
                  <a:pt x="28761" y="13461"/>
                  <a:pt x="28730" y="13507"/>
                  <a:pt x="28700" y="13553"/>
                </a:cubicBezTo>
                <a:cubicBezTo>
                  <a:pt x="28638" y="13573"/>
                  <a:pt x="28576" y="13591"/>
                  <a:pt x="28513" y="13610"/>
                </a:cubicBezTo>
                <a:cubicBezTo>
                  <a:pt x="28437" y="13632"/>
                  <a:pt x="28360" y="13654"/>
                  <a:pt x="28282" y="13673"/>
                </a:cubicBezTo>
                <a:cubicBezTo>
                  <a:pt x="28337" y="13520"/>
                  <a:pt x="28386" y="13364"/>
                  <a:pt x="28432" y="13208"/>
                </a:cubicBezTo>
                <a:cubicBezTo>
                  <a:pt x="28504" y="12965"/>
                  <a:pt x="28572" y="12722"/>
                  <a:pt x="28625" y="12476"/>
                </a:cubicBezTo>
                <a:cubicBezTo>
                  <a:pt x="28675" y="12246"/>
                  <a:pt x="28725" y="12016"/>
                  <a:pt x="28764" y="11784"/>
                </a:cubicBezTo>
                <a:cubicBezTo>
                  <a:pt x="28818" y="11462"/>
                  <a:pt x="28870" y="11138"/>
                  <a:pt x="28899" y="10813"/>
                </a:cubicBezTo>
                <a:cubicBezTo>
                  <a:pt x="28920" y="10578"/>
                  <a:pt x="28937" y="10343"/>
                  <a:pt x="28937" y="10107"/>
                </a:cubicBezTo>
                <a:cubicBezTo>
                  <a:pt x="28938" y="9876"/>
                  <a:pt x="28934" y="9646"/>
                  <a:pt x="28912" y="9417"/>
                </a:cubicBezTo>
                <a:cubicBezTo>
                  <a:pt x="28887" y="9156"/>
                  <a:pt x="28856" y="8895"/>
                  <a:pt x="28809" y="8636"/>
                </a:cubicBezTo>
                <a:cubicBezTo>
                  <a:pt x="28759" y="8372"/>
                  <a:pt x="28705" y="8108"/>
                  <a:pt x="28629" y="7850"/>
                </a:cubicBezTo>
                <a:cubicBezTo>
                  <a:pt x="28566" y="7637"/>
                  <a:pt x="28499" y="7425"/>
                  <a:pt x="28414" y="7219"/>
                </a:cubicBezTo>
                <a:cubicBezTo>
                  <a:pt x="28331" y="7017"/>
                  <a:pt x="28242" y="6816"/>
                  <a:pt x="28137" y="6623"/>
                </a:cubicBezTo>
                <a:cubicBezTo>
                  <a:pt x="28088" y="6535"/>
                  <a:pt x="28039" y="6448"/>
                  <a:pt x="27988" y="6361"/>
                </a:cubicBezTo>
                <a:close/>
                <a:moveTo>
                  <a:pt x="17584" y="13121"/>
                </a:moveTo>
                <a:cubicBezTo>
                  <a:pt x="17587" y="13129"/>
                  <a:pt x="17590" y="13139"/>
                  <a:pt x="17592" y="13148"/>
                </a:cubicBezTo>
                <a:cubicBezTo>
                  <a:pt x="17621" y="13238"/>
                  <a:pt x="17651" y="13334"/>
                  <a:pt x="17685" y="13421"/>
                </a:cubicBezTo>
                <a:cubicBezTo>
                  <a:pt x="17709" y="13487"/>
                  <a:pt x="17733" y="13553"/>
                  <a:pt x="17760" y="13619"/>
                </a:cubicBezTo>
                <a:cubicBezTo>
                  <a:pt x="17726" y="13650"/>
                  <a:pt x="17694" y="13682"/>
                  <a:pt x="17662" y="13714"/>
                </a:cubicBezTo>
                <a:cubicBezTo>
                  <a:pt x="17644" y="13611"/>
                  <a:pt x="17628" y="13507"/>
                  <a:pt x="17616" y="13404"/>
                </a:cubicBezTo>
                <a:cubicBezTo>
                  <a:pt x="17604" y="13313"/>
                  <a:pt x="17594" y="13223"/>
                  <a:pt x="17585" y="13132"/>
                </a:cubicBezTo>
                <a:cubicBezTo>
                  <a:pt x="17584" y="13128"/>
                  <a:pt x="17584" y="13125"/>
                  <a:pt x="17584" y="13121"/>
                </a:cubicBezTo>
                <a:close/>
                <a:moveTo>
                  <a:pt x="27018" y="6176"/>
                </a:moveTo>
                <a:cubicBezTo>
                  <a:pt x="27106" y="6176"/>
                  <a:pt x="27192" y="6179"/>
                  <a:pt x="27280" y="6184"/>
                </a:cubicBezTo>
                <a:cubicBezTo>
                  <a:pt x="27416" y="6195"/>
                  <a:pt x="27554" y="6202"/>
                  <a:pt x="27690" y="6221"/>
                </a:cubicBezTo>
                <a:cubicBezTo>
                  <a:pt x="27694" y="6223"/>
                  <a:pt x="27699" y="6223"/>
                  <a:pt x="27704" y="6224"/>
                </a:cubicBezTo>
                <a:cubicBezTo>
                  <a:pt x="27737" y="6272"/>
                  <a:pt x="27770" y="6322"/>
                  <a:pt x="27801" y="6370"/>
                </a:cubicBezTo>
                <a:cubicBezTo>
                  <a:pt x="27870" y="6481"/>
                  <a:pt x="27938" y="6593"/>
                  <a:pt x="28000" y="6709"/>
                </a:cubicBezTo>
                <a:cubicBezTo>
                  <a:pt x="28041" y="6783"/>
                  <a:pt x="28079" y="6858"/>
                  <a:pt x="28116" y="6934"/>
                </a:cubicBezTo>
                <a:cubicBezTo>
                  <a:pt x="28169" y="7049"/>
                  <a:pt x="28222" y="7166"/>
                  <a:pt x="28267" y="7285"/>
                </a:cubicBezTo>
                <a:cubicBezTo>
                  <a:pt x="28313" y="7405"/>
                  <a:pt x="28356" y="7526"/>
                  <a:pt x="28397" y="7648"/>
                </a:cubicBezTo>
                <a:cubicBezTo>
                  <a:pt x="28449" y="7815"/>
                  <a:pt x="28498" y="7982"/>
                  <a:pt x="28539" y="8152"/>
                </a:cubicBezTo>
                <a:cubicBezTo>
                  <a:pt x="28569" y="8279"/>
                  <a:pt x="28595" y="8407"/>
                  <a:pt x="28622" y="8536"/>
                </a:cubicBezTo>
                <a:cubicBezTo>
                  <a:pt x="28653" y="8706"/>
                  <a:pt x="28682" y="8879"/>
                  <a:pt x="28703" y="9053"/>
                </a:cubicBezTo>
                <a:cubicBezTo>
                  <a:pt x="28722" y="9224"/>
                  <a:pt x="28740" y="9395"/>
                  <a:pt x="28752" y="9566"/>
                </a:cubicBezTo>
                <a:cubicBezTo>
                  <a:pt x="28763" y="9746"/>
                  <a:pt x="28772" y="9927"/>
                  <a:pt x="28768" y="10107"/>
                </a:cubicBezTo>
                <a:cubicBezTo>
                  <a:pt x="28767" y="10247"/>
                  <a:pt x="28763" y="10384"/>
                  <a:pt x="28756" y="10524"/>
                </a:cubicBezTo>
                <a:cubicBezTo>
                  <a:pt x="28741" y="10745"/>
                  <a:pt x="28722" y="10977"/>
                  <a:pt x="28691" y="11208"/>
                </a:cubicBezTo>
                <a:cubicBezTo>
                  <a:pt x="28673" y="11347"/>
                  <a:pt x="28654" y="11486"/>
                  <a:pt x="28630" y="11623"/>
                </a:cubicBezTo>
                <a:cubicBezTo>
                  <a:pt x="28614" y="11715"/>
                  <a:pt x="28597" y="11805"/>
                  <a:pt x="28580" y="11895"/>
                </a:cubicBezTo>
                <a:cubicBezTo>
                  <a:pt x="28522" y="12193"/>
                  <a:pt x="28460" y="12498"/>
                  <a:pt x="28378" y="12797"/>
                </a:cubicBezTo>
                <a:cubicBezTo>
                  <a:pt x="28346" y="12919"/>
                  <a:pt x="28312" y="13042"/>
                  <a:pt x="28275" y="13163"/>
                </a:cubicBezTo>
                <a:cubicBezTo>
                  <a:pt x="28238" y="13283"/>
                  <a:pt x="28200" y="13402"/>
                  <a:pt x="28161" y="13522"/>
                </a:cubicBezTo>
                <a:cubicBezTo>
                  <a:pt x="28139" y="13589"/>
                  <a:pt x="28116" y="13655"/>
                  <a:pt x="28093" y="13722"/>
                </a:cubicBezTo>
                <a:cubicBezTo>
                  <a:pt x="28077" y="13725"/>
                  <a:pt x="28062" y="13729"/>
                  <a:pt x="28046" y="13732"/>
                </a:cubicBezTo>
                <a:cubicBezTo>
                  <a:pt x="28035" y="13661"/>
                  <a:pt x="28024" y="13590"/>
                  <a:pt x="28010" y="13518"/>
                </a:cubicBezTo>
                <a:cubicBezTo>
                  <a:pt x="27962" y="13273"/>
                  <a:pt x="27908" y="13027"/>
                  <a:pt x="27835" y="12785"/>
                </a:cubicBezTo>
                <a:cubicBezTo>
                  <a:pt x="27797" y="12660"/>
                  <a:pt x="27760" y="12535"/>
                  <a:pt x="27715" y="12412"/>
                </a:cubicBezTo>
                <a:cubicBezTo>
                  <a:pt x="27692" y="12350"/>
                  <a:pt x="27669" y="12287"/>
                  <a:pt x="27645" y="12226"/>
                </a:cubicBezTo>
                <a:cubicBezTo>
                  <a:pt x="27645" y="12224"/>
                  <a:pt x="27646" y="12222"/>
                  <a:pt x="27646" y="12219"/>
                </a:cubicBezTo>
                <a:cubicBezTo>
                  <a:pt x="27664" y="12126"/>
                  <a:pt x="27679" y="12032"/>
                  <a:pt x="27694" y="11938"/>
                </a:cubicBezTo>
                <a:cubicBezTo>
                  <a:pt x="27716" y="11799"/>
                  <a:pt x="27738" y="11662"/>
                  <a:pt x="27753" y="11522"/>
                </a:cubicBezTo>
                <a:cubicBezTo>
                  <a:pt x="27780" y="11285"/>
                  <a:pt x="27804" y="11047"/>
                  <a:pt x="27813" y="10808"/>
                </a:cubicBezTo>
                <a:cubicBezTo>
                  <a:pt x="27826" y="10525"/>
                  <a:pt x="27833" y="10244"/>
                  <a:pt x="27823" y="9961"/>
                </a:cubicBezTo>
                <a:cubicBezTo>
                  <a:pt x="27811" y="9678"/>
                  <a:pt x="27795" y="9394"/>
                  <a:pt x="27757" y="9113"/>
                </a:cubicBezTo>
                <a:cubicBezTo>
                  <a:pt x="27771" y="9098"/>
                  <a:pt x="27785" y="9082"/>
                  <a:pt x="27797" y="9067"/>
                </a:cubicBezTo>
                <a:cubicBezTo>
                  <a:pt x="27824" y="9036"/>
                  <a:pt x="27849" y="9003"/>
                  <a:pt x="27875" y="8971"/>
                </a:cubicBezTo>
                <a:cubicBezTo>
                  <a:pt x="27899" y="8939"/>
                  <a:pt x="27922" y="8905"/>
                  <a:pt x="27943" y="8872"/>
                </a:cubicBezTo>
                <a:cubicBezTo>
                  <a:pt x="27961" y="8840"/>
                  <a:pt x="27979" y="8810"/>
                  <a:pt x="27996" y="8779"/>
                </a:cubicBezTo>
                <a:cubicBezTo>
                  <a:pt x="28017" y="8743"/>
                  <a:pt x="28034" y="8705"/>
                  <a:pt x="28046" y="8665"/>
                </a:cubicBezTo>
                <a:cubicBezTo>
                  <a:pt x="28058" y="8630"/>
                  <a:pt x="28069" y="8596"/>
                  <a:pt x="28076" y="8560"/>
                </a:cubicBezTo>
                <a:cubicBezTo>
                  <a:pt x="28080" y="8522"/>
                  <a:pt x="28086" y="8484"/>
                  <a:pt x="28091" y="8446"/>
                </a:cubicBezTo>
                <a:cubicBezTo>
                  <a:pt x="28097" y="8398"/>
                  <a:pt x="28096" y="8350"/>
                  <a:pt x="28092" y="8302"/>
                </a:cubicBezTo>
                <a:cubicBezTo>
                  <a:pt x="28082" y="8213"/>
                  <a:pt x="28077" y="8127"/>
                  <a:pt x="28054" y="8040"/>
                </a:cubicBezTo>
                <a:cubicBezTo>
                  <a:pt x="28030" y="7952"/>
                  <a:pt x="28009" y="7865"/>
                  <a:pt x="27975" y="7780"/>
                </a:cubicBezTo>
                <a:cubicBezTo>
                  <a:pt x="27944" y="7702"/>
                  <a:pt x="27913" y="7615"/>
                  <a:pt x="27871" y="7541"/>
                </a:cubicBezTo>
                <a:cubicBezTo>
                  <a:pt x="27852" y="7504"/>
                  <a:pt x="27831" y="7467"/>
                  <a:pt x="27808" y="7433"/>
                </a:cubicBezTo>
                <a:cubicBezTo>
                  <a:pt x="27767" y="7366"/>
                  <a:pt x="27722" y="7301"/>
                  <a:pt x="27675" y="7240"/>
                </a:cubicBezTo>
                <a:cubicBezTo>
                  <a:pt x="27621" y="7173"/>
                  <a:pt x="27572" y="7111"/>
                  <a:pt x="27513" y="7048"/>
                </a:cubicBezTo>
                <a:cubicBezTo>
                  <a:pt x="27458" y="6989"/>
                  <a:pt x="27401" y="6932"/>
                  <a:pt x="27343" y="6874"/>
                </a:cubicBezTo>
                <a:cubicBezTo>
                  <a:pt x="27313" y="6846"/>
                  <a:pt x="27285" y="6817"/>
                  <a:pt x="27254" y="6790"/>
                </a:cubicBezTo>
                <a:cubicBezTo>
                  <a:pt x="27194" y="6732"/>
                  <a:pt x="27130" y="6675"/>
                  <a:pt x="27065" y="6621"/>
                </a:cubicBezTo>
                <a:cubicBezTo>
                  <a:pt x="27057" y="6614"/>
                  <a:pt x="27049" y="6607"/>
                  <a:pt x="27040" y="6600"/>
                </a:cubicBezTo>
                <a:cubicBezTo>
                  <a:pt x="26995" y="6500"/>
                  <a:pt x="26947" y="6402"/>
                  <a:pt x="26896" y="6305"/>
                </a:cubicBezTo>
                <a:cubicBezTo>
                  <a:pt x="26875" y="6263"/>
                  <a:pt x="26853" y="6221"/>
                  <a:pt x="26831" y="6180"/>
                </a:cubicBezTo>
                <a:cubicBezTo>
                  <a:pt x="26891" y="6177"/>
                  <a:pt x="26951" y="6176"/>
                  <a:pt x="27011" y="6176"/>
                </a:cubicBezTo>
                <a:close/>
                <a:moveTo>
                  <a:pt x="17820" y="8336"/>
                </a:moveTo>
                <a:lnTo>
                  <a:pt x="17820" y="8336"/>
                </a:lnTo>
                <a:cubicBezTo>
                  <a:pt x="17783" y="8409"/>
                  <a:pt x="17746" y="8482"/>
                  <a:pt x="17711" y="8558"/>
                </a:cubicBezTo>
                <a:cubicBezTo>
                  <a:pt x="17659" y="8670"/>
                  <a:pt x="17606" y="8783"/>
                  <a:pt x="17559" y="8897"/>
                </a:cubicBezTo>
                <a:cubicBezTo>
                  <a:pt x="17513" y="9013"/>
                  <a:pt x="17467" y="9127"/>
                  <a:pt x="17424" y="9243"/>
                </a:cubicBezTo>
                <a:cubicBezTo>
                  <a:pt x="17349" y="9450"/>
                  <a:pt x="17275" y="9657"/>
                  <a:pt x="17212" y="9868"/>
                </a:cubicBezTo>
                <a:cubicBezTo>
                  <a:pt x="17120" y="10177"/>
                  <a:pt x="17036" y="10489"/>
                  <a:pt x="16971" y="10805"/>
                </a:cubicBezTo>
                <a:cubicBezTo>
                  <a:pt x="16952" y="10898"/>
                  <a:pt x="16932" y="10994"/>
                  <a:pt x="16915" y="11089"/>
                </a:cubicBezTo>
                <a:cubicBezTo>
                  <a:pt x="16896" y="11181"/>
                  <a:pt x="16882" y="11274"/>
                  <a:pt x="16873" y="11368"/>
                </a:cubicBezTo>
                <a:cubicBezTo>
                  <a:pt x="16867" y="11416"/>
                  <a:pt x="16860" y="11463"/>
                  <a:pt x="16855" y="11511"/>
                </a:cubicBezTo>
                <a:cubicBezTo>
                  <a:pt x="16836" y="11654"/>
                  <a:pt x="16819" y="11797"/>
                  <a:pt x="16800" y="11940"/>
                </a:cubicBezTo>
                <a:cubicBezTo>
                  <a:pt x="16793" y="11987"/>
                  <a:pt x="16788" y="12035"/>
                  <a:pt x="16783" y="12082"/>
                </a:cubicBezTo>
                <a:cubicBezTo>
                  <a:pt x="16725" y="12203"/>
                  <a:pt x="16669" y="12324"/>
                  <a:pt x="16612" y="12445"/>
                </a:cubicBezTo>
                <a:cubicBezTo>
                  <a:pt x="16495" y="12680"/>
                  <a:pt x="16385" y="12919"/>
                  <a:pt x="16263" y="13152"/>
                </a:cubicBezTo>
                <a:cubicBezTo>
                  <a:pt x="16203" y="13268"/>
                  <a:pt x="16144" y="13386"/>
                  <a:pt x="16078" y="13499"/>
                </a:cubicBezTo>
                <a:cubicBezTo>
                  <a:pt x="16035" y="13575"/>
                  <a:pt x="15990" y="13649"/>
                  <a:pt x="15943" y="13723"/>
                </a:cubicBezTo>
                <a:cubicBezTo>
                  <a:pt x="15926" y="13749"/>
                  <a:pt x="15902" y="13786"/>
                  <a:pt x="15878" y="13822"/>
                </a:cubicBezTo>
                <a:cubicBezTo>
                  <a:pt x="15860" y="13659"/>
                  <a:pt x="15845" y="13497"/>
                  <a:pt x="15834" y="13334"/>
                </a:cubicBezTo>
                <a:cubicBezTo>
                  <a:pt x="15827" y="13210"/>
                  <a:pt x="15820" y="13088"/>
                  <a:pt x="15820" y="12964"/>
                </a:cubicBezTo>
                <a:cubicBezTo>
                  <a:pt x="15820" y="12881"/>
                  <a:pt x="15821" y="12798"/>
                  <a:pt x="15823" y="12715"/>
                </a:cubicBezTo>
                <a:cubicBezTo>
                  <a:pt x="15826" y="12672"/>
                  <a:pt x="15829" y="12628"/>
                  <a:pt x="15831" y="12585"/>
                </a:cubicBezTo>
                <a:cubicBezTo>
                  <a:pt x="15838" y="12493"/>
                  <a:pt x="15848" y="12402"/>
                  <a:pt x="15860" y="12309"/>
                </a:cubicBezTo>
                <a:cubicBezTo>
                  <a:pt x="15872" y="12218"/>
                  <a:pt x="15886" y="12126"/>
                  <a:pt x="15900" y="12033"/>
                </a:cubicBezTo>
                <a:cubicBezTo>
                  <a:pt x="15928" y="11846"/>
                  <a:pt x="15961" y="11660"/>
                  <a:pt x="15995" y="11475"/>
                </a:cubicBezTo>
                <a:cubicBezTo>
                  <a:pt x="16038" y="11257"/>
                  <a:pt x="16087" y="11033"/>
                  <a:pt x="16149" y="10812"/>
                </a:cubicBezTo>
                <a:cubicBezTo>
                  <a:pt x="16193" y="10657"/>
                  <a:pt x="16239" y="10502"/>
                  <a:pt x="16288" y="10349"/>
                </a:cubicBezTo>
                <a:cubicBezTo>
                  <a:pt x="16312" y="10276"/>
                  <a:pt x="16338" y="10204"/>
                  <a:pt x="16366" y="10133"/>
                </a:cubicBezTo>
                <a:cubicBezTo>
                  <a:pt x="16396" y="10056"/>
                  <a:pt x="16428" y="9981"/>
                  <a:pt x="16462" y="9907"/>
                </a:cubicBezTo>
                <a:cubicBezTo>
                  <a:pt x="16491" y="9844"/>
                  <a:pt x="16528" y="9769"/>
                  <a:pt x="16567" y="9696"/>
                </a:cubicBezTo>
                <a:cubicBezTo>
                  <a:pt x="16606" y="9626"/>
                  <a:pt x="16647" y="9556"/>
                  <a:pt x="16689" y="9487"/>
                </a:cubicBezTo>
                <a:cubicBezTo>
                  <a:pt x="16754" y="9388"/>
                  <a:pt x="16819" y="9288"/>
                  <a:pt x="16890" y="9194"/>
                </a:cubicBezTo>
                <a:cubicBezTo>
                  <a:pt x="16936" y="9131"/>
                  <a:pt x="16985" y="9070"/>
                  <a:pt x="17035" y="9010"/>
                </a:cubicBezTo>
                <a:cubicBezTo>
                  <a:pt x="17084" y="8951"/>
                  <a:pt x="17135" y="8895"/>
                  <a:pt x="17188" y="8840"/>
                </a:cubicBezTo>
                <a:cubicBezTo>
                  <a:pt x="17216" y="8814"/>
                  <a:pt x="17243" y="8787"/>
                  <a:pt x="17270" y="8760"/>
                </a:cubicBezTo>
                <a:cubicBezTo>
                  <a:pt x="17330" y="8704"/>
                  <a:pt x="17393" y="8650"/>
                  <a:pt x="17457" y="8598"/>
                </a:cubicBezTo>
                <a:cubicBezTo>
                  <a:pt x="17522" y="8545"/>
                  <a:pt x="17589" y="8494"/>
                  <a:pt x="17657" y="8446"/>
                </a:cubicBezTo>
                <a:cubicBezTo>
                  <a:pt x="17711" y="8409"/>
                  <a:pt x="17764" y="8372"/>
                  <a:pt x="17820" y="8336"/>
                </a:cubicBezTo>
                <a:close/>
                <a:moveTo>
                  <a:pt x="27581" y="12535"/>
                </a:moveTo>
                <a:cubicBezTo>
                  <a:pt x="27589" y="12557"/>
                  <a:pt x="27596" y="12578"/>
                  <a:pt x="27604" y="12600"/>
                </a:cubicBezTo>
                <a:cubicBezTo>
                  <a:pt x="27653" y="12751"/>
                  <a:pt x="27704" y="12912"/>
                  <a:pt x="27744" y="13076"/>
                </a:cubicBezTo>
                <a:cubicBezTo>
                  <a:pt x="27765" y="13157"/>
                  <a:pt x="27785" y="13238"/>
                  <a:pt x="27803" y="13320"/>
                </a:cubicBezTo>
                <a:cubicBezTo>
                  <a:pt x="27821" y="13401"/>
                  <a:pt x="27838" y="13483"/>
                  <a:pt x="27853" y="13565"/>
                </a:cubicBezTo>
                <a:cubicBezTo>
                  <a:pt x="27863" y="13625"/>
                  <a:pt x="27876" y="13695"/>
                  <a:pt x="27886" y="13766"/>
                </a:cubicBezTo>
                <a:cubicBezTo>
                  <a:pt x="27783" y="13786"/>
                  <a:pt x="27681" y="13807"/>
                  <a:pt x="27577" y="13821"/>
                </a:cubicBezTo>
                <a:cubicBezTo>
                  <a:pt x="27487" y="13834"/>
                  <a:pt x="27395" y="13844"/>
                  <a:pt x="27304" y="13852"/>
                </a:cubicBezTo>
                <a:cubicBezTo>
                  <a:pt x="27275" y="13855"/>
                  <a:pt x="27234" y="13857"/>
                  <a:pt x="27192" y="13859"/>
                </a:cubicBezTo>
                <a:cubicBezTo>
                  <a:pt x="27194" y="13853"/>
                  <a:pt x="27197" y="13848"/>
                  <a:pt x="27199" y="13841"/>
                </a:cubicBezTo>
                <a:cubicBezTo>
                  <a:pt x="27280" y="13619"/>
                  <a:pt x="27356" y="13395"/>
                  <a:pt x="27421" y="13167"/>
                </a:cubicBezTo>
                <a:cubicBezTo>
                  <a:pt x="27470" y="12988"/>
                  <a:pt x="27520" y="12808"/>
                  <a:pt x="27560" y="12627"/>
                </a:cubicBezTo>
                <a:cubicBezTo>
                  <a:pt x="27567" y="12597"/>
                  <a:pt x="27574" y="12566"/>
                  <a:pt x="27581" y="12535"/>
                </a:cubicBezTo>
                <a:close/>
                <a:moveTo>
                  <a:pt x="26227" y="10051"/>
                </a:moveTo>
                <a:cubicBezTo>
                  <a:pt x="26229" y="10054"/>
                  <a:pt x="26232" y="10058"/>
                  <a:pt x="26235" y="10061"/>
                </a:cubicBezTo>
                <a:cubicBezTo>
                  <a:pt x="26366" y="10247"/>
                  <a:pt x="26499" y="10433"/>
                  <a:pt x="26632" y="10619"/>
                </a:cubicBezTo>
                <a:cubicBezTo>
                  <a:pt x="26700" y="10734"/>
                  <a:pt x="26769" y="10850"/>
                  <a:pt x="26839" y="10965"/>
                </a:cubicBezTo>
                <a:lnTo>
                  <a:pt x="26978" y="11200"/>
                </a:lnTo>
                <a:cubicBezTo>
                  <a:pt x="27074" y="11374"/>
                  <a:pt x="27164" y="11550"/>
                  <a:pt x="27251" y="11729"/>
                </a:cubicBezTo>
                <a:cubicBezTo>
                  <a:pt x="27326" y="11890"/>
                  <a:pt x="27400" y="12052"/>
                  <a:pt x="27465" y="12218"/>
                </a:cubicBezTo>
                <a:cubicBezTo>
                  <a:pt x="27470" y="12233"/>
                  <a:pt x="27476" y="12248"/>
                  <a:pt x="27482" y="12264"/>
                </a:cubicBezTo>
                <a:cubicBezTo>
                  <a:pt x="27451" y="12416"/>
                  <a:pt x="27416" y="12567"/>
                  <a:pt x="27375" y="12717"/>
                </a:cubicBezTo>
                <a:cubicBezTo>
                  <a:pt x="27350" y="12807"/>
                  <a:pt x="27326" y="12896"/>
                  <a:pt x="27300" y="12986"/>
                </a:cubicBezTo>
                <a:cubicBezTo>
                  <a:pt x="27273" y="13075"/>
                  <a:pt x="27245" y="13164"/>
                  <a:pt x="27216" y="13252"/>
                </a:cubicBezTo>
                <a:cubicBezTo>
                  <a:pt x="27148" y="13457"/>
                  <a:pt x="27078" y="13662"/>
                  <a:pt x="26998" y="13864"/>
                </a:cubicBezTo>
                <a:cubicBezTo>
                  <a:pt x="26927" y="13863"/>
                  <a:pt x="26855" y="13860"/>
                  <a:pt x="26783" y="13855"/>
                </a:cubicBezTo>
                <a:cubicBezTo>
                  <a:pt x="26707" y="13850"/>
                  <a:pt x="26621" y="13841"/>
                  <a:pt x="26534" y="13829"/>
                </a:cubicBezTo>
                <a:cubicBezTo>
                  <a:pt x="26446" y="13818"/>
                  <a:pt x="26358" y="13803"/>
                  <a:pt x="26272" y="13785"/>
                </a:cubicBezTo>
                <a:cubicBezTo>
                  <a:pt x="26193" y="13769"/>
                  <a:pt x="26108" y="13748"/>
                  <a:pt x="26023" y="13723"/>
                </a:cubicBezTo>
                <a:cubicBezTo>
                  <a:pt x="25938" y="13699"/>
                  <a:pt x="25855" y="13671"/>
                  <a:pt x="25772" y="13640"/>
                </a:cubicBezTo>
                <a:cubicBezTo>
                  <a:pt x="25698" y="13612"/>
                  <a:pt x="25620" y="13579"/>
                  <a:pt x="25544" y="13542"/>
                </a:cubicBezTo>
                <a:cubicBezTo>
                  <a:pt x="25508" y="13522"/>
                  <a:pt x="25471" y="13503"/>
                  <a:pt x="25435" y="13484"/>
                </a:cubicBezTo>
                <a:cubicBezTo>
                  <a:pt x="25372" y="13449"/>
                  <a:pt x="25311" y="13412"/>
                  <a:pt x="25251" y="13372"/>
                </a:cubicBezTo>
                <a:cubicBezTo>
                  <a:pt x="25222" y="13351"/>
                  <a:pt x="25193" y="13330"/>
                  <a:pt x="25164" y="13309"/>
                </a:cubicBezTo>
                <a:cubicBezTo>
                  <a:pt x="25104" y="13264"/>
                  <a:pt x="25045" y="13216"/>
                  <a:pt x="24989" y="13166"/>
                </a:cubicBezTo>
                <a:cubicBezTo>
                  <a:pt x="24961" y="13141"/>
                  <a:pt x="24935" y="13117"/>
                  <a:pt x="24907" y="13091"/>
                </a:cubicBezTo>
                <a:cubicBezTo>
                  <a:pt x="24851" y="13039"/>
                  <a:pt x="24798" y="12985"/>
                  <a:pt x="24747" y="12930"/>
                </a:cubicBezTo>
                <a:cubicBezTo>
                  <a:pt x="24694" y="12872"/>
                  <a:pt x="24644" y="12814"/>
                  <a:pt x="24595" y="12754"/>
                </a:cubicBezTo>
                <a:cubicBezTo>
                  <a:pt x="24590" y="12748"/>
                  <a:pt x="24580" y="12734"/>
                  <a:pt x="24568" y="12721"/>
                </a:cubicBezTo>
                <a:cubicBezTo>
                  <a:pt x="24571" y="12521"/>
                  <a:pt x="24577" y="12322"/>
                  <a:pt x="24587" y="12122"/>
                </a:cubicBezTo>
                <a:cubicBezTo>
                  <a:pt x="24603" y="11869"/>
                  <a:pt x="24623" y="11603"/>
                  <a:pt x="24656" y="11338"/>
                </a:cubicBezTo>
                <a:cubicBezTo>
                  <a:pt x="24672" y="11208"/>
                  <a:pt x="24690" y="11076"/>
                  <a:pt x="24710" y="10944"/>
                </a:cubicBezTo>
                <a:cubicBezTo>
                  <a:pt x="24730" y="10817"/>
                  <a:pt x="24752" y="10692"/>
                  <a:pt x="24775" y="10565"/>
                </a:cubicBezTo>
                <a:cubicBezTo>
                  <a:pt x="24784" y="10519"/>
                  <a:pt x="24794" y="10473"/>
                  <a:pt x="24803" y="10427"/>
                </a:cubicBezTo>
                <a:cubicBezTo>
                  <a:pt x="24856" y="10420"/>
                  <a:pt x="24910" y="10413"/>
                  <a:pt x="24963" y="10404"/>
                </a:cubicBezTo>
                <a:cubicBezTo>
                  <a:pt x="25047" y="10391"/>
                  <a:pt x="25129" y="10379"/>
                  <a:pt x="25212" y="10364"/>
                </a:cubicBezTo>
                <a:cubicBezTo>
                  <a:pt x="25256" y="10354"/>
                  <a:pt x="25298" y="10346"/>
                  <a:pt x="25342" y="10337"/>
                </a:cubicBezTo>
                <a:cubicBezTo>
                  <a:pt x="25390" y="10328"/>
                  <a:pt x="25437" y="10316"/>
                  <a:pt x="25483" y="10305"/>
                </a:cubicBezTo>
                <a:cubicBezTo>
                  <a:pt x="25571" y="10283"/>
                  <a:pt x="25657" y="10257"/>
                  <a:pt x="25743" y="10230"/>
                </a:cubicBezTo>
                <a:cubicBezTo>
                  <a:pt x="25833" y="10201"/>
                  <a:pt x="25922" y="10172"/>
                  <a:pt x="26010" y="10137"/>
                </a:cubicBezTo>
                <a:cubicBezTo>
                  <a:pt x="26082" y="10110"/>
                  <a:pt x="26155" y="10081"/>
                  <a:pt x="26227" y="10051"/>
                </a:cubicBezTo>
                <a:close/>
                <a:moveTo>
                  <a:pt x="22057" y="10263"/>
                </a:moveTo>
                <a:lnTo>
                  <a:pt x="22057" y="10263"/>
                </a:lnTo>
                <a:cubicBezTo>
                  <a:pt x="22034" y="10368"/>
                  <a:pt x="22012" y="10472"/>
                  <a:pt x="21991" y="10577"/>
                </a:cubicBezTo>
                <a:cubicBezTo>
                  <a:pt x="21971" y="10675"/>
                  <a:pt x="21953" y="10777"/>
                  <a:pt x="21938" y="10875"/>
                </a:cubicBezTo>
                <a:cubicBezTo>
                  <a:pt x="21917" y="11014"/>
                  <a:pt x="21896" y="11152"/>
                  <a:pt x="21881" y="11291"/>
                </a:cubicBezTo>
                <a:cubicBezTo>
                  <a:pt x="21855" y="11555"/>
                  <a:pt x="21835" y="11820"/>
                  <a:pt x="21832" y="12085"/>
                </a:cubicBezTo>
                <a:cubicBezTo>
                  <a:pt x="21827" y="12349"/>
                  <a:pt x="21829" y="12613"/>
                  <a:pt x="21843" y="12875"/>
                </a:cubicBezTo>
                <a:cubicBezTo>
                  <a:pt x="21855" y="13098"/>
                  <a:pt x="21869" y="13321"/>
                  <a:pt x="21889" y="13543"/>
                </a:cubicBezTo>
                <a:cubicBezTo>
                  <a:pt x="21894" y="13595"/>
                  <a:pt x="21899" y="13647"/>
                  <a:pt x="21904" y="13697"/>
                </a:cubicBezTo>
                <a:cubicBezTo>
                  <a:pt x="21821" y="13794"/>
                  <a:pt x="21737" y="13889"/>
                  <a:pt x="21653" y="13983"/>
                </a:cubicBezTo>
                <a:cubicBezTo>
                  <a:pt x="21650" y="13980"/>
                  <a:pt x="21649" y="13978"/>
                  <a:pt x="21647" y="13976"/>
                </a:cubicBezTo>
                <a:cubicBezTo>
                  <a:pt x="21587" y="13890"/>
                  <a:pt x="21528" y="13804"/>
                  <a:pt x="21471" y="13717"/>
                </a:cubicBezTo>
                <a:cubicBezTo>
                  <a:pt x="21471" y="13703"/>
                  <a:pt x="21471" y="13691"/>
                  <a:pt x="21471" y="13678"/>
                </a:cubicBezTo>
                <a:cubicBezTo>
                  <a:pt x="21472" y="13540"/>
                  <a:pt x="21474" y="13404"/>
                  <a:pt x="21481" y="13268"/>
                </a:cubicBezTo>
                <a:cubicBezTo>
                  <a:pt x="21485" y="13182"/>
                  <a:pt x="21490" y="13097"/>
                  <a:pt x="21494" y="13012"/>
                </a:cubicBezTo>
                <a:cubicBezTo>
                  <a:pt x="21513" y="12755"/>
                  <a:pt x="21537" y="12496"/>
                  <a:pt x="21573" y="12238"/>
                </a:cubicBezTo>
                <a:cubicBezTo>
                  <a:pt x="21591" y="12108"/>
                  <a:pt x="21609" y="11978"/>
                  <a:pt x="21632" y="11849"/>
                </a:cubicBezTo>
                <a:cubicBezTo>
                  <a:pt x="21647" y="11763"/>
                  <a:pt x="21662" y="11677"/>
                  <a:pt x="21679" y="11591"/>
                </a:cubicBezTo>
                <a:cubicBezTo>
                  <a:pt x="21713" y="11432"/>
                  <a:pt x="21748" y="11262"/>
                  <a:pt x="21794" y="11093"/>
                </a:cubicBezTo>
                <a:cubicBezTo>
                  <a:pt x="21837" y="10928"/>
                  <a:pt x="21886" y="10764"/>
                  <a:pt x="21938" y="10601"/>
                </a:cubicBezTo>
                <a:cubicBezTo>
                  <a:pt x="21976" y="10488"/>
                  <a:pt x="22015" y="10375"/>
                  <a:pt x="22057" y="10263"/>
                </a:cubicBezTo>
                <a:close/>
                <a:moveTo>
                  <a:pt x="29062" y="13607"/>
                </a:moveTo>
                <a:cubicBezTo>
                  <a:pt x="29021" y="13652"/>
                  <a:pt x="28981" y="13696"/>
                  <a:pt x="28939" y="13740"/>
                </a:cubicBezTo>
                <a:cubicBezTo>
                  <a:pt x="28850" y="13833"/>
                  <a:pt x="28761" y="13926"/>
                  <a:pt x="28669" y="14015"/>
                </a:cubicBezTo>
                <a:cubicBezTo>
                  <a:pt x="28628" y="14057"/>
                  <a:pt x="28585" y="14097"/>
                  <a:pt x="28543" y="14136"/>
                </a:cubicBezTo>
                <a:cubicBezTo>
                  <a:pt x="28576" y="14083"/>
                  <a:pt x="28608" y="14031"/>
                  <a:pt x="28641" y="13978"/>
                </a:cubicBezTo>
                <a:cubicBezTo>
                  <a:pt x="28705" y="13881"/>
                  <a:pt x="28768" y="13784"/>
                  <a:pt x="28833" y="13688"/>
                </a:cubicBezTo>
                <a:cubicBezTo>
                  <a:pt x="28910" y="13663"/>
                  <a:pt x="28985" y="13636"/>
                  <a:pt x="29062" y="13607"/>
                </a:cubicBezTo>
                <a:close/>
                <a:moveTo>
                  <a:pt x="21476" y="14036"/>
                </a:moveTo>
                <a:cubicBezTo>
                  <a:pt x="21494" y="14062"/>
                  <a:pt x="21513" y="14088"/>
                  <a:pt x="21531" y="14114"/>
                </a:cubicBezTo>
                <a:cubicBezTo>
                  <a:pt x="21523" y="14124"/>
                  <a:pt x="21514" y="14134"/>
                  <a:pt x="21505" y="14143"/>
                </a:cubicBezTo>
                <a:cubicBezTo>
                  <a:pt x="21494" y="14111"/>
                  <a:pt x="21485" y="14079"/>
                  <a:pt x="21476" y="14045"/>
                </a:cubicBezTo>
                <a:cubicBezTo>
                  <a:pt x="21476" y="14043"/>
                  <a:pt x="21476" y="14039"/>
                  <a:pt x="21476" y="14036"/>
                </a:cubicBezTo>
                <a:close/>
                <a:moveTo>
                  <a:pt x="35557" y="11908"/>
                </a:moveTo>
                <a:lnTo>
                  <a:pt x="35557" y="11908"/>
                </a:lnTo>
                <a:cubicBezTo>
                  <a:pt x="35515" y="11980"/>
                  <a:pt x="35471" y="12052"/>
                  <a:pt x="35426" y="12123"/>
                </a:cubicBezTo>
                <a:cubicBezTo>
                  <a:pt x="35254" y="12393"/>
                  <a:pt x="35075" y="12658"/>
                  <a:pt x="34882" y="12915"/>
                </a:cubicBezTo>
                <a:cubicBezTo>
                  <a:pt x="34799" y="13025"/>
                  <a:pt x="34716" y="13135"/>
                  <a:pt x="34630" y="13244"/>
                </a:cubicBezTo>
                <a:cubicBezTo>
                  <a:pt x="34546" y="13349"/>
                  <a:pt x="34460" y="13453"/>
                  <a:pt x="34375" y="13557"/>
                </a:cubicBezTo>
                <a:cubicBezTo>
                  <a:pt x="34170" y="13800"/>
                  <a:pt x="33960" y="14040"/>
                  <a:pt x="33737" y="14269"/>
                </a:cubicBezTo>
                <a:cubicBezTo>
                  <a:pt x="33729" y="14277"/>
                  <a:pt x="33722" y="14285"/>
                  <a:pt x="33714" y="14294"/>
                </a:cubicBezTo>
                <a:cubicBezTo>
                  <a:pt x="33720" y="14266"/>
                  <a:pt x="33726" y="14238"/>
                  <a:pt x="33733" y="14210"/>
                </a:cubicBezTo>
                <a:cubicBezTo>
                  <a:pt x="33761" y="14076"/>
                  <a:pt x="33781" y="13940"/>
                  <a:pt x="33796" y="13805"/>
                </a:cubicBezTo>
                <a:cubicBezTo>
                  <a:pt x="33803" y="13733"/>
                  <a:pt x="33811" y="13661"/>
                  <a:pt x="33818" y="13588"/>
                </a:cubicBezTo>
                <a:cubicBezTo>
                  <a:pt x="33848" y="13562"/>
                  <a:pt x="33878" y="13537"/>
                  <a:pt x="33908" y="13512"/>
                </a:cubicBezTo>
                <a:cubicBezTo>
                  <a:pt x="34113" y="13337"/>
                  <a:pt x="34314" y="13159"/>
                  <a:pt x="34511" y="12977"/>
                </a:cubicBezTo>
                <a:cubicBezTo>
                  <a:pt x="34709" y="12794"/>
                  <a:pt x="34901" y="12605"/>
                  <a:pt x="35089" y="12412"/>
                </a:cubicBezTo>
                <a:cubicBezTo>
                  <a:pt x="35248" y="12247"/>
                  <a:pt x="35406" y="12080"/>
                  <a:pt x="35557" y="11908"/>
                </a:cubicBezTo>
                <a:close/>
                <a:moveTo>
                  <a:pt x="17304" y="11364"/>
                </a:moveTo>
                <a:cubicBezTo>
                  <a:pt x="17309" y="11562"/>
                  <a:pt x="17319" y="11761"/>
                  <a:pt x="17343" y="11958"/>
                </a:cubicBezTo>
                <a:cubicBezTo>
                  <a:pt x="17353" y="12044"/>
                  <a:pt x="17364" y="12129"/>
                  <a:pt x="17376" y="12215"/>
                </a:cubicBezTo>
                <a:cubicBezTo>
                  <a:pt x="17376" y="12252"/>
                  <a:pt x="17376" y="12290"/>
                  <a:pt x="17376" y="12327"/>
                </a:cubicBezTo>
                <a:cubicBezTo>
                  <a:pt x="17380" y="12604"/>
                  <a:pt x="17388" y="12881"/>
                  <a:pt x="17413" y="13157"/>
                </a:cubicBezTo>
                <a:cubicBezTo>
                  <a:pt x="17426" y="13293"/>
                  <a:pt x="17438" y="13430"/>
                  <a:pt x="17457" y="13566"/>
                </a:cubicBezTo>
                <a:cubicBezTo>
                  <a:pt x="17469" y="13656"/>
                  <a:pt x="17482" y="13746"/>
                  <a:pt x="17497" y="13835"/>
                </a:cubicBezTo>
                <a:cubicBezTo>
                  <a:pt x="17499" y="13845"/>
                  <a:pt x="17500" y="13856"/>
                  <a:pt x="17502" y="13865"/>
                </a:cubicBezTo>
                <a:cubicBezTo>
                  <a:pt x="17499" y="13868"/>
                  <a:pt x="17497" y="13871"/>
                  <a:pt x="17493" y="13874"/>
                </a:cubicBezTo>
                <a:cubicBezTo>
                  <a:pt x="17327" y="14027"/>
                  <a:pt x="17157" y="14179"/>
                  <a:pt x="16983" y="14326"/>
                </a:cubicBezTo>
                <a:cubicBezTo>
                  <a:pt x="16961" y="14201"/>
                  <a:pt x="16940" y="14076"/>
                  <a:pt x="16924" y="13952"/>
                </a:cubicBezTo>
                <a:cubicBezTo>
                  <a:pt x="16912" y="13866"/>
                  <a:pt x="16902" y="13779"/>
                  <a:pt x="16894" y="13694"/>
                </a:cubicBezTo>
                <a:cubicBezTo>
                  <a:pt x="16891" y="13654"/>
                  <a:pt x="16889" y="13612"/>
                  <a:pt x="16886" y="13572"/>
                </a:cubicBezTo>
                <a:cubicBezTo>
                  <a:pt x="16881" y="13440"/>
                  <a:pt x="16878" y="13311"/>
                  <a:pt x="16881" y="13179"/>
                </a:cubicBezTo>
                <a:cubicBezTo>
                  <a:pt x="16882" y="13092"/>
                  <a:pt x="16883" y="13006"/>
                  <a:pt x="16887" y="12919"/>
                </a:cubicBezTo>
                <a:cubicBezTo>
                  <a:pt x="16898" y="12739"/>
                  <a:pt x="16911" y="12560"/>
                  <a:pt x="16924" y="12380"/>
                </a:cubicBezTo>
                <a:cubicBezTo>
                  <a:pt x="16930" y="12298"/>
                  <a:pt x="16935" y="12216"/>
                  <a:pt x="16941" y="12134"/>
                </a:cubicBezTo>
                <a:cubicBezTo>
                  <a:pt x="16960" y="12096"/>
                  <a:pt x="16977" y="12059"/>
                  <a:pt x="16994" y="12021"/>
                </a:cubicBezTo>
                <a:cubicBezTo>
                  <a:pt x="17097" y="11801"/>
                  <a:pt x="17201" y="11583"/>
                  <a:pt x="17304" y="11364"/>
                </a:cubicBezTo>
                <a:close/>
                <a:moveTo>
                  <a:pt x="21930" y="13937"/>
                </a:moveTo>
                <a:cubicBezTo>
                  <a:pt x="21945" y="14073"/>
                  <a:pt x="21964" y="14209"/>
                  <a:pt x="21988" y="14345"/>
                </a:cubicBezTo>
                <a:cubicBezTo>
                  <a:pt x="21992" y="14371"/>
                  <a:pt x="21997" y="14397"/>
                  <a:pt x="22001" y="14424"/>
                </a:cubicBezTo>
                <a:cubicBezTo>
                  <a:pt x="21963" y="14380"/>
                  <a:pt x="21925" y="14335"/>
                  <a:pt x="21888" y="14290"/>
                </a:cubicBezTo>
                <a:cubicBezTo>
                  <a:pt x="21844" y="14236"/>
                  <a:pt x="21800" y="14181"/>
                  <a:pt x="21759" y="14126"/>
                </a:cubicBezTo>
                <a:cubicBezTo>
                  <a:pt x="21815" y="14064"/>
                  <a:pt x="21873" y="14000"/>
                  <a:pt x="21930" y="13937"/>
                </a:cubicBezTo>
                <a:close/>
                <a:moveTo>
                  <a:pt x="28556" y="13775"/>
                </a:moveTo>
                <a:lnTo>
                  <a:pt x="28556" y="13775"/>
                </a:lnTo>
                <a:cubicBezTo>
                  <a:pt x="28512" y="13843"/>
                  <a:pt x="28470" y="13912"/>
                  <a:pt x="28430" y="13982"/>
                </a:cubicBezTo>
                <a:cubicBezTo>
                  <a:pt x="28332" y="14148"/>
                  <a:pt x="28237" y="14316"/>
                  <a:pt x="28149" y="14487"/>
                </a:cubicBezTo>
                <a:cubicBezTo>
                  <a:pt x="28139" y="14497"/>
                  <a:pt x="28127" y="14506"/>
                  <a:pt x="28117" y="14514"/>
                </a:cubicBezTo>
                <a:cubicBezTo>
                  <a:pt x="28114" y="14401"/>
                  <a:pt x="28108" y="14288"/>
                  <a:pt x="28097" y="14174"/>
                </a:cubicBezTo>
                <a:cubicBezTo>
                  <a:pt x="28137" y="14074"/>
                  <a:pt x="28175" y="13973"/>
                  <a:pt x="28212" y="13873"/>
                </a:cubicBezTo>
                <a:cubicBezTo>
                  <a:pt x="28282" y="13855"/>
                  <a:pt x="28353" y="13836"/>
                  <a:pt x="28423" y="13814"/>
                </a:cubicBezTo>
                <a:cubicBezTo>
                  <a:pt x="28467" y="13801"/>
                  <a:pt x="28512" y="13789"/>
                  <a:pt x="28556" y="13775"/>
                </a:cubicBezTo>
                <a:close/>
                <a:moveTo>
                  <a:pt x="27953" y="14538"/>
                </a:moveTo>
                <a:cubicBezTo>
                  <a:pt x="27954" y="14542"/>
                  <a:pt x="27954" y="14545"/>
                  <a:pt x="27954" y="14547"/>
                </a:cubicBezTo>
                <a:cubicBezTo>
                  <a:pt x="27954" y="14581"/>
                  <a:pt x="27955" y="14613"/>
                  <a:pt x="27955" y="14646"/>
                </a:cubicBezTo>
                <a:cubicBezTo>
                  <a:pt x="27933" y="14663"/>
                  <a:pt x="27910" y="14681"/>
                  <a:pt x="27888" y="14699"/>
                </a:cubicBezTo>
                <a:cubicBezTo>
                  <a:pt x="27894" y="14684"/>
                  <a:pt x="27901" y="14667"/>
                  <a:pt x="27907" y="14652"/>
                </a:cubicBezTo>
                <a:cubicBezTo>
                  <a:pt x="27923" y="14614"/>
                  <a:pt x="27938" y="14576"/>
                  <a:pt x="27953" y="14538"/>
                </a:cubicBezTo>
                <a:close/>
                <a:moveTo>
                  <a:pt x="17680" y="3780"/>
                </a:moveTo>
                <a:cubicBezTo>
                  <a:pt x="17703" y="3787"/>
                  <a:pt x="17725" y="3793"/>
                  <a:pt x="17748" y="3800"/>
                </a:cubicBezTo>
                <a:cubicBezTo>
                  <a:pt x="17835" y="3825"/>
                  <a:pt x="17922" y="3853"/>
                  <a:pt x="18008" y="3883"/>
                </a:cubicBezTo>
                <a:cubicBezTo>
                  <a:pt x="18051" y="3898"/>
                  <a:pt x="18092" y="3913"/>
                  <a:pt x="18135" y="3927"/>
                </a:cubicBezTo>
                <a:cubicBezTo>
                  <a:pt x="18262" y="3975"/>
                  <a:pt x="18390" y="4024"/>
                  <a:pt x="18514" y="4080"/>
                </a:cubicBezTo>
                <a:cubicBezTo>
                  <a:pt x="18595" y="4116"/>
                  <a:pt x="18674" y="4154"/>
                  <a:pt x="18753" y="4195"/>
                </a:cubicBezTo>
                <a:cubicBezTo>
                  <a:pt x="18786" y="4212"/>
                  <a:pt x="18821" y="4231"/>
                  <a:pt x="18855" y="4249"/>
                </a:cubicBezTo>
                <a:cubicBezTo>
                  <a:pt x="18962" y="4309"/>
                  <a:pt x="19069" y="4369"/>
                  <a:pt x="19171" y="4437"/>
                </a:cubicBezTo>
                <a:cubicBezTo>
                  <a:pt x="19239" y="4481"/>
                  <a:pt x="19305" y="4526"/>
                  <a:pt x="19370" y="4574"/>
                </a:cubicBezTo>
                <a:cubicBezTo>
                  <a:pt x="19426" y="4616"/>
                  <a:pt x="19490" y="4665"/>
                  <a:pt x="19551" y="4717"/>
                </a:cubicBezTo>
                <a:cubicBezTo>
                  <a:pt x="19610" y="4766"/>
                  <a:pt x="19668" y="4817"/>
                  <a:pt x="19725" y="4869"/>
                </a:cubicBezTo>
                <a:cubicBezTo>
                  <a:pt x="19773" y="4914"/>
                  <a:pt x="19828" y="4968"/>
                  <a:pt x="19882" y="5025"/>
                </a:cubicBezTo>
                <a:cubicBezTo>
                  <a:pt x="19937" y="5083"/>
                  <a:pt x="19990" y="5141"/>
                  <a:pt x="20041" y="5202"/>
                </a:cubicBezTo>
                <a:cubicBezTo>
                  <a:pt x="20071" y="5239"/>
                  <a:pt x="20102" y="5277"/>
                  <a:pt x="20132" y="5315"/>
                </a:cubicBezTo>
                <a:cubicBezTo>
                  <a:pt x="20009" y="5449"/>
                  <a:pt x="19888" y="5584"/>
                  <a:pt x="19773" y="5725"/>
                </a:cubicBezTo>
                <a:cubicBezTo>
                  <a:pt x="19732" y="5774"/>
                  <a:pt x="19692" y="5824"/>
                  <a:pt x="19653" y="5874"/>
                </a:cubicBezTo>
                <a:cubicBezTo>
                  <a:pt x="19627" y="5897"/>
                  <a:pt x="19601" y="5920"/>
                  <a:pt x="19575" y="5944"/>
                </a:cubicBezTo>
                <a:cubicBezTo>
                  <a:pt x="19491" y="6007"/>
                  <a:pt x="19410" y="6072"/>
                  <a:pt x="19332" y="6143"/>
                </a:cubicBezTo>
                <a:cubicBezTo>
                  <a:pt x="19179" y="6281"/>
                  <a:pt x="19031" y="6425"/>
                  <a:pt x="18896" y="6581"/>
                </a:cubicBezTo>
                <a:cubicBezTo>
                  <a:pt x="18753" y="6748"/>
                  <a:pt x="18614" y="6919"/>
                  <a:pt x="18492" y="7104"/>
                </a:cubicBezTo>
                <a:cubicBezTo>
                  <a:pt x="18337" y="7335"/>
                  <a:pt x="18192" y="7572"/>
                  <a:pt x="18066" y="7822"/>
                </a:cubicBezTo>
                <a:cubicBezTo>
                  <a:pt x="18024" y="7903"/>
                  <a:pt x="17985" y="7985"/>
                  <a:pt x="17947" y="8067"/>
                </a:cubicBezTo>
                <a:cubicBezTo>
                  <a:pt x="17856" y="8119"/>
                  <a:pt x="17766" y="8172"/>
                  <a:pt x="17680" y="8231"/>
                </a:cubicBezTo>
                <a:cubicBezTo>
                  <a:pt x="17607" y="8280"/>
                  <a:pt x="17530" y="8331"/>
                  <a:pt x="17461" y="8385"/>
                </a:cubicBezTo>
                <a:cubicBezTo>
                  <a:pt x="17393" y="8436"/>
                  <a:pt x="17326" y="8489"/>
                  <a:pt x="17261" y="8545"/>
                </a:cubicBezTo>
                <a:cubicBezTo>
                  <a:pt x="17229" y="8573"/>
                  <a:pt x="17197" y="8601"/>
                  <a:pt x="17165" y="8629"/>
                </a:cubicBezTo>
                <a:cubicBezTo>
                  <a:pt x="17106" y="8682"/>
                  <a:pt x="17044" y="8742"/>
                  <a:pt x="16990" y="8801"/>
                </a:cubicBezTo>
                <a:cubicBezTo>
                  <a:pt x="16934" y="8864"/>
                  <a:pt x="16879" y="8924"/>
                  <a:pt x="16827" y="8989"/>
                </a:cubicBezTo>
                <a:cubicBezTo>
                  <a:pt x="16776" y="9051"/>
                  <a:pt x="16727" y="9113"/>
                  <a:pt x="16681" y="9176"/>
                </a:cubicBezTo>
                <a:cubicBezTo>
                  <a:pt x="16633" y="9241"/>
                  <a:pt x="16587" y="9307"/>
                  <a:pt x="16543" y="9375"/>
                </a:cubicBezTo>
                <a:cubicBezTo>
                  <a:pt x="16495" y="9444"/>
                  <a:pt x="16448" y="9523"/>
                  <a:pt x="16408" y="9598"/>
                </a:cubicBezTo>
                <a:cubicBezTo>
                  <a:pt x="16366" y="9674"/>
                  <a:pt x="16324" y="9750"/>
                  <a:pt x="16288" y="9830"/>
                </a:cubicBezTo>
                <a:cubicBezTo>
                  <a:pt x="16252" y="9903"/>
                  <a:pt x="16221" y="9978"/>
                  <a:pt x="16192" y="10054"/>
                </a:cubicBezTo>
                <a:cubicBezTo>
                  <a:pt x="16178" y="10092"/>
                  <a:pt x="16164" y="10130"/>
                  <a:pt x="16151" y="10168"/>
                </a:cubicBezTo>
                <a:cubicBezTo>
                  <a:pt x="16125" y="10246"/>
                  <a:pt x="16096" y="10331"/>
                  <a:pt x="16074" y="10411"/>
                </a:cubicBezTo>
                <a:cubicBezTo>
                  <a:pt x="16043" y="10529"/>
                  <a:pt x="16012" y="10645"/>
                  <a:pt x="15984" y="10764"/>
                </a:cubicBezTo>
                <a:cubicBezTo>
                  <a:pt x="15930" y="10992"/>
                  <a:pt x="15876" y="11220"/>
                  <a:pt x="15836" y="11451"/>
                </a:cubicBezTo>
                <a:cubicBezTo>
                  <a:pt x="15804" y="11637"/>
                  <a:pt x="15774" y="11824"/>
                  <a:pt x="15746" y="12011"/>
                </a:cubicBezTo>
                <a:cubicBezTo>
                  <a:pt x="15726" y="12149"/>
                  <a:pt x="15704" y="12287"/>
                  <a:pt x="15692" y="12426"/>
                </a:cubicBezTo>
                <a:cubicBezTo>
                  <a:pt x="15684" y="12529"/>
                  <a:pt x="15675" y="12613"/>
                  <a:pt x="15671" y="12715"/>
                </a:cubicBezTo>
                <a:cubicBezTo>
                  <a:pt x="15667" y="12839"/>
                  <a:pt x="15663" y="12965"/>
                  <a:pt x="15665" y="13090"/>
                </a:cubicBezTo>
                <a:cubicBezTo>
                  <a:pt x="15669" y="13216"/>
                  <a:pt x="15673" y="13341"/>
                  <a:pt x="15680" y="13465"/>
                </a:cubicBezTo>
                <a:cubicBezTo>
                  <a:pt x="15685" y="13552"/>
                  <a:pt x="15690" y="13641"/>
                  <a:pt x="15701" y="13727"/>
                </a:cubicBezTo>
                <a:cubicBezTo>
                  <a:pt x="15711" y="13828"/>
                  <a:pt x="15724" y="13930"/>
                  <a:pt x="15738" y="14030"/>
                </a:cubicBezTo>
                <a:cubicBezTo>
                  <a:pt x="15697" y="14090"/>
                  <a:pt x="15656" y="14150"/>
                  <a:pt x="15612" y="14208"/>
                </a:cubicBezTo>
                <a:cubicBezTo>
                  <a:pt x="15589" y="14239"/>
                  <a:pt x="15565" y="14270"/>
                  <a:pt x="15542" y="14301"/>
                </a:cubicBezTo>
                <a:cubicBezTo>
                  <a:pt x="15500" y="14352"/>
                  <a:pt x="15448" y="14409"/>
                  <a:pt x="15394" y="14462"/>
                </a:cubicBezTo>
                <a:cubicBezTo>
                  <a:pt x="15349" y="14507"/>
                  <a:pt x="15291" y="14553"/>
                  <a:pt x="15229" y="14594"/>
                </a:cubicBezTo>
                <a:cubicBezTo>
                  <a:pt x="15207" y="14605"/>
                  <a:pt x="15175" y="14624"/>
                  <a:pt x="15145" y="14642"/>
                </a:cubicBezTo>
                <a:cubicBezTo>
                  <a:pt x="15089" y="14672"/>
                  <a:pt x="15022" y="14703"/>
                  <a:pt x="14953" y="14729"/>
                </a:cubicBezTo>
                <a:cubicBezTo>
                  <a:pt x="14883" y="14755"/>
                  <a:pt x="14813" y="14776"/>
                  <a:pt x="14741" y="14791"/>
                </a:cubicBezTo>
                <a:cubicBezTo>
                  <a:pt x="14671" y="14806"/>
                  <a:pt x="14599" y="14815"/>
                  <a:pt x="14528" y="14818"/>
                </a:cubicBezTo>
                <a:lnTo>
                  <a:pt x="14538" y="14816"/>
                </a:lnTo>
                <a:cubicBezTo>
                  <a:pt x="14505" y="14816"/>
                  <a:pt x="14471" y="14816"/>
                  <a:pt x="14438" y="14815"/>
                </a:cubicBezTo>
                <a:cubicBezTo>
                  <a:pt x="14403" y="14811"/>
                  <a:pt x="14369" y="14806"/>
                  <a:pt x="14335" y="14803"/>
                </a:cubicBezTo>
                <a:cubicBezTo>
                  <a:pt x="14271" y="14791"/>
                  <a:pt x="14199" y="14771"/>
                  <a:pt x="14128" y="14746"/>
                </a:cubicBezTo>
                <a:cubicBezTo>
                  <a:pt x="14063" y="14724"/>
                  <a:pt x="13992" y="14694"/>
                  <a:pt x="13921" y="14659"/>
                </a:cubicBezTo>
                <a:cubicBezTo>
                  <a:pt x="13886" y="14642"/>
                  <a:pt x="13851" y="14625"/>
                  <a:pt x="13816" y="14607"/>
                </a:cubicBezTo>
                <a:cubicBezTo>
                  <a:pt x="13748" y="14572"/>
                  <a:pt x="13683" y="14534"/>
                  <a:pt x="13619" y="14493"/>
                </a:cubicBezTo>
                <a:cubicBezTo>
                  <a:pt x="13554" y="14452"/>
                  <a:pt x="13489" y="14409"/>
                  <a:pt x="13427" y="14365"/>
                </a:cubicBezTo>
                <a:cubicBezTo>
                  <a:pt x="13366" y="14320"/>
                  <a:pt x="13298" y="14267"/>
                  <a:pt x="13232" y="14210"/>
                </a:cubicBezTo>
                <a:cubicBezTo>
                  <a:pt x="13200" y="14180"/>
                  <a:pt x="13167" y="14151"/>
                  <a:pt x="13134" y="14122"/>
                </a:cubicBezTo>
                <a:cubicBezTo>
                  <a:pt x="13077" y="14068"/>
                  <a:pt x="13015" y="14006"/>
                  <a:pt x="12954" y="13941"/>
                </a:cubicBezTo>
                <a:cubicBezTo>
                  <a:pt x="12925" y="13909"/>
                  <a:pt x="12895" y="13875"/>
                  <a:pt x="12865" y="13843"/>
                </a:cubicBezTo>
                <a:cubicBezTo>
                  <a:pt x="12753" y="13708"/>
                  <a:pt x="12645" y="13570"/>
                  <a:pt x="12545" y="13426"/>
                </a:cubicBezTo>
                <a:cubicBezTo>
                  <a:pt x="12471" y="13320"/>
                  <a:pt x="12399" y="13214"/>
                  <a:pt x="12329" y="13105"/>
                </a:cubicBezTo>
                <a:cubicBezTo>
                  <a:pt x="12223" y="12936"/>
                  <a:pt x="12118" y="12763"/>
                  <a:pt x="12024" y="12583"/>
                </a:cubicBezTo>
                <a:cubicBezTo>
                  <a:pt x="11944" y="12427"/>
                  <a:pt x="11866" y="12271"/>
                  <a:pt x="11791" y="12114"/>
                </a:cubicBezTo>
                <a:cubicBezTo>
                  <a:pt x="11712" y="11945"/>
                  <a:pt x="11635" y="11774"/>
                  <a:pt x="11568" y="11599"/>
                </a:cubicBezTo>
                <a:cubicBezTo>
                  <a:pt x="11541" y="11530"/>
                  <a:pt x="11515" y="11461"/>
                  <a:pt x="11491" y="11390"/>
                </a:cubicBezTo>
                <a:cubicBezTo>
                  <a:pt x="11492" y="11384"/>
                  <a:pt x="11493" y="11378"/>
                  <a:pt x="11494" y="11372"/>
                </a:cubicBezTo>
                <a:cubicBezTo>
                  <a:pt x="11553" y="11069"/>
                  <a:pt x="11615" y="10767"/>
                  <a:pt x="11694" y="10469"/>
                </a:cubicBezTo>
                <a:cubicBezTo>
                  <a:pt x="11775" y="10165"/>
                  <a:pt x="11865" y="9865"/>
                  <a:pt x="11962" y="9567"/>
                </a:cubicBezTo>
                <a:cubicBezTo>
                  <a:pt x="12031" y="9365"/>
                  <a:pt x="12105" y="9153"/>
                  <a:pt x="12191" y="8947"/>
                </a:cubicBezTo>
                <a:cubicBezTo>
                  <a:pt x="12225" y="8867"/>
                  <a:pt x="12258" y="8788"/>
                  <a:pt x="12293" y="8710"/>
                </a:cubicBezTo>
                <a:cubicBezTo>
                  <a:pt x="12325" y="8636"/>
                  <a:pt x="12359" y="8562"/>
                  <a:pt x="12394" y="8489"/>
                </a:cubicBezTo>
                <a:cubicBezTo>
                  <a:pt x="12465" y="8343"/>
                  <a:pt x="12537" y="8195"/>
                  <a:pt x="12614" y="8052"/>
                </a:cubicBezTo>
                <a:cubicBezTo>
                  <a:pt x="12653" y="7979"/>
                  <a:pt x="12694" y="7907"/>
                  <a:pt x="12735" y="7836"/>
                </a:cubicBezTo>
                <a:cubicBezTo>
                  <a:pt x="12777" y="7763"/>
                  <a:pt x="12820" y="7690"/>
                  <a:pt x="12865" y="7620"/>
                </a:cubicBezTo>
                <a:cubicBezTo>
                  <a:pt x="12962" y="7471"/>
                  <a:pt x="13061" y="7324"/>
                  <a:pt x="13168" y="7183"/>
                </a:cubicBezTo>
                <a:cubicBezTo>
                  <a:pt x="13250" y="7077"/>
                  <a:pt x="13332" y="6973"/>
                  <a:pt x="13418" y="6869"/>
                </a:cubicBezTo>
                <a:cubicBezTo>
                  <a:pt x="13536" y="6731"/>
                  <a:pt x="13657" y="6593"/>
                  <a:pt x="13784" y="6462"/>
                </a:cubicBezTo>
                <a:cubicBezTo>
                  <a:pt x="13906" y="6335"/>
                  <a:pt x="14031" y="6211"/>
                  <a:pt x="14159" y="6089"/>
                </a:cubicBezTo>
                <a:cubicBezTo>
                  <a:pt x="14336" y="5923"/>
                  <a:pt x="14524" y="5754"/>
                  <a:pt x="14722" y="5595"/>
                </a:cubicBezTo>
                <a:cubicBezTo>
                  <a:pt x="14822" y="5515"/>
                  <a:pt x="14924" y="5434"/>
                  <a:pt x="15028" y="5355"/>
                </a:cubicBezTo>
                <a:cubicBezTo>
                  <a:pt x="15129" y="5279"/>
                  <a:pt x="15233" y="5203"/>
                  <a:pt x="15337" y="5129"/>
                </a:cubicBezTo>
                <a:cubicBezTo>
                  <a:pt x="15479" y="5028"/>
                  <a:pt x="15624" y="4929"/>
                  <a:pt x="15770" y="4834"/>
                </a:cubicBezTo>
                <a:cubicBezTo>
                  <a:pt x="15919" y="4739"/>
                  <a:pt x="16070" y="4645"/>
                  <a:pt x="16222" y="4554"/>
                </a:cubicBezTo>
                <a:cubicBezTo>
                  <a:pt x="16378" y="4460"/>
                  <a:pt x="16532" y="4368"/>
                  <a:pt x="16689" y="4279"/>
                </a:cubicBezTo>
                <a:cubicBezTo>
                  <a:pt x="16805" y="4214"/>
                  <a:pt x="16920" y="4151"/>
                  <a:pt x="17037" y="4088"/>
                </a:cubicBezTo>
                <a:cubicBezTo>
                  <a:pt x="17236" y="3986"/>
                  <a:pt x="17438" y="3883"/>
                  <a:pt x="17644" y="3795"/>
                </a:cubicBezTo>
                <a:cubicBezTo>
                  <a:pt x="17656" y="3791"/>
                  <a:pt x="17669" y="3785"/>
                  <a:pt x="17680" y="3780"/>
                </a:cubicBezTo>
                <a:close/>
                <a:moveTo>
                  <a:pt x="20508" y="11842"/>
                </a:moveTo>
                <a:cubicBezTo>
                  <a:pt x="20516" y="11878"/>
                  <a:pt x="20526" y="11913"/>
                  <a:pt x="20535" y="11948"/>
                </a:cubicBezTo>
                <a:cubicBezTo>
                  <a:pt x="20590" y="12162"/>
                  <a:pt x="20650" y="12373"/>
                  <a:pt x="20723" y="12581"/>
                </a:cubicBezTo>
                <a:cubicBezTo>
                  <a:pt x="20753" y="12664"/>
                  <a:pt x="20782" y="12747"/>
                  <a:pt x="20814" y="12829"/>
                </a:cubicBezTo>
                <a:cubicBezTo>
                  <a:pt x="20841" y="12956"/>
                  <a:pt x="20871" y="13084"/>
                  <a:pt x="20908" y="13209"/>
                </a:cubicBezTo>
                <a:cubicBezTo>
                  <a:pt x="20947" y="13341"/>
                  <a:pt x="20985" y="13472"/>
                  <a:pt x="21030" y="13602"/>
                </a:cubicBezTo>
                <a:cubicBezTo>
                  <a:pt x="21074" y="13727"/>
                  <a:pt x="21117" y="13853"/>
                  <a:pt x="21168" y="13977"/>
                </a:cubicBezTo>
                <a:cubicBezTo>
                  <a:pt x="21216" y="14098"/>
                  <a:pt x="21267" y="14217"/>
                  <a:pt x="21321" y="14336"/>
                </a:cubicBezTo>
                <a:cubicBezTo>
                  <a:pt x="21319" y="14337"/>
                  <a:pt x="21318" y="14340"/>
                  <a:pt x="21315" y="14341"/>
                </a:cubicBezTo>
                <a:cubicBezTo>
                  <a:pt x="21135" y="14527"/>
                  <a:pt x="20952" y="14709"/>
                  <a:pt x="20765" y="14889"/>
                </a:cubicBezTo>
                <a:cubicBezTo>
                  <a:pt x="20763" y="14886"/>
                  <a:pt x="20762" y="14882"/>
                  <a:pt x="20761" y="14879"/>
                </a:cubicBezTo>
                <a:cubicBezTo>
                  <a:pt x="20709" y="14714"/>
                  <a:pt x="20658" y="14545"/>
                  <a:pt x="20617" y="14373"/>
                </a:cubicBezTo>
                <a:cubicBezTo>
                  <a:pt x="20596" y="14286"/>
                  <a:pt x="20575" y="14200"/>
                  <a:pt x="20557" y="14113"/>
                </a:cubicBezTo>
                <a:cubicBezTo>
                  <a:pt x="20538" y="14029"/>
                  <a:pt x="20521" y="13943"/>
                  <a:pt x="20505" y="13859"/>
                </a:cubicBezTo>
                <a:cubicBezTo>
                  <a:pt x="20466" y="13641"/>
                  <a:pt x="20430" y="13420"/>
                  <a:pt x="20404" y="13197"/>
                </a:cubicBezTo>
                <a:cubicBezTo>
                  <a:pt x="20380" y="12975"/>
                  <a:pt x="20360" y="12752"/>
                  <a:pt x="20345" y="12528"/>
                </a:cubicBezTo>
                <a:cubicBezTo>
                  <a:pt x="20343" y="12481"/>
                  <a:pt x="20340" y="12433"/>
                  <a:pt x="20337" y="12384"/>
                </a:cubicBezTo>
                <a:cubicBezTo>
                  <a:pt x="20386" y="12254"/>
                  <a:pt x="20432" y="12121"/>
                  <a:pt x="20469" y="11987"/>
                </a:cubicBezTo>
                <a:cubicBezTo>
                  <a:pt x="20482" y="11939"/>
                  <a:pt x="20496" y="11890"/>
                  <a:pt x="20508" y="11842"/>
                </a:cubicBezTo>
                <a:close/>
                <a:moveTo>
                  <a:pt x="20168" y="10924"/>
                </a:moveTo>
                <a:lnTo>
                  <a:pt x="20168" y="10924"/>
                </a:lnTo>
                <a:cubicBezTo>
                  <a:pt x="20156" y="11136"/>
                  <a:pt x="20148" y="11350"/>
                  <a:pt x="20148" y="11562"/>
                </a:cubicBezTo>
                <a:cubicBezTo>
                  <a:pt x="20147" y="11707"/>
                  <a:pt x="20147" y="11852"/>
                  <a:pt x="20151" y="11996"/>
                </a:cubicBezTo>
                <a:cubicBezTo>
                  <a:pt x="20155" y="12114"/>
                  <a:pt x="20161" y="12232"/>
                  <a:pt x="20168" y="12349"/>
                </a:cubicBezTo>
                <a:cubicBezTo>
                  <a:pt x="20138" y="12432"/>
                  <a:pt x="20105" y="12513"/>
                  <a:pt x="20072" y="12593"/>
                </a:cubicBezTo>
                <a:cubicBezTo>
                  <a:pt x="20000" y="12763"/>
                  <a:pt x="19925" y="12932"/>
                  <a:pt x="19847" y="13099"/>
                </a:cubicBezTo>
                <a:cubicBezTo>
                  <a:pt x="19747" y="13305"/>
                  <a:pt x="19644" y="13509"/>
                  <a:pt x="19530" y="13708"/>
                </a:cubicBezTo>
                <a:cubicBezTo>
                  <a:pt x="19424" y="13890"/>
                  <a:pt x="19315" y="14070"/>
                  <a:pt x="19202" y="14248"/>
                </a:cubicBezTo>
                <a:cubicBezTo>
                  <a:pt x="19054" y="14477"/>
                  <a:pt x="18900" y="14703"/>
                  <a:pt x="18737" y="14925"/>
                </a:cubicBezTo>
                <a:cubicBezTo>
                  <a:pt x="18737" y="14924"/>
                  <a:pt x="18736" y="14923"/>
                  <a:pt x="18734" y="14922"/>
                </a:cubicBezTo>
                <a:cubicBezTo>
                  <a:pt x="18679" y="14860"/>
                  <a:pt x="18625" y="14797"/>
                  <a:pt x="18573" y="14732"/>
                </a:cubicBezTo>
                <a:cubicBezTo>
                  <a:pt x="18528" y="14676"/>
                  <a:pt x="18478" y="14611"/>
                  <a:pt x="18430" y="14544"/>
                </a:cubicBezTo>
                <a:cubicBezTo>
                  <a:pt x="18383" y="14479"/>
                  <a:pt x="18338" y="14413"/>
                  <a:pt x="18297" y="14346"/>
                </a:cubicBezTo>
                <a:cubicBezTo>
                  <a:pt x="18259" y="14284"/>
                  <a:pt x="18218" y="14216"/>
                  <a:pt x="18180" y="14146"/>
                </a:cubicBezTo>
                <a:cubicBezTo>
                  <a:pt x="18142" y="14075"/>
                  <a:pt x="18106" y="14005"/>
                  <a:pt x="18072" y="13933"/>
                </a:cubicBezTo>
                <a:cubicBezTo>
                  <a:pt x="18030" y="13845"/>
                  <a:pt x="17989" y="13758"/>
                  <a:pt x="17952" y="13667"/>
                </a:cubicBezTo>
                <a:cubicBezTo>
                  <a:pt x="17958" y="13659"/>
                  <a:pt x="17967" y="13651"/>
                  <a:pt x="17975" y="13643"/>
                </a:cubicBezTo>
                <a:cubicBezTo>
                  <a:pt x="18380" y="13236"/>
                  <a:pt x="18767" y="12811"/>
                  <a:pt x="19134" y="12368"/>
                </a:cubicBezTo>
                <a:cubicBezTo>
                  <a:pt x="19194" y="12296"/>
                  <a:pt x="19255" y="12222"/>
                  <a:pt x="19313" y="12148"/>
                </a:cubicBezTo>
                <a:cubicBezTo>
                  <a:pt x="19397" y="12039"/>
                  <a:pt x="19483" y="11933"/>
                  <a:pt x="19565" y="11822"/>
                </a:cubicBezTo>
                <a:cubicBezTo>
                  <a:pt x="19646" y="11712"/>
                  <a:pt x="19726" y="11604"/>
                  <a:pt x="19804" y="11491"/>
                </a:cubicBezTo>
                <a:cubicBezTo>
                  <a:pt x="19880" y="11379"/>
                  <a:pt x="19955" y="11265"/>
                  <a:pt x="20029" y="11151"/>
                </a:cubicBezTo>
                <a:lnTo>
                  <a:pt x="20028" y="11151"/>
                </a:lnTo>
                <a:cubicBezTo>
                  <a:pt x="20076" y="11076"/>
                  <a:pt x="20123" y="11001"/>
                  <a:pt x="20168" y="10924"/>
                </a:cubicBezTo>
                <a:close/>
                <a:moveTo>
                  <a:pt x="17947" y="1743"/>
                </a:moveTo>
                <a:cubicBezTo>
                  <a:pt x="18125" y="1745"/>
                  <a:pt x="18303" y="1747"/>
                  <a:pt x="18482" y="1754"/>
                </a:cubicBezTo>
                <a:cubicBezTo>
                  <a:pt x="18657" y="1760"/>
                  <a:pt x="18833" y="1770"/>
                  <a:pt x="19008" y="1781"/>
                </a:cubicBezTo>
                <a:cubicBezTo>
                  <a:pt x="19318" y="1805"/>
                  <a:pt x="19626" y="1833"/>
                  <a:pt x="19933" y="1878"/>
                </a:cubicBezTo>
                <a:cubicBezTo>
                  <a:pt x="20108" y="1902"/>
                  <a:pt x="20282" y="1928"/>
                  <a:pt x="20455" y="1960"/>
                </a:cubicBezTo>
                <a:cubicBezTo>
                  <a:pt x="20581" y="1984"/>
                  <a:pt x="20707" y="2010"/>
                  <a:pt x="20833" y="2036"/>
                </a:cubicBezTo>
                <a:cubicBezTo>
                  <a:pt x="21131" y="2102"/>
                  <a:pt x="21429" y="2173"/>
                  <a:pt x="21722" y="2260"/>
                </a:cubicBezTo>
                <a:cubicBezTo>
                  <a:pt x="21891" y="2310"/>
                  <a:pt x="22059" y="2361"/>
                  <a:pt x="22227" y="2418"/>
                </a:cubicBezTo>
                <a:cubicBezTo>
                  <a:pt x="22350" y="2460"/>
                  <a:pt x="22473" y="2503"/>
                  <a:pt x="22595" y="2547"/>
                </a:cubicBezTo>
                <a:cubicBezTo>
                  <a:pt x="22775" y="2614"/>
                  <a:pt x="22955" y="2684"/>
                  <a:pt x="23133" y="2758"/>
                </a:cubicBezTo>
                <a:cubicBezTo>
                  <a:pt x="23116" y="2773"/>
                  <a:pt x="23098" y="2789"/>
                  <a:pt x="23081" y="2806"/>
                </a:cubicBezTo>
                <a:cubicBezTo>
                  <a:pt x="22962" y="2919"/>
                  <a:pt x="22846" y="3033"/>
                  <a:pt x="22731" y="3152"/>
                </a:cubicBezTo>
                <a:cubicBezTo>
                  <a:pt x="22631" y="3125"/>
                  <a:pt x="22530" y="3101"/>
                  <a:pt x="22429" y="3078"/>
                </a:cubicBezTo>
                <a:cubicBezTo>
                  <a:pt x="22341" y="3057"/>
                  <a:pt x="22250" y="3039"/>
                  <a:pt x="22160" y="3023"/>
                </a:cubicBezTo>
                <a:cubicBezTo>
                  <a:pt x="22031" y="3000"/>
                  <a:pt x="21902" y="2976"/>
                  <a:pt x="21773" y="2959"/>
                </a:cubicBezTo>
                <a:cubicBezTo>
                  <a:pt x="21556" y="2933"/>
                  <a:pt x="21339" y="2911"/>
                  <a:pt x="21120" y="2901"/>
                </a:cubicBezTo>
                <a:cubicBezTo>
                  <a:pt x="21057" y="2899"/>
                  <a:pt x="20993" y="2897"/>
                  <a:pt x="20929" y="2894"/>
                </a:cubicBezTo>
                <a:cubicBezTo>
                  <a:pt x="20908" y="2883"/>
                  <a:pt x="20887" y="2870"/>
                  <a:pt x="20866" y="2859"/>
                </a:cubicBezTo>
                <a:cubicBezTo>
                  <a:pt x="20679" y="2751"/>
                  <a:pt x="20489" y="2647"/>
                  <a:pt x="20292" y="2557"/>
                </a:cubicBezTo>
                <a:cubicBezTo>
                  <a:pt x="20165" y="2500"/>
                  <a:pt x="20038" y="2442"/>
                  <a:pt x="19908" y="2392"/>
                </a:cubicBezTo>
                <a:cubicBezTo>
                  <a:pt x="19819" y="2360"/>
                  <a:pt x="19728" y="2324"/>
                  <a:pt x="19638" y="2295"/>
                </a:cubicBezTo>
                <a:cubicBezTo>
                  <a:pt x="19515" y="2256"/>
                  <a:pt x="19393" y="2215"/>
                  <a:pt x="19267" y="2188"/>
                </a:cubicBezTo>
                <a:cubicBezTo>
                  <a:pt x="19189" y="2170"/>
                  <a:pt x="19111" y="2152"/>
                  <a:pt x="19032" y="2138"/>
                </a:cubicBezTo>
                <a:cubicBezTo>
                  <a:pt x="18762" y="2093"/>
                  <a:pt x="18490" y="2063"/>
                  <a:pt x="18216" y="2060"/>
                </a:cubicBezTo>
                <a:cubicBezTo>
                  <a:pt x="18157" y="2059"/>
                  <a:pt x="18099" y="2058"/>
                  <a:pt x="18040" y="2058"/>
                </a:cubicBezTo>
                <a:cubicBezTo>
                  <a:pt x="17955" y="2058"/>
                  <a:pt x="17869" y="2060"/>
                  <a:pt x="17784" y="2065"/>
                </a:cubicBezTo>
                <a:cubicBezTo>
                  <a:pt x="17689" y="2072"/>
                  <a:pt x="17595" y="2077"/>
                  <a:pt x="17500" y="2088"/>
                </a:cubicBezTo>
                <a:cubicBezTo>
                  <a:pt x="17370" y="2106"/>
                  <a:pt x="17239" y="2123"/>
                  <a:pt x="17110" y="2151"/>
                </a:cubicBezTo>
                <a:cubicBezTo>
                  <a:pt x="17038" y="2166"/>
                  <a:pt x="16965" y="2181"/>
                  <a:pt x="16895" y="2197"/>
                </a:cubicBezTo>
                <a:cubicBezTo>
                  <a:pt x="16789" y="2180"/>
                  <a:pt x="16684" y="2166"/>
                  <a:pt x="16576" y="2159"/>
                </a:cubicBezTo>
                <a:cubicBezTo>
                  <a:pt x="16480" y="2152"/>
                  <a:pt x="16382" y="2143"/>
                  <a:pt x="16285" y="2142"/>
                </a:cubicBezTo>
                <a:cubicBezTo>
                  <a:pt x="16230" y="2140"/>
                  <a:pt x="16176" y="2140"/>
                  <a:pt x="16121" y="2140"/>
                </a:cubicBezTo>
                <a:cubicBezTo>
                  <a:pt x="15944" y="2140"/>
                  <a:pt x="15766" y="2147"/>
                  <a:pt x="15590" y="2173"/>
                </a:cubicBezTo>
                <a:cubicBezTo>
                  <a:pt x="15500" y="2184"/>
                  <a:pt x="15411" y="2199"/>
                  <a:pt x="15322" y="2215"/>
                </a:cubicBezTo>
                <a:lnTo>
                  <a:pt x="15187" y="2242"/>
                </a:lnTo>
                <a:cubicBezTo>
                  <a:pt x="15095" y="2260"/>
                  <a:pt x="14999" y="2284"/>
                  <a:pt x="14909" y="2308"/>
                </a:cubicBezTo>
                <a:cubicBezTo>
                  <a:pt x="14776" y="2345"/>
                  <a:pt x="14643" y="2381"/>
                  <a:pt x="14511" y="2424"/>
                </a:cubicBezTo>
                <a:cubicBezTo>
                  <a:pt x="14382" y="2467"/>
                  <a:pt x="14253" y="2512"/>
                  <a:pt x="14123" y="2560"/>
                </a:cubicBezTo>
                <a:cubicBezTo>
                  <a:pt x="13884" y="2647"/>
                  <a:pt x="13648" y="2742"/>
                  <a:pt x="13419" y="2854"/>
                </a:cubicBezTo>
                <a:cubicBezTo>
                  <a:pt x="13219" y="2951"/>
                  <a:pt x="13021" y="3053"/>
                  <a:pt x="12827" y="3164"/>
                </a:cubicBezTo>
                <a:cubicBezTo>
                  <a:pt x="12704" y="3234"/>
                  <a:pt x="12581" y="3306"/>
                  <a:pt x="12461" y="3381"/>
                </a:cubicBezTo>
                <a:cubicBezTo>
                  <a:pt x="12343" y="3453"/>
                  <a:pt x="12225" y="3526"/>
                  <a:pt x="12111" y="3605"/>
                </a:cubicBezTo>
                <a:cubicBezTo>
                  <a:pt x="11925" y="3732"/>
                  <a:pt x="11740" y="3862"/>
                  <a:pt x="11563" y="4003"/>
                </a:cubicBezTo>
                <a:cubicBezTo>
                  <a:pt x="11320" y="4196"/>
                  <a:pt x="11079" y="4393"/>
                  <a:pt x="10847" y="4602"/>
                </a:cubicBezTo>
                <a:cubicBezTo>
                  <a:pt x="10678" y="4755"/>
                  <a:pt x="10510" y="4908"/>
                  <a:pt x="10350" y="5071"/>
                </a:cubicBezTo>
                <a:cubicBezTo>
                  <a:pt x="10089" y="5333"/>
                  <a:pt x="9837" y="5606"/>
                  <a:pt x="9601" y="5891"/>
                </a:cubicBezTo>
                <a:cubicBezTo>
                  <a:pt x="9559" y="5932"/>
                  <a:pt x="9515" y="5972"/>
                  <a:pt x="9473" y="6014"/>
                </a:cubicBezTo>
                <a:cubicBezTo>
                  <a:pt x="9315" y="6174"/>
                  <a:pt x="9161" y="6338"/>
                  <a:pt x="9023" y="6515"/>
                </a:cubicBezTo>
                <a:cubicBezTo>
                  <a:pt x="8967" y="6584"/>
                  <a:pt x="8913" y="6654"/>
                  <a:pt x="8860" y="6725"/>
                </a:cubicBezTo>
                <a:cubicBezTo>
                  <a:pt x="8835" y="6761"/>
                  <a:pt x="8809" y="6796"/>
                  <a:pt x="8783" y="6833"/>
                </a:cubicBezTo>
                <a:cubicBezTo>
                  <a:pt x="8732" y="6910"/>
                  <a:pt x="8680" y="6986"/>
                  <a:pt x="8631" y="7066"/>
                </a:cubicBezTo>
                <a:cubicBezTo>
                  <a:pt x="8492" y="7294"/>
                  <a:pt x="8358" y="7529"/>
                  <a:pt x="8244" y="7772"/>
                </a:cubicBezTo>
                <a:cubicBezTo>
                  <a:pt x="8138" y="8003"/>
                  <a:pt x="8040" y="8236"/>
                  <a:pt x="7958" y="8477"/>
                </a:cubicBezTo>
                <a:cubicBezTo>
                  <a:pt x="7929" y="8534"/>
                  <a:pt x="7901" y="8592"/>
                  <a:pt x="7875" y="8650"/>
                </a:cubicBezTo>
                <a:cubicBezTo>
                  <a:pt x="7746" y="8926"/>
                  <a:pt x="7622" y="9207"/>
                  <a:pt x="7509" y="9489"/>
                </a:cubicBezTo>
                <a:cubicBezTo>
                  <a:pt x="7430" y="9683"/>
                  <a:pt x="7349" y="9876"/>
                  <a:pt x="7285" y="10075"/>
                </a:cubicBezTo>
                <a:cubicBezTo>
                  <a:pt x="7247" y="10189"/>
                  <a:pt x="7211" y="10305"/>
                  <a:pt x="7184" y="10422"/>
                </a:cubicBezTo>
                <a:cubicBezTo>
                  <a:pt x="7158" y="10538"/>
                  <a:pt x="7132" y="10653"/>
                  <a:pt x="7109" y="10770"/>
                </a:cubicBezTo>
                <a:cubicBezTo>
                  <a:pt x="7070" y="10968"/>
                  <a:pt x="7039" y="11167"/>
                  <a:pt x="7019" y="11368"/>
                </a:cubicBezTo>
                <a:cubicBezTo>
                  <a:pt x="7010" y="11454"/>
                  <a:pt x="7002" y="11540"/>
                  <a:pt x="6993" y="11627"/>
                </a:cubicBezTo>
                <a:cubicBezTo>
                  <a:pt x="6985" y="11722"/>
                  <a:pt x="6977" y="11816"/>
                  <a:pt x="6971" y="11912"/>
                </a:cubicBezTo>
                <a:cubicBezTo>
                  <a:pt x="6965" y="12009"/>
                  <a:pt x="6960" y="12111"/>
                  <a:pt x="6957" y="12208"/>
                </a:cubicBezTo>
                <a:cubicBezTo>
                  <a:pt x="6949" y="12494"/>
                  <a:pt x="6945" y="12781"/>
                  <a:pt x="6952" y="13067"/>
                </a:cubicBezTo>
                <a:cubicBezTo>
                  <a:pt x="6959" y="13296"/>
                  <a:pt x="6967" y="13527"/>
                  <a:pt x="6985" y="13755"/>
                </a:cubicBezTo>
                <a:cubicBezTo>
                  <a:pt x="6995" y="13889"/>
                  <a:pt x="7004" y="14023"/>
                  <a:pt x="7022" y="14156"/>
                </a:cubicBezTo>
                <a:cubicBezTo>
                  <a:pt x="7032" y="14244"/>
                  <a:pt x="7045" y="14331"/>
                  <a:pt x="7058" y="14420"/>
                </a:cubicBezTo>
                <a:cubicBezTo>
                  <a:pt x="7065" y="14463"/>
                  <a:pt x="7074" y="14507"/>
                  <a:pt x="7082" y="14551"/>
                </a:cubicBezTo>
                <a:cubicBezTo>
                  <a:pt x="7105" y="14682"/>
                  <a:pt x="7136" y="14814"/>
                  <a:pt x="7170" y="14943"/>
                </a:cubicBezTo>
                <a:lnTo>
                  <a:pt x="7170" y="14943"/>
                </a:lnTo>
                <a:cubicBezTo>
                  <a:pt x="7094" y="14864"/>
                  <a:pt x="7015" y="14785"/>
                  <a:pt x="6937" y="14706"/>
                </a:cubicBezTo>
                <a:cubicBezTo>
                  <a:pt x="6808" y="14575"/>
                  <a:pt x="6680" y="14443"/>
                  <a:pt x="6543" y="14321"/>
                </a:cubicBezTo>
                <a:cubicBezTo>
                  <a:pt x="6518" y="14299"/>
                  <a:pt x="6494" y="14276"/>
                  <a:pt x="6468" y="14254"/>
                </a:cubicBezTo>
                <a:cubicBezTo>
                  <a:pt x="6467" y="14249"/>
                  <a:pt x="6465" y="14244"/>
                  <a:pt x="6463" y="14239"/>
                </a:cubicBezTo>
                <a:cubicBezTo>
                  <a:pt x="6418" y="14124"/>
                  <a:pt x="6376" y="14007"/>
                  <a:pt x="6336" y="13890"/>
                </a:cubicBezTo>
                <a:cubicBezTo>
                  <a:pt x="6286" y="13736"/>
                  <a:pt x="6237" y="13581"/>
                  <a:pt x="6199" y="13421"/>
                </a:cubicBezTo>
                <a:cubicBezTo>
                  <a:pt x="6170" y="13303"/>
                  <a:pt x="6144" y="13182"/>
                  <a:pt x="6120" y="13061"/>
                </a:cubicBezTo>
                <a:cubicBezTo>
                  <a:pt x="6093" y="12923"/>
                  <a:pt x="6068" y="12782"/>
                  <a:pt x="6052" y="12641"/>
                </a:cubicBezTo>
                <a:cubicBezTo>
                  <a:pt x="6039" y="12547"/>
                  <a:pt x="6030" y="12453"/>
                  <a:pt x="6021" y="12358"/>
                </a:cubicBezTo>
                <a:cubicBezTo>
                  <a:pt x="6018" y="12313"/>
                  <a:pt x="6015" y="12269"/>
                  <a:pt x="6012" y="12224"/>
                </a:cubicBezTo>
                <a:cubicBezTo>
                  <a:pt x="6005" y="12093"/>
                  <a:pt x="6001" y="11964"/>
                  <a:pt x="6003" y="11834"/>
                </a:cubicBezTo>
                <a:cubicBezTo>
                  <a:pt x="6004" y="11748"/>
                  <a:pt x="6008" y="11662"/>
                  <a:pt x="6012" y="11576"/>
                </a:cubicBezTo>
                <a:cubicBezTo>
                  <a:pt x="6025" y="11398"/>
                  <a:pt x="6040" y="11220"/>
                  <a:pt x="6067" y="11044"/>
                </a:cubicBezTo>
                <a:cubicBezTo>
                  <a:pt x="6087" y="10913"/>
                  <a:pt x="6109" y="10782"/>
                  <a:pt x="6132" y="10651"/>
                </a:cubicBezTo>
                <a:cubicBezTo>
                  <a:pt x="6184" y="10387"/>
                  <a:pt x="6242" y="10122"/>
                  <a:pt x="6311" y="9861"/>
                </a:cubicBezTo>
                <a:cubicBezTo>
                  <a:pt x="6345" y="9732"/>
                  <a:pt x="6379" y="9603"/>
                  <a:pt x="6415" y="9474"/>
                </a:cubicBezTo>
                <a:cubicBezTo>
                  <a:pt x="6452" y="9349"/>
                  <a:pt x="6490" y="9223"/>
                  <a:pt x="6531" y="9098"/>
                </a:cubicBezTo>
                <a:cubicBezTo>
                  <a:pt x="6604" y="8887"/>
                  <a:pt x="6681" y="8678"/>
                  <a:pt x="6767" y="8473"/>
                </a:cubicBezTo>
                <a:cubicBezTo>
                  <a:pt x="6854" y="8269"/>
                  <a:pt x="6945" y="8067"/>
                  <a:pt x="7040" y="7866"/>
                </a:cubicBezTo>
                <a:lnTo>
                  <a:pt x="7040" y="7865"/>
                </a:lnTo>
                <a:cubicBezTo>
                  <a:pt x="7041" y="7863"/>
                  <a:pt x="7042" y="7861"/>
                  <a:pt x="7042" y="7860"/>
                </a:cubicBezTo>
                <a:cubicBezTo>
                  <a:pt x="7119" y="7703"/>
                  <a:pt x="7197" y="7542"/>
                  <a:pt x="7278" y="7383"/>
                </a:cubicBezTo>
                <a:cubicBezTo>
                  <a:pt x="7338" y="7268"/>
                  <a:pt x="7397" y="7151"/>
                  <a:pt x="7460" y="7037"/>
                </a:cubicBezTo>
                <a:cubicBezTo>
                  <a:pt x="7523" y="6923"/>
                  <a:pt x="7584" y="6809"/>
                  <a:pt x="7651" y="6698"/>
                </a:cubicBezTo>
                <a:cubicBezTo>
                  <a:pt x="7717" y="6587"/>
                  <a:pt x="7785" y="6478"/>
                  <a:pt x="7854" y="6368"/>
                </a:cubicBezTo>
                <a:cubicBezTo>
                  <a:pt x="7943" y="6234"/>
                  <a:pt x="8038" y="6090"/>
                  <a:pt x="8143" y="5953"/>
                </a:cubicBezTo>
                <a:cubicBezTo>
                  <a:pt x="8218" y="5853"/>
                  <a:pt x="8296" y="5756"/>
                  <a:pt x="8376" y="5659"/>
                </a:cubicBezTo>
                <a:cubicBezTo>
                  <a:pt x="8488" y="5527"/>
                  <a:pt x="8602" y="5398"/>
                  <a:pt x="8723" y="5273"/>
                </a:cubicBezTo>
                <a:cubicBezTo>
                  <a:pt x="8811" y="5182"/>
                  <a:pt x="8902" y="5092"/>
                  <a:pt x="8993" y="5003"/>
                </a:cubicBezTo>
                <a:cubicBezTo>
                  <a:pt x="9120" y="4885"/>
                  <a:pt x="9248" y="4770"/>
                  <a:pt x="9381" y="4660"/>
                </a:cubicBezTo>
                <a:cubicBezTo>
                  <a:pt x="9520" y="4545"/>
                  <a:pt x="9661" y="4431"/>
                  <a:pt x="9807" y="4323"/>
                </a:cubicBezTo>
                <a:cubicBezTo>
                  <a:pt x="10019" y="4170"/>
                  <a:pt x="10245" y="4018"/>
                  <a:pt x="10477" y="3875"/>
                </a:cubicBezTo>
                <a:cubicBezTo>
                  <a:pt x="10592" y="3803"/>
                  <a:pt x="10709" y="3733"/>
                  <a:pt x="10827" y="3666"/>
                </a:cubicBezTo>
                <a:cubicBezTo>
                  <a:pt x="10945" y="3598"/>
                  <a:pt x="11066" y="3532"/>
                  <a:pt x="11187" y="3466"/>
                </a:cubicBezTo>
                <a:cubicBezTo>
                  <a:pt x="11511" y="3294"/>
                  <a:pt x="11840" y="3129"/>
                  <a:pt x="12176" y="2982"/>
                </a:cubicBezTo>
                <a:cubicBezTo>
                  <a:pt x="12517" y="2833"/>
                  <a:pt x="12860" y="2695"/>
                  <a:pt x="13208" y="2565"/>
                </a:cubicBezTo>
                <a:cubicBezTo>
                  <a:pt x="13380" y="2505"/>
                  <a:pt x="13551" y="2445"/>
                  <a:pt x="13725" y="2393"/>
                </a:cubicBezTo>
                <a:cubicBezTo>
                  <a:pt x="13860" y="2353"/>
                  <a:pt x="13995" y="2312"/>
                  <a:pt x="14132" y="2275"/>
                </a:cubicBezTo>
                <a:cubicBezTo>
                  <a:pt x="14450" y="2189"/>
                  <a:pt x="14771" y="2110"/>
                  <a:pt x="15093" y="2040"/>
                </a:cubicBezTo>
                <a:cubicBezTo>
                  <a:pt x="15268" y="2004"/>
                  <a:pt x="15454" y="1966"/>
                  <a:pt x="15640" y="1935"/>
                </a:cubicBezTo>
                <a:cubicBezTo>
                  <a:pt x="15779" y="1911"/>
                  <a:pt x="15918" y="1886"/>
                  <a:pt x="16059" y="1867"/>
                </a:cubicBezTo>
                <a:cubicBezTo>
                  <a:pt x="16197" y="1847"/>
                  <a:pt x="16337" y="1826"/>
                  <a:pt x="16477" y="1811"/>
                </a:cubicBezTo>
                <a:cubicBezTo>
                  <a:pt x="16614" y="1797"/>
                  <a:pt x="16752" y="1784"/>
                  <a:pt x="16889" y="1772"/>
                </a:cubicBezTo>
                <a:cubicBezTo>
                  <a:pt x="17193" y="1755"/>
                  <a:pt x="17498" y="1743"/>
                  <a:pt x="17801" y="1743"/>
                </a:cubicBezTo>
                <a:close/>
                <a:moveTo>
                  <a:pt x="16752" y="12537"/>
                </a:moveTo>
                <a:lnTo>
                  <a:pt x="16752" y="12537"/>
                </a:lnTo>
                <a:cubicBezTo>
                  <a:pt x="16746" y="12614"/>
                  <a:pt x="16740" y="12690"/>
                  <a:pt x="16736" y="12767"/>
                </a:cubicBezTo>
                <a:cubicBezTo>
                  <a:pt x="16729" y="12869"/>
                  <a:pt x="16724" y="12945"/>
                  <a:pt x="16721" y="13047"/>
                </a:cubicBezTo>
                <a:cubicBezTo>
                  <a:pt x="16717" y="13135"/>
                  <a:pt x="16715" y="13223"/>
                  <a:pt x="16715" y="13312"/>
                </a:cubicBezTo>
                <a:cubicBezTo>
                  <a:pt x="16714" y="13400"/>
                  <a:pt x="16715" y="13487"/>
                  <a:pt x="16717" y="13575"/>
                </a:cubicBezTo>
                <a:cubicBezTo>
                  <a:pt x="16723" y="13664"/>
                  <a:pt x="16726" y="13759"/>
                  <a:pt x="16736" y="13848"/>
                </a:cubicBezTo>
                <a:cubicBezTo>
                  <a:pt x="16747" y="13977"/>
                  <a:pt x="16759" y="14106"/>
                  <a:pt x="16779" y="14234"/>
                </a:cubicBezTo>
                <a:cubicBezTo>
                  <a:pt x="16792" y="14311"/>
                  <a:pt x="16804" y="14387"/>
                  <a:pt x="16819" y="14462"/>
                </a:cubicBezTo>
                <a:cubicBezTo>
                  <a:pt x="16692" y="14566"/>
                  <a:pt x="16564" y="14670"/>
                  <a:pt x="16433" y="14768"/>
                </a:cubicBezTo>
                <a:cubicBezTo>
                  <a:pt x="16333" y="14844"/>
                  <a:pt x="16231" y="14919"/>
                  <a:pt x="16128" y="14993"/>
                </a:cubicBezTo>
                <a:cubicBezTo>
                  <a:pt x="16120" y="14999"/>
                  <a:pt x="16111" y="15006"/>
                  <a:pt x="16103" y="15012"/>
                </a:cubicBezTo>
                <a:cubicBezTo>
                  <a:pt x="16084" y="14946"/>
                  <a:pt x="16068" y="14880"/>
                  <a:pt x="16052" y="14813"/>
                </a:cubicBezTo>
                <a:cubicBezTo>
                  <a:pt x="16022" y="14679"/>
                  <a:pt x="15993" y="14544"/>
                  <a:pt x="15965" y="14409"/>
                </a:cubicBezTo>
                <a:cubicBezTo>
                  <a:pt x="15946" y="14299"/>
                  <a:pt x="15926" y="14188"/>
                  <a:pt x="15910" y="14077"/>
                </a:cubicBezTo>
                <a:cubicBezTo>
                  <a:pt x="15921" y="14060"/>
                  <a:pt x="15933" y="14043"/>
                  <a:pt x="15945" y="14025"/>
                </a:cubicBezTo>
                <a:cubicBezTo>
                  <a:pt x="15992" y="13955"/>
                  <a:pt x="16042" y="13885"/>
                  <a:pt x="16087" y="13812"/>
                </a:cubicBezTo>
                <a:cubicBezTo>
                  <a:pt x="16155" y="13701"/>
                  <a:pt x="16223" y="13589"/>
                  <a:pt x="16284" y="13473"/>
                </a:cubicBezTo>
                <a:cubicBezTo>
                  <a:pt x="16367" y="13319"/>
                  <a:pt x="16447" y="13163"/>
                  <a:pt x="16523" y="13005"/>
                </a:cubicBezTo>
                <a:cubicBezTo>
                  <a:pt x="16581" y="12887"/>
                  <a:pt x="16637" y="12768"/>
                  <a:pt x="16696" y="12650"/>
                </a:cubicBezTo>
                <a:cubicBezTo>
                  <a:pt x="16715" y="12612"/>
                  <a:pt x="16733" y="12575"/>
                  <a:pt x="16752" y="12537"/>
                </a:cubicBezTo>
                <a:close/>
                <a:moveTo>
                  <a:pt x="32898" y="9762"/>
                </a:moveTo>
                <a:cubicBezTo>
                  <a:pt x="32928" y="9830"/>
                  <a:pt x="32958" y="9899"/>
                  <a:pt x="32988" y="9968"/>
                </a:cubicBezTo>
                <a:cubicBezTo>
                  <a:pt x="33021" y="10046"/>
                  <a:pt x="33055" y="10125"/>
                  <a:pt x="33087" y="10204"/>
                </a:cubicBezTo>
                <a:cubicBezTo>
                  <a:pt x="33135" y="10323"/>
                  <a:pt x="33181" y="10442"/>
                  <a:pt x="33224" y="10563"/>
                </a:cubicBezTo>
                <a:cubicBezTo>
                  <a:pt x="33251" y="10641"/>
                  <a:pt x="33278" y="10720"/>
                  <a:pt x="33303" y="10799"/>
                </a:cubicBezTo>
                <a:cubicBezTo>
                  <a:pt x="33354" y="10962"/>
                  <a:pt x="33405" y="11126"/>
                  <a:pt x="33448" y="11292"/>
                </a:cubicBezTo>
                <a:cubicBezTo>
                  <a:pt x="33471" y="11379"/>
                  <a:pt x="33491" y="11466"/>
                  <a:pt x="33512" y="11554"/>
                </a:cubicBezTo>
                <a:cubicBezTo>
                  <a:pt x="33532" y="11640"/>
                  <a:pt x="33552" y="11726"/>
                  <a:pt x="33569" y="11813"/>
                </a:cubicBezTo>
                <a:cubicBezTo>
                  <a:pt x="33593" y="11946"/>
                  <a:pt x="33618" y="12077"/>
                  <a:pt x="33635" y="12210"/>
                </a:cubicBezTo>
                <a:cubicBezTo>
                  <a:pt x="33650" y="12344"/>
                  <a:pt x="33664" y="12478"/>
                  <a:pt x="33674" y="12612"/>
                </a:cubicBezTo>
                <a:cubicBezTo>
                  <a:pt x="33682" y="12744"/>
                  <a:pt x="33690" y="12874"/>
                  <a:pt x="33689" y="13006"/>
                </a:cubicBezTo>
                <a:lnTo>
                  <a:pt x="33689" y="13010"/>
                </a:lnTo>
                <a:cubicBezTo>
                  <a:pt x="33646" y="13094"/>
                  <a:pt x="33602" y="13177"/>
                  <a:pt x="33557" y="13259"/>
                </a:cubicBezTo>
                <a:cubicBezTo>
                  <a:pt x="33491" y="13376"/>
                  <a:pt x="33424" y="13495"/>
                  <a:pt x="33355" y="13612"/>
                </a:cubicBezTo>
                <a:cubicBezTo>
                  <a:pt x="33303" y="13696"/>
                  <a:pt x="33252" y="13781"/>
                  <a:pt x="33199" y="13864"/>
                </a:cubicBezTo>
                <a:cubicBezTo>
                  <a:pt x="33185" y="13874"/>
                  <a:pt x="33172" y="13886"/>
                  <a:pt x="33158" y="13896"/>
                </a:cubicBezTo>
                <a:cubicBezTo>
                  <a:pt x="33047" y="13979"/>
                  <a:pt x="32935" y="14061"/>
                  <a:pt x="32823" y="14143"/>
                </a:cubicBezTo>
                <a:cubicBezTo>
                  <a:pt x="32524" y="14356"/>
                  <a:pt x="32219" y="14562"/>
                  <a:pt x="31905" y="14754"/>
                </a:cubicBezTo>
                <a:cubicBezTo>
                  <a:pt x="31653" y="14907"/>
                  <a:pt x="31398" y="15050"/>
                  <a:pt x="31139" y="15191"/>
                </a:cubicBezTo>
                <a:cubicBezTo>
                  <a:pt x="31235" y="15083"/>
                  <a:pt x="31329" y="14974"/>
                  <a:pt x="31416" y="14859"/>
                </a:cubicBezTo>
                <a:cubicBezTo>
                  <a:pt x="31491" y="14762"/>
                  <a:pt x="31566" y="14665"/>
                  <a:pt x="31635" y="14562"/>
                </a:cubicBezTo>
                <a:cubicBezTo>
                  <a:pt x="31680" y="14493"/>
                  <a:pt x="31730" y="14419"/>
                  <a:pt x="31772" y="14346"/>
                </a:cubicBezTo>
                <a:cubicBezTo>
                  <a:pt x="31836" y="14237"/>
                  <a:pt x="31897" y="14126"/>
                  <a:pt x="31951" y="14010"/>
                </a:cubicBezTo>
                <a:cubicBezTo>
                  <a:pt x="32004" y="13897"/>
                  <a:pt x="32058" y="13783"/>
                  <a:pt x="32103" y="13666"/>
                </a:cubicBezTo>
                <a:cubicBezTo>
                  <a:pt x="32182" y="13469"/>
                  <a:pt x="32254" y="13267"/>
                  <a:pt x="32305" y="13060"/>
                </a:cubicBezTo>
                <a:cubicBezTo>
                  <a:pt x="32359" y="12853"/>
                  <a:pt x="32405" y="12643"/>
                  <a:pt x="32437" y="12431"/>
                </a:cubicBezTo>
                <a:cubicBezTo>
                  <a:pt x="32446" y="12369"/>
                  <a:pt x="32454" y="12308"/>
                  <a:pt x="32463" y="12246"/>
                </a:cubicBezTo>
                <a:cubicBezTo>
                  <a:pt x="32466" y="12233"/>
                  <a:pt x="32468" y="12219"/>
                  <a:pt x="32472" y="12205"/>
                </a:cubicBezTo>
                <a:cubicBezTo>
                  <a:pt x="32520" y="11966"/>
                  <a:pt x="32563" y="11726"/>
                  <a:pt x="32575" y="11481"/>
                </a:cubicBezTo>
                <a:cubicBezTo>
                  <a:pt x="32580" y="11345"/>
                  <a:pt x="32587" y="11209"/>
                  <a:pt x="32581" y="11073"/>
                </a:cubicBezTo>
                <a:cubicBezTo>
                  <a:pt x="32578" y="10993"/>
                  <a:pt x="32576" y="10913"/>
                  <a:pt x="32570" y="10832"/>
                </a:cubicBezTo>
                <a:cubicBezTo>
                  <a:pt x="32606" y="10765"/>
                  <a:pt x="32643" y="10698"/>
                  <a:pt x="32672" y="10628"/>
                </a:cubicBezTo>
                <a:cubicBezTo>
                  <a:pt x="32704" y="10552"/>
                  <a:pt x="32736" y="10477"/>
                  <a:pt x="32762" y="10397"/>
                </a:cubicBezTo>
                <a:cubicBezTo>
                  <a:pt x="32786" y="10321"/>
                  <a:pt x="32809" y="10244"/>
                  <a:pt x="32827" y="10165"/>
                </a:cubicBezTo>
                <a:cubicBezTo>
                  <a:pt x="32836" y="10125"/>
                  <a:pt x="32845" y="10084"/>
                  <a:pt x="32854" y="10045"/>
                </a:cubicBezTo>
                <a:cubicBezTo>
                  <a:pt x="32862" y="10000"/>
                  <a:pt x="32870" y="9955"/>
                  <a:pt x="32877" y="9911"/>
                </a:cubicBezTo>
                <a:cubicBezTo>
                  <a:pt x="32883" y="9869"/>
                  <a:pt x="32889" y="9828"/>
                  <a:pt x="32894" y="9786"/>
                </a:cubicBezTo>
                <a:cubicBezTo>
                  <a:pt x="32896" y="9778"/>
                  <a:pt x="32897" y="9770"/>
                  <a:pt x="32898" y="9762"/>
                </a:cubicBezTo>
                <a:close/>
                <a:moveTo>
                  <a:pt x="21638" y="14255"/>
                </a:moveTo>
                <a:cubicBezTo>
                  <a:pt x="21678" y="14308"/>
                  <a:pt x="21720" y="14360"/>
                  <a:pt x="21762" y="14411"/>
                </a:cubicBezTo>
                <a:cubicBezTo>
                  <a:pt x="21848" y="14513"/>
                  <a:pt x="21933" y="14614"/>
                  <a:pt x="22024" y="14710"/>
                </a:cubicBezTo>
                <a:cubicBezTo>
                  <a:pt x="22037" y="14723"/>
                  <a:pt x="22050" y="14737"/>
                  <a:pt x="22063" y="14749"/>
                </a:cubicBezTo>
                <a:cubicBezTo>
                  <a:pt x="22090" y="14888"/>
                  <a:pt x="22119" y="15027"/>
                  <a:pt x="22151" y="15164"/>
                </a:cubicBezTo>
                <a:cubicBezTo>
                  <a:pt x="22179" y="15283"/>
                  <a:pt x="22208" y="15403"/>
                  <a:pt x="22237" y="15522"/>
                </a:cubicBezTo>
                <a:cubicBezTo>
                  <a:pt x="22182" y="15454"/>
                  <a:pt x="22127" y="15385"/>
                  <a:pt x="22075" y="15314"/>
                </a:cubicBezTo>
                <a:cubicBezTo>
                  <a:pt x="22027" y="15248"/>
                  <a:pt x="21979" y="15183"/>
                  <a:pt x="21933" y="15114"/>
                </a:cubicBezTo>
                <a:cubicBezTo>
                  <a:pt x="21912" y="15083"/>
                  <a:pt x="21893" y="15052"/>
                  <a:pt x="21872" y="15020"/>
                </a:cubicBezTo>
                <a:cubicBezTo>
                  <a:pt x="21809" y="14915"/>
                  <a:pt x="21745" y="14810"/>
                  <a:pt x="21690" y="14700"/>
                </a:cubicBezTo>
                <a:cubicBezTo>
                  <a:pt x="21687" y="14695"/>
                  <a:pt x="21684" y="14689"/>
                  <a:pt x="21682" y="14685"/>
                </a:cubicBezTo>
                <a:cubicBezTo>
                  <a:pt x="21676" y="14669"/>
                  <a:pt x="21670" y="14654"/>
                  <a:pt x="21664" y="14637"/>
                </a:cubicBezTo>
                <a:cubicBezTo>
                  <a:pt x="21634" y="14551"/>
                  <a:pt x="21604" y="14464"/>
                  <a:pt x="21576" y="14376"/>
                </a:cubicBezTo>
                <a:cubicBezTo>
                  <a:pt x="21574" y="14371"/>
                  <a:pt x="21568" y="14352"/>
                  <a:pt x="21563" y="14334"/>
                </a:cubicBezTo>
                <a:lnTo>
                  <a:pt x="21564" y="14334"/>
                </a:lnTo>
                <a:cubicBezTo>
                  <a:pt x="21588" y="14308"/>
                  <a:pt x="21612" y="14282"/>
                  <a:pt x="21638" y="14255"/>
                </a:cubicBezTo>
                <a:close/>
                <a:moveTo>
                  <a:pt x="17829" y="13788"/>
                </a:moveTo>
                <a:cubicBezTo>
                  <a:pt x="17861" y="13864"/>
                  <a:pt x="17896" y="13939"/>
                  <a:pt x="17934" y="14013"/>
                </a:cubicBezTo>
                <a:cubicBezTo>
                  <a:pt x="18027" y="14195"/>
                  <a:pt x="18125" y="14374"/>
                  <a:pt x="18239" y="14544"/>
                </a:cubicBezTo>
                <a:cubicBezTo>
                  <a:pt x="18356" y="14717"/>
                  <a:pt x="18479" y="14888"/>
                  <a:pt x="18619" y="15045"/>
                </a:cubicBezTo>
                <a:cubicBezTo>
                  <a:pt x="18624" y="15051"/>
                  <a:pt x="18629" y="15057"/>
                  <a:pt x="18634" y="15062"/>
                </a:cubicBezTo>
                <a:cubicBezTo>
                  <a:pt x="18567" y="15151"/>
                  <a:pt x="18500" y="15240"/>
                  <a:pt x="18430" y="15328"/>
                </a:cubicBezTo>
                <a:cubicBezTo>
                  <a:pt x="18358" y="15418"/>
                  <a:pt x="18286" y="15508"/>
                  <a:pt x="18213" y="15597"/>
                </a:cubicBezTo>
                <a:cubicBezTo>
                  <a:pt x="18170" y="15500"/>
                  <a:pt x="18129" y="15403"/>
                  <a:pt x="18091" y="15304"/>
                </a:cubicBezTo>
                <a:cubicBezTo>
                  <a:pt x="18046" y="15184"/>
                  <a:pt x="18004" y="15064"/>
                  <a:pt x="17962" y="14943"/>
                </a:cubicBezTo>
                <a:cubicBezTo>
                  <a:pt x="17910" y="14784"/>
                  <a:pt x="17858" y="14622"/>
                  <a:pt x="17816" y="14458"/>
                </a:cubicBezTo>
                <a:cubicBezTo>
                  <a:pt x="17793" y="14371"/>
                  <a:pt x="17773" y="14284"/>
                  <a:pt x="17753" y="14196"/>
                </a:cubicBezTo>
                <a:cubicBezTo>
                  <a:pt x="17734" y="14112"/>
                  <a:pt x="17717" y="14028"/>
                  <a:pt x="17701" y="13942"/>
                </a:cubicBezTo>
                <a:cubicBezTo>
                  <a:pt x="17700" y="13934"/>
                  <a:pt x="17698" y="13925"/>
                  <a:pt x="17696" y="13917"/>
                </a:cubicBezTo>
                <a:lnTo>
                  <a:pt x="17696" y="13916"/>
                </a:lnTo>
                <a:cubicBezTo>
                  <a:pt x="17740" y="13874"/>
                  <a:pt x="17785" y="13831"/>
                  <a:pt x="17829" y="13788"/>
                </a:cubicBezTo>
                <a:close/>
                <a:moveTo>
                  <a:pt x="27909" y="13945"/>
                </a:moveTo>
                <a:cubicBezTo>
                  <a:pt x="27918" y="14016"/>
                  <a:pt x="27925" y="14089"/>
                  <a:pt x="27932" y="14162"/>
                </a:cubicBezTo>
                <a:cubicBezTo>
                  <a:pt x="27892" y="14264"/>
                  <a:pt x="27852" y="14367"/>
                  <a:pt x="27809" y="14469"/>
                </a:cubicBezTo>
                <a:cubicBezTo>
                  <a:pt x="27750" y="14612"/>
                  <a:pt x="27689" y="14754"/>
                  <a:pt x="27627" y="14896"/>
                </a:cubicBezTo>
                <a:cubicBezTo>
                  <a:pt x="27616" y="14904"/>
                  <a:pt x="27604" y="14913"/>
                  <a:pt x="27593" y="14922"/>
                </a:cubicBezTo>
                <a:cubicBezTo>
                  <a:pt x="27412" y="15051"/>
                  <a:pt x="27228" y="15178"/>
                  <a:pt x="27039" y="15296"/>
                </a:cubicBezTo>
                <a:cubicBezTo>
                  <a:pt x="26962" y="15343"/>
                  <a:pt x="26885" y="15390"/>
                  <a:pt x="26806" y="15437"/>
                </a:cubicBezTo>
                <a:cubicBezTo>
                  <a:pt x="26728" y="15482"/>
                  <a:pt x="26649" y="15526"/>
                  <a:pt x="26570" y="15568"/>
                </a:cubicBezTo>
                <a:cubicBezTo>
                  <a:pt x="26468" y="15621"/>
                  <a:pt x="26357" y="15679"/>
                  <a:pt x="26245" y="15732"/>
                </a:cubicBezTo>
                <a:cubicBezTo>
                  <a:pt x="26351" y="15566"/>
                  <a:pt x="26455" y="15397"/>
                  <a:pt x="26552" y="15225"/>
                </a:cubicBezTo>
                <a:cubicBezTo>
                  <a:pt x="26621" y="15105"/>
                  <a:pt x="26689" y="14985"/>
                  <a:pt x="26751" y="14861"/>
                </a:cubicBezTo>
                <a:cubicBezTo>
                  <a:pt x="26813" y="14739"/>
                  <a:pt x="26873" y="14616"/>
                  <a:pt x="26932" y="14491"/>
                </a:cubicBezTo>
                <a:cubicBezTo>
                  <a:pt x="26974" y="14405"/>
                  <a:pt x="27012" y="14318"/>
                  <a:pt x="27048" y="14229"/>
                </a:cubicBezTo>
                <a:cubicBezTo>
                  <a:pt x="27073" y="14166"/>
                  <a:pt x="27099" y="14104"/>
                  <a:pt x="27124" y="14040"/>
                </a:cubicBezTo>
                <a:cubicBezTo>
                  <a:pt x="27191" y="14039"/>
                  <a:pt x="27259" y="14036"/>
                  <a:pt x="27327" y="14030"/>
                </a:cubicBezTo>
                <a:cubicBezTo>
                  <a:pt x="27463" y="14016"/>
                  <a:pt x="27601" y="14002"/>
                  <a:pt x="27736" y="13977"/>
                </a:cubicBezTo>
                <a:cubicBezTo>
                  <a:pt x="27796" y="13967"/>
                  <a:pt x="27853" y="13956"/>
                  <a:pt x="27909" y="13945"/>
                </a:cubicBezTo>
                <a:close/>
                <a:moveTo>
                  <a:pt x="20195" y="12744"/>
                </a:moveTo>
                <a:cubicBezTo>
                  <a:pt x="20206" y="12858"/>
                  <a:pt x="20217" y="12972"/>
                  <a:pt x="20230" y="13087"/>
                </a:cubicBezTo>
                <a:cubicBezTo>
                  <a:pt x="20261" y="13353"/>
                  <a:pt x="20295" y="13621"/>
                  <a:pt x="20343" y="13886"/>
                </a:cubicBezTo>
                <a:cubicBezTo>
                  <a:pt x="20392" y="14151"/>
                  <a:pt x="20445" y="14418"/>
                  <a:pt x="20517" y="14679"/>
                </a:cubicBezTo>
                <a:cubicBezTo>
                  <a:pt x="20551" y="14795"/>
                  <a:pt x="20583" y="14911"/>
                  <a:pt x="20619" y="15027"/>
                </a:cubicBezTo>
                <a:cubicBezTo>
                  <a:pt x="20463" y="15171"/>
                  <a:pt x="20306" y="15314"/>
                  <a:pt x="20142" y="15449"/>
                </a:cubicBezTo>
                <a:cubicBezTo>
                  <a:pt x="20074" y="15505"/>
                  <a:pt x="20006" y="15560"/>
                  <a:pt x="19937" y="15614"/>
                </a:cubicBezTo>
                <a:cubicBezTo>
                  <a:pt x="19871" y="15666"/>
                  <a:pt x="19803" y="15717"/>
                  <a:pt x="19735" y="15767"/>
                </a:cubicBezTo>
                <a:cubicBezTo>
                  <a:pt x="19711" y="15752"/>
                  <a:pt x="19688" y="15737"/>
                  <a:pt x="19665" y="15722"/>
                </a:cubicBezTo>
                <a:cubicBezTo>
                  <a:pt x="19596" y="15677"/>
                  <a:pt x="19529" y="15631"/>
                  <a:pt x="19462" y="15582"/>
                </a:cubicBezTo>
                <a:cubicBezTo>
                  <a:pt x="19372" y="15514"/>
                  <a:pt x="19271" y="15439"/>
                  <a:pt x="19178" y="15356"/>
                </a:cubicBezTo>
                <a:cubicBezTo>
                  <a:pt x="19113" y="15301"/>
                  <a:pt x="19051" y="15245"/>
                  <a:pt x="18990" y="15187"/>
                </a:cubicBezTo>
                <a:cubicBezTo>
                  <a:pt x="18952" y="15148"/>
                  <a:pt x="18904" y="15102"/>
                  <a:pt x="18858" y="15054"/>
                </a:cubicBezTo>
                <a:cubicBezTo>
                  <a:pt x="18949" y="14931"/>
                  <a:pt x="19039" y="14805"/>
                  <a:pt x="19125" y="14678"/>
                </a:cubicBezTo>
                <a:cubicBezTo>
                  <a:pt x="19423" y="14240"/>
                  <a:pt x="19705" y="13789"/>
                  <a:pt x="19935" y="13311"/>
                </a:cubicBezTo>
                <a:lnTo>
                  <a:pt x="19935" y="13312"/>
                </a:lnTo>
                <a:cubicBezTo>
                  <a:pt x="20026" y="13124"/>
                  <a:pt x="20116" y="12935"/>
                  <a:pt x="20195" y="12744"/>
                </a:cubicBezTo>
                <a:close/>
                <a:moveTo>
                  <a:pt x="32359" y="11175"/>
                </a:moveTo>
                <a:cubicBezTo>
                  <a:pt x="32364" y="11290"/>
                  <a:pt x="32369" y="11404"/>
                  <a:pt x="32367" y="11517"/>
                </a:cubicBezTo>
                <a:cubicBezTo>
                  <a:pt x="32366" y="11602"/>
                  <a:pt x="32362" y="11686"/>
                  <a:pt x="32357" y="11769"/>
                </a:cubicBezTo>
                <a:cubicBezTo>
                  <a:pt x="32351" y="11864"/>
                  <a:pt x="32344" y="11957"/>
                  <a:pt x="32333" y="12051"/>
                </a:cubicBezTo>
                <a:cubicBezTo>
                  <a:pt x="32308" y="12180"/>
                  <a:pt x="32281" y="12311"/>
                  <a:pt x="32245" y="12439"/>
                </a:cubicBezTo>
                <a:cubicBezTo>
                  <a:pt x="32212" y="12560"/>
                  <a:pt x="32176" y="12680"/>
                  <a:pt x="32138" y="12800"/>
                </a:cubicBezTo>
                <a:cubicBezTo>
                  <a:pt x="32086" y="12955"/>
                  <a:pt x="32032" y="13110"/>
                  <a:pt x="31972" y="13261"/>
                </a:cubicBezTo>
                <a:cubicBezTo>
                  <a:pt x="31939" y="13343"/>
                  <a:pt x="31907" y="13424"/>
                  <a:pt x="31872" y="13503"/>
                </a:cubicBezTo>
                <a:cubicBezTo>
                  <a:pt x="31836" y="13589"/>
                  <a:pt x="31796" y="13673"/>
                  <a:pt x="31756" y="13758"/>
                </a:cubicBezTo>
                <a:cubicBezTo>
                  <a:pt x="31677" y="13915"/>
                  <a:pt x="31592" y="14081"/>
                  <a:pt x="31498" y="14241"/>
                </a:cubicBezTo>
                <a:cubicBezTo>
                  <a:pt x="31427" y="14364"/>
                  <a:pt x="31354" y="14484"/>
                  <a:pt x="31280" y="14604"/>
                </a:cubicBezTo>
                <a:cubicBezTo>
                  <a:pt x="31182" y="14758"/>
                  <a:pt x="31081" y="14912"/>
                  <a:pt x="30977" y="15065"/>
                </a:cubicBezTo>
                <a:cubicBezTo>
                  <a:pt x="30921" y="15147"/>
                  <a:pt x="30864" y="15230"/>
                  <a:pt x="30807" y="15312"/>
                </a:cubicBezTo>
                <a:cubicBezTo>
                  <a:pt x="30773" y="15347"/>
                  <a:pt x="30738" y="15381"/>
                  <a:pt x="30705" y="15415"/>
                </a:cubicBezTo>
                <a:cubicBezTo>
                  <a:pt x="30578" y="15478"/>
                  <a:pt x="30450" y="15539"/>
                  <a:pt x="30319" y="15597"/>
                </a:cubicBezTo>
                <a:cubicBezTo>
                  <a:pt x="30203" y="15649"/>
                  <a:pt x="30086" y="15703"/>
                  <a:pt x="29967" y="15753"/>
                </a:cubicBezTo>
                <a:cubicBezTo>
                  <a:pt x="29944" y="15762"/>
                  <a:pt x="29920" y="15773"/>
                  <a:pt x="29897" y="15782"/>
                </a:cubicBezTo>
                <a:cubicBezTo>
                  <a:pt x="29943" y="15703"/>
                  <a:pt x="29988" y="15624"/>
                  <a:pt x="30031" y="15542"/>
                </a:cubicBezTo>
                <a:cubicBezTo>
                  <a:pt x="30093" y="15424"/>
                  <a:pt x="30154" y="15306"/>
                  <a:pt x="30212" y="15186"/>
                </a:cubicBezTo>
                <a:cubicBezTo>
                  <a:pt x="30249" y="15109"/>
                  <a:pt x="30285" y="15031"/>
                  <a:pt x="30318" y="14953"/>
                </a:cubicBezTo>
                <a:cubicBezTo>
                  <a:pt x="30368" y="14834"/>
                  <a:pt x="30419" y="14715"/>
                  <a:pt x="30461" y="14594"/>
                </a:cubicBezTo>
                <a:cubicBezTo>
                  <a:pt x="30494" y="14500"/>
                  <a:pt x="30527" y="14408"/>
                  <a:pt x="30556" y="14314"/>
                </a:cubicBezTo>
                <a:cubicBezTo>
                  <a:pt x="30585" y="14226"/>
                  <a:pt x="30610" y="14139"/>
                  <a:pt x="30632" y="14050"/>
                </a:cubicBezTo>
                <a:cubicBezTo>
                  <a:pt x="30643" y="14006"/>
                  <a:pt x="30654" y="13963"/>
                  <a:pt x="30666" y="13920"/>
                </a:cubicBezTo>
                <a:cubicBezTo>
                  <a:pt x="30689" y="13834"/>
                  <a:pt x="30711" y="13748"/>
                  <a:pt x="30734" y="13662"/>
                </a:cubicBezTo>
                <a:cubicBezTo>
                  <a:pt x="30742" y="13615"/>
                  <a:pt x="30751" y="13568"/>
                  <a:pt x="30760" y="13522"/>
                </a:cubicBezTo>
                <a:cubicBezTo>
                  <a:pt x="30777" y="13435"/>
                  <a:pt x="30793" y="13349"/>
                  <a:pt x="30810" y="13262"/>
                </a:cubicBezTo>
                <a:cubicBezTo>
                  <a:pt x="30818" y="13218"/>
                  <a:pt x="30826" y="13176"/>
                  <a:pt x="30834" y="13132"/>
                </a:cubicBezTo>
                <a:cubicBezTo>
                  <a:pt x="30852" y="12994"/>
                  <a:pt x="30869" y="12857"/>
                  <a:pt x="30886" y="12719"/>
                </a:cubicBezTo>
                <a:cubicBezTo>
                  <a:pt x="30890" y="12693"/>
                  <a:pt x="30893" y="12665"/>
                  <a:pt x="30897" y="12639"/>
                </a:cubicBezTo>
                <a:cubicBezTo>
                  <a:pt x="30916" y="12625"/>
                  <a:pt x="30935" y="12611"/>
                  <a:pt x="30954" y="12597"/>
                </a:cubicBezTo>
                <a:cubicBezTo>
                  <a:pt x="31056" y="12521"/>
                  <a:pt x="31158" y="12446"/>
                  <a:pt x="31255" y="12366"/>
                </a:cubicBezTo>
                <a:cubicBezTo>
                  <a:pt x="31352" y="12284"/>
                  <a:pt x="31446" y="12202"/>
                  <a:pt x="31540" y="12117"/>
                </a:cubicBezTo>
                <a:cubicBezTo>
                  <a:pt x="31697" y="11976"/>
                  <a:pt x="31844" y="11821"/>
                  <a:pt x="31980" y="11660"/>
                </a:cubicBezTo>
                <a:cubicBezTo>
                  <a:pt x="32061" y="11566"/>
                  <a:pt x="32142" y="11471"/>
                  <a:pt x="32215" y="11372"/>
                </a:cubicBezTo>
                <a:cubicBezTo>
                  <a:pt x="32265" y="11307"/>
                  <a:pt x="32312" y="11242"/>
                  <a:pt x="32359" y="11175"/>
                </a:cubicBezTo>
                <a:close/>
                <a:moveTo>
                  <a:pt x="6661" y="14684"/>
                </a:moveTo>
                <a:lnTo>
                  <a:pt x="6661" y="14684"/>
                </a:lnTo>
                <a:cubicBezTo>
                  <a:pt x="6870" y="14889"/>
                  <a:pt x="7074" y="15099"/>
                  <a:pt x="7276" y="15311"/>
                </a:cubicBezTo>
                <a:cubicBezTo>
                  <a:pt x="7277" y="15314"/>
                  <a:pt x="7278" y="15316"/>
                  <a:pt x="7279" y="15319"/>
                </a:cubicBezTo>
                <a:cubicBezTo>
                  <a:pt x="7343" y="15521"/>
                  <a:pt x="7410" y="15721"/>
                  <a:pt x="7494" y="15915"/>
                </a:cubicBezTo>
                <a:cubicBezTo>
                  <a:pt x="7471" y="15889"/>
                  <a:pt x="7449" y="15863"/>
                  <a:pt x="7427" y="15837"/>
                </a:cubicBezTo>
                <a:cubicBezTo>
                  <a:pt x="7317" y="15704"/>
                  <a:pt x="7211" y="15571"/>
                  <a:pt x="7114" y="15429"/>
                </a:cubicBezTo>
                <a:cubicBezTo>
                  <a:pt x="7042" y="15323"/>
                  <a:pt x="6972" y="15218"/>
                  <a:pt x="6904" y="15111"/>
                </a:cubicBezTo>
                <a:cubicBezTo>
                  <a:pt x="6838" y="15004"/>
                  <a:pt x="6772" y="14896"/>
                  <a:pt x="6713" y="14784"/>
                </a:cubicBezTo>
                <a:cubicBezTo>
                  <a:pt x="6696" y="14751"/>
                  <a:pt x="6679" y="14717"/>
                  <a:pt x="6661" y="14684"/>
                </a:cubicBezTo>
                <a:close/>
                <a:moveTo>
                  <a:pt x="23093" y="12415"/>
                </a:moveTo>
                <a:cubicBezTo>
                  <a:pt x="23096" y="12443"/>
                  <a:pt x="23100" y="12472"/>
                  <a:pt x="23104" y="12500"/>
                </a:cubicBezTo>
                <a:cubicBezTo>
                  <a:pt x="23173" y="13014"/>
                  <a:pt x="23268" y="13525"/>
                  <a:pt x="23401" y="14027"/>
                </a:cubicBezTo>
                <a:cubicBezTo>
                  <a:pt x="23473" y="14296"/>
                  <a:pt x="23550" y="14564"/>
                  <a:pt x="23640" y="14827"/>
                </a:cubicBezTo>
                <a:cubicBezTo>
                  <a:pt x="23729" y="15086"/>
                  <a:pt x="23822" y="15343"/>
                  <a:pt x="23934" y="15594"/>
                </a:cubicBezTo>
                <a:cubicBezTo>
                  <a:pt x="23990" y="15718"/>
                  <a:pt x="24046" y="15842"/>
                  <a:pt x="24107" y="15964"/>
                </a:cubicBezTo>
                <a:cubicBezTo>
                  <a:pt x="24066" y="15947"/>
                  <a:pt x="24026" y="15930"/>
                  <a:pt x="23985" y="15910"/>
                </a:cubicBezTo>
                <a:cubicBezTo>
                  <a:pt x="23870" y="15857"/>
                  <a:pt x="23755" y="15800"/>
                  <a:pt x="23641" y="15743"/>
                </a:cubicBezTo>
                <a:cubicBezTo>
                  <a:pt x="23529" y="15681"/>
                  <a:pt x="23418" y="15620"/>
                  <a:pt x="23311" y="15552"/>
                </a:cubicBezTo>
                <a:cubicBezTo>
                  <a:pt x="23205" y="15483"/>
                  <a:pt x="23098" y="15412"/>
                  <a:pt x="22994" y="15340"/>
                </a:cubicBezTo>
                <a:cubicBezTo>
                  <a:pt x="22894" y="15266"/>
                  <a:pt x="22794" y="15192"/>
                  <a:pt x="22699" y="15111"/>
                </a:cubicBezTo>
                <a:cubicBezTo>
                  <a:pt x="22603" y="15030"/>
                  <a:pt x="22509" y="14947"/>
                  <a:pt x="22418" y="14863"/>
                </a:cubicBezTo>
                <a:cubicBezTo>
                  <a:pt x="22348" y="14795"/>
                  <a:pt x="22277" y="14726"/>
                  <a:pt x="22209" y="14655"/>
                </a:cubicBezTo>
                <a:cubicBezTo>
                  <a:pt x="22206" y="14634"/>
                  <a:pt x="22201" y="14613"/>
                  <a:pt x="22197" y="14591"/>
                </a:cubicBezTo>
                <a:cubicBezTo>
                  <a:pt x="22148" y="14322"/>
                  <a:pt x="22103" y="14052"/>
                  <a:pt x="22078" y="13779"/>
                </a:cubicBezTo>
                <a:cubicBezTo>
                  <a:pt x="22078" y="13776"/>
                  <a:pt x="22076" y="13773"/>
                  <a:pt x="22076" y="13768"/>
                </a:cubicBezTo>
                <a:cubicBezTo>
                  <a:pt x="22148" y="13684"/>
                  <a:pt x="22218" y="13598"/>
                  <a:pt x="22287" y="13512"/>
                </a:cubicBezTo>
                <a:cubicBezTo>
                  <a:pt x="22483" y="13266"/>
                  <a:pt x="22672" y="13014"/>
                  <a:pt x="22855" y="12757"/>
                </a:cubicBezTo>
                <a:cubicBezTo>
                  <a:pt x="22936" y="12644"/>
                  <a:pt x="23015" y="12530"/>
                  <a:pt x="23093" y="12415"/>
                </a:cubicBezTo>
                <a:close/>
                <a:moveTo>
                  <a:pt x="33642" y="13732"/>
                </a:moveTo>
                <a:lnTo>
                  <a:pt x="33642" y="13732"/>
                </a:lnTo>
                <a:cubicBezTo>
                  <a:pt x="33639" y="13748"/>
                  <a:pt x="33637" y="13766"/>
                  <a:pt x="33635" y="13782"/>
                </a:cubicBezTo>
                <a:cubicBezTo>
                  <a:pt x="33616" y="13912"/>
                  <a:pt x="33593" y="14043"/>
                  <a:pt x="33570" y="14173"/>
                </a:cubicBezTo>
                <a:cubicBezTo>
                  <a:pt x="33546" y="14290"/>
                  <a:pt x="33521" y="14407"/>
                  <a:pt x="33490" y="14522"/>
                </a:cubicBezTo>
                <a:cubicBezTo>
                  <a:pt x="33475" y="14536"/>
                  <a:pt x="33461" y="14550"/>
                  <a:pt x="33448" y="14564"/>
                </a:cubicBezTo>
                <a:cubicBezTo>
                  <a:pt x="33349" y="14659"/>
                  <a:pt x="33250" y="14755"/>
                  <a:pt x="33150" y="14849"/>
                </a:cubicBezTo>
                <a:cubicBezTo>
                  <a:pt x="32857" y="15120"/>
                  <a:pt x="32550" y="15392"/>
                  <a:pt x="32229" y="15647"/>
                </a:cubicBezTo>
                <a:cubicBezTo>
                  <a:pt x="32092" y="15756"/>
                  <a:pt x="31953" y="15866"/>
                  <a:pt x="31812" y="15971"/>
                </a:cubicBezTo>
                <a:cubicBezTo>
                  <a:pt x="31805" y="15976"/>
                  <a:pt x="31800" y="15980"/>
                  <a:pt x="31793" y="15986"/>
                </a:cubicBezTo>
                <a:cubicBezTo>
                  <a:pt x="31848" y="15927"/>
                  <a:pt x="31901" y="15868"/>
                  <a:pt x="31954" y="15810"/>
                </a:cubicBezTo>
                <a:cubicBezTo>
                  <a:pt x="32108" y="15638"/>
                  <a:pt x="32257" y="15462"/>
                  <a:pt x="32400" y="15282"/>
                </a:cubicBezTo>
                <a:cubicBezTo>
                  <a:pt x="32570" y="15067"/>
                  <a:pt x="32736" y="14850"/>
                  <a:pt x="32892" y="14625"/>
                </a:cubicBezTo>
                <a:cubicBezTo>
                  <a:pt x="33024" y="14433"/>
                  <a:pt x="33153" y="14241"/>
                  <a:pt x="33277" y="14045"/>
                </a:cubicBezTo>
                <a:cubicBezTo>
                  <a:pt x="33287" y="14028"/>
                  <a:pt x="33297" y="14012"/>
                  <a:pt x="33308" y="13994"/>
                </a:cubicBezTo>
                <a:cubicBezTo>
                  <a:pt x="33420" y="13908"/>
                  <a:pt x="33532" y="13821"/>
                  <a:pt x="33642" y="13732"/>
                </a:cubicBezTo>
                <a:close/>
                <a:moveTo>
                  <a:pt x="24570" y="12990"/>
                </a:moveTo>
                <a:cubicBezTo>
                  <a:pt x="24613" y="13042"/>
                  <a:pt x="24661" y="13094"/>
                  <a:pt x="24708" y="13141"/>
                </a:cubicBezTo>
                <a:cubicBezTo>
                  <a:pt x="24792" y="13225"/>
                  <a:pt x="24878" y="13311"/>
                  <a:pt x="24973" y="13386"/>
                </a:cubicBezTo>
                <a:cubicBezTo>
                  <a:pt x="25035" y="13435"/>
                  <a:pt x="25097" y="13486"/>
                  <a:pt x="25164" y="13530"/>
                </a:cubicBezTo>
                <a:cubicBezTo>
                  <a:pt x="25229" y="13573"/>
                  <a:pt x="25294" y="13618"/>
                  <a:pt x="25364" y="13654"/>
                </a:cubicBezTo>
                <a:cubicBezTo>
                  <a:pt x="25439" y="13693"/>
                  <a:pt x="25517" y="13730"/>
                  <a:pt x="25595" y="13763"/>
                </a:cubicBezTo>
                <a:lnTo>
                  <a:pt x="25716" y="13811"/>
                </a:lnTo>
                <a:cubicBezTo>
                  <a:pt x="25761" y="13827"/>
                  <a:pt x="25806" y="13843"/>
                  <a:pt x="25851" y="13857"/>
                </a:cubicBezTo>
                <a:cubicBezTo>
                  <a:pt x="25894" y="13870"/>
                  <a:pt x="25936" y="13882"/>
                  <a:pt x="25978" y="13895"/>
                </a:cubicBezTo>
                <a:cubicBezTo>
                  <a:pt x="26067" y="13918"/>
                  <a:pt x="26159" y="13943"/>
                  <a:pt x="26249" y="13961"/>
                </a:cubicBezTo>
                <a:cubicBezTo>
                  <a:pt x="26378" y="13985"/>
                  <a:pt x="26510" y="14010"/>
                  <a:pt x="26641" y="14022"/>
                </a:cubicBezTo>
                <a:cubicBezTo>
                  <a:pt x="26727" y="14029"/>
                  <a:pt x="26825" y="14039"/>
                  <a:pt x="26910" y="14040"/>
                </a:cubicBezTo>
                <a:lnTo>
                  <a:pt x="26927" y="14040"/>
                </a:lnTo>
                <a:cubicBezTo>
                  <a:pt x="26841" y="14246"/>
                  <a:pt x="26752" y="14448"/>
                  <a:pt x="26657" y="14649"/>
                </a:cubicBezTo>
                <a:cubicBezTo>
                  <a:pt x="26557" y="14855"/>
                  <a:pt x="26453" y="15058"/>
                  <a:pt x="26339" y="15255"/>
                </a:cubicBezTo>
                <a:cubicBezTo>
                  <a:pt x="26249" y="15413"/>
                  <a:pt x="26155" y="15569"/>
                  <a:pt x="26058" y="15723"/>
                </a:cubicBezTo>
                <a:cubicBezTo>
                  <a:pt x="26030" y="15767"/>
                  <a:pt x="26003" y="15811"/>
                  <a:pt x="25974" y="15856"/>
                </a:cubicBezTo>
                <a:cubicBezTo>
                  <a:pt x="25931" y="15873"/>
                  <a:pt x="25890" y="15892"/>
                  <a:pt x="25847" y="15908"/>
                </a:cubicBezTo>
                <a:cubicBezTo>
                  <a:pt x="25766" y="15941"/>
                  <a:pt x="25684" y="15972"/>
                  <a:pt x="25602" y="16002"/>
                </a:cubicBezTo>
                <a:cubicBezTo>
                  <a:pt x="25471" y="16049"/>
                  <a:pt x="25340" y="16094"/>
                  <a:pt x="25208" y="16135"/>
                </a:cubicBezTo>
                <a:cubicBezTo>
                  <a:pt x="25155" y="16021"/>
                  <a:pt x="25102" y="15905"/>
                  <a:pt x="25056" y="15786"/>
                </a:cubicBezTo>
                <a:cubicBezTo>
                  <a:pt x="25025" y="15709"/>
                  <a:pt x="24995" y="15631"/>
                  <a:pt x="24968" y="15551"/>
                </a:cubicBezTo>
                <a:cubicBezTo>
                  <a:pt x="24955" y="15514"/>
                  <a:pt x="24943" y="15477"/>
                  <a:pt x="24930" y="15440"/>
                </a:cubicBezTo>
                <a:cubicBezTo>
                  <a:pt x="24893" y="15319"/>
                  <a:pt x="24856" y="15198"/>
                  <a:pt x="24826" y="15074"/>
                </a:cubicBezTo>
                <a:cubicBezTo>
                  <a:pt x="24795" y="14949"/>
                  <a:pt x="24767" y="14823"/>
                  <a:pt x="24741" y="14698"/>
                </a:cubicBezTo>
                <a:cubicBezTo>
                  <a:pt x="24699" y="14475"/>
                  <a:pt x="24663" y="14244"/>
                  <a:pt x="24638" y="14012"/>
                </a:cubicBezTo>
                <a:cubicBezTo>
                  <a:pt x="24619" y="13825"/>
                  <a:pt x="24602" y="13637"/>
                  <a:pt x="24589" y="13449"/>
                </a:cubicBezTo>
                <a:lnTo>
                  <a:pt x="24589" y="13447"/>
                </a:lnTo>
                <a:cubicBezTo>
                  <a:pt x="24589" y="13446"/>
                  <a:pt x="24589" y="13445"/>
                  <a:pt x="24589" y="13443"/>
                </a:cubicBezTo>
                <a:lnTo>
                  <a:pt x="24588" y="13443"/>
                </a:lnTo>
                <a:cubicBezTo>
                  <a:pt x="24580" y="13294"/>
                  <a:pt x="24573" y="13142"/>
                  <a:pt x="24570" y="12990"/>
                </a:cubicBezTo>
                <a:close/>
                <a:moveTo>
                  <a:pt x="23716" y="11367"/>
                </a:moveTo>
                <a:cubicBezTo>
                  <a:pt x="23730" y="11413"/>
                  <a:pt x="23744" y="11459"/>
                  <a:pt x="23760" y="11506"/>
                </a:cubicBezTo>
                <a:cubicBezTo>
                  <a:pt x="23831" y="11716"/>
                  <a:pt x="23906" y="11926"/>
                  <a:pt x="24004" y="12125"/>
                </a:cubicBezTo>
                <a:cubicBezTo>
                  <a:pt x="24062" y="12240"/>
                  <a:pt x="24118" y="12358"/>
                  <a:pt x="24187" y="12468"/>
                </a:cubicBezTo>
                <a:cubicBezTo>
                  <a:pt x="24236" y="12545"/>
                  <a:pt x="24280" y="12617"/>
                  <a:pt x="24334" y="12690"/>
                </a:cubicBezTo>
                <a:cubicBezTo>
                  <a:pt x="24358" y="12725"/>
                  <a:pt x="24383" y="12759"/>
                  <a:pt x="24408" y="12792"/>
                </a:cubicBezTo>
                <a:cubicBezTo>
                  <a:pt x="24409" y="12835"/>
                  <a:pt x="24410" y="12876"/>
                  <a:pt x="24411" y="12919"/>
                </a:cubicBezTo>
                <a:cubicBezTo>
                  <a:pt x="24419" y="13148"/>
                  <a:pt x="24430" y="13378"/>
                  <a:pt x="24450" y="13606"/>
                </a:cubicBezTo>
                <a:cubicBezTo>
                  <a:pt x="24474" y="13891"/>
                  <a:pt x="24501" y="14178"/>
                  <a:pt x="24549" y="14460"/>
                </a:cubicBezTo>
                <a:cubicBezTo>
                  <a:pt x="24593" y="14722"/>
                  <a:pt x="24638" y="14985"/>
                  <a:pt x="24707" y="15241"/>
                </a:cubicBezTo>
                <a:cubicBezTo>
                  <a:pt x="24764" y="15448"/>
                  <a:pt x="24825" y="15655"/>
                  <a:pt x="24903" y="15855"/>
                </a:cubicBezTo>
                <a:cubicBezTo>
                  <a:pt x="24947" y="15965"/>
                  <a:pt x="24992" y="16076"/>
                  <a:pt x="25041" y="16186"/>
                </a:cubicBezTo>
                <a:cubicBezTo>
                  <a:pt x="25011" y="16194"/>
                  <a:pt x="24981" y="16202"/>
                  <a:pt x="24950" y="16210"/>
                </a:cubicBezTo>
                <a:cubicBezTo>
                  <a:pt x="24928" y="16217"/>
                  <a:pt x="24904" y="16223"/>
                  <a:pt x="24881" y="16229"/>
                </a:cubicBezTo>
                <a:cubicBezTo>
                  <a:pt x="24818" y="16213"/>
                  <a:pt x="24753" y="16195"/>
                  <a:pt x="24690" y="16176"/>
                </a:cubicBezTo>
                <a:cubicBezTo>
                  <a:pt x="24609" y="16151"/>
                  <a:pt x="24527" y="16125"/>
                  <a:pt x="24447" y="16097"/>
                </a:cubicBezTo>
                <a:cubicBezTo>
                  <a:pt x="24417" y="16086"/>
                  <a:pt x="24388" y="16075"/>
                  <a:pt x="24358" y="16065"/>
                </a:cubicBezTo>
                <a:cubicBezTo>
                  <a:pt x="24326" y="16002"/>
                  <a:pt x="24294" y="15941"/>
                  <a:pt x="24262" y="15879"/>
                </a:cubicBezTo>
                <a:cubicBezTo>
                  <a:pt x="24223" y="15800"/>
                  <a:pt x="24185" y="15722"/>
                  <a:pt x="24148" y="15642"/>
                </a:cubicBezTo>
                <a:cubicBezTo>
                  <a:pt x="24073" y="15478"/>
                  <a:pt x="24000" y="15313"/>
                  <a:pt x="23936" y="15144"/>
                </a:cubicBezTo>
                <a:cubicBezTo>
                  <a:pt x="23871" y="14976"/>
                  <a:pt x="23810" y="14806"/>
                  <a:pt x="23753" y="14634"/>
                </a:cubicBezTo>
                <a:cubicBezTo>
                  <a:pt x="23670" y="14375"/>
                  <a:pt x="23593" y="14113"/>
                  <a:pt x="23528" y="13848"/>
                </a:cubicBezTo>
                <a:cubicBezTo>
                  <a:pt x="23496" y="13716"/>
                  <a:pt x="23463" y="13584"/>
                  <a:pt x="23436" y="13452"/>
                </a:cubicBezTo>
                <a:cubicBezTo>
                  <a:pt x="23416" y="13360"/>
                  <a:pt x="23398" y="13268"/>
                  <a:pt x="23380" y="13177"/>
                </a:cubicBezTo>
                <a:cubicBezTo>
                  <a:pt x="23329" y="12902"/>
                  <a:pt x="23283" y="12619"/>
                  <a:pt x="23252" y="12334"/>
                </a:cubicBezTo>
                <a:cubicBezTo>
                  <a:pt x="23246" y="12289"/>
                  <a:pt x="23242" y="12242"/>
                  <a:pt x="23237" y="12197"/>
                </a:cubicBezTo>
                <a:cubicBezTo>
                  <a:pt x="23259" y="12164"/>
                  <a:pt x="23281" y="12129"/>
                  <a:pt x="23303" y="12096"/>
                </a:cubicBezTo>
                <a:cubicBezTo>
                  <a:pt x="23453" y="11860"/>
                  <a:pt x="23592" y="11618"/>
                  <a:pt x="23716" y="11367"/>
                </a:cubicBezTo>
                <a:close/>
                <a:moveTo>
                  <a:pt x="30210" y="15860"/>
                </a:moveTo>
                <a:lnTo>
                  <a:pt x="30210" y="15860"/>
                </a:lnTo>
                <a:cubicBezTo>
                  <a:pt x="30118" y="15931"/>
                  <a:pt x="30027" y="16000"/>
                  <a:pt x="29935" y="16067"/>
                </a:cubicBezTo>
                <a:cubicBezTo>
                  <a:pt x="29825" y="16142"/>
                  <a:pt x="29716" y="16216"/>
                  <a:pt x="29603" y="16283"/>
                </a:cubicBezTo>
                <a:cubicBezTo>
                  <a:pt x="29595" y="16288"/>
                  <a:pt x="29586" y="16292"/>
                  <a:pt x="29578" y="16298"/>
                </a:cubicBezTo>
                <a:cubicBezTo>
                  <a:pt x="29632" y="16215"/>
                  <a:pt x="29686" y="16131"/>
                  <a:pt x="29738" y="16046"/>
                </a:cubicBezTo>
                <a:cubicBezTo>
                  <a:pt x="29798" y="16024"/>
                  <a:pt x="29860" y="16002"/>
                  <a:pt x="29920" y="15978"/>
                </a:cubicBezTo>
                <a:cubicBezTo>
                  <a:pt x="30016" y="15940"/>
                  <a:pt x="30114" y="15902"/>
                  <a:pt x="30210" y="15860"/>
                </a:cubicBezTo>
                <a:close/>
                <a:moveTo>
                  <a:pt x="17539" y="14064"/>
                </a:moveTo>
                <a:cubicBezTo>
                  <a:pt x="17552" y="14125"/>
                  <a:pt x="17566" y="14187"/>
                  <a:pt x="17580" y="14247"/>
                </a:cubicBezTo>
                <a:cubicBezTo>
                  <a:pt x="17611" y="14378"/>
                  <a:pt x="17642" y="14508"/>
                  <a:pt x="17681" y="14637"/>
                </a:cubicBezTo>
                <a:cubicBezTo>
                  <a:pt x="17745" y="14844"/>
                  <a:pt x="17814" y="15051"/>
                  <a:pt x="17895" y="15252"/>
                </a:cubicBezTo>
                <a:cubicBezTo>
                  <a:pt x="17961" y="15412"/>
                  <a:pt x="18028" y="15573"/>
                  <a:pt x="18102" y="15730"/>
                </a:cubicBezTo>
                <a:cubicBezTo>
                  <a:pt x="17932" y="15930"/>
                  <a:pt x="17759" y="16125"/>
                  <a:pt x="17580" y="16315"/>
                </a:cubicBezTo>
                <a:cubicBezTo>
                  <a:pt x="17523" y="16192"/>
                  <a:pt x="17470" y="16068"/>
                  <a:pt x="17423" y="15940"/>
                </a:cubicBezTo>
                <a:cubicBezTo>
                  <a:pt x="17379" y="15820"/>
                  <a:pt x="17336" y="15700"/>
                  <a:pt x="17294" y="15579"/>
                </a:cubicBezTo>
                <a:cubicBezTo>
                  <a:pt x="17229" y="15374"/>
                  <a:pt x="17166" y="15169"/>
                  <a:pt x="17115" y="14960"/>
                </a:cubicBezTo>
                <a:cubicBezTo>
                  <a:pt x="17082" y="14814"/>
                  <a:pt x="17050" y="14669"/>
                  <a:pt x="17020" y="14523"/>
                </a:cubicBezTo>
                <a:cubicBezTo>
                  <a:pt x="17196" y="14373"/>
                  <a:pt x="17370" y="14221"/>
                  <a:pt x="17539" y="14064"/>
                </a:cubicBezTo>
                <a:close/>
                <a:moveTo>
                  <a:pt x="24485" y="16297"/>
                </a:moveTo>
                <a:lnTo>
                  <a:pt x="24485" y="16297"/>
                </a:lnTo>
                <a:cubicBezTo>
                  <a:pt x="24504" y="16304"/>
                  <a:pt x="24522" y="16311"/>
                  <a:pt x="24541" y="16317"/>
                </a:cubicBezTo>
                <a:cubicBezTo>
                  <a:pt x="24528" y="16320"/>
                  <a:pt x="24515" y="16322"/>
                  <a:pt x="24501" y="16326"/>
                </a:cubicBezTo>
                <a:cubicBezTo>
                  <a:pt x="24497" y="16317"/>
                  <a:pt x="24491" y="16307"/>
                  <a:pt x="24485" y="16297"/>
                </a:cubicBezTo>
                <a:close/>
                <a:moveTo>
                  <a:pt x="22034" y="15538"/>
                </a:moveTo>
                <a:lnTo>
                  <a:pt x="22034" y="15538"/>
                </a:lnTo>
                <a:cubicBezTo>
                  <a:pt x="22057" y="15567"/>
                  <a:pt x="22081" y="15596"/>
                  <a:pt x="22105" y="15625"/>
                </a:cubicBezTo>
                <a:cubicBezTo>
                  <a:pt x="22157" y="15689"/>
                  <a:pt x="22212" y="15752"/>
                  <a:pt x="22268" y="15814"/>
                </a:cubicBezTo>
                <a:cubicBezTo>
                  <a:pt x="22287" y="15835"/>
                  <a:pt x="22306" y="15856"/>
                  <a:pt x="22325" y="15877"/>
                </a:cubicBezTo>
                <a:cubicBezTo>
                  <a:pt x="22333" y="15904"/>
                  <a:pt x="22340" y="15932"/>
                  <a:pt x="22347" y="15959"/>
                </a:cubicBezTo>
                <a:cubicBezTo>
                  <a:pt x="22380" y="16084"/>
                  <a:pt x="22414" y="16209"/>
                  <a:pt x="22451" y="16333"/>
                </a:cubicBezTo>
                <a:cubicBezTo>
                  <a:pt x="22388" y="16229"/>
                  <a:pt x="22329" y="16125"/>
                  <a:pt x="22274" y="16017"/>
                </a:cubicBezTo>
                <a:cubicBezTo>
                  <a:pt x="22191" y="15859"/>
                  <a:pt x="22111" y="15700"/>
                  <a:pt x="22034" y="15538"/>
                </a:cubicBezTo>
                <a:close/>
                <a:moveTo>
                  <a:pt x="30723" y="12761"/>
                </a:moveTo>
                <a:lnTo>
                  <a:pt x="30723" y="12761"/>
                </a:lnTo>
                <a:cubicBezTo>
                  <a:pt x="30720" y="12785"/>
                  <a:pt x="30718" y="12809"/>
                  <a:pt x="30714" y="12835"/>
                </a:cubicBezTo>
                <a:cubicBezTo>
                  <a:pt x="30704" y="12926"/>
                  <a:pt x="30693" y="13018"/>
                  <a:pt x="30683" y="13111"/>
                </a:cubicBezTo>
                <a:cubicBezTo>
                  <a:pt x="30659" y="13236"/>
                  <a:pt x="30633" y="13363"/>
                  <a:pt x="30609" y="13488"/>
                </a:cubicBezTo>
                <a:cubicBezTo>
                  <a:pt x="30595" y="13576"/>
                  <a:pt x="30576" y="13663"/>
                  <a:pt x="30549" y="13747"/>
                </a:cubicBezTo>
                <a:cubicBezTo>
                  <a:pt x="30525" y="13833"/>
                  <a:pt x="30502" y="13919"/>
                  <a:pt x="30479" y="14005"/>
                </a:cubicBezTo>
                <a:cubicBezTo>
                  <a:pt x="30456" y="14094"/>
                  <a:pt x="30430" y="14181"/>
                  <a:pt x="30400" y="14268"/>
                </a:cubicBezTo>
                <a:cubicBezTo>
                  <a:pt x="30345" y="14431"/>
                  <a:pt x="30283" y="14603"/>
                  <a:pt x="30213" y="14771"/>
                </a:cubicBezTo>
                <a:cubicBezTo>
                  <a:pt x="30167" y="14885"/>
                  <a:pt x="30117" y="14997"/>
                  <a:pt x="30066" y="15109"/>
                </a:cubicBezTo>
                <a:cubicBezTo>
                  <a:pt x="29972" y="15307"/>
                  <a:pt x="29872" y="15507"/>
                  <a:pt x="29760" y="15701"/>
                </a:cubicBezTo>
                <a:cubicBezTo>
                  <a:pt x="29727" y="15760"/>
                  <a:pt x="29692" y="15819"/>
                  <a:pt x="29656" y="15878"/>
                </a:cubicBezTo>
                <a:cubicBezTo>
                  <a:pt x="29643" y="15883"/>
                  <a:pt x="29628" y="15889"/>
                  <a:pt x="29613" y="15895"/>
                </a:cubicBezTo>
                <a:cubicBezTo>
                  <a:pt x="29404" y="15971"/>
                  <a:pt x="29193" y="16044"/>
                  <a:pt x="28980" y="16106"/>
                </a:cubicBezTo>
                <a:cubicBezTo>
                  <a:pt x="28842" y="16147"/>
                  <a:pt x="28705" y="16188"/>
                  <a:pt x="28567" y="16222"/>
                </a:cubicBezTo>
                <a:cubicBezTo>
                  <a:pt x="28474" y="16245"/>
                  <a:pt x="28382" y="16267"/>
                  <a:pt x="28288" y="16287"/>
                </a:cubicBezTo>
                <a:cubicBezTo>
                  <a:pt x="28205" y="16305"/>
                  <a:pt x="28111" y="16323"/>
                  <a:pt x="28018" y="16341"/>
                </a:cubicBezTo>
                <a:cubicBezTo>
                  <a:pt x="28010" y="16342"/>
                  <a:pt x="28002" y="16343"/>
                  <a:pt x="27995" y="16345"/>
                </a:cubicBezTo>
                <a:cubicBezTo>
                  <a:pt x="28003" y="16289"/>
                  <a:pt x="28012" y="16233"/>
                  <a:pt x="28021" y="16177"/>
                </a:cubicBezTo>
                <a:cubicBezTo>
                  <a:pt x="28028" y="16129"/>
                  <a:pt x="28036" y="16081"/>
                  <a:pt x="28043" y="16032"/>
                </a:cubicBezTo>
                <a:cubicBezTo>
                  <a:pt x="28055" y="15911"/>
                  <a:pt x="28066" y="15791"/>
                  <a:pt x="28077" y="15671"/>
                </a:cubicBezTo>
                <a:cubicBezTo>
                  <a:pt x="28084" y="15590"/>
                  <a:pt x="28092" y="15510"/>
                  <a:pt x="28099" y="15430"/>
                </a:cubicBezTo>
                <a:cubicBezTo>
                  <a:pt x="28102" y="15378"/>
                  <a:pt x="28104" y="15325"/>
                  <a:pt x="28106" y="15271"/>
                </a:cubicBezTo>
                <a:cubicBezTo>
                  <a:pt x="28109" y="15174"/>
                  <a:pt x="28112" y="15077"/>
                  <a:pt x="28117" y="14980"/>
                </a:cubicBezTo>
                <a:cubicBezTo>
                  <a:pt x="28118" y="14956"/>
                  <a:pt x="28118" y="14933"/>
                  <a:pt x="28119" y="14909"/>
                </a:cubicBezTo>
                <a:cubicBezTo>
                  <a:pt x="28169" y="14806"/>
                  <a:pt x="28220" y="14704"/>
                  <a:pt x="28274" y="14604"/>
                </a:cubicBezTo>
                <a:cubicBezTo>
                  <a:pt x="28383" y="14515"/>
                  <a:pt x="28490" y="14424"/>
                  <a:pt x="28594" y="14328"/>
                </a:cubicBezTo>
                <a:cubicBezTo>
                  <a:pt x="28755" y="14181"/>
                  <a:pt x="28914" y="14031"/>
                  <a:pt x="29064" y="13873"/>
                </a:cubicBezTo>
                <a:cubicBezTo>
                  <a:pt x="29184" y="13747"/>
                  <a:pt x="29302" y="13619"/>
                  <a:pt x="29414" y="13485"/>
                </a:cubicBezTo>
                <a:cubicBezTo>
                  <a:pt x="29421" y="13477"/>
                  <a:pt x="29429" y="13468"/>
                  <a:pt x="29437" y="13458"/>
                </a:cubicBezTo>
                <a:cubicBezTo>
                  <a:pt x="29544" y="13412"/>
                  <a:pt x="29651" y="13364"/>
                  <a:pt x="29755" y="13313"/>
                </a:cubicBezTo>
                <a:cubicBezTo>
                  <a:pt x="30088" y="13149"/>
                  <a:pt x="30414" y="12968"/>
                  <a:pt x="30723" y="12761"/>
                </a:cubicBezTo>
                <a:close/>
                <a:moveTo>
                  <a:pt x="20677" y="15206"/>
                </a:moveTo>
                <a:cubicBezTo>
                  <a:pt x="20691" y="15246"/>
                  <a:pt x="20705" y="15286"/>
                  <a:pt x="20718" y="15327"/>
                </a:cubicBezTo>
                <a:cubicBezTo>
                  <a:pt x="20763" y="15454"/>
                  <a:pt x="20810" y="15581"/>
                  <a:pt x="20860" y="15706"/>
                </a:cubicBezTo>
                <a:cubicBezTo>
                  <a:pt x="20894" y="15789"/>
                  <a:pt x="20929" y="15872"/>
                  <a:pt x="20964" y="15954"/>
                </a:cubicBezTo>
                <a:cubicBezTo>
                  <a:pt x="20984" y="15996"/>
                  <a:pt x="21004" y="16036"/>
                  <a:pt x="21022" y="16076"/>
                </a:cubicBezTo>
                <a:cubicBezTo>
                  <a:pt x="21063" y="16161"/>
                  <a:pt x="21104" y="16246"/>
                  <a:pt x="21149" y="16328"/>
                </a:cubicBezTo>
                <a:cubicBezTo>
                  <a:pt x="21156" y="16341"/>
                  <a:pt x="21162" y="16353"/>
                  <a:pt x="21169" y="16366"/>
                </a:cubicBezTo>
                <a:cubicBezTo>
                  <a:pt x="21080" y="16343"/>
                  <a:pt x="20992" y="16319"/>
                  <a:pt x="20904" y="16291"/>
                </a:cubicBezTo>
                <a:cubicBezTo>
                  <a:pt x="20785" y="16253"/>
                  <a:pt x="20666" y="16213"/>
                  <a:pt x="20550" y="16170"/>
                </a:cubicBezTo>
                <a:cubicBezTo>
                  <a:pt x="20431" y="16124"/>
                  <a:pt x="20311" y="16076"/>
                  <a:pt x="20196" y="16021"/>
                </a:cubicBezTo>
                <a:cubicBezTo>
                  <a:pt x="20124" y="15986"/>
                  <a:pt x="20052" y="15950"/>
                  <a:pt x="19982" y="15912"/>
                </a:cubicBezTo>
                <a:cubicBezTo>
                  <a:pt x="19953" y="15895"/>
                  <a:pt x="19924" y="15879"/>
                  <a:pt x="19895" y="15863"/>
                </a:cubicBezTo>
                <a:cubicBezTo>
                  <a:pt x="19942" y="15827"/>
                  <a:pt x="19991" y="15790"/>
                  <a:pt x="20038" y="15753"/>
                </a:cubicBezTo>
                <a:cubicBezTo>
                  <a:pt x="20176" y="15643"/>
                  <a:pt x="20312" y="15534"/>
                  <a:pt x="20442" y="15417"/>
                </a:cubicBezTo>
                <a:cubicBezTo>
                  <a:pt x="20521" y="15347"/>
                  <a:pt x="20599" y="15276"/>
                  <a:pt x="20677" y="15206"/>
                </a:cubicBezTo>
                <a:close/>
                <a:moveTo>
                  <a:pt x="25799" y="16117"/>
                </a:moveTo>
                <a:lnTo>
                  <a:pt x="25799" y="16117"/>
                </a:lnTo>
                <a:cubicBezTo>
                  <a:pt x="25741" y="16203"/>
                  <a:pt x="25682" y="16291"/>
                  <a:pt x="25619" y="16377"/>
                </a:cubicBezTo>
                <a:cubicBezTo>
                  <a:pt x="25608" y="16374"/>
                  <a:pt x="25596" y="16372"/>
                  <a:pt x="25585" y="16371"/>
                </a:cubicBezTo>
                <a:cubicBezTo>
                  <a:pt x="25490" y="16355"/>
                  <a:pt x="25394" y="16338"/>
                  <a:pt x="25299" y="16320"/>
                </a:cubicBezTo>
                <a:cubicBezTo>
                  <a:pt x="25296" y="16315"/>
                  <a:pt x="25295" y="16311"/>
                  <a:pt x="25293" y="16307"/>
                </a:cubicBezTo>
                <a:cubicBezTo>
                  <a:pt x="25326" y="16296"/>
                  <a:pt x="25358" y="16284"/>
                  <a:pt x="25392" y="16271"/>
                </a:cubicBezTo>
                <a:cubicBezTo>
                  <a:pt x="25528" y="16222"/>
                  <a:pt x="25664" y="16171"/>
                  <a:pt x="25799" y="16117"/>
                </a:cubicBezTo>
                <a:close/>
                <a:moveTo>
                  <a:pt x="39299" y="7225"/>
                </a:moveTo>
                <a:lnTo>
                  <a:pt x="39299" y="7225"/>
                </a:lnTo>
                <a:cubicBezTo>
                  <a:pt x="39338" y="7230"/>
                  <a:pt x="39377" y="7234"/>
                  <a:pt x="39415" y="7240"/>
                </a:cubicBezTo>
                <a:cubicBezTo>
                  <a:pt x="39496" y="7251"/>
                  <a:pt x="39576" y="7266"/>
                  <a:pt x="39656" y="7285"/>
                </a:cubicBezTo>
                <a:cubicBezTo>
                  <a:pt x="39727" y="7302"/>
                  <a:pt x="39805" y="7323"/>
                  <a:pt x="39882" y="7347"/>
                </a:cubicBezTo>
                <a:cubicBezTo>
                  <a:pt x="39921" y="7360"/>
                  <a:pt x="39961" y="7373"/>
                  <a:pt x="40000" y="7385"/>
                </a:cubicBezTo>
                <a:cubicBezTo>
                  <a:pt x="40069" y="7410"/>
                  <a:pt x="40145" y="7440"/>
                  <a:pt x="40222" y="7473"/>
                </a:cubicBezTo>
                <a:cubicBezTo>
                  <a:pt x="40297" y="7507"/>
                  <a:pt x="40369" y="7544"/>
                  <a:pt x="40441" y="7583"/>
                </a:cubicBezTo>
                <a:cubicBezTo>
                  <a:pt x="40501" y="7618"/>
                  <a:pt x="40568" y="7660"/>
                  <a:pt x="40633" y="7706"/>
                </a:cubicBezTo>
                <a:cubicBezTo>
                  <a:pt x="40690" y="7748"/>
                  <a:pt x="40754" y="7800"/>
                  <a:pt x="40814" y="7855"/>
                </a:cubicBezTo>
                <a:cubicBezTo>
                  <a:pt x="40875" y="7912"/>
                  <a:pt x="40935" y="7974"/>
                  <a:pt x="40992" y="8040"/>
                </a:cubicBezTo>
                <a:cubicBezTo>
                  <a:pt x="41000" y="8049"/>
                  <a:pt x="41014" y="8067"/>
                  <a:pt x="41028" y="8084"/>
                </a:cubicBezTo>
                <a:cubicBezTo>
                  <a:pt x="41051" y="8215"/>
                  <a:pt x="41071" y="8346"/>
                  <a:pt x="41085" y="8479"/>
                </a:cubicBezTo>
                <a:cubicBezTo>
                  <a:pt x="41097" y="8573"/>
                  <a:pt x="41107" y="8666"/>
                  <a:pt x="41115" y="8760"/>
                </a:cubicBezTo>
                <a:cubicBezTo>
                  <a:pt x="41123" y="8851"/>
                  <a:pt x="41130" y="8942"/>
                  <a:pt x="41135" y="9033"/>
                </a:cubicBezTo>
                <a:cubicBezTo>
                  <a:pt x="41144" y="9222"/>
                  <a:pt x="41151" y="9410"/>
                  <a:pt x="41149" y="9600"/>
                </a:cubicBezTo>
                <a:cubicBezTo>
                  <a:pt x="41148" y="9695"/>
                  <a:pt x="41145" y="9790"/>
                  <a:pt x="41142" y="9884"/>
                </a:cubicBezTo>
                <a:cubicBezTo>
                  <a:pt x="41138" y="9974"/>
                  <a:pt x="41134" y="10066"/>
                  <a:pt x="41128" y="10157"/>
                </a:cubicBezTo>
                <a:cubicBezTo>
                  <a:pt x="41111" y="10390"/>
                  <a:pt x="41090" y="10625"/>
                  <a:pt x="41056" y="10857"/>
                </a:cubicBezTo>
                <a:cubicBezTo>
                  <a:pt x="41044" y="10951"/>
                  <a:pt x="41029" y="11046"/>
                  <a:pt x="41014" y="11140"/>
                </a:cubicBezTo>
                <a:cubicBezTo>
                  <a:pt x="40998" y="11233"/>
                  <a:pt x="40980" y="11327"/>
                  <a:pt x="40962" y="11419"/>
                </a:cubicBezTo>
                <a:cubicBezTo>
                  <a:pt x="40917" y="11636"/>
                  <a:pt x="40867" y="11861"/>
                  <a:pt x="40807" y="12084"/>
                </a:cubicBezTo>
                <a:cubicBezTo>
                  <a:pt x="40753" y="12290"/>
                  <a:pt x="40693" y="12494"/>
                  <a:pt x="40627" y="12697"/>
                </a:cubicBezTo>
                <a:cubicBezTo>
                  <a:pt x="40596" y="12791"/>
                  <a:pt x="40563" y="12885"/>
                  <a:pt x="40530" y="12978"/>
                </a:cubicBezTo>
                <a:cubicBezTo>
                  <a:pt x="40447" y="13150"/>
                  <a:pt x="40361" y="13321"/>
                  <a:pt x="40268" y="13488"/>
                </a:cubicBezTo>
                <a:cubicBezTo>
                  <a:pt x="40161" y="13679"/>
                  <a:pt x="40051" y="13867"/>
                  <a:pt x="39936" y="14052"/>
                </a:cubicBezTo>
                <a:cubicBezTo>
                  <a:pt x="39779" y="14298"/>
                  <a:pt x="39609" y="14549"/>
                  <a:pt x="39428" y="14791"/>
                </a:cubicBezTo>
                <a:cubicBezTo>
                  <a:pt x="39275" y="14997"/>
                  <a:pt x="39116" y="15199"/>
                  <a:pt x="38952" y="15397"/>
                </a:cubicBezTo>
                <a:cubicBezTo>
                  <a:pt x="38785" y="15597"/>
                  <a:pt x="38614" y="15795"/>
                  <a:pt x="38433" y="15983"/>
                </a:cubicBezTo>
                <a:cubicBezTo>
                  <a:pt x="38299" y="16120"/>
                  <a:pt x="38164" y="16255"/>
                  <a:pt x="38025" y="16388"/>
                </a:cubicBezTo>
                <a:cubicBezTo>
                  <a:pt x="38126" y="16260"/>
                  <a:pt x="38225" y="16131"/>
                  <a:pt x="38321" y="15999"/>
                </a:cubicBezTo>
                <a:cubicBezTo>
                  <a:pt x="38449" y="15823"/>
                  <a:pt x="38575" y="15647"/>
                  <a:pt x="38691" y="15463"/>
                </a:cubicBezTo>
                <a:cubicBezTo>
                  <a:pt x="38806" y="15284"/>
                  <a:pt x="38917" y="15103"/>
                  <a:pt x="39017" y="14916"/>
                </a:cubicBezTo>
                <a:cubicBezTo>
                  <a:pt x="39098" y="14763"/>
                  <a:pt x="39178" y="14611"/>
                  <a:pt x="39247" y="14453"/>
                </a:cubicBezTo>
                <a:cubicBezTo>
                  <a:pt x="39331" y="14262"/>
                  <a:pt x="39412" y="14069"/>
                  <a:pt x="39481" y="13872"/>
                </a:cubicBezTo>
                <a:cubicBezTo>
                  <a:pt x="39525" y="13749"/>
                  <a:pt x="39568" y="13626"/>
                  <a:pt x="39605" y="13501"/>
                </a:cubicBezTo>
                <a:cubicBezTo>
                  <a:pt x="39644" y="13370"/>
                  <a:pt x="39685" y="13238"/>
                  <a:pt x="39718" y="13105"/>
                </a:cubicBezTo>
                <a:cubicBezTo>
                  <a:pt x="39741" y="13013"/>
                  <a:pt x="39762" y="12920"/>
                  <a:pt x="39782" y="12828"/>
                </a:cubicBezTo>
                <a:cubicBezTo>
                  <a:pt x="39791" y="12782"/>
                  <a:pt x="39800" y="12736"/>
                  <a:pt x="39809" y="12690"/>
                </a:cubicBezTo>
                <a:cubicBezTo>
                  <a:pt x="39828" y="12596"/>
                  <a:pt x="39844" y="12496"/>
                  <a:pt x="39855" y="12402"/>
                </a:cubicBezTo>
                <a:cubicBezTo>
                  <a:pt x="39867" y="12306"/>
                  <a:pt x="39879" y="12212"/>
                  <a:pt x="39884" y="12117"/>
                </a:cubicBezTo>
                <a:cubicBezTo>
                  <a:pt x="39892" y="11980"/>
                  <a:pt x="39900" y="11844"/>
                  <a:pt x="39899" y="11707"/>
                </a:cubicBezTo>
                <a:cubicBezTo>
                  <a:pt x="39898" y="11472"/>
                  <a:pt x="39890" y="11237"/>
                  <a:pt x="39865" y="11003"/>
                </a:cubicBezTo>
                <a:cubicBezTo>
                  <a:pt x="39834" y="10726"/>
                  <a:pt x="39794" y="10449"/>
                  <a:pt x="39730" y="10178"/>
                </a:cubicBezTo>
                <a:cubicBezTo>
                  <a:pt x="39686" y="9993"/>
                  <a:pt x="39640" y="9808"/>
                  <a:pt x="39581" y="9627"/>
                </a:cubicBezTo>
                <a:cubicBezTo>
                  <a:pt x="39581" y="9517"/>
                  <a:pt x="39578" y="9407"/>
                  <a:pt x="39574" y="9298"/>
                </a:cubicBezTo>
                <a:cubicBezTo>
                  <a:pt x="39563" y="9066"/>
                  <a:pt x="39549" y="8834"/>
                  <a:pt x="39524" y="8601"/>
                </a:cubicBezTo>
                <a:cubicBezTo>
                  <a:pt x="39488" y="8282"/>
                  <a:pt x="39443" y="7962"/>
                  <a:pt x="39383" y="7644"/>
                </a:cubicBezTo>
                <a:lnTo>
                  <a:pt x="39383" y="7645"/>
                </a:lnTo>
                <a:cubicBezTo>
                  <a:pt x="39357" y="7504"/>
                  <a:pt x="39329" y="7365"/>
                  <a:pt x="39299" y="7225"/>
                </a:cubicBezTo>
                <a:close/>
                <a:moveTo>
                  <a:pt x="27932" y="15316"/>
                </a:moveTo>
                <a:lnTo>
                  <a:pt x="27932" y="15316"/>
                </a:lnTo>
                <a:cubicBezTo>
                  <a:pt x="27931" y="15347"/>
                  <a:pt x="27930" y="15377"/>
                  <a:pt x="27928" y="15407"/>
                </a:cubicBezTo>
                <a:cubicBezTo>
                  <a:pt x="27916" y="15527"/>
                  <a:pt x="27905" y="15646"/>
                  <a:pt x="27892" y="15766"/>
                </a:cubicBezTo>
                <a:cubicBezTo>
                  <a:pt x="27884" y="15845"/>
                  <a:pt x="27876" y="15926"/>
                  <a:pt x="27869" y="16006"/>
                </a:cubicBezTo>
                <a:cubicBezTo>
                  <a:pt x="27849" y="16129"/>
                  <a:pt x="27831" y="16253"/>
                  <a:pt x="27812" y="16375"/>
                </a:cubicBezTo>
                <a:cubicBezTo>
                  <a:pt x="27787" y="16380"/>
                  <a:pt x="27761" y="16384"/>
                  <a:pt x="27736" y="16388"/>
                </a:cubicBezTo>
                <a:cubicBezTo>
                  <a:pt x="27673" y="16396"/>
                  <a:pt x="27609" y="16404"/>
                  <a:pt x="27545" y="16412"/>
                </a:cubicBezTo>
                <a:cubicBezTo>
                  <a:pt x="27577" y="16298"/>
                  <a:pt x="27610" y="16185"/>
                  <a:pt x="27645" y="16073"/>
                </a:cubicBezTo>
                <a:cubicBezTo>
                  <a:pt x="27700" y="15904"/>
                  <a:pt x="27756" y="15737"/>
                  <a:pt x="27824" y="15573"/>
                </a:cubicBezTo>
                <a:cubicBezTo>
                  <a:pt x="27860" y="15487"/>
                  <a:pt x="27895" y="15402"/>
                  <a:pt x="27932" y="15316"/>
                </a:cubicBezTo>
                <a:close/>
                <a:moveTo>
                  <a:pt x="18753" y="15194"/>
                </a:moveTo>
                <a:cubicBezTo>
                  <a:pt x="18766" y="15207"/>
                  <a:pt x="18777" y="15219"/>
                  <a:pt x="18789" y="15232"/>
                </a:cubicBezTo>
                <a:cubicBezTo>
                  <a:pt x="18848" y="15293"/>
                  <a:pt x="18908" y="15352"/>
                  <a:pt x="18969" y="15410"/>
                </a:cubicBezTo>
                <a:cubicBezTo>
                  <a:pt x="19030" y="15470"/>
                  <a:pt x="19098" y="15532"/>
                  <a:pt x="19165" y="15587"/>
                </a:cubicBezTo>
                <a:cubicBezTo>
                  <a:pt x="19229" y="15641"/>
                  <a:pt x="19293" y="15693"/>
                  <a:pt x="19359" y="15744"/>
                </a:cubicBezTo>
                <a:cubicBezTo>
                  <a:pt x="19393" y="15769"/>
                  <a:pt x="19426" y="15793"/>
                  <a:pt x="19460" y="15818"/>
                </a:cubicBezTo>
                <a:cubicBezTo>
                  <a:pt x="19493" y="15842"/>
                  <a:pt x="19527" y="15866"/>
                  <a:pt x="19561" y="15889"/>
                </a:cubicBezTo>
                <a:cubicBezTo>
                  <a:pt x="19478" y="15947"/>
                  <a:pt x="19395" y="16002"/>
                  <a:pt x="19310" y="16057"/>
                </a:cubicBezTo>
                <a:cubicBezTo>
                  <a:pt x="19237" y="16103"/>
                  <a:pt x="19164" y="16148"/>
                  <a:pt x="19089" y="16192"/>
                </a:cubicBezTo>
                <a:cubicBezTo>
                  <a:pt x="19015" y="16237"/>
                  <a:pt x="18941" y="16280"/>
                  <a:pt x="18865" y="16320"/>
                </a:cubicBezTo>
                <a:cubicBezTo>
                  <a:pt x="18800" y="16353"/>
                  <a:pt x="18728" y="16393"/>
                  <a:pt x="18654" y="16430"/>
                </a:cubicBezTo>
                <a:cubicBezTo>
                  <a:pt x="18589" y="16327"/>
                  <a:pt x="18525" y="16223"/>
                  <a:pt x="18468" y="16114"/>
                </a:cubicBezTo>
                <a:cubicBezTo>
                  <a:pt x="18408" y="16002"/>
                  <a:pt x="18350" y="15889"/>
                  <a:pt x="18295" y="15774"/>
                </a:cubicBezTo>
                <a:cubicBezTo>
                  <a:pt x="18416" y="15628"/>
                  <a:pt x="18535" y="15480"/>
                  <a:pt x="18650" y="15330"/>
                </a:cubicBezTo>
                <a:cubicBezTo>
                  <a:pt x="18685" y="15285"/>
                  <a:pt x="18719" y="15240"/>
                  <a:pt x="18753" y="15194"/>
                </a:cubicBezTo>
                <a:close/>
                <a:moveTo>
                  <a:pt x="27954" y="14856"/>
                </a:moveTo>
                <a:cubicBezTo>
                  <a:pt x="27954" y="14866"/>
                  <a:pt x="27953" y="14878"/>
                  <a:pt x="27953" y="14888"/>
                </a:cubicBezTo>
                <a:cubicBezTo>
                  <a:pt x="27876" y="15052"/>
                  <a:pt x="27801" y="15217"/>
                  <a:pt x="27734" y="15385"/>
                </a:cubicBezTo>
                <a:cubicBezTo>
                  <a:pt x="27648" y="15597"/>
                  <a:pt x="27564" y="15810"/>
                  <a:pt x="27495" y="16027"/>
                </a:cubicBezTo>
                <a:cubicBezTo>
                  <a:pt x="27454" y="16155"/>
                  <a:pt x="27413" y="16282"/>
                  <a:pt x="27379" y="16412"/>
                </a:cubicBezTo>
                <a:cubicBezTo>
                  <a:pt x="27378" y="16418"/>
                  <a:pt x="27376" y="16424"/>
                  <a:pt x="27375" y="16430"/>
                </a:cubicBezTo>
                <a:cubicBezTo>
                  <a:pt x="27306" y="16435"/>
                  <a:pt x="27239" y="16441"/>
                  <a:pt x="27171" y="16446"/>
                </a:cubicBezTo>
                <a:cubicBezTo>
                  <a:pt x="27140" y="16447"/>
                  <a:pt x="27097" y="16449"/>
                  <a:pt x="27055" y="16450"/>
                </a:cubicBezTo>
                <a:cubicBezTo>
                  <a:pt x="27096" y="16374"/>
                  <a:pt x="27137" y="16298"/>
                  <a:pt x="27177" y="16222"/>
                </a:cubicBezTo>
                <a:cubicBezTo>
                  <a:pt x="27283" y="16019"/>
                  <a:pt x="27386" y="15815"/>
                  <a:pt x="27485" y="15609"/>
                </a:cubicBezTo>
                <a:cubicBezTo>
                  <a:pt x="27563" y="15447"/>
                  <a:pt x="27636" y="15284"/>
                  <a:pt x="27707" y="15120"/>
                </a:cubicBezTo>
                <a:cubicBezTo>
                  <a:pt x="27726" y="15080"/>
                  <a:pt x="27743" y="15039"/>
                  <a:pt x="27760" y="14999"/>
                </a:cubicBezTo>
                <a:cubicBezTo>
                  <a:pt x="27826" y="14953"/>
                  <a:pt x="27891" y="14905"/>
                  <a:pt x="27954" y="14856"/>
                </a:cubicBezTo>
                <a:close/>
                <a:moveTo>
                  <a:pt x="27502" y="15181"/>
                </a:moveTo>
                <a:lnTo>
                  <a:pt x="27502" y="15181"/>
                </a:lnTo>
                <a:cubicBezTo>
                  <a:pt x="27468" y="15253"/>
                  <a:pt x="27435" y="15326"/>
                  <a:pt x="27401" y="15398"/>
                </a:cubicBezTo>
                <a:cubicBezTo>
                  <a:pt x="27303" y="15604"/>
                  <a:pt x="27203" y="15808"/>
                  <a:pt x="27095" y="16009"/>
                </a:cubicBezTo>
                <a:cubicBezTo>
                  <a:pt x="27015" y="16159"/>
                  <a:pt x="26935" y="16310"/>
                  <a:pt x="26851" y="16457"/>
                </a:cubicBezTo>
                <a:cubicBezTo>
                  <a:pt x="26816" y="16458"/>
                  <a:pt x="26781" y="16458"/>
                  <a:pt x="26746" y="16458"/>
                </a:cubicBezTo>
                <a:cubicBezTo>
                  <a:pt x="26710" y="16458"/>
                  <a:pt x="26675" y="16458"/>
                  <a:pt x="26639" y="16457"/>
                </a:cubicBezTo>
                <a:cubicBezTo>
                  <a:pt x="26507" y="16454"/>
                  <a:pt x="26375" y="16449"/>
                  <a:pt x="26243" y="16441"/>
                </a:cubicBezTo>
                <a:cubicBezTo>
                  <a:pt x="26093" y="16431"/>
                  <a:pt x="25943" y="16418"/>
                  <a:pt x="25793" y="16400"/>
                </a:cubicBezTo>
                <a:cubicBezTo>
                  <a:pt x="25888" y="16267"/>
                  <a:pt x="25982" y="16133"/>
                  <a:pt x="26073" y="15998"/>
                </a:cubicBezTo>
                <a:cubicBezTo>
                  <a:pt x="26267" y="15908"/>
                  <a:pt x="26460" y="15813"/>
                  <a:pt x="26646" y="15708"/>
                </a:cubicBezTo>
                <a:cubicBezTo>
                  <a:pt x="26922" y="15552"/>
                  <a:pt x="27194" y="15390"/>
                  <a:pt x="27455" y="15211"/>
                </a:cubicBezTo>
                <a:cubicBezTo>
                  <a:pt x="27470" y="15202"/>
                  <a:pt x="27485" y="15192"/>
                  <a:pt x="27502" y="15181"/>
                </a:cubicBezTo>
                <a:close/>
                <a:moveTo>
                  <a:pt x="45114" y="10118"/>
                </a:moveTo>
                <a:lnTo>
                  <a:pt x="45114" y="10118"/>
                </a:lnTo>
                <a:cubicBezTo>
                  <a:pt x="45103" y="10276"/>
                  <a:pt x="45089" y="10434"/>
                  <a:pt x="45067" y="10592"/>
                </a:cubicBezTo>
                <a:cubicBezTo>
                  <a:pt x="45055" y="10686"/>
                  <a:pt x="45042" y="10779"/>
                  <a:pt x="45025" y="10873"/>
                </a:cubicBezTo>
                <a:cubicBezTo>
                  <a:pt x="45010" y="10966"/>
                  <a:pt x="44993" y="11060"/>
                  <a:pt x="44975" y="11152"/>
                </a:cubicBezTo>
                <a:cubicBezTo>
                  <a:pt x="44928" y="11375"/>
                  <a:pt x="44878" y="11605"/>
                  <a:pt x="44814" y="11832"/>
                </a:cubicBezTo>
                <a:cubicBezTo>
                  <a:pt x="44764" y="12008"/>
                  <a:pt x="44712" y="12182"/>
                  <a:pt x="44657" y="12357"/>
                </a:cubicBezTo>
                <a:cubicBezTo>
                  <a:pt x="44585" y="12567"/>
                  <a:pt x="44510" y="12777"/>
                  <a:pt x="44425" y="12983"/>
                </a:cubicBezTo>
                <a:cubicBezTo>
                  <a:pt x="44357" y="13144"/>
                  <a:pt x="44288" y="13306"/>
                  <a:pt x="44214" y="13465"/>
                </a:cubicBezTo>
                <a:cubicBezTo>
                  <a:pt x="44098" y="13708"/>
                  <a:pt x="43978" y="13948"/>
                  <a:pt x="43846" y="14182"/>
                </a:cubicBezTo>
                <a:cubicBezTo>
                  <a:pt x="43741" y="14372"/>
                  <a:pt x="43630" y="14558"/>
                  <a:pt x="43516" y="14741"/>
                </a:cubicBezTo>
                <a:cubicBezTo>
                  <a:pt x="43515" y="14743"/>
                  <a:pt x="43515" y="14744"/>
                  <a:pt x="43514" y="14745"/>
                </a:cubicBezTo>
                <a:cubicBezTo>
                  <a:pt x="43378" y="14959"/>
                  <a:pt x="43236" y="15172"/>
                  <a:pt x="43084" y="15380"/>
                </a:cubicBezTo>
                <a:cubicBezTo>
                  <a:pt x="42932" y="15588"/>
                  <a:pt x="42774" y="15791"/>
                  <a:pt x="42611" y="15991"/>
                </a:cubicBezTo>
                <a:cubicBezTo>
                  <a:pt x="42473" y="16155"/>
                  <a:pt x="42332" y="16319"/>
                  <a:pt x="42188" y="16478"/>
                </a:cubicBezTo>
                <a:cubicBezTo>
                  <a:pt x="42336" y="16190"/>
                  <a:pt x="42470" y="15896"/>
                  <a:pt x="42585" y="15594"/>
                </a:cubicBezTo>
                <a:cubicBezTo>
                  <a:pt x="42648" y="15429"/>
                  <a:pt x="42709" y="15263"/>
                  <a:pt x="42764" y="15097"/>
                </a:cubicBezTo>
                <a:cubicBezTo>
                  <a:pt x="42781" y="15051"/>
                  <a:pt x="42796" y="15006"/>
                  <a:pt x="42811" y="14960"/>
                </a:cubicBezTo>
                <a:cubicBezTo>
                  <a:pt x="42823" y="14917"/>
                  <a:pt x="42835" y="14874"/>
                  <a:pt x="42848" y="14831"/>
                </a:cubicBezTo>
                <a:cubicBezTo>
                  <a:pt x="42884" y="14702"/>
                  <a:pt x="42921" y="14574"/>
                  <a:pt x="42957" y="14445"/>
                </a:cubicBezTo>
                <a:cubicBezTo>
                  <a:pt x="42983" y="14359"/>
                  <a:pt x="43007" y="14273"/>
                  <a:pt x="43031" y="14187"/>
                </a:cubicBezTo>
                <a:cubicBezTo>
                  <a:pt x="43043" y="14144"/>
                  <a:pt x="43055" y="14102"/>
                  <a:pt x="43068" y="14058"/>
                </a:cubicBezTo>
                <a:cubicBezTo>
                  <a:pt x="43130" y="13812"/>
                  <a:pt x="43193" y="13565"/>
                  <a:pt x="43257" y="13319"/>
                </a:cubicBezTo>
                <a:cubicBezTo>
                  <a:pt x="43322" y="13069"/>
                  <a:pt x="43396" y="12822"/>
                  <a:pt x="43473" y="12576"/>
                </a:cubicBezTo>
                <a:cubicBezTo>
                  <a:pt x="43528" y="12416"/>
                  <a:pt x="43584" y="12255"/>
                  <a:pt x="43648" y="12097"/>
                </a:cubicBezTo>
                <a:cubicBezTo>
                  <a:pt x="43696" y="11978"/>
                  <a:pt x="43746" y="11860"/>
                  <a:pt x="43799" y="11742"/>
                </a:cubicBezTo>
                <a:cubicBezTo>
                  <a:pt x="43852" y="11632"/>
                  <a:pt x="43906" y="11520"/>
                  <a:pt x="43966" y="11412"/>
                </a:cubicBezTo>
                <a:cubicBezTo>
                  <a:pt x="44005" y="11339"/>
                  <a:pt x="44045" y="11268"/>
                  <a:pt x="44088" y="11197"/>
                </a:cubicBezTo>
                <a:cubicBezTo>
                  <a:pt x="44110" y="11163"/>
                  <a:pt x="44130" y="11128"/>
                  <a:pt x="44152" y="11092"/>
                </a:cubicBezTo>
                <a:cubicBezTo>
                  <a:pt x="44191" y="11033"/>
                  <a:pt x="44237" y="10965"/>
                  <a:pt x="44285" y="10899"/>
                </a:cubicBezTo>
                <a:cubicBezTo>
                  <a:pt x="44309" y="10867"/>
                  <a:pt x="44335" y="10835"/>
                  <a:pt x="44359" y="10802"/>
                </a:cubicBezTo>
                <a:cubicBezTo>
                  <a:pt x="44405" y="10747"/>
                  <a:pt x="44457" y="10687"/>
                  <a:pt x="44510" y="10628"/>
                </a:cubicBezTo>
                <a:cubicBezTo>
                  <a:pt x="44566" y="10568"/>
                  <a:pt x="44622" y="10509"/>
                  <a:pt x="44681" y="10454"/>
                </a:cubicBezTo>
                <a:cubicBezTo>
                  <a:pt x="44733" y="10404"/>
                  <a:pt x="44793" y="10351"/>
                  <a:pt x="44856" y="10301"/>
                </a:cubicBezTo>
                <a:cubicBezTo>
                  <a:pt x="44888" y="10277"/>
                  <a:pt x="44919" y="10253"/>
                  <a:pt x="44952" y="10227"/>
                </a:cubicBezTo>
                <a:cubicBezTo>
                  <a:pt x="44998" y="10193"/>
                  <a:pt x="45055" y="10155"/>
                  <a:pt x="45114" y="10118"/>
                </a:cubicBezTo>
                <a:close/>
                <a:moveTo>
                  <a:pt x="21356" y="14549"/>
                </a:moveTo>
                <a:cubicBezTo>
                  <a:pt x="21382" y="14857"/>
                  <a:pt x="21416" y="15165"/>
                  <a:pt x="21472" y="15469"/>
                </a:cubicBezTo>
                <a:cubicBezTo>
                  <a:pt x="21513" y="15689"/>
                  <a:pt x="21558" y="15909"/>
                  <a:pt x="21611" y="16126"/>
                </a:cubicBezTo>
                <a:cubicBezTo>
                  <a:pt x="21641" y="16245"/>
                  <a:pt x="21670" y="16364"/>
                  <a:pt x="21705" y="16482"/>
                </a:cubicBezTo>
                <a:cubicBezTo>
                  <a:pt x="21640" y="16471"/>
                  <a:pt x="21576" y="16460"/>
                  <a:pt x="21513" y="16446"/>
                </a:cubicBezTo>
                <a:cubicBezTo>
                  <a:pt x="21478" y="16439"/>
                  <a:pt x="21444" y="16431"/>
                  <a:pt x="21409" y="16424"/>
                </a:cubicBezTo>
                <a:cubicBezTo>
                  <a:pt x="21354" y="16320"/>
                  <a:pt x="21302" y="16215"/>
                  <a:pt x="21251" y="16110"/>
                </a:cubicBezTo>
                <a:cubicBezTo>
                  <a:pt x="21157" y="15909"/>
                  <a:pt x="21066" y="15707"/>
                  <a:pt x="20985" y="15501"/>
                </a:cubicBezTo>
                <a:cubicBezTo>
                  <a:pt x="20936" y="15377"/>
                  <a:pt x="20887" y="15252"/>
                  <a:pt x="20843" y="15125"/>
                </a:cubicBezTo>
                <a:cubicBezTo>
                  <a:pt x="20837" y="15106"/>
                  <a:pt x="20830" y="15088"/>
                  <a:pt x="20825" y="15069"/>
                </a:cubicBezTo>
                <a:cubicBezTo>
                  <a:pt x="20964" y="14938"/>
                  <a:pt x="21102" y="14804"/>
                  <a:pt x="21237" y="14669"/>
                </a:cubicBezTo>
                <a:cubicBezTo>
                  <a:pt x="21276" y="14628"/>
                  <a:pt x="21317" y="14589"/>
                  <a:pt x="21356" y="14549"/>
                </a:cubicBezTo>
                <a:close/>
                <a:moveTo>
                  <a:pt x="22273" y="14961"/>
                </a:moveTo>
                <a:lnTo>
                  <a:pt x="22273" y="14961"/>
                </a:lnTo>
                <a:cubicBezTo>
                  <a:pt x="22283" y="14970"/>
                  <a:pt x="22292" y="14979"/>
                  <a:pt x="22302" y="14989"/>
                </a:cubicBezTo>
                <a:cubicBezTo>
                  <a:pt x="22366" y="15050"/>
                  <a:pt x="22434" y="15112"/>
                  <a:pt x="22503" y="15169"/>
                </a:cubicBezTo>
                <a:cubicBezTo>
                  <a:pt x="22600" y="15248"/>
                  <a:pt x="22697" y="15329"/>
                  <a:pt x="22799" y="15402"/>
                </a:cubicBezTo>
                <a:cubicBezTo>
                  <a:pt x="22976" y="15529"/>
                  <a:pt x="23155" y="15651"/>
                  <a:pt x="23344" y="15760"/>
                </a:cubicBezTo>
                <a:cubicBezTo>
                  <a:pt x="23571" y="15889"/>
                  <a:pt x="23801" y="16016"/>
                  <a:pt x="24041" y="16120"/>
                </a:cubicBezTo>
                <a:cubicBezTo>
                  <a:pt x="24103" y="16147"/>
                  <a:pt x="24165" y="16173"/>
                  <a:pt x="24229" y="16199"/>
                </a:cubicBezTo>
                <a:cubicBezTo>
                  <a:pt x="24231" y="16203"/>
                  <a:pt x="24234" y="16207"/>
                  <a:pt x="24236" y="16211"/>
                </a:cubicBezTo>
                <a:cubicBezTo>
                  <a:pt x="24264" y="16263"/>
                  <a:pt x="24294" y="16314"/>
                  <a:pt x="24322" y="16366"/>
                </a:cubicBezTo>
                <a:cubicBezTo>
                  <a:pt x="24135" y="16404"/>
                  <a:pt x="23947" y="16438"/>
                  <a:pt x="23757" y="16464"/>
                </a:cubicBezTo>
                <a:cubicBezTo>
                  <a:pt x="23630" y="16482"/>
                  <a:pt x="23501" y="16499"/>
                  <a:pt x="23373" y="16512"/>
                </a:cubicBezTo>
                <a:cubicBezTo>
                  <a:pt x="23318" y="16479"/>
                  <a:pt x="23264" y="16446"/>
                  <a:pt x="23210" y="16411"/>
                </a:cubicBezTo>
                <a:cubicBezTo>
                  <a:pt x="23140" y="16366"/>
                  <a:pt x="23071" y="16319"/>
                  <a:pt x="23003" y="16270"/>
                </a:cubicBezTo>
                <a:cubicBezTo>
                  <a:pt x="22938" y="16224"/>
                  <a:pt x="22876" y="16174"/>
                  <a:pt x="22814" y="16124"/>
                </a:cubicBezTo>
                <a:cubicBezTo>
                  <a:pt x="22751" y="16071"/>
                  <a:pt x="22691" y="16015"/>
                  <a:pt x="22631" y="15959"/>
                </a:cubicBezTo>
                <a:cubicBezTo>
                  <a:pt x="22581" y="15911"/>
                  <a:pt x="22526" y="15855"/>
                  <a:pt x="22471" y="15797"/>
                </a:cubicBezTo>
                <a:cubicBezTo>
                  <a:pt x="22459" y="15748"/>
                  <a:pt x="22447" y="15701"/>
                  <a:pt x="22436" y="15653"/>
                </a:cubicBezTo>
                <a:cubicBezTo>
                  <a:pt x="22392" y="15475"/>
                  <a:pt x="22348" y="15297"/>
                  <a:pt x="22307" y="15119"/>
                </a:cubicBezTo>
                <a:cubicBezTo>
                  <a:pt x="22296" y="15066"/>
                  <a:pt x="22284" y="15014"/>
                  <a:pt x="22273" y="14961"/>
                </a:cubicBezTo>
                <a:close/>
                <a:moveTo>
                  <a:pt x="21527" y="14766"/>
                </a:moveTo>
                <a:cubicBezTo>
                  <a:pt x="21536" y="14790"/>
                  <a:pt x="21544" y="14814"/>
                  <a:pt x="21554" y="14838"/>
                </a:cubicBezTo>
                <a:cubicBezTo>
                  <a:pt x="21737" y="15314"/>
                  <a:pt x="21948" y="15781"/>
                  <a:pt x="22206" y="16222"/>
                </a:cubicBezTo>
                <a:cubicBezTo>
                  <a:pt x="22269" y="16332"/>
                  <a:pt x="22335" y="16439"/>
                  <a:pt x="22402" y="16546"/>
                </a:cubicBezTo>
                <a:cubicBezTo>
                  <a:pt x="22322" y="16543"/>
                  <a:pt x="22242" y="16539"/>
                  <a:pt x="22162" y="16534"/>
                </a:cubicBezTo>
                <a:cubicBezTo>
                  <a:pt x="22070" y="16527"/>
                  <a:pt x="21977" y="16519"/>
                  <a:pt x="21886" y="16507"/>
                </a:cubicBezTo>
                <a:cubicBezTo>
                  <a:pt x="21843" y="16366"/>
                  <a:pt x="21803" y="16224"/>
                  <a:pt x="21767" y="16081"/>
                </a:cubicBezTo>
                <a:cubicBezTo>
                  <a:pt x="21724" y="15911"/>
                  <a:pt x="21685" y="15741"/>
                  <a:pt x="21649" y="15571"/>
                </a:cubicBezTo>
                <a:cubicBezTo>
                  <a:pt x="21608" y="15350"/>
                  <a:pt x="21568" y="15128"/>
                  <a:pt x="21542" y="14904"/>
                </a:cubicBezTo>
                <a:cubicBezTo>
                  <a:pt x="21537" y="14858"/>
                  <a:pt x="21531" y="14812"/>
                  <a:pt x="21527" y="14766"/>
                </a:cubicBezTo>
                <a:close/>
                <a:moveTo>
                  <a:pt x="22553" y="16110"/>
                </a:moveTo>
                <a:lnTo>
                  <a:pt x="22553" y="16110"/>
                </a:lnTo>
                <a:cubicBezTo>
                  <a:pt x="22578" y="16132"/>
                  <a:pt x="22602" y="16155"/>
                  <a:pt x="22625" y="16176"/>
                </a:cubicBezTo>
                <a:cubicBezTo>
                  <a:pt x="22686" y="16230"/>
                  <a:pt x="22749" y="16283"/>
                  <a:pt x="22813" y="16334"/>
                </a:cubicBezTo>
                <a:cubicBezTo>
                  <a:pt x="22846" y="16358"/>
                  <a:pt x="22878" y="16382"/>
                  <a:pt x="22910" y="16408"/>
                </a:cubicBezTo>
                <a:cubicBezTo>
                  <a:pt x="22968" y="16450"/>
                  <a:pt x="23030" y="16494"/>
                  <a:pt x="23093" y="16535"/>
                </a:cubicBezTo>
                <a:cubicBezTo>
                  <a:pt x="22956" y="16543"/>
                  <a:pt x="22820" y="16551"/>
                  <a:pt x="22685" y="16552"/>
                </a:cubicBezTo>
                <a:cubicBezTo>
                  <a:pt x="22645" y="16425"/>
                  <a:pt x="22605" y="16298"/>
                  <a:pt x="22571" y="16170"/>
                </a:cubicBezTo>
                <a:lnTo>
                  <a:pt x="22553" y="16110"/>
                </a:lnTo>
                <a:close/>
                <a:moveTo>
                  <a:pt x="25416" y="16538"/>
                </a:moveTo>
                <a:lnTo>
                  <a:pt x="25416" y="16538"/>
                </a:lnTo>
                <a:cubicBezTo>
                  <a:pt x="25440" y="16542"/>
                  <a:pt x="25465" y="16545"/>
                  <a:pt x="25489" y="16550"/>
                </a:cubicBezTo>
                <a:cubicBezTo>
                  <a:pt x="25476" y="16566"/>
                  <a:pt x="25465" y="16582"/>
                  <a:pt x="25452" y="16599"/>
                </a:cubicBezTo>
                <a:cubicBezTo>
                  <a:pt x="25439" y="16579"/>
                  <a:pt x="25428" y="16558"/>
                  <a:pt x="25416" y="16538"/>
                </a:cubicBezTo>
                <a:close/>
                <a:moveTo>
                  <a:pt x="18186" y="15903"/>
                </a:moveTo>
                <a:cubicBezTo>
                  <a:pt x="18196" y="15924"/>
                  <a:pt x="18207" y="15946"/>
                  <a:pt x="18218" y="15967"/>
                </a:cubicBezTo>
                <a:cubicBezTo>
                  <a:pt x="18312" y="16147"/>
                  <a:pt x="18410" y="16325"/>
                  <a:pt x="18519" y="16498"/>
                </a:cubicBezTo>
                <a:cubicBezTo>
                  <a:pt x="18445" y="16534"/>
                  <a:pt x="18371" y="16567"/>
                  <a:pt x="18297" y="16599"/>
                </a:cubicBezTo>
                <a:cubicBezTo>
                  <a:pt x="18143" y="16664"/>
                  <a:pt x="17990" y="16728"/>
                  <a:pt x="17835" y="16788"/>
                </a:cubicBezTo>
                <a:cubicBezTo>
                  <a:pt x="17803" y="16736"/>
                  <a:pt x="17771" y="16684"/>
                  <a:pt x="17741" y="16631"/>
                </a:cubicBezTo>
                <a:cubicBezTo>
                  <a:pt x="17714" y="16584"/>
                  <a:pt x="17687" y="16535"/>
                  <a:pt x="17662" y="16486"/>
                </a:cubicBezTo>
                <a:lnTo>
                  <a:pt x="17662" y="16486"/>
                </a:lnTo>
                <a:cubicBezTo>
                  <a:pt x="17840" y="16294"/>
                  <a:pt x="18016" y="16103"/>
                  <a:pt x="18186" y="15903"/>
                </a:cubicBezTo>
                <a:close/>
                <a:moveTo>
                  <a:pt x="13038" y="4030"/>
                </a:moveTo>
                <a:cubicBezTo>
                  <a:pt x="13030" y="4038"/>
                  <a:pt x="13021" y="4046"/>
                  <a:pt x="13011" y="4053"/>
                </a:cubicBezTo>
                <a:cubicBezTo>
                  <a:pt x="12913" y="4138"/>
                  <a:pt x="12816" y="4225"/>
                  <a:pt x="12720" y="4314"/>
                </a:cubicBezTo>
                <a:cubicBezTo>
                  <a:pt x="12656" y="4374"/>
                  <a:pt x="12590" y="4438"/>
                  <a:pt x="12528" y="4503"/>
                </a:cubicBezTo>
                <a:cubicBezTo>
                  <a:pt x="12439" y="4597"/>
                  <a:pt x="12349" y="4689"/>
                  <a:pt x="12264" y="4787"/>
                </a:cubicBezTo>
                <a:cubicBezTo>
                  <a:pt x="12127" y="4949"/>
                  <a:pt x="11991" y="5113"/>
                  <a:pt x="11873" y="5292"/>
                </a:cubicBezTo>
                <a:cubicBezTo>
                  <a:pt x="11760" y="5464"/>
                  <a:pt x="11650" y="5639"/>
                  <a:pt x="11555" y="5823"/>
                </a:cubicBezTo>
                <a:cubicBezTo>
                  <a:pt x="11434" y="6059"/>
                  <a:pt x="11322" y="6299"/>
                  <a:pt x="11233" y="6550"/>
                </a:cubicBezTo>
                <a:cubicBezTo>
                  <a:pt x="11157" y="6769"/>
                  <a:pt x="11085" y="6988"/>
                  <a:pt x="11032" y="7213"/>
                </a:cubicBezTo>
                <a:cubicBezTo>
                  <a:pt x="10980" y="7436"/>
                  <a:pt x="10934" y="7661"/>
                  <a:pt x="10910" y="7890"/>
                </a:cubicBezTo>
                <a:cubicBezTo>
                  <a:pt x="10884" y="8122"/>
                  <a:pt x="10866" y="8354"/>
                  <a:pt x="10864" y="8588"/>
                </a:cubicBezTo>
                <a:cubicBezTo>
                  <a:pt x="10861" y="8770"/>
                  <a:pt x="10861" y="8954"/>
                  <a:pt x="10872" y="9136"/>
                </a:cubicBezTo>
                <a:cubicBezTo>
                  <a:pt x="10876" y="9225"/>
                  <a:pt x="10881" y="9330"/>
                  <a:pt x="10889" y="9418"/>
                </a:cubicBezTo>
                <a:cubicBezTo>
                  <a:pt x="10911" y="9644"/>
                  <a:pt x="10939" y="9869"/>
                  <a:pt x="10981" y="10092"/>
                </a:cubicBezTo>
                <a:cubicBezTo>
                  <a:pt x="11007" y="10225"/>
                  <a:pt x="11034" y="10358"/>
                  <a:pt x="11066" y="10489"/>
                </a:cubicBezTo>
                <a:cubicBezTo>
                  <a:pt x="11096" y="10621"/>
                  <a:pt x="11127" y="10753"/>
                  <a:pt x="11164" y="10883"/>
                </a:cubicBezTo>
                <a:cubicBezTo>
                  <a:pt x="11213" y="11061"/>
                  <a:pt x="11267" y="11237"/>
                  <a:pt x="11325" y="11412"/>
                </a:cubicBezTo>
                <a:cubicBezTo>
                  <a:pt x="11321" y="11432"/>
                  <a:pt x="11317" y="11453"/>
                  <a:pt x="11314" y="11473"/>
                </a:cubicBezTo>
                <a:cubicBezTo>
                  <a:pt x="11265" y="11730"/>
                  <a:pt x="11219" y="11987"/>
                  <a:pt x="11186" y="12247"/>
                </a:cubicBezTo>
                <a:cubicBezTo>
                  <a:pt x="11151" y="12509"/>
                  <a:pt x="11121" y="12771"/>
                  <a:pt x="11103" y="13035"/>
                </a:cubicBezTo>
                <a:cubicBezTo>
                  <a:pt x="11082" y="13323"/>
                  <a:pt x="11064" y="13612"/>
                  <a:pt x="11073" y="13902"/>
                </a:cubicBezTo>
                <a:cubicBezTo>
                  <a:pt x="11078" y="14140"/>
                  <a:pt x="11089" y="14380"/>
                  <a:pt x="11114" y="14618"/>
                </a:cubicBezTo>
                <a:cubicBezTo>
                  <a:pt x="11142" y="14882"/>
                  <a:pt x="11175" y="15147"/>
                  <a:pt x="11224" y="15409"/>
                </a:cubicBezTo>
                <a:cubicBezTo>
                  <a:pt x="11264" y="15626"/>
                  <a:pt x="11307" y="15842"/>
                  <a:pt x="11361" y="16056"/>
                </a:cubicBezTo>
                <a:cubicBezTo>
                  <a:pt x="11426" y="16310"/>
                  <a:pt x="11495" y="16560"/>
                  <a:pt x="11576" y="16808"/>
                </a:cubicBezTo>
                <a:cubicBezTo>
                  <a:pt x="11484" y="16773"/>
                  <a:pt x="11392" y="16735"/>
                  <a:pt x="11302" y="16693"/>
                </a:cubicBezTo>
                <a:cubicBezTo>
                  <a:pt x="11181" y="16639"/>
                  <a:pt x="11059" y="16584"/>
                  <a:pt x="10941" y="16524"/>
                </a:cubicBezTo>
                <a:cubicBezTo>
                  <a:pt x="10862" y="16485"/>
                  <a:pt x="10785" y="16446"/>
                  <a:pt x="10706" y="16405"/>
                </a:cubicBezTo>
                <a:lnTo>
                  <a:pt x="10704" y="16404"/>
                </a:lnTo>
                <a:lnTo>
                  <a:pt x="10703" y="16404"/>
                </a:lnTo>
                <a:cubicBezTo>
                  <a:pt x="10591" y="16344"/>
                  <a:pt x="10477" y="16283"/>
                  <a:pt x="10368" y="16215"/>
                </a:cubicBezTo>
                <a:cubicBezTo>
                  <a:pt x="10293" y="16170"/>
                  <a:pt x="10219" y="16123"/>
                  <a:pt x="10146" y="16074"/>
                </a:cubicBezTo>
                <a:cubicBezTo>
                  <a:pt x="10112" y="16050"/>
                  <a:pt x="10076" y="16027"/>
                  <a:pt x="10041" y="16002"/>
                </a:cubicBezTo>
                <a:cubicBezTo>
                  <a:pt x="9939" y="15927"/>
                  <a:pt x="9837" y="15853"/>
                  <a:pt x="9741" y="15770"/>
                </a:cubicBezTo>
                <a:cubicBezTo>
                  <a:pt x="9644" y="15688"/>
                  <a:pt x="9549" y="15603"/>
                  <a:pt x="9456" y="15516"/>
                </a:cubicBezTo>
                <a:cubicBezTo>
                  <a:pt x="9360" y="15424"/>
                  <a:pt x="9265" y="15331"/>
                  <a:pt x="9176" y="15233"/>
                </a:cubicBezTo>
                <a:cubicBezTo>
                  <a:pt x="9086" y="15134"/>
                  <a:pt x="8999" y="15034"/>
                  <a:pt x="8913" y="14931"/>
                </a:cubicBezTo>
                <a:cubicBezTo>
                  <a:pt x="8837" y="14836"/>
                  <a:pt x="8754" y="14732"/>
                  <a:pt x="8677" y="14622"/>
                </a:cubicBezTo>
                <a:cubicBezTo>
                  <a:pt x="8627" y="14552"/>
                  <a:pt x="8577" y="14479"/>
                  <a:pt x="8530" y="14405"/>
                </a:cubicBezTo>
                <a:cubicBezTo>
                  <a:pt x="8462" y="14299"/>
                  <a:pt x="8395" y="14192"/>
                  <a:pt x="8335" y="14081"/>
                </a:cubicBezTo>
                <a:cubicBezTo>
                  <a:pt x="8292" y="14003"/>
                  <a:pt x="8250" y="13925"/>
                  <a:pt x="8211" y="13846"/>
                </a:cubicBezTo>
                <a:cubicBezTo>
                  <a:pt x="8192" y="13807"/>
                  <a:pt x="8174" y="13769"/>
                  <a:pt x="8156" y="13730"/>
                </a:cubicBezTo>
                <a:cubicBezTo>
                  <a:pt x="8100" y="13609"/>
                  <a:pt x="8044" y="13487"/>
                  <a:pt x="7997" y="13361"/>
                </a:cubicBezTo>
                <a:cubicBezTo>
                  <a:pt x="7966" y="13278"/>
                  <a:pt x="7935" y="13194"/>
                  <a:pt x="7907" y="13110"/>
                </a:cubicBezTo>
                <a:cubicBezTo>
                  <a:pt x="7866" y="12982"/>
                  <a:pt x="7824" y="12853"/>
                  <a:pt x="7791" y="12722"/>
                </a:cubicBezTo>
                <a:cubicBezTo>
                  <a:pt x="7758" y="12590"/>
                  <a:pt x="7727" y="12460"/>
                  <a:pt x="7699" y="12327"/>
                </a:cubicBezTo>
                <a:cubicBezTo>
                  <a:pt x="7676" y="12197"/>
                  <a:pt x="7652" y="12068"/>
                  <a:pt x="7637" y="11939"/>
                </a:cubicBezTo>
                <a:cubicBezTo>
                  <a:pt x="7627" y="11852"/>
                  <a:pt x="7617" y="11766"/>
                  <a:pt x="7612" y="11679"/>
                </a:cubicBezTo>
                <a:cubicBezTo>
                  <a:pt x="7604" y="11544"/>
                  <a:pt x="7597" y="11408"/>
                  <a:pt x="7599" y="11272"/>
                </a:cubicBezTo>
                <a:cubicBezTo>
                  <a:pt x="7600" y="11179"/>
                  <a:pt x="7604" y="11087"/>
                  <a:pt x="7609" y="10994"/>
                </a:cubicBezTo>
                <a:cubicBezTo>
                  <a:pt x="7621" y="10820"/>
                  <a:pt x="7636" y="10634"/>
                  <a:pt x="7662" y="10449"/>
                </a:cubicBezTo>
                <a:cubicBezTo>
                  <a:pt x="7675" y="10356"/>
                  <a:pt x="7689" y="10263"/>
                  <a:pt x="7704" y="10171"/>
                </a:cubicBezTo>
                <a:cubicBezTo>
                  <a:pt x="7720" y="10078"/>
                  <a:pt x="7736" y="9986"/>
                  <a:pt x="7754" y="9894"/>
                </a:cubicBezTo>
                <a:cubicBezTo>
                  <a:pt x="7796" y="9680"/>
                  <a:pt x="7841" y="9454"/>
                  <a:pt x="7900" y="9232"/>
                </a:cubicBezTo>
                <a:cubicBezTo>
                  <a:pt x="7922" y="9144"/>
                  <a:pt x="7945" y="9058"/>
                  <a:pt x="7971" y="8972"/>
                </a:cubicBezTo>
                <a:cubicBezTo>
                  <a:pt x="7995" y="8887"/>
                  <a:pt x="8020" y="8802"/>
                  <a:pt x="8047" y="8719"/>
                </a:cubicBezTo>
                <a:lnTo>
                  <a:pt x="8048" y="8717"/>
                </a:lnTo>
                <a:cubicBezTo>
                  <a:pt x="8048" y="8716"/>
                  <a:pt x="8049" y="8713"/>
                  <a:pt x="8049" y="8712"/>
                </a:cubicBezTo>
                <a:cubicBezTo>
                  <a:pt x="8059" y="8686"/>
                  <a:pt x="8069" y="8656"/>
                  <a:pt x="8079" y="8624"/>
                </a:cubicBezTo>
                <a:cubicBezTo>
                  <a:pt x="8082" y="8619"/>
                  <a:pt x="8085" y="8612"/>
                  <a:pt x="8087" y="8606"/>
                </a:cubicBezTo>
                <a:cubicBezTo>
                  <a:pt x="8158" y="8459"/>
                  <a:pt x="8228" y="8312"/>
                  <a:pt x="8302" y="8166"/>
                </a:cubicBezTo>
                <a:cubicBezTo>
                  <a:pt x="8356" y="8057"/>
                  <a:pt x="8412" y="7948"/>
                  <a:pt x="8470" y="7840"/>
                </a:cubicBezTo>
                <a:cubicBezTo>
                  <a:pt x="8529" y="7733"/>
                  <a:pt x="8586" y="7626"/>
                  <a:pt x="8649" y="7519"/>
                </a:cubicBezTo>
                <a:cubicBezTo>
                  <a:pt x="8709" y="7415"/>
                  <a:pt x="8771" y="7313"/>
                  <a:pt x="8835" y="7210"/>
                </a:cubicBezTo>
                <a:cubicBezTo>
                  <a:pt x="8972" y="6999"/>
                  <a:pt x="9113" y="6787"/>
                  <a:pt x="9265" y="6584"/>
                </a:cubicBezTo>
                <a:cubicBezTo>
                  <a:pt x="9391" y="6417"/>
                  <a:pt x="9520" y="6253"/>
                  <a:pt x="9654" y="6091"/>
                </a:cubicBezTo>
                <a:cubicBezTo>
                  <a:pt x="9696" y="6041"/>
                  <a:pt x="9738" y="5992"/>
                  <a:pt x="9780" y="5942"/>
                </a:cubicBezTo>
                <a:cubicBezTo>
                  <a:pt x="9897" y="5835"/>
                  <a:pt x="10014" y="5728"/>
                  <a:pt x="10137" y="5628"/>
                </a:cubicBezTo>
                <a:cubicBezTo>
                  <a:pt x="10266" y="5522"/>
                  <a:pt x="10398" y="5419"/>
                  <a:pt x="10533" y="5321"/>
                </a:cubicBezTo>
                <a:cubicBezTo>
                  <a:pt x="10702" y="5201"/>
                  <a:pt x="10873" y="5084"/>
                  <a:pt x="11051" y="4975"/>
                </a:cubicBezTo>
                <a:cubicBezTo>
                  <a:pt x="11158" y="4910"/>
                  <a:pt x="11264" y="4844"/>
                  <a:pt x="11375" y="4783"/>
                </a:cubicBezTo>
                <a:cubicBezTo>
                  <a:pt x="11448" y="4741"/>
                  <a:pt x="11521" y="4701"/>
                  <a:pt x="11594" y="4661"/>
                </a:cubicBezTo>
                <a:cubicBezTo>
                  <a:pt x="11816" y="4545"/>
                  <a:pt x="12053" y="4427"/>
                  <a:pt x="12294" y="4323"/>
                </a:cubicBezTo>
                <a:cubicBezTo>
                  <a:pt x="12422" y="4267"/>
                  <a:pt x="12552" y="4212"/>
                  <a:pt x="12682" y="4162"/>
                </a:cubicBezTo>
                <a:cubicBezTo>
                  <a:pt x="12767" y="4129"/>
                  <a:pt x="12851" y="4097"/>
                  <a:pt x="12935" y="4067"/>
                </a:cubicBezTo>
                <a:cubicBezTo>
                  <a:pt x="12970" y="4054"/>
                  <a:pt x="13004" y="4042"/>
                  <a:pt x="13038" y="4030"/>
                </a:cubicBezTo>
                <a:close/>
                <a:moveTo>
                  <a:pt x="16857" y="14658"/>
                </a:moveTo>
                <a:cubicBezTo>
                  <a:pt x="16873" y="14733"/>
                  <a:pt x="16889" y="14810"/>
                  <a:pt x="16908" y="14883"/>
                </a:cubicBezTo>
                <a:cubicBezTo>
                  <a:pt x="16940" y="15010"/>
                  <a:pt x="16972" y="15137"/>
                  <a:pt x="17010" y="15262"/>
                </a:cubicBezTo>
                <a:cubicBezTo>
                  <a:pt x="17075" y="15474"/>
                  <a:pt x="17142" y="15684"/>
                  <a:pt x="17222" y="15890"/>
                </a:cubicBezTo>
                <a:cubicBezTo>
                  <a:pt x="17293" y="16077"/>
                  <a:pt x="17370" y="16265"/>
                  <a:pt x="17457" y="16445"/>
                </a:cubicBezTo>
                <a:cubicBezTo>
                  <a:pt x="17454" y="16449"/>
                  <a:pt x="17449" y="16453"/>
                  <a:pt x="17446" y="16456"/>
                </a:cubicBezTo>
                <a:cubicBezTo>
                  <a:pt x="17320" y="16588"/>
                  <a:pt x="17193" y="16720"/>
                  <a:pt x="17061" y="16847"/>
                </a:cubicBezTo>
                <a:cubicBezTo>
                  <a:pt x="17045" y="16863"/>
                  <a:pt x="17028" y="16880"/>
                  <a:pt x="17012" y="16896"/>
                </a:cubicBezTo>
                <a:cubicBezTo>
                  <a:pt x="16973" y="16843"/>
                  <a:pt x="16936" y="16790"/>
                  <a:pt x="16901" y="16737"/>
                </a:cubicBezTo>
                <a:cubicBezTo>
                  <a:pt x="16851" y="16664"/>
                  <a:pt x="16804" y="16590"/>
                  <a:pt x="16756" y="16516"/>
                </a:cubicBezTo>
                <a:cubicBezTo>
                  <a:pt x="16694" y="16414"/>
                  <a:pt x="16625" y="16302"/>
                  <a:pt x="16565" y="16185"/>
                </a:cubicBezTo>
                <a:cubicBezTo>
                  <a:pt x="16525" y="16109"/>
                  <a:pt x="16486" y="16032"/>
                  <a:pt x="16449" y="15955"/>
                </a:cubicBezTo>
                <a:cubicBezTo>
                  <a:pt x="16395" y="15836"/>
                  <a:pt x="16339" y="15716"/>
                  <a:pt x="16293" y="15594"/>
                </a:cubicBezTo>
                <a:cubicBezTo>
                  <a:pt x="16260" y="15509"/>
                  <a:pt x="16229" y="15425"/>
                  <a:pt x="16201" y="15338"/>
                </a:cubicBezTo>
                <a:cubicBezTo>
                  <a:pt x="16187" y="15296"/>
                  <a:pt x="16170" y="15243"/>
                  <a:pt x="16154" y="15189"/>
                </a:cubicBezTo>
                <a:cubicBezTo>
                  <a:pt x="16215" y="15147"/>
                  <a:pt x="16274" y="15105"/>
                  <a:pt x="16334" y="15061"/>
                </a:cubicBezTo>
                <a:cubicBezTo>
                  <a:pt x="16510" y="14931"/>
                  <a:pt x="16687" y="14798"/>
                  <a:pt x="16857" y="14658"/>
                </a:cubicBezTo>
                <a:close/>
                <a:moveTo>
                  <a:pt x="29505" y="16127"/>
                </a:moveTo>
                <a:lnTo>
                  <a:pt x="29505" y="16127"/>
                </a:lnTo>
                <a:cubicBezTo>
                  <a:pt x="29496" y="16140"/>
                  <a:pt x="29488" y="16154"/>
                  <a:pt x="29480" y="16168"/>
                </a:cubicBezTo>
                <a:cubicBezTo>
                  <a:pt x="29415" y="16266"/>
                  <a:pt x="29350" y="16365"/>
                  <a:pt x="29283" y="16461"/>
                </a:cubicBezTo>
                <a:cubicBezTo>
                  <a:pt x="29159" y="16526"/>
                  <a:pt x="29033" y="16588"/>
                  <a:pt x="28905" y="16644"/>
                </a:cubicBezTo>
                <a:cubicBezTo>
                  <a:pt x="28831" y="16677"/>
                  <a:pt x="28757" y="16709"/>
                  <a:pt x="28682" y="16740"/>
                </a:cubicBezTo>
                <a:cubicBezTo>
                  <a:pt x="28607" y="16770"/>
                  <a:pt x="28532" y="16800"/>
                  <a:pt x="28455" y="16828"/>
                </a:cubicBezTo>
                <a:cubicBezTo>
                  <a:pt x="28345" y="16869"/>
                  <a:pt x="28234" y="16909"/>
                  <a:pt x="28121" y="16941"/>
                </a:cubicBezTo>
                <a:cubicBezTo>
                  <a:pt x="28043" y="16964"/>
                  <a:pt x="27966" y="16986"/>
                  <a:pt x="27887" y="17006"/>
                </a:cubicBezTo>
                <a:cubicBezTo>
                  <a:pt x="27878" y="17008"/>
                  <a:pt x="27870" y="17011"/>
                  <a:pt x="27861" y="17013"/>
                </a:cubicBezTo>
                <a:cubicBezTo>
                  <a:pt x="27883" y="16929"/>
                  <a:pt x="27903" y="16845"/>
                  <a:pt x="27922" y="16760"/>
                </a:cubicBezTo>
                <a:cubicBezTo>
                  <a:pt x="27932" y="16711"/>
                  <a:pt x="27943" y="16663"/>
                  <a:pt x="27952" y="16613"/>
                </a:cubicBezTo>
                <a:cubicBezTo>
                  <a:pt x="27958" y="16580"/>
                  <a:pt x="27964" y="16546"/>
                  <a:pt x="27968" y="16513"/>
                </a:cubicBezTo>
                <a:cubicBezTo>
                  <a:pt x="28089" y="16493"/>
                  <a:pt x="28209" y="16470"/>
                  <a:pt x="28330" y="16444"/>
                </a:cubicBezTo>
                <a:cubicBezTo>
                  <a:pt x="28608" y="16382"/>
                  <a:pt x="28886" y="16317"/>
                  <a:pt x="29160" y="16235"/>
                </a:cubicBezTo>
                <a:cubicBezTo>
                  <a:pt x="29275" y="16200"/>
                  <a:pt x="29390" y="16164"/>
                  <a:pt x="29505" y="16127"/>
                </a:cubicBezTo>
                <a:close/>
                <a:moveTo>
                  <a:pt x="11432" y="11717"/>
                </a:moveTo>
                <a:cubicBezTo>
                  <a:pt x="11473" y="11834"/>
                  <a:pt x="11518" y="11950"/>
                  <a:pt x="11566" y="12065"/>
                </a:cubicBezTo>
                <a:cubicBezTo>
                  <a:pt x="11621" y="12195"/>
                  <a:pt x="11679" y="12324"/>
                  <a:pt x="11739" y="12454"/>
                </a:cubicBezTo>
                <a:cubicBezTo>
                  <a:pt x="11775" y="12531"/>
                  <a:pt x="11819" y="12611"/>
                  <a:pt x="11860" y="12686"/>
                </a:cubicBezTo>
                <a:cubicBezTo>
                  <a:pt x="11920" y="12793"/>
                  <a:pt x="11980" y="12902"/>
                  <a:pt x="12046" y="13007"/>
                </a:cubicBezTo>
                <a:cubicBezTo>
                  <a:pt x="12160" y="13188"/>
                  <a:pt x="12278" y="13367"/>
                  <a:pt x="12410" y="13537"/>
                </a:cubicBezTo>
                <a:cubicBezTo>
                  <a:pt x="12466" y="13611"/>
                  <a:pt x="12522" y="13685"/>
                  <a:pt x="12582" y="13755"/>
                </a:cubicBezTo>
                <a:cubicBezTo>
                  <a:pt x="12638" y="13825"/>
                  <a:pt x="12696" y="13891"/>
                  <a:pt x="12756" y="13957"/>
                </a:cubicBezTo>
                <a:cubicBezTo>
                  <a:pt x="12786" y="13991"/>
                  <a:pt x="12816" y="14024"/>
                  <a:pt x="12845" y="14057"/>
                </a:cubicBezTo>
                <a:cubicBezTo>
                  <a:pt x="12939" y="14155"/>
                  <a:pt x="13033" y="14254"/>
                  <a:pt x="13137" y="14342"/>
                </a:cubicBezTo>
                <a:cubicBezTo>
                  <a:pt x="13207" y="14400"/>
                  <a:pt x="13274" y="14457"/>
                  <a:pt x="13347" y="14509"/>
                </a:cubicBezTo>
                <a:cubicBezTo>
                  <a:pt x="13442" y="14577"/>
                  <a:pt x="13537" y="14646"/>
                  <a:pt x="13638" y="14703"/>
                </a:cubicBezTo>
                <a:cubicBezTo>
                  <a:pt x="13702" y="14739"/>
                  <a:pt x="13790" y="14792"/>
                  <a:pt x="13858" y="14821"/>
                </a:cubicBezTo>
                <a:cubicBezTo>
                  <a:pt x="13932" y="14853"/>
                  <a:pt x="14007" y="14890"/>
                  <a:pt x="14084" y="14912"/>
                </a:cubicBezTo>
                <a:cubicBezTo>
                  <a:pt x="14152" y="14933"/>
                  <a:pt x="14242" y="14962"/>
                  <a:pt x="14314" y="14970"/>
                </a:cubicBezTo>
                <a:cubicBezTo>
                  <a:pt x="14353" y="14977"/>
                  <a:pt x="14393" y="14982"/>
                  <a:pt x="14432" y="14984"/>
                </a:cubicBezTo>
                <a:cubicBezTo>
                  <a:pt x="14468" y="14984"/>
                  <a:pt x="14502" y="14985"/>
                  <a:pt x="14538" y="14985"/>
                </a:cubicBezTo>
                <a:cubicBezTo>
                  <a:pt x="14540" y="14985"/>
                  <a:pt x="14543" y="14985"/>
                  <a:pt x="14545" y="14985"/>
                </a:cubicBezTo>
                <a:cubicBezTo>
                  <a:pt x="14619" y="14985"/>
                  <a:pt x="14696" y="14968"/>
                  <a:pt x="14769" y="14956"/>
                </a:cubicBezTo>
                <a:cubicBezTo>
                  <a:pt x="14811" y="14948"/>
                  <a:pt x="14851" y="14938"/>
                  <a:pt x="14891" y="14926"/>
                </a:cubicBezTo>
                <a:cubicBezTo>
                  <a:pt x="14932" y="14915"/>
                  <a:pt x="14971" y="14902"/>
                  <a:pt x="15010" y="14887"/>
                </a:cubicBezTo>
                <a:cubicBezTo>
                  <a:pt x="15084" y="14858"/>
                  <a:pt x="15158" y="14830"/>
                  <a:pt x="15226" y="14791"/>
                </a:cubicBezTo>
                <a:cubicBezTo>
                  <a:pt x="15290" y="14754"/>
                  <a:pt x="15361" y="14715"/>
                  <a:pt x="15418" y="14666"/>
                </a:cubicBezTo>
                <a:cubicBezTo>
                  <a:pt x="15479" y="14612"/>
                  <a:pt x="15535" y="14567"/>
                  <a:pt x="15589" y="14504"/>
                </a:cubicBezTo>
                <a:cubicBezTo>
                  <a:pt x="15644" y="14439"/>
                  <a:pt x="15693" y="14385"/>
                  <a:pt x="15744" y="14315"/>
                </a:cubicBezTo>
                <a:cubicBezTo>
                  <a:pt x="15754" y="14301"/>
                  <a:pt x="15764" y="14286"/>
                  <a:pt x="15776" y="14271"/>
                </a:cubicBezTo>
                <a:cubicBezTo>
                  <a:pt x="15785" y="14329"/>
                  <a:pt x="15796" y="14387"/>
                  <a:pt x="15808" y="14445"/>
                </a:cubicBezTo>
                <a:cubicBezTo>
                  <a:pt x="15845" y="14628"/>
                  <a:pt x="15883" y="14812"/>
                  <a:pt x="15934" y="14993"/>
                </a:cubicBezTo>
                <a:cubicBezTo>
                  <a:pt x="15943" y="15031"/>
                  <a:pt x="15955" y="15069"/>
                  <a:pt x="15965" y="15107"/>
                </a:cubicBezTo>
                <a:cubicBezTo>
                  <a:pt x="15798" y="15223"/>
                  <a:pt x="15629" y="15336"/>
                  <a:pt x="15455" y="15441"/>
                </a:cubicBezTo>
                <a:cubicBezTo>
                  <a:pt x="15336" y="15514"/>
                  <a:pt x="15217" y="15586"/>
                  <a:pt x="15096" y="15655"/>
                </a:cubicBezTo>
                <a:cubicBezTo>
                  <a:pt x="14976" y="15722"/>
                  <a:pt x="14854" y="15789"/>
                  <a:pt x="14733" y="15855"/>
                </a:cubicBezTo>
                <a:cubicBezTo>
                  <a:pt x="14322" y="16069"/>
                  <a:pt x="13904" y="16270"/>
                  <a:pt x="13480" y="16461"/>
                </a:cubicBezTo>
                <a:cubicBezTo>
                  <a:pt x="13277" y="16553"/>
                  <a:pt x="13073" y="16646"/>
                  <a:pt x="12867" y="16735"/>
                </a:cubicBezTo>
                <a:cubicBezTo>
                  <a:pt x="12743" y="16788"/>
                  <a:pt x="12621" y="16841"/>
                  <a:pt x="12496" y="16890"/>
                </a:cubicBezTo>
                <a:cubicBezTo>
                  <a:pt x="12413" y="16923"/>
                  <a:pt x="12330" y="16955"/>
                  <a:pt x="12247" y="16986"/>
                </a:cubicBezTo>
                <a:cubicBezTo>
                  <a:pt x="12224" y="16994"/>
                  <a:pt x="12191" y="17006"/>
                  <a:pt x="12159" y="17017"/>
                </a:cubicBezTo>
                <a:cubicBezTo>
                  <a:pt x="12075" y="16992"/>
                  <a:pt x="11991" y="16964"/>
                  <a:pt x="11907" y="16935"/>
                </a:cubicBezTo>
                <a:cubicBezTo>
                  <a:pt x="11868" y="16920"/>
                  <a:pt x="11829" y="16905"/>
                  <a:pt x="11790" y="16892"/>
                </a:cubicBezTo>
                <a:cubicBezTo>
                  <a:pt x="11775" y="16847"/>
                  <a:pt x="11760" y="16802"/>
                  <a:pt x="11745" y="16757"/>
                </a:cubicBezTo>
                <a:cubicBezTo>
                  <a:pt x="11666" y="16508"/>
                  <a:pt x="11590" y="16260"/>
                  <a:pt x="11529" y="16007"/>
                </a:cubicBezTo>
                <a:cubicBezTo>
                  <a:pt x="11478" y="15797"/>
                  <a:pt x="11432" y="15586"/>
                  <a:pt x="11390" y="15373"/>
                </a:cubicBezTo>
                <a:cubicBezTo>
                  <a:pt x="11361" y="15216"/>
                  <a:pt x="11330" y="15045"/>
                  <a:pt x="11309" y="14874"/>
                </a:cubicBezTo>
                <a:cubicBezTo>
                  <a:pt x="11298" y="14781"/>
                  <a:pt x="11287" y="14687"/>
                  <a:pt x="11278" y="14594"/>
                </a:cubicBezTo>
                <a:cubicBezTo>
                  <a:pt x="11269" y="14500"/>
                  <a:pt x="11262" y="14408"/>
                  <a:pt x="11256" y="14314"/>
                </a:cubicBezTo>
                <a:cubicBezTo>
                  <a:pt x="11246" y="14129"/>
                  <a:pt x="11236" y="13945"/>
                  <a:pt x="11239" y="13759"/>
                </a:cubicBezTo>
                <a:cubicBezTo>
                  <a:pt x="11239" y="13664"/>
                  <a:pt x="11241" y="13569"/>
                  <a:pt x="11245" y="13475"/>
                </a:cubicBezTo>
                <a:cubicBezTo>
                  <a:pt x="11249" y="13381"/>
                  <a:pt x="11254" y="13288"/>
                  <a:pt x="11260" y="13194"/>
                </a:cubicBezTo>
                <a:cubicBezTo>
                  <a:pt x="11282" y="12886"/>
                  <a:pt x="11307" y="12577"/>
                  <a:pt x="11349" y="12271"/>
                </a:cubicBezTo>
                <a:cubicBezTo>
                  <a:pt x="11372" y="12099"/>
                  <a:pt x="11395" y="11928"/>
                  <a:pt x="11425" y="11757"/>
                </a:cubicBezTo>
                <a:cubicBezTo>
                  <a:pt x="11427" y="11745"/>
                  <a:pt x="11429" y="11731"/>
                  <a:pt x="11432" y="11717"/>
                </a:cubicBezTo>
                <a:close/>
                <a:moveTo>
                  <a:pt x="17543" y="16611"/>
                </a:moveTo>
                <a:cubicBezTo>
                  <a:pt x="17585" y="16691"/>
                  <a:pt x="17631" y="16770"/>
                  <a:pt x="17677" y="16849"/>
                </a:cubicBezTo>
                <a:cubicBezTo>
                  <a:pt x="17674" y="16849"/>
                  <a:pt x="17674" y="16849"/>
                  <a:pt x="17672" y="16850"/>
                </a:cubicBezTo>
                <a:cubicBezTo>
                  <a:pt x="17488" y="16916"/>
                  <a:pt x="17304" y="16983"/>
                  <a:pt x="17115" y="17041"/>
                </a:cubicBezTo>
                <a:cubicBezTo>
                  <a:pt x="17260" y="16900"/>
                  <a:pt x="17403" y="16758"/>
                  <a:pt x="17543" y="16611"/>
                </a:cubicBezTo>
                <a:close/>
                <a:moveTo>
                  <a:pt x="7546" y="15596"/>
                </a:moveTo>
                <a:lnTo>
                  <a:pt x="7546" y="15596"/>
                </a:lnTo>
                <a:cubicBezTo>
                  <a:pt x="7676" y="15732"/>
                  <a:pt x="7806" y="15868"/>
                  <a:pt x="7938" y="16001"/>
                </a:cubicBezTo>
                <a:lnTo>
                  <a:pt x="8330" y="16395"/>
                </a:lnTo>
                <a:cubicBezTo>
                  <a:pt x="8396" y="16460"/>
                  <a:pt x="8460" y="16526"/>
                  <a:pt x="8526" y="16591"/>
                </a:cubicBezTo>
                <a:cubicBezTo>
                  <a:pt x="8559" y="16624"/>
                  <a:pt x="8592" y="16657"/>
                  <a:pt x="8624" y="16690"/>
                </a:cubicBezTo>
                <a:cubicBezTo>
                  <a:pt x="8751" y="16810"/>
                  <a:pt x="8878" y="16930"/>
                  <a:pt x="9009" y="17046"/>
                </a:cubicBezTo>
                <a:cubicBezTo>
                  <a:pt x="8977" y="17033"/>
                  <a:pt x="8945" y="17019"/>
                  <a:pt x="8914" y="17002"/>
                </a:cubicBezTo>
                <a:cubicBezTo>
                  <a:pt x="8833" y="16966"/>
                  <a:pt x="8755" y="16925"/>
                  <a:pt x="8676" y="16882"/>
                </a:cubicBezTo>
                <a:cubicBezTo>
                  <a:pt x="8608" y="16845"/>
                  <a:pt x="8532" y="16800"/>
                  <a:pt x="8457" y="16753"/>
                </a:cubicBezTo>
                <a:cubicBezTo>
                  <a:pt x="8385" y="16709"/>
                  <a:pt x="8314" y="16662"/>
                  <a:pt x="8246" y="16613"/>
                </a:cubicBezTo>
                <a:cubicBezTo>
                  <a:pt x="8244" y="16612"/>
                  <a:pt x="8242" y="16611"/>
                  <a:pt x="8239" y="16609"/>
                </a:cubicBezTo>
                <a:cubicBezTo>
                  <a:pt x="8172" y="16561"/>
                  <a:pt x="8107" y="16512"/>
                  <a:pt x="8042" y="16460"/>
                </a:cubicBezTo>
                <a:cubicBezTo>
                  <a:pt x="7982" y="16410"/>
                  <a:pt x="7923" y="16358"/>
                  <a:pt x="7866" y="16304"/>
                </a:cubicBezTo>
                <a:cubicBezTo>
                  <a:pt x="7813" y="16200"/>
                  <a:pt x="7761" y="16096"/>
                  <a:pt x="7711" y="15990"/>
                </a:cubicBezTo>
                <a:cubicBezTo>
                  <a:pt x="7658" y="15872"/>
                  <a:pt x="7606" y="15754"/>
                  <a:pt x="7560" y="15633"/>
                </a:cubicBezTo>
                <a:cubicBezTo>
                  <a:pt x="7555" y="15620"/>
                  <a:pt x="7550" y="15607"/>
                  <a:pt x="7546" y="15596"/>
                </a:cubicBezTo>
                <a:close/>
                <a:moveTo>
                  <a:pt x="24426" y="16545"/>
                </a:moveTo>
                <a:cubicBezTo>
                  <a:pt x="24478" y="16632"/>
                  <a:pt x="24533" y="16718"/>
                  <a:pt x="24588" y="16804"/>
                </a:cubicBezTo>
                <a:cubicBezTo>
                  <a:pt x="24649" y="16895"/>
                  <a:pt x="24709" y="16986"/>
                  <a:pt x="24773" y="17076"/>
                </a:cubicBezTo>
                <a:cubicBezTo>
                  <a:pt x="24760" y="17073"/>
                  <a:pt x="24749" y="17071"/>
                  <a:pt x="24737" y="17068"/>
                </a:cubicBezTo>
                <a:cubicBezTo>
                  <a:pt x="24654" y="17049"/>
                  <a:pt x="24572" y="17027"/>
                  <a:pt x="24490" y="17001"/>
                </a:cubicBezTo>
                <a:cubicBezTo>
                  <a:pt x="24408" y="16977"/>
                  <a:pt x="24327" y="16949"/>
                  <a:pt x="24246" y="16920"/>
                </a:cubicBezTo>
                <a:cubicBezTo>
                  <a:pt x="24126" y="16875"/>
                  <a:pt x="24007" y="16830"/>
                  <a:pt x="23892" y="16776"/>
                </a:cubicBezTo>
                <a:cubicBezTo>
                  <a:pt x="23813" y="16740"/>
                  <a:pt x="23737" y="16705"/>
                  <a:pt x="23661" y="16666"/>
                </a:cubicBezTo>
                <a:cubicBezTo>
                  <a:pt x="23701" y="16663"/>
                  <a:pt x="23740" y="16658"/>
                  <a:pt x="23781" y="16653"/>
                </a:cubicBezTo>
                <a:cubicBezTo>
                  <a:pt x="23997" y="16624"/>
                  <a:pt x="24213" y="16589"/>
                  <a:pt x="24426" y="16545"/>
                </a:cubicBezTo>
                <a:close/>
                <a:moveTo>
                  <a:pt x="27787" y="16543"/>
                </a:moveTo>
                <a:lnTo>
                  <a:pt x="27787" y="16543"/>
                </a:lnTo>
                <a:cubicBezTo>
                  <a:pt x="27783" y="16558"/>
                  <a:pt x="27781" y="16573"/>
                  <a:pt x="27780" y="16588"/>
                </a:cubicBezTo>
                <a:cubicBezTo>
                  <a:pt x="27753" y="16720"/>
                  <a:pt x="27728" y="16851"/>
                  <a:pt x="27694" y="16982"/>
                </a:cubicBezTo>
                <a:cubicBezTo>
                  <a:pt x="27689" y="17006"/>
                  <a:pt x="27683" y="17030"/>
                  <a:pt x="27676" y="17053"/>
                </a:cubicBezTo>
                <a:cubicBezTo>
                  <a:pt x="27584" y="17073"/>
                  <a:pt x="27491" y="17090"/>
                  <a:pt x="27398" y="17105"/>
                </a:cubicBezTo>
                <a:cubicBezTo>
                  <a:pt x="27405" y="17065"/>
                  <a:pt x="27412" y="17024"/>
                  <a:pt x="27418" y="16984"/>
                </a:cubicBezTo>
                <a:cubicBezTo>
                  <a:pt x="27444" y="16850"/>
                  <a:pt x="27470" y="16715"/>
                  <a:pt x="27502" y="16583"/>
                </a:cubicBezTo>
                <a:cubicBezTo>
                  <a:pt x="27540" y="16579"/>
                  <a:pt x="27578" y="16573"/>
                  <a:pt x="27615" y="16567"/>
                </a:cubicBezTo>
                <a:cubicBezTo>
                  <a:pt x="27673" y="16559"/>
                  <a:pt x="27729" y="16551"/>
                  <a:pt x="27787" y="16543"/>
                </a:cubicBezTo>
                <a:close/>
                <a:moveTo>
                  <a:pt x="11852" y="17075"/>
                </a:moveTo>
                <a:lnTo>
                  <a:pt x="11852" y="17075"/>
                </a:lnTo>
                <a:cubicBezTo>
                  <a:pt x="11875" y="17083"/>
                  <a:pt x="11897" y="17090"/>
                  <a:pt x="11920" y="17098"/>
                </a:cubicBezTo>
                <a:cubicBezTo>
                  <a:pt x="11906" y="17103"/>
                  <a:pt x="11892" y="17106"/>
                  <a:pt x="11879" y="17111"/>
                </a:cubicBezTo>
                <a:cubicBezTo>
                  <a:pt x="11874" y="17112"/>
                  <a:pt x="11870" y="17113"/>
                  <a:pt x="11866" y="17114"/>
                </a:cubicBezTo>
                <a:cubicBezTo>
                  <a:pt x="11861" y="17102"/>
                  <a:pt x="11857" y="17088"/>
                  <a:pt x="11852" y="17075"/>
                </a:cubicBezTo>
                <a:close/>
                <a:moveTo>
                  <a:pt x="24908" y="16427"/>
                </a:moveTo>
                <a:cubicBezTo>
                  <a:pt x="24946" y="16438"/>
                  <a:pt x="24985" y="16448"/>
                  <a:pt x="25025" y="16457"/>
                </a:cubicBezTo>
                <a:cubicBezTo>
                  <a:pt x="25077" y="16469"/>
                  <a:pt x="25133" y="16483"/>
                  <a:pt x="25189" y="16496"/>
                </a:cubicBezTo>
                <a:cubicBezTo>
                  <a:pt x="25235" y="16582"/>
                  <a:pt x="25281" y="16669"/>
                  <a:pt x="25331" y="16754"/>
                </a:cubicBezTo>
                <a:cubicBezTo>
                  <a:pt x="25283" y="16812"/>
                  <a:pt x="25237" y="16871"/>
                  <a:pt x="25190" y="16929"/>
                </a:cubicBezTo>
                <a:cubicBezTo>
                  <a:pt x="25139" y="16989"/>
                  <a:pt x="25081" y="17056"/>
                  <a:pt x="25023" y="17124"/>
                </a:cubicBezTo>
                <a:cubicBezTo>
                  <a:pt x="25021" y="17123"/>
                  <a:pt x="25019" y="17123"/>
                  <a:pt x="25017" y="17123"/>
                </a:cubicBezTo>
                <a:cubicBezTo>
                  <a:pt x="24995" y="17093"/>
                  <a:pt x="24974" y="17064"/>
                  <a:pt x="24953" y="17034"/>
                </a:cubicBezTo>
                <a:cubicBezTo>
                  <a:pt x="24874" y="16922"/>
                  <a:pt x="24798" y="16808"/>
                  <a:pt x="24724" y="16694"/>
                </a:cubicBezTo>
                <a:cubicBezTo>
                  <a:pt x="24685" y="16631"/>
                  <a:pt x="24646" y="16568"/>
                  <a:pt x="24607" y="16504"/>
                </a:cubicBezTo>
                <a:cubicBezTo>
                  <a:pt x="24707" y="16479"/>
                  <a:pt x="24807" y="16455"/>
                  <a:pt x="24908" y="16427"/>
                </a:cubicBezTo>
                <a:close/>
                <a:moveTo>
                  <a:pt x="27332" y="16601"/>
                </a:moveTo>
                <a:cubicBezTo>
                  <a:pt x="27326" y="16624"/>
                  <a:pt x="27320" y="16647"/>
                  <a:pt x="27316" y="16671"/>
                </a:cubicBezTo>
                <a:cubicBezTo>
                  <a:pt x="27305" y="16716"/>
                  <a:pt x="27296" y="16762"/>
                  <a:pt x="27287" y="16808"/>
                </a:cubicBezTo>
                <a:cubicBezTo>
                  <a:pt x="27267" y="16903"/>
                  <a:pt x="27249" y="17001"/>
                  <a:pt x="27234" y="17098"/>
                </a:cubicBezTo>
                <a:cubicBezTo>
                  <a:pt x="27233" y="17109"/>
                  <a:pt x="27230" y="17119"/>
                  <a:pt x="27229" y="17130"/>
                </a:cubicBezTo>
                <a:cubicBezTo>
                  <a:pt x="27095" y="17146"/>
                  <a:pt x="26963" y="17158"/>
                  <a:pt x="26830" y="17170"/>
                </a:cubicBezTo>
                <a:cubicBezTo>
                  <a:pt x="26764" y="17173"/>
                  <a:pt x="26699" y="17177"/>
                  <a:pt x="26633" y="17179"/>
                </a:cubicBezTo>
                <a:cubicBezTo>
                  <a:pt x="26705" y="17061"/>
                  <a:pt x="26775" y="16942"/>
                  <a:pt x="26845" y="16823"/>
                </a:cubicBezTo>
                <a:cubicBezTo>
                  <a:pt x="26881" y="16758"/>
                  <a:pt x="26920" y="16693"/>
                  <a:pt x="26957" y="16627"/>
                </a:cubicBezTo>
                <a:cubicBezTo>
                  <a:pt x="27081" y="16620"/>
                  <a:pt x="27207" y="16612"/>
                  <a:pt x="27332" y="16601"/>
                </a:cubicBezTo>
                <a:close/>
                <a:moveTo>
                  <a:pt x="25420" y="16902"/>
                </a:moveTo>
                <a:cubicBezTo>
                  <a:pt x="25447" y="16946"/>
                  <a:pt x="25476" y="16990"/>
                  <a:pt x="25506" y="17031"/>
                </a:cubicBezTo>
                <a:cubicBezTo>
                  <a:pt x="25541" y="17082"/>
                  <a:pt x="25575" y="17132"/>
                  <a:pt x="25611" y="17180"/>
                </a:cubicBezTo>
                <a:cubicBezTo>
                  <a:pt x="25573" y="17179"/>
                  <a:pt x="25534" y="17177"/>
                  <a:pt x="25496" y="17175"/>
                </a:cubicBezTo>
                <a:cubicBezTo>
                  <a:pt x="25403" y="17168"/>
                  <a:pt x="25310" y="17161"/>
                  <a:pt x="25217" y="17150"/>
                </a:cubicBezTo>
                <a:cubicBezTo>
                  <a:pt x="25220" y="17147"/>
                  <a:pt x="25222" y="17145"/>
                  <a:pt x="25224" y="17142"/>
                </a:cubicBezTo>
                <a:cubicBezTo>
                  <a:pt x="25290" y="17064"/>
                  <a:pt x="25355" y="16983"/>
                  <a:pt x="25420" y="16902"/>
                </a:cubicBezTo>
                <a:close/>
                <a:moveTo>
                  <a:pt x="25665" y="16575"/>
                </a:moveTo>
                <a:cubicBezTo>
                  <a:pt x="25675" y="16576"/>
                  <a:pt x="25684" y="16578"/>
                  <a:pt x="25694" y="16579"/>
                </a:cubicBezTo>
                <a:cubicBezTo>
                  <a:pt x="25827" y="16594"/>
                  <a:pt x="25961" y="16606"/>
                  <a:pt x="26095" y="16617"/>
                </a:cubicBezTo>
                <a:cubicBezTo>
                  <a:pt x="26231" y="16627"/>
                  <a:pt x="26369" y="16633"/>
                  <a:pt x="26506" y="16634"/>
                </a:cubicBezTo>
                <a:cubicBezTo>
                  <a:pt x="26561" y="16634"/>
                  <a:pt x="26615" y="16635"/>
                  <a:pt x="26669" y="16635"/>
                </a:cubicBezTo>
                <a:cubicBezTo>
                  <a:pt x="26696" y="16635"/>
                  <a:pt x="26724" y="16634"/>
                  <a:pt x="26751" y="16634"/>
                </a:cubicBezTo>
                <a:lnTo>
                  <a:pt x="26751" y="16634"/>
                </a:lnTo>
                <a:cubicBezTo>
                  <a:pt x="26644" y="16820"/>
                  <a:pt x="26534" y="17004"/>
                  <a:pt x="26423" y="17187"/>
                </a:cubicBezTo>
                <a:cubicBezTo>
                  <a:pt x="26334" y="17188"/>
                  <a:pt x="26246" y="17190"/>
                  <a:pt x="26157" y="17190"/>
                </a:cubicBezTo>
                <a:cubicBezTo>
                  <a:pt x="26107" y="17190"/>
                  <a:pt x="26056" y="17190"/>
                  <a:pt x="26005" y="17190"/>
                </a:cubicBezTo>
                <a:cubicBezTo>
                  <a:pt x="25954" y="17190"/>
                  <a:pt x="25903" y="17190"/>
                  <a:pt x="25853" y="17188"/>
                </a:cubicBezTo>
                <a:cubicBezTo>
                  <a:pt x="25805" y="17131"/>
                  <a:pt x="25760" y="17072"/>
                  <a:pt x="25717" y="17011"/>
                </a:cubicBezTo>
                <a:cubicBezTo>
                  <a:pt x="25672" y="16949"/>
                  <a:pt x="25630" y="16886"/>
                  <a:pt x="25589" y="16822"/>
                </a:cubicBezTo>
                <a:cubicBezTo>
                  <a:pt x="25573" y="16797"/>
                  <a:pt x="25557" y="16770"/>
                  <a:pt x="25541" y="16745"/>
                </a:cubicBezTo>
                <a:cubicBezTo>
                  <a:pt x="25573" y="16701"/>
                  <a:pt x="25605" y="16657"/>
                  <a:pt x="25638" y="16613"/>
                </a:cubicBezTo>
                <a:cubicBezTo>
                  <a:pt x="25647" y="16601"/>
                  <a:pt x="25656" y="16588"/>
                  <a:pt x="25665" y="16575"/>
                </a:cubicBezTo>
                <a:close/>
                <a:moveTo>
                  <a:pt x="21505" y="16599"/>
                </a:moveTo>
                <a:cubicBezTo>
                  <a:pt x="21542" y="16606"/>
                  <a:pt x="21579" y="16613"/>
                  <a:pt x="21616" y="16619"/>
                </a:cubicBezTo>
                <a:cubicBezTo>
                  <a:pt x="21661" y="16627"/>
                  <a:pt x="21706" y="16634"/>
                  <a:pt x="21751" y="16641"/>
                </a:cubicBezTo>
                <a:cubicBezTo>
                  <a:pt x="21774" y="16716"/>
                  <a:pt x="21797" y="16791"/>
                  <a:pt x="21821" y="16866"/>
                </a:cubicBezTo>
                <a:cubicBezTo>
                  <a:pt x="21876" y="17031"/>
                  <a:pt x="21939" y="17193"/>
                  <a:pt x="22008" y="17352"/>
                </a:cubicBezTo>
                <a:cubicBezTo>
                  <a:pt x="21951" y="17278"/>
                  <a:pt x="21893" y="17202"/>
                  <a:pt x="21840" y="17125"/>
                </a:cubicBezTo>
                <a:cubicBezTo>
                  <a:pt x="21767" y="17021"/>
                  <a:pt x="21698" y="16917"/>
                  <a:pt x="21631" y="16811"/>
                </a:cubicBezTo>
                <a:cubicBezTo>
                  <a:pt x="21588" y="16740"/>
                  <a:pt x="21545" y="16671"/>
                  <a:pt x="21505" y="16599"/>
                </a:cubicBezTo>
                <a:close/>
                <a:moveTo>
                  <a:pt x="7634" y="9687"/>
                </a:moveTo>
                <a:lnTo>
                  <a:pt x="7634" y="9687"/>
                </a:lnTo>
                <a:cubicBezTo>
                  <a:pt x="7620" y="9748"/>
                  <a:pt x="7608" y="9809"/>
                  <a:pt x="7595" y="9871"/>
                </a:cubicBezTo>
                <a:cubicBezTo>
                  <a:pt x="7561" y="10055"/>
                  <a:pt x="7526" y="10239"/>
                  <a:pt x="7503" y="10425"/>
                </a:cubicBezTo>
                <a:cubicBezTo>
                  <a:pt x="7485" y="10565"/>
                  <a:pt x="7466" y="10703"/>
                  <a:pt x="7456" y="10843"/>
                </a:cubicBezTo>
                <a:cubicBezTo>
                  <a:pt x="7440" y="11077"/>
                  <a:pt x="7426" y="11313"/>
                  <a:pt x="7438" y="11547"/>
                </a:cubicBezTo>
                <a:cubicBezTo>
                  <a:pt x="7443" y="11641"/>
                  <a:pt x="7448" y="11738"/>
                  <a:pt x="7458" y="11831"/>
                </a:cubicBezTo>
                <a:cubicBezTo>
                  <a:pt x="7473" y="11963"/>
                  <a:pt x="7488" y="12096"/>
                  <a:pt x="7512" y="12226"/>
                </a:cubicBezTo>
                <a:cubicBezTo>
                  <a:pt x="7554" y="12454"/>
                  <a:pt x="7601" y="12680"/>
                  <a:pt x="7668" y="12901"/>
                </a:cubicBezTo>
                <a:cubicBezTo>
                  <a:pt x="7709" y="13036"/>
                  <a:pt x="7749" y="13171"/>
                  <a:pt x="7799" y="13303"/>
                </a:cubicBezTo>
                <a:cubicBezTo>
                  <a:pt x="7846" y="13430"/>
                  <a:pt x="7893" y="13558"/>
                  <a:pt x="7949" y="13682"/>
                </a:cubicBezTo>
                <a:cubicBezTo>
                  <a:pt x="8040" y="13888"/>
                  <a:pt x="8135" y="14092"/>
                  <a:pt x="8250" y="14285"/>
                </a:cubicBezTo>
                <a:cubicBezTo>
                  <a:pt x="8366" y="14476"/>
                  <a:pt x="8486" y="14664"/>
                  <a:pt x="8621" y="14841"/>
                </a:cubicBezTo>
                <a:cubicBezTo>
                  <a:pt x="8759" y="15020"/>
                  <a:pt x="8902" y="15196"/>
                  <a:pt x="9057" y="15360"/>
                </a:cubicBezTo>
                <a:cubicBezTo>
                  <a:pt x="9242" y="15553"/>
                  <a:pt x="9433" y="15741"/>
                  <a:pt x="9641" y="15910"/>
                </a:cubicBezTo>
                <a:cubicBezTo>
                  <a:pt x="9811" y="16049"/>
                  <a:pt x="9986" y="16183"/>
                  <a:pt x="10173" y="16299"/>
                </a:cubicBezTo>
                <a:cubicBezTo>
                  <a:pt x="10284" y="16370"/>
                  <a:pt x="10396" y="16439"/>
                  <a:pt x="10512" y="16502"/>
                </a:cubicBezTo>
                <a:cubicBezTo>
                  <a:pt x="10586" y="16543"/>
                  <a:pt x="10680" y="16595"/>
                  <a:pt x="10756" y="16632"/>
                </a:cubicBezTo>
                <a:cubicBezTo>
                  <a:pt x="10995" y="16746"/>
                  <a:pt x="11239" y="16854"/>
                  <a:pt x="11487" y="16946"/>
                </a:cubicBezTo>
                <a:cubicBezTo>
                  <a:pt x="11539" y="16964"/>
                  <a:pt x="11590" y="16983"/>
                  <a:pt x="11642" y="17001"/>
                </a:cubicBezTo>
                <a:cubicBezTo>
                  <a:pt x="11660" y="17056"/>
                  <a:pt x="11679" y="17110"/>
                  <a:pt x="11697" y="17163"/>
                </a:cubicBezTo>
                <a:cubicBezTo>
                  <a:pt x="11673" y="17170"/>
                  <a:pt x="11649" y="17176"/>
                  <a:pt x="11625" y="17183"/>
                </a:cubicBezTo>
                <a:cubicBezTo>
                  <a:pt x="11583" y="17192"/>
                  <a:pt x="11543" y="17202"/>
                  <a:pt x="11501" y="17211"/>
                </a:cubicBezTo>
                <a:cubicBezTo>
                  <a:pt x="11370" y="17239"/>
                  <a:pt x="11240" y="17266"/>
                  <a:pt x="11107" y="17285"/>
                </a:cubicBezTo>
                <a:cubicBezTo>
                  <a:pt x="11015" y="17300"/>
                  <a:pt x="10924" y="17312"/>
                  <a:pt x="10830" y="17322"/>
                </a:cubicBezTo>
                <a:lnTo>
                  <a:pt x="10690" y="17336"/>
                </a:lnTo>
                <a:cubicBezTo>
                  <a:pt x="10608" y="17343"/>
                  <a:pt x="10515" y="17349"/>
                  <a:pt x="10422" y="17352"/>
                </a:cubicBezTo>
                <a:cubicBezTo>
                  <a:pt x="10392" y="17353"/>
                  <a:pt x="10361" y="17354"/>
                  <a:pt x="10330" y="17354"/>
                </a:cubicBezTo>
                <a:cubicBezTo>
                  <a:pt x="10268" y="17354"/>
                  <a:pt x="10206" y="17352"/>
                  <a:pt x="10145" y="17349"/>
                </a:cubicBezTo>
                <a:cubicBezTo>
                  <a:pt x="10064" y="17345"/>
                  <a:pt x="9974" y="17336"/>
                  <a:pt x="9885" y="17324"/>
                </a:cubicBezTo>
                <a:cubicBezTo>
                  <a:pt x="9842" y="17315"/>
                  <a:pt x="9799" y="17307"/>
                  <a:pt x="9756" y="17300"/>
                </a:cubicBezTo>
                <a:cubicBezTo>
                  <a:pt x="9675" y="17282"/>
                  <a:pt x="9596" y="17261"/>
                  <a:pt x="9517" y="17237"/>
                </a:cubicBezTo>
                <a:cubicBezTo>
                  <a:pt x="9499" y="17231"/>
                  <a:pt x="9479" y="17225"/>
                  <a:pt x="9460" y="17220"/>
                </a:cubicBezTo>
                <a:cubicBezTo>
                  <a:pt x="9413" y="17181"/>
                  <a:pt x="9366" y="17142"/>
                  <a:pt x="9318" y="17103"/>
                </a:cubicBezTo>
                <a:cubicBezTo>
                  <a:pt x="9116" y="16933"/>
                  <a:pt x="8919" y="16759"/>
                  <a:pt x="8725" y="16580"/>
                </a:cubicBezTo>
                <a:cubicBezTo>
                  <a:pt x="8564" y="16415"/>
                  <a:pt x="8403" y="16250"/>
                  <a:pt x="8242" y="16084"/>
                </a:cubicBezTo>
                <a:cubicBezTo>
                  <a:pt x="8177" y="16017"/>
                  <a:pt x="8113" y="15952"/>
                  <a:pt x="8048" y="15886"/>
                </a:cubicBezTo>
                <a:cubicBezTo>
                  <a:pt x="8016" y="15852"/>
                  <a:pt x="7983" y="15819"/>
                  <a:pt x="7951" y="15785"/>
                </a:cubicBezTo>
                <a:cubicBezTo>
                  <a:pt x="7890" y="15720"/>
                  <a:pt x="7830" y="15654"/>
                  <a:pt x="7769" y="15588"/>
                </a:cubicBezTo>
                <a:cubicBezTo>
                  <a:pt x="7649" y="15459"/>
                  <a:pt x="7528" y="15328"/>
                  <a:pt x="7407" y="15198"/>
                </a:cubicBezTo>
                <a:cubicBezTo>
                  <a:pt x="7377" y="15099"/>
                  <a:pt x="7349" y="15000"/>
                  <a:pt x="7324" y="14898"/>
                </a:cubicBezTo>
                <a:cubicBezTo>
                  <a:pt x="7294" y="14774"/>
                  <a:pt x="7266" y="14648"/>
                  <a:pt x="7241" y="14521"/>
                </a:cubicBezTo>
                <a:cubicBezTo>
                  <a:pt x="7219" y="14392"/>
                  <a:pt x="7197" y="14262"/>
                  <a:pt x="7183" y="14133"/>
                </a:cubicBezTo>
                <a:cubicBezTo>
                  <a:pt x="7169" y="13999"/>
                  <a:pt x="7158" y="13866"/>
                  <a:pt x="7147" y="13732"/>
                </a:cubicBezTo>
                <a:cubicBezTo>
                  <a:pt x="7137" y="13564"/>
                  <a:pt x="7129" y="13387"/>
                  <a:pt x="7122" y="13209"/>
                </a:cubicBezTo>
                <a:cubicBezTo>
                  <a:pt x="7116" y="13067"/>
                  <a:pt x="7110" y="12924"/>
                  <a:pt x="7108" y="12781"/>
                </a:cubicBezTo>
                <a:cubicBezTo>
                  <a:pt x="7107" y="12639"/>
                  <a:pt x="7104" y="12495"/>
                  <a:pt x="7107" y="12352"/>
                </a:cubicBezTo>
                <a:cubicBezTo>
                  <a:pt x="7110" y="12210"/>
                  <a:pt x="7116" y="12068"/>
                  <a:pt x="7124" y="11926"/>
                </a:cubicBezTo>
                <a:cubicBezTo>
                  <a:pt x="7136" y="11747"/>
                  <a:pt x="7147" y="11568"/>
                  <a:pt x="7174" y="11391"/>
                </a:cubicBezTo>
                <a:cubicBezTo>
                  <a:pt x="7191" y="11276"/>
                  <a:pt x="7210" y="11162"/>
                  <a:pt x="7231" y="11046"/>
                </a:cubicBezTo>
                <a:cubicBezTo>
                  <a:pt x="7262" y="10894"/>
                  <a:pt x="7294" y="10741"/>
                  <a:pt x="7333" y="10590"/>
                </a:cubicBezTo>
                <a:cubicBezTo>
                  <a:pt x="7354" y="10514"/>
                  <a:pt x="7375" y="10438"/>
                  <a:pt x="7397" y="10362"/>
                </a:cubicBezTo>
                <a:cubicBezTo>
                  <a:pt x="7418" y="10284"/>
                  <a:pt x="7442" y="10205"/>
                  <a:pt x="7467" y="10128"/>
                </a:cubicBezTo>
                <a:lnTo>
                  <a:pt x="7468" y="10128"/>
                </a:lnTo>
                <a:cubicBezTo>
                  <a:pt x="7517" y="9988"/>
                  <a:pt x="7574" y="9837"/>
                  <a:pt x="7634" y="9687"/>
                </a:cubicBezTo>
                <a:close/>
                <a:moveTo>
                  <a:pt x="39571" y="10170"/>
                </a:moveTo>
                <a:cubicBezTo>
                  <a:pt x="39585" y="10230"/>
                  <a:pt x="39598" y="10290"/>
                  <a:pt x="39609" y="10350"/>
                </a:cubicBezTo>
                <a:cubicBezTo>
                  <a:pt x="39635" y="10483"/>
                  <a:pt x="39660" y="10615"/>
                  <a:pt x="39678" y="10750"/>
                </a:cubicBezTo>
                <a:cubicBezTo>
                  <a:pt x="39695" y="10888"/>
                  <a:pt x="39709" y="11026"/>
                  <a:pt x="39720" y="11165"/>
                </a:cubicBezTo>
                <a:cubicBezTo>
                  <a:pt x="39728" y="11299"/>
                  <a:pt x="39737" y="11434"/>
                  <a:pt x="39735" y="11569"/>
                </a:cubicBezTo>
                <a:cubicBezTo>
                  <a:pt x="39737" y="11660"/>
                  <a:pt x="39735" y="11753"/>
                  <a:pt x="39732" y="11844"/>
                </a:cubicBezTo>
                <a:cubicBezTo>
                  <a:pt x="39730" y="11889"/>
                  <a:pt x="39727" y="11934"/>
                  <a:pt x="39725" y="11979"/>
                </a:cubicBezTo>
                <a:cubicBezTo>
                  <a:pt x="39716" y="12112"/>
                  <a:pt x="39705" y="12245"/>
                  <a:pt x="39687" y="12378"/>
                </a:cubicBezTo>
                <a:cubicBezTo>
                  <a:pt x="39675" y="12470"/>
                  <a:pt x="39661" y="12562"/>
                  <a:pt x="39645" y="12655"/>
                </a:cubicBezTo>
                <a:cubicBezTo>
                  <a:pt x="39637" y="12697"/>
                  <a:pt x="39629" y="12741"/>
                  <a:pt x="39621" y="12784"/>
                </a:cubicBezTo>
                <a:cubicBezTo>
                  <a:pt x="39592" y="12923"/>
                  <a:pt x="39562" y="13060"/>
                  <a:pt x="39525" y="13196"/>
                </a:cubicBezTo>
                <a:cubicBezTo>
                  <a:pt x="39502" y="13282"/>
                  <a:pt x="39478" y="13366"/>
                  <a:pt x="39451" y="13449"/>
                </a:cubicBezTo>
                <a:cubicBezTo>
                  <a:pt x="39385" y="13648"/>
                  <a:pt x="39317" y="13845"/>
                  <a:pt x="39237" y="14038"/>
                </a:cubicBezTo>
                <a:cubicBezTo>
                  <a:pt x="39173" y="14191"/>
                  <a:pt x="39106" y="14341"/>
                  <a:pt x="39036" y="14490"/>
                </a:cubicBezTo>
                <a:cubicBezTo>
                  <a:pt x="38962" y="14640"/>
                  <a:pt x="38887" y="14789"/>
                  <a:pt x="38803" y="14933"/>
                </a:cubicBezTo>
                <a:cubicBezTo>
                  <a:pt x="38740" y="15043"/>
                  <a:pt x="38674" y="15151"/>
                  <a:pt x="38607" y="15260"/>
                </a:cubicBezTo>
                <a:cubicBezTo>
                  <a:pt x="38451" y="15506"/>
                  <a:pt x="38286" y="15752"/>
                  <a:pt x="38108" y="15990"/>
                </a:cubicBezTo>
                <a:cubicBezTo>
                  <a:pt x="37957" y="16194"/>
                  <a:pt x="37802" y="16395"/>
                  <a:pt x="37643" y="16591"/>
                </a:cubicBezTo>
                <a:cubicBezTo>
                  <a:pt x="37477" y="16791"/>
                  <a:pt x="37306" y="16985"/>
                  <a:pt x="37129" y="17175"/>
                </a:cubicBezTo>
                <a:cubicBezTo>
                  <a:pt x="37032" y="17252"/>
                  <a:pt x="36935" y="17328"/>
                  <a:pt x="36837" y="17403"/>
                </a:cubicBezTo>
                <a:cubicBezTo>
                  <a:pt x="37002" y="17180"/>
                  <a:pt x="37163" y="16954"/>
                  <a:pt x="37314" y="16722"/>
                </a:cubicBezTo>
                <a:cubicBezTo>
                  <a:pt x="37442" y="16527"/>
                  <a:pt x="37568" y="16329"/>
                  <a:pt x="37688" y="16129"/>
                </a:cubicBezTo>
                <a:cubicBezTo>
                  <a:pt x="37951" y="15695"/>
                  <a:pt x="38200" y="15252"/>
                  <a:pt x="38413" y="14791"/>
                </a:cubicBezTo>
                <a:cubicBezTo>
                  <a:pt x="38547" y="14501"/>
                  <a:pt x="38674" y="14208"/>
                  <a:pt x="38785" y="13909"/>
                </a:cubicBezTo>
                <a:cubicBezTo>
                  <a:pt x="38866" y="13691"/>
                  <a:pt x="38943" y="13472"/>
                  <a:pt x="39012" y="13251"/>
                </a:cubicBezTo>
                <a:cubicBezTo>
                  <a:pt x="39094" y="12988"/>
                  <a:pt x="39174" y="12725"/>
                  <a:pt x="39241" y="12458"/>
                </a:cubicBezTo>
                <a:cubicBezTo>
                  <a:pt x="39297" y="12234"/>
                  <a:pt x="39351" y="12008"/>
                  <a:pt x="39392" y="11779"/>
                </a:cubicBezTo>
                <a:cubicBezTo>
                  <a:pt x="39450" y="11464"/>
                  <a:pt x="39496" y="11147"/>
                  <a:pt x="39525" y="10827"/>
                </a:cubicBezTo>
                <a:cubicBezTo>
                  <a:pt x="39545" y="10608"/>
                  <a:pt x="39563" y="10389"/>
                  <a:pt x="39571" y="10170"/>
                </a:cubicBezTo>
                <a:close/>
                <a:moveTo>
                  <a:pt x="16018" y="15282"/>
                </a:moveTo>
                <a:cubicBezTo>
                  <a:pt x="16030" y="15319"/>
                  <a:pt x="16043" y="15356"/>
                  <a:pt x="16054" y="15393"/>
                </a:cubicBezTo>
                <a:cubicBezTo>
                  <a:pt x="16125" y="15607"/>
                  <a:pt x="16214" y="15817"/>
                  <a:pt x="16307" y="16023"/>
                </a:cubicBezTo>
                <a:cubicBezTo>
                  <a:pt x="16344" y="16105"/>
                  <a:pt x="16387" y="16190"/>
                  <a:pt x="16428" y="16269"/>
                </a:cubicBezTo>
                <a:cubicBezTo>
                  <a:pt x="16491" y="16386"/>
                  <a:pt x="16552" y="16502"/>
                  <a:pt x="16621" y="16613"/>
                </a:cubicBezTo>
                <a:cubicBezTo>
                  <a:pt x="16706" y="16751"/>
                  <a:pt x="16791" y="16887"/>
                  <a:pt x="16885" y="17019"/>
                </a:cubicBezTo>
                <a:cubicBezTo>
                  <a:pt x="16846" y="17054"/>
                  <a:pt x="16808" y="17090"/>
                  <a:pt x="16770" y="17126"/>
                </a:cubicBezTo>
                <a:cubicBezTo>
                  <a:pt x="16764" y="17132"/>
                  <a:pt x="16759" y="17138"/>
                  <a:pt x="16752" y="17143"/>
                </a:cubicBezTo>
                <a:cubicBezTo>
                  <a:pt x="16712" y="17153"/>
                  <a:pt x="16672" y="17163"/>
                  <a:pt x="16632" y="17172"/>
                </a:cubicBezTo>
                <a:cubicBezTo>
                  <a:pt x="16551" y="17190"/>
                  <a:pt x="16470" y="17208"/>
                  <a:pt x="16389" y="17227"/>
                </a:cubicBezTo>
                <a:cubicBezTo>
                  <a:pt x="16271" y="17252"/>
                  <a:pt x="16154" y="17276"/>
                  <a:pt x="16035" y="17297"/>
                </a:cubicBezTo>
                <a:cubicBezTo>
                  <a:pt x="15954" y="17312"/>
                  <a:pt x="15873" y="17325"/>
                  <a:pt x="15792" y="17337"/>
                </a:cubicBezTo>
                <a:cubicBezTo>
                  <a:pt x="15629" y="17357"/>
                  <a:pt x="15468" y="17374"/>
                  <a:pt x="15304" y="17387"/>
                </a:cubicBezTo>
                <a:cubicBezTo>
                  <a:pt x="15122" y="17399"/>
                  <a:pt x="14937" y="17409"/>
                  <a:pt x="14753" y="17409"/>
                </a:cubicBezTo>
                <a:cubicBezTo>
                  <a:pt x="14712" y="17409"/>
                  <a:pt x="14672" y="17409"/>
                  <a:pt x="14632" y="17408"/>
                </a:cubicBezTo>
                <a:cubicBezTo>
                  <a:pt x="14444" y="17403"/>
                  <a:pt x="14260" y="17395"/>
                  <a:pt x="14074" y="17382"/>
                </a:cubicBezTo>
                <a:cubicBezTo>
                  <a:pt x="13890" y="17367"/>
                  <a:pt x="13705" y="17350"/>
                  <a:pt x="13521" y="17324"/>
                </a:cubicBezTo>
                <a:cubicBezTo>
                  <a:pt x="13428" y="17311"/>
                  <a:pt x="13336" y="17296"/>
                  <a:pt x="13244" y="17281"/>
                </a:cubicBezTo>
                <a:cubicBezTo>
                  <a:pt x="13152" y="17265"/>
                  <a:pt x="13060" y="17247"/>
                  <a:pt x="12969" y="17229"/>
                </a:cubicBezTo>
                <a:cubicBezTo>
                  <a:pt x="12790" y="17190"/>
                  <a:pt x="12610" y="17149"/>
                  <a:pt x="12433" y="17098"/>
                </a:cubicBezTo>
                <a:cubicBezTo>
                  <a:pt x="12429" y="17097"/>
                  <a:pt x="12425" y="17096"/>
                  <a:pt x="12421" y="17095"/>
                </a:cubicBezTo>
                <a:cubicBezTo>
                  <a:pt x="12508" y="17061"/>
                  <a:pt x="12595" y="17027"/>
                  <a:pt x="12680" y="16990"/>
                </a:cubicBezTo>
                <a:cubicBezTo>
                  <a:pt x="12969" y="16867"/>
                  <a:pt x="13254" y="16738"/>
                  <a:pt x="13539" y="16608"/>
                </a:cubicBezTo>
                <a:cubicBezTo>
                  <a:pt x="13793" y="16492"/>
                  <a:pt x="14046" y="16375"/>
                  <a:pt x="14297" y="16251"/>
                </a:cubicBezTo>
                <a:cubicBezTo>
                  <a:pt x="14508" y="16147"/>
                  <a:pt x="14719" y="16039"/>
                  <a:pt x="14927" y="15929"/>
                </a:cubicBezTo>
                <a:cubicBezTo>
                  <a:pt x="15173" y="15797"/>
                  <a:pt x="15417" y="15662"/>
                  <a:pt x="15654" y="15515"/>
                </a:cubicBezTo>
                <a:cubicBezTo>
                  <a:pt x="15777" y="15439"/>
                  <a:pt x="15898" y="15362"/>
                  <a:pt x="16018" y="15282"/>
                </a:cubicBezTo>
                <a:close/>
                <a:moveTo>
                  <a:pt x="26005" y="17365"/>
                </a:moveTo>
                <a:lnTo>
                  <a:pt x="26005" y="17365"/>
                </a:lnTo>
                <a:cubicBezTo>
                  <a:pt x="26056" y="17366"/>
                  <a:pt x="26107" y="17366"/>
                  <a:pt x="26157" y="17366"/>
                </a:cubicBezTo>
                <a:lnTo>
                  <a:pt x="26312" y="17366"/>
                </a:lnTo>
                <a:cubicBezTo>
                  <a:pt x="26274" y="17430"/>
                  <a:pt x="26235" y="17492"/>
                  <a:pt x="26196" y="17554"/>
                </a:cubicBezTo>
                <a:cubicBezTo>
                  <a:pt x="26184" y="17544"/>
                  <a:pt x="26173" y="17534"/>
                  <a:pt x="26161" y="17523"/>
                </a:cubicBezTo>
                <a:lnTo>
                  <a:pt x="26161" y="17523"/>
                </a:lnTo>
                <a:cubicBezTo>
                  <a:pt x="26162" y="17524"/>
                  <a:pt x="26163" y="17524"/>
                  <a:pt x="26163" y="17524"/>
                </a:cubicBezTo>
                <a:cubicBezTo>
                  <a:pt x="26108" y="17474"/>
                  <a:pt x="26056" y="17421"/>
                  <a:pt x="26005" y="17365"/>
                </a:cubicBezTo>
                <a:close/>
                <a:moveTo>
                  <a:pt x="32929" y="14276"/>
                </a:moveTo>
                <a:cubicBezTo>
                  <a:pt x="32848" y="14395"/>
                  <a:pt x="32765" y="14512"/>
                  <a:pt x="32678" y="14626"/>
                </a:cubicBezTo>
                <a:cubicBezTo>
                  <a:pt x="32516" y="14844"/>
                  <a:pt x="32348" y="15058"/>
                  <a:pt x="32176" y="15268"/>
                </a:cubicBezTo>
                <a:cubicBezTo>
                  <a:pt x="32061" y="15404"/>
                  <a:pt x="31945" y="15541"/>
                  <a:pt x="31827" y="15673"/>
                </a:cubicBezTo>
                <a:cubicBezTo>
                  <a:pt x="31737" y="15774"/>
                  <a:pt x="31647" y="15875"/>
                  <a:pt x="31555" y="15972"/>
                </a:cubicBezTo>
                <a:cubicBezTo>
                  <a:pt x="31430" y="16104"/>
                  <a:pt x="31305" y="16235"/>
                  <a:pt x="31176" y="16360"/>
                </a:cubicBezTo>
                <a:cubicBezTo>
                  <a:pt x="31092" y="16442"/>
                  <a:pt x="31008" y="16523"/>
                  <a:pt x="30922" y="16604"/>
                </a:cubicBezTo>
                <a:cubicBezTo>
                  <a:pt x="30494" y="16890"/>
                  <a:pt x="30055" y="17160"/>
                  <a:pt x="29602" y="17404"/>
                </a:cubicBezTo>
                <a:lnTo>
                  <a:pt x="29601" y="17405"/>
                </a:lnTo>
                <a:lnTo>
                  <a:pt x="29600" y="17405"/>
                </a:lnTo>
                <a:cubicBezTo>
                  <a:pt x="29445" y="17489"/>
                  <a:pt x="29289" y="17571"/>
                  <a:pt x="29131" y="17649"/>
                </a:cubicBezTo>
                <a:cubicBezTo>
                  <a:pt x="29025" y="17702"/>
                  <a:pt x="28917" y="17755"/>
                  <a:pt x="28810" y="17806"/>
                </a:cubicBezTo>
                <a:cubicBezTo>
                  <a:pt x="28845" y="17775"/>
                  <a:pt x="28879" y="17743"/>
                  <a:pt x="28914" y="17712"/>
                </a:cubicBezTo>
                <a:cubicBezTo>
                  <a:pt x="28973" y="17657"/>
                  <a:pt x="29031" y="17602"/>
                  <a:pt x="29087" y="17546"/>
                </a:cubicBezTo>
                <a:cubicBezTo>
                  <a:pt x="29146" y="17493"/>
                  <a:pt x="29206" y="17439"/>
                  <a:pt x="29264" y="17384"/>
                </a:cubicBezTo>
                <a:cubicBezTo>
                  <a:pt x="29320" y="17330"/>
                  <a:pt x="29377" y="17276"/>
                  <a:pt x="29432" y="17221"/>
                </a:cubicBezTo>
                <a:cubicBezTo>
                  <a:pt x="29492" y="17158"/>
                  <a:pt x="29552" y="17095"/>
                  <a:pt x="29613" y="17031"/>
                </a:cubicBezTo>
                <a:cubicBezTo>
                  <a:pt x="29703" y="16935"/>
                  <a:pt x="29792" y="16840"/>
                  <a:pt x="29879" y="16743"/>
                </a:cubicBezTo>
                <a:cubicBezTo>
                  <a:pt x="30028" y="16576"/>
                  <a:pt x="30176" y="16410"/>
                  <a:pt x="30317" y="16237"/>
                </a:cubicBezTo>
                <a:cubicBezTo>
                  <a:pt x="30482" y="16035"/>
                  <a:pt x="30646" y="15829"/>
                  <a:pt x="30800" y="15617"/>
                </a:cubicBezTo>
                <a:cubicBezTo>
                  <a:pt x="30815" y="15596"/>
                  <a:pt x="30830" y="15575"/>
                  <a:pt x="30844" y="15554"/>
                </a:cubicBezTo>
                <a:cubicBezTo>
                  <a:pt x="30965" y="15492"/>
                  <a:pt x="31085" y="15427"/>
                  <a:pt x="31204" y="15362"/>
                </a:cubicBezTo>
                <a:cubicBezTo>
                  <a:pt x="31427" y="15236"/>
                  <a:pt x="31647" y="15105"/>
                  <a:pt x="31867" y="14974"/>
                </a:cubicBezTo>
                <a:lnTo>
                  <a:pt x="31868" y="14972"/>
                </a:lnTo>
                <a:cubicBezTo>
                  <a:pt x="32229" y="14754"/>
                  <a:pt x="32585" y="14523"/>
                  <a:pt x="32929" y="14276"/>
                </a:cubicBezTo>
                <a:close/>
                <a:moveTo>
                  <a:pt x="25162" y="17312"/>
                </a:moveTo>
                <a:lnTo>
                  <a:pt x="25162" y="17312"/>
                </a:lnTo>
                <a:cubicBezTo>
                  <a:pt x="25358" y="17335"/>
                  <a:pt x="25555" y="17352"/>
                  <a:pt x="25752" y="17358"/>
                </a:cubicBezTo>
                <a:cubicBezTo>
                  <a:pt x="25817" y="17434"/>
                  <a:pt x="25883" y="17512"/>
                  <a:pt x="25954" y="17581"/>
                </a:cubicBezTo>
                <a:cubicBezTo>
                  <a:pt x="26003" y="17627"/>
                  <a:pt x="26047" y="17670"/>
                  <a:pt x="26095" y="17713"/>
                </a:cubicBezTo>
                <a:cubicBezTo>
                  <a:pt x="26020" y="17829"/>
                  <a:pt x="25945" y="17946"/>
                  <a:pt x="25868" y="18061"/>
                </a:cubicBezTo>
                <a:cubicBezTo>
                  <a:pt x="25824" y="18023"/>
                  <a:pt x="25780" y="17984"/>
                  <a:pt x="25736" y="17944"/>
                </a:cubicBezTo>
                <a:cubicBezTo>
                  <a:pt x="25650" y="17862"/>
                  <a:pt x="25565" y="17778"/>
                  <a:pt x="25484" y="17690"/>
                </a:cubicBezTo>
                <a:cubicBezTo>
                  <a:pt x="25403" y="17601"/>
                  <a:pt x="25325" y="17511"/>
                  <a:pt x="25247" y="17418"/>
                </a:cubicBezTo>
                <a:cubicBezTo>
                  <a:pt x="25219" y="17382"/>
                  <a:pt x="25191" y="17348"/>
                  <a:pt x="25162" y="17312"/>
                </a:cubicBezTo>
                <a:close/>
                <a:moveTo>
                  <a:pt x="27622" y="17248"/>
                </a:moveTo>
                <a:cubicBezTo>
                  <a:pt x="27609" y="17287"/>
                  <a:pt x="27597" y="17326"/>
                  <a:pt x="27585" y="17365"/>
                </a:cubicBezTo>
                <a:cubicBezTo>
                  <a:pt x="27544" y="17487"/>
                  <a:pt x="27503" y="17609"/>
                  <a:pt x="27454" y="17729"/>
                </a:cubicBezTo>
                <a:cubicBezTo>
                  <a:pt x="27421" y="17812"/>
                  <a:pt x="27386" y="17895"/>
                  <a:pt x="27349" y="17977"/>
                </a:cubicBezTo>
                <a:cubicBezTo>
                  <a:pt x="27333" y="18012"/>
                  <a:pt x="27318" y="18045"/>
                  <a:pt x="27302" y="18080"/>
                </a:cubicBezTo>
                <a:cubicBezTo>
                  <a:pt x="27303" y="17997"/>
                  <a:pt x="27306" y="17914"/>
                  <a:pt x="27312" y="17832"/>
                </a:cubicBezTo>
                <a:cubicBezTo>
                  <a:pt x="27323" y="17688"/>
                  <a:pt x="27334" y="17546"/>
                  <a:pt x="27353" y="17404"/>
                </a:cubicBezTo>
                <a:cubicBezTo>
                  <a:pt x="27358" y="17366"/>
                  <a:pt x="27364" y="17328"/>
                  <a:pt x="27369" y="17290"/>
                </a:cubicBezTo>
                <a:cubicBezTo>
                  <a:pt x="27453" y="17277"/>
                  <a:pt x="27537" y="17263"/>
                  <a:pt x="27622" y="17248"/>
                </a:cubicBezTo>
                <a:close/>
                <a:moveTo>
                  <a:pt x="27201" y="17314"/>
                </a:moveTo>
                <a:lnTo>
                  <a:pt x="27201" y="17314"/>
                </a:lnTo>
                <a:cubicBezTo>
                  <a:pt x="27192" y="17384"/>
                  <a:pt x="27183" y="17453"/>
                  <a:pt x="27177" y="17523"/>
                </a:cubicBezTo>
                <a:cubicBezTo>
                  <a:pt x="27163" y="17670"/>
                  <a:pt x="27149" y="17815"/>
                  <a:pt x="27147" y="17963"/>
                </a:cubicBezTo>
                <a:cubicBezTo>
                  <a:pt x="27145" y="18033"/>
                  <a:pt x="27144" y="18102"/>
                  <a:pt x="27144" y="18171"/>
                </a:cubicBezTo>
                <a:cubicBezTo>
                  <a:pt x="27137" y="18168"/>
                  <a:pt x="27129" y="18165"/>
                  <a:pt x="27122" y="18162"/>
                </a:cubicBezTo>
                <a:cubicBezTo>
                  <a:pt x="27043" y="18126"/>
                  <a:pt x="26965" y="18088"/>
                  <a:pt x="26888" y="18048"/>
                </a:cubicBezTo>
                <a:cubicBezTo>
                  <a:pt x="26812" y="18005"/>
                  <a:pt x="26735" y="17960"/>
                  <a:pt x="26660" y="17911"/>
                </a:cubicBezTo>
                <a:cubicBezTo>
                  <a:pt x="26623" y="17886"/>
                  <a:pt x="26586" y="17862"/>
                  <a:pt x="26549" y="17836"/>
                </a:cubicBezTo>
                <a:cubicBezTo>
                  <a:pt x="26484" y="17792"/>
                  <a:pt x="26415" y="17740"/>
                  <a:pt x="26347" y="17685"/>
                </a:cubicBezTo>
                <a:cubicBezTo>
                  <a:pt x="26341" y="17680"/>
                  <a:pt x="26334" y="17676"/>
                  <a:pt x="26328" y="17670"/>
                </a:cubicBezTo>
                <a:cubicBezTo>
                  <a:pt x="26393" y="17568"/>
                  <a:pt x="26458" y="17467"/>
                  <a:pt x="26520" y="17364"/>
                </a:cubicBezTo>
                <a:cubicBezTo>
                  <a:pt x="26533" y="17363"/>
                  <a:pt x="26545" y="17363"/>
                  <a:pt x="26558" y="17363"/>
                </a:cubicBezTo>
                <a:cubicBezTo>
                  <a:pt x="26773" y="17354"/>
                  <a:pt x="26988" y="17342"/>
                  <a:pt x="27201" y="17314"/>
                </a:cubicBezTo>
                <a:close/>
                <a:moveTo>
                  <a:pt x="23348" y="16692"/>
                </a:moveTo>
                <a:cubicBezTo>
                  <a:pt x="23349" y="16693"/>
                  <a:pt x="23350" y="16693"/>
                  <a:pt x="23351" y="16694"/>
                </a:cubicBezTo>
                <a:cubicBezTo>
                  <a:pt x="23389" y="16715"/>
                  <a:pt x="23428" y="16737"/>
                  <a:pt x="23466" y="16758"/>
                </a:cubicBezTo>
                <a:cubicBezTo>
                  <a:pt x="23542" y="16800"/>
                  <a:pt x="23628" y="16845"/>
                  <a:pt x="23708" y="16882"/>
                </a:cubicBezTo>
                <a:cubicBezTo>
                  <a:pt x="23909" y="16974"/>
                  <a:pt x="24113" y="17060"/>
                  <a:pt x="24325" y="17126"/>
                </a:cubicBezTo>
                <a:cubicBezTo>
                  <a:pt x="24451" y="17165"/>
                  <a:pt x="24578" y="17205"/>
                  <a:pt x="24707" y="17232"/>
                </a:cubicBezTo>
                <a:cubicBezTo>
                  <a:pt x="24769" y="17246"/>
                  <a:pt x="24832" y="17260"/>
                  <a:pt x="24895" y="17272"/>
                </a:cubicBezTo>
                <a:cubicBezTo>
                  <a:pt x="24792" y="17388"/>
                  <a:pt x="24687" y="17502"/>
                  <a:pt x="24581" y="17616"/>
                </a:cubicBezTo>
                <a:cubicBezTo>
                  <a:pt x="24384" y="17822"/>
                  <a:pt x="24183" y="18024"/>
                  <a:pt x="23976" y="18221"/>
                </a:cubicBezTo>
                <a:cubicBezTo>
                  <a:pt x="23974" y="18218"/>
                  <a:pt x="23971" y="18216"/>
                  <a:pt x="23969" y="18214"/>
                </a:cubicBezTo>
                <a:cubicBezTo>
                  <a:pt x="23812" y="18063"/>
                  <a:pt x="23653" y="17907"/>
                  <a:pt x="23503" y="17742"/>
                </a:cubicBezTo>
                <a:cubicBezTo>
                  <a:pt x="23384" y="17612"/>
                  <a:pt x="23269" y="17479"/>
                  <a:pt x="23156" y="17344"/>
                </a:cubicBezTo>
                <a:cubicBezTo>
                  <a:pt x="23046" y="17207"/>
                  <a:pt x="22937" y="17068"/>
                  <a:pt x="22835" y="16925"/>
                </a:cubicBezTo>
                <a:cubicBezTo>
                  <a:pt x="22819" y="16902"/>
                  <a:pt x="22803" y="16878"/>
                  <a:pt x="22785" y="16855"/>
                </a:cubicBezTo>
                <a:lnTo>
                  <a:pt x="22787" y="16855"/>
                </a:lnTo>
                <a:cubicBezTo>
                  <a:pt x="22769" y="16807"/>
                  <a:pt x="22753" y="16760"/>
                  <a:pt x="22737" y="16711"/>
                </a:cubicBezTo>
                <a:lnTo>
                  <a:pt x="22737" y="16711"/>
                </a:lnTo>
                <a:cubicBezTo>
                  <a:pt x="22764" y="16712"/>
                  <a:pt x="22791" y="16712"/>
                  <a:pt x="22819" y="16712"/>
                </a:cubicBezTo>
                <a:cubicBezTo>
                  <a:pt x="22913" y="16712"/>
                  <a:pt x="23007" y="16710"/>
                  <a:pt x="23101" y="16706"/>
                </a:cubicBezTo>
                <a:cubicBezTo>
                  <a:pt x="23184" y="16701"/>
                  <a:pt x="23266" y="16698"/>
                  <a:pt x="23348" y="16692"/>
                </a:cubicBezTo>
                <a:close/>
                <a:moveTo>
                  <a:pt x="29055" y="16766"/>
                </a:moveTo>
                <a:cubicBezTo>
                  <a:pt x="29013" y="16819"/>
                  <a:pt x="28972" y="16871"/>
                  <a:pt x="28930" y="16923"/>
                </a:cubicBezTo>
                <a:cubicBezTo>
                  <a:pt x="28846" y="17021"/>
                  <a:pt x="28763" y="17120"/>
                  <a:pt x="28671" y="17213"/>
                </a:cubicBezTo>
                <a:cubicBezTo>
                  <a:pt x="28615" y="17270"/>
                  <a:pt x="28557" y="17327"/>
                  <a:pt x="28498" y="17384"/>
                </a:cubicBezTo>
                <a:cubicBezTo>
                  <a:pt x="28376" y="17497"/>
                  <a:pt x="28252" y="17609"/>
                  <a:pt x="28122" y="17714"/>
                </a:cubicBezTo>
                <a:cubicBezTo>
                  <a:pt x="28056" y="17769"/>
                  <a:pt x="27988" y="17822"/>
                  <a:pt x="27918" y="17875"/>
                </a:cubicBezTo>
                <a:cubicBezTo>
                  <a:pt x="27855" y="17924"/>
                  <a:pt x="27790" y="17972"/>
                  <a:pt x="27724" y="18019"/>
                </a:cubicBezTo>
                <a:cubicBezTo>
                  <a:pt x="27622" y="18093"/>
                  <a:pt x="27518" y="18164"/>
                  <a:pt x="27413" y="18232"/>
                </a:cubicBezTo>
                <a:cubicBezTo>
                  <a:pt x="27482" y="18090"/>
                  <a:pt x="27547" y="17945"/>
                  <a:pt x="27604" y="17796"/>
                </a:cubicBezTo>
                <a:cubicBezTo>
                  <a:pt x="27678" y="17603"/>
                  <a:pt x="27750" y="17409"/>
                  <a:pt x="27806" y="17210"/>
                </a:cubicBezTo>
                <a:cubicBezTo>
                  <a:pt x="27888" y="17192"/>
                  <a:pt x="27969" y="17171"/>
                  <a:pt x="28049" y="17148"/>
                </a:cubicBezTo>
                <a:cubicBezTo>
                  <a:pt x="28246" y="17089"/>
                  <a:pt x="28443" y="17024"/>
                  <a:pt x="28633" y="16947"/>
                </a:cubicBezTo>
                <a:cubicBezTo>
                  <a:pt x="28775" y="16889"/>
                  <a:pt x="28916" y="16830"/>
                  <a:pt x="29055" y="16766"/>
                </a:cubicBezTo>
                <a:close/>
                <a:moveTo>
                  <a:pt x="30252" y="16036"/>
                </a:moveTo>
                <a:lnTo>
                  <a:pt x="30252" y="16036"/>
                </a:lnTo>
                <a:cubicBezTo>
                  <a:pt x="30230" y="16064"/>
                  <a:pt x="30207" y="16091"/>
                  <a:pt x="30185" y="16118"/>
                </a:cubicBezTo>
                <a:cubicBezTo>
                  <a:pt x="29988" y="16352"/>
                  <a:pt x="29789" y="16583"/>
                  <a:pt x="29581" y="16808"/>
                </a:cubicBezTo>
                <a:cubicBezTo>
                  <a:pt x="29522" y="16872"/>
                  <a:pt x="29462" y="16937"/>
                  <a:pt x="29402" y="17000"/>
                </a:cubicBezTo>
                <a:cubicBezTo>
                  <a:pt x="29346" y="17059"/>
                  <a:pt x="29289" y="17119"/>
                  <a:pt x="29234" y="17180"/>
                </a:cubicBezTo>
                <a:cubicBezTo>
                  <a:pt x="29153" y="17266"/>
                  <a:pt x="29072" y="17350"/>
                  <a:pt x="28990" y="17433"/>
                </a:cubicBezTo>
                <a:cubicBezTo>
                  <a:pt x="28849" y="17564"/>
                  <a:pt x="28707" y="17694"/>
                  <a:pt x="28555" y="17813"/>
                </a:cubicBezTo>
                <a:cubicBezTo>
                  <a:pt x="28442" y="17901"/>
                  <a:pt x="28327" y="17986"/>
                  <a:pt x="28212" y="18072"/>
                </a:cubicBezTo>
                <a:cubicBezTo>
                  <a:pt x="28191" y="18081"/>
                  <a:pt x="28169" y="18089"/>
                  <a:pt x="28147" y="18098"/>
                </a:cubicBezTo>
                <a:cubicBezTo>
                  <a:pt x="27985" y="18164"/>
                  <a:pt x="27821" y="18228"/>
                  <a:pt x="27657" y="18290"/>
                </a:cubicBezTo>
                <a:cubicBezTo>
                  <a:pt x="27748" y="18229"/>
                  <a:pt x="27836" y="18167"/>
                  <a:pt x="27923" y="18101"/>
                </a:cubicBezTo>
                <a:cubicBezTo>
                  <a:pt x="28026" y="18022"/>
                  <a:pt x="28130" y="17944"/>
                  <a:pt x="28228" y="17860"/>
                </a:cubicBezTo>
                <a:cubicBezTo>
                  <a:pt x="28326" y="17777"/>
                  <a:pt x="28421" y="17693"/>
                  <a:pt x="28516" y="17606"/>
                </a:cubicBezTo>
                <a:cubicBezTo>
                  <a:pt x="28578" y="17548"/>
                  <a:pt x="28643" y="17486"/>
                  <a:pt x="28701" y="17425"/>
                </a:cubicBezTo>
                <a:cubicBezTo>
                  <a:pt x="28759" y="17366"/>
                  <a:pt x="28816" y="17306"/>
                  <a:pt x="28871" y="17244"/>
                </a:cubicBezTo>
                <a:cubicBezTo>
                  <a:pt x="28900" y="17210"/>
                  <a:pt x="28929" y="17177"/>
                  <a:pt x="28958" y="17143"/>
                </a:cubicBezTo>
                <a:cubicBezTo>
                  <a:pt x="29102" y="16975"/>
                  <a:pt x="29235" y="16795"/>
                  <a:pt x="29363" y="16613"/>
                </a:cubicBezTo>
                <a:cubicBezTo>
                  <a:pt x="29550" y="16513"/>
                  <a:pt x="29735" y="16410"/>
                  <a:pt x="29909" y="16290"/>
                </a:cubicBezTo>
                <a:cubicBezTo>
                  <a:pt x="30020" y="16213"/>
                  <a:pt x="30130" y="16135"/>
                  <a:pt x="30235" y="16051"/>
                </a:cubicBezTo>
                <a:cubicBezTo>
                  <a:pt x="30241" y="16046"/>
                  <a:pt x="30247" y="16042"/>
                  <a:pt x="30252" y="16036"/>
                </a:cubicBezTo>
                <a:close/>
                <a:moveTo>
                  <a:pt x="33384" y="14867"/>
                </a:moveTo>
                <a:lnTo>
                  <a:pt x="33384" y="14867"/>
                </a:lnTo>
                <a:cubicBezTo>
                  <a:pt x="33366" y="14920"/>
                  <a:pt x="33346" y="14974"/>
                  <a:pt x="33325" y="15025"/>
                </a:cubicBezTo>
                <a:cubicBezTo>
                  <a:pt x="33295" y="15098"/>
                  <a:pt x="33264" y="15171"/>
                  <a:pt x="33230" y="15243"/>
                </a:cubicBezTo>
                <a:cubicBezTo>
                  <a:pt x="33176" y="15355"/>
                  <a:pt x="33123" y="15467"/>
                  <a:pt x="33061" y="15574"/>
                </a:cubicBezTo>
                <a:cubicBezTo>
                  <a:pt x="33020" y="15647"/>
                  <a:pt x="32978" y="15718"/>
                  <a:pt x="32933" y="15789"/>
                </a:cubicBezTo>
                <a:cubicBezTo>
                  <a:pt x="32870" y="15885"/>
                  <a:pt x="32802" y="15989"/>
                  <a:pt x="32728" y="16089"/>
                </a:cubicBezTo>
                <a:cubicBezTo>
                  <a:pt x="32654" y="16188"/>
                  <a:pt x="32578" y="16285"/>
                  <a:pt x="32501" y="16381"/>
                </a:cubicBezTo>
                <a:cubicBezTo>
                  <a:pt x="32426" y="16470"/>
                  <a:pt x="32344" y="16571"/>
                  <a:pt x="32255" y="16664"/>
                </a:cubicBezTo>
                <a:cubicBezTo>
                  <a:pt x="32165" y="16758"/>
                  <a:pt x="32075" y="16849"/>
                  <a:pt x="31981" y="16939"/>
                </a:cubicBezTo>
                <a:cubicBezTo>
                  <a:pt x="31855" y="17056"/>
                  <a:pt x="31728" y="17173"/>
                  <a:pt x="31593" y="17280"/>
                </a:cubicBezTo>
                <a:cubicBezTo>
                  <a:pt x="31526" y="17334"/>
                  <a:pt x="31457" y="17388"/>
                  <a:pt x="31387" y="17439"/>
                </a:cubicBezTo>
                <a:cubicBezTo>
                  <a:pt x="31355" y="17462"/>
                  <a:pt x="31324" y="17485"/>
                  <a:pt x="31292" y="17508"/>
                </a:cubicBezTo>
                <a:cubicBezTo>
                  <a:pt x="31183" y="17583"/>
                  <a:pt x="31074" y="17657"/>
                  <a:pt x="30961" y="17725"/>
                </a:cubicBezTo>
                <a:cubicBezTo>
                  <a:pt x="30846" y="17796"/>
                  <a:pt x="30729" y="17863"/>
                  <a:pt x="30610" y="17927"/>
                </a:cubicBezTo>
                <a:cubicBezTo>
                  <a:pt x="30492" y="17990"/>
                  <a:pt x="30375" y="18051"/>
                  <a:pt x="30251" y="18102"/>
                </a:cubicBezTo>
                <a:cubicBezTo>
                  <a:pt x="30168" y="18138"/>
                  <a:pt x="30084" y="18171"/>
                  <a:pt x="29999" y="18201"/>
                </a:cubicBezTo>
                <a:cubicBezTo>
                  <a:pt x="29924" y="18229"/>
                  <a:pt x="29839" y="18257"/>
                  <a:pt x="29753" y="18282"/>
                </a:cubicBezTo>
                <a:cubicBezTo>
                  <a:pt x="29673" y="18306"/>
                  <a:pt x="29589" y="18327"/>
                  <a:pt x="29507" y="18347"/>
                </a:cubicBezTo>
                <a:cubicBezTo>
                  <a:pt x="29380" y="18371"/>
                  <a:pt x="29253" y="18396"/>
                  <a:pt x="29124" y="18411"/>
                </a:cubicBezTo>
                <a:cubicBezTo>
                  <a:pt x="29037" y="18422"/>
                  <a:pt x="28951" y="18431"/>
                  <a:pt x="28863" y="18438"/>
                </a:cubicBezTo>
                <a:cubicBezTo>
                  <a:pt x="28826" y="18440"/>
                  <a:pt x="28790" y="18442"/>
                  <a:pt x="28753" y="18444"/>
                </a:cubicBezTo>
                <a:cubicBezTo>
                  <a:pt x="28791" y="18422"/>
                  <a:pt x="28828" y="18399"/>
                  <a:pt x="28865" y="18376"/>
                </a:cubicBezTo>
                <a:cubicBezTo>
                  <a:pt x="29013" y="18283"/>
                  <a:pt x="29160" y="18190"/>
                  <a:pt x="29303" y="18091"/>
                </a:cubicBezTo>
                <a:cubicBezTo>
                  <a:pt x="29410" y="18018"/>
                  <a:pt x="29517" y="17944"/>
                  <a:pt x="29623" y="17867"/>
                </a:cubicBezTo>
                <a:cubicBezTo>
                  <a:pt x="29696" y="17815"/>
                  <a:pt x="29768" y="17761"/>
                  <a:pt x="29840" y="17708"/>
                </a:cubicBezTo>
                <a:cubicBezTo>
                  <a:pt x="29946" y="17628"/>
                  <a:pt x="30054" y="17550"/>
                  <a:pt x="30158" y="17468"/>
                </a:cubicBezTo>
                <a:cubicBezTo>
                  <a:pt x="30441" y="17246"/>
                  <a:pt x="30718" y="17016"/>
                  <a:pt x="30984" y="16776"/>
                </a:cubicBezTo>
                <a:cubicBezTo>
                  <a:pt x="31267" y="16593"/>
                  <a:pt x="31544" y="16401"/>
                  <a:pt x="31812" y="16198"/>
                </a:cubicBezTo>
                <a:cubicBezTo>
                  <a:pt x="32242" y="15872"/>
                  <a:pt x="32661" y="15532"/>
                  <a:pt x="33058" y="15171"/>
                </a:cubicBezTo>
                <a:lnTo>
                  <a:pt x="33058" y="15170"/>
                </a:lnTo>
                <a:cubicBezTo>
                  <a:pt x="33168" y="15071"/>
                  <a:pt x="33277" y="14970"/>
                  <a:pt x="33384" y="14867"/>
                </a:cubicBezTo>
                <a:close/>
                <a:moveTo>
                  <a:pt x="30089" y="17317"/>
                </a:moveTo>
                <a:lnTo>
                  <a:pt x="30089" y="17317"/>
                </a:lnTo>
                <a:cubicBezTo>
                  <a:pt x="30046" y="17351"/>
                  <a:pt x="30001" y="17386"/>
                  <a:pt x="29957" y="17419"/>
                </a:cubicBezTo>
                <a:cubicBezTo>
                  <a:pt x="29852" y="17499"/>
                  <a:pt x="29746" y="17576"/>
                  <a:pt x="29640" y="17653"/>
                </a:cubicBezTo>
                <a:cubicBezTo>
                  <a:pt x="29401" y="17822"/>
                  <a:pt x="29151" y="17994"/>
                  <a:pt x="28892" y="18155"/>
                </a:cubicBezTo>
                <a:cubicBezTo>
                  <a:pt x="28781" y="18224"/>
                  <a:pt x="28670" y="18292"/>
                  <a:pt x="28558" y="18358"/>
                </a:cubicBezTo>
                <a:cubicBezTo>
                  <a:pt x="28504" y="18389"/>
                  <a:pt x="28449" y="18421"/>
                  <a:pt x="28394" y="18451"/>
                </a:cubicBezTo>
                <a:cubicBezTo>
                  <a:pt x="28333" y="18449"/>
                  <a:pt x="28272" y="18447"/>
                  <a:pt x="28212" y="18442"/>
                </a:cubicBezTo>
                <a:cubicBezTo>
                  <a:pt x="28164" y="18440"/>
                  <a:pt x="28106" y="18434"/>
                  <a:pt x="28047" y="18427"/>
                </a:cubicBezTo>
                <a:cubicBezTo>
                  <a:pt x="28092" y="18397"/>
                  <a:pt x="28137" y="18366"/>
                  <a:pt x="28182" y="18336"/>
                </a:cubicBezTo>
                <a:cubicBezTo>
                  <a:pt x="28219" y="18310"/>
                  <a:pt x="28255" y="18283"/>
                  <a:pt x="28291" y="18257"/>
                </a:cubicBezTo>
                <a:cubicBezTo>
                  <a:pt x="28324" y="18231"/>
                  <a:pt x="28356" y="18207"/>
                  <a:pt x="28390" y="18182"/>
                </a:cubicBezTo>
                <a:cubicBezTo>
                  <a:pt x="28393" y="18178"/>
                  <a:pt x="28398" y="18175"/>
                  <a:pt x="28401" y="18171"/>
                </a:cubicBezTo>
                <a:cubicBezTo>
                  <a:pt x="28421" y="18163"/>
                  <a:pt x="28439" y="18154"/>
                  <a:pt x="28458" y="18146"/>
                </a:cubicBezTo>
                <a:cubicBezTo>
                  <a:pt x="28703" y="18033"/>
                  <a:pt x="28947" y="17917"/>
                  <a:pt x="29189" y="17795"/>
                </a:cubicBezTo>
                <a:cubicBezTo>
                  <a:pt x="29392" y="17692"/>
                  <a:pt x="29593" y="17587"/>
                  <a:pt x="29793" y="17478"/>
                </a:cubicBezTo>
                <a:cubicBezTo>
                  <a:pt x="29892" y="17425"/>
                  <a:pt x="29991" y="17371"/>
                  <a:pt x="30089" y="17317"/>
                </a:cubicBezTo>
                <a:close/>
                <a:moveTo>
                  <a:pt x="23008" y="17414"/>
                </a:moveTo>
                <a:cubicBezTo>
                  <a:pt x="23045" y="17460"/>
                  <a:pt x="23082" y="17506"/>
                  <a:pt x="23119" y="17552"/>
                </a:cubicBezTo>
                <a:cubicBezTo>
                  <a:pt x="23264" y="17728"/>
                  <a:pt x="23409" y="17901"/>
                  <a:pt x="23565" y="18065"/>
                </a:cubicBezTo>
                <a:cubicBezTo>
                  <a:pt x="23655" y="18161"/>
                  <a:pt x="23747" y="18254"/>
                  <a:pt x="23841" y="18347"/>
                </a:cubicBezTo>
                <a:cubicBezTo>
                  <a:pt x="23776" y="18406"/>
                  <a:pt x="23712" y="18464"/>
                  <a:pt x="23646" y="18522"/>
                </a:cubicBezTo>
                <a:cubicBezTo>
                  <a:pt x="23557" y="18397"/>
                  <a:pt x="23471" y="18272"/>
                  <a:pt x="23388" y="18142"/>
                </a:cubicBezTo>
                <a:cubicBezTo>
                  <a:pt x="23326" y="18041"/>
                  <a:pt x="23262" y="17939"/>
                  <a:pt x="23208" y="17832"/>
                </a:cubicBezTo>
                <a:cubicBezTo>
                  <a:pt x="23170" y="17761"/>
                  <a:pt x="23134" y="17690"/>
                  <a:pt x="23101" y="17617"/>
                </a:cubicBezTo>
                <a:cubicBezTo>
                  <a:pt x="23070" y="17550"/>
                  <a:pt x="23038" y="17482"/>
                  <a:pt x="23008" y="17414"/>
                </a:cubicBezTo>
                <a:close/>
                <a:moveTo>
                  <a:pt x="26230" y="17824"/>
                </a:moveTo>
                <a:cubicBezTo>
                  <a:pt x="26271" y="17856"/>
                  <a:pt x="26312" y="17888"/>
                  <a:pt x="26355" y="17917"/>
                </a:cubicBezTo>
                <a:cubicBezTo>
                  <a:pt x="26463" y="17993"/>
                  <a:pt x="26573" y="18068"/>
                  <a:pt x="26691" y="18133"/>
                </a:cubicBezTo>
                <a:cubicBezTo>
                  <a:pt x="26765" y="18173"/>
                  <a:pt x="26860" y="18228"/>
                  <a:pt x="26937" y="18265"/>
                </a:cubicBezTo>
                <a:cubicBezTo>
                  <a:pt x="27006" y="18299"/>
                  <a:pt x="27077" y="18332"/>
                  <a:pt x="27147" y="18362"/>
                </a:cubicBezTo>
                <a:cubicBezTo>
                  <a:pt x="27148" y="18369"/>
                  <a:pt x="27148" y="18376"/>
                  <a:pt x="27148" y="18382"/>
                </a:cubicBezTo>
                <a:cubicBezTo>
                  <a:pt x="27145" y="18389"/>
                  <a:pt x="27141" y="18395"/>
                  <a:pt x="27138" y="18402"/>
                </a:cubicBezTo>
                <a:cubicBezTo>
                  <a:pt x="27051" y="18453"/>
                  <a:pt x="26965" y="18504"/>
                  <a:pt x="26876" y="18552"/>
                </a:cubicBezTo>
                <a:cubicBezTo>
                  <a:pt x="26798" y="18575"/>
                  <a:pt x="26721" y="18598"/>
                  <a:pt x="26642" y="18620"/>
                </a:cubicBezTo>
                <a:cubicBezTo>
                  <a:pt x="26637" y="18623"/>
                  <a:pt x="26631" y="18624"/>
                  <a:pt x="26625" y="18625"/>
                </a:cubicBezTo>
                <a:cubicBezTo>
                  <a:pt x="26521" y="18558"/>
                  <a:pt x="26418" y="18490"/>
                  <a:pt x="26318" y="18418"/>
                </a:cubicBezTo>
                <a:cubicBezTo>
                  <a:pt x="26215" y="18343"/>
                  <a:pt x="26112" y="18268"/>
                  <a:pt x="26014" y="18187"/>
                </a:cubicBezTo>
                <a:cubicBezTo>
                  <a:pt x="26010" y="18183"/>
                  <a:pt x="26005" y="18179"/>
                  <a:pt x="26000" y="18175"/>
                </a:cubicBezTo>
                <a:cubicBezTo>
                  <a:pt x="26065" y="18080"/>
                  <a:pt x="26129" y="17983"/>
                  <a:pt x="26191" y="17886"/>
                </a:cubicBezTo>
                <a:cubicBezTo>
                  <a:pt x="26204" y="17865"/>
                  <a:pt x="26217" y="17844"/>
                  <a:pt x="26230" y="17824"/>
                </a:cubicBezTo>
                <a:close/>
                <a:moveTo>
                  <a:pt x="27489" y="18543"/>
                </a:moveTo>
                <a:lnTo>
                  <a:pt x="27489" y="18543"/>
                </a:lnTo>
                <a:cubicBezTo>
                  <a:pt x="27433" y="18576"/>
                  <a:pt x="27378" y="18611"/>
                  <a:pt x="27321" y="18645"/>
                </a:cubicBezTo>
                <a:cubicBezTo>
                  <a:pt x="27320" y="18630"/>
                  <a:pt x="27319" y="18616"/>
                  <a:pt x="27318" y="18602"/>
                </a:cubicBezTo>
                <a:cubicBezTo>
                  <a:pt x="27375" y="18583"/>
                  <a:pt x="27432" y="18563"/>
                  <a:pt x="27489" y="18543"/>
                </a:cubicBezTo>
                <a:close/>
                <a:moveTo>
                  <a:pt x="21934" y="16665"/>
                </a:moveTo>
                <a:lnTo>
                  <a:pt x="21934" y="16665"/>
                </a:lnTo>
                <a:cubicBezTo>
                  <a:pt x="22052" y="16680"/>
                  <a:pt x="22171" y="16691"/>
                  <a:pt x="22289" y="16698"/>
                </a:cubicBezTo>
                <a:cubicBezTo>
                  <a:pt x="22361" y="16701"/>
                  <a:pt x="22433" y="16705"/>
                  <a:pt x="22505" y="16707"/>
                </a:cubicBezTo>
                <a:cubicBezTo>
                  <a:pt x="22548" y="16773"/>
                  <a:pt x="22590" y="16837"/>
                  <a:pt x="22634" y="16902"/>
                </a:cubicBezTo>
                <a:cubicBezTo>
                  <a:pt x="22687" y="17050"/>
                  <a:pt x="22742" y="17195"/>
                  <a:pt x="22802" y="17340"/>
                </a:cubicBezTo>
                <a:cubicBezTo>
                  <a:pt x="22851" y="17459"/>
                  <a:pt x="22901" y="17578"/>
                  <a:pt x="22956" y="17694"/>
                </a:cubicBezTo>
                <a:cubicBezTo>
                  <a:pt x="23011" y="17807"/>
                  <a:pt x="23064" y="17921"/>
                  <a:pt x="23126" y="18029"/>
                </a:cubicBezTo>
                <a:cubicBezTo>
                  <a:pt x="23229" y="18208"/>
                  <a:pt x="23334" y="18387"/>
                  <a:pt x="23449" y="18558"/>
                </a:cubicBezTo>
                <a:cubicBezTo>
                  <a:pt x="23469" y="18586"/>
                  <a:pt x="23489" y="18615"/>
                  <a:pt x="23508" y="18643"/>
                </a:cubicBezTo>
                <a:cubicBezTo>
                  <a:pt x="23483" y="18665"/>
                  <a:pt x="23456" y="18687"/>
                  <a:pt x="23430" y="18709"/>
                </a:cubicBezTo>
                <a:cubicBezTo>
                  <a:pt x="23302" y="18617"/>
                  <a:pt x="23173" y="18521"/>
                  <a:pt x="23051" y="18419"/>
                </a:cubicBezTo>
                <a:cubicBezTo>
                  <a:pt x="22985" y="18365"/>
                  <a:pt x="22921" y="18311"/>
                  <a:pt x="22857" y="18254"/>
                </a:cubicBezTo>
                <a:cubicBezTo>
                  <a:pt x="22792" y="18198"/>
                  <a:pt x="22729" y="18140"/>
                  <a:pt x="22667" y="18081"/>
                </a:cubicBezTo>
                <a:cubicBezTo>
                  <a:pt x="22628" y="18045"/>
                  <a:pt x="22583" y="18001"/>
                  <a:pt x="22538" y="17956"/>
                </a:cubicBezTo>
                <a:cubicBezTo>
                  <a:pt x="22509" y="17914"/>
                  <a:pt x="22481" y="17871"/>
                  <a:pt x="22453" y="17827"/>
                </a:cubicBezTo>
                <a:cubicBezTo>
                  <a:pt x="22411" y="17759"/>
                  <a:pt x="22369" y="17687"/>
                  <a:pt x="22329" y="17615"/>
                </a:cubicBezTo>
                <a:cubicBezTo>
                  <a:pt x="22291" y="17543"/>
                  <a:pt x="22254" y="17470"/>
                  <a:pt x="22220" y="17396"/>
                </a:cubicBezTo>
                <a:cubicBezTo>
                  <a:pt x="22167" y="17282"/>
                  <a:pt x="22115" y="17166"/>
                  <a:pt x="22071" y="17049"/>
                </a:cubicBezTo>
                <a:cubicBezTo>
                  <a:pt x="22026" y="16929"/>
                  <a:pt x="21983" y="16810"/>
                  <a:pt x="21941" y="16688"/>
                </a:cubicBezTo>
                <a:lnTo>
                  <a:pt x="21942" y="16688"/>
                </a:lnTo>
                <a:cubicBezTo>
                  <a:pt x="21939" y="16680"/>
                  <a:pt x="21937" y="16673"/>
                  <a:pt x="21934" y="16665"/>
                </a:cubicBezTo>
                <a:close/>
                <a:moveTo>
                  <a:pt x="27171" y="18686"/>
                </a:moveTo>
                <a:cubicBezTo>
                  <a:pt x="27174" y="18700"/>
                  <a:pt x="27175" y="18714"/>
                  <a:pt x="27176" y="18728"/>
                </a:cubicBezTo>
                <a:cubicBezTo>
                  <a:pt x="27161" y="18736"/>
                  <a:pt x="27146" y="18745"/>
                  <a:pt x="27132" y="18753"/>
                </a:cubicBezTo>
                <a:lnTo>
                  <a:pt x="27132" y="18752"/>
                </a:lnTo>
                <a:cubicBezTo>
                  <a:pt x="27145" y="18730"/>
                  <a:pt x="27159" y="18708"/>
                  <a:pt x="27171" y="18686"/>
                </a:cubicBezTo>
                <a:close/>
                <a:moveTo>
                  <a:pt x="26950" y="18722"/>
                </a:moveTo>
                <a:lnTo>
                  <a:pt x="26950" y="18722"/>
                </a:lnTo>
                <a:cubicBezTo>
                  <a:pt x="26935" y="18747"/>
                  <a:pt x="26920" y="18772"/>
                  <a:pt x="26903" y="18796"/>
                </a:cubicBezTo>
                <a:cubicBezTo>
                  <a:pt x="26888" y="18787"/>
                  <a:pt x="26872" y="18777"/>
                  <a:pt x="26857" y="18768"/>
                </a:cubicBezTo>
                <a:cubicBezTo>
                  <a:pt x="26883" y="18754"/>
                  <a:pt x="26909" y="18740"/>
                  <a:pt x="26935" y="18727"/>
                </a:cubicBezTo>
                <a:cubicBezTo>
                  <a:pt x="26936" y="18727"/>
                  <a:pt x="26937" y="18727"/>
                  <a:pt x="26938" y="18725"/>
                </a:cubicBezTo>
                <a:cubicBezTo>
                  <a:pt x="26942" y="18724"/>
                  <a:pt x="26946" y="18724"/>
                  <a:pt x="26950" y="18722"/>
                </a:cubicBezTo>
                <a:close/>
                <a:moveTo>
                  <a:pt x="11755" y="17320"/>
                </a:moveTo>
                <a:cubicBezTo>
                  <a:pt x="11783" y="17394"/>
                  <a:pt x="11812" y="17467"/>
                  <a:pt x="11842" y="17538"/>
                </a:cubicBezTo>
                <a:cubicBezTo>
                  <a:pt x="11926" y="17745"/>
                  <a:pt x="12015" y="17951"/>
                  <a:pt x="12115" y="18150"/>
                </a:cubicBezTo>
                <a:cubicBezTo>
                  <a:pt x="12179" y="18275"/>
                  <a:pt x="12241" y="18401"/>
                  <a:pt x="12312" y="18523"/>
                </a:cubicBezTo>
                <a:cubicBezTo>
                  <a:pt x="12373" y="18632"/>
                  <a:pt x="12436" y="18739"/>
                  <a:pt x="12502" y="18847"/>
                </a:cubicBezTo>
                <a:cubicBezTo>
                  <a:pt x="12469" y="18842"/>
                  <a:pt x="12435" y="18836"/>
                  <a:pt x="12403" y="18831"/>
                </a:cubicBezTo>
                <a:cubicBezTo>
                  <a:pt x="12319" y="18817"/>
                  <a:pt x="12234" y="18802"/>
                  <a:pt x="12151" y="18783"/>
                </a:cubicBezTo>
                <a:cubicBezTo>
                  <a:pt x="12074" y="18765"/>
                  <a:pt x="11992" y="18742"/>
                  <a:pt x="11910" y="18715"/>
                </a:cubicBezTo>
                <a:cubicBezTo>
                  <a:pt x="11869" y="18701"/>
                  <a:pt x="11829" y="18687"/>
                  <a:pt x="11788" y="18673"/>
                </a:cubicBezTo>
                <a:cubicBezTo>
                  <a:pt x="11672" y="18628"/>
                  <a:pt x="11554" y="18583"/>
                  <a:pt x="11441" y="18530"/>
                </a:cubicBezTo>
                <a:cubicBezTo>
                  <a:pt x="11364" y="18497"/>
                  <a:pt x="11287" y="18460"/>
                  <a:pt x="11213" y="18419"/>
                </a:cubicBezTo>
                <a:cubicBezTo>
                  <a:pt x="11006" y="18305"/>
                  <a:pt x="10791" y="18178"/>
                  <a:pt x="10585" y="18038"/>
                </a:cubicBezTo>
                <a:cubicBezTo>
                  <a:pt x="10411" y="17922"/>
                  <a:pt x="10239" y="17800"/>
                  <a:pt x="10068" y="17679"/>
                </a:cubicBezTo>
                <a:lnTo>
                  <a:pt x="10067" y="17679"/>
                </a:lnTo>
                <a:cubicBezTo>
                  <a:pt x="10064" y="17677"/>
                  <a:pt x="10063" y="17676"/>
                  <a:pt x="10061" y="17675"/>
                </a:cubicBezTo>
                <a:cubicBezTo>
                  <a:pt x="9974" y="17612"/>
                  <a:pt x="9884" y="17546"/>
                  <a:pt x="9795" y="17479"/>
                </a:cubicBezTo>
                <a:lnTo>
                  <a:pt x="9795" y="17479"/>
                </a:lnTo>
                <a:cubicBezTo>
                  <a:pt x="9820" y="17484"/>
                  <a:pt x="9843" y="17487"/>
                  <a:pt x="9863" y="17491"/>
                </a:cubicBezTo>
                <a:cubicBezTo>
                  <a:pt x="9954" y="17505"/>
                  <a:pt x="10044" y="17514"/>
                  <a:pt x="10134" y="17520"/>
                </a:cubicBezTo>
                <a:cubicBezTo>
                  <a:pt x="10183" y="17523"/>
                  <a:pt x="10233" y="17526"/>
                  <a:pt x="10283" y="17526"/>
                </a:cubicBezTo>
                <a:lnTo>
                  <a:pt x="10324" y="17526"/>
                </a:lnTo>
                <a:cubicBezTo>
                  <a:pt x="10407" y="17526"/>
                  <a:pt x="10491" y="17526"/>
                  <a:pt x="10572" y="17520"/>
                </a:cubicBezTo>
                <a:cubicBezTo>
                  <a:pt x="10713" y="17509"/>
                  <a:pt x="10853" y="17498"/>
                  <a:pt x="10992" y="17476"/>
                </a:cubicBezTo>
                <a:cubicBezTo>
                  <a:pt x="11128" y="17455"/>
                  <a:pt x="11265" y="17434"/>
                  <a:pt x="11399" y="17405"/>
                </a:cubicBezTo>
                <a:cubicBezTo>
                  <a:pt x="11489" y="17387"/>
                  <a:pt x="11578" y="17369"/>
                  <a:pt x="11666" y="17344"/>
                </a:cubicBezTo>
                <a:cubicBezTo>
                  <a:pt x="11696" y="17336"/>
                  <a:pt x="11726" y="17328"/>
                  <a:pt x="11755" y="17320"/>
                </a:cubicBezTo>
                <a:close/>
                <a:moveTo>
                  <a:pt x="23607" y="18781"/>
                </a:moveTo>
                <a:cubicBezTo>
                  <a:pt x="23631" y="18814"/>
                  <a:pt x="23656" y="18847"/>
                  <a:pt x="23680" y="18879"/>
                </a:cubicBezTo>
                <a:cubicBezTo>
                  <a:pt x="23678" y="18878"/>
                  <a:pt x="23676" y="18877"/>
                  <a:pt x="23673" y="18874"/>
                </a:cubicBezTo>
                <a:cubicBezTo>
                  <a:pt x="23640" y="18854"/>
                  <a:pt x="23607" y="18832"/>
                  <a:pt x="23573" y="18810"/>
                </a:cubicBezTo>
                <a:lnTo>
                  <a:pt x="23573" y="18809"/>
                </a:lnTo>
                <a:cubicBezTo>
                  <a:pt x="23585" y="18799"/>
                  <a:pt x="23596" y="18790"/>
                  <a:pt x="23607" y="18781"/>
                </a:cubicBezTo>
                <a:close/>
                <a:moveTo>
                  <a:pt x="12182" y="17184"/>
                </a:moveTo>
                <a:cubicBezTo>
                  <a:pt x="12434" y="17261"/>
                  <a:pt x="12689" y="17329"/>
                  <a:pt x="12948" y="17382"/>
                </a:cubicBezTo>
                <a:cubicBezTo>
                  <a:pt x="13223" y="17438"/>
                  <a:pt x="13498" y="17491"/>
                  <a:pt x="13777" y="17524"/>
                </a:cubicBezTo>
                <a:cubicBezTo>
                  <a:pt x="13914" y="17541"/>
                  <a:pt x="14053" y="17554"/>
                  <a:pt x="14192" y="17566"/>
                </a:cubicBezTo>
                <a:cubicBezTo>
                  <a:pt x="14289" y="17574"/>
                  <a:pt x="14388" y="17581"/>
                  <a:pt x="14485" y="17582"/>
                </a:cubicBezTo>
                <a:cubicBezTo>
                  <a:pt x="14555" y="17584"/>
                  <a:pt x="14625" y="17584"/>
                  <a:pt x="14695" y="17584"/>
                </a:cubicBezTo>
                <a:cubicBezTo>
                  <a:pt x="14906" y="17584"/>
                  <a:pt x="15116" y="17577"/>
                  <a:pt x="15326" y="17559"/>
                </a:cubicBezTo>
                <a:cubicBezTo>
                  <a:pt x="15448" y="17549"/>
                  <a:pt x="15570" y="17538"/>
                  <a:pt x="15692" y="17522"/>
                </a:cubicBezTo>
                <a:cubicBezTo>
                  <a:pt x="15813" y="17507"/>
                  <a:pt x="15935" y="17493"/>
                  <a:pt x="16057" y="17476"/>
                </a:cubicBezTo>
                <a:cubicBezTo>
                  <a:pt x="16189" y="17456"/>
                  <a:pt x="16322" y="17437"/>
                  <a:pt x="16455" y="17411"/>
                </a:cubicBezTo>
                <a:lnTo>
                  <a:pt x="16455" y="17411"/>
                </a:lnTo>
                <a:cubicBezTo>
                  <a:pt x="16353" y="17502"/>
                  <a:pt x="16251" y="17593"/>
                  <a:pt x="16149" y="17683"/>
                </a:cubicBezTo>
                <a:cubicBezTo>
                  <a:pt x="16043" y="17777"/>
                  <a:pt x="15938" y="17873"/>
                  <a:pt x="15827" y="17961"/>
                </a:cubicBezTo>
                <a:cubicBezTo>
                  <a:pt x="15762" y="18015"/>
                  <a:pt x="15696" y="18067"/>
                  <a:pt x="15628" y="18118"/>
                </a:cubicBezTo>
                <a:cubicBezTo>
                  <a:pt x="15599" y="18139"/>
                  <a:pt x="15572" y="18158"/>
                  <a:pt x="15543" y="18179"/>
                </a:cubicBezTo>
                <a:cubicBezTo>
                  <a:pt x="15484" y="18221"/>
                  <a:pt x="15421" y="18262"/>
                  <a:pt x="15359" y="18302"/>
                </a:cubicBezTo>
                <a:cubicBezTo>
                  <a:pt x="15296" y="18343"/>
                  <a:pt x="15231" y="18380"/>
                  <a:pt x="15165" y="18414"/>
                </a:cubicBezTo>
                <a:cubicBezTo>
                  <a:pt x="15106" y="18445"/>
                  <a:pt x="15038" y="18477"/>
                  <a:pt x="14969" y="18508"/>
                </a:cubicBezTo>
                <a:cubicBezTo>
                  <a:pt x="14899" y="18538"/>
                  <a:pt x="14830" y="18567"/>
                  <a:pt x="14759" y="18594"/>
                </a:cubicBezTo>
                <a:cubicBezTo>
                  <a:pt x="14627" y="18642"/>
                  <a:pt x="14495" y="18688"/>
                  <a:pt x="14359" y="18724"/>
                </a:cubicBezTo>
                <a:cubicBezTo>
                  <a:pt x="14272" y="18749"/>
                  <a:pt x="14185" y="18770"/>
                  <a:pt x="14096" y="18790"/>
                </a:cubicBezTo>
                <a:cubicBezTo>
                  <a:pt x="13965" y="18817"/>
                  <a:pt x="13834" y="18842"/>
                  <a:pt x="13702" y="18856"/>
                </a:cubicBezTo>
                <a:cubicBezTo>
                  <a:pt x="13612" y="18866"/>
                  <a:pt x="13521" y="18874"/>
                  <a:pt x="13431" y="18880"/>
                </a:cubicBezTo>
                <a:cubicBezTo>
                  <a:pt x="13337" y="18885"/>
                  <a:pt x="13236" y="18890"/>
                  <a:pt x="13134" y="18890"/>
                </a:cubicBezTo>
                <a:cubicBezTo>
                  <a:pt x="13103" y="18890"/>
                  <a:pt x="13073" y="18889"/>
                  <a:pt x="13043" y="18888"/>
                </a:cubicBezTo>
                <a:cubicBezTo>
                  <a:pt x="12956" y="18887"/>
                  <a:pt x="12868" y="18882"/>
                  <a:pt x="12782" y="18877"/>
                </a:cubicBezTo>
                <a:cubicBezTo>
                  <a:pt x="12765" y="18874"/>
                  <a:pt x="12739" y="18872"/>
                  <a:pt x="12711" y="18870"/>
                </a:cubicBezTo>
                <a:cubicBezTo>
                  <a:pt x="12694" y="18842"/>
                  <a:pt x="12675" y="18814"/>
                  <a:pt x="12657" y="18785"/>
                </a:cubicBezTo>
                <a:cubicBezTo>
                  <a:pt x="12566" y="18637"/>
                  <a:pt x="12470" y="18477"/>
                  <a:pt x="12384" y="18313"/>
                </a:cubicBezTo>
                <a:cubicBezTo>
                  <a:pt x="12321" y="18191"/>
                  <a:pt x="12260" y="18067"/>
                  <a:pt x="12200" y="17942"/>
                </a:cubicBezTo>
                <a:cubicBezTo>
                  <a:pt x="12111" y="17748"/>
                  <a:pt x="12025" y="17552"/>
                  <a:pt x="11951" y="17351"/>
                </a:cubicBezTo>
                <a:cubicBezTo>
                  <a:pt x="11941" y="17325"/>
                  <a:pt x="11932" y="17298"/>
                  <a:pt x="11922" y="17272"/>
                </a:cubicBezTo>
                <a:cubicBezTo>
                  <a:pt x="11964" y="17259"/>
                  <a:pt x="12006" y="17246"/>
                  <a:pt x="12046" y="17231"/>
                </a:cubicBezTo>
                <a:lnTo>
                  <a:pt x="12046" y="17232"/>
                </a:lnTo>
                <a:cubicBezTo>
                  <a:pt x="12091" y="17216"/>
                  <a:pt x="12137" y="17200"/>
                  <a:pt x="12182" y="17184"/>
                </a:cubicBezTo>
                <a:close/>
                <a:moveTo>
                  <a:pt x="25903" y="18315"/>
                </a:moveTo>
                <a:cubicBezTo>
                  <a:pt x="25940" y="18345"/>
                  <a:pt x="25977" y="18376"/>
                  <a:pt x="26014" y="18404"/>
                </a:cubicBezTo>
                <a:cubicBezTo>
                  <a:pt x="26140" y="18501"/>
                  <a:pt x="26268" y="18598"/>
                  <a:pt x="26401" y="18687"/>
                </a:cubicBezTo>
                <a:cubicBezTo>
                  <a:pt x="26196" y="18743"/>
                  <a:pt x="25990" y="18795"/>
                  <a:pt x="25782" y="18842"/>
                </a:cubicBezTo>
                <a:cubicBezTo>
                  <a:pt x="25682" y="18863"/>
                  <a:pt x="25581" y="18884"/>
                  <a:pt x="25481" y="18903"/>
                </a:cubicBezTo>
                <a:cubicBezTo>
                  <a:pt x="25625" y="18709"/>
                  <a:pt x="25766" y="18514"/>
                  <a:pt x="25903" y="18315"/>
                </a:cubicBezTo>
                <a:close/>
                <a:moveTo>
                  <a:pt x="39657" y="14770"/>
                </a:moveTo>
                <a:cubicBezTo>
                  <a:pt x="39507" y="15017"/>
                  <a:pt x="39506" y="15020"/>
                  <a:pt x="39504" y="15021"/>
                </a:cubicBezTo>
                <a:cubicBezTo>
                  <a:pt x="39503" y="15022"/>
                  <a:pt x="39503" y="15023"/>
                  <a:pt x="39502" y="15024"/>
                </a:cubicBezTo>
                <a:cubicBezTo>
                  <a:pt x="39362" y="15243"/>
                  <a:pt x="39218" y="15460"/>
                  <a:pt x="39061" y="15670"/>
                </a:cubicBezTo>
                <a:cubicBezTo>
                  <a:pt x="38929" y="15848"/>
                  <a:pt x="38792" y="16022"/>
                  <a:pt x="38652" y="16193"/>
                </a:cubicBezTo>
                <a:cubicBezTo>
                  <a:pt x="38650" y="16196"/>
                  <a:pt x="38648" y="16199"/>
                  <a:pt x="38646" y="16201"/>
                </a:cubicBezTo>
                <a:cubicBezTo>
                  <a:pt x="38449" y="16435"/>
                  <a:pt x="38242" y="16673"/>
                  <a:pt x="38024" y="16900"/>
                </a:cubicBezTo>
                <a:cubicBezTo>
                  <a:pt x="37930" y="16997"/>
                  <a:pt x="37837" y="17094"/>
                  <a:pt x="37740" y="17187"/>
                </a:cubicBezTo>
                <a:cubicBezTo>
                  <a:pt x="37648" y="17277"/>
                  <a:pt x="37555" y="17366"/>
                  <a:pt x="37462" y="17455"/>
                </a:cubicBezTo>
                <a:cubicBezTo>
                  <a:pt x="37367" y="17543"/>
                  <a:pt x="37272" y="17631"/>
                  <a:pt x="37175" y="17716"/>
                </a:cubicBezTo>
                <a:cubicBezTo>
                  <a:pt x="37078" y="17802"/>
                  <a:pt x="36981" y="17888"/>
                  <a:pt x="36881" y="17970"/>
                </a:cubicBezTo>
                <a:cubicBezTo>
                  <a:pt x="36679" y="18135"/>
                  <a:pt x="36473" y="18294"/>
                  <a:pt x="36263" y="18446"/>
                </a:cubicBezTo>
                <a:cubicBezTo>
                  <a:pt x="36026" y="18616"/>
                  <a:pt x="35776" y="18785"/>
                  <a:pt x="35517" y="18939"/>
                </a:cubicBezTo>
                <a:cubicBezTo>
                  <a:pt x="35512" y="18943"/>
                  <a:pt x="35508" y="18945"/>
                  <a:pt x="35504" y="18947"/>
                </a:cubicBezTo>
                <a:cubicBezTo>
                  <a:pt x="35532" y="18919"/>
                  <a:pt x="35559" y="18892"/>
                  <a:pt x="35586" y="18864"/>
                </a:cubicBezTo>
                <a:cubicBezTo>
                  <a:pt x="35590" y="18861"/>
                  <a:pt x="35593" y="18858"/>
                  <a:pt x="35597" y="18855"/>
                </a:cubicBezTo>
                <a:cubicBezTo>
                  <a:pt x="35899" y="18593"/>
                  <a:pt x="36199" y="18326"/>
                  <a:pt x="36490" y="18051"/>
                </a:cubicBezTo>
                <a:cubicBezTo>
                  <a:pt x="36743" y="17812"/>
                  <a:pt x="36993" y="17568"/>
                  <a:pt x="37232" y="17315"/>
                </a:cubicBezTo>
                <a:lnTo>
                  <a:pt x="37239" y="17310"/>
                </a:lnTo>
                <a:cubicBezTo>
                  <a:pt x="37451" y="17139"/>
                  <a:pt x="37661" y="16964"/>
                  <a:pt x="37861" y="16780"/>
                </a:cubicBezTo>
                <a:cubicBezTo>
                  <a:pt x="38063" y="16593"/>
                  <a:pt x="38264" y="16402"/>
                  <a:pt x="38454" y="16203"/>
                </a:cubicBezTo>
                <a:cubicBezTo>
                  <a:pt x="38636" y="16013"/>
                  <a:pt x="38816" y="15821"/>
                  <a:pt x="38986" y="15621"/>
                </a:cubicBezTo>
                <a:cubicBezTo>
                  <a:pt x="39129" y="15454"/>
                  <a:pt x="39272" y="15284"/>
                  <a:pt x="39405" y="15109"/>
                </a:cubicBezTo>
                <a:cubicBezTo>
                  <a:pt x="39491" y="14997"/>
                  <a:pt x="39575" y="14885"/>
                  <a:pt x="39657" y="14770"/>
                </a:cubicBezTo>
                <a:close/>
                <a:moveTo>
                  <a:pt x="27821" y="18574"/>
                </a:moveTo>
                <a:cubicBezTo>
                  <a:pt x="27862" y="18582"/>
                  <a:pt x="27902" y="18589"/>
                  <a:pt x="27943" y="18594"/>
                </a:cubicBezTo>
                <a:cubicBezTo>
                  <a:pt x="27994" y="18601"/>
                  <a:pt x="28043" y="18608"/>
                  <a:pt x="28094" y="18612"/>
                </a:cubicBezTo>
                <a:cubicBezTo>
                  <a:pt x="27908" y="18708"/>
                  <a:pt x="27721" y="18799"/>
                  <a:pt x="27528" y="18879"/>
                </a:cubicBezTo>
                <a:cubicBezTo>
                  <a:pt x="27473" y="18903"/>
                  <a:pt x="27416" y="18926"/>
                  <a:pt x="27360" y="18949"/>
                </a:cubicBezTo>
                <a:cubicBezTo>
                  <a:pt x="27355" y="18918"/>
                  <a:pt x="27350" y="18886"/>
                  <a:pt x="27347" y="18855"/>
                </a:cubicBezTo>
                <a:cubicBezTo>
                  <a:pt x="27413" y="18818"/>
                  <a:pt x="27480" y="18781"/>
                  <a:pt x="27545" y="18742"/>
                </a:cubicBezTo>
                <a:cubicBezTo>
                  <a:pt x="27638" y="18686"/>
                  <a:pt x="27730" y="18632"/>
                  <a:pt x="27821" y="18574"/>
                </a:cubicBezTo>
                <a:close/>
                <a:moveTo>
                  <a:pt x="27201" y="18934"/>
                </a:moveTo>
                <a:cubicBezTo>
                  <a:pt x="27203" y="18943"/>
                  <a:pt x="27204" y="18951"/>
                  <a:pt x="27205" y="18959"/>
                </a:cubicBezTo>
                <a:cubicBezTo>
                  <a:pt x="27196" y="18955"/>
                  <a:pt x="27188" y="18951"/>
                  <a:pt x="27179" y="18946"/>
                </a:cubicBezTo>
                <a:cubicBezTo>
                  <a:pt x="27186" y="18943"/>
                  <a:pt x="27193" y="18938"/>
                  <a:pt x="27201" y="18934"/>
                </a:cubicBezTo>
                <a:close/>
                <a:moveTo>
                  <a:pt x="25011" y="17394"/>
                </a:moveTo>
                <a:cubicBezTo>
                  <a:pt x="25047" y="17440"/>
                  <a:pt x="25083" y="17485"/>
                  <a:pt x="25120" y="17531"/>
                </a:cubicBezTo>
                <a:cubicBezTo>
                  <a:pt x="25174" y="17596"/>
                  <a:pt x="25231" y="17662"/>
                  <a:pt x="25288" y="17724"/>
                </a:cubicBezTo>
                <a:cubicBezTo>
                  <a:pt x="25369" y="17812"/>
                  <a:pt x="25451" y="17902"/>
                  <a:pt x="25538" y="17985"/>
                </a:cubicBezTo>
                <a:cubicBezTo>
                  <a:pt x="25615" y="18059"/>
                  <a:pt x="25693" y="18132"/>
                  <a:pt x="25773" y="18203"/>
                </a:cubicBezTo>
                <a:cubicBezTo>
                  <a:pt x="25766" y="18214"/>
                  <a:pt x="25758" y="18224"/>
                  <a:pt x="25751" y="18235"/>
                </a:cubicBezTo>
                <a:cubicBezTo>
                  <a:pt x="25619" y="18424"/>
                  <a:pt x="25487" y="18612"/>
                  <a:pt x="25349" y="18797"/>
                </a:cubicBezTo>
                <a:cubicBezTo>
                  <a:pt x="25311" y="18848"/>
                  <a:pt x="25274" y="18897"/>
                  <a:pt x="25236" y="18947"/>
                </a:cubicBezTo>
                <a:cubicBezTo>
                  <a:pt x="25169" y="18959"/>
                  <a:pt x="25101" y="18969"/>
                  <a:pt x="25034" y="18978"/>
                </a:cubicBezTo>
                <a:cubicBezTo>
                  <a:pt x="24993" y="18983"/>
                  <a:pt x="24954" y="18989"/>
                  <a:pt x="24914" y="18994"/>
                </a:cubicBezTo>
                <a:cubicBezTo>
                  <a:pt x="24895" y="18982"/>
                  <a:pt x="24877" y="18968"/>
                  <a:pt x="24858" y="18955"/>
                </a:cubicBezTo>
                <a:cubicBezTo>
                  <a:pt x="24694" y="18833"/>
                  <a:pt x="24522" y="18700"/>
                  <a:pt x="24357" y="18560"/>
                </a:cubicBezTo>
                <a:cubicBezTo>
                  <a:pt x="24290" y="18504"/>
                  <a:pt x="24224" y="18446"/>
                  <a:pt x="24159" y="18388"/>
                </a:cubicBezTo>
                <a:cubicBezTo>
                  <a:pt x="24139" y="18371"/>
                  <a:pt x="24119" y="18352"/>
                  <a:pt x="24100" y="18335"/>
                </a:cubicBezTo>
                <a:cubicBezTo>
                  <a:pt x="24303" y="18141"/>
                  <a:pt x="24504" y="17944"/>
                  <a:pt x="24697" y="17738"/>
                </a:cubicBezTo>
                <a:cubicBezTo>
                  <a:pt x="24787" y="17642"/>
                  <a:pt x="24879" y="17545"/>
                  <a:pt x="24966" y="17446"/>
                </a:cubicBezTo>
                <a:cubicBezTo>
                  <a:pt x="24981" y="17429"/>
                  <a:pt x="24996" y="17411"/>
                  <a:pt x="25011" y="17394"/>
                </a:cubicBezTo>
                <a:close/>
                <a:moveTo>
                  <a:pt x="19718" y="15989"/>
                </a:moveTo>
                <a:cubicBezTo>
                  <a:pt x="19778" y="16023"/>
                  <a:pt x="19837" y="16058"/>
                  <a:pt x="19900" y="16089"/>
                </a:cubicBezTo>
                <a:cubicBezTo>
                  <a:pt x="20013" y="16144"/>
                  <a:pt x="20126" y="16201"/>
                  <a:pt x="20244" y="16247"/>
                </a:cubicBezTo>
                <a:cubicBezTo>
                  <a:pt x="20446" y="16327"/>
                  <a:pt x="20650" y="16401"/>
                  <a:pt x="20862" y="16457"/>
                </a:cubicBezTo>
                <a:cubicBezTo>
                  <a:pt x="20989" y="16491"/>
                  <a:pt x="21116" y="16524"/>
                  <a:pt x="21245" y="16550"/>
                </a:cubicBezTo>
                <a:cubicBezTo>
                  <a:pt x="21254" y="16552"/>
                  <a:pt x="21263" y="16554"/>
                  <a:pt x="21273" y="16556"/>
                </a:cubicBezTo>
                <a:cubicBezTo>
                  <a:pt x="21296" y="16597"/>
                  <a:pt x="21320" y="16639"/>
                  <a:pt x="21344" y="16679"/>
                </a:cubicBezTo>
                <a:cubicBezTo>
                  <a:pt x="21482" y="16904"/>
                  <a:pt x="21626" y="17124"/>
                  <a:pt x="21789" y="17330"/>
                </a:cubicBezTo>
                <a:cubicBezTo>
                  <a:pt x="21924" y="17501"/>
                  <a:pt x="22063" y="17669"/>
                  <a:pt x="22210" y="17828"/>
                </a:cubicBezTo>
                <a:cubicBezTo>
                  <a:pt x="22243" y="17862"/>
                  <a:pt x="22274" y="17895"/>
                  <a:pt x="22305" y="17929"/>
                </a:cubicBezTo>
                <a:cubicBezTo>
                  <a:pt x="22328" y="17967"/>
                  <a:pt x="22351" y="18004"/>
                  <a:pt x="22376" y="18038"/>
                </a:cubicBezTo>
                <a:cubicBezTo>
                  <a:pt x="22423" y="18108"/>
                  <a:pt x="22473" y="18176"/>
                  <a:pt x="22524" y="18243"/>
                </a:cubicBezTo>
                <a:lnTo>
                  <a:pt x="22604" y="18344"/>
                </a:lnTo>
                <a:cubicBezTo>
                  <a:pt x="22658" y="18414"/>
                  <a:pt x="22722" y="18488"/>
                  <a:pt x="22783" y="18551"/>
                </a:cubicBezTo>
                <a:cubicBezTo>
                  <a:pt x="22847" y="18618"/>
                  <a:pt x="22908" y="18685"/>
                  <a:pt x="22976" y="18746"/>
                </a:cubicBezTo>
                <a:cubicBezTo>
                  <a:pt x="23040" y="18806"/>
                  <a:pt x="23104" y="18865"/>
                  <a:pt x="23171" y="18922"/>
                </a:cubicBezTo>
                <a:cubicBezTo>
                  <a:pt x="23128" y="18958"/>
                  <a:pt x="23085" y="18992"/>
                  <a:pt x="23040" y="19027"/>
                </a:cubicBezTo>
                <a:cubicBezTo>
                  <a:pt x="22944" y="19018"/>
                  <a:pt x="22849" y="19007"/>
                  <a:pt x="22754" y="18993"/>
                </a:cubicBezTo>
                <a:cubicBezTo>
                  <a:pt x="22668" y="18982"/>
                  <a:pt x="22580" y="18968"/>
                  <a:pt x="22493" y="18953"/>
                </a:cubicBezTo>
                <a:cubicBezTo>
                  <a:pt x="22406" y="18938"/>
                  <a:pt x="22319" y="18921"/>
                  <a:pt x="22233" y="18902"/>
                </a:cubicBezTo>
                <a:cubicBezTo>
                  <a:pt x="22109" y="18876"/>
                  <a:pt x="21983" y="18848"/>
                  <a:pt x="21859" y="18810"/>
                </a:cubicBezTo>
                <a:cubicBezTo>
                  <a:pt x="21776" y="18785"/>
                  <a:pt x="21693" y="18759"/>
                  <a:pt x="21611" y="18731"/>
                </a:cubicBezTo>
                <a:cubicBezTo>
                  <a:pt x="21572" y="18717"/>
                  <a:pt x="21534" y="18703"/>
                  <a:pt x="21494" y="18690"/>
                </a:cubicBezTo>
                <a:cubicBezTo>
                  <a:pt x="21377" y="18645"/>
                  <a:pt x="21259" y="18600"/>
                  <a:pt x="21143" y="18546"/>
                </a:cubicBezTo>
                <a:cubicBezTo>
                  <a:pt x="21036" y="18496"/>
                  <a:pt x="20929" y="18442"/>
                  <a:pt x="20822" y="18388"/>
                </a:cubicBezTo>
                <a:cubicBezTo>
                  <a:pt x="20680" y="18310"/>
                  <a:pt x="20539" y="18229"/>
                  <a:pt x="20402" y="18140"/>
                </a:cubicBezTo>
                <a:cubicBezTo>
                  <a:pt x="20298" y="18072"/>
                  <a:pt x="20195" y="18003"/>
                  <a:pt x="20094" y="17930"/>
                </a:cubicBezTo>
                <a:cubicBezTo>
                  <a:pt x="19996" y="17858"/>
                  <a:pt x="19897" y="17785"/>
                  <a:pt x="19803" y="17707"/>
                </a:cubicBezTo>
                <a:cubicBezTo>
                  <a:pt x="19708" y="17627"/>
                  <a:pt x="19614" y="17548"/>
                  <a:pt x="19522" y="17464"/>
                </a:cubicBezTo>
                <a:cubicBezTo>
                  <a:pt x="19435" y="17382"/>
                  <a:pt x="19348" y="17300"/>
                  <a:pt x="19267" y="17214"/>
                </a:cubicBezTo>
                <a:cubicBezTo>
                  <a:pt x="19211" y="17155"/>
                  <a:pt x="19157" y="17096"/>
                  <a:pt x="19104" y="17036"/>
                </a:cubicBezTo>
                <a:cubicBezTo>
                  <a:pt x="19079" y="17006"/>
                  <a:pt x="19053" y="16976"/>
                  <a:pt x="19028" y="16946"/>
                </a:cubicBezTo>
                <a:cubicBezTo>
                  <a:pt x="18950" y="16849"/>
                  <a:pt x="18873" y="16752"/>
                  <a:pt x="18801" y="16650"/>
                </a:cubicBezTo>
                <a:cubicBezTo>
                  <a:pt x="18783" y="16623"/>
                  <a:pt x="18763" y="16596"/>
                  <a:pt x="18745" y="16568"/>
                </a:cubicBezTo>
                <a:cubicBezTo>
                  <a:pt x="18774" y="16553"/>
                  <a:pt x="18801" y="16539"/>
                  <a:pt x="18829" y="16523"/>
                </a:cubicBezTo>
                <a:cubicBezTo>
                  <a:pt x="19133" y="16359"/>
                  <a:pt x="19433" y="16185"/>
                  <a:pt x="19718" y="15989"/>
                </a:cubicBezTo>
                <a:close/>
                <a:moveTo>
                  <a:pt x="23310" y="19029"/>
                </a:moveTo>
                <a:cubicBezTo>
                  <a:pt x="23319" y="19035"/>
                  <a:pt x="23328" y="19042"/>
                  <a:pt x="23337" y="19049"/>
                </a:cubicBezTo>
                <a:cubicBezTo>
                  <a:pt x="23321" y="19048"/>
                  <a:pt x="23305" y="19046"/>
                  <a:pt x="23289" y="19045"/>
                </a:cubicBezTo>
                <a:cubicBezTo>
                  <a:pt x="23296" y="19040"/>
                  <a:pt x="23303" y="19034"/>
                  <a:pt x="23310" y="19029"/>
                </a:cubicBezTo>
                <a:close/>
                <a:moveTo>
                  <a:pt x="23963" y="18463"/>
                </a:moveTo>
                <a:cubicBezTo>
                  <a:pt x="23991" y="18489"/>
                  <a:pt x="24019" y="18515"/>
                  <a:pt x="24048" y="18541"/>
                </a:cubicBezTo>
                <a:cubicBezTo>
                  <a:pt x="24177" y="18657"/>
                  <a:pt x="24307" y="18773"/>
                  <a:pt x="24446" y="18879"/>
                </a:cubicBezTo>
                <a:cubicBezTo>
                  <a:pt x="24512" y="18929"/>
                  <a:pt x="24577" y="18978"/>
                  <a:pt x="24642" y="19026"/>
                </a:cubicBezTo>
                <a:cubicBezTo>
                  <a:pt x="24640" y="19027"/>
                  <a:pt x="24639" y="19027"/>
                  <a:pt x="24637" y="19027"/>
                </a:cubicBezTo>
                <a:cubicBezTo>
                  <a:pt x="24541" y="19036"/>
                  <a:pt x="24444" y="19044"/>
                  <a:pt x="24348" y="19051"/>
                </a:cubicBezTo>
                <a:cubicBezTo>
                  <a:pt x="24264" y="19056"/>
                  <a:pt x="24168" y="19060"/>
                  <a:pt x="24072" y="19063"/>
                </a:cubicBezTo>
                <a:cubicBezTo>
                  <a:pt x="24031" y="19016"/>
                  <a:pt x="23991" y="18970"/>
                  <a:pt x="23952" y="18923"/>
                </a:cubicBezTo>
                <a:cubicBezTo>
                  <a:pt x="23883" y="18836"/>
                  <a:pt x="23813" y="18749"/>
                  <a:pt x="23746" y="18660"/>
                </a:cubicBezTo>
                <a:cubicBezTo>
                  <a:pt x="23819" y="18595"/>
                  <a:pt x="23892" y="18529"/>
                  <a:pt x="23963" y="18463"/>
                </a:cubicBezTo>
                <a:close/>
                <a:moveTo>
                  <a:pt x="26992" y="19040"/>
                </a:moveTo>
                <a:cubicBezTo>
                  <a:pt x="27012" y="19050"/>
                  <a:pt x="27032" y="19061"/>
                  <a:pt x="27051" y="19071"/>
                </a:cubicBezTo>
                <a:cubicBezTo>
                  <a:pt x="27022" y="19082"/>
                  <a:pt x="26993" y="19094"/>
                  <a:pt x="26965" y="19104"/>
                </a:cubicBezTo>
                <a:cubicBezTo>
                  <a:pt x="26939" y="19113"/>
                  <a:pt x="26913" y="19123"/>
                  <a:pt x="26887" y="19132"/>
                </a:cubicBezTo>
                <a:cubicBezTo>
                  <a:pt x="26901" y="19111"/>
                  <a:pt x="26915" y="19091"/>
                  <a:pt x="26929" y="19071"/>
                </a:cubicBezTo>
                <a:cubicBezTo>
                  <a:pt x="26950" y="19060"/>
                  <a:pt x="26970" y="19050"/>
                  <a:pt x="26992" y="19040"/>
                </a:cubicBezTo>
                <a:close/>
                <a:moveTo>
                  <a:pt x="26115" y="19228"/>
                </a:moveTo>
                <a:cubicBezTo>
                  <a:pt x="26113" y="19228"/>
                  <a:pt x="26111" y="19229"/>
                  <a:pt x="26110" y="19230"/>
                </a:cubicBezTo>
                <a:lnTo>
                  <a:pt x="26110" y="19230"/>
                </a:lnTo>
                <a:cubicBezTo>
                  <a:pt x="26111" y="19229"/>
                  <a:pt x="26113" y="19228"/>
                  <a:pt x="26115" y="19228"/>
                </a:cubicBezTo>
                <a:close/>
                <a:moveTo>
                  <a:pt x="26616" y="19212"/>
                </a:moveTo>
                <a:lnTo>
                  <a:pt x="26616" y="19212"/>
                </a:lnTo>
                <a:cubicBezTo>
                  <a:pt x="26614" y="19216"/>
                  <a:pt x="26610" y="19220"/>
                  <a:pt x="26608" y="19223"/>
                </a:cubicBezTo>
                <a:cubicBezTo>
                  <a:pt x="26588" y="19229"/>
                  <a:pt x="26567" y="19235"/>
                  <a:pt x="26548" y="19240"/>
                </a:cubicBezTo>
                <a:cubicBezTo>
                  <a:pt x="26571" y="19231"/>
                  <a:pt x="26593" y="19222"/>
                  <a:pt x="26616" y="19212"/>
                </a:cubicBezTo>
                <a:close/>
                <a:moveTo>
                  <a:pt x="26025" y="18969"/>
                </a:moveTo>
                <a:lnTo>
                  <a:pt x="26025" y="18969"/>
                </a:lnTo>
                <a:cubicBezTo>
                  <a:pt x="25923" y="19012"/>
                  <a:pt x="25821" y="19056"/>
                  <a:pt x="25719" y="19096"/>
                </a:cubicBezTo>
                <a:cubicBezTo>
                  <a:pt x="25599" y="19143"/>
                  <a:pt x="25480" y="19189"/>
                  <a:pt x="25361" y="19234"/>
                </a:cubicBezTo>
                <a:lnTo>
                  <a:pt x="25361" y="19234"/>
                </a:lnTo>
                <a:cubicBezTo>
                  <a:pt x="25341" y="19240"/>
                  <a:pt x="25322" y="19247"/>
                  <a:pt x="25303" y="19254"/>
                </a:cubicBezTo>
                <a:lnTo>
                  <a:pt x="25294" y="19249"/>
                </a:lnTo>
                <a:cubicBezTo>
                  <a:pt x="25276" y="19238"/>
                  <a:pt x="25260" y="19228"/>
                  <a:pt x="25243" y="19217"/>
                </a:cubicBezTo>
                <a:cubicBezTo>
                  <a:pt x="25269" y="19183"/>
                  <a:pt x="25295" y="19149"/>
                  <a:pt x="25321" y="19116"/>
                </a:cubicBezTo>
                <a:cubicBezTo>
                  <a:pt x="25401" y="19101"/>
                  <a:pt x="25482" y="19086"/>
                  <a:pt x="25562" y="19068"/>
                </a:cubicBezTo>
                <a:cubicBezTo>
                  <a:pt x="25716" y="19037"/>
                  <a:pt x="25871" y="19004"/>
                  <a:pt x="26025" y="18969"/>
                </a:cubicBezTo>
                <a:close/>
                <a:moveTo>
                  <a:pt x="26678" y="18862"/>
                </a:moveTo>
                <a:cubicBezTo>
                  <a:pt x="26718" y="18885"/>
                  <a:pt x="26756" y="18907"/>
                  <a:pt x="26795" y="18930"/>
                </a:cubicBezTo>
                <a:cubicBezTo>
                  <a:pt x="26720" y="18967"/>
                  <a:pt x="26646" y="19004"/>
                  <a:pt x="26570" y="19037"/>
                </a:cubicBezTo>
                <a:cubicBezTo>
                  <a:pt x="26496" y="19072"/>
                  <a:pt x="26422" y="19104"/>
                  <a:pt x="26347" y="19137"/>
                </a:cubicBezTo>
                <a:cubicBezTo>
                  <a:pt x="26267" y="19170"/>
                  <a:pt x="26186" y="19202"/>
                  <a:pt x="26104" y="19232"/>
                </a:cubicBezTo>
                <a:cubicBezTo>
                  <a:pt x="26106" y="19231"/>
                  <a:pt x="26108" y="19230"/>
                  <a:pt x="26110" y="19230"/>
                </a:cubicBezTo>
                <a:lnTo>
                  <a:pt x="26110" y="19230"/>
                </a:lnTo>
                <a:cubicBezTo>
                  <a:pt x="25929" y="19295"/>
                  <a:pt x="25746" y="19356"/>
                  <a:pt x="25562" y="19411"/>
                </a:cubicBezTo>
                <a:cubicBezTo>
                  <a:pt x="25538" y="19399"/>
                  <a:pt x="25515" y="19385"/>
                  <a:pt x="25492" y="19371"/>
                </a:cubicBezTo>
                <a:cubicBezTo>
                  <a:pt x="25670" y="19305"/>
                  <a:pt x="25847" y="19236"/>
                  <a:pt x="26022" y="19162"/>
                </a:cubicBezTo>
                <a:cubicBezTo>
                  <a:pt x="26244" y="19067"/>
                  <a:pt x="26465" y="18970"/>
                  <a:pt x="26678" y="18862"/>
                </a:cubicBezTo>
                <a:close/>
                <a:moveTo>
                  <a:pt x="24869" y="19185"/>
                </a:moveTo>
                <a:cubicBezTo>
                  <a:pt x="24909" y="19212"/>
                  <a:pt x="24950" y="19239"/>
                  <a:pt x="24990" y="19266"/>
                </a:cubicBezTo>
                <a:cubicBezTo>
                  <a:pt x="24954" y="19312"/>
                  <a:pt x="24917" y="19358"/>
                  <a:pt x="24881" y="19406"/>
                </a:cubicBezTo>
                <a:cubicBezTo>
                  <a:pt x="24861" y="19413"/>
                  <a:pt x="24841" y="19418"/>
                  <a:pt x="24821" y="19425"/>
                </a:cubicBezTo>
                <a:cubicBezTo>
                  <a:pt x="24784" y="19422"/>
                  <a:pt x="24747" y="19417"/>
                  <a:pt x="24710" y="19413"/>
                </a:cubicBezTo>
                <a:cubicBezTo>
                  <a:pt x="24677" y="19408"/>
                  <a:pt x="24644" y="19403"/>
                  <a:pt x="24609" y="19398"/>
                </a:cubicBezTo>
                <a:cubicBezTo>
                  <a:pt x="24605" y="19396"/>
                  <a:pt x="24602" y="19394"/>
                  <a:pt x="24597" y="19392"/>
                </a:cubicBezTo>
                <a:cubicBezTo>
                  <a:pt x="24518" y="19352"/>
                  <a:pt x="24438" y="19312"/>
                  <a:pt x="24358" y="19270"/>
                </a:cubicBezTo>
                <a:cubicBezTo>
                  <a:pt x="24340" y="19260"/>
                  <a:pt x="24320" y="19250"/>
                  <a:pt x="24301" y="19239"/>
                </a:cubicBezTo>
                <a:cubicBezTo>
                  <a:pt x="24421" y="19234"/>
                  <a:pt x="24541" y="19223"/>
                  <a:pt x="24660" y="19210"/>
                </a:cubicBezTo>
                <a:cubicBezTo>
                  <a:pt x="24730" y="19202"/>
                  <a:pt x="24799" y="19194"/>
                  <a:pt x="24869" y="19185"/>
                </a:cubicBezTo>
                <a:close/>
                <a:moveTo>
                  <a:pt x="17776" y="17011"/>
                </a:moveTo>
                <a:cubicBezTo>
                  <a:pt x="17811" y="17067"/>
                  <a:pt x="17848" y="17121"/>
                  <a:pt x="17885" y="17176"/>
                </a:cubicBezTo>
                <a:cubicBezTo>
                  <a:pt x="17958" y="17284"/>
                  <a:pt x="18032" y="17394"/>
                  <a:pt x="18113" y="17498"/>
                </a:cubicBezTo>
                <a:cubicBezTo>
                  <a:pt x="18192" y="17601"/>
                  <a:pt x="18271" y="17702"/>
                  <a:pt x="18355" y="17803"/>
                </a:cubicBezTo>
                <a:cubicBezTo>
                  <a:pt x="18411" y="17871"/>
                  <a:pt x="18471" y="17940"/>
                  <a:pt x="18531" y="18007"/>
                </a:cubicBezTo>
                <a:cubicBezTo>
                  <a:pt x="18618" y="18103"/>
                  <a:pt x="18704" y="18199"/>
                  <a:pt x="18795" y="18291"/>
                </a:cubicBezTo>
                <a:cubicBezTo>
                  <a:pt x="18965" y="18466"/>
                  <a:pt x="19141" y="18639"/>
                  <a:pt x="19330" y="18792"/>
                </a:cubicBezTo>
                <a:cubicBezTo>
                  <a:pt x="19495" y="18926"/>
                  <a:pt x="19663" y="19058"/>
                  <a:pt x="19843" y="19172"/>
                </a:cubicBezTo>
                <a:cubicBezTo>
                  <a:pt x="20000" y="19272"/>
                  <a:pt x="20161" y="19367"/>
                  <a:pt x="20327" y="19448"/>
                </a:cubicBezTo>
                <a:cubicBezTo>
                  <a:pt x="20319" y="19446"/>
                  <a:pt x="20311" y="19443"/>
                  <a:pt x="20303" y="19440"/>
                </a:cubicBezTo>
                <a:cubicBezTo>
                  <a:pt x="20224" y="19414"/>
                  <a:pt x="20146" y="19386"/>
                  <a:pt x="20068" y="19356"/>
                </a:cubicBezTo>
                <a:cubicBezTo>
                  <a:pt x="19912" y="19295"/>
                  <a:pt x="19755" y="19235"/>
                  <a:pt x="19603" y="19162"/>
                </a:cubicBezTo>
                <a:cubicBezTo>
                  <a:pt x="19527" y="19127"/>
                  <a:pt x="19450" y="19090"/>
                  <a:pt x="19375" y="19051"/>
                </a:cubicBezTo>
                <a:cubicBezTo>
                  <a:pt x="19338" y="19031"/>
                  <a:pt x="19300" y="19012"/>
                  <a:pt x="19263" y="18992"/>
                </a:cubicBezTo>
                <a:cubicBezTo>
                  <a:pt x="19200" y="18958"/>
                  <a:pt x="19128" y="18916"/>
                  <a:pt x="19057" y="18872"/>
                </a:cubicBezTo>
                <a:cubicBezTo>
                  <a:pt x="18987" y="18828"/>
                  <a:pt x="18918" y="18782"/>
                  <a:pt x="18851" y="18734"/>
                </a:cubicBezTo>
                <a:cubicBezTo>
                  <a:pt x="18723" y="18640"/>
                  <a:pt x="18589" y="18542"/>
                  <a:pt x="18462" y="18437"/>
                </a:cubicBezTo>
                <a:cubicBezTo>
                  <a:pt x="18331" y="18329"/>
                  <a:pt x="18204" y="18218"/>
                  <a:pt x="18080" y="18105"/>
                </a:cubicBezTo>
                <a:cubicBezTo>
                  <a:pt x="17955" y="17989"/>
                  <a:pt x="17831" y="17870"/>
                  <a:pt x="17715" y="17745"/>
                </a:cubicBezTo>
                <a:cubicBezTo>
                  <a:pt x="17655" y="17681"/>
                  <a:pt x="17596" y="17618"/>
                  <a:pt x="17537" y="17552"/>
                </a:cubicBezTo>
                <a:cubicBezTo>
                  <a:pt x="17480" y="17486"/>
                  <a:pt x="17423" y="17421"/>
                  <a:pt x="17366" y="17355"/>
                </a:cubicBezTo>
                <a:cubicBezTo>
                  <a:pt x="17326" y="17305"/>
                  <a:pt x="17284" y="17255"/>
                  <a:pt x="17244" y="17205"/>
                </a:cubicBezTo>
                <a:cubicBezTo>
                  <a:pt x="17318" y="17180"/>
                  <a:pt x="17391" y="17156"/>
                  <a:pt x="17465" y="17131"/>
                </a:cubicBezTo>
                <a:cubicBezTo>
                  <a:pt x="17512" y="17113"/>
                  <a:pt x="17559" y="17096"/>
                  <a:pt x="17605" y="17079"/>
                </a:cubicBezTo>
                <a:cubicBezTo>
                  <a:pt x="17663" y="17057"/>
                  <a:pt x="17719" y="17034"/>
                  <a:pt x="17776" y="17011"/>
                </a:cubicBezTo>
                <a:close/>
                <a:moveTo>
                  <a:pt x="38220" y="7417"/>
                </a:moveTo>
                <a:cubicBezTo>
                  <a:pt x="38246" y="7449"/>
                  <a:pt x="38270" y="7484"/>
                  <a:pt x="38294" y="7517"/>
                </a:cubicBezTo>
                <a:cubicBezTo>
                  <a:pt x="38392" y="7654"/>
                  <a:pt x="38488" y="7795"/>
                  <a:pt x="38581" y="7937"/>
                </a:cubicBezTo>
                <a:cubicBezTo>
                  <a:pt x="38687" y="8105"/>
                  <a:pt x="38797" y="8285"/>
                  <a:pt x="38896" y="8470"/>
                </a:cubicBezTo>
                <a:cubicBezTo>
                  <a:pt x="38974" y="8618"/>
                  <a:pt x="39049" y="8765"/>
                  <a:pt x="39122" y="8917"/>
                </a:cubicBezTo>
                <a:cubicBezTo>
                  <a:pt x="39193" y="9070"/>
                  <a:pt x="39261" y="9225"/>
                  <a:pt x="39321" y="9383"/>
                </a:cubicBezTo>
                <a:cubicBezTo>
                  <a:pt x="39353" y="9469"/>
                  <a:pt x="39385" y="9555"/>
                  <a:pt x="39415" y="9642"/>
                </a:cubicBezTo>
                <a:cubicBezTo>
                  <a:pt x="39415" y="9665"/>
                  <a:pt x="39415" y="9688"/>
                  <a:pt x="39415" y="9711"/>
                </a:cubicBezTo>
                <a:cubicBezTo>
                  <a:pt x="39413" y="9849"/>
                  <a:pt x="39412" y="9987"/>
                  <a:pt x="39405" y="10125"/>
                </a:cubicBezTo>
                <a:cubicBezTo>
                  <a:pt x="39402" y="10215"/>
                  <a:pt x="39397" y="10304"/>
                  <a:pt x="39390" y="10392"/>
                </a:cubicBezTo>
                <a:cubicBezTo>
                  <a:pt x="39370" y="10667"/>
                  <a:pt x="39345" y="10941"/>
                  <a:pt x="39306" y="11214"/>
                </a:cubicBezTo>
                <a:cubicBezTo>
                  <a:pt x="39273" y="11436"/>
                  <a:pt x="39237" y="11658"/>
                  <a:pt x="39197" y="11880"/>
                </a:cubicBezTo>
                <a:cubicBezTo>
                  <a:pt x="39145" y="12149"/>
                  <a:pt x="39088" y="12416"/>
                  <a:pt x="39016" y="12680"/>
                </a:cubicBezTo>
                <a:cubicBezTo>
                  <a:pt x="38957" y="12901"/>
                  <a:pt x="38890" y="13120"/>
                  <a:pt x="38820" y="13337"/>
                </a:cubicBezTo>
                <a:cubicBezTo>
                  <a:pt x="38735" y="13587"/>
                  <a:pt x="38644" y="13844"/>
                  <a:pt x="38540" y="14097"/>
                </a:cubicBezTo>
                <a:cubicBezTo>
                  <a:pt x="38454" y="14307"/>
                  <a:pt x="38363" y="14514"/>
                  <a:pt x="38268" y="14719"/>
                </a:cubicBezTo>
                <a:lnTo>
                  <a:pt x="38266" y="14722"/>
                </a:lnTo>
                <a:cubicBezTo>
                  <a:pt x="38266" y="14723"/>
                  <a:pt x="38265" y="14724"/>
                  <a:pt x="38265" y="14725"/>
                </a:cubicBezTo>
                <a:cubicBezTo>
                  <a:pt x="38011" y="15254"/>
                  <a:pt x="37733" y="15775"/>
                  <a:pt x="37419" y="16276"/>
                </a:cubicBezTo>
                <a:cubicBezTo>
                  <a:pt x="37243" y="16547"/>
                  <a:pt x="37063" y="16817"/>
                  <a:pt x="36870" y="17076"/>
                </a:cubicBezTo>
                <a:cubicBezTo>
                  <a:pt x="36788" y="17187"/>
                  <a:pt x="36705" y="17299"/>
                  <a:pt x="36620" y="17409"/>
                </a:cubicBezTo>
                <a:cubicBezTo>
                  <a:pt x="36534" y="17518"/>
                  <a:pt x="36449" y="17625"/>
                  <a:pt x="36361" y="17732"/>
                </a:cubicBezTo>
                <a:cubicBezTo>
                  <a:pt x="36344" y="17753"/>
                  <a:pt x="36326" y="17774"/>
                  <a:pt x="36308" y="17796"/>
                </a:cubicBezTo>
                <a:cubicBezTo>
                  <a:pt x="36220" y="17858"/>
                  <a:pt x="36132" y="17921"/>
                  <a:pt x="36042" y="17981"/>
                </a:cubicBezTo>
                <a:cubicBezTo>
                  <a:pt x="35966" y="18033"/>
                  <a:pt x="35889" y="18083"/>
                  <a:pt x="35810" y="18134"/>
                </a:cubicBezTo>
                <a:cubicBezTo>
                  <a:pt x="35771" y="18160"/>
                  <a:pt x="35733" y="18184"/>
                  <a:pt x="35694" y="18209"/>
                </a:cubicBezTo>
                <a:cubicBezTo>
                  <a:pt x="35495" y="18329"/>
                  <a:pt x="35294" y="18442"/>
                  <a:pt x="35091" y="18551"/>
                </a:cubicBezTo>
                <a:cubicBezTo>
                  <a:pt x="34854" y="18673"/>
                  <a:pt x="34607" y="18794"/>
                  <a:pt x="34354" y="18902"/>
                </a:cubicBezTo>
                <a:cubicBezTo>
                  <a:pt x="34227" y="18956"/>
                  <a:pt x="34100" y="19011"/>
                  <a:pt x="33972" y="19060"/>
                </a:cubicBezTo>
                <a:cubicBezTo>
                  <a:pt x="33889" y="19094"/>
                  <a:pt x="33806" y="19125"/>
                  <a:pt x="33721" y="19156"/>
                </a:cubicBezTo>
                <a:cubicBezTo>
                  <a:pt x="33506" y="19234"/>
                  <a:pt x="33288" y="19311"/>
                  <a:pt x="33066" y="19376"/>
                </a:cubicBezTo>
                <a:cubicBezTo>
                  <a:pt x="32935" y="19414"/>
                  <a:pt x="32802" y="19453"/>
                  <a:pt x="32668" y="19485"/>
                </a:cubicBezTo>
                <a:cubicBezTo>
                  <a:pt x="32581" y="19507"/>
                  <a:pt x="32494" y="19527"/>
                  <a:pt x="32405" y="19546"/>
                </a:cubicBezTo>
                <a:cubicBezTo>
                  <a:pt x="32233" y="19581"/>
                  <a:pt x="32058" y="19612"/>
                  <a:pt x="31884" y="19635"/>
                </a:cubicBezTo>
                <a:cubicBezTo>
                  <a:pt x="31795" y="19647"/>
                  <a:pt x="31706" y="19658"/>
                  <a:pt x="31617" y="19668"/>
                </a:cubicBezTo>
                <a:cubicBezTo>
                  <a:pt x="31532" y="19677"/>
                  <a:pt x="31446" y="19685"/>
                  <a:pt x="31361" y="19692"/>
                </a:cubicBezTo>
                <a:cubicBezTo>
                  <a:pt x="31137" y="19707"/>
                  <a:pt x="30912" y="19722"/>
                  <a:pt x="30688" y="19722"/>
                </a:cubicBezTo>
                <a:cubicBezTo>
                  <a:pt x="30646" y="19722"/>
                  <a:pt x="30605" y="19723"/>
                  <a:pt x="30563" y="19723"/>
                </a:cubicBezTo>
                <a:cubicBezTo>
                  <a:pt x="30471" y="19723"/>
                  <a:pt x="30378" y="19721"/>
                  <a:pt x="30285" y="19717"/>
                </a:cubicBezTo>
                <a:cubicBezTo>
                  <a:pt x="30200" y="19715"/>
                  <a:pt x="30116" y="19710"/>
                  <a:pt x="30031" y="19705"/>
                </a:cubicBezTo>
                <a:cubicBezTo>
                  <a:pt x="29813" y="19687"/>
                  <a:pt x="29596" y="19668"/>
                  <a:pt x="29382" y="19635"/>
                </a:cubicBezTo>
                <a:cubicBezTo>
                  <a:pt x="29251" y="19616"/>
                  <a:pt x="29121" y="19596"/>
                  <a:pt x="28991" y="19571"/>
                </a:cubicBezTo>
                <a:cubicBezTo>
                  <a:pt x="28905" y="19553"/>
                  <a:pt x="28819" y="19536"/>
                  <a:pt x="28733" y="19516"/>
                </a:cubicBezTo>
                <a:cubicBezTo>
                  <a:pt x="28573" y="19477"/>
                  <a:pt x="28402" y="19434"/>
                  <a:pt x="28235" y="19381"/>
                </a:cubicBezTo>
                <a:cubicBezTo>
                  <a:pt x="28112" y="19342"/>
                  <a:pt x="27991" y="19302"/>
                  <a:pt x="27871" y="19258"/>
                </a:cubicBezTo>
                <a:cubicBezTo>
                  <a:pt x="27737" y="19206"/>
                  <a:pt x="27604" y="19152"/>
                  <a:pt x="27475" y="19093"/>
                </a:cubicBezTo>
                <a:cubicBezTo>
                  <a:pt x="27514" y="19075"/>
                  <a:pt x="27554" y="19058"/>
                  <a:pt x="27593" y="19042"/>
                </a:cubicBezTo>
                <a:cubicBezTo>
                  <a:pt x="27712" y="18990"/>
                  <a:pt x="27830" y="18939"/>
                  <a:pt x="27945" y="18882"/>
                </a:cubicBezTo>
                <a:cubicBezTo>
                  <a:pt x="28062" y="18825"/>
                  <a:pt x="28177" y="18767"/>
                  <a:pt x="28291" y="18707"/>
                </a:cubicBezTo>
                <a:cubicBezTo>
                  <a:pt x="28339" y="18683"/>
                  <a:pt x="28385" y="18657"/>
                  <a:pt x="28431" y="18632"/>
                </a:cubicBezTo>
                <a:lnTo>
                  <a:pt x="28475" y="18632"/>
                </a:lnTo>
                <a:cubicBezTo>
                  <a:pt x="28519" y="18631"/>
                  <a:pt x="28563" y="18631"/>
                  <a:pt x="28607" y="18630"/>
                </a:cubicBezTo>
                <a:cubicBezTo>
                  <a:pt x="28699" y="18624"/>
                  <a:pt x="28793" y="18619"/>
                  <a:pt x="28884" y="18609"/>
                </a:cubicBezTo>
                <a:cubicBezTo>
                  <a:pt x="29102" y="18582"/>
                  <a:pt x="29322" y="18548"/>
                  <a:pt x="29536" y="18496"/>
                </a:cubicBezTo>
                <a:cubicBezTo>
                  <a:pt x="29665" y="18463"/>
                  <a:pt x="29794" y="18431"/>
                  <a:pt x="29919" y="18387"/>
                </a:cubicBezTo>
                <a:cubicBezTo>
                  <a:pt x="30005" y="18356"/>
                  <a:pt x="30094" y="18327"/>
                  <a:pt x="30180" y="18291"/>
                </a:cubicBezTo>
                <a:cubicBezTo>
                  <a:pt x="30432" y="18185"/>
                  <a:pt x="30684" y="18072"/>
                  <a:pt x="30923" y="17937"/>
                </a:cubicBezTo>
                <a:cubicBezTo>
                  <a:pt x="31039" y="17870"/>
                  <a:pt x="31155" y="17804"/>
                  <a:pt x="31269" y="17731"/>
                </a:cubicBezTo>
                <a:cubicBezTo>
                  <a:pt x="31340" y="17686"/>
                  <a:pt x="31412" y="17639"/>
                  <a:pt x="31482" y="17589"/>
                </a:cubicBezTo>
                <a:cubicBezTo>
                  <a:pt x="31518" y="17564"/>
                  <a:pt x="31553" y="17539"/>
                  <a:pt x="31587" y="17514"/>
                </a:cubicBezTo>
                <a:cubicBezTo>
                  <a:pt x="31660" y="17462"/>
                  <a:pt x="31735" y="17405"/>
                  <a:pt x="31804" y="17349"/>
                </a:cubicBezTo>
                <a:cubicBezTo>
                  <a:pt x="31872" y="17293"/>
                  <a:pt x="31939" y="17238"/>
                  <a:pt x="32005" y="17180"/>
                </a:cubicBezTo>
                <a:cubicBezTo>
                  <a:pt x="32038" y="17150"/>
                  <a:pt x="32069" y="17121"/>
                  <a:pt x="32101" y="17091"/>
                </a:cubicBezTo>
                <a:cubicBezTo>
                  <a:pt x="32168" y="17030"/>
                  <a:pt x="32235" y="16966"/>
                  <a:pt x="32297" y="16900"/>
                </a:cubicBezTo>
                <a:cubicBezTo>
                  <a:pt x="32387" y="16806"/>
                  <a:pt x="32478" y="16713"/>
                  <a:pt x="32561" y="16612"/>
                </a:cubicBezTo>
                <a:cubicBezTo>
                  <a:pt x="32643" y="16513"/>
                  <a:pt x="32724" y="16414"/>
                  <a:pt x="32799" y="16307"/>
                </a:cubicBezTo>
                <a:cubicBezTo>
                  <a:pt x="32870" y="16206"/>
                  <a:pt x="32939" y="16103"/>
                  <a:pt x="33008" y="15998"/>
                </a:cubicBezTo>
                <a:cubicBezTo>
                  <a:pt x="33123" y="15819"/>
                  <a:pt x="33224" y="15632"/>
                  <a:pt x="33318" y="15442"/>
                </a:cubicBezTo>
                <a:cubicBezTo>
                  <a:pt x="33413" y="15253"/>
                  <a:pt x="33488" y="15056"/>
                  <a:pt x="33558" y="14856"/>
                </a:cubicBezTo>
                <a:cubicBezTo>
                  <a:pt x="33585" y="14782"/>
                  <a:pt x="33609" y="14706"/>
                  <a:pt x="33630" y="14629"/>
                </a:cubicBezTo>
                <a:cubicBezTo>
                  <a:pt x="33838" y="14425"/>
                  <a:pt x="34039" y="14214"/>
                  <a:pt x="34232" y="13995"/>
                </a:cubicBezTo>
                <a:cubicBezTo>
                  <a:pt x="34384" y="13821"/>
                  <a:pt x="34537" y="13646"/>
                  <a:pt x="34679" y="13463"/>
                </a:cubicBezTo>
                <a:cubicBezTo>
                  <a:pt x="34849" y="13245"/>
                  <a:pt x="35017" y="13025"/>
                  <a:pt x="35174" y="12797"/>
                </a:cubicBezTo>
                <a:cubicBezTo>
                  <a:pt x="35489" y="12338"/>
                  <a:pt x="35784" y="11864"/>
                  <a:pt x="36030" y="11364"/>
                </a:cubicBezTo>
                <a:cubicBezTo>
                  <a:pt x="36037" y="11349"/>
                  <a:pt x="36045" y="11334"/>
                  <a:pt x="36053" y="11317"/>
                </a:cubicBezTo>
                <a:cubicBezTo>
                  <a:pt x="36218" y="11112"/>
                  <a:pt x="36377" y="10902"/>
                  <a:pt x="36531" y="10686"/>
                </a:cubicBezTo>
                <a:cubicBezTo>
                  <a:pt x="36684" y="10470"/>
                  <a:pt x="36836" y="10252"/>
                  <a:pt x="36978" y="10028"/>
                </a:cubicBezTo>
                <a:cubicBezTo>
                  <a:pt x="37117" y="9807"/>
                  <a:pt x="37255" y="9584"/>
                  <a:pt x="37378" y="9355"/>
                </a:cubicBezTo>
                <a:cubicBezTo>
                  <a:pt x="37510" y="9114"/>
                  <a:pt x="37635" y="8869"/>
                  <a:pt x="37754" y="8621"/>
                </a:cubicBezTo>
                <a:cubicBezTo>
                  <a:pt x="37795" y="8533"/>
                  <a:pt x="37837" y="8443"/>
                  <a:pt x="37876" y="8353"/>
                </a:cubicBezTo>
                <a:cubicBezTo>
                  <a:pt x="37933" y="8223"/>
                  <a:pt x="37989" y="8092"/>
                  <a:pt x="38038" y="7958"/>
                </a:cubicBezTo>
                <a:cubicBezTo>
                  <a:pt x="38089" y="7822"/>
                  <a:pt x="38139" y="7684"/>
                  <a:pt x="38181" y="7546"/>
                </a:cubicBezTo>
                <a:cubicBezTo>
                  <a:pt x="38195" y="7502"/>
                  <a:pt x="38208" y="7459"/>
                  <a:pt x="38220" y="7417"/>
                </a:cubicBezTo>
                <a:close/>
                <a:moveTo>
                  <a:pt x="26422" y="19468"/>
                </a:moveTo>
                <a:lnTo>
                  <a:pt x="26422" y="19468"/>
                </a:lnTo>
                <a:cubicBezTo>
                  <a:pt x="26368" y="19538"/>
                  <a:pt x="26312" y="19607"/>
                  <a:pt x="26254" y="19675"/>
                </a:cubicBezTo>
                <a:cubicBezTo>
                  <a:pt x="26257" y="19671"/>
                  <a:pt x="26259" y="19669"/>
                  <a:pt x="26261" y="19665"/>
                </a:cubicBezTo>
                <a:lnTo>
                  <a:pt x="26261" y="19665"/>
                </a:lnTo>
                <a:cubicBezTo>
                  <a:pt x="26238" y="19693"/>
                  <a:pt x="26214" y="19721"/>
                  <a:pt x="26190" y="19749"/>
                </a:cubicBezTo>
                <a:cubicBezTo>
                  <a:pt x="26085" y="19697"/>
                  <a:pt x="25978" y="19642"/>
                  <a:pt x="25875" y="19587"/>
                </a:cubicBezTo>
                <a:cubicBezTo>
                  <a:pt x="25895" y="19585"/>
                  <a:pt x="25917" y="19581"/>
                  <a:pt x="25939" y="19576"/>
                </a:cubicBezTo>
                <a:cubicBezTo>
                  <a:pt x="26022" y="19563"/>
                  <a:pt x="26108" y="19549"/>
                  <a:pt x="26190" y="19529"/>
                </a:cubicBezTo>
                <a:cubicBezTo>
                  <a:pt x="26267" y="19510"/>
                  <a:pt x="26345" y="19490"/>
                  <a:pt x="26422" y="19468"/>
                </a:cubicBezTo>
                <a:close/>
                <a:moveTo>
                  <a:pt x="18607" y="16638"/>
                </a:moveTo>
                <a:cubicBezTo>
                  <a:pt x="18655" y="16710"/>
                  <a:pt x="18702" y="16783"/>
                  <a:pt x="18754" y="16852"/>
                </a:cubicBezTo>
                <a:cubicBezTo>
                  <a:pt x="18803" y="16920"/>
                  <a:pt x="18853" y="16986"/>
                  <a:pt x="18905" y="17052"/>
                </a:cubicBezTo>
                <a:cubicBezTo>
                  <a:pt x="18932" y="17084"/>
                  <a:pt x="18959" y="17116"/>
                  <a:pt x="18985" y="17148"/>
                </a:cubicBezTo>
                <a:cubicBezTo>
                  <a:pt x="19116" y="17307"/>
                  <a:pt x="19262" y="17454"/>
                  <a:pt x="19410" y="17597"/>
                </a:cubicBezTo>
                <a:cubicBezTo>
                  <a:pt x="19592" y="17773"/>
                  <a:pt x="19792" y="17931"/>
                  <a:pt x="19994" y="18082"/>
                </a:cubicBezTo>
                <a:cubicBezTo>
                  <a:pt x="20064" y="18134"/>
                  <a:pt x="20138" y="18185"/>
                  <a:pt x="20209" y="18232"/>
                </a:cubicBezTo>
                <a:cubicBezTo>
                  <a:pt x="20313" y="18300"/>
                  <a:pt x="20418" y="18367"/>
                  <a:pt x="20527" y="18429"/>
                </a:cubicBezTo>
                <a:cubicBezTo>
                  <a:pt x="20601" y="18469"/>
                  <a:pt x="20678" y="18514"/>
                  <a:pt x="20753" y="18551"/>
                </a:cubicBezTo>
                <a:cubicBezTo>
                  <a:pt x="20860" y="18605"/>
                  <a:pt x="20969" y="18661"/>
                  <a:pt x="21080" y="18707"/>
                </a:cubicBezTo>
                <a:cubicBezTo>
                  <a:pt x="21281" y="18790"/>
                  <a:pt x="21485" y="18867"/>
                  <a:pt x="21695" y="18926"/>
                </a:cubicBezTo>
                <a:cubicBezTo>
                  <a:pt x="21952" y="18999"/>
                  <a:pt x="22210" y="19066"/>
                  <a:pt x="22473" y="19112"/>
                </a:cubicBezTo>
                <a:cubicBezTo>
                  <a:pt x="22597" y="19134"/>
                  <a:pt x="22721" y="19155"/>
                  <a:pt x="22846" y="19172"/>
                </a:cubicBezTo>
                <a:cubicBezTo>
                  <a:pt x="22803" y="19205"/>
                  <a:pt x="22759" y="19237"/>
                  <a:pt x="22715" y="19268"/>
                </a:cubicBezTo>
                <a:cubicBezTo>
                  <a:pt x="22536" y="19395"/>
                  <a:pt x="22355" y="19520"/>
                  <a:pt x="22168" y="19633"/>
                </a:cubicBezTo>
                <a:cubicBezTo>
                  <a:pt x="22090" y="19680"/>
                  <a:pt x="22013" y="19727"/>
                  <a:pt x="21934" y="19772"/>
                </a:cubicBezTo>
                <a:cubicBezTo>
                  <a:pt x="21932" y="19773"/>
                  <a:pt x="21931" y="19774"/>
                  <a:pt x="21929" y="19775"/>
                </a:cubicBezTo>
                <a:cubicBezTo>
                  <a:pt x="21876" y="19765"/>
                  <a:pt x="21822" y="19754"/>
                  <a:pt x="21768" y="19744"/>
                </a:cubicBezTo>
                <a:cubicBezTo>
                  <a:pt x="21598" y="19706"/>
                  <a:pt x="21429" y="19667"/>
                  <a:pt x="21261" y="19617"/>
                </a:cubicBezTo>
                <a:cubicBezTo>
                  <a:pt x="21145" y="19582"/>
                  <a:pt x="21029" y="19545"/>
                  <a:pt x="20915" y="19505"/>
                </a:cubicBezTo>
                <a:cubicBezTo>
                  <a:pt x="20802" y="19462"/>
                  <a:pt x="20688" y="19421"/>
                  <a:pt x="20579" y="19372"/>
                </a:cubicBezTo>
                <a:cubicBezTo>
                  <a:pt x="20502" y="19339"/>
                  <a:pt x="20426" y="19304"/>
                  <a:pt x="20351" y="19267"/>
                </a:cubicBezTo>
                <a:cubicBezTo>
                  <a:pt x="20317" y="19249"/>
                  <a:pt x="20282" y="19231"/>
                  <a:pt x="20246" y="19213"/>
                </a:cubicBezTo>
                <a:cubicBezTo>
                  <a:pt x="20136" y="19154"/>
                  <a:pt x="20028" y="19094"/>
                  <a:pt x="19924" y="19025"/>
                </a:cubicBezTo>
                <a:cubicBezTo>
                  <a:pt x="19852" y="18978"/>
                  <a:pt x="19782" y="18931"/>
                  <a:pt x="19714" y="18881"/>
                </a:cubicBezTo>
                <a:cubicBezTo>
                  <a:pt x="19623" y="18814"/>
                  <a:pt x="19522" y="18740"/>
                  <a:pt x="19427" y="18658"/>
                </a:cubicBezTo>
                <a:cubicBezTo>
                  <a:pt x="19367" y="18609"/>
                  <a:pt x="19308" y="18557"/>
                  <a:pt x="19252" y="18504"/>
                </a:cubicBezTo>
                <a:cubicBezTo>
                  <a:pt x="19104" y="18365"/>
                  <a:pt x="18960" y="18222"/>
                  <a:pt x="18823" y="18073"/>
                </a:cubicBezTo>
                <a:cubicBezTo>
                  <a:pt x="18765" y="18009"/>
                  <a:pt x="18707" y="17946"/>
                  <a:pt x="18649" y="17881"/>
                </a:cubicBezTo>
                <a:cubicBezTo>
                  <a:pt x="18592" y="17815"/>
                  <a:pt x="18536" y="17750"/>
                  <a:pt x="18482" y="17684"/>
                </a:cubicBezTo>
                <a:cubicBezTo>
                  <a:pt x="18379" y="17558"/>
                  <a:pt x="18273" y="17422"/>
                  <a:pt x="18171" y="17281"/>
                </a:cubicBezTo>
                <a:cubicBezTo>
                  <a:pt x="18119" y="17210"/>
                  <a:pt x="18067" y="17139"/>
                  <a:pt x="18017" y="17066"/>
                </a:cubicBezTo>
                <a:cubicBezTo>
                  <a:pt x="17990" y="17027"/>
                  <a:pt x="17962" y="16985"/>
                  <a:pt x="17935" y="16945"/>
                </a:cubicBezTo>
                <a:cubicBezTo>
                  <a:pt x="18036" y="16902"/>
                  <a:pt x="18136" y="16858"/>
                  <a:pt x="18236" y="16813"/>
                </a:cubicBezTo>
                <a:cubicBezTo>
                  <a:pt x="18359" y="16755"/>
                  <a:pt x="18484" y="16699"/>
                  <a:pt x="18607" y="16638"/>
                </a:cubicBezTo>
                <a:close/>
                <a:moveTo>
                  <a:pt x="23087" y="19202"/>
                </a:moveTo>
                <a:cubicBezTo>
                  <a:pt x="23143" y="19209"/>
                  <a:pt x="23201" y="19215"/>
                  <a:pt x="23258" y="19220"/>
                </a:cubicBezTo>
                <a:cubicBezTo>
                  <a:pt x="23387" y="19230"/>
                  <a:pt x="23518" y="19240"/>
                  <a:pt x="23648" y="19247"/>
                </a:cubicBezTo>
                <a:cubicBezTo>
                  <a:pt x="23671" y="19260"/>
                  <a:pt x="23694" y="19272"/>
                  <a:pt x="23717" y="19282"/>
                </a:cubicBezTo>
                <a:cubicBezTo>
                  <a:pt x="23831" y="19335"/>
                  <a:pt x="23945" y="19387"/>
                  <a:pt x="24065" y="19424"/>
                </a:cubicBezTo>
                <a:cubicBezTo>
                  <a:pt x="24110" y="19439"/>
                  <a:pt x="24156" y="19454"/>
                  <a:pt x="24202" y="19467"/>
                </a:cubicBezTo>
                <a:cubicBezTo>
                  <a:pt x="24242" y="19506"/>
                  <a:pt x="24282" y="19545"/>
                  <a:pt x="24322" y="19583"/>
                </a:cubicBezTo>
                <a:cubicBezTo>
                  <a:pt x="24213" y="19616"/>
                  <a:pt x="24103" y="19647"/>
                  <a:pt x="23993" y="19673"/>
                </a:cubicBezTo>
                <a:cubicBezTo>
                  <a:pt x="23884" y="19700"/>
                  <a:pt x="23773" y="19727"/>
                  <a:pt x="23663" y="19751"/>
                </a:cubicBezTo>
                <a:cubicBezTo>
                  <a:pt x="23520" y="19782"/>
                  <a:pt x="23376" y="19813"/>
                  <a:pt x="23231" y="19839"/>
                </a:cubicBezTo>
                <a:cubicBezTo>
                  <a:pt x="23160" y="19851"/>
                  <a:pt x="23087" y="19863"/>
                  <a:pt x="23015" y="19873"/>
                </a:cubicBezTo>
                <a:cubicBezTo>
                  <a:pt x="22966" y="19879"/>
                  <a:pt x="22917" y="19885"/>
                  <a:pt x="22869" y="19888"/>
                </a:cubicBezTo>
                <a:cubicBezTo>
                  <a:pt x="22832" y="19887"/>
                  <a:pt x="22794" y="19887"/>
                  <a:pt x="22757" y="19886"/>
                </a:cubicBezTo>
                <a:cubicBezTo>
                  <a:pt x="22670" y="19881"/>
                  <a:pt x="22575" y="19872"/>
                  <a:pt x="22479" y="19859"/>
                </a:cubicBezTo>
                <a:cubicBezTo>
                  <a:pt x="22384" y="19848"/>
                  <a:pt x="22289" y="19835"/>
                  <a:pt x="22193" y="19821"/>
                </a:cubicBezTo>
                <a:cubicBezTo>
                  <a:pt x="22191" y="19820"/>
                  <a:pt x="22188" y="19820"/>
                  <a:pt x="22186" y="19820"/>
                </a:cubicBezTo>
                <a:cubicBezTo>
                  <a:pt x="22246" y="19784"/>
                  <a:pt x="22305" y="19747"/>
                  <a:pt x="22363" y="19709"/>
                </a:cubicBezTo>
                <a:cubicBezTo>
                  <a:pt x="22551" y="19588"/>
                  <a:pt x="22738" y="19463"/>
                  <a:pt x="22917" y="19331"/>
                </a:cubicBezTo>
                <a:lnTo>
                  <a:pt x="22918" y="19331"/>
                </a:lnTo>
                <a:cubicBezTo>
                  <a:pt x="22975" y="19288"/>
                  <a:pt x="23030" y="19245"/>
                  <a:pt x="23087" y="19202"/>
                </a:cubicBezTo>
                <a:close/>
                <a:moveTo>
                  <a:pt x="25573" y="19618"/>
                </a:moveTo>
                <a:cubicBezTo>
                  <a:pt x="25737" y="19710"/>
                  <a:pt x="25903" y="19799"/>
                  <a:pt x="26071" y="19884"/>
                </a:cubicBezTo>
                <a:cubicBezTo>
                  <a:pt x="26048" y="19909"/>
                  <a:pt x="26023" y="19934"/>
                  <a:pt x="26000" y="19960"/>
                </a:cubicBezTo>
                <a:cubicBezTo>
                  <a:pt x="25947" y="19944"/>
                  <a:pt x="25895" y="19926"/>
                  <a:pt x="25843" y="19909"/>
                </a:cubicBezTo>
                <a:cubicBezTo>
                  <a:pt x="25754" y="19879"/>
                  <a:pt x="25665" y="19848"/>
                  <a:pt x="25578" y="19816"/>
                </a:cubicBezTo>
                <a:lnTo>
                  <a:pt x="25578" y="19816"/>
                </a:lnTo>
                <a:cubicBezTo>
                  <a:pt x="25581" y="19817"/>
                  <a:pt x="25585" y="19818"/>
                  <a:pt x="25588" y="19819"/>
                </a:cubicBezTo>
                <a:cubicBezTo>
                  <a:pt x="25470" y="19774"/>
                  <a:pt x="25351" y="19729"/>
                  <a:pt x="25235" y="19680"/>
                </a:cubicBezTo>
                <a:cubicBezTo>
                  <a:pt x="25303" y="19662"/>
                  <a:pt x="25370" y="19643"/>
                  <a:pt x="25438" y="19624"/>
                </a:cubicBezTo>
                <a:cubicBezTo>
                  <a:pt x="25483" y="19623"/>
                  <a:pt x="25528" y="19622"/>
                  <a:pt x="25573" y="19618"/>
                </a:cubicBezTo>
                <a:close/>
                <a:moveTo>
                  <a:pt x="26232" y="19962"/>
                </a:moveTo>
                <a:cubicBezTo>
                  <a:pt x="26357" y="20022"/>
                  <a:pt x="26483" y="20081"/>
                  <a:pt x="26611" y="20135"/>
                </a:cubicBezTo>
                <a:cubicBezTo>
                  <a:pt x="26489" y="20104"/>
                  <a:pt x="26369" y="20072"/>
                  <a:pt x="26248" y="20036"/>
                </a:cubicBezTo>
                <a:cubicBezTo>
                  <a:pt x="26227" y="20029"/>
                  <a:pt x="26205" y="20022"/>
                  <a:pt x="26183" y="20016"/>
                </a:cubicBezTo>
                <a:cubicBezTo>
                  <a:pt x="26199" y="19998"/>
                  <a:pt x="26216" y="19981"/>
                  <a:pt x="26232" y="19962"/>
                </a:cubicBezTo>
                <a:close/>
                <a:moveTo>
                  <a:pt x="27243" y="19186"/>
                </a:moveTo>
                <a:cubicBezTo>
                  <a:pt x="27254" y="19251"/>
                  <a:pt x="27267" y="19317"/>
                  <a:pt x="27282" y="19379"/>
                </a:cubicBezTo>
                <a:cubicBezTo>
                  <a:pt x="27302" y="19464"/>
                  <a:pt x="27324" y="19549"/>
                  <a:pt x="27347" y="19633"/>
                </a:cubicBezTo>
                <a:cubicBezTo>
                  <a:pt x="27360" y="19671"/>
                  <a:pt x="27371" y="19709"/>
                  <a:pt x="27383" y="19747"/>
                </a:cubicBezTo>
                <a:cubicBezTo>
                  <a:pt x="27406" y="19824"/>
                  <a:pt x="27436" y="19908"/>
                  <a:pt x="27468" y="19981"/>
                </a:cubicBezTo>
                <a:cubicBezTo>
                  <a:pt x="27499" y="20051"/>
                  <a:pt x="27535" y="20135"/>
                  <a:pt x="27572" y="20202"/>
                </a:cubicBezTo>
                <a:cubicBezTo>
                  <a:pt x="27600" y="20249"/>
                  <a:pt x="27626" y="20296"/>
                  <a:pt x="27654" y="20342"/>
                </a:cubicBezTo>
                <a:cubicBezTo>
                  <a:pt x="27615" y="20329"/>
                  <a:pt x="27574" y="20316"/>
                  <a:pt x="27535" y="20303"/>
                </a:cubicBezTo>
                <a:cubicBezTo>
                  <a:pt x="27409" y="20260"/>
                  <a:pt x="27285" y="20216"/>
                  <a:pt x="27160" y="20171"/>
                </a:cubicBezTo>
                <a:cubicBezTo>
                  <a:pt x="26917" y="20078"/>
                  <a:pt x="26676" y="19978"/>
                  <a:pt x="26440" y="19869"/>
                </a:cubicBezTo>
                <a:cubicBezTo>
                  <a:pt x="26411" y="19855"/>
                  <a:pt x="26381" y="19841"/>
                  <a:pt x="26353" y="19827"/>
                </a:cubicBezTo>
                <a:cubicBezTo>
                  <a:pt x="26394" y="19779"/>
                  <a:pt x="26436" y="19729"/>
                  <a:pt x="26476" y="19678"/>
                </a:cubicBezTo>
                <a:cubicBezTo>
                  <a:pt x="26555" y="19580"/>
                  <a:pt x="26632" y="19481"/>
                  <a:pt x="26708" y="19379"/>
                </a:cubicBezTo>
                <a:cubicBezTo>
                  <a:pt x="26811" y="19344"/>
                  <a:pt x="26913" y="19309"/>
                  <a:pt x="27014" y="19272"/>
                </a:cubicBezTo>
                <a:cubicBezTo>
                  <a:pt x="27091" y="19244"/>
                  <a:pt x="27167" y="19216"/>
                  <a:pt x="27243" y="19186"/>
                </a:cubicBezTo>
                <a:close/>
                <a:moveTo>
                  <a:pt x="24955" y="19752"/>
                </a:moveTo>
                <a:cubicBezTo>
                  <a:pt x="25057" y="19797"/>
                  <a:pt x="25160" y="19840"/>
                  <a:pt x="25262" y="19880"/>
                </a:cubicBezTo>
                <a:cubicBezTo>
                  <a:pt x="25461" y="19959"/>
                  <a:pt x="25662" y="20034"/>
                  <a:pt x="25865" y="20101"/>
                </a:cubicBezTo>
                <a:cubicBezTo>
                  <a:pt x="25841" y="20124"/>
                  <a:pt x="25817" y="20148"/>
                  <a:pt x="25793" y="20172"/>
                </a:cubicBezTo>
                <a:cubicBezTo>
                  <a:pt x="25759" y="20204"/>
                  <a:pt x="25726" y="20236"/>
                  <a:pt x="25692" y="20267"/>
                </a:cubicBezTo>
                <a:cubicBezTo>
                  <a:pt x="25654" y="20304"/>
                  <a:pt x="25614" y="20339"/>
                  <a:pt x="25572" y="20373"/>
                </a:cubicBezTo>
                <a:cubicBezTo>
                  <a:pt x="25559" y="20365"/>
                  <a:pt x="25547" y="20356"/>
                  <a:pt x="25533" y="20348"/>
                </a:cubicBezTo>
                <a:cubicBezTo>
                  <a:pt x="25462" y="20301"/>
                  <a:pt x="25392" y="20252"/>
                  <a:pt x="25323" y="20201"/>
                </a:cubicBezTo>
                <a:cubicBezTo>
                  <a:pt x="25192" y="20105"/>
                  <a:pt x="25055" y="20003"/>
                  <a:pt x="24923" y="19892"/>
                </a:cubicBezTo>
                <a:cubicBezTo>
                  <a:pt x="24884" y="19858"/>
                  <a:pt x="24843" y="19824"/>
                  <a:pt x="24804" y="19789"/>
                </a:cubicBezTo>
                <a:cubicBezTo>
                  <a:pt x="24854" y="19777"/>
                  <a:pt x="24904" y="19765"/>
                  <a:pt x="24955" y="19752"/>
                </a:cubicBezTo>
                <a:close/>
                <a:moveTo>
                  <a:pt x="35933" y="18232"/>
                </a:moveTo>
                <a:lnTo>
                  <a:pt x="35933" y="18232"/>
                </a:lnTo>
                <a:cubicBezTo>
                  <a:pt x="35766" y="18418"/>
                  <a:pt x="35598" y="18602"/>
                  <a:pt x="35423" y="18781"/>
                </a:cubicBezTo>
                <a:cubicBezTo>
                  <a:pt x="35346" y="18847"/>
                  <a:pt x="35268" y="18912"/>
                  <a:pt x="35190" y="18977"/>
                </a:cubicBezTo>
                <a:cubicBezTo>
                  <a:pt x="34994" y="19138"/>
                  <a:pt x="34796" y="19296"/>
                  <a:pt x="34595" y="19452"/>
                </a:cubicBezTo>
                <a:cubicBezTo>
                  <a:pt x="34455" y="19523"/>
                  <a:pt x="34311" y="19592"/>
                  <a:pt x="34167" y="19655"/>
                </a:cubicBezTo>
                <a:cubicBezTo>
                  <a:pt x="34049" y="19707"/>
                  <a:pt x="33931" y="19760"/>
                  <a:pt x="33811" y="19806"/>
                </a:cubicBezTo>
                <a:cubicBezTo>
                  <a:pt x="33735" y="19837"/>
                  <a:pt x="33659" y="19866"/>
                  <a:pt x="33582" y="19894"/>
                </a:cubicBezTo>
                <a:cubicBezTo>
                  <a:pt x="33342" y="19981"/>
                  <a:pt x="33101" y="20060"/>
                  <a:pt x="32855" y="20130"/>
                </a:cubicBezTo>
                <a:cubicBezTo>
                  <a:pt x="32734" y="20163"/>
                  <a:pt x="32612" y="20198"/>
                  <a:pt x="32489" y="20227"/>
                </a:cubicBezTo>
                <a:cubicBezTo>
                  <a:pt x="32407" y="20247"/>
                  <a:pt x="32324" y="20267"/>
                  <a:pt x="32241" y="20284"/>
                </a:cubicBezTo>
                <a:cubicBezTo>
                  <a:pt x="31996" y="20338"/>
                  <a:pt x="31749" y="20386"/>
                  <a:pt x="31499" y="20423"/>
                </a:cubicBezTo>
                <a:cubicBezTo>
                  <a:pt x="31374" y="20441"/>
                  <a:pt x="31248" y="20460"/>
                  <a:pt x="31121" y="20474"/>
                </a:cubicBezTo>
                <a:cubicBezTo>
                  <a:pt x="30995" y="20486"/>
                  <a:pt x="30870" y="20498"/>
                  <a:pt x="30744" y="20507"/>
                </a:cubicBezTo>
                <a:cubicBezTo>
                  <a:pt x="30467" y="20528"/>
                  <a:pt x="30188" y="20542"/>
                  <a:pt x="29908" y="20542"/>
                </a:cubicBezTo>
                <a:cubicBezTo>
                  <a:pt x="29888" y="20542"/>
                  <a:pt x="29867" y="20542"/>
                  <a:pt x="29847" y="20542"/>
                </a:cubicBezTo>
                <a:cubicBezTo>
                  <a:pt x="29671" y="20541"/>
                  <a:pt x="29495" y="20538"/>
                  <a:pt x="29319" y="20529"/>
                </a:cubicBezTo>
                <a:cubicBezTo>
                  <a:pt x="29190" y="20522"/>
                  <a:pt x="29061" y="20514"/>
                  <a:pt x="28931" y="20506"/>
                </a:cubicBezTo>
                <a:cubicBezTo>
                  <a:pt x="28624" y="20483"/>
                  <a:pt x="28317" y="20454"/>
                  <a:pt x="28013" y="20410"/>
                </a:cubicBezTo>
                <a:cubicBezTo>
                  <a:pt x="27975" y="20406"/>
                  <a:pt x="27938" y="20400"/>
                  <a:pt x="27901" y="20395"/>
                </a:cubicBezTo>
                <a:cubicBezTo>
                  <a:pt x="27879" y="20365"/>
                  <a:pt x="27857" y="20334"/>
                  <a:pt x="27836" y="20303"/>
                </a:cubicBezTo>
                <a:cubicBezTo>
                  <a:pt x="27816" y="20271"/>
                  <a:pt x="27794" y="20238"/>
                  <a:pt x="27773" y="20205"/>
                </a:cubicBezTo>
                <a:cubicBezTo>
                  <a:pt x="27734" y="20141"/>
                  <a:pt x="27698" y="20075"/>
                  <a:pt x="27666" y="20008"/>
                </a:cubicBezTo>
                <a:cubicBezTo>
                  <a:pt x="27636" y="19948"/>
                  <a:pt x="27604" y="19877"/>
                  <a:pt x="27577" y="19803"/>
                </a:cubicBezTo>
                <a:cubicBezTo>
                  <a:pt x="27563" y="19766"/>
                  <a:pt x="27549" y="19729"/>
                  <a:pt x="27535" y="19691"/>
                </a:cubicBezTo>
                <a:cubicBezTo>
                  <a:pt x="27512" y="19626"/>
                  <a:pt x="27489" y="19549"/>
                  <a:pt x="27468" y="19471"/>
                </a:cubicBezTo>
                <a:cubicBezTo>
                  <a:pt x="27447" y="19396"/>
                  <a:pt x="27430" y="19321"/>
                  <a:pt x="27414" y="19245"/>
                </a:cubicBezTo>
                <a:lnTo>
                  <a:pt x="27414" y="19245"/>
                </a:lnTo>
                <a:cubicBezTo>
                  <a:pt x="27548" y="19306"/>
                  <a:pt x="27684" y="19364"/>
                  <a:pt x="27823" y="19415"/>
                </a:cubicBezTo>
                <a:cubicBezTo>
                  <a:pt x="28069" y="19505"/>
                  <a:pt x="28319" y="19586"/>
                  <a:pt x="28573" y="19648"/>
                </a:cubicBezTo>
                <a:cubicBezTo>
                  <a:pt x="28790" y="19701"/>
                  <a:pt x="29007" y="19752"/>
                  <a:pt x="29229" y="19789"/>
                </a:cubicBezTo>
                <a:cubicBezTo>
                  <a:pt x="29490" y="19833"/>
                  <a:pt x="29755" y="19871"/>
                  <a:pt x="30019" y="19888"/>
                </a:cubicBezTo>
                <a:cubicBezTo>
                  <a:pt x="30230" y="19903"/>
                  <a:pt x="30441" y="19912"/>
                  <a:pt x="30652" y="19912"/>
                </a:cubicBezTo>
                <a:cubicBezTo>
                  <a:pt x="30709" y="19912"/>
                  <a:pt x="30766" y="19912"/>
                  <a:pt x="30823" y="19910"/>
                </a:cubicBezTo>
                <a:cubicBezTo>
                  <a:pt x="31051" y="19903"/>
                  <a:pt x="31280" y="19891"/>
                  <a:pt x="31508" y="19864"/>
                </a:cubicBezTo>
                <a:cubicBezTo>
                  <a:pt x="31773" y="19833"/>
                  <a:pt x="32038" y="19794"/>
                  <a:pt x="32300" y="19742"/>
                </a:cubicBezTo>
                <a:cubicBezTo>
                  <a:pt x="32573" y="19689"/>
                  <a:pt x="32845" y="19626"/>
                  <a:pt x="33112" y="19546"/>
                </a:cubicBezTo>
                <a:cubicBezTo>
                  <a:pt x="33336" y="19478"/>
                  <a:pt x="33560" y="19407"/>
                  <a:pt x="33778" y="19322"/>
                </a:cubicBezTo>
                <a:cubicBezTo>
                  <a:pt x="34254" y="19140"/>
                  <a:pt x="34721" y="18936"/>
                  <a:pt x="35166" y="18687"/>
                </a:cubicBezTo>
                <a:cubicBezTo>
                  <a:pt x="35328" y="18597"/>
                  <a:pt x="35488" y="18506"/>
                  <a:pt x="35645" y="18409"/>
                </a:cubicBezTo>
                <a:cubicBezTo>
                  <a:pt x="35741" y="18350"/>
                  <a:pt x="35837" y="18291"/>
                  <a:pt x="35933" y="18232"/>
                </a:cubicBezTo>
                <a:close/>
                <a:moveTo>
                  <a:pt x="35055" y="300"/>
                </a:moveTo>
                <a:cubicBezTo>
                  <a:pt x="35188" y="301"/>
                  <a:pt x="35319" y="302"/>
                  <a:pt x="35451" y="308"/>
                </a:cubicBezTo>
                <a:cubicBezTo>
                  <a:pt x="35582" y="313"/>
                  <a:pt x="35713" y="320"/>
                  <a:pt x="35844" y="330"/>
                </a:cubicBezTo>
                <a:cubicBezTo>
                  <a:pt x="36055" y="347"/>
                  <a:pt x="36273" y="368"/>
                  <a:pt x="36492" y="400"/>
                </a:cubicBezTo>
                <a:cubicBezTo>
                  <a:pt x="36621" y="419"/>
                  <a:pt x="36750" y="437"/>
                  <a:pt x="36878" y="462"/>
                </a:cubicBezTo>
                <a:cubicBezTo>
                  <a:pt x="36964" y="479"/>
                  <a:pt x="37049" y="496"/>
                  <a:pt x="37134" y="514"/>
                </a:cubicBezTo>
                <a:cubicBezTo>
                  <a:pt x="37380" y="569"/>
                  <a:pt x="37635" y="631"/>
                  <a:pt x="37885" y="708"/>
                </a:cubicBezTo>
                <a:cubicBezTo>
                  <a:pt x="38011" y="747"/>
                  <a:pt x="38138" y="785"/>
                  <a:pt x="38262" y="826"/>
                </a:cubicBezTo>
                <a:cubicBezTo>
                  <a:pt x="38344" y="854"/>
                  <a:pt x="38425" y="882"/>
                  <a:pt x="38506" y="912"/>
                </a:cubicBezTo>
                <a:cubicBezTo>
                  <a:pt x="38749" y="1002"/>
                  <a:pt x="38992" y="1096"/>
                  <a:pt x="39227" y="1206"/>
                </a:cubicBezTo>
                <a:cubicBezTo>
                  <a:pt x="39349" y="1262"/>
                  <a:pt x="39469" y="1318"/>
                  <a:pt x="39586" y="1378"/>
                </a:cubicBezTo>
                <a:cubicBezTo>
                  <a:pt x="39666" y="1419"/>
                  <a:pt x="39746" y="1460"/>
                  <a:pt x="39824" y="1502"/>
                </a:cubicBezTo>
                <a:cubicBezTo>
                  <a:pt x="40013" y="1606"/>
                  <a:pt x="40207" y="1715"/>
                  <a:pt x="40394" y="1833"/>
                </a:cubicBezTo>
                <a:cubicBezTo>
                  <a:pt x="40506" y="1905"/>
                  <a:pt x="40619" y="1976"/>
                  <a:pt x="40730" y="2053"/>
                </a:cubicBezTo>
                <a:cubicBezTo>
                  <a:pt x="40800" y="2100"/>
                  <a:pt x="40871" y="2150"/>
                  <a:pt x="40941" y="2199"/>
                </a:cubicBezTo>
                <a:cubicBezTo>
                  <a:pt x="41118" y="2327"/>
                  <a:pt x="41293" y="2458"/>
                  <a:pt x="41462" y="2597"/>
                </a:cubicBezTo>
                <a:cubicBezTo>
                  <a:pt x="41563" y="2681"/>
                  <a:pt x="41664" y="2764"/>
                  <a:pt x="41762" y="2852"/>
                </a:cubicBezTo>
                <a:cubicBezTo>
                  <a:pt x="41828" y="2909"/>
                  <a:pt x="41894" y="2968"/>
                  <a:pt x="41957" y="3028"/>
                </a:cubicBezTo>
                <a:cubicBezTo>
                  <a:pt x="42147" y="3206"/>
                  <a:pt x="42330" y="3390"/>
                  <a:pt x="42506" y="3583"/>
                </a:cubicBezTo>
                <a:cubicBezTo>
                  <a:pt x="42678" y="3772"/>
                  <a:pt x="42845" y="3965"/>
                  <a:pt x="43009" y="4161"/>
                </a:cubicBezTo>
                <a:cubicBezTo>
                  <a:pt x="43170" y="4359"/>
                  <a:pt x="43327" y="4557"/>
                  <a:pt x="43473" y="4764"/>
                </a:cubicBezTo>
                <a:cubicBezTo>
                  <a:pt x="43547" y="4868"/>
                  <a:pt x="43622" y="4972"/>
                  <a:pt x="43692" y="5078"/>
                </a:cubicBezTo>
                <a:cubicBezTo>
                  <a:pt x="43739" y="5147"/>
                  <a:pt x="43784" y="5217"/>
                  <a:pt x="43829" y="5287"/>
                </a:cubicBezTo>
                <a:cubicBezTo>
                  <a:pt x="43830" y="5288"/>
                  <a:pt x="43830" y="5289"/>
                  <a:pt x="43831" y="5291"/>
                </a:cubicBezTo>
                <a:cubicBezTo>
                  <a:pt x="43917" y="5429"/>
                  <a:pt x="44005" y="5570"/>
                  <a:pt x="44084" y="5716"/>
                </a:cubicBezTo>
                <a:cubicBezTo>
                  <a:pt x="44171" y="5875"/>
                  <a:pt x="44253" y="6035"/>
                  <a:pt x="44331" y="6198"/>
                </a:cubicBezTo>
                <a:cubicBezTo>
                  <a:pt x="44406" y="6356"/>
                  <a:pt x="44485" y="6526"/>
                  <a:pt x="44554" y="6699"/>
                </a:cubicBezTo>
                <a:cubicBezTo>
                  <a:pt x="44590" y="6786"/>
                  <a:pt x="44624" y="6874"/>
                  <a:pt x="44656" y="6962"/>
                </a:cubicBezTo>
                <a:cubicBezTo>
                  <a:pt x="44687" y="7048"/>
                  <a:pt x="44718" y="7136"/>
                  <a:pt x="44746" y="7224"/>
                </a:cubicBezTo>
                <a:cubicBezTo>
                  <a:pt x="44800" y="7392"/>
                  <a:pt x="44855" y="7569"/>
                  <a:pt x="44897" y="7750"/>
                </a:cubicBezTo>
                <a:cubicBezTo>
                  <a:pt x="44930" y="7882"/>
                  <a:pt x="44958" y="8014"/>
                  <a:pt x="44985" y="8146"/>
                </a:cubicBezTo>
                <a:cubicBezTo>
                  <a:pt x="45018" y="8324"/>
                  <a:pt x="45049" y="8502"/>
                  <a:pt x="45069" y="8682"/>
                </a:cubicBezTo>
                <a:cubicBezTo>
                  <a:pt x="45085" y="8820"/>
                  <a:pt x="45098" y="8957"/>
                  <a:pt x="45110" y="9094"/>
                </a:cubicBezTo>
                <a:cubicBezTo>
                  <a:pt x="45120" y="9269"/>
                  <a:pt x="45131" y="9451"/>
                  <a:pt x="45128" y="9634"/>
                </a:cubicBezTo>
                <a:cubicBezTo>
                  <a:pt x="45128" y="9724"/>
                  <a:pt x="45127" y="9814"/>
                  <a:pt x="45124" y="9904"/>
                </a:cubicBezTo>
                <a:cubicBezTo>
                  <a:pt x="45106" y="9914"/>
                  <a:pt x="45089" y="9925"/>
                  <a:pt x="45073" y="9935"/>
                </a:cubicBezTo>
                <a:cubicBezTo>
                  <a:pt x="44963" y="10004"/>
                  <a:pt x="44851" y="10074"/>
                  <a:pt x="44753" y="10158"/>
                </a:cubicBezTo>
                <a:cubicBezTo>
                  <a:pt x="44688" y="10213"/>
                  <a:pt x="44624" y="10268"/>
                  <a:pt x="44564" y="10328"/>
                </a:cubicBezTo>
                <a:cubicBezTo>
                  <a:pt x="44505" y="10384"/>
                  <a:pt x="44448" y="10443"/>
                  <a:pt x="44394" y="10503"/>
                </a:cubicBezTo>
                <a:cubicBezTo>
                  <a:pt x="44367" y="10533"/>
                  <a:pt x="44341" y="10565"/>
                  <a:pt x="44314" y="10595"/>
                </a:cubicBezTo>
                <a:cubicBezTo>
                  <a:pt x="44286" y="10629"/>
                  <a:pt x="44259" y="10663"/>
                  <a:pt x="44230" y="10696"/>
                </a:cubicBezTo>
                <a:cubicBezTo>
                  <a:pt x="44206" y="10729"/>
                  <a:pt x="44180" y="10761"/>
                  <a:pt x="44156" y="10793"/>
                </a:cubicBezTo>
                <a:cubicBezTo>
                  <a:pt x="44106" y="10862"/>
                  <a:pt x="44055" y="10932"/>
                  <a:pt x="44010" y="11005"/>
                </a:cubicBezTo>
                <a:cubicBezTo>
                  <a:pt x="43946" y="11110"/>
                  <a:pt x="43881" y="11214"/>
                  <a:pt x="43822" y="11323"/>
                </a:cubicBezTo>
                <a:cubicBezTo>
                  <a:pt x="43782" y="11399"/>
                  <a:pt x="43739" y="11477"/>
                  <a:pt x="43702" y="11555"/>
                </a:cubicBezTo>
                <a:cubicBezTo>
                  <a:pt x="43648" y="11673"/>
                  <a:pt x="43593" y="11790"/>
                  <a:pt x="43546" y="11910"/>
                </a:cubicBezTo>
                <a:cubicBezTo>
                  <a:pt x="43449" y="12154"/>
                  <a:pt x="43357" y="12399"/>
                  <a:pt x="43282" y="12651"/>
                </a:cubicBezTo>
                <a:cubicBezTo>
                  <a:pt x="43208" y="12900"/>
                  <a:pt x="43139" y="13148"/>
                  <a:pt x="43072" y="13397"/>
                </a:cubicBezTo>
                <a:cubicBezTo>
                  <a:pt x="43005" y="13644"/>
                  <a:pt x="42940" y="13893"/>
                  <a:pt x="42867" y="14139"/>
                </a:cubicBezTo>
                <a:cubicBezTo>
                  <a:pt x="42791" y="14394"/>
                  <a:pt x="42716" y="14650"/>
                  <a:pt x="42641" y="14905"/>
                </a:cubicBezTo>
                <a:cubicBezTo>
                  <a:pt x="42572" y="15112"/>
                  <a:pt x="42503" y="15319"/>
                  <a:pt x="42424" y="15521"/>
                </a:cubicBezTo>
                <a:cubicBezTo>
                  <a:pt x="42376" y="15644"/>
                  <a:pt x="42329" y="15768"/>
                  <a:pt x="42276" y="15888"/>
                </a:cubicBezTo>
                <a:cubicBezTo>
                  <a:pt x="42239" y="15972"/>
                  <a:pt x="42202" y="16054"/>
                  <a:pt x="42164" y="16138"/>
                </a:cubicBezTo>
                <a:cubicBezTo>
                  <a:pt x="42067" y="16341"/>
                  <a:pt x="41968" y="16543"/>
                  <a:pt x="41858" y="16738"/>
                </a:cubicBezTo>
                <a:cubicBezTo>
                  <a:pt x="41819" y="16810"/>
                  <a:pt x="41779" y="16880"/>
                  <a:pt x="41738" y="16951"/>
                </a:cubicBezTo>
                <a:cubicBezTo>
                  <a:pt x="41732" y="16955"/>
                  <a:pt x="41727" y="16960"/>
                  <a:pt x="41723" y="16966"/>
                </a:cubicBezTo>
                <a:cubicBezTo>
                  <a:pt x="41628" y="17058"/>
                  <a:pt x="41533" y="17150"/>
                  <a:pt x="41436" y="17242"/>
                </a:cubicBezTo>
                <a:cubicBezTo>
                  <a:pt x="41204" y="17459"/>
                  <a:pt x="40968" y="17673"/>
                  <a:pt x="40723" y="17875"/>
                </a:cubicBezTo>
                <a:cubicBezTo>
                  <a:pt x="40583" y="17991"/>
                  <a:pt x="40442" y="18105"/>
                  <a:pt x="40298" y="18216"/>
                </a:cubicBezTo>
                <a:cubicBezTo>
                  <a:pt x="40190" y="18298"/>
                  <a:pt x="40081" y="18379"/>
                  <a:pt x="39970" y="18459"/>
                </a:cubicBezTo>
                <a:cubicBezTo>
                  <a:pt x="39704" y="18647"/>
                  <a:pt x="39436" y="18832"/>
                  <a:pt x="39158" y="19001"/>
                </a:cubicBezTo>
                <a:cubicBezTo>
                  <a:pt x="39039" y="19075"/>
                  <a:pt x="38919" y="19149"/>
                  <a:pt x="38798" y="19219"/>
                </a:cubicBezTo>
                <a:cubicBezTo>
                  <a:pt x="38679" y="19288"/>
                  <a:pt x="38559" y="19355"/>
                  <a:pt x="38439" y="19421"/>
                </a:cubicBezTo>
                <a:cubicBezTo>
                  <a:pt x="38194" y="19550"/>
                  <a:pt x="37948" y="19675"/>
                  <a:pt x="37695" y="19789"/>
                </a:cubicBezTo>
                <a:cubicBezTo>
                  <a:pt x="37571" y="19844"/>
                  <a:pt x="37448" y="19900"/>
                  <a:pt x="37323" y="19951"/>
                </a:cubicBezTo>
                <a:cubicBezTo>
                  <a:pt x="37198" y="20001"/>
                  <a:pt x="37074" y="20051"/>
                  <a:pt x="36949" y="20100"/>
                </a:cubicBezTo>
                <a:cubicBezTo>
                  <a:pt x="36780" y="20161"/>
                  <a:pt x="36612" y="20221"/>
                  <a:pt x="36441" y="20275"/>
                </a:cubicBezTo>
                <a:cubicBezTo>
                  <a:pt x="36310" y="20316"/>
                  <a:pt x="36181" y="20358"/>
                  <a:pt x="36050" y="20394"/>
                </a:cubicBezTo>
                <a:cubicBezTo>
                  <a:pt x="35789" y="20467"/>
                  <a:pt x="35526" y="20532"/>
                  <a:pt x="35262" y="20592"/>
                </a:cubicBezTo>
                <a:cubicBezTo>
                  <a:pt x="35053" y="20637"/>
                  <a:pt x="34831" y="20685"/>
                  <a:pt x="34608" y="20723"/>
                </a:cubicBezTo>
                <a:cubicBezTo>
                  <a:pt x="34429" y="20754"/>
                  <a:pt x="34249" y="20783"/>
                  <a:pt x="34069" y="20811"/>
                </a:cubicBezTo>
                <a:cubicBezTo>
                  <a:pt x="33844" y="20846"/>
                  <a:pt x="33617" y="20878"/>
                  <a:pt x="33391" y="20901"/>
                </a:cubicBezTo>
                <a:cubicBezTo>
                  <a:pt x="33209" y="20921"/>
                  <a:pt x="33027" y="20937"/>
                  <a:pt x="32846" y="20950"/>
                </a:cubicBezTo>
                <a:cubicBezTo>
                  <a:pt x="32840" y="20950"/>
                  <a:pt x="32824" y="20951"/>
                  <a:pt x="32808" y="20952"/>
                </a:cubicBezTo>
                <a:cubicBezTo>
                  <a:pt x="32822" y="20945"/>
                  <a:pt x="32837" y="20937"/>
                  <a:pt x="32851" y="20930"/>
                </a:cubicBezTo>
                <a:cubicBezTo>
                  <a:pt x="33041" y="20831"/>
                  <a:pt x="33230" y="20728"/>
                  <a:pt x="33413" y="20615"/>
                </a:cubicBezTo>
                <a:cubicBezTo>
                  <a:pt x="33521" y="20548"/>
                  <a:pt x="33630" y="20482"/>
                  <a:pt x="33735" y="20410"/>
                </a:cubicBezTo>
                <a:cubicBezTo>
                  <a:pt x="33840" y="20340"/>
                  <a:pt x="33945" y="20268"/>
                  <a:pt x="34048" y="20194"/>
                </a:cubicBezTo>
                <a:cubicBezTo>
                  <a:pt x="34227" y="20068"/>
                  <a:pt x="34404" y="19937"/>
                  <a:pt x="34573" y="19797"/>
                </a:cubicBezTo>
                <a:cubicBezTo>
                  <a:pt x="34718" y="19678"/>
                  <a:pt x="34861" y="19556"/>
                  <a:pt x="35001" y="19430"/>
                </a:cubicBezTo>
                <a:cubicBezTo>
                  <a:pt x="35203" y="19322"/>
                  <a:pt x="35405" y="19212"/>
                  <a:pt x="35599" y="19089"/>
                </a:cubicBezTo>
                <a:cubicBezTo>
                  <a:pt x="35709" y="19021"/>
                  <a:pt x="35818" y="18952"/>
                  <a:pt x="35925" y="18879"/>
                </a:cubicBezTo>
                <a:cubicBezTo>
                  <a:pt x="36032" y="18806"/>
                  <a:pt x="36138" y="18732"/>
                  <a:pt x="36244" y="18657"/>
                </a:cubicBezTo>
                <a:cubicBezTo>
                  <a:pt x="36423" y="18530"/>
                  <a:pt x="36599" y="18399"/>
                  <a:pt x="36771" y="18260"/>
                </a:cubicBezTo>
                <a:cubicBezTo>
                  <a:pt x="36973" y="18097"/>
                  <a:pt x="37174" y="17934"/>
                  <a:pt x="37368" y="17762"/>
                </a:cubicBezTo>
                <a:cubicBezTo>
                  <a:pt x="37568" y="17584"/>
                  <a:pt x="37764" y="17404"/>
                  <a:pt x="37951" y="17215"/>
                </a:cubicBezTo>
                <a:cubicBezTo>
                  <a:pt x="38141" y="17023"/>
                  <a:pt x="38329" y="16828"/>
                  <a:pt x="38506" y="16625"/>
                </a:cubicBezTo>
                <a:cubicBezTo>
                  <a:pt x="38833" y="16250"/>
                  <a:pt x="39141" y="15858"/>
                  <a:pt x="39421" y="15446"/>
                </a:cubicBezTo>
                <a:cubicBezTo>
                  <a:pt x="39717" y="15012"/>
                  <a:pt x="39996" y="14562"/>
                  <a:pt x="40228" y="14090"/>
                </a:cubicBezTo>
                <a:cubicBezTo>
                  <a:pt x="40327" y="13891"/>
                  <a:pt x="40422" y="13692"/>
                  <a:pt x="40507" y="13486"/>
                </a:cubicBezTo>
                <a:cubicBezTo>
                  <a:pt x="40567" y="13342"/>
                  <a:pt x="40626" y="13196"/>
                  <a:pt x="40681" y="13050"/>
                </a:cubicBezTo>
                <a:cubicBezTo>
                  <a:pt x="40768" y="12869"/>
                  <a:pt x="40853" y="12688"/>
                  <a:pt x="40931" y="12505"/>
                </a:cubicBezTo>
                <a:cubicBezTo>
                  <a:pt x="40983" y="12381"/>
                  <a:pt x="41034" y="12259"/>
                  <a:pt x="41081" y="12133"/>
                </a:cubicBezTo>
                <a:cubicBezTo>
                  <a:pt x="41129" y="12002"/>
                  <a:pt x="41177" y="11871"/>
                  <a:pt x="41222" y="11739"/>
                </a:cubicBezTo>
                <a:cubicBezTo>
                  <a:pt x="41268" y="11603"/>
                  <a:pt x="41310" y="11464"/>
                  <a:pt x="41349" y="11326"/>
                </a:cubicBezTo>
                <a:cubicBezTo>
                  <a:pt x="41386" y="11192"/>
                  <a:pt x="41423" y="11056"/>
                  <a:pt x="41453" y="10920"/>
                </a:cubicBezTo>
                <a:cubicBezTo>
                  <a:pt x="41473" y="10824"/>
                  <a:pt x="41495" y="10732"/>
                  <a:pt x="41513" y="10636"/>
                </a:cubicBezTo>
                <a:cubicBezTo>
                  <a:pt x="41538" y="10499"/>
                  <a:pt x="41565" y="10362"/>
                  <a:pt x="41583" y="10225"/>
                </a:cubicBezTo>
                <a:cubicBezTo>
                  <a:pt x="41597" y="10133"/>
                  <a:pt x="41608" y="10040"/>
                  <a:pt x="41618" y="9947"/>
                </a:cubicBezTo>
                <a:cubicBezTo>
                  <a:pt x="41621" y="9901"/>
                  <a:pt x="41625" y="9854"/>
                  <a:pt x="41628" y="9808"/>
                </a:cubicBezTo>
                <a:cubicBezTo>
                  <a:pt x="41632" y="9757"/>
                  <a:pt x="41634" y="9708"/>
                  <a:pt x="41635" y="9658"/>
                </a:cubicBezTo>
                <a:cubicBezTo>
                  <a:pt x="41635" y="9612"/>
                  <a:pt x="41636" y="9566"/>
                  <a:pt x="41636" y="9519"/>
                </a:cubicBezTo>
                <a:cubicBezTo>
                  <a:pt x="41633" y="9427"/>
                  <a:pt x="41630" y="9338"/>
                  <a:pt x="41621" y="9246"/>
                </a:cubicBezTo>
                <a:cubicBezTo>
                  <a:pt x="41614" y="9161"/>
                  <a:pt x="41604" y="9077"/>
                  <a:pt x="41591" y="8993"/>
                </a:cubicBezTo>
                <a:cubicBezTo>
                  <a:pt x="41584" y="8950"/>
                  <a:pt x="41576" y="8909"/>
                  <a:pt x="41569" y="8867"/>
                </a:cubicBezTo>
                <a:cubicBezTo>
                  <a:pt x="41560" y="8821"/>
                  <a:pt x="41551" y="8776"/>
                  <a:pt x="41539" y="8731"/>
                </a:cubicBezTo>
                <a:cubicBezTo>
                  <a:pt x="41528" y="8687"/>
                  <a:pt x="41515" y="8643"/>
                  <a:pt x="41501" y="8599"/>
                </a:cubicBezTo>
                <a:cubicBezTo>
                  <a:pt x="41472" y="8518"/>
                  <a:pt x="41446" y="8436"/>
                  <a:pt x="41404" y="8360"/>
                </a:cubicBezTo>
                <a:cubicBezTo>
                  <a:pt x="41362" y="8283"/>
                  <a:pt x="41323" y="8205"/>
                  <a:pt x="41271" y="8133"/>
                </a:cubicBezTo>
                <a:cubicBezTo>
                  <a:pt x="41241" y="8091"/>
                  <a:pt x="41212" y="8048"/>
                  <a:pt x="41181" y="8008"/>
                </a:cubicBezTo>
                <a:cubicBezTo>
                  <a:pt x="41141" y="7784"/>
                  <a:pt x="41096" y="7560"/>
                  <a:pt x="41037" y="7339"/>
                </a:cubicBezTo>
                <a:cubicBezTo>
                  <a:pt x="40974" y="7106"/>
                  <a:pt x="40910" y="6874"/>
                  <a:pt x="40830" y="6646"/>
                </a:cubicBezTo>
                <a:cubicBezTo>
                  <a:pt x="40723" y="6335"/>
                  <a:pt x="40604" y="6025"/>
                  <a:pt x="40463" y="5726"/>
                </a:cubicBezTo>
                <a:cubicBezTo>
                  <a:pt x="40369" y="5526"/>
                  <a:pt x="40271" y="5328"/>
                  <a:pt x="40163" y="5135"/>
                </a:cubicBezTo>
                <a:cubicBezTo>
                  <a:pt x="40054" y="4945"/>
                  <a:pt x="39943" y="4757"/>
                  <a:pt x="39824" y="4575"/>
                </a:cubicBezTo>
                <a:cubicBezTo>
                  <a:pt x="39682" y="4358"/>
                  <a:pt x="39538" y="4144"/>
                  <a:pt x="39382" y="3938"/>
                </a:cubicBezTo>
                <a:cubicBezTo>
                  <a:pt x="39223" y="3729"/>
                  <a:pt x="39060" y="3523"/>
                  <a:pt x="38887" y="3325"/>
                </a:cubicBezTo>
                <a:cubicBezTo>
                  <a:pt x="38704" y="3117"/>
                  <a:pt x="38518" y="2911"/>
                  <a:pt x="38321" y="2717"/>
                </a:cubicBezTo>
                <a:cubicBezTo>
                  <a:pt x="38161" y="2562"/>
                  <a:pt x="38001" y="2411"/>
                  <a:pt x="37831" y="2267"/>
                </a:cubicBezTo>
                <a:cubicBezTo>
                  <a:pt x="37669" y="2132"/>
                  <a:pt x="37507" y="1999"/>
                  <a:pt x="37335" y="1878"/>
                </a:cubicBezTo>
                <a:cubicBezTo>
                  <a:pt x="37086" y="1702"/>
                  <a:pt x="36831" y="1534"/>
                  <a:pt x="36564" y="1387"/>
                </a:cubicBezTo>
                <a:cubicBezTo>
                  <a:pt x="36363" y="1278"/>
                  <a:pt x="36160" y="1170"/>
                  <a:pt x="35951" y="1078"/>
                </a:cubicBezTo>
                <a:cubicBezTo>
                  <a:pt x="35742" y="986"/>
                  <a:pt x="35532" y="897"/>
                  <a:pt x="35317" y="822"/>
                </a:cubicBezTo>
                <a:cubicBezTo>
                  <a:pt x="35061" y="732"/>
                  <a:pt x="34802" y="650"/>
                  <a:pt x="34538" y="587"/>
                </a:cubicBezTo>
                <a:cubicBezTo>
                  <a:pt x="34263" y="524"/>
                  <a:pt x="33986" y="466"/>
                  <a:pt x="33706" y="428"/>
                </a:cubicBezTo>
                <a:cubicBezTo>
                  <a:pt x="33650" y="420"/>
                  <a:pt x="33593" y="413"/>
                  <a:pt x="33538" y="406"/>
                </a:cubicBezTo>
                <a:cubicBezTo>
                  <a:pt x="33647" y="390"/>
                  <a:pt x="33757" y="376"/>
                  <a:pt x="33867" y="364"/>
                </a:cubicBezTo>
                <a:cubicBezTo>
                  <a:pt x="34000" y="350"/>
                  <a:pt x="34132" y="338"/>
                  <a:pt x="34266" y="327"/>
                </a:cubicBezTo>
                <a:cubicBezTo>
                  <a:pt x="34513" y="312"/>
                  <a:pt x="34761" y="300"/>
                  <a:pt x="35009" y="300"/>
                </a:cubicBezTo>
                <a:close/>
                <a:moveTo>
                  <a:pt x="33981" y="19911"/>
                </a:moveTo>
                <a:cubicBezTo>
                  <a:pt x="33713" y="20102"/>
                  <a:pt x="33444" y="20290"/>
                  <a:pt x="33164" y="20461"/>
                </a:cubicBezTo>
                <a:cubicBezTo>
                  <a:pt x="33024" y="20547"/>
                  <a:pt x="32884" y="20631"/>
                  <a:pt x="32741" y="20712"/>
                </a:cubicBezTo>
                <a:cubicBezTo>
                  <a:pt x="32601" y="20790"/>
                  <a:pt x="32460" y="20868"/>
                  <a:pt x="32318" y="20945"/>
                </a:cubicBezTo>
                <a:lnTo>
                  <a:pt x="32316" y="20946"/>
                </a:lnTo>
                <a:cubicBezTo>
                  <a:pt x="32314" y="20947"/>
                  <a:pt x="32312" y="20948"/>
                  <a:pt x="32311" y="20948"/>
                </a:cubicBezTo>
                <a:cubicBezTo>
                  <a:pt x="32295" y="20958"/>
                  <a:pt x="32275" y="20968"/>
                  <a:pt x="32256" y="20977"/>
                </a:cubicBezTo>
                <a:cubicBezTo>
                  <a:pt x="32151" y="20979"/>
                  <a:pt x="32047" y="20981"/>
                  <a:pt x="31942" y="20981"/>
                </a:cubicBezTo>
                <a:cubicBezTo>
                  <a:pt x="31884" y="20981"/>
                  <a:pt x="31827" y="20980"/>
                  <a:pt x="31770" y="20980"/>
                </a:cubicBezTo>
                <a:cubicBezTo>
                  <a:pt x="31587" y="20977"/>
                  <a:pt x="31406" y="20974"/>
                  <a:pt x="31223" y="20963"/>
                </a:cubicBezTo>
                <a:cubicBezTo>
                  <a:pt x="31090" y="20956"/>
                  <a:pt x="30954" y="20948"/>
                  <a:pt x="30820" y="20939"/>
                </a:cubicBezTo>
                <a:cubicBezTo>
                  <a:pt x="30460" y="20910"/>
                  <a:pt x="30100" y="20874"/>
                  <a:pt x="29743" y="20820"/>
                </a:cubicBezTo>
                <a:cubicBezTo>
                  <a:pt x="29566" y="20794"/>
                  <a:pt x="29389" y="20765"/>
                  <a:pt x="29213" y="20731"/>
                </a:cubicBezTo>
                <a:cubicBezTo>
                  <a:pt x="29175" y="20724"/>
                  <a:pt x="29138" y="20716"/>
                  <a:pt x="29100" y="20709"/>
                </a:cubicBezTo>
                <a:lnTo>
                  <a:pt x="29100" y="20709"/>
                </a:lnTo>
                <a:cubicBezTo>
                  <a:pt x="29324" y="20721"/>
                  <a:pt x="29550" y="20729"/>
                  <a:pt x="29775" y="20729"/>
                </a:cubicBezTo>
                <a:cubicBezTo>
                  <a:pt x="29843" y="20729"/>
                  <a:pt x="29911" y="20728"/>
                  <a:pt x="29979" y="20727"/>
                </a:cubicBezTo>
                <a:cubicBezTo>
                  <a:pt x="30199" y="20721"/>
                  <a:pt x="30417" y="20712"/>
                  <a:pt x="30637" y="20693"/>
                </a:cubicBezTo>
                <a:cubicBezTo>
                  <a:pt x="30890" y="20671"/>
                  <a:pt x="31143" y="20645"/>
                  <a:pt x="31396" y="20611"/>
                </a:cubicBezTo>
                <a:cubicBezTo>
                  <a:pt x="31648" y="20577"/>
                  <a:pt x="31901" y="20538"/>
                  <a:pt x="32151" y="20485"/>
                </a:cubicBezTo>
                <a:cubicBezTo>
                  <a:pt x="32402" y="20432"/>
                  <a:pt x="32654" y="20376"/>
                  <a:pt x="32900" y="20302"/>
                </a:cubicBezTo>
                <a:cubicBezTo>
                  <a:pt x="33107" y="20240"/>
                  <a:pt x="33311" y="20174"/>
                  <a:pt x="33513" y="20097"/>
                </a:cubicBezTo>
                <a:cubicBezTo>
                  <a:pt x="33670" y="20037"/>
                  <a:pt x="33826" y="19976"/>
                  <a:pt x="33981" y="19911"/>
                </a:cubicBezTo>
                <a:close/>
                <a:moveTo>
                  <a:pt x="8080" y="16696"/>
                </a:moveTo>
                <a:cubicBezTo>
                  <a:pt x="8104" y="16714"/>
                  <a:pt x="8127" y="16731"/>
                  <a:pt x="8150" y="16748"/>
                </a:cubicBezTo>
                <a:cubicBezTo>
                  <a:pt x="8330" y="16882"/>
                  <a:pt x="8525" y="16994"/>
                  <a:pt x="8721" y="17101"/>
                </a:cubicBezTo>
                <a:cubicBezTo>
                  <a:pt x="8801" y="17143"/>
                  <a:pt x="8888" y="17186"/>
                  <a:pt x="8971" y="17222"/>
                </a:cubicBezTo>
                <a:cubicBezTo>
                  <a:pt x="9056" y="17258"/>
                  <a:pt x="9138" y="17295"/>
                  <a:pt x="9226" y="17325"/>
                </a:cubicBezTo>
                <a:cubicBezTo>
                  <a:pt x="9284" y="17343"/>
                  <a:pt x="9341" y="17363"/>
                  <a:pt x="9398" y="17381"/>
                </a:cubicBezTo>
                <a:cubicBezTo>
                  <a:pt x="9584" y="17534"/>
                  <a:pt x="9772" y="17683"/>
                  <a:pt x="9966" y="17824"/>
                </a:cubicBezTo>
                <a:cubicBezTo>
                  <a:pt x="10173" y="17976"/>
                  <a:pt x="10382" y="18128"/>
                  <a:pt x="10598" y="18268"/>
                </a:cubicBezTo>
                <a:cubicBezTo>
                  <a:pt x="10738" y="18357"/>
                  <a:pt x="10879" y="18446"/>
                  <a:pt x="11023" y="18527"/>
                </a:cubicBezTo>
                <a:cubicBezTo>
                  <a:pt x="11096" y="18566"/>
                  <a:pt x="11182" y="18616"/>
                  <a:pt x="11257" y="18650"/>
                </a:cubicBezTo>
                <a:cubicBezTo>
                  <a:pt x="11377" y="18707"/>
                  <a:pt x="11497" y="18760"/>
                  <a:pt x="11621" y="18804"/>
                </a:cubicBezTo>
                <a:cubicBezTo>
                  <a:pt x="11742" y="18848"/>
                  <a:pt x="11865" y="18893"/>
                  <a:pt x="11989" y="18923"/>
                </a:cubicBezTo>
                <a:cubicBezTo>
                  <a:pt x="12119" y="18954"/>
                  <a:pt x="12248" y="18985"/>
                  <a:pt x="12381" y="19006"/>
                </a:cubicBezTo>
                <a:cubicBezTo>
                  <a:pt x="12462" y="19019"/>
                  <a:pt x="12544" y="19031"/>
                  <a:pt x="12626" y="19041"/>
                </a:cubicBezTo>
                <a:cubicBezTo>
                  <a:pt x="12668" y="19105"/>
                  <a:pt x="12712" y="19169"/>
                  <a:pt x="12757" y="19232"/>
                </a:cubicBezTo>
                <a:cubicBezTo>
                  <a:pt x="12837" y="19343"/>
                  <a:pt x="12916" y="19454"/>
                  <a:pt x="13001" y="19561"/>
                </a:cubicBezTo>
                <a:cubicBezTo>
                  <a:pt x="13136" y="19730"/>
                  <a:pt x="13276" y="19896"/>
                  <a:pt x="13425" y="20055"/>
                </a:cubicBezTo>
                <a:cubicBezTo>
                  <a:pt x="13568" y="20208"/>
                  <a:pt x="13715" y="20358"/>
                  <a:pt x="13871" y="20499"/>
                </a:cubicBezTo>
                <a:cubicBezTo>
                  <a:pt x="14051" y="20664"/>
                  <a:pt x="14237" y="20825"/>
                  <a:pt x="14433" y="20971"/>
                </a:cubicBezTo>
                <a:cubicBezTo>
                  <a:pt x="14528" y="21042"/>
                  <a:pt x="14623" y="21111"/>
                  <a:pt x="14720" y="21179"/>
                </a:cubicBezTo>
                <a:cubicBezTo>
                  <a:pt x="14513" y="21132"/>
                  <a:pt x="14306" y="21079"/>
                  <a:pt x="14104" y="21013"/>
                </a:cubicBezTo>
                <a:cubicBezTo>
                  <a:pt x="13925" y="20955"/>
                  <a:pt x="13747" y="20893"/>
                  <a:pt x="13570" y="20829"/>
                </a:cubicBezTo>
                <a:cubicBezTo>
                  <a:pt x="13361" y="20751"/>
                  <a:pt x="13142" y="20667"/>
                  <a:pt x="12924" y="20580"/>
                </a:cubicBezTo>
                <a:cubicBezTo>
                  <a:pt x="12747" y="20510"/>
                  <a:pt x="12571" y="20440"/>
                  <a:pt x="12396" y="20365"/>
                </a:cubicBezTo>
                <a:cubicBezTo>
                  <a:pt x="12226" y="20294"/>
                  <a:pt x="12055" y="20220"/>
                  <a:pt x="11889" y="20140"/>
                </a:cubicBezTo>
                <a:cubicBezTo>
                  <a:pt x="11737" y="20068"/>
                  <a:pt x="11588" y="19993"/>
                  <a:pt x="11439" y="19915"/>
                </a:cubicBezTo>
                <a:cubicBezTo>
                  <a:pt x="11291" y="19835"/>
                  <a:pt x="11143" y="19753"/>
                  <a:pt x="11001" y="19663"/>
                </a:cubicBezTo>
                <a:cubicBezTo>
                  <a:pt x="10930" y="19620"/>
                  <a:pt x="10861" y="19575"/>
                  <a:pt x="10793" y="19528"/>
                </a:cubicBezTo>
                <a:cubicBezTo>
                  <a:pt x="10726" y="19483"/>
                  <a:pt x="10659" y="19437"/>
                  <a:pt x="10593" y="19389"/>
                </a:cubicBezTo>
                <a:cubicBezTo>
                  <a:pt x="10402" y="19252"/>
                  <a:pt x="10205" y="19104"/>
                  <a:pt x="10016" y="18946"/>
                </a:cubicBezTo>
                <a:cubicBezTo>
                  <a:pt x="9860" y="18815"/>
                  <a:pt x="9706" y="18680"/>
                  <a:pt x="9556" y="18541"/>
                </a:cubicBezTo>
                <a:cubicBezTo>
                  <a:pt x="9411" y="18402"/>
                  <a:pt x="9266" y="18261"/>
                  <a:pt x="9131" y="18112"/>
                </a:cubicBezTo>
                <a:cubicBezTo>
                  <a:pt x="9023" y="17993"/>
                  <a:pt x="8917" y="17873"/>
                  <a:pt x="8813" y="17750"/>
                </a:cubicBezTo>
                <a:cubicBezTo>
                  <a:pt x="8710" y="17624"/>
                  <a:pt x="8608" y="17497"/>
                  <a:pt x="8514" y="17365"/>
                </a:cubicBezTo>
                <a:cubicBezTo>
                  <a:pt x="8465" y="17298"/>
                  <a:pt x="8418" y="17230"/>
                  <a:pt x="8371" y="17162"/>
                </a:cubicBezTo>
                <a:cubicBezTo>
                  <a:pt x="8321" y="17089"/>
                  <a:pt x="8273" y="17015"/>
                  <a:pt x="8227" y="16941"/>
                </a:cubicBezTo>
                <a:cubicBezTo>
                  <a:pt x="8181" y="16866"/>
                  <a:pt x="8130" y="16782"/>
                  <a:pt x="8080" y="16696"/>
                </a:cubicBezTo>
                <a:close/>
                <a:moveTo>
                  <a:pt x="17066" y="17261"/>
                </a:moveTo>
                <a:cubicBezTo>
                  <a:pt x="17204" y="17439"/>
                  <a:pt x="17349" y="17613"/>
                  <a:pt x="17505" y="17777"/>
                </a:cubicBezTo>
                <a:cubicBezTo>
                  <a:pt x="17657" y="17938"/>
                  <a:pt x="17812" y="18095"/>
                  <a:pt x="17976" y="18244"/>
                </a:cubicBezTo>
                <a:cubicBezTo>
                  <a:pt x="18164" y="18414"/>
                  <a:pt x="18357" y="18576"/>
                  <a:pt x="18559" y="18730"/>
                </a:cubicBezTo>
                <a:cubicBezTo>
                  <a:pt x="18628" y="18782"/>
                  <a:pt x="18695" y="18835"/>
                  <a:pt x="18767" y="18885"/>
                </a:cubicBezTo>
                <a:cubicBezTo>
                  <a:pt x="18868" y="18955"/>
                  <a:pt x="18971" y="19028"/>
                  <a:pt x="19080" y="19088"/>
                </a:cubicBezTo>
                <a:cubicBezTo>
                  <a:pt x="19194" y="19150"/>
                  <a:pt x="19307" y="19212"/>
                  <a:pt x="19425" y="19266"/>
                </a:cubicBezTo>
                <a:cubicBezTo>
                  <a:pt x="19541" y="19319"/>
                  <a:pt x="19656" y="19372"/>
                  <a:pt x="19773" y="19419"/>
                </a:cubicBezTo>
                <a:cubicBezTo>
                  <a:pt x="19974" y="19500"/>
                  <a:pt x="20176" y="19580"/>
                  <a:pt x="20382" y="19646"/>
                </a:cubicBezTo>
                <a:cubicBezTo>
                  <a:pt x="20780" y="19773"/>
                  <a:pt x="21181" y="19881"/>
                  <a:pt x="21589" y="19960"/>
                </a:cubicBezTo>
                <a:cubicBezTo>
                  <a:pt x="21199" y="20161"/>
                  <a:pt x="20795" y="20335"/>
                  <a:pt x="20382" y="20491"/>
                </a:cubicBezTo>
                <a:cubicBezTo>
                  <a:pt x="20009" y="20626"/>
                  <a:pt x="19628" y="20747"/>
                  <a:pt x="19245" y="20851"/>
                </a:cubicBezTo>
                <a:cubicBezTo>
                  <a:pt x="18841" y="20959"/>
                  <a:pt x="18434" y="21059"/>
                  <a:pt x="18025" y="21148"/>
                </a:cubicBezTo>
                <a:cubicBezTo>
                  <a:pt x="17798" y="21196"/>
                  <a:pt x="17570" y="21241"/>
                  <a:pt x="17342" y="21272"/>
                </a:cubicBezTo>
                <a:cubicBezTo>
                  <a:pt x="17251" y="21286"/>
                  <a:pt x="17158" y="21297"/>
                  <a:pt x="17067" y="21308"/>
                </a:cubicBezTo>
                <a:cubicBezTo>
                  <a:pt x="16975" y="21318"/>
                  <a:pt x="16883" y="21327"/>
                  <a:pt x="16791" y="21334"/>
                </a:cubicBezTo>
                <a:cubicBezTo>
                  <a:pt x="16674" y="21342"/>
                  <a:pt x="16551" y="21349"/>
                  <a:pt x="16428" y="21350"/>
                </a:cubicBezTo>
                <a:cubicBezTo>
                  <a:pt x="16389" y="21351"/>
                  <a:pt x="16349" y="21351"/>
                  <a:pt x="16309" y="21351"/>
                </a:cubicBezTo>
                <a:cubicBezTo>
                  <a:pt x="16270" y="21351"/>
                  <a:pt x="16230" y="21351"/>
                  <a:pt x="16191" y="21350"/>
                </a:cubicBezTo>
                <a:cubicBezTo>
                  <a:pt x="16035" y="21347"/>
                  <a:pt x="15879" y="21339"/>
                  <a:pt x="15724" y="21328"/>
                </a:cubicBezTo>
                <a:cubicBezTo>
                  <a:pt x="15567" y="21316"/>
                  <a:pt x="15410" y="21301"/>
                  <a:pt x="15254" y="21276"/>
                </a:cubicBezTo>
                <a:cubicBezTo>
                  <a:pt x="15214" y="21271"/>
                  <a:pt x="15173" y="21265"/>
                  <a:pt x="15134" y="21258"/>
                </a:cubicBezTo>
                <a:cubicBezTo>
                  <a:pt x="14994" y="21171"/>
                  <a:pt x="14859" y="21080"/>
                  <a:pt x="14725" y="20986"/>
                </a:cubicBezTo>
                <a:cubicBezTo>
                  <a:pt x="14591" y="20889"/>
                  <a:pt x="14457" y="20791"/>
                  <a:pt x="14331" y="20685"/>
                </a:cubicBezTo>
                <a:cubicBezTo>
                  <a:pt x="14210" y="20583"/>
                  <a:pt x="14092" y="20478"/>
                  <a:pt x="13976" y="20371"/>
                </a:cubicBezTo>
                <a:cubicBezTo>
                  <a:pt x="13858" y="20258"/>
                  <a:pt x="13741" y="20143"/>
                  <a:pt x="13629" y="20025"/>
                </a:cubicBezTo>
                <a:cubicBezTo>
                  <a:pt x="13513" y="19900"/>
                  <a:pt x="13398" y="19774"/>
                  <a:pt x="13289" y="19646"/>
                </a:cubicBezTo>
                <a:cubicBezTo>
                  <a:pt x="13178" y="19512"/>
                  <a:pt x="13068" y="19377"/>
                  <a:pt x="12966" y="19237"/>
                </a:cubicBezTo>
                <a:cubicBezTo>
                  <a:pt x="12924" y="19179"/>
                  <a:pt x="12882" y="19120"/>
                  <a:pt x="12840" y="19061"/>
                </a:cubicBezTo>
                <a:lnTo>
                  <a:pt x="12840" y="19061"/>
                </a:lnTo>
                <a:cubicBezTo>
                  <a:pt x="12909" y="19066"/>
                  <a:pt x="12977" y="19071"/>
                  <a:pt x="13044" y="19072"/>
                </a:cubicBezTo>
                <a:cubicBezTo>
                  <a:pt x="13083" y="19073"/>
                  <a:pt x="13123" y="19073"/>
                  <a:pt x="13162" y="19073"/>
                </a:cubicBezTo>
                <a:cubicBezTo>
                  <a:pt x="13211" y="19073"/>
                  <a:pt x="13259" y="19073"/>
                  <a:pt x="13308" y="19071"/>
                </a:cubicBezTo>
                <a:cubicBezTo>
                  <a:pt x="13353" y="19068"/>
                  <a:pt x="13398" y="19066"/>
                  <a:pt x="13443" y="19064"/>
                </a:cubicBezTo>
                <a:cubicBezTo>
                  <a:pt x="13536" y="19058"/>
                  <a:pt x="13634" y="19050"/>
                  <a:pt x="13725" y="19037"/>
                </a:cubicBezTo>
                <a:cubicBezTo>
                  <a:pt x="13815" y="19026"/>
                  <a:pt x="13905" y="19012"/>
                  <a:pt x="13994" y="18996"/>
                </a:cubicBezTo>
                <a:cubicBezTo>
                  <a:pt x="14038" y="18986"/>
                  <a:pt x="14082" y="18977"/>
                  <a:pt x="14127" y="18968"/>
                </a:cubicBezTo>
                <a:cubicBezTo>
                  <a:pt x="14218" y="18949"/>
                  <a:pt x="14315" y="18924"/>
                  <a:pt x="14404" y="18895"/>
                </a:cubicBezTo>
                <a:cubicBezTo>
                  <a:pt x="14499" y="18865"/>
                  <a:pt x="14592" y="18837"/>
                  <a:pt x="14686" y="18802"/>
                </a:cubicBezTo>
                <a:cubicBezTo>
                  <a:pt x="14837" y="18743"/>
                  <a:pt x="14988" y="18684"/>
                  <a:pt x="15132" y="18608"/>
                </a:cubicBezTo>
                <a:cubicBezTo>
                  <a:pt x="15208" y="18567"/>
                  <a:pt x="15264" y="18537"/>
                  <a:pt x="15338" y="18494"/>
                </a:cubicBezTo>
                <a:cubicBezTo>
                  <a:pt x="15434" y="18438"/>
                  <a:pt x="15530" y="18380"/>
                  <a:pt x="15622" y="18317"/>
                </a:cubicBezTo>
                <a:cubicBezTo>
                  <a:pt x="15688" y="18270"/>
                  <a:pt x="15748" y="18229"/>
                  <a:pt x="15813" y="18180"/>
                </a:cubicBezTo>
                <a:cubicBezTo>
                  <a:pt x="15926" y="18095"/>
                  <a:pt x="16038" y="18009"/>
                  <a:pt x="16147" y="17919"/>
                </a:cubicBezTo>
                <a:cubicBezTo>
                  <a:pt x="16221" y="17860"/>
                  <a:pt x="16292" y="17798"/>
                  <a:pt x="16361" y="17735"/>
                </a:cubicBezTo>
                <a:cubicBezTo>
                  <a:pt x="16396" y="17703"/>
                  <a:pt x="16432" y="17672"/>
                  <a:pt x="16467" y="17641"/>
                </a:cubicBezTo>
                <a:cubicBezTo>
                  <a:pt x="16581" y="17537"/>
                  <a:pt x="16696" y="17436"/>
                  <a:pt x="16809" y="17332"/>
                </a:cubicBezTo>
                <a:cubicBezTo>
                  <a:pt x="16895" y="17310"/>
                  <a:pt x="16980" y="17287"/>
                  <a:pt x="17066" y="17261"/>
                </a:cubicBezTo>
                <a:close/>
                <a:moveTo>
                  <a:pt x="28124" y="20659"/>
                </a:moveTo>
                <a:cubicBezTo>
                  <a:pt x="28127" y="20660"/>
                  <a:pt x="28131" y="20661"/>
                  <a:pt x="28134" y="20662"/>
                </a:cubicBezTo>
                <a:cubicBezTo>
                  <a:pt x="28614" y="20786"/>
                  <a:pt x="29099" y="20891"/>
                  <a:pt x="29587" y="20968"/>
                </a:cubicBezTo>
                <a:cubicBezTo>
                  <a:pt x="29900" y="21019"/>
                  <a:pt x="30215" y="21063"/>
                  <a:pt x="30532" y="21088"/>
                </a:cubicBezTo>
                <a:cubicBezTo>
                  <a:pt x="30763" y="21107"/>
                  <a:pt x="30993" y="21124"/>
                  <a:pt x="31223" y="21132"/>
                </a:cubicBezTo>
                <a:cubicBezTo>
                  <a:pt x="31432" y="21139"/>
                  <a:pt x="31641" y="21145"/>
                  <a:pt x="31849" y="21145"/>
                </a:cubicBezTo>
                <a:cubicBezTo>
                  <a:pt x="31868" y="21145"/>
                  <a:pt x="31888" y="21145"/>
                  <a:pt x="31907" y="21145"/>
                </a:cubicBezTo>
                <a:lnTo>
                  <a:pt x="31907" y="21145"/>
                </a:lnTo>
                <a:cubicBezTo>
                  <a:pt x="31897" y="21149"/>
                  <a:pt x="31885" y="21153"/>
                  <a:pt x="31874" y="21157"/>
                </a:cubicBezTo>
                <a:cubicBezTo>
                  <a:pt x="31717" y="21213"/>
                  <a:pt x="31560" y="21266"/>
                  <a:pt x="31400" y="21310"/>
                </a:cubicBezTo>
                <a:cubicBezTo>
                  <a:pt x="31308" y="21336"/>
                  <a:pt x="31215" y="21362"/>
                  <a:pt x="31123" y="21384"/>
                </a:cubicBezTo>
                <a:cubicBezTo>
                  <a:pt x="31079" y="21393"/>
                  <a:pt x="31036" y="21402"/>
                  <a:pt x="30993" y="21413"/>
                </a:cubicBezTo>
                <a:lnTo>
                  <a:pt x="30991" y="21413"/>
                </a:lnTo>
                <a:cubicBezTo>
                  <a:pt x="30989" y="21413"/>
                  <a:pt x="30987" y="21414"/>
                  <a:pt x="30984" y="21414"/>
                </a:cubicBezTo>
                <a:cubicBezTo>
                  <a:pt x="30899" y="21431"/>
                  <a:pt x="30809" y="21446"/>
                  <a:pt x="30717" y="21459"/>
                </a:cubicBezTo>
                <a:cubicBezTo>
                  <a:pt x="30624" y="21472"/>
                  <a:pt x="30533" y="21480"/>
                  <a:pt x="30439" y="21485"/>
                </a:cubicBezTo>
                <a:cubicBezTo>
                  <a:pt x="30371" y="21488"/>
                  <a:pt x="30293" y="21489"/>
                  <a:pt x="30213" y="21489"/>
                </a:cubicBezTo>
                <a:cubicBezTo>
                  <a:pt x="30136" y="21488"/>
                  <a:pt x="30057" y="21485"/>
                  <a:pt x="29980" y="21481"/>
                </a:cubicBezTo>
                <a:cubicBezTo>
                  <a:pt x="29857" y="21470"/>
                  <a:pt x="29735" y="21461"/>
                  <a:pt x="29614" y="21440"/>
                </a:cubicBezTo>
                <a:cubicBezTo>
                  <a:pt x="29536" y="21429"/>
                  <a:pt x="29458" y="21414"/>
                  <a:pt x="29382" y="21396"/>
                </a:cubicBezTo>
                <a:cubicBezTo>
                  <a:pt x="29305" y="21379"/>
                  <a:pt x="29228" y="21358"/>
                  <a:pt x="29151" y="21334"/>
                </a:cubicBezTo>
                <a:cubicBezTo>
                  <a:pt x="29114" y="21321"/>
                  <a:pt x="29077" y="21309"/>
                  <a:pt x="29039" y="21296"/>
                </a:cubicBezTo>
                <a:cubicBezTo>
                  <a:pt x="28976" y="21273"/>
                  <a:pt x="28906" y="21242"/>
                  <a:pt x="28837" y="21208"/>
                </a:cubicBezTo>
                <a:cubicBezTo>
                  <a:pt x="28772" y="21176"/>
                  <a:pt x="28701" y="21135"/>
                  <a:pt x="28632" y="21090"/>
                </a:cubicBezTo>
                <a:cubicBezTo>
                  <a:pt x="28599" y="21066"/>
                  <a:pt x="28564" y="21043"/>
                  <a:pt x="28531" y="21020"/>
                </a:cubicBezTo>
                <a:cubicBezTo>
                  <a:pt x="28464" y="20970"/>
                  <a:pt x="28398" y="20918"/>
                  <a:pt x="28335" y="20863"/>
                </a:cubicBezTo>
                <a:cubicBezTo>
                  <a:pt x="28304" y="20835"/>
                  <a:pt x="28274" y="20808"/>
                  <a:pt x="28243" y="20779"/>
                </a:cubicBezTo>
                <a:cubicBezTo>
                  <a:pt x="28203" y="20741"/>
                  <a:pt x="28162" y="20700"/>
                  <a:pt x="28124" y="20659"/>
                </a:cubicBezTo>
                <a:close/>
                <a:moveTo>
                  <a:pt x="24697" y="19916"/>
                </a:moveTo>
                <a:cubicBezTo>
                  <a:pt x="24773" y="19981"/>
                  <a:pt x="24849" y="20044"/>
                  <a:pt x="24929" y="20104"/>
                </a:cubicBezTo>
                <a:cubicBezTo>
                  <a:pt x="25096" y="20234"/>
                  <a:pt x="25267" y="20357"/>
                  <a:pt x="25444" y="20475"/>
                </a:cubicBezTo>
                <a:cubicBezTo>
                  <a:pt x="25425" y="20490"/>
                  <a:pt x="25406" y="20504"/>
                  <a:pt x="25387" y="20519"/>
                </a:cubicBezTo>
                <a:cubicBezTo>
                  <a:pt x="25316" y="20571"/>
                  <a:pt x="25244" y="20620"/>
                  <a:pt x="25171" y="20670"/>
                </a:cubicBezTo>
                <a:cubicBezTo>
                  <a:pt x="25096" y="20722"/>
                  <a:pt x="25020" y="20773"/>
                  <a:pt x="24943" y="20820"/>
                </a:cubicBezTo>
                <a:cubicBezTo>
                  <a:pt x="24826" y="20894"/>
                  <a:pt x="24709" y="20967"/>
                  <a:pt x="24593" y="21041"/>
                </a:cubicBezTo>
                <a:cubicBezTo>
                  <a:pt x="24515" y="21090"/>
                  <a:pt x="24437" y="21140"/>
                  <a:pt x="24359" y="21189"/>
                </a:cubicBezTo>
                <a:cubicBezTo>
                  <a:pt x="24289" y="21231"/>
                  <a:pt x="24217" y="21273"/>
                  <a:pt x="24147" y="21314"/>
                </a:cubicBezTo>
                <a:cubicBezTo>
                  <a:pt x="24040" y="21377"/>
                  <a:pt x="23932" y="21437"/>
                  <a:pt x="23824" y="21496"/>
                </a:cubicBezTo>
                <a:cubicBezTo>
                  <a:pt x="23642" y="21590"/>
                  <a:pt x="23459" y="21682"/>
                  <a:pt x="23268" y="21761"/>
                </a:cubicBezTo>
                <a:cubicBezTo>
                  <a:pt x="23157" y="21808"/>
                  <a:pt x="23045" y="21853"/>
                  <a:pt x="22932" y="21896"/>
                </a:cubicBezTo>
                <a:cubicBezTo>
                  <a:pt x="23041" y="21784"/>
                  <a:pt x="23148" y="21672"/>
                  <a:pt x="23257" y="21559"/>
                </a:cubicBezTo>
                <a:cubicBezTo>
                  <a:pt x="23317" y="21497"/>
                  <a:pt x="23377" y="21436"/>
                  <a:pt x="23436" y="21373"/>
                </a:cubicBezTo>
                <a:cubicBezTo>
                  <a:pt x="23466" y="21342"/>
                  <a:pt x="23496" y="21311"/>
                  <a:pt x="23526" y="21280"/>
                </a:cubicBezTo>
                <a:cubicBezTo>
                  <a:pt x="23587" y="21209"/>
                  <a:pt x="23648" y="21138"/>
                  <a:pt x="23708" y="21067"/>
                </a:cubicBezTo>
                <a:cubicBezTo>
                  <a:pt x="24014" y="20714"/>
                  <a:pt x="24319" y="20359"/>
                  <a:pt x="24624" y="20006"/>
                </a:cubicBezTo>
                <a:cubicBezTo>
                  <a:pt x="24648" y="19976"/>
                  <a:pt x="24672" y="19946"/>
                  <a:pt x="24697" y="19916"/>
                </a:cubicBezTo>
                <a:close/>
                <a:moveTo>
                  <a:pt x="26050" y="20157"/>
                </a:moveTo>
                <a:cubicBezTo>
                  <a:pt x="26327" y="20242"/>
                  <a:pt x="26607" y="20318"/>
                  <a:pt x="26890" y="20381"/>
                </a:cubicBezTo>
                <a:cubicBezTo>
                  <a:pt x="27123" y="20433"/>
                  <a:pt x="27357" y="20482"/>
                  <a:pt x="27593" y="20522"/>
                </a:cubicBezTo>
                <a:cubicBezTo>
                  <a:pt x="27633" y="20529"/>
                  <a:pt x="27674" y="20536"/>
                  <a:pt x="27714" y="20543"/>
                </a:cubicBezTo>
                <a:cubicBezTo>
                  <a:pt x="27750" y="20553"/>
                  <a:pt x="27785" y="20564"/>
                  <a:pt x="27820" y="20574"/>
                </a:cubicBezTo>
                <a:cubicBezTo>
                  <a:pt x="27861" y="20626"/>
                  <a:pt x="27901" y="20677"/>
                  <a:pt x="27945" y="20724"/>
                </a:cubicBezTo>
                <a:cubicBezTo>
                  <a:pt x="28006" y="20790"/>
                  <a:pt x="28067" y="20858"/>
                  <a:pt x="28134" y="20918"/>
                </a:cubicBezTo>
                <a:cubicBezTo>
                  <a:pt x="28198" y="20978"/>
                  <a:pt x="28264" y="21034"/>
                  <a:pt x="28332" y="21088"/>
                </a:cubicBezTo>
                <a:cubicBezTo>
                  <a:pt x="28367" y="21114"/>
                  <a:pt x="28401" y="21139"/>
                  <a:pt x="28435" y="21165"/>
                </a:cubicBezTo>
                <a:cubicBezTo>
                  <a:pt x="28505" y="21217"/>
                  <a:pt x="28581" y="21261"/>
                  <a:pt x="28655" y="21306"/>
                </a:cubicBezTo>
                <a:cubicBezTo>
                  <a:pt x="28694" y="21327"/>
                  <a:pt x="28734" y="21348"/>
                  <a:pt x="28773" y="21369"/>
                </a:cubicBezTo>
                <a:cubicBezTo>
                  <a:pt x="28808" y="21384"/>
                  <a:pt x="28842" y="21400"/>
                  <a:pt x="28877" y="21416"/>
                </a:cubicBezTo>
                <a:cubicBezTo>
                  <a:pt x="28953" y="21447"/>
                  <a:pt x="29029" y="21478"/>
                  <a:pt x="29108" y="21502"/>
                </a:cubicBezTo>
                <a:cubicBezTo>
                  <a:pt x="29190" y="21526"/>
                  <a:pt x="29268" y="21550"/>
                  <a:pt x="29352" y="21567"/>
                </a:cubicBezTo>
                <a:cubicBezTo>
                  <a:pt x="29431" y="21585"/>
                  <a:pt x="29511" y="21601"/>
                  <a:pt x="29592" y="21612"/>
                </a:cubicBezTo>
                <a:cubicBezTo>
                  <a:pt x="29674" y="21625"/>
                  <a:pt x="29755" y="21634"/>
                  <a:pt x="29837" y="21641"/>
                </a:cubicBezTo>
                <a:cubicBezTo>
                  <a:pt x="29920" y="21649"/>
                  <a:pt x="30010" y="21654"/>
                  <a:pt x="30093" y="21656"/>
                </a:cubicBezTo>
                <a:cubicBezTo>
                  <a:pt x="30148" y="21657"/>
                  <a:pt x="30203" y="21658"/>
                  <a:pt x="30258" y="21658"/>
                </a:cubicBezTo>
                <a:cubicBezTo>
                  <a:pt x="30323" y="21658"/>
                  <a:pt x="30387" y="21657"/>
                  <a:pt x="30451" y="21653"/>
                </a:cubicBezTo>
                <a:cubicBezTo>
                  <a:pt x="30547" y="21647"/>
                  <a:pt x="30644" y="21642"/>
                  <a:pt x="30740" y="21630"/>
                </a:cubicBezTo>
                <a:cubicBezTo>
                  <a:pt x="30749" y="21629"/>
                  <a:pt x="30759" y="21627"/>
                  <a:pt x="30770" y="21626"/>
                </a:cubicBezTo>
                <a:lnTo>
                  <a:pt x="30770" y="21626"/>
                </a:lnTo>
                <a:cubicBezTo>
                  <a:pt x="30678" y="21659"/>
                  <a:pt x="30586" y="21691"/>
                  <a:pt x="30494" y="21724"/>
                </a:cubicBezTo>
                <a:cubicBezTo>
                  <a:pt x="30406" y="21756"/>
                  <a:pt x="30317" y="21787"/>
                  <a:pt x="30229" y="21818"/>
                </a:cubicBezTo>
                <a:cubicBezTo>
                  <a:pt x="30147" y="21846"/>
                  <a:pt x="30065" y="21873"/>
                  <a:pt x="29983" y="21901"/>
                </a:cubicBezTo>
                <a:cubicBezTo>
                  <a:pt x="29871" y="21884"/>
                  <a:pt x="29759" y="21866"/>
                  <a:pt x="29648" y="21846"/>
                </a:cubicBezTo>
                <a:cubicBezTo>
                  <a:pt x="29469" y="21813"/>
                  <a:pt x="29293" y="21778"/>
                  <a:pt x="29115" y="21739"/>
                </a:cubicBezTo>
                <a:cubicBezTo>
                  <a:pt x="29111" y="21739"/>
                  <a:pt x="29108" y="21738"/>
                  <a:pt x="29104" y="21737"/>
                </a:cubicBezTo>
                <a:cubicBezTo>
                  <a:pt x="28817" y="21674"/>
                  <a:pt x="28526" y="21609"/>
                  <a:pt x="28240" y="21530"/>
                </a:cubicBezTo>
                <a:cubicBezTo>
                  <a:pt x="28074" y="21485"/>
                  <a:pt x="27909" y="21440"/>
                  <a:pt x="27746" y="21387"/>
                </a:cubicBezTo>
                <a:cubicBezTo>
                  <a:pt x="27625" y="21348"/>
                  <a:pt x="27505" y="21306"/>
                  <a:pt x="27385" y="21264"/>
                </a:cubicBezTo>
                <a:cubicBezTo>
                  <a:pt x="27174" y="21184"/>
                  <a:pt x="26962" y="21101"/>
                  <a:pt x="26757" y="21007"/>
                </a:cubicBezTo>
                <a:cubicBezTo>
                  <a:pt x="26629" y="20948"/>
                  <a:pt x="26500" y="20891"/>
                  <a:pt x="26375" y="20827"/>
                </a:cubicBezTo>
                <a:cubicBezTo>
                  <a:pt x="26303" y="20791"/>
                  <a:pt x="26230" y="20754"/>
                  <a:pt x="26159" y="20716"/>
                </a:cubicBezTo>
                <a:lnTo>
                  <a:pt x="26157" y="20715"/>
                </a:lnTo>
                <a:lnTo>
                  <a:pt x="26156" y="20715"/>
                </a:lnTo>
                <a:cubicBezTo>
                  <a:pt x="26017" y="20639"/>
                  <a:pt x="25876" y="20563"/>
                  <a:pt x="25739" y="20477"/>
                </a:cubicBezTo>
                <a:cubicBezTo>
                  <a:pt x="25735" y="20475"/>
                  <a:pt x="25729" y="20471"/>
                  <a:pt x="25724" y="20469"/>
                </a:cubicBezTo>
                <a:cubicBezTo>
                  <a:pt x="25751" y="20446"/>
                  <a:pt x="25776" y="20423"/>
                  <a:pt x="25802" y="20400"/>
                </a:cubicBezTo>
                <a:cubicBezTo>
                  <a:pt x="25872" y="20338"/>
                  <a:pt x="25944" y="20267"/>
                  <a:pt x="26008" y="20200"/>
                </a:cubicBezTo>
                <a:lnTo>
                  <a:pt x="26010" y="20200"/>
                </a:lnTo>
                <a:cubicBezTo>
                  <a:pt x="26022" y="20186"/>
                  <a:pt x="26036" y="20171"/>
                  <a:pt x="26050" y="20157"/>
                </a:cubicBezTo>
                <a:close/>
                <a:moveTo>
                  <a:pt x="41314" y="17600"/>
                </a:moveTo>
                <a:cubicBezTo>
                  <a:pt x="41301" y="17618"/>
                  <a:pt x="41287" y="17638"/>
                  <a:pt x="41274" y="17656"/>
                </a:cubicBezTo>
                <a:cubicBezTo>
                  <a:pt x="41219" y="17731"/>
                  <a:pt x="41164" y="17805"/>
                  <a:pt x="41107" y="17879"/>
                </a:cubicBezTo>
                <a:cubicBezTo>
                  <a:pt x="41053" y="17951"/>
                  <a:pt x="40996" y="18021"/>
                  <a:pt x="40937" y="18090"/>
                </a:cubicBezTo>
                <a:cubicBezTo>
                  <a:pt x="40853" y="18188"/>
                  <a:pt x="40767" y="18289"/>
                  <a:pt x="40672" y="18384"/>
                </a:cubicBezTo>
                <a:cubicBezTo>
                  <a:pt x="40613" y="18445"/>
                  <a:pt x="40552" y="18505"/>
                  <a:pt x="40491" y="18564"/>
                </a:cubicBezTo>
                <a:cubicBezTo>
                  <a:pt x="40362" y="18678"/>
                  <a:pt x="40235" y="18792"/>
                  <a:pt x="40108" y="18907"/>
                </a:cubicBezTo>
                <a:cubicBezTo>
                  <a:pt x="40043" y="18967"/>
                  <a:pt x="39976" y="19025"/>
                  <a:pt x="39906" y="19080"/>
                </a:cubicBezTo>
                <a:cubicBezTo>
                  <a:pt x="39836" y="19138"/>
                  <a:pt x="39765" y="19195"/>
                  <a:pt x="39695" y="19253"/>
                </a:cubicBezTo>
                <a:cubicBezTo>
                  <a:pt x="39625" y="19311"/>
                  <a:pt x="39554" y="19369"/>
                  <a:pt x="39484" y="19426"/>
                </a:cubicBezTo>
                <a:cubicBezTo>
                  <a:pt x="39413" y="19484"/>
                  <a:pt x="39343" y="19542"/>
                  <a:pt x="39272" y="19600"/>
                </a:cubicBezTo>
                <a:cubicBezTo>
                  <a:pt x="39133" y="19705"/>
                  <a:pt x="38992" y="19809"/>
                  <a:pt x="38850" y="19911"/>
                </a:cubicBezTo>
                <a:cubicBezTo>
                  <a:pt x="38742" y="19988"/>
                  <a:pt x="38636" y="20064"/>
                  <a:pt x="38526" y="20135"/>
                </a:cubicBezTo>
                <a:cubicBezTo>
                  <a:pt x="38452" y="20185"/>
                  <a:pt x="38378" y="20234"/>
                  <a:pt x="38303" y="20281"/>
                </a:cubicBezTo>
                <a:cubicBezTo>
                  <a:pt x="38116" y="20395"/>
                  <a:pt x="37927" y="20504"/>
                  <a:pt x="37734" y="20609"/>
                </a:cubicBezTo>
                <a:cubicBezTo>
                  <a:pt x="37577" y="20693"/>
                  <a:pt x="37419" y="20774"/>
                  <a:pt x="37260" y="20853"/>
                </a:cubicBezTo>
                <a:cubicBezTo>
                  <a:pt x="37143" y="20909"/>
                  <a:pt x="37027" y="20966"/>
                  <a:pt x="36908" y="21018"/>
                </a:cubicBezTo>
                <a:cubicBezTo>
                  <a:pt x="36791" y="21071"/>
                  <a:pt x="36673" y="21125"/>
                  <a:pt x="36554" y="21176"/>
                </a:cubicBezTo>
                <a:cubicBezTo>
                  <a:pt x="36474" y="21209"/>
                  <a:pt x="36395" y="21243"/>
                  <a:pt x="36315" y="21275"/>
                </a:cubicBezTo>
                <a:cubicBezTo>
                  <a:pt x="36274" y="21291"/>
                  <a:pt x="36233" y="21306"/>
                  <a:pt x="36192" y="21321"/>
                </a:cubicBezTo>
                <a:cubicBezTo>
                  <a:pt x="35855" y="21443"/>
                  <a:pt x="35515" y="21549"/>
                  <a:pt x="35172" y="21647"/>
                </a:cubicBezTo>
                <a:cubicBezTo>
                  <a:pt x="34994" y="21698"/>
                  <a:pt x="34817" y="21749"/>
                  <a:pt x="34638" y="21795"/>
                </a:cubicBezTo>
                <a:cubicBezTo>
                  <a:pt x="34463" y="21840"/>
                  <a:pt x="34287" y="21883"/>
                  <a:pt x="34109" y="21922"/>
                </a:cubicBezTo>
                <a:cubicBezTo>
                  <a:pt x="33884" y="21968"/>
                  <a:pt x="33657" y="22008"/>
                  <a:pt x="33428" y="22042"/>
                </a:cubicBezTo>
                <a:cubicBezTo>
                  <a:pt x="33337" y="22056"/>
                  <a:pt x="33244" y="22070"/>
                  <a:pt x="33153" y="22081"/>
                </a:cubicBezTo>
                <a:cubicBezTo>
                  <a:pt x="33063" y="22092"/>
                  <a:pt x="32973" y="22101"/>
                  <a:pt x="32882" y="22108"/>
                </a:cubicBezTo>
                <a:cubicBezTo>
                  <a:pt x="32775" y="22113"/>
                  <a:pt x="32669" y="22118"/>
                  <a:pt x="32563" y="22118"/>
                </a:cubicBezTo>
                <a:cubicBezTo>
                  <a:pt x="32535" y="22118"/>
                  <a:pt x="32507" y="22118"/>
                  <a:pt x="32480" y="22117"/>
                </a:cubicBezTo>
                <a:cubicBezTo>
                  <a:pt x="32344" y="22114"/>
                  <a:pt x="32207" y="22110"/>
                  <a:pt x="32071" y="22104"/>
                </a:cubicBezTo>
                <a:cubicBezTo>
                  <a:pt x="31856" y="22095"/>
                  <a:pt x="31640" y="22084"/>
                  <a:pt x="31426" y="22069"/>
                </a:cubicBezTo>
                <a:cubicBezTo>
                  <a:pt x="31080" y="22041"/>
                  <a:pt x="30729" y="22004"/>
                  <a:pt x="30378" y="21958"/>
                </a:cubicBezTo>
                <a:cubicBezTo>
                  <a:pt x="30432" y="21938"/>
                  <a:pt x="30487" y="21920"/>
                  <a:pt x="30540" y="21900"/>
                </a:cubicBezTo>
                <a:cubicBezTo>
                  <a:pt x="30720" y="21835"/>
                  <a:pt x="30901" y="21773"/>
                  <a:pt x="31080" y="21705"/>
                </a:cubicBezTo>
                <a:cubicBezTo>
                  <a:pt x="31299" y="21620"/>
                  <a:pt x="31517" y="21536"/>
                  <a:pt x="31728" y="21436"/>
                </a:cubicBezTo>
                <a:cubicBezTo>
                  <a:pt x="31826" y="21388"/>
                  <a:pt x="31926" y="21341"/>
                  <a:pt x="32024" y="21293"/>
                </a:cubicBezTo>
                <a:cubicBezTo>
                  <a:pt x="32033" y="21289"/>
                  <a:pt x="32042" y="21286"/>
                  <a:pt x="32051" y="21282"/>
                </a:cubicBezTo>
                <a:cubicBezTo>
                  <a:pt x="32172" y="21235"/>
                  <a:pt x="32292" y="21187"/>
                  <a:pt x="32409" y="21137"/>
                </a:cubicBezTo>
                <a:cubicBezTo>
                  <a:pt x="32560" y="21133"/>
                  <a:pt x="32709" y="21127"/>
                  <a:pt x="32856" y="21119"/>
                </a:cubicBezTo>
                <a:cubicBezTo>
                  <a:pt x="33133" y="21104"/>
                  <a:pt x="33411" y="21086"/>
                  <a:pt x="33687" y="21058"/>
                </a:cubicBezTo>
                <a:cubicBezTo>
                  <a:pt x="33823" y="21044"/>
                  <a:pt x="33959" y="21030"/>
                  <a:pt x="34095" y="21012"/>
                </a:cubicBezTo>
                <a:cubicBezTo>
                  <a:pt x="34231" y="20993"/>
                  <a:pt x="34366" y="20973"/>
                  <a:pt x="34501" y="20948"/>
                </a:cubicBezTo>
                <a:cubicBezTo>
                  <a:pt x="34727" y="20908"/>
                  <a:pt x="34955" y="20866"/>
                  <a:pt x="35180" y="20811"/>
                </a:cubicBezTo>
                <a:cubicBezTo>
                  <a:pt x="35442" y="20746"/>
                  <a:pt x="35704" y="20677"/>
                  <a:pt x="35963" y="20598"/>
                </a:cubicBezTo>
                <a:cubicBezTo>
                  <a:pt x="36136" y="20545"/>
                  <a:pt x="36310" y="20493"/>
                  <a:pt x="36481" y="20435"/>
                </a:cubicBezTo>
                <a:cubicBezTo>
                  <a:pt x="36611" y="20391"/>
                  <a:pt x="36739" y="20346"/>
                  <a:pt x="36867" y="20299"/>
                </a:cubicBezTo>
                <a:cubicBezTo>
                  <a:pt x="37082" y="20221"/>
                  <a:pt x="37298" y="20140"/>
                  <a:pt x="37508" y="20050"/>
                </a:cubicBezTo>
                <a:cubicBezTo>
                  <a:pt x="37761" y="19944"/>
                  <a:pt x="38010" y="19832"/>
                  <a:pt x="38254" y="19706"/>
                </a:cubicBezTo>
                <a:cubicBezTo>
                  <a:pt x="38464" y="19596"/>
                  <a:pt x="38673" y="19485"/>
                  <a:pt x="38877" y="19365"/>
                </a:cubicBezTo>
                <a:cubicBezTo>
                  <a:pt x="39159" y="19199"/>
                  <a:pt x="39439" y="19026"/>
                  <a:pt x="39708" y="18840"/>
                </a:cubicBezTo>
                <a:cubicBezTo>
                  <a:pt x="39903" y="18706"/>
                  <a:pt x="40095" y="18570"/>
                  <a:pt x="40285" y="18429"/>
                </a:cubicBezTo>
                <a:cubicBezTo>
                  <a:pt x="40503" y="18267"/>
                  <a:pt x="40719" y="18102"/>
                  <a:pt x="40928" y="17929"/>
                </a:cubicBezTo>
                <a:cubicBezTo>
                  <a:pt x="41033" y="17841"/>
                  <a:pt x="41138" y="17754"/>
                  <a:pt x="41241" y="17664"/>
                </a:cubicBezTo>
                <a:cubicBezTo>
                  <a:pt x="41265" y="17643"/>
                  <a:pt x="41290" y="17621"/>
                  <a:pt x="41314" y="17600"/>
                </a:cubicBezTo>
                <a:close/>
                <a:moveTo>
                  <a:pt x="24523" y="19854"/>
                </a:moveTo>
                <a:cubicBezTo>
                  <a:pt x="24516" y="19863"/>
                  <a:pt x="24508" y="19872"/>
                  <a:pt x="24501" y="19881"/>
                </a:cubicBezTo>
                <a:cubicBezTo>
                  <a:pt x="24288" y="20127"/>
                  <a:pt x="24075" y="20374"/>
                  <a:pt x="23862" y="20620"/>
                </a:cubicBezTo>
                <a:cubicBezTo>
                  <a:pt x="23771" y="20727"/>
                  <a:pt x="23678" y="20832"/>
                  <a:pt x="23587" y="20938"/>
                </a:cubicBezTo>
                <a:cubicBezTo>
                  <a:pt x="23526" y="21008"/>
                  <a:pt x="23464" y="21079"/>
                  <a:pt x="23403" y="21150"/>
                </a:cubicBezTo>
                <a:cubicBezTo>
                  <a:pt x="23373" y="21180"/>
                  <a:pt x="23343" y="21212"/>
                  <a:pt x="23313" y="21243"/>
                </a:cubicBezTo>
                <a:cubicBezTo>
                  <a:pt x="23193" y="21366"/>
                  <a:pt x="23074" y="21491"/>
                  <a:pt x="22954" y="21615"/>
                </a:cubicBezTo>
                <a:cubicBezTo>
                  <a:pt x="22894" y="21676"/>
                  <a:pt x="22834" y="21738"/>
                  <a:pt x="22774" y="21801"/>
                </a:cubicBezTo>
                <a:cubicBezTo>
                  <a:pt x="22744" y="21831"/>
                  <a:pt x="22714" y="21862"/>
                  <a:pt x="22684" y="21893"/>
                </a:cubicBezTo>
                <a:cubicBezTo>
                  <a:pt x="22630" y="21944"/>
                  <a:pt x="22575" y="21996"/>
                  <a:pt x="22521" y="22047"/>
                </a:cubicBezTo>
                <a:cubicBezTo>
                  <a:pt x="22493" y="22056"/>
                  <a:pt x="22466" y="22065"/>
                  <a:pt x="22437" y="22074"/>
                </a:cubicBezTo>
                <a:cubicBezTo>
                  <a:pt x="22314" y="22116"/>
                  <a:pt x="22191" y="22157"/>
                  <a:pt x="22066" y="22192"/>
                </a:cubicBezTo>
                <a:cubicBezTo>
                  <a:pt x="21939" y="22227"/>
                  <a:pt x="21812" y="22263"/>
                  <a:pt x="21684" y="22293"/>
                </a:cubicBezTo>
                <a:cubicBezTo>
                  <a:pt x="21601" y="22314"/>
                  <a:pt x="21516" y="22333"/>
                  <a:pt x="21432" y="22351"/>
                </a:cubicBezTo>
                <a:cubicBezTo>
                  <a:pt x="21228" y="22393"/>
                  <a:pt x="21022" y="22433"/>
                  <a:pt x="20814" y="22458"/>
                </a:cubicBezTo>
                <a:cubicBezTo>
                  <a:pt x="20649" y="22477"/>
                  <a:pt x="20484" y="22493"/>
                  <a:pt x="20319" y="22507"/>
                </a:cubicBezTo>
                <a:cubicBezTo>
                  <a:pt x="20117" y="22522"/>
                  <a:pt x="19916" y="22533"/>
                  <a:pt x="19714" y="22533"/>
                </a:cubicBezTo>
                <a:cubicBezTo>
                  <a:pt x="19704" y="22533"/>
                  <a:pt x="19695" y="22533"/>
                  <a:pt x="19685" y="22533"/>
                </a:cubicBezTo>
                <a:cubicBezTo>
                  <a:pt x="19551" y="22532"/>
                  <a:pt x="19418" y="22530"/>
                  <a:pt x="19284" y="22524"/>
                </a:cubicBezTo>
                <a:cubicBezTo>
                  <a:pt x="19199" y="22519"/>
                  <a:pt x="19113" y="22514"/>
                  <a:pt x="19027" y="22507"/>
                </a:cubicBezTo>
                <a:cubicBezTo>
                  <a:pt x="18811" y="22490"/>
                  <a:pt x="18596" y="22466"/>
                  <a:pt x="18382" y="22430"/>
                </a:cubicBezTo>
                <a:cubicBezTo>
                  <a:pt x="18213" y="22401"/>
                  <a:pt x="18044" y="22370"/>
                  <a:pt x="17875" y="22335"/>
                </a:cubicBezTo>
                <a:cubicBezTo>
                  <a:pt x="17663" y="22289"/>
                  <a:pt x="17452" y="22237"/>
                  <a:pt x="17244" y="22177"/>
                </a:cubicBezTo>
                <a:cubicBezTo>
                  <a:pt x="17113" y="22139"/>
                  <a:pt x="16983" y="22101"/>
                  <a:pt x="16853" y="22056"/>
                </a:cubicBezTo>
                <a:cubicBezTo>
                  <a:pt x="16768" y="22027"/>
                  <a:pt x="16682" y="21997"/>
                  <a:pt x="16598" y="21966"/>
                </a:cubicBezTo>
                <a:cubicBezTo>
                  <a:pt x="16406" y="21893"/>
                  <a:pt x="16215" y="21819"/>
                  <a:pt x="16029" y="21734"/>
                </a:cubicBezTo>
                <a:cubicBezTo>
                  <a:pt x="15953" y="21700"/>
                  <a:pt x="15878" y="21664"/>
                  <a:pt x="15803" y="21629"/>
                </a:cubicBezTo>
                <a:cubicBezTo>
                  <a:pt x="15729" y="21592"/>
                  <a:pt x="15656" y="21555"/>
                  <a:pt x="15583" y="21517"/>
                </a:cubicBezTo>
                <a:lnTo>
                  <a:pt x="15584" y="21515"/>
                </a:lnTo>
                <a:cubicBezTo>
                  <a:pt x="15570" y="21508"/>
                  <a:pt x="15555" y="21500"/>
                  <a:pt x="15540" y="21492"/>
                </a:cubicBezTo>
                <a:lnTo>
                  <a:pt x="15540" y="21492"/>
                </a:lnTo>
                <a:cubicBezTo>
                  <a:pt x="15559" y="21493"/>
                  <a:pt x="15577" y="21495"/>
                  <a:pt x="15597" y="21496"/>
                </a:cubicBezTo>
                <a:cubicBezTo>
                  <a:pt x="15794" y="21509"/>
                  <a:pt x="15992" y="21517"/>
                  <a:pt x="16190" y="21517"/>
                </a:cubicBezTo>
                <a:cubicBezTo>
                  <a:pt x="16270" y="21517"/>
                  <a:pt x="16349" y="21516"/>
                  <a:pt x="16428" y="21513"/>
                </a:cubicBezTo>
                <a:cubicBezTo>
                  <a:pt x="16648" y="21504"/>
                  <a:pt x="16868" y="21493"/>
                  <a:pt x="17088" y="21469"/>
                </a:cubicBezTo>
                <a:cubicBezTo>
                  <a:pt x="17365" y="21438"/>
                  <a:pt x="17640" y="21399"/>
                  <a:pt x="17913" y="21348"/>
                </a:cubicBezTo>
                <a:cubicBezTo>
                  <a:pt x="18146" y="21304"/>
                  <a:pt x="18377" y="21258"/>
                  <a:pt x="18607" y="21206"/>
                </a:cubicBezTo>
                <a:cubicBezTo>
                  <a:pt x="18930" y="21133"/>
                  <a:pt x="19252" y="21056"/>
                  <a:pt x="19569" y="20962"/>
                </a:cubicBezTo>
                <a:cubicBezTo>
                  <a:pt x="19701" y="20923"/>
                  <a:pt x="19833" y="20884"/>
                  <a:pt x="19963" y="20840"/>
                </a:cubicBezTo>
                <a:cubicBezTo>
                  <a:pt x="20082" y="20801"/>
                  <a:pt x="20200" y="20759"/>
                  <a:pt x="20318" y="20716"/>
                </a:cubicBezTo>
                <a:cubicBezTo>
                  <a:pt x="20776" y="20551"/>
                  <a:pt x="21220" y="20347"/>
                  <a:pt x="21649" y="20119"/>
                </a:cubicBezTo>
                <a:cubicBezTo>
                  <a:pt x="21720" y="20082"/>
                  <a:pt x="21789" y="20045"/>
                  <a:pt x="21858" y="20007"/>
                </a:cubicBezTo>
                <a:cubicBezTo>
                  <a:pt x="21933" y="20020"/>
                  <a:pt x="22008" y="20031"/>
                  <a:pt x="22083" y="20043"/>
                </a:cubicBezTo>
                <a:cubicBezTo>
                  <a:pt x="22165" y="20057"/>
                  <a:pt x="22248" y="20067"/>
                  <a:pt x="22332" y="20075"/>
                </a:cubicBezTo>
                <a:cubicBezTo>
                  <a:pt x="22377" y="20079"/>
                  <a:pt x="22423" y="20081"/>
                  <a:pt x="22468" y="20085"/>
                </a:cubicBezTo>
                <a:cubicBezTo>
                  <a:pt x="22508" y="20085"/>
                  <a:pt x="22550" y="20086"/>
                  <a:pt x="22591" y="20086"/>
                </a:cubicBezTo>
                <a:cubicBezTo>
                  <a:pt x="22693" y="20080"/>
                  <a:pt x="22791" y="20077"/>
                  <a:pt x="22892" y="20064"/>
                </a:cubicBezTo>
                <a:cubicBezTo>
                  <a:pt x="22966" y="20056"/>
                  <a:pt x="23040" y="20046"/>
                  <a:pt x="23113" y="20036"/>
                </a:cubicBezTo>
                <a:cubicBezTo>
                  <a:pt x="23160" y="20036"/>
                  <a:pt x="23207" y="20034"/>
                  <a:pt x="23254" y="20031"/>
                </a:cubicBezTo>
                <a:cubicBezTo>
                  <a:pt x="23328" y="20027"/>
                  <a:pt x="23428" y="20023"/>
                  <a:pt x="23501" y="20015"/>
                </a:cubicBezTo>
                <a:cubicBezTo>
                  <a:pt x="23620" y="20001"/>
                  <a:pt x="23738" y="19988"/>
                  <a:pt x="23855" y="19970"/>
                </a:cubicBezTo>
                <a:cubicBezTo>
                  <a:pt x="24079" y="19938"/>
                  <a:pt x="24302" y="19900"/>
                  <a:pt x="24523" y="19854"/>
                </a:cubicBezTo>
                <a:close/>
                <a:moveTo>
                  <a:pt x="25597" y="20575"/>
                </a:moveTo>
                <a:cubicBezTo>
                  <a:pt x="25757" y="20678"/>
                  <a:pt x="25918" y="20776"/>
                  <a:pt x="26085" y="20865"/>
                </a:cubicBezTo>
                <a:cubicBezTo>
                  <a:pt x="26284" y="20973"/>
                  <a:pt x="26485" y="21077"/>
                  <a:pt x="26692" y="21169"/>
                </a:cubicBezTo>
                <a:cubicBezTo>
                  <a:pt x="26944" y="21281"/>
                  <a:pt x="27197" y="21390"/>
                  <a:pt x="27458" y="21478"/>
                </a:cubicBezTo>
                <a:cubicBezTo>
                  <a:pt x="27700" y="21562"/>
                  <a:pt x="27946" y="21639"/>
                  <a:pt x="28194" y="21702"/>
                </a:cubicBezTo>
                <a:cubicBezTo>
                  <a:pt x="28444" y="21767"/>
                  <a:pt x="28694" y="21826"/>
                  <a:pt x="28946" y="21881"/>
                </a:cubicBezTo>
                <a:cubicBezTo>
                  <a:pt x="29171" y="21931"/>
                  <a:pt x="29398" y="21980"/>
                  <a:pt x="29625" y="22017"/>
                </a:cubicBezTo>
                <a:cubicBezTo>
                  <a:pt x="29629" y="22017"/>
                  <a:pt x="29632" y="22018"/>
                  <a:pt x="29636" y="22018"/>
                </a:cubicBezTo>
                <a:cubicBezTo>
                  <a:pt x="29250" y="22148"/>
                  <a:pt x="28864" y="22279"/>
                  <a:pt x="28477" y="22409"/>
                </a:cubicBezTo>
                <a:cubicBezTo>
                  <a:pt x="28388" y="22439"/>
                  <a:pt x="28298" y="22469"/>
                  <a:pt x="28208" y="22500"/>
                </a:cubicBezTo>
                <a:cubicBezTo>
                  <a:pt x="28163" y="22515"/>
                  <a:pt x="28118" y="22530"/>
                  <a:pt x="28073" y="22545"/>
                </a:cubicBezTo>
                <a:cubicBezTo>
                  <a:pt x="27981" y="22573"/>
                  <a:pt x="27888" y="22602"/>
                  <a:pt x="27796" y="22630"/>
                </a:cubicBezTo>
                <a:cubicBezTo>
                  <a:pt x="27610" y="22685"/>
                  <a:pt x="27424" y="22743"/>
                  <a:pt x="27238" y="22796"/>
                </a:cubicBezTo>
                <a:cubicBezTo>
                  <a:pt x="27005" y="22862"/>
                  <a:pt x="26772" y="22927"/>
                  <a:pt x="26536" y="22985"/>
                </a:cubicBezTo>
                <a:cubicBezTo>
                  <a:pt x="26348" y="23032"/>
                  <a:pt x="26161" y="23076"/>
                  <a:pt x="25972" y="23117"/>
                </a:cubicBezTo>
                <a:cubicBezTo>
                  <a:pt x="25671" y="23179"/>
                  <a:pt x="25369" y="23236"/>
                  <a:pt x="25065" y="23280"/>
                </a:cubicBezTo>
                <a:cubicBezTo>
                  <a:pt x="24823" y="23316"/>
                  <a:pt x="24578" y="23341"/>
                  <a:pt x="24333" y="23360"/>
                </a:cubicBezTo>
                <a:cubicBezTo>
                  <a:pt x="24209" y="23367"/>
                  <a:pt x="24087" y="23373"/>
                  <a:pt x="23963" y="23376"/>
                </a:cubicBezTo>
                <a:cubicBezTo>
                  <a:pt x="23905" y="23377"/>
                  <a:pt x="23846" y="23377"/>
                  <a:pt x="23788" y="23377"/>
                </a:cubicBezTo>
                <a:cubicBezTo>
                  <a:pt x="23764" y="23377"/>
                  <a:pt x="23740" y="23377"/>
                  <a:pt x="23716" y="23377"/>
                </a:cubicBezTo>
                <a:cubicBezTo>
                  <a:pt x="23583" y="23377"/>
                  <a:pt x="23452" y="23377"/>
                  <a:pt x="23319" y="23371"/>
                </a:cubicBezTo>
                <a:cubicBezTo>
                  <a:pt x="23230" y="23368"/>
                  <a:pt x="23141" y="23363"/>
                  <a:pt x="23053" y="23356"/>
                </a:cubicBezTo>
                <a:cubicBezTo>
                  <a:pt x="22933" y="23346"/>
                  <a:pt x="22800" y="23336"/>
                  <a:pt x="22670" y="23315"/>
                </a:cubicBezTo>
                <a:cubicBezTo>
                  <a:pt x="22583" y="23302"/>
                  <a:pt x="22498" y="23286"/>
                  <a:pt x="22412" y="23267"/>
                </a:cubicBezTo>
                <a:cubicBezTo>
                  <a:pt x="22348" y="23253"/>
                  <a:pt x="22274" y="23233"/>
                  <a:pt x="22201" y="23206"/>
                </a:cubicBezTo>
                <a:cubicBezTo>
                  <a:pt x="22136" y="23184"/>
                  <a:pt x="22064" y="23154"/>
                  <a:pt x="21993" y="23122"/>
                </a:cubicBezTo>
                <a:cubicBezTo>
                  <a:pt x="21942" y="23099"/>
                  <a:pt x="21891" y="23076"/>
                  <a:pt x="21839" y="23054"/>
                </a:cubicBezTo>
                <a:cubicBezTo>
                  <a:pt x="21848" y="23017"/>
                  <a:pt x="21857" y="22980"/>
                  <a:pt x="21867" y="22943"/>
                </a:cubicBezTo>
                <a:cubicBezTo>
                  <a:pt x="21878" y="22920"/>
                  <a:pt x="21888" y="22898"/>
                  <a:pt x="21899" y="22875"/>
                </a:cubicBezTo>
                <a:cubicBezTo>
                  <a:pt x="21915" y="22853"/>
                  <a:pt x="21932" y="22831"/>
                  <a:pt x="21949" y="22809"/>
                </a:cubicBezTo>
                <a:lnTo>
                  <a:pt x="22014" y="22745"/>
                </a:lnTo>
                <a:cubicBezTo>
                  <a:pt x="22066" y="22701"/>
                  <a:pt x="22120" y="22657"/>
                  <a:pt x="22175" y="22615"/>
                </a:cubicBezTo>
                <a:cubicBezTo>
                  <a:pt x="22201" y="22592"/>
                  <a:pt x="22228" y="22570"/>
                  <a:pt x="22254" y="22547"/>
                </a:cubicBezTo>
                <a:cubicBezTo>
                  <a:pt x="22287" y="22515"/>
                  <a:pt x="22320" y="22484"/>
                  <a:pt x="22354" y="22453"/>
                </a:cubicBezTo>
                <a:cubicBezTo>
                  <a:pt x="22445" y="22368"/>
                  <a:pt x="22535" y="22282"/>
                  <a:pt x="22626" y="22197"/>
                </a:cubicBezTo>
                <a:cubicBezTo>
                  <a:pt x="22645" y="22179"/>
                  <a:pt x="22663" y="22162"/>
                  <a:pt x="22680" y="22146"/>
                </a:cubicBezTo>
                <a:cubicBezTo>
                  <a:pt x="22735" y="22126"/>
                  <a:pt x="22788" y="22107"/>
                  <a:pt x="22842" y="22087"/>
                </a:cubicBezTo>
                <a:cubicBezTo>
                  <a:pt x="22964" y="22043"/>
                  <a:pt x="23087" y="21998"/>
                  <a:pt x="23208" y="21950"/>
                </a:cubicBezTo>
                <a:cubicBezTo>
                  <a:pt x="23326" y="21903"/>
                  <a:pt x="23444" y="21858"/>
                  <a:pt x="23558" y="21806"/>
                </a:cubicBezTo>
                <a:cubicBezTo>
                  <a:pt x="23750" y="21720"/>
                  <a:pt x="23938" y="21627"/>
                  <a:pt x="24123" y="21527"/>
                </a:cubicBezTo>
                <a:cubicBezTo>
                  <a:pt x="24195" y="21489"/>
                  <a:pt x="24267" y="21448"/>
                  <a:pt x="24340" y="21408"/>
                </a:cubicBezTo>
                <a:cubicBezTo>
                  <a:pt x="24376" y="21388"/>
                  <a:pt x="24410" y="21368"/>
                  <a:pt x="24446" y="21348"/>
                </a:cubicBezTo>
                <a:cubicBezTo>
                  <a:pt x="24563" y="21273"/>
                  <a:pt x="24679" y="21199"/>
                  <a:pt x="24796" y="21125"/>
                </a:cubicBezTo>
                <a:cubicBezTo>
                  <a:pt x="24873" y="21077"/>
                  <a:pt x="24951" y="21027"/>
                  <a:pt x="25029" y="20977"/>
                </a:cubicBezTo>
                <a:lnTo>
                  <a:pt x="25145" y="20903"/>
                </a:lnTo>
                <a:cubicBezTo>
                  <a:pt x="25223" y="20849"/>
                  <a:pt x="25301" y="20797"/>
                  <a:pt x="25377" y="20741"/>
                </a:cubicBezTo>
                <a:cubicBezTo>
                  <a:pt x="25451" y="20689"/>
                  <a:pt x="25523" y="20634"/>
                  <a:pt x="25594" y="20578"/>
                </a:cubicBezTo>
                <a:cubicBezTo>
                  <a:pt x="25595" y="20578"/>
                  <a:pt x="25596" y="20577"/>
                  <a:pt x="25597" y="20575"/>
                </a:cubicBezTo>
                <a:close/>
                <a:moveTo>
                  <a:pt x="30895" y="0"/>
                </a:moveTo>
                <a:cubicBezTo>
                  <a:pt x="30876" y="0"/>
                  <a:pt x="30857" y="0"/>
                  <a:pt x="30838" y="1"/>
                </a:cubicBezTo>
                <a:cubicBezTo>
                  <a:pt x="30609" y="2"/>
                  <a:pt x="30380" y="9"/>
                  <a:pt x="30152" y="26"/>
                </a:cubicBezTo>
                <a:cubicBezTo>
                  <a:pt x="29883" y="47"/>
                  <a:pt x="29613" y="70"/>
                  <a:pt x="29346" y="111"/>
                </a:cubicBezTo>
                <a:cubicBezTo>
                  <a:pt x="29073" y="153"/>
                  <a:pt x="28802" y="201"/>
                  <a:pt x="28535" y="271"/>
                </a:cubicBezTo>
                <a:cubicBezTo>
                  <a:pt x="28264" y="340"/>
                  <a:pt x="27994" y="417"/>
                  <a:pt x="27729" y="510"/>
                </a:cubicBezTo>
                <a:cubicBezTo>
                  <a:pt x="27618" y="548"/>
                  <a:pt x="27509" y="587"/>
                  <a:pt x="27399" y="628"/>
                </a:cubicBezTo>
                <a:cubicBezTo>
                  <a:pt x="27250" y="650"/>
                  <a:pt x="27101" y="676"/>
                  <a:pt x="26954" y="708"/>
                </a:cubicBezTo>
                <a:cubicBezTo>
                  <a:pt x="26704" y="763"/>
                  <a:pt x="26453" y="823"/>
                  <a:pt x="26209" y="905"/>
                </a:cubicBezTo>
                <a:cubicBezTo>
                  <a:pt x="25997" y="977"/>
                  <a:pt x="25783" y="1054"/>
                  <a:pt x="25578" y="1144"/>
                </a:cubicBezTo>
                <a:cubicBezTo>
                  <a:pt x="25327" y="1255"/>
                  <a:pt x="25080" y="1371"/>
                  <a:pt x="24843" y="1508"/>
                </a:cubicBezTo>
                <a:cubicBezTo>
                  <a:pt x="24611" y="1641"/>
                  <a:pt x="24383" y="1781"/>
                  <a:pt x="24163" y="1936"/>
                </a:cubicBezTo>
                <a:cubicBezTo>
                  <a:pt x="23976" y="2069"/>
                  <a:pt x="23789" y="2202"/>
                  <a:pt x="23611" y="2347"/>
                </a:cubicBezTo>
                <a:cubicBezTo>
                  <a:pt x="23500" y="2438"/>
                  <a:pt x="23389" y="2531"/>
                  <a:pt x="23281" y="2625"/>
                </a:cubicBezTo>
                <a:cubicBezTo>
                  <a:pt x="23156" y="2573"/>
                  <a:pt x="23030" y="2524"/>
                  <a:pt x="22903" y="2476"/>
                </a:cubicBezTo>
                <a:cubicBezTo>
                  <a:pt x="22652" y="2383"/>
                  <a:pt x="22400" y="2292"/>
                  <a:pt x="22145" y="2212"/>
                </a:cubicBezTo>
                <a:cubicBezTo>
                  <a:pt x="21892" y="2135"/>
                  <a:pt x="21639" y="2060"/>
                  <a:pt x="21382" y="1995"/>
                </a:cubicBezTo>
                <a:cubicBezTo>
                  <a:pt x="20912" y="1875"/>
                  <a:pt x="20437" y="1773"/>
                  <a:pt x="19956" y="1704"/>
                </a:cubicBezTo>
                <a:cubicBezTo>
                  <a:pt x="19424" y="1628"/>
                  <a:pt x="18887" y="1576"/>
                  <a:pt x="18349" y="1561"/>
                </a:cubicBezTo>
                <a:cubicBezTo>
                  <a:pt x="18244" y="1557"/>
                  <a:pt x="18140" y="1554"/>
                  <a:pt x="18035" y="1554"/>
                </a:cubicBezTo>
                <a:cubicBezTo>
                  <a:pt x="18006" y="1554"/>
                  <a:pt x="17976" y="1554"/>
                  <a:pt x="17947" y="1555"/>
                </a:cubicBezTo>
                <a:cubicBezTo>
                  <a:pt x="17814" y="1556"/>
                  <a:pt x="17680" y="1557"/>
                  <a:pt x="17547" y="1563"/>
                </a:cubicBezTo>
                <a:cubicBezTo>
                  <a:pt x="17323" y="1572"/>
                  <a:pt x="17099" y="1585"/>
                  <a:pt x="16875" y="1602"/>
                </a:cubicBezTo>
                <a:cubicBezTo>
                  <a:pt x="16547" y="1628"/>
                  <a:pt x="16222" y="1661"/>
                  <a:pt x="15897" y="1712"/>
                </a:cubicBezTo>
                <a:cubicBezTo>
                  <a:pt x="15617" y="1756"/>
                  <a:pt x="15339" y="1810"/>
                  <a:pt x="15062" y="1870"/>
                </a:cubicBezTo>
                <a:cubicBezTo>
                  <a:pt x="14828" y="1921"/>
                  <a:pt x="14595" y="1979"/>
                  <a:pt x="14364" y="2041"/>
                </a:cubicBezTo>
                <a:cubicBezTo>
                  <a:pt x="14227" y="2079"/>
                  <a:pt x="14091" y="2116"/>
                  <a:pt x="13955" y="2157"/>
                </a:cubicBezTo>
                <a:cubicBezTo>
                  <a:pt x="13821" y="2197"/>
                  <a:pt x="13687" y="2240"/>
                  <a:pt x="13553" y="2281"/>
                </a:cubicBezTo>
                <a:cubicBezTo>
                  <a:pt x="13285" y="2366"/>
                  <a:pt x="13018" y="2454"/>
                  <a:pt x="12757" y="2555"/>
                </a:cubicBezTo>
                <a:cubicBezTo>
                  <a:pt x="12498" y="2655"/>
                  <a:pt x="12240" y="2764"/>
                  <a:pt x="11988" y="2882"/>
                </a:cubicBezTo>
                <a:cubicBezTo>
                  <a:pt x="11735" y="3000"/>
                  <a:pt x="11485" y="3120"/>
                  <a:pt x="11238" y="3249"/>
                </a:cubicBezTo>
                <a:cubicBezTo>
                  <a:pt x="11032" y="3356"/>
                  <a:pt x="10828" y="3465"/>
                  <a:pt x="10627" y="3583"/>
                </a:cubicBezTo>
                <a:cubicBezTo>
                  <a:pt x="10471" y="3675"/>
                  <a:pt x="10314" y="3767"/>
                  <a:pt x="10164" y="3868"/>
                </a:cubicBezTo>
                <a:cubicBezTo>
                  <a:pt x="10049" y="3943"/>
                  <a:pt x="9937" y="4020"/>
                  <a:pt x="9827" y="4099"/>
                </a:cubicBezTo>
                <a:cubicBezTo>
                  <a:pt x="9750" y="4153"/>
                  <a:pt x="9672" y="4210"/>
                  <a:pt x="9598" y="4265"/>
                </a:cubicBezTo>
                <a:cubicBezTo>
                  <a:pt x="9489" y="4347"/>
                  <a:pt x="9381" y="4428"/>
                  <a:pt x="9276" y="4515"/>
                </a:cubicBezTo>
                <a:cubicBezTo>
                  <a:pt x="9105" y="4654"/>
                  <a:pt x="8937" y="4801"/>
                  <a:pt x="8781" y="4957"/>
                </a:cubicBezTo>
                <a:cubicBezTo>
                  <a:pt x="8690" y="5049"/>
                  <a:pt x="8598" y="5141"/>
                  <a:pt x="8511" y="5238"/>
                </a:cubicBezTo>
                <a:cubicBezTo>
                  <a:pt x="8425" y="5335"/>
                  <a:pt x="8340" y="5433"/>
                  <a:pt x="8257" y="5533"/>
                </a:cubicBezTo>
                <a:cubicBezTo>
                  <a:pt x="8173" y="5635"/>
                  <a:pt x="8090" y="5739"/>
                  <a:pt x="8012" y="5846"/>
                </a:cubicBezTo>
                <a:cubicBezTo>
                  <a:pt x="7936" y="5950"/>
                  <a:pt x="7860" y="6054"/>
                  <a:pt x="7789" y="6161"/>
                </a:cubicBezTo>
                <a:cubicBezTo>
                  <a:pt x="7669" y="6345"/>
                  <a:pt x="7552" y="6531"/>
                  <a:pt x="7444" y="6721"/>
                </a:cubicBezTo>
                <a:cubicBezTo>
                  <a:pt x="7315" y="6950"/>
                  <a:pt x="7192" y="7181"/>
                  <a:pt x="7075" y="7414"/>
                </a:cubicBezTo>
                <a:cubicBezTo>
                  <a:pt x="6972" y="7619"/>
                  <a:pt x="6870" y="7824"/>
                  <a:pt x="6777" y="8032"/>
                </a:cubicBezTo>
                <a:cubicBezTo>
                  <a:pt x="6646" y="8318"/>
                  <a:pt x="6522" y="8608"/>
                  <a:pt x="6418" y="8905"/>
                </a:cubicBezTo>
                <a:cubicBezTo>
                  <a:pt x="6344" y="9120"/>
                  <a:pt x="6276" y="9336"/>
                  <a:pt x="6218" y="9555"/>
                </a:cubicBezTo>
                <a:cubicBezTo>
                  <a:pt x="6150" y="9816"/>
                  <a:pt x="6083" y="10077"/>
                  <a:pt x="6031" y="10343"/>
                </a:cubicBezTo>
                <a:cubicBezTo>
                  <a:pt x="5985" y="10568"/>
                  <a:pt x="5942" y="10793"/>
                  <a:pt x="5913" y="11022"/>
                </a:cubicBezTo>
                <a:cubicBezTo>
                  <a:pt x="5891" y="11200"/>
                  <a:pt x="5873" y="11378"/>
                  <a:pt x="5859" y="11556"/>
                </a:cubicBezTo>
                <a:cubicBezTo>
                  <a:pt x="5852" y="11648"/>
                  <a:pt x="5846" y="11742"/>
                  <a:pt x="5845" y="11835"/>
                </a:cubicBezTo>
                <a:cubicBezTo>
                  <a:pt x="5843" y="12065"/>
                  <a:pt x="5847" y="12294"/>
                  <a:pt x="5874" y="12523"/>
                </a:cubicBezTo>
                <a:cubicBezTo>
                  <a:pt x="5900" y="12759"/>
                  <a:pt x="5933" y="12994"/>
                  <a:pt x="5985" y="13225"/>
                </a:cubicBezTo>
                <a:cubicBezTo>
                  <a:pt x="6011" y="13348"/>
                  <a:pt x="6039" y="13469"/>
                  <a:pt x="6072" y="13589"/>
                </a:cubicBezTo>
                <a:cubicBezTo>
                  <a:pt x="6107" y="13710"/>
                  <a:pt x="6143" y="13829"/>
                  <a:pt x="6181" y="13948"/>
                </a:cubicBezTo>
                <a:cubicBezTo>
                  <a:pt x="6191" y="13978"/>
                  <a:pt x="6200" y="14008"/>
                  <a:pt x="6211" y="14038"/>
                </a:cubicBezTo>
                <a:cubicBezTo>
                  <a:pt x="6159" y="13995"/>
                  <a:pt x="6106" y="13953"/>
                  <a:pt x="6053" y="13910"/>
                </a:cubicBezTo>
                <a:cubicBezTo>
                  <a:pt x="5986" y="13859"/>
                  <a:pt x="5913" y="13803"/>
                  <a:pt x="5843" y="13759"/>
                </a:cubicBezTo>
                <a:cubicBezTo>
                  <a:pt x="5774" y="13712"/>
                  <a:pt x="5704" y="13672"/>
                  <a:pt x="5631" y="13635"/>
                </a:cubicBezTo>
                <a:cubicBezTo>
                  <a:pt x="5593" y="13614"/>
                  <a:pt x="5553" y="13597"/>
                  <a:pt x="5512" y="13581"/>
                </a:cubicBezTo>
                <a:cubicBezTo>
                  <a:pt x="5478" y="13568"/>
                  <a:pt x="5443" y="13555"/>
                  <a:pt x="5407" y="13544"/>
                </a:cubicBezTo>
                <a:cubicBezTo>
                  <a:pt x="5327" y="13527"/>
                  <a:pt x="5274" y="13513"/>
                  <a:pt x="5192" y="13506"/>
                </a:cubicBezTo>
                <a:cubicBezTo>
                  <a:pt x="5155" y="13501"/>
                  <a:pt x="5117" y="13498"/>
                  <a:pt x="5079" y="13495"/>
                </a:cubicBezTo>
                <a:cubicBezTo>
                  <a:pt x="5028" y="13493"/>
                  <a:pt x="4980" y="13491"/>
                  <a:pt x="4932" y="13491"/>
                </a:cubicBezTo>
                <a:cubicBezTo>
                  <a:pt x="4896" y="13491"/>
                  <a:pt x="4860" y="13492"/>
                  <a:pt x="4823" y="13495"/>
                </a:cubicBezTo>
                <a:cubicBezTo>
                  <a:pt x="4736" y="13501"/>
                  <a:pt x="4648" y="13512"/>
                  <a:pt x="4563" y="13525"/>
                </a:cubicBezTo>
                <a:cubicBezTo>
                  <a:pt x="4378" y="13561"/>
                  <a:pt x="4193" y="13598"/>
                  <a:pt x="4012" y="13644"/>
                </a:cubicBezTo>
                <a:cubicBezTo>
                  <a:pt x="3923" y="13666"/>
                  <a:pt x="3834" y="13691"/>
                  <a:pt x="3747" y="13716"/>
                </a:cubicBezTo>
                <a:cubicBezTo>
                  <a:pt x="3659" y="13740"/>
                  <a:pt x="3571" y="13766"/>
                  <a:pt x="3484" y="13792"/>
                </a:cubicBezTo>
                <a:cubicBezTo>
                  <a:pt x="3397" y="13822"/>
                  <a:pt x="3302" y="13850"/>
                  <a:pt x="3217" y="13887"/>
                </a:cubicBezTo>
                <a:cubicBezTo>
                  <a:pt x="3146" y="13915"/>
                  <a:pt x="3078" y="13946"/>
                  <a:pt x="3011" y="13979"/>
                </a:cubicBezTo>
                <a:cubicBezTo>
                  <a:pt x="2870" y="14049"/>
                  <a:pt x="2730" y="14120"/>
                  <a:pt x="2596" y="14201"/>
                </a:cubicBezTo>
                <a:cubicBezTo>
                  <a:pt x="2464" y="14281"/>
                  <a:pt x="2332" y="14363"/>
                  <a:pt x="2208" y="14456"/>
                </a:cubicBezTo>
                <a:cubicBezTo>
                  <a:pt x="2084" y="14550"/>
                  <a:pt x="1958" y="14646"/>
                  <a:pt x="1838" y="14746"/>
                </a:cubicBezTo>
                <a:cubicBezTo>
                  <a:pt x="1713" y="14852"/>
                  <a:pt x="1588" y="14959"/>
                  <a:pt x="1472" y="15074"/>
                </a:cubicBezTo>
                <a:cubicBezTo>
                  <a:pt x="1416" y="15126"/>
                  <a:pt x="1363" y="15181"/>
                  <a:pt x="1310" y="15237"/>
                </a:cubicBezTo>
                <a:cubicBezTo>
                  <a:pt x="1281" y="15270"/>
                  <a:pt x="1252" y="15303"/>
                  <a:pt x="1222" y="15336"/>
                </a:cubicBezTo>
                <a:cubicBezTo>
                  <a:pt x="1192" y="15373"/>
                  <a:pt x="1161" y="15410"/>
                  <a:pt x="1131" y="15447"/>
                </a:cubicBezTo>
                <a:cubicBezTo>
                  <a:pt x="1081" y="15510"/>
                  <a:pt x="1034" y="15574"/>
                  <a:pt x="989" y="15639"/>
                </a:cubicBezTo>
                <a:cubicBezTo>
                  <a:pt x="968" y="15669"/>
                  <a:pt x="949" y="15698"/>
                  <a:pt x="929" y="15726"/>
                </a:cubicBezTo>
                <a:cubicBezTo>
                  <a:pt x="908" y="15760"/>
                  <a:pt x="886" y="15793"/>
                  <a:pt x="865" y="15827"/>
                </a:cubicBezTo>
                <a:cubicBezTo>
                  <a:pt x="826" y="15890"/>
                  <a:pt x="790" y="15956"/>
                  <a:pt x="758" y="16024"/>
                </a:cubicBezTo>
                <a:cubicBezTo>
                  <a:pt x="740" y="16064"/>
                  <a:pt x="721" y="16104"/>
                  <a:pt x="703" y="16143"/>
                </a:cubicBezTo>
                <a:cubicBezTo>
                  <a:pt x="638" y="16297"/>
                  <a:pt x="576" y="16450"/>
                  <a:pt x="527" y="16609"/>
                </a:cubicBezTo>
                <a:cubicBezTo>
                  <a:pt x="461" y="16817"/>
                  <a:pt x="402" y="17026"/>
                  <a:pt x="354" y="17237"/>
                </a:cubicBezTo>
                <a:cubicBezTo>
                  <a:pt x="312" y="17425"/>
                  <a:pt x="272" y="17612"/>
                  <a:pt x="236" y="17802"/>
                </a:cubicBezTo>
                <a:cubicBezTo>
                  <a:pt x="200" y="17991"/>
                  <a:pt x="162" y="18179"/>
                  <a:pt x="131" y="18370"/>
                </a:cubicBezTo>
                <a:cubicBezTo>
                  <a:pt x="93" y="18601"/>
                  <a:pt x="58" y="18833"/>
                  <a:pt x="40" y="19067"/>
                </a:cubicBezTo>
                <a:cubicBezTo>
                  <a:pt x="33" y="19154"/>
                  <a:pt x="25" y="19242"/>
                  <a:pt x="21" y="19329"/>
                </a:cubicBezTo>
                <a:cubicBezTo>
                  <a:pt x="17" y="19413"/>
                  <a:pt x="12" y="19497"/>
                  <a:pt x="7" y="19580"/>
                </a:cubicBezTo>
                <a:cubicBezTo>
                  <a:pt x="4" y="19664"/>
                  <a:pt x="2" y="19747"/>
                  <a:pt x="0" y="19832"/>
                </a:cubicBezTo>
                <a:cubicBezTo>
                  <a:pt x="2" y="19873"/>
                  <a:pt x="2" y="19915"/>
                  <a:pt x="2" y="19956"/>
                </a:cubicBezTo>
                <a:cubicBezTo>
                  <a:pt x="4" y="19998"/>
                  <a:pt x="6" y="20041"/>
                  <a:pt x="9" y="20082"/>
                </a:cubicBezTo>
                <a:cubicBezTo>
                  <a:pt x="14" y="20159"/>
                  <a:pt x="22" y="20234"/>
                  <a:pt x="33" y="20310"/>
                </a:cubicBezTo>
                <a:cubicBezTo>
                  <a:pt x="42" y="20387"/>
                  <a:pt x="55" y="20466"/>
                  <a:pt x="70" y="20542"/>
                </a:cubicBezTo>
                <a:cubicBezTo>
                  <a:pt x="84" y="20623"/>
                  <a:pt x="97" y="20702"/>
                  <a:pt x="111" y="20782"/>
                </a:cubicBezTo>
                <a:cubicBezTo>
                  <a:pt x="111" y="20786"/>
                  <a:pt x="112" y="20789"/>
                  <a:pt x="114" y="20794"/>
                </a:cubicBezTo>
                <a:cubicBezTo>
                  <a:pt x="129" y="20870"/>
                  <a:pt x="147" y="20946"/>
                  <a:pt x="166" y="21021"/>
                </a:cubicBezTo>
                <a:cubicBezTo>
                  <a:pt x="176" y="21063"/>
                  <a:pt x="189" y="21104"/>
                  <a:pt x="201" y="21145"/>
                </a:cubicBezTo>
                <a:cubicBezTo>
                  <a:pt x="221" y="21213"/>
                  <a:pt x="245" y="21279"/>
                  <a:pt x="276" y="21342"/>
                </a:cubicBezTo>
                <a:cubicBezTo>
                  <a:pt x="286" y="21366"/>
                  <a:pt x="303" y="21391"/>
                  <a:pt x="323" y="21407"/>
                </a:cubicBezTo>
                <a:cubicBezTo>
                  <a:pt x="331" y="21414"/>
                  <a:pt x="341" y="21418"/>
                  <a:pt x="352" y="21422"/>
                </a:cubicBezTo>
                <a:cubicBezTo>
                  <a:pt x="359" y="21424"/>
                  <a:pt x="367" y="21425"/>
                  <a:pt x="374" y="21425"/>
                </a:cubicBezTo>
                <a:cubicBezTo>
                  <a:pt x="400" y="21425"/>
                  <a:pt x="424" y="21412"/>
                  <a:pt x="439" y="21392"/>
                </a:cubicBezTo>
                <a:cubicBezTo>
                  <a:pt x="458" y="21365"/>
                  <a:pt x="459" y="21334"/>
                  <a:pt x="450" y="21304"/>
                </a:cubicBezTo>
                <a:cubicBezTo>
                  <a:pt x="445" y="21291"/>
                  <a:pt x="431" y="21272"/>
                  <a:pt x="427" y="21262"/>
                </a:cubicBezTo>
                <a:cubicBezTo>
                  <a:pt x="400" y="21209"/>
                  <a:pt x="375" y="21144"/>
                  <a:pt x="356" y="21075"/>
                </a:cubicBezTo>
                <a:cubicBezTo>
                  <a:pt x="337" y="21012"/>
                  <a:pt x="316" y="20937"/>
                  <a:pt x="298" y="20861"/>
                </a:cubicBezTo>
                <a:cubicBezTo>
                  <a:pt x="290" y="20824"/>
                  <a:pt x="282" y="20787"/>
                  <a:pt x="273" y="20751"/>
                </a:cubicBezTo>
                <a:cubicBezTo>
                  <a:pt x="260" y="20674"/>
                  <a:pt x="246" y="20596"/>
                  <a:pt x="233" y="20519"/>
                </a:cubicBezTo>
                <a:cubicBezTo>
                  <a:pt x="226" y="20478"/>
                  <a:pt x="219" y="20439"/>
                  <a:pt x="211" y="20399"/>
                </a:cubicBezTo>
                <a:cubicBezTo>
                  <a:pt x="196" y="20286"/>
                  <a:pt x="182" y="20174"/>
                  <a:pt x="170" y="20060"/>
                </a:cubicBezTo>
                <a:cubicBezTo>
                  <a:pt x="163" y="19943"/>
                  <a:pt x="159" y="19825"/>
                  <a:pt x="160" y="19706"/>
                </a:cubicBezTo>
                <a:cubicBezTo>
                  <a:pt x="160" y="19623"/>
                  <a:pt x="162" y="19540"/>
                  <a:pt x="166" y="19456"/>
                </a:cubicBezTo>
                <a:cubicBezTo>
                  <a:pt x="179" y="19245"/>
                  <a:pt x="197" y="19033"/>
                  <a:pt x="227" y="18822"/>
                </a:cubicBezTo>
                <a:cubicBezTo>
                  <a:pt x="255" y="18634"/>
                  <a:pt x="286" y="18447"/>
                  <a:pt x="320" y="18260"/>
                </a:cubicBezTo>
                <a:cubicBezTo>
                  <a:pt x="348" y="18119"/>
                  <a:pt x="377" y="17979"/>
                  <a:pt x="405" y="17839"/>
                </a:cubicBezTo>
                <a:cubicBezTo>
                  <a:pt x="431" y="17700"/>
                  <a:pt x="458" y="17561"/>
                  <a:pt x="489" y="17424"/>
                </a:cubicBezTo>
                <a:cubicBezTo>
                  <a:pt x="520" y="17287"/>
                  <a:pt x="550" y="17148"/>
                  <a:pt x="589" y="17013"/>
                </a:cubicBezTo>
                <a:cubicBezTo>
                  <a:pt x="622" y="16899"/>
                  <a:pt x="656" y="16784"/>
                  <a:pt x="692" y="16670"/>
                </a:cubicBezTo>
                <a:cubicBezTo>
                  <a:pt x="733" y="16556"/>
                  <a:pt x="772" y="16440"/>
                  <a:pt x="819" y="16328"/>
                </a:cubicBezTo>
                <a:cubicBezTo>
                  <a:pt x="849" y="16254"/>
                  <a:pt x="882" y="16181"/>
                  <a:pt x="916" y="16110"/>
                </a:cubicBezTo>
                <a:cubicBezTo>
                  <a:pt x="944" y="16053"/>
                  <a:pt x="980" y="15986"/>
                  <a:pt x="1018" y="15922"/>
                </a:cubicBezTo>
                <a:cubicBezTo>
                  <a:pt x="1036" y="15892"/>
                  <a:pt x="1055" y="15863"/>
                  <a:pt x="1072" y="15833"/>
                </a:cubicBezTo>
                <a:cubicBezTo>
                  <a:pt x="1109" y="15776"/>
                  <a:pt x="1147" y="15720"/>
                  <a:pt x="1186" y="15665"/>
                </a:cubicBezTo>
                <a:cubicBezTo>
                  <a:pt x="1238" y="15594"/>
                  <a:pt x="1293" y="15523"/>
                  <a:pt x="1349" y="15456"/>
                </a:cubicBezTo>
                <a:cubicBezTo>
                  <a:pt x="1395" y="15402"/>
                  <a:pt x="1451" y="15341"/>
                  <a:pt x="1509" y="15282"/>
                </a:cubicBezTo>
                <a:cubicBezTo>
                  <a:pt x="1563" y="15226"/>
                  <a:pt x="1617" y="15173"/>
                  <a:pt x="1674" y="15121"/>
                </a:cubicBezTo>
                <a:cubicBezTo>
                  <a:pt x="1786" y="15019"/>
                  <a:pt x="1909" y="14911"/>
                  <a:pt x="2039" y="14812"/>
                </a:cubicBezTo>
                <a:cubicBezTo>
                  <a:pt x="2129" y="14743"/>
                  <a:pt x="2219" y="14674"/>
                  <a:pt x="2311" y="14607"/>
                </a:cubicBezTo>
                <a:cubicBezTo>
                  <a:pt x="2401" y="14545"/>
                  <a:pt x="2492" y="14483"/>
                  <a:pt x="2587" y="14426"/>
                </a:cubicBezTo>
                <a:cubicBezTo>
                  <a:pt x="2685" y="14368"/>
                  <a:pt x="2783" y="14313"/>
                  <a:pt x="2884" y="14259"/>
                </a:cubicBezTo>
                <a:lnTo>
                  <a:pt x="2887" y="14256"/>
                </a:lnTo>
                <a:cubicBezTo>
                  <a:pt x="2889" y="14256"/>
                  <a:pt x="2890" y="14255"/>
                  <a:pt x="2890" y="14255"/>
                </a:cubicBezTo>
                <a:cubicBezTo>
                  <a:pt x="2986" y="14204"/>
                  <a:pt x="3081" y="14151"/>
                  <a:pt x="3182" y="14107"/>
                </a:cubicBezTo>
                <a:cubicBezTo>
                  <a:pt x="3258" y="14074"/>
                  <a:pt x="3334" y="14042"/>
                  <a:pt x="3412" y="14012"/>
                </a:cubicBezTo>
                <a:cubicBezTo>
                  <a:pt x="3451" y="13997"/>
                  <a:pt x="3490" y="13982"/>
                  <a:pt x="3529" y="13968"/>
                </a:cubicBezTo>
                <a:cubicBezTo>
                  <a:pt x="3703" y="13909"/>
                  <a:pt x="3876" y="13852"/>
                  <a:pt x="4054" y="13808"/>
                </a:cubicBezTo>
                <a:cubicBezTo>
                  <a:pt x="4185" y="13776"/>
                  <a:pt x="4318" y="13746"/>
                  <a:pt x="4451" y="13715"/>
                </a:cubicBezTo>
                <a:cubicBezTo>
                  <a:pt x="4536" y="13695"/>
                  <a:pt x="4628" y="13678"/>
                  <a:pt x="4720" y="13666"/>
                </a:cubicBezTo>
                <a:cubicBezTo>
                  <a:pt x="4760" y="13662"/>
                  <a:pt x="4802" y="13658"/>
                  <a:pt x="4842" y="13654"/>
                </a:cubicBezTo>
                <a:cubicBezTo>
                  <a:pt x="4885" y="13649"/>
                  <a:pt x="4931" y="13647"/>
                  <a:pt x="4978" y="13647"/>
                </a:cubicBezTo>
                <a:cubicBezTo>
                  <a:pt x="5010" y="13647"/>
                  <a:pt x="5042" y="13648"/>
                  <a:pt x="5075" y="13650"/>
                </a:cubicBezTo>
                <a:cubicBezTo>
                  <a:pt x="5142" y="13656"/>
                  <a:pt x="5209" y="13664"/>
                  <a:pt x="5276" y="13674"/>
                </a:cubicBezTo>
                <a:cubicBezTo>
                  <a:pt x="5333" y="13684"/>
                  <a:pt x="5399" y="13703"/>
                  <a:pt x="5463" y="13730"/>
                </a:cubicBezTo>
                <a:cubicBezTo>
                  <a:pt x="5488" y="13744"/>
                  <a:pt x="5523" y="13761"/>
                  <a:pt x="5557" y="13778"/>
                </a:cubicBezTo>
                <a:cubicBezTo>
                  <a:pt x="5627" y="13818"/>
                  <a:pt x="5695" y="13860"/>
                  <a:pt x="5759" y="13908"/>
                </a:cubicBezTo>
                <a:cubicBezTo>
                  <a:pt x="5818" y="13950"/>
                  <a:pt x="5883" y="14001"/>
                  <a:pt x="5948" y="14053"/>
                </a:cubicBezTo>
                <a:cubicBezTo>
                  <a:pt x="6012" y="14106"/>
                  <a:pt x="6076" y="14159"/>
                  <a:pt x="6139" y="14214"/>
                </a:cubicBezTo>
                <a:cubicBezTo>
                  <a:pt x="6205" y="14269"/>
                  <a:pt x="6271" y="14325"/>
                  <a:pt x="6336" y="14380"/>
                </a:cubicBezTo>
                <a:cubicBezTo>
                  <a:pt x="6338" y="14381"/>
                  <a:pt x="6340" y="14383"/>
                  <a:pt x="6343" y="14385"/>
                </a:cubicBezTo>
                <a:cubicBezTo>
                  <a:pt x="6378" y="14472"/>
                  <a:pt x="6416" y="14558"/>
                  <a:pt x="6455" y="14643"/>
                </a:cubicBezTo>
                <a:cubicBezTo>
                  <a:pt x="6489" y="14721"/>
                  <a:pt x="6528" y="14800"/>
                  <a:pt x="6568" y="14875"/>
                </a:cubicBezTo>
                <a:cubicBezTo>
                  <a:pt x="6627" y="14987"/>
                  <a:pt x="6685" y="15101"/>
                  <a:pt x="6752" y="15210"/>
                </a:cubicBezTo>
                <a:cubicBezTo>
                  <a:pt x="6796" y="15282"/>
                  <a:pt x="6848" y="15371"/>
                  <a:pt x="6897" y="15440"/>
                </a:cubicBezTo>
                <a:cubicBezTo>
                  <a:pt x="6971" y="15546"/>
                  <a:pt x="7045" y="15654"/>
                  <a:pt x="7125" y="15755"/>
                </a:cubicBezTo>
                <a:cubicBezTo>
                  <a:pt x="7263" y="15927"/>
                  <a:pt x="7403" y="16097"/>
                  <a:pt x="7561" y="16250"/>
                </a:cubicBezTo>
                <a:cubicBezTo>
                  <a:pt x="7617" y="16304"/>
                  <a:pt x="7673" y="16358"/>
                  <a:pt x="7731" y="16411"/>
                </a:cubicBezTo>
                <a:cubicBezTo>
                  <a:pt x="7756" y="16460"/>
                  <a:pt x="7783" y="16508"/>
                  <a:pt x="7809" y="16556"/>
                </a:cubicBezTo>
                <a:cubicBezTo>
                  <a:pt x="7925" y="16762"/>
                  <a:pt x="8045" y="16966"/>
                  <a:pt x="8174" y="17163"/>
                </a:cubicBezTo>
                <a:cubicBezTo>
                  <a:pt x="8332" y="17404"/>
                  <a:pt x="8497" y="17643"/>
                  <a:pt x="8681" y="17866"/>
                </a:cubicBezTo>
                <a:cubicBezTo>
                  <a:pt x="8732" y="17929"/>
                  <a:pt x="8791" y="18003"/>
                  <a:pt x="8845" y="18063"/>
                </a:cubicBezTo>
                <a:cubicBezTo>
                  <a:pt x="8927" y="18153"/>
                  <a:pt x="9008" y="18243"/>
                  <a:pt x="9093" y="18329"/>
                </a:cubicBezTo>
                <a:cubicBezTo>
                  <a:pt x="9239" y="18478"/>
                  <a:pt x="9388" y="18624"/>
                  <a:pt x="9542" y="18762"/>
                </a:cubicBezTo>
                <a:cubicBezTo>
                  <a:pt x="9726" y="18926"/>
                  <a:pt x="9914" y="19087"/>
                  <a:pt x="10109" y="19236"/>
                </a:cubicBezTo>
                <a:cubicBezTo>
                  <a:pt x="10307" y="19386"/>
                  <a:pt x="10508" y="19534"/>
                  <a:pt x="10716" y="19669"/>
                </a:cubicBezTo>
                <a:cubicBezTo>
                  <a:pt x="10926" y="19806"/>
                  <a:pt x="11139" y="19941"/>
                  <a:pt x="11361" y="20060"/>
                </a:cubicBezTo>
                <a:cubicBezTo>
                  <a:pt x="11553" y="20162"/>
                  <a:pt x="11746" y="20261"/>
                  <a:pt x="11942" y="20353"/>
                </a:cubicBezTo>
                <a:cubicBezTo>
                  <a:pt x="12201" y="20473"/>
                  <a:pt x="12461" y="20587"/>
                  <a:pt x="12725" y="20695"/>
                </a:cubicBezTo>
                <a:cubicBezTo>
                  <a:pt x="12989" y="20804"/>
                  <a:pt x="13254" y="20913"/>
                  <a:pt x="13523" y="21012"/>
                </a:cubicBezTo>
                <a:cubicBezTo>
                  <a:pt x="13786" y="21109"/>
                  <a:pt x="14053" y="21205"/>
                  <a:pt x="14324" y="21279"/>
                </a:cubicBezTo>
                <a:cubicBezTo>
                  <a:pt x="14546" y="21339"/>
                  <a:pt x="14769" y="21395"/>
                  <a:pt x="14996" y="21429"/>
                </a:cubicBezTo>
                <a:cubicBezTo>
                  <a:pt x="15040" y="21436"/>
                  <a:pt x="15083" y="21441"/>
                  <a:pt x="15127" y="21447"/>
                </a:cubicBezTo>
                <a:cubicBezTo>
                  <a:pt x="15290" y="21548"/>
                  <a:pt x="15455" y="21642"/>
                  <a:pt x="15625" y="21730"/>
                </a:cubicBezTo>
                <a:cubicBezTo>
                  <a:pt x="15848" y="21846"/>
                  <a:pt x="16074" y="21955"/>
                  <a:pt x="16307" y="22050"/>
                </a:cubicBezTo>
                <a:cubicBezTo>
                  <a:pt x="16514" y="22134"/>
                  <a:pt x="16722" y="22215"/>
                  <a:pt x="16935" y="22283"/>
                </a:cubicBezTo>
                <a:cubicBezTo>
                  <a:pt x="17106" y="22338"/>
                  <a:pt x="17277" y="22391"/>
                  <a:pt x="17453" y="22433"/>
                </a:cubicBezTo>
                <a:cubicBezTo>
                  <a:pt x="17540" y="22454"/>
                  <a:pt x="17629" y="22476"/>
                  <a:pt x="17718" y="22495"/>
                </a:cubicBezTo>
                <a:cubicBezTo>
                  <a:pt x="17973" y="22548"/>
                  <a:pt x="18229" y="22595"/>
                  <a:pt x="18487" y="22626"/>
                </a:cubicBezTo>
                <a:cubicBezTo>
                  <a:pt x="18708" y="22653"/>
                  <a:pt x="18930" y="22677"/>
                  <a:pt x="19151" y="22690"/>
                </a:cubicBezTo>
                <a:cubicBezTo>
                  <a:pt x="19342" y="22701"/>
                  <a:pt x="19533" y="22709"/>
                  <a:pt x="19724" y="22709"/>
                </a:cubicBezTo>
                <a:cubicBezTo>
                  <a:pt x="19797" y="22709"/>
                  <a:pt x="19870" y="22707"/>
                  <a:pt x="19942" y="22705"/>
                </a:cubicBezTo>
                <a:cubicBezTo>
                  <a:pt x="20200" y="22696"/>
                  <a:pt x="20457" y="22682"/>
                  <a:pt x="20714" y="22651"/>
                </a:cubicBezTo>
                <a:cubicBezTo>
                  <a:pt x="20924" y="22625"/>
                  <a:pt x="21135" y="22596"/>
                  <a:pt x="21341" y="22548"/>
                </a:cubicBezTo>
                <a:cubicBezTo>
                  <a:pt x="21469" y="22517"/>
                  <a:pt x="21597" y="22485"/>
                  <a:pt x="21724" y="22448"/>
                </a:cubicBezTo>
                <a:cubicBezTo>
                  <a:pt x="21851" y="22413"/>
                  <a:pt x="21976" y="22373"/>
                  <a:pt x="22103" y="22335"/>
                </a:cubicBezTo>
                <a:cubicBezTo>
                  <a:pt x="22158" y="22318"/>
                  <a:pt x="22214" y="22302"/>
                  <a:pt x="22268" y="22284"/>
                </a:cubicBezTo>
                <a:lnTo>
                  <a:pt x="22268" y="22284"/>
                </a:lnTo>
                <a:cubicBezTo>
                  <a:pt x="22227" y="22324"/>
                  <a:pt x="22184" y="22364"/>
                  <a:pt x="22142" y="22403"/>
                </a:cubicBezTo>
                <a:cubicBezTo>
                  <a:pt x="22091" y="22450"/>
                  <a:pt x="22039" y="22492"/>
                  <a:pt x="21985" y="22534"/>
                </a:cubicBezTo>
                <a:cubicBezTo>
                  <a:pt x="21954" y="22557"/>
                  <a:pt x="21924" y="22582"/>
                  <a:pt x="21896" y="22609"/>
                </a:cubicBezTo>
                <a:cubicBezTo>
                  <a:pt x="21866" y="22633"/>
                  <a:pt x="21840" y="22660"/>
                  <a:pt x="21817" y="22690"/>
                </a:cubicBezTo>
                <a:cubicBezTo>
                  <a:pt x="21796" y="22716"/>
                  <a:pt x="21776" y="22743"/>
                  <a:pt x="21757" y="22769"/>
                </a:cubicBezTo>
                <a:cubicBezTo>
                  <a:pt x="21752" y="22775"/>
                  <a:pt x="21748" y="22782"/>
                  <a:pt x="21746" y="22790"/>
                </a:cubicBezTo>
                <a:cubicBezTo>
                  <a:pt x="21733" y="22823"/>
                  <a:pt x="21722" y="22855"/>
                  <a:pt x="21712" y="22888"/>
                </a:cubicBezTo>
                <a:cubicBezTo>
                  <a:pt x="21705" y="22924"/>
                  <a:pt x="21698" y="22959"/>
                  <a:pt x="21693" y="22995"/>
                </a:cubicBezTo>
                <a:cubicBezTo>
                  <a:pt x="21687" y="23027"/>
                  <a:pt x="21683" y="23059"/>
                  <a:pt x="21677" y="23091"/>
                </a:cubicBezTo>
                <a:cubicBezTo>
                  <a:pt x="21671" y="23123"/>
                  <a:pt x="21691" y="23161"/>
                  <a:pt x="21721" y="23174"/>
                </a:cubicBezTo>
                <a:cubicBezTo>
                  <a:pt x="21829" y="23218"/>
                  <a:pt x="21937" y="23263"/>
                  <a:pt x="22044" y="23311"/>
                </a:cubicBezTo>
                <a:cubicBezTo>
                  <a:pt x="22117" y="23342"/>
                  <a:pt x="22193" y="23380"/>
                  <a:pt x="22268" y="23403"/>
                </a:cubicBezTo>
                <a:cubicBezTo>
                  <a:pt x="22347" y="23431"/>
                  <a:pt x="22425" y="23452"/>
                  <a:pt x="22507" y="23467"/>
                </a:cubicBezTo>
                <a:cubicBezTo>
                  <a:pt x="22511" y="23468"/>
                  <a:pt x="22514" y="23468"/>
                  <a:pt x="22518" y="23469"/>
                </a:cubicBezTo>
                <a:cubicBezTo>
                  <a:pt x="22604" y="23487"/>
                  <a:pt x="22691" y="23502"/>
                  <a:pt x="22777" y="23514"/>
                </a:cubicBezTo>
                <a:cubicBezTo>
                  <a:pt x="22869" y="23526"/>
                  <a:pt x="22961" y="23540"/>
                  <a:pt x="23053" y="23546"/>
                </a:cubicBezTo>
                <a:cubicBezTo>
                  <a:pt x="23186" y="23555"/>
                  <a:pt x="23319" y="23563"/>
                  <a:pt x="23452" y="23565"/>
                </a:cubicBezTo>
                <a:lnTo>
                  <a:pt x="23452" y="23564"/>
                </a:lnTo>
                <a:cubicBezTo>
                  <a:pt x="23516" y="23565"/>
                  <a:pt x="23581" y="23566"/>
                  <a:pt x="23646" y="23566"/>
                </a:cubicBezTo>
                <a:cubicBezTo>
                  <a:pt x="23710" y="23566"/>
                  <a:pt x="23775" y="23565"/>
                  <a:pt x="23840" y="23563"/>
                </a:cubicBezTo>
                <a:cubicBezTo>
                  <a:pt x="23922" y="23559"/>
                  <a:pt x="24005" y="23556"/>
                  <a:pt x="24087" y="23550"/>
                </a:cubicBezTo>
                <a:cubicBezTo>
                  <a:pt x="24297" y="23535"/>
                  <a:pt x="24507" y="23519"/>
                  <a:pt x="24717" y="23494"/>
                </a:cubicBezTo>
                <a:cubicBezTo>
                  <a:pt x="24923" y="23469"/>
                  <a:pt x="25129" y="23443"/>
                  <a:pt x="25333" y="23410"/>
                </a:cubicBezTo>
                <a:cubicBezTo>
                  <a:pt x="25562" y="23373"/>
                  <a:pt x="25788" y="23333"/>
                  <a:pt x="26014" y="23282"/>
                </a:cubicBezTo>
                <a:cubicBezTo>
                  <a:pt x="26250" y="23230"/>
                  <a:pt x="26485" y="23175"/>
                  <a:pt x="26720" y="23112"/>
                </a:cubicBezTo>
                <a:cubicBezTo>
                  <a:pt x="27000" y="23037"/>
                  <a:pt x="27281" y="22959"/>
                  <a:pt x="27560" y="22878"/>
                </a:cubicBezTo>
                <a:cubicBezTo>
                  <a:pt x="27700" y="22839"/>
                  <a:pt x="27840" y="22798"/>
                  <a:pt x="27980" y="22758"/>
                </a:cubicBezTo>
                <a:cubicBezTo>
                  <a:pt x="28072" y="22733"/>
                  <a:pt x="28163" y="22704"/>
                  <a:pt x="28253" y="22671"/>
                </a:cubicBezTo>
                <a:cubicBezTo>
                  <a:pt x="28748" y="22506"/>
                  <a:pt x="29242" y="22340"/>
                  <a:pt x="29736" y="22175"/>
                </a:cubicBezTo>
                <a:cubicBezTo>
                  <a:pt x="29833" y="22142"/>
                  <a:pt x="29929" y="22110"/>
                  <a:pt x="30026" y="22078"/>
                </a:cubicBezTo>
                <a:cubicBezTo>
                  <a:pt x="30221" y="22105"/>
                  <a:pt x="30416" y="22131"/>
                  <a:pt x="30611" y="22153"/>
                </a:cubicBezTo>
                <a:cubicBezTo>
                  <a:pt x="30749" y="22168"/>
                  <a:pt x="30886" y="22184"/>
                  <a:pt x="31023" y="22197"/>
                </a:cubicBezTo>
                <a:cubicBezTo>
                  <a:pt x="31152" y="22209"/>
                  <a:pt x="31282" y="22220"/>
                  <a:pt x="31412" y="22230"/>
                </a:cubicBezTo>
                <a:cubicBezTo>
                  <a:pt x="31631" y="22248"/>
                  <a:pt x="31851" y="22257"/>
                  <a:pt x="32071" y="22266"/>
                </a:cubicBezTo>
                <a:cubicBezTo>
                  <a:pt x="32250" y="22274"/>
                  <a:pt x="32430" y="22282"/>
                  <a:pt x="32610" y="22282"/>
                </a:cubicBezTo>
                <a:cubicBezTo>
                  <a:pt x="32703" y="22282"/>
                  <a:pt x="32795" y="22280"/>
                  <a:pt x="32888" y="22274"/>
                </a:cubicBezTo>
                <a:cubicBezTo>
                  <a:pt x="33030" y="22265"/>
                  <a:pt x="33172" y="22256"/>
                  <a:pt x="33312" y="22237"/>
                </a:cubicBezTo>
                <a:cubicBezTo>
                  <a:pt x="33451" y="22219"/>
                  <a:pt x="33587" y="22198"/>
                  <a:pt x="33725" y="22172"/>
                </a:cubicBezTo>
                <a:cubicBezTo>
                  <a:pt x="33955" y="22130"/>
                  <a:pt x="34185" y="22085"/>
                  <a:pt x="34413" y="22029"/>
                </a:cubicBezTo>
                <a:cubicBezTo>
                  <a:pt x="34681" y="21963"/>
                  <a:pt x="34949" y="21891"/>
                  <a:pt x="35214" y="21814"/>
                </a:cubicBezTo>
                <a:cubicBezTo>
                  <a:pt x="35474" y="21739"/>
                  <a:pt x="35735" y="21667"/>
                  <a:pt x="35990" y="21580"/>
                </a:cubicBezTo>
                <a:cubicBezTo>
                  <a:pt x="36159" y="21525"/>
                  <a:pt x="36325" y="21465"/>
                  <a:pt x="36493" y="21403"/>
                </a:cubicBezTo>
                <a:cubicBezTo>
                  <a:pt x="36577" y="21373"/>
                  <a:pt x="36662" y="21341"/>
                  <a:pt x="36744" y="21306"/>
                </a:cubicBezTo>
                <a:cubicBezTo>
                  <a:pt x="36865" y="21257"/>
                  <a:pt x="36984" y="21206"/>
                  <a:pt x="37100" y="21150"/>
                </a:cubicBezTo>
                <a:cubicBezTo>
                  <a:pt x="37179" y="21115"/>
                  <a:pt x="37256" y="21077"/>
                  <a:pt x="37333" y="21037"/>
                </a:cubicBezTo>
                <a:cubicBezTo>
                  <a:pt x="37373" y="21017"/>
                  <a:pt x="37412" y="20996"/>
                  <a:pt x="37451" y="20975"/>
                </a:cubicBezTo>
                <a:cubicBezTo>
                  <a:pt x="37652" y="20870"/>
                  <a:pt x="37850" y="20758"/>
                  <a:pt x="38044" y="20639"/>
                </a:cubicBezTo>
                <a:cubicBezTo>
                  <a:pt x="38270" y="20499"/>
                  <a:pt x="38496" y="20357"/>
                  <a:pt x="38715" y="20204"/>
                </a:cubicBezTo>
                <a:cubicBezTo>
                  <a:pt x="38825" y="20126"/>
                  <a:pt x="38937" y="20048"/>
                  <a:pt x="39046" y="19966"/>
                </a:cubicBezTo>
                <a:cubicBezTo>
                  <a:pt x="39118" y="19914"/>
                  <a:pt x="39189" y="19861"/>
                  <a:pt x="39260" y="19806"/>
                </a:cubicBezTo>
                <a:cubicBezTo>
                  <a:pt x="39294" y="19780"/>
                  <a:pt x="39330" y="19753"/>
                  <a:pt x="39365" y="19727"/>
                </a:cubicBezTo>
                <a:cubicBezTo>
                  <a:pt x="39577" y="19553"/>
                  <a:pt x="39788" y="19381"/>
                  <a:pt x="40001" y="19209"/>
                </a:cubicBezTo>
                <a:cubicBezTo>
                  <a:pt x="40070" y="19155"/>
                  <a:pt x="40138" y="19097"/>
                  <a:pt x="40203" y="19037"/>
                </a:cubicBezTo>
                <a:cubicBezTo>
                  <a:pt x="40235" y="19008"/>
                  <a:pt x="40268" y="18979"/>
                  <a:pt x="40301" y="18952"/>
                </a:cubicBezTo>
                <a:cubicBezTo>
                  <a:pt x="40398" y="18866"/>
                  <a:pt x="40495" y="18780"/>
                  <a:pt x="40592" y="18694"/>
                </a:cubicBezTo>
                <a:cubicBezTo>
                  <a:pt x="40627" y="18663"/>
                  <a:pt x="40660" y="18630"/>
                  <a:pt x="40694" y="18597"/>
                </a:cubicBezTo>
                <a:cubicBezTo>
                  <a:pt x="40725" y="18566"/>
                  <a:pt x="40756" y="18536"/>
                  <a:pt x="40787" y="18505"/>
                </a:cubicBezTo>
                <a:cubicBezTo>
                  <a:pt x="40850" y="18444"/>
                  <a:pt x="40909" y="18380"/>
                  <a:pt x="40966" y="18315"/>
                </a:cubicBezTo>
                <a:cubicBezTo>
                  <a:pt x="40996" y="18280"/>
                  <a:pt x="41026" y="18245"/>
                  <a:pt x="41056" y="18209"/>
                </a:cubicBezTo>
                <a:cubicBezTo>
                  <a:pt x="41150" y="18102"/>
                  <a:pt x="41238" y="17989"/>
                  <a:pt x="41322" y="17873"/>
                </a:cubicBezTo>
                <a:cubicBezTo>
                  <a:pt x="41403" y="17762"/>
                  <a:pt x="41484" y="17650"/>
                  <a:pt x="41561" y="17536"/>
                </a:cubicBezTo>
                <a:cubicBezTo>
                  <a:pt x="41658" y="17394"/>
                  <a:pt x="41753" y="17250"/>
                  <a:pt x="41843" y="17102"/>
                </a:cubicBezTo>
                <a:cubicBezTo>
                  <a:pt x="41941" y="17004"/>
                  <a:pt x="42037" y="16905"/>
                  <a:pt x="42130" y="16804"/>
                </a:cubicBezTo>
                <a:cubicBezTo>
                  <a:pt x="42222" y="16707"/>
                  <a:pt x="42313" y="16609"/>
                  <a:pt x="42399" y="16509"/>
                </a:cubicBezTo>
                <a:cubicBezTo>
                  <a:pt x="42485" y="16411"/>
                  <a:pt x="42568" y="16313"/>
                  <a:pt x="42651" y="16214"/>
                </a:cubicBezTo>
                <a:cubicBezTo>
                  <a:pt x="42793" y="16045"/>
                  <a:pt x="42929" y="15872"/>
                  <a:pt x="43060" y="15695"/>
                </a:cubicBezTo>
                <a:cubicBezTo>
                  <a:pt x="43215" y="15487"/>
                  <a:pt x="43368" y="15277"/>
                  <a:pt x="43510" y="15060"/>
                </a:cubicBezTo>
                <a:cubicBezTo>
                  <a:pt x="43801" y="14616"/>
                  <a:pt x="44070" y="14156"/>
                  <a:pt x="44299" y="13676"/>
                </a:cubicBezTo>
                <a:cubicBezTo>
                  <a:pt x="44494" y="13264"/>
                  <a:pt x="44674" y="12845"/>
                  <a:pt x="44814" y="12412"/>
                </a:cubicBezTo>
                <a:cubicBezTo>
                  <a:pt x="44916" y="12102"/>
                  <a:pt x="45009" y="11786"/>
                  <a:pt x="45081" y="11466"/>
                </a:cubicBezTo>
                <a:cubicBezTo>
                  <a:pt x="45133" y="11232"/>
                  <a:pt x="45181" y="10995"/>
                  <a:pt x="45212" y="10756"/>
                </a:cubicBezTo>
                <a:cubicBezTo>
                  <a:pt x="45245" y="10519"/>
                  <a:pt x="45271" y="10282"/>
                  <a:pt x="45282" y="10043"/>
                </a:cubicBezTo>
                <a:cubicBezTo>
                  <a:pt x="45282" y="10034"/>
                  <a:pt x="45283" y="10025"/>
                  <a:pt x="45283" y="10017"/>
                </a:cubicBezTo>
                <a:cubicBezTo>
                  <a:pt x="45352" y="9979"/>
                  <a:pt x="45423" y="9944"/>
                  <a:pt x="45494" y="9911"/>
                </a:cubicBezTo>
                <a:cubicBezTo>
                  <a:pt x="45573" y="9875"/>
                  <a:pt x="45652" y="9840"/>
                  <a:pt x="45733" y="9810"/>
                </a:cubicBezTo>
                <a:cubicBezTo>
                  <a:pt x="45843" y="9770"/>
                  <a:pt x="45956" y="9728"/>
                  <a:pt x="46074" y="9698"/>
                </a:cubicBezTo>
                <a:cubicBezTo>
                  <a:pt x="46154" y="9677"/>
                  <a:pt x="46234" y="9657"/>
                  <a:pt x="46315" y="9641"/>
                </a:cubicBezTo>
                <a:cubicBezTo>
                  <a:pt x="46386" y="9626"/>
                  <a:pt x="46468" y="9611"/>
                  <a:pt x="46549" y="9598"/>
                </a:cubicBezTo>
                <a:cubicBezTo>
                  <a:pt x="46631" y="9585"/>
                  <a:pt x="46714" y="9576"/>
                  <a:pt x="46797" y="9570"/>
                </a:cubicBezTo>
                <a:cubicBezTo>
                  <a:pt x="46895" y="9564"/>
                  <a:pt x="47000" y="9557"/>
                  <a:pt x="47107" y="9557"/>
                </a:cubicBezTo>
                <a:cubicBezTo>
                  <a:pt x="47128" y="9557"/>
                  <a:pt x="47149" y="9557"/>
                  <a:pt x="47170" y="9558"/>
                </a:cubicBezTo>
                <a:cubicBezTo>
                  <a:pt x="47296" y="9560"/>
                  <a:pt x="47419" y="9564"/>
                  <a:pt x="47544" y="9573"/>
                </a:cubicBezTo>
                <a:cubicBezTo>
                  <a:pt x="47670" y="9584"/>
                  <a:pt x="47795" y="9596"/>
                  <a:pt x="47919" y="9616"/>
                </a:cubicBezTo>
                <a:cubicBezTo>
                  <a:pt x="48002" y="9629"/>
                  <a:pt x="48086" y="9644"/>
                  <a:pt x="48168" y="9660"/>
                </a:cubicBezTo>
                <a:cubicBezTo>
                  <a:pt x="48187" y="9665"/>
                  <a:pt x="48207" y="9670"/>
                  <a:pt x="48226" y="9673"/>
                </a:cubicBezTo>
                <a:cubicBezTo>
                  <a:pt x="48240" y="9618"/>
                  <a:pt x="48254" y="9563"/>
                  <a:pt x="48268" y="9508"/>
                </a:cubicBezTo>
                <a:cubicBezTo>
                  <a:pt x="48160" y="9486"/>
                  <a:pt x="48050" y="9465"/>
                  <a:pt x="47940" y="9451"/>
                </a:cubicBezTo>
                <a:cubicBezTo>
                  <a:pt x="47858" y="9439"/>
                  <a:pt x="47775" y="9429"/>
                  <a:pt x="47691" y="9422"/>
                </a:cubicBezTo>
                <a:cubicBezTo>
                  <a:pt x="47649" y="9419"/>
                  <a:pt x="47606" y="9416"/>
                  <a:pt x="47565" y="9412"/>
                </a:cubicBezTo>
                <a:cubicBezTo>
                  <a:pt x="47453" y="9403"/>
                  <a:pt x="47340" y="9398"/>
                  <a:pt x="47228" y="9398"/>
                </a:cubicBezTo>
                <a:cubicBezTo>
                  <a:pt x="47209" y="9398"/>
                  <a:pt x="47189" y="9398"/>
                  <a:pt x="47170" y="9398"/>
                </a:cubicBezTo>
                <a:cubicBezTo>
                  <a:pt x="47082" y="9399"/>
                  <a:pt x="46993" y="9399"/>
                  <a:pt x="46904" y="9405"/>
                </a:cubicBezTo>
                <a:cubicBezTo>
                  <a:pt x="46778" y="9414"/>
                  <a:pt x="46654" y="9425"/>
                  <a:pt x="46529" y="9442"/>
                </a:cubicBezTo>
                <a:cubicBezTo>
                  <a:pt x="46447" y="9454"/>
                  <a:pt x="46366" y="9466"/>
                  <a:pt x="46284" y="9481"/>
                </a:cubicBezTo>
                <a:cubicBezTo>
                  <a:pt x="46244" y="9489"/>
                  <a:pt x="46203" y="9498"/>
                  <a:pt x="46163" y="9506"/>
                </a:cubicBezTo>
                <a:cubicBezTo>
                  <a:pt x="46081" y="9523"/>
                  <a:pt x="45993" y="9544"/>
                  <a:pt x="45912" y="9568"/>
                </a:cubicBezTo>
                <a:cubicBezTo>
                  <a:pt x="45831" y="9593"/>
                  <a:pt x="45748" y="9616"/>
                  <a:pt x="45669" y="9648"/>
                </a:cubicBezTo>
                <a:cubicBezTo>
                  <a:pt x="45547" y="9695"/>
                  <a:pt x="45426" y="9742"/>
                  <a:pt x="45311" y="9804"/>
                </a:cubicBezTo>
                <a:cubicBezTo>
                  <a:pt x="45304" y="9807"/>
                  <a:pt x="45297" y="9810"/>
                  <a:pt x="45290" y="9814"/>
                </a:cubicBezTo>
                <a:cubicBezTo>
                  <a:pt x="45294" y="9616"/>
                  <a:pt x="45293" y="9419"/>
                  <a:pt x="45281" y="9220"/>
                </a:cubicBezTo>
                <a:cubicBezTo>
                  <a:pt x="45263" y="8942"/>
                  <a:pt x="45240" y="8663"/>
                  <a:pt x="45194" y="8385"/>
                </a:cubicBezTo>
                <a:cubicBezTo>
                  <a:pt x="45157" y="8157"/>
                  <a:pt x="45115" y="7928"/>
                  <a:pt x="45057" y="7704"/>
                </a:cubicBezTo>
                <a:cubicBezTo>
                  <a:pt x="44995" y="7477"/>
                  <a:pt x="44930" y="7249"/>
                  <a:pt x="44849" y="7027"/>
                </a:cubicBezTo>
                <a:cubicBezTo>
                  <a:pt x="44754" y="6764"/>
                  <a:pt x="44652" y="6503"/>
                  <a:pt x="44533" y="6249"/>
                </a:cubicBezTo>
                <a:cubicBezTo>
                  <a:pt x="44419" y="6002"/>
                  <a:pt x="44299" y="5755"/>
                  <a:pt x="44165" y="5518"/>
                </a:cubicBezTo>
                <a:cubicBezTo>
                  <a:pt x="44058" y="5331"/>
                  <a:pt x="43948" y="5145"/>
                  <a:pt x="43829" y="4966"/>
                </a:cubicBezTo>
                <a:cubicBezTo>
                  <a:pt x="43689" y="4752"/>
                  <a:pt x="43543" y="4545"/>
                  <a:pt x="43386" y="4344"/>
                </a:cubicBezTo>
                <a:cubicBezTo>
                  <a:pt x="43254" y="4174"/>
                  <a:pt x="43121" y="4004"/>
                  <a:pt x="42979" y="3843"/>
                </a:cubicBezTo>
                <a:cubicBezTo>
                  <a:pt x="42776" y="3614"/>
                  <a:pt x="42569" y="3388"/>
                  <a:pt x="42350" y="3175"/>
                </a:cubicBezTo>
                <a:cubicBezTo>
                  <a:pt x="42189" y="3019"/>
                  <a:pt x="42029" y="2863"/>
                  <a:pt x="41861" y="2717"/>
                </a:cubicBezTo>
                <a:cubicBezTo>
                  <a:pt x="41665" y="2543"/>
                  <a:pt x="41464" y="2374"/>
                  <a:pt x="41254" y="2218"/>
                </a:cubicBezTo>
                <a:cubicBezTo>
                  <a:pt x="41073" y="2083"/>
                  <a:pt x="40890" y="1951"/>
                  <a:pt x="40702" y="1829"/>
                </a:cubicBezTo>
                <a:cubicBezTo>
                  <a:pt x="40552" y="1732"/>
                  <a:pt x="40402" y="1635"/>
                  <a:pt x="40247" y="1546"/>
                </a:cubicBezTo>
                <a:cubicBezTo>
                  <a:pt x="40131" y="1478"/>
                  <a:pt x="40015" y="1412"/>
                  <a:pt x="39897" y="1348"/>
                </a:cubicBezTo>
                <a:cubicBezTo>
                  <a:pt x="39700" y="1240"/>
                  <a:pt x="39497" y="1138"/>
                  <a:pt x="39292" y="1046"/>
                </a:cubicBezTo>
                <a:cubicBezTo>
                  <a:pt x="39172" y="993"/>
                  <a:pt x="39053" y="938"/>
                  <a:pt x="38932" y="890"/>
                </a:cubicBezTo>
                <a:cubicBezTo>
                  <a:pt x="38810" y="841"/>
                  <a:pt x="38688" y="794"/>
                  <a:pt x="38566" y="748"/>
                </a:cubicBezTo>
                <a:cubicBezTo>
                  <a:pt x="38357" y="670"/>
                  <a:pt x="38144" y="600"/>
                  <a:pt x="37930" y="540"/>
                </a:cubicBezTo>
                <a:cubicBezTo>
                  <a:pt x="37674" y="468"/>
                  <a:pt x="37417" y="401"/>
                  <a:pt x="37156" y="349"/>
                </a:cubicBezTo>
                <a:cubicBezTo>
                  <a:pt x="36899" y="298"/>
                  <a:pt x="36642" y="250"/>
                  <a:pt x="36383" y="218"/>
                </a:cubicBezTo>
                <a:cubicBezTo>
                  <a:pt x="35920" y="159"/>
                  <a:pt x="35454" y="123"/>
                  <a:pt x="34988" y="123"/>
                </a:cubicBezTo>
                <a:cubicBezTo>
                  <a:pt x="34967" y="123"/>
                  <a:pt x="34946" y="123"/>
                  <a:pt x="34925" y="123"/>
                </a:cubicBezTo>
                <a:cubicBezTo>
                  <a:pt x="34654" y="125"/>
                  <a:pt x="34384" y="134"/>
                  <a:pt x="34115" y="160"/>
                </a:cubicBezTo>
                <a:cubicBezTo>
                  <a:pt x="33844" y="185"/>
                  <a:pt x="33573" y="216"/>
                  <a:pt x="33306" y="262"/>
                </a:cubicBezTo>
                <a:cubicBezTo>
                  <a:pt x="33241" y="272"/>
                  <a:pt x="33177" y="283"/>
                  <a:pt x="33114" y="295"/>
                </a:cubicBezTo>
                <a:cubicBezTo>
                  <a:pt x="33103" y="292"/>
                  <a:pt x="33094" y="289"/>
                  <a:pt x="33084" y="287"/>
                </a:cubicBezTo>
                <a:cubicBezTo>
                  <a:pt x="32867" y="234"/>
                  <a:pt x="32647" y="184"/>
                  <a:pt x="32427" y="146"/>
                </a:cubicBezTo>
                <a:cubicBezTo>
                  <a:pt x="32124" y="93"/>
                  <a:pt x="31818" y="48"/>
                  <a:pt x="31511" y="26"/>
                </a:cubicBezTo>
                <a:cubicBezTo>
                  <a:pt x="31306" y="11"/>
                  <a:pt x="31100" y="0"/>
                  <a:pt x="30895"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ds">
            <a:extLst>
              <a:ext uri="{FF2B5EF4-FFF2-40B4-BE49-F238E27FC236}">
                <a16:creationId xmlns:a16="http://schemas.microsoft.com/office/drawing/2014/main" id="{F0C966B2-B858-C390-3AD9-4F73F4E7AF71}"/>
              </a:ext>
            </a:extLst>
          </p:cNvPr>
          <p:cNvSpPr/>
          <p:nvPr userDrawn="1"/>
        </p:nvSpPr>
        <p:spPr>
          <a:xfrm rot="10800000">
            <a:off x="7750066" y="6020294"/>
            <a:ext cx="5342806" cy="2608516"/>
          </a:xfrm>
          <a:custGeom>
            <a:avLst/>
            <a:gdLst/>
            <a:ahLst/>
            <a:cxnLst/>
            <a:rect l="l" t="t" r="r" b="b"/>
            <a:pathLst>
              <a:path w="48269" h="23567" extrusionOk="0">
                <a:moveTo>
                  <a:pt x="30773" y="171"/>
                </a:moveTo>
                <a:cubicBezTo>
                  <a:pt x="30794" y="171"/>
                  <a:pt x="30816" y="171"/>
                  <a:pt x="30837" y="171"/>
                </a:cubicBezTo>
                <a:cubicBezTo>
                  <a:pt x="30971" y="174"/>
                  <a:pt x="31105" y="176"/>
                  <a:pt x="31238" y="183"/>
                </a:cubicBezTo>
                <a:cubicBezTo>
                  <a:pt x="31322" y="188"/>
                  <a:pt x="31406" y="192"/>
                  <a:pt x="31489" y="198"/>
                </a:cubicBezTo>
                <a:cubicBezTo>
                  <a:pt x="31708" y="216"/>
                  <a:pt x="31927" y="237"/>
                  <a:pt x="32143" y="271"/>
                </a:cubicBezTo>
                <a:cubicBezTo>
                  <a:pt x="32267" y="290"/>
                  <a:pt x="32391" y="309"/>
                  <a:pt x="32515" y="333"/>
                </a:cubicBezTo>
                <a:cubicBezTo>
                  <a:pt x="32427" y="331"/>
                  <a:pt x="32340" y="329"/>
                  <a:pt x="32253" y="329"/>
                </a:cubicBezTo>
                <a:cubicBezTo>
                  <a:pt x="32234" y="329"/>
                  <a:pt x="32214" y="329"/>
                  <a:pt x="32195" y="330"/>
                </a:cubicBezTo>
                <a:cubicBezTo>
                  <a:pt x="32068" y="332"/>
                  <a:pt x="31939" y="333"/>
                  <a:pt x="31814" y="340"/>
                </a:cubicBezTo>
                <a:cubicBezTo>
                  <a:pt x="31685" y="347"/>
                  <a:pt x="31558" y="355"/>
                  <a:pt x="31431" y="364"/>
                </a:cubicBezTo>
                <a:cubicBezTo>
                  <a:pt x="31300" y="374"/>
                  <a:pt x="31168" y="385"/>
                  <a:pt x="31038" y="400"/>
                </a:cubicBezTo>
                <a:cubicBezTo>
                  <a:pt x="30911" y="415"/>
                  <a:pt x="30782" y="429"/>
                  <a:pt x="30656" y="450"/>
                </a:cubicBezTo>
                <a:cubicBezTo>
                  <a:pt x="30529" y="471"/>
                  <a:pt x="30405" y="491"/>
                  <a:pt x="30279" y="516"/>
                </a:cubicBezTo>
                <a:cubicBezTo>
                  <a:pt x="30154" y="541"/>
                  <a:pt x="30029" y="566"/>
                  <a:pt x="29905" y="593"/>
                </a:cubicBezTo>
                <a:cubicBezTo>
                  <a:pt x="29876" y="600"/>
                  <a:pt x="29847" y="606"/>
                  <a:pt x="29818" y="613"/>
                </a:cubicBezTo>
                <a:cubicBezTo>
                  <a:pt x="29624" y="588"/>
                  <a:pt x="29428" y="565"/>
                  <a:pt x="29231" y="553"/>
                </a:cubicBezTo>
                <a:lnTo>
                  <a:pt x="29231" y="554"/>
                </a:lnTo>
                <a:cubicBezTo>
                  <a:pt x="29039" y="541"/>
                  <a:pt x="28846" y="533"/>
                  <a:pt x="28653" y="533"/>
                </a:cubicBezTo>
                <a:cubicBezTo>
                  <a:pt x="28564" y="533"/>
                  <a:pt x="28476" y="535"/>
                  <a:pt x="28387" y="539"/>
                </a:cubicBezTo>
                <a:cubicBezTo>
                  <a:pt x="28320" y="541"/>
                  <a:pt x="28252" y="544"/>
                  <a:pt x="28185" y="549"/>
                </a:cubicBezTo>
                <a:cubicBezTo>
                  <a:pt x="28316" y="512"/>
                  <a:pt x="28447" y="474"/>
                  <a:pt x="28580" y="444"/>
                </a:cubicBezTo>
                <a:cubicBezTo>
                  <a:pt x="28670" y="421"/>
                  <a:pt x="28760" y="401"/>
                  <a:pt x="28852" y="382"/>
                </a:cubicBezTo>
                <a:cubicBezTo>
                  <a:pt x="29059" y="339"/>
                  <a:pt x="29279" y="295"/>
                  <a:pt x="29501" y="265"/>
                </a:cubicBezTo>
                <a:cubicBezTo>
                  <a:pt x="29723" y="234"/>
                  <a:pt x="29945" y="208"/>
                  <a:pt x="30169" y="192"/>
                </a:cubicBezTo>
                <a:cubicBezTo>
                  <a:pt x="30370" y="181"/>
                  <a:pt x="30572" y="171"/>
                  <a:pt x="30773" y="171"/>
                </a:cubicBezTo>
                <a:close/>
                <a:moveTo>
                  <a:pt x="32883" y="514"/>
                </a:moveTo>
                <a:cubicBezTo>
                  <a:pt x="32922" y="517"/>
                  <a:pt x="32961" y="519"/>
                  <a:pt x="33001" y="523"/>
                </a:cubicBezTo>
                <a:cubicBezTo>
                  <a:pt x="33153" y="535"/>
                  <a:pt x="33316" y="550"/>
                  <a:pt x="33479" y="571"/>
                </a:cubicBezTo>
                <a:cubicBezTo>
                  <a:pt x="33633" y="618"/>
                  <a:pt x="33787" y="669"/>
                  <a:pt x="33940" y="723"/>
                </a:cubicBezTo>
                <a:cubicBezTo>
                  <a:pt x="33941" y="723"/>
                  <a:pt x="33943" y="725"/>
                  <a:pt x="33944" y="725"/>
                </a:cubicBezTo>
                <a:cubicBezTo>
                  <a:pt x="34024" y="755"/>
                  <a:pt x="34107" y="786"/>
                  <a:pt x="34190" y="818"/>
                </a:cubicBezTo>
                <a:cubicBezTo>
                  <a:pt x="34072" y="794"/>
                  <a:pt x="33953" y="773"/>
                  <a:pt x="33834" y="757"/>
                </a:cubicBezTo>
                <a:cubicBezTo>
                  <a:pt x="33744" y="744"/>
                  <a:pt x="33654" y="734"/>
                  <a:pt x="33564" y="726"/>
                </a:cubicBezTo>
                <a:cubicBezTo>
                  <a:pt x="33519" y="721"/>
                  <a:pt x="33474" y="718"/>
                  <a:pt x="33429" y="714"/>
                </a:cubicBezTo>
                <a:cubicBezTo>
                  <a:pt x="33337" y="706"/>
                  <a:pt x="33240" y="700"/>
                  <a:pt x="33147" y="697"/>
                </a:cubicBezTo>
                <a:cubicBezTo>
                  <a:pt x="33026" y="693"/>
                  <a:pt x="32904" y="690"/>
                  <a:pt x="32782" y="690"/>
                </a:cubicBezTo>
                <a:cubicBezTo>
                  <a:pt x="32640" y="690"/>
                  <a:pt x="32497" y="693"/>
                  <a:pt x="32356" y="704"/>
                </a:cubicBezTo>
                <a:cubicBezTo>
                  <a:pt x="32205" y="714"/>
                  <a:pt x="32055" y="727"/>
                  <a:pt x="31905" y="743"/>
                </a:cubicBezTo>
                <a:cubicBezTo>
                  <a:pt x="32158" y="675"/>
                  <a:pt x="32412" y="614"/>
                  <a:pt x="32668" y="557"/>
                </a:cubicBezTo>
                <a:cubicBezTo>
                  <a:pt x="32733" y="544"/>
                  <a:pt x="32808" y="529"/>
                  <a:pt x="32883" y="514"/>
                </a:cubicBezTo>
                <a:close/>
                <a:moveTo>
                  <a:pt x="32176" y="495"/>
                </a:moveTo>
                <a:cubicBezTo>
                  <a:pt x="32061" y="525"/>
                  <a:pt x="31945" y="555"/>
                  <a:pt x="31831" y="588"/>
                </a:cubicBezTo>
                <a:cubicBezTo>
                  <a:pt x="31654" y="640"/>
                  <a:pt x="31478" y="692"/>
                  <a:pt x="31303" y="752"/>
                </a:cubicBezTo>
                <a:cubicBezTo>
                  <a:pt x="31222" y="780"/>
                  <a:pt x="31141" y="808"/>
                  <a:pt x="31061" y="837"/>
                </a:cubicBezTo>
                <a:cubicBezTo>
                  <a:pt x="30938" y="805"/>
                  <a:pt x="30815" y="778"/>
                  <a:pt x="30690" y="753"/>
                </a:cubicBezTo>
                <a:cubicBezTo>
                  <a:pt x="30584" y="734"/>
                  <a:pt x="30477" y="713"/>
                  <a:pt x="30371" y="695"/>
                </a:cubicBezTo>
                <a:cubicBezTo>
                  <a:pt x="30517" y="668"/>
                  <a:pt x="30662" y="644"/>
                  <a:pt x="30808" y="622"/>
                </a:cubicBezTo>
                <a:cubicBezTo>
                  <a:pt x="30976" y="595"/>
                  <a:pt x="31145" y="570"/>
                  <a:pt x="31315" y="553"/>
                </a:cubicBezTo>
                <a:cubicBezTo>
                  <a:pt x="31439" y="539"/>
                  <a:pt x="31564" y="527"/>
                  <a:pt x="31688" y="517"/>
                </a:cubicBezTo>
                <a:cubicBezTo>
                  <a:pt x="31851" y="507"/>
                  <a:pt x="32013" y="498"/>
                  <a:pt x="32176" y="495"/>
                </a:cubicBezTo>
                <a:close/>
                <a:moveTo>
                  <a:pt x="29872" y="794"/>
                </a:moveTo>
                <a:cubicBezTo>
                  <a:pt x="29884" y="796"/>
                  <a:pt x="29895" y="797"/>
                  <a:pt x="29908" y="800"/>
                </a:cubicBezTo>
                <a:cubicBezTo>
                  <a:pt x="30118" y="834"/>
                  <a:pt x="30327" y="874"/>
                  <a:pt x="30535" y="916"/>
                </a:cubicBezTo>
                <a:cubicBezTo>
                  <a:pt x="30598" y="930"/>
                  <a:pt x="30659" y="944"/>
                  <a:pt x="30720" y="957"/>
                </a:cubicBezTo>
                <a:cubicBezTo>
                  <a:pt x="30538" y="1003"/>
                  <a:pt x="30357" y="1053"/>
                  <a:pt x="30178" y="1111"/>
                </a:cubicBezTo>
                <a:cubicBezTo>
                  <a:pt x="29960" y="1183"/>
                  <a:pt x="29742" y="1259"/>
                  <a:pt x="29528" y="1347"/>
                </a:cubicBezTo>
                <a:cubicBezTo>
                  <a:pt x="29233" y="1468"/>
                  <a:pt x="28940" y="1598"/>
                  <a:pt x="28656" y="1745"/>
                </a:cubicBezTo>
                <a:cubicBezTo>
                  <a:pt x="28626" y="1762"/>
                  <a:pt x="28596" y="1777"/>
                  <a:pt x="28566" y="1793"/>
                </a:cubicBezTo>
                <a:cubicBezTo>
                  <a:pt x="28524" y="1790"/>
                  <a:pt x="28480" y="1787"/>
                  <a:pt x="28437" y="1786"/>
                </a:cubicBezTo>
                <a:cubicBezTo>
                  <a:pt x="28308" y="1781"/>
                  <a:pt x="28179" y="1778"/>
                  <a:pt x="28051" y="1778"/>
                </a:cubicBezTo>
                <a:cubicBezTo>
                  <a:pt x="27928" y="1778"/>
                  <a:pt x="27805" y="1781"/>
                  <a:pt x="27683" y="1788"/>
                </a:cubicBezTo>
                <a:cubicBezTo>
                  <a:pt x="27468" y="1801"/>
                  <a:pt x="27254" y="1816"/>
                  <a:pt x="27041" y="1842"/>
                </a:cubicBezTo>
                <a:cubicBezTo>
                  <a:pt x="26987" y="1848"/>
                  <a:pt x="26931" y="1855"/>
                  <a:pt x="26877" y="1862"/>
                </a:cubicBezTo>
                <a:cubicBezTo>
                  <a:pt x="27082" y="1757"/>
                  <a:pt x="27290" y="1654"/>
                  <a:pt x="27502" y="1561"/>
                </a:cubicBezTo>
                <a:cubicBezTo>
                  <a:pt x="27709" y="1469"/>
                  <a:pt x="27920" y="1383"/>
                  <a:pt x="28131" y="1302"/>
                </a:cubicBezTo>
                <a:cubicBezTo>
                  <a:pt x="28421" y="1197"/>
                  <a:pt x="28722" y="1093"/>
                  <a:pt x="29028" y="1006"/>
                </a:cubicBezTo>
                <a:cubicBezTo>
                  <a:pt x="29203" y="958"/>
                  <a:pt x="29378" y="909"/>
                  <a:pt x="29554" y="867"/>
                </a:cubicBezTo>
                <a:cubicBezTo>
                  <a:pt x="29660" y="842"/>
                  <a:pt x="29766" y="818"/>
                  <a:pt x="29872" y="794"/>
                </a:cubicBezTo>
                <a:close/>
                <a:moveTo>
                  <a:pt x="28658" y="701"/>
                </a:moveTo>
                <a:cubicBezTo>
                  <a:pt x="28752" y="701"/>
                  <a:pt x="28848" y="703"/>
                  <a:pt x="28944" y="706"/>
                </a:cubicBezTo>
                <a:cubicBezTo>
                  <a:pt x="29040" y="710"/>
                  <a:pt x="29136" y="715"/>
                  <a:pt x="29231" y="722"/>
                </a:cubicBezTo>
                <a:cubicBezTo>
                  <a:pt x="29263" y="725"/>
                  <a:pt x="29304" y="728"/>
                  <a:pt x="29345" y="732"/>
                </a:cubicBezTo>
                <a:cubicBezTo>
                  <a:pt x="29312" y="741"/>
                  <a:pt x="29279" y="750"/>
                  <a:pt x="29245" y="760"/>
                </a:cubicBezTo>
                <a:cubicBezTo>
                  <a:pt x="28983" y="835"/>
                  <a:pt x="28722" y="915"/>
                  <a:pt x="28466" y="1008"/>
                </a:cubicBezTo>
                <a:cubicBezTo>
                  <a:pt x="28206" y="1100"/>
                  <a:pt x="27946" y="1197"/>
                  <a:pt x="27692" y="1304"/>
                </a:cubicBezTo>
                <a:cubicBezTo>
                  <a:pt x="27442" y="1409"/>
                  <a:pt x="27193" y="1520"/>
                  <a:pt x="26950" y="1639"/>
                </a:cubicBezTo>
                <a:cubicBezTo>
                  <a:pt x="26751" y="1736"/>
                  <a:pt x="26554" y="1837"/>
                  <a:pt x="26360" y="1942"/>
                </a:cubicBezTo>
                <a:cubicBezTo>
                  <a:pt x="26297" y="1952"/>
                  <a:pt x="26235" y="1964"/>
                  <a:pt x="26172" y="1976"/>
                </a:cubicBezTo>
                <a:cubicBezTo>
                  <a:pt x="25947" y="2020"/>
                  <a:pt x="25723" y="2068"/>
                  <a:pt x="25502" y="2127"/>
                </a:cubicBezTo>
                <a:cubicBezTo>
                  <a:pt x="25238" y="2197"/>
                  <a:pt x="24976" y="2271"/>
                  <a:pt x="24719" y="2363"/>
                </a:cubicBezTo>
                <a:cubicBezTo>
                  <a:pt x="24619" y="2398"/>
                  <a:pt x="24520" y="2435"/>
                  <a:pt x="24421" y="2472"/>
                </a:cubicBezTo>
                <a:cubicBezTo>
                  <a:pt x="24424" y="2469"/>
                  <a:pt x="24426" y="2467"/>
                  <a:pt x="24429" y="2465"/>
                </a:cubicBezTo>
                <a:cubicBezTo>
                  <a:pt x="24529" y="2389"/>
                  <a:pt x="24630" y="2314"/>
                  <a:pt x="24731" y="2240"/>
                </a:cubicBezTo>
                <a:cubicBezTo>
                  <a:pt x="24939" y="2092"/>
                  <a:pt x="25149" y="1945"/>
                  <a:pt x="25368" y="1812"/>
                </a:cubicBezTo>
                <a:cubicBezTo>
                  <a:pt x="25585" y="1681"/>
                  <a:pt x="25804" y="1555"/>
                  <a:pt x="26028" y="1436"/>
                </a:cubicBezTo>
                <a:cubicBezTo>
                  <a:pt x="26261" y="1314"/>
                  <a:pt x="26497" y="1196"/>
                  <a:pt x="26737" y="1090"/>
                </a:cubicBezTo>
                <a:cubicBezTo>
                  <a:pt x="26865" y="1032"/>
                  <a:pt x="26993" y="975"/>
                  <a:pt x="27123" y="922"/>
                </a:cubicBezTo>
                <a:cubicBezTo>
                  <a:pt x="27229" y="879"/>
                  <a:pt x="27335" y="837"/>
                  <a:pt x="27442" y="796"/>
                </a:cubicBezTo>
                <a:cubicBezTo>
                  <a:pt x="27460" y="794"/>
                  <a:pt x="27479" y="792"/>
                  <a:pt x="27497" y="788"/>
                </a:cubicBezTo>
                <a:cubicBezTo>
                  <a:pt x="27626" y="771"/>
                  <a:pt x="27755" y="753"/>
                  <a:pt x="27884" y="742"/>
                </a:cubicBezTo>
                <a:cubicBezTo>
                  <a:pt x="27969" y="734"/>
                  <a:pt x="28056" y="727"/>
                  <a:pt x="28141" y="721"/>
                </a:cubicBezTo>
                <a:cubicBezTo>
                  <a:pt x="28297" y="712"/>
                  <a:pt x="28462" y="701"/>
                  <a:pt x="28629" y="701"/>
                </a:cubicBezTo>
                <a:close/>
                <a:moveTo>
                  <a:pt x="26540" y="986"/>
                </a:moveTo>
                <a:lnTo>
                  <a:pt x="26540" y="986"/>
                </a:lnTo>
                <a:cubicBezTo>
                  <a:pt x="26461" y="1021"/>
                  <a:pt x="26383" y="1059"/>
                  <a:pt x="26304" y="1099"/>
                </a:cubicBezTo>
                <a:cubicBezTo>
                  <a:pt x="26072" y="1215"/>
                  <a:pt x="25842" y="1335"/>
                  <a:pt x="25617" y="1467"/>
                </a:cubicBezTo>
                <a:cubicBezTo>
                  <a:pt x="25395" y="1596"/>
                  <a:pt x="25175" y="1729"/>
                  <a:pt x="24961" y="1872"/>
                </a:cubicBezTo>
                <a:cubicBezTo>
                  <a:pt x="24781" y="1993"/>
                  <a:pt x="24601" y="2115"/>
                  <a:pt x="24428" y="2245"/>
                </a:cubicBezTo>
                <a:cubicBezTo>
                  <a:pt x="24223" y="2399"/>
                  <a:pt x="24021" y="2555"/>
                  <a:pt x="23825" y="2718"/>
                </a:cubicBezTo>
                <a:cubicBezTo>
                  <a:pt x="23772" y="2742"/>
                  <a:pt x="23719" y="2766"/>
                  <a:pt x="23667" y="2789"/>
                </a:cubicBezTo>
                <a:cubicBezTo>
                  <a:pt x="23654" y="2785"/>
                  <a:pt x="23642" y="2779"/>
                  <a:pt x="23631" y="2774"/>
                </a:cubicBezTo>
                <a:cubicBezTo>
                  <a:pt x="23570" y="2748"/>
                  <a:pt x="23508" y="2721"/>
                  <a:pt x="23447" y="2695"/>
                </a:cubicBezTo>
                <a:cubicBezTo>
                  <a:pt x="23565" y="2588"/>
                  <a:pt x="23685" y="2484"/>
                  <a:pt x="23810" y="2387"/>
                </a:cubicBezTo>
                <a:cubicBezTo>
                  <a:pt x="23915" y="2304"/>
                  <a:pt x="24021" y="2225"/>
                  <a:pt x="24128" y="2146"/>
                </a:cubicBezTo>
                <a:cubicBezTo>
                  <a:pt x="24275" y="2046"/>
                  <a:pt x="24422" y="1946"/>
                  <a:pt x="24574" y="1855"/>
                </a:cubicBezTo>
                <a:cubicBezTo>
                  <a:pt x="24650" y="1809"/>
                  <a:pt x="24728" y="1763"/>
                  <a:pt x="24806" y="1719"/>
                </a:cubicBezTo>
                <a:cubicBezTo>
                  <a:pt x="24883" y="1676"/>
                  <a:pt x="24959" y="1635"/>
                  <a:pt x="25036" y="1594"/>
                </a:cubicBezTo>
                <a:cubicBezTo>
                  <a:pt x="25196" y="1512"/>
                  <a:pt x="25354" y="1430"/>
                  <a:pt x="25518" y="1359"/>
                </a:cubicBezTo>
                <a:cubicBezTo>
                  <a:pt x="25600" y="1322"/>
                  <a:pt x="25682" y="1286"/>
                  <a:pt x="25764" y="1251"/>
                </a:cubicBezTo>
                <a:cubicBezTo>
                  <a:pt x="25847" y="1218"/>
                  <a:pt x="25929" y="1185"/>
                  <a:pt x="26013" y="1154"/>
                </a:cubicBezTo>
                <a:cubicBezTo>
                  <a:pt x="26166" y="1100"/>
                  <a:pt x="26329" y="1042"/>
                  <a:pt x="26497" y="997"/>
                </a:cubicBezTo>
                <a:lnTo>
                  <a:pt x="26540" y="986"/>
                </a:lnTo>
                <a:close/>
                <a:moveTo>
                  <a:pt x="23302" y="2829"/>
                </a:moveTo>
                <a:cubicBezTo>
                  <a:pt x="23350" y="2849"/>
                  <a:pt x="23399" y="2870"/>
                  <a:pt x="23447" y="2892"/>
                </a:cubicBezTo>
                <a:cubicBezTo>
                  <a:pt x="23305" y="2960"/>
                  <a:pt x="23164" y="3031"/>
                  <a:pt x="23026" y="3103"/>
                </a:cubicBezTo>
                <a:cubicBezTo>
                  <a:pt x="23082" y="3045"/>
                  <a:pt x="23139" y="2986"/>
                  <a:pt x="23198" y="2929"/>
                </a:cubicBezTo>
                <a:cubicBezTo>
                  <a:pt x="23232" y="2896"/>
                  <a:pt x="23267" y="2862"/>
                  <a:pt x="23302" y="2829"/>
                </a:cubicBezTo>
                <a:close/>
                <a:moveTo>
                  <a:pt x="25885" y="2212"/>
                </a:moveTo>
                <a:cubicBezTo>
                  <a:pt x="25791" y="2269"/>
                  <a:pt x="25700" y="2326"/>
                  <a:pt x="25609" y="2385"/>
                </a:cubicBezTo>
                <a:cubicBezTo>
                  <a:pt x="25374" y="2539"/>
                  <a:pt x="25144" y="2698"/>
                  <a:pt x="24923" y="2872"/>
                </a:cubicBezTo>
                <a:cubicBezTo>
                  <a:pt x="24820" y="2954"/>
                  <a:pt x="24717" y="3036"/>
                  <a:pt x="24617" y="3122"/>
                </a:cubicBezTo>
                <a:cubicBezTo>
                  <a:pt x="24529" y="3122"/>
                  <a:pt x="24440" y="3122"/>
                  <a:pt x="24353" y="3124"/>
                </a:cubicBezTo>
                <a:cubicBezTo>
                  <a:pt x="24348" y="3122"/>
                  <a:pt x="24344" y="3120"/>
                  <a:pt x="24340" y="3118"/>
                </a:cubicBezTo>
                <a:cubicBezTo>
                  <a:pt x="24194" y="3043"/>
                  <a:pt x="24050" y="2970"/>
                  <a:pt x="23902" y="2899"/>
                </a:cubicBezTo>
                <a:cubicBezTo>
                  <a:pt x="23931" y="2875"/>
                  <a:pt x="23960" y="2851"/>
                  <a:pt x="23989" y="2825"/>
                </a:cubicBezTo>
                <a:cubicBezTo>
                  <a:pt x="24037" y="2806"/>
                  <a:pt x="24086" y="2785"/>
                  <a:pt x="24134" y="2765"/>
                </a:cubicBezTo>
                <a:cubicBezTo>
                  <a:pt x="24259" y="2717"/>
                  <a:pt x="24384" y="2668"/>
                  <a:pt x="24510" y="2622"/>
                </a:cubicBezTo>
                <a:cubicBezTo>
                  <a:pt x="24765" y="2531"/>
                  <a:pt x="25022" y="2443"/>
                  <a:pt x="25283" y="2369"/>
                </a:cubicBezTo>
                <a:cubicBezTo>
                  <a:pt x="25415" y="2332"/>
                  <a:pt x="25545" y="2294"/>
                  <a:pt x="25677" y="2262"/>
                </a:cubicBezTo>
                <a:cubicBezTo>
                  <a:pt x="25746" y="2244"/>
                  <a:pt x="25816" y="2228"/>
                  <a:pt x="25885" y="2212"/>
                </a:cubicBezTo>
                <a:close/>
                <a:moveTo>
                  <a:pt x="18131" y="2230"/>
                </a:moveTo>
                <a:cubicBezTo>
                  <a:pt x="18159" y="2230"/>
                  <a:pt x="18187" y="2230"/>
                  <a:pt x="18216" y="2232"/>
                </a:cubicBezTo>
                <a:cubicBezTo>
                  <a:pt x="18310" y="2234"/>
                  <a:pt x="18403" y="2237"/>
                  <a:pt x="18497" y="2244"/>
                </a:cubicBezTo>
                <a:cubicBezTo>
                  <a:pt x="18631" y="2256"/>
                  <a:pt x="18765" y="2267"/>
                  <a:pt x="18897" y="2290"/>
                </a:cubicBezTo>
                <a:cubicBezTo>
                  <a:pt x="18970" y="2303"/>
                  <a:pt x="19043" y="2316"/>
                  <a:pt x="19116" y="2332"/>
                </a:cubicBezTo>
                <a:cubicBezTo>
                  <a:pt x="19232" y="2359"/>
                  <a:pt x="19349" y="2386"/>
                  <a:pt x="19463" y="2421"/>
                </a:cubicBezTo>
                <a:cubicBezTo>
                  <a:pt x="19551" y="2448"/>
                  <a:pt x="19639" y="2475"/>
                  <a:pt x="19724" y="2506"/>
                </a:cubicBezTo>
                <a:cubicBezTo>
                  <a:pt x="19765" y="2521"/>
                  <a:pt x="19805" y="2536"/>
                  <a:pt x="19845" y="2550"/>
                </a:cubicBezTo>
                <a:cubicBezTo>
                  <a:pt x="19975" y="2602"/>
                  <a:pt x="20104" y="2653"/>
                  <a:pt x="20230" y="2713"/>
                </a:cubicBezTo>
                <a:cubicBezTo>
                  <a:pt x="20311" y="2749"/>
                  <a:pt x="20389" y="2788"/>
                  <a:pt x="20468" y="2829"/>
                </a:cubicBezTo>
                <a:cubicBezTo>
                  <a:pt x="20505" y="2848"/>
                  <a:pt x="20542" y="2868"/>
                  <a:pt x="20579" y="2886"/>
                </a:cubicBezTo>
                <a:lnTo>
                  <a:pt x="20588" y="2892"/>
                </a:lnTo>
                <a:cubicBezTo>
                  <a:pt x="20507" y="2894"/>
                  <a:pt x="20427" y="2897"/>
                  <a:pt x="20347" y="2903"/>
                </a:cubicBezTo>
                <a:cubicBezTo>
                  <a:pt x="20093" y="2920"/>
                  <a:pt x="19840" y="2946"/>
                  <a:pt x="19589" y="2995"/>
                </a:cubicBezTo>
                <a:cubicBezTo>
                  <a:pt x="19386" y="3034"/>
                  <a:pt x="19184" y="3078"/>
                  <a:pt x="18985" y="3135"/>
                </a:cubicBezTo>
                <a:cubicBezTo>
                  <a:pt x="18977" y="3137"/>
                  <a:pt x="18969" y="3139"/>
                  <a:pt x="18962" y="3140"/>
                </a:cubicBezTo>
                <a:cubicBezTo>
                  <a:pt x="18911" y="3100"/>
                  <a:pt x="18859" y="3060"/>
                  <a:pt x="18806" y="3021"/>
                </a:cubicBezTo>
                <a:cubicBezTo>
                  <a:pt x="18629" y="2893"/>
                  <a:pt x="18448" y="2771"/>
                  <a:pt x="18256" y="2666"/>
                </a:cubicBezTo>
                <a:cubicBezTo>
                  <a:pt x="18179" y="2624"/>
                  <a:pt x="18098" y="2578"/>
                  <a:pt x="18019" y="2541"/>
                </a:cubicBezTo>
                <a:cubicBezTo>
                  <a:pt x="17941" y="2504"/>
                  <a:pt x="17864" y="2469"/>
                  <a:pt x="17784" y="2437"/>
                </a:cubicBezTo>
                <a:cubicBezTo>
                  <a:pt x="17745" y="2422"/>
                  <a:pt x="17706" y="2407"/>
                  <a:pt x="17666" y="2392"/>
                </a:cubicBezTo>
                <a:cubicBezTo>
                  <a:pt x="17624" y="2376"/>
                  <a:pt x="17581" y="2361"/>
                  <a:pt x="17538" y="2348"/>
                </a:cubicBezTo>
                <a:cubicBezTo>
                  <a:pt x="17494" y="2334"/>
                  <a:pt x="17452" y="2322"/>
                  <a:pt x="17408" y="2308"/>
                </a:cubicBezTo>
                <a:cubicBezTo>
                  <a:pt x="17386" y="2302"/>
                  <a:pt x="17364" y="2296"/>
                  <a:pt x="17342" y="2290"/>
                </a:cubicBezTo>
                <a:cubicBezTo>
                  <a:pt x="17359" y="2287"/>
                  <a:pt x="17375" y="2285"/>
                  <a:pt x="17393" y="2282"/>
                </a:cubicBezTo>
                <a:cubicBezTo>
                  <a:pt x="17479" y="2270"/>
                  <a:pt x="17567" y="2260"/>
                  <a:pt x="17654" y="2252"/>
                </a:cubicBezTo>
                <a:cubicBezTo>
                  <a:pt x="17698" y="2249"/>
                  <a:pt x="17743" y="2247"/>
                  <a:pt x="17786" y="2243"/>
                </a:cubicBezTo>
                <a:cubicBezTo>
                  <a:pt x="17901" y="2237"/>
                  <a:pt x="18016" y="2230"/>
                  <a:pt x="18131" y="2230"/>
                </a:cubicBezTo>
                <a:close/>
                <a:moveTo>
                  <a:pt x="23751" y="3034"/>
                </a:moveTo>
                <a:cubicBezTo>
                  <a:pt x="23829" y="3071"/>
                  <a:pt x="23907" y="3108"/>
                  <a:pt x="23984" y="3146"/>
                </a:cubicBezTo>
                <a:cubicBezTo>
                  <a:pt x="23848" y="3157"/>
                  <a:pt x="23713" y="3170"/>
                  <a:pt x="23579" y="3190"/>
                </a:cubicBezTo>
                <a:cubicBezTo>
                  <a:pt x="23635" y="3137"/>
                  <a:pt x="23693" y="3085"/>
                  <a:pt x="23751" y="3034"/>
                </a:cubicBezTo>
                <a:close/>
                <a:moveTo>
                  <a:pt x="23402" y="3092"/>
                </a:moveTo>
                <a:cubicBezTo>
                  <a:pt x="23347" y="3144"/>
                  <a:pt x="23290" y="3197"/>
                  <a:pt x="23236" y="3250"/>
                </a:cubicBezTo>
                <a:cubicBezTo>
                  <a:pt x="23205" y="3257"/>
                  <a:pt x="23173" y="3264"/>
                  <a:pt x="23145" y="3271"/>
                </a:cubicBezTo>
                <a:cubicBezTo>
                  <a:pt x="23125" y="3265"/>
                  <a:pt x="23107" y="3258"/>
                  <a:pt x="23089" y="3253"/>
                </a:cubicBezTo>
                <a:lnTo>
                  <a:pt x="23089" y="3253"/>
                </a:lnTo>
                <a:cubicBezTo>
                  <a:pt x="23193" y="3198"/>
                  <a:pt x="23296" y="3144"/>
                  <a:pt x="23402" y="3092"/>
                </a:cubicBezTo>
                <a:close/>
                <a:moveTo>
                  <a:pt x="28257" y="1960"/>
                </a:moveTo>
                <a:cubicBezTo>
                  <a:pt x="28188" y="1999"/>
                  <a:pt x="28119" y="2039"/>
                  <a:pt x="28051" y="2078"/>
                </a:cubicBezTo>
                <a:cubicBezTo>
                  <a:pt x="27817" y="2217"/>
                  <a:pt x="27584" y="2360"/>
                  <a:pt x="27360" y="2515"/>
                </a:cubicBezTo>
                <a:cubicBezTo>
                  <a:pt x="27168" y="2646"/>
                  <a:pt x="26978" y="2781"/>
                  <a:pt x="26797" y="2926"/>
                </a:cubicBezTo>
                <a:cubicBezTo>
                  <a:pt x="26630" y="3060"/>
                  <a:pt x="26463" y="3196"/>
                  <a:pt x="26305" y="3340"/>
                </a:cubicBezTo>
                <a:cubicBezTo>
                  <a:pt x="26117" y="3297"/>
                  <a:pt x="25929" y="3257"/>
                  <a:pt x="25738" y="3227"/>
                </a:cubicBezTo>
                <a:cubicBezTo>
                  <a:pt x="25506" y="3190"/>
                  <a:pt x="25274" y="3158"/>
                  <a:pt x="25041" y="3142"/>
                </a:cubicBezTo>
                <a:cubicBezTo>
                  <a:pt x="24988" y="3138"/>
                  <a:pt x="24935" y="3135"/>
                  <a:pt x="24881" y="3131"/>
                </a:cubicBezTo>
                <a:cubicBezTo>
                  <a:pt x="24930" y="3093"/>
                  <a:pt x="24978" y="3055"/>
                  <a:pt x="25028" y="3017"/>
                </a:cubicBezTo>
                <a:cubicBezTo>
                  <a:pt x="25099" y="2963"/>
                  <a:pt x="25170" y="2911"/>
                  <a:pt x="25242" y="2859"/>
                </a:cubicBezTo>
                <a:cubicBezTo>
                  <a:pt x="25506" y="2672"/>
                  <a:pt x="25774" y="2490"/>
                  <a:pt x="26051" y="2325"/>
                </a:cubicBezTo>
                <a:cubicBezTo>
                  <a:pt x="26177" y="2250"/>
                  <a:pt x="26304" y="2176"/>
                  <a:pt x="26431" y="2105"/>
                </a:cubicBezTo>
                <a:cubicBezTo>
                  <a:pt x="26517" y="2091"/>
                  <a:pt x="26602" y="2077"/>
                  <a:pt x="26687" y="2065"/>
                </a:cubicBezTo>
                <a:cubicBezTo>
                  <a:pt x="26813" y="2047"/>
                  <a:pt x="26938" y="2030"/>
                  <a:pt x="27064" y="2017"/>
                </a:cubicBezTo>
                <a:cubicBezTo>
                  <a:pt x="27188" y="2004"/>
                  <a:pt x="27311" y="1993"/>
                  <a:pt x="27435" y="1983"/>
                </a:cubicBezTo>
                <a:cubicBezTo>
                  <a:pt x="27641" y="1969"/>
                  <a:pt x="27849" y="1960"/>
                  <a:pt x="28057" y="1960"/>
                </a:cubicBezTo>
                <a:close/>
                <a:moveTo>
                  <a:pt x="16925" y="2374"/>
                </a:moveTo>
                <a:cubicBezTo>
                  <a:pt x="16941" y="2376"/>
                  <a:pt x="16956" y="2378"/>
                  <a:pt x="16972" y="2382"/>
                </a:cubicBezTo>
                <a:cubicBezTo>
                  <a:pt x="17060" y="2394"/>
                  <a:pt x="17148" y="2412"/>
                  <a:pt x="17236" y="2430"/>
                </a:cubicBezTo>
                <a:cubicBezTo>
                  <a:pt x="17323" y="2450"/>
                  <a:pt x="17411" y="2473"/>
                  <a:pt x="17499" y="2500"/>
                </a:cubicBezTo>
                <a:cubicBezTo>
                  <a:pt x="17538" y="2513"/>
                  <a:pt x="17577" y="2527"/>
                  <a:pt x="17618" y="2540"/>
                </a:cubicBezTo>
                <a:cubicBezTo>
                  <a:pt x="17693" y="2568"/>
                  <a:pt x="17769" y="2600"/>
                  <a:pt x="17844" y="2633"/>
                </a:cubicBezTo>
                <a:cubicBezTo>
                  <a:pt x="17923" y="2668"/>
                  <a:pt x="17999" y="2706"/>
                  <a:pt x="18075" y="2747"/>
                </a:cubicBezTo>
                <a:cubicBezTo>
                  <a:pt x="18180" y="2804"/>
                  <a:pt x="18293" y="2868"/>
                  <a:pt x="18401" y="2941"/>
                </a:cubicBezTo>
                <a:cubicBezTo>
                  <a:pt x="18474" y="2988"/>
                  <a:pt x="18544" y="3036"/>
                  <a:pt x="18613" y="3087"/>
                </a:cubicBezTo>
                <a:cubicBezTo>
                  <a:pt x="18659" y="3122"/>
                  <a:pt x="18710" y="3160"/>
                  <a:pt x="18761" y="3199"/>
                </a:cubicBezTo>
                <a:cubicBezTo>
                  <a:pt x="18601" y="3248"/>
                  <a:pt x="18441" y="3300"/>
                  <a:pt x="18284" y="3356"/>
                </a:cubicBezTo>
                <a:cubicBezTo>
                  <a:pt x="18089" y="3427"/>
                  <a:pt x="17895" y="3502"/>
                  <a:pt x="17704" y="3583"/>
                </a:cubicBezTo>
                <a:cubicBezTo>
                  <a:pt x="17692" y="3588"/>
                  <a:pt x="17679" y="3593"/>
                  <a:pt x="17666" y="3599"/>
                </a:cubicBezTo>
                <a:cubicBezTo>
                  <a:pt x="17495" y="3553"/>
                  <a:pt x="17323" y="3510"/>
                  <a:pt x="17149" y="3480"/>
                </a:cubicBezTo>
                <a:cubicBezTo>
                  <a:pt x="17022" y="3459"/>
                  <a:pt x="16895" y="3437"/>
                  <a:pt x="16766" y="3423"/>
                </a:cubicBezTo>
                <a:cubicBezTo>
                  <a:pt x="16636" y="3408"/>
                  <a:pt x="16506" y="3397"/>
                  <a:pt x="16376" y="3388"/>
                </a:cubicBezTo>
                <a:cubicBezTo>
                  <a:pt x="16241" y="3377"/>
                  <a:pt x="16106" y="3371"/>
                  <a:pt x="15972" y="3371"/>
                </a:cubicBezTo>
                <a:lnTo>
                  <a:pt x="15972" y="3373"/>
                </a:lnTo>
                <a:lnTo>
                  <a:pt x="15958" y="3373"/>
                </a:lnTo>
                <a:cubicBezTo>
                  <a:pt x="15814" y="3373"/>
                  <a:pt x="15669" y="3374"/>
                  <a:pt x="15524" y="3381"/>
                </a:cubicBezTo>
                <a:cubicBezTo>
                  <a:pt x="15284" y="3394"/>
                  <a:pt x="15043" y="3411"/>
                  <a:pt x="14802" y="3443"/>
                </a:cubicBezTo>
                <a:cubicBezTo>
                  <a:pt x="14665" y="3460"/>
                  <a:pt x="14528" y="3478"/>
                  <a:pt x="14391" y="3502"/>
                </a:cubicBezTo>
                <a:cubicBezTo>
                  <a:pt x="14254" y="3526"/>
                  <a:pt x="14118" y="3553"/>
                  <a:pt x="13981" y="3582"/>
                </a:cubicBezTo>
                <a:cubicBezTo>
                  <a:pt x="13959" y="3586"/>
                  <a:pt x="13938" y="3591"/>
                  <a:pt x="13916" y="3597"/>
                </a:cubicBezTo>
                <a:cubicBezTo>
                  <a:pt x="13923" y="3592"/>
                  <a:pt x="13929" y="3587"/>
                  <a:pt x="13936" y="3583"/>
                </a:cubicBezTo>
                <a:cubicBezTo>
                  <a:pt x="14051" y="3513"/>
                  <a:pt x="14165" y="3446"/>
                  <a:pt x="14282" y="3382"/>
                </a:cubicBezTo>
                <a:cubicBezTo>
                  <a:pt x="14515" y="3258"/>
                  <a:pt x="14754" y="3140"/>
                  <a:pt x="15000" y="3038"/>
                </a:cubicBezTo>
                <a:cubicBezTo>
                  <a:pt x="15205" y="2951"/>
                  <a:pt x="15411" y="2869"/>
                  <a:pt x="15620" y="2791"/>
                </a:cubicBezTo>
                <a:cubicBezTo>
                  <a:pt x="15868" y="2699"/>
                  <a:pt x="16117" y="2608"/>
                  <a:pt x="16370" y="2530"/>
                </a:cubicBezTo>
                <a:cubicBezTo>
                  <a:pt x="16497" y="2490"/>
                  <a:pt x="16625" y="2450"/>
                  <a:pt x="16754" y="2416"/>
                </a:cubicBezTo>
                <a:cubicBezTo>
                  <a:pt x="16811" y="2401"/>
                  <a:pt x="16868" y="2387"/>
                  <a:pt x="16925" y="2374"/>
                </a:cubicBezTo>
                <a:close/>
                <a:moveTo>
                  <a:pt x="24292" y="3301"/>
                </a:moveTo>
                <a:cubicBezTo>
                  <a:pt x="24318" y="3315"/>
                  <a:pt x="24342" y="3327"/>
                  <a:pt x="24368" y="3340"/>
                </a:cubicBezTo>
                <a:cubicBezTo>
                  <a:pt x="24342" y="3363"/>
                  <a:pt x="24318" y="3385"/>
                  <a:pt x="24294" y="3408"/>
                </a:cubicBezTo>
                <a:cubicBezTo>
                  <a:pt x="24217" y="3480"/>
                  <a:pt x="24141" y="3552"/>
                  <a:pt x="24065" y="3625"/>
                </a:cubicBezTo>
                <a:cubicBezTo>
                  <a:pt x="24022" y="3606"/>
                  <a:pt x="23978" y="3587"/>
                  <a:pt x="23934" y="3569"/>
                </a:cubicBezTo>
                <a:cubicBezTo>
                  <a:pt x="23777" y="3503"/>
                  <a:pt x="23622" y="3438"/>
                  <a:pt x="23462" y="3379"/>
                </a:cubicBezTo>
                <a:cubicBezTo>
                  <a:pt x="23538" y="3367"/>
                  <a:pt x="23616" y="3355"/>
                  <a:pt x="23692" y="3347"/>
                </a:cubicBezTo>
                <a:cubicBezTo>
                  <a:pt x="23783" y="3336"/>
                  <a:pt x="23873" y="3327"/>
                  <a:pt x="23965" y="3319"/>
                </a:cubicBezTo>
                <a:cubicBezTo>
                  <a:pt x="24043" y="3314"/>
                  <a:pt x="24133" y="3308"/>
                  <a:pt x="24223" y="3304"/>
                </a:cubicBezTo>
                <a:cubicBezTo>
                  <a:pt x="24246" y="3303"/>
                  <a:pt x="24269" y="3302"/>
                  <a:pt x="24292" y="3301"/>
                </a:cubicBezTo>
                <a:close/>
                <a:moveTo>
                  <a:pt x="21240" y="3090"/>
                </a:moveTo>
                <a:lnTo>
                  <a:pt x="21240" y="3090"/>
                </a:lnTo>
                <a:cubicBezTo>
                  <a:pt x="21453" y="3108"/>
                  <a:pt x="21666" y="3129"/>
                  <a:pt x="21878" y="3164"/>
                </a:cubicBezTo>
                <a:cubicBezTo>
                  <a:pt x="21964" y="3176"/>
                  <a:pt x="22051" y="3191"/>
                  <a:pt x="22136" y="3206"/>
                </a:cubicBezTo>
                <a:cubicBezTo>
                  <a:pt x="22222" y="3222"/>
                  <a:pt x="22309" y="3241"/>
                  <a:pt x="22394" y="3259"/>
                </a:cubicBezTo>
                <a:cubicBezTo>
                  <a:pt x="22451" y="3273"/>
                  <a:pt x="22519" y="3289"/>
                  <a:pt x="22587" y="3306"/>
                </a:cubicBezTo>
                <a:cubicBezTo>
                  <a:pt x="22563" y="3332"/>
                  <a:pt x="22538" y="3360"/>
                  <a:pt x="22514" y="3388"/>
                </a:cubicBezTo>
                <a:cubicBezTo>
                  <a:pt x="22349" y="3485"/>
                  <a:pt x="22185" y="3585"/>
                  <a:pt x="22023" y="3691"/>
                </a:cubicBezTo>
                <a:cubicBezTo>
                  <a:pt x="21954" y="3630"/>
                  <a:pt x="21885" y="3569"/>
                  <a:pt x="21812" y="3511"/>
                </a:cubicBezTo>
                <a:cubicBezTo>
                  <a:pt x="21709" y="3429"/>
                  <a:pt x="21605" y="3349"/>
                  <a:pt x="21499" y="3270"/>
                </a:cubicBezTo>
                <a:cubicBezTo>
                  <a:pt x="21415" y="3207"/>
                  <a:pt x="21328" y="3147"/>
                  <a:pt x="21240" y="3090"/>
                </a:cubicBezTo>
                <a:close/>
                <a:moveTo>
                  <a:pt x="24678" y="3296"/>
                </a:moveTo>
                <a:cubicBezTo>
                  <a:pt x="24708" y="3297"/>
                  <a:pt x="24737" y="3297"/>
                  <a:pt x="24766" y="3299"/>
                </a:cubicBezTo>
                <a:cubicBezTo>
                  <a:pt x="24856" y="3302"/>
                  <a:pt x="24945" y="3306"/>
                  <a:pt x="25034" y="3312"/>
                </a:cubicBezTo>
                <a:cubicBezTo>
                  <a:pt x="25214" y="3327"/>
                  <a:pt x="25398" y="3345"/>
                  <a:pt x="25580" y="3373"/>
                </a:cubicBezTo>
                <a:cubicBezTo>
                  <a:pt x="25671" y="3386"/>
                  <a:pt x="25763" y="3401"/>
                  <a:pt x="25854" y="3418"/>
                </a:cubicBezTo>
                <a:cubicBezTo>
                  <a:pt x="25943" y="3434"/>
                  <a:pt x="26032" y="3451"/>
                  <a:pt x="26120" y="3470"/>
                </a:cubicBezTo>
                <a:cubicBezTo>
                  <a:pt x="26132" y="3472"/>
                  <a:pt x="26145" y="3475"/>
                  <a:pt x="26156" y="3478"/>
                </a:cubicBezTo>
                <a:cubicBezTo>
                  <a:pt x="26000" y="3628"/>
                  <a:pt x="25847" y="3780"/>
                  <a:pt x="25700" y="3941"/>
                </a:cubicBezTo>
                <a:cubicBezTo>
                  <a:pt x="25451" y="3766"/>
                  <a:pt x="25197" y="3598"/>
                  <a:pt x="24933" y="3445"/>
                </a:cubicBezTo>
                <a:cubicBezTo>
                  <a:pt x="24848" y="3396"/>
                  <a:pt x="24762" y="3347"/>
                  <a:pt x="24676" y="3299"/>
                </a:cubicBezTo>
                <a:cubicBezTo>
                  <a:pt x="24677" y="3299"/>
                  <a:pt x="24678" y="3297"/>
                  <a:pt x="24678" y="3296"/>
                </a:cubicBezTo>
                <a:close/>
                <a:moveTo>
                  <a:pt x="35974" y="1592"/>
                </a:moveTo>
                <a:lnTo>
                  <a:pt x="35974" y="1592"/>
                </a:lnTo>
                <a:cubicBezTo>
                  <a:pt x="35979" y="1594"/>
                  <a:pt x="35983" y="1596"/>
                  <a:pt x="35987" y="1599"/>
                </a:cubicBezTo>
                <a:cubicBezTo>
                  <a:pt x="36095" y="1659"/>
                  <a:pt x="36203" y="1719"/>
                  <a:pt x="36306" y="1787"/>
                </a:cubicBezTo>
                <a:cubicBezTo>
                  <a:pt x="36374" y="1831"/>
                  <a:pt x="36441" y="1877"/>
                  <a:pt x="36507" y="1926"/>
                </a:cubicBezTo>
                <a:cubicBezTo>
                  <a:pt x="36567" y="1971"/>
                  <a:pt x="36635" y="2024"/>
                  <a:pt x="36701" y="2079"/>
                </a:cubicBezTo>
                <a:cubicBezTo>
                  <a:pt x="36768" y="2133"/>
                  <a:pt x="36831" y="2189"/>
                  <a:pt x="36893" y="2248"/>
                </a:cubicBezTo>
                <a:cubicBezTo>
                  <a:pt x="36989" y="2338"/>
                  <a:pt x="37083" y="2430"/>
                  <a:pt x="37172" y="2527"/>
                </a:cubicBezTo>
                <a:cubicBezTo>
                  <a:pt x="37232" y="2592"/>
                  <a:pt x="37291" y="2659"/>
                  <a:pt x="37348" y="2726"/>
                </a:cubicBezTo>
                <a:cubicBezTo>
                  <a:pt x="37400" y="2788"/>
                  <a:pt x="37454" y="2855"/>
                  <a:pt x="37504" y="2924"/>
                </a:cubicBezTo>
                <a:cubicBezTo>
                  <a:pt x="37556" y="2994"/>
                  <a:pt x="37606" y="3065"/>
                  <a:pt x="37653" y="3138"/>
                </a:cubicBezTo>
                <a:cubicBezTo>
                  <a:pt x="37696" y="3204"/>
                  <a:pt x="37739" y="3276"/>
                  <a:pt x="37779" y="3349"/>
                </a:cubicBezTo>
                <a:cubicBezTo>
                  <a:pt x="37822" y="3427"/>
                  <a:pt x="37862" y="3504"/>
                  <a:pt x="37899" y="3584"/>
                </a:cubicBezTo>
                <a:cubicBezTo>
                  <a:pt x="37932" y="3655"/>
                  <a:pt x="37967" y="3737"/>
                  <a:pt x="38000" y="3819"/>
                </a:cubicBezTo>
                <a:cubicBezTo>
                  <a:pt x="38033" y="3901"/>
                  <a:pt x="38063" y="3985"/>
                  <a:pt x="38091" y="4068"/>
                </a:cubicBezTo>
                <a:cubicBezTo>
                  <a:pt x="38093" y="4077"/>
                  <a:pt x="38096" y="4085"/>
                  <a:pt x="38098" y="4094"/>
                </a:cubicBezTo>
                <a:cubicBezTo>
                  <a:pt x="38042" y="3993"/>
                  <a:pt x="37986" y="3890"/>
                  <a:pt x="37926" y="3791"/>
                </a:cubicBezTo>
                <a:cubicBezTo>
                  <a:pt x="37859" y="3677"/>
                  <a:pt x="37790" y="3565"/>
                  <a:pt x="37719" y="3455"/>
                </a:cubicBezTo>
                <a:cubicBezTo>
                  <a:pt x="37671" y="3378"/>
                  <a:pt x="37619" y="3301"/>
                  <a:pt x="37567" y="3227"/>
                </a:cubicBezTo>
                <a:cubicBezTo>
                  <a:pt x="37492" y="3120"/>
                  <a:pt x="37417" y="3012"/>
                  <a:pt x="37336" y="2911"/>
                </a:cubicBezTo>
                <a:cubicBezTo>
                  <a:pt x="37253" y="2807"/>
                  <a:pt x="37171" y="2705"/>
                  <a:pt x="37082" y="2607"/>
                </a:cubicBezTo>
                <a:cubicBezTo>
                  <a:pt x="36997" y="2515"/>
                  <a:pt x="36914" y="2422"/>
                  <a:pt x="36825" y="2333"/>
                </a:cubicBezTo>
                <a:cubicBezTo>
                  <a:pt x="36674" y="2183"/>
                  <a:pt x="36520" y="2033"/>
                  <a:pt x="36356" y="1896"/>
                </a:cubicBezTo>
                <a:lnTo>
                  <a:pt x="36356" y="1897"/>
                </a:lnTo>
                <a:cubicBezTo>
                  <a:pt x="36232" y="1792"/>
                  <a:pt x="36105" y="1689"/>
                  <a:pt x="35974" y="1592"/>
                </a:cubicBezTo>
                <a:close/>
                <a:moveTo>
                  <a:pt x="23015" y="3475"/>
                </a:moveTo>
                <a:lnTo>
                  <a:pt x="23015" y="3475"/>
                </a:lnTo>
                <a:cubicBezTo>
                  <a:pt x="22909" y="3587"/>
                  <a:pt x="22805" y="3700"/>
                  <a:pt x="22706" y="3818"/>
                </a:cubicBezTo>
                <a:cubicBezTo>
                  <a:pt x="22624" y="3915"/>
                  <a:pt x="22543" y="4013"/>
                  <a:pt x="22466" y="4113"/>
                </a:cubicBezTo>
                <a:cubicBezTo>
                  <a:pt x="22412" y="4058"/>
                  <a:pt x="22361" y="4005"/>
                  <a:pt x="22306" y="3952"/>
                </a:cubicBezTo>
                <a:cubicBezTo>
                  <a:pt x="22310" y="3949"/>
                  <a:pt x="22312" y="3945"/>
                  <a:pt x="22314" y="3942"/>
                </a:cubicBezTo>
                <a:cubicBezTo>
                  <a:pt x="22392" y="3841"/>
                  <a:pt x="22469" y="3742"/>
                  <a:pt x="22549" y="3643"/>
                </a:cubicBezTo>
                <a:cubicBezTo>
                  <a:pt x="22587" y="3625"/>
                  <a:pt x="22625" y="3609"/>
                  <a:pt x="22664" y="3593"/>
                </a:cubicBezTo>
                <a:cubicBezTo>
                  <a:pt x="22705" y="3578"/>
                  <a:pt x="22745" y="3562"/>
                  <a:pt x="22785" y="3547"/>
                </a:cubicBezTo>
                <a:cubicBezTo>
                  <a:pt x="22862" y="3520"/>
                  <a:pt x="22938" y="3497"/>
                  <a:pt x="23015" y="3475"/>
                </a:cubicBezTo>
                <a:close/>
                <a:moveTo>
                  <a:pt x="28872" y="1997"/>
                </a:moveTo>
                <a:cubicBezTo>
                  <a:pt x="28988" y="2009"/>
                  <a:pt x="29102" y="2023"/>
                  <a:pt x="29216" y="2040"/>
                </a:cubicBezTo>
                <a:cubicBezTo>
                  <a:pt x="29311" y="2055"/>
                  <a:pt x="29405" y="2070"/>
                  <a:pt x="29498" y="2086"/>
                </a:cubicBezTo>
                <a:cubicBezTo>
                  <a:pt x="29588" y="2103"/>
                  <a:pt x="29680" y="2121"/>
                  <a:pt x="29770" y="2140"/>
                </a:cubicBezTo>
                <a:cubicBezTo>
                  <a:pt x="29954" y="2183"/>
                  <a:pt x="30140" y="2226"/>
                  <a:pt x="30323" y="2281"/>
                </a:cubicBezTo>
                <a:cubicBezTo>
                  <a:pt x="30407" y="2305"/>
                  <a:pt x="30492" y="2331"/>
                  <a:pt x="30576" y="2359"/>
                </a:cubicBezTo>
                <a:cubicBezTo>
                  <a:pt x="30652" y="2384"/>
                  <a:pt x="30728" y="2411"/>
                  <a:pt x="30803" y="2437"/>
                </a:cubicBezTo>
                <a:cubicBezTo>
                  <a:pt x="30952" y="2493"/>
                  <a:pt x="31100" y="2549"/>
                  <a:pt x="31244" y="2615"/>
                </a:cubicBezTo>
                <a:cubicBezTo>
                  <a:pt x="31325" y="2651"/>
                  <a:pt x="31405" y="2688"/>
                  <a:pt x="31484" y="2727"/>
                </a:cubicBezTo>
                <a:cubicBezTo>
                  <a:pt x="31565" y="2766"/>
                  <a:pt x="31646" y="2807"/>
                  <a:pt x="31725" y="2849"/>
                </a:cubicBezTo>
                <a:cubicBezTo>
                  <a:pt x="31878" y="2933"/>
                  <a:pt x="32035" y="3019"/>
                  <a:pt x="32187" y="3114"/>
                </a:cubicBezTo>
                <a:cubicBezTo>
                  <a:pt x="32264" y="3161"/>
                  <a:pt x="32340" y="3211"/>
                  <a:pt x="32416" y="3262"/>
                </a:cubicBezTo>
                <a:cubicBezTo>
                  <a:pt x="32491" y="3311"/>
                  <a:pt x="32565" y="3363"/>
                  <a:pt x="32638" y="3416"/>
                </a:cubicBezTo>
                <a:cubicBezTo>
                  <a:pt x="32737" y="3491"/>
                  <a:pt x="32845" y="3573"/>
                  <a:pt x="32946" y="3661"/>
                </a:cubicBezTo>
                <a:cubicBezTo>
                  <a:pt x="32987" y="3696"/>
                  <a:pt x="33026" y="3731"/>
                  <a:pt x="33065" y="3765"/>
                </a:cubicBezTo>
                <a:cubicBezTo>
                  <a:pt x="32929" y="3735"/>
                  <a:pt x="32793" y="3709"/>
                  <a:pt x="32655" y="3690"/>
                </a:cubicBezTo>
                <a:cubicBezTo>
                  <a:pt x="32439" y="3660"/>
                  <a:pt x="32221" y="3636"/>
                  <a:pt x="32003" y="3630"/>
                </a:cubicBezTo>
                <a:cubicBezTo>
                  <a:pt x="31921" y="3628"/>
                  <a:pt x="31839" y="3627"/>
                  <a:pt x="31757" y="3627"/>
                </a:cubicBezTo>
                <a:cubicBezTo>
                  <a:pt x="31646" y="3627"/>
                  <a:pt x="31535" y="3629"/>
                  <a:pt x="31424" y="3636"/>
                </a:cubicBezTo>
                <a:cubicBezTo>
                  <a:pt x="31333" y="3642"/>
                  <a:pt x="31233" y="3647"/>
                  <a:pt x="31141" y="3657"/>
                </a:cubicBezTo>
                <a:cubicBezTo>
                  <a:pt x="30891" y="3681"/>
                  <a:pt x="30640" y="3713"/>
                  <a:pt x="30393" y="3765"/>
                </a:cubicBezTo>
                <a:cubicBezTo>
                  <a:pt x="30188" y="3809"/>
                  <a:pt x="29981" y="3855"/>
                  <a:pt x="29780" y="3919"/>
                </a:cubicBezTo>
                <a:cubicBezTo>
                  <a:pt x="29579" y="3983"/>
                  <a:pt x="29379" y="4052"/>
                  <a:pt x="29185" y="4137"/>
                </a:cubicBezTo>
                <a:cubicBezTo>
                  <a:pt x="29069" y="4189"/>
                  <a:pt x="28953" y="4242"/>
                  <a:pt x="28839" y="4299"/>
                </a:cubicBezTo>
                <a:cubicBezTo>
                  <a:pt x="28774" y="4265"/>
                  <a:pt x="28711" y="4231"/>
                  <a:pt x="28645" y="4198"/>
                </a:cubicBezTo>
                <a:cubicBezTo>
                  <a:pt x="28213" y="3979"/>
                  <a:pt x="27770" y="3778"/>
                  <a:pt x="27309" y="3623"/>
                </a:cubicBezTo>
                <a:cubicBezTo>
                  <a:pt x="27096" y="3552"/>
                  <a:pt x="26883" y="3486"/>
                  <a:pt x="26667" y="3428"/>
                </a:cubicBezTo>
                <a:cubicBezTo>
                  <a:pt x="26773" y="3344"/>
                  <a:pt x="26880" y="3261"/>
                  <a:pt x="26989" y="3179"/>
                </a:cubicBezTo>
                <a:cubicBezTo>
                  <a:pt x="27093" y="3102"/>
                  <a:pt x="27197" y="3026"/>
                  <a:pt x="27301" y="2951"/>
                </a:cubicBezTo>
                <a:cubicBezTo>
                  <a:pt x="27435" y="2856"/>
                  <a:pt x="27578" y="2755"/>
                  <a:pt x="27726" y="2661"/>
                </a:cubicBezTo>
                <a:cubicBezTo>
                  <a:pt x="27845" y="2586"/>
                  <a:pt x="27962" y="2511"/>
                  <a:pt x="28084" y="2439"/>
                </a:cubicBezTo>
                <a:cubicBezTo>
                  <a:pt x="28245" y="2344"/>
                  <a:pt x="28408" y="2249"/>
                  <a:pt x="28573" y="2160"/>
                </a:cubicBezTo>
                <a:lnTo>
                  <a:pt x="28572" y="2160"/>
                </a:lnTo>
                <a:cubicBezTo>
                  <a:pt x="28673" y="2106"/>
                  <a:pt x="28772" y="2051"/>
                  <a:pt x="28872" y="1997"/>
                </a:cubicBezTo>
                <a:close/>
                <a:moveTo>
                  <a:pt x="24528" y="3427"/>
                </a:moveTo>
                <a:cubicBezTo>
                  <a:pt x="24713" y="3527"/>
                  <a:pt x="24895" y="3631"/>
                  <a:pt x="25074" y="3742"/>
                </a:cubicBezTo>
                <a:cubicBezTo>
                  <a:pt x="25187" y="3812"/>
                  <a:pt x="25301" y="3883"/>
                  <a:pt x="25411" y="3958"/>
                </a:cubicBezTo>
                <a:cubicBezTo>
                  <a:pt x="25468" y="3996"/>
                  <a:pt x="25525" y="4034"/>
                  <a:pt x="25581" y="4073"/>
                </a:cubicBezTo>
                <a:cubicBezTo>
                  <a:pt x="25499" y="4166"/>
                  <a:pt x="25420" y="4261"/>
                  <a:pt x="25341" y="4355"/>
                </a:cubicBezTo>
                <a:cubicBezTo>
                  <a:pt x="25298" y="4322"/>
                  <a:pt x="25257" y="4287"/>
                  <a:pt x="25213" y="4256"/>
                </a:cubicBezTo>
                <a:cubicBezTo>
                  <a:pt x="25107" y="4182"/>
                  <a:pt x="24999" y="4108"/>
                  <a:pt x="24887" y="4042"/>
                </a:cubicBezTo>
                <a:cubicBezTo>
                  <a:pt x="24809" y="3995"/>
                  <a:pt x="24731" y="3950"/>
                  <a:pt x="24650" y="3907"/>
                </a:cubicBezTo>
                <a:cubicBezTo>
                  <a:pt x="24534" y="3845"/>
                  <a:pt x="24417" y="3784"/>
                  <a:pt x="24297" y="3729"/>
                </a:cubicBezTo>
                <a:cubicBezTo>
                  <a:pt x="24275" y="3719"/>
                  <a:pt x="24253" y="3710"/>
                  <a:pt x="24232" y="3699"/>
                </a:cubicBezTo>
                <a:cubicBezTo>
                  <a:pt x="24252" y="3680"/>
                  <a:pt x="24273" y="3660"/>
                  <a:pt x="24294" y="3640"/>
                </a:cubicBezTo>
                <a:cubicBezTo>
                  <a:pt x="24371" y="3569"/>
                  <a:pt x="24450" y="3497"/>
                  <a:pt x="24528" y="3427"/>
                </a:cubicBezTo>
                <a:close/>
                <a:moveTo>
                  <a:pt x="22469" y="4381"/>
                </a:moveTo>
                <a:cubicBezTo>
                  <a:pt x="22496" y="4410"/>
                  <a:pt x="22521" y="4438"/>
                  <a:pt x="22546" y="4467"/>
                </a:cubicBezTo>
                <a:cubicBezTo>
                  <a:pt x="22498" y="4468"/>
                  <a:pt x="22448" y="4471"/>
                  <a:pt x="22400" y="4475"/>
                </a:cubicBezTo>
                <a:cubicBezTo>
                  <a:pt x="22423" y="4443"/>
                  <a:pt x="22446" y="4412"/>
                  <a:pt x="22469" y="4381"/>
                </a:cubicBezTo>
                <a:close/>
                <a:moveTo>
                  <a:pt x="23251" y="3502"/>
                </a:moveTo>
                <a:cubicBezTo>
                  <a:pt x="23297" y="3517"/>
                  <a:pt x="23343" y="3533"/>
                  <a:pt x="23389" y="3549"/>
                </a:cubicBezTo>
                <a:cubicBezTo>
                  <a:pt x="23471" y="3578"/>
                  <a:pt x="23553" y="3608"/>
                  <a:pt x="23635" y="3638"/>
                </a:cubicBezTo>
                <a:cubicBezTo>
                  <a:pt x="23728" y="3674"/>
                  <a:pt x="23831" y="3713"/>
                  <a:pt x="23933" y="3755"/>
                </a:cubicBezTo>
                <a:cubicBezTo>
                  <a:pt x="23716" y="3973"/>
                  <a:pt x="23506" y="4199"/>
                  <a:pt x="23311" y="4436"/>
                </a:cubicBezTo>
                <a:cubicBezTo>
                  <a:pt x="23296" y="4455"/>
                  <a:pt x="23282" y="4472"/>
                  <a:pt x="23267" y="4489"/>
                </a:cubicBezTo>
                <a:cubicBezTo>
                  <a:pt x="23141" y="4479"/>
                  <a:pt x="23014" y="4471"/>
                  <a:pt x="22887" y="4467"/>
                </a:cubicBezTo>
                <a:cubicBezTo>
                  <a:pt x="22855" y="4467"/>
                  <a:pt x="22820" y="4466"/>
                  <a:pt x="22787" y="4465"/>
                </a:cubicBezTo>
                <a:cubicBezTo>
                  <a:pt x="22725" y="4392"/>
                  <a:pt x="22662" y="4322"/>
                  <a:pt x="22596" y="4251"/>
                </a:cubicBezTo>
                <a:cubicBezTo>
                  <a:pt x="22591" y="4246"/>
                  <a:pt x="22587" y="4241"/>
                  <a:pt x="22581" y="4235"/>
                </a:cubicBezTo>
                <a:cubicBezTo>
                  <a:pt x="22611" y="4198"/>
                  <a:pt x="22642" y="4160"/>
                  <a:pt x="22672" y="4124"/>
                </a:cubicBezTo>
                <a:cubicBezTo>
                  <a:pt x="22799" y="3975"/>
                  <a:pt x="22933" y="3825"/>
                  <a:pt x="23074" y="3680"/>
                </a:cubicBezTo>
                <a:cubicBezTo>
                  <a:pt x="23133" y="3620"/>
                  <a:pt x="23191" y="3560"/>
                  <a:pt x="23251" y="3502"/>
                </a:cubicBezTo>
                <a:close/>
                <a:moveTo>
                  <a:pt x="22198" y="4099"/>
                </a:moveTo>
                <a:cubicBezTo>
                  <a:pt x="22251" y="4151"/>
                  <a:pt x="22303" y="4203"/>
                  <a:pt x="22354" y="4257"/>
                </a:cubicBezTo>
                <a:cubicBezTo>
                  <a:pt x="22342" y="4272"/>
                  <a:pt x="22332" y="4287"/>
                  <a:pt x="22320" y="4301"/>
                </a:cubicBezTo>
                <a:cubicBezTo>
                  <a:pt x="22272" y="4368"/>
                  <a:pt x="22222" y="4435"/>
                  <a:pt x="22173" y="4502"/>
                </a:cubicBezTo>
                <a:cubicBezTo>
                  <a:pt x="22158" y="4504"/>
                  <a:pt x="22142" y="4507"/>
                  <a:pt x="22126" y="4509"/>
                </a:cubicBezTo>
                <a:cubicBezTo>
                  <a:pt x="22048" y="4526"/>
                  <a:pt x="21967" y="4542"/>
                  <a:pt x="21888" y="4564"/>
                </a:cubicBezTo>
                <a:cubicBezTo>
                  <a:pt x="21915" y="4522"/>
                  <a:pt x="21941" y="4479"/>
                  <a:pt x="21969" y="4436"/>
                </a:cubicBezTo>
                <a:cubicBezTo>
                  <a:pt x="22043" y="4323"/>
                  <a:pt x="22119" y="4210"/>
                  <a:pt x="22198" y="4099"/>
                </a:cubicBezTo>
                <a:close/>
                <a:moveTo>
                  <a:pt x="25366" y="4599"/>
                </a:moveTo>
                <a:cubicBezTo>
                  <a:pt x="25379" y="4609"/>
                  <a:pt x="25392" y="4620"/>
                  <a:pt x="25405" y="4630"/>
                </a:cubicBezTo>
                <a:cubicBezTo>
                  <a:pt x="25420" y="4644"/>
                  <a:pt x="25436" y="4658"/>
                  <a:pt x="25452" y="4672"/>
                </a:cubicBezTo>
                <a:cubicBezTo>
                  <a:pt x="25440" y="4672"/>
                  <a:pt x="25429" y="4672"/>
                  <a:pt x="25418" y="4673"/>
                </a:cubicBezTo>
                <a:cubicBezTo>
                  <a:pt x="25378" y="4675"/>
                  <a:pt x="25336" y="4677"/>
                  <a:pt x="25296" y="4681"/>
                </a:cubicBezTo>
                <a:cubicBezTo>
                  <a:pt x="25309" y="4664"/>
                  <a:pt x="25323" y="4646"/>
                  <a:pt x="25335" y="4630"/>
                </a:cubicBezTo>
                <a:cubicBezTo>
                  <a:pt x="25346" y="4620"/>
                  <a:pt x="25356" y="4609"/>
                  <a:pt x="25366" y="4599"/>
                </a:cubicBezTo>
                <a:close/>
                <a:moveTo>
                  <a:pt x="24100" y="3828"/>
                </a:moveTo>
                <a:cubicBezTo>
                  <a:pt x="24104" y="3830"/>
                  <a:pt x="24109" y="3832"/>
                  <a:pt x="24113" y="3834"/>
                </a:cubicBezTo>
                <a:cubicBezTo>
                  <a:pt x="24232" y="3889"/>
                  <a:pt x="24350" y="3946"/>
                  <a:pt x="24467" y="4006"/>
                </a:cubicBezTo>
                <a:cubicBezTo>
                  <a:pt x="24580" y="4067"/>
                  <a:pt x="24693" y="4128"/>
                  <a:pt x="24803" y="4196"/>
                </a:cubicBezTo>
                <a:cubicBezTo>
                  <a:pt x="24877" y="4242"/>
                  <a:pt x="24950" y="4289"/>
                  <a:pt x="25021" y="4338"/>
                </a:cubicBezTo>
                <a:cubicBezTo>
                  <a:pt x="25056" y="4363"/>
                  <a:pt x="25090" y="4389"/>
                  <a:pt x="25126" y="4413"/>
                </a:cubicBezTo>
                <a:cubicBezTo>
                  <a:pt x="25155" y="4435"/>
                  <a:pt x="25193" y="4463"/>
                  <a:pt x="25231" y="4492"/>
                </a:cubicBezTo>
                <a:cubicBezTo>
                  <a:pt x="25228" y="4495"/>
                  <a:pt x="25226" y="4497"/>
                  <a:pt x="25223" y="4501"/>
                </a:cubicBezTo>
                <a:cubicBezTo>
                  <a:pt x="25184" y="4552"/>
                  <a:pt x="25144" y="4602"/>
                  <a:pt x="25104" y="4654"/>
                </a:cubicBezTo>
                <a:cubicBezTo>
                  <a:pt x="25099" y="4660"/>
                  <a:pt x="25093" y="4667"/>
                  <a:pt x="25087" y="4674"/>
                </a:cubicBezTo>
                <a:cubicBezTo>
                  <a:pt x="25078" y="4683"/>
                  <a:pt x="25070" y="4694"/>
                  <a:pt x="25060" y="4704"/>
                </a:cubicBezTo>
                <a:cubicBezTo>
                  <a:pt x="25057" y="4704"/>
                  <a:pt x="25055" y="4704"/>
                  <a:pt x="25051" y="4705"/>
                </a:cubicBezTo>
                <a:cubicBezTo>
                  <a:pt x="24974" y="4714"/>
                  <a:pt x="24896" y="4727"/>
                  <a:pt x="24820" y="4742"/>
                </a:cubicBezTo>
                <a:cubicBezTo>
                  <a:pt x="24811" y="4743"/>
                  <a:pt x="24802" y="4746"/>
                  <a:pt x="24792" y="4748"/>
                </a:cubicBezTo>
                <a:cubicBezTo>
                  <a:pt x="24663" y="4718"/>
                  <a:pt x="24533" y="4690"/>
                  <a:pt x="24402" y="4665"/>
                </a:cubicBezTo>
                <a:cubicBezTo>
                  <a:pt x="24130" y="4612"/>
                  <a:pt x="23857" y="4557"/>
                  <a:pt x="23581" y="4523"/>
                </a:cubicBezTo>
                <a:cubicBezTo>
                  <a:pt x="23543" y="4519"/>
                  <a:pt x="23506" y="4515"/>
                  <a:pt x="23468" y="4510"/>
                </a:cubicBezTo>
                <a:cubicBezTo>
                  <a:pt x="23609" y="4346"/>
                  <a:pt x="23751" y="4183"/>
                  <a:pt x="23902" y="4028"/>
                </a:cubicBezTo>
                <a:lnTo>
                  <a:pt x="23902" y="4027"/>
                </a:lnTo>
                <a:cubicBezTo>
                  <a:pt x="23967" y="3960"/>
                  <a:pt x="24034" y="3893"/>
                  <a:pt x="24100" y="3828"/>
                </a:cubicBezTo>
                <a:close/>
                <a:moveTo>
                  <a:pt x="25766" y="4205"/>
                </a:moveTo>
                <a:cubicBezTo>
                  <a:pt x="25895" y="4301"/>
                  <a:pt x="26025" y="4398"/>
                  <a:pt x="26147" y="4502"/>
                </a:cubicBezTo>
                <a:cubicBezTo>
                  <a:pt x="26245" y="4583"/>
                  <a:pt x="26341" y="4667"/>
                  <a:pt x="26436" y="4751"/>
                </a:cubicBezTo>
                <a:cubicBezTo>
                  <a:pt x="26312" y="4726"/>
                  <a:pt x="26187" y="4705"/>
                  <a:pt x="26063" y="4694"/>
                </a:cubicBezTo>
                <a:cubicBezTo>
                  <a:pt x="25970" y="4686"/>
                  <a:pt x="25880" y="4676"/>
                  <a:pt x="25788" y="4673"/>
                </a:cubicBezTo>
                <a:cubicBezTo>
                  <a:pt x="25758" y="4673"/>
                  <a:pt x="25727" y="4672"/>
                  <a:pt x="25697" y="4671"/>
                </a:cubicBezTo>
                <a:cubicBezTo>
                  <a:pt x="25694" y="4669"/>
                  <a:pt x="25693" y="4668"/>
                  <a:pt x="25692" y="4667"/>
                </a:cubicBezTo>
                <a:cubicBezTo>
                  <a:pt x="25625" y="4602"/>
                  <a:pt x="25557" y="4539"/>
                  <a:pt x="25487" y="4476"/>
                </a:cubicBezTo>
                <a:cubicBezTo>
                  <a:pt x="25579" y="4385"/>
                  <a:pt x="25671" y="4295"/>
                  <a:pt x="25766" y="4205"/>
                </a:cubicBezTo>
                <a:close/>
                <a:moveTo>
                  <a:pt x="22933" y="4642"/>
                </a:moveTo>
                <a:cubicBezTo>
                  <a:pt x="23001" y="4644"/>
                  <a:pt x="23070" y="4646"/>
                  <a:pt x="23138" y="4650"/>
                </a:cubicBezTo>
                <a:cubicBezTo>
                  <a:pt x="23105" y="4691"/>
                  <a:pt x="23072" y="4733"/>
                  <a:pt x="23040" y="4774"/>
                </a:cubicBezTo>
                <a:cubicBezTo>
                  <a:pt x="23037" y="4772"/>
                  <a:pt x="23035" y="4769"/>
                  <a:pt x="23033" y="4766"/>
                </a:cubicBezTo>
                <a:cubicBezTo>
                  <a:pt x="22999" y="4724"/>
                  <a:pt x="22967" y="4683"/>
                  <a:pt x="22933" y="4642"/>
                </a:cubicBezTo>
                <a:close/>
                <a:moveTo>
                  <a:pt x="22037" y="3943"/>
                </a:moveTo>
                <a:cubicBezTo>
                  <a:pt x="22044" y="3950"/>
                  <a:pt x="22052" y="3958"/>
                  <a:pt x="22060" y="3965"/>
                </a:cubicBezTo>
                <a:cubicBezTo>
                  <a:pt x="22049" y="3982"/>
                  <a:pt x="22037" y="4000"/>
                  <a:pt x="22024" y="4018"/>
                </a:cubicBezTo>
                <a:cubicBezTo>
                  <a:pt x="21909" y="4190"/>
                  <a:pt x="21796" y="4364"/>
                  <a:pt x="21692" y="4545"/>
                </a:cubicBezTo>
                <a:cubicBezTo>
                  <a:pt x="21673" y="4577"/>
                  <a:pt x="21655" y="4610"/>
                  <a:pt x="21636" y="4643"/>
                </a:cubicBezTo>
                <a:cubicBezTo>
                  <a:pt x="21631" y="4645"/>
                  <a:pt x="21625" y="4647"/>
                  <a:pt x="21618" y="4650"/>
                </a:cubicBezTo>
                <a:cubicBezTo>
                  <a:pt x="21499" y="4694"/>
                  <a:pt x="21380" y="4739"/>
                  <a:pt x="21265" y="4792"/>
                </a:cubicBezTo>
                <a:cubicBezTo>
                  <a:pt x="21227" y="4809"/>
                  <a:pt x="21190" y="4826"/>
                  <a:pt x="21153" y="4844"/>
                </a:cubicBezTo>
                <a:cubicBezTo>
                  <a:pt x="21190" y="4786"/>
                  <a:pt x="21228" y="4729"/>
                  <a:pt x="21269" y="4674"/>
                </a:cubicBezTo>
                <a:cubicBezTo>
                  <a:pt x="21293" y="4643"/>
                  <a:pt x="21317" y="4613"/>
                  <a:pt x="21341" y="4582"/>
                </a:cubicBezTo>
                <a:cubicBezTo>
                  <a:pt x="21388" y="4524"/>
                  <a:pt x="21439" y="4466"/>
                  <a:pt x="21492" y="4411"/>
                </a:cubicBezTo>
                <a:cubicBezTo>
                  <a:pt x="21548" y="4352"/>
                  <a:pt x="21605" y="4294"/>
                  <a:pt x="21665" y="4240"/>
                </a:cubicBezTo>
                <a:cubicBezTo>
                  <a:pt x="21718" y="4191"/>
                  <a:pt x="21781" y="4138"/>
                  <a:pt x="21845" y="4087"/>
                </a:cubicBezTo>
                <a:cubicBezTo>
                  <a:pt x="21908" y="4037"/>
                  <a:pt x="21971" y="3989"/>
                  <a:pt x="22037" y="3943"/>
                </a:cubicBezTo>
                <a:close/>
                <a:moveTo>
                  <a:pt x="22694" y="4637"/>
                </a:moveTo>
                <a:cubicBezTo>
                  <a:pt x="22707" y="4653"/>
                  <a:pt x="22721" y="4668"/>
                  <a:pt x="22734" y="4684"/>
                </a:cubicBezTo>
                <a:cubicBezTo>
                  <a:pt x="22794" y="4758"/>
                  <a:pt x="22861" y="4841"/>
                  <a:pt x="22925" y="4926"/>
                </a:cubicBezTo>
                <a:cubicBezTo>
                  <a:pt x="22915" y="4941"/>
                  <a:pt x="22904" y="4956"/>
                  <a:pt x="22893" y="4971"/>
                </a:cubicBezTo>
                <a:cubicBezTo>
                  <a:pt x="22760" y="4962"/>
                  <a:pt x="22626" y="4956"/>
                  <a:pt x="22492" y="4956"/>
                </a:cubicBezTo>
                <a:cubicBezTo>
                  <a:pt x="22469" y="4956"/>
                  <a:pt x="22446" y="4957"/>
                  <a:pt x="22423" y="4957"/>
                </a:cubicBezTo>
                <a:cubicBezTo>
                  <a:pt x="22337" y="4958"/>
                  <a:pt x="22251" y="4960"/>
                  <a:pt x="22165" y="4965"/>
                </a:cubicBezTo>
                <a:cubicBezTo>
                  <a:pt x="22132" y="4967"/>
                  <a:pt x="22097" y="4970"/>
                  <a:pt x="22064" y="4972"/>
                </a:cubicBezTo>
                <a:cubicBezTo>
                  <a:pt x="22076" y="4951"/>
                  <a:pt x="22089" y="4931"/>
                  <a:pt x="22102" y="4911"/>
                </a:cubicBezTo>
                <a:cubicBezTo>
                  <a:pt x="22151" y="4834"/>
                  <a:pt x="22208" y="4749"/>
                  <a:pt x="22266" y="4664"/>
                </a:cubicBezTo>
                <a:cubicBezTo>
                  <a:pt x="22267" y="4664"/>
                  <a:pt x="22269" y="4664"/>
                  <a:pt x="22272" y="4662"/>
                </a:cubicBezTo>
                <a:cubicBezTo>
                  <a:pt x="22312" y="4659"/>
                  <a:pt x="22354" y="4654"/>
                  <a:pt x="22394" y="4650"/>
                </a:cubicBezTo>
                <a:cubicBezTo>
                  <a:pt x="22494" y="4643"/>
                  <a:pt x="22594" y="4637"/>
                  <a:pt x="22694" y="4637"/>
                </a:cubicBezTo>
                <a:close/>
                <a:moveTo>
                  <a:pt x="23340" y="4666"/>
                </a:moveTo>
                <a:cubicBezTo>
                  <a:pt x="23413" y="4673"/>
                  <a:pt x="23486" y="4681"/>
                  <a:pt x="23559" y="4691"/>
                </a:cubicBezTo>
                <a:cubicBezTo>
                  <a:pt x="23699" y="4710"/>
                  <a:pt x="23837" y="4729"/>
                  <a:pt x="23975" y="4754"/>
                </a:cubicBezTo>
                <a:cubicBezTo>
                  <a:pt x="24122" y="4780"/>
                  <a:pt x="24267" y="4808"/>
                  <a:pt x="24413" y="4837"/>
                </a:cubicBezTo>
                <a:cubicBezTo>
                  <a:pt x="24402" y="4838"/>
                  <a:pt x="24392" y="4839"/>
                  <a:pt x="24380" y="4840"/>
                </a:cubicBezTo>
                <a:cubicBezTo>
                  <a:pt x="24240" y="4856"/>
                  <a:pt x="24101" y="4871"/>
                  <a:pt x="23962" y="4896"/>
                </a:cubicBezTo>
                <a:cubicBezTo>
                  <a:pt x="23766" y="4929"/>
                  <a:pt x="23571" y="4967"/>
                  <a:pt x="23377" y="5013"/>
                </a:cubicBezTo>
                <a:cubicBezTo>
                  <a:pt x="23319" y="5007"/>
                  <a:pt x="23261" y="5000"/>
                  <a:pt x="23204" y="4995"/>
                </a:cubicBezTo>
                <a:cubicBezTo>
                  <a:pt x="23185" y="4967"/>
                  <a:pt x="23165" y="4941"/>
                  <a:pt x="23146" y="4914"/>
                </a:cubicBezTo>
                <a:cubicBezTo>
                  <a:pt x="23184" y="4862"/>
                  <a:pt x="23224" y="4811"/>
                  <a:pt x="23264" y="4761"/>
                </a:cubicBezTo>
                <a:cubicBezTo>
                  <a:pt x="23289" y="4728"/>
                  <a:pt x="23314" y="4697"/>
                  <a:pt x="23340" y="4666"/>
                </a:cubicBezTo>
                <a:close/>
                <a:moveTo>
                  <a:pt x="22034" y="4706"/>
                </a:moveTo>
                <a:lnTo>
                  <a:pt x="22034" y="4706"/>
                </a:lnTo>
                <a:cubicBezTo>
                  <a:pt x="21988" y="4777"/>
                  <a:pt x="21941" y="4847"/>
                  <a:pt x="21896" y="4918"/>
                </a:cubicBezTo>
                <a:cubicBezTo>
                  <a:pt x="21880" y="4942"/>
                  <a:pt x="21865" y="4966"/>
                  <a:pt x="21850" y="4990"/>
                </a:cubicBezTo>
                <a:cubicBezTo>
                  <a:pt x="21824" y="4994"/>
                  <a:pt x="21798" y="4997"/>
                  <a:pt x="21773" y="5001"/>
                </a:cubicBezTo>
                <a:cubicBezTo>
                  <a:pt x="21722" y="5008"/>
                  <a:pt x="21670" y="5016"/>
                  <a:pt x="21619" y="5024"/>
                </a:cubicBezTo>
                <a:cubicBezTo>
                  <a:pt x="21650" y="4966"/>
                  <a:pt x="21684" y="4907"/>
                  <a:pt x="21717" y="4849"/>
                </a:cubicBezTo>
                <a:cubicBezTo>
                  <a:pt x="21730" y="4828"/>
                  <a:pt x="21743" y="4806"/>
                  <a:pt x="21755" y="4784"/>
                </a:cubicBezTo>
                <a:cubicBezTo>
                  <a:pt x="21768" y="4779"/>
                  <a:pt x="21780" y="4776"/>
                  <a:pt x="21792" y="4772"/>
                </a:cubicBezTo>
                <a:cubicBezTo>
                  <a:pt x="21872" y="4747"/>
                  <a:pt x="21953" y="4726"/>
                  <a:pt x="22034" y="4706"/>
                </a:cubicBezTo>
                <a:close/>
                <a:moveTo>
                  <a:pt x="25566" y="4953"/>
                </a:moveTo>
                <a:cubicBezTo>
                  <a:pt x="25630" y="4953"/>
                  <a:pt x="25692" y="4955"/>
                  <a:pt x="25756" y="4957"/>
                </a:cubicBezTo>
                <a:cubicBezTo>
                  <a:pt x="25783" y="4985"/>
                  <a:pt x="25810" y="5012"/>
                  <a:pt x="25836" y="5041"/>
                </a:cubicBezTo>
                <a:cubicBezTo>
                  <a:pt x="25746" y="5011"/>
                  <a:pt x="25656" y="4981"/>
                  <a:pt x="25566" y="4953"/>
                </a:cubicBezTo>
                <a:close/>
                <a:moveTo>
                  <a:pt x="20655" y="3065"/>
                </a:moveTo>
                <a:cubicBezTo>
                  <a:pt x="20680" y="3065"/>
                  <a:pt x="20707" y="3065"/>
                  <a:pt x="20733" y="3067"/>
                </a:cubicBezTo>
                <a:cubicBezTo>
                  <a:pt x="20789" y="3067"/>
                  <a:pt x="20843" y="3068"/>
                  <a:pt x="20899" y="3070"/>
                </a:cubicBezTo>
                <a:cubicBezTo>
                  <a:pt x="20932" y="3091"/>
                  <a:pt x="20964" y="3110"/>
                  <a:pt x="20998" y="3132"/>
                </a:cubicBezTo>
                <a:cubicBezTo>
                  <a:pt x="21098" y="3197"/>
                  <a:pt x="21199" y="3264"/>
                  <a:pt x="21298" y="3333"/>
                </a:cubicBezTo>
                <a:cubicBezTo>
                  <a:pt x="21438" y="3435"/>
                  <a:pt x="21578" y="3539"/>
                  <a:pt x="21710" y="3652"/>
                </a:cubicBezTo>
                <a:cubicBezTo>
                  <a:pt x="21765" y="3698"/>
                  <a:pt x="21818" y="3746"/>
                  <a:pt x="21871" y="3792"/>
                </a:cubicBezTo>
                <a:cubicBezTo>
                  <a:pt x="21721" y="3896"/>
                  <a:pt x="21573" y="4003"/>
                  <a:pt x="21430" y="4115"/>
                </a:cubicBezTo>
                <a:cubicBezTo>
                  <a:pt x="21291" y="4225"/>
                  <a:pt x="21154" y="4334"/>
                  <a:pt x="21022" y="4451"/>
                </a:cubicBezTo>
                <a:cubicBezTo>
                  <a:pt x="20920" y="4540"/>
                  <a:pt x="20820" y="4631"/>
                  <a:pt x="20721" y="4722"/>
                </a:cubicBezTo>
                <a:cubicBezTo>
                  <a:pt x="20653" y="4786"/>
                  <a:pt x="20584" y="4852"/>
                  <a:pt x="20517" y="4918"/>
                </a:cubicBezTo>
                <a:cubicBezTo>
                  <a:pt x="20470" y="4965"/>
                  <a:pt x="20422" y="5012"/>
                  <a:pt x="20374" y="5061"/>
                </a:cubicBezTo>
                <a:cubicBezTo>
                  <a:pt x="20345" y="4994"/>
                  <a:pt x="20317" y="4927"/>
                  <a:pt x="20285" y="4861"/>
                </a:cubicBezTo>
                <a:cubicBezTo>
                  <a:pt x="20231" y="4746"/>
                  <a:pt x="20178" y="4630"/>
                  <a:pt x="20116" y="4519"/>
                </a:cubicBezTo>
                <a:cubicBezTo>
                  <a:pt x="20072" y="4443"/>
                  <a:pt x="20030" y="4364"/>
                  <a:pt x="19982" y="4291"/>
                </a:cubicBezTo>
                <a:cubicBezTo>
                  <a:pt x="19938" y="4221"/>
                  <a:pt x="19893" y="4153"/>
                  <a:pt x="19843" y="4087"/>
                </a:cubicBezTo>
                <a:cubicBezTo>
                  <a:pt x="19819" y="4055"/>
                  <a:pt x="19795" y="4022"/>
                  <a:pt x="19771" y="3989"/>
                </a:cubicBezTo>
                <a:cubicBezTo>
                  <a:pt x="19644" y="3824"/>
                  <a:pt x="19514" y="3659"/>
                  <a:pt x="19367" y="3511"/>
                </a:cubicBezTo>
                <a:cubicBezTo>
                  <a:pt x="19286" y="3430"/>
                  <a:pt x="19207" y="3349"/>
                  <a:pt x="19120" y="3274"/>
                </a:cubicBezTo>
                <a:cubicBezTo>
                  <a:pt x="19169" y="3262"/>
                  <a:pt x="19216" y="3249"/>
                  <a:pt x="19265" y="3237"/>
                </a:cubicBezTo>
                <a:cubicBezTo>
                  <a:pt x="19342" y="3218"/>
                  <a:pt x="19420" y="3200"/>
                  <a:pt x="19499" y="3183"/>
                </a:cubicBezTo>
                <a:cubicBezTo>
                  <a:pt x="19610" y="3161"/>
                  <a:pt x="19729" y="3136"/>
                  <a:pt x="19849" y="3121"/>
                </a:cubicBezTo>
                <a:cubicBezTo>
                  <a:pt x="19933" y="3109"/>
                  <a:pt x="20017" y="3099"/>
                  <a:pt x="20102" y="3091"/>
                </a:cubicBezTo>
                <a:cubicBezTo>
                  <a:pt x="20142" y="3088"/>
                  <a:pt x="20183" y="3085"/>
                  <a:pt x="20222" y="3082"/>
                </a:cubicBezTo>
                <a:cubicBezTo>
                  <a:pt x="20366" y="3072"/>
                  <a:pt x="20511" y="3065"/>
                  <a:pt x="20655" y="3065"/>
                </a:cubicBezTo>
                <a:close/>
                <a:moveTo>
                  <a:pt x="26504" y="3557"/>
                </a:moveTo>
                <a:cubicBezTo>
                  <a:pt x="26592" y="3579"/>
                  <a:pt x="26679" y="3603"/>
                  <a:pt x="26766" y="3629"/>
                </a:cubicBezTo>
                <a:cubicBezTo>
                  <a:pt x="26892" y="3667"/>
                  <a:pt x="27017" y="3705"/>
                  <a:pt x="27141" y="3748"/>
                </a:cubicBezTo>
                <a:cubicBezTo>
                  <a:pt x="27224" y="3776"/>
                  <a:pt x="27306" y="3806"/>
                  <a:pt x="27388" y="3836"/>
                </a:cubicBezTo>
                <a:cubicBezTo>
                  <a:pt x="27631" y="3928"/>
                  <a:pt x="27873" y="4023"/>
                  <a:pt x="28109" y="4131"/>
                </a:cubicBezTo>
                <a:cubicBezTo>
                  <a:pt x="28293" y="4216"/>
                  <a:pt x="28474" y="4303"/>
                  <a:pt x="28653" y="4396"/>
                </a:cubicBezTo>
                <a:cubicBezTo>
                  <a:pt x="28597" y="4427"/>
                  <a:pt x="28541" y="4458"/>
                  <a:pt x="28487" y="4492"/>
                </a:cubicBezTo>
                <a:cubicBezTo>
                  <a:pt x="28375" y="4558"/>
                  <a:pt x="28263" y="4625"/>
                  <a:pt x="28155" y="4698"/>
                </a:cubicBezTo>
                <a:cubicBezTo>
                  <a:pt x="28080" y="4749"/>
                  <a:pt x="28004" y="4799"/>
                  <a:pt x="27931" y="4853"/>
                </a:cubicBezTo>
                <a:cubicBezTo>
                  <a:pt x="27828" y="4929"/>
                  <a:pt x="27726" y="5008"/>
                  <a:pt x="27625" y="5089"/>
                </a:cubicBezTo>
                <a:cubicBezTo>
                  <a:pt x="27580" y="5074"/>
                  <a:pt x="27534" y="5061"/>
                  <a:pt x="27488" y="5047"/>
                </a:cubicBezTo>
                <a:cubicBezTo>
                  <a:pt x="27393" y="5022"/>
                  <a:pt x="27300" y="4996"/>
                  <a:pt x="27205" y="4973"/>
                </a:cubicBezTo>
                <a:cubicBezTo>
                  <a:pt x="27060" y="4920"/>
                  <a:pt x="26915" y="4870"/>
                  <a:pt x="26766" y="4831"/>
                </a:cubicBezTo>
                <a:cubicBezTo>
                  <a:pt x="26758" y="4823"/>
                  <a:pt x="26751" y="4816"/>
                  <a:pt x="26743" y="4808"/>
                </a:cubicBezTo>
                <a:cubicBezTo>
                  <a:pt x="26582" y="4654"/>
                  <a:pt x="26421" y="4502"/>
                  <a:pt x="26249" y="4361"/>
                </a:cubicBezTo>
                <a:cubicBezTo>
                  <a:pt x="26133" y="4266"/>
                  <a:pt x="26017" y="4173"/>
                  <a:pt x="25896" y="4083"/>
                </a:cubicBezTo>
                <a:cubicBezTo>
                  <a:pt x="26094" y="3901"/>
                  <a:pt x="26296" y="3726"/>
                  <a:pt x="26504" y="3557"/>
                </a:cubicBezTo>
                <a:close/>
                <a:moveTo>
                  <a:pt x="16285" y="2329"/>
                </a:moveTo>
                <a:cubicBezTo>
                  <a:pt x="16326" y="2329"/>
                  <a:pt x="16366" y="2330"/>
                  <a:pt x="16406" y="2331"/>
                </a:cubicBezTo>
                <a:cubicBezTo>
                  <a:pt x="16293" y="2364"/>
                  <a:pt x="16181" y="2401"/>
                  <a:pt x="16070" y="2439"/>
                </a:cubicBezTo>
                <a:cubicBezTo>
                  <a:pt x="15814" y="2528"/>
                  <a:pt x="15560" y="2620"/>
                  <a:pt x="15308" y="2720"/>
                </a:cubicBezTo>
                <a:cubicBezTo>
                  <a:pt x="15059" y="2821"/>
                  <a:pt x="14808" y="2923"/>
                  <a:pt x="14567" y="3042"/>
                </a:cubicBezTo>
                <a:cubicBezTo>
                  <a:pt x="14362" y="3142"/>
                  <a:pt x="14159" y="3243"/>
                  <a:pt x="13966" y="3361"/>
                </a:cubicBezTo>
                <a:cubicBezTo>
                  <a:pt x="13780" y="3474"/>
                  <a:pt x="13599" y="3593"/>
                  <a:pt x="13426" y="3722"/>
                </a:cubicBezTo>
                <a:cubicBezTo>
                  <a:pt x="13382" y="3735"/>
                  <a:pt x="13337" y="3749"/>
                  <a:pt x="13292" y="3763"/>
                </a:cubicBezTo>
                <a:cubicBezTo>
                  <a:pt x="13021" y="3848"/>
                  <a:pt x="12750" y="3941"/>
                  <a:pt x="12487" y="4049"/>
                </a:cubicBezTo>
                <a:cubicBezTo>
                  <a:pt x="12234" y="4153"/>
                  <a:pt x="11982" y="4261"/>
                  <a:pt x="11740" y="4385"/>
                </a:cubicBezTo>
                <a:cubicBezTo>
                  <a:pt x="11552" y="4482"/>
                  <a:pt x="11364" y="4582"/>
                  <a:pt x="11182" y="4691"/>
                </a:cubicBezTo>
                <a:cubicBezTo>
                  <a:pt x="11074" y="4757"/>
                  <a:pt x="10966" y="4823"/>
                  <a:pt x="10862" y="4892"/>
                </a:cubicBezTo>
                <a:cubicBezTo>
                  <a:pt x="10760" y="4962"/>
                  <a:pt x="10659" y="5032"/>
                  <a:pt x="10559" y="5102"/>
                </a:cubicBezTo>
                <a:cubicBezTo>
                  <a:pt x="10623" y="5039"/>
                  <a:pt x="10689" y="4975"/>
                  <a:pt x="10755" y="4913"/>
                </a:cubicBezTo>
                <a:cubicBezTo>
                  <a:pt x="10949" y="4734"/>
                  <a:pt x="11146" y="4557"/>
                  <a:pt x="11351" y="4389"/>
                </a:cubicBezTo>
                <a:cubicBezTo>
                  <a:pt x="11454" y="4303"/>
                  <a:pt x="11556" y="4219"/>
                  <a:pt x="11663" y="4138"/>
                </a:cubicBezTo>
                <a:cubicBezTo>
                  <a:pt x="11767" y="4058"/>
                  <a:pt x="11872" y="3980"/>
                  <a:pt x="11978" y="3904"/>
                </a:cubicBezTo>
                <a:cubicBezTo>
                  <a:pt x="12163" y="3774"/>
                  <a:pt x="12351" y="3649"/>
                  <a:pt x="12543" y="3531"/>
                </a:cubicBezTo>
                <a:cubicBezTo>
                  <a:pt x="12664" y="3456"/>
                  <a:pt x="12785" y="3381"/>
                  <a:pt x="12909" y="3311"/>
                </a:cubicBezTo>
                <a:cubicBezTo>
                  <a:pt x="12991" y="3264"/>
                  <a:pt x="13073" y="3219"/>
                  <a:pt x="13155" y="3174"/>
                </a:cubicBezTo>
                <a:cubicBezTo>
                  <a:pt x="13299" y="3099"/>
                  <a:pt x="13444" y="3023"/>
                  <a:pt x="13593" y="2956"/>
                </a:cubicBezTo>
                <a:cubicBezTo>
                  <a:pt x="13668" y="2922"/>
                  <a:pt x="13744" y="2889"/>
                  <a:pt x="13820" y="2856"/>
                </a:cubicBezTo>
                <a:cubicBezTo>
                  <a:pt x="13895" y="2825"/>
                  <a:pt x="13969" y="2795"/>
                  <a:pt x="14044" y="2767"/>
                </a:cubicBezTo>
                <a:cubicBezTo>
                  <a:pt x="14214" y="2707"/>
                  <a:pt x="14384" y="2647"/>
                  <a:pt x="14556" y="2597"/>
                </a:cubicBezTo>
                <a:cubicBezTo>
                  <a:pt x="14645" y="2570"/>
                  <a:pt x="14733" y="2546"/>
                  <a:pt x="14822" y="2523"/>
                </a:cubicBezTo>
                <a:cubicBezTo>
                  <a:pt x="14911" y="2500"/>
                  <a:pt x="15000" y="2478"/>
                  <a:pt x="15089" y="2458"/>
                </a:cubicBezTo>
                <a:cubicBezTo>
                  <a:pt x="15219" y="2430"/>
                  <a:pt x="15350" y="2403"/>
                  <a:pt x="15481" y="2385"/>
                </a:cubicBezTo>
                <a:cubicBezTo>
                  <a:pt x="15570" y="2371"/>
                  <a:pt x="15660" y="2361"/>
                  <a:pt x="15751" y="2353"/>
                </a:cubicBezTo>
                <a:lnTo>
                  <a:pt x="15884" y="2344"/>
                </a:lnTo>
                <a:lnTo>
                  <a:pt x="15884" y="2342"/>
                </a:lnTo>
                <a:cubicBezTo>
                  <a:pt x="15995" y="2336"/>
                  <a:pt x="16117" y="2329"/>
                  <a:pt x="16239" y="2329"/>
                </a:cubicBezTo>
                <a:close/>
                <a:moveTo>
                  <a:pt x="18919" y="3331"/>
                </a:moveTo>
                <a:cubicBezTo>
                  <a:pt x="18941" y="3351"/>
                  <a:pt x="18963" y="3370"/>
                  <a:pt x="18985" y="3390"/>
                </a:cubicBezTo>
                <a:cubicBezTo>
                  <a:pt x="19073" y="3473"/>
                  <a:pt x="19159" y="3556"/>
                  <a:pt x="19240" y="3646"/>
                </a:cubicBezTo>
                <a:cubicBezTo>
                  <a:pt x="19320" y="3736"/>
                  <a:pt x="19400" y="3826"/>
                  <a:pt x="19476" y="3919"/>
                </a:cubicBezTo>
                <a:cubicBezTo>
                  <a:pt x="19552" y="4013"/>
                  <a:pt x="19627" y="4108"/>
                  <a:pt x="19698" y="4207"/>
                </a:cubicBezTo>
                <a:cubicBezTo>
                  <a:pt x="19745" y="4273"/>
                  <a:pt x="19792" y="4341"/>
                  <a:pt x="19837" y="4410"/>
                </a:cubicBezTo>
                <a:cubicBezTo>
                  <a:pt x="19858" y="4442"/>
                  <a:pt x="19879" y="4474"/>
                  <a:pt x="19900" y="4505"/>
                </a:cubicBezTo>
                <a:cubicBezTo>
                  <a:pt x="19964" y="4614"/>
                  <a:pt x="20029" y="4724"/>
                  <a:pt x="20086" y="4836"/>
                </a:cubicBezTo>
                <a:cubicBezTo>
                  <a:pt x="20124" y="4911"/>
                  <a:pt x="20159" y="4986"/>
                  <a:pt x="20195" y="5061"/>
                </a:cubicBezTo>
                <a:cubicBezTo>
                  <a:pt x="20203" y="5079"/>
                  <a:pt x="20215" y="5105"/>
                  <a:pt x="20226" y="5129"/>
                </a:cubicBezTo>
                <a:cubicBezTo>
                  <a:pt x="20184" y="5076"/>
                  <a:pt x="20140" y="5023"/>
                  <a:pt x="20094" y="4972"/>
                </a:cubicBezTo>
                <a:cubicBezTo>
                  <a:pt x="19961" y="4825"/>
                  <a:pt x="19823" y="4679"/>
                  <a:pt x="19666" y="4557"/>
                </a:cubicBezTo>
                <a:cubicBezTo>
                  <a:pt x="19504" y="4431"/>
                  <a:pt x="19336" y="4313"/>
                  <a:pt x="19156" y="4211"/>
                </a:cubicBezTo>
                <a:cubicBezTo>
                  <a:pt x="19045" y="4149"/>
                  <a:pt x="18933" y="4086"/>
                  <a:pt x="18818" y="4032"/>
                </a:cubicBezTo>
                <a:cubicBezTo>
                  <a:pt x="18696" y="3975"/>
                  <a:pt x="18575" y="3916"/>
                  <a:pt x="18450" y="3866"/>
                </a:cubicBezTo>
                <a:cubicBezTo>
                  <a:pt x="18281" y="3797"/>
                  <a:pt x="18110" y="3733"/>
                  <a:pt x="17934" y="3676"/>
                </a:cubicBezTo>
                <a:cubicBezTo>
                  <a:pt x="18030" y="3638"/>
                  <a:pt x="18127" y="3602"/>
                  <a:pt x="18223" y="3565"/>
                </a:cubicBezTo>
                <a:cubicBezTo>
                  <a:pt x="18443" y="3486"/>
                  <a:pt x="18674" y="3403"/>
                  <a:pt x="18910" y="3334"/>
                </a:cubicBezTo>
                <a:lnTo>
                  <a:pt x="18910" y="3333"/>
                </a:lnTo>
                <a:cubicBezTo>
                  <a:pt x="18913" y="3333"/>
                  <a:pt x="18917" y="3332"/>
                  <a:pt x="18919" y="3331"/>
                </a:cubicBezTo>
                <a:close/>
                <a:moveTo>
                  <a:pt x="21514" y="4869"/>
                </a:moveTo>
                <a:cubicBezTo>
                  <a:pt x="21479" y="4935"/>
                  <a:pt x="21446" y="5000"/>
                  <a:pt x="21412" y="5065"/>
                </a:cubicBezTo>
                <a:cubicBezTo>
                  <a:pt x="21409" y="5067"/>
                  <a:pt x="21406" y="5067"/>
                  <a:pt x="21402" y="5068"/>
                </a:cubicBezTo>
                <a:cubicBezTo>
                  <a:pt x="21320" y="5085"/>
                  <a:pt x="21231" y="5109"/>
                  <a:pt x="21151" y="5136"/>
                </a:cubicBezTo>
                <a:cubicBezTo>
                  <a:pt x="21087" y="5157"/>
                  <a:pt x="21022" y="5177"/>
                  <a:pt x="20957" y="5201"/>
                </a:cubicBezTo>
                <a:lnTo>
                  <a:pt x="20975" y="5162"/>
                </a:lnTo>
                <a:cubicBezTo>
                  <a:pt x="20983" y="5147"/>
                  <a:pt x="20993" y="5125"/>
                  <a:pt x="21005" y="5104"/>
                </a:cubicBezTo>
                <a:cubicBezTo>
                  <a:pt x="21035" y="5087"/>
                  <a:pt x="21065" y="5071"/>
                  <a:pt x="21095" y="5056"/>
                </a:cubicBezTo>
                <a:cubicBezTo>
                  <a:pt x="21171" y="5017"/>
                  <a:pt x="21247" y="4980"/>
                  <a:pt x="21326" y="4946"/>
                </a:cubicBezTo>
                <a:cubicBezTo>
                  <a:pt x="21388" y="4920"/>
                  <a:pt x="21451" y="4895"/>
                  <a:pt x="21514" y="4869"/>
                </a:cubicBezTo>
                <a:close/>
                <a:moveTo>
                  <a:pt x="21119" y="4593"/>
                </a:moveTo>
                <a:lnTo>
                  <a:pt x="21119" y="4593"/>
                </a:lnTo>
                <a:cubicBezTo>
                  <a:pt x="21103" y="4616"/>
                  <a:pt x="21087" y="4639"/>
                  <a:pt x="21072" y="4661"/>
                </a:cubicBezTo>
                <a:cubicBezTo>
                  <a:pt x="21028" y="4731"/>
                  <a:pt x="20981" y="4801"/>
                  <a:pt x="20942" y="4873"/>
                </a:cubicBezTo>
                <a:cubicBezTo>
                  <a:pt x="20922" y="4908"/>
                  <a:pt x="20902" y="4945"/>
                  <a:pt x="20882" y="4982"/>
                </a:cubicBezTo>
                <a:cubicBezTo>
                  <a:pt x="20814" y="5020"/>
                  <a:pt x="20745" y="5061"/>
                  <a:pt x="20679" y="5102"/>
                </a:cubicBezTo>
                <a:cubicBezTo>
                  <a:pt x="20604" y="5151"/>
                  <a:pt x="20528" y="5199"/>
                  <a:pt x="20454" y="5250"/>
                </a:cubicBezTo>
                <a:cubicBezTo>
                  <a:pt x="20451" y="5243"/>
                  <a:pt x="20448" y="5238"/>
                  <a:pt x="20446" y="5231"/>
                </a:cubicBezTo>
                <a:cubicBezTo>
                  <a:pt x="20507" y="5166"/>
                  <a:pt x="20569" y="5102"/>
                  <a:pt x="20633" y="5040"/>
                </a:cubicBezTo>
                <a:cubicBezTo>
                  <a:pt x="20695" y="4979"/>
                  <a:pt x="20759" y="4919"/>
                  <a:pt x="20822" y="4859"/>
                </a:cubicBezTo>
                <a:lnTo>
                  <a:pt x="20823" y="4859"/>
                </a:lnTo>
                <a:cubicBezTo>
                  <a:pt x="20826" y="4856"/>
                  <a:pt x="20827" y="4854"/>
                  <a:pt x="20829" y="4853"/>
                </a:cubicBezTo>
                <a:cubicBezTo>
                  <a:pt x="20923" y="4768"/>
                  <a:pt x="21020" y="4680"/>
                  <a:pt x="21119" y="4593"/>
                </a:cubicBezTo>
                <a:close/>
                <a:moveTo>
                  <a:pt x="23378" y="5194"/>
                </a:moveTo>
                <a:cubicBezTo>
                  <a:pt x="23395" y="5196"/>
                  <a:pt x="23411" y="5198"/>
                  <a:pt x="23428" y="5201"/>
                </a:cubicBezTo>
                <a:cubicBezTo>
                  <a:pt x="23454" y="5204"/>
                  <a:pt x="23479" y="5207"/>
                  <a:pt x="23505" y="5212"/>
                </a:cubicBezTo>
                <a:cubicBezTo>
                  <a:pt x="23467" y="5232"/>
                  <a:pt x="23429" y="5253"/>
                  <a:pt x="23391" y="5273"/>
                </a:cubicBezTo>
                <a:cubicBezTo>
                  <a:pt x="23376" y="5249"/>
                  <a:pt x="23361" y="5226"/>
                  <a:pt x="23344" y="5203"/>
                </a:cubicBezTo>
                <a:cubicBezTo>
                  <a:pt x="23356" y="5199"/>
                  <a:pt x="23367" y="5197"/>
                  <a:pt x="23378" y="5194"/>
                </a:cubicBezTo>
                <a:close/>
                <a:moveTo>
                  <a:pt x="24820" y="4977"/>
                </a:moveTo>
                <a:cubicBezTo>
                  <a:pt x="24744" y="5064"/>
                  <a:pt x="24669" y="5152"/>
                  <a:pt x="24594" y="5242"/>
                </a:cubicBezTo>
                <a:cubicBezTo>
                  <a:pt x="24583" y="5254"/>
                  <a:pt x="24574" y="5266"/>
                  <a:pt x="24564" y="5278"/>
                </a:cubicBezTo>
                <a:cubicBezTo>
                  <a:pt x="24404" y="5229"/>
                  <a:pt x="24243" y="5183"/>
                  <a:pt x="24081" y="5144"/>
                </a:cubicBezTo>
                <a:cubicBezTo>
                  <a:pt x="24111" y="5131"/>
                  <a:pt x="24141" y="5120"/>
                  <a:pt x="24171" y="5108"/>
                </a:cubicBezTo>
                <a:cubicBezTo>
                  <a:pt x="24273" y="5071"/>
                  <a:pt x="24374" y="5035"/>
                  <a:pt x="24477" y="5005"/>
                </a:cubicBezTo>
                <a:cubicBezTo>
                  <a:pt x="24592" y="4995"/>
                  <a:pt x="24706" y="4985"/>
                  <a:pt x="24820" y="4977"/>
                </a:cubicBezTo>
                <a:close/>
                <a:moveTo>
                  <a:pt x="20759" y="5249"/>
                </a:moveTo>
                <a:lnTo>
                  <a:pt x="20759" y="5249"/>
                </a:lnTo>
                <a:cubicBezTo>
                  <a:pt x="20754" y="5259"/>
                  <a:pt x="20748" y="5270"/>
                  <a:pt x="20745" y="5281"/>
                </a:cubicBezTo>
                <a:cubicBezTo>
                  <a:pt x="20707" y="5296"/>
                  <a:pt x="20669" y="5313"/>
                  <a:pt x="20631" y="5330"/>
                </a:cubicBezTo>
                <a:cubicBezTo>
                  <a:pt x="20673" y="5302"/>
                  <a:pt x="20715" y="5274"/>
                  <a:pt x="20759" y="5249"/>
                </a:cubicBezTo>
                <a:close/>
                <a:moveTo>
                  <a:pt x="27042" y="5113"/>
                </a:moveTo>
                <a:lnTo>
                  <a:pt x="27042" y="5113"/>
                </a:lnTo>
                <a:cubicBezTo>
                  <a:pt x="27100" y="5127"/>
                  <a:pt x="27159" y="5141"/>
                  <a:pt x="27216" y="5154"/>
                </a:cubicBezTo>
                <a:cubicBezTo>
                  <a:pt x="27290" y="5184"/>
                  <a:pt x="27365" y="5213"/>
                  <a:pt x="27439" y="5244"/>
                </a:cubicBezTo>
                <a:cubicBezTo>
                  <a:pt x="27403" y="5276"/>
                  <a:pt x="27368" y="5307"/>
                  <a:pt x="27333" y="5339"/>
                </a:cubicBezTo>
                <a:cubicBezTo>
                  <a:pt x="27317" y="5354"/>
                  <a:pt x="27300" y="5369"/>
                  <a:pt x="27283" y="5384"/>
                </a:cubicBezTo>
                <a:cubicBezTo>
                  <a:pt x="27205" y="5292"/>
                  <a:pt x="27124" y="5202"/>
                  <a:pt x="27042" y="5113"/>
                </a:cubicBezTo>
                <a:close/>
                <a:moveTo>
                  <a:pt x="21425" y="5401"/>
                </a:moveTo>
                <a:cubicBezTo>
                  <a:pt x="21424" y="5404"/>
                  <a:pt x="21423" y="5406"/>
                  <a:pt x="21422" y="5408"/>
                </a:cubicBezTo>
                <a:lnTo>
                  <a:pt x="21422" y="5408"/>
                </a:lnTo>
                <a:cubicBezTo>
                  <a:pt x="21423" y="5406"/>
                  <a:pt x="21424" y="5404"/>
                  <a:pt x="21425" y="5401"/>
                </a:cubicBezTo>
                <a:close/>
                <a:moveTo>
                  <a:pt x="31130" y="1051"/>
                </a:moveTo>
                <a:cubicBezTo>
                  <a:pt x="31242" y="1080"/>
                  <a:pt x="31354" y="1109"/>
                  <a:pt x="31465" y="1141"/>
                </a:cubicBezTo>
                <a:cubicBezTo>
                  <a:pt x="31643" y="1192"/>
                  <a:pt x="31820" y="1245"/>
                  <a:pt x="31995" y="1304"/>
                </a:cubicBezTo>
                <a:cubicBezTo>
                  <a:pt x="32111" y="1344"/>
                  <a:pt x="32228" y="1385"/>
                  <a:pt x="32342" y="1427"/>
                </a:cubicBezTo>
                <a:cubicBezTo>
                  <a:pt x="32500" y="1487"/>
                  <a:pt x="32655" y="1548"/>
                  <a:pt x="32808" y="1618"/>
                </a:cubicBezTo>
                <a:cubicBezTo>
                  <a:pt x="32968" y="1691"/>
                  <a:pt x="33127" y="1770"/>
                  <a:pt x="33284" y="1852"/>
                </a:cubicBezTo>
                <a:cubicBezTo>
                  <a:pt x="33443" y="1937"/>
                  <a:pt x="33601" y="2025"/>
                  <a:pt x="33756" y="2121"/>
                </a:cubicBezTo>
                <a:cubicBezTo>
                  <a:pt x="33834" y="2168"/>
                  <a:pt x="33912" y="2218"/>
                  <a:pt x="33987" y="2269"/>
                </a:cubicBezTo>
                <a:cubicBezTo>
                  <a:pt x="34024" y="2294"/>
                  <a:pt x="34060" y="2319"/>
                  <a:pt x="34095" y="2344"/>
                </a:cubicBezTo>
                <a:cubicBezTo>
                  <a:pt x="34243" y="2450"/>
                  <a:pt x="34389" y="2556"/>
                  <a:pt x="34527" y="2674"/>
                </a:cubicBezTo>
                <a:cubicBezTo>
                  <a:pt x="34597" y="2732"/>
                  <a:pt x="34665" y="2791"/>
                  <a:pt x="34732" y="2851"/>
                </a:cubicBezTo>
                <a:cubicBezTo>
                  <a:pt x="34763" y="2879"/>
                  <a:pt x="34794" y="2908"/>
                  <a:pt x="34824" y="2936"/>
                </a:cubicBezTo>
                <a:cubicBezTo>
                  <a:pt x="34955" y="3061"/>
                  <a:pt x="35084" y="3188"/>
                  <a:pt x="35205" y="3321"/>
                </a:cubicBezTo>
                <a:cubicBezTo>
                  <a:pt x="35298" y="3423"/>
                  <a:pt x="35388" y="3526"/>
                  <a:pt x="35475" y="3631"/>
                </a:cubicBezTo>
                <a:cubicBezTo>
                  <a:pt x="35560" y="3734"/>
                  <a:pt x="35645" y="3836"/>
                  <a:pt x="35722" y="3943"/>
                </a:cubicBezTo>
                <a:cubicBezTo>
                  <a:pt x="35777" y="4016"/>
                  <a:pt x="35830" y="4090"/>
                  <a:pt x="35881" y="4165"/>
                </a:cubicBezTo>
                <a:cubicBezTo>
                  <a:pt x="35905" y="4202"/>
                  <a:pt x="35929" y="4239"/>
                  <a:pt x="35953" y="4276"/>
                </a:cubicBezTo>
                <a:cubicBezTo>
                  <a:pt x="36020" y="4383"/>
                  <a:pt x="36086" y="4490"/>
                  <a:pt x="36146" y="4602"/>
                </a:cubicBezTo>
                <a:cubicBezTo>
                  <a:pt x="36203" y="4709"/>
                  <a:pt x="36257" y="4815"/>
                  <a:pt x="36309" y="4923"/>
                </a:cubicBezTo>
                <a:cubicBezTo>
                  <a:pt x="36360" y="5033"/>
                  <a:pt x="36411" y="5145"/>
                  <a:pt x="36456" y="5258"/>
                </a:cubicBezTo>
                <a:cubicBezTo>
                  <a:pt x="36480" y="5321"/>
                  <a:pt x="36504" y="5383"/>
                  <a:pt x="36527" y="5445"/>
                </a:cubicBezTo>
                <a:cubicBezTo>
                  <a:pt x="36355" y="5314"/>
                  <a:pt x="36181" y="5183"/>
                  <a:pt x="36000" y="5063"/>
                </a:cubicBezTo>
                <a:cubicBezTo>
                  <a:pt x="35599" y="4795"/>
                  <a:pt x="35182" y="4545"/>
                  <a:pt x="34743" y="4344"/>
                </a:cubicBezTo>
                <a:cubicBezTo>
                  <a:pt x="34509" y="4236"/>
                  <a:pt x="34272" y="4134"/>
                  <a:pt x="34030" y="4047"/>
                </a:cubicBezTo>
                <a:cubicBezTo>
                  <a:pt x="33815" y="3970"/>
                  <a:pt x="33598" y="3898"/>
                  <a:pt x="33377" y="3840"/>
                </a:cubicBezTo>
                <a:cubicBezTo>
                  <a:pt x="33332" y="3795"/>
                  <a:pt x="33287" y="3749"/>
                  <a:pt x="33240" y="3706"/>
                </a:cubicBezTo>
                <a:cubicBezTo>
                  <a:pt x="33142" y="3616"/>
                  <a:pt x="33043" y="3526"/>
                  <a:pt x="32939" y="3443"/>
                </a:cubicBezTo>
                <a:cubicBezTo>
                  <a:pt x="32833" y="3360"/>
                  <a:pt x="32726" y="3278"/>
                  <a:pt x="32616" y="3198"/>
                </a:cubicBezTo>
                <a:cubicBezTo>
                  <a:pt x="32504" y="3116"/>
                  <a:pt x="32387" y="3036"/>
                  <a:pt x="32270" y="2964"/>
                </a:cubicBezTo>
                <a:cubicBezTo>
                  <a:pt x="32154" y="2892"/>
                  <a:pt x="32038" y="2821"/>
                  <a:pt x="31917" y="2757"/>
                </a:cubicBezTo>
                <a:cubicBezTo>
                  <a:pt x="31718" y="2650"/>
                  <a:pt x="31516" y="2546"/>
                  <a:pt x="31307" y="2456"/>
                </a:cubicBezTo>
                <a:cubicBezTo>
                  <a:pt x="31120" y="2374"/>
                  <a:pt x="30929" y="2295"/>
                  <a:pt x="30735" y="2229"/>
                </a:cubicBezTo>
                <a:cubicBezTo>
                  <a:pt x="30477" y="2143"/>
                  <a:pt x="30216" y="2062"/>
                  <a:pt x="29951" y="2002"/>
                </a:cubicBezTo>
                <a:cubicBezTo>
                  <a:pt x="29685" y="1942"/>
                  <a:pt x="29420" y="1887"/>
                  <a:pt x="29149" y="1852"/>
                </a:cubicBezTo>
                <a:cubicBezTo>
                  <a:pt x="29410" y="1718"/>
                  <a:pt x="29674" y="1590"/>
                  <a:pt x="29942" y="1468"/>
                </a:cubicBezTo>
                <a:cubicBezTo>
                  <a:pt x="30109" y="1393"/>
                  <a:pt x="30278" y="1318"/>
                  <a:pt x="30447" y="1248"/>
                </a:cubicBezTo>
                <a:cubicBezTo>
                  <a:pt x="30511" y="1221"/>
                  <a:pt x="30574" y="1196"/>
                  <a:pt x="30638" y="1170"/>
                </a:cubicBezTo>
                <a:cubicBezTo>
                  <a:pt x="30708" y="1151"/>
                  <a:pt x="30779" y="1133"/>
                  <a:pt x="30849" y="1116"/>
                </a:cubicBezTo>
                <a:cubicBezTo>
                  <a:pt x="30934" y="1096"/>
                  <a:pt x="31017" y="1077"/>
                  <a:pt x="31100" y="1058"/>
                </a:cubicBezTo>
                <a:cubicBezTo>
                  <a:pt x="31110" y="1056"/>
                  <a:pt x="31120" y="1054"/>
                  <a:pt x="31130" y="1051"/>
                </a:cubicBezTo>
                <a:close/>
                <a:moveTo>
                  <a:pt x="22447" y="5134"/>
                </a:moveTo>
                <a:cubicBezTo>
                  <a:pt x="22482" y="5134"/>
                  <a:pt x="22516" y="5134"/>
                  <a:pt x="22551" y="5135"/>
                </a:cubicBezTo>
                <a:cubicBezTo>
                  <a:pt x="22625" y="5137"/>
                  <a:pt x="22699" y="5139"/>
                  <a:pt x="22772" y="5143"/>
                </a:cubicBezTo>
                <a:cubicBezTo>
                  <a:pt x="22761" y="5158"/>
                  <a:pt x="22750" y="5174"/>
                  <a:pt x="22739" y="5190"/>
                </a:cubicBezTo>
                <a:cubicBezTo>
                  <a:pt x="22641" y="5220"/>
                  <a:pt x="22544" y="5251"/>
                  <a:pt x="22447" y="5284"/>
                </a:cubicBezTo>
                <a:cubicBezTo>
                  <a:pt x="22232" y="5355"/>
                  <a:pt x="22019" y="5426"/>
                  <a:pt x="21809" y="5509"/>
                </a:cubicBezTo>
                <a:cubicBezTo>
                  <a:pt x="21782" y="5519"/>
                  <a:pt x="21757" y="5530"/>
                  <a:pt x="21730" y="5539"/>
                </a:cubicBezTo>
                <a:cubicBezTo>
                  <a:pt x="21747" y="5510"/>
                  <a:pt x="21763" y="5480"/>
                  <a:pt x="21780" y="5450"/>
                </a:cubicBezTo>
                <a:cubicBezTo>
                  <a:pt x="21836" y="5351"/>
                  <a:pt x="21892" y="5253"/>
                  <a:pt x="21951" y="5154"/>
                </a:cubicBezTo>
                <a:cubicBezTo>
                  <a:pt x="21983" y="5152"/>
                  <a:pt x="22015" y="5149"/>
                  <a:pt x="22049" y="5146"/>
                </a:cubicBezTo>
                <a:lnTo>
                  <a:pt x="22049" y="5147"/>
                </a:lnTo>
                <a:cubicBezTo>
                  <a:pt x="22176" y="5139"/>
                  <a:pt x="22311" y="5134"/>
                  <a:pt x="22447" y="5134"/>
                </a:cubicBezTo>
                <a:close/>
                <a:moveTo>
                  <a:pt x="25980" y="4966"/>
                </a:moveTo>
                <a:lnTo>
                  <a:pt x="25980" y="4966"/>
                </a:lnTo>
                <a:cubicBezTo>
                  <a:pt x="26022" y="4968"/>
                  <a:pt x="26066" y="4971"/>
                  <a:pt x="26109" y="4974"/>
                </a:cubicBezTo>
                <a:cubicBezTo>
                  <a:pt x="26251" y="4986"/>
                  <a:pt x="26393" y="4997"/>
                  <a:pt x="26534" y="5019"/>
                </a:cubicBezTo>
                <a:cubicBezTo>
                  <a:pt x="26603" y="5028"/>
                  <a:pt x="26674" y="5039"/>
                  <a:pt x="26744" y="5052"/>
                </a:cubicBezTo>
                <a:cubicBezTo>
                  <a:pt x="26798" y="5107"/>
                  <a:pt x="26851" y="5162"/>
                  <a:pt x="26903" y="5220"/>
                </a:cubicBezTo>
                <a:cubicBezTo>
                  <a:pt x="26989" y="5314"/>
                  <a:pt x="27073" y="5408"/>
                  <a:pt x="27155" y="5504"/>
                </a:cubicBezTo>
                <a:cubicBezTo>
                  <a:pt x="27136" y="5523"/>
                  <a:pt x="27116" y="5541"/>
                  <a:pt x="27097" y="5561"/>
                </a:cubicBezTo>
                <a:cubicBezTo>
                  <a:pt x="27011" y="5515"/>
                  <a:pt x="26924" y="5470"/>
                  <a:pt x="26835" y="5429"/>
                </a:cubicBezTo>
                <a:cubicBezTo>
                  <a:pt x="26728" y="5382"/>
                  <a:pt x="26622" y="5333"/>
                  <a:pt x="26513" y="5291"/>
                </a:cubicBezTo>
                <a:cubicBezTo>
                  <a:pt x="26387" y="5239"/>
                  <a:pt x="26259" y="5190"/>
                  <a:pt x="26131" y="5143"/>
                </a:cubicBezTo>
                <a:cubicBezTo>
                  <a:pt x="26126" y="5138"/>
                  <a:pt x="26123" y="5132"/>
                  <a:pt x="26118" y="5127"/>
                </a:cubicBezTo>
                <a:cubicBezTo>
                  <a:pt x="26074" y="5074"/>
                  <a:pt x="26027" y="5018"/>
                  <a:pt x="25980" y="4966"/>
                </a:cubicBezTo>
                <a:close/>
                <a:moveTo>
                  <a:pt x="27261" y="5629"/>
                </a:moveTo>
                <a:cubicBezTo>
                  <a:pt x="27271" y="5639"/>
                  <a:pt x="27280" y="5651"/>
                  <a:pt x="27288" y="5661"/>
                </a:cubicBezTo>
                <a:cubicBezTo>
                  <a:pt x="27287" y="5662"/>
                  <a:pt x="27286" y="5662"/>
                  <a:pt x="27285" y="5662"/>
                </a:cubicBezTo>
                <a:cubicBezTo>
                  <a:pt x="27272" y="5656"/>
                  <a:pt x="27260" y="5649"/>
                  <a:pt x="27248" y="5642"/>
                </a:cubicBezTo>
                <a:cubicBezTo>
                  <a:pt x="27252" y="5637"/>
                  <a:pt x="27257" y="5632"/>
                  <a:pt x="27261" y="5629"/>
                </a:cubicBezTo>
                <a:close/>
                <a:moveTo>
                  <a:pt x="20664" y="5495"/>
                </a:moveTo>
                <a:lnTo>
                  <a:pt x="20664" y="5495"/>
                </a:lnTo>
                <a:cubicBezTo>
                  <a:pt x="20645" y="5552"/>
                  <a:pt x="20624" y="5610"/>
                  <a:pt x="20609" y="5668"/>
                </a:cubicBezTo>
                <a:cubicBezTo>
                  <a:pt x="20595" y="5626"/>
                  <a:pt x="20580" y="5583"/>
                  <a:pt x="20565" y="5540"/>
                </a:cubicBezTo>
                <a:cubicBezTo>
                  <a:pt x="20598" y="5525"/>
                  <a:pt x="20631" y="5509"/>
                  <a:pt x="20664" y="5495"/>
                </a:cubicBezTo>
                <a:close/>
                <a:moveTo>
                  <a:pt x="27617" y="5322"/>
                </a:moveTo>
                <a:cubicBezTo>
                  <a:pt x="27721" y="5368"/>
                  <a:pt x="27825" y="5416"/>
                  <a:pt x="27927" y="5467"/>
                </a:cubicBezTo>
                <a:cubicBezTo>
                  <a:pt x="28071" y="5539"/>
                  <a:pt x="28215" y="5613"/>
                  <a:pt x="28358" y="5687"/>
                </a:cubicBezTo>
                <a:cubicBezTo>
                  <a:pt x="28275" y="5675"/>
                  <a:pt x="28192" y="5666"/>
                  <a:pt x="28109" y="5660"/>
                </a:cubicBezTo>
                <a:cubicBezTo>
                  <a:pt x="27973" y="5651"/>
                  <a:pt x="27836" y="5643"/>
                  <a:pt x="27700" y="5643"/>
                </a:cubicBezTo>
                <a:cubicBezTo>
                  <a:pt x="27647" y="5643"/>
                  <a:pt x="27594" y="5644"/>
                  <a:pt x="27542" y="5647"/>
                </a:cubicBezTo>
                <a:cubicBezTo>
                  <a:pt x="27527" y="5647"/>
                  <a:pt x="27513" y="5649"/>
                  <a:pt x="27499" y="5649"/>
                </a:cubicBezTo>
                <a:cubicBezTo>
                  <a:pt x="27463" y="5604"/>
                  <a:pt x="27428" y="5557"/>
                  <a:pt x="27391" y="5512"/>
                </a:cubicBezTo>
                <a:cubicBezTo>
                  <a:pt x="27465" y="5448"/>
                  <a:pt x="27540" y="5383"/>
                  <a:pt x="27617" y="5322"/>
                </a:cubicBezTo>
                <a:close/>
                <a:moveTo>
                  <a:pt x="21736" y="5180"/>
                </a:moveTo>
                <a:lnTo>
                  <a:pt x="21736" y="5180"/>
                </a:lnTo>
                <a:cubicBezTo>
                  <a:pt x="21722" y="5203"/>
                  <a:pt x="21709" y="5226"/>
                  <a:pt x="21695" y="5250"/>
                </a:cubicBezTo>
                <a:cubicBezTo>
                  <a:pt x="21633" y="5359"/>
                  <a:pt x="21571" y="5468"/>
                  <a:pt x="21513" y="5580"/>
                </a:cubicBezTo>
                <a:cubicBezTo>
                  <a:pt x="21503" y="5601"/>
                  <a:pt x="21492" y="5622"/>
                  <a:pt x="21481" y="5643"/>
                </a:cubicBezTo>
                <a:cubicBezTo>
                  <a:pt x="21410" y="5673"/>
                  <a:pt x="21340" y="5705"/>
                  <a:pt x="21270" y="5739"/>
                </a:cubicBezTo>
                <a:cubicBezTo>
                  <a:pt x="21282" y="5713"/>
                  <a:pt x="21293" y="5687"/>
                  <a:pt x="21305" y="5661"/>
                </a:cubicBezTo>
                <a:cubicBezTo>
                  <a:pt x="21343" y="5576"/>
                  <a:pt x="21381" y="5492"/>
                  <a:pt x="21422" y="5408"/>
                </a:cubicBezTo>
                <a:lnTo>
                  <a:pt x="21422" y="5408"/>
                </a:lnTo>
                <a:cubicBezTo>
                  <a:pt x="21421" y="5409"/>
                  <a:pt x="21421" y="5410"/>
                  <a:pt x="21421" y="5411"/>
                </a:cubicBezTo>
                <a:cubicBezTo>
                  <a:pt x="21452" y="5346"/>
                  <a:pt x="21484" y="5283"/>
                  <a:pt x="21518" y="5218"/>
                </a:cubicBezTo>
                <a:cubicBezTo>
                  <a:pt x="21590" y="5203"/>
                  <a:pt x="21663" y="5190"/>
                  <a:pt x="21736" y="5180"/>
                </a:cubicBezTo>
                <a:close/>
                <a:moveTo>
                  <a:pt x="26346" y="5416"/>
                </a:moveTo>
                <a:lnTo>
                  <a:pt x="26346" y="5416"/>
                </a:lnTo>
                <a:cubicBezTo>
                  <a:pt x="26415" y="5445"/>
                  <a:pt x="26484" y="5475"/>
                  <a:pt x="26554" y="5505"/>
                </a:cubicBezTo>
                <a:cubicBezTo>
                  <a:pt x="26660" y="5554"/>
                  <a:pt x="26766" y="5601"/>
                  <a:pt x="26871" y="5653"/>
                </a:cubicBezTo>
                <a:cubicBezTo>
                  <a:pt x="26901" y="5667"/>
                  <a:pt x="26931" y="5682"/>
                  <a:pt x="26961" y="5697"/>
                </a:cubicBezTo>
                <a:cubicBezTo>
                  <a:pt x="26960" y="5698"/>
                  <a:pt x="26960" y="5699"/>
                  <a:pt x="26959" y="5699"/>
                </a:cubicBezTo>
                <a:cubicBezTo>
                  <a:pt x="26922" y="5705"/>
                  <a:pt x="26886" y="5711"/>
                  <a:pt x="26850" y="5718"/>
                </a:cubicBezTo>
                <a:cubicBezTo>
                  <a:pt x="26765" y="5734"/>
                  <a:pt x="26677" y="5750"/>
                  <a:pt x="26592" y="5771"/>
                </a:cubicBezTo>
                <a:cubicBezTo>
                  <a:pt x="26582" y="5756"/>
                  <a:pt x="26573" y="5742"/>
                  <a:pt x="26563" y="5728"/>
                </a:cubicBezTo>
                <a:lnTo>
                  <a:pt x="26563" y="5727"/>
                </a:lnTo>
                <a:cubicBezTo>
                  <a:pt x="26492" y="5623"/>
                  <a:pt x="26422" y="5518"/>
                  <a:pt x="26346" y="5416"/>
                </a:cubicBezTo>
                <a:close/>
                <a:moveTo>
                  <a:pt x="23163" y="5249"/>
                </a:moveTo>
                <a:cubicBezTo>
                  <a:pt x="23178" y="5272"/>
                  <a:pt x="23193" y="5294"/>
                  <a:pt x="23208" y="5316"/>
                </a:cubicBezTo>
                <a:cubicBezTo>
                  <a:pt x="23219" y="5331"/>
                  <a:pt x="23228" y="5345"/>
                  <a:pt x="23237" y="5359"/>
                </a:cubicBezTo>
                <a:cubicBezTo>
                  <a:pt x="23173" y="5397"/>
                  <a:pt x="23111" y="5435"/>
                  <a:pt x="23050" y="5477"/>
                </a:cubicBezTo>
                <a:cubicBezTo>
                  <a:pt x="22862" y="5602"/>
                  <a:pt x="22677" y="5733"/>
                  <a:pt x="22505" y="5881"/>
                </a:cubicBezTo>
                <a:cubicBezTo>
                  <a:pt x="22572" y="5765"/>
                  <a:pt x="22641" y="5652"/>
                  <a:pt x="22712" y="5539"/>
                </a:cubicBezTo>
                <a:cubicBezTo>
                  <a:pt x="22753" y="5473"/>
                  <a:pt x="22796" y="5408"/>
                  <a:pt x="22839" y="5344"/>
                </a:cubicBezTo>
                <a:cubicBezTo>
                  <a:pt x="22946" y="5311"/>
                  <a:pt x="23053" y="5279"/>
                  <a:pt x="23163" y="5249"/>
                </a:cubicBezTo>
                <a:close/>
                <a:moveTo>
                  <a:pt x="25068" y="4985"/>
                </a:moveTo>
                <a:cubicBezTo>
                  <a:pt x="25147" y="5005"/>
                  <a:pt x="25226" y="5026"/>
                  <a:pt x="25303" y="5049"/>
                </a:cubicBezTo>
                <a:cubicBezTo>
                  <a:pt x="25433" y="5087"/>
                  <a:pt x="25565" y="5124"/>
                  <a:pt x="25694" y="5171"/>
                </a:cubicBezTo>
                <a:cubicBezTo>
                  <a:pt x="25765" y="5195"/>
                  <a:pt x="25836" y="5220"/>
                  <a:pt x="25907" y="5247"/>
                </a:cubicBezTo>
                <a:cubicBezTo>
                  <a:pt x="25962" y="5266"/>
                  <a:pt x="26017" y="5287"/>
                  <a:pt x="26071" y="5308"/>
                </a:cubicBezTo>
                <a:cubicBezTo>
                  <a:pt x="26074" y="5313"/>
                  <a:pt x="26078" y="5316"/>
                  <a:pt x="26080" y="5319"/>
                </a:cubicBezTo>
                <a:cubicBezTo>
                  <a:pt x="26132" y="5382"/>
                  <a:pt x="26182" y="5445"/>
                  <a:pt x="26230" y="5510"/>
                </a:cubicBezTo>
                <a:cubicBezTo>
                  <a:pt x="26254" y="5542"/>
                  <a:pt x="26279" y="5575"/>
                  <a:pt x="26303" y="5607"/>
                </a:cubicBezTo>
                <a:cubicBezTo>
                  <a:pt x="26349" y="5674"/>
                  <a:pt x="26394" y="5741"/>
                  <a:pt x="26438" y="5809"/>
                </a:cubicBezTo>
                <a:cubicBezTo>
                  <a:pt x="26316" y="5840"/>
                  <a:pt x="26194" y="5875"/>
                  <a:pt x="26075" y="5915"/>
                </a:cubicBezTo>
                <a:cubicBezTo>
                  <a:pt x="26054" y="5904"/>
                  <a:pt x="26032" y="5891"/>
                  <a:pt x="26010" y="5880"/>
                </a:cubicBezTo>
                <a:cubicBezTo>
                  <a:pt x="25744" y="5739"/>
                  <a:pt x="25473" y="5608"/>
                  <a:pt x="25192" y="5500"/>
                </a:cubicBezTo>
                <a:cubicBezTo>
                  <a:pt x="25067" y="5451"/>
                  <a:pt x="24940" y="5404"/>
                  <a:pt x="24813" y="5359"/>
                </a:cubicBezTo>
                <a:cubicBezTo>
                  <a:pt x="24896" y="5233"/>
                  <a:pt x="24980" y="5108"/>
                  <a:pt x="25068" y="4985"/>
                </a:cubicBezTo>
                <a:close/>
                <a:moveTo>
                  <a:pt x="26789" y="5884"/>
                </a:moveTo>
                <a:lnTo>
                  <a:pt x="26789" y="5884"/>
                </a:lnTo>
                <a:cubicBezTo>
                  <a:pt x="26764" y="5912"/>
                  <a:pt x="26739" y="5941"/>
                  <a:pt x="26714" y="5970"/>
                </a:cubicBezTo>
                <a:cubicBezTo>
                  <a:pt x="26701" y="5949"/>
                  <a:pt x="26690" y="5928"/>
                  <a:pt x="26677" y="5907"/>
                </a:cubicBezTo>
                <a:cubicBezTo>
                  <a:pt x="26696" y="5903"/>
                  <a:pt x="26714" y="5899"/>
                  <a:pt x="26733" y="5895"/>
                </a:cubicBezTo>
                <a:lnTo>
                  <a:pt x="26735" y="5895"/>
                </a:lnTo>
                <a:cubicBezTo>
                  <a:pt x="26736" y="5895"/>
                  <a:pt x="26737" y="5895"/>
                  <a:pt x="26737" y="5893"/>
                </a:cubicBezTo>
                <a:lnTo>
                  <a:pt x="26738" y="5893"/>
                </a:lnTo>
                <a:cubicBezTo>
                  <a:pt x="26756" y="5890"/>
                  <a:pt x="26773" y="5886"/>
                  <a:pt x="26789" y="5884"/>
                </a:cubicBezTo>
                <a:close/>
                <a:moveTo>
                  <a:pt x="27200" y="5821"/>
                </a:moveTo>
                <a:cubicBezTo>
                  <a:pt x="27291" y="5871"/>
                  <a:pt x="27383" y="5922"/>
                  <a:pt x="27470" y="5980"/>
                </a:cubicBezTo>
                <a:cubicBezTo>
                  <a:pt x="27479" y="5985"/>
                  <a:pt x="27485" y="5990"/>
                  <a:pt x="27494" y="5995"/>
                </a:cubicBezTo>
                <a:cubicBezTo>
                  <a:pt x="27472" y="5993"/>
                  <a:pt x="27448" y="5990"/>
                  <a:pt x="27427" y="5989"/>
                </a:cubicBezTo>
                <a:cubicBezTo>
                  <a:pt x="27320" y="5985"/>
                  <a:pt x="27214" y="5978"/>
                  <a:pt x="27108" y="5978"/>
                </a:cubicBezTo>
                <a:cubicBezTo>
                  <a:pt x="27075" y="5978"/>
                  <a:pt x="27043" y="5979"/>
                  <a:pt x="27011" y="5980"/>
                </a:cubicBezTo>
                <a:cubicBezTo>
                  <a:pt x="26976" y="5981"/>
                  <a:pt x="26942" y="5982"/>
                  <a:pt x="26908" y="5985"/>
                </a:cubicBezTo>
                <a:cubicBezTo>
                  <a:pt x="26930" y="5960"/>
                  <a:pt x="26952" y="5937"/>
                  <a:pt x="26974" y="5913"/>
                </a:cubicBezTo>
                <a:cubicBezTo>
                  <a:pt x="26998" y="5889"/>
                  <a:pt x="27022" y="5865"/>
                  <a:pt x="27047" y="5839"/>
                </a:cubicBezTo>
                <a:cubicBezTo>
                  <a:pt x="27079" y="5835"/>
                  <a:pt x="27111" y="5831"/>
                  <a:pt x="27142" y="5828"/>
                </a:cubicBezTo>
                <a:cubicBezTo>
                  <a:pt x="27162" y="5825"/>
                  <a:pt x="27182" y="5823"/>
                  <a:pt x="27200" y="5821"/>
                </a:cubicBezTo>
                <a:close/>
                <a:moveTo>
                  <a:pt x="21317" y="5264"/>
                </a:moveTo>
                <a:cubicBezTo>
                  <a:pt x="21263" y="5374"/>
                  <a:pt x="21212" y="5485"/>
                  <a:pt x="21163" y="5597"/>
                </a:cubicBezTo>
                <a:cubicBezTo>
                  <a:pt x="21127" y="5682"/>
                  <a:pt x="21091" y="5766"/>
                  <a:pt x="21057" y="5851"/>
                </a:cubicBezTo>
                <a:cubicBezTo>
                  <a:pt x="20961" y="5904"/>
                  <a:pt x="20866" y="5958"/>
                  <a:pt x="20776" y="6019"/>
                </a:cubicBezTo>
                <a:cubicBezTo>
                  <a:pt x="20775" y="6020"/>
                  <a:pt x="20774" y="6020"/>
                  <a:pt x="20773" y="6022"/>
                </a:cubicBezTo>
                <a:cubicBezTo>
                  <a:pt x="20754" y="5982"/>
                  <a:pt x="20737" y="5943"/>
                  <a:pt x="20717" y="5905"/>
                </a:cubicBezTo>
                <a:cubicBezTo>
                  <a:pt x="20731" y="5844"/>
                  <a:pt x="20747" y="5783"/>
                  <a:pt x="20763" y="5723"/>
                </a:cubicBezTo>
                <a:cubicBezTo>
                  <a:pt x="20776" y="5683"/>
                  <a:pt x="20788" y="5645"/>
                  <a:pt x="20799" y="5606"/>
                </a:cubicBezTo>
                <a:cubicBezTo>
                  <a:pt x="20820" y="5541"/>
                  <a:pt x="20843" y="5475"/>
                  <a:pt x="20867" y="5411"/>
                </a:cubicBezTo>
                <a:cubicBezTo>
                  <a:pt x="20895" y="5400"/>
                  <a:pt x="20924" y="5389"/>
                  <a:pt x="20952" y="5378"/>
                </a:cubicBezTo>
                <a:cubicBezTo>
                  <a:pt x="21031" y="5350"/>
                  <a:pt x="21112" y="5323"/>
                  <a:pt x="21193" y="5299"/>
                </a:cubicBezTo>
                <a:cubicBezTo>
                  <a:pt x="21235" y="5286"/>
                  <a:pt x="21275" y="5274"/>
                  <a:pt x="21317" y="5264"/>
                </a:cubicBezTo>
                <a:close/>
                <a:moveTo>
                  <a:pt x="26521" y="5944"/>
                </a:moveTo>
                <a:cubicBezTo>
                  <a:pt x="26535" y="5967"/>
                  <a:pt x="26549" y="5990"/>
                  <a:pt x="26563" y="6012"/>
                </a:cubicBezTo>
                <a:cubicBezTo>
                  <a:pt x="26488" y="6022"/>
                  <a:pt x="26415" y="6034"/>
                  <a:pt x="26341" y="6049"/>
                </a:cubicBezTo>
                <a:cubicBezTo>
                  <a:pt x="26331" y="6052"/>
                  <a:pt x="26320" y="6054"/>
                  <a:pt x="26310" y="6056"/>
                </a:cubicBezTo>
                <a:cubicBezTo>
                  <a:pt x="26293" y="6045"/>
                  <a:pt x="26275" y="6034"/>
                  <a:pt x="26259" y="6024"/>
                </a:cubicBezTo>
                <a:cubicBezTo>
                  <a:pt x="26328" y="6000"/>
                  <a:pt x="26399" y="5977"/>
                  <a:pt x="26470" y="5958"/>
                </a:cubicBezTo>
                <a:cubicBezTo>
                  <a:pt x="26488" y="5953"/>
                  <a:pt x="26504" y="5949"/>
                  <a:pt x="26521" y="5944"/>
                </a:cubicBezTo>
                <a:close/>
                <a:moveTo>
                  <a:pt x="26041" y="6104"/>
                </a:moveTo>
                <a:cubicBezTo>
                  <a:pt x="26048" y="6107"/>
                  <a:pt x="26054" y="6111"/>
                  <a:pt x="26060" y="6114"/>
                </a:cubicBezTo>
                <a:cubicBezTo>
                  <a:pt x="26032" y="6122"/>
                  <a:pt x="26003" y="6130"/>
                  <a:pt x="25975" y="6139"/>
                </a:cubicBezTo>
                <a:cubicBezTo>
                  <a:pt x="25952" y="6146"/>
                  <a:pt x="25929" y="6153"/>
                  <a:pt x="25906" y="6161"/>
                </a:cubicBezTo>
                <a:cubicBezTo>
                  <a:pt x="25907" y="6160"/>
                  <a:pt x="25908" y="6160"/>
                  <a:pt x="25908" y="6160"/>
                </a:cubicBezTo>
                <a:cubicBezTo>
                  <a:pt x="25952" y="6141"/>
                  <a:pt x="25997" y="6122"/>
                  <a:pt x="26041" y="6104"/>
                </a:cubicBezTo>
                <a:close/>
                <a:moveTo>
                  <a:pt x="23797" y="5262"/>
                </a:moveTo>
                <a:cubicBezTo>
                  <a:pt x="23841" y="5271"/>
                  <a:pt x="23885" y="5280"/>
                  <a:pt x="23929" y="5289"/>
                </a:cubicBezTo>
                <a:cubicBezTo>
                  <a:pt x="24086" y="5325"/>
                  <a:pt x="24252" y="5365"/>
                  <a:pt x="24414" y="5415"/>
                </a:cubicBezTo>
                <a:lnTo>
                  <a:pt x="24445" y="5425"/>
                </a:lnTo>
                <a:cubicBezTo>
                  <a:pt x="24440" y="5432"/>
                  <a:pt x="24435" y="5437"/>
                  <a:pt x="24430" y="5444"/>
                </a:cubicBezTo>
                <a:cubicBezTo>
                  <a:pt x="24353" y="5541"/>
                  <a:pt x="24274" y="5639"/>
                  <a:pt x="24199" y="5740"/>
                </a:cubicBezTo>
                <a:cubicBezTo>
                  <a:pt x="24098" y="5873"/>
                  <a:pt x="23999" y="6005"/>
                  <a:pt x="23904" y="6142"/>
                </a:cubicBezTo>
                <a:cubicBezTo>
                  <a:pt x="23899" y="6151"/>
                  <a:pt x="23893" y="6160"/>
                  <a:pt x="23887" y="6168"/>
                </a:cubicBezTo>
                <a:cubicBezTo>
                  <a:pt x="23769" y="5922"/>
                  <a:pt x="23643" y="5677"/>
                  <a:pt x="23499" y="5445"/>
                </a:cubicBezTo>
                <a:cubicBezTo>
                  <a:pt x="23493" y="5436"/>
                  <a:pt x="23488" y="5427"/>
                  <a:pt x="23482" y="5418"/>
                </a:cubicBezTo>
                <a:cubicBezTo>
                  <a:pt x="23499" y="5408"/>
                  <a:pt x="23515" y="5400"/>
                  <a:pt x="23531" y="5391"/>
                </a:cubicBezTo>
                <a:cubicBezTo>
                  <a:pt x="23619" y="5346"/>
                  <a:pt x="23707" y="5302"/>
                  <a:pt x="23797" y="5262"/>
                </a:cubicBezTo>
                <a:close/>
                <a:moveTo>
                  <a:pt x="20949" y="6126"/>
                </a:moveTo>
                <a:cubicBezTo>
                  <a:pt x="20929" y="6182"/>
                  <a:pt x="20908" y="6238"/>
                  <a:pt x="20887" y="6294"/>
                </a:cubicBezTo>
                <a:cubicBezTo>
                  <a:pt x="20874" y="6259"/>
                  <a:pt x="20862" y="6225"/>
                  <a:pt x="20848" y="6190"/>
                </a:cubicBezTo>
                <a:cubicBezTo>
                  <a:pt x="20881" y="6168"/>
                  <a:pt x="20915" y="6147"/>
                  <a:pt x="20949" y="6126"/>
                </a:cubicBezTo>
                <a:close/>
                <a:moveTo>
                  <a:pt x="26685" y="6238"/>
                </a:moveTo>
                <a:cubicBezTo>
                  <a:pt x="26707" y="6279"/>
                  <a:pt x="26728" y="6321"/>
                  <a:pt x="26749" y="6362"/>
                </a:cubicBezTo>
                <a:cubicBezTo>
                  <a:pt x="26715" y="6336"/>
                  <a:pt x="26682" y="6310"/>
                  <a:pt x="26647" y="6285"/>
                </a:cubicBezTo>
                <a:cubicBezTo>
                  <a:pt x="26660" y="6269"/>
                  <a:pt x="26672" y="6254"/>
                  <a:pt x="26685" y="6238"/>
                </a:cubicBezTo>
                <a:close/>
                <a:moveTo>
                  <a:pt x="24329" y="5832"/>
                </a:moveTo>
                <a:lnTo>
                  <a:pt x="24329" y="5832"/>
                </a:lnTo>
                <a:cubicBezTo>
                  <a:pt x="24325" y="5839"/>
                  <a:pt x="24320" y="5847"/>
                  <a:pt x="24316" y="5855"/>
                </a:cubicBezTo>
                <a:cubicBezTo>
                  <a:pt x="24208" y="6052"/>
                  <a:pt x="24107" y="6249"/>
                  <a:pt x="24010" y="6450"/>
                </a:cubicBezTo>
                <a:cubicBezTo>
                  <a:pt x="23997" y="6418"/>
                  <a:pt x="23983" y="6385"/>
                  <a:pt x="23969" y="6352"/>
                </a:cubicBezTo>
                <a:cubicBezTo>
                  <a:pt x="23992" y="6318"/>
                  <a:pt x="24014" y="6285"/>
                  <a:pt x="24037" y="6251"/>
                </a:cubicBezTo>
                <a:cubicBezTo>
                  <a:pt x="24107" y="6147"/>
                  <a:pt x="24177" y="6044"/>
                  <a:pt x="24250" y="5943"/>
                </a:cubicBezTo>
                <a:cubicBezTo>
                  <a:pt x="24276" y="5906"/>
                  <a:pt x="24303" y="5868"/>
                  <a:pt x="24329" y="5832"/>
                </a:cubicBezTo>
                <a:close/>
                <a:moveTo>
                  <a:pt x="21351" y="5904"/>
                </a:moveTo>
                <a:lnTo>
                  <a:pt x="21351" y="5904"/>
                </a:lnTo>
                <a:cubicBezTo>
                  <a:pt x="21312" y="5987"/>
                  <a:pt x="21274" y="6071"/>
                  <a:pt x="21237" y="6156"/>
                </a:cubicBezTo>
                <a:cubicBezTo>
                  <a:pt x="21158" y="6332"/>
                  <a:pt x="21084" y="6511"/>
                  <a:pt x="21013" y="6691"/>
                </a:cubicBezTo>
                <a:cubicBezTo>
                  <a:pt x="20999" y="6639"/>
                  <a:pt x="20985" y="6587"/>
                  <a:pt x="20969" y="6537"/>
                </a:cubicBezTo>
                <a:cubicBezTo>
                  <a:pt x="21028" y="6356"/>
                  <a:pt x="21089" y="6179"/>
                  <a:pt x="21160" y="6003"/>
                </a:cubicBezTo>
                <a:cubicBezTo>
                  <a:pt x="21166" y="6000"/>
                  <a:pt x="21172" y="5996"/>
                  <a:pt x="21178" y="5993"/>
                </a:cubicBezTo>
                <a:cubicBezTo>
                  <a:pt x="21236" y="5963"/>
                  <a:pt x="21293" y="5933"/>
                  <a:pt x="21351" y="5904"/>
                </a:cubicBezTo>
                <a:close/>
                <a:moveTo>
                  <a:pt x="20648" y="6420"/>
                </a:moveTo>
                <a:cubicBezTo>
                  <a:pt x="20666" y="6501"/>
                  <a:pt x="20684" y="6583"/>
                  <a:pt x="20701" y="6665"/>
                </a:cubicBezTo>
                <a:cubicBezTo>
                  <a:pt x="20708" y="6709"/>
                  <a:pt x="20716" y="6751"/>
                  <a:pt x="20723" y="6795"/>
                </a:cubicBezTo>
                <a:cubicBezTo>
                  <a:pt x="20703" y="6860"/>
                  <a:pt x="20685" y="6926"/>
                  <a:pt x="20666" y="6992"/>
                </a:cubicBezTo>
                <a:cubicBezTo>
                  <a:pt x="20658" y="6918"/>
                  <a:pt x="20653" y="6843"/>
                  <a:pt x="20648" y="6768"/>
                </a:cubicBezTo>
                <a:lnTo>
                  <a:pt x="20648" y="6768"/>
                </a:lnTo>
                <a:lnTo>
                  <a:pt x="20649" y="6780"/>
                </a:lnTo>
                <a:cubicBezTo>
                  <a:pt x="20645" y="6697"/>
                  <a:pt x="20643" y="6613"/>
                  <a:pt x="20645" y="6530"/>
                </a:cubicBezTo>
                <a:cubicBezTo>
                  <a:pt x="20646" y="6493"/>
                  <a:pt x="20647" y="6456"/>
                  <a:pt x="20648" y="6420"/>
                </a:cubicBezTo>
                <a:close/>
                <a:moveTo>
                  <a:pt x="24715" y="5513"/>
                </a:moveTo>
                <a:cubicBezTo>
                  <a:pt x="24774" y="5533"/>
                  <a:pt x="24832" y="5554"/>
                  <a:pt x="24891" y="5576"/>
                </a:cubicBezTo>
                <a:cubicBezTo>
                  <a:pt x="25048" y="5636"/>
                  <a:pt x="25206" y="5697"/>
                  <a:pt x="25361" y="5765"/>
                </a:cubicBezTo>
                <a:cubicBezTo>
                  <a:pt x="25439" y="5800"/>
                  <a:pt x="25518" y="5836"/>
                  <a:pt x="25595" y="5873"/>
                </a:cubicBezTo>
                <a:cubicBezTo>
                  <a:pt x="25672" y="5910"/>
                  <a:pt x="25750" y="5949"/>
                  <a:pt x="25827" y="5988"/>
                </a:cubicBezTo>
                <a:cubicBezTo>
                  <a:pt x="25828" y="5989"/>
                  <a:pt x="25840" y="5995"/>
                  <a:pt x="25851" y="6002"/>
                </a:cubicBezTo>
                <a:cubicBezTo>
                  <a:pt x="25697" y="6064"/>
                  <a:pt x="25544" y="6135"/>
                  <a:pt x="25401" y="6221"/>
                </a:cubicBezTo>
                <a:cubicBezTo>
                  <a:pt x="25283" y="6292"/>
                  <a:pt x="25167" y="6363"/>
                  <a:pt x="25057" y="6444"/>
                </a:cubicBezTo>
                <a:cubicBezTo>
                  <a:pt x="24973" y="6508"/>
                  <a:pt x="24888" y="6569"/>
                  <a:pt x="24807" y="6637"/>
                </a:cubicBezTo>
                <a:cubicBezTo>
                  <a:pt x="24705" y="6696"/>
                  <a:pt x="24601" y="6755"/>
                  <a:pt x="24500" y="6818"/>
                </a:cubicBezTo>
                <a:cubicBezTo>
                  <a:pt x="24402" y="6882"/>
                  <a:pt x="24304" y="6947"/>
                  <a:pt x="24208" y="7015"/>
                </a:cubicBezTo>
                <a:cubicBezTo>
                  <a:pt x="24189" y="6948"/>
                  <a:pt x="24168" y="6882"/>
                  <a:pt x="24145" y="6816"/>
                </a:cubicBezTo>
                <a:cubicBezTo>
                  <a:pt x="24128" y="6766"/>
                  <a:pt x="24111" y="6718"/>
                  <a:pt x="24093" y="6668"/>
                </a:cubicBezTo>
                <a:cubicBezTo>
                  <a:pt x="24120" y="6608"/>
                  <a:pt x="24148" y="6548"/>
                  <a:pt x="24176" y="6488"/>
                </a:cubicBezTo>
                <a:cubicBezTo>
                  <a:pt x="24266" y="6305"/>
                  <a:pt x="24358" y="6122"/>
                  <a:pt x="24459" y="5944"/>
                </a:cubicBezTo>
                <a:cubicBezTo>
                  <a:pt x="24542" y="5799"/>
                  <a:pt x="24627" y="5656"/>
                  <a:pt x="24715" y="5513"/>
                </a:cubicBezTo>
                <a:close/>
                <a:moveTo>
                  <a:pt x="32744" y="867"/>
                </a:moveTo>
                <a:cubicBezTo>
                  <a:pt x="32833" y="867"/>
                  <a:pt x="32923" y="868"/>
                  <a:pt x="33012" y="870"/>
                </a:cubicBezTo>
                <a:cubicBezTo>
                  <a:pt x="33101" y="874"/>
                  <a:pt x="33190" y="877"/>
                  <a:pt x="33279" y="883"/>
                </a:cubicBezTo>
                <a:cubicBezTo>
                  <a:pt x="33412" y="893"/>
                  <a:pt x="33545" y="905"/>
                  <a:pt x="33676" y="920"/>
                </a:cubicBezTo>
                <a:cubicBezTo>
                  <a:pt x="33766" y="930"/>
                  <a:pt x="33856" y="941"/>
                  <a:pt x="33945" y="953"/>
                </a:cubicBezTo>
                <a:cubicBezTo>
                  <a:pt x="34035" y="966"/>
                  <a:pt x="34124" y="980"/>
                  <a:pt x="34213" y="996"/>
                </a:cubicBezTo>
                <a:cubicBezTo>
                  <a:pt x="34301" y="1012"/>
                  <a:pt x="34389" y="1029"/>
                  <a:pt x="34476" y="1049"/>
                </a:cubicBezTo>
                <a:cubicBezTo>
                  <a:pt x="34634" y="1085"/>
                  <a:pt x="34799" y="1126"/>
                  <a:pt x="34961" y="1180"/>
                </a:cubicBezTo>
                <a:cubicBezTo>
                  <a:pt x="34987" y="1188"/>
                  <a:pt x="35013" y="1196"/>
                  <a:pt x="35038" y="1204"/>
                </a:cubicBezTo>
                <a:cubicBezTo>
                  <a:pt x="35182" y="1281"/>
                  <a:pt x="35325" y="1359"/>
                  <a:pt x="35463" y="1445"/>
                </a:cubicBezTo>
                <a:cubicBezTo>
                  <a:pt x="35533" y="1489"/>
                  <a:pt x="35601" y="1534"/>
                  <a:pt x="35669" y="1580"/>
                </a:cubicBezTo>
                <a:cubicBezTo>
                  <a:pt x="35702" y="1603"/>
                  <a:pt x="35733" y="1625"/>
                  <a:pt x="35765" y="1647"/>
                </a:cubicBezTo>
                <a:cubicBezTo>
                  <a:pt x="35899" y="1747"/>
                  <a:pt x="36032" y="1846"/>
                  <a:pt x="36159" y="1954"/>
                </a:cubicBezTo>
                <a:cubicBezTo>
                  <a:pt x="36253" y="2035"/>
                  <a:pt x="36346" y="2117"/>
                  <a:pt x="36437" y="2202"/>
                </a:cubicBezTo>
                <a:cubicBezTo>
                  <a:pt x="36557" y="2316"/>
                  <a:pt x="36678" y="2431"/>
                  <a:pt x="36790" y="2554"/>
                </a:cubicBezTo>
                <a:cubicBezTo>
                  <a:pt x="36847" y="2615"/>
                  <a:pt x="36903" y="2677"/>
                  <a:pt x="36958" y="2740"/>
                </a:cubicBezTo>
                <a:cubicBezTo>
                  <a:pt x="37011" y="2801"/>
                  <a:pt x="37063" y="2862"/>
                  <a:pt x="37115" y="2924"/>
                </a:cubicBezTo>
                <a:cubicBezTo>
                  <a:pt x="37224" y="3060"/>
                  <a:pt x="37331" y="3196"/>
                  <a:pt x="37430" y="3339"/>
                </a:cubicBezTo>
                <a:cubicBezTo>
                  <a:pt x="37504" y="3445"/>
                  <a:pt x="37575" y="3552"/>
                  <a:pt x="37645" y="3660"/>
                </a:cubicBezTo>
                <a:cubicBezTo>
                  <a:pt x="37784" y="3882"/>
                  <a:pt x="37917" y="4108"/>
                  <a:pt x="38039" y="4339"/>
                </a:cubicBezTo>
                <a:cubicBezTo>
                  <a:pt x="38099" y="4455"/>
                  <a:pt x="38161" y="4569"/>
                  <a:pt x="38218" y="4687"/>
                </a:cubicBezTo>
                <a:cubicBezTo>
                  <a:pt x="38233" y="4716"/>
                  <a:pt x="38247" y="4746"/>
                  <a:pt x="38261" y="4776"/>
                </a:cubicBezTo>
                <a:cubicBezTo>
                  <a:pt x="38272" y="4838"/>
                  <a:pt x="38280" y="4900"/>
                  <a:pt x="38288" y="4963"/>
                </a:cubicBezTo>
                <a:cubicBezTo>
                  <a:pt x="38299" y="5042"/>
                  <a:pt x="38306" y="5123"/>
                  <a:pt x="38312" y="5203"/>
                </a:cubicBezTo>
                <a:lnTo>
                  <a:pt x="38312" y="5204"/>
                </a:lnTo>
                <a:cubicBezTo>
                  <a:pt x="38312" y="5206"/>
                  <a:pt x="38312" y="5210"/>
                  <a:pt x="38312" y="5213"/>
                </a:cubicBezTo>
                <a:cubicBezTo>
                  <a:pt x="38317" y="5331"/>
                  <a:pt x="38324" y="5457"/>
                  <a:pt x="38321" y="5582"/>
                </a:cubicBezTo>
                <a:cubicBezTo>
                  <a:pt x="38320" y="5665"/>
                  <a:pt x="38317" y="5747"/>
                  <a:pt x="38313" y="5830"/>
                </a:cubicBezTo>
                <a:cubicBezTo>
                  <a:pt x="38301" y="6000"/>
                  <a:pt x="38287" y="6169"/>
                  <a:pt x="38263" y="6338"/>
                </a:cubicBezTo>
                <a:cubicBezTo>
                  <a:pt x="38245" y="6463"/>
                  <a:pt x="38224" y="6586"/>
                  <a:pt x="38202" y="6710"/>
                </a:cubicBezTo>
                <a:cubicBezTo>
                  <a:pt x="38180" y="6815"/>
                  <a:pt x="38159" y="6921"/>
                  <a:pt x="38135" y="7027"/>
                </a:cubicBezTo>
                <a:cubicBezTo>
                  <a:pt x="38128" y="7018"/>
                  <a:pt x="38121" y="7010"/>
                  <a:pt x="38114" y="7001"/>
                </a:cubicBezTo>
                <a:cubicBezTo>
                  <a:pt x="37975" y="6832"/>
                  <a:pt x="37837" y="6664"/>
                  <a:pt x="37687" y="6505"/>
                </a:cubicBezTo>
                <a:cubicBezTo>
                  <a:pt x="37539" y="6347"/>
                  <a:pt x="37388" y="6191"/>
                  <a:pt x="37229" y="6044"/>
                </a:cubicBezTo>
                <a:cubicBezTo>
                  <a:pt x="37075" y="5900"/>
                  <a:pt x="36917" y="5759"/>
                  <a:pt x="36754" y="5626"/>
                </a:cubicBezTo>
                <a:lnTo>
                  <a:pt x="36735" y="5570"/>
                </a:lnTo>
                <a:cubicBezTo>
                  <a:pt x="36709" y="5483"/>
                  <a:pt x="36678" y="5395"/>
                  <a:pt x="36646" y="5309"/>
                </a:cubicBezTo>
                <a:cubicBezTo>
                  <a:pt x="36604" y="5194"/>
                  <a:pt x="36560" y="5077"/>
                  <a:pt x="36510" y="4964"/>
                </a:cubicBezTo>
                <a:cubicBezTo>
                  <a:pt x="36427" y="4774"/>
                  <a:pt x="36341" y="4584"/>
                  <a:pt x="36238" y="4404"/>
                </a:cubicBezTo>
                <a:cubicBezTo>
                  <a:pt x="36102" y="4166"/>
                  <a:pt x="35955" y="3933"/>
                  <a:pt x="35787" y="3715"/>
                </a:cubicBezTo>
                <a:cubicBezTo>
                  <a:pt x="35728" y="3640"/>
                  <a:pt x="35672" y="3563"/>
                  <a:pt x="35608" y="3491"/>
                </a:cubicBezTo>
                <a:cubicBezTo>
                  <a:pt x="35518" y="3389"/>
                  <a:pt x="35429" y="3285"/>
                  <a:pt x="35333" y="3187"/>
                </a:cubicBezTo>
                <a:cubicBezTo>
                  <a:pt x="35173" y="3023"/>
                  <a:pt x="35009" y="2861"/>
                  <a:pt x="34834" y="2711"/>
                </a:cubicBezTo>
                <a:cubicBezTo>
                  <a:pt x="34660" y="2562"/>
                  <a:pt x="34481" y="2418"/>
                  <a:pt x="34291" y="2286"/>
                </a:cubicBezTo>
                <a:cubicBezTo>
                  <a:pt x="34027" y="2103"/>
                  <a:pt x="33757" y="1929"/>
                  <a:pt x="33475" y="1774"/>
                </a:cubicBezTo>
                <a:cubicBezTo>
                  <a:pt x="33277" y="1665"/>
                  <a:pt x="33076" y="1558"/>
                  <a:pt x="32870" y="1463"/>
                </a:cubicBezTo>
                <a:cubicBezTo>
                  <a:pt x="32756" y="1409"/>
                  <a:pt x="32642" y="1356"/>
                  <a:pt x="32526" y="1309"/>
                </a:cubicBezTo>
                <a:cubicBezTo>
                  <a:pt x="32408" y="1262"/>
                  <a:pt x="32292" y="1215"/>
                  <a:pt x="32173" y="1170"/>
                </a:cubicBezTo>
                <a:cubicBezTo>
                  <a:pt x="31972" y="1094"/>
                  <a:pt x="31767" y="1027"/>
                  <a:pt x="31561" y="968"/>
                </a:cubicBezTo>
                <a:cubicBezTo>
                  <a:pt x="31616" y="959"/>
                  <a:pt x="31672" y="951"/>
                  <a:pt x="31727" y="943"/>
                </a:cubicBezTo>
                <a:cubicBezTo>
                  <a:pt x="31812" y="929"/>
                  <a:pt x="31898" y="919"/>
                  <a:pt x="31983" y="909"/>
                </a:cubicBezTo>
                <a:cubicBezTo>
                  <a:pt x="32065" y="900"/>
                  <a:pt x="32148" y="893"/>
                  <a:pt x="32232" y="886"/>
                </a:cubicBezTo>
                <a:lnTo>
                  <a:pt x="32232" y="887"/>
                </a:lnTo>
                <a:cubicBezTo>
                  <a:pt x="32396" y="876"/>
                  <a:pt x="32560" y="867"/>
                  <a:pt x="32724" y="867"/>
                </a:cubicBezTo>
                <a:close/>
                <a:moveTo>
                  <a:pt x="38470" y="5232"/>
                </a:moveTo>
                <a:lnTo>
                  <a:pt x="38470" y="5232"/>
                </a:lnTo>
                <a:cubicBezTo>
                  <a:pt x="38527" y="5365"/>
                  <a:pt x="38583" y="5500"/>
                  <a:pt x="38636" y="5635"/>
                </a:cubicBezTo>
                <a:cubicBezTo>
                  <a:pt x="38715" y="5839"/>
                  <a:pt x="38790" y="6044"/>
                  <a:pt x="38860" y="6251"/>
                </a:cubicBezTo>
                <a:cubicBezTo>
                  <a:pt x="38940" y="6500"/>
                  <a:pt x="39015" y="6750"/>
                  <a:pt x="39078" y="7004"/>
                </a:cubicBezTo>
                <a:cubicBezTo>
                  <a:pt x="39081" y="7016"/>
                  <a:pt x="39084" y="7026"/>
                  <a:pt x="39086" y="7038"/>
                </a:cubicBezTo>
                <a:cubicBezTo>
                  <a:pt x="39033" y="7034"/>
                  <a:pt x="38979" y="7033"/>
                  <a:pt x="38928" y="7033"/>
                </a:cubicBezTo>
                <a:cubicBezTo>
                  <a:pt x="38723" y="7033"/>
                  <a:pt x="38518" y="7038"/>
                  <a:pt x="38315" y="7056"/>
                </a:cubicBezTo>
                <a:cubicBezTo>
                  <a:pt x="38357" y="6869"/>
                  <a:pt x="38392" y="6680"/>
                  <a:pt x="38417" y="6490"/>
                </a:cubicBezTo>
                <a:cubicBezTo>
                  <a:pt x="38445" y="6273"/>
                  <a:pt x="38470" y="6056"/>
                  <a:pt x="38477" y="5838"/>
                </a:cubicBezTo>
                <a:cubicBezTo>
                  <a:pt x="38482" y="5636"/>
                  <a:pt x="38486" y="5434"/>
                  <a:pt x="38470" y="5232"/>
                </a:cubicBezTo>
                <a:close/>
                <a:moveTo>
                  <a:pt x="22589" y="5423"/>
                </a:moveTo>
                <a:lnTo>
                  <a:pt x="22589" y="5423"/>
                </a:lnTo>
                <a:cubicBezTo>
                  <a:pt x="22518" y="5534"/>
                  <a:pt x="22449" y="5647"/>
                  <a:pt x="22385" y="5763"/>
                </a:cubicBezTo>
                <a:cubicBezTo>
                  <a:pt x="22299" y="5914"/>
                  <a:pt x="22216" y="6068"/>
                  <a:pt x="22138" y="6224"/>
                </a:cubicBezTo>
                <a:cubicBezTo>
                  <a:pt x="22100" y="6262"/>
                  <a:pt x="22061" y="6302"/>
                  <a:pt x="22024" y="6343"/>
                </a:cubicBezTo>
                <a:cubicBezTo>
                  <a:pt x="21967" y="6407"/>
                  <a:pt x="21910" y="6470"/>
                  <a:pt x="21855" y="6537"/>
                </a:cubicBezTo>
                <a:cubicBezTo>
                  <a:pt x="21777" y="6632"/>
                  <a:pt x="21698" y="6728"/>
                  <a:pt x="21627" y="6831"/>
                </a:cubicBezTo>
                <a:cubicBezTo>
                  <a:pt x="21559" y="6929"/>
                  <a:pt x="21493" y="7030"/>
                  <a:pt x="21431" y="7133"/>
                </a:cubicBezTo>
                <a:lnTo>
                  <a:pt x="21365" y="7133"/>
                </a:lnTo>
                <a:cubicBezTo>
                  <a:pt x="21281" y="7133"/>
                  <a:pt x="21196" y="7134"/>
                  <a:pt x="21112" y="7137"/>
                </a:cubicBezTo>
                <a:cubicBezTo>
                  <a:pt x="21108" y="7138"/>
                  <a:pt x="21103" y="7138"/>
                  <a:pt x="21099" y="7138"/>
                </a:cubicBezTo>
                <a:cubicBezTo>
                  <a:pt x="21097" y="7124"/>
                  <a:pt x="21095" y="7111"/>
                  <a:pt x="21094" y="7096"/>
                </a:cubicBezTo>
                <a:cubicBezTo>
                  <a:pt x="21088" y="7060"/>
                  <a:pt x="21082" y="7024"/>
                  <a:pt x="21076" y="6987"/>
                </a:cubicBezTo>
                <a:cubicBezTo>
                  <a:pt x="21096" y="6929"/>
                  <a:pt x="21118" y="6870"/>
                  <a:pt x="21140" y="6813"/>
                </a:cubicBezTo>
                <a:cubicBezTo>
                  <a:pt x="21171" y="6728"/>
                  <a:pt x="21203" y="6646"/>
                  <a:pt x="21237" y="6564"/>
                </a:cubicBezTo>
                <a:cubicBezTo>
                  <a:pt x="21300" y="6414"/>
                  <a:pt x="21367" y="6265"/>
                  <a:pt x="21437" y="6117"/>
                </a:cubicBezTo>
                <a:cubicBezTo>
                  <a:pt x="21490" y="6008"/>
                  <a:pt x="21544" y="5898"/>
                  <a:pt x="21600" y="5788"/>
                </a:cubicBezTo>
                <a:cubicBezTo>
                  <a:pt x="21612" y="5784"/>
                  <a:pt x="21624" y="5778"/>
                  <a:pt x="21636" y="5773"/>
                </a:cubicBezTo>
                <a:cubicBezTo>
                  <a:pt x="21755" y="5724"/>
                  <a:pt x="21874" y="5676"/>
                  <a:pt x="21994" y="5630"/>
                </a:cubicBezTo>
                <a:cubicBezTo>
                  <a:pt x="22192" y="5557"/>
                  <a:pt x="22389" y="5488"/>
                  <a:pt x="22589" y="5423"/>
                </a:cubicBezTo>
                <a:close/>
                <a:moveTo>
                  <a:pt x="21859" y="6810"/>
                </a:moveTo>
                <a:lnTo>
                  <a:pt x="21859" y="6810"/>
                </a:lnTo>
                <a:cubicBezTo>
                  <a:pt x="21830" y="6877"/>
                  <a:pt x="21803" y="6944"/>
                  <a:pt x="21775" y="7011"/>
                </a:cubicBezTo>
                <a:cubicBezTo>
                  <a:pt x="21757" y="7056"/>
                  <a:pt x="21738" y="7102"/>
                  <a:pt x="21720" y="7148"/>
                </a:cubicBezTo>
                <a:cubicBezTo>
                  <a:pt x="21690" y="7145"/>
                  <a:pt x="21658" y="7143"/>
                  <a:pt x="21627" y="7142"/>
                </a:cubicBezTo>
                <a:cubicBezTo>
                  <a:pt x="21694" y="7039"/>
                  <a:pt x="21761" y="6937"/>
                  <a:pt x="21836" y="6842"/>
                </a:cubicBezTo>
                <a:cubicBezTo>
                  <a:pt x="21843" y="6831"/>
                  <a:pt x="21851" y="6821"/>
                  <a:pt x="21859" y="6810"/>
                </a:cubicBezTo>
                <a:close/>
                <a:moveTo>
                  <a:pt x="24287" y="7169"/>
                </a:moveTo>
                <a:lnTo>
                  <a:pt x="24287" y="7169"/>
                </a:lnTo>
                <a:cubicBezTo>
                  <a:pt x="24279" y="7180"/>
                  <a:pt x="24271" y="7190"/>
                  <a:pt x="24261" y="7201"/>
                </a:cubicBezTo>
                <a:cubicBezTo>
                  <a:pt x="24261" y="7197"/>
                  <a:pt x="24260" y="7194"/>
                  <a:pt x="24259" y="7190"/>
                </a:cubicBezTo>
                <a:cubicBezTo>
                  <a:pt x="24268" y="7183"/>
                  <a:pt x="24277" y="7176"/>
                  <a:pt x="24287" y="7169"/>
                </a:cubicBezTo>
                <a:close/>
                <a:moveTo>
                  <a:pt x="36843" y="5929"/>
                </a:moveTo>
                <a:lnTo>
                  <a:pt x="36843" y="5929"/>
                </a:lnTo>
                <a:cubicBezTo>
                  <a:pt x="36937" y="6014"/>
                  <a:pt x="37031" y="6099"/>
                  <a:pt x="37123" y="6184"/>
                </a:cubicBezTo>
                <a:cubicBezTo>
                  <a:pt x="37275" y="6330"/>
                  <a:pt x="37425" y="6479"/>
                  <a:pt x="37567" y="6634"/>
                </a:cubicBezTo>
                <a:cubicBezTo>
                  <a:pt x="37683" y="6760"/>
                  <a:pt x="37796" y="6888"/>
                  <a:pt x="37907" y="7018"/>
                </a:cubicBezTo>
                <a:cubicBezTo>
                  <a:pt x="37924" y="7038"/>
                  <a:pt x="37947" y="7067"/>
                  <a:pt x="37970" y="7096"/>
                </a:cubicBezTo>
                <a:cubicBezTo>
                  <a:pt x="37950" y="7098"/>
                  <a:pt x="37930" y="7101"/>
                  <a:pt x="37910" y="7105"/>
                </a:cubicBezTo>
                <a:cubicBezTo>
                  <a:pt x="37785" y="7126"/>
                  <a:pt x="37661" y="7149"/>
                  <a:pt x="37538" y="7174"/>
                </a:cubicBezTo>
                <a:cubicBezTo>
                  <a:pt x="37368" y="7210"/>
                  <a:pt x="37199" y="7255"/>
                  <a:pt x="37034" y="7307"/>
                </a:cubicBezTo>
                <a:cubicBezTo>
                  <a:pt x="37032" y="7218"/>
                  <a:pt x="37029" y="7129"/>
                  <a:pt x="37024" y="7040"/>
                </a:cubicBezTo>
                <a:cubicBezTo>
                  <a:pt x="37016" y="6908"/>
                  <a:pt x="37004" y="6776"/>
                  <a:pt x="36986" y="6644"/>
                </a:cubicBezTo>
                <a:cubicBezTo>
                  <a:pt x="36972" y="6554"/>
                  <a:pt x="36959" y="6464"/>
                  <a:pt x="36942" y="6373"/>
                </a:cubicBezTo>
                <a:cubicBezTo>
                  <a:pt x="36915" y="6239"/>
                  <a:pt x="36889" y="6104"/>
                  <a:pt x="36853" y="5971"/>
                </a:cubicBezTo>
                <a:lnTo>
                  <a:pt x="36853" y="5970"/>
                </a:lnTo>
                <a:cubicBezTo>
                  <a:pt x="36850" y="5957"/>
                  <a:pt x="36846" y="5943"/>
                  <a:pt x="36843" y="5929"/>
                </a:cubicBezTo>
                <a:close/>
                <a:moveTo>
                  <a:pt x="23999" y="6882"/>
                </a:moveTo>
                <a:cubicBezTo>
                  <a:pt x="24023" y="6959"/>
                  <a:pt x="24049" y="7038"/>
                  <a:pt x="24071" y="7115"/>
                </a:cubicBezTo>
                <a:cubicBezTo>
                  <a:pt x="24014" y="7159"/>
                  <a:pt x="23959" y="7203"/>
                  <a:pt x="23906" y="7249"/>
                </a:cubicBezTo>
                <a:cubicBezTo>
                  <a:pt x="23878" y="7272"/>
                  <a:pt x="23851" y="7295"/>
                  <a:pt x="23824" y="7318"/>
                </a:cubicBezTo>
                <a:cubicBezTo>
                  <a:pt x="23858" y="7227"/>
                  <a:pt x="23893" y="7135"/>
                  <a:pt x="23930" y="7045"/>
                </a:cubicBezTo>
                <a:lnTo>
                  <a:pt x="23931" y="7045"/>
                </a:lnTo>
                <a:cubicBezTo>
                  <a:pt x="23953" y="6990"/>
                  <a:pt x="23976" y="6936"/>
                  <a:pt x="23999" y="6882"/>
                </a:cubicBezTo>
                <a:close/>
                <a:moveTo>
                  <a:pt x="20472" y="6464"/>
                </a:moveTo>
                <a:lnTo>
                  <a:pt x="20472" y="6464"/>
                </a:lnTo>
                <a:cubicBezTo>
                  <a:pt x="20468" y="6527"/>
                  <a:pt x="20467" y="6593"/>
                  <a:pt x="20468" y="6654"/>
                </a:cubicBezTo>
                <a:cubicBezTo>
                  <a:pt x="20469" y="6743"/>
                  <a:pt x="20469" y="6832"/>
                  <a:pt x="20477" y="6920"/>
                </a:cubicBezTo>
                <a:cubicBezTo>
                  <a:pt x="20482" y="7005"/>
                  <a:pt x="20491" y="7090"/>
                  <a:pt x="20505" y="7173"/>
                </a:cubicBezTo>
                <a:cubicBezTo>
                  <a:pt x="20506" y="7181"/>
                  <a:pt x="20507" y="7188"/>
                  <a:pt x="20508" y="7195"/>
                </a:cubicBezTo>
                <a:cubicBezTo>
                  <a:pt x="20451" y="7203"/>
                  <a:pt x="20393" y="7212"/>
                  <a:pt x="20335" y="7223"/>
                </a:cubicBezTo>
                <a:cubicBezTo>
                  <a:pt x="20120" y="7262"/>
                  <a:pt x="19907" y="7305"/>
                  <a:pt x="19695" y="7360"/>
                </a:cubicBezTo>
                <a:cubicBezTo>
                  <a:pt x="19634" y="7376"/>
                  <a:pt x="19572" y="7391"/>
                  <a:pt x="19509" y="7409"/>
                </a:cubicBezTo>
                <a:cubicBezTo>
                  <a:pt x="19524" y="7390"/>
                  <a:pt x="19541" y="7372"/>
                  <a:pt x="19556" y="7352"/>
                </a:cubicBezTo>
                <a:cubicBezTo>
                  <a:pt x="19656" y="7236"/>
                  <a:pt x="19765" y="7113"/>
                  <a:pt x="19880" y="6996"/>
                </a:cubicBezTo>
                <a:cubicBezTo>
                  <a:pt x="19961" y="6915"/>
                  <a:pt x="20043" y="6835"/>
                  <a:pt x="20127" y="6756"/>
                </a:cubicBezTo>
                <a:cubicBezTo>
                  <a:pt x="20215" y="6678"/>
                  <a:pt x="20304" y="6598"/>
                  <a:pt x="20395" y="6524"/>
                </a:cubicBezTo>
                <a:cubicBezTo>
                  <a:pt x="20420" y="6504"/>
                  <a:pt x="20446" y="6484"/>
                  <a:pt x="20472" y="6464"/>
                </a:cubicBezTo>
                <a:close/>
                <a:moveTo>
                  <a:pt x="23332" y="5503"/>
                </a:moveTo>
                <a:cubicBezTo>
                  <a:pt x="23341" y="5517"/>
                  <a:pt x="23350" y="5532"/>
                  <a:pt x="23359" y="5547"/>
                </a:cubicBezTo>
                <a:cubicBezTo>
                  <a:pt x="23425" y="5654"/>
                  <a:pt x="23498" y="5772"/>
                  <a:pt x="23563" y="5893"/>
                </a:cubicBezTo>
                <a:cubicBezTo>
                  <a:pt x="23627" y="6014"/>
                  <a:pt x="23689" y="6135"/>
                  <a:pt x="23749" y="6258"/>
                </a:cubicBezTo>
                <a:cubicBezTo>
                  <a:pt x="23749" y="6259"/>
                  <a:pt x="23749" y="6261"/>
                  <a:pt x="23750" y="6262"/>
                </a:cubicBezTo>
                <a:cubicBezTo>
                  <a:pt x="23759" y="6281"/>
                  <a:pt x="23769" y="6305"/>
                  <a:pt x="23780" y="6329"/>
                </a:cubicBezTo>
                <a:cubicBezTo>
                  <a:pt x="23750" y="6374"/>
                  <a:pt x="23720" y="6420"/>
                  <a:pt x="23690" y="6466"/>
                </a:cubicBezTo>
                <a:cubicBezTo>
                  <a:pt x="23567" y="6656"/>
                  <a:pt x="23448" y="6848"/>
                  <a:pt x="23337" y="7044"/>
                </a:cubicBezTo>
                <a:cubicBezTo>
                  <a:pt x="23261" y="7176"/>
                  <a:pt x="23187" y="7309"/>
                  <a:pt x="23116" y="7444"/>
                </a:cubicBezTo>
                <a:cubicBezTo>
                  <a:pt x="23016" y="7412"/>
                  <a:pt x="22916" y="7380"/>
                  <a:pt x="22815" y="7353"/>
                </a:cubicBezTo>
                <a:cubicBezTo>
                  <a:pt x="22687" y="7317"/>
                  <a:pt x="22558" y="7285"/>
                  <a:pt x="22427" y="7255"/>
                </a:cubicBezTo>
                <a:cubicBezTo>
                  <a:pt x="22340" y="7234"/>
                  <a:pt x="22245" y="7216"/>
                  <a:pt x="22156" y="7202"/>
                </a:cubicBezTo>
                <a:cubicBezTo>
                  <a:pt x="22066" y="7188"/>
                  <a:pt x="21977" y="7174"/>
                  <a:pt x="21888" y="7164"/>
                </a:cubicBezTo>
                <a:cubicBezTo>
                  <a:pt x="21900" y="7135"/>
                  <a:pt x="21911" y="7106"/>
                  <a:pt x="21923" y="7078"/>
                </a:cubicBezTo>
                <a:cubicBezTo>
                  <a:pt x="22004" y="6884"/>
                  <a:pt x="22088" y="6693"/>
                  <a:pt x="22177" y="6503"/>
                </a:cubicBezTo>
                <a:cubicBezTo>
                  <a:pt x="22198" y="6460"/>
                  <a:pt x="22224" y="6408"/>
                  <a:pt x="22250" y="6356"/>
                </a:cubicBezTo>
                <a:cubicBezTo>
                  <a:pt x="22299" y="6305"/>
                  <a:pt x="22349" y="6253"/>
                  <a:pt x="22401" y="6203"/>
                </a:cubicBezTo>
                <a:cubicBezTo>
                  <a:pt x="22429" y="6176"/>
                  <a:pt x="22456" y="6150"/>
                  <a:pt x="22484" y="6124"/>
                </a:cubicBezTo>
                <a:cubicBezTo>
                  <a:pt x="22573" y="6045"/>
                  <a:pt x="22662" y="5966"/>
                  <a:pt x="22755" y="5893"/>
                </a:cubicBezTo>
                <a:cubicBezTo>
                  <a:pt x="22817" y="5845"/>
                  <a:pt x="22878" y="5798"/>
                  <a:pt x="22941" y="5753"/>
                </a:cubicBezTo>
                <a:cubicBezTo>
                  <a:pt x="23036" y="5687"/>
                  <a:pt x="23132" y="5621"/>
                  <a:pt x="23231" y="5561"/>
                </a:cubicBezTo>
                <a:lnTo>
                  <a:pt x="23231" y="5562"/>
                </a:lnTo>
                <a:cubicBezTo>
                  <a:pt x="23265" y="5542"/>
                  <a:pt x="23298" y="5522"/>
                  <a:pt x="23332" y="5503"/>
                </a:cubicBezTo>
                <a:close/>
                <a:moveTo>
                  <a:pt x="20784" y="7337"/>
                </a:moveTo>
                <a:cubicBezTo>
                  <a:pt x="20770" y="7383"/>
                  <a:pt x="20755" y="7430"/>
                  <a:pt x="20742" y="7477"/>
                </a:cubicBezTo>
                <a:cubicBezTo>
                  <a:pt x="20738" y="7457"/>
                  <a:pt x="20733" y="7436"/>
                  <a:pt x="20729" y="7417"/>
                </a:cubicBezTo>
                <a:cubicBezTo>
                  <a:pt x="20735" y="7391"/>
                  <a:pt x="20740" y="7366"/>
                  <a:pt x="20746" y="7342"/>
                </a:cubicBezTo>
                <a:cubicBezTo>
                  <a:pt x="20759" y="7339"/>
                  <a:pt x="20772" y="7338"/>
                  <a:pt x="20784" y="7337"/>
                </a:cubicBezTo>
                <a:close/>
                <a:moveTo>
                  <a:pt x="20963" y="7324"/>
                </a:moveTo>
                <a:cubicBezTo>
                  <a:pt x="20966" y="7344"/>
                  <a:pt x="20967" y="7363"/>
                  <a:pt x="20968" y="7383"/>
                </a:cubicBezTo>
                <a:cubicBezTo>
                  <a:pt x="20968" y="7381"/>
                  <a:pt x="20968" y="7378"/>
                  <a:pt x="20968" y="7376"/>
                </a:cubicBezTo>
                <a:cubicBezTo>
                  <a:pt x="20970" y="7417"/>
                  <a:pt x="20974" y="7457"/>
                  <a:pt x="20975" y="7496"/>
                </a:cubicBezTo>
                <a:cubicBezTo>
                  <a:pt x="20971" y="7442"/>
                  <a:pt x="20967" y="7388"/>
                  <a:pt x="20961" y="7332"/>
                </a:cubicBezTo>
                <a:cubicBezTo>
                  <a:pt x="20962" y="7330"/>
                  <a:pt x="20962" y="7328"/>
                  <a:pt x="20963" y="7324"/>
                </a:cubicBezTo>
                <a:close/>
                <a:moveTo>
                  <a:pt x="23862" y="6516"/>
                </a:moveTo>
                <a:cubicBezTo>
                  <a:pt x="23877" y="6553"/>
                  <a:pt x="23892" y="6590"/>
                  <a:pt x="23907" y="6628"/>
                </a:cubicBezTo>
                <a:cubicBezTo>
                  <a:pt x="23909" y="6635"/>
                  <a:pt x="23913" y="6643"/>
                  <a:pt x="23915" y="6651"/>
                </a:cubicBezTo>
                <a:cubicBezTo>
                  <a:pt x="23849" y="6795"/>
                  <a:pt x="23787" y="6942"/>
                  <a:pt x="23728" y="7089"/>
                </a:cubicBezTo>
                <a:cubicBezTo>
                  <a:pt x="23665" y="7248"/>
                  <a:pt x="23604" y="7409"/>
                  <a:pt x="23548" y="7570"/>
                </a:cubicBezTo>
                <a:cubicBezTo>
                  <a:pt x="23541" y="7577"/>
                  <a:pt x="23533" y="7584"/>
                  <a:pt x="23526" y="7591"/>
                </a:cubicBezTo>
                <a:cubicBezTo>
                  <a:pt x="23497" y="7579"/>
                  <a:pt x="23468" y="7568"/>
                  <a:pt x="23439" y="7556"/>
                </a:cubicBezTo>
                <a:cubicBezTo>
                  <a:pt x="23386" y="7536"/>
                  <a:pt x="23332" y="7516"/>
                  <a:pt x="23277" y="7497"/>
                </a:cubicBezTo>
                <a:cubicBezTo>
                  <a:pt x="23301" y="7452"/>
                  <a:pt x="23325" y="7409"/>
                  <a:pt x="23349" y="7365"/>
                </a:cubicBezTo>
                <a:cubicBezTo>
                  <a:pt x="23415" y="7249"/>
                  <a:pt x="23479" y="7133"/>
                  <a:pt x="23549" y="7018"/>
                </a:cubicBezTo>
                <a:cubicBezTo>
                  <a:pt x="23617" y="6905"/>
                  <a:pt x="23685" y="6793"/>
                  <a:pt x="23754" y="6682"/>
                </a:cubicBezTo>
                <a:lnTo>
                  <a:pt x="23757" y="6680"/>
                </a:lnTo>
                <a:cubicBezTo>
                  <a:pt x="23757" y="6679"/>
                  <a:pt x="23758" y="6678"/>
                  <a:pt x="23758" y="6678"/>
                </a:cubicBezTo>
                <a:lnTo>
                  <a:pt x="23757" y="6678"/>
                </a:lnTo>
                <a:cubicBezTo>
                  <a:pt x="23791" y="6624"/>
                  <a:pt x="23826" y="6570"/>
                  <a:pt x="23862" y="6516"/>
                </a:cubicBezTo>
                <a:close/>
                <a:moveTo>
                  <a:pt x="20366" y="5639"/>
                </a:moveTo>
                <a:cubicBezTo>
                  <a:pt x="20378" y="5657"/>
                  <a:pt x="20389" y="5675"/>
                  <a:pt x="20401" y="5692"/>
                </a:cubicBezTo>
                <a:cubicBezTo>
                  <a:pt x="20437" y="5748"/>
                  <a:pt x="20471" y="5807"/>
                  <a:pt x="20506" y="5867"/>
                </a:cubicBezTo>
                <a:cubicBezTo>
                  <a:pt x="20516" y="5900"/>
                  <a:pt x="20526" y="5935"/>
                  <a:pt x="20536" y="5970"/>
                </a:cubicBezTo>
                <a:cubicBezTo>
                  <a:pt x="20531" y="5988"/>
                  <a:pt x="20528" y="6007"/>
                  <a:pt x="20524" y="6024"/>
                </a:cubicBezTo>
                <a:cubicBezTo>
                  <a:pt x="20512" y="6089"/>
                  <a:pt x="20502" y="6153"/>
                  <a:pt x="20496" y="6218"/>
                </a:cubicBezTo>
                <a:cubicBezTo>
                  <a:pt x="20425" y="6270"/>
                  <a:pt x="20356" y="6322"/>
                  <a:pt x="20290" y="6378"/>
                </a:cubicBezTo>
                <a:cubicBezTo>
                  <a:pt x="20199" y="6456"/>
                  <a:pt x="20110" y="6534"/>
                  <a:pt x="20022" y="6615"/>
                </a:cubicBezTo>
                <a:cubicBezTo>
                  <a:pt x="19873" y="6753"/>
                  <a:pt x="19730" y="6900"/>
                  <a:pt x="19599" y="7055"/>
                </a:cubicBezTo>
                <a:cubicBezTo>
                  <a:pt x="19480" y="7195"/>
                  <a:pt x="19365" y="7337"/>
                  <a:pt x="19254" y="7484"/>
                </a:cubicBezTo>
                <a:cubicBezTo>
                  <a:pt x="19198" y="7501"/>
                  <a:pt x="19140" y="7521"/>
                  <a:pt x="19083" y="7541"/>
                </a:cubicBezTo>
                <a:cubicBezTo>
                  <a:pt x="19043" y="7555"/>
                  <a:pt x="19002" y="7570"/>
                  <a:pt x="18962" y="7585"/>
                </a:cubicBezTo>
                <a:cubicBezTo>
                  <a:pt x="18866" y="7621"/>
                  <a:pt x="18771" y="7659"/>
                  <a:pt x="18677" y="7700"/>
                </a:cubicBezTo>
                <a:cubicBezTo>
                  <a:pt x="18726" y="7604"/>
                  <a:pt x="18777" y="7508"/>
                  <a:pt x="18831" y="7414"/>
                </a:cubicBezTo>
                <a:cubicBezTo>
                  <a:pt x="18900" y="7292"/>
                  <a:pt x="18969" y="7169"/>
                  <a:pt x="19043" y="7049"/>
                </a:cubicBezTo>
                <a:cubicBezTo>
                  <a:pt x="19090" y="6970"/>
                  <a:pt x="19140" y="6891"/>
                  <a:pt x="19191" y="6813"/>
                </a:cubicBezTo>
                <a:cubicBezTo>
                  <a:pt x="19308" y="6631"/>
                  <a:pt x="19435" y="6441"/>
                  <a:pt x="19573" y="6259"/>
                </a:cubicBezTo>
                <a:cubicBezTo>
                  <a:pt x="19628" y="6186"/>
                  <a:pt x="19684" y="6113"/>
                  <a:pt x="19740" y="6041"/>
                </a:cubicBezTo>
                <a:cubicBezTo>
                  <a:pt x="19770" y="6019"/>
                  <a:pt x="19800" y="5997"/>
                  <a:pt x="19830" y="5975"/>
                </a:cubicBezTo>
                <a:cubicBezTo>
                  <a:pt x="19927" y="5907"/>
                  <a:pt x="20035" y="5832"/>
                  <a:pt x="20147" y="5765"/>
                </a:cubicBezTo>
                <a:cubicBezTo>
                  <a:pt x="20220" y="5721"/>
                  <a:pt x="20292" y="5680"/>
                  <a:pt x="20366" y="5639"/>
                </a:cubicBezTo>
                <a:close/>
                <a:moveTo>
                  <a:pt x="21333" y="7306"/>
                </a:moveTo>
                <a:cubicBezTo>
                  <a:pt x="21314" y="7340"/>
                  <a:pt x="21297" y="7374"/>
                  <a:pt x="21280" y="7409"/>
                </a:cubicBezTo>
                <a:cubicBezTo>
                  <a:pt x="21232" y="7507"/>
                  <a:pt x="21184" y="7604"/>
                  <a:pt x="21141" y="7704"/>
                </a:cubicBezTo>
                <a:cubicBezTo>
                  <a:pt x="21140" y="7682"/>
                  <a:pt x="21140" y="7661"/>
                  <a:pt x="21139" y="7639"/>
                </a:cubicBezTo>
                <a:cubicBezTo>
                  <a:pt x="21135" y="7548"/>
                  <a:pt x="21132" y="7451"/>
                  <a:pt x="21123" y="7360"/>
                </a:cubicBezTo>
                <a:cubicBezTo>
                  <a:pt x="21121" y="7344"/>
                  <a:pt x="21120" y="7328"/>
                  <a:pt x="21119" y="7312"/>
                </a:cubicBezTo>
                <a:cubicBezTo>
                  <a:pt x="21186" y="7308"/>
                  <a:pt x="21254" y="7306"/>
                  <a:pt x="21322" y="7306"/>
                </a:cubicBezTo>
                <a:close/>
                <a:moveTo>
                  <a:pt x="34488" y="755"/>
                </a:moveTo>
                <a:lnTo>
                  <a:pt x="34488" y="755"/>
                </a:lnTo>
                <a:cubicBezTo>
                  <a:pt x="34624" y="788"/>
                  <a:pt x="34759" y="824"/>
                  <a:pt x="34893" y="865"/>
                </a:cubicBezTo>
                <a:cubicBezTo>
                  <a:pt x="34978" y="891"/>
                  <a:pt x="35063" y="919"/>
                  <a:pt x="35146" y="947"/>
                </a:cubicBezTo>
                <a:cubicBezTo>
                  <a:pt x="35228" y="974"/>
                  <a:pt x="35309" y="1003"/>
                  <a:pt x="35389" y="1033"/>
                </a:cubicBezTo>
                <a:cubicBezTo>
                  <a:pt x="35392" y="1035"/>
                  <a:pt x="35396" y="1036"/>
                  <a:pt x="35399" y="1038"/>
                </a:cubicBezTo>
                <a:cubicBezTo>
                  <a:pt x="35560" y="1099"/>
                  <a:pt x="35725" y="1165"/>
                  <a:pt x="35888" y="1240"/>
                </a:cubicBezTo>
                <a:cubicBezTo>
                  <a:pt x="36052" y="1315"/>
                  <a:pt x="36213" y="1393"/>
                  <a:pt x="36373" y="1476"/>
                </a:cubicBezTo>
                <a:cubicBezTo>
                  <a:pt x="36524" y="1557"/>
                  <a:pt x="36680" y="1643"/>
                  <a:pt x="36830" y="1737"/>
                </a:cubicBezTo>
                <a:cubicBezTo>
                  <a:pt x="36905" y="1784"/>
                  <a:pt x="36980" y="1832"/>
                  <a:pt x="37054" y="1881"/>
                </a:cubicBezTo>
                <a:cubicBezTo>
                  <a:pt x="37122" y="1927"/>
                  <a:pt x="37189" y="1974"/>
                  <a:pt x="37255" y="2023"/>
                </a:cubicBezTo>
                <a:cubicBezTo>
                  <a:pt x="37380" y="2115"/>
                  <a:pt x="37511" y="2215"/>
                  <a:pt x="37637" y="2322"/>
                </a:cubicBezTo>
                <a:cubicBezTo>
                  <a:pt x="37763" y="2429"/>
                  <a:pt x="37887" y="2538"/>
                  <a:pt x="38008" y="2650"/>
                </a:cubicBezTo>
                <a:cubicBezTo>
                  <a:pt x="38175" y="2807"/>
                  <a:pt x="38340" y="2967"/>
                  <a:pt x="38497" y="3137"/>
                </a:cubicBezTo>
                <a:cubicBezTo>
                  <a:pt x="38650" y="3301"/>
                  <a:pt x="38799" y="3468"/>
                  <a:pt x="38943" y="3640"/>
                </a:cubicBezTo>
                <a:cubicBezTo>
                  <a:pt x="39077" y="3804"/>
                  <a:pt x="39210" y="3971"/>
                  <a:pt x="39335" y="4143"/>
                </a:cubicBezTo>
                <a:cubicBezTo>
                  <a:pt x="39459" y="4316"/>
                  <a:pt x="39579" y="4492"/>
                  <a:pt x="39695" y="4671"/>
                </a:cubicBezTo>
                <a:cubicBezTo>
                  <a:pt x="39808" y="4852"/>
                  <a:pt x="39919" y="5034"/>
                  <a:pt x="40019" y="5222"/>
                </a:cubicBezTo>
                <a:cubicBezTo>
                  <a:pt x="40099" y="5371"/>
                  <a:pt x="40175" y="5523"/>
                  <a:pt x="40249" y="5674"/>
                </a:cubicBezTo>
                <a:cubicBezTo>
                  <a:pt x="40347" y="5885"/>
                  <a:pt x="40443" y="6098"/>
                  <a:pt x="40526" y="6315"/>
                </a:cubicBezTo>
                <a:cubicBezTo>
                  <a:pt x="40561" y="6404"/>
                  <a:pt x="40595" y="6492"/>
                  <a:pt x="40627" y="6582"/>
                </a:cubicBezTo>
                <a:cubicBezTo>
                  <a:pt x="40659" y="6667"/>
                  <a:pt x="40689" y="6755"/>
                  <a:pt x="40718" y="6842"/>
                </a:cubicBezTo>
                <a:lnTo>
                  <a:pt x="40719" y="6846"/>
                </a:lnTo>
                <a:cubicBezTo>
                  <a:pt x="40719" y="6847"/>
                  <a:pt x="40720" y="6848"/>
                  <a:pt x="40720" y="6851"/>
                </a:cubicBezTo>
                <a:cubicBezTo>
                  <a:pt x="40777" y="7025"/>
                  <a:pt x="40832" y="7204"/>
                  <a:pt x="40879" y="7384"/>
                </a:cubicBezTo>
                <a:cubicBezTo>
                  <a:pt x="40902" y="7475"/>
                  <a:pt x="40924" y="7568"/>
                  <a:pt x="40944" y="7660"/>
                </a:cubicBezTo>
                <a:cubicBezTo>
                  <a:pt x="40953" y="7695"/>
                  <a:pt x="40961" y="7731"/>
                  <a:pt x="40968" y="7765"/>
                </a:cubicBezTo>
                <a:cubicBezTo>
                  <a:pt x="40953" y="7750"/>
                  <a:pt x="40936" y="7735"/>
                  <a:pt x="40920" y="7721"/>
                </a:cubicBezTo>
                <a:cubicBezTo>
                  <a:pt x="40854" y="7663"/>
                  <a:pt x="40791" y="7604"/>
                  <a:pt x="40717" y="7554"/>
                </a:cubicBezTo>
                <a:cubicBezTo>
                  <a:pt x="40646" y="7508"/>
                  <a:pt x="40580" y="7462"/>
                  <a:pt x="40504" y="7422"/>
                </a:cubicBezTo>
                <a:cubicBezTo>
                  <a:pt x="40433" y="7382"/>
                  <a:pt x="40360" y="7346"/>
                  <a:pt x="40285" y="7314"/>
                </a:cubicBezTo>
                <a:cubicBezTo>
                  <a:pt x="40247" y="7298"/>
                  <a:pt x="40208" y="7283"/>
                  <a:pt x="40170" y="7266"/>
                </a:cubicBezTo>
                <a:cubicBezTo>
                  <a:pt x="40128" y="7251"/>
                  <a:pt x="40085" y="7236"/>
                  <a:pt x="40043" y="7221"/>
                </a:cubicBezTo>
                <a:cubicBezTo>
                  <a:pt x="39965" y="7195"/>
                  <a:pt x="39885" y="7171"/>
                  <a:pt x="39806" y="7150"/>
                </a:cubicBezTo>
                <a:cubicBezTo>
                  <a:pt x="39725" y="7130"/>
                  <a:pt x="39642" y="7109"/>
                  <a:pt x="39560" y="7094"/>
                </a:cubicBezTo>
                <a:cubicBezTo>
                  <a:pt x="39478" y="7079"/>
                  <a:pt x="39397" y="7067"/>
                  <a:pt x="39315" y="7057"/>
                </a:cubicBezTo>
                <a:cubicBezTo>
                  <a:pt x="39297" y="7056"/>
                  <a:pt x="39278" y="7054"/>
                  <a:pt x="39261" y="7052"/>
                </a:cubicBezTo>
                <a:cubicBezTo>
                  <a:pt x="39253" y="7020"/>
                  <a:pt x="39246" y="6989"/>
                  <a:pt x="39238" y="6958"/>
                </a:cubicBezTo>
                <a:cubicBezTo>
                  <a:pt x="39204" y="6828"/>
                  <a:pt x="39172" y="6696"/>
                  <a:pt x="39134" y="6567"/>
                </a:cubicBezTo>
                <a:cubicBezTo>
                  <a:pt x="39098" y="6442"/>
                  <a:pt x="39060" y="6316"/>
                  <a:pt x="39021" y="6193"/>
                </a:cubicBezTo>
                <a:cubicBezTo>
                  <a:pt x="38993" y="6106"/>
                  <a:pt x="38963" y="6018"/>
                  <a:pt x="38933" y="5933"/>
                </a:cubicBezTo>
                <a:cubicBezTo>
                  <a:pt x="38888" y="5809"/>
                  <a:pt x="38845" y="5686"/>
                  <a:pt x="38795" y="5563"/>
                </a:cubicBezTo>
                <a:cubicBezTo>
                  <a:pt x="38696" y="5317"/>
                  <a:pt x="38592" y="5071"/>
                  <a:pt x="38477" y="4832"/>
                </a:cubicBezTo>
                <a:cubicBezTo>
                  <a:pt x="38450" y="4778"/>
                  <a:pt x="38425" y="4725"/>
                  <a:pt x="38398" y="4671"/>
                </a:cubicBezTo>
                <a:cubicBezTo>
                  <a:pt x="38382" y="4584"/>
                  <a:pt x="38363" y="4496"/>
                  <a:pt x="38342" y="4411"/>
                </a:cubicBezTo>
                <a:cubicBezTo>
                  <a:pt x="38321" y="4323"/>
                  <a:pt x="38298" y="4236"/>
                  <a:pt x="38272" y="4150"/>
                </a:cubicBezTo>
                <a:cubicBezTo>
                  <a:pt x="38260" y="4107"/>
                  <a:pt x="38247" y="4064"/>
                  <a:pt x="38233" y="4020"/>
                </a:cubicBezTo>
                <a:cubicBezTo>
                  <a:pt x="38206" y="3934"/>
                  <a:pt x="38176" y="3841"/>
                  <a:pt x="38143" y="3756"/>
                </a:cubicBezTo>
                <a:cubicBezTo>
                  <a:pt x="38112" y="3673"/>
                  <a:pt x="38077" y="3591"/>
                  <a:pt x="38041" y="3509"/>
                </a:cubicBezTo>
                <a:lnTo>
                  <a:pt x="37985" y="3389"/>
                </a:lnTo>
                <a:cubicBezTo>
                  <a:pt x="37948" y="3309"/>
                  <a:pt x="37904" y="3224"/>
                  <a:pt x="37859" y="3148"/>
                </a:cubicBezTo>
                <a:cubicBezTo>
                  <a:pt x="37813" y="3071"/>
                  <a:pt x="37768" y="2993"/>
                  <a:pt x="37717" y="2919"/>
                </a:cubicBezTo>
                <a:cubicBezTo>
                  <a:pt x="37668" y="2846"/>
                  <a:pt x="37617" y="2775"/>
                  <a:pt x="37564" y="2705"/>
                </a:cubicBezTo>
                <a:cubicBezTo>
                  <a:pt x="37537" y="2670"/>
                  <a:pt x="37510" y="2636"/>
                  <a:pt x="37482" y="2601"/>
                </a:cubicBezTo>
                <a:cubicBezTo>
                  <a:pt x="37451" y="2563"/>
                  <a:pt x="37421" y="2526"/>
                  <a:pt x="37390" y="2489"/>
                </a:cubicBezTo>
                <a:cubicBezTo>
                  <a:pt x="37332" y="2421"/>
                  <a:pt x="37272" y="2356"/>
                  <a:pt x="37209" y="2294"/>
                </a:cubicBezTo>
                <a:cubicBezTo>
                  <a:pt x="37144" y="2230"/>
                  <a:pt x="37077" y="2162"/>
                  <a:pt x="37008" y="2102"/>
                </a:cubicBezTo>
                <a:cubicBezTo>
                  <a:pt x="36910" y="2016"/>
                  <a:pt x="36811" y="1929"/>
                  <a:pt x="36705" y="1852"/>
                </a:cubicBezTo>
                <a:cubicBezTo>
                  <a:pt x="36635" y="1801"/>
                  <a:pt x="36565" y="1748"/>
                  <a:pt x="36492" y="1700"/>
                </a:cubicBezTo>
                <a:cubicBezTo>
                  <a:pt x="36315" y="1588"/>
                  <a:pt x="36135" y="1482"/>
                  <a:pt x="35944" y="1394"/>
                </a:cubicBezTo>
                <a:cubicBezTo>
                  <a:pt x="35751" y="1304"/>
                  <a:pt x="35556" y="1219"/>
                  <a:pt x="35356" y="1147"/>
                </a:cubicBezTo>
                <a:cubicBezTo>
                  <a:pt x="35293" y="1124"/>
                  <a:pt x="35229" y="1102"/>
                  <a:pt x="35166" y="1080"/>
                </a:cubicBezTo>
                <a:cubicBezTo>
                  <a:pt x="34956" y="968"/>
                  <a:pt x="34743" y="861"/>
                  <a:pt x="34523" y="768"/>
                </a:cubicBezTo>
                <a:cubicBezTo>
                  <a:pt x="34511" y="764"/>
                  <a:pt x="34500" y="759"/>
                  <a:pt x="34488" y="755"/>
                </a:cubicBezTo>
                <a:close/>
                <a:moveTo>
                  <a:pt x="24120" y="7302"/>
                </a:moveTo>
                <a:cubicBezTo>
                  <a:pt x="24126" y="7325"/>
                  <a:pt x="24132" y="7350"/>
                  <a:pt x="24138" y="7373"/>
                </a:cubicBezTo>
                <a:cubicBezTo>
                  <a:pt x="24104" y="7421"/>
                  <a:pt x="24071" y="7472"/>
                  <a:pt x="24042" y="7522"/>
                </a:cubicBezTo>
                <a:cubicBezTo>
                  <a:pt x="24001" y="7590"/>
                  <a:pt x="23962" y="7660"/>
                  <a:pt x="23926" y="7732"/>
                </a:cubicBezTo>
                <a:cubicBezTo>
                  <a:pt x="23921" y="7745"/>
                  <a:pt x="23915" y="7756"/>
                  <a:pt x="23909" y="7769"/>
                </a:cubicBezTo>
                <a:cubicBezTo>
                  <a:pt x="23895" y="7762"/>
                  <a:pt x="23881" y="7755"/>
                  <a:pt x="23869" y="7749"/>
                </a:cubicBezTo>
                <a:cubicBezTo>
                  <a:pt x="23833" y="7732"/>
                  <a:pt x="23797" y="7715"/>
                  <a:pt x="23762" y="7696"/>
                </a:cubicBezTo>
                <a:cubicBezTo>
                  <a:pt x="23745" y="7688"/>
                  <a:pt x="23728" y="7680"/>
                  <a:pt x="23710" y="7672"/>
                </a:cubicBezTo>
                <a:cubicBezTo>
                  <a:pt x="23752" y="7631"/>
                  <a:pt x="23794" y="7591"/>
                  <a:pt x="23835" y="7552"/>
                </a:cubicBezTo>
                <a:cubicBezTo>
                  <a:pt x="23929" y="7466"/>
                  <a:pt x="24023" y="7382"/>
                  <a:pt x="24120" y="7302"/>
                </a:cubicBezTo>
                <a:close/>
                <a:moveTo>
                  <a:pt x="20649" y="7786"/>
                </a:moveTo>
                <a:cubicBezTo>
                  <a:pt x="20650" y="7788"/>
                  <a:pt x="20651" y="7792"/>
                  <a:pt x="20653" y="7794"/>
                </a:cubicBezTo>
                <a:cubicBezTo>
                  <a:pt x="20648" y="7810"/>
                  <a:pt x="20643" y="7827"/>
                  <a:pt x="20639" y="7844"/>
                </a:cubicBezTo>
                <a:lnTo>
                  <a:pt x="20648" y="7796"/>
                </a:lnTo>
                <a:lnTo>
                  <a:pt x="20648" y="7796"/>
                </a:lnTo>
                <a:cubicBezTo>
                  <a:pt x="20648" y="7798"/>
                  <a:pt x="20647" y="7800"/>
                  <a:pt x="20647" y="7802"/>
                </a:cubicBezTo>
                <a:lnTo>
                  <a:pt x="20647" y="7802"/>
                </a:lnTo>
                <a:cubicBezTo>
                  <a:pt x="20647" y="7800"/>
                  <a:pt x="20648" y="7798"/>
                  <a:pt x="20648" y="7795"/>
                </a:cubicBezTo>
                <a:lnTo>
                  <a:pt x="20648" y="7795"/>
                </a:lnTo>
                <a:lnTo>
                  <a:pt x="20648" y="7796"/>
                </a:lnTo>
                <a:lnTo>
                  <a:pt x="20648" y="7796"/>
                </a:lnTo>
                <a:cubicBezTo>
                  <a:pt x="20648" y="7795"/>
                  <a:pt x="20648" y="7795"/>
                  <a:pt x="20648" y="7794"/>
                </a:cubicBezTo>
                <a:cubicBezTo>
                  <a:pt x="20649" y="7792"/>
                  <a:pt x="20649" y="7788"/>
                  <a:pt x="20649" y="7786"/>
                </a:cubicBezTo>
                <a:close/>
                <a:moveTo>
                  <a:pt x="18977" y="6833"/>
                </a:moveTo>
                <a:lnTo>
                  <a:pt x="18977" y="6833"/>
                </a:lnTo>
                <a:cubicBezTo>
                  <a:pt x="18926" y="6915"/>
                  <a:pt x="18875" y="6997"/>
                  <a:pt x="18828" y="7082"/>
                </a:cubicBezTo>
                <a:cubicBezTo>
                  <a:pt x="18758" y="7203"/>
                  <a:pt x="18688" y="7325"/>
                  <a:pt x="18622" y="7450"/>
                </a:cubicBezTo>
                <a:cubicBezTo>
                  <a:pt x="18561" y="7569"/>
                  <a:pt x="18501" y="7688"/>
                  <a:pt x="18442" y="7808"/>
                </a:cubicBezTo>
                <a:cubicBezTo>
                  <a:pt x="18375" y="7839"/>
                  <a:pt x="18310" y="7872"/>
                  <a:pt x="18244" y="7906"/>
                </a:cubicBezTo>
                <a:cubicBezTo>
                  <a:pt x="18274" y="7854"/>
                  <a:pt x="18304" y="7802"/>
                  <a:pt x="18335" y="7750"/>
                </a:cubicBezTo>
                <a:cubicBezTo>
                  <a:pt x="18379" y="7678"/>
                  <a:pt x="18423" y="7606"/>
                  <a:pt x="18469" y="7534"/>
                </a:cubicBezTo>
                <a:cubicBezTo>
                  <a:pt x="18556" y="7402"/>
                  <a:pt x="18646" y="7265"/>
                  <a:pt x="18744" y="7135"/>
                </a:cubicBezTo>
                <a:cubicBezTo>
                  <a:pt x="18819" y="7033"/>
                  <a:pt x="18897" y="6933"/>
                  <a:pt x="18977" y="6833"/>
                </a:cubicBezTo>
                <a:close/>
                <a:moveTo>
                  <a:pt x="24190" y="7601"/>
                </a:moveTo>
                <a:cubicBezTo>
                  <a:pt x="24212" y="7716"/>
                  <a:pt x="24232" y="7830"/>
                  <a:pt x="24249" y="7945"/>
                </a:cubicBezTo>
                <a:cubicBezTo>
                  <a:pt x="24192" y="7914"/>
                  <a:pt x="24137" y="7883"/>
                  <a:pt x="24079" y="7854"/>
                </a:cubicBezTo>
                <a:cubicBezTo>
                  <a:pt x="24072" y="7851"/>
                  <a:pt x="24065" y="7846"/>
                  <a:pt x="24058" y="7843"/>
                </a:cubicBezTo>
                <a:cubicBezTo>
                  <a:pt x="24079" y="7799"/>
                  <a:pt x="24102" y="7756"/>
                  <a:pt x="24125" y="7713"/>
                </a:cubicBezTo>
                <a:cubicBezTo>
                  <a:pt x="24146" y="7675"/>
                  <a:pt x="24168" y="7638"/>
                  <a:pt x="24190" y="7601"/>
                </a:cubicBezTo>
                <a:close/>
                <a:moveTo>
                  <a:pt x="33629" y="4106"/>
                </a:moveTo>
                <a:lnTo>
                  <a:pt x="33629" y="4106"/>
                </a:lnTo>
                <a:cubicBezTo>
                  <a:pt x="33788" y="4155"/>
                  <a:pt x="33946" y="4209"/>
                  <a:pt x="34103" y="4264"/>
                </a:cubicBezTo>
                <a:cubicBezTo>
                  <a:pt x="34299" y="4337"/>
                  <a:pt x="34493" y="4412"/>
                  <a:pt x="34682" y="4498"/>
                </a:cubicBezTo>
                <a:cubicBezTo>
                  <a:pt x="34761" y="4533"/>
                  <a:pt x="34839" y="4570"/>
                  <a:pt x="34916" y="4608"/>
                </a:cubicBezTo>
                <a:cubicBezTo>
                  <a:pt x="34992" y="4645"/>
                  <a:pt x="35065" y="4683"/>
                  <a:pt x="35139" y="4722"/>
                </a:cubicBezTo>
                <a:lnTo>
                  <a:pt x="35149" y="4727"/>
                </a:lnTo>
                <a:cubicBezTo>
                  <a:pt x="35296" y="4808"/>
                  <a:pt x="35448" y="4891"/>
                  <a:pt x="35593" y="4985"/>
                </a:cubicBezTo>
                <a:cubicBezTo>
                  <a:pt x="35742" y="5080"/>
                  <a:pt x="35888" y="5179"/>
                  <a:pt x="36031" y="5280"/>
                </a:cubicBezTo>
                <a:cubicBezTo>
                  <a:pt x="36228" y="5423"/>
                  <a:pt x="36430" y="5576"/>
                  <a:pt x="36623" y="5740"/>
                </a:cubicBezTo>
                <a:cubicBezTo>
                  <a:pt x="36651" y="5831"/>
                  <a:pt x="36678" y="5922"/>
                  <a:pt x="36699" y="6016"/>
                </a:cubicBezTo>
                <a:cubicBezTo>
                  <a:pt x="36721" y="6102"/>
                  <a:pt x="36741" y="6190"/>
                  <a:pt x="36758" y="6278"/>
                </a:cubicBezTo>
                <a:cubicBezTo>
                  <a:pt x="36759" y="6280"/>
                  <a:pt x="36759" y="6283"/>
                  <a:pt x="36761" y="6285"/>
                </a:cubicBezTo>
                <a:cubicBezTo>
                  <a:pt x="36784" y="6408"/>
                  <a:pt x="36808" y="6538"/>
                  <a:pt x="36823" y="6668"/>
                </a:cubicBezTo>
                <a:cubicBezTo>
                  <a:pt x="36838" y="6795"/>
                  <a:pt x="36851" y="6922"/>
                  <a:pt x="36860" y="7051"/>
                </a:cubicBezTo>
                <a:cubicBezTo>
                  <a:pt x="36866" y="7153"/>
                  <a:pt x="36870" y="7256"/>
                  <a:pt x="36873" y="7360"/>
                </a:cubicBezTo>
                <a:cubicBezTo>
                  <a:pt x="36845" y="7369"/>
                  <a:pt x="36818" y="7378"/>
                  <a:pt x="36792" y="7388"/>
                </a:cubicBezTo>
                <a:cubicBezTo>
                  <a:pt x="36589" y="7459"/>
                  <a:pt x="36386" y="7531"/>
                  <a:pt x="36188" y="7612"/>
                </a:cubicBezTo>
                <a:cubicBezTo>
                  <a:pt x="35955" y="7706"/>
                  <a:pt x="35724" y="7807"/>
                  <a:pt x="35497" y="7917"/>
                </a:cubicBezTo>
                <a:cubicBezTo>
                  <a:pt x="35369" y="7979"/>
                  <a:pt x="35241" y="8041"/>
                  <a:pt x="35113" y="8104"/>
                </a:cubicBezTo>
                <a:cubicBezTo>
                  <a:pt x="35102" y="7836"/>
                  <a:pt x="35084" y="7567"/>
                  <a:pt x="35046" y="7300"/>
                </a:cubicBezTo>
                <a:cubicBezTo>
                  <a:pt x="35026" y="7165"/>
                  <a:pt x="35004" y="7031"/>
                  <a:pt x="34979" y="6897"/>
                </a:cubicBezTo>
                <a:cubicBezTo>
                  <a:pt x="34963" y="6806"/>
                  <a:pt x="34944" y="6711"/>
                  <a:pt x="34923" y="6621"/>
                </a:cubicBezTo>
                <a:cubicBezTo>
                  <a:pt x="34871" y="6399"/>
                  <a:pt x="34814" y="6177"/>
                  <a:pt x="34737" y="5963"/>
                </a:cubicBezTo>
                <a:cubicBezTo>
                  <a:pt x="34664" y="5757"/>
                  <a:pt x="34583" y="5555"/>
                  <a:pt x="34485" y="5360"/>
                </a:cubicBezTo>
                <a:cubicBezTo>
                  <a:pt x="34448" y="5284"/>
                  <a:pt x="34408" y="5209"/>
                  <a:pt x="34367" y="5134"/>
                </a:cubicBezTo>
                <a:cubicBezTo>
                  <a:pt x="34326" y="5059"/>
                  <a:pt x="34284" y="4985"/>
                  <a:pt x="34236" y="4913"/>
                </a:cubicBezTo>
                <a:cubicBezTo>
                  <a:pt x="34190" y="4838"/>
                  <a:pt x="34139" y="4761"/>
                  <a:pt x="34087" y="4688"/>
                </a:cubicBezTo>
                <a:cubicBezTo>
                  <a:pt x="33961" y="4511"/>
                  <a:pt x="33831" y="4336"/>
                  <a:pt x="33688" y="4173"/>
                </a:cubicBezTo>
                <a:lnTo>
                  <a:pt x="33688" y="4172"/>
                </a:lnTo>
                <a:cubicBezTo>
                  <a:pt x="33668" y="4150"/>
                  <a:pt x="33649" y="4128"/>
                  <a:pt x="33629" y="4106"/>
                </a:cubicBezTo>
                <a:close/>
                <a:moveTo>
                  <a:pt x="23199" y="7646"/>
                </a:moveTo>
                <a:cubicBezTo>
                  <a:pt x="23262" y="7666"/>
                  <a:pt x="23326" y="7688"/>
                  <a:pt x="23388" y="7710"/>
                </a:cubicBezTo>
                <a:cubicBezTo>
                  <a:pt x="23394" y="7712"/>
                  <a:pt x="23400" y="7715"/>
                  <a:pt x="23404" y="7717"/>
                </a:cubicBezTo>
                <a:cubicBezTo>
                  <a:pt x="23279" y="7852"/>
                  <a:pt x="23156" y="7989"/>
                  <a:pt x="23042" y="8136"/>
                </a:cubicBezTo>
                <a:cubicBezTo>
                  <a:pt x="22974" y="8224"/>
                  <a:pt x="22906" y="8314"/>
                  <a:pt x="22841" y="8404"/>
                </a:cubicBezTo>
                <a:cubicBezTo>
                  <a:pt x="22855" y="8373"/>
                  <a:pt x="22867" y="8342"/>
                  <a:pt x="22881" y="8309"/>
                </a:cubicBezTo>
                <a:cubicBezTo>
                  <a:pt x="22917" y="8230"/>
                  <a:pt x="22953" y="8149"/>
                  <a:pt x="22991" y="8069"/>
                </a:cubicBezTo>
                <a:lnTo>
                  <a:pt x="22990" y="8069"/>
                </a:lnTo>
                <a:cubicBezTo>
                  <a:pt x="23058" y="7927"/>
                  <a:pt x="23127" y="7786"/>
                  <a:pt x="23199" y="7646"/>
                </a:cubicBezTo>
                <a:close/>
                <a:moveTo>
                  <a:pt x="26279" y="6243"/>
                </a:moveTo>
                <a:cubicBezTo>
                  <a:pt x="26325" y="6271"/>
                  <a:pt x="26371" y="6300"/>
                  <a:pt x="26416" y="6329"/>
                </a:cubicBezTo>
                <a:cubicBezTo>
                  <a:pt x="26394" y="6356"/>
                  <a:pt x="26372" y="6384"/>
                  <a:pt x="26351" y="6413"/>
                </a:cubicBezTo>
                <a:cubicBezTo>
                  <a:pt x="26272" y="6518"/>
                  <a:pt x="26191" y="6623"/>
                  <a:pt x="26116" y="6733"/>
                </a:cubicBezTo>
                <a:cubicBezTo>
                  <a:pt x="26042" y="6843"/>
                  <a:pt x="25969" y="6952"/>
                  <a:pt x="25898" y="7064"/>
                </a:cubicBezTo>
                <a:cubicBezTo>
                  <a:pt x="25849" y="7139"/>
                  <a:pt x="25801" y="7219"/>
                  <a:pt x="25754" y="7298"/>
                </a:cubicBezTo>
                <a:cubicBezTo>
                  <a:pt x="25690" y="7410"/>
                  <a:pt x="25624" y="7522"/>
                  <a:pt x="25564" y="7637"/>
                </a:cubicBezTo>
                <a:cubicBezTo>
                  <a:pt x="25458" y="7843"/>
                  <a:pt x="25356" y="8051"/>
                  <a:pt x="25268" y="8264"/>
                </a:cubicBezTo>
                <a:cubicBezTo>
                  <a:pt x="25222" y="8377"/>
                  <a:pt x="25177" y="8491"/>
                  <a:pt x="25134" y="8604"/>
                </a:cubicBezTo>
                <a:cubicBezTo>
                  <a:pt x="25072" y="8548"/>
                  <a:pt x="25008" y="8494"/>
                  <a:pt x="24944" y="8441"/>
                </a:cubicBezTo>
                <a:cubicBezTo>
                  <a:pt x="24874" y="8383"/>
                  <a:pt x="24804" y="8327"/>
                  <a:pt x="24734" y="8271"/>
                </a:cubicBezTo>
                <a:cubicBezTo>
                  <a:pt x="24699" y="8243"/>
                  <a:pt x="24663" y="8216"/>
                  <a:pt x="24627" y="8188"/>
                </a:cubicBezTo>
                <a:cubicBezTo>
                  <a:pt x="24564" y="8143"/>
                  <a:pt x="24496" y="8091"/>
                  <a:pt x="24428" y="8049"/>
                </a:cubicBezTo>
                <a:cubicBezTo>
                  <a:pt x="24424" y="8019"/>
                  <a:pt x="24421" y="7989"/>
                  <a:pt x="24417" y="7959"/>
                </a:cubicBezTo>
                <a:cubicBezTo>
                  <a:pt x="24406" y="7869"/>
                  <a:pt x="24391" y="7779"/>
                  <a:pt x="24374" y="7690"/>
                </a:cubicBezTo>
                <a:cubicBezTo>
                  <a:pt x="24359" y="7605"/>
                  <a:pt x="24340" y="7515"/>
                  <a:pt x="24320" y="7430"/>
                </a:cubicBezTo>
                <a:cubicBezTo>
                  <a:pt x="24318" y="7425"/>
                  <a:pt x="24317" y="7419"/>
                  <a:pt x="24316" y="7413"/>
                </a:cubicBezTo>
                <a:cubicBezTo>
                  <a:pt x="24335" y="7387"/>
                  <a:pt x="24355" y="7361"/>
                  <a:pt x="24374" y="7336"/>
                </a:cubicBezTo>
                <a:cubicBezTo>
                  <a:pt x="24398" y="7307"/>
                  <a:pt x="24422" y="7278"/>
                  <a:pt x="24445" y="7249"/>
                </a:cubicBezTo>
                <a:cubicBezTo>
                  <a:pt x="24493" y="7191"/>
                  <a:pt x="24544" y="7136"/>
                  <a:pt x="24596" y="7082"/>
                </a:cubicBezTo>
                <a:cubicBezTo>
                  <a:pt x="24650" y="7025"/>
                  <a:pt x="24707" y="6970"/>
                  <a:pt x="24765" y="6917"/>
                </a:cubicBezTo>
                <a:cubicBezTo>
                  <a:pt x="24819" y="6867"/>
                  <a:pt x="24884" y="6811"/>
                  <a:pt x="24948" y="6756"/>
                </a:cubicBezTo>
                <a:cubicBezTo>
                  <a:pt x="24977" y="6733"/>
                  <a:pt x="25007" y="6709"/>
                  <a:pt x="25036" y="6686"/>
                </a:cubicBezTo>
                <a:cubicBezTo>
                  <a:pt x="25130" y="6637"/>
                  <a:pt x="25224" y="6589"/>
                  <a:pt x="25320" y="6546"/>
                </a:cubicBezTo>
                <a:cubicBezTo>
                  <a:pt x="25396" y="6512"/>
                  <a:pt x="25474" y="6479"/>
                  <a:pt x="25551" y="6449"/>
                </a:cubicBezTo>
                <a:cubicBezTo>
                  <a:pt x="25665" y="6407"/>
                  <a:pt x="25780" y="6366"/>
                  <a:pt x="25898" y="6333"/>
                </a:cubicBezTo>
                <a:cubicBezTo>
                  <a:pt x="25974" y="6311"/>
                  <a:pt x="26051" y="6292"/>
                  <a:pt x="26130" y="6273"/>
                </a:cubicBezTo>
                <a:lnTo>
                  <a:pt x="26129" y="6273"/>
                </a:lnTo>
                <a:cubicBezTo>
                  <a:pt x="26178" y="6263"/>
                  <a:pt x="26229" y="6253"/>
                  <a:pt x="26279" y="6243"/>
                </a:cubicBezTo>
                <a:close/>
                <a:moveTo>
                  <a:pt x="21526" y="7309"/>
                </a:moveTo>
                <a:cubicBezTo>
                  <a:pt x="21556" y="7310"/>
                  <a:pt x="21587" y="7313"/>
                  <a:pt x="21618" y="7314"/>
                </a:cubicBezTo>
                <a:cubicBezTo>
                  <a:pt x="21630" y="7315"/>
                  <a:pt x="21642" y="7316"/>
                  <a:pt x="21654" y="7317"/>
                </a:cubicBezTo>
                <a:cubicBezTo>
                  <a:pt x="21591" y="7480"/>
                  <a:pt x="21533" y="7644"/>
                  <a:pt x="21478" y="7809"/>
                </a:cubicBezTo>
                <a:cubicBezTo>
                  <a:pt x="21399" y="8059"/>
                  <a:pt x="21324" y="8309"/>
                  <a:pt x="21262" y="8563"/>
                </a:cubicBezTo>
                <a:cubicBezTo>
                  <a:pt x="21255" y="8589"/>
                  <a:pt x="21250" y="8614"/>
                  <a:pt x="21244" y="8640"/>
                </a:cubicBezTo>
                <a:cubicBezTo>
                  <a:pt x="21233" y="8623"/>
                  <a:pt x="21222" y="8607"/>
                  <a:pt x="21212" y="8590"/>
                </a:cubicBezTo>
                <a:cubicBezTo>
                  <a:pt x="21179" y="8537"/>
                  <a:pt x="21141" y="8473"/>
                  <a:pt x="21105" y="8410"/>
                </a:cubicBezTo>
                <a:cubicBezTo>
                  <a:pt x="21109" y="8379"/>
                  <a:pt x="21112" y="8347"/>
                  <a:pt x="21115" y="8315"/>
                </a:cubicBezTo>
                <a:cubicBezTo>
                  <a:pt x="21117" y="8285"/>
                  <a:pt x="21119" y="8254"/>
                  <a:pt x="21123" y="8223"/>
                </a:cubicBezTo>
                <a:cubicBezTo>
                  <a:pt x="21153" y="8130"/>
                  <a:pt x="21184" y="8039"/>
                  <a:pt x="21220" y="7949"/>
                </a:cubicBezTo>
                <a:cubicBezTo>
                  <a:pt x="21250" y="7873"/>
                  <a:pt x="21281" y="7795"/>
                  <a:pt x="21314" y="7720"/>
                </a:cubicBezTo>
                <a:cubicBezTo>
                  <a:pt x="21330" y="7684"/>
                  <a:pt x="21348" y="7649"/>
                  <a:pt x="21364" y="7613"/>
                </a:cubicBezTo>
                <a:cubicBezTo>
                  <a:pt x="21402" y="7533"/>
                  <a:pt x="21442" y="7456"/>
                  <a:pt x="21486" y="7378"/>
                </a:cubicBezTo>
                <a:cubicBezTo>
                  <a:pt x="21499" y="7355"/>
                  <a:pt x="21512" y="7332"/>
                  <a:pt x="21526" y="7309"/>
                </a:cubicBezTo>
                <a:close/>
                <a:moveTo>
                  <a:pt x="27181" y="6927"/>
                </a:moveTo>
                <a:lnTo>
                  <a:pt x="27181" y="6927"/>
                </a:lnTo>
                <a:cubicBezTo>
                  <a:pt x="27230" y="6974"/>
                  <a:pt x="27279" y="7022"/>
                  <a:pt x="27326" y="7071"/>
                </a:cubicBezTo>
                <a:cubicBezTo>
                  <a:pt x="27382" y="7129"/>
                  <a:pt x="27435" y="7190"/>
                  <a:pt x="27485" y="7254"/>
                </a:cubicBezTo>
                <a:cubicBezTo>
                  <a:pt x="27529" y="7307"/>
                  <a:pt x="27576" y="7372"/>
                  <a:pt x="27619" y="7437"/>
                </a:cubicBezTo>
                <a:cubicBezTo>
                  <a:pt x="27657" y="7495"/>
                  <a:pt x="27696" y="7562"/>
                  <a:pt x="27729" y="7630"/>
                </a:cubicBezTo>
                <a:cubicBezTo>
                  <a:pt x="27745" y="7664"/>
                  <a:pt x="27761" y="7698"/>
                  <a:pt x="27778" y="7732"/>
                </a:cubicBezTo>
                <a:cubicBezTo>
                  <a:pt x="27812" y="7809"/>
                  <a:pt x="27843" y="7889"/>
                  <a:pt x="27869" y="7970"/>
                </a:cubicBezTo>
                <a:cubicBezTo>
                  <a:pt x="27892" y="8046"/>
                  <a:pt x="27912" y="8128"/>
                  <a:pt x="27925" y="8211"/>
                </a:cubicBezTo>
                <a:cubicBezTo>
                  <a:pt x="27928" y="8240"/>
                  <a:pt x="27931" y="8279"/>
                  <a:pt x="27936" y="8318"/>
                </a:cubicBezTo>
                <a:cubicBezTo>
                  <a:pt x="27936" y="8355"/>
                  <a:pt x="27937" y="8392"/>
                  <a:pt x="27937" y="8429"/>
                </a:cubicBezTo>
                <a:cubicBezTo>
                  <a:pt x="27932" y="8463"/>
                  <a:pt x="27928" y="8497"/>
                  <a:pt x="27923" y="8531"/>
                </a:cubicBezTo>
                <a:cubicBezTo>
                  <a:pt x="27915" y="8558"/>
                  <a:pt x="27907" y="8585"/>
                  <a:pt x="27899" y="8612"/>
                </a:cubicBezTo>
                <a:cubicBezTo>
                  <a:pt x="27886" y="8640"/>
                  <a:pt x="27873" y="8667"/>
                  <a:pt x="27861" y="8694"/>
                </a:cubicBezTo>
                <a:cubicBezTo>
                  <a:pt x="27843" y="8723"/>
                  <a:pt x="27826" y="8750"/>
                  <a:pt x="27809" y="8778"/>
                </a:cubicBezTo>
                <a:cubicBezTo>
                  <a:pt x="27788" y="8807"/>
                  <a:pt x="27767" y="8836"/>
                  <a:pt x="27745" y="8865"/>
                </a:cubicBezTo>
                <a:cubicBezTo>
                  <a:pt x="27743" y="8868"/>
                  <a:pt x="27735" y="8880"/>
                  <a:pt x="27724" y="8890"/>
                </a:cubicBezTo>
                <a:cubicBezTo>
                  <a:pt x="27699" y="8724"/>
                  <a:pt x="27670" y="8559"/>
                  <a:pt x="27634" y="8394"/>
                </a:cubicBezTo>
                <a:cubicBezTo>
                  <a:pt x="27579" y="8141"/>
                  <a:pt x="27514" y="7889"/>
                  <a:pt x="27436" y="7643"/>
                </a:cubicBezTo>
                <a:cubicBezTo>
                  <a:pt x="27370" y="7437"/>
                  <a:pt x="27302" y="7233"/>
                  <a:pt x="27223" y="7033"/>
                </a:cubicBezTo>
                <a:cubicBezTo>
                  <a:pt x="27209" y="6999"/>
                  <a:pt x="27194" y="6963"/>
                  <a:pt x="27181" y="6927"/>
                </a:cubicBezTo>
                <a:close/>
                <a:moveTo>
                  <a:pt x="28852" y="4503"/>
                </a:moveTo>
                <a:cubicBezTo>
                  <a:pt x="29026" y="4598"/>
                  <a:pt x="29198" y="4697"/>
                  <a:pt x="29365" y="4803"/>
                </a:cubicBezTo>
                <a:cubicBezTo>
                  <a:pt x="29476" y="4873"/>
                  <a:pt x="29588" y="4942"/>
                  <a:pt x="29696" y="5017"/>
                </a:cubicBezTo>
                <a:cubicBezTo>
                  <a:pt x="29767" y="5065"/>
                  <a:pt x="29839" y="5116"/>
                  <a:pt x="29910" y="5167"/>
                </a:cubicBezTo>
                <a:cubicBezTo>
                  <a:pt x="30079" y="5292"/>
                  <a:pt x="30252" y="5422"/>
                  <a:pt x="30416" y="5562"/>
                </a:cubicBezTo>
                <a:cubicBezTo>
                  <a:pt x="30585" y="5704"/>
                  <a:pt x="30749" y="5850"/>
                  <a:pt x="30912" y="5997"/>
                </a:cubicBezTo>
                <a:cubicBezTo>
                  <a:pt x="31041" y="6120"/>
                  <a:pt x="31170" y="6243"/>
                  <a:pt x="31293" y="6373"/>
                </a:cubicBezTo>
                <a:cubicBezTo>
                  <a:pt x="31355" y="6438"/>
                  <a:pt x="31416" y="6504"/>
                  <a:pt x="31476" y="6572"/>
                </a:cubicBezTo>
                <a:cubicBezTo>
                  <a:pt x="31536" y="6641"/>
                  <a:pt x="31594" y="6710"/>
                  <a:pt x="31651" y="6780"/>
                </a:cubicBezTo>
                <a:cubicBezTo>
                  <a:pt x="31728" y="6876"/>
                  <a:pt x="31812" y="6981"/>
                  <a:pt x="31887" y="7092"/>
                </a:cubicBezTo>
                <a:cubicBezTo>
                  <a:pt x="31939" y="7165"/>
                  <a:pt x="31989" y="7239"/>
                  <a:pt x="32036" y="7314"/>
                </a:cubicBezTo>
                <a:cubicBezTo>
                  <a:pt x="32098" y="7413"/>
                  <a:pt x="32166" y="7523"/>
                  <a:pt x="32227" y="7635"/>
                </a:cubicBezTo>
                <a:cubicBezTo>
                  <a:pt x="32270" y="7711"/>
                  <a:pt x="32310" y="7788"/>
                  <a:pt x="32349" y="7866"/>
                </a:cubicBezTo>
                <a:cubicBezTo>
                  <a:pt x="32369" y="7905"/>
                  <a:pt x="32387" y="7944"/>
                  <a:pt x="32407" y="7984"/>
                </a:cubicBezTo>
                <a:cubicBezTo>
                  <a:pt x="32442" y="8060"/>
                  <a:pt x="32475" y="8136"/>
                  <a:pt x="32508" y="8212"/>
                </a:cubicBezTo>
                <a:cubicBezTo>
                  <a:pt x="32541" y="8292"/>
                  <a:pt x="32572" y="8373"/>
                  <a:pt x="32600" y="8455"/>
                </a:cubicBezTo>
                <a:cubicBezTo>
                  <a:pt x="32624" y="8524"/>
                  <a:pt x="32648" y="8606"/>
                  <a:pt x="32670" y="8689"/>
                </a:cubicBezTo>
                <a:cubicBezTo>
                  <a:pt x="32691" y="8770"/>
                  <a:pt x="32710" y="8852"/>
                  <a:pt x="32724" y="8934"/>
                </a:cubicBezTo>
                <a:cubicBezTo>
                  <a:pt x="32728" y="8970"/>
                  <a:pt x="32735" y="9015"/>
                  <a:pt x="32740" y="9061"/>
                </a:cubicBezTo>
                <a:cubicBezTo>
                  <a:pt x="32678" y="8956"/>
                  <a:pt x="32615" y="8852"/>
                  <a:pt x="32549" y="8749"/>
                </a:cubicBezTo>
                <a:cubicBezTo>
                  <a:pt x="32389" y="8501"/>
                  <a:pt x="32220" y="8257"/>
                  <a:pt x="32035" y="8026"/>
                </a:cubicBezTo>
                <a:cubicBezTo>
                  <a:pt x="31901" y="7859"/>
                  <a:pt x="31766" y="7690"/>
                  <a:pt x="31620" y="7532"/>
                </a:cubicBezTo>
                <a:cubicBezTo>
                  <a:pt x="31475" y="7377"/>
                  <a:pt x="31326" y="7225"/>
                  <a:pt x="31167" y="7083"/>
                </a:cubicBezTo>
                <a:cubicBezTo>
                  <a:pt x="31070" y="6996"/>
                  <a:pt x="30973" y="6908"/>
                  <a:pt x="30871" y="6828"/>
                </a:cubicBezTo>
                <a:cubicBezTo>
                  <a:pt x="30768" y="6745"/>
                  <a:pt x="30663" y="6664"/>
                  <a:pt x="30557" y="6584"/>
                </a:cubicBezTo>
                <a:cubicBezTo>
                  <a:pt x="30449" y="6503"/>
                  <a:pt x="30335" y="6426"/>
                  <a:pt x="30219" y="6355"/>
                </a:cubicBezTo>
                <a:cubicBezTo>
                  <a:pt x="30144" y="6308"/>
                  <a:pt x="30069" y="6263"/>
                  <a:pt x="29991" y="6220"/>
                </a:cubicBezTo>
                <a:cubicBezTo>
                  <a:pt x="29953" y="6199"/>
                  <a:pt x="29914" y="6179"/>
                  <a:pt x="29876" y="6158"/>
                </a:cubicBezTo>
                <a:cubicBezTo>
                  <a:pt x="29797" y="6115"/>
                  <a:pt x="29713" y="6074"/>
                  <a:pt x="29631" y="6038"/>
                </a:cubicBezTo>
                <a:cubicBezTo>
                  <a:pt x="29559" y="6005"/>
                  <a:pt x="29487" y="5972"/>
                  <a:pt x="29413" y="5945"/>
                </a:cubicBezTo>
                <a:cubicBezTo>
                  <a:pt x="29341" y="5896"/>
                  <a:pt x="29268" y="5848"/>
                  <a:pt x="29193" y="5803"/>
                </a:cubicBezTo>
                <a:cubicBezTo>
                  <a:pt x="29006" y="5690"/>
                  <a:pt x="28816" y="5580"/>
                  <a:pt x="28618" y="5487"/>
                </a:cubicBezTo>
                <a:cubicBezTo>
                  <a:pt x="28415" y="5389"/>
                  <a:pt x="28208" y="5295"/>
                  <a:pt x="27995" y="5218"/>
                </a:cubicBezTo>
                <a:cubicBezTo>
                  <a:pt x="27940" y="5197"/>
                  <a:pt x="27885" y="5177"/>
                  <a:pt x="27831" y="5158"/>
                </a:cubicBezTo>
                <a:cubicBezTo>
                  <a:pt x="27864" y="5132"/>
                  <a:pt x="27898" y="5107"/>
                  <a:pt x="27932" y="5082"/>
                </a:cubicBezTo>
                <a:cubicBezTo>
                  <a:pt x="28107" y="4958"/>
                  <a:pt x="28282" y="4834"/>
                  <a:pt x="28466" y="4724"/>
                </a:cubicBezTo>
                <a:cubicBezTo>
                  <a:pt x="28540" y="4677"/>
                  <a:pt x="28614" y="4634"/>
                  <a:pt x="28690" y="4591"/>
                </a:cubicBezTo>
                <a:lnTo>
                  <a:pt x="28689" y="4591"/>
                </a:lnTo>
                <a:cubicBezTo>
                  <a:pt x="28743" y="4561"/>
                  <a:pt x="28797" y="4532"/>
                  <a:pt x="28852" y="4503"/>
                </a:cubicBezTo>
                <a:close/>
                <a:moveTo>
                  <a:pt x="38928" y="7203"/>
                </a:moveTo>
                <a:cubicBezTo>
                  <a:pt x="38994" y="7204"/>
                  <a:pt x="39061" y="7206"/>
                  <a:pt x="39128" y="7210"/>
                </a:cubicBezTo>
                <a:cubicBezTo>
                  <a:pt x="39164" y="7365"/>
                  <a:pt x="39197" y="7521"/>
                  <a:pt x="39228" y="7678"/>
                </a:cubicBezTo>
                <a:cubicBezTo>
                  <a:pt x="39270" y="7900"/>
                  <a:pt x="39308" y="8124"/>
                  <a:pt x="39335" y="8351"/>
                </a:cubicBezTo>
                <a:cubicBezTo>
                  <a:pt x="39351" y="8487"/>
                  <a:pt x="39367" y="8624"/>
                  <a:pt x="39377" y="8762"/>
                </a:cubicBezTo>
                <a:cubicBezTo>
                  <a:pt x="39385" y="8853"/>
                  <a:pt x="39392" y="8944"/>
                  <a:pt x="39398" y="9036"/>
                </a:cubicBezTo>
                <a:cubicBezTo>
                  <a:pt x="39399" y="9062"/>
                  <a:pt x="39402" y="9100"/>
                  <a:pt x="39403" y="9140"/>
                </a:cubicBezTo>
                <a:cubicBezTo>
                  <a:pt x="39361" y="9040"/>
                  <a:pt x="39318" y="8942"/>
                  <a:pt x="39275" y="8845"/>
                </a:cubicBezTo>
                <a:cubicBezTo>
                  <a:pt x="39238" y="8764"/>
                  <a:pt x="39198" y="8683"/>
                  <a:pt x="39158" y="8605"/>
                </a:cubicBezTo>
                <a:cubicBezTo>
                  <a:pt x="39100" y="8492"/>
                  <a:pt x="39042" y="8379"/>
                  <a:pt x="38979" y="8269"/>
                </a:cubicBezTo>
                <a:cubicBezTo>
                  <a:pt x="38852" y="8046"/>
                  <a:pt x="38719" y="7828"/>
                  <a:pt x="38573" y="7616"/>
                </a:cubicBezTo>
                <a:cubicBezTo>
                  <a:pt x="38485" y="7490"/>
                  <a:pt x="38395" y="7365"/>
                  <a:pt x="38302" y="7241"/>
                </a:cubicBezTo>
                <a:cubicBezTo>
                  <a:pt x="38385" y="7232"/>
                  <a:pt x="38470" y="7224"/>
                  <a:pt x="38553" y="7217"/>
                </a:cubicBezTo>
                <a:lnTo>
                  <a:pt x="38554" y="7217"/>
                </a:lnTo>
                <a:cubicBezTo>
                  <a:pt x="38661" y="7210"/>
                  <a:pt x="38770" y="7203"/>
                  <a:pt x="38877" y="7203"/>
                </a:cubicBezTo>
                <a:close/>
                <a:moveTo>
                  <a:pt x="31717" y="3802"/>
                </a:moveTo>
                <a:cubicBezTo>
                  <a:pt x="31812" y="3802"/>
                  <a:pt x="31908" y="3804"/>
                  <a:pt x="32004" y="3809"/>
                </a:cubicBezTo>
                <a:cubicBezTo>
                  <a:pt x="32049" y="3812"/>
                  <a:pt x="32095" y="3815"/>
                  <a:pt x="32140" y="3817"/>
                </a:cubicBezTo>
                <a:cubicBezTo>
                  <a:pt x="32305" y="3831"/>
                  <a:pt x="32469" y="3846"/>
                  <a:pt x="32632" y="3874"/>
                </a:cubicBezTo>
                <a:cubicBezTo>
                  <a:pt x="32755" y="3896"/>
                  <a:pt x="32877" y="3919"/>
                  <a:pt x="32998" y="3944"/>
                </a:cubicBezTo>
                <a:cubicBezTo>
                  <a:pt x="33108" y="3968"/>
                  <a:pt x="33218" y="3994"/>
                  <a:pt x="33327" y="4022"/>
                </a:cubicBezTo>
                <a:cubicBezTo>
                  <a:pt x="33354" y="4049"/>
                  <a:pt x="33379" y="4077"/>
                  <a:pt x="33405" y="4106"/>
                </a:cubicBezTo>
                <a:cubicBezTo>
                  <a:pt x="33458" y="4166"/>
                  <a:pt x="33511" y="4227"/>
                  <a:pt x="33563" y="4291"/>
                </a:cubicBezTo>
                <a:cubicBezTo>
                  <a:pt x="33643" y="4390"/>
                  <a:pt x="33722" y="4489"/>
                  <a:pt x="33796" y="4594"/>
                </a:cubicBezTo>
                <a:cubicBezTo>
                  <a:pt x="33868" y="4698"/>
                  <a:pt x="33938" y="4801"/>
                  <a:pt x="34005" y="4907"/>
                </a:cubicBezTo>
                <a:cubicBezTo>
                  <a:pt x="34072" y="5017"/>
                  <a:pt x="34138" y="5125"/>
                  <a:pt x="34200" y="5238"/>
                </a:cubicBezTo>
                <a:cubicBezTo>
                  <a:pt x="34262" y="5348"/>
                  <a:pt x="34321" y="5458"/>
                  <a:pt x="34377" y="5571"/>
                </a:cubicBezTo>
                <a:cubicBezTo>
                  <a:pt x="34430" y="5683"/>
                  <a:pt x="34483" y="5796"/>
                  <a:pt x="34527" y="5912"/>
                </a:cubicBezTo>
                <a:cubicBezTo>
                  <a:pt x="34561" y="5994"/>
                  <a:pt x="34592" y="6077"/>
                  <a:pt x="34621" y="6160"/>
                </a:cubicBezTo>
                <a:cubicBezTo>
                  <a:pt x="34635" y="6201"/>
                  <a:pt x="34647" y="6241"/>
                  <a:pt x="34661" y="6281"/>
                </a:cubicBezTo>
                <a:cubicBezTo>
                  <a:pt x="34701" y="6408"/>
                  <a:pt x="34740" y="6537"/>
                  <a:pt x="34771" y="6666"/>
                </a:cubicBezTo>
                <a:cubicBezTo>
                  <a:pt x="34792" y="6753"/>
                  <a:pt x="34813" y="6839"/>
                  <a:pt x="34831" y="6927"/>
                </a:cubicBezTo>
                <a:cubicBezTo>
                  <a:pt x="34863" y="7102"/>
                  <a:pt x="34895" y="7279"/>
                  <a:pt x="34914" y="7456"/>
                </a:cubicBezTo>
                <a:cubicBezTo>
                  <a:pt x="34929" y="7590"/>
                  <a:pt x="34942" y="7723"/>
                  <a:pt x="34952" y="7857"/>
                </a:cubicBezTo>
                <a:cubicBezTo>
                  <a:pt x="34958" y="7963"/>
                  <a:pt x="34964" y="8070"/>
                  <a:pt x="34967" y="8178"/>
                </a:cubicBezTo>
                <a:cubicBezTo>
                  <a:pt x="34918" y="8203"/>
                  <a:pt x="34869" y="8227"/>
                  <a:pt x="34821" y="8254"/>
                </a:cubicBezTo>
                <a:cubicBezTo>
                  <a:pt x="34585" y="8377"/>
                  <a:pt x="34352" y="8504"/>
                  <a:pt x="34123" y="8641"/>
                </a:cubicBezTo>
                <a:cubicBezTo>
                  <a:pt x="33888" y="8780"/>
                  <a:pt x="33653" y="8924"/>
                  <a:pt x="33424" y="9076"/>
                </a:cubicBezTo>
                <a:cubicBezTo>
                  <a:pt x="33259" y="9186"/>
                  <a:pt x="33097" y="9298"/>
                  <a:pt x="32934" y="9412"/>
                </a:cubicBezTo>
                <a:cubicBezTo>
                  <a:pt x="32928" y="9402"/>
                  <a:pt x="32923" y="9392"/>
                  <a:pt x="32919" y="9382"/>
                </a:cubicBezTo>
                <a:cubicBezTo>
                  <a:pt x="32919" y="9301"/>
                  <a:pt x="32916" y="9220"/>
                  <a:pt x="32908" y="9140"/>
                </a:cubicBezTo>
                <a:cubicBezTo>
                  <a:pt x="32903" y="9060"/>
                  <a:pt x="32892" y="8980"/>
                  <a:pt x="32879" y="8900"/>
                </a:cubicBezTo>
                <a:cubicBezTo>
                  <a:pt x="32872" y="8859"/>
                  <a:pt x="32866" y="8818"/>
                  <a:pt x="32857" y="8777"/>
                </a:cubicBezTo>
                <a:cubicBezTo>
                  <a:pt x="32842" y="8694"/>
                  <a:pt x="32821" y="8600"/>
                  <a:pt x="32795" y="8519"/>
                </a:cubicBezTo>
                <a:cubicBezTo>
                  <a:pt x="32769" y="8434"/>
                  <a:pt x="32744" y="8347"/>
                  <a:pt x="32712" y="8263"/>
                </a:cubicBezTo>
                <a:cubicBezTo>
                  <a:pt x="32682" y="8182"/>
                  <a:pt x="32651" y="8101"/>
                  <a:pt x="32616" y="8022"/>
                </a:cubicBezTo>
                <a:cubicBezTo>
                  <a:pt x="32598" y="7981"/>
                  <a:pt x="32579" y="7942"/>
                  <a:pt x="32561" y="7903"/>
                </a:cubicBezTo>
                <a:cubicBezTo>
                  <a:pt x="32524" y="7821"/>
                  <a:pt x="32481" y="7736"/>
                  <a:pt x="32438" y="7658"/>
                </a:cubicBezTo>
                <a:cubicBezTo>
                  <a:pt x="32376" y="7544"/>
                  <a:pt x="32314" y="7430"/>
                  <a:pt x="32245" y="7321"/>
                </a:cubicBezTo>
                <a:cubicBezTo>
                  <a:pt x="32199" y="7246"/>
                  <a:pt x="32150" y="7164"/>
                  <a:pt x="32099" y="7092"/>
                </a:cubicBezTo>
                <a:cubicBezTo>
                  <a:pt x="32049" y="7018"/>
                  <a:pt x="31997" y="6945"/>
                  <a:pt x="31944" y="6874"/>
                </a:cubicBezTo>
                <a:cubicBezTo>
                  <a:pt x="31890" y="6802"/>
                  <a:pt x="31834" y="6731"/>
                  <a:pt x="31778" y="6661"/>
                </a:cubicBezTo>
                <a:cubicBezTo>
                  <a:pt x="31720" y="6589"/>
                  <a:pt x="31658" y="6516"/>
                  <a:pt x="31595" y="6447"/>
                </a:cubicBezTo>
                <a:cubicBezTo>
                  <a:pt x="31414" y="6244"/>
                  <a:pt x="31227" y="6047"/>
                  <a:pt x="31028" y="5861"/>
                </a:cubicBezTo>
                <a:cubicBezTo>
                  <a:pt x="30864" y="5708"/>
                  <a:pt x="30699" y="5556"/>
                  <a:pt x="30524" y="5415"/>
                </a:cubicBezTo>
                <a:cubicBezTo>
                  <a:pt x="30352" y="5277"/>
                  <a:pt x="30176" y="5142"/>
                  <a:pt x="29995" y="5015"/>
                </a:cubicBezTo>
                <a:cubicBezTo>
                  <a:pt x="29743" y="4840"/>
                  <a:pt x="29489" y="4671"/>
                  <a:pt x="29225" y="4517"/>
                </a:cubicBezTo>
                <a:cubicBezTo>
                  <a:pt x="29161" y="4480"/>
                  <a:pt x="29099" y="4444"/>
                  <a:pt x="29034" y="4408"/>
                </a:cubicBezTo>
                <a:cubicBezTo>
                  <a:pt x="29107" y="4373"/>
                  <a:pt x="29178" y="4337"/>
                  <a:pt x="29252" y="4304"/>
                </a:cubicBezTo>
                <a:cubicBezTo>
                  <a:pt x="29365" y="4256"/>
                  <a:pt x="29480" y="4210"/>
                  <a:pt x="29595" y="4165"/>
                </a:cubicBezTo>
                <a:cubicBezTo>
                  <a:pt x="29749" y="4110"/>
                  <a:pt x="29904" y="4058"/>
                  <a:pt x="30061" y="4018"/>
                </a:cubicBezTo>
                <a:cubicBezTo>
                  <a:pt x="30180" y="3987"/>
                  <a:pt x="30297" y="3959"/>
                  <a:pt x="30417" y="3933"/>
                </a:cubicBezTo>
                <a:cubicBezTo>
                  <a:pt x="30581" y="3901"/>
                  <a:pt x="30747" y="3871"/>
                  <a:pt x="30913" y="3852"/>
                </a:cubicBezTo>
                <a:cubicBezTo>
                  <a:pt x="31038" y="3838"/>
                  <a:pt x="31161" y="3825"/>
                  <a:pt x="31286" y="3816"/>
                </a:cubicBezTo>
                <a:cubicBezTo>
                  <a:pt x="31416" y="3809"/>
                  <a:pt x="31546" y="3802"/>
                  <a:pt x="31676" y="3802"/>
                </a:cubicBezTo>
                <a:close/>
                <a:moveTo>
                  <a:pt x="21822" y="7332"/>
                </a:moveTo>
                <a:cubicBezTo>
                  <a:pt x="21882" y="7338"/>
                  <a:pt x="21942" y="7346"/>
                  <a:pt x="22003" y="7355"/>
                </a:cubicBezTo>
                <a:cubicBezTo>
                  <a:pt x="22089" y="7368"/>
                  <a:pt x="22177" y="7383"/>
                  <a:pt x="22264" y="7400"/>
                </a:cubicBezTo>
                <a:cubicBezTo>
                  <a:pt x="22306" y="7409"/>
                  <a:pt x="22348" y="7418"/>
                  <a:pt x="22391" y="7427"/>
                </a:cubicBezTo>
                <a:lnTo>
                  <a:pt x="22394" y="7427"/>
                </a:lnTo>
                <a:cubicBezTo>
                  <a:pt x="22563" y="7464"/>
                  <a:pt x="22734" y="7504"/>
                  <a:pt x="22901" y="7554"/>
                </a:cubicBezTo>
                <a:cubicBezTo>
                  <a:pt x="22946" y="7567"/>
                  <a:pt x="22991" y="7581"/>
                  <a:pt x="23036" y="7594"/>
                </a:cubicBezTo>
                <a:cubicBezTo>
                  <a:pt x="23009" y="7645"/>
                  <a:pt x="22984" y="7697"/>
                  <a:pt x="22959" y="7749"/>
                </a:cubicBezTo>
                <a:cubicBezTo>
                  <a:pt x="22859" y="7951"/>
                  <a:pt x="22762" y="8154"/>
                  <a:pt x="22676" y="8362"/>
                </a:cubicBezTo>
                <a:cubicBezTo>
                  <a:pt x="22564" y="8631"/>
                  <a:pt x="22458" y="8903"/>
                  <a:pt x="22363" y="9179"/>
                </a:cubicBezTo>
                <a:cubicBezTo>
                  <a:pt x="22303" y="9292"/>
                  <a:pt x="22245" y="9406"/>
                  <a:pt x="22188" y="9523"/>
                </a:cubicBezTo>
                <a:cubicBezTo>
                  <a:pt x="22173" y="9553"/>
                  <a:pt x="22158" y="9584"/>
                  <a:pt x="22143" y="9615"/>
                </a:cubicBezTo>
                <a:cubicBezTo>
                  <a:pt x="22091" y="9576"/>
                  <a:pt x="22041" y="9536"/>
                  <a:pt x="21990" y="9494"/>
                </a:cubicBezTo>
                <a:cubicBezTo>
                  <a:pt x="21929" y="9441"/>
                  <a:pt x="21869" y="9387"/>
                  <a:pt x="21810" y="9331"/>
                </a:cubicBezTo>
                <a:cubicBezTo>
                  <a:pt x="21760" y="9284"/>
                  <a:pt x="21705" y="9226"/>
                  <a:pt x="21650" y="9167"/>
                </a:cubicBezTo>
                <a:cubicBezTo>
                  <a:pt x="21596" y="9108"/>
                  <a:pt x="21543" y="9046"/>
                  <a:pt x="21492" y="8984"/>
                </a:cubicBezTo>
                <a:cubicBezTo>
                  <a:pt x="21454" y="8936"/>
                  <a:pt x="21411" y="8881"/>
                  <a:pt x="21370" y="8823"/>
                </a:cubicBezTo>
                <a:cubicBezTo>
                  <a:pt x="21395" y="8711"/>
                  <a:pt x="21423" y="8599"/>
                  <a:pt x="21453" y="8488"/>
                </a:cubicBezTo>
                <a:cubicBezTo>
                  <a:pt x="21509" y="8279"/>
                  <a:pt x="21571" y="8073"/>
                  <a:pt x="21635" y="7866"/>
                </a:cubicBezTo>
                <a:cubicBezTo>
                  <a:pt x="21694" y="7687"/>
                  <a:pt x="21755" y="7509"/>
                  <a:pt x="21822" y="7332"/>
                </a:cubicBezTo>
                <a:close/>
                <a:moveTo>
                  <a:pt x="19083" y="7718"/>
                </a:moveTo>
                <a:lnTo>
                  <a:pt x="19083" y="7718"/>
                </a:lnTo>
                <a:cubicBezTo>
                  <a:pt x="18956" y="7896"/>
                  <a:pt x="18830" y="8074"/>
                  <a:pt x="18710" y="8256"/>
                </a:cubicBezTo>
                <a:cubicBezTo>
                  <a:pt x="18590" y="8437"/>
                  <a:pt x="18476" y="8622"/>
                  <a:pt x="18370" y="8812"/>
                </a:cubicBezTo>
                <a:cubicBezTo>
                  <a:pt x="18243" y="9038"/>
                  <a:pt x="18119" y="9267"/>
                  <a:pt x="18005" y="9500"/>
                </a:cubicBezTo>
                <a:cubicBezTo>
                  <a:pt x="17968" y="9576"/>
                  <a:pt x="17931" y="9653"/>
                  <a:pt x="17894" y="9731"/>
                </a:cubicBezTo>
                <a:cubicBezTo>
                  <a:pt x="17894" y="9728"/>
                  <a:pt x="17895" y="9726"/>
                  <a:pt x="17895" y="9724"/>
                </a:cubicBezTo>
                <a:cubicBezTo>
                  <a:pt x="17932" y="9588"/>
                  <a:pt x="17969" y="9452"/>
                  <a:pt x="18010" y="9319"/>
                </a:cubicBezTo>
                <a:cubicBezTo>
                  <a:pt x="18037" y="9230"/>
                  <a:pt x="18066" y="9141"/>
                  <a:pt x="18095" y="9053"/>
                </a:cubicBezTo>
                <a:cubicBezTo>
                  <a:pt x="18152" y="8888"/>
                  <a:pt x="18216" y="8713"/>
                  <a:pt x="18288" y="8543"/>
                </a:cubicBezTo>
                <a:cubicBezTo>
                  <a:pt x="18358" y="8372"/>
                  <a:pt x="18433" y="8203"/>
                  <a:pt x="18510" y="8036"/>
                </a:cubicBezTo>
                <a:cubicBezTo>
                  <a:pt x="18528" y="8001"/>
                  <a:pt x="18544" y="7966"/>
                  <a:pt x="18561" y="7932"/>
                </a:cubicBezTo>
                <a:cubicBezTo>
                  <a:pt x="18591" y="7918"/>
                  <a:pt x="18622" y="7904"/>
                  <a:pt x="18654" y="7890"/>
                </a:cubicBezTo>
                <a:cubicBezTo>
                  <a:pt x="18771" y="7839"/>
                  <a:pt x="18890" y="7791"/>
                  <a:pt x="19009" y="7745"/>
                </a:cubicBezTo>
                <a:lnTo>
                  <a:pt x="19010" y="7745"/>
                </a:lnTo>
                <a:cubicBezTo>
                  <a:pt x="19035" y="7735"/>
                  <a:pt x="19059" y="7726"/>
                  <a:pt x="19083" y="7718"/>
                </a:cubicBezTo>
                <a:close/>
                <a:moveTo>
                  <a:pt x="30154" y="6533"/>
                </a:moveTo>
                <a:lnTo>
                  <a:pt x="30154" y="6533"/>
                </a:lnTo>
                <a:cubicBezTo>
                  <a:pt x="30183" y="6550"/>
                  <a:pt x="30213" y="6569"/>
                  <a:pt x="30241" y="6587"/>
                </a:cubicBezTo>
                <a:cubicBezTo>
                  <a:pt x="30352" y="6659"/>
                  <a:pt x="30460" y="6732"/>
                  <a:pt x="30566" y="6807"/>
                </a:cubicBezTo>
                <a:cubicBezTo>
                  <a:pt x="30671" y="6883"/>
                  <a:pt x="30777" y="6960"/>
                  <a:pt x="30876" y="7042"/>
                </a:cubicBezTo>
                <a:cubicBezTo>
                  <a:pt x="30944" y="7097"/>
                  <a:pt x="31010" y="7152"/>
                  <a:pt x="31076" y="7209"/>
                </a:cubicBezTo>
                <a:cubicBezTo>
                  <a:pt x="31105" y="7235"/>
                  <a:pt x="31133" y="7262"/>
                  <a:pt x="31162" y="7287"/>
                </a:cubicBezTo>
                <a:cubicBezTo>
                  <a:pt x="31285" y="7402"/>
                  <a:pt x="31405" y="7518"/>
                  <a:pt x="31517" y="7641"/>
                </a:cubicBezTo>
                <a:cubicBezTo>
                  <a:pt x="31603" y="7735"/>
                  <a:pt x="31687" y="7830"/>
                  <a:pt x="31769" y="7927"/>
                </a:cubicBezTo>
                <a:cubicBezTo>
                  <a:pt x="31871" y="8052"/>
                  <a:pt x="31975" y="8186"/>
                  <a:pt x="32073" y="8324"/>
                </a:cubicBezTo>
                <a:cubicBezTo>
                  <a:pt x="32169" y="8462"/>
                  <a:pt x="32263" y="8600"/>
                  <a:pt x="32353" y="8742"/>
                </a:cubicBezTo>
                <a:cubicBezTo>
                  <a:pt x="32441" y="8883"/>
                  <a:pt x="32527" y="9025"/>
                  <a:pt x="32606" y="9172"/>
                </a:cubicBezTo>
                <a:cubicBezTo>
                  <a:pt x="32646" y="9246"/>
                  <a:pt x="32687" y="9321"/>
                  <a:pt x="32725" y="9397"/>
                </a:cubicBezTo>
                <a:cubicBezTo>
                  <a:pt x="32734" y="9416"/>
                  <a:pt x="32743" y="9434"/>
                  <a:pt x="32754" y="9454"/>
                </a:cubicBezTo>
                <a:cubicBezTo>
                  <a:pt x="32752" y="9477"/>
                  <a:pt x="32751" y="9500"/>
                  <a:pt x="32751" y="9524"/>
                </a:cubicBezTo>
                <a:cubicBezTo>
                  <a:pt x="32751" y="9528"/>
                  <a:pt x="32750" y="9534"/>
                  <a:pt x="32750" y="9541"/>
                </a:cubicBezTo>
                <a:cubicBezTo>
                  <a:pt x="32749" y="9541"/>
                  <a:pt x="32748" y="9543"/>
                  <a:pt x="32747" y="9544"/>
                </a:cubicBezTo>
                <a:cubicBezTo>
                  <a:pt x="32625" y="9630"/>
                  <a:pt x="32504" y="9718"/>
                  <a:pt x="32384" y="9806"/>
                </a:cubicBezTo>
                <a:cubicBezTo>
                  <a:pt x="32372" y="9767"/>
                  <a:pt x="32360" y="9726"/>
                  <a:pt x="32347" y="9686"/>
                </a:cubicBezTo>
                <a:cubicBezTo>
                  <a:pt x="32332" y="9640"/>
                  <a:pt x="32317" y="9593"/>
                  <a:pt x="32301" y="9546"/>
                </a:cubicBezTo>
                <a:cubicBezTo>
                  <a:pt x="32287" y="9507"/>
                  <a:pt x="32272" y="9466"/>
                  <a:pt x="32258" y="9427"/>
                </a:cubicBezTo>
                <a:cubicBezTo>
                  <a:pt x="32211" y="9305"/>
                  <a:pt x="32162" y="9181"/>
                  <a:pt x="32106" y="9062"/>
                </a:cubicBezTo>
                <a:cubicBezTo>
                  <a:pt x="32049" y="8946"/>
                  <a:pt x="31994" y="8828"/>
                  <a:pt x="31929" y="8715"/>
                </a:cubicBezTo>
                <a:cubicBezTo>
                  <a:pt x="31820" y="8522"/>
                  <a:pt x="31707" y="8331"/>
                  <a:pt x="31580" y="8150"/>
                </a:cubicBezTo>
                <a:cubicBezTo>
                  <a:pt x="31457" y="7974"/>
                  <a:pt x="31331" y="7799"/>
                  <a:pt x="31190" y="7636"/>
                </a:cubicBezTo>
                <a:cubicBezTo>
                  <a:pt x="31110" y="7545"/>
                  <a:pt x="31031" y="7455"/>
                  <a:pt x="30945" y="7368"/>
                </a:cubicBezTo>
                <a:cubicBezTo>
                  <a:pt x="30941" y="7363"/>
                  <a:pt x="30936" y="7359"/>
                  <a:pt x="30931" y="7354"/>
                </a:cubicBezTo>
                <a:cubicBezTo>
                  <a:pt x="30876" y="7287"/>
                  <a:pt x="30820" y="7221"/>
                  <a:pt x="30763" y="7157"/>
                </a:cubicBezTo>
                <a:cubicBezTo>
                  <a:pt x="30683" y="7067"/>
                  <a:pt x="30602" y="6977"/>
                  <a:pt x="30519" y="6891"/>
                </a:cubicBezTo>
                <a:cubicBezTo>
                  <a:pt x="30434" y="6803"/>
                  <a:pt x="30348" y="6718"/>
                  <a:pt x="30260" y="6634"/>
                </a:cubicBezTo>
                <a:cubicBezTo>
                  <a:pt x="30226" y="6599"/>
                  <a:pt x="30190" y="6566"/>
                  <a:pt x="30154" y="6533"/>
                </a:cubicBezTo>
                <a:close/>
                <a:moveTo>
                  <a:pt x="26545" y="6414"/>
                </a:moveTo>
                <a:cubicBezTo>
                  <a:pt x="26560" y="6425"/>
                  <a:pt x="26575" y="6435"/>
                  <a:pt x="26590" y="6445"/>
                </a:cubicBezTo>
                <a:cubicBezTo>
                  <a:pt x="26690" y="6517"/>
                  <a:pt x="26789" y="6590"/>
                  <a:pt x="26884" y="6668"/>
                </a:cubicBezTo>
                <a:cubicBezTo>
                  <a:pt x="26890" y="6673"/>
                  <a:pt x="26894" y="6678"/>
                  <a:pt x="26900" y="6682"/>
                </a:cubicBezTo>
                <a:cubicBezTo>
                  <a:pt x="26944" y="6780"/>
                  <a:pt x="26985" y="6880"/>
                  <a:pt x="27024" y="6979"/>
                </a:cubicBezTo>
                <a:cubicBezTo>
                  <a:pt x="27056" y="7061"/>
                  <a:pt x="27086" y="7142"/>
                  <a:pt x="27116" y="7224"/>
                </a:cubicBezTo>
                <a:cubicBezTo>
                  <a:pt x="27144" y="7302"/>
                  <a:pt x="27170" y="7382"/>
                  <a:pt x="27197" y="7462"/>
                </a:cubicBezTo>
                <a:cubicBezTo>
                  <a:pt x="27257" y="7651"/>
                  <a:pt x="27318" y="7853"/>
                  <a:pt x="27368" y="8059"/>
                </a:cubicBezTo>
                <a:cubicBezTo>
                  <a:pt x="27422" y="8279"/>
                  <a:pt x="27472" y="8502"/>
                  <a:pt x="27514" y="8725"/>
                </a:cubicBezTo>
                <a:cubicBezTo>
                  <a:pt x="27533" y="8828"/>
                  <a:pt x="27552" y="8942"/>
                  <a:pt x="27569" y="9058"/>
                </a:cubicBezTo>
                <a:cubicBezTo>
                  <a:pt x="27555" y="9073"/>
                  <a:pt x="27541" y="9086"/>
                  <a:pt x="27526" y="9100"/>
                </a:cubicBezTo>
                <a:cubicBezTo>
                  <a:pt x="27481" y="9144"/>
                  <a:pt x="27425" y="9194"/>
                  <a:pt x="27369" y="9240"/>
                </a:cubicBezTo>
                <a:cubicBezTo>
                  <a:pt x="27338" y="9263"/>
                  <a:pt x="27308" y="9287"/>
                  <a:pt x="27278" y="9310"/>
                </a:cubicBezTo>
                <a:cubicBezTo>
                  <a:pt x="27215" y="9354"/>
                  <a:pt x="27152" y="9395"/>
                  <a:pt x="27086" y="9433"/>
                </a:cubicBezTo>
                <a:cubicBezTo>
                  <a:pt x="27051" y="9452"/>
                  <a:pt x="27017" y="9473"/>
                  <a:pt x="26982" y="9492"/>
                </a:cubicBezTo>
                <a:cubicBezTo>
                  <a:pt x="26804" y="9585"/>
                  <a:pt x="26624" y="9672"/>
                  <a:pt x="26442" y="9755"/>
                </a:cubicBezTo>
                <a:cubicBezTo>
                  <a:pt x="26383" y="9783"/>
                  <a:pt x="26324" y="9809"/>
                  <a:pt x="26265" y="9835"/>
                </a:cubicBezTo>
                <a:lnTo>
                  <a:pt x="26187" y="9738"/>
                </a:lnTo>
                <a:cubicBezTo>
                  <a:pt x="26100" y="9629"/>
                  <a:pt x="26012" y="9519"/>
                  <a:pt x="25924" y="9411"/>
                </a:cubicBezTo>
                <a:cubicBezTo>
                  <a:pt x="25892" y="9373"/>
                  <a:pt x="25860" y="9336"/>
                  <a:pt x="25827" y="9299"/>
                </a:cubicBezTo>
                <a:cubicBezTo>
                  <a:pt x="25796" y="9265"/>
                  <a:pt x="25766" y="9231"/>
                  <a:pt x="25736" y="9197"/>
                </a:cubicBezTo>
                <a:cubicBezTo>
                  <a:pt x="25642" y="9097"/>
                  <a:pt x="25551" y="8996"/>
                  <a:pt x="25453" y="8902"/>
                </a:cubicBezTo>
                <a:cubicBezTo>
                  <a:pt x="25393" y="8843"/>
                  <a:pt x="25332" y="8785"/>
                  <a:pt x="25271" y="8728"/>
                </a:cubicBezTo>
                <a:cubicBezTo>
                  <a:pt x="25303" y="8638"/>
                  <a:pt x="25336" y="8551"/>
                  <a:pt x="25372" y="8462"/>
                </a:cubicBezTo>
                <a:cubicBezTo>
                  <a:pt x="25407" y="8377"/>
                  <a:pt x="25443" y="8293"/>
                  <a:pt x="25478" y="8209"/>
                </a:cubicBezTo>
                <a:cubicBezTo>
                  <a:pt x="25515" y="8126"/>
                  <a:pt x="25553" y="8042"/>
                  <a:pt x="25593" y="7960"/>
                </a:cubicBezTo>
                <a:cubicBezTo>
                  <a:pt x="25665" y="7812"/>
                  <a:pt x="25746" y="7653"/>
                  <a:pt x="25833" y="7500"/>
                </a:cubicBezTo>
                <a:cubicBezTo>
                  <a:pt x="25918" y="7348"/>
                  <a:pt x="26007" y="7199"/>
                  <a:pt x="26100" y="7053"/>
                </a:cubicBezTo>
                <a:cubicBezTo>
                  <a:pt x="26194" y="6906"/>
                  <a:pt x="26290" y="6760"/>
                  <a:pt x="26393" y="6619"/>
                </a:cubicBezTo>
                <a:lnTo>
                  <a:pt x="26394" y="6619"/>
                </a:lnTo>
                <a:cubicBezTo>
                  <a:pt x="26444" y="6549"/>
                  <a:pt x="26493" y="6481"/>
                  <a:pt x="26545" y="6414"/>
                </a:cubicBezTo>
                <a:close/>
                <a:moveTo>
                  <a:pt x="20753" y="8064"/>
                </a:moveTo>
                <a:cubicBezTo>
                  <a:pt x="20773" y="8113"/>
                  <a:pt x="20792" y="8160"/>
                  <a:pt x="20814" y="8208"/>
                </a:cubicBezTo>
                <a:cubicBezTo>
                  <a:pt x="20811" y="8309"/>
                  <a:pt x="20807" y="8412"/>
                  <a:pt x="20800" y="8515"/>
                </a:cubicBezTo>
                <a:cubicBezTo>
                  <a:pt x="20795" y="8613"/>
                  <a:pt x="20789" y="8710"/>
                  <a:pt x="20783" y="8808"/>
                </a:cubicBezTo>
                <a:cubicBezTo>
                  <a:pt x="20740" y="8997"/>
                  <a:pt x="20702" y="9188"/>
                  <a:pt x="20675" y="9381"/>
                </a:cubicBezTo>
                <a:cubicBezTo>
                  <a:pt x="20669" y="9426"/>
                  <a:pt x="20662" y="9471"/>
                  <a:pt x="20656" y="9516"/>
                </a:cubicBezTo>
                <a:cubicBezTo>
                  <a:pt x="20626" y="9598"/>
                  <a:pt x="20594" y="9679"/>
                  <a:pt x="20559" y="9758"/>
                </a:cubicBezTo>
                <a:cubicBezTo>
                  <a:pt x="20521" y="9844"/>
                  <a:pt x="20483" y="9929"/>
                  <a:pt x="20444" y="10015"/>
                </a:cubicBezTo>
                <a:cubicBezTo>
                  <a:pt x="20442" y="9942"/>
                  <a:pt x="20441" y="9869"/>
                  <a:pt x="20442" y="9798"/>
                </a:cubicBezTo>
                <a:cubicBezTo>
                  <a:pt x="20444" y="9722"/>
                  <a:pt x="20445" y="9645"/>
                  <a:pt x="20448" y="9569"/>
                </a:cubicBezTo>
                <a:cubicBezTo>
                  <a:pt x="20456" y="9509"/>
                  <a:pt x="20464" y="9448"/>
                  <a:pt x="20474" y="9388"/>
                </a:cubicBezTo>
                <a:cubicBezTo>
                  <a:pt x="20494" y="9260"/>
                  <a:pt x="20517" y="9133"/>
                  <a:pt x="20542" y="9004"/>
                </a:cubicBezTo>
                <a:cubicBezTo>
                  <a:pt x="20576" y="8830"/>
                  <a:pt x="20612" y="8655"/>
                  <a:pt x="20654" y="8480"/>
                </a:cubicBezTo>
                <a:cubicBezTo>
                  <a:pt x="20685" y="8350"/>
                  <a:pt x="20714" y="8217"/>
                  <a:pt x="20747" y="8086"/>
                </a:cubicBezTo>
                <a:cubicBezTo>
                  <a:pt x="20750" y="8079"/>
                  <a:pt x="20752" y="8071"/>
                  <a:pt x="20753" y="8064"/>
                </a:cubicBezTo>
                <a:close/>
                <a:moveTo>
                  <a:pt x="23423" y="7966"/>
                </a:moveTo>
                <a:lnTo>
                  <a:pt x="23423" y="7966"/>
                </a:lnTo>
                <a:cubicBezTo>
                  <a:pt x="23356" y="8197"/>
                  <a:pt x="23298" y="8430"/>
                  <a:pt x="23251" y="8665"/>
                </a:cubicBezTo>
                <a:cubicBezTo>
                  <a:pt x="23207" y="8882"/>
                  <a:pt x="23167" y="9100"/>
                  <a:pt x="23137" y="9321"/>
                </a:cubicBezTo>
                <a:cubicBezTo>
                  <a:pt x="23101" y="9583"/>
                  <a:pt x="23071" y="9846"/>
                  <a:pt x="23049" y="10111"/>
                </a:cubicBezTo>
                <a:cubicBezTo>
                  <a:pt x="22985" y="10086"/>
                  <a:pt x="22923" y="10061"/>
                  <a:pt x="22861" y="10033"/>
                </a:cubicBezTo>
                <a:cubicBezTo>
                  <a:pt x="22780" y="9998"/>
                  <a:pt x="22700" y="9959"/>
                  <a:pt x="22621" y="9918"/>
                </a:cubicBezTo>
                <a:cubicBezTo>
                  <a:pt x="22553" y="9882"/>
                  <a:pt x="22476" y="9838"/>
                  <a:pt x="22402" y="9791"/>
                </a:cubicBezTo>
                <a:cubicBezTo>
                  <a:pt x="22388" y="9783"/>
                  <a:pt x="22376" y="9775"/>
                  <a:pt x="22363" y="9767"/>
                </a:cubicBezTo>
                <a:cubicBezTo>
                  <a:pt x="22412" y="9597"/>
                  <a:pt x="22464" y="9427"/>
                  <a:pt x="22520" y="9258"/>
                </a:cubicBezTo>
                <a:cubicBezTo>
                  <a:pt x="22524" y="9245"/>
                  <a:pt x="22529" y="9231"/>
                  <a:pt x="22534" y="9217"/>
                </a:cubicBezTo>
                <a:cubicBezTo>
                  <a:pt x="22551" y="9186"/>
                  <a:pt x="22568" y="9155"/>
                  <a:pt x="22586" y="9123"/>
                </a:cubicBezTo>
                <a:cubicBezTo>
                  <a:pt x="22631" y="9044"/>
                  <a:pt x="22677" y="8965"/>
                  <a:pt x="22725" y="8888"/>
                </a:cubicBezTo>
                <a:cubicBezTo>
                  <a:pt x="22747" y="8852"/>
                  <a:pt x="22770" y="8816"/>
                  <a:pt x="22792" y="8780"/>
                </a:cubicBezTo>
                <a:cubicBezTo>
                  <a:pt x="22867" y="8668"/>
                  <a:pt x="22941" y="8555"/>
                  <a:pt x="23023" y="8448"/>
                </a:cubicBezTo>
                <a:cubicBezTo>
                  <a:pt x="23074" y="8380"/>
                  <a:pt x="23125" y="8314"/>
                  <a:pt x="23179" y="8248"/>
                </a:cubicBezTo>
                <a:cubicBezTo>
                  <a:pt x="23253" y="8158"/>
                  <a:pt x="23336" y="8061"/>
                  <a:pt x="23423" y="7966"/>
                </a:cubicBezTo>
                <a:close/>
                <a:moveTo>
                  <a:pt x="23655" y="7821"/>
                </a:moveTo>
                <a:cubicBezTo>
                  <a:pt x="23707" y="7845"/>
                  <a:pt x="23759" y="7869"/>
                  <a:pt x="23811" y="7895"/>
                </a:cubicBezTo>
                <a:cubicBezTo>
                  <a:pt x="23817" y="7898"/>
                  <a:pt x="23829" y="7905"/>
                  <a:pt x="23841" y="7911"/>
                </a:cubicBezTo>
                <a:cubicBezTo>
                  <a:pt x="23817" y="7966"/>
                  <a:pt x="23794" y="8024"/>
                  <a:pt x="23773" y="8079"/>
                </a:cubicBezTo>
                <a:cubicBezTo>
                  <a:pt x="23728" y="8200"/>
                  <a:pt x="23684" y="8321"/>
                  <a:pt x="23649" y="8444"/>
                </a:cubicBezTo>
                <a:cubicBezTo>
                  <a:pt x="23616" y="8564"/>
                  <a:pt x="23583" y="8685"/>
                  <a:pt x="23559" y="8807"/>
                </a:cubicBezTo>
                <a:cubicBezTo>
                  <a:pt x="23543" y="8891"/>
                  <a:pt x="23525" y="8976"/>
                  <a:pt x="23513" y="9060"/>
                </a:cubicBezTo>
                <a:cubicBezTo>
                  <a:pt x="23500" y="9140"/>
                  <a:pt x="23490" y="9219"/>
                  <a:pt x="23481" y="9299"/>
                </a:cubicBezTo>
                <a:lnTo>
                  <a:pt x="23469" y="9433"/>
                </a:lnTo>
                <a:cubicBezTo>
                  <a:pt x="23466" y="9483"/>
                  <a:pt x="23463" y="9532"/>
                  <a:pt x="23461" y="9581"/>
                </a:cubicBezTo>
                <a:cubicBezTo>
                  <a:pt x="23460" y="9627"/>
                  <a:pt x="23460" y="9672"/>
                  <a:pt x="23459" y="9718"/>
                </a:cubicBezTo>
                <a:cubicBezTo>
                  <a:pt x="23460" y="9815"/>
                  <a:pt x="23461" y="9910"/>
                  <a:pt x="23468" y="10006"/>
                </a:cubicBezTo>
                <a:cubicBezTo>
                  <a:pt x="23474" y="10085"/>
                  <a:pt x="23481" y="10164"/>
                  <a:pt x="23489" y="10242"/>
                </a:cubicBezTo>
                <a:cubicBezTo>
                  <a:pt x="23477" y="10240"/>
                  <a:pt x="23466" y="10238"/>
                  <a:pt x="23455" y="10235"/>
                </a:cubicBezTo>
                <a:cubicBezTo>
                  <a:pt x="23374" y="10217"/>
                  <a:pt x="23296" y="10195"/>
                  <a:pt x="23216" y="10170"/>
                </a:cubicBezTo>
                <a:cubicBezTo>
                  <a:pt x="23210" y="10167"/>
                  <a:pt x="23204" y="10165"/>
                  <a:pt x="23198" y="10163"/>
                </a:cubicBezTo>
                <a:cubicBezTo>
                  <a:pt x="23208" y="10019"/>
                  <a:pt x="23221" y="9875"/>
                  <a:pt x="23239" y="9733"/>
                </a:cubicBezTo>
                <a:cubicBezTo>
                  <a:pt x="23268" y="9516"/>
                  <a:pt x="23302" y="9301"/>
                  <a:pt x="23340" y="9086"/>
                </a:cubicBezTo>
                <a:cubicBezTo>
                  <a:pt x="23389" y="8835"/>
                  <a:pt x="23441" y="8583"/>
                  <a:pt x="23507" y="8333"/>
                </a:cubicBezTo>
                <a:lnTo>
                  <a:pt x="23508" y="8333"/>
                </a:lnTo>
                <a:cubicBezTo>
                  <a:pt x="23553" y="8163"/>
                  <a:pt x="23603" y="7992"/>
                  <a:pt x="23655" y="7821"/>
                </a:cubicBezTo>
                <a:close/>
                <a:moveTo>
                  <a:pt x="25201" y="8925"/>
                </a:moveTo>
                <a:cubicBezTo>
                  <a:pt x="25211" y="8934"/>
                  <a:pt x="25220" y="8942"/>
                  <a:pt x="25229" y="8951"/>
                </a:cubicBezTo>
                <a:cubicBezTo>
                  <a:pt x="25323" y="9040"/>
                  <a:pt x="25422" y="9134"/>
                  <a:pt x="25515" y="9232"/>
                </a:cubicBezTo>
                <a:cubicBezTo>
                  <a:pt x="25610" y="9330"/>
                  <a:pt x="25704" y="9429"/>
                  <a:pt x="25795" y="9531"/>
                </a:cubicBezTo>
                <a:cubicBezTo>
                  <a:pt x="25881" y="9636"/>
                  <a:pt x="25969" y="9741"/>
                  <a:pt x="26056" y="9845"/>
                </a:cubicBezTo>
                <a:cubicBezTo>
                  <a:pt x="26072" y="9865"/>
                  <a:pt x="26088" y="9884"/>
                  <a:pt x="26103" y="9903"/>
                </a:cubicBezTo>
                <a:cubicBezTo>
                  <a:pt x="26051" y="9925"/>
                  <a:pt x="25998" y="9946"/>
                  <a:pt x="25945" y="9966"/>
                </a:cubicBezTo>
                <a:cubicBezTo>
                  <a:pt x="25820" y="10013"/>
                  <a:pt x="25696" y="10059"/>
                  <a:pt x="25568" y="10095"/>
                </a:cubicBezTo>
                <a:cubicBezTo>
                  <a:pt x="25483" y="10119"/>
                  <a:pt x="25398" y="10142"/>
                  <a:pt x="25311" y="10162"/>
                </a:cubicBezTo>
                <a:cubicBezTo>
                  <a:pt x="25155" y="10193"/>
                  <a:pt x="24998" y="10223"/>
                  <a:pt x="24840" y="10244"/>
                </a:cubicBezTo>
                <a:cubicBezTo>
                  <a:pt x="24873" y="10084"/>
                  <a:pt x="24910" y="9926"/>
                  <a:pt x="24951" y="9768"/>
                </a:cubicBezTo>
                <a:cubicBezTo>
                  <a:pt x="24985" y="9634"/>
                  <a:pt x="25019" y="9499"/>
                  <a:pt x="25059" y="9367"/>
                </a:cubicBezTo>
                <a:cubicBezTo>
                  <a:pt x="25085" y="9280"/>
                  <a:pt x="25111" y="9195"/>
                  <a:pt x="25139" y="9110"/>
                </a:cubicBezTo>
                <a:lnTo>
                  <a:pt x="25139" y="9108"/>
                </a:lnTo>
                <a:cubicBezTo>
                  <a:pt x="25140" y="9106"/>
                  <a:pt x="25140" y="9104"/>
                  <a:pt x="25141" y="9101"/>
                </a:cubicBezTo>
                <a:cubicBezTo>
                  <a:pt x="25160" y="9045"/>
                  <a:pt x="25180" y="8985"/>
                  <a:pt x="25201" y="8925"/>
                </a:cubicBezTo>
                <a:close/>
                <a:moveTo>
                  <a:pt x="23988" y="7993"/>
                </a:moveTo>
                <a:cubicBezTo>
                  <a:pt x="24029" y="8017"/>
                  <a:pt x="24070" y="8041"/>
                  <a:pt x="24109" y="8066"/>
                </a:cubicBezTo>
                <a:cubicBezTo>
                  <a:pt x="24165" y="8100"/>
                  <a:pt x="24221" y="8136"/>
                  <a:pt x="24275" y="8172"/>
                </a:cubicBezTo>
                <a:cubicBezTo>
                  <a:pt x="24279" y="8205"/>
                  <a:pt x="24282" y="8239"/>
                  <a:pt x="24284" y="8272"/>
                </a:cubicBezTo>
                <a:cubicBezTo>
                  <a:pt x="24288" y="8317"/>
                  <a:pt x="24290" y="8362"/>
                  <a:pt x="24294" y="8406"/>
                </a:cubicBezTo>
                <a:lnTo>
                  <a:pt x="24294" y="8407"/>
                </a:lnTo>
                <a:cubicBezTo>
                  <a:pt x="24294" y="8410"/>
                  <a:pt x="24294" y="8413"/>
                  <a:pt x="24294" y="8415"/>
                </a:cubicBezTo>
                <a:cubicBezTo>
                  <a:pt x="24298" y="8501"/>
                  <a:pt x="24299" y="8594"/>
                  <a:pt x="24298" y="8688"/>
                </a:cubicBezTo>
                <a:cubicBezTo>
                  <a:pt x="24297" y="8734"/>
                  <a:pt x="24295" y="8780"/>
                  <a:pt x="24294" y="8825"/>
                </a:cubicBezTo>
                <a:cubicBezTo>
                  <a:pt x="24286" y="8946"/>
                  <a:pt x="24276" y="9066"/>
                  <a:pt x="24258" y="9185"/>
                </a:cubicBezTo>
                <a:cubicBezTo>
                  <a:pt x="24247" y="9265"/>
                  <a:pt x="24235" y="9344"/>
                  <a:pt x="24220" y="9424"/>
                </a:cubicBezTo>
                <a:cubicBezTo>
                  <a:pt x="24186" y="9588"/>
                  <a:pt x="24152" y="9750"/>
                  <a:pt x="24107" y="9911"/>
                </a:cubicBezTo>
                <a:cubicBezTo>
                  <a:pt x="24072" y="10030"/>
                  <a:pt x="24036" y="10149"/>
                  <a:pt x="23998" y="10267"/>
                </a:cubicBezTo>
                <a:cubicBezTo>
                  <a:pt x="23995" y="10278"/>
                  <a:pt x="23991" y="10289"/>
                  <a:pt x="23988" y="10299"/>
                </a:cubicBezTo>
                <a:cubicBezTo>
                  <a:pt x="23926" y="10298"/>
                  <a:pt x="23866" y="10294"/>
                  <a:pt x="23806" y="10290"/>
                </a:cubicBezTo>
                <a:cubicBezTo>
                  <a:pt x="23765" y="10286"/>
                  <a:pt x="23713" y="10280"/>
                  <a:pt x="23661" y="10272"/>
                </a:cubicBezTo>
                <a:cubicBezTo>
                  <a:pt x="23660" y="10268"/>
                  <a:pt x="23660" y="10264"/>
                  <a:pt x="23658" y="10260"/>
                </a:cubicBezTo>
                <a:cubicBezTo>
                  <a:pt x="23648" y="10171"/>
                  <a:pt x="23640" y="10082"/>
                  <a:pt x="23633" y="9992"/>
                </a:cubicBezTo>
                <a:cubicBezTo>
                  <a:pt x="23627" y="9901"/>
                  <a:pt x="23624" y="9809"/>
                  <a:pt x="23624" y="9718"/>
                </a:cubicBezTo>
                <a:cubicBezTo>
                  <a:pt x="23623" y="9627"/>
                  <a:pt x="23626" y="9536"/>
                  <a:pt x="23632" y="9446"/>
                </a:cubicBezTo>
                <a:cubicBezTo>
                  <a:pt x="23637" y="9372"/>
                  <a:pt x="23646" y="9287"/>
                  <a:pt x="23657" y="9204"/>
                </a:cubicBezTo>
                <a:cubicBezTo>
                  <a:pt x="23668" y="9125"/>
                  <a:pt x="23680" y="9046"/>
                  <a:pt x="23694" y="8967"/>
                </a:cubicBezTo>
                <a:cubicBezTo>
                  <a:pt x="23719" y="8849"/>
                  <a:pt x="23742" y="8728"/>
                  <a:pt x="23775" y="8612"/>
                </a:cubicBezTo>
                <a:cubicBezTo>
                  <a:pt x="23796" y="8531"/>
                  <a:pt x="23819" y="8451"/>
                  <a:pt x="23846" y="8372"/>
                </a:cubicBezTo>
                <a:cubicBezTo>
                  <a:pt x="23869" y="8300"/>
                  <a:pt x="23895" y="8223"/>
                  <a:pt x="23924" y="8148"/>
                </a:cubicBezTo>
                <a:lnTo>
                  <a:pt x="23925" y="8148"/>
                </a:lnTo>
                <a:cubicBezTo>
                  <a:pt x="23945" y="8096"/>
                  <a:pt x="23966" y="8045"/>
                  <a:pt x="23988" y="7993"/>
                </a:cubicBezTo>
                <a:close/>
                <a:moveTo>
                  <a:pt x="24451" y="8290"/>
                </a:moveTo>
                <a:cubicBezTo>
                  <a:pt x="24510" y="8332"/>
                  <a:pt x="24566" y="8377"/>
                  <a:pt x="24623" y="8425"/>
                </a:cubicBezTo>
                <a:cubicBezTo>
                  <a:pt x="24692" y="8482"/>
                  <a:pt x="24761" y="8540"/>
                  <a:pt x="24829" y="8598"/>
                </a:cubicBezTo>
                <a:cubicBezTo>
                  <a:pt x="24899" y="8656"/>
                  <a:pt x="24967" y="8715"/>
                  <a:pt x="25034" y="8773"/>
                </a:cubicBezTo>
                <a:cubicBezTo>
                  <a:pt x="25044" y="8783"/>
                  <a:pt x="25055" y="8791"/>
                  <a:pt x="25064" y="8800"/>
                </a:cubicBezTo>
                <a:cubicBezTo>
                  <a:pt x="25035" y="8884"/>
                  <a:pt x="25006" y="8970"/>
                  <a:pt x="24980" y="9054"/>
                </a:cubicBezTo>
                <a:cubicBezTo>
                  <a:pt x="24898" y="9320"/>
                  <a:pt x="24820" y="9585"/>
                  <a:pt x="24756" y="9854"/>
                </a:cubicBezTo>
                <a:cubicBezTo>
                  <a:pt x="24722" y="9992"/>
                  <a:pt x="24690" y="10128"/>
                  <a:pt x="24660" y="10265"/>
                </a:cubicBezTo>
                <a:cubicBezTo>
                  <a:pt x="24586" y="10274"/>
                  <a:pt x="24511" y="10282"/>
                  <a:pt x="24437" y="10289"/>
                </a:cubicBezTo>
                <a:cubicBezTo>
                  <a:pt x="24344" y="10293"/>
                  <a:pt x="24252" y="10300"/>
                  <a:pt x="24160" y="10301"/>
                </a:cubicBezTo>
                <a:cubicBezTo>
                  <a:pt x="24170" y="10268"/>
                  <a:pt x="24182" y="10234"/>
                  <a:pt x="24192" y="10200"/>
                </a:cubicBezTo>
                <a:cubicBezTo>
                  <a:pt x="24229" y="10080"/>
                  <a:pt x="24266" y="9958"/>
                  <a:pt x="24296" y="9835"/>
                </a:cubicBezTo>
                <a:cubicBezTo>
                  <a:pt x="24318" y="9754"/>
                  <a:pt x="24336" y="9672"/>
                  <a:pt x="24354" y="9589"/>
                </a:cubicBezTo>
                <a:cubicBezTo>
                  <a:pt x="24362" y="9548"/>
                  <a:pt x="24370" y="9507"/>
                  <a:pt x="24378" y="9466"/>
                </a:cubicBezTo>
                <a:cubicBezTo>
                  <a:pt x="24419" y="9260"/>
                  <a:pt x="24440" y="9051"/>
                  <a:pt x="24454" y="8840"/>
                </a:cubicBezTo>
                <a:cubicBezTo>
                  <a:pt x="24461" y="8745"/>
                  <a:pt x="24463" y="8642"/>
                  <a:pt x="24461" y="8546"/>
                </a:cubicBezTo>
                <a:cubicBezTo>
                  <a:pt x="24458" y="8461"/>
                  <a:pt x="24456" y="8375"/>
                  <a:pt x="24451" y="8290"/>
                </a:cubicBezTo>
                <a:close/>
                <a:moveTo>
                  <a:pt x="28221" y="6325"/>
                </a:moveTo>
                <a:cubicBezTo>
                  <a:pt x="28261" y="6336"/>
                  <a:pt x="28302" y="6347"/>
                  <a:pt x="28341" y="6360"/>
                </a:cubicBezTo>
                <a:cubicBezTo>
                  <a:pt x="28383" y="6374"/>
                  <a:pt x="28423" y="6388"/>
                  <a:pt x="28464" y="6400"/>
                </a:cubicBezTo>
                <a:cubicBezTo>
                  <a:pt x="28585" y="6447"/>
                  <a:pt x="28707" y="6493"/>
                  <a:pt x="28824" y="6549"/>
                </a:cubicBezTo>
                <a:cubicBezTo>
                  <a:pt x="28906" y="6587"/>
                  <a:pt x="28985" y="6629"/>
                  <a:pt x="29065" y="6673"/>
                </a:cubicBezTo>
                <a:cubicBezTo>
                  <a:pt x="29136" y="6711"/>
                  <a:pt x="29206" y="6754"/>
                  <a:pt x="29275" y="6798"/>
                </a:cubicBezTo>
                <a:cubicBezTo>
                  <a:pt x="29339" y="6839"/>
                  <a:pt x="29402" y="6882"/>
                  <a:pt x="29464" y="6926"/>
                </a:cubicBezTo>
                <a:cubicBezTo>
                  <a:pt x="29526" y="6971"/>
                  <a:pt x="29587" y="7019"/>
                  <a:pt x="29647" y="7069"/>
                </a:cubicBezTo>
                <a:cubicBezTo>
                  <a:pt x="29704" y="7115"/>
                  <a:pt x="29759" y="7164"/>
                  <a:pt x="29813" y="7213"/>
                </a:cubicBezTo>
                <a:cubicBezTo>
                  <a:pt x="29868" y="7265"/>
                  <a:pt x="29921" y="7317"/>
                  <a:pt x="29972" y="7372"/>
                </a:cubicBezTo>
                <a:cubicBezTo>
                  <a:pt x="30022" y="7425"/>
                  <a:pt x="30072" y="7480"/>
                  <a:pt x="30119" y="7538"/>
                </a:cubicBezTo>
                <a:cubicBezTo>
                  <a:pt x="30167" y="7596"/>
                  <a:pt x="30212" y="7656"/>
                  <a:pt x="30256" y="7717"/>
                </a:cubicBezTo>
                <a:cubicBezTo>
                  <a:pt x="30301" y="7779"/>
                  <a:pt x="30344" y="7843"/>
                  <a:pt x="30384" y="7907"/>
                </a:cubicBezTo>
                <a:cubicBezTo>
                  <a:pt x="30428" y="7979"/>
                  <a:pt x="30472" y="8059"/>
                  <a:pt x="30513" y="8139"/>
                </a:cubicBezTo>
                <a:cubicBezTo>
                  <a:pt x="30532" y="8178"/>
                  <a:pt x="30550" y="8217"/>
                  <a:pt x="30570" y="8256"/>
                </a:cubicBezTo>
                <a:cubicBezTo>
                  <a:pt x="30606" y="8336"/>
                  <a:pt x="30639" y="8415"/>
                  <a:pt x="30669" y="8496"/>
                </a:cubicBezTo>
                <a:cubicBezTo>
                  <a:pt x="30683" y="8536"/>
                  <a:pt x="30696" y="8576"/>
                  <a:pt x="30710" y="8615"/>
                </a:cubicBezTo>
                <a:cubicBezTo>
                  <a:pt x="30735" y="8696"/>
                  <a:pt x="30756" y="8778"/>
                  <a:pt x="30772" y="8861"/>
                </a:cubicBezTo>
                <a:cubicBezTo>
                  <a:pt x="30788" y="8936"/>
                  <a:pt x="30802" y="9024"/>
                  <a:pt x="30814" y="9112"/>
                </a:cubicBezTo>
                <a:cubicBezTo>
                  <a:pt x="30824" y="9201"/>
                  <a:pt x="30831" y="9290"/>
                  <a:pt x="30835" y="9380"/>
                </a:cubicBezTo>
                <a:cubicBezTo>
                  <a:pt x="30840" y="9458"/>
                  <a:pt x="30842" y="9548"/>
                  <a:pt x="30841" y="9638"/>
                </a:cubicBezTo>
                <a:cubicBezTo>
                  <a:pt x="30841" y="9724"/>
                  <a:pt x="30839" y="9809"/>
                  <a:pt x="30833" y="9895"/>
                </a:cubicBezTo>
                <a:cubicBezTo>
                  <a:pt x="30824" y="10025"/>
                  <a:pt x="30815" y="10156"/>
                  <a:pt x="30795" y="10285"/>
                </a:cubicBezTo>
                <a:cubicBezTo>
                  <a:pt x="30787" y="10346"/>
                  <a:pt x="30777" y="10409"/>
                  <a:pt x="30765" y="10470"/>
                </a:cubicBezTo>
                <a:cubicBezTo>
                  <a:pt x="30752" y="10411"/>
                  <a:pt x="30737" y="10352"/>
                  <a:pt x="30722" y="10293"/>
                </a:cubicBezTo>
                <a:cubicBezTo>
                  <a:pt x="30691" y="10180"/>
                  <a:pt x="30662" y="10066"/>
                  <a:pt x="30626" y="9954"/>
                </a:cubicBezTo>
                <a:cubicBezTo>
                  <a:pt x="30602" y="9880"/>
                  <a:pt x="30577" y="9794"/>
                  <a:pt x="30549" y="9722"/>
                </a:cubicBezTo>
                <a:cubicBezTo>
                  <a:pt x="30520" y="9643"/>
                  <a:pt x="30489" y="9564"/>
                  <a:pt x="30454" y="9487"/>
                </a:cubicBezTo>
                <a:cubicBezTo>
                  <a:pt x="30436" y="9447"/>
                  <a:pt x="30417" y="9405"/>
                  <a:pt x="30398" y="9364"/>
                </a:cubicBezTo>
                <a:cubicBezTo>
                  <a:pt x="30360" y="9278"/>
                  <a:pt x="30317" y="9191"/>
                  <a:pt x="30273" y="9108"/>
                </a:cubicBezTo>
                <a:cubicBezTo>
                  <a:pt x="30153" y="8880"/>
                  <a:pt x="30029" y="8652"/>
                  <a:pt x="29893" y="8433"/>
                </a:cubicBezTo>
                <a:cubicBezTo>
                  <a:pt x="29849" y="8361"/>
                  <a:pt x="29804" y="8290"/>
                  <a:pt x="29759" y="8219"/>
                </a:cubicBezTo>
                <a:cubicBezTo>
                  <a:pt x="29735" y="8181"/>
                  <a:pt x="29711" y="8143"/>
                  <a:pt x="29685" y="8105"/>
                </a:cubicBezTo>
                <a:cubicBezTo>
                  <a:pt x="29614" y="8001"/>
                  <a:pt x="29542" y="7897"/>
                  <a:pt x="29469" y="7793"/>
                </a:cubicBezTo>
                <a:cubicBezTo>
                  <a:pt x="29422" y="7724"/>
                  <a:pt x="29374" y="7653"/>
                  <a:pt x="29326" y="7584"/>
                </a:cubicBezTo>
                <a:cubicBezTo>
                  <a:pt x="29302" y="7549"/>
                  <a:pt x="29278" y="7515"/>
                  <a:pt x="29255" y="7480"/>
                </a:cubicBezTo>
                <a:cubicBezTo>
                  <a:pt x="29183" y="7385"/>
                  <a:pt x="29111" y="7291"/>
                  <a:pt x="29036" y="7198"/>
                </a:cubicBezTo>
                <a:cubicBezTo>
                  <a:pt x="28909" y="7041"/>
                  <a:pt x="28780" y="6887"/>
                  <a:pt x="28644" y="6739"/>
                </a:cubicBezTo>
                <a:cubicBezTo>
                  <a:pt x="28589" y="6679"/>
                  <a:pt x="28535" y="6621"/>
                  <a:pt x="28480" y="6564"/>
                </a:cubicBezTo>
                <a:cubicBezTo>
                  <a:pt x="28452" y="6537"/>
                  <a:pt x="28423" y="6509"/>
                  <a:pt x="28395" y="6481"/>
                </a:cubicBezTo>
                <a:lnTo>
                  <a:pt x="28395" y="6480"/>
                </a:lnTo>
                <a:cubicBezTo>
                  <a:pt x="28341" y="6427"/>
                  <a:pt x="28280" y="6375"/>
                  <a:pt x="28221" y="6325"/>
                </a:cubicBezTo>
                <a:close/>
                <a:moveTo>
                  <a:pt x="32730" y="9764"/>
                </a:moveTo>
                <a:lnTo>
                  <a:pt x="32730" y="9764"/>
                </a:lnTo>
                <a:cubicBezTo>
                  <a:pt x="32721" y="9845"/>
                  <a:pt x="32710" y="9926"/>
                  <a:pt x="32694" y="10006"/>
                </a:cubicBezTo>
                <a:cubicBezTo>
                  <a:pt x="32678" y="10084"/>
                  <a:pt x="32661" y="10160"/>
                  <a:pt x="32639" y="10237"/>
                </a:cubicBezTo>
                <a:cubicBezTo>
                  <a:pt x="32628" y="10274"/>
                  <a:pt x="32617" y="10313"/>
                  <a:pt x="32606" y="10351"/>
                </a:cubicBezTo>
                <a:lnTo>
                  <a:pt x="32606" y="10351"/>
                </a:lnTo>
                <a:cubicBezTo>
                  <a:pt x="32586" y="10410"/>
                  <a:pt x="32564" y="10468"/>
                  <a:pt x="32540" y="10526"/>
                </a:cubicBezTo>
                <a:cubicBezTo>
                  <a:pt x="32533" y="10473"/>
                  <a:pt x="32525" y="10420"/>
                  <a:pt x="32515" y="10368"/>
                </a:cubicBezTo>
                <a:cubicBezTo>
                  <a:pt x="32497" y="10274"/>
                  <a:pt x="32480" y="10177"/>
                  <a:pt x="32457" y="10083"/>
                </a:cubicBezTo>
                <a:cubicBezTo>
                  <a:pt x="32449" y="10050"/>
                  <a:pt x="32441" y="10017"/>
                  <a:pt x="32433" y="9984"/>
                </a:cubicBezTo>
                <a:cubicBezTo>
                  <a:pt x="32532" y="9910"/>
                  <a:pt x="32631" y="9837"/>
                  <a:pt x="32730" y="9764"/>
                </a:cubicBezTo>
                <a:close/>
                <a:moveTo>
                  <a:pt x="18331" y="8045"/>
                </a:moveTo>
                <a:lnTo>
                  <a:pt x="18331" y="8045"/>
                </a:lnTo>
                <a:cubicBezTo>
                  <a:pt x="18323" y="8061"/>
                  <a:pt x="18316" y="8076"/>
                  <a:pt x="18310" y="8092"/>
                </a:cubicBezTo>
                <a:cubicBezTo>
                  <a:pt x="18253" y="8220"/>
                  <a:pt x="18196" y="8348"/>
                  <a:pt x="18144" y="8479"/>
                </a:cubicBezTo>
                <a:cubicBezTo>
                  <a:pt x="18094" y="8608"/>
                  <a:pt x="18043" y="8738"/>
                  <a:pt x="17997" y="8869"/>
                </a:cubicBezTo>
                <a:cubicBezTo>
                  <a:pt x="17950" y="9000"/>
                  <a:pt x="17905" y="9131"/>
                  <a:pt x="17861" y="9263"/>
                </a:cubicBezTo>
                <a:cubicBezTo>
                  <a:pt x="17816" y="9401"/>
                  <a:pt x="17774" y="9538"/>
                  <a:pt x="17736" y="9678"/>
                </a:cubicBezTo>
                <a:cubicBezTo>
                  <a:pt x="17699" y="9814"/>
                  <a:pt x="17662" y="9950"/>
                  <a:pt x="17629" y="10088"/>
                </a:cubicBezTo>
                <a:cubicBezTo>
                  <a:pt x="17603" y="10205"/>
                  <a:pt x="17577" y="10322"/>
                  <a:pt x="17553" y="10440"/>
                </a:cubicBezTo>
                <a:cubicBezTo>
                  <a:pt x="17530" y="10489"/>
                  <a:pt x="17507" y="10538"/>
                  <a:pt x="17484" y="10588"/>
                </a:cubicBezTo>
                <a:cubicBezTo>
                  <a:pt x="17492" y="10472"/>
                  <a:pt x="17502" y="10358"/>
                  <a:pt x="17517" y="10244"/>
                </a:cubicBezTo>
                <a:cubicBezTo>
                  <a:pt x="17529" y="10158"/>
                  <a:pt x="17540" y="10073"/>
                  <a:pt x="17553" y="9987"/>
                </a:cubicBezTo>
                <a:cubicBezTo>
                  <a:pt x="17566" y="9904"/>
                  <a:pt x="17581" y="9822"/>
                  <a:pt x="17596" y="9739"/>
                </a:cubicBezTo>
                <a:lnTo>
                  <a:pt x="17597" y="9735"/>
                </a:lnTo>
                <a:cubicBezTo>
                  <a:pt x="17597" y="9734"/>
                  <a:pt x="17597" y="9733"/>
                  <a:pt x="17597" y="9731"/>
                </a:cubicBezTo>
                <a:cubicBezTo>
                  <a:pt x="17631" y="9566"/>
                  <a:pt x="17665" y="9397"/>
                  <a:pt x="17710" y="9231"/>
                </a:cubicBezTo>
                <a:cubicBezTo>
                  <a:pt x="17745" y="9104"/>
                  <a:pt x="17782" y="8977"/>
                  <a:pt x="17820" y="8851"/>
                </a:cubicBezTo>
                <a:cubicBezTo>
                  <a:pt x="17858" y="8737"/>
                  <a:pt x="17898" y="8612"/>
                  <a:pt x="17947" y="8489"/>
                </a:cubicBezTo>
                <a:cubicBezTo>
                  <a:pt x="17967" y="8441"/>
                  <a:pt x="17986" y="8392"/>
                  <a:pt x="18007" y="8345"/>
                </a:cubicBezTo>
                <a:cubicBezTo>
                  <a:pt x="18036" y="8285"/>
                  <a:pt x="18067" y="8226"/>
                  <a:pt x="18098" y="8167"/>
                </a:cubicBezTo>
                <a:cubicBezTo>
                  <a:pt x="18132" y="8149"/>
                  <a:pt x="18165" y="8130"/>
                  <a:pt x="18199" y="8113"/>
                </a:cubicBezTo>
                <a:lnTo>
                  <a:pt x="18200" y="8113"/>
                </a:lnTo>
                <a:cubicBezTo>
                  <a:pt x="18237" y="8093"/>
                  <a:pt x="18284" y="8069"/>
                  <a:pt x="18331" y="8045"/>
                </a:cubicBezTo>
                <a:close/>
                <a:moveTo>
                  <a:pt x="38074" y="7270"/>
                </a:moveTo>
                <a:lnTo>
                  <a:pt x="38074" y="7270"/>
                </a:lnTo>
                <a:cubicBezTo>
                  <a:pt x="38053" y="7345"/>
                  <a:pt x="38031" y="7419"/>
                  <a:pt x="38008" y="7494"/>
                </a:cubicBezTo>
                <a:cubicBezTo>
                  <a:pt x="37994" y="7536"/>
                  <a:pt x="37981" y="7576"/>
                  <a:pt x="37967" y="7618"/>
                </a:cubicBezTo>
                <a:cubicBezTo>
                  <a:pt x="37891" y="7842"/>
                  <a:pt x="37809" y="8063"/>
                  <a:pt x="37717" y="8280"/>
                </a:cubicBezTo>
                <a:cubicBezTo>
                  <a:pt x="37643" y="8452"/>
                  <a:pt x="37566" y="8623"/>
                  <a:pt x="37486" y="8793"/>
                </a:cubicBezTo>
                <a:cubicBezTo>
                  <a:pt x="37389" y="8993"/>
                  <a:pt x="37290" y="9191"/>
                  <a:pt x="37181" y="9384"/>
                </a:cubicBezTo>
                <a:cubicBezTo>
                  <a:pt x="37075" y="9573"/>
                  <a:pt x="36964" y="9757"/>
                  <a:pt x="36848" y="9941"/>
                </a:cubicBezTo>
                <a:cubicBezTo>
                  <a:pt x="36695" y="10181"/>
                  <a:pt x="36534" y="10417"/>
                  <a:pt x="36365" y="10647"/>
                </a:cubicBezTo>
                <a:cubicBezTo>
                  <a:pt x="36406" y="10547"/>
                  <a:pt x="36448" y="10448"/>
                  <a:pt x="36486" y="10347"/>
                </a:cubicBezTo>
                <a:cubicBezTo>
                  <a:pt x="36535" y="10218"/>
                  <a:pt x="36584" y="10088"/>
                  <a:pt x="36628" y="9956"/>
                </a:cubicBezTo>
                <a:cubicBezTo>
                  <a:pt x="36674" y="9822"/>
                  <a:pt x="36717" y="9686"/>
                  <a:pt x="36754" y="9548"/>
                </a:cubicBezTo>
                <a:cubicBezTo>
                  <a:pt x="36790" y="9416"/>
                  <a:pt x="36826" y="9283"/>
                  <a:pt x="36855" y="9148"/>
                </a:cubicBezTo>
                <a:cubicBezTo>
                  <a:pt x="36902" y="8929"/>
                  <a:pt x="36942" y="8709"/>
                  <a:pt x="36970" y="8486"/>
                </a:cubicBezTo>
                <a:cubicBezTo>
                  <a:pt x="36996" y="8267"/>
                  <a:pt x="37019" y="8046"/>
                  <a:pt x="37027" y="7824"/>
                </a:cubicBezTo>
                <a:cubicBezTo>
                  <a:pt x="37032" y="7719"/>
                  <a:pt x="37035" y="7614"/>
                  <a:pt x="37037" y="7510"/>
                </a:cubicBezTo>
                <a:cubicBezTo>
                  <a:pt x="37253" y="7445"/>
                  <a:pt x="37470" y="7388"/>
                  <a:pt x="37689" y="7338"/>
                </a:cubicBezTo>
                <a:cubicBezTo>
                  <a:pt x="37816" y="7313"/>
                  <a:pt x="37944" y="7288"/>
                  <a:pt x="38074" y="7270"/>
                </a:cubicBezTo>
                <a:close/>
                <a:moveTo>
                  <a:pt x="23684" y="10443"/>
                </a:moveTo>
                <a:lnTo>
                  <a:pt x="23684" y="10443"/>
                </a:lnTo>
                <a:cubicBezTo>
                  <a:pt x="23766" y="10453"/>
                  <a:pt x="23847" y="10463"/>
                  <a:pt x="23929" y="10466"/>
                </a:cubicBezTo>
                <a:cubicBezTo>
                  <a:pt x="23898" y="10558"/>
                  <a:pt x="23863" y="10649"/>
                  <a:pt x="23827" y="10738"/>
                </a:cubicBezTo>
                <a:cubicBezTo>
                  <a:pt x="23809" y="10787"/>
                  <a:pt x="23788" y="10836"/>
                  <a:pt x="23768" y="10884"/>
                </a:cubicBezTo>
                <a:cubicBezTo>
                  <a:pt x="23752" y="10813"/>
                  <a:pt x="23737" y="10741"/>
                  <a:pt x="23722" y="10668"/>
                </a:cubicBezTo>
                <a:cubicBezTo>
                  <a:pt x="23708" y="10593"/>
                  <a:pt x="23695" y="10518"/>
                  <a:pt x="23684" y="10443"/>
                </a:cubicBezTo>
                <a:close/>
                <a:moveTo>
                  <a:pt x="27612" y="5800"/>
                </a:moveTo>
                <a:cubicBezTo>
                  <a:pt x="27636" y="5800"/>
                  <a:pt x="27660" y="5801"/>
                  <a:pt x="27683" y="5801"/>
                </a:cubicBezTo>
                <a:cubicBezTo>
                  <a:pt x="27778" y="5803"/>
                  <a:pt x="27872" y="5808"/>
                  <a:pt x="27967" y="5816"/>
                </a:cubicBezTo>
                <a:cubicBezTo>
                  <a:pt x="28099" y="5829"/>
                  <a:pt x="28242" y="5844"/>
                  <a:pt x="28384" y="5869"/>
                </a:cubicBezTo>
                <a:cubicBezTo>
                  <a:pt x="28465" y="5883"/>
                  <a:pt x="28544" y="5898"/>
                  <a:pt x="28624" y="5915"/>
                </a:cubicBezTo>
                <a:cubicBezTo>
                  <a:pt x="28720" y="5937"/>
                  <a:pt x="28816" y="5959"/>
                  <a:pt x="28912" y="5987"/>
                </a:cubicBezTo>
                <a:cubicBezTo>
                  <a:pt x="28975" y="6024"/>
                  <a:pt x="29039" y="6062"/>
                  <a:pt x="29101" y="6101"/>
                </a:cubicBezTo>
                <a:cubicBezTo>
                  <a:pt x="29177" y="6147"/>
                  <a:pt x="29252" y="6196"/>
                  <a:pt x="29327" y="6244"/>
                </a:cubicBezTo>
                <a:cubicBezTo>
                  <a:pt x="29401" y="6294"/>
                  <a:pt x="29474" y="6345"/>
                  <a:pt x="29546" y="6397"/>
                </a:cubicBezTo>
                <a:cubicBezTo>
                  <a:pt x="29867" y="6631"/>
                  <a:pt x="30190" y="6878"/>
                  <a:pt x="30491" y="7153"/>
                </a:cubicBezTo>
                <a:cubicBezTo>
                  <a:pt x="30586" y="7242"/>
                  <a:pt x="30688" y="7339"/>
                  <a:pt x="30785" y="7441"/>
                </a:cubicBezTo>
                <a:cubicBezTo>
                  <a:pt x="30790" y="7448"/>
                  <a:pt x="30796" y="7454"/>
                  <a:pt x="30802" y="7460"/>
                </a:cubicBezTo>
                <a:lnTo>
                  <a:pt x="30802" y="7462"/>
                </a:lnTo>
                <a:cubicBezTo>
                  <a:pt x="30803" y="7463"/>
                  <a:pt x="30804" y="7464"/>
                  <a:pt x="30805" y="7465"/>
                </a:cubicBezTo>
                <a:cubicBezTo>
                  <a:pt x="30906" y="7589"/>
                  <a:pt x="31006" y="7716"/>
                  <a:pt x="31101" y="7847"/>
                </a:cubicBezTo>
                <a:cubicBezTo>
                  <a:pt x="31150" y="7914"/>
                  <a:pt x="31197" y="7982"/>
                  <a:pt x="31243" y="8051"/>
                </a:cubicBezTo>
                <a:cubicBezTo>
                  <a:pt x="31293" y="8123"/>
                  <a:pt x="31341" y="8197"/>
                  <a:pt x="31387" y="8271"/>
                </a:cubicBezTo>
                <a:cubicBezTo>
                  <a:pt x="31454" y="8381"/>
                  <a:pt x="31527" y="8500"/>
                  <a:pt x="31593" y="8622"/>
                </a:cubicBezTo>
                <a:cubicBezTo>
                  <a:pt x="31658" y="8742"/>
                  <a:pt x="31719" y="8864"/>
                  <a:pt x="31779" y="8986"/>
                </a:cubicBezTo>
                <a:cubicBezTo>
                  <a:pt x="31833" y="9106"/>
                  <a:pt x="31887" y="9227"/>
                  <a:pt x="31934" y="9352"/>
                </a:cubicBezTo>
                <a:cubicBezTo>
                  <a:pt x="31980" y="9474"/>
                  <a:pt x="32024" y="9598"/>
                  <a:pt x="32064" y="9723"/>
                </a:cubicBezTo>
                <a:cubicBezTo>
                  <a:pt x="32092" y="9809"/>
                  <a:pt x="32120" y="9897"/>
                  <a:pt x="32145" y="9986"/>
                </a:cubicBezTo>
                <a:cubicBezTo>
                  <a:pt x="31891" y="10179"/>
                  <a:pt x="31639" y="10375"/>
                  <a:pt x="31397" y="10583"/>
                </a:cubicBezTo>
                <a:cubicBezTo>
                  <a:pt x="31219" y="10735"/>
                  <a:pt x="31044" y="10891"/>
                  <a:pt x="30874" y="11051"/>
                </a:cubicBezTo>
                <a:cubicBezTo>
                  <a:pt x="30871" y="11040"/>
                  <a:pt x="30870" y="11030"/>
                  <a:pt x="30868" y="11020"/>
                </a:cubicBezTo>
                <a:cubicBezTo>
                  <a:pt x="30860" y="10964"/>
                  <a:pt x="30850" y="10909"/>
                  <a:pt x="30841" y="10853"/>
                </a:cubicBezTo>
                <a:cubicBezTo>
                  <a:pt x="30854" y="10804"/>
                  <a:pt x="30867" y="10754"/>
                  <a:pt x="30877" y="10704"/>
                </a:cubicBezTo>
                <a:cubicBezTo>
                  <a:pt x="30924" y="10488"/>
                  <a:pt x="30967" y="10271"/>
                  <a:pt x="30983" y="10051"/>
                </a:cubicBezTo>
                <a:cubicBezTo>
                  <a:pt x="30990" y="9959"/>
                  <a:pt x="30999" y="9864"/>
                  <a:pt x="31002" y="9772"/>
                </a:cubicBezTo>
                <a:cubicBezTo>
                  <a:pt x="31005" y="9682"/>
                  <a:pt x="31005" y="9593"/>
                  <a:pt x="31004" y="9503"/>
                </a:cubicBezTo>
                <a:cubicBezTo>
                  <a:pt x="31002" y="9458"/>
                  <a:pt x="31001" y="9413"/>
                  <a:pt x="30998" y="9368"/>
                </a:cubicBezTo>
                <a:cubicBezTo>
                  <a:pt x="30996" y="9319"/>
                  <a:pt x="30993" y="9270"/>
                  <a:pt x="30988" y="9222"/>
                </a:cubicBezTo>
                <a:cubicBezTo>
                  <a:pt x="30982" y="9178"/>
                  <a:pt x="30977" y="9133"/>
                  <a:pt x="30973" y="9089"/>
                </a:cubicBezTo>
                <a:cubicBezTo>
                  <a:pt x="30959" y="9001"/>
                  <a:pt x="30946" y="8903"/>
                  <a:pt x="30924" y="8816"/>
                </a:cubicBezTo>
                <a:cubicBezTo>
                  <a:pt x="30893" y="8687"/>
                  <a:pt x="30861" y="8556"/>
                  <a:pt x="30812" y="8433"/>
                </a:cubicBezTo>
                <a:cubicBezTo>
                  <a:pt x="30779" y="8346"/>
                  <a:pt x="30747" y="8261"/>
                  <a:pt x="30706" y="8178"/>
                </a:cubicBezTo>
                <a:cubicBezTo>
                  <a:pt x="30646" y="8055"/>
                  <a:pt x="30586" y="7934"/>
                  <a:pt x="30514" y="7818"/>
                </a:cubicBezTo>
                <a:cubicBezTo>
                  <a:pt x="30472" y="7750"/>
                  <a:pt x="30429" y="7678"/>
                  <a:pt x="30383" y="7613"/>
                </a:cubicBezTo>
                <a:cubicBezTo>
                  <a:pt x="30339" y="7549"/>
                  <a:pt x="30294" y="7487"/>
                  <a:pt x="30245" y="7426"/>
                </a:cubicBezTo>
                <a:cubicBezTo>
                  <a:pt x="30221" y="7397"/>
                  <a:pt x="30197" y="7367"/>
                  <a:pt x="30174" y="7338"/>
                </a:cubicBezTo>
                <a:cubicBezTo>
                  <a:pt x="30147" y="7306"/>
                  <a:pt x="30119" y="7275"/>
                  <a:pt x="30092" y="7245"/>
                </a:cubicBezTo>
                <a:cubicBezTo>
                  <a:pt x="30066" y="7218"/>
                  <a:pt x="30040" y="7190"/>
                  <a:pt x="30014" y="7164"/>
                </a:cubicBezTo>
                <a:cubicBezTo>
                  <a:pt x="29958" y="7109"/>
                  <a:pt x="29899" y="7053"/>
                  <a:pt x="29839" y="7002"/>
                </a:cubicBezTo>
                <a:cubicBezTo>
                  <a:pt x="29780" y="6951"/>
                  <a:pt x="29720" y="6903"/>
                  <a:pt x="29658" y="6857"/>
                </a:cubicBezTo>
                <a:cubicBezTo>
                  <a:pt x="29625" y="6833"/>
                  <a:pt x="29594" y="6810"/>
                  <a:pt x="29563" y="6787"/>
                </a:cubicBezTo>
                <a:cubicBezTo>
                  <a:pt x="29465" y="6714"/>
                  <a:pt x="29361" y="6649"/>
                  <a:pt x="29255" y="6586"/>
                </a:cubicBezTo>
                <a:cubicBezTo>
                  <a:pt x="29174" y="6539"/>
                  <a:pt x="29093" y="6492"/>
                  <a:pt x="29009" y="6449"/>
                </a:cubicBezTo>
                <a:cubicBezTo>
                  <a:pt x="28888" y="6389"/>
                  <a:pt x="28768" y="6328"/>
                  <a:pt x="28643" y="6279"/>
                </a:cubicBezTo>
                <a:cubicBezTo>
                  <a:pt x="28557" y="6247"/>
                  <a:pt x="28474" y="6213"/>
                  <a:pt x="28386" y="6186"/>
                </a:cubicBezTo>
                <a:cubicBezTo>
                  <a:pt x="28302" y="6158"/>
                  <a:pt x="28216" y="6132"/>
                  <a:pt x="28130" y="6111"/>
                </a:cubicBezTo>
                <a:cubicBezTo>
                  <a:pt x="28086" y="6099"/>
                  <a:pt x="28042" y="6089"/>
                  <a:pt x="27997" y="6078"/>
                </a:cubicBezTo>
                <a:cubicBezTo>
                  <a:pt x="27958" y="6069"/>
                  <a:pt x="27917" y="6060"/>
                  <a:pt x="27876" y="6052"/>
                </a:cubicBezTo>
                <a:cubicBezTo>
                  <a:pt x="27867" y="6045"/>
                  <a:pt x="27857" y="6039"/>
                  <a:pt x="27848" y="6032"/>
                </a:cubicBezTo>
                <a:cubicBezTo>
                  <a:pt x="27801" y="5997"/>
                  <a:pt x="27752" y="5960"/>
                  <a:pt x="27703" y="5926"/>
                </a:cubicBezTo>
                <a:lnTo>
                  <a:pt x="27704" y="5926"/>
                </a:lnTo>
                <a:cubicBezTo>
                  <a:pt x="27674" y="5884"/>
                  <a:pt x="27644" y="5843"/>
                  <a:pt x="27612" y="5800"/>
                </a:cubicBezTo>
                <a:close/>
                <a:moveTo>
                  <a:pt x="20597" y="10093"/>
                </a:moveTo>
                <a:lnTo>
                  <a:pt x="20597" y="10093"/>
                </a:lnTo>
                <a:cubicBezTo>
                  <a:pt x="20595" y="10121"/>
                  <a:pt x="20593" y="10150"/>
                  <a:pt x="20590" y="10178"/>
                </a:cubicBezTo>
                <a:cubicBezTo>
                  <a:pt x="20581" y="10315"/>
                  <a:pt x="20575" y="10455"/>
                  <a:pt x="20574" y="10593"/>
                </a:cubicBezTo>
                <a:cubicBezTo>
                  <a:pt x="20574" y="10692"/>
                  <a:pt x="20574" y="10790"/>
                  <a:pt x="20576" y="10888"/>
                </a:cubicBezTo>
                <a:cubicBezTo>
                  <a:pt x="20575" y="10892"/>
                  <a:pt x="20574" y="10898"/>
                  <a:pt x="20573" y="10904"/>
                </a:cubicBezTo>
                <a:cubicBezTo>
                  <a:pt x="20572" y="10908"/>
                  <a:pt x="20572" y="10910"/>
                  <a:pt x="20571" y="10912"/>
                </a:cubicBezTo>
                <a:cubicBezTo>
                  <a:pt x="20559" y="10970"/>
                  <a:pt x="20548" y="11031"/>
                  <a:pt x="20535" y="11091"/>
                </a:cubicBezTo>
                <a:cubicBezTo>
                  <a:pt x="20524" y="11024"/>
                  <a:pt x="20515" y="10958"/>
                  <a:pt x="20507" y="10892"/>
                </a:cubicBezTo>
                <a:cubicBezTo>
                  <a:pt x="20496" y="10801"/>
                  <a:pt x="20485" y="10710"/>
                  <a:pt x="20477" y="10619"/>
                </a:cubicBezTo>
                <a:cubicBezTo>
                  <a:pt x="20470" y="10539"/>
                  <a:pt x="20463" y="10461"/>
                  <a:pt x="20459" y="10381"/>
                </a:cubicBezTo>
                <a:cubicBezTo>
                  <a:pt x="20506" y="10286"/>
                  <a:pt x="20552" y="10190"/>
                  <a:pt x="20597" y="10093"/>
                </a:cubicBezTo>
                <a:close/>
                <a:moveTo>
                  <a:pt x="15821" y="3547"/>
                </a:moveTo>
                <a:cubicBezTo>
                  <a:pt x="15866" y="3547"/>
                  <a:pt x="15912" y="3548"/>
                  <a:pt x="15958" y="3549"/>
                </a:cubicBezTo>
                <a:cubicBezTo>
                  <a:pt x="16050" y="3550"/>
                  <a:pt x="16142" y="3553"/>
                  <a:pt x="16234" y="3556"/>
                </a:cubicBezTo>
                <a:cubicBezTo>
                  <a:pt x="16321" y="3561"/>
                  <a:pt x="16409" y="3565"/>
                  <a:pt x="16495" y="3572"/>
                </a:cubicBezTo>
                <a:cubicBezTo>
                  <a:pt x="16656" y="3587"/>
                  <a:pt x="16829" y="3603"/>
                  <a:pt x="17000" y="3631"/>
                </a:cubicBezTo>
                <a:cubicBezTo>
                  <a:pt x="17125" y="3652"/>
                  <a:pt x="17248" y="3676"/>
                  <a:pt x="17371" y="3702"/>
                </a:cubicBezTo>
                <a:cubicBezTo>
                  <a:pt x="17385" y="3705"/>
                  <a:pt x="17398" y="3709"/>
                  <a:pt x="17412" y="3712"/>
                </a:cubicBezTo>
                <a:cubicBezTo>
                  <a:pt x="17261" y="3781"/>
                  <a:pt x="17111" y="3855"/>
                  <a:pt x="16964" y="3934"/>
                </a:cubicBezTo>
                <a:cubicBezTo>
                  <a:pt x="16725" y="4061"/>
                  <a:pt x="16488" y="4194"/>
                  <a:pt x="16256" y="4334"/>
                </a:cubicBezTo>
                <a:cubicBezTo>
                  <a:pt x="16028" y="4471"/>
                  <a:pt x="15799" y="4607"/>
                  <a:pt x="15577" y="4755"/>
                </a:cubicBezTo>
                <a:cubicBezTo>
                  <a:pt x="15393" y="4878"/>
                  <a:pt x="15209" y="5004"/>
                  <a:pt x="15031" y="5137"/>
                </a:cubicBezTo>
                <a:cubicBezTo>
                  <a:pt x="14791" y="5316"/>
                  <a:pt x="14554" y="5500"/>
                  <a:pt x="14330" y="5699"/>
                </a:cubicBezTo>
                <a:cubicBezTo>
                  <a:pt x="14170" y="5843"/>
                  <a:pt x="14011" y="5987"/>
                  <a:pt x="13860" y="6139"/>
                </a:cubicBezTo>
                <a:cubicBezTo>
                  <a:pt x="13763" y="6238"/>
                  <a:pt x="13666" y="6336"/>
                  <a:pt x="13573" y="6438"/>
                </a:cubicBezTo>
                <a:cubicBezTo>
                  <a:pt x="13479" y="6541"/>
                  <a:pt x="13389" y="6644"/>
                  <a:pt x="13299" y="6750"/>
                </a:cubicBezTo>
                <a:cubicBezTo>
                  <a:pt x="13238" y="6821"/>
                  <a:pt x="13178" y="6896"/>
                  <a:pt x="13120" y="6970"/>
                </a:cubicBezTo>
                <a:cubicBezTo>
                  <a:pt x="13038" y="7076"/>
                  <a:pt x="12955" y="7181"/>
                  <a:pt x="12877" y="7292"/>
                </a:cubicBezTo>
                <a:cubicBezTo>
                  <a:pt x="12799" y="7405"/>
                  <a:pt x="12720" y="7518"/>
                  <a:pt x="12650" y="7636"/>
                </a:cubicBezTo>
                <a:cubicBezTo>
                  <a:pt x="12585" y="7742"/>
                  <a:pt x="12522" y="7848"/>
                  <a:pt x="12462" y="7957"/>
                </a:cubicBezTo>
                <a:cubicBezTo>
                  <a:pt x="12422" y="8030"/>
                  <a:pt x="12383" y="8103"/>
                  <a:pt x="12345" y="8175"/>
                </a:cubicBezTo>
                <a:cubicBezTo>
                  <a:pt x="12327" y="8213"/>
                  <a:pt x="12308" y="8250"/>
                  <a:pt x="12291" y="8287"/>
                </a:cubicBezTo>
                <a:cubicBezTo>
                  <a:pt x="12253" y="8365"/>
                  <a:pt x="12216" y="8444"/>
                  <a:pt x="12181" y="8523"/>
                </a:cubicBezTo>
                <a:cubicBezTo>
                  <a:pt x="12076" y="8763"/>
                  <a:pt x="11980" y="9007"/>
                  <a:pt x="11897" y="9255"/>
                </a:cubicBezTo>
                <a:cubicBezTo>
                  <a:pt x="11825" y="9472"/>
                  <a:pt x="11755" y="9690"/>
                  <a:pt x="11693" y="9910"/>
                </a:cubicBezTo>
                <a:cubicBezTo>
                  <a:pt x="11607" y="10209"/>
                  <a:pt x="11523" y="10509"/>
                  <a:pt x="11454" y="10813"/>
                </a:cubicBezTo>
                <a:cubicBezTo>
                  <a:pt x="11432" y="10906"/>
                  <a:pt x="11411" y="11000"/>
                  <a:pt x="11391" y="11093"/>
                </a:cubicBezTo>
                <a:cubicBezTo>
                  <a:pt x="11351" y="10966"/>
                  <a:pt x="11312" y="10838"/>
                  <a:pt x="11277" y="10709"/>
                </a:cubicBezTo>
                <a:cubicBezTo>
                  <a:pt x="11254" y="10622"/>
                  <a:pt x="11231" y="10535"/>
                  <a:pt x="11210" y="10447"/>
                </a:cubicBezTo>
                <a:cubicBezTo>
                  <a:pt x="11190" y="10359"/>
                  <a:pt x="11172" y="10270"/>
                  <a:pt x="11156" y="10181"/>
                </a:cubicBezTo>
                <a:cubicBezTo>
                  <a:pt x="11126" y="10016"/>
                  <a:pt x="11094" y="9838"/>
                  <a:pt x="11076" y="9660"/>
                </a:cubicBezTo>
                <a:cubicBezTo>
                  <a:pt x="11062" y="9526"/>
                  <a:pt x="11051" y="9394"/>
                  <a:pt x="11040" y="9260"/>
                </a:cubicBezTo>
                <a:cubicBezTo>
                  <a:pt x="11030" y="9086"/>
                  <a:pt x="11021" y="8905"/>
                  <a:pt x="11022" y="8725"/>
                </a:cubicBezTo>
                <a:cubicBezTo>
                  <a:pt x="11021" y="8633"/>
                  <a:pt x="11023" y="8541"/>
                  <a:pt x="11025" y="8449"/>
                </a:cubicBezTo>
                <a:cubicBezTo>
                  <a:pt x="11029" y="8358"/>
                  <a:pt x="11033" y="8265"/>
                  <a:pt x="11039" y="8174"/>
                </a:cubicBezTo>
                <a:cubicBezTo>
                  <a:pt x="11051" y="8049"/>
                  <a:pt x="11061" y="7912"/>
                  <a:pt x="11082" y="7777"/>
                </a:cubicBezTo>
                <a:cubicBezTo>
                  <a:pt x="11093" y="7690"/>
                  <a:pt x="11108" y="7604"/>
                  <a:pt x="11124" y="7517"/>
                </a:cubicBezTo>
                <a:cubicBezTo>
                  <a:pt x="11151" y="7385"/>
                  <a:pt x="11179" y="7255"/>
                  <a:pt x="11217" y="7127"/>
                </a:cubicBezTo>
                <a:cubicBezTo>
                  <a:pt x="11241" y="7041"/>
                  <a:pt x="11268" y="6957"/>
                  <a:pt x="11295" y="6873"/>
                </a:cubicBezTo>
                <a:cubicBezTo>
                  <a:pt x="11339" y="6748"/>
                  <a:pt x="11384" y="6617"/>
                  <a:pt x="11439" y="6490"/>
                </a:cubicBezTo>
                <a:cubicBezTo>
                  <a:pt x="11489" y="6370"/>
                  <a:pt x="11544" y="6250"/>
                  <a:pt x="11599" y="6131"/>
                </a:cubicBezTo>
                <a:cubicBezTo>
                  <a:pt x="11652" y="6023"/>
                  <a:pt x="11705" y="5914"/>
                  <a:pt x="11765" y="5808"/>
                </a:cubicBezTo>
                <a:cubicBezTo>
                  <a:pt x="11824" y="5704"/>
                  <a:pt x="11885" y="5602"/>
                  <a:pt x="11949" y="5501"/>
                </a:cubicBezTo>
                <a:cubicBezTo>
                  <a:pt x="12015" y="5400"/>
                  <a:pt x="12081" y="5300"/>
                  <a:pt x="12153" y="5204"/>
                </a:cubicBezTo>
                <a:cubicBezTo>
                  <a:pt x="12203" y="5137"/>
                  <a:pt x="12255" y="5070"/>
                  <a:pt x="12307" y="5005"/>
                </a:cubicBezTo>
                <a:cubicBezTo>
                  <a:pt x="12388" y="4908"/>
                  <a:pt x="12469" y="4811"/>
                  <a:pt x="12555" y="4720"/>
                </a:cubicBezTo>
                <a:cubicBezTo>
                  <a:pt x="12645" y="4627"/>
                  <a:pt x="12737" y="4535"/>
                  <a:pt x="12830" y="4444"/>
                </a:cubicBezTo>
                <a:cubicBezTo>
                  <a:pt x="12954" y="4329"/>
                  <a:pt x="13080" y="4216"/>
                  <a:pt x="13212" y="4108"/>
                </a:cubicBezTo>
                <a:cubicBezTo>
                  <a:pt x="13278" y="4054"/>
                  <a:pt x="13346" y="4001"/>
                  <a:pt x="13414" y="3948"/>
                </a:cubicBezTo>
                <a:cubicBezTo>
                  <a:pt x="13446" y="3925"/>
                  <a:pt x="13477" y="3901"/>
                  <a:pt x="13508" y="3878"/>
                </a:cubicBezTo>
                <a:cubicBezTo>
                  <a:pt x="13540" y="3868"/>
                  <a:pt x="13573" y="3859"/>
                  <a:pt x="13606" y="3851"/>
                </a:cubicBezTo>
                <a:cubicBezTo>
                  <a:pt x="13696" y="3825"/>
                  <a:pt x="13786" y="3801"/>
                  <a:pt x="13877" y="3778"/>
                </a:cubicBezTo>
                <a:cubicBezTo>
                  <a:pt x="13968" y="3756"/>
                  <a:pt x="14058" y="3735"/>
                  <a:pt x="14149" y="3715"/>
                </a:cubicBezTo>
                <a:cubicBezTo>
                  <a:pt x="14320" y="3681"/>
                  <a:pt x="14501" y="3644"/>
                  <a:pt x="14684" y="3622"/>
                </a:cubicBezTo>
                <a:cubicBezTo>
                  <a:pt x="14777" y="3610"/>
                  <a:pt x="14871" y="3600"/>
                  <a:pt x="14964" y="3591"/>
                </a:cubicBezTo>
                <a:cubicBezTo>
                  <a:pt x="15055" y="3582"/>
                  <a:pt x="15148" y="3573"/>
                  <a:pt x="15239" y="3568"/>
                </a:cubicBezTo>
                <a:lnTo>
                  <a:pt x="15241" y="3568"/>
                </a:lnTo>
                <a:cubicBezTo>
                  <a:pt x="15244" y="3568"/>
                  <a:pt x="15246" y="3567"/>
                  <a:pt x="15248" y="3567"/>
                </a:cubicBezTo>
                <a:cubicBezTo>
                  <a:pt x="15438" y="3556"/>
                  <a:pt x="15629" y="3547"/>
                  <a:pt x="15821" y="3547"/>
                </a:cubicBezTo>
                <a:close/>
                <a:moveTo>
                  <a:pt x="41241" y="8403"/>
                </a:moveTo>
                <a:cubicBezTo>
                  <a:pt x="41249" y="8417"/>
                  <a:pt x="41257" y="8432"/>
                  <a:pt x="41264" y="8447"/>
                </a:cubicBezTo>
                <a:cubicBezTo>
                  <a:pt x="41295" y="8510"/>
                  <a:pt x="41327" y="8588"/>
                  <a:pt x="41351" y="8666"/>
                </a:cubicBezTo>
                <a:cubicBezTo>
                  <a:pt x="41372" y="8733"/>
                  <a:pt x="41391" y="8812"/>
                  <a:pt x="41407" y="8892"/>
                </a:cubicBezTo>
                <a:lnTo>
                  <a:pt x="41409" y="8894"/>
                </a:lnTo>
                <a:cubicBezTo>
                  <a:pt x="41409" y="8896"/>
                  <a:pt x="41409" y="8898"/>
                  <a:pt x="41410" y="8900"/>
                </a:cubicBezTo>
                <a:cubicBezTo>
                  <a:pt x="41425" y="8979"/>
                  <a:pt x="41436" y="9061"/>
                  <a:pt x="41446" y="9143"/>
                </a:cubicBezTo>
                <a:cubicBezTo>
                  <a:pt x="41455" y="9226"/>
                  <a:pt x="41462" y="9309"/>
                  <a:pt x="41466" y="9394"/>
                </a:cubicBezTo>
                <a:cubicBezTo>
                  <a:pt x="41471" y="9473"/>
                  <a:pt x="41472" y="9566"/>
                  <a:pt x="41469" y="9657"/>
                </a:cubicBezTo>
                <a:cubicBezTo>
                  <a:pt x="41466" y="9700"/>
                  <a:pt x="41464" y="9742"/>
                  <a:pt x="41462" y="9785"/>
                </a:cubicBezTo>
                <a:cubicBezTo>
                  <a:pt x="41450" y="9924"/>
                  <a:pt x="41436" y="10062"/>
                  <a:pt x="41414" y="10200"/>
                </a:cubicBezTo>
                <a:cubicBezTo>
                  <a:pt x="41399" y="10291"/>
                  <a:pt x="41384" y="10382"/>
                  <a:pt x="41367" y="10474"/>
                </a:cubicBezTo>
                <a:cubicBezTo>
                  <a:pt x="41324" y="10689"/>
                  <a:pt x="41278" y="10917"/>
                  <a:pt x="41218" y="11141"/>
                </a:cubicBezTo>
                <a:cubicBezTo>
                  <a:pt x="41196" y="11222"/>
                  <a:pt x="41173" y="11302"/>
                  <a:pt x="41149" y="11382"/>
                </a:cubicBezTo>
                <a:cubicBezTo>
                  <a:pt x="41153" y="11357"/>
                  <a:pt x="41158" y="11331"/>
                  <a:pt x="41163" y="11306"/>
                </a:cubicBezTo>
                <a:cubicBezTo>
                  <a:pt x="41211" y="11025"/>
                  <a:pt x="41253" y="10744"/>
                  <a:pt x="41275" y="10459"/>
                </a:cubicBezTo>
                <a:cubicBezTo>
                  <a:pt x="41294" y="10220"/>
                  <a:pt x="41309" y="9981"/>
                  <a:pt x="41310" y="9741"/>
                </a:cubicBezTo>
                <a:cubicBezTo>
                  <a:pt x="41313" y="9454"/>
                  <a:pt x="41309" y="9165"/>
                  <a:pt x="41287" y="8877"/>
                </a:cubicBezTo>
                <a:cubicBezTo>
                  <a:pt x="41275" y="8719"/>
                  <a:pt x="41261" y="8560"/>
                  <a:pt x="41241" y="8403"/>
                </a:cubicBezTo>
                <a:close/>
                <a:moveTo>
                  <a:pt x="20605" y="11441"/>
                </a:moveTo>
                <a:cubicBezTo>
                  <a:pt x="20609" y="11478"/>
                  <a:pt x="20612" y="11516"/>
                  <a:pt x="20616" y="11554"/>
                </a:cubicBezTo>
                <a:cubicBezTo>
                  <a:pt x="20613" y="11544"/>
                  <a:pt x="20611" y="11535"/>
                  <a:pt x="20610" y="11524"/>
                </a:cubicBezTo>
                <a:cubicBezTo>
                  <a:pt x="20606" y="11507"/>
                  <a:pt x="20603" y="11488"/>
                  <a:pt x="20599" y="11470"/>
                </a:cubicBezTo>
                <a:cubicBezTo>
                  <a:pt x="20601" y="11463"/>
                  <a:pt x="20602" y="11457"/>
                  <a:pt x="20603" y="11450"/>
                </a:cubicBezTo>
                <a:cubicBezTo>
                  <a:pt x="20604" y="11447"/>
                  <a:pt x="20605" y="11443"/>
                  <a:pt x="20605" y="11441"/>
                </a:cubicBezTo>
                <a:close/>
                <a:moveTo>
                  <a:pt x="17431" y="9731"/>
                </a:moveTo>
                <a:lnTo>
                  <a:pt x="17431" y="9731"/>
                </a:lnTo>
                <a:cubicBezTo>
                  <a:pt x="17402" y="9894"/>
                  <a:pt x="17374" y="10055"/>
                  <a:pt x="17356" y="10219"/>
                </a:cubicBezTo>
                <a:cubicBezTo>
                  <a:pt x="17341" y="10350"/>
                  <a:pt x="17329" y="10480"/>
                  <a:pt x="17319" y="10612"/>
                </a:cubicBezTo>
                <a:cubicBezTo>
                  <a:pt x="17312" y="10703"/>
                  <a:pt x="17307" y="10797"/>
                  <a:pt x="17305" y="10888"/>
                </a:cubicBezTo>
                <a:cubicBezTo>
                  <a:pt x="17304" y="10917"/>
                  <a:pt x="17304" y="10946"/>
                  <a:pt x="17303" y="10974"/>
                </a:cubicBezTo>
                <a:cubicBezTo>
                  <a:pt x="17206" y="11181"/>
                  <a:pt x="17109" y="11388"/>
                  <a:pt x="17012" y="11595"/>
                </a:cubicBezTo>
                <a:cubicBezTo>
                  <a:pt x="17021" y="11526"/>
                  <a:pt x="17029" y="11459"/>
                  <a:pt x="17038" y="11391"/>
                </a:cubicBezTo>
                <a:cubicBezTo>
                  <a:pt x="17049" y="11298"/>
                  <a:pt x="17062" y="11205"/>
                  <a:pt x="17081" y="11113"/>
                </a:cubicBezTo>
                <a:cubicBezTo>
                  <a:pt x="17089" y="11069"/>
                  <a:pt x="17097" y="11025"/>
                  <a:pt x="17105" y="10981"/>
                </a:cubicBezTo>
                <a:cubicBezTo>
                  <a:pt x="17149" y="10757"/>
                  <a:pt x="17196" y="10533"/>
                  <a:pt x="17256" y="10313"/>
                </a:cubicBezTo>
                <a:cubicBezTo>
                  <a:pt x="17305" y="10136"/>
                  <a:pt x="17357" y="9961"/>
                  <a:pt x="17412" y="9785"/>
                </a:cubicBezTo>
                <a:cubicBezTo>
                  <a:pt x="17418" y="9767"/>
                  <a:pt x="17425" y="9749"/>
                  <a:pt x="17431" y="9731"/>
                </a:cubicBezTo>
                <a:close/>
                <a:moveTo>
                  <a:pt x="20329" y="10819"/>
                </a:moveTo>
                <a:cubicBezTo>
                  <a:pt x="20342" y="10939"/>
                  <a:pt x="20358" y="11059"/>
                  <a:pt x="20378" y="11178"/>
                </a:cubicBezTo>
                <a:cubicBezTo>
                  <a:pt x="20396" y="11286"/>
                  <a:pt x="20415" y="11394"/>
                  <a:pt x="20435" y="11502"/>
                </a:cubicBezTo>
                <a:cubicBezTo>
                  <a:pt x="20399" y="11641"/>
                  <a:pt x="20359" y="11781"/>
                  <a:pt x="20317" y="11918"/>
                </a:cubicBezTo>
                <a:cubicBezTo>
                  <a:pt x="20313" y="11800"/>
                  <a:pt x="20311" y="11681"/>
                  <a:pt x="20311" y="11562"/>
                </a:cubicBezTo>
                <a:cubicBezTo>
                  <a:pt x="20312" y="11417"/>
                  <a:pt x="20312" y="11271"/>
                  <a:pt x="20317" y="11127"/>
                </a:cubicBezTo>
                <a:cubicBezTo>
                  <a:pt x="20320" y="11024"/>
                  <a:pt x="20325" y="10921"/>
                  <a:pt x="20329" y="10819"/>
                </a:cubicBezTo>
                <a:close/>
                <a:moveTo>
                  <a:pt x="23186" y="10331"/>
                </a:moveTo>
                <a:cubicBezTo>
                  <a:pt x="23223" y="10343"/>
                  <a:pt x="23260" y="10353"/>
                  <a:pt x="23298" y="10364"/>
                </a:cubicBezTo>
                <a:cubicBezTo>
                  <a:pt x="23339" y="10374"/>
                  <a:pt x="23379" y="10384"/>
                  <a:pt x="23419" y="10394"/>
                </a:cubicBezTo>
                <a:cubicBezTo>
                  <a:pt x="23448" y="10402"/>
                  <a:pt x="23479" y="10409"/>
                  <a:pt x="23510" y="10414"/>
                </a:cubicBezTo>
                <a:cubicBezTo>
                  <a:pt x="23511" y="10418"/>
                  <a:pt x="23511" y="10420"/>
                  <a:pt x="23511" y="10422"/>
                </a:cubicBezTo>
                <a:cubicBezTo>
                  <a:pt x="23526" y="10518"/>
                  <a:pt x="23541" y="10614"/>
                  <a:pt x="23559" y="10710"/>
                </a:cubicBezTo>
                <a:cubicBezTo>
                  <a:pt x="23588" y="10853"/>
                  <a:pt x="23619" y="10996"/>
                  <a:pt x="23655" y="11138"/>
                </a:cubicBezTo>
                <a:cubicBezTo>
                  <a:pt x="23588" y="11276"/>
                  <a:pt x="23520" y="11412"/>
                  <a:pt x="23444" y="11545"/>
                </a:cubicBezTo>
                <a:cubicBezTo>
                  <a:pt x="23369" y="11675"/>
                  <a:pt x="23292" y="11805"/>
                  <a:pt x="23213" y="11932"/>
                </a:cubicBezTo>
                <a:cubicBezTo>
                  <a:pt x="23204" y="11828"/>
                  <a:pt x="23195" y="11723"/>
                  <a:pt x="23188" y="11617"/>
                </a:cubicBezTo>
                <a:cubicBezTo>
                  <a:pt x="23176" y="11390"/>
                  <a:pt x="23165" y="11151"/>
                  <a:pt x="23168" y="10912"/>
                </a:cubicBezTo>
                <a:cubicBezTo>
                  <a:pt x="23168" y="10817"/>
                  <a:pt x="23169" y="10723"/>
                  <a:pt x="23172" y="10628"/>
                </a:cubicBezTo>
                <a:cubicBezTo>
                  <a:pt x="23175" y="10543"/>
                  <a:pt x="23179" y="10457"/>
                  <a:pt x="23184" y="10372"/>
                </a:cubicBezTo>
                <a:cubicBezTo>
                  <a:pt x="23185" y="10358"/>
                  <a:pt x="23185" y="10344"/>
                  <a:pt x="23186" y="10331"/>
                </a:cubicBezTo>
                <a:close/>
                <a:moveTo>
                  <a:pt x="27597" y="9278"/>
                </a:moveTo>
                <a:cubicBezTo>
                  <a:pt x="27608" y="9369"/>
                  <a:pt x="27617" y="9461"/>
                  <a:pt x="27625" y="9553"/>
                </a:cubicBezTo>
                <a:cubicBezTo>
                  <a:pt x="27634" y="9645"/>
                  <a:pt x="27641" y="9739"/>
                  <a:pt x="27647" y="9832"/>
                </a:cubicBezTo>
                <a:cubicBezTo>
                  <a:pt x="27659" y="10054"/>
                  <a:pt x="27668" y="10290"/>
                  <a:pt x="27664" y="10525"/>
                </a:cubicBezTo>
                <a:cubicBezTo>
                  <a:pt x="27661" y="10710"/>
                  <a:pt x="27654" y="10895"/>
                  <a:pt x="27642" y="11080"/>
                </a:cubicBezTo>
                <a:cubicBezTo>
                  <a:pt x="27629" y="11267"/>
                  <a:pt x="27612" y="11454"/>
                  <a:pt x="27588" y="11640"/>
                </a:cubicBezTo>
                <a:cubicBezTo>
                  <a:pt x="27577" y="11732"/>
                  <a:pt x="27563" y="11824"/>
                  <a:pt x="27549" y="11916"/>
                </a:cubicBezTo>
                <a:cubicBezTo>
                  <a:pt x="27545" y="11934"/>
                  <a:pt x="27542" y="11951"/>
                  <a:pt x="27540" y="11969"/>
                </a:cubicBezTo>
                <a:cubicBezTo>
                  <a:pt x="27460" y="11787"/>
                  <a:pt x="27377" y="11607"/>
                  <a:pt x="27286" y="11432"/>
                </a:cubicBezTo>
                <a:cubicBezTo>
                  <a:pt x="27249" y="11361"/>
                  <a:pt x="27211" y="11291"/>
                  <a:pt x="27172" y="11220"/>
                </a:cubicBezTo>
                <a:cubicBezTo>
                  <a:pt x="27154" y="11186"/>
                  <a:pt x="27134" y="11150"/>
                  <a:pt x="27115" y="11115"/>
                </a:cubicBezTo>
                <a:cubicBezTo>
                  <a:pt x="27044" y="10999"/>
                  <a:pt x="26974" y="10881"/>
                  <a:pt x="26903" y="10764"/>
                </a:cubicBezTo>
                <a:cubicBezTo>
                  <a:pt x="26857" y="10686"/>
                  <a:pt x="26810" y="10608"/>
                  <a:pt x="26763" y="10530"/>
                </a:cubicBezTo>
                <a:cubicBezTo>
                  <a:pt x="26761" y="10528"/>
                  <a:pt x="26759" y="10524"/>
                  <a:pt x="26757" y="10522"/>
                </a:cubicBezTo>
                <a:cubicBezTo>
                  <a:pt x="26678" y="10409"/>
                  <a:pt x="26600" y="10295"/>
                  <a:pt x="26520" y="10182"/>
                </a:cubicBezTo>
                <a:cubicBezTo>
                  <a:pt x="26474" y="10118"/>
                  <a:pt x="26429" y="10052"/>
                  <a:pt x="26383" y="9986"/>
                </a:cubicBezTo>
                <a:cubicBezTo>
                  <a:pt x="26503" y="9934"/>
                  <a:pt x="26622" y="9880"/>
                  <a:pt x="26739" y="9822"/>
                </a:cubicBezTo>
                <a:cubicBezTo>
                  <a:pt x="26815" y="9786"/>
                  <a:pt x="26891" y="9750"/>
                  <a:pt x="26965" y="9711"/>
                </a:cubicBezTo>
                <a:cubicBezTo>
                  <a:pt x="27070" y="9655"/>
                  <a:pt x="27177" y="9599"/>
                  <a:pt x="27275" y="9532"/>
                </a:cubicBezTo>
                <a:cubicBezTo>
                  <a:pt x="27338" y="9489"/>
                  <a:pt x="27417" y="9437"/>
                  <a:pt x="27475" y="9387"/>
                </a:cubicBezTo>
                <a:cubicBezTo>
                  <a:pt x="27520" y="9347"/>
                  <a:pt x="27558" y="9315"/>
                  <a:pt x="27597" y="9278"/>
                </a:cubicBezTo>
                <a:close/>
                <a:moveTo>
                  <a:pt x="32192" y="10165"/>
                </a:moveTo>
                <a:cubicBezTo>
                  <a:pt x="32219" y="10276"/>
                  <a:pt x="32243" y="10388"/>
                  <a:pt x="32267" y="10499"/>
                </a:cubicBezTo>
                <a:cubicBezTo>
                  <a:pt x="32292" y="10628"/>
                  <a:pt x="32317" y="10757"/>
                  <a:pt x="32332" y="10888"/>
                </a:cubicBezTo>
                <a:cubicBezTo>
                  <a:pt x="32333" y="10897"/>
                  <a:pt x="32334" y="10906"/>
                  <a:pt x="32336" y="10917"/>
                </a:cubicBezTo>
                <a:cubicBezTo>
                  <a:pt x="32324" y="10935"/>
                  <a:pt x="32314" y="10954"/>
                  <a:pt x="32302" y="10972"/>
                </a:cubicBezTo>
                <a:cubicBezTo>
                  <a:pt x="32235" y="11074"/>
                  <a:pt x="32167" y="11174"/>
                  <a:pt x="32093" y="11270"/>
                </a:cubicBezTo>
                <a:cubicBezTo>
                  <a:pt x="32045" y="11335"/>
                  <a:pt x="31994" y="11398"/>
                  <a:pt x="31943" y="11461"/>
                </a:cubicBezTo>
                <a:cubicBezTo>
                  <a:pt x="31870" y="11547"/>
                  <a:pt x="31792" y="11641"/>
                  <a:pt x="31705" y="11729"/>
                </a:cubicBezTo>
                <a:cubicBezTo>
                  <a:pt x="31647" y="11789"/>
                  <a:pt x="31588" y="11848"/>
                  <a:pt x="31528" y="11905"/>
                </a:cubicBezTo>
                <a:cubicBezTo>
                  <a:pt x="31407" y="12017"/>
                  <a:pt x="31285" y="12127"/>
                  <a:pt x="31156" y="12230"/>
                </a:cubicBezTo>
                <a:cubicBezTo>
                  <a:pt x="31077" y="12292"/>
                  <a:pt x="30998" y="12353"/>
                  <a:pt x="30917" y="12413"/>
                </a:cubicBezTo>
                <a:cubicBezTo>
                  <a:pt x="30920" y="12374"/>
                  <a:pt x="30923" y="12335"/>
                  <a:pt x="30926" y="12297"/>
                </a:cubicBezTo>
                <a:cubicBezTo>
                  <a:pt x="30931" y="12199"/>
                  <a:pt x="30936" y="12097"/>
                  <a:pt x="30936" y="11999"/>
                </a:cubicBezTo>
                <a:cubicBezTo>
                  <a:pt x="30936" y="11880"/>
                  <a:pt x="30936" y="11761"/>
                  <a:pt x="30930" y="11642"/>
                </a:cubicBezTo>
                <a:cubicBezTo>
                  <a:pt x="30926" y="11561"/>
                  <a:pt x="30922" y="11472"/>
                  <a:pt x="30914" y="11391"/>
                </a:cubicBezTo>
                <a:cubicBezTo>
                  <a:pt x="30908" y="11343"/>
                  <a:pt x="30904" y="11296"/>
                  <a:pt x="30899" y="11247"/>
                </a:cubicBezTo>
                <a:cubicBezTo>
                  <a:pt x="30921" y="11226"/>
                  <a:pt x="30943" y="11204"/>
                  <a:pt x="30966" y="11184"/>
                </a:cubicBezTo>
                <a:cubicBezTo>
                  <a:pt x="31278" y="10896"/>
                  <a:pt x="31602" y="10623"/>
                  <a:pt x="31936" y="10362"/>
                </a:cubicBezTo>
                <a:cubicBezTo>
                  <a:pt x="32020" y="10297"/>
                  <a:pt x="32106" y="10231"/>
                  <a:pt x="32192" y="10165"/>
                </a:cubicBezTo>
                <a:close/>
                <a:moveTo>
                  <a:pt x="24623" y="10447"/>
                </a:moveTo>
                <a:lnTo>
                  <a:pt x="24623" y="10447"/>
                </a:lnTo>
                <a:cubicBezTo>
                  <a:pt x="24617" y="10474"/>
                  <a:pt x="24612" y="10502"/>
                  <a:pt x="24607" y="10530"/>
                </a:cubicBezTo>
                <a:cubicBezTo>
                  <a:pt x="24559" y="10790"/>
                  <a:pt x="24515" y="11051"/>
                  <a:pt x="24485" y="11314"/>
                </a:cubicBezTo>
                <a:cubicBezTo>
                  <a:pt x="24455" y="11583"/>
                  <a:pt x="24430" y="11852"/>
                  <a:pt x="24419" y="12122"/>
                </a:cubicBezTo>
                <a:cubicBezTo>
                  <a:pt x="24415" y="12249"/>
                  <a:pt x="24410" y="12375"/>
                  <a:pt x="24409" y="12502"/>
                </a:cubicBezTo>
                <a:cubicBezTo>
                  <a:pt x="24403" y="12494"/>
                  <a:pt x="24398" y="12486"/>
                  <a:pt x="24393" y="12478"/>
                </a:cubicBezTo>
                <a:cubicBezTo>
                  <a:pt x="24351" y="12416"/>
                  <a:pt x="24307" y="12343"/>
                  <a:pt x="24266" y="12267"/>
                </a:cubicBezTo>
                <a:cubicBezTo>
                  <a:pt x="24225" y="12194"/>
                  <a:pt x="24187" y="12120"/>
                  <a:pt x="24152" y="12045"/>
                </a:cubicBezTo>
                <a:cubicBezTo>
                  <a:pt x="24097" y="11926"/>
                  <a:pt x="24043" y="11806"/>
                  <a:pt x="23999" y="11684"/>
                </a:cubicBezTo>
                <a:cubicBezTo>
                  <a:pt x="23970" y="11604"/>
                  <a:pt x="23943" y="11524"/>
                  <a:pt x="23916" y="11443"/>
                </a:cubicBezTo>
                <a:cubicBezTo>
                  <a:pt x="23886" y="11344"/>
                  <a:pt x="23855" y="11240"/>
                  <a:pt x="23827" y="11135"/>
                </a:cubicBezTo>
                <a:cubicBezTo>
                  <a:pt x="23861" y="11063"/>
                  <a:pt x="23893" y="10991"/>
                  <a:pt x="23923" y="10917"/>
                </a:cubicBezTo>
                <a:cubicBezTo>
                  <a:pt x="23984" y="10770"/>
                  <a:pt x="24045" y="10622"/>
                  <a:pt x="24100" y="10472"/>
                </a:cubicBezTo>
                <a:cubicBezTo>
                  <a:pt x="24126" y="10473"/>
                  <a:pt x="24152" y="10473"/>
                  <a:pt x="24178" y="10473"/>
                </a:cubicBezTo>
                <a:cubicBezTo>
                  <a:pt x="24223" y="10473"/>
                  <a:pt x="24269" y="10472"/>
                  <a:pt x="24313" y="10470"/>
                </a:cubicBezTo>
                <a:cubicBezTo>
                  <a:pt x="24402" y="10464"/>
                  <a:pt x="24493" y="10461"/>
                  <a:pt x="24581" y="10451"/>
                </a:cubicBezTo>
                <a:cubicBezTo>
                  <a:pt x="24595" y="10450"/>
                  <a:pt x="24609" y="10448"/>
                  <a:pt x="24623" y="10447"/>
                </a:cubicBezTo>
                <a:close/>
                <a:moveTo>
                  <a:pt x="34967" y="8358"/>
                </a:moveTo>
                <a:cubicBezTo>
                  <a:pt x="34967" y="8364"/>
                  <a:pt x="34966" y="8368"/>
                  <a:pt x="34966" y="8373"/>
                </a:cubicBezTo>
                <a:cubicBezTo>
                  <a:pt x="34964" y="8501"/>
                  <a:pt x="34958" y="8628"/>
                  <a:pt x="34950" y="8755"/>
                </a:cubicBezTo>
                <a:cubicBezTo>
                  <a:pt x="34936" y="8929"/>
                  <a:pt x="34921" y="9105"/>
                  <a:pt x="34896" y="9279"/>
                </a:cubicBezTo>
                <a:cubicBezTo>
                  <a:pt x="34871" y="9452"/>
                  <a:pt x="34844" y="9625"/>
                  <a:pt x="34813" y="9798"/>
                </a:cubicBezTo>
                <a:lnTo>
                  <a:pt x="34813" y="9799"/>
                </a:lnTo>
                <a:cubicBezTo>
                  <a:pt x="34813" y="9800"/>
                  <a:pt x="34811" y="9801"/>
                  <a:pt x="34811" y="9804"/>
                </a:cubicBezTo>
                <a:cubicBezTo>
                  <a:pt x="34763" y="10056"/>
                  <a:pt x="34707" y="10312"/>
                  <a:pt x="34640" y="10563"/>
                </a:cubicBezTo>
                <a:cubicBezTo>
                  <a:pt x="34606" y="10695"/>
                  <a:pt x="34571" y="10827"/>
                  <a:pt x="34532" y="10957"/>
                </a:cubicBezTo>
                <a:cubicBezTo>
                  <a:pt x="34505" y="11046"/>
                  <a:pt x="34478" y="11135"/>
                  <a:pt x="34449" y="11224"/>
                </a:cubicBezTo>
                <a:cubicBezTo>
                  <a:pt x="34377" y="11435"/>
                  <a:pt x="34300" y="11656"/>
                  <a:pt x="34211" y="11873"/>
                </a:cubicBezTo>
                <a:cubicBezTo>
                  <a:pt x="34158" y="12002"/>
                  <a:pt x="34105" y="12133"/>
                  <a:pt x="34048" y="12262"/>
                </a:cubicBezTo>
                <a:cubicBezTo>
                  <a:pt x="34011" y="12346"/>
                  <a:pt x="33973" y="12430"/>
                  <a:pt x="33935" y="12513"/>
                </a:cubicBezTo>
                <a:lnTo>
                  <a:pt x="33933" y="12517"/>
                </a:lnTo>
                <a:cubicBezTo>
                  <a:pt x="33933" y="12517"/>
                  <a:pt x="33931" y="12518"/>
                  <a:pt x="33931" y="12518"/>
                </a:cubicBezTo>
                <a:cubicBezTo>
                  <a:pt x="33898" y="12589"/>
                  <a:pt x="33864" y="12660"/>
                  <a:pt x="33830" y="12731"/>
                </a:cubicBezTo>
                <a:cubicBezTo>
                  <a:pt x="33824" y="12640"/>
                  <a:pt x="33819" y="12550"/>
                  <a:pt x="33810" y="12458"/>
                </a:cubicBezTo>
                <a:cubicBezTo>
                  <a:pt x="33796" y="12323"/>
                  <a:pt x="33780" y="12189"/>
                  <a:pt x="33761" y="12054"/>
                </a:cubicBezTo>
                <a:cubicBezTo>
                  <a:pt x="33728" y="11827"/>
                  <a:pt x="33690" y="11600"/>
                  <a:pt x="33639" y="11376"/>
                </a:cubicBezTo>
                <a:cubicBezTo>
                  <a:pt x="33580" y="11118"/>
                  <a:pt x="33515" y="10860"/>
                  <a:pt x="33431" y="10608"/>
                </a:cubicBezTo>
                <a:cubicBezTo>
                  <a:pt x="33391" y="10487"/>
                  <a:pt x="33351" y="10366"/>
                  <a:pt x="33306" y="10247"/>
                </a:cubicBezTo>
                <a:cubicBezTo>
                  <a:pt x="33276" y="10166"/>
                  <a:pt x="33244" y="10086"/>
                  <a:pt x="33212" y="10008"/>
                </a:cubicBezTo>
                <a:cubicBezTo>
                  <a:pt x="33196" y="9968"/>
                  <a:pt x="33180" y="9928"/>
                  <a:pt x="33162" y="9889"/>
                </a:cubicBezTo>
                <a:cubicBezTo>
                  <a:pt x="33114" y="9780"/>
                  <a:pt x="33063" y="9673"/>
                  <a:pt x="33011" y="9566"/>
                </a:cubicBezTo>
                <a:cubicBezTo>
                  <a:pt x="33325" y="9346"/>
                  <a:pt x="33644" y="9133"/>
                  <a:pt x="33971" y="8932"/>
                </a:cubicBezTo>
                <a:cubicBezTo>
                  <a:pt x="34165" y="8812"/>
                  <a:pt x="34361" y="8695"/>
                  <a:pt x="34560" y="8583"/>
                </a:cubicBezTo>
                <a:cubicBezTo>
                  <a:pt x="34695" y="8507"/>
                  <a:pt x="34831" y="8432"/>
                  <a:pt x="34967" y="8358"/>
                </a:cubicBezTo>
                <a:close/>
                <a:moveTo>
                  <a:pt x="21066" y="8674"/>
                </a:moveTo>
                <a:cubicBezTo>
                  <a:pt x="21071" y="8682"/>
                  <a:pt x="21075" y="8690"/>
                  <a:pt x="21081" y="8697"/>
                </a:cubicBezTo>
                <a:cubicBezTo>
                  <a:pt x="21117" y="8754"/>
                  <a:pt x="21154" y="8812"/>
                  <a:pt x="21192" y="8867"/>
                </a:cubicBezTo>
                <a:cubicBezTo>
                  <a:pt x="21105" y="9264"/>
                  <a:pt x="21035" y="9664"/>
                  <a:pt x="20992" y="10068"/>
                </a:cubicBezTo>
                <a:cubicBezTo>
                  <a:pt x="20962" y="10358"/>
                  <a:pt x="20937" y="10649"/>
                  <a:pt x="20930" y="10941"/>
                </a:cubicBezTo>
                <a:cubicBezTo>
                  <a:pt x="20924" y="11223"/>
                  <a:pt x="20924" y="11506"/>
                  <a:pt x="20941" y="11787"/>
                </a:cubicBezTo>
                <a:cubicBezTo>
                  <a:pt x="20955" y="12028"/>
                  <a:pt x="20971" y="12268"/>
                  <a:pt x="21000" y="12508"/>
                </a:cubicBezTo>
                <a:cubicBezTo>
                  <a:pt x="21018" y="12649"/>
                  <a:pt x="21035" y="12790"/>
                  <a:pt x="21057" y="12931"/>
                </a:cubicBezTo>
                <a:cubicBezTo>
                  <a:pt x="21060" y="12950"/>
                  <a:pt x="21064" y="12970"/>
                  <a:pt x="21067" y="12988"/>
                </a:cubicBezTo>
                <a:cubicBezTo>
                  <a:pt x="21034" y="12915"/>
                  <a:pt x="21000" y="12841"/>
                  <a:pt x="20969" y="12764"/>
                </a:cubicBezTo>
                <a:cubicBezTo>
                  <a:pt x="20968" y="12759"/>
                  <a:pt x="20967" y="12753"/>
                  <a:pt x="20966" y="12746"/>
                </a:cubicBezTo>
                <a:cubicBezTo>
                  <a:pt x="20956" y="12701"/>
                  <a:pt x="20947" y="12656"/>
                  <a:pt x="20938" y="12611"/>
                </a:cubicBezTo>
                <a:cubicBezTo>
                  <a:pt x="20896" y="12393"/>
                  <a:pt x="20856" y="12172"/>
                  <a:pt x="20826" y="11951"/>
                </a:cubicBezTo>
                <a:cubicBezTo>
                  <a:pt x="20808" y="11822"/>
                  <a:pt x="20791" y="11694"/>
                  <a:pt x="20778" y="11565"/>
                </a:cubicBezTo>
                <a:cubicBezTo>
                  <a:pt x="20770" y="11477"/>
                  <a:pt x="20763" y="11389"/>
                  <a:pt x="20758" y="11301"/>
                </a:cubicBezTo>
                <a:cubicBezTo>
                  <a:pt x="20748" y="11130"/>
                  <a:pt x="20740" y="10959"/>
                  <a:pt x="20740" y="10789"/>
                </a:cubicBezTo>
                <a:cubicBezTo>
                  <a:pt x="20761" y="10671"/>
                  <a:pt x="20781" y="10553"/>
                  <a:pt x="20799" y="10434"/>
                </a:cubicBezTo>
                <a:cubicBezTo>
                  <a:pt x="20840" y="10177"/>
                  <a:pt x="20873" y="9918"/>
                  <a:pt x="20900" y="9658"/>
                </a:cubicBezTo>
                <a:cubicBezTo>
                  <a:pt x="20905" y="9611"/>
                  <a:pt x="20910" y="9563"/>
                  <a:pt x="20914" y="9515"/>
                </a:cubicBezTo>
                <a:cubicBezTo>
                  <a:pt x="20916" y="9467"/>
                  <a:pt x="20919" y="9420"/>
                  <a:pt x="20922" y="9373"/>
                </a:cubicBezTo>
                <a:cubicBezTo>
                  <a:pt x="20925" y="9324"/>
                  <a:pt x="20927" y="9276"/>
                  <a:pt x="20931" y="9227"/>
                </a:cubicBezTo>
                <a:cubicBezTo>
                  <a:pt x="20951" y="9164"/>
                  <a:pt x="20969" y="9100"/>
                  <a:pt x="20985" y="9036"/>
                </a:cubicBezTo>
                <a:cubicBezTo>
                  <a:pt x="21005" y="8961"/>
                  <a:pt x="21023" y="8885"/>
                  <a:pt x="21039" y="8809"/>
                </a:cubicBezTo>
                <a:cubicBezTo>
                  <a:pt x="21046" y="8772"/>
                  <a:pt x="21054" y="8734"/>
                  <a:pt x="21061" y="8696"/>
                </a:cubicBezTo>
                <a:cubicBezTo>
                  <a:pt x="21063" y="8689"/>
                  <a:pt x="21064" y="8681"/>
                  <a:pt x="21066" y="8674"/>
                </a:cubicBezTo>
                <a:close/>
                <a:moveTo>
                  <a:pt x="30736" y="11404"/>
                </a:moveTo>
                <a:cubicBezTo>
                  <a:pt x="30743" y="11484"/>
                  <a:pt x="30750" y="11563"/>
                  <a:pt x="30755" y="11643"/>
                </a:cubicBezTo>
                <a:cubicBezTo>
                  <a:pt x="30760" y="11762"/>
                  <a:pt x="30766" y="11880"/>
                  <a:pt x="30765" y="11999"/>
                </a:cubicBezTo>
                <a:cubicBezTo>
                  <a:pt x="30766" y="12095"/>
                  <a:pt x="30765" y="12189"/>
                  <a:pt x="30762" y="12284"/>
                </a:cubicBezTo>
                <a:cubicBezTo>
                  <a:pt x="30759" y="12333"/>
                  <a:pt x="30757" y="12380"/>
                  <a:pt x="30755" y="12427"/>
                </a:cubicBezTo>
                <a:cubicBezTo>
                  <a:pt x="30753" y="12455"/>
                  <a:pt x="30751" y="12494"/>
                  <a:pt x="30749" y="12533"/>
                </a:cubicBezTo>
                <a:cubicBezTo>
                  <a:pt x="30616" y="12626"/>
                  <a:pt x="30482" y="12715"/>
                  <a:pt x="30345" y="12798"/>
                </a:cubicBezTo>
                <a:cubicBezTo>
                  <a:pt x="30203" y="12883"/>
                  <a:pt x="30058" y="12965"/>
                  <a:pt x="29913" y="13045"/>
                </a:cubicBezTo>
                <a:cubicBezTo>
                  <a:pt x="29833" y="13085"/>
                  <a:pt x="29753" y="13127"/>
                  <a:pt x="29673" y="13166"/>
                </a:cubicBezTo>
                <a:cubicBezTo>
                  <a:pt x="29735" y="13088"/>
                  <a:pt x="29795" y="13008"/>
                  <a:pt x="29853" y="12927"/>
                </a:cubicBezTo>
                <a:cubicBezTo>
                  <a:pt x="29928" y="12822"/>
                  <a:pt x="29999" y="12717"/>
                  <a:pt x="30070" y="12609"/>
                </a:cubicBezTo>
                <a:cubicBezTo>
                  <a:pt x="30116" y="12539"/>
                  <a:pt x="30161" y="12465"/>
                  <a:pt x="30204" y="12391"/>
                </a:cubicBezTo>
                <a:cubicBezTo>
                  <a:pt x="30264" y="12287"/>
                  <a:pt x="30324" y="12182"/>
                  <a:pt x="30377" y="12073"/>
                </a:cubicBezTo>
                <a:cubicBezTo>
                  <a:pt x="30467" y="11889"/>
                  <a:pt x="30554" y="11704"/>
                  <a:pt x="30625" y="11513"/>
                </a:cubicBezTo>
                <a:cubicBezTo>
                  <a:pt x="30662" y="11476"/>
                  <a:pt x="30699" y="11440"/>
                  <a:pt x="30736" y="11404"/>
                </a:cubicBezTo>
                <a:close/>
                <a:moveTo>
                  <a:pt x="36873" y="7560"/>
                </a:moveTo>
                <a:lnTo>
                  <a:pt x="36873" y="7562"/>
                </a:lnTo>
                <a:cubicBezTo>
                  <a:pt x="36869" y="7691"/>
                  <a:pt x="36863" y="7822"/>
                  <a:pt x="36855" y="7951"/>
                </a:cubicBezTo>
                <a:cubicBezTo>
                  <a:pt x="36843" y="8116"/>
                  <a:pt x="36826" y="8290"/>
                  <a:pt x="36802" y="8462"/>
                </a:cubicBezTo>
                <a:cubicBezTo>
                  <a:pt x="36791" y="8547"/>
                  <a:pt x="36778" y="8633"/>
                  <a:pt x="36763" y="8717"/>
                </a:cubicBezTo>
                <a:cubicBezTo>
                  <a:pt x="36749" y="8801"/>
                  <a:pt x="36734" y="8885"/>
                  <a:pt x="36718" y="8970"/>
                </a:cubicBezTo>
                <a:cubicBezTo>
                  <a:pt x="36681" y="9148"/>
                  <a:pt x="36642" y="9325"/>
                  <a:pt x="36592" y="9501"/>
                </a:cubicBezTo>
                <a:cubicBezTo>
                  <a:pt x="36555" y="9633"/>
                  <a:pt x="36516" y="9763"/>
                  <a:pt x="36474" y="9894"/>
                </a:cubicBezTo>
                <a:cubicBezTo>
                  <a:pt x="36400" y="10112"/>
                  <a:pt x="36325" y="10328"/>
                  <a:pt x="36239" y="10540"/>
                </a:cubicBezTo>
                <a:cubicBezTo>
                  <a:pt x="36186" y="10668"/>
                  <a:pt x="36134" y="10797"/>
                  <a:pt x="36076" y="10923"/>
                </a:cubicBezTo>
                <a:cubicBezTo>
                  <a:pt x="36040" y="11005"/>
                  <a:pt x="36002" y="11087"/>
                  <a:pt x="35963" y="11167"/>
                </a:cubicBezTo>
                <a:lnTo>
                  <a:pt x="35963" y="11168"/>
                </a:lnTo>
                <a:cubicBezTo>
                  <a:pt x="35899" y="11248"/>
                  <a:pt x="35836" y="11327"/>
                  <a:pt x="35771" y="11404"/>
                </a:cubicBezTo>
                <a:cubicBezTo>
                  <a:pt x="35544" y="11674"/>
                  <a:pt x="35309" y="11939"/>
                  <a:pt x="35065" y="12194"/>
                </a:cubicBezTo>
                <a:cubicBezTo>
                  <a:pt x="34943" y="12322"/>
                  <a:pt x="34819" y="12449"/>
                  <a:pt x="34692" y="12573"/>
                </a:cubicBezTo>
                <a:cubicBezTo>
                  <a:pt x="34599" y="12664"/>
                  <a:pt x="34504" y="12754"/>
                  <a:pt x="34410" y="12843"/>
                </a:cubicBezTo>
                <a:cubicBezTo>
                  <a:pt x="34222" y="13016"/>
                  <a:pt x="34030" y="13189"/>
                  <a:pt x="33832" y="13357"/>
                </a:cubicBezTo>
                <a:cubicBezTo>
                  <a:pt x="33837" y="13260"/>
                  <a:pt x="33839" y="13162"/>
                  <a:pt x="33839" y="13065"/>
                </a:cubicBezTo>
                <a:cubicBezTo>
                  <a:pt x="33922" y="12906"/>
                  <a:pt x="34004" y="12747"/>
                  <a:pt x="34079" y="12584"/>
                </a:cubicBezTo>
                <a:cubicBezTo>
                  <a:pt x="34300" y="12115"/>
                  <a:pt x="34501" y="11634"/>
                  <a:pt x="34654" y="11138"/>
                </a:cubicBezTo>
                <a:cubicBezTo>
                  <a:pt x="34748" y="10838"/>
                  <a:pt x="34831" y="10536"/>
                  <a:pt x="34897" y="10228"/>
                </a:cubicBezTo>
                <a:cubicBezTo>
                  <a:pt x="34944" y="10009"/>
                  <a:pt x="34989" y="9789"/>
                  <a:pt x="35023" y="9566"/>
                </a:cubicBezTo>
                <a:cubicBezTo>
                  <a:pt x="35086" y="9140"/>
                  <a:pt x="35123" y="8709"/>
                  <a:pt x="35117" y="8278"/>
                </a:cubicBezTo>
                <a:cubicBezTo>
                  <a:pt x="35299" y="8183"/>
                  <a:pt x="35481" y="8092"/>
                  <a:pt x="35669" y="8009"/>
                </a:cubicBezTo>
                <a:cubicBezTo>
                  <a:pt x="35861" y="7926"/>
                  <a:pt x="36053" y="7846"/>
                  <a:pt x="36248" y="7772"/>
                </a:cubicBezTo>
                <a:cubicBezTo>
                  <a:pt x="36455" y="7696"/>
                  <a:pt x="36662" y="7624"/>
                  <a:pt x="36873" y="7560"/>
                </a:cubicBezTo>
                <a:close/>
                <a:moveTo>
                  <a:pt x="21321" y="9045"/>
                </a:moveTo>
                <a:cubicBezTo>
                  <a:pt x="21363" y="9099"/>
                  <a:pt x="21406" y="9153"/>
                  <a:pt x="21449" y="9204"/>
                </a:cubicBezTo>
                <a:cubicBezTo>
                  <a:pt x="21501" y="9265"/>
                  <a:pt x="21556" y="9325"/>
                  <a:pt x="21612" y="9383"/>
                </a:cubicBezTo>
                <a:cubicBezTo>
                  <a:pt x="21640" y="9412"/>
                  <a:pt x="21668" y="9440"/>
                  <a:pt x="21695" y="9467"/>
                </a:cubicBezTo>
                <a:cubicBezTo>
                  <a:pt x="21754" y="9526"/>
                  <a:pt x="21821" y="9585"/>
                  <a:pt x="21886" y="9636"/>
                </a:cubicBezTo>
                <a:cubicBezTo>
                  <a:pt x="21947" y="9685"/>
                  <a:pt x="22008" y="9733"/>
                  <a:pt x="22072" y="9778"/>
                </a:cubicBezTo>
                <a:cubicBezTo>
                  <a:pt x="22071" y="9779"/>
                  <a:pt x="22070" y="9782"/>
                  <a:pt x="22070" y="9783"/>
                </a:cubicBezTo>
                <a:cubicBezTo>
                  <a:pt x="22015" y="9909"/>
                  <a:pt x="21962" y="10034"/>
                  <a:pt x="21915" y="10163"/>
                </a:cubicBezTo>
                <a:cubicBezTo>
                  <a:pt x="21837" y="10372"/>
                  <a:pt x="21763" y="10582"/>
                  <a:pt x="21702" y="10797"/>
                </a:cubicBezTo>
                <a:cubicBezTo>
                  <a:pt x="21631" y="11047"/>
                  <a:pt x="21566" y="11300"/>
                  <a:pt x="21515" y="11555"/>
                </a:cubicBezTo>
                <a:cubicBezTo>
                  <a:pt x="21464" y="11816"/>
                  <a:pt x="21418" y="12080"/>
                  <a:pt x="21388" y="12343"/>
                </a:cubicBezTo>
                <a:cubicBezTo>
                  <a:pt x="21364" y="12562"/>
                  <a:pt x="21342" y="12783"/>
                  <a:pt x="21330" y="13003"/>
                </a:cubicBezTo>
                <a:cubicBezTo>
                  <a:pt x="21324" y="13136"/>
                  <a:pt x="21318" y="13270"/>
                  <a:pt x="21315" y="13404"/>
                </a:cubicBezTo>
                <a:cubicBezTo>
                  <a:pt x="21299" y="13330"/>
                  <a:pt x="21284" y="13256"/>
                  <a:pt x="21270" y="13181"/>
                </a:cubicBezTo>
                <a:cubicBezTo>
                  <a:pt x="21228" y="12950"/>
                  <a:pt x="21190" y="12718"/>
                  <a:pt x="21163" y="12484"/>
                </a:cubicBezTo>
                <a:cubicBezTo>
                  <a:pt x="21142" y="12297"/>
                  <a:pt x="21125" y="12108"/>
                  <a:pt x="21112" y="11920"/>
                </a:cubicBezTo>
                <a:cubicBezTo>
                  <a:pt x="21099" y="11688"/>
                  <a:pt x="21090" y="11456"/>
                  <a:pt x="21093" y="11223"/>
                </a:cubicBezTo>
                <a:cubicBezTo>
                  <a:pt x="21094" y="11081"/>
                  <a:pt x="21095" y="10940"/>
                  <a:pt x="21102" y="10798"/>
                </a:cubicBezTo>
                <a:cubicBezTo>
                  <a:pt x="21106" y="10702"/>
                  <a:pt x="21111" y="10607"/>
                  <a:pt x="21118" y="10511"/>
                </a:cubicBezTo>
                <a:cubicBezTo>
                  <a:pt x="21135" y="10283"/>
                  <a:pt x="21156" y="10043"/>
                  <a:pt x="21191" y="9805"/>
                </a:cubicBezTo>
                <a:cubicBezTo>
                  <a:pt x="21217" y="9614"/>
                  <a:pt x="21248" y="9424"/>
                  <a:pt x="21283" y="9233"/>
                </a:cubicBezTo>
                <a:lnTo>
                  <a:pt x="21283" y="9234"/>
                </a:lnTo>
                <a:cubicBezTo>
                  <a:pt x="21296" y="9171"/>
                  <a:pt x="21309" y="9107"/>
                  <a:pt x="21321" y="9045"/>
                </a:cubicBezTo>
                <a:close/>
                <a:moveTo>
                  <a:pt x="30318" y="11824"/>
                </a:moveTo>
                <a:cubicBezTo>
                  <a:pt x="30309" y="11844"/>
                  <a:pt x="30301" y="11863"/>
                  <a:pt x="30292" y="11882"/>
                </a:cubicBezTo>
                <a:cubicBezTo>
                  <a:pt x="30237" y="11988"/>
                  <a:pt x="30183" y="12096"/>
                  <a:pt x="30122" y="12199"/>
                </a:cubicBezTo>
                <a:cubicBezTo>
                  <a:pt x="30083" y="12266"/>
                  <a:pt x="30042" y="12333"/>
                  <a:pt x="30001" y="12397"/>
                </a:cubicBezTo>
                <a:cubicBezTo>
                  <a:pt x="29909" y="12539"/>
                  <a:pt x="29815" y="12679"/>
                  <a:pt x="29714" y="12813"/>
                </a:cubicBezTo>
                <a:cubicBezTo>
                  <a:pt x="29659" y="12888"/>
                  <a:pt x="29602" y="12963"/>
                  <a:pt x="29544" y="13036"/>
                </a:cubicBezTo>
                <a:cubicBezTo>
                  <a:pt x="29488" y="13107"/>
                  <a:pt x="29431" y="13178"/>
                  <a:pt x="29372" y="13248"/>
                </a:cubicBezTo>
                <a:cubicBezTo>
                  <a:pt x="29350" y="13274"/>
                  <a:pt x="29325" y="13304"/>
                  <a:pt x="29300" y="13335"/>
                </a:cubicBezTo>
                <a:cubicBezTo>
                  <a:pt x="29278" y="13343"/>
                  <a:pt x="29256" y="13352"/>
                  <a:pt x="29234" y="13361"/>
                </a:cubicBezTo>
                <a:cubicBezTo>
                  <a:pt x="29159" y="13391"/>
                  <a:pt x="29085" y="13420"/>
                  <a:pt x="29010" y="13448"/>
                </a:cubicBezTo>
                <a:cubicBezTo>
                  <a:pt x="29004" y="13450"/>
                  <a:pt x="28999" y="13452"/>
                  <a:pt x="28995" y="13454"/>
                </a:cubicBezTo>
                <a:cubicBezTo>
                  <a:pt x="29056" y="13365"/>
                  <a:pt x="29119" y="13277"/>
                  <a:pt x="29184" y="13191"/>
                </a:cubicBezTo>
                <a:cubicBezTo>
                  <a:pt x="29370" y="12942"/>
                  <a:pt x="29559" y="12697"/>
                  <a:pt x="29756" y="12458"/>
                </a:cubicBezTo>
                <a:cubicBezTo>
                  <a:pt x="29932" y="12248"/>
                  <a:pt x="30119" y="12031"/>
                  <a:pt x="30318" y="11824"/>
                </a:cubicBezTo>
                <a:close/>
                <a:moveTo>
                  <a:pt x="20538" y="7368"/>
                </a:moveTo>
                <a:cubicBezTo>
                  <a:pt x="20543" y="7393"/>
                  <a:pt x="20549" y="7419"/>
                  <a:pt x="20554" y="7444"/>
                </a:cubicBezTo>
                <a:cubicBezTo>
                  <a:pt x="20513" y="7637"/>
                  <a:pt x="20474" y="7830"/>
                  <a:pt x="20442" y="8025"/>
                </a:cubicBezTo>
                <a:cubicBezTo>
                  <a:pt x="20393" y="8332"/>
                  <a:pt x="20350" y="8642"/>
                  <a:pt x="20325" y="8951"/>
                </a:cubicBezTo>
                <a:cubicBezTo>
                  <a:pt x="20306" y="9187"/>
                  <a:pt x="20290" y="9422"/>
                  <a:pt x="20285" y="9658"/>
                </a:cubicBezTo>
                <a:cubicBezTo>
                  <a:pt x="20285" y="9670"/>
                  <a:pt x="20285" y="9681"/>
                  <a:pt x="20285" y="9692"/>
                </a:cubicBezTo>
                <a:cubicBezTo>
                  <a:pt x="20276" y="9757"/>
                  <a:pt x="20267" y="9823"/>
                  <a:pt x="20260" y="9889"/>
                </a:cubicBezTo>
                <a:cubicBezTo>
                  <a:pt x="20235" y="10093"/>
                  <a:pt x="20213" y="10299"/>
                  <a:pt x="20195" y="10504"/>
                </a:cubicBezTo>
                <a:cubicBezTo>
                  <a:pt x="20179" y="10536"/>
                  <a:pt x="20162" y="10566"/>
                  <a:pt x="20146" y="10597"/>
                </a:cubicBezTo>
                <a:cubicBezTo>
                  <a:pt x="20082" y="10709"/>
                  <a:pt x="20021" y="10822"/>
                  <a:pt x="19955" y="10932"/>
                </a:cubicBezTo>
                <a:cubicBezTo>
                  <a:pt x="19909" y="11009"/>
                  <a:pt x="19863" y="11087"/>
                  <a:pt x="19814" y="11162"/>
                </a:cubicBezTo>
                <a:cubicBezTo>
                  <a:pt x="19693" y="11350"/>
                  <a:pt x="19568" y="11537"/>
                  <a:pt x="19435" y="11716"/>
                </a:cubicBezTo>
                <a:cubicBezTo>
                  <a:pt x="19355" y="11827"/>
                  <a:pt x="19273" y="11936"/>
                  <a:pt x="19187" y="12043"/>
                </a:cubicBezTo>
                <a:cubicBezTo>
                  <a:pt x="19131" y="12113"/>
                  <a:pt x="19074" y="12184"/>
                  <a:pt x="19017" y="12253"/>
                </a:cubicBezTo>
                <a:cubicBezTo>
                  <a:pt x="18759" y="12562"/>
                  <a:pt x="18492" y="12866"/>
                  <a:pt x="18214" y="13158"/>
                </a:cubicBezTo>
                <a:cubicBezTo>
                  <a:pt x="18105" y="13273"/>
                  <a:pt x="17994" y="13385"/>
                  <a:pt x="17883" y="13497"/>
                </a:cubicBezTo>
                <a:cubicBezTo>
                  <a:pt x="17865" y="13449"/>
                  <a:pt x="17849" y="13403"/>
                  <a:pt x="17831" y="13356"/>
                </a:cubicBezTo>
                <a:cubicBezTo>
                  <a:pt x="17816" y="13313"/>
                  <a:pt x="17803" y="13270"/>
                  <a:pt x="17788" y="13227"/>
                </a:cubicBezTo>
                <a:cubicBezTo>
                  <a:pt x="17747" y="13098"/>
                  <a:pt x="17706" y="12968"/>
                  <a:pt x="17673" y="12836"/>
                </a:cubicBezTo>
                <a:cubicBezTo>
                  <a:pt x="17640" y="12706"/>
                  <a:pt x="17610" y="12574"/>
                  <a:pt x="17582" y="12442"/>
                </a:cubicBezTo>
                <a:cubicBezTo>
                  <a:pt x="17569" y="12375"/>
                  <a:pt x="17558" y="12307"/>
                  <a:pt x="17546" y="12240"/>
                </a:cubicBezTo>
                <a:cubicBezTo>
                  <a:pt x="17547" y="12090"/>
                  <a:pt x="17551" y="11940"/>
                  <a:pt x="17558" y="11790"/>
                </a:cubicBezTo>
                <a:cubicBezTo>
                  <a:pt x="17573" y="11559"/>
                  <a:pt x="17591" y="11328"/>
                  <a:pt x="17625" y="11099"/>
                </a:cubicBezTo>
                <a:cubicBezTo>
                  <a:pt x="17644" y="10959"/>
                  <a:pt x="17663" y="10819"/>
                  <a:pt x="17687" y="10680"/>
                </a:cubicBezTo>
                <a:cubicBezTo>
                  <a:pt x="17699" y="10611"/>
                  <a:pt x="17711" y="10541"/>
                  <a:pt x="17724" y="10473"/>
                </a:cubicBezTo>
                <a:cubicBezTo>
                  <a:pt x="17831" y="10259"/>
                  <a:pt x="17938" y="10044"/>
                  <a:pt x="18046" y="9829"/>
                </a:cubicBezTo>
                <a:cubicBezTo>
                  <a:pt x="18104" y="9713"/>
                  <a:pt x="18163" y="9598"/>
                  <a:pt x="18222" y="9481"/>
                </a:cubicBezTo>
                <a:cubicBezTo>
                  <a:pt x="18261" y="9404"/>
                  <a:pt x="18300" y="9327"/>
                  <a:pt x="18340" y="9250"/>
                </a:cubicBezTo>
                <a:cubicBezTo>
                  <a:pt x="18439" y="9059"/>
                  <a:pt x="18539" y="8867"/>
                  <a:pt x="18650" y="8681"/>
                </a:cubicBezTo>
                <a:cubicBezTo>
                  <a:pt x="18756" y="8501"/>
                  <a:pt x="18867" y="8323"/>
                  <a:pt x="18979" y="8145"/>
                </a:cubicBezTo>
                <a:cubicBezTo>
                  <a:pt x="19062" y="8015"/>
                  <a:pt x="19154" y="7877"/>
                  <a:pt x="19252" y="7743"/>
                </a:cubicBezTo>
                <a:cubicBezTo>
                  <a:pt x="19280" y="7706"/>
                  <a:pt x="19306" y="7669"/>
                  <a:pt x="19334" y="7633"/>
                </a:cubicBezTo>
                <a:cubicBezTo>
                  <a:pt x="19386" y="7616"/>
                  <a:pt x="19439" y="7601"/>
                  <a:pt x="19492" y="7587"/>
                </a:cubicBezTo>
                <a:cubicBezTo>
                  <a:pt x="19653" y="7545"/>
                  <a:pt x="19815" y="7504"/>
                  <a:pt x="19977" y="7469"/>
                </a:cubicBezTo>
                <a:cubicBezTo>
                  <a:pt x="20146" y="7434"/>
                  <a:pt x="20314" y="7400"/>
                  <a:pt x="20484" y="7376"/>
                </a:cubicBezTo>
                <a:lnTo>
                  <a:pt x="20485" y="7376"/>
                </a:lnTo>
                <a:cubicBezTo>
                  <a:pt x="20502" y="7373"/>
                  <a:pt x="20521" y="7370"/>
                  <a:pt x="20538" y="7368"/>
                </a:cubicBezTo>
                <a:close/>
                <a:moveTo>
                  <a:pt x="22314" y="9936"/>
                </a:moveTo>
                <a:cubicBezTo>
                  <a:pt x="22354" y="9959"/>
                  <a:pt x="22394" y="9983"/>
                  <a:pt x="22434" y="10004"/>
                </a:cubicBezTo>
                <a:cubicBezTo>
                  <a:pt x="22512" y="10046"/>
                  <a:pt x="22600" y="10095"/>
                  <a:pt x="22679" y="10131"/>
                </a:cubicBezTo>
                <a:cubicBezTo>
                  <a:pt x="22797" y="10185"/>
                  <a:pt x="22915" y="10238"/>
                  <a:pt x="23037" y="10280"/>
                </a:cubicBezTo>
                <a:cubicBezTo>
                  <a:pt x="23026" y="10443"/>
                  <a:pt x="23019" y="10606"/>
                  <a:pt x="23015" y="10770"/>
                </a:cubicBezTo>
                <a:cubicBezTo>
                  <a:pt x="23006" y="11233"/>
                  <a:pt x="23019" y="11699"/>
                  <a:pt x="23064" y="12160"/>
                </a:cubicBezTo>
                <a:cubicBezTo>
                  <a:pt x="22930" y="12363"/>
                  <a:pt x="22790" y="12561"/>
                  <a:pt x="22645" y="12756"/>
                </a:cubicBezTo>
                <a:cubicBezTo>
                  <a:pt x="22456" y="13010"/>
                  <a:pt x="22266" y="13261"/>
                  <a:pt x="22067" y="13506"/>
                </a:cubicBezTo>
                <a:cubicBezTo>
                  <a:pt x="22063" y="13512"/>
                  <a:pt x="22058" y="13516"/>
                  <a:pt x="22054" y="13521"/>
                </a:cubicBezTo>
                <a:cubicBezTo>
                  <a:pt x="22043" y="13394"/>
                  <a:pt x="22034" y="13266"/>
                  <a:pt x="22024" y="13139"/>
                </a:cubicBezTo>
                <a:cubicBezTo>
                  <a:pt x="22009" y="12875"/>
                  <a:pt x="21997" y="12612"/>
                  <a:pt x="21997" y="12349"/>
                </a:cubicBezTo>
                <a:cubicBezTo>
                  <a:pt x="21997" y="12217"/>
                  <a:pt x="21997" y="12085"/>
                  <a:pt x="22001" y="11954"/>
                </a:cubicBezTo>
                <a:cubicBezTo>
                  <a:pt x="22005" y="11867"/>
                  <a:pt x="22008" y="11779"/>
                  <a:pt x="22014" y="11693"/>
                </a:cubicBezTo>
                <a:cubicBezTo>
                  <a:pt x="22026" y="11523"/>
                  <a:pt x="22038" y="11354"/>
                  <a:pt x="22061" y="11186"/>
                </a:cubicBezTo>
                <a:cubicBezTo>
                  <a:pt x="22074" y="11090"/>
                  <a:pt x="22088" y="10994"/>
                  <a:pt x="22104" y="10899"/>
                </a:cubicBezTo>
                <a:cubicBezTo>
                  <a:pt x="22119" y="10804"/>
                  <a:pt x="22136" y="10708"/>
                  <a:pt x="22155" y="10613"/>
                </a:cubicBezTo>
                <a:cubicBezTo>
                  <a:pt x="22201" y="10391"/>
                  <a:pt x="22252" y="10163"/>
                  <a:pt x="22314" y="9936"/>
                </a:cubicBezTo>
                <a:close/>
                <a:moveTo>
                  <a:pt x="33677" y="13366"/>
                </a:moveTo>
                <a:cubicBezTo>
                  <a:pt x="33677" y="13374"/>
                  <a:pt x="33676" y="13382"/>
                  <a:pt x="33676" y="13389"/>
                </a:cubicBezTo>
                <a:cubicBezTo>
                  <a:pt x="33674" y="13424"/>
                  <a:pt x="33670" y="13458"/>
                  <a:pt x="33668" y="13493"/>
                </a:cubicBezTo>
                <a:cubicBezTo>
                  <a:pt x="33644" y="13513"/>
                  <a:pt x="33620" y="13532"/>
                  <a:pt x="33595" y="13552"/>
                </a:cubicBezTo>
                <a:cubicBezTo>
                  <a:pt x="33582" y="13564"/>
                  <a:pt x="33568" y="13575"/>
                  <a:pt x="33554" y="13585"/>
                </a:cubicBezTo>
                <a:cubicBezTo>
                  <a:pt x="33595" y="13513"/>
                  <a:pt x="33637" y="13440"/>
                  <a:pt x="33677" y="13366"/>
                </a:cubicBezTo>
                <a:close/>
                <a:moveTo>
                  <a:pt x="27988" y="6361"/>
                </a:moveTo>
                <a:lnTo>
                  <a:pt x="28018" y="6387"/>
                </a:lnTo>
                <a:cubicBezTo>
                  <a:pt x="28106" y="6462"/>
                  <a:pt x="28192" y="6537"/>
                  <a:pt x="28276" y="6614"/>
                </a:cubicBezTo>
                <a:cubicBezTo>
                  <a:pt x="28333" y="6667"/>
                  <a:pt x="28387" y="6723"/>
                  <a:pt x="28440" y="6779"/>
                </a:cubicBezTo>
                <a:cubicBezTo>
                  <a:pt x="28495" y="6837"/>
                  <a:pt x="28548" y="6896"/>
                  <a:pt x="28601" y="6956"/>
                </a:cubicBezTo>
                <a:cubicBezTo>
                  <a:pt x="28706" y="7074"/>
                  <a:pt x="28809" y="7193"/>
                  <a:pt x="28910" y="7313"/>
                </a:cubicBezTo>
                <a:cubicBezTo>
                  <a:pt x="28958" y="7372"/>
                  <a:pt x="29006" y="7432"/>
                  <a:pt x="29052" y="7492"/>
                </a:cubicBezTo>
                <a:cubicBezTo>
                  <a:pt x="29077" y="7523"/>
                  <a:pt x="29101" y="7554"/>
                  <a:pt x="29125" y="7585"/>
                </a:cubicBezTo>
                <a:cubicBezTo>
                  <a:pt x="29174" y="7654"/>
                  <a:pt x="29222" y="7723"/>
                  <a:pt x="29271" y="7792"/>
                </a:cubicBezTo>
                <a:cubicBezTo>
                  <a:pt x="29343" y="7896"/>
                  <a:pt x="29416" y="7999"/>
                  <a:pt x="29489" y="8103"/>
                </a:cubicBezTo>
                <a:cubicBezTo>
                  <a:pt x="29539" y="8170"/>
                  <a:pt x="29586" y="8240"/>
                  <a:pt x="29630" y="8312"/>
                </a:cubicBezTo>
                <a:cubicBezTo>
                  <a:pt x="29736" y="8480"/>
                  <a:pt x="29847" y="8658"/>
                  <a:pt x="29947" y="8842"/>
                </a:cubicBezTo>
                <a:cubicBezTo>
                  <a:pt x="30033" y="8999"/>
                  <a:pt x="30115" y="9156"/>
                  <a:pt x="30195" y="9316"/>
                </a:cubicBezTo>
                <a:cubicBezTo>
                  <a:pt x="30251" y="9436"/>
                  <a:pt x="30309" y="9556"/>
                  <a:pt x="30355" y="9681"/>
                </a:cubicBezTo>
                <a:cubicBezTo>
                  <a:pt x="30383" y="9752"/>
                  <a:pt x="30408" y="9823"/>
                  <a:pt x="30432" y="9895"/>
                </a:cubicBezTo>
                <a:cubicBezTo>
                  <a:pt x="30477" y="10043"/>
                  <a:pt x="30523" y="10190"/>
                  <a:pt x="30558" y="10341"/>
                </a:cubicBezTo>
                <a:cubicBezTo>
                  <a:pt x="30585" y="10455"/>
                  <a:pt x="30610" y="10569"/>
                  <a:pt x="30633" y="10685"/>
                </a:cubicBezTo>
                <a:cubicBezTo>
                  <a:pt x="30645" y="10753"/>
                  <a:pt x="30658" y="10820"/>
                  <a:pt x="30669" y="10888"/>
                </a:cubicBezTo>
                <a:cubicBezTo>
                  <a:pt x="30667" y="10897"/>
                  <a:pt x="30665" y="10906"/>
                  <a:pt x="30661" y="10916"/>
                </a:cubicBezTo>
                <a:cubicBezTo>
                  <a:pt x="30638" y="11001"/>
                  <a:pt x="30613" y="11085"/>
                  <a:pt x="30584" y="11170"/>
                </a:cubicBezTo>
                <a:cubicBezTo>
                  <a:pt x="30558" y="11242"/>
                  <a:pt x="30528" y="11327"/>
                  <a:pt x="30497" y="11409"/>
                </a:cubicBezTo>
                <a:cubicBezTo>
                  <a:pt x="30436" y="11469"/>
                  <a:pt x="30376" y="11529"/>
                  <a:pt x="30316" y="11590"/>
                </a:cubicBezTo>
                <a:cubicBezTo>
                  <a:pt x="30138" y="11771"/>
                  <a:pt x="29961" y="11955"/>
                  <a:pt x="29792" y="12144"/>
                </a:cubicBezTo>
                <a:cubicBezTo>
                  <a:pt x="29678" y="12270"/>
                  <a:pt x="29568" y="12397"/>
                  <a:pt x="29459" y="12527"/>
                </a:cubicBezTo>
                <a:cubicBezTo>
                  <a:pt x="29402" y="12593"/>
                  <a:pt x="29346" y="12663"/>
                  <a:pt x="29292" y="12732"/>
                </a:cubicBezTo>
                <a:cubicBezTo>
                  <a:pt x="29119" y="12956"/>
                  <a:pt x="28951" y="13181"/>
                  <a:pt x="28793" y="13416"/>
                </a:cubicBezTo>
                <a:cubicBezTo>
                  <a:pt x="28761" y="13461"/>
                  <a:pt x="28730" y="13507"/>
                  <a:pt x="28700" y="13553"/>
                </a:cubicBezTo>
                <a:cubicBezTo>
                  <a:pt x="28638" y="13573"/>
                  <a:pt x="28576" y="13591"/>
                  <a:pt x="28513" y="13610"/>
                </a:cubicBezTo>
                <a:cubicBezTo>
                  <a:pt x="28437" y="13632"/>
                  <a:pt x="28360" y="13654"/>
                  <a:pt x="28282" y="13673"/>
                </a:cubicBezTo>
                <a:cubicBezTo>
                  <a:pt x="28337" y="13520"/>
                  <a:pt x="28386" y="13364"/>
                  <a:pt x="28432" y="13208"/>
                </a:cubicBezTo>
                <a:cubicBezTo>
                  <a:pt x="28504" y="12965"/>
                  <a:pt x="28572" y="12722"/>
                  <a:pt x="28625" y="12476"/>
                </a:cubicBezTo>
                <a:cubicBezTo>
                  <a:pt x="28675" y="12246"/>
                  <a:pt x="28725" y="12016"/>
                  <a:pt x="28764" y="11784"/>
                </a:cubicBezTo>
                <a:cubicBezTo>
                  <a:pt x="28818" y="11462"/>
                  <a:pt x="28870" y="11138"/>
                  <a:pt x="28899" y="10813"/>
                </a:cubicBezTo>
                <a:cubicBezTo>
                  <a:pt x="28920" y="10578"/>
                  <a:pt x="28937" y="10343"/>
                  <a:pt x="28937" y="10107"/>
                </a:cubicBezTo>
                <a:cubicBezTo>
                  <a:pt x="28938" y="9876"/>
                  <a:pt x="28934" y="9646"/>
                  <a:pt x="28912" y="9417"/>
                </a:cubicBezTo>
                <a:cubicBezTo>
                  <a:pt x="28887" y="9156"/>
                  <a:pt x="28856" y="8895"/>
                  <a:pt x="28809" y="8636"/>
                </a:cubicBezTo>
                <a:cubicBezTo>
                  <a:pt x="28759" y="8372"/>
                  <a:pt x="28705" y="8108"/>
                  <a:pt x="28629" y="7850"/>
                </a:cubicBezTo>
                <a:cubicBezTo>
                  <a:pt x="28566" y="7637"/>
                  <a:pt x="28499" y="7425"/>
                  <a:pt x="28414" y="7219"/>
                </a:cubicBezTo>
                <a:cubicBezTo>
                  <a:pt x="28331" y="7017"/>
                  <a:pt x="28242" y="6816"/>
                  <a:pt x="28137" y="6623"/>
                </a:cubicBezTo>
                <a:cubicBezTo>
                  <a:pt x="28088" y="6535"/>
                  <a:pt x="28039" y="6448"/>
                  <a:pt x="27988" y="6361"/>
                </a:cubicBezTo>
                <a:close/>
                <a:moveTo>
                  <a:pt x="17584" y="13121"/>
                </a:moveTo>
                <a:cubicBezTo>
                  <a:pt x="17587" y="13129"/>
                  <a:pt x="17590" y="13139"/>
                  <a:pt x="17592" y="13148"/>
                </a:cubicBezTo>
                <a:cubicBezTo>
                  <a:pt x="17621" y="13238"/>
                  <a:pt x="17651" y="13334"/>
                  <a:pt x="17685" y="13421"/>
                </a:cubicBezTo>
                <a:cubicBezTo>
                  <a:pt x="17709" y="13487"/>
                  <a:pt x="17733" y="13553"/>
                  <a:pt x="17760" y="13619"/>
                </a:cubicBezTo>
                <a:cubicBezTo>
                  <a:pt x="17726" y="13650"/>
                  <a:pt x="17694" y="13682"/>
                  <a:pt x="17662" y="13714"/>
                </a:cubicBezTo>
                <a:cubicBezTo>
                  <a:pt x="17644" y="13611"/>
                  <a:pt x="17628" y="13507"/>
                  <a:pt x="17616" y="13404"/>
                </a:cubicBezTo>
                <a:cubicBezTo>
                  <a:pt x="17604" y="13313"/>
                  <a:pt x="17594" y="13223"/>
                  <a:pt x="17585" y="13132"/>
                </a:cubicBezTo>
                <a:cubicBezTo>
                  <a:pt x="17584" y="13128"/>
                  <a:pt x="17584" y="13125"/>
                  <a:pt x="17584" y="13121"/>
                </a:cubicBezTo>
                <a:close/>
                <a:moveTo>
                  <a:pt x="27018" y="6176"/>
                </a:moveTo>
                <a:cubicBezTo>
                  <a:pt x="27106" y="6176"/>
                  <a:pt x="27192" y="6179"/>
                  <a:pt x="27280" y="6184"/>
                </a:cubicBezTo>
                <a:cubicBezTo>
                  <a:pt x="27416" y="6195"/>
                  <a:pt x="27554" y="6202"/>
                  <a:pt x="27690" y="6221"/>
                </a:cubicBezTo>
                <a:cubicBezTo>
                  <a:pt x="27694" y="6223"/>
                  <a:pt x="27699" y="6223"/>
                  <a:pt x="27704" y="6224"/>
                </a:cubicBezTo>
                <a:cubicBezTo>
                  <a:pt x="27737" y="6272"/>
                  <a:pt x="27770" y="6322"/>
                  <a:pt x="27801" y="6370"/>
                </a:cubicBezTo>
                <a:cubicBezTo>
                  <a:pt x="27870" y="6481"/>
                  <a:pt x="27938" y="6593"/>
                  <a:pt x="28000" y="6709"/>
                </a:cubicBezTo>
                <a:cubicBezTo>
                  <a:pt x="28041" y="6783"/>
                  <a:pt x="28079" y="6858"/>
                  <a:pt x="28116" y="6934"/>
                </a:cubicBezTo>
                <a:cubicBezTo>
                  <a:pt x="28169" y="7049"/>
                  <a:pt x="28222" y="7166"/>
                  <a:pt x="28267" y="7285"/>
                </a:cubicBezTo>
                <a:cubicBezTo>
                  <a:pt x="28313" y="7405"/>
                  <a:pt x="28356" y="7526"/>
                  <a:pt x="28397" y="7648"/>
                </a:cubicBezTo>
                <a:cubicBezTo>
                  <a:pt x="28449" y="7815"/>
                  <a:pt x="28498" y="7982"/>
                  <a:pt x="28539" y="8152"/>
                </a:cubicBezTo>
                <a:cubicBezTo>
                  <a:pt x="28569" y="8279"/>
                  <a:pt x="28595" y="8407"/>
                  <a:pt x="28622" y="8536"/>
                </a:cubicBezTo>
                <a:cubicBezTo>
                  <a:pt x="28653" y="8706"/>
                  <a:pt x="28682" y="8879"/>
                  <a:pt x="28703" y="9053"/>
                </a:cubicBezTo>
                <a:cubicBezTo>
                  <a:pt x="28722" y="9224"/>
                  <a:pt x="28740" y="9395"/>
                  <a:pt x="28752" y="9566"/>
                </a:cubicBezTo>
                <a:cubicBezTo>
                  <a:pt x="28763" y="9746"/>
                  <a:pt x="28772" y="9927"/>
                  <a:pt x="28768" y="10107"/>
                </a:cubicBezTo>
                <a:cubicBezTo>
                  <a:pt x="28767" y="10247"/>
                  <a:pt x="28763" y="10384"/>
                  <a:pt x="28756" y="10524"/>
                </a:cubicBezTo>
                <a:cubicBezTo>
                  <a:pt x="28741" y="10745"/>
                  <a:pt x="28722" y="10977"/>
                  <a:pt x="28691" y="11208"/>
                </a:cubicBezTo>
                <a:cubicBezTo>
                  <a:pt x="28673" y="11347"/>
                  <a:pt x="28654" y="11486"/>
                  <a:pt x="28630" y="11623"/>
                </a:cubicBezTo>
                <a:cubicBezTo>
                  <a:pt x="28614" y="11715"/>
                  <a:pt x="28597" y="11805"/>
                  <a:pt x="28580" y="11895"/>
                </a:cubicBezTo>
                <a:cubicBezTo>
                  <a:pt x="28522" y="12193"/>
                  <a:pt x="28460" y="12498"/>
                  <a:pt x="28378" y="12797"/>
                </a:cubicBezTo>
                <a:cubicBezTo>
                  <a:pt x="28346" y="12919"/>
                  <a:pt x="28312" y="13042"/>
                  <a:pt x="28275" y="13163"/>
                </a:cubicBezTo>
                <a:cubicBezTo>
                  <a:pt x="28238" y="13283"/>
                  <a:pt x="28200" y="13402"/>
                  <a:pt x="28161" y="13522"/>
                </a:cubicBezTo>
                <a:cubicBezTo>
                  <a:pt x="28139" y="13589"/>
                  <a:pt x="28116" y="13655"/>
                  <a:pt x="28093" y="13722"/>
                </a:cubicBezTo>
                <a:cubicBezTo>
                  <a:pt x="28077" y="13725"/>
                  <a:pt x="28062" y="13729"/>
                  <a:pt x="28046" y="13732"/>
                </a:cubicBezTo>
                <a:cubicBezTo>
                  <a:pt x="28035" y="13661"/>
                  <a:pt x="28024" y="13590"/>
                  <a:pt x="28010" y="13518"/>
                </a:cubicBezTo>
                <a:cubicBezTo>
                  <a:pt x="27962" y="13273"/>
                  <a:pt x="27908" y="13027"/>
                  <a:pt x="27835" y="12785"/>
                </a:cubicBezTo>
                <a:cubicBezTo>
                  <a:pt x="27797" y="12660"/>
                  <a:pt x="27760" y="12535"/>
                  <a:pt x="27715" y="12412"/>
                </a:cubicBezTo>
                <a:cubicBezTo>
                  <a:pt x="27692" y="12350"/>
                  <a:pt x="27669" y="12287"/>
                  <a:pt x="27645" y="12226"/>
                </a:cubicBezTo>
                <a:cubicBezTo>
                  <a:pt x="27645" y="12224"/>
                  <a:pt x="27646" y="12222"/>
                  <a:pt x="27646" y="12219"/>
                </a:cubicBezTo>
                <a:cubicBezTo>
                  <a:pt x="27664" y="12126"/>
                  <a:pt x="27679" y="12032"/>
                  <a:pt x="27694" y="11938"/>
                </a:cubicBezTo>
                <a:cubicBezTo>
                  <a:pt x="27716" y="11799"/>
                  <a:pt x="27738" y="11662"/>
                  <a:pt x="27753" y="11522"/>
                </a:cubicBezTo>
                <a:cubicBezTo>
                  <a:pt x="27780" y="11285"/>
                  <a:pt x="27804" y="11047"/>
                  <a:pt x="27813" y="10808"/>
                </a:cubicBezTo>
                <a:cubicBezTo>
                  <a:pt x="27826" y="10525"/>
                  <a:pt x="27833" y="10244"/>
                  <a:pt x="27823" y="9961"/>
                </a:cubicBezTo>
                <a:cubicBezTo>
                  <a:pt x="27811" y="9678"/>
                  <a:pt x="27795" y="9394"/>
                  <a:pt x="27757" y="9113"/>
                </a:cubicBezTo>
                <a:cubicBezTo>
                  <a:pt x="27771" y="9098"/>
                  <a:pt x="27785" y="9082"/>
                  <a:pt x="27797" y="9067"/>
                </a:cubicBezTo>
                <a:cubicBezTo>
                  <a:pt x="27824" y="9036"/>
                  <a:pt x="27849" y="9003"/>
                  <a:pt x="27875" y="8971"/>
                </a:cubicBezTo>
                <a:cubicBezTo>
                  <a:pt x="27899" y="8939"/>
                  <a:pt x="27922" y="8905"/>
                  <a:pt x="27943" y="8872"/>
                </a:cubicBezTo>
                <a:cubicBezTo>
                  <a:pt x="27961" y="8840"/>
                  <a:pt x="27979" y="8810"/>
                  <a:pt x="27996" y="8779"/>
                </a:cubicBezTo>
                <a:cubicBezTo>
                  <a:pt x="28017" y="8743"/>
                  <a:pt x="28034" y="8705"/>
                  <a:pt x="28046" y="8665"/>
                </a:cubicBezTo>
                <a:cubicBezTo>
                  <a:pt x="28058" y="8630"/>
                  <a:pt x="28069" y="8596"/>
                  <a:pt x="28076" y="8560"/>
                </a:cubicBezTo>
                <a:cubicBezTo>
                  <a:pt x="28080" y="8522"/>
                  <a:pt x="28086" y="8484"/>
                  <a:pt x="28091" y="8446"/>
                </a:cubicBezTo>
                <a:cubicBezTo>
                  <a:pt x="28097" y="8398"/>
                  <a:pt x="28096" y="8350"/>
                  <a:pt x="28092" y="8302"/>
                </a:cubicBezTo>
                <a:cubicBezTo>
                  <a:pt x="28082" y="8213"/>
                  <a:pt x="28077" y="8127"/>
                  <a:pt x="28054" y="8040"/>
                </a:cubicBezTo>
                <a:cubicBezTo>
                  <a:pt x="28030" y="7952"/>
                  <a:pt x="28009" y="7865"/>
                  <a:pt x="27975" y="7780"/>
                </a:cubicBezTo>
                <a:cubicBezTo>
                  <a:pt x="27944" y="7702"/>
                  <a:pt x="27913" y="7615"/>
                  <a:pt x="27871" y="7541"/>
                </a:cubicBezTo>
                <a:cubicBezTo>
                  <a:pt x="27852" y="7504"/>
                  <a:pt x="27831" y="7467"/>
                  <a:pt x="27808" y="7433"/>
                </a:cubicBezTo>
                <a:cubicBezTo>
                  <a:pt x="27767" y="7366"/>
                  <a:pt x="27722" y="7301"/>
                  <a:pt x="27675" y="7240"/>
                </a:cubicBezTo>
                <a:cubicBezTo>
                  <a:pt x="27621" y="7173"/>
                  <a:pt x="27572" y="7111"/>
                  <a:pt x="27513" y="7048"/>
                </a:cubicBezTo>
                <a:cubicBezTo>
                  <a:pt x="27458" y="6989"/>
                  <a:pt x="27401" y="6932"/>
                  <a:pt x="27343" y="6874"/>
                </a:cubicBezTo>
                <a:cubicBezTo>
                  <a:pt x="27313" y="6846"/>
                  <a:pt x="27285" y="6817"/>
                  <a:pt x="27254" y="6790"/>
                </a:cubicBezTo>
                <a:cubicBezTo>
                  <a:pt x="27194" y="6732"/>
                  <a:pt x="27130" y="6675"/>
                  <a:pt x="27065" y="6621"/>
                </a:cubicBezTo>
                <a:cubicBezTo>
                  <a:pt x="27057" y="6614"/>
                  <a:pt x="27049" y="6607"/>
                  <a:pt x="27040" y="6600"/>
                </a:cubicBezTo>
                <a:cubicBezTo>
                  <a:pt x="26995" y="6500"/>
                  <a:pt x="26947" y="6402"/>
                  <a:pt x="26896" y="6305"/>
                </a:cubicBezTo>
                <a:cubicBezTo>
                  <a:pt x="26875" y="6263"/>
                  <a:pt x="26853" y="6221"/>
                  <a:pt x="26831" y="6180"/>
                </a:cubicBezTo>
                <a:cubicBezTo>
                  <a:pt x="26891" y="6177"/>
                  <a:pt x="26951" y="6176"/>
                  <a:pt x="27011" y="6176"/>
                </a:cubicBezTo>
                <a:close/>
                <a:moveTo>
                  <a:pt x="17820" y="8336"/>
                </a:moveTo>
                <a:lnTo>
                  <a:pt x="17820" y="8336"/>
                </a:lnTo>
                <a:cubicBezTo>
                  <a:pt x="17783" y="8409"/>
                  <a:pt x="17746" y="8482"/>
                  <a:pt x="17711" y="8558"/>
                </a:cubicBezTo>
                <a:cubicBezTo>
                  <a:pt x="17659" y="8670"/>
                  <a:pt x="17606" y="8783"/>
                  <a:pt x="17559" y="8897"/>
                </a:cubicBezTo>
                <a:cubicBezTo>
                  <a:pt x="17513" y="9013"/>
                  <a:pt x="17467" y="9127"/>
                  <a:pt x="17424" y="9243"/>
                </a:cubicBezTo>
                <a:cubicBezTo>
                  <a:pt x="17349" y="9450"/>
                  <a:pt x="17275" y="9657"/>
                  <a:pt x="17212" y="9868"/>
                </a:cubicBezTo>
                <a:cubicBezTo>
                  <a:pt x="17120" y="10177"/>
                  <a:pt x="17036" y="10489"/>
                  <a:pt x="16971" y="10805"/>
                </a:cubicBezTo>
                <a:cubicBezTo>
                  <a:pt x="16952" y="10898"/>
                  <a:pt x="16932" y="10994"/>
                  <a:pt x="16915" y="11089"/>
                </a:cubicBezTo>
                <a:cubicBezTo>
                  <a:pt x="16896" y="11181"/>
                  <a:pt x="16882" y="11274"/>
                  <a:pt x="16873" y="11368"/>
                </a:cubicBezTo>
                <a:cubicBezTo>
                  <a:pt x="16867" y="11416"/>
                  <a:pt x="16860" y="11463"/>
                  <a:pt x="16855" y="11511"/>
                </a:cubicBezTo>
                <a:cubicBezTo>
                  <a:pt x="16836" y="11654"/>
                  <a:pt x="16819" y="11797"/>
                  <a:pt x="16800" y="11940"/>
                </a:cubicBezTo>
                <a:cubicBezTo>
                  <a:pt x="16793" y="11987"/>
                  <a:pt x="16788" y="12035"/>
                  <a:pt x="16783" y="12082"/>
                </a:cubicBezTo>
                <a:cubicBezTo>
                  <a:pt x="16725" y="12203"/>
                  <a:pt x="16669" y="12324"/>
                  <a:pt x="16612" y="12445"/>
                </a:cubicBezTo>
                <a:cubicBezTo>
                  <a:pt x="16495" y="12680"/>
                  <a:pt x="16385" y="12919"/>
                  <a:pt x="16263" y="13152"/>
                </a:cubicBezTo>
                <a:cubicBezTo>
                  <a:pt x="16203" y="13268"/>
                  <a:pt x="16144" y="13386"/>
                  <a:pt x="16078" y="13499"/>
                </a:cubicBezTo>
                <a:cubicBezTo>
                  <a:pt x="16035" y="13575"/>
                  <a:pt x="15990" y="13649"/>
                  <a:pt x="15943" y="13723"/>
                </a:cubicBezTo>
                <a:cubicBezTo>
                  <a:pt x="15926" y="13749"/>
                  <a:pt x="15902" y="13786"/>
                  <a:pt x="15878" y="13822"/>
                </a:cubicBezTo>
                <a:cubicBezTo>
                  <a:pt x="15860" y="13659"/>
                  <a:pt x="15845" y="13497"/>
                  <a:pt x="15834" y="13334"/>
                </a:cubicBezTo>
                <a:cubicBezTo>
                  <a:pt x="15827" y="13210"/>
                  <a:pt x="15820" y="13088"/>
                  <a:pt x="15820" y="12964"/>
                </a:cubicBezTo>
                <a:cubicBezTo>
                  <a:pt x="15820" y="12881"/>
                  <a:pt x="15821" y="12798"/>
                  <a:pt x="15823" y="12715"/>
                </a:cubicBezTo>
                <a:cubicBezTo>
                  <a:pt x="15826" y="12672"/>
                  <a:pt x="15829" y="12628"/>
                  <a:pt x="15831" y="12585"/>
                </a:cubicBezTo>
                <a:cubicBezTo>
                  <a:pt x="15838" y="12493"/>
                  <a:pt x="15848" y="12402"/>
                  <a:pt x="15860" y="12309"/>
                </a:cubicBezTo>
                <a:cubicBezTo>
                  <a:pt x="15872" y="12218"/>
                  <a:pt x="15886" y="12126"/>
                  <a:pt x="15900" y="12033"/>
                </a:cubicBezTo>
                <a:cubicBezTo>
                  <a:pt x="15928" y="11846"/>
                  <a:pt x="15961" y="11660"/>
                  <a:pt x="15995" y="11475"/>
                </a:cubicBezTo>
                <a:cubicBezTo>
                  <a:pt x="16038" y="11257"/>
                  <a:pt x="16087" y="11033"/>
                  <a:pt x="16149" y="10812"/>
                </a:cubicBezTo>
                <a:cubicBezTo>
                  <a:pt x="16193" y="10657"/>
                  <a:pt x="16239" y="10502"/>
                  <a:pt x="16288" y="10349"/>
                </a:cubicBezTo>
                <a:cubicBezTo>
                  <a:pt x="16312" y="10276"/>
                  <a:pt x="16338" y="10204"/>
                  <a:pt x="16366" y="10133"/>
                </a:cubicBezTo>
                <a:cubicBezTo>
                  <a:pt x="16396" y="10056"/>
                  <a:pt x="16428" y="9981"/>
                  <a:pt x="16462" y="9907"/>
                </a:cubicBezTo>
                <a:cubicBezTo>
                  <a:pt x="16491" y="9844"/>
                  <a:pt x="16528" y="9769"/>
                  <a:pt x="16567" y="9696"/>
                </a:cubicBezTo>
                <a:cubicBezTo>
                  <a:pt x="16606" y="9626"/>
                  <a:pt x="16647" y="9556"/>
                  <a:pt x="16689" y="9487"/>
                </a:cubicBezTo>
                <a:cubicBezTo>
                  <a:pt x="16754" y="9388"/>
                  <a:pt x="16819" y="9288"/>
                  <a:pt x="16890" y="9194"/>
                </a:cubicBezTo>
                <a:cubicBezTo>
                  <a:pt x="16936" y="9131"/>
                  <a:pt x="16985" y="9070"/>
                  <a:pt x="17035" y="9010"/>
                </a:cubicBezTo>
                <a:cubicBezTo>
                  <a:pt x="17084" y="8951"/>
                  <a:pt x="17135" y="8895"/>
                  <a:pt x="17188" y="8840"/>
                </a:cubicBezTo>
                <a:cubicBezTo>
                  <a:pt x="17216" y="8814"/>
                  <a:pt x="17243" y="8787"/>
                  <a:pt x="17270" y="8760"/>
                </a:cubicBezTo>
                <a:cubicBezTo>
                  <a:pt x="17330" y="8704"/>
                  <a:pt x="17393" y="8650"/>
                  <a:pt x="17457" y="8598"/>
                </a:cubicBezTo>
                <a:cubicBezTo>
                  <a:pt x="17522" y="8545"/>
                  <a:pt x="17589" y="8494"/>
                  <a:pt x="17657" y="8446"/>
                </a:cubicBezTo>
                <a:cubicBezTo>
                  <a:pt x="17711" y="8409"/>
                  <a:pt x="17764" y="8372"/>
                  <a:pt x="17820" y="8336"/>
                </a:cubicBezTo>
                <a:close/>
                <a:moveTo>
                  <a:pt x="27581" y="12535"/>
                </a:moveTo>
                <a:cubicBezTo>
                  <a:pt x="27589" y="12557"/>
                  <a:pt x="27596" y="12578"/>
                  <a:pt x="27604" y="12600"/>
                </a:cubicBezTo>
                <a:cubicBezTo>
                  <a:pt x="27653" y="12751"/>
                  <a:pt x="27704" y="12912"/>
                  <a:pt x="27744" y="13076"/>
                </a:cubicBezTo>
                <a:cubicBezTo>
                  <a:pt x="27765" y="13157"/>
                  <a:pt x="27785" y="13238"/>
                  <a:pt x="27803" y="13320"/>
                </a:cubicBezTo>
                <a:cubicBezTo>
                  <a:pt x="27821" y="13401"/>
                  <a:pt x="27838" y="13483"/>
                  <a:pt x="27853" y="13565"/>
                </a:cubicBezTo>
                <a:cubicBezTo>
                  <a:pt x="27863" y="13625"/>
                  <a:pt x="27876" y="13695"/>
                  <a:pt x="27886" y="13766"/>
                </a:cubicBezTo>
                <a:cubicBezTo>
                  <a:pt x="27783" y="13786"/>
                  <a:pt x="27681" y="13807"/>
                  <a:pt x="27577" y="13821"/>
                </a:cubicBezTo>
                <a:cubicBezTo>
                  <a:pt x="27487" y="13834"/>
                  <a:pt x="27395" y="13844"/>
                  <a:pt x="27304" y="13852"/>
                </a:cubicBezTo>
                <a:cubicBezTo>
                  <a:pt x="27275" y="13855"/>
                  <a:pt x="27234" y="13857"/>
                  <a:pt x="27192" y="13859"/>
                </a:cubicBezTo>
                <a:cubicBezTo>
                  <a:pt x="27194" y="13853"/>
                  <a:pt x="27197" y="13848"/>
                  <a:pt x="27199" y="13841"/>
                </a:cubicBezTo>
                <a:cubicBezTo>
                  <a:pt x="27280" y="13619"/>
                  <a:pt x="27356" y="13395"/>
                  <a:pt x="27421" y="13167"/>
                </a:cubicBezTo>
                <a:cubicBezTo>
                  <a:pt x="27470" y="12988"/>
                  <a:pt x="27520" y="12808"/>
                  <a:pt x="27560" y="12627"/>
                </a:cubicBezTo>
                <a:cubicBezTo>
                  <a:pt x="27567" y="12597"/>
                  <a:pt x="27574" y="12566"/>
                  <a:pt x="27581" y="12535"/>
                </a:cubicBezTo>
                <a:close/>
                <a:moveTo>
                  <a:pt x="26227" y="10051"/>
                </a:moveTo>
                <a:cubicBezTo>
                  <a:pt x="26229" y="10054"/>
                  <a:pt x="26232" y="10058"/>
                  <a:pt x="26235" y="10061"/>
                </a:cubicBezTo>
                <a:cubicBezTo>
                  <a:pt x="26366" y="10247"/>
                  <a:pt x="26499" y="10433"/>
                  <a:pt x="26632" y="10619"/>
                </a:cubicBezTo>
                <a:cubicBezTo>
                  <a:pt x="26700" y="10734"/>
                  <a:pt x="26769" y="10850"/>
                  <a:pt x="26839" y="10965"/>
                </a:cubicBezTo>
                <a:lnTo>
                  <a:pt x="26978" y="11200"/>
                </a:lnTo>
                <a:cubicBezTo>
                  <a:pt x="27074" y="11374"/>
                  <a:pt x="27164" y="11550"/>
                  <a:pt x="27251" y="11729"/>
                </a:cubicBezTo>
                <a:cubicBezTo>
                  <a:pt x="27326" y="11890"/>
                  <a:pt x="27400" y="12052"/>
                  <a:pt x="27465" y="12218"/>
                </a:cubicBezTo>
                <a:cubicBezTo>
                  <a:pt x="27470" y="12233"/>
                  <a:pt x="27476" y="12248"/>
                  <a:pt x="27482" y="12264"/>
                </a:cubicBezTo>
                <a:cubicBezTo>
                  <a:pt x="27451" y="12416"/>
                  <a:pt x="27416" y="12567"/>
                  <a:pt x="27375" y="12717"/>
                </a:cubicBezTo>
                <a:cubicBezTo>
                  <a:pt x="27350" y="12807"/>
                  <a:pt x="27326" y="12896"/>
                  <a:pt x="27300" y="12986"/>
                </a:cubicBezTo>
                <a:cubicBezTo>
                  <a:pt x="27273" y="13075"/>
                  <a:pt x="27245" y="13164"/>
                  <a:pt x="27216" y="13252"/>
                </a:cubicBezTo>
                <a:cubicBezTo>
                  <a:pt x="27148" y="13457"/>
                  <a:pt x="27078" y="13662"/>
                  <a:pt x="26998" y="13864"/>
                </a:cubicBezTo>
                <a:cubicBezTo>
                  <a:pt x="26927" y="13863"/>
                  <a:pt x="26855" y="13860"/>
                  <a:pt x="26783" y="13855"/>
                </a:cubicBezTo>
                <a:cubicBezTo>
                  <a:pt x="26707" y="13850"/>
                  <a:pt x="26621" y="13841"/>
                  <a:pt x="26534" y="13829"/>
                </a:cubicBezTo>
                <a:cubicBezTo>
                  <a:pt x="26446" y="13818"/>
                  <a:pt x="26358" y="13803"/>
                  <a:pt x="26272" y="13785"/>
                </a:cubicBezTo>
                <a:cubicBezTo>
                  <a:pt x="26193" y="13769"/>
                  <a:pt x="26108" y="13748"/>
                  <a:pt x="26023" y="13723"/>
                </a:cubicBezTo>
                <a:cubicBezTo>
                  <a:pt x="25938" y="13699"/>
                  <a:pt x="25855" y="13671"/>
                  <a:pt x="25772" y="13640"/>
                </a:cubicBezTo>
                <a:cubicBezTo>
                  <a:pt x="25698" y="13612"/>
                  <a:pt x="25620" y="13579"/>
                  <a:pt x="25544" y="13542"/>
                </a:cubicBezTo>
                <a:cubicBezTo>
                  <a:pt x="25508" y="13522"/>
                  <a:pt x="25471" y="13503"/>
                  <a:pt x="25435" y="13484"/>
                </a:cubicBezTo>
                <a:cubicBezTo>
                  <a:pt x="25372" y="13449"/>
                  <a:pt x="25311" y="13412"/>
                  <a:pt x="25251" y="13372"/>
                </a:cubicBezTo>
                <a:cubicBezTo>
                  <a:pt x="25222" y="13351"/>
                  <a:pt x="25193" y="13330"/>
                  <a:pt x="25164" y="13309"/>
                </a:cubicBezTo>
                <a:cubicBezTo>
                  <a:pt x="25104" y="13264"/>
                  <a:pt x="25045" y="13216"/>
                  <a:pt x="24989" y="13166"/>
                </a:cubicBezTo>
                <a:cubicBezTo>
                  <a:pt x="24961" y="13141"/>
                  <a:pt x="24935" y="13117"/>
                  <a:pt x="24907" y="13091"/>
                </a:cubicBezTo>
                <a:cubicBezTo>
                  <a:pt x="24851" y="13039"/>
                  <a:pt x="24798" y="12985"/>
                  <a:pt x="24747" y="12930"/>
                </a:cubicBezTo>
                <a:cubicBezTo>
                  <a:pt x="24694" y="12872"/>
                  <a:pt x="24644" y="12814"/>
                  <a:pt x="24595" y="12754"/>
                </a:cubicBezTo>
                <a:cubicBezTo>
                  <a:pt x="24590" y="12748"/>
                  <a:pt x="24580" y="12734"/>
                  <a:pt x="24568" y="12721"/>
                </a:cubicBezTo>
                <a:cubicBezTo>
                  <a:pt x="24571" y="12521"/>
                  <a:pt x="24577" y="12322"/>
                  <a:pt x="24587" y="12122"/>
                </a:cubicBezTo>
                <a:cubicBezTo>
                  <a:pt x="24603" y="11869"/>
                  <a:pt x="24623" y="11603"/>
                  <a:pt x="24656" y="11338"/>
                </a:cubicBezTo>
                <a:cubicBezTo>
                  <a:pt x="24672" y="11208"/>
                  <a:pt x="24690" y="11076"/>
                  <a:pt x="24710" y="10944"/>
                </a:cubicBezTo>
                <a:cubicBezTo>
                  <a:pt x="24730" y="10817"/>
                  <a:pt x="24752" y="10692"/>
                  <a:pt x="24775" y="10565"/>
                </a:cubicBezTo>
                <a:cubicBezTo>
                  <a:pt x="24784" y="10519"/>
                  <a:pt x="24794" y="10473"/>
                  <a:pt x="24803" y="10427"/>
                </a:cubicBezTo>
                <a:cubicBezTo>
                  <a:pt x="24856" y="10420"/>
                  <a:pt x="24910" y="10413"/>
                  <a:pt x="24963" y="10404"/>
                </a:cubicBezTo>
                <a:cubicBezTo>
                  <a:pt x="25047" y="10391"/>
                  <a:pt x="25129" y="10379"/>
                  <a:pt x="25212" y="10364"/>
                </a:cubicBezTo>
                <a:cubicBezTo>
                  <a:pt x="25256" y="10354"/>
                  <a:pt x="25298" y="10346"/>
                  <a:pt x="25342" y="10337"/>
                </a:cubicBezTo>
                <a:cubicBezTo>
                  <a:pt x="25390" y="10328"/>
                  <a:pt x="25437" y="10316"/>
                  <a:pt x="25483" y="10305"/>
                </a:cubicBezTo>
                <a:cubicBezTo>
                  <a:pt x="25571" y="10283"/>
                  <a:pt x="25657" y="10257"/>
                  <a:pt x="25743" y="10230"/>
                </a:cubicBezTo>
                <a:cubicBezTo>
                  <a:pt x="25833" y="10201"/>
                  <a:pt x="25922" y="10172"/>
                  <a:pt x="26010" y="10137"/>
                </a:cubicBezTo>
                <a:cubicBezTo>
                  <a:pt x="26082" y="10110"/>
                  <a:pt x="26155" y="10081"/>
                  <a:pt x="26227" y="10051"/>
                </a:cubicBezTo>
                <a:close/>
                <a:moveTo>
                  <a:pt x="22057" y="10263"/>
                </a:moveTo>
                <a:lnTo>
                  <a:pt x="22057" y="10263"/>
                </a:lnTo>
                <a:cubicBezTo>
                  <a:pt x="22034" y="10368"/>
                  <a:pt x="22012" y="10472"/>
                  <a:pt x="21991" y="10577"/>
                </a:cubicBezTo>
                <a:cubicBezTo>
                  <a:pt x="21971" y="10675"/>
                  <a:pt x="21953" y="10777"/>
                  <a:pt x="21938" y="10875"/>
                </a:cubicBezTo>
                <a:cubicBezTo>
                  <a:pt x="21917" y="11014"/>
                  <a:pt x="21896" y="11152"/>
                  <a:pt x="21881" y="11291"/>
                </a:cubicBezTo>
                <a:cubicBezTo>
                  <a:pt x="21855" y="11555"/>
                  <a:pt x="21835" y="11820"/>
                  <a:pt x="21832" y="12085"/>
                </a:cubicBezTo>
                <a:cubicBezTo>
                  <a:pt x="21827" y="12349"/>
                  <a:pt x="21829" y="12613"/>
                  <a:pt x="21843" y="12875"/>
                </a:cubicBezTo>
                <a:cubicBezTo>
                  <a:pt x="21855" y="13098"/>
                  <a:pt x="21869" y="13321"/>
                  <a:pt x="21889" y="13543"/>
                </a:cubicBezTo>
                <a:cubicBezTo>
                  <a:pt x="21894" y="13595"/>
                  <a:pt x="21899" y="13647"/>
                  <a:pt x="21904" y="13697"/>
                </a:cubicBezTo>
                <a:cubicBezTo>
                  <a:pt x="21821" y="13794"/>
                  <a:pt x="21737" y="13889"/>
                  <a:pt x="21653" y="13983"/>
                </a:cubicBezTo>
                <a:cubicBezTo>
                  <a:pt x="21650" y="13980"/>
                  <a:pt x="21649" y="13978"/>
                  <a:pt x="21647" y="13976"/>
                </a:cubicBezTo>
                <a:cubicBezTo>
                  <a:pt x="21587" y="13890"/>
                  <a:pt x="21528" y="13804"/>
                  <a:pt x="21471" y="13717"/>
                </a:cubicBezTo>
                <a:cubicBezTo>
                  <a:pt x="21471" y="13703"/>
                  <a:pt x="21471" y="13691"/>
                  <a:pt x="21471" y="13678"/>
                </a:cubicBezTo>
                <a:cubicBezTo>
                  <a:pt x="21472" y="13540"/>
                  <a:pt x="21474" y="13404"/>
                  <a:pt x="21481" y="13268"/>
                </a:cubicBezTo>
                <a:cubicBezTo>
                  <a:pt x="21485" y="13182"/>
                  <a:pt x="21490" y="13097"/>
                  <a:pt x="21494" y="13012"/>
                </a:cubicBezTo>
                <a:cubicBezTo>
                  <a:pt x="21513" y="12755"/>
                  <a:pt x="21537" y="12496"/>
                  <a:pt x="21573" y="12238"/>
                </a:cubicBezTo>
                <a:cubicBezTo>
                  <a:pt x="21591" y="12108"/>
                  <a:pt x="21609" y="11978"/>
                  <a:pt x="21632" y="11849"/>
                </a:cubicBezTo>
                <a:cubicBezTo>
                  <a:pt x="21647" y="11763"/>
                  <a:pt x="21662" y="11677"/>
                  <a:pt x="21679" y="11591"/>
                </a:cubicBezTo>
                <a:cubicBezTo>
                  <a:pt x="21713" y="11432"/>
                  <a:pt x="21748" y="11262"/>
                  <a:pt x="21794" y="11093"/>
                </a:cubicBezTo>
                <a:cubicBezTo>
                  <a:pt x="21837" y="10928"/>
                  <a:pt x="21886" y="10764"/>
                  <a:pt x="21938" y="10601"/>
                </a:cubicBezTo>
                <a:cubicBezTo>
                  <a:pt x="21976" y="10488"/>
                  <a:pt x="22015" y="10375"/>
                  <a:pt x="22057" y="10263"/>
                </a:cubicBezTo>
                <a:close/>
                <a:moveTo>
                  <a:pt x="29062" y="13607"/>
                </a:moveTo>
                <a:cubicBezTo>
                  <a:pt x="29021" y="13652"/>
                  <a:pt x="28981" y="13696"/>
                  <a:pt x="28939" y="13740"/>
                </a:cubicBezTo>
                <a:cubicBezTo>
                  <a:pt x="28850" y="13833"/>
                  <a:pt x="28761" y="13926"/>
                  <a:pt x="28669" y="14015"/>
                </a:cubicBezTo>
                <a:cubicBezTo>
                  <a:pt x="28628" y="14057"/>
                  <a:pt x="28585" y="14097"/>
                  <a:pt x="28543" y="14136"/>
                </a:cubicBezTo>
                <a:cubicBezTo>
                  <a:pt x="28576" y="14083"/>
                  <a:pt x="28608" y="14031"/>
                  <a:pt x="28641" y="13978"/>
                </a:cubicBezTo>
                <a:cubicBezTo>
                  <a:pt x="28705" y="13881"/>
                  <a:pt x="28768" y="13784"/>
                  <a:pt x="28833" y="13688"/>
                </a:cubicBezTo>
                <a:cubicBezTo>
                  <a:pt x="28910" y="13663"/>
                  <a:pt x="28985" y="13636"/>
                  <a:pt x="29062" y="13607"/>
                </a:cubicBezTo>
                <a:close/>
                <a:moveTo>
                  <a:pt x="21476" y="14036"/>
                </a:moveTo>
                <a:cubicBezTo>
                  <a:pt x="21494" y="14062"/>
                  <a:pt x="21513" y="14088"/>
                  <a:pt x="21531" y="14114"/>
                </a:cubicBezTo>
                <a:cubicBezTo>
                  <a:pt x="21523" y="14124"/>
                  <a:pt x="21514" y="14134"/>
                  <a:pt x="21505" y="14143"/>
                </a:cubicBezTo>
                <a:cubicBezTo>
                  <a:pt x="21494" y="14111"/>
                  <a:pt x="21485" y="14079"/>
                  <a:pt x="21476" y="14045"/>
                </a:cubicBezTo>
                <a:cubicBezTo>
                  <a:pt x="21476" y="14043"/>
                  <a:pt x="21476" y="14039"/>
                  <a:pt x="21476" y="14036"/>
                </a:cubicBezTo>
                <a:close/>
                <a:moveTo>
                  <a:pt x="35557" y="11908"/>
                </a:moveTo>
                <a:lnTo>
                  <a:pt x="35557" y="11908"/>
                </a:lnTo>
                <a:cubicBezTo>
                  <a:pt x="35515" y="11980"/>
                  <a:pt x="35471" y="12052"/>
                  <a:pt x="35426" y="12123"/>
                </a:cubicBezTo>
                <a:cubicBezTo>
                  <a:pt x="35254" y="12393"/>
                  <a:pt x="35075" y="12658"/>
                  <a:pt x="34882" y="12915"/>
                </a:cubicBezTo>
                <a:cubicBezTo>
                  <a:pt x="34799" y="13025"/>
                  <a:pt x="34716" y="13135"/>
                  <a:pt x="34630" y="13244"/>
                </a:cubicBezTo>
                <a:cubicBezTo>
                  <a:pt x="34546" y="13349"/>
                  <a:pt x="34460" y="13453"/>
                  <a:pt x="34375" y="13557"/>
                </a:cubicBezTo>
                <a:cubicBezTo>
                  <a:pt x="34170" y="13800"/>
                  <a:pt x="33960" y="14040"/>
                  <a:pt x="33737" y="14269"/>
                </a:cubicBezTo>
                <a:cubicBezTo>
                  <a:pt x="33729" y="14277"/>
                  <a:pt x="33722" y="14285"/>
                  <a:pt x="33714" y="14294"/>
                </a:cubicBezTo>
                <a:cubicBezTo>
                  <a:pt x="33720" y="14266"/>
                  <a:pt x="33726" y="14238"/>
                  <a:pt x="33733" y="14210"/>
                </a:cubicBezTo>
                <a:cubicBezTo>
                  <a:pt x="33761" y="14076"/>
                  <a:pt x="33781" y="13940"/>
                  <a:pt x="33796" y="13805"/>
                </a:cubicBezTo>
                <a:cubicBezTo>
                  <a:pt x="33803" y="13733"/>
                  <a:pt x="33811" y="13661"/>
                  <a:pt x="33818" y="13588"/>
                </a:cubicBezTo>
                <a:cubicBezTo>
                  <a:pt x="33848" y="13562"/>
                  <a:pt x="33878" y="13537"/>
                  <a:pt x="33908" y="13512"/>
                </a:cubicBezTo>
                <a:cubicBezTo>
                  <a:pt x="34113" y="13337"/>
                  <a:pt x="34314" y="13159"/>
                  <a:pt x="34511" y="12977"/>
                </a:cubicBezTo>
                <a:cubicBezTo>
                  <a:pt x="34709" y="12794"/>
                  <a:pt x="34901" y="12605"/>
                  <a:pt x="35089" y="12412"/>
                </a:cubicBezTo>
                <a:cubicBezTo>
                  <a:pt x="35248" y="12247"/>
                  <a:pt x="35406" y="12080"/>
                  <a:pt x="35557" y="11908"/>
                </a:cubicBezTo>
                <a:close/>
                <a:moveTo>
                  <a:pt x="17304" y="11364"/>
                </a:moveTo>
                <a:cubicBezTo>
                  <a:pt x="17309" y="11562"/>
                  <a:pt x="17319" y="11761"/>
                  <a:pt x="17343" y="11958"/>
                </a:cubicBezTo>
                <a:cubicBezTo>
                  <a:pt x="17353" y="12044"/>
                  <a:pt x="17364" y="12129"/>
                  <a:pt x="17376" y="12215"/>
                </a:cubicBezTo>
                <a:cubicBezTo>
                  <a:pt x="17376" y="12252"/>
                  <a:pt x="17376" y="12290"/>
                  <a:pt x="17376" y="12327"/>
                </a:cubicBezTo>
                <a:cubicBezTo>
                  <a:pt x="17380" y="12604"/>
                  <a:pt x="17388" y="12881"/>
                  <a:pt x="17413" y="13157"/>
                </a:cubicBezTo>
                <a:cubicBezTo>
                  <a:pt x="17426" y="13293"/>
                  <a:pt x="17438" y="13430"/>
                  <a:pt x="17457" y="13566"/>
                </a:cubicBezTo>
                <a:cubicBezTo>
                  <a:pt x="17469" y="13656"/>
                  <a:pt x="17482" y="13746"/>
                  <a:pt x="17497" y="13835"/>
                </a:cubicBezTo>
                <a:cubicBezTo>
                  <a:pt x="17499" y="13845"/>
                  <a:pt x="17500" y="13856"/>
                  <a:pt x="17502" y="13865"/>
                </a:cubicBezTo>
                <a:cubicBezTo>
                  <a:pt x="17499" y="13868"/>
                  <a:pt x="17497" y="13871"/>
                  <a:pt x="17493" y="13874"/>
                </a:cubicBezTo>
                <a:cubicBezTo>
                  <a:pt x="17327" y="14027"/>
                  <a:pt x="17157" y="14179"/>
                  <a:pt x="16983" y="14326"/>
                </a:cubicBezTo>
                <a:cubicBezTo>
                  <a:pt x="16961" y="14201"/>
                  <a:pt x="16940" y="14076"/>
                  <a:pt x="16924" y="13952"/>
                </a:cubicBezTo>
                <a:cubicBezTo>
                  <a:pt x="16912" y="13866"/>
                  <a:pt x="16902" y="13779"/>
                  <a:pt x="16894" y="13694"/>
                </a:cubicBezTo>
                <a:cubicBezTo>
                  <a:pt x="16891" y="13654"/>
                  <a:pt x="16889" y="13612"/>
                  <a:pt x="16886" y="13572"/>
                </a:cubicBezTo>
                <a:cubicBezTo>
                  <a:pt x="16881" y="13440"/>
                  <a:pt x="16878" y="13311"/>
                  <a:pt x="16881" y="13179"/>
                </a:cubicBezTo>
                <a:cubicBezTo>
                  <a:pt x="16882" y="13092"/>
                  <a:pt x="16883" y="13006"/>
                  <a:pt x="16887" y="12919"/>
                </a:cubicBezTo>
                <a:cubicBezTo>
                  <a:pt x="16898" y="12739"/>
                  <a:pt x="16911" y="12560"/>
                  <a:pt x="16924" y="12380"/>
                </a:cubicBezTo>
                <a:cubicBezTo>
                  <a:pt x="16930" y="12298"/>
                  <a:pt x="16935" y="12216"/>
                  <a:pt x="16941" y="12134"/>
                </a:cubicBezTo>
                <a:cubicBezTo>
                  <a:pt x="16960" y="12096"/>
                  <a:pt x="16977" y="12059"/>
                  <a:pt x="16994" y="12021"/>
                </a:cubicBezTo>
                <a:cubicBezTo>
                  <a:pt x="17097" y="11801"/>
                  <a:pt x="17201" y="11583"/>
                  <a:pt x="17304" y="11364"/>
                </a:cubicBezTo>
                <a:close/>
                <a:moveTo>
                  <a:pt x="21930" y="13937"/>
                </a:moveTo>
                <a:cubicBezTo>
                  <a:pt x="21945" y="14073"/>
                  <a:pt x="21964" y="14209"/>
                  <a:pt x="21988" y="14345"/>
                </a:cubicBezTo>
                <a:cubicBezTo>
                  <a:pt x="21992" y="14371"/>
                  <a:pt x="21997" y="14397"/>
                  <a:pt x="22001" y="14424"/>
                </a:cubicBezTo>
                <a:cubicBezTo>
                  <a:pt x="21963" y="14380"/>
                  <a:pt x="21925" y="14335"/>
                  <a:pt x="21888" y="14290"/>
                </a:cubicBezTo>
                <a:cubicBezTo>
                  <a:pt x="21844" y="14236"/>
                  <a:pt x="21800" y="14181"/>
                  <a:pt x="21759" y="14126"/>
                </a:cubicBezTo>
                <a:cubicBezTo>
                  <a:pt x="21815" y="14064"/>
                  <a:pt x="21873" y="14000"/>
                  <a:pt x="21930" y="13937"/>
                </a:cubicBezTo>
                <a:close/>
                <a:moveTo>
                  <a:pt x="28556" y="13775"/>
                </a:moveTo>
                <a:lnTo>
                  <a:pt x="28556" y="13775"/>
                </a:lnTo>
                <a:cubicBezTo>
                  <a:pt x="28512" y="13843"/>
                  <a:pt x="28470" y="13912"/>
                  <a:pt x="28430" y="13982"/>
                </a:cubicBezTo>
                <a:cubicBezTo>
                  <a:pt x="28332" y="14148"/>
                  <a:pt x="28237" y="14316"/>
                  <a:pt x="28149" y="14487"/>
                </a:cubicBezTo>
                <a:cubicBezTo>
                  <a:pt x="28139" y="14497"/>
                  <a:pt x="28127" y="14506"/>
                  <a:pt x="28117" y="14514"/>
                </a:cubicBezTo>
                <a:cubicBezTo>
                  <a:pt x="28114" y="14401"/>
                  <a:pt x="28108" y="14288"/>
                  <a:pt x="28097" y="14174"/>
                </a:cubicBezTo>
                <a:cubicBezTo>
                  <a:pt x="28137" y="14074"/>
                  <a:pt x="28175" y="13973"/>
                  <a:pt x="28212" y="13873"/>
                </a:cubicBezTo>
                <a:cubicBezTo>
                  <a:pt x="28282" y="13855"/>
                  <a:pt x="28353" y="13836"/>
                  <a:pt x="28423" y="13814"/>
                </a:cubicBezTo>
                <a:cubicBezTo>
                  <a:pt x="28467" y="13801"/>
                  <a:pt x="28512" y="13789"/>
                  <a:pt x="28556" y="13775"/>
                </a:cubicBezTo>
                <a:close/>
                <a:moveTo>
                  <a:pt x="27953" y="14538"/>
                </a:moveTo>
                <a:cubicBezTo>
                  <a:pt x="27954" y="14542"/>
                  <a:pt x="27954" y="14545"/>
                  <a:pt x="27954" y="14547"/>
                </a:cubicBezTo>
                <a:cubicBezTo>
                  <a:pt x="27954" y="14581"/>
                  <a:pt x="27955" y="14613"/>
                  <a:pt x="27955" y="14646"/>
                </a:cubicBezTo>
                <a:cubicBezTo>
                  <a:pt x="27933" y="14663"/>
                  <a:pt x="27910" y="14681"/>
                  <a:pt x="27888" y="14699"/>
                </a:cubicBezTo>
                <a:cubicBezTo>
                  <a:pt x="27894" y="14684"/>
                  <a:pt x="27901" y="14667"/>
                  <a:pt x="27907" y="14652"/>
                </a:cubicBezTo>
                <a:cubicBezTo>
                  <a:pt x="27923" y="14614"/>
                  <a:pt x="27938" y="14576"/>
                  <a:pt x="27953" y="14538"/>
                </a:cubicBezTo>
                <a:close/>
                <a:moveTo>
                  <a:pt x="17680" y="3780"/>
                </a:moveTo>
                <a:cubicBezTo>
                  <a:pt x="17703" y="3787"/>
                  <a:pt x="17725" y="3793"/>
                  <a:pt x="17748" y="3800"/>
                </a:cubicBezTo>
                <a:cubicBezTo>
                  <a:pt x="17835" y="3825"/>
                  <a:pt x="17922" y="3853"/>
                  <a:pt x="18008" y="3883"/>
                </a:cubicBezTo>
                <a:cubicBezTo>
                  <a:pt x="18051" y="3898"/>
                  <a:pt x="18092" y="3913"/>
                  <a:pt x="18135" y="3927"/>
                </a:cubicBezTo>
                <a:cubicBezTo>
                  <a:pt x="18262" y="3975"/>
                  <a:pt x="18390" y="4024"/>
                  <a:pt x="18514" y="4080"/>
                </a:cubicBezTo>
                <a:cubicBezTo>
                  <a:pt x="18595" y="4116"/>
                  <a:pt x="18674" y="4154"/>
                  <a:pt x="18753" y="4195"/>
                </a:cubicBezTo>
                <a:cubicBezTo>
                  <a:pt x="18786" y="4212"/>
                  <a:pt x="18821" y="4231"/>
                  <a:pt x="18855" y="4249"/>
                </a:cubicBezTo>
                <a:cubicBezTo>
                  <a:pt x="18962" y="4309"/>
                  <a:pt x="19069" y="4369"/>
                  <a:pt x="19171" y="4437"/>
                </a:cubicBezTo>
                <a:cubicBezTo>
                  <a:pt x="19239" y="4481"/>
                  <a:pt x="19305" y="4526"/>
                  <a:pt x="19370" y="4574"/>
                </a:cubicBezTo>
                <a:cubicBezTo>
                  <a:pt x="19426" y="4616"/>
                  <a:pt x="19490" y="4665"/>
                  <a:pt x="19551" y="4717"/>
                </a:cubicBezTo>
                <a:cubicBezTo>
                  <a:pt x="19610" y="4766"/>
                  <a:pt x="19668" y="4817"/>
                  <a:pt x="19725" y="4869"/>
                </a:cubicBezTo>
                <a:cubicBezTo>
                  <a:pt x="19773" y="4914"/>
                  <a:pt x="19828" y="4968"/>
                  <a:pt x="19882" y="5025"/>
                </a:cubicBezTo>
                <a:cubicBezTo>
                  <a:pt x="19937" y="5083"/>
                  <a:pt x="19990" y="5141"/>
                  <a:pt x="20041" y="5202"/>
                </a:cubicBezTo>
                <a:cubicBezTo>
                  <a:pt x="20071" y="5239"/>
                  <a:pt x="20102" y="5277"/>
                  <a:pt x="20132" y="5315"/>
                </a:cubicBezTo>
                <a:cubicBezTo>
                  <a:pt x="20009" y="5449"/>
                  <a:pt x="19888" y="5584"/>
                  <a:pt x="19773" y="5725"/>
                </a:cubicBezTo>
                <a:cubicBezTo>
                  <a:pt x="19732" y="5774"/>
                  <a:pt x="19692" y="5824"/>
                  <a:pt x="19653" y="5874"/>
                </a:cubicBezTo>
                <a:cubicBezTo>
                  <a:pt x="19627" y="5897"/>
                  <a:pt x="19601" y="5920"/>
                  <a:pt x="19575" y="5944"/>
                </a:cubicBezTo>
                <a:cubicBezTo>
                  <a:pt x="19491" y="6007"/>
                  <a:pt x="19410" y="6072"/>
                  <a:pt x="19332" y="6143"/>
                </a:cubicBezTo>
                <a:cubicBezTo>
                  <a:pt x="19179" y="6281"/>
                  <a:pt x="19031" y="6425"/>
                  <a:pt x="18896" y="6581"/>
                </a:cubicBezTo>
                <a:cubicBezTo>
                  <a:pt x="18753" y="6748"/>
                  <a:pt x="18614" y="6919"/>
                  <a:pt x="18492" y="7104"/>
                </a:cubicBezTo>
                <a:cubicBezTo>
                  <a:pt x="18337" y="7335"/>
                  <a:pt x="18192" y="7572"/>
                  <a:pt x="18066" y="7822"/>
                </a:cubicBezTo>
                <a:cubicBezTo>
                  <a:pt x="18024" y="7903"/>
                  <a:pt x="17985" y="7985"/>
                  <a:pt x="17947" y="8067"/>
                </a:cubicBezTo>
                <a:cubicBezTo>
                  <a:pt x="17856" y="8119"/>
                  <a:pt x="17766" y="8172"/>
                  <a:pt x="17680" y="8231"/>
                </a:cubicBezTo>
                <a:cubicBezTo>
                  <a:pt x="17607" y="8280"/>
                  <a:pt x="17530" y="8331"/>
                  <a:pt x="17461" y="8385"/>
                </a:cubicBezTo>
                <a:cubicBezTo>
                  <a:pt x="17393" y="8436"/>
                  <a:pt x="17326" y="8489"/>
                  <a:pt x="17261" y="8545"/>
                </a:cubicBezTo>
                <a:cubicBezTo>
                  <a:pt x="17229" y="8573"/>
                  <a:pt x="17197" y="8601"/>
                  <a:pt x="17165" y="8629"/>
                </a:cubicBezTo>
                <a:cubicBezTo>
                  <a:pt x="17106" y="8682"/>
                  <a:pt x="17044" y="8742"/>
                  <a:pt x="16990" y="8801"/>
                </a:cubicBezTo>
                <a:cubicBezTo>
                  <a:pt x="16934" y="8864"/>
                  <a:pt x="16879" y="8924"/>
                  <a:pt x="16827" y="8989"/>
                </a:cubicBezTo>
                <a:cubicBezTo>
                  <a:pt x="16776" y="9051"/>
                  <a:pt x="16727" y="9113"/>
                  <a:pt x="16681" y="9176"/>
                </a:cubicBezTo>
                <a:cubicBezTo>
                  <a:pt x="16633" y="9241"/>
                  <a:pt x="16587" y="9307"/>
                  <a:pt x="16543" y="9375"/>
                </a:cubicBezTo>
                <a:cubicBezTo>
                  <a:pt x="16495" y="9444"/>
                  <a:pt x="16448" y="9523"/>
                  <a:pt x="16408" y="9598"/>
                </a:cubicBezTo>
                <a:cubicBezTo>
                  <a:pt x="16366" y="9674"/>
                  <a:pt x="16324" y="9750"/>
                  <a:pt x="16288" y="9830"/>
                </a:cubicBezTo>
                <a:cubicBezTo>
                  <a:pt x="16252" y="9903"/>
                  <a:pt x="16221" y="9978"/>
                  <a:pt x="16192" y="10054"/>
                </a:cubicBezTo>
                <a:cubicBezTo>
                  <a:pt x="16178" y="10092"/>
                  <a:pt x="16164" y="10130"/>
                  <a:pt x="16151" y="10168"/>
                </a:cubicBezTo>
                <a:cubicBezTo>
                  <a:pt x="16125" y="10246"/>
                  <a:pt x="16096" y="10331"/>
                  <a:pt x="16074" y="10411"/>
                </a:cubicBezTo>
                <a:cubicBezTo>
                  <a:pt x="16043" y="10529"/>
                  <a:pt x="16012" y="10645"/>
                  <a:pt x="15984" y="10764"/>
                </a:cubicBezTo>
                <a:cubicBezTo>
                  <a:pt x="15930" y="10992"/>
                  <a:pt x="15876" y="11220"/>
                  <a:pt x="15836" y="11451"/>
                </a:cubicBezTo>
                <a:cubicBezTo>
                  <a:pt x="15804" y="11637"/>
                  <a:pt x="15774" y="11824"/>
                  <a:pt x="15746" y="12011"/>
                </a:cubicBezTo>
                <a:cubicBezTo>
                  <a:pt x="15726" y="12149"/>
                  <a:pt x="15704" y="12287"/>
                  <a:pt x="15692" y="12426"/>
                </a:cubicBezTo>
                <a:cubicBezTo>
                  <a:pt x="15684" y="12529"/>
                  <a:pt x="15675" y="12613"/>
                  <a:pt x="15671" y="12715"/>
                </a:cubicBezTo>
                <a:cubicBezTo>
                  <a:pt x="15667" y="12839"/>
                  <a:pt x="15663" y="12965"/>
                  <a:pt x="15665" y="13090"/>
                </a:cubicBezTo>
                <a:cubicBezTo>
                  <a:pt x="15669" y="13216"/>
                  <a:pt x="15673" y="13341"/>
                  <a:pt x="15680" y="13465"/>
                </a:cubicBezTo>
                <a:cubicBezTo>
                  <a:pt x="15685" y="13552"/>
                  <a:pt x="15690" y="13641"/>
                  <a:pt x="15701" y="13727"/>
                </a:cubicBezTo>
                <a:cubicBezTo>
                  <a:pt x="15711" y="13828"/>
                  <a:pt x="15724" y="13930"/>
                  <a:pt x="15738" y="14030"/>
                </a:cubicBezTo>
                <a:cubicBezTo>
                  <a:pt x="15697" y="14090"/>
                  <a:pt x="15656" y="14150"/>
                  <a:pt x="15612" y="14208"/>
                </a:cubicBezTo>
                <a:cubicBezTo>
                  <a:pt x="15589" y="14239"/>
                  <a:pt x="15565" y="14270"/>
                  <a:pt x="15542" y="14301"/>
                </a:cubicBezTo>
                <a:cubicBezTo>
                  <a:pt x="15500" y="14352"/>
                  <a:pt x="15448" y="14409"/>
                  <a:pt x="15394" y="14462"/>
                </a:cubicBezTo>
                <a:cubicBezTo>
                  <a:pt x="15349" y="14507"/>
                  <a:pt x="15291" y="14553"/>
                  <a:pt x="15229" y="14594"/>
                </a:cubicBezTo>
                <a:cubicBezTo>
                  <a:pt x="15207" y="14605"/>
                  <a:pt x="15175" y="14624"/>
                  <a:pt x="15145" y="14642"/>
                </a:cubicBezTo>
                <a:cubicBezTo>
                  <a:pt x="15089" y="14672"/>
                  <a:pt x="15022" y="14703"/>
                  <a:pt x="14953" y="14729"/>
                </a:cubicBezTo>
                <a:cubicBezTo>
                  <a:pt x="14883" y="14755"/>
                  <a:pt x="14813" y="14776"/>
                  <a:pt x="14741" y="14791"/>
                </a:cubicBezTo>
                <a:cubicBezTo>
                  <a:pt x="14671" y="14806"/>
                  <a:pt x="14599" y="14815"/>
                  <a:pt x="14528" y="14818"/>
                </a:cubicBezTo>
                <a:lnTo>
                  <a:pt x="14538" y="14816"/>
                </a:lnTo>
                <a:cubicBezTo>
                  <a:pt x="14505" y="14816"/>
                  <a:pt x="14471" y="14816"/>
                  <a:pt x="14438" y="14815"/>
                </a:cubicBezTo>
                <a:cubicBezTo>
                  <a:pt x="14403" y="14811"/>
                  <a:pt x="14369" y="14806"/>
                  <a:pt x="14335" y="14803"/>
                </a:cubicBezTo>
                <a:cubicBezTo>
                  <a:pt x="14271" y="14791"/>
                  <a:pt x="14199" y="14771"/>
                  <a:pt x="14128" y="14746"/>
                </a:cubicBezTo>
                <a:cubicBezTo>
                  <a:pt x="14063" y="14724"/>
                  <a:pt x="13992" y="14694"/>
                  <a:pt x="13921" y="14659"/>
                </a:cubicBezTo>
                <a:cubicBezTo>
                  <a:pt x="13886" y="14642"/>
                  <a:pt x="13851" y="14625"/>
                  <a:pt x="13816" y="14607"/>
                </a:cubicBezTo>
                <a:cubicBezTo>
                  <a:pt x="13748" y="14572"/>
                  <a:pt x="13683" y="14534"/>
                  <a:pt x="13619" y="14493"/>
                </a:cubicBezTo>
                <a:cubicBezTo>
                  <a:pt x="13554" y="14452"/>
                  <a:pt x="13489" y="14409"/>
                  <a:pt x="13427" y="14365"/>
                </a:cubicBezTo>
                <a:cubicBezTo>
                  <a:pt x="13366" y="14320"/>
                  <a:pt x="13298" y="14267"/>
                  <a:pt x="13232" y="14210"/>
                </a:cubicBezTo>
                <a:cubicBezTo>
                  <a:pt x="13200" y="14180"/>
                  <a:pt x="13167" y="14151"/>
                  <a:pt x="13134" y="14122"/>
                </a:cubicBezTo>
                <a:cubicBezTo>
                  <a:pt x="13077" y="14068"/>
                  <a:pt x="13015" y="14006"/>
                  <a:pt x="12954" y="13941"/>
                </a:cubicBezTo>
                <a:cubicBezTo>
                  <a:pt x="12925" y="13909"/>
                  <a:pt x="12895" y="13875"/>
                  <a:pt x="12865" y="13843"/>
                </a:cubicBezTo>
                <a:cubicBezTo>
                  <a:pt x="12753" y="13708"/>
                  <a:pt x="12645" y="13570"/>
                  <a:pt x="12545" y="13426"/>
                </a:cubicBezTo>
                <a:cubicBezTo>
                  <a:pt x="12471" y="13320"/>
                  <a:pt x="12399" y="13214"/>
                  <a:pt x="12329" y="13105"/>
                </a:cubicBezTo>
                <a:cubicBezTo>
                  <a:pt x="12223" y="12936"/>
                  <a:pt x="12118" y="12763"/>
                  <a:pt x="12024" y="12583"/>
                </a:cubicBezTo>
                <a:cubicBezTo>
                  <a:pt x="11944" y="12427"/>
                  <a:pt x="11866" y="12271"/>
                  <a:pt x="11791" y="12114"/>
                </a:cubicBezTo>
                <a:cubicBezTo>
                  <a:pt x="11712" y="11945"/>
                  <a:pt x="11635" y="11774"/>
                  <a:pt x="11568" y="11599"/>
                </a:cubicBezTo>
                <a:cubicBezTo>
                  <a:pt x="11541" y="11530"/>
                  <a:pt x="11515" y="11461"/>
                  <a:pt x="11491" y="11390"/>
                </a:cubicBezTo>
                <a:cubicBezTo>
                  <a:pt x="11492" y="11384"/>
                  <a:pt x="11493" y="11378"/>
                  <a:pt x="11494" y="11372"/>
                </a:cubicBezTo>
                <a:cubicBezTo>
                  <a:pt x="11553" y="11069"/>
                  <a:pt x="11615" y="10767"/>
                  <a:pt x="11694" y="10469"/>
                </a:cubicBezTo>
                <a:cubicBezTo>
                  <a:pt x="11775" y="10165"/>
                  <a:pt x="11865" y="9865"/>
                  <a:pt x="11962" y="9567"/>
                </a:cubicBezTo>
                <a:cubicBezTo>
                  <a:pt x="12031" y="9365"/>
                  <a:pt x="12105" y="9153"/>
                  <a:pt x="12191" y="8947"/>
                </a:cubicBezTo>
                <a:cubicBezTo>
                  <a:pt x="12225" y="8867"/>
                  <a:pt x="12258" y="8788"/>
                  <a:pt x="12293" y="8710"/>
                </a:cubicBezTo>
                <a:cubicBezTo>
                  <a:pt x="12325" y="8636"/>
                  <a:pt x="12359" y="8562"/>
                  <a:pt x="12394" y="8489"/>
                </a:cubicBezTo>
                <a:cubicBezTo>
                  <a:pt x="12465" y="8343"/>
                  <a:pt x="12537" y="8195"/>
                  <a:pt x="12614" y="8052"/>
                </a:cubicBezTo>
                <a:cubicBezTo>
                  <a:pt x="12653" y="7979"/>
                  <a:pt x="12694" y="7907"/>
                  <a:pt x="12735" y="7836"/>
                </a:cubicBezTo>
                <a:cubicBezTo>
                  <a:pt x="12777" y="7763"/>
                  <a:pt x="12820" y="7690"/>
                  <a:pt x="12865" y="7620"/>
                </a:cubicBezTo>
                <a:cubicBezTo>
                  <a:pt x="12962" y="7471"/>
                  <a:pt x="13061" y="7324"/>
                  <a:pt x="13168" y="7183"/>
                </a:cubicBezTo>
                <a:cubicBezTo>
                  <a:pt x="13250" y="7077"/>
                  <a:pt x="13332" y="6973"/>
                  <a:pt x="13418" y="6869"/>
                </a:cubicBezTo>
                <a:cubicBezTo>
                  <a:pt x="13536" y="6731"/>
                  <a:pt x="13657" y="6593"/>
                  <a:pt x="13784" y="6462"/>
                </a:cubicBezTo>
                <a:cubicBezTo>
                  <a:pt x="13906" y="6335"/>
                  <a:pt x="14031" y="6211"/>
                  <a:pt x="14159" y="6089"/>
                </a:cubicBezTo>
                <a:cubicBezTo>
                  <a:pt x="14336" y="5923"/>
                  <a:pt x="14524" y="5754"/>
                  <a:pt x="14722" y="5595"/>
                </a:cubicBezTo>
                <a:cubicBezTo>
                  <a:pt x="14822" y="5515"/>
                  <a:pt x="14924" y="5434"/>
                  <a:pt x="15028" y="5355"/>
                </a:cubicBezTo>
                <a:cubicBezTo>
                  <a:pt x="15129" y="5279"/>
                  <a:pt x="15233" y="5203"/>
                  <a:pt x="15337" y="5129"/>
                </a:cubicBezTo>
                <a:cubicBezTo>
                  <a:pt x="15479" y="5028"/>
                  <a:pt x="15624" y="4929"/>
                  <a:pt x="15770" y="4834"/>
                </a:cubicBezTo>
                <a:cubicBezTo>
                  <a:pt x="15919" y="4739"/>
                  <a:pt x="16070" y="4645"/>
                  <a:pt x="16222" y="4554"/>
                </a:cubicBezTo>
                <a:cubicBezTo>
                  <a:pt x="16378" y="4460"/>
                  <a:pt x="16532" y="4368"/>
                  <a:pt x="16689" y="4279"/>
                </a:cubicBezTo>
                <a:cubicBezTo>
                  <a:pt x="16805" y="4214"/>
                  <a:pt x="16920" y="4151"/>
                  <a:pt x="17037" y="4088"/>
                </a:cubicBezTo>
                <a:cubicBezTo>
                  <a:pt x="17236" y="3986"/>
                  <a:pt x="17438" y="3883"/>
                  <a:pt x="17644" y="3795"/>
                </a:cubicBezTo>
                <a:cubicBezTo>
                  <a:pt x="17656" y="3791"/>
                  <a:pt x="17669" y="3785"/>
                  <a:pt x="17680" y="3780"/>
                </a:cubicBezTo>
                <a:close/>
                <a:moveTo>
                  <a:pt x="20508" y="11842"/>
                </a:moveTo>
                <a:cubicBezTo>
                  <a:pt x="20516" y="11878"/>
                  <a:pt x="20526" y="11913"/>
                  <a:pt x="20535" y="11948"/>
                </a:cubicBezTo>
                <a:cubicBezTo>
                  <a:pt x="20590" y="12162"/>
                  <a:pt x="20650" y="12373"/>
                  <a:pt x="20723" y="12581"/>
                </a:cubicBezTo>
                <a:cubicBezTo>
                  <a:pt x="20753" y="12664"/>
                  <a:pt x="20782" y="12747"/>
                  <a:pt x="20814" y="12829"/>
                </a:cubicBezTo>
                <a:cubicBezTo>
                  <a:pt x="20841" y="12956"/>
                  <a:pt x="20871" y="13084"/>
                  <a:pt x="20908" y="13209"/>
                </a:cubicBezTo>
                <a:cubicBezTo>
                  <a:pt x="20947" y="13341"/>
                  <a:pt x="20985" y="13472"/>
                  <a:pt x="21030" y="13602"/>
                </a:cubicBezTo>
                <a:cubicBezTo>
                  <a:pt x="21074" y="13727"/>
                  <a:pt x="21117" y="13853"/>
                  <a:pt x="21168" y="13977"/>
                </a:cubicBezTo>
                <a:cubicBezTo>
                  <a:pt x="21216" y="14098"/>
                  <a:pt x="21267" y="14217"/>
                  <a:pt x="21321" y="14336"/>
                </a:cubicBezTo>
                <a:cubicBezTo>
                  <a:pt x="21319" y="14337"/>
                  <a:pt x="21318" y="14340"/>
                  <a:pt x="21315" y="14341"/>
                </a:cubicBezTo>
                <a:cubicBezTo>
                  <a:pt x="21135" y="14527"/>
                  <a:pt x="20952" y="14709"/>
                  <a:pt x="20765" y="14889"/>
                </a:cubicBezTo>
                <a:cubicBezTo>
                  <a:pt x="20763" y="14886"/>
                  <a:pt x="20762" y="14882"/>
                  <a:pt x="20761" y="14879"/>
                </a:cubicBezTo>
                <a:cubicBezTo>
                  <a:pt x="20709" y="14714"/>
                  <a:pt x="20658" y="14545"/>
                  <a:pt x="20617" y="14373"/>
                </a:cubicBezTo>
                <a:cubicBezTo>
                  <a:pt x="20596" y="14286"/>
                  <a:pt x="20575" y="14200"/>
                  <a:pt x="20557" y="14113"/>
                </a:cubicBezTo>
                <a:cubicBezTo>
                  <a:pt x="20538" y="14029"/>
                  <a:pt x="20521" y="13943"/>
                  <a:pt x="20505" y="13859"/>
                </a:cubicBezTo>
                <a:cubicBezTo>
                  <a:pt x="20466" y="13641"/>
                  <a:pt x="20430" y="13420"/>
                  <a:pt x="20404" y="13197"/>
                </a:cubicBezTo>
                <a:cubicBezTo>
                  <a:pt x="20380" y="12975"/>
                  <a:pt x="20360" y="12752"/>
                  <a:pt x="20345" y="12528"/>
                </a:cubicBezTo>
                <a:cubicBezTo>
                  <a:pt x="20343" y="12481"/>
                  <a:pt x="20340" y="12433"/>
                  <a:pt x="20337" y="12384"/>
                </a:cubicBezTo>
                <a:cubicBezTo>
                  <a:pt x="20386" y="12254"/>
                  <a:pt x="20432" y="12121"/>
                  <a:pt x="20469" y="11987"/>
                </a:cubicBezTo>
                <a:cubicBezTo>
                  <a:pt x="20482" y="11939"/>
                  <a:pt x="20496" y="11890"/>
                  <a:pt x="20508" y="11842"/>
                </a:cubicBezTo>
                <a:close/>
                <a:moveTo>
                  <a:pt x="20168" y="10924"/>
                </a:moveTo>
                <a:lnTo>
                  <a:pt x="20168" y="10924"/>
                </a:lnTo>
                <a:cubicBezTo>
                  <a:pt x="20156" y="11136"/>
                  <a:pt x="20148" y="11350"/>
                  <a:pt x="20148" y="11562"/>
                </a:cubicBezTo>
                <a:cubicBezTo>
                  <a:pt x="20147" y="11707"/>
                  <a:pt x="20147" y="11852"/>
                  <a:pt x="20151" y="11996"/>
                </a:cubicBezTo>
                <a:cubicBezTo>
                  <a:pt x="20155" y="12114"/>
                  <a:pt x="20161" y="12232"/>
                  <a:pt x="20168" y="12349"/>
                </a:cubicBezTo>
                <a:cubicBezTo>
                  <a:pt x="20138" y="12432"/>
                  <a:pt x="20105" y="12513"/>
                  <a:pt x="20072" y="12593"/>
                </a:cubicBezTo>
                <a:cubicBezTo>
                  <a:pt x="20000" y="12763"/>
                  <a:pt x="19925" y="12932"/>
                  <a:pt x="19847" y="13099"/>
                </a:cubicBezTo>
                <a:cubicBezTo>
                  <a:pt x="19747" y="13305"/>
                  <a:pt x="19644" y="13509"/>
                  <a:pt x="19530" y="13708"/>
                </a:cubicBezTo>
                <a:cubicBezTo>
                  <a:pt x="19424" y="13890"/>
                  <a:pt x="19315" y="14070"/>
                  <a:pt x="19202" y="14248"/>
                </a:cubicBezTo>
                <a:cubicBezTo>
                  <a:pt x="19054" y="14477"/>
                  <a:pt x="18900" y="14703"/>
                  <a:pt x="18737" y="14925"/>
                </a:cubicBezTo>
                <a:cubicBezTo>
                  <a:pt x="18737" y="14924"/>
                  <a:pt x="18736" y="14923"/>
                  <a:pt x="18734" y="14922"/>
                </a:cubicBezTo>
                <a:cubicBezTo>
                  <a:pt x="18679" y="14860"/>
                  <a:pt x="18625" y="14797"/>
                  <a:pt x="18573" y="14732"/>
                </a:cubicBezTo>
                <a:cubicBezTo>
                  <a:pt x="18528" y="14676"/>
                  <a:pt x="18478" y="14611"/>
                  <a:pt x="18430" y="14544"/>
                </a:cubicBezTo>
                <a:cubicBezTo>
                  <a:pt x="18383" y="14479"/>
                  <a:pt x="18338" y="14413"/>
                  <a:pt x="18297" y="14346"/>
                </a:cubicBezTo>
                <a:cubicBezTo>
                  <a:pt x="18259" y="14284"/>
                  <a:pt x="18218" y="14216"/>
                  <a:pt x="18180" y="14146"/>
                </a:cubicBezTo>
                <a:cubicBezTo>
                  <a:pt x="18142" y="14075"/>
                  <a:pt x="18106" y="14005"/>
                  <a:pt x="18072" y="13933"/>
                </a:cubicBezTo>
                <a:cubicBezTo>
                  <a:pt x="18030" y="13845"/>
                  <a:pt x="17989" y="13758"/>
                  <a:pt x="17952" y="13667"/>
                </a:cubicBezTo>
                <a:cubicBezTo>
                  <a:pt x="17958" y="13659"/>
                  <a:pt x="17967" y="13651"/>
                  <a:pt x="17975" y="13643"/>
                </a:cubicBezTo>
                <a:cubicBezTo>
                  <a:pt x="18380" y="13236"/>
                  <a:pt x="18767" y="12811"/>
                  <a:pt x="19134" y="12368"/>
                </a:cubicBezTo>
                <a:cubicBezTo>
                  <a:pt x="19194" y="12296"/>
                  <a:pt x="19255" y="12222"/>
                  <a:pt x="19313" y="12148"/>
                </a:cubicBezTo>
                <a:cubicBezTo>
                  <a:pt x="19397" y="12039"/>
                  <a:pt x="19483" y="11933"/>
                  <a:pt x="19565" y="11822"/>
                </a:cubicBezTo>
                <a:cubicBezTo>
                  <a:pt x="19646" y="11712"/>
                  <a:pt x="19726" y="11604"/>
                  <a:pt x="19804" y="11491"/>
                </a:cubicBezTo>
                <a:cubicBezTo>
                  <a:pt x="19880" y="11379"/>
                  <a:pt x="19955" y="11265"/>
                  <a:pt x="20029" y="11151"/>
                </a:cubicBezTo>
                <a:lnTo>
                  <a:pt x="20028" y="11151"/>
                </a:lnTo>
                <a:cubicBezTo>
                  <a:pt x="20076" y="11076"/>
                  <a:pt x="20123" y="11001"/>
                  <a:pt x="20168" y="10924"/>
                </a:cubicBezTo>
                <a:close/>
                <a:moveTo>
                  <a:pt x="17947" y="1743"/>
                </a:moveTo>
                <a:cubicBezTo>
                  <a:pt x="18125" y="1745"/>
                  <a:pt x="18303" y="1747"/>
                  <a:pt x="18482" y="1754"/>
                </a:cubicBezTo>
                <a:cubicBezTo>
                  <a:pt x="18657" y="1760"/>
                  <a:pt x="18833" y="1770"/>
                  <a:pt x="19008" y="1781"/>
                </a:cubicBezTo>
                <a:cubicBezTo>
                  <a:pt x="19318" y="1805"/>
                  <a:pt x="19626" y="1833"/>
                  <a:pt x="19933" y="1878"/>
                </a:cubicBezTo>
                <a:cubicBezTo>
                  <a:pt x="20108" y="1902"/>
                  <a:pt x="20282" y="1928"/>
                  <a:pt x="20455" y="1960"/>
                </a:cubicBezTo>
                <a:cubicBezTo>
                  <a:pt x="20581" y="1984"/>
                  <a:pt x="20707" y="2010"/>
                  <a:pt x="20833" y="2036"/>
                </a:cubicBezTo>
                <a:cubicBezTo>
                  <a:pt x="21131" y="2102"/>
                  <a:pt x="21429" y="2173"/>
                  <a:pt x="21722" y="2260"/>
                </a:cubicBezTo>
                <a:cubicBezTo>
                  <a:pt x="21891" y="2310"/>
                  <a:pt x="22059" y="2361"/>
                  <a:pt x="22227" y="2418"/>
                </a:cubicBezTo>
                <a:cubicBezTo>
                  <a:pt x="22350" y="2460"/>
                  <a:pt x="22473" y="2503"/>
                  <a:pt x="22595" y="2547"/>
                </a:cubicBezTo>
                <a:cubicBezTo>
                  <a:pt x="22775" y="2614"/>
                  <a:pt x="22955" y="2684"/>
                  <a:pt x="23133" y="2758"/>
                </a:cubicBezTo>
                <a:cubicBezTo>
                  <a:pt x="23116" y="2773"/>
                  <a:pt x="23098" y="2789"/>
                  <a:pt x="23081" y="2806"/>
                </a:cubicBezTo>
                <a:cubicBezTo>
                  <a:pt x="22962" y="2919"/>
                  <a:pt x="22846" y="3033"/>
                  <a:pt x="22731" y="3152"/>
                </a:cubicBezTo>
                <a:cubicBezTo>
                  <a:pt x="22631" y="3125"/>
                  <a:pt x="22530" y="3101"/>
                  <a:pt x="22429" y="3078"/>
                </a:cubicBezTo>
                <a:cubicBezTo>
                  <a:pt x="22341" y="3057"/>
                  <a:pt x="22250" y="3039"/>
                  <a:pt x="22160" y="3023"/>
                </a:cubicBezTo>
                <a:cubicBezTo>
                  <a:pt x="22031" y="3000"/>
                  <a:pt x="21902" y="2976"/>
                  <a:pt x="21773" y="2959"/>
                </a:cubicBezTo>
                <a:cubicBezTo>
                  <a:pt x="21556" y="2933"/>
                  <a:pt x="21339" y="2911"/>
                  <a:pt x="21120" y="2901"/>
                </a:cubicBezTo>
                <a:cubicBezTo>
                  <a:pt x="21057" y="2899"/>
                  <a:pt x="20993" y="2897"/>
                  <a:pt x="20929" y="2894"/>
                </a:cubicBezTo>
                <a:cubicBezTo>
                  <a:pt x="20908" y="2883"/>
                  <a:pt x="20887" y="2870"/>
                  <a:pt x="20866" y="2859"/>
                </a:cubicBezTo>
                <a:cubicBezTo>
                  <a:pt x="20679" y="2751"/>
                  <a:pt x="20489" y="2647"/>
                  <a:pt x="20292" y="2557"/>
                </a:cubicBezTo>
                <a:cubicBezTo>
                  <a:pt x="20165" y="2500"/>
                  <a:pt x="20038" y="2442"/>
                  <a:pt x="19908" y="2392"/>
                </a:cubicBezTo>
                <a:cubicBezTo>
                  <a:pt x="19819" y="2360"/>
                  <a:pt x="19728" y="2324"/>
                  <a:pt x="19638" y="2295"/>
                </a:cubicBezTo>
                <a:cubicBezTo>
                  <a:pt x="19515" y="2256"/>
                  <a:pt x="19393" y="2215"/>
                  <a:pt x="19267" y="2188"/>
                </a:cubicBezTo>
                <a:cubicBezTo>
                  <a:pt x="19189" y="2170"/>
                  <a:pt x="19111" y="2152"/>
                  <a:pt x="19032" y="2138"/>
                </a:cubicBezTo>
                <a:cubicBezTo>
                  <a:pt x="18762" y="2093"/>
                  <a:pt x="18490" y="2063"/>
                  <a:pt x="18216" y="2060"/>
                </a:cubicBezTo>
                <a:cubicBezTo>
                  <a:pt x="18157" y="2059"/>
                  <a:pt x="18099" y="2058"/>
                  <a:pt x="18040" y="2058"/>
                </a:cubicBezTo>
                <a:cubicBezTo>
                  <a:pt x="17955" y="2058"/>
                  <a:pt x="17869" y="2060"/>
                  <a:pt x="17784" y="2065"/>
                </a:cubicBezTo>
                <a:cubicBezTo>
                  <a:pt x="17689" y="2072"/>
                  <a:pt x="17595" y="2077"/>
                  <a:pt x="17500" y="2088"/>
                </a:cubicBezTo>
                <a:cubicBezTo>
                  <a:pt x="17370" y="2106"/>
                  <a:pt x="17239" y="2123"/>
                  <a:pt x="17110" y="2151"/>
                </a:cubicBezTo>
                <a:cubicBezTo>
                  <a:pt x="17038" y="2166"/>
                  <a:pt x="16965" y="2181"/>
                  <a:pt x="16895" y="2197"/>
                </a:cubicBezTo>
                <a:cubicBezTo>
                  <a:pt x="16789" y="2180"/>
                  <a:pt x="16684" y="2166"/>
                  <a:pt x="16576" y="2159"/>
                </a:cubicBezTo>
                <a:cubicBezTo>
                  <a:pt x="16480" y="2152"/>
                  <a:pt x="16382" y="2143"/>
                  <a:pt x="16285" y="2142"/>
                </a:cubicBezTo>
                <a:cubicBezTo>
                  <a:pt x="16230" y="2140"/>
                  <a:pt x="16176" y="2140"/>
                  <a:pt x="16121" y="2140"/>
                </a:cubicBezTo>
                <a:cubicBezTo>
                  <a:pt x="15944" y="2140"/>
                  <a:pt x="15766" y="2147"/>
                  <a:pt x="15590" y="2173"/>
                </a:cubicBezTo>
                <a:cubicBezTo>
                  <a:pt x="15500" y="2184"/>
                  <a:pt x="15411" y="2199"/>
                  <a:pt x="15322" y="2215"/>
                </a:cubicBezTo>
                <a:lnTo>
                  <a:pt x="15187" y="2242"/>
                </a:lnTo>
                <a:cubicBezTo>
                  <a:pt x="15095" y="2260"/>
                  <a:pt x="14999" y="2284"/>
                  <a:pt x="14909" y="2308"/>
                </a:cubicBezTo>
                <a:cubicBezTo>
                  <a:pt x="14776" y="2345"/>
                  <a:pt x="14643" y="2381"/>
                  <a:pt x="14511" y="2424"/>
                </a:cubicBezTo>
                <a:cubicBezTo>
                  <a:pt x="14382" y="2467"/>
                  <a:pt x="14253" y="2512"/>
                  <a:pt x="14123" y="2560"/>
                </a:cubicBezTo>
                <a:cubicBezTo>
                  <a:pt x="13884" y="2647"/>
                  <a:pt x="13648" y="2742"/>
                  <a:pt x="13419" y="2854"/>
                </a:cubicBezTo>
                <a:cubicBezTo>
                  <a:pt x="13219" y="2951"/>
                  <a:pt x="13021" y="3053"/>
                  <a:pt x="12827" y="3164"/>
                </a:cubicBezTo>
                <a:cubicBezTo>
                  <a:pt x="12704" y="3234"/>
                  <a:pt x="12581" y="3306"/>
                  <a:pt x="12461" y="3381"/>
                </a:cubicBezTo>
                <a:cubicBezTo>
                  <a:pt x="12343" y="3453"/>
                  <a:pt x="12225" y="3526"/>
                  <a:pt x="12111" y="3605"/>
                </a:cubicBezTo>
                <a:cubicBezTo>
                  <a:pt x="11925" y="3732"/>
                  <a:pt x="11740" y="3862"/>
                  <a:pt x="11563" y="4003"/>
                </a:cubicBezTo>
                <a:cubicBezTo>
                  <a:pt x="11320" y="4196"/>
                  <a:pt x="11079" y="4393"/>
                  <a:pt x="10847" y="4602"/>
                </a:cubicBezTo>
                <a:cubicBezTo>
                  <a:pt x="10678" y="4755"/>
                  <a:pt x="10510" y="4908"/>
                  <a:pt x="10350" y="5071"/>
                </a:cubicBezTo>
                <a:cubicBezTo>
                  <a:pt x="10089" y="5333"/>
                  <a:pt x="9837" y="5606"/>
                  <a:pt x="9601" y="5891"/>
                </a:cubicBezTo>
                <a:cubicBezTo>
                  <a:pt x="9559" y="5932"/>
                  <a:pt x="9515" y="5972"/>
                  <a:pt x="9473" y="6014"/>
                </a:cubicBezTo>
                <a:cubicBezTo>
                  <a:pt x="9315" y="6174"/>
                  <a:pt x="9161" y="6338"/>
                  <a:pt x="9023" y="6515"/>
                </a:cubicBezTo>
                <a:cubicBezTo>
                  <a:pt x="8967" y="6584"/>
                  <a:pt x="8913" y="6654"/>
                  <a:pt x="8860" y="6725"/>
                </a:cubicBezTo>
                <a:cubicBezTo>
                  <a:pt x="8835" y="6761"/>
                  <a:pt x="8809" y="6796"/>
                  <a:pt x="8783" y="6833"/>
                </a:cubicBezTo>
                <a:cubicBezTo>
                  <a:pt x="8732" y="6910"/>
                  <a:pt x="8680" y="6986"/>
                  <a:pt x="8631" y="7066"/>
                </a:cubicBezTo>
                <a:cubicBezTo>
                  <a:pt x="8492" y="7294"/>
                  <a:pt x="8358" y="7529"/>
                  <a:pt x="8244" y="7772"/>
                </a:cubicBezTo>
                <a:cubicBezTo>
                  <a:pt x="8138" y="8003"/>
                  <a:pt x="8040" y="8236"/>
                  <a:pt x="7958" y="8477"/>
                </a:cubicBezTo>
                <a:cubicBezTo>
                  <a:pt x="7929" y="8534"/>
                  <a:pt x="7901" y="8592"/>
                  <a:pt x="7875" y="8650"/>
                </a:cubicBezTo>
                <a:cubicBezTo>
                  <a:pt x="7746" y="8926"/>
                  <a:pt x="7622" y="9207"/>
                  <a:pt x="7509" y="9489"/>
                </a:cubicBezTo>
                <a:cubicBezTo>
                  <a:pt x="7430" y="9683"/>
                  <a:pt x="7349" y="9876"/>
                  <a:pt x="7285" y="10075"/>
                </a:cubicBezTo>
                <a:cubicBezTo>
                  <a:pt x="7247" y="10189"/>
                  <a:pt x="7211" y="10305"/>
                  <a:pt x="7184" y="10422"/>
                </a:cubicBezTo>
                <a:cubicBezTo>
                  <a:pt x="7158" y="10538"/>
                  <a:pt x="7132" y="10653"/>
                  <a:pt x="7109" y="10770"/>
                </a:cubicBezTo>
                <a:cubicBezTo>
                  <a:pt x="7070" y="10968"/>
                  <a:pt x="7039" y="11167"/>
                  <a:pt x="7019" y="11368"/>
                </a:cubicBezTo>
                <a:cubicBezTo>
                  <a:pt x="7010" y="11454"/>
                  <a:pt x="7002" y="11540"/>
                  <a:pt x="6993" y="11627"/>
                </a:cubicBezTo>
                <a:cubicBezTo>
                  <a:pt x="6985" y="11722"/>
                  <a:pt x="6977" y="11816"/>
                  <a:pt x="6971" y="11912"/>
                </a:cubicBezTo>
                <a:cubicBezTo>
                  <a:pt x="6965" y="12009"/>
                  <a:pt x="6960" y="12111"/>
                  <a:pt x="6957" y="12208"/>
                </a:cubicBezTo>
                <a:cubicBezTo>
                  <a:pt x="6949" y="12494"/>
                  <a:pt x="6945" y="12781"/>
                  <a:pt x="6952" y="13067"/>
                </a:cubicBezTo>
                <a:cubicBezTo>
                  <a:pt x="6959" y="13296"/>
                  <a:pt x="6967" y="13527"/>
                  <a:pt x="6985" y="13755"/>
                </a:cubicBezTo>
                <a:cubicBezTo>
                  <a:pt x="6995" y="13889"/>
                  <a:pt x="7004" y="14023"/>
                  <a:pt x="7022" y="14156"/>
                </a:cubicBezTo>
                <a:cubicBezTo>
                  <a:pt x="7032" y="14244"/>
                  <a:pt x="7045" y="14331"/>
                  <a:pt x="7058" y="14420"/>
                </a:cubicBezTo>
                <a:cubicBezTo>
                  <a:pt x="7065" y="14463"/>
                  <a:pt x="7074" y="14507"/>
                  <a:pt x="7082" y="14551"/>
                </a:cubicBezTo>
                <a:cubicBezTo>
                  <a:pt x="7105" y="14682"/>
                  <a:pt x="7136" y="14814"/>
                  <a:pt x="7170" y="14943"/>
                </a:cubicBezTo>
                <a:lnTo>
                  <a:pt x="7170" y="14943"/>
                </a:lnTo>
                <a:cubicBezTo>
                  <a:pt x="7094" y="14864"/>
                  <a:pt x="7015" y="14785"/>
                  <a:pt x="6937" y="14706"/>
                </a:cubicBezTo>
                <a:cubicBezTo>
                  <a:pt x="6808" y="14575"/>
                  <a:pt x="6680" y="14443"/>
                  <a:pt x="6543" y="14321"/>
                </a:cubicBezTo>
                <a:cubicBezTo>
                  <a:pt x="6518" y="14299"/>
                  <a:pt x="6494" y="14276"/>
                  <a:pt x="6468" y="14254"/>
                </a:cubicBezTo>
                <a:cubicBezTo>
                  <a:pt x="6467" y="14249"/>
                  <a:pt x="6465" y="14244"/>
                  <a:pt x="6463" y="14239"/>
                </a:cubicBezTo>
                <a:cubicBezTo>
                  <a:pt x="6418" y="14124"/>
                  <a:pt x="6376" y="14007"/>
                  <a:pt x="6336" y="13890"/>
                </a:cubicBezTo>
                <a:cubicBezTo>
                  <a:pt x="6286" y="13736"/>
                  <a:pt x="6237" y="13581"/>
                  <a:pt x="6199" y="13421"/>
                </a:cubicBezTo>
                <a:cubicBezTo>
                  <a:pt x="6170" y="13303"/>
                  <a:pt x="6144" y="13182"/>
                  <a:pt x="6120" y="13061"/>
                </a:cubicBezTo>
                <a:cubicBezTo>
                  <a:pt x="6093" y="12923"/>
                  <a:pt x="6068" y="12782"/>
                  <a:pt x="6052" y="12641"/>
                </a:cubicBezTo>
                <a:cubicBezTo>
                  <a:pt x="6039" y="12547"/>
                  <a:pt x="6030" y="12453"/>
                  <a:pt x="6021" y="12358"/>
                </a:cubicBezTo>
                <a:cubicBezTo>
                  <a:pt x="6018" y="12313"/>
                  <a:pt x="6015" y="12269"/>
                  <a:pt x="6012" y="12224"/>
                </a:cubicBezTo>
                <a:cubicBezTo>
                  <a:pt x="6005" y="12093"/>
                  <a:pt x="6001" y="11964"/>
                  <a:pt x="6003" y="11834"/>
                </a:cubicBezTo>
                <a:cubicBezTo>
                  <a:pt x="6004" y="11748"/>
                  <a:pt x="6008" y="11662"/>
                  <a:pt x="6012" y="11576"/>
                </a:cubicBezTo>
                <a:cubicBezTo>
                  <a:pt x="6025" y="11398"/>
                  <a:pt x="6040" y="11220"/>
                  <a:pt x="6067" y="11044"/>
                </a:cubicBezTo>
                <a:cubicBezTo>
                  <a:pt x="6087" y="10913"/>
                  <a:pt x="6109" y="10782"/>
                  <a:pt x="6132" y="10651"/>
                </a:cubicBezTo>
                <a:cubicBezTo>
                  <a:pt x="6184" y="10387"/>
                  <a:pt x="6242" y="10122"/>
                  <a:pt x="6311" y="9861"/>
                </a:cubicBezTo>
                <a:cubicBezTo>
                  <a:pt x="6345" y="9732"/>
                  <a:pt x="6379" y="9603"/>
                  <a:pt x="6415" y="9474"/>
                </a:cubicBezTo>
                <a:cubicBezTo>
                  <a:pt x="6452" y="9349"/>
                  <a:pt x="6490" y="9223"/>
                  <a:pt x="6531" y="9098"/>
                </a:cubicBezTo>
                <a:cubicBezTo>
                  <a:pt x="6604" y="8887"/>
                  <a:pt x="6681" y="8678"/>
                  <a:pt x="6767" y="8473"/>
                </a:cubicBezTo>
                <a:cubicBezTo>
                  <a:pt x="6854" y="8269"/>
                  <a:pt x="6945" y="8067"/>
                  <a:pt x="7040" y="7866"/>
                </a:cubicBezTo>
                <a:lnTo>
                  <a:pt x="7040" y="7865"/>
                </a:lnTo>
                <a:cubicBezTo>
                  <a:pt x="7041" y="7863"/>
                  <a:pt x="7042" y="7861"/>
                  <a:pt x="7042" y="7860"/>
                </a:cubicBezTo>
                <a:cubicBezTo>
                  <a:pt x="7119" y="7703"/>
                  <a:pt x="7197" y="7542"/>
                  <a:pt x="7278" y="7383"/>
                </a:cubicBezTo>
                <a:cubicBezTo>
                  <a:pt x="7338" y="7268"/>
                  <a:pt x="7397" y="7151"/>
                  <a:pt x="7460" y="7037"/>
                </a:cubicBezTo>
                <a:cubicBezTo>
                  <a:pt x="7523" y="6923"/>
                  <a:pt x="7584" y="6809"/>
                  <a:pt x="7651" y="6698"/>
                </a:cubicBezTo>
                <a:cubicBezTo>
                  <a:pt x="7717" y="6587"/>
                  <a:pt x="7785" y="6478"/>
                  <a:pt x="7854" y="6368"/>
                </a:cubicBezTo>
                <a:cubicBezTo>
                  <a:pt x="7943" y="6234"/>
                  <a:pt x="8038" y="6090"/>
                  <a:pt x="8143" y="5953"/>
                </a:cubicBezTo>
                <a:cubicBezTo>
                  <a:pt x="8218" y="5853"/>
                  <a:pt x="8296" y="5756"/>
                  <a:pt x="8376" y="5659"/>
                </a:cubicBezTo>
                <a:cubicBezTo>
                  <a:pt x="8488" y="5527"/>
                  <a:pt x="8602" y="5398"/>
                  <a:pt x="8723" y="5273"/>
                </a:cubicBezTo>
                <a:cubicBezTo>
                  <a:pt x="8811" y="5182"/>
                  <a:pt x="8902" y="5092"/>
                  <a:pt x="8993" y="5003"/>
                </a:cubicBezTo>
                <a:cubicBezTo>
                  <a:pt x="9120" y="4885"/>
                  <a:pt x="9248" y="4770"/>
                  <a:pt x="9381" y="4660"/>
                </a:cubicBezTo>
                <a:cubicBezTo>
                  <a:pt x="9520" y="4545"/>
                  <a:pt x="9661" y="4431"/>
                  <a:pt x="9807" y="4323"/>
                </a:cubicBezTo>
                <a:cubicBezTo>
                  <a:pt x="10019" y="4170"/>
                  <a:pt x="10245" y="4018"/>
                  <a:pt x="10477" y="3875"/>
                </a:cubicBezTo>
                <a:cubicBezTo>
                  <a:pt x="10592" y="3803"/>
                  <a:pt x="10709" y="3733"/>
                  <a:pt x="10827" y="3666"/>
                </a:cubicBezTo>
                <a:cubicBezTo>
                  <a:pt x="10945" y="3598"/>
                  <a:pt x="11066" y="3532"/>
                  <a:pt x="11187" y="3466"/>
                </a:cubicBezTo>
                <a:cubicBezTo>
                  <a:pt x="11511" y="3294"/>
                  <a:pt x="11840" y="3129"/>
                  <a:pt x="12176" y="2982"/>
                </a:cubicBezTo>
                <a:cubicBezTo>
                  <a:pt x="12517" y="2833"/>
                  <a:pt x="12860" y="2695"/>
                  <a:pt x="13208" y="2565"/>
                </a:cubicBezTo>
                <a:cubicBezTo>
                  <a:pt x="13380" y="2505"/>
                  <a:pt x="13551" y="2445"/>
                  <a:pt x="13725" y="2393"/>
                </a:cubicBezTo>
                <a:cubicBezTo>
                  <a:pt x="13860" y="2353"/>
                  <a:pt x="13995" y="2312"/>
                  <a:pt x="14132" y="2275"/>
                </a:cubicBezTo>
                <a:cubicBezTo>
                  <a:pt x="14450" y="2189"/>
                  <a:pt x="14771" y="2110"/>
                  <a:pt x="15093" y="2040"/>
                </a:cubicBezTo>
                <a:cubicBezTo>
                  <a:pt x="15268" y="2004"/>
                  <a:pt x="15454" y="1966"/>
                  <a:pt x="15640" y="1935"/>
                </a:cubicBezTo>
                <a:cubicBezTo>
                  <a:pt x="15779" y="1911"/>
                  <a:pt x="15918" y="1886"/>
                  <a:pt x="16059" y="1867"/>
                </a:cubicBezTo>
                <a:cubicBezTo>
                  <a:pt x="16197" y="1847"/>
                  <a:pt x="16337" y="1826"/>
                  <a:pt x="16477" y="1811"/>
                </a:cubicBezTo>
                <a:cubicBezTo>
                  <a:pt x="16614" y="1797"/>
                  <a:pt x="16752" y="1784"/>
                  <a:pt x="16889" y="1772"/>
                </a:cubicBezTo>
                <a:cubicBezTo>
                  <a:pt x="17193" y="1755"/>
                  <a:pt x="17498" y="1743"/>
                  <a:pt x="17801" y="1743"/>
                </a:cubicBezTo>
                <a:close/>
                <a:moveTo>
                  <a:pt x="16752" y="12537"/>
                </a:moveTo>
                <a:lnTo>
                  <a:pt x="16752" y="12537"/>
                </a:lnTo>
                <a:cubicBezTo>
                  <a:pt x="16746" y="12614"/>
                  <a:pt x="16740" y="12690"/>
                  <a:pt x="16736" y="12767"/>
                </a:cubicBezTo>
                <a:cubicBezTo>
                  <a:pt x="16729" y="12869"/>
                  <a:pt x="16724" y="12945"/>
                  <a:pt x="16721" y="13047"/>
                </a:cubicBezTo>
                <a:cubicBezTo>
                  <a:pt x="16717" y="13135"/>
                  <a:pt x="16715" y="13223"/>
                  <a:pt x="16715" y="13312"/>
                </a:cubicBezTo>
                <a:cubicBezTo>
                  <a:pt x="16714" y="13400"/>
                  <a:pt x="16715" y="13487"/>
                  <a:pt x="16717" y="13575"/>
                </a:cubicBezTo>
                <a:cubicBezTo>
                  <a:pt x="16723" y="13664"/>
                  <a:pt x="16726" y="13759"/>
                  <a:pt x="16736" y="13848"/>
                </a:cubicBezTo>
                <a:cubicBezTo>
                  <a:pt x="16747" y="13977"/>
                  <a:pt x="16759" y="14106"/>
                  <a:pt x="16779" y="14234"/>
                </a:cubicBezTo>
                <a:cubicBezTo>
                  <a:pt x="16792" y="14311"/>
                  <a:pt x="16804" y="14387"/>
                  <a:pt x="16819" y="14462"/>
                </a:cubicBezTo>
                <a:cubicBezTo>
                  <a:pt x="16692" y="14566"/>
                  <a:pt x="16564" y="14670"/>
                  <a:pt x="16433" y="14768"/>
                </a:cubicBezTo>
                <a:cubicBezTo>
                  <a:pt x="16333" y="14844"/>
                  <a:pt x="16231" y="14919"/>
                  <a:pt x="16128" y="14993"/>
                </a:cubicBezTo>
                <a:cubicBezTo>
                  <a:pt x="16120" y="14999"/>
                  <a:pt x="16111" y="15006"/>
                  <a:pt x="16103" y="15012"/>
                </a:cubicBezTo>
                <a:cubicBezTo>
                  <a:pt x="16084" y="14946"/>
                  <a:pt x="16068" y="14880"/>
                  <a:pt x="16052" y="14813"/>
                </a:cubicBezTo>
                <a:cubicBezTo>
                  <a:pt x="16022" y="14679"/>
                  <a:pt x="15993" y="14544"/>
                  <a:pt x="15965" y="14409"/>
                </a:cubicBezTo>
                <a:cubicBezTo>
                  <a:pt x="15946" y="14299"/>
                  <a:pt x="15926" y="14188"/>
                  <a:pt x="15910" y="14077"/>
                </a:cubicBezTo>
                <a:cubicBezTo>
                  <a:pt x="15921" y="14060"/>
                  <a:pt x="15933" y="14043"/>
                  <a:pt x="15945" y="14025"/>
                </a:cubicBezTo>
                <a:cubicBezTo>
                  <a:pt x="15992" y="13955"/>
                  <a:pt x="16042" y="13885"/>
                  <a:pt x="16087" y="13812"/>
                </a:cubicBezTo>
                <a:cubicBezTo>
                  <a:pt x="16155" y="13701"/>
                  <a:pt x="16223" y="13589"/>
                  <a:pt x="16284" y="13473"/>
                </a:cubicBezTo>
                <a:cubicBezTo>
                  <a:pt x="16367" y="13319"/>
                  <a:pt x="16447" y="13163"/>
                  <a:pt x="16523" y="13005"/>
                </a:cubicBezTo>
                <a:cubicBezTo>
                  <a:pt x="16581" y="12887"/>
                  <a:pt x="16637" y="12768"/>
                  <a:pt x="16696" y="12650"/>
                </a:cubicBezTo>
                <a:cubicBezTo>
                  <a:pt x="16715" y="12612"/>
                  <a:pt x="16733" y="12575"/>
                  <a:pt x="16752" y="12537"/>
                </a:cubicBezTo>
                <a:close/>
                <a:moveTo>
                  <a:pt x="32898" y="9762"/>
                </a:moveTo>
                <a:cubicBezTo>
                  <a:pt x="32928" y="9830"/>
                  <a:pt x="32958" y="9899"/>
                  <a:pt x="32988" y="9968"/>
                </a:cubicBezTo>
                <a:cubicBezTo>
                  <a:pt x="33021" y="10046"/>
                  <a:pt x="33055" y="10125"/>
                  <a:pt x="33087" y="10204"/>
                </a:cubicBezTo>
                <a:cubicBezTo>
                  <a:pt x="33135" y="10323"/>
                  <a:pt x="33181" y="10442"/>
                  <a:pt x="33224" y="10563"/>
                </a:cubicBezTo>
                <a:cubicBezTo>
                  <a:pt x="33251" y="10641"/>
                  <a:pt x="33278" y="10720"/>
                  <a:pt x="33303" y="10799"/>
                </a:cubicBezTo>
                <a:cubicBezTo>
                  <a:pt x="33354" y="10962"/>
                  <a:pt x="33405" y="11126"/>
                  <a:pt x="33448" y="11292"/>
                </a:cubicBezTo>
                <a:cubicBezTo>
                  <a:pt x="33471" y="11379"/>
                  <a:pt x="33491" y="11466"/>
                  <a:pt x="33512" y="11554"/>
                </a:cubicBezTo>
                <a:cubicBezTo>
                  <a:pt x="33532" y="11640"/>
                  <a:pt x="33552" y="11726"/>
                  <a:pt x="33569" y="11813"/>
                </a:cubicBezTo>
                <a:cubicBezTo>
                  <a:pt x="33593" y="11946"/>
                  <a:pt x="33618" y="12077"/>
                  <a:pt x="33635" y="12210"/>
                </a:cubicBezTo>
                <a:cubicBezTo>
                  <a:pt x="33650" y="12344"/>
                  <a:pt x="33664" y="12478"/>
                  <a:pt x="33674" y="12612"/>
                </a:cubicBezTo>
                <a:cubicBezTo>
                  <a:pt x="33682" y="12744"/>
                  <a:pt x="33690" y="12874"/>
                  <a:pt x="33689" y="13006"/>
                </a:cubicBezTo>
                <a:lnTo>
                  <a:pt x="33689" y="13010"/>
                </a:lnTo>
                <a:cubicBezTo>
                  <a:pt x="33646" y="13094"/>
                  <a:pt x="33602" y="13177"/>
                  <a:pt x="33557" y="13259"/>
                </a:cubicBezTo>
                <a:cubicBezTo>
                  <a:pt x="33491" y="13376"/>
                  <a:pt x="33424" y="13495"/>
                  <a:pt x="33355" y="13612"/>
                </a:cubicBezTo>
                <a:cubicBezTo>
                  <a:pt x="33303" y="13696"/>
                  <a:pt x="33252" y="13781"/>
                  <a:pt x="33199" y="13864"/>
                </a:cubicBezTo>
                <a:cubicBezTo>
                  <a:pt x="33185" y="13874"/>
                  <a:pt x="33172" y="13886"/>
                  <a:pt x="33158" y="13896"/>
                </a:cubicBezTo>
                <a:cubicBezTo>
                  <a:pt x="33047" y="13979"/>
                  <a:pt x="32935" y="14061"/>
                  <a:pt x="32823" y="14143"/>
                </a:cubicBezTo>
                <a:cubicBezTo>
                  <a:pt x="32524" y="14356"/>
                  <a:pt x="32219" y="14562"/>
                  <a:pt x="31905" y="14754"/>
                </a:cubicBezTo>
                <a:cubicBezTo>
                  <a:pt x="31653" y="14907"/>
                  <a:pt x="31398" y="15050"/>
                  <a:pt x="31139" y="15191"/>
                </a:cubicBezTo>
                <a:cubicBezTo>
                  <a:pt x="31235" y="15083"/>
                  <a:pt x="31329" y="14974"/>
                  <a:pt x="31416" y="14859"/>
                </a:cubicBezTo>
                <a:cubicBezTo>
                  <a:pt x="31491" y="14762"/>
                  <a:pt x="31566" y="14665"/>
                  <a:pt x="31635" y="14562"/>
                </a:cubicBezTo>
                <a:cubicBezTo>
                  <a:pt x="31680" y="14493"/>
                  <a:pt x="31730" y="14419"/>
                  <a:pt x="31772" y="14346"/>
                </a:cubicBezTo>
                <a:cubicBezTo>
                  <a:pt x="31836" y="14237"/>
                  <a:pt x="31897" y="14126"/>
                  <a:pt x="31951" y="14010"/>
                </a:cubicBezTo>
                <a:cubicBezTo>
                  <a:pt x="32004" y="13897"/>
                  <a:pt x="32058" y="13783"/>
                  <a:pt x="32103" y="13666"/>
                </a:cubicBezTo>
                <a:cubicBezTo>
                  <a:pt x="32182" y="13469"/>
                  <a:pt x="32254" y="13267"/>
                  <a:pt x="32305" y="13060"/>
                </a:cubicBezTo>
                <a:cubicBezTo>
                  <a:pt x="32359" y="12853"/>
                  <a:pt x="32405" y="12643"/>
                  <a:pt x="32437" y="12431"/>
                </a:cubicBezTo>
                <a:cubicBezTo>
                  <a:pt x="32446" y="12369"/>
                  <a:pt x="32454" y="12308"/>
                  <a:pt x="32463" y="12246"/>
                </a:cubicBezTo>
                <a:cubicBezTo>
                  <a:pt x="32466" y="12233"/>
                  <a:pt x="32468" y="12219"/>
                  <a:pt x="32472" y="12205"/>
                </a:cubicBezTo>
                <a:cubicBezTo>
                  <a:pt x="32520" y="11966"/>
                  <a:pt x="32563" y="11726"/>
                  <a:pt x="32575" y="11481"/>
                </a:cubicBezTo>
                <a:cubicBezTo>
                  <a:pt x="32580" y="11345"/>
                  <a:pt x="32587" y="11209"/>
                  <a:pt x="32581" y="11073"/>
                </a:cubicBezTo>
                <a:cubicBezTo>
                  <a:pt x="32578" y="10993"/>
                  <a:pt x="32576" y="10913"/>
                  <a:pt x="32570" y="10832"/>
                </a:cubicBezTo>
                <a:cubicBezTo>
                  <a:pt x="32606" y="10765"/>
                  <a:pt x="32643" y="10698"/>
                  <a:pt x="32672" y="10628"/>
                </a:cubicBezTo>
                <a:cubicBezTo>
                  <a:pt x="32704" y="10552"/>
                  <a:pt x="32736" y="10477"/>
                  <a:pt x="32762" y="10397"/>
                </a:cubicBezTo>
                <a:cubicBezTo>
                  <a:pt x="32786" y="10321"/>
                  <a:pt x="32809" y="10244"/>
                  <a:pt x="32827" y="10165"/>
                </a:cubicBezTo>
                <a:cubicBezTo>
                  <a:pt x="32836" y="10125"/>
                  <a:pt x="32845" y="10084"/>
                  <a:pt x="32854" y="10045"/>
                </a:cubicBezTo>
                <a:cubicBezTo>
                  <a:pt x="32862" y="10000"/>
                  <a:pt x="32870" y="9955"/>
                  <a:pt x="32877" y="9911"/>
                </a:cubicBezTo>
                <a:cubicBezTo>
                  <a:pt x="32883" y="9869"/>
                  <a:pt x="32889" y="9828"/>
                  <a:pt x="32894" y="9786"/>
                </a:cubicBezTo>
                <a:cubicBezTo>
                  <a:pt x="32896" y="9778"/>
                  <a:pt x="32897" y="9770"/>
                  <a:pt x="32898" y="9762"/>
                </a:cubicBezTo>
                <a:close/>
                <a:moveTo>
                  <a:pt x="21638" y="14255"/>
                </a:moveTo>
                <a:cubicBezTo>
                  <a:pt x="21678" y="14308"/>
                  <a:pt x="21720" y="14360"/>
                  <a:pt x="21762" y="14411"/>
                </a:cubicBezTo>
                <a:cubicBezTo>
                  <a:pt x="21848" y="14513"/>
                  <a:pt x="21933" y="14614"/>
                  <a:pt x="22024" y="14710"/>
                </a:cubicBezTo>
                <a:cubicBezTo>
                  <a:pt x="22037" y="14723"/>
                  <a:pt x="22050" y="14737"/>
                  <a:pt x="22063" y="14749"/>
                </a:cubicBezTo>
                <a:cubicBezTo>
                  <a:pt x="22090" y="14888"/>
                  <a:pt x="22119" y="15027"/>
                  <a:pt x="22151" y="15164"/>
                </a:cubicBezTo>
                <a:cubicBezTo>
                  <a:pt x="22179" y="15283"/>
                  <a:pt x="22208" y="15403"/>
                  <a:pt x="22237" y="15522"/>
                </a:cubicBezTo>
                <a:cubicBezTo>
                  <a:pt x="22182" y="15454"/>
                  <a:pt x="22127" y="15385"/>
                  <a:pt x="22075" y="15314"/>
                </a:cubicBezTo>
                <a:cubicBezTo>
                  <a:pt x="22027" y="15248"/>
                  <a:pt x="21979" y="15183"/>
                  <a:pt x="21933" y="15114"/>
                </a:cubicBezTo>
                <a:cubicBezTo>
                  <a:pt x="21912" y="15083"/>
                  <a:pt x="21893" y="15052"/>
                  <a:pt x="21872" y="15020"/>
                </a:cubicBezTo>
                <a:cubicBezTo>
                  <a:pt x="21809" y="14915"/>
                  <a:pt x="21745" y="14810"/>
                  <a:pt x="21690" y="14700"/>
                </a:cubicBezTo>
                <a:cubicBezTo>
                  <a:pt x="21687" y="14695"/>
                  <a:pt x="21684" y="14689"/>
                  <a:pt x="21682" y="14685"/>
                </a:cubicBezTo>
                <a:cubicBezTo>
                  <a:pt x="21676" y="14669"/>
                  <a:pt x="21670" y="14654"/>
                  <a:pt x="21664" y="14637"/>
                </a:cubicBezTo>
                <a:cubicBezTo>
                  <a:pt x="21634" y="14551"/>
                  <a:pt x="21604" y="14464"/>
                  <a:pt x="21576" y="14376"/>
                </a:cubicBezTo>
                <a:cubicBezTo>
                  <a:pt x="21574" y="14371"/>
                  <a:pt x="21568" y="14352"/>
                  <a:pt x="21563" y="14334"/>
                </a:cubicBezTo>
                <a:lnTo>
                  <a:pt x="21564" y="14334"/>
                </a:lnTo>
                <a:cubicBezTo>
                  <a:pt x="21588" y="14308"/>
                  <a:pt x="21612" y="14282"/>
                  <a:pt x="21638" y="14255"/>
                </a:cubicBezTo>
                <a:close/>
                <a:moveTo>
                  <a:pt x="17829" y="13788"/>
                </a:moveTo>
                <a:cubicBezTo>
                  <a:pt x="17861" y="13864"/>
                  <a:pt x="17896" y="13939"/>
                  <a:pt x="17934" y="14013"/>
                </a:cubicBezTo>
                <a:cubicBezTo>
                  <a:pt x="18027" y="14195"/>
                  <a:pt x="18125" y="14374"/>
                  <a:pt x="18239" y="14544"/>
                </a:cubicBezTo>
                <a:cubicBezTo>
                  <a:pt x="18356" y="14717"/>
                  <a:pt x="18479" y="14888"/>
                  <a:pt x="18619" y="15045"/>
                </a:cubicBezTo>
                <a:cubicBezTo>
                  <a:pt x="18624" y="15051"/>
                  <a:pt x="18629" y="15057"/>
                  <a:pt x="18634" y="15062"/>
                </a:cubicBezTo>
                <a:cubicBezTo>
                  <a:pt x="18567" y="15151"/>
                  <a:pt x="18500" y="15240"/>
                  <a:pt x="18430" y="15328"/>
                </a:cubicBezTo>
                <a:cubicBezTo>
                  <a:pt x="18358" y="15418"/>
                  <a:pt x="18286" y="15508"/>
                  <a:pt x="18213" y="15597"/>
                </a:cubicBezTo>
                <a:cubicBezTo>
                  <a:pt x="18170" y="15500"/>
                  <a:pt x="18129" y="15403"/>
                  <a:pt x="18091" y="15304"/>
                </a:cubicBezTo>
                <a:cubicBezTo>
                  <a:pt x="18046" y="15184"/>
                  <a:pt x="18004" y="15064"/>
                  <a:pt x="17962" y="14943"/>
                </a:cubicBezTo>
                <a:cubicBezTo>
                  <a:pt x="17910" y="14784"/>
                  <a:pt x="17858" y="14622"/>
                  <a:pt x="17816" y="14458"/>
                </a:cubicBezTo>
                <a:cubicBezTo>
                  <a:pt x="17793" y="14371"/>
                  <a:pt x="17773" y="14284"/>
                  <a:pt x="17753" y="14196"/>
                </a:cubicBezTo>
                <a:cubicBezTo>
                  <a:pt x="17734" y="14112"/>
                  <a:pt x="17717" y="14028"/>
                  <a:pt x="17701" y="13942"/>
                </a:cubicBezTo>
                <a:cubicBezTo>
                  <a:pt x="17700" y="13934"/>
                  <a:pt x="17698" y="13925"/>
                  <a:pt x="17696" y="13917"/>
                </a:cubicBezTo>
                <a:lnTo>
                  <a:pt x="17696" y="13916"/>
                </a:lnTo>
                <a:cubicBezTo>
                  <a:pt x="17740" y="13874"/>
                  <a:pt x="17785" y="13831"/>
                  <a:pt x="17829" y="13788"/>
                </a:cubicBezTo>
                <a:close/>
                <a:moveTo>
                  <a:pt x="27909" y="13945"/>
                </a:moveTo>
                <a:cubicBezTo>
                  <a:pt x="27918" y="14016"/>
                  <a:pt x="27925" y="14089"/>
                  <a:pt x="27932" y="14162"/>
                </a:cubicBezTo>
                <a:cubicBezTo>
                  <a:pt x="27892" y="14264"/>
                  <a:pt x="27852" y="14367"/>
                  <a:pt x="27809" y="14469"/>
                </a:cubicBezTo>
                <a:cubicBezTo>
                  <a:pt x="27750" y="14612"/>
                  <a:pt x="27689" y="14754"/>
                  <a:pt x="27627" y="14896"/>
                </a:cubicBezTo>
                <a:cubicBezTo>
                  <a:pt x="27616" y="14904"/>
                  <a:pt x="27604" y="14913"/>
                  <a:pt x="27593" y="14922"/>
                </a:cubicBezTo>
                <a:cubicBezTo>
                  <a:pt x="27412" y="15051"/>
                  <a:pt x="27228" y="15178"/>
                  <a:pt x="27039" y="15296"/>
                </a:cubicBezTo>
                <a:cubicBezTo>
                  <a:pt x="26962" y="15343"/>
                  <a:pt x="26885" y="15390"/>
                  <a:pt x="26806" y="15437"/>
                </a:cubicBezTo>
                <a:cubicBezTo>
                  <a:pt x="26728" y="15482"/>
                  <a:pt x="26649" y="15526"/>
                  <a:pt x="26570" y="15568"/>
                </a:cubicBezTo>
                <a:cubicBezTo>
                  <a:pt x="26468" y="15621"/>
                  <a:pt x="26357" y="15679"/>
                  <a:pt x="26245" y="15732"/>
                </a:cubicBezTo>
                <a:cubicBezTo>
                  <a:pt x="26351" y="15566"/>
                  <a:pt x="26455" y="15397"/>
                  <a:pt x="26552" y="15225"/>
                </a:cubicBezTo>
                <a:cubicBezTo>
                  <a:pt x="26621" y="15105"/>
                  <a:pt x="26689" y="14985"/>
                  <a:pt x="26751" y="14861"/>
                </a:cubicBezTo>
                <a:cubicBezTo>
                  <a:pt x="26813" y="14739"/>
                  <a:pt x="26873" y="14616"/>
                  <a:pt x="26932" y="14491"/>
                </a:cubicBezTo>
                <a:cubicBezTo>
                  <a:pt x="26974" y="14405"/>
                  <a:pt x="27012" y="14318"/>
                  <a:pt x="27048" y="14229"/>
                </a:cubicBezTo>
                <a:cubicBezTo>
                  <a:pt x="27073" y="14166"/>
                  <a:pt x="27099" y="14104"/>
                  <a:pt x="27124" y="14040"/>
                </a:cubicBezTo>
                <a:cubicBezTo>
                  <a:pt x="27191" y="14039"/>
                  <a:pt x="27259" y="14036"/>
                  <a:pt x="27327" y="14030"/>
                </a:cubicBezTo>
                <a:cubicBezTo>
                  <a:pt x="27463" y="14016"/>
                  <a:pt x="27601" y="14002"/>
                  <a:pt x="27736" y="13977"/>
                </a:cubicBezTo>
                <a:cubicBezTo>
                  <a:pt x="27796" y="13967"/>
                  <a:pt x="27853" y="13956"/>
                  <a:pt x="27909" y="13945"/>
                </a:cubicBezTo>
                <a:close/>
                <a:moveTo>
                  <a:pt x="20195" y="12744"/>
                </a:moveTo>
                <a:cubicBezTo>
                  <a:pt x="20206" y="12858"/>
                  <a:pt x="20217" y="12972"/>
                  <a:pt x="20230" y="13087"/>
                </a:cubicBezTo>
                <a:cubicBezTo>
                  <a:pt x="20261" y="13353"/>
                  <a:pt x="20295" y="13621"/>
                  <a:pt x="20343" y="13886"/>
                </a:cubicBezTo>
                <a:cubicBezTo>
                  <a:pt x="20392" y="14151"/>
                  <a:pt x="20445" y="14418"/>
                  <a:pt x="20517" y="14679"/>
                </a:cubicBezTo>
                <a:cubicBezTo>
                  <a:pt x="20551" y="14795"/>
                  <a:pt x="20583" y="14911"/>
                  <a:pt x="20619" y="15027"/>
                </a:cubicBezTo>
                <a:cubicBezTo>
                  <a:pt x="20463" y="15171"/>
                  <a:pt x="20306" y="15314"/>
                  <a:pt x="20142" y="15449"/>
                </a:cubicBezTo>
                <a:cubicBezTo>
                  <a:pt x="20074" y="15505"/>
                  <a:pt x="20006" y="15560"/>
                  <a:pt x="19937" y="15614"/>
                </a:cubicBezTo>
                <a:cubicBezTo>
                  <a:pt x="19871" y="15666"/>
                  <a:pt x="19803" y="15717"/>
                  <a:pt x="19735" y="15767"/>
                </a:cubicBezTo>
                <a:cubicBezTo>
                  <a:pt x="19711" y="15752"/>
                  <a:pt x="19688" y="15737"/>
                  <a:pt x="19665" y="15722"/>
                </a:cubicBezTo>
                <a:cubicBezTo>
                  <a:pt x="19596" y="15677"/>
                  <a:pt x="19529" y="15631"/>
                  <a:pt x="19462" y="15582"/>
                </a:cubicBezTo>
                <a:cubicBezTo>
                  <a:pt x="19372" y="15514"/>
                  <a:pt x="19271" y="15439"/>
                  <a:pt x="19178" y="15356"/>
                </a:cubicBezTo>
                <a:cubicBezTo>
                  <a:pt x="19113" y="15301"/>
                  <a:pt x="19051" y="15245"/>
                  <a:pt x="18990" y="15187"/>
                </a:cubicBezTo>
                <a:cubicBezTo>
                  <a:pt x="18952" y="15148"/>
                  <a:pt x="18904" y="15102"/>
                  <a:pt x="18858" y="15054"/>
                </a:cubicBezTo>
                <a:cubicBezTo>
                  <a:pt x="18949" y="14931"/>
                  <a:pt x="19039" y="14805"/>
                  <a:pt x="19125" y="14678"/>
                </a:cubicBezTo>
                <a:cubicBezTo>
                  <a:pt x="19423" y="14240"/>
                  <a:pt x="19705" y="13789"/>
                  <a:pt x="19935" y="13311"/>
                </a:cubicBezTo>
                <a:lnTo>
                  <a:pt x="19935" y="13312"/>
                </a:lnTo>
                <a:cubicBezTo>
                  <a:pt x="20026" y="13124"/>
                  <a:pt x="20116" y="12935"/>
                  <a:pt x="20195" y="12744"/>
                </a:cubicBezTo>
                <a:close/>
                <a:moveTo>
                  <a:pt x="32359" y="11175"/>
                </a:moveTo>
                <a:cubicBezTo>
                  <a:pt x="32364" y="11290"/>
                  <a:pt x="32369" y="11404"/>
                  <a:pt x="32367" y="11517"/>
                </a:cubicBezTo>
                <a:cubicBezTo>
                  <a:pt x="32366" y="11602"/>
                  <a:pt x="32362" y="11686"/>
                  <a:pt x="32357" y="11769"/>
                </a:cubicBezTo>
                <a:cubicBezTo>
                  <a:pt x="32351" y="11864"/>
                  <a:pt x="32344" y="11957"/>
                  <a:pt x="32333" y="12051"/>
                </a:cubicBezTo>
                <a:cubicBezTo>
                  <a:pt x="32308" y="12180"/>
                  <a:pt x="32281" y="12311"/>
                  <a:pt x="32245" y="12439"/>
                </a:cubicBezTo>
                <a:cubicBezTo>
                  <a:pt x="32212" y="12560"/>
                  <a:pt x="32176" y="12680"/>
                  <a:pt x="32138" y="12800"/>
                </a:cubicBezTo>
                <a:cubicBezTo>
                  <a:pt x="32086" y="12955"/>
                  <a:pt x="32032" y="13110"/>
                  <a:pt x="31972" y="13261"/>
                </a:cubicBezTo>
                <a:cubicBezTo>
                  <a:pt x="31939" y="13343"/>
                  <a:pt x="31907" y="13424"/>
                  <a:pt x="31872" y="13503"/>
                </a:cubicBezTo>
                <a:cubicBezTo>
                  <a:pt x="31836" y="13589"/>
                  <a:pt x="31796" y="13673"/>
                  <a:pt x="31756" y="13758"/>
                </a:cubicBezTo>
                <a:cubicBezTo>
                  <a:pt x="31677" y="13915"/>
                  <a:pt x="31592" y="14081"/>
                  <a:pt x="31498" y="14241"/>
                </a:cubicBezTo>
                <a:cubicBezTo>
                  <a:pt x="31427" y="14364"/>
                  <a:pt x="31354" y="14484"/>
                  <a:pt x="31280" y="14604"/>
                </a:cubicBezTo>
                <a:cubicBezTo>
                  <a:pt x="31182" y="14758"/>
                  <a:pt x="31081" y="14912"/>
                  <a:pt x="30977" y="15065"/>
                </a:cubicBezTo>
                <a:cubicBezTo>
                  <a:pt x="30921" y="15147"/>
                  <a:pt x="30864" y="15230"/>
                  <a:pt x="30807" y="15312"/>
                </a:cubicBezTo>
                <a:cubicBezTo>
                  <a:pt x="30773" y="15347"/>
                  <a:pt x="30738" y="15381"/>
                  <a:pt x="30705" y="15415"/>
                </a:cubicBezTo>
                <a:cubicBezTo>
                  <a:pt x="30578" y="15478"/>
                  <a:pt x="30450" y="15539"/>
                  <a:pt x="30319" y="15597"/>
                </a:cubicBezTo>
                <a:cubicBezTo>
                  <a:pt x="30203" y="15649"/>
                  <a:pt x="30086" y="15703"/>
                  <a:pt x="29967" y="15753"/>
                </a:cubicBezTo>
                <a:cubicBezTo>
                  <a:pt x="29944" y="15762"/>
                  <a:pt x="29920" y="15773"/>
                  <a:pt x="29897" y="15782"/>
                </a:cubicBezTo>
                <a:cubicBezTo>
                  <a:pt x="29943" y="15703"/>
                  <a:pt x="29988" y="15624"/>
                  <a:pt x="30031" y="15542"/>
                </a:cubicBezTo>
                <a:cubicBezTo>
                  <a:pt x="30093" y="15424"/>
                  <a:pt x="30154" y="15306"/>
                  <a:pt x="30212" y="15186"/>
                </a:cubicBezTo>
                <a:cubicBezTo>
                  <a:pt x="30249" y="15109"/>
                  <a:pt x="30285" y="15031"/>
                  <a:pt x="30318" y="14953"/>
                </a:cubicBezTo>
                <a:cubicBezTo>
                  <a:pt x="30368" y="14834"/>
                  <a:pt x="30419" y="14715"/>
                  <a:pt x="30461" y="14594"/>
                </a:cubicBezTo>
                <a:cubicBezTo>
                  <a:pt x="30494" y="14500"/>
                  <a:pt x="30527" y="14408"/>
                  <a:pt x="30556" y="14314"/>
                </a:cubicBezTo>
                <a:cubicBezTo>
                  <a:pt x="30585" y="14226"/>
                  <a:pt x="30610" y="14139"/>
                  <a:pt x="30632" y="14050"/>
                </a:cubicBezTo>
                <a:cubicBezTo>
                  <a:pt x="30643" y="14006"/>
                  <a:pt x="30654" y="13963"/>
                  <a:pt x="30666" y="13920"/>
                </a:cubicBezTo>
                <a:cubicBezTo>
                  <a:pt x="30689" y="13834"/>
                  <a:pt x="30711" y="13748"/>
                  <a:pt x="30734" y="13662"/>
                </a:cubicBezTo>
                <a:cubicBezTo>
                  <a:pt x="30742" y="13615"/>
                  <a:pt x="30751" y="13568"/>
                  <a:pt x="30760" y="13522"/>
                </a:cubicBezTo>
                <a:cubicBezTo>
                  <a:pt x="30777" y="13435"/>
                  <a:pt x="30793" y="13349"/>
                  <a:pt x="30810" y="13262"/>
                </a:cubicBezTo>
                <a:cubicBezTo>
                  <a:pt x="30818" y="13218"/>
                  <a:pt x="30826" y="13176"/>
                  <a:pt x="30834" y="13132"/>
                </a:cubicBezTo>
                <a:cubicBezTo>
                  <a:pt x="30852" y="12994"/>
                  <a:pt x="30869" y="12857"/>
                  <a:pt x="30886" y="12719"/>
                </a:cubicBezTo>
                <a:cubicBezTo>
                  <a:pt x="30890" y="12693"/>
                  <a:pt x="30893" y="12665"/>
                  <a:pt x="30897" y="12639"/>
                </a:cubicBezTo>
                <a:cubicBezTo>
                  <a:pt x="30916" y="12625"/>
                  <a:pt x="30935" y="12611"/>
                  <a:pt x="30954" y="12597"/>
                </a:cubicBezTo>
                <a:cubicBezTo>
                  <a:pt x="31056" y="12521"/>
                  <a:pt x="31158" y="12446"/>
                  <a:pt x="31255" y="12366"/>
                </a:cubicBezTo>
                <a:cubicBezTo>
                  <a:pt x="31352" y="12284"/>
                  <a:pt x="31446" y="12202"/>
                  <a:pt x="31540" y="12117"/>
                </a:cubicBezTo>
                <a:cubicBezTo>
                  <a:pt x="31697" y="11976"/>
                  <a:pt x="31844" y="11821"/>
                  <a:pt x="31980" y="11660"/>
                </a:cubicBezTo>
                <a:cubicBezTo>
                  <a:pt x="32061" y="11566"/>
                  <a:pt x="32142" y="11471"/>
                  <a:pt x="32215" y="11372"/>
                </a:cubicBezTo>
                <a:cubicBezTo>
                  <a:pt x="32265" y="11307"/>
                  <a:pt x="32312" y="11242"/>
                  <a:pt x="32359" y="11175"/>
                </a:cubicBezTo>
                <a:close/>
                <a:moveTo>
                  <a:pt x="6661" y="14684"/>
                </a:moveTo>
                <a:lnTo>
                  <a:pt x="6661" y="14684"/>
                </a:lnTo>
                <a:cubicBezTo>
                  <a:pt x="6870" y="14889"/>
                  <a:pt x="7074" y="15099"/>
                  <a:pt x="7276" y="15311"/>
                </a:cubicBezTo>
                <a:cubicBezTo>
                  <a:pt x="7277" y="15314"/>
                  <a:pt x="7278" y="15316"/>
                  <a:pt x="7279" y="15319"/>
                </a:cubicBezTo>
                <a:cubicBezTo>
                  <a:pt x="7343" y="15521"/>
                  <a:pt x="7410" y="15721"/>
                  <a:pt x="7494" y="15915"/>
                </a:cubicBezTo>
                <a:cubicBezTo>
                  <a:pt x="7471" y="15889"/>
                  <a:pt x="7449" y="15863"/>
                  <a:pt x="7427" y="15837"/>
                </a:cubicBezTo>
                <a:cubicBezTo>
                  <a:pt x="7317" y="15704"/>
                  <a:pt x="7211" y="15571"/>
                  <a:pt x="7114" y="15429"/>
                </a:cubicBezTo>
                <a:cubicBezTo>
                  <a:pt x="7042" y="15323"/>
                  <a:pt x="6972" y="15218"/>
                  <a:pt x="6904" y="15111"/>
                </a:cubicBezTo>
                <a:cubicBezTo>
                  <a:pt x="6838" y="15004"/>
                  <a:pt x="6772" y="14896"/>
                  <a:pt x="6713" y="14784"/>
                </a:cubicBezTo>
                <a:cubicBezTo>
                  <a:pt x="6696" y="14751"/>
                  <a:pt x="6679" y="14717"/>
                  <a:pt x="6661" y="14684"/>
                </a:cubicBezTo>
                <a:close/>
                <a:moveTo>
                  <a:pt x="23093" y="12415"/>
                </a:moveTo>
                <a:cubicBezTo>
                  <a:pt x="23096" y="12443"/>
                  <a:pt x="23100" y="12472"/>
                  <a:pt x="23104" y="12500"/>
                </a:cubicBezTo>
                <a:cubicBezTo>
                  <a:pt x="23173" y="13014"/>
                  <a:pt x="23268" y="13525"/>
                  <a:pt x="23401" y="14027"/>
                </a:cubicBezTo>
                <a:cubicBezTo>
                  <a:pt x="23473" y="14296"/>
                  <a:pt x="23550" y="14564"/>
                  <a:pt x="23640" y="14827"/>
                </a:cubicBezTo>
                <a:cubicBezTo>
                  <a:pt x="23729" y="15086"/>
                  <a:pt x="23822" y="15343"/>
                  <a:pt x="23934" y="15594"/>
                </a:cubicBezTo>
                <a:cubicBezTo>
                  <a:pt x="23990" y="15718"/>
                  <a:pt x="24046" y="15842"/>
                  <a:pt x="24107" y="15964"/>
                </a:cubicBezTo>
                <a:cubicBezTo>
                  <a:pt x="24066" y="15947"/>
                  <a:pt x="24026" y="15930"/>
                  <a:pt x="23985" y="15910"/>
                </a:cubicBezTo>
                <a:cubicBezTo>
                  <a:pt x="23870" y="15857"/>
                  <a:pt x="23755" y="15800"/>
                  <a:pt x="23641" y="15743"/>
                </a:cubicBezTo>
                <a:cubicBezTo>
                  <a:pt x="23529" y="15681"/>
                  <a:pt x="23418" y="15620"/>
                  <a:pt x="23311" y="15552"/>
                </a:cubicBezTo>
                <a:cubicBezTo>
                  <a:pt x="23205" y="15483"/>
                  <a:pt x="23098" y="15412"/>
                  <a:pt x="22994" y="15340"/>
                </a:cubicBezTo>
                <a:cubicBezTo>
                  <a:pt x="22894" y="15266"/>
                  <a:pt x="22794" y="15192"/>
                  <a:pt x="22699" y="15111"/>
                </a:cubicBezTo>
                <a:cubicBezTo>
                  <a:pt x="22603" y="15030"/>
                  <a:pt x="22509" y="14947"/>
                  <a:pt x="22418" y="14863"/>
                </a:cubicBezTo>
                <a:cubicBezTo>
                  <a:pt x="22348" y="14795"/>
                  <a:pt x="22277" y="14726"/>
                  <a:pt x="22209" y="14655"/>
                </a:cubicBezTo>
                <a:cubicBezTo>
                  <a:pt x="22206" y="14634"/>
                  <a:pt x="22201" y="14613"/>
                  <a:pt x="22197" y="14591"/>
                </a:cubicBezTo>
                <a:cubicBezTo>
                  <a:pt x="22148" y="14322"/>
                  <a:pt x="22103" y="14052"/>
                  <a:pt x="22078" y="13779"/>
                </a:cubicBezTo>
                <a:cubicBezTo>
                  <a:pt x="22078" y="13776"/>
                  <a:pt x="22076" y="13773"/>
                  <a:pt x="22076" y="13768"/>
                </a:cubicBezTo>
                <a:cubicBezTo>
                  <a:pt x="22148" y="13684"/>
                  <a:pt x="22218" y="13598"/>
                  <a:pt x="22287" y="13512"/>
                </a:cubicBezTo>
                <a:cubicBezTo>
                  <a:pt x="22483" y="13266"/>
                  <a:pt x="22672" y="13014"/>
                  <a:pt x="22855" y="12757"/>
                </a:cubicBezTo>
                <a:cubicBezTo>
                  <a:pt x="22936" y="12644"/>
                  <a:pt x="23015" y="12530"/>
                  <a:pt x="23093" y="12415"/>
                </a:cubicBezTo>
                <a:close/>
                <a:moveTo>
                  <a:pt x="33642" y="13732"/>
                </a:moveTo>
                <a:lnTo>
                  <a:pt x="33642" y="13732"/>
                </a:lnTo>
                <a:cubicBezTo>
                  <a:pt x="33639" y="13748"/>
                  <a:pt x="33637" y="13766"/>
                  <a:pt x="33635" y="13782"/>
                </a:cubicBezTo>
                <a:cubicBezTo>
                  <a:pt x="33616" y="13912"/>
                  <a:pt x="33593" y="14043"/>
                  <a:pt x="33570" y="14173"/>
                </a:cubicBezTo>
                <a:cubicBezTo>
                  <a:pt x="33546" y="14290"/>
                  <a:pt x="33521" y="14407"/>
                  <a:pt x="33490" y="14522"/>
                </a:cubicBezTo>
                <a:cubicBezTo>
                  <a:pt x="33475" y="14536"/>
                  <a:pt x="33461" y="14550"/>
                  <a:pt x="33448" y="14564"/>
                </a:cubicBezTo>
                <a:cubicBezTo>
                  <a:pt x="33349" y="14659"/>
                  <a:pt x="33250" y="14755"/>
                  <a:pt x="33150" y="14849"/>
                </a:cubicBezTo>
                <a:cubicBezTo>
                  <a:pt x="32857" y="15120"/>
                  <a:pt x="32550" y="15392"/>
                  <a:pt x="32229" y="15647"/>
                </a:cubicBezTo>
                <a:cubicBezTo>
                  <a:pt x="32092" y="15756"/>
                  <a:pt x="31953" y="15866"/>
                  <a:pt x="31812" y="15971"/>
                </a:cubicBezTo>
                <a:cubicBezTo>
                  <a:pt x="31805" y="15976"/>
                  <a:pt x="31800" y="15980"/>
                  <a:pt x="31793" y="15986"/>
                </a:cubicBezTo>
                <a:cubicBezTo>
                  <a:pt x="31848" y="15927"/>
                  <a:pt x="31901" y="15868"/>
                  <a:pt x="31954" y="15810"/>
                </a:cubicBezTo>
                <a:cubicBezTo>
                  <a:pt x="32108" y="15638"/>
                  <a:pt x="32257" y="15462"/>
                  <a:pt x="32400" y="15282"/>
                </a:cubicBezTo>
                <a:cubicBezTo>
                  <a:pt x="32570" y="15067"/>
                  <a:pt x="32736" y="14850"/>
                  <a:pt x="32892" y="14625"/>
                </a:cubicBezTo>
                <a:cubicBezTo>
                  <a:pt x="33024" y="14433"/>
                  <a:pt x="33153" y="14241"/>
                  <a:pt x="33277" y="14045"/>
                </a:cubicBezTo>
                <a:cubicBezTo>
                  <a:pt x="33287" y="14028"/>
                  <a:pt x="33297" y="14012"/>
                  <a:pt x="33308" y="13994"/>
                </a:cubicBezTo>
                <a:cubicBezTo>
                  <a:pt x="33420" y="13908"/>
                  <a:pt x="33532" y="13821"/>
                  <a:pt x="33642" y="13732"/>
                </a:cubicBezTo>
                <a:close/>
                <a:moveTo>
                  <a:pt x="24570" y="12990"/>
                </a:moveTo>
                <a:cubicBezTo>
                  <a:pt x="24613" y="13042"/>
                  <a:pt x="24661" y="13094"/>
                  <a:pt x="24708" y="13141"/>
                </a:cubicBezTo>
                <a:cubicBezTo>
                  <a:pt x="24792" y="13225"/>
                  <a:pt x="24878" y="13311"/>
                  <a:pt x="24973" y="13386"/>
                </a:cubicBezTo>
                <a:cubicBezTo>
                  <a:pt x="25035" y="13435"/>
                  <a:pt x="25097" y="13486"/>
                  <a:pt x="25164" y="13530"/>
                </a:cubicBezTo>
                <a:cubicBezTo>
                  <a:pt x="25229" y="13573"/>
                  <a:pt x="25294" y="13618"/>
                  <a:pt x="25364" y="13654"/>
                </a:cubicBezTo>
                <a:cubicBezTo>
                  <a:pt x="25439" y="13693"/>
                  <a:pt x="25517" y="13730"/>
                  <a:pt x="25595" y="13763"/>
                </a:cubicBezTo>
                <a:lnTo>
                  <a:pt x="25716" y="13811"/>
                </a:lnTo>
                <a:cubicBezTo>
                  <a:pt x="25761" y="13827"/>
                  <a:pt x="25806" y="13843"/>
                  <a:pt x="25851" y="13857"/>
                </a:cubicBezTo>
                <a:cubicBezTo>
                  <a:pt x="25894" y="13870"/>
                  <a:pt x="25936" y="13882"/>
                  <a:pt x="25978" y="13895"/>
                </a:cubicBezTo>
                <a:cubicBezTo>
                  <a:pt x="26067" y="13918"/>
                  <a:pt x="26159" y="13943"/>
                  <a:pt x="26249" y="13961"/>
                </a:cubicBezTo>
                <a:cubicBezTo>
                  <a:pt x="26378" y="13985"/>
                  <a:pt x="26510" y="14010"/>
                  <a:pt x="26641" y="14022"/>
                </a:cubicBezTo>
                <a:cubicBezTo>
                  <a:pt x="26727" y="14029"/>
                  <a:pt x="26825" y="14039"/>
                  <a:pt x="26910" y="14040"/>
                </a:cubicBezTo>
                <a:lnTo>
                  <a:pt x="26927" y="14040"/>
                </a:lnTo>
                <a:cubicBezTo>
                  <a:pt x="26841" y="14246"/>
                  <a:pt x="26752" y="14448"/>
                  <a:pt x="26657" y="14649"/>
                </a:cubicBezTo>
                <a:cubicBezTo>
                  <a:pt x="26557" y="14855"/>
                  <a:pt x="26453" y="15058"/>
                  <a:pt x="26339" y="15255"/>
                </a:cubicBezTo>
                <a:cubicBezTo>
                  <a:pt x="26249" y="15413"/>
                  <a:pt x="26155" y="15569"/>
                  <a:pt x="26058" y="15723"/>
                </a:cubicBezTo>
                <a:cubicBezTo>
                  <a:pt x="26030" y="15767"/>
                  <a:pt x="26003" y="15811"/>
                  <a:pt x="25974" y="15856"/>
                </a:cubicBezTo>
                <a:cubicBezTo>
                  <a:pt x="25931" y="15873"/>
                  <a:pt x="25890" y="15892"/>
                  <a:pt x="25847" y="15908"/>
                </a:cubicBezTo>
                <a:cubicBezTo>
                  <a:pt x="25766" y="15941"/>
                  <a:pt x="25684" y="15972"/>
                  <a:pt x="25602" y="16002"/>
                </a:cubicBezTo>
                <a:cubicBezTo>
                  <a:pt x="25471" y="16049"/>
                  <a:pt x="25340" y="16094"/>
                  <a:pt x="25208" y="16135"/>
                </a:cubicBezTo>
                <a:cubicBezTo>
                  <a:pt x="25155" y="16021"/>
                  <a:pt x="25102" y="15905"/>
                  <a:pt x="25056" y="15786"/>
                </a:cubicBezTo>
                <a:cubicBezTo>
                  <a:pt x="25025" y="15709"/>
                  <a:pt x="24995" y="15631"/>
                  <a:pt x="24968" y="15551"/>
                </a:cubicBezTo>
                <a:cubicBezTo>
                  <a:pt x="24955" y="15514"/>
                  <a:pt x="24943" y="15477"/>
                  <a:pt x="24930" y="15440"/>
                </a:cubicBezTo>
                <a:cubicBezTo>
                  <a:pt x="24893" y="15319"/>
                  <a:pt x="24856" y="15198"/>
                  <a:pt x="24826" y="15074"/>
                </a:cubicBezTo>
                <a:cubicBezTo>
                  <a:pt x="24795" y="14949"/>
                  <a:pt x="24767" y="14823"/>
                  <a:pt x="24741" y="14698"/>
                </a:cubicBezTo>
                <a:cubicBezTo>
                  <a:pt x="24699" y="14475"/>
                  <a:pt x="24663" y="14244"/>
                  <a:pt x="24638" y="14012"/>
                </a:cubicBezTo>
                <a:cubicBezTo>
                  <a:pt x="24619" y="13825"/>
                  <a:pt x="24602" y="13637"/>
                  <a:pt x="24589" y="13449"/>
                </a:cubicBezTo>
                <a:lnTo>
                  <a:pt x="24589" y="13447"/>
                </a:lnTo>
                <a:cubicBezTo>
                  <a:pt x="24589" y="13446"/>
                  <a:pt x="24589" y="13445"/>
                  <a:pt x="24589" y="13443"/>
                </a:cubicBezTo>
                <a:lnTo>
                  <a:pt x="24588" y="13443"/>
                </a:lnTo>
                <a:cubicBezTo>
                  <a:pt x="24580" y="13294"/>
                  <a:pt x="24573" y="13142"/>
                  <a:pt x="24570" y="12990"/>
                </a:cubicBezTo>
                <a:close/>
                <a:moveTo>
                  <a:pt x="23716" y="11367"/>
                </a:moveTo>
                <a:cubicBezTo>
                  <a:pt x="23730" y="11413"/>
                  <a:pt x="23744" y="11459"/>
                  <a:pt x="23760" y="11506"/>
                </a:cubicBezTo>
                <a:cubicBezTo>
                  <a:pt x="23831" y="11716"/>
                  <a:pt x="23906" y="11926"/>
                  <a:pt x="24004" y="12125"/>
                </a:cubicBezTo>
                <a:cubicBezTo>
                  <a:pt x="24062" y="12240"/>
                  <a:pt x="24118" y="12358"/>
                  <a:pt x="24187" y="12468"/>
                </a:cubicBezTo>
                <a:cubicBezTo>
                  <a:pt x="24236" y="12545"/>
                  <a:pt x="24280" y="12617"/>
                  <a:pt x="24334" y="12690"/>
                </a:cubicBezTo>
                <a:cubicBezTo>
                  <a:pt x="24358" y="12725"/>
                  <a:pt x="24383" y="12759"/>
                  <a:pt x="24408" y="12792"/>
                </a:cubicBezTo>
                <a:cubicBezTo>
                  <a:pt x="24409" y="12835"/>
                  <a:pt x="24410" y="12876"/>
                  <a:pt x="24411" y="12919"/>
                </a:cubicBezTo>
                <a:cubicBezTo>
                  <a:pt x="24419" y="13148"/>
                  <a:pt x="24430" y="13378"/>
                  <a:pt x="24450" y="13606"/>
                </a:cubicBezTo>
                <a:cubicBezTo>
                  <a:pt x="24474" y="13891"/>
                  <a:pt x="24501" y="14178"/>
                  <a:pt x="24549" y="14460"/>
                </a:cubicBezTo>
                <a:cubicBezTo>
                  <a:pt x="24593" y="14722"/>
                  <a:pt x="24638" y="14985"/>
                  <a:pt x="24707" y="15241"/>
                </a:cubicBezTo>
                <a:cubicBezTo>
                  <a:pt x="24764" y="15448"/>
                  <a:pt x="24825" y="15655"/>
                  <a:pt x="24903" y="15855"/>
                </a:cubicBezTo>
                <a:cubicBezTo>
                  <a:pt x="24947" y="15965"/>
                  <a:pt x="24992" y="16076"/>
                  <a:pt x="25041" y="16186"/>
                </a:cubicBezTo>
                <a:cubicBezTo>
                  <a:pt x="25011" y="16194"/>
                  <a:pt x="24981" y="16202"/>
                  <a:pt x="24950" y="16210"/>
                </a:cubicBezTo>
                <a:cubicBezTo>
                  <a:pt x="24928" y="16217"/>
                  <a:pt x="24904" y="16223"/>
                  <a:pt x="24881" y="16229"/>
                </a:cubicBezTo>
                <a:cubicBezTo>
                  <a:pt x="24818" y="16213"/>
                  <a:pt x="24753" y="16195"/>
                  <a:pt x="24690" y="16176"/>
                </a:cubicBezTo>
                <a:cubicBezTo>
                  <a:pt x="24609" y="16151"/>
                  <a:pt x="24527" y="16125"/>
                  <a:pt x="24447" y="16097"/>
                </a:cubicBezTo>
                <a:cubicBezTo>
                  <a:pt x="24417" y="16086"/>
                  <a:pt x="24388" y="16075"/>
                  <a:pt x="24358" y="16065"/>
                </a:cubicBezTo>
                <a:cubicBezTo>
                  <a:pt x="24326" y="16002"/>
                  <a:pt x="24294" y="15941"/>
                  <a:pt x="24262" y="15879"/>
                </a:cubicBezTo>
                <a:cubicBezTo>
                  <a:pt x="24223" y="15800"/>
                  <a:pt x="24185" y="15722"/>
                  <a:pt x="24148" y="15642"/>
                </a:cubicBezTo>
                <a:cubicBezTo>
                  <a:pt x="24073" y="15478"/>
                  <a:pt x="24000" y="15313"/>
                  <a:pt x="23936" y="15144"/>
                </a:cubicBezTo>
                <a:cubicBezTo>
                  <a:pt x="23871" y="14976"/>
                  <a:pt x="23810" y="14806"/>
                  <a:pt x="23753" y="14634"/>
                </a:cubicBezTo>
                <a:cubicBezTo>
                  <a:pt x="23670" y="14375"/>
                  <a:pt x="23593" y="14113"/>
                  <a:pt x="23528" y="13848"/>
                </a:cubicBezTo>
                <a:cubicBezTo>
                  <a:pt x="23496" y="13716"/>
                  <a:pt x="23463" y="13584"/>
                  <a:pt x="23436" y="13452"/>
                </a:cubicBezTo>
                <a:cubicBezTo>
                  <a:pt x="23416" y="13360"/>
                  <a:pt x="23398" y="13268"/>
                  <a:pt x="23380" y="13177"/>
                </a:cubicBezTo>
                <a:cubicBezTo>
                  <a:pt x="23329" y="12902"/>
                  <a:pt x="23283" y="12619"/>
                  <a:pt x="23252" y="12334"/>
                </a:cubicBezTo>
                <a:cubicBezTo>
                  <a:pt x="23246" y="12289"/>
                  <a:pt x="23242" y="12242"/>
                  <a:pt x="23237" y="12197"/>
                </a:cubicBezTo>
                <a:cubicBezTo>
                  <a:pt x="23259" y="12164"/>
                  <a:pt x="23281" y="12129"/>
                  <a:pt x="23303" y="12096"/>
                </a:cubicBezTo>
                <a:cubicBezTo>
                  <a:pt x="23453" y="11860"/>
                  <a:pt x="23592" y="11618"/>
                  <a:pt x="23716" y="11367"/>
                </a:cubicBezTo>
                <a:close/>
                <a:moveTo>
                  <a:pt x="30210" y="15860"/>
                </a:moveTo>
                <a:lnTo>
                  <a:pt x="30210" y="15860"/>
                </a:lnTo>
                <a:cubicBezTo>
                  <a:pt x="30118" y="15931"/>
                  <a:pt x="30027" y="16000"/>
                  <a:pt x="29935" y="16067"/>
                </a:cubicBezTo>
                <a:cubicBezTo>
                  <a:pt x="29825" y="16142"/>
                  <a:pt x="29716" y="16216"/>
                  <a:pt x="29603" y="16283"/>
                </a:cubicBezTo>
                <a:cubicBezTo>
                  <a:pt x="29595" y="16288"/>
                  <a:pt x="29586" y="16292"/>
                  <a:pt x="29578" y="16298"/>
                </a:cubicBezTo>
                <a:cubicBezTo>
                  <a:pt x="29632" y="16215"/>
                  <a:pt x="29686" y="16131"/>
                  <a:pt x="29738" y="16046"/>
                </a:cubicBezTo>
                <a:cubicBezTo>
                  <a:pt x="29798" y="16024"/>
                  <a:pt x="29860" y="16002"/>
                  <a:pt x="29920" y="15978"/>
                </a:cubicBezTo>
                <a:cubicBezTo>
                  <a:pt x="30016" y="15940"/>
                  <a:pt x="30114" y="15902"/>
                  <a:pt x="30210" y="15860"/>
                </a:cubicBezTo>
                <a:close/>
                <a:moveTo>
                  <a:pt x="17539" y="14064"/>
                </a:moveTo>
                <a:cubicBezTo>
                  <a:pt x="17552" y="14125"/>
                  <a:pt x="17566" y="14187"/>
                  <a:pt x="17580" y="14247"/>
                </a:cubicBezTo>
                <a:cubicBezTo>
                  <a:pt x="17611" y="14378"/>
                  <a:pt x="17642" y="14508"/>
                  <a:pt x="17681" y="14637"/>
                </a:cubicBezTo>
                <a:cubicBezTo>
                  <a:pt x="17745" y="14844"/>
                  <a:pt x="17814" y="15051"/>
                  <a:pt x="17895" y="15252"/>
                </a:cubicBezTo>
                <a:cubicBezTo>
                  <a:pt x="17961" y="15412"/>
                  <a:pt x="18028" y="15573"/>
                  <a:pt x="18102" y="15730"/>
                </a:cubicBezTo>
                <a:cubicBezTo>
                  <a:pt x="17932" y="15930"/>
                  <a:pt x="17759" y="16125"/>
                  <a:pt x="17580" y="16315"/>
                </a:cubicBezTo>
                <a:cubicBezTo>
                  <a:pt x="17523" y="16192"/>
                  <a:pt x="17470" y="16068"/>
                  <a:pt x="17423" y="15940"/>
                </a:cubicBezTo>
                <a:cubicBezTo>
                  <a:pt x="17379" y="15820"/>
                  <a:pt x="17336" y="15700"/>
                  <a:pt x="17294" y="15579"/>
                </a:cubicBezTo>
                <a:cubicBezTo>
                  <a:pt x="17229" y="15374"/>
                  <a:pt x="17166" y="15169"/>
                  <a:pt x="17115" y="14960"/>
                </a:cubicBezTo>
                <a:cubicBezTo>
                  <a:pt x="17082" y="14814"/>
                  <a:pt x="17050" y="14669"/>
                  <a:pt x="17020" y="14523"/>
                </a:cubicBezTo>
                <a:cubicBezTo>
                  <a:pt x="17196" y="14373"/>
                  <a:pt x="17370" y="14221"/>
                  <a:pt x="17539" y="14064"/>
                </a:cubicBezTo>
                <a:close/>
                <a:moveTo>
                  <a:pt x="24485" y="16297"/>
                </a:moveTo>
                <a:lnTo>
                  <a:pt x="24485" y="16297"/>
                </a:lnTo>
                <a:cubicBezTo>
                  <a:pt x="24504" y="16304"/>
                  <a:pt x="24522" y="16311"/>
                  <a:pt x="24541" y="16317"/>
                </a:cubicBezTo>
                <a:cubicBezTo>
                  <a:pt x="24528" y="16320"/>
                  <a:pt x="24515" y="16322"/>
                  <a:pt x="24501" y="16326"/>
                </a:cubicBezTo>
                <a:cubicBezTo>
                  <a:pt x="24497" y="16317"/>
                  <a:pt x="24491" y="16307"/>
                  <a:pt x="24485" y="16297"/>
                </a:cubicBezTo>
                <a:close/>
                <a:moveTo>
                  <a:pt x="22034" y="15538"/>
                </a:moveTo>
                <a:lnTo>
                  <a:pt x="22034" y="15538"/>
                </a:lnTo>
                <a:cubicBezTo>
                  <a:pt x="22057" y="15567"/>
                  <a:pt x="22081" y="15596"/>
                  <a:pt x="22105" y="15625"/>
                </a:cubicBezTo>
                <a:cubicBezTo>
                  <a:pt x="22157" y="15689"/>
                  <a:pt x="22212" y="15752"/>
                  <a:pt x="22268" y="15814"/>
                </a:cubicBezTo>
                <a:cubicBezTo>
                  <a:pt x="22287" y="15835"/>
                  <a:pt x="22306" y="15856"/>
                  <a:pt x="22325" y="15877"/>
                </a:cubicBezTo>
                <a:cubicBezTo>
                  <a:pt x="22333" y="15904"/>
                  <a:pt x="22340" y="15932"/>
                  <a:pt x="22347" y="15959"/>
                </a:cubicBezTo>
                <a:cubicBezTo>
                  <a:pt x="22380" y="16084"/>
                  <a:pt x="22414" y="16209"/>
                  <a:pt x="22451" y="16333"/>
                </a:cubicBezTo>
                <a:cubicBezTo>
                  <a:pt x="22388" y="16229"/>
                  <a:pt x="22329" y="16125"/>
                  <a:pt x="22274" y="16017"/>
                </a:cubicBezTo>
                <a:cubicBezTo>
                  <a:pt x="22191" y="15859"/>
                  <a:pt x="22111" y="15700"/>
                  <a:pt x="22034" y="15538"/>
                </a:cubicBezTo>
                <a:close/>
                <a:moveTo>
                  <a:pt x="30723" y="12761"/>
                </a:moveTo>
                <a:lnTo>
                  <a:pt x="30723" y="12761"/>
                </a:lnTo>
                <a:cubicBezTo>
                  <a:pt x="30720" y="12785"/>
                  <a:pt x="30718" y="12809"/>
                  <a:pt x="30714" y="12835"/>
                </a:cubicBezTo>
                <a:cubicBezTo>
                  <a:pt x="30704" y="12926"/>
                  <a:pt x="30693" y="13018"/>
                  <a:pt x="30683" y="13111"/>
                </a:cubicBezTo>
                <a:cubicBezTo>
                  <a:pt x="30659" y="13236"/>
                  <a:pt x="30633" y="13363"/>
                  <a:pt x="30609" y="13488"/>
                </a:cubicBezTo>
                <a:cubicBezTo>
                  <a:pt x="30595" y="13576"/>
                  <a:pt x="30576" y="13663"/>
                  <a:pt x="30549" y="13747"/>
                </a:cubicBezTo>
                <a:cubicBezTo>
                  <a:pt x="30525" y="13833"/>
                  <a:pt x="30502" y="13919"/>
                  <a:pt x="30479" y="14005"/>
                </a:cubicBezTo>
                <a:cubicBezTo>
                  <a:pt x="30456" y="14094"/>
                  <a:pt x="30430" y="14181"/>
                  <a:pt x="30400" y="14268"/>
                </a:cubicBezTo>
                <a:cubicBezTo>
                  <a:pt x="30345" y="14431"/>
                  <a:pt x="30283" y="14603"/>
                  <a:pt x="30213" y="14771"/>
                </a:cubicBezTo>
                <a:cubicBezTo>
                  <a:pt x="30167" y="14885"/>
                  <a:pt x="30117" y="14997"/>
                  <a:pt x="30066" y="15109"/>
                </a:cubicBezTo>
                <a:cubicBezTo>
                  <a:pt x="29972" y="15307"/>
                  <a:pt x="29872" y="15507"/>
                  <a:pt x="29760" y="15701"/>
                </a:cubicBezTo>
                <a:cubicBezTo>
                  <a:pt x="29727" y="15760"/>
                  <a:pt x="29692" y="15819"/>
                  <a:pt x="29656" y="15878"/>
                </a:cubicBezTo>
                <a:cubicBezTo>
                  <a:pt x="29643" y="15883"/>
                  <a:pt x="29628" y="15889"/>
                  <a:pt x="29613" y="15895"/>
                </a:cubicBezTo>
                <a:cubicBezTo>
                  <a:pt x="29404" y="15971"/>
                  <a:pt x="29193" y="16044"/>
                  <a:pt x="28980" y="16106"/>
                </a:cubicBezTo>
                <a:cubicBezTo>
                  <a:pt x="28842" y="16147"/>
                  <a:pt x="28705" y="16188"/>
                  <a:pt x="28567" y="16222"/>
                </a:cubicBezTo>
                <a:cubicBezTo>
                  <a:pt x="28474" y="16245"/>
                  <a:pt x="28382" y="16267"/>
                  <a:pt x="28288" y="16287"/>
                </a:cubicBezTo>
                <a:cubicBezTo>
                  <a:pt x="28205" y="16305"/>
                  <a:pt x="28111" y="16323"/>
                  <a:pt x="28018" y="16341"/>
                </a:cubicBezTo>
                <a:cubicBezTo>
                  <a:pt x="28010" y="16342"/>
                  <a:pt x="28002" y="16343"/>
                  <a:pt x="27995" y="16345"/>
                </a:cubicBezTo>
                <a:cubicBezTo>
                  <a:pt x="28003" y="16289"/>
                  <a:pt x="28012" y="16233"/>
                  <a:pt x="28021" y="16177"/>
                </a:cubicBezTo>
                <a:cubicBezTo>
                  <a:pt x="28028" y="16129"/>
                  <a:pt x="28036" y="16081"/>
                  <a:pt x="28043" y="16032"/>
                </a:cubicBezTo>
                <a:cubicBezTo>
                  <a:pt x="28055" y="15911"/>
                  <a:pt x="28066" y="15791"/>
                  <a:pt x="28077" y="15671"/>
                </a:cubicBezTo>
                <a:cubicBezTo>
                  <a:pt x="28084" y="15590"/>
                  <a:pt x="28092" y="15510"/>
                  <a:pt x="28099" y="15430"/>
                </a:cubicBezTo>
                <a:cubicBezTo>
                  <a:pt x="28102" y="15378"/>
                  <a:pt x="28104" y="15325"/>
                  <a:pt x="28106" y="15271"/>
                </a:cubicBezTo>
                <a:cubicBezTo>
                  <a:pt x="28109" y="15174"/>
                  <a:pt x="28112" y="15077"/>
                  <a:pt x="28117" y="14980"/>
                </a:cubicBezTo>
                <a:cubicBezTo>
                  <a:pt x="28118" y="14956"/>
                  <a:pt x="28118" y="14933"/>
                  <a:pt x="28119" y="14909"/>
                </a:cubicBezTo>
                <a:cubicBezTo>
                  <a:pt x="28169" y="14806"/>
                  <a:pt x="28220" y="14704"/>
                  <a:pt x="28274" y="14604"/>
                </a:cubicBezTo>
                <a:cubicBezTo>
                  <a:pt x="28383" y="14515"/>
                  <a:pt x="28490" y="14424"/>
                  <a:pt x="28594" y="14328"/>
                </a:cubicBezTo>
                <a:cubicBezTo>
                  <a:pt x="28755" y="14181"/>
                  <a:pt x="28914" y="14031"/>
                  <a:pt x="29064" y="13873"/>
                </a:cubicBezTo>
                <a:cubicBezTo>
                  <a:pt x="29184" y="13747"/>
                  <a:pt x="29302" y="13619"/>
                  <a:pt x="29414" y="13485"/>
                </a:cubicBezTo>
                <a:cubicBezTo>
                  <a:pt x="29421" y="13477"/>
                  <a:pt x="29429" y="13468"/>
                  <a:pt x="29437" y="13458"/>
                </a:cubicBezTo>
                <a:cubicBezTo>
                  <a:pt x="29544" y="13412"/>
                  <a:pt x="29651" y="13364"/>
                  <a:pt x="29755" y="13313"/>
                </a:cubicBezTo>
                <a:cubicBezTo>
                  <a:pt x="30088" y="13149"/>
                  <a:pt x="30414" y="12968"/>
                  <a:pt x="30723" y="12761"/>
                </a:cubicBezTo>
                <a:close/>
                <a:moveTo>
                  <a:pt x="20677" y="15206"/>
                </a:moveTo>
                <a:cubicBezTo>
                  <a:pt x="20691" y="15246"/>
                  <a:pt x="20705" y="15286"/>
                  <a:pt x="20718" y="15327"/>
                </a:cubicBezTo>
                <a:cubicBezTo>
                  <a:pt x="20763" y="15454"/>
                  <a:pt x="20810" y="15581"/>
                  <a:pt x="20860" y="15706"/>
                </a:cubicBezTo>
                <a:cubicBezTo>
                  <a:pt x="20894" y="15789"/>
                  <a:pt x="20929" y="15872"/>
                  <a:pt x="20964" y="15954"/>
                </a:cubicBezTo>
                <a:cubicBezTo>
                  <a:pt x="20984" y="15996"/>
                  <a:pt x="21004" y="16036"/>
                  <a:pt x="21022" y="16076"/>
                </a:cubicBezTo>
                <a:cubicBezTo>
                  <a:pt x="21063" y="16161"/>
                  <a:pt x="21104" y="16246"/>
                  <a:pt x="21149" y="16328"/>
                </a:cubicBezTo>
                <a:cubicBezTo>
                  <a:pt x="21156" y="16341"/>
                  <a:pt x="21162" y="16353"/>
                  <a:pt x="21169" y="16366"/>
                </a:cubicBezTo>
                <a:cubicBezTo>
                  <a:pt x="21080" y="16343"/>
                  <a:pt x="20992" y="16319"/>
                  <a:pt x="20904" y="16291"/>
                </a:cubicBezTo>
                <a:cubicBezTo>
                  <a:pt x="20785" y="16253"/>
                  <a:pt x="20666" y="16213"/>
                  <a:pt x="20550" y="16170"/>
                </a:cubicBezTo>
                <a:cubicBezTo>
                  <a:pt x="20431" y="16124"/>
                  <a:pt x="20311" y="16076"/>
                  <a:pt x="20196" y="16021"/>
                </a:cubicBezTo>
                <a:cubicBezTo>
                  <a:pt x="20124" y="15986"/>
                  <a:pt x="20052" y="15950"/>
                  <a:pt x="19982" y="15912"/>
                </a:cubicBezTo>
                <a:cubicBezTo>
                  <a:pt x="19953" y="15895"/>
                  <a:pt x="19924" y="15879"/>
                  <a:pt x="19895" y="15863"/>
                </a:cubicBezTo>
                <a:cubicBezTo>
                  <a:pt x="19942" y="15827"/>
                  <a:pt x="19991" y="15790"/>
                  <a:pt x="20038" y="15753"/>
                </a:cubicBezTo>
                <a:cubicBezTo>
                  <a:pt x="20176" y="15643"/>
                  <a:pt x="20312" y="15534"/>
                  <a:pt x="20442" y="15417"/>
                </a:cubicBezTo>
                <a:cubicBezTo>
                  <a:pt x="20521" y="15347"/>
                  <a:pt x="20599" y="15276"/>
                  <a:pt x="20677" y="15206"/>
                </a:cubicBezTo>
                <a:close/>
                <a:moveTo>
                  <a:pt x="25799" y="16117"/>
                </a:moveTo>
                <a:lnTo>
                  <a:pt x="25799" y="16117"/>
                </a:lnTo>
                <a:cubicBezTo>
                  <a:pt x="25741" y="16203"/>
                  <a:pt x="25682" y="16291"/>
                  <a:pt x="25619" y="16377"/>
                </a:cubicBezTo>
                <a:cubicBezTo>
                  <a:pt x="25608" y="16374"/>
                  <a:pt x="25596" y="16372"/>
                  <a:pt x="25585" y="16371"/>
                </a:cubicBezTo>
                <a:cubicBezTo>
                  <a:pt x="25490" y="16355"/>
                  <a:pt x="25394" y="16338"/>
                  <a:pt x="25299" y="16320"/>
                </a:cubicBezTo>
                <a:cubicBezTo>
                  <a:pt x="25296" y="16315"/>
                  <a:pt x="25295" y="16311"/>
                  <a:pt x="25293" y="16307"/>
                </a:cubicBezTo>
                <a:cubicBezTo>
                  <a:pt x="25326" y="16296"/>
                  <a:pt x="25358" y="16284"/>
                  <a:pt x="25392" y="16271"/>
                </a:cubicBezTo>
                <a:cubicBezTo>
                  <a:pt x="25528" y="16222"/>
                  <a:pt x="25664" y="16171"/>
                  <a:pt x="25799" y="16117"/>
                </a:cubicBezTo>
                <a:close/>
                <a:moveTo>
                  <a:pt x="39299" y="7225"/>
                </a:moveTo>
                <a:lnTo>
                  <a:pt x="39299" y="7225"/>
                </a:lnTo>
                <a:cubicBezTo>
                  <a:pt x="39338" y="7230"/>
                  <a:pt x="39377" y="7234"/>
                  <a:pt x="39415" y="7240"/>
                </a:cubicBezTo>
                <a:cubicBezTo>
                  <a:pt x="39496" y="7251"/>
                  <a:pt x="39576" y="7266"/>
                  <a:pt x="39656" y="7285"/>
                </a:cubicBezTo>
                <a:cubicBezTo>
                  <a:pt x="39727" y="7302"/>
                  <a:pt x="39805" y="7323"/>
                  <a:pt x="39882" y="7347"/>
                </a:cubicBezTo>
                <a:cubicBezTo>
                  <a:pt x="39921" y="7360"/>
                  <a:pt x="39961" y="7373"/>
                  <a:pt x="40000" y="7385"/>
                </a:cubicBezTo>
                <a:cubicBezTo>
                  <a:pt x="40069" y="7410"/>
                  <a:pt x="40145" y="7440"/>
                  <a:pt x="40222" y="7473"/>
                </a:cubicBezTo>
                <a:cubicBezTo>
                  <a:pt x="40297" y="7507"/>
                  <a:pt x="40369" y="7544"/>
                  <a:pt x="40441" y="7583"/>
                </a:cubicBezTo>
                <a:cubicBezTo>
                  <a:pt x="40501" y="7618"/>
                  <a:pt x="40568" y="7660"/>
                  <a:pt x="40633" y="7706"/>
                </a:cubicBezTo>
                <a:cubicBezTo>
                  <a:pt x="40690" y="7748"/>
                  <a:pt x="40754" y="7800"/>
                  <a:pt x="40814" y="7855"/>
                </a:cubicBezTo>
                <a:cubicBezTo>
                  <a:pt x="40875" y="7912"/>
                  <a:pt x="40935" y="7974"/>
                  <a:pt x="40992" y="8040"/>
                </a:cubicBezTo>
                <a:cubicBezTo>
                  <a:pt x="41000" y="8049"/>
                  <a:pt x="41014" y="8067"/>
                  <a:pt x="41028" y="8084"/>
                </a:cubicBezTo>
                <a:cubicBezTo>
                  <a:pt x="41051" y="8215"/>
                  <a:pt x="41071" y="8346"/>
                  <a:pt x="41085" y="8479"/>
                </a:cubicBezTo>
                <a:cubicBezTo>
                  <a:pt x="41097" y="8573"/>
                  <a:pt x="41107" y="8666"/>
                  <a:pt x="41115" y="8760"/>
                </a:cubicBezTo>
                <a:cubicBezTo>
                  <a:pt x="41123" y="8851"/>
                  <a:pt x="41130" y="8942"/>
                  <a:pt x="41135" y="9033"/>
                </a:cubicBezTo>
                <a:cubicBezTo>
                  <a:pt x="41144" y="9222"/>
                  <a:pt x="41151" y="9410"/>
                  <a:pt x="41149" y="9600"/>
                </a:cubicBezTo>
                <a:cubicBezTo>
                  <a:pt x="41148" y="9695"/>
                  <a:pt x="41145" y="9790"/>
                  <a:pt x="41142" y="9884"/>
                </a:cubicBezTo>
                <a:cubicBezTo>
                  <a:pt x="41138" y="9974"/>
                  <a:pt x="41134" y="10066"/>
                  <a:pt x="41128" y="10157"/>
                </a:cubicBezTo>
                <a:cubicBezTo>
                  <a:pt x="41111" y="10390"/>
                  <a:pt x="41090" y="10625"/>
                  <a:pt x="41056" y="10857"/>
                </a:cubicBezTo>
                <a:cubicBezTo>
                  <a:pt x="41044" y="10951"/>
                  <a:pt x="41029" y="11046"/>
                  <a:pt x="41014" y="11140"/>
                </a:cubicBezTo>
                <a:cubicBezTo>
                  <a:pt x="40998" y="11233"/>
                  <a:pt x="40980" y="11327"/>
                  <a:pt x="40962" y="11419"/>
                </a:cubicBezTo>
                <a:cubicBezTo>
                  <a:pt x="40917" y="11636"/>
                  <a:pt x="40867" y="11861"/>
                  <a:pt x="40807" y="12084"/>
                </a:cubicBezTo>
                <a:cubicBezTo>
                  <a:pt x="40753" y="12290"/>
                  <a:pt x="40693" y="12494"/>
                  <a:pt x="40627" y="12697"/>
                </a:cubicBezTo>
                <a:cubicBezTo>
                  <a:pt x="40596" y="12791"/>
                  <a:pt x="40563" y="12885"/>
                  <a:pt x="40530" y="12978"/>
                </a:cubicBezTo>
                <a:cubicBezTo>
                  <a:pt x="40447" y="13150"/>
                  <a:pt x="40361" y="13321"/>
                  <a:pt x="40268" y="13488"/>
                </a:cubicBezTo>
                <a:cubicBezTo>
                  <a:pt x="40161" y="13679"/>
                  <a:pt x="40051" y="13867"/>
                  <a:pt x="39936" y="14052"/>
                </a:cubicBezTo>
                <a:cubicBezTo>
                  <a:pt x="39779" y="14298"/>
                  <a:pt x="39609" y="14549"/>
                  <a:pt x="39428" y="14791"/>
                </a:cubicBezTo>
                <a:cubicBezTo>
                  <a:pt x="39275" y="14997"/>
                  <a:pt x="39116" y="15199"/>
                  <a:pt x="38952" y="15397"/>
                </a:cubicBezTo>
                <a:cubicBezTo>
                  <a:pt x="38785" y="15597"/>
                  <a:pt x="38614" y="15795"/>
                  <a:pt x="38433" y="15983"/>
                </a:cubicBezTo>
                <a:cubicBezTo>
                  <a:pt x="38299" y="16120"/>
                  <a:pt x="38164" y="16255"/>
                  <a:pt x="38025" y="16388"/>
                </a:cubicBezTo>
                <a:cubicBezTo>
                  <a:pt x="38126" y="16260"/>
                  <a:pt x="38225" y="16131"/>
                  <a:pt x="38321" y="15999"/>
                </a:cubicBezTo>
                <a:cubicBezTo>
                  <a:pt x="38449" y="15823"/>
                  <a:pt x="38575" y="15647"/>
                  <a:pt x="38691" y="15463"/>
                </a:cubicBezTo>
                <a:cubicBezTo>
                  <a:pt x="38806" y="15284"/>
                  <a:pt x="38917" y="15103"/>
                  <a:pt x="39017" y="14916"/>
                </a:cubicBezTo>
                <a:cubicBezTo>
                  <a:pt x="39098" y="14763"/>
                  <a:pt x="39178" y="14611"/>
                  <a:pt x="39247" y="14453"/>
                </a:cubicBezTo>
                <a:cubicBezTo>
                  <a:pt x="39331" y="14262"/>
                  <a:pt x="39412" y="14069"/>
                  <a:pt x="39481" y="13872"/>
                </a:cubicBezTo>
                <a:cubicBezTo>
                  <a:pt x="39525" y="13749"/>
                  <a:pt x="39568" y="13626"/>
                  <a:pt x="39605" y="13501"/>
                </a:cubicBezTo>
                <a:cubicBezTo>
                  <a:pt x="39644" y="13370"/>
                  <a:pt x="39685" y="13238"/>
                  <a:pt x="39718" y="13105"/>
                </a:cubicBezTo>
                <a:cubicBezTo>
                  <a:pt x="39741" y="13013"/>
                  <a:pt x="39762" y="12920"/>
                  <a:pt x="39782" y="12828"/>
                </a:cubicBezTo>
                <a:cubicBezTo>
                  <a:pt x="39791" y="12782"/>
                  <a:pt x="39800" y="12736"/>
                  <a:pt x="39809" y="12690"/>
                </a:cubicBezTo>
                <a:cubicBezTo>
                  <a:pt x="39828" y="12596"/>
                  <a:pt x="39844" y="12496"/>
                  <a:pt x="39855" y="12402"/>
                </a:cubicBezTo>
                <a:cubicBezTo>
                  <a:pt x="39867" y="12306"/>
                  <a:pt x="39879" y="12212"/>
                  <a:pt x="39884" y="12117"/>
                </a:cubicBezTo>
                <a:cubicBezTo>
                  <a:pt x="39892" y="11980"/>
                  <a:pt x="39900" y="11844"/>
                  <a:pt x="39899" y="11707"/>
                </a:cubicBezTo>
                <a:cubicBezTo>
                  <a:pt x="39898" y="11472"/>
                  <a:pt x="39890" y="11237"/>
                  <a:pt x="39865" y="11003"/>
                </a:cubicBezTo>
                <a:cubicBezTo>
                  <a:pt x="39834" y="10726"/>
                  <a:pt x="39794" y="10449"/>
                  <a:pt x="39730" y="10178"/>
                </a:cubicBezTo>
                <a:cubicBezTo>
                  <a:pt x="39686" y="9993"/>
                  <a:pt x="39640" y="9808"/>
                  <a:pt x="39581" y="9627"/>
                </a:cubicBezTo>
                <a:cubicBezTo>
                  <a:pt x="39581" y="9517"/>
                  <a:pt x="39578" y="9407"/>
                  <a:pt x="39574" y="9298"/>
                </a:cubicBezTo>
                <a:cubicBezTo>
                  <a:pt x="39563" y="9066"/>
                  <a:pt x="39549" y="8834"/>
                  <a:pt x="39524" y="8601"/>
                </a:cubicBezTo>
                <a:cubicBezTo>
                  <a:pt x="39488" y="8282"/>
                  <a:pt x="39443" y="7962"/>
                  <a:pt x="39383" y="7644"/>
                </a:cubicBezTo>
                <a:lnTo>
                  <a:pt x="39383" y="7645"/>
                </a:lnTo>
                <a:cubicBezTo>
                  <a:pt x="39357" y="7504"/>
                  <a:pt x="39329" y="7365"/>
                  <a:pt x="39299" y="7225"/>
                </a:cubicBezTo>
                <a:close/>
                <a:moveTo>
                  <a:pt x="27932" y="15316"/>
                </a:moveTo>
                <a:lnTo>
                  <a:pt x="27932" y="15316"/>
                </a:lnTo>
                <a:cubicBezTo>
                  <a:pt x="27931" y="15347"/>
                  <a:pt x="27930" y="15377"/>
                  <a:pt x="27928" y="15407"/>
                </a:cubicBezTo>
                <a:cubicBezTo>
                  <a:pt x="27916" y="15527"/>
                  <a:pt x="27905" y="15646"/>
                  <a:pt x="27892" y="15766"/>
                </a:cubicBezTo>
                <a:cubicBezTo>
                  <a:pt x="27884" y="15845"/>
                  <a:pt x="27876" y="15926"/>
                  <a:pt x="27869" y="16006"/>
                </a:cubicBezTo>
                <a:cubicBezTo>
                  <a:pt x="27849" y="16129"/>
                  <a:pt x="27831" y="16253"/>
                  <a:pt x="27812" y="16375"/>
                </a:cubicBezTo>
                <a:cubicBezTo>
                  <a:pt x="27787" y="16380"/>
                  <a:pt x="27761" y="16384"/>
                  <a:pt x="27736" y="16388"/>
                </a:cubicBezTo>
                <a:cubicBezTo>
                  <a:pt x="27673" y="16396"/>
                  <a:pt x="27609" y="16404"/>
                  <a:pt x="27545" y="16412"/>
                </a:cubicBezTo>
                <a:cubicBezTo>
                  <a:pt x="27577" y="16298"/>
                  <a:pt x="27610" y="16185"/>
                  <a:pt x="27645" y="16073"/>
                </a:cubicBezTo>
                <a:cubicBezTo>
                  <a:pt x="27700" y="15904"/>
                  <a:pt x="27756" y="15737"/>
                  <a:pt x="27824" y="15573"/>
                </a:cubicBezTo>
                <a:cubicBezTo>
                  <a:pt x="27860" y="15487"/>
                  <a:pt x="27895" y="15402"/>
                  <a:pt x="27932" y="15316"/>
                </a:cubicBezTo>
                <a:close/>
                <a:moveTo>
                  <a:pt x="18753" y="15194"/>
                </a:moveTo>
                <a:cubicBezTo>
                  <a:pt x="18766" y="15207"/>
                  <a:pt x="18777" y="15219"/>
                  <a:pt x="18789" y="15232"/>
                </a:cubicBezTo>
                <a:cubicBezTo>
                  <a:pt x="18848" y="15293"/>
                  <a:pt x="18908" y="15352"/>
                  <a:pt x="18969" y="15410"/>
                </a:cubicBezTo>
                <a:cubicBezTo>
                  <a:pt x="19030" y="15470"/>
                  <a:pt x="19098" y="15532"/>
                  <a:pt x="19165" y="15587"/>
                </a:cubicBezTo>
                <a:cubicBezTo>
                  <a:pt x="19229" y="15641"/>
                  <a:pt x="19293" y="15693"/>
                  <a:pt x="19359" y="15744"/>
                </a:cubicBezTo>
                <a:cubicBezTo>
                  <a:pt x="19393" y="15769"/>
                  <a:pt x="19426" y="15793"/>
                  <a:pt x="19460" y="15818"/>
                </a:cubicBezTo>
                <a:cubicBezTo>
                  <a:pt x="19493" y="15842"/>
                  <a:pt x="19527" y="15866"/>
                  <a:pt x="19561" y="15889"/>
                </a:cubicBezTo>
                <a:cubicBezTo>
                  <a:pt x="19478" y="15947"/>
                  <a:pt x="19395" y="16002"/>
                  <a:pt x="19310" y="16057"/>
                </a:cubicBezTo>
                <a:cubicBezTo>
                  <a:pt x="19237" y="16103"/>
                  <a:pt x="19164" y="16148"/>
                  <a:pt x="19089" y="16192"/>
                </a:cubicBezTo>
                <a:cubicBezTo>
                  <a:pt x="19015" y="16237"/>
                  <a:pt x="18941" y="16280"/>
                  <a:pt x="18865" y="16320"/>
                </a:cubicBezTo>
                <a:cubicBezTo>
                  <a:pt x="18800" y="16353"/>
                  <a:pt x="18728" y="16393"/>
                  <a:pt x="18654" y="16430"/>
                </a:cubicBezTo>
                <a:cubicBezTo>
                  <a:pt x="18589" y="16327"/>
                  <a:pt x="18525" y="16223"/>
                  <a:pt x="18468" y="16114"/>
                </a:cubicBezTo>
                <a:cubicBezTo>
                  <a:pt x="18408" y="16002"/>
                  <a:pt x="18350" y="15889"/>
                  <a:pt x="18295" y="15774"/>
                </a:cubicBezTo>
                <a:cubicBezTo>
                  <a:pt x="18416" y="15628"/>
                  <a:pt x="18535" y="15480"/>
                  <a:pt x="18650" y="15330"/>
                </a:cubicBezTo>
                <a:cubicBezTo>
                  <a:pt x="18685" y="15285"/>
                  <a:pt x="18719" y="15240"/>
                  <a:pt x="18753" y="15194"/>
                </a:cubicBezTo>
                <a:close/>
                <a:moveTo>
                  <a:pt x="27954" y="14856"/>
                </a:moveTo>
                <a:cubicBezTo>
                  <a:pt x="27954" y="14866"/>
                  <a:pt x="27953" y="14878"/>
                  <a:pt x="27953" y="14888"/>
                </a:cubicBezTo>
                <a:cubicBezTo>
                  <a:pt x="27876" y="15052"/>
                  <a:pt x="27801" y="15217"/>
                  <a:pt x="27734" y="15385"/>
                </a:cubicBezTo>
                <a:cubicBezTo>
                  <a:pt x="27648" y="15597"/>
                  <a:pt x="27564" y="15810"/>
                  <a:pt x="27495" y="16027"/>
                </a:cubicBezTo>
                <a:cubicBezTo>
                  <a:pt x="27454" y="16155"/>
                  <a:pt x="27413" y="16282"/>
                  <a:pt x="27379" y="16412"/>
                </a:cubicBezTo>
                <a:cubicBezTo>
                  <a:pt x="27378" y="16418"/>
                  <a:pt x="27376" y="16424"/>
                  <a:pt x="27375" y="16430"/>
                </a:cubicBezTo>
                <a:cubicBezTo>
                  <a:pt x="27306" y="16435"/>
                  <a:pt x="27239" y="16441"/>
                  <a:pt x="27171" y="16446"/>
                </a:cubicBezTo>
                <a:cubicBezTo>
                  <a:pt x="27140" y="16447"/>
                  <a:pt x="27097" y="16449"/>
                  <a:pt x="27055" y="16450"/>
                </a:cubicBezTo>
                <a:cubicBezTo>
                  <a:pt x="27096" y="16374"/>
                  <a:pt x="27137" y="16298"/>
                  <a:pt x="27177" y="16222"/>
                </a:cubicBezTo>
                <a:cubicBezTo>
                  <a:pt x="27283" y="16019"/>
                  <a:pt x="27386" y="15815"/>
                  <a:pt x="27485" y="15609"/>
                </a:cubicBezTo>
                <a:cubicBezTo>
                  <a:pt x="27563" y="15447"/>
                  <a:pt x="27636" y="15284"/>
                  <a:pt x="27707" y="15120"/>
                </a:cubicBezTo>
                <a:cubicBezTo>
                  <a:pt x="27726" y="15080"/>
                  <a:pt x="27743" y="15039"/>
                  <a:pt x="27760" y="14999"/>
                </a:cubicBezTo>
                <a:cubicBezTo>
                  <a:pt x="27826" y="14953"/>
                  <a:pt x="27891" y="14905"/>
                  <a:pt x="27954" y="14856"/>
                </a:cubicBezTo>
                <a:close/>
                <a:moveTo>
                  <a:pt x="27502" y="15181"/>
                </a:moveTo>
                <a:lnTo>
                  <a:pt x="27502" y="15181"/>
                </a:lnTo>
                <a:cubicBezTo>
                  <a:pt x="27468" y="15253"/>
                  <a:pt x="27435" y="15326"/>
                  <a:pt x="27401" y="15398"/>
                </a:cubicBezTo>
                <a:cubicBezTo>
                  <a:pt x="27303" y="15604"/>
                  <a:pt x="27203" y="15808"/>
                  <a:pt x="27095" y="16009"/>
                </a:cubicBezTo>
                <a:cubicBezTo>
                  <a:pt x="27015" y="16159"/>
                  <a:pt x="26935" y="16310"/>
                  <a:pt x="26851" y="16457"/>
                </a:cubicBezTo>
                <a:cubicBezTo>
                  <a:pt x="26816" y="16458"/>
                  <a:pt x="26781" y="16458"/>
                  <a:pt x="26746" y="16458"/>
                </a:cubicBezTo>
                <a:cubicBezTo>
                  <a:pt x="26710" y="16458"/>
                  <a:pt x="26675" y="16458"/>
                  <a:pt x="26639" y="16457"/>
                </a:cubicBezTo>
                <a:cubicBezTo>
                  <a:pt x="26507" y="16454"/>
                  <a:pt x="26375" y="16449"/>
                  <a:pt x="26243" y="16441"/>
                </a:cubicBezTo>
                <a:cubicBezTo>
                  <a:pt x="26093" y="16431"/>
                  <a:pt x="25943" y="16418"/>
                  <a:pt x="25793" y="16400"/>
                </a:cubicBezTo>
                <a:cubicBezTo>
                  <a:pt x="25888" y="16267"/>
                  <a:pt x="25982" y="16133"/>
                  <a:pt x="26073" y="15998"/>
                </a:cubicBezTo>
                <a:cubicBezTo>
                  <a:pt x="26267" y="15908"/>
                  <a:pt x="26460" y="15813"/>
                  <a:pt x="26646" y="15708"/>
                </a:cubicBezTo>
                <a:cubicBezTo>
                  <a:pt x="26922" y="15552"/>
                  <a:pt x="27194" y="15390"/>
                  <a:pt x="27455" y="15211"/>
                </a:cubicBezTo>
                <a:cubicBezTo>
                  <a:pt x="27470" y="15202"/>
                  <a:pt x="27485" y="15192"/>
                  <a:pt x="27502" y="15181"/>
                </a:cubicBezTo>
                <a:close/>
                <a:moveTo>
                  <a:pt x="45114" y="10118"/>
                </a:moveTo>
                <a:lnTo>
                  <a:pt x="45114" y="10118"/>
                </a:lnTo>
                <a:cubicBezTo>
                  <a:pt x="45103" y="10276"/>
                  <a:pt x="45089" y="10434"/>
                  <a:pt x="45067" y="10592"/>
                </a:cubicBezTo>
                <a:cubicBezTo>
                  <a:pt x="45055" y="10686"/>
                  <a:pt x="45042" y="10779"/>
                  <a:pt x="45025" y="10873"/>
                </a:cubicBezTo>
                <a:cubicBezTo>
                  <a:pt x="45010" y="10966"/>
                  <a:pt x="44993" y="11060"/>
                  <a:pt x="44975" y="11152"/>
                </a:cubicBezTo>
                <a:cubicBezTo>
                  <a:pt x="44928" y="11375"/>
                  <a:pt x="44878" y="11605"/>
                  <a:pt x="44814" y="11832"/>
                </a:cubicBezTo>
                <a:cubicBezTo>
                  <a:pt x="44764" y="12008"/>
                  <a:pt x="44712" y="12182"/>
                  <a:pt x="44657" y="12357"/>
                </a:cubicBezTo>
                <a:cubicBezTo>
                  <a:pt x="44585" y="12567"/>
                  <a:pt x="44510" y="12777"/>
                  <a:pt x="44425" y="12983"/>
                </a:cubicBezTo>
                <a:cubicBezTo>
                  <a:pt x="44357" y="13144"/>
                  <a:pt x="44288" y="13306"/>
                  <a:pt x="44214" y="13465"/>
                </a:cubicBezTo>
                <a:cubicBezTo>
                  <a:pt x="44098" y="13708"/>
                  <a:pt x="43978" y="13948"/>
                  <a:pt x="43846" y="14182"/>
                </a:cubicBezTo>
                <a:cubicBezTo>
                  <a:pt x="43741" y="14372"/>
                  <a:pt x="43630" y="14558"/>
                  <a:pt x="43516" y="14741"/>
                </a:cubicBezTo>
                <a:cubicBezTo>
                  <a:pt x="43515" y="14743"/>
                  <a:pt x="43515" y="14744"/>
                  <a:pt x="43514" y="14745"/>
                </a:cubicBezTo>
                <a:cubicBezTo>
                  <a:pt x="43378" y="14959"/>
                  <a:pt x="43236" y="15172"/>
                  <a:pt x="43084" y="15380"/>
                </a:cubicBezTo>
                <a:cubicBezTo>
                  <a:pt x="42932" y="15588"/>
                  <a:pt x="42774" y="15791"/>
                  <a:pt x="42611" y="15991"/>
                </a:cubicBezTo>
                <a:cubicBezTo>
                  <a:pt x="42473" y="16155"/>
                  <a:pt x="42332" y="16319"/>
                  <a:pt x="42188" y="16478"/>
                </a:cubicBezTo>
                <a:cubicBezTo>
                  <a:pt x="42336" y="16190"/>
                  <a:pt x="42470" y="15896"/>
                  <a:pt x="42585" y="15594"/>
                </a:cubicBezTo>
                <a:cubicBezTo>
                  <a:pt x="42648" y="15429"/>
                  <a:pt x="42709" y="15263"/>
                  <a:pt x="42764" y="15097"/>
                </a:cubicBezTo>
                <a:cubicBezTo>
                  <a:pt x="42781" y="15051"/>
                  <a:pt x="42796" y="15006"/>
                  <a:pt x="42811" y="14960"/>
                </a:cubicBezTo>
                <a:cubicBezTo>
                  <a:pt x="42823" y="14917"/>
                  <a:pt x="42835" y="14874"/>
                  <a:pt x="42848" y="14831"/>
                </a:cubicBezTo>
                <a:cubicBezTo>
                  <a:pt x="42884" y="14702"/>
                  <a:pt x="42921" y="14574"/>
                  <a:pt x="42957" y="14445"/>
                </a:cubicBezTo>
                <a:cubicBezTo>
                  <a:pt x="42983" y="14359"/>
                  <a:pt x="43007" y="14273"/>
                  <a:pt x="43031" y="14187"/>
                </a:cubicBezTo>
                <a:cubicBezTo>
                  <a:pt x="43043" y="14144"/>
                  <a:pt x="43055" y="14102"/>
                  <a:pt x="43068" y="14058"/>
                </a:cubicBezTo>
                <a:cubicBezTo>
                  <a:pt x="43130" y="13812"/>
                  <a:pt x="43193" y="13565"/>
                  <a:pt x="43257" y="13319"/>
                </a:cubicBezTo>
                <a:cubicBezTo>
                  <a:pt x="43322" y="13069"/>
                  <a:pt x="43396" y="12822"/>
                  <a:pt x="43473" y="12576"/>
                </a:cubicBezTo>
                <a:cubicBezTo>
                  <a:pt x="43528" y="12416"/>
                  <a:pt x="43584" y="12255"/>
                  <a:pt x="43648" y="12097"/>
                </a:cubicBezTo>
                <a:cubicBezTo>
                  <a:pt x="43696" y="11978"/>
                  <a:pt x="43746" y="11860"/>
                  <a:pt x="43799" y="11742"/>
                </a:cubicBezTo>
                <a:cubicBezTo>
                  <a:pt x="43852" y="11632"/>
                  <a:pt x="43906" y="11520"/>
                  <a:pt x="43966" y="11412"/>
                </a:cubicBezTo>
                <a:cubicBezTo>
                  <a:pt x="44005" y="11339"/>
                  <a:pt x="44045" y="11268"/>
                  <a:pt x="44088" y="11197"/>
                </a:cubicBezTo>
                <a:cubicBezTo>
                  <a:pt x="44110" y="11163"/>
                  <a:pt x="44130" y="11128"/>
                  <a:pt x="44152" y="11092"/>
                </a:cubicBezTo>
                <a:cubicBezTo>
                  <a:pt x="44191" y="11033"/>
                  <a:pt x="44237" y="10965"/>
                  <a:pt x="44285" y="10899"/>
                </a:cubicBezTo>
                <a:cubicBezTo>
                  <a:pt x="44309" y="10867"/>
                  <a:pt x="44335" y="10835"/>
                  <a:pt x="44359" y="10802"/>
                </a:cubicBezTo>
                <a:cubicBezTo>
                  <a:pt x="44405" y="10747"/>
                  <a:pt x="44457" y="10687"/>
                  <a:pt x="44510" y="10628"/>
                </a:cubicBezTo>
                <a:cubicBezTo>
                  <a:pt x="44566" y="10568"/>
                  <a:pt x="44622" y="10509"/>
                  <a:pt x="44681" y="10454"/>
                </a:cubicBezTo>
                <a:cubicBezTo>
                  <a:pt x="44733" y="10404"/>
                  <a:pt x="44793" y="10351"/>
                  <a:pt x="44856" y="10301"/>
                </a:cubicBezTo>
                <a:cubicBezTo>
                  <a:pt x="44888" y="10277"/>
                  <a:pt x="44919" y="10253"/>
                  <a:pt x="44952" y="10227"/>
                </a:cubicBezTo>
                <a:cubicBezTo>
                  <a:pt x="44998" y="10193"/>
                  <a:pt x="45055" y="10155"/>
                  <a:pt x="45114" y="10118"/>
                </a:cubicBezTo>
                <a:close/>
                <a:moveTo>
                  <a:pt x="21356" y="14549"/>
                </a:moveTo>
                <a:cubicBezTo>
                  <a:pt x="21382" y="14857"/>
                  <a:pt x="21416" y="15165"/>
                  <a:pt x="21472" y="15469"/>
                </a:cubicBezTo>
                <a:cubicBezTo>
                  <a:pt x="21513" y="15689"/>
                  <a:pt x="21558" y="15909"/>
                  <a:pt x="21611" y="16126"/>
                </a:cubicBezTo>
                <a:cubicBezTo>
                  <a:pt x="21641" y="16245"/>
                  <a:pt x="21670" y="16364"/>
                  <a:pt x="21705" y="16482"/>
                </a:cubicBezTo>
                <a:cubicBezTo>
                  <a:pt x="21640" y="16471"/>
                  <a:pt x="21576" y="16460"/>
                  <a:pt x="21513" y="16446"/>
                </a:cubicBezTo>
                <a:cubicBezTo>
                  <a:pt x="21478" y="16439"/>
                  <a:pt x="21444" y="16431"/>
                  <a:pt x="21409" y="16424"/>
                </a:cubicBezTo>
                <a:cubicBezTo>
                  <a:pt x="21354" y="16320"/>
                  <a:pt x="21302" y="16215"/>
                  <a:pt x="21251" y="16110"/>
                </a:cubicBezTo>
                <a:cubicBezTo>
                  <a:pt x="21157" y="15909"/>
                  <a:pt x="21066" y="15707"/>
                  <a:pt x="20985" y="15501"/>
                </a:cubicBezTo>
                <a:cubicBezTo>
                  <a:pt x="20936" y="15377"/>
                  <a:pt x="20887" y="15252"/>
                  <a:pt x="20843" y="15125"/>
                </a:cubicBezTo>
                <a:cubicBezTo>
                  <a:pt x="20837" y="15106"/>
                  <a:pt x="20830" y="15088"/>
                  <a:pt x="20825" y="15069"/>
                </a:cubicBezTo>
                <a:cubicBezTo>
                  <a:pt x="20964" y="14938"/>
                  <a:pt x="21102" y="14804"/>
                  <a:pt x="21237" y="14669"/>
                </a:cubicBezTo>
                <a:cubicBezTo>
                  <a:pt x="21276" y="14628"/>
                  <a:pt x="21317" y="14589"/>
                  <a:pt x="21356" y="14549"/>
                </a:cubicBezTo>
                <a:close/>
                <a:moveTo>
                  <a:pt x="22273" y="14961"/>
                </a:moveTo>
                <a:lnTo>
                  <a:pt x="22273" y="14961"/>
                </a:lnTo>
                <a:cubicBezTo>
                  <a:pt x="22283" y="14970"/>
                  <a:pt x="22292" y="14979"/>
                  <a:pt x="22302" y="14989"/>
                </a:cubicBezTo>
                <a:cubicBezTo>
                  <a:pt x="22366" y="15050"/>
                  <a:pt x="22434" y="15112"/>
                  <a:pt x="22503" y="15169"/>
                </a:cubicBezTo>
                <a:cubicBezTo>
                  <a:pt x="22600" y="15248"/>
                  <a:pt x="22697" y="15329"/>
                  <a:pt x="22799" y="15402"/>
                </a:cubicBezTo>
                <a:cubicBezTo>
                  <a:pt x="22976" y="15529"/>
                  <a:pt x="23155" y="15651"/>
                  <a:pt x="23344" y="15760"/>
                </a:cubicBezTo>
                <a:cubicBezTo>
                  <a:pt x="23571" y="15889"/>
                  <a:pt x="23801" y="16016"/>
                  <a:pt x="24041" y="16120"/>
                </a:cubicBezTo>
                <a:cubicBezTo>
                  <a:pt x="24103" y="16147"/>
                  <a:pt x="24165" y="16173"/>
                  <a:pt x="24229" y="16199"/>
                </a:cubicBezTo>
                <a:cubicBezTo>
                  <a:pt x="24231" y="16203"/>
                  <a:pt x="24234" y="16207"/>
                  <a:pt x="24236" y="16211"/>
                </a:cubicBezTo>
                <a:cubicBezTo>
                  <a:pt x="24264" y="16263"/>
                  <a:pt x="24294" y="16314"/>
                  <a:pt x="24322" y="16366"/>
                </a:cubicBezTo>
                <a:cubicBezTo>
                  <a:pt x="24135" y="16404"/>
                  <a:pt x="23947" y="16438"/>
                  <a:pt x="23757" y="16464"/>
                </a:cubicBezTo>
                <a:cubicBezTo>
                  <a:pt x="23630" y="16482"/>
                  <a:pt x="23501" y="16499"/>
                  <a:pt x="23373" y="16512"/>
                </a:cubicBezTo>
                <a:cubicBezTo>
                  <a:pt x="23318" y="16479"/>
                  <a:pt x="23264" y="16446"/>
                  <a:pt x="23210" y="16411"/>
                </a:cubicBezTo>
                <a:cubicBezTo>
                  <a:pt x="23140" y="16366"/>
                  <a:pt x="23071" y="16319"/>
                  <a:pt x="23003" y="16270"/>
                </a:cubicBezTo>
                <a:cubicBezTo>
                  <a:pt x="22938" y="16224"/>
                  <a:pt x="22876" y="16174"/>
                  <a:pt x="22814" y="16124"/>
                </a:cubicBezTo>
                <a:cubicBezTo>
                  <a:pt x="22751" y="16071"/>
                  <a:pt x="22691" y="16015"/>
                  <a:pt x="22631" y="15959"/>
                </a:cubicBezTo>
                <a:cubicBezTo>
                  <a:pt x="22581" y="15911"/>
                  <a:pt x="22526" y="15855"/>
                  <a:pt x="22471" y="15797"/>
                </a:cubicBezTo>
                <a:cubicBezTo>
                  <a:pt x="22459" y="15748"/>
                  <a:pt x="22447" y="15701"/>
                  <a:pt x="22436" y="15653"/>
                </a:cubicBezTo>
                <a:cubicBezTo>
                  <a:pt x="22392" y="15475"/>
                  <a:pt x="22348" y="15297"/>
                  <a:pt x="22307" y="15119"/>
                </a:cubicBezTo>
                <a:cubicBezTo>
                  <a:pt x="22296" y="15066"/>
                  <a:pt x="22284" y="15014"/>
                  <a:pt x="22273" y="14961"/>
                </a:cubicBezTo>
                <a:close/>
                <a:moveTo>
                  <a:pt x="21527" y="14766"/>
                </a:moveTo>
                <a:cubicBezTo>
                  <a:pt x="21536" y="14790"/>
                  <a:pt x="21544" y="14814"/>
                  <a:pt x="21554" y="14838"/>
                </a:cubicBezTo>
                <a:cubicBezTo>
                  <a:pt x="21737" y="15314"/>
                  <a:pt x="21948" y="15781"/>
                  <a:pt x="22206" y="16222"/>
                </a:cubicBezTo>
                <a:cubicBezTo>
                  <a:pt x="22269" y="16332"/>
                  <a:pt x="22335" y="16439"/>
                  <a:pt x="22402" y="16546"/>
                </a:cubicBezTo>
                <a:cubicBezTo>
                  <a:pt x="22322" y="16543"/>
                  <a:pt x="22242" y="16539"/>
                  <a:pt x="22162" y="16534"/>
                </a:cubicBezTo>
                <a:cubicBezTo>
                  <a:pt x="22070" y="16527"/>
                  <a:pt x="21977" y="16519"/>
                  <a:pt x="21886" y="16507"/>
                </a:cubicBezTo>
                <a:cubicBezTo>
                  <a:pt x="21843" y="16366"/>
                  <a:pt x="21803" y="16224"/>
                  <a:pt x="21767" y="16081"/>
                </a:cubicBezTo>
                <a:cubicBezTo>
                  <a:pt x="21724" y="15911"/>
                  <a:pt x="21685" y="15741"/>
                  <a:pt x="21649" y="15571"/>
                </a:cubicBezTo>
                <a:cubicBezTo>
                  <a:pt x="21608" y="15350"/>
                  <a:pt x="21568" y="15128"/>
                  <a:pt x="21542" y="14904"/>
                </a:cubicBezTo>
                <a:cubicBezTo>
                  <a:pt x="21537" y="14858"/>
                  <a:pt x="21531" y="14812"/>
                  <a:pt x="21527" y="14766"/>
                </a:cubicBezTo>
                <a:close/>
                <a:moveTo>
                  <a:pt x="22553" y="16110"/>
                </a:moveTo>
                <a:lnTo>
                  <a:pt x="22553" y="16110"/>
                </a:lnTo>
                <a:cubicBezTo>
                  <a:pt x="22578" y="16132"/>
                  <a:pt x="22602" y="16155"/>
                  <a:pt x="22625" y="16176"/>
                </a:cubicBezTo>
                <a:cubicBezTo>
                  <a:pt x="22686" y="16230"/>
                  <a:pt x="22749" y="16283"/>
                  <a:pt x="22813" y="16334"/>
                </a:cubicBezTo>
                <a:cubicBezTo>
                  <a:pt x="22846" y="16358"/>
                  <a:pt x="22878" y="16382"/>
                  <a:pt x="22910" y="16408"/>
                </a:cubicBezTo>
                <a:cubicBezTo>
                  <a:pt x="22968" y="16450"/>
                  <a:pt x="23030" y="16494"/>
                  <a:pt x="23093" y="16535"/>
                </a:cubicBezTo>
                <a:cubicBezTo>
                  <a:pt x="22956" y="16543"/>
                  <a:pt x="22820" y="16551"/>
                  <a:pt x="22685" y="16552"/>
                </a:cubicBezTo>
                <a:cubicBezTo>
                  <a:pt x="22645" y="16425"/>
                  <a:pt x="22605" y="16298"/>
                  <a:pt x="22571" y="16170"/>
                </a:cubicBezTo>
                <a:lnTo>
                  <a:pt x="22553" y="16110"/>
                </a:lnTo>
                <a:close/>
                <a:moveTo>
                  <a:pt x="25416" y="16538"/>
                </a:moveTo>
                <a:lnTo>
                  <a:pt x="25416" y="16538"/>
                </a:lnTo>
                <a:cubicBezTo>
                  <a:pt x="25440" y="16542"/>
                  <a:pt x="25465" y="16545"/>
                  <a:pt x="25489" y="16550"/>
                </a:cubicBezTo>
                <a:cubicBezTo>
                  <a:pt x="25476" y="16566"/>
                  <a:pt x="25465" y="16582"/>
                  <a:pt x="25452" y="16599"/>
                </a:cubicBezTo>
                <a:cubicBezTo>
                  <a:pt x="25439" y="16579"/>
                  <a:pt x="25428" y="16558"/>
                  <a:pt x="25416" y="16538"/>
                </a:cubicBezTo>
                <a:close/>
                <a:moveTo>
                  <a:pt x="18186" y="15903"/>
                </a:moveTo>
                <a:cubicBezTo>
                  <a:pt x="18196" y="15924"/>
                  <a:pt x="18207" y="15946"/>
                  <a:pt x="18218" y="15967"/>
                </a:cubicBezTo>
                <a:cubicBezTo>
                  <a:pt x="18312" y="16147"/>
                  <a:pt x="18410" y="16325"/>
                  <a:pt x="18519" y="16498"/>
                </a:cubicBezTo>
                <a:cubicBezTo>
                  <a:pt x="18445" y="16534"/>
                  <a:pt x="18371" y="16567"/>
                  <a:pt x="18297" y="16599"/>
                </a:cubicBezTo>
                <a:cubicBezTo>
                  <a:pt x="18143" y="16664"/>
                  <a:pt x="17990" y="16728"/>
                  <a:pt x="17835" y="16788"/>
                </a:cubicBezTo>
                <a:cubicBezTo>
                  <a:pt x="17803" y="16736"/>
                  <a:pt x="17771" y="16684"/>
                  <a:pt x="17741" y="16631"/>
                </a:cubicBezTo>
                <a:cubicBezTo>
                  <a:pt x="17714" y="16584"/>
                  <a:pt x="17687" y="16535"/>
                  <a:pt x="17662" y="16486"/>
                </a:cubicBezTo>
                <a:lnTo>
                  <a:pt x="17662" y="16486"/>
                </a:lnTo>
                <a:cubicBezTo>
                  <a:pt x="17840" y="16294"/>
                  <a:pt x="18016" y="16103"/>
                  <a:pt x="18186" y="15903"/>
                </a:cubicBezTo>
                <a:close/>
                <a:moveTo>
                  <a:pt x="13038" y="4030"/>
                </a:moveTo>
                <a:cubicBezTo>
                  <a:pt x="13030" y="4038"/>
                  <a:pt x="13021" y="4046"/>
                  <a:pt x="13011" y="4053"/>
                </a:cubicBezTo>
                <a:cubicBezTo>
                  <a:pt x="12913" y="4138"/>
                  <a:pt x="12816" y="4225"/>
                  <a:pt x="12720" y="4314"/>
                </a:cubicBezTo>
                <a:cubicBezTo>
                  <a:pt x="12656" y="4374"/>
                  <a:pt x="12590" y="4438"/>
                  <a:pt x="12528" y="4503"/>
                </a:cubicBezTo>
                <a:cubicBezTo>
                  <a:pt x="12439" y="4597"/>
                  <a:pt x="12349" y="4689"/>
                  <a:pt x="12264" y="4787"/>
                </a:cubicBezTo>
                <a:cubicBezTo>
                  <a:pt x="12127" y="4949"/>
                  <a:pt x="11991" y="5113"/>
                  <a:pt x="11873" y="5292"/>
                </a:cubicBezTo>
                <a:cubicBezTo>
                  <a:pt x="11760" y="5464"/>
                  <a:pt x="11650" y="5639"/>
                  <a:pt x="11555" y="5823"/>
                </a:cubicBezTo>
                <a:cubicBezTo>
                  <a:pt x="11434" y="6059"/>
                  <a:pt x="11322" y="6299"/>
                  <a:pt x="11233" y="6550"/>
                </a:cubicBezTo>
                <a:cubicBezTo>
                  <a:pt x="11157" y="6769"/>
                  <a:pt x="11085" y="6988"/>
                  <a:pt x="11032" y="7213"/>
                </a:cubicBezTo>
                <a:cubicBezTo>
                  <a:pt x="10980" y="7436"/>
                  <a:pt x="10934" y="7661"/>
                  <a:pt x="10910" y="7890"/>
                </a:cubicBezTo>
                <a:cubicBezTo>
                  <a:pt x="10884" y="8122"/>
                  <a:pt x="10866" y="8354"/>
                  <a:pt x="10864" y="8588"/>
                </a:cubicBezTo>
                <a:cubicBezTo>
                  <a:pt x="10861" y="8770"/>
                  <a:pt x="10861" y="8954"/>
                  <a:pt x="10872" y="9136"/>
                </a:cubicBezTo>
                <a:cubicBezTo>
                  <a:pt x="10876" y="9225"/>
                  <a:pt x="10881" y="9330"/>
                  <a:pt x="10889" y="9418"/>
                </a:cubicBezTo>
                <a:cubicBezTo>
                  <a:pt x="10911" y="9644"/>
                  <a:pt x="10939" y="9869"/>
                  <a:pt x="10981" y="10092"/>
                </a:cubicBezTo>
                <a:cubicBezTo>
                  <a:pt x="11007" y="10225"/>
                  <a:pt x="11034" y="10358"/>
                  <a:pt x="11066" y="10489"/>
                </a:cubicBezTo>
                <a:cubicBezTo>
                  <a:pt x="11096" y="10621"/>
                  <a:pt x="11127" y="10753"/>
                  <a:pt x="11164" y="10883"/>
                </a:cubicBezTo>
                <a:cubicBezTo>
                  <a:pt x="11213" y="11061"/>
                  <a:pt x="11267" y="11237"/>
                  <a:pt x="11325" y="11412"/>
                </a:cubicBezTo>
                <a:cubicBezTo>
                  <a:pt x="11321" y="11432"/>
                  <a:pt x="11317" y="11453"/>
                  <a:pt x="11314" y="11473"/>
                </a:cubicBezTo>
                <a:cubicBezTo>
                  <a:pt x="11265" y="11730"/>
                  <a:pt x="11219" y="11987"/>
                  <a:pt x="11186" y="12247"/>
                </a:cubicBezTo>
                <a:cubicBezTo>
                  <a:pt x="11151" y="12509"/>
                  <a:pt x="11121" y="12771"/>
                  <a:pt x="11103" y="13035"/>
                </a:cubicBezTo>
                <a:cubicBezTo>
                  <a:pt x="11082" y="13323"/>
                  <a:pt x="11064" y="13612"/>
                  <a:pt x="11073" y="13902"/>
                </a:cubicBezTo>
                <a:cubicBezTo>
                  <a:pt x="11078" y="14140"/>
                  <a:pt x="11089" y="14380"/>
                  <a:pt x="11114" y="14618"/>
                </a:cubicBezTo>
                <a:cubicBezTo>
                  <a:pt x="11142" y="14882"/>
                  <a:pt x="11175" y="15147"/>
                  <a:pt x="11224" y="15409"/>
                </a:cubicBezTo>
                <a:cubicBezTo>
                  <a:pt x="11264" y="15626"/>
                  <a:pt x="11307" y="15842"/>
                  <a:pt x="11361" y="16056"/>
                </a:cubicBezTo>
                <a:cubicBezTo>
                  <a:pt x="11426" y="16310"/>
                  <a:pt x="11495" y="16560"/>
                  <a:pt x="11576" y="16808"/>
                </a:cubicBezTo>
                <a:cubicBezTo>
                  <a:pt x="11484" y="16773"/>
                  <a:pt x="11392" y="16735"/>
                  <a:pt x="11302" y="16693"/>
                </a:cubicBezTo>
                <a:cubicBezTo>
                  <a:pt x="11181" y="16639"/>
                  <a:pt x="11059" y="16584"/>
                  <a:pt x="10941" y="16524"/>
                </a:cubicBezTo>
                <a:cubicBezTo>
                  <a:pt x="10862" y="16485"/>
                  <a:pt x="10785" y="16446"/>
                  <a:pt x="10706" y="16405"/>
                </a:cubicBezTo>
                <a:lnTo>
                  <a:pt x="10704" y="16404"/>
                </a:lnTo>
                <a:lnTo>
                  <a:pt x="10703" y="16404"/>
                </a:lnTo>
                <a:cubicBezTo>
                  <a:pt x="10591" y="16344"/>
                  <a:pt x="10477" y="16283"/>
                  <a:pt x="10368" y="16215"/>
                </a:cubicBezTo>
                <a:cubicBezTo>
                  <a:pt x="10293" y="16170"/>
                  <a:pt x="10219" y="16123"/>
                  <a:pt x="10146" y="16074"/>
                </a:cubicBezTo>
                <a:cubicBezTo>
                  <a:pt x="10112" y="16050"/>
                  <a:pt x="10076" y="16027"/>
                  <a:pt x="10041" y="16002"/>
                </a:cubicBezTo>
                <a:cubicBezTo>
                  <a:pt x="9939" y="15927"/>
                  <a:pt x="9837" y="15853"/>
                  <a:pt x="9741" y="15770"/>
                </a:cubicBezTo>
                <a:cubicBezTo>
                  <a:pt x="9644" y="15688"/>
                  <a:pt x="9549" y="15603"/>
                  <a:pt x="9456" y="15516"/>
                </a:cubicBezTo>
                <a:cubicBezTo>
                  <a:pt x="9360" y="15424"/>
                  <a:pt x="9265" y="15331"/>
                  <a:pt x="9176" y="15233"/>
                </a:cubicBezTo>
                <a:cubicBezTo>
                  <a:pt x="9086" y="15134"/>
                  <a:pt x="8999" y="15034"/>
                  <a:pt x="8913" y="14931"/>
                </a:cubicBezTo>
                <a:cubicBezTo>
                  <a:pt x="8837" y="14836"/>
                  <a:pt x="8754" y="14732"/>
                  <a:pt x="8677" y="14622"/>
                </a:cubicBezTo>
                <a:cubicBezTo>
                  <a:pt x="8627" y="14552"/>
                  <a:pt x="8577" y="14479"/>
                  <a:pt x="8530" y="14405"/>
                </a:cubicBezTo>
                <a:cubicBezTo>
                  <a:pt x="8462" y="14299"/>
                  <a:pt x="8395" y="14192"/>
                  <a:pt x="8335" y="14081"/>
                </a:cubicBezTo>
                <a:cubicBezTo>
                  <a:pt x="8292" y="14003"/>
                  <a:pt x="8250" y="13925"/>
                  <a:pt x="8211" y="13846"/>
                </a:cubicBezTo>
                <a:cubicBezTo>
                  <a:pt x="8192" y="13807"/>
                  <a:pt x="8174" y="13769"/>
                  <a:pt x="8156" y="13730"/>
                </a:cubicBezTo>
                <a:cubicBezTo>
                  <a:pt x="8100" y="13609"/>
                  <a:pt x="8044" y="13487"/>
                  <a:pt x="7997" y="13361"/>
                </a:cubicBezTo>
                <a:cubicBezTo>
                  <a:pt x="7966" y="13278"/>
                  <a:pt x="7935" y="13194"/>
                  <a:pt x="7907" y="13110"/>
                </a:cubicBezTo>
                <a:cubicBezTo>
                  <a:pt x="7866" y="12982"/>
                  <a:pt x="7824" y="12853"/>
                  <a:pt x="7791" y="12722"/>
                </a:cubicBezTo>
                <a:cubicBezTo>
                  <a:pt x="7758" y="12590"/>
                  <a:pt x="7727" y="12460"/>
                  <a:pt x="7699" y="12327"/>
                </a:cubicBezTo>
                <a:cubicBezTo>
                  <a:pt x="7676" y="12197"/>
                  <a:pt x="7652" y="12068"/>
                  <a:pt x="7637" y="11939"/>
                </a:cubicBezTo>
                <a:cubicBezTo>
                  <a:pt x="7627" y="11852"/>
                  <a:pt x="7617" y="11766"/>
                  <a:pt x="7612" y="11679"/>
                </a:cubicBezTo>
                <a:cubicBezTo>
                  <a:pt x="7604" y="11544"/>
                  <a:pt x="7597" y="11408"/>
                  <a:pt x="7599" y="11272"/>
                </a:cubicBezTo>
                <a:cubicBezTo>
                  <a:pt x="7600" y="11179"/>
                  <a:pt x="7604" y="11087"/>
                  <a:pt x="7609" y="10994"/>
                </a:cubicBezTo>
                <a:cubicBezTo>
                  <a:pt x="7621" y="10820"/>
                  <a:pt x="7636" y="10634"/>
                  <a:pt x="7662" y="10449"/>
                </a:cubicBezTo>
                <a:cubicBezTo>
                  <a:pt x="7675" y="10356"/>
                  <a:pt x="7689" y="10263"/>
                  <a:pt x="7704" y="10171"/>
                </a:cubicBezTo>
                <a:cubicBezTo>
                  <a:pt x="7720" y="10078"/>
                  <a:pt x="7736" y="9986"/>
                  <a:pt x="7754" y="9894"/>
                </a:cubicBezTo>
                <a:cubicBezTo>
                  <a:pt x="7796" y="9680"/>
                  <a:pt x="7841" y="9454"/>
                  <a:pt x="7900" y="9232"/>
                </a:cubicBezTo>
                <a:cubicBezTo>
                  <a:pt x="7922" y="9144"/>
                  <a:pt x="7945" y="9058"/>
                  <a:pt x="7971" y="8972"/>
                </a:cubicBezTo>
                <a:cubicBezTo>
                  <a:pt x="7995" y="8887"/>
                  <a:pt x="8020" y="8802"/>
                  <a:pt x="8047" y="8719"/>
                </a:cubicBezTo>
                <a:lnTo>
                  <a:pt x="8048" y="8717"/>
                </a:lnTo>
                <a:cubicBezTo>
                  <a:pt x="8048" y="8716"/>
                  <a:pt x="8049" y="8713"/>
                  <a:pt x="8049" y="8712"/>
                </a:cubicBezTo>
                <a:cubicBezTo>
                  <a:pt x="8059" y="8686"/>
                  <a:pt x="8069" y="8656"/>
                  <a:pt x="8079" y="8624"/>
                </a:cubicBezTo>
                <a:cubicBezTo>
                  <a:pt x="8082" y="8619"/>
                  <a:pt x="8085" y="8612"/>
                  <a:pt x="8087" y="8606"/>
                </a:cubicBezTo>
                <a:cubicBezTo>
                  <a:pt x="8158" y="8459"/>
                  <a:pt x="8228" y="8312"/>
                  <a:pt x="8302" y="8166"/>
                </a:cubicBezTo>
                <a:cubicBezTo>
                  <a:pt x="8356" y="8057"/>
                  <a:pt x="8412" y="7948"/>
                  <a:pt x="8470" y="7840"/>
                </a:cubicBezTo>
                <a:cubicBezTo>
                  <a:pt x="8529" y="7733"/>
                  <a:pt x="8586" y="7626"/>
                  <a:pt x="8649" y="7519"/>
                </a:cubicBezTo>
                <a:cubicBezTo>
                  <a:pt x="8709" y="7415"/>
                  <a:pt x="8771" y="7313"/>
                  <a:pt x="8835" y="7210"/>
                </a:cubicBezTo>
                <a:cubicBezTo>
                  <a:pt x="8972" y="6999"/>
                  <a:pt x="9113" y="6787"/>
                  <a:pt x="9265" y="6584"/>
                </a:cubicBezTo>
                <a:cubicBezTo>
                  <a:pt x="9391" y="6417"/>
                  <a:pt x="9520" y="6253"/>
                  <a:pt x="9654" y="6091"/>
                </a:cubicBezTo>
                <a:cubicBezTo>
                  <a:pt x="9696" y="6041"/>
                  <a:pt x="9738" y="5992"/>
                  <a:pt x="9780" y="5942"/>
                </a:cubicBezTo>
                <a:cubicBezTo>
                  <a:pt x="9897" y="5835"/>
                  <a:pt x="10014" y="5728"/>
                  <a:pt x="10137" y="5628"/>
                </a:cubicBezTo>
                <a:cubicBezTo>
                  <a:pt x="10266" y="5522"/>
                  <a:pt x="10398" y="5419"/>
                  <a:pt x="10533" y="5321"/>
                </a:cubicBezTo>
                <a:cubicBezTo>
                  <a:pt x="10702" y="5201"/>
                  <a:pt x="10873" y="5084"/>
                  <a:pt x="11051" y="4975"/>
                </a:cubicBezTo>
                <a:cubicBezTo>
                  <a:pt x="11158" y="4910"/>
                  <a:pt x="11264" y="4844"/>
                  <a:pt x="11375" y="4783"/>
                </a:cubicBezTo>
                <a:cubicBezTo>
                  <a:pt x="11448" y="4741"/>
                  <a:pt x="11521" y="4701"/>
                  <a:pt x="11594" y="4661"/>
                </a:cubicBezTo>
                <a:cubicBezTo>
                  <a:pt x="11816" y="4545"/>
                  <a:pt x="12053" y="4427"/>
                  <a:pt x="12294" y="4323"/>
                </a:cubicBezTo>
                <a:cubicBezTo>
                  <a:pt x="12422" y="4267"/>
                  <a:pt x="12552" y="4212"/>
                  <a:pt x="12682" y="4162"/>
                </a:cubicBezTo>
                <a:cubicBezTo>
                  <a:pt x="12767" y="4129"/>
                  <a:pt x="12851" y="4097"/>
                  <a:pt x="12935" y="4067"/>
                </a:cubicBezTo>
                <a:cubicBezTo>
                  <a:pt x="12970" y="4054"/>
                  <a:pt x="13004" y="4042"/>
                  <a:pt x="13038" y="4030"/>
                </a:cubicBezTo>
                <a:close/>
                <a:moveTo>
                  <a:pt x="16857" y="14658"/>
                </a:moveTo>
                <a:cubicBezTo>
                  <a:pt x="16873" y="14733"/>
                  <a:pt x="16889" y="14810"/>
                  <a:pt x="16908" y="14883"/>
                </a:cubicBezTo>
                <a:cubicBezTo>
                  <a:pt x="16940" y="15010"/>
                  <a:pt x="16972" y="15137"/>
                  <a:pt x="17010" y="15262"/>
                </a:cubicBezTo>
                <a:cubicBezTo>
                  <a:pt x="17075" y="15474"/>
                  <a:pt x="17142" y="15684"/>
                  <a:pt x="17222" y="15890"/>
                </a:cubicBezTo>
                <a:cubicBezTo>
                  <a:pt x="17293" y="16077"/>
                  <a:pt x="17370" y="16265"/>
                  <a:pt x="17457" y="16445"/>
                </a:cubicBezTo>
                <a:cubicBezTo>
                  <a:pt x="17454" y="16449"/>
                  <a:pt x="17449" y="16453"/>
                  <a:pt x="17446" y="16456"/>
                </a:cubicBezTo>
                <a:cubicBezTo>
                  <a:pt x="17320" y="16588"/>
                  <a:pt x="17193" y="16720"/>
                  <a:pt x="17061" y="16847"/>
                </a:cubicBezTo>
                <a:cubicBezTo>
                  <a:pt x="17045" y="16863"/>
                  <a:pt x="17028" y="16880"/>
                  <a:pt x="17012" y="16896"/>
                </a:cubicBezTo>
                <a:cubicBezTo>
                  <a:pt x="16973" y="16843"/>
                  <a:pt x="16936" y="16790"/>
                  <a:pt x="16901" y="16737"/>
                </a:cubicBezTo>
                <a:cubicBezTo>
                  <a:pt x="16851" y="16664"/>
                  <a:pt x="16804" y="16590"/>
                  <a:pt x="16756" y="16516"/>
                </a:cubicBezTo>
                <a:cubicBezTo>
                  <a:pt x="16694" y="16414"/>
                  <a:pt x="16625" y="16302"/>
                  <a:pt x="16565" y="16185"/>
                </a:cubicBezTo>
                <a:cubicBezTo>
                  <a:pt x="16525" y="16109"/>
                  <a:pt x="16486" y="16032"/>
                  <a:pt x="16449" y="15955"/>
                </a:cubicBezTo>
                <a:cubicBezTo>
                  <a:pt x="16395" y="15836"/>
                  <a:pt x="16339" y="15716"/>
                  <a:pt x="16293" y="15594"/>
                </a:cubicBezTo>
                <a:cubicBezTo>
                  <a:pt x="16260" y="15509"/>
                  <a:pt x="16229" y="15425"/>
                  <a:pt x="16201" y="15338"/>
                </a:cubicBezTo>
                <a:cubicBezTo>
                  <a:pt x="16187" y="15296"/>
                  <a:pt x="16170" y="15243"/>
                  <a:pt x="16154" y="15189"/>
                </a:cubicBezTo>
                <a:cubicBezTo>
                  <a:pt x="16215" y="15147"/>
                  <a:pt x="16274" y="15105"/>
                  <a:pt x="16334" y="15061"/>
                </a:cubicBezTo>
                <a:cubicBezTo>
                  <a:pt x="16510" y="14931"/>
                  <a:pt x="16687" y="14798"/>
                  <a:pt x="16857" y="14658"/>
                </a:cubicBezTo>
                <a:close/>
                <a:moveTo>
                  <a:pt x="29505" y="16127"/>
                </a:moveTo>
                <a:lnTo>
                  <a:pt x="29505" y="16127"/>
                </a:lnTo>
                <a:cubicBezTo>
                  <a:pt x="29496" y="16140"/>
                  <a:pt x="29488" y="16154"/>
                  <a:pt x="29480" y="16168"/>
                </a:cubicBezTo>
                <a:cubicBezTo>
                  <a:pt x="29415" y="16266"/>
                  <a:pt x="29350" y="16365"/>
                  <a:pt x="29283" y="16461"/>
                </a:cubicBezTo>
                <a:cubicBezTo>
                  <a:pt x="29159" y="16526"/>
                  <a:pt x="29033" y="16588"/>
                  <a:pt x="28905" y="16644"/>
                </a:cubicBezTo>
                <a:cubicBezTo>
                  <a:pt x="28831" y="16677"/>
                  <a:pt x="28757" y="16709"/>
                  <a:pt x="28682" y="16740"/>
                </a:cubicBezTo>
                <a:cubicBezTo>
                  <a:pt x="28607" y="16770"/>
                  <a:pt x="28532" y="16800"/>
                  <a:pt x="28455" y="16828"/>
                </a:cubicBezTo>
                <a:cubicBezTo>
                  <a:pt x="28345" y="16869"/>
                  <a:pt x="28234" y="16909"/>
                  <a:pt x="28121" y="16941"/>
                </a:cubicBezTo>
                <a:cubicBezTo>
                  <a:pt x="28043" y="16964"/>
                  <a:pt x="27966" y="16986"/>
                  <a:pt x="27887" y="17006"/>
                </a:cubicBezTo>
                <a:cubicBezTo>
                  <a:pt x="27878" y="17008"/>
                  <a:pt x="27870" y="17011"/>
                  <a:pt x="27861" y="17013"/>
                </a:cubicBezTo>
                <a:cubicBezTo>
                  <a:pt x="27883" y="16929"/>
                  <a:pt x="27903" y="16845"/>
                  <a:pt x="27922" y="16760"/>
                </a:cubicBezTo>
                <a:cubicBezTo>
                  <a:pt x="27932" y="16711"/>
                  <a:pt x="27943" y="16663"/>
                  <a:pt x="27952" y="16613"/>
                </a:cubicBezTo>
                <a:cubicBezTo>
                  <a:pt x="27958" y="16580"/>
                  <a:pt x="27964" y="16546"/>
                  <a:pt x="27968" y="16513"/>
                </a:cubicBezTo>
                <a:cubicBezTo>
                  <a:pt x="28089" y="16493"/>
                  <a:pt x="28209" y="16470"/>
                  <a:pt x="28330" y="16444"/>
                </a:cubicBezTo>
                <a:cubicBezTo>
                  <a:pt x="28608" y="16382"/>
                  <a:pt x="28886" y="16317"/>
                  <a:pt x="29160" y="16235"/>
                </a:cubicBezTo>
                <a:cubicBezTo>
                  <a:pt x="29275" y="16200"/>
                  <a:pt x="29390" y="16164"/>
                  <a:pt x="29505" y="16127"/>
                </a:cubicBezTo>
                <a:close/>
                <a:moveTo>
                  <a:pt x="11432" y="11717"/>
                </a:moveTo>
                <a:cubicBezTo>
                  <a:pt x="11473" y="11834"/>
                  <a:pt x="11518" y="11950"/>
                  <a:pt x="11566" y="12065"/>
                </a:cubicBezTo>
                <a:cubicBezTo>
                  <a:pt x="11621" y="12195"/>
                  <a:pt x="11679" y="12324"/>
                  <a:pt x="11739" y="12454"/>
                </a:cubicBezTo>
                <a:cubicBezTo>
                  <a:pt x="11775" y="12531"/>
                  <a:pt x="11819" y="12611"/>
                  <a:pt x="11860" y="12686"/>
                </a:cubicBezTo>
                <a:cubicBezTo>
                  <a:pt x="11920" y="12793"/>
                  <a:pt x="11980" y="12902"/>
                  <a:pt x="12046" y="13007"/>
                </a:cubicBezTo>
                <a:cubicBezTo>
                  <a:pt x="12160" y="13188"/>
                  <a:pt x="12278" y="13367"/>
                  <a:pt x="12410" y="13537"/>
                </a:cubicBezTo>
                <a:cubicBezTo>
                  <a:pt x="12466" y="13611"/>
                  <a:pt x="12522" y="13685"/>
                  <a:pt x="12582" y="13755"/>
                </a:cubicBezTo>
                <a:cubicBezTo>
                  <a:pt x="12638" y="13825"/>
                  <a:pt x="12696" y="13891"/>
                  <a:pt x="12756" y="13957"/>
                </a:cubicBezTo>
                <a:cubicBezTo>
                  <a:pt x="12786" y="13991"/>
                  <a:pt x="12816" y="14024"/>
                  <a:pt x="12845" y="14057"/>
                </a:cubicBezTo>
                <a:cubicBezTo>
                  <a:pt x="12939" y="14155"/>
                  <a:pt x="13033" y="14254"/>
                  <a:pt x="13137" y="14342"/>
                </a:cubicBezTo>
                <a:cubicBezTo>
                  <a:pt x="13207" y="14400"/>
                  <a:pt x="13274" y="14457"/>
                  <a:pt x="13347" y="14509"/>
                </a:cubicBezTo>
                <a:cubicBezTo>
                  <a:pt x="13442" y="14577"/>
                  <a:pt x="13537" y="14646"/>
                  <a:pt x="13638" y="14703"/>
                </a:cubicBezTo>
                <a:cubicBezTo>
                  <a:pt x="13702" y="14739"/>
                  <a:pt x="13790" y="14792"/>
                  <a:pt x="13858" y="14821"/>
                </a:cubicBezTo>
                <a:cubicBezTo>
                  <a:pt x="13932" y="14853"/>
                  <a:pt x="14007" y="14890"/>
                  <a:pt x="14084" y="14912"/>
                </a:cubicBezTo>
                <a:cubicBezTo>
                  <a:pt x="14152" y="14933"/>
                  <a:pt x="14242" y="14962"/>
                  <a:pt x="14314" y="14970"/>
                </a:cubicBezTo>
                <a:cubicBezTo>
                  <a:pt x="14353" y="14977"/>
                  <a:pt x="14393" y="14982"/>
                  <a:pt x="14432" y="14984"/>
                </a:cubicBezTo>
                <a:cubicBezTo>
                  <a:pt x="14468" y="14984"/>
                  <a:pt x="14502" y="14985"/>
                  <a:pt x="14538" y="14985"/>
                </a:cubicBezTo>
                <a:cubicBezTo>
                  <a:pt x="14540" y="14985"/>
                  <a:pt x="14543" y="14985"/>
                  <a:pt x="14545" y="14985"/>
                </a:cubicBezTo>
                <a:cubicBezTo>
                  <a:pt x="14619" y="14985"/>
                  <a:pt x="14696" y="14968"/>
                  <a:pt x="14769" y="14956"/>
                </a:cubicBezTo>
                <a:cubicBezTo>
                  <a:pt x="14811" y="14948"/>
                  <a:pt x="14851" y="14938"/>
                  <a:pt x="14891" y="14926"/>
                </a:cubicBezTo>
                <a:cubicBezTo>
                  <a:pt x="14932" y="14915"/>
                  <a:pt x="14971" y="14902"/>
                  <a:pt x="15010" y="14887"/>
                </a:cubicBezTo>
                <a:cubicBezTo>
                  <a:pt x="15084" y="14858"/>
                  <a:pt x="15158" y="14830"/>
                  <a:pt x="15226" y="14791"/>
                </a:cubicBezTo>
                <a:cubicBezTo>
                  <a:pt x="15290" y="14754"/>
                  <a:pt x="15361" y="14715"/>
                  <a:pt x="15418" y="14666"/>
                </a:cubicBezTo>
                <a:cubicBezTo>
                  <a:pt x="15479" y="14612"/>
                  <a:pt x="15535" y="14567"/>
                  <a:pt x="15589" y="14504"/>
                </a:cubicBezTo>
                <a:cubicBezTo>
                  <a:pt x="15644" y="14439"/>
                  <a:pt x="15693" y="14385"/>
                  <a:pt x="15744" y="14315"/>
                </a:cubicBezTo>
                <a:cubicBezTo>
                  <a:pt x="15754" y="14301"/>
                  <a:pt x="15764" y="14286"/>
                  <a:pt x="15776" y="14271"/>
                </a:cubicBezTo>
                <a:cubicBezTo>
                  <a:pt x="15785" y="14329"/>
                  <a:pt x="15796" y="14387"/>
                  <a:pt x="15808" y="14445"/>
                </a:cubicBezTo>
                <a:cubicBezTo>
                  <a:pt x="15845" y="14628"/>
                  <a:pt x="15883" y="14812"/>
                  <a:pt x="15934" y="14993"/>
                </a:cubicBezTo>
                <a:cubicBezTo>
                  <a:pt x="15943" y="15031"/>
                  <a:pt x="15955" y="15069"/>
                  <a:pt x="15965" y="15107"/>
                </a:cubicBezTo>
                <a:cubicBezTo>
                  <a:pt x="15798" y="15223"/>
                  <a:pt x="15629" y="15336"/>
                  <a:pt x="15455" y="15441"/>
                </a:cubicBezTo>
                <a:cubicBezTo>
                  <a:pt x="15336" y="15514"/>
                  <a:pt x="15217" y="15586"/>
                  <a:pt x="15096" y="15655"/>
                </a:cubicBezTo>
                <a:cubicBezTo>
                  <a:pt x="14976" y="15722"/>
                  <a:pt x="14854" y="15789"/>
                  <a:pt x="14733" y="15855"/>
                </a:cubicBezTo>
                <a:cubicBezTo>
                  <a:pt x="14322" y="16069"/>
                  <a:pt x="13904" y="16270"/>
                  <a:pt x="13480" y="16461"/>
                </a:cubicBezTo>
                <a:cubicBezTo>
                  <a:pt x="13277" y="16553"/>
                  <a:pt x="13073" y="16646"/>
                  <a:pt x="12867" y="16735"/>
                </a:cubicBezTo>
                <a:cubicBezTo>
                  <a:pt x="12743" y="16788"/>
                  <a:pt x="12621" y="16841"/>
                  <a:pt x="12496" y="16890"/>
                </a:cubicBezTo>
                <a:cubicBezTo>
                  <a:pt x="12413" y="16923"/>
                  <a:pt x="12330" y="16955"/>
                  <a:pt x="12247" y="16986"/>
                </a:cubicBezTo>
                <a:cubicBezTo>
                  <a:pt x="12224" y="16994"/>
                  <a:pt x="12191" y="17006"/>
                  <a:pt x="12159" y="17017"/>
                </a:cubicBezTo>
                <a:cubicBezTo>
                  <a:pt x="12075" y="16992"/>
                  <a:pt x="11991" y="16964"/>
                  <a:pt x="11907" y="16935"/>
                </a:cubicBezTo>
                <a:cubicBezTo>
                  <a:pt x="11868" y="16920"/>
                  <a:pt x="11829" y="16905"/>
                  <a:pt x="11790" y="16892"/>
                </a:cubicBezTo>
                <a:cubicBezTo>
                  <a:pt x="11775" y="16847"/>
                  <a:pt x="11760" y="16802"/>
                  <a:pt x="11745" y="16757"/>
                </a:cubicBezTo>
                <a:cubicBezTo>
                  <a:pt x="11666" y="16508"/>
                  <a:pt x="11590" y="16260"/>
                  <a:pt x="11529" y="16007"/>
                </a:cubicBezTo>
                <a:cubicBezTo>
                  <a:pt x="11478" y="15797"/>
                  <a:pt x="11432" y="15586"/>
                  <a:pt x="11390" y="15373"/>
                </a:cubicBezTo>
                <a:cubicBezTo>
                  <a:pt x="11361" y="15216"/>
                  <a:pt x="11330" y="15045"/>
                  <a:pt x="11309" y="14874"/>
                </a:cubicBezTo>
                <a:cubicBezTo>
                  <a:pt x="11298" y="14781"/>
                  <a:pt x="11287" y="14687"/>
                  <a:pt x="11278" y="14594"/>
                </a:cubicBezTo>
                <a:cubicBezTo>
                  <a:pt x="11269" y="14500"/>
                  <a:pt x="11262" y="14408"/>
                  <a:pt x="11256" y="14314"/>
                </a:cubicBezTo>
                <a:cubicBezTo>
                  <a:pt x="11246" y="14129"/>
                  <a:pt x="11236" y="13945"/>
                  <a:pt x="11239" y="13759"/>
                </a:cubicBezTo>
                <a:cubicBezTo>
                  <a:pt x="11239" y="13664"/>
                  <a:pt x="11241" y="13569"/>
                  <a:pt x="11245" y="13475"/>
                </a:cubicBezTo>
                <a:cubicBezTo>
                  <a:pt x="11249" y="13381"/>
                  <a:pt x="11254" y="13288"/>
                  <a:pt x="11260" y="13194"/>
                </a:cubicBezTo>
                <a:cubicBezTo>
                  <a:pt x="11282" y="12886"/>
                  <a:pt x="11307" y="12577"/>
                  <a:pt x="11349" y="12271"/>
                </a:cubicBezTo>
                <a:cubicBezTo>
                  <a:pt x="11372" y="12099"/>
                  <a:pt x="11395" y="11928"/>
                  <a:pt x="11425" y="11757"/>
                </a:cubicBezTo>
                <a:cubicBezTo>
                  <a:pt x="11427" y="11745"/>
                  <a:pt x="11429" y="11731"/>
                  <a:pt x="11432" y="11717"/>
                </a:cubicBezTo>
                <a:close/>
                <a:moveTo>
                  <a:pt x="17543" y="16611"/>
                </a:moveTo>
                <a:cubicBezTo>
                  <a:pt x="17585" y="16691"/>
                  <a:pt x="17631" y="16770"/>
                  <a:pt x="17677" y="16849"/>
                </a:cubicBezTo>
                <a:cubicBezTo>
                  <a:pt x="17674" y="16849"/>
                  <a:pt x="17674" y="16849"/>
                  <a:pt x="17672" y="16850"/>
                </a:cubicBezTo>
                <a:cubicBezTo>
                  <a:pt x="17488" y="16916"/>
                  <a:pt x="17304" y="16983"/>
                  <a:pt x="17115" y="17041"/>
                </a:cubicBezTo>
                <a:cubicBezTo>
                  <a:pt x="17260" y="16900"/>
                  <a:pt x="17403" y="16758"/>
                  <a:pt x="17543" y="16611"/>
                </a:cubicBezTo>
                <a:close/>
                <a:moveTo>
                  <a:pt x="7546" y="15596"/>
                </a:moveTo>
                <a:lnTo>
                  <a:pt x="7546" y="15596"/>
                </a:lnTo>
                <a:cubicBezTo>
                  <a:pt x="7676" y="15732"/>
                  <a:pt x="7806" y="15868"/>
                  <a:pt x="7938" y="16001"/>
                </a:cubicBezTo>
                <a:lnTo>
                  <a:pt x="8330" y="16395"/>
                </a:lnTo>
                <a:cubicBezTo>
                  <a:pt x="8396" y="16460"/>
                  <a:pt x="8460" y="16526"/>
                  <a:pt x="8526" y="16591"/>
                </a:cubicBezTo>
                <a:cubicBezTo>
                  <a:pt x="8559" y="16624"/>
                  <a:pt x="8592" y="16657"/>
                  <a:pt x="8624" y="16690"/>
                </a:cubicBezTo>
                <a:cubicBezTo>
                  <a:pt x="8751" y="16810"/>
                  <a:pt x="8878" y="16930"/>
                  <a:pt x="9009" y="17046"/>
                </a:cubicBezTo>
                <a:cubicBezTo>
                  <a:pt x="8977" y="17033"/>
                  <a:pt x="8945" y="17019"/>
                  <a:pt x="8914" y="17002"/>
                </a:cubicBezTo>
                <a:cubicBezTo>
                  <a:pt x="8833" y="16966"/>
                  <a:pt x="8755" y="16925"/>
                  <a:pt x="8676" y="16882"/>
                </a:cubicBezTo>
                <a:cubicBezTo>
                  <a:pt x="8608" y="16845"/>
                  <a:pt x="8532" y="16800"/>
                  <a:pt x="8457" y="16753"/>
                </a:cubicBezTo>
                <a:cubicBezTo>
                  <a:pt x="8385" y="16709"/>
                  <a:pt x="8314" y="16662"/>
                  <a:pt x="8246" y="16613"/>
                </a:cubicBezTo>
                <a:cubicBezTo>
                  <a:pt x="8244" y="16612"/>
                  <a:pt x="8242" y="16611"/>
                  <a:pt x="8239" y="16609"/>
                </a:cubicBezTo>
                <a:cubicBezTo>
                  <a:pt x="8172" y="16561"/>
                  <a:pt x="8107" y="16512"/>
                  <a:pt x="8042" y="16460"/>
                </a:cubicBezTo>
                <a:cubicBezTo>
                  <a:pt x="7982" y="16410"/>
                  <a:pt x="7923" y="16358"/>
                  <a:pt x="7866" y="16304"/>
                </a:cubicBezTo>
                <a:cubicBezTo>
                  <a:pt x="7813" y="16200"/>
                  <a:pt x="7761" y="16096"/>
                  <a:pt x="7711" y="15990"/>
                </a:cubicBezTo>
                <a:cubicBezTo>
                  <a:pt x="7658" y="15872"/>
                  <a:pt x="7606" y="15754"/>
                  <a:pt x="7560" y="15633"/>
                </a:cubicBezTo>
                <a:cubicBezTo>
                  <a:pt x="7555" y="15620"/>
                  <a:pt x="7550" y="15607"/>
                  <a:pt x="7546" y="15596"/>
                </a:cubicBezTo>
                <a:close/>
                <a:moveTo>
                  <a:pt x="24426" y="16545"/>
                </a:moveTo>
                <a:cubicBezTo>
                  <a:pt x="24478" y="16632"/>
                  <a:pt x="24533" y="16718"/>
                  <a:pt x="24588" y="16804"/>
                </a:cubicBezTo>
                <a:cubicBezTo>
                  <a:pt x="24649" y="16895"/>
                  <a:pt x="24709" y="16986"/>
                  <a:pt x="24773" y="17076"/>
                </a:cubicBezTo>
                <a:cubicBezTo>
                  <a:pt x="24760" y="17073"/>
                  <a:pt x="24749" y="17071"/>
                  <a:pt x="24737" y="17068"/>
                </a:cubicBezTo>
                <a:cubicBezTo>
                  <a:pt x="24654" y="17049"/>
                  <a:pt x="24572" y="17027"/>
                  <a:pt x="24490" y="17001"/>
                </a:cubicBezTo>
                <a:cubicBezTo>
                  <a:pt x="24408" y="16977"/>
                  <a:pt x="24327" y="16949"/>
                  <a:pt x="24246" y="16920"/>
                </a:cubicBezTo>
                <a:cubicBezTo>
                  <a:pt x="24126" y="16875"/>
                  <a:pt x="24007" y="16830"/>
                  <a:pt x="23892" y="16776"/>
                </a:cubicBezTo>
                <a:cubicBezTo>
                  <a:pt x="23813" y="16740"/>
                  <a:pt x="23737" y="16705"/>
                  <a:pt x="23661" y="16666"/>
                </a:cubicBezTo>
                <a:cubicBezTo>
                  <a:pt x="23701" y="16663"/>
                  <a:pt x="23740" y="16658"/>
                  <a:pt x="23781" y="16653"/>
                </a:cubicBezTo>
                <a:cubicBezTo>
                  <a:pt x="23997" y="16624"/>
                  <a:pt x="24213" y="16589"/>
                  <a:pt x="24426" y="16545"/>
                </a:cubicBezTo>
                <a:close/>
                <a:moveTo>
                  <a:pt x="27787" y="16543"/>
                </a:moveTo>
                <a:lnTo>
                  <a:pt x="27787" y="16543"/>
                </a:lnTo>
                <a:cubicBezTo>
                  <a:pt x="27783" y="16558"/>
                  <a:pt x="27781" y="16573"/>
                  <a:pt x="27780" y="16588"/>
                </a:cubicBezTo>
                <a:cubicBezTo>
                  <a:pt x="27753" y="16720"/>
                  <a:pt x="27728" y="16851"/>
                  <a:pt x="27694" y="16982"/>
                </a:cubicBezTo>
                <a:cubicBezTo>
                  <a:pt x="27689" y="17006"/>
                  <a:pt x="27683" y="17030"/>
                  <a:pt x="27676" y="17053"/>
                </a:cubicBezTo>
                <a:cubicBezTo>
                  <a:pt x="27584" y="17073"/>
                  <a:pt x="27491" y="17090"/>
                  <a:pt x="27398" y="17105"/>
                </a:cubicBezTo>
                <a:cubicBezTo>
                  <a:pt x="27405" y="17065"/>
                  <a:pt x="27412" y="17024"/>
                  <a:pt x="27418" y="16984"/>
                </a:cubicBezTo>
                <a:cubicBezTo>
                  <a:pt x="27444" y="16850"/>
                  <a:pt x="27470" y="16715"/>
                  <a:pt x="27502" y="16583"/>
                </a:cubicBezTo>
                <a:cubicBezTo>
                  <a:pt x="27540" y="16579"/>
                  <a:pt x="27578" y="16573"/>
                  <a:pt x="27615" y="16567"/>
                </a:cubicBezTo>
                <a:cubicBezTo>
                  <a:pt x="27673" y="16559"/>
                  <a:pt x="27729" y="16551"/>
                  <a:pt x="27787" y="16543"/>
                </a:cubicBezTo>
                <a:close/>
                <a:moveTo>
                  <a:pt x="11852" y="17075"/>
                </a:moveTo>
                <a:lnTo>
                  <a:pt x="11852" y="17075"/>
                </a:lnTo>
                <a:cubicBezTo>
                  <a:pt x="11875" y="17083"/>
                  <a:pt x="11897" y="17090"/>
                  <a:pt x="11920" y="17098"/>
                </a:cubicBezTo>
                <a:cubicBezTo>
                  <a:pt x="11906" y="17103"/>
                  <a:pt x="11892" y="17106"/>
                  <a:pt x="11879" y="17111"/>
                </a:cubicBezTo>
                <a:cubicBezTo>
                  <a:pt x="11874" y="17112"/>
                  <a:pt x="11870" y="17113"/>
                  <a:pt x="11866" y="17114"/>
                </a:cubicBezTo>
                <a:cubicBezTo>
                  <a:pt x="11861" y="17102"/>
                  <a:pt x="11857" y="17088"/>
                  <a:pt x="11852" y="17075"/>
                </a:cubicBezTo>
                <a:close/>
                <a:moveTo>
                  <a:pt x="24908" y="16427"/>
                </a:moveTo>
                <a:cubicBezTo>
                  <a:pt x="24946" y="16438"/>
                  <a:pt x="24985" y="16448"/>
                  <a:pt x="25025" y="16457"/>
                </a:cubicBezTo>
                <a:cubicBezTo>
                  <a:pt x="25077" y="16469"/>
                  <a:pt x="25133" y="16483"/>
                  <a:pt x="25189" y="16496"/>
                </a:cubicBezTo>
                <a:cubicBezTo>
                  <a:pt x="25235" y="16582"/>
                  <a:pt x="25281" y="16669"/>
                  <a:pt x="25331" y="16754"/>
                </a:cubicBezTo>
                <a:cubicBezTo>
                  <a:pt x="25283" y="16812"/>
                  <a:pt x="25237" y="16871"/>
                  <a:pt x="25190" y="16929"/>
                </a:cubicBezTo>
                <a:cubicBezTo>
                  <a:pt x="25139" y="16989"/>
                  <a:pt x="25081" y="17056"/>
                  <a:pt x="25023" y="17124"/>
                </a:cubicBezTo>
                <a:cubicBezTo>
                  <a:pt x="25021" y="17123"/>
                  <a:pt x="25019" y="17123"/>
                  <a:pt x="25017" y="17123"/>
                </a:cubicBezTo>
                <a:cubicBezTo>
                  <a:pt x="24995" y="17093"/>
                  <a:pt x="24974" y="17064"/>
                  <a:pt x="24953" y="17034"/>
                </a:cubicBezTo>
                <a:cubicBezTo>
                  <a:pt x="24874" y="16922"/>
                  <a:pt x="24798" y="16808"/>
                  <a:pt x="24724" y="16694"/>
                </a:cubicBezTo>
                <a:cubicBezTo>
                  <a:pt x="24685" y="16631"/>
                  <a:pt x="24646" y="16568"/>
                  <a:pt x="24607" y="16504"/>
                </a:cubicBezTo>
                <a:cubicBezTo>
                  <a:pt x="24707" y="16479"/>
                  <a:pt x="24807" y="16455"/>
                  <a:pt x="24908" y="16427"/>
                </a:cubicBezTo>
                <a:close/>
                <a:moveTo>
                  <a:pt x="27332" y="16601"/>
                </a:moveTo>
                <a:cubicBezTo>
                  <a:pt x="27326" y="16624"/>
                  <a:pt x="27320" y="16647"/>
                  <a:pt x="27316" y="16671"/>
                </a:cubicBezTo>
                <a:cubicBezTo>
                  <a:pt x="27305" y="16716"/>
                  <a:pt x="27296" y="16762"/>
                  <a:pt x="27287" y="16808"/>
                </a:cubicBezTo>
                <a:cubicBezTo>
                  <a:pt x="27267" y="16903"/>
                  <a:pt x="27249" y="17001"/>
                  <a:pt x="27234" y="17098"/>
                </a:cubicBezTo>
                <a:cubicBezTo>
                  <a:pt x="27233" y="17109"/>
                  <a:pt x="27230" y="17119"/>
                  <a:pt x="27229" y="17130"/>
                </a:cubicBezTo>
                <a:cubicBezTo>
                  <a:pt x="27095" y="17146"/>
                  <a:pt x="26963" y="17158"/>
                  <a:pt x="26830" y="17170"/>
                </a:cubicBezTo>
                <a:cubicBezTo>
                  <a:pt x="26764" y="17173"/>
                  <a:pt x="26699" y="17177"/>
                  <a:pt x="26633" y="17179"/>
                </a:cubicBezTo>
                <a:cubicBezTo>
                  <a:pt x="26705" y="17061"/>
                  <a:pt x="26775" y="16942"/>
                  <a:pt x="26845" y="16823"/>
                </a:cubicBezTo>
                <a:cubicBezTo>
                  <a:pt x="26881" y="16758"/>
                  <a:pt x="26920" y="16693"/>
                  <a:pt x="26957" y="16627"/>
                </a:cubicBezTo>
                <a:cubicBezTo>
                  <a:pt x="27081" y="16620"/>
                  <a:pt x="27207" y="16612"/>
                  <a:pt x="27332" y="16601"/>
                </a:cubicBezTo>
                <a:close/>
                <a:moveTo>
                  <a:pt x="25420" y="16902"/>
                </a:moveTo>
                <a:cubicBezTo>
                  <a:pt x="25447" y="16946"/>
                  <a:pt x="25476" y="16990"/>
                  <a:pt x="25506" y="17031"/>
                </a:cubicBezTo>
                <a:cubicBezTo>
                  <a:pt x="25541" y="17082"/>
                  <a:pt x="25575" y="17132"/>
                  <a:pt x="25611" y="17180"/>
                </a:cubicBezTo>
                <a:cubicBezTo>
                  <a:pt x="25573" y="17179"/>
                  <a:pt x="25534" y="17177"/>
                  <a:pt x="25496" y="17175"/>
                </a:cubicBezTo>
                <a:cubicBezTo>
                  <a:pt x="25403" y="17168"/>
                  <a:pt x="25310" y="17161"/>
                  <a:pt x="25217" y="17150"/>
                </a:cubicBezTo>
                <a:cubicBezTo>
                  <a:pt x="25220" y="17147"/>
                  <a:pt x="25222" y="17145"/>
                  <a:pt x="25224" y="17142"/>
                </a:cubicBezTo>
                <a:cubicBezTo>
                  <a:pt x="25290" y="17064"/>
                  <a:pt x="25355" y="16983"/>
                  <a:pt x="25420" y="16902"/>
                </a:cubicBezTo>
                <a:close/>
                <a:moveTo>
                  <a:pt x="25665" y="16575"/>
                </a:moveTo>
                <a:cubicBezTo>
                  <a:pt x="25675" y="16576"/>
                  <a:pt x="25684" y="16578"/>
                  <a:pt x="25694" y="16579"/>
                </a:cubicBezTo>
                <a:cubicBezTo>
                  <a:pt x="25827" y="16594"/>
                  <a:pt x="25961" y="16606"/>
                  <a:pt x="26095" y="16617"/>
                </a:cubicBezTo>
                <a:cubicBezTo>
                  <a:pt x="26231" y="16627"/>
                  <a:pt x="26369" y="16633"/>
                  <a:pt x="26506" y="16634"/>
                </a:cubicBezTo>
                <a:cubicBezTo>
                  <a:pt x="26561" y="16634"/>
                  <a:pt x="26615" y="16635"/>
                  <a:pt x="26669" y="16635"/>
                </a:cubicBezTo>
                <a:cubicBezTo>
                  <a:pt x="26696" y="16635"/>
                  <a:pt x="26724" y="16634"/>
                  <a:pt x="26751" y="16634"/>
                </a:cubicBezTo>
                <a:lnTo>
                  <a:pt x="26751" y="16634"/>
                </a:lnTo>
                <a:cubicBezTo>
                  <a:pt x="26644" y="16820"/>
                  <a:pt x="26534" y="17004"/>
                  <a:pt x="26423" y="17187"/>
                </a:cubicBezTo>
                <a:cubicBezTo>
                  <a:pt x="26334" y="17188"/>
                  <a:pt x="26246" y="17190"/>
                  <a:pt x="26157" y="17190"/>
                </a:cubicBezTo>
                <a:cubicBezTo>
                  <a:pt x="26107" y="17190"/>
                  <a:pt x="26056" y="17190"/>
                  <a:pt x="26005" y="17190"/>
                </a:cubicBezTo>
                <a:cubicBezTo>
                  <a:pt x="25954" y="17190"/>
                  <a:pt x="25903" y="17190"/>
                  <a:pt x="25853" y="17188"/>
                </a:cubicBezTo>
                <a:cubicBezTo>
                  <a:pt x="25805" y="17131"/>
                  <a:pt x="25760" y="17072"/>
                  <a:pt x="25717" y="17011"/>
                </a:cubicBezTo>
                <a:cubicBezTo>
                  <a:pt x="25672" y="16949"/>
                  <a:pt x="25630" y="16886"/>
                  <a:pt x="25589" y="16822"/>
                </a:cubicBezTo>
                <a:cubicBezTo>
                  <a:pt x="25573" y="16797"/>
                  <a:pt x="25557" y="16770"/>
                  <a:pt x="25541" y="16745"/>
                </a:cubicBezTo>
                <a:cubicBezTo>
                  <a:pt x="25573" y="16701"/>
                  <a:pt x="25605" y="16657"/>
                  <a:pt x="25638" y="16613"/>
                </a:cubicBezTo>
                <a:cubicBezTo>
                  <a:pt x="25647" y="16601"/>
                  <a:pt x="25656" y="16588"/>
                  <a:pt x="25665" y="16575"/>
                </a:cubicBezTo>
                <a:close/>
                <a:moveTo>
                  <a:pt x="21505" y="16599"/>
                </a:moveTo>
                <a:cubicBezTo>
                  <a:pt x="21542" y="16606"/>
                  <a:pt x="21579" y="16613"/>
                  <a:pt x="21616" y="16619"/>
                </a:cubicBezTo>
                <a:cubicBezTo>
                  <a:pt x="21661" y="16627"/>
                  <a:pt x="21706" y="16634"/>
                  <a:pt x="21751" y="16641"/>
                </a:cubicBezTo>
                <a:cubicBezTo>
                  <a:pt x="21774" y="16716"/>
                  <a:pt x="21797" y="16791"/>
                  <a:pt x="21821" y="16866"/>
                </a:cubicBezTo>
                <a:cubicBezTo>
                  <a:pt x="21876" y="17031"/>
                  <a:pt x="21939" y="17193"/>
                  <a:pt x="22008" y="17352"/>
                </a:cubicBezTo>
                <a:cubicBezTo>
                  <a:pt x="21951" y="17278"/>
                  <a:pt x="21893" y="17202"/>
                  <a:pt x="21840" y="17125"/>
                </a:cubicBezTo>
                <a:cubicBezTo>
                  <a:pt x="21767" y="17021"/>
                  <a:pt x="21698" y="16917"/>
                  <a:pt x="21631" y="16811"/>
                </a:cubicBezTo>
                <a:cubicBezTo>
                  <a:pt x="21588" y="16740"/>
                  <a:pt x="21545" y="16671"/>
                  <a:pt x="21505" y="16599"/>
                </a:cubicBezTo>
                <a:close/>
                <a:moveTo>
                  <a:pt x="7634" y="9687"/>
                </a:moveTo>
                <a:lnTo>
                  <a:pt x="7634" y="9687"/>
                </a:lnTo>
                <a:cubicBezTo>
                  <a:pt x="7620" y="9748"/>
                  <a:pt x="7608" y="9809"/>
                  <a:pt x="7595" y="9871"/>
                </a:cubicBezTo>
                <a:cubicBezTo>
                  <a:pt x="7561" y="10055"/>
                  <a:pt x="7526" y="10239"/>
                  <a:pt x="7503" y="10425"/>
                </a:cubicBezTo>
                <a:cubicBezTo>
                  <a:pt x="7485" y="10565"/>
                  <a:pt x="7466" y="10703"/>
                  <a:pt x="7456" y="10843"/>
                </a:cubicBezTo>
                <a:cubicBezTo>
                  <a:pt x="7440" y="11077"/>
                  <a:pt x="7426" y="11313"/>
                  <a:pt x="7438" y="11547"/>
                </a:cubicBezTo>
                <a:cubicBezTo>
                  <a:pt x="7443" y="11641"/>
                  <a:pt x="7448" y="11738"/>
                  <a:pt x="7458" y="11831"/>
                </a:cubicBezTo>
                <a:cubicBezTo>
                  <a:pt x="7473" y="11963"/>
                  <a:pt x="7488" y="12096"/>
                  <a:pt x="7512" y="12226"/>
                </a:cubicBezTo>
                <a:cubicBezTo>
                  <a:pt x="7554" y="12454"/>
                  <a:pt x="7601" y="12680"/>
                  <a:pt x="7668" y="12901"/>
                </a:cubicBezTo>
                <a:cubicBezTo>
                  <a:pt x="7709" y="13036"/>
                  <a:pt x="7749" y="13171"/>
                  <a:pt x="7799" y="13303"/>
                </a:cubicBezTo>
                <a:cubicBezTo>
                  <a:pt x="7846" y="13430"/>
                  <a:pt x="7893" y="13558"/>
                  <a:pt x="7949" y="13682"/>
                </a:cubicBezTo>
                <a:cubicBezTo>
                  <a:pt x="8040" y="13888"/>
                  <a:pt x="8135" y="14092"/>
                  <a:pt x="8250" y="14285"/>
                </a:cubicBezTo>
                <a:cubicBezTo>
                  <a:pt x="8366" y="14476"/>
                  <a:pt x="8486" y="14664"/>
                  <a:pt x="8621" y="14841"/>
                </a:cubicBezTo>
                <a:cubicBezTo>
                  <a:pt x="8759" y="15020"/>
                  <a:pt x="8902" y="15196"/>
                  <a:pt x="9057" y="15360"/>
                </a:cubicBezTo>
                <a:cubicBezTo>
                  <a:pt x="9242" y="15553"/>
                  <a:pt x="9433" y="15741"/>
                  <a:pt x="9641" y="15910"/>
                </a:cubicBezTo>
                <a:cubicBezTo>
                  <a:pt x="9811" y="16049"/>
                  <a:pt x="9986" y="16183"/>
                  <a:pt x="10173" y="16299"/>
                </a:cubicBezTo>
                <a:cubicBezTo>
                  <a:pt x="10284" y="16370"/>
                  <a:pt x="10396" y="16439"/>
                  <a:pt x="10512" y="16502"/>
                </a:cubicBezTo>
                <a:cubicBezTo>
                  <a:pt x="10586" y="16543"/>
                  <a:pt x="10680" y="16595"/>
                  <a:pt x="10756" y="16632"/>
                </a:cubicBezTo>
                <a:cubicBezTo>
                  <a:pt x="10995" y="16746"/>
                  <a:pt x="11239" y="16854"/>
                  <a:pt x="11487" y="16946"/>
                </a:cubicBezTo>
                <a:cubicBezTo>
                  <a:pt x="11539" y="16964"/>
                  <a:pt x="11590" y="16983"/>
                  <a:pt x="11642" y="17001"/>
                </a:cubicBezTo>
                <a:cubicBezTo>
                  <a:pt x="11660" y="17056"/>
                  <a:pt x="11679" y="17110"/>
                  <a:pt x="11697" y="17163"/>
                </a:cubicBezTo>
                <a:cubicBezTo>
                  <a:pt x="11673" y="17170"/>
                  <a:pt x="11649" y="17176"/>
                  <a:pt x="11625" y="17183"/>
                </a:cubicBezTo>
                <a:cubicBezTo>
                  <a:pt x="11583" y="17192"/>
                  <a:pt x="11543" y="17202"/>
                  <a:pt x="11501" y="17211"/>
                </a:cubicBezTo>
                <a:cubicBezTo>
                  <a:pt x="11370" y="17239"/>
                  <a:pt x="11240" y="17266"/>
                  <a:pt x="11107" y="17285"/>
                </a:cubicBezTo>
                <a:cubicBezTo>
                  <a:pt x="11015" y="17300"/>
                  <a:pt x="10924" y="17312"/>
                  <a:pt x="10830" y="17322"/>
                </a:cubicBezTo>
                <a:lnTo>
                  <a:pt x="10690" y="17336"/>
                </a:lnTo>
                <a:cubicBezTo>
                  <a:pt x="10608" y="17343"/>
                  <a:pt x="10515" y="17349"/>
                  <a:pt x="10422" y="17352"/>
                </a:cubicBezTo>
                <a:cubicBezTo>
                  <a:pt x="10392" y="17353"/>
                  <a:pt x="10361" y="17354"/>
                  <a:pt x="10330" y="17354"/>
                </a:cubicBezTo>
                <a:cubicBezTo>
                  <a:pt x="10268" y="17354"/>
                  <a:pt x="10206" y="17352"/>
                  <a:pt x="10145" y="17349"/>
                </a:cubicBezTo>
                <a:cubicBezTo>
                  <a:pt x="10064" y="17345"/>
                  <a:pt x="9974" y="17336"/>
                  <a:pt x="9885" y="17324"/>
                </a:cubicBezTo>
                <a:cubicBezTo>
                  <a:pt x="9842" y="17315"/>
                  <a:pt x="9799" y="17307"/>
                  <a:pt x="9756" y="17300"/>
                </a:cubicBezTo>
                <a:cubicBezTo>
                  <a:pt x="9675" y="17282"/>
                  <a:pt x="9596" y="17261"/>
                  <a:pt x="9517" y="17237"/>
                </a:cubicBezTo>
                <a:cubicBezTo>
                  <a:pt x="9499" y="17231"/>
                  <a:pt x="9479" y="17225"/>
                  <a:pt x="9460" y="17220"/>
                </a:cubicBezTo>
                <a:cubicBezTo>
                  <a:pt x="9413" y="17181"/>
                  <a:pt x="9366" y="17142"/>
                  <a:pt x="9318" y="17103"/>
                </a:cubicBezTo>
                <a:cubicBezTo>
                  <a:pt x="9116" y="16933"/>
                  <a:pt x="8919" y="16759"/>
                  <a:pt x="8725" y="16580"/>
                </a:cubicBezTo>
                <a:cubicBezTo>
                  <a:pt x="8564" y="16415"/>
                  <a:pt x="8403" y="16250"/>
                  <a:pt x="8242" y="16084"/>
                </a:cubicBezTo>
                <a:cubicBezTo>
                  <a:pt x="8177" y="16017"/>
                  <a:pt x="8113" y="15952"/>
                  <a:pt x="8048" y="15886"/>
                </a:cubicBezTo>
                <a:cubicBezTo>
                  <a:pt x="8016" y="15852"/>
                  <a:pt x="7983" y="15819"/>
                  <a:pt x="7951" y="15785"/>
                </a:cubicBezTo>
                <a:cubicBezTo>
                  <a:pt x="7890" y="15720"/>
                  <a:pt x="7830" y="15654"/>
                  <a:pt x="7769" y="15588"/>
                </a:cubicBezTo>
                <a:cubicBezTo>
                  <a:pt x="7649" y="15459"/>
                  <a:pt x="7528" y="15328"/>
                  <a:pt x="7407" y="15198"/>
                </a:cubicBezTo>
                <a:cubicBezTo>
                  <a:pt x="7377" y="15099"/>
                  <a:pt x="7349" y="15000"/>
                  <a:pt x="7324" y="14898"/>
                </a:cubicBezTo>
                <a:cubicBezTo>
                  <a:pt x="7294" y="14774"/>
                  <a:pt x="7266" y="14648"/>
                  <a:pt x="7241" y="14521"/>
                </a:cubicBezTo>
                <a:cubicBezTo>
                  <a:pt x="7219" y="14392"/>
                  <a:pt x="7197" y="14262"/>
                  <a:pt x="7183" y="14133"/>
                </a:cubicBezTo>
                <a:cubicBezTo>
                  <a:pt x="7169" y="13999"/>
                  <a:pt x="7158" y="13866"/>
                  <a:pt x="7147" y="13732"/>
                </a:cubicBezTo>
                <a:cubicBezTo>
                  <a:pt x="7137" y="13564"/>
                  <a:pt x="7129" y="13387"/>
                  <a:pt x="7122" y="13209"/>
                </a:cubicBezTo>
                <a:cubicBezTo>
                  <a:pt x="7116" y="13067"/>
                  <a:pt x="7110" y="12924"/>
                  <a:pt x="7108" y="12781"/>
                </a:cubicBezTo>
                <a:cubicBezTo>
                  <a:pt x="7107" y="12639"/>
                  <a:pt x="7104" y="12495"/>
                  <a:pt x="7107" y="12352"/>
                </a:cubicBezTo>
                <a:cubicBezTo>
                  <a:pt x="7110" y="12210"/>
                  <a:pt x="7116" y="12068"/>
                  <a:pt x="7124" y="11926"/>
                </a:cubicBezTo>
                <a:cubicBezTo>
                  <a:pt x="7136" y="11747"/>
                  <a:pt x="7147" y="11568"/>
                  <a:pt x="7174" y="11391"/>
                </a:cubicBezTo>
                <a:cubicBezTo>
                  <a:pt x="7191" y="11276"/>
                  <a:pt x="7210" y="11162"/>
                  <a:pt x="7231" y="11046"/>
                </a:cubicBezTo>
                <a:cubicBezTo>
                  <a:pt x="7262" y="10894"/>
                  <a:pt x="7294" y="10741"/>
                  <a:pt x="7333" y="10590"/>
                </a:cubicBezTo>
                <a:cubicBezTo>
                  <a:pt x="7354" y="10514"/>
                  <a:pt x="7375" y="10438"/>
                  <a:pt x="7397" y="10362"/>
                </a:cubicBezTo>
                <a:cubicBezTo>
                  <a:pt x="7418" y="10284"/>
                  <a:pt x="7442" y="10205"/>
                  <a:pt x="7467" y="10128"/>
                </a:cubicBezTo>
                <a:lnTo>
                  <a:pt x="7468" y="10128"/>
                </a:lnTo>
                <a:cubicBezTo>
                  <a:pt x="7517" y="9988"/>
                  <a:pt x="7574" y="9837"/>
                  <a:pt x="7634" y="9687"/>
                </a:cubicBezTo>
                <a:close/>
                <a:moveTo>
                  <a:pt x="39571" y="10170"/>
                </a:moveTo>
                <a:cubicBezTo>
                  <a:pt x="39585" y="10230"/>
                  <a:pt x="39598" y="10290"/>
                  <a:pt x="39609" y="10350"/>
                </a:cubicBezTo>
                <a:cubicBezTo>
                  <a:pt x="39635" y="10483"/>
                  <a:pt x="39660" y="10615"/>
                  <a:pt x="39678" y="10750"/>
                </a:cubicBezTo>
                <a:cubicBezTo>
                  <a:pt x="39695" y="10888"/>
                  <a:pt x="39709" y="11026"/>
                  <a:pt x="39720" y="11165"/>
                </a:cubicBezTo>
                <a:cubicBezTo>
                  <a:pt x="39728" y="11299"/>
                  <a:pt x="39737" y="11434"/>
                  <a:pt x="39735" y="11569"/>
                </a:cubicBezTo>
                <a:cubicBezTo>
                  <a:pt x="39737" y="11660"/>
                  <a:pt x="39735" y="11753"/>
                  <a:pt x="39732" y="11844"/>
                </a:cubicBezTo>
                <a:cubicBezTo>
                  <a:pt x="39730" y="11889"/>
                  <a:pt x="39727" y="11934"/>
                  <a:pt x="39725" y="11979"/>
                </a:cubicBezTo>
                <a:cubicBezTo>
                  <a:pt x="39716" y="12112"/>
                  <a:pt x="39705" y="12245"/>
                  <a:pt x="39687" y="12378"/>
                </a:cubicBezTo>
                <a:cubicBezTo>
                  <a:pt x="39675" y="12470"/>
                  <a:pt x="39661" y="12562"/>
                  <a:pt x="39645" y="12655"/>
                </a:cubicBezTo>
                <a:cubicBezTo>
                  <a:pt x="39637" y="12697"/>
                  <a:pt x="39629" y="12741"/>
                  <a:pt x="39621" y="12784"/>
                </a:cubicBezTo>
                <a:cubicBezTo>
                  <a:pt x="39592" y="12923"/>
                  <a:pt x="39562" y="13060"/>
                  <a:pt x="39525" y="13196"/>
                </a:cubicBezTo>
                <a:cubicBezTo>
                  <a:pt x="39502" y="13282"/>
                  <a:pt x="39478" y="13366"/>
                  <a:pt x="39451" y="13449"/>
                </a:cubicBezTo>
                <a:cubicBezTo>
                  <a:pt x="39385" y="13648"/>
                  <a:pt x="39317" y="13845"/>
                  <a:pt x="39237" y="14038"/>
                </a:cubicBezTo>
                <a:cubicBezTo>
                  <a:pt x="39173" y="14191"/>
                  <a:pt x="39106" y="14341"/>
                  <a:pt x="39036" y="14490"/>
                </a:cubicBezTo>
                <a:cubicBezTo>
                  <a:pt x="38962" y="14640"/>
                  <a:pt x="38887" y="14789"/>
                  <a:pt x="38803" y="14933"/>
                </a:cubicBezTo>
                <a:cubicBezTo>
                  <a:pt x="38740" y="15043"/>
                  <a:pt x="38674" y="15151"/>
                  <a:pt x="38607" y="15260"/>
                </a:cubicBezTo>
                <a:cubicBezTo>
                  <a:pt x="38451" y="15506"/>
                  <a:pt x="38286" y="15752"/>
                  <a:pt x="38108" y="15990"/>
                </a:cubicBezTo>
                <a:cubicBezTo>
                  <a:pt x="37957" y="16194"/>
                  <a:pt x="37802" y="16395"/>
                  <a:pt x="37643" y="16591"/>
                </a:cubicBezTo>
                <a:cubicBezTo>
                  <a:pt x="37477" y="16791"/>
                  <a:pt x="37306" y="16985"/>
                  <a:pt x="37129" y="17175"/>
                </a:cubicBezTo>
                <a:cubicBezTo>
                  <a:pt x="37032" y="17252"/>
                  <a:pt x="36935" y="17328"/>
                  <a:pt x="36837" y="17403"/>
                </a:cubicBezTo>
                <a:cubicBezTo>
                  <a:pt x="37002" y="17180"/>
                  <a:pt x="37163" y="16954"/>
                  <a:pt x="37314" y="16722"/>
                </a:cubicBezTo>
                <a:cubicBezTo>
                  <a:pt x="37442" y="16527"/>
                  <a:pt x="37568" y="16329"/>
                  <a:pt x="37688" y="16129"/>
                </a:cubicBezTo>
                <a:cubicBezTo>
                  <a:pt x="37951" y="15695"/>
                  <a:pt x="38200" y="15252"/>
                  <a:pt x="38413" y="14791"/>
                </a:cubicBezTo>
                <a:cubicBezTo>
                  <a:pt x="38547" y="14501"/>
                  <a:pt x="38674" y="14208"/>
                  <a:pt x="38785" y="13909"/>
                </a:cubicBezTo>
                <a:cubicBezTo>
                  <a:pt x="38866" y="13691"/>
                  <a:pt x="38943" y="13472"/>
                  <a:pt x="39012" y="13251"/>
                </a:cubicBezTo>
                <a:cubicBezTo>
                  <a:pt x="39094" y="12988"/>
                  <a:pt x="39174" y="12725"/>
                  <a:pt x="39241" y="12458"/>
                </a:cubicBezTo>
                <a:cubicBezTo>
                  <a:pt x="39297" y="12234"/>
                  <a:pt x="39351" y="12008"/>
                  <a:pt x="39392" y="11779"/>
                </a:cubicBezTo>
                <a:cubicBezTo>
                  <a:pt x="39450" y="11464"/>
                  <a:pt x="39496" y="11147"/>
                  <a:pt x="39525" y="10827"/>
                </a:cubicBezTo>
                <a:cubicBezTo>
                  <a:pt x="39545" y="10608"/>
                  <a:pt x="39563" y="10389"/>
                  <a:pt x="39571" y="10170"/>
                </a:cubicBezTo>
                <a:close/>
                <a:moveTo>
                  <a:pt x="16018" y="15282"/>
                </a:moveTo>
                <a:cubicBezTo>
                  <a:pt x="16030" y="15319"/>
                  <a:pt x="16043" y="15356"/>
                  <a:pt x="16054" y="15393"/>
                </a:cubicBezTo>
                <a:cubicBezTo>
                  <a:pt x="16125" y="15607"/>
                  <a:pt x="16214" y="15817"/>
                  <a:pt x="16307" y="16023"/>
                </a:cubicBezTo>
                <a:cubicBezTo>
                  <a:pt x="16344" y="16105"/>
                  <a:pt x="16387" y="16190"/>
                  <a:pt x="16428" y="16269"/>
                </a:cubicBezTo>
                <a:cubicBezTo>
                  <a:pt x="16491" y="16386"/>
                  <a:pt x="16552" y="16502"/>
                  <a:pt x="16621" y="16613"/>
                </a:cubicBezTo>
                <a:cubicBezTo>
                  <a:pt x="16706" y="16751"/>
                  <a:pt x="16791" y="16887"/>
                  <a:pt x="16885" y="17019"/>
                </a:cubicBezTo>
                <a:cubicBezTo>
                  <a:pt x="16846" y="17054"/>
                  <a:pt x="16808" y="17090"/>
                  <a:pt x="16770" y="17126"/>
                </a:cubicBezTo>
                <a:cubicBezTo>
                  <a:pt x="16764" y="17132"/>
                  <a:pt x="16759" y="17138"/>
                  <a:pt x="16752" y="17143"/>
                </a:cubicBezTo>
                <a:cubicBezTo>
                  <a:pt x="16712" y="17153"/>
                  <a:pt x="16672" y="17163"/>
                  <a:pt x="16632" y="17172"/>
                </a:cubicBezTo>
                <a:cubicBezTo>
                  <a:pt x="16551" y="17190"/>
                  <a:pt x="16470" y="17208"/>
                  <a:pt x="16389" y="17227"/>
                </a:cubicBezTo>
                <a:cubicBezTo>
                  <a:pt x="16271" y="17252"/>
                  <a:pt x="16154" y="17276"/>
                  <a:pt x="16035" y="17297"/>
                </a:cubicBezTo>
                <a:cubicBezTo>
                  <a:pt x="15954" y="17312"/>
                  <a:pt x="15873" y="17325"/>
                  <a:pt x="15792" y="17337"/>
                </a:cubicBezTo>
                <a:cubicBezTo>
                  <a:pt x="15629" y="17357"/>
                  <a:pt x="15468" y="17374"/>
                  <a:pt x="15304" y="17387"/>
                </a:cubicBezTo>
                <a:cubicBezTo>
                  <a:pt x="15122" y="17399"/>
                  <a:pt x="14937" y="17409"/>
                  <a:pt x="14753" y="17409"/>
                </a:cubicBezTo>
                <a:cubicBezTo>
                  <a:pt x="14712" y="17409"/>
                  <a:pt x="14672" y="17409"/>
                  <a:pt x="14632" y="17408"/>
                </a:cubicBezTo>
                <a:cubicBezTo>
                  <a:pt x="14444" y="17403"/>
                  <a:pt x="14260" y="17395"/>
                  <a:pt x="14074" y="17382"/>
                </a:cubicBezTo>
                <a:cubicBezTo>
                  <a:pt x="13890" y="17367"/>
                  <a:pt x="13705" y="17350"/>
                  <a:pt x="13521" y="17324"/>
                </a:cubicBezTo>
                <a:cubicBezTo>
                  <a:pt x="13428" y="17311"/>
                  <a:pt x="13336" y="17296"/>
                  <a:pt x="13244" y="17281"/>
                </a:cubicBezTo>
                <a:cubicBezTo>
                  <a:pt x="13152" y="17265"/>
                  <a:pt x="13060" y="17247"/>
                  <a:pt x="12969" y="17229"/>
                </a:cubicBezTo>
                <a:cubicBezTo>
                  <a:pt x="12790" y="17190"/>
                  <a:pt x="12610" y="17149"/>
                  <a:pt x="12433" y="17098"/>
                </a:cubicBezTo>
                <a:cubicBezTo>
                  <a:pt x="12429" y="17097"/>
                  <a:pt x="12425" y="17096"/>
                  <a:pt x="12421" y="17095"/>
                </a:cubicBezTo>
                <a:cubicBezTo>
                  <a:pt x="12508" y="17061"/>
                  <a:pt x="12595" y="17027"/>
                  <a:pt x="12680" y="16990"/>
                </a:cubicBezTo>
                <a:cubicBezTo>
                  <a:pt x="12969" y="16867"/>
                  <a:pt x="13254" y="16738"/>
                  <a:pt x="13539" y="16608"/>
                </a:cubicBezTo>
                <a:cubicBezTo>
                  <a:pt x="13793" y="16492"/>
                  <a:pt x="14046" y="16375"/>
                  <a:pt x="14297" y="16251"/>
                </a:cubicBezTo>
                <a:cubicBezTo>
                  <a:pt x="14508" y="16147"/>
                  <a:pt x="14719" y="16039"/>
                  <a:pt x="14927" y="15929"/>
                </a:cubicBezTo>
                <a:cubicBezTo>
                  <a:pt x="15173" y="15797"/>
                  <a:pt x="15417" y="15662"/>
                  <a:pt x="15654" y="15515"/>
                </a:cubicBezTo>
                <a:cubicBezTo>
                  <a:pt x="15777" y="15439"/>
                  <a:pt x="15898" y="15362"/>
                  <a:pt x="16018" y="15282"/>
                </a:cubicBezTo>
                <a:close/>
                <a:moveTo>
                  <a:pt x="26005" y="17365"/>
                </a:moveTo>
                <a:lnTo>
                  <a:pt x="26005" y="17365"/>
                </a:lnTo>
                <a:cubicBezTo>
                  <a:pt x="26056" y="17366"/>
                  <a:pt x="26107" y="17366"/>
                  <a:pt x="26157" y="17366"/>
                </a:cubicBezTo>
                <a:lnTo>
                  <a:pt x="26312" y="17366"/>
                </a:lnTo>
                <a:cubicBezTo>
                  <a:pt x="26274" y="17430"/>
                  <a:pt x="26235" y="17492"/>
                  <a:pt x="26196" y="17554"/>
                </a:cubicBezTo>
                <a:cubicBezTo>
                  <a:pt x="26184" y="17544"/>
                  <a:pt x="26173" y="17534"/>
                  <a:pt x="26161" y="17523"/>
                </a:cubicBezTo>
                <a:lnTo>
                  <a:pt x="26161" y="17523"/>
                </a:lnTo>
                <a:cubicBezTo>
                  <a:pt x="26162" y="17524"/>
                  <a:pt x="26163" y="17524"/>
                  <a:pt x="26163" y="17524"/>
                </a:cubicBezTo>
                <a:cubicBezTo>
                  <a:pt x="26108" y="17474"/>
                  <a:pt x="26056" y="17421"/>
                  <a:pt x="26005" y="17365"/>
                </a:cubicBezTo>
                <a:close/>
                <a:moveTo>
                  <a:pt x="32929" y="14276"/>
                </a:moveTo>
                <a:cubicBezTo>
                  <a:pt x="32848" y="14395"/>
                  <a:pt x="32765" y="14512"/>
                  <a:pt x="32678" y="14626"/>
                </a:cubicBezTo>
                <a:cubicBezTo>
                  <a:pt x="32516" y="14844"/>
                  <a:pt x="32348" y="15058"/>
                  <a:pt x="32176" y="15268"/>
                </a:cubicBezTo>
                <a:cubicBezTo>
                  <a:pt x="32061" y="15404"/>
                  <a:pt x="31945" y="15541"/>
                  <a:pt x="31827" y="15673"/>
                </a:cubicBezTo>
                <a:cubicBezTo>
                  <a:pt x="31737" y="15774"/>
                  <a:pt x="31647" y="15875"/>
                  <a:pt x="31555" y="15972"/>
                </a:cubicBezTo>
                <a:cubicBezTo>
                  <a:pt x="31430" y="16104"/>
                  <a:pt x="31305" y="16235"/>
                  <a:pt x="31176" y="16360"/>
                </a:cubicBezTo>
                <a:cubicBezTo>
                  <a:pt x="31092" y="16442"/>
                  <a:pt x="31008" y="16523"/>
                  <a:pt x="30922" y="16604"/>
                </a:cubicBezTo>
                <a:cubicBezTo>
                  <a:pt x="30494" y="16890"/>
                  <a:pt x="30055" y="17160"/>
                  <a:pt x="29602" y="17404"/>
                </a:cubicBezTo>
                <a:lnTo>
                  <a:pt x="29601" y="17405"/>
                </a:lnTo>
                <a:lnTo>
                  <a:pt x="29600" y="17405"/>
                </a:lnTo>
                <a:cubicBezTo>
                  <a:pt x="29445" y="17489"/>
                  <a:pt x="29289" y="17571"/>
                  <a:pt x="29131" y="17649"/>
                </a:cubicBezTo>
                <a:cubicBezTo>
                  <a:pt x="29025" y="17702"/>
                  <a:pt x="28917" y="17755"/>
                  <a:pt x="28810" y="17806"/>
                </a:cubicBezTo>
                <a:cubicBezTo>
                  <a:pt x="28845" y="17775"/>
                  <a:pt x="28879" y="17743"/>
                  <a:pt x="28914" y="17712"/>
                </a:cubicBezTo>
                <a:cubicBezTo>
                  <a:pt x="28973" y="17657"/>
                  <a:pt x="29031" y="17602"/>
                  <a:pt x="29087" y="17546"/>
                </a:cubicBezTo>
                <a:cubicBezTo>
                  <a:pt x="29146" y="17493"/>
                  <a:pt x="29206" y="17439"/>
                  <a:pt x="29264" y="17384"/>
                </a:cubicBezTo>
                <a:cubicBezTo>
                  <a:pt x="29320" y="17330"/>
                  <a:pt x="29377" y="17276"/>
                  <a:pt x="29432" y="17221"/>
                </a:cubicBezTo>
                <a:cubicBezTo>
                  <a:pt x="29492" y="17158"/>
                  <a:pt x="29552" y="17095"/>
                  <a:pt x="29613" y="17031"/>
                </a:cubicBezTo>
                <a:cubicBezTo>
                  <a:pt x="29703" y="16935"/>
                  <a:pt x="29792" y="16840"/>
                  <a:pt x="29879" y="16743"/>
                </a:cubicBezTo>
                <a:cubicBezTo>
                  <a:pt x="30028" y="16576"/>
                  <a:pt x="30176" y="16410"/>
                  <a:pt x="30317" y="16237"/>
                </a:cubicBezTo>
                <a:cubicBezTo>
                  <a:pt x="30482" y="16035"/>
                  <a:pt x="30646" y="15829"/>
                  <a:pt x="30800" y="15617"/>
                </a:cubicBezTo>
                <a:cubicBezTo>
                  <a:pt x="30815" y="15596"/>
                  <a:pt x="30830" y="15575"/>
                  <a:pt x="30844" y="15554"/>
                </a:cubicBezTo>
                <a:cubicBezTo>
                  <a:pt x="30965" y="15492"/>
                  <a:pt x="31085" y="15427"/>
                  <a:pt x="31204" y="15362"/>
                </a:cubicBezTo>
                <a:cubicBezTo>
                  <a:pt x="31427" y="15236"/>
                  <a:pt x="31647" y="15105"/>
                  <a:pt x="31867" y="14974"/>
                </a:cubicBezTo>
                <a:lnTo>
                  <a:pt x="31868" y="14972"/>
                </a:lnTo>
                <a:cubicBezTo>
                  <a:pt x="32229" y="14754"/>
                  <a:pt x="32585" y="14523"/>
                  <a:pt x="32929" y="14276"/>
                </a:cubicBezTo>
                <a:close/>
                <a:moveTo>
                  <a:pt x="25162" y="17312"/>
                </a:moveTo>
                <a:lnTo>
                  <a:pt x="25162" y="17312"/>
                </a:lnTo>
                <a:cubicBezTo>
                  <a:pt x="25358" y="17335"/>
                  <a:pt x="25555" y="17352"/>
                  <a:pt x="25752" y="17358"/>
                </a:cubicBezTo>
                <a:cubicBezTo>
                  <a:pt x="25817" y="17434"/>
                  <a:pt x="25883" y="17512"/>
                  <a:pt x="25954" y="17581"/>
                </a:cubicBezTo>
                <a:cubicBezTo>
                  <a:pt x="26003" y="17627"/>
                  <a:pt x="26047" y="17670"/>
                  <a:pt x="26095" y="17713"/>
                </a:cubicBezTo>
                <a:cubicBezTo>
                  <a:pt x="26020" y="17829"/>
                  <a:pt x="25945" y="17946"/>
                  <a:pt x="25868" y="18061"/>
                </a:cubicBezTo>
                <a:cubicBezTo>
                  <a:pt x="25824" y="18023"/>
                  <a:pt x="25780" y="17984"/>
                  <a:pt x="25736" y="17944"/>
                </a:cubicBezTo>
                <a:cubicBezTo>
                  <a:pt x="25650" y="17862"/>
                  <a:pt x="25565" y="17778"/>
                  <a:pt x="25484" y="17690"/>
                </a:cubicBezTo>
                <a:cubicBezTo>
                  <a:pt x="25403" y="17601"/>
                  <a:pt x="25325" y="17511"/>
                  <a:pt x="25247" y="17418"/>
                </a:cubicBezTo>
                <a:cubicBezTo>
                  <a:pt x="25219" y="17382"/>
                  <a:pt x="25191" y="17348"/>
                  <a:pt x="25162" y="17312"/>
                </a:cubicBezTo>
                <a:close/>
                <a:moveTo>
                  <a:pt x="27622" y="17248"/>
                </a:moveTo>
                <a:cubicBezTo>
                  <a:pt x="27609" y="17287"/>
                  <a:pt x="27597" y="17326"/>
                  <a:pt x="27585" y="17365"/>
                </a:cubicBezTo>
                <a:cubicBezTo>
                  <a:pt x="27544" y="17487"/>
                  <a:pt x="27503" y="17609"/>
                  <a:pt x="27454" y="17729"/>
                </a:cubicBezTo>
                <a:cubicBezTo>
                  <a:pt x="27421" y="17812"/>
                  <a:pt x="27386" y="17895"/>
                  <a:pt x="27349" y="17977"/>
                </a:cubicBezTo>
                <a:cubicBezTo>
                  <a:pt x="27333" y="18012"/>
                  <a:pt x="27318" y="18045"/>
                  <a:pt x="27302" y="18080"/>
                </a:cubicBezTo>
                <a:cubicBezTo>
                  <a:pt x="27303" y="17997"/>
                  <a:pt x="27306" y="17914"/>
                  <a:pt x="27312" y="17832"/>
                </a:cubicBezTo>
                <a:cubicBezTo>
                  <a:pt x="27323" y="17688"/>
                  <a:pt x="27334" y="17546"/>
                  <a:pt x="27353" y="17404"/>
                </a:cubicBezTo>
                <a:cubicBezTo>
                  <a:pt x="27358" y="17366"/>
                  <a:pt x="27364" y="17328"/>
                  <a:pt x="27369" y="17290"/>
                </a:cubicBezTo>
                <a:cubicBezTo>
                  <a:pt x="27453" y="17277"/>
                  <a:pt x="27537" y="17263"/>
                  <a:pt x="27622" y="17248"/>
                </a:cubicBezTo>
                <a:close/>
                <a:moveTo>
                  <a:pt x="27201" y="17314"/>
                </a:moveTo>
                <a:lnTo>
                  <a:pt x="27201" y="17314"/>
                </a:lnTo>
                <a:cubicBezTo>
                  <a:pt x="27192" y="17384"/>
                  <a:pt x="27183" y="17453"/>
                  <a:pt x="27177" y="17523"/>
                </a:cubicBezTo>
                <a:cubicBezTo>
                  <a:pt x="27163" y="17670"/>
                  <a:pt x="27149" y="17815"/>
                  <a:pt x="27147" y="17963"/>
                </a:cubicBezTo>
                <a:cubicBezTo>
                  <a:pt x="27145" y="18033"/>
                  <a:pt x="27144" y="18102"/>
                  <a:pt x="27144" y="18171"/>
                </a:cubicBezTo>
                <a:cubicBezTo>
                  <a:pt x="27137" y="18168"/>
                  <a:pt x="27129" y="18165"/>
                  <a:pt x="27122" y="18162"/>
                </a:cubicBezTo>
                <a:cubicBezTo>
                  <a:pt x="27043" y="18126"/>
                  <a:pt x="26965" y="18088"/>
                  <a:pt x="26888" y="18048"/>
                </a:cubicBezTo>
                <a:cubicBezTo>
                  <a:pt x="26812" y="18005"/>
                  <a:pt x="26735" y="17960"/>
                  <a:pt x="26660" y="17911"/>
                </a:cubicBezTo>
                <a:cubicBezTo>
                  <a:pt x="26623" y="17886"/>
                  <a:pt x="26586" y="17862"/>
                  <a:pt x="26549" y="17836"/>
                </a:cubicBezTo>
                <a:cubicBezTo>
                  <a:pt x="26484" y="17792"/>
                  <a:pt x="26415" y="17740"/>
                  <a:pt x="26347" y="17685"/>
                </a:cubicBezTo>
                <a:cubicBezTo>
                  <a:pt x="26341" y="17680"/>
                  <a:pt x="26334" y="17676"/>
                  <a:pt x="26328" y="17670"/>
                </a:cubicBezTo>
                <a:cubicBezTo>
                  <a:pt x="26393" y="17568"/>
                  <a:pt x="26458" y="17467"/>
                  <a:pt x="26520" y="17364"/>
                </a:cubicBezTo>
                <a:cubicBezTo>
                  <a:pt x="26533" y="17363"/>
                  <a:pt x="26545" y="17363"/>
                  <a:pt x="26558" y="17363"/>
                </a:cubicBezTo>
                <a:cubicBezTo>
                  <a:pt x="26773" y="17354"/>
                  <a:pt x="26988" y="17342"/>
                  <a:pt x="27201" y="17314"/>
                </a:cubicBezTo>
                <a:close/>
                <a:moveTo>
                  <a:pt x="23348" y="16692"/>
                </a:moveTo>
                <a:cubicBezTo>
                  <a:pt x="23349" y="16693"/>
                  <a:pt x="23350" y="16693"/>
                  <a:pt x="23351" y="16694"/>
                </a:cubicBezTo>
                <a:cubicBezTo>
                  <a:pt x="23389" y="16715"/>
                  <a:pt x="23428" y="16737"/>
                  <a:pt x="23466" y="16758"/>
                </a:cubicBezTo>
                <a:cubicBezTo>
                  <a:pt x="23542" y="16800"/>
                  <a:pt x="23628" y="16845"/>
                  <a:pt x="23708" y="16882"/>
                </a:cubicBezTo>
                <a:cubicBezTo>
                  <a:pt x="23909" y="16974"/>
                  <a:pt x="24113" y="17060"/>
                  <a:pt x="24325" y="17126"/>
                </a:cubicBezTo>
                <a:cubicBezTo>
                  <a:pt x="24451" y="17165"/>
                  <a:pt x="24578" y="17205"/>
                  <a:pt x="24707" y="17232"/>
                </a:cubicBezTo>
                <a:cubicBezTo>
                  <a:pt x="24769" y="17246"/>
                  <a:pt x="24832" y="17260"/>
                  <a:pt x="24895" y="17272"/>
                </a:cubicBezTo>
                <a:cubicBezTo>
                  <a:pt x="24792" y="17388"/>
                  <a:pt x="24687" y="17502"/>
                  <a:pt x="24581" y="17616"/>
                </a:cubicBezTo>
                <a:cubicBezTo>
                  <a:pt x="24384" y="17822"/>
                  <a:pt x="24183" y="18024"/>
                  <a:pt x="23976" y="18221"/>
                </a:cubicBezTo>
                <a:cubicBezTo>
                  <a:pt x="23974" y="18218"/>
                  <a:pt x="23971" y="18216"/>
                  <a:pt x="23969" y="18214"/>
                </a:cubicBezTo>
                <a:cubicBezTo>
                  <a:pt x="23812" y="18063"/>
                  <a:pt x="23653" y="17907"/>
                  <a:pt x="23503" y="17742"/>
                </a:cubicBezTo>
                <a:cubicBezTo>
                  <a:pt x="23384" y="17612"/>
                  <a:pt x="23269" y="17479"/>
                  <a:pt x="23156" y="17344"/>
                </a:cubicBezTo>
                <a:cubicBezTo>
                  <a:pt x="23046" y="17207"/>
                  <a:pt x="22937" y="17068"/>
                  <a:pt x="22835" y="16925"/>
                </a:cubicBezTo>
                <a:cubicBezTo>
                  <a:pt x="22819" y="16902"/>
                  <a:pt x="22803" y="16878"/>
                  <a:pt x="22785" y="16855"/>
                </a:cubicBezTo>
                <a:lnTo>
                  <a:pt x="22787" y="16855"/>
                </a:lnTo>
                <a:cubicBezTo>
                  <a:pt x="22769" y="16807"/>
                  <a:pt x="22753" y="16760"/>
                  <a:pt x="22737" y="16711"/>
                </a:cubicBezTo>
                <a:lnTo>
                  <a:pt x="22737" y="16711"/>
                </a:lnTo>
                <a:cubicBezTo>
                  <a:pt x="22764" y="16712"/>
                  <a:pt x="22791" y="16712"/>
                  <a:pt x="22819" y="16712"/>
                </a:cubicBezTo>
                <a:cubicBezTo>
                  <a:pt x="22913" y="16712"/>
                  <a:pt x="23007" y="16710"/>
                  <a:pt x="23101" y="16706"/>
                </a:cubicBezTo>
                <a:cubicBezTo>
                  <a:pt x="23184" y="16701"/>
                  <a:pt x="23266" y="16698"/>
                  <a:pt x="23348" y="16692"/>
                </a:cubicBezTo>
                <a:close/>
                <a:moveTo>
                  <a:pt x="29055" y="16766"/>
                </a:moveTo>
                <a:cubicBezTo>
                  <a:pt x="29013" y="16819"/>
                  <a:pt x="28972" y="16871"/>
                  <a:pt x="28930" y="16923"/>
                </a:cubicBezTo>
                <a:cubicBezTo>
                  <a:pt x="28846" y="17021"/>
                  <a:pt x="28763" y="17120"/>
                  <a:pt x="28671" y="17213"/>
                </a:cubicBezTo>
                <a:cubicBezTo>
                  <a:pt x="28615" y="17270"/>
                  <a:pt x="28557" y="17327"/>
                  <a:pt x="28498" y="17384"/>
                </a:cubicBezTo>
                <a:cubicBezTo>
                  <a:pt x="28376" y="17497"/>
                  <a:pt x="28252" y="17609"/>
                  <a:pt x="28122" y="17714"/>
                </a:cubicBezTo>
                <a:cubicBezTo>
                  <a:pt x="28056" y="17769"/>
                  <a:pt x="27988" y="17822"/>
                  <a:pt x="27918" y="17875"/>
                </a:cubicBezTo>
                <a:cubicBezTo>
                  <a:pt x="27855" y="17924"/>
                  <a:pt x="27790" y="17972"/>
                  <a:pt x="27724" y="18019"/>
                </a:cubicBezTo>
                <a:cubicBezTo>
                  <a:pt x="27622" y="18093"/>
                  <a:pt x="27518" y="18164"/>
                  <a:pt x="27413" y="18232"/>
                </a:cubicBezTo>
                <a:cubicBezTo>
                  <a:pt x="27482" y="18090"/>
                  <a:pt x="27547" y="17945"/>
                  <a:pt x="27604" y="17796"/>
                </a:cubicBezTo>
                <a:cubicBezTo>
                  <a:pt x="27678" y="17603"/>
                  <a:pt x="27750" y="17409"/>
                  <a:pt x="27806" y="17210"/>
                </a:cubicBezTo>
                <a:cubicBezTo>
                  <a:pt x="27888" y="17192"/>
                  <a:pt x="27969" y="17171"/>
                  <a:pt x="28049" y="17148"/>
                </a:cubicBezTo>
                <a:cubicBezTo>
                  <a:pt x="28246" y="17089"/>
                  <a:pt x="28443" y="17024"/>
                  <a:pt x="28633" y="16947"/>
                </a:cubicBezTo>
                <a:cubicBezTo>
                  <a:pt x="28775" y="16889"/>
                  <a:pt x="28916" y="16830"/>
                  <a:pt x="29055" y="16766"/>
                </a:cubicBezTo>
                <a:close/>
                <a:moveTo>
                  <a:pt x="30252" y="16036"/>
                </a:moveTo>
                <a:lnTo>
                  <a:pt x="30252" y="16036"/>
                </a:lnTo>
                <a:cubicBezTo>
                  <a:pt x="30230" y="16064"/>
                  <a:pt x="30207" y="16091"/>
                  <a:pt x="30185" y="16118"/>
                </a:cubicBezTo>
                <a:cubicBezTo>
                  <a:pt x="29988" y="16352"/>
                  <a:pt x="29789" y="16583"/>
                  <a:pt x="29581" y="16808"/>
                </a:cubicBezTo>
                <a:cubicBezTo>
                  <a:pt x="29522" y="16872"/>
                  <a:pt x="29462" y="16937"/>
                  <a:pt x="29402" y="17000"/>
                </a:cubicBezTo>
                <a:cubicBezTo>
                  <a:pt x="29346" y="17059"/>
                  <a:pt x="29289" y="17119"/>
                  <a:pt x="29234" y="17180"/>
                </a:cubicBezTo>
                <a:cubicBezTo>
                  <a:pt x="29153" y="17266"/>
                  <a:pt x="29072" y="17350"/>
                  <a:pt x="28990" y="17433"/>
                </a:cubicBezTo>
                <a:cubicBezTo>
                  <a:pt x="28849" y="17564"/>
                  <a:pt x="28707" y="17694"/>
                  <a:pt x="28555" y="17813"/>
                </a:cubicBezTo>
                <a:cubicBezTo>
                  <a:pt x="28442" y="17901"/>
                  <a:pt x="28327" y="17986"/>
                  <a:pt x="28212" y="18072"/>
                </a:cubicBezTo>
                <a:cubicBezTo>
                  <a:pt x="28191" y="18081"/>
                  <a:pt x="28169" y="18089"/>
                  <a:pt x="28147" y="18098"/>
                </a:cubicBezTo>
                <a:cubicBezTo>
                  <a:pt x="27985" y="18164"/>
                  <a:pt x="27821" y="18228"/>
                  <a:pt x="27657" y="18290"/>
                </a:cubicBezTo>
                <a:cubicBezTo>
                  <a:pt x="27748" y="18229"/>
                  <a:pt x="27836" y="18167"/>
                  <a:pt x="27923" y="18101"/>
                </a:cubicBezTo>
                <a:cubicBezTo>
                  <a:pt x="28026" y="18022"/>
                  <a:pt x="28130" y="17944"/>
                  <a:pt x="28228" y="17860"/>
                </a:cubicBezTo>
                <a:cubicBezTo>
                  <a:pt x="28326" y="17777"/>
                  <a:pt x="28421" y="17693"/>
                  <a:pt x="28516" y="17606"/>
                </a:cubicBezTo>
                <a:cubicBezTo>
                  <a:pt x="28578" y="17548"/>
                  <a:pt x="28643" y="17486"/>
                  <a:pt x="28701" y="17425"/>
                </a:cubicBezTo>
                <a:cubicBezTo>
                  <a:pt x="28759" y="17366"/>
                  <a:pt x="28816" y="17306"/>
                  <a:pt x="28871" y="17244"/>
                </a:cubicBezTo>
                <a:cubicBezTo>
                  <a:pt x="28900" y="17210"/>
                  <a:pt x="28929" y="17177"/>
                  <a:pt x="28958" y="17143"/>
                </a:cubicBezTo>
                <a:cubicBezTo>
                  <a:pt x="29102" y="16975"/>
                  <a:pt x="29235" y="16795"/>
                  <a:pt x="29363" y="16613"/>
                </a:cubicBezTo>
                <a:cubicBezTo>
                  <a:pt x="29550" y="16513"/>
                  <a:pt x="29735" y="16410"/>
                  <a:pt x="29909" y="16290"/>
                </a:cubicBezTo>
                <a:cubicBezTo>
                  <a:pt x="30020" y="16213"/>
                  <a:pt x="30130" y="16135"/>
                  <a:pt x="30235" y="16051"/>
                </a:cubicBezTo>
                <a:cubicBezTo>
                  <a:pt x="30241" y="16046"/>
                  <a:pt x="30247" y="16042"/>
                  <a:pt x="30252" y="16036"/>
                </a:cubicBezTo>
                <a:close/>
                <a:moveTo>
                  <a:pt x="33384" y="14867"/>
                </a:moveTo>
                <a:lnTo>
                  <a:pt x="33384" y="14867"/>
                </a:lnTo>
                <a:cubicBezTo>
                  <a:pt x="33366" y="14920"/>
                  <a:pt x="33346" y="14974"/>
                  <a:pt x="33325" y="15025"/>
                </a:cubicBezTo>
                <a:cubicBezTo>
                  <a:pt x="33295" y="15098"/>
                  <a:pt x="33264" y="15171"/>
                  <a:pt x="33230" y="15243"/>
                </a:cubicBezTo>
                <a:cubicBezTo>
                  <a:pt x="33176" y="15355"/>
                  <a:pt x="33123" y="15467"/>
                  <a:pt x="33061" y="15574"/>
                </a:cubicBezTo>
                <a:cubicBezTo>
                  <a:pt x="33020" y="15647"/>
                  <a:pt x="32978" y="15718"/>
                  <a:pt x="32933" y="15789"/>
                </a:cubicBezTo>
                <a:cubicBezTo>
                  <a:pt x="32870" y="15885"/>
                  <a:pt x="32802" y="15989"/>
                  <a:pt x="32728" y="16089"/>
                </a:cubicBezTo>
                <a:cubicBezTo>
                  <a:pt x="32654" y="16188"/>
                  <a:pt x="32578" y="16285"/>
                  <a:pt x="32501" y="16381"/>
                </a:cubicBezTo>
                <a:cubicBezTo>
                  <a:pt x="32426" y="16470"/>
                  <a:pt x="32344" y="16571"/>
                  <a:pt x="32255" y="16664"/>
                </a:cubicBezTo>
                <a:cubicBezTo>
                  <a:pt x="32165" y="16758"/>
                  <a:pt x="32075" y="16849"/>
                  <a:pt x="31981" y="16939"/>
                </a:cubicBezTo>
                <a:cubicBezTo>
                  <a:pt x="31855" y="17056"/>
                  <a:pt x="31728" y="17173"/>
                  <a:pt x="31593" y="17280"/>
                </a:cubicBezTo>
                <a:cubicBezTo>
                  <a:pt x="31526" y="17334"/>
                  <a:pt x="31457" y="17388"/>
                  <a:pt x="31387" y="17439"/>
                </a:cubicBezTo>
                <a:cubicBezTo>
                  <a:pt x="31355" y="17462"/>
                  <a:pt x="31324" y="17485"/>
                  <a:pt x="31292" y="17508"/>
                </a:cubicBezTo>
                <a:cubicBezTo>
                  <a:pt x="31183" y="17583"/>
                  <a:pt x="31074" y="17657"/>
                  <a:pt x="30961" y="17725"/>
                </a:cubicBezTo>
                <a:cubicBezTo>
                  <a:pt x="30846" y="17796"/>
                  <a:pt x="30729" y="17863"/>
                  <a:pt x="30610" y="17927"/>
                </a:cubicBezTo>
                <a:cubicBezTo>
                  <a:pt x="30492" y="17990"/>
                  <a:pt x="30375" y="18051"/>
                  <a:pt x="30251" y="18102"/>
                </a:cubicBezTo>
                <a:cubicBezTo>
                  <a:pt x="30168" y="18138"/>
                  <a:pt x="30084" y="18171"/>
                  <a:pt x="29999" y="18201"/>
                </a:cubicBezTo>
                <a:cubicBezTo>
                  <a:pt x="29924" y="18229"/>
                  <a:pt x="29839" y="18257"/>
                  <a:pt x="29753" y="18282"/>
                </a:cubicBezTo>
                <a:cubicBezTo>
                  <a:pt x="29673" y="18306"/>
                  <a:pt x="29589" y="18327"/>
                  <a:pt x="29507" y="18347"/>
                </a:cubicBezTo>
                <a:cubicBezTo>
                  <a:pt x="29380" y="18371"/>
                  <a:pt x="29253" y="18396"/>
                  <a:pt x="29124" y="18411"/>
                </a:cubicBezTo>
                <a:cubicBezTo>
                  <a:pt x="29037" y="18422"/>
                  <a:pt x="28951" y="18431"/>
                  <a:pt x="28863" y="18438"/>
                </a:cubicBezTo>
                <a:cubicBezTo>
                  <a:pt x="28826" y="18440"/>
                  <a:pt x="28790" y="18442"/>
                  <a:pt x="28753" y="18444"/>
                </a:cubicBezTo>
                <a:cubicBezTo>
                  <a:pt x="28791" y="18422"/>
                  <a:pt x="28828" y="18399"/>
                  <a:pt x="28865" y="18376"/>
                </a:cubicBezTo>
                <a:cubicBezTo>
                  <a:pt x="29013" y="18283"/>
                  <a:pt x="29160" y="18190"/>
                  <a:pt x="29303" y="18091"/>
                </a:cubicBezTo>
                <a:cubicBezTo>
                  <a:pt x="29410" y="18018"/>
                  <a:pt x="29517" y="17944"/>
                  <a:pt x="29623" y="17867"/>
                </a:cubicBezTo>
                <a:cubicBezTo>
                  <a:pt x="29696" y="17815"/>
                  <a:pt x="29768" y="17761"/>
                  <a:pt x="29840" y="17708"/>
                </a:cubicBezTo>
                <a:cubicBezTo>
                  <a:pt x="29946" y="17628"/>
                  <a:pt x="30054" y="17550"/>
                  <a:pt x="30158" y="17468"/>
                </a:cubicBezTo>
                <a:cubicBezTo>
                  <a:pt x="30441" y="17246"/>
                  <a:pt x="30718" y="17016"/>
                  <a:pt x="30984" y="16776"/>
                </a:cubicBezTo>
                <a:cubicBezTo>
                  <a:pt x="31267" y="16593"/>
                  <a:pt x="31544" y="16401"/>
                  <a:pt x="31812" y="16198"/>
                </a:cubicBezTo>
                <a:cubicBezTo>
                  <a:pt x="32242" y="15872"/>
                  <a:pt x="32661" y="15532"/>
                  <a:pt x="33058" y="15171"/>
                </a:cubicBezTo>
                <a:lnTo>
                  <a:pt x="33058" y="15170"/>
                </a:lnTo>
                <a:cubicBezTo>
                  <a:pt x="33168" y="15071"/>
                  <a:pt x="33277" y="14970"/>
                  <a:pt x="33384" y="14867"/>
                </a:cubicBezTo>
                <a:close/>
                <a:moveTo>
                  <a:pt x="30089" y="17317"/>
                </a:moveTo>
                <a:lnTo>
                  <a:pt x="30089" y="17317"/>
                </a:lnTo>
                <a:cubicBezTo>
                  <a:pt x="30046" y="17351"/>
                  <a:pt x="30001" y="17386"/>
                  <a:pt x="29957" y="17419"/>
                </a:cubicBezTo>
                <a:cubicBezTo>
                  <a:pt x="29852" y="17499"/>
                  <a:pt x="29746" y="17576"/>
                  <a:pt x="29640" y="17653"/>
                </a:cubicBezTo>
                <a:cubicBezTo>
                  <a:pt x="29401" y="17822"/>
                  <a:pt x="29151" y="17994"/>
                  <a:pt x="28892" y="18155"/>
                </a:cubicBezTo>
                <a:cubicBezTo>
                  <a:pt x="28781" y="18224"/>
                  <a:pt x="28670" y="18292"/>
                  <a:pt x="28558" y="18358"/>
                </a:cubicBezTo>
                <a:cubicBezTo>
                  <a:pt x="28504" y="18389"/>
                  <a:pt x="28449" y="18421"/>
                  <a:pt x="28394" y="18451"/>
                </a:cubicBezTo>
                <a:cubicBezTo>
                  <a:pt x="28333" y="18449"/>
                  <a:pt x="28272" y="18447"/>
                  <a:pt x="28212" y="18442"/>
                </a:cubicBezTo>
                <a:cubicBezTo>
                  <a:pt x="28164" y="18440"/>
                  <a:pt x="28106" y="18434"/>
                  <a:pt x="28047" y="18427"/>
                </a:cubicBezTo>
                <a:cubicBezTo>
                  <a:pt x="28092" y="18397"/>
                  <a:pt x="28137" y="18366"/>
                  <a:pt x="28182" y="18336"/>
                </a:cubicBezTo>
                <a:cubicBezTo>
                  <a:pt x="28219" y="18310"/>
                  <a:pt x="28255" y="18283"/>
                  <a:pt x="28291" y="18257"/>
                </a:cubicBezTo>
                <a:cubicBezTo>
                  <a:pt x="28324" y="18231"/>
                  <a:pt x="28356" y="18207"/>
                  <a:pt x="28390" y="18182"/>
                </a:cubicBezTo>
                <a:cubicBezTo>
                  <a:pt x="28393" y="18178"/>
                  <a:pt x="28398" y="18175"/>
                  <a:pt x="28401" y="18171"/>
                </a:cubicBezTo>
                <a:cubicBezTo>
                  <a:pt x="28421" y="18163"/>
                  <a:pt x="28439" y="18154"/>
                  <a:pt x="28458" y="18146"/>
                </a:cubicBezTo>
                <a:cubicBezTo>
                  <a:pt x="28703" y="18033"/>
                  <a:pt x="28947" y="17917"/>
                  <a:pt x="29189" y="17795"/>
                </a:cubicBezTo>
                <a:cubicBezTo>
                  <a:pt x="29392" y="17692"/>
                  <a:pt x="29593" y="17587"/>
                  <a:pt x="29793" y="17478"/>
                </a:cubicBezTo>
                <a:cubicBezTo>
                  <a:pt x="29892" y="17425"/>
                  <a:pt x="29991" y="17371"/>
                  <a:pt x="30089" y="17317"/>
                </a:cubicBezTo>
                <a:close/>
                <a:moveTo>
                  <a:pt x="23008" y="17414"/>
                </a:moveTo>
                <a:cubicBezTo>
                  <a:pt x="23045" y="17460"/>
                  <a:pt x="23082" y="17506"/>
                  <a:pt x="23119" y="17552"/>
                </a:cubicBezTo>
                <a:cubicBezTo>
                  <a:pt x="23264" y="17728"/>
                  <a:pt x="23409" y="17901"/>
                  <a:pt x="23565" y="18065"/>
                </a:cubicBezTo>
                <a:cubicBezTo>
                  <a:pt x="23655" y="18161"/>
                  <a:pt x="23747" y="18254"/>
                  <a:pt x="23841" y="18347"/>
                </a:cubicBezTo>
                <a:cubicBezTo>
                  <a:pt x="23776" y="18406"/>
                  <a:pt x="23712" y="18464"/>
                  <a:pt x="23646" y="18522"/>
                </a:cubicBezTo>
                <a:cubicBezTo>
                  <a:pt x="23557" y="18397"/>
                  <a:pt x="23471" y="18272"/>
                  <a:pt x="23388" y="18142"/>
                </a:cubicBezTo>
                <a:cubicBezTo>
                  <a:pt x="23326" y="18041"/>
                  <a:pt x="23262" y="17939"/>
                  <a:pt x="23208" y="17832"/>
                </a:cubicBezTo>
                <a:cubicBezTo>
                  <a:pt x="23170" y="17761"/>
                  <a:pt x="23134" y="17690"/>
                  <a:pt x="23101" y="17617"/>
                </a:cubicBezTo>
                <a:cubicBezTo>
                  <a:pt x="23070" y="17550"/>
                  <a:pt x="23038" y="17482"/>
                  <a:pt x="23008" y="17414"/>
                </a:cubicBezTo>
                <a:close/>
                <a:moveTo>
                  <a:pt x="26230" y="17824"/>
                </a:moveTo>
                <a:cubicBezTo>
                  <a:pt x="26271" y="17856"/>
                  <a:pt x="26312" y="17888"/>
                  <a:pt x="26355" y="17917"/>
                </a:cubicBezTo>
                <a:cubicBezTo>
                  <a:pt x="26463" y="17993"/>
                  <a:pt x="26573" y="18068"/>
                  <a:pt x="26691" y="18133"/>
                </a:cubicBezTo>
                <a:cubicBezTo>
                  <a:pt x="26765" y="18173"/>
                  <a:pt x="26860" y="18228"/>
                  <a:pt x="26937" y="18265"/>
                </a:cubicBezTo>
                <a:cubicBezTo>
                  <a:pt x="27006" y="18299"/>
                  <a:pt x="27077" y="18332"/>
                  <a:pt x="27147" y="18362"/>
                </a:cubicBezTo>
                <a:cubicBezTo>
                  <a:pt x="27148" y="18369"/>
                  <a:pt x="27148" y="18376"/>
                  <a:pt x="27148" y="18382"/>
                </a:cubicBezTo>
                <a:cubicBezTo>
                  <a:pt x="27145" y="18389"/>
                  <a:pt x="27141" y="18395"/>
                  <a:pt x="27138" y="18402"/>
                </a:cubicBezTo>
                <a:cubicBezTo>
                  <a:pt x="27051" y="18453"/>
                  <a:pt x="26965" y="18504"/>
                  <a:pt x="26876" y="18552"/>
                </a:cubicBezTo>
                <a:cubicBezTo>
                  <a:pt x="26798" y="18575"/>
                  <a:pt x="26721" y="18598"/>
                  <a:pt x="26642" y="18620"/>
                </a:cubicBezTo>
                <a:cubicBezTo>
                  <a:pt x="26637" y="18623"/>
                  <a:pt x="26631" y="18624"/>
                  <a:pt x="26625" y="18625"/>
                </a:cubicBezTo>
                <a:cubicBezTo>
                  <a:pt x="26521" y="18558"/>
                  <a:pt x="26418" y="18490"/>
                  <a:pt x="26318" y="18418"/>
                </a:cubicBezTo>
                <a:cubicBezTo>
                  <a:pt x="26215" y="18343"/>
                  <a:pt x="26112" y="18268"/>
                  <a:pt x="26014" y="18187"/>
                </a:cubicBezTo>
                <a:cubicBezTo>
                  <a:pt x="26010" y="18183"/>
                  <a:pt x="26005" y="18179"/>
                  <a:pt x="26000" y="18175"/>
                </a:cubicBezTo>
                <a:cubicBezTo>
                  <a:pt x="26065" y="18080"/>
                  <a:pt x="26129" y="17983"/>
                  <a:pt x="26191" y="17886"/>
                </a:cubicBezTo>
                <a:cubicBezTo>
                  <a:pt x="26204" y="17865"/>
                  <a:pt x="26217" y="17844"/>
                  <a:pt x="26230" y="17824"/>
                </a:cubicBezTo>
                <a:close/>
                <a:moveTo>
                  <a:pt x="27489" y="18543"/>
                </a:moveTo>
                <a:lnTo>
                  <a:pt x="27489" y="18543"/>
                </a:lnTo>
                <a:cubicBezTo>
                  <a:pt x="27433" y="18576"/>
                  <a:pt x="27378" y="18611"/>
                  <a:pt x="27321" y="18645"/>
                </a:cubicBezTo>
                <a:cubicBezTo>
                  <a:pt x="27320" y="18630"/>
                  <a:pt x="27319" y="18616"/>
                  <a:pt x="27318" y="18602"/>
                </a:cubicBezTo>
                <a:cubicBezTo>
                  <a:pt x="27375" y="18583"/>
                  <a:pt x="27432" y="18563"/>
                  <a:pt x="27489" y="18543"/>
                </a:cubicBezTo>
                <a:close/>
                <a:moveTo>
                  <a:pt x="21934" y="16665"/>
                </a:moveTo>
                <a:lnTo>
                  <a:pt x="21934" y="16665"/>
                </a:lnTo>
                <a:cubicBezTo>
                  <a:pt x="22052" y="16680"/>
                  <a:pt x="22171" y="16691"/>
                  <a:pt x="22289" y="16698"/>
                </a:cubicBezTo>
                <a:cubicBezTo>
                  <a:pt x="22361" y="16701"/>
                  <a:pt x="22433" y="16705"/>
                  <a:pt x="22505" y="16707"/>
                </a:cubicBezTo>
                <a:cubicBezTo>
                  <a:pt x="22548" y="16773"/>
                  <a:pt x="22590" y="16837"/>
                  <a:pt x="22634" y="16902"/>
                </a:cubicBezTo>
                <a:cubicBezTo>
                  <a:pt x="22687" y="17050"/>
                  <a:pt x="22742" y="17195"/>
                  <a:pt x="22802" y="17340"/>
                </a:cubicBezTo>
                <a:cubicBezTo>
                  <a:pt x="22851" y="17459"/>
                  <a:pt x="22901" y="17578"/>
                  <a:pt x="22956" y="17694"/>
                </a:cubicBezTo>
                <a:cubicBezTo>
                  <a:pt x="23011" y="17807"/>
                  <a:pt x="23064" y="17921"/>
                  <a:pt x="23126" y="18029"/>
                </a:cubicBezTo>
                <a:cubicBezTo>
                  <a:pt x="23229" y="18208"/>
                  <a:pt x="23334" y="18387"/>
                  <a:pt x="23449" y="18558"/>
                </a:cubicBezTo>
                <a:cubicBezTo>
                  <a:pt x="23469" y="18586"/>
                  <a:pt x="23489" y="18615"/>
                  <a:pt x="23508" y="18643"/>
                </a:cubicBezTo>
                <a:cubicBezTo>
                  <a:pt x="23483" y="18665"/>
                  <a:pt x="23456" y="18687"/>
                  <a:pt x="23430" y="18709"/>
                </a:cubicBezTo>
                <a:cubicBezTo>
                  <a:pt x="23302" y="18617"/>
                  <a:pt x="23173" y="18521"/>
                  <a:pt x="23051" y="18419"/>
                </a:cubicBezTo>
                <a:cubicBezTo>
                  <a:pt x="22985" y="18365"/>
                  <a:pt x="22921" y="18311"/>
                  <a:pt x="22857" y="18254"/>
                </a:cubicBezTo>
                <a:cubicBezTo>
                  <a:pt x="22792" y="18198"/>
                  <a:pt x="22729" y="18140"/>
                  <a:pt x="22667" y="18081"/>
                </a:cubicBezTo>
                <a:cubicBezTo>
                  <a:pt x="22628" y="18045"/>
                  <a:pt x="22583" y="18001"/>
                  <a:pt x="22538" y="17956"/>
                </a:cubicBezTo>
                <a:cubicBezTo>
                  <a:pt x="22509" y="17914"/>
                  <a:pt x="22481" y="17871"/>
                  <a:pt x="22453" y="17827"/>
                </a:cubicBezTo>
                <a:cubicBezTo>
                  <a:pt x="22411" y="17759"/>
                  <a:pt x="22369" y="17687"/>
                  <a:pt x="22329" y="17615"/>
                </a:cubicBezTo>
                <a:cubicBezTo>
                  <a:pt x="22291" y="17543"/>
                  <a:pt x="22254" y="17470"/>
                  <a:pt x="22220" y="17396"/>
                </a:cubicBezTo>
                <a:cubicBezTo>
                  <a:pt x="22167" y="17282"/>
                  <a:pt x="22115" y="17166"/>
                  <a:pt x="22071" y="17049"/>
                </a:cubicBezTo>
                <a:cubicBezTo>
                  <a:pt x="22026" y="16929"/>
                  <a:pt x="21983" y="16810"/>
                  <a:pt x="21941" y="16688"/>
                </a:cubicBezTo>
                <a:lnTo>
                  <a:pt x="21942" y="16688"/>
                </a:lnTo>
                <a:cubicBezTo>
                  <a:pt x="21939" y="16680"/>
                  <a:pt x="21937" y="16673"/>
                  <a:pt x="21934" y="16665"/>
                </a:cubicBezTo>
                <a:close/>
                <a:moveTo>
                  <a:pt x="27171" y="18686"/>
                </a:moveTo>
                <a:cubicBezTo>
                  <a:pt x="27174" y="18700"/>
                  <a:pt x="27175" y="18714"/>
                  <a:pt x="27176" y="18728"/>
                </a:cubicBezTo>
                <a:cubicBezTo>
                  <a:pt x="27161" y="18736"/>
                  <a:pt x="27146" y="18745"/>
                  <a:pt x="27132" y="18753"/>
                </a:cubicBezTo>
                <a:lnTo>
                  <a:pt x="27132" y="18752"/>
                </a:lnTo>
                <a:cubicBezTo>
                  <a:pt x="27145" y="18730"/>
                  <a:pt x="27159" y="18708"/>
                  <a:pt x="27171" y="18686"/>
                </a:cubicBezTo>
                <a:close/>
                <a:moveTo>
                  <a:pt x="26950" y="18722"/>
                </a:moveTo>
                <a:lnTo>
                  <a:pt x="26950" y="18722"/>
                </a:lnTo>
                <a:cubicBezTo>
                  <a:pt x="26935" y="18747"/>
                  <a:pt x="26920" y="18772"/>
                  <a:pt x="26903" y="18796"/>
                </a:cubicBezTo>
                <a:cubicBezTo>
                  <a:pt x="26888" y="18787"/>
                  <a:pt x="26872" y="18777"/>
                  <a:pt x="26857" y="18768"/>
                </a:cubicBezTo>
                <a:cubicBezTo>
                  <a:pt x="26883" y="18754"/>
                  <a:pt x="26909" y="18740"/>
                  <a:pt x="26935" y="18727"/>
                </a:cubicBezTo>
                <a:cubicBezTo>
                  <a:pt x="26936" y="18727"/>
                  <a:pt x="26937" y="18727"/>
                  <a:pt x="26938" y="18725"/>
                </a:cubicBezTo>
                <a:cubicBezTo>
                  <a:pt x="26942" y="18724"/>
                  <a:pt x="26946" y="18724"/>
                  <a:pt x="26950" y="18722"/>
                </a:cubicBezTo>
                <a:close/>
                <a:moveTo>
                  <a:pt x="11755" y="17320"/>
                </a:moveTo>
                <a:cubicBezTo>
                  <a:pt x="11783" y="17394"/>
                  <a:pt x="11812" y="17467"/>
                  <a:pt x="11842" y="17538"/>
                </a:cubicBezTo>
                <a:cubicBezTo>
                  <a:pt x="11926" y="17745"/>
                  <a:pt x="12015" y="17951"/>
                  <a:pt x="12115" y="18150"/>
                </a:cubicBezTo>
                <a:cubicBezTo>
                  <a:pt x="12179" y="18275"/>
                  <a:pt x="12241" y="18401"/>
                  <a:pt x="12312" y="18523"/>
                </a:cubicBezTo>
                <a:cubicBezTo>
                  <a:pt x="12373" y="18632"/>
                  <a:pt x="12436" y="18739"/>
                  <a:pt x="12502" y="18847"/>
                </a:cubicBezTo>
                <a:cubicBezTo>
                  <a:pt x="12469" y="18842"/>
                  <a:pt x="12435" y="18836"/>
                  <a:pt x="12403" y="18831"/>
                </a:cubicBezTo>
                <a:cubicBezTo>
                  <a:pt x="12319" y="18817"/>
                  <a:pt x="12234" y="18802"/>
                  <a:pt x="12151" y="18783"/>
                </a:cubicBezTo>
                <a:cubicBezTo>
                  <a:pt x="12074" y="18765"/>
                  <a:pt x="11992" y="18742"/>
                  <a:pt x="11910" y="18715"/>
                </a:cubicBezTo>
                <a:cubicBezTo>
                  <a:pt x="11869" y="18701"/>
                  <a:pt x="11829" y="18687"/>
                  <a:pt x="11788" y="18673"/>
                </a:cubicBezTo>
                <a:cubicBezTo>
                  <a:pt x="11672" y="18628"/>
                  <a:pt x="11554" y="18583"/>
                  <a:pt x="11441" y="18530"/>
                </a:cubicBezTo>
                <a:cubicBezTo>
                  <a:pt x="11364" y="18497"/>
                  <a:pt x="11287" y="18460"/>
                  <a:pt x="11213" y="18419"/>
                </a:cubicBezTo>
                <a:cubicBezTo>
                  <a:pt x="11006" y="18305"/>
                  <a:pt x="10791" y="18178"/>
                  <a:pt x="10585" y="18038"/>
                </a:cubicBezTo>
                <a:cubicBezTo>
                  <a:pt x="10411" y="17922"/>
                  <a:pt x="10239" y="17800"/>
                  <a:pt x="10068" y="17679"/>
                </a:cubicBezTo>
                <a:lnTo>
                  <a:pt x="10067" y="17679"/>
                </a:lnTo>
                <a:cubicBezTo>
                  <a:pt x="10064" y="17677"/>
                  <a:pt x="10063" y="17676"/>
                  <a:pt x="10061" y="17675"/>
                </a:cubicBezTo>
                <a:cubicBezTo>
                  <a:pt x="9974" y="17612"/>
                  <a:pt x="9884" y="17546"/>
                  <a:pt x="9795" y="17479"/>
                </a:cubicBezTo>
                <a:lnTo>
                  <a:pt x="9795" y="17479"/>
                </a:lnTo>
                <a:cubicBezTo>
                  <a:pt x="9820" y="17484"/>
                  <a:pt x="9843" y="17487"/>
                  <a:pt x="9863" y="17491"/>
                </a:cubicBezTo>
                <a:cubicBezTo>
                  <a:pt x="9954" y="17505"/>
                  <a:pt x="10044" y="17514"/>
                  <a:pt x="10134" y="17520"/>
                </a:cubicBezTo>
                <a:cubicBezTo>
                  <a:pt x="10183" y="17523"/>
                  <a:pt x="10233" y="17526"/>
                  <a:pt x="10283" y="17526"/>
                </a:cubicBezTo>
                <a:lnTo>
                  <a:pt x="10324" y="17526"/>
                </a:lnTo>
                <a:cubicBezTo>
                  <a:pt x="10407" y="17526"/>
                  <a:pt x="10491" y="17526"/>
                  <a:pt x="10572" y="17520"/>
                </a:cubicBezTo>
                <a:cubicBezTo>
                  <a:pt x="10713" y="17509"/>
                  <a:pt x="10853" y="17498"/>
                  <a:pt x="10992" y="17476"/>
                </a:cubicBezTo>
                <a:cubicBezTo>
                  <a:pt x="11128" y="17455"/>
                  <a:pt x="11265" y="17434"/>
                  <a:pt x="11399" y="17405"/>
                </a:cubicBezTo>
                <a:cubicBezTo>
                  <a:pt x="11489" y="17387"/>
                  <a:pt x="11578" y="17369"/>
                  <a:pt x="11666" y="17344"/>
                </a:cubicBezTo>
                <a:cubicBezTo>
                  <a:pt x="11696" y="17336"/>
                  <a:pt x="11726" y="17328"/>
                  <a:pt x="11755" y="17320"/>
                </a:cubicBezTo>
                <a:close/>
                <a:moveTo>
                  <a:pt x="23607" y="18781"/>
                </a:moveTo>
                <a:cubicBezTo>
                  <a:pt x="23631" y="18814"/>
                  <a:pt x="23656" y="18847"/>
                  <a:pt x="23680" y="18879"/>
                </a:cubicBezTo>
                <a:cubicBezTo>
                  <a:pt x="23678" y="18878"/>
                  <a:pt x="23676" y="18877"/>
                  <a:pt x="23673" y="18874"/>
                </a:cubicBezTo>
                <a:cubicBezTo>
                  <a:pt x="23640" y="18854"/>
                  <a:pt x="23607" y="18832"/>
                  <a:pt x="23573" y="18810"/>
                </a:cubicBezTo>
                <a:lnTo>
                  <a:pt x="23573" y="18809"/>
                </a:lnTo>
                <a:cubicBezTo>
                  <a:pt x="23585" y="18799"/>
                  <a:pt x="23596" y="18790"/>
                  <a:pt x="23607" y="18781"/>
                </a:cubicBezTo>
                <a:close/>
                <a:moveTo>
                  <a:pt x="12182" y="17184"/>
                </a:moveTo>
                <a:cubicBezTo>
                  <a:pt x="12434" y="17261"/>
                  <a:pt x="12689" y="17329"/>
                  <a:pt x="12948" y="17382"/>
                </a:cubicBezTo>
                <a:cubicBezTo>
                  <a:pt x="13223" y="17438"/>
                  <a:pt x="13498" y="17491"/>
                  <a:pt x="13777" y="17524"/>
                </a:cubicBezTo>
                <a:cubicBezTo>
                  <a:pt x="13914" y="17541"/>
                  <a:pt x="14053" y="17554"/>
                  <a:pt x="14192" y="17566"/>
                </a:cubicBezTo>
                <a:cubicBezTo>
                  <a:pt x="14289" y="17574"/>
                  <a:pt x="14388" y="17581"/>
                  <a:pt x="14485" y="17582"/>
                </a:cubicBezTo>
                <a:cubicBezTo>
                  <a:pt x="14555" y="17584"/>
                  <a:pt x="14625" y="17584"/>
                  <a:pt x="14695" y="17584"/>
                </a:cubicBezTo>
                <a:cubicBezTo>
                  <a:pt x="14906" y="17584"/>
                  <a:pt x="15116" y="17577"/>
                  <a:pt x="15326" y="17559"/>
                </a:cubicBezTo>
                <a:cubicBezTo>
                  <a:pt x="15448" y="17549"/>
                  <a:pt x="15570" y="17538"/>
                  <a:pt x="15692" y="17522"/>
                </a:cubicBezTo>
                <a:cubicBezTo>
                  <a:pt x="15813" y="17507"/>
                  <a:pt x="15935" y="17493"/>
                  <a:pt x="16057" y="17476"/>
                </a:cubicBezTo>
                <a:cubicBezTo>
                  <a:pt x="16189" y="17456"/>
                  <a:pt x="16322" y="17437"/>
                  <a:pt x="16455" y="17411"/>
                </a:cubicBezTo>
                <a:lnTo>
                  <a:pt x="16455" y="17411"/>
                </a:lnTo>
                <a:cubicBezTo>
                  <a:pt x="16353" y="17502"/>
                  <a:pt x="16251" y="17593"/>
                  <a:pt x="16149" y="17683"/>
                </a:cubicBezTo>
                <a:cubicBezTo>
                  <a:pt x="16043" y="17777"/>
                  <a:pt x="15938" y="17873"/>
                  <a:pt x="15827" y="17961"/>
                </a:cubicBezTo>
                <a:cubicBezTo>
                  <a:pt x="15762" y="18015"/>
                  <a:pt x="15696" y="18067"/>
                  <a:pt x="15628" y="18118"/>
                </a:cubicBezTo>
                <a:cubicBezTo>
                  <a:pt x="15599" y="18139"/>
                  <a:pt x="15572" y="18158"/>
                  <a:pt x="15543" y="18179"/>
                </a:cubicBezTo>
                <a:cubicBezTo>
                  <a:pt x="15484" y="18221"/>
                  <a:pt x="15421" y="18262"/>
                  <a:pt x="15359" y="18302"/>
                </a:cubicBezTo>
                <a:cubicBezTo>
                  <a:pt x="15296" y="18343"/>
                  <a:pt x="15231" y="18380"/>
                  <a:pt x="15165" y="18414"/>
                </a:cubicBezTo>
                <a:cubicBezTo>
                  <a:pt x="15106" y="18445"/>
                  <a:pt x="15038" y="18477"/>
                  <a:pt x="14969" y="18508"/>
                </a:cubicBezTo>
                <a:cubicBezTo>
                  <a:pt x="14899" y="18538"/>
                  <a:pt x="14830" y="18567"/>
                  <a:pt x="14759" y="18594"/>
                </a:cubicBezTo>
                <a:cubicBezTo>
                  <a:pt x="14627" y="18642"/>
                  <a:pt x="14495" y="18688"/>
                  <a:pt x="14359" y="18724"/>
                </a:cubicBezTo>
                <a:cubicBezTo>
                  <a:pt x="14272" y="18749"/>
                  <a:pt x="14185" y="18770"/>
                  <a:pt x="14096" y="18790"/>
                </a:cubicBezTo>
                <a:cubicBezTo>
                  <a:pt x="13965" y="18817"/>
                  <a:pt x="13834" y="18842"/>
                  <a:pt x="13702" y="18856"/>
                </a:cubicBezTo>
                <a:cubicBezTo>
                  <a:pt x="13612" y="18866"/>
                  <a:pt x="13521" y="18874"/>
                  <a:pt x="13431" y="18880"/>
                </a:cubicBezTo>
                <a:cubicBezTo>
                  <a:pt x="13337" y="18885"/>
                  <a:pt x="13236" y="18890"/>
                  <a:pt x="13134" y="18890"/>
                </a:cubicBezTo>
                <a:cubicBezTo>
                  <a:pt x="13103" y="18890"/>
                  <a:pt x="13073" y="18889"/>
                  <a:pt x="13043" y="18888"/>
                </a:cubicBezTo>
                <a:cubicBezTo>
                  <a:pt x="12956" y="18887"/>
                  <a:pt x="12868" y="18882"/>
                  <a:pt x="12782" y="18877"/>
                </a:cubicBezTo>
                <a:cubicBezTo>
                  <a:pt x="12765" y="18874"/>
                  <a:pt x="12739" y="18872"/>
                  <a:pt x="12711" y="18870"/>
                </a:cubicBezTo>
                <a:cubicBezTo>
                  <a:pt x="12694" y="18842"/>
                  <a:pt x="12675" y="18814"/>
                  <a:pt x="12657" y="18785"/>
                </a:cubicBezTo>
                <a:cubicBezTo>
                  <a:pt x="12566" y="18637"/>
                  <a:pt x="12470" y="18477"/>
                  <a:pt x="12384" y="18313"/>
                </a:cubicBezTo>
                <a:cubicBezTo>
                  <a:pt x="12321" y="18191"/>
                  <a:pt x="12260" y="18067"/>
                  <a:pt x="12200" y="17942"/>
                </a:cubicBezTo>
                <a:cubicBezTo>
                  <a:pt x="12111" y="17748"/>
                  <a:pt x="12025" y="17552"/>
                  <a:pt x="11951" y="17351"/>
                </a:cubicBezTo>
                <a:cubicBezTo>
                  <a:pt x="11941" y="17325"/>
                  <a:pt x="11932" y="17298"/>
                  <a:pt x="11922" y="17272"/>
                </a:cubicBezTo>
                <a:cubicBezTo>
                  <a:pt x="11964" y="17259"/>
                  <a:pt x="12006" y="17246"/>
                  <a:pt x="12046" y="17231"/>
                </a:cubicBezTo>
                <a:lnTo>
                  <a:pt x="12046" y="17232"/>
                </a:lnTo>
                <a:cubicBezTo>
                  <a:pt x="12091" y="17216"/>
                  <a:pt x="12137" y="17200"/>
                  <a:pt x="12182" y="17184"/>
                </a:cubicBezTo>
                <a:close/>
                <a:moveTo>
                  <a:pt x="25903" y="18315"/>
                </a:moveTo>
                <a:cubicBezTo>
                  <a:pt x="25940" y="18345"/>
                  <a:pt x="25977" y="18376"/>
                  <a:pt x="26014" y="18404"/>
                </a:cubicBezTo>
                <a:cubicBezTo>
                  <a:pt x="26140" y="18501"/>
                  <a:pt x="26268" y="18598"/>
                  <a:pt x="26401" y="18687"/>
                </a:cubicBezTo>
                <a:cubicBezTo>
                  <a:pt x="26196" y="18743"/>
                  <a:pt x="25990" y="18795"/>
                  <a:pt x="25782" y="18842"/>
                </a:cubicBezTo>
                <a:cubicBezTo>
                  <a:pt x="25682" y="18863"/>
                  <a:pt x="25581" y="18884"/>
                  <a:pt x="25481" y="18903"/>
                </a:cubicBezTo>
                <a:cubicBezTo>
                  <a:pt x="25625" y="18709"/>
                  <a:pt x="25766" y="18514"/>
                  <a:pt x="25903" y="18315"/>
                </a:cubicBezTo>
                <a:close/>
                <a:moveTo>
                  <a:pt x="39657" y="14770"/>
                </a:moveTo>
                <a:cubicBezTo>
                  <a:pt x="39507" y="15017"/>
                  <a:pt x="39506" y="15020"/>
                  <a:pt x="39504" y="15021"/>
                </a:cubicBezTo>
                <a:cubicBezTo>
                  <a:pt x="39503" y="15022"/>
                  <a:pt x="39503" y="15023"/>
                  <a:pt x="39502" y="15024"/>
                </a:cubicBezTo>
                <a:cubicBezTo>
                  <a:pt x="39362" y="15243"/>
                  <a:pt x="39218" y="15460"/>
                  <a:pt x="39061" y="15670"/>
                </a:cubicBezTo>
                <a:cubicBezTo>
                  <a:pt x="38929" y="15848"/>
                  <a:pt x="38792" y="16022"/>
                  <a:pt x="38652" y="16193"/>
                </a:cubicBezTo>
                <a:cubicBezTo>
                  <a:pt x="38650" y="16196"/>
                  <a:pt x="38648" y="16199"/>
                  <a:pt x="38646" y="16201"/>
                </a:cubicBezTo>
                <a:cubicBezTo>
                  <a:pt x="38449" y="16435"/>
                  <a:pt x="38242" y="16673"/>
                  <a:pt x="38024" y="16900"/>
                </a:cubicBezTo>
                <a:cubicBezTo>
                  <a:pt x="37930" y="16997"/>
                  <a:pt x="37837" y="17094"/>
                  <a:pt x="37740" y="17187"/>
                </a:cubicBezTo>
                <a:cubicBezTo>
                  <a:pt x="37648" y="17277"/>
                  <a:pt x="37555" y="17366"/>
                  <a:pt x="37462" y="17455"/>
                </a:cubicBezTo>
                <a:cubicBezTo>
                  <a:pt x="37367" y="17543"/>
                  <a:pt x="37272" y="17631"/>
                  <a:pt x="37175" y="17716"/>
                </a:cubicBezTo>
                <a:cubicBezTo>
                  <a:pt x="37078" y="17802"/>
                  <a:pt x="36981" y="17888"/>
                  <a:pt x="36881" y="17970"/>
                </a:cubicBezTo>
                <a:cubicBezTo>
                  <a:pt x="36679" y="18135"/>
                  <a:pt x="36473" y="18294"/>
                  <a:pt x="36263" y="18446"/>
                </a:cubicBezTo>
                <a:cubicBezTo>
                  <a:pt x="36026" y="18616"/>
                  <a:pt x="35776" y="18785"/>
                  <a:pt x="35517" y="18939"/>
                </a:cubicBezTo>
                <a:cubicBezTo>
                  <a:pt x="35512" y="18943"/>
                  <a:pt x="35508" y="18945"/>
                  <a:pt x="35504" y="18947"/>
                </a:cubicBezTo>
                <a:cubicBezTo>
                  <a:pt x="35532" y="18919"/>
                  <a:pt x="35559" y="18892"/>
                  <a:pt x="35586" y="18864"/>
                </a:cubicBezTo>
                <a:cubicBezTo>
                  <a:pt x="35590" y="18861"/>
                  <a:pt x="35593" y="18858"/>
                  <a:pt x="35597" y="18855"/>
                </a:cubicBezTo>
                <a:cubicBezTo>
                  <a:pt x="35899" y="18593"/>
                  <a:pt x="36199" y="18326"/>
                  <a:pt x="36490" y="18051"/>
                </a:cubicBezTo>
                <a:cubicBezTo>
                  <a:pt x="36743" y="17812"/>
                  <a:pt x="36993" y="17568"/>
                  <a:pt x="37232" y="17315"/>
                </a:cubicBezTo>
                <a:lnTo>
                  <a:pt x="37239" y="17310"/>
                </a:lnTo>
                <a:cubicBezTo>
                  <a:pt x="37451" y="17139"/>
                  <a:pt x="37661" y="16964"/>
                  <a:pt x="37861" y="16780"/>
                </a:cubicBezTo>
                <a:cubicBezTo>
                  <a:pt x="38063" y="16593"/>
                  <a:pt x="38264" y="16402"/>
                  <a:pt x="38454" y="16203"/>
                </a:cubicBezTo>
                <a:cubicBezTo>
                  <a:pt x="38636" y="16013"/>
                  <a:pt x="38816" y="15821"/>
                  <a:pt x="38986" y="15621"/>
                </a:cubicBezTo>
                <a:cubicBezTo>
                  <a:pt x="39129" y="15454"/>
                  <a:pt x="39272" y="15284"/>
                  <a:pt x="39405" y="15109"/>
                </a:cubicBezTo>
                <a:cubicBezTo>
                  <a:pt x="39491" y="14997"/>
                  <a:pt x="39575" y="14885"/>
                  <a:pt x="39657" y="14770"/>
                </a:cubicBezTo>
                <a:close/>
                <a:moveTo>
                  <a:pt x="27821" y="18574"/>
                </a:moveTo>
                <a:cubicBezTo>
                  <a:pt x="27862" y="18582"/>
                  <a:pt x="27902" y="18589"/>
                  <a:pt x="27943" y="18594"/>
                </a:cubicBezTo>
                <a:cubicBezTo>
                  <a:pt x="27994" y="18601"/>
                  <a:pt x="28043" y="18608"/>
                  <a:pt x="28094" y="18612"/>
                </a:cubicBezTo>
                <a:cubicBezTo>
                  <a:pt x="27908" y="18708"/>
                  <a:pt x="27721" y="18799"/>
                  <a:pt x="27528" y="18879"/>
                </a:cubicBezTo>
                <a:cubicBezTo>
                  <a:pt x="27473" y="18903"/>
                  <a:pt x="27416" y="18926"/>
                  <a:pt x="27360" y="18949"/>
                </a:cubicBezTo>
                <a:cubicBezTo>
                  <a:pt x="27355" y="18918"/>
                  <a:pt x="27350" y="18886"/>
                  <a:pt x="27347" y="18855"/>
                </a:cubicBezTo>
                <a:cubicBezTo>
                  <a:pt x="27413" y="18818"/>
                  <a:pt x="27480" y="18781"/>
                  <a:pt x="27545" y="18742"/>
                </a:cubicBezTo>
                <a:cubicBezTo>
                  <a:pt x="27638" y="18686"/>
                  <a:pt x="27730" y="18632"/>
                  <a:pt x="27821" y="18574"/>
                </a:cubicBezTo>
                <a:close/>
                <a:moveTo>
                  <a:pt x="27201" y="18934"/>
                </a:moveTo>
                <a:cubicBezTo>
                  <a:pt x="27203" y="18943"/>
                  <a:pt x="27204" y="18951"/>
                  <a:pt x="27205" y="18959"/>
                </a:cubicBezTo>
                <a:cubicBezTo>
                  <a:pt x="27196" y="18955"/>
                  <a:pt x="27188" y="18951"/>
                  <a:pt x="27179" y="18946"/>
                </a:cubicBezTo>
                <a:cubicBezTo>
                  <a:pt x="27186" y="18943"/>
                  <a:pt x="27193" y="18938"/>
                  <a:pt x="27201" y="18934"/>
                </a:cubicBezTo>
                <a:close/>
                <a:moveTo>
                  <a:pt x="25011" y="17394"/>
                </a:moveTo>
                <a:cubicBezTo>
                  <a:pt x="25047" y="17440"/>
                  <a:pt x="25083" y="17485"/>
                  <a:pt x="25120" y="17531"/>
                </a:cubicBezTo>
                <a:cubicBezTo>
                  <a:pt x="25174" y="17596"/>
                  <a:pt x="25231" y="17662"/>
                  <a:pt x="25288" y="17724"/>
                </a:cubicBezTo>
                <a:cubicBezTo>
                  <a:pt x="25369" y="17812"/>
                  <a:pt x="25451" y="17902"/>
                  <a:pt x="25538" y="17985"/>
                </a:cubicBezTo>
                <a:cubicBezTo>
                  <a:pt x="25615" y="18059"/>
                  <a:pt x="25693" y="18132"/>
                  <a:pt x="25773" y="18203"/>
                </a:cubicBezTo>
                <a:cubicBezTo>
                  <a:pt x="25766" y="18214"/>
                  <a:pt x="25758" y="18224"/>
                  <a:pt x="25751" y="18235"/>
                </a:cubicBezTo>
                <a:cubicBezTo>
                  <a:pt x="25619" y="18424"/>
                  <a:pt x="25487" y="18612"/>
                  <a:pt x="25349" y="18797"/>
                </a:cubicBezTo>
                <a:cubicBezTo>
                  <a:pt x="25311" y="18848"/>
                  <a:pt x="25274" y="18897"/>
                  <a:pt x="25236" y="18947"/>
                </a:cubicBezTo>
                <a:cubicBezTo>
                  <a:pt x="25169" y="18959"/>
                  <a:pt x="25101" y="18969"/>
                  <a:pt x="25034" y="18978"/>
                </a:cubicBezTo>
                <a:cubicBezTo>
                  <a:pt x="24993" y="18983"/>
                  <a:pt x="24954" y="18989"/>
                  <a:pt x="24914" y="18994"/>
                </a:cubicBezTo>
                <a:cubicBezTo>
                  <a:pt x="24895" y="18982"/>
                  <a:pt x="24877" y="18968"/>
                  <a:pt x="24858" y="18955"/>
                </a:cubicBezTo>
                <a:cubicBezTo>
                  <a:pt x="24694" y="18833"/>
                  <a:pt x="24522" y="18700"/>
                  <a:pt x="24357" y="18560"/>
                </a:cubicBezTo>
                <a:cubicBezTo>
                  <a:pt x="24290" y="18504"/>
                  <a:pt x="24224" y="18446"/>
                  <a:pt x="24159" y="18388"/>
                </a:cubicBezTo>
                <a:cubicBezTo>
                  <a:pt x="24139" y="18371"/>
                  <a:pt x="24119" y="18352"/>
                  <a:pt x="24100" y="18335"/>
                </a:cubicBezTo>
                <a:cubicBezTo>
                  <a:pt x="24303" y="18141"/>
                  <a:pt x="24504" y="17944"/>
                  <a:pt x="24697" y="17738"/>
                </a:cubicBezTo>
                <a:cubicBezTo>
                  <a:pt x="24787" y="17642"/>
                  <a:pt x="24879" y="17545"/>
                  <a:pt x="24966" y="17446"/>
                </a:cubicBezTo>
                <a:cubicBezTo>
                  <a:pt x="24981" y="17429"/>
                  <a:pt x="24996" y="17411"/>
                  <a:pt x="25011" y="17394"/>
                </a:cubicBezTo>
                <a:close/>
                <a:moveTo>
                  <a:pt x="19718" y="15989"/>
                </a:moveTo>
                <a:cubicBezTo>
                  <a:pt x="19778" y="16023"/>
                  <a:pt x="19837" y="16058"/>
                  <a:pt x="19900" y="16089"/>
                </a:cubicBezTo>
                <a:cubicBezTo>
                  <a:pt x="20013" y="16144"/>
                  <a:pt x="20126" y="16201"/>
                  <a:pt x="20244" y="16247"/>
                </a:cubicBezTo>
                <a:cubicBezTo>
                  <a:pt x="20446" y="16327"/>
                  <a:pt x="20650" y="16401"/>
                  <a:pt x="20862" y="16457"/>
                </a:cubicBezTo>
                <a:cubicBezTo>
                  <a:pt x="20989" y="16491"/>
                  <a:pt x="21116" y="16524"/>
                  <a:pt x="21245" y="16550"/>
                </a:cubicBezTo>
                <a:cubicBezTo>
                  <a:pt x="21254" y="16552"/>
                  <a:pt x="21263" y="16554"/>
                  <a:pt x="21273" y="16556"/>
                </a:cubicBezTo>
                <a:cubicBezTo>
                  <a:pt x="21296" y="16597"/>
                  <a:pt x="21320" y="16639"/>
                  <a:pt x="21344" y="16679"/>
                </a:cubicBezTo>
                <a:cubicBezTo>
                  <a:pt x="21482" y="16904"/>
                  <a:pt x="21626" y="17124"/>
                  <a:pt x="21789" y="17330"/>
                </a:cubicBezTo>
                <a:cubicBezTo>
                  <a:pt x="21924" y="17501"/>
                  <a:pt x="22063" y="17669"/>
                  <a:pt x="22210" y="17828"/>
                </a:cubicBezTo>
                <a:cubicBezTo>
                  <a:pt x="22243" y="17862"/>
                  <a:pt x="22274" y="17895"/>
                  <a:pt x="22305" y="17929"/>
                </a:cubicBezTo>
                <a:cubicBezTo>
                  <a:pt x="22328" y="17967"/>
                  <a:pt x="22351" y="18004"/>
                  <a:pt x="22376" y="18038"/>
                </a:cubicBezTo>
                <a:cubicBezTo>
                  <a:pt x="22423" y="18108"/>
                  <a:pt x="22473" y="18176"/>
                  <a:pt x="22524" y="18243"/>
                </a:cubicBezTo>
                <a:lnTo>
                  <a:pt x="22604" y="18344"/>
                </a:lnTo>
                <a:cubicBezTo>
                  <a:pt x="22658" y="18414"/>
                  <a:pt x="22722" y="18488"/>
                  <a:pt x="22783" y="18551"/>
                </a:cubicBezTo>
                <a:cubicBezTo>
                  <a:pt x="22847" y="18618"/>
                  <a:pt x="22908" y="18685"/>
                  <a:pt x="22976" y="18746"/>
                </a:cubicBezTo>
                <a:cubicBezTo>
                  <a:pt x="23040" y="18806"/>
                  <a:pt x="23104" y="18865"/>
                  <a:pt x="23171" y="18922"/>
                </a:cubicBezTo>
                <a:cubicBezTo>
                  <a:pt x="23128" y="18958"/>
                  <a:pt x="23085" y="18992"/>
                  <a:pt x="23040" y="19027"/>
                </a:cubicBezTo>
                <a:cubicBezTo>
                  <a:pt x="22944" y="19018"/>
                  <a:pt x="22849" y="19007"/>
                  <a:pt x="22754" y="18993"/>
                </a:cubicBezTo>
                <a:cubicBezTo>
                  <a:pt x="22668" y="18982"/>
                  <a:pt x="22580" y="18968"/>
                  <a:pt x="22493" y="18953"/>
                </a:cubicBezTo>
                <a:cubicBezTo>
                  <a:pt x="22406" y="18938"/>
                  <a:pt x="22319" y="18921"/>
                  <a:pt x="22233" y="18902"/>
                </a:cubicBezTo>
                <a:cubicBezTo>
                  <a:pt x="22109" y="18876"/>
                  <a:pt x="21983" y="18848"/>
                  <a:pt x="21859" y="18810"/>
                </a:cubicBezTo>
                <a:cubicBezTo>
                  <a:pt x="21776" y="18785"/>
                  <a:pt x="21693" y="18759"/>
                  <a:pt x="21611" y="18731"/>
                </a:cubicBezTo>
                <a:cubicBezTo>
                  <a:pt x="21572" y="18717"/>
                  <a:pt x="21534" y="18703"/>
                  <a:pt x="21494" y="18690"/>
                </a:cubicBezTo>
                <a:cubicBezTo>
                  <a:pt x="21377" y="18645"/>
                  <a:pt x="21259" y="18600"/>
                  <a:pt x="21143" y="18546"/>
                </a:cubicBezTo>
                <a:cubicBezTo>
                  <a:pt x="21036" y="18496"/>
                  <a:pt x="20929" y="18442"/>
                  <a:pt x="20822" y="18388"/>
                </a:cubicBezTo>
                <a:cubicBezTo>
                  <a:pt x="20680" y="18310"/>
                  <a:pt x="20539" y="18229"/>
                  <a:pt x="20402" y="18140"/>
                </a:cubicBezTo>
                <a:cubicBezTo>
                  <a:pt x="20298" y="18072"/>
                  <a:pt x="20195" y="18003"/>
                  <a:pt x="20094" y="17930"/>
                </a:cubicBezTo>
                <a:cubicBezTo>
                  <a:pt x="19996" y="17858"/>
                  <a:pt x="19897" y="17785"/>
                  <a:pt x="19803" y="17707"/>
                </a:cubicBezTo>
                <a:cubicBezTo>
                  <a:pt x="19708" y="17627"/>
                  <a:pt x="19614" y="17548"/>
                  <a:pt x="19522" y="17464"/>
                </a:cubicBezTo>
                <a:cubicBezTo>
                  <a:pt x="19435" y="17382"/>
                  <a:pt x="19348" y="17300"/>
                  <a:pt x="19267" y="17214"/>
                </a:cubicBezTo>
                <a:cubicBezTo>
                  <a:pt x="19211" y="17155"/>
                  <a:pt x="19157" y="17096"/>
                  <a:pt x="19104" y="17036"/>
                </a:cubicBezTo>
                <a:cubicBezTo>
                  <a:pt x="19079" y="17006"/>
                  <a:pt x="19053" y="16976"/>
                  <a:pt x="19028" y="16946"/>
                </a:cubicBezTo>
                <a:cubicBezTo>
                  <a:pt x="18950" y="16849"/>
                  <a:pt x="18873" y="16752"/>
                  <a:pt x="18801" y="16650"/>
                </a:cubicBezTo>
                <a:cubicBezTo>
                  <a:pt x="18783" y="16623"/>
                  <a:pt x="18763" y="16596"/>
                  <a:pt x="18745" y="16568"/>
                </a:cubicBezTo>
                <a:cubicBezTo>
                  <a:pt x="18774" y="16553"/>
                  <a:pt x="18801" y="16539"/>
                  <a:pt x="18829" y="16523"/>
                </a:cubicBezTo>
                <a:cubicBezTo>
                  <a:pt x="19133" y="16359"/>
                  <a:pt x="19433" y="16185"/>
                  <a:pt x="19718" y="15989"/>
                </a:cubicBezTo>
                <a:close/>
                <a:moveTo>
                  <a:pt x="23310" y="19029"/>
                </a:moveTo>
                <a:cubicBezTo>
                  <a:pt x="23319" y="19035"/>
                  <a:pt x="23328" y="19042"/>
                  <a:pt x="23337" y="19049"/>
                </a:cubicBezTo>
                <a:cubicBezTo>
                  <a:pt x="23321" y="19048"/>
                  <a:pt x="23305" y="19046"/>
                  <a:pt x="23289" y="19045"/>
                </a:cubicBezTo>
                <a:cubicBezTo>
                  <a:pt x="23296" y="19040"/>
                  <a:pt x="23303" y="19034"/>
                  <a:pt x="23310" y="19029"/>
                </a:cubicBezTo>
                <a:close/>
                <a:moveTo>
                  <a:pt x="23963" y="18463"/>
                </a:moveTo>
                <a:cubicBezTo>
                  <a:pt x="23991" y="18489"/>
                  <a:pt x="24019" y="18515"/>
                  <a:pt x="24048" y="18541"/>
                </a:cubicBezTo>
                <a:cubicBezTo>
                  <a:pt x="24177" y="18657"/>
                  <a:pt x="24307" y="18773"/>
                  <a:pt x="24446" y="18879"/>
                </a:cubicBezTo>
                <a:cubicBezTo>
                  <a:pt x="24512" y="18929"/>
                  <a:pt x="24577" y="18978"/>
                  <a:pt x="24642" y="19026"/>
                </a:cubicBezTo>
                <a:cubicBezTo>
                  <a:pt x="24640" y="19027"/>
                  <a:pt x="24639" y="19027"/>
                  <a:pt x="24637" y="19027"/>
                </a:cubicBezTo>
                <a:cubicBezTo>
                  <a:pt x="24541" y="19036"/>
                  <a:pt x="24444" y="19044"/>
                  <a:pt x="24348" y="19051"/>
                </a:cubicBezTo>
                <a:cubicBezTo>
                  <a:pt x="24264" y="19056"/>
                  <a:pt x="24168" y="19060"/>
                  <a:pt x="24072" y="19063"/>
                </a:cubicBezTo>
                <a:cubicBezTo>
                  <a:pt x="24031" y="19016"/>
                  <a:pt x="23991" y="18970"/>
                  <a:pt x="23952" y="18923"/>
                </a:cubicBezTo>
                <a:cubicBezTo>
                  <a:pt x="23883" y="18836"/>
                  <a:pt x="23813" y="18749"/>
                  <a:pt x="23746" y="18660"/>
                </a:cubicBezTo>
                <a:cubicBezTo>
                  <a:pt x="23819" y="18595"/>
                  <a:pt x="23892" y="18529"/>
                  <a:pt x="23963" y="18463"/>
                </a:cubicBezTo>
                <a:close/>
                <a:moveTo>
                  <a:pt x="26992" y="19040"/>
                </a:moveTo>
                <a:cubicBezTo>
                  <a:pt x="27012" y="19050"/>
                  <a:pt x="27032" y="19061"/>
                  <a:pt x="27051" y="19071"/>
                </a:cubicBezTo>
                <a:cubicBezTo>
                  <a:pt x="27022" y="19082"/>
                  <a:pt x="26993" y="19094"/>
                  <a:pt x="26965" y="19104"/>
                </a:cubicBezTo>
                <a:cubicBezTo>
                  <a:pt x="26939" y="19113"/>
                  <a:pt x="26913" y="19123"/>
                  <a:pt x="26887" y="19132"/>
                </a:cubicBezTo>
                <a:cubicBezTo>
                  <a:pt x="26901" y="19111"/>
                  <a:pt x="26915" y="19091"/>
                  <a:pt x="26929" y="19071"/>
                </a:cubicBezTo>
                <a:cubicBezTo>
                  <a:pt x="26950" y="19060"/>
                  <a:pt x="26970" y="19050"/>
                  <a:pt x="26992" y="19040"/>
                </a:cubicBezTo>
                <a:close/>
                <a:moveTo>
                  <a:pt x="26115" y="19228"/>
                </a:moveTo>
                <a:cubicBezTo>
                  <a:pt x="26113" y="19228"/>
                  <a:pt x="26111" y="19229"/>
                  <a:pt x="26110" y="19230"/>
                </a:cubicBezTo>
                <a:lnTo>
                  <a:pt x="26110" y="19230"/>
                </a:lnTo>
                <a:cubicBezTo>
                  <a:pt x="26111" y="19229"/>
                  <a:pt x="26113" y="19228"/>
                  <a:pt x="26115" y="19228"/>
                </a:cubicBezTo>
                <a:close/>
                <a:moveTo>
                  <a:pt x="26616" y="19212"/>
                </a:moveTo>
                <a:lnTo>
                  <a:pt x="26616" y="19212"/>
                </a:lnTo>
                <a:cubicBezTo>
                  <a:pt x="26614" y="19216"/>
                  <a:pt x="26610" y="19220"/>
                  <a:pt x="26608" y="19223"/>
                </a:cubicBezTo>
                <a:cubicBezTo>
                  <a:pt x="26588" y="19229"/>
                  <a:pt x="26567" y="19235"/>
                  <a:pt x="26548" y="19240"/>
                </a:cubicBezTo>
                <a:cubicBezTo>
                  <a:pt x="26571" y="19231"/>
                  <a:pt x="26593" y="19222"/>
                  <a:pt x="26616" y="19212"/>
                </a:cubicBezTo>
                <a:close/>
                <a:moveTo>
                  <a:pt x="26025" y="18969"/>
                </a:moveTo>
                <a:lnTo>
                  <a:pt x="26025" y="18969"/>
                </a:lnTo>
                <a:cubicBezTo>
                  <a:pt x="25923" y="19012"/>
                  <a:pt x="25821" y="19056"/>
                  <a:pt x="25719" y="19096"/>
                </a:cubicBezTo>
                <a:cubicBezTo>
                  <a:pt x="25599" y="19143"/>
                  <a:pt x="25480" y="19189"/>
                  <a:pt x="25361" y="19234"/>
                </a:cubicBezTo>
                <a:lnTo>
                  <a:pt x="25361" y="19234"/>
                </a:lnTo>
                <a:cubicBezTo>
                  <a:pt x="25341" y="19240"/>
                  <a:pt x="25322" y="19247"/>
                  <a:pt x="25303" y="19254"/>
                </a:cubicBezTo>
                <a:lnTo>
                  <a:pt x="25294" y="19249"/>
                </a:lnTo>
                <a:cubicBezTo>
                  <a:pt x="25276" y="19238"/>
                  <a:pt x="25260" y="19228"/>
                  <a:pt x="25243" y="19217"/>
                </a:cubicBezTo>
                <a:cubicBezTo>
                  <a:pt x="25269" y="19183"/>
                  <a:pt x="25295" y="19149"/>
                  <a:pt x="25321" y="19116"/>
                </a:cubicBezTo>
                <a:cubicBezTo>
                  <a:pt x="25401" y="19101"/>
                  <a:pt x="25482" y="19086"/>
                  <a:pt x="25562" y="19068"/>
                </a:cubicBezTo>
                <a:cubicBezTo>
                  <a:pt x="25716" y="19037"/>
                  <a:pt x="25871" y="19004"/>
                  <a:pt x="26025" y="18969"/>
                </a:cubicBezTo>
                <a:close/>
                <a:moveTo>
                  <a:pt x="26678" y="18862"/>
                </a:moveTo>
                <a:cubicBezTo>
                  <a:pt x="26718" y="18885"/>
                  <a:pt x="26756" y="18907"/>
                  <a:pt x="26795" y="18930"/>
                </a:cubicBezTo>
                <a:cubicBezTo>
                  <a:pt x="26720" y="18967"/>
                  <a:pt x="26646" y="19004"/>
                  <a:pt x="26570" y="19037"/>
                </a:cubicBezTo>
                <a:cubicBezTo>
                  <a:pt x="26496" y="19072"/>
                  <a:pt x="26422" y="19104"/>
                  <a:pt x="26347" y="19137"/>
                </a:cubicBezTo>
                <a:cubicBezTo>
                  <a:pt x="26267" y="19170"/>
                  <a:pt x="26186" y="19202"/>
                  <a:pt x="26104" y="19232"/>
                </a:cubicBezTo>
                <a:cubicBezTo>
                  <a:pt x="26106" y="19231"/>
                  <a:pt x="26108" y="19230"/>
                  <a:pt x="26110" y="19230"/>
                </a:cubicBezTo>
                <a:lnTo>
                  <a:pt x="26110" y="19230"/>
                </a:lnTo>
                <a:cubicBezTo>
                  <a:pt x="25929" y="19295"/>
                  <a:pt x="25746" y="19356"/>
                  <a:pt x="25562" y="19411"/>
                </a:cubicBezTo>
                <a:cubicBezTo>
                  <a:pt x="25538" y="19399"/>
                  <a:pt x="25515" y="19385"/>
                  <a:pt x="25492" y="19371"/>
                </a:cubicBezTo>
                <a:cubicBezTo>
                  <a:pt x="25670" y="19305"/>
                  <a:pt x="25847" y="19236"/>
                  <a:pt x="26022" y="19162"/>
                </a:cubicBezTo>
                <a:cubicBezTo>
                  <a:pt x="26244" y="19067"/>
                  <a:pt x="26465" y="18970"/>
                  <a:pt x="26678" y="18862"/>
                </a:cubicBezTo>
                <a:close/>
                <a:moveTo>
                  <a:pt x="24869" y="19185"/>
                </a:moveTo>
                <a:cubicBezTo>
                  <a:pt x="24909" y="19212"/>
                  <a:pt x="24950" y="19239"/>
                  <a:pt x="24990" y="19266"/>
                </a:cubicBezTo>
                <a:cubicBezTo>
                  <a:pt x="24954" y="19312"/>
                  <a:pt x="24917" y="19358"/>
                  <a:pt x="24881" y="19406"/>
                </a:cubicBezTo>
                <a:cubicBezTo>
                  <a:pt x="24861" y="19413"/>
                  <a:pt x="24841" y="19418"/>
                  <a:pt x="24821" y="19425"/>
                </a:cubicBezTo>
                <a:cubicBezTo>
                  <a:pt x="24784" y="19422"/>
                  <a:pt x="24747" y="19417"/>
                  <a:pt x="24710" y="19413"/>
                </a:cubicBezTo>
                <a:cubicBezTo>
                  <a:pt x="24677" y="19408"/>
                  <a:pt x="24644" y="19403"/>
                  <a:pt x="24609" y="19398"/>
                </a:cubicBezTo>
                <a:cubicBezTo>
                  <a:pt x="24605" y="19396"/>
                  <a:pt x="24602" y="19394"/>
                  <a:pt x="24597" y="19392"/>
                </a:cubicBezTo>
                <a:cubicBezTo>
                  <a:pt x="24518" y="19352"/>
                  <a:pt x="24438" y="19312"/>
                  <a:pt x="24358" y="19270"/>
                </a:cubicBezTo>
                <a:cubicBezTo>
                  <a:pt x="24340" y="19260"/>
                  <a:pt x="24320" y="19250"/>
                  <a:pt x="24301" y="19239"/>
                </a:cubicBezTo>
                <a:cubicBezTo>
                  <a:pt x="24421" y="19234"/>
                  <a:pt x="24541" y="19223"/>
                  <a:pt x="24660" y="19210"/>
                </a:cubicBezTo>
                <a:cubicBezTo>
                  <a:pt x="24730" y="19202"/>
                  <a:pt x="24799" y="19194"/>
                  <a:pt x="24869" y="19185"/>
                </a:cubicBezTo>
                <a:close/>
                <a:moveTo>
                  <a:pt x="17776" y="17011"/>
                </a:moveTo>
                <a:cubicBezTo>
                  <a:pt x="17811" y="17067"/>
                  <a:pt x="17848" y="17121"/>
                  <a:pt x="17885" y="17176"/>
                </a:cubicBezTo>
                <a:cubicBezTo>
                  <a:pt x="17958" y="17284"/>
                  <a:pt x="18032" y="17394"/>
                  <a:pt x="18113" y="17498"/>
                </a:cubicBezTo>
                <a:cubicBezTo>
                  <a:pt x="18192" y="17601"/>
                  <a:pt x="18271" y="17702"/>
                  <a:pt x="18355" y="17803"/>
                </a:cubicBezTo>
                <a:cubicBezTo>
                  <a:pt x="18411" y="17871"/>
                  <a:pt x="18471" y="17940"/>
                  <a:pt x="18531" y="18007"/>
                </a:cubicBezTo>
                <a:cubicBezTo>
                  <a:pt x="18618" y="18103"/>
                  <a:pt x="18704" y="18199"/>
                  <a:pt x="18795" y="18291"/>
                </a:cubicBezTo>
                <a:cubicBezTo>
                  <a:pt x="18965" y="18466"/>
                  <a:pt x="19141" y="18639"/>
                  <a:pt x="19330" y="18792"/>
                </a:cubicBezTo>
                <a:cubicBezTo>
                  <a:pt x="19495" y="18926"/>
                  <a:pt x="19663" y="19058"/>
                  <a:pt x="19843" y="19172"/>
                </a:cubicBezTo>
                <a:cubicBezTo>
                  <a:pt x="20000" y="19272"/>
                  <a:pt x="20161" y="19367"/>
                  <a:pt x="20327" y="19448"/>
                </a:cubicBezTo>
                <a:cubicBezTo>
                  <a:pt x="20319" y="19446"/>
                  <a:pt x="20311" y="19443"/>
                  <a:pt x="20303" y="19440"/>
                </a:cubicBezTo>
                <a:cubicBezTo>
                  <a:pt x="20224" y="19414"/>
                  <a:pt x="20146" y="19386"/>
                  <a:pt x="20068" y="19356"/>
                </a:cubicBezTo>
                <a:cubicBezTo>
                  <a:pt x="19912" y="19295"/>
                  <a:pt x="19755" y="19235"/>
                  <a:pt x="19603" y="19162"/>
                </a:cubicBezTo>
                <a:cubicBezTo>
                  <a:pt x="19527" y="19127"/>
                  <a:pt x="19450" y="19090"/>
                  <a:pt x="19375" y="19051"/>
                </a:cubicBezTo>
                <a:cubicBezTo>
                  <a:pt x="19338" y="19031"/>
                  <a:pt x="19300" y="19012"/>
                  <a:pt x="19263" y="18992"/>
                </a:cubicBezTo>
                <a:cubicBezTo>
                  <a:pt x="19200" y="18958"/>
                  <a:pt x="19128" y="18916"/>
                  <a:pt x="19057" y="18872"/>
                </a:cubicBezTo>
                <a:cubicBezTo>
                  <a:pt x="18987" y="18828"/>
                  <a:pt x="18918" y="18782"/>
                  <a:pt x="18851" y="18734"/>
                </a:cubicBezTo>
                <a:cubicBezTo>
                  <a:pt x="18723" y="18640"/>
                  <a:pt x="18589" y="18542"/>
                  <a:pt x="18462" y="18437"/>
                </a:cubicBezTo>
                <a:cubicBezTo>
                  <a:pt x="18331" y="18329"/>
                  <a:pt x="18204" y="18218"/>
                  <a:pt x="18080" y="18105"/>
                </a:cubicBezTo>
                <a:cubicBezTo>
                  <a:pt x="17955" y="17989"/>
                  <a:pt x="17831" y="17870"/>
                  <a:pt x="17715" y="17745"/>
                </a:cubicBezTo>
                <a:cubicBezTo>
                  <a:pt x="17655" y="17681"/>
                  <a:pt x="17596" y="17618"/>
                  <a:pt x="17537" y="17552"/>
                </a:cubicBezTo>
                <a:cubicBezTo>
                  <a:pt x="17480" y="17486"/>
                  <a:pt x="17423" y="17421"/>
                  <a:pt x="17366" y="17355"/>
                </a:cubicBezTo>
                <a:cubicBezTo>
                  <a:pt x="17326" y="17305"/>
                  <a:pt x="17284" y="17255"/>
                  <a:pt x="17244" y="17205"/>
                </a:cubicBezTo>
                <a:cubicBezTo>
                  <a:pt x="17318" y="17180"/>
                  <a:pt x="17391" y="17156"/>
                  <a:pt x="17465" y="17131"/>
                </a:cubicBezTo>
                <a:cubicBezTo>
                  <a:pt x="17512" y="17113"/>
                  <a:pt x="17559" y="17096"/>
                  <a:pt x="17605" y="17079"/>
                </a:cubicBezTo>
                <a:cubicBezTo>
                  <a:pt x="17663" y="17057"/>
                  <a:pt x="17719" y="17034"/>
                  <a:pt x="17776" y="17011"/>
                </a:cubicBezTo>
                <a:close/>
                <a:moveTo>
                  <a:pt x="38220" y="7417"/>
                </a:moveTo>
                <a:cubicBezTo>
                  <a:pt x="38246" y="7449"/>
                  <a:pt x="38270" y="7484"/>
                  <a:pt x="38294" y="7517"/>
                </a:cubicBezTo>
                <a:cubicBezTo>
                  <a:pt x="38392" y="7654"/>
                  <a:pt x="38488" y="7795"/>
                  <a:pt x="38581" y="7937"/>
                </a:cubicBezTo>
                <a:cubicBezTo>
                  <a:pt x="38687" y="8105"/>
                  <a:pt x="38797" y="8285"/>
                  <a:pt x="38896" y="8470"/>
                </a:cubicBezTo>
                <a:cubicBezTo>
                  <a:pt x="38974" y="8618"/>
                  <a:pt x="39049" y="8765"/>
                  <a:pt x="39122" y="8917"/>
                </a:cubicBezTo>
                <a:cubicBezTo>
                  <a:pt x="39193" y="9070"/>
                  <a:pt x="39261" y="9225"/>
                  <a:pt x="39321" y="9383"/>
                </a:cubicBezTo>
                <a:cubicBezTo>
                  <a:pt x="39353" y="9469"/>
                  <a:pt x="39385" y="9555"/>
                  <a:pt x="39415" y="9642"/>
                </a:cubicBezTo>
                <a:cubicBezTo>
                  <a:pt x="39415" y="9665"/>
                  <a:pt x="39415" y="9688"/>
                  <a:pt x="39415" y="9711"/>
                </a:cubicBezTo>
                <a:cubicBezTo>
                  <a:pt x="39413" y="9849"/>
                  <a:pt x="39412" y="9987"/>
                  <a:pt x="39405" y="10125"/>
                </a:cubicBezTo>
                <a:cubicBezTo>
                  <a:pt x="39402" y="10215"/>
                  <a:pt x="39397" y="10304"/>
                  <a:pt x="39390" y="10392"/>
                </a:cubicBezTo>
                <a:cubicBezTo>
                  <a:pt x="39370" y="10667"/>
                  <a:pt x="39345" y="10941"/>
                  <a:pt x="39306" y="11214"/>
                </a:cubicBezTo>
                <a:cubicBezTo>
                  <a:pt x="39273" y="11436"/>
                  <a:pt x="39237" y="11658"/>
                  <a:pt x="39197" y="11880"/>
                </a:cubicBezTo>
                <a:cubicBezTo>
                  <a:pt x="39145" y="12149"/>
                  <a:pt x="39088" y="12416"/>
                  <a:pt x="39016" y="12680"/>
                </a:cubicBezTo>
                <a:cubicBezTo>
                  <a:pt x="38957" y="12901"/>
                  <a:pt x="38890" y="13120"/>
                  <a:pt x="38820" y="13337"/>
                </a:cubicBezTo>
                <a:cubicBezTo>
                  <a:pt x="38735" y="13587"/>
                  <a:pt x="38644" y="13844"/>
                  <a:pt x="38540" y="14097"/>
                </a:cubicBezTo>
                <a:cubicBezTo>
                  <a:pt x="38454" y="14307"/>
                  <a:pt x="38363" y="14514"/>
                  <a:pt x="38268" y="14719"/>
                </a:cubicBezTo>
                <a:lnTo>
                  <a:pt x="38266" y="14722"/>
                </a:lnTo>
                <a:cubicBezTo>
                  <a:pt x="38266" y="14723"/>
                  <a:pt x="38265" y="14724"/>
                  <a:pt x="38265" y="14725"/>
                </a:cubicBezTo>
                <a:cubicBezTo>
                  <a:pt x="38011" y="15254"/>
                  <a:pt x="37733" y="15775"/>
                  <a:pt x="37419" y="16276"/>
                </a:cubicBezTo>
                <a:cubicBezTo>
                  <a:pt x="37243" y="16547"/>
                  <a:pt x="37063" y="16817"/>
                  <a:pt x="36870" y="17076"/>
                </a:cubicBezTo>
                <a:cubicBezTo>
                  <a:pt x="36788" y="17187"/>
                  <a:pt x="36705" y="17299"/>
                  <a:pt x="36620" y="17409"/>
                </a:cubicBezTo>
                <a:cubicBezTo>
                  <a:pt x="36534" y="17518"/>
                  <a:pt x="36449" y="17625"/>
                  <a:pt x="36361" y="17732"/>
                </a:cubicBezTo>
                <a:cubicBezTo>
                  <a:pt x="36344" y="17753"/>
                  <a:pt x="36326" y="17774"/>
                  <a:pt x="36308" y="17796"/>
                </a:cubicBezTo>
                <a:cubicBezTo>
                  <a:pt x="36220" y="17858"/>
                  <a:pt x="36132" y="17921"/>
                  <a:pt x="36042" y="17981"/>
                </a:cubicBezTo>
                <a:cubicBezTo>
                  <a:pt x="35966" y="18033"/>
                  <a:pt x="35889" y="18083"/>
                  <a:pt x="35810" y="18134"/>
                </a:cubicBezTo>
                <a:cubicBezTo>
                  <a:pt x="35771" y="18160"/>
                  <a:pt x="35733" y="18184"/>
                  <a:pt x="35694" y="18209"/>
                </a:cubicBezTo>
                <a:cubicBezTo>
                  <a:pt x="35495" y="18329"/>
                  <a:pt x="35294" y="18442"/>
                  <a:pt x="35091" y="18551"/>
                </a:cubicBezTo>
                <a:cubicBezTo>
                  <a:pt x="34854" y="18673"/>
                  <a:pt x="34607" y="18794"/>
                  <a:pt x="34354" y="18902"/>
                </a:cubicBezTo>
                <a:cubicBezTo>
                  <a:pt x="34227" y="18956"/>
                  <a:pt x="34100" y="19011"/>
                  <a:pt x="33972" y="19060"/>
                </a:cubicBezTo>
                <a:cubicBezTo>
                  <a:pt x="33889" y="19094"/>
                  <a:pt x="33806" y="19125"/>
                  <a:pt x="33721" y="19156"/>
                </a:cubicBezTo>
                <a:cubicBezTo>
                  <a:pt x="33506" y="19234"/>
                  <a:pt x="33288" y="19311"/>
                  <a:pt x="33066" y="19376"/>
                </a:cubicBezTo>
                <a:cubicBezTo>
                  <a:pt x="32935" y="19414"/>
                  <a:pt x="32802" y="19453"/>
                  <a:pt x="32668" y="19485"/>
                </a:cubicBezTo>
                <a:cubicBezTo>
                  <a:pt x="32581" y="19507"/>
                  <a:pt x="32494" y="19527"/>
                  <a:pt x="32405" y="19546"/>
                </a:cubicBezTo>
                <a:cubicBezTo>
                  <a:pt x="32233" y="19581"/>
                  <a:pt x="32058" y="19612"/>
                  <a:pt x="31884" y="19635"/>
                </a:cubicBezTo>
                <a:cubicBezTo>
                  <a:pt x="31795" y="19647"/>
                  <a:pt x="31706" y="19658"/>
                  <a:pt x="31617" y="19668"/>
                </a:cubicBezTo>
                <a:cubicBezTo>
                  <a:pt x="31532" y="19677"/>
                  <a:pt x="31446" y="19685"/>
                  <a:pt x="31361" y="19692"/>
                </a:cubicBezTo>
                <a:cubicBezTo>
                  <a:pt x="31137" y="19707"/>
                  <a:pt x="30912" y="19722"/>
                  <a:pt x="30688" y="19722"/>
                </a:cubicBezTo>
                <a:cubicBezTo>
                  <a:pt x="30646" y="19722"/>
                  <a:pt x="30605" y="19723"/>
                  <a:pt x="30563" y="19723"/>
                </a:cubicBezTo>
                <a:cubicBezTo>
                  <a:pt x="30471" y="19723"/>
                  <a:pt x="30378" y="19721"/>
                  <a:pt x="30285" y="19717"/>
                </a:cubicBezTo>
                <a:cubicBezTo>
                  <a:pt x="30200" y="19715"/>
                  <a:pt x="30116" y="19710"/>
                  <a:pt x="30031" y="19705"/>
                </a:cubicBezTo>
                <a:cubicBezTo>
                  <a:pt x="29813" y="19687"/>
                  <a:pt x="29596" y="19668"/>
                  <a:pt x="29382" y="19635"/>
                </a:cubicBezTo>
                <a:cubicBezTo>
                  <a:pt x="29251" y="19616"/>
                  <a:pt x="29121" y="19596"/>
                  <a:pt x="28991" y="19571"/>
                </a:cubicBezTo>
                <a:cubicBezTo>
                  <a:pt x="28905" y="19553"/>
                  <a:pt x="28819" y="19536"/>
                  <a:pt x="28733" y="19516"/>
                </a:cubicBezTo>
                <a:cubicBezTo>
                  <a:pt x="28573" y="19477"/>
                  <a:pt x="28402" y="19434"/>
                  <a:pt x="28235" y="19381"/>
                </a:cubicBezTo>
                <a:cubicBezTo>
                  <a:pt x="28112" y="19342"/>
                  <a:pt x="27991" y="19302"/>
                  <a:pt x="27871" y="19258"/>
                </a:cubicBezTo>
                <a:cubicBezTo>
                  <a:pt x="27737" y="19206"/>
                  <a:pt x="27604" y="19152"/>
                  <a:pt x="27475" y="19093"/>
                </a:cubicBezTo>
                <a:cubicBezTo>
                  <a:pt x="27514" y="19075"/>
                  <a:pt x="27554" y="19058"/>
                  <a:pt x="27593" y="19042"/>
                </a:cubicBezTo>
                <a:cubicBezTo>
                  <a:pt x="27712" y="18990"/>
                  <a:pt x="27830" y="18939"/>
                  <a:pt x="27945" y="18882"/>
                </a:cubicBezTo>
                <a:cubicBezTo>
                  <a:pt x="28062" y="18825"/>
                  <a:pt x="28177" y="18767"/>
                  <a:pt x="28291" y="18707"/>
                </a:cubicBezTo>
                <a:cubicBezTo>
                  <a:pt x="28339" y="18683"/>
                  <a:pt x="28385" y="18657"/>
                  <a:pt x="28431" y="18632"/>
                </a:cubicBezTo>
                <a:lnTo>
                  <a:pt x="28475" y="18632"/>
                </a:lnTo>
                <a:cubicBezTo>
                  <a:pt x="28519" y="18631"/>
                  <a:pt x="28563" y="18631"/>
                  <a:pt x="28607" y="18630"/>
                </a:cubicBezTo>
                <a:cubicBezTo>
                  <a:pt x="28699" y="18624"/>
                  <a:pt x="28793" y="18619"/>
                  <a:pt x="28884" y="18609"/>
                </a:cubicBezTo>
                <a:cubicBezTo>
                  <a:pt x="29102" y="18582"/>
                  <a:pt x="29322" y="18548"/>
                  <a:pt x="29536" y="18496"/>
                </a:cubicBezTo>
                <a:cubicBezTo>
                  <a:pt x="29665" y="18463"/>
                  <a:pt x="29794" y="18431"/>
                  <a:pt x="29919" y="18387"/>
                </a:cubicBezTo>
                <a:cubicBezTo>
                  <a:pt x="30005" y="18356"/>
                  <a:pt x="30094" y="18327"/>
                  <a:pt x="30180" y="18291"/>
                </a:cubicBezTo>
                <a:cubicBezTo>
                  <a:pt x="30432" y="18185"/>
                  <a:pt x="30684" y="18072"/>
                  <a:pt x="30923" y="17937"/>
                </a:cubicBezTo>
                <a:cubicBezTo>
                  <a:pt x="31039" y="17870"/>
                  <a:pt x="31155" y="17804"/>
                  <a:pt x="31269" y="17731"/>
                </a:cubicBezTo>
                <a:cubicBezTo>
                  <a:pt x="31340" y="17686"/>
                  <a:pt x="31412" y="17639"/>
                  <a:pt x="31482" y="17589"/>
                </a:cubicBezTo>
                <a:cubicBezTo>
                  <a:pt x="31518" y="17564"/>
                  <a:pt x="31553" y="17539"/>
                  <a:pt x="31587" y="17514"/>
                </a:cubicBezTo>
                <a:cubicBezTo>
                  <a:pt x="31660" y="17462"/>
                  <a:pt x="31735" y="17405"/>
                  <a:pt x="31804" y="17349"/>
                </a:cubicBezTo>
                <a:cubicBezTo>
                  <a:pt x="31872" y="17293"/>
                  <a:pt x="31939" y="17238"/>
                  <a:pt x="32005" y="17180"/>
                </a:cubicBezTo>
                <a:cubicBezTo>
                  <a:pt x="32038" y="17150"/>
                  <a:pt x="32069" y="17121"/>
                  <a:pt x="32101" y="17091"/>
                </a:cubicBezTo>
                <a:cubicBezTo>
                  <a:pt x="32168" y="17030"/>
                  <a:pt x="32235" y="16966"/>
                  <a:pt x="32297" y="16900"/>
                </a:cubicBezTo>
                <a:cubicBezTo>
                  <a:pt x="32387" y="16806"/>
                  <a:pt x="32478" y="16713"/>
                  <a:pt x="32561" y="16612"/>
                </a:cubicBezTo>
                <a:cubicBezTo>
                  <a:pt x="32643" y="16513"/>
                  <a:pt x="32724" y="16414"/>
                  <a:pt x="32799" y="16307"/>
                </a:cubicBezTo>
                <a:cubicBezTo>
                  <a:pt x="32870" y="16206"/>
                  <a:pt x="32939" y="16103"/>
                  <a:pt x="33008" y="15998"/>
                </a:cubicBezTo>
                <a:cubicBezTo>
                  <a:pt x="33123" y="15819"/>
                  <a:pt x="33224" y="15632"/>
                  <a:pt x="33318" y="15442"/>
                </a:cubicBezTo>
                <a:cubicBezTo>
                  <a:pt x="33413" y="15253"/>
                  <a:pt x="33488" y="15056"/>
                  <a:pt x="33558" y="14856"/>
                </a:cubicBezTo>
                <a:cubicBezTo>
                  <a:pt x="33585" y="14782"/>
                  <a:pt x="33609" y="14706"/>
                  <a:pt x="33630" y="14629"/>
                </a:cubicBezTo>
                <a:cubicBezTo>
                  <a:pt x="33838" y="14425"/>
                  <a:pt x="34039" y="14214"/>
                  <a:pt x="34232" y="13995"/>
                </a:cubicBezTo>
                <a:cubicBezTo>
                  <a:pt x="34384" y="13821"/>
                  <a:pt x="34537" y="13646"/>
                  <a:pt x="34679" y="13463"/>
                </a:cubicBezTo>
                <a:cubicBezTo>
                  <a:pt x="34849" y="13245"/>
                  <a:pt x="35017" y="13025"/>
                  <a:pt x="35174" y="12797"/>
                </a:cubicBezTo>
                <a:cubicBezTo>
                  <a:pt x="35489" y="12338"/>
                  <a:pt x="35784" y="11864"/>
                  <a:pt x="36030" y="11364"/>
                </a:cubicBezTo>
                <a:cubicBezTo>
                  <a:pt x="36037" y="11349"/>
                  <a:pt x="36045" y="11334"/>
                  <a:pt x="36053" y="11317"/>
                </a:cubicBezTo>
                <a:cubicBezTo>
                  <a:pt x="36218" y="11112"/>
                  <a:pt x="36377" y="10902"/>
                  <a:pt x="36531" y="10686"/>
                </a:cubicBezTo>
                <a:cubicBezTo>
                  <a:pt x="36684" y="10470"/>
                  <a:pt x="36836" y="10252"/>
                  <a:pt x="36978" y="10028"/>
                </a:cubicBezTo>
                <a:cubicBezTo>
                  <a:pt x="37117" y="9807"/>
                  <a:pt x="37255" y="9584"/>
                  <a:pt x="37378" y="9355"/>
                </a:cubicBezTo>
                <a:cubicBezTo>
                  <a:pt x="37510" y="9114"/>
                  <a:pt x="37635" y="8869"/>
                  <a:pt x="37754" y="8621"/>
                </a:cubicBezTo>
                <a:cubicBezTo>
                  <a:pt x="37795" y="8533"/>
                  <a:pt x="37837" y="8443"/>
                  <a:pt x="37876" y="8353"/>
                </a:cubicBezTo>
                <a:cubicBezTo>
                  <a:pt x="37933" y="8223"/>
                  <a:pt x="37989" y="8092"/>
                  <a:pt x="38038" y="7958"/>
                </a:cubicBezTo>
                <a:cubicBezTo>
                  <a:pt x="38089" y="7822"/>
                  <a:pt x="38139" y="7684"/>
                  <a:pt x="38181" y="7546"/>
                </a:cubicBezTo>
                <a:cubicBezTo>
                  <a:pt x="38195" y="7502"/>
                  <a:pt x="38208" y="7459"/>
                  <a:pt x="38220" y="7417"/>
                </a:cubicBezTo>
                <a:close/>
                <a:moveTo>
                  <a:pt x="26422" y="19468"/>
                </a:moveTo>
                <a:lnTo>
                  <a:pt x="26422" y="19468"/>
                </a:lnTo>
                <a:cubicBezTo>
                  <a:pt x="26368" y="19538"/>
                  <a:pt x="26312" y="19607"/>
                  <a:pt x="26254" y="19675"/>
                </a:cubicBezTo>
                <a:cubicBezTo>
                  <a:pt x="26257" y="19671"/>
                  <a:pt x="26259" y="19669"/>
                  <a:pt x="26261" y="19665"/>
                </a:cubicBezTo>
                <a:lnTo>
                  <a:pt x="26261" y="19665"/>
                </a:lnTo>
                <a:cubicBezTo>
                  <a:pt x="26238" y="19693"/>
                  <a:pt x="26214" y="19721"/>
                  <a:pt x="26190" y="19749"/>
                </a:cubicBezTo>
                <a:cubicBezTo>
                  <a:pt x="26085" y="19697"/>
                  <a:pt x="25978" y="19642"/>
                  <a:pt x="25875" y="19587"/>
                </a:cubicBezTo>
                <a:cubicBezTo>
                  <a:pt x="25895" y="19585"/>
                  <a:pt x="25917" y="19581"/>
                  <a:pt x="25939" y="19576"/>
                </a:cubicBezTo>
                <a:cubicBezTo>
                  <a:pt x="26022" y="19563"/>
                  <a:pt x="26108" y="19549"/>
                  <a:pt x="26190" y="19529"/>
                </a:cubicBezTo>
                <a:cubicBezTo>
                  <a:pt x="26267" y="19510"/>
                  <a:pt x="26345" y="19490"/>
                  <a:pt x="26422" y="19468"/>
                </a:cubicBezTo>
                <a:close/>
                <a:moveTo>
                  <a:pt x="18607" y="16638"/>
                </a:moveTo>
                <a:cubicBezTo>
                  <a:pt x="18655" y="16710"/>
                  <a:pt x="18702" y="16783"/>
                  <a:pt x="18754" y="16852"/>
                </a:cubicBezTo>
                <a:cubicBezTo>
                  <a:pt x="18803" y="16920"/>
                  <a:pt x="18853" y="16986"/>
                  <a:pt x="18905" y="17052"/>
                </a:cubicBezTo>
                <a:cubicBezTo>
                  <a:pt x="18932" y="17084"/>
                  <a:pt x="18959" y="17116"/>
                  <a:pt x="18985" y="17148"/>
                </a:cubicBezTo>
                <a:cubicBezTo>
                  <a:pt x="19116" y="17307"/>
                  <a:pt x="19262" y="17454"/>
                  <a:pt x="19410" y="17597"/>
                </a:cubicBezTo>
                <a:cubicBezTo>
                  <a:pt x="19592" y="17773"/>
                  <a:pt x="19792" y="17931"/>
                  <a:pt x="19994" y="18082"/>
                </a:cubicBezTo>
                <a:cubicBezTo>
                  <a:pt x="20064" y="18134"/>
                  <a:pt x="20138" y="18185"/>
                  <a:pt x="20209" y="18232"/>
                </a:cubicBezTo>
                <a:cubicBezTo>
                  <a:pt x="20313" y="18300"/>
                  <a:pt x="20418" y="18367"/>
                  <a:pt x="20527" y="18429"/>
                </a:cubicBezTo>
                <a:cubicBezTo>
                  <a:pt x="20601" y="18469"/>
                  <a:pt x="20678" y="18514"/>
                  <a:pt x="20753" y="18551"/>
                </a:cubicBezTo>
                <a:cubicBezTo>
                  <a:pt x="20860" y="18605"/>
                  <a:pt x="20969" y="18661"/>
                  <a:pt x="21080" y="18707"/>
                </a:cubicBezTo>
                <a:cubicBezTo>
                  <a:pt x="21281" y="18790"/>
                  <a:pt x="21485" y="18867"/>
                  <a:pt x="21695" y="18926"/>
                </a:cubicBezTo>
                <a:cubicBezTo>
                  <a:pt x="21952" y="18999"/>
                  <a:pt x="22210" y="19066"/>
                  <a:pt x="22473" y="19112"/>
                </a:cubicBezTo>
                <a:cubicBezTo>
                  <a:pt x="22597" y="19134"/>
                  <a:pt x="22721" y="19155"/>
                  <a:pt x="22846" y="19172"/>
                </a:cubicBezTo>
                <a:cubicBezTo>
                  <a:pt x="22803" y="19205"/>
                  <a:pt x="22759" y="19237"/>
                  <a:pt x="22715" y="19268"/>
                </a:cubicBezTo>
                <a:cubicBezTo>
                  <a:pt x="22536" y="19395"/>
                  <a:pt x="22355" y="19520"/>
                  <a:pt x="22168" y="19633"/>
                </a:cubicBezTo>
                <a:cubicBezTo>
                  <a:pt x="22090" y="19680"/>
                  <a:pt x="22013" y="19727"/>
                  <a:pt x="21934" y="19772"/>
                </a:cubicBezTo>
                <a:cubicBezTo>
                  <a:pt x="21932" y="19773"/>
                  <a:pt x="21931" y="19774"/>
                  <a:pt x="21929" y="19775"/>
                </a:cubicBezTo>
                <a:cubicBezTo>
                  <a:pt x="21876" y="19765"/>
                  <a:pt x="21822" y="19754"/>
                  <a:pt x="21768" y="19744"/>
                </a:cubicBezTo>
                <a:cubicBezTo>
                  <a:pt x="21598" y="19706"/>
                  <a:pt x="21429" y="19667"/>
                  <a:pt x="21261" y="19617"/>
                </a:cubicBezTo>
                <a:cubicBezTo>
                  <a:pt x="21145" y="19582"/>
                  <a:pt x="21029" y="19545"/>
                  <a:pt x="20915" y="19505"/>
                </a:cubicBezTo>
                <a:cubicBezTo>
                  <a:pt x="20802" y="19462"/>
                  <a:pt x="20688" y="19421"/>
                  <a:pt x="20579" y="19372"/>
                </a:cubicBezTo>
                <a:cubicBezTo>
                  <a:pt x="20502" y="19339"/>
                  <a:pt x="20426" y="19304"/>
                  <a:pt x="20351" y="19267"/>
                </a:cubicBezTo>
                <a:cubicBezTo>
                  <a:pt x="20317" y="19249"/>
                  <a:pt x="20282" y="19231"/>
                  <a:pt x="20246" y="19213"/>
                </a:cubicBezTo>
                <a:cubicBezTo>
                  <a:pt x="20136" y="19154"/>
                  <a:pt x="20028" y="19094"/>
                  <a:pt x="19924" y="19025"/>
                </a:cubicBezTo>
                <a:cubicBezTo>
                  <a:pt x="19852" y="18978"/>
                  <a:pt x="19782" y="18931"/>
                  <a:pt x="19714" y="18881"/>
                </a:cubicBezTo>
                <a:cubicBezTo>
                  <a:pt x="19623" y="18814"/>
                  <a:pt x="19522" y="18740"/>
                  <a:pt x="19427" y="18658"/>
                </a:cubicBezTo>
                <a:cubicBezTo>
                  <a:pt x="19367" y="18609"/>
                  <a:pt x="19308" y="18557"/>
                  <a:pt x="19252" y="18504"/>
                </a:cubicBezTo>
                <a:cubicBezTo>
                  <a:pt x="19104" y="18365"/>
                  <a:pt x="18960" y="18222"/>
                  <a:pt x="18823" y="18073"/>
                </a:cubicBezTo>
                <a:cubicBezTo>
                  <a:pt x="18765" y="18009"/>
                  <a:pt x="18707" y="17946"/>
                  <a:pt x="18649" y="17881"/>
                </a:cubicBezTo>
                <a:cubicBezTo>
                  <a:pt x="18592" y="17815"/>
                  <a:pt x="18536" y="17750"/>
                  <a:pt x="18482" y="17684"/>
                </a:cubicBezTo>
                <a:cubicBezTo>
                  <a:pt x="18379" y="17558"/>
                  <a:pt x="18273" y="17422"/>
                  <a:pt x="18171" y="17281"/>
                </a:cubicBezTo>
                <a:cubicBezTo>
                  <a:pt x="18119" y="17210"/>
                  <a:pt x="18067" y="17139"/>
                  <a:pt x="18017" y="17066"/>
                </a:cubicBezTo>
                <a:cubicBezTo>
                  <a:pt x="17990" y="17027"/>
                  <a:pt x="17962" y="16985"/>
                  <a:pt x="17935" y="16945"/>
                </a:cubicBezTo>
                <a:cubicBezTo>
                  <a:pt x="18036" y="16902"/>
                  <a:pt x="18136" y="16858"/>
                  <a:pt x="18236" y="16813"/>
                </a:cubicBezTo>
                <a:cubicBezTo>
                  <a:pt x="18359" y="16755"/>
                  <a:pt x="18484" y="16699"/>
                  <a:pt x="18607" y="16638"/>
                </a:cubicBezTo>
                <a:close/>
                <a:moveTo>
                  <a:pt x="23087" y="19202"/>
                </a:moveTo>
                <a:cubicBezTo>
                  <a:pt x="23143" y="19209"/>
                  <a:pt x="23201" y="19215"/>
                  <a:pt x="23258" y="19220"/>
                </a:cubicBezTo>
                <a:cubicBezTo>
                  <a:pt x="23387" y="19230"/>
                  <a:pt x="23518" y="19240"/>
                  <a:pt x="23648" y="19247"/>
                </a:cubicBezTo>
                <a:cubicBezTo>
                  <a:pt x="23671" y="19260"/>
                  <a:pt x="23694" y="19272"/>
                  <a:pt x="23717" y="19282"/>
                </a:cubicBezTo>
                <a:cubicBezTo>
                  <a:pt x="23831" y="19335"/>
                  <a:pt x="23945" y="19387"/>
                  <a:pt x="24065" y="19424"/>
                </a:cubicBezTo>
                <a:cubicBezTo>
                  <a:pt x="24110" y="19439"/>
                  <a:pt x="24156" y="19454"/>
                  <a:pt x="24202" y="19467"/>
                </a:cubicBezTo>
                <a:cubicBezTo>
                  <a:pt x="24242" y="19506"/>
                  <a:pt x="24282" y="19545"/>
                  <a:pt x="24322" y="19583"/>
                </a:cubicBezTo>
                <a:cubicBezTo>
                  <a:pt x="24213" y="19616"/>
                  <a:pt x="24103" y="19647"/>
                  <a:pt x="23993" y="19673"/>
                </a:cubicBezTo>
                <a:cubicBezTo>
                  <a:pt x="23884" y="19700"/>
                  <a:pt x="23773" y="19727"/>
                  <a:pt x="23663" y="19751"/>
                </a:cubicBezTo>
                <a:cubicBezTo>
                  <a:pt x="23520" y="19782"/>
                  <a:pt x="23376" y="19813"/>
                  <a:pt x="23231" y="19839"/>
                </a:cubicBezTo>
                <a:cubicBezTo>
                  <a:pt x="23160" y="19851"/>
                  <a:pt x="23087" y="19863"/>
                  <a:pt x="23015" y="19873"/>
                </a:cubicBezTo>
                <a:cubicBezTo>
                  <a:pt x="22966" y="19879"/>
                  <a:pt x="22917" y="19885"/>
                  <a:pt x="22869" y="19888"/>
                </a:cubicBezTo>
                <a:cubicBezTo>
                  <a:pt x="22832" y="19887"/>
                  <a:pt x="22794" y="19887"/>
                  <a:pt x="22757" y="19886"/>
                </a:cubicBezTo>
                <a:cubicBezTo>
                  <a:pt x="22670" y="19881"/>
                  <a:pt x="22575" y="19872"/>
                  <a:pt x="22479" y="19859"/>
                </a:cubicBezTo>
                <a:cubicBezTo>
                  <a:pt x="22384" y="19848"/>
                  <a:pt x="22289" y="19835"/>
                  <a:pt x="22193" y="19821"/>
                </a:cubicBezTo>
                <a:cubicBezTo>
                  <a:pt x="22191" y="19820"/>
                  <a:pt x="22188" y="19820"/>
                  <a:pt x="22186" y="19820"/>
                </a:cubicBezTo>
                <a:cubicBezTo>
                  <a:pt x="22246" y="19784"/>
                  <a:pt x="22305" y="19747"/>
                  <a:pt x="22363" y="19709"/>
                </a:cubicBezTo>
                <a:cubicBezTo>
                  <a:pt x="22551" y="19588"/>
                  <a:pt x="22738" y="19463"/>
                  <a:pt x="22917" y="19331"/>
                </a:cubicBezTo>
                <a:lnTo>
                  <a:pt x="22918" y="19331"/>
                </a:lnTo>
                <a:cubicBezTo>
                  <a:pt x="22975" y="19288"/>
                  <a:pt x="23030" y="19245"/>
                  <a:pt x="23087" y="19202"/>
                </a:cubicBezTo>
                <a:close/>
                <a:moveTo>
                  <a:pt x="25573" y="19618"/>
                </a:moveTo>
                <a:cubicBezTo>
                  <a:pt x="25737" y="19710"/>
                  <a:pt x="25903" y="19799"/>
                  <a:pt x="26071" y="19884"/>
                </a:cubicBezTo>
                <a:cubicBezTo>
                  <a:pt x="26048" y="19909"/>
                  <a:pt x="26023" y="19934"/>
                  <a:pt x="26000" y="19960"/>
                </a:cubicBezTo>
                <a:cubicBezTo>
                  <a:pt x="25947" y="19944"/>
                  <a:pt x="25895" y="19926"/>
                  <a:pt x="25843" y="19909"/>
                </a:cubicBezTo>
                <a:cubicBezTo>
                  <a:pt x="25754" y="19879"/>
                  <a:pt x="25665" y="19848"/>
                  <a:pt x="25578" y="19816"/>
                </a:cubicBezTo>
                <a:lnTo>
                  <a:pt x="25578" y="19816"/>
                </a:lnTo>
                <a:cubicBezTo>
                  <a:pt x="25581" y="19817"/>
                  <a:pt x="25585" y="19818"/>
                  <a:pt x="25588" y="19819"/>
                </a:cubicBezTo>
                <a:cubicBezTo>
                  <a:pt x="25470" y="19774"/>
                  <a:pt x="25351" y="19729"/>
                  <a:pt x="25235" y="19680"/>
                </a:cubicBezTo>
                <a:cubicBezTo>
                  <a:pt x="25303" y="19662"/>
                  <a:pt x="25370" y="19643"/>
                  <a:pt x="25438" y="19624"/>
                </a:cubicBezTo>
                <a:cubicBezTo>
                  <a:pt x="25483" y="19623"/>
                  <a:pt x="25528" y="19622"/>
                  <a:pt x="25573" y="19618"/>
                </a:cubicBezTo>
                <a:close/>
                <a:moveTo>
                  <a:pt x="26232" y="19962"/>
                </a:moveTo>
                <a:cubicBezTo>
                  <a:pt x="26357" y="20022"/>
                  <a:pt x="26483" y="20081"/>
                  <a:pt x="26611" y="20135"/>
                </a:cubicBezTo>
                <a:cubicBezTo>
                  <a:pt x="26489" y="20104"/>
                  <a:pt x="26369" y="20072"/>
                  <a:pt x="26248" y="20036"/>
                </a:cubicBezTo>
                <a:cubicBezTo>
                  <a:pt x="26227" y="20029"/>
                  <a:pt x="26205" y="20022"/>
                  <a:pt x="26183" y="20016"/>
                </a:cubicBezTo>
                <a:cubicBezTo>
                  <a:pt x="26199" y="19998"/>
                  <a:pt x="26216" y="19981"/>
                  <a:pt x="26232" y="19962"/>
                </a:cubicBezTo>
                <a:close/>
                <a:moveTo>
                  <a:pt x="27243" y="19186"/>
                </a:moveTo>
                <a:cubicBezTo>
                  <a:pt x="27254" y="19251"/>
                  <a:pt x="27267" y="19317"/>
                  <a:pt x="27282" y="19379"/>
                </a:cubicBezTo>
                <a:cubicBezTo>
                  <a:pt x="27302" y="19464"/>
                  <a:pt x="27324" y="19549"/>
                  <a:pt x="27347" y="19633"/>
                </a:cubicBezTo>
                <a:cubicBezTo>
                  <a:pt x="27360" y="19671"/>
                  <a:pt x="27371" y="19709"/>
                  <a:pt x="27383" y="19747"/>
                </a:cubicBezTo>
                <a:cubicBezTo>
                  <a:pt x="27406" y="19824"/>
                  <a:pt x="27436" y="19908"/>
                  <a:pt x="27468" y="19981"/>
                </a:cubicBezTo>
                <a:cubicBezTo>
                  <a:pt x="27499" y="20051"/>
                  <a:pt x="27535" y="20135"/>
                  <a:pt x="27572" y="20202"/>
                </a:cubicBezTo>
                <a:cubicBezTo>
                  <a:pt x="27600" y="20249"/>
                  <a:pt x="27626" y="20296"/>
                  <a:pt x="27654" y="20342"/>
                </a:cubicBezTo>
                <a:cubicBezTo>
                  <a:pt x="27615" y="20329"/>
                  <a:pt x="27574" y="20316"/>
                  <a:pt x="27535" y="20303"/>
                </a:cubicBezTo>
                <a:cubicBezTo>
                  <a:pt x="27409" y="20260"/>
                  <a:pt x="27285" y="20216"/>
                  <a:pt x="27160" y="20171"/>
                </a:cubicBezTo>
                <a:cubicBezTo>
                  <a:pt x="26917" y="20078"/>
                  <a:pt x="26676" y="19978"/>
                  <a:pt x="26440" y="19869"/>
                </a:cubicBezTo>
                <a:cubicBezTo>
                  <a:pt x="26411" y="19855"/>
                  <a:pt x="26381" y="19841"/>
                  <a:pt x="26353" y="19827"/>
                </a:cubicBezTo>
                <a:cubicBezTo>
                  <a:pt x="26394" y="19779"/>
                  <a:pt x="26436" y="19729"/>
                  <a:pt x="26476" y="19678"/>
                </a:cubicBezTo>
                <a:cubicBezTo>
                  <a:pt x="26555" y="19580"/>
                  <a:pt x="26632" y="19481"/>
                  <a:pt x="26708" y="19379"/>
                </a:cubicBezTo>
                <a:cubicBezTo>
                  <a:pt x="26811" y="19344"/>
                  <a:pt x="26913" y="19309"/>
                  <a:pt x="27014" y="19272"/>
                </a:cubicBezTo>
                <a:cubicBezTo>
                  <a:pt x="27091" y="19244"/>
                  <a:pt x="27167" y="19216"/>
                  <a:pt x="27243" y="19186"/>
                </a:cubicBezTo>
                <a:close/>
                <a:moveTo>
                  <a:pt x="24955" y="19752"/>
                </a:moveTo>
                <a:cubicBezTo>
                  <a:pt x="25057" y="19797"/>
                  <a:pt x="25160" y="19840"/>
                  <a:pt x="25262" y="19880"/>
                </a:cubicBezTo>
                <a:cubicBezTo>
                  <a:pt x="25461" y="19959"/>
                  <a:pt x="25662" y="20034"/>
                  <a:pt x="25865" y="20101"/>
                </a:cubicBezTo>
                <a:cubicBezTo>
                  <a:pt x="25841" y="20124"/>
                  <a:pt x="25817" y="20148"/>
                  <a:pt x="25793" y="20172"/>
                </a:cubicBezTo>
                <a:cubicBezTo>
                  <a:pt x="25759" y="20204"/>
                  <a:pt x="25726" y="20236"/>
                  <a:pt x="25692" y="20267"/>
                </a:cubicBezTo>
                <a:cubicBezTo>
                  <a:pt x="25654" y="20304"/>
                  <a:pt x="25614" y="20339"/>
                  <a:pt x="25572" y="20373"/>
                </a:cubicBezTo>
                <a:cubicBezTo>
                  <a:pt x="25559" y="20365"/>
                  <a:pt x="25547" y="20356"/>
                  <a:pt x="25533" y="20348"/>
                </a:cubicBezTo>
                <a:cubicBezTo>
                  <a:pt x="25462" y="20301"/>
                  <a:pt x="25392" y="20252"/>
                  <a:pt x="25323" y="20201"/>
                </a:cubicBezTo>
                <a:cubicBezTo>
                  <a:pt x="25192" y="20105"/>
                  <a:pt x="25055" y="20003"/>
                  <a:pt x="24923" y="19892"/>
                </a:cubicBezTo>
                <a:cubicBezTo>
                  <a:pt x="24884" y="19858"/>
                  <a:pt x="24843" y="19824"/>
                  <a:pt x="24804" y="19789"/>
                </a:cubicBezTo>
                <a:cubicBezTo>
                  <a:pt x="24854" y="19777"/>
                  <a:pt x="24904" y="19765"/>
                  <a:pt x="24955" y="19752"/>
                </a:cubicBezTo>
                <a:close/>
                <a:moveTo>
                  <a:pt x="35933" y="18232"/>
                </a:moveTo>
                <a:lnTo>
                  <a:pt x="35933" y="18232"/>
                </a:lnTo>
                <a:cubicBezTo>
                  <a:pt x="35766" y="18418"/>
                  <a:pt x="35598" y="18602"/>
                  <a:pt x="35423" y="18781"/>
                </a:cubicBezTo>
                <a:cubicBezTo>
                  <a:pt x="35346" y="18847"/>
                  <a:pt x="35268" y="18912"/>
                  <a:pt x="35190" y="18977"/>
                </a:cubicBezTo>
                <a:cubicBezTo>
                  <a:pt x="34994" y="19138"/>
                  <a:pt x="34796" y="19296"/>
                  <a:pt x="34595" y="19452"/>
                </a:cubicBezTo>
                <a:cubicBezTo>
                  <a:pt x="34455" y="19523"/>
                  <a:pt x="34311" y="19592"/>
                  <a:pt x="34167" y="19655"/>
                </a:cubicBezTo>
                <a:cubicBezTo>
                  <a:pt x="34049" y="19707"/>
                  <a:pt x="33931" y="19760"/>
                  <a:pt x="33811" y="19806"/>
                </a:cubicBezTo>
                <a:cubicBezTo>
                  <a:pt x="33735" y="19837"/>
                  <a:pt x="33659" y="19866"/>
                  <a:pt x="33582" y="19894"/>
                </a:cubicBezTo>
                <a:cubicBezTo>
                  <a:pt x="33342" y="19981"/>
                  <a:pt x="33101" y="20060"/>
                  <a:pt x="32855" y="20130"/>
                </a:cubicBezTo>
                <a:cubicBezTo>
                  <a:pt x="32734" y="20163"/>
                  <a:pt x="32612" y="20198"/>
                  <a:pt x="32489" y="20227"/>
                </a:cubicBezTo>
                <a:cubicBezTo>
                  <a:pt x="32407" y="20247"/>
                  <a:pt x="32324" y="20267"/>
                  <a:pt x="32241" y="20284"/>
                </a:cubicBezTo>
                <a:cubicBezTo>
                  <a:pt x="31996" y="20338"/>
                  <a:pt x="31749" y="20386"/>
                  <a:pt x="31499" y="20423"/>
                </a:cubicBezTo>
                <a:cubicBezTo>
                  <a:pt x="31374" y="20441"/>
                  <a:pt x="31248" y="20460"/>
                  <a:pt x="31121" y="20474"/>
                </a:cubicBezTo>
                <a:cubicBezTo>
                  <a:pt x="30995" y="20486"/>
                  <a:pt x="30870" y="20498"/>
                  <a:pt x="30744" y="20507"/>
                </a:cubicBezTo>
                <a:cubicBezTo>
                  <a:pt x="30467" y="20528"/>
                  <a:pt x="30188" y="20542"/>
                  <a:pt x="29908" y="20542"/>
                </a:cubicBezTo>
                <a:cubicBezTo>
                  <a:pt x="29888" y="20542"/>
                  <a:pt x="29867" y="20542"/>
                  <a:pt x="29847" y="20542"/>
                </a:cubicBezTo>
                <a:cubicBezTo>
                  <a:pt x="29671" y="20541"/>
                  <a:pt x="29495" y="20538"/>
                  <a:pt x="29319" y="20529"/>
                </a:cubicBezTo>
                <a:cubicBezTo>
                  <a:pt x="29190" y="20522"/>
                  <a:pt x="29061" y="20514"/>
                  <a:pt x="28931" y="20506"/>
                </a:cubicBezTo>
                <a:cubicBezTo>
                  <a:pt x="28624" y="20483"/>
                  <a:pt x="28317" y="20454"/>
                  <a:pt x="28013" y="20410"/>
                </a:cubicBezTo>
                <a:cubicBezTo>
                  <a:pt x="27975" y="20406"/>
                  <a:pt x="27938" y="20400"/>
                  <a:pt x="27901" y="20395"/>
                </a:cubicBezTo>
                <a:cubicBezTo>
                  <a:pt x="27879" y="20365"/>
                  <a:pt x="27857" y="20334"/>
                  <a:pt x="27836" y="20303"/>
                </a:cubicBezTo>
                <a:cubicBezTo>
                  <a:pt x="27816" y="20271"/>
                  <a:pt x="27794" y="20238"/>
                  <a:pt x="27773" y="20205"/>
                </a:cubicBezTo>
                <a:cubicBezTo>
                  <a:pt x="27734" y="20141"/>
                  <a:pt x="27698" y="20075"/>
                  <a:pt x="27666" y="20008"/>
                </a:cubicBezTo>
                <a:cubicBezTo>
                  <a:pt x="27636" y="19948"/>
                  <a:pt x="27604" y="19877"/>
                  <a:pt x="27577" y="19803"/>
                </a:cubicBezTo>
                <a:cubicBezTo>
                  <a:pt x="27563" y="19766"/>
                  <a:pt x="27549" y="19729"/>
                  <a:pt x="27535" y="19691"/>
                </a:cubicBezTo>
                <a:cubicBezTo>
                  <a:pt x="27512" y="19626"/>
                  <a:pt x="27489" y="19549"/>
                  <a:pt x="27468" y="19471"/>
                </a:cubicBezTo>
                <a:cubicBezTo>
                  <a:pt x="27447" y="19396"/>
                  <a:pt x="27430" y="19321"/>
                  <a:pt x="27414" y="19245"/>
                </a:cubicBezTo>
                <a:lnTo>
                  <a:pt x="27414" y="19245"/>
                </a:lnTo>
                <a:cubicBezTo>
                  <a:pt x="27548" y="19306"/>
                  <a:pt x="27684" y="19364"/>
                  <a:pt x="27823" y="19415"/>
                </a:cubicBezTo>
                <a:cubicBezTo>
                  <a:pt x="28069" y="19505"/>
                  <a:pt x="28319" y="19586"/>
                  <a:pt x="28573" y="19648"/>
                </a:cubicBezTo>
                <a:cubicBezTo>
                  <a:pt x="28790" y="19701"/>
                  <a:pt x="29007" y="19752"/>
                  <a:pt x="29229" y="19789"/>
                </a:cubicBezTo>
                <a:cubicBezTo>
                  <a:pt x="29490" y="19833"/>
                  <a:pt x="29755" y="19871"/>
                  <a:pt x="30019" y="19888"/>
                </a:cubicBezTo>
                <a:cubicBezTo>
                  <a:pt x="30230" y="19903"/>
                  <a:pt x="30441" y="19912"/>
                  <a:pt x="30652" y="19912"/>
                </a:cubicBezTo>
                <a:cubicBezTo>
                  <a:pt x="30709" y="19912"/>
                  <a:pt x="30766" y="19912"/>
                  <a:pt x="30823" y="19910"/>
                </a:cubicBezTo>
                <a:cubicBezTo>
                  <a:pt x="31051" y="19903"/>
                  <a:pt x="31280" y="19891"/>
                  <a:pt x="31508" y="19864"/>
                </a:cubicBezTo>
                <a:cubicBezTo>
                  <a:pt x="31773" y="19833"/>
                  <a:pt x="32038" y="19794"/>
                  <a:pt x="32300" y="19742"/>
                </a:cubicBezTo>
                <a:cubicBezTo>
                  <a:pt x="32573" y="19689"/>
                  <a:pt x="32845" y="19626"/>
                  <a:pt x="33112" y="19546"/>
                </a:cubicBezTo>
                <a:cubicBezTo>
                  <a:pt x="33336" y="19478"/>
                  <a:pt x="33560" y="19407"/>
                  <a:pt x="33778" y="19322"/>
                </a:cubicBezTo>
                <a:cubicBezTo>
                  <a:pt x="34254" y="19140"/>
                  <a:pt x="34721" y="18936"/>
                  <a:pt x="35166" y="18687"/>
                </a:cubicBezTo>
                <a:cubicBezTo>
                  <a:pt x="35328" y="18597"/>
                  <a:pt x="35488" y="18506"/>
                  <a:pt x="35645" y="18409"/>
                </a:cubicBezTo>
                <a:cubicBezTo>
                  <a:pt x="35741" y="18350"/>
                  <a:pt x="35837" y="18291"/>
                  <a:pt x="35933" y="18232"/>
                </a:cubicBezTo>
                <a:close/>
                <a:moveTo>
                  <a:pt x="35055" y="300"/>
                </a:moveTo>
                <a:cubicBezTo>
                  <a:pt x="35188" y="301"/>
                  <a:pt x="35319" y="302"/>
                  <a:pt x="35451" y="308"/>
                </a:cubicBezTo>
                <a:cubicBezTo>
                  <a:pt x="35582" y="313"/>
                  <a:pt x="35713" y="320"/>
                  <a:pt x="35844" y="330"/>
                </a:cubicBezTo>
                <a:cubicBezTo>
                  <a:pt x="36055" y="347"/>
                  <a:pt x="36273" y="368"/>
                  <a:pt x="36492" y="400"/>
                </a:cubicBezTo>
                <a:cubicBezTo>
                  <a:pt x="36621" y="419"/>
                  <a:pt x="36750" y="437"/>
                  <a:pt x="36878" y="462"/>
                </a:cubicBezTo>
                <a:cubicBezTo>
                  <a:pt x="36964" y="479"/>
                  <a:pt x="37049" y="496"/>
                  <a:pt x="37134" y="514"/>
                </a:cubicBezTo>
                <a:cubicBezTo>
                  <a:pt x="37380" y="569"/>
                  <a:pt x="37635" y="631"/>
                  <a:pt x="37885" y="708"/>
                </a:cubicBezTo>
                <a:cubicBezTo>
                  <a:pt x="38011" y="747"/>
                  <a:pt x="38138" y="785"/>
                  <a:pt x="38262" y="826"/>
                </a:cubicBezTo>
                <a:cubicBezTo>
                  <a:pt x="38344" y="854"/>
                  <a:pt x="38425" y="882"/>
                  <a:pt x="38506" y="912"/>
                </a:cubicBezTo>
                <a:cubicBezTo>
                  <a:pt x="38749" y="1002"/>
                  <a:pt x="38992" y="1096"/>
                  <a:pt x="39227" y="1206"/>
                </a:cubicBezTo>
                <a:cubicBezTo>
                  <a:pt x="39349" y="1262"/>
                  <a:pt x="39469" y="1318"/>
                  <a:pt x="39586" y="1378"/>
                </a:cubicBezTo>
                <a:cubicBezTo>
                  <a:pt x="39666" y="1419"/>
                  <a:pt x="39746" y="1460"/>
                  <a:pt x="39824" y="1502"/>
                </a:cubicBezTo>
                <a:cubicBezTo>
                  <a:pt x="40013" y="1606"/>
                  <a:pt x="40207" y="1715"/>
                  <a:pt x="40394" y="1833"/>
                </a:cubicBezTo>
                <a:cubicBezTo>
                  <a:pt x="40506" y="1905"/>
                  <a:pt x="40619" y="1976"/>
                  <a:pt x="40730" y="2053"/>
                </a:cubicBezTo>
                <a:cubicBezTo>
                  <a:pt x="40800" y="2100"/>
                  <a:pt x="40871" y="2150"/>
                  <a:pt x="40941" y="2199"/>
                </a:cubicBezTo>
                <a:cubicBezTo>
                  <a:pt x="41118" y="2327"/>
                  <a:pt x="41293" y="2458"/>
                  <a:pt x="41462" y="2597"/>
                </a:cubicBezTo>
                <a:cubicBezTo>
                  <a:pt x="41563" y="2681"/>
                  <a:pt x="41664" y="2764"/>
                  <a:pt x="41762" y="2852"/>
                </a:cubicBezTo>
                <a:cubicBezTo>
                  <a:pt x="41828" y="2909"/>
                  <a:pt x="41894" y="2968"/>
                  <a:pt x="41957" y="3028"/>
                </a:cubicBezTo>
                <a:cubicBezTo>
                  <a:pt x="42147" y="3206"/>
                  <a:pt x="42330" y="3390"/>
                  <a:pt x="42506" y="3583"/>
                </a:cubicBezTo>
                <a:cubicBezTo>
                  <a:pt x="42678" y="3772"/>
                  <a:pt x="42845" y="3965"/>
                  <a:pt x="43009" y="4161"/>
                </a:cubicBezTo>
                <a:cubicBezTo>
                  <a:pt x="43170" y="4359"/>
                  <a:pt x="43327" y="4557"/>
                  <a:pt x="43473" y="4764"/>
                </a:cubicBezTo>
                <a:cubicBezTo>
                  <a:pt x="43547" y="4868"/>
                  <a:pt x="43622" y="4972"/>
                  <a:pt x="43692" y="5078"/>
                </a:cubicBezTo>
                <a:cubicBezTo>
                  <a:pt x="43739" y="5147"/>
                  <a:pt x="43784" y="5217"/>
                  <a:pt x="43829" y="5287"/>
                </a:cubicBezTo>
                <a:cubicBezTo>
                  <a:pt x="43830" y="5288"/>
                  <a:pt x="43830" y="5289"/>
                  <a:pt x="43831" y="5291"/>
                </a:cubicBezTo>
                <a:cubicBezTo>
                  <a:pt x="43917" y="5429"/>
                  <a:pt x="44005" y="5570"/>
                  <a:pt x="44084" y="5716"/>
                </a:cubicBezTo>
                <a:cubicBezTo>
                  <a:pt x="44171" y="5875"/>
                  <a:pt x="44253" y="6035"/>
                  <a:pt x="44331" y="6198"/>
                </a:cubicBezTo>
                <a:cubicBezTo>
                  <a:pt x="44406" y="6356"/>
                  <a:pt x="44485" y="6526"/>
                  <a:pt x="44554" y="6699"/>
                </a:cubicBezTo>
                <a:cubicBezTo>
                  <a:pt x="44590" y="6786"/>
                  <a:pt x="44624" y="6874"/>
                  <a:pt x="44656" y="6962"/>
                </a:cubicBezTo>
                <a:cubicBezTo>
                  <a:pt x="44687" y="7048"/>
                  <a:pt x="44718" y="7136"/>
                  <a:pt x="44746" y="7224"/>
                </a:cubicBezTo>
                <a:cubicBezTo>
                  <a:pt x="44800" y="7392"/>
                  <a:pt x="44855" y="7569"/>
                  <a:pt x="44897" y="7750"/>
                </a:cubicBezTo>
                <a:cubicBezTo>
                  <a:pt x="44930" y="7882"/>
                  <a:pt x="44958" y="8014"/>
                  <a:pt x="44985" y="8146"/>
                </a:cubicBezTo>
                <a:cubicBezTo>
                  <a:pt x="45018" y="8324"/>
                  <a:pt x="45049" y="8502"/>
                  <a:pt x="45069" y="8682"/>
                </a:cubicBezTo>
                <a:cubicBezTo>
                  <a:pt x="45085" y="8820"/>
                  <a:pt x="45098" y="8957"/>
                  <a:pt x="45110" y="9094"/>
                </a:cubicBezTo>
                <a:cubicBezTo>
                  <a:pt x="45120" y="9269"/>
                  <a:pt x="45131" y="9451"/>
                  <a:pt x="45128" y="9634"/>
                </a:cubicBezTo>
                <a:cubicBezTo>
                  <a:pt x="45128" y="9724"/>
                  <a:pt x="45127" y="9814"/>
                  <a:pt x="45124" y="9904"/>
                </a:cubicBezTo>
                <a:cubicBezTo>
                  <a:pt x="45106" y="9914"/>
                  <a:pt x="45089" y="9925"/>
                  <a:pt x="45073" y="9935"/>
                </a:cubicBezTo>
                <a:cubicBezTo>
                  <a:pt x="44963" y="10004"/>
                  <a:pt x="44851" y="10074"/>
                  <a:pt x="44753" y="10158"/>
                </a:cubicBezTo>
                <a:cubicBezTo>
                  <a:pt x="44688" y="10213"/>
                  <a:pt x="44624" y="10268"/>
                  <a:pt x="44564" y="10328"/>
                </a:cubicBezTo>
                <a:cubicBezTo>
                  <a:pt x="44505" y="10384"/>
                  <a:pt x="44448" y="10443"/>
                  <a:pt x="44394" y="10503"/>
                </a:cubicBezTo>
                <a:cubicBezTo>
                  <a:pt x="44367" y="10533"/>
                  <a:pt x="44341" y="10565"/>
                  <a:pt x="44314" y="10595"/>
                </a:cubicBezTo>
                <a:cubicBezTo>
                  <a:pt x="44286" y="10629"/>
                  <a:pt x="44259" y="10663"/>
                  <a:pt x="44230" y="10696"/>
                </a:cubicBezTo>
                <a:cubicBezTo>
                  <a:pt x="44206" y="10729"/>
                  <a:pt x="44180" y="10761"/>
                  <a:pt x="44156" y="10793"/>
                </a:cubicBezTo>
                <a:cubicBezTo>
                  <a:pt x="44106" y="10862"/>
                  <a:pt x="44055" y="10932"/>
                  <a:pt x="44010" y="11005"/>
                </a:cubicBezTo>
                <a:cubicBezTo>
                  <a:pt x="43946" y="11110"/>
                  <a:pt x="43881" y="11214"/>
                  <a:pt x="43822" y="11323"/>
                </a:cubicBezTo>
                <a:cubicBezTo>
                  <a:pt x="43782" y="11399"/>
                  <a:pt x="43739" y="11477"/>
                  <a:pt x="43702" y="11555"/>
                </a:cubicBezTo>
                <a:cubicBezTo>
                  <a:pt x="43648" y="11673"/>
                  <a:pt x="43593" y="11790"/>
                  <a:pt x="43546" y="11910"/>
                </a:cubicBezTo>
                <a:cubicBezTo>
                  <a:pt x="43449" y="12154"/>
                  <a:pt x="43357" y="12399"/>
                  <a:pt x="43282" y="12651"/>
                </a:cubicBezTo>
                <a:cubicBezTo>
                  <a:pt x="43208" y="12900"/>
                  <a:pt x="43139" y="13148"/>
                  <a:pt x="43072" y="13397"/>
                </a:cubicBezTo>
                <a:cubicBezTo>
                  <a:pt x="43005" y="13644"/>
                  <a:pt x="42940" y="13893"/>
                  <a:pt x="42867" y="14139"/>
                </a:cubicBezTo>
                <a:cubicBezTo>
                  <a:pt x="42791" y="14394"/>
                  <a:pt x="42716" y="14650"/>
                  <a:pt x="42641" y="14905"/>
                </a:cubicBezTo>
                <a:cubicBezTo>
                  <a:pt x="42572" y="15112"/>
                  <a:pt x="42503" y="15319"/>
                  <a:pt x="42424" y="15521"/>
                </a:cubicBezTo>
                <a:cubicBezTo>
                  <a:pt x="42376" y="15644"/>
                  <a:pt x="42329" y="15768"/>
                  <a:pt x="42276" y="15888"/>
                </a:cubicBezTo>
                <a:cubicBezTo>
                  <a:pt x="42239" y="15972"/>
                  <a:pt x="42202" y="16054"/>
                  <a:pt x="42164" y="16138"/>
                </a:cubicBezTo>
                <a:cubicBezTo>
                  <a:pt x="42067" y="16341"/>
                  <a:pt x="41968" y="16543"/>
                  <a:pt x="41858" y="16738"/>
                </a:cubicBezTo>
                <a:cubicBezTo>
                  <a:pt x="41819" y="16810"/>
                  <a:pt x="41779" y="16880"/>
                  <a:pt x="41738" y="16951"/>
                </a:cubicBezTo>
                <a:cubicBezTo>
                  <a:pt x="41732" y="16955"/>
                  <a:pt x="41727" y="16960"/>
                  <a:pt x="41723" y="16966"/>
                </a:cubicBezTo>
                <a:cubicBezTo>
                  <a:pt x="41628" y="17058"/>
                  <a:pt x="41533" y="17150"/>
                  <a:pt x="41436" y="17242"/>
                </a:cubicBezTo>
                <a:cubicBezTo>
                  <a:pt x="41204" y="17459"/>
                  <a:pt x="40968" y="17673"/>
                  <a:pt x="40723" y="17875"/>
                </a:cubicBezTo>
                <a:cubicBezTo>
                  <a:pt x="40583" y="17991"/>
                  <a:pt x="40442" y="18105"/>
                  <a:pt x="40298" y="18216"/>
                </a:cubicBezTo>
                <a:cubicBezTo>
                  <a:pt x="40190" y="18298"/>
                  <a:pt x="40081" y="18379"/>
                  <a:pt x="39970" y="18459"/>
                </a:cubicBezTo>
                <a:cubicBezTo>
                  <a:pt x="39704" y="18647"/>
                  <a:pt x="39436" y="18832"/>
                  <a:pt x="39158" y="19001"/>
                </a:cubicBezTo>
                <a:cubicBezTo>
                  <a:pt x="39039" y="19075"/>
                  <a:pt x="38919" y="19149"/>
                  <a:pt x="38798" y="19219"/>
                </a:cubicBezTo>
                <a:cubicBezTo>
                  <a:pt x="38679" y="19288"/>
                  <a:pt x="38559" y="19355"/>
                  <a:pt x="38439" y="19421"/>
                </a:cubicBezTo>
                <a:cubicBezTo>
                  <a:pt x="38194" y="19550"/>
                  <a:pt x="37948" y="19675"/>
                  <a:pt x="37695" y="19789"/>
                </a:cubicBezTo>
                <a:cubicBezTo>
                  <a:pt x="37571" y="19844"/>
                  <a:pt x="37448" y="19900"/>
                  <a:pt x="37323" y="19951"/>
                </a:cubicBezTo>
                <a:cubicBezTo>
                  <a:pt x="37198" y="20001"/>
                  <a:pt x="37074" y="20051"/>
                  <a:pt x="36949" y="20100"/>
                </a:cubicBezTo>
                <a:cubicBezTo>
                  <a:pt x="36780" y="20161"/>
                  <a:pt x="36612" y="20221"/>
                  <a:pt x="36441" y="20275"/>
                </a:cubicBezTo>
                <a:cubicBezTo>
                  <a:pt x="36310" y="20316"/>
                  <a:pt x="36181" y="20358"/>
                  <a:pt x="36050" y="20394"/>
                </a:cubicBezTo>
                <a:cubicBezTo>
                  <a:pt x="35789" y="20467"/>
                  <a:pt x="35526" y="20532"/>
                  <a:pt x="35262" y="20592"/>
                </a:cubicBezTo>
                <a:cubicBezTo>
                  <a:pt x="35053" y="20637"/>
                  <a:pt x="34831" y="20685"/>
                  <a:pt x="34608" y="20723"/>
                </a:cubicBezTo>
                <a:cubicBezTo>
                  <a:pt x="34429" y="20754"/>
                  <a:pt x="34249" y="20783"/>
                  <a:pt x="34069" y="20811"/>
                </a:cubicBezTo>
                <a:cubicBezTo>
                  <a:pt x="33844" y="20846"/>
                  <a:pt x="33617" y="20878"/>
                  <a:pt x="33391" y="20901"/>
                </a:cubicBezTo>
                <a:cubicBezTo>
                  <a:pt x="33209" y="20921"/>
                  <a:pt x="33027" y="20937"/>
                  <a:pt x="32846" y="20950"/>
                </a:cubicBezTo>
                <a:cubicBezTo>
                  <a:pt x="32840" y="20950"/>
                  <a:pt x="32824" y="20951"/>
                  <a:pt x="32808" y="20952"/>
                </a:cubicBezTo>
                <a:cubicBezTo>
                  <a:pt x="32822" y="20945"/>
                  <a:pt x="32837" y="20937"/>
                  <a:pt x="32851" y="20930"/>
                </a:cubicBezTo>
                <a:cubicBezTo>
                  <a:pt x="33041" y="20831"/>
                  <a:pt x="33230" y="20728"/>
                  <a:pt x="33413" y="20615"/>
                </a:cubicBezTo>
                <a:cubicBezTo>
                  <a:pt x="33521" y="20548"/>
                  <a:pt x="33630" y="20482"/>
                  <a:pt x="33735" y="20410"/>
                </a:cubicBezTo>
                <a:cubicBezTo>
                  <a:pt x="33840" y="20340"/>
                  <a:pt x="33945" y="20268"/>
                  <a:pt x="34048" y="20194"/>
                </a:cubicBezTo>
                <a:cubicBezTo>
                  <a:pt x="34227" y="20068"/>
                  <a:pt x="34404" y="19937"/>
                  <a:pt x="34573" y="19797"/>
                </a:cubicBezTo>
                <a:cubicBezTo>
                  <a:pt x="34718" y="19678"/>
                  <a:pt x="34861" y="19556"/>
                  <a:pt x="35001" y="19430"/>
                </a:cubicBezTo>
                <a:cubicBezTo>
                  <a:pt x="35203" y="19322"/>
                  <a:pt x="35405" y="19212"/>
                  <a:pt x="35599" y="19089"/>
                </a:cubicBezTo>
                <a:cubicBezTo>
                  <a:pt x="35709" y="19021"/>
                  <a:pt x="35818" y="18952"/>
                  <a:pt x="35925" y="18879"/>
                </a:cubicBezTo>
                <a:cubicBezTo>
                  <a:pt x="36032" y="18806"/>
                  <a:pt x="36138" y="18732"/>
                  <a:pt x="36244" y="18657"/>
                </a:cubicBezTo>
                <a:cubicBezTo>
                  <a:pt x="36423" y="18530"/>
                  <a:pt x="36599" y="18399"/>
                  <a:pt x="36771" y="18260"/>
                </a:cubicBezTo>
                <a:cubicBezTo>
                  <a:pt x="36973" y="18097"/>
                  <a:pt x="37174" y="17934"/>
                  <a:pt x="37368" y="17762"/>
                </a:cubicBezTo>
                <a:cubicBezTo>
                  <a:pt x="37568" y="17584"/>
                  <a:pt x="37764" y="17404"/>
                  <a:pt x="37951" y="17215"/>
                </a:cubicBezTo>
                <a:cubicBezTo>
                  <a:pt x="38141" y="17023"/>
                  <a:pt x="38329" y="16828"/>
                  <a:pt x="38506" y="16625"/>
                </a:cubicBezTo>
                <a:cubicBezTo>
                  <a:pt x="38833" y="16250"/>
                  <a:pt x="39141" y="15858"/>
                  <a:pt x="39421" y="15446"/>
                </a:cubicBezTo>
                <a:cubicBezTo>
                  <a:pt x="39717" y="15012"/>
                  <a:pt x="39996" y="14562"/>
                  <a:pt x="40228" y="14090"/>
                </a:cubicBezTo>
                <a:cubicBezTo>
                  <a:pt x="40327" y="13891"/>
                  <a:pt x="40422" y="13692"/>
                  <a:pt x="40507" y="13486"/>
                </a:cubicBezTo>
                <a:cubicBezTo>
                  <a:pt x="40567" y="13342"/>
                  <a:pt x="40626" y="13196"/>
                  <a:pt x="40681" y="13050"/>
                </a:cubicBezTo>
                <a:cubicBezTo>
                  <a:pt x="40768" y="12869"/>
                  <a:pt x="40853" y="12688"/>
                  <a:pt x="40931" y="12505"/>
                </a:cubicBezTo>
                <a:cubicBezTo>
                  <a:pt x="40983" y="12381"/>
                  <a:pt x="41034" y="12259"/>
                  <a:pt x="41081" y="12133"/>
                </a:cubicBezTo>
                <a:cubicBezTo>
                  <a:pt x="41129" y="12002"/>
                  <a:pt x="41177" y="11871"/>
                  <a:pt x="41222" y="11739"/>
                </a:cubicBezTo>
                <a:cubicBezTo>
                  <a:pt x="41268" y="11603"/>
                  <a:pt x="41310" y="11464"/>
                  <a:pt x="41349" y="11326"/>
                </a:cubicBezTo>
                <a:cubicBezTo>
                  <a:pt x="41386" y="11192"/>
                  <a:pt x="41423" y="11056"/>
                  <a:pt x="41453" y="10920"/>
                </a:cubicBezTo>
                <a:cubicBezTo>
                  <a:pt x="41473" y="10824"/>
                  <a:pt x="41495" y="10732"/>
                  <a:pt x="41513" y="10636"/>
                </a:cubicBezTo>
                <a:cubicBezTo>
                  <a:pt x="41538" y="10499"/>
                  <a:pt x="41565" y="10362"/>
                  <a:pt x="41583" y="10225"/>
                </a:cubicBezTo>
                <a:cubicBezTo>
                  <a:pt x="41597" y="10133"/>
                  <a:pt x="41608" y="10040"/>
                  <a:pt x="41618" y="9947"/>
                </a:cubicBezTo>
                <a:cubicBezTo>
                  <a:pt x="41621" y="9901"/>
                  <a:pt x="41625" y="9854"/>
                  <a:pt x="41628" y="9808"/>
                </a:cubicBezTo>
                <a:cubicBezTo>
                  <a:pt x="41632" y="9757"/>
                  <a:pt x="41634" y="9708"/>
                  <a:pt x="41635" y="9658"/>
                </a:cubicBezTo>
                <a:cubicBezTo>
                  <a:pt x="41635" y="9612"/>
                  <a:pt x="41636" y="9566"/>
                  <a:pt x="41636" y="9519"/>
                </a:cubicBezTo>
                <a:cubicBezTo>
                  <a:pt x="41633" y="9427"/>
                  <a:pt x="41630" y="9338"/>
                  <a:pt x="41621" y="9246"/>
                </a:cubicBezTo>
                <a:cubicBezTo>
                  <a:pt x="41614" y="9161"/>
                  <a:pt x="41604" y="9077"/>
                  <a:pt x="41591" y="8993"/>
                </a:cubicBezTo>
                <a:cubicBezTo>
                  <a:pt x="41584" y="8950"/>
                  <a:pt x="41576" y="8909"/>
                  <a:pt x="41569" y="8867"/>
                </a:cubicBezTo>
                <a:cubicBezTo>
                  <a:pt x="41560" y="8821"/>
                  <a:pt x="41551" y="8776"/>
                  <a:pt x="41539" y="8731"/>
                </a:cubicBezTo>
                <a:cubicBezTo>
                  <a:pt x="41528" y="8687"/>
                  <a:pt x="41515" y="8643"/>
                  <a:pt x="41501" y="8599"/>
                </a:cubicBezTo>
                <a:cubicBezTo>
                  <a:pt x="41472" y="8518"/>
                  <a:pt x="41446" y="8436"/>
                  <a:pt x="41404" y="8360"/>
                </a:cubicBezTo>
                <a:cubicBezTo>
                  <a:pt x="41362" y="8283"/>
                  <a:pt x="41323" y="8205"/>
                  <a:pt x="41271" y="8133"/>
                </a:cubicBezTo>
                <a:cubicBezTo>
                  <a:pt x="41241" y="8091"/>
                  <a:pt x="41212" y="8048"/>
                  <a:pt x="41181" y="8008"/>
                </a:cubicBezTo>
                <a:cubicBezTo>
                  <a:pt x="41141" y="7784"/>
                  <a:pt x="41096" y="7560"/>
                  <a:pt x="41037" y="7339"/>
                </a:cubicBezTo>
                <a:cubicBezTo>
                  <a:pt x="40974" y="7106"/>
                  <a:pt x="40910" y="6874"/>
                  <a:pt x="40830" y="6646"/>
                </a:cubicBezTo>
                <a:cubicBezTo>
                  <a:pt x="40723" y="6335"/>
                  <a:pt x="40604" y="6025"/>
                  <a:pt x="40463" y="5726"/>
                </a:cubicBezTo>
                <a:cubicBezTo>
                  <a:pt x="40369" y="5526"/>
                  <a:pt x="40271" y="5328"/>
                  <a:pt x="40163" y="5135"/>
                </a:cubicBezTo>
                <a:cubicBezTo>
                  <a:pt x="40054" y="4945"/>
                  <a:pt x="39943" y="4757"/>
                  <a:pt x="39824" y="4575"/>
                </a:cubicBezTo>
                <a:cubicBezTo>
                  <a:pt x="39682" y="4358"/>
                  <a:pt x="39538" y="4144"/>
                  <a:pt x="39382" y="3938"/>
                </a:cubicBezTo>
                <a:cubicBezTo>
                  <a:pt x="39223" y="3729"/>
                  <a:pt x="39060" y="3523"/>
                  <a:pt x="38887" y="3325"/>
                </a:cubicBezTo>
                <a:cubicBezTo>
                  <a:pt x="38704" y="3117"/>
                  <a:pt x="38518" y="2911"/>
                  <a:pt x="38321" y="2717"/>
                </a:cubicBezTo>
                <a:cubicBezTo>
                  <a:pt x="38161" y="2562"/>
                  <a:pt x="38001" y="2411"/>
                  <a:pt x="37831" y="2267"/>
                </a:cubicBezTo>
                <a:cubicBezTo>
                  <a:pt x="37669" y="2132"/>
                  <a:pt x="37507" y="1999"/>
                  <a:pt x="37335" y="1878"/>
                </a:cubicBezTo>
                <a:cubicBezTo>
                  <a:pt x="37086" y="1702"/>
                  <a:pt x="36831" y="1534"/>
                  <a:pt x="36564" y="1387"/>
                </a:cubicBezTo>
                <a:cubicBezTo>
                  <a:pt x="36363" y="1278"/>
                  <a:pt x="36160" y="1170"/>
                  <a:pt x="35951" y="1078"/>
                </a:cubicBezTo>
                <a:cubicBezTo>
                  <a:pt x="35742" y="986"/>
                  <a:pt x="35532" y="897"/>
                  <a:pt x="35317" y="822"/>
                </a:cubicBezTo>
                <a:cubicBezTo>
                  <a:pt x="35061" y="732"/>
                  <a:pt x="34802" y="650"/>
                  <a:pt x="34538" y="587"/>
                </a:cubicBezTo>
                <a:cubicBezTo>
                  <a:pt x="34263" y="524"/>
                  <a:pt x="33986" y="466"/>
                  <a:pt x="33706" y="428"/>
                </a:cubicBezTo>
                <a:cubicBezTo>
                  <a:pt x="33650" y="420"/>
                  <a:pt x="33593" y="413"/>
                  <a:pt x="33538" y="406"/>
                </a:cubicBezTo>
                <a:cubicBezTo>
                  <a:pt x="33647" y="390"/>
                  <a:pt x="33757" y="376"/>
                  <a:pt x="33867" y="364"/>
                </a:cubicBezTo>
                <a:cubicBezTo>
                  <a:pt x="34000" y="350"/>
                  <a:pt x="34132" y="338"/>
                  <a:pt x="34266" y="327"/>
                </a:cubicBezTo>
                <a:cubicBezTo>
                  <a:pt x="34513" y="312"/>
                  <a:pt x="34761" y="300"/>
                  <a:pt x="35009" y="300"/>
                </a:cubicBezTo>
                <a:close/>
                <a:moveTo>
                  <a:pt x="33981" y="19911"/>
                </a:moveTo>
                <a:cubicBezTo>
                  <a:pt x="33713" y="20102"/>
                  <a:pt x="33444" y="20290"/>
                  <a:pt x="33164" y="20461"/>
                </a:cubicBezTo>
                <a:cubicBezTo>
                  <a:pt x="33024" y="20547"/>
                  <a:pt x="32884" y="20631"/>
                  <a:pt x="32741" y="20712"/>
                </a:cubicBezTo>
                <a:cubicBezTo>
                  <a:pt x="32601" y="20790"/>
                  <a:pt x="32460" y="20868"/>
                  <a:pt x="32318" y="20945"/>
                </a:cubicBezTo>
                <a:lnTo>
                  <a:pt x="32316" y="20946"/>
                </a:lnTo>
                <a:cubicBezTo>
                  <a:pt x="32314" y="20947"/>
                  <a:pt x="32312" y="20948"/>
                  <a:pt x="32311" y="20948"/>
                </a:cubicBezTo>
                <a:cubicBezTo>
                  <a:pt x="32295" y="20958"/>
                  <a:pt x="32275" y="20968"/>
                  <a:pt x="32256" y="20977"/>
                </a:cubicBezTo>
                <a:cubicBezTo>
                  <a:pt x="32151" y="20979"/>
                  <a:pt x="32047" y="20981"/>
                  <a:pt x="31942" y="20981"/>
                </a:cubicBezTo>
                <a:cubicBezTo>
                  <a:pt x="31884" y="20981"/>
                  <a:pt x="31827" y="20980"/>
                  <a:pt x="31770" y="20980"/>
                </a:cubicBezTo>
                <a:cubicBezTo>
                  <a:pt x="31587" y="20977"/>
                  <a:pt x="31406" y="20974"/>
                  <a:pt x="31223" y="20963"/>
                </a:cubicBezTo>
                <a:cubicBezTo>
                  <a:pt x="31090" y="20956"/>
                  <a:pt x="30954" y="20948"/>
                  <a:pt x="30820" y="20939"/>
                </a:cubicBezTo>
                <a:cubicBezTo>
                  <a:pt x="30460" y="20910"/>
                  <a:pt x="30100" y="20874"/>
                  <a:pt x="29743" y="20820"/>
                </a:cubicBezTo>
                <a:cubicBezTo>
                  <a:pt x="29566" y="20794"/>
                  <a:pt x="29389" y="20765"/>
                  <a:pt x="29213" y="20731"/>
                </a:cubicBezTo>
                <a:cubicBezTo>
                  <a:pt x="29175" y="20724"/>
                  <a:pt x="29138" y="20716"/>
                  <a:pt x="29100" y="20709"/>
                </a:cubicBezTo>
                <a:lnTo>
                  <a:pt x="29100" y="20709"/>
                </a:lnTo>
                <a:cubicBezTo>
                  <a:pt x="29324" y="20721"/>
                  <a:pt x="29550" y="20729"/>
                  <a:pt x="29775" y="20729"/>
                </a:cubicBezTo>
                <a:cubicBezTo>
                  <a:pt x="29843" y="20729"/>
                  <a:pt x="29911" y="20728"/>
                  <a:pt x="29979" y="20727"/>
                </a:cubicBezTo>
                <a:cubicBezTo>
                  <a:pt x="30199" y="20721"/>
                  <a:pt x="30417" y="20712"/>
                  <a:pt x="30637" y="20693"/>
                </a:cubicBezTo>
                <a:cubicBezTo>
                  <a:pt x="30890" y="20671"/>
                  <a:pt x="31143" y="20645"/>
                  <a:pt x="31396" y="20611"/>
                </a:cubicBezTo>
                <a:cubicBezTo>
                  <a:pt x="31648" y="20577"/>
                  <a:pt x="31901" y="20538"/>
                  <a:pt x="32151" y="20485"/>
                </a:cubicBezTo>
                <a:cubicBezTo>
                  <a:pt x="32402" y="20432"/>
                  <a:pt x="32654" y="20376"/>
                  <a:pt x="32900" y="20302"/>
                </a:cubicBezTo>
                <a:cubicBezTo>
                  <a:pt x="33107" y="20240"/>
                  <a:pt x="33311" y="20174"/>
                  <a:pt x="33513" y="20097"/>
                </a:cubicBezTo>
                <a:cubicBezTo>
                  <a:pt x="33670" y="20037"/>
                  <a:pt x="33826" y="19976"/>
                  <a:pt x="33981" y="19911"/>
                </a:cubicBezTo>
                <a:close/>
                <a:moveTo>
                  <a:pt x="8080" y="16696"/>
                </a:moveTo>
                <a:cubicBezTo>
                  <a:pt x="8104" y="16714"/>
                  <a:pt x="8127" y="16731"/>
                  <a:pt x="8150" y="16748"/>
                </a:cubicBezTo>
                <a:cubicBezTo>
                  <a:pt x="8330" y="16882"/>
                  <a:pt x="8525" y="16994"/>
                  <a:pt x="8721" y="17101"/>
                </a:cubicBezTo>
                <a:cubicBezTo>
                  <a:pt x="8801" y="17143"/>
                  <a:pt x="8888" y="17186"/>
                  <a:pt x="8971" y="17222"/>
                </a:cubicBezTo>
                <a:cubicBezTo>
                  <a:pt x="9056" y="17258"/>
                  <a:pt x="9138" y="17295"/>
                  <a:pt x="9226" y="17325"/>
                </a:cubicBezTo>
                <a:cubicBezTo>
                  <a:pt x="9284" y="17343"/>
                  <a:pt x="9341" y="17363"/>
                  <a:pt x="9398" y="17381"/>
                </a:cubicBezTo>
                <a:cubicBezTo>
                  <a:pt x="9584" y="17534"/>
                  <a:pt x="9772" y="17683"/>
                  <a:pt x="9966" y="17824"/>
                </a:cubicBezTo>
                <a:cubicBezTo>
                  <a:pt x="10173" y="17976"/>
                  <a:pt x="10382" y="18128"/>
                  <a:pt x="10598" y="18268"/>
                </a:cubicBezTo>
                <a:cubicBezTo>
                  <a:pt x="10738" y="18357"/>
                  <a:pt x="10879" y="18446"/>
                  <a:pt x="11023" y="18527"/>
                </a:cubicBezTo>
                <a:cubicBezTo>
                  <a:pt x="11096" y="18566"/>
                  <a:pt x="11182" y="18616"/>
                  <a:pt x="11257" y="18650"/>
                </a:cubicBezTo>
                <a:cubicBezTo>
                  <a:pt x="11377" y="18707"/>
                  <a:pt x="11497" y="18760"/>
                  <a:pt x="11621" y="18804"/>
                </a:cubicBezTo>
                <a:cubicBezTo>
                  <a:pt x="11742" y="18848"/>
                  <a:pt x="11865" y="18893"/>
                  <a:pt x="11989" y="18923"/>
                </a:cubicBezTo>
                <a:cubicBezTo>
                  <a:pt x="12119" y="18954"/>
                  <a:pt x="12248" y="18985"/>
                  <a:pt x="12381" y="19006"/>
                </a:cubicBezTo>
                <a:cubicBezTo>
                  <a:pt x="12462" y="19019"/>
                  <a:pt x="12544" y="19031"/>
                  <a:pt x="12626" y="19041"/>
                </a:cubicBezTo>
                <a:cubicBezTo>
                  <a:pt x="12668" y="19105"/>
                  <a:pt x="12712" y="19169"/>
                  <a:pt x="12757" y="19232"/>
                </a:cubicBezTo>
                <a:cubicBezTo>
                  <a:pt x="12837" y="19343"/>
                  <a:pt x="12916" y="19454"/>
                  <a:pt x="13001" y="19561"/>
                </a:cubicBezTo>
                <a:cubicBezTo>
                  <a:pt x="13136" y="19730"/>
                  <a:pt x="13276" y="19896"/>
                  <a:pt x="13425" y="20055"/>
                </a:cubicBezTo>
                <a:cubicBezTo>
                  <a:pt x="13568" y="20208"/>
                  <a:pt x="13715" y="20358"/>
                  <a:pt x="13871" y="20499"/>
                </a:cubicBezTo>
                <a:cubicBezTo>
                  <a:pt x="14051" y="20664"/>
                  <a:pt x="14237" y="20825"/>
                  <a:pt x="14433" y="20971"/>
                </a:cubicBezTo>
                <a:cubicBezTo>
                  <a:pt x="14528" y="21042"/>
                  <a:pt x="14623" y="21111"/>
                  <a:pt x="14720" y="21179"/>
                </a:cubicBezTo>
                <a:cubicBezTo>
                  <a:pt x="14513" y="21132"/>
                  <a:pt x="14306" y="21079"/>
                  <a:pt x="14104" y="21013"/>
                </a:cubicBezTo>
                <a:cubicBezTo>
                  <a:pt x="13925" y="20955"/>
                  <a:pt x="13747" y="20893"/>
                  <a:pt x="13570" y="20829"/>
                </a:cubicBezTo>
                <a:cubicBezTo>
                  <a:pt x="13361" y="20751"/>
                  <a:pt x="13142" y="20667"/>
                  <a:pt x="12924" y="20580"/>
                </a:cubicBezTo>
                <a:cubicBezTo>
                  <a:pt x="12747" y="20510"/>
                  <a:pt x="12571" y="20440"/>
                  <a:pt x="12396" y="20365"/>
                </a:cubicBezTo>
                <a:cubicBezTo>
                  <a:pt x="12226" y="20294"/>
                  <a:pt x="12055" y="20220"/>
                  <a:pt x="11889" y="20140"/>
                </a:cubicBezTo>
                <a:cubicBezTo>
                  <a:pt x="11737" y="20068"/>
                  <a:pt x="11588" y="19993"/>
                  <a:pt x="11439" y="19915"/>
                </a:cubicBezTo>
                <a:cubicBezTo>
                  <a:pt x="11291" y="19835"/>
                  <a:pt x="11143" y="19753"/>
                  <a:pt x="11001" y="19663"/>
                </a:cubicBezTo>
                <a:cubicBezTo>
                  <a:pt x="10930" y="19620"/>
                  <a:pt x="10861" y="19575"/>
                  <a:pt x="10793" y="19528"/>
                </a:cubicBezTo>
                <a:cubicBezTo>
                  <a:pt x="10726" y="19483"/>
                  <a:pt x="10659" y="19437"/>
                  <a:pt x="10593" y="19389"/>
                </a:cubicBezTo>
                <a:cubicBezTo>
                  <a:pt x="10402" y="19252"/>
                  <a:pt x="10205" y="19104"/>
                  <a:pt x="10016" y="18946"/>
                </a:cubicBezTo>
                <a:cubicBezTo>
                  <a:pt x="9860" y="18815"/>
                  <a:pt x="9706" y="18680"/>
                  <a:pt x="9556" y="18541"/>
                </a:cubicBezTo>
                <a:cubicBezTo>
                  <a:pt x="9411" y="18402"/>
                  <a:pt x="9266" y="18261"/>
                  <a:pt x="9131" y="18112"/>
                </a:cubicBezTo>
                <a:cubicBezTo>
                  <a:pt x="9023" y="17993"/>
                  <a:pt x="8917" y="17873"/>
                  <a:pt x="8813" y="17750"/>
                </a:cubicBezTo>
                <a:cubicBezTo>
                  <a:pt x="8710" y="17624"/>
                  <a:pt x="8608" y="17497"/>
                  <a:pt x="8514" y="17365"/>
                </a:cubicBezTo>
                <a:cubicBezTo>
                  <a:pt x="8465" y="17298"/>
                  <a:pt x="8418" y="17230"/>
                  <a:pt x="8371" y="17162"/>
                </a:cubicBezTo>
                <a:cubicBezTo>
                  <a:pt x="8321" y="17089"/>
                  <a:pt x="8273" y="17015"/>
                  <a:pt x="8227" y="16941"/>
                </a:cubicBezTo>
                <a:cubicBezTo>
                  <a:pt x="8181" y="16866"/>
                  <a:pt x="8130" y="16782"/>
                  <a:pt x="8080" y="16696"/>
                </a:cubicBezTo>
                <a:close/>
                <a:moveTo>
                  <a:pt x="17066" y="17261"/>
                </a:moveTo>
                <a:cubicBezTo>
                  <a:pt x="17204" y="17439"/>
                  <a:pt x="17349" y="17613"/>
                  <a:pt x="17505" y="17777"/>
                </a:cubicBezTo>
                <a:cubicBezTo>
                  <a:pt x="17657" y="17938"/>
                  <a:pt x="17812" y="18095"/>
                  <a:pt x="17976" y="18244"/>
                </a:cubicBezTo>
                <a:cubicBezTo>
                  <a:pt x="18164" y="18414"/>
                  <a:pt x="18357" y="18576"/>
                  <a:pt x="18559" y="18730"/>
                </a:cubicBezTo>
                <a:cubicBezTo>
                  <a:pt x="18628" y="18782"/>
                  <a:pt x="18695" y="18835"/>
                  <a:pt x="18767" y="18885"/>
                </a:cubicBezTo>
                <a:cubicBezTo>
                  <a:pt x="18868" y="18955"/>
                  <a:pt x="18971" y="19028"/>
                  <a:pt x="19080" y="19088"/>
                </a:cubicBezTo>
                <a:cubicBezTo>
                  <a:pt x="19194" y="19150"/>
                  <a:pt x="19307" y="19212"/>
                  <a:pt x="19425" y="19266"/>
                </a:cubicBezTo>
                <a:cubicBezTo>
                  <a:pt x="19541" y="19319"/>
                  <a:pt x="19656" y="19372"/>
                  <a:pt x="19773" y="19419"/>
                </a:cubicBezTo>
                <a:cubicBezTo>
                  <a:pt x="19974" y="19500"/>
                  <a:pt x="20176" y="19580"/>
                  <a:pt x="20382" y="19646"/>
                </a:cubicBezTo>
                <a:cubicBezTo>
                  <a:pt x="20780" y="19773"/>
                  <a:pt x="21181" y="19881"/>
                  <a:pt x="21589" y="19960"/>
                </a:cubicBezTo>
                <a:cubicBezTo>
                  <a:pt x="21199" y="20161"/>
                  <a:pt x="20795" y="20335"/>
                  <a:pt x="20382" y="20491"/>
                </a:cubicBezTo>
                <a:cubicBezTo>
                  <a:pt x="20009" y="20626"/>
                  <a:pt x="19628" y="20747"/>
                  <a:pt x="19245" y="20851"/>
                </a:cubicBezTo>
                <a:cubicBezTo>
                  <a:pt x="18841" y="20959"/>
                  <a:pt x="18434" y="21059"/>
                  <a:pt x="18025" y="21148"/>
                </a:cubicBezTo>
                <a:cubicBezTo>
                  <a:pt x="17798" y="21196"/>
                  <a:pt x="17570" y="21241"/>
                  <a:pt x="17342" y="21272"/>
                </a:cubicBezTo>
                <a:cubicBezTo>
                  <a:pt x="17251" y="21286"/>
                  <a:pt x="17158" y="21297"/>
                  <a:pt x="17067" y="21308"/>
                </a:cubicBezTo>
                <a:cubicBezTo>
                  <a:pt x="16975" y="21318"/>
                  <a:pt x="16883" y="21327"/>
                  <a:pt x="16791" y="21334"/>
                </a:cubicBezTo>
                <a:cubicBezTo>
                  <a:pt x="16674" y="21342"/>
                  <a:pt x="16551" y="21349"/>
                  <a:pt x="16428" y="21350"/>
                </a:cubicBezTo>
                <a:cubicBezTo>
                  <a:pt x="16389" y="21351"/>
                  <a:pt x="16349" y="21351"/>
                  <a:pt x="16309" y="21351"/>
                </a:cubicBezTo>
                <a:cubicBezTo>
                  <a:pt x="16270" y="21351"/>
                  <a:pt x="16230" y="21351"/>
                  <a:pt x="16191" y="21350"/>
                </a:cubicBezTo>
                <a:cubicBezTo>
                  <a:pt x="16035" y="21347"/>
                  <a:pt x="15879" y="21339"/>
                  <a:pt x="15724" y="21328"/>
                </a:cubicBezTo>
                <a:cubicBezTo>
                  <a:pt x="15567" y="21316"/>
                  <a:pt x="15410" y="21301"/>
                  <a:pt x="15254" y="21276"/>
                </a:cubicBezTo>
                <a:cubicBezTo>
                  <a:pt x="15214" y="21271"/>
                  <a:pt x="15173" y="21265"/>
                  <a:pt x="15134" y="21258"/>
                </a:cubicBezTo>
                <a:cubicBezTo>
                  <a:pt x="14994" y="21171"/>
                  <a:pt x="14859" y="21080"/>
                  <a:pt x="14725" y="20986"/>
                </a:cubicBezTo>
                <a:cubicBezTo>
                  <a:pt x="14591" y="20889"/>
                  <a:pt x="14457" y="20791"/>
                  <a:pt x="14331" y="20685"/>
                </a:cubicBezTo>
                <a:cubicBezTo>
                  <a:pt x="14210" y="20583"/>
                  <a:pt x="14092" y="20478"/>
                  <a:pt x="13976" y="20371"/>
                </a:cubicBezTo>
                <a:cubicBezTo>
                  <a:pt x="13858" y="20258"/>
                  <a:pt x="13741" y="20143"/>
                  <a:pt x="13629" y="20025"/>
                </a:cubicBezTo>
                <a:cubicBezTo>
                  <a:pt x="13513" y="19900"/>
                  <a:pt x="13398" y="19774"/>
                  <a:pt x="13289" y="19646"/>
                </a:cubicBezTo>
                <a:cubicBezTo>
                  <a:pt x="13178" y="19512"/>
                  <a:pt x="13068" y="19377"/>
                  <a:pt x="12966" y="19237"/>
                </a:cubicBezTo>
                <a:cubicBezTo>
                  <a:pt x="12924" y="19179"/>
                  <a:pt x="12882" y="19120"/>
                  <a:pt x="12840" y="19061"/>
                </a:cubicBezTo>
                <a:lnTo>
                  <a:pt x="12840" y="19061"/>
                </a:lnTo>
                <a:cubicBezTo>
                  <a:pt x="12909" y="19066"/>
                  <a:pt x="12977" y="19071"/>
                  <a:pt x="13044" y="19072"/>
                </a:cubicBezTo>
                <a:cubicBezTo>
                  <a:pt x="13083" y="19073"/>
                  <a:pt x="13123" y="19073"/>
                  <a:pt x="13162" y="19073"/>
                </a:cubicBezTo>
                <a:cubicBezTo>
                  <a:pt x="13211" y="19073"/>
                  <a:pt x="13259" y="19073"/>
                  <a:pt x="13308" y="19071"/>
                </a:cubicBezTo>
                <a:cubicBezTo>
                  <a:pt x="13353" y="19068"/>
                  <a:pt x="13398" y="19066"/>
                  <a:pt x="13443" y="19064"/>
                </a:cubicBezTo>
                <a:cubicBezTo>
                  <a:pt x="13536" y="19058"/>
                  <a:pt x="13634" y="19050"/>
                  <a:pt x="13725" y="19037"/>
                </a:cubicBezTo>
                <a:cubicBezTo>
                  <a:pt x="13815" y="19026"/>
                  <a:pt x="13905" y="19012"/>
                  <a:pt x="13994" y="18996"/>
                </a:cubicBezTo>
                <a:cubicBezTo>
                  <a:pt x="14038" y="18986"/>
                  <a:pt x="14082" y="18977"/>
                  <a:pt x="14127" y="18968"/>
                </a:cubicBezTo>
                <a:cubicBezTo>
                  <a:pt x="14218" y="18949"/>
                  <a:pt x="14315" y="18924"/>
                  <a:pt x="14404" y="18895"/>
                </a:cubicBezTo>
                <a:cubicBezTo>
                  <a:pt x="14499" y="18865"/>
                  <a:pt x="14592" y="18837"/>
                  <a:pt x="14686" y="18802"/>
                </a:cubicBezTo>
                <a:cubicBezTo>
                  <a:pt x="14837" y="18743"/>
                  <a:pt x="14988" y="18684"/>
                  <a:pt x="15132" y="18608"/>
                </a:cubicBezTo>
                <a:cubicBezTo>
                  <a:pt x="15208" y="18567"/>
                  <a:pt x="15264" y="18537"/>
                  <a:pt x="15338" y="18494"/>
                </a:cubicBezTo>
                <a:cubicBezTo>
                  <a:pt x="15434" y="18438"/>
                  <a:pt x="15530" y="18380"/>
                  <a:pt x="15622" y="18317"/>
                </a:cubicBezTo>
                <a:cubicBezTo>
                  <a:pt x="15688" y="18270"/>
                  <a:pt x="15748" y="18229"/>
                  <a:pt x="15813" y="18180"/>
                </a:cubicBezTo>
                <a:cubicBezTo>
                  <a:pt x="15926" y="18095"/>
                  <a:pt x="16038" y="18009"/>
                  <a:pt x="16147" y="17919"/>
                </a:cubicBezTo>
                <a:cubicBezTo>
                  <a:pt x="16221" y="17860"/>
                  <a:pt x="16292" y="17798"/>
                  <a:pt x="16361" y="17735"/>
                </a:cubicBezTo>
                <a:cubicBezTo>
                  <a:pt x="16396" y="17703"/>
                  <a:pt x="16432" y="17672"/>
                  <a:pt x="16467" y="17641"/>
                </a:cubicBezTo>
                <a:cubicBezTo>
                  <a:pt x="16581" y="17537"/>
                  <a:pt x="16696" y="17436"/>
                  <a:pt x="16809" y="17332"/>
                </a:cubicBezTo>
                <a:cubicBezTo>
                  <a:pt x="16895" y="17310"/>
                  <a:pt x="16980" y="17287"/>
                  <a:pt x="17066" y="17261"/>
                </a:cubicBezTo>
                <a:close/>
                <a:moveTo>
                  <a:pt x="28124" y="20659"/>
                </a:moveTo>
                <a:cubicBezTo>
                  <a:pt x="28127" y="20660"/>
                  <a:pt x="28131" y="20661"/>
                  <a:pt x="28134" y="20662"/>
                </a:cubicBezTo>
                <a:cubicBezTo>
                  <a:pt x="28614" y="20786"/>
                  <a:pt x="29099" y="20891"/>
                  <a:pt x="29587" y="20968"/>
                </a:cubicBezTo>
                <a:cubicBezTo>
                  <a:pt x="29900" y="21019"/>
                  <a:pt x="30215" y="21063"/>
                  <a:pt x="30532" y="21088"/>
                </a:cubicBezTo>
                <a:cubicBezTo>
                  <a:pt x="30763" y="21107"/>
                  <a:pt x="30993" y="21124"/>
                  <a:pt x="31223" y="21132"/>
                </a:cubicBezTo>
                <a:cubicBezTo>
                  <a:pt x="31432" y="21139"/>
                  <a:pt x="31641" y="21145"/>
                  <a:pt x="31849" y="21145"/>
                </a:cubicBezTo>
                <a:cubicBezTo>
                  <a:pt x="31868" y="21145"/>
                  <a:pt x="31888" y="21145"/>
                  <a:pt x="31907" y="21145"/>
                </a:cubicBezTo>
                <a:lnTo>
                  <a:pt x="31907" y="21145"/>
                </a:lnTo>
                <a:cubicBezTo>
                  <a:pt x="31897" y="21149"/>
                  <a:pt x="31885" y="21153"/>
                  <a:pt x="31874" y="21157"/>
                </a:cubicBezTo>
                <a:cubicBezTo>
                  <a:pt x="31717" y="21213"/>
                  <a:pt x="31560" y="21266"/>
                  <a:pt x="31400" y="21310"/>
                </a:cubicBezTo>
                <a:cubicBezTo>
                  <a:pt x="31308" y="21336"/>
                  <a:pt x="31215" y="21362"/>
                  <a:pt x="31123" y="21384"/>
                </a:cubicBezTo>
                <a:cubicBezTo>
                  <a:pt x="31079" y="21393"/>
                  <a:pt x="31036" y="21402"/>
                  <a:pt x="30993" y="21413"/>
                </a:cubicBezTo>
                <a:lnTo>
                  <a:pt x="30991" y="21413"/>
                </a:lnTo>
                <a:cubicBezTo>
                  <a:pt x="30989" y="21413"/>
                  <a:pt x="30987" y="21414"/>
                  <a:pt x="30984" y="21414"/>
                </a:cubicBezTo>
                <a:cubicBezTo>
                  <a:pt x="30899" y="21431"/>
                  <a:pt x="30809" y="21446"/>
                  <a:pt x="30717" y="21459"/>
                </a:cubicBezTo>
                <a:cubicBezTo>
                  <a:pt x="30624" y="21472"/>
                  <a:pt x="30533" y="21480"/>
                  <a:pt x="30439" y="21485"/>
                </a:cubicBezTo>
                <a:cubicBezTo>
                  <a:pt x="30371" y="21488"/>
                  <a:pt x="30293" y="21489"/>
                  <a:pt x="30213" y="21489"/>
                </a:cubicBezTo>
                <a:cubicBezTo>
                  <a:pt x="30136" y="21488"/>
                  <a:pt x="30057" y="21485"/>
                  <a:pt x="29980" y="21481"/>
                </a:cubicBezTo>
                <a:cubicBezTo>
                  <a:pt x="29857" y="21470"/>
                  <a:pt x="29735" y="21461"/>
                  <a:pt x="29614" y="21440"/>
                </a:cubicBezTo>
                <a:cubicBezTo>
                  <a:pt x="29536" y="21429"/>
                  <a:pt x="29458" y="21414"/>
                  <a:pt x="29382" y="21396"/>
                </a:cubicBezTo>
                <a:cubicBezTo>
                  <a:pt x="29305" y="21379"/>
                  <a:pt x="29228" y="21358"/>
                  <a:pt x="29151" y="21334"/>
                </a:cubicBezTo>
                <a:cubicBezTo>
                  <a:pt x="29114" y="21321"/>
                  <a:pt x="29077" y="21309"/>
                  <a:pt x="29039" y="21296"/>
                </a:cubicBezTo>
                <a:cubicBezTo>
                  <a:pt x="28976" y="21273"/>
                  <a:pt x="28906" y="21242"/>
                  <a:pt x="28837" y="21208"/>
                </a:cubicBezTo>
                <a:cubicBezTo>
                  <a:pt x="28772" y="21176"/>
                  <a:pt x="28701" y="21135"/>
                  <a:pt x="28632" y="21090"/>
                </a:cubicBezTo>
                <a:cubicBezTo>
                  <a:pt x="28599" y="21066"/>
                  <a:pt x="28564" y="21043"/>
                  <a:pt x="28531" y="21020"/>
                </a:cubicBezTo>
                <a:cubicBezTo>
                  <a:pt x="28464" y="20970"/>
                  <a:pt x="28398" y="20918"/>
                  <a:pt x="28335" y="20863"/>
                </a:cubicBezTo>
                <a:cubicBezTo>
                  <a:pt x="28304" y="20835"/>
                  <a:pt x="28274" y="20808"/>
                  <a:pt x="28243" y="20779"/>
                </a:cubicBezTo>
                <a:cubicBezTo>
                  <a:pt x="28203" y="20741"/>
                  <a:pt x="28162" y="20700"/>
                  <a:pt x="28124" y="20659"/>
                </a:cubicBezTo>
                <a:close/>
                <a:moveTo>
                  <a:pt x="24697" y="19916"/>
                </a:moveTo>
                <a:cubicBezTo>
                  <a:pt x="24773" y="19981"/>
                  <a:pt x="24849" y="20044"/>
                  <a:pt x="24929" y="20104"/>
                </a:cubicBezTo>
                <a:cubicBezTo>
                  <a:pt x="25096" y="20234"/>
                  <a:pt x="25267" y="20357"/>
                  <a:pt x="25444" y="20475"/>
                </a:cubicBezTo>
                <a:cubicBezTo>
                  <a:pt x="25425" y="20490"/>
                  <a:pt x="25406" y="20504"/>
                  <a:pt x="25387" y="20519"/>
                </a:cubicBezTo>
                <a:cubicBezTo>
                  <a:pt x="25316" y="20571"/>
                  <a:pt x="25244" y="20620"/>
                  <a:pt x="25171" y="20670"/>
                </a:cubicBezTo>
                <a:cubicBezTo>
                  <a:pt x="25096" y="20722"/>
                  <a:pt x="25020" y="20773"/>
                  <a:pt x="24943" y="20820"/>
                </a:cubicBezTo>
                <a:cubicBezTo>
                  <a:pt x="24826" y="20894"/>
                  <a:pt x="24709" y="20967"/>
                  <a:pt x="24593" y="21041"/>
                </a:cubicBezTo>
                <a:cubicBezTo>
                  <a:pt x="24515" y="21090"/>
                  <a:pt x="24437" y="21140"/>
                  <a:pt x="24359" y="21189"/>
                </a:cubicBezTo>
                <a:cubicBezTo>
                  <a:pt x="24289" y="21231"/>
                  <a:pt x="24217" y="21273"/>
                  <a:pt x="24147" y="21314"/>
                </a:cubicBezTo>
                <a:cubicBezTo>
                  <a:pt x="24040" y="21377"/>
                  <a:pt x="23932" y="21437"/>
                  <a:pt x="23824" y="21496"/>
                </a:cubicBezTo>
                <a:cubicBezTo>
                  <a:pt x="23642" y="21590"/>
                  <a:pt x="23459" y="21682"/>
                  <a:pt x="23268" y="21761"/>
                </a:cubicBezTo>
                <a:cubicBezTo>
                  <a:pt x="23157" y="21808"/>
                  <a:pt x="23045" y="21853"/>
                  <a:pt x="22932" y="21896"/>
                </a:cubicBezTo>
                <a:cubicBezTo>
                  <a:pt x="23041" y="21784"/>
                  <a:pt x="23148" y="21672"/>
                  <a:pt x="23257" y="21559"/>
                </a:cubicBezTo>
                <a:cubicBezTo>
                  <a:pt x="23317" y="21497"/>
                  <a:pt x="23377" y="21436"/>
                  <a:pt x="23436" y="21373"/>
                </a:cubicBezTo>
                <a:cubicBezTo>
                  <a:pt x="23466" y="21342"/>
                  <a:pt x="23496" y="21311"/>
                  <a:pt x="23526" y="21280"/>
                </a:cubicBezTo>
                <a:cubicBezTo>
                  <a:pt x="23587" y="21209"/>
                  <a:pt x="23648" y="21138"/>
                  <a:pt x="23708" y="21067"/>
                </a:cubicBezTo>
                <a:cubicBezTo>
                  <a:pt x="24014" y="20714"/>
                  <a:pt x="24319" y="20359"/>
                  <a:pt x="24624" y="20006"/>
                </a:cubicBezTo>
                <a:cubicBezTo>
                  <a:pt x="24648" y="19976"/>
                  <a:pt x="24672" y="19946"/>
                  <a:pt x="24697" y="19916"/>
                </a:cubicBezTo>
                <a:close/>
                <a:moveTo>
                  <a:pt x="26050" y="20157"/>
                </a:moveTo>
                <a:cubicBezTo>
                  <a:pt x="26327" y="20242"/>
                  <a:pt x="26607" y="20318"/>
                  <a:pt x="26890" y="20381"/>
                </a:cubicBezTo>
                <a:cubicBezTo>
                  <a:pt x="27123" y="20433"/>
                  <a:pt x="27357" y="20482"/>
                  <a:pt x="27593" y="20522"/>
                </a:cubicBezTo>
                <a:cubicBezTo>
                  <a:pt x="27633" y="20529"/>
                  <a:pt x="27674" y="20536"/>
                  <a:pt x="27714" y="20543"/>
                </a:cubicBezTo>
                <a:cubicBezTo>
                  <a:pt x="27750" y="20553"/>
                  <a:pt x="27785" y="20564"/>
                  <a:pt x="27820" y="20574"/>
                </a:cubicBezTo>
                <a:cubicBezTo>
                  <a:pt x="27861" y="20626"/>
                  <a:pt x="27901" y="20677"/>
                  <a:pt x="27945" y="20724"/>
                </a:cubicBezTo>
                <a:cubicBezTo>
                  <a:pt x="28006" y="20790"/>
                  <a:pt x="28067" y="20858"/>
                  <a:pt x="28134" y="20918"/>
                </a:cubicBezTo>
                <a:cubicBezTo>
                  <a:pt x="28198" y="20978"/>
                  <a:pt x="28264" y="21034"/>
                  <a:pt x="28332" y="21088"/>
                </a:cubicBezTo>
                <a:cubicBezTo>
                  <a:pt x="28367" y="21114"/>
                  <a:pt x="28401" y="21139"/>
                  <a:pt x="28435" y="21165"/>
                </a:cubicBezTo>
                <a:cubicBezTo>
                  <a:pt x="28505" y="21217"/>
                  <a:pt x="28581" y="21261"/>
                  <a:pt x="28655" y="21306"/>
                </a:cubicBezTo>
                <a:cubicBezTo>
                  <a:pt x="28694" y="21327"/>
                  <a:pt x="28734" y="21348"/>
                  <a:pt x="28773" y="21369"/>
                </a:cubicBezTo>
                <a:cubicBezTo>
                  <a:pt x="28808" y="21384"/>
                  <a:pt x="28842" y="21400"/>
                  <a:pt x="28877" y="21416"/>
                </a:cubicBezTo>
                <a:cubicBezTo>
                  <a:pt x="28953" y="21447"/>
                  <a:pt x="29029" y="21478"/>
                  <a:pt x="29108" y="21502"/>
                </a:cubicBezTo>
                <a:cubicBezTo>
                  <a:pt x="29190" y="21526"/>
                  <a:pt x="29268" y="21550"/>
                  <a:pt x="29352" y="21567"/>
                </a:cubicBezTo>
                <a:cubicBezTo>
                  <a:pt x="29431" y="21585"/>
                  <a:pt x="29511" y="21601"/>
                  <a:pt x="29592" y="21612"/>
                </a:cubicBezTo>
                <a:cubicBezTo>
                  <a:pt x="29674" y="21625"/>
                  <a:pt x="29755" y="21634"/>
                  <a:pt x="29837" y="21641"/>
                </a:cubicBezTo>
                <a:cubicBezTo>
                  <a:pt x="29920" y="21649"/>
                  <a:pt x="30010" y="21654"/>
                  <a:pt x="30093" y="21656"/>
                </a:cubicBezTo>
                <a:cubicBezTo>
                  <a:pt x="30148" y="21657"/>
                  <a:pt x="30203" y="21658"/>
                  <a:pt x="30258" y="21658"/>
                </a:cubicBezTo>
                <a:cubicBezTo>
                  <a:pt x="30323" y="21658"/>
                  <a:pt x="30387" y="21657"/>
                  <a:pt x="30451" y="21653"/>
                </a:cubicBezTo>
                <a:cubicBezTo>
                  <a:pt x="30547" y="21647"/>
                  <a:pt x="30644" y="21642"/>
                  <a:pt x="30740" y="21630"/>
                </a:cubicBezTo>
                <a:cubicBezTo>
                  <a:pt x="30749" y="21629"/>
                  <a:pt x="30759" y="21627"/>
                  <a:pt x="30770" y="21626"/>
                </a:cubicBezTo>
                <a:lnTo>
                  <a:pt x="30770" y="21626"/>
                </a:lnTo>
                <a:cubicBezTo>
                  <a:pt x="30678" y="21659"/>
                  <a:pt x="30586" y="21691"/>
                  <a:pt x="30494" y="21724"/>
                </a:cubicBezTo>
                <a:cubicBezTo>
                  <a:pt x="30406" y="21756"/>
                  <a:pt x="30317" y="21787"/>
                  <a:pt x="30229" y="21818"/>
                </a:cubicBezTo>
                <a:cubicBezTo>
                  <a:pt x="30147" y="21846"/>
                  <a:pt x="30065" y="21873"/>
                  <a:pt x="29983" y="21901"/>
                </a:cubicBezTo>
                <a:cubicBezTo>
                  <a:pt x="29871" y="21884"/>
                  <a:pt x="29759" y="21866"/>
                  <a:pt x="29648" y="21846"/>
                </a:cubicBezTo>
                <a:cubicBezTo>
                  <a:pt x="29469" y="21813"/>
                  <a:pt x="29293" y="21778"/>
                  <a:pt x="29115" y="21739"/>
                </a:cubicBezTo>
                <a:cubicBezTo>
                  <a:pt x="29111" y="21739"/>
                  <a:pt x="29108" y="21738"/>
                  <a:pt x="29104" y="21737"/>
                </a:cubicBezTo>
                <a:cubicBezTo>
                  <a:pt x="28817" y="21674"/>
                  <a:pt x="28526" y="21609"/>
                  <a:pt x="28240" y="21530"/>
                </a:cubicBezTo>
                <a:cubicBezTo>
                  <a:pt x="28074" y="21485"/>
                  <a:pt x="27909" y="21440"/>
                  <a:pt x="27746" y="21387"/>
                </a:cubicBezTo>
                <a:cubicBezTo>
                  <a:pt x="27625" y="21348"/>
                  <a:pt x="27505" y="21306"/>
                  <a:pt x="27385" y="21264"/>
                </a:cubicBezTo>
                <a:cubicBezTo>
                  <a:pt x="27174" y="21184"/>
                  <a:pt x="26962" y="21101"/>
                  <a:pt x="26757" y="21007"/>
                </a:cubicBezTo>
                <a:cubicBezTo>
                  <a:pt x="26629" y="20948"/>
                  <a:pt x="26500" y="20891"/>
                  <a:pt x="26375" y="20827"/>
                </a:cubicBezTo>
                <a:cubicBezTo>
                  <a:pt x="26303" y="20791"/>
                  <a:pt x="26230" y="20754"/>
                  <a:pt x="26159" y="20716"/>
                </a:cubicBezTo>
                <a:lnTo>
                  <a:pt x="26157" y="20715"/>
                </a:lnTo>
                <a:lnTo>
                  <a:pt x="26156" y="20715"/>
                </a:lnTo>
                <a:cubicBezTo>
                  <a:pt x="26017" y="20639"/>
                  <a:pt x="25876" y="20563"/>
                  <a:pt x="25739" y="20477"/>
                </a:cubicBezTo>
                <a:cubicBezTo>
                  <a:pt x="25735" y="20475"/>
                  <a:pt x="25729" y="20471"/>
                  <a:pt x="25724" y="20469"/>
                </a:cubicBezTo>
                <a:cubicBezTo>
                  <a:pt x="25751" y="20446"/>
                  <a:pt x="25776" y="20423"/>
                  <a:pt x="25802" y="20400"/>
                </a:cubicBezTo>
                <a:cubicBezTo>
                  <a:pt x="25872" y="20338"/>
                  <a:pt x="25944" y="20267"/>
                  <a:pt x="26008" y="20200"/>
                </a:cubicBezTo>
                <a:lnTo>
                  <a:pt x="26010" y="20200"/>
                </a:lnTo>
                <a:cubicBezTo>
                  <a:pt x="26022" y="20186"/>
                  <a:pt x="26036" y="20171"/>
                  <a:pt x="26050" y="20157"/>
                </a:cubicBezTo>
                <a:close/>
                <a:moveTo>
                  <a:pt x="41314" y="17600"/>
                </a:moveTo>
                <a:cubicBezTo>
                  <a:pt x="41301" y="17618"/>
                  <a:pt x="41287" y="17638"/>
                  <a:pt x="41274" y="17656"/>
                </a:cubicBezTo>
                <a:cubicBezTo>
                  <a:pt x="41219" y="17731"/>
                  <a:pt x="41164" y="17805"/>
                  <a:pt x="41107" y="17879"/>
                </a:cubicBezTo>
                <a:cubicBezTo>
                  <a:pt x="41053" y="17951"/>
                  <a:pt x="40996" y="18021"/>
                  <a:pt x="40937" y="18090"/>
                </a:cubicBezTo>
                <a:cubicBezTo>
                  <a:pt x="40853" y="18188"/>
                  <a:pt x="40767" y="18289"/>
                  <a:pt x="40672" y="18384"/>
                </a:cubicBezTo>
                <a:cubicBezTo>
                  <a:pt x="40613" y="18445"/>
                  <a:pt x="40552" y="18505"/>
                  <a:pt x="40491" y="18564"/>
                </a:cubicBezTo>
                <a:cubicBezTo>
                  <a:pt x="40362" y="18678"/>
                  <a:pt x="40235" y="18792"/>
                  <a:pt x="40108" y="18907"/>
                </a:cubicBezTo>
                <a:cubicBezTo>
                  <a:pt x="40043" y="18967"/>
                  <a:pt x="39976" y="19025"/>
                  <a:pt x="39906" y="19080"/>
                </a:cubicBezTo>
                <a:cubicBezTo>
                  <a:pt x="39836" y="19138"/>
                  <a:pt x="39765" y="19195"/>
                  <a:pt x="39695" y="19253"/>
                </a:cubicBezTo>
                <a:cubicBezTo>
                  <a:pt x="39625" y="19311"/>
                  <a:pt x="39554" y="19369"/>
                  <a:pt x="39484" y="19426"/>
                </a:cubicBezTo>
                <a:cubicBezTo>
                  <a:pt x="39413" y="19484"/>
                  <a:pt x="39343" y="19542"/>
                  <a:pt x="39272" y="19600"/>
                </a:cubicBezTo>
                <a:cubicBezTo>
                  <a:pt x="39133" y="19705"/>
                  <a:pt x="38992" y="19809"/>
                  <a:pt x="38850" y="19911"/>
                </a:cubicBezTo>
                <a:cubicBezTo>
                  <a:pt x="38742" y="19988"/>
                  <a:pt x="38636" y="20064"/>
                  <a:pt x="38526" y="20135"/>
                </a:cubicBezTo>
                <a:cubicBezTo>
                  <a:pt x="38452" y="20185"/>
                  <a:pt x="38378" y="20234"/>
                  <a:pt x="38303" y="20281"/>
                </a:cubicBezTo>
                <a:cubicBezTo>
                  <a:pt x="38116" y="20395"/>
                  <a:pt x="37927" y="20504"/>
                  <a:pt x="37734" y="20609"/>
                </a:cubicBezTo>
                <a:cubicBezTo>
                  <a:pt x="37577" y="20693"/>
                  <a:pt x="37419" y="20774"/>
                  <a:pt x="37260" y="20853"/>
                </a:cubicBezTo>
                <a:cubicBezTo>
                  <a:pt x="37143" y="20909"/>
                  <a:pt x="37027" y="20966"/>
                  <a:pt x="36908" y="21018"/>
                </a:cubicBezTo>
                <a:cubicBezTo>
                  <a:pt x="36791" y="21071"/>
                  <a:pt x="36673" y="21125"/>
                  <a:pt x="36554" y="21176"/>
                </a:cubicBezTo>
                <a:cubicBezTo>
                  <a:pt x="36474" y="21209"/>
                  <a:pt x="36395" y="21243"/>
                  <a:pt x="36315" y="21275"/>
                </a:cubicBezTo>
                <a:cubicBezTo>
                  <a:pt x="36274" y="21291"/>
                  <a:pt x="36233" y="21306"/>
                  <a:pt x="36192" y="21321"/>
                </a:cubicBezTo>
                <a:cubicBezTo>
                  <a:pt x="35855" y="21443"/>
                  <a:pt x="35515" y="21549"/>
                  <a:pt x="35172" y="21647"/>
                </a:cubicBezTo>
                <a:cubicBezTo>
                  <a:pt x="34994" y="21698"/>
                  <a:pt x="34817" y="21749"/>
                  <a:pt x="34638" y="21795"/>
                </a:cubicBezTo>
                <a:cubicBezTo>
                  <a:pt x="34463" y="21840"/>
                  <a:pt x="34287" y="21883"/>
                  <a:pt x="34109" y="21922"/>
                </a:cubicBezTo>
                <a:cubicBezTo>
                  <a:pt x="33884" y="21968"/>
                  <a:pt x="33657" y="22008"/>
                  <a:pt x="33428" y="22042"/>
                </a:cubicBezTo>
                <a:cubicBezTo>
                  <a:pt x="33337" y="22056"/>
                  <a:pt x="33244" y="22070"/>
                  <a:pt x="33153" y="22081"/>
                </a:cubicBezTo>
                <a:cubicBezTo>
                  <a:pt x="33063" y="22092"/>
                  <a:pt x="32973" y="22101"/>
                  <a:pt x="32882" y="22108"/>
                </a:cubicBezTo>
                <a:cubicBezTo>
                  <a:pt x="32775" y="22113"/>
                  <a:pt x="32669" y="22118"/>
                  <a:pt x="32563" y="22118"/>
                </a:cubicBezTo>
                <a:cubicBezTo>
                  <a:pt x="32535" y="22118"/>
                  <a:pt x="32507" y="22118"/>
                  <a:pt x="32480" y="22117"/>
                </a:cubicBezTo>
                <a:cubicBezTo>
                  <a:pt x="32344" y="22114"/>
                  <a:pt x="32207" y="22110"/>
                  <a:pt x="32071" y="22104"/>
                </a:cubicBezTo>
                <a:cubicBezTo>
                  <a:pt x="31856" y="22095"/>
                  <a:pt x="31640" y="22084"/>
                  <a:pt x="31426" y="22069"/>
                </a:cubicBezTo>
                <a:cubicBezTo>
                  <a:pt x="31080" y="22041"/>
                  <a:pt x="30729" y="22004"/>
                  <a:pt x="30378" y="21958"/>
                </a:cubicBezTo>
                <a:cubicBezTo>
                  <a:pt x="30432" y="21938"/>
                  <a:pt x="30487" y="21920"/>
                  <a:pt x="30540" y="21900"/>
                </a:cubicBezTo>
                <a:cubicBezTo>
                  <a:pt x="30720" y="21835"/>
                  <a:pt x="30901" y="21773"/>
                  <a:pt x="31080" y="21705"/>
                </a:cubicBezTo>
                <a:cubicBezTo>
                  <a:pt x="31299" y="21620"/>
                  <a:pt x="31517" y="21536"/>
                  <a:pt x="31728" y="21436"/>
                </a:cubicBezTo>
                <a:cubicBezTo>
                  <a:pt x="31826" y="21388"/>
                  <a:pt x="31926" y="21341"/>
                  <a:pt x="32024" y="21293"/>
                </a:cubicBezTo>
                <a:cubicBezTo>
                  <a:pt x="32033" y="21289"/>
                  <a:pt x="32042" y="21286"/>
                  <a:pt x="32051" y="21282"/>
                </a:cubicBezTo>
                <a:cubicBezTo>
                  <a:pt x="32172" y="21235"/>
                  <a:pt x="32292" y="21187"/>
                  <a:pt x="32409" y="21137"/>
                </a:cubicBezTo>
                <a:cubicBezTo>
                  <a:pt x="32560" y="21133"/>
                  <a:pt x="32709" y="21127"/>
                  <a:pt x="32856" y="21119"/>
                </a:cubicBezTo>
                <a:cubicBezTo>
                  <a:pt x="33133" y="21104"/>
                  <a:pt x="33411" y="21086"/>
                  <a:pt x="33687" y="21058"/>
                </a:cubicBezTo>
                <a:cubicBezTo>
                  <a:pt x="33823" y="21044"/>
                  <a:pt x="33959" y="21030"/>
                  <a:pt x="34095" y="21012"/>
                </a:cubicBezTo>
                <a:cubicBezTo>
                  <a:pt x="34231" y="20993"/>
                  <a:pt x="34366" y="20973"/>
                  <a:pt x="34501" y="20948"/>
                </a:cubicBezTo>
                <a:cubicBezTo>
                  <a:pt x="34727" y="20908"/>
                  <a:pt x="34955" y="20866"/>
                  <a:pt x="35180" y="20811"/>
                </a:cubicBezTo>
                <a:cubicBezTo>
                  <a:pt x="35442" y="20746"/>
                  <a:pt x="35704" y="20677"/>
                  <a:pt x="35963" y="20598"/>
                </a:cubicBezTo>
                <a:cubicBezTo>
                  <a:pt x="36136" y="20545"/>
                  <a:pt x="36310" y="20493"/>
                  <a:pt x="36481" y="20435"/>
                </a:cubicBezTo>
                <a:cubicBezTo>
                  <a:pt x="36611" y="20391"/>
                  <a:pt x="36739" y="20346"/>
                  <a:pt x="36867" y="20299"/>
                </a:cubicBezTo>
                <a:cubicBezTo>
                  <a:pt x="37082" y="20221"/>
                  <a:pt x="37298" y="20140"/>
                  <a:pt x="37508" y="20050"/>
                </a:cubicBezTo>
                <a:cubicBezTo>
                  <a:pt x="37761" y="19944"/>
                  <a:pt x="38010" y="19832"/>
                  <a:pt x="38254" y="19706"/>
                </a:cubicBezTo>
                <a:cubicBezTo>
                  <a:pt x="38464" y="19596"/>
                  <a:pt x="38673" y="19485"/>
                  <a:pt x="38877" y="19365"/>
                </a:cubicBezTo>
                <a:cubicBezTo>
                  <a:pt x="39159" y="19199"/>
                  <a:pt x="39439" y="19026"/>
                  <a:pt x="39708" y="18840"/>
                </a:cubicBezTo>
                <a:cubicBezTo>
                  <a:pt x="39903" y="18706"/>
                  <a:pt x="40095" y="18570"/>
                  <a:pt x="40285" y="18429"/>
                </a:cubicBezTo>
                <a:cubicBezTo>
                  <a:pt x="40503" y="18267"/>
                  <a:pt x="40719" y="18102"/>
                  <a:pt x="40928" y="17929"/>
                </a:cubicBezTo>
                <a:cubicBezTo>
                  <a:pt x="41033" y="17841"/>
                  <a:pt x="41138" y="17754"/>
                  <a:pt x="41241" y="17664"/>
                </a:cubicBezTo>
                <a:cubicBezTo>
                  <a:pt x="41265" y="17643"/>
                  <a:pt x="41290" y="17621"/>
                  <a:pt x="41314" y="17600"/>
                </a:cubicBezTo>
                <a:close/>
                <a:moveTo>
                  <a:pt x="24523" y="19854"/>
                </a:moveTo>
                <a:cubicBezTo>
                  <a:pt x="24516" y="19863"/>
                  <a:pt x="24508" y="19872"/>
                  <a:pt x="24501" y="19881"/>
                </a:cubicBezTo>
                <a:cubicBezTo>
                  <a:pt x="24288" y="20127"/>
                  <a:pt x="24075" y="20374"/>
                  <a:pt x="23862" y="20620"/>
                </a:cubicBezTo>
                <a:cubicBezTo>
                  <a:pt x="23771" y="20727"/>
                  <a:pt x="23678" y="20832"/>
                  <a:pt x="23587" y="20938"/>
                </a:cubicBezTo>
                <a:cubicBezTo>
                  <a:pt x="23526" y="21008"/>
                  <a:pt x="23464" y="21079"/>
                  <a:pt x="23403" y="21150"/>
                </a:cubicBezTo>
                <a:cubicBezTo>
                  <a:pt x="23373" y="21180"/>
                  <a:pt x="23343" y="21212"/>
                  <a:pt x="23313" y="21243"/>
                </a:cubicBezTo>
                <a:cubicBezTo>
                  <a:pt x="23193" y="21366"/>
                  <a:pt x="23074" y="21491"/>
                  <a:pt x="22954" y="21615"/>
                </a:cubicBezTo>
                <a:cubicBezTo>
                  <a:pt x="22894" y="21676"/>
                  <a:pt x="22834" y="21738"/>
                  <a:pt x="22774" y="21801"/>
                </a:cubicBezTo>
                <a:cubicBezTo>
                  <a:pt x="22744" y="21831"/>
                  <a:pt x="22714" y="21862"/>
                  <a:pt x="22684" y="21893"/>
                </a:cubicBezTo>
                <a:cubicBezTo>
                  <a:pt x="22630" y="21944"/>
                  <a:pt x="22575" y="21996"/>
                  <a:pt x="22521" y="22047"/>
                </a:cubicBezTo>
                <a:cubicBezTo>
                  <a:pt x="22493" y="22056"/>
                  <a:pt x="22466" y="22065"/>
                  <a:pt x="22437" y="22074"/>
                </a:cubicBezTo>
                <a:cubicBezTo>
                  <a:pt x="22314" y="22116"/>
                  <a:pt x="22191" y="22157"/>
                  <a:pt x="22066" y="22192"/>
                </a:cubicBezTo>
                <a:cubicBezTo>
                  <a:pt x="21939" y="22227"/>
                  <a:pt x="21812" y="22263"/>
                  <a:pt x="21684" y="22293"/>
                </a:cubicBezTo>
                <a:cubicBezTo>
                  <a:pt x="21601" y="22314"/>
                  <a:pt x="21516" y="22333"/>
                  <a:pt x="21432" y="22351"/>
                </a:cubicBezTo>
                <a:cubicBezTo>
                  <a:pt x="21228" y="22393"/>
                  <a:pt x="21022" y="22433"/>
                  <a:pt x="20814" y="22458"/>
                </a:cubicBezTo>
                <a:cubicBezTo>
                  <a:pt x="20649" y="22477"/>
                  <a:pt x="20484" y="22493"/>
                  <a:pt x="20319" y="22507"/>
                </a:cubicBezTo>
                <a:cubicBezTo>
                  <a:pt x="20117" y="22522"/>
                  <a:pt x="19916" y="22533"/>
                  <a:pt x="19714" y="22533"/>
                </a:cubicBezTo>
                <a:cubicBezTo>
                  <a:pt x="19704" y="22533"/>
                  <a:pt x="19695" y="22533"/>
                  <a:pt x="19685" y="22533"/>
                </a:cubicBezTo>
                <a:cubicBezTo>
                  <a:pt x="19551" y="22532"/>
                  <a:pt x="19418" y="22530"/>
                  <a:pt x="19284" y="22524"/>
                </a:cubicBezTo>
                <a:cubicBezTo>
                  <a:pt x="19199" y="22519"/>
                  <a:pt x="19113" y="22514"/>
                  <a:pt x="19027" y="22507"/>
                </a:cubicBezTo>
                <a:cubicBezTo>
                  <a:pt x="18811" y="22490"/>
                  <a:pt x="18596" y="22466"/>
                  <a:pt x="18382" y="22430"/>
                </a:cubicBezTo>
                <a:cubicBezTo>
                  <a:pt x="18213" y="22401"/>
                  <a:pt x="18044" y="22370"/>
                  <a:pt x="17875" y="22335"/>
                </a:cubicBezTo>
                <a:cubicBezTo>
                  <a:pt x="17663" y="22289"/>
                  <a:pt x="17452" y="22237"/>
                  <a:pt x="17244" y="22177"/>
                </a:cubicBezTo>
                <a:cubicBezTo>
                  <a:pt x="17113" y="22139"/>
                  <a:pt x="16983" y="22101"/>
                  <a:pt x="16853" y="22056"/>
                </a:cubicBezTo>
                <a:cubicBezTo>
                  <a:pt x="16768" y="22027"/>
                  <a:pt x="16682" y="21997"/>
                  <a:pt x="16598" y="21966"/>
                </a:cubicBezTo>
                <a:cubicBezTo>
                  <a:pt x="16406" y="21893"/>
                  <a:pt x="16215" y="21819"/>
                  <a:pt x="16029" y="21734"/>
                </a:cubicBezTo>
                <a:cubicBezTo>
                  <a:pt x="15953" y="21700"/>
                  <a:pt x="15878" y="21664"/>
                  <a:pt x="15803" y="21629"/>
                </a:cubicBezTo>
                <a:cubicBezTo>
                  <a:pt x="15729" y="21592"/>
                  <a:pt x="15656" y="21555"/>
                  <a:pt x="15583" y="21517"/>
                </a:cubicBezTo>
                <a:lnTo>
                  <a:pt x="15584" y="21515"/>
                </a:lnTo>
                <a:cubicBezTo>
                  <a:pt x="15570" y="21508"/>
                  <a:pt x="15555" y="21500"/>
                  <a:pt x="15540" y="21492"/>
                </a:cubicBezTo>
                <a:lnTo>
                  <a:pt x="15540" y="21492"/>
                </a:lnTo>
                <a:cubicBezTo>
                  <a:pt x="15559" y="21493"/>
                  <a:pt x="15577" y="21495"/>
                  <a:pt x="15597" y="21496"/>
                </a:cubicBezTo>
                <a:cubicBezTo>
                  <a:pt x="15794" y="21509"/>
                  <a:pt x="15992" y="21517"/>
                  <a:pt x="16190" y="21517"/>
                </a:cubicBezTo>
                <a:cubicBezTo>
                  <a:pt x="16270" y="21517"/>
                  <a:pt x="16349" y="21516"/>
                  <a:pt x="16428" y="21513"/>
                </a:cubicBezTo>
                <a:cubicBezTo>
                  <a:pt x="16648" y="21504"/>
                  <a:pt x="16868" y="21493"/>
                  <a:pt x="17088" y="21469"/>
                </a:cubicBezTo>
                <a:cubicBezTo>
                  <a:pt x="17365" y="21438"/>
                  <a:pt x="17640" y="21399"/>
                  <a:pt x="17913" y="21348"/>
                </a:cubicBezTo>
                <a:cubicBezTo>
                  <a:pt x="18146" y="21304"/>
                  <a:pt x="18377" y="21258"/>
                  <a:pt x="18607" y="21206"/>
                </a:cubicBezTo>
                <a:cubicBezTo>
                  <a:pt x="18930" y="21133"/>
                  <a:pt x="19252" y="21056"/>
                  <a:pt x="19569" y="20962"/>
                </a:cubicBezTo>
                <a:cubicBezTo>
                  <a:pt x="19701" y="20923"/>
                  <a:pt x="19833" y="20884"/>
                  <a:pt x="19963" y="20840"/>
                </a:cubicBezTo>
                <a:cubicBezTo>
                  <a:pt x="20082" y="20801"/>
                  <a:pt x="20200" y="20759"/>
                  <a:pt x="20318" y="20716"/>
                </a:cubicBezTo>
                <a:cubicBezTo>
                  <a:pt x="20776" y="20551"/>
                  <a:pt x="21220" y="20347"/>
                  <a:pt x="21649" y="20119"/>
                </a:cubicBezTo>
                <a:cubicBezTo>
                  <a:pt x="21720" y="20082"/>
                  <a:pt x="21789" y="20045"/>
                  <a:pt x="21858" y="20007"/>
                </a:cubicBezTo>
                <a:cubicBezTo>
                  <a:pt x="21933" y="20020"/>
                  <a:pt x="22008" y="20031"/>
                  <a:pt x="22083" y="20043"/>
                </a:cubicBezTo>
                <a:cubicBezTo>
                  <a:pt x="22165" y="20057"/>
                  <a:pt x="22248" y="20067"/>
                  <a:pt x="22332" y="20075"/>
                </a:cubicBezTo>
                <a:cubicBezTo>
                  <a:pt x="22377" y="20079"/>
                  <a:pt x="22423" y="20081"/>
                  <a:pt x="22468" y="20085"/>
                </a:cubicBezTo>
                <a:cubicBezTo>
                  <a:pt x="22508" y="20085"/>
                  <a:pt x="22550" y="20086"/>
                  <a:pt x="22591" y="20086"/>
                </a:cubicBezTo>
                <a:cubicBezTo>
                  <a:pt x="22693" y="20080"/>
                  <a:pt x="22791" y="20077"/>
                  <a:pt x="22892" y="20064"/>
                </a:cubicBezTo>
                <a:cubicBezTo>
                  <a:pt x="22966" y="20056"/>
                  <a:pt x="23040" y="20046"/>
                  <a:pt x="23113" y="20036"/>
                </a:cubicBezTo>
                <a:cubicBezTo>
                  <a:pt x="23160" y="20036"/>
                  <a:pt x="23207" y="20034"/>
                  <a:pt x="23254" y="20031"/>
                </a:cubicBezTo>
                <a:cubicBezTo>
                  <a:pt x="23328" y="20027"/>
                  <a:pt x="23428" y="20023"/>
                  <a:pt x="23501" y="20015"/>
                </a:cubicBezTo>
                <a:cubicBezTo>
                  <a:pt x="23620" y="20001"/>
                  <a:pt x="23738" y="19988"/>
                  <a:pt x="23855" y="19970"/>
                </a:cubicBezTo>
                <a:cubicBezTo>
                  <a:pt x="24079" y="19938"/>
                  <a:pt x="24302" y="19900"/>
                  <a:pt x="24523" y="19854"/>
                </a:cubicBezTo>
                <a:close/>
                <a:moveTo>
                  <a:pt x="25597" y="20575"/>
                </a:moveTo>
                <a:cubicBezTo>
                  <a:pt x="25757" y="20678"/>
                  <a:pt x="25918" y="20776"/>
                  <a:pt x="26085" y="20865"/>
                </a:cubicBezTo>
                <a:cubicBezTo>
                  <a:pt x="26284" y="20973"/>
                  <a:pt x="26485" y="21077"/>
                  <a:pt x="26692" y="21169"/>
                </a:cubicBezTo>
                <a:cubicBezTo>
                  <a:pt x="26944" y="21281"/>
                  <a:pt x="27197" y="21390"/>
                  <a:pt x="27458" y="21478"/>
                </a:cubicBezTo>
                <a:cubicBezTo>
                  <a:pt x="27700" y="21562"/>
                  <a:pt x="27946" y="21639"/>
                  <a:pt x="28194" y="21702"/>
                </a:cubicBezTo>
                <a:cubicBezTo>
                  <a:pt x="28444" y="21767"/>
                  <a:pt x="28694" y="21826"/>
                  <a:pt x="28946" y="21881"/>
                </a:cubicBezTo>
                <a:cubicBezTo>
                  <a:pt x="29171" y="21931"/>
                  <a:pt x="29398" y="21980"/>
                  <a:pt x="29625" y="22017"/>
                </a:cubicBezTo>
                <a:cubicBezTo>
                  <a:pt x="29629" y="22017"/>
                  <a:pt x="29632" y="22018"/>
                  <a:pt x="29636" y="22018"/>
                </a:cubicBezTo>
                <a:cubicBezTo>
                  <a:pt x="29250" y="22148"/>
                  <a:pt x="28864" y="22279"/>
                  <a:pt x="28477" y="22409"/>
                </a:cubicBezTo>
                <a:cubicBezTo>
                  <a:pt x="28388" y="22439"/>
                  <a:pt x="28298" y="22469"/>
                  <a:pt x="28208" y="22500"/>
                </a:cubicBezTo>
                <a:cubicBezTo>
                  <a:pt x="28163" y="22515"/>
                  <a:pt x="28118" y="22530"/>
                  <a:pt x="28073" y="22545"/>
                </a:cubicBezTo>
                <a:cubicBezTo>
                  <a:pt x="27981" y="22573"/>
                  <a:pt x="27888" y="22602"/>
                  <a:pt x="27796" y="22630"/>
                </a:cubicBezTo>
                <a:cubicBezTo>
                  <a:pt x="27610" y="22685"/>
                  <a:pt x="27424" y="22743"/>
                  <a:pt x="27238" y="22796"/>
                </a:cubicBezTo>
                <a:cubicBezTo>
                  <a:pt x="27005" y="22862"/>
                  <a:pt x="26772" y="22927"/>
                  <a:pt x="26536" y="22985"/>
                </a:cubicBezTo>
                <a:cubicBezTo>
                  <a:pt x="26348" y="23032"/>
                  <a:pt x="26161" y="23076"/>
                  <a:pt x="25972" y="23117"/>
                </a:cubicBezTo>
                <a:cubicBezTo>
                  <a:pt x="25671" y="23179"/>
                  <a:pt x="25369" y="23236"/>
                  <a:pt x="25065" y="23280"/>
                </a:cubicBezTo>
                <a:cubicBezTo>
                  <a:pt x="24823" y="23316"/>
                  <a:pt x="24578" y="23341"/>
                  <a:pt x="24333" y="23360"/>
                </a:cubicBezTo>
                <a:cubicBezTo>
                  <a:pt x="24209" y="23367"/>
                  <a:pt x="24087" y="23373"/>
                  <a:pt x="23963" y="23376"/>
                </a:cubicBezTo>
                <a:cubicBezTo>
                  <a:pt x="23905" y="23377"/>
                  <a:pt x="23846" y="23377"/>
                  <a:pt x="23788" y="23377"/>
                </a:cubicBezTo>
                <a:cubicBezTo>
                  <a:pt x="23764" y="23377"/>
                  <a:pt x="23740" y="23377"/>
                  <a:pt x="23716" y="23377"/>
                </a:cubicBezTo>
                <a:cubicBezTo>
                  <a:pt x="23583" y="23377"/>
                  <a:pt x="23452" y="23377"/>
                  <a:pt x="23319" y="23371"/>
                </a:cubicBezTo>
                <a:cubicBezTo>
                  <a:pt x="23230" y="23368"/>
                  <a:pt x="23141" y="23363"/>
                  <a:pt x="23053" y="23356"/>
                </a:cubicBezTo>
                <a:cubicBezTo>
                  <a:pt x="22933" y="23346"/>
                  <a:pt x="22800" y="23336"/>
                  <a:pt x="22670" y="23315"/>
                </a:cubicBezTo>
                <a:cubicBezTo>
                  <a:pt x="22583" y="23302"/>
                  <a:pt x="22498" y="23286"/>
                  <a:pt x="22412" y="23267"/>
                </a:cubicBezTo>
                <a:cubicBezTo>
                  <a:pt x="22348" y="23253"/>
                  <a:pt x="22274" y="23233"/>
                  <a:pt x="22201" y="23206"/>
                </a:cubicBezTo>
                <a:cubicBezTo>
                  <a:pt x="22136" y="23184"/>
                  <a:pt x="22064" y="23154"/>
                  <a:pt x="21993" y="23122"/>
                </a:cubicBezTo>
                <a:cubicBezTo>
                  <a:pt x="21942" y="23099"/>
                  <a:pt x="21891" y="23076"/>
                  <a:pt x="21839" y="23054"/>
                </a:cubicBezTo>
                <a:cubicBezTo>
                  <a:pt x="21848" y="23017"/>
                  <a:pt x="21857" y="22980"/>
                  <a:pt x="21867" y="22943"/>
                </a:cubicBezTo>
                <a:cubicBezTo>
                  <a:pt x="21878" y="22920"/>
                  <a:pt x="21888" y="22898"/>
                  <a:pt x="21899" y="22875"/>
                </a:cubicBezTo>
                <a:cubicBezTo>
                  <a:pt x="21915" y="22853"/>
                  <a:pt x="21932" y="22831"/>
                  <a:pt x="21949" y="22809"/>
                </a:cubicBezTo>
                <a:lnTo>
                  <a:pt x="22014" y="22745"/>
                </a:lnTo>
                <a:cubicBezTo>
                  <a:pt x="22066" y="22701"/>
                  <a:pt x="22120" y="22657"/>
                  <a:pt x="22175" y="22615"/>
                </a:cubicBezTo>
                <a:cubicBezTo>
                  <a:pt x="22201" y="22592"/>
                  <a:pt x="22228" y="22570"/>
                  <a:pt x="22254" y="22547"/>
                </a:cubicBezTo>
                <a:cubicBezTo>
                  <a:pt x="22287" y="22515"/>
                  <a:pt x="22320" y="22484"/>
                  <a:pt x="22354" y="22453"/>
                </a:cubicBezTo>
                <a:cubicBezTo>
                  <a:pt x="22445" y="22368"/>
                  <a:pt x="22535" y="22282"/>
                  <a:pt x="22626" y="22197"/>
                </a:cubicBezTo>
                <a:cubicBezTo>
                  <a:pt x="22645" y="22179"/>
                  <a:pt x="22663" y="22162"/>
                  <a:pt x="22680" y="22146"/>
                </a:cubicBezTo>
                <a:cubicBezTo>
                  <a:pt x="22735" y="22126"/>
                  <a:pt x="22788" y="22107"/>
                  <a:pt x="22842" y="22087"/>
                </a:cubicBezTo>
                <a:cubicBezTo>
                  <a:pt x="22964" y="22043"/>
                  <a:pt x="23087" y="21998"/>
                  <a:pt x="23208" y="21950"/>
                </a:cubicBezTo>
                <a:cubicBezTo>
                  <a:pt x="23326" y="21903"/>
                  <a:pt x="23444" y="21858"/>
                  <a:pt x="23558" y="21806"/>
                </a:cubicBezTo>
                <a:cubicBezTo>
                  <a:pt x="23750" y="21720"/>
                  <a:pt x="23938" y="21627"/>
                  <a:pt x="24123" y="21527"/>
                </a:cubicBezTo>
                <a:cubicBezTo>
                  <a:pt x="24195" y="21489"/>
                  <a:pt x="24267" y="21448"/>
                  <a:pt x="24340" y="21408"/>
                </a:cubicBezTo>
                <a:cubicBezTo>
                  <a:pt x="24376" y="21388"/>
                  <a:pt x="24410" y="21368"/>
                  <a:pt x="24446" y="21348"/>
                </a:cubicBezTo>
                <a:cubicBezTo>
                  <a:pt x="24563" y="21273"/>
                  <a:pt x="24679" y="21199"/>
                  <a:pt x="24796" y="21125"/>
                </a:cubicBezTo>
                <a:cubicBezTo>
                  <a:pt x="24873" y="21077"/>
                  <a:pt x="24951" y="21027"/>
                  <a:pt x="25029" y="20977"/>
                </a:cubicBezTo>
                <a:lnTo>
                  <a:pt x="25145" y="20903"/>
                </a:lnTo>
                <a:cubicBezTo>
                  <a:pt x="25223" y="20849"/>
                  <a:pt x="25301" y="20797"/>
                  <a:pt x="25377" y="20741"/>
                </a:cubicBezTo>
                <a:cubicBezTo>
                  <a:pt x="25451" y="20689"/>
                  <a:pt x="25523" y="20634"/>
                  <a:pt x="25594" y="20578"/>
                </a:cubicBezTo>
                <a:cubicBezTo>
                  <a:pt x="25595" y="20578"/>
                  <a:pt x="25596" y="20577"/>
                  <a:pt x="25597" y="20575"/>
                </a:cubicBezTo>
                <a:close/>
                <a:moveTo>
                  <a:pt x="30895" y="0"/>
                </a:moveTo>
                <a:cubicBezTo>
                  <a:pt x="30876" y="0"/>
                  <a:pt x="30857" y="0"/>
                  <a:pt x="30838" y="1"/>
                </a:cubicBezTo>
                <a:cubicBezTo>
                  <a:pt x="30609" y="2"/>
                  <a:pt x="30380" y="9"/>
                  <a:pt x="30152" y="26"/>
                </a:cubicBezTo>
                <a:cubicBezTo>
                  <a:pt x="29883" y="47"/>
                  <a:pt x="29613" y="70"/>
                  <a:pt x="29346" y="111"/>
                </a:cubicBezTo>
                <a:cubicBezTo>
                  <a:pt x="29073" y="153"/>
                  <a:pt x="28802" y="201"/>
                  <a:pt x="28535" y="271"/>
                </a:cubicBezTo>
                <a:cubicBezTo>
                  <a:pt x="28264" y="340"/>
                  <a:pt x="27994" y="417"/>
                  <a:pt x="27729" y="510"/>
                </a:cubicBezTo>
                <a:cubicBezTo>
                  <a:pt x="27618" y="548"/>
                  <a:pt x="27509" y="587"/>
                  <a:pt x="27399" y="628"/>
                </a:cubicBezTo>
                <a:cubicBezTo>
                  <a:pt x="27250" y="650"/>
                  <a:pt x="27101" y="676"/>
                  <a:pt x="26954" y="708"/>
                </a:cubicBezTo>
                <a:cubicBezTo>
                  <a:pt x="26704" y="763"/>
                  <a:pt x="26453" y="823"/>
                  <a:pt x="26209" y="905"/>
                </a:cubicBezTo>
                <a:cubicBezTo>
                  <a:pt x="25997" y="977"/>
                  <a:pt x="25783" y="1054"/>
                  <a:pt x="25578" y="1144"/>
                </a:cubicBezTo>
                <a:cubicBezTo>
                  <a:pt x="25327" y="1255"/>
                  <a:pt x="25080" y="1371"/>
                  <a:pt x="24843" y="1508"/>
                </a:cubicBezTo>
                <a:cubicBezTo>
                  <a:pt x="24611" y="1641"/>
                  <a:pt x="24383" y="1781"/>
                  <a:pt x="24163" y="1936"/>
                </a:cubicBezTo>
                <a:cubicBezTo>
                  <a:pt x="23976" y="2069"/>
                  <a:pt x="23789" y="2202"/>
                  <a:pt x="23611" y="2347"/>
                </a:cubicBezTo>
                <a:cubicBezTo>
                  <a:pt x="23500" y="2438"/>
                  <a:pt x="23389" y="2531"/>
                  <a:pt x="23281" y="2625"/>
                </a:cubicBezTo>
                <a:cubicBezTo>
                  <a:pt x="23156" y="2573"/>
                  <a:pt x="23030" y="2524"/>
                  <a:pt x="22903" y="2476"/>
                </a:cubicBezTo>
                <a:cubicBezTo>
                  <a:pt x="22652" y="2383"/>
                  <a:pt x="22400" y="2292"/>
                  <a:pt x="22145" y="2212"/>
                </a:cubicBezTo>
                <a:cubicBezTo>
                  <a:pt x="21892" y="2135"/>
                  <a:pt x="21639" y="2060"/>
                  <a:pt x="21382" y="1995"/>
                </a:cubicBezTo>
                <a:cubicBezTo>
                  <a:pt x="20912" y="1875"/>
                  <a:pt x="20437" y="1773"/>
                  <a:pt x="19956" y="1704"/>
                </a:cubicBezTo>
                <a:cubicBezTo>
                  <a:pt x="19424" y="1628"/>
                  <a:pt x="18887" y="1576"/>
                  <a:pt x="18349" y="1561"/>
                </a:cubicBezTo>
                <a:cubicBezTo>
                  <a:pt x="18244" y="1557"/>
                  <a:pt x="18140" y="1554"/>
                  <a:pt x="18035" y="1554"/>
                </a:cubicBezTo>
                <a:cubicBezTo>
                  <a:pt x="18006" y="1554"/>
                  <a:pt x="17976" y="1554"/>
                  <a:pt x="17947" y="1555"/>
                </a:cubicBezTo>
                <a:cubicBezTo>
                  <a:pt x="17814" y="1556"/>
                  <a:pt x="17680" y="1557"/>
                  <a:pt x="17547" y="1563"/>
                </a:cubicBezTo>
                <a:cubicBezTo>
                  <a:pt x="17323" y="1572"/>
                  <a:pt x="17099" y="1585"/>
                  <a:pt x="16875" y="1602"/>
                </a:cubicBezTo>
                <a:cubicBezTo>
                  <a:pt x="16547" y="1628"/>
                  <a:pt x="16222" y="1661"/>
                  <a:pt x="15897" y="1712"/>
                </a:cubicBezTo>
                <a:cubicBezTo>
                  <a:pt x="15617" y="1756"/>
                  <a:pt x="15339" y="1810"/>
                  <a:pt x="15062" y="1870"/>
                </a:cubicBezTo>
                <a:cubicBezTo>
                  <a:pt x="14828" y="1921"/>
                  <a:pt x="14595" y="1979"/>
                  <a:pt x="14364" y="2041"/>
                </a:cubicBezTo>
                <a:cubicBezTo>
                  <a:pt x="14227" y="2079"/>
                  <a:pt x="14091" y="2116"/>
                  <a:pt x="13955" y="2157"/>
                </a:cubicBezTo>
                <a:cubicBezTo>
                  <a:pt x="13821" y="2197"/>
                  <a:pt x="13687" y="2240"/>
                  <a:pt x="13553" y="2281"/>
                </a:cubicBezTo>
                <a:cubicBezTo>
                  <a:pt x="13285" y="2366"/>
                  <a:pt x="13018" y="2454"/>
                  <a:pt x="12757" y="2555"/>
                </a:cubicBezTo>
                <a:cubicBezTo>
                  <a:pt x="12498" y="2655"/>
                  <a:pt x="12240" y="2764"/>
                  <a:pt x="11988" y="2882"/>
                </a:cubicBezTo>
                <a:cubicBezTo>
                  <a:pt x="11735" y="3000"/>
                  <a:pt x="11485" y="3120"/>
                  <a:pt x="11238" y="3249"/>
                </a:cubicBezTo>
                <a:cubicBezTo>
                  <a:pt x="11032" y="3356"/>
                  <a:pt x="10828" y="3465"/>
                  <a:pt x="10627" y="3583"/>
                </a:cubicBezTo>
                <a:cubicBezTo>
                  <a:pt x="10471" y="3675"/>
                  <a:pt x="10314" y="3767"/>
                  <a:pt x="10164" y="3868"/>
                </a:cubicBezTo>
                <a:cubicBezTo>
                  <a:pt x="10049" y="3943"/>
                  <a:pt x="9937" y="4020"/>
                  <a:pt x="9827" y="4099"/>
                </a:cubicBezTo>
                <a:cubicBezTo>
                  <a:pt x="9750" y="4153"/>
                  <a:pt x="9672" y="4210"/>
                  <a:pt x="9598" y="4265"/>
                </a:cubicBezTo>
                <a:cubicBezTo>
                  <a:pt x="9489" y="4347"/>
                  <a:pt x="9381" y="4428"/>
                  <a:pt x="9276" y="4515"/>
                </a:cubicBezTo>
                <a:cubicBezTo>
                  <a:pt x="9105" y="4654"/>
                  <a:pt x="8937" y="4801"/>
                  <a:pt x="8781" y="4957"/>
                </a:cubicBezTo>
                <a:cubicBezTo>
                  <a:pt x="8690" y="5049"/>
                  <a:pt x="8598" y="5141"/>
                  <a:pt x="8511" y="5238"/>
                </a:cubicBezTo>
                <a:cubicBezTo>
                  <a:pt x="8425" y="5335"/>
                  <a:pt x="8340" y="5433"/>
                  <a:pt x="8257" y="5533"/>
                </a:cubicBezTo>
                <a:cubicBezTo>
                  <a:pt x="8173" y="5635"/>
                  <a:pt x="8090" y="5739"/>
                  <a:pt x="8012" y="5846"/>
                </a:cubicBezTo>
                <a:cubicBezTo>
                  <a:pt x="7936" y="5950"/>
                  <a:pt x="7860" y="6054"/>
                  <a:pt x="7789" y="6161"/>
                </a:cubicBezTo>
                <a:cubicBezTo>
                  <a:pt x="7669" y="6345"/>
                  <a:pt x="7552" y="6531"/>
                  <a:pt x="7444" y="6721"/>
                </a:cubicBezTo>
                <a:cubicBezTo>
                  <a:pt x="7315" y="6950"/>
                  <a:pt x="7192" y="7181"/>
                  <a:pt x="7075" y="7414"/>
                </a:cubicBezTo>
                <a:cubicBezTo>
                  <a:pt x="6972" y="7619"/>
                  <a:pt x="6870" y="7824"/>
                  <a:pt x="6777" y="8032"/>
                </a:cubicBezTo>
                <a:cubicBezTo>
                  <a:pt x="6646" y="8318"/>
                  <a:pt x="6522" y="8608"/>
                  <a:pt x="6418" y="8905"/>
                </a:cubicBezTo>
                <a:cubicBezTo>
                  <a:pt x="6344" y="9120"/>
                  <a:pt x="6276" y="9336"/>
                  <a:pt x="6218" y="9555"/>
                </a:cubicBezTo>
                <a:cubicBezTo>
                  <a:pt x="6150" y="9816"/>
                  <a:pt x="6083" y="10077"/>
                  <a:pt x="6031" y="10343"/>
                </a:cubicBezTo>
                <a:cubicBezTo>
                  <a:pt x="5985" y="10568"/>
                  <a:pt x="5942" y="10793"/>
                  <a:pt x="5913" y="11022"/>
                </a:cubicBezTo>
                <a:cubicBezTo>
                  <a:pt x="5891" y="11200"/>
                  <a:pt x="5873" y="11378"/>
                  <a:pt x="5859" y="11556"/>
                </a:cubicBezTo>
                <a:cubicBezTo>
                  <a:pt x="5852" y="11648"/>
                  <a:pt x="5846" y="11742"/>
                  <a:pt x="5845" y="11835"/>
                </a:cubicBezTo>
                <a:cubicBezTo>
                  <a:pt x="5843" y="12065"/>
                  <a:pt x="5847" y="12294"/>
                  <a:pt x="5874" y="12523"/>
                </a:cubicBezTo>
                <a:cubicBezTo>
                  <a:pt x="5900" y="12759"/>
                  <a:pt x="5933" y="12994"/>
                  <a:pt x="5985" y="13225"/>
                </a:cubicBezTo>
                <a:cubicBezTo>
                  <a:pt x="6011" y="13348"/>
                  <a:pt x="6039" y="13469"/>
                  <a:pt x="6072" y="13589"/>
                </a:cubicBezTo>
                <a:cubicBezTo>
                  <a:pt x="6107" y="13710"/>
                  <a:pt x="6143" y="13829"/>
                  <a:pt x="6181" y="13948"/>
                </a:cubicBezTo>
                <a:cubicBezTo>
                  <a:pt x="6191" y="13978"/>
                  <a:pt x="6200" y="14008"/>
                  <a:pt x="6211" y="14038"/>
                </a:cubicBezTo>
                <a:cubicBezTo>
                  <a:pt x="6159" y="13995"/>
                  <a:pt x="6106" y="13953"/>
                  <a:pt x="6053" y="13910"/>
                </a:cubicBezTo>
                <a:cubicBezTo>
                  <a:pt x="5986" y="13859"/>
                  <a:pt x="5913" y="13803"/>
                  <a:pt x="5843" y="13759"/>
                </a:cubicBezTo>
                <a:cubicBezTo>
                  <a:pt x="5774" y="13712"/>
                  <a:pt x="5704" y="13672"/>
                  <a:pt x="5631" y="13635"/>
                </a:cubicBezTo>
                <a:cubicBezTo>
                  <a:pt x="5593" y="13614"/>
                  <a:pt x="5553" y="13597"/>
                  <a:pt x="5512" y="13581"/>
                </a:cubicBezTo>
                <a:cubicBezTo>
                  <a:pt x="5478" y="13568"/>
                  <a:pt x="5443" y="13555"/>
                  <a:pt x="5407" y="13544"/>
                </a:cubicBezTo>
                <a:cubicBezTo>
                  <a:pt x="5327" y="13527"/>
                  <a:pt x="5274" y="13513"/>
                  <a:pt x="5192" y="13506"/>
                </a:cubicBezTo>
                <a:cubicBezTo>
                  <a:pt x="5155" y="13501"/>
                  <a:pt x="5117" y="13498"/>
                  <a:pt x="5079" y="13495"/>
                </a:cubicBezTo>
                <a:cubicBezTo>
                  <a:pt x="5028" y="13493"/>
                  <a:pt x="4980" y="13491"/>
                  <a:pt x="4932" y="13491"/>
                </a:cubicBezTo>
                <a:cubicBezTo>
                  <a:pt x="4896" y="13491"/>
                  <a:pt x="4860" y="13492"/>
                  <a:pt x="4823" y="13495"/>
                </a:cubicBezTo>
                <a:cubicBezTo>
                  <a:pt x="4736" y="13501"/>
                  <a:pt x="4648" y="13512"/>
                  <a:pt x="4563" y="13525"/>
                </a:cubicBezTo>
                <a:cubicBezTo>
                  <a:pt x="4378" y="13561"/>
                  <a:pt x="4193" y="13598"/>
                  <a:pt x="4012" y="13644"/>
                </a:cubicBezTo>
                <a:cubicBezTo>
                  <a:pt x="3923" y="13666"/>
                  <a:pt x="3834" y="13691"/>
                  <a:pt x="3747" y="13716"/>
                </a:cubicBezTo>
                <a:cubicBezTo>
                  <a:pt x="3659" y="13740"/>
                  <a:pt x="3571" y="13766"/>
                  <a:pt x="3484" y="13792"/>
                </a:cubicBezTo>
                <a:cubicBezTo>
                  <a:pt x="3397" y="13822"/>
                  <a:pt x="3302" y="13850"/>
                  <a:pt x="3217" y="13887"/>
                </a:cubicBezTo>
                <a:cubicBezTo>
                  <a:pt x="3146" y="13915"/>
                  <a:pt x="3078" y="13946"/>
                  <a:pt x="3011" y="13979"/>
                </a:cubicBezTo>
                <a:cubicBezTo>
                  <a:pt x="2870" y="14049"/>
                  <a:pt x="2730" y="14120"/>
                  <a:pt x="2596" y="14201"/>
                </a:cubicBezTo>
                <a:cubicBezTo>
                  <a:pt x="2464" y="14281"/>
                  <a:pt x="2332" y="14363"/>
                  <a:pt x="2208" y="14456"/>
                </a:cubicBezTo>
                <a:cubicBezTo>
                  <a:pt x="2084" y="14550"/>
                  <a:pt x="1958" y="14646"/>
                  <a:pt x="1838" y="14746"/>
                </a:cubicBezTo>
                <a:cubicBezTo>
                  <a:pt x="1713" y="14852"/>
                  <a:pt x="1588" y="14959"/>
                  <a:pt x="1472" y="15074"/>
                </a:cubicBezTo>
                <a:cubicBezTo>
                  <a:pt x="1416" y="15126"/>
                  <a:pt x="1363" y="15181"/>
                  <a:pt x="1310" y="15237"/>
                </a:cubicBezTo>
                <a:cubicBezTo>
                  <a:pt x="1281" y="15270"/>
                  <a:pt x="1252" y="15303"/>
                  <a:pt x="1222" y="15336"/>
                </a:cubicBezTo>
                <a:cubicBezTo>
                  <a:pt x="1192" y="15373"/>
                  <a:pt x="1161" y="15410"/>
                  <a:pt x="1131" y="15447"/>
                </a:cubicBezTo>
                <a:cubicBezTo>
                  <a:pt x="1081" y="15510"/>
                  <a:pt x="1034" y="15574"/>
                  <a:pt x="989" y="15639"/>
                </a:cubicBezTo>
                <a:cubicBezTo>
                  <a:pt x="968" y="15669"/>
                  <a:pt x="949" y="15698"/>
                  <a:pt x="929" y="15726"/>
                </a:cubicBezTo>
                <a:cubicBezTo>
                  <a:pt x="908" y="15760"/>
                  <a:pt x="886" y="15793"/>
                  <a:pt x="865" y="15827"/>
                </a:cubicBezTo>
                <a:cubicBezTo>
                  <a:pt x="826" y="15890"/>
                  <a:pt x="790" y="15956"/>
                  <a:pt x="758" y="16024"/>
                </a:cubicBezTo>
                <a:cubicBezTo>
                  <a:pt x="740" y="16064"/>
                  <a:pt x="721" y="16104"/>
                  <a:pt x="703" y="16143"/>
                </a:cubicBezTo>
                <a:cubicBezTo>
                  <a:pt x="638" y="16297"/>
                  <a:pt x="576" y="16450"/>
                  <a:pt x="527" y="16609"/>
                </a:cubicBezTo>
                <a:cubicBezTo>
                  <a:pt x="461" y="16817"/>
                  <a:pt x="402" y="17026"/>
                  <a:pt x="354" y="17237"/>
                </a:cubicBezTo>
                <a:cubicBezTo>
                  <a:pt x="312" y="17425"/>
                  <a:pt x="272" y="17612"/>
                  <a:pt x="236" y="17802"/>
                </a:cubicBezTo>
                <a:cubicBezTo>
                  <a:pt x="200" y="17991"/>
                  <a:pt x="162" y="18179"/>
                  <a:pt x="131" y="18370"/>
                </a:cubicBezTo>
                <a:cubicBezTo>
                  <a:pt x="93" y="18601"/>
                  <a:pt x="58" y="18833"/>
                  <a:pt x="40" y="19067"/>
                </a:cubicBezTo>
                <a:cubicBezTo>
                  <a:pt x="33" y="19154"/>
                  <a:pt x="25" y="19242"/>
                  <a:pt x="21" y="19329"/>
                </a:cubicBezTo>
                <a:cubicBezTo>
                  <a:pt x="17" y="19413"/>
                  <a:pt x="12" y="19497"/>
                  <a:pt x="7" y="19580"/>
                </a:cubicBezTo>
                <a:cubicBezTo>
                  <a:pt x="4" y="19664"/>
                  <a:pt x="2" y="19747"/>
                  <a:pt x="0" y="19832"/>
                </a:cubicBezTo>
                <a:cubicBezTo>
                  <a:pt x="2" y="19873"/>
                  <a:pt x="2" y="19915"/>
                  <a:pt x="2" y="19956"/>
                </a:cubicBezTo>
                <a:cubicBezTo>
                  <a:pt x="4" y="19998"/>
                  <a:pt x="6" y="20041"/>
                  <a:pt x="9" y="20082"/>
                </a:cubicBezTo>
                <a:cubicBezTo>
                  <a:pt x="14" y="20159"/>
                  <a:pt x="22" y="20234"/>
                  <a:pt x="33" y="20310"/>
                </a:cubicBezTo>
                <a:cubicBezTo>
                  <a:pt x="42" y="20387"/>
                  <a:pt x="55" y="20466"/>
                  <a:pt x="70" y="20542"/>
                </a:cubicBezTo>
                <a:cubicBezTo>
                  <a:pt x="84" y="20623"/>
                  <a:pt x="97" y="20702"/>
                  <a:pt x="111" y="20782"/>
                </a:cubicBezTo>
                <a:cubicBezTo>
                  <a:pt x="111" y="20786"/>
                  <a:pt x="112" y="20789"/>
                  <a:pt x="114" y="20794"/>
                </a:cubicBezTo>
                <a:cubicBezTo>
                  <a:pt x="129" y="20870"/>
                  <a:pt x="147" y="20946"/>
                  <a:pt x="166" y="21021"/>
                </a:cubicBezTo>
                <a:cubicBezTo>
                  <a:pt x="176" y="21063"/>
                  <a:pt x="189" y="21104"/>
                  <a:pt x="201" y="21145"/>
                </a:cubicBezTo>
                <a:cubicBezTo>
                  <a:pt x="221" y="21213"/>
                  <a:pt x="245" y="21279"/>
                  <a:pt x="276" y="21342"/>
                </a:cubicBezTo>
                <a:cubicBezTo>
                  <a:pt x="286" y="21366"/>
                  <a:pt x="303" y="21391"/>
                  <a:pt x="323" y="21407"/>
                </a:cubicBezTo>
                <a:cubicBezTo>
                  <a:pt x="331" y="21414"/>
                  <a:pt x="341" y="21418"/>
                  <a:pt x="352" y="21422"/>
                </a:cubicBezTo>
                <a:cubicBezTo>
                  <a:pt x="359" y="21424"/>
                  <a:pt x="367" y="21425"/>
                  <a:pt x="374" y="21425"/>
                </a:cubicBezTo>
                <a:cubicBezTo>
                  <a:pt x="400" y="21425"/>
                  <a:pt x="424" y="21412"/>
                  <a:pt x="439" y="21392"/>
                </a:cubicBezTo>
                <a:cubicBezTo>
                  <a:pt x="458" y="21365"/>
                  <a:pt x="459" y="21334"/>
                  <a:pt x="450" y="21304"/>
                </a:cubicBezTo>
                <a:cubicBezTo>
                  <a:pt x="445" y="21291"/>
                  <a:pt x="431" y="21272"/>
                  <a:pt x="427" y="21262"/>
                </a:cubicBezTo>
                <a:cubicBezTo>
                  <a:pt x="400" y="21209"/>
                  <a:pt x="375" y="21144"/>
                  <a:pt x="356" y="21075"/>
                </a:cubicBezTo>
                <a:cubicBezTo>
                  <a:pt x="337" y="21012"/>
                  <a:pt x="316" y="20937"/>
                  <a:pt x="298" y="20861"/>
                </a:cubicBezTo>
                <a:cubicBezTo>
                  <a:pt x="290" y="20824"/>
                  <a:pt x="282" y="20787"/>
                  <a:pt x="273" y="20751"/>
                </a:cubicBezTo>
                <a:cubicBezTo>
                  <a:pt x="260" y="20674"/>
                  <a:pt x="246" y="20596"/>
                  <a:pt x="233" y="20519"/>
                </a:cubicBezTo>
                <a:cubicBezTo>
                  <a:pt x="226" y="20478"/>
                  <a:pt x="219" y="20439"/>
                  <a:pt x="211" y="20399"/>
                </a:cubicBezTo>
                <a:cubicBezTo>
                  <a:pt x="196" y="20286"/>
                  <a:pt x="182" y="20174"/>
                  <a:pt x="170" y="20060"/>
                </a:cubicBezTo>
                <a:cubicBezTo>
                  <a:pt x="163" y="19943"/>
                  <a:pt x="159" y="19825"/>
                  <a:pt x="160" y="19706"/>
                </a:cubicBezTo>
                <a:cubicBezTo>
                  <a:pt x="160" y="19623"/>
                  <a:pt x="162" y="19540"/>
                  <a:pt x="166" y="19456"/>
                </a:cubicBezTo>
                <a:cubicBezTo>
                  <a:pt x="179" y="19245"/>
                  <a:pt x="197" y="19033"/>
                  <a:pt x="227" y="18822"/>
                </a:cubicBezTo>
                <a:cubicBezTo>
                  <a:pt x="255" y="18634"/>
                  <a:pt x="286" y="18447"/>
                  <a:pt x="320" y="18260"/>
                </a:cubicBezTo>
                <a:cubicBezTo>
                  <a:pt x="348" y="18119"/>
                  <a:pt x="377" y="17979"/>
                  <a:pt x="405" y="17839"/>
                </a:cubicBezTo>
                <a:cubicBezTo>
                  <a:pt x="431" y="17700"/>
                  <a:pt x="458" y="17561"/>
                  <a:pt x="489" y="17424"/>
                </a:cubicBezTo>
                <a:cubicBezTo>
                  <a:pt x="520" y="17287"/>
                  <a:pt x="550" y="17148"/>
                  <a:pt x="589" y="17013"/>
                </a:cubicBezTo>
                <a:cubicBezTo>
                  <a:pt x="622" y="16899"/>
                  <a:pt x="656" y="16784"/>
                  <a:pt x="692" y="16670"/>
                </a:cubicBezTo>
                <a:cubicBezTo>
                  <a:pt x="733" y="16556"/>
                  <a:pt x="772" y="16440"/>
                  <a:pt x="819" y="16328"/>
                </a:cubicBezTo>
                <a:cubicBezTo>
                  <a:pt x="849" y="16254"/>
                  <a:pt x="882" y="16181"/>
                  <a:pt x="916" y="16110"/>
                </a:cubicBezTo>
                <a:cubicBezTo>
                  <a:pt x="944" y="16053"/>
                  <a:pt x="980" y="15986"/>
                  <a:pt x="1018" y="15922"/>
                </a:cubicBezTo>
                <a:cubicBezTo>
                  <a:pt x="1036" y="15892"/>
                  <a:pt x="1055" y="15863"/>
                  <a:pt x="1072" y="15833"/>
                </a:cubicBezTo>
                <a:cubicBezTo>
                  <a:pt x="1109" y="15776"/>
                  <a:pt x="1147" y="15720"/>
                  <a:pt x="1186" y="15665"/>
                </a:cubicBezTo>
                <a:cubicBezTo>
                  <a:pt x="1238" y="15594"/>
                  <a:pt x="1293" y="15523"/>
                  <a:pt x="1349" y="15456"/>
                </a:cubicBezTo>
                <a:cubicBezTo>
                  <a:pt x="1395" y="15402"/>
                  <a:pt x="1451" y="15341"/>
                  <a:pt x="1509" y="15282"/>
                </a:cubicBezTo>
                <a:cubicBezTo>
                  <a:pt x="1563" y="15226"/>
                  <a:pt x="1617" y="15173"/>
                  <a:pt x="1674" y="15121"/>
                </a:cubicBezTo>
                <a:cubicBezTo>
                  <a:pt x="1786" y="15019"/>
                  <a:pt x="1909" y="14911"/>
                  <a:pt x="2039" y="14812"/>
                </a:cubicBezTo>
                <a:cubicBezTo>
                  <a:pt x="2129" y="14743"/>
                  <a:pt x="2219" y="14674"/>
                  <a:pt x="2311" y="14607"/>
                </a:cubicBezTo>
                <a:cubicBezTo>
                  <a:pt x="2401" y="14545"/>
                  <a:pt x="2492" y="14483"/>
                  <a:pt x="2587" y="14426"/>
                </a:cubicBezTo>
                <a:cubicBezTo>
                  <a:pt x="2685" y="14368"/>
                  <a:pt x="2783" y="14313"/>
                  <a:pt x="2884" y="14259"/>
                </a:cubicBezTo>
                <a:lnTo>
                  <a:pt x="2887" y="14256"/>
                </a:lnTo>
                <a:cubicBezTo>
                  <a:pt x="2889" y="14256"/>
                  <a:pt x="2890" y="14255"/>
                  <a:pt x="2890" y="14255"/>
                </a:cubicBezTo>
                <a:cubicBezTo>
                  <a:pt x="2986" y="14204"/>
                  <a:pt x="3081" y="14151"/>
                  <a:pt x="3182" y="14107"/>
                </a:cubicBezTo>
                <a:cubicBezTo>
                  <a:pt x="3258" y="14074"/>
                  <a:pt x="3334" y="14042"/>
                  <a:pt x="3412" y="14012"/>
                </a:cubicBezTo>
                <a:cubicBezTo>
                  <a:pt x="3451" y="13997"/>
                  <a:pt x="3490" y="13982"/>
                  <a:pt x="3529" y="13968"/>
                </a:cubicBezTo>
                <a:cubicBezTo>
                  <a:pt x="3703" y="13909"/>
                  <a:pt x="3876" y="13852"/>
                  <a:pt x="4054" y="13808"/>
                </a:cubicBezTo>
                <a:cubicBezTo>
                  <a:pt x="4185" y="13776"/>
                  <a:pt x="4318" y="13746"/>
                  <a:pt x="4451" y="13715"/>
                </a:cubicBezTo>
                <a:cubicBezTo>
                  <a:pt x="4536" y="13695"/>
                  <a:pt x="4628" y="13678"/>
                  <a:pt x="4720" y="13666"/>
                </a:cubicBezTo>
                <a:cubicBezTo>
                  <a:pt x="4760" y="13662"/>
                  <a:pt x="4802" y="13658"/>
                  <a:pt x="4842" y="13654"/>
                </a:cubicBezTo>
                <a:cubicBezTo>
                  <a:pt x="4885" y="13649"/>
                  <a:pt x="4931" y="13647"/>
                  <a:pt x="4978" y="13647"/>
                </a:cubicBezTo>
                <a:cubicBezTo>
                  <a:pt x="5010" y="13647"/>
                  <a:pt x="5042" y="13648"/>
                  <a:pt x="5075" y="13650"/>
                </a:cubicBezTo>
                <a:cubicBezTo>
                  <a:pt x="5142" y="13656"/>
                  <a:pt x="5209" y="13664"/>
                  <a:pt x="5276" y="13674"/>
                </a:cubicBezTo>
                <a:cubicBezTo>
                  <a:pt x="5333" y="13684"/>
                  <a:pt x="5399" y="13703"/>
                  <a:pt x="5463" y="13730"/>
                </a:cubicBezTo>
                <a:cubicBezTo>
                  <a:pt x="5488" y="13744"/>
                  <a:pt x="5523" y="13761"/>
                  <a:pt x="5557" y="13778"/>
                </a:cubicBezTo>
                <a:cubicBezTo>
                  <a:pt x="5627" y="13818"/>
                  <a:pt x="5695" y="13860"/>
                  <a:pt x="5759" y="13908"/>
                </a:cubicBezTo>
                <a:cubicBezTo>
                  <a:pt x="5818" y="13950"/>
                  <a:pt x="5883" y="14001"/>
                  <a:pt x="5948" y="14053"/>
                </a:cubicBezTo>
                <a:cubicBezTo>
                  <a:pt x="6012" y="14106"/>
                  <a:pt x="6076" y="14159"/>
                  <a:pt x="6139" y="14214"/>
                </a:cubicBezTo>
                <a:cubicBezTo>
                  <a:pt x="6205" y="14269"/>
                  <a:pt x="6271" y="14325"/>
                  <a:pt x="6336" y="14380"/>
                </a:cubicBezTo>
                <a:cubicBezTo>
                  <a:pt x="6338" y="14381"/>
                  <a:pt x="6340" y="14383"/>
                  <a:pt x="6343" y="14385"/>
                </a:cubicBezTo>
                <a:cubicBezTo>
                  <a:pt x="6378" y="14472"/>
                  <a:pt x="6416" y="14558"/>
                  <a:pt x="6455" y="14643"/>
                </a:cubicBezTo>
                <a:cubicBezTo>
                  <a:pt x="6489" y="14721"/>
                  <a:pt x="6528" y="14800"/>
                  <a:pt x="6568" y="14875"/>
                </a:cubicBezTo>
                <a:cubicBezTo>
                  <a:pt x="6627" y="14987"/>
                  <a:pt x="6685" y="15101"/>
                  <a:pt x="6752" y="15210"/>
                </a:cubicBezTo>
                <a:cubicBezTo>
                  <a:pt x="6796" y="15282"/>
                  <a:pt x="6848" y="15371"/>
                  <a:pt x="6897" y="15440"/>
                </a:cubicBezTo>
                <a:cubicBezTo>
                  <a:pt x="6971" y="15546"/>
                  <a:pt x="7045" y="15654"/>
                  <a:pt x="7125" y="15755"/>
                </a:cubicBezTo>
                <a:cubicBezTo>
                  <a:pt x="7263" y="15927"/>
                  <a:pt x="7403" y="16097"/>
                  <a:pt x="7561" y="16250"/>
                </a:cubicBezTo>
                <a:cubicBezTo>
                  <a:pt x="7617" y="16304"/>
                  <a:pt x="7673" y="16358"/>
                  <a:pt x="7731" y="16411"/>
                </a:cubicBezTo>
                <a:cubicBezTo>
                  <a:pt x="7756" y="16460"/>
                  <a:pt x="7783" y="16508"/>
                  <a:pt x="7809" y="16556"/>
                </a:cubicBezTo>
                <a:cubicBezTo>
                  <a:pt x="7925" y="16762"/>
                  <a:pt x="8045" y="16966"/>
                  <a:pt x="8174" y="17163"/>
                </a:cubicBezTo>
                <a:cubicBezTo>
                  <a:pt x="8332" y="17404"/>
                  <a:pt x="8497" y="17643"/>
                  <a:pt x="8681" y="17866"/>
                </a:cubicBezTo>
                <a:cubicBezTo>
                  <a:pt x="8732" y="17929"/>
                  <a:pt x="8791" y="18003"/>
                  <a:pt x="8845" y="18063"/>
                </a:cubicBezTo>
                <a:cubicBezTo>
                  <a:pt x="8927" y="18153"/>
                  <a:pt x="9008" y="18243"/>
                  <a:pt x="9093" y="18329"/>
                </a:cubicBezTo>
                <a:cubicBezTo>
                  <a:pt x="9239" y="18478"/>
                  <a:pt x="9388" y="18624"/>
                  <a:pt x="9542" y="18762"/>
                </a:cubicBezTo>
                <a:cubicBezTo>
                  <a:pt x="9726" y="18926"/>
                  <a:pt x="9914" y="19087"/>
                  <a:pt x="10109" y="19236"/>
                </a:cubicBezTo>
                <a:cubicBezTo>
                  <a:pt x="10307" y="19386"/>
                  <a:pt x="10508" y="19534"/>
                  <a:pt x="10716" y="19669"/>
                </a:cubicBezTo>
                <a:cubicBezTo>
                  <a:pt x="10926" y="19806"/>
                  <a:pt x="11139" y="19941"/>
                  <a:pt x="11361" y="20060"/>
                </a:cubicBezTo>
                <a:cubicBezTo>
                  <a:pt x="11553" y="20162"/>
                  <a:pt x="11746" y="20261"/>
                  <a:pt x="11942" y="20353"/>
                </a:cubicBezTo>
                <a:cubicBezTo>
                  <a:pt x="12201" y="20473"/>
                  <a:pt x="12461" y="20587"/>
                  <a:pt x="12725" y="20695"/>
                </a:cubicBezTo>
                <a:cubicBezTo>
                  <a:pt x="12989" y="20804"/>
                  <a:pt x="13254" y="20913"/>
                  <a:pt x="13523" y="21012"/>
                </a:cubicBezTo>
                <a:cubicBezTo>
                  <a:pt x="13786" y="21109"/>
                  <a:pt x="14053" y="21205"/>
                  <a:pt x="14324" y="21279"/>
                </a:cubicBezTo>
                <a:cubicBezTo>
                  <a:pt x="14546" y="21339"/>
                  <a:pt x="14769" y="21395"/>
                  <a:pt x="14996" y="21429"/>
                </a:cubicBezTo>
                <a:cubicBezTo>
                  <a:pt x="15040" y="21436"/>
                  <a:pt x="15083" y="21441"/>
                  <a:pt x="15127" y="21447"/>
                </a:cubicBezTo>
                <a:cubicBezTo>
                  <a:pt x="15290" y="21548"/>
                  <a:pt x="15455" y="21642"/>
                  <a:pt x="15625" y="21730"/>
                </a:cubicBezTo>
                <a:cubicBezTo>
                  <a:pt x="15848" y="21846"/>
                  <a:pt x="16074" y="21955"/>
                  <a:pt x="16307" y="22050"/>
                </a:cubicBezTo>
                <a:cubicBezTo>
                  <a:pt x="16514" y="22134"/>
                  <a:pt x="16722" y="22215"/>
                  <a:pt x="16935" y="22283"/>
                </a:cubicBezTo>
                <a:cubicBezTo>
                  <a:pt x="17106" y="22338"/>
                  <a:pt x="17277" y="22391"/>
                  <a:pt x="17453" y="22433"/>
                </a:cubicBezTo>
                <a:cubicBezTo>
                  <a:pt x="17540" y="22454"/>
                  <a:pt x="17629" y="22476"/>
                  <a:pt x="17718" y="22495"/>
                </a:cubicBezTo>
                <a:cubicBezTo>
                  <a:pt x="17973" y="22548"/>
                  <a:pt x="18229" y="22595"/>
                  <a:pt x="18487" y="22626"/>
                </a:cubicBezTo>
                <a:cubicBezTo>
                  <a:pt x="18708" y="22653"/>
                  <a:pt x="18930" y="22677"/>
                  <a:pt x="19151" y="22690"/>
                </a:cubicBezTo>
                <a:cubicBezTo>
                  <a:pt x="19342" y="22701"/>
                  <a:pt x="19533" y="22709"/>
                  <a:pt x="19724" y="22709"/>
                </a:cubicBezTo>
                <a:cubicBezTo>
                  <a:pt x="19797" y="22709"/>
                  <a:pt x="19870" y="22707"/>
                  <a:pt x="19942" y="22705"/>
                </a:cubicBezTo>
                <a:cubicBezTo>
                  <a:pt x="20200" y="22696"/>
                  <a:pt x="20457" y="22682"/>
                  <a:pt x="20714" y="22651"/>
                </a:cubicBezTo>
                <a:cubicBezTo>
                  <a:pt x="20924" y="22625"/>
                  <a:pt x="21135" y="22596"/>
                  <a:pt x="21341" y="22548"/>
                </a:cubicBezTo>
                <a:cubicBezTo>
                  <a:pt x="21469" y="22517"/>
                  <a:pt x="21597" y="22485"/>
                  <a:pt x="21724" y="22448"/>
                </a:cubicBezTo>
                <a:cubicBezTo>
                  <a:pt x="21851" y="22413"/>
                  <a:pt x="21976" y="22373"/>
                  <a:pt x="22103" y="22335"/>
                </a:cubicBezTo>
                <a:cubicBezTo>
                  <a:pt x="22158" y="22318"/>
                  <a:pt x="22214" y="22302"/>
                  <a:pt x="22268" y="22284"/>
                </a:cubicBezTo>
                <a:lnTo>
                  <a:pt x="22268" y="22284"/>
                </a:lnTo>
                <a:cubicBezTo>
                  <a:pt x="22227" y="22324"/>
                  <a:pt x="22184" y="22364"/>
                  <a:pt x="22142" y="22403"/>
                </a:cubicBezTo>
                <a:cubicBezTo>
                  <a:pt x="22091" y="22450"/>
                  <a:pt x="22039" y="22492"/>
                  <a:pt x="21985" y="22534"/>
                </a:cubicBezTo>
                <a:cubicBezTo>
                  <a:pt x="21954" y="22557"/>
                  <a:pt x="21924" y="22582"/>
                  <a:pt x="21896" y="22609"/>
                </a:cubicBezTo>
                <a:cubicBezTo>
                  <a:pt x="21866" y="22633"/>
                  <a:pt x="21840" y="22660"/>
                  <a:pt x="21817" y="22690"/>
                </a:cubicBezTo>
                <a:cubicBezTo>
                  <a:pt x="21796" y="22716"/>
                  <a:pt x="21776" y="22743"/>
                  <a:pt x="21757" y="22769"/>
                </a:cubicBezTo>
                <a:cubicBezTo>
                  <a:pt x="21752" y="22775"/>
                  <a:pt x="21748" y="22782"/>
                  <a:pt x="21746" y="22790"/>
                </a:cubicBezTo>
                <a:cubicBezTo>
                  <a:pt x="21733" y="22823"/>
                  <a:pt x="21722" y="22855"/>
                  <a:pt x="21712" y="22888"/>
                </a:cubicBezTo>
                <a:cubicBezTo>
                  <a:pt x="21705" y="22924"/>
                  <a:pt x="21698" y="22959"/>
                  <a:pt x="21693" y="22995"/>
                </a:cubicBezTo>
                <a:cubicBezTo>
                  <a:pt x="21687" y="23027"/>
                  <a:pt x="21683" y="23059"/>
                  <a:pt x="21677" y="23091"/>
                </a:cubicBezTo>
                <a:cubicBezTo>
                  <a:pt x="21671" y="23123"/>
                  <a:pt x="21691" y="23161"/>
                  <a:pt x="21721" y="23174"/>
                </a:cubicBezTo>
                <a:cubicBezTo>
                  <a:pt x="21829" y="23218"/>
                  <a:pt x="21937" y="23263"/>
                  <a:pt x="22044" y="23311"/>
                </a:cubicBezTo>
                <a:cubicBezTo>
                  <a:pt x="22117" y="23342"/>
                  <a:pt x="22193" y="23380"/>
                  <a:pt x="22268" y="23403"/>
                </a:cubicBezTo>
                <a:cubicBezTo>
                  <a:pt x="22347" y="23431"/>
                  <a:pt x="22425" y="23452"/>
                  <a:pt x="22507" y="23467"/>
                </a:cubicBezTo>
                <a:cubicBezTo>
                  <a:pt x="22511" y="23468"/>
                  <a:pt x="22514" y="23468"/>
                  <a:pt x="22518" y="23469"/>
                </a:cubicBezTo>
                <a:cubicBezTo>
                  <a:pt x="22604" y="23487"/>
                  <a:pt x="22691" y="23502"/>
                  <a:pt x="22777" y="23514"/>
                </a:cubicBezTo>
                <a:cubicBezTo>
                  <a:pt x="22869" y="23526"/>
                  <a:pt x="22961" y="23540"/>
                  <a:pt x="23053" y="23546"/>
                </a:cubicBezTo>
                <a:cubicBezTo>
                  <a:pt x="23186" y="23555"/>
                  <a:pt x="23319" y="23563"/>
                  <a:pt x="23452" y="23565"/>
                </a:cubicBezTo>
                <a:lnTo>
                  <a:pt x="23452" y="23564"/>
                </a:lnTo>
                <a:cubicBezTo>
                  <a:pt x="23516" y="23565"/>
                  <a:pt x="23581" y="23566"/>
                  <a:pt x="23646" y="23566"/>
                </a:cubicBezTo>
                <a:cubicBezTo>
                  <a:pt x="23710" y="23566"/>
                  <a:pt x="23775" y="23565"/>
                  <a:pt x="23840" y="23563"/>
                </a:cubicBezTo>
                <a:cubicBezTo>
                  <a:pt x="23922" y="23559"/>
                  <a:pt x="24005" y="23556"/>
                  <a:pt x="24087" y="23550"/>
                </a:cubicBezTo>
                <a:cubicBezTo>
                  <a:pt x="24297" y="23535"/>
                  <a:pt x="24507" y="23519"/>
                  <a:pt x="24717" y="23494"/>
                </a:cubicBezTo>
                <a:cubicBezTo>
                  <a:pt x="24923" y="23469"/>
                  <a:pt x="25129" y="23443"/>
                  <a:pt x="25333" y="23410"/>
                </a:cubicBezTo>
                <a:cubicBezTo>
                  <a:pt x="25562" y="23373"/>
                  <a:pt x="25788" y="23333"/>
                  <a:pt x="26014" y="23282"/>
                </a:cubicBezTo>
                <a:cubicBezTo>
                  <a:pt x="26250" y="23230"/>
                  <a:pt x="26485" y="23175"/>
                  <a:pt x="26720" y="23112"/>
                </a:cubicBezTo>
                <a:cubicBezTo>
                  <a:pt x="27000" y="23037"/>
                  <a:pt x="27281" y="22959"/>
                  <a:pt x="27560" y="22878"/>
                </a:cubicBezTo>
                <a:cubicBezTo>
                  <a:pt x="27700" y="22839"/>
                  <a:pt x="27840" y="22798"/>
                  <a:pt x="27980" y="22758"/>
                </a:cubicBezTo>
                <a:cubicBezTo>
                  <a:pt x="28072" y="22733"/>
                  <a:pt x="28163" y="22704"/>
                  <a:pt x="28253" y="22671"/>
                </a:cubicBezTo>
                <a:cubicBezTo>
                  <a:pt x="28748" y="22506"/>
                  <a:pt x="29242" y="22340"/>
                  <a:pt x="29736" y="22175"/>
                </a:cubicBezTo>
                <a:cubicBezTo>
                  <a:pt x="29833" y="22142"/>
                  <a:pt x="29929" y="22110"/>
                  <a:pt x="30026" y="22078"/>
                </a:cubicBezTo>
                <a:cubicBezTo>
                  <a:pt x="30221" y="22105"/>
                  <a:pt x="30416" y="22131"/>
                  <a:pt x="30611" y="22153"/>
                </a:cubicBezTo>
                <a:cubicBezTo>
                  <a:pt x="30749" y="22168"/>
                  <a:pt x="30886" y="22184"/>
                  <a:pt x="31023" y="22197"/>
                </a:cubicBezTo>
                <a:cubicBezTo>
                  <a:pt x="31152" y="22209"/>
                  <a:pt x="31282" y="22220"/>
                  <a:pt x="31412" y="22230"/>
                </a:cubicBezTo>
                <a:cubicBezTo>
                  <a:pt x="31631" y="22248"/>
                  <a:pt x="31851" y="22257"/>
                  <a:pt x="32071" y="22266"/>
                </a:cubicBezTo>
                <a:cubicBezTo>
                  <a:pt x="32250" y="22274"/>
                  <a:pt x="32430" y="22282"/>
                  <a:pt x="32610" y="22282"/>
                </a:cubicBezTo>
                <a:cubicBezTo>
                  <a:pt x="32703" y="22282"/>
                  <a:pt x="32795" y="22280"/>
                  <a:pt x="32888" y="22274"/>
                </a:cubicBezTo>
                <a:cubicBezTo>
                  <a:pt x="33030" y="22265"/>
                  <a:pt x="33172" y="22256"/>
                  <a:pt x="33312" y="22237"/>
                </a:cubicBezTo>
                <a:cubicBezTo>
                  <a:pt x="33451" y="22219"/>
                  <a:pt x="33587" y="22198"/>
                  <a:pt x="33725" y="22172"/>
                </a:cubicBezTo>
                <a:cubicBezTo>
                  <a:pt x="33955" y="22130"/>
                  <a:pt x="34185" y="22085"/>
                  <a:pt x="34413" y="22029"/>
                </a:cubicBezTo>
                <a:cubicBezTo>
                  <a:pt x="34681" y="21963"/>
                  <a:pt x="34949" y="21891"/>
                  <a:pt x="35214" y="21814"/>
                </a:cubicBezTo>
                <a:cubicBezTo>
                  <a:pt x="35474" y="21739"/>
                  <a:pt x="35735" y="21667"/>
                  <a:pt x="35990" y="21580"/>
                </a:cubicBezTo>
                <a:cubicBezTo>
                  <a:pt x="36159" y="21525"/>
                  <a:pt x="36325" y="21465"/>
                  <a:pt x="36493" y="21403"/>
                </a:cubicBezTo>
                <a:cubicBezTo>
                  <a:pt x="36577" y="21373"/>
                  <a:pt x="36662" y="21341"/>
                  <a:pt x="36744" y="21306"/>
                </a:cubicBezTo>
                <a:cubicBezTo>
                  <a:pt x="36865" y="21257"/>
                  <a:pt x="36984" y="21206"/>
                  <a:pt x="37100" y="21150"/>
                </a:cubicBezTo>
                <a:cubicBezTo>
                  <a:pt x="37179" y="21115"/>
                  <a:pt x="37256" y="21077"/>
                  <a:pt x="37333" y="21037"/>
                </a:cubicBezTo>
                <a:cubicBezTo>
                  <a:pt x="37373" y="21017"/>
                  <a:pt x="37412" y="20996"/>
                  <a:pt x="37451" y="20975"/>
                </a:cubicBezTo>
                <a:cubicBezTo>
                  <a:pt x="37652" y="20870"/>
                  <a:pt x="37850" y="20758"/>
                  <a:pt x="38044" y="20639"/>
                </a:cubicBezTo>
                <a:cubicBezTo>
                  <a:pt x="38270" y="20499"/>
                  <a:pt x="38496" y="20357"/>
                  <a:pt x="38715" y="20204"/>
                </a:cubicBezTo>
                <a:cubicBezTo>
                  <a:pt x="38825" y="20126"/>
                  <a:pt x="38937" y="20048"/>
                  <a:pt x="39046" y="19966"/>
                </a:cubicBezTo>
                <a:cubicBezTo>
                  <a:pt x="39118" y="19914"/>
                  <a:pt x="39189" y="19861"/>
                  <a:pt x="39260" y="19806"/>
                </a:cubicBezTo>
                <a:cubicBezTo>
                  <a:pt x="39294" y="19780"/>
                  <a:pt x="39330" y="19753"/>
                  <a:pt x="39365" y="19727"/>
                </a:cubicBezTo>
                <a:cubicBezTo>
                  <a:pt x="39577" y="19553"/>
                  <a:pt x="39788" y="19381"/>
                  <a:pt x="40001" y="19209"/>
                </a:cubicBezTo>
                <a:cubicBezTo>
                  <a:pt x="40070" y="19155"/>
                  <a:pt x="40138" y="19097"/>
                  <a:pt x="40203" y="19037"/>
                </a:cubicBezTo>
                <a:cubicBezTo>
                  <a:pt x="40235" y="19008"/>
                  <a:pt x="40268" y="18979"/>
                  <a:pt x="40301" y="18952"/>
                </a:cubicBezTo>
                <a:cubicBezTo>
                  <a:pt x="40398" y="18866"/>
                  <a:pt x="40495" y="18780"/>
                  <a:pt x="40592" y="18694"/>
                </a:cubicBezTo>
                <a:cubicBezTo>
                  <a:pt x="40627" y="18663"/>
                  <a:pt x="40660" y="18630"/>
                  <a:pt x="40694" y="18597"/>
                </a:cubicBezTo>
                <a:cubicBezTo>
                  <a:pt x="40725" y="18566"/>
                  <a:pt x="40756" y="18536"/>
                  <a:pt x="40787" y="18505"/>
                </a:cubicBezTo>
                <a:cubicBezTo>
                  <a:pt x="40850" y="18444"/>
                  <a:pt x="40909" y="18380"/>
                  <a:pt x="40966" y="18315"/>
                </a:cubicBezTo>
                <a:cubicBezTo>
                  <a:pt x="40996" y="18280"/>
                  <a:pt x="41026" y="18245"/>
                  <a:pt x="41056" y="18209"/>
                </a:cubicBezTo>
                <a:cubicBezTo>
                  <a:pt x="41150" y="18102"/>
                  <a:pt x="41238" y="17989"/>
                  <a:pt x="41322" y="17873"/>
                </a:cubicBezTo>
                <a:cubicBezTo>
                  <a:pt x="41403" y="17762"/>
                  <a:pt x="41484" y="17650"/>
                  <a:pt x="41561" y="17536"/>
                </a:cubicBezTo>
                <a:cubicBezTo>
                  <a:pt x="41658" y="17394"/>
                  <a:pt x="41753" y="17250"/>
                  <a:pt x="41843" y="17102"/>
                </a:cubicBezTo>
                <a:cubicBezTo>
                  <a:pt x="41941" y="17004"/>
                  <a:pt x="42037" y="16905"/>
                  <a:pt x="42130" y="16804"/>
                </a:cubicBezTo>
                <a:cubicBezTo>
                  <a:pt x="42222" y="16707"/>
                  <a:pt x="42313" y="16609"/>
                  <a:pt x="42399" y="16509"/>
                </a:cubicBezTo>
                <a:cubicBezTo>
                  <a:pt x="42485" y="16411"/>
                  <a:pt x="42568" y="16313"/>
                  <a:pt x="42651" y="16214"/>
                </a:cubicBezTo>
                <a:cubicBezTo>
                  <a:pt x="42793" y="16045"/>
                  <a:pt x="42929" y="15872"/>
                  <a:pt x="43060" y="15695"/>
                </a:cubicBezTo>
                <a:cubicBezTo>
                  <a:pt x="43215" y="15487"/>
                  <a:pt x="43368" y="15277"/>
                  <a:pt x="43510" y="15060"/>
                </a:cubicBezTo>
                <a:cubicBezTo>
                  <a:pt x="43801" y="14616"/>
                  <a:pt x="44070" y="14156"/>
                  <a:pt x="44299" y="13676"/>
                </a:cubicBezTo>
                <a:cubicBezTo>
                  <a:pt x="44494" y="13264"/>
                  <a:pt x="44674" y="12845"/>
                  <a:pt x="44814" y="12412"/>
                </a:cubicBezTo>
                <a:cubicBezTo>
                  <a:pt x="44916" y="12102"/>
                  <a:pt x="45009" y="11786"/>
                  <a:pt x="45081" y="11466"/>
                </a:cubicBezTo>
                <a:cubicBezTo>
                  <a:pt x="45133" y="11232"/>
                  <a:pt x="45181" y="10995"/>
                  <a:pt x="45212" y="10756"/>
                </a:cubicBezTo>
                <a:cubicBezTo>
                  <a:pt x="45245" y="10519"/>
                  <a:pt x="45271" y="10282"/>
                  <a:pt x="45282" y="10043"/>
                </a:cubicBezTo>
                <a:cubicBezTo>
                  <a:pt x="45282" y="10034"/>
                  <a:pt x="45283" y="10025"/>
                  <a:pt x="45283" y="10017"/>
                </a:cubicBezTo>
                <a:cubicBezTo>
                  <a:pt x="45352" y="9979"/>
                  <a:pt x="45423" y="9944"/>
                  <a:pt x="45494" y="9911"/>
                </a:cubicBezTo>
                <a:cubicBezTo>
                  <a:pt x="45573" y="9875"/>
                  <a:pt x="45652" y="9840"/>
                  <a:pt x="45733" y="9810"/>
                </a:cubicBezTo>
                <a:cubicBezTo>
                  <a:pt x="45843" y="9770"/>
                  <a:pt x="45956" y="9728"/>
                  <a:pt x="46074" y="9698"/>
                </a:cubicBezTo>
                <a:cubicBezTo>
                  <a:pt x="46154" y="9677"/>
                  <a:pt x="46234" y="9657"/>
                  <a:pt x="46315" y="9641"/>
                </a:cubicBezTo>
                <a:cubicBezTo>
                  <a:pt x="46386" y="9626"/>
                  <a:pt x="46468" y="9611"/>
                  <a:pt x="46549" y="9598"/>
                </a:cubicBezTo>
                <a:cubicBezTo>
                  <a:pt x="46631" y="9585"/>
                  <a:pt x="46714" y="9576"/>
                  <a:pt x="46797" y="9570"/>
                </a:cubicBezTo>
                <a:cubicBezTo>
                  <a:pt x="46895" y="9564"/>
                  <a:pt x="47000" y="9557"/>
                  <a:pt x="47107" y="9557"/>
                </a:cubicBezTo>
                <a:cubicBezTo>
                  <a:pt x="47128" y="9557"/>
                  <a:pt x="47149" y="9557"/>
                  <a:pt x="47170" y="9558"/>
                </a:cubicBezTo>
                <a:cubicBezTo>
                  <a:pt x="47296" y="9560"/>
                  <a:pt x="47419" y="9564"/>
                  <a:pt x="47544" y="9573"/>
                </a:cubicBezTo>
                <a:cubicBezTo>
                  <a:pt x="47670" y="9584"/>
                  <a:pt x="47795" y="9596"/>
                  <a:pt x="47919" y="9616"/>
                </a:cubicBezTo>
                <a:cubicBezTo>
                  <a:pt x="48002" y="9629"/>
                  <a:pt x="48086" y="9644"/>
                  <a:pt x="48168" y="9660"/>
                </a:cubicBezTo>
                <a:cubicBezTo>
                  <a:pt x="48187" y="9665"/>
                  <a:pt x="48207" y="9670"/>
                  <a:pt x="48226" y="9673"/>
                </a:cubicBezTo>
                <a:cubicBezTo>
                  <a:pt x="48240" y="9618"/>
                  <a:pt x="48254" y="9563"/>
                  <a:pt x="48268" y="9508"/>
                </a:cubicBezTo>
                <a:cubicBezTo>
                  <a:pt x="48160" y="9486"/>
                  <a:pt x="48050" y="9465"/>
                  <a:pt x="47940" y="9451"/>
                </a:cubicBezTo>
                <a:cubicBezTo>
                  <a:pt x="47858" y="9439"/>
                  <a:pt x="47775" y="9429"/>
                  <a:pt x="47691" y="9422"/>
                </a:cubicBezTo>
                <a:cubicBezTo>
                  <a:pt x="47649" y="9419"/>
                  <a:pt x="47606" y="9416"/>
                  <a:pt x="47565" y="9412"/>
                </a:cubicBezTo>
                <a:cubicBezTo>
                  <a:pt x="47453" y="9403"/>
                  <a:pt x="47340" y="9398"/>
                  <a:pt x="47228" y="9398"/>
                </a:cubicBezTo>
                <a:cubicBezTo>
                  <a:pt x="47209" y="9398"/>
                  <a:pt x="47189" y="9398"/>
                  <a:pt x="47170" y="9398"/>
                </a:cubicBezTo>
                <a:cubicBezTo>
                  <a:pt x="47082" y="9399"/>
                  <a:pt x="46993" y="9399"/>
                  <a:pt x="46904" y="9405"/>
                </a:cubicBezTo>
                <a:cubicBezTo>
                  <a:pt x="46778" y="9414"/>
                  <a:pt x="46654" y="9425"/>
                  <a:pt x="46529" y="9442"/>
                </a:cubicBezTo>
                <a:cubicBezTo>
                  <a:pt x="46447" y="9454"/>
                  <a:pt x="46366" y="9466"/>
                  <a:pt x="46284" y="9481"/>
                </a:cubicBezTo>
                <a:cubicBezTo>
                  <a:pt x="46244" y="9489"/>
                  <a:pt x="46203" y="9498"/>
                  <a:pt x="46163" y="9506"/>
                </a:cubicBezTo>
                <a:cubicBezTo>
                  <a:pt x="46081" y="9523"/>
                  <a:pt x="45993" y="9544"/>
                  <a:pt x="45912" y="9568"/>
                </a:cubicBezTo>
                <a:cubicBezTo>
                  <a:pt x="45831" y="9593"/>
                  <a:pt x="45748" y="9616"/>
                  <a:pt x="45669" y="9648"/>
                </a:cubicBezTo>
                <a:cubicBezTo>
                  <a:pt x="45547" y="9695"/>
                  <a:pt x="45426" y="9742"/>
                  <a:pt x="45311" y="9804"/>
                </a:cubicBezTo>
                <a:cubicBezTo>
                  <a:pt x="45304" y="9807"/>
                  <a:pt x="45297" y="9810"/>
                  <a:pt x="45290" y="9814"/>
                </a:cubicBezTo>
                <a:cubicBezTo>
                  <a:pt x="45294" y="9616"/>
                  <a:pt x="45293" y="9419"/>
                  <a:pt x="45281" y="9220"/>
                </a:cubicBezTo>
                <a:cubicBezTo>
                  <a:pt x="45263" y="8942"/>
                  <a:pt x="45240" y="8663"/>
                  <a:pt x="45194" y="8385"/>
                </a:cubicBezTo>
                <a:cubicBezTo>
                  <a:pt x="45157" y="8157"/>
                  <a:pt x="45115" y="7928"/>
                  <a:pt x="45057" y="7704"/>
                </a:cubicBezTo>
                <a:cubicBezTo>
                  <a:pt x="44995" y="7477"/>
                  <a:pt x="44930" y="7249"/>
                  <a:pt x="44849" y="7027"/>
                </a:cubicBezTo>
                <a:cubicBezTo>
                  <a:pt x="44754" y="6764"/>
                  <a:pt x="44652" y="6503"/>
                  <a:pt x="44533" y="6249"/>
                </a:cubicBezTo>
                <a:cubicBezTo>
                  <a:pt x="44419" y="6002"/>
                  <a:pt x="44299" y="5755"/>
                  <a:pt x="44165" y="5518"/>
                </a:cubicBezTo>
                <a:cubicBezTo>
                  <a:pt x="44058" y="5331"/>
                  <a:pt x="43948" y="5145"/>
                  <a:pt x="43829" y="4966"/>
                </a:cubicBezTo>
                <a:cubicBezTo>
                  <a:pt x="43689" y="4752"/>
                  <a:pt x="43543" y="4545"/>
                  <a:pt x="43386" y="4344"/>
                </a:cubicBezTo>
                <a:cubicBezTo>
                  <a:pt x="43254" y="4174"/>
                  <a:pt x="43121" y="4004"/>
                  <a:pt x="42979" y="3843"/>
                </a:cubicBezTo>
                <a:cubicBezTo>
                  <a:pt x="42776" y="3614"/>
                  <a:pt x="42569" y="3388"/>
                  <a:pt x="42350" y="3175"/>
                </a:cubicBezTo>
                <a:cubicBezTo>
                  <a:pt x="42189" y="3019"/>
                  <a:pt x="42029" y="2863"/>
                  <a:pt x="41861" y="2717"/>
                </a:cubicBezTo>
                <a:cubicBezTo>
                  <a:pt x="41665" y="2543"/>
                  <a:pt x="41464" y="2374"/>
                  <a:pt x="41254" y="2218"/>
                </a:cubicBezTo>
                <a:cubicBezTo>
                  <a:pt x="41073" y="2083"/>
                  <a:pt x="40890" y="1951"/>
                  <a:pt x="40702" y="1829"/>
                </a:cubicBezTo>
                <a:cubicBezTo>
                  <a:pt x="40552" y="1732"/>
                  <a:pt x="40402" y="1635"/>
                  <a:pt x="40247" y="1546"/>
                </a:cubicBezTo>
                <a:cubicBezTo>
                  <a:pt x="40131" y="1478"/>
                  <a:pt x="40015" y="1412"/>
                  <a:pt x="39897" y="1348"/>
                </a:cubicBezTo>
                <a:cubicBezTo>
                  <a:pt x="39700" y="1240"/>
                  <a:pt x="39497" y="1138"/>
                  <a:pt x="39292" y="1046"/>
                </a:cubicBezTo>
                <a:cubicBezTo>
                  <a:pt x="39172" y="993"/>
                  <a:pt x="39053" y="938"/>
                  <a:pt x="38932" y="890"/>
                </a:cubicBezTo>
                <a:cubicBezTo>
                  <a:pt x="38810" y="841"/>
                  <a:pt x="38688" y="794"/>
                  <a:pt x="38566" y="748"/>
                </a:cubicBezTo>
                <a:cubicBezTo>
                  <a:pt x="38357" y="670"/>
                  <a:pt x="38144" y="600"/>
                  <a:pt x="37930" y="540"/>
                </a:cubicBezTo>
                <a:cubicBezTo>
                  <a:pt x="37674" y="468"/>
                  <a:pt x="37417" y="401"/>
                  <a:pt x="37156" y="349"/>
                </a:cubicBezTo>
                <a:cubicBezTo>
                  <a:pt x="36899" y="298"/>
                  <a:pt x="36642" y="250"/>
                  <a:pt x="36383" y="218"/>
                </a:cubicBezTo>
                <a:cubicBezTo>
                  <a:pt x="35920" y="159"/>
                  <a:pt x="35454" y="123"/>
                  <a:pt x="34988" y="123"/>
                </a:cubicBezTo>
                <a:cubicBezTo>
                  <a:pt x="34967" y="123"/>
                  <a:pt x="34946" y="123"/>
                  <a:pt x="34925" y="123"/>
                </a:cubicBezTo>
                <a:cubicBezTo>
                  <a:pt x="34654" y="125"/>
                  <a:pt x="34384" y="134"/>
                  <a:pt x="34115" y="160"/>
                </a:cubicBezTo>
                <a:cubicBezTo>
                  <a:pt x="33844" y="185"/>
                  <a:pt x="33573" y="216"/>
                  <a:pt x="33306" y="262"/>
                </a:cubicBezTo>
                <a:cubicBezTo>
                  <a:pt x="33241" y="272"/>
                  <a:pt x="33177" y="283"/>
                  <a:pt x="33114" y="295"/>
                </a:cubicBezTo>
                <a:cubicBezTo>
                  <a:pt x="33103" y="292"/>
                  <a:pt x="33094" y="289"/>
                  <a:pt x="33084" y="287"/>
                </a:cubicBezTo>
                <a:cubicBezTo>
                  <a:pt x="32867" y="234"/>
                  <a:pt x="32647" y="184"/>
                  <a:pt x="32427" y="146"/>
                </a:cubicBezTo>
                <a:cubicBezTo>
                  <a:pt x="32124" y="93"/>
                  <a:pt x="31818" y="48"/>
                  <a:pt x="31511" y="26"/>
                </a:cubicBezTo>
                <a:cubicBezTo>
                  <a:pt x="31306" y="11"/>
                  <a:pt x="31100" y="0"/>
                  <a:pt x="30895" y="0"/>
                </a:cubicBezTo>
                <a:close/>
              </a:path>
            </a:pathLst>
          </a:custGeom>
          <a:solidFill>
            <a:srgbClr val="F8B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ds">
            <a:extLst>
              <a:ext uri="{FF2B5EF4-FFF2-40B4-BE49-F238E27FC236}">
                <a16:creationId xmlns:a16="http://schemas.microsoft.com/office/drawing/2014/main" id="{734829AE-BA28-9906-AD20-008967BDD3FB}"/>
              </a:ext>
            </a:extLst>
          </p:cNvPr>
          <p:cNvSpPr/>
          <p:nvPr userDrawn="1"/>
        </p:nvSpPr>
        <p:spPr>
          <a:xfrm rot="16200000">
            <a:off x="10048646" y="1002867"/>
            <a:ext cx="5342808" cy="2608518"/>
          </a:xfrm>
          <a:custGeom>
            <a:avLst/>
            <a:gdLst/>
            <a:ahLst/>
            <a:cxnLst/>
            <a:rect l="l" t="t" r="r" b="b"/>
            <a:pathLst>
              <a:path w="48269" h="23567" extrusionOk="0">
                <a:moveTo>
                  <a:pt x="30773" y="171"/>
                </a:moveTo>
                <a:cubicBezTo>
                  <a:pt x="30794" y="171"/>
                  <a:pt x="30816" y="171"/>
                  <a:pt x="30837" y="171"/>
                </a:cubicBezTo>
                <a:cubicBezTo>
                  <a:pt x="30971" y="174"/>
                  <a:pt x="31105" y="176"/>
                  <a:pt x="31238" y="183"/>
                </a:cubicBezTo>
                <a:cubicBezTo>
                  <a:pt x="31322" y="188"/>
                  <a:pt x="31406" y="192"/>
                  <a:pt x="31489" y="198"/>
                </a:cubicBezTo>
                <a:cubicBezTo>
                  <a:pt x="31708" y="216"/>
                  <a:pt x="31927" y="237"/>
                  <a:pt x="32143" y="271"/>
                </a:cubicBezTo>
                <a:cubicBezTo>
                  <a:pt x="32267" y="290"/>
                  <a:pt x="32391" y="309"/>
                  <a:pt x="32515" y="333"/>
                </a:cubicBezTo>
                <a:cubicBezTo>
                  <a:pt x="32427" y="331"/>
                  <a:pt x="32340" y="329"/>
                  <a:pt x="32253" y="329"/>
                </a:cubicBezTo>
                <a:cubicBezTo>
                  <a:pt x="32234" y="329"/>
                  <a:pt x="32214" y="329"/>
                  <a:pt x="32195" y="330"/>
                </a:cubicBezTo>
                <a:cubicBezTo>
                  <a:pt x="32068" y="332"/>
                  <a:pt x="31939" y="333"/>
                  <a:pt x="31814" y="340"/>
                </a:cubicBezTo>
                <a:cubicBezTo>
                  <a:pt x="31685" y="347"/>
                  <a:pt x="31558" y="355"/>
                  <a:pt x="31431" y="364"/>
                </a:cubicBezTo>
                <a:cubicBezTo>
                  <a:pt x="31300" y="374"/>
                  <a:pt x="31168" y="385"/>
                  <a:pt x="31038" y="400"/>
                </a:cubicBezTo>
                <a:cubicBezTo>
                  <a:pt x="30911" y="415"/>
                  <a:pt x="30782" y="429"/>
                  <a:pt x="30656" y="450"/>
                </a:cubicBezTo>
                <a:cubicBezTo>
                  <a:pt x="30529" y="471"/>
                  <a:pt x="30405" y="491"/>
                  <a:pt x="30279" y="516"/>
                </a:cubicBezTo>
                <a:cubicBezTo>
                  <a:pt x="30154" y="541"/>
                  <a:pt x="30029" y="566"/>
                  <a:pt x="29905" y="593"/>
                </a:cubicBezTo>
                <a:cubicBezTo>
                  <a:pt x="29876" y="600"/>
                  <a:pt x="29847" y="606"/>
                  <a:pt x="29818" y="613"/>
                </a:cubicBezTo>
                <a:cubicBezTo>
                  <a:pt x="29624" y="588"/>
                  <a:pt x="29428" y="565"/>
                  <a:pt x="29231" y="553"/>
                </a:cubicBezTo>
                <a:lnTo>
                  <a:pt x="29231" y="554"/>
                </a:lnTo>
                <a:cubicBezTo>
                  <a:pt x="29039" y="541"/>
                  <a:pt x="28846" y="533"/>
                  <a:pt x="28653" y="533"/>
                </a:cubicBezTo>
                <a:cubicBezTo>
                  <a:pt x="28564" y="533"/>
                  <a:pt x="28476" y="535"/>
                  <a:pt x="28387" y="539"/>
                </a:cubicBezTo>
                <a:cubicBezTo>
                  <a:pt x="28320" y="541"/>
                  <a:pt x="28252" y="544"/>
                  <a:pt x="28185" y="549"/>
                </a:cubicBezTo>
                <a:cubicBezTo>
                  <a:pt x="28316" y="512"/>
                  <a:pt x="28447" y="474"/>
                  <a:pt x="28580" y="444"/>
                </a:cubicBezTo>
                <a:cubicBezTo>
                  <a:pt x="28670" y="421"/>
                  <a:pt x="28760" y="401"/>
                  <a:pt x="28852" y="382"/>
                </a:cubicBezTo>
                <a:cubicBezTo>
                  <a:pt x="29059" y="339"/>
                  <a:pt x="29279" y="295"/>
                  <a:pt x="29501" y="265"/>
                </a:cubicBezTo>
                <a:cubicBezTo>
                  <a:pt x="29723" y="234"/>
                  <a:pt x="29945" y="208"/>
                  <a:pt x="30169" y="192"/>
                </a:cubicBezTo>
                <a:cubicBezTo>
                  <a:pt x="30370" y="181"/>
                  <a:pt x="30572" y="171"/>
                  <a:pt x="30773" y="171"/>
                </a:cubicBezTo>
                <a:close/>
                <a:moveTo>
                  <a:pt x="32883" y="514"/>
                </a:moveTo>
                <a:cubicBezTo>
                  <a:pt x="32922" y="517"/>
                  <a:pt x="32961" y="519"/>
                  <a:pt x="33001" y="523"/>
                </a:cubicBezTo>
                <a:cubicBezTo>
                  <a:pt x="33153" y="535"/>
                  <a:pt x="33316" y="550"/>
                  <a:pt x="33479" y="571"/>
                </a:cubicBezTo>
                <a:cubicBezTo>
                  <a:pt x="33633" y="618"/>
                  <a:pt x="33787" y="669"/>
                  <a:pt x="33940" y="723"/>
                </a:cubicBezTo>
                <a:cubicBezTo>
                  <a:pt x="33941" y="723"/>
                  <a:pt x="33943" y="725"/>
                  <a:pt x="33944" y="725"/>
                </a:cubicBezTo>
                <a:cubicBezTo>
                  <a:pt x="34024" y="755"/>
                  <a:pt x="34107" y="786"/>
                  <a:pt x="34190" y="818"/>
                </a:cubicBezTo>
                <a:cubicBezTo>
                  <a:pt x="34072" y="794"/>
                  <a:pt x="33953" y="773"/>
                  <a:pt x="33834" y="757"/>
                </a:cubicBezTo>
                <a:cubicBezTo>
                  <a:pt x="33744" y="744"/>
                  <a:pt x="33654" y="734"/>
                  <a:pt x="33564" y="726"/>
                </a:cubicBezTo>
                <a:cubicBezTo>
                  <a:pt x="33519" y="721"/>
                  <a:pt x="33474" y="718"/>
                  <a:pt x="33429" y="714"/>
                </a:cubicBezTo>
                <a:cubicBezTo>
                  <a:pt x="33337" y="706"/>
                  <a:pt x="33240" y="700"/>
                  <a:pt x="33147" y="697"/>
                </a:cubicBezTo>
                <a:cubicBezTo>
                  <a:pt x="33026" y="693"/>
                  <a:pt x="32904" y="690"/>
                  <a:pt x="32782" y="690"/>
                </a:cubicBezTo>
                <a:cubicBezTo>
                  <a:pt x="32640" y="690"/>
                  <a:pt x="32497" y="693"/>
                  <a:pt x="32356" y="704"/>
                </a:cubicBezTo>
                <a:cubicBezTo>
                  <a:pt x="32205" y="714"/>
                  <a:pt x="32055" y="727"/>
                  <a:pt x="31905" y="743"/>
                </a:cubicBezTo>
                <a:cubicBezTo>
                  <a:pt x="32158" y="675"/>
                  <a:pt x="32412" y="614"/>
                  <a:pt x="32668" y="557"/>
                </a:cubicBezTo>
                <a:cubicBezTo>
                  <a:pt x="32733" y="544"/>
                  <a:pt x="32808" y="529"/>
                  <a:pt x="32883" y="514"/>
                </a:cubicBezTo>
                <a:close/>
                <a:moveTo>
                  <a:pt x="32176" y="495"/>
                </a:moveTo>
                <a:cubicBezTo>
                  <a:pt x="32061" y="525"/>
                  <a:pt x="31945" y="555"/>
                  <a:pt x="31831" y="588"/>
                </a:cubicBezTo>
                <a:cubicBezTo>
                  <a:pt x="31654" y="640"/>
                  <a:pt x="31478" y="692"/>
                  <a:pt x="31303" y="752"/>
                </a:cubicBezTo>
                <a:cubicBezTo>
                  <a:pt x="31222" y="780"/>
                  <a:pt x="31141" y="808"/>
                  <a:pt x="31061" y="837"/>
                </a:cubicBezTo>
                <a:cubicBezTo>
                  <a:pt x="30938" y="805"/>
                  <a:pt x="30815" y="778"/>
                  <a:pt x="30690" y="753"/>
                </a:cubicBezTo>
                <a:cubicBezTo>
                  <a:pt x="30584" y="734"/>
                  <a:pt x="30477" y="713"/>
                  <a:pt x="30371" y="695"/>
                </a:cubicBezTo>
                <a:cubicBezTo>
                  <a:pt x="30517" y="668"/>
                  <a:pt x="30662" y="644"/>
                  <a:pt x="30808" y="622"/>
                </a:cubicBezTo>
                <a:cubicBezTo>
                  <a:pt x="30976" y="595"/>
                  <a:pt x="31145" y="570"/>
                  <a:pt x="31315" y="553"/>
                </a:cubicBezTo>
                <a:cubicBezTo>
                  <a:pt x="31439" y="539"/>
                  <a:pt x="31564" y="527"/>
                  <a:pt x="31688" y="517"/>
                </a:cubicBezTo>
                <a:cubicBezTo>
                  <a:pt x="31851" y="507"/>
                  <a:pt x="32013" y="498"/>
                  <a:pt x="32176" y="495"/>
                </a:cubicBezTo>
                <a:close/>
                <a:moveTo>
                  <a:pt x="29872" y="794"/>
                </a:moveTo>
                <a:cubicBezTo>
                  <a:pt x="29884" y="796"/>
                  <a:pt x="29895" y="797"/>
                  <a:pt x="29908" y="800"/>
                </a:cubicBezTo>
                <a:cubicBezTo>
                  <a:pt x="30118" y="834"/>
                  <a:pt x="30327" y="874"/>
                  <a:pt x="30535" y="916"/>
                </a:cubicBezTo>
                <a:cubicBezTo>
                  <a:pt x="30598" y="930"/>
                  <a:pt x="30659" y="944"/>
                  <a:pt x="30720" y="957"/>
                </a:cubicBezTo>
                <a:cubicBezTo>
                  <a:pt x="30538" y="1003"/>
                  <a:pt x="30357" y="1053"/>
                  <a:pt x="30178" y="1111"/>
                </a:cubicBezTo>
                <a:cubicBezTo>
                  <a:pt x="29960" y="1183"/>
                  <a:pt x="29742" y="1259"/>
                  <a:pt x="29528" y="1347"/>
                </a:cubicBezTo>
                <a:cubicBezTo>
                  <a:pt x="29233" y="1468"/>
                  <a:pt x="28940" y="1598"/>
                  <a:pt x="28656" y="1745"/>
                </a:cubicBezTo>
                <a:cubicBezTo>
                  <a:pt x="28626" y="1762"/>
                  <a:pt x="28596" y="1777"/>
                  <a:pt x="28566" y="1793"/>
                </a:cubicBezTo>
                <a:cubicBezTo>
                  <a:pt x="28524" y="1790"/>
                  <a:pt x="28480" y="1787"/>
                  <a:pt x="28437" y="1786"/>
                </a:cubicBezTo>
                <a:cubicBezTo>
                  <a:pt x="28308" y="1781"/>
                  <a:pt x="28179" y="1778"/>
                  <a:pt x="28051" y="1778"/>
                </a:cubicBezTo>
                <a:cubicBezTo>
                  <a:pt x="27928" y="1778"/>
                  <a:pt x="27805" y="1781"/>
                  <a:pt x="27683" y="1788"/>
                </a:cubicBezTo>
                <a:cubicBezTo>
                  <a:pt x="27468" y="1801"/>
                  <a:pt x="27254" y="1816"/>
                  <a:pt x="27041" y="1842"/>
                </a:cubicBezTo>
                <a:cubicBezTo>
                  <a:pt x="26987" y="1848"/>
                  <a:pt x="26931" y="1855"/>
                  <a:pt x="26877" y="1862"/>
                </a:cubicBezTo>
                <a:cubicBezTo>
                  <a:pt x="27082" y="1757"/>
                  <a:pt x="27290" y="1654"/>
                  <a:pt x="27502" y="1561"/>
                </a:cubicBezTo>
                <a:cubicBezTo>
                  <a:pt x="27709" y="1469"/>
                  <a:pt x="27920" y="1383"/>
                  <a:pt x="28131" y="1302"/>
                </a:cubicBezTo>
                <a:cubicBezTo>
                  <a:pt x="28421" y="1197"/>
                  <a:pt x="28722" y="1093"/>
                  <a:pt x="29028" y="1006"/>
                </a:cubicBezTo>
                <a:cubicBezTo>
                  <a:pt x="29203" y="958"/>
                  <a:pt x="29378" y="909"/>
                  <a:pt x="29554" y="867"/>
                </a:cubicBezTo>
                <a:cubicBezTo>
                  <a:pt x="29660" y="842"/>
                  <a:pt x="29766" y="818"/>
                  <a:pt x="29872" y="794"/>
                </a:cubicBezTo>
                <a:close/>
                <a:moveTo>
                  <a:pt x="28658" y="701"/>
                </a:moveTo>
                <a:cubicBezTo>
                  <a:pt x="28752" y="701"/>
                  <a:pt x="28848" y="703"/>
                  <a:pt x="28944" y="706"/>
                </a:cubicBezTo>
                <a:cubicBezTo>
                  <a:pt x="29040" y="710"/>
                  <a:pt x="29136" y="715"/>
                  <a:pt x="29231" y="722"/>
                </a:cubicBezTo>
                <a:cubicBezTo>
                  <a:pt x="29263" y="725"/>
                  <a:pt x="29304" y="728"/>
                  <a:pt x="29345" y="732"/>
                </a:cubicBezTo>
                <a:cubicBezTo>
                  <a:pt x="29312" y="741"/>
                  <a:pt x="29279" y="750"/>
                  <a:pt x="29245" y="760"/>
                </a:cubicBezTo>
                <a:cubicBezTo>
                  <a:pt x="28983" y="835"/>
                  <a:pt x="28722" y="915"/>
                  <a:pt x="28466" y="1008"/>
                </a:cubicBezTo>
                <a:cubicBezTo>
                  <a:pt x="28206" y="1100"/>
                  <a:pt x="27946" y="1197"/>
                  <a:pt x="27692" y="1304"/>
                </a:cubicBezTo>
                <a:cubicBezTo>
                  <a:pt x="27442" y="1409"/>
                  <a:pt x="27193" y="1520"/>
                  <a:pt x="26950" y="1639"/>
                </a:cubicBezTo>
                <a:cubicBezTo>
                  <a:pt x="26751" y="1736"/>
                  <a:pt x="26554" y="1837"/>
                  <a:pt x="26360" y="1942"/>
                </a:cubicBezTo>
                <a:cubicBezTo>
                  <a:pt x="26297" y="1952"/>
                  <a:pt x="26235" y="1964"/>
                  <a:pt x="26172" y="1976"/>
                </a:cubicBezTo>
                <a:cubicBezTo>
                  <a:pt x="25947" y="2020"/>
                  <a:pt x="25723" y="2068"/>
                  <a:pt x="25502" y="2127"/>
                </a:cubicBezTo>
                <a:cubicBezTo>
                  <a:pt x="25238" y="2197"/>
                  <a:pt x="24976" y="2271"/>
                  <a:pt x="24719" y="2363"/>
                </a:cubicBezTo>
                <a:cubicBezTo>
                  <a:pt x="24619" y="2398"/>
                  <a:pt x="24520" y="2435"/>
                  <a:pt x="24421" y="2472"/>
                </a:cubicBezTo>
                <a:cubicBezTo>
                  <a:pt x="24424" y="2469"/>
                  <a:pt x="24426" y="2467"/>
                  <a:pt x="24429" y="2465"/>
                </a:cubicBezTo>
                <a:cubicBezTo>
                  <a:pt x="24529" y="2389"/>
                  <a:pt x="24630" y="2314"/>
                  <a:pt x="24731" y="2240"/>
                </a:cubicBezTo>
                <a:cubicBezTo>
                  <a:pt x="24939" y="2092"/>
                  <a:pt x="25149" y="1945"/>
                  <a:pt x="25368" y="1812"/>
                </a:cubicBezTo>
                <a:cubicBezTo>
                  <a:pt x="25585" y="1681"/>
                  <a:pt x="25804" y="1555"/>
                  <a:pt x="26028" y="1436"/>
                </a:cubicBezTo>
                <a:cubicBezTo>
                  <a:pt x="26261" y="1314"/>
                  <a:pt x="26497" y="1196"/>
                  <a:pt x="26737" y="1090"/>
                </a:cubicBezTo>
                <a:cubicBezTo>
                  <a:pt x="26865" y="1032"/>
                  <a:pt x="26993" y="975"/>
                  <a:pt x="27123" y="922"/>
                </a:cubicBezTo>
                <a:cubicBezTo>
                  <a:pt x="27229" y="879"/>
                  <a:pt x="27335" y="837"/>
                  <a:pt x="27442" y="796"/>
                </a:cubicBezTo>
                <a:cubicBezTo>
                  <a:pt x="27460" y="794"/>
                  <a:pt x="27479" y="792"/>
                  <a:pt x="27497" y="788"/>
                </a:cubicBezTo>
                <a:cubicBezTo>
                  <a:pt x="27626" y="771"/>
                  <a:pt x="27755" y="753"/>
                  <a:pt x="27884" y="742"/>
                </a:cubicBezTo>
                <a:cubicBezTo>
                  <a:pt x="27969" y="734"/>
                  <a:pt x="28056" y="727"/>
                  <a:pt x="28141" y="721"/>
                </a:cubicBezTo>
                <a:cubicBezTo>
                  <a:pt x="28297" y="712"/>
                  <a:pt x="28462" y="701"/>
                  <a:pt x="28629" y="701"/>
                </a:cubicBezTo>
                <a:close/>
                <a:moveTo>
                  <a:pt x="26540" y="986"/>
                </a:moveTo>
                <a:lnTo>
                  <a:pt x="26540" y="986"/>
                </a:lnTo>
                <a:cubicBezTo>
                  <a:pt x="26461" y="1021"/>
                  <a:pt x="26383" y="1059"/>
                  <a:pt x="26304" y="1099"/>
                </a:cubicBezTo>
                <a:cubicBezTo>
                  <a:pt x="26072" y="1215"/>
                  <a:pt x="25842" y="1335"/>
                  <a:pt x="25617" y="1467"/>
                </a:cubicBezTo>
                <a:cubicBezTo>
                  <a:pt x="25395" y="1596"/>
                  <a:pt x="25175" y="1729"/>
                  <a:pt x="24961" y="1872"/>
                </a:cubicBezTo>
                <a:cubicBezTo>
                  <a:pt x="24781" y="1993"/>
                  <a:pt x="24601" y="2115"/>
                  <a:pt x="24428" y="2245"/>
                </a:cubicBezTo>
                <a:cubicBezTo>
                  <a:pt x="24223" y="2399"/>
                  <a:pt x="24021" y="2555"/>
                  <a:pt x="23825" y="2718"/>
                </a:cubicBezTo>
                <a:cubicBezTo>
                  <a:pt x="23772" y="2742"/>
                  <a:pt x="23719" y="2766"/>
                  <a:pt x="23667" y="2789"/>
                </a:cubicBezTo>
                <a:cubicBezTo>
                  <a:pt x="23654" y="2785"/>
                  <a:pt x="23642" y="2779"/>
                  <a:pt x="23631" y="2774"/>
                </a:cubicBezTo>
                <a:cubicBezTo>
                  <a:pt x="23570" y="2748"/>
                  <a:pt x="23508" y="2721"/>
                  <a:pt x="23447" y="2695"/>
                </a:cubicBezTo>
                <a:cubicBezTo>
                  <a:pt x="23565" y="2588"/>
                  <a:pt x="23685" y="2484"/>
                  <a:pt x="23810" y="2387"/>
                </a:cubicBezTo>
                <a:cubicBezTo>
                  <a:pt x="23915" y="2304"/>
                  <a:pt x="24021" y="2225"/>
                  <a:pt x="24128" y="2146"/>
                </a:cubicBezTo>
                <a:cubicBezTo>
                  <a:pt x="24275" y="2046"/>
                  <a:pt x="24422" y="1946"/>
                  <a:pt x="24574" y="1855"/>
                </a:cubicBezTo>
                <a:cubicBezTo>
                  <a:pt x="24650" y="1809"/>
                  <a:pt x="24728" y="1763"/>
                  <a:pt x="24806" y="1719"/>
                </a:cubicBezTo>
                <a:cubicBezTo>
                  <a:pt x="24883" y="1676"/>
                  <a:pt x="24959" y="1635"/>
                  <a:pt x="25036" y="1594"/>
                </a:cubicBezTo>
                <a:cubicBezTo>
                  <a:pt x="25196" y="1512"/>
                  <a:pt x="25354" y="1430"/>
                  <a:pt x="25518" y="1359"/>
                </a:cubicBezTo>
                <a:cubicBezTo>
                  <a:pt x="25600" y="1322"/>
                  <a:pt x="25682" y="1286"/>
                  <a:pt x="25764" y="1251"/>
                </a:cubicBezTo>
                <a:cubicBezTo>
                  <a:pt x="25847" y="1218"/>
                  <a:pt x="25929" y="1185"/>
                  <a:pt x="26013" y="1154"/>
                </a:cubicBezTo>
                <a:cubicBezTo>
                  <a:pt x="26166" y="1100"/>
                  <a:pt x="26329" y="1042"/>
                  <a:pt x="26497" y="997"/>
                </a:cubicBezTo>
                <a:lnTo>
                  <a:pt x="26540" y="986"/>
                </a:lnTo>
                <a:close/>
                <a:moveTo>
                  <a:pt x="23302" y="2829"/>
                </a:moveTo>
                <a:cubicBezTo>
                  <a:pt x="23350" y="2849"/>
                  <a:pt x="23399" y="2870"/>
                  <a:pt x="23447" y="2892"/>
                </a:cubicBezTo>
                <a:cubicBezTo>
                  <a:pt x="23305" y="2960"/>
                  <a:pt x="23164" y="3031"/>
                  <a:pt x="23026" y="3103"/>
                </a:cubicBezTo>
                <a:cubicBezTo>
                  <a:pt x="23082" y="3045"/>
                  <a:pt x="23139" y="2986"/>
                  <a:pt x="23198" y="2929"/>
                </a:cubicBezTo>
                <a:cubicBezTo>
                  <a:pt x="23232" y="2896"/>
                  <a:pt x="23267" y="2862"/>
                  <a:pt x="23302" y="2829"/>
                </a:cubicBezTo>
                <a:close/>
                <a:moveTo>
                  <a:pt x="25885" y="2212"/>
                </a:moveTo>
                <a:cubicBezTo>
                  <a:pt x="25791" y="2269"/>
                  <a:pt x="25700" y="2326"/>
                  <a:pt x="25609" y="2385"/>
                </a:cubicBezTo>
                <a:cubicBezTo>
                  <a:pt x="25374" y="2539"/>
                  <a:pt x="25144" y="2698"/>
                  <a:pt x="24923" y="2872"/>
                </a:cubicBezTo>
                <a:cubicBezTo>
                  <a:pt x="24820" y="2954"/>
                  <a:pt x="24717" y="3036"/>
                  <a:pt x="24617" y="3122"/>
                </a:cubicBezTo>
                <a:cubicBezTo>
                  <a:pt x="24529" y="3122"/>
                  <a:pt x="24440" y="3122"/>
                  <a:pt x="24353" y="3124"/>
                </a:cubicBezTo>
                <a:cubicBezTo>
                  <a:pt x="24348" y="3122"/>
                  <a:pt x="24344" y="3120"/>
                  <a:pt x="24340" y="3118"/>
                </a:cubicBezTo>
                <a:cubicBezTo>
                  <a:pt x="24194" y="3043"/>
                  <a:pt x="24050" y="2970"/>
                  <a:pt x="23902" y="2899"/>
                </a:cubicBezTo>
                <a:cubicBezTo>
                  <a:pt x="23931" y="2875"/>
                  <a:pt x="23960" y="2851"/>
                  <a:pt x="23989" y="2825"/>
                </a:cubicBezTo>
                <a:cubicBezTo>
                  <a:pt x="24037" y="2806"/>
                  <a:pt x="24086" y="2785"/>
                  <a:pt x="24134" y="2765"/>
                </a:cubicBezTo>
                <a:cubicBezTo>
                  <a:pt x="24259" y="2717"/>
                  <a:pt x="24384" y="2668"/>
                  <a:pt x="24510" y="2622"/>
                </a:cubicBezTo>
                <a:cubicBezTo>
                  <a:pt x="24765" y="2531"/>
                  <a:pt x="25022" y="2443"/>
                  <a:pt x="25283" y="2369"/>
                </a:cubicBezTo>
                <a:cubicBezTo>
                  <a:pt x="25415" y="2332"/>
                  <a:pt x="25545" y="2294"/>
                  <a:pt x="25677" y="2262"/>
                </a:cubicBezTo>
                <a:cubicBezTo>
                  <a:pt x="25746" y="2244"/>
                  <a:pt x="25816" y="2228"/>
                  <a:pt x="25885" y="2212"/>
                </a:cubicBezTo>
                <a:close/>
                <a:moveTo>
                  <a:pt x="18131" y="2230"/>
                </a:moveTo>
                <a:cubicBezTo>
                  <a:pt x="18159" y="2230"/>
                  <a:pt x="18187" y="2230"/>
                  <a:pt x="18216" y="2232"/>
                </a:cubicBezTo>
                <a:cubicBezTo>
                  <a:pt x="18310" y="2234"/>
                  <a:pt x="18403" y="2237"/>
                  <a:pt x="18497" y="2244"/>
                </a:cubicBezTo>
                <a:cubicBezTo>
                  <a:pt x="18631" y="2256"/>
                  <a:pt x="18765" y="2267"/>
                  <a:pt x="18897" y="2290"/>
                </a:cubicBezTo>
                <a:cubicBezTo>
                  <a:pt x="18970" y="2303"/>
                  <a:pt x="19043" y="2316"/>
                  <a:pt x="19116" y="2332"/>
                </a:cubicBezTo>
                <a:cubicBezTo>
                  <a:pt x="19232" y="2359"/>
                  <a:pt x="19349" y="2386"/>
                  <a:pt x="19463" y="2421"/>
                </a:cubicBezTo>
                <a:cubicBezTo>
                  <a:pt x="19551" y="2448"/>
                  <a:pt x="19639" y="2475"/>
                  <a:pt x="19724" y="2506"/>
                </a:cubicBezTo>
                <a:cubicBezTo>
                  <a:pt x="19765" y="2521"/>
                  <a:pt x="19805" y="2536"/>
                  <a:pt x="19845" y="2550"/>
                </a:cubicBezTo>
                <a:cubicBezTo>
                  <a:pt x="19975" y="2602"/>
                  <a:pt x="20104" y="2653"/>
                  <a:pt x="20230" y="2713"/>
                </a:cubicBezTo>
                <a:cubicBezTo>
                  <a:pt x="20311" y="2749"/>
                  <a:pt x="20389" y="2788"/>
                  <a:pt x="20468" y="2829"/>
                </a:cubicBezTo>
                <a:cubicBezTo>
                  <a:pt x="20505" y="2848"/>
                  <a:pt x="20542" y="2868"/>
                  <a:pt x="20579" y="2886"/>
                </a:cubicBezTo>
                <a:lnTo>
                  <a:pt x="20588" y="2892"/>
                </a:lnTo>
                <a:cubicBezTo>
                  <a:pt x="20507" y="2894"/>
                  <a:pt x="20427" y="2897"/>
                  <a:pt x="20347" y="2903"/>
                </a:cubicBezTo>
                <a:cubicBezTo>
                  <a:pt x="20093" y="2920"/>
                  <a:pt x="19840" y="2946"/>
                  <a:pt x="19589" y="2995"/>
                </a:cubicBezTo>
                <a:cubicBezTo>
                  <a:pt x="19386" y="3034"/>
                  <a:pt x="19184" y="3078"/>
                  <a:pt x="18985" y="3135"/>
                </a:cubicBezTo>
                <a:cubicBezTo>
                  <a:pt x="18977" y="3137"/>
                  <a:pt x="18969" y="3139"/>
                  <a:pt x="18962" y="3140"/>
                </a:cubicBezTo>
                <a:cubicBezTo>
                  <a:pt x="18911" y="3100"/>
                  <a:pt x="18859" y="3060"/>
                  <a:pt x="18806" y="3021"/>
                </a:cubicBezTo>
                <a:cubicBezTo>
                  <a:pt x="18629" y="2893"/>
                  <a:pt x="18448" y="2771"/>
                  <a:pt x="18256" y="2666"/>
                </a:cubicBezTo>
                <a:cubicBezTo>
                  <a:pt x="18179" y="2624"/>
                  <a:pt x="18098" y="2578"/>
                  <a:pt x="18019" y="2541"/>
                </a:cubicBezTo>
                <a:cubicBezTo>
                  <a:pt x="17941" y="2504"/>
                  <a:pt x="17864" y="2469"/>
                  <a:pt x="17784" y="2437"/>
                </a:cubicBezTo>
                <a:cubicBezTo>
                  <a:pt x="17745" y="2422"/>
                  <a:pt x="17706" y="2407"/>
                  <a:pt x="17666" y="2392"/>
                </a:cubicBezTo>
                <a:cubicBezTo>
                  <a:pt x="17624" y="2376"/>
                  <a:pt x="17581" y="2361"/>
                  <a:pt x="17538" y="2348"/>
                </a:cubicBezTo>
                <a:cubicBezTo>
                  <a:pt x="17494" y="2334"/>
                  <a:pt x="17452" y="2322"/>
                  <a:pt x="17408" y="2308"/>
                </a:cubicBezTo>
                <a:cubicBezTo>
                  <a:pt x="17386" y="2302"/>
                  <a:pt x="17364" y="2296"/>
                  <a:pt x="17342" y="2290"/>
                </a:cubicBezTo>
                <a:cubicBezTo>
                  <a:pt x="17359" y="2287"/>
                  <a:pt x="17375" y="2285"/>
                  <a:pt x="17393" y="2282"/>
                </a:cubicBezTo>
                <a:cubicBezTo>
                  <a:pt x="17479" y="2270"/>
                  <a:pt x="17567" y="2260"/>
                  <a:pt x="17654" y="2252"/>
                </a:cubicBezTo>
                <a:cubicBezTo>
                  <a:pt x="17698" y="2249"/>
                  <a:pt x="17743" y="2247"/>
                  <a:pt x="17786" y="2243"/>
                </a:cubicBezTo>
                <a:cubicBezTo>
                  <a:pt x="17901" y="2237"/>
                  <a:pt x="18016" y="2230"/>
                  <a:pt x="18131" y="2230"/>
                </a:cubicBezTo>
                <a:close/>
                <a:moveTo>
                  <a:pt x="23751" y="3034"/>
                </a:moveTo>
                <a:cubicBezTo>
                  <a:pt x="23829" y="3071"/>
                  <a:pt x="23907" y="3108"/>
                  <a:pt x="23984" y="3146"/>
                </a:cubicBezTo>
                <a:cubicBezTo>
                  <a:pt x="23848" y="3157"/>
                  <a:pt x="23713" y="3170"/>
                  <a:pt x="23579" y="3190"/>
                </a:cubicBezTo>
                <a:cubicBezTo>
                  <a:pt x="23635" y="3137"/>
                  <a:pt x="23693" y="3085"/>
                  <a:pt x="23751" y="3034"/>
                </a:cubicBezTo>
                <a:close/>
                <a:moveTo>
                  <a:pt x="23402" y="3092"/>
                </a:moveTo>
                <a:cubicBezTo>
                  <a:pt x="23347" y="3144"/>
                  <a:pt x="23290" y="3197"/>
                  <a:pt x="23236" y="3250"/>
                </a:cubicBezTo>
                <a:cubicBezTo>
                  <a:pt x="23205" y="3257"/>
                  <a:pt x="23173" y="3264"/>
                  <a:pt x="23145" y="3271"/>
                </a:cubicBezTo>
                <a:cubicBezTo>
                  <a:pt x="23125" y="3265"/>
                  <a:pt x="23107" y="3258"/>
                  <a:pt x="23089" y="3253"/>
                </a:cubicBezTo>
                <a:lnTo>
                  <a:pt x="23089" y="3253"/>
                </a:lnTo>
                <a:cubicBezTo>
                  <a:pt x="23193" y="3198"/>
                  <a:pt x="23296" y="3144"/>
                  <a:pt x="23402" y="3092"/>
                </a:cubicBezTo>
                <a:close/>
                <a:moveTo>
                  <a:pt x="28257" y="1960"/>
                </a:moveTo>
                <a:cubicBezTo>
                  <a:pt x="28188" y="1999"/>
                  <a:pt x="28119" y="2039"/>
                  <a:pt x="28051" y="2078"/>
                </a:cubicBezTo>
                <a:cubicBezTo>
                  <a:pt x="27817" y="2217"/>
                  <a:pt x="27584" y="2360"/>
                  <a:pt x="27360" y="2515"/>
                </a:cubicBezTo>
                <a:cubicBezTo>
                  <a:pt x="27168" y="2646"/>
                  <a:pt x="26978" y="2781"/>
                  <a:pt x="26797" y="2926"/>
                </a:cubicBezTo>
                <a:cubicBezTo>
                  <a:pt x="26630" y="3060"/>
                  <a:pt x="26463" y="3196"/>
                  <a:pt x="26305" y="3340"/>
                </a:cubicBezTo>
                <a:cubicBezTo>
                  <a:pt x="26117" y="3297"/>
                  <a:pt x="25929" y="3257"/>
                  <a:pt x="25738" y="3227"/>
                </a:cubicBezTo>
                <a:cubicBezTo>
                  <a:pt x="25506" y="3190"/>
                  <a:pt x="25274" y="3158"/>
                  <a:pt x="25041" y="3142"/>
                </a:cubicBezTo>
                <a:cubicBezTo>
                  <a:pt x="24988" y="3138"/>
                  <a:pt x="24935" y="3135"/>
                  <a:pt x="24881" y="3131"/>
                </a:cubicBezTo>
                <a:cubicBezTo>
                  <a:pt x="24930" y="3093"/>
                  <a:pt x="24978" y="3055"/>
                  <a:pt x="25028" y="3017"/>
                </a:cubicBezTo>
                <a:cubicBezTo>
                  <a:pt x="25099" y="2963"/>
                  <a:pt x="25170" y="2911"/>
                  <a:pt x="25242" y="2859"/>
                </a:cubicBezTo>
                <a:cubicBezTo>
                  <a:pt x="25506" y="2672"/>
                  <a:pt x="25774" y="2490"/>
                  <a:pt x="26051" y="2325"/>
                </a:cubicBezTo>
                <a:cubicBezTo>
                  <a:pt x="26177" y="2250"/>
                  <a:pt x="26304" y="2176"/>
                  <a:pt x="26431" y="2105"/>
                </a:cubicBezTo>
                <a:cubicBezTo>
                  <a:pt x="26517" y="2091"/>
                  <a:pt x="26602" y="2077"/>
                  <a:pt x="26687" y="2065"/>
                </a:cubicBezTo>
                <a:cubicBezTo>
                  <a:pt x="26813" y="2047"/>
                  <a:pt x="26938" y="2030"/>
                  <a:pt x="27064" y="2017"/>
                </a:cubicBezTo>
                <a:cubicBezTo>
                  <a:pt x="27188" y="2004"/>
                  <a:pt x="27311" y="1993"/>
                  <a:pt x="27435" y="1983"/>
                </a:cubicBezTo>
                <a:cubicBezTo>
                  <a:pt x="27641" y="1969"/>
                  <a:pt x="27849" y="1960"/>
                  <a:pt x="28057" y="1960"/>
                </a:cubicBezTo>
                <a:close/>
                <a:moveTo>
                  <a:pt x="16925" y="2374"/>
                </a:moveTo>
                <a:cubicBezTo>
                  <a:pt x="16941" y="2376"/>
                  <a:pt x="16956" y="2378"/>
                  <a:pt x="16972" y="2382"/>
                </a:cubicBezTo>
                <a:cubicBezTo>
                  <a:pt x="17060" y="2394"/>
                  <a:pt x="17148" y="2412"/>
                  <a:pt x="17236" y="2430"/>
                </a:cubicBezTo>
                <a:cubicBezTo>
                  <a:pt x="17323" y="2450"/>
                  <a:pt x="17411" y="2473"/>
                  <a:pt x="17499" y="2500"/>
                </a:cubicBezTo>
                <a:cubicBezTo>
                  <a:pt x="17538" y="2513"/>
                  <a:pt x="17577" y="2527"/>
                  <a:pt x="17618" y="2540"/>
                </a:cubicBezTo>
                <a:cubicBezTo>
                  <a:pt x="17693" y="2568"/>
                  <a:pt x="17769" y="2600"/>
                  <a:pt x="17844" y="2633"/>
                </a:cubicBezTo>
                <a:cubicBezTo>
                  <a:pt x="17923" y="2668"/>
                  <a:pt x="17999" y="2706"/>
                  <a:pt x="18075" y="2747"/>
                </a:cubicBezTo>
                <a:cubicBezTo>
                  <a:pt x="18180" y="2804"/>
                  <a:pt x="18293" y="2868"/>
                  <a:pt x="18401" y="2941"/>
                </a:cubicBezTo>
                <a:cubicBezTo>
                  <a:pt x="18474" y="2988"/>
                  <a:pt x="18544" y="3036"/>
                  <a:pt x="18613" y="3087"/>
                </a:cubicBezTo>
                <a:cubicBezTo>
                  <a:pt x="18659" y="3122"/>
                  <a:pt x="18710" y="3160"/>
                  <a:pt x="18761" y="3199"/>
                </a:cubicBezTo>
                <a:cubicBezTo>
                  <a:pt x="18601" y="3248"/>
                  <a:pt x="18441" y="3300"/>
                  <a:pt x="18284" y="3356"/>
                </a:cubicBezTo>
                <a:cubicBezTo>
                  <a:pt x="18089" y="3427"/>
                  <a:pt x="17895" y="3502"/>
                  <a:pt x="17704" y="3583"/>
                </a:cubicBezTo>
                <a:cubicBezTo>
                  <a:pt x="17692" y="3588"/>
                  <a:pt x="17679" y="3593"/>
                  <a:pt x="17666" y="3599"/>
                </a:cubicBezTo>
                <a:cubicBezTo>
                  <a:pt x="17495" y="3553"/>
                  <a:pt x="17323" y="3510"/>
                  <a:pt x="17149" y="3480"/>
                </a:cubicBezTo>
                <a:cubicBezTo>
                  <a:pt x="17022" y="3459"/>
                  <a:pt x="16895" y="3437"/>
                  <a:pt x="16766" y="3423"/>
                </a:cubicBezTo>
                <a:cubicBezTo>
                  <a:pt x="16636" y="3408"/>
                  <a:pt x="16506" y="3397"/>
                  <a:pt x="16376" y="3388"/>
                </a:cubicBezTo>
                <a:cubicBezTo>
                  <a:pt x="16241" y="3377"/>
                  <a:pt x="16106" y="3371"/>
                  <a:pt x="15972" y="3371"/>
                </a:cubicBezTo>
                <a:lnTo>
                  <a:pt x="15972" y="3373"/>
                </a:lnTo>
                <a:lnTo>
                  <a:pt x="15958" y="3373"/>
                </a:lnTo>
                <a:cubicBezTo>
                  <a:pt x="15814" y="3373"/>
                  <a:pt x="15669" y="3374"/>
                  <a:pt x="15524" y="3381"/>
                </a:cubicBezTo>
                <a:cubicBezTo>
                  <a:pt x="15284" y="3394"/>
                  <a:pt x="15043" y="3411"/>
                  <a:pt x="14802" y="3443"/>
                </a:cubicBezTo>
                <a:cubicBezTo>
                  <a:pt x="14665" y="3460"/>
                  <a:pt x="14528" y="3478"/>
                  <a:pt x="14391" y="3502"/>
                </a:cubicBezTo>
                <a:cubicBezTo>
                  <a:pt x="14254" y="3526"/>
                  <a:pt x="14118" y="3553"/>
                  <a:pt x="13981" y="3582"/>
                </a:cubicBezTo>
                <a:cubicBezTo>
                  <a:pt x="13959" y="3586"/>
                  <a:pt x="13938" y="3591"/>
                  <a:pt x="13916" y="3597"/>
                </a:cubicBezTo>
                <a:cubicBezTo>
                  <a:pt x="13923" y="3592"/>
                  <a:pt x="13929" y="3587"/>
                  <a:pt x="13936" y="3583"/>
                </a:cubicBezTo>
                <a:cubicBezTo>
                  <a:pt x="14051" y="3513"/>
                  <a:pt x="14165" y="3446"/>
                  <a:pt x="14282" y="3382"/>
                </a:cubicBezTo>
                <a:cubicBezTo>
                  <a:pt x="14515" y="3258"/>
                  <a:pt x="14754" y="3140"/>
                  <a:pt x="15000" y="3038"/>
                </a:cubicBezTo>
                <a:cubicBezTo>
                  <a:pt x="15205" y="2951"/>
                  <a:pt x="15411" y="2869"/>
                  <a:pt x="15620" y="2791"/>
                </a:cubicBezTo>
                <a:cubicBezTo>
                  <a:pt x="15868" y="2699"/>
                  <a:pt x="16117" y="2608"/>
                  <a:pt x="16370" y="2530"/>
                </a:cubicBezTo>
                <a:cubicBezTo>
                  <a:pt x="16497" y="2490"/>
                  <a:pt x="16625" y="2450"/>
                  <a:pt x="16754" y="2416"/>
                </a:cubicBezTo>
                <a:cubicBezTo>
                  <a:pt x="16811" y="2401"/>
                  <a:pt x="16868" y="2387"/>
                  <a:pt x="16925" y="2374"/>
                </a:cubicBezTo>
                <a:close/>
                <a:moveTo>
                  <a:pt x="24292" y="3301"/>
                </a:moveTo>
                <a:cubicBezTo>
                  <a:pt x="24318" y="3315"/>
                  <a:pt x="24342" y="3327"/>
                  <a:pt x="24368" y="3340"/>
                </a:cubicBezTo>
                <a:cubicBezTo>
                  <a:pt x="24342" y="3363"/>
                  <a:pt x="24318" y="3385"/>
                  <a:pt x="24294" y="3408"/>
                </a:cubicBezTo>
                <a:cubicBezTo>
                  <a:pt x="24217" y="3480"/>
                  <a:pt x="24141" y="3552"/>
                  <a:pt x="24065" y="3625"/>
                </a:cubicBezTo>
                <a:cubicBezTo>
                  <a:pt x="24022" y="3606"/>
                  <a:pt x="23978" y="3587"/>
                  <a:pt x="23934" y="3569"/>
                </a:cubicBezTo>
                <a:cubicBezTo>
                  <a:pt x="23777" y="3503"/>
                  <a:pt x="23622" y="3438"/>
                  <a:pt x="23462" y="3379"/>
                </a:cubicBezTo>
                <a:cubicBezTo>
                  <a:pt x="23538" y="3367"/>
                  <a:pt x="23616" y="3355"/>
                  <a:pt x="23692" y="3347"/>
                </a:cubicBezTo>
                <a:cubicBezTo>
                  <a:pt x="23783" y="3336"/>
                  <a:pt x="23873" y="3327"/>
                  <a:pt x="23965" y="3319"/>
                </a:cubicBezTo>
                <a:cubicBezTo>
                  <a:pt x="24043" y="3314"/>
                  <a:pt x="24133" y="3308"/>
                  <a:pt x="24223" y="3304"/>
                </a:cubicBezTo>
                <a:cubicBezTo>
                  <a:pt x="24246" y="3303"/>
                  <a:pt x="24269" y="3302"/>
                  <a:pt x="24292" y="3301"/>
                </a:cubicBezTo>
                <a:close/>
                <a:moveTo>
                  <a:pt x="21240" y="3090"/>
                </a:moveTo>
                <a:lnTo>
                  <a:pt x="21240" y="3090"/>
                </a:lnTo>
                <a:cubicBezTo>
                  <a:pt x="21453" y="3108"/>
                  <a:pt x="21666" y="3129"/>
                  <a:pt x="21878" y="3164"/>
                </a:cubicBezTo>
                <a:cubicBezTo>
                  <a:pt x="21964" y="3176"/>
                  <a:pt x="22051" y="3191"/>
                  <a:pt x="22136" y="3206"/>
                </a:cubicBezTo>
                <a:cubicBezTo>
                  <a:pt x="22222" y="3222"/>
                  <a:pt x="22309" y="3241"/>
                  <a:pt x="22394" y="3259"/>
                </a:cubicBezTo>
                <a:cubicBezTo>
                  <a:pt x="22451" y="3273"/>
                  <a:pt x="22519" y="3289"/>
                  <a:pt x="22587" y="3306"/>
                </a:cubicBezTo>
                <a:cubicBezTo>
                  <a:pt x="22563" y="3332"/>
                  <a:pt x="22538" y="3360"/>
                  <a:pt x="22514" y="3388"/>
                </a:cubicBezTo>
                <a:cubicBezTo>
                  <a:pt x="22349" y="3485"/>
                  <a:pt x="22185" y="3585"/>
                  <a:pt x="22023" y="3691"/>
                </a:cubicBezTo>
                <a:cubicBezTo>
                  <a:pt x="21954" y="3630"/>
                  <a:pt x="21885" y="3569"/>
                  <a:pt x="21812" y="3511"/>
                </a:cubicBezTo>
                <a:cubicBezTo>
                  <a:pt x="21709" y="3429"/>
                  <a:pt x="21605" y="3349"/>
                  <a:pt x="21499" y="3270"/>
                </a:cubicBezTo>
                <a:cubicBezTo>
                  <a:pt x="21415" y="3207"/>
                  <a:pt x="21328" y="3147"/>
                  <a:pt x="21240" y="3090"/>
                </a:cubicBezTo>
                <a:close/>
                <a:moveTo>
                  <a:pt x="24678" y="3296"/>
                </a:moveTo>
                <a:cubicBezTo>
                  <a:pt x="24708" y="3297"/>
                  <a:pt x="24737" y="3297"/>
                  <a:pt x="24766" y="3299"/>
                </a:cubicBezTo>
                <a:cubicBezTo>
                  <a:pt x="24856" y="3302"/>
                  <a:pt x="24945" y="3306"/>
                  <a:pt x="25034" y="3312"/>
                </a:cubicBezTo>
                <a:cubicBezTo>
                  <a:pt x="25214" y="3327"/>
                  <a:pt x="25398" y="3345"/>
                  <a:pt x="25580" y="3373"/>
                </a:cubicBezTo>
                <a:cubicBezTo>
                  <a:pt x="25671" y="3386"/>
                  <a:pt x="25763" y="3401"/>
                  <a:pt x="25854" y="3418"/>
                </a:cubicBezTo>
                <a:cubicBezTo>
                  <a:pt x="25943" y="3434"/>
                  <a:pt x="26032" y="3451"/>
                  <a:pt x="26120" y="3470"/>
                </a:cubicBezTo>
                <a:cubicBezTo>
                  <a:pt x="26132" y="3472"/>
                  <a:pt x="26145" y="3475"/>
                  <a:pt x="26156" y="3478"/>
                </a:cubicBezTo>
                <a:cubicBezTo>
                  <a:pt x="26000" y="3628"/>
                  <a:pt x="25847" y="3780"/>
                  <a:pt x="25700" y="3941"/>
                </a:cubicBezTo>
                <a:cubicBezTo>
                  <a:pt x="25451" y="3766"/>
                  <a:pt x="25197" y="3598"/>
                  <a:pt x="24933" y="3445"/>
                </a:cubicBezTo>
                <a:cubicBezTo>
                  <a:pt x="24848" y="3396"/>
                  <a:pt x="24762" y="3347"/>
                  <a:pt x="24676" y="3299"/>
                </a:cubicBezTo>
                <a:cubicBezTo>
                  <a:pt x="24677" y="3299"/>
                  <a:pt x="24678" y="3297"/>
                  <a:pt x="24678" y="3296"/>
                </a:cubicBezTo>
                <a:close/>
                <a:moveTo>
                  <a:pt x="35974" y="1592"/>
                </a:moveTo>
                <a:lnTo>
                  <a:pt x="35974" y="1592"/>
                </a:lnTo>
                <a:cubicBezTo>
                  <a:pt x="35979" y="1594"/>
                  <a:pt x="35983" y="1596"/>
                  <a:pt x="35987" y="1599"/>
                </a:cubicBezTo>
                <a:cubicBezTo>
                  <a:pt x="36095" y="1659"/>
                  <a:pt x="36203" y="1719"/>
                  <a:pt x="36306" y="1787"/>
                </a:cubicBezTo>
                <a:cubicBezTo>
                  <a:pt x="36374" y="1831"/>
                  <a:pt x="36441" y="1877"/>
                  <a:pt x="36507" y="1926"/>
                </a:cubicBezTo>
                <a:cubicBezTo>
                  <a:pt x="36567" y="1971"/>
                  <a:pt x="36635" y="2024"/>
                  <a:pt x="36701" y="2079"/>
                </a:cubicBezTo>
                <a:cubicBezTo>
                  <a:pt x="36768" y="2133"/>
                  <a:pt x="36831" y="2189"/>
                  <a:pt x="36893" y="2248"/>
                </a:cubicBezTo>
                <a:cubicBezTo>
                  <a:pt x="36989" y="2338"/>
                  <a:pt x="37083" y="2430"/>
                  <a:pt x="37172" y="2527"/>
                </a:cubicBezTo>
                <a:cubicBezTo>
                  <a:pt x="37232" y="2592"/>
                  <a:pt x="37291" y="2659"/>
                  <a:pt x="37348" y="2726"/>
                </a:cubicBezTo>
                <a:cubicBezTo>
                  <a:pt x="37400" y="2788"/>
                  <a:pt x="37454" y="2855"/>
                  <a:pt x="37504" y="2924"/>
                </a:cubicBezTo>
                <a:cubicBezTo>
                  <a:pt x="37556" y="2994"/>
                  <a:pt x="37606" y="3065"/>
                  <a:pt x="37653" y="3138"/>
                </a:cubicBezTo>
                <a:cubicBezTo>
                  <a:pt x="37696" y="3204"/>
                  <a:pt x="37739" y="3276"/>
                  <a:pt x="37779" y="3349"/>
                </a:cubicBezTo>
                <a:cubicBezTo>
                  <a:pt x="37822" y="3427"/>
                  <a:pt x="37862" y="3504"/>
                  <a:pt x="37899" y="3584"/>
                </a:cubicBezTo>
                <a:cubicBezTo>
                  <a:pt x="37932" y="3655"/>
                  <a:pt x="37967" y="3737"/>
                  <a:pt x="38000" y="3819"/>
                </a:cubicBezTo>
                <a:cubicBezTo>
                  <a:pt x="38033" y="3901"/>
                  <a:pt x="38063" y="3985"/>
                  <a:pt x="38091" y="4068"/>
                </a:cubicBezTo>
                <a:cubicBezTo>
                  <a:pt x="38093" y="4077"/>
                  <a:pt x="38096" y="4085"/>
                  <a:pt x="38098" y="4094"/>
                </a:cubicBezTo>
                <a:cubicBezTo>
                  <a:pt x="38042" y="3993"/>
                  <a:pt x="37986" y="3890"/>
                  <a:pt x="37926" y="3791"/>
                </a:cubicBezTo>
                <a:cubicBezTo>
                  <a:pt x="37859" y="3677"/>
                  <a:pt x="37790" y="3565"/>
                  <a:pt x="37719" y="3455"/>
                </a:cubicBezTo>
                <a:cubicBezTo>
                  <a:pt x="37671" y="3378"/>
                  <a:pt x="37619" y="3301"/>
                  <a:pt x="37567" y="3227"/>
                </a:cubicBezTo>
                <a:cubicBezTo>
                  <a:pt x="37492" y="3120"/>
                  <a:pt x="37417" y="3012"/>
                  <a:pt x="37336" y="2911"/>
                </a:cubicBezTo>
                <a:cubicBezTo>
                  <a:pt x="37253" y="2807"/>
                  <a:pt x="37171" y="2705"/>
                  <a:pt x="37082" y="2607"/>
                </a:cubicBezTo>
                <a:cubicBezTo>
                  <a:pt x="36997" y="2515"/>
                  <a:pt x="36914" y="2422"/>
                  <a:pt x="36825" y="2333"/>
                </a:cubicBezTo>
                <a:cubicBezTo>
                  <a:pt x="36674" y="2183"/>
                  <a:pt x="36520" y="2033"/>
                  <a:pt x="36356" y="1896"/>
                </a:cubicBezTo>
                <a:lnTo>
                  <a:pt x="36356" y="1897"/>
                </a:lnTo>
                <a:cubicBezTo>
                  <a:pt x="36232" y="1792"/>
                  <a:pt x="36105" y="1689"/>
                  <a:pt x="35974" y="1592"/>
                </a:cubicBezTo>
                <a:close/>
                <a:moveTo>
                  <a:pt x="23015" y="3475"/>
                </a:moveTo>
                <a:lnTo>
                  <a:pt x="23015" y="3475"/>
                </a:lnTo>
                <a:cubicBezTo>
                  <a:pt x="22909" y="3587"/>
                  <a:pt x="22805" y="3700"/>
                  <a:pt x="22706" y="3818"/>
                </a:cubicBezTo>
                <a:cubicBezTo>
                  <a:pt x="22624" y="3915"/>
                  <a:pt x="22543" y="4013"/>
                  <a:pt x="22466" y="4113"/>
                </a:cubicBezTo>
                <a:cubicBezTo>
                  <a:pt x="22412" y="4058"/>
                  <a:pt x="22361" y="4005"/>
                  <a:pt x="22306" y="3952"/>
                </a:cubicBezTo>
                <a:cubicBezTo>
                  <a:pt x="22310" y="3949"/>
                  <a:pt x="22312" y="3945"/>
                  <a:pt x="22314" y="3942"/>
                </a:cubicBezTo>
                <a:cubicBezTo>
                  <a:pt x="22392" y="3841"/>
                  <a:pt x="22469" y="3742"/>
                  <a:pt x="22549" y="3643"/>
                </a:cubicBezTo>
                <a:cubicBezTo>
                  <a:pt x="22587" y="3625"/>
                  <a:pt x="22625" y="3609"/>
                  <a:pt x="22664" y="3593"/>
                </a:cubicBezTo>
                <a:cubicBezTo>
                  <a:pt x="22705" y="3578"/>
                  <a:pt x="22745" y="3562"/>
                  <a:pt x="22785" y="3547"/>
                </a:cubicBezTo>
                <a:cubicBezTo>
                  <a:pt x="22862" y="3520"/>
                  <a:pt x="22938" y="3497"/>
                  <a:pt x="23015" y="3475"/>
                </a:cubicBezTo>
                <a:close/>
                <a:moveTo>
                  <a:pt x="28872" y="1997"/>
                </a:moveTo>
                <a:cubicBezTo>
                  <a:pt x="28988" y="2009"/>
                  <a:pt x="29102" y="2023"/>
                  <a:pt x="29216" y="2040"/>
                </a:cubicBezTo>
                <a:cubicBezTo>
                  <a:pt x="29311" y="2055"/>
                  <a:pt x="29405" y="2070"/>
                  <a:pt x="29498" y="2086"/>
                </a:cubicBezTo>
                <a:cubicBezTo>
                  <a:pt x="29588" y="2103"/>
                  <a:pt x="29680" y="2121"/>
                  <a:pt x="29770" y="2140"/>
                </a:cubicBezTo>
                <a:cubicBezTo>
                  <a:pt x="29954" y="2183"/>
                  <a:pt x="30140" y="2226"/>
                  <a:pt x="30323" y="2281"/>
                </a:cubicBezTo>
                <a:cubicBezTo>
                  <a:pt x="30407" y="2305"/>
                  <a:pt x="30492" y="2331"/>
                  <a:pt x="30576" y="2359"/>
                </a:cubicBezTo>
                <a:cubicBezTo>
                  <a:pt x="30652" y="2384"/>
                  <a:pt x="30728" y="2411"/>
                  <a:pt x="30803" y="2437"/>
                </a:cubicBezTo>
                <a:cubicBezTo>
                  <a:pt x="30952" y="2493"/>
                  <a:pt x="31100" y="2549"/>
                  <a:pt x="31244" y="2615"/>
                </a:cubicBezTo>
                <a:cubicBezTo>
                  <a:pt x="31325" y="2651"/>
                  <a:pt x="31405" y="2688"/>
                  <a:pt x="31484" y="2727"/>
                </a:cubicBezTo>
                <a:cubicBezTo>
                  <a:pt x="31565" y="2766"/>
                  <a:pt x="31646" y="2807"/>
                  <a:pt x="31725" y="2849"/>
                </a:cubicBezTo>
                <a:cubicBezTo>
                  <a:pt x="31878" y="2933"/>
                  <a:pt x="32035" y="3019"/>
                  <a:pt x="32187" y="3114"/>
                </a:cubicBezTo>
                <a:cubicBezTo>
                  <a:pt x="32264" y="3161"/>
                  <a:pt x="32340" y="3211"/>
                  <a:pt x="32416" y="3262"/>
                </a:cubicBezTo>
                <a:cubicBezTo>
                  <a:pt x="32491" y="3311"/>
                  <a:pt x="32565" y="3363"/>
                  <a:pt x="32638" y="3416"/>
                </a:cubicBezTo>
                <a:cubicBezTo>
                  <a:pt x="32737" y="3491"/>
                  <a:pt x="32845" y="3573"/>
                  <a:pt x="32946" y="3661"/>
                </a:cubicBezTo>
                <a:cubicBezTo>
                  <a:pt x="32987" y="3696"/>
                  <a:pt x="33026" y="3731"/>
                  <a:pt x="33065" y="3765"/>
                </a:cubicBezTo>
                <a:cubicBezTo>
                  <a:pt x="32929" y="3735"/>
                  <a:pt x="32793" y="3709"/>
                  <a:pt x="32655" y="3690"/>
                </a:cubicBezTo>
                <a:cubicBezTo>
                  <a:pt x="32439" y="3660"/>
                  <a:pt x="32221" y="3636"/>
                  <a:pt x="32003" y="3630"/>
                </a:cubicBezTo>
                <a:cubicBezTo>
                  <a:pt x="31921" y="3628"/>
                  <a:pt x="31839" y="3627"/>
                  <a:pt x="31757" y="3627"/>
                </a:cubicBezTo>
                <a:cubicBezTo>
                  <a:pt x="31646" y="3627"/>
                  <a:pt x="31535" y="3629"/>
                  <a:pt x="31424" y="3636"/>
                </a:cubicBezTo>
                <a:cubicBezTo>
                  <a:pt x="31333" y="3642"/>
                  <a:pt x="31233" y="3647"/>
                  <a:pt x="31141" y="3657"/>
                </a:cubicBezTo>
                <a:cubicBezTo>
                  <a:pt x="30891" y="3681"/>
                  <a:pt x="30640" y="3713"/>
                  <a:pt x="30393" y="3765"/>
                </a:cubicBezTo>
                <a:cubicBezTo>
                  <a:pt x="30188" y="3809"/>
                  <a:pt x="29981" y="3855"/>
                  <a:pt x="29780" y="3919"/>
                </a:cubicBezTo>
                <a:cubicBezTo>
                  <a:pt x="29579" y="3983"/>
                  <a:pt x="29379" y="4052"/>
                  <a:pt x="29185" y="4137"/>
                </a:cubicBezTo>
                <a:cubicBezTo>
                  <a:pt x="29069" y="4189"/>
                  <a:pt x="28953" y="4242"/>
                  <a:pt x="28839" y="4299"/>
                </a:cubicBezTo>
                <a:cubicBezTo>
                  <a:pt x="28774" y="4265"/>
                  <a:pt x="28711" y="4231"/>
                  <a:pt x="28645" y="4198"/>
                </a:cubicBezTo>
                <a:cubicBezTo>
                  <a:pt x="28213" y="3979"/>
                  <a:pt x="27770" y="3778"/>
                  <a:pt x="27309" y="3623"/>
                </a:cubicBezTo>
                <a:cubicBezTo>
                  <a:pt x="27096" y="3552"/>
                  <a:pt x="26883" y="3486"/>
                  <a:pt x="26667" y="3428"/>
                </a:cubicBezTo>
                <a:cubicBezTo>
                  <a:pt x="26773" y="3344"/>
                  <a:pt x="26880" y="3261"/>
                  <a:pt x="26989" y="3179"/>
                </a:cubicBezTo>
                <a:cubicBezTo>
                  <a:pt x="27093" y="3102"/>
                  <a:pt x="27197" y="3026"/>
                  <a:pt x="27301" y="2951"/>
                </a:cubicBezTo>
                <a:cubicBezTo>
                  <a:pt x="27435" y="2856"/>
                  <a:pt x="27578" y="2755"/>
                  <a:pt x="27726" y="2661"/>
                </a:cubicBezTo>
                <a:cubicBezTo>
                  <a:pt x="27845" y="2586"/>
                  <a:pt x="27962" y="2511"/>
                  <a:pt x="28084" y="2439"/>
                </a:cubicBezTo>
                <a:cubicBezTo>
                  <a:pt x="28245" y="2344"/>
                  <a:pt x="28408" y="2249"/>
                  <a:pt x="28573" y="2160"/>
                </a:cubicBezTo>
                <a:lnTo>
                  <a:pt x="28572" y="2160"/>
                </a:lnTo>
                <a:cubicBezTo>
                  <a:pt x="28673" y="2106"/>
                  <a:pt x="28772" y="2051"/>
                  <a:pt x="28872" y="1997"/>
                </a:cubicBezTo>
                <a:close/>
                <a:moveTo>
                  <a:pt x="24528" y="3427"/>
                </a:moveTo>
                <a:cubicBezTo>
                  <a:pt x="24713" y="3527"/>
                  <a:pt x="24895" y="3631"/>
                  <a:pt x="25074" y="3742"/>
                </a:cubicBezTo>
                <a:cubicBezTo>
                  <a:pt x="25187" y="3812"/>
                  <a:pt x="25301" y="3883"/>
                  <a:pt x="25411" y="3958"/>
                </a:cubicBezTo>
                <a:cubicBezTo>
                  <a:pt x="25468" y="3996"/>
                  <a:pt x="25525" y="4034"/>
                  <a:pt x="25581" y="4073"/>
                </a:cubicBezTo>
                <a:cubicBezTo>
                  <a:pt x="25499" y="4166"/>
                  <a:pt x="25420" y="4261"/>
                  <a:pt x="25341" y="4355"/>
                </a:cubicBezTo>
                <a:cubicBezTo>
                  <a:pt x="25298" y="4322"/>
                  <a:pt x="25257" y="4287"/>
                  <a:pt x="25213" y="4256"/>
                </a:cubicBezTo>
                <a:cubicBezTo>
                  <a:pt x="25107" y="4182"/>
                  <a:pt x="24999" y="4108"/>
                  <a:pt x="24887" y="4042"/>
                </a:cubicBezTo>
                <a:cubicBezTo>
                  <a:pt x="24809" y="3995"/>
                  <a:pt x="24731" y="3950"/>
                  <a:pt x="24650" y="3907"/>
                </a:cubicBezTo>
                <a:cubicBezTo>
                  <a:pt x="24534" y="3845"/>
                  <a:pt x="24417" y="3784"/>
                  <a:pt x="24297" y="3729"/>
                </a:cubicBezTo>
                <a:cubicBezTo>
                  <a:pt x="24275" y="3719"/>
                  <a:pt x="24253" y="3710"/>
                  <a:pt x="24232" y="3699"/>
                </a:cubicBezTo>
                <a:cubicBezTo>
                  <a:pt x="24252" y="3680"/>
                  <a:pt x="24273" y="3660"/>
                  <a:pt x="24294" y="3640"/>
                </a:cubicBezTo>
                <a:cubicBezTo>
                  <a:pt x="24371" y="3569"/>
                  <a:pt x="24450" y="3497"/>
                  <a:pt x="24528" y="3427"/>
                </a:cubicBezTo>
                <a:close/>
                <a:moveTo>
                  <a:pt x="22469" y="4381"/>
                </a:moveTo>
                <a:cubicBezTo>
                  <a:pt x="22496" y="4410"/>
                  <a:pt x="22521" y="4438"/>
                  <a:pt x="22546" y="4467"/>
                </a:cubicBezTo>
                <a:cubicBezTo>
                  <a:pt x="22498" y="4468"/>
                  <a:pt x="22448" y="4471"/>
                  <a:pt x="22400" y="4475"/>
                </a:cubicBezTo>
                <a:cubicBezTo>
                  <a:pt x="22423" y="4443"/>
                  <a:pt x="22446" y="4412"/>
                  <a:pt x="22469" y="4381"/>
                </a:cubicBezTo>
                <a:close/>
                <a:moveTo>
                  <a:pt x="23251" y="3502"/>
                </a:moveTo>
                <a:cubicBezTo>
                  <a:pt x="23297" y="3517"/>
                  <a:pt x="23343" y="3533"/>
                  <a:pt x="23389" y="3549"/>
                </a:cubicBezTo>
                <a:cubicBezTo>
                  <a:pt x="23471" y="3578"/>
                  <a:pt x="23553" y="3608"/>
                  <a:pt x="23635" y="3638"/>
                </a:cubicBezTo>
                <a:cubicBezTo>
                  <a:pt x="23728" y="3674"/>
                  <a:pt x="23831" y="3713"/>
                  <a:pt x="23933" y="3755"/>
                </a:cubicBezTo>
                <a:cubicBezTo>
                  <a:pt x="23716" y="3973"/>
                  <a:pt x="23506" y="4199"/>
                  <a:pt x="23311" y="4436"/>
                </a:cubicBezTo>
                <a:cubicBezTo>
                  <a:pt x="23296" y="4455"/>
                  <a:pt x="23282" y="4472"/>
                  <a:pt x="23267" y="4489"/>
                </a:cubicBezTo>
                <a:cubicBezTo>
                  <a:pt x="23141" y="4479"/>
                  <a:pt x="23014" y="4471"/>
                  <a:pt x="22887" y="4467"/>
                </a:cubicBezTo>
                <a:cubicBezTo>
                  <a:pt x="22855" y="4467"/>
                  <a:pt x="22820" y="4466"/>
                  <a:pt x="22787" y="4465"/>
                </a:cubicBezTo>
                <a:cubicBezTo>
                  <a:pt x="22725" y="4392"/>
                  <a:pt x="22662" y="4322"/>
                  <a:pt x="22596" y="4251"/>
                </a:cubicBezTo>
                <a:cubicBezTo>
                  <a:pt x="22591" y="4246"/>
                  <a:pt x="22587" y="4241"/>
                  <a:pt x="22581" y="4235"/>
                </a:cubicBezTo>
                <a:cubicBezTo>
                  <a:pt x="22611" y="4198"/>
                  <a:pt x="22642" y="4160"/>
                  <a:pt x="22672" y="4124"/>
                </a:cubicBezTo>
                <a:cubicBezTo>
                  <a:pt x="22799" y="3975"/>
                  <a:pt x="22933" y="3825"/>
                  <a:pt x="23074" y="3680"/>
                </a:cubicBezTo>
                <a:cubicBezTo>
                  <a:pt x="23133" y="3620"/>
                  <a:pt x="23191" y="3560"/>
                  <a:pt x="23251" y="3502"/>
                </a:cubicBezTo>
                <a:close/>
                <a:moveTo>
                  <a:pt x="22198" y="4099"/>
                </a:moveTo>
                <a:cubicBezTo>
                  <a:pt x="22251" y="4151"/>
                  <a:pt x="22303" y="4203"/>
                  <a:pt x="22354" y="4257"/>
                </a:cubicBezTo>
                <a:cubicBezTo>
                  <a:pt x="22342" y="4272"/>
                  <a:pt x="22332" y="4287"/>
                  <a:pt x="22320" y="4301"/>
                </a:cubicBezTo>
                <a:cubicBezTo>
                  <a:pt x="22272" y="4368"/>
                  <a:pt x="22222" y="4435"/>
                  <a:pt x="22173" y="4502"/>
                </a:cubicBezTo>
                <a:cubicBezTo>
                  <a:pt x="22158" y="4504"/>
                  <a:pt x="22142" y="4507"/>
                  <a:pt x="22126" y="4509"/>
                </a:cubicBezTo>
                <a:cubicBezTo>
                  <a:pt x="22048" y="4526"/>
                  <a:pt x="21967" y="4542"/>
                  <a:pt x="21888" y="4564"/>
                </a:cubicBezTo>
                <a:cubicBezTo>
                  <a:pt x="21915" y="4522"/>
                  <a:pt x="21941" y="4479"/>
                  <a:pt x="21969" y="4436"/>
                </a:cubicBezTo>
                <a:cubicBezTo>
                  <a:pt x="22043" y="4323"/>
                  <a:pt x="22119" y="4210"/>
                  <a:pt x="22198" y="4099"/>
                </a:cubicBezTo>
                <a:close/>
                <a:moveTo>
                  <a:pt x="25366" y="4599"/>
                </a:moveTo>
                <a:cubicBezTo>
                  <a:pt x="25379" y="4609"/>
                  <a:pt x="25392" y="4620"/>
                  <a:pt x="25405" y="4630"/>
                </a:cubicBezTo>
                <a:cubicBezTo>
                  <a:pt x="25420" y="4644"/>
                  <a:pt x="25436" y="4658"/>
                  <a:pt x="25452" y="4672"/>
                </a:cubicBezTo>
                <a:cubicBezTo>
                  <a:pt x="25440" y="4672"/>
                  <a:pt x="25429" y="4672"/>
                  <a:pt x="25418" y="4673"/>
                </a:cubicBezTo>
                <a:cubicBezTo>
                  <a:pt x="25378" y="4675"/>
                  <a:pt x="25336" y="4677"/>
                  <a:pt x="25296" y="4681"/>
                </a:cubicBezTo>
                <a:cubicBezTo>
                  <a:pt x="25309" y="4664"/>
                  <a:pt x="25323" y="4646"/>
                  <a:pt x="25335" y="4630"/>
                </a:cubicBezTo>
                <a:cubicBezTo>
                  <a:pt x="25346" y="4620"/>
                  <a:pt x="25356" y="4609"/>
                  <a:pt x="25366" y="4599"/>
                </a:cubicBezTo>
                <a:close/>
                <a:moveTo>
                  <a:pt x="24100" y="3828"/>
                </a:moveTo>
                <a:cubicBezTo>
                  <a:pt x="24104" y="3830"/>
                  <a:pt x="24109" y="3832"/>
                  <a:pt x="24113" y="3834"/>
                </a:cubicBezTo>
                <a:cubicBezTo>
                  <a:pt x="24232" y="3889"/>
                  <a:pt x="24350" y="3946"/>
                  <a:pt x="24467" y="4006"/>
                </a:cubicBezTo>
                <a:cubicBezTo>
                  <a:pt x="24580" y="4067"/>
                  <a:pt x="24693" y="4128"/>
                  <a:pt x="24803" y="4196"/>
                </a:cubicBezTo>
                <a:cubicBezTo>
                  <a:pt x="24877" y="4242"/>
                  <a:pt x="24950" y="4289"/>
                  <a:pt x="25021" y="4338"/>
                </a:cubicBezTo>
                <a:cubicBezTo>
                  <a:pt x="25056" y="4363"/>
                  <a:pt x="25090" y="4389"/>
                  <a:pt x="25126" y="4413"/>
                </a:cubicBezTo>
                <a:cubicBezTo>
                  <a:pt x="25155" y="4435"/>
                  <a:pt x="25193" y="4463"/>
                  <a:pt x="25231" y="4492"/>
                </a:cubicBezTo>
                <a:cubicBezTo>
                  <a:pt x="25228" y="4495"/>
                  <a:pt x="25226" y="4497"/>
                  <a:pt x="25223" y="4501"/>
                </a:cubicBezTo>
                <a:cubicBezTo>
                  <a:pt x="25184" y="4552"/>
                  <a:pt x="25144" y="4602"/>
                  <a:pt x="25104" y="4654"/>
                </a:cubicBezTo>
                <a:cubicBezTo>
                  <a:pt x="25099" y="4660"/>
                  <a:pt x="25093" y="4667"/>
                  <a:pt x="25087" y="4674"/>
                </a:cubicBezTo>
                <a:cubicBezTo>
                  <a:pt x="25078" y="4683"/>
                  <a:pt x="25070" y="4694"/>
                  <a:pt x="25060" y="4704"/>
                </a:cubicBezTo>
                <a:cubicBezTo>
                  <a:pt x="25057" y="4704"/>
                  <a:pt x="25055" y="4704"/>
                  <a:pt x="25051" y="4705"/>
                </a:cubicBezTo>
                <a:cubicBezTo>
                  <a:pt x="24974" y="4714"/>
                  <a:pt x="24896" y="4727"/>
                  <a:pt x="24820" y="4742"/>
                </a:cubicBezTo>
                <a:cubicBezTo>
                  <a:pt x="24811" y="4743"/>
                  <a:pt x="24802" y="4746"/>
                  <a:pt x="24792" y="4748"/>
                </a:cubicBezTo>
                <a:cubicBezTo>
                  <a:pt x="24663" y="4718"/>
                  <a:pt x="24533" y="4690"/>
                  <a:pt x="24402" y="4665"/>
                </a:cubicBezTo>
                <a:cubicBezTo>
                  <a:pt x="24130" y="4612"/>
                  <a:pt x="23857" y="4557"/>
                  <a:pt x="23581" y="4523"/>
                </a:cubicBezTo>
                <a:cubicBezTo>
                  <a:pt x="23543" y="4519"/>
                  <a:pt x="23506" y="4515"/>
                  <a:pt x="23468" y="4510"/>
                </a:cubicBezTo>
                <a:cubicBezTo>
                  <a:pt x="23609" y="4346"/>
                  <a:pt x="23751" y="4183"/>
                  <a:pt x="23902" y="4028"/>
                </a:cubicBezTo>
                <a:lnTo>
                  <a:pt x="23902" y="4027"/>
                </a:lnTo>
                <a:cubicBezTo>
                  <a:pt x="23967" y="3960"/>
                  <a:pt x="24034" y="3893"/>
                  <a:pt x="24100" y="3828"/>
                </a:cubicBezTo>
                <a:close/>
                <a:moveTo>
                  <a:pt x="25766" y="4205"/>
                </a:moveTo>
                <a:cubicBezTo>
                  <a:pt x="25895" y="4301"/>
                  <a:pt x="26025" y="4398"/>
                  <a:pt x="26147" y="4502"/>
                </a:cubicBezTo>
                <a:cubicBezTo>
                  <a:pt x="26245" y="4583"/>
                  <a:pt x="26341" y="4667"/>
                  <a:pt x="26436" y="4751"/>
                </a:cubicBezTo>
                <a:cubicBezTo>
                  <a:pt x="26312" y="4726"/>
                  <a:pt x="26187" y="4705"/>
                  <a:pt x="26063" y="4694"/>
                </a:cubicBezTo>
                <a:cubicBezTo>
                  <a:pt x="25970" y="4686"/>
                  <a:pt x="25880" y="4676"/>
                  <a:pt x="25788" y="4673"/>
                </a:cubicBezTo>
                <a:cubicBezTo>
                  <a:pt x="25758" y="4673"/>
                  <a:pt x="25727" y="4672"/>
                  <a:pt x="25697" y="4671"/>
                </a:cubicBezTo>
                <a:cubicBezTo>
                  <a:pt x="25694" y="4669"/>
                  <a:pt x="25693" y="4668"/>
                  <a:pt x="25692" y="4667"/>
                </a:cubicBezTo>
                <a:cubicBezTo>
                  <a:pt x="25625" y="4602"/>
                  <a:pt x="25557" y="4539"/>
                  <a:pt x="25487" y="4476"/>
                </a:cubicBezTo>
                <a:cubicBezTo>
                  <a:pt x="25579" y="4385"/>
                  <a:pt x="25671" y="4295"/>
                  <a:pt x="25766" y="4205"/>
                </a:cubicBezTo>
                <a:close/>
                <a:moveTo>
                  <a:pt x="22933" y="4642"/>
                </a:moveTo>
                <a:cubicBezTo>
                  <a:pt x="23001" y="4644"/>
                  <a:pt x="23070" y="4646"/>
                  <a:pt x="23138" y="4650"/>
                </a:cubicBezTo>
                <a:cubicBezTo>
                  <a:pt x="23105" y="4691"/>
                  <a:pt x="23072" y="4733"/>
                  <a:pt x="23040" y="4774"/>
                </a:cubicBezTo>
                <a:cubicBezTo>
                  <a:pt x="23037" y="4772"/>
                  <a:pt x="23035" y="4769"/>
                  <a:pt x="23033" y="4766"/>
                </a:cubicBezTo>
                <a:cubicBezTo>
                  <a:pt x="22999" y="4724"/>
                  <a:pt x="22967" y="4683"/>
                  <a:pt x="22933" y="4642"/>
                </a:cubicBezTo>
                <a:close/>
                <a:moveTo>
                  <a:pt x="22037" y="3943"/>
                </a:moveTo>
                <a:cubicBezTo>
                  <a:pt x="22044" y="3950"/>
                  <a:pt x="22052" y="3958"/>
                  <a:pt x="22060" y="3965"/>
                </a:cubicBezTo>
                <a:cubicBezTo>
                  <a:pt x="22049" y="3982"/>
                  <a:pt x="22037" y="4000"/>
                  <a:pt x="22024" y="4018"/>
                </a:cubicBezTo>
                <a:cubicBezTo>
                  <a:pt x="21909" y="4190"/>
                  <a:pt x="21796" y="4364"/>
                  <a:pt x="21692" y="4545"/>
                </a:cubicBezTo>
                <a:cubicBezTo>
                  <a:pt x="21673" y="4577"/>
                  <a:pt x="21655" y="4610"/>
                  <a:pt x="21636" y="4643"/>
                </a:cubicBezTo>
                <a:cubicBezTo>
                  <a:pt x="21631" y="4645"/>
                  <a:pt x="21625" y="4647"/>
                  <a:pt x="21618" y="4650"/>
                </a:cubicBezTo>
                <a:cubicBezTo>
                  <a:pt x="21499" y="4694"/>
                  <a:pt x="21380" y="4739"/>
                  <a:pt x="21265" y="4792"/>
                </a:cubicBezTo>
                <a:cubicBezTo>
                  <a:pt x="21227" y="4809"/>
                  <a:pt x="21190" y="4826"/>
                  <a:pt x="21153" y="4844"/>
                </a:cubicBezTo>
                <a:cubicBezTo>
                  <a:pt x="21190" y="4786"/>
                  <a:pt x="21228" y="4729"/>
                  <a:pt x="21269" y="4674"/>
                </a:cubicBezTo>
                <a:cubicBezTo>
                  <a:pt x="21293" y="4643"/>
                  <a:pt x="21317" y="4613"/>
                  <a:pt x="21341" y="4582"/>
                </a:cubicBezTo>
                <a:cubicBezTo>
                  <a:pt x="21388" y="4524"/>
                  <a:pt x="21439" y="4466"/>
                  <a:pt x="21492" y="4411"/>
                </a:cubicBezTo>
                <a:cubicBezTo>
                  <a:pt x="21548" y="4352"/>
                  <a:pt x="21605" y="4294"/>
                  <a:pt x="21665" y="4240"/>
                </a:cubicBezTo>
                <a:cubicBezTo>
                  <a:pt x="21718" y="4191"/>
                  <a:pt x="21781" y="4138"/>
                  <a:pt x="21845" y="4087"/>
                </a:cubicBezTo>
                <a:cubicBezTo>
                  <a:pt x="21908" y="4037"/>
                  <a:pt x="21971" y="3989"/>
                  <a:pt x="22037" y="3943"/>
                </a:cubicBezTo>
                <a:close/>
                <a:moveTo>
                  <a:pt x="22694" y="4637"/>
                </a:moveTo>
                <a:cubicBezTo>
                  <a:pt x="22707" y="4653"/>
                  <a:pt x="22721" y="4668"/>
                  <a:pt x="22734" y="4684"/>
                </a:cubicBezTo>
                <a:cubicBezTo>
                  <a:pt x="22794" y="4758"/>
                  <a:pt x="22861" y="4841"/>
                  <a:pt x="22925" y="4926"/>
                </a:cubicBezTo>
                <a:cubicBezTo>
                  <a:pt x="22915" y="4941"/>
                  <a:pt x="22904" y="4956"/>
                  <a:pt x="22893" y="4971"/>
                </a:cubicBezTo>
                <a:cubicBezTo>
                  <a:pt x="22760" y="4962"/>
                  <a:pt x="22626" y="4956"/>
                  <a:pt x="22492" y="4956"/>
                </a:cubicBezTo>
                <a:cubicBezTo>
                  <a:pt x="22469" y="4956"/>
                  <a:pt x="22446" y="4957"/>
                  <a:pt x="22423" y="4957"/>
                </a:cubicBezTo>
                <a:cubicBezTo>
                  <a:pt x="22337" y="4958"/>
                  <a:pt x="22251" y="4960"/>
                  <a:pt x="22165" y="4965"/>
                </a:cubicBezTo>
                <a:cubicBezTo>
                  <a:pt x="22132" y="4967"/>
                  <a:pt x="22097" y="4970"/>
                  <a:pt x="22064" y="4972"/>
                </a:cubicBezTo>
                <a:cubicBezTo>
                  <a:pt x="22076" y="4951"/>
                  <a:pt x="22089" y="4931"/>
                  <a:pt x="22102" y="4911"/>
                </a:cubicBezTo>
                <a:cubicBezTo>
                  <a:pt x="22151" y="4834"/>
                  <a:pt x="22208" y="4749"/>
                  <a:pt x="22266" y="4664"/>
                </a:cubicBezTo>
                <a:cubicBezTo>
                  <a:pt x="22267" y="4664"/>
                  <a:pt x="22269" y="4664"/>
                  <a:pt x="22272" y="4662"/>
                </a:cubicBezTo>
                <a:cubicBezTo>
                  <a:pt x="22312" y="4659"/>
                  <a:pt x="22354" y="4654"/>
                  <a:pt x="22394" y="4650"/>
                </a:cubicBezTo>
                <a:cubicBezTo>
                  <a:pt x="22494" y="4643"/>
                  <a:pt x="22594" y="4637"/>
                  <a:pt x="22694" y="4637"/>
                </a:cubicBezTo>
                <a:close/>
                <a:moveTo>
                  <a:pt x="23340" y="4666"/>
                </a:moveTo>
                <a:cubicBezTo>
                  <a:pt x="23413" y="4673"/>
                  <a:pt x="23486" y="4681"/>
                  <a:pt x="23559" y="4691"/>
                </a:cubicBezTo>
                <a:cubicBezTo>
                  <a:pt x="23699" y="4710"/>
                  <a:pt x="23837" y="4729"/>
                  <a:pt x="23975" y="4754"/>
                </a:cubicBezTo>
                <a:cubicBezTo>
                  <a:pt x="24122" y="4780"/>
                  <a:pt x="24267" y="4808"/>
                  <a:pt x="24413" y="4837"/>
                </a:cubicBezTo>
                <a:cubicBezTo>
                  <a:pt x="24402" y="4838"/>
                  <a:pt x="24392" y="4839"/>
                  <a:pt x="24380" y="4840"/>
                </a:cubicBezTo>
                <a:cubicBezTo>
                  <a:pt x="24240" y="4856"/>
                  <a:pt x="24101" y="4871"/>
                  <a:pt x="23962" y="4896"/>
                </a:cubicBezTo>
                <a:cubicBezTo>
                  <a:pt x="23766" y="4929"/>
                  <a:pt x="23571" y="4967"/>
                  <a:pt x="23377" y="5013"/>
                </a:cubicBezTo>
                <a:cubicBezTo>
                  <a:pt x="23319" y="5007"/>
                  <a:pt x="23261" y="5000"/>
                  <a:pt x="23204" y="4995"/>
                </a:cubicBezTo>
                <a:cubicBezTo>
                  <a:pt x="23185" y="4967"/>
                  <a:pt x="23165" y="4941"/>
                  <a:pt x="23146" y="4914"/>
                </a:cubicBezTo>
                <a:cubicBezTo>
                  <a:pt x="23184" y="4862"/>
                  <a:pt x="23224" y="4811"/>
                  <a:pt x="23264" y="4761"/>
                </a:cubicBezTo>
                <a:cubicBezTo>
                  <a:pt x="23289" y="4728"/>
                  <a:pt x="23314" y="4697"/>
                  <a:pt x="23340" y="4666"/>
                </a:cubicBezTo>
                <a:close/>
                <a:moveTo>
                  <a:pt x="22034" y="4706"/>
                </a:moveTo>
                <a:lnTo>
                  <a:pt x="22034" y="4706"/>
                </a:lnTo>
                <a:cubicBezTo>
                  <a:pt x="21988" y="4777"/>
                  <a:pt x="21941" y="4847"/>
                  <a:pt x="21896" y="4918"/>
                </a:cubicBezTo>
                <a:cubicBezTo>
                  <a:pt x="21880" y="4942"/>
                  <a:pt x="21865" y="4966"/>
                  <a:pt x="21850" y="4990"/>
                </a:cubicBezTo>
                <a:cubicBezTo>
                  <a:pt x="21824" y="4994"/>
                  <a:pt x="21798" y="4997"/>
                  <a:pt x="21773" y="5001"/>
                </a:cubicBezTo>
                <a:cubicBezTo>
                  <a:pt x="21722" y="5008"/>
                  <a:pt x="21670" y="5016"/>
                  <a:pt x="21619" y="5024"/>
                </a:cubicBezTo>
                <a:cubicBezTo>
                  <a:pt x="21650" y="4966"/>
                  <a:pt x="21684" y="4907"/>
                  <a:pt x="21717" y="4849"/>
                </a:cubicBezTo>
                <a:cubicBezTo>
                  <a:pt x="21730" y="4828"/>
                  <a:pt x="21743" y="4806"/>
                  <a:pt x="21755" y="4784"/>
                </a:cubicBezTo>
                <a:cubicBezTo>
                  <a:pt x="21768" y="4779"/>
                  <a:pt x="21780" y="4776"/>
                  <a:pt x="21792" y="4772"/>
                </a:cubicBezTo>
                <a:cubicBezTo>
                  <a:pt x="21872" y="4747"/>
                  <a:pt x="21953" y="4726"/>
                  <a:pt x="22034" y="4706"/>
                </a:cubicBezTo>
                <a:close/>
                <a:moveTo>
                  <a:pt x="25566" y="4953"/>
                </a:moveTo>
                <a:cubicBezTo>
                  <a:pt x="25630" y="4953"/>
                  <a:pt x="25692" y="4955"/>
                  <a:pt x="25756" y="4957"/>
                </a:cubicBezTo>
                <a:cubicBezTo>
                  <a:pt x="25783" y="4985"/>
                  <a:pt x="25810" y="5012"/>
                  <a:pt x="25836" y="5041"/>
                </a:cubicBezTo>
                <a:cubicBezTo>
                  <a:pt x="25746" y="5011"/>
                  <a:pt x="25656" y="4981"/>
                  <a:pt x="25566" y="4953"/>
                </a:cubicBezTo>
                <a:close/>
                <a:moveTo>
                  <a:pt x="20655" y="3065"/>
                </a:moveTo>
                <a:cubicBezTo>
                  <a:pt x="20680" y="3065"/>
                  <a:pt x="20707" y="3065"/>
                  <a:pt x="20733" y="3067"/>
                </a:cubicBezTo>
                <a:cubicBezTo>
                  <a:pt x="20789" y="3067"/>
                  <a:pt x="20843" y="3068"/>
                  <a:pt x="20899" y="3070"/>
                </a:cubicBezTo>
                <a:cubicBezTo>
                  <a:pt x="20932" y="3091"/>
                  <a:pt x="20964" y="3110"/>
                  <a:pt x="20998" y="3132"/>
                </a:cubicBezTo>
                <a:cubicBezTo>
                  <a:pt x="21098" y="3197"/>
                  <a:pt x="21199" y="3264"/>
                  <a:pt x="21298" y="3333"/>
                </a:cubicBezTo>
                <a:cubicBezTo>
                  <a:pt x="21438" y="3435"/>
                  <a:pt x="21578" y="3539"/>
                  <a:pt x="21710" y="3652"/>
                </a:cubicBezTo>
                <a:cubicBezTo>
                  <a:pt x="21765" y="3698"/>
                  <a:pt x="21818" y="3746"/>
                  <a:pt x="21871" y="3792"/>
                </a:cubicBezTo>
                <a:cubicBezTo>
                  <a:pt x="21721" y="3896"/>
                  <a:pt x="21573" y="4003"/>
                  <a:pt x="21430" y="4115"/>
                </a:cubicBezTo>
                <a:cubicBezTo>
                  <a:pt x="21291" y="4225"/>
                  <a:pt x="21154" y="4334"/>
                  <a:pt x="21022" y="4451"/>
                </a:cubicBezTo>
                <a:cubicBezTo>
                  <a:pt x="20920" y="4540"/>
                  <a:pt x="20820" y="4631"/>
                  <a:pt x="20721" y="4722"/>
                </a:cubicBezTo>
                <a:cubicBezTo>
                  <a:pt x="20653" y="4786"/>
                  <a:pt x="20584" y="4852"/>
                  <a:pt x="20517" y="4918"/>
                </a:cubicBezTo>
                <a:cubicBezTo>
                  <a:pt x="20470" y="4965"/>
                  <a:pt x="20422" y="5012"/>
                  <a:pt x="20374" y="5061"/>
                </a:cubicBezTo>
                <a:cubicBezTo>
                  <a:pt x="20345" y="4994"/>
                  <a:pt x="20317" y="4927"/>
                  <a:pt x="20285" y="4861"/>
                </a:cubicBezTo>
                <a:cubicBezTo>
                  <a:pt x="20231" y="4746"/>
                  <a:pt x="20178" y="4630"/>
                  <a:pt x="20116" y="4519"/>
                </a:cubicBezTo>
                <a:cubicBezTo>
                  <a:pt x="20072" y="4443"/>
                  <a:pt x="20030" y="4364"/>
                  <a:pt x="19982" y="4291"/>
                </a:cubicBezTo>
                <a:cubicBezTo>
                  <a:pt x="19938" y="4221"/>
                  <a:pt x="19893" y="4153"/>
                  <a:pt x="19843" y="4087"/>
                </a:cubicBezTo>
                <a:cubicBezTo>
                  <a:pt x="19819" y="4055"/>
                  <a:pt x="19795" y="4022"/>
                  <a:pt x="19771" y="3989"/>
                </a:cubicBezTo>
                <a:cubicBezTo>
                  <a:pt x="19644" y="3824"/>
                  <a:pt x="19514" y="3659"/>
                  <a:pt x="19367" y="3511"/>
                </a:cubicBezTo>
                <a:cubicBezTo>
                  <a:pt x="19286" y="3430"/>
                  <a:pt x="19207" y="3349"/>
                  <a:pt x="19120" y="3274"/>
                </a:cubicBezTo>
                <a:cubicBezTo>
                  <a:pt x="19169" y="3262"/>
                  <a:pt x="19216" y="3249"/>
                  <a:pt x="19265" y="3237"/>
                </a:cubicBezTo>
                <a:cubicBezTo>
                  <a:pt x="19342" y="3218"/>
                  <a:pt x="19420" y="3200"/>
                  <a:pt x="19499" y="3183"/>
                </a:cubicBezTo>
                <a:cubicBezTo>
                  <a:pt x="19610" y="3161"/>
                  <a:pt x="19729" y="3136"/>
                  <a:pt x="19849" y="3121"/>
                </a:cubicBezTo>
                <a:cubicBezTo>
                  <a:pt x="19933" y="3109"/>
                  <a:pt x="20017" y="3099"/>
                  <a:pt x="20102" y="3091"/>
                </a:cubicBezTo>
                <a:cubicBezTo>
                  <a:pt x="20142" y="3088"/>
                  <a:pt x="20183" y="3085"/>
                  <a:pt x="20222" y="3082"/>
                </a:cubicBezTo>
                <a:cubicBezTo>
                  <a:pt x="20366" y="3072"/>
                  <a:pt x="20511" y="3065"/>
                  <a:pt x="20655" y="3065"/>
                </a:cubicBezTo>
                <a:close/>
                <a:moveTo>
                  <a:pt x="26504" y="3557"/>
                </a:moveTo>
                <a:cubicBezTo>
                  <a:pt x="26592" y="3579"/>
                  <a:pt x="26679" y="3603"/>
                  <a:pt x="26766" y="3629"/>
                </a:cubicBezTo>
                <a:cubicBezTo>
                  <a:pt x="26892" y="3667"/>
                  <a:pt x="27017" y="3705"/>
                  <a:pt x="27141" y="3748"/>
                </a:cubicBezTo>
                <a:cubicBezTo>
                  <a:pt x="27224" y="3776"/>
                  <a:pt x="27306" y="3806"/>
                  <a:pt x="27388" y="3836"/>
                </a:cubicBezTo>
                <a:cubicBezTo>
                  <a:pt x="27631" y="3928"/>
                  <a:pt x="27873" y="4023"/>
                  <a:pt x="28109" y="4131"/>
                </a:cubicBezTo>
                <a:cubicBezTo>
                  <a:pt x="28293" y="4216"/>
                  <a:pt x="28474" y="4303"/>
                  <a:pt x="28653" y="4396"/>
                </a:cubicBezTo>
                <a:cubicBezTo>
                  <a:pt x="28597" y="4427"/>
                  <a:pt x="28541" y="4458"/>
                  <a:pt x="28487" y="4492"/>
                </a:cubicBezTo>
                <a:cubicBezTo>
                  <a:pt x="28375" y="4558"/>
                  <a:pt x="28263" y="4625"/>
                  <a:pt x="28155" y="4698"/>
                </a:cubicBezTo>
                <a:cubicBezTo>
                  <a:pt x="28080" y="4749"/>
                  <a:pt x="28004" y="4799"/>
                  <a:pt x="27931" y="4853"/>
                </a:cubicBezTo>
                <a:cubicBezTo>
                  <a:pt x="27828" y="4929"/>
                  <a:pt x="27726" y="5008"/>
                  <a:pt x="27625" y="5089"/>
                </a:cubicBezTo>
                <a:cubicBezTo>
                  <a:pt x="27580" y="5074"/>
                  <a:pt x="27534" y="5061"/>
                  <a:pt x="27488" y="5047"/>
                </a:cubicBezTo>
                <a:cubicBezTo>
                  <a:pt x="27393" y="5022"/>
                  <a:pt x="27300" y="4996"/>
                  <a:pt x="27205" y="4973"/>
                </a:cubicBezTo>
                <a:cubicBezTo>
                  <a:pt x="27060" y="4920"/>
                  <a:pt x="26915" y="4870"/>
                  <a:pt x="26766" y="4831"/>
                </a:cubicBezTo>
                <a:cubicBezTo>
                  <a:pt x="26758" y="4823"/>
                  <a:pt x="26751" y="4816"/>
                  <a:pt x="26743" y="4808"/>
                </a:cubicBezTo>
                <a:cubicBezTo>
                  <a:pt x="26582" y="4654"/>
                  <a:pt x="26421" y="4502"/>
                  <a:pt x="26249" y="4361"/>
                </a:cubicBezTo>
                <a:cubicBezTo>
                  <a:pt x="26133" y="4266"/>
                  <a:pt x="26017" y="4173"/>
                  <a:pt x="25896" y="4083"/>
                </a:cubicBezTo>
                <a:cubicBezTo>
                  <a:pt x="26094" y="3901"/>
                  <a:pt x="26296" y="3726"/>
                  <a:pt x="26504" y="3557"/>
                </a:cubicBezTo>
                <a:close/>
                <a:moveTo>
                  <a:pt x="16285" y="2329"/>
                </a:moveTo>
                <a:cubicBezTo>
                  <a:pt x="16326" y="2329"/>
                  <a:pt x="16366" y="2330"/>
                  <a:pt x="16406" y="2331"/>
                </a:cubicBezTo>
                <a:cubicBezTo>
                  <a:pt x="16293" y="2364"/>
                  <a:pt x="16181" y="2401"/>
                  <a:pt x="16070" y="2439"/>
                </a:cubicBezTo>
                <a:cubicBezTo>
                  <a:pt x="15814" y="2528"/>
                  <a:pt x="15560" y="2620"/>
                  <a:pt x="15308" y="2720"/>
                </a:cubicBezTo>
                <a:cubicBezTo>
                  <a:pt x="15059" y="2821"/>
                  <a:pt x="14808" y="2923"/>
                  <a:pt x="14567" y="3042"/>
                </a:cubicBezTo>
                <a:cubicBezTo>
                  <a:pt x="14362" y="3142"/>
                  <a:pt x="14159" y="3243"/>
                  <a:pt x="13966" y="3361"/>
                </a:cubicBezTo>
                <a:cubicBezTo>
                  <a:pt x="13780" y="3474"/>
                  <a:pt x="13599" y="3593"/>
                  <a:pt x="13426" y="3722"/>
                </a:cubicBezTo>
                <a:cubicBezTo>
                  <a:pt x="13382" y="3735"/>
                  <a:pt x="13337" y="3749"/>
                  <a:pt x="13292" y="3763"/>
                </a:cubicBezTo>
                <a:cubicBezTo>
                  <a:pt x="13021" y="3848"/>
                  <a:pt x="12750" y="3941"/>
                  <a:pt x="12487" y="4049"/>
                </a:cubicBezTo>
                <a:cubicBezTo>
                  <a:pt x="12234" y="4153"/>
                  <a:pt x="11982" y="4261"/>
                  <a:pt x="11740" y="4385"/>
                </a:cubicBezTo>
                <a:cubicBezTo>
                  <a:pt x="11552" y="4482"/>
                  <a:pt x="11364" y="4582"/>
                  <a:pt x="11182" y="4691"/>
                </a:cubicBezTo>
                <a:cubicBezTo>
                  <a:pt x="11074" y="4757"/>
                  <a:pt x="10966" y="4823"/>
                  <a:pt x="10862" y="4892"/>
                </a:cubicBezTo>
                <a:cubicBezTo>
                  <a:pt x="10760" y="4962"/>
                  <a:pt x="10659" y="5032"/>
                  <a:pt x="10559" y="5102"/>
                </a:cubicBezTo>
                <a:cubicBezTo>
                  <a:pt x="10623" y="5039"/>
                  <a:pt x="10689" y="4975"/>
                  <a:pt x="10755" y="4913"/>
                </a:cubicBezTo>
                <a:cubicBezTo>
                  <a:pt x="10949" y="4734"/>
                  <a:pt x="11146" y="4557"/>
                  <a:pt x="11351" y="4389"/>
                </a:cubicBezTo>
                <a:cubicBezTo>
                  <a:pt x="11454" y="4303"/>
                  <a:pt x="11556" y="4219"/>
                  <a:pt x="11663" y="4138"/>
                </a:cubicBezTo>
                <a:cubicBezTo>
                  <a:pt x="11767" y="4058"/>
                  <a:pt x="11872" y="3980"/>
                  <a:pt x="11978" y="3904"/>
                </a:cubicBezTo>
                <a:cubicBezTo>
                  <a:pt x="12163" y="3774"/>
                  <a:pt x="12351" y="3649"/>
                  <a:pt x="12543" y="3531"/>
                </a:cubicBezTo>
                <a:cubicBezTo>
                  <a:pt x="12664" y="3456"/>
                  <a:pt x="12785" y="3381"/>
                  <a:pt x="12909" y="3311"/>
                </a:cubicBezTo>
                <a:cubicBezTo>
                  <a:pt x="12991" y="3264"/>
                  <a:pt x="13073" y="3219"/>
                  <a:pt x="13155" y="3174"/>
                </a:cubicBezTo>
                <a:cubicBezTo>
                  <a:pt x="13299" y="3099"/>
                  <a:pt x="13444" y="3023"/>
                  <a:pt x="13593" y="2956"/>
                </a:cubicBezTo>
                <a:cubicBezTo>
                  <a:pt x="13668" y="2922"/>
                  <a:pt x="13744" y="2889"/>
                  <a:pt x="13820" y="2856"/>
                </a:cubicBezTo>
                <a:cubicBezTo>
                  <a:pt x="13895" y="2825"/>
                  <a:pt x="13969" y="2795"/>
                  <a:pt x="14044" y="2767"/>
                </a:cubicBezTo>
                <a:cubicBezTo>
                  <a:pt x="14214" y="2707"/>
                  <a:pt x="14384" y="2647"/>
                  <a:pt x="14556" y="2597"/>
                </a:cubicBezTo>
                <a:cubicBezTo>
                  <a:pt x="14645" y="2570"/>
                  <a:pt x="14733" y="2546"/>
                  <a:pt x="14822" y="2523"/>
                </a:cubicBezTo>
                <a:cubicBezTo>
                  <a:pt x="14911" y="2500"/>
                  <a:pt x="15000" y="2478"/>
                  <a:pt x="15089" y="2458"/>
                </a:cubicBezTo>
                <a:cubicBezTo>
                  <a:pt x="15219" y="2430"/>
                  <a:pt x="15350" y="2403"/>
                  <a:pt x="15481" y="2385"/>
                </a:cubicBezTo>
                <a:cubicBezTo>
                  <a:pt x="15570" y="2371"/>
                  <a:pt x="15660" y="2361"/>
                  <a:pt x="15751" y="2353"/>
                </a:cubicBezTo>
                <a:lnTo>
                  <a:pt x="15884" y="2344"/>
                </a:lnTo>
                <a:lnTo>
                  <a:pt x="15884" y="2342"/>
                </a:lnTo>
                <a:cubicBezTo>
                  <a:pt x="15995" y="2336"/>
                  <a:pt x="16117" y="2329"/>
                  <a:pt x="16239" y="2329"/>
                </a:cubicBezTo>
                <a:close/>
                <a:moveTo>
                  <a:pt x="18919" y="3331"/>
                </a:moveTo>
                <a:cubicBezTo>
                  <a:pt x="18941" y="3351"/>
                  <a:pt x="18963" y="3370"/>
                  <a:pt x="18985" y="3390"/>
                </a:cubicBezTo>
                <a:cubicBezTo>
                  <a:pt x="19073" y="3473"/>
                  <a:pt x="19159" y="3556"/>
                  <a:pt x="19240" y="3646"/>
                </a:cubicBezTo>
                <a:cubicBezTo>
                  <a:pt x="19320" y="3736"/>
                  <a:pt x="19400" y="3826"/>
                  <a:pt x="19476" y="3919"/>
                </a:cubicBezTo>
                <a:cubicBezTo>
                  <a:pt x="19552" y="4013"/>
                  <a:pt x="19627" y="4108"/>
                  <a:pt x="19698" y="4207"/>
                </a:cubicBezTo>
                <a:cubicBezTo>
                  <a:pt x="19745" y="4273"/>
                  <a:pt x="19792" y="4341"/>
                  <a:pt x="19837" y="4410"/>
                </a:cubicBezTo>
                <a:cubicBezTo>
                  <a:pt x="19858" y="4442"/>
                  <a:pt x="19879" y="4474"/>
                  <a:pt x="19900" y="4505"/>
                </a:cubicBezTo>
                <a:cubicBezTo>
                  <a:pt x="19964" y="4614"/>
                  <a:pt x="20029" y="4724"/>
                  <a:pt x="20086" y="4836"/>
                </a:cubicBezTo>
                <a:cubicBezTo>
                  <a:pt x="20124" y="4911"/>
                  <a:pt x="20159" y="4986"/>
                  <a:pt x="20195" y="5061"/>
                </a:cubicBezTo>
                <a:cubicBezTo>
                  <a:pt x="20203" y="5079"/>
                  <a:pt x="20215" y="5105"/>
                  <a:pt x="20226" y="5129"/>
                </a:cubicBezTo>
                <a:cubicBezTo>
                  <a:pt x="20184" y="5076"/>
                  <a:pt x="20140" y="5023"/>
                  <a:pt x="20094" y="4972"/>
                </a:cubicBezTo>
                <a:cubicBezTo>
                  <a:pt x="19961" y="4825"/>
                  <a:pt x="19823" y="4679"/>
                  <a:pt x="19666" y="4557"/>
                </a:cubicBezTo>
                <a:cubicBezTo>
                  <a:pt x="19504" y="4431"/>
                  <a:pt x="19336" y="4313"/>
                  <a:pt x="19156" y="4211"/>
                </a:cubicBezTo>
                <a:cubicBezTo>
                  <a:pt x="19045" y="4149"/>
                  <a:pt x="18933" y="4086"/>
                  <a:pt x="18818" y="4032"/>
                </a:cubicBezTo>
                <a:cubicBezTo>
                  <a:pt x="18696" y="3975"/>
                  <a:pt x="18575" y="3916"/>
                  <a:pt x="18450" y="3866"/>
                </a:cubicBezTo>
                <a:cubicBezTo>
                  <a:pt x="18281" y="3797"/>
                  <a:pt x="18110" y="3733"/>
                  <a:pt x="17934" y="3676"/>
                </a:cubicBezTo>
                <a:cubicBezTo>
                  <a:pt x="18030" y="3638"/>
                  <a:pt x="18127" y="3602"/>
                  <a:pt x="18223" y="3565"/>
                </a:cubicBezTo>
                <a:cubicBezTo>
                  <a:pt x="18443" y="3486"/>
                  <a:pt x="18674" y="3403"/>
                  <a:pt x="18910" y="3334"/>
                </a:cubicBezTo>
                <a:lnTo>
                  <a:pt x="18910" y="3333"/>
                </a:lnTo>
                <a:cubicBezTo>
                  <a:pt x="18913" y="3333"/>
                  <a:pt x="18917" y="3332"/>
                  <a:pt x="18919" y="3331"/>
                </a:cubicBezTo>
                <a:close/>
                <a:moveTo>
                  <a:pt x="21514" y="4869"/>
                </a:moveTo>
                <a:cubicBezTo>
                  <a:pt x="21479" y="4935"/>
                  <a:pt x="21446" y="5000"/>
                  <a:pt x="21412" y="5065"/>
                </a:cubicBezTo>
                <a:cubicBezTo>
                  <a:pt x="21409" y="5067"/>
                  <a:pt x="21406" y="5067"/>
                  <a:pt x="21402" y="5068"/>
                </a:cubicBezTo>
                <a:cubicBezTo>
                  <a:pt x="21320" y="5085"/>
                  <a:pt x="21231" y="5109"/>
                  <a:pt x="21151" y="5136"/>
                </a:cubicBezTo>
                <a:cubicBezTo>
                  <a:pt x="21087" y="5157"/>
                  <a:pt x="21022" y="5177"/>
                  <a:pt x="20957" y="5201"/>
                </a:cubicBezTo>
                <a:lnTo>
                  <a:pt x="20975" y="5162"/>
                </a:lnTo>
                <a:cubicBezTo>
                  <a:pt x="20983" y="5147"/>
                  <a:pt x="20993" y="5125"/>
                  <a:pt x="21005" y="5104"/>
                </a:cubicBezTo>
                <a:cubicBezTo>
                  <a:pt x="21035" y="5087"/>
                  <a:pt x="21065" y="5071"/>
                  <a:pt x="21095" y="5056"/>
                </a:cubicBezTo>
                <a:cubicBezTo>
                  <a:pt x="21171" y="5017"/>
                  <a:pt x="21247" y="4980"/>
                  <a:pt x="21326" y="4946"/>
                </a:cubicBezTo>
                <a:cubicBezTo>
                  <a:pt x="21388" y="4920"/>
                  <a:pt x="21451" y="4895"/>
                  <a:pt x="21514" y="4869"/>
                </a:cubicBezTo>
                <a:close/>
                <a:moveTo>
                  <a:pt x="21119" y="4593"/>
                </a:moveTo>
                <a:lnTo>
                  <a:pt x="21119" y="4593"/>
                </a:lnTo>
                <a:cubicBezTo>
                  <a:pt x="21103" y="4616"/>
                  <a:pt x="21087" y="4639"/>
                  <a:pt x="21072" y="4661"/>
                </a:cubicBezTo>
                <a:cubicBezTo>
                  <a:pt x="21028" y="4731"/>
                  <a:pt x="20981" y="4801"/>
                  <a:pt x="20942" y="4873"/>
                </a:cubicBezTo>
                <a:cubicBezTo>
                  <a:pt x="20922" y="4908"/>
                  <a:pt x="20902" y="4945"/>
                  <a:pt x="20882" y="4982"/>
                </a:cubicBezTo>
                <a:cubicBezTo>
                  <a:pt x="20814" y="5020"/>
                  <a:pt x="20745" y="5061"/>
                  <a:pt x="20679" y="5102"/>
                </a:cubicBezTo>
                <a:cubicBezTo>
                  <a:pt x="20604" y="5151"/>
                  <a:pt x="20528" y="5199"/>
                  <a:pt x="20454" y="5250"/>
                </a:cubicBezTo>
                <a:cubicBezTo>
                  <a:pt x="20451" y="5243"/>
                  <a:pt x="20448" y="5238"/>
                  <a:pt x="20446" y="5231"/>
                </a:cubicBezTo>
                <a:cubicBezTo>
                  <a:pt x="20507" y="5166"/>
                  <a:pt x="20569" y="5102"/>
                  <a:pt x="20633" y="5040"/>
                </a:cubicBezTo>
                <a:cubicBezTo>
                  <a:pt x="20695" y="4979"/>
                  <a:pt x="20759" y="4919"/>
                  <a:pt x="20822" y="4859"/>
                </a:cubicBezTo>
                <a:lnTo>
                  <a:pt x="20823" y="4859"/>
                </a:lnTo>
                <a:cubicBezTo>
                  <a:pt x="20826" y="4856"/>
                  <a:pt x="20827" y="4854"/>
                  <a:pt x="20829" y="4853"/>
                </a:cubicBezTo>
                <a:cubicBezTo>
                  <a:pt x="20923" y="4768"/>
                  <a:pt x="21020" y="4680"/>
                  <a:pt x="21119" y="4593"/>
                </a:cubicBezTo>
                <a:close/>
                <a:moveTo>
                  <a:pt x="23378" y="5194"/>
                </a:moveTo>
                <a:cubicBezTo>
                  <a:pt x="23395" y="5196"/>
                  <a:pt x="23411" y="5198"/>
                  <a:pt x="23428" y="5201"/>
                </a:cubicBezTo>
                <a:cubicBezTo>
                  <a:pt x="23454" y="5204"/>
                  <a:pt x="23479" y="5207"/>
                  <a:pt x="23505" y="5212"/>
                </a:cubicBezTo>
                <a:cubicBezTo>
                  <a:pt x="23467" y="5232"/>
                  <a:pt x="23429" y="5253"/>
                  <a:pt x="23391" y="5273"/>
                </a:cubicBezTo>
                <a:cubicBezTo>
                  <a:pt x="23376" y="5249"/>
                  <a:pt x="23361" y="5226"/>
                  <a:pt x="23344" y="5203"/>
                </a:cubicBezTo>
                <a:cubicBezTo>
                  <a:pt x="23356" y="5199"/>
                  <a:pt x="23367" y="5197"/>
                  <a:pt x="23378" y="5194"/>
                </a:cubicBezTo>
                <a:close/>
                <a:moveTo>
                  <a:pt x="24820" y="4977"/>
                </a:moveTo>
                <a:cubicBezTo>
                  <a:pt x="24744" y="5064"/>
                  <a:pt x="24669" y="5152"/>
                  <a:pt x="24594" y="5242"/>
                </a:cubicBezTo>
                <a:cubicBezTo>
                  <a:pt x="24583" y="5254"/>
                  <a:pt x="24574" y="5266"/>
                  <a:pt x="24564" y="5278"/>
                </a:cubicBezTo>
                <a:cubicBezTo>
                  <a:pt x="24404" y="5229"/>
                  <a:pt x="24243" y="5183"/>
                  <a:pt x="24081" y="5144"/>
                </a:cubicBezTo>
                <a:cubicBezTo>
                  <a:pt x="24111" y="5131"/>
                  <a:pt x="24141" y="5120"/>
                  <a:pt x="24171" y="5108"/>
                </a:cubicBezTo>
                <a:cubicBezTo>
                  <a:pt x="24273" y="5071"/>
                  <a:pt x="24374" y="5035"/>
                  <a:pt x="24477" y="5005"/>
                </a:cubicBezTo>
                <a:cubicBezTo>
                  <a:pt x="24592" y="4995"/>
                  <a:pt x="24706" y="4985"/>
                  <a:pt x="24820" y="4977"/>
                </a:cubicBezTo>
                <a:close/>
                <a:moveTo>
                  <a:pt x="20759" y="5249"/>
                </a:moveTo>
                <a:lnTo>
                  <a:pt x="20759" y="5249"/>
                </a:lnTo>
                <a:cubicBezTo>
                  <a:pt x="20754" y="5259"/>
                  <a:pt x="20748" y="5270"/>
                  <a:pt x="20745" y="5281"/>
                </a:cubicBezTo>
                <a:cubicBezTo>
                  <a:pt x="20707" y="5296"/>
                  <a:pt x="20669" y="5313"/>
                  <a:pt x="20631" y="5330"/>
                </a:cubicBezTo>
                <a:cubicBezTo>
                  <a:pt x="20673" y="5302"/>
                  <a:pt x="20715" y="5274"/>
                  <a:pt x="20759" y="5249"/>
                </a:cubicBezTo>
                <a:close/>
                <a:moveTo>
                  <a:pt x="27042" y="5113"/>
                </a:moveTo>
                <a:lnTo>
                  <a:pt x="27042" y="5113"/>
                </a:lnTo>
                <a:cubicBezTo>
                  <a:pt x="27100" y="5127"/>
                  <a:pt x="27159" y="5141"/>
                  <a:pt x="27216" y="5154"/>
                </a:cubicBezTo>
                <a:cubicBezTo>
                  <a:pt x="27290" y="5184"/>
                  <a:pt x="27365" y="5213"/>
                  <a:pt x="27439" y="5244"/>
                </a:cubicBezTo>
                <a:cubicBezTo>
                  <a:pt x="27403" y="5276"/>
                  <a:pt x="27368" y="5307"/>
                  <a:pt x="27333" y="5339"/>
                </a:cubicBezTo>
                <a:cubicBezTo>
                  <a:pt x="27317" y="5354"/>
                  <a:pt x="27300" y="5369"/>
                  <a:pt x="27283" y="5384"/>
                </a:cubicBezTo>
                <a:cubicBezTo>
                  <a:pt x="27205" y="5292"/>
                  <a:pt x="27124" y="5202"/>
                  <a:pt x="27042" y="5113"/>
                </a:cubicBezTo>
                <a:close/>
                <a:moveTo>
                  <a:pt x="21425" y="5401"/>
                </a:moveTo>
                <a:cubicBezTo>
                  <a:pt x="21424" y="5404"/>
                  <a:pt x="21423" y="5406"/>
                  <a:pt x="21422" y="5408"/>
                </a:cubicBezTo>
                <a:lnTo>
                  <a:pt x="21422" y="5408"/>
                </a:lnTo>
                <a:cubicBezTo>
                  <a:pt x="21423" y="5406"/>
                  <a:pt x="21424" y="5404"/>
                  <a:pt x="21425" y="5401"/>
                </a:cubicBezTo>
                <a:close/>
                <a:moveTo>
                  <a:pt x="31130" y="1051"/>
                </a:moveTo>
                <a:cubicBezTo>
                  <a:pt x="31242" y="1080"/>
                  <a:pt x="31354" y="1109"/>
                  <a:pt x="31465" y="1141"/>
                </a:cubicBezTo>
                <a:cubicBezTo>
                  <a:pt x="31643" y="1192"/>
                  <a:pt x="31820" y="1245"/>
                  <a:pt x="31995" y="1304"/>
                </a:cubicBezTo>
                <a:cubicBezTo>
                  <a:pt x="32111" y="1344"/>
                  <a:pt x="32228" y="1385"/>
                  <a:pt x="32342" y="1427"/>
                </a:cubicBezTo>
                <a:cubicBezTo>
                  <a:pt x="32500" y="1487"/>
                  <a:pt x="32655" y="1548"/>
                  <a:pt x="32808" y="1618"/>
                </a:cubicBezTo>
                <a:cubicBezTo>
                  <a:pt x="32968" y="1691"/>
                  <a:pt x="33127" y="1770"/>
                  <a:pt x="33284" y="1852"/>
                </a:cubicBezTo>
                <a:cubicBezTo>
                  <a:pt x="33443" y="1937"/>
                  <a:pt x="33601" y="2025"/>
                  <a:pt x="33756" y="2121"/>
                </a:cubicBezTo>
                <a:cubicBezTo>
                  <a:pt x="33834" y="2168"/>
                  <a:pt x="33912" y="2218"/>
                  <a:pt x="33987" y="2269"/>
                </a:cubicBezTo>
                <a:cubicBezTo>
                  <a:pt x="34024" y="2294"/>
                  <a:pt x="34060" y="2319"/>
                  <a:pt x="34095" y="2344"/>
                </a:cubicBezTo>
                <a:cubicBezTo>
                  <a:pt x="34243" y="2450"/>
                  <a:pt x="34389" y="2556"/>
                  <a:pt x="34527" y="2674"/>
                </a:cubicBezTo>
                <a:cubicBezTo>
                  <a:pt x="34597" y="2732"/>
                  <a:pt x="34665" y="2791"/>
                  <a:pt x="34732" y="2851"/>
                </a:cubicBezTo>
                <a:cubicBezTo>
                  <a:pt x="34763" y="2879"/>
                  <a:pt x="34794" y="2908"/>
                  <a:pt x="34824" y="2936"/>
                </a:cubicBezTo>
                <a:cubicBezTo>
                  <a:pt x="34955" y="3061"/>
                  <a:pt x="35084" y="3188"/>
                  <a:pt x="35205" y="3321"/>
                </a:cubicBezTo>
                <a:cubicBezTo>
                  <a:pt x="35298" y="3423"/>
                  <a:pt x="35388" y="3526"/>
                  <a:pt x="35475" y="3631"/>
                </a:cubicBezTo>
                <a:cubicBezTo>
                  <a:pt x="35560" y="3734"/>
                  <a:pt x="35645" y="3836"/>
                  <a:pt x="35722" y="3943"/>
                </a:cubicBezTo>
                <a:cubicBezTo>
                  <a:pt x="35777" y="4016"/>
                  <a:pt x="35830" y="4090"/>
                  <a:pt x="35881" y="4165"/>
                </a:cubicBezTo>
                <a:cubicBezTo>
                  <a:pt x="35905" y="4202"/>
                  <a:pt x="35929" y="4239"/>
                  <a:pt x="35953" y="4276"/>
                </a:cubicBezTo>
                <a:cubicBezTo>
                  <a:pt x="36020" y="4383"/>
                  <a:pt x="36086" y="4490"/>
                  <a:pt x="36146" y="4602"/>
                </a:cubicBezTo>
                <a:cubicBezTo>
                  <a:pt x="36203" y="4709"/>
                  <a:pt x="36257" y="4815"/>
                  <a:pt x="36309" y="4923"/>
                </a:cubicBezTo>
                <a:cubicBezTo>
                  <a:pt x="36360" y="5033"/>
                  <a:pt x="36411" y="5145"/>
                  <a:pt x="36456" y="5258"/>
                </a:cubicBezTo>
                <a:cubicBezTo>
                  <a:pt x="36480" y="5321"/>
                  <a:pt x="36504" y="5383"/>
                  <a:pt x="36527" y="5445"/>
                </a:cubicBezTo>
                <a:cubicBezTo>
                  <a:pt x="36355" y="5314"/>
                  <a:pt x="36181" y="5183"/>
                  <a:pt x="36000" y="5063"/>
                </a:cubicBezTo>
                <a:cubicBezTo>
                  <a:pt x="35599" y="4795"/>
                  <a:pt x="35182" y="4545"/>
                  <a:pt x="34743" y="4344"/>
                </a:cubicBezTo>
                <a:cubicBezTo>
                  <a:pt x="34509" y="4236"/>
                  <a:pt x="34272" y="4134"/>
                  <a:pt x="34030" y="4047"/>
                </a:cubicBezTo>
                <a:cubicBezTo>
                  <a:pt x="33815" y="3970"/>
                  <a:pt x="33598" y="3898"/>
                  <a:pt x="33377" y="3840"/>
                </a:cubicBezTo>
                <a:cubicBezTo>
                  <a:pt x="33332" y="3795"/>
                  <a:pt x="33287" y="3749"/>
                  <a:pt x="33240" y="3706"/>
                </a:cubicBezTo>
                <a:cubicBezTo>
                  <a:pt x="33142" y="3616"/>
                  <a:pt x="33043" y="3526"/>
                  <a:pt x="32939" y="3443"/>
                </a:cubicBezTo>
                <a:cubicBezTo>
                  <a:pt x="32833" y="3360"/>
                  <a:pt x="32726" y="3278"/>
                  <a:pt x="32616" y="3198"/>
                </a:cubicBezTo>
                <a:cubicBezTo>
                  <a:pt x="32504" y="3116"/>
                  <a:pt x="32387" y="3036"/>
                  <a:pt x="32270" y="2964"/>
                </a:cubicBezTo>
                <a:cubicBezTo>
                  <a:pt x="32154" y="2892"/>
                  <a:pt x="32038" y="2821"/>
                  <a:pt x="31917" y="2757"/>
                </a:cubicBezTo>
                <a:cubicBezTo>
                  <a:pt x="31718" y="2650"/>
                  <a:pt x="31516" y="2546"/>
                  <a:pt x="31307" y="2456"/>
                </a:cubicBezTo>
                <a:cubicBezTo>
                  <a:pt x="31120" y="2374"/>
                  <a:pt x="30929" y="2295"/>
                  <a:pt x="30735" y="2229"/>
                </a:cubicBezTo>
                <a:cubicBezTo>
                  <a:pt x="30477" y="2143"/>
                  <a:pt x="30216" y="2062"/>
                  <a:pt x="29951" y="2002"/>
                </a:cubicBezTo>
                <a:cubicBezTo>
                  <a:pt x="29685" y="1942"/>
                  <a:pt x="29420" y="1887"/>
                  <a:pt x="29149" y="1852"/>
                </a:cubicBezTo>
                <a:cubicBezTo>
                  <a:pt x="29410" y="1718"/>
                  <a:pt x="29674" y="1590"/>
                  <a:pt x="29942" y="1468"/>
                </a:cubicBezTo>
                <a:cubicBezTo>
                  <a:pt x="30109" y="1393"/>
                  <a:pt x="30278" y="1318"/>
                  <a:pt x="30447" y="1248"/>
                </a:cubicBezTo>
                <a:cubicBezTo>
                  <a:pt x="30511" y="1221"/>
                  <a:pt x="30574" y="1196"/>
                  <a:pt x="30638" y="1170"/>
                </a:cubicBezTo>
                <a:cubicBezTo>
                  <a:pt x="30708" y="1151"/>
                  <a:pt x="30779" y="1133"/>
                  <a:pt x="30849" y="1116"/>
                </a:cubicBezTo>
                <a:cubicBezTo>
                  <a:pt x="30934" y="1096"/>
                  <a:pt x="31017" y="1077"/>
                  <a:pt x="31100" y="1058"/>
                </a:cubicBezTo>
                <a:cubicBezTo>
                  <a:pt x="31110" y="1056"/>
                  <a:pt x="31120" y="1054"/>
                  <a:pt x="31130" y="1051"/>
                </a:cubicBezTo>
                <a:close/>
                <a:moveTo>
                  <a:pt x="22447" y="5134"/>
                </a:moveTo>
                <a:cubicBezTo>
                  <a:pt x="22482" y="5134"/>
                  <a:pt x="22516" y="5134"/>
                  <a:pt x="22551" y="5135"/>
                </a:cubicBezTo>
                <a:cubicBezTo>
                  <a:pt x="22625" y="5137"/>
                  <a:pt x="22699" y="5139"/>
                  <a:pt x="22772" y="5143"/>
                </a:cubicBezTo>
                <a:cubicBezTo>
                  <a:pt x="22761" y="5158"/>
                  <a:pt x="22750" y="5174"/>
                  <a:pt x="22739" y="5190"/>
                </a:cubicBezTo>
                <a:cubicBezTo>
                  <a:pt x="22641" y="5220"/>
                  <a:pt x="22544" y="5251"/>
                  <a:pt x="22447" y="5284"/>
                </a:cubicBezTo>
                <a:cubicBezTo>
                  <a:pt x="22232" y="5355"/>
                  <a:pt x="22019" y="5426"/>
                  <a:pt x="21809" y="5509"/>
                </a:cubicBezTo>
                <a:cubicBezTo>
                  <a:pt x="21782" y="5519"/>
                  <a:pt x="21757" y="5530"/>
                  <a:pt x="21730" y="5539"/>
                </a:cubicBezTo>
                <a:cubicBezTo>
                  <a:pt x="21747" y="5510"/>
                  <a:pt x="21763" y="5480"/>
                  <a:pt x="21780" y="5450"/>
                </a:cubicBezTo>
                <a:cubicBezTo>
                  <a:pt x="21836" y="5351"/>
                  <a:pt x="21892" y="5253"/>
                  <a:pt x="21951" y="5154"/>
                </a:cubicBezTo>
                <a:cubicBezTo>
                  <a:pt x="21983" y="5152"/>
                  <a:pt x="22015" y="5149"/>
                  <a:pt x="22049" y="5146"/>
                </a:cubicBezTo>
                <a:lnTo>
                  <a:pt x="22049" y="5147"/>
                </a:lnTo>
                <a:cubicBezTo>
                  <a:pt x="22176" y="5139"/>
                  <a:pt x="22311" y="5134"/>
                  <a:pt x="22447" y="5134"/>
                </a:cubicBezTo>
                <a:close/>
                <a:moveTo>
                  <a:pt x="25980" y="4966"/>
                </a:moveTo>
                <a:lnTo>
                  <a:pt x="25980" y="4966"/>
                </a:lnTo>
                <a:cubicBezTo>
                  <a:pt x="26022" y="4968"/>
                  <a:pt x="26066" y="4971"/>
                  <a:pt x="26109" y="4974"/>
                </a:cubicBezTo>
                <a:cubicBezTo>
                  <a:pt x="26251" y="4986"/>
                  <a:pt x="26393" y="4997"/>
                  <a:pt x="26534" y="5019"/>
                </a:cubicBezTo>
                <a:cubicBezTo>
                  <a:pt x="26603" y="5028"/>
                  <a:pt x="26674" y="5039"/>
                  <a:pt x="26744" y="5052"/>
                </a:cubicBezTo>
                <a:cubicBezTo>
                  <a:pt x="26798" y="5107"/>
                  <a:pt x="26851" y="5162"/>
                  <a:pt x="26903" y="5220"/>
                </a:cubicBezTo>
                <a:cubicBezTo>
                  <a:pt x="26989" y="5314"/>
                  <a:pt x="27073" y="5408"/>
                  <a:pt x="27155" y="5504"/>
                </a:cubicBezTo>
                <a:cubicBezTo>
                  <a:pt x="27136" y="5523"/>
                  <a:pt x="27116" y="5541"/>
                  <a:pt x="27097" y="5561"/>
                </a:cubicBezTo>
                <a:cubicBezTo>
                  <a:pt x="27011" y="5515"/>
                  <a:pt x="26924" y="5470"/>
                  <a:pt x="26835" y="5429"/>
                </a:cubicBezTo>
                <a:cubicBezTo>
                  <a:pt x="26728" y="5382"/>
                  <a:pt x="26622" y="5333"/>
                  <a:pt x="26513" y="5291"/>
                </a:cubicBezTo>
                <a:cubicBezTo>
                  <a:pt x="26387" y="5239"/>
                  <a:pt x="26259" y="5190"/>
                  <a:pt x="26131" y="5143"/>
                </a:cubicBezTo>
                <a:cubicBezTo>
                  <a:pt x="26126" y="5138"/>
                  <a:pt x="26123" y="5132"/>
                  <a:pt x="26118" y="5127"/>
                </a:cubicBezTo>
                <a:cubicBezTo>
                  <a:pt x="26074" y="5074"/>
                  <a:pt x="26027" y="5018"/>
                  <a:pt x="25980" y="4966"/>
                </a:cubicBezTo>
                <a:close/>
                <a:moveTo>
                  <a:pt x="27261" y="5629"/>
                </a:moveTo>
                <a:cubicBezTo>
                  <a:pt x="27271" y="5639"/>
                  <a:pt x="27280" y="5651"/>
                  <a:pt x="27288" y="5661"/>
                </a:cubicBezTo>
                <a:cubicBezTo>
                  <a:pt x="27287" y="5662"/>
                  <a:pt x="27286" y="5662"/>
                  <a:pt x="27285" y="5662"/>
                </a:cubicBezTo>
                <a:cubicBezTo>
                  <a:pt x="27272" y="5656"/>
                  <a:pt x="27260" y="5649"/>
                  <a:pt x="27248" y="5642"/>
                </a:cubicBezTo>
                <a:cubicBezTo>
                  <a:pt x="27252" y="5637"/>
                  <a:pt x="27257" y="5632"/>
                  <a:pt x="27261" y="5629"/>
                </a:cubicBezTo>
                <a:close/>
                <a:moveTo>
                  <a:pt x="20664" y="5495"/>
                </a:moveTo>
                <a:lnTo>
                  <a:pt x="20664" y="5495"/>
                </a:lnTo>
                <a:cubicBezTo>
                  <a:pt x="20645" y="5552"/>
                  <a:pt x="20624" y="5610"/>
                  <a:pt x="20609" y="5668"/>
                </a:cubicBezTo>
                <a:cubicBezTo>
                  <a:pt x="20595" y="5626"/>
                  <a:pt x="20580" y="5583"/>
                  <a:pt x="20565" y="5540"/>
                </a:cubicBezTo>
                <a:cubicBezTo>
                  <a:pt x="20598" y="5525"/>
                  <a:pt x="20631" y="5509"/>
                  <a:pt x="20664" y="5495"/>
                </a:cubicBezTo>
                <a:close/>
                <a:moveTo>
                  <a:pt x="27617" y="5322"/>
                </a:moveTo>
                <a:cubicBezTo>
                  <a:pt x="27721" y="5368"/>
                  <a:pt x="27825" y="5416"/>
                  <a:pt x="27927" y="5467"/>
                </a:cubicBezTo>
                <a:cubicBezTo>
                  <a:pt x="28071" y="5539"/>
                  <a:pt x="28215" y="5613"/>
                  <a:pt x="28358" y="5687"/>
                </a:cubicBezTo>
                <a:cubicBezTo>
                  <a:pt x="28275" y="5675"/>
                  <a:pt x="28192" y="5666"/>
                  <a:pt x="28109" y="5660"/>
                </a:cubicBezTo>
                <a:cubicBezTo>
                  <a:pt x="27973" y="5651"/>
                  <a:pt x="27836" y="5643"/>
                  <a:pt x="27700" y="5643"/>
                </a:cubicBezTo>
                <a:cubicBezTo>
                  <a:pt x="27647" y="5643"/>
                  <a:pt x="27594" y="5644"/>
                  <a:pt x="27542" y="5647"/>
                </a:cubicBezTo>
                <a:cubicBezTo>
                  <a:pt x="27527" y="5647"/>
                  <a:pt x="27513" y="5649"/>
                  <a:pt x="27499" y="5649"/>
                </a:cubicBezTo>
                <a:cubicBezTo>
                  <a:pt x="27463" y="5604"/>
                  <a:pt x="27428" y="5557"/>
                  <a:pt x="27391" y="5512"/>
                </a:cubicBezTo>
                <a:cubicBezTo>
                  <a:pt x="27465" y="5448"/>
                  <a:pt x="27540" y="5383"/>
                  <a:pt x="27617" y="5322"/>
                </a:cubicBezTo>
                <a:close/>
                <a:moveTo>
                  <a:pt x="21736" y="5180"/>
                </a:moveTo>
                <a:lnTo>
                  <a:pt x="21736" y="5180"/>
                </a:lnTo>
                <a:cubicBezTo>
                  <a:pt x="21722" y="5203"/>
                  <a:pt x="21709" y="5226"/>
                  <a:pt x="21695" y="5250"/>
                </a:cubicBezTo>
                <a:cubicBezTo>
                  <a:pt x="21633" y="5359"/>
                  <a:pt x="21571" y="5468"/>
                  <a:pt x="21513" y="5580"/>
                </a:cubicBezTo>
                <a:cubicBezTo>
                  <a:pt x="21503" y="5601"/>
                  <a:pt x="21492" y="5622"/>
                  <a:pt x="21481" y="5643"/>
                </a:cubicBezTo>
                <a:cubicBezTo>
                  <a:pt x="21410" y="5673"/>
                  <a:pt x="21340" y="5705"/>
                  <a:pt x="21270" y="5739"/>
                </a:cubicBezTo>
                <a:cubicBezTo>
                  <a:pt x="21282" y="5713"/>
                  <a:pt x="21293" y="5687"/>
                  <a:pt x="21305" y="5661"/>
                </a:cubicBezTo>
                <a:cubicBezTo>
                  <a:pt x="21343" y="5576"/>
                  <a:pt x="21381" y="5492"/>
                  <a:pt x="21422" y="5408"/>
                </a:cubicBezTo>
                <a:lnTo>
                  <a:pt x="21422" y="5408"/>
                </a:lnTo>
                <a:cubicBezTo>
                  <a:pt x="21421" y="5409"/>
                  <a:pt x="21421" y="5410"/>
                  <a:pt x="21421" y="5411"/>
                </a:cubicBezTo>
                <a:cubicBezTo>
                  <a:pt x="21452" y="5346"/>
                  <a:pt x="21484" y="5283"/>
                  <a:pt x="21518" y="5218"/>
                </a:cubicBezTo>
                <a:cubicBezTo>
                  <a:pt x="21590" y="5203"/>
                  <a:pt x="21663" y="5190"/>
                  <a:pt x="21736" y="5180"/>
                </a:cubicBezTo>
                <a:close/>
                <a:moveTo>
                  <a:pt x="26346" y="5416"/>
                </a:moveTo>
                <a:lnTo>
                  <a:pt x="26346" y="5416"/>
                </a:lnTo>
                <a:cubicBezTo>
                  <a:pt x="26415" y="5445"/>
                  <a:pt x="26484" y="5475"/>
                  <a:pt x="26554" y="5505"/>
                </a:cubicBezTo>
                <a:cubicBezTo>
                  <a:pt x="26660" y="5554"/>
                  <a:pt x="26766" y="5601"/>
                  <a:pt x="26871" y="5653"/>
                </a:cubicBezTo>
                <a:cubicBezTo>
                  <a:pt x="26901" y="5667"/>
                  <a:pt x="26931" y="5682"/>
                  <a:pt x="26961" y="5697"/>
                </a:cubicBezTo>
                <a:cubicBezTo>
                  <a:pt x="26960" y="5698"/>
                  <a:pt x="26960" y="5699"/>
                  <a:pt x="26959" y="5699"/>
                </a:cubicBezTo>
                <a:cubicBezTo>
                  <a:pt x="26922" y="5705"/>
                  <a:pt x="26886" y="5711"/>
                  <a:pt x="26850" y="5718"/>
                </a:cubicBezTo>
                <a:cubicBezTo>
                  <a:pt x="26765" y="5734"/>
                  <a:pt x="26677" y="5750"/>
                  <a:pt x="26592" y="5771"/>
                </a:cubicBezTo>
                <a:cubicBezTo>
                  <a:pt x="26582" y="5756"/>
                  <a:pt x="26573" y="5742"/>
                  <a:pt x="26563" y="5728"/>
                </a:cubicBezTo>
                <a:lnTo>
                  <a:pt x="26563" y="5727"/>
                </a:lnTo>
                <a:cubicBezTo>
                  <a:pt x="26492" y="5623"/>
                  <a:pt x="26422" y="5518"/>
                  <a:pt x="26346" y="5416"/>
                </a:cubicBezTo>
                <a:close/>
                <a:moveTo>
                  <a:pt x="23163" y="5249"/>
                </a:moveTo>
                <a:cubicBezTo>
                  <a:pt x="23178" y="5272"/>
                  <a:pt x="23193" y="5294"/>
                  <a:pt x="23208" y="5316"/>
                </a:cubicBezTo>
                <a:cubicBezTo>
                  <a:pt x="23219" y="5331"/>
                  <a:pt x="23228" y="5345"/>
                  <a:pt x="23237" y="5359"/>
                </a:cubicBezTo>
                <a:cubicBezTo>
                  <a:pt x="23173" y="5397"/>
                  <a:pt x="23111" y="5435"/>
                  <a:pt x="23050" y="5477"/>
                </a:cubicBezTo>
                <a:cubicBezTo>
                  <a:pt x="22862" y="5602"/>
                  <a:pt x="22677" y="5733"/>
                  <a:pt x="22505" y="5881"/>
                </a:cubicBezTo>
                <a:cubicBezTo>
                  <a:pt x="22572" y="5765"/>
                  <a:pt x="22641" y="5652"/>
                  <a:pt x="22712" y="5539"/>
                </a:cubicBezTo>
                <a:cubicBezTo>
                  <a:pt x="22753" y="5473"/>
                  <a:pt x="22796" y="5408"/>
                  <a:pt x="22839" y="5344"/>
                </a:cubicBezTo>
                <a:cubicBezTo>
                  <a:pt x="22946" y="5311"/>
                  <a:pt x="23053" y="5279"/>
                  <a:pt x="23163" y="5249"/>
                </a:cubicBezTo>
                <a:close/>
                <a:moveTo>
                  <a:pt x="25068" y="4985"/>
                </a:moveTo>
                <a:cubicBezTo>
                  <a:pt x="25147" y="5005"/>
                  <a:pt x="25226" y="5026"/>
                  <a:pt x="25303" y="5049"/>
                </a:cubicBezTo>
                <a:cubicBezTo>
                  <a:pt x="25433" y="5087"/>
                  <a:pt x="25565" y="5124"/>
                  <a:pt x="25694" y="5171"/>
                </a:cubicBezTo>
                <a:cubicBezTo>
                  <a:pt x="25765" y="5195"/>
                  <a:pt x="25836" y="5220"/>
                  <a:pt x="25907" y="5247"/>
                </a:cubicBezTo>
                <a:cubicBezTo>
                  <a:pt x="25962" y="5266"/>
                  <a:pt x="26017" y="5287"/>
                  <a:pt x="26071" y="5308"/>
                </a:cubicBezTo>
                <a:cubicBezTo>
                  <a:pt x="26074" y="5313"/>
                  <a:pt x="26078" y="5316"/>
                  <a:pt x="26080" y="5319"/>
                </a:cubicBezTo>
                <a:cubicBezTo>
                  <a:pt x="26132" y="5382"/>
                  <a:pt x="26182" y="5445"/>
                  <a:pt x="26230" y="5510"/>
                </a:cubicBezTo>
                <a:cubicBezTo>
                  <a:pt x="26254" y="5542"/>
                  <a:pt x="26279" y="5575"/>
                  <a:pt x="26303" y="5607"/>
                </a:cubicBezTo>
                <a:cubicBezTo>
                  <a:pt x="26349" y="5674"/>
                  <a:pt x="26394" y="5741"/>
                  <a:pt x="26438" y="5809"/>
                </a:cubicBezTo>
                <a:cubicBezTo>
                  <a:pt x="26316" y="5840"/>
                  <a:pt x="26194" y="5875"/>
                  <a:pt x="26075" y="5915"/>
                </a:cubicBezTo>
                <a:cubicBezTo>
                  <a:pt x="26054" y="5904"/>
                  <a:pt x="26032" y="5891"/>
                  <a:pt x="26010" y="5880"/>
                </a:cubicBezTo>
                <a:cubicBezTo>
                  <a:pt x="25744" y="5739"/>
                  <a:pt x="25473" y="5608"/>
                  <a:pt x="25192" y="5500"/>
                </a:cubicBezTo>
                <a:cubicBezTo>
                  <a:pt x="25067" y="5451"/>
                  <a:pt x="24940" y="5404"/>
                  <a:pt x="24813" y="5359"/>
                </a:cubicBezTo>
                <a:cubicBezTo>
                  <a:pt x="24896" y="5233"/>
                  <a:pt x="24980" y="5108"/>
                  <a:pt x="25068" y="4985"/>
                </a:cubicBezTo>
                <a:close/>
                <a:moveTo>
                  <a:pt x="26789" y="5884"/>
                </a:moveTo>
                <a:lnTo>
                  <a:pt x="26789" y="5884"/>
                </a:lnTo>
                <a:cubicBezTo>
                  <a:pt x="26764" y="5912"/>
                  <a:pt x="26739" y="5941"/>
                  <a:pt x="26714" y="5970"/>
                </a:cubicBezTo>
                <a:cubicBezTo>
                  <a:pt x="26701" y="5949"/>
                  <a:pt x="26690" y="5928"/>
                  <a:pt x="26677" y="5907"/>
                </a:cubicBezTo>
                <a:cubicBezTo>
                  <a:pt x="26696" y="5903"/>
                  <a:pt x="26714" y="5899"/>
                  <a:pt x="26733" y="5895"/>
                </a:cubicBezTo>
                <a:lnTo>
                  <a:pt x="26735" y="5895"/>
                </a:lnTo>
                <a:cubicBezTo>
                  <a:pt x="26736" y="5895"/>
                  <a:pt x="26737" y="5895"/>
                  <a:pt x="26737" y="5893"/>
                </a:cubicBezTo>
                <a:lnTo>
                  <a:pt x="26738" y="5893"/>
                </a:lnTo>
                <a:cubicBezTo>
                  <a:pt x="26756" y="5890"/>
                  <a:pt x="26773" y="5886"/>
                  <a:pt x="26789" y="5884"/>
                </a:cubicBezTo>
                <a:close/>
                <a:moveTo>
                  <a:pt x="27200" y="5821"/>
                </a:moveTo>
                <a:cubicBezTo>
                  <a:pt x="27291" y="5871"/>
                  <a:pt x="27383" y="5922"/>
                  <a:pt x="27470" y="5980"/>
                </a:cubicBezTo>
                <a:cubicBezTo>
                  <a:pt x="27479" y="5985"/>
                  <a:pt x="27485" y="5990"/>
                  <a:pt x="27494" y="5995"/>
                </a:cubicBezTo>
                <a:cubicBezTo>
                  <a:pt x="27472" y="5993"/>
                  <a:pt x="27448" y="5990"/>
                  <a:pt x="27427" y="5989"/>
                </a:cubicBezTo>
                <a:cubicBezTo>
                  <a:pt x="27320" y="5985"/>
                  <a:pt x="27214" y="5978"/>
                  <a:pt x="27108" y="5978"/>
                </a:cubicBezTo>
                <a:cubicBezTo>
                  <a:pt x="27075" y="5978"/>
                  <a:pt x="27043" y="5979"/>
                  <a:pt x="27011" y="5980"/>
                </a:cubicBezTo>
                <a:cubicBezTo>
                  <a:pt x="26976" y="5981"/>
                  <a:pt x="26942" y="5982"/>
                  <a:pt x="26908" y="5985"/>
                </a:cubicBezTo>
                <a:cubicBezTo>
                  <a:pt x="26930" y="5960"/>
                  <a:pt x="26952" y="5937"/>
                  <a:pt x="26974" y="5913"/>
                </a:cubicBezTo>
                <a:cubicBezTo>
                  <a:pt x="26998" y="5889"/>
                  <a:pt x="27022" y="5865"/>
                  <a:pt x="27047" y="5839"/>
                </a:cubicBezTo>
                <a:cubicBezTo>
                  <a:pt x="27079" y="5835"/>
                  <a:pt x="27111" y="5831"/>
                  <a:pt x="27142" y="5828"/>
                </a:cubicBezTo>
                <a:cubicBezTo>
                  <a:pt x="27162" y="5825"/>
                  <a:pt x="27182" y="5823"/>
                  <a:pt x="27200" y="5821"/>
                </a:cubicBezTo>
                <a:close/>
                <a:moveTo>
                  <a:pt x="21317" y="5264"/>
                </a:moveTo>
                <a:cubicBezTo>
                  <a:pt x="21263" y="5374"/>
                  <a:pt x="21212" y="5485"/>
                  <a:pt x="21163" y="5597"/>
                </a:cubicBezTo>
                <a:cubicBezTo>
                  <a:pt x="21127" y="5682"/>
                  <a:pt x="21091" y="5766"/>
                  <a:pt x="21057" y="5851"/>
                </a:cubicBezTo>
                <a:cubicBezTo>
                  <a:pt x="20961" y="5904"/>
                  <a:pt x="20866" y="5958"/>
                  <a:pt x="20776" y="6019"/>
                </a:cubicBezTo>
                <a:cubicBezTo>
                  <a:pt x="20775" y="6020"/>
                  <a:pt x="20774" y="6020"/>
                  <a:pt x="20773" y="6022"/>
                </a:cubicBezTo>
                <a:cubicBezTo>
                  <a:pt x="20754" y="5982"/>
                  <a:pt x="20737" y="5943"/>
                  <a:pt x="20717" y="5905"/>
                </a:cubicBezTo>
                <a:cubicBezTo>
                  <a:pt x="20731" y="5844"/>
                  <a:pt x="20747" y="5783"/>
                  <a:pt x="20763" y="5723"/>
                </a:cubicBezTo>
                <a:cubicBezTo>
                  <a:pt x="20776" y="5683"/>
                  <a:pt x="20788" y="5645"/>
                  <a:pt x="20799" y="5606"/>
                </a:cubicBezTo>
                <a:cubicBezTo>
                  <a:pt x="20820" y="5541"/>
                  <a:pt x="20843" y="5475"/>
                  <a:pt x="20867" y="5411"/>
                </a:cubicBezTo>
                <a:cubicBezTo>
                  <a:pt x="20895" y="5400"/>
                  <a:pt x="20924" y="5389"/>
                  <a:pt x="20952" y="5378"/>
                </a:cubicBezTo>
                <a:cubicBezTo>
                  <a:pt x="21031" y="5350"/>
                  <a:pt x="21112" y="5323"/>
                  <a:pt x="21193" y="5299"/>
                </a:cubicBezTo>
                <a:cubicBezTo>
                  <a:pt x="21235" y="5286"/>
                  <a:pt x="21275" y="5274"/>
                  <a:pt x="21317" y="5264"/>
                </a:cubicBezTo>
                <a:close/>
                <a:moveTo>
                  <a:pt x="26521" y="5944"/>
                </a:moveTo>
                <a:cubicBezTo>
                  <a:pt x="26535" y="5967"/>
                  <a:pt x="26549" y="5990"/>
                  <a:pt x="26563" y="6012"/>
                </a:cubicBezTo>
                <a:cubicBezTo>
                  <a:pt x="26488" y="6022"/>
                  <a:pt x="26415" y="6034"/>
                  <a:pt x="26341" y="6049"/>
                </a:cubicBezTo>
                <a:cubicBezTo>
                  <a:pt x="26331" y="6052"/>
                  <a:pt x="26320" y="6054"/>
                  <a:pt x="26310" y="6056"/>
                </a:cubicBezTo>
                <a:cubicBezTo>
                  <a:pt x="26293" y="6045"/>
                  <a:pt x="26275" y="6034"/>
                  <a:pt x="26259" y="6024"/>
                </a:cubicBezTo>
                <a:cubicBezTo>
                  <a:pt x="26328" y="6000"/>
                  <a:pt x="26399" y="5977"/>
                  <a:pt x="26470" y="5958"/>
                </a:cubicBezTo>
                <a:cubicBezTo>
                  <a:pt x="26488" y="5953"/>
                  <a:pt x="26504" y="5949"/>
                  <a:pt x="26521" y="5944"/>
                </a:cubicBezTo>
                <a:close/>
                <a:moveTo>
                  <a:pt x="26041" y="6104"/>
                </a:moveTo>
                <a:cubicBezTo>
                  <a:pt x="26048" y="6107"/>
                  <a:pt x="26054" y="6111"/>
                  <a:pt x="26060" y="6114"/>
                </a:cubicBezTo>
                <a:cubicBezTo>
                  <a:pt x="26032" y="6122"/>
                  <a:pt x="26003" y="6130"/>
                  <a:pt x="25975" y="6139"/>
                </a:cubicBezTo>
                <a:cubicBezTo>
                  <a:pt x="25952" y="6146"/>
                  <a:pt x="25929" y="6153"/>
                  <a:pt x="25906" y="6161"/>
                </a:cubicBezTo>
                <a:cubicBezTo>
                  <a:pt x="25907" y="6160"/>
                  <a:pt x="25908" y="6160"/>
                  <a:pt x="25908" y="6160"/>
                </a:cubicBezTo>
                <a:cubicBezTo>
                  <a:pt x="25952" y="6141"/>
                  <a:pt x="25997" y="6122"/>
                  <a:pt x="26041" y="6104"/>
                </a:cubicBezTo>
                <a:close/>
                <a:moveTo>
                  <a:pt x="23797" y="5262"/>
                </a:moveTo>
                <a:cubicBezTo>
                  <a:pt x="23841" y="5271"/>
                  <a:pt x="23885" y="5280"/>
                  <a:pt x="23929" y="5289"/>
                </a:cubicBezTo>
                <a:cubicBezTo>
                  <a:pt x="24086" y="5325"/>
                  <a:pt x="24252" y="5365"/>
                  <a:pt x="24414" y="5415"/>
                </a:cubicBezTo>
                <a:lnTo>
                  <a:pt x="24445" y="5425"/>
                </a:lnTo>
                <a:cubicBezTo>
                  <a:pt x="24440" y="5432"/>
                  <a:pt x="24435" y="5437"/>
                  <a:pt x="24430" y="5444"/>
                </a:cubicBezTo>
                <a:cubicBezTo>
                  <a:pt x="24353" y="5541"/>
                  <a:pt x="24274" y="5639"/>
                  <a:pt x="24199" y="5740"/>
                </a:cubicBezTo>
                <a:cubicBezTo>
                  <a:pt x="24098" y="5873"/>
                  <a:pt x="23999" y="6005"/>
                  <a:pt x="23904" y="6142"/>
                </a:cubicBezTo>
                <a:cubicBezTo>
                  <a:pt x="23899" y="6151"/>
                  <a:pt x="23893" y="6160"/>
                  <a:pt x="23887" y="6168"/>
                </a:cubicBezTo>
                <a:cubicBezTo>
                  <a:pt x="23769" y="5922"/>
                  <a:pt x="23643" y="5677"/>
                  <a:pt x="23499" y="5445"/>
                </a:cubicBezTo>
                <a:cubicBezTo>
                  <a:pt x="23493" y="5436"/>
                  <a:pt x="23488" y="5427"/>
                  <a:pt x="23482" y="5418"/>
                </a:cubicBezTo>
                <a:cubicBezTo>
                  <a:pt x="23499" y="5408"/>
                  <a:pt x="23515" y="5400"/>
                  <a:pt x="23531" y="5391"/>
                </a:cubicBezTo>
                <a:cubicBezTo>
                  <a:pt x="23619" y="5346"/>
                  <a:pt x="23707" y="5302"/>
                  <a:pt x="23797" y="5262"/>
                </a:cubicBezTo>
                <a:close/>
                <a:moveTo>
                  <a:pt x="20949" y="6126"/>
                </a:moveTo>
                <a:cubicBezTo>
                  <a:pt x="20929" y="6182"/>
                  <a:pt x="20908" y="6238"/>
                  <a:pt x="20887" y="6294"/>
                </a:cubicBezTo>
                <a:cubicBezTo>
                  <a:pt x="20874" y="6259"/>
                  <a:pt x="20862" y="6225"/>
                  <a:pt x="20848" y="6190"/>
                </a:cubicBezTo>
                <a:cubicBezTo>
                  <a:pt x="20881" y="6168"/>
                  <a:pt x="20915" y="6147"/>
                  <a:pt x="20949" y="6126"/>
                </a:cubicBezTo>
                <a:close/>
                <a:moveTo>
                  <a:pt x="26685" y="6238"/>
                </a:moveTo>
                <a:cubicBezTo>
                  <a:pt x="26707" y="6279"/>
                  <a:pt x="26728" y="6321"/>
                  <a:pt x="26749" y="6362"/>
                </a:cubicBezTo>
                <a:cubicBezTo>
                  <a:pt x="26715" y="6336"/>
                  <a:pt x="26682" y="6310"/>
                  <a:pt x="26647" y="6285"/>
                </a:cubicBezTo>
                <a:cubicBezTo>
                  <a:pt x="26660" y="6269"/>
                  <a:pt x="26672" y="6254"/>
                  <a:pt x="26685" y="6238"/>
                </a:cubicBezTo>
                <a:close/>
                <a:moveTo>
                  <a:pt x="24329" y="5832"/>
                </a:moveTo>
                <a:lnTo>
                  <a:pt x="24329" y="5832"/>
                </a:lnTo>
                <a:cubicBezTo>
                  <a:pt x="24325" y="5839"/>
                  <a:pt x="24320" y="5847"/>
                  <a:pt x="24316" y="5855"/>
                </a:cubicBezTo>
                <a:cubicBezTo>
                  <a:pt x="24208" y="6052"/>
                  <a:pt x="24107" y="6249"/>
                  <a:pt x="24010" y="6450"/>
                </a:cubicBezTo>
                <a:cubicBezTo>
                  <a:pt x="23997" y="6418"/>
                  <a:pt x="23983" y="6385"/>
                  <a:pt x="23969" y="6352"/>
                </a:cubicBezTo>
                <a:cubicBezTo>
                  <a:pt x="23992" y="6318"/>
                  <a:pt x="24014" y="6285"/>
                  <a:pt x="24037" y="6251"/>
                </a:cubicBezTo>
                <a:cubicBezTo>
                  <a:pt x="24107" y="6147"/>
                  <a:pt x="24177" y="6044"/>
                  <a:pt x="24250" y="5943"/>
                </a:cubicBezTo>
                <a:cubicBezTo>
                  <a:pt x="24276" y="5906"/>
                  <a:pt x="24303" y="5868"/>
                  <a:pt x="24329" y="5832"/>
                </a:cubicBezTo>
                <a:close/>
                <a:moveTo>
                  <a:pt x="21351" y="5904"/>
                </a:moveTo>
                <a:lnTo>
                  <a:pt x="21351" y="5904"/>
                </a:lnTo>
                <a:cubicBezTo>
                  <a:pt x="21312" y="5987"/>
                  <a:pt x="21274" y="6071"/>
                  <a:pt x="21237" y="6156"/>
                </a:cubicBezTo>
                <a:cubicBezTo>
                  <a:pt x="21158" y="6332"/>
                  <a:pt x="21084" y="6511"/>
                  <a:pt x="21013" y="6691"/>
                </a:cubicBezTo>
                <a:cubicBezTo>
                  <a:pt x="20999" y="6639"/>
                  <a:pt x="20985" y="6587"/>
                  <a:pt x="20969" y="6537"/>
                </a:cubicBezTo>
                <a:cubicBezTo>
                  <a:pt x="21028" y="6356"/>
                  <a:pt x="21089" y="6179"/>
                  <a:pt x="21160" y="6003"/>
                </a:cubicBezTo>
                <a:cubicBezTo>
                  <a:pt x="21166" y="6000"/>
                  <a:pt x="21172" y="5996"/>
                  <a:pt x="21178" y="5993"/>
                </a:cubicBezTo>
                <a:cubicBezTo>
                  <a:pt x="21236" y="5963"/>
                  <a:pt x="21293" y="5933"/>
                  <a:pt x="21351" y="5904"/>
                </a:cubicBezTo>
                <a:close/>
                <a:moveTo>
                  <a:pt x="20648" y="6420"/>
                </a:moveTo>
                <a:cubicBezTo>
                  <a:pt x="20666" y="6501"/>
                  <a:pt x="20684" y="6583"/>
                  <a:pt x="20701" y="6665"/>
                </a:cubicBezTo>
                <a:cubicBezTo>
                  <a:pt x="20708" y="6709"/>
                  <a:pt x="20716" y="6751"/>
                  <a:pt x="20723" y="6795"/>
                </a:cubicBezTo>
                <a:cubicBezTo>
                  <a:pt x="20703" y="6860"/>
                  <a:pt x="20685" y="6926"/>
                  <a:pt x="20666" y="6992"/>
                </a:cubicBezTo>
                <a:cubicBezTo>
                  <a:pt x="20658" y="6918"/>
                  <a:pt x="20653" y="6843"/>
                  <a:pt x="20648" y="6768"/>
                </a:cubicBezTo>
                <a:lnTo>
                  <a:pt x="20648" y="6768"/>
                </a:lnTo>
                <a:lnTo>
                  <a:pt x="20649" y="6780"/>
                </a:lnTo>
                <a:cubicBezTo>
                  <a:pt x="20645" y="6697"/>
                  <a:pt x="20643" y="6613"/>
                  <a:pt x="20645" y="6530"/>
                </a:cubicBezTo>
                <a:cubicBezTo>
                  <a:pt x="20646" y="6493"/>
                  <a:pt x="20647" y="6456"/>
                  <a:pt x="20648" y="6420"/>
                </a:cubicBezTo>
                <a:close/>
                <a:moveTo>
                  <a:pt x="24715" y="5513"/>
                </a:moveTo>
                <a:cubicBezTo>
                  <a:pt x="24774" y="5533"/>
                  <a:pt x="24832" y="5554"/>
                  <a:pt x="24891" y="5576"/>
                </a:cubicBezTo>
                <a:cubicBezTo>
                  <a:pt x="25048" y="5636"/>
                  <a:pt x="25206" y="5697"/>
                  <a:pt x="25361" y="5765"/>
                </a:cubicBezTo>
                <a:cubicBezTo>
                  <a:pt x="25439" y="5800"/>
                  <a:pt x="25518" y="5836"/>
                  <a:pt x="25595" y="5873"/>
                </a:cubicBezTo>
                <a:cubicBezTo>
                  <a:pt x="25672" y="5910"/>
                  <a:pt x="25750" y="5949"/>
                  <a:pt x="25827" y="5988"/>
                </a:cubicBezTo>
                <a:cubicBezTo>
                  <a:pt x="25828" y="5989"/>
                  <a:pt x="25840" y="5995"/>
                  <a:pt x="25851" y="6002"/>
                </a:cubicBezTo>
                <a:cubicBezTo>
                  <a:pt x="25697" y="6064"/>
                  <a:pt x="25544" y="6135"/>
                  <a:pt x="25401" y="6221"/>
                </a:cubicBezTo>
                <a:cubicBezTo>
                  <a:pt x="25283" y="6292"/>
                  <a:pt x="25167" y="6363"/>
                  <a:pt x="25057" y="6444"/>
                </a:cubicBezTo>
                <a:cubicBezTo>
                  <a:pt x="24973" y="6508"/>
                  <a:pt x="24888" y="6569"/>
                  <a:pt x="24807" y="6637"/>
                </a:cubicBezTo>
                <a:cubicBezTo>
                  <a:pt x="24705" y="6696"/>
                  <a:pt x="24601" y="6755"/>
                  <a:pt x="24500" y="6818"/>
                </a:cubicBezTo>
                <a:cubicBezTo>
                  <a:pt x="24402" y="6882"/>
                  <a:pt x="24304" y="6947"/>
                  <a:pt x="24208" y="7015"/>
                </a:cubicBezTo>
                <a:cubicBezTo>
                  <a:pt x="24189" y="6948"/>
                  <a:pt x="24168" y="6882"/>
                  <a:pt x="24145" y="6816"/>
                </a:cubicBezTo>
                <a:cubicBezTo>
                  <a:pt x="24128" y="6766"/>
                  <a:pt x="24111" y="6718"/>
                  <a:pt x="24093" y="6668"/>
                </a:cubicBezTo>
                <a:cubicBezTo>
                  <a:pt x="24120" y="6608"/>
                  <a:pt x="24148" y="6548"/>
                  <a:pt x="24176" y="6488"/>
                </a:cubicBezTo>
                <a:cubicBezTo>
                  <a:pt x="24266" y="6305"/>
                  <a:pt x="24358" y="6122"/>
                  <a:pt x="24459" y="5944"/>
                </a:cubicBezTo>
                <a:cubicBezTo>
                  <a:pt x="24542" y="5799"/>
                  <a:pt x="24627" y="5656"/>
                  <a:pt x="24715" y="5513"/>
                </a:cubicBezTo>
                <a:close/>
                <a:moveTo>
                  <a:pt x="32744" y="867"/>
                </a:moveTo>
                <a:cubicBezTo>
                  <a:pt x="32833" y="867"/>
                  <a:pt x="32923" y="868"/>
                  <a:pt x="33012" y="870"/>
                </a:cubicBezTo>
                <a:cubicBezTo>
                  <a:pt x="33101" y="874"/>
                  <a:pt x="33190" y="877"/>
                  <a:pt x="33279" y="883"/>
                </a:cubicBezTo>
                <a:cubicBezTo>
                  <a:pt x="33412" y="893"/>
                  <a:pt x="33545" y="905"/>
                  <a:pt x="33676" y="920"/>
                </a:cubicBezTo>
                <a:cubicBezTo>
                  <a:pt x="33766" y="930"/>
                  <a:pt x="33856" y="941"/>
                  <a:pt x="33945" y="953"/>
                </a:cubicBezTo>
                <a:cubicBezTo>
                  <a:pt x="34035" y="966"/>
                  <a:pt x="34124" y="980"/>
                  <a:pt x="34213" y="996"/>
                </a:cubicBezTo>
                <a:cubicBezTo>
                  <a:pt x="34301" y="1012"/>
                  <a:pt x="34389" y="1029"/>
                  <a:pt x="34476" y="1049"/>
                </a:cubicBezTo>
                <a:cubicBezTo>
                  <a:pt x="34634" y="1085"/>
                  <a:pt x="34799" y="1126"/>
                  <a:pt x="34961" y="1180"/>
                </a:cubicBezTo>
                <a:cubicBezTo>
                  <a:pt x="34987" y="1188"/>
                  <a:pt x="35013" y="1196"/>
                  <a:pt x="35038" y="1204"/>
                </a:cubicBezTo>
                <a:cubicBezTo>
                  <a:pt x="35182" y="1281"/>
                  <a:pt x="35325" y="1359"/>
                  <a:pt x="35463" y="1445"/>
                </a:cubicBezTo>
                <a:cubicBezTo>
                  <a:pt x="35533" y="1489"/>
                  <a:pt x="35601" y="1534"/>
                  <a:pt x="35669" y="1580"/>
                </a:cubicBezTo>
                <a:cubicBezTo>
                  <a:pt x="35702" y="1603"/>
                  <a:pt x="35733" y="1625"/>
                  <a:pt x="35765" y="1647"/>
                </a:cubicBezTo>
                <a:cubicBezTo>
                  <a:pt x="35899" y="1747"/>
                  <a:pt x="36032" y="1846"/>
                  <a:pt x="36159" y="1954"/>
                </a:cubicBezTo>
                <a:cubicBezTo>
                  <a:pt x="36253" y="2035"/>
                  <a:pt x="36346" y="2117"/>
                  <a:pt x="36437" y="2202"/>
                </a:cubicBezTo>
                <a:cubicBezTo>
                  <a:pt x="36557" y="2316"/>
                  <a:pt x="36678" y="2431"/>
                  <a:pt x="36790" y="2554"/>
                </a:cubicBezTo>
                <a:cubicBezTo>
                  <a:pt x="36847" y="2615"/>
                  <a:pt x="36903" y="2677"/>
                  <a:pt x="36958" y="2740"/>
                </a:cubicBezTo>
                <a:cubicBezTo>
                  <a:pt x="37011" y="2801"/>
                  <a:pt x="37063" y="2862"/>
                  <a:pt x="37115" y="2924"/>
                </a:cubicBezTo>
                <a:cubicBezTo>
                  <a:pt x="37224" y="3060"/>
                  <a:pt x="37331" y="3196"/>
                  <a:pt x="37430" y="3339"/>
                </a:cubicBezTo>
                <a:cubicBezTo>
                  <a:pt x="37504" y="3445"/>
                  <a:pt x="37575" y="3552"/>
                  <a:pt x="37645" y="3660"/>
                </a:cubicBezTo>
                <a:cubicBezTo>
                  <a:pt x="37784" y="3882"/>
                  <a:pt x="37917" y="4108"/>
                  <a:pt x="38039" y="4339"/>
                </a:cubicBezTo>
                <a:cubicBezTo>
                  <a:pt x="38099" y="4455"/>
                  <a:pt x="38161" y="4569"/>
                  <a:pt x="38218" y="4687"/>
                </a:cubicBezTo>
                <a:cubicBezTo>
                  <a:pt x="38233" y="4716"/>
                  <a:pt x="38247" y="4746"/>
                  <a:pt x="38261" y="4776"/>
                </a:cubicBezTo>
                <a:cubicBezTo>
                  <a:pt x="38272" y="4838"/>
                  <a:pt x="38280" y="4900"/>
                  <a:pt x="38288" y="4963"/>
                </a:cubicBezTo>
                <a:cubicBezTo>
                  <a:pt x="38299" y="5042"/>
                  <a:pt x="38306" y="5123"/>
                  <a:pt x="38312" y="5203"/>
                </a:cubicBezTo>
                <a:lnTo>
                  <a:pt x="38312" y="5204"/>
                </a:lnTo>
                <a:cubicBezTo>
                  <a:pt x="38312" y="5206"/>
                  <a:pt x="38312" y="5210"/>
                  <a:pt x="38312" y="5213"/>
                </a:cubicBezTo>
                <a:cubicBezTo>
                  <a:pt x="38317" y="5331"/>
                  <a:pt x="38324" y="5457"/>
                  <a:pt x="38321" y="5582"/>
                </a:cubicBezTo>
                <a:cubicBezTo>
                  <a:pt x="38320" y="5665"/>
                  <a:pt x="38317" y="5747"/>
                  <a:pt x="38313" y="5830"/>
                </a:cubicBezTo>
                <a:cubicBezTo>
                  <a:pt x="38301" y="6000"/>
                  <a:pt x="38287" y="6169"/>
                  <a:pt x="38263" y="6338"/>
                </a:cubicBezTo>
                <a:cubicBezTo>
                  <a:pt x="38245" y="6463"/>
                  <a:pt x="38224" y="6586"/>
                  <a:pt x="38202" y="6710"/>
                </a:cubicBezTo>
                <a:cubicBezTo>
                  <a:pt x="38180" y="6815"/>
                  <a:pt x="38159" y="6921"/>
                  <a:pt x="38135" y="7027"/>
                </a:cubicBezTo>
                <a:cubicBezTo>
                  <a:pt x="38128" y="7018"/>
                  <a:pt x="38121" y="7010"/>
                  <a:pt x="38114" y="7001"/>
                </a:cubicBezTo>
                <a:cubicBezTo>
                  <a:pt x="37975" y="6832"/>
                  <a:pt x="37837" y="6664"/>
                  <a:pt x="37687" y="6505"/>
                </a:cubicBezTo>
                <a:cubicBezTo>
                  <a:pt x="37539" y="6347"/>
                  <a:pt x="37388" y="6191"/>
                  <a:pt x="37229" y="6044"/>
                </a:cubicBezTo>
                <a:cubicBezTo>
                  <a:pt x="37075" y="5900"/>
                  <a:pt x="36917" y="5759"/>
                  <a:pt x="36754" y="5626"/>
                </a:cubicBezTo>
                <a:lnTo>
                  <a:pt x="36735" y="5570"/>
                </a:lnTo>
                <a:cubicBezTo>
                  <a:pt x="36709" y="5483"/>
                  <a:pt x="36678" y="5395"/>
                  <a:pt x="36646" y="5309"/>
                </a:cubicBezTo>
                <a:cubicBezTo>
                  <a:pt x="36604" y="5194"/>
                  <a:pt x="36560" y="5077"/>
                  <a:pt x="36510" y="4964"/>
                </a:cubicBezTo>
                <a:cubicBezTo>
                  <a:pt x="36427" y="4774"/>
                  <a:pt x="36341" y="4584"/>
                  <a:pt x="36238" y="4404"/>
                </a:cubicBezTo>
                <a:cubicBezTo>
                  <a:pt x="36102" y="4166"/>
                  <a:pt x="35955" y="3933"/>
                  <a:pt x="35787" y="3715"/>
                </a:cubicBezTo>
                <a:cubicBezTo>
                  <a:pt x="35728" y="3640"/>
                  <a:pt x="35672" y="3563"/>
                  <a:pt x="35608" y="3491"/>
                </a:cubicBezTo>
                <a:cubicBezTo>
                  <a:pt x="35518" y="3389"/>
                  <a:pt x="35429" y="3285"/>
                  <a:pt x="35333" y="3187"/>
                </a:cubicBezTo>
                <a:cubicBezTo>
                  <a:pt x="35173" y="3023"/>
                  <a:pt x="35009" y="2861"/>
                  <a:pt x="34834" y="2711"/>
                </a:cubicBezTo>
                <a:cubicBezTo>
                  <a:pt x="34660" y="2562"/>
                  <a:pt x="34481" y="2418"/>
                  <a:pt x="34291" y="2286"/>
                </a:cubicBezTo>
                <a:cubicBezTo>
                  <a:pt x="34027" y="2103"/>
                  <a:pt x="33757" y="1929"/>
                  <a:pt x="33475" y="1774"/>
                </a:cubicBezTo>
                <a:cubicBezTo>
                  <a:pt x="33277" y="1665"/>
                  <a:pt x="33076" y="1558"/>
                  <a:pt x="32870" y="1463"/>
                </a:cubicBezTo>
                <a:cubicBezTo>
                  <a:pt x="32756" y="1409"/>
                  <a:pt x="32642" y="1356"/>
                  <a:pt x="32526" y="1309"/>
                </a:cubicBezTo>
                <a:cubicBezTo>
                  <a:pt x="32408" y="1262"/>
                  <a:pt x="32292" y="1215"/>
                  <a:pt x="32173" y="1170"/>
                </a:cubicBezTo>
                <a:cubicBezTo>
                  <a:pt x="31972" y="1094"/>
                  <a:pt x="31767" y="1027"/>
                  <a:pt x="31561" y="968"/>
                </a:cubicBezTo>
                <a:cubicBezTo>
                  <a:pt x="31616" y="959"/>
                  <a:pt x="31672" y="951"/>
                  <a:pt x="31727" y="943"/>
                </a:cubicBezTo>
                <a:cubicBezTo>
                  <a:pt x="31812" y="929"/>
                  <a:pt x="31898" y="919"/>
                  <a:pt x="31983" y="909"/>
                </a:cubicBezTo>
                <a:cubicBezTo>
                  <a:pt x="32065" y="900"/>
                  <a:pt x="32148" y="893"/>
                  <a:pt x="32232" y="886"/>
                </a:cubicBezTo>
                <a:lnTo>
                  <a:pt x="32232" y="887"/>
                </a:lnTo>
                <a:cubicBezTo>
                  <a:pt x="32396" y="876"/>
                  <a:pt x="32560" y="867"/>
                  <a:pt x="32724" y="867"/>
                </a:cubicBezTo>
                <a:close/>
                <a:moveTo>
                  <a:pt x="38470" y="5232"/>
                </a:moveTo>
                <a:lnTo>
                  <a:pt x="38470" y="5232"/>
                </a:lnTo>
                <a:cubicBezTo>
                  <a:pt x="38527" y="5365"/>
                  <a:pt x="38583" y="5500"/>
                  <a:pt x="38636" y="5635"/>
                </a:cubicBezTo>
                <a:cubicBezTo>
                  <a:pt x="38715" y="5839"/>
                  <a:pt x="38790" y="6044"/>
                  <a:pt x="38860" y="6251"/>
                </a:cubicBezTo>
                <a:cubicBezTo>
                  <a:pt x="38940" y="6500"/>
                  <a:pt x="39015" y="6750"/>
                  <a:pt x="39078" y="7004"/>
                </a:cubicBezTo>
                <a:cubicBezTo>
                  <a:pt x="39081" y="7016"/>
                  <a:pt x="39084" y="7026"/>
                  <a:pt x="39086" y="7038"/>
                </a:cubicBezTo>
                <a:cubicBezTo>
                  <a:pt x="39033" y="7034"/>
                  <a:pt x="38979" y="7033"/>
                  <a:pt x="38928" y="7033"/>
                </a:cubicBezTo>
                <a:cubicBezTo>
                  <a:pt x="38723" y="7033"/>
                  <a:pt x="38518" y="7038"/>
                  <a:pt x="38315" y="7056"/>
                </a:cubicBezTo>
                <a:cubicBezTo>
                  <a:pt x="38357" y="6869"/>
                  <a:pt x="38392" y="6680"/>
                  <a:pt x="38417" y="6490"/>
                </a:cubicBezTo>
                <a:cubicBezTo>
                  <a:pt x="38445" y="6273"/>
                  <a:pt x="38470" y="6056"/>
                  <a:pt x="38477" y="5838"/>
                </a:cubicBezTo>
                <a:cubicBezTo>
                  <a:pt x="38482" y="5636"/>
                  <a:pt x="38486" y="5434"/>
                  <a:pt x="38470" y="5232"/>
                </a:cubicBezTo>
                <a:close/>
                <a:moveTo>
                  <a:pt x="22589" y="5423"/>
                </a:moveTo>
                <a:lnTo>
                  <a:pt x="22589" y="5423"/>
                </a:lnTo>
                <a:cubicBezTo>
                  <a:pt x="22518" y="5534"/>
                  <a:pt x="22449" y="5647"/>
                  <a:pt x="22385" y="5763"/>
                </a:cubicBezTo>
                <a:cubicBezTo>
                  <a:pt x="22299" y="5914"/>
                  <a:pt x="22216" y="6068"/>
                  <a:pt x="22138" y="6224"/>
                </a:cubicBezTo>
                <a:cubicBezTo>
                  <a:pt x="22100" y="6262"/>
                  <a:pt x="22061" y="6302"/>
                  <a:pt x="22024" y="6343"/>
                </a:cubicBezTo>
                <a:cubicBezTo>
                  <a:pt x="21967" y="6407"/>
                  <a:pt x="21910" y="6470"/>
                  <a:pt x="21855" y="6537"/>
                </a:cubicBezTo>
                <a:cubicBezTo>
                  <a:pt x="21777" y="6632"/>
                  <a:pt x="21698" y="6728"/>
                  <a:pt x="21627" y="6831"/>
                </a:cubicBezTo>
                <a:cubicBezTo>
                  <a:pt x="21559" y="6929"/>
                  <a:pt x="21493" y="7030"/>
                  <a:pt x="21431" y="7133"/>
                </a:cubicBezTo>
                <a:lnTo>
                  <a:pt x="21365" y="7133"/>
                </a:lnTo>
                <a:cubicBezTo>
                  <a:pt x="21281" y="7133"/>
                  <a:pt x="21196" y="7134"/>
                  <a:pt x="21112" y="7137"/>
                </a:cubicBezTo>
                <a:cubicBezTo>
                  <a:pt x="21108" y="7138"/>
                  <a:pt x="21103" y="7138"/>
                  <a:pt x="21099" y="7138"/>
                </a:cubicBezTo>
                <a:cubicBezTo>
                  <a:pt x="21097" y="7124"/>
                  <a:pt x="21095" y="7111"/>
                  <a:pt x="21094" y="7096"/>
                </a:cubicBezTo>
                <a:cubicBezTo>
                  <a:pt x="21088" y="7060"/>
                  <a:pt x="21082" y="7024"/>
                  <a:pt x="21076" y="6987"/>
                </a:cubicBezTo>
                <a:cubicBezTo>
                  <a:pt x="21096" y="6929"/>
                  <a:pt x="21118" y="6870"/>
                  <a:pt x="21140" y="6813"/>
                </a:cubicBezTo>
                <a:cubicBezTo>
                  <a:pt x="21171" y="6728"/>
                  <a:pt x="21203" y="6646"/>
                  <a:pt x="21237" y="6564"/>
                </a:cubicBezTo>
                <a:cubicBezTo>
                  <a:pt x="21300" y="6414"/>
                  <a:pt x="21367" y="6265"/>
                  <a:pt x="21437" y="6117"/>
                </a:cubicBezTo>
                <a:cubicBezTo>
                  <a:pt x="21490" y="6008"/>
                  <a:pt x="21544" y="5898"/>
                  <a:pt x="21600" y="5788"/>
                </a:cubicBezTo>
                <a:cubicBezTo>
                  <a:pt x="21612" y="5784"/>
                  <a:pt x="21624" y="5778"/>
                  <a:pt x="21636" y="5773"/>
                </a:cubicBezTo>
                <a:cubicBezTo>
                  <a:pt x="21755" y="5724"/>
                  <a:pt x="21874" y="5676"/>
                  <a:pt x="21994" y="5630"/>
                </a:cubicBezTo>
                <a:cubicBezTo>
                  <a:pt x="22192" y="5557"/>
                  <a:pt x="22389" y="5488"/>
                  <a:pt x="22589" y="5423"/>
                </a:cubicBezTo>
                <a:close/>
                <a:moveTo>
                  <a:pt x="21859" y="6810"/>
                </a:moveTo>
                <a:lnTo>
                  <a:pt x="21859" y="6810"/>
                </a:lnTo>
                <a:cubicBezTo>
                  <a:pt x="21830" y="6877"/>
                  <a:pt x="21803" y="6944"/>
                  <a:pt x="21775" y="7011"/>
                </a:cubicBezTo>
                <a:cubicBezTo>
                  <a:pt x="21757" y="7056"/>
                  <a:pt x="21738" y="7102"/>
                  <a:pt x="21720" y="7148"/>
                </a:cubicBezTo>
                <a:cubicBezTo>
                  <a:pt x="21690" y="7145"/>
                  <a:pt x="21658" y="7143"/>
                  <a:pt x="21627" y="7142"/>
                </a:cubicBezTo>
                <a:cubicBezTo>
                  <a:pt x="21694" y="7039"/>
                  <a:pt x="21761" y="6937"/>
                  <a:pt x="21836" y="6842"/>
                </a:cubicBezTo>
                <a:cubicBezTo>
                  <a:pt x="21843" y="6831"/>
                  <a:pt x="21851" y="6821"/>
                  <a:pt x="21859" y="6810"/>
                </a:cubicBezTo>
                <a:close/>
                <a:moveTo>
                  <a:pt x="24287" y="7169"/>
                </a:moveTo>
                <a:lnTo>
                  <a:pt x="24287" y="7169"/>
                </a:lnTo>
                <a:cubicBezTo>
                  <a:pt x="24279" y="7180"/>
                  <a:pt x="24271" y="7190"/>
                  <a:pt x="24261" y="7201"/>
                </a:cubicBezTo>
                <a:cubicBezTo>
                  <a:pt x="24261" y="7197"/>
                  <a:pt x="24260" y="7194"/>
                  <a:pt x="24259" y="7190"/>
                </a:cubicBezTo>
                <a:cubicBezTo>
                  <a:pt x="24268" y="7183"/>
                  <a:pt x="24277" y="7176"/>
                  <a:pt x="24287" y="7169"/>
                </a:cubicBezTo>
                <a:close/>
                <a:moveTo>
                  <a:pt x="36843" y="5929"/>
                </a:moveTo>
                <a:lnTo>
                  <a:pt x="36843" y="5929"/>
                </a:lnTo>
                <a:cubicBezTo>
                  <a:pt x="36937" y="6014"/>
                  <a:pt x="37031" y="6099"/>
                  <a:pt x="37123" y="6184"/>
                </a:cubicBezTo>
                <a:cubicBezTo>
                  <a:pt x="37275" y="6330"/>
                  <a:pt x="37425" y="6479"/>
                  <a:pt x="37567" y="6634"/>
                </a:cubicBezTo>
                <a:cubicBezTo>
                  <a:pt x="37683" y="6760"/>
                  <a:pt x="37796" y="6888"/>
                  <a:pt x="37907" y="7018"/>
                </a:cubicBezTo>
                <a:cubicBezTo>
                  <a:pt x="37924" y="7038"/>
                  <a:pt x="37947" y="7067"/>
                  <a:pt x="37970" y="7096"/>
                </a:cubicBezTo>
                <a:cubicBezTo>
                  <a:pt x="37950" y="7098"/>
                  <a:pt x="37930" y="7101"/>
                  <a:pt x="37910" y="7105"/>
                </a:cubicBezTo>
                <a:cubicBezTo>
                  <a:pt x="37785" y="7126"/>
                  <a:pt x="37661" y="7149"/>
                  <a:pt x="37538" y="7174"/>
                </a:cubicBezTo>
                <a:cubicBezTo>
                  <a:pt x="37368" y="7210"/>
                  <a:pt x="37199" y="7255"/>
                  <a:pt x="37034" y="7307"/>
                </a:cubicBezTo>
                <a:cubicBezTo>
                  <a:pt x="37032" y="7218"/>
                  <a:pt x="37029" y="7129"/>
                  <a:pt x="37024" y="7040"/>
                </a:cubicBezTo>
                <a:cubicBezTo>
                  <a:pt x="37016" y="6908"/>
                  <a:pt x="37004" y="6776"/>
                  <a:pt x="36986" y="6644"/>
                </a:cubicBezTo>
                <a:cubicBezTo>
                  <a:pt x="36972" y="6554"/>
                  <a:pt x="36959" y="6464"/>
                  <a:pt x="36942" y="6373"/>
                </a:cubicBezTo>
                <a:cubicBezTo>
                  <a:pt x="36915" y="6239"/>
                  <a:pt x="36889" y="6104"/>
                  <a:pt x="36853" y="5971"/>
                </a:cubicBezTo>
                <a:lnTo>
                  <a:pt x="36853" y="5970"/>
                </a:lnTo>
                <a:cubicBezTo>
                  <a:pt x="36850" y="5957"/>
                  <a:pt x="36846" y="5943"/>
                  <a:pt x="36843" y="5929"/>
                </a:cubicBezTo>
                <a:close/>
                <a:moveTo>
                  <a:pt x="23999" y="6882"/>
                </a:moveTo>
                <a:cubicBezTo>
                  <a:pt x="24023" y="6959"/>
                  <a:pt x="24049" y="7038"/>
                  <a:pt x="24071" y="7115"/>
                </a:cubicBezTo>
                <a:cubicBezTo>
                  <a:pt x="24014" y="7159"/>
                  <a:pt x="23959" y="7203"/>
                  <a:pt x="23906" y="7249"/>
                </a:cubicBezTo>
                <a:cubicBezTo>
                  <a:pt x="23878" y="7272"/>
                  <a:pt x="23851" y="7295"/>
                  <a:pt x="23824" y="7318"/>
                </a:cubicBezTo>
                <a:cubicBezTo>
                  <a:pt x="23858" y="7227"/>
                  <a:pt x="23893" y="7135"/>
                  <a:pt x="23930" y="7045"/>
                </a:cubicBezTo>
                <a:lnTo>
                  <a:pt x="23931" y="7045"/>
                </a:lnTo>
                <a:cubicBezTo>
                  <a:pt x="23953" y="6990"/>
                  <a:pt x="23976" y="6936"/>
                  <a:pt x="23999" y="6882"/>
                </a:cubicBezTo>
                <a:close/>
                <a:moveTo>
                  <a:pt x="20472" y="6464"/>
                </a:moveTo>
                <a:lnTo>
                  <a:pt x="20472" y="6464"/>
                </a:lnTo>
                <a:cubicBezTo>
                  <a:pt x="20468" y="6527"/>
                  <a:pt x="20467" y="6593"/>
                  <a:pt x="20468" y="6654"/>
                </a:cubicBezTo>
                <a:cubicBezTo>
                  <a:pt x="20469" y="6743"/>
                  <a:pt x="20469" y="6832"/>
                  <a:pt x="20477" y="6920"/>
                </a:cubicBezTo>
                <a:cubicBezTo>
                  <a:pt x="20482" y="7005"/>
                  <a:pt x="20491" y="7090"/>
                  <a:pt x="20505" y="7173"/>
                </a:cubicBezTo>
                <a:cubicBezTo>
                  <a:pt x="20506" y="7181"/>
                  <a:pt x="20507" y="7188"/>
                  <a:pt x="20508" y="7195"/>
                </a:cubicBezTo>
                <a:cubicBezTo>
                  <a:pt x="20451" y="7203"/>
                  <a:pt x="20393" y="7212"/>
                  <a:pt x="20335" y="7223"/>
                </a:cubicBezTo>
                <a:cubicBezTo>
                  <a:pt x="20120" y="7262"/>
                  <a:pt x="19907" y="7305"/>
                  <a:pt x="19695" y="7360"/>
                </a:cubicBezTo>
                <a:cubicBezTo>
                  <a:pt x="19634" y="7376"/>
                  <a:pt x="19572" y="7391"/>
                  <a:pt x="19509" y="7409"/>
                </a:cubicBezTo>
                <a:cubicBezTo>
                  <a:pt x="19524" y="7390"/>
                  <a:pt x="19541" y="7372"/>
                  <a:pt x="19556" y="7352"/>
                </a:cubicBezTo>
                <a:cubicBezTo>
                  <a:pt x="19656" y="7236"/>
                  <a:pt x="19765" y="7113"/>
                  <a:pt x="19880" y="6996"/>
                </a:cubicBezTo>
                <a:cubicBezTo>
                  <a:pt x="19961" y="6915"/>
                  <a:pt x="20043" y="6835"/>
                  <a:pt x="20127" y="6756"/>
                </a:cubicBezTo>
                <a:cubicBezTo>
                  <a:pt x="20215" y="6678"/>
                  <a:pt x="20304" y="6598"/>
                  <a:pt x="20395" y="6524"/>
                </a:cubicBezTo>
                <a:cubicBezTo>
                  <a:pt x="20420" y="6504"/>
                  <a:pt x="20446" y="6484"/>
                  <a:pt x="20472" y="6464"/>
                </a:cubicBezTo>
                <a:close/>
                <a:moveTo>
                  <a:pt x="23332" y="5503"/>
                </a:moveTo>
                <a:cubicBezTo>
                  <a:pt x="23341" y="5517"/>
                  <a:pt x="23350" y="5532"/>
                  <a:pt x="23359" y="5547"/>
                </a:cubicBezTo>
                <a:cubicBezTo>
                  <a:pt x="23425" y="5654"/>
                  <a:pt x="23498" y="5772"/>
                  <a:pt x="23563" y="5893"/>
                </a:cubicBezTo>
                <a:cubicBezTo>
                  <a:pt x="23627" y="6014"/>
                  <a:pt x="23689" y="6135"/>
                  <a:pt x="23749" y="6258"/>
                </a:cubicBezTo>
                <a:cubicBezTo>
                  <a:pt x="23749" y="6259"/>
                  <a:pt x="23749" y="6261"/>
                  <a:pt x="23750" y="6262"/>
                </a:cubicBezTo>
                <a:cubicBezTo>
                  <a:pt x="23759" y="6281"/>
                  <a:pt x="23769" y="6305"/>
                  <a:pt x="23780" y="6329"/>
                </a:cubicBezTo>
                <a:cubicBezTo>
                  <a:pt x="23750" y="6374"/>
                  <a:pt x="23720" y="6420"/>
                  <a:pt x="23690" y="6466"/>
                </a:cubicBezTo>
                <a:cubicBezTo>
                  <a:pt x="23567" y="6656"/>
                  <a:pt x="23448" y="6848"/>
                  <a:pt x="23337" y="7044"/>
                </a:cubicBezTo>
                <a:cubicBezTo>
                  <a:pt x="23261" y="7176"/>
                  <a:pt x="23187" y="7309"/>
                  <a:pt x="23116" y="7444"/>
                </a:cubicBezTo>
                <a:cubicBezTo>
                  <a:pt x="23016" y="7412"/>
                  <a:pt x="22916" y="7380"/>
                  <a:pt x="22815" y="7353"/>
                </a:cubicBezTo>
                <a:cubicBezTo>
                  <a:pt x="22687" y="7317"/>
                  <a:pt x="22558" y="7285"/>
                  <a:pt x="22427" y="7255"/>
                </a:cubicBezTo>
                <a:cubicBezTo>
                  <a:pt x="22340" y="7234"/>
                  <a:pt x="22245" y="7216"/>
                  <a:pt x="22156" y="7202"/>
                </a:cubicBezTo>
                <a:cubicBezTo>
                  <a:pt x="22066" y="7188"/>
                  <a:pt x="21977" y="7174"/>
                  <a:pt x="21888" y="7164"/>
                </a:cubicBezTo>
                <a:cubicBezTo>
                  <a:pt x="21900" y="7135"/>
                  <a:pt x="21911" y="7106"/>
                  <a:pt x="21923" y="7078"/>
                </a:cubicBezTo>
                <a:cubicBezTo>
                  <a:pt x="22004" y="6884"/>
                  <a:pt x="22088" y="6693"/>
                  <a:pt x="22177" y="6503"/>
                </a:cubicBezTo>
                <a:cubicBezTo>
                  <a:pt x="22198" y="6460"/>
                  <a:pt x="22224" y="6408"/>
                  <a:pt x="22250" y="6356"/>
                </a:cubicBezTo>
                <a:cubicBezTo>
                  <a:pt x="22299" y="6305"/>
                  <a:pt x="22349" y="6253"/>
                  <a:pt x="22401" y="6203"/>
                </a:cubicBezTo>
                <a:cubicBezTo>
                  <a:pt x="22429" y="6176"/>
                  <a:pt x="22456" y="6150"/>
                  <a:pt x="22484" y="6124"/>
                </a:cubicBezTo>
                <a:cubicBezTo>
                  <a:pt x="22573" y="6045"/>
                  <a:pt x="22662" y="5966"/>
                  <a:pt x="22755" y="5893"/>
                </a:cubicBezTo>
                <a:cubicBezTo>
                  <a:pt x="22817" y="5845"/>
                  <a:pt x="22878" y="5798"/>
                  <a:pt x="22941" y="5753"/>
                </a:cubicBezTo>
                <a:cubicBezTo>
                  <a:pt x="23036" y="5687"/>
                  <a:pt x="23132" y="5621"/>
                  <a:pt x="23231" y="5561"/>
                </a:cubicBezTo>
                <a:lnTo>
                  <a:pt x="23231" y="5562"/>
                </a:lnTo>
                <a:cubicBezTo>
                  <a:pt x="23265" y="5542"/>
                  <a:pt x="23298" y="5522"/>
                  <a:pt x="23332" y="5503"/>
                </a:cubicBezTo>
                <a:close/>
                <a:moveTo>
                  <a:pt x="20784" y="7337"/>
                </a:moveTo>
                <a:cubicBezTo>
                  <a:pt x="20770" y="7383"/>
                  <a:pt x="20755" y="7430"/>
                  <a:pt x="20742" y="7477"/>
                </a:cubicBezTo>
                <a:cubicBezTo>
                  <a:pt x="20738" y="7457"/>
                  <a:pt x="20733" y="7436"/>
                  <a:pt x="20729" y="7417"/>
                </a:cubicBezTo>
                <a:cubicBezTo>
                  <a:pt x="20735" y="7391"/>
                  <a:pt x="20740" y="7366"/>
                  <a:pt x="20746" y="7342"/>
                </a:cubicBezTo>
                <a:cubicBezTo>
                  <a:pt x="20759" y="7339"/>
                  <a:pt x="20772" y="7338"/>
                  <a:pt x="20784" y="7337"/>
                </a:cubicBezTo>
                <a:close/>
                <a:moveTo>
                  <a:pt x="20963" y="7324"/>
                </a:moveTo>
                <a:cubicBezTo>
                  <a:pt x="20966" y="7344"/>
                  <a:pt x="20967" y="7363"/>
                  <a:pt x="20968" y="7383"/>
                </a:cubicBezTo>
                <a:cubicBezTo>
                  <a:pt x="20968" y="7381"/>
                  <a:pt x="20968" y="7378"/>
                  <a:pt x="20968" y="7376"/>
                </a:cubicBezTo>
                <a:cubicBezTo>
                  <a:pt x="20970" y="7417"/>
                  <a:pt x="20974" y="7457"/>
                  <a:pt x="20975" y="7496"/>
                </a:cubicBezTo>
                <a:cubicBezTo>
                  <a:pt x="20971" y="7442"/>
                  <a:pt x="20967" y="7388"/>
                  <a:pt x="20961" y="7332"/>
                </a:cubicBezTo>
                <a:cubicBezTo>
                  <a:pt x="20962" y="7330"/>
                  <a:pt x="20962" y="7328"/>
                  <a:pt x="20963" y="7324"/>
                </a:cubicBezTo>
                <a:close/>
                <a:moveTo>
                  <a:pt x="23862" y="6516"/>
                </a:moveTo>
                <a:cubicBezTo>
                  <a:pt x="23877" y="6553"/>
                  <a:pt x="23892" y="6590"/>
                  <a:pt x="23907" y="6628"/>
                </a:cubicBezTo>
                <a:cubicBezTo>
                  <a:pt x="23909" y="6635"/>
                  <a:pt x="23913" y="6643"/>
                  <a:pt x="23915" y="6651"/>
                </a:cubicBezTo>
                <a:cubicBezTo>
                  <a:pt x="23849" y="6795"/>
                  <a:pt x="23787" y="6942"/>
                  <a:pt x="23728" y="7089"/>
                </a:cubicBezTo>
                <a:cubicBezTo>
                  <a:pt x="23665" y="7248"/>
                  <a:pt x="23604" y="7409"/>
                  <a:pt x="23548" y="7570"/>
                </a:cubicBezTo>
                <a:cubicBezTo>
                  <a:pt x="23541" y="7577"/>
                  <a:pt x="23533" y="7584"/>
                  <a:pt x="23526" y="7591"/>
                </a:cubicBezTo>
                <a:cubicBezTo>
                  <a:pt x="23497" y="7579"/>
                  <a:pt x="23468" y="7568"/>
                  <a:pt x="23439" y="7556"/>
                </a:cubicBezTo>
                <a:cubicBezTo>
                  <a:pt x="23386" y="7536"/>
                  <a:pt x="23332" y="7516"/>
                  <a:pt x="23277" y="7497"/>
                </a:cubicBezTo>
                <a:cubicBezTo>
                  <a:pt x="23301" y="7452"/>
                  <a:pt x="23325" y="7409"/>
                  <a:pt x="23349" y="7365"/>
                </a:cubicBezTo>
                <a:cubicBezTo>
                  <a:pt x="23415" y="7249"/>
                  <a:pt x="23479" y="7133"/>
                  <a:pt x="23549" y="7018"/>
                </a:cubicBezTo>
                <a:cubicBezTo>
                  <a:pt x="23617" y="6905"/>
                  <a:pt x="23685" y="6793"/>
                  <a:pt x="23754" y="6682"/>
                </a:cubicBezTo>
                <a:lnTo>
                  <a:pt x="23757" y="6680"/>
                </a:lnTo>
                <a:cubicBezTo>
                  <a:pt x="23757" y="6679"/>
                  <a:pt x="23758" y="6678"/>
                  <a:pt x="23758" y="6678"/>
                </a:cubicBezTo>
                <a:lnTo>
                  <a:pt x="23757" y="6678"/>
                </a:lnTo>
                <a:cubicBezTo>
                  <a:pt x="23791" y="6624"/>
                  <a:pt x="23826" y="6570"/>
                  <a:pt x="23862" y="6516"/>
                </a:cubicBezTo>
                <a:close/>
                <a:moveTo>
                  <a:pt x="20366" y="5639"/>
                </a:moveTo>
                <a:cubicBezTo>
                  <a:pt x="20378" y="5657"/>
                  <a:pt x="20389" y="5675"/>
                  <a:pt x="20401" y="5692"/>
                </a:cubicBezTo>
                <a:cubicBezTo>
                  <a:pt x="20437" y="5748"/>
                  <a:pt x="20471" y="5807"/>
                  <a:pt x="20506" y="5867"/>
                </a:cubicBezTo>
                <a:cubicBezTo>
                  <a:pt x="20516" y="5900"/>
                  <a:pt x="20526" y="5935"/>
                  <a:pt x="20536" y="5970"/>
                </a:cubicBezTo>
                <a:cubicBezTo>
                  <a:pt x="20531" y="5988"/>
                  <a:pt x="20528" y="6007"/>
                  <a:pt x="20524" y="6024"/>
                </a:cubicBezTo>
                <a:cubicBezTo>
                  <a:pt x="20512" y="6089"/>
                  <a:pt x="20502" y="6153"/>
                  <a:pt x="20496" y="6218"/>
                </a:cubicBezTo>
                <a:cubicBezTo>
                  <a:pt x="20425" y="6270"/>
                  <a:pt x="20356" y="6322"/>
                  <a:pt x="20290" y="6378"/>
                </a:cubicBezTo>
                <a:cubicBezTo>
                  <a:pt x="20199" y="6456"/>
                  <a:pt x="20110" y="6534"/>
                  <a:pt x="20022" y="6615"/>
                </a:cubicBezTo>
                <a:cubicBezTo>
                  <a:pt x="19873" y="6753"/>
                  <a:pt x="19730" y="6900"/>
                  <a:pt x="19599" y="7055"/>
                </a:cubicBezTo>
                <a:cubicBezTo>
                  <a:pt x="19480" y="7195"/>
                  <a:pt x="19365" y="7337"/>
                  <a:pt x="19254" y="7484"/>
                </a:cubicBezTo>
                <a:cubicBezTo>
                  <a:pt x="19198" y="7501"/>
                  <a:pt x="19140" y="7521"/>
                  <a:pt x="19083" y="7541"/>
                </a:cubicBezTo>
                <a:cubicBezTo>
                  <a:pt x="19043" y="7555"/>
                  <a:pt x="19002" y="7570"/>
                  <a:pt x="18962" y="7585"/>
                </a:cubicBezTo>
                <a:cubicBezTo>
                  <a:pt x="18866" y="7621"/>
                  <a:pt x="18771" y="7659"/>
                  <a:pt x="18677" y="7700"/>
                </a:cubicBezTo>
                <a:cubicBezTo>
                  <a:pt x="18726" y="7604"/>
                  <a:pt x="18777" y="7508"/>
                  <a:pt x="18831" y="7414"/>
                </a:cubicBezTo>
                <a:cubicBezTo>
                  <a:pt x="18900" y="7292"/>
                  <a:pt x="18969" y="7169"/>
                  <a:pt x="19043" y="7049"/>
                </a:cubicBezTo>
                <a:cubicBezTo>
                  <a:pt x="19090" y="6970"/>
                  <a:pt x="19140" y="6891"/>
                  <a:pt x="19191" y="6813"/>
                </a:cubicBezTo>
                <a:cubicBezTo>
                  <a:pt x="19308" y="6631"/>
                  <a:pt x="19435" y="6441"/>
                  <a:pt x="19573" y="6259"/>
                </a:cubicBezTo>
                <a:cubicBezTo>
                  <a:pt x="19628" y="6186"/>
                  <a:pt x="19684" y="6113"/>
                  <a:pt x="19740" y="6041"/>
                </a:cubicBezTo>
                <a:cubicBezTo>
                  <a:pt x="19770" y="6019"/>
                  <a:pt x="19800" y="5997"/>
                  <a:pt x="19830" y="5975"/>
                </a:cubicBezTo>
                <a:cubicBezTo>
                  <a:pt x="19927" y="5907"/>
                  <a:pt x="20035" y="5832"/>
                  <a:pt x="20147" y="5765"/>
                </a:cubicBezTo>
                <a:cubicBezTo>
                  <a:pt x="20220" y="5721"/>
                  <a:pt x="20292" y="5680"/>
                  <a:pt x="20366" y="5639"/>
                </a:cubicBezTo>
                <a:close/>
                <a:moveTo>
                  <a:pt x="21333" y="7306"/>
                </a:moveTo>
                <a:cubicBezTo>
                  <a:pt x="21314" y="7340"/>
                  <a:pt x="21297" y="7374"/>
                  <a:pt x="21280" y="7409"/>
                </a:cubicBezTo>
                <a:cubicBezTo>
                  <a:pt x="21232" y="7507"/>
                  <a:pt x="21184" y="7604"/>
                  <a:pt x="21141" y="7704"/>
                </a:cubicBezTo>
                <a:cubicBezTo>
                  <a:pt x="21140" y="7682"/>
                  <a:pt x="21140" y="7661"/>
                  <a:pt x="21139" y="7639"/>
                </a:cubicBezTo>
                <a:cubicBezTo>
                  <a:pt x="21135" y="7548"/>
                  <a:pt x="21132" y="7451"/>
                  <a:pt x="21123" y="7360"/>
                </a:cubicBezTo>
                <a:cubicBezTo>
                  <a:pt x="21121" y="7344"/>
                  <a:pt x="21120" y="7328"/>
                  <a:pt x="21119" y="7312"/>
                </a:cubicBezTo>
                <a:cubicBezTo>
                  <a:pt x="21186" y="7308"/>
                  <a:pt x="21254" y="7306"/>
                  <a:pt x="21322" y="7306"/>
                </a:cubicBezTo>
                <a:close/>
                <a:moveTo>
                  <a:pt x="34488" y="755"/>
                </a:moveTo>
                <a:lnTo>
                  <a:pt x="34488" y="755"/>
                </a:lnTo>
                <a:cubicBezTo>
                  <a:pt x="34624" y="788"/>
                  <a:pt x="34759" y="824"/>
                  <a:pt x="34893" y="865"/>
                </a:cubicBezTo>
                <a:cubicBezTo>
                  <a:pt x="34978" y="891"/>
                  <a:pt x="35063" y="919"/>
                  <a:pt x="35146" y="947"/>
                </a:cubicBezTo>
                <a:cubicBezTo>
                  <a:pt x="35228" y="974"/>
                  <a:pt x="35309" y="1003"/>
                  <a:pt x="35389" y="1033"/>
                </a:cubicBezTo>
                <a:cubicBezTo>
                  <a:pt x="35392" y="1035"/>
                  <a:pt x="35396" y="1036"/>
                  <a:pt x="35399" y="1038"/>
                </a:cubicBezTo>
                <a:cubicBezTo>
                  <a:pt x="35560" y="1099"/>
                  <a:pt x="35725" y="1165"/>
                  <a:pt x="35888" y="1240"/>
                </a:cubicBezTo>
                <a:cubicBezTo>
                  <a:pt x="36052" y="1315"/>
                  <a:pt x="36213" y="1393"/>
                  <a:pt x="36373" y="1476"/>
                </a:cubicBezTo>
                <a:cubicBezTo>
                  <a:pt x="36524" y="1557"/>
                  <a:pt x="36680" y="1643"/>
                  <a:pt x="36830" y="1737"/>
                </a:cubicBezTo>
                <a:cubicBezTo>
                  <a:pt x="36905" y="1784"/>
                  <a:pt x="36980" y="1832"/>
                  <a:pt x="37054" y="1881"/>
                </a:cubicBezTo>
                <a:cubicBezTo>
                  <a:pt x="37122" y="1927"/>
                  <a:pt x="37189" y="1974"/>
                  <a:pt x="37255" y="2023"/>
                </a:cubicBezTo>
                <a:cubicBezTo>
                  <a:pt x="37380" y="2115"/>
                  <a:pt x="37511" y="2215"/>
                  <a:pt x="37637" y="2322"/>
                </a:cubicBezTo>
                <a:cubicBezTo>
                  <a:pt x="37763" y="2429"/>
                  <a:pt x="37887" y="2538"/>
                  <a:pt x="38008" y="2650"/>
                </a:cubicBezTo>
                <a:cubicBezTo>
                  <a:pt x="38175" y="2807"/>
                  <a:pt x="38340" y="2967"/>
                  <a:pt x="38497" y="3137"/>
                </a:cubicBezTo>
                <a:cubicBezTo>
                  <a:pt x="38650" y="3301"/>
                  <a:pt x="38799" y="3468"/>
                  <a:pt x="38943" y="3640"/>
                </a:cubicBezTo>
                <a:cubicBezTo>
                  <a:pt x="39077" y="3804"/>
                  <a:pt x="39210" y="3971"/>
                  <a:pt x="39335" y="4143"/>
                </a:cubicBezTo>
                <a:cubicBezTo>
                  <a:pt x="39459" y="4316"/>
                  <a:pt x="39579" y="4492"/>
                  <a:pt x="39695" y="4671"/>
                </a:cubicBezTo>
                <a:cubicBezTo>
                  <a:pt x="39808" y="4852"/>
                  <a:pt x="39919" y="5034"/>
                  <a:pt x="40019" y="5222"/>
                </a:cubicBezTo>
                <a:cubicBezTo>
                  <a:pt x="40099" y="5371"/>
                  <a:pt x="40175" y="5523"/>
                  <a:pt x="40249" y="5674"/>
                </a:cubicBezTo>
                <a:cubicBezTo>
                  <a:pt x="40347" y="5885"/>
                  <a:pt x="40443" y="6098"/>
                  <a:pt x="40526" y="6315"/>
                </a:cubicBezTo>
                <a:cubicBezTo>
                  <a:pt x="40561" y="6404"/>
                  <a:pt x="40595" y="6492"/>
                  <a:pt x="40627" y="6582"/>
                </a:cubicBezTo>
                <a:cubicBezTo>
                  <a:pt x="40659" y="6667"/>
                  <a:pt x="40689" y="6755"/>
                  <a:pt x="40718" y="6842"/>
                </a:cubicBezTo>
                <a:lnTo>
                  <a:pt x="40719" y="6846"/>
                </a:lnTo>
                <a:cubicBezTo>
                  <a:pt x="40719" y="6847"/>
                  <a:pt x="40720" y="6848"/>
                  <a:pt x="40720" y="6851"/>
                </a:cubicBezTo>
                <a:cubicBezTo>
                  <a:pt x="40777" y="7025"/>
                  <a:pt x="40832" y="7204"/>
                  <a:pt x="40879" y="7384"/>
                </a:cubicBezTo>
                <a:cubicBezTo>
                  <a:pt x="40902" y="7475"/>
                  <a:pt x="40924" y="7568"/>
                  <a:pt x="40944" y="7660"/>
                </a:cubicBezTo>
                <a:cubicBezTo>
                  <a:pt x="40953" y="7695"/>
                  <a:pt x="40961" y="7731"/>
                  <a:pt x="40968" y="7765"/>
                </a:cubicBezTo>
                <a:cubicBezTo>
                  <a:pt x="40953" y="7750"/>
                  <a:pt x="40936" y="7735"/>
                  <a:pt x="40920" y="7721"/>
                </a:cubicBezTo>
                <a:cubicBezTo>
                  <a:pt x="40854" y="7663"/>
                  <a:pt x="40791" y="7604"/>
                  <a:pt x="40717" y="7554"/>
                </a:cubicBezTo>
                <a:cubicBezTo>
                  <a:pt x="40646" y="7508"/>
                  <a:pt x="40580" y="7462"/>
                  <a:pt x="40504" y="7422"/>
                </a:cubicBezTo>
                <a:cubicBezTo>
                  <a:pt x="40433" y="7382"/>
                  <a:pt x="40360" y="7346"/>
                  <a:pt x="40285" y="7314"/>
                </a:cubicBezTo>
                <a:cubicBezTo>
                  <a:pt x="40247" y="7298"/>
                  <a:pt x="40208" y="7283"/>
                  <a:pt x="40170" y="7266"/>
                </a:cubicBezTo>
                <a:cubicBezTo>
                  <a:pt x="40128" y="7251"/>
                  <a:pt x="40085" y="7236"/>
                  <a:pt x="40043" y="7221"/>
                </a:cubicBezTo>
                <a:cubicBezTo>
                  <a:pt x="39965" y="7195"/>
                  <a:pt x="39885" y="7171"/>
                  <a:pt x="39806" y="7150"/>
                </a:cubicBezTo>
                <a:cubicBezTo>
                  <a:pt x="39725" y="7130"/>
                  <a:pt x="39642" y="7109"/>
                  <a:pt x="39560" y="7094"/>
                </a:cubicBezTo>
                <a:cubicBezTo>
                  <a:pt x="39478" y="7079"/>
                  <a:pt x="39397" y="7067"/>
                  <a:pt x="39315" y="7057"/>
                </a:cubicBezTo>
                <a:cubicBezTo>
                  <a:pt x="39297" y="7056"/>
                  <a:pt x="39278" y="7054"/>
                  <a:pt x="39261" y="7052"/>
                </a:cubicBezTo>
                <a:cubicBezTo>
                  <a:pt x="39253" y="7020"/>
                  <a:pt x="39246" y="6989"/>
                  <a:pt x="39238" y="6958"/>
                </a:cubicBezTo>
                <a:cubicBezTo>
                  <a:pt x="39204" y="6828"/>
                  <a:pt x="39172" y="6696"/>
                  <a:pt x="39134" y="6567"/>
                </a:cubicBezTo>
                <a:cubicBezTo>
                  <a:pt x="39098" y="6442"/>
                  <a:pt x="39060" y="6316"/>
                  <a:pt x="39021" y="6193"/>
                </a:cubicBezTo>
                <a:cubicBezTo>
                  <a:pt x="38993" y="6106"/>
                  <a:pt x="38963" y="6018"/>
                  <a:pt x="38933" y="5933"/>
                </a:cubicBezTo>
                <a:cubicBezTo>
                  <a:pt x="38888" y="5809"/>
                  <a:pt x="38845" y="5686"/>
                  <a:pt x="38795" y="5563"/>
                </a:cubicBezTo>
                <a:cubicBezTo>
                  <a:pt x="38696" y="5317"/>
                  <a:pt x="38592" y="5071"/>
                  <a:pt x="38477" y="4832"/>
                </a:cubicBezTo>
                <a:cubicBezTo>
                  <a:pt x="38450" y="4778"/>
                  <a:pt x="38425" y="4725"/>
                  <a:pt x="38398" y="4671"/>
                </a:cubicBezTo>
                <a:cubicBezTo>
                  <a:pt x="38382" y="4584"/>
                  <a:pt x="38363" y="4496"/>
                  <a:pt x="38342" y="4411"/>
                </a:cubicBezTo>
                <a:cubicBezTo>
                  <a:pt x="38321" y="4323"/>
                  <a:pt x="38298" y="4236"/>
                  <a:pt x="38272" y="4150"/>
                </a:cubicBezTo>
                <a:cubicBezTo>
                  <a:pt x="38260" y="4107"/>
                  <a:pt x="38247" y="4064"/>
                  <a:pt x="38233" y="4020"/>
                </a:cubicBezTo>
                <a:cubicBezTo>
                  <a:pt x="38206" y="3934"/>
                  <a:pt x="38176" y="3841"/>
                  <a:pt x="38143" y="3756"/>
                </a:cubicBezTo>
                <a:cubicBezTo>
                  <a:pt x="38112" y="3673"/>
                  <a:pt x="38077" y="3591"/>
                  <a:pt x="38041" y="3509"/>
                </a:cubicBezTo>
                <a:lnTo>
                  <a:pt x="37985" y="3389"/>
                </a:lnTo>
                <a:cubicBezTo>
                  <a:pt x="37948" y="3309"/>
                  <a:pt x="37904" y="3224"/>
                  <a:pt x="37859" y="3148"/>
                </a:cubicBezTo>
                <a:cubicBezTo>
                  <a:pt x="37813" y="3071"/>
                  <a:pt x="37768" y="2993"/>
                  <a:pt x="37717" y="2919"/>
                </a:cubicBezTo>
                <a:cubicBezTo>
                  <a:pt x="37668" y="2846"/>
                  <a:pt x="37617" y="2775"/>
                  <a:pt x="37564" y="2705"/>
                </a:cubicBezTo>
                <a:cubicBezTo>
                  <a:pt x="37537" y="2670"/>
                  <a:pt x="37510" y="2636"/>
                  <a:pt x="37482" y="2601"/>
                </a:cubicBezTo>
                <a:cubicBezTo>
                  <a:pt x="37451" y="2563"/>
                  <a:pt x="37421" y="2526"/>
                  <a:pt x="37390" y="2489"/>
                </a:cubicBezTo>
                <a:cubicBezTo>
                  <a:pt x="37332" y="2421"/>
                  <a:pt x="37272" y="2356"/>
                  <a:pt x="37209" y="2294"/>
                </a:cubicBezTo>
                <a:cubicBezTo>
                  <a:pt x="37144" y="2230"/>
                  <a:pt x="37077" y="2162"/>
                  <a:pt x="37008" y="2102"/>
                </a:cubicBezTo>
                <a:cubicBezTo>
                  <a:pt x="36910" y="2016"/>
                  <a:pt x="36811" y="1929"/>
                  <a:pt x="36705" y="1852"/>
                </a:cubicBezTo>
                <a:cubicBezTo>
                  <a:pt x="36635" y="1801"/>
                  <a:pt x="36565" y="1748"/>
                  <a:pt x="36492" y="1700"/>
                </a:cubicBezTo>
                <a:cubicBezTo>
                  <a:pt x="36315" y="1588"/>
                  <a:pt x="36135" y="1482"/>
                  <a:pt x="35944" y="1394"/>
                </a:cubicBezTo>
                <a:cubicBezTo>
                  <a:pt x="35751" y="1304"/>
                  <a:pt x="35556" y="1219"/>
                  <a:pt x="35356" y="1147"/>
                </a:cubicBezTo>
                <a:cubicBezTo>
                  <a:pt x="35293" y="1124"/>
                  <a:pt x="35229" y="1102"/>
                  <a:pt x="35166" y="1080"/>
                </a:cubicBezTo>
                <a:cubicBezTo>
                  <a:pt x="34956" y="968"/>
                  <a:pt x="34743" y="861"/>
                  <a:pt x="34523" y="768"/>
                </a:cubicBezTo>
                <a:cubicBezTo>
                  <a:pt x="34511" y="764"/>
                  <a:pt x="34500" y="759"/>
                  <a:pt x="34488" y="755"/>
                </a:cubicBezTo>
                <a:close/>
                <a:moveTo>
                  <a:pt x="24120" y="7302"/>
                </a:moveTo>
                <a:cubicBezTo>
                  <a:pt x="24126" y="7325"/>
                  <a:pt x="24132" y="7350"/>
                  <a:pt x="24138" y="7373"/>
                </a:cubicBezTo>
                <a:cubicBezTo>
                  <a:pt x="24104" y="7421"/>
                  <a:pt x="24071" y="7472"/>
                  <a:pt x="24042" y="7522"/>
                </a:cubicBezTo>
                <a:cubicBezTo>
                  <a:pt x="24001" y="7590"/>
                  <a:pt x="23962" y="7660"/>
                  <a:pt x="23926" y="7732"/>
                </a:cubicBezTo>
                <a:cubicBezTo>
                  <a:pt x="23921" y="7745"/>
                  <a:pt x="23915" y="7756"/>
                  <a:pt x="23909" y="7769"/>
                </a:cubicBezTo>
                <a:cubicBezTo>
                  <a:pt x="23895" y="7762"/>
                  <a:pt x="23881" y="7755"/>
                  <a:pt x="23869" y="7749"/>
                </a:cubicBezTo>
                <a:cubicBezTo>
                  <a:pt x="23833" y="7732"/>
                  <a:pt x="23797" y="7715"/>
                  <a:pt x="23762" y="7696"/>
                </a:cubicBezTo>
                <a:cubicBezTo>
                  <a:pt x="23745" y="7688"/>
                  <a:pt x="23728" y="7680"/>
                  <a:pt x="23710" y="7672"/>
                </a:cubicBezTo>
                <a:cubicBezTo>
                  <a:pt x="23752" y="7631"/>
                  <a:pt x="23794" y="7591"/>
                  <a:pt x="23835" y="7552"/>
                </a:cubicBezTo>
                <a:cubicBezTo>
                  <a:pt x="23929" y="7466"/>
                  <a:pt x="24023" y="7382"/>
                  <a:pt x="24120" y="7302"/>
                </a:cubicBezTo>
                <a:close/>
                <a:moveTo>
                  <a:pt x="20649" y="7786"/>
                </a:moveTo>
                <a:cubicBezTo>
                  <a:pt x="20650" y="7788"/>
                  <a:pt x="20651" y="7792"/>
                  <a:pt x="20653" y="7794"/>
                </a:cubicBezTo>
                <a:cubicBezTo>
                  <a:pt x="20648" y="7810"/>
                  <a:pt x="20643" y="7827"/>
                  <a:pt x="20639" y="7844"/>
                </a:cubicBezTo>
                <a:lnTo>
                  <a:pt x="20648" y="7796"/>
                </a:lnTo>
                <a:lnTo>
                  <a:pt x="20648" y="7796"/>
                </a:lnTo>
                <a:cubicBezTo>
                  <a:pt x="20648" y="7798"/>
                  <a:pt x="20647" y="7800"/>
                  <a:pt x="20647" y="7802"/>
                </a:cubicBezTo>
                <a:lnTo>
                  <a:pt x="20647" y="7802"/>
                </a:lnTo>
                <a:cubicBezTo>
                  <a:pt x="20647" y="7800"/>
                  <a:pt x="20648" y="7798"/>
                  <a:pt x="20648" y="7795"/>
                </a:cubicBezTo>
                <a:lnTo>
                  <a:pt x="20648" y="7795"/>
                </a:lnTo>
                <a:lnTo>
                  <a:pt x="20648" y="7796"/>
                </a:lnTo>
                <a:lnTo>
                  <a:pt x="20648" y="7796"/>
                </a:lnTo>
                <a:cubicBezTo>
                  <a:pt x="20648" y="7795"/>
                  <a:pt x="20648" y="7795"/>
                  <a:pt x="20648" y="7794"/>
                </a:cubicBezTo>
                <a:cubicBezTo>
                  <a:pt x="20649" y="7792"/>
                  <a:pt x="20649" y="7788"/>
                  <a:pt x="20649" y="7786"/>
                </a:cubicBezTo>
                <a:close/>
                <a:moveTo>
                  <a:pt x="18977" y="6833"/>
                </a:moveTo>
                <a:lnTo>
                  <a:pt x="18977" y="6833"/>
                </a:lnTo>
                <a:cubicBezTo>
                  <a:pt x="18926" y="6915"/>
                  <a:pt x="18875" y="6997"/>
                  <a:pt x="18828" y="7082"/>
                </a:cubicBezTo>
                <a:cubicBezTo>
                  <a:pt x="18758" y="7203"/>
                  <a:pt x="18688" y="7325"/>
                  <a:pt x="18622" y="7450"/>
                </a:cubicBezTo>
                <a:cubicBezTo>
                  <a:pt x="18561" y="7569"/>
                  <a:pt x="18501" y="7688"/>
                  <a:pt x="18442" y="7808"/>
                </a:cubicBezTo>
                <a:cubicBezTo>
                  <a:pt x="18375" y="7839"/>
                  <a:pt x="18310" y="7872"/>
                  <a:pt x="18244" y="7906"/>
                </a:cubicBezTo>
                <a:cubicBezTo>
                  <a:pt x="18274" y="7854"/>
                  <a:pt x="18304" y="7802"/>
                  <a:pt x="18335" y="7750"/>
                </a:cubicBezTo>
                <a:cubicBezTo>
                  <a:pt x="18379" y="7678"/>
                  <a:pt x="18423" y="7606"/>
                  <a:pt x="18469" y="7534"/>
                </a:cubicBezTo>
                <a:cubicBezTo>
                  <a:pt x="18556" y="7402"/>
                  <a:pt x="18646" y="7265"/>
                  <a:pt x="18744" y="7135"/>
                </a:cubicBezTo>
                <a:cubicBezTo>
                  <a:pt x="18819" y="7033"/>
                  <a:pt x="18897" y="6933"/>
                  <a:pt x="18977" y="6833"/>
                </a:cubicBezTo>
                <a:close/>
                <a:moveTo>
                  <a:pt x="24190" y="7601"/>
                </a:moveTo>
                <a:cubicBezTo>
                  <a:pt x="24212" y="7716"/>
                  <a:pt x="24232" y="7830"/>
                  <a:pt x="24249" y="7945"/>
                </a:cubicBezTo>
                <a:cubicBezTo>
                  <a:pt x="24192" y="7914"/>
                  <a:pt x="24137" y="7883"/>
                  <a:pt x="24079" y="7854"/>
                </a:cubicBezTo>
                <a:cubicBezTo>
                  <a:pt x="24072" y="7851"/>
                  <a:pt x="24065" y="7846"/>
                  <a:pt x="24058" y="7843"/>
                </a:cubicBezTo>
                <a:cubicBezTo>
                  <a:pt x="24079" y="7799"/>
                  <a:pt x="24102" y="7756"/>
                  <a:pt x="24125" y="7713"/>
                </a:cubicBezTo>
                <a:cubicBezTo>
                  <a:pt x="24146" y="7675"/>
                  <a:pt x="24168" y="7638"/>
                  <a:pt x="24190" y="7601"/>
                </a:cubicBezTo>
                <a:close/>
                <a:moveTo>
                  <a:pt x="33629" y="4106"/>
                </a:moveTo>
                <a:lnTo>
                  <a:pt x="33629" y="4106"/>
                </a:lnTo>
                <a:cubicBezTo>
                  <a:pt x="33788" y="4155"/>
                  <a:pt x="33946" y="4209"/>
                  <a:pt x="34103" y="4264"/>
                </a:cubicBezTo>
                <a:cubicBezTo>
                  <a:pt x="34299" y="4337"/>
                  <a:pt x="34493" y="4412"/>
                  <a:pt x="34682" y="4498"/>
                </a:cubicBezTo>
                <a:cubicBezTo>
                  <a:pt x="34761" y="4533"/>
                  <a:pt x="34839" y="4570"/>
                  <a:pt x="34916" y="4608"/>
                </a:cubicBezTo>
                <a:cubicBezTo>
                  <a:pt x="34992" y="4645"/>
                  <a:pt x="35065" y="4683"/>
                  <a:pt x="35139" y="4722"/>
                </a:cubicBezTo>
                <a:lnTo>
                  <a:pt x="35149" y="4727"/>
                </a:lnTo>
                <a:cubicBezTo>
                  <a:pt x="35296" y="4808"/>
                  <a:pt x="35448" y="4891"/>
                  <a:pt x="35593" y="4985"/>
                </a:cubicBezTo>
                <a:cubicBezTo>
                  <a:pt x="35742" y="5080"/>
                  <a:pt x="35888" y="5179"/>
                  <a:pt x="36031" y="5280"/>
                </a:cubicBezTo>
                <a:cubicBezTo>
                  <a:pt x="36228" y="5423"/>
                  <a:pt x="36430" y="5576"/>
                  <a:pt x="36623" y="5740"/>
                </a:cubicBezTo>
                <a:cubicBezTo>
                  <a:pt x="36651" y="5831"/>
                  <a:pt x="36678" y="5922"/>
                  <a:pt x="36699" y="6016"/>
                </a:cubicBezTo>
                <a:cubicBezTo>
                  <a:pt x="36721" y="6102"/>
                  <a:pt x="36741" y="6190"/>
                  <a:pt x="36758" y="6278"/>
                </a:cubicBezTo>
                <a:cubicBezTo>
                  <a:pt x="36759" y="6280"/>
                  <a:pt x="36759" y="6283"/>
                  <a:pt x="36761" y="6285"/>
                </a:cubicBezTo>
                <a:cubicBezTo>
                  <a:pt x="36784" y="6408"/>
                  <a:pt x="36808" y="6538"/>
                  <a:pt x="36823" y="6668"/>
                </a:cubicBezTo>
                <a:cubicBezTo>
                  <a:pt x="36838" y="6795"/>
                  <a:pt x="36851" y="6922"/>
                  <a:pt x="36860" y="7051"/>
                </a:cubicBezTo>
                <a:cubicBezTo>
                  <a:pt x="36866" y="7153"/>
                  <a:pt x="36870" y="7256"/>
                  <a:pt x="36873" y="7360"/>
                </a:cubicBezTo>
                <a:cubicBezTo>
                  <a:pt x="36845" y="7369"/>
                  <a:pt x="36818" y="7378"/>
                  <a:pt x="36792" y="7388"/>
                </a:cubicBezTo>
                <a:cubicBezTo>
                  <a:pt x="36589" y="7459"/>
                  <a:pt x="36386" y="7531"/>
                  <a:pt x="36188" y="7612"/>
                </a:cubicBezTo>
                <a:cubicBezTo>
                  <a:pt x="35955" y="7706"/>
                  <a:pt x="35724" y="7807"/>
                  <a:pt x="35497" y="7917"/>
                </a:cubicBezTo>
                <a:cubicBezTo>
                  <a:pt x="35369" y="7979"/>
                  <a:pt x="35241" y="8041"/>
                  <a:pt x="35113" y="8104"/>
                </a:cubicBezTo>
                <a:cubicBezTo>
                  <a:pt x="35102" y="7836"/>
                  <a:pt x="35084" y="7567"/>
                  <a:pt x="35046" y="7300"/>
                </a:cubicBezTo>
                <a:cubicBezTo>
                  <a:pt x="35026" y="7165"/>
                  <a:pt x="35004" y="7031"/>
                  <a:pt x="34979" y="6897"/>
                </a:cubicBezTo>
                <a:cubicBezTo>
                  <a:pt x="34963" y="6806"/>
                  <a:pt x="34944" y="6711"/>
                  <a:pt x="34923" y="6621"/>
                </a:cubicBezTo>
                <a:cubicBezTo>
                  <a:pt x="34871" y="6399"/>
                  <a:pt x="34814" y="6177"/>
                  <a:pt x="34737" y="5963"/>
                </a:cubicBezTo>
                <a:cubicBezTo>
                  <a:pt x="34664" y="5757"/>
                  <a:pt x="34583" y="5555"/>
                  <a:pt x="34485" y="5360"/>
                </a:cubicBezTo>
                <a:cubicBezTo>
                  <a:pt x="34448" y="5284"/>
                  <a:pt x="34408" y="5209"/>
                  <a:pt x="34367" y="5134"/>
                </a:cubicBezTo>
                <a:cubicBezTo>
                  <a:pt x="34326" y="5059"/>
                  <a:pt x="34284" y="4985"/>
                  <a:pt x="34236" y="4913"/>
                </a:cubicBezTo>
                <a:cubicBezTo>
                  <a:pt x="34190" y="4838"/>
                  <a:pt x="34139" y="4761"/>
                  <a:pt x="34087" y="4688"/>
                </a:cubicBezTo>
                <a:cubicBezTo>
                  <a:pt x="33961" y="4511"/>
                  <a:pt x="33831" y="4336"/>
                  <a:pt x="33688" y="4173"/>
                </a:cubicBezTo>
                <a:lnTo>
                  <a:pt x="33688" y="4172"/>
                </a:lnTo>
                <a:cubicBezTo>
                  <a:pt x="33668" y="4150"/>
                  <a:pt x="33649" y="4128"/>
                  <a:pt x="33629" y="4106"/>
                </a:cubicBezTo>
                <a:close/>
                <a:moveTo>
                  <a:pt x="23199" y="7646"/>
                </a:moveTo>
                <a:cubicBezTo>
                  <a:pt x="23262" y="7666"/>
                  <a:pt x="23326" y="7688"/>
                  <a:pt x="23388" y="7710"/>
                </a:cubicBezTo>
                <a:cubicBezTo>
                  <a:pt x="23394" y="7712"/>
                  <a:pt x="23400" y="7715"/>
                  <a:pt x="23404" y="7717"/>
                </a:cubicBezTo>
                <a:cubicBezTo>
                  <a:pt x="23279" y="7852"/>
                  <a:pt x="23156" y="7989"/>
                  <a:pt x="23042" y="8136"/>
                </a:cubicBezTo>
                <a:cubicBezTo>
                  <a:pt x="22974" y="8224"/>
                  <a:pt x="22906" y="8314"/>
                  <a:pt x="22841" y="8404"/>
                </a:cubicBezTo>
                <a:cubicBezTo>
                  <a:pt x="22855" y="8373"/>
                  <a:pt x="22867" y="8342"/>
                  <a:pt x="22881" y="8309"/>
                </a:cubicBezTo>
                <a:cubicBezTo>
                  <a:pt x="22917" y="8230"/>
                  <a:pt x="22953" y="8149"/>
                  <a:pt x="22991" y="8069"/>
                </a:cubicBezTo>
                <a:lnTo>
                  <a:pt x="22990" y="8069"/>
                </a:lnTo>
                <a:cubicBezTo>
                  <a:pt x="23058" y="7927"/>
                  <a:pt x="23127" y="7786"/>
                  <a:pt x="23199" y="7646"/>
                </a:cubicBezTo>
                <a:close/>
                <a:moveTo>
                  <a:pt x="26279" y="6243"/>
                </a:moveTo>
                <a:cubicBezTo>
                  <a:pt x="26325" y="6271"/>
                  <a:pt x="26371" y="6300"/>
                  <a:pt x="26416" y="6329"/>
                </a:cubicBezTo>
                <a:cubicBezTo>
                  <a:pt x="26394" y="6356"/>
                  <a:pt x="26372" y="6384"/>
                  <a:pt x="26351" y="6413"/>
                </a:cubicBezTo>
                <a:cubicBezTo>
                  <a:pt x="26272" y="6518"/>
                  <a:pt x="26191" y="6623"/>
                  <a:pt x="26116" y="6733"/>
                </a:cubicBezTo>
                <a:cubicBezTo>
                  <a:pt x="26042" y="6843"/>
                  <a:pt x="25969" y="6952"/>
                  <a:pt x="25898" y="7064"/>
                </a:cubicBezTo>
                <a:cubicBezTo>
                  <a:pt x="25849" y="7139"/>
                  <a:pt x="25801" y="7219"/>
                  <a:pt x="25754" y="7298"/>
                </a:cubicBezTo>
                <a:cubicBezTo>
                  <a:pt x="25690" y="7410"/>
                  <a:pt x="25624" y="7522"/>
                  <a:pt x="25564" y="7637"/>
                </a:cubicBezTo>
                <a:cubicBezTo>
                  <a:pt x="25458" y="7843"/>
                  <a:pt x="25356" y="8051"/>
                  <a:pt x="25268" y="8264"/>
                </a:cubicBezTo>
                <a:cubicBezTo>
                  <a:pt x="25222" y="8377"/>
                  <a:pt x="25177" y="8491"/>
                  <a:pt x="25134" y="8604"/>
                </a:cubicBezTo>
                <a:cubicBezTo>
                  <a:pt x="25072" y="8548"/>
                  <a:pt x="25008" y="8494"/>
                  <a:pt x="24944" y="8441"/>
                </a:cubicBezTo>
                <a:cubicBezTo>
                  <a:pt x="24874" y="8383"/>
                  <a:pt x="24804" y="8327"/>
                  <a:pt x="24734" y="8271"/>
                </a:cubicBezTo>
                <a:cubicBezTo>
                  <a:pt x="24699" y="8243"/>
                  <a:pt x="24663" y="8216"/>
                  <a:pt x="24627" y="8188"/>
                </a:cubicBezTo>
                <a:cubicBezTo>
                  <a:pt x="24564" y="8143"/>
                  <a:pt x="24496" y="8091"/>
                  <a:pt x="24428" y="8049"/>
                </a:cubicBezTo>
                <a:cubicBezTo>
                  <a:pt x="24424" y="8019"/>
                  <a:pt x="24421" y="7989"/>
                  <a:pt x="24417" y="7959"/>
                </a:cubicBezTo>
                <a:cubicBezTo>
                  <a:pt x="24406" y="7869"/>
                  <a:pt x="24391" y="7779"/>
                  <a:pt x="24374" y="7690"/>
                </a:cubicBezTo>
                <a:cubicBezTo>
                  <a:pt x="24359" y="7605"/>
                  <a:pt x="24340" y="7515"/>
                  <a:pt x="24320" y="7430"/>
                </a:cubicBezTo>
                <a:cubicBezTo>
                  <a:pt x="24318" y="7425"/>
                  <a:pt x="24317" y="7419"/>
                  <a:pt x="24316" y="7413"/>
                </a:cubicBezTo>
                <a:cubicBezTo>
                  <a:pt x="24335" y="7387"/>
                  <a:pt x="24355" y="7361"/>
                  <a:pt x="24374" y="7336"/>
                </a:cubicBezTo>
                <a:cubicBezTo>
                  <a:pt x="24398" y="7307"/>
                  <a:pt x="24422" y="7278"/>
                  <a:pt x="24445" y="7249"/>
                </a:cubicBezTo>
                <a:cubicBezTo>
                  <a:pt x="24493" y="7191"/>
                  <a:pt x="24544" y="7136"/>
                  <a:pt x="24596" y="7082"/>
                </a:cubicBezTo>
                <a:cubicBezTo>
                  <a:pt x="24650" y="7025"/>
                  <a:pt x="24707" y="6970"/>
                  <a:pt x="24765" y="6917"/>
                </a:cubicBezTo>
                <a:cubicBezTo>
                  <a:pt x="24819" y="6867"/>
                  <a:pt x="24884" y="6811"/>
                  <a:pt x="24948" y="6756"/>
                </a:cubicBezTo>
                <a:cubicBezTo>
                  <a:pt x="24977" y="6733"/>
                  <a:pt x="25007" y="6709"/>
                  <a:pt x="25036" y="6686"/>
                </a:cubicBezTo>
                <a:cubicBezTo>
                  <a:pt x="25130" y="6637"/>
                  <a:pt x="25224" y="6589"/>
                  <a:pt x="25320" y="6546"/>
                </a:cubicBezTo>
                <a:cubicBezTo>
                  <a:pt x="25396" y="6512"/>
                  <a:pt x="25474" y="6479"/>
                  <a:pt x="25551" y="6449"/>
                </a:cubicBezTo>
                <a:cubicBezTo>
                  <a:pt x="25665" y="6407"/>
                  <a:pt x="25780" y="6366"/>
                  <a:pt x="25898" y="6333"/>
                </a:cubicBezTo>
                <a:cubicBezTo>
                  <a:pt x="25974" y="6311"/>
                  <a:pt x="26051" y="6292"/>
                  <a:pt x="26130" y="6273"/>
                </a:cubicBezTo>
                <a:lnTo>
                  <a:pt x="26129" y="6273"/>
                </a:lnTo>
                <a:cubicBezTo>
                  <a:pt x="26178" y="6263"/>
                  <a:pt x="26229" y="6253"/>
                  <a:pt x="26279" y="6243"/>
                </a:cubicBezTo>
                <a:close/>
                <a:moveTo>
                  <a:pt x="21526" y="7309"/>
                </a:moveTo>
                <a:cubicBezTo>
                  <a:pt x="21556" y="7310"/>
                  <a:pt x="21587" y="7313"/>
                  <a:pt x="21618" y="7314"/>
                </a:cubicBezTo>
                <a:cubicBezTo>
                  <a:pt x="21630" y="7315"/>
                  <a:pt x="21642" y="7316"/>
                  <a:pt x="21654" y="7317"/>
                </a:cubicBezTo>
                <a:cubicBezTo>
                  <a:pt x="21591" y="7480"/>
                  <a:pt x="21533" y="7644"/>
                  <a:pt x="21478" y="7809"/>
                </a:cubicBezTo>
                <a:cubicBezTo>
                  <a:pt x="21399" y="8059"/>
                  <a:pt x="21324" y="8309"/>
                  <a:pt x="21262" y="8563"/>
                </a:cubicBezTo>
                <a:cubicBezTo>
                  <a:pt x="21255" y="8589"/>
                  <a:pt x="21250" y="8614"/>
                  <a:pt x="21244" y="8640"/>
                </a:cubicBezTo>
                <a:cubicBezTo>
                  <a:pt x="21233" y="8623"/>
                  <a:pt x="21222" y="8607"/>
                  <a:pt x="21212" y="8590"/>
                </a:cubicBezTo>
                <a:cubicBezTo>
                  <a:pt x="21179" y="8537"/>
                  <a:pt x="21141" y="8473"/>
                  <a:pt x="21105" y="8410"/>
                </a:cubicBezTo>
                <a:cubicBezTo>
                  <a:pt x="21109" y="8379"/>
                  <a:pt x="21112" y="8347"/>
                  <a:pt x="21115" y="8315"/>
                </a:cubicBezTo>
                <a:cubicBezTo>
                  <a:pt x="21117" y="8285"/>
                  <a:pt x="21119" y="8254"/>
                  <a:pt x="21123" y="8223"/>
                </a:cubicBezTo>
                <a:cubicBezTo>
                  <a:pt x="21153" y="8130"/>
                  <a:pt x="21184" y="8039"/>
                  <a:pt x="21220" y="7949"/>
                </a:cubicBezTo>
                <a:cubicBezTo>
                  <a:pt x="21250" y="7873"/>
                  <a:pt x="21281" y="7795"/>
                  <a:pt x="21314" y="7720"/>
                </a:cubicBezTo>
                <a:cubicBezTo>
                  <a:pt x="21330" y="7684"/>
                  <a:pt x="21348" y="7649"/>
                  <a:pt x="21364" y="7613"/>
                </a:cubicBezTo>
                <a:cubicBezTo>
                  <a:pt x="21402" y="7533"/>
                  <a:pt x="21442" y="7456"/>
                  <a:pt x="21486" y="7378"/>
                </a:cubicBezTo>
                <a:cubicBezTo>
                  <a:pt x="21499" y="7355"/>
                  <a:pt x="21512" y="7332"/>
                  <a:pt x="21526" y="7309"/>
                </a:cubicBezTo>
                <a:close/>
                <a:moveTo>
                  <a:pt x="27181" y="6927"/>
                </a:moveTo>
                <a:lnTo>
                  <a:pt x="27181" y="6927"/>
                </a:lnTo>
                <a:cubicBezTo>
                  <a:pt x="27230" y="6974"/>
                  <a:pt x="27279" y="7022"/>
                  <a:pt x="27326" y="7071"/>
                </a:cubicBezTo>
                <a:cubicBezTo>
                  <a:pt x="27382" y="7129"/>
                  <a:pt x="27435" y="7190"/>
                  <a:pt x="27485" y="7254"/>
                </a:cubicBezTo>
                <a:cubicBezTo>
                  <a:pt x="27529" y="7307"/>
                  <a:pt x="27576" y="7372"/>
                  <a:pt x="27619" y="7437"/>
                </a:cubicBezTo>
                <a:cubicBezTo>
                  <a:pt x="27657" y="7495"/>
                  <a:pt x="27696" y="7562"/>
                  <a:pt x="27729" y="7630"/>
                </a:cubicBezTo>
                <a:cubicBezTo>
                  <a:pt x="27745" y="7664"/>
                  <a:pt x="27761" y="7698"/>
                  <a:pt x="27778" y="7732"/>
                </a:cubicBezTo>
                <a:cubicBezTo>
                  <a:pt x="27812" y="7809"/>
                  <a:pt x="27843" y="7889"/>
                  <a:pt x="27869" y="7970"/>
                </a:cubicBezTo>
                <a:cubicBezTo>
                  <a:pt x="27892" y="8046"/>
                  <a:pt x="27912" y="8128"/>
                  <a:pt x="27925" y="8211"/>
                </a:cubicBezTo>
                <a:cubicBezTo>
                  <a:pt x="27928" y="8240"/>
                  <a:pt x="27931" y="8279"/>
                  <a:pt x="27936" y="8318"/>
                </a:cubicBezTo>
                <a:cubicBezTo>
                  <a:pt x="27936" y="8355"/>
                  <a:pt x="27937" y="8392"/>
                  <a:pt x="27937" y="8429"/>
                </a:cubicBezTo>
                <a:cubicBezTo>
                  <a:pt x="27932" y="8463"/>
                  <a:pt x="27928" y="8497"/>
                  <a:pt x="27923" y="8531"/>
                </a:cubicBezTo>
                <a:cubicBezTo>
                  <a:pt x="27915" y="8558"/>
                  <a:pt x="27907" y="8585"/>
                  <a:pt x="27899" y="8612"/>
                </a:cubicBezTo>
                <a:cubicBezTo>
                  <a:pt x="27886" y="8640"/>
                  <a:pt x="27873" y="8667"/>
                  <a:pt x="27861" y="8694"/>
                </a:cubicBezTo>
                <a:cubicBezTo>
                  <a:pt x="27843" y="8723"/>
                  <a:pt x="27826" y="8750"/>
                  <a:pt x="27809" y="8778"/>
                </a:cubicBezTo>
                <a:cubicBezTo>
                  <a:pt x="27788" y="8807"/>
                  <a:pt x="27767" y="8836"/>
                  <a:pt x="27745" y="8865"/>
                </a:cubicBezTo>
                <a:cubicBezTo>
                  <a:pt x="27743" y="8868"/>
                  <a:pt x="27735" y="8880"/>
                  <a:pt x="27724" y="8890"/>
                </a:cubicBezTo>
                <a:cubicBezTo>
                  <a:pt x="27699" y="8724"/>
                  <a:pt x="27670" y="8559"/>
                  <a:pt x="27634" y="8394"/>
                </a:cubicBezTo>
                <a:cubicBezTo>
                  <a:pt x="27579" y="8141"/>
                  <a:pt x="27514" y="7889"/>
                  <a:pt x="27436" y="7643"/>
                </a:cubicBezTo>
                <a:cubicBezTo>
                  <a:pt x="27370" y="7437"/>
                  <a:pt x="27302" y="7233"/>
                  <a:pt x="27223" y="7033"/>
                </a:cubicBezTo>
                <a:cubicBezTo>
                  <a:pt x="27209" y="6999"/>
                  <a:pt x="27194" y="6963"/>
                  <a:pt x="27181" y="6927"/>
                </a:cubicBezTo>
                <a:close/>
                <a:moveTo>
                  <a:pt x="28852" y="4503"/>
                </a:moveTo>
                <a:cubicBezTo>
                  <a:pt x="29026" y="4598"/>
                  <a:pt x="29198" y="4697"/>
                  <a:pt x="29365" y="4803"/>
                </a:cubicBezTo>
                <a:cubicBezTo>
                  <a:pt x="29476" y="4873"/>
                  <a:pt x="29588" y="4942"/>
                  <a:pt x="29696" y="5017"/>
                </a:cubicBezTo>
                <a:cubicBezTo>
                  <a:pt x="29767" y="5065"/>
                  <a:pt x="29839" y="5116"/>
                  <a:pt x="29910" y="5167"/>
                </a:cubicBezTo>
                <a:cubicBezTo>
                  <a:pt x="30079" y="5292"/>
                  <a:pt x="30252" y="5422"/>
                  <a:pt x="30416" y="5562"/>
                </a:cubicBezTo>
                <a:cubicBezTo>
                  <a:pt x="30585" y="5704"/>
                  <a:pt x="30749" y="5850"/>
                  <a:pt x="30912" y="5997"/>
                </a:cubicBezTo>
                <a:cubicBezTo>
                  <a:pt x="31041" y="6120"/>
                  <a:pt x="31170" y="6243"/>
                  <a:pt x="31293" y="6373"/>
                </a:cubicBezTo>
                <a:cubicBezTo>
                  <a:pt x="31355" y="6438"/>
                  <a:pt x="31416" y="6504"/>
                  <a:pt x="31476" y="6572"/>
                </a:cubicBezTo>
                <a:cubicBezTo>
                  <a:pt x="31536" y="6641"/>
                  <a:pt x="31594" y="6710"/>
                  <a:pt x="31651" y="6780"/>
                </a:cubicBezTo>
                <a:cubicBezTo>
                  <a:pt x="31728" y="6876"/>
                  <a:pt x="31812" y="6981"/>
                  <a:pt x="31887" y="7092"/>
                </a:cubicBezTo>
                <a:cubicBezTo>
                  <a:pt x="31939" y="7165"/>
                  <a:pt x="31989" y="7239"/>
                  <a:pt x="32036" y="7314"/>
                </a:cubicBezTo>
                <a:cubicBezTo>
                  <a:pt x="32098" y="7413"/>
                  <a:pt x="32166" y="7523"/>
                  <a:pt x="32227" y="7635"/>
                </a:cubicBezTo>
                <a:cubicBezTo>
                  <a:pt x="32270" y="7711"/>
                  <a:pt x="32310" y="7788"/>
                  <a:pt x="32349" y="7866"/>
                </a:cubicBezTo>
                <a:cubicBezTo>
                  <a:pt x="32369" y="7905"/>
                  <a:pt x="32387" y="7944"/>
                  <a:pt x="32407" y="7984"/>
                </a:cubicBezTo>
                <a:cubicBezTo>
                  <a:pt x="32442" y="8060"/>
                  <a:pt x="32475" y="8136"/>
                  <a:pt x="32508" y="8212"/>
                </a:cubicBezTo>
                <a:cubicBezTo>
                  <a:pt x="32541" y="8292"/>
                  <a:pt x="32572" y="8373"/>
                  <a:pt x="32600" y="8455"/>
                </a:cubicBezTo>
                <a:cubicBezTo>
                  <a:pt x="32624" y="8524"/>
                  <a:pt x="32648" y="8606"/>
                  <a:pt x="32670" y="8689"/>
                </a:cubicBezTo>
                <a:cubicBezTo>
                  <a:pt x="32691" y="8770"/>
                  <a:pt x="32710" y="8852"/>
                  <a:pt x="32724" y="8934"/>
                </a:cubicBezTo>
                <a:cubicBezTo>
                  <a:pt x="32728" y="8970"/>
                  <a:pt x="32735" y="9015"/>
                  <a:pt x="32740" y="9061"/>
                </a:cubicBezTo>
                <a:cubicBezTo>
                  <a:pt x="32678" y="8956"/>
                  <a:pt x="32615" y="8852"/>
                  <a:pt x="32549" y="8749"/>
                </a:cubicBezTo>
                <a:cubicBezTo>
                  <a:pt x="32389" y="8501"/>
                  <a:pt x="32220" y="8257"/>
                  <a:pt x="32035" y="8026"/>
                </a:cubicBezTo>
                <a:cubicBezTo>
                  <a:pt x="31901" y="7859"/>
                  <a:pt x="31766" y="7690"/>
                  <a:pt x="31620" y="7532"/>
                </a:cubicBezTo>
                <a:cubicBezTo>
                  <a:pt x="31475" y="7377"/>
                  <a:pt x="31326" y="7225"/>
                  <a:pt x="31167" y="7083"/>
                </a:cubicBezTo>
                <a:cubicBezTo>
                  <a:pt x="31070" y="6996"/>
                  <a:pt x="30973" y="6908"/>
                  <a:pt x="30871" y="6828"/>
                </a:cubicBezTo>
                <a:cubicBezTo>
                  <a:pt x="30768" y="6745"/>
                  <a:pt x="30663" y="6664"/>
                  <a:pt x="30557" y="6584"/>
                </a:cubicBezTo>
                <a:cubicBezTo>
                  <a:pt x="30449" y="6503"/>
                  <a:pt x="30335" y="6426"/>
                  <a:pt x="30219" y="6355"/>
                </a:cubicBezTo>
                <a:cubicBezTo>
                  <a:pt x="30144" y="6308"/>
                  <a:pt x="30069" y="6263"/>
                  <a:pt x="29991" y="6220"/>
                </a:cubicBezTo>
                <a:cubicBezTo>
                  <a:pt x="29953" y="6199"/>
                  <a:pt x="29914" y="6179"/>
                  <a:pt x="29876" y="6158"/>
                </a:cubicBezTo>
                <a:cubicBezTo>
                  <a:pt x="29797" y="6115"/>
                  <a:pt x="29713" y="6074"/>
                  <a:pt x="29631" y="6038"/>
                </a:cubicBezTo>
                <a:cubicBezTo>
                  <a:pt x="29559" y="6005"/>
                  <a:pt x="29487" y="5972"/>
                  <a:pt x="29413" y="5945"/>
                </a:cubicBezTo>
                <a:cubicBezTo>
                  <a:pt x="29341" y="5896"/>
                  <a:pt x="29268" y="5848"/>
                  <a:pt x="29193" y="5803"/>
                </a:cubicBezTo>
                <a:cubicBezTo>
                  <a:pt x="29006" y="5690"/>
                  <a:pt x="28816" y="5580"/>
                  <a:pt x="28618" y="5487"/>
                </a:cubicBezTo>
                <a:cubicBezTo>
                  <a:pt x="28415" y="5389"/>
                  <a:pt x="28208" y="5295"/>
                  <a:pt x="27995" y="5218"/>
                </a:cubicBezTo>
                <a:cubicBezTo>
                  <a:pt x="27940" y="5197"/>
                  <a:pt x="27885" y="5177"/>
                  <a:pt x="27831" y="5158"/>
                </a:cubicBezTo>
                <a:cubicBezTo>
                  <a:pt x="27864" y="5132"/>
                  <a:pt x="27898" y="5107"/>
                  <a:pt x="27932" y="5082"/>
                </a:cubicBezTo>
                <a:cubicBezTo>
                  <a:pt x="28107" y="4958"/>
                  <a:pt x="28282" y="4834"/>
                  <a:pt x="28466" y="4724"/>
                </a:cubicBezTo>
                <a:cubicBezTo>
                  <a:pt x="28540" y="4677"/>
                  <a:pt x="28614" y="4634"/>
                  <a:pt x="28690" y="4591"/>
                </a:cubicBezTo>
                <a:lnTo>
                  <a:pt x="28689" y="4591"/>
                </a:lnTo>
                <a:cubicBezTo>
                  <a:pt x="28743" y="4561"/>
                  <a:pt x="28797" y="4532"/>
                  <a:pt x="28852" y="4503"/>
                </a:cubicBezTo>
                <a:close/>
                <a:moveTo>
                  <a:pt x="38928" y="7203"/>
                </a:moveTo>
                <a:cubicBezTo>
                  <a:pt x="38994" y="7204"/>
                  <a:pt x="39061" y="7206"/>
                  <a:pt x="39128" y="7210"/>
                </a:cubicBezTo>
                <a:cubicBezTo>
                  <a:pt x="39164" y="7365"/>
                  <a:pt x="39197" y="7521"/>
                  <a:pt x="39228" y="7678"/>
                </a:cubicBezTo>
                <a:cubicBezTo>
                  <a:pt x="39270" y="7900"/>
                  <a:pt x="39308" y="8124"/>
                  <a:pt x="39335" y="8351"/>
                </a:cubicBezTo>
                <a:cubicBezTo>
                  <a:pt x="39351" y="8487"/>
                  <a:pt x="39367" y="8624"/>
                  <a:pt x="39377" y="8762"/>
                </a:cubicBezTo>
                <a:cubicBezTo>
                  <a:pt x="39385" y="8853"/>
                  <a:pt x="39392" y="8944"/>
                  <a:pt x="39398" y="9036"/>
                </a:cubicBezTo>
                <a:cubicBezTo>
                  <a:pt x="39399" y="9062"/>
                  <a:pt x="39402" y="9100"/>
                  <a:pt x="39403" y="9140"/>
                </a:cubicBezTo>
                <a:cubicBezTo>
                  <a:pt x="39361" y="9040"/>
                  <a:pt x="39318" y="8942"/>
                  <a:pt x="39275" y="8845"/>
                </a:cubicBezTo>
                <a:cubicBezTo>
                  <a:pt x="39238" y="8764"/>
                  <a:pt x="39198" y="8683"/>
                  <a:pt x="39158" y="8605"/>
                </a:cubicBezTo>
                <a:cubicBezTo>
                  <a:pt x="39100" y="8492"/>
                  <a:pt x="39042" y="8379"/>
                  <a:pt x="38979" y="8269"/>
                </a:cubicBezTo>
                <a:cubicBezTo>
                  <a:pt x="38852" y="8046"/>
                  <a:pt x="38719" y="7828"/>
                  <a:pt x="38573" y="7616"/>
                </a:cubicBezTo>
                <a:cubicBezTo>
                  <a:pt x="38485" y="7490"/>
                  <a:pt x="38395" y="7365"/>
                  <a:pt x="38302" y="7241"/>
                </a:cubicBezTo>
                <a:cubicBezTo>
                  <a:pt x="38385" y="7232"/>
                  <a:pt x="38470" y="7224"/>
                  <a:pt x="38553" y="7217"/>
                </a:cubicBezTo>
                <a:lnTo>
                  <a:pt x="38554" y="7217"/>
                </a:lnTo>
                <a:cubicBezTo>
                  <a:pt x="38661" y="7210"/>
                  <a:pt x="38770" y="7203"/>
                  <a:pt x="38877" y="7203"/>
                </a:cubicBezTo>
                <a:close/>
                <a:moveTo>
                  <a:pt x="31717" y="3802"/>
                </a:moveTo>
                <a:cubicBezTo>
                  <a:pt x="31812" y="3802"/>
                  <a:pt x="31908" y="3804"/>
                  <a:pt x="32004" y="3809"/>
                </a:cubicBezTo>
                <a:cubicBezTo>
                  <a:pt x="32049" y="3812"/>
                  <a:pt x="32095" y="3815"/>
                  <a:pt x="32140" y="3817"/>
                </a:cubicBezTo>
                <a:cubicBezTo>
                  <a:pt x="32305" y="3831"/>
                  <a:pt x="32469" y="3846"/>
                  <a:pt x="32632" y="3874"/>
                </a:cubicBezTo>
                <a:cubicBezTo>
                  <a:pt x="32755" y="3896"/>
                  <a:pt x="32877" y="3919"/>
                  <a:pt x="32998" y="3944"/>
                </a:cubicBezTo>
                <a:cubicBezTo>
                  <a:pt x="33108" y="3968"/>
                  <a:pt x="33218" y="3994"/>
                  <a:pt x="33327" y="4022"/>
                </a:cubicBezTo>
                <a:cubicBezTo>
                  <a:pt x="33354" y="4049"/>
                  <a:pt x="33379" y="4077"/>
                  <a:pt x="33405" y="4106"/>
                </a:cubicBezTo>
                <a:cubicBezTo>
                  <a:pt x="33458" y="4166"/>
                  <a:pt x="33511" y="4227"/>
                  <a:pt x="33563" y="4291"/>
                </a:cubicBezTo>
                <a:cubicBezTo>
                  <a:pt x="33643" y="4390"/>
                  <a:pt x="33722" y="4489"/>
                  <a:pt x="33796" y="4594"/>
                </a:cubicBezTo>
                <a:cubicBezTo>
                  <a:pt x="33868" y="4698"/>
                  <a:pt x="33938" y="4801"/>
                  <a:pt x="34005" y="4907"/>
                </a:cubicBezTo>
                <a:cubicBezTo>
                  <a:pt x="34072" y="5017"/>
                  <a:pt x="34138" y="5125"/>
                  <a:pt x="34200" y="5238"/>
                </a:cubicBezTo>
                <a:cubicBezTo>
                  <a:pt x="34262" y="5348"/>
                  <a:pt x="34321" y="5458"/>
                  <a:pt x="34377" y="5571"/>
                </a:cubicBezTo>
                <a:cubicBezTo>
                  <a:pt x="34430" y="5683"/>
                  <a:pt x="34483" y="5796"/>
                  <a:pt x="34527" y="5912"/>
                </a:cubicBezTo>
                <a:cubicBezTo>
                  <a:pt x="34561" y="5994"/>
                  <a:pt x="34592" y="6077"/>
                  <a:pt x="34621" y="6160"/>
                </a:cubicBezTo>
                <a:cubicBezTo>
                  <a:pt x="34635" y="6201"/>
                  <a:pt x="34647" y="6241"/>
                  <a:pt x="34661" y="6281"/>
                </a:cubicBezTo>
                <a:cubicBezTo>
                  <a:pt x="34701" y="6408"/>
                  <a:pt x="34740" y="6537"/>
                  <a:pt x="34771" y="6666"/>
                </a:cubicBezTo>
                <a:cubicBezTo>
                  <a:pt x="34792" y="6753"/>
                  <a:pt x="34813" y="6839"/>
                  <a:pt x="34831" y="6927"/>
                </a:cubicBezTo>
                <a:cubicBezTo>
                  <a:pt x="34863" y="7102"/>
                  <a:pt x="34895" y="7279"/>
                  <a:pt x="34914" y="7456"/>
                </a:cubicBezTo>
                <a:cubicBezTo>
                  <a:pt x="34929" y="7590"/>
                  <a:pt x="34942" y="7723"/>
                  <a:pt x="34952" y="7857"/>
                </a:cubicBezTo>
                <a:cubicBezTo>
                  <a:pt x="34958" y="7963"/>
                  <a:pt x="34964" y="8070"/>
                  <a:pt x="34967" y="8178"/>
                </a:cubicBezTo>
                <a:cubicBezTo>
                  <a:pt x="34918" y="8203"/>
                  <a:pt x="34869" y="8227"/>
                  <a:pt x="34821" y="8254"/>
                </a:cubicBezTo>
                <a:cubicBezTo>
                  <a:pt x="34585" y="8377"/>
                  <a:pt x="34352" y="8504"/>
                  <a:pt x="34123" y="8641"/>
                </a:cubicBezTo>
                <a:cubicBezTo>
                  <a:pt x="33888" y="8780"/>
                  <a:pt x="33653" y="8924"/>
                  <a:pt x="33424" y="9076"/>
                </a:cubicBezTo>
                <a:cubicBezTo>
                  <a:pt x="33259" y="9186"/>
                  <a:pt x="33097" y="9298"/>
                  <a:pt x="32934" y="9412"/>
                </a:cubicBezTo>
                <a:cubicBezTo>
                  <a:pt x="32928" y="9402"/>
                  <a:pt x="32923" y="9392"/>
                  <a:pt x="32919" y="9382"/>
                </a:cubicBezTo>
                <a:cubicBezTo>
                  <a:pt x="32919" y="9301"/>
                  <a:pt x="32916" y="9220"/>
                  <a:pt x="32908" y="9140"/>
                </a:cubicBezTo>
                <a:cubicBezTo>
                  <a:pt x="32903" y="9060"/>
                  <a:pt x="32892" y="8980"/>
                  <a:pt x="32879" y="8900"/>
                </a:cubicBezTo>
                <a:cubicBezTo>
                  <a:pt x="32872" y="8859"/>
                  <a:pt x="32866" y="8818"/>
                  <a:pt x="32857" y="8777"/>
                </a:cubicBezTo>
                <a:cubicBezTo>
                  <a:pt x="32842" y="8694"/>
                  <a:pt x="32821" y="8600"/>
                  <a:pt x="32795" y="8519"/>
                </a:cubicBezTo>
                <a:cubicBezTo>
                  <a:pt x="32769" y="8434"/>
                  <a:pt x="32744" y="8347"/>
                  <a:pt x="32712" y="8263"/>
                </a:cubicBezTo>
                <a:cubicBezTo>
                  <a:pt x="32682" y="8182"/>
                  <a:pt x="32651" y="8101"/>
                  <a:pt x="32616" y="8022"/>
                </a:cubicBezTo>
                <a:cubicBezTo>
                  <a:pt x="32598" y="7981"/>
                  <a:pt x="32579" y="7942"/>
                  <a:pt x="32561" y="7903"/>
                </a:cubicBezTo>
                <a:cubicBezTo>
                  <a:pt x="32524" y="7821"/>
                  <a:pt x="32481" y="7736"/>
                  <a:pt x="32438" y="7658"/>
                </a:cubicBezTo>
                <a:cubicBezTo>
                  <a:pt x="32376" y="7544"/>
                  <a:pt x="32314" y="7430"/>
                  <a:pt x="32245" y="7321"/>
                </a:cubicBezTo>
                <a:cubicBezTo>
                  <a:pt x="32199" y="7246"/>
                  <a:pt x="32150" y="7164"/>
                  <a:pt x="32099" y="7092"/>
                </a:cubicBezTo>
                <a:cubicBezTo>
                  <a:pt x="32049" y="7018"/>
                  <a:pt x="31997" y="6945"/>
                  <a:pt x="31944" y="6874"/>
                </a:cubicBezTo>
                <a:cubicBezTo>
                  <a:pt x="31890" y="6802"/>
                  <a:pt x="31834" y="6731"/>
                  <a:pt x="31778" y="6661"/>
                </a:cubicBezTo>
                <a:cubicBezTo>
                  <a:pt x="31720" y="6589"/>
                  <a:pt x="31658" y="6516"/>
                  <a:pt x="31595" y="6447"/>
                </a:cubicBezTo>
                <a:cubicBezTo>
                  <a:pt x="31414" y="6244"/>
                  <a:pt x="31227" y="6047"/>
                  <a:pt x="31028" y="5861"/>
                </a:cubicBezTo>
                <a:cubicBezTo>
                  <a:pt x="30864" y="5708"/>
                  <a:pt x="30699" y="5556"/>
                  <a:pt x="30524" y="5415"/>
                </a:cubicBezTo>
                <a:cubicBezTo>
                  <a:pt x="30352" y="5277"/>
                  <a:pt x="30176" y="5142"/>
                  <a:pt x="29995" y="5015"/>
                </a:cubicBezTo>
                <a:cubicBezTo>
                  <a:pt x="29743" y="4840"/>
                  <a:pt x="29489" y="4671"/>
                  <a:pt x="29225" y="4517"/>
                </a:cubicBezTo>
                <a:cubicBezTo>
                  <a:pt x="29161" y="4480"/>
                  <a:pt x="29099" y="4444"/>
                  <a:pt x="29034" y="4408"/>
                </a:cubicBezTo>
                <a:cubicBezTo>
                  <a:pt x="29107" y="4373"/>
                  <a:pt x="29178" y="4337"/>
                  <a:pt x="29252" y="4304"/>
                </a:cubicBezTo>
                <a:cubicBezTo>
                  <a:pt x="29365" y="4256"/>
                  <a:pt x="29480" y="4210"/>
                  <a:pt x="29595" y="4165"/>
                </a:cubicBezTo>
                <a:cubicBezTo>
                  <a:pt x="29749" y="4110"/>
                  <a:pt x="29904" y="4058"/>
                  <a:pt x="30061" y="4018"/>
                </a:cubicBezTo>
                <a:cubicBezTo>
                  <a:pt x="30180" y="3987"/>
                  <a:pt x="30297" y="3959"/>
                  <a:pt x="30417" y="3933"/>
                </a:cubicBezTo>
                <a:cubicBezTo>
                  <a:pt x="30581" y="3901"/>
                  <a:pt x="30747" y="3871"/>
                  <a:pt x="30913" y="3852"/>
                </a:cubicBezTo>
                <a:cubicBezTo>
                  <a:pt x="31038" y="3838"/>
                  <a:pt x="31161" y="3825"/>
                  <a:pt x="31286" y="3816"/>
                </a:cubicBezTo>
                <a:cubicBezTo>
                  <a:pt x="31416" y="3809"/>
                  <a:pt x="31546" y="3802"/>
                  <a:pt x="31676" y="3802"/>
                </a:cubicBezTo>
                <a:close/>
                <a:moveTo>
                  <a:pt x="21822" y="7332"/>
                </a:moveTo>
                <a:cubicBezTo>
                  <a:pt x="21882" y="7338"/>
                  <a:pt x="21942" y="7346"/>
                  <a:pt x="22003" y="7355"/>
                </a:cubicBezTo>
                <a:cubicBezTo>
                  <a:pt x="22089" y="7368"/>
                  <a:pt x="22177" y="7383"/>
                  <a:pt x="22264" y="7400"/>
                </a:cubicBezTo>
                <a:cubicBezTo>
                  <a:pt x="22306" y="7409"/>
                  <a:pt x="22348" y="7418"/>
                  <a:pt x="22391" y="7427"/>
                </a:cubicBezTo>
                <a:lnTo>
                  <a:pt x="22394" y="7427"/>
                </a:lnTo>
                <a:cubicBezTo>
                  <a:pt x="22563" y="7464"/>
                  <a:pt x="22734" y="7504"/>
                  <a:pt x="22901" y="7554"/>
                </a:cubicBezTo>
                <a:cubicBezTo>
                  <a:pt x="22946" y="7567"/>
                  <a:pt x="22991" y="7581"/>
                  <a:pt x="23036" y="7594"/>
                </a:cubicBezTo>
                <a:cubicBezTo>
                  <a:pt x="23009" y="7645"/>
                  <a:pt x="22984" y="7697"/>
                  <a:pt x="22959" y="7749"/>
                </a:cubicBezTo>
                <a:cubicBezTo>
                  <a:pt x="22859" y="7951"/>
                  <a:pt x="22762" y="8154"/>
                  <a:pt x="22676" y="8362"/>
                </a:cubicBezTo>
                <a:cubicBezTo>
                  <a:pt x="22564" y="8631"/>
                  <a:pt x="22458" y="8903"/>
                  <a:pt x="22363" y="9179"/>
                </a:cubicBezTo>
                <a:cubicBezTo>
                  <a:pt x="22303" y="9292"/>
                  <a:pt x="22245" y="9406"/>
                  <a:pt x="22188" y="9523"/>
                </a:cubicBezTo>
                <a:cubicBezTo>
                  <a:pt x="22173" y="9553"/>
                  <a:pt x="22158" y="9584"/>
                  <a:pt x="22143" y="9615"/>
                </a:cubicBezTo>
                <a:cubicBezTo>
                  <a:pt x="22091" y="9576"/>
                  <a:pt x="22041" y="9536"/>
                  <a:pt x="21990" y="9494"/>
                </a:cubicBezTo>
                <a:cubicBezTo>
                  <a:pt x="21929" y="9441"/>
                  <a:pt x="21869" y="9387"/>
                  <a:pt x="21810" y="9331"/>
                </a:cubicBezTo>
                <a:cubicBezTo>
                  <a:pt x="21760" y="9284"/>
                  <a:pt x="21705" y="9226"/>
                  <a:pt x="21650" y="9167"/>
                </a:cubicBezTo>
                <a:cubicBezTo>
                  <a:pt x="21596" y="9108"/>
                  <a:pt x="21543" y="9046"/>
                  <a:pt x="21492" y="8984"/>
                </a:cubicBezTo>
                <a:cubicBezTo>
                  <a:pt x="21454" y="8936"/>
                  <a:pt x="21411" y="8881"/>
                  <a:pt x="21370" y="8823"/>
                </a:cubicBezTo>
                <a:cubicBezTo>
                  <a:pt x="21395" y="8711"/>
                  <a:pt x="21423" y="8599"/>
                  <a:pt x="21453" y="8488"/>
                </a:cubicBezTo>
                <a:cubicBezTo>
                  <a:pt x="21509" y="8279"/>
                  <a:pt x="21571" y="8073"/>
                  <a:pt x="21635" y="7866"/>
                </a:cubicBezTo>
                <a:cubicBezTo>
                  <a:pt x="21694" y="7687"/>
                  <a:pt x="21755" y="7509"/>
                  <a:pt x="21822" y="7332"/>
                </a:cubicBezTo>
                <a:close/>
                <a:moveTo>
                  <a:pt x="19083" y="7718"/>
                </a:moveTo>
                <a:lnTo>
                  <a:pt x="19083" y="7718"/>
                </a:lnTo>
                <a:cubicBezTo>
                  <a:pt x="18956" y="7896"/>
                  <a:pt x="18830" y="8074"/>
                  <a:pt x="18710" y="8256"/>
                </a:cubicBezTo>
                <a:cubicBezTo>
                  <a:pt x="18590" y="8437"/>
                  <a:pt x="18476" y="8622"/>
                  <a:pt x="18370" y="8812"/>
                </a:cubicBezTo>
                <a:cubicBezTo>
                  <a:pt x="18243" y="9038"/>
                  <a:pt x="18119" y="9267"/>
                  <a:pt x="18005" y="9500"/>
                </a:cubicBezTo>
                <a:cubicBezTo>
                  <a:pt x="17968" y="9576"/>
                  <a:pt x="17931" y="9653"/>
                  <a:pt x="17894" y="9731"/>
                </a:cubicBezTo>
                <a:cubicBezTo>
                  <a:pt x="17894" y="9728"/>
                  <a:pt x="17895" y="9726"/>
                  <a:pt x="17895" y="9724"/>
                </a:cubicBezTo>
                <a:cubicBezTo>
                  <a:pt x="17932" y="9588"/>
                  <a:pt x="17969" y="9452"/>
                  <a:pt x="18010" y="9319"/>
                </a:cubicBezTo>
                <a:cubicBezTo>
                  <a:pt x="18037" y="9230"/>
                  <a:pt x="18066" y="9141"/>
                  <a:pt x="18095" y="9053"/>
                </a:cubicBezTo>
                <a:cubicBezTo>
                  <a:pt x="18152" y="8888"/>
                  <a:pt x="18216" y="8713"/>
                  <a:pt x="18288" y="8543"/>
                </a:cubicBezTo>
                <a:cubicBezTo>
                  <a:pt x="18358" y="8372"/>
                  <a:pt x="18433" y="8203"/>
                  <a:pt x="18510" y="8036"/>
                </a:cubicBezTo>
                <a:cubicBezTo>
                  <a:pt x="18528" y="8001"/>
                  <a:pt x="18544" y="7966"/>
                  <a:pt x="18561" y="7932"/>
                </a:cubicBezTo>
                <a:cubicBezTo>
                  <a:pt x="18591" y="7918"/>
                  <a:pt x="18622" y="7904"/>
                  <a:pt x="18654" y="7890"/>
                </a:cubicBezTo>
                <a:cubicBezTo>
                  <a:pt x="18771" y="7839"/>
                  <a:pt x="18890" y="7791"/>
                  <a:pt x="19009" y="7745"/>
                </a:cubicBezTo>
                <a:lnTo>
                  <a:pt x="19010" y="7745"/>
                </a:lnTo>
                <a:cubicBezTo>
                  <a:pt x="19035" y="7735"/>
                  <a:pt x="19059" y="7726"/>
                  <a:pt x="19083" y="7718"/>
                </a:cubicBezTo>
                <a:close/>
                <a:moveTo>
                  <a:pt x="30154" y="6533"/>
                </a:moveTo>
                <a:lnTo>
                  <a:pt x="30154" y="6533"/>
                </a:lnTo>
                <a:cubicBezTo>
                  <a:pt x="30183" y="6550"/>
                  <a:pt x="30213" y="6569"/>
                  <a:pt x="30241" y="6587"/>
                </a:cubicBezTo>
                <a:cubicBezTo>
                  <a:pt x="30352" y="6659"/>
                  <a:pt x="30460" y="6732"/>
                  <a:pt x="30566" y="6807"/>
                </a:cubicBezTo>
                <a:cubicBezTo>
                  <a:pt x="30671" y="6883"/>
                  <a:pt x="30777" y="6960"/>
                  <a:pt x="30876" y="7042"/>
                </a:cubicBezTo>
                <a:cubicBezTo>
                  <a:pt x="30944" y="7097"/>
                  <a:pt x="31010" y="7152"/>
                  <a:pt x="31076" y="7209"/>
                </a:cubicBezTo>
                <a:cubicBezTo>
                  <a:pt x="31105" y="7235"/>
                  <a:pt x="31133" y="7262"/>
                  <a:pt x="31162" y="7287"/>
                </a:cubicBezTo>
                <a:cubicBezTo>
                  <a:pt x="31285" y="7402"/>
                  <a:pt x="31405" y="7518"/>
                  <a:pt x="31517" y="7641"/>
                </a:cubicBezTo>
                <a:cubicBezTo>
                  <a:pt x="31603" y="7735"/>
                  <a:pt x="31687" y="7830"/>
                  <a:pt x="31769" y="7927"/>
                </a:cubicBezTo>
                <a:cubicBezTo>
                  <a:pt x="31871" y="8052"/>
                  <a:pt x="31975" y="8186"/>
                  <a:pt x="32073" y="8324"/>
                </a:cubicBezTo>
                <a:cubicBezTo>
                  <a:pt x="32169" y="8462"/>
                  <a:pt x="32263" y="8600"/>
                  <a:pt x="32353" y="8742"/>
                </a:cubicBezTo>
                <a:cubicBezTo>
                  <a:pt x="32441" y="8883"/>
                  <a:pt x="32527" y="9025"/>
                  <a:pt x="32606" y="9172"/>
                </a:cubicBezTo>
                <a:cubicBezTo>
                  <a:pt x="32646" y="9246"/>
                  <a:pt x="32687" y="9321"/>
                  <a:pt x="32725" y="9397"/>
                </a:cubicBezTo>
                <a:cubicBezTo>
                  <a:pt x="32734" y="9416"/>
                  <a:pt x="32743" y="9434"/>
                  <a:pt x="32754" y="9454"/>
                </a:cubicBezTo>
                <a:cubicBezTo>
                  <a:pt x="32752" y="9477"/>
                  <a:pt x="32751" y="9500"/>
                  <a:pt x="32751" y="9524"/>
                </a:cubicBezTo>
                <a:cubicBezTo>
                  <a:pt x="32751" y="9528"/>
                  <a:pt x="32750" y="9534"/>
                  <a:pt x="32750" y="9541"/>
                </a:cubicBezTo>
                <a:cubicBezTo>
                  <a:pt x="32749" y="9541"/>
                  <a:pt x="32748" y="9543"/>
                  <a:pt x="32747" y="9544"/>
                </a:cubicBezTo>
                <a:cubicBezTo>
                  <a:pt x="32625" y="9630"/>
                  <a:pt x="32504" y="9718"/>
                  <a:pt x="32384" y="9806"/>
                </a:cubicBezTo>
                <a:cubicBezTo>
                  <a:pt x="32372" y="9767"/>
                  <a:pt x="32360" y="9726"/>
                  <a:pt x="32347" y="9686"/>
                </a:cubicBezTo>
                <a:cubicBezTo>
                  <a:pt x="32332" y="9640"/>
                  <a:pt x="32317" y="9593"/>
                  <a:pt x="32301" y="9546"/>
                </a:cubicBezTo>
                <a:cubicBezTo>
                  <a:pt x="32287" y="9507"/>
                  <a:pt x="32272" y="9466"/>
                  <a:pt x="32258" y="9427"/>
                </a:cubicBezTo>
                <a:cubicBezTo>
                  <a:pt x="32211" y="9305"/>
                  <a:pt x="32162" y="9181"/>
                  <a:pt x="32106" y="9062"/>
                </a:cubicBezTo>
                <a:cubicBezTo>
                  <a:pt x="32049" y="8946"/>
                  <a:pt x="31994" y="8828"/>
                  <a:pt x="31929" y="8715"/>
                </a:cubicBezTo>
                <a:cubicBezTo>
                  <a:pt x="31820" y="8522"/>
                  <a:pt x="31707" y="8331"/>
                  <a:pt x="31580" y="8150"/>
                </a:cubicBezTo>
                <a:cubicBezTo>
                  <a:pt x="31457" y="7974"/>
                  <a:pt x="31331" y="7799"/>
                  <a:pt x="31190" y="7636"/>
                </a:cubicBezTo>
                <a:cubicBezTo>
                  <a:pt x="31110" y="7545"/>
                  <a:pt x="31031" y="7455"/>
                  <a:pt x="30945" y="7368"/>
                </a:cubicBezTo>
                <a:cubicBezTo>
                  <a:pt x="30941" y="7363"/>
                  <a:pt x="30936" y="7359"/>
                  <a:pt x="30931" y="7354"/>
                </a:cubicBezTo>
                <a:cubicBezTo>
                  <a:pt x="30876" y="7287"/>
                  <a:pt x="30820" y="7221"/>
                  <a:pt x="30763" y="7157"/>
                </a:cubicBezTo>
                <a:cubicBezTo>
                  <a:pt x="30683" y="7067"/>
                  <a:pt x="30602" y="6977"/>
                  <a:pt x="30519" y="6891"/>
                </a:cubicBezTo>
                <a:cubicBezTo>
                  <a:pt x="30434" y="6803"/>
                  <a:pt x="30348" y="6718"/>
                  <a:pt x="30260" y="6634"/>
                </a:cubicBezTo>
                <a:cubicBezTo>
                  <a:pt x="30226" y="6599"/>
                  <a:pt x="30190" y="6566"/>
                  <a:pt x="30154" y="6533"/>
                </a:cubicBezTo>
                <a:close/>
                <a:moveTo>
                  <a:pt x="26545" y="6414"/>
                </a:moveTo>
                <a:cubicBezTo>
                  <a:pt x="26560" y="6425"/>
                  <a:pt x="26575" y="6435"/>
                  <a:pt x="26590" y="6445"/>
                </a:cubicBezTo>
                <a:cubicBezTo>
                  <a:pt x="26690" y="6517"/>
                  <a:pt x="26789" y="6590"/>
                  <a:pt x="26884" y="6668"/>
                </a:cubicBezTo>
                <a:cubicBezTo>
                  <a:pt x="26890" y="6673"/>
                  <a:pt x="26894" y="6678"/>
                  <a:pt x="26900" y="6682"/>
                </a:cubicBezTo>
                <a:cubicBezTo>
                  <a:pt x="26944" y="6780"/>
                  <a:pt x="26985" y="6880"/>
                  <a:pt x="27024" y="6979"/>
                </a:cubicBezTo>
                <a:cubicBezTo>
                  <a:pt x="27056" y="7061"/>
                  <a:pt x="27086" y="7142"/>
                  <a:pt x="27116" y="7224"/>
                </a:cubicBezTo>
                <a:cubicBezTo>
                  <a:pt x="27144" y="7302"/>
                  <a:pt x="27170" y="7382"/>
                  <a:pt x="27197" y="7462"/>
                </a:cubicBezTo>
                <a:cubicBezTo>
                  <a:pt x="27257" y="7651"/>
                  <a:pt x="27318" y="7853"/>
                  <a:pt x="27368" y="8059"/>
                </a:cubicBezTo>
                <a:cubicBezTo>
                  <a:pt x="27422" y="8279"/>
                  <a:pt x="27472" y="8502"/>
                  <a:pt x="27514" y="8725"/>
                </a:cubicBezTo>
                <a:cubicBezTo>
                  <a:pt x="27533" y="8828"/>
                  <a:pt x="27552" y="8942"/>
                  <a:pt x="27569" y="9058"/>
                </a:cubicBezTo>
                <a:cubicBezTo>
                  <a:pt x="27555" y="9073"/>
                  <a:pt x="27541" y="9086"/>
                  <a:pt x="27526" y="9100"/>
                </a:cubicBezTo>
                <a:cubicBezTo>
                  <a:pt x="27481" y="9144"/>
                  <a:pt x="27425" y="9194"/>
                  <a:pt x="27369" y="9240"/>
                </a:cubicBezTo>
                <a:cubicBezTo>
                  <a:pt x="27338" y="9263"/>
                  <a:pt x="27308" y="9287"/>
                  <a:pt x="27278" y="9310"/>
                </a:cubicBezTo>
                <a:cubicBezTo>
                  <a:pt x="27215" y="9354"/>
                  <a:pt x="27152" y="9395"/>
                  <a:pt x="27086" y="9433"/>
                </a:cubicBezTo>
                <a:cubicBezTo>
                  <a:pt x="27051" y="9452"/>
                  <a:pt x="27017" y="9473"/>
                  <a:pt x="26982" y="9492"/>
                </a:cubicBezTo>
                <a:cubicBezTo>
                  <a:pt x="26804" y="9585"/>
                  <a:pt x="26624" y="9672"/>
                  <a:pt x="26442" y="9755"/>
                </a:cubicBezTo>
                <a:cubicBezTo>
                  <a:pt x="26383" y="9783"/>
                  <a:pt x="26324" y="9809"/>
                  <a:pt x="26265" y="9835"/>
                </a:cubicBezTo>
                <a:lnTo>
                  <a:pt x="26187" y="9738"/>
                </a:lnTo>
                <a:cubicBezTo>
                  <a:pt x="26100" y="9629"/>
                  <a:pt x="26012" y="9519"/>
                  <a:pt x="25924" y="9411"/>
                </a:cubicBezTo>
                <a:cubicBezTo>
                  <a:pt x="25892" y="9373"/>
                  <a:pt x="25860" y="9336"/>
                  <a:pt x="25827" y="9299"/>
                </a:cubicBezTo>
                <a:cubicBezTo>
                  <a:pt x="25796" y="9265"/>
                  <a:pt x="25766" y="9231"/>
                  <a:pt x="25736" y="9197"/>
                </a:cubicBezTo>
                <a:cubicBezTo>
                  <a:pt x="25642" y="9097"/>
                  <a:pt x="25551" y="8996"/>
                  <a:pt x="25453" y="8902"/>
                </a:cubicBezTo>
                <a:cubicBezTo>
                  <a:pt x="25393" y="8843"/>
                  <a:pt x="25332" y="8785"/>
                  <a:pt x="25271" y="8728"/>
                </a:cubicBezTo>
                <a:cubicBezTo>
                  <a:pt x="25303" y="8638"/>
                  <a:pt x="25336" y="8551"/>
                  <a:pt x="25372" y="8462"/>
                </a:cubicBezTo>
                <a:cubicBezTo>
                  <a:pt x="25407" y="8377"/>
                  <a:pt x="25443" y="8293"/>
                  <a:pt x="25478" y="8209"/>
                </a:cubicBezTo>
                <a:cubicBezTo>
                  <a:pt x="25515" y="8126"/>
                  <a:pt x="25553" y="8042"/>
                  <a:pt x="25593" y="7960"/>
                </a:cubicBezTo>
                <a:cubicBezTo>
                  <a:pt x="25665" y="7812"/>
                  <a:pt x="25746" y="7653"/>
                  <a:pt x="25833" y="7500"/>
                </a:cubicBezTo>
                <a:cubicBezTo>
                  <a:pt x="25918" y="7348"/>
                  <a:pt x="26007" y="7199"/>
                  <a:pt x="26100" y="7053"/>
                </a:cubicBezTo>
                <a:cubicBezTo>
                  <a:pt x="26194" y="6906"/>
                  <a:pt x="26290" y="6760"/>
                  <a:pt x="26393" y="6619"/>
                </a:cubicBezTo>
                <a:lnTo>
                  <a:pt x="26394" y="6619"/>
                </a:lnTo>
                <a:cubicBezTo>
                  <a:pt x="26444" y="6549"/>
                  <a:pt x="26493" y="6481"/>
                  <a:pt x="26545" y="6414"/>
                </a:cubicBezTo>
                <a:close/>
                <a:moveTo>
                  <a:pt x="20753" y="8064"/>
                </a:moveTo>
                <a:cubicBezTo>
                  <a:pt x="20773" y="8113"/>
                  <a:pt x="20792" y="8160"/>
                  <a:pt x="20814" y="8208"/>
                </a:cubicBezTo>
                <a:cubicBezTo>
                  <a:pt x="20811" y="8309"/>
                  <a:pt x="20807" y="8412"/>
                  <a:pt x="20800" y="8515"/>
                </a:cubicBezTo>
                <a:cubicBezTo>
                  <a:pt x="20795" y="8613"/>
                  <a:pt x="20789" y="8710"/>
                  <a:pt x="20783" y="8808"/>
                </a:cubicBezTo>
                <a:cubicBezTo>
                  <a:pt x="20740" y="8997"/>
                  <a:pt x="20702" y="9188"/>
                  <a:pt x="20675" y="9381"/>
                </a:cubicBezTo>
                <a:cubicBezTo>
                  <a:pt x="20669" y="9426"/>
                  <a:pt x="20662" y="9471"/>
                  <a:pt x="20656" y="9516"/>
                </a:cubicBezTo>
                <a:cubicBezTo>
                  <a:pt x="20626" y="9598"/>
                  <a:pt x="20594" y="9679"/>
                  <a:pt x="20559" y="9758"/>
                </a:cubicBezTo>
                <a:cubicBezTo>
                  <a:pt x="20521" y="9844"/>
                  <a:pt x="20483" y="9929"/>
                  <a:pt x="20444" y="10015"/>
                </a:cubicBezTo>
                <a:cubicBezTo>
                  <a:pt x="20442" y="9942"/>
                  <a:pt x="20441" y="9869"/>
                  <a:pt x="20442" y="9798"/>
                </a:cubicBezTo>
                <a:cubicBezTo>
                  <a:pt x="20444" y="9722"/>
                  <a:pt x="20445" y="9645"/>
                  <a:pt x="20448" y="9569"/>
                </a:cubicBezTo>
                <a:cubicBezTo>
                  <a:pt x="20456" y="9509"/>
                  <a:pt x="20464" y="9448"/>
                  <a:pt x="20474" y="9388"/>
                </a:cubicBezTo>
                <a:cubicBezTo>
                  <a:pt x="20494" y="9260"/>
                  <a:pt x="20517" y="9133"/>
                  <a:pt x="20542" y="9004"/>
                </a:cubicBezTo>
                <a:cubicBezTo>
                  <a:pt x="20576" y="8830"/>
                  <a:pt x="20612" y="8655"/>
                  <a:pt x="20654" y="8480"/>
                </a:cubicBezTo>
                <a:cubicBezTo>
                  <a:pt x="20685" y="8350"/>
                  <a:pt x="20714" y="8217"/>
                  <a:pt x="20747" y="8086"/>
                </a:cubicBezTo>
                <a:cubicBezTo>
                  <a:pt x="20750" y="8079"/>
                  <a:pt x="20752" y="8071"/>
                  <a:pt x="20753" y="8064"/>
                </a:cubicBezTo>
                <a:close/>
                <a:moveTo>
                  <a:pt x="23423" y="7966"/>
                </a:moveTo>
                <a:lnTo>
                  <a:pt x="23423" y="7966"/>
                </a:lnTo>
                <a:cubicBezTo>
                  <a:pt x="23356" y="8197"/>
                  <a:pt x="23298" y="8430"/>
                  <a:pt x="23251" y="8665"/>
                </a:cubicBezTo>
                <a:cubicBezTo>
                  <a:pt x="23207" y="8882"/>
                  <a:pt x="23167" y="9100"/>
                  <a:pt x="23137" y="9321"/>
                </a:cubicBezTo>
                <a:cubicBezTo>
                  <a:pt x="23101" y="9583"/>
                  <a:pt x="23071" y="9846"/>
                  <a:pt x="23049" y="10111"/>
                </a:cubicBezTo>
                <a:cubicBezTo>
                  <a:pt x="22985" y="10086"/>
                  <a:pt x="22923" y="10061"/>
                  <a:pt x="22861" y="10033"/>
                </a:cubicBezTo>
                <a:cubicBezTo>
                  <a:pt x="22780" y="9998"/>
                  <a:pt x="22700" y="9959"/>
                  <a:pt x="22621" y="9918"/>
                </a:cubicBezTo>
                <a:cubicBezTo>
                  <a:pt x="22553" y="9882"/>
                  <a:pt x="22476" y="9838"/>
                  <a:pt x="22402" y="9791"/>
                </a:cubicBezTo>
                <a:cubicBezTo>
                  <a:pt x="22388" y="9783"/>
                  <a:pt x="22376" y="9775"/>
                  <a:pt x="22363" y="9767"/>
                </a:cubicBezTo>
                <a:cubicBezTo>
                  <a:pt x="22412" y="9597"/>
                  <a:pt x="22464" y="9427"/>
                  <a:pt x="22520" y="9258"/>
                </a:cubicBezTo>
                <a:cubicBezTo>
                  <a:pt x="22524" y="9245"/>
                  <a:pt x="22529" y="9231"/>
                  <a:pt x="22534" y="9217"/>
                </a:cubicBezTo>
                <a:cubicBezTo>
                  <a:pt x="22551" y="9186"/>
                  <a:pt x="22568" y="9155"/>
                  <a:pt x="22586" y="9123"/>
                </a:cubicBezTo>
                <a:cubicBezTo>
                  <a:pt x="22631" y="9044"/>
                  <a:pt x="22677" y="8965"/>
                  <a:pt x="22725" y="8888"/>
                </a:cubicBezTo>
                <a:cubicBezTo>
                  <a:pt x="22747" y="8852"/>
                  <a:pt x="22770" y="8816"/>
                  <a:pt x="22792" y="8780"/>
                </a:cubicBezTo>
                <a:cubicBezTo>
                  <a:pt x="22867" y="8668"/>
                  <a:pt x="22941" y="8555"/>
                  <a:pt x="23023" y="8448"/>
                </a:cubicBezTo>
                <a:cubicBezTo>
                  <a:pt x="23074" y="8380"/>
                  <a:pt x="23125" y="8314"/>
                  <a:pt x="23179" y="8248"/>
                </a:cubicBezTo>
                <a:cubicBezTo>
                  <a:pt x="23253" y="8158"/>
                  <a:pt x="23336" y="8061"/>
                  <a:pt x="23423" y="7966"/>
                </a:cubicBezTo>
                <a:close/>
                <a:moveTo>
                  <a:pt x="23655" y="7821"/>
                </a:moveTo>
                <a:cubicBezTo>
                  <a:pt x="23707" y="7845"/>
                  <a:pt x="23759" y="7869"/>
                  <a:pt x="23811" y="7895"/>
                </a:cubicBezTo>
                <a:cubicBezTo>
                  <a:pt x="23817" y="7898"/>
                  <a:pt x="23829" y="7905"/>
                  <a:pt x="23841" y="7911"/>
                </a:cubicBezTo>
                <a:cubicBezTo>
                  <a:pt x="23817" y="7966"/>
                  <a:pt x="23794" y="8024"/>
                  <a:pt x="23773" y="8079"/>
                </a:cubicBezTo>
                <a:cubicBezTo>
                  <a:pt x="23728" y="8200"/>
                  <a:pt x="23684" y="8321"/>
                  <a:pt x="23649" y="8444"/>
                </a:cubicBezTo>
                <a:cubicBezTo>
                  <a:pt x="23616" y="8564"/>
                  <a:pt x="23583" y="8685"/>
                  <a:pt x="23559" y="8807"/>
                </a:cubicBezTo>
                <a:cubicBezTo>
                  <a:pt x="23543" y="8891"/>
                  <a:pt x="23525" y="8976"/>
                  <a:pt x="23513" y="9060"/>
                </a:cubicBezTo>
                <a:cubicBezTo>
                  <a:pt x="23500" y="9140"/>
                  <a:pt x="23490" y="9219"/>
                  <a:pt x="23481" y="9299"/>
                </a:cubicBezTo>
                <a:lnTo>
                  <a:pt x="23469" y="9433"/>
                </a:lnTo>
                <a:cubicBezTo>
                  <a:pt x="23466" y="9483"/>
                  <a:pt x="23463" y="9532"/>
                  <a:pt x="23461" y="9581"/>
                </a:cubicBezTo>
                <a:cubicBezTo>
                  <a:pt x="23460" y="9627"/>
                  <a:pt x="23460" y="9672"/>
                  <a:pt x="23459" y="9718"/>
                </a:cubicBezTo>
                <a:cubicBezTo>
                  <a:pt x="23460" y="9815"/>
                  <a:pt x="23461" y="9910"/>
                  <a:pt x="23468" y="10006"/>
                </a:cubicBezTo>
                <a:cubicBezTo>
                  <a:pt x="23474" y="10085"/>
                  <a:pt x="23481" y="10164"/>
                  <a:pt x="23489" y="10242"/>
                </a:cubicBezTo>
                <a:cubicBezTo>
                  <a:pt x="23477" y="10240"/>
                  <a:pt x="23466" y="10238"/>
                  <a:pt x="23455" y="10235"/>
                </a:cubicBezTo>
                <a:cubicBezTo>
                  <a:pt x="23374" y="10217"/>
                  <a:pt x="23296" y="10195"/>
                  <a:pt x="23216" y="10170"/>
                </a:cubicBezTo>
                <a:cubicBezTo>
                  <a:pt x="23210" y="10167"/>
                  <a:pt x="23204" y="10165"/>
                  <a:pt x="23198" y="10163"/>
                </a:cubicBezTo>
                <a:cubicBezTo>
                  <a:pt x="23208" y="10019"/>
                  <a:pt x="23221" y="9875"/>
                  <a:pt x="23239" y="9733"/>
                </a:cubicBezTo>
                <a:cubicBezTo>
                  <a:pt x="23268" y="9516"/>
                  <a:pt x="23302" y="9301"/>
                  <a:pt x="23340" y="9086"/>
                </a:cubicBezTo>
                <a:cubicBezTo>
                  <a:pt x="23389" y="8835"/>
                  <a:pt x="23441" y="8583"/>
                  <a:pt x="23507" y="8333"/>
                </a:cubicBezTo>
                <a:lnTo>
                  <a:pt x="23508" y="8333"/>
                </a:lnTo>
                <a:cubicBezTo>
                  <a:pt x="23553" y="8163"/>
                  <a:pt x="23603" y="7992"/>
                  <a:pt x="23655" y="7821"/>
                </a:cubicBezTo>
                <a:close/>
                <a:moveTo>
                  <a:pt x="25201" y="8925"/>
                </a:moveTo>
                <a:cubicBezTo>
                  <a:pt x="25211" y="8934"/>
                  <a:pt x="25220" y="8942"/>
                  <a:pt x="25229" y="8951"/>
                </a:cubicBezTo>
                <a:cubicBezTo>
                  <a:pt x="25323" y="9040"/>
                  <a:pt x="25422" y="9134"/>
                  <a:pt x="25515" y="9232"/>
                </a:cubicBezTo>
                <a:cubicBezTo>
                  <a:pt x="25610" y="9330"/>
                  <a:pt x="25704" y="9429"/>
                  <a:pt x="25795" y="9531"/>
                </a:cubicBezTo>
                <a:cubicBezTo>
                  <a:pt x="25881" y="9636"/>
                  <a:pt x="25969" y="9741"/>
                  <a:pt x="26056" y="9845"/>
                </a:cubicBezTo>
                <a:cubicBezTo>
                  <a:pt x="26072" y="9865"/>
                  <a:pt x="26088" y="9884"/>
                  <a:pt x="26103" y="9903"/>
                </a:cubicBezTo>
                <a:cubicBezTo>
                  <a:pt x="26051" y="9925"/>
                  <a:pt x="25998" y="9946"/>
                  <a:pt x="25945" y="9966"/>
                </a:cubicBezTo>
                <a:cubicBezTo>
                  <a:pt x="25820" y="10013"/>
                  <a:pt x="25696" y="10059"/>
                  <a:pt x="25568" y="10095"/>
                </a:cubicBezTo>
                <a:cubicBezTo>
                  <a:pt x="25483" y="10119"/>
                  <a:pt x="25398" y="10142"/>
                  <a:pt x="25311" y="10162"/>
                </a:cubicBezTo>
                <a:cubicBezTo>
                  <a:pt x="25155" y="10193"/>
                  <a:pt x="24998" y="10223"/>
                  <a:pt x="24840" y="10244"/>
                </a:cubicBezTo>
                <a:cubicBezTo>
                  <a:pt x="24873" y="10084"/>
                  <a:pt x="24910" y="9926"/>
                  <a:pt x="24951" y="9768"/>
                </a:cubicBezTo>
                <a:cubicBezTo>
                  <a:pt x="24985" y="9634"/>
                  <a:pt x="25019" y="9499"/>
                  <a:pt x="25059" y="9367"/>
                </a:cubicBezTo>
                <a:cubicBezTo>
                  <a:pt x="25085" y="9280"/>
                  <a:pt x="25111" y="9195"/>
                  <a:pt x="25139" y="9110"/>
                </a:cubicBezTo>
                <a:lnTo>
                  <a:pt x="25139" y="9108"/>
                </a:lnTo>
                <a:cubicBezTo>
                  <a:pt x="25140" y="9106"/>
                  <a:pt x="25140" y="9104"/>
                  <a:pt x="25141" y="9101"/>
                </a:cubicBezTo>
                <a:cubicBezTo>
                  <a:pt x="25160" y="9045"/>
                  <a:pt x="25180" y="8985"/>
                  <a:pt x="25201" y="8925"/>
                </a:cubicBezTo>
                <a:close/>
                <a:moveTo>
                  <a:pt x="23988" y="7993"/>
                </a:moveTo>
                <a:cubicBezTo>
                  <a:pt x="24029" y="8017"/>
                  <a:pt x="24070" y="8041"/>
                  <a:pt x="24109" y="8066"/>
                </a:cubicBezTo>
                <a:cubicBezTo>
                  <a:pt x="24165" y="8100"/>
                  <a:pt x="24221" y="8136"/>
                  <a:pt x="24275" y="8172"/>
                </a:cubicBezTo>
                <a:cubicBezTo>
                  <a:pt x="24279" y="8205"/>
                  <a:pt x="24282" y="8239"/>
                  <a:pt x="24284" y="8272"/>
                </a:cubicBezTo>
                <a:cubicBezTo>
                  <a:pt x="24288" y="8317"/>
                  <a:pt x="24290" y="8362"/>
                  <a:pt x="24294" y="8406"/>
                </a:cubicBezTo>
                <a:lnTo>
                  <a:pt x="24294" y="8407"/>
                </a:lnTo>
                <a:cubicBezTo>
                  <a:pt x="24294" y="8410"/>
                  <a:pt x="24294" y="8413"/>
                  <a:pt x="24294" y="8415"/>
                </a:cubicBezTo>
                <a:cubicBezTo>
                  <a:pt x="24298" y="8501"/>
                  <a:pt x="24299" y="8594"/>
                  <a:pt x="24298" y="8688"/>
                </a:cubicBezTo>
                <a:cubicBezTo>
                  <a:pt x="24297" y="8734"/>
                  <a:pt x="24295" y="8780"/>
                  <a:pt x="24294" y="8825"/>
                </a:cubicBezTo>
                <a:cubicBezTo>
                  <a:pt x="24286" y="8946"/>
                  <a:pt x="24276" y="9066"/>
                  <a:pt x="24258" y="9185"/>
                </a:cubicBezTo>
                <a:cubicBezTo>
                  <a:pt x="24247" y="9265"/>
                  <a:pt x="24235" y="9344"/>
                  <a:pt x="24220" y="9424"/>
                </a:cubicBezTo>
                <a:cubicBezTo>
                  <a:pt x="24186" y="9588"/>
                  <a:pt x="24152" y="9750"/>
                  <a:pt x="24107" y="9911"/>
                </a:cubicBezTo>
                <a:cubicBezTo>
                  <a:pt x="24072" y="10030"/>
                  <a:pt x="24036" y="10149"/>
                  <a:pt x="23998" y="10267"/>
                </a:cubicBezTo>
                <a:cubicBezTo>
                  <a:pt x="23995" y="10278"/>
                  <a:pt x="23991" y="10289"/>
                  <a:pt x="23988" y="10299"/>
                </a:cubicBezTo>
                <a:cubicBezTo>
                  <a:pt x="23926" y="10298"/>
                  <a:pt x="23866" y="10294"/>
                  <a:pt x="23806" y="10290"/>
                </a:cubicBezTo>
                <a:cubicBezTo>
                  <a:pt x="23765" y="10286"/>
                  <a:pt x="23713" y="10280"/>
                  <a:pt x="23661" y="10272"/>
                </a:cubicBezTo>
                <a:cubicBezTo>
                  <a:pt x="23660" y="10268"/>
                  <a:pt x="23660" y="10264"/>
                  <a:pt x="23658" y="10260"/>
                </a:cubicBezTo>
                <a:cubicBezTo>
                  <a:pt x="23648" y="10171"/>
                  <a:pt x="23640" y="10082"/>
                  <a:pt x="23633" y="9992"/>
                </a:cubicBezTo>
                <a:cubicBezTo>
                  <a:pt x="23627" y="9901"/>
                  <a:pt x="23624" y="9809"/>
                  <a:pt x="23624" y="9718"/>
                </a:cubicBezTo>
                <a:cubicBezTo>
                  <a:pt x="23623" y="9627"/>
                  <a:pt x="23626" y="9536"/>
                  <a:pt x="23632" y="9446"/>
                </a:cubicBezTo>
                <a:cubicBezTo>
                  <a:pt x="23637" y="9372"/>
                  <a:pt x="23646" y="9287"/>
                  <a:pt x="23657" y="9204"/>
                </a:cubicBezTo>
                <a:cubicBezTo>
                  <a:pt x="23668" y="9125"/>
                  <a:pt x="23680" y="9046"/>
                  <a:pt x="23694" y="8967"/>
                </a:cubicBezTo>
                <a:cubicBezTo>
                  <a:pt x="23719" y="8849"/>
                  <a:pt x="23742" y="8728"/>
                  <a:pt x="23775" y="8612"/>
                </a:cubicBezTo>
                <a:cubicBezTo>
                  <a:pt x="23796" y="8531"/>
                  <a:pt x="23819" y="8451"/>
                  <a:pt x="23846" y="8372"/>
                </a:cubicBezTo>
                <a:cubicBezTo>
                  <a:pt x="23869" y="8300"/>
                  <a:pt x="23895" y="8223"/>
                  <a:pt x="23924" y="8148"/>
                </a:cubicBezTo>
                <a:lnTo>
                  <a:pt x="23925" y="8148"/>
                </a:lnTo>
                <a:cubicBezTo>
                  <a:pt x="23945" y="8096"/>
                  <a:pt x="23966" y="8045"/>
                  <a:pt x="23988" y="7993"/>
                </a:cubicBezTo>
                <a:close/>
                <a:moveTo>
                  <a:pt x="24451" y="8290"/>
                </a:moveTo>
                <a:cubicBezTo>
                  <a:pt x="24510" y="8332"/>
                  <a:pt x="24566" y="8377"/>
                  <a:pt x="24623" y="8425"/>
                </a:cubicBezTo>
                <a:cubicBezTo>
                  <a:pt x="24692" y="8482"/>
                  <a:pt x="24761" y="8540"/>
                  <a:pt x="24829" y="8598"/>
                </a:cubicBezTo>
                <a:cubicBezTo>
                  <a:pt x="24899" y="8656"/>
                  <a:pt x="24967" y="8715"/>
                  <a:pt x="25034" y="8773"/>
                </a:cubicBezTo>
                <a:cubicBezTo>
                  <a:pt x="25044" y="8783"/>
                  <a:pt x="25055" y="8791"/>
                  <a:pt x="25064" y="8800"/>
                </a:cubicBezTo>
                <a:cubicBezTo>
                  <a:pt x="25035" y="8884"/>
                  <a:pt x="25006" y="8970"/>
                  <a:pt x="24980" y="9054"/>
                </a:cubicBezTo>
                <a:cubicBezTo>
                  <a:pt x="24898" y="9320"/>
                  <a:pt x="24820" y="9585"/>
                  <a:pt x="24756" y="9854"/>
                </a:cubicBezTo>
                <a:cubicBezTo>
                  <a:pt x="24722" y="9992"/>
                  <a:pt x="24690" y="10128"/>
                  <a:pt x="24660" y="10265"/>
                </a:cubicBezTo>
                <a:cubicBezTo>
                  <a:pt x="24586" y="10274"/>
                  <a:pt x="24511" y="10282"/>
                  <a:pt x="24437" y="10289"/>
                </a:cubicBezTo>
                <a:cubicBezTo>
                  <a:pt x="24344" y="10293"/>
                  <a:pt x="24252" y="10300"/>
                  <a:pt x="24160" y="10301"/>
                </a:cubicBezTo>
                <a:cubicBezTo>
                  <a:pt x="24170" y="10268"/>
                  <a:pt x="24182" y="10234"/>
                  <a:pt x="24192" y="10200"/>
                </a:cubicBezTo>
                <a:cubicBezTo>
                  <a:pt x="24229" y="10080"/>
                  <a:pt x="24266" y="9958"/>
                  <a:pt x="24296" y="9835"/>
                </a:cubicBezTo>
                <a:cubicBezTo>
                  <a:pt x="24318" y="9754"/>
                  <a:pt x="24336" y="9672"/>
                  <a:pt x="24354" y="9589"/>
                </a:cubicBezTo>
                <a:cubicBezTo>
                  <a:pt x="24362" y="9548"/>
                  <a:pt x="24370" y="9507"/>
                  <a:pt x="24378" y="9466"/>
                </a:cubicBezTo>
                <a:cubicBezTo>
                  <a:pt x="24419" y="9260"/>
                  <a:pt x="24440" y="9051"/>
                  <a:pt x="24454" y="8840"/>
                </a:cubicBezTo>
                <a:cubicBezTo>
                  <a:pt x="24461" y="8745"/>
                  <a:pt x="24463" y="8642"/>
                  <a:pt x="24461" y="8546"/>
                </a:cubicBezTo>
                <a:cubicBezTo>
                  <a:pt x="24458" y="8461"/>
                  <a:pt x="24456" y="8375"/>
                  <a:pt x="24451" y="8290"/>
                </a:cubicBezTo>
                <a:close/>
                <a:moveTo>
                  <a:pt x="28221" y="6325"/>
                </a:moveTo>
                <a:cubicBezTo>
                  <a:pt x="28261" y="6336"/>
                  <a:pt x="28302" y="6347"/>
                  <a:pt x="28341" y="6360"/>
                </a:cubicBezTo>
                <a:cubicBezTo>
                  <a:pt x="28383" y="6374"/>
                  <a:pt x="28423" y="6388"/>
                  <a:pt x="28464" y="6400"/>
                </a:cubicBezTo>
                <a:cubicBezTo>
                  <a:pt x="28585" y="6447"/>
                  <a:pt x="28707" y="6493"/>
                  <a:pt x="28824" y="6549"/>
                </a:cubicBezTo>
                <a:cubicBezTo>
                  <a:pt x="28906" y="6587"/>
                  <a:pt x="28985" y="6629"/>
                  <a:pt x="29065" y="6673"/>
                </a:cubicBezTo>
                <a:cubicBezTo>
                  <a:pt x="29136" y="6711"/>
                  <a:pt x="29206" y="6754"/>
                  <a:pt x="29275" y="6798"/>
                </a:cubicBezTo>
                <a:cubicBezTo>
                  <a:pt x="29339" y="6839"/>
                  <a:pt x="29402" y="6882"/>
                  <a:pt x="29464" y="6926"/>
                </a:cubicBezTo>
                <a:cubicBezTo>
                  <a:pt x="29526" y="6971"/>
                  <a:pt x="29587" y="7019"/>
                  <a:pt x="29647" y="7069"/>
                </a:cubicBezTo>
                <a:cubicBezTo>
                  <a:pt x="29704" y="7115"/>
                  <a:pt x="29759" y="7164"/>
                  <a:pt x="29813" y="7213"/>
                </a:cubicBezTo>
                <a:cubicBezTo>
                  <a:pt x="29868" y="7265"/>
                  <a:pt x="29921" y="7317"/>
                  <a:pt x="29972" y="7372"/>
                </a:cubicBezTo>
                <a:cubicBezTo>
                  <a:pt x="30022" y="7425"/>
                  <a:pt x="30072" y="7480"/>
                  <a:pt x="30119" y="7538"/>
                </a:cubicBezTo>
                <a:cubicBezTo>
                  <a:pt x="30167" y="7596"/>
                  <a:pt x="30212" y="7656"/>
                  <a:pt x="30256" y="7717"/>
                </a:cubicBezTo>
                <a:cubicBezTo>
                  <a:pt x="30301" y="7779"/>
                  <a:pt x="30344" y="7843"/>
                  <a:pt x="30384" y="7907"/>
                </a:cubicBezTo>
                <a:cubicBezTo>
                  <a:pt x="30428" y="7979"/>
                  <a:pt x="30472" y="8059"/>
                  <a:pt x="30513" y="8139"/>
                </a:cubicBezTo>
                <a:cubicBezTo>
                  <a:pt x="30532" y="8178"/>
                  <a:pt x="30550" y="8217"/>
                  <a:pt x="30570" y="8256"/>
                </a:cubicBezTo>
                <a:cubicBezTo>
                  <a:pt x="30606" y="8336"/>
                  <a:pt x="30639" y="8415"/>
                  <a:pt x="30669" y="8496"/>
                </a:cubicBezTo>
                <a:cubicBezTo>
                  <a:pt x="30683" y="8536"/>
                  <a:pt x="30696" y="8576"/>
                  <a:pt x="30710" y="8615"/>
                </a:cubicBezTo>
                <a:cubicBezTo>
                  <a:pt x="30735" y="8696"/>
                  <a:pt x="30756" y="8778"/>
                  <a:pt x="30772" y="8861"/>
                </a:cubicBezTo>
                <a:cubicBezTo>
                  <a:pt x="30788" y="8936"/>
                  <a:pt x="30802" y="9024"/>
                  <a:pt x="30814" y="9112"/>
                </a:cubicBezTo>
                <a:cubicBezTo>
                  <a:pt x="30824" y="9201"/>
                  <a:pt x="30831" y="9290"/>
                  <a:pt x="30835" y="9380"/>
                </a:cubicBezTo>
                <a:cubicBezTo>
                  <a:pt x="30840" y="9458"/>
                  <a:pt x="30842" y="9548"/>
                  <a:pt x="30841" y="9638"/>
                </a:cubicBezTo>
                <a:cubicBezTo>
                  <a:pt x="30841" y="9724"/>
                  <a:pt x="30839" y="9809"/>
                  <a:pt x="30833" y="9895"/>
                </a:cubicBezTo>
                <a:cubicBezTo>
                  <a:pt x="30824" y="10025"/>
                  <a:pt x="30815" y="10156"/>
                  <a:pt x="30795" y="10285"/>
                </a:cubicBezTo>
                <a:cubicBezTo>
                  <a:pt x="30787" y="10346"/>
                  <a:pt x="30777" y="10409"/>
                  <a:pt x="30765" y="10470"/>
                </a:cubicBezTo>
                <a:cubicBezTo>
                  <a:pt x="30752" y="10411"/>
                  <a:pt x="30737" y="10352"/>
                  <a:pt x="30722" y="10293"/>
                </a:cubicBezTo>
                <a:cubicBezTo>
                  <a:pt x="30691" y="10180"/>
                  <a:pt x="30662" y="10066"/>
                  <a:pt x="30626" y="9954"/>
                </a:cubicBezTo>
                <a:cubicBezTo>
                  <a:pt x="30602" y="9880"/>
                  <a:pt x="30577" y="9794"/>
                  <a:pt x="30549" y="9722"/>
                </a:cubicBezTo>
                <a:cubicBezTo>
                  <a:pt x="30520" y="9643"/>
                  <a:pt x="30489" y="9564"/>
                  <a:pt x="30454" y="9487"/>
                </a:cubicBezTo>
                <a:cubicBezTo>
                  <a:pt x="30436" y="9447"/>
                  <a:pt x="30417" y="9405"/>
                  <a:pt x="30398" y="9364"/>
                </a:cubicBezTo>
                <a:cubicBezTo>
                  <a:pt x="30360" y="9278"/>
                  <a:pt x="30317" y="9191"/>
                  <a:pt x="30273" y="9108"/>
                </a:cubicBezTo>
                <a:cubicBezTo>
                  <a:pt x="30153" y="8880"/>
                  <a:pt x="30029" y="8652"/>
                  <a:pt x="29893" y="8433"/>
                </a:cubicBezTo>
                <a:cubicBezTo>
                  <a:pt x="29849" y="8361"/>
                  <a:pt x="29804" y="8290"/>
                  <a:pt x="29759" y="8219"/>
                </a:cubicBezTo>
                <a:cubicBezTo>
                  <a:pt x="29735" y="8181"/>
                  <a:pt x="29711" y="8143"/>
                  <a:pt x="29685" y="8105"/>
                </a:cubicBezTo>
                <a:cubicBezTo>
                  <a:pt x="29614" y="8001"/>
                  <a:pt x="29542" y="7897"/>
                  <a:pt x="29469" y="7793"/>
                </a:cubicBezTo>
                <a:cubicBezTo>
                  <a:pt x="29422" y="7724"/>
                  <a:pt x="29374" y="7653"/>
                  <a:pt x="29326" y="7584"/>
                </a:cubicBezTo>
                <a:cubicBezTo>
                  <a:pt x="29302" y="7549"/>
                  <a:pt x="29278" y="7515"/>
                  <a:pt x="29255" y="7480"/>
                </a:cubicBezTo>
                <a:cubicBezTo>
                  <a:pt x="29183" y="7385"/>
                  <a:pt x="29111" y="7291"/>
                  <a:pt x="29036" y="7198"/>
                </a:cubicBezTo>
                <a:cubicBezTo>
                  <a:pt x="28909" y="7041"/>
                  <a:pt x="28780" y="6887"/>
                  <a:pt x="28644" y="6739"/>
                </a:cubicBezTo>
                <a:cubicBezTo>
                  <a:pt x="28589" y="6679"/>
                  <a:pt x="28535" y="6621"/>
                  <a:pt x="28480" y="6564"/>
                </a:cubicBezTo>
                <a:cubicBezTo>
                  <a:pt x="28452" y="6537"/>
                  <a:pt x="28423" y="6509"/>
                  <a:pt x="28395" y="6481"/>
                </a:cubicBezTo>
                <a:lnTo>
                  <a:pt x="28395" y="6480"/>
                </a:lnTo>
                <a:cubicBezTo>
                  <a:pt x="28341" y="6427"/>
                  <a:pt x="28280" y="6375"/>
                  <a:pt x="28221" y="6325"/>
                </a:cubicBezTo>
                <a:close/>
                <a:moveTo>
                  <a:pt x="32730" y="9764"/>
                </a:moveTo>
                <a:lnTo>
                  <a:pt x="32730" y="9764"/>
                </a:lnTo>
                <a:cubicBezTo>
                  <a:pt x="32721" y="9845"/>
                  <a:pt x="32710" y="9926"/>
                  <a:pt x="32694" y="10006"/>
                </a:cubicBezTo>
                <a:cubicBezTo>
                  <a:pt x="32678" y="10084"/>
                  <a:pt x="32661" y="10160"/>
                  <a:pt x="32639" y="10237"/>
                </a:cubicBezTo>
                <a:cubicBezTo>
                  <a:pt x="32628" y="10274"/>
                  <a:pt x="32617" y="10313"/>
                  <a:pt x="32606" y="10351"/>
                </a:cubicBezTo>
                <a:lnTo>
                  <a:pt x="32606" y="10351"/>
                </a:lnTo>
                <a:cubicBezTo>
                  <a:pt x="32586" y="10410"/>
                  <a:pt x="32564" y="10468"/>
                  <a:pt x="32540" y="10526"/>
                </a:cubicBezTo>
                <a:cubicBezTo>
                  <a:pt x="32533" y="10473"/>
                  <a:pt x="32525" y="10420"/>
                  <a:pt x="32515" y="10368"/>
                </a:cubicBezTo>
                <a:cubicBezTo>
                  <a:pt x="32497" y="10274"/>
                  <a:pt x="32480" y="10177"/>
                  <a:pt x="32457" y="10083"/>
                </a:cubicBezTo>
                <a:cubicBezTo>
                  <a:pt x="32449" y="10050"/>
                  <a:pt x="32441" y="10017"/>
                  <a:pt x="32433" y="9984"/>
                </a:cubicBezTo>
                <a:cubicBezTo>
                  <a:pt x="32532" y="9910"/>
                  <a:pt x="32631" y="9837"/>
                  <a:pt x="32730" y="9764"/>
                </a:cubicBezTo>
                <a:close/>
                <a:moveTo>
                  <a:pt x="18331" y="8045"/>
                </a:moveTo>
                <a:lnTo>
                  <a:pt x="18331" y="8045"/>
                </a:lnTo>
                <a:cubicBezTo>
                  <a:pt x="18323" y="8061"/>
                  <a:pt x="18316" y="8076"/>
                  <a:pt x="18310" y="8092"/>
                </a:cubicBezTo>
                <a:cubicBezTo>
                  <a:pt x="18253" y="8220"/>
                  <a:pt x="18196" y="8348"/>
                  <a:pt x="18144" y="8479"/>
                </a:cubicBezTo>
                <a:cubicBezTo>
                  <a:pt x="18094" y="8608"/>
                  <a:pt x="18043" y="8738"/>
                  <a:pt x="17997" y="8869"/>
                </a:cubicBezTo>
                <a:cubicBezTo>
                  <a:pt x="17950" y="9000"/>
                  <a:pt x="17905" y="9131"/>
                  <a:pt x="17861" y="9263"/>
                </a:cubicBezTo>
                <a:cubicBezTo>
                  <a:pt x="17816" y="9401"/>
                  <a:pt x="17774" y="9538"/>
                  <a:pt x="17736" y="9678"/>
                </a:cubicBezTo>
                <a:cubicBezTo>
                  <a:pt x="17699" y="9814"/>
                  <a:pt x="17662" y="9950"/>
                  <a:pt x="17629" y="10088"/>
                </a:cubicBezTo>
                <a:cubicBezTo>
                  <a:pt x="17603" y="10205"/>
                  <a:pt x="17577" y="10322"/>
                  <a:pt x="17553" y="10440"/>
                </a:cubicBezTo>
                <a:cubicBezTo>
                  <a:pt x="17530" y="10489"/>
                  <a:pt x="17507" y="10538"/>
                  <a:pt x="17484" y="10588"/>
                </a:cubicBezTo>
                <a:cubicBezTo>
                  <a:pt x="17492" y="10472"/>
                  <a:pt x="17502" y="10358"/>
                  <a:pt x="17517" y="10244"/>
                </a:cubicBezTo>
                <a:cubicBezTo>
                  <a:pt x="17529" y="10158"/>
                  <a:pt x="17540" y="10073"/>
                  <a:pt x="17553" y="9987"/>
                </a:cubicBezTo>
                <a:cubicBezTo>
                  <a:pt x="17566" y="9904"/>
                  <a:pt x="17581" y="9822"/>
                  <a:pt x="17596" y="9739"/>
                </a:cubicBezTo>
                <a:lnTo>
                  <a:pt x="17597" y="9735"/>
                </a:lnTo>
                <a:cubicBezTo>
                  <a:pt x="17597" y="9734"/>
                  <a:pt x="17597" y="9733"/>
                  <a:pt x="17597" y="9731"/>
                </a:cubicBezTo>
                <a:cubicBezTo>
                  <a:pt x="17631" y="9566"/>
                  <a:pt x="17665" y="9397"/>
                  <a:pt x="17710" y="9231"/>
                </a:cubicBezTo>
                <a:cubicBezTo>
                  <a:pt x="17745" y="9104"/>
                  <a:pt x="17782" y="8977"/>
                  <a:pt x="17820" y="8851"/>
                </a:cubicBezTo>
                <a:cubicBezTo>
                  <a:pt x="17858" y="8737"/>
                  <a:pt x="17898" y="8612"/>
                  <a:pt x="17947" y="8489"/>
                </a:cubicBezTo>
                <a:cubicBezTo>
                  <a:pt x="17967" y="8441"/>
                  <a:pt x="17986" y="8392"/>
                  <a:pt x="18007" y="8345"/>
                </a:cubicBezTo>
                <a:cubicBezTo>
                  <a:pt x="18036" y="8285"/>
                  <a:pt x="18067" y="8226"/>
                  <a:pt x="18098" y="8167"/>
                </a:cubicBezTo>
                <a:cubicBezTo>
                  <a:pt x="18132" y="8149"/>
                  <a:pt x="18165" y="8130"/>
                  <a:pt x="18199" y="8113"/>
                </a:cubicBezTo>
                <a:lnTo>
                  <a:pt x="18200" y="8113"/>
                </a:lnTo>
                <a:cubicBezTo>
                  <a:pt x="18237" y="8093"/>
                  <a:pt x="18284" y="8069"/>
                  <a:pt x="18331" y="8045"/>
                </a:cubicBezTo>
                <a:close/>
                <a:moveTo>
                  <a:pt x="38074" y="7270"/>
                </a:moveTo>
                <a:lnTo>
                  <a:pt x="38074" y="7270"/>
                </a:lnTo>
                <a:cubicBezTo>
                  <a:pt x="38053" y="7345"/>
                  <a:pt x="38031" y="7419"/>
                  <a:pt x="38008" y="7494"/>
                </a:cubicBezTo>
                <a:cubicBezTo>
                  <a:pt x="37994" y="7536"/>
                  <a:pt x="37981" y="7576"/>
                  <a:pt x="37967" y="7618"/>
                </a:cubicBezTo>
                <a:cubicBezTo>
                  <a:pt x="37891" y="7842"/>
                  <a:pt x="37809" y="8063"/>
                  <a:pt x="37717" y="8280"/>
                </a:cubicBezTo>
                <a:cubicBezTo>
                  <a:pt x="37643" y="8452"/>
                  <a:pt x="37566" y="8623"/>
                  <a:pt x="37486" y="8793"/>
                </a:cubicBezTo>
                <a:cubicBezTo>
                  <a:pt x="37389" y="8993"/>
                  <a:pt x="37290" y="9191"/>
                  <a:pt x="37181" y="9384"/>
                </a:cubicBezTo>
                <a:cubicBezTo>
                  <a:pt x="37075" y="9573"/>
                  <a:pt x="36964" y="9757"/>
                  <a:pt x="36848" y="9941"/>
                </a:cubicBezTo>
                <a:cubicBezTo>
                  <a:pt x="36695" y="10181"/>
                  <a:pt x="36534" y="10417"/>
                  <a:pt x="36365" y="10647"/>
                </a:cubicBezTo>
                <a:cubicBezTo>
                  <a:pt x="36406" y="10547"/>
                  <a:pt x="36448" y="10448"/>
                  <a:pt x="36486" y="10347"/>
                </a:cubicBezTo>
                <a:cubicBezTo>
                  <a:pt x="36535" y="10218"/>
                  <a:pt x="36584" y="10088"/>
                  <a:pt x="36628" y="9956"/>
                </a:cubicBezTo>
                <a:cubicBezTo>
                  <a:pt x="36674" y="9822"/>
                  <a:pt x="36717" y="9686"/>
                  <a:pt x="36754" y="9548"/>
                </a:cubicBezTo>
                <a:cubicBezTo>
                  <a:pt x="36790" y="9416"/>
                  <a:pt x="36826" y="9283"/>
                  <a:pt x="36855" y="9148"/>
                </a:cubicBezTo>
                <a:cubicBezTo>
                  <a:pt x="36902" y="8929"/>
                  <a:pt x="36942" y="8709"/>
                  <a:pt x="36970" y="8486"/>
                </a:cubicBezTo>
                <a:cubicBezTo>
                  <a:pt x="36996" y="8267"/>
                  <a:pt x="37019" y="8046"/>
                  <a:pt x="37027" y="7824"/>
                </a:cubicBezTo>
                <a:cubicBezTo>
                  <a:pt x="37032" y="7719"/>
                  <a:pt x="37035" y="7614"/>
                  <a:pt x="37037" y="7510"/>
                </a:cubicBezTo>
                <a:cubicBezTo>
                  <a:pt x="37253" y="7445"/>
                  <a:pt x="37470" y="7388"/>
                  <a:pt x="37689" y="7338"/>
                </a:cubicBezTo>
                <a:cubicBezTo>
                  <a:pt x="37816" y="7313"/>
                  <a:pt x="37944" y="7288"/>
                  <a:pt x="38074" y="7270"/>
                </a:cubicBezTo>
                <a:close/>
                <a:moveTo>
                  <a:pt x="23684" y="10443"/>
                </a:moveTo>
                <a:lnTo>
                  <a:pt x="23684" y="10443"/>
                </a:lnTo>
                <a:cubicBezTo>
                  <a:pt x="23766" y="10453"/>
                  <a:pt x="23847" y="10463"/>
                  <a:pt x="23929" y="10466"/>
                </a:cubicBezTo>
                <a:cubicBezTo>
                  <a:pt x="23898" y="10558"/>
                  <a:pt x="23863" y="10649"/>
                  <a:pt x="23827" y="10738"/>
                </a:cubicBezTo>
                <a:cubicBezTo>
                  <a:pt x="23809" y="10787"/>
                  <a:pt x="23788" y="10836"/>
                  <a:pt x="23768" y="10884"/>
                </a:cubicBezTo>
                <a:cubicBezTo>
                  <a:pt x="23752" y="10813"/>
                  <a:pt x="23737" y="10741"/>
                  <a:pt x="23722" y="10668"/>
                </a:cubicBezTo>
                <a:cubicBezTo>
                  <a:pt x="23708" y="10593"/>
                  <a:pt x="23695" y="10518"/>
                  <a:pt x="23684" y="10443"/>
                </a:cubicBezTo>
                <a:close/>
                <a:moveTo>
                  <a:pt x="27612" y="5800"/>
                </a:moveTo>
                <a:cubicBezTo>
                  <a:pt x="27636" y="5800"/>
                  <a:pt x="27660" y="5801"/>
                  <a:pt x="27683" y="5801"/>
                </a:cubicBezTo>
                <a:cubicBezTo>
                  <a:pt x="27778" y="5803"/>
                  <a:pt x="27872" y="5808"/>
                  <a:pt x="27967" y="5816"/>
                </a:cubicBezTo>
                <a:cubicBezTo>
                  <a:pt x="28099" y="5829"/>
                  <a:pt x="28242" y="5844"/>
                  <a:pt x="28384" y="5869"/>
                </a:cubicBezTo>
                <a:cubicBezTo>
                  <a:pt x="28465" y="5883"/>
                  <a:pt x="28544" y="5898"/>
                  <a:pt x="28624" y="5915"/>
                </a:cubicBezTo>
                <a:cubicBezTo>
                  <a:pt x="28720" y="5937"/>
                  <a:pt x="28816" y="5959"/>
                  <a:pt x="28912" y="5987"/>
                </a:cubicBezTo>
                <a:cubicBezTo>
                  <a:pt x="28975" y="6024"/>
                  <a:pt x="29039" y="6062"/>
                  <a:pt x="29101" y="6101"/>
                </a:cubicBezTo>
                <a:cubicBezTo>
                  <a:pt x="29177" y="6147"/>
                  <a:pt x="29252" y="6196"/>
                  <a:pt x="29327" y="6244"/>
                </a:cubicBezTo>
                <a:cubicBezTo>
                  <a:pt x="29401" y="6294"/>
                  <a:pt x="29474" y="6345"/>
                  <a:pt x="29546" y="6397"/>
                </a:cubicBezTo>
                <a:cubicBezTo>
                  <a:pt x="29867" y="6631"/>
                  <a:pt x="30190" y="6878"/>
                  <a:pt x="30491" y="7153"/>
                </a:cubicBezTo>
                <a:cubicBezTo>
                  <a:pt x="30586" y="7242"/>
                  <a:pt x="30688" y="7339"/>
                  <a:pt x="30785" y="7441"/>
                </a:cubicBezTo>
                <a:cubicBezTo>
                  <a:pt x="30790" y="7448"/>
                  <a:pt x="30796" y="7454"/>
                  <a:pt x="30802" y="7460"/>
                </a:cubicBezTo>
                <a:lnTo>
                  <a:pt x="30802" y="7462"/>
                </a:lnTo>
                <a:cubicBezTo>
                  <a:pt x="30803" y="7463"/>
                  <a:pt x="30804" y="7464"/>
                  <a:pt x="30805" y="7465"/>
                </a:cubicBezTo>
                <a:cubicBezTo>
                  <a:pt x="30906" y="7589"/>
                  <a:pt x="31006" y="7716"/>
                  <a:pt x="31101" y="7847"/>
                </a:cubicBezTo>
                <a:cubicBezTo>
                  <a:pt x="31150" y="7914"/>
                  <a:pt x="31197" y="7982"/>
                  <a:pt x="31243" y="8051"/>
                </a:cubicBezTo>
                <a:cubicBezTo>
                  <a:pt x="31293" y="8123"/>
                  <a:pt x="31341" y="8197"/>
                  <a:pt x="31387" y="8271"/>
                </a:cubicBezTo>
                <a:cubicBezTo>
                  <a:pt x="31454" y="8381"/>
                  <a:pt x="31527" y="8500"/>
                  <a:pt x="31593" y="8622"/>
                </a:cubicBezTo>
                <a:cubicBezTo>
                  <a:pt x="31658" y="8742"/>
                  <a:pt x="31719" y="8864"/>
                  <a:pt x="31779" y="8986"/>
                </a:cubicBezTo>
                <a:cubicBezTo>
                  <a:pt x="31833" y="9106"/>
                  <a:pt x="31887" y="9227"/>
                  <a:pt x="31934" y="9352"/>
                </a:cubicBezTo>
                <a:cubicBezTo>
                  <a:pt x="31980" y="9474"/>
                  <a:pt x="32024" y="9598"/>
                  <a:pt x="32064" y="9723"/>
                </a:cubicBezTo>
                <a:cubicBezTo>
                  <a:pt x="32092" y="9809"/>
                  <a:pt x="32120" y="9897"/>
                  <a:pt x="32145" y="9986"/>
                </a:cubicBezTo>
                <a:cubicBezTo>
                  <a:pt x="31891" y="10179"/>
                  <a:pt x="31639" y="10375"/>
                  <a:pt x="31397" y="10583"/>
                </a:cubicBezTo>
                <a:cubicBezTo>
                  <a:pt x="31219" y="10735"/>
                  <a:pt x="31044" y="10891"/>
                  <a:pt x="30874" y="11051"/>
                </a:cubicBezTo>
                <a:cubicBezTo>
                  <a:pt x="30871" y="11040"/>
                  <a:pt x="30870" y="11030"/>
                  <a:pt x="30868" y="11020"/>
                </a:cubicBezTo>
                <a:cubicBezTo>
                  <a:pt x="30860" y="10964"/>
                  <a:pt x="30850" y="10909"/>
                  <a:pt x="30841" y="10853"/>
                </a:cubicBezTo>
                <a:cubicBezTo>
                  <a:pt x="30854" y="10804"/>
                  <a:pt x="30867" y="10754"/>
                  <a:pt x="30877" y="10704"/>
                </a:cubicBezTo>
                <a:cubicBezTo>
                  <a:pt x="30924" y="10488"/>
                  <a:pt x="30967" y="10271"/>
                  <a:pt x="30983" y="10051"/>
                </a:cubicBezTo>
                <a:cubicBezTo>
                  <a:pt x="30990" y="9959"/>
                  <a:pt x="30999" y="9864"/>
                  <a:pt x="31002" y="9772"/>
                </a:cubicBezTo>
                <a:cubicBezTo>
                  <a:pt x="31005" y="9682"/>
                  <a:pt x="31005" y="9593"/>
                  <a:pt x="31004" y="9503"/>
                </a:cubicBezTo>
                <a:cubicBezTo>
                  <a:pt x="31002" y="9458"/>
                  <a:pt x="31001" y="9413"/>
                  <a:pt x="30998" y="9368"/>
                </a:cubicBezTo>
                <a:cubicBezTo>
                  <a:pt x="30996" y="9319"/>
                  <a:pt x="30993" y="9270"/>
                  <a:pt x="30988" y="9222"/>
                </a:cubicBezTo>
                <a:cubicBezTo>
                  <a:pt x="30982" y="9178"/>
                  <a:pt x="30977" y="9133"/>
                  <a:pt x="30973" y="9089"/>
                </a:cubicBezTo>
                <a:cubicBezTo>
                  <a:pt x="30959" y="9001"/>
                  <a:pt x="30946" y="8903"/>
                  <a:pt x="30924" y="8816"/>
                </a:cubicBezTo>
                <a:cubicBezTo>
                  <a:pt x="30893" y="8687"/>
                  <a:pt x="30861" y="8556"/>
                  <a:pt x="30812" y="8433"/>
                </a:cubicBezTo>
                <a:cubicBezTo>
                  <a:pt x="30779" y="8346"/>
                  <a:pt x="30747" y="8261"/>
                  <a:pt x="30706" y="8178"/>
                </a:cubicBezTo>
                <a:cubicBezTo>
                  <a:pt x="30646" y="8055"/>
                  <a:pt x="30586" y="7934"/>
                  <a:pt x="30514" y="7818"/>
                </a:cubicBezTo>
                <a:cubicBezTo>
                  <a:pt x="30472" y="7750"/>
                  <a:pt x="30429" y="7678"/>
                  <a:pt x="30383" y="7613"/>
                </a:cubicBezTo>
                <a:cubicBezTo>
                  <a:pt x="30339" y="7549"/>
                  <a:pt x="30294" y="7487"/>
                  <a:pt x="30245" y="7426"/>
                </a:cubicBezTo>
                <a:cubicBezTo>
                  <a:pt x="30221" y="7397"/>
                  <a:pt x="30197" y="7367"/>
                  <a:pt x="30174" y="7338"/>
                </a:cubicBezTo>
                <a:cubicBezTo>
                  <a:pt x="30147" y="7306"/>
                  <a:pt x="30119" y="7275"/>
                  <a:pt x="30092" y="7245"/>
                </a:cubicBezTo>
                <a:cubicBezTo>
                  <a:pt x="30066" y="7218"/>
                  <a:pt x="30040" y="7190"/>
                  <a:pt x="30014" y="7164"/>
                </a:cubicBezTo>
                <a:cubicBezTo>
                  <a:pt x="29958" y="7109"/>
                  <a:pt x="29899" y="7053"/>
                  <a:pt x="29839" y="7002"/>
                </a:cubicBezTo>
                <a:cubicBezTo>
                  <a:pt x="29780" y="6951"/>
                  <a:pt x="29720" y="6903"/>
                  <a:pt x="29658" y="6857"/>
                </a:cubicBezTo>
                <a:cubicBezTo>
                  <a:pt x="29625" y="6833"/>
                  <a:pt x="29594" y="6810"/>
                  <a:pt x="29563" y="6787"/>
                </a:cubicBezTo>
                <a:cubicBezTo>
                  <a:pt x="29465" y="6714"/>
                  <a:pt x="29361" y="6649"/>
                  <a:pt x="29255" y="6586"/>
                </a:cubicBezTo>
                <a:cubicBezTo>
                  <a:pt x="29174" y="6539"/>
                  <a:pt x="29093" y="6492"/>
                  <a:pt x="29009" y="6449"/>
                </a:cubicBezTo>
                <a:cubicBezTo>
                  <a:pt x="28888" y="6389"/>
                  <a:pt x="28768" y="6328"/>
                  <a:pt x="28643" y="6279"/>
                </a:cubicBezTo>
                <a:cubicBezTo>
                  <a:pt x="28557" y="6247"/>
                  <a:pt x="28474" y="6213"/>
                  <a:pt x="28386" y="6186"/>
                </a:cubicBezTo>
                <a:cubicBezTo>
                  <a:pt x="28302" y="6158"/>
                  <a:pt x="28216" y="6132"/>
                  <a:pt x="28130" y="6111"/>
                </a:cubicBezTo>
                <a:cubicBezTo>
                  <a:pt x="28086" y="6099"/>
                  <a:pt x="28042" y="6089"/>
                  <a:pt x="27997" y="6078"/>
                </a:cubicBezTo>
                <a:cubicBezTo>
                  <a:pt x="27958" y="6069"/>
                  <a:pt x="27917" y="6060"/>
                  <a:pt x="27876" y="6052"/>
                </a:cubicBezTo>
                <a:cubicBezTo>
                  <a:pt x="27867" y="6045"/>
                  <a:pt x="27857" y="6039"/>
                  <a:pt x="27848" y="6032"/>
                </a:cubicBezTo>
                <a:cubicBezTo>
                  <a:pt x="27801" y="5997"/>
                  <a:pt x="27752" y="5960"/>
                  <a:pt x="27703" y="5926"/>
                </a:cubicBezTo>
                <a:lnTo>
                  <a:pt x="27704" y="5926"/>
                </a:lnTo>
                <a:cubicBezTo>
                  <a:pt x="27674" y="5884"/>
                  <a:pt x="27644" y="5843"/>
                  <a:pt x="27612" y="5800"/>
                </a:cubicBezTo>
                <a:close/>
                <a:moveTo>
                  <a:pt x="20597" y="10093"/>
                </a:moveTo>
                <a:lnTo>
                  <a:pt x="20597" y="10093"/>
                </a:lnTo>
                <a:cubicBezTo>
                  <a:pt x="20595" y="10121"/>
                  <a:pt x="20593" y="10150"/>
                  <a:pt x="20590" y="10178"/>
                </a:cubicBezTo>
                <a:cubicBezTo>
                  <a:pt x="20581" y="10315"/>
                  <a:pt x="20575" y="10455"/>
                  <a:pt x="20574" y="10593"/>
                </a:cubicBezTo>
                <a:cubicBezTo>
                  <a:pt x="20574" y="10692"/>
                  <a:pt x="20574" y="10790"/>
                  <a:pt x="20576" y="10888"/>
                </a:cubicBezTo>
                <a:cubicBezTo>
                  <a:pt x="20575" y="10892"/>
                  <a:pt x="20574" y="10898"/>
                  <a:pt x="20573" y="10904"/>
                </a:cubicBezTo>
                <a:cubicBezTo>
                  <a:pt x="20572" y="10908"/>
                  <a:pt x="20572" y="10910"/>
                  <a:pt x="20571" y="10912"/>
                </a:cubicBezTo>
                <a:cubicBezTo>
                  <a:pt x="20559" y="10970"/>
                  <a:pt x="20548" y="11031"/>
                  <a:pt x="20535" y="11091"/>
                </a:cubicBezTo>
                <a:cubicBezTo>
                  <a:pt x="20524" y="11024"/>
                  <a:pt x="20515" y="10958"/>
                  <a:pt x="20507" y="10892"/>
                </a:cubicBezTo>
                <a:cubicBezTo>
                  <a:pt x="20496" y="10801"/>
                  <a:pt x="20485" y="10710"/>
                  <a:pt x="20477" y="10619"/>
                </a:cubicBezTo>
                <a:cubicBezTo>
                  <a:pt x="20470" y="10539"/>
                  <a:pt x="20463" y="10461"/>
                  <a:pt x="20459" y="10381"/>
                </a:cubicBezTo>
                <a:cubicBezTo>
                  <a:pt x="20506" y="10286"/>
                  <a:pt x="20552" y="10190"/>
                  <a:pt x="20597" y="10093"/>
                </a:cubicBezTo>
                <a:close/>
                <a:moveTo>
                  <a:pt x="15821" y="3547"/>
                </a:moveTo>
                <a:cubicBezTo>
                  <a:pt x="15866" y="3547"/>
                  <a:pt x="15912" y="3548"/>
                  <a:pt x="15958" y="3549"/>
                </a:cubicBezTo>
                <a:cubicBezTo>
                  <a:pt x="16050" y="3550"/>
                  <a:pt x="16142" y="3553"/>
                  <a:pt x="16234" y="3556"/>
                </a:cubicBezTo>
                <a:cubicBezTo>
                  <a:pt x="16321" y="3561"/>
                  <a:pt x="16409" y="3565"/>
                  <a:pt x="16495" y="3572"/>
                </a:cubicBezTo>
                <a:cubicBezTo>
                  <a:pt x="16656" y="3587"/>
                  <a:pt x="16829" y="3603"/>
                  <a:pt x="17000" y="3631"/>
                </a:cubicBezTo>
                <a:cubicBezTo>
                  <a:pt x="17125" y="3652"/>
                  <a:pt x="17248" y="3676"/>
                  <a:pt x="17371" y="3702"/>
                </a:cubicBezTo>
                <a:cubicBezTo>
                  <a:pt x="17385" y="3705"/>
                  <a:pt x="17398" y="3709"/>
                  <a:pt x="17412" y="3712"/>
                </a:cubicBezTo>
                <a:cubicBezTo>
                  <a:pt x="17261" y="3781"/>
                  <a:pt x="17111" y="3855"/>
                  <a:pt x="16964" y="3934"/>
                </a:cubicBezTo>
                <a:cubicBezTo>
                  <a:pt x="16725" y="4061"/>
                  <a:pt x="16488" y="4194"/>
                  <a:pt x="16256" y="4334"/>
                </a:cubicBezTo>
                <a:cubicBezTo>
                  <a:pt x="16028" y="4471"/>
                  <a:pt x="15799" y="4607"/>
                  <a:pt x="15577" y="4755"/>
                </a:cubicBezTo>
                <a:cubicBezTo>
                  <a:pt x="15393" y="4878"/>
                  <a:pt x="15209" y="5004"/>
                  <a:pt x="15031" y="5137"/>
                </a:cubicBezTo>
                <a:cubicBezTo>
                  <a:pt x="14791" y="5316"/>
                  <a:pt x="14554" y="5500"/>
                  <a:pt x="14330" y="5699"/>
                </a:cubicBezTo>
                <a:cubicBezTo>
                  <a:pt x="14170" y="5843"/>
                  <a:pt x="14011" y="5987"/>
                  <a:pt x="13860" y="6139"/>
                </a:cubicBezTo>
                <a:cubicBezTo>
                  <a:pt x="13763" y="6238"/>
                  <a:pt x="13666" y="6336"/>
                  <a:pt x="13573" y="6438"/>
                </a:cubicBezTo>
                <a:cubicBezTo>
                  <a:pt x="13479" y="6541"/>
                  <a:pt x="13389" y="6644"/>
                  <a:pt x="13299" y="6750"/>
                </a:cubicBezTo>
                <a:cubicBezTo>
                  <a:pt x="13238" y="6821"/>
                  <a:pt x="13178" y="6896"/>
                  <a:pt x="13120" y="6970"/>
                </a:cubicBezTo>
                <a:cubicBezTo>
                  <a:pt x="13038" y="7076"/>
                  <a:pt x="12955" y="7181"/>
                  <a:pt x="12877" y="7292"/>
                </a:cubicBezTo>
                <a:cubicBezTo>
                  <a:pt x="12799" y="7405"/>
                  <a:pt x="12720" y="7518"/>
                  <a:pt x="12650" y="7636"/>
                </a:cubicBezTo>
                <a:cubicBezTo>
                  <a:pt x="12585" y="7742"/>
                  <a:pt x="12522" y="7848"/>
                  <a:pt x="12462" y="7957"/>
                </a:cubicBezTo>
                <a:cubicBezTo>
                  <a:pt x="12422" y="8030"/>
                  <a:pt x="12383" y="8103"/>
                  <a:pt x="12345" y="8175"/>
                </a:cubicBezTo>
                <a:cubicBezTo>
                  <a:pt x="12327" y="8213"/>
                  <a:pt x="12308" y="8250"/>
                  <a:pt x="12291" y="8287"/>
                </a:cubicBezTo>
                <a:cubicBezTo>
                  <a:pt x="12253" y="8365"/>
                  <a:pt x="12216" y="8444"/>
                  <a:pt x="12181" y="8523"/>
                </a:cubicBezTo>
                <a:cubicBezTo>
                  <a:pt x="12076" y="8763"/>
                  <a:pt x="11980" y="9007"/>
                  <a:pt x="11897" y="9255"/>
                </a:cubicBezTo>
                <a:cubicBezTo>
                  <a:pt x="11825" y="9472"/>
                  <a:pt x="11755" y="9690"/>
                  <a:pt x="11693" y="9910"/>
                </a:cubicBezTo>
                <a:cubicBezTo>
                  <a:pt x="11607" y="10209"/>
                  <a:pt x="11523" y="10509"/>
                  <a:pt x="11454" y="10813"/>
                </a:cubicBezTo>
                <a:cubicBezTo>
                  <a:pt x="11432" y="10906"/>
                  <a:pt x="11411" y="11000"/>
                  <a:pt x="11391" y="11093"/>
                </a:cubicBezTo>
                <a:cubicBezTo>
                  <a:pt x="11351" y="10966"/>
                  <a:pt x="11312" y="10838"/>
                  <a:pt x="11277" y="10709"/>
                </a:cubicBezTo>
                <a:cubicBezTo>
                  <a:pt x="11254" y="10622"/>
                  <a:pt x="11231" y="10535"/>
                  <a:pt x="11210" y="10447"/>
                </a:cubicBezTo>
                <a:cubicBezTo>
                  <a:pt x="11190" y="10359"/>
                  <a:pt x="11172" y="10270"/>
                  <a:pt x="11156" y="10181"/>
                </a:cubicBezTo>
                <a:cubicBezTo>
                  <a:pt x="11126" y="10016"/>
                  <a:pt x="11094" y="9838"/>
                  <a:pt x="11076" y="9660"/>
                </a:cubicBezTo>
                <a:cubicBezTo>
                  <a:pt x="11062" y="9526"/>
                  <a:pt x="11051" y="9394"/>
                  <a:pt x="11040" y="9260"/>
                </a:cubicBezTo>
                <a:cubicBezTo>
                  <a:pt x="11030" y="9086"/>
                  <a:pt x="11021" y="8905"/>
                  <a:pt x="11022" y="8725"/>
                </a:cubicBezTo>
                <a:cubicBezTo>
                  <a:pt x="11021" y="8633"/>
                  <a:pt x="11023" y="8541"/>
                  <a:pt x="11025" y="8449"/>
                </a:cubicBezTo>
                <a:cubicBezTo>
                  <a:pt x="11029" y="8358"/>
                  <a:pt x="11033" y="8265"/>
                  <a:pt x="11039" y="8174"/>
                </a:cubicBezTo>
                <a:cubicBezTo>
                  <a:pt x="11051" y="8049"/>
                  <a:pt x="11061" y="7912"/>
                  <a:pt x="11082" y="7777"/>
                </a:cubicBezTo>
                <a:cubicBezTo>
                  <a:pt x="11093" y="7690"/>
                  <a:pt x="11108" y="7604"/>
                  <a:pt x="11124" y="7517"/>
                </a:cubicBezTo>
                <a:cubicBezTo>
                  <a:pt x="11151" y="7385"/>
                  <a:pt x="11179" y="7255"/>
                  <a:pt x="11217" y="7127"/>
                </a:cubicBezTo>
                <a:cubicBezTo>
                  <a:pt x="11241" y="7041"/>
                  <a:pt x="11268" y="6957"/>
                  <a:pt x="11295" y="6873"/>
                </a:cubicBezTo>
                <a:cubicBezTo>
                  <a:pt x="11339" y="6748"/>
                  <a:pt x="11384" y="6617"/>
                  <a:pt x="11439" y="6490"/>
                </a:cubicBezTo>
                <a:cubicBezTo>
                  <a:pt x="11489" y="6370"/>
                  <a:pt x="11544" y="6250"/>
                  <a:pt x="11599" y="6131"/>
                </a:cubicBezTo>
                <a:cubicBezTo>
                  <a:pt x="11652" y="6023"/>
                  <a:pt x="11705" y="5914"/>
                  <a:pt x="11765" y="5808"/>
                </a:cubicBezTo>
                <a:cubicBezTo>
                  <a:pt x="11824" y="5704"/>
                  <a:pt x="11885" y="5602"/>
                  <a:pt x="11949" y="5501"/>
                </a:cubicBezTo>
                <a:cubicBezTo>
                  <a:pt x="12015" y="5400"/>
                  <a:pt x="12081" y="5300"/>
                  <a:pt x="12153" y="5204"/>
                </a:cubicBezTo>
                <a:cubicBezTo>
                  <a:pt x="12203" y="5137"/>
                  <a:pt x="12255" y="5070"/>
                  <a:pt x="12307" y="5005"/>
                </a:cubicBezTo>
                <a:cubicBezTo>
                  <a:pt x="12388" y="4908"/>
                  <a:pt x="12469" y="4811"/>
                  <a:pt x="12555" y="4720"/>
                </a:cubicBezTo>
                <a:cubicBezTo>
                  <a:pt x="12645" y="4627"/>
                  <a:pt x="12737" y="4535"/>
                  <a:pt x="12830" y="4444"/>
                </a:cubicBezTo>
                <a:cubicBezTo>
                  <a:pt x="12954" y="4329"/>
                  <a:pt x="13080" y="4216"/>
                  <a:pt x="13212" y="4108"/>
                </a:cubicBezTo>
                <a:cubicBezTo>
                  <a:pt x="13278" y="4054"/>
                  <a:pt x="13346" y="4001"/>
                  <a:pt x="13414" y="3948"/>
                </a:cubicBezTo>
                <a:cubicBezTo>
                  <a:pt x="13446" y="3925"/>
                  <a:pt x="13477" y="3901"/>
                  <a:pt x="13508" y="3878"/>
                </a:cubicBezTo>
                <a:cubicBezTo>
                  <a:pt x="13540" y="3868"/>
                  <a:pt x="13573" y="3859"/>
                  <a:pt x="13606" y="3851"/>
                </a:cubicBezTo>
                <a:cubicBezTo>
                  <a:pt x="13696" y="3825"/>
                  <a:pt x="13786" y="3801"/>
                  <a:pt x="13877" y="3778"/>
                </a:cubicBezTo>
                <a:cubicBezTo>
                  <a:pt x="13968" y="3756"/>
                  <a:pt x="14058" y="3735"/>
                  <a:pt x="14149" y="3715"/>
                </a:cubicBezTo>
                <a:cubicBezTo>
                  <a:pt x="14320" y="3681"/>
                  <a:pt x="14501" y="3644"/>
                  <a:pt x="14684" y="3622"/>
                </a:cubicBezTo>
                <a:cubicBezTo>
                  <a:pt x="14777" y="3610"/>
                  <a:pt x="14871" y="3600"/>
                  <a:pt x="14964" y="3591"/>
                </a:cubicBezTo>
                <a:cubicBezTo>
                  <a:pt x="15055" y="3582"/>
                  <a:pt x="15148" y="3573"/>
                  <a:pt x="15239" y="3568"/>
                </a:cubicBezTo>
                <a:lnTo>
                  <a:pt x="15241" y="3568"/>
                </a:lnTo>
                <a:cubicBezTo>
                  <a:pt x="15244" y="3568"/>
                  <a:pt x="15246" y="3567"/>
                  <a:pt x="15248" y="3567"/>
                </a:cubicBezTo>
                <a:cubicBezTo>
                  <a:pt x="15438" y="3556"/>
                  <a:pt x="15629" y="3547"/>
                  <a:pt x="15821" y="3547"/>
                </a:cubicBezTo>
                <a:close/>
                <a:moveTo>
                  <a:pt x="41241" y="8403"/>
                </a:moveTo>
                <a:cubicBezTo>
                  <a:pt x="41249" y="8417"/>
                  <a:pt x="41257" y="8432"/>
                  <a:pt x="41264" y="8447"/>
                </a:cubicBezTo>
                <a:cubicBezTo>
                  <a:pt x="41295" y="8510"/>
                  <a:pt x="41327" y="8588"/>
                  <a:pt x="41351" y="8666"/>
                </a:cubicBezTo>
                <a:cubicBezTo>
                  <a:pt x="41372" y="8733"/>
                  <a:pt x="41391" y="8812"/>
                  <a:pt x="41407" y="8892"/>
                </a:cubicBezTo>
                <a:lnTo>
                  <a:pt x="41409" y="8894"/>
                </a:lnTo>
                <a:cubicBezTo>
                  <a:pt x="41409" y="8896"/>
                  <a:pt x="41409" y="8898"/>
                  <a:pt x="41410" y="8900"/>
                </a:cubicBezTo>
                <a:cubicBezTo>
                  <a:pt x="41425" y="8979"/>
                  <a:pt x="41436" y="9061"/>
                  <a:pt x="41446" y="9143"/>
                </a:cubicBezTo>
                <a:cubicBezTo>
                  <a:pt x="41455" y="9226"/>
                  <a:pt x="41462" y="9309"/>
                  <a:pt x="41466" y="9394"/>
                </a:cubicBezTo>
                <a:cubicBezTo>
                  <a:pt x="41471" y="9473"/>
                  <a:pt x="41472" y="9566"/>
                  <a:pt x="41469" y="9657"/>
                </a:cubicBezTo>
                <a:cubicBezTo>
                  <a:pt x="41466" y="9700"/>
                  <a:pt x="41464" y="9742"/>
                  <a:pt x="41462" y="9785"/>
                </a:cubicBezTo>
                <a:cubicBezTo>
                  <a:pt x="41450" y="9924"/>
                  <a:pt x="41436" y="10062"/>
                  <a:pt x="41414" y="10200"/>
                </a:cubicBezTo>
                <a:cubicBezTo>
                  <a:pt x="41399" y="10291"/>
                  <a:pt x="41384" y="10382"/>
                  <a:pt x="41367" y="10474"/>
                </a:cubicBezTo>
                <a:cubicBezTo>
                  <a:pt x="41324" y="10689"/>
                  <a:pt x="41278" y="10917"/>
                  <a:pt x="41218" y="11141"/>
                </a:cubicBezTo>
                <a:cubicBezTo>
                  <a:pt x="41196" y="11222"/>
                  <a:pt x="41173" y="11302"/>
                  <a:pt x="41149" y="11382"/>
                </a:cubicBezTo>
                <a:cubicBezTo>
                  <a:pt x="41153" y="11357"/>
                  <a:pt x="41158" y="11331"/>
                  <a:pt x="41163" y="11306"/>
                </a:cubicBezTo>
                <a:cubicBezTo>
                  <a:pt x="41211" y="11025"/>
                  <a:pt x="41253" y="10744"/>
                  <a:pt x="41275" y="10459"/>
                </a:cubicBezTo>
                <a:cubicBezTo>
                  <a:pt x="41294" y="10220"/>
                  <a:pt x="41309" y="9981"/>
                  <a:pt x="41310" y="9741"/>
                </a:cubicBezTo>
                <a:cubicBezTo>
                  <a:pt x="41313" y="9454"/>
                  <a:pt x="41309" y="9165"/>
                  <a:pt x="41287" y="8877"/>
                </a:cubicBezTo>
                <a:cubicBezTo>
                  <a:pt x="41275" y="8719"/>
                  <a:pt x="41261" y="8560"/>
                  <a:pt x="41241" y="8403"/>
                </a:cubicBezTo>
                <a:close/>
                <a:moveTo>
                  <a:pt x="20605" y="11441"/>
                </a:moveTo>
                <a:cubicBezTo>
                  <a:pt x="20609" y="11478"/>
                  <a:pt x="20612" y="11516"/>
                  <a:pt x="20616" y="11554"/>
                </a:cubicBezTo>
                <a:cubicBezTo>
                  <a:pt x="20613" y="11544"/>
                  <a:pt x="20611" y="11535"/>
                  <a:pt x="20610" y="11524"/>
                </a:cubicBezTo>
                <a:cubicBezTo>
                  <a:pt x="20606" y="11507"/>
                  <a:pt x="20603" y="11488"/>
                  <a:pt x="20599" y="11470"/>
                </a:cubicBezTo>
                <a:cubicBezTo>
                  <a:pt x="20601" y="11463"/>
                  <a:pt x="20602" y="11457"/>
                  <a:pt x="20603" y="11450"/>
                </a:cubicBezTo>
                <a:cubicBezTo>
                  <a:pt x="20604" y="11447"/>
                  <a:pt x="20605" y="11443"/>
                  <a:pt x="20605" y="11441"/>
                </a:cubicBezTo>
                <a:close/>
                <a:moveTo>
                  <a:pt x="17431" y="9731"/>
                </a:moveTo>
                <a:lnTo>
                  <a:pt x="17431" y="9731"/>
                </a:lnTo>
                <a:cubicBezTo>
                  <a:pt x="17402" y="9894"/>
                  <a:pt x="17374" y="10055"/>
                  <a:pt x="17356" y="10219"/>
                </a:cubicBezTo>
                <a:cubicBezTo>
                  <a:pt x="17341" y="10350"/>
                  <a:pt x="17329" y="10480"/>
                  <a:pt x="17319" y="10612"/>
                </a:cubicBezTo>
                <a:cubicBezTo>
                  <a:pt x="17312" y="10703"/>
                  <a:pt x="17307" y="10797"/>
                  <a:pt x="17305" y="10888"/>
                </a:cubicBezTo>
                <a:cubicBezTo>
                  <a:pt x="17304" y="10917"/>
                  <a:pt x="17304" y="10946"/>
                  <a:pt x="17303" y="10974"/>
                </a:cubicBezTo>
                <a:cubicBezTo>
                  <a:pt x="17206" y="11181"/>
                  <a:pt x="17109" y="11388"/>
                  <a:pt x="17012" y="11595"/>
                </a:cubicBezTo>
                <a:cubicBezTo>
                  <a:pt x="17021" y="11526"/>
                  <a:pt x="17029" y="11459"/>
                  <a:pt x="17038" y="11391"/>
                </a:cubicBezTo>
                <a:cubicBezTo>
                  <a:pt x="17049" y="11298"/>
                  <a:pt x="17062" y="11205"/>
                  <a:pt x="17081" y="11113"/>
                </a:cubicBezTo>
                <a:cubicBezTo>
                  <a:pt x="17089" y="11069"/>
                  <a:pt x="17097" y="11025"/>
                  <a:pt x="17105" y="10981"/>
                </a:cubicBezTo>
                <a:cubicBezTo>
                  <a:pt x="17149" y="10757"/>
                  <a:pt x="17196" y="10533"/>
                  <a:pt x="17256" y="10313"/>
                </a:cubicBezTo>
                <a:cubicBezTo>
                  <a:pt x="17305" y="10136"/>
                  <a:pt x="17357" y="9961"/>
                  <a:pt x="17412" y="9785"/>
                </a:cubicBezTo>
                <a:cubicBezTo>
                  <a:pt x="17418" y="9767"/>
                  <a:pt x="17425" y="9749"/>
                  <a:pt x="17431" y="9731"/>
                </a:cubicBezTo>
                <a:close/>
                <a:moveTo>
                  <a:pt x="20329" y="10819"/>
                </a:moveTo>
                <a:cubicBezTo>
                  <a:pt x="20342" y="10939"/>
                  <a:pt x="20358" y="11059"/>
                  <a:pt x="20378" y="11178"/>
                </a:cubicBezTo>
                <a:cubicBezTo>
                  <a:pt x="20396" y="11286"/>
                  <a:pt x="20415" y="11394"/>
                  <a:pt x="20435" y="11502"/>
                </a:cubicBezTo>
                <a:cubicBezTo>
                  <a:pt x="20399" y="11641"/>
                  <a:pt x="20359" y="11781"/>
                  <a:pt x="20317" y="11918"/>
                </a:cubicBezTo>
                <a:cubicBezTo>
                  <a:pt x="20313" y="11800"/>
                  <a:pt x="20311" y="11681"/>
                  <a:pt x="20311" y="11562"/>
                </a:cubicBezTo>
                <a:cubicBezTo>
                  <a:pt x="20312" y="11417"/>
                  <a:pt x="20312" y="11271"/>
                  <a:pt x="20317" y="11127"/>
                </a:cubicBezTo>
                <a:cubicBezTo>
                  <a:pt x="20320" y="11024"/>
                  <a:pt x="20325" y="10921"/>
                  <a:pt x="20329" y="10819"/>
                </a:cubicBezTo>
                <a:close/>
                <a:moveTo>
                  <a:pt x="23186" y="10331"/>
                </a:moveTo>
                <a:cubicBezTo>
                  <a:pt x="23223" y="10343"/>
                  <a:pt x="23260" y="10353"/>
                  <a:pt x="23298" y="10364"/>
                </a:cubicBezTo>
                <a:cubicBezTo>
                  <a:pt x="23339" y="10374"/>
                  <a:pt x="23379" y="10384"/>
                  <a:pt x="23419" y="10394"/>
                </a:cubicBezTo>
                <a:cubicBezTo>
                  <a:pt x="23448" y="10402"/>
                  <a:pt x="23479" y="10409"/>
                  <a:pt x="23510" y="10414"/>
                </a:cubicBezTo>
                <a:cubicBezTo>
                  <a:pt x="23511" y="10418"/>
                  <a:pt x="23511" y="10420"/>
                  <a:pt x="23511" y="10422"/>
                </a:cubicBezTo>
                <a:cubicBezTo>
                  <a:pt x="23526" y="10518"/>
                  <a:pt x="23541" y="10614"/>
                  <a:pt x="23559" y="10710"/>
                </a:cubicBezTo>
                <a:cubicBezTo>
                  <a:pt x="23588" y="10853"/>
                  <a:pt x="23619" y="10996"/>
                  <a:pt x="23655" y="11138"/>
                </a:cubicBezTo>
                <a:cubicBezTo>
                  <a:pt x="23588" y="11276"/>
                  <a:pt x="23520" y="11412"/>
                  <a:pt x="23444" y="11545"/>
                </a:cubicBezTo>
                <a:cubicBezTo>
                  <a:pt x="23369" y="11675"/>
                  <a:pt x="23292" y="11805"/>
                  <a:pt x="23213" y="11932"/>
                </a:cubicBezTo>
                <a:cubicBezTo>
                  <a:pt x="23204" y="11828"/>
                  <a:pt x="23195" y="11723"/>
                  <a:pt x="23188" y="11617"/>
                </a:cubicBezTo>
                <a:cubicBezTo>
                  <a:pt x="23176" y="11390"/>
                  <a:pt x="23165" y="11151"/>
                  <a:pt x="23168" y="10912"/>
                </a:cubicBezTo>
                <a:cubicBezTo>
                  <a:pt x="23168" y="10817"/>
                  <a:pt x="23169" y="10723"/>
                  <a:pt x="23172" y="10628"/>
                </a:cubicBezTo>
                <a:cubicBezTo>
                  <a:pt x="23175" y="10543"/>
                  <a:pt x="23179" y="10457"/>
                  <a:pt x="23184" y="10372"/>
                </a:cubicBezTo>
                <a:cubicBezTo>
                  <a:pt x="23185" y="10358"/>
                  <a:pt x="23185" y="10344"/>
                  <a:pt x="23186" y="10331"/>
                </a:cubicBezTo>
                <a:close/>
                <a:moveTo>
                  <a:pt x="27597" y="9278"/>
                </a:moveTo>
                <a:cubicBezTo>
                  <a:pt x="27608" y="9369"/>
                  <a:pt x="27617" y="9461"/>
                  <a:pt x="27625" y="9553"/>
                </a:cubicBezTo>
                <a:cubicBezTo>
                  <a:pt x="27634" y="9645"/>
                  <a:pt x="27641" y="9739"/>
                  <a:pt x="27647" y="9832"/>
                </a:cubicBezTo>
                <a:cubicBezTo>
                  <a:pt x="27659" y="10054"/>
                  <a:pt x="27668" y="10290"/>
                  <a:pt x="27664" y="10525"/>
                </a:cubicBezTo>
                <a:cubicBezTo>
                  <a:pt x="27661" y="10710"/>
                  <a:pt x="27654" y="10895"/>
                  <a:pt x="27642" y="11080"/>
                </a:cubicBezTo>
                <a:cubicBezTo>
                  <a:pt x="27629" y="11267"/>
                  <a:pt x="27612" y="11454"/>
                  <a:pt x="27588" y="11640"/>
                </a:cubicBezTo>
                <a:cubicBezTo>
                  <a:pt x="27577" y="11732"/>
                  <a:pt x="27563" y="11824"/>
                  <a:pt x="27549" y="11916"/>
                </a:cubicBezTo>
                <a:cubicBezTo>
                  <a:pt x="27545" y="11934"/>
                  <a:pt x="27542" y="11951"/>
                  <a:pt x="27540" y="11969"/>
                </a:cubicBezTo>
                <a:cubicBezTo>
                  <a:pt x="27460" y="11787"/>
                  <a:pt x="27377" y="11607"/>
                  <a:pt x="27286" y="11432"/>
                </a:cubicBezTo>
                <a:cubicBezTo>
                  <a:pt x="27249" y="11361"/>
                  <a:pt x="27211" y="11291"/>
                  <a:pt x="27172" y="11220"/>
                </a:cubicBezTo>
                <a:cubicBezTo>
                  <a:pt x="27154" y="11186"/>
                  <a:pt x="27134" y="11150"/>
                  <a:pt x="27115" y="11115"/>
                </a:cubicBezTo>
                <a:cubicBezTo>
                  <a:pt x="27044" y="10999"/>
                  <a:pt x="26974" y="10881"/>
                  <a:pt x="26903" y="10764"/>
                </a:cubicBezTo>
                <a:cubicBezTo>
                  <a:pt x="26857" y="10686"/>
                  <a:pt x="26810" y="10608"/>
                  <a:pt x="26763" y="10530"/>
                </a:cubicBezTo>
                <a:cubicBezTo>
                  <a:pt x="26761" y="10528"/>
                  <a:pt x="26759" y="10524"/>
                  <a:pt x="26757" y="10522"/>
                </a:cubicBezTo>
                <a:cubicBezTo>
                  <a:pt x="26678" y="10409"/>
                  <a:pt x="26600" y="10295"/>
                  <a:pt x="26520" y="10182"/>
                </a:cubicBezTo>
                <a:cubicBezTo>
                  <a:pt x="26474" y="10118"/>
                  <a:pt x="26429" y="10052"/>
                  <a:pt x="26383" y="9986"/>
                </a:cubicBezTo>
                <a:cubicBezTo>
                  <a:pt x="26503" y="9934"/>
                  <a:pt x="26622" y="9880"/>
                  <a:pt x="26739" y="9822"/>
                </a:cubicBezTo>
                <a:cubicBezTo>
                  <a:pt x="26815" y="9786"/>
                  <a:pt x="26891" y="9750"/>
                  <a:pt x="26965" y="9711"/>
                </a:cubicBezTo>
                <a:cubicBezTo>
                  <a:pt x="27070" y="9655"/>
                  <a:pt x="27177" y="9599"/>
                  <a:pt x="27275" y="9532"/>
                </a:cubicBezTo>
                <a:cubicBezTo>
                  <a:pt x="27338" y="9489"/>
                  <a:pt x="27417" y="9437"/>
                  <a:pt x="27475" y="9387"/>
                </a:cubicBezTo>
                <a:cubicBezTo>
                  <a:pt x="27520" y="9347"/>
                  <a:pt x="27558" y="9315"/>
                  <a:pt x="27597" y="9278"/>
                </a:cubicBezTo>
                <a:close/>
                <a:moveTo>
                  <a:pt x="32192" y="10165"/>
                </a:moveTo>
                <a:cubicBezTo>
                  <a:pt x="32219" y="10276"/>
                  <a:pt x="32243" y="10388"/>
                  <a:pt x="32267" y="10499"/>
                </a:cubicBezTo>
                <a:cubicBezTo>
                  <a:pt x="32292" y="10628"/>
                  <a:pt x="32317" y="10757"/>
                  <a:pt x="32332" y="10888"/>
                </a:cubicBezTo>
                <a:cubicBezTo>
                  <a:pt x="32333" y="10897"/>
                  <a:pt x="32334" y="10906"/>
                  <a:pt x="32336" y="10917"/>
                </a:cubicBezTo>
                <a:cubicBezTo>
                  <a:pt x="32324" y="10935"/>
                  <a:pt x="32314" y="10954"/>
                  <a:pt x="32302" y="10972"/>
                </a:cubicBezTo>
                <a:cubicBezTo>
                  <a:pt x="32235" y="11074"/>
                  <a:pt x="32167" y="11174"/>
                  <a:pt x="32093" y="11270"/>
                </a:cubicBezTo>
                <a:cubicBezTo>
                  <a:pt x="32045" y="11335"/>
                  <a:pt x="31994" y="11398"/>
                  <a:pt x="31943" y="11461"/>
                </a:cubicBezTo>
                <a:cubicBezTo>
                  <a:pt x="31870" y="11547"/>
                  <a:pt x="31792" y="11641"/>
                  <a:pt x="31705" y="11729"/>
                </a:cubicBezTo>
                <a:cubicBezTo>
                  <a:pt x="31647" y="11789"/>
                  <a:pt x="31588" y="11848"/>
                  <a:pt x="31528" y="11905"/>
                </a:cubicBezTo>
                <a:cubicBezTo>
                  <a:pt x="31407" y="12017"/>
                  <a:pt x="31285" y="12127"/>
                  <a:pt x="31156" y="12230"/>
                </a:cubicBezTo>
                <a:cubicBezTo>
                  <a:pt x="31077" y="12292"/>
                  <a:pt x="30998" y="12353"/>
                  <a:pt x="30917" y="12413"/>
                </a:cubicBezTo>
                <a:cubicBezTo>
                  <a:pt x="30920" y="12374"/>
                  <a:pt x="30923" y="12335"/>
                  <a:pt x="30926" y="12297"/>
                </a:cubicBezTo>
                <a:cubicBezTo>
                  <a:pt x="30931" y="12199"/>
                  <a:pt x="30936" y="12097"/>
                  <a:pt x="30936" y="11999"/>
                </a:cubicBezTo>
                <a:cubicBezTo>
                  <a:pt x="30936" y="11880"/>
                  <a:pt x="30936" y="11761"/>
                  <a:pt x="30930" y="11642"/>
                </a:cubicBezTo>
                <a:cubicBezTo>
                  <a:pt x="30926" y="11561"/>
                  <a:pt x="30922" y="11472"/>
                  <a:pt x="30914" y="11391"/>
                </a:cubicBezTo>
                <a:cubicBezTo>
                  <a:pt x="30908" y="11343"/>
                  <a:pt x="30904" y="11296"/>
                  <a:pt x="30899" y="11247"/>
                </a:cubicBezTo>
                <a:cubicBezTo>
                  <a:pt x="30921" y="11226"/>
                  <a:pt x="30943" y="11204"/>
                  <a:pt x="30966" y="11184"/>
                </a:cubicBezTo>
                <a:cubicBezTo>
                  <a:pt x="31278" y="10896"/>
                  <a:pt x="31602" y="10623"/>
                  <a:pt x="31936" y="10362"/>
                </a:cubicBezTo>
                <a:cubicBezTo>
                  <a:pt x="32020" y="10297"/>
                  <a:pt x="32106" y="10231"/>
                  <a:pt x="32192" y="10165"/>
                </a:cubicBezTo>
                <a:close/>
                <a:moveTo>
                  <a:pt x="24623" y="10447"/>
                </a:moveTo>
                <a:lnTo>
                  <a:pt x="24623" y="10447"/>
                </a:lnTo>
                <a:cubicBezTo>
                  <a:pt x="24617" y="10474"/>
                  <a:pt x="24612" y="10502"/>
                  <a:pt x="24607" y="10530"/>
                </a:cubicBezTo>
                <a:cubicBezTo>
                  <a:pt x="24559" y="10790"/>
                  <a:pt x="24515" y="11051"/>
                  <a:pt x="24485" y="11314"/>
                </a:cubicBezTo>
                <a:cubicBezTo>
                  <a:pt x="24455" y="11583"/>
                  <a:pt x="24430" y="11852"/>
                  <a:pt x="24419" y="12122"/>
                </a:cubicBezTo>
                <a:cubicBezTo>
                  <a:pt x="24415" y="12249"/>
                  <a:pt x="24410" y="12375"/>
                  <a:pt x="24409" y="12502"/>
                </a:cubicBezTo>
                <a:cubicBezTo>
                  <a:pt x="24403" y="12494"/>
                  <a:pt x="24398" y="12486"/>
                  <a:pt x="24393" y="12478"/>
                </a:cubicBezTo>
                <a:cubicBezTo>
                  <a:pt x="24351" y="12416"/>
                  <a:pt x="24307" y="12343"/>
                  <a:pt x="24266" y="12267"/>
                </a:cubicBezTo>
                <a:cubicBezTo>
                  <a:pt x="24225" y="12194"/>
                  <a:pt x="24187" y="12120"/>
                  <a:pt x="24152" y="12045"/>
                </a:cubicBezTo>
                <a:cubicBezTo>
                  <a:pt x="24097" y="11926"/>
                  <a:pt x="24043" y="11806"/>
                  <a:pt x="23999" y="11684"/>
                </a:cubicBezTo>
                <a:cubicBezTo>
                  <a:pt x="23970" y="11604"/>
                  <a:pt x="23943" y="11524"/>
                  <a:pt x="23916" y="11443"/>
                </a:cubicBezTo>
                <a:cubicBezTo>
                  <a:pt x="23886" y="11344"/>
                  <a:pt x="23855" y="11240"/>
                  <a:pt x="23827" y="11135"/>
                </a:cubicBezTo>
                <a:cubicBezTo>
                  <a:pt x="23861" y="11063"/>
                  <a:pt x="23893" y="10991"/>
                  <a:pt x="23923" y="10917"/>
                </a:cubicBezTo>
                <a:cubicBezTo>
                  <a:pt x="23984" y="10770"/>
                  <a:pt x="24045" y="10622"/>
                  <a:pt x="24100" y="10472"/>
                </a:cubicBezTo>
                <a:cubicBezTo>
                  <a:pt x="24126" y="10473"/>
                  <a:pt x="24152" y="10473"/>
                  <a:pt x="24178" y="10473"/>
                </a:cubicBezTo>
                <a:cubicBezTo>
                  <a:pt x="24223" y="10473"/>
                  <a:pt x="24269" y="10472"/>
                  <a:pt x="24313" y="10470"/>
                </a:cubicBezTo>
                <a:cubicBezTo>
                  <a:pt x="24402" y="10464"/>
                  <a:pt x="24493" y="10461"/>
                  <a:pt x="24581" y="10451"/>
                </a:cubicBezTo>
                <a:cubicBezTo>
                  <a:pt x="24595" y="10450"/>
                  <a:pt x="24609" y="10448"/>
                  <a:pt x="24623" y="10447"/>
                </a:cubicBezTo>
                <a:close/>
                <a:moveTo>
                  <a:pt x="34967" y="8358"/>
                </a:moveTo>
                <a:cubicBezTo>
                  <a:pt x="34967" y="8364"/>
                  <a:pt x="34966" y="8368"/>
                  <a:pt x="34966" y="8373"/>
                </a:cubicBezTo>
                <a:cubicBezTo>
                  <a:pt x="34964" y="8501"/>
                  <a:pt x="34958" y="8628"/>
                  <a:pt x="34950" y="8755"/>
                </a:cubicBezTo>
                <a:cubicBezTo>
                  <a:pt x="34936" y="8929"/>
                  <a:pt x="34921" y="9105"/>
                  <a:pt x="34896" y="9279"/>
                </a:cubicBezTo>
                <a:cubicBezTo>
                  <a:pt x="34871" y="9452"/>
                  <a:pt x="34844" y="9625"/>
                  <a:pt x="34813" y="9798"/>
                </a:cubicBezTo>
                <a:lnTo>
                  <a:pt x="34813" y="9799"/>
                </a:lnTo>
                <a:cubicBezTo>
                  <a:pt x="34813" y="9800"/>
                  <a:pt x="34811" y="9801"/>
                  <a:pt x="34811" y="9804"/>
                </a:cubicBezTo>
                <a:cubicBezTo>
                  <a:pt x="34763" y="10056"/>
                  <a:pt x="34707" y="10312"/>
                  <a:pt x="34640" y="10563"/>
                </a:cubicBezTo>
                <a:cubicBezTo>
                  <a:pt x="34606" y="10695"/>
                  <a:pt x="34571" y="10827"/>
                  <a:pt x="34532" y="10957"/>
                </a:cubicBezTo>
                <a:cubicBezTo>
                  <a:pt x="34505" y="11046"/>
                  <a:pt x="34478" y="11135"/>
                  <a:pt x="34449" y="11224"/>
                </a:cubicBezTo>
                <a:cubicBezTo>
                  <a:pt x="34377" y="11435"/>
                  <a:pt x="34300" y="11656"/>
                  <a:pt x="34211" y="11873"/>
                </a:cubicBezTo>
                <a:cubicBezTo>
                  <a:pt x="34158" y="12002"/>
                  <a:pt x="34105" y="12133"/>
                  <a:pt x="34048" y="12262"/>
                </a:cubicBezTo>
                <a:cubicBezTo>
                  <a:pt x="34011" y="12346"/>
                  <a:pt x="33973" y="12430"/>
                  <a:pt x="33935" y="12513"/>
                </a:cubicBezTo>
                <a:lnTo>
                  <a:pt x="33933" y="12517"/>
                </a:lnTo>
                <a:cubicBezTo>
                  <a:pt x="33933" y="12517"/>
                  <a:pt x="33931" y="12518"/>
                  <a:pt x="33931" y="12518"/>
                </a:cubicBezTo>
                <a:cubicBezTo>
                  <a:pt x="33898" y="12589"/>
                  <a:pt x="33864" y="12660"/>
                  <a:pt x="33830" y="12731"/>
                </a:cubicBezTo>
                <a:cubicBezTo>
                  <a:pt x="33824" y="12640"/>
                  <a:pt x="33819" y="12550"/>
                  <a:pt x="33810" y="12458"/>
                </a:cubicBezTo>
                <a:cubicBezTo>
                  <a:pt x="33796" y="12323"/>
                  <a:pt x="33780" y="12189"/>
                  <a:pt x="33761" y="12054"/>
                </a:cubicBezTo>
                <a:cubicBezTo>
                  <a:pt x="33728" y="11827"/>
                  <a:pt x="33690" y="11600"/>
                  <a:pt x="33639" y="11376"/>
                </a:cubicBezTo>
                <a:cubicBezTo>
                  <a:pt x="33580" y="11118"/>
                  <a:pt x="33515" y="10860"/>
                  <a:pt x="33431" y="10608"/>
                </a:cubicBezTo>
                <a:cubicBezTo>
                  <a:pt x="33391" y="10487"/>
                  <a:pt x="33351" y="10366"/>
                  <a:pt x="33306" y="10247"/>
                </a:cubicBezTo>
                <a:cubicBezTo>
                  <a:pt x="33276" y="10166"/>
                  <a:pt x="33244" y="10086"/>
                  <a:pt x="33212" y="10008"/>
                </a:cubicBezTo>
                <a:cubicBezTo>
                  <a:pt x="33196" y="9968"/>
                  <a:pt x="33180" y="9928"/>
                  <a:pt x="33162" y="9889"/>
                </a:cubicBezTo>
                <a:cubicBezTo>
                  <a:pt x="33114" y="9780"/>
                  <a:pt x="33063" y="9673"/>
                  <a:pt x="33011" y="9566"/>
                </a:cubicBezTo>
                <a:cubicBezTo>
                  <a:pt x="33325" y="9346"/>
                  <a:pt x="33644" y="9133"/>
                  <a:pt x="33971" y="8932"/>
                </a:cubicBezTo>
                <a:cubicBezTo>
                  <a:pt x="34165" y="8812"/>
                  <a:pt x="34361" y="8695"/>
                  <a:pt x="34560" y="8583"/>
                </a:cubicBezTo>
                <a:cubicBezTo>
                  <a:pt x="34695" y="8507"/>
                  <a:pt x="34831" y="8432"/>
                  <a:pt x="34967" y="8358"/>
                </a:cubicBezTo>
                <a:close/>
                <a:moveTo>
                  <a:pt x="21066" y="8674"/>
                </a:moveTo>
                <a:cubicBezTo>
                  <a:pt x="21071" y="8682"/>
                  <a:pt x="21075" y="8690"/>
                  <a:pt x="21081" y="8697"/>
                </a:cubicBezTo>
                <a:cubicBezTo>
                  <a:pt x="21117" y="8754"/>
                  <a:pt x="21154" y="8812"/>
                  <a:pt x="21192" y="8867"/>
                </a:cubicBezTo>
                <a:cubicBezTo>
                  <a:pt x="21105" y="9264"/>
                  <a:pt x="21035" y="9664"/>
                  <a:pt x="20992" y="10068"/>
                </a:cubicBezTo>
                <a:cubicBezTo>
                  <a:pt x="20962" y="10358"/>
                  <a:pt x="20937" y="10649"/>
                  <a:pt x="20930" y="10941"/>
                </a:cubicBezTo>
                <a:cubicBezTo>
                  <a:pt x="20924" y="11223"/>
                  <a:pt x="20924" y="11506"/>
                  <a:pt x="20941" y="11787"/>
                </a:cubicBezTo>
                <a:cubicBezTo>
                  <a:pt x="20955" y="12028"/>
                  <a:pt x="20971" y="12268"/>
                  <a:pt x="21000" y="12508"/>
                </a:cubicBezTo>
                <a:cubicBezTo>
                  <a:pt x="21018" y="12649"/>
                  <a:pt x="21035" y="12790"/>
                  <a:pt x="21057" y="12931"/>
                </a:cubicBezTo>
                <a:cubicBezTo>
                  <a:pt x="21060" y="12950"/>
                  <a:pt x="21064" y="12970"/>
                  <a:pt x="21067" y="12988"/>
                </a:cubicBezTo>
                <a:cubicBezTo>
                  <a:pt x="21034" y="12915"/>
                  <a:pt x="21000" y="12841"/>
                  <a:pt x="20969" y="12764"/>
                </a:cubicBezTo>
                <a:cubicBezTo>
                  <a:pt x="20968" y="12759"/>
                  <a:pt x="20967" y="12753"/>
                  <a:pt x="20966" y="12746"/>
                </a:cubicBezTo>
                <a:cubicBezTo>
                  <a:pt x="20956" y="12701"/>
                  <a:pt x="20947" y="12656"/>
                  <a:pt x="20938" y="12611"/>
                </a:cubicBezTo>
                <a:cubicBezTo>
                  <a:pt x="20896" y="12393"/>
                  <a:pt x="20856" y="12172"/>
                  <a:pt x="20826" y="11951"/>
                </a:cubicBezTo>
                <a:cubicBezTo>
                  <a:pt x="20808" y="11822"/>
                  <a:pt x="20791" y="11694"/>
                  <a:pt x="20778" y="11565"/>
                </a:cubicBezTo>
                <a:cubicBezTo>
                  <a:pt x="20770" y="11477"/>
                  <a:pt x="20763" y="11389"/>
                  <a:pt x="20758" y="11301"/>
                </a:cubicBezTo>
                <a:cubicBezTo>
                  <a:pt x="20748" y="11130"/>
                  <a:pt x="20740" y="10959"/>
                  <a:pt x="20740" y="10789"/>
                </a:cubicBezTo>
                <a:cubicBezTo>
                  <a:pt x="20761" y="10671"/>
                  <a:pt x="20781" y="10553"/>
                  <a:pt x="20799" y="10434"/>
                </a:cubicBezTo>
                <a:cubicBezTo>
                  <a:pt x="20840" y="10177"/>
                  <a:pt x="20873" y="9918"/>
                  <a:pt x="20900" y="9658"/>
                </a:cubicBezTo>
                <a:cubicBezTo>
                  <a:pt x="20905" y="9611"/>
                  <a:pt x="20910" y="9563"/>
                  <a:pt x="20914" y="9515"/>
                </a:cubicBezTo>
                <a:cubicBezTo>
                  <a:pt x="20916" y="9467"/>
                  <a:pt x="20919" y="9420"/>
                  <a:pt x="20922" y="9373"/>
                </a:cubicBezTo>
                <a:cubicBezTo>
                  <a:pt x="20925" y="9324"/>
                  <a:pt x="20927" y="9276"/>
                  <a:pt x="20931" y="9227"/>
                </a:cubicBezTo>
                <a:cubicBezTo>
                  <a:pt x="20951" y="9164"/>
                  <a:pt x="20969" y="9100"/>
                  <a:pt x="20985" y="9036"/>
                </a:cubicBezTo>
                <a:cubicBezTo>
                  <a:pt x="21005" y="8961"/>
                  <a:pt x="21023" y="8885"/>
                  <a:pt x="21039" y="8809"/>
                </a:cubicBezTo>
                <a:cubicBezTo>
                  <a:pt x="21046" y="8772"/>
                  <a:pt x="21054" y="8734"/>
                  <a:pt x="21061" y="8696"/>
                </a:cubicBezTo>
                <a:cubicBezTo>
                  <a:pt x="21063" y="8689"/>
                  <a:pt x="21064" y="8681"/>
                  <a:pt x="21066" y="8674"/>
                </a:cubicBezTo>
                <a:close/>
                <a:moveTo>
                  <a:pt x="30736" y="11404"/>
                </a:moveTo>
                <a:cubicBezTo>
                  <a:pt x="30743" y="11484"/>
                  <a:pt x="30750" y="11563"/>
                  <a:pt x="30755" y="11643"/>
                </a:cubicBezTo>
                <a:cubicBezTo>
                  <a:pt x="30760" y="11762"/>
                  <a:pt x="30766" y="11880"/>
                  <a:pt x="30765" y="11999"/>
                </a:cubicBezTo>
                <a:cubicBezTo>
                  <a:pt x="30766" y="12095"/>
                  <a:pt x="30765" y="12189"/>
                  <a:pt x="30762" y="12284"/>
                </a:cubicBezTo>
                <a:cubicBezTo>
                  <a:pt x="30759" y="12333"/>
                  <a:pt x="30757" y="12380"/>
                  <a:pt x="30755" y="12427"/>
                </a:cubicBezTo>
                <a:cubicBezTo>
                  <a:pt x="30753" y="12455"/>
                  <a:pt x="30751" y="12494"/>
                  <a:pt x="30749" y="12533"/>
                </a:cubicBezTo>
                <a:cubicBezTo>
                  <a:pt x="30616" y="12626"/>
                  <a:pt x="30482" y="12715"/>
                  <a:pt x="30345" y="12798"/>
                </a:cubicBezTo>
                <a:cubicBezTo>
                  <a:pt x="30203" y="12883"/>
                  <a:pt x="30058" y="12965"/>
                  <a:pt x="29913" y="13045"/>
                </a:cubicBezTo>
                <a:cubicBezTo>
                  <a:pt x="29833" y="13085"/>
                  <a:pt x="29753" y="13127"/>
                  <a:pt x="29673" y="13166"/>
                </a:cubicBezTo>
                <a:cubicBezTo>
                  <a:pt x="29735" y="13088"/>
                  <a:pt x="29795" y="13008"/>
                  <a:pt x="29853" y="12927"/>
                </a:cubicBezTo>
                <a:cubicBezTo>
                  <a:pt x="29928" y="12822"/>
                  <a:pt x="29999" y="12717"/>
                  <a:pt x="30070" y="12609"/>
                </a:cubicBezTo>
                <a:cubicBezTo>
                  <a:pt x="30116" y="12539"/>
                  <a:pt x="30161" y="12465"/>
                  <a:pt x="30204" y="12391"/>
                </a:cubicBezTo>
                <a:cubicBezTo>
                  <a:pt x="30264" y="12287"/>
                  <a:pt x="30324" y="12182"/>
                  <a:pt x="30377" y="12073"/>
                </a:cubicBezTo>
                <a:cubicBezTo>
                  <a:pt x="30467" y="11889"/>
                  <a:pt x="30554" y="11704"/>
                  <a:pt x="30625" y="11513"/>
                </a:cubicBezTo>
                <a:cubicBezTo>
                  <a:pt x="30662" y="11476"/>
                  <a:pt x="30699" y="11440"/>
                  <a:pt x="30736" y="11404"/>
                </a:cubicBezTo>
                <a:close/>
                <a:moveTo>
                  <a:pt x="36873" y="7560"/>
                </a:moveTo>
                <a:lnTo>
                  <a:pt x="36873" y="7562"/>
                </a:lnTo>
                <a:cubicBezTo>
                  <a:pt x="36869" y="7691"/>
                  <a:pt x="36863" y="7822"/>
                  <a:pt x="36855" y="7951"/>
                </a:cubicBezTo>
                <a:cubicBezTo>
                  <a:pt x="36843" y="8116"/>
                  <a:pt x="36826" y="8290"/>
                  <a:pt x="36802" y="8462"/>
                </a:cubicBezTo>
                <a:cubicBezTo>
                  <a:pt x="36791" y="8547"/>
                  <a:pt x="36778" y="8633"/>
                  <a:pt x="36763" y="8717"/>
                </a:cubicBezTo>
                <a:cubicBezTo>
                  <a:pt x="36749" y="8801"/>
                  <a:pt x="36734" y="8885"/>
                  <a:pt x="36718" y="8970"/>
                </a:cubicBezTo>
                <a:cubicBezTo>
                  <a:pt x="36681" y="9148"/>
                  <a:pt x="36642" y="9325"/>
                  <a:pt x="36592" y="9501"/>
                </a:cubicBezTo>
                <a:cubicBezTo>
                  <a:pt x="36555" y="9633"/>
                  <a:pt x="36516" y="9763"/>
                  <a:pt x="36474" y="9894"/>
                </a:cubicBezTo>
                <a:cubicBezTo>
                  <a:pt x="36400" y="10112"/>
                  <a:pt x="36325" y="10328"/>
                  <a:pt x="36239" y="10540"/>
                </a:cubicBezTo>
                <a:cubicBezTo>
                  <a:pt x="36186" y="10668"/>
                  <a:pt x="36134" y="10797"/>
                  <a:pt x="36076" y="10923"/>
                </a:cubicBezTo>
                <a:cubicBezTo>
                  <a:pt x="36040" y="11005"/>
                  <a:pt x="36002" y="11087"/>
                  <a:pt x="35963" y="11167"/>
                </a:cubicBezTo>
                <a:lnTo>
                  <a:pt x="35963" y="11168"/>
                </a:lnTo>
                <a:cubicBezTo>
                  <a:pt x="35899" y="11248"/>
                  <a:pt x="35836" y="11327"/>
                  <a:pt x="35771" y="11404"/>
                </a:cubicBezTo>
                <a:cubicBezTo>
                  <a:pt x="35544" y="11674"/>
                  <a:pt x="35309" y="11939"/>
                  <a:pt x="35065" y="12194"/>
                </a:cubicBezTo>
                <a:cubicBezTo>
                  <a:pt x="34943" y="12322"/>
                  <a:pt x="34819" y="12449"/>
                  <a:pt x="34692" y="12573"/>
                </a:cubicBezTo>
                <a:cubicBezTo>
                  <a:pt x="34599" y="12664"/>
                  <a:pt x="34504" y="12754"/>
                  <a:pt x="34410" y="12843"/>
                </a:cubicBezTo>
                <a:cubicBezTo>
                  <a:pt x="34222" y="13016"/>
                  <a:pt x="34030" y="13189"/>
                  <a:pt x="33832" y="13357"/>
                </a:cubicBezTo>
                <a:cubicBezTo>
                  <a:pt x="33837" y="13260"/>
                  <a:pt x="33839" y="13162"/>
                  <a:pt x="33839" y="13065"/>
                </a:cubicBezTo>
                <a:cubicBezTo>
                  <a:pt x="33922" y="12906"/>
                  <a:pt x="34004" y="12747"/>
                  <a:pt x="34079" y="12584"/>
                </a:cubicBezTo>
                <a:cubicBezTo>
                  <a:pt x="34300" y="12115"/>
                  <a:pt x="34501" y="11634"/>
                  <a:pt x="34654" y="11138"/>
                </a:cubicBezTo>
                <a:cubicBezTo>
                  <a:pt x="34748" y="10838"/>
                  <a:pt x="34831" y="10536"/>
                  <a:pt x="34897" y="10228"/>
                </a:cubicBezTo>
                <a:cubicBezTo>
                  <a:pt x="34944" y="10009"/>
                  <a:pt x="34989" y="9789"/>
                  <a:pt x="35023" y="9566"/>
                </a:cubicBezTo>
                <a:cubicBezTo>
                  <a:pt x="35086" y="9140"/>
                  <a:pt x="35123" y="8709"/>
                  <a:pt x="35117" y="8278"/>
                </a:cubicBezTo>
                <a:cubicBezTo>
                  <a:pt x="35299" y="8183"/>
                  <a:pt x="35481" y="8092"/>
                  <a:pt x="35669" y="8009"/>
                </a:cubicBezTo>
                <a:cubicBezTo>
                  <a:pt x="35861" y="7926"/>
                  <a:pt x="36053" y="7846"/>
                  <a:pt x="36248" y="7772"/>
                </a:cubicBezTo>
                <a:cubicBezTo>
                  <a:pt x="36455" y="7696"/>
                  <a:pt x="36662" y="7624"/>
                  <a:pt x="36873" y="7560"/>
                </a:cubicBezTo>
                <a:close/>
                <a:moveTo>
                  <a:pt x="21321" y="9045"/>
                </a:moveTo>
                <a:cubicBezTo>
                  <a:pt x="21363" y="9099"/>
                  <a:pt x="21406" y="9153"/>
                  <a:pt x="21449" y="9204"/>
                </a:cubicBezTo>
                <a:cubicBezTo>
                  <a:pt x="21501" y="9265"/>
                  <a:pt x="21556" y="9325"/>
                  <a:pt x="21612" y="9383"/>
                </a:cubicBezTo>
                <a:cubicBezTo>
                  <a:pt x="21640" y="9412"/>
                  <a:pt x="21668" y="9440"/>
                  <a:pt x="21695" y="9467"/>
                </a:cubicBezTo>
                <a:cubicBezTo>
                  <a:pt x="21754" y="9526"/>
                  <a:pt x="21821" y="9585"/>
                  <a:pt x="21886" y="9636"/>
                </a:cubicBezTo>
                <a:cubicBezTo>
                  <a:pt x="21947" y="9685"/>
                  <a:pt x="22008" y="9733"/>
                  <a:pt x="22072" y="9778"/>
                </a:cubicBezTo>
                <a:cubicBezTo>
                  <a:pt x="22071" y="9779"/>
                  <a:pt x="22070" y="9782"/>
                  <a:pt x="22070" y="9783"/>
                </a:cubicBezTo>
                <a:cubicBezTo>
                  <a:pt x="22015" y="9909"/>
                  <a:pt x="21962" y="10034"/>
                  <a:pt x="21915" y="10163"/>
                </a:cubicBezTo>
                <a:cubicBezTo>
                  <a:pt x="21837" y="10372"/>
                  <a:pt x="21763" y="10582"/>
                  <a:pt x="21702" y="10797"/>
                </a:cubicBezTo>
                <a:cubicBezTo>
                  <a:pt x="21631" y="11047"/>
                  <a:pt x="21566" y="11300"/>
                  <a:pt x="21515" y="11555"/>
                </a:cubicBezTo>
                <a:cubicBezTo>
                  <a:pt x="21464" y="11816"/>
                  <a:pt x="21418" y="12080"/>
                  <a:pt x="21388" y="12343"/>
                </a:cubicBezTo>
                <a:cubicBezTo>
                  <a:pt x="21364" y="12562"/>
                  <a:pt x="21342" y="12783"/>
                  <a:pt x="21330" y="13003"/>
                </a:cubicBezTo>
                <a:cubicBezTo>
                  <a:pt x="21324" y="13136"/>
                  <a:pt x="21318" y="13270"/>
                  <a:pt x="21315" y="13404"/>
                </a:cubicBezTo>
                <a:cubicBezTo>
                  <a:pt x="21299" y="13330"/>
                  <a:pt x="21284" y="13256"/>
                  <a:pt x="21270" y="13181"/>
                </a:cubicBezTo>
                <a:cubicBezTo>
                  <a:pt x="21228" y="12950"/>
                  <a:pt x="21190" y="12718"/>
                  <a:pt x="21163" y="12484"/>
                </a:cubicBezTo>
                <a:cubicBezTo>
                  <a:pt x="21142" y="12297"/>
                  <a:pt x="21125" y="12108"/>
                  <a:pt x="21112" y="11920"/>
                </a:cubicBezTo>
                <a:cubicBezTo>
                  <a:pt x="21099" y="11688"/>
                  <a:pt x="21090" y="11456"/>
                  <a:pt x="21093" y="11223"/>
                </a:cubicBezTo>
                <a:cubicBezTo>
                  <a:pt x="21094" y="11081"/>
                  <a:pt x="21095" y="10940"/>
                  <a:pt x="21102" y="10798"/>
                </a:cubicBezTo>
                <a:cubicBezTo>
                  <a:pt x="21106" y="10702"/>
                  <a:pt x="21111" y="10607"/>
                  <a:pt x="21118" y="10511"/>
                </a:cubicBezTo>
                <a:cubicBezTo>
                  <a:pt x="21135" y="10283"/>
                  <a:pt x="21156" y="10043"/>
                  <a:pt x="21191" y="9805"/>
                </a:cubicBezTo>
                <a:cubicBezTo>
                  <a:pt x="21217" y="9614"/>
                  <a:pt x="21248" y="9424"/>
                  <a:pt x="21283" y="9233"/>
                </a:cubicBezTo>
                <a:lnTo>
                  <a:pt x="21283" y="9234"/>
                </a:lnTo>
                <a:cubicBezTo>
                  <a:pt x="21296" y="9171"/>
                  <a:pt x="21309" y="9107"/>
                  <a:pt x="21321" y="9045"/>
                </a:cubicBezTo>
                <a:close/>
                <a:moveTo>
                  <a:pt x="30318" y="11824"/>
                </a:moveTo>
                <a:cubicBezTo>
                  <a:pt x="30309" y="11844"/>
                  <a:pt x="30301" y="11863"/>
                  <a:pt x="30292" y="11882"/>
                </a:cubicBezTo>
                <a:cubicBezTo>
                  <a:pt x="30237" y="11988"/>
                  <a:pt x="30183" y="12096"/>
                  <a:pt x="30122" y="12199"/>
                </a:cubicBezTo>
                <a:cubicBezTo>
                  <a:pt x="30083" y="12266"/>
                  <a:pt x="30042" y="12333"/>
                  <a:pt x="30001" y="12397"/>
                </a:cubicBezTo>
                <a:cubicBezTo>
                  <a:pt x="29909" y="12539"/>
                  <a:pt x="29815" y="12679"/>
                  <a:pt x="29714" y="12813"/>
                </a:cubicBezTo>
                <a:cubicBezTo>
                  <a:pt x="29659" y="12888"/>
                  <a:pt x="29602" y="12963"/>
                  <a:pt x="29544" y="13036"/>
                </a:cubicBezTo>
                <a:cubicBezTo>
                  <a:pt x="29488" y="13107"/>
                  <a:pt x="29431" y="13178"/>
                  <a:pt x="29372" y="13248"/>
                </a:cubicBezTo>
                <a:cubicBezTo>
                  <a:pt x="29350" y="13274"/>
                  <a:pt x="29325" y="13304"/>
                  <a:pt x="29300" y="13335"/>
                </a:cubicBezTo>
                <a:cubicBezTo>
                  <a:pt x="29278" y="13343"/>
                  <a:pt x="29256" y="13352"/>
                  <a:pt x="29234" y="13361"/>
                </a:cubicBezTo>
                <a:cubicBezTo>
                  <a:pt x="29159" y="13391"/>
                  <a:pt x="29085" y="13420"/>
                  <a:pt x="29010" y="13448"/>
                </a:cubicBezTo>
                <a:cubicBezTo>
                  <a:pt x="29004" y="13450"/>
                  <a:pt x="28999" y="13452"/>
                  <a:pt x="28995" y="13454"/>
                </a:cubicBezTo>
                <a:cubicBezTo>
                  <a:pt x="29056" y="13365"/>
                  <a:pt x="29119" y="13277"/>
                  <a:pt x="29184" y="13191"/>
                </a:cubicBezTo>
                <a:cubicBezTo>
                  <a:pt x="29370" y="12942"/>
                  <a:pt x="29559" y="12697"/>
                  <a:pt x="29756" y="12458"/>
                </a:cubicBezTo>
                <a:cubicBezTo>
                  <a:pt x="29932" y="12248"/>
                  <a:pt x="30119" y="12031"/>
                  <a:pt x="30318" y="11824"/>
                </a:cubicBezTo>
                <a:close/>
                <a:moveTo>
                  <a:pt x="20538" y="7368"/>
                </a:moveTo>
                <a:cubicBezTo>
                  <a:pt x="20543" y="7393"/>
                  <a:pt x="20549" y="7419"/>
                  <a:pt x="20554" y="7444"/>
                </a:cubicBezTo>
                <a:cubicBezTo>
                  <a:pt x="20513" y="7637"/>
                  <a:pt x="20474" y="7830"/>
                  <a:pt x="20442" y="8025"/>
                </a:cubicBezTo>
                <a:cubicBezTo>
                  <a:pt x="20393" y="8332"/>
                  <a:pt x="20350" y="8642"/>
                  <a:pt x="20325" y="8951"/>
                </a:cubicBezTo>
                <a:cubicBezTo>
                  <a:pt x="20306" y="9187"/>
                  <a:pt x="20290" y="9422"/>
                  <a:pt x="20285" y="9658"/>
                </a:cubicBezTo>
                <a:cubicBezTo>
                  <a:pt x="20285" y="9670"/>
                  <a:pt x="20285" y="9681"/>
                  <a:pt x="20285" y="9692"/>
                </a:cubicBezTo>
                <a:cubicBezTo>
                  <a:pt x="20276" y="9757"/>
                  <a:pt x="20267" y="9823"/>
                  <a:pt x="20260" y="9889"/>
                </a:cubicBezTo>
                <a:cubicBezTo>
                  <a:pt x="20235" y="10093"/>
                  <a:pt x="20213" y="10299"/>
                  <a:pt x="20195" y="10504"/>
                </a:cubicBezTo>
                <a:cubicBezTo>
                  <a:pt x="20179" y="10536"/>
                  <a:pt x="20162" y="10566"/>
                  <a:pt x="20146" y="10597"/>
                </a:cubicBezTo>
                <a:cubicBezTo>
                  <a:pt x="20082" y="10709"/>
                  <a:pt x="20021" y="10822"/>
                  <a:pt x="19955" y="10932"/>
                </a:cubicBezTo>
                <a:cubicBezTo>
                  <a:pt x="19909" y="11009"/>
                  <a:pt x="19863" y="11087"/>
                  <a:pt x="19814" y="11162"/>
                </a:cubicBezTo>
                <a:cubicBezTo>
                  <a:pt x="19693" y="11350"/>
                  <a:pt x="19568" y="11537"/>
                  <a:pt x="19435" y="11716"/>
                </a:cubicBezTo>
                <a:cubicBezTo>
                  <a:pt x="19355" y="11827"/>
                  <a:pt x="19273" y="11936"/>
                  <a:pt x="19187" y="12043"/>
                </a:cubicBezTo>
                <a:cubicBezTo>
                  <a:pt x="19131" y="12113"/>
                  <a:pt x="19074" y="12184"/>
                  <a:pt x="19017" y="12253"/>
                </a:cubicBezTo>
                <a:cubicBezTo>
                  <a:pt x="18759" y="12562"/>
                  <a:pt x="18492" y="12866"/>
                  <a:pt x="18214" y="13158"/>
                </a:cubicBezTo>
                <a:cubicBezTo>
                  <a:pt x="18105" y="13273"/>
                  <a:pt x="17994" y="13385"/>
                  <a:pt x="17883" y="13497"/>
                </a:cubicBezTo>
                <a:cubicBezTo>
                  <a:pt x="17865" y="13449"/>
                  <a:pt x="17849" y="13403"/>
                  <a:pt x="17831" y="13356"/>
                </a:cubicBezTo>
                <a:cubicBezTo>
                  <a:pt x="17816" y="13313"/>
                  <a:pt x="17803" y="13270"/>
                  <a:pt x="17788" y="13227"/>
                </a:cubicBezTo>
                <a:cubicBezTo>
                  <a:pt x="17747" y="13098"/>
                  <a:pt x="17706" y="12968"/>
                  <a:pt x="17673" y="12836"/>
                </a:cubicBezTo>
                <a:cubicBezTo>
                  <a:pt x="17640" y="12706"/>
                  <a:pt x="17610" y="12574"/>
                  <a:pt x="17582" y="12442"/>
                </a:cubicBezTo>
                <a:cubicBezTo>
                  <a:pt x="17569" y="12375"/>
                  <a:pt x="17558" y="12307"/>
                  <a:pt x="17546" y="12240"/>
                </a:cubicBezTo>
                <a:cubicBezTo>
                  <a:pt x="17547" y="12090"/>
                  <a:pt x="17551" y="11940"/>
                  <a:pt x="17558" y="11790"/>
                </a:cubicBezTo>
                <a:cubicBezTo>
                  <a:pt x="17573" y="11559"/>
                  <a:pt x="17591" y="11328"/>
                  <a:pt x="17625" y="11099"/>
                </a:cubicBezTo>
                <a:cubicBezTo>
                  <a:pt x="17644" y="10959"/>
                  <a:pt x="17663" y="10819"/>
                  <a:pt x="17687" y="10680"/>
                </a:cubicBezTo>
                <a:cubicBezTo>
                  <a:pt x="17699" y="10611"/>
                  <a:pt x="17711" y="10541"/>
                  <a:pt x="17724" y="10473"/>
                </a:cubicBezTo>
                <a:cubicBezTo>
                  <a:pt x="17831" y="10259"/>
                  <a:pt x="17938" y="10044"/>
                  <a:pt x="18046" y="9829"/>
                </a:cubicBezTo>
                <a:cubicBezTo>
                  <a:pt x="18104" y="9713"/>
                  <a:pt x="18163" y="9598"/>
                  <a:pt x="18222" y="9481"/>
                </a:cubicBezTo>
                <a:cubicBezTo>
                  <a:pt x="18261" y="9404"/>
                  <a:pt x="18300" y="9327"/>
                  <a:pt x="18340" y="9250"/>
                </a:cubicBezTo>
                <a:cubicBezTo>
                  <a:pt x="18439" y="9059"/>
                  <a:pt x="18539" y="8867"/>
                  <a:pt x="18650" y="8681"/>
                </a:cubicBezTo>
                <a:cubicBezTo>
                  <a:pt x="18756" y="8501"/>
                  <a:pt x="18867" y="8323"/>
                  <a:pt x="18979" y="8145"/>
                </a:cubicBezTo>
                <a:cubicBezTo>
                  <a:pt x="19062" y="8015"/>
                  <a:pt x="19154" y="7877"/>
                  <a:pt x="19252" y="7743"/>
                </a:cubicBezTo>
                <a:cubicBezTo>
                  <a:pt x="19280" y="7706"/>
                  <a:pt x="19306" y="7669"/>
                  <a:pt x="19334" y="7633"/>
                </a:cubicBezTo>
                <a:cubicBezTo>
                  <a:pt x="19386" y="7616"/>
                  <a:pt x="19439" y="7601"/>
                  <a:pt x="19492" y="7587"/>
                </a:cubicBezTo>
                <a:cubicBezTo>
                  <a:pt x="19653" y="7545"/>
                  <a:pt x="19815" y="7504"/>
                  <a:pt x="19977" y="7469"/>
                </a:cubicBezTo>
                <a:cubicBezTo>
                  <a:pt x="20146" y="7434"/>
                  <a:pt x="20314" y="7400"/>
                  <a:pt x="20484" y="7376"/>
                </a:cubicBezTo>
                <a:lnTo>
                  <a:pt x="20485" y="7376"/>
                </a:lnTo>
                <a:cubicBezTo>
                  <a:pt x="20502" y="7373"/>
                  <a:pt x="20521" y="7370"/>
                  <a:pt x="20538" y="7368"/>
                </a:cubicBezTo>
                <a:close/>
                <a:moveTo>
                  <a:pt x="22314" y="9936"/>
                </a:moveTo>
                <a:cubicBezTo>
                  <a:pt x="22354" y="9959"/>
                  <a:pt x="22394" y="9983"/>
                  <a:pt x="22434" y="10004"/>
                </a:cubicBezTo>
                <a:cubicBezTo>
                  <a:pt x="22512" y="10046"/>
                  <a:pt x="22600" y="10095"/>
                  <a:pt x="22679" y="10131"/>
                </a:cubicBezTo>
                <a:cubicBezTo>
                  <a:pt x="22797" y="10185"/>
                  <a:pt x="22915" y="10238"/>
                  <a:pt x="23037" y="10280"/>
                </a:cubicBezTo>
                <a:cubicBezTo>
                  <a:pt x="23026" y="10443"/>
                  <a:pt x="23019" y="10606"/>
                  <a:pt x="23015" y="10770"/>
                </a:cubicBezTo>
                <a:cubicBezTo>
                  <a:pt x="23006" y="11233"/>
                  <a:pt x="23019" y="11699"/>
                  <a:pt x="23064" y="12160"/>
                </a:cubicBezTo>
                <a:cubicBezTo>
                  <a:pt x="22930" y="12363"/>
                  <a:pt x="22790" y="12561"/>
                  <a:pt x="22645" y="12756"/>
                </a:cubicBezTo>
                <a:cubicBezTo>
                  <a:pt x="22456" y="13010"/>
                  <a:pt x="22266" y="13261"/>
                  <a:pt x="22067" y="13506"/>
                </a:cubicBezTo>
                <a:cubicBezTo>
                  <a:pt x="22063" y="13512"/>
                  <a:pt x="22058" y="13516"/>
                  <a:pt x="22054" y="13521"/>
                </a:cubicBezTo>
                <a:cubicBezTo>
                  <a:pt x="22043" y="13394"/>
                  <a:pt x="22034" y="13266"/>
                  <a:pt x="22024" y="13139"/>
                </a:cubicBezTo>
                <a:cubicBezTo>
                  <a:pt x="22009" y="12875"/>
                  <a:pt x="21997" y="12612"/>
                  <a:pt x="21997" y="12349"/>
                </a:cubicBezTo>
                <a:cubicBezTo>
                  <a:pt x="21997" y="12217"/>
                  <a:pt x="21997" y="12085"/>
                  <a:pt x="22001" y="11954"/>
                </a:cubicBezTo>
                <a:cubicBezTo>
                  <a:pt x="22005" y="11867"/>
                  <a:pt x="22008" y="11779"/>
                  <a:pt x="22014" y="11693"/>
                </a:cubicBezTo>
                <a:cubicBezTo>
                  <a:pt x="22026" y="11523"/>
                  <a:pt x="22038" y="11354"/>
                  <a:pt x="22061" y="11186"/>
                </a:cubicBezTo>
                <a:cubicBezTo>
                  <a:pt x="22074" y="11090"/>
                  <a:pt x="22088" y="10994"/>
                  <a:pt x="22104" y="10899"/>
                </a:cubicBezTo>
                <a:cubicBezTo>
                  <a:pt x="22119" y="10804"/>
                  <a:pt x="22136" y="10708"/>
                  <a:pt x="22155" y="10613"/>
                </a:cubicBezTo>
                <a:cubicBezTo>
                  <a:pt x="22201" y="10391"/>
                  <a:pt x="22252" y="10163"/>
                  <a:pt x="22314" y="9936"/>
                </a:cubicBezTo>
                <a:close/>
                <a:moveTo>
                  <a:pt x="33677" y="13366"/>
                </a:moveTo>
                <a:cubicBezTo>
                  <a:pt x="33677" y="13374"/>
                  <a:pt x="33676" y="13382"/>
                  <a:pt x="33676" y="13389"/>
                </a:cubicBezTo>
                <a:cubicBezTo>
                  <a:pt x="33674" y="13424"/>
                  <a:pt x="33670" y="13458"/>
                  <a:pt x="33668" y="13493"/>
                </a:cubicBezTo>
                <a:cubicBezTo>
                  <a:pt x="33644" y="13513"/>
                  <a:pt x="33620" y="13532"/>
                  <a:pt x="33595" y="13552"/>
                </a:cubicBezTo>
                <a:cubicBezTo>
                  <a:pt x="33582" y="13564"/>
                  <a:pt x="33568" y="13575"/>
                  <a:pt x="33554" y="13585"/>
                </a:cubicBezTo>
                <a:cubicBezTo>
                  <a:pt x="33595" y="13513"/>
                  <a:pt x="33637" y="13440"/>
                  <a:pt x="33677" y="13366"/>
                </a:cubicBezTo>
                <a:close/>
                <a:moveTo>
                  <a:pt x="27988" y="6361"/>
                </a:moveTo>
                <a:lnTo>
                  <a:pt x="28018" y="6387"/>
                </a:lnTo>
                <a:cubicBezTo>
                  <a:pt x="28106" y="6462"/>
                  <a:pt x="28192" y="6537"/>
                  <a:pt x="28276" y="6614"/>
                </a:cubicBezTo>
                <a:cubicBezTo>
                  <a:pt x="28333" y="6667"/>
                  <a:pt x="28387" y="6723"/>
                  <a:pt x="28440" y="6779"/>
                </a:cubicBezTo>
                <a:cubicBezTo>
                  <a:pt x="28495" y="6837"/>
                  <a:pt x="28548" y="6896"/>
                  <a:pt x="28601" y="6956"/>
                </a:cubicBezTo>
                <a:cubicBezTo>
                  <a:pt x="28706" y="7074"/>
                  <a:pt x="28809" y="7193"/>
                  <a:pt x="28910" y="7313"/>
                </a:cubicBezTo>
                <a:cubicBezTo>
                  <a:pt x="28958" y="7372"/>
                  <a:pt x="29006" y="7432"/>
                  <a:pt x="29052" y="7492"/>
                </a:cubicBezTo>
                <a:cubicBezTo>
                  <a:pt x="29077" y="7523"/>
                  <a:pt x="29101" y="7554"/>
                  <a:pt x="29125" y="7585"/>
                </a:cubicBezTo>
                <a:cubicBezTo>
                  <a:pt x="29174" y="7654"/>
                  <a:pt x="29222" y="7723"/>
                  <a:pt x="29271" y="7792"/>
                </a:cubicBezTo>
                <a:cubicBezTo>
                  <a:pt x="29343" y="7896"/>
                  <a:pt x="29416" y="7999"/>
                  <a:pt x="29489" y="8103"/>
                </a:cubicBezTo>
                <a:cubicBezTo>
                  <a:pt x="29539" y="8170"/>
                  <a:pt x="29586" y="8240"/>
                  <a:pt x="29630" y="8312"/>
                </a:cubicBezTo>
                <a:cubicBezTo>
                  <a:pt x="29736" y="8480"/>
                  <a:pt x="29847" y="8658"/>
                  <a:pt x="29947" y="8842"/>
                </a:cubicBezTo>
                <a:cubicBezTo>
                  <a:pt x="30033" y="8999"/>
                  <a:pt x="30115" y="9156"/>
                  <a:pt x="30195" y="9316"/>
                </a:cubicBezTo>
                <a:cubicBezTo>
                  <a:pt x="30251" y="9436"/>
                  <a:pt x="30309" y="9556"/>
                  <a:pt x="30355" y="9681"/>
                </a:cubicBezTo>
                <a:cubicBezTo>
                  <a:pt x="30383" y="9752"/>
                  <a:pt x="30408" y="9823"/>
                  <a:pt x="30432" y="9895"/>
                </a:cubicBezTo>
                <a:cubicBezTo>
                  <a:pt x="30477" y="10043"/>
                  <a:pt x="30523" y="10190"/>
                  <a:pt x="30558" y="10341"/>
                </a:cubicBezTo>
                <a:cubicBezTo>
                  <a:pt x="30585" y="10455"/>
                  <a:pt x="30610" y="10569"/>
                  <a:pt x="30633" y="10685"/>
                </a:cubicBezTo>
                <a:cubicBezTo>
                  <a:pt x="30645" y="10753"/>
                  <a:pt x="30658" y="10820"/>
                  <a:pt x="30669" y="10888"/>
                </a:cubicBezTo>
                <a:cubicBezTo>
                  <a:pt x="30667" y="10897"/>
                  <a:pt x="30665" y="10906"/>
                  <a:pt x="30661" y="10916"/>
                </a:cubicBezTo>
                <a:cubicBezTo>
                  <a:pt x="30638" y="11001"/>
                  <a:pt x="30613" y="11085"/>
                  <a:pt x="30584" y="11170"/>
                </a:cubicBezTo>
                <a:cubicBezTo>
                  <a:pt x="30558" y="11242"/>
                  <a:pt x="30528" y="11327"/>
                  <a:pt x="30497" y="11409"/>
                </a:cubicBezTo>
                <a:cubicBezTo>
                  <a:pt x="30436" y="11469"/>
                  <a:pt x="30376" y="11529"/>
                  <a:pt x="30316" y="11590"/>
                </a:cubicBezTo>
                <a:cubicBezTo>
                  <a:pt x="30138" y="11771"/>
                  <a:pt x="29961" y="11955"/>
                  <a:pt x="29792" y="12144"/>
                </a:cubicBezTo>
                <a:cubicBezTo>
                  <a:pt x="29678" y="12270"/>
                  <a:pt x="29568" y="12397"/>
                  <a:pt x="29459" y="12527"/>
                </a:cubicBezTo>
                <a:cubicBezTo>
                  <a:pt x="29402" y="12593"/>
                  <a:pt x="29346" y="12663"/>
                  <a:pt x="29292" y="12732"/>
                </a:cubicBezTo>
                <a:cubicBezTo>
                  <a:pt x="29119" y="12956"/>
                  <a:pt x="28951" y="13181"/>
                  <a:pt x="28793" y="13416"/>
                </a:cubicBezTo>
                <a:cubicBezTo>
                  <a:pt x="28761" y="13461"/>
                  <a:pt x="28730" y="13507"/>
                  <a:pt x="28700" y="13553"/>
                </a:cubicBezTo>
                <a:cubicBezTo>
                  <a:pt x="28638" y="13573"/>
                  <a:pt x="28576" y="13591"/>
                  <a:pt x="28513" y="13610"/>
                </a:cubicBezTo>
                <a:cubicBezTo>
                  <a:pt x="28437" y="13632"/>
                  <a:pt x="28360" y="13654"/>
                  <a:pt x="28282" y="13673"/>
                </a:cubicBezTo>
                <a:cubicBezTo>
                  <a:pt x="28337" y="13520"/>
                  <a:pt x="28386" y="13364"/>
                  <a:pt x="28432" y="13208"/>
                </a:cubicBezTo>
                <a:cubicBezTo>
                  <a:pt x="28504" y="12965"/>
                  <a:pt x="28572" y="12722"/>
                  <a:pt x="28625" y="12476"/>
                </a:cubicBezTo>
                <a:cubicBezTo>
                  <a:pt x="28675" y="12246"/>
                  <a:pt x="28725" y="12016"/>
                  <a:pt x="28764" y="11784"/>
                </a:cubicBezTo>
                <a:cubicBezTo>
                  <a:pt x="28818" y="11462"/>
                  <a:pt x="28870" y="11138"/>
                  <a:pt x="28899" y="10813"/>
                </a:cubicBezTo>
                <a:cubicBezTo>
                  <a:pt x="28920" y="10578"/>
                  <a:pt x="28937" y="10343"/>
                  <a:pt x="28937" y="10107"/>
                </a:cubicBezTo>
                <a:cubicBezTo>
                  <a:pt x="28938" y="9876"/>
                  <a:pt x="28934" y="9646"/>
                  <a:pt x="28912" y="9417"/>
                </a:cubicBezTo>
                <a:cubicBezTo>
                  <a:pt x="28887" y="9156"/>
                  <a:pt x="28856" y="8895"/>
                  <a:pt x="28809" y="8636"/>
                </a:cubicBezTo>
                <a:cubicBezTo>
                  <a:pt x="28759" y="8372"/>
                  <a:pt x="28705" y="8108"/>
                  <a:pt x="28629" y="7850"/>
                </a:cubicBezTo>
                <a:cubicBezTo>
                  <a:pt x="28566" y="7637"/>
                  <a:pt x="28499" y="7425"/>
                  <a:pt x="28414" y="7219"/>
                </a:cubicBezTo>
                <a:cubicBezTo>
                  <a:pt x="28331" y="7017"/>
                  <a:pt x="28242" y="6816"/>
                  <a:pt x="28137" y="6623"/>
                </a:cubicBezTo>
                <a:cubicBezTo>
                  <a:pt x="28088" y="6535"/>
                  <a:pt x="28039" y="6448"/>
                  <a:pt x="27988" y="6361"/>
                </a:cubicBezTo>
                <a:close/>
                <a:moveTo>
                  <a:pt x="17584" y="13121"/>
                </a:moveTo>
                <a:cubicBezTo>
                  <a:pt x="17587" y="13129"/>
                  <a:pt x="17590" y="13139"/>
                  <a:pt x="17592" y="13148"/>
                </a:cubicBezTo>
                <a:cubicBezTo>
                  <a:pt x="17621" y="13238"/>
                  <a:pt x="17651" y="13334"/>
                  <a:pt x="17685" y="13421"/>
                </a:cubicBezTo>
                <a:cubicBezTo>
                  <a:pt x="17709" y="13487"/>
                  <a:pt x="17733" y="13553"/>
                  <a:pt x="17760" y="13619"/>
                </a:cubicBezTo>
                <a:cubicBezTo>
                  <a:pt x="17726" y="13650"/>
                  <a:pt x="17694" y="13682"/>
                  <a:pt x="17662" y="13714"/>
                </a:cubicBezTo>
                <a:cubicBezTo>
                  <a:pt x="17644" y="13611"/>
                  <a:pt x="17628" y="13507"/>
                  <a:pt x="17616" y="13404"/>
                </a:cubicBezTo>
                <a:cubicBezTo>
                  <a:pt x="17604" y="13313"/>
                  <a:pt x="17594" y="13223"/>
                  <a:pt x="17585" y="13132"/>
                </a:cubicBezTo>
                <a:cubicBezTo>
                  <a:pt x="17584" y="13128"/>
                  <a:pt x="17584" y="13125"/>
                  <a:pt x="17584" y="13121"/>
                </a:cubicBezTo>
                <a:close/>
                <a:moveTo>
                  <a:pt x="27018" y="6176"/>
                </a:moveTo>
                <a:cubicBezTo>
                  <a:pt x="27106" y="6176"/>
                  <a:pt x="27192" y="6179"/>
                  <a:pt x="27280" y="6184"/>
                </a:cubicBezTo>
                <a:cubicBezTo>
                  <a:pt x="27416" y="6195"/>
                  <a:pt x="27554" y="6202"/>
                  <a:pt x="27690" y="6221"/>
                </a:cubicBezTo>
                <a:cubicBezTo>
                  <a:pt x="27694" y="6223"/>
                  <a:pt x="27699" y="6223"/>
                  <a:pt x="27704" y="6224"/>
                </a:cubicBezTo>
                <a:cubicBezTo>
                  <a:pt x="27737" y="6272"/>
                  <a:pt x="27770" y="6322"/>
                  <a:pt x="27801" y="6370"/>
                </a:cubicBezTo>
                <a:cubicBezTo>
                  <a:pt x="27870" y="6481"/>
                  <a:pt x="27938" y="6593"/>
                  <a:pt x="28000" y="6709"/>
                </a:cubicBezTo>
                <a:cubicBezTo>
                  <a:pt x="28041" y="6783"/>
                  <a:pt x="28079" y="6858"/>
                  <a:pt x="28116" y="6934"/>
                </a:cubicBezTo>
                <a:cubicBezTo>
                  <a:pt x="28169" y="7049"/>
                  <a:pt x="28222" y="7166"/>
                  <a:pt x="28267" y="7285"/>
                </a:cubicBezTo>
                <a:cubicBezTo>
                  <a:pt x="28313" y="7405"/>
                  <a:pt x="28356" y="7526"/>
                  <a:pt x="28397" y="7648"/>
                </a:cubicBezTo>
                <a:cubicBezTo>
                  <a:pt x="28449" y="7815"/>
                  <a:pt x="28498" y="7982"/>
                  <a:pt x="28539" y="8152"/>
                </a:cubicBezTo>
                <a:cubicBezTo>
                  <a:pt x="28569" y="8279"/>
                  <a:pt x="28595" y="8407"/>
                  <a:pt x="28622" y="8536"/>
                </a:cubicBezTo>
                <a:cubicBezTo>
                  <a:pt x="28653" y="8706"/>
                  <a:pt x="28682" y="8879"/>
                  <a:pt x="28703" y="9053"/>
                </a:cubicBezTo>
                <a:cubicBezTo>
                  <a:pt x="28722" y="9224"/>
                  <a:pt x="28740" y="9395"/>
                  <a:pt x="28752" y="9566"/>
                </a:cubicBezTo>
                <a:cubicBezTo>
                  <a:pt x="28763" y="9746"/>
                  <a:pt x="28772" y="9927"/>
                  <a:pt x="28768" y="10107"/>
                </a:cubicBezTo>
                <a:cubicBezTo>
                  <a:pt x="28767" y="10247"/>
                  <a:pt x="28763" y="10384"/>
                  <a:pt x="28756" y="10524"/>
                </a:cubicBezTo>
                <a:cubicBezTo>
                  <a:pt x="28741" y="10745"/>
                  <a:pt x="28722" y="10977"/>
                  <a:pt x="28691" y="11208"/>
                </a:cubicBezTo>
                <a:cubicBezTo>
                  <a:pt x="28673" y="11347"/>
                  <a:pt x="28654" y="11486"/>
                  <a:pt x="28630" y="11623"/>
                </a:cubicBezTo>
                <a:cubicBezTo>
                  <a:pt x="28614" y="11715"/>
                  <a:pt x="28597" y="11805"/>
                  <a:pt x="28580" y="11895"/>
                </a:cubicBezTo>
                <a:cubicBezTo>
                  <a:pt x="28522" y="12193"/>
                  <a:pt x="28460" y="12498"/>
                  <a:pt x="28378" y="12797"/>
                </a:cubicBezTo>
                <a:cubicBezTo>
                  <a:pt x="28346" y="12919"/>
                  <a:pt x="28312" y="13042"/>
                  <a:pt x="28275" y="13163"/>
                </a:cubicBezTo>
                <a:cubicBezTo>
                  <a:pt x="28238" y="13283"/>
                  <a:pt x="28200" y="13402"/>
                  <a:pt x="28161" y="13522"/>
                </a:cubicBezTo>
                <a:cubicBezTo>
                  <a:pt x="28139" y="13589"/>
                  <a:pt x="28116" y="13655"/>
                  <a:pt x="28093" y="13722"/>
                </a:cubicBezTo>
                <a:cubicBezTo>
                  <a:pt x="28077" y="13725"/>
                  <a:pt x="28062" y="13729"/>
                  <a:pt x="28046" y="13732"/>
                </a:cubicBezTo>
                <a:cubicBezTo>
                  <a:pt x="28035" y="13661"/>
                  <a:pt x="28024" y="13590"/>
                  <a:pt x="28010" y="13518"/>
                </a:cubicBezTo>
                <a:cubicBezTo>
                  <a:pt x="27962" y="13273"/>
                  <a:pt x="27908" y="13027"/>
                  <a:pt x="27835" y="12785"/>
                </a:cubicBezTo>
                <a:cubicBezTo>
                  <a:pt x="27797" y="12660"/>
                  <a:pt x="27760" y="12535"/>
                  <a:pt x="27715" y="12412"/>
                </a:cubicBezTo>
                <a:cubicBezTo>
                  <a:pt x="27692" y="12350"/>
                  <a:pt x="27669" y="12287"/>
                  <a:pt x="27645" y="12226"/>
                </a:cubicBezTo>
                <a:cubicBezTo>
                  <a:pt x="27645" y="12224"/>
                  <a:pt x="27646" y="12222"/>
                  <a:pt x="27646" y="12219"/>
                </a:cubicBezTo>
                <a:cubicBezTo>
                  <a:pt x="27664" y="12126"/>
                  <a:pt x="27679" y="12032"/>
                  <a:pt x="27694" y="11938"/>
                </a:cubicBezTo>
                <a:cubicBezTo>
                  <a:pt x="27716" y="11799"/>
                  <a:pt x="27738" y="11662"/>
                  <a:pt x="27753" y="11522"/>
                </a:cubicBezTo>
                <a:cubicBezTo>
                  <a:pt x="27780" y="11285"/>
                  <a:pt x="27804" y="11047"/>
                  <a:pt x="27813" y="10808"/>
                </a:cubicBezTo>
                <a:cubicBezTo>
                  <a:pt x="27826" y="10525"/>
                  <a:pt x="27833" y="10244"/>
                  <a:pt x="27823" y="9961"/>
                </a:cubicBezTo>
                <a:cubicBezTo>
                  <a:pt x="27811" y="9678"/>
                  <a:pt x="27795" y="9394"/>
                  <a:pt x="27757" y="9113"/>
                </a:cubicBezTo>
                <a:cubicBezTo>
                  <a:pt x="27771" y="9098"/>
                  <a:pt x="27785" y="9082"/>
                  <a:pt x="27797" y="9067"/>
                </a:cubicBezTo>
                <a:cubicBezTo>
                  <a:pt x="27824" y="9036"/>
                  <a:pt x="27849" y="9003"/>
                  <a:pt x="27875" y="8971"/>
                </a:cubicBezTo>
                <a:cubicBezTo>
                  <a:pt x="27899" y="8939"/>
                  <a:pt x="27922" y="8905"/>
                  <a:pt x="27943" y="8872"/>
                </a:cubicBezTo>
                <a:cubicBezTo>
                  <a:pt x="27961" y="8840"/>
                  <a:pt x="27979" y="8810"/>
                  <a:pt x="27996" y="8779"/>
                </a:cubicBezTo>
                <a:cubicBezTo>
                  <a:pt x="28017" y="8743"/>
                  <a:pt x="28034" y="8705"/>
                  <a:pt x="28046" y="8665"/>
                </a:cubicBezTo>
                <a:cubicBezTo>
                  <a:pt x="28058" y="8630"/>
                  <a:pt x="28069" y="8596"/>
                  <a:pt x="28076" y="8560"/>
                </a:cubicBezTo>
                <a:cubicBezTo>
                  <a:pt x="28080" y="8522"/>
                  <a:pt x="28086" y="8484"/>
                  <a:pt x="28091" y="8446"/>
                </a:cubicBezTo>
                <a:cubicBezTo>
                  <a:pt x="28097" y="8398"/>
                  <a:pt x="28096" y="8350"/>
                  <a:pt x="28092" y="8302"/>
                </a:cubicBezTo>
                <a:cubicBezTo>
                  <a:pt x="28082" y="8213"/>
                  <a:pt x="28077" y="8127"/>
                  <a:pt x="28054" y="8040"/>
                </a:cubicBezTo>
                <a:cubicBezTo>
                  <a:pt x="28030" y="7952"/>
                  <a:pt x="28009" y="7865"/>
                  <a:pt x="27975" y="7780"/>
                </a:cubicBezTo>
                <a:cubicBezTo>
                  <a:pt x="27944" y="7702"/>
                  <a:pt x="27913" y="7615"/>
                  <a:pt x="27871" y="7541"/>
                </a:cubicBezTo>
                <a:cubicBezTo>
                  <a:pt x="27852" y="7504"/>
                  <a:pt x="27831" y="7467"/>
                  <a:pt x="27808" y="7433"/>
                </a:cubicBezTo>
                <a:cubicBezTo>
                  <a:pt x="27767" y="7366"/>
                  <a:pt x="27722" y="7301"/>
                  <a:pt x="27675" y="7240"/>
                </a:cubicBezTo>
                <a:cubicBezTo>
                  <a:pt x="27621" y="7173"/>
                  <a:pt x="27572" y="7111"/>
                  <a:pt x="27513" y="7048"/>
                </a:cubicBezTo>
                <a:cubicBezTo>
                  <a:pt x="27458" y="6989"/>
                  <a:pt x="27401" y="6932"/>
                  <a:pt x="27343" y="6874"/>
                </a:cubicBezTo>
                <a:cubicBezTo>
                  <a:pt x="27313" y="6846"/>
                  <a:pt x="27285" y="6817"/>
                  <a:pt x="27254" y="6790"/>
                </a:cubicBezTo>
                <a:cubicBezTo>
                  <a:pt x="27194" y="6732"/>
                  <a:pt x="27130" y="6675"/>
                  <a:pt x="27065" y="6621"/>
                </a:cubicBezTo>
                <a:cubicBezTo>
                  <a:pt x="27057" y="6614"/>
                  <a:pt x="27049" y="6607"/>
                  <a:pt x="27040" y="6600"/>
                </a:cubicBezTo>
                <a:cubicBezTo>
                  <a:pt x="26995" y="6500"/>
                  <a:pt x="26947" y="6402"/>
                  <a:pt x="26896" y="6305"/>
                </a:cubicBezTo>
                <a:cubicBezTo>
                  <a:pt x="26875" y="6263"/>
                  <a:pt x="26853" y="6221"/>
                  <a:pt x="26831" y="6180"/>
                </a:cubicBezTo>
                <a:cubicBezTo>
                  <a:pt x="26891" y="6177"/>
                  <a:pt x="26951" y="6176"/>
                  <a:pt x="27011" y="6176"/>
                </a:cubicBezTo>
                <a:close/>
                <a:moveTo>
                  <a:pt x="17820" y="8336"/>
                </a:moveTo>
                <a:lnTo>
                  <a:pt x="17820" y="8336"/>
                </a:lnTo>
                <a:cubicBezTo>
                  <a:pt x="17783" y="8409"/>
                  <a:pt x="17746" y="8482"/>
                  <a:pt x="17711" y="8558"/>
                </a:cubicBezTo>
                <a:cubicBezTo>
                  <a:pt x="17659" y="8670"/>
                  <a:pt x="17606" y="8783"/>
                  <a:pt x="17559" y="8897"/>
                </a:cubicBezTo>
                <a:cubicBezTo>
                  <a:pt x="17513" y="9013"/>
                  <a:pt x="17467" y="9127"/>
                  <a:pt x="17424" y="9243"/>
                </a:cubicBezTo>
                <a:cubicBezTo>
                  <a:pt x="17349" y="9450"/>
                  <a:pt x="17275" y="9657"/>
                  <a:pt x="17212" y="9868"/>
                </a:cubicBezTo>
                <a:cubicBezTo>
                  <a:pt x="17120" y="10177"/>
                  <a:pt x="17036" y="10489"/>
                  <a:pt x="16971" y="10805"/>
                </a:cubicBezTo>
                <a:cubicBezTo>
                  <a:pt x="16952" y="10898"/>
                  <a:pt x="16932" y="10994"/>
                  <a:pt x="16915" y="11089"/>
                </a:cubicBezTo>
                <a:cubicBezTo>
                  <a:pt x="16896" y="11181"/>
                  <a:pt x="16882" y="11274"/>
                  <a:pt x="16873" y="11368"/>
                </a:cubicBezTo>
                <a:cubicBezTo>
                  <a:pt x="16867" y="11416"/>
                  <a:pt x="16860" y="11463"/>
                  <a:pt x="16855" y="11511"/>
                </a:cubicBezTo>
                <a:cubicBezTo>
                  <a:pt x="16836" y="11654"/>
                  <a:pt x="16819" y="11797"/>
                  <a:pt x="16800" y="11940"/>
                </a:cubicBezTo>
                <a:cubicBezTo>
                  <a:pt x="16793" y="11987"/>
                  <a:pt x="16788" y="12035"/>
                  <a:pt x="16783" y="12082"/>
                </a:cubicBezTo>
                <a:cubicBezTo>
                  <a:pt x="16725" y="12203"/>
                  <a:pt x="16669" y="12324"/>
                  <a:pt x="16612" y="12445"/>
                </a:cubicBezTo>
                <a:cubicBezTo>
                  <a:pt x="16495" y="12680"/>
                  <a:pt x="16385" y="12919"/>
                  <a:pt x="16263" y="13152"/>
                </a:cubicBezTo>
                <a:cubicBezTo>
                  <a:pt x="16203" y="13268"/>
                  <a:pt x="16144" y="13386"/>
                  <a:pt x="16078" y="13499"/>
                </a:cubicBezTo>
                <a:cubicBezTo>
                  <a:pt x="16035" y="13575"/>
                  <a:pt x="15990" y="13649"/>
                  <a:pt x="15943" y="13723"/>
                </a:cubicBezTo>
                <a:cubicBezTo>
                  <a:pt x="15926" y="13749"/>
                  <a:pt x="15902" y="13786"/>
                  <a:pt x="15878" y="13822"/>
                </a:cubicBezTo>
                <a:cubicBezTo>
                  <a:pt x="15860" y="13659"/>
                  <a:pt x="15845" y="13497"/>
                  <a:pt x="15834" y="13334"/>
                </a:cubicBezTo>
                <a:cubicBezTo>
                  <a:pt x="15827" y="13210"/>
                  <a:pt x="15820" y="13088"/>
                  <a:pt x="15820" y="12964"/>
                </a:cubicBezTo>
                <a:cubicBezTo>
                  <a:pt x="15820" y="12881"/>
                  <a:pt x="15821" y="12798"/>
                  <a:pt x="15823" y="12715"/>
                </a:cubicBezTo>
                <a:cubicBezTo>
                  <a:pt x="15826" y="12672"/>
                  <a:pt x="15829" y="12628"/>
                  <a:pt x="15831" y="12585"/>
                </a:cubicBezTo>
                <a:cubicBezTo>
                  <a:pt x="15838" y="12493"/>
                  <a:pt x="15848" y="12402"/>
                  <a:pt x="15860" y="12309"/>
                </a:cubicBezTo>
                <a:cubicBezTo>
                  <a:pt x="15872" y="12218"/>
                  <a:pt x="15886" y="12126"/>
                  <a:pt x="15900" y="12033"/>
                </a:cubicBezTo>
                <a:cubicBezTo>
                  <a:pt x="15928" y="11846"/>
                  <a:pt x="15961" y="11660"/>
                  <a:pt x="15995" y="11475"/>
                </a:cubicBezTo>
                <a:cubicBezTo>
                  <a:pt x="16038" y="11257"/>
                  <a:pt x="16087" y="11033"/>
                  <a:pt x="16149" y="10812"/>
                </a:cubicBezTo>
                <a:cubicBezTo>
                  <a:pt x="16193" y="10657"/>
                  <a:pt x="16239" y="10502"/>
                  <a:pt x="16288" y="10349"/>
                </a:cubicBezTo>
                <a:cubicBezTo>
                  <a:pt x="16312" y="10276"/>
                  <a:pt x="16338" y="10204"/>
                  <a:pt x="16366" y="10133"/>
                </a:cubicBezTo>
                <a:cubicBezTo>
                  <a:pt x="16396" y="10056"/>
                  <a:pt x="16428" y="9981"/>
                  <a:pt x="16462" y="9907"/>
                </a:cubicBezTo>
                <a:cubicBezTo>
                  <a:pt x="16491" y="9844"/>
                  <a:pt x="16528" y="9769"/>
                  <a:pt x="16567" y="9696"/>
                </a:cubicBezTo>
                <a:cubicBezTo>
                  <a:pt x="16606" y="9626"/>
                  <a:pt x="16647" y="9556"/>
                  <a:pt x="16689" y="9487"/>
                </a:cubicBezTo>
                <a:cubicBezTo>
                  <a:pt x="16754" y="9388"/>
                  <a:pt x="16819" y="9288"/>
                  <a:pt x="16890" y="9194"/>
                </a:cubicBezTo>
                <a:cubicBezTo>
                  <a:pt x="16936" y="9131"/>
                  <a:pt x="16985" y="9070"/>
                  <a:pt x="17035" y="9010"/>
                </a:cubicBezTo>
                <a:cubicBezTo>
                  <a:pt x="17084" y="8951"/>
                  <a:pt x="17135" y="8895"/>
                  <a:pt x="17188" y="8840"/>
                </a:cubicBezTo>
                <a:cubicBezTo>
                  <a:pt x="17216" y="8814"/>
                  <a:pt x="17243" y="8787"/>
                  <a:pt x="17270" y="8760"/>
                </a:cubicBezTo>
                <a:cubicBezTo>
                  <a:pt x="17330" y="8704"/>
                  <a:pt x="17393" y="8650"/>
                  <a:pt x="17457" y="8598"/>
                </a:cubicBezTo>
                <a:cubicBezTo>
                  <a:pt x="17522" y="8545"/>
                  <a:pt x="17589" y="8494"/>
                  <a:pt x="17657" y="8446"/>
                </a:cubicBezTo>
                <a:cubicBezTo>
                  <a:pt x="17711" y="8409"/>
                  <a:pt x="17764" y="8372"/>
                  <a:pt x="17820" y="8336"/>
                </a:cubicBezTo>
                <a:close/>
                <a:moveTo>
                  <a:pt x="27581" y="12535"/>
                </a:moveTo>
                <a:cubicBezTo>
                  <a:pt x="27589" y="12557"/>
                  <a:pt x="27596" y="12578"/>
                  <a:pt x="27604" y="12600"/>
                </a:cubicBezTo>
                <a:cubicBezTo>
                  <a:pt x="27653" y="12751"/>
                  <a:pt x="27704" y="12912"/>
                  <a:pt x="27744" y="13076"/>
                </a:cubicBezTo>
                <a:cubicBezTo>
                  <a:pt x="27765" y="13157"/>
                  <a:pt x="27785" y="13238"/>
                  <a:pt x="27803" y="13320"/>
                </a:cubicBezTo>
                <a:cubicBezTo>
                  <a:pt x="27821" y="13401"/>
                  <a:pt x="27838" y="13483"/>
                  <a:pt x="27853" y="13565"/>
                </a:cubicBezTo>
                <a:cubicBezTo>
                  <a:pt x="27863" y="13625"/>
                  <a:pt x="27876" y="13695"/>
                  <a:pt x="27886" y="13766"/>
                </a:cubicBezTo>
                <a:cubicBezTo>
                  <a:pt x="27783" y="13786"/>
                  <a:pt x="27681" y="13807"/>
                  <a:pt x="27577" y="13821"/>
                </a:cubicBezTo>
                <a:cubicBezTo>
                  <a:pt x="27487" y="13834"/>
                  <a:pt x="27395" y="13844"/>
                  <a:pt x="27304" y="13852"/>
                </a:cubicBezTo>
                <a:cubicBezTo>
                  <a:pt x="27275" y="13855"/>
                  <a:pt x="27234" y="13857"/>
                  <a:pt x="27192" y="13859"/>
                </a:cubicBezTo>
                <a:cubicBezTo>
                  <a:pt x="27194" y="13853"/>
                  <a:pt x="27197" y="13848"/>
                  <a:pt x="27199" y="13841"/>
                </a:cubicBezTo>
                <a:cubicBezTo>
                  <a:pt x="27280" y="13619"/>
                  <a:pt x="27356" y="13395"/>
                  <a:pt x="27421" y="13167"/>
                </a:cubicBezTo>
                <a:cubicBezTo>
                  <a:pt x="27470" y="12988"/>
                  <a:pt x="27520" y="12808"/>
                  <a:pt x="27560" y="12627"/>
                </a:cubicBezTo>
                <a:cubicBezTo>
                  <a:pt x="27567" y="12597"/>
                  <a:pt x="27574" y="12566"/>
                  <a:pt x="27581" y="12535"/>
                </a:cubicBezTo>
                <a:close/>
                <a:moveTo>
                  <a:pt x="26227" y="10051"/>
                </a:moveTo>
                <a:cubicBezTo>
                  <a:pt x="26229" y="10054"/>
                  <a:pt x="26232" y="10058"/>
                  <a:pt x="26235" y="10061"/>
                </a:cubicBezTo>
                <a:cubicBezTo>
                  <a:pt x="26366" y="10247"/>
                  <a:pt x="26499" y="10433"/>
                  <a:pt x="26632" y="10619"/>
                </a:cubicBezTo>
                <a:cubicBezTo>
                  <a:pt x="26700" y="10734"/>
                  <a:pt x="26769" y="10850"/>
                  <a:pt x="26839" y="10965"/>
                </a:cubicBezTo>
                <a:lnTo>
                  <a:pt x="26978" y="11200"/>
                </a:lnTo>
                <a:cubicBezTo>
                  <a:pt x="27074" y="11374"/>
                  <a:pt x="27164" y="11550"/>
                  <a:pt x="27251" y="11729"/>
                </a:cubicBezTo>
                <a:cubicBezTo>
                  <a:pt x="27326" y="11890"/>
                  <a:pt x="27400" y="12052"/>
                  <a:pt x="27465" y="12218"/>
                </a:cubicBezTo>
                <a:cubicBezTo>
                  <a:pt x="27470" y="12233"/>
                  <a:pt x="27476" y="12248"/>
                  <a:pt x="27482" y="12264"/>
                </a:cubicBezTo>
                <a:cubicBezTo>
                  <a:pt x="27451" y="12416"/>
                  <a:pt x="27416" y="12567"/>
                  <a:pt x="27375" y="12717"/>
                </a:cubicBezTo>
                <a:cubicBezTo>
                  <a:pt x="27350" y="12807"/>
                  <a:pt x="27326" y="12896"/>
                  <a:pt x="27300" y="12986"/>
                </a:cubicBezTo>
                <a:cubicBezTo>
                  <a:pt x="27273" y="13075"/>
                  <a:pt x="27245" y="13164"/>
                  <a:pt x="27216" y="13252"/>
                </a:cubicBezTo>
                <a:cubicBezTo>
                  <a:pt x="27148" y="13457"/>
                  <a:pt x="27078" y="13662"/>
                  <a:pt x="26998" y="13864"/>
                </a:cubicBezTo>
                <a:cubicBezTo>
                  <a:pt x="26927" y="13863"/>
                  <a:pt x="26855" y="13860"/>
                  <a:pt x="26783" y="13855"/>
                </a:cubicBezTo>
                <a:cubicBezTo>
                  <a:pt x="26707" y="13850"/>
                  <a:pt x="26621" y="13841"/>
                  <a:pt x="26534" y="13829"/>
                </a:cubicBezTo>
                <a:cubicBezTo>
                  <a:pt x="26446" y="13818"/>
                  <a:pt x="26358" y="13803"/>
                  <a:pt x="26272" y="13785"/>
                </a:cubicBezTo>
                <a:cubicBezTo>
                  <a:pt x="26193" y="13769"/>
                  <a:pt x="26108" y="13748"/>
                  <a:pt x="26023" y="13723"/>
                </a:cubicBezTo>
                <a:cubicBezTo>
                  <a:pt x="25938" y="13699"/>
                  <a:pt x="25855" y="13671"/>
                  <a:pt x="25772" y="13640"/>
                </a:cubicBezTo>
                <a:cubicBezTo>
                  <a:pt x="25698" y="13612"/>
                  <a:pt x="25620" y="13579"/>
                  <a:pt x="25544" y="13542"/>
                </a:cubicBezTo>
                <a:cubicBezTo>
                  <a:pt x="25508" y="13522"/>
                  <a:pt x="25471" y="13503"/>
                  <a:pt x="25435" y="13484"/>
                </a:cubicBezTo>
                <a:cubicBezTo>
                  <a:pt x="25372" y="13449"/>
                  <a:pt x="25311" y="13412"/>
                  <a:pt x="25251" y="13372"/>
                </a:cubicBezTo>
                <a:cubicBezTo>
                  <a:pt x="25222" y="13351"/>
                  <a:pt x="25193" y="13330"/>
                  <a:pt x="25164" y="13309"/>
                </a:cubicBezTo>
                <a:cubicBezTo>
                  <a:pt x="25104" y="13264"/>
                  <a:pt x="25045" y="13216"/>
                  <a:pt x="24989" y="13166"/>
                </a:cubicBezTo>
                <a:cubicBezTo>
                  <a:pt x="24961" y="13141"/>
                  <a:pt x="24935" y="13117"/>
                  <a:pt x="24907" y="13091"/>
                </a:cubicBezTo>
                <a:cubicBezTo>
                  <a:pt x="24851" y="13039"/>
                  <a:pt x="24798" y="12985"/>
                  <a:pt x="24747" y="12930"/>
                </a:cubicBezTo>
                <a:cubicBezTo>
                  <a:pt x="24694" y="12872"/>
                  <a:pt x="24644" y="12814"/>
                  <a:pt x="24595" y="12754"/>
                </a:cubicBezTo>
                <a:cubicBezTo>
                  <a:pt x="24590" y="12748"/>
                  <a:pt x="24580" y="12734"/>
                  <a:pt x="24568" y="12721"/>
                </a:cubicBezTo>
                <a:cubicBezTo>
                  <a:pt x="24571" y="12521"/>
                  <a:pt x="24577" y="12322"/>
                  <a:pt x="24587" y="12122"/>
                </a:cubicBezTo>
                <a:cubicBezTo>
                  <a:pt x="24603" y="11869"/>
                  <a:pt x="24623" y="11603"/>
                  <a:pt x="24656" y="11338"/>
                </a:cubicBezTo>
                <a:cubicBezTo>
                  <a:pt x="24672" y="11208"/>
                  <a:pt x="24690" y="11076"/>
                  <a:pt x="24710" y="10944"/>
                </a:cubicBezTo>
                <a:cubicBezTo>
                  <a:pt x="24730" y="10817"/>
                  <a:pt x="24752" y="10692"/>
                  <a:pt x="24775" y="10565"/>
                </a:cubicBezTo>
                <a:cubicBezTo>
                  <a:pt x="24784" y="10519"/>
                  <a:pt x="24794" y="10473"/>
                  <a:pt x="24803" y="10427"/>
                </a:cubicBezTo>
                <a:cubicBezTo>
                  <a:pt x="24856" y="10420"/>
                  <a:pt x="24910" y="10413"/>
                  <a:pt x="24963" y="10404"/>
                </a:cubicBezTo>
                <a:cubicBezTo>
                  <a:pt x="25047" y="10391"/>
                  <a:pt x="25129" y="10379"/>
                  <a:pt x="25212" y="10364"/>
                </a:cubicBezTo>
                <a:cubicBezTo>
                  <a:pt x="25256" y="10354"/>
                  <a:pt x="25298" y="10346"/>
                  <a:pt x="25342" y="10337"/>
                </a:cubicBezTo>
                <a:cubicBezTo>
                  <a:pt x="25390" y="10328"/>
                  <a:pt x="25437" y="10316"/>
                  <a:pt x="25483" y="10305"/>
                </a:cubicBezTo>
                <a:cubicBezTo>
                  <a:pt x="25571" y="10283"/>
                  <a:pt x="25657" y="10257"/>
                  <a:pt x="25743" y="10230"/>
                </a:cubicBezTo>
                <a:cubicBezTo>
                  <a:pt x="25833" y="10201"/>
                  <a:pt x="25922" y="10172"/>
                  <a:pt x="26010" y="10137"/>
                </a:cubicBezTo>
                <a:cubicBezTo>
                  <a:pt x="26082" y="10110"/>
                  <a:pt x="26155" y="10081"/>
                  <a:pt x="26227" y="10051"/>
                </a:cubicBezTo>
                <a:close/>
                <a:moveTo>
                  <a:pt x="22057" y="10263"/>
                </a:moveTo>
                <a:lnTo>
                  <a:pt x="22057" y="10263"/>
                </a:lnTo>
                <a:cubicBezTo>
                  <a:pt x="22034" y="10368"/>
                  <a:pt x="22012" y="10472"/>
                  <a:pt x="21991" y="10577"/>
                </a:cubicBezTo>
                <a:cubicBezTo>
                  <a:pt x="21971" y="10675"/>
                  <a:pt x="21953" y="10777"/>
                  <a:pt x="21938" y="10875"/>
                </a:cubicBezTo>
                <a:cubicBezTo>
                  <a:pt x="21917" y="11014"/>
                  <a:pt x="21896" y="11152"/>
                  <a:pt x="21881" y="11291"/>
                </a:cubicBezTo>
                <a:cubicBezTo>
                  <a:pt x="21855" y="11555"/>
                  <a:pt x="21835" y="11820"/>
                  <a:pt x="21832" y="12085"/>
                </a:cubicBezTo>
                <a:cubicBezTo>
                  <a:pt x="21827" y="12349"/>
                  <a:pt x="21829" y="12613"/>
                  <a:pt x="21843" y="12875"/>
                </a:cubicBezTo>
                <a:cubicBezTo>
                  <a:pt x="21855" y="13098"/>
                  <a:pt x="21869" y="13321"/>
                  <a:pt x="21889" y="13543"/>
                </a:cubicBezTo>
                <a:cubicBezTo>
                  <a:pt x="21894" y="13595"/>
                  <a:pt x="21899" y="13647"/>
                  <a:pt x="21904" y="13697"/>
                </a:cubicBezTo>
                <a:cubicBezTo>
                  <a:pt x="21821" y="13794"/>
                  <a:pt x="21737" y="13889"/>
                  <a:pt x="21653" y="13983"/>
                </a:cubicBezTo>
                <a:cubicBezTo>
                  <a:pt x="21650" y="13980"/>
                  <a:pt x="21649" y="13978"/>
                  <a:pt x="21647" y="13976"/>
                </a:cubicBezTo>
                <a:cubicBezTo>
                  <a:pt x="21587" y="13890"/>
                  <a:pt x="21528" y="13804"/>
                  <a:pt x="21471" y="13717"/>
                </a:cubicBezTo>
                <a:cubicBezTo>
                  <a:pt x="21471" y="13703"/>
                  <a:pt x="21471" y="13691"/>
                  <a:pt x="21471" y="13678"/>
                </a:cubicBezTo>
                <a:cubicBezTo>
                  <a:pt x="21472" y="13540"/>
                  <a:pt x="21474" y="13404"/>
                  <a:pt x="21481" y="13268"/>
                </a:cubicBezTo>
                <a:cubicBezTo>
                  <a:pt x="21485" y="13182"/>
                  <a:pt x="21490" y="13097"/>
                  <a:pt x="21494" y="13012"/>
                </a:cubicBezTo>
                <a:cubicBezTo>
                  <a:pt x="21513" y="12755"/>
                  <a:pt x="21537" y="12496"/>
                  <a:pt x="21573" y="12238"/>
                </a:cubicBezTo>
                <a:cubicBezTo>
                  <a:pt x="21591" y="12108"/>
                  <a:pt x="21609" y="11978"/>
                  <a:pt x="21632" y="11849"/>
                </a:cubicBezTo>
                <a:cubicBezTo>
                  <a:pt x="21647" y="11763"/>
                  <a:pt x="21662" y="11677"/>
                  <a:pt x="21679" y="11591"/>
                </a:cubicBezTo>
                <a:cubicBezTo>
                  <a:pt x="21713" y="11432"/>
                  <a:pt x="21748" y="11262"/>
                  <a:pt x="21794" y="11093"/>
                </a:cubicBezTo>
                <a:cubicBezTo>
                  <a:pt x="21837" y="10928"/>
                  <a:pt x="21886" y="10764"/>
                  <a:pt x="21938" y="10601"/>
                </a:cubicBezTo>
                <a:cubicBezTo>
                  <a:pt x="21976" y="10488"/>
                  <a:pt x="22015" y="10375"/>
                  <a:pt x="22057" y="10263"/>
                </a:cubicBezTo>
                <a:close/>
                <a:moveTo>
                  <a:pt x="29062" y="13607"/>
                </a:moveTo>
                <a:cubicBezTo>
                  <a:pt x="29021" y="13652"/>
                  <a:pt x="28981" y="13696"/>
                  <a:pt x="28939" y="13740"/>
                </a:cubicBezTo>
                <a:cubicBezTo>
                  <a:pt x="28850" y="13833"/>
                  <a:pt x="28761" y="13926"/>
                  <a:pt x="28669" y="14015"/>
                </a:cubicBezTo>
                <a:cubicBezTo>
                  <a:pt x="28628" y="14057"/>
                  <a:pt x="28585" y="14097"/>
                  <a:pt x="28543" y="14136"/>
                </a:cubicBezTo>
                <a:cubicBezTo>
                  <a:pt x="28576" y="14083"/>
                  <a:pt x="28608" y="14031"/>
                  <a:pt x="28641" y="13978"/>
                </a:cubicBezTo>
                <a:cubicBezTo>
                  <a:pt x="28705" y="13881"/>
                  <a:pt x="28768" y="13784"/>
                  <a:pt x="28833" y="13688"/>
                </a:cubicBezTo>
                <a:cubicBezTo>
                  <a:pt x="28910" y="13663"/>
                  <a:pt x="28985" y="13636"/>
                  <a:pt x="29062" y="13607"/>
                </a:cubicBezTo>
                <a:close/>
                <a:moveTo>
                  <a:pt x="21476" y="14036"/>
                </a:moveTo>
                <a:cubicBezTo>
                  <a:pt x="21494" y="14062"/>
                  <a:pt x="21513" y="14088"/>
                  <a:pt x="21531" y="14114"/>
                </a:cubicBezTo>
                <a:cubicBezTo>
                  <a:pt x="21523" y="14124"/>
                  <a:pt x="21514" y="14134"/>
                  <a:pt x="21505" y="14143"/>
                </a:cubicBezTo>
                <a:cubicBezTo>
                  <a:pt x="21494" y="14111"/>
                  <a:pt x="21485" y="14079"/>
                  <a:pt x="21476" y="14045"/>
                </a:cubicBezTo>
                <a:cubicBezTo>
                  <a:pt x="21476" y="14043"/>
                  <a:pt x="21476" y="14039"/>
                  <a:pt x="21476" y="14036"/>
                </a:cubicBezTo>
                <a:close/>
                <a:moveTo>
                  <a:pt x="35557" y="11908"/>
                </a:moveTo>
                <a:lnTo>
                  <a:pt x="35557" y="11908"/>
                </a:lnTo>
                <a:cubicBezTo>
                  <a:pt x="35515" y="11980"/>
                  <a:pt x="35471" y="12052"/>
                  <a:pt x="35426" y="12123"/>
                </a:cubicBezTo>
                <a:cubicBezTo>
                  <a:pt x="35254" y="12393"/>
                  <a:pt x="35075" y="12658"/>
                  <a:pt x="34882" y="12915"/>
                </a:cubicBezTo>
                <a:cubicBezTo>
                  <a:pt x="34799" y="13025"/>
                  <a:pt x="34716" y="13135"/>
                  <a:pt x="34630" y="13244"/>
                </a:cubicBezTo>
                <a:cubicBezTo>
                  <a:pt x="34546" y="13349"/>
                  <a:pt x="34460" y="13453"/>
                  <a:pt x="34375" y="13557"/>
                </a:cubicBezTo>
                <a:cubicBezTo>
                  <a:pt x="34170" y="13800"/>
                  <a:pt x="33960" y="14040"/>
                  <a:pt x="33737" y="14269"/>
                </a:cubicBezTo>
                <a:cubicBezTo>
                  <a:pt x="33729" y="14277"/>
                  <a:pt x="33722" y="14285"/>
                  <a:pt x="33714" y="14294"/>
                </a:cubicBezTo>
                <a:cubicBezTo>
                  <a:pt x="33720" y="14266"/>
                  <a:pt x="33726" y="14238"/>
                  <a:pt x="33733" y="14210"/>
                </a:cubicBezTo>
                <a:cubicBezTo>
                  <a:pt x="33761" y="14076"/>
                  <a:pt x="33781" y="13940"/>
                  <a:pt x="33796" y="13805"/>
                </a:cubicBezTo>
                <a:cubicBezTo>
                  <a:pt x="33803" y="13733"/>
                  <a:pt x="33811" y="13661"/>
                  <a:pt x="33818" y="13588"/>
                </a:cubicBezTo>
                <a:cubicBezTo>
                  <a:pt x="33848" y="13562"/>
                  <a:pt x="33878" y="13537"/>
                  <a:pt x="33908" y="13512"/>
                </a:cubicBezTo>
                <a:cubicBezTo>
                  <a:pt x="34113" y="13337"/>
                  <a:pt x="34314" y="13159"/>
                  <a:pt x="34511" y="12977"/>
                </a:cubicBezTo>
                <a:cubicBezTo>
                  <a:pt x="34709" y="12794"/>
                  <a:pt x="34901" y="12605"/>
                  <a:pt x="35089" y="12412"/>
                </a:cubicBezTo>
                <a:cubicBezTo>
                  <a:pt x="35248" y="12247"/>
                  <a:pt x="35406" y="12080"/>
                  <a:pt x="35557" y="11908"/>
                </a:cubicBezTo>
                <a:close/>
                <a:moveTo>
                  <a:pt x="17304" y="11364"/>
                </a:moveTo>
                <a:cubicBezTo>
                  <a:pt x="17309" y="11562"/>
                  <a:pt x="17319" y="11761"/>
                  <a:pt x="17343" y="11958"/>
                </a:cubicBezTo>
                <a:cubicBezTo>
                  <a:pt x="17353" y="12044"/>
                  <a:pt x="17364" y="12129"/>
                  <a:pt x="17376" y="12215"/>
                </a:cubicBezTo>
                <a:cubicBezTo>
                  <a:pt x="17376" y="12252"/>
                  <a:pt x="17376" y="12290"/>
                  <a:pt x="17376" y="12327"/>
                </a:cubicBezTo>
                <a:cubicBezTo>
                  <a:pt x="17380" y="12604"/>
                  <a:pt x="17388" y="12881"/>
                  <a:pt x="17413" y="13157"/>
                </a:cubicBezTo>
                <a:cubicBezTo>
                  <a:pt x="17426" y="13293"/>
                  <a:pt x="17438" y="13430"/>
                  <a:pt x="17457" y="13566"/>
                </a:cubicBezTo>
                <a:cubicBezTo>
                  <a:pt x="17469" y="13656"/>
                  <a:pt x="17482" y="13746"/>
                  <a:pt x="17497" y="13835"/>
                </a:cubicBezTo>
                <a:cubicBezTo>
                  <a:pt x="17499" y="13845"/>
                  <a:pt x="17500" y="13856"/>
                  <a:pt x="17502" y="13865"/>
                </a:cubicBezTo>
                <a:cubicBezTo>
                  <a:pt x="17499" y="13868"/>
                  <a:pt x="17497" y="13871"/>
                  <a:pt x="17493" y="13874"/>
                </a:cubicBezTo>
                <a:cubicBezTo>
                  <a:pt x="17327" y="14027"/>
                  <a:pt x="17157" y="14179"/>
                  <a:pt x="16983" y="14326"/>
                </a:cubicBezTo>
                <a:cubicBezTo>
                  <a:pt x="16961" y="14201"/>
                  <a:pt x="16940" y="14076"/>
                  <a:pt x="16924" y="13952"/>
                </a:cubicBezTo>
                <a:cubicBezTo>
                  <a:pt x="16912" y="13866"/>
                  <a:pt x="16902" y="13779"/>
                  <a:pt x="16894" y="13694"/>
                </a:cubicBezTo>
                <a:cubicBezTo>
                  <a:pt x="16891" y="13654"/>
                  <a:pt x="16889" y="13612"/>
                  <a:pt x="16886" y="13572"/>
                </a:cubicBezTo>
                <a:cubicBezTo>
                  <a:pt x="16881" y="13440"/>
                  <a:pt x="16878" y="13311"/>
                  <a:pt x="16881" y="13179"/>
                </a:cubicBezTo>
                <a:cubicBezTo>
                  <a:pt x="16882" y="13092"/>
                  <a:pt x="16883" y="13006"/>
                  <a:pt x="16887" y="12919"/>
                </a:cubicBezTo>
                <a:cubicBezTo>
                  <a:pt x="16898" y="12739"/>
                  <a:pt x="16911" y="12560"/>
                  <a:pt x="16924" y="12380"/>
                </a:cubicBezTo>
                <a:cubicBezTo>
                  <a:pt x="16930" y="12298"/>
                  <a:pt x="16935" y="12216"/>
                  <a:pt x="16941" y="12134"/>
                </a:cubicBezTo>
                <a:cubicBezTo>
                  <a:pt x="16960" y="12096"/>
                  <a:pt x="16977" y="12059"/>
                  <a:pt x="16994" y="12021"/>
                </a:cubicBezTo>
                <a:cubicBezTo>
                  <a:pt x="17097" y="11801"/>
                  <a:pt x="17201" y="11583"/>
                  <a:pt x="17304" y="11364"/>
                </a:cubicBezTo>
                <a:close/>
                <a:moveTo>
                  <a:pt x="21930" y="13937"/>
                </a:moveTo>
                <a:cubicBezTo>
                  <a:pt x="21945" y="14073"/>
                  <a:pt x="21964" y="14209"/>
                  <a:pt x="21988" y="14345"/>
                </a:cubicBezTo>
                <a:cubicBezTo>
                  <a:pt x="21992" y="14371"/>
                  <a:pt x="21997" y="14397"/>
                  <a:pt x="22001" y="14424"/>
                </a:cubicBezTo>
                <a:cubicBezTo>
                  <a:pt x="21963" y="14380"/>
                  <a:pt x="21925" y="14335"/>
                  <a:pt x="21888" y="14290"/>
                </a:cubicBezTo>
                <a:cubicBezTo>
                  <a:pt x="21844" y="14236"/>
                  <a:pt x="21800" y="14181"/>
                  <a:pt x="21759" y="14126"/>
                </a:cubicBezTo>
                <a:cubicBezTo>
                  <a:pt x="21815" y="14064"/>
                  <a:pt x="21873" y="14000"/>
                  <a:pt x="21930" y="13937"/>
                </a:cubicBezTo>
                <a:close/>
                <a:moveTo>
                  <a:pt x="28556" y="13775"/>
                </a:moveTo>
                <a:lnTo>
                  <a:pt x="28556" y="13775"/>
                </a:lnTo>
                <a:cubicBezTo>
                  <a:pt x="28512" y="13843"/>
                  <a:pt x="28470" y="13912"/>
                  <a:pt x="28430" y="13982"/>
                </a:cubicBezTo>
                <a:cubicBezTo>
                  <a:pt x="28332" y="14148"/>
                  <a:pt x="28237" y="14316"/>
                  <a:pt x="28149" y="14487"/>
                </a:cubicBezTo>
                <a:cubicBezTo>
                  <a:pt x="28139" y="14497"/>
                  <a:pt x="28127" y="14506"/>
                  <a:pt x="28117" y="14514"/>
                </a:cubicBezTo>
                <a:cubicBezTo>
                  <a:pt x="28114" y="14401"/>
                  <a:pt x="28108" y="14288"/>
                  <a:pt x="28097" y="14174"/>
                </a:cubicBezTo>
                <a:cubicBezTo>
                  <a:pt x="28137" y="14074"/>
                  <a:pt x="28175" y="13973"/>
                  <a:pt x="28212" y="13873"/>
                </a:cubicBezTo>
                <a:cubicBezTo>
                  <a:pt x="28282" y="13855"/>
                  <a:pt x="28353" y="13836"/>
                  <a:pt x="28423" y="13814"/>
                </a:cubicBezTo>
                <a:cubicBezTo>
                  <a:pt x="28467" y="13801"/>
                  <a:pt x="28512" y="13789"/>
                  <a:pt x="28556" y="13775"/>
                </a:cubicBezTo>
                <a:close/>
                <a:moveTo>
                  <a:pt x="27953" y="14538"/>
                </a:moveTo>
                <a:cubicBezTo>
                  <a:pt x="27954" y="14542"/>
                  <a:pt x="27954" y="14545"/>
                  <a:pt x="27954" y="14547"/>
                </a:cubicBezTo>
                <a:cubicBezTo>
                  <a:pt x="27954" y="14581"/>
                  <a:pt x="27955" y="14613"/>
                  <a:pt x="27955" y="14646"/>
                </a:cubicBezTo>
                <a:cubicBezTo>
                  <a:pt x="27933" y="14663"/>
                  <a:pt x="27910" y="14681"/>
                  <a:pt x="27888" y="14699"/>
                </a:cubicBezTo>
                <a:cubicBezTo>
                  <a:pt x="27894" y="14684"/>
                  <a:pt x="27901" y="14667"/>
                  <a:pt x="27907" y="14652"/>
                </a:cubicBezTo>
                <a:cubicBezTo>
                  <a:pt x="27923" y="14614"/>
                  <a:pt x="27938" y="14576"/>
                  <a:pt x="27953" y="14538"/>
                </a:cubicBezTo>
                <a:close/>
                <a:moveTo>
                  <a:pt x="17680" y="3780"/>
                </a:moveTo>
                <a:cubicBezTo>
                  <a:pt x="17703" y="3787"/>
                  <a:pt x="17725" y="3793"/>
                  <a:pt x="17748" y="3800"/>
                </a:cubicBezTo>
                <a:cubicBezTo>
                  <a:pt x="17835" y="3825"/>
                  <a:pt x="17922" y="3853"/>
                  <a:pt x="18008" y="3883"/>
                </a:cubicBezTo>
                <a:cubicBezTo>
                  <a:pt x="18051" y="3898"/>
                  <a:pt x="18092" y="3913"/>
                  <a:pt x="18135" y="3927"/>
                </a:cubicBezTo>
                <a:cubicBezTo>
                  <a:pt x="18262" y="3975"/>
                  <a:pt x="18390" y="4024"/>
                  <a:pt x="18514" y="4080"/>
                </a:cubicBezTo>
                <a:cubicBezTo>
                  <a:pt x="18595" y="4116"/>
                  <a:pt x="18674" y="4154"/>
                  <a:pt x="18753" y="4195"/>
                </a:cubicBezTo>
                <a:cubicBezTo>
                  <a:pt x="18786" y="4212"/>
                  <a:pt x="18821" y="4231"/>
                  <a:pt x="18855" y="4249"/>
                </a:cubicBezTo>
                <a:cubicBezTo>
                  <a:pt x="18962" y="4309"/>
                  <a:pt x="19069" y="4369"/>
                  <a:pt x="19171" y="4437"/>
                </a:cubicBezTo>
                <a:cubicBezTo>
                  <a:pt x="19239" y="4481"/>
                  <a:pt x="19305" y="4526"/>
                  <a:pt x="19370" y="4574"/>
                </a:cubicBezTo>
                <a:cubicBezTo>
                  <a:pt x="19426" y="4616"/>
                  <a:pt x="19490" y="4665"/>
                  <a:pt x="19551" y="4717"/>
                </a:cubicBezTo>
                <a:cubicBezTo>
                  <a:pt x="19610" y="4766"/>
                  <a:pt x="19668" y="4817"/>
                  <a:pt x="19725" y="4869"/>
                </a:cubicBezTo>
                <a:cubicBezTo>
                  <a:pt x="19773" y="4914"/>
                  <a:pt x="19828" y="4968"/>
                  <a:pt x="19882" y="5025"/>
                </a:cubicBezTo>
                <a:cubicBezTo>
                  <a:pt x="19937" y="5083"/>
                  <a:pt x="19990" y="5141"/>
                  <a:pt x="20041" y="5202"/>
                </a:cubicBezTo>
                <a:cubicBezTo>
                  <a:pt x="20071" y="5239"/>
                  <a:pt x="20102" y="5277"/>
                  <a:pt x="20132" y="5315"/>
                </a:cubicBezTo>
                <a:cubicBezTo>
                  <a:pt x="20009" y="5449"/>
                  <a:pt x="19888" y="5584"/>
                  <a:pt x="19773" y="5725"/>
                </a:cubicBezTo>
                <a:cubicBezTo>
                  <a:pt x="19732" y="5774"/>
                  <a:pt x="19692" y="5824"/>
                  <a:pt x="19653" y="5874"/>
                </a:cubicBezTo>
                <a:cubicBezTo>
                  <a:pt x="19627" y="5897"/>
                  <a:pt x="19601" y="5920"/>
                  <a:pt x="19575" y="5944"/>
                </a:cubicBezTo>
                <a:cubicBezTo>
                  <a:pt x="19491" y="6007"/>
                  <a:pt x="19410" y="6072"/>
                  <a:pt x="19332" y="6143"/>
                </a:cubicBezTo>
                <a:cubicBezTo>
                  <a:pt x="19179" y="6281"/>
                  <a:pt x="19031" y="6425"/>
                  <a:pt x="18896" y="6581"/>
                </a:cubicBezTo>
                <a:cubicBezTo>
                  <a:pt x="18753" y="6748"/>
                  <a:pt x="18614" y="6919"/>
                  <a:pt x="18492" y="7104"/>
                </a:cubicBezTo>
                <a:cubicBezTo>
                  <a:pt x="18337" y="7335"/>
                  <a:pt x="18192" y="7572"/>
                  <a:pt x="18066" y="7822"/>
                </a:cubicBezTo>
                <a:cubicBezTo>
                  <a:pt x="18024" y="7903"/>
                  <a:pt x="17985" y="7985"/>
                  <a:pt x="17947" y="8067"/>
                </a:cubicBezTo>
                <a:cubicBezTo>
                  <a:pt x="17856" y="8119"/>
                  <a:pt x="17766" y="8172"/>
                  <a:pt x="17680" y="8231"/>
                </a:cubicBezTo>
                <a:cubicBezTo>
                  <a:pt x="17607" y="8280"/>
                  <a:pt x="17530" y="8331"/>
                  <a:pt x="17461" y="8385"/>
                </a:cubicBezTo>
                <a:cubicBezTo>
                  <a:pt x="17393" y="8436"/>
                  <a:pt x="17326" y="8489"/>
                  <a:pt x="17261" y="8545"/>
                </a:cubicBezTo>
                <a:cubicBezTo>
                  <a:pt x="17229" y="8573"/>
                  <a:pt x="17197" y="8601"/>
                  <a:pt x="17165" y="8629"/>
                </a:cubicBezTo>
                <a:cubicBezTo>
                  <a:pt x="17106" y="8682"/>
                  <a:pt x="17044" y="8742"/>
                  <a:pt x="16990" y="8801"/>
                </a:cubicBezTo>
                <a:cubicBezTo>
                  <a:pt x="16934" y="8864"/>
                  <a:pt x="16879" y="8924"/>
                  <a:pt x="16827" y="8989"/>
                </a:cubicBezTo>
                <a:cubicBezTo>
                  <a:pt x="16776" y="9051"/>
                  <a:pt x="16727" y="9113"/>
                  <a:pt x="16681" y="9176"/>
                </a:cubicBezTo>
                <a:cubicBezTo>
                  <a:pt x="16633" y="9241"/>
                  <a:pt x="16587" y="9307"/>
                  <a:pt x="16543" y="9375"/>
                </a:cubicBezTo>
                <a:cubicBezTo>
                  <a:pt x="16495" y="9444"/>
                  <a:pt x="16448" y="9523"/>
                  <a:pt x="16408" y="9598"/>
                </a:cubicBezTo>
                <a:cubicBezTo>
                  <a:pt x="16366" y="9674"/>
                  <a:pt x="16324" y="9750"/>
                  <a:pt x="16288" y="9830"/>
                </a:cubicBezTo>
                <a:cubicBezTo>
                  <a:pt x="16252" y="9903"/>
                  <a:pt x="16221" y="9978"/>
                  <a:pt x="16192" y="10054"/>
                </a:cubicBezTo>
                <a:cubicBezTo>
                  <a:pt x="16178" y="10092"/>
                  <a:pt x="16164" y="10130"/>
                  <a:pt x="16151" y="10168"/>
                </a:cubicBezTo>
                <a:cubicBezTo>
                  <a:pt x="16125" y="10246"/>
                  <a:pt x="16096" y="10331"/>
                  <a:pt x="16074" y="10411"/>
                </a:cubicBezTo>
                <a:cubicBezTo>
                  <a:pt x="16043" y="10529"/>
                  <a:pt x="16012" y="10645"/>
                  <a:pt x="15984" y="10764"/>
                </a:cubicBezTo>
                <a:cubicBezTo>
                  <a:pt x="15930" y="10992"/>
                  <a:pt x="15876" y="11220"/>
                  <a:pt x="15836" y="11451"/>
                </a:cubicBezTo>
                <a:cubicBezTo>
                  <a:pt x="15804" y="11637"/>
                  <a:pt x="15774" y="11824"/>
                  <a:pt x="15746" y="12011"/>
                </a:cubicBezTo>
                <a:cubicBezTo>
                  <a:pt x="15726" y="12149"/>
                  <a:pt x="15704" y="12287"/>
                  <a:pt x="15692" y="12426"/>
                </a:cubicBezTo>
                <a:cubicBezTo>
                  <a:pt x="15684" y="12529"/>
                  <a:pt x="15675" y="12613"/>
                  <a:pt x="15671" y="12715"/>
                </a:cubicBezTo>
                <a:cubicBezTo>
                  <a:pt x="15667" y="12839"/>
                  <a:pt x="15663" y="12965"/>
                  <a:pt x="15665" y="13090"/>
                </a:cubicBezTo>
                <a:cubicBezTo>
                  <a:pt x="15669" y="13216"/>
                  <a:pt x="15673" y="13341"/>
                  <a:pt x="15680" y="13465"/>
                </a:cubicBezTo>
                <a:cubicBezTo>
                  <a:pt x="15685" y="13552"/>
                  <a:pt x="15690" y="13641"/>
                  <a:pt x="15701" y="13727"/>
                </a:cubicBezTo>
                <a:cubicBezTo>
                  <a:pt x="15711" y="13828"/>
                  <a:pt x="15724" y="13930"/>
                  <a:pt x="15738" y="14030"/>
                </a:cubicBezTo>
                <a:cubicBezTo>
                  <a:pt x="15697" y="14090"/>
                  <a:pt x="15656" y="14150"/>
                  <a:pt x="15612" y="14208"/>
                </a:cubicBezTo>
                <a:cubicBezTo>
                  <a:pt x="15589" y="14239"/>
                  <a:pt x="15565" y="14270"/>
                  <a:pt x="15542" y="14301"/>
                </a:cubicBezTo>
                <a:cubicBezTo>
                  <a:pt x="15500" y="14352"/>
                  <a:pt x="15448" y="14409"/>
                  <a:pt x="15394" y="14462"/>
                </a:cubicBezTo>
                <a:cubicBezTo>
                  <a:pt x="15349" y="14507"/>
                  <a:pt x="15291" y="14553"/>
                  <a:pt x="15229" y="14594"/>
                </a:cubicBezTo>
                <a:cubicBezTo>
                  <a:pt x="15207" y="14605"/>
                  <a:pt x="15175" y="14624"/>
                  <a:pt x="15145" y="14642"/>
                </a:cubicBezTo>
                <a:cubicBezTo>
                  <a:pt x="15089" y="14672"/>
                  <a:pt x="15022" y="14703"/>
                  <a:pt x="14953" y="14729"/>
                </a:cubicBezTo>
                <a:cubicBezTo>
                  <a:pt x="14883" y="14755"/>
                  <a:pt x="14813" y="14776"/>
                  <a:pt x="14741" y="14791"/>
                </a:cubicBezTo>
                <a:cubicBezTo>
                  <a:pt x="14671" y="14806"/>
                  <a:pt x="14599" y="14815"/>
                  <a:pt x="14528" y="14818"/>
                </a:cubicBezTo>
                <a:lnTo>
                  <a:pt x="14538" y="14816"/>
                </a:lnTo>
                <a:cubicBezTo>
                  <a:pt x="14505" y="14816"/>
                  <a:pt x="14471" y="14816"/>
                  <a:pt x="14438" y="14815"/>
                </a:cubicBezTo>
                <a:cubicBezTo>
                  <a:pt x="14403" y="14811"/>
                  <a:pt x="14369" y="14806"/>
                  <a:pt x="14335" y="14803"/>
                </a:cubicBezTo>
                <a:cubicBezTo>
                  <a:pt x="14271" y="14791"/>
                  <a:pt x="14199" y="14771"/>
                  <a:pt x="14128" y="14746"/>
                </a:cubicBezTo>
                <a:cubicBezTo>
                  <a:pt x="14063" y="14724"/>
                  <a:pt x="13992" y="14694"/>
                  <a:pt x="13921" y="14659"/>
                </a:cubicBezTo>
                <a:cubicBezTo>
                  <a:pt x="13886" y="14642"/>
                  <a:pt x="13851" y="14625"/>
                  <a:pt x="13816" y="14607"/>
                </a:cubicBezTo>
                <a:cubicBezTo>
                  <a:pt x="13748" y="14572"/>
                  <a:pt x="13683" y="14534"/>
                  <a:pt x="13619" y="14493"/>
                </a:cubicBezTo>
                <a:cubicBezTo>
                  <a:pt x="13554" y="14452"/>
                  <a:pt x="13489" y="14409"/>
                  <a:pt x="13427" y="14365"/>
                </a:cubicBezTo>
                <a:cubicBezTo>
                  <a:pt x="13366" y="14320"/>
                  <a:pt x="13298" y="14267"/>
                  <a:pt x="13232" y="14210"/>
                </a:cubicBezTo>
                <a:cubicBezTo>
                  <a:pt x="13200" y="14180"/>
                  <a:pt x="13167" y="14151"/>
                  <a:pt x="13134" y="14122"/>
                </a:cubicBezTo>
                <a:cubicBezTo>
                  <a:pt x="13077" y="14068"/>
                  <a:pt x="13015" y="14006"/>
                  <a:pt x="12954" y="13941"/>
                </a:cubicBezTo>
                <a:cubicBezTo>
                  <a:pt x="12925" y="13909"/>
                  <a:pt x="12895" y="13875"/>
                  <a:pt x="12865" y="13843"/>
                </a:cubicBezTo>
                <a:cubicBezTo>
                  <a:pt x="12753" y="13708"/>
                  <a:pt x="12645" y="13570"/>
                  <a:pt x="12545" y="13426"/>
                </a:cubicBezTo>
                <a:cubicBezTo>
                  <a:pt x="12471" y="13320"/>
                  <a:pt x="12399" y="13214"/>
                  <a:pt x="12329" y="13105"/>
                </a:cubicBezTo>
                <a:cubicBezTo>
                  <a:pt x="12223" y="12936"/>
                  <a:pt x="12118" y="12763"/>
                  <a:pt x="12024" y="12583"/>
                </a:cubicBezTo>
                <a:cubicBezTo>
                  <a:pt x="11944" y="12427"/>
                  <a:pt x="11866" y="12271"/>
                  <a:pt x="11791" y="12114"/>
                </a:cubicBezTo>
                <a:cubicBezTo>
                  <a:pt x="11712" y="11945"/>
                  <a:pt x="11635" y="11774"/>
                  <a:pt x="11568" y="11599"/>
                </a:cubicBezTo>
                <a:cubicBezTo>
                  <a:pt x="11541" y="11530"/>
                  <a:pt x="11515" y="11461"/>
                  <a:pt x="11491" y="11390"/>
                </a:cubicBezTo>
                <a:cubicBezTo>
                  <a:pt x="11492" y="11384"/>
                  <a:pt x="11493" y="11378"/>
                  <a:pt x="11494" y="11372"/>
                </a:cubicBezTo>
                <a:cubicBezTo>
                  <a:pt x="11553" y="11069"/>
                  <a:pt x="11615" y="10767"/>
                  <a:pt x="11694" y="10469"/>
                </a:cubicBezTo>
                <a:cubicBezTo>
                  <a:pt x="11775" y="10165"/>
                  <a:pt x="11865" y="9865"/>
                  <a:pt x="11962" y="9567"/>
                </a:cubicBezTo>
                <a:cubicBezTo>
                  <a:pt x="12031" y="9365"/>
                  <a:pt x="12105" y="9153"/>
                  <a:pt x="12191" y="8947"/>
                </a:cubicBezTo>
                <a:cubicBezTo>
                  <a:pt x="12225" y="8867"/>
                  <a:pt x="12258" y="8788"/>
                  <a:pt x="12293" y="8710"/>
                </a:cubicBezTo>
                <a:cubicBezTo>
                  <a:pt x="12325" y="8636"/>
                  <a:pt x="12359" y="8562"/>
                  <a:pt x="12394" y="8489"/>
                </a:cubicBezTo>
                <a:cubicBezTo>
                  <a:pt x="12465" y="8343"/>
                  <a:pt x="12537" y="8195"/>
                  <a:pt x="12614" y="8052"/>
                </a:cubicBezTo>
                <a:cubicBezTo>
                  <a:pt x="12653" y="7979"/>
                  <a:pt x="12694" y="7907"/>
                  <a:pt x="12735" y="7836"/>
                </a:cubicBezTo>
                <a:cubicBezTo>
                  <a:pt x="12777" y="7763"/>
                  <a:pt x="12820" y="7690"/>
                  <a:pt x="12865" y="7620"/>
                </a:cubicBezTo>
                <a:cubicBezTo>
                  <a:pt x="12962" y="7471"/>
                  <a:pt x="13061" y="7324"/>
                  <a:pt x="13168" y="7183"/>
                </a:cubicBezTo>
                <a:cubicBezTo>
                  <a:pt x="13250" y="7077"/>
                  <a:pt x="13332" y="6973"/>
                  <a:pt x="13418" y="6869"/>
                </a:cubicBezTo>
                <a:cubicBezTo>
                  <a:pt x="13536" y="6731"/>
                  <a:pt x="13657" y="6593"/>
                  <a:pt x="13784" y="6462"/>
                </a:cubicBezTo>
                <a:cubicBezTo>
                  <a:pt x="13906" y="6335"/>
                  <a:pt x="14031" y="6211"/>
                  <a:pt x="14159" y="6089"/>
                </a:cubicBezTo>
                <a:cubicBezTo>
                  <a:pt x="14336" y="5923"/>
                  <a:pt x="14524" y="5754"/>
                  <a:pt x="14722" y="5595"/>
                </a:cubicBezTo>
                <a:cubicBezTo>
                  <a:pt x="14822" y="5515"/>
                  <a:pt x="14924" y="5434"/>
                  <a:pt x="15028" y="5355"/>
                </a:cubicBezTo>
                <a:cubicBezTo>
                  <a:pt x="15129" y="5279"/>
                  <a:pt x="15233" y="5203"/>
                  <a:pt x="15337" y="5129"/>
                </a:cubicBezTo>
                <a:cubicBezTo>
                  <a:pt x="15479" y="5028"/>
                  <a:pt x="15624" y="4929"/>
                  <a:pt x="15770" y="4834"/>
                </a:cubicBezTo>
                <a:cubicBezTo>
                  <a:pt x="15919" y="4739"/>
                  <a:pt x="16070" y="4645"/>
                  <a:pt x="16222" y="4554"/>
                </a:cubicBezTo>
                <a:cubicBezTo>
                  <a:pt x="16378" y="4460"/>
                  <a:pt x="16532" y="4368"/>
                  <a:pt x="16689" y="4279"/>
                </a:cubicBezTo>
                <a:cubicBezTo>
                  <a:pt x="16805" y="4214"/>
                  <a:pt x="16920" y="4151"/>
                  <a:pt x="17037" y="4088"/>
                </a:cubicBezTo>
                <a:cubicBezTo>
                  <a:pt x="17236" y="3986"/>
                  <a:pt x="17438" y="3883"/>
                  <a:pt x="17644" y="3795"/>
                </a:cubicBezTo>
                <a:cubicBezTo>
                  <a:pt x="17656" y="3791"/>
                  <a:pt x="17669" y="3785"/>
                  <a:pt x="17680" y="3780"/>
                </a:cubicBezTo>
                <a:close/>
                <a:moveTo>
                  <a:pt x="20508" y="11842"/>
                </a:moveTo>
                <a:cubicBezTo>
                  <a:pt x="20516" y="11878"/>
                  <a:pt x="20526" y="11913"/>
                  <a:pt x="20535" y="11948"/>
                </a:cubicBezTo>
                <a:cubicBezTo>
                  <a:pt x="20590" y="12162"/>
                  <a:pt x="20650" y="12373"/>
                  <a:pt x="20723" y="12581"/>
                </a:cubicBezTo>
                <a:cubicBezTo>
                  <a:pt x="20753" y="12664"/>
                  <a:pt x="20782" y="12747"/>
                  <a:pt x="20814" y="12829"/>
                </a:cubicBezTo>
                <a:cubicBezTo>
                  <a:pt x="20841" y="12956"/>
                  <a:pt x="20871" y="13084"/>
                  <a:pt x="20908" y="13209"/>
                </a:cubicBezTo>
                <a:cubicBezTo>
                  <a:pt x="20947" y="13341"/>
                  <a:pt x="20985" y="13472"/>
                  <a:pt x="21030" y="13602"/>
                </a:cubicBezTo>
                <a:cubicBezTo>
                  <a:pt x="21074" y="13727"/>
                  <a:pt x="21117" y="13853"/>
                  <a:pt x="21168" y="13977"/>
                </a:cubicBezTo>
                <a:cubicBezTo>
                  <a:pt x="21216" y="14098"/>
                  <a:pt x="21267" y="14217"/>
                  <a:pt x="21321" y="14336"/>
                </a:cubicBezTo>
                <a:cubicBezTo>
                  <a:pt x="21319" y="14337"/>
                  <a:pt x="21318" y="14340"/>
                  <a:pt x="21315" y="14341"/>
                </a:cubicBezTo>
                <a:cubicBezTo>
                  <a:pt x="21135" y="14527"/>
                  <a:pt x="20952" y="14709"/>
                  <a:pt x="20765" y="14889"/>
                </a:cubicBezTo>
                <a:cubicBezTo>
                  <a:pt x="20763" y="14886"/>
                  <a:pt x="20762" y="14882"/>
                  <a:pt x="20761" y="14879"/>
                </a:cubicBezTo>
                <a:cubicBezTo>
                  <a:pt x="20709" y="14714"/>
                  <a:pt x="20658" y="14545"/>
                  <a:pt x="20617" y="14373"/>
                </a:cubicBezTo>
                <a:cubicBezTo>
                  <a:pt x="20596" y="14286"/>
                  <a:pt x="20575" y="14200"/>
                  <a:pt x="20557" y="14113"/>
                </a:cubicBezTo>
                <a:cubicBezTo>
                  <a:pt x="20538" y="14029"/>
                  <a:pt x="20521" y="13943"/>
                  <a:pt x="20505" y="13859"/>
                </a:cubicBezTo>
                <a:cubicBezTo>
                  <a:pt x="20466" y="13641"/>
                  <a:pt x="20430" y="13420"/>
                  <a:pt x="20404" y="13197"/>
                </a:cubicBezTo>
                <a:cubicBezTo>
                  <a:pt x="20380" y="12975"/>
                  <a:pt x="20360" y="12752"/>
                  <a:pt x="20345" y="12528"/>
                </a:cubicBezTo>
                <a:cubicBezTo>
                  <a:pt x="20343" y="12481"/>
                  <a:pt x="20340" y="12433"/>
                  <a:pt x="20337" y="12384"/>
                </a:cubicBezTo>
                <a:cubicBezTo>
                  <a:pt x="20386" y="12254"/>
                  <a:pt x="20432" y="12121"/>
                  <a:pt x="20469" y="11987"/>
                </a:cubicBezTo>
                <a:cubicBezTo>
                  <a:pt x="20482" y="11939"/>
                  <a:pt x="20496" y="11890"/>
                  <a:pt x="20508" y="11842"/>
                </a:cubicBezTo>
                <a:close/>
                <a:moveTo>
                  <a:pt x="20168" y="10924"/>
                </a:moveTo>
                <a:lnTo>
                  <a:pt x="20168" y="10924"/>
                </a:lnTo>
                <a:cubicBezTo>
                  <a:pt x="20156" y="11136"/>
                  <a:pt x="20148" y="11350"/>
                  <a:pt x="20148" y="11562"/>
                </a:cubicBezTo>
                <a:cubicBezTo>
                  <a:pt x="20147" y="11707"/>
                  <a:pt x="20147" y="11852"/>
                  <a:pt x="20151" y="11996"/>
                </a:cubicBezTo>
                <a:cubicBezTo>
                  <a:pt x="20155" y="12114"/>
                  <a:pt x="20161" y="12232"/>
                  <a:pt x="20168" y="12349"/>
                </a:cubicBezTo>
                <a:cubicBezTo>
                  <a:pt x="20138" y="12432"/>
                  <a:pt x="20105" y="12513"/>
                  <a:pt x="20072" y="12593"/>
                </a:cubicBezTo>
                <a:cubicBezTo>
                  <a:pt x="20000" y="12763"/>
                  <a:pt x="19925" y="12932"/>
                  <a:pt x="19847" y="13099"/>
                </a:cubicBezTo>
                <a:cubicBezTo>
                  <a:pt x="19747" y="13305"/>
                  <a:pt x="19644" y="13509"/>
                  <a:pt x="19530" y="13708"/>
                </a:cubicBezTo>
                <a:cubicBezTo>
                  <a:pt x="19424" y="13890"/>
                  <a:pt x="19315" y="14070"/>
                  <a:pt x="19202" y="14248"/>
                </a:cubicBezTo>
                <a:cubicBezTo>
                  <a:pt x="19054" y="14477"/>
                  <a:pt x="18900" y="14703"/>
                  <a:pt x="18737" y="14925"/>
                </a:cubicBezTo>
                <a:cubicBezTo>
                  <a:pt x="18737" y="14924"/>
                  <a:pt x="18736" y="14923"/>
                  <a:pt x="18734" y="14922"/>
                </a:cubicBezTo>
                <a:cubicBezTo>
                  <a:pt x="18679" y="14860"/>
                  <a:pt x="18625" y="14797"/>
                  <a:pt x="18573" y="14732"/>
                </a:cubicBezTo>
                <a:cubicBezTo>
                  <a:pt x="18528" y="14676"/>
                  <a:pt x="18478" y="14611"/>
                  <a:pt x="18430" y="14544"/>
                </a:cubicBezTo>
                <a:cubicBezTo>
                  <a:pt x="18383" y="14479"/>
                  <a:pt x="18338" y="14413"/>
                  <a:pt x="18297" y="14346"/>
                </a:cubicBezTo>
                <a:cubicBezTo>
                  <a:pt x="18259" y="14284"/>
                  <a:pt x="18218" y="14216"/>
                  <a:pt x="18180" y="14146"/>
                </a:cubicBezTo>
                <a:cubicBezTo>
                  <a:pt x="18142" y="14075"/>
                  <a:pt x="18106" y="14005"/>
                  <a:pt x="18072" y="13933"/>
                </a:cubicBezTo>
                <a:cubicBezTo>
                  <a:pt x="18030" y="13845"/>
                  <a:pt x="17989" y="13758"/>
                  <a:pt x="17952" y="13667"/>
                </a:cubicBezTo>
                <a:cubicBezTo>
                  <a:pt x="17958" y="13659"/>
                  <a:pt x="17967" y="13651"/>
                  <a:pt x="17975" y="13643"/>
                </a:cubicBezTo>
                <a:cubicBezTo>
                  <a:pt x="18380" y="13236"/>
                  <a:pt x="18767" y="12811"/>
                  <a:pt x="19134" y="12368"/>
                </a:cubicBezTo>
                <a:cubicBezTo>
                  <a:pt x="19194" y="12296"/>
                  <a:pt x="19255" y="12222"/>
                  <a:pt x="19313" y="12148"/>
                </a:cubicBezTo>
                <a:cubicBezTo>
                  <a:pt x="19397" y="12039"/>
                  <a:pt x="19483" y="11933"/>
                  <a:pt x="19565" y="11822"/>
                </a:cubicBezTo>
                <a:cubicBezTo>
                  <a:pt x="19646" y="11712"/>
                  <a:pt x="19726" y="11604"/>
                  <a:pt x="19804" y="11491"/>
                </a:cubicBezTo>
                <a:cubicBezTo>
                  <a:pt x="19880" y="11379"/>
                  <a:pt x="19955" y="11265"/>
                  <a:pt x="20029" y="11151"/>
                </a:cubicBezTo>
                <a:lnTo>
                  <a:pt x="20028" y="11151"/>
                </a:lnTo>
                <a:cubicBezTo>
                  <a:pt x="20076" y="11076"/>
                  <a:pt x="20123" y="11001"/>
                  <a:pt x="20168" y="10924"/>
                </a:cubicBezTo>
                <a:close/>
                <a:moveTo>
                  <a:pt x="17947" y="1743"/>
                </a:moveTo>
                <a:cubicBezTo>
                  <a:pt x="18125" y="1745"/>
                  <a:pt x="18303" y="1747"/>
                  <a:pt x="18482" y="1754"/>
                </a:cubicBezTo>
                <a:cubicBezTo>
                  <a:pt x="18657" y="1760"/>
                  <a:pt x="18833" y="1770"/>
                  <a:pt x="19008" y="1781"/>
                </a:cubicBezTo>
                <a:cubicBezTo>
                  <a:pt x="19318" y="1805"/>
                  <a:pt x="19626" y="1833"/>
                  <a:pt x="19933" y="1878"/>
                </a:cubicBezTo>
                <a:cubicBezTo>
                  <a:pt x="20108" y="1902"/>
                  <a:pt x="20282" y="1928"/>
                  <a:pt x="20455" y="1960"/>
                </a:cubicBezTo>
                <a:cubicBezTo>
                  <a:pt x="20581" y="1984"/>
                  <a:pt x="20707" y="2010"/>
                  <a:pt x="20833" y="2036"/>
                </a:cubicBezTo>
                <a:cubicBezTo>
                  <a:pt x="21131" y="2102"/>
                  <a:pt x="21429" y="2173"/>
                  <a:pt x="21722" y="2260"/>
                </a:cubicBezTo>
                <a:cubicBezTo>
                  <a:pt x="21891" y="2310"/>
                  <a:pt x="22059" y="2361"/>
                  <a:pt x="22227" y="2418"/>
                </a:cubicBezTo>
                <a:cubicBezTo>
                  <a:pt x="22350" y="2460"/>
                  <a:pt x="22473" y="2503"/>
                  <a:pt x="22595" y="2547"/>
                </a:cubicBezTo>
                <a:cubicBezTo>
                  <a:pt x="22775" y="2614"/>
                  <a:pt x="22955" y="2684"/>
                  <a:pt x="23133" y="2758"/>
                </a:cubicBezTo>
                <a:cubicBezTo>
                  <a:pt x="23116" y="2773"/>
                  <a:pt x="23098" y="2789"/>
                  <a:pt x="23081" y="2806"/>
                </a:cubicBezTo>
                <a:cubicBezTo>
                  <a:pt x="22962" y="2919"/>
                  <a:pt x="22846" y="3033"/>
                  <a:pt x="22731" y="3152"/>
                </a:cubicBezTo>
                <a:cubicBezTo>
                  <a:pt x="22631" y="3125"/>
                  <a:pt x="22530" y="3101"/>
                  <a:pt x="22429" y="3078"/>
                </a:cubicBezTo>
                <a:cubicBezTo>
                  <a:pt x="22341" y="3057"/>
                  <a:pt x="22250" y="3039"/>
                  <a:pt x="22160" y="3023"/>
                </a:cubicBezTo>
                <a:cubicBezTo>
                  <a:pt x="22031" y="3000"/>
                  <a:pt x="21902" y="2976"/>
                  <a:pt x="21773" y="2959"/>
                </a:cubicBezTo>
                <a:cubicBezTo>
                  <a:pt x="21556" y="2933"/>
                  <a:pt x="21339" y="2911"/>
                  <a:pt x="21120" y="2901"/>
                </a:cubicBezTo>
                <a:cubicBezTo>
                  <a:pt x="21057" y="2899"/>
                  <a:pt x="20993" y="2897"/>
                  <a:pt x="20929" y="2894"/>
                </a:cubicBezTo>
                <a:cubicBezTo>
                  <a:pt x="20908" y="2883"/>
                  <a:pt x="20887" y="2870"/>
                  <a:pt x="20866" y="2859"/>
                </a:cubicBezTo>
                <a:cubicBezTo>
                  <a:pt x="20679" y="2751"/>
                  <a:pt x="20489" y="2647"/>
                  <a:pt x="20292" y="2557"/>
                </a:cubicBezTo>
                <a:cubicBezTo>
                  <a:pt x="20165" y="2500"/>
                  <a:pt x="20038" y="2442"/>
                  <a:pt x="19908" y="2392"/>
                </a:cubicBezTo>
                <a:cubicBezTo>
                  <a:pt x="19819" y="2360"/>
                  <a:pt x="19728" y="2324"/>
                  <a:pt x="19638" y="2295"/>
                </a:cubicBezTo>
                <a:cubicBezTo>
                  <a:pt x="19515" y="2256"/>
                  <a:pt x="19393" y="2215"/>
                  <a:pt x="19267" y="2188"/>
                </a:cubicBezTo>
                <a:cubicBezTo>
                  <a:pt x="19189" y="2170"/>
                  <a:pt x="19111" y="2152"/>
                  <a:pt x="19032" y="2138"/>
                </a:cubicBezTo>
                <a:cubicBezTo>
                  <a:pt x="18762" y="2093"/>
                  <a:pt x="18490" y="2063"/>
                  <a:pt x="18216" y="2060"/>
                </a:cubicBezTo>
                <a:cubicBezTo>
                  <a:pt x="18157" y="2059"/>
                  <a:pt x="18099" y="2058"/>
                  <a:pt x="18040" y="2058"/>
                </a:cubicBezTo>
                <a:cubicBezTo>
                  <a:pt x="17955" y="2058"/>
                  <a:pt x="17869" y="2060"/>
                  <a:pt x="17784" y="2065"/>
                </a:cubicBezTo>
                <a:cubicBezTo>
                  <a:pt x="17689" y="2072"/>
                  <a:pt x="17595" y="2077"/>
                  <a:pt x="17500" y="2088"/>
                </a:cubicBezTo>
                <a:cubicBezTo>
                  <a:pt x="17370" y="2106"/>
                  <a:pt x="17239" y="2123"/>
                  <a:pt x="17110" y="2151"/>
                </a:cubicBezTo>
                <a:cubicBezTo>
                  <a:pt x="17038" y="2166"/>
                  <a:pt x="16965" y="2181"/>
                  <a:pt x="16895" y="2197"/>
                </a:cubicBezTo>
                <a:cubicBezTo>
                  <a:pt x="16789" y="2180"/>
                  <a:pt x="16684" y="2166"/>
                  <a:pt x="16576" y="2159"/>
                </a:cubicBezTo>
                <a:cubicBezTo>
                  <a:pt x="16480" y="2152"/>
                  <a:pt x="16382" y="2143"/>
                  <a:pt x="16285" y="2142"/>
                </a:cubicBezTo>
                <a:cubicBezTo>
                  <a:pt x="16230" y="2140"/>
                  <a:pt x="16176" y="2140"/>
                  <a:pt x="16121" y="2140"/>
                </a:cubicBezTo>
                <a:cubicBezTo>
                  <a:pt x="15944" y="2140"/>
                  <a:pt x="15766" y="2147"/>
                  <a:pt x="15590" y="2173"/>
                </a:cubicBezTo>
                <a:cubicBezTo>
                  <a:pt x="15500" y="2184"/>
                  <a:pt x="15411" y="2199"/>
                  <a:pt x="15322" y="2215"/>
                </a:cubicBezTo>
                <a:lnTo>
                  <a:pt x="15187" y="2242"/>
                </a:lnTo>
                <a:cubicBezTo>
                  <a:pt x="15095" y="2260"/>
                  <a:pt x="14999" y="2284"/>
                  <a:pt x="14909" y="2308"/>
                </a:cubicBezTo>
                <a:cubicBezTo>
                  <a:pt x="14776" y="2345"/>
                  <a:pt x="14643" y="2381"/>
                  <a:pt x="14511" y="2424"/>
                </a:cubicBezTo>
                <a:cubicBezTo>
                  <a:pt x="14382" y="2467"/>
                  <a:pt x="14253" y="2512"/>
                  <a:pt x="14123" y="2560"/>
                </a:cubicBezTo>
                <a:cubicBezTo>
                  <a:pt x="13884" y="2647"/>
                  <a:pt x="13648" y="2742"/>
                  <a:pt x="13419" y="2854"/>
                </a:cubicBezTo>
                <a:cubicBezTo>
                  <a:pt x="13219" y="2951"/>
                  <a:pt x="13021" y="3053"/>
                  <a:pt x="12827" y="3164"/>
                </a:cubicBezTo>
                <a:cubicBezTo>
                  <a:pt x="12704" y="3234"/>
                  <a:pt x="12581" y="3306"/>
                  <a:pt x="12461" y="3381"/>
                </a:cubicBezTo>
                <a:cubicBezTo>
                  <a:pt x="12343" y="3453"/>
                  <a:pt x="12225" y="3526"/>
                  <a:pt x="12111" y="3605"/>
                </a:cubicBezTo>
                <a:cubicBezTo>
                  <a:pt x="11925" y="3732"/>
                  <a:pt x="11740" y="3862"/>
                  <a:pt x="11563" y="4003"/>
                </a:cubicBezTo>
                <a:cubicBezTo>
                  <a:pt x="11320" y="4196"/>
                  <a:pt x="11079" y="4393"/>
                  <a:pt x="10847" y="4602"/>
                </a:cubicBezTo>
                <a:cubicBezTo>
                  <a:pt x="10678" y="4755"/>
                  <a:pt x="10510" y="4908"/>
                  <a:pt x="10350" y="5071"/>
                </a:cubicBezTo>
                <a:cubicBezTo>
                  <a:pt x="10089" y="5333"/>
                  <a:pt x="9837" y="5606"/>
                  <a:pt x="9601" y="5891"/>
                </a:cubicBezTo>
                <a:cubicBezTo>
                  <a:pt x="9559" y="5932"/>
                  <a:pt x="9515" y="5972"/>
                  <a:pt x="9473" y="6014"/>
                </a:cubicBezTo>
                <a:cubicBezTo>
                  <a:pt x="9315" y="6174"/>
                  <a:pt x="9161" y="6338"/>
                  <a:pt x="9023" y="6515"/>
                </a:cubicBezTo>
                <a:cubicBezTo>
                  <a:pt x="8967" y="6584"/>
                  <a:pt x="8913" y="6654"/>
                  <a:pt x="8860" y="6725"/>
                </a:cubicBezTo>
                <a:cubicBezTo>
                  <a:pt x="8835" y="6761"/>
                  <a:pt x="8809" y="6796"/>
                  <a:pt x="8783" y="6833"/>
                </a:cubicBezTo>
                <a:cubicBezTo>
                  <a:pt x="8732" y="6910"/>
                  <a:pt x="8680" y="6986"/>
                  <a:pt x="8631" y="7066"/>
                </a:cubicBezTo>
                <a:cubicBezTo>
                  <a:pt x="8492" y="7294"/>
                  <a:pt x="8358" y="7529"/>
                  <a:pt x="8244" y="7772"/>
                </a:cubicBezTo>
                <a:cubicBezTo>
                  <a:pt x="8138" y="8003"/>
                  <a:pt x="8040" y="8236"/>
                  <a:pt x="7958" y="8477"/>
                </a:cubicBezTo>
                <a:cubicBezTo>
                  <a:pt x="7929" y="8534"/>
                  <a:pt x="7901" y="8592"/>
                  <a:pt x="7875" y="8650"/>
                </a:cubicBezTo>
                <a:cubicBezTo>
                  <a:pt x="7746" y="8926"/>
                  <a:pt x="7622" y="9207"/>
                  <a:pt x="7509" y="9489"/>
                </a:cubicBezTo>
                <a:cubicBezTo>
                  <a:pt x="7430" y="9683"/>
                  <a:pt x="7349" y="9876"/>
                  <a:pt x="7285" y="10075"/>
                </a:cubicBezTo>
                <a:cubicBezTo>
                  <a:pt x="7247" y="10189"/>
                  <a:pt x="7211" y="10305"/>
                  <a:pt x="7184" y="10422"/>
                </a:cubicBezTo>
                <a:cubicBezTo>
                  <a:pt x="7158" y="10538"/>
                  <a:pt x="7132" y="10653"/>
                  <a:pt x="7109" y="10770"/>
                </a:cubicBezTo>
                <a:cubicBezTo>
                  <a:pt x="7070" y="10968"/>
                  <a:pt x="7039" y="11167"/>
                  <a:pt x="7019" y="11368"/>
                </a:cubicBezTo>
                <a:cubicBezTo>
                  <a:pt x="7010" y="11454"/>
                  <a:pt x="7002" y="11540"/>
                  <a:pt x="6993" y="11627"/>
                </a:cubicBezTo>
                <a:cubicBezTo>
                  <a:pt x="6985" y="11722"/>
                  <a:pt x="6977" y="11816"/>
                  <a:pt x="6971" y="11912"/>
                </a:cubicBezTo>
                <a:cubicBezTo>
                  <a:pt x="6965" y="12009"/>
                  <a:pt x="6960" y="12111"/>
                  <a:pt x="6957" y="12208"/>
                </a:cubicBezTo>
                <a:cubicBezTo>
                  <a:pt x="6949" y="12494"/>
                  <a:pt x="6945" y="12781"/>
                  <a:pt x="6952" y="13067"/>
                </a:cubicBezTo>
                <a:cubicBezTo>
                  <a:pt x="6959" y="13296"/>
                  <a:pt x="6967" y="13527"/>
                  <a:pt x="6985" y="13755"/>
                </a:cubicBezTo>
                <a:cubicBezTo>
                  <a:pt x="6995" y="13889"/>
                  <a:pt x="7004" y="14023"/>
                  <a:pt x="7022" y="14156"/>
                </a:cubicBezTo>
                <a:cubicBezTo>
                  <a:pt x="7032" y="14244"/>
                  <a:pt x="7045" y="14331"/>
                  <a:pt x="7058" y="14420"/>
                </a:cubicBezTo>
                <a:cubicBezTo>
                  <a:pt x="7065" y="14463"/>
                  <a:pt x="7074" y="14507"/>
                  <a:pt x="7082" y="14551"/>
                </a:cubicBezTo>
                <a:cubicBezTo>
                  <a:pt x="7105" y="14682"/>
                  <a:pt x="7136" y="14814"/>
                  <a:pt x="7170" y="14943"/>
                </a:cubicBezTo>
                <a:lnTo>
                  <a:pt x="7170" y="14943"/>
                </a:lnTo>
                <a:cubicBezTo>
                  <a:pt x="7094" y="14864"/>
                  <a:pt x="7015" y="14785"/>
                  <a:pt x="6937" y="14706"/>
                </a:cubicBezTo>
                <a:cubicBezTo>
                  <a:pt x="6808" y="14575"/>
                  <a:pt x="6680" y="14443"/>
                  <a:pt x="6543" y="14321"/>
                </a:cubicBezTo>
                <a:cubicBezTo>
                  <a:pt x="6518" y="14299"/>
                  <a:pt x="6494" y="14276"/>
                  <a:pt x="6468" y="14254"/>
                </a:cubicBezTo>
                <a:cubicBezTo>
                  <a:pt x="6467" y="14249"/>
                  <a:pt x="6465" y="14244"/>
                  <a:pt x="6463" y="14239"/>
                </a:cubicBezTo>
                <a:cubicBezTo>
                  <a:pt x="6418" y="14124"/>
                  <a:pt x="6376" y="14007"/>
                  <a:pt x="6336" y="13890"/>
                </a:cubicBezTo>
                <a:cubicBezTo>
                  <a:pt x="6286" y="13736"/>
                  <a:pt x="6237" y="13581"/>
                  <a:pt x="6199" y="13421"/>
                </a:cubicBezTo>
                <a:cubicBezTo>
                  <a:pt x="6170" y="13303"/>
                  <a:pt x="6144" y="13182"/>
                  <a:pt x="6120" y="13061"/>
                </a:cubicBezTo>
                <a:cubicBezTo>
                  <a:pt x="6093" y="12923"/>
                  <a:pt x="6068" y="12782"/>
                  <a:pt x="6052" y="12641"/>
                </a:cubicBezTo>
                <a:cubicBezTo>
                  <a:pt x="6039" y="12547"/>
                  <a:pt x="6030" y="12453"/>
                  <a:pt x="6021" y="12358"/>
                </a:cubicBezTo>
                <a:cubicBezTo>
                  <a:pt x="6018" y="12313"/>
                  <a:pt x="6015" y="12269"/>
                  <a:pt x="6012" y="12224"/>
                </a:cubicBezTo>
                <a:cubicBezTo>
                  <a:pt x="6005" y="12093"/>
                  <a:pt x="6001" y="11964"/>
                  <a:pt x="6003" y="11834"/>
                </a:cubicBezTo>
                <a:cubicBezTo>
                  <a:pt x="6004" y="11748"/>
                  <a:pt x="6008" y="11662"/>
                  <a:pt x="6012" y="11576"/>
                </a:cubicBezTo>
                <a:cubicBezTo>
                  <a:pt x="6025" y="11398"/>
                  <a:pt x="6040" y="11220"/>
                  <a:pt x="6067" y="11044"/>
                </a:cubicBezTo>
                <a:cubicBezTo>
                  <a:pt x="6087" y="10913"/>
                  <a:pt x="6109" y="10782"/>
                  <a:pt x="6132" y="10651"/>
                </a:cubicBezTo>
                <a:cubicBezTo>
                  <a:pt x="6184" y="10387"/>
                  <a:pt x="6242" y="10122"/>
                  <a:pt x="6311" y="9861"/>
                </a:cubicBezTo>
                <a:cubicBezTo>
                  <a:pt x="6345" y="9732"/>
                  <a:pt x="6379" y="9603"/>
                  <a:pt x="6415" y="9474"/>
                </a:cubicBezTo>
                <a:cubicBezTo>
                  <a:pt x="6452" y="9349"/>
                  <a:pt x="6490" y="9223"/>
                  <a:pt x="6531" y="9098"/>
                </a:cubicBezTo>
                <a:cubicBezTo>
                  <a:pt x="6604" y="8887"/>
                  <a:pt x="6681" y="8678"/>
                  <a:pt x="6767" y="8473"/>
                </a:cubicBezTo>
                <a:cubicBezTo>
                  <a:pt x="6854" y="8269"/>
                  <a:pt x="6945" y="8067"/>
                  <a:pt x="7040" y="7866"/>
                </a:cubicBezTo>
                <a:lnTo>
                  <a:pt x="7040" y="7865"/>
                </a:lnTo>
                <a:cubicBezTo>
                  <a:pt x="7041" y="7863"/>
                  <a:pt x="7042" y="7861"/>
                  <a:pt x="7042" y="7860"/>
                </a:cubicBezTo>
                <a:cubicBezTo>
                  <a:pt x="7119" y="7703"/>
                  <a:pt x="7197" y="7542"/>
                  <a:pt x="7278" y="7383"/>
                </a:cubicBezTo>
                <a:cubicBezTo>
                  <a:pt x="7338" y="7268"/>
                  <a:pt x="7397" y="7151"/>
                  <a:pt x="7460" y="7037"/>
                </a:cubicBezTo>
                <a:cubicBezTo>
                  <a:pt x="7523" y="6923"/>
                  <a:pt x="7584" y="6809"/>
                  <a:pt x="7651" y="6698"/>
                </a:cubicBezTo>
                <a:cubicBezTo>
                  <a:pt x="7717" y="6587"/>
                  <a:pt x="7785" y="6478"/>
                  <a:pt x="7854" y="6368"/>
                </a:cubicBezTo>
                <a:cubicBezTo>
                  <a:pt x="7943" y="6234"/>
                  <a:pt x="8038" y="6090"/>
                  <a:pt x="8143" y="5953"/>
                </a:cubicBezTo>
                <a:cubicBezTo>
                  <a:pt x="8218" y="5853"/>
                  <a:pt x="8296" y="5756"/>
                  <a:pt x="8376" y="5659"/>
                </a:cubicBezTo>
                <a:cubicBezTo>
                  <a:pt x="8488" y="5527"/>
                  <a:pt x="8602" y="5398"/>
                  <a:pt x="8723" y="5273"/>
                </a:cubicBezTo>
                <a:cubicBezTo>
                  <a:pt x="8811" y="5182"/>
                  <a:pt x="8902" y="5092"/>
                  <a:pt x="8993" y="5003"/>
                </a:cubicBezTo>
                <a:cubicBezTo>
                  <a:pt x="9120" y="4885"/>
                  <a:pt x="9248" y="4770"/>
                  <a:pt x="9381" y="4660"/>
                </a:cubicBezTo>
                <a:cubicBezTo>
                  <a:pt x="9520" y="4545"/>
                  <a:pt x="9661" y="4431"/>
                  <a:pt x="9807" y="4323"/>
                </a:cubicBezTo>
                <a:cubicBezTo>
                  <a:pt x="10019" y="4170"/>
                  <a:pt x="10245" y="4018"/>
                  <a:pt x="10477" y="3875"/>
                </a:cubicBezTo>
                <a:cubicBezTo>
                  <a:pt x="10592" y="3803"/>
                  <a:pt x="10709" y="3733"/>
                  <a:pt x="10827" y="3666"/>
                </a:cubicBezTo>
                <a:cubicBezTo>
                  <a:pt x="10945" y="3598"/>
                  <a:pt x="11066" y="3532"/>
                  <a:pt x="11187" y="3466"/>
                </a:cubicBezTo>
                <a:cubicBezTo>
                  <a:pt x="11511" y="3294"/>
                  <a:pt x="11840" y="3129"/>
                  <a:pt x="12176" y="2982"/>
                </a:cubicBezTo>
                <a:cubicBezTo>
                  <a:pt x="12517" y="2833"/>
                  <a:pt x="12860" y="2695"/>
                  <a:pt x="13208" y="2565"/>
                </a:cubicBezTo>
                <a:cubicBezTo>
                  <a:pt x="13380" y="2505"/>
                  <a:pt x="13551" y="2445"/>
                  <a:pt x="13725" y="2393"/>
                </a:cubicBezTo>
                <a:cubicBezTo>
                  <a:pt x="13860" y="2353"/>
                  <a:pt x="13995" y="2312"/>
                  <a:pt x="14132" y="2275"/>
                </a:cubicBezTo>
                <a:cubicBezTo>
                  <a:pt x="14450" y="2189"/>
                  <a:pt x="14771" y="2110"/>
                  <a:pt x="15093" y="2040"/>
                </a:cubicBezTo>
                <a:cubicBezTo>
                  <a:pt x="15268" y="2004"/>
                  <a:pt x="15454" y="1966"/>
                  <a:pt x="15640" y="1935"/>
                </a:cubicBezTo>
                <a:cubicBezTo>
                  <a:pt x="15779" y="1911"/>
                  <a:pt x="15918" y="1886"/>
                  <a:pt x="16059" y="1867"/>
                </a:cubicBezTo>
                <a:cubicBezTo>
                  <a:pt x="16197" y="1847"/>
                  <a:pt x="16337" y="1826"/>
                  <a:pt x="16477" y="1811"/>
                </a:cubicBezTo>
                <a:cubicBezTo>
                  <a:pt x="16614" y="1797"/>
                  <a:pt x="16752" y="1784"/>
                  <a:pt x="16889" y="1772"/>
                </a:cubicBezTo>
                <a:cubicBezTo>
                  <a:pt x="17193" y="1755"/>
                  <a:pt x="17498" y="1743"/>
                  <a:pt x="17801" y="1743"/>
                </a:cubicBezTo>
                <a:close/>
                <a:moveTo>
                  <a:pt x="16752" y="12537"/>
                </a:moveTo>
                <a:lnTo>
                  <a:pt x="16752" y="12537"/>
                </a:lnTo>
                <a:cubicBezTo>
                  <a:pt x="16746" y="12614"/>
                  <a:pt x="16740" y="12690"/>
                  <a:pt x="16736" y="12767"/>
                </a:cubicBezTo>
                <a:cubicBezTo>
                  <a:pt x="16729" y="12869"/>
                  <a:pt x="16724" y="12945"/>
                  <a:pt x="16721" y="13047"/>
                </a:cubicBezTo>
                <a:cubicBezTo>
                  <a:pt x="16717" y="13135"/>
                  <a:pt x="16715" y="13223"/>
                  <a:pt x="16715" y="13312"/>
                </a:cubicBezTo>
                <a:cubicBezTo>
                  <a:pt x="16714" y="13400"/>
                  <a:pt x="16715" y="13487"/>
                  <a:pt x="16717" y="13575"/>
                </a:cubicBezTo>
                <a:cubicBezTo>
                  <a:pt x="16723" y="13664"/>
                  <a:pt x="16726" y="13759"/>
                  <a:pt x="16736" y="13848"/>
                </a:cubicBezTo>
                <a:cubicBezTo>
                  <a:pt x="16747" y="13977"/>
                  <a:pt x="16759" y="14106"/>
                  <a:pt x="16779" y="14234"/>
                </a:cubicBezTo>
                <a:cubicBezTo>
                  <a:pt x="16792" y="14311"/>
                  <a:pt x="16804" y="14387"/>
                  <a:pt x="16819" y="14462"/>
                </a:cubicBezTo>
                <a:cubicBezTo>
                  <a:pt x="16692" y="14566"/>
                  <a:pt x="16564" y="14670"/>
                  <a:pt x="16433" y="14768"/>
                </a:cubicBezTo>
                <a:cubicBezTo>
                  <a:pt x="16333" y="14844"/>
                  <a:pt x="16231" y="14919"/>
                  <a:pt x="16128" y="14993"/>
                </a:cubicBezTo>
                <a:cubicBezTo>
                  <a:pt x="16120" y="14999"/>
                  <a:pt x="16111" y="15006"/>
                  <a:pt x="16103" y="15012"/>
                </a:cubicBezTo>
                <a:cubicBezTo>
                  <a:pt x="16084" y="14946"/>
                  <a:pt x="16068" y="14880"/>
                  <a:pt x="16052" y="14813"/>
                </a:cubicBezTo>
                <a:cubicBezTo>
                  <a:pt x="16022" y="14679"/>
                  <a:pt x="15993" y="14544"/>
                  <a:pt x="15965" y="14409"/>
                </a:cubicBezTo>
                <a:cubicBezTo>
                  <a:pt x="15946" y="14299"/>
                  <a:pt x="15926" y="14188"/>
                  <a:pt x="15910" y="14077"/>
                </a:cubicBezTo>
                <a:cubicBezTo>
                  <a:pt x="15921" y="14060"/>
                  <a:pt x="15933" y="14043"/>
                  <a:pt x="15945" y="14025"/>
                </a:cubicBezTo>
                <a:cubicBezTo>
                  <a:pt x="15992" y="13955"/>
                  <a:pt x="16042" y="13885"/>
                  <a:pt x="16087" y="13812"/>
                </a:cubicBezTo>
                <a:cubicBezTo>
                  <a:pt x="16155" y="13701"/>
                  <a:pt x="16223" y="13589"/>
                  <a:pt x="16284" y="13473"/>
                </a:cubicBezTo>
                <a:cubicBezTo>
                  <a:pt x="16367" y="13319"/>
                  <a:pt x="16447" y="13163"/>
                  <a:pt x="16523" y="13005"/>
                </a:cubicBezTo>
                <a:cubicBezTo>
                  <a:pt x="16581" y="12887"/>
                  <a:pt x="16637" y="12768"/>
                  <a:pt x="16696" y="12650"/>
                </a:cubicBezTo>
                <a:cubicBezTo>
                  <a:pt x="16715" y="12612"/>
                  <a:pt x="16733" y="12575"/>
                  <a:pt x="16752" y="12537"/>
                </a:cubicBezTo>
                <a:close/>
                <a:moveTo>
                  <a:pt x="32898" y="9762"/>
                </a:moveTo>
                <a:cubicBezTo>
                  <a:pt x="32928" y="9830"/>
                  <a:pt x="32958" y="9899"/>
                  <a:pt x="32988" y="9968"/>
                </a:cubicBezTo>
                <a:cubicBezTo>
                  <a:pt x="33021" y="10046"/>
                  <a:pt x="33055" y="10125"/>
                  <a:pt x="33087" y="10204"/>
                </a:cubicBezTo>
                <a:cubicBezTo>
                  <a:pt x="33135" y="10323"/>
                  <a:pt x="33181" y="10442"/>
                  <a:pt x="33224" y="10563"/>
                </a:cubicBezTo>
                <a:cubicBezTo>
                  <a:pt x="33251" y="10641"/>
                  <a:pt x="33278" y="10720"/>
                  <a:pt x="33303" y="10799"/>
                </a:cubicBezTo>
                <a:cubicBezTo>
                  <a:pt x="33354" y="10962"/>
                  <a:pt x="33405" y="11126"/>
                  <a:pt x="33448" y="11292"/>
                </a:cubicBezTo>
                <a:cubicBezTo>
                  <a:pt x="33471" y="11379"/>
                  <a:pt x="33491" y="11466"/>
                  <a:pt x="33512" y="11554"/>
                </a:cubicBezTo>
                <a:cubicBezTo>
                  <a:pt x="33532" y="11640"/>
                  <a:pt x="33552" y="11726"/>
                  <a:pt x="33569" y="11813"/>
                </a:cubicBezTo>
                <a:cubicBezTo>
                  <a:pt x="33593" y="11946"/>
                  <a:pt x="33618" y="12077"/>
                  <a:pt x="33635" y="12210"/>
                </a:cubicBezTo>
                <a:cubicBezTo>
                  <a:pt x="33650" y="12344"/>
                  <a:pt x="33664" y="12478"/>
                  <a:pt x="33674" y="12612"/>
                </a:cubicBezTo>
                <a:cubicBezTo>
                  <a:pt x="33682" y="12744"/>
                  <a:pt x="33690" y="12874"/>
                  <a:pt x="33689" y="13006"/>
                </a:cubicBezTo>
                <a:lnTo>
                  <a:pt x="33689" y="13010"/>
                </a:lnTo>
                <a:cubicBezTo>
                  <a:pt x="33646" y="13094"/>
                  <a:pt x="33602" y="13177"/>
                  <a:pt x="33557" y="13259"/>
                </a:cubicBezTo>
                <a:cubicBezTo>
                  <a:pt x="33491" y="13376"/>
                  <a:pt x="33424" y="13495"/>
                  <a:pt x="33355" y="13612"/>
                </a:cubicBezTo>
                <a:cubicBezTo>
                  <a:pt x="33303" y="13696"/>
                  <a:pt x="33252" y="13781"/>
                  <a:pt x="33199" y="13864"/>
                </a:cubicBezTo>
                <a:cubicBezTo>
                  <a:pt x="33185" y="13874"/>
                  <a:pt x="33172" y="13886"/>
                  <a:pt x="33158" y="13896"/>
                </a:cubicBezTo>
                <a:cubicBezTo>
                  <a:pt x="33047" y="13979"/>
                  <a:pt x="32935" y="14061"/>
                  <a:pt x="32823" y="14143"/>
                </a:cubicBezTo>
                <a:cubicBezTo>
                  <a:pt x="32524" y="14356"/>
                  <a:pt x="32219" y="14562"/>
                  <a:pt x="31905" y="14754"/>
                </a:cubicBezTo>
                <a:cubicBezTo>
                  <a:pt x="31653" y="14907"/>
                  <a:pt x="31398" y="15050"/>
                  <a:pt x="31139" y="15191"/>
                </a:cubicBezTo>
                <a:cubicBezTo>
                  <a:pt x="31235" y="15083"/>
                  <a:pt x="31329" y="14974"/>
                  <a:pt x="31416" y="14859"/>
                </a:cubicBezTo>
                <a:cubicBezTo>
                  <a:pt x="31491" y="14762"/>
                  <a:pt x="31566" y="14665"/>
                  <a:pt x="31635" y="14562"/>
                </a:cubicBezTo>
                <a:cubicBezTo>
                  <a:pt x="31680" y="14493"/>
                  <a:pt x="31730" y="14419"/>
                  <a:pt x="31772" y="14346"/>
                </a:cubicBezTo>
                <a:cubicBezTo>
                  <a:pt x="31836" y="14237"/>
                  <a:pt x="31897" y="14126"/>
                  <a:pt x="31951" y="14010"/>
                </a:cubicBezTo>
                <a:cubicBezTo>
                  <a:pt x="32004" y="13897"/>
                  <a:pt x="32058" y="13783"/>
                  <a:pt x="32103" y="13666"/>
                </a:cubicBezTo>
                <a:cubicBezTo>
                  <a:pt x="32182" y="13469"/>
                  <a:pt x="32254" y="13267"/>
                  <a:pt x="32305" y="13060"/>
                </a:cubicBezTo>
                <a:cubicBezTo>
                  <a:pt x="32359" y="12853"/>
                  <a:pt x="32405" y="12643"/>
                  <a:pt x="32437" y="12431"/>
                </a:cubicBezTo>
                <a:cubicBezTo>
                  <a:pt x="32446" y="12369"/>
                  <a:pt x="32454" y="12308"/>
                  <a:pt x="32463" y="12246"/>
                </a:cubicBezTo>
                <a:cubicBezTo>
                  <a:pt x="32466" y="12233"/>
                  <a:pt x="32468" y="12219"/>
                  <a:pt x="32472" y="12205"/>
                </a:cubicBezTo>
                <a:cubicBezTo>
                  <a:pt x="32520" y="11966"/>
                  <a:pt x="32563" y="11726"/>
                  <a:pt x="32575" y="11481"/>
                </a:cubicBezTo>
                <a:cubicBezTo>
                  <a:pt x="32580" y="11345"/>
                  <a:pt x="32587" y="11209"/>
                  <a:pt x="32581" y="11073"/>
                </a:cubicBezTo>
                <a:cubicBezTo>
                  <a:pt x="32578" y="10993"/>
                  <a:pt x="32576" y="10913"/>
                  <a:pt x="32570" y="10832"/>
                </a:cubicBezTo>
                <a:cubicBezTo>
                  <a:pt x="32606" y="10765"/>
                  <a:pt x="32643" y="10698"/>
                  <a:pt x="32672" y="10628"/>
                </a:cubicBezTo>
                <a:cubicBezTo>
                  <a:pt x="32704" y="10552"/>
                  <a:pt x="32736" y="10477"/>
                  <a:pt x="32762" y="10397"/>
                </a:cubicBezTo>
                <a:cubicBezTo>
                  <a:pt x="32786" y="10321"/>
                  <a:pt x="32809" y="10244"/>
                  <a:pt x="32827" y="10165"/>
                </a:cubicBezTo>
                <a:cubicBezTo>
                  <a:pt x="32836" y="10125"/>
                  <a:pt x="32845" y="10084"/>
                  <a:pt x="32854" y="10045"/>
                </a:cubicBezTo>
                <a:cubicBezTo>
                  <a:pt x="32862" y="10000"/>
                  <a:pt x="32870" y="9955"/>
                  <a:pt x="32877" y="9911"/>
                </a:cubicBezTo>
                <a:cubicBezTo>
                  <a:pt x="32883" y="9869"/>
                  <a:pt x="32889" y="9828"/>
                  <a:pt x="32894" y="9786"/>
                </a:cubicBezTo>
                <a:cubicBezTo>
                  <a:pt x="32896" y="9778"/>
                  <a:pt x="32897" y="9770"/>
                  <a:pt x="32898" y="9762"/>
                </a:cubicBezTo>
                <a:close/>
                <a:moveTo>
                  <a:pt x="21638" y="14255"/>
                </a:moveTo>
                <a:cubicBezTo>
                  <a:pt x="21678" y="14308"/>
                  <a:pt x="21720" y="14360"/>
                  <a:pt x="21762" y="14411"/>
                </a:cubicBezTo>
                <a:cubicBezTo>
                  <a:pt x="21848" y="14513"/>
                  <a:pt x="21933" y="14614"/>
                  <a:pt x="22024" y="14710"/>
                </a:cubicBezTo>
                <a:cubicBezTo>
                  <a:pt x="22037" y="14723"/>
                  <a:pt x="22050" y="14737"/>
                  <a:pt x="22063" y="14749"/>
                </a:cubicBezTo>
                <a:cubicBezTo>
                  <a:pt x="22090" y="14888"/>
                  <a:pt x="22119" y="15027"/>
                  <a:pt x="22151" y="15164"/>
                </a:cubicBezTo>
                <a:cubicBezTo>
                  <a:pt x="22179" y="15283"/>
                  <a:pt x="22208" y="15403"/>
                  <a:pt x="22237" y="15522"/>
                </a:cubicBezTo>
                <a:cubicBezTo>
                  <a:pt x="22182" y="15454"/>
                  <a:pt x="22127" y="15385"/>
                  <a:pt x="22075" y="15314"/>
                </a:cubicBezTo>
                <a:cubicBezTo>
                  <a:pt x="22027" y="15248"/>
                  <a:pt x="21979" y="15183"/>
                  <a:pt x="21933" y="15114"/>
                </a:cubicBezTo>
                <a:cubicBezTo>
                  <a:pt x="21912" y="15083"/>
                  <a:pt x="21893" y="15052"/>
                  <a:pt x="21872" y="15020"/>
                </a:cubicBezTo>
                <a:cubicBezTo>
                  <a:pt x="21809" y="14915"/>
                  <a:pt x="21745" y="14810"/>
                  <a:pt x="21690" y="14700"/>
                </a:cubicBezTo>
                <a:cubicBezTo>
                  <a:pt x="21687" y="14695"/>
                  <a:pt x="21684" y="14689"/>
                  <a:pt x="21682" y="14685"/>
                </a:cubicBezTo>
                <a:cubicBezTo>
                  <a:pt x="21676" y="14669"/>
                  <a:pt x="21670" y="14654"/>
                  <a:pt x="21664" y="14637"/>
                </a:cubicBezTo>
                <a:cubicBezTo>
                  <a:pt x="21634" y="14551"/>
                  <a:pt x="21604" y="14464"/>
                  <a:pt x="21576" y="14376"/>
                </a:cubicBezTo>
                <a:cubicBezTo>
                  <a:pt x="21574" y="14371"/>
                  <a:pt x="21568" y="14352"/>
                  <a:pt x="21563" y="14334"/>
                </a:cubicBezTo>
                <a:lnTo>
                  <a:pt x="21564" y="14334"/>
                </a:lnTo>
                <a:cubicBezTo>
                  <a:pt x="21588" y="14308"/>
                  <a:pt x="21612" y="14282"/>
                  <a:pt x="21638" y="14255"/>
                </a:cubicBezTo>
                <a:close/>
                <a:moveTo>
                  <a:pt x="17829" y="13788"/>
                </a:moveTo>
                <a:cubicBezTo>
                  <a:pt x="17861" y="13864"/>
                  <a:pt x="17896" y="13939"/>
                  <a:pt x="17934" y="14013"/>
                </a:cubicBezTo>
                <a:cubicBezTo>
                  <a:pt x="18027" y="14195"/>
                  <a:pt x="18125" y="14374"/>
                  <a:pt x="18239" y="14544"/>
                </a:cubicBezTo>
                <a:cubicBezTo>
                  <a:pt x="18356" y="14717"/>
                  <a:pt x="18479" y="14888"/>
                  <a:pt x="18619" y="15045"/>
                </a:cubicBezTo>
                <a:cubicBezTo>
                  <a:pt x="18624" y="15051"/>
                  <a:pt x="18629" y="15057"/>
                  <a:pt x="18634" y="15062"/>
                </a:cubicBezTo>
                <a:cubicBezTo>
                  <a:pt x="18567" y="15151"/>
                  <a:pt x="18500" y="15240"/>
                  <a:pt x="18430" y="15328"/>
                </a:cubicBezTo>
                <a:cubicBezTo>
                  <a:pt x="18358" y="15418"/>
                  <a:pt x="18286" y="15508"/>
                  <a:pt x="18213" y="15597"/>
                </a:cubicBezTo>
                <a:cubicBezTo>
                  <a:pt x="18170" y="15500"/>
                  <a:pt x="18129" y="15403"/>
                  <a:pt x="18091" y="15304"/>
                </a:cubicBezTo>
                <a:cubicBezTo>
                  <a:pt x="18046" y="15184"/>
                  <a:pt x="18004" y="15064"/>
                  <a:pt x="17962" y="14943"/>
                </a:cubicBezTo>
                <a:cubicBezTo>
                  <a:pt x="17910" y="14784"/>
                  <a:pt x="17858" y="14622"/>
                  <a:pt x="17816" y="14458"/>
                </a:cubicBezTo>
                <a:cubicBezTo>
                  <a:pt x="17793" y="14371"/>
                  <a:pt x="17773" y="14284"/>
                  <a:pt x="17753" y="14196"/>
                </a:cubicBezTo>
                <a:cubicBezTo>
                  <a:pt x="17734" y="14112"/>
                  <a:pt x="17717" y="14028"/>
                  <a:pt x="17701" y="13942"/>
                </a:cubicBezTo>
                <a:cubicBezTo>
                  <a:pt x="17700" y="13934"/>
                  <a:pt x="17698" y="13925"/>
                  <a:pt x="17696" y="13917"/>
                </a:cubicBezTo>
                <a:lnTo>
                  <a:pt x="17696" y="13916"/>
                </a:lnTo>
                <a:cubicBezTo>
                  <a:pt x="17740" y="13874"/>
                  <a:pt x="17785" y="13831"/>
                  <a:pt x="17829" y="13788"/>
                </a:cubicBezTo>
                <a:close/>
                <a:moveTo>
                  <a:pt x="27909" y="13945"/>
                </a:moveTo>
                <a:cubicBezTo>
                  <a:pt x="27918" y="14016"/>
                  <a:pt x="27925" y="14089"/>
                  <a:pt x="27932" y="14162"/>
                </a:cubicBezTo>
                <a:cubicBezTo>
                  <a:pt x="27892" y="14264"/>
                  <a:pt x="27852" y="14367"/>
                  <a:pt x="27809" y="14469"/>
                </a:cubicBezTo>
                <a:cubicBezTo>
                  <a:pt x="27750" y="14612"/>
                  <a:pt x="27689" y="14754"/>
                  <a:pt x="27627" y="14896"/>
                </a:cubicBezTo>
                <a:cubicBezTo>
                  <a:pt x="27616" y="14904"/>
                  <a:pt x="27604" y="14913"/>
                  <a:pt x="27593" y="14922"/>
                </a:cubicBezTo>
                <a:cubicBezTo>
                  <a:pt x="27412" y="15051"/>
                  <a:pt x="27228" y="15178"/>
                  <a:pt x="27039" y="15296"/>
                </a:cubicBezTo>
                <a:cubicBezTo>
                  <a:pt x="26962" y="15343"/>
                  <a:pt x="26885" y="15390"/>
                  <a:pt x="26806" y="15437"/>
                </a:cubicBezTo>
                <a:cubicBezTo>
                  <a:pt x="26728" y="15482"/>
                  <a:pt x="26649" y="15526"/>
                  <a:pt x="26570" y="15568"/>
                </a:cubicBezTo>
                <a:cubicBezTo>
                  <a:pt x="26468" y="15621"/>
                  <a:pt x="26357" y="15679"/>
                  <a:pt x="26245" y="15732"/>
                </a:cubicBezTo>
                <a:cubicBezTo>
                  <a:pt x="26351" y="15566"/>
                  <a:pt x="26455" y="15397"/>
                  <a:pt x="26552" y="15225"/>
                </a:cubicBezTo>
                <a:cubicBezTo>
                  <a:pt x="26621" y="15105"/>
                  <a:pt x="26689" y="14985"/>
                  <a:pt x="26751" y="14861"/>
                </a:cubicBezTo>
                <a:cubicBezTo>
                  <a:pt x="26813" y="14739"/>
                  <a:pt x="26873" y="14616"/>
                  <a:pt x="26932" y="14491"/>
                </a:cubicBezTo>
                <a:cubicBezTo>
                  <a:pt x="26974" y="14405"/>
                  <a:pt x="27012" y="14318"/>
                  <a:pt x="27048" y="14229"/>
                </a:cubicBezTo>
                <a:cubicBezTo>
                  <a:pt x="27073" y="14166"/>
                  <a:pt x="27099" y="14104"/>
                  <a:pt x="27124" y="14040"/>
                </a:cubicBezTo>
                <a:cubicBezTo>
                  <a:pt x="27191" y="14039"/>
                  <a:pt x="27259" y="14036"/>
                  <a:pt x="27327" y="14030"/>
                </a:cubicBezTo>
                <a:cubicBezTo>
                  <a:pt x="27463" y="14016"/>
                  <a:pt x="27601" y="14002"/>
                  <a:pt x="27736" y="13977"/>
                </a:cubicBezTo>
                <a:cubicBezTo>
                  <a:pt x="27796" y="13967"/>
                  <a:pt x="27853" y="13956"/>
                  <a:pt x="27909" y="13945"/>
                </a:cubicBezTo>
                <a:close/>
                <a:moveTo>
                  <a:pt x="20195" y="12744"/>
                </a:moveTo>
                <a:cubicBezTo>
                  <a:pt x="20206" y="12858"/>
                  <a:pt x="20217" y="12972"/>
                  <a:pt x="20230" y="13087"/>
                </a:cubicBezTo>
                <a:cubicBezTo>
                  <a:pt x="20261" y="13353"/>
                  <a:pt x="20295" y="13621"/>
                  <a:pt x="20343" y="13886"/>
                </a:cubicBezTo>
                <a:cubicBezTo>
                  <a:pt x="20392" y="14151"/>
                  <a:pt x="20445" y="14418"/>
                  <a:pt x="20517" y="14679"/>
                </a:cubicBezTo>
                <a:cubicBezTo>
                  <a:pt x="20551" y="14795"/>
                  <a:pt x="20583" y="14911"/>
                  <a:pt x="20619" y="15027"/>
                </a:cubicBezTo>
                <a:cubicBezTo>
                  <a:pt x="20463" y="15171"/>
                  <a:pt x="20306" y="15314"/>
                  <a:pt x="20142" y="15449"/>
                </a:cubicBezTo>
                <a:cubicBezTo>
                  <a:pt x="20074" y="15505"/>
                  <a:pt x="20006" y="15560"/>
                  <a:pt x="19937" y="15614"/>
                </a:cubicBezTo>
                <a:cubicBezTo>
                  <a:pt x="19871" y="15666"/>
                  <a:pt x="19803" y="15717"/>
                  <a:pt x="19735" y="15767"/>
                </a:cubicBezTo>
                <a:cubicBezTo>
                  <a:pt x="19711" y="15752"/>
                  <a:pt x="19688" y="15737"/>
                  <a:pt x="19665" y="15722"/>
                </a:cubicBezTo>
                <a:cubicBezTo>
                  <a:pt x="19596" y="15677"/>
                  <a:pt x="19529" y="15631"/>
                  <a:pt x="19462" y="15582"/>
                </a:cubicBezTo>
                <a:cubicBezTo>
                  <a:pt x="19372" y="15514"/>
                  <a:pt x="19271" y="15439"/>
                  <a:pt x="19178" y="15356"/>
                </a:cubicBezTo>
                <a:cubicBezTo>
                  <a:pt x="19113" y="15301"/>
                  <a:pt x="19051" y="15245"/>
                  <a:pt x="18990" y="15187"/>
                </a:cubicBezTo>
                <a:cubicBezTo>
                  <a:pt x="18952" y="15148"/>
                  <a:pt x="18904" y="15102"/>
                  <a:pt x="18858" y="15054"/>
                </a:cubicBezTo>
                <a:cubicBezTo>
                  <a:pt x="18949" y="14931"/>
                  <a:pt x="19039" y="14805"/>
                  <a:pt x="19125" y="14678"/>
                </a:cubicBezTo>
                <a:cubicBezTo>
                  <a:pt x="19423" y="14240"/>
                  <a:pt x="19705" y="13789"/>
                  <a:pt x="19935" y="13311"/>
                </a:cubicBezTo>
                <a:lnTo>
                  <a:pt x="19935" y="13312"/>
                </a:lnTo>
                <a:cubicBezTo>
                  <a:pt x="20026" y="13124"/>
                  <a:pt x="20116" y="12935"/>
                  <a:pt x="20195" y="12744"/>
                </a:cubicBezTo>
                <a:close/>
                <a:moveTo>
                  <a:pt x="32359" y="11175"/>
                </a:moveTo>
                <a:cubicBezTo>
                  <a:pt x="32364" y="11290"/>
                  <a:pt x="32369" y="11404"/>
                  <a:pt x="32367" y="11517"/>
                </a:cubicBezTo>
                <a:cubicBezTo>
                  <a:pt x="32366" y="11602"/>
                  <a:pt x="32362" y="11686"/>
                  <a:pt x="32357" y="11769"/>
                </a:cubicBezTo>
                <a:cubicBezTo>
                  <a:pt x="32351" y="11864"/>
                  <a:pt x="32344" y="11957"/>
                  <a:pt x="32333" y="12051"/>
                </a:cubicBezTo>
                <a:cubicBezTo>
                  <a:pt x="32308" y="12180"/>
                  <a:pt x="32281" y="12311"/>
                  <a:pt x="32245" y="12439"/>
                </a:cubicBezTo>
                <a:cubicBezTo>
                  <a:pt x="32212" y="12560"/>
                  <a:pt x="32176" y="12680"/>
                  <a:pt x="32138" y="12800"/>
                </a:cubicBezTo>
                <a:cubicBezTo>
                  <a:pt x="32086" y="12955"/>
                  <a:pt x="32032" y="13110"/>
                  <a:pt x="31972" y="13261"/>
                </a:cubicBezTo>
                <a:cubicBezTo>
                  <a:pt x="31939" y="13343"/>
                  <a:pt x="31907" y="13424"/>
                  <a:pt x="31872" y="13503"/>
                </a:cubicBezTo>
                <a:cubicBezTo>
                  <a:pt x="31836" y="13589"/>
                  <a:pt x="31796" y="13673"/>
                  <a:pt x="31756" y="13758"/>
                </a:cubicBezTo>
                <a:cubicBezTo>
                  <a:pt x="31677" y="13915"/>
                  <a:pt x="31592" y="14081"/>
                  <a:pt x="31498" y="14241"/>
                </a:cubicBezTo>
                <a:cubicBezTo>
                  <a:pt x="31427" y="14364"/>
                  <a:pt x="31354" y="14484"/>
                  <a:pt x="31280" y="14604"/>
                </a:cubicBezTo>
                <a:cubicBezTo>
                  <a:pt x="31182" y="14758"/>
                  <a:pt x="31081" y="14912"/>
                  <a:pt x="30977" y="15065"/>
                </a:cubicBezTo>
                <a:cubicBezTo>
                  <a:pt x="30921" y="15147"/>
                  <a:pt x="30864" y="15230"/>
                  <a:pt x="30807" y="15312"/>
                </a:cubicBezTo>
                <a:cubicBezTo>
                  <a:pt x="30773" y="15347"/>
                  <a:pt x="30738" y="15381"/>
                  <a:pt x="30705" y="15415"/>
                </a:cubicBezTo>
                <a:cubicBezTo>
                  <a:pt x="30578" y="15478"/>
                  <a:pt x="30450" y="15539"/>
                  <a:pt x="30319" y="15597"/>
                </a:cubicBezTo>
                <a:cubicBezTo>
                  <a:pt x="30203" y="15649"/>
                  <a:pt x="30086" y="15703"/>
                  <a:pt x="29967" y="15753"/>
                </a:cubicBezTo>
                <a:cubicBezTo>
                  <a:pt x="29944" y="15762"/>
                  <a:pt x="29920" y="15773"/>
                  <a:pt x="29897" y="15782"/>
                </a:cubicBezTo>
                <a:cubicBezTo>
                  <a:pt x="29943" y="15703"/>
                  <a:pt x="29988" y="15624"/>
                  <a:pt x="30031" y="15542"/>
                </a:cubicBezTo>
                <a:cubicBezTo>
                  <a:pt x="30093" y="15424"/>
                  <a:pt x="30154" y="15306"/>
                  <a:pt x="30212" y="15186"/>
                </a:cubicBezTo>
                <a:cubicBezTo>
                  <a:pt x="30249" y="15109"/>
                  <a:pt x="30285" y="15031"/>
                  <a:pt x="30318" y="14953"/>
                </a:cubicBezTo>
                <a:cubicBezTo>
                  <a:pt x="30368" y="14834"/>
                  <a:pt x="30419" y="14715"/>
                  <a:pt x="30461" y="14594"/>
                </a:cubicBezTo>
                <a:cubicBezTo>
                  <a:pt x="30494" y="14500"/>
                  <a:pt x="30527" y="14408"/>
                  <a:pt x="30556" y="14314"/>
                </a:cubicBezTo>
                <a:cubicBezTo>
                  <a:pt x="30585" y="14226"/>
                  <a:pt x="30610" y="14139"/>
                  <a:pt x="30632" y="14050"/>
                </a:cubicBezTo>
                <a:cubicBezTo>
                  <a:pt x="30643" y="14006"/>
                  <a:pt x="30654" y="13963"/>
                  <a:pt x="30666" y="13920"/>
                </a:cubicBezTo>
                <a:cubicBezTo>
                  <a:pt x="30689" y="13834"/>
                  <a:pt x="30711" y="13748"/>
                  <a:pt x="30734" y="13662"/>
                </a:cubicBezTo>
                <a:cubicBezTo>
                  <a:pt x="30742" y="13615"/>
                  <a:pt x="30751" y="13568"/>
                  <a:pt x="30760" y="13522"/>
                </a:cubicBezTo>
                <a:cubicBezTo>
                  <a:pt x="30777" y="13435"/>
                  <a:pt x="30793" y="13349"/>
                  <a:pt x="30810" y="13262"/>
                </a:cubicBezTo>
                <a:cubicBezTo>
                  <a:pt x="30818" y="13218"/>
                  <a:pt x="30826" y="13176"/>
                  <a:pt x="30834" y="13132"/>
                </a:cubicBezTo>
                <a:cubicBezTo>
                  <a:pt x="30852" y="12994"/>
                  <a:pt x="30869" y="12857"/>
                  <a:pt x="30886" y="12719"/>
                </a:cubicBezTo>
                <a:cubicBezTo>
                  <a:pt x="30890" y="12693"/>
                  <a:pt x="30893" y="12665"/>
                  <a:pt x="30897" y="12639"/>
                </a:cubicBezTo>
                <a:cubicBezTo>
                  <a:pt x="30916" y="12625"/>
                  <a:pt x="30935" y="12611"/>
                  <a:pt x="30954" y="12597"/>
                </a:cubicBezTo>
                <a:cubicBezTo>
                  <a:pt x="31056" y="12521"/>
                  <a:pt x="31158" y="12446"/>
                  <a:pt x="31255" y="12366"/>
                </a:cubicBezTo>
                <a:cubicBezTo>
                  <a:pt x="31352" y="12284"/>
                  <a:pt x="31446" y="12202"/>
                  <a:pt x="31540" y="12117"/>
                </a:cubicBezTo>
                <a:cubicBezTo>
                  <a:pt x="31697" y="11976"/>
                  <a:pt x="31844" y="11821"/>
                  <a:pt x="31980" y="11660"/>
                </a:cubicBezTo>
                <a:cubicBezTo>
                  <a:pt x="32061" y="11566"/>
                  <a:pt x="32142" y="11471"/>
                  <a:pt x="32215" y="11372"/>
                </a:cubicBezTo>
                <a:cubicBezTo>
                  <a:pt x="32265" y="11307"/>
                  <a:pt x="32312" y="11242"/>
                  <a:pt x="32359" y="11175"/>
                </a:cubicBezTo>
                <a:close/>
                <a:moveTo>
                  <a:pt x="6661" y="14684"/>
                </a:moveTo>
                <a:lnTo>
                  <a:pt x="6661" y="14684"/>
                </a:lnTo>
                <a:cubicBezTo>
                  <a:pt x="6870" y="14889"/>
                  <a:pt x="7074" y="15099"/>
                  <a:pt x="7276" y="15311"/>
                </a:cubicBezTo>
                <a:cubicBezTo>
                  <a:pt x="7277" y="15314"/>
                  <a:pt x="7278" y="15316"/>
                  <a:pt x="7279" y="15319"/>
                </a:cubicBezTo>
                <a:cubicBezTo>
                  <a:pt x="7343" y="15521"/>
                  <a:pt x="7410" y="15721"/>
                  <a:pt x="7494" y="15915"/>
                </a:cubicBezTo>
                <a:cubicBezTo>
                  <a:pt x="7471" y="15889"/>
                  <a:pt x="7449" y="15863"/>
                  <a:pt x="7427" y="15837"/>
                </a:cubicBezTo>
                <a:cubicBezTo>
                  <a:pt x="7317" y="15704"/>
                  <a:pt x="7211" y="15571"/>
                  <a:pt x="7114" y="15429"/>
                </a:cubicBezTo>
                <a:cubicBezTo>
                  <a:pt x="7042" y="15323"/>
                  <a:pt x="6972" y="15218"/>
                  <a:pt x="6904" y="15111"/>
                </a:cubicBezTo>
                <a:cubicBezTo>
                  <a:pt x="6838" y="15004"/>
                  <a:pt x="6772" y="14896"/>
                  <a:pt x="6713" y="14784"/>
                </a:cubicBezTo>
                <a:cubicBezTo>
                  <a:pt x="6696" y="14751"/>
                  <a:pt x="6679" y="14717"/>
                  <a:pt x="6661" y="14684"/>
                </a:cubicBezTo>
                <a:close/>
                <a:moveTo>
                  <a:pt x="23093" y="12415"/>
                </a:moveTo>
                <a:cubicBezTo>
                  <a:pt x="23096" y="12443"/>
                  <a:pt x="23100" y="12472"/>
                  <a:pt x="23104" y="12500"/>
                </a:cubicBezTo>
                <a:cubicBezTo>
                  <a:pt x="23173" y="13014"/>
                  <a:pt x="23268" y="13525"/>
                  <a:pt x="23401" y="14027"/>
                </a:cubicBezTo>
                <a:cubicBezTo>
                  <a:pt x="23473" y="14296"/>
                  <a:pt x="23550" y="14564"/>
                  <a:pt x="23640" y="14827"/>
                </a:cubicBezTo>
                <a:cubicBezTo>
                  <a:pt x="23729" y="15086"/>
                  <a:pt x="23822" y="15343"/>
                  <a:pt x="23934" y="15594"/>
                </a:cubicBezTo>
                <a:cubicBezTo>
                  <a:pt x="23990" y="15718"/>
                  <a:pt x="24046" y="15842"/>
                  <a:pt x="24107" y="15964"/>
                </a:cubicBezTo>
                <a:cubicBezTo>
                  <a:pt x="24066" y="15947"/>
                  <a:pt x="24026" y="15930"/>
                  <a:pt x="23985" y="15910"/>
                </a:cubicBezTo>
                <a:cubicBezTo>
                  <a:pt x="23870" y="15857"/>
                  <a:pt x="23755" y="15800"/>
                  <a:pt x="23641" y="15743"/>
                </a:cubicBezTo>
                <a:cubicBezTo>
                  <a:pt x="23529" y="15681"/>
                  <a:pt x="23418" y="15620"/>
                  <a:pt x="23311" y="15552"/>
                </a:cubicBezTo>
                <a:cubicBezTo>
                  <a:pt x="23205" y="15483"/>
                  <a:pt x="23098" y="15412"/>
                  <a:pt x="22994" y="15340"/>
                </a:cubicBezTo>
                <a:cubicBezTo>
                  <a:pt x="22894" y="15266"/>
                  <a:pt x="22794" y="15192"/>
                  <a:pt x="22699" y="15111"/>
                </a:cubicBezTo>
                <a:cubicBezTo>
                  <a:pt x="22603" y="15030"/>
                  <a:pt x="22509" y="14947"/>
                  <a:pt x="22418" y="14863"/>
                </a:cubicBezTo>
                <a:cubicBezTo>
                  <a:pt x="22348" y="14795"/>
                  <a:pt x="22277" y="14726"/>
                  <a:pt x="22209" y="14655"/>
                </a:cubicBezTo>
                <a:cubicBezTo>
                  <a:pt x="22206" y="14634"/>
                  <a:pt x="22201" y="14613"/>
                  <a:pt x="22197" y="14591"/>
                </a:cubicBezTo>
                <a:cubicBezTo>
                  <a:pt x="22148" y="14322"/>
                  <a:pt x="22103" y="14052"/>
                  <a:pt x="22078" y="13779"/>
                </a:cubicBezTo>
                <a:cubicBezTo>
                  <a:pt x="22078" y="13776"/>
                  <a:pt x="22076" y="13773"/>
                  <a:pt x="22076" y="13768"/>
                </a:cubicBezTo>
                <a:cubicBezTo>
                  <a:pt x="22148" y="13684"/>
                  <a:pt x="22218" y="13598"/>
                  <a:pt x="22287" y="13512"/>
                </a:cubicBezTo>
                <a:cubicBezTo>
                  <a:pt x="22483" y="13266"/>
                  <a:pt x="22672" y="13014"/>
                  <a:pt x="22855" y="12757"/>
                </a:cubicBezTo>
                <a:cubicBezTo>
                  <a:pt x="22936" y="12644"/>
                  <a:pt x="23015" y="12530"/>
                  <a:pt x="23093" y="12415"/>
                </a:cubicBezTo>
                <a:close/>
                <a:moveTo>
                  <a:pt x="33642" y="13732"/>
                </a:moveTo>
                <a:lnTo>
                  <a:pt x="33642" y="13732"/>
                </a:lnTo>
                <a:cubicBezTo>
                  <a:pt x="33639" y="13748"/>
                  <a:pt x="33637" y="13766"/>
                  <a:pt x="33635" y="13782"/>
                </a:cubicBezTo>
                <a:cubicBezTo>
                  <a:pt x="33616" y="13912"/>
                  <a:pt x="33593" y="14043"/>
                  <a:pt x="33570" y="14173"/>
                </a:cubicBezTo>
                <a:cubicBezTo>
                  <a:pt x="33546" y="14290"/>
                  <a:pt x="33521" y="14407"/>
                  <a:pt x="33490" y="14522"/>
                </a:cubicBezTo>
                <a:cubicBezTo>
                  <a:pt x="33475" y="14536"/>
                  <a:pt x="33461" y="14550"/>
                  <a:pt x="33448" y="14564"/>
                </a:cubicBezTo>
                <a:cubicBezTo>
                  <a:pt x="33349" y="14659"/>
                  <a:pt x="33250" y="14755"/>
                  <a:pt x="33150" y="14849"/>
                </a:cubicBezTo>
                <a:cubicBezTo>
                  <a:pt x="32857" y="15120"/>
                  <a:pt x="32550" y="15392"/>
                  <a:pt x="32229" y="15647"/>
                </a:cubicBezTo>
                <a:cubicBezTo>
                  <a:pt x="32092" y="15756"/>
                  <a:pt x="31953" y="15866"/>
                  <a:pt x="31812" y="15971"/>
                </a:cubicBezTo>
                <a:cubicBezTo>
                  <a:pt x="31805" y="15976"/>
                  <a:pt x="31800" y="15980"/>
                  <a:pt x="31793" y="15986"/>
                </a:cubicBezTo>
                <a:cubicBezTo>
                  <a:pt x="31848" y="15927"/>
                  <a:pt x="31901" y="15868"/>
                  <a:pt x="31954" y="15810"/>
                </a:cubicBezTo>
                <a:cubicBezTo>
                  <a:pt x="32108" y="15638"/>
                  <a:pt x="32257" y="15462"/>
                  <a:pt x="32400" y="15282"/>
                </a:cubicBezTo>
                <a:cubicBezTo>
                  <a:pt x="32570" y="15067"/>
                  <a:pt x="32736" y="14850"/>
                  <a:pt x="32892" y="14625"/>
                </a:cubicBezTo>
                <a:cubicBezTo>
                  <a:pt x="33024" y="14433"/>
                  <a:pt x="33153" y="14241"/>
                  <a:pt x="33277" y="14045"/>
                </a:cubicBezTo>
                <a:cubicBezTo>
                  <a:pt x="33287" y="14028"/>
                  <a:pt x="33297" y="14012"/>
                  <a:pt x="33308" y="13994"/>
                </a:cubicBezTo>
                <a:cubicBezTo>
                  <a:pt x="33420" y="13908"/>
                  <a:pt x="33532" y="13821"/>
                  <a:pt x="33642" y="13732"/>
                </a:cubicBezTo>
                <a:close/>
                <a:moveTo>
                  <a:pt x="24570" y="12990"/>
                </a:moveTo>
                <a:cubicBezTo>
                  <a:pt x="24613" y="13042"/>
                  <a:pt x="24661" y="13094"/>
                  <a:pt x="24708" y="13141"/>
                </a:cubicBezTo>
                <a:cubicBezTo>
                  <a:pt x="24792" y="13225"/>
                  <a:pt x="24878" y="13311"/>
                  <a:pt x="24973" y="13386"/>
                </a:cubicBezTo>
                <a:cubicBezTo>
                  <a:pt x="25035" y="13435"/>
                  <a:pt x="25097" y="13486"/>
                  <a:pt x="25164" y="13530"/>
                </a:cubicBezTo>
                <a:cubicBezTo>
                  <a:pt x="25229" y="13573"/>
                  <a:pt x="25294" y="13618"/>
                  <a:pt x="25364" y="13654"/>
                </a:cubicBezTo>
                <a:cubicBezTo>
                  <a:pt x="25439" y="13693"/>
                  <a:pt x="25517" y="13730"/>
                  <a:pt x="25595" y="13763"/>
                </a:cubicBezTo>
                <a:lnTo>
                  <a:pt x="25716" y="13811"/>
                </a:lnTo>
                <a:cubicBezTo>
                  <a:pt x="25761" y="13827"/>
                  <a:pt x="25806" y="13843"/>
                  <a:pt x="25851" y="13857"/>
                </a:cubicBezTo>
                <a:cubicBezTo>
                  <a:pt x="25894" y="13870"/>
                  <a:pt x="25936" y="13882"/>
                  <a:pt x="25978" y="13895"/>
                </a:cubicBezTo>
                <a:cubicBezTo>
                  <a:pt x="26067" y="13918"/>
                  <a:pt x="26159" y="13943"/>
                  <a:pt x="26249" y="13961"/>
                </a:cubicBezTo>
                <a:cubicBezTo>
                  <a:pt x="26378" y="13985"/>
                  <a:pt x="26510" y="14010"/>
                  <a:pt x="26641" y="14022"/>
                </a:cubicBezTo>
                <a:cubicBezTo>
                  <a:pt x="26727" y="14029"/>
                  <a:pt x="26825" y="14039"/>
                  <a:pt x="26910" y="14040"/>
                </a:cubicBezTo>
                <a:lnTo>
                  <a:pt x="26927" y="14040"/>
                </a:lnTo>
                <a:cubicBezTo>
                  <a:pt x="26841" y="14246"/>
                  <a:pt x="26752" y="14448"/>
                  <a:pt x="26657" y="14649"/>
                </a:cubicBezTo>
                <a:cubicBezTo>
                  <a:pt x="26557" y="14855"/>
                  <a:pt x="26453" y="15058"/>
                  <a:pt x="26339" y="15255"/>
                </a:cubicBezTo>
                <a:cubicBezTo>
                  <a:pt x="26249" y="15413"/>
                  <a:pt x="26155" y="15569"/>
                  <a:pt x="26058" y="15723"/>
                </a:cubicBezTo>
                <a:cubicBezTo>
                  <a:pt x="26030" y="15767"/>
                  <a:pt x="26003" y="15811"/>
                  <a:pt x="25974" y="15856"/>
                </a:cubicBezTo>
                <a:cubicBezTo>
                  <a:pt x="25931" y="15873"/>
                  <a:pt x="25890" y="15892"/>
                  <a:pt x="25847" y="15908"/>
                </a:cubicBezTo>
                <a:cubicBezTo>
                  <a:pt x="25766" y="15941"/>
                  <a:pt x="25684" y="15972"/>
                  <a:pt x="25602" y="16002"/>
                </a:cubicBezTo>
                <a:cubicBezTo>
                  <a:pt x="25471" y="16049"/>
                  <a:pt x="25340" y="16094"/>
                  <a:pt x="25208" y="16135"/>
                </a:cubicBezTo>
                <a:cubicBezTo>
                  <a:pt x="25155" y="16021"/>
                  <a:pt x="25102" y="15905"/>
                  <a:pt x="25056" y="15786"/>
                </a:cubicBezTo>
                <a:cubicBezTo>
                  <a:pt x="25025" y="15709"/>
                  <a:pt x="24995" y="15631"/>
                  <a:pt x="24968" y="15551"/>
                </a:cubicBezTo>
                <a:cubicBezTo>
                  <a:pt x="24955" y="15514"/>
                  <a:pt x="24943" y="15477"/>
                  <a:pt x="24930" y="15440"/>
                </a:cubicBezTo>
                <a:cubicBezTo>
                  <a:pt x="24893" y="15319"/>
                  <a:pt x="24856" y="15198"/>
                  <a:pt x="24826" y="15074"/>
                </a:cubicBezTo>
                <a:cubicBezTo>
                  <a:pt x="24795" y="14949"/>
                  <a:pt x="24767" y="14823"/>
                  <a:pt x="24741" y="14698"/>
                </a:cubicBezTo>
                <a:cubicBezTo>
                  <a:pt x="24699" y="14475"/>
                  <a:pt x="24663" y="14244"/>
                  <a:pt x="24638" y="14012"/>
                </a:cubicBezTo>
                <a:cubicBezTo>
                  <a:pt x="24619" y="13825"/>
                  <a:pt x="24602" y="13637"/>
                  <a:pt x="24589" y="13449"/>
                </a:cubicBezTo>
                <a:lnTo>
                  <a:pt x="24589" y="13447"/>
                </a:lnTo>
                <a:cubicBezTo>
                  <a:pt x="24589" y="13446"/>
                  <a:pt x="24589" y="13445"/>
                  <a:pt x="24589" y="13443"/>
                </a:cubicBezTo>
                <a:lnTo>
                  <a:pt x="24588" y="13443"/>
                </a:lnTo>
                <a:cubicBezTo>
                  <a:pt x="24580" y="13294"/>
                  <a:pt x="24573" y="13142"/>
                  <a:pt x="24570" y="12990"/>
                </a:cubicBezTo>
                <a:close/>
                <a:moveTo>
                  <a:pt x="23716" y="11367"/>
                </a:moveTo>
                <a:cubicBezTo>
                  <a:pt x="23730" y="11413"/>
                  <a:pt x="23744" y="11459"/>
                  <a:pt x="23760" y="11506"/>
                </a:cubicBezTo>
                <a:cubicBezTo>
                  <a:pt x="23831" y="11716"/>
                  <a:pt x="23906" y="11926"/>
                  <a:pt x="24004" y="12125"/>
                </a:cubicBezTo>
                <a:cubicBezTo>
                  <a:pt x="24062" y="12240"/>
                  <a:pt x="24118" y="12358"/>
                  <a:pt x="24187" y="12468"/>
                </a:cubicBezTo>
                <a:cubicBezTo>
                  <a:pt x="24236" y="12545"/>
                  <a:pt x="24280" y="12617"/>
                  <a:pt x="24334" y="12690"/>
                </a:cubicBezTo>
                <a:cubicBezTo>
                  <a:pt x="24358" y="12725"/>
                  <a:pt x="24383" y="12759"/>
                  <a:pt x="24408" y="12792"/>
                </a:cubicBezTo>
                <a:cubicBezTo>
                  <a:pt x="24409" y="12835"/>
                  <a:pt x="24410" y="12876"/>
                  <a:pt x="24411" y="12919"/>
                </a:cubicBezTo>
                <a:cubicBezTo>
                  <a:pt x="24419" y="13148"/>
                  <a:pt x="24430" y="13378"/>
                  <a:pt x="24450" y="13606"/>
                </a:cubicBezTo>
                <a:cubicBezTo>
                  <a:pt x="24474" y="13891"/>
                  <a:pt x="24501" y="14178"/>
                  <a:pt x="24549" y="14460"/>
                </a:cubicBezTo>
                <a:cubicBezTo>
                  <a:pt x="24593" y="14722"/>
                  <a:pt x="24638" y="14985"/>
                  <a:pt x="24707" y="15241"/>
                </a:cubicBezTo>
                <a:cubicBezTo>
                  <a:pt x="24764" y="15448"/>
                  <a:pt x="24825" y="15655"/>
                  <a:pt x="24903" y="15855"/>
                </a:cubicBezTo>
                <a:cubicBezTo>
                  <a:pt x="24947" y="15965"/>
                  <a:pt x="24992" y="16076"/>
                  <a:pt x="25041" y="16186"/>
                </a:cubicBezTo>
                <a:cubicBezTo>
                  <a:pt x="25011" y="16194"/>
                  <a:pt x="24981" y="16202"/>
                  <a:pt x="24950" y="16210"/>
                </a:cubicBezTo>
                <a:cubicBezTo>
                  <a:pt x="24928" y="16217"/>
                  <a:pt x="24904" y="16223"/>
                  <a:pt x="24881" y="16229"/>
                </a:cubicBezTo>
                <a:cubicBezTo>
                  <a:pt x="24818" y="16213"/>
                  <a:pt x="24753" y="16195"/>
                  <a:pt x="24690" y="16176"/>
                </a:cubicBezTo>
                <a:cubicBezTo>
                  <a:pt x="24609" y="16151"/>
                  <a:pt x="24527" y="16125"/>
                  <a:pt x="24447" y="16097"/>
                </a:cubicBezTo>
                <a:cubicBezTo>
                  <a:pt x="24417" y="16086"/>
                  <a:pt x="24388" y="16075"/>
                  <a:pt x="24358" y="16065"/>
                </a:cubicBezTo>
                <a:cubicBezTo>
                  <a:pt x="24326" y="16002"/>
                  <a:pt x="24294" y="15941"/>
                  <a:pt x="24262" y="15879"/>
                </a:cubicBezTo>
                <a:cubicBezTo>
                  <a:pt x="24223" y="15800"/>
                  <a:pt x="24185" y="15722"/>
                  <a:pt x="24148" y="15642"/>
                </a:cubicBezTo>
                <a:cubicBezTo>
                  <a:pt x="24073" y="15478"/>
                  <a:pt x="24000" y="15313"/>
                  <a:pt x="23936" y="15144"/>
                </a:cubicBezTo>
                <a:cubicBezTo>
                  <a:pt x="23871" y="14976"/>
                  <a:pt x="23810" y="14806"/>
                  <a:pt x="23753" y="14634"/>
                </a:cubicBezTo>
                <a:cubicBezTo>
                  <a:pt x="23670" y="14375"/>
                  <a:pt x="23593" y="14113"/>
                  <a:pt x="23528" y="13848"/>
                </a:cubicBezTo>
                <a:cubicBezTo>
                  <a:pt x="23496" y="13716"/>
                  <a:pt x="23463" y="13584"/>
                  <a:pt x="23436" y="13452"/>
                </a:cubicBezTo>
                <a:cubicBezTo>
                  <a:pt x="23416" y="13360"/>
                  <a:pt x="23398" y="13268"/>
                  <a:pt x="23380" y="13177"/>
                </a:cubicBezTo>
                <a:cubicBezTo>
                  <a:pt x="23329" y="12902"/>
                  <a:pt x="23283" y="12619"/>
                  <a:pt x="23252" y="12334"/>
                </a:cubicBezTo>
                <a:cubicBezTo>
                  <a:pt x="23246" y="12289"/>
                  <a:pt x="23242" y="12242"/>
                  <a:pt x="23237" y="12197"/>
                </a:cubicBezTo>
                <a:cubicBezTo>
                  <a:pt x="23259" y="12164"/>
                  <a:pt x="23281" y="12129"/>
                  <a:pt x="23303" y="12096"/>
                </a:cubicBezTo>
                <a:cubicBezTo>
                  <a:pt x="23453" y="11860"/>
                  <a:pt x="23592" y="11618"/>
                  <a:pt x="23716" y="11367"/>
                </a:cubicBezTo>
                <a:close/>
                <a:moveTo>
                  <a:pt x="30210" y="15860"/>
                </a:moveTo>
                <a:lnTo>
                  <a:pt x="30210" y="15860"/>
                </a:lnTo>
                <a:cubicBezTo>
                  <a:pt x="30118" y="15931"/>
                  <a:pt x="30027" y="16000"/>
                  <a:pt x="29935" y="16067"/>
                </a:cubicBezTo>
                <a:cubicBezTo>
                  <a:pt x="29825" y="16142"/>
                  <a:pt x="29716" y="16216"/>
                  <a:pt x="29603" y="16283"/>
                </a:cubicBezTo>
                <a:cubicBezTo>
                  <a:pt x="29595" y="16288"/>
                  <a:pt x="29586" y="16292"/>
                  <a:pt x="29578" y="16298"/>
                </a:cubicBezTo>
                <a:cubicBezTo>
                  <a:pt x="29632" y="16215"/>
                  <a:pt x="29686" y="16131"/>
                  <a:pt x="29738" y="16046"/>
                </a:cubicBezTo>
                <a:cubicBezTo>
                  <a:pt x="29798" y="16024"/>
                  <a:pt x="29860" y="16002"/>
                  <a:pt x="29920" y="15978"/>
                </a:cubicBezTo>
                <a:cubicBezTo>
                  <a:pt x="30016" y="15940"/>
                  <a:pt x="30114" y="15902"/>
                  <a:pt x="30210" y="15860"/>
                </a:cubicBezTo>
                <a:close/>
                <a:moveTo>
                  <a:pt x="17539" y="14064"/>
                </a:moveTo>
                <a:cubicBezTo>
                  <a:pt x="17552" y="14125"/>
                  <a:pt x="17566" y="14187"/>
                  <a:pt x="17580" y="14247"/>
                </a:cubicBezTo>
                <a:cubicBezTo>
                  <a:pt x="17611" y="14378"/>
                  <a:pt x="17642" y="14508"/>
                  <a:pt x="17681" y="14637"/>
                </a:cubicBezTo>
                <a:cubicBezTo>
                  <a:pt x="17745" y="14844"/>
                  <a:pt x="17814" y="15051"/>
                  <a:pt x="17895" y="15252"/>
                </a:cubicBezTo>
                <a:cubicBezTo>
                  <a:pt x="17961" y="15412"/>
                  <a:pt x="18028" y="15573"/>
                  <a:pt x="18102" y="15730"/>
                </a:cubicBezTo>
                <a:cubicBezTo>
                  <a:pt x="17932" y="15930"/>
                  <a:pt x="17759" y="16125"/>
                  <a:pt x="17580" y="16315"/>
                </a:cubicBezTo>
                <a:cubicBezTo>
                  <a:pt x="17523" y="16192"/>
                  <a:pt x="17470" y="16068"/>
                  <a:pt x="17423" y="15940"/>
                </a:cubicBezTo>
                <a:cubicBezTo>
                  <a:pt x="17379" y="15820"/>
                  <a:pt x="17336" y="15700"/>
                  <a:pt x="17294" y="15579"/>
                </a:cubicBezTo>
                <a:cubicBezTo>
                  <a:pt x="17229" y="15374"/>
                  <a:pt x="17166" y="15169"/>
                  <a:pt x="17115" y="14960"/>
                </a:cubicBezTo>
                <a:cubicBezTo>
                  <a:pt x="17082" y="14814"/>
                  <a:pt x="17050" y="14669"/>
                  <a:pt x="17020" y="14523"/>
                </a:cubicBezTo>
                <a:cubicBezTo>
                  <a:pt x="17196" y="14373"/>
                  <a:pt x="17370" y="14221"/>
                  <a:pt x="17539" y="14064"/>
                </a:cubicBezTo>
                <a:close/>
                <a:moveTo>
                  <a:pt x="24485" y="16297"/>
                </a:moveTo>
                <a:lnTo>
                  <a:pt x="24485" y="16297"/>
                </a:lnTo>
                <a:cubicBezTo>
                  <a:pt x="24504" y="16304"/>
                  <a:pt x="24522" y="16311"/>
                  <a:pt x="24541" y="16317"/>
                </a:cubicBezTo>
                <a:cubicBezTo>
                  <a:pt x="24528" y="16320"/>
                  <a:pt x="24515" y="16322"/>
                  <a:pt x="24501" y="16326"/>
                </a:cubicBezTo>
                <a:cubicBezTo>
                  <a:pt x="24497" y="16317"/>
                  <a:pt x="24491" y="16307"/>
                  <a:pt x="24485" y="16297"/>
                </a:cubicBezTo>
                <a:close/>
                <a:moveTo>
                  <a:pt x="22034" y="15538"/>
                </a:moveTo>
                <a:lnTo>
                  <a:pt x="22034" y="15538"/>
                </a:lnTo>
                <a:cubicBezTo>
                  <a:pt x="22057" y="15567"/>
                  <a:pt x="22081" y="15596"/>
                  <a:pt x="22105" y="15625"/>
                </a:cubicBezTo>
                <a:cubicBezTo>
                  <a:pt x="22157" y="15689"/>
                  <a:pt x="22212" y="15752"/>
                  <a:pt x="22268" y="15814"/>
                </a:cubicBezTo>
                <a:cubicBezTo>
                  <a:pt x="22287" y="15835"/>
                  <a:pt x="22306" y="15856"/>
                  <a:pt x="22325" y="15877"/>
                </a:cubicBezTo>
                <a:cubicBezTo>
                  <a:pt x="22333" y="15904"/>
                  <a:pt x="22340" y="15932"/>
                  <a:pt x="22347" y="15959"/>
                </a:cubicBezTo>
                <a:cubicBezTo>
                  <a:pt x="22380" y="16084"/>
                  <a:pt x="22414" y="16209"/>
                  <a:pt x="22451" y="16333"/>
                </a:cubicBezTo>
                <a:cubicBezTo>
                  <a:pt x="22388" y="16229"/>
                  <a:pt x="22329" y="16125"/>
                  <a:pt x="22274" y="16017"/>
                </a:cubicBezTo>
                <a:cubicBezTo>
                  <a:pt x="22191" y="15859"/>
                  <a:pt x="22111" y="15700"/>
                  <a:pt x="22034" y="15538"/>
                </a:cubicBezTo>
                <a:close/>
                <a:moveTo>
                  <a:pt x="30723" y="12761"/>
                </a:moveTo>
                <a:lnTo>
                  <a:pt x="30723" y="12761"/>
                </a:lnTo>
                <a:cubicBezTo>
                  <a:pt x="30720" y="12785"/>
                  <a:pt x="30718" y="12809"/>
                  <a:pt x="30714" y="12835"/>
                </a:cubicBezTo>
                <a:cubicBezTo>
                  <a:pt x="30704" y="12926"/>
                  <a:pt x="30693" y="13018"/>
                  <a:pt x="30683" y="13111"/>
                </a:cubicBezTo>
                <a:cubicBezTo>
                  <a:pt x="30659" y="13236"/>
                  <a:pt x="30633" y="13363"/>
                  <a:pt x="30609" y="13488"/>
                </a:cubicBezTo>
                <a:cubicBezTo>
                  <a:pt x="30595" y="13576"/>
                  <a:pt x="30576" y="13663"/>
                  <a:pt x="30549" y="13747"/>
                </a:cubicBezTo>
                <a:cubicBezTo>
                  <a:pt x="30525" y="13833"/>
                  <a:pt x="30502" y="13919"/>
                  <a:pt x="30479" y="14005"/>
                </a:cubicBezTo>
                <a:cubicBezTo>
                  <a:pt x="30456" y="14094"/>
                  <a:pt x="30430" y="14181"/>
                  <a:pt x="30400" y="14268"/>
                </a:cubicBezTo>
                <a:cubicBezTo>
                  <a:pt x="30345" y="14431"/>
                  <a:pt x="30283" y="14603"/>
                  <a:pt x="30213" y="14771"/>
                </a:cubicBezTo>
                <a:cubicBezTo>
                  <a:pt x="30167" y="14885"/>
                  <a:pt x="30117" y="14997"/>
                  <a:pt x="30066" y="15109"/>
                </a:cubicBezTo>
                <a:cubicBezTo>
                  <a:pt x="29972" y="15307"/>
                  <a:pt x="29872" y="15507"/>
                  <a:pt x="29760" y="15701"/>
                </a:cubicBezTo>
                <a:cubicBezTo>
                  <a:pt x="29727" y="15760"/>
                  <a:pt x="29692" y="15819"/>
                  <a:pt x="29656" y="15878"/>
                </a:cubicBezTo>
                <a:cubicBezTo>
                  <a:pt x="29643" y="15883"/>
                  <a:pt x="29628" y="15889"/>
                  <a:pt x="29613" y="15895"/>
                </a:cubicBezTo>
                <a:cubicBezTo>
                  <a:pt x="29404" y="15971"/>
                  <a:pt x="29193" y="16044"/>
                  <a:pt x="28980" y="16106"/>
                </a:cubicBezTo>
                <a:cubicBezTo>
                  <a:pt x="28842" y="16147"/>
                  <a:pt x="28705" y="16188"/>
                  <a:pt x="28567" y="16222"/>
                </a:cubicBezTo>
                <a:cubicBezTo>
                  <a:pt x="28474" y="16245"/>
                  <a:pt x="28382" y="16267"/>
                  <a:pt x="28288" y="16287"/>
                </a:cubicBezTo>
                <a:cubicBezTo>
                  <a:pt x="28205" y="16305"/>
                  <a:pt x="28111" y="16323"/>
                  <a:pt x="28018" y="16341"/>
                </a:cubicBezTo>
                <a:cubicBezTo>
                  <a:pt x="28010" y="16342"/>
                  <a:pt x="28002" y="16343"/>
                  <a:pt x="27995" y="16345"/>
                </a:cubicBezTo>
                <a:cubicBezTo>
                  <a:pt x="28003" y="16289"/>
                  <a:pt x="28012" y="16233"/>
                  <a:pt x="28021" y="16177"/>
                </a:cubicBezTo>
                <a:cubicBezTo>
                  <a:pt x="28028" y="16129"/>
                  <a:pt x="28036" y="16081"/>
                  <a:pt x="28043" y="16032"/>
                </a:cubicBezTo>
                <a:cubicBezTo>
                  <a:pt x="28055" y="15911"/>
                  <a:pt x="28066" y="15791"/>
                  <a:pt x="28077" y="15671"/>
                </a:cubicBezTo>
                <a:cubicBezTo>
                  <a:pt x="28084" y="15590"/>
                  <a:pt x="28092" y="15510"/>
                  <a:pt x="28099" y="15430"/>
                </a:cubicBezTo>
                <a:cubicBezTo>
                  <a:pt x="28102" y="15378"/>
                  <a:pt x="28104" y="15325"/>
                  <a:pt x="28106" y="15271"/>
                </a:cubicBezTo>
                <a:cubicBezTo>
                  <a:pt x="28109" y="15174"/>
                  <a:pt x="28112" y="15077"/>
                  <a:pt x="28117" y="14980"/>
                </a:cubicBezTo>
                <a:cubicBezTo>
                  <a:pt x="28118" y="14956"/>
                  <a:pt x="28118" y="14933"/>
                  <a:pt x="28119" y="14909"/>
                </a:cubicBezTo>
                <a:cubicBezTo>
                  <a:pt x="28169" y="14806"/>
                  <a:pt x="28220" y="14704"/>
                  <a:pt x="28274" y="14604"/>
                </a:cubicBezTo>
                <a:cubicBezTo>
                  <a:pt x="28383" y="14515"/>
                  <a:pt x="28490" y="14424"/>
                  <a:pt x="28594" y="14328"/>
                </a:cubicBezTo>
                <a:cubicBezTo>
                  <a:pt x="28755" y="14181"/>
                  <a:pt x="28914" y="14031"/>
                  <a:pt x="29064" y="13873"/>
                </a:cubicBezTo>
                <a:cubicBezTo>
                  <a:pt x="29184" y="13747"/>
                  <a:pt x="29302" y="13619"/>
                  <a:pt x="29414" y="13485"/>
                </a:cubicBezTo>
                <a:cubicBezTo>
                  <a:pt x="29421" y="13477"/>
                  <a:pt x="29429" y="13468"/>
                  <a:pt x="29437" y="13458"/>
                </a:cubicBezTo>
                <a:cubicBezTo>
                  <a:pt x="29544" y="13412"/>
                  <a:pt x="29651" y="13364"/>
                  <a:pt x="29755" y="13313"/>
                </a:cubicBezTo>
                <a:cubicBezTo>
                  <a:pt x="30088" y="13149"/>
                  <a:pt x="30414" y="12968"/>
                  <a:pt x="30723" y="12761"/>
                </a:cubicBezTo>
                <a:close/>
                <a:moveTo>
                  <a:pt x="20677" y="15206"/>
                </a:moveTo>
                <a:cubicBezTo>
                  <a:pt x="20691" y="15246"/>
                  <a:pt x="20705" y="15286"/>
                  <a:pt x="20718" y="15327"/>
                </a:cubicBezTo>
                <a:cubicBezTo>
                  <a:pt x="20763" y="15454"/>
                  <a:pt x="20810" y="15581"/>
                  <a:pt x="20860" y="15706"/>
                </a:cubicBezTo>
                <a:cubicBezTo>
                  <a:pt x="20894" y="15789"/>
                  <a:pt x="20929" y="15872"/>
                  <a:pt x="20964" y="15954"/>
                </a:cubicBezTo>
                <a:cubicBezTo>
                  <a:pt x="20984" y="15996"/>
                  <a:pt x="21004" y="16036"/>
                  <a:pt x="21022" y="16076"/>
                </a:cubicBezTo>
                <a:cubicBezTo>
                  <a:pt x="21063" y="16161"/>
                  <a:pt x="21104" y="16246"/>
                  <a:pt x="21149" y="16328"/>
                </a:cubicBezTo>
                <a:cubicBezTo>
                  <a:pt x="21156" y="16341"/>
                  <a:pt x="21162" y="16353"/>
                  <a:pt x="21169" y="16366"/>
                </a:cubicBezTo>
                <a:cubicBezTo>
                  <a:pt x="21080" y="16343"/>
                  <a:pt x="20992" y="16319"/>
                  <a:pt x="20904" y="16291"/>
                </a:cubicBezTo>
                <a:cubicBezTo>
                  <a:pt x="20785" y="16253"/>
                  <a:pt x="20666" y="16213"/>
                  <a:pt x="20550" y="16170"/>
                </a:cubicBezTo>
                <a:cubicBezTo>
                  <a:pt x="20431" y="16124"/>
                  <a:pt x="20311" y="16076"/>
                  <a:pt x="20196" y="16021"/>
                </a:cubicBezTo>
                <a:cubicBezTo>
                  <a:pt x="20124" y="15986"/>
                  <a:pt x="20052" y="15950"/>
                  <a:pt x="19982" y="15912"/>
                </a:cubicBezTo>
                <a:cubicBezTo>
                  <a:pt x="19953" y="15895"/>
                  <a:pt x="19924" y="15879"/>
                  <a:pt x="19895" y="15863"/>
                </a:cubicBezTo>
                <a:cubicBezTo>
                  <a:pt x="19942" y="15827"/>
                  <a:pt x="19991" y="15790"/>
                  <a:pt x="20038" y="15753"/>
                </a:cubicBezTo>
                <a:cubicBezTo>
                  <a:pt x="20176" y="15643"/>
                  <a:pt x="20312" y="15534"/>
                  <a:pt x="20442" y="15417"/>
                </a:cubicBezTo>
                <a:cubicBezTo>
                  <a:pt x="20521" y="15347"/>
                  <a:pt x="20599" y="15276"/>
                  <a:pt x="20677" y="15206"/>
                </a:cubicBezTo>
                <a:close/>
                <a:moveTo>
                  <a:pt x="25799" y="16117"/>
                </a:moveTo>
                <a:lnTo>
                  <a:pt x="25799" y="16117"/>
                </a:lnTo>
                <a:cubicBezTo>
                  <a:pt x="25741" y="16203"/>
                  <a:pt x="25682" y="16291"/>
                  <a:pt x="25619" y="16377"/>
                </a:cubicBezTo>
                <a:cubicBezTo>
                  <a:pt x="25608" y="16374"/>
                  <a:pt x="25596" y="16372"/>
                  <a:pt x="25585" y="16371"/>
                </a:cubicBezTo>
                <a:cubicBezTo>
                  <a:pt x="25490" y="16355"/>
                  <a:pt x="25394" y="16338"/>
                  <a:pt x="25299" y="16320"/>
                </a:cubicBezTo>
                <a:cubicBezTo>
                  <a:pt x="25296" y="16315"/>
                  <a:pt x="25295" y="16311"/>
                  <a:pt x="25293" y="16307"/>
                </a:cubicBezTo>
                <a:cubicBezTo>
                  <a:pt x="25326" y="16296"/>
                  <a:pt x="25358" y="16284"/>
                  <a:pt x="25392" y="16271"/>
                </a:cubicBezTo>
                <a:cubicBezTo>
                  <a:pt x="25528" y="16222"/>
                  <a:pt x="25664" y="16171"/>
                  <a:pt x="25799" y="16117"/>
                </a:cubicBezTo>
                <a:close/>
                <a:moveTo>
                  <a:pt x="39299" y="7225"/>
                </a:moveTo>
                <a:lnTo>
                  <a:pt x="39299" y="7225"/>
                </a:lnTo>
                <a:cubicBezTo>
                  <a:pt x="39338" y="7230"/>
                  <a:pt x="39377" y="7234"/>
                  <a:pt x="39415" y="7240"/>
                </a:cubicBezTo>
                <a:cubicBezTo>
                  <a:pt x="39496" y="7251"/>
                  <a:pt x="39576" y="7266"/>
                  <a:pt x="39656" y="7285"/>
                </a:cubicBezTo>
                <a:cubicBezTo>
                  <a:pt x="39727" y="7302"/>
                  <a:pt x="39805" y="7323"/>
                  <a:pt x="39882" y="7347"/>
                </a:cubicBezTo>
                <a:cubicBezTo>
                  <a:pt x="39921" y="7360"/>
                  <a:pt x="39961" y="7373"/>
                  <a:pt x="40000" y="7385"/>
                </a:cubicBezTo>
                <a:cubicBezTo>
                  <a:pt x="40069" y="7410"/>
                  <a:pt x="40145" y="7440"/>
                  <a:pt x="40222" y="7473"/>
                </a:cubicBezTo>
                <a:cubicBezTo>
                  <a:pt x="40297" y="7507"/>
                  <a:pt x="40369" y="7544"/>
                  <a:pt x="40441" y="7583"/>
                </a:cubicBezTo>
                <a:cubicBezTo>
                  <a:pt x="40501" y="7618"/>
                  <a:pt x="40568" y="7660"/>
                  <a:pt x="40633" y="7706"/>
                </a:cubicBezTo>
                <a:cubicBezTo>
                  <a:pt x="40690" y="7748"/>
                  <a:pt x="40754" y="7800"/>
                  <a:pt x="40814" y="7855"/>
                </a:cubicBezTo>
                <a:cubicBezTo>
                  <a:pt x="40875" y="7912"/>
                  <a:pt x="40935" y="7974"/>
                  <a:pt x="40992" y="8040"/>
                </a:cubicBezTo>
                <a:cubicBezTo>
                  <a:pt x="41000" y="8049"/>
                  <a:pt x="41014" y="8067"/>
                  <a:pt x="41028" y="8084"/>
                </a:cubicBezTo>
                <a:cubicBezTo>
                  <a:pt x="41051" y="8215"/>
                  <a:pt x="41071" y="8346"/>
                  <a:pt x="41085" y="8479"/>
                </a:cubicBezTo>
                <a:cubicBezTo>
                  <a:pt x="41097" y="8573"/>
                  <a:pt x="41107" y="8666"/>
                  <a:pt x="41115" y="8760"/>
                </a:cubicBezTo>
                <a:cubicBezTo>
                  <a:pt x="41123" y="8851"/>
                  <a:pt x="41130" y="8942"/>
                  <a:pt x="41135" y="9033"/>
                </a:cubicBezTo>
                <a:cubicBezTo>
                  <a:pt x="41144" y="9222"/>
                  <a:pt x="41151" y="9410"/>
                  <a:pt x="41149" y="9600"/>
                </a:cubicBezTo>
                <a:cubicBezTo>
                  <a:pt x="41148" y="9695"/>
                  <a:pt x="41145" y="9790"/>
                  <a:pt x="41142" y="9884"/>
                </a:cubicBezTo>
                <a:cubicBezTo>
                  <a:pt x="41138" y="9974"/>
                  <a:pt x="41134" y="10066"/>
                  <a:pt x="41128" y="10157"/>
                </a:cubicBezTo>
                <a:cubicBezTo>
                  <a:pt x="41111" y="10390"/>
                  <a:pt x="41090" y="10625"/>
                  <a:pt x="41056" y="10857"/>
                </a:cubicBezTo>
                <a:cubicBezTo>
                  <a:pt x="41044" y="10951"/>
                  <a:pt x="41029" y="11046"/>
                  <a:pt x="41014" y="11140"/>
                </a:cubicBezTo>
                <a:cubicBezTo>
                  <a:pt x="40998" y="11233"/>
                  <a:pt x="40980" y="11327"/>
                  <a:pt x="40962" y="11419"/>
                </a:cubicBezTo>
                <a:cubicBezTo>
                  <a:pt x="40917" y="11636"/>
                  <a:pt x="40867" y="11861"/>
                  <a:pt x="40807" y="12084"/>
                </a:cubicBezTo>
                <a:cubicBezTo>
                  <a:pt x="40753" y="12290"/>
                  <a:pt x="40693" y="12494"/>
                  <a:pt x="40627" y="12697"/>
                </a:cubicBezTo>
                <a:cubicBezTo>
                  <a:pt x="40596" y="12791"/>
                  <a:pt x="40563" y="12885"/>
                  <a:pt x="40530" y="12978"/>
                </a:cubicBezTo>
                <a:cubicBezTo>
                  <a:pt x="40447" y="13150"/>
                  <a:pt x="40361" y="13321"/>
                  <a:pt x="40268" y="13488"/>
                </a:cubicBezTo>
                <a:cubicBezTo>
                  <a:pt x="40161" y="13679"/>
                  <a:pt x="40051" y="13867"/>
                  <a:pt x="39936" y="14052"/>
                </a:cubicBezTo>
                <a:cubicBezTo>
                  <a:pt x="39779" y="14298"/>
                  <a:pt x="39609" y="14549"/>
                  <a:pt x="39428" y="14791"/>
                </a:cubicBezTo>
                <a:cubicBezTo>
                  <a:pt x="39275" y="14997"/>
                  <a:pt x="39116" y="15199"/>
                  <a:pt x="38952" y="15397"/>
                </a:cubicBezTo>
                <a:cubicBezTo>
                  <a:pt x="38785" y="15597"/>
                  <a:pt x="38614" y="15795"/>
                  <a:pt x="38433" y="15983"/>
                </a:cubicBezTo>
                <a:cubicBezTo>
                  <a:pt x="38299" y="16120"/>
                  <a:pt x="38164" y="16255"/>
                  <a:pt x="38025" y="16388"/>
                </a:cubicBezTo>
                <a:cubicBezTo>
                  <a:pt x="38126" y="16260"/>
                  <a:pt x="38225" y="16131"/>
                  <a:pt x="38321" y="15999"/>
                </a:cubicBezTo>
                <a:cubicBezTo>
                  <a:pt x="38449" y="15823"/>
                  <a:pt x="38575" y="15647"/>
                  <a:pt x="38691" y="15463"/>
                </a:cubicBezTo>
                <a:cubicBezTo>
                  <a:pt x="38806" y="15284"/>
                  <a:pt x="38917" y="15103"/>
                  <a:pt x="39017" y="14916"/>
                </a:cubicBezTo>
                <a:cubicBezTo>
                  <a:pt x="39098" y="14763"/>
                  <a:pt x="39178" y="14611"/>
                  <a:pt x="39247" y="14453"/>
                </a:cubicBezTo>
                <a:cubicBezTo>
                  <a:pt x="39331" y="14262"/>
                  <a:pt x="39412" y="14069"/>
                  <a:pt x="39481" y="13872"/>
                </a:cubicBezTo>
                <a:cubicBezTo>
                  <a:pt x="39525" y="13749"/>
                  <a:pt x="39568" y="13626"/>
                  <a:pt x="39605" y="13501"/>
                </a:cubicBezTo>
                <a:cubicBezTo>
                  <a:pt x="39644" y="13370"/>
                  <a:pt x="39685" y="13238"/>
                  <a:pt x="39718" y="13105"/>
                </a:cubicBezTo>
                <a:cubicBezTo>
                  <a:pt x="39741" y="13013"/>
                  <a:pt x="39762" y="12920"/>
                  <a:pt x="39782" y="12828"/>
                </a:cubicBezTo>
                <a:cubicBezTo>
                  <a:pt x="39791" y="12782"/>
                  <a:pt x="39800" y="12736"/>
                  <a:pt x="39809" y="12690"/>
                </a:cubicBezTo>
                <a:cubicBezTo>
                  <a:pt x="39828" y="12596"/>
                  <a:pt x="39844" y="12496"/>
                  <a:pt x="39855" y="12402"/>
                </a:cubicBezTo>
                <a:cubicBezTo>
                  <a:pt x="39867" y="12306"/>
                  <a:pt x="39879" y="12212"/>
                  <a:pt x="39884" y="12117"/>
                </a:cubicBezTo>
                <a:cubicBezTo>
                  <a:pt x="39892" y="11980"/>
                  <a:pt x="39900" y="11844"/>
                  <a:pt x="39899" y="11707"/>
                </a:cubicBezTo>
                <a:cubicBezTo>
                  <a:pt x="39898" y="11472"/>
                  <a:pt x="39890" y="11237"/>
                  <a:pt x="39865" y="11003"/>
                </a:cubicBezTo>
                <a:cubicBezTo>
                  <a:pt x="39834" y="10726"/>
                  <a:pt x="39794" y="10449"/>
                  <a:pt x="39730" y="10178"/>
                </a:cubicBezTo>
                <a:cubicBezTo>
                  <a:pt x="39686" y="9993"/>
                  <a:pt x="39640" y="9808"/>
                  <a:pt x="39581" y="9627"/>
                </a:cubicBezTo>
                <a:cubicBezTo>
                  <a:pt x="39581" y="9517"/>
                  <a:pt x="39578" y="9407"/>
                  <a:pt x="39574" y="9298"/>
                </a:cubicBezTo>
                <a:cubicBezTo>
                  <a:pt x="39563" y="9066"/>
                  <a:pt x="39549" y="8834"/>
                  <a:pt x="39524" y="8601"/>
                </a:cubicBezTo>
                <a:cubicBezTo>
                  <a:pt x="39488" y="8282"/>
                  <a:pt x="39443" y="7962"/>
                  <a:pt x="39383" y="7644"/>
                </a:cubicBezTo>
                <a:lnTo>
                  <a:pt x="39383" y="7645"/>
                </a:lnTo>
                <a:cubicBezTo>
                  <a:pt x="39357" y="7504"/>
                  <a:pt x="39329" y="7365"/>
                  <a:pt x="39299" y="7225"/>
                </a:cubicBezTo>
                <a:close/>
                <a:moveTo>
                  <a:pt x="27932" y="15316"/>
                </a:moveTo>
                <a:lnTo>
                  <a:pt x="27932" y="15316"/>
                </a:lnTo>
                <a:cubicBezTo>
                  <a:pt x="27931" y="15347"/>
                  <a:pt x="27930" y="15377"/>
                  <a:pt x="27928" y="15407"/>
                </a:cubicBezTo>
                <a:cubicBezTo>
                  <a:pt x="27916" y="15527"/>
                  <a:pt x="27905" y="15646"/>
                  <a:pt x="27892" y="15766"/>
                </a:cubicBezTo>
                <a:cubicBezTo>
                  <a:pt x="27884" y="15845"/>
                  <a:pt x="27876" y="15926"/>
                  <a:pt x="27869" y="16006"/>
                </a:cubicBezTo>
                <a:cubicBezTo>
                  <a:pt x="27849" y="16129"/>
                  <a:pt x="27831" y="16253"/>
                  <a:pt x="27812" y="16375"/>
                </a:cubicBezTo>
                <a:cubicBezTo>
                  <a:pt x="27787" y="16380"/>
                  <a:pt x="27761" y="16384"/>
                  <a:pt x="27736" y="16388"/>
                </a:cubicBezTo>
                <a:cubicBezTo>
                  <a:pt x="27673" y="16396"/>
                  <a:pt x="27609" y="16404"/>
                  <a:pt x="27545" y="16412"/>
                </a:cubicBezTo>
                <a:cubicBezTo>
                  <a:pt x="27577" y="16298"/>
                  <a:pt x="27610" y="16185"/>
                  <a:pt x="27645" y="16073"/>
                </a:cubicBezTo>
                <a:cubicBezTo>
                  <a:pt x="27700" y="15904"/>
                  <a:pt x="27756" y="15737"/>
                  <a:pt x="27824" y="15573"/>
                </a:cubicBezTo>
                <a:cubicBezTo>
                  <a:pt x="27860" y="15487"/>
                  <a:pt x="27895" y="15402"/>
                  <a:pt x="27932" y="15316"/>
                </a:cubicBezTo>
                <a:close/>
                <a:moveTo>
                  <a:pt x="18753" y="15194"/>
                </a:moveTo>
                <a:cubicBezTo>
                  <a:pt x="18766" y="15207"/>
                  <a:pt x="18777" y="15219"/>
                  <a:pt x="18789" y="15232"/>
                </a:cubicBezTo>
                <a:cubicBezTo>
                  <a:pt x="18848" y="15293"/>
                  <a:pt x="18908" y="15352"/>
                  <a:pt x="18969" y="15410"/>
                </a:cubicBezTo>
                <a:cubicBezTo>
                  <a:pt x="19030" y="15470"/>
                  <a:pt x="19098" y="15532"/>
                  <a:pt x="19165" y="15587"/>
                </a:cubicBezTo>
                <a:cubicBezTo>
                  <a:pt x="19229" y="15641"/>
                  <a:pt x="19293" y="15693"/>
                  <a:pt x="19359" y="15744"/>
                </a:cubicBezTo>
                <a:cubicBezTo>
                  <a:pt x="19393" y="15769"/>
                  <a:pt x="19426" y="15793"/>
                  <a:pt x="19460" y="15818"/>
                </a:cubicBezTo>
                <a:cubicBezTo>
                  <a:pt x="19493" y="15842"/>
                  <a:pt x="19527" y="15866"/>
                  <a:pt x="19561" y="15889"/>
                </a:cubicBezTo>
                <a:cubicBezTo>
                  <a:pt x="19478" y="15947"/>
                  <a:pt x="19395" y="16002"/>
                  <a:pt x="19310" y="16057"/>
                </a:cubicBezTo>
                <a:cubicBezTo>
                  <a:pt x="19237" y="16103"/>
                  <a:pt x="19164" y="16148"/>
                  <a:pt x="19089" y="16192"/>
                </a:cubicBezTo>
                <a:cubicBezTo>
                  <a:pt x="19015" y="16237"/>
                  <a:pt x="18941" y="16280"/>
                  <a:pt x="18865" y="16320"/>
                </a:cubicBezTo>
                <a:cubicBezTo>
                  <a:pt x="18800" y="16353"/>
                  <a:pt x="18728" y="16393"/>
                  <a:pt x="18654" y="16430"/>
                </a:cubicBezTo>
                <a:cubicBezTo>
                  <a:pt x="18589" y="16327"/>
                  <a:pt x="18525" y="16223"/>
                  <a:pt x="18468" y="16114"/>
                </a:cubicBezTo>
                <a:cubicBezTo>
                  <a:pt x="18408" y="16002"/>
                  <a:pt x="18350" y="15889"/>
                  <a:pt x="18295" y="15774"/>
                </a:cubicBezTo>
                <a:cubicBezTo>
                  <a:pt x="18416" y="15628"/>
                  <a:pt x="18535" y="15480"/>
                  <a:pt x="18650" y="15330"/>
                </a:cubicBezTo>
                <a:cubicBezTo>
                  <a:pt x="18685" y="15285"/>
                  <a:pt x="18719" y="15240"/>
                  <a:pt x="18753" y="15194"/>
                </a:cubicBezTo>
                <a:close/>
                <a:moveTo>
                  <a:pt x="27954" y="14856"/>
                </a:moveTo>
                <a:cubicBezTo>
                  <a:pt x="27954" y="14866"/>
                  <a:pt x="27953" y="14878"/>
                  <a:pt x="27953" y="14888"/>
                </a:cubicBezTo>
                <a:cubicBezTo>
                  <a:pt x="27876" y="15052"/>
                  <a:pt x="27801" y="15217"/>
                  <a:pt x="27734" y="15385"/>
                </a:cubicBezTo>
                <a:cubicBezTo>
                  <a:pt x="27648" y="15597"/>
                  <a:pt x="27564" y="15810"/>
                  <a:pt x="27495" y="16027"/>
                </a:cubicBezTo>
                <a:cubicBezTo>
                  <a:pt x="27454" y="16155"/>
                  <a:pt x="27413" y="16282"/>
                  <a:pt x="27379" y="16412"/>
                </a:cubicBezTo>
                <a:cubicBezTo>
                  <a:pt x="27378" y="16418"/>
                  <a:pt x="27376" y="16424"/>
                  <a:pt x="27375" y="16430"/>
                </a:cubicBezTo>
                <a:cubicBezTo>
                  <a:pt x="27306" y="16435"/>
                  <a:pt x="27239" y="16441"/>
                  <a:pt x="27171" y="16446"/>
                </a:cubicBezTo>
                <a:cubicBezTo>
                  <a:pt x="27140" y="16447"/>
                  <a:pt x="27097" y="16449"/>
                  <a:pt x="27055" y="16450"/>
                </a:cubicBezTo>
                <a:cubicBezTo>
                  <a:pt x="27096" y="16374"/>
                  <a:pt x="27137" y="16298"/>
                  <a:pt x="27177" y="16222"/>
                </a:cubicBezTo>
                <a:cubicBezTo>
                  <a:pt x="27283" y="16019"/>
                  <a:pt x="27386" y="15815"/>
                  <a:pt x="27485" y="15609"/>
                </a:cubicBezTo>
                <a:cubicBezTo>
                  <a:pt x="27563" y="15447"/>
                  <a:pt x="27636" y="15284"/>
                  <a:pt x="27707" y="15120"/>
                </a:cubicBezTo>
                <a:cubicBezTo>
                  <a:pt x="27726" y="15080"/>
                  <a:pt x="27743" y="15039"/>
                  <a:pt x="27760" y="14999"/>
                </a:cubicBezTo>
                <a:cubicBezTo>
                  <a:pt x="27826" y="14953"/>
                  <a:pt x="27891" y="14905"/>
                  <a:pt x="27954" y="14856"/>
                </a:cubicBezTo>
                <a:close/>
                <a:moveTo>
                  <a:pt x="27502" y="15181"/>
                </a:moveTo>
                <a:lnTo>
                  <a:pt x="27502" y="15181"/>
                </a:lnTo>
                <a:cubicBezTo>
                  <a:pt x="27468" y="15253"/>
                  <a:pt x="27435" y="15326"/>
                  <a:pt x="27401" y="15398"/>
                </a:cubicBezTo>
                <a:cubicBezTo>
                  <a:pt x="27303" y="15604"/>
                  <a:pt x="27203" y="15808"/>
                  <a:pt x="27095" y="16009"/>
                </a:cubicBezTo>
                <a:cubicBezTo>
                  <a:pt x="27015" y="16159"/>
                  <a:pt x="26935" y="16310"/>
                  <a:pt x="26851" y="16457"/>
                </a:cubicBezTo>
                <a:cubicBezTo>
                  <a:pt x="26816" y="16458"/>
                  <a:pt x="26781" y="16458"/>
                  <a:pt x="26746" y="16458"/>
                </a:cubicBezTo>
                <a:cubicBezTo>
                  <a:pt x="26710" y="16458"/>
                  <a:pt x="26675" y="16458"/>
                  <a:pt x="26639" y="16457"/>
                </a:cubicBezTo>
                <a:cubicBezTo>
                  <a:pt x="26507" y="16454"/>
                  <a:pt x="26375" y="16449"/>
                  <a:pt x="26243" y="16441"/>
                </a:cubicBezTo>
                <a:cubicBezTo>
                  <a:pt x="26093" y="16431"/>
                  <a:pt x="25943" y="16418"/>
                  <a:pt x="25793" y="16400"/>
                </a:cubicBezTo>
                <a:cubicBezTo>
                  <a:pt x="25888" y="16267"/>
                  <a:pt x="25982" y="16133"/>
                  <a:pt x="26073" y="15998"/>
                </a:cubicBezTo>
                <a:cubicBezTo>
                  <a:pt x="26267" y="15908"/>
                  <a:pt x="26460" y="15813"/>
                  <a:pt x="26646" y="15708"/>
                </a:cubicBezTo>
                <a:cubicBezTo>
                  <a:pt x="26922" y="15552"/>
                  <a:pt x="27194" y="15390"/>
                  <a:pt x="27455" y="15211"/>
                </a:cubicBezTo>
                <a:cubicBezTo>
                  <a:pt x="27470" y="15202"/>
                  <a:pt x="27485" y="15192"/>
                  <a:pt x="27502" y="15181"/>
                </a:cubicBezTo>
                <a:close/>
                <a:moveTo>
                  <a:pt x="45114" y="10118"/>
                </a:moveTo>
                <a:lnTo>
                  <a:pt x="45114" y="10118"/>
                </a:lnTo>
                <a:cubicBezTo>
                  <a:pt x="45103" y="10276"/>
                  <a:pt x="45089" y="10434"/>
                  <a:pt x="45067" y="10592"/>
                </a:cubicBezTo>
                <a:cubicBezTo>
                  <a:pt x="45055" y="10686"/>
                  <a:pt x="45042" y="10779"/>
                  <a:pt x="45025" y="10873"/>
                </a:cubicBezTo>
                <a:cubicBezTo>
                  <a:pt x="45010" y="10966"/>
                  <a:pt x="44993" y="11060"/>
                  <a:pt x="44975" y="11152"/>
                </a:cubicBezTo>
                <a:cubicBezTo>
                  <a:pt x="44928" y="11375"/>
                  <a:pt x="44878" y="11605"/>
                  <a:pt x="44814" y="11832"/>
                </a:cubicBezTo>
                <a:cubicBezTo>
                  <a:pt x="44764" y="12008"/>
                  <a:pt x="44712" y="12182"/>
                  <a:pt x="44657" y="12357"/>
                </a:cubicBezTo>
                <a:cubicBezTo>
                  <a:pt x="44585" y="12567"/>
                  <a:pt x="44510" y="12777"/>
                  <a:pt x="44425" y="12983"/>
                </a:cubicBezTo>
                <a:cubicBezTo>
                  <a:pt x="44357" y="13144"/>
                  <a:pt x="44288" y="13306"/>
                  <a:pt x="44214" y="13465"/>
                </a:cubicBezTo>
                <a:cubicBezTo>
                  <a:pt x="44098" y="13708"/>
                  <a:pt x="43978" y="13948"/>
                  <a:pt x="43846" y="14182"/>
                </a:cubicBezTo>
                <a:cubicBezTo>
                  <a:pt x="43741" y="14372"/>
                  <a:pt x="43630" y="14558"/>
                  <a:pt x="43516" y="14741"/>
                </a:cubicBezTo>
                <a:cubicBezTo>
                  <a:pt x="43515" y="14743"/>
                  <a:pt x="43515" y="14744"/>
                  <a:pt x="43514" y="14745"/>
                </a:cubicBezTo>
                <a:cubicBezTo>
                  <a:pt x="43378" y="14959"/>
                  <a:pt x="43236" y="15172"/>
                  <a:pt x="43084" y="15380"/>
                </a:cubicBezTo>
                <a:cubicBezTo>
                  <a:pt x="42932" y="15588"/>
                  <a:pt x="42774" y="15791"/>
                  <a:pt x="42611" y="15991"/>
                </a:cubicBezTo>
                <a:cubicBezTo>
                  <a:pt x="42473" y="16155"/>
                  <a:pt x="42332" y="16319"/>
                  <a:pt x="42188" y="16478"/>
                </a:cubicBezTo>
                <a:cubicBezTo>
                  <a:pt x="42336" y="16190"/>
                  <a:pt x="42470" y="15896"/>
                  <a:pt x="42585" y="15594"/>
                </a:cubicBezTo>
                <a:cubicBezTo>
                  <a:pt x="42648" y="15429"/>
                  <a:pt x="42709" y="15263"/>
                  <a:pt x="42764" y="15097"/>
                </a:cubicBezTo>
                <a:cubicBezTo>
                  <a:pt x="42781" y="15051"/>
                  <a:pt x="42796" y="15006"/>
                  <a:pt x="42811" y="14960"/>
                </a:cubicBezTo>
                <a:cubicBezTo>
                  <a:pt x="42823" y="14917"/>
                  <a:pt x="42835" y="14874"/>
                  <a:pt x="42848" y="14831"/>
                </a:cubicBezTo>
                <a:cubicBezTo>
                  <a:pt x="42884" y="14702"/>
                  <a:pt x="42921" y="14574"/>
                  <a:pt x="42957" y="14445"/>
                </a:cubicBezTo>
                <a:cubicBezTo>
                  <a:pt x="42983" y="14359"/>
                  <a:pt x="43007" y="14273"/>
                  <a:pt x="43031" y="14187"/>
                </a:cubicBezTo>
                <a:cubicBezTo>
                  <a:pt x="43043" y="14144"/>
                  <a:pt x="43055" y="14102"/>
                  <a:pt x="43068" y="14058"/>
                </a:cubicBezTo>
                <a:cubicBezTo>
                  <a:pt x="43130" y="13812"/>
                  <a:pt x="43193" y="13565"/>
                  <a:pt x="43257" y="13319"/>
                </a:cubicBezTo>
                <a:cubicBezTo>
                  <a:pt x="43322" y="13069"/>
                  <a:pt x="43396" y="12822"/>
                  <a:pt x="43473" y="12576"/>
                </a:cubicBezTo>
                <a:cubicBezTo>
                  <a:pt x="43528" y="12416"/>
                  <a:pt x="43584" y="12255"/>
                  <a:pt x="43648" y="12097"/>
                </a:cubicBezTo>
                <a:cubicBezTo>
                  <a:pt x="43696" y="11978"/>
                  <a:pt x="43746" y="11860"/>
                  <a:pt x="43799" y="11742"/>
                </a:cubicBezTo>
                <a:cubicBezTo>
                  <a:pt x="43852" y="11632"/>
                  <a:pt x="43906" y="11520"/>
                  <a:pt x="43966" y="11412"/>
                </a:cubicBezTo>
                <a:cubicBezTo>
                  <a:pt x="44005" y="11339"/>
                  <a:pt x="44045" y="11268"/>
                  <a:pt x="44088" y="11197"/>
                </a:cubicBezTo>
                <a:cubicBezTo>
                  <a:pt x="44110" y="11163"/>
                  <a:pt x="44130" y="11128"/>
                  <a:pt x="44152" y="11092"/>
                </a:cubicBezTo>
                <a:cubicBezTo>
                  <a:pt x="44191" y="11033"/>
                  <a:pt x="44237" y="10965"/>
                  <a:pt x="44285" y="10899"/>
                </a:cubicBezTo>
                <a:cubicBezTo>
                  <a:pt x="44309" y="10867"/>
                  <a:pt x="44335" y="10835"/>
                  <a:pt x="44359" y="10802"/>
                </a:cubicBezTo>
                <a:cubicBezTo>
                  <a:pt x="44405" y="10747"/>
                  <a:pt x="44457" y="10687"/>
                  <a:pt x="44510" y="10628"/>
                </a:cubicBezTo>
                <a:cubicBezTo>
                  <a:pt x="44566" y="10568"/>
                  <a:pt x="44622" y="10509"/>
                  <a:pt x="44681" y="10454"/>
                </a:cubicBezTo>
                <a:cubicBezTo>
                  <a:pt x="44733" y="10404"/>
                  <a:pt x="44793" y="10351"/>
                  <a:pt x="44856" y="10301"/>
                </a:cubicBezTo>
                <a:cubicBezTo>
                  <a:pt x="44888" y="10277"/>
                  <a:pt x="44919" y="10253"/>
                  <a:pt x="44952" y="10227"/>
                </a:cubicBezTo>
                <a:cubicBezTo>
                  <a:pt x="44998" y="10193"/>
                  <a:pt x="45055" y="10155"/>
                  <a:pt x="45114" y="10118"/>
                </a:cubicBezTo>
                <a:close/>
                <a:moveTo>
                  <a:pt x="21356" y="14549"/>
                </a:moveTo>
                <a:cubicBezTo>
                  <a:pt x="21382" y="14857"/>
                  <a:pt x="21416" y="15165"/>
                  <a:pt x="21472" y="15469"/>
                </a:cubicBezTo>
                <a:cubicBezTo>
                  <a:pt x="21513" y="15689"/>
                  <a:pt x="21558" y="15909"/>
                  <a:pt x="21611" y="16126"/>
                </a:cubicBezTo>
                <a:cubicBezTo>
                  <a:pt x="21641" y="16245"/>
                  <a:pt x="21670" y="16364"/>
                  <a:pt x="21705" y="16482"/>
                </a:cubicBezTo>
                <a:cubicBezTo>
                  <a:pt x="21640" y="16471"/>
                  <a:pt x="21576" y="16460"/>
                  <a:pt x="21513" y="16446"/>
                </a:cubicBezTo>
                <a:cubicBezTo>
                  <a:pt x="21478" y="16439"/>
                  <a:pt x="21444" y="16431"/>
                  <a:pt x="21409" y="16424"/>
                </a:cubicBezTo>
                <a:cubicBezTo>
                  <a:pt x="21354" y="16320"/>
                  <a:pt x="21302" y="16215"/>
                  <a:pt x="21251" y="16110"/>
                </a:cubicBezTo>
                <a:cubicBezTo>
                  <a:pt x="21157" y="15909"/>
                  <a:pt x="21066" y="15707"/>
                  <a:pt x="20985" y="15501"/>
                </a:cubicBezTo>
                <a:cubicBezTo>
                  <a:pt x="20936" y="15377"/>
                  <a:pt x="20887" y="15252"/>
                  <a:pt x="20843" y="15125"/>
                </a:cubicBezTo>
                <a:cubicBezTo>
                  <a:pt x="20837" y="15106"/>
                  <a:pt x="20830" y="15088"/>
                  <a:pt x="20825" y="15069"/>
                </a:cubicBezTo>
                <a:cubicBezTo>
                  <a:pt x="20964" y="14938"/>
                  <a:pt x="21102" y="14804"/>
                  <a:pt x="21237" y="14669"/>
                </a:cubicBezTo>
                <a:cubicBezTo>
                  <a:pt x="21276" y="14628"/>
                  <a:pt x="21317" y="14589"/>
                  <a:pt x="21356" y="14549"/>
                </a:cubicBezTo>
                <a:close/>
                <a:moveTo>
                  <a:pt x="22273" y="14961"/>
                </a:moveTo>
                <a:lnTo>
                  <a:pt x="22273" y="14961"/>
                </a:lnTo>
                <a:cubicBezTo>
                  <a:pt x="22283" y="14970"/>
                  <a:pt x="22292" y="14979"/>
                  <a:pt x="22302" y="14989"/>
                </a:cubicBezTo>
                <a:cubicBezTo>
                  <a:pt x="22366" y="15050"/>
                  <a:pt x="22434" y="15112"/>
                  <a:pt x="22503" y="15169"/>
                </a:cubicBezTo>
                <a:cubicBezTo>
                  <a:pt x="22600" y="15248"/>
                  <a:pt x="22697" y="15329"/>
                  <a:pt x="22799" y="15402"/>
                </a:cubicBezTo>
                <a:cubicBezTo>
                  <a:pt x="22976" y="15529"/>
                  <a:pt x="23155" y="15651"/>
                  <a:pt x="23344" y="15760"/>
                </a:cubicBezTo>
                <a:cubicBezTo>
                  <a:pt x="23571" y="15889"/>
                  <a:pt x="23801" y="16016"/>
                  <a:pt x="24041" y="16120"/>
                </a:cubicBezTo>
                <a:cubicBezTo>
                  <a:pt x="24103" y="16147"/>
                  <a:pt x="24165" y="16173"/>
                  <a:pt x="24229" y="16199"/>
                </a:cubicBezTo>
                <a:cubicBezTo>
                  <a:pt x="24231" y="16203"/>
                  <a:pt x="24234" y="16207"/>
                  <a:pt x="24236" y="16211"/>
                </a:cubicBezTo>
                <a:cubicBezTo>
                  <a:pt x="24264" y="16263"/>
                  <a:pt x="24294" y="16314"/>
                  <a:pt x="24322" y="16366"/>
                </a:cubicBezTo>
                <a:cubicBezTo>
                  <a:pt x="24135" y="16404"/>
                  <a:pt x="23947" y="16438"/>
                  <a:pt x="23757" y="16464"/>
                </a:cubicBezTo>
                <a:cubicBezTo>
                  <a:pt x="23630" y="16482"/>
                  <a:pt x="23501" y="16499"/>
                  <a:pt x="23373" y="16512"/>
                </a:cubicBezTo>
                <a:cubicBezTo>
                  <a:pt x="23318" y="16479"/>
                  <a:pt x="23264" y="16446"/>
                  <a:pt x="23210" y="16411"/>
                </a:cubicBezTo>
                <a:cubicBezTo>
                  <a:pt x="23140" y="16366"/>
                  <a:pt x="23071" y="16319"/>
                  <a:pt x="23003" y="16270"/>
                </a:cubicBezTo>
                <a:cubicBezTo>
                  <a:pt x="22938" y="16224"/>
                  <a:pt x="22876" y="16174"/>
                  <a:pt x="22814" y="16124"/>
                </a:cubicBezTo>
                <a:cubicBezTo>
                  <a:pt x="22751" y="16071"/>
                  <a:pt x="22691" y="16015"/>
                  <a:pt x="22631" y="15959"/>
                </a:cubicBezTo>
                <a:cubicBezTo>
                  <a:pt x="22581" y="15911"/>
                  <a:pt x="22526" y="15855"/>
                  <a:pt x="22471" y="15797"/>
                </a:cubicBezTo>
                <a:cubicBezTo>
                  <a:pt x="22459" y="15748"/>
                  <a:pt x="22447" y="15701"/>
                  <a:pt x="22436" y="15653"/>
                </a:cubicBezTo>
                <a:cubicBezTo>
                  <a:pt x="22392" y="15475"/>
                  <a:pt x="22348" y="15297"/>
                  <a:pt x="22307" y="15119"/>
                </a:cubicBezTo>
                <a:cubicBezTo>
                  <a:pt x="22296" y="15066"/>
                  <a:pt x="22284" y="15014"/>
                  <a:pt x="22273" y="14961"/>
                </a:cubicBezTo>
                <a:close/>
                <a:moveTo>
                  <a:pt x="21527" y="14766"/>
                </a:moveTo>
                <a:cubicBezTo>
                  <a:pt x="21536" y="14790"/>
                  <a:pt x="21544" y="14814"/>
                  <a:pt x="21554" y="14838"/>
                </a:cubicBezTo>
                <a:cubicBezTo>
                  <a:pt x="21737" y="15314"/>
                  <a:pt x="21948" y="15781"/>
                  <a:pt x="22206" y="16222"/>
                </a:cubicBezTo>
                <a:cubicBezTo>
                  <a:pt x="22269" y="16332"/>
                  <a:pt x="22335" y="16439"/>
                  <a:pt x="22402" y="16546"/>
                </a:cubicBezTo>
                <a:cubicBezTo>
                  <a:pt x="22322" y="16543"/>
                  <a:pt x="22242" y="16539"/>
                  <a:pt x="22162" y="16534"/>
                </a:cubicBezTo>
                <a:cubicBezTo>
                  <a:pt x="22070" y="16527"/>
                  <a:pt x="21977" y="16519"/>
                  <a:pt x="21886" y="16507"/>
                </a:cubicBezTo>
                <a:cubicBezTo>
                  <a:pt x="21843" y="16366"/>
                  <a:pt x="21803" y="16224"/>
                  <a:pt x="21767" y="16081"/>
                </a:cubicBezTo>
                <a:cubicBezTo>
                  <a:pt x="21724" y="15911"/>
                  <a:pt x="21685" y="15741"/>
                  <a:pt x="21649" y="15571"/>
                </a:cubicBezTo>
                <a:cubicBezTo>
                  <a:pt x="21608" y="15350"/>
                  <a:pt x="21568" y="15128"/>
                  <a:pt x="21542" y="14904"/>
                </a:cubicBezTo>
                <a:cubicBezTo>
                  <a:pt x="21537" y="14858"/>
                  <a:pt x="21531" y="14812"/>
                  <a:pt x="21527" y="14766"/>
                </a:cubicBezTo>
                <a:close/>
                <a:moveTo>
                  <a:pt x="22553" y="16110"/>
                </a:moveTo>
                <a:lnTo>
                  <a:pt x="22553" y="16110"/>
                </a:lnTo>
                <a:cubicBezTo>
                  <a:pt x="22578" y="16132"/>
                  <a:pt x="22602" y="16155"/>
                  <a:pt x="22625" y="16176"/>
                </a:cubicBezTo>
                <a:cubicBezTo>
                  <a:pt x="22686" y="16230"/>
                  <a:pt x="22749" y="16283"/>
                  <a:pt x="22813" y="16334"/>
                </a:cubicBezTo>
                <a:cubicBezTo>
                  <a:pt x="22846" y="16358"/>
                  <a:pt x="22878" y="16382"/>
                  <a:pt x="22910" y="16408"/>
                </a:cubicBezTo>
                <a:cubicBezTo>
                  <a:pt x="22968" y="16450"/>
                  <a:pt x="23030" y="16494"/>
                  <a:pt x="23093" y="16535"/>
                </a:cubicBezTo>
                <a:cubicBezTo>
                  <a:pt x="22956" y="16543"/>
                  <a:pt x="22820" y="16551"/>
                  <a:pt x="22685" y="16552"/>
                </a:cubicBezTo>
                <a:cubicBezTo>
                  <a:pt x="22645" y="16425"/>
                  <a:pt x="22605" y="16298"/>
                  <a:pt x="22571" y="16170"/>
                </a:cubicBezTo>
                <a:lnTo>
                  <a:pt x="22553" y="16110"/>
                </a:lnTo>
                <a:close/>
                <a:moveTo>
                  <a:pt x="25416" y="16538"/>
                </a:moveTo>
                <a:lnTo>
                  <a:pt x="25416" y="16538"/>
                </a:lnTo>
                <a:cubicBezTo>
                  <a:pt x="25440" y="16542"/>
                  <a:pt x="25465" y="16545"/>
                  <a:pt x="25489" y="16550"/>
                </a:cubicBezTo>
                <a:cubicBezTo>
                  <a:pt x="25476" y="16566"/>
                  <a:pt x="25465" y="16582"/>
                  <a:pt x="25452" y="16599"/>
                </a:cubicBezTo>
                <a:cubicBezTo>
                  <a:pt x="25439" y="16579"/>
                  <a:pt x="25428" y="16558"/>
                  <a:pt x="25416" y="16538"/>
                </a:cubicBezTo>
                <a:close/>
                <a:moveTo>
                  <a:pt x="18186" y="15903"/>
                </a:moveTo>
                <a:cubicBezTo>
                  <a:pt x="18196" y="15924"/>
                  <a:pt x="18207" y="15946"/>
                  <a:pt x="18218" y="15967"/>
                </a:cubicBezTo>
                <a:cubicBezTo>
                  <a:pt x="18312" y="16147"/>
                  <a:pt x="18410" y="16325"/>
                  <a:pt x="18519" y="16498"/>
                </a:cubicBezTo>
                <a:cubicBezTo>
                  <a:pt x="18445" y="16534"/>
                  <a:pt x="18371" y="16567"/>
                  <a:pt x="18297" y="16599"/>
                </a:cubicBezTo>
                <a:cubicBezTo>
                  <a:pt x="18143" y="16664"/>
                  <a:pt x="17990" y="16728"/>
                  <a:pt x="17835" y="16788"/>
                </a:cubicBezTo>
                <a:cubicBezTo>
                  <a:pt x="17803" y="16736"/>
                  <a:pt x="17771" y="16684"/>
                  <a:pt x="17741" y="16631"/>
                </a:cubicBezTo>
                <a:cubicBezTo>
                  <a:pt x="17714" y="16584"/>
                  <a:pt x="17687" y="16535"/>
                  <a:pt x="17662" y="16486"/>
                </a:cubicBezTo>
                <a:lnTo>
                  <a:pt x="17662" y="16486"/>
                </a:lnTo>
                <a:cubicBezTo>
                  <a:pt x="17840" y="16294"/>
                  <a:pt x="18016" y="16103"/>
                  <a:pt x="18186" y="15903"/>
                </a:cubicBezTo>
                <a:close/>
                <a:moveTo>
                  <a:pt x="13038" y="4030"/>
                </a:moveTo>
                <a:cubicBezTo>
                  <a:pt x="13030" y="4038"/>
                  <a:pt x="13021" y="4046"/>
                  <a:pt x="13011" y="4053"/>
                </a:cubicBezTo>
                <a:cubicBezTo>
                  <a:pt x="12913" y="4138"/>
                  <a:pt x="12816" y="4225"/>
                  <a:pt x="12720" y="4314"/>
                </a:cubicBezTo>
                <a:cubicBezTo>
                  <a:pt x="12656" y="4374"/>
                  <a:pt x="12590" y="4438"/>
                  <a:pt x="12528" y="4503"/>
                </a:cubicBezTo>
                <a:cubicBezTo>
                  <a:pt x="12439" y="4597"/>
                  <a:pt x="12349" y="4689"/>
                  <a:pt x="12264" y="4787"/>
                </a:cubicBezTo>
                <a:cubicBezTo>
                  <a:pt x="12127" y="4949"/>
                  <a:pt x="11991" y="5113"/>
                  <a:pt x="11873" y="5292"/>
                </a:cubicBezTo>
                <a:cubicBezTo>
                  <a:pt x="11760" y="5464"/>
                  <a:pt x="11650" y="5639"/>
                  <a:pt x="11555" y="5823"/>
                </a:cubicBezTo>
                <a:cubicBezTo>
                  <a:pt x="11434" y="6059"/>
                  <a:pt x="11322" y="6299"/>
                  <a:pt x="11233" y="6550"/>
                </a:cubicBezTo>
                <a:cubicBezTo>
                  <a:pt x="11157" y="6769"/>
                  <a:pt x="11085" y="6988"/>
                  <a:pt x="11032" y="7213"/>
                </a:cubicBezTo>
                <a:cubicBezTo>
                  <a:pt x="10980" y="7436"/>
                  <a:pt x="10934" y="7661"/>
                  <a:pt x="10910" y="7890"/>
                </a:cubicBezTo>
                <a:cubicBezTo>
                  <a:pt x="10884" y="8122"/>
                  <a:pt x="10866" y="8354"/>
                  <a:pt x="10864" y="8588"/>
                </a:cubicBezTo>
                <a:cubicBezTo>
                  <a:pt x="10861" y="8770"/>
                  <a:pt x="10861" y="8954"/>
                  <a:pt x="10872" y="9136"/>
                </a:cubicBezTo>
                <a:cubicBezTo>
                  <a:pt x="10876" y="9225"/>
                  <a:pt x="10881" y="9330"/>
                  <a:pt x="10889" y="9418"/>
                </a:cubicBezTo>
                <a:cubicBezTo>
                  <a:pt x="10911" y="9644"/>
                  <a:pt x="10939" y="9869"/>
                  <a:pt x="10981" y="10092"/>
                </a:cubicBezTo>
                <a:cubicBezTo>
                  <a:pt x="11007" y="10225"/>
                  <a:pt x="11034" y="10358"/>
                  <a:pt x="11066" y="10489"/>
                </a:cubicBezTo>
                <a:cubicBezTo>
                  <a:pt x="11096" y="10621"/>
                  <a:pt x="11127" y="10753"/>
                  <a:pt x="11164" y="10883"/>
                </a:cubicBezTo>
                <a:cubicBezTo>
                  <a:pt x="11213" y="11061"/>
                  <a:pt x="11267" y="11237"/>
                  <a:pt x="11325" y="11412"/>
                </a:cubicBezTo>
                <a:cubicBezTo>
                  <a:pt x="11321" y="11432"/>
                  <a:pt x="11317" y="11453"/>
                  <a:pt x="11314" y="11473"/>
                </a:cubicBezTo>
                <a:cubicBezTo>
                  <a:pt x="11265" y="11730"/>
                  <a:pt x="11219" y="11987"/>
                  <a:pt x="11186" y="12247"/>
                </a:cubicBezTo>
                <a:cubicBezTo>
                  <a:pt x="11151" y="12509"/>
                  <a:pt x="11121" y="12771"/>
                  <a:pt x="11103" y="13035"/>
                </a:cubicBezTo>
                <a:cubicBezTo>
                  <a:pt x="11082" y="13323"/>
                  <a:pt x="11064" y="13612"/>
                  <a:pt x="11073" y="13902"/>
                </a:cubicBezTo>
                <a:cubicBezTo>
                  <a:pt x="11078" y="14140"/>
                  <a:pt x="11089" y="14380"/>
                  <a:pt x="11114" y="14618"/>
                </a:cubicBezTo>
                <a:cubicBezTo>
                  <a:pt x="11142" y="14882"/>
                  <a:pt x="11175" y="15147"/>
                  <a:pt x="11224" y="15409"/>
                </a:cubicBezTo>
                <a:cubicBezTo>
                  <a:pt x="11264" y="15626"/>
                  <a:pt x="11307" y="15842"/>
                  <a:pt x="11361" y="16056"/>
                </a:cubicBezTo>
                <a:cubicBezTo>
                  <a:pt x="11426" y="16310"/>
                  <a:pt x="11495" y="16560"/>
                  <a:pt x="11576" y="16808"/>
                </a:cubicBezTo>
                <a:cubicBezTo>
                  <a:pt x="11484" y="16773"/>
                  <a:pt x="11392" y="16735"/>
                  <a:pt x="11302" y="16693"/>
                </a:cubicBezTo>
                <a:cubicBezTo>
                  <a:pt x="11181" y="16639"/>
                  <a:pt x="11059" y="16584"/>
                  <a:pt x="10941" y="16524"/>
                </a:cubicBezTo>
                <a:cubicBezTo>
                  <a:pt x="10862" y="16485"/>
                  <a:pt x="10785" y="16446"/>
                  <a:pt x="10706" y="16405"/>
                </a:cubicBezTo>
                <a:lnTo>
                  <a:pt x="10704" y="16404"/>
                </a:lnTo>
                <a:lnTo>
                  <a:pt x="10703" y="16404"/>
                </a:lnTo>
                <a:cubicBezTo>
                  <a:pt x="10591" y="16344"/>
                  <a:pt x="10477" y="16283"/>
                  <a:pt x="10368" y="16215"/>
                </a:cubicBezTo>
                <a:cubicBezTo>
                  <a:pt x="10293" y="16170"/>
                  <a:pt x="10219" y="16123"/>
                  <a:pt x="10146" y="16074"/>
                </a:cubicBezTo>
                <a:cubicBezTo>
                  <a:pt x="10112" y="16050"/>
                  <a:pt x="10076" y="16027"/>
                  <a:pt x="10041" y="16002"/>
                </a:cubicBezTo>
                <a:cubicBezTo>
                  <a:pt x="9939" y="15927"/>
                  <a:pt x="9837" y="15853"/>
                  <a:pt x="9741" y="15770"/>
                </a:cubicBezTo>
                <a:cubicBezTo>
                  <a:pt x="9644" y="15688"/>
                  <a:pt x="9549" y="15603"/>
                  <a:pt x="9456" y="15516"/>
                </a:cubicBezTo>
                <a:cubicBezTo>
                  <a:pt x="9360" y="15424"/>
                  <a:pt x="9265" y="15331"/>
                  <a:pt x="9176" y="15233"/>
                </a:cubicBezTo>
                <a:cubicBezTo>
                  <a:pt x="9086" y="15134"/>
                  <a:pt x="8999" y="15034"/>
                  <a:pt x="8913" y="14931"/>
                </a:cubicBezTo>
                <a:cubicBezTo>
                  <a:pt x="8837" y="14836"/>
                  <a:pt x="8754" y="14732"/>
                  <a:pt x="8677" y="14622"/>
                </a:cubicBezTo>
                <a:cubicBezTo>
                  <a:pt x="8627" y="14552"/>
                  <a:pt x="8577" y="14479"/>
                  <a:pt x="8530" y="14405"/>
                </a:cubicBezTo>
                <a:cubicBezTo>
                  <a:pt x="8462" y="14299"/>
                  <a:pt x="8395" y="14192"/>
                  <a:pt x="8335" y="14081"/>
                </a:cubicBezTo>
                <a:cubicBezTo>
                  <a:pt x="8292" y="14003"/>
                  <a:pt x="8250" y="13925"/>
                  <a:pt x="8211" y="13846"/>
                </a:cubicBezTo>
                <a:cubicBezTo>
                  <a:pt x="8192" y="13807"/>
                  <a:pt x="8174" y="13769"/>
                  <a:pt x="8156" y="13730"/>
                </a:cubicBezTo>
                <a:cubicBezTo>
                  <a:pt x="8100" y="13609"/>
                  <a:pt x="8044" y="13487"/>
                  <a:pt x="7997" y="13361"/>
                </a:cubicBezTo>
                <a:cubicBezTo>
                  <a:pt x="7966" y="13278"/>
                  <a:pt x="7935" y="13194"/>
                  <a:pt x="7907" y="13110"/>
                </a:cubicBezTo>
                <a:cubicBezTo>
                  <a:pt x="7866" y="12982"/>
                  <a:pt x="7824" y="12853"/>
                  <a:pt x="7791" y="12722"/>
                </a:cubicBezTo>
                <a:cubicBezTo>
                  <a:pt x="7758" y="12590"/>
                  <a:pt x="7727" y="12460"/>
                  <a:pt x="7699" y="12327"/>
                </a:cubicBezTo>
                <a:cubicBezTo>
                  <a:pt x="7676" y="12197"/>
                  <a:pt x="7652" y="12068"/>
                  <a:pt x="7637" y="11939"/>
                </a:cubicBezTo>
                <a:cubicBezTo>
                  <a:pt x="7627" y="11852"/>
                  <a:pt x="7617" y="11766"/>
                  <a:pt x="7612" y="11679"/>
                </a:cubicBezTo>
                <a:cubicBezTo>
                  <a:pt x="7604" y="11544"/>
                  <a:pt x="7597" y="11408"/>
                  <a:pt x="7599" y="11272"/>
                </a:cubicBezTo>
                <a:cubicBezTo>
                  <a:pt x="7600" y="11179"/>
                  <a:pt x="7604" y="11087"/>
                  <a:pt x="7609" y="10994"/>
                </a:cubicBezTo>
                <a:cubicBezTo>
                  <a:pt x="7621" y="10820"/>
                  <a:pt x="7636" y="10634"/>
                  <a:pt x="7662" y="10449"/>
                </a:cubicBezTo>
                <a:cubicBezTo>
                  <a:pt x="7675" y="10356"/>
                  <a:pt x="7689" y="10263"/>
                  <a:pt x="7704" y="10171"/>
                </a:cubicBezTo>
                <a:cubicBezTo>
                  <a:pt x="7720" y="10078"/>
                  <a:pt x="7736" y="9986"/>
                  <a:pt x="7754" y="9894"/>
                </a:cubicBezTo>
                <a:cubicBezTo>
                  <a:pt x="7796" y="9680"/>
                  <a:pt x="7841" y="9454"/>
                  <a:pt x="7900" y="9232"/>
                </a:cubicBezTo>
                <a:cubicBezTo>
                  <a:pt x="7922" y="9144"/>
                  <a:pt x="7945" y="9058"/>
                  <a:pt x="7971" y="8972"/>
                </a:cubicBezTo>
                <a:cubicBezTo>
                  <a:pt x="7995" y="8887"/>
                  <a:pt x="8020" y="8802"/>
                  <a:pt x="8047" y="8719"/>
                </a:cubicBezTo>
                <a:lnTo>
                  <a:pt x="8048" y="8717"/>
                </a:lnTo>
                <a:cubicBezTo>
                  <a:pt x="8048" y="8716"/>
                  <a:pt x="8049" y="8713"/>
                  <a:pt x="8049" y="8712"/>
                </a:cubicBezTo>
                <a:cubicBezTo>
                  <a:pt x="8059" y="8686"/>
                  <a:pt x="8069" y="8656"/>
                  <a:pt x="8079" y="8624"/>
                </a:cubicBezTo>
                <a:cubicBezTo>
                  <a:pt x="8082" y="8619"/>
                  <a:pt x="8085" y="8612"/>
                  <a:pt x="8087" y="8606"/>
                </a:cubicBezTo>
                <a:cubicBezTo>
                  <a:pt x="8158" y="8459"/>
                  <a:pt x="8228" y="8312"/>
                  <a:pt x="8302" y="8166"/>
                </a:cubicBezTo>
                <a:cubicBezTo>
                  <a:pt x="8356" y="8057"/>
                  <a:pt x="8412" y="7948"/>
                  <a:pt x="8470" y="7840"/>
                </a:cubicBezTo>
                <a:cubicBezTo>
                  <a:pt x="8529" y="7733"/>
                  <a:pt x="8586" y="7626"/>
                  <a:pt x="8649" y="7519"/>
                </a:cubicBezTo>
                <a:cubicBezTo>
                  <a:pt x="8709" y="7415"/>
                  <a:pt x="8771" y="7313"/>
                  <a:pt x="8835" y="7210"/>
                </a:cubicBezTo>
                <a:cubicBezTo>
                  <a:pt x="8972" y="6999"/>
                  <a:pt x="9113" y="6787"/>
                  <a:pt x="9265" y="6584"/>
                </a:cubicBezTo>
                <a:cubicBezTo>
                  <a:pt x="9391" y="6417"/>
                  <a:pt x="9520" y="6253"/>
                  <a:pt x="9654" y="6091"/>
                </a:cubicBezTo>
                <a:cubicBezTo>
                  <a:pt x="9696" y="6041"/>
                  <a:pt x="9738" y="5992"/>
                  <a:pt x="9780" y="5942"/>
                </a:cubicBezTo>
                <a:cubicBezTo>
                  <a:pt x="9897" y="5835"/>
                  <a:pt x="10014" y="5728"/>
                  <a:pt x="10137" y="5628"/>
                </a:cubicBezTo>
                <a:cubicBezTo>
                  <a:pt x="10266" y="5522"/>
                  <a:pt x="10398" y="5419"/>
                  <a:pt x="10533" y="5321"/>
                </a:cubicBezTo>
                <a:cubicBezTo>
                  <a:pt x="10702" y="5201"/>
                  <a:pt x="10873" y="5084"/>
                  <a:pt x="11051" y="4975"/>
                </a:cubicBezTo>
                <a:cubicBezTo>
                  <a:pt x="11158" y="4910"/>
                  <a:pt x="11264" y="4844"/>
                  <a:pt x="11375" y="4783"/>
                </a:cubicBezTo>
                <a:cubicBezTo>
                  <a:pt x="11448" y="4741"/>
                  <a:pt x="11521" y="4701"/>
                  <a:pt x="11594" y="4661"/>
                </a:cubicBezTo>
                <a:cubicBezTo>
                  <a:pt x="11816" y="4545"/>
                  <a:pt x="12053" y="4427"/>
                  <a:pt x="12294" y="4323"/>
                </a:cubicBezTo>
                <a:cubicBezTo>
                  <a:pt x="12422" y="4267"/>
                  <a:pt x="12552" y="4212"/>
                  <a:pt x="12682" y="4162"/>
                </a:cubicBezTo>
                <a:cubicBezTo>
                  <a:pt x="12767" y="4129"/>
                  <a:pt x="12851" y="4097"/>
                  <a:pt x="12935" y="4067"/>
                </a:cubicBezTo>
                <a:cubicBezTo>
                  <a:pt x="12970" y="4054"/>
                  <a:pt x="13004" y="4042"/>
                  <a:pt x="13038" y="4030"/>
                </a:cubicBezTo>
                <a:close/>
                <a:moveTo>
                  <a:pt x="16857" y="14658"/>
                </a:moveTo>
                <a:cubicBezTo>
                  <a:pt x="16873" y="14733"/>
                  <a:pt x="16889" y="14810"/>
                  <a:pt x="16908" y="14883"/>
                </a:cubicBezTo>
                <a:cubicBezTo>
                  <a:pt x="16940" y="15010"/>
                  <a:pt x="16972" y="15137"/>
                  <a:pt x="17010" y="15262"/>
                </a:cubicBezTo>
                <a:cubicBezTo>
                  <a:pt x="17075" y="15474"/>
                  <a:pt x="17142" y="15684"/>
                  <a:pt x="17222" y="15890"/>
                </a:cubicBezTo>
                <a:cubicBezTo>
                  <a:pt x="17293" y="16077"/>
                  <a:pt x="17370" y="16265"/>
                  <a:pt x="17457" y="16445"/>
                </a:cubicBezTo>
                <a:cubicBezTo>
                  <a:pt x="17454" y="16449"/>
                  <a:pt x="17449" y="16453"/>
                  <a:pt x="17446" y="16456"/>
                </a:cubicBezTo>
                <a:cubicBezTo>
                  <a:pt x="17320" y="16588"/>
                  <a:pt x="17193" y="16720"/>
                  <a:pt x="17061" y="16847"/>
                </a:cubicBezTo>
                <a:cubicBezTo>
                  <a:pt x="17045" y="16863"/>
                  <a:pt x="17028" y="16880"/>
                  <a:pt x="17012" y="16896"/>
                </a:cubicBezTo>
                <a:cubicBezTo>
                  <a:pt x="16973" y="16843"/>
                  <a:pt x="16936" y="16790"/>
                  <a:pt x="16901" y="16737"/>
                </a:cubicBezTo>
                <a:cubicBezTo>
                  <a:pt x="16851" y="16664"/>
                  <a:pt x="16804" y="16590"/>
                  <a:pt x="16756" y="16516"/>
                </a:cubicBezTo>
                <a:cubicBezTo>
                  <a:pt x="16694" y="16414"/>
                  <a:pt x="16625" y="16302"/>
                  <a:pt x="16565" y="16185"/>
                </a:cubicBezTo>
                <a:cubicBezTo>
                  <a:pt x="16525" y="16109"/>
                  <a:pt x="16486" y="16032"/>
                  <a:pt x="16449" y="15955"/>
                </a:cubicBezTo>
                <a:cubicBezTo>
                  <a:pt x="16395" y="15836"/>
                  <a:pt x="16339" y="15716"/>
                  <a:pt x="16293" y="15594"/>
                </a:cubicBezTo>
                <a:cubicBezTo>
                  <a:pt x="16260" y="15509"/>
                  <a:pt x="16229" y="15425"/>
                  <a:pt x="16201" y="15338"/>
                </a:cubicBezTo>
                <a:cubicBezTo>
                  <a:pt x="16187" y="15296"/>
                  <a:pt x="16170" y="15243"/>
                  <a:pt x="16154" y="15189"/>
                </a:cubicBezTo>
                <a:cubicBezTo>
                  <a:pt x="16215" y="15147"/>
                  <a:pt x="16274" y="15105"/>
                  <a:pt x="16334" y="15061"/>
                </a:cubicBezTo>
                <a:cubicBezTo>
                  <a:pt x="16510" y="14931"/>
                  <a:pt x="16687" y="14798"/>
                  <a:pt x="16857" y="14658"/>
                </a:cubicBezTo>
                <a:close/>
                <a:moveTo>
                  <a:pt x="29505" y="16127"/>
                </a:moveTo>
                <a:lnTo>
                  <a:pt x="29505" y="16127"/>
                </a:lnTo>
                <a:cubicBezTo>
                  <a:pt x="29496" y="16140"/>
                  <a:pt x="29488" y="16154"/>
                  <a:pt x="29480" y="16168"/>
                </a:cubicBezTo>
                <a:cubicBezTo>
                  <a:pt x="29415" y="16266"/>
                  <a:pt x="29350" y="16365"/>
                  <a:pt x="29283" y="16461"/>
                </a:cubicBezTo>
                <a:cubicBezTo>
                  <a:pt x="29159" y="16526"/>
                  <a:pt x="29033" y="16588"/>
                  <a:pt x="28905" y="16644"/>
                </a:cubicBezTo>
                <a:cubicBezTo>
                  <a:pt x="28831" y="16677"/>
                  <a:pt x="28757" y="16709"/>
                  <a:pt x="28682" y="16740"/>
                </a:cubicBezTo>
                <a:cubicBezTo>
                  <a:pt x="28607" y="16770"/>
                  <a:pt x="28532" y="16800"/>
                  <a:pt x="28455" y="16828"/>
                </a:cubicBezTo>
                <a:cubicBezTo>
                  <a:pt x="28345" y="16869"/>
                  <a:pt x="28234" y="16909"/>
                  <a:pt x="28121" y="16941"/>
                </a:cubicBezTo>
                <a:cubicBezTo>
                  <a:pt x="28043" y="16964"/>
                  <a:pt x="27966" y="16986"/>
                  <a:pt x="27887" y="17006"/>
                </a:cubicBezTo>
                <a:cubicBezTo>
                  <a:pt x="27878" y="17008"/>
                  <a:pt x="27870" y="17011"/>
                  <a:pt x="27861" y="17013"/>
                </a:cubicBezTo>
                <a:cubicBezTo>
                  <a:pt x="27883" y="16929"/>
                  <a:pt x="27903" y="16845"/>
                  <a:pt x="27922" y="16760"/>
                </a:cubicBezTo>
                <a:cubicBezTo>
                  <a:pt x="27932" y="16711"/>
                  <a:pt x="27943" y="16663"/>
                  <a:pt x="27952" y="16613"/>
                </a:cubicBezTo>
                <a:cubicBezTo>
                  <a:pt x="27958" y="16580"/>
                  <a:pt x="27964" y="16546"/>
                  <a:pt x="27968" y="16513"/>
                </a:cubicBezTo>
                <a:cubicBezTo>
                  <a:pt x="28089" y="16493"/>
                  <a:pt x="28209" y="16470"/>
                  <a:pt x="28330" y="16444"/>
                </a:cubicBezTo>
                <a:cubicBezTo>
                  <a:pt x="28608" y="16382"/>
                  <a:pt x="28886" y="16317"/>
                  <a:pt x="29160" y="16235"/>
                </a:cubicBezTo>
                <a:cubicBezTo>
                  <a:pt x="29275" y="16200"/>
                  <a:pt x="29390" y="16164"/>
                  <a:pt x="29505" y="16127"/>
                </a:cubicBezTo>
                <a:close/>
                <a:moveTo>
                  <a:pt x="11432" y="11717"/>
                </a:moveTo>
                <a:cubicBezTo>
                  <a:pt x="11473" y="11834"/>
                  <a:pt x="11518" y="11950"/>
                  <a:pt x="11566" y="12065"/>
                </a:cubicBezTo>
                <a:cubicBezTo>
                  <a:pt x="11621" y="12195"/>
                  <a:pt x="11679" y="12324"/>
                  <a:pt x="11739" y="12454"/>
                </a:cubicBezTo>
                <a:cubicBezTo>
                  <a:pt x="11775" y="12531"/>
                  <a:pt x="11819" y="12611"/>
                  <a:pt x="11860" y="12686"/>
                </a:cubicBezTo>
                <a:cubicBezTo>
                  <a:pt x="11920" y="12793"/>
                  <a:pt x="11980" y="12902"/>
                  <a:pt x="12046" y="13007"/>
                </a:cubicBezTo>
                <a:cubicBezTo>
                  <a:pt x="12160" y="13188"/>
                  <a:pt x="12278" y="13367"/>
                  <a:pt x="12410" y="13537"/>
                </a:cubicBezTo>
                <a:cubicBezTo>
                  <a:pt x="12466" y="13611"/>
                  <a:pt x="12522" y="13685"/>
                  <a:pt x="12582" y="13755"/>
                </a:cubicBezTo>
                <a:cubicBezTo>
                  <a:pt x="12638" y="13825"/>
                  <a:pt x="12696" y="13891"/>
                  <a:pt x="12756" y="13957"/>
                </a:cubicBezTo>
                <a:cubicBezTo>
                  <a:pt x="12786" y="13991"/>
                  <a:pt x="12816" y="14024"/>
                  <a:pt x="12845" y="14057"/>
                </a:cubicBezTo>
                <a:cubicBezTo>
                  <a:pt x="12939" y="14155"/>
                  <a:pt x="13033" y="14254"/>
                  <a:pt x="13137" y="14342"/>
                </a:cubicBezTo>
                <a:cubicBezTo>
                  <a:pt x="13207" y="14400"/>
                  <a:pt x="13274" y="14457"/>
                  <a:pt x="13347" y="14509"/>
                </a:cubicBezTo>
                <a:cubicBezTo>
                  <a:pt x="13442" y="14577"/>
                  <a:pt x="13537" y="14646"/>
                  <a:pt x="13638" y="14703"/>
                </a:cubicBezTo>
                <a:cubicBezTo>
                  <a:pt x="13702" y="14739"/>
                  <a:pt x="13790" y="14792"/>
                  <a:pt x="13858" y="14821"/>
                </a:cubicBezTo>
                <a:cubicBezTo>
                  <a:pt x="13932" y="14853"/>
                  <a:pt x="14007" y="14890"/>
                  <a:pt x="14084" y="14912"/>
                </a:cubicBezTo>
                <a:cubicBezTo>
                  <a:pt x="14152" y="14933"/>
                  <a:pt x="14242" y="14962"/>
                  <a:pt x="14314" y="14970"/>
                </a:cubicBezTo>
                <a:cubicBezTo>
                  <a:pt x="14353" y="14977"/>
                  <a:pt x="14393" y="14982"/>
                  <a:pt x="14432" y="14984"/>
                </a:cubicBezTo>
                <a:cubicBezTo>
                  <a:pt x="14468" y="14984"/>
                  <a:pt x="14502" y="14985"/>
                  <a:pt x="14538" y="14985"/>
                </a:cubicBezTo>
                <a:cubicBezTo>
                  <a:pt x="14540" y="14985"/>
                  <a:pt x="14543" y="14985"/>
                  <a:pt x="14545" y="14985"/>
                </a:cubicBezTo>
                <a:cubicBezTo>
                  <a:pt x="14619" y="14985"/>
                  <a:pt x="14696" y="14968"/>
                  <a:pt x="14769" y="14956"/>
                </a:cubicBezTo>
                <a:cubicBezTo>
                  <a:pt x="14811" y="14948"/>
                  <a:pt x="14851" y="14938"/>
                  <a:pt x="14891" y="14926"/>
                </a:cubicBezTo>
                <a:cubicBezTo>
                  <a:pt x="14932" y="14915"/>
                  <a:pt x="14971" y="14902"/>
                  <a:pt x="15010" y="14887"/>
                </a:cubicBezTo>
                <a:cubicBezTo>
                  <a:pt x="15084" y="14858"/>
                  <a:pt x="15158" y="14830"/>
                  <a:pt x="15226" y="14791"/>
                </a:cubicBezTo>
                <a:cubicBezTo>
                  <a:pt x="15290" y="14754"/>
                  <a:pt x="15361" y="14715"/>
                  <a:pt x="15418" y="14666"/>
                </a:cubicBezTo>
                <a:cubicBezTo>
                  <a:pt x="15479" y="14612"/>
                  <a:pt x="15535" y="14567"/>
                  <a:pt x="15589" y="14504"/>
                </a:cubicBezTo>
                <a:cubicBezTo>
                  <a:pt x="15644" y="14439"/>
                  <a:pt x="15693" y="14385"/>
                  <a:pt x="15744" y="14315"/>
                </a:cubicBezTo>
                <a:cubicBezTo>
                  <a:pt x="15754" y="14301"/>
                  <a:pt x="15764" y="14286"/>
                  <a:pt x="15776" y="14271"/>
                </a:cubicBezTo>
                <a:cubicBezTo>
                  <a:pt x="15785" y="14329"/>
                  <a:pt x="15796" y="14387"/>
                  <a:pt x="15808" y="14445"/>
                </a:cubicBezTo>
                <a:cubicBezTo>
                  <a:pt x="15845" y="14628"/>
                  <a:pt x="15883" y="14812"/>
                  <a:pt x="15934" y="14993"/>
                </a:cubicBezTo>
                <a:cubicBezTo>
                  <a:pt x="15943" y="15031"/>
                  <a:pt x="15955" y="15069"/>
                  <a:pt x="15965" y="15107"/>
                </a:cubicBezTo>
                <a:cubicBezTo>
                  <a:pt x="15798" y="15223"/>
                  <a:pt x="15629" y="15336"/>
                  <a:pt x="15455" y="15441"/>
                </a:cubicBezTo>
                <a:cubicBezTo>
                  <a:pt x="15336" y="15514"/>
                  <a:pt x="15217" y="15586"/>
                  <a:pt x="15096" y="15655"/>
                </a:cubicBezTo>
                <a:cubicBezTo>
                  <a:pt x="14976" y="15722"/>
                  <a:pt x="14854" y="15789"/>
                  <a:pt x="14733" y="15855"/>
                </a:cubicBezTo>
                <a:cubicBezTo>
                  <a:pt x="14322" y="16069"/>
                  <a:pt x="13904" y="16270"/>
                  <a:pt x="13480" y="16461"/>
                </a:cubicBezTo>
                <a:cubicBezTo>
                  <a:pt x="13277" y="16553"/>
                  <a:pt x="13073" y="16646"/>
                  <a:pt x="12867" y="16735"/>
                </a:cubicBezTo>
                <a:cubicBezTo>
                  <a:pt x="12743" y="16788"/>
                  <a:pt x="12621" y="16841"/>
                  <a:pt x="12496" y="16890"/>
                </a:cubicBezTo>
                <a:cubicBezTo>
                  <a:pt x="12413" y="16923"/>
                  <a:pt x="12330" y="16955"/>
                  <a:pt x="12247" y="16986"/>
                </a:cubicBezTo>
                <a:cubicBezTo>
                  <a:pt x="12224" y="16994"/>
                  <a:pt x="12191" y="17006"/>
                  <a:pt x="12159" y="17017"/>
                </a:cubicBezTo>
                <a:cubicBezTo>
                  <a:pt x="12075" y="16992"/>
                  <a:pt x="11991" y="16964"/>
                  <a:pt x="11907" y="16935"/>
                </a:cubicBezTo>
                <a:cubicBezTo>
                  <a:pt x="11868" y="16920"/>
                  <a:pt x="11829" y="16905"/>
                  <a:pt x="11790" y="16892"/>
                </a:cubicBezTo>
                <a:cubicBezTo>
                  <a:pt x="11775" y="16847"/>
                  <a:pt x="11760" y="16802"/>
                  <a:pt x="11745" y="16757"/>
                </a:cubicBezTo>
                <a:cubicBezTo>
                  <a:pt x="11666" y="16508"/>
                  <a:pt x="11590" y="16260"/>
                  <a:pt x="11529" y="16007"/>
                </a:cubicBezTo>
                <a:cubicBezTo>
                  <a:pt x="11478" y="15797"/>
                  <a:pt x="11432" y="15586"/>
                  <a:pt x="11390" y="15373"/>
                </a:cubicBezTo>
                <a:cubicBezTo>
                  <a:pt x="11361" y="15216"/>
                  <a:pt x="11330" y="15045"/>
                  <a:pt x="11309" y="14874"/>
                </a:cubicBezTo>
                <a:cubicBezTo>
                  <a:pt x="11298" y="14781"/>
                  <a:pt x="11287" y="14687"/>
                  <a:pt x="11278" y="14594"/>
                </a:cubicBezTo>
                <a:cubicBezTo>
                  <a:pt x="11269" y="14500"/>
                  <a:pt x="11262" y="14408"/>
                  <a:pt x="11256" y="14314"/>
                </a:cubicBezTo>
                <a:cubicBezTo>
                  <a:pt x="11246" y="14129"/>
                  <a:pt x="11236" y="13945"/>
                  <a:pt x="11239" y="13759"/>
                </a:cubicBezTo>
                <a:cubicBezTo>
                  <a:pt x="11239" y="13664"/>
                  <a:pt x="11241" y="13569"/>
                  <a:pt x="11245" y="13475"/>
                </a:cubicBezTo>
                <a:cubicBezTo>
                  <a:pt x="11249" y="13381"/>
                  <a:pt x="11254" y="13288"/>
                  <a:pt x="11260" y="13194"/>
                </a:cubicBezTo>
                <a:cubicBezTo>
                  <a:pt x="11282" y="12886"/>
                  <a:pt x="11307" y="12577"/>
                  <a:pt x="11349" y="12271"/>
                </a:cubicBezTo>
                <a:cubicBezTo>
                  <a:pt x="11372" y="12099"/>
                  <a:pt x="11395" y="11928"/>
                  <a:pt x="11425" y="11757"/>
                </a:cubicBezTo>
                <a:cubicBezTo>
                  <a:pt x="11427" y="11745"/>
                  <a:pt x="11429" y="11731"/>
                  <a:pt x="11432" y="11717"/>
                </a:cubicBezTo>
                <a:close/>
                <a:moveTo>
                  <a:pt x="17543" y="16611"/>
                </a:moveTo>
                <a:cubicBezTo>
                  <a:pt x="17585" y="16691"/>
                  <a:pt x="17631" y="16770"/>
                  <a:pt x="17677" y="16849"/>
                </a:cubicBezTo>
                <a:cubicBezTo>
                  <a:pt x="17674" y="16849"/>
                  <a:pt x="17674" y="16849"/>
                  <a:pt x="17672" y="16850"/>
                </a:cubicBezTo>
                <a:cubicBezTo>
                  <a:pt x="17488" y="16916"/>
                  <a:pt x="17304" y="16983"/>
                  <a:pt x="17115" y="17041"/>
                </a:cubicBezTo>
                <a:cubicBezTo>
                  <a:pt x="17260" y="16900"/>
                  <a:pt x="17403" y="16758"/>
                  <a:pt x="17543" y="16611"/>
                </a:cubicBezTo>
                <a:close/>
                <a:moveTo>
                  <a:pt x="7546" y="15596"/>
                </a:moveTo>
                <a:lnTo>
                  <a:pt x="7546" y="15596"/>
                </a:lnTo>
                <a:cubicBezTo>
                  <a:pt x="7676" y="15732"/>
                  <a:pt x="7806" y="15868"/>
                  <a:pt x="7938" y="16001"/>
                </a:cubicBezTo>
                <a:lnTo>
                  <a:pt x="8330" y="16395"/>
                </a:lnTo>
                <a:cubicBezTo>
                  <a:pt x="8396" y="16460"/>
                  <a:pt x="8460" y="16526"/>
                  <a:pt x="8526" y="16591"/>
                </a:cubicBezTo>
                <a:cubicBezTo>
                  <a:pt x="8559" y="16624"/>
                  <a:pt x="8592" y="16657"/>
                  <a:pt x="8624" y="16690"/>
                </a:cubicBezTo>
                <a:cubicBezTo>
                  <a:pt x="8751" y="16810"/>
                  <a:pt x="8878" y="16930"/>
                  <a:pt x="9009" y="17046"/>
                </a:cubicBezTo>
                <a:cubicBezTo>
                  <a:pt x="8977" y="17033"/>
                  <a:pt x="8945" y="17019"/>
                  <a:pt x="8914" y="17002"/>
                </a:cubicBezTo>
                <a:cubicBezTo>
                  <a:pt x="8833" y="16966"/>
                  <a:pt x="8755" y="16925"/>
                  <a:pt x="8676" y="16882"/>
                </a:cubicBezTo>
                <a:cubicBezTo>
                  <a:pt x="8608" y="16845"/>
                  <a:pt x="8532" y="16800"/>
                  <a:pt x="8457" y="16753"/>
                </a:cubicBezTo>
                <a:cubicBezTo>
                  <a:pt x="8385" y="16709"/>
                  <a:pt x="8314" y="16662"/>
                  <a:pt x="8246" y="16613"/>
                </a:cubicBezTo>
                <a:cubicBezTo>
                  <a:pt x="8244" y="16612"/>
                  <a:pt x="8242" y="16611"/>
                  <a:pt x="8239" y="16609"/>
                </a:cubicBezTo>
                <a:cubicBezTo>
                  <a:pt x="8172" y="16561"/>
                  <a:pt x="8107" y="16512"/>
                  <a:pt x="8042" y="16460"/>
                </a:cubicBezTo>
                <a:cubicBezTo>
                  <a:pt x="7982" y="16410"/>
                  <a:pt x="7923" y="16358"/>
                  <a:pt x="7866" y="16304"/>
                </a:cubicBezTo>
                <a:cubicBezTo>
                  <a:pt x="7813" y="16200"/>
                  <a:pt x="7761" y="16096"/>
                  <a:pt x="7711" y="15990"/>
                </a:cubicBezTo>
                <a:cubicBezTo>
                  <a:pt x="7658" y="15872"/>
                  <a:pt x="7606" y="15754"/>
                  <a:pt x="7560" y="15633"/>
                </a:cubicBezTo>
                <a:cubicBezTo>
                  <a:pt x="7555" y="15620"/>
                  <a:pt x="7550" y="15607"/>
                  <a:pt x="7546" y="15596"/>
                </a:cubicBezTo>
                <a:close/>
                <a:moveTo>
                  <a:pt x="24426" y="16545"/>
                </a:moveTo>
                <a:cubicBezTo>
                  <a:pt x="24478" y="16632"/>
                  <a:pt x="24533" y="16718"/>
                  <a:pt x="24588" y="16804"/>
                </a:cubicBezTo>
                <a:cubicBezTo>
                  <a:pt x="24649" y="16895"/>
                  <a:pt x="24709" y="16986"/>
                  <a:pt x="24773" y="17076"/>
                </a:cubicBezTo>
                <a:cubicBezTo>
                  <a:pt x="24760" y="17073"/>
                  <a:pt x="24749" y="17071"/>
                  <a:pt x="24737" y="17068"/>
                </a:cubicBezTo>
                <a:cubicBezTo>
                  <a:pt x="24654" y="17049"/>
                  <a:pt x="24572" y="17027"/>
                  <a:pt x="24490" y="17001"/>
                </a:cubicBezTo>
                <a:cubicBezTo>
                  <a:pt x="24408" y="16977"/>
                  <a:pt x="24327" y="16949"/>
                  <a:pt x="24246" y="16920"/>
                </a:cubicBezTo>
                <a:cubicBezTo>
                  <a:pt x="24126" y="16875"/>
                  <a:pt x="24007" y="16830"/>
                  <a:pt x="23892" y="16776"/>
                </a:cubicBezTo>
                <a:cubicBezTo>
                  <a:pt x="23813" y="16740"/>
                  <a:pt x="23737" y="16705"/>
                  <a:pt x="23661" y="16666"/>
                </a:cubicBezTo>
                <a:cubicBezTo>
                  <a:pt x="23701" y="16663"/>
                  <a:pt x="23740" y="16658"/>
                  <a:pt x="23781" y="16653"/>
                </a:cubicBezTo>
                <a:cubicBezTo>
                  <a:pt x="23997" y="16624"/>
                  <a:pt x="24213" y="16589"/>
                  <a:pt x="24426" y="16545"/>
                </a:cubicBezTo>
                <a:close/>
                <a:moveTo>
                  <a:pt x="27787" y="16543"/>
                </a:moveTo>
                <a:lnTo>
                  <a:pt x="27787" y="16543"/>
                </a:lnTo>
                <a:cubicBezTo>
                  <a:pt x="27783" y="16558"/>
                  <a:pt x="27781" y="16573"/>
                  <a:pt x="27780" y="16588"/>
                </a:cubicBezTo>
                <a:cubicBezTo>
                  <a:pt x="27753" y="16720"/>
                  <a:pt x="27728" y="16851"/>
                  <a:pt x="27694" y="16982"/>
                </a:cubicBezTo>
                <a:cubicBezTo>
                  <a:pt x="27689" y="17006"/>
                  <a:pt x="27683" y="17030"/>
                  <a:pt x="27676" y="17053"/>
                </a:cubicBezTo>
                <a:cubicBezTo>
                  <a:pt x="27584" y="17073"/>
                  <a:pt x="27491" y="17090"/>
                  <a:pt x="27398" y="17105"/>
                </a:cubicBezTo>
                <a:cubicBezTo>
                  <a:pt x="27405" y="17065"/>
                  <a:pt x="27412" y="17024"/>
                  <a:pt x="27418" y="16984"/>
                </a:cubicBezTo>
                <a:cubicBezTo>
                  <a:pt x="27444" y="16850"/>
                  <a:pt x="27470" y="16715"/>
                  <a:pt x="27502" y="16583"/>
                </a:cubicBezTo>
                <a:cubicBezTo>
                  <a:pt x="27540" y="16579"/>
                  <a:pt x="27578" y="16573"/>
                  <a:pt x="27615" y="16567"/>
                </a:cubicBezTo>
                <a:cubicBezTo>
                  <a:pt x="27673" y="16559"/>
                  <a:pt x="27729" y="16551"/>
                  <a:pt x="27787" y="16543"/>
                </a:cubicBezTo>
                <a:close/>
                <a:moveTo>
                  <a:pt x="11852" y="17075"/>
                </a:moveTo>
                <a:lnTo>
                  <a:pt x="11852" y="17075"/>
                </a:lnTo>
                <a:cubicBezTo>
                  <a:pt x="11875" y="17083"/>
                  <a:pt x="11897" y="17090"/>
                  <a:pt x="11920" y="17098"/>
                </a:cubicBezTo>
                <a:cubicBezTo>
                  <a:pt x="11906" y="17103"/>
                  <a:pt x="11892" y="17106"/>
                  <a:pt x="11879" y="17111"/>
                </a:cubicBezTo>
                <a:cubicBezTo>
                  <a:pt x="11874" y="17112"/>
                  <a:pt x="11870" y="17113"/>
                  <a:pt x="11866" y="17114"/>
                </a:cubicBezTo>
                <a:cubicBezTo>
                  <a:pt x="11861" y="17102"/>
                  <a:pt x="11857" y="17088"/>
                  <a:pt x="11852" y="17075"/>
                </a:cubicBezTo>
                <a:close/>
                <a:moveTo>
                  <a:pt x="24908" y="16427"/>
                </a:moveTo>
                <a:cubicBezTo>
                  <a:pt x="24946" y="16438"/>
                  <a:pt x="24985" y="16448"/>
                  <a:pt x="25025" y="16457"/>
                </a:cubicBezTo>
                <a:cubicBezTo>
                  <a:pt x="25077" y="16469"/>
                  <a:pt x="25133" y="16483"/>
                  <a:pt x="25189" y="16496"/>
                </a:cubicBezTo>
                <a:cubicBezTo>
                  <a:pt x="25235" y="16582"/>
                  <a:pt x="25281" y="16669"/>
                  <a:pt x="25331" y="16754"/>
                </a:cubicBezTo>
                <a:cubicBezTo>
                  <a:pt x="25283" y="16812"/>
                  <a:pt x="25237" y="16871"/>
                  <a:pt x="25190" y="16929"/>
                </a:cubicBezTo>
                <a:cubicBezTo>
                  <a:pt x="25139" y="16989"/>
                  <a:pt x="25081" y="17056"/>
                  <a:pt x="25023" y="17124"/>
                </a:cubicBezTo>
                <a:cubicBezTo>
                  <a:pt x="25021" y="17123"/>
                  <a:pt x="25019" y="17123"/>
                  <a:pt x="25017" y="17123"/>
                </a:cubicBezTo>
                <a:cubicBezTo>
                  <a:pt x="24995" y="17093"/>
                  <a:pt x="24974" y="17064"/>
                  <a:pt x="24953" y="17034"/>
                </a:cubicBezTo>
                <a:cubicBezTo>
                  <a:pt x="24874" y="16922"/>
                  <a:pt x="24798" y="16808"/>
                  <a:pt x="24724" y="16694"/>
                </a:cubicBezTo>
                <a:cubicBezTo>
                  <a:pt x="24685" y="16631"/>
                  <a:pt x="24646" y="16568"/>
                  <a:pt x="24607" y="16504"/>
                </a:cubicBezTo>
                <a:cubicBezTo>
                  <a:pt x="24707" y="16479"/>
                  <a:pt x="24807" y="16455"/>
                  <a:pt x="24908" y="16427"/>
                </a:cubicBezTo>
                <a:close/>
                <a:moveTo>
                  <a:pt x="27332" y="16601"/>
                </a:moveTo>
                <a:cubicBezTo>
                  <a:pt x="27326" y="16624"/>
                  <a:pt x="27320" y="16647"/>
                  <a:pt x="27316" y="16671"/>
                </a:cubicBezTo>
                <a:cubicBezTo>
                  <a:pt x="27305" y="16716"/>
                  <a:pt x="27296" y="16762"/>
                  <a:pt x="27287" y="16808"/>
                </a:cubicBezTo>
                <a:cubicBezTo>
                  <a:pt x="27267" y="16903"/>
                  <a:pt x="27249" y="17001"/>
                  <a:pt x="27234" y="17098"/>
                </a:cubicBezTo>
                <a:cubicBezTo>
                  <a:pt x="27233" y="17109"/>
                  <a:pt x="27230" y="17119"/>
                  <a:pt x="27229" y="17130"/>
                </a:cubicBezTo>
                <a:cubicBezTo>
                  <a:pt x="27095" y="17146"/>
                  <a:pt x="26963" y="17158"/>
                  <a:pt x="26830" y="17170"/>
                </a:cubicBezTo>
                <a:cubicBezTo>
                  <a:pt x="26764" y="17173"/>
                  <a:pt x="26699" y="17177"/>
                  <a:pt x="26633" y="17179"/>
                </a:cubicBezTo>
                <a:cubicBezTo>
                  <a:pt x="26705" y="17061"/>
                  <a:pt x="26775" y="16942"/>
                  <a:pt x="26845" y="16823"/>
                </a:cubicBezTo>
                <a:cubicBezTo>
                  <a:pt x="26881" y="16758"/>
                  <a:pt x="26920" y="16693"/>
                  <a:pt x="26957" y="16627"/>
                </a:cubicBezTo>
                <a:cubicBezTo>
                  <a:pt x="27081" y="16620"/>
                  <a:pt x="27207" y="16612"/>
                  <a:pt x="27332" y="16601"/>
                </a:cubicBezTo>
                <a:close/>
                <a:moveTo>
                  <a:pt x="25420" y="16902"/>
                </a:moveTo>
                <a:cubicBezTo>
                  <a:pt x="25447" y="16946"/>
                  <a:pt x="25476" y="16990"/>
                  <a:pt x="25506" y="17031"/>
                </a:cubicBezTo>
                <a:cubicBezTo>
                  <a:pt x="25541" y="17082"/>
                  <a:pt x="25575" y="17132"/>
                  <a:pt x="25611" y="17180"/>
                </a:cubicBezTo>
                <a:cubicBezTo>
                  <a:pt x="25573" y="17179"/>
                  <a:pt x="25534" y="17177"/>
                  <a:pt x="25496" y="17175"/>
                </a:cubicBezTo>
                <a:cubicBezTo>
                  <a:pt x="25403" y="17168"/>
                  <a:pt x="25310" y="17161"/>
                  <a:pt x="25217" y="17150"/>
                </a:cubicBezTo>
                <a:cubicBezTo>
                  <a:pt x="25220" y="17147"/>
                  <a:pt x="25222" y="17145"/>
                  <a:pt x="25224" y="17142"/>
                </a:cubicBezTo>
                <a:cubicBezTo>
                  <a:pt x="25290" y="17064"/>
                  <a:pt x="25355" y="16983"/>
                  <a:pt x="25420" y="16902"/>
                </a:cubicBezTo>
                <a:close/>
                <a:moveTo>
                  <a:pt x="25665" y="16575"/>
                </a:moveTo>
                <a:cubicBezTo>
                  <a:pt x="25675" y="16576"/>
                  <a:pt x="25684" y="16578"/>
                  <a:pt x="25694" y="16579"/>
                </a:cubicBezTo>
                <a:cubicBezTo>
                  <a:pt x="25827" y="16594"/>
                  <a:pt x="25961" y="16606"/>
                  <a:pt x="26095" y="16617"/>
                </a:cubicBezTo>
                <a:cubicBezTo>
                  <a:pt x="26231" y="16627"/>
                  <a:pt x="26369" y="16633"/>
                  <a:pt x="26506" y="16634"/>
                </a:cubicBezTo>
                <a:cubicBezTo>
                  <a:pt x="26561" y="16634"/>
                  <a:pt x="26615" y="16635"/>
                  <a:pt x="26669" y="16635"/>
                </a:cubicBezTo>
                <a:cubicBezTo>
                  <a:pt x="26696" y="16635"/>
                  <a:pt x="26724" y="16634"/>
                  <a:pt x="26751" y="16634"/>
                </a:cubicBezTo>
                <a:lnTo>
                  <a:pt x="26751" y="16634"/>
                </a:lnTo>
                <a:cubicBezTo>
                  <a:pt x="26644" y="16820"/>
                  <a:pt x="26534" y="17004"/>
                  <a:pt x="26423" y="17187"/>
                </a:cubicBezTo>
                <a:cubicBezTo>
                  <a:pt x="26334" y="17188"/>
                  <a:pt x="26246" y="17190"/>
                  <a:pt x="26157" y="17190"/>
                </a:cubicBezTo>
                <a:cubicBezTo>
                  <a:pt x="26107" y="17190"/>
                  <a:pt x="26056" y="17190"/>
                  <a:pt x="26005" y="17190"/>
                </a:cubicBezTo>
                <a:cubicBezTo>
                  <a:pt x="25954" y="17190"/>
                  <a:pt x="25903" y="17190"/>
                  <a:pt x="25853" y="17188"/>
                </a:cubicBezTo>
                <a:cubicBezTo>
                  <a:pt x="25805" y="17131"/>
                  <a:pt x="25760" y="17072"/>
                  <a:pt x="25717" y="17011"/>
                </a:cubicBezTo>
                <a:cubicBezTo>
                  <a:pt x="25672" y="16949"/>
                  <a:pt x="25630" y="16886"/>
                  <a:pt x="25589" y="16822"/>
                </a:cubicBezTo>
                <a:cubicBezTo>
                  <a:pt x="25573" y="16797"/>
                  <a:pt x="25557" y="16770"/>
                  <a:pt x="25541" y="16745"/>
                </a:cubicBezTo>
                <a:cubicBezTo>
                  <a:pt x="25573" y="16701"/>
                  <a:pt x="25605" y="16657"/>
                  <a:pt x="25638" y="16613"/>
                </a:cubicBezTo>
                <a:cubicBezTo>
                  <a:pt x="25647" y="16601"/>
                  <a:pt x="25656" y="16588"/>
                  <a:pt x="25665" y="16575"/>
                </a:cubicBezTo>
                <a:close/>
                <a:moveTo>
                  <a:pt x="21505" y="16599"/>
                </a:moveTo>
                <a:cubicBezTo>
                  <a:pt x="21542" y="16606"/>
                  <a:pt x="21579" y="16613"/>
                  <a:pt x="21616" y="16619"/>
                </a:cubicBezTo>
                <a:cubicBezTo>
                  <a:pt x="21661" y="16627"/>
                  <a:pt x="21706" y="16634"/>
                  <a:pt x="21751" y="16641"/>
                </a:cubicBezTo>
                <a:cubicBezTo>
                  <a:pt x="21774" y="16716"/>
                  <a:pt x="21797" y="16791"/>
                  <a:pt x="21821" y="16866"/>
                </a:cubicBezTo>
                <a:cubicBezTo>
                  <a:pt x="21876" y="17031"/>
                  <a:pt x="21939" y="17193"/>
                  <a:pt x="22008" y="17352"/>
                </a:cubicBezTo>
                <a:cubicBezTo>
                  <a:pt x="21951" y="17278"/>
                  <a:pt x="21893" y="17202"/>
                  <a:pt x="21840" y="17125"/>
                </a:cubicBezTo>
                <a:cubicBezTo>
                  <a:pt x="21767" y="17021"/>
                  <a:pt x="21698" y="16917"/>
                  <a:pt x="21631" y="16811"/>
                </a:cubicBezTo>
                <a:cubicBezTo>
                  <a:pt x="21588" y="16740"/>
                  <a:pt x="21545" y="16671"/>
                  <a:pt x="21505" y="16599"/>
                </a:cubicBezTo>
                <a:close/>
                <a:moveTo>
                  <a:pt x="7634" y="9687"/>
                </a:moveTo>
                <a:lnTo>
                  <a:pt x="7634" y="9687"/>
                </a:lnTo>
                <a:cubicBezTo>
                  <a:pt x="7620" y="9748"/>
                  <a:pt x="7608" y="9809"/>
                  <a:pt x="7595" y="9871"/>
                </a:cubicBezTo>
                <a:cubicBezTo>
                  <a:pt x="7561" y="10055"/>
                  <a:pt x="7526" y="10239"/>
                  <a:pt x="7503" y="10425"/>
                </a:cubicBezTo>
                <a:cubicBezTo>
                  <a:pt x="7485" y="10565"/>
                  <a:pt x="7466" y="10703"/>
                  <a:pt x="7456" y="10843"/>
                </a:cubicBezTo>
                <a:cubicBezTo>
                  <a:pt x="7440" y="11077"/>
                  <a:pt x="7426" y="11313"/>
                  <a:pt x="7438" y="11547"/>
                </a:cubicBezTo>
                <a:cubicBezTo>
                  <a:pt x="7443" y="11641"/>
                  <a:pt x="7448" y="11738"/>
                  <a:pt x="7458" y="11831"/>
                </a:cubicBezTo>
                <a:cubicBezTo>
                  <a:pt x="7473" y="11963"/>
                  <a:pt x="7488" y="12096"/>
                  <a:pt x="7512" y="12226"/>
                </a:cubicBezTo>
                <a:cubicBezTo>
                  <a:pt x="7554" y="12454"/>
                  <a:pt x="7601" y="12680"/>
                  <a:pt x="7668" y="12901"/>
                </a:cubicBezTo>
                <a:cubicBezTo>
                  <a:pt x="7709" y="13036"/>
                  <a:pt x="7749" y="13171"/>
                  <a:pt x="7799" y="13303"/>
                </a:cubicBezTo>
                <a:cubicBezTo>
                  <a:pt x="7846" y="13430"/>
                  <a:pt x="7893" y="13558"/>
                  <a:pt x="7949" y="13682"/>
                </a:cubicBezTo>
                <a:cubicBezTo>
                  <a:pt x="8040" y="13888"/>
                  <a:pt x="8135" y="14092"/>
                  <a:pt x="8250" y="14285"/>
                </a:cubicBezTo>
                <a:cubicBezTo>
                  <a:pt x="8366" y="14476"/>
                  <a:pt x="8486" y="14664"/>
                  <a:pt x="8621" y="14841"/>
                </a:cubicBezTo>
                <a:cubicBezTo>
                  <a:pt x="8759" y="15020"/>
                  <a:pt x="8902" y="15196"/>
                  <a:pt x="9057" y="15360"/>
                </a:cubicBezTo>
                <a:cubicBezTo>
                  <a:pt x="9242" y="15553"/>
                  <a:pt x="9433" y="15741"/>
                  <a:pt x="9641" y="15910"/>
                </a:cubicBezTo>
                <a:cubicBezTo>
                  <a:pt x="9811" y="16049"/>
                  <a:pt x="9986" y="16183"/>
                  <a:pt x="10173" y="16299"/>
                </a:cubicBezTo>
                <a:cubicBezTo>
                  <a:pt x="10284" y="16370"/>
                  <a:pt x="10396" y="16439"/>
                  <a:pt x="10512" y="16502"/>
                </a:cubicBezTo>
                <a:cubicBezTo>
                  <a:pt x="10586" y="16543"/>
                  <a:pt x="10680" y="16595"/>
                  <a:pt x="10756" y="16632"/>
                </a:cubicBezTo>
                <a:cubicBezTo>
                  <a:pt x="10995" y="16746"/>
                  <a:pt x="11239" y="16854"/>
                  <a:pt x="11487" y="16946"/>
                </a:cubicBezTo>
                <a:cubicBezTo>
                  <a:pt x="11539" y="16964"/>
                  <a:pt x="11590" y="16983"/>
                  <a:pt x="11642" y="17001"/>
                </a:cubicBezTo>
                <a:cubicBezTo>
                  <a:pt x="11660" y="17056"/>
                  <a:pt x="11679" y="17110"/>
                  <a:pt x="11697" y="17163"/>
                </a:cubicBezTo>
                <a:cubicBezTo>
                  <a:pt x="11673" y="17170"/>
                  <a:pt x="11649" y="17176"/>
                  <a:pt x="11625" y="17183"/>
                </a:cubicBezTo>
                <a:cubicBezTo>
                  <a:pt x="11583" y="17192"/>
                  <a:pt x="11543" y="17202"/>
                  <a:pt x="11501" y="17211"/>
                </a:cubicBezTo>
                <a:cubicBezTo>
                  <a:pt x="11370" y="17239"/>
                  <a:pt x="11240" y="17266"/>
                  <a:pt x="11107" y="17285"/>
                </a:cubicBezTo>
                <a:cubicBezTo>
                  <a:pt x="11015" y="17300"/>
                  <a:pt x="10924" y="17312"/>
                  <a:pt x="10830" y="17322"/>
                </a:cubicBezTo>
                <a:lnTo>
                  <a:pt x="10690" y="17336"/>
                </a:lnTo>
                <a:cubicBezTo>
                  <a:pt x="10608" y="17343"/>
                  <a:pt x="10515" y="17349"/>
                  <a:pt x="10422" y="17352"/>
                </a:cubicBezTo>
                <a:cubicBezTo>
                  <a:pt x="10392" y="17353"/>
                  <a:pt x="10361" y="17354"/>
                  <a:pt x="10330" y="17354"/>
                </a:cubicBezTo>
                <a:cubicBezTo>
                  <a:pt x="10268" y="17354"/>
                  <a:pt x="10206" y="17352"/>
                  <a:pt x="10145" y="17349"/>
                </a:cubicBezTo>
                <a:cubicBezTo>
                  <a:pt x="10064" y="17345"/>
                  <a:pt x="9974" y="17336"/>
                  <a:pt x="9885" y="17324"/>
                </a:cubicBezTo>
                <a:cubicBezTo>
                  <a:pt x="9842" y="17315"/>
                  <a:pt x="9799" y="17307"/>
                  <a:pt x="9756" y="17300"/>
                </a:cubicBezTo>
                <a:cubicBezTo>
                  <a:pt x="9675" y="17282"/>
                  <a:pt x="9596" y="17261"/>
                  <a:pt x="9517" y="17237"/>
                </a:cubicBezTo>
                <a:cubicBezTo>
                  <a:pt x="9499" y="17231"/>
                  <a:pt x="9479" y="17225"/>
                  <a:pt x="9460" y="17220"/>
                </a:cubicBezTo>
                <a:cubicBezTo>
                  <a:pt x="9413" y="17181"/>
                  <a:pt x="9366" y="17142"/>
                  <a:pt x="9318" y="17103"/>
                </a:cubicBezTo>
                <a:cubicBezTo>
                  <a:pt x="9116" y="16933"/>
                  <a:pt x="8919" y="16759"/>
                  <a:pt x="8725" y="16580"/>
                </a:cubicBezTo>
                <a:cubicBezTo>
                  <a:pt x="8564" y="16415"/>
                  <a:pt x="8403" y="16250"/>
                  <a:pt x="8242" y="16084"/>
                </a:cubicBezTo>
                <a:cubicBezTo>
                  <a:pt x="8177" y="16017"/>
                  <a:pt x="8113" y="15952"/>
                  <a:pt x="8048" y="15886"/>
                </a:cubicBezTo>
                <a:cubicBezTo>
                  <a:pt x="8016" y="15852"/>
                  <a:pt x="7983" y="15819"/>
                  <a:pt x="7951" y="15785"/>
                </a:cubicBezTo>
                <a:cubicBezTo>
                  <a:pt x="7890" y="15720"/>
                  <a:pt x="7830" y="15654"/>
                  <a:pt x="7769" y="15588"/>
                </a:cubicBezTo>
                <a:cubicBezTo>
                  <a:pt x="7649" y="15459"/>
                  <a:pt x="7528" y="15328"/>
                  <a:pt x="7407" y="15198"/>
                </a:cubicBezTo>
                <a:cubicBezTo>
                  <a:pt x="7377" y="15099"/>
                  <a:pt x="7349" y="15000"/>
                  <a:pt x="7324" y="14898"/>
                </a:cubicBezTo>
                <a:cubicBezTo>
                  <a:pt x="7294" y="14774"/>
                  <a:pt x="7266" y="14648"/>
                  <a:pt x="7241" y="14521"/>
                </a:cubicBezTo>
                <a:cubicBezTo>
                  <a:pt x="7219" y="14392"/>
                  <a:pt x="7197" y="14262"/>
                  <a:pt x="7183" y="14133"/>
                </a:cubicBezTo>
                <a:cubicBezTo>
                  <a:pt x="7169" y="13999"/>
                  <a:pt x="7158" y="13866"/>
                  <a:pt x="7147" y="13732"/>
                </a:cubicBezTo>
                <a:cubicBezTo>
                  <a:pt x="7137" y="13564"/>
                  <a:pt x="7129" y="13387"/>
                  <a:pt x="7122" y="13209"/>
                </a:cubicBezTo>
                <a:cubicBezTo>
                  <a:pt x="7116" y="13067"/>
                  <a:pt x="7110" y="12924"/>
                  <a:pt x="7108" y="12781"/>
                </a:cubicBezTo>
                <a:cubicBezTo>
                  <a:pt x="7107" y="12639"/>
                  <a:pt x="7104" y="12495"/>
                  <a:pt x="7107" y="12352"/>
                </a:cubicBezTo>
                <a:cubicBezTo>
                  <a:pt x="7110" y="12210"/>
                  <a:pt x="7116" y="12068"/>
                  <a:pt x="7124" y="11926"/>
                </a:cubicBezTo>
                <a:cubicBezTo>
                  <a:pt x="7136" y="11747"/>
                  <a:pt x="7147" y="11568"/>
                  <a:pt x="7174" y="11391"/>
                </a:cubicBezTo>
                <a:cubicBezTo>
                  <a:pt x="7191" y="11276"/>
                  <a:pt x="7210" y="11162"/>
                  <a:pt x="7231" y="11046"/>
                </a:cubicBezTo>
                <a:cubicBezTo>
                  <a:pt x="7262" y="10894"/>
                  <a:pt x="7294" y="10741"/>
                  <a:pt x="7333" y="10590"/>
                </a:cubicBezTo>
                <a:cubicBezTo>
                  <a:pt x="7354" y="10514"/>
                  <a:pt x="7375" y="10438"/>
                  <a:pt x="7397" y="10362"/>
                </a:cubicBezTo>
                <a:cubicBezTo>
                  <a:pt x="7418" y="10284"/>
                  <a:pt x="7442" y="10205"/>
                  <a:pt x="7467" y="10128"/>
                </a:cubicBezTo>
                <a:lnTo>
                  <a:pt x="7468" y="10128"/>
                </a:lnTo>
                <a:cubicBezTo>
                  <a:pt x="7517" y="9988"/>
                  <a:pt x="7574" y="9837"/>
                  <a:pt x="7634" y="9687"/>
                </a:cubicBezTo>
                <a:close/>
                <a:moveTo>
                  <a:pt x="39571" y="10170"/>
                </a:moveTo>
                <a:cubicBezTo>
                  <a:pt x="39585" y="10230"/>
                  <a:pt x="39598" y="10290"/>
                  <a:pt x="39609" y="10350"/>
                </a:cubicBezTo>
                <a:cubicBezTo>
                  <a:pt x="39635" y="10483"/>
                  <a:pt x="39660" y="10615"/>
                  <a:pt x="39678" y="10750"/>
                </a:cubicBezTo>
                <a:cubicBezTo>
                  <a:pt x="39695" y="10888"/>
                  <a:pt x="39709" y="11026"/>
                  <a:pt x="39720" y="11165"/>
                </a:cubicBezTo>
                <a:cubicBezTo>
                  <a:pt x="39728" y="11299"/>
                  <a:pt x="39737" y="11434"/>
                  <a:pt x="39735" y="11569"/>
                </a:cubicBezTo>
                <a:cubicBezTo>
                  <a:pt x="39737" y="11660"/>
                  <a:pt x="39735" y="11753"/>
                  <a:pt x="39732" y="11844"/>
                </a:cubicBezTo>
                <a:cubicBezTo>
                  <a:pt x="39730" y="11889"/>
                  <a:pt x="39727" y="11934"/>
                  <a:pt x="39725" y="11979"/>
                </a:cubicBezTo>
                <a:cubicBezTo>
                  <a:pt x="39716" y="12112"/>
                  <a:pt x="39705" y="12245"/>
                  <a:pt x="39687" y="12378"/>
                </a:cubicBezTo>
                <a:cubicBezTo>
                  <a:pt x="39675" y="12470"/>
                  <a:pt x="39661" y="12562"/>
                  <a:pt x="39645" y="12655"/>
                </a:cubicBezTo>
                <a:cubicBezTo>
                  <a:pt x="39637" y="12697"/>
                  <a:pt x="39629" y="12741"/>
                  <a:pt x="39621" y="12784"/>
                </a:cubicBezTo>
                <a:cubicBezTo>
                  <a:pt x="39592" y="12923"/>
                  <a:pt x="39562" y="13060"/>
                  <a:pt x="39525" y="13196"/>
                </a:cubicBezTo>
                <a:cubicBezTo>
                  <a:pt x="39502" y="13282"/>
                  <a:pt x="39478" y="13366"/>
                  <a:pt x="39451" y="13449"/>
                </a:cubicBezTo>
                <a:cubicBezTo>
                  <a:pt x="39385" y="13648"/>
                  <a:pt x="39317" y="13845"/>
                  <a:pt x="39237" y="14038"/>
                </a:cubicBezTo>
                <a:cubicBezTo>
                  <a:pt x="39173" y="14191"/>
                  <a:pt x="39106" y="14341"/>
                  <a:pt x="39036" y="14490"/>
                </a:cubicBezTo>
                <a:cubicBezTo>
                  <a:pt x="38962" y="14640"/>
                  <a:pt x="38887" y="14789"/>
                  <a:pt x="38803" y="14933"/>
                </a:cubicBezTo>
                <a:cubicBezTo>
                  <a:pt x="38740" y="15043"/>
                  <a:pt x="38674" y="15151"/>
                  <a:pt x="38607" y="15260"/>
                </a:cubicBezTo>
                <a:cubicBezTo>
                  <a:pt x="38451" y="15506"/>
                  <a:pt x="38286" y="15752"/>
                  <a:pt x="38108" y="15990"/>
                </a:cubicBezTo>
                <a:cubicBezTo>
                  <a:pt x="37957" y="16194"/>
                  <a:pt x="37802" y="16395"/>
                  <a:pt x="37643" y="16591"/>
                </a:cubicBezTo>
                <a:cubicBezTo>
                  <a:pt x="37477" y="16791"/>
                  <a:pt x="37306" y="16985"/>
                  <a:pt x="37129" y="17175"/>
                </a:cubicBezTo>
                <a:cubicBezTo>
                  <a:pt x="37032" y="17252"/>
                  <a:pt x="36935" y="17328"/>
                  <a:pt x="36837" y="17403"/>
                </a:cubicBezTo>
                <a:cubicBezTo>
                  <a:pt x="37002" y="17180"/>
                  <a:pt x="37163" y="16954"/>
                  <a:pt x="37314" y="16722"/>
                </a:cubicBezTo>
                <a:cubicBezTo>
                  <a:pt x="37442" y="16527"/>
                  <a:pt x="37568" y="16329"/>
                  <a:pt x="37688" y="16129"/>
                </a:cubicBezTo>
                <a:cubicBezTo>
                  <a:pt x="37951" y="15695"/>
                  <a:pt x="38200" y="15252"/>
                  <a:pt x="38413" y="14791"/>
                </a:cubicBezTo>
                <a:cubicBezTo>
                  <a:pt x="38547" y="14501"/>
                  <a:pt x="38674" y="14208"/>
                  <a:pt x="38785" y="13909"/>
                </a:cubicBezTo>
                <a:cubicBezTo>
                  <a:pt x="38866" y="13691"/>
                  <a:pt x="38943" y="13472"/>
                  <a:pt x="39012" y="13251"/>
                </a:cubicBezTo>
                <a:cubicBezTo>
                  <a:pt x="39094" y="12988"/>
                  <a:pt x="39174" y="12725"/>
                  <a:pt x="39241" y="12458"/>
                </a:cubicBezTo>
                <a:cubicBezTo>
                  <a:pt x="39297" y="12234"/>
                  <a:pt x="39351" y="12008"/>
                  <a:pt x="39392" y="11779"/>
                </a:cubicBezTo>
                <a:cubicBezTo>
                  <a:pt x="39450" y="11464"/>
                  <a:pt x="39496" y="11147"/>
                  <a:pt x="39525" y="10827"/>
                </a:cubicBezTo>
                <a:cubicBezTo>
                  <a:pt x="39545" y="10608"/>
                  <a:pt x="39563" y="10389"/>
                  <a:pt x="39571" y="10170"/>
                </a:cubicBezTo>
                <a:close/>
                <a:moveTo>
                  <a:pt x="16018" y="15282"/>
                </a:moveTo>
                <a:cubicBezTo>
                  <a:pt x="16030" y="15319"/>
                  <a:pt x="16043" y="15356"/>
                  <a:pt x="16054" y="15393"/>
                </a:cubicBezTo>
                <a:cubicBezTo>
                  <a:pt x="16125" y="15607"/>
                  <a:pt x="16214" y="15817"/>
                  <a:pt x="16307" y="16023"/>
                </a:cubicBezTo>
                <a:cubicBezTo>
                  <a:pt x="16344" y="16105"/>
                  <a:pt x="16387" y="16190"/>
                  <a:pt x="16428" y="16269"/>
                </a:cubicBezTo>
                <a:cubicBezTo>
                  <a:pt x="16491" y="16386"/>
                  <a:pt x="16552" y="16502"/>
                  <a:pt x="16621" y="16613"/>
                </a:cubicBezTo>
                <a:cubicBezTo>
                  <a:pt x="16706" y="16751"/>
                  <a:pt x="16791" y="16887"/>
                  <a:pt x="16885" y="17019"/>
                </a:cubicBezTo>
                <a:cubicBezTo>
                  <a:pt x="16846" y="17054"/>
                  <a:pt x="16808" y="17090"/>
                  <a:pt x="16770" y="17126"/>
                </a:cubicBezTo>
                <a:cubicBezTo>
                  <a:pt x="16764" y="17132"/>
                  <a:pt x="16759" y="17138"/>
                  <a:pt x="16752" y="17143"/>
                </a:cubicBezTo>
                <a:cubicBezTo>
                  <a:pt x="16712" y="17153"/>
                  <a:pt x="16672" y="17163"/>
                  <a:pt x="16632" y="17172"/>
                </a:cubicBezTo>
                <a:cubicBezTo>
                  <a:pt x="16551" y="17190"/>
                  <a:pt x="16470" y="17208"/>
                  <a:pt x="16389" y="17227"/>
                </a:cubicBezTo>
                <a:cubicBezTo>
                  <a:pt x="16271" y="17252"/>
                  <a:pt x="16154" y="17276"/>
                  <a:pt x="16035" y="17297"/>
                </a:cubicBezTo>
                <a:cubicBezTo>
                  <a:pt x="15954" y="17312"/>
                  <a:pt x="15873" y="17325"/>
                  <a:pt x="15792" y="17337"/>
                </a:cubicBezTo>
                <a:cubicBezTo>
                  <a:pt x="15629" y="17357"/>
                  <a:pt x="15468" y="17374"/>
                  <a:pt x="15304" y="17387"/>
                </a:cubicBezTo>
                <a:cubicBezTo>
                  <a:pt x="15122" y="17399"/>
                  <a:pt x="14937" y="17409"/>
                  <a:pt x="14753" y="17409"/>
                </a:cubicBezTo>
                <a:cubicBezTo>
                  <a:pt x="14712" y="17409"/>
                  <a:pt x="14672" y="17409"/>
                  <a:pt x="14632" y="17408"/>
                </a:cubicBezTo>
                <a:cubicBezTo>
                  <a:pt x="14444" y="17403"/>
                  <a:pt x="14260" y="17395"/>
                  <a:pt x="14074" y="17382"/>
                </a:cubicBezTo>
                <a:cubicBezTo>
                  <a:pt x="13890" y="17367"/>
                  <a:pt x="13705" y="17350"/>
                  <a:pt x="13521" y="17324"/>
                </a:cubicBezTo>
                <a:cubicBezTo>
                  <a:pt x="13428" y="17311"/>
                  <a:pt x="13336" y="17296"/>
                  <a:pt x="13244" y="17281"/>
                </a:cubicBezTo>
                <a:cubicBezTo>
                  <a:pt x="13152" y="17265"/>
                  <a:pt x="13060" y="17247"/>
                  <a:pt x="12969" y="17229"/>
                </a:cubicBezTo>
                <a:cubicBezTo>
                  <a:pt x="12790" y="17190"/>
                  <a:pt x="12610" y="17149"/>
                  <a:pt x="12433" y="17098"/>
                </a:cubicBezTo>
                <a:cubicBezTo>
                  <a:pt x="12429" y="17097"/>
                  <a:pt x="12425" y="17096"/>
                  <a:pt x="12421" y="17095"/>
                </a:cubicBezTo>
                <a:cubicBezTo>
                  <a:pt x="12508" y="17061"/>
                  <a:pt x="12595" y="17027"/>
                  <a:pt x="12680" y="16990"/>
                </a:cubicBezTo>
                <a:cubicBezTo>
                  <a:pt x="12969" y="16867"/>
                  <a:pt x="13254" y="16738"/>
                  <a:pt x="13539" y="16608"/>
                </a:cubicBezTo>
                <a:cubicBezTo>
                  <a:pt x="13793" y="16492"/>
                  <a:pt x="14046" y="16375"/>
                  <a:pt x="14297" y="16251"/>
                </a:cubicBezTo>
                <a:cubicBezTo>
                  <a:pt x="14508" y="16147"/>
                  <a:pt x="14719" y="16039"/>
                  <a:pt x="14927" y="15929"/>
                </a:cubicBezTo>
                <a:cubicBezTo>
                  <a:pt x="15173" y="15797"/>
                  <a:pt x="15417" y="15662"/>
                  <a:pt x="15654" y="15515"/>
                </a:cubicBezTo>
                <a:cubicBezTo>
                  <a:pt x="15777" y="15439"/>
                  <a:pt x="15898" y="15362"/>
                  <a:pt x="16018" y="15282"/>
                </a:cubicBezTo>
                <a:close/>
                <a:moveTo>
                  <a:pt x="26005" y="17365"/>
                </a:moveTo>
                <a:lnTo>
                  <a:pt x="26005" y="17365"/>
                </a:lnTo>
                <a:cubicBezTo>
                  <a:pt x="26056" y="17366"/>
                  <a:pt x="26107" y="17366"/>
                  <a:pt x="26157" y="17366"/>
                </a:cubicBezTo>
                <a:lnTo>
                  <a:pt x="26312" y="17366"/>
                </a:lnTo>
                <a:cubicBezTo>
                  <a:pt x="26274" y="17430"/>
                  <a:pt x="26235" y="17492"/>
                  <a:pt x="26196" y="17554"/>
                </a:cubicBezTo>
                <a:cubicBezTo>
                  <a:pt x="26184" y="17544"/>
                  <a:pt x="26173" y="17534"/>
                  <a:pt x="26161" y="17523"/>
                </a:cubicBezTo>
                <a:lnTo>
                  <a:pt x="26161" y="17523"/>
                </a:lnTo>
                <a:cubicBezTo>
                  <a:pt x="26162" y="17524"/>
                  <a:pt x="26163" y="17524"/>
                  <a:pt x="26163" y="17524"/>
                </a:cubicBezTo>
                <a:cubicBezTo>
                  <a:pt x="26108" y="17474"/>
                  <a:pt x="26056" y="17421"/>
                  <a:pt x="26005" y="17365"/>
                </a:cubicBezTo>
                <a:close/>
                <a:moveTo>
                  <a:pt x="32929" y="14276"/>
                </a:moveTo>
                <a:cubicBezTo>
                  <a:pt x="32848" y="14395"/>
                  <a:pt x="32765" y="14512"/>
                  <a:pt x="32678" y="14626"/>
                </a:cubicBezTo>
                <a:cubicBezTo>
                  <a:pt x="32516" y="14844"/>
                  <a:pt x="32348" y="15058"/>
                  <a:pt x="32176" y="15268"/>
                </a:cubicBezTo>
                <a:cubicBezTo>
                  <a:pt x="32061" y="15404"/>
                  <a:pt x="31945" y="15541"/>
                  <a:pt x="31827" y="15673"/>
                </a:cubicBezTo>
                <a:cubicBezTo>
                  <a:pt x="31737" y="15774"/>
                  <a:pt x="31647" y="15875"/>
                  <a:pt x="31555" y="15972"/>
                </a:cubicBezTo>
                <a:cubicBezTo>
                  <a:pt x="31430" y="16104"/>
                  <a:pt x="31305" y="16235"/>
                  <a:pt x="31176" y="16360"/>
                </a:cubicBezTo>
                <a:cubicBezTo>
                  <a:pt x="31092" y="16442"/>
                  <a:pt x="31008" y="16523"/>
                  <a:pt x="30922" y="16604"/>
                </a:cubicBezTo>
                <a:cubicBezTo>
                  <a:pt x="30494" y="16890"/>
                  <a:pt x="30055" y="17160"/>
                  <a:pt x="29602" y="17404"/>
                </a:cubicBezTo>
                <a:lnTo>
                  <a:pt x="29601" y="17405"/>
                </a:lnTo>
                <a:lnTo>
                  <a:pt x="29600" y="17405"/>
                </a:lnTo>
                <a:cubicBezTo>
                  <a:pt x="29445" y="17489"/>
                  <a:pt x="29289" y="17571"/>
                  <a:pt x="29131" y="17649"/>
                </a:cubicBezTo>
                <a:cubicBezTo>
                  <a:pt x="29025" y="17702"/>
                  <a:pt x="28917" y="17755"/>
                  <a:pt x="28810" y="17806"/>
                </a:cubicBezTo>
                <a:cubicBezTo>
                  <a:pt x="28845" y="17775"/>
                  <a:pt x="28879" y="17743"/>
                  <a:pt x="28914" y="17712"/>
                </a:cubicBezTo>
                <a:cubicBezTo>
                  <a:pt x="28973" y="17657"/>
                  <a:pt x="29031" y="17602"/>
                  <a:pt x="29087" y="17546"/>
                </a:cubicBezTo>
                <a:cubicBezTo>
                  <a:pt x="29146" y="17493"/>
                  <a:pt x="29206" y="17439"/>
                  <a:pt x="29264" y="17384"/>
                </a:cubicBezTo>
                <a:cubicBezTo>
                  <a:pt x="29320" y="17330"/>
                  <a:pt x="29377" y="17276"/>
                  <a:pt x="29432" y="17221"/>
                </a:cubicBezTo>
                <a:cubicBezTo>
                  <a:pt x="29492" y="17158"/>
                  <a:pt x="29552" y="17095"/>
                  <a:pt x="29613" y="17031"/>
                </a:cubicBezTo>
                <a:cubicBezTo>
                  <a:pt x="29703" y="16935"/>
                  <a:pt x="29792" y="16840"/>
                  <a:pt x="29879" y="16743"/>
                </a:cubicBezTo>
                <a:cubicBezTo>
                  <a:pt x="30028" y="16576"/>
                  <a:pt x="30176" y="16410"/>
                  <a:pt x="30317" y="16237"/>
                </a:cubicBezTo>
                <a:cubicBezTo>
                  <a:pt x="30482" y="16035"/>
                  <a:pt x="30646" y="15829"/>
                  <a:pt x="30800" y="15617"/>
                </a:cubicBezTo>
                <a:cubicBezTo>
                  <a:pt x="30815" y="15596"/>
                  <a:pt x="30830" y="15575"/>
                  <a:pt x="30844" y="15554"/>
                </a:cubicBezTo>
                <a:cubicBezTo>
                  <a:pt x="30965" y="15492"/>
                  <a:pt x="31085" y="15427"/>
                  <a:pt x="31204" y="15362"/>
                </a:cubicBezTo>
                <a:cubicBezTo>
                  <a:pt x="31427" y="15236"/>
                  <a:pt x="31647" y="15105"/>
                  <a:pt x="31867" y="14974"/>
                </a:cubicBezTo>
                <a:lnTo>
                  <a:pt x="31868" y="14972"/>
                </a:lnTo>
                <a:cubicBezTo>
                  <a:pt x="32229" y="14754"/>
                  <a:pt x="32585" y="14523"/>
                  <a:pt x="32929" y="14276"/>
                </a:cubicBezTo>
                <a:close/>
                <a:moveTo>
                  <a:pt x="25162" y="17312"/>
                </a:moveTo>
                <a:lnTo>
                  <a:pt x="25162" y="17312"/>
                </a:lnTo>
                <a:cubicBezTo>
                  <a:pt x="25358" y="17335"/>
                  <a:pt x="25555" y="17352"/>
                  <a:pt x="25752" y="17358"/>
                </a:cubicBezTo>
                <a:cubicBezTo>
                  <a:pt x="25817" y="17434"/>
                  <a:pt x="25883" y="17512"/>
                  <a:pt x="25954" y="17581"/>
                </a:cubicBezTo>
                <a:cubicBezTo>
                  <a:pt x="26003" y="17627"/>
                  <a:pt x="26047" y="17670"/>
                  <a:pt x="26095" y="17713"/>
                </a:cubicBezTo>
                <a:cubicBezTo>
                  <a:pt x="26020" y="17829"/>
                  <a:pt x="25945" y="17946"/>
                  <a:pt x="25868" y="18061"/>
                </a:cubicBezTo>
                <a:cubicBezTo>
                  <a:pt x="25824" y="18023"/>
                  <a:pt x="25780" y="17984"/>
                  <a:pt x="25736" y="17944"/>
                </a:cubicBezTo>
                <a:cubicBezTo>
                  <a:pt x="25650" y="17862"/>
                  <a:pt x="25565" y="17778"/>
                  <a:pt x="25484" y="17690"/>
                </a:cubicBezTo>
                <a:cubicBezTo>
                  <a:pt x="25403" y="17601"/>
                  <a:pt x="25325" y="17511"/>
                  <a:pt x="25247" y="17418"/>
                </a:cubicBezTo>
                <a:cubicBezTo>
                  <a:pt x="25219" y="17382"/>
                  <a:pt x="25191" y="17348"/>
                  <a:pt x="25162" y="17312"/>
                </a:cubicBezTo>
                <a:close/>
                <a:moveTo>
                  <a:pt x="27622" y="17248"/>
                </a:moveTo>
                <a:cubicBezTo>
                  <a:pt x="27609" y="17287"/>
                  <a:pt x="27597" y="17326"/>
                  <a:pt x="27585" y="17365"/>
                </a:cubicBezTo>
                <a:cubicBezTo>
                  <a:pt x="27544" y="17487"/>
                  <a:pt x="27503" y="17609"/>
                  <a:pt x="27454" y="17729"/>
                </a:cubicBezTo>
                <a:cubicBezTo>
                  <a:pt x="27421" y="17812"/>
                  <a:pt x="27386" y="17895"/>
                  <a:pt x="27349" y="17977"/>
                </a:cubicBezTo>
                <a:cubicBezTo>
                  <a:pt x="27333" y="18012"/>
                  <a:pt x="27318" y="18045"/>
                  <a:pt x="27302" y="18080"/>
                </a:cubicBezTo>
                <a:cubicBezTo>
                  <a:pt x="27303" y="17997"/>
                  <a:pt x="27306" y="17914"/>
                  <a:pt x="27312" y="17832"/>
                </a:cubicBezTo>
                <a:cubicBezTo>
                  <a:pt x="27323" y="17688"/>
                  <a:pt x="27334" y="17546"/>
                  <a:pt x="27353" y="17404"/>
                </a:cubicBezTo>
                <a:cubicBezTo>
                  <a:pt x="27358" y="17366"/>
                  <a:pt x="27364" y="17328"/>
                  <a:pt x="27369" y="17290"/>
                </a:cubicBezTo>
                <a:cubicBezTo>
                  <a:pt x="27453" y="17277"/>
                  <a:pt x="27537" y="17263"/>
                  <a:pt x="27622" y="17248"/>
                </a:cubicBezTo>
                <a:close/>
                <a:moveTo>
                  <a:pt x="27201" y="17314"/>
                </a:moveTo>
                <a:lnTo>
                  <a:pt x="27201" y="17314"/>
                </a:lnTo>
                <a:cubicBezTo>
                  <a:pt x="27192" y="17384"/>
                  <a:pt x="27183" y="17453"/>
                  <a:pt x="27177" y="17523"/>
                </a:cubicBezTo>
                <a:cubicBezTo>
                  <a:pt x="27163" y="17670"/>
                  <a:pt x="27149" y="17815"/>
                  <a:pt x="27147" y="17963"/>
                </a:cubicBezTo>
                <a:cubicBezTo>
                  <a:pt x="27145" y="18033"/>
                  <a:pt x="27144" y="18102"/>
                  <a:pt x="27144" y="18171"/>
                </a:cubicBezTo>
                <a:cubicBezTo>
                  <a:pt x="27137" y="18168"/>
                  <a:pt x="27129" y="18165"/>
                  <a:pt x="27122" y="18162"/>
                </a:cubicBezTo>
                <a:cubicBezTo>
                  <a:pt x="27043" y="18126"/>
                  <a:pt x="26965" y="18088"/>
                  <a:pt x="26888" y="18048"/>
                </a:cubicBezTo>
                <a:cubicBezTo>
                  <a:pt x="26812" y="18005"/>
                  <a:pt x="26735" y="17960"/>
                  <a:pt x="26660" y="17911"/>
                </a:cubicBezTo>
                <a:cubicBezTo>
                  <a:pt x="26623" y="17886"/>
                  <a:pt x="26586" y="17862"/>
                  <a:pt x="26549" y="17836"/>
                </a:cubicBezTo>
                <a:cubicBezTo>
                  <a:pt x="26484" y="17792"/>
                  <a:pt x="26415" y="17740"/>
                  <a:pt x="26347" y="17685"/>
                </a:cubicBezTo>
                <a:cubicBezTo>
                  <a:pt x="26341" y="17680"/>
                  <a:pt x="26334" y="17676"/>
                  <a:pt x="26328" y="17670"/>
                </a:cubicBezTo>
                <a:cubicBezTo>
                  <a:pt x="26393" y="17568"/>
                  <a:pt x="26458" y="17467"/>
                  <a:pt x="26520" y="17364"/>
                </a:cubicBezTo>
                <a:cubicBezTo>
                  <a:pt x="26533" y="17363"/>
                  <a:pt x="26545" y="17363"/>
                  <a:pt x="26558" y="17363"/>
                </a:cubicBezTo>
                <a:cubicBezTo>
                  <a:pt x="26773" y="17354"/>
                  <a:pt x="26988" y="17342"/>
                  <a:pt x="27201" y="17314"/>
                </a:cubicBezTo>
                <a:close/>
                <a:moveTo>
                  <a:pt x="23348" y="16692"/>
                </a:moveTo>
                <a:cubicBezTo>
                  <a:pt x="23349" y="16693"/>
                  <a:pt x="23350" y="16693"/>
                  <a:pt x="23351" y="16694"/>
                </a:cubicBezTo>
                <a:cubicBezTo>
                  <a:pt x="23389" y="16715"/>
                  <a:pt x="23428" y="16737"/>
                  <a:pt x="23466" y="16758"/>
                </a:cubicBezTo>
                <a:cubicBezTo>
                  <a:pt x="23542" y="16800"/>
                  <a:pt x="23628" y="16845"/>
                  <a:pt x="23708" y="16882"/>
                </a:cubicBezTo>
                <a:cubicBezTo>
                  <a:pt x="23909" y="16974"/>
                  <a:pt x="24113" y="17060"/>
                  <a:pt x="24325" y="17126"/>
                </a:cubicBezTo>
                <a:cubicBezTo>
                  <a:pt x="24451" y="17165"/>
                  <a:pt x="24578" y="17205"/>
                  <a:pt x="24707" y="17232"/>
                </a:cubicBezTo>
                <a:cubicBezTo>
                  <a:pt x="24769" y="17246"/>
                  <a:pt x="24832" y="17260"/>
                  <a:pt x="24895" y="17272"/>
                </a:cubicBezTo>
                <a:cubicBezTo>
                  <a:pt x="24792" y="17388"/>
                  <a:pt x="24687" y="17502"/>
                  <a:pt x="24581" y="17616"/>
                </a:cubicBezTo>
                <a:cubicBezTo>
                  <a:pt x="24384" y="17822"/>
                  <a:pt x="24183" y="18024"/>
                  <a:pt x="23976" y="18221"/>
                </a:cubicBezTo>
                <a:cubicBezTo>
                  <a:pt x="23974" y="18218"/>
                  <a:pt x="23971" y="18216"/>
                  <a:pt x="23969" y="18214"/>
                </a:cubicBezTo>
                <a:cubicBezTo>
                  <a:pt x="23812" y="18063"/>
                  <a:pt x="23653" y="17907"/>
                  <a:pt x="23503" y="17742"/>
                </a:cubicBezTo>
                <a:cubicBezTo>
                  <a:pt x="23384" y="17612"/>
                  <a:pt x="23269" y="17479"/>
                  <a:pt x="23156" y="17344"/>
                </a:cubicBezTo>
                <a:cubicBezTo>
                  <a:pt x="23046" y="17207"/>
                  <a:pt x="22937" y="17068"/>
                  <a:pt x="22835" y="16925"/>
                </a:cubicBezTo>
                <a:cubicBezTo>
                  <a:pt x="22819" y="16902"/>
                  <a:pt x="22803" y="16878"/>
                  <a:pt x="22785" y="16855"/>
                </a:cubicBezTo>
                <a:lnTo>
                  <a:pt x="22787" y="16855"/>
                </a:lnTo>
                <a:cubicBezTo>
                  <a:pt x="22769" y="16807"/>
                  <a:pt x="22753" y="16760"/>
                  <a:pt x="22737" y="16711"/>
                </a:cubicBezTo>
                <a:lnTo>
                  <a:pt x="22737" y="16711"/>
                </a:lnTo>
                <a:cubicBezTo>
                  <a:pt x="22764" y="16712"/>
                  <a:pt x="22791" y="16712"/>
                  <a:pt x="22819" y="16712"/>
                </a:cubicBezTo>
                <a:cubicBezTo>
                  <a:pt x="22913" y="16712"/>
                  <a:pt x="23007" y="16710"/>
                  <a:pt x="23101" y="16706"/>
                </a:cubicBezTo>
                <a:cubicBezTo>
                  <a:pt x="23184" y="16701"/>
                  <a:pt x="23266" y="16698"/>
                  <a:pt x="23348" y="16692"/>
                </a:cubicBezTo>
                <a:close/>
                <a:moveTo>
                  <a:pt x="29055" y="16766"/>
                </a:moveTo>
                <a:cubicBezTo>
                  <a:pt x="29013" y="16819"/>
                  <a:pt x="28972" y="16871"/>
                  <a:pt x="28930" y="16923"/>
                </a:cubicBezTo>
                <a:cubicBezTo>
                  <a:pt x="28846" y="17021"/>
                  <a:pt x="28763" y="17120"/>
                  <a:pt x="28671" y="17213"/>
                </a:cubicBezTo>
                <a:cubicBezTo>
                  <a:pt x="28615" y="17270"/>
                  <a:pt x="28557" y="17327"/>
                  <a:pt x="28498" y="17384"/>
                </a:cubicBezTo>
                <a:cubicBezTo>
                  <a:pt x="28376" y="17497"/>
                  <a:pt x="28252" y="17609"/>
                  <a:pt x="28122" y="17714"/>
                </a:cubicBezTo>
                <a:cubicBezTo>
                  <a:pt x="28056" y="17769"/>
                  <a:pt x="27988" y="17822"/>
                  <a:pt x="27918" y="17875"/>
                </a:cubicBezTo>
                <a:cubicBezTo>
                  <a:pt x="27855" y="17924"/>
                  <a:pt x="27790" y="17972"/>
                  <a:pt x="27724" y="18019"/>
                </a:cubicBezTo>
                <a:cubicBezTo>
                  <a:pt x="27622" y="18093"/>
                  <a:pt x="27518" y="18164"/>
                  <a:pt x="27413" y="18232"/>
                </a:cubicBezTo>
                <a:cubicBezTo>
                  <a:pt x="27482" y="18090"/>
                  <a:pt x="27547" y="17945"/>
                  <a:pt x="27604" y="17796"/>
                </a:cubicBezTo>
                <a:cubicBezTo>
                  <a:pt x="27678" y="17603"/>
                  <a:pt x="27750" y="17409"/>
                  <a:pt x="27806" y="17210"/>
                </a:cubicBezTo>
                <a:cubicBezTo>
                  <a:pt x="27888" y="17192"/>
                  <a:pt x="27969" y="17171"/>
                  <a:pt x="28049" y="17148"/>
                </a:cubicBezTo>
                <a:cubicBezTo>
                  <a:pt x="28246" y="17089"/>
                  <a:pt x="28443" y="17024"/>
                  <a:pt x="28633" y="16947"/>
                </a:cubicBezTo>
                <a:cubicBezTo>
                  <a:pt x="28775" y="16889"/>
                  <a:pt x="28916" y="16830"/>
                  <a:pt x="29055" y="16766"/>
                </a:cubicBezTo>
                <a:close/>
                <a:moveTo>
                  <a:pt x="30252" y="16036"/>
                </a:moveTo>
                <a:lnTo>
                  <a:pt x="30252" y="16036"/>
                </a:lnTo>
                <a:cubicBezTo>
                  <a:pt x="30230" y="16064"/>
                  <a:pt x="30207" y="16091"/>
                  <a:pt x="30185" y="16118"/>
                </a:cubicBezTo>
                <a:cubicBezTo>
                  <a:pt x="29988" y="16352"/>
                  <a:pt x="29789" y="16583"/>
                  <a:pt x="29581" y="16808"/>
                </a:cubicBezTo>
                <a:cubicBezTo>
                  <a:pt x="29522" y="16872"/>
                  <a:pt x="29462" y="16937"/>
                  <a:pt x="29402" y="17000"/>
                </a:cubicBezTo>
                <a:cubicBezTo>
                  <a:pt x="29346" y="17059"/>
                  <a:pt x="29289" y="17119"/>
                  <a:pt x="29234" y="17180"/>
                </a:cubicBezTo>
                <a:cubicBezTo>
                  <a:pt x="29153" y="17266"/>
                  <a:pt x="29072" y="17350"/>
                  <a:pt x="28990" y="17433"/>
                </a:cubicBezTo>
                <a:cubicBezTo>
                  <a:pt x="28849" y="17564"/>
                  <a:pt x="28707" y="17694"/>
                  <a:pt x="28555" y="17813"/>
                </a:cubicBezTo>
                <a:cubicBezTo>
                  <a:pt x="28442" y="17901"/>
                  <a:pt x="28327" y="17986"/>
                  <a:pt x="28212" y="18072"/>
                </a:cubicBezTo>
                <a:cubicBezTo>
                  <a:pt x="28191" y="18081"/>
                  <a:pt x="28169" y="18089"/>
                  <a:pt x="28147" y="18098"/>
                </a:cubicBezTo>
                <a:cubicBezTo>
                  <a:pt x="27985" y="18164"/>
                  <a:pt x="27821" y="18228"/>
                  <a:pt x="27657" y="18290"/>
                </a:cubicBezTo>
                <a:cubicBezTo>
                  <a:pt x="27748" y="18229"/>
                  <a:pt x="27836" y="18167"/>
                  <a:pt x="27923" y="18101"/>
                </a:cubicBezTo>
                <a:cubicBezTo>
                  <a:pt x="28026" y="18022"/>
                  <a:pt x="28130" y="17944"/>
                  <a:pt x="28228" y="17860"/>
                </a:cubicBezTo>
                <a:cubicBezTo>
                  <a:pt x="28326" y="17777"/>
                  <a:pt x="28421" y="17693"/>
                  <a:pt x="28516" y="17606"/>
                </a:cubicBezTo>
                <a:cubicBezTo>
                  <a:pt x="28578" y="17548"/>
                  <a:pt x="28643" y="17486"/>
                  <a:pt x="28701" y="17425"/>
                </a:cubicBezTo>
                <a:cubicBezTo>
                  <a:pt x="28759" y="17366"/>
                  <a:pt x="28816" y="17306"/>
                  <a:pt x="28871" y="17244"/>
                </a:cubicBezTo>
                <a:cubicBezTo>
                  <a:pt x="28900" y="17210"/>
                  <a:pt x="28929" y="17177"/>
                  <a:pt x="28958" y="17143"/>
                </a:cubicBezTo>
                <a:cubicBezTo>
                  <a:pt x="29102" y="16975"/>
                  <a:pt x="29235" y="16795"/>
                  <a:pt x="29363" y="16613"/>
                </a:cubicBezTo>
                <a:cubicBezTo>
                  <a:pt x="29550" y="16513"/>
                  <a:pt x="29735" y="16410"/>
                  <a:pt x="29909" y="16290"/>
                </a:cubicBezTo>
                <a:cubicBezTo>
                  <a:pt x="30020" y="16213"/>
                  <a:pt x="30130" y="16135"/>
                  <a:pt x="30235" y="16051"/>
                </a:cubicBezTo>
                <a:cubicBezTo>
                  <a:pt x="30241" y="16046"/>
                  <a:pt x="30247" y="16042"/>
                  <a:pt x="30252" y="16036"/>
                </a:cubicBezTo>
                <a:close/>
                <a:moveTo>
                  <a:pt x="33384" y="14867"/>
                </a:moveTo>
                <a:lnTo>
                  <a:pt x="33384" y="14867"/>
                </a:lnTo>
                <a:cubicBezTo>
                  <a:pt x="33366" y="14920"/>
                  <a:pt x="33346" y="14974"/>
                  <a:pt x="33325" y="15025"/>
                </a:cubicBezTo>
                <a:cubicBezTo>
                  <a:pt x="33295" y="15098"/>
                  <a:pt x="33264" y="15171"/>
                  <a:pt x="33230" y="15243"/>
                </a:cubicBezTo>
                <a:cubicBezTo>
                  <a:pt x="33176" y="15355"/>
                  <a:pt x="33123" y="15467"/>
                  <a:pt x="33061" y="15574"/>
                </a:cubicBezTo>
                <a:cubicBezTo>
                  <a:pt x="33020" y="15647"/>
                  <a:pt x="32978" y="15718"/>
                  <a:pt x="32933" y="15789"/>
                </a:cubicBezTo>
                <a:cubicBezTo>
                  <a:pt x="32870" y="15885"/>
                  <a:pt x="32802" y="15989"/>
                  <a:pt x="32728" y="16089"/>
                </a:cubicBezTo>
                <a:cubicBezTo>
                  <a:pt x="32654" y="16188"/>
                  <a:pt x="32578" y="16285"/>
                  <a:pt x="32501" y="16381"/>
                </a:cubicBezTo>
                <a:cubicBezTo>
                  <a:pt x="32426" y="16470"/>
                  <a:pt x="32344" y="16571"/>
                  <a:pt x="32255" y="16664"/>
                </a:cubicBezTo>
                <a:cubicBezTo>
                  <a:pt x="32165" y="16758"/>
                  <a:pt x="32075" y="16849"/>
                  <a:pt x="31981" y="16939"/>
                </a:cubicBezTo>
                <a:cubicBezTo>
                  <a:pt x="31855" y="17056"/>
                  <a:pt x="31728" y="17173"/>
                  <a:pt x="31593" y="17280"/>
                </a:cubicBezTo>
                <a:cubicBezTo>
                  <a:pt x="31526" y="17334"/>
                  <a:pt x="31457" y="17388"/>
                  <a:pt x="31387" y="17439"/>
                </a:cubicBezTo>
                <a:cubicBezTo>
                  <a:pt x="31355" y="17462"/>
                  <a:pt x="31324" y="17485"/>
                  <a:pt x="31292" y="17508"/>
                </a:cubicBezTo>
                <a:cubicBezTo>
                  <a:pt x="31183" y="17583"/>
                  <a:pt x="31074" y="17657"/>
                  <a:pt x="30961" y="17725"/>
                </a:cubicBezTo>
                <a:cubicBezTo>
                  <a:pt x="30846" y="17796"/>
                  <a:pt x="30729" y="17863"/>
                  <a:pt x="30610" y="17927"/>
                </a:cubicBezTo>
                <a:cubicBezTo>
                  <a:pt x="30492" y="17990"/>
                  <a:pt x="30375" y="18051"/>
                  <a:pt x="30251" y="18102"/>
                </a:cubicBezTo>
                <a:cubicBezTo>
                  <a:pt x="30168" y="18138"/>
                  <a:pt x="30084" y="18171"/>
                  <a:pt x="29999" y="18201"/>
                </a:cubicBezTo>
                <a:cubicBezTo>
                  <a:pt x="29924" y="18229"/>
                  <a:pt x="29839" y="18257"/>
                  <a:pt x="29753" y="18282"/>
                </a:cubicBezTo>
                <a:cubicBezTo>
                  <a:pt x="29673" y="18306"/>
                  <a:pt x="29589" y="18327"/>
                  <a:pt x="29507" y="18347"/>
                </a:cubicBezTo>
                <a:cubicBezTo>
                  <a:pt x="29380" y="18371"/>
                  <a:pt x="29253" y="18396"/>
                  <a:pt x="29124" y="18411"/>
                </a:cubicBezTo>
                <a:cubicBezTo>
                  <a:pt x="29037" y="18422"/>
                  <a:pt x="28951" y="18431"/>
                  <a:pt x="28863" y="18438"/>
                </a:cubicBezTo>
                <a:cubicBezTo>
                  <a:pt x="28826" y="18440"/>
                  <a:pt x="28790" y="18442"/>
                  <a:pt x="28753" y="18444"/>
                </a:cubicBezTo>
                <a:cubicBezTo>
                  <a:pt x="28791" y="18422"/>
                  <a:pt x="28828" y="18399"/>
                  <a:pt x="28865" y="18376"/>
                </a:cubicBezTo>
                <a:cubicBezTo>
                  <a:pt x="29013" y="18283"/>
                  <a:pt x="29160" y="18190"/>
                  <a:pt x="29303" y="18091"/>
                </a:cubicBezTo>
                <a:cubicBezTo>
                  <a:pt x="29410" y="18018"/>
                  <a:pt x="29517" y="17944"/>
                  <a:pt x="29623" y="17867"/>
                </a:cubicBezTo>
                <a:cubicBezTo>
                  <a:pt x="29696" y="17815"/>
                  <a:pt x="29768" y="17761"/>
                  <a:pt x="29840" y="17708"/>
                </a:cubicBezTo>
                <a:cubicBezTo>
                  <a:pt x="29946" y="17628"/>
                  <a:pt x="30054" y="17550"/>
                  <a:pt x="30158" y="17468"/>
                </a:cubicBezTo>
                <a:cubicBezTo>
                  <a:pt x="30441" y="17246"/>
                  <a:pt x="30718" y="17016"/>
                  <a:pt x="30984" y="16776"/>
                </a:cubicBezTo>
                <a:cubicBezTo>
                  <a:pt x="31267" y="16593"/>
                  <a:pt x="31544" y="16401"/>
                  <a:pt x="31812" y="16198"/>
                </a:cubicBezTo>
                <a:cubicBezTo>
                  <a:pt x="32242" y="15872"/>
                  <a:pt x="32661" y="15532"/>
                  <a:pt x="33058" y="15171"/>
                </a:cubicBezTo>
                <a:lnTo>
                  <a:pt x="33058" y="15170"/>
                </a:lnTo>
                <a:cubicBezTo>
                  <a:pt x="33168" y="15071"/>
                  <a:pt x="33277" y="14970"/>
                  <a:pt x="33384" y="14867"/>
                </a:cubicBezTo>
                <a:close/>
                <a:moveTo>
                  <a:pt x="30089" y="17317"/>
                </a:moveTo>
                <a:lnTo>
                  <a:pt x="30089" y="17317"/>
                </a:lnTo>
                <a:cubicBezTo>
                  <a:pt x="30046" y="17351"/>
                  <a:pt x="30001" y="17386"/>
                  <a:pt x="29957" y="17419"/>
                </a:cubicBezTo>
                <a:cubicBezTo>
                  <a:pt x="29852" y="17499"/>
                  <a:pt x="29746" y="17576"/>
                  <a:pt x="29640" y="17653"/>
                </a:cubicBezTo>
                <a:cubicBezTo>
                  <a:pt x="29401" y="17822"/>
                  <a:pt x="29151" y="17994"/>
                  <a:pt x="28892" y="18155"/>
                </a:cubicBezTo>
                <a:cubicBezTo>
                  <a:pt x="28781" y="18224"/>
                  <a:pt x="28670" y="18292"/>
                  <a:pt x="28558" y="18358"/>
                </a:cubicBezTo>
                <a:cubicBezTo>
                  <a:pt x="28504" y="18389"/>
                  <a:pt x="28449" y="18421"/>
                  <a:pt x="28394" y="18451"/>
                </a:cubicBezTo>
                <a:cubicBezTo>
                  <a:pt x="28333" y="18449"/>
                  <a:pt x="28272" y="18447"/>
                  <a:pt x="28212" y="18442"/>
                </a:cubicBezTo>
                <a:cubicBezTo>
                  <a:pt x="28164" y="18440"/>
                  <a:pt x="28106" y="18434"/>
                  <a:pt x="28047" y="18427"/>
                </a:cubicBezTo>
                <a:cubicBezTo>
                  <a:pt x="28092" y="18397"/>
                  <a:pt x="28137" y="18366"/>
                  <a:pt x="28182" y="18336"/>
                </a:cubicBezTo>
                <a:cubicBezTo>
                  <a:pt x="28219" y="18310"/>
                  <a:pt x="28255" y="18283"/>
                  <a:pt x="28291" y="18257"/>
                </a:cubicBezTo>
                <a:cubicBezTo>
                  <a:pt x="28324" y="18231"/>
                  <a:pt x="28356" y="18207"/>
                  <a:pt x="28390" y="18182"/>
                </a:cubicBezTo>
                <a:cubicBezTo>
                  <a:pt x="28393" y="18178"/>
                  <a:pt x="28398" y="18175"/>
                  <a:pt x="28401" y="18171"/>
                </a:cubicBezTo>
                <a:cubicBezTo>
                  <a:pt x="28421" y="18163"/>
                  <a:pt x="28439" y="18154"/>
                  <a:pt x="28458" y="18146"/>
                </a:cubicBezTo>
                <a:cubicBezTo>
                  <a:pt x="28703" y="18033"/>
                  <a:pt x="28947" y="17917"/>
                  <a:pt x="29189" y="17795"/>
                </a:cubicBezTo>
                <a:cubicBezTo>
                  <a:pt x="29392" y="17692"/>
                  <a:pt x="29593" y="17587"/>
                  <a:pt x="29793" y="17478"/>
                </a:cubicBezTo>
                <a:cubicBezTo>
                  <a:pt x="29892" y="17425"/>
                  <a:pt x="29991" y="17371"/>
                  <a:pt x="30089" y="17317"/>
                </a:cubicBezTo>
                <a:close/>
                <a:moveTo>
                  <a:pt x="23008" y="17414"/>
                </a:moveTo>
                <a:cubicBezTo>
                  <a:pt x="23045" y="17460"/>
                  <a:pt x="23082" y="17506"/>
                  <a:pt x="23119" y="17552"/>
                </a:cubicBezTo>
                <a:cubicBezTo>
                  <a:pt x="23264" y="17728"/>
                  <a:pt x="23409" y="17901"/>
                  <a:pt x="23565" y="18065"/>
                </a:cubicBezTo>
                <a:cubicBezTo>
                  <a:pt x="23655" y="18161"/>
                  <a:pt x="23747" y="18254"/>
                  <a:pt x="23841" y="18347"/>
                </a:cubicBezTo>
                <a:cubicBezTo>
                  <a:pt x="23776" y="18406"/>
                  <a:pt x="23712" y="18464"/>
                  <a:pt x="23646" y="18522"/>
                </a:cubicBezTo>
                <a:cubicBezTo>
                  <a:pt x="23557" y="18397"/>
                  <a:pt x="23471" y="18272"/>
                  <a:pt x="23388" y="18142"/>
                </a:cubicBezTo>
                <a:cubicBezTo>
                  <a:pt x="23326" y="18041"/>
                  <a:pt x="23262" y="17939"/>
                  <a:pt x="23208" y="17832"/>
                </a:cubicBezTo>
                <a:cubicBezTo>
                  <a:pt x="23170" y="17761"/>
                  <a:pt x="23134" y="17690"/>
                  <a:pt x="23101" y="17617"/>
                </a:cubicBezTo>
                <a:cubicBezTo>
                  <a:pt x="23070" y="17550"/>
                  <a:pt x="23038" y="17482"/>
                  <a:pt x="23008" y="17414"/>
                </a:cubicBezTo>
                <a:close/>
                <a:moveTo>
                  <a:pt x="26230" y="17824"/>
                </a:moveTo>
                <a:cubicBezTo>
                  <a:pt x="26271" y="17856"/>
                  <a:pt x="26312" y="17888"/>
                  <a:pt x="26355" y="17917"/>
                </a:cubicBezTo>
                <a:cubicBezTo>
                  <a:pt x="26463" y="17993"/>
                  <a:pt x="26573" y="18068"/>
                  <a:pt x="26691" y="18133"/>
                </a:cubicBezTo>
                <a:cubicBezTo>
                  <a:pt x="26765" y="18173"/>
                  <a:pt x="26860" y="18228"/>
                  <a:pt x="26937" y="18265"/>
                </a:cubicBezTo>
                <a:cubicBezTo>
                  <a:pt x="27006" y="18299"/>
                  <a:pt x="27077" y="18332"/>
                  <a:pt x="27147" y="18362"/>
                </a:cubicBezTo>
                <a:cubicBezTo>
                  <a:pt x="27148" y="18369"/>
                  <a:pt x="27148" y="18376"/>
                  <a:pt x="27148" y="18382"/>
                </a:cubicBezTo>
                <a:cubicBezTo>
                  <a:pt x="27145" y="18389"/>
                  <a:pt x="27141" y="18395"/>
                  <a:pt x="27138" y="18402"/>
                </a:cubicBezTo>
                <a:cubicBezTo>
                  <a:pt x="27051" y="18453"/>
                  <a:pt x="26965" y="18504"/>
                  <a:pt x="26876" y="18552"/>
                </a:cubicBezTo>
                <a:cubicBezTo>
                  <a:pt x="26798" y="18575"/>
                  <a:pt x="26721" y="18598"/>
                  <a:pt x="26642" y="18620"/>
                </a:cubicBezTo>
                <a:cubicBezTo>
                  <a:pt x="26637" y="18623"/>
                  <a:pt x="26631" y="18624"/>
                  <a:pt x="26625" y="18625"/>
                </a:cubicBezTo>
                <a:cubicBezTo>
                  <a:pt x="26521" y="18558"/>
                  <a:pt x="26418" y="18490"/>
                  <a:pt x="26318" y="18418"/>
                </a:cubicBezTo>
                <a:cubicBezTo>
                  <a:pt x="26215" y="18343"/>
                  <a:pt x="26112" y="18268"/>
                  <a:pt x="26014" y="18187"/>
                </a:cubicBezTo>
                <a:cubicBezTo>
                  <a:pt x="26010" y="18183"/>
                  <a:pt x="26005" y="18179"/>
                  <a:pt x="26000" y="18175"/>
                </a:cubicBezTo>
                <a:cubicBezTo>
                  <a:pt x="26065" y="18080"/>
                  <a:pt x="26129" y="17983"/>
                  <a:pt x="26191" y="17886"/>
                </a:cubicBezTo>
                <a:cubicBezTo>
                  <a:pt x="26204" y="17865"/>
                  <a:pt x="26217" y="17844"/>
                  <a:pt x="26230" y="17824"/>
                </a:cubicBezTo>
                <a:close/>
                <a:moveTo>
                  <a:pt x="27489" y="18543"/>
                </a:moveTo>
                <a:lnTo>
                  <a:pt x="27489" y="18543"/>
                </a:lnTo>
                <a:cubicBezTo>
                  <a:pt x="27433" y="18576"/>
                  <a:pt x="27378" y="18611"/>
                  <a:pt x="27321" y="18645"/>
                </a:cubicBezTo>
                <a:cubicBezTo>
                  <a:pt x="27320" y="18630"/>
                  <a:pt x="27319" y="18616"/>
                  <a:pt x="27318" y="18602"/>
                </a:cubicBezTo>
                <a:cubicBezTo>
                  <a:pt x="27375" y="18583"/>
                  <a:pt x="27432" y="18563"/>
                  <a:pt x="27489" y="18543"/>
                </a:cubicBezTo>
                <a:close/>
                <a:moveTo>
                  <a:pt x="21934" y="16665"/>
                </a:moveTo>
                <a:lnTo>
                  <a:pt x="21934" y="16665"/>
                </a:lnTo>
                <a:cubicBezTo>
                  <a:pt x="22052" y="16680"/>
                  <a:pt x="22171" y="16691"/>
                  <a:pt x="22289" y="16698"/>
                </a:cubicBezTo>
                <a:cubicBezTo>
                  <a:pt x="22361" y="16701"/>
                  <a:pt x="22433" y="16705"/>
                  <a:pt x="22505" y="16707"/>
                </a:cubicBezTo>
                <a:cubicBezTo>
                  <a:pt x="22548" y="16773"/>
                  <a:pt x="22590" y="16837"/>
                  <a:pt x="22634" y="16902"/>
                </a:cubicBezTo>
                <a:cubicBezTo>
                  <a:pt x="22687" y="17050"/>
                  <a:pt x="22742" y="17195"/>
                  <a:pt x="22802" y="17340"/>
                </a:cubicBezTo>
                <a:cubicBezTo>
                  <a:pt x="22851" y="17459"/>
                  <a:pt x="22901" y="17578"/>
                  <a:pt x="22956" y="17694"/>
                </a:cubicBezTo>
                <a:cubicBezTo>
                  <a:pt x="23011" y="17807"/>
                  <a:pt x="23064" y="17921"/>
                  <a:pt x="23126" y="18029"/>
                </a:cubicBezTo>
                <a:cubicBezTo>
                  <a:pt x="23229" y="18208"/>
                  <a:pt x="23334" y="18387"/>
                  <a:pt x="23449" y="18558"/>
                </a:cubicBezTo>
                <a:cubicBezTo>
                  <a:pt x="23469" y="18586"/>
                  <a:pt x="23489" y="18615"/>
                  <a:pt x="23508" y="18643"/>
                </a:cubicBezTo>
                <a:cubicBezTo>
                  <a:pt x="23483" y="18665"/>
                  <a:pt x="23456" y="18687"/>
                  <a:pt x="23430" y="18709"/>
                </a:cubicBezTo>
                <a:cubicBezTo>
                  <a:pt x="23302" y="18617"/>
                  <a:pt x="23173" y="18521"/>
                  <a:pt x="23051" y="18419"/>
                </a:cubicBezTo>
                <a:cubicBezTo>
                  <a:pt x="22985" y="18365"/>
                  <a:pt x="22921" y="18311"/>
                  <a:pt x="22857" y="18254"/>
                </a:cubicBezTo>
                <a:cubicBezTo>
                  <a:pt x="22792" y="18198"/>
                  <a:pt x="22729" y="18140"/>
                  <a:pt x="22667" y="18081"/>
                </a:cubicBezTo>
                <a:cubicBezTo>
                  <a:pt x="22628" y="18045"/>
                  <a:pt x="22583" y="18001"/>
                  <a:pt x="22538" y="17956"/>
                </a:cubicBezTo>
                <a:cubicBezTo>
                  <a:pt x="22509" y="17914"/>
                  <a:pt x="22481" y="17871"/>
                  <a:pt x="22453" y="17827"/>
                </a:cubicBezTo>
                <a:cubicBezTo>
                  <a:pt x="22411" y="17759"/>
                  <a:pt x="22369" y="17687"/>
                  <a:pt x="22329" y="17615"/>
                </a:cubicBezTo>
                <a:cubicBezTo>
                  <a:pt x="22291" y="17543"/>
                  <a:pt x="22254" y="17470"/>
                  <a:pt x="22220" y="17396"/>
                </a:cubicBezTo>
                <a:cubicBezTo>
                  <a:pt x="22167" y="17282"/>
                  <a:pt x="22115" y="17166"/>
                  <a:pt x="22071" y="17049"/>
                </a:cubicBezTo>
                <a:cubicBezTo>
                  <a:pt x="22026" y="16929"/>
                  <a:pt x="21983" y="16810"/>
                  <a:pt x="21941" y="16688"/>
                </a:cubicBezTo>
                <a:lnTo>
                  <a:pt x="21942" y="16688"/>
                </a:lnTo>
                <a:cubicBezTo>
                  <a:pt x="21939" y="16680"/>
                  <a:pt x="21937" y="16673"/>
                  <a:pt x="21934" y="16665"/>
                </a:cubicBezTo>
                <a:close/>
                <a:moveTo>
                  <a:pt x="27171" y="18686"/>
                </a:moveTo>
                <a:cubicBezTo>
                  <a:pt x="27174" y="18700"/>
                  <a:pt x="27175" y="18714"/>
                  <a:pt x="27176" y="18728"/>
                </a:cubicBezTo>
                <a:cubicBezTo>
                  <a:pt x="27161" y="18736"/>
                  <a:pt x="27146" y="18745"/>
                  <a:pt x="27132" y="18753"/>
                </a:cubicBezTo>
                <a:lnTo>
                  <a:pt x="27132" y="18752"/>
                </a:lnTo>
                <a:cubicBezTo>
                  <a:pt x="27145" y="18730"/>
                  <a:pt x="27159" y="18708"/>
                  <a:pt x="27171" y="18686"/>
                </a:cubicBezTo>
                <a:close/>
                <a:moveTo>
                  <a:pt x="26950" y="18722"/>
                </a:moveTo>
                <a:lnTo>
                  <a:pt x="26950" y="18722"/>
                </a:lnTo>
                <a:cubicBezTo>
                  <a:pt x="26935" y="18747"/>
                  <a:pt x="26920" y="18772"/>
                  <a:pt x="26903" y="18796"/>
                </a:cubicBezTo>
                <a:cubicBezTo>
                  <a:pt x="26888" y="18787"/>
                  <a:pt x="26872" y="18777"/>
                  <a:pt x="26857" y="18768"/>
                </a:cubicBezTo>
                <a:cubicBezTo>
                  <a:pt x="26883" y="18754"/>
                  <a:pt x="26909" y="18740"/>
                  <a:pt x="26935" y="18727"/>
                </a:cubicBezTo>
                <a:cubicBezTo>
                  <a:pt x="26936" y="18727"/>
                  <a:pt x="26937" y="18727"/>
                  <a:pt x="26938" y="18725"/>
                </a:cubicBezTo>
                <a:cubicBezTo>
                  <a:pt x="26942" y="18724"/>
                  <a:pt x="26946" y="18724"/>
                  <a:pt x="26950" y="18722"/>
                </a:cubicBezTo>
                <a:close/>
                <a:moveTo>
                  <a:pt x="11755" y="17320"/>
                </a:moveTo>
                <a:cubicBezTo>
                  <a:pt x="11783" y="17394"/>
                  <a:pt x="11812" y="17467"/>
                  <a:pt x="11842" y="17538"/>
                </a:cubicBezTo>
                <a:cubicBezTo>
                  <a:pt x="11926" y="17745"/>
                  <a:pt x="12015" y="17951"/>
                  <a:pt x="12115" y="18150"/>
                </a:cubicBezTo>
                <a:cubicBezTo>
                  <a:pt x="12179" y="18275"/>
                  <a:pt x="12241" y="18401"/>
                  <a:pt x="12312" y="18523"/>
                </a:cubicBezTo>
                <a:cubicBezTo>
                  <a:pt x="12373" y="18632"/>
                  <a:pt x="12436" y="18739"/>
                  <a:pt x="12502" y="18847"/>
                </a:cubicBezTo>
                <a:cubicBezTo>
                  <a:pt x="12469" y="18842"/>
                  <a:pt x="12435" y="18836"/>
                  <a:pt x="12403" y="18831"/>
                </a:cubicBezTo>
                <a:cubicBezTo>
                  <a:pt x="12319" y="18817"/>
                  <a:pt x="12234" y="18802"/>
                  <a:pt x="12151" y="18783"/>
                </a:cubicBezTo>
                <a:cubicBezTo>
                  <a:pt x="12074" y="18765"/>
                  <a:pt x="11992" y="18742"/>
                  <a:pt x="11910" y="18715"/>
                </a:cubicBezTo>
                <a:cubicBezTo>
                  <a:pt x="11869" y="18701"/>
                  <a:pt x="11829" y="18687"/>
                  <a:pt x="11788" y="18673"/>
                </a:cubicBezTo>
                <a:cubicBezTo>
                  <a:pt x="11672" y="18628"/>
                  <a:pt x="11554" y="18583"/>
                  <a:pt x="11441" y="18530"/>
                </a:cubicBezTo>
                <a:cubicBezTo>
                  <a:pt x="11364" y="18497"/>
                  <a:pt x="11287" y="18460"/>
                  <a:pt x="11213" y="18419"/>
                </a:cubicBezTo>
                <a:cubicBezTo>
                  <a:pt x="11006" y="18305"/>
                  <a:pt x="10791" y="18178"/>
                  <a:pt x="10585" y="18038"/>
                </a:cubicBezTo>
                <a:cubicBezTo>
                  <a:pt x="10411" y="17922"/>
                  <a:pt x="10239" y="17800"/>
                  <a:pt x="10068" y="17679"/>
                </a:cubicBezTo>
                <a:lnTo>
                  <a:pt x="10067" y="17679"/>
                </a:lnTo>
                <a:cubicBezTo>
                  <a:pt x="10064" y="17677"/>
                  <a:pt x="10063" y="17676"/>
                  <a:pt x="10061" y="17675"/>
                </a:cubicBezTo>
                <a:cubicBezTo>
                  <a:pt x="9974" y="17612"/>
                  <a:pt x="9884" y="17546"/>
                  <a:pt x="9795" y="17479"/>
                </a:cubicBezTo>
                <a:lnTo>
                  <a:pt x="9795" y="17479"/>
                </a:lnTo>
                <a:cubicBezTo>
                  <a:pt x="9820" y="17484"/>
                  <a:pt x="9843" y="17487"/>
                  <a:pt x="9863" y="17491"/>
                </a:cubicBezTo>
                <a:cubicBezTo>
                  <a:pt x="9954" y="17505"/>
                  <a:pt x="10044" y="17514"/>
                  <a:pt x="10134" y="17520"/>
                </a:cubicBezTo>
                <a:cubicBezTo>
                  <a:pt x="10183" y="17523"/>
                  <a:pt x="10233" y="17526"/>
                  <a:pt x="10283" y="17526"/>
                </a:cubicBezTo>
                <a:lnTo>
                  <a:pt x="10324" y="17526"/>
                </a:lnTo>
                <a:cubicBezTo>
                  <a:pt x="10407" y="17526"/>
                  <a:pt x="10491" y="17526"/>
                  <a:pt x="10572" y="17520"/>
                </a:cubicBezTo>
                <a:cubicBezTo>
                  <a:pt x="10713" y="17509"/>
                  <a:pt x="10853" y="17498"/>
                  <a:pt x="10992" y="17476"/>
                </a:cubicBezTo>
                <a:cubicBezTo>
                  <a:pt x="11128" y="17455"/>
                  <a:pt x="11265" y="17434"/>
                  <a:pt x="11399" y="17405"/>
                </a:cubicBezTo>
                <a:cubicBezTo>
                  <a:pt x="11489" y="17387"/>
                  <a:pt x="11578" y="17369"/>
                  <a:pt x="11666" y="17344"/>
                </a:cubicBezTo>
                <a:cubicBezTo>
                  <a:pt x="11696" y="17336"/>
                  <a:pt x="11726" y="17328"/>
                  <a:pt x="11755" y="17320"/>
                </a:cubicBezTo>
                <a:close/>
                <a:moveTo>
                  <a:pt x="23607" y="18781"/>
                </a:moveTo>
                <a:cubicBezTo>
                  <a:pt x="23631" y="18814"/>
                  <a:pt x="23656" y="18847"/>
                  <a:pt x="23680" y="18879"/>
                </a:cubicBezTo>
                <a:cubicBezTo>
                  <a:pt x="23678" y="18878"/>
                  <a:pt x="23676" y="18877"/>
                  <a:pt x="23673" y="18874"/>
                </a:cubicBezTo>
                <a:cubicBezTo>
                  <a:pt x="23640" y="18854"/>
                  <a:pt x="23607" y="18832"/>
                  <a:pt x="23573" y="18810"/>
                </a:cubicBezTo>
                <a:lnTo>
                  <a:pt x="23573" y="18809"/>
                </a:lnTo>
                <a:cubicBezTo>
                  <a:pt x="23585" y="18799"/>
                  <a:pt x="23596" y="18790"/>
                  <a:pt x="23607" y="18781"/>
                </a:cubicBezTo>
                <a:close/>
                <a:moveTo>
                  <a:pt x="12182" y="17184"/>
                </a:moveTo>
                <a:cubicBezTo>
                  <a:pt x="12434" y="17261"/>
                  <a:pt x="12689" y="17329"/>
                  <a:pt x="12948" y="17382"/>
                </a:cubicBezTo>
                <a:cubicBezTo>
                  <a:pt x="13223" y="17438"/>
                  <a:pt x="13498" y="17491"/>
                  <a:pt x="13777" y="17524"/>
                </a:cubicBezTo>
                <a:cubicBezTo>
                  <a:pt x="13914" y="17541"/>
                  <a:pt x="14053" y="17554"/>
                  <a:pt x="14192" y="17566"/>
                </a:cubicBezTo>
                <a:cubicBezTo>
                  <a:pt x="14289" y="17574"/>
                  <a:pt x="14388" y="17581"/>
                  <a:pt x="14485" y="17582"/>
                </a:cubicBezTo>
                <a:cubicBezTo>
                  <a:pt x="14555" y="17584"/>
                  <a:pt x="14625" y="17584"/>
                  <a:pt x="14695" y="17584"/>
                </a:cubicBezTo>
                <a:cubicBezTo>
                  <a:pt x="14906" y="17584"/>
                  <a:pt x="15116" y="17577"/>
                  <a:pt x="15326" y="17559"/>
                </a:cubicBezTo>
                <a:cubicBezTo>
                  <a:pt x="15448" y="17549"/>
                  <a:pt x="15570" y="17538"/>
                  <a:pt x="15692" y="17522"/>
                </a:cubicBezTo>
                <a:cubicBezTo>
                  <a:pt x="15813" y="17507"/>
                  <a:pt x="15935" y="17493"/>
                  <a:pt x="16057" y="17476"/>
                </a:cubicBezTo>
                <a:cubicBezTo>
                  <a:pt x="16189" y="17456"/>
                  <a:pt x="16322" y="17437"/>
                  <a:pt x="16455" y="17411"/>
                </a:cubicBezTo>
                <a:lnTo>
                  <a:pt x="16455" y="17411"/>
                </a:lnTo>
                <a:cubicBezTo>
                  <a:pt x="16353" y="17502"/>
                  <a:pt x="16251" y="17593"/>
                  <a:pt x="16149" y="17683"/>
                </a:cubicBezTo>
                <a:cubicBezTo>
                  <a:pt x="16043" y="17777"/>
                  <a:pt x="15938" y="17873"/>
                  <a:pt x="15827" y="17961"/>
                </a:cubicBezTo>
                <a:cubicBezTo>
                  <a:pt x="15762" y="18015"/>
                  <a:pt x="15696" y="18067"/>
                  <a:pt x="15628" y="18118"/>
                </a:cubicBezTo>
                <a:cubicBezTo>
                  <a:pt x="15599" y="18139"/>
                  <a:pt x="15572" y="18158"/>
                  <a:pt x="15543" y="18179"/>
                </a:cubicBezTo>
                <a:cubicBezTo>
                  <a:pt x="15484" y="18221"/>
                  <a:pt x="15421" y="18262"/>
                  <a:pt x="15359" y="18302"/>
                </a:cubicBezTo>
                <a:cubicBezTo>
                  <a:pt x="15296" y="18343"/>
                  <a:pt x="15231" y="18380"/>
                  <a:pt x="15165" y="18414"/>
                </a:cubicBezTo>
                <a:cubicBezTo>
                  <a:pt x="15106" y="18445"/>
                  <a:pt x="15038" y="18477"/>
                  <a:pt x="14969" y="18508"/>
                </a:cubicBezTo>
                <a:cubicBezTo>
                  <a:pt x="14899" y="18538"/>
                  <a:pt x="14830" y="18567"/>
                  <a:pt x="14759" y="18594"/>
                </a:cubicBezTo>
                <a:cubicBezTo>
                  <a:pt x="14627" y="18642"/>
                  <a:pt x="14495" y="18688"/>
                  <a:pt x="14359" y="18724"/>
                </a:cubicBezTo>
                <a:cubicBezTo>
                  <a:pt x="14272" y="18749"/>
                  <a:pt x="14185" y="18770"/>
                  <a:pt x="14096" y="18790"/>
                </a:cubicBezTo>
                <a:cubicBezTo>
                  <a:pt x="13965" y="18817"/>
                  <a:pt x="13834" y="18842"/>
                  <a:pt x="13702" y="18856"/>
                </a:cubicBezTo>
                <a:cubicBezTo>
                  <a:pt x="13612" y="18866"/>
                  <a:pt x="13521" y="18874"/>
                  <a:pt x="13431" y="18880"/>
                </a:cubicBezTo>
                <a:cubicBezTo>
                  <a:pt x="13337" y="18885"/>
                  <a:pt x="13236" y="18890"/>
                  <a:pt x="13134" y="18890"/>
                </a:cubicBezTo>
                <a:cubicBezTo>
                  <a:pt x="13103" y="18890"/>
                  <a:pt x="13073" y="18889"/>
                  <a:pt x="13043" y="18888"/>
                </a:cubicBezTo>
                <a:cubicBezTo>
                  <a:pt x="12956" y="18887"/>
                  <a:pt x="12868" y="18882"/>
                  <a:pt x="12782" y="18877"/>
                </a:cubicBezTo>
                <a:cubicBezTo>
                  <a:pt x="12765" y="18874"/>
                  <a:pt x="12739" y="18872"/>
                  <a:pt x="12711" y="18870"/>
                </a:cubicBezTo>
                <a:cubicBezTo>
                  <a:pt x="12694" y="18842"/>
                  <a:pt x="12675" y="18814"/>
                  <a:pt x="12657" y="18785"/>
                </a:cubicBezTo>
                <a:cubicBezTo>
                  <a:pt x="12566" y="18637"/>
                  <a:pt x="12470" y="18477"/>
                  <a:pt x="12384" y="18313"/>
                </a:cubicBezTo>
                <a:cubicBezTo>
                  <a:pt x="12321" y="18191"/>
                  <a:pt x="12260" y="18067"/>
                  <a:pt x="12200" y="17942"/>
                </a:cubicBezTo>
                <a:cubicBezTo>
                  <a:pt x="12111" y="17748"/>
                  <a:pt x="12025" y="17552"/>
                  <a:pt x="11951" y="17351"/>
                </a:cubicBezTo>
                <a:cubicBezTo>
                  <a:pt x="11941" y="17325"/>
                  <a:pt x="11932" y="17298"/>
                  <a:pt x="11922" y="17272"/>
                </a:cubicBezTo>
                <a:cubicBezTo>
                  <a:pt x="11964" y="17259"/>
                  <a:pt x="12006" y="17246"/>
                  <a:pt x="12046" y="17231"/>
                </a:cubicBezTo>
                <a:lnTo>
                  <a:pt x="12046" y="17232"/>
                </a:lnTo>
                <a:cubicBezTo>
                  <a:pt x="12091" y="17216"/>
                  <a:pt x="12137" y="17200"/>
                  <a:pt x="12182" y="17184"/>
                </a:cubicBezTo>
                <a:close/>
                <a:moveTo>
                  <a:pt x="25903" y="18315"/>
                </a:moveTo>
                <a:cubicBezTo>
                  <a:pt x="25940" y="18345"/>
                  <a:pt x="25977" y="18376"/>
                  <a:pt x="26014" y="18404"/>
                </a:cubicBezTo>
                <a:cubicBezTo>
                  <a:pt x="26140" y="18501"/>
                  <a:pt x="26268" y="18598"/>
                  <a:pt x="26401" y="18687"/>
                </a:cubicBezTo>
                <a:cubicBezTo>
                  <a:pt x="26196" y="18743"/>
                  <a:pt x="25990" y="18795"/>
                  <a:pt x="25782" y="18842"/>
                </a:cubicBezTo>
                <a:cubicBezTo>
                  <a:pt x="25682" y="18863"/>
                  <a:pt x="25581" y="18884"/>
                  <a:pt x="25481" y="18903"/>
                </a:cubicBezTo>
                <a:cubicBezTo>
                  <a:pt x="25625" y="18709"/>
                  <a:pt x="25766" y="18514"/>
                  <a:pt x="25903" y="18315"/>
                </a:cubicBezTo>
                <a:close/>
                <a:moveTo>
                  <a:pt x="39657" y="14770"/>
                </a:moveTo>
                <a:cubicBezTo>
                  <a:pt x="39507" y="15017"/>
                  <a:pt x="39506" y="15020"/>
                  <a:pt x="39504" y="15021"/>
                </a:cubicBezTo>
                <a:cubicBezTo>
                  <a:pt x="39503" y="15022"/>
                  <a:pt x="39503" y="15023"/>
                  <a:pt x="39502" y="15024"/>
                </a:cubicBezTo>
                <a:cubicBezTo>
                  <a:pt x="39362" y="15243"/>
                  <a:pt x="39218" y="15460"/>
                  <a:pt x="39061" y="15670"/>
                </a:cubicBezTo>
                <a:cubicBezTo>
                  <a:pt x="38929" y="15848"/>
                  <a:pt x="38792" y="16022"/>
                  <a:pt x="38652" y="16193"/>
                </a:cubicBezTo>
                <a:cubicBezTo>
                  <a:pt x="38650" y="16196"/>
                  <a:pt x="38648" y="16199"/>
                  <a:pt x="38646" y="16201"/>
                </a:cubicBezTo>
                <a:cubicBezTo>
                  <a:pt x="38449" y="16435"/>
                  <a:pt x="38242" y="16673"/>
                  <a:pt x="38024" y="16900"/>
                </a:cubicBezTo>
                <a:cubicBezTo>
                  <a:pt x="37930" y="16997"/>
                  <a:pt x="37837" y="17094"/>
                  <a:pt x="37740" y="17187"/>
                </a:cubicBezTo>
                <a:cubicBezTo>
                  <a:pt x="37648" y="17277"/>
                  <a:pt x="37555" y="17366"/>
                  <a:pt x="37462" y="17455"/>
                </a:cubicBezTo>
                <a:cubicBezTo>
                  <a:pt x="37367" y="17543"/>
                  <a:pt x="37272" y="17631"/>
                  <a:pt x="37175" y="17716"/>
                </a:cubicBezTo>
                <a:cubicBezTo>
                  <a:pt x="37078" y="17802"/>
                  <a:pt x="36981" y="17888"/>
                  <a:pt x="36881" y="17970"/>
                </a:cubicBezTo>
                <a:cubicBezTo>
                  <a:pt x="36679" y="18135"/>
                  <a:pt x="36473" y="18294"/>
                  <a:pt x="36263" y="18446"/>
                </a:cubicBezTo>
                <a:cubicBezTo>
                  <a:pt x="36026" y="18616"/>
                  <a:pt x="35776" y="18785"/>
                  <a:pt x="35517" y="18939"/>
                </a:cubicBezTo>
                <a:cubicBezTo>
                  <a:pt x="35512" y="18943"/>
                  <a:pt x="35508" y="18945"/>
                  <a:pt x="35504" y="18947"/>
                </a:cubicBezTo>
                <a:cubicBezTo>
                  <a:pt x="35532" y="18919"/>
                  <a:pt x="35559" y="18892"/>
                  <a:pt x="35586" y="18864"/>
                </a:cubicBezTo>
                <a:cubicBezTo>
                  <a:pt x="35590" y="18861"/>
                  <a:pt x="35593" y="18858"/>
                  <a:pt x="35597" y="18855"/>
                </a:cubicBezTo>
                <a:cubicBezTo>
                  <a:pt x="35899" y="18593"/>
                  <a:pt x="36199" y="18326"/>
                  <a:pt x="36490" y="18051"/>
                </a:cubicBezTo>
                <a:cubicBezTo>
                  <a:pt x="36743" y="17812"/>
                  <a:pt x="36993" y="17568"/>
                  <a:pt x="37232" y="17315"/>
                </a:cubicBezTo>
                <a:lnTo>
                  <a:pt x="37239" y="17310"/>
                </a:lnTo>
                <a:cubicBezTo>
                  <a:pt x="37451" y="17139"/>
                  <a:pt x="37661" y="16964"/>
                  <a:pt x="37861" y="16780"/>
                </a:cubicBezTo>
                <a:cubicBezTo>
                  <a:pt x="38063" y="16593"/>
                  <a:pt x="38264" y="16402"/>
                  <a:pt x="38454" y="16203"/>
                </a:cubicBezTo>
                <a:cubicBezTo>
                  <a:pt x="38636" y="16013"/>
                  <a:pt x="38816" y="15821"/>
                  <a:pt x="38986" y="15621"/>
                </a:cubicBezTo>
                <a:cubicBezTo>
                  <a:pt x="39129" y="15454"/>
                  <a:pt x="39272" y="15284"/>
                  <a:pt x="39405" y="15109"/>
                </a:cubicBezTo>
                <a:cubicBezTo>
                  <a:pt x="39491" y="14997"/>
                  <a:pt x="39575" y="14885"/>
                  <a:pt x="39657" y="14770"/>
                </a:cubicBezTo>
                <a:close/>
                <a:moveTo>
                  <a:pt x="27821" y="18574"/>
                </a:moveTo>
                <a:cubicBezTo>
                  <a:pt x="27862" y="18582"/>
                  <a:pt x="27902" y="18589"/>
                  <a:pt x="27943" y="18594"/>
                </a:cubicBezTo>
                <a:cubicBezTo>
                  <a:pt x="27994" y="18601"/>
                  <a:pt x="28043" y="18608"/>
                  <a:pt x="28094" y="18612"/>
                </a:cubicBezTo>
                <a:cubicBezTo>
                  <a:pt x="27908" y="18708"/>
                  <a:pt x="27721" y="18799"/>
                  <a:pt x="27528" y="18879"/>
                </a:cubicBezTo>
                <a:cubicBezTo>
                  <a:pt x="27473" y="18903"/>
                  <a:pt x="27416" y="18926"/>
                  <a:pt x="27360" y="18949"/>
                </a:cubicBezTo>
                <a:cubicBezTo>
                  <a:pt x="27355" y="18918"/>
                  <a:pt x="27350" y="18886"/>
                  <a:pt x="27347" y="18855"/>
                </a:cubicBezTo>
                <a:cubicBezTo>
                  <a:pt x="27413" y="18818"/>
                  <a:pt x="27480" y="18781"/>
                  <a:pt x="27545" y="18742"/>
                </a:cubicBezTo>
                <a:cubicBezTo>
                  <a:pt x="27638" y="18686"/>
                  <a:pt x="27730" y="18632"/>
                  <a:pt x="27821" y="18574"/>
                </a:cubicBezTo>
                <a:close/>
                <a:moveTo>
                  <a:pt x="27201" y="18934"/>
                </a:moveTo>
                <a:cubicBezTo>
                  <a:pt x="27203" y="18943"/>
                  <a:pt x="27204" y="18951"/>
                  <a:pt x="27205" y="18959"/>
                </a:cubicBezTo>
                <a:cubicBezTo>
                  <a:pt x="27196" y="18955"/>
                  <a:pt x="27188" y="18951"/>
                  <a:pt x="27179" y="18946"/>
                </a:cubicBezTo>
                <a:cubicBezTo>
                  <a:pt x="27186" y="18943"/>
                  <a:pt x="27193" y="18938"/>
                  <a:pt x="27201" y="18934"/>
                </a:cubicBezTo>
                <a:close/>
                <a:moveTo>
                  <a:pt x="25011" y="17394"/>
                </a:moveTo>
                <a:cubicBezTo>
                  <a:pt x="25047" y="17440"/>
                  <a:pt x="25083" y="17485"/>
                  <a:pt x="25120" y="17531"/>
                </a:cubicBezTo>
                <a:cubicBezTo>
                  <a:pt x="25174" y="17596"/>
                  <a:pt x="25231" y="17662"/>
                  <a:pt x="25288" y="17724"/>
                </a:cubicBezTo>
                <a:cubicBezTo>
                  <a:pt x="25369" y="17812"/>
                  <a:pt x="25451" y="17902"/>
                  <a:pt x="25538" y="17985"/>
                </a:cubicBezTo>
                <a:cubicBezTo>
                  <a:pt x="25615" y="18059"/>
                  <a:pt x="25693" y="18132"/>
                  <a:pt x="25773" y="18203"/>
                </a:cubicBezTo>
                <a:cubicBezTo>
                  <a:pt x="25766" y="18214"/>
                  <a:pt x="25758" y="18224"/>
                  <a:pt x="25751" y="18235"/>
                </a:cubicBezTo>
                <a:cubicBezTo>
                  <a:pt x="25619" y="18424"/>
                  <a:pt x="25487" y="18612"/>
                  <a:pt x="25349" y="18797"/>
                </a:cubicBezTo>
                <a:cubicBezTo>
                  <a:pt x="25311" y="18848"/>
                  <a:pt x="25274" y="18897"/>
                  <a:pt x="25236" y="18947"/>
                </a:cubicBezTo>
                <a:cubicBezTo>
                  <a:pt x="25169" y="18959"/>
                  <a:pt x="25101" y="18969"/>
                  <a:pt x="25034" y="18978"/>
                </a:cubicBezTo>
                <a:cubicBezTo>
                  <a:pt x="24993" y="18983"/>
                  <a:pt x="24954" y="18989"/>
                  <a:pt x="24914" y="18994"/>
                </a:cubicBezTo>
                <a:cubicBezTo>
                  <a:pt x="24895" y="18982"/>
                  <a:pt x="24877" y="18968"/>
                  <a:pt x="24858" y="18955"/>
                </a:cubicBezTo>
                <a:cubicBezTo>
                  <a:pt x="24694" y="18833"/>
                  <a:pt x="24522" y="18700"/>
                  <a:pt x="24357" y="18560"/>
                </a:cubicBezTo>
                <a:cubicBezTo>
                  <a:pt x="24290" y="18504"/>
                  <a:pt x="24224" y="18446"/>
                  <a:pt x="24159" y="18388"/>
                </a:cubicBezTo>
                <a:cubicBezTo>
                  <a:pt x="24139" y="18371"/>
                  <a:pt x="24119" y="18352"/>
                  <a:pt x="24100" y="18335"/>
                </a:cubicBezTo>
                <a:cubicBezTo>
                  <a:pt x="24303" y="18141"/>
                  <a:pt x="24504" y="17944"/>
                  <a:pt x="24697" y="17738"/>
                </a:cubicBezTo>
                <a:cubicBezTo>
                  <a:pt x="24787" y="17642"/>
                  <a:pt x="24879" y="17545"/>
                  <a:pt x="24966" y="17446"/>
                </a:cubicBezTo>
                <a:cubicBezTo>
                  <a:pt x="24981" y="17429"/>
                  <a:pt x="24996" y="17411"/>
                  <a:pt x="25011" y="17394"/>
                </a:cubicBezTo>
                <a:close/>
                <a:moveTo>
                  <a:pt x="19718" y="15989"/>
                </a:moveTo>
                <a:cubicBezTo>
                  <a:pt x="19778" y="16023"/>
                  <a:pt x="19837" y="16058"/>
                  <a:pt x="19900" y="16089"/>
                </a:cubicBezTo>
                <a:cubicBezTo>
                  <a:pt x="20013" y="16144"/>
                  <a:pt x="20126" y="16201"/>
                  <a:pt x="20244" y="16247"/>
                </a:cubicBezTo>
                <a:cubicBezTo>
                  <a:pt x="20446" y="16327"/>
                  <a:pt x="20650" y="16401"/>
                  <a:pt x="20862" y="16457"/>
                </a:cubicBezTo>
                <a:cubicBezTo>
                  <a:pt x="20989" y="16491"/>
                  <a:pt x="21116" y="16524"/>
                  <a:pt x="21245" y="16550"/>
                </a:cubicBezTo>
                <a:cubicBezTo>
                  <a:pt x="21254" y="16552"/>
                  <a:pt x="21263" y="16554"/>
                  <a:pt x="21273" y="16556"/>
                </a:cubicBezTo>
                <a:cubicBezTo>
                  <a:pt x="21296" y="16597"/>
                  <a:pt x="21320" y="16639"/>
                  <a:pt x="21344" y="16679"/>
                </a:cubicBezTo>
                <a:cubicBezTo>
                  <a:pt x="21482" y="16904"/>
                  <a:pt x="21626" y="17124"/>
                  <a:pt x="21789" y="17330"/>
                </a:cubicBezTo>
                <a:cubicBezTo>
                  <a:pt x="21924" y="17501"/>
                  <a:pt x="22063" y="17669"/>
                  <a:pt x="22210" y="17828"/>
                </a:cubicBezTo>
                <a:cubicBezTo>
                  <a:pt x="22243" y="17862"/>
                  <a:pt x="22274" y="17895"/>
                  <a:pt x="22305" y="17929"/>
                </a:cubicBezTo>
                <a:cubicBezTo>
                  <a:pt x="22328" y="17967"/>
                  <a:pt x="22351" y="18004"/>
                  <a:pt x="22376" y="18038"/>
                </a:cubicBezTo>
                <a:cubicBezTo>
                  <a:pt x="22423" y="18108"/>
                  <a:pt x="22473" y="18176"/>
                  <a:pt x="22524" y="18243"/>
                </a:cubicBezTo>
                <a:lnTo>
                  <a:pt x="22604" y="18344"/>
                </a:lnTo>
                <a:cubicBezTo>
                  <a:pt x="22658" y="18414"/>
                  <a:pt x="22722" y="18488"/>
                  <a:pt x="22783" y="18551"/>
                </a:cubicBezTo>
                <a:cubicBezTo>
                  <a:pt x="22847" y="18618"/>
                  <a:pt x="22908" y="18685"/>
                  <a:pt x="22976" y="18746"/>
                </a:cubicBezTo>
                <a:cubicBezTo>
                  <a:pt x="23040" y="18806"/>
                  <a:pt x="23104" y="18865"/>
                  <a:pt x="23171" y="18922"/>
                </a:cubicBezTo>
                <a:cubicBezTo>
                  <a:pt x="23128" y="18958"/>
                  <a:pt x="23085" y="18992"/>
                  <a:pt x="23040" y="19027"/>
                </a:cubicBezTo>
                <a:cubicBezTo>
                  <a:pt x="22944" y="19018"/>
                  <a:pt x="22849" y="19007"/>
                  <a:pt x="22754" y="18993"/>
                </a:cubicBezTo>
                <a:cubicBezTo>
                  <a:pt x="22668" y="18982"/>
                  <a:pt x="22580" y="18968"/>
                  <a:pt x="22493" y="18953"/>
                </a:cubicBezTo>
                <a:cubicBezTo>
                  <a:pt x="22406" y="18938"/>
                  <a:pt x="22319" y="18921"/>
                  <a:pt x="22233" y="18902"/>
                </a:cubicBezTo>
                <a:cubicBezTo>
                  <a:pt x="22109" y="18876"/>
                  <a:pt x="21983" y="18848"/>
                  <a:pt x="21859" y="18810"/>
                </a:cubicBezTo>
                <a:cubicBezTo>
                  <a:pt x="21776" y="18785"/>
                  <a:pt x="21693" y="18759"/>
                  <a:pt x="21611" y="18731"/>
                </a:cubicBezTo>
                <a:cubicBezTo>
                  <a:pt x="21572" y="18717"/>
                  <a:pt x="21534" y="18703"/>
                  <a:pt x="21494" y="18690"/>
                </a:cubicBezTo>
                <a:cubicBezTo>
                  <a:pt x="21377" y="18645"/>
                  <a:pt x="21259" y="18600"/>
                  <a:pt x="21143" y="18546"/>
                </a:cubicBezTo>
                <a:cubicBezTo>
                  <a:pt x="21036" y="18496"/>
                  <a:pt x="20929" y="18442"/>
                  <a:pt x="20822" y="18388"/>
                </a:cubicBezTo>
                <a:cubicBezTo>
                  <a:pt x="20680" y="18310"/>
                  <a:pt x="20539" y="18229"/>
                  <a:pt x="20402" y="18140"/>
                </a:cubicBezTo>
                <a:cubicBezTo>
                  <a:pt x="20298" y="18072"/>
                  <a:pt x="20195" y="18003"/>
                  <a:pt x="20094" y="17930"/>
                </a:cubicBezTo>
                <a:cubicBezTo>
                  <a:pt x="19996" y="17858"/>
                  <a:pt x="19897" y="17785"/>
                  <a:pt x="19803" y="17707"/>
                </a:cubicBezTo>
                <a:cubicBezTo>
                  <a:pt x="19708" y="17627"/>
                  <a:pt x="19614" y="17548"/>
                  <a:pt x="19522" y="17464"/>
                </a:cubicBezTo>
                <a:cubicBezTo>
                  <a:pt x="19435" y="17382"/>
                  <a:pt x="19348" y="17300"/>
                  <a:pt x="19267" y="17214"/>
                </a:cubicBezTo>
                <a:cubicBezTo>
                  <a:pt x="19211" y="17155"/>
                  <a:pt x="19157" y="17096"/>
                  <a:pt x="19104" y="17036"/>
                </a:cubicBezTo>
                <a:cubicBezTo>
                  <a:pt x="19079" y="17006"/>
                  <a:pt x="19053" y="16976"/>
                  <a:pt x="19028" y="16946"/>
                </a:cubicBezTo>
                <a:cubicBezTo>
                  <a:pt x="18950" y="16849"/>
                  <a:pt x="18873" y="16752"/>
                  <a:pt x="18801" y="16650"/>
                </a:cubicBezTo>
                <a:cubicBezTo>
                  <a:pt x="18783" y="16623"/>
                  <a:pt x="18763" y="16596"/>
                  <a:pt x="18745" y="16568"/>
                </a:cubicBezTo>
                <a:cubicBezTo>
                  <a:pt x="18774" y="16553"/>
                  <a:pt x="18801" y="16539"/>
                  <a:pt x="18829" y="16523"/>
                </a:cubicBezTo>
                <a:cubicBezTo>
                  <a:pt x="19133" y="16359"/>
                  <a:pt x="19433" y="16185"/>
                  <a:pt x="19718" y="15989"/>
                </a:cubicBezTo>
                <a:close/>
                <a:moveTo>
                  <a:pt x="23310" y="19029"/>
                </a:moveTo>
                <a:cubicBezTo>
                  <a:pt x="23319" y="19035"/>
                  <a:pt x="23328" y="19042"/>
                  <a:pt x="23337" y="19049"/>
                </a:cubicBezTo>
                <a:cubicBezTo>
                  <a:pt x="23321" y="19048"/>
                  <a:pt x="23305" y="19046"/>
                  <a:pt x="23289" y="19045"/>
                </a:cubicBezTo>
                <a:cubicBezTo>
                  <a:pt x="23296" y="19040"/>
                  <a:pt x="23303" y="19034"/>
                  <a:pt x="23310" y="19029"/>
                </a:cubicBezTo>
                <a:close/>
                <a:moveTo>
                  <a:pt x="23963" y="18463"/>
                </a:moveTo>
                <a:cubicBezTo>
                  <a:pt x="23991" y="18489"/>
                  <a:pt x="24019" y="18515"/>
                  <a:pt x="24048" y="18541"/>
                </a:cubicBezTo>
                <a:cubicBezTo>
                  <a:pt x="24177" y="18657"/>
                  <a:pt x="24307" y="18773"/>
                  <a:pt x="24446" y="18879"/>
                </a:cubicBezTo>
                <a:cubicBezTo>
                  <a:pt x="24512" y="18929"/>
                  <a:pt x="24577" y="18978"/>
                  <a:pt x="24642" y="19026"/>
                </a:cubicBezTo>
                <a:cubicBezTo>
                  <a:pt x="24640" y="19027"/>
                  <a:pt x="24639" y="19027"/>
                  <a:pt x="24637" y="19027"/>
                </a:cubicBezTo>
                <a:cubicBezTo>
                  <a:pt x="24541" y="19036"/>
                  <a:pt x="24444" y="19044"/>
                  <a:pt x="24348" y="19051"/>
                </a:cubicBezTo>
                <a:cubicBezTo>
                  <a:pt x="24264" y="19056"/>
                  <a:pt x="24168" y="19060"/>
                  <a:pt x="24072" y="19063"/>
                </a:cubicBezTo>
                <a:cubicBezTo>
                  <a:pt x="24031" y="19016"/>
                  <a:pt x="23991" y="18970"/>
                  <a:pt x="23952" y="18923"/>
                </a:cubicBezTo>
                <a:cubicBezTo>
                  <a:pt x="23883" y="18836"/>
                  <a:pt x="23813" y="18749"/>
                  <a:pt x="23746" y="18660"/>
                </a:cubicBezTo>
                <a:cubicBezTo>
                  <a:pt x="23819" y="18595"/>
                  <a:pt x="23892" y="18529"/>
                  <a:pt x="23963" y="18463"/>
                </a:cubicBezTo>
                <a:close/>
                <a:moveTo>
                  <a:pt x="26992" y="19040"/>
                </a:moveTo>
                <a:cubicBezTo>
                  <a:pt x="27012" y="19050"/>
                  <a:pt x="27032" y="19061"/>
                  <a:pt x="27051" y="19071"/>
                </a:cubicBezTo>
                <a:cubicBezTo>
                  <a:pt x="27022" y="19082"/>
                  <a:pt x="26993" y="19094"/>
                  <a:pt x="26965" y="19104"/>
                </a:cubicBezTo>
                <a:cubicBezTo>
                  <a:pt x="26939" y="19113"/>
                  <a:pt x="26913" y="19123"/>
                  <a:pt x="26887" y="19132"/>
                </a:cubicBezTo>
                <a:cubicBezTo>
                  <a:pt x="26901" y="19111"/>
                  <a:pt x="26915" y="19091"/>
                  <a:pt x="26929" y="19071"/>
                </a:cubicBezTo>
                <a:cubicBezTo>
                  <a:pt x="26950" y="19060"/>
                  <a:pt x="26970" y="19050"/>
                  <a:pt x="26992" y="19040"/>
                </a:cubicBezTo>
                <a:close/>
                <a:moveTo>
                  <a:pt x="26115" y="19228"/>
                </a:moveTo>
                <a:cubicBezTo>
                  <a:pt x="26113" y="19228"/>
                  <a:pt x="26111" y="19229"/>
                  <a:pt x="26110" y="19230"/>
                </a:cubicBezTo>
                <a:lnTo>
                  <a:pt x="26110" y="19230"/>
                </a:lnTo>
                <a:cubicBezTo>
                  <a:pt x="26111" y="19229"/>
                  <a:pt x="26113" y="19228"/>
                  <a:pt x="26115" y="19228"/>
                </a:cubicBezTo>
                <a:close/>
                <a:moveTo>
                  <a:pt x="26616" y="19212"/>
                </a:moveTo>
                <a:lnTo>
                  <a:pt x="26616" y="19212"/>
                </a:lnTo>
                <a:cubicBezTo>
                  <a:pt x="26614" y="19216"/>
                  <a:pt x="26610" y="19220"/>
                  <a:pt x="26608" y="19223"/>
                </a:cubicBezTo>
                <a:cubicBezTo>
                  <a:pt x="26588" y="19229"/>
                  <a:pt x="26567" y="19235"/>
                  <a:pt x="26548" y="19240"/>
                </a:cubicBezTo>
                <a:cubicBezTo>
                  <a:pt x="26571" y="19231"/>
                  <a:pt x="26593" y="19222"/>
                  <a:pt x="26616" y="19212"/>
                </a:cubicBezTo>
                <a:close/>
                <a:moveTo>
                  <a:pt x="26025" y="18969"/>
                </a:moveTo>
                <a:lnTo>
                  <a:pt x="26025" y="18969"/>
                </a:lnTo>
                <a:cubicBezTo>
                  <a:pt x="25923" y="19012"/>
                  <a:pt x="25821" y="19056"/>
                  <a:pt x="25719" y="19096"/>
                </a:cubicBezTo>
                <a:cubicBezTo>
                  <a:pt x="25599" y="19143"/>
                  <a:pt x="25480" y="19189"/>
                  <a:pt x="25361" y="19234"/>
                </a:cubicBezTo>
                <a:lnTo>
                  <a:pt x="25361" y="19234"/>
                </a:lnTo>
                <a:cubicBezTo>
                  <a:pt x="25341" y="19240"/>
                  <a:pt x="25322" y="19247"/>
                  <a:pt x="25303" y="19254"/>
                </a:cubicBezTo>
                <a:lnTo>
                  <a:pt x="25294" y="19249"/>
                </a:lnTo>
                <a:cubicBezTo>
                  <a:pt x="25276" y="19238"/>
                  <a:pt x="25260" y="19228"/>
                  <a:pt x="25243" y="19217"/>
                </a:cubicBezTo>
                <a:cubicBezTo>
                  <a:pt x="25269" y="19183"/>
                  <a:pt x="25295" y="19149"/>
                  <a:pt x="25321" y="19116"/>
                </a:cubicBezTo>
                <a:cubicBezTo>
                  <a:pt x="25401" y="19101"/>
                  <a:pt x="25482" y="19086"/>
                  <a:pt x="25562" y="19068"/>
                </a:cubicBezTo>
                <a:cubicBezTo>
                  <a:pt x="25716" y="19037"/>
                  <a:pt x="25871" y="19004"/>
                  <a:pt x="26025" y="18969"/>
                </a:cubicBezTo>
                <a:close/>
                <a:moveTo>
                  <a:pt x="26678" y="18862"/>
                </a:moveTo>
                <a:cubicBezTo>
                  <a:pt x="26718" y="18885"/>
                  <a:pt x="26756" y="18907"/>
                  <a:pt x="26795" y="18930"/>
                </a:cubicBezTo>
                <a:cubicBezTo>
                  <a:pt x="26720" y="18967"/>
                  <a:pt x="26646" y="19004"/>
                  <a:pt x="26570" y="19037"/>
                </a:cubicBezTo>
                <a:cubicBezTo>
                  <a:pt x="26496" y="19072"/>
                  <a:pt x="26422" y="19104"/>
                  <a:pt x="26347" y="19137"/>
                </a:cubicBezTo>
                <a:cubicBezTo>
                  <a:pt x="26267" y="19170"/>
                  <a:pt x="26186" y="19202"/>
                  <a:pt x="26104" y="19232"/>
                </a:cubicBezTo>
                <a:cubicBezTo>
                  <a:pt x="26106" y="19231"/>
                  <a:pt x="26108" y="19230"/>
                  <a:pt x="26110" y="19230"/>
                </a:cubicBezTo>
                <a:lnTo>
                  <a:pt x="26110" y="19230"/>
                </a:lnTo>
                <a:cubicBezTo>
                  <a:pt x="25929" y="19295"/>
                  <a:pt x="25746" y="19356"/>
                  <a:pt x="25562" y="19411"/>
                </a:cubicBezTo>
                <a:cubicBezTo>
                  <a:pt x="25538" y="19399"/>
                  <a:pt x="25515" y="19385"/>
                  <a:pt x="25492" y="19371"/>
                </a:cubicBezTo>
                <a:cubicBezTo>
                  <a:pt x="25670" y="19305"/>
                  <a:pt x="25847" y="19236"/>
                  <a:pt x="26022" y="19162"/>
                </a:cubicBezTo>
                <a:cubicBezTo>
                  <a:pt x="26244" y="19067"/>
                  <a:pt x="26465" y="18970"/>
                  <a:pt x="26678" y="18862"/>
                </a:cubicBezTo>
                <a:close/>
                <a:moveTo>
                  <a:pt x="24869" y="19185"/>
                </a:moveTo>
                <a:cubicBezTo>
                  <a:pt x="24909" y="19212"/>
                  <a:pt x="24950" y="19239"/>
                  <a:pt x="24990" y="19266"/>
                </a:cubicBezTo>
                <a:cubicBezTo>
                  <a:pt x="24954" y="19312"/>
                  <a:pt x="24917" y="19358"/>
                  <a:pt x="24881" y="19406"/>
                </a:cubicBezTo>
                <a:cubicBezTo>
                  <a:pt x="24861" y="19413"/>
                  <a:pt x="24841" y="19418"/>
                  <a:pt x="24821" y="19425"/>
                </a:cubicBezTo>
                <a:cubicBezTo>
                  <a:pt x="24784" y="19422"/>
                  <a:pt x="24747" y="19417"/>
                  <a:pt x="24710" y="19413"/>
                </a:cubicBezTo>
                <a:cubicBezTo>
                  <a:pt x="24677" y="19408"/>
                  <a:pt x="24644" y="19403"/>
                  <a:pt x="24609" y="19398"/>
                </a:cubicBezTo>
                <a:cubicBezTo>
                  <a:pt x="24605" y="19396"/>
                  <a:pt x="24602" y="19394"/>
                  <a:pt x="24597" y="19392"/>
                </a:cubicBezTo>
                <a:cubicBezTo>
                  <a:pt x="24518" y="19352"/>
                  <a:pt x="24438" y="19312"/>
                  <a:pt x="24358" y="19270"/>
                </a:cubicBezTo>
                <a:cubicBezTo>
                  <a:pt x="24340" y="19260"/>
                  <a:pt x="24320" y="19250"/>
                  <a:pt x="24301" y="19239"/>
                </a:cubicBezTo>
                <a:cubicBezTo>
                  <a:pt x="24421" y="19234"/>
                  <a:pt x="24541" y="19223"/>
                  <a:pt x="24660" y="19210"/>
                </a:cubicBezTo>
                <a:cubicBezTo>
                  <a:pt x="24730" y="19202"/>
                  <a:pt x="24799" y="19194"/>
                  <a:pt x="24869" y="19185"/>
                </a:cubicBezTo>
                <a:close/>
                <a:moveTo>
                  <a:pt x="17776" y="17011"/>
                </a:moveTo>
                <a:cubicBezTo>
                  <a:pt x="17811" y="17067"/>
                  <a:pt x="17848" y="17121"/>
                  <a:pt x="17885" y="17176"/>
                </a:cubicBezTo>
                <a:cubicBezTo>
                  <a:pt x="17958" y="17284"/>
                  <a:pt x="18032" y="17394"/>
                  <a:pt x="18113" y="17498"/>
                </a:cubicBezTo>
                <a:cubicBezTo>
                  <a:pt x="18192" y="17601"/>
                  <a:pt x="18271" y="17702"/>
                  <a:pt x="18355" y="17803"/>
                </a:cubicBezTo>
                <a:cubicBezTo>
                  <a:pt x="18411" y="17871"/>
                  <a:pt x="18471" y="17940"/>
                  <a:pt x="18531" y="18007"/>
                </a:cubicBezTo>
                <a:cubicBezTo>
                  <a:pt x="18618" y="18103"/>
                  <a:pt x="18704" y="18199"/>
                  <a:pt x="18795" y="18291"/>
                </a:cubicBezTo>
                <a:cubicBezTo>
                  <a:pt x="18965" y="18466"/>
                  <a:pt x="19141" y="18639"/>
                  <a:pt x="19330" y="18792"/>
                </a:cubicBezTo>
                <a:cubicBezTo>
                  <a:pt x="19495" y="18926"/>
                  <a:pt x="19663" y="19058"/>
                  <a:pt x="19843" y="19172"/>
                </a:cubicBezTo>
                <a:cubicBezTo>
                  <a:pt x="20000" y="19272"/>
                  <a:pt x="20161" y="19367"/>
                  <a:pt x="20327" y="19448"/>
                </a:cubicBezTo>
                <a:cubicBezTo>
                  <a:pt x="20319" y="19446"/>
                  <a:pt x="20311" y="19443"/>
                  <a:pt x="20303" y="19440"/>
                </a:cubicBezTo>
                <a:cubicBezTo>
                  <a:pt x="20224" y="19414"/>
                  <a:pt x="20146" y="19386"/>
                  <a:pt x="20068" y="19356"/>
                </a:cubicBezTo>
                <a:cubicBezTo>
                  <a:pt x="19912" y="19295"/>
                  <a:pt x="19755" y="19235"/>
                  <a:pt x="19603" y="19162"/>
                </a:cubicBezTo>
                <a:cubicBezTo>
                  <a:pt x="19527" y="19127"/>
                  <a:pt x="19450" y="19090"/>
                  <a:pt x="19375" y="19051"/>
                </a:cubicBezTo>
                <a:cubicBezTo>
                  <a:pt x="19338" y="19031"/>
                  <a:pt x="19300" y="19012"/>
                  <a:pt x="19263" y="18992"/>
                </a:cubicBezTo>
                <a:cubicBezTo>
                  <a:pt x="19200" y="18958"/>
                  <a:pt x="19128" y="18916"/>
                  <a:pt x="19057" y="18872"/>
                </a:cubicBezTo>
                <a:cubicBezTo>
                  <a:pt x="18987" y="18828"/>
                  <a:pt x="18918" y="18782"/>
                  <a:pt x="18851" y="18734"/>
                </a:cubicBezTo>
                <a:cubicBezTo>
                  <a:pt x="18723" y="18640"/>
                  <a:pt x="18589" y="18542"/>
                  <a:pt x="18462" y="18437"/>
                </a:cubicBezTo>
                <a:cubicBezTo>
                  <a:pt x="18331" y="18329"/>
                  <a:pt x="18204" y="18218"/>
                  <a:pt x="18080" y="18105"/>
                </a:cubicBezTo>
                <a:cubicBezTo>
                  <a:pt x="17955" y="17989"/>
                  <a:pt x="17831" y="17870"/>
                  <a:pt x="17715" y="17745"/>
                </a:cubicBezTo>
                <a:cubicBezTo>
                  <a:pt x="17655" y="17681"/>
                  <a:pt x="17596" y="17618"/>
                  <a:pt x="17537" y="17552"/>
                </a:cubicBezTo>
                <a:cubicBezTo>
                  <a:pt x="17480" y="17486"/>
                  <a:pt x="17423" y="17421"/>
                  <a:pt x="17366" y="17355"/>
                </a:cubicBezTo>
                <a:cubicBezTo>
                  <a:pt x="17326" y="17305"/>
                  <a:pt x="17284" y="17255"/>
                  <a:pt x="17244" y="17205"/>
                </a:cubicBezTo>
                <a:cubicBezTo>
                  <a:pt x="17318" y="17180"/>
                  <a:pt x="17391" y="17156"/>
                  <a:pt x="17465" y="17131"/>
                </a:cubicBezTo>
                <a:cubicBezTo>
                  <a:pt x="17512" y="17113"/>
                  <a:pt x="17559" y="17096"/>
                  <a:pt x="17605" y="17079"/>
                </a:cubicBezTo>
                <a:cubicBezTo>
                  <a:pt x="17663" y="17057"/>
                  <a:pt x="17719" y="17034"/>
                  <a:pt x="17776" y="17011"/>
                </a:cubicBezTo>
                <a:close/>
                <a:moveTo>
                  <a:pt x="38220" y="7417"/>
                </a:moveTo>
                <a:cubicBezTo>
                  <a:pt x="38246" y="7449"/>
                  <a:pt x="38270" y="7484"/>
                  <a:pt x="38294" y="7517"/>
                </a:cubicBezTo>
                <a:cubicBezTo>
                  <a:pt x="38392" y="7654"/>
                  <a:pt x="38488" y="7795"/>
                  <a:pt x="38581" y="7937"/>
                </a:cubicBezTo>
                <a:cubicBezTo>
                  <a:pt x="38687" y="8105"/>
                  <a:pt x="38797" y="8285"/>
                  <a:pt x="38896" y="8470"/>
                </a:cubicBezTo>
                <a:cubicBezTo>
                  <a:pt x="38974" y="8618"/>
                  <a:pt x="39049" y="8765"/>
                  <a:pt x="39122" y="8917"/>
                </a:cubicBezTo>
                <a:cubicBezTo>
                  <a:pt x="39193" y="9070"/>
                  <a:pt x="39261" y="9225"/>
                  <a:pt x="39321" y="9383"/>
                </a:cubicBezTo>
                <a:cubicBezTo>
                  <a:pt x="39353" y="9469"/>
                  <a:pt x="39385" y="9555"/>
                  <a:pt x="39415" y="9642"/>
                </a:cubicBezTo>
                <a:cubicBezTo>
                  <a:pt x="39415" y="9665"/>
                  <a:pt x="39415" y="9688"/>
                  <a:pt x="39415" y="9711"/>
                </a:cubicBezTo>
                <a:cubicBezTo>
                  <a:pt x="39413" y="9849"/>
                  <a:pt x="39412" y="9987"/>
                  <a:pt x="39405" y="10125"/>
                </a:cubicBezTo>
                <a:cubicBezTo>
                  <a:pt x="39402" y="10215"/>
                  <a:pt x="39397" y="10304"/>
                  <a:pt x="39390" y="10392"/>
                </a:cubicBezTo>
                <a:cubicBezTo>
                  <a:pt x="39370" y="10667"/>
                  <a:pt x="39345" y="10941"/>
                  <a:pt x="39306" y="11214"/>
                </a:cubicBezTo>
                <a:cubicBezTo>
                  <a:pt x="39273" y="11436"/>
                  <a:pt x="39237" y="11658"/>
                  <a:pt x="39197" y="11880"/>
                </a:cubicBezTo>
                <a:cubicBezTo>
                  <a:pt x="39145" y="12149"/>
                  <a:pt x="39088" y="12416"/>
                  <a:pt x="39016" y="12680"/>
                </a:cubicBezTo>
                <a:cubicBezTo>
                  <a:pt x="38957" y="12901"/>
                  <a:pt x="38890" y="13120"/>
                  <a:pt x="38820" y="13337"/>
                </a:cubicBezTo>
                <a:cubicBezTo>
                  <a:pt x="38735" y="13587"/>
                  <a:pt x="38644" y="13844"/>
                  <a:pt x="38540" y="14097"/>
                </a:cubicBezTo>
                <a:cubicBezTo>
                  <a:pt x="38454" y="14307"/>
                  <a:pt x="38363" y="14514"/>
                  <a:pt x="38268" y="14719"/>
                </a:cubicBezTo>
                <a:lnTo>
                  <a:pt x="38266" y="14722"/>
                </a:lnTo>
                <a:cubicBezTo>
                  <a:pt x="38266" y="14723"/>
                  <a:pt x="38265" y="14724"/>
                  <a:pt x="38265" y="14725"/>
                </a:cubicBezTo>
                <a:cubicBezTo>
                  <a:pt x="38011" y="15254"/>
                  <a:pt x="37733" y="15775"/>
                  <a:pt x="37419" y="16276"/>
                </a:cubicBezTo>
                <a:cubicBezTo>
                  <a:pt x="37243" y="16547"/>
                  <a:pt x="37063" y="16817"/>
                  <a:pt x="36870" y="17076"/>
                </a:cubicBezTo>
                <a:cubicBezTo>
                  <a:pt x="36788" y="17187"/>
                  <a:pt x="36705" y="17299"/>
                  <a:pt x="36620" y="17409"/>
                </a:cubicBezTo>
                <a:cubicBezTo>
                  <a:pt x="36534" y="17518"/>
                  <a:pt x="36449" y="17625"/>
                  <a:pt x="36361" y="17732"/>
                </a:cubicBezTo>
                <a:cubicBezTo>
                  <a:pt x="36344" y="17753"/>
                  <a:pt x="36326" y="17774"/>
                  <a:pt x="36308" y="17796"/>
                </a:cubicBezTo>
                <a:cubicBezTo>
                  <a:pt x="36220" y="17858"/>
                  <a:pt x="36132" y="17921"/>
                  <a:pt x="36042" y="17981"/>
                </a:cubicBezTo>
                <a:cubicBezTo>
                  <a:pt x="35966" y="18033"/>
                  <a:pt x="35889" y="18083"/>
                  <a:pt x="35810" y="18134"/>
                </a:cubicBezTo>
                <a:cubicBezTo>
                  <a:pt x="35771" y="18160"/>
                  <a:pt x="35733" y="18184"/>
                  <a:pt x="35694" y="18209"/>
                </a:cubicBezTo>
                <a:cubicBezTo>
                  <a:pt x="35495" y="18329"/>
                  <a:pt x="35294" y="18442"/>
                  <a:pt x="35091" y="18551"/>
                </a:cubicBezTo>
                <a:cubicBezTo>
                  <a:pt x="34854" y="18673"/>
                  <a:pt x="34607" y="18794"/>
                  <a:pt x="34354" y="18902"/>
                </a:cubicBezTo>
                <a:cubicBezTo>
                  <a:pt x="34227" y="18956"/>
                  <a:pt x="34100" y="19011"/>
                  <a:pt x="33972" y="19060"/>
                </a:cubicBezTo>
                <a:cubicBezTo>
                  <a:pt x="33889" y="19094"/>
                  <a:pt x="33806" y="19125"/>
                  <a:pt x="33721" y="19156"/>
                </a:cubicBezTo>
                <a:cubicBezTo>
                  <a:pt x="33506" y="19234"/>
                  <a:pt x="33288" y="19311"/>
                  <a:pt x="33066" y="19376"/>
                </a:cubicBezTo>
                <a:cubicBezTo>
                  <a:pt x="32935" y="19414"/>
                  <a:pt x="32802" y="19453"/>
                  <a:pt x="32668" y="19485"/>
                </a:cubicBezTo>
                <a:cubicBezTo>
                  <a:pt x="32581" y="19507"/>
                  <a:pt x="32494" y="19527"/>
                  <a:pt x="32405" y="19546"/>
                </a:cubicBezTo>
                <a:cubicBezTo>
                  <a:pt x="32233" y="19581"/>
                  <a:pt x="32058" y="19612"/>
                  <a:pt x="31884" y="19635"/>
                </a:cubicBezTo>
                <a:cubicBezTo>
                  <a:pt x="31795" y="19647"/>
                  <a:pt x="31706" y="19658"/>
                  <a:pt x="31617" y="19668"/>
                </a:cubicBezTo>
                <a:cubicBezTo>
                  <a:pt x="31532" y="19677"/>
                  <a:pt x="31446" y="19685"/>
                  <a:pt x="31361" y="19692"/>
                </a:cubicBezTo>
                <a:cubicBezTo>
                  <a:pt x="31137" y="19707"/>
                  <a:pt x="30912" y="19722"/>
                  <a:pt x="30688" y="19722"/>
                </a:cubicBezTo>
                <a:cubicBezTo>
                  <a:pt x="30646" y="19722"/>
                  <a:pt x="30605" y="19723"/>
                  <a:pt x="30563" y="19723"/>
                </a:cubicBezTo>
                <a:cubicBezTo>
                  <a:pt x="30471" y="19723"/>
                  <a:pt x="30378" y="19721"/>
                  <a:pt x="30285" y="19717"/>
                </a:cubicBezTo>
                <a:cubicBezTo>
                  <a:pt x="30200" y="19715"/>
                  <a:pt x="30116" y="19710"/>
                  <a:pt x="30031" y="19705"/>
                </a:cubicBezTo>
                <a:cubicBezTo>
                  <a:pt x="29813" y="19687"/>
                  <a:pt x="29596" y="19668"/>
                  <a:pt x="29382" y="19635"/>
                </a:cubicBezTo>
                <a:cubicBezTo>
                  <a:pt x="29251" y="19616"/>
                  <a:pt x="29121" y="19596"/>
                  <a:pt x="28991" y="19571"/>
                </a:cubicBezTo>
                <a:cubicBezTo>
                  <a:pt x="28905" y="19553"/>
                  <a:pt x="28819" y="19536"/>
                  <a:pt x="28733" y="19516"/>
                </a:cubicBezTo>
                <a:cubicBezTo>
                  <a:pt x="28573" y="19477"/>
                  <a:pt x="28402" y="19434"/>
                  <a:pt x="28235" y="19381"/>
                </a:cubicBezTo>
                <a:cubicBezTo>
                  <a:pt x="28112" y="19342"/>
                  <a:pt x="27991" y="19302"/>
                  <a:pt x="27871" y="19258"/>
                </a:cubicBezTo>
                <a:cubicBezTo>
                  <a:pt x="27737" y="19206"/>
                  <a:pt x="27604" y="19152"/>
                  <a:pt x="27475" y="19093"/>
                </a:cubicBezTo>
                <a:cubicBezTo>
                  <a:pt x="27514" y="19075"/>
                  <a:pt x="27554" y="19058"/>
                  <a:pt x="27593" y="19042"/>
                </a:cubicBezTo>
                <a:cubicBezTo>
                  <a:pt x="27712" y="18990"/>
                  <a:pt x="27830" y="18939"/>
                  <a:pt x="27945" y="18882"/>
                </a:cubicBezTo>
                <a:cubicBezTo>
                  <a:pt x="28062" y="18825"/>
                  <a:pt x="28177" y="18767"/>
                  <a:pt x="28291" y="18707"/>
                </a:cubicBezTo>
                <a:cubicBezTo>
                  <a:pt x="28339" y="18683"/>
                  <a:pt x="28385" y="18657"/>
                  <a:pt x="28431" y="18632"/>
                </a:cubicBezTo>
                <a:lnTo>
                  <a:pt x="28475" y="18632"/>
                </a:lnTo>
                <a:cubicBezTo>
                  <a:pt x="28519" y="18631"/>
                  <a:pt x="28563" y="18631"/>
                  <a:pt x="28607" y="18630"/>
                </a:cubicBezTo>
                <a:cubicBezTo>
                  <a:pt x="28699" y="18624"/>
                  <a:pt x="28793" y="18619"/>
                  <a:pt x="28884" y="18609"/>
                </a:cubicBezTo>
                <a:cubicBezTo>
                  <a:pt x="29102" y="18582"/>
                  <a:pt x="29322" y="18548"/>
                  <a:pt x="29536" y="18496"/>
                </a:cubicBezTo>
                <a:cubicBezTo>
                  <a:pt x="29665" y="18463"/>
                  <a:pt x="29794" y="18431"/>
                  <a:pt x="29919" y="18387"/>
                </a:cubicBezTo>
                <a:cubicBezTo>
                  <a:pt x="30005" y="18356"/>
                  <a:pt x="30094" y="18327"/>
                  <a:pt x="30180" y="18291"/>
                </a:cubicBezTo>
                <a:cubicBezTo>
                  <a:pt x="30432" y="18185"/>
                  <a:pt x="30684" y="18072"/>
                  <a:pt x="30923" y="17937"/>
                </a:cubicBezTo>
                <a:cubicBezTo>
                  <a:pt x="31039" y="17870"/>
                  <a:pt x="31155" y="17804"/>
                  <a:pt x="31269" y="17731"/>
                </a:cubicBezTo>
                <a:cubicBezTo>
                  <a:pt x="31340" y="17686"/>
                  <a:pt x="31412" y="17639"/>
                  <a:pt x="31482" y="17589"/>
                </a:cubicBezTo>
                <a:cubicBezTo>
                  <a:pt x="31518" y="17564"/>
                  <a:pt x="31553" y="17539"/>
                  <a:pt x="31587" y="17514"/>
                </a:cubicBezTo>
                <a:cubicBezTo>
                  <a:pt x="31660" y="17462"/>
                  <a:pt x="31735" y="17405"/>
                  <a:pt x="31804" y="17349"/>
                </a:cubicBezTo>
                <a:cubicBezTo>
                  <a:pt x="31872" y="17293"/>
                  <a:pt x="31939" y="17238"/>
                  <a:pt x="32005" y="17180"/>
                </a:cubicBezTo>
                <a:cubicBezTo>
                  <a:pt x="32038" y="17150"/>
                  <a:pt x="32069" y="17121"/>
                  <a:pt x="32101" y="17091"/>
                </a:cubicBezTo>
                <a:cubicBezTo>
                  <a:pt x="32168" y="17030"/>
                  <a:pt x="32235" y="16966"/>
                  <a:pt x="32297" y="16900"/>
                </a:cubicBezTo>
                <a:cubicBezTo>
                  <a:pt x="32387" y="16806"/>
                  <a:pt x="32478" y="16713"/>
                  <a:pt x="32561" y="16612"/>
                </a:cubicBezTo>
                <a:cubicBezTo>
                  <a:pt x="32643" y="16513"/>
                  <a:pt x="32724" y="16414"/>
                  <a:pt x="32799" y="16307"/>
                </a:cubicBezTo>
                <a:cubicBezTo>
                  <a:pt x="32870" y="16206"/>
                  <a:pt x="32939" y="16103"/>
                  <a:pt x="33008" y="15998"/>
                </a:cubicBezTo>
                <a:cubicBezTo>
                  <a:pt x="33123" y="15819"/>
                  <a:pt x="33224" y="15632"/>
                  <a:pt x="33318" y="15442"/>
                </a:cubicBezTo>
                <a:cubicBezTo>
                  <a:pt x="33413" y="15253"/>
                  <a:pt x="33488" y="15056"/>
                  <a:pt x="33558" y="14856"/>
                </a:cubicBezTo>
                <a:cubicBezTo>
                  <a:pt x="33585" y="14782"/>
                  <a:pt x="33609" y="14706"/>
                  <a:pt x="33630" y="14629"/>
                </a:cubicBezTo>
                <a:cubicBezTo>
                  <a:pt x="33838" y="14425"/>
                  <a:pt x="34039" y="14214"/>
                  <a:pt x="34232" y="13995"/>
                </a:cubicBezTo>
                <a:cubicBezTo>
                  <a:pt x="34384" y="13821"/>
                  <a:pt x="34537" y="13646"/>
                  <a:pt x="34679" y="13463"/>
                </a:cubicBezTo>
                <a:cubicBezTo>
                  <a:pt x="34849" y="13245"/>
                  <a:pt x="35017" y="13025"/>
                  <a:pt x="35174" y="12797"/>
                </a:cubicBezTo>
                <a:cubicBezTo>
                  <a:pt x="35489" y="12338"/>
                  <a:pt x="35784" y="11864"/>
                  <a:pt x="36030" y="11364"/>
                </a:cubicBezTo>
                <a:cubicBezTo>
                  <a:pt x="36037" y="11349"/>
                  <a:pt x="36045" y="11334"/>
                  <a:pt x="36053" y="11317"/>
                </a:cubicBezTo>
                <a:cubicBezTo>
                  <a:pt x="36218" y="11112"/>
                  <a:pt x="36377" y="10902"/>
                  <a:pt x="36531" y="10686"/>
                </a:cubicBezTo>
                <a:cubicBezTo>
                  <a:pt x="36684" y="10470"/>
                  <a:pt x="36836" y="10252"/>
                  <a:pt x="36978" y="10028"/>
                </a:cubicBezTo>
                <a:cubicBezTo>
                  <a:pt x="37117" y="9807"/>
                  <a:pt x="37255" y="9584"/>
                  <a:pt x="37378" y="9355"/>
                </a:cubicBezTo>
                <a:cubicBezTo>
                  <a:pt x="37510" y="9114"/>
                  <a:pt x="37635" y="8869"/>
                  <a:pt x="37754" y="8621"/>
                </a:cubicBezTo>
                <a:cubicBezTo>
                  <a:pt x="37795" y="8533"/>
                  <a:pt x="37837" y="8443"/>
                  <a:pt x="37876" y="8353"/>
                </a:cubicBezTo>
                <a:cubicBezTo>
                  <a:pt x="37933" y="8223"/>
                  <a:pt x="37989" y="8092"/>
                  <a:pt x="38038" y="7958"/>
                </a:cubicBezTo>
                <a:cubicBezTo>
                  <a:pt x="38089" y="7822"/>
                  <a:pt x="38139" y="7684"/>
                  <a:pt x="38181" y="7546"/>
                </a:cubicBezTo>
                <a:cubicBezTo>
                  <a:pt x="38195" y="7502"/>
                  <a:pt x="38208" y="7459"/>
                  <a:pt x="38220" y="7417"/>
                </a:cubicBezTo>
                <a:close/>
                <a:moveTo>
                  <a:pt x="26422" y="19468"/>
                </a:moveTo>
                <a:lnTo>
                  <a:pt x="26422" y="19468"/>
                </a:lnTo>
                <a:cubicBezTo>
                  <a:pt x="26368" y="19538"/>
                  <a:pt x="26312" y="19607"/>
                  <a:pt x="26254" y="19675"/>
                </a:cubicBezTo>
                <a:cubicBezTo>
                  <a:pt x="26257" y="19671"/>
                  <a:pt x="26259" y="19669"/>
                  <a:pt x="26261" y="19665"/>
                </a:cubicBezTo>
                <a:lnTo>
                  <a:pt x="26261" y="19665"/>
                </a:lnTo>
                <a:cubicBezTo>
                  <a:pt x="26238" y="19693"/>
                  <a:pt x="26214" y="19721"/>
                  <a:pt x="26190" y="19749"/>
                </a:cubicBezTo>
                <a:cubicBezTo>
                  <a:pt x="26085" y="19697"/>
                  <a:pt x="25978" y="19642"/>
                  <a:pt x="25875" y="19587"/>
                </a:cubicBezTo>
                <a:cubicBezTo>
                  <a:pt x="25895" y="19585"/>
                  <a:pt x="25917" y="19581"/>
                  <a:pt x="25939" y="19576"/>
                </a:cubicBezTo>
                <a:cubicBezTo>
                  <a:pt x="26022" y="19563"/>
                  <a:pt x="26108" y="19549"/>
                  <a:pt x="26190" y="19529"/>
                </a:cubicBezTo>
                <a:cubicBezTo>
                  <a:pt x="26267" y="19510"/>
                  <a:pt x="26345" y="19490"/>
                  <a:pt x="26422" y="19468"/>
                </a:cubicBezTo>
                <a:close/>
                <a:moveTo>
                  <a:pt x="18607" y="16638"/>
                </a:moveTo>
                <a:cubicBezTo>
                  <a:pt x="18655" y="16710"/>
                  <a:pt x="18702" y="16783"/>
                  <a:pt x="18754" y="16852"/>
                </a:cubicBezTo>
                <a:cubicBezTo>
                  <a:pt x="18803" y="16920"/>
                  <a:pt x="18853" y="16986"/>
                  <a:pt x="18905" y="17052"/>
                </a:cubicBezTo>
                <a:cubicBezTo>
                  <a:pt x="18932" y="17084"/>
                  <a:pt x="18959" y="17116"/>
                  <a:pt x="18985" y="17148"/>
                </a:cubicBezTo>
                <a:cubicBezTo>
                  <a:pt x="19116" y="17307"/>
                  <a:pt x="19262" y="17454"/>
                  <a:pt x="19410" y="17597"/>
                </a:cubicBezTo>
                <a:cubicBezTo>
                  <a:pt x="19592" y="17773"/>
                  <a:pt x="19792" y="17931"/>
                  <a:pt x="19994" y="18082"/>
                </a:cubicBezTo>
                <a:cubicBezTo>
                  <a:pt x="20064" y="18134"/>
                  <a:pt x="20138" y="18185"/>
                  <a:pt x="20209" y="18232"/>
                </a:cubicBezTo>
                <a:cubicBezTo>
                  <a:pt x="20313" y="18300"/>
                  <a:pt x="20418" y="18367"/>
                  <a:pt x="20527" y="18429"/>
                </a:cubicBezTo>
                <a:cubicBezTo>
                  <a:pt x="20601" y="18469"/>
                  <a:pt x="20678" y="18514"/>
                  <a:pt x="20753" y="18551"/>
                </a:cubicBezTo>
                <a:cubicBezTo>
                  <a:pt x="20860" y="18605"/>
                  <a:pt x="20969" y="18661"/>
                  <a:pt x="21080" y="18707"/>
                </a:cubicBezTo>
                <a:cubicBezTo>
                  <a:pt x="21281" y="18790"/>
                  <a:pt x="21485" y="18867"/>
                  <a:pt x="21695" y="18926"/>
                </a:cubicBezTo>
                <a:cubicBezTo>
                  <a:pt x="21952" y="18999"/>
                  <a:pt x="22210" y="19066"/>
                  <a:pt x="22473" y="19112"/>
                </a:cubicBezTo>
                <a:cubicBezTo>
                  <a:pt x="22597" y="19134"/>
                  <a:pt x="22721" y="19155"/>
                  <a:pt x="22846" y="19172"/>
                </a:cubicBezTo>
                <a:cubicBezTo>
                  <a:pt x="22803" y="19205"/>
                  <a:pt x="22759" y="19237"/>
                  <a:pt x="22715" y="19268"/>
                </a:cubicBezTo>
                <a:cubicBezTo>
                  <a:pt x="22536" y="19395"/>
                  <a:pt x="22355" y="19520"/>
                  <a:pt x="22168" y="19633"/>
                </a:cubicBezTo>
                <a:cubicBezTo>
                  <a:pt x="22090" y="19680"/>
                  <a:pt x="22013" y="19727"/>
                  <a:pt x="21934" y="19772"/>
                </a:cubicBezTo>
                <a:cubicBezTo>
                  <a:pt x="21932" y="19773"/>
                  <a:pt x="21931" y="19774"/>
                  <a:pt x="21929" y="19775"/>
                </a:cubicBezTo>
                <a:cubicBezTo>
                  <a:pt x="21876" y="19765"/>
                  <a:pt x="21822" y="19754"/>
                  <a:pt x="21768" y="19744"/>
                </a:cubicBezTo>
                <a:cubicBezTo>
                  <a:pt x="21598" y="19706"/>
                  <a:pt x="21429" y="19667"/>
                  <a:pt x="21261" y="19617"/>
                </a:cubicBezTo>
                <a:cubicBezTo>
                  <a:pt x="21145" y="19582"/>
                  <a:pt x="21029" y="19545"/>
                  <a:pt x="20915" y="19505"/>
                </a:cubicBezTo>
                <a:cubicBezTo>
                  <a:pt x="20802" y="19462"/>
                  <a:pt x="20688" y="19421"/>
                  <a:pt x="20579" y="19372"/>
                </a:cubicBezTo>
                <a:cubicBezTo>
                  <a:pt x="20502" y="19339"/>
                  <a:pt x="20426" y="19304"/>
                  <a:pt x="20351" y="19267"/>
                </a:cubicBezTo>
                <a:cubicBezTo>
                  <a:pt x="20317" y="19249"/>
                  <a:pt x="20282" y="19231"/>
                  <a:pt x="20246" y="19213"/>
                </a:cubicBezTo>
                <a:cubicBezTo>
                  <a:pt x="20136" y="19154"/>
                  <a:pt x="20028" y="19094"/>
                  <a:pt x="19924" y="19025"/>
                </a:cubicBezTo>
                <a:cubicBezTo>
                  <a:pt x="19852" y="18978"/>
                  <a:pt x="19782" y="18931"/>
                  <a:pt x="19714" y="18881"/>
                </a:cubicBezTo>
                <a:cubicBezTo>
                  <a:pt x="19623" y="18814"/>
                  <a:pt x="19522" y="18740"/>
                  <a:pt x="19427" y="18658"/>
                </a:cubicBezTo>
                <a:cubicBezTo>
                  <a:pt x="19367" y="18609"/>
                  <a:pt x="19308" y="18557"/>
                  <a:pt x="19252" y="18504"/>
                </a:cubicBezTo>
                <a:cubicBezTo>
                  <a:pt x="19104" y="18365"/>
                  <a:pt x="18960" y="18222"/>
                  <a:pt x="18823" y="18073"/>
                </a:cubicBezTo>
                <a:cubicBezTo>
                  <a:pt x="18765" y="18009"/>
                  <a:pt x="18707" y="17946"/>
                  <a:pt x="18649" y="17881"/>
                </a:cubicBezTo>
                <a:cubicBezTo>
                  <a:pt x="18592" y="17815"/>
                  <a:pt x="18536" y="17750"/>
                  <a:pt x="18482" y="17684"/>
                </a:cubicBezTo>
                <a:cubicBezTo>
                  <a:pt x="18379" y="17558"/>
                  <a:pt x="18273" y="17422"/>
                  <a:pt x="18171" y="17281"/>
                </a:cubicBezTo>
                <a:cubicBezTo>
                  <a:pt x="18119" y="17210"/>
                  <a:pt x="18067" y="17139"/>
                  <a:pt x="18017" y="17066"/>
                </a:cubicBezTo>
                <a:cubicBezTo>
                  <a:pt x="17990" y="17027"/>
                  <a:pt x="17962" y="16985"/>
                  <a:pt x="17935" y="16945"/>
                </a:cubicBezTo>
                <a:cubicBezTo>
                  <a:pt x="18036" y="16902"/>
                  <a:pt x="18136" y="16858"/>
                  <a:pt x="18236" y="16813"/>
                </a:cubicBezTo>
                <a:cubicBezTo>
                  <a:pt x="18359" y="16755"/>
                  <a:pt x="18484" y="16699"/>
                  <a:pt x="18607" y="16638"/>
                </a:cubicBezTo>
                <a:close/>
                <a:moveTo>
                  <a:pt x="23087" y="19202"/>
                </a:moveTo>
                <a:cubicBezTo>
                  <a:pt x="23143" y="19209"/>
                  <a:pt x="23201" y="19215"/>
                  <a:pt x="23258" y="19220"/>
                </a:cubicBezTo>
                <a:cubicBezTo>
                  <a:pt x="23387" y="19230"/>
                  <a:pt x="23518" y="19240"/>
                  <a:pt x="23648" y="19247"/>
                </a:cubicBezTo>
                <a:cubicBezTo>
                  <a:pt x="23671" y="19260"/>
                  <a:pt x="23694" y="19272"/>
                  <a:pt x="23717" y="19282"/>
                </a:cubicBezTo>
                <a:cubicBezTo>
                  <a:pt x="23831" y="19335"/>
                  <a:pt x="23945" y="19387"/>
                  <a:pt x="24065" y="19424"/>
                </a:cubicBezTo>
                <a:cubicBezTo>
                  <a:pt x="24110" y="19439"/>
                  <a:pt x="24156" y="19454"/>
                  <a:pt x="24202" y="19467"/>
                </a:cubicBezTo>
                <a:cubicBezTo>
                  <a:pt x="24242" y="19506"/>
                  <a:pt x="24282" y="19545"/>
                  <a:pt x="24322" y="19583"/>
                </a:cubicBezTo>
                <a:cubicBezTo>
                  <a:pt x="24213" y="19616"/>
                  <a:pt x="24103" y="19647"/>
                  <a:pt x="23993" y="19673"/>
                </a:cubicBezTo>
                <a:cubicBezTo>
                  <a:pt x="23884" y="19700"/>
                  <a:pt x="23773" y="19727"/>
                  <a:pt x="23663" y="19751"/>
                </a:cubicBezTo>
                <a:cubicBezTo>
                  <a:pt x="23520" y="19782"/>
                  <a:pt x="23376" y="19813"/>
                  <a:pt x="23231" y="19839"/>
                </a:cubicBezTo>
                <a:cubicBezTo>
                  <a:pt x="23160" y="19851"/>
                  <a:pt x="23087" y="19863"/>
                  <a:pt x="23015" y="19873"/>
                </a:cubicBezTo>
                <a:cubicBezTo>
                  <a:pt x="22966" y="19879"/>
                  <a:pt x="22917" y="19885"/>
                  <a:pt x="22869" y="19888"/>
                </a:cubicBezTo>
                <a:cubicBezTo>
                  <a:pt x="22832" y="19887"/>
                  <a:pt x="22794" y="19887"/>
                  <a:pt x="22757" y="19886"/>
                </a:cubicBezTo>
                <a:cubicBezTo>
                  <a:pt x="22670" y="19881"/>
                  <a:pt x="22575" y="19872"/>
                  <a:pt x="22479" y="19859"/>
                </a:cubicBezTo>
                <a:cubicBezTo>
                  <a:pt x="22384" y="19848"/>
                  <a:pt x="22289" y="19835"/>
                  <a:pt x="22193" y="19821"/>
                </a:cubicBezTo>
                <a:cubicBezTo>
                  <a:pt x="22191" y="19820"/>
                  <a:pt x="22188" y="19820"/>
                  <a:pt x="22186" y="19820"/>
                </a:cubicBezTo>
                <a:cubicBezTo>
                  <a:pt x="22246" y="19784"/>
                  <a:pt x="22305" y="19747"/>
                  <a:pt x="22363" y="19709"/>
                </a:cubicBezTo>
                <a:cubicBezTo>
                  <a:pt x="22551" y="19588"/>
                  <a:pt x="22738" y="19463"/>
                  <a:pt x="22917" y="19331"/>
                </a:cubicBezTo>
                <a:lnTo>
                  <a:pt x="22918" y="19331"/>
                </a:lnTo>
                <a:cubicBezTo>
                  <a:pt x="22975" y="19288"/>
                  <a:pt x="23030" y="19245"/>
                  <a:pt x="23087" y="19202"/>
                </a:cubicBezTo>
                <a:close/>
                <a:moveTo>
                  <a:pt x="25573" y="19618"/>
                </a:moveTo>
                <a:cubicBezTo>
                  <a:pt x="25737" y="19710"/>
                  <a:pt x="25903" y="19799"/>
                  <a:pt x="26071" y="19884"/>
                </a:cubicBezTo>
                <a:cubicBezTo>
                  <a:pt x="26048" y="19909"/>
                  <a:pt x="26023" y="19934"/>
                  <a:pt x="26000" y="19960"/>
                </a:cubicBezTo>
                <a:cubicBezTo>
                  <a:pt x="25947" y="19944"/>
                  <a:pt x="25895" y="19926"/>
                  <a:pt x="25843" y="19909"/>
                </a:cubicBezTo>
                <a:cubicBezTo>
                  <a:pt x="25754" y="19879"/>
                  <a:pt x="25665" y="19848"/>
                  <a:pt x="25578" y="19816"/>
                </a:cubicBezTo>
                <a:lnTo>
                  <a:pt x="25578" y="19816"/>
                </a:lnTo>
                <a:cubicBezTo>
                  <a:pt x="25581" y="19817"/>
                  <a:pt x="25585" y="19818"/>
                  <a:pt x="25588" y="19819"/>
                </a:cubicBezTo>
                <a:cubicBezTo>
                  <a:pt x="25470" y="19774"/>
                  <a:pt x="25351" y="19729"/>
                  <a:pt x="25235" y="19680"/>
                </a:cubicBezTo>
                <a:cubicBezTo>
                  <a:pt x="25303" y="19662"/>
                  <a:pt x="25370" y="19643"/>
                  <a:pt x="25438" y="19624"/>
                </a:cubicBezTo>
                <a:cubicBezTo>
                  <a:pt x="25483" y="19623"/>
                  <a:pt x="25528" y="19622"/>
                  <a:pt x="25573" y="19618"/>
                </a:cubicBezTo>
                <a:close/>
                <a:moveTo>
                  <a:pt x="26232" y="19962"/>
                </a:moveTo>
                <a:cubicBezTo>
                  <a:pt x="26357" y="20022"/>
                  <a:pt x="26483" y="20081"/>
                  <a:pt x="26611" y="20135"/>
                </a:cubicBezTo>
                <a:cubicBezTo>
                  <a:pt x="26489" y="20104"/>
                  <a:pt x="26369" y="20072"/>
                  <a:pt x="26248" y="20036"/>
                </a:cubicBezTo>
                <a:cubicBezTo>
                  <a:pt x="26227" y="20029"/>
                  <a:pt x="26205" y="20022"/>
                  <a:pt x="26183" y="20016"/>
                </a:cubicBezTo>
                <a:cubicBezTo>
                  <a:pt x="26199" y="19998"/>
                  <a:pt x="26216" y="19981"/>
                  <a:pt x="26232" y="19962"/>
                </a:cubicBezTo>
                <a:close/>
                <a:moveTo>
                  <a:pt x="27243" y="19186"/>
                </a:moveTo>
                <a:cubicBezTo>
                  <a:pt x="27254" y="19251"/>
                  <a:pt x="27267" y="19317"/>
                  <a:pt x="27282" y="19379"/>
                </a:cubicBezTo>
                <a:cubicBezTo>
                  <a:pt x="27302" y="19464"/>
                  <a:pt x="27324" y="19549"/>
                  <a:pt x="27347" y="19633"/>
                </a:cubicBezTo>
                <a:cubicBezTo>
                  <a:pt x="27360" y="19671"/>
                  <a:pt x="27371" y="19709"/>
                  <a:pt x="27383" y="19747"/>
                </a:cubicBezTo>
                <a:cubicBezTo>
                  <a:pt x="27406" y="19824"/>
                  <a:pt x="27436" y="19908"/>
                  <a:pt x="27468" y="19981"/>
                </a:cubicBezTo>
                <a:cubicBezTo>
                  <a:pt x="27499" y="20051"/>
                  <a:pt x="27535" y="20135"/>
                  <a:pt x="27572" y="20202"/>
                </a:cubicBezTo>
                <a:cubicBezTo>
                  <a:pt x="27600" y="20249"/>
                  <a:pt x="27626" y="20296"/>
                  <a:pt x="27654" y="20342"/>
                </a:cubicBezTo>
                <a:cubicBezTo>
                  <a:pt x="27615" y="20329"/>
                  <a:pt x="27574" y="20316"/>
                  <a:pt x="27535" y="20303"/>
                </a:cubicBezTo>
                <a:cubicBezTo>
                  <a:pt x="27409" y="20260"/>
                  <a:pt x="27285" y="20216"/>
                  <a:pt x="27160" y="20171"/>
                </a:cubicBezTo>
                <a:cubicBezTo>
                  <a:pt x="26917" y="20078"/>
                  <a:pt x="26676" y="19978"/>
                  <a:pt x="26440" y="19869"/>
                </a:cubicBezTo>
                <a:cubicBezTo>
                  <a:pt x="26411" y="19855"/>
                  <a:pt x="26381" y="19841"/>
                  <a:pt x="26353" y="19827"/>
                </a:cubicBezTo>
                <a:cubicBezTo>
                  <a:pt x="26394" y="19779"/>
                  <a:pt x="26436" y="19729"/>
                  <a:pt x="26476" y="19678"/>
                </a:cubicBezTo>
                <a:cubicBezTo>
                  <a:pt x="26555" y="19580"/>
                  <a:pt x="26632" y="19481"/>
                  <a:pt x="26708" y="19379"/>
                </a:cubicBezTo>
                <a:cubicBezTo>
                  <a:pt x="26811" y="19344"/>
                  <a:pt x="26913" y="19309"/>
                  <a:pt x="27014" y="19272"/>
                </a:cubicBezTo>
                <a:cubicBezTo>
                  <a:pt x="27091" y="19244"/>
                  <a:pt x="27167" y="19216"/>
                  <a:pt x="27243" y="19186"/>
                </a:cubicBezTo>
                <a:close/>
                <a:moveTo>
                  <a:pt x="24955" y="19752"/>
                </a:moveTo>
                <a:cubicBezTo>
                  <a:pt x="25057" y="19797"/>
                  <a:pt x="25160" y="19840"/>
                  <a:pt x="25262" y="19880"/>
                </a:cubicBezTo>
                <a:cubicBezTo>
                  <a:pt x="25461" y="19959"/>
                  <a:pt x="25662" y="20034"/>
                  <a:pt x="25865" y="20101"/>
                </a:cubicBezTo>
                <a:cubicBezTo>
                  <a:pt x="25841" y="20124"/>
                  <a:pt x="25817" y="20148"/>
                  <a:pt x="25793" y="20172"/>
                </a:cubicBezTo>
                <a:cubicBezTo>
                  <a:pt x="25759" y="20204"/>
                  <a:pt x="25726" y="20236"/>
                  <a:pt x="25692" y="20267"/>
                </a:cubicBezTo>
                <a:cubicBezTo>
                  <a:pt x="25654" y="20304"/>
                  <a:pt x="25614" y="20339"/>
                  <a:pt x="25572" y="20373"/>
                </a:cubicBezTo>
                <a:cubicBezTo>
                  <a:pt x="25559" y="20365"/>
                  <a:pt x="25547" y="20356"/>
                  <a:pt x="25533" y="20348"/>
                </a:cubicBezTo>
                <a:cubicBezTo>
                  <a:pt x="25462" y="20301"/>
                  <a:pt x="25392" y="20252"/>
                  <a:pt x="25323" y="20201"/>
                </a:cubicBezTo>
                <a:cubicBezTo>
                  <a:pt x="25192" y="20105"/>
                  <a:pt x="25055" y="20003"/>
                  <a:pt x="24923" y="19892"/>
                </a:cubicBezTo>
                <a:cubicBezTo>
                  <a:pt x="24884" y="19858"/>
                  <a:pt x="24843" y="19824"/>
                  <a:pt x="24804" y="19789"/>
                </a:cubicBezTo>
                <a:cubicBezTo>
                  <a:pt x="24854" y="19777"/>
                  <a:pt x="24904" y="19765"/>
                  <a:pt x="24955" y="19752"/>
                </a:cubicBezTo>
                <a:close/>
                <a:moveTo>
                  <a:pt x="35933" y="18232"/>
                </a:moveTo>
                <a:lnTo>
                  <a:pt x="35933" y="18232"/>
                </a:lnTo>
                <a:cubicBezTo>
                  <a:pt x="35766" y="18418"/>
                  <a:pt x="35598" y="18602"/>
                  <a:pt x="35423" y="18781"/>
                </a:cubicBezTo>
                <a:cubicBezTo>
                  <a:pt x="35346" y="18847"/>
                  <a:pt x="35268" y="18912"/>
                  <a:pt x="35190" y="18977"/>
                </a:cubicBezTo>
                <a:cubicBezTo>
                  <a:pt x="34994" y="19138"/>
                  <a:pt x="34796" y="19296"/>
                  <a:pt x="34595" y="19452"/>
                </a:cubicBezTo>
                <a:cubicBezTo>
                  <a:pt x="34455" y="19523"/>
                  <a:pt x="34311" y="19592"/>
                  <a:pt x="34167" y="19655"/>
                </a:cubicBezTo>
                <a:cubicBezTo>
                  <a:pt x="34049" y="19707"/>
                  <a:pt x="33931" y="19760"/>
                  <a:pt x="33811" y="19806"/>
                </a:cubicBezTo>
                <a:cubicBezTo>
                  <a:pt x="33735" y="19837"/>
                  <a:pt x="33659" y="19866"/>
                  <a:pt x="33582" y="19894"/>
                </a:cubicBezTo>
                <a:cubicBezTo>
                  <a:pt x="33342" y="19981"/>
                  <a:pt x="33101" y="20060"/>
                  <a:pt x="32855" y="20130"/>
                </a:cubicBezTo>
                <a:cubicBezTo>
                  <a:pt x="32734" y="20163"/>
                  <a:pt x="32612" y="20198"/>
                  <a:pt x="32489" y="20227"/>
                </a:cubicBezTo>
                <a:cubicBezTo>
                  <a:pt x="32407" y="20247"/>
                  <a:pt x="32324" y="20267"/>
                  <a:pt x="32241" y="20284"/>
                </a:cubicBezTo>
                <a:cubicBezTo>
                  <a:pt x="31996" y="20338"/>
                  <a:pt x="31749" y="20386"/>
                  <a:pt x="31499" y="20423"/>
                </a:cubicBezTo>
                <a:cubicBezTo>
                  <a:pt x="31374" y="20441"/>
                  <a:pt x="31248" y="20460"/>
                  <a:pt x="31121" y="20474"/>
                </a:cubicBezTo>
                <a:cubicBezTo>
                  <a:pt x="30995" y="20486"/>
                  <a:pt x="30870" y="20498"/>
                  <a:pt x="30744" y="20507"/>
                </a:cubicBezTo>
                <a:cubicBezTo>
                  <a:pt x="30467" y="20528"/>
                  <a:pt x="30188" y="20542"/>
                  <a:pt x="29908" y="20542"/>
                </a:cubicBezTo>
                <a:cubicBezTo>
                  <a:pt x="29888" y="20542"/>
                  <a:pt x="29867" y="20542"/>
                  <a:pt x="29847" y="20542"/>
                </a:cubicBezTo>
                <a:cubicBezTo>
                  <a:pt x="29671" y="20541"/>
                  <a:pt x="29495" y="20538"/>
                  <a:pt x="29319" y="20529"/>
                </a:cubicBezTo>
                <a:cubicBezTo>
                  <a:pt x="29190" y="20522"/>
                  <a:pt x="29061" y="20514"/>
                  <a:pt x="28931" y="20506"/>
                </a:cubicBezTo>
                <a:cubicBezTo>
                  <a:pt x="28624" y="20483"/>
                  <a:pt x="28317" y="20454"/>
                  <a:pt x="28013" y="20410"/>
                </a:cubicBezTo>
                <a:cubicBezTo>
                  <a:pt x="27975" y="20406"/>
                  <a:pt x="27938" y="20400"/>
                  <a:pt x="27901" y="20395"/>
                </a:cubicBezTo>
                <a:cubicBezTo>
                  <a:pt x="27879" y="20365"/>
                  <a:pt x="27857" y="20334"/>
                  <a:pt x="27836" y="20303"/>
                </a:cubicBezTo>
                <a:cubicBezTo>
                  <a:pt x="27816" y="20271"/>
                  <a:pt x="27794" y="20238"/>
                  <a:pt x="27773" y="20205"/>
                </a:cubicBezTo>
                <a:cubicBezTo>
                  <a:pt x="27734" y="20141"/>
                  <a:pt x="27698" y="20075"/>
                  <a:pt x="27666" y="20008"/>
                </a:cubicBezTo>
                <a:cubicBezTo>
                  <a:pt x="27636" y="19948"/>
                  <a:pt x="27604" y="19877"/>
                  <a:pt x="27577" y="19803"/>
                </a:cubicBezTo>
                <a:cubicBezTo>
                  <a:pt x="27563" y="19766"/>
                  <a:pt x="27549" y="19729"/>
                  <a:pt x="27535" y="19691"/>
                </a:cubicBezTo>
                <a:cubicBezTo>
                  <a:pt x="27512" y="19626"/>
                  <a:pt x="27489" y="19549"/>
                  <a:pt x="27468" y="19471"/>
                </a:cubicBezTo>
                <a:cubicBezTo>
                  <a:pt x="27447" y="19396"/>
                  <a:pt x="27430" y="19321"/>
                  <a:pt x="27414" y="19245"/>
                </a:cubicBezTo>
                <a:lnTo>
                  <a:pt x="27414" y="19245"/>
                </a:lnTo>
                <a:cubicBezTo>
                  <a:pt x="27548" y="19306"/>
                  <a:pt x="27684" y="19364"/>
                  <a:pt x="27823" y="19415"/>
                </a:cubicBezTo>
                <a:cubicBezTo>
                  <a:pt x="28069" y="19505"/>
                  <a:pt x="28319" y="19586"/>
                  <a:pt x="28573" y="19648"/>
                </a:cubicBezTo>
                <a:cubicBezTo>
                  <a:pt x="28790" y="19701"/>
                  <a:pt x="29007" y="19752"/>
                  <a:pt x="29229" y="19789"/>
                </a:cubicBezTo>
                <a:cubicBezTo>
                  <a:pt x="29490" y="19833"/>
                  <a:pt x="29755" y="19871"/>
                  <a:pt x="30019" y="19888"/>
                </a:cubicBezTo>
                <a:cubicBezTo>
                  <a:pt x="30230" y="19903"/>
                  <a:pt x="30441" y="19912"/>
                  <a:pt x="30652" y="19912"/>
                </a:cubicBezTo>
                <a:cubicBezTo>
                  <a:pt x="30709" y="19912"/>
                  <a:pt x="30766" y="19912"/>
                  <a:pt x="30823" y="19910"/>
                </a:cubicBezTo>
                <a:cubicBezTo>
                  <a:pt x="31051" y="19903"/>
                  <a:pt x="31280" y="19891"/>
                  <a:pt x="31508" y="19864"/>
                </a:cubicBezTo>
                <a:cubicBezTo>
                  <a:pt x="31773" y="19833"/>
                  <a:pt x="32038" y="19794"/>
                  <a:pt x="32300" y="19742"/>
                </a:cubicBezTo>
                <a:cubicBezTo>
                  <a:pt x="32573" y="19689"/>
                  <a:pt x="32845" y="19626"/>
                  <a:pt x="33112" y="19546"/>
                </a:cubicBezTo>
                <a:cubicBezTo>
                  <a:pt x="33336" y="19478"/>
                  <a:pt x="33560" y="19407"/>
                  <a:pt x="33778" y="19322"/>
                </a:cubicBezTo>
                <a:cubicBezTo>
                  <a:pt x="34254" y="19140"/>
                  <a:pt x="34721" y="18936"/>
                  <a:pt x="35166" y="18687"/>
                </a:cubicBezTo>
                <a:cubicBezTo>
                  <a:pt x="35328" y="18597"/>
                  <a:pt x="35488" y="18506"/>
                  <a:pt x="35645" y="18409"/>
                </a:cubicBezTo>
                <a:cubicBezTo>
                  <a:pt x="35741" y="18350"/>
                  <a:pt x="35837" y="18291"/>
                  <a:pt x="35933" y="18232"/>
                </a:cubicBezTo>
                <a:close/>
                <a:moveTo>
                  <a:pt x="35055" y="300"/>
                </a:moveTo>
                <a:cubicBezTo>
                  <a:pt x="35188" y="301"/>
                  <a:pt x="35319" y="302"/>
                  <a:pt x="35451" y="308"/>
                </a:cubicBezTo>
                <a:cubicBezTo>
                  <a:pt x="35582" y="313"/>
                  <a:pt x="35713" y="320"/>
                  <a:pt x="35844" y="330"/>
                </a:cubicBezTo>
                <a:cubicBezTo>
                  <a:pt x="36055" y="347"/>
                  <a:pt x="36273" y="368"/>
                  <a:pt x="36492" y="400"/>
                </a:cubicBezTo>
                <a:cubicBezTo>
                  <a:pt x="36621" y="419"/>
                  <a:pt x="36750" y="437"/>
                  <a:pt x="36878" y="462"/>
                </a:cubicBezTo>
                <a:cubicBezTo>
                  <a:pt x="36964" y="479"/>
                  <a:pt x="37049" y="496"/>
                  <a:pt x="37134" y="514"/>
                </a:cubicBezTo>
                <a:cubicBezTo>
                  <a:pt x="37380" y="569"/>
                  <a:pt x="37635" y="631"/>
                  <a:pt x="37885" y="708"/>
                </a:cubicBezTo>
                <a:cubicBezTo>
                  <a:pt x="38011" y="747"/>
                  <a:pt x="38138" y="785"/>
                  <a:pt x="38262" y="826"/>
                </a:cubicBezTo>
                <a:cubicBezTo>
                  <a:pt x="38344" y="854"/>
                  <a:pt x="38425" y="882"/>
                  <a:pt x="38506" y="912"/>
                </a:cubicBezTo>
                <a:cubicBezTo>
                  <a:pt x="38749" y="1002"/>
                  <a:pt x="38992" y="1096"/>
                  <a:pt x="39227" y="1206"/>
                </a:cubicBezTo>
                <a:cubicBezTo>
                  <a:pt x="39349" y="1262"/>
                  <a:pt x="39469" y="1318"/>
                  <a:pt x="39586" y="1378"/>
                </a:cubicBezTo>
                <a:cubicBezTo>
                  <a:pt x="39666" y="1419"/>
                  <a:pt x="39746" y="1460"/>
                  <a:pt x="39824" y="1502"/>
                </a:cubicBezTo>
                <a:cubicBezTo>
                  <a:pt x="40013" y="1606"/>
                  <a:pt x="40207" y="1715"/>
                  <a:pt x="40394" y="1833"/>
                </a:cubicBezTo>
                <a:cubicBezTo>
                  <a:pt x="40506" y="1905"/>
                  <a:pt x="40619" y="1976"/>
                  <a:pt x="40730" y="2053"/>
                </a:cubicBezTo>
                <a:cubicBezTo>
                  <a:pt x="40800" y="2100"/>
                  <a:pt x="40871" y="2150"/>
                  <a:pt x="40941" y="2199"/>
                </a:cubicBezTo>
                <a:cubicBezTo>
                  <a:pt x="41118" y="2327"/>
                  <a:pt x="41293" y="2458"/>
                  <a:pt x="41462" y="2597"/>
                </a:cubicBezTo>
                <a:cubicBezTo>
                  <a:pt x="41563" y="2681"/>
                  <a:pt x="41664" y="2764"/>
                  <a:pt x="41762" y="2852"/>
                </a:cubicBezTo>
                <a:cubicBezTo>
                  <a:pt x="41828" y="2909"/>
                  <a:pt x="41894" y="2968"/>
                  <a:pt x="41957" y="3028"/>
                </a:cubicBezTo>
                <a:cubicBezTo>
                  <a:pt x="42147" y="3206"/>
                  <a:pt x="42330" y="3390"/>
                  <a:pt x="42506" y="3583"/>
                </a:cubicBezTo>
                <a:cubicBezTo>
                  <a:pt x="42678" y="3772"/>
                  <a:pt x="42845" y="3965"/>
                  <a:pt x="43009" y="4161"/>
                </a:cubicBezTo>
                <a:cubicBezTo>
                  <a:pt x="43170" y="4359"/>
                  <a:pt x="43327" y="4557"/>
                  <a:pt x="43473" y="4764"/>
                </a:cubicBezTo>
                <a:cubicBezTo>
                  <a:pt x="43547" y="4868"/>
                  <a:pt x="43622" y="4972"/>
                  <a:pt x="43692" y="5078"/>
                </a:cubicBezTo>
                <a:cubicBezTo>
                  <a:pt x="43739" y="5147"/>
                  <a:pt x="43784" y="5217"/>
                  <a:pt x="43829" y="5287"/>
                </a:cubicBezTo>
                <a:cubicBezTo>
                  <a:pt x="43830" y="5288"/>
                  <a:pt x="43830" y="5289"/>
                  <a:pt x="43831" y="5291"/>
                </a:cubicBezTo>
                <a:cubicBezTo>
                  <a:pt x="43917" y="5429"/>
                  <a:pt x="44005" y="5570"/>
                  <a:pt x="44084" y="5716"/>
                </a:cubicBezTo>
                <a:cubicBezTo>
                  <a:pt x="44171" y="5875"/>
                  <a:pt x="44253" y="6035"/>
                  <a:pt x="44331" y="6198"/>
                </a:cubicBezTo>
                <a:cubicBezTo>
                  <a:pt x="44406" y="6356"/>
                  <a:pt x="44485" y="6526"/>
                  <a:pt x="44554" y="6699"/>
                </a:cubicBezTo>
                <a:cubicBezTo>
                  <a:pt x="44590" y="6786"/>
                  <a:pt x="44624" y="6874"/>
                  <a:pt x="44656" y="6962"/>
                </a:cubicBezTo>
                <a:cubicBezTo>
                  <a:pt x="44687" y="7048"/>
                  <a:pt x="44718" y="7136"/>
                  <a:pt x="44746" y="7224"/>
                </a:cubicBezTo>
                <a:cubicBezTo>
                  <a:pt x="44800" y="7392"/>
                  <a:pt x="44855" y="7569"/>
                  <a:pt x="44897" y="7750"/>
                </a:cubicBezTo>
                <a:cubicBezTo>
                  <a:pt x="44930" y="7882"/>
                  <a:pt x="44958" y="8014"/>
                  <a:pt x="44985" y="8146"/>
                </a:cubicBezTo>
                <a:cubicBezTo>
                  <a:pt x="45018" y="8324"/>
                  <a:pt x="45049" y="8502"/>
                  <a:pt x="45069" y="8682"/>
                </a:cubicBezTo>
                <a:cubicBezTo>
                  <a:pt x="45085" y="8820"/>
                  <a:pt x="45098" y="8957"/>
                  <a:pt x="45110" y="9094"/>
                </a:cubicBezTo>
                <a:cubicBezTo>
                  <a:pt x="45120" y="9269"/>
                  <a:pt x="45131" y="9451"/>
                  <a:pt x="45128" y="9634"/>
                </a:cubicBezTo>
                <a:cubicBezTo>
                  <a:pt x="45128" y="9724"/>
                  <a:pt x="45127" y="9814"/>
                  <a:pt x="45124" y="9904"/>
                </a:cubicBezTo>
                <a:cubicBezTo>
                  <a:pt x="45106" y="9914"/>
                  <a:pt x="45089" y="9925"/>
                  <a:pt x="45073" y="9935"/>
                </a:cubicBezTo>
                <a:cubicBezTo>
                  <a:pt x="44963" y="10004"/>
                  <a:pt x="44851" y="10074"/>
                  <a:pt x="44753" y="10158"/>
                </a:cubicBezTo>
                <a:cubicBezTo>
                  <a:pt x="44688" y="10213"/>
                  <a:pt x="44624" y="10268"/>
                  <a:pt x="44564" y="10328"/>
                </a:cubicBezTo>
                <a:cubicBezTo>
                  <a:pt x="44505" y="10384"/>
                  <a:pt x="44448" y="10443"/>
                  <a:pt x="44394" y="10503"/>
                </a:cubicBezTo>
                <a:cubicBezTo>
                  <a:pt x="44367" y="10533"/>
                  <a:pt x="44341" y="10565"/>
                  <a:pt x="44314" y="10595"/>
                </a:cubicBezTo>
                <a:cubicBezTo>
                  <a:pt x="44286" y="10629"/>
                  <a:pt x="44259" y="10663"/>
                  <a:pt x="44230" y="10696"/>
                </a:cubicBezTo>
                <a:cubicBezTo>
                  <a:pt x="44206" y="10729"/>
                  <a:pt x="44180" y="10761"/>
                  <a:pt x="44156" y="10793"/>
                </a:cubicBezTo>
                <a:cubicBezTo>
                  <a:pt x="44106" y="10862"/>
                  <a:pt x="44055" y="10932"/>
                  <a:pt x="44010" y="11005"/>
                </a:cubicBezTo>
                <a:cubicBezTo>
                  <a:pt x="43946" y="11110"/>
                  <a:pt x="43881" y="11214"/>
                  <a:pt x="43822" y="11323"/>
                </a:cubicBezTo>
                <a:cubicBezTo>
                  <a:pt x="43782" y="11399"/>
                  <a:pt x="43739" y="11477"/>
                  <a:pt x="43702" y="11555"/>
                </a:cubicBezTo>
                <a:cubicBezTo>
                  <a:pt x="43648" y="11673"/>
                  <a:pt x="43593" y="11790"/>
                  <a:pt x="43546" y="11910"/>
                </a:cubicBezTo>
                <a:cubicBezTo>
                  <a:pt x="43449" y="12154"/>
                  <a:pt x="43357" y="12399"/>
                  <a:pt x="43282" y="12651"/>
                </a:cubicBezTo>
                <a:cubicBezTo>
                  <a:pt x="43208" y="12900"/>
                  <a:pt x="43139" y="13148"/>
                  <a:pt x="43072" y="13397"/>
                </a:cubicBezTo>
                <a:cubicBezTo>
                  <a:pt x="43005" y="13644"/>
                  <a:pt x="42940" y="13893"/>
                  <a:pt x="42867" y="14139"/>
                </a:cubicBezTo>
                <a:cubicBezTo>
                  <a:pt x="42791" y="14394"/>
                  <a:pt x="42716" y="14650"/>
                  <a:pt x="42641" y="14905"/>
                </a:cubicBezTo>
                <a:cubicBezTo>
                  <a:pt x="42572" y="15112"/>
                  <a:pt x="42503" y="15319"/>
                  <a:pt x="42424" y="15521"/>
                </a:cubicBezTo>
                <a:cubicBezTo>
                  <a:pt x="42376" y="15644"/>
                  <a:pt x="42329" y="15768"/>
                  <a:pt x="42276" y="15888"/>
                </a:cubicBezTo>
                <a:cubicBezTo>
                  <a:pt x="42239" y="15972"/>
                  <a:pt x="42202" y="16054"/>
                  <a:pt x="42164" y="16138"/>
                </a:cubicBezTo>
                <a:cubicBezTo>
                  <a:pt x="42067" y="16341"/>
                  <a:pt x="41968" y="16543"/>
                  <a:pt x="41858" y="16738"/>
                </a:cubicBezTo>
                <a:cubicBezTo>
                  <a:pt x="41819" y="16810"/>
                  <a:pt x="41779" y="16880"/>
                  <a:pt x="41738" y="16951"/>
                </a:cubicBezTo>
                <a:cubicBezTo>
                  <a:pt x="41732" y="16955"/>
                  <a:pt x="41727" y="16960"/>
                  <a:pt x="41723" y="16966"/>
                </a:cubicBezTo>
                <a:cubicBezTo>
                  <a:pt x="41628" y="17058"/>
                  <a:pt x="41533" y="17150"/>
                  <a:pt x="41436" y="17242"/>
                </a:cubicBezTo>
                <a:cubicBezTo>
                  <a:pt x="41204" y="17459"/>
                  <a:pt x="40968" y="17673"/>
                  <a:pt x="40723" y="17875"/>
                </a:cubicBezTo>
                <a:cubicBezTo>
                  <a:pt x="40583" y="17991"/>
                  <a:pt x="40442" y="18105"/>
                  <a:pt x="40298" y="18216"/>
                </a:cubicBezTo>
                <a:cubicBezTo>
                  <a:pt x="40190" y="18298"/>
                  <a:pt x="40081" y="18379"/>
                  <a:pt x="39970" y="18459"/>
                </a:cubicBezTo>
                <a:cubicBezTo>
                  <a:pt x="39704" y="18647"/>
                  <a:pt x="39436" y="18832"/>
                  <a:pt x="39158" y="19001"/>
                </a:cubicBezTo>
                <a:cubicBezTo>
                  <a:pt x="39039" y="19075"/>
                  <a:pt x="38919" y="19149"/>
                  <a:pt x="38798" y="19219"/>
                </a:cubicBezTo>
                <a:cubicBezTo>
                  <a:pt x="38679" y="19288"/>
                  <a:pt x="38559" y="19355"/>
                  <a:pt x="38439" y="19421"/>
                </a:cubicBezTo>
                <a:cubicBezTo>
                  <a:pt x="38194" y="19550"/>
                  <a:pt x="37948" y="19675"/>
                  <a:pt x="37695" y="19789"/>
                </a:cubicBezTo>
                <a:cubicBezTo>
                  <a:pt x="37571" y="19844"/>
                  <a:pt x="37448" y="19900"/>
                  <a:pt x="37323" y="19951"/>
                </a:cubicBezTo>
                <a:cubicBezTo>
                  <a:pt x="37198" y="20001"/>
                  <a:pt x="37074" y="20051"/>
                  <a:pt x="36949" y="20100"/>
                </a:cubicBezTo>
                <a:cubicBezTo>
                  <a:pt x="36780" y="20161"/>
                  <a:pt x="36612" y="20221"/>
                  <a:pt x="36441" y="20275"/>
                </a:cubicBezTo>
                <a:cubicBezTo>
                  <a:pt x="36310" y="20316"/>
                  <a:pt x="36181" y="20358"/>
                  <a:pt x="36050" y="20394"/>
                </a:cubicBezTo>
                <a:cubicBezTo>
                  <a:pt x="35789" y="20467"/>
                  <a:pt x="35526" y="20532"/>
                  <a:pt x="35262" y="20592"/>
                </a:cubicBezTo>
                <a:cubicBezTo>
                  <a:pt x="35053" y="20637"/>
                  <a:pt x="34831" y="20685"/>
                  <a:pt x="34608" y="20723"/>
                </a:cubicBezTo>
                <a:cubicBezTo>
                  <a:pt x="34429" y="20754"/>
                  <a:pt x="34249" y="20783"/>
                  <a:pt x="34069" y="20811"/>
                </a:cubicBezTo>
                <a:cubicBezTo>
                  <a:pt x="33844" y="20846"/>
                  <a:pt x="33617" y="20878"/>
                  <a:pt x="33391" y="20901"/>
                </a:cubicBezTo>
                <a:cubicBezTo>
                  <a:pt x="33209" y="20921"/>
                  <a:pt x="33027" y="20937"/>
                  <a:pt x="32846" y="20950"/>
                </a:cubicBezTo>
                <a:cubicBezTo>
                  <a:pt x="32840" y="20950"/>
                  <a:pt x="32824" y="20951"/>
                  <a:pt x="32808" y="20952"/>
                </a:cubicBezTo>
                <a:cubicBezTo>
                  <a:pt x="32822" y="20945"/>
                  <a:pt x="32837" y="20937"/>
                  <a:pt x="32851" y="20930"/>
                </a:cubicBezTo>
                <a:cubicBezTo>
                  <a:pt x="33041" y="20831"/>
                  <a:pt x="33230" y="20728"/>
                  <a:pt x="33413" y="20615"/>
                </a:cubicBezTo>
                <a:cubicBezTo>
                  <a:pt x="33521" y="20548"/>
                  <a:pt x="33630" y="20482"/>
                  <a:pt x="33735" y="20410"/>
                </a:cubicBezTo>
                <a:cubicBezTo>
                  <a:pt x="33840" y="20340"/>
                  <a:pt x="33945" y="20268"/>
                  <a:pt x="34048" y="20194"/>
                </a:cubicBezTo>
                <a:cubicBezTo>
                  <a:pt x="34227" y="20068"/>
                  <a:pt x="34404" y="19937"/>
                  <a:pt x="34573" y="19797"/>
                </a:cubicBezTo>
                <a:cubicBezTo>
                  <a:pt x="34718" y="19678"/>
                  <a:pt x="34861" y="19556"/>
                  <a:pt x="35001" y="19430"/>
                </a:cubicBezTo>
                <a:cubicBezTo>
                  <a:pt x="35203" y="19322"/>
                  <a:pt x="35405" y="19212"/>
                  <a:pt x="35599" y="19089"/>
                </a:cubicBezTo>
                <a:cubicBezTo>
                  <a:pt x="35709" y="19021"/>
                  <a:pt x="35818" y="18952"/>
                  <a:pt x="35925" y="18879"/>
                </a:cubicBezTo>
                <a:cubicBezTo>
                  <a:pt x="36032" y="18806"/>
                  <a:pt x="36138" y="18732"/>
                  <a:pt x="36244" y="18657"/>
                </a:cubicBezTo>
                <a:cubicBezTo>
                  <a:pt x="36423" y="18530"/>
                  <a:pt x="36599" y="18399"/>
                  <a:pt x="36771" y="18260"/>
                </a:cubicBezTo>
                <a:cubicBezTo>
                  <a:pt x="36973" y="18097"/>
                  <a:pt x="37174" y="17934"/>
                  <a:pt x="37368" y="17762"/>
                </a:cubicBezTo>
                <a:cubicBezTo>
                  <a:pt x="37568" y="17584"/>
                  <a:pt x="37764" y="17404"/>
                  <a:pt x="37951" y="17215"/>
                </a:cubicBezTo>
                <a:cubicBezTo>
                  <a:pt x="38141" y="17023"/>
                  <a:pt x="38329" y="16828"/>
                  <a:pt x="38506" y="16625"/>
                </a:cubicBezTo>
                <a:cubicBezTo>
                  <a:pt x="38833" y="16250"/>
                  <a:pt x="39141" y="15858"/>
                  <a:pt x="39421" y="15446"/>
                </a:cubicBezTo>
                <a:cubicBezTo>
                  <a:pt x="39717" y="15012"/>
                  <a:pt x="39996" y="14562"/>
                  <a:pt x="40228" y="14090"/>
                </a:cubicBezTo>
                <a:cubicBezTo>
                  <a:pt x="40327" y="13891"/>
                  <a:pt x="40422" y="13692"/>
                  <a:pt x="40507" y="13486"/>
                </a:cubicBezTo>
                <a:cubicBezTo>
                  <a:pt x="40567" y="13342"/>
                  <a:pt x="40626" y="13196"/>
                  <a:pt x="40681" y="13050"/>
                </a:cubicBezTo>
                <a:cubicBezTo>
                  <a:pt x="40768" y="12869"/>
                  <a:pt x="40853" y="12688"/>
                  <a:pt x="40931" y="12505"/>
                </a:cubicBezTo>
                <a:cubicBezTo>
                  <a:pt x="40983" y="12381"/>
                  <a:pt x="41034" y="12259"/>
                  <a:pt x="41081" y="12133"/>
                </a:cubicBezTo>
                <a:cubicBezTo>
                  <a:pt x="41129" y="12002"/>
                  <a:pt x="41177" y="11871"/>
                  <a:pt x="41222" y="11739"/>
                </a:cubicBezTo>
                <a:cubicBezTo>
                  <a:pt x="41268" y="11603"/>
                  <a:pt x="41310" y="11464"/>
                  <a:pt x="41349" y="11326"/>
                </a:cubicBezTo>
                <a:cubicBezTo>
                  <a:pt x="41386" y="11192"/>
                  <a:pt x="41423" y="11056"/>
                  <a:pt x="41453" y="10920"/>
                </a:cubicBezTo>
                <a:cubicBezTo>
                  <a:pt x="41473" y="10824"/>
                  <a:pt x="41495" y="10732"/>
                  <a:pt x="41513" y="10636"/>
                </a:cubicBezTo>
                <a:cubicBezTo>
                  <a:pt x="41538" y="10499"/>
                  <a:pt x="41565" y="10362"/>
                  <a:pt x="41583" y="10225"/>
                </a:cubicBezTo>
                <a:cubicBezTo>
                  <a:pt x="41597" y="10133"/>
                  <a:pt x="41608" y="10040"/>
                  <a:pt x="41618" y="9947"/>
                </a:cubicBezTo>
                <a:cubicBezTo>
                  <a:pt x="41621" y="9901"/>
                  <a:pt x="41625" y="9854"/>
                  <a:pt x="41628" y="9808"/>
                </a:cubicBezTo>
                <a:cubicBezTo>
                  <a:pt x="41632" y="9757"/>
                  <a:pt x="41634" y="9708"/>
                  <a:pt x="41635" y="9658"/>
                </a:cubicBezTo>
                <a:cubicBezTo>
                  <a:pt x="41635" y="9612"/>
                  <a:pt x="41636" y="9566"/>
                  <a:pt x="41636" y="9519"/>
                </a:cubicBezTo>
                <a:cubicBezTo>
                  <a:pt x="41633" y="9427"/>
                  <a:pt x="41630" y="9338"/>
                  <a:pt x="41621" y="9246"/>
                </a:cubicBezTo>
                <a:cubicBezTo>
                  <a:pt x="41614" y="9161"/>
                  <a:pt x="41604" y="9077"/>
                  <a:pt x="41591" y="8993"/>
                </a:cubicBezTo>
                <a:cubicBezTo>
                  <a:pt x="41584" y="8950"/>
                  <a:pt x="41576" y="8909"/>
                  <a:pt x="41569" y="8867"/>
                </a:cubicBezTo>
                <a:cubicBezTo>
                  <a:pt x="41560" y="8821"/>
                  <a:pt x="41551" y="8776"/>
                  <a:pt x="41539" y="8731"/>
                </a:cubicBezTo>
                <a:cubicBezTo>
                  <a:pt x="41528" y="8687"/>
                  <a:pt x="41515" y="8643"/>
                  <a:pt x="41501" y="8599"/>
                </a:cubicBezTo>
                <a:cubicBezTo>
                  <a:pt x="41472" y="8518"/>
                  <a:pt x="41446" y="8436"/>
                  <a:pt x="41404" y="8360"/>
                </a:cubicBezTo>
                <a:cubicBezTo>
                  <a:pt x="41362" y="8283"/>
                  <a:pt x="41323" y="8205"/>
                  <a:pt x="41271" y="8133"/>
                </a:cubicBezTo>
                <a:cubicBezTo>
                  <a:pt x="41241" y="8091"/>
                  <a:pt x="41212" y="8048"/>
                  <a:pt x="41181" y="8008"/>
                </a:cubicBezTo>
                <a:cubicBezTo>
                  <a:pt x="41141" y="7784"/>
                  <a:pt x="41096" y="7560"/>
                  <a:pt x="41037" y="7339"/>
                </a:cubicBezTo>
                <a:cubicBezTo>
                  <a:pt x="40974" y="7106"/>
                  <a:pt x="40910" y="6874"/>
                  <a:pt x="40830" y="6646"/>
                </a:cubicBezTo>
                <a:cubicBezTo>
                  <a:pt x="40723" y="6335"/>
                  <a:pt x="40604" y="6025"/>
                  <a:pt x="40463" y="5726"/>
                </a:cubicBezTo>
                <a:cubicBezTo>
                  <a:pt x="40369" y="5526"/>
                  <a:pt x="40271" y="5328"/>
                  <a:pt x="40163" y="5135"/>
                </a:cubicBezTo>
                <a:cubicBezTo>
                  <a:pt x="40054" y="4945"/>
                  <a:pt x="39943" y="4757"/>
                  <a:pt x="39824" y="4575"/>
                </a:cubicBezTo>
                <a:cubicBezTo>
                  <a:pt x="39682" y="4358"/>
                  <a:pt x="39538" y="4144"/>
                  <a:pt x="39382" y="3938"/>
                </a:cubicBezTo>
                <a:cubicBezTo>
                  <a:pt x="39223" y="3729"/>
                  <a:pt x="39060" y="3523"/>
                  <a:pt x="38887" y="3325"/>
                </a:cubicBezTo>
                <a:cubicBezTo>
                  <a:pt x="38704" y="3117"/>
                  <a:pt x="38518" y="2911"/>
                  <a:pt x="38321" y="2717"/>
                </a:cubicBezTo>
                <a:cubicBezTo>
                  <a:pt x="38161" y="2562"/>
                  <a:pt x="38001" y="2411"/>
                  <a:pt x="37831" y="2267"/>
                </a:cubicBezTo>
                <a:cubicBezTo>
                  <a:pt x="37669" y="2132"/>
                  <a:pt x="37507" y="1999"/>
                  <a:pt x="37335" y="1878"/>
                </a:cubicBezTo>
                <a:cubicBezTo>
                  <a:pt x="37086" y="1702"/>
                  <a:pt x="36831" y="1534"/>
                  <a:pt x="36564" y="1387"/>
                </a:cubicBezTo>
                <a:cubicBezTo>
                  <a:pt x="36363" y="1278"/>
                  <a:pt x="36160" y="1170"/>
                  <a:pt x="35951" y="1078"/>
                </a:cubicBezTo>
                <a:cubicBezTo>
                  <a:pt x="35742" y="986"/>
                  <a:pt x="35532" y="897"/>
                  <a:pt x="35317" y="822"/>
                </a:cubicBezTo>
                <a:cubicBezTo>
                  <a:pt x="35061" y="732"/>
                  <a:pt x="34802" y="650"/>
                  <a:pt x="34538" y="587"/>
                </a:cubicBezTo>
                <a:cubicBezTo>
                  <a:pt x="34263" y="524"/>
                  <a:pt x="33986" y="466"/>
                  <a:pt x="33706" y="428"/>
                </a:cubicBezTo>
                <a:cubicBezTo>
                  <a:pt x="33650" y="420"/>
                  <a:pt x="33593" y="413"/>
                  <a:pt x="33538" y="406"/>
                </a:cubicBezTo>
                <a:cubicBezTo>
                  <a:pt x="33647" y="390"/>
                  <a:pt x="33757" y="376"/>
                  <a:pt x="33867" y="364"/>
                </a:cubicBezTo>
                <a:cubicBezTo>
                  <a:pt x="34000" y="350"/>
                  <a:pt x="34132" y="338"/>
                  <a:pt x="34266" y="327"/>
                </a:cubicBezTo>
                <a:cubicBezTo>
                  <a:pt x="34513" y="312"/>
                  <a:pt x="34761" y="300"/>
                  <a:pt x="35009" y="300"/>
                </a:cubicBezTo>
                <a:close/>
                <a:moveTo>
                  <a:pt x="33981" y="19911"/>
                </a:moveTo>
                <a:cubicBezTo>
                  <a:pt x="33713" y="20102"/>
                  <a:pt x="33444" y="20290"/>
                  <a:pt x="33164" y="20461"/>
                </a:cubicBezTo>
                <a:cubicBezTo>
                  <a:pt x="33024" y="20547"/>
                  <a:pt x="32884" y="20631"/>
                  <a:pt x="32741" y="20712"/>
                </a:cubicBezTo>
                <a:cubicBezTo>
                  <a:pt x="32601" y="20790"/>
                  <a:pt x="32460" y="20868"/>
                  <a:pt x="32318" y="20945"/>
                </a:cubicBezTo>
                <a:lnTo>
                  <a:pt x="32316" y="20946"/>
                </a:lnTo>
                <a:cubicBezTo>
                  <a:pt x="32314" y="20947"/>
                  <a:pt x="32312" y="20948"/>
                  <a:pt x="32311" y="20948"/>
                </a:cubicBezTo>
                <a:cubicBezTo>
                  <a:pt x="32295" y="20958"/>
                  <a:pt x="32275" y="20968"/>
                  <a:pt x="32256" y="20977"/>
                </a:cubicBezTo>
                <a:cubicBezTo>
                  <a:pt x="32151" y="20979"/>
                  <a:pt x="32047" y="20981"/>
                  <a:pt x="31942" y="20981"/>
                </a:cubicBezTo>
                <a:cubicBezTo>
                  <a:pt x="31884" y="20981"/>
                  <a:pt x="31827" y="20980"/>
                  <a:pt x="31770" y="20980"/>
                </a:cubicBezTo>
                <a:cubicBezTo>
                  <a:pt x="31587" y="20977"/>
                  <a:pt x="31406" y="20974"/>
                  <a:pt x="31223" y="20963"/>
                </a:cubicBezTo>
                <a:cubicBezTo>
                  <a:pt x="31090" y="20956"/>
                  <a:pt x="30954" y="20948"/>
                  <a:pt x="30820" y="20939"/>
                </a:cubicBezTo>
                <a:cubicBezTo>
                  <a:pt x="30460" y="20910"/>
                  <a:pt x="30100" y="20874"/>
                  <a:pt x="29743" y="20820"/>
                </a:cubicBezTo>
                <a:cubicBezTo>
                  <a:pt x="29566" y="20794"/>
                  <a:pt x="29389" y="20765"/>
                  <a:pt x="29213" y="20731"/>
                </a:cubicBezTo>
                <a:cubicBezTo>
                  <a:pt x="29175" y="20724"/>
                  <a:pt x="29138" y="20716"/>
                  <a:pt x="29100" y="20709"/>
                </a:cubicBezTo>
                <a:lnTo>
                  <a:pt x="29100" y="20709"/>
                </a:lnTo>
                <a:cubicBezTo>
                  <a:pt x="29324" y="20721"/>
                  <a:pt x="29550" y="20729"/>
                  <a:pt x="29775" y="20729"/>
                </a:cubicBezTo>
                <a:cubicBezTo>
                  <a:pt x="29843" y="20729"/>
                  <a:pt x="29911" y="20728"/>
                  <a:pt x="29979" y="20727"/>
                </a:cubicBezTo>
                <a:cubicBezTo>
                  <a:pt x="30199" y="20721"/>
                  <a:pt x="30417" y="20712"/>
                  <a:pt x="30637" y="20693"/>
                </a:cubicBezTo>
                <a:cubicBezTo>
                  <a:pt x="30890" y="20671"/>
                  <a:pt x="31143" y="20645"/>
                  <a:pt x="31396" y="20611"/>
                </a:cubicBezTo>
                <a:cubicBezTo>
                  <a:pt x="31648" y="20577"/>
                  <a:pt x="31901" y="20538"/>
                  <a:pt x="32151" y="20485"/>
                </a:cubicBezTo>
                <a:cubicBezTo>
                  <a:pt x="32402" y="20432"/>
                  <a:pt x="32654" y="20376"/>
                  <a:pt x="32900" y="20302"/>
                </a:cubicBezTo>
                <a:cubicBezTo>
                  <a:pt x="33107" y="20240"/>
                  <a:pt x="33311" y="20174"/>
                  <a:pt x="33513" y="20097"/>
                </a:cubicBezTo>
                <a:cubicBezTo>
                  <a:pt x="33670" y="20037"/>
                  <a:pt x="33826" y="19976"/>
                  <a:pt x="33981" y="19911"/>
                </a:cubicBezTo>
                <a:close/>
                <a:moveTo>
                  <a:pt x="8080" y="16696"/>
                </a:moveTo>
                <a:cubicBezTo>
                  <a:pt x="8104" y="16714"/>
                  <a:pt x="8127" y="16731"/>
                  <a:pt x="8150" y="16748"/>
                </a:cubicBezTo>
                <a:cubicBezTo>
                  <a:pt x="8330" y="16882"/>
                  <a:pt x="8525" y="16994"/>
                  <a:pt x="8721" y="17101"/>
                </a:cubicBezTo>
                <a:cubicBezTo>
                  <a:pt x="8801" y="17143"/>
                  <a:pt x="8888" y="17186"/>
                  <a:pt x="8971" y="17222"/>
                </a:cubicBezTo>
                <a:cubicBezTo>
                  <a:pt x="9056" y="17258"/>
                  <a:pt x="9138" y="17295"/>
                  <a:pt x="9226" y="17325"/>
                </a:cubicBezTo>
                <a:cubicBezTo>
                  <a:pt x="9284" y="17343"/>
                  <a:pt x="9341" y="17363"/>
                  <a:pt x="9398" y="17381"/>
                </a:cubicBezTo>
                <a:cubicBezTo>
                  <a:pt x="9584" y="17534"/>
                  <a:pt x="9772" y="17683"/>
                  <a:pt x="9966" y="17824"/>
                </a:cubicBezTo>
                <a:cubicBezTo>
                  <a:pt x="10173" y="17976"/>
                  <a:pt x="10382" y="18128"/>
                  <a:pt x="10598" y="18268"/>
                </a:cubicBezTo>
                <a:cubicBezTo>
                  <a:pt x="10738" y="18357"/>
                  <a:pt x="10879" y="18446"/>
                  <a:pt x="11023" y="18527"/>
                </a:cubicBezTo>
                <a:cubicBezTo>
                  <a:pt x="11096" y="18566"/>
                  <a:pt x="11182" y="18616"/>
                  <a:pt x="11257" y="18650"/>
                </a:cubicBezTo>
                <a:cubicBezTo>
                  <a:pt x="11377" y="18707"/>
                  <a:pt x="11497" y="18760"/>
                  <a:pt x="11621" y="18804"/>
                </a:cubicBezTo>
                <a:cubicBezTo>
                  <a:pt x="11742" y="18848"/>
                  <a:pt x="11865" y="18893"/>
                  <a:pt x="11989" y="18923"/>
                </a:cubicBezTo>
                <a:cubicBezTo>
                  <a:pt x="12119" y="18954"/>
                  <a:pt x="12248" y="18985"/>
                  <a:pt x="12381" y="19006"/>
                </a:cubicBezTo>
                <a:cubicBezTo>
                  <a:pt x="12462" y="19019"/>
                  <a:pt x="12544" y="19031"/>
                  <a:pt x="12626" y="19041"/>
                </a:cubicBezTo>
                <a:cubicBezTo>
                  <a:pt x="12668" y="19105"/>
                  <a:pt x="12712" y="19169"/>
                  <a:pt x="12757" y="19232"/>
                </a:cubicBezTo>
                <a:cubicBezTo>
                  <a:pt x="12837" y="19343"/>
                  <a:pt x="12916" y="19454"/>
                  <a:pt x="13001" y="19561"/>
                </a:cubicBezTo>
                <a:cubicBezTo>
                  <a:pt x="13136" y="19730"/>
                  <a:pt x="13276" y="19896"/>
                  <a:pt x="13425" y="20055"/>
                </a:cubicBezTo>
                <a:cubicBezTo>
                  <a:pt x="13568" y="20208"/>
                  <a:pt x="13715" y="20358"/>
                  <a:pt x="13871" y="20499"/>
                </a:cubicBezTo>
                <a:cubicBezTo>
                  <a:pt x="14051" y="20664"/>
                  <a:pt x="14237" y="20825"/>
                  <a:pt x="14433" y="20971"/>
                </a:cubicBezTo>
                <a:cubicBezTo>
                  <a:pt x="14528" y="21042"/>
                  <a:pt x="14623" y="21111"/>
                  <a:pt x="14720" y="21179"/>
                </a:cubicBezTo>
                <a:cubicBezTo>
                  <a:pt x="14513" y="21132"/>
                  <a:pt x="14306" y="21079"/>
                  <a:pt x="14104" y="21013"/>
                </a:cubicBezTo>
                <a:cubicBezTo>
                  <a:pt x="13925" y="20955"/>
                  <a:pt x="13747" y="20893"/>
                  <a:pt x="13570" y="20829"/>
                </a:cubicBezTo>
                <a:cubicBezTo>
                  <a:pt x="13361" y="20751"/>
                  <a:pt x="13142" y="20667"/>
                  <a:pt x="12924" y="20580"/>
                </a:cubicBezTo>
                <a:cubicBezTo>
                  <a:pt x="12747" y="20510"/>
                  <a:pt x="12571" y="20440"/>
                  <a:pt x="12396" y="20365"/>
                </a:cubicBezTo>
                <a:cubicBezTo>
                  <a:pt x="12226" y="20294"/>
                  <a:pt x="12055" y="20220"/>
                  <a:pt x="11889" y="20140"/>
                </a:cubicBezTo>
                <a:cubicBezTo>
                  <a:pt x="11737" y="20068"/>
                  <a:pt x="11588" y="19993"/>
                  <a:pt x="11439" y="19915"/>
                </a:cubicBezTo>
                <a:cubicBezTo>
                  <a:pt x="11291" y="19835"/>
                  <a:pt x="11143" y="19753"/>
                  <a:pt x="11001" y="19663"/>
                </a:cubicBezTo>
                <a:cubicBezTo>
                  <a:pt x="10930" y="19620"/>
                  <a:pt x="10861" y="19575"/>
                  <a:pt x="10793" y="19528"/>
                </a:cubicBezTo>
                <a:cubicBezTo>
                  <a:pt x="10726" y="19483"/>
                  <a:pt x="10659" y="19437"/>
                  <a:pt x="10593" y="19389"/>
                </a:cubicBezTo>
                <a:cubicBezTo>
                  <a:pt x="10402" y="19252"/>
                  <a:pt x="10205" y="19104"/>
                  <a:pt x="10016" y="18946"/>
                </a:cubicBezTo>
                <a:cubicBezTo>
                  <a:pt x="9860" y="18815"/>
                  <a:pt x="9706" y="18680"/>
                  <a:pt x="9556" y="18541"/>
                </a:cubicBezTo>
                <a:cubicBezTo>
                  <a:pt x="9411" y="18402"/>
                  <a:pt x="9266" y="18261"/>
                  <a:pt x="9131" y="18112"/>
                </a:cubicBezTo>
                <a:cubicBezTo>
                  <a:pt x="9023" y="17993"/>
                  <a:pt x="8917" y="17873"/>
                  <a:pt x="8813" y="17750"/>
                </a:cubicBezTo>
                <a:cubicBezTo>
                  <a:pt x="8710" y="17624"/>
                  <a:pt x="8608" y="17497"/>
                  <a:pt x="8514" y="17365"/>
                </a:cubicBezTo>
                <a:cubicBezTo>
                  <a:pt x="8465" y="17298"/>
                  <a:pt x="8418" y="17230"/>
                  <a:pt x="8371" y="17162"/>
                </a:cubicBezTo>
                <a:cubicBezTo>
                  <a:pt x="8321" y="17089"/>
                  <a:pt x="8273" y="17015"/>
                  <a:pt x="8227" y="16941"/>
                </a:cubicBezTo>
                <a:cubicBezTo>
                  <a:pt x="8181" y="16866"/>
                  <a:pt x="8130" y="16782"/>
                  <a:pt x="8080" y="16696"/>
                </a:cubicBezTo>
                <a:close/>
                <a:moveTo>
                  <a:pt x="17066" y="17261"/>
                </a:moveTo>
                <a:cubicBezTo>
                  <a:pt x="17204" y="17439"/>
                  <a:pt x="17349" y="17613"/>
                  <a:pt x="17505" y="17777"/>
                </a:cubicBezTo>
                <a:cubicBezTo>
                  <a:pt x="17657" y="17938"/>
                  <a:pt x="17812" y="18095"/>
                  <a:pt x="17976" y="18244"/>
                </a:cubicBezTo>
                <a:cubicBezTo>
                  <a:pt x="18164" y="18414"/>
                  <a:pt x="18357" y="18576"/>
                  <a:pt x="18559" y="18730"/>
                </a:cubicBezTo>
                <a:cubicBezTo>
                  <a:pt x="18628" y="18782"/>
                  <a:pt x="18695" y="18835"/>
                  <a:pt x="18767" y="18885"/>
                </a:cubicBezTo>
                <a:cubicBezTo>
                  <a:pt x="18868" y="18955"/>
                  <a:pt x="18971" y="19028"/>
                  <a:pt x="19080" y="19088"/>
                </a:cubicBezTo>
                <a:cubicBezTo>
                  <a:pt x="19194" y="19150"/>
                  <a:pt x="19307" y="19212"/>
                  <a:pt x="19425" y="19266"/>
                </a:cubicBezTo>
                <a:cubicBezTo>
                  <a:pt x="19541" y="19319"/>
                  <a:pt x="19656" y="19372"/>
                  <a:pt x="19773" y="19419"/>
                </a:cubicBezTo>
                <a:cubicBezTo>
                  <a:pt x="19974" y="19500"/>
                  <a:pt x="20176" y="19580"/>
                  <a:pt x="20382" y="19646"/>
                </a:cubicBezTo>
                <a:cubicBezTo>
                  <a:pt x="20780" y="19773"/>
                  <a:pt x="21181" y="19881"/>
                  <a:pt x="21589" y="19960"/>
                </a:cubicBezTo>
                <a:cubicBezTo>
                  <a:pt x="21199" y="20161"/>
                  <a:pt x="20795" y="20335"/>
                  <a:pt x="20382" y="20491"/>
                </a:cubicBezTo>
                <a:cubicBezTo>
                  <a:pt x="20009" y="20626"/>
                  <a:pt x="19628" y="20747"/>
                  <a:pt x="19245" y="20851"/>
                </a:cubicBezTo>
                <a:cubicBezTo>
                  <a:pt x="18841" y="20959"/>
                  <a:pt x="18434" y="21059"/>
                  <a:pt x="18025" y="21148"/>
                </a:cubicBezTo>
                <a:cubicBezTo>
                  <a:pt x="17798" y="21196"/>
                  <a:pt x="17570" y="21241"/>
                  <a:pt x="17342" y="21272"/>
                </a:cubicBezTo>
                <a:cubicBezTo>
                  <a:pt x="17251" y="21286"/>
                  <a:pt x="17158" y="21297"/>
                  <a:pt x="17067" y="21308"/>
                </a:cubicBezTo>
                <a:cubicBezTo>
                  <a:pt x="16975" y="21318"/>
                  <a:pt x="16883" y="21327"/>
                  <a:pt x="16791" y="21334"/>
                </a:cubicBezTo>
                <a:cubicBezTo>
                  <a:pt x="16674" y="21342"/>
                  <a:pt x="16551" y="21349"/>
                  <a:pt x="16428" y="21350"/>
                </a:cubicBezTo>
                <a:cubicBezTo>
                  <a:pt x="16389" y="21351"/>
                  <a:pt x="16349" y="21351"/>
                  <a:pt x="16309" y="21351"/>
                </a:cubicBezTo>
                <a:cubicBezTo>
                  <a:pt x="16270" y="21351"/>
                  <a:pt x="16230" y="21351"/>
                  <a:pt x="16191" y="21350"/>
                </a:cubicBezTo>
                <a:cubicBezTo>
                  <a:pt x="16035" y="21347"/>
                  <a:pt x="15879" y="21339"/>
                  <a:pt x="15724" y="21328"/>
                </a:cubicBezTo>
                <a:cubicBezTo>
                  <a:pt x="15567" y="21316"/>
                  <a:pt x="15410" y="21301"/>
                  <a:pt x="15254" y="21276"/>
                </a:cubicBezTo>
                <a:cubicBezTo>
                  <a:pt x="15214" y="21271"/>
                  <a:pt x="15173" y="21265"/>
                  <a:pt x="15134" y="21258"/>
                </a:cubicBezTo>
                <a:cubicBezTo>
                  <a:pt x="14994" y="21171"/>
                  <a:pt x="14859" y="21080"/>
                  <a:pt x="14725" y="20986"/>
                </a:cubicBezTo>
                <a:cubicBezTo>
                  <a:pt x="14591" y="20889"/>
                  <a:pt x="14457" y="20791"/>
                  <a:pt x="14331" y="20685"/>
                </a:cubicBezTo>
                <a:cubicBezTo>
                  <a:pt x="14210" y="20583"/>
                  <a:pt x="14092" y="20478"/>
                  <a:pt x="13976" y="20371"/>
                </a:cubicBezTo>
                <a:cubicBezTo>
                  <a:pt x="13858" y="20258"/>
                  <a:pt x="13741" y="20143"/>
                  <a:pt x="13629" y="20025"/>
                </a:cubicBezTo>
                <a:cubicBezTo>
                  <a:pt x="13513" y="19900"/>
                  <a:pt x="13398" y="19774"/>
                  <a:pt x="13289" y="19646"/>
                </a:cubicBezTo>
                <a:cubicBezTo>
                  <a:pt x="13178" y="19512"/>
                  <a:pt x="13068" y="19377"/>
                  <a:pt x="12966" y="19237"/>
                </a:cubicBezTo>
                <a:cubicBezTo>
                  <a:pt x="12924" y="19179"/>
                  <a:pt x="12882" y="19120"/>
                  <a:pt x="12840" y="19061"/>
                </a:cubicBezTo>
                <a:lnTo>
                  <a:pt x="12840" y="19061"/>
                </a:lnTo>
                <a:cubicBezTo>
                  <a:pt x="12909" y="19066"/>
                  <a:pt x="12977" y="19071"/>
                  <a:pt x="13044" y="19072"/>
                </a:cubicBezTo>
                <a:cubicBezTo>
                  <a:pt x="13083" y="19073"/>
                  <a:pt x="13123" y="19073"/>
                  <a:pt x="13162" y="19073"/>
                </a:cubicBezTo>
                <a:cubicBezTo>
                  <a:pt x="13211" y="19073"/>
                  <a:pt x="13259" y="19073"/>
                  <a:pt x="13308" y="19071"/>
                </a:cubicBezTo>
                <a:cubicBezTo>
                  <a:pt x="13353" y="19068"/>
                  <a:pt x="13398" y="19066"/>
                  <a:pt x="13443" y="19064"/>
                </a:cubicBezTo>
                <a:cubicBezTo>
                  <a:pt x="13536" y="19058"/>
                  <a:pt x="13634" y="19050"/>
                  <a:pt x="13725" y="19037"/>
                </a:cubicBezTo>
                <a:cubicBezTo>
                  <a:pt x="13815" y="19026"/>
                  <a:pt x="13905" y="19012"/>
                  <a:pt x="13994" y="18996"/>
                </a:cubicBezTo>
                <a:cubicBezTo>
                  <a:pt x="14038" y="18986"/>
                  <a:pt x="14082" y="18977"/>
                  <a:pt x="14127" y="18968"/>
                </a:cubicBezTo>
                <a:cubicBezTo>
                  <a:pt x="14218" y="18949"/>
                  <a:pt x="14315" y="18924"/>
                  <a:pt x="14404" y="18895"/>
                </a:cubicBezTo>
                <a:cubicBezTo>
                  <a:pt x="14499" y="18865"/>
                  <a:pt x="14592" y="18837"/>
                  <a:pt x="14686" y="18802"/>
                </a:cubicBezTo>
                <a:cubicBezTo>
                  <a:pt x="14837" y="18743"/>
                  <a:pt x="14988" y="18684"/>
                  <a:pt x="15132" y="18608"/>
                </a:cubicBezTo>
                <a:cubicBezTo>
                  <a:pt x="15208" y="18567"/>
                  <a:pt x="15264" y="18537"/>
                  <a:pt x="15338" y="18494"/>
                </a:cubicBezTo>
                <a:cubicBezTo>
                  <a:pt x="15434" y="18438"/>
                  <a:pt x="15530" y="18380"/>
                  <a:pt x="15622" y="18317"/>
                </a:cubicBezTo>
                <a:cubicBezTo>
                  <a:pt x="15688" y="18270"/>
                  <a:pt x="15748" y="18229"/>
                  <a:pt x="15813" y="18180"/>
                </a:cubicBezTo>
                <a:cubicBezTo>
                  <a:pt x="15926" y="18095"/>
                  <a:pt x="16038" y="18009"/>
                  <a:pt x="16147" y="17919"/>
                </a:cubicBezTo>
                <a:cubicBezTo>
                  <a:pt x="16221" y="17860"/>
                  <a:pt x="16292" y="17798"/>
                  <a:pt x="16361" y="17735"/>
                </a:cubicBezTo>
                <a:cubicBezTo>
                  <a:pt x="16396" y="17703"/>
                  <a:pt x="16432" y="17672"/>
                  <a:pt x="16467" y="17641"/>
                </a:cubicBezTo>
                <a:cubicBezTo>
                  <a:pt x="16581" y="17537"/>
                  <a:pt x="16696" y="17436"/>
                  <a:pt x="16809" y="17332"/>
                </a:cubicBezTo>
                <a:cubicBezTo>
                  <a:pt x="16895" y="17310"/>
                  <a:pt x="16980" y="17287"/>
                  <a:pt x="17066" y="17261"/>
                </a:cubicBezTo>
                <a:close/>
                <a:moveTo>
                  <a:pt x="28124" y="20659"/>
                </a:moveTo>
                <a:cubicBezTo>
                  <a:pt x="28127" y="20660"/>
                  <a:pt x="28131" y="20661"/>
                  <a:pt x="28134" y="20662"/>
                </a:cubicBezTo>
                <a:cubicBezTo>
                  <a:pt x="28614" y="20786"/>
                  <a:pt x="29099" y="20891"/>
                  <a:pt x="29587" y="20968"/>
                </a:cubicBezTo>
                <a:cubicBezTo>
                  <a:pt x="29900" y="21019"/>
                  <a:pt x="30215" y="21063"/>
                  <a:pt x="30532" y="21088"/>
                </a:cubicBezTo>
                <a:cubicBezTo>
                  <a:pt x="30763" y="21107"/>
                  <a:pt x="30993" y="21124"/>
                  <a:pt x="31223" y="21132"/>
                </a:cubicBezTo>
                <a:cubicBezTo>
                  <a:pt x="31432" y="21139"/>
                  <a:pt x="31641" y="21145"/>
                  <a:pt x="31849" y="21145"/>
                </a:cubicBezTo>
                <a:cubicBezTo>
                  <a:pt x="31868" y="21145"/>
                  <a:pt x="31888" y="21145"/>
                  <a:pt x="31907" y="21145"/>
                </a:cubicBezTo>
                <a:lnTo>
                  <a:pt x="31907" y="21145"/>
                </a:lnTo>
                <a:cubicBezTo>
                  <a:pt x="31897" y="21149"/>
                  <a:pt x="31885" y="21153"/>
                  <a:pt x="31874" y="21157"/>
                </a:cubicBezTo>
                <a:cubicBezTo>
                  <a:pt x="31717" y="21213"/>
                  <a:pt x="31560" y="21266"/>
                  <a:pt x="31400" y="21310"/>
                </a:cubicBezTo>
                <a:cubicBezTo>
                  <a:pt x="31308" y="21336"/>
                  <a:pt x="31215" y="21362"/>
                  <a:pt x="31123" y="21384"/>
                </a:cubicBezTo>
                <a:cubicBezTo>
                  <a:pt x="31079" y="21393"/>
                  <a:pt x="31036" y="21402"/>
                  <a:pt x="30993" y="21413"/>
                </a:cubicBezTo>
                <a:lnTo>
                  <a:pt x="30991" y="21413"/>
                </a:lnTo>
                <a:cubicBezTo>
                  <a:pt x="30989" y="21413"/>
                  <a:pt x="30987" y="21414"/>
                  <a:pt x="30984" y="21414"/>
                </a:cubicBezTo>
                <a:cubicBezTo>
                  <a:pt x="30899" y="21431"/>
                  <a:pt x="30809" y="21446"/>
                  <a:pt x="30717" y="21459"/>
                </a:cubicBezTo>
                <a:cubicBezTo>
                  <a:pt x="30624" y="21472"/>
                  <a:pt x="30533" y="21480"/>
                  <a:pt x="30439" y="21485"/>
                </a:cubicBezTo>
                <a:cubicBezTo>
                  <a:pt x="30371" y="21488"/>
                  <a:pt x="30293" y="21489"/>
                  <a:pt x="30213" y="21489"/>
                </a:cubicBezTo>
                <a:cubicBezTo>
                  <a:pt x="30136" y="21488"/>
                  <a:pt x="30057" y="21485"/>
                  <a:pt x="29980" y="21481"/>
                </a:cubicBezTo>
                <a:cubicBezTo>
                  <a:pt x="29857" y="21470"/>
                  <a:pt x="29735" y="21461"/>
                  <a:pt x="29614" y="21440"/>
                </a:cubicBezTo>
                <a:cubicBezTo>
                  <a:pt x="29536" y="21429"/>
                  <a:pt x="29458" y="21414"/>
                  <a:pt x="29382" y="21396"/>
                </a:cubicBezTo>
                <a:cubicBezTo>
                  <a:pt x="29305" y="21379"/>
                  <a:pt x="29228" y="21358"/>
                  <a:pt x="29151" y="21334"/>
                </a:cubicBezTo>
                <a:cubicBezTo>
                  <a:pt x="29114" y="21321"/>
                  <a:pt x="29077" y="21309"/>
                  <a:pt x="29039" y="21296"/>
                </a:cubicBezTo>
                <a:cubicBezTo>
                  <a:pt x="28976" y="21273"/>
                  <a:pt x="28906" y="21242"/>
                  <a:pt x="28837" y="21208"/>
                </a:cubicBezTo>
                <a:cubicBezTo>
                  <a:pt x="28772" y="21176"/>
                  <a:pt x="28701" y="21135"/>
                  <a:pt x="28632" y="21090"/>
                </a:cubicBezTo>
                <a:cubicBezTo>
                  <a:pt x="28599" y="21066"/>
                  <a:pt x="28564" y="21043"/>
                  <a:pt x="28531" y="21020"/>
                </a:cubicBezTo>
                <a:cubicBezTo>
                  <a:pt x="28464" y="20970"/>
                  <a:pt x="28398" y="20918"/>
                  <a:pt x="28335" y="20863"/>
                </a:cubicBezTo>
                <a:cubicBezTo>
                  <a:pt x="28304" y="20835"/>
                  <a:pt x="28274" y="20808"/>
                  <a:pt x="28243" y="20779"/>
                </a:cubicBezTo>
                <a:cubicBezTo>
                  <a:pt x="28203" y="20741"/>
                  <a:pt x="28162" y="20700"/>
                  <a:pt x="28124" y="20659"/>
                </a:cubicBezTo>
                <a:close/>
                <a:moveTo>
                  <a:pt x="24697" y="19916"/>
                </a:moveTo>
                <a:cubicBezTo>
                  <a:pt x="24773" y="19981"/>
                  <a:pt x="24849" y="20044"/>
                  <a:pt x="24929" y="20104"/>
                </a:cubicBezTo>
                <a:cubicBezTo>
                  <a:pt x="25096" y="20234"/>
                  <a:pt x="25267" y="20357"/>
                  <a:pt x="25444" y="20475"/>
                </a:cubicBezTo>
                <a:cubicBezTo>
                  <a:pt x="25425" y="20490"/>
                  <a:pt x="25406" y="20504"/>
                  <a:pt x="25387" y="20519"/>
                </a:cubicBezTo>
                <a:cubicBezTo>
                  <a:pt x="25316" y="20571"/>
                  <a:pt x="25244" y="20620"/>
                  <a:pt x="25171" y="20670"/>
                </a:cubicBezTo>
                <a:cubicBezTo>
                  <a:pt x="25096" y="20722"/>
                  <a:pt x="25020" y="20773"/>
                  <a:pt x="24943" y="20820"/>
                </a:cubicBezTo>
                <a:cubicBezTo>
                  <a:pt x="24826" y="20894"/>
                  <a:pt x="24709" y="20967"/>
                  <a:pt x="24593" y="21041"/>
                </a:cubicBezTo>
                <a:cubicBezTo>
                  <a:pt x="24515" y="21090"/>
                  <a:pt x="24437" y="21140"/>
                  <a:pt x="24359" y="21189"/>
                </a:cubicBezTo>
                <a:cubicBezTo>
                  <a:pt x="24289" y="21231"/>
                  <a:pt x="24217" y="21273"/>
                  <a:pt x="24147" y="21314"/>
                </a:cubicBezTo>
                <a:cubicBezTo>
                  <a:pt x="24040" y="21377"/>
                  <a:pt x="23932" y="21437"/>
                  <a:pt x="23824" y="21496"/>
                </a:cubicBezTo>
                <a:cubicBezTo>
                  <a:pt x="23642" y="21590"/>
                  <a:pt x="23459" y="21682"/>
                  <a:pt x="23268" y="21761"/>
                </a:cubicBezTo>
                <a:cubicBezTo>
                  <a:pt x="23157" y="21808"/>
                  <a:pt x="23045" y="21853"/>
                  <a:pt x="22932" y="21896"/>
                </a:cubicBezTo>
                <a:cubicBezTo>
                  <a:pt x="23041" y="21784"/>
                  <a:pt x="23148" y="21672"/>
                  <a:pt x="23257" y="21559"/>
                </a:cubicBezTo>
                <a:cubicBezTo>
                  <a:pt x="23317" y="21497"/>
                  <a:pt x="23377" y="21436"/>
                  <a:pt x="23436" y="21373"/>
                </a:cubicBezTo>
                <a:cubicBezTo>
                  <a:pt x="23466" y="21342"/>
                  <a:pt x="23496" y="21311"/>
                  <a:pt x="23526" y="21280"/>
                </a:cubicBezTo>
                <a:cubicBezTo>
                  <a:pt x="23587" y="21209"/>
                  <a:pt x="23648" y="21138"/>
                  <a:pt x="23708" y="21067"/>
                </a:cubicBezTo>
                <a:cubicBezTo>
                  <a:pt x="24014" y="20714"/>
                  <a:pt x="24319" y="20359"/>
                  <a:pt x="24624" y="20006"/>
                </a:cubicBezTo>
                <a:cubicBezTo>
                  <a:pt x="24648" y="19976"/>
                  <a:pt x="24672" y="19946"/>
                  <a:pt x="24697" y="19916"/>
                </a:cubicBezTo>
                <a:close/>
                <a:moveTo>
                  <a:pt x="26050" y="20157"/>
                </a:moveTo>
                <a:cubicBezTo>
                  <a:pt x="26327" y="20242"/>
                  <a:pt x="26607" y="20318"/>
                  <a:pt x="26890" y="20381"/>
                </a:cubicBezTo>
                <a:cubicBezTo>
                  <a:pt x="27123" y="20433"/>
                  <a:pt x="27357" y="20482"/>
                  <a:pt x="27593" y="20522"/>
                </a:cubicBezTo>
                <a:cubicBezTo>
                  <a:pt x="27633" y="20529"/>
                  <a:pt x="27674" y="20536"/>
                  <a:pt x="27714" y="20543"/>
                </a:cubicBezTo>
                <a:cubicBezTo>
                  <a:pt x="27750" y="20553"/>
                  <a:pt x="27785" y="20564"/>
                  <a:pt x="27820" y="20574"/>
                </a:cubicBezTo>
                <a:cubicBezTo>
                  <a:pt x="27861" y="20626"/>
                  <a:pt x="27901" y="20677"/>
                  <a:pt x="27945" y="20724"/>
                </a:cubicBezTo>
                <a:cubicBezTo>
                  <a:pt x="28006" y="20790"/>
                  <a:pt x="28067" y="20858"/>
                  <a:pt x="28134" y="20918"/>
                </a:cubicBezTo>
                <a:cubicBezTo>
                  <a:pt x="28198" y="20978"/>
                  <a:pt x="28264" y="21034"/>
                  <a:pt x="28332" y="21088"/>
                </a:cubicBezTo>
                <a:cubicBezTo>
                  <a:pt x="28367" y="21114"/>
                  <a:pt x="28401" y="21139"/>
                  <a:pt x="28435" y="21165"/>
                </a:cubicBezTo>
                <a:cubicBezTo>
                  <a:pt x="28505" y="21217"/>
                  <a:pt x="28581" y="21261"/>
                  <a:pt x="28655" y="21306"/>
                </a:cubicBezTo>
                <a:cubicBezTo>
                  <a:pt x="28694" y="21327"/>
                  <a:pt x="28734" y="21348"/>
                  <a:pt x="28773" y="21369"/>
                </a:cubicBezTo>
                <a:cubicBezTo>
                  <a:pt x="28808" y="21384"/>
                  <a:pt x="28842" y="21400"/>
                  <a:pt x="28877" y="21416"/>
                </a:cubicBezTo>
                <a:cubicBezTo>
                  <a:pt x="28953" y="21447"/>
                  <a:pt x="29029" y="21478"/>
                  <a:pt x="29108" y="21502"/>
                </a:cubicBezTo>
                <a:cubicBezTo>
                  <a:pt x="29190" y="21526"/>
                  <a:pt x="29268" y="21550"/>
                  <a:pt x="29352" y="21567"/>
                </a:cubicBezTo>
                <a:cubicBezTo>
                  <a:pt x="29431" y="21585"/>
                  <a:pt x="29511" y="21601"/>
                  <a:pt x="29592" y="21612"/>
                </a:cubicBezTo>
                <a:cubicBezTo>
                  <a:pt x="29674" y="21625"/>
                  <a:pt x="29755" y="21634"/>
                  <a:pt x="29837" y="21641"/>
                </a:cubicBezTo>
                <a:cubicBezTo>
                  <a:pt x="29920" y="21649"/>
                  <a:pt x="30010" y="21654"/>
                  <a:pt x="30093" y="21656"/>
                </a:cubicBezTo>
                <a:cubicBezTo>
                  <a:pt x="30148" y="21657"/>
                  <a:pt x="30203" y="21658"/>
                  <a:pt x="30258" y="21658"/>
                </a:cubicBezTo>
                <a:cubicBezTo>
                  <a:pt x="30323" y="21658"/>
                  <a:pt x="30387" y="21657"/>
                  <a:pt x="30451" y="21653"/>
                </a:cubicBezTo>
                <a:cubicBezTo>
                  <a:pt x="30547" y="21647"/>
                  <a:pt x="30644" y="21642"/>
                  <a:pt x="30740" y="21630"/>
                </a:cubicBezTo>
                <a:cubicBezTo>
                  <a:pt x="30749" y="21629"/>
                  <a:pt x="30759" y="21627"/>
                  <a:pt x="30770" y="21626"/>
                </a:cubicBezTo>
                <a:lnTo>
                  <a:pt x="30770" y="21626"/>
                </a:lnTo>
                <a:cubicBezTo>
                  <a:pt x="30678" y="21659"/>
                  <a:pt x="30586" y="21691"/>
                  <a:pt x="30494" y="21724"/>
                </a:cubicBezTo>
                <a:cubicBezTo>
                  <a:pt x="30406" y="21756"/>
                  <a:pt x="30317" y="21787"/>
                  <a:pt x="30229" y="21818"/>
                </a:cubicBezTo>
                <a:cubicBezTo>
                  <a:pt x="30147" y="21846"/>
                  <a:pt x="30065" y="21873"/>
                  <a:pt x="29983" y="21901"/>
                </a:cubicBezTo>
                <a:cubicBezTo>
                  <a:pt x="29871" y="21884"/>
                  <a:pt x="29759" y="21866"/>
                  <a:pt x="29648" y="21846"/>
                </a:cubicBezTo>
                <a:cubicBezTo>
                  <a:pt x="29469" y="21813"/>
                  <a:pt x="29293" y="21778"/>
                  <a:pt x="29115" y="21739"/>
                </a:cubicBezTo>
                <a:cubicBezTo>
                  <a:pt x="29111" y="21739"/>
                  <a:pt x="29108" y="21738"/>
                  <a:pt x="29104" y="21737"/>
                </a:cubicBezTo>
                <a:cubicBezTo>
                  <a:pt x="28817" y="21674"/>
                  <a:pt x="28526" y="21609"/>
                  <a:pt x="28240" y="21530"/>
                </a:cubicBezTo>
                <a:cubicBezTo>
                  <a:pt x="28074" y="21485"/>
                  <a:pt x="27909" y="21440"/>
                  <a:pt x="27746" y="21387"/>
                </a:cubicBezTo>
                <a:cubicBezTo>
                  <a:pt x="27625" y="21348"/>
                  <a:pt x="27505" y="21306"/>
                  <a:pt x="27385" y="21264"/>
                </a:cubicBezTo>
                <a:cubicBezTo>
                  <a:pt x="27174" y="21184"/>
                  <a:pt x="26962" y="21101"/>
                  <a:pt x="26757" y="21007"/>
                </a:cubicBezTo>
                <a:cubicBezTo>
                  <a:pt x="26629" y="20948"/>
                  <a:pt x="26500" y="20891"/>
                  <a:pt x="26375" y="20827"/>
                </a:cubicBezTo>
                <a:cubicBezTo>
                  <a:pt x="26303" y="20791"/>
                  <a:pt x="26230" y="20754"/>
                  <a:pt x="26159" y="20716"/>
                </a:cubicBezTo>
                <a:lnTo>
                  <a:pt x="26157" y="20715"/>
                </a:lnTo>
                <a:lnTo>
                  <a:pt x="26156" y="20715"/>
                </a:lnTo>
                <a:cubicBezTo>
                  <a:pt x="26017" y="20639"/>
                  <a:pt x="25876" y="20563"/>
                  <a:pt x="25739" y="20477"/>
                </a:cubicBezTo>
                <a:cubicBezTo>
                  <a:pt x="25735" y="20475"/>
                  <a:pt x="25729" y="20471"/>
                  <a:pt x="25724" y="20469"/>
                </a:cubicBezTo>
                <a:cubicBezTo>
                  <a:pt x="25751" y="20446"/>
                  <a:pt x="25776" y="20423"/>
                  <a:pt x="25802" y="20400"/>
                </a:cubicBezTo>
                <a:cubicBezTo>
                  <a:pt x="25872" y="20338"/>
                  <a:pt x="25944" y="20267"/>
                  <a:pt x="26008" y="20200"/>
                </a:cubicBezTo>
                <a:lnTo>
                  <a:pt x="26010" y="20200"/>
                </a:lnTo>
                <a:cubicBezTo>
                  <a:pt x="26022" y="20186"/>
                  <a:pt x="26036" y="20171"/>
                  <a:pt x="26050" y="20157"/>
                </a:cubicBezTo>
                <a:close/>
                <a:moveTo>
                  <a:pt x="41314" y="17600"/>
                </a:moveTo>
                <a:cubicBezTo>
                  <a:pt x="41301" y="17618"/>
                  <a:pt x="41287" y="17638"/>
                  <a:pt x="41274" y="17656"/>
                </a:cubicBezTo>
                <a:cubicBezTo>
                  <a:pt x="41219" y="17731"/>
                  <a:pt x="41164" y="17805"/>
                  <a:pt x="41107" y="17879"/>
                </a:cubicBezTo>
                <a:cubicBezTo>
                  <a:pt x="41053" y="17951"/>
                  <a:pt x="40996" y="18021"/>
                  <a:pt x="40937" y="18090"/>
                </a:cubicBezTo>
                <a:cubicBezTo>
                  <a:pt x="40853" y="18188"/>
                  <a:pt x="40767" y="18289"/>
                  <a:pt x="40672" y="18384"/>
                </a:cubicBezTo>
                <a:cubicBezTo>
                  <a:pt x="40613" y="18445"/>
                  <a:pt x="40552" y="18505"/>
                  <a:pt x="40491" y="18564"/>
                </a:cubicBezTo>
                <a:cubicBezTo>
                  <a:pt x="40362" y="18678"/>
                  <a:pt x="40235" y="18792"/>
                  <a:pt x="40108" y="18907"/>
                </a:cubicBezTo>
                <a:cubicBezTo>
                  <a:pt x="40043" y="18967"/>
                  <a:pt x="39976" y="19025"/>
                  <a:pt x="39906" y="19080"/>
                </a:cubicBezTo>
                <a:cubicBezTo>
                  <a:pt x="39836" y="19138"/>
                  <a:pt x="39765" y="19195"/>
                  <a:pt x="39695" y="19253"/>
                </a:cubicBezTo>
                <a:cubicBezTo>
                  <a:pt x="39625" y="19311"/>
                  <a:pt x="39554" y="19369"/>
                  <a:pt x="39484" y="19426"/>
                </a:cubicBezTo>
                <a:cubicBezTo>
                  <a:pt x="39413" y="19484"/>
                  <a:pt x="39343" y="19542"/>
                  <a:pt x="39272" y="19600"/>
                </a:cubicBezTo>
                <a:cubicBezTo>
                  <a:pt x="39133" y="19705"/>
                  <a:pt x="38992" y="19809"/>
                  <a:pt x="38850" y="19911"/>
                </a:cubicBezTo>
                <a:cubicBezTo>
                  <a:pt x="38742" y="19988"/>
                  <a:pt x="38636" y="20064"/>
                  <a:pt x="38526" y="20135"/>
                </a:cubicBezTo>
                <a:cubicBezTo>
                  <a:pt x="38452" y="20185"/>
                  <a:pt x="38378" y="20234"/>
                  <a:pt x="38303" y="20281"/>
                </a:cubicBezTo>
                <a:cubicBezTo>
                  <a:pt x="38116" y="20395"/>
                  <a:pt x="37927" y="20504"/>
                  <a:pt x="37734" y="20609"/>
                </a:cubicBezTo>
                <a:cubicBezTo>
                  <a:pt x="37577" y="20693"/>
                  <a:pt x="37419" y="20774"/>
                  <a:pt x="37260" y="20853"/>
                </a:cubicBezTo>
                <a:cubicBezTo>
                  <a:pt x="37143" y="20909"/>
                  <a:pt x="37027" y="20966"/>
                  <a:pt x="36908" y="21018"/>
                </a:cubicBezTo>
                <a:cubicBezTo>
                  <a:pt x="36791" y="21071"/>
                  <a:pt x="36673" y="21125"/>
                  <a:pt x="36554" y="21176"/>
                </a:cubicBezTo>
                <a:cubicBezTo>
                  <a:pt x="36474" y="21209"/>
                  <a:pt x="36395" y="21243"/>
                  <a:pt x="36315" y="21275"/>
                </a:cubicBezTo>
                <a:cubicBezTo>
                  <a:pt x="36274" y="21291"/>
                  <a:pt x="36233" y="21306"/>
                  <a:pt x="36192" y="21321"/>
                </a:cubicBezTo>
                <a:cubicBezTo>
                  <a:pt x="35855" y="21443"/>
                  <a:pt x="35515" y="21549"/>
                  <a:pt x="35172" y="21647"/>
                </a:cubicBezTo>
                <a:cubicBezTo>
                  <a:pt x="34994" y="21698"/>
                  <a:pt x="34817" y="21749"/>
                  <a:pt x="34638" y="21795"/>
                </a:cubicBezTo>
                <a:cubicBezTo>
                  <a:pt x="34463" y="21840"/>
                  <a:pt x="34287" y="21883"/>
                  <a:pt x="34109" y="21922"/>
                </a:cubicBezTo>
                <a:cubicBezTo>
                  <a:pt x="33884" y="21968"/>
                  <a:pt x="33657" y="22008"/>
                  <a:pt x="33428" y="22042"/>
                </a:cubicBezTo>
                <a:cubicBezTo>
                  <a:pt x="33337" y="22056"/>
                  <a:pt x="33244" y="22070"/>
                  <a:pt x="33153" y="22081"/>
                </a:cubicBezTo>
                <a:cubicBezTo>
                  <a:pt x="33063" y="22092"/>
                  <a:pt x="32973" y="22101"/>
                  <a:pt x="32882" y="22108"/>
                </a:cubicBezTo>
                <a:cubicBezTo>
                  <a:pt x="32775" y="22113"/>
                  <a:pt x="32669" y="22118"/>
                  <a:pt x="32563" y="22118"/>
                </a:cubicBezTo>
                <a:cubicBezTo>
                  <a:pt x="32535" y="22118"/>
                  <a:pt x="32507" y="22118"/>
                  <a:pt x="32480" y="22117"/>
                </a:cubicBezTo>
                <a:cubicBezTo>
                  <a:pt x="32344" y="22114"/>
                  <a:pt x="32207" y="22110"/>
                  <a:pt x="32071" y="22104"/>
                </a:cubicBezTo>
                <a:cubicBezTo>
                  <a:pt x="31856" y="22095"/>
                  <a:pt x="31640" y="22084"/>
                  <a:pt x="31426" y="22069"/>
                </a:cubicBezTo>
                <a:cubicBezTo>
                  <a:pt x="31080" y="22041"/>
                  <a:pt x="30729" y="22004"/>
                  <a:pt x="30378" y="21958"/>
                </a:cubicBezTo>
                <a:cubicBezTo>
                  <a:pt x="30432" y="21938"/>
                  <a:pt x="30487" y="21920"/>
                  <a:pt x="30540" y="21900"/>
                </a:cubicBezTo>
                <a:cubicBezTo>
                  <a:pt x="30720" y="21835"/>
                  <a:pt x="30901" y="21773"/>
                  <a:pt x="31080" y="21705"/>
                </a:cubicBezTo>
                <a:cubicBezTo>
                  <a:pt x="31299" y="21620"/>
                  <a:pt x="31517" y="21536"/>
                  <a:pt x="31728" y="21436"/>
                </a:cubicBezTo>
                <a:cubicBezTo>
                  <a:pt x="31826" y="21388"/>
                  <a:pt x="31926" y="21341"/>
                  <a:pt x="32024" y="21293"/>
                </a:cubicBezTo>
                <a:cubicBezTo>
                  <a:pt x="32033" y="21289"/>
                  <a:pt x="32042" y="21286"/>
                  <a:pt x="32051" y="21282"/>
                </a:cubicBezTo>
                <a:cubicBezTo>
                  <a:pt x="32172" y="21235"/>
                  <a:pt x="32292" y="21187"/>
                  <a:pt x="32409" y="21137"/>
                </a:cubicBezTo>
                <a:cubicBezTo>
                  <a:pt x="32560" y="21133"/>
                  <a:pt x="32709" y="21127"/>
                  <a:pt x="32856" y="21119"/>
                </a:cubicBezTo>
                <a:cubicBezTo>
                  <a:pt x="33133" y="21104"/>
                  <a:pt x="33411" y="21086"/>
                  <a:pt x="33687" y="21058"/>
                </a:cubicBezTo>
                <a:cubicBezTo>
                  <a:pt x="33823" y="21044"/>
                  <a:pt x="33959" y="21030"/>
                  <a:pt x="34095" y="21012"/>
                </a:cubicBezTo>
                <a:cubicBezTo>
                  <a:pt x="34231" y="20993"/>
                  <a:pt x="34366" y="20973"/>
                  <a:pt x="34501" y="20948"/>
                </a:cubicBezTo>
                <a:cubicBezTo>
                  <a:pt x="34727" y="20908"/>
                  <a:pt x="34955" y="20866"/>
                  <a:pt x="35180" y="20811"/>
                </a:cubicBezTo>
                <a:cubicBezTo>
                  <a:pt x="35442" y="20746"/>
                  <a:pt x="35704" y="20677"/>
                  <a:pt x="35963" y="20598"/>
                </a:cubicBezTo>
                <a:cubicBezTo>
                  <a:pt x="36136" y="20545"/>
                  <a:pt x="36310" y="20493"/>
                  <a:pt x="36481" y="20435"/>
                </a:cubicBezTo>
                <a:cubicBezTo>
                  <a:pt x="36611" y="20391"/>
                  <a:pt x="36739" y="20346"/>
                  <a:pt x="36867" y="20299"/>
                </a:cubicBezTo>
                <a:cubicBezTo>
                  <a:pt x="37082" y="20221"/>
                  <a:pt x="37298" y="20140"/>
                  <a:pt x="37508" y="20050"/>
                </a:cubicBezTo>
                <a:cubicBezTo>
                  <a:pt x="37761" y="19944"/>
                  <a:pt x="38010" y="19832"/>
                  <a:pt x="38254" y="19706"/>
                </a:cubicBezTo>
                <a:cubicBezTo>
                  <a:pt x="38464" y="19596"/>
                  <a:pt x="38673" y="19485"/>
                  <a:pt x="38877" y="19365"/>
                </a:cubicBezTo>
                <a:cubicBezTo>
                  <a:pt x="39159" y="19199"/>
                  <a:pt x="39439" y="19026"/>
                  <a:pt x="39708" y="18840"/>
                </a:cubicBezTo>
                <a:cubicBezTo>
                  <a:pt x="39903" y="18706"/>
                  <a:pt x="40095" y="18570"/>
                  <a:pt x="40285" y="18429"/>
                </a:cubicBezTo>
                <a:cubicBezTo>
                  <a:pt x="40503" y="18267"/>
                  <a:pt x="40719" y="18102"/>
                  <a:pt x="40928" y="17929"/>
                </a:cubicBezTo>
                <a:cubicBezTo>
                  <a:pt x="41033" y="17841"/>
                  <a:pt x="41138" y="17754"/>
                  <a:pt x="41241" y="17664"/>
                </a:cubicBezTo>
                <a:cubicBezTo>
                  <a:pt x="41265" y="17643"/>
                  <a:pt x="41290" y="17621"/>
                  <a:pt x="41314" y="17600"/>
                </a:cubicBezTo>
                <a:close/>
                <a:moveTo>
                  <a:pt x="24523" y="19854"/>
                </a:moveTo>
                <a:cubicBezTo>
                  <a:pt x="24516" y="19863"/>
                  <a:pt x="24508" y="19872"/>
                  <a:pt x="24501" y="19881"/>
                </a:cubicBezTo>
                <a:cubicBezTo>
                  <a:pt x="24288" y="20127"/>
                  <a:pt x="24075" y="20374"/>
                  <a:pt x="23862" y="20620"/>
                </a:cubicBezTo>
                <a:cubicBezTo>
                  <a:pt x="23771" y="20727"/>
                  <a:pt x="23678" y="20832"/>
                  <a:pt x="23587" y="20938"/>
                </a:cubicBezTo>
                <a:cubicBezTo>
                  <a:pt x="23526" y="21008"/>
                  <a:pt x="23464" y="21079"/>
                  <a:pt x="23403" y="21150"/>
                </a:cubicBezTo>
                <a:cubicBezTo>
                  <a:pt x="23373" y="21180"/>
                  <a:pt x="23343" y="21212"/>
                  <a:pt x="23313" y="21243"/>
                </a:cubicBezTo>
                <a:cubicBezTo>
                  <a:pt x="23193" y="21366"/>
                  <a:pt x="23074" y="21491"/>
                  <a:pt x="22954" y="21615"/>
                </a:cubicBezTo>
                <a:cubicBezTo>
                  <a:pt x="22894" y="21676"/>
                  <a:pt x="22834" y="21738"/>
                  <a:pt x="22774" y="21801"/>
                </a:cubicBezTo>
                <a:cubicBezTo>
                  <a:pt x="22744" y="21831"/>
                  <a:pt x="22714" y="21862"/>
                  <a:pt x="22684" y="21893"/>
                </a:cubicBezTo>
                <a:cubicBezTo>
                  <a:pt x="22630" y="21944"/>
                  <a:pt x="22575" y="21996"/>
                  <a:pt x="22521" y="22047"/>
                </a:cubicBezTo>
                <a:cubicBezTo>
                  <a:pt x="22493" y="22056"/>
                  <a:pt x="22466" y="22065"/>
                  <a:pt x="22437" y="22074"/>
                </a:cubicBezTo>
                <a:cubicBezTo>
                  <a:pt x="22314" y="22116"/>
                  <a:pt x="22191" y="22157"/>
                  <a:pt x="22066" y="22192"/>
                </a:cubicBezTo>
                <a:cubicBezTo>
                  <a:pt x="21939" y="22227"/>
                  <a:pt x="21812" y="22263"/>
                  <a:pt x="21684" y="22293"/>
                </a:cubicBezTo>
                <a:cubicBezTo>
                  <a:pt x="21601" y="22314"/>
                  <a:pt x="21516" y="22333"/>
                  <a:pt x="21432" y="22351"/>
                </a:cubicBezTo>
                <a:cubicBezTo>
                  <a:pt x="21228" y="22393"/>
                  <a:pt x="21022" y="22433"/>
                  <a:pt x="20814" y="22458"/>
                </a:cubicBezTo>
                <a:cubicBezTo>
                  <a:pt x="20649" y="22477"/>
                  <a:pt x="20484" y="22493"/>
                  <a:pt x="20319" y="22507"/>
                </a:cubicBezTo>
                <a:cubicBezTo>
                  <a:pt x="20117" y="22522"/>
                  <a:pt x="19916" y="22533"/>
                  <a:pt x="19714" y="22533"/>
                </a:cubicBezTo>
                <a:cubicBezTo>
                  <a:pt x="19704" y="22533"/>
                  <a:pt x="19695" y="22533"/>
                  <a:pt x="19685" y="22533"/>
                </a:cubicBezTo>
                <a:cubicBezTo>
                  <a:pt x="19551" y="22532"/>
                  <a:pt x="19418" y="22530"/>
                  <a:pt x="19284" y="22524"/>
                </a:cubicBezTo>
                <a:cubicBezTo>
                  <a:pt x="19199" y="22519"/>
                  <a:pt x="19113" y="22514"/>
                  <a:pt x="19027" y="22507"/>
                </a:cubicBezTo>
                <a:cubicBezTo>
                  <a:pt x="18811" y="22490"/>
                  <a:pt x="18596" y="22466"/>
                  <a:pt x="18382" y="22430"/>
                </a:cubicBezTo>
                <a:cubicBezTo>
                  <a:pt x="18213" y="22401"/>
                  <a:pt x="18044" y="22370"/>
                  <a:pt x="17875" y="22335"/>
                </a:cubicBezTo>
                <a:cubicBezTo>
                  <a:pt x="17663" y="22289"/>
                  <a:pt x="17452" y="22237"/>
                  <a:pt x="17244" y="22177"/>
                </a:cubicBezTo>
                <a:cubicBezTo>
                  <a:pt x="17113" y="22139"/>
                  <a:pt x="16983" y="22101"/>
                  <a:pt x="16853" y="22056"/>
                </a:cubicBezTo>
                <a:cubicBezTo>
                  <a:pt x="16768" y="22027"/>
                  <a:pt x="16682" y="21997"/>
                  <a:pt x="16598" y="21966"/>
                </a:cubicBezTo>
                <a:cubicBezTo>
                  <a:pt x="16406" y="21893"/>
                  <a:pt x="16215" y="21819"/>
                  <a:pt x="16029" y="21734"/>
                </a:cubicBezTo>
                <a:cubicBezTo>
                  <a:pt x="15953" y="21700"/>
                  <a:pt x="15878" y="21664"/>
                  <a:pt x="15803" y="21629"/>
                </a:cubicBezTo>
                <a:cubicBezTo>
                  <a:pt x="15729" y="21592"/>
                  <a:pt x="15656" y="21555"/>
                  <a:pt x="15583" y="21517"/>
                </a:cubicBezTo>
                <a:lnTo>
                  <a:pt x="15584" y="21515"/>
                </a:lnTo>
                <a:cubicBezTo>
                  <a:pt x="15570" y="21508"/>
                  <a:pt x="15555" y="21500"/>
                  <a:pt x="15540" y="21492"/>
                </a:cubicBezTo>
                <a:lnTo>
                  <a:pt x="15540" y="21492"/>
                </a:lnTo>
                <a:cubicBezTo>
                  <a:pt x="15559" y="21493"/>
                  <a:pt x="15577" y="21495"/>
                  <a:pt x="15597" y="21496"/>
                </a:cubicBezTo>
                <a:cubicBezTo>
                  <a:pt x="15794" y="21509"/>
                  <a:pt x="15992" y="21517"/>
                  <a:pt x="16190" y="21517"/>
                </a:cubicBezTo>
                <a:cubicBezTo>
                  <a:pt x="16270" y="21517"/>
                  <a:pt x="16349" y="21516"/>
                  <a:pt x="16428" y="21513"/>
                </a:cubicBezTo>
                <a:cubicBezTo>
                  <a:pt x="16648" y="21504"/>
                  <a:pt x="16868" y="21493"/>
                  <a:pt x="17088" y="21469"/>
                </a:cubicBezTo>
                <a:cubicBezTo>
                  <a:pt x="17365" y="21438"/>
                  <a:pt x="17640" y="21399"/>
                  <a:pt x="17913" y="21348"/>
                </a:cubicBezTo>
                <a:cubicBezTo>
                  <a:pt x="18146" y="21304"/>
                  <a:pt x="18377" y="21258"/>
                  <a:pt x="18607" y="21206"/>
                </a:cubicBezTo>
                <a:cubicBezTo>
                  <a:pt x="18930" y="21133"/>
                  <a:pt x="19252" y="21056"/>
                  <a:pt x="19569" y="20962"/>
                </a:cubicBezTo>
                <a:cubicBezTo>
                  <a:pt x="19701" y="20923"/>
                  <a:pt x="19833" y="20884"/>
                  <a:pt x="19963" y="20840"/>
                </a:cubicBezTo>
                <a:cubicBezTo>
                  <a:pt x="20082" y="20801"/>
                  <a:pt x="20200" y="20759"/>
                  <a:pt x="20318" y="20716"/>
                </a:cubicBezTo>
                <a:cubicBezTo>
                  <a:pt x="20776" y="20551"/>
                  <a:pt x="21220" y="20347"/>
                  <a:pt x="21649" y="20119"/>
                </a:cubicBezTo>
                <a:cubicBezTo>
                  <a:pt x="21720" y="20082"/>
                  <a:pt x="21789" y="20045"/>
                  <a:pt x="21858" y="20007"/>
                </a:cubicBezTo>
                <a:cubicBezTo>
                  <a:pt x="21933" y="20020"/>
                  <a:pt x="22008" y="20031"/>
                  <a:pt x="22083" y="20043"/>
                </a:cubicBezTo>
                <a:cubicBezTo>
                  <a:pt x="22165" y="20057"/>
                  <a:pt x="22248" y="20067"/>
                  <a:pt x="22332" y="20075"/>
                </a:cubicBezTo>
                <a:cubicBezTo>
                  <a:pt x="22377" y="20079"/>
                  <a:pt x="22423" y="20081"/>
                  <a:pt x="22468" y="20085"/>
                </a:cubicBezTo>
                <a:cubicBezTo>
                  <a:pt x="22508" y="20085"/>
                  <a:pt x="22550" y="20086"/>
                  <a:pt x="22591" y="20086"/>
                </a:cubicBezTo>
                <a:cubicBezTo>
                  <a:pt x="22693" y="20080"/>
                  <a:pt x="22791" y="20077"/>
                  <a:pt x="22892" y="20064"/>
                </a:cubicBezTo>
                <a:cubicBezTo>
                  <a:pt x="22966" y="20056"/>
                  <a:pt x="23040" y="20046"/>
                  <a:pt x="23113" y="20036"/>
                </a:cubicBezTo>
                <a:cubicBezTo>
                  <a:pt x="23160" y="20036"/>
                  <a:pt x="23207" y="20034"/>
                  <a:pt x="23254" y="20031"/>
                </a:cubicBezTo>
                <a:cubicBezTo>
                  <a:pt x="23328" y="20027"/>
                  <a:pt x="23428" y="20023"/>
                  <a:pt x="23501" y="20015"/>
                </a:cubicBezTo>
                <a:cubicBezTo>
                  <a:pt x="23620" y="20001"/>
                  <a:pt x="23738" y="19988"/>
                  <a:pt x="23855" y="19970"/>
                </a:cubicBezTo>
                <a:cubicBezTo>
                  <a:pt x="24079" y="19938"/>
                  <a:pt x="24302" y="19900"/>
                  <a:pt x="24523" y="19854"/>
                </a:cubicBezTo>
                <a:close/>
                <a:moveTo>
                  <a:pt x="25597" y="20575"/>
                </a:moveTo>
                <a:cubicBezTo>
                  <a:pt x="25757" y="20678"/>
                  <a:pt x="25918" y="20776"/>
                  <a:pt x="26085" y="20865"/>
                </a:cubicBezTo>
                <a:cubicBezTo>
                  <a:pt x="26284" y="20973"/>
                  <a:pt x="26485" y="21077"/>
                  <a:pt x="26692" y="21169"/>
                </a:cubicBezTo>
                <a:cubicBezTo>
                  <a:pt x="26944" y="21281"/>
                  <a:pt x="27197" y="21390"/>
                  <a:pt x="27458" y="21478"/>
                </a:cubicBezTo>
                <a:cubicBezTo>
                  <a:pt x="27700" y="21562"/>
                  <a:pt x="27946" y="21639"/>
                  <a:pt x="28194" y="21702"/>
                </a:cubicBezTo>
                <a:cubicBezTo>
                  <a:pt x="28444" y="21767"/>
                  <a:pt x="28694" y="21826"/>
                  <a:pt x="28946" y="21881"/>
                </a:cubicBezTo>
                <a:cubicBezTo>
                  <a:pt x="29171" y="21931"/>
                  <a:pt x="29398" y="21980"/>
                  <a:pt x="29625" y="22017"/>
                </a:cubicBezTo>
                <a:cubicBezTo>
                  <a:pt x="29629" y="22017"/>
                  <a:pt x="29632" y="22018"/>
                  <a:pt x="29636" y="22018"/>
                </a:cubicBezTo>
                <a:cubicBezTo>
                  <a:pt x="29250" y="22148"/>
                  <a:pt x="28864" y="22279"/>
                  <a:pt x="28477" y="22409"/>
                </a:cubicBezTo>
                <a:cubicBezTo>
                  <a:pt x="28388" y="22439"/>
                  <a:pt x="28298" y="22469"/>
                  <a:pt x="28208" y="22500"/>
                </a:cubicBezTo>
                <a:cubicBezTo>
                  <a:pt x="28163" y="22515"/>
                  <a:pt x="28118" y="22530"/>
                  <a:pt x="28073" y="22545"/>
                </a:cubicBezTo>
                <a:cubicBezTo>
                  <a:pt x="27981" y="22573"/>
                  <a:pt x="27888" y="22602"/>
                  <a:pt x="27796" y="22630"/>
                </a:cubicBezTo>
                <a:cubicBezTo>
                  <a:pt x="27610" y="22685"/>
                  <a:pt x="27424" y="22743"/>
                  <a:pt x="27238" y="22796"/>
                </a:cubicBezTo>
                <a:cubicBezTo>
                  <a:pt x="27005" y="22862"/>
                  <a:pt x="26772" y="22927"/>
                  <a:pt x="26536" y="22985"/>
                </a:cubicBezTo>
                <a:cubicBezTo>
                  <a:pt x="26348" y="23032"/>
                  <a:pt x="26161" y="23076"/>
                  <a:pt x="25972" y="23117"/>
                </a:cubicBezTo>
                <a:cubicBezTo>
                  <a:pt x="25671" y="23179"/>
                  <a:pt x="25369" y="23236"/>
                  <a:pt x="25065" y="23280"/>
                </a:cubicBezTo>
                <a:cubicBezTo>
                  <a:pt x="24823" y="23316"/>
                  <a:pt x="24578" y="23341"/>
                  <a:pt x="24333" y="23360"/>
                </a:cubicBezTo>
                <a:cubicBezTo>
                  <a:pt x="24209" y="23367"/>
                  <a:pt x="24087" y="23373"/>
                  <a:pt x="23963" y="23376"/>
                </a:cubicBezTo>
                <a:cubicBezTo>
                  <a:pt x="23905" y="23377"/>
                  <a:pt x="23846" y="23377"/>
                  <a:pt x="23788" y="23377"/>
                </a:cubicBezTo>
                <a:cubicBezTo>
                  <a:pt x="23764" y="23377"/>
                  <a:pt x="23740" y="23377"/>
                  <a:pt x="23716" y="23377"/>
                </a:cubicBezTo>
                <a:cubicBezTo>
                  <a:pt x="23583" y="23377"/>
                  <a:pt x="23452" y="23377"/>
                  <a:pt x="23319" y="23371"/>
                </a:cubicBezTo>
                <a:cubicBezTo>
                  <a:pt x="23230" y="23368"/>
                  <a:pt x="23141" y="23363"/>
                  <a:pt x="23053" y="23356"/>
                </a:cubicBezTo>
                <a:cubicBezTo>
                  <a:pt x="22933" y="23346"/>
                  <a:pt x="22800" y="23336"/>
                  <a:pt x="22670" y="23315"/>
                </a:cubicBezTo>
                <a:cubicBezTo>
                  <a:pt x="22583" y="23302"/>
                  <a:pt x="22498" y="23286"/>
                  <a:pt x="22412" y="23267"/>
                </a:cubicBezTo>
                <a:cubicBezTo>
                  <a:pt x="22348" y="23253"/>
                  <a:pt x="22274" y="23233"/>
                  <a:pt x="22201" y="23206"/>
                </a:cubicBezTo>
                <a:cubicBezTo>
                  <a:pt x="22136" y="23184"/>
                  <a:pt x="22064" y="23154"/>
                  <a:pt x="21993" y="23122"/>
                </a:cubicBezTo>
                <a:cubicBezTo>
                  <a:pt x="21942" y="23099"/>
                  <a:pt x="21891" y="23076"/>
                  <a:pt x="21839" y="23054"/>
                </a:cubicBezTo>
                <a:cubicBezTo>
                  <a:pt x="21848" y="23017"/>
                  <a:pt x="21857" y="22980"/>
                  <a:pt x="21867" y="22943"/>
                </a:cubicBezTo>
                <a:cubicBezTo>
                  <a:pt x="21878" y="22920"/>
                  <a:pt x="21888" y="22898"/>
                  <a:pt x="21899" y="22875"/>
                </a:cubicBezTo>
                <a:cubicBezTo>
                  <a:pt x="21915" y="22853"/>
                  <a:pt x="21932" y="22831"/>
                  <a:pt x="21949" y="22809"/>
                </a:cubicBezTo>
                <a:lnTo>
                  <a:pt x="22014" y="22745"/>
                </a:lnTo>
                <a:cubicBezTo>
                  <a:pt x="22066" y="22701"/>
                  <a:pt x="22120" y="22657"/>
                  <a:pt x="22175" y="22615"/>
                </a:cubicBezTo>
                <a:cubicBezTo>
                  <a:pt x="22201" y="22592"/>
                  <a:pt x="22228" y="22570"/>
                  <a:pt x="22254" y="22547"/>
                </a:cubicBezTo>
                <a:cubicBezTo>
                  <a:pt x="22287" y="22515"/>
                  <a:pt x="22320" y="22484"/>
                  <a:pt x="22354" y="22453"/>
                </a:cubicBezTo>
                <a:cubicBezTo>
                  <a:pt x="22445" y="22368"/>
                  <a:pt x="22535" y="22282"/>
                  <a:pt x="22626" y="22197"/>
                </a:cubicBezTo>
                <a:cubicBezTo>
                  <a:pt x="22645" y="22179"/>
                  <a:pt x="22663" y="22162"/>
                  <a:pt x="22680" y="22146"/>
                </a:cubicBezTo>
                <a:cubicBezTo>
                  <a:pt x="22735" y="22126"/>
                  <a:pt x="22788" y="22107"/>
                  <a:pt x="22842" y="22087"/>
                </a:cubicBezTo>
                <a:cubicBezTo>
                  <a:pt x="22964" y="22043"/>
                  <a:pt x="23087" y="21998"/>
                  <a:pt x="23208" y="21950"/>
                </a:cubicBezTo>
                <a:cubicBezTo>
                  <a:pt x="23326" y="21903"/>
                  <a:pt x="23444" y="21858"/>
                  <a:pt x="23558" y="21806"/>
                </a:cubicBezTo>
                <a:cubicBezTo>
                  <a:pt x="23750" y="21720"/>
                  <a:pt x="23938" y="21627"/>
                  <a:pt x="24123" y="21527"/>
                </a:cubicBezTo>
                <a:cubicBezTo>
                  <a:pt x="24195" y="21489"/>
                  <a:pt x="24267" y="21448"/>
                  <a:pt x="24340" y="21408"/>
                </a:cubicBezTo>
                <a:cubicBezTo>
                  <a:pt x="24376" y="21388"/>
                  <a:pt x="24410" y="21368"/>
                  <a:pt x="24446" y="21348"/>
                </a:cubicBezTo>
                <a:cubicBezTo>
                  <a:pt x="24563" y="21273"/>
                  <a:pt x="24679" y="21199"/>
                  <a:pt x="24796" y="21125"/>
                </a:cubicBezTo>
                <a:cubicBezTo>
                  <a:pt x="24873" y="21077"/>
                  <a:pt x="24951" y="21027"/>
                  <a:pt x="25029" y="20977"/>
                </a:cubicBezTo>
                <a:lnTo>
                  <a:pt x="25145" y="20903"/>
                </a:lnTo>
                <a:cubicBezTo>
                  <a:pt x="25223" y="20849"/>
                  <a:pt x="25301" y="20797"/>
                  <a:pt x="25377" y="20741"/>
                </a:cubicBezTo>
                <a:cubicBezTo>
                  <a:pt x="25451" y="20689"/>
                  <a:pt x="25523" y="20634"/>
                  <a:pt x="25594" y="20578"/>
                </a:cubicBezTo>
                <a:cubicBezTo>
                  <a:pt x="25595" y="20578"/>
                  <a:pt x="25596" y="20577"/>
                  <a:pt x="25597" y="20575"/>
                </a:cubicBezTo>
                <a:close/>
                <a:moveTo>
                  <a:pt x="30895" y="0"/>
                </a:moveTo>
                <a:cubicBezTo>
                  <a:pt x="30876" y="0"/>
                  <a:pt x="30857" y="0"/>
                  <a:pt x="30838" y="1"/>
                </a:cubicBezTo>
                <a:cubicBezTo>
                  <a:pt x="30609" y="2"/>
                  <a:pt x="30380" y="9"/>
                  <a:pt x="30152" y="26"/>
                </a:cubicBezTo>
                <a:cubicBezTo>
                  <a:pt x="29883" y="47"/>
                  <a:pt x="29613" y="70"/>
                  <a:pt x="29346" y="111"/>
                </a:cubicBezTo>
                <a:cubicBezTo>
                  <a:pt x="29073" y="153"/>
                  <a:pt x="28802" y="201"/>
                  <a:pt x="28535" y="271"/>
                </a:cubicBezTo>
                <a:cubicBezTo>
                  <a:pt x="28264" y="340"/>
                  <a:pt x="27994" y="417"/>
                  <a:pt x="27729" y="510"/>
                </a:cubicBezTo>
                <a:cubicBezTo>
                  <a:pt x="27618" y="548"/>
                  <a:pt x="27509" y="587"/>
                  <a:pt x="27399" y="628"/>
                </a:cubicBezTo>
                <a:cubicBezTo>
                  <a:pt x="27250" y="650"/>
                  <a:pt x="27101" y="676"/>
                  <a:pt x="26954" y="708"/>
                </a:cubicBezTo>
                <a:cubicBezTo>
                  <a:pt x="26704" y="763"/>
                  <a:pt x="26453" y="823"/>
                  <a:pt x="26209" y="905"/>
                </a:cubicBezTo>
                <a:cubicBezTo>
                  <a:pt x="25997" y="977"/>
                  <a:pt x="25783" y="1054"/>
                  <a:pt x="25578" y="1144"/>
                </a:cubicBezTo>
                <a:cubicBezTo>
                  <a:pt x="25327" y="1255"/>
                  <a:pt x="25080" y="1371"/>
                  <a:pt x="24843" y="1508"/>
                </a:cubicBezTo>
                <a:cubicBezTo>
                  <a:pt x="24611" y="1641"/>
                  <a:pt x="24383" y="1781"/>
                  <a:pt x="24163" y="1936"/>
                </a:cubicBezTo>
                <a:cubicBezTo>
                  <a:pt x="23976" y="2069"/>
                  <a:pt x="23789" y="2202"/>
                  <a:pt x="23611" y="2347"/>
                </a:cubicBezTo>
                <a:cubicBezTo>
                  <a:pt x="23500" y="2438"/>
                  <a:pt x="23389" y="2531"/>
                  <a:pt x="23281" y="2625"/>
                </a:cubicBezTo>
                <a:cubicBezTo>
                  <a:pt x="23156" y="2573"/>
                  <a:pt x="23030" y="2524"/>
                  <a:pt x="22903" y="2476"/>
                </a:cubicBezTo>
                <a:cubicBezTo>
                  <a:pt x="22652" y="2383"/>
                  <a:pt x="22400" y="2292"/>
                  <a:pt x="22145" y="2212"/>
                </a:cubicBezTo>
                <a:cubicBezTo>
                  <a:pt x="21892" y="2135"/>
                  <a:pt x="21639" y="2060"/>
                  <a:pt x="21382" y="1995"/>
                </a:cubicBezTo>
                <a:cubicBezTo>
                  <a:pt x="20912" y="1875"/>
                  <a:pt x="20437" y="1773"/>
                  <a:pt x="19956" y="1704"/>
                </a:cubicBezTo>
                <a:cubicBezTo>
                  <a:pt x="19424" y="1628"/>
                  <a:pt x="18887" y="1576"/>
                  <a:pt x="18349" y="1561"/>
                </a:cubicBezTo>
                <a:cubicBezTo>
                  <a:pt x="18244" y="1557"/>
                  <a:pt x="18140" y="1554"/>
                  <a:pt x="18035" y="1554"/>
                </a:cubicBezTo>
                <a:cubicBezTo>
                  <a:pt x="18006" y="1554"/>
                  <a:pt x="17976" y="1554"/>
                  <a:pt x="17947" y="1555"/>
                </a:cubicBezTo>
                <a:cubicBezTo>
                  <a:pt x="17814" y="1556"/>
                  <a:pt x="17680" y="1557"/>
                  <a:pt x="17547" y="1563"/>
                </a:cubicBezTo>
                <a:cubicBezTo>
                  <a:pt x="17323" y="1572"/>
                  <a:pt x="17099" y="1585"/>
                  <a:pt x="16875" y="1602"/>
                </a:cubicBezTo>
                <a:cubicBezTo>
                  <a:pt x="16547" y="1628"/>
                  <a:pt x="16222" y="1661"/>
                  <a:pt x="15897" y="1712"/>
                </a:cubicBezTo>
                <a:cubicBezTo>
                  <a:pt x="15617" y="1756"/>
                  <a:pt x="15339" y="1810"/>
                  <a:pt x="15062" y="1870"/>
                </a:cubicBezTo>
                <a:cubicBezTo>
                  <a:pt x="14828" y="1921"/>
                  <a:pt x="14595" y="1979"/>
                  <a:pt x="14364" y="2041"/>
                </a:cubicBezTo>
                <a:cubicBezTo>
                  <a:pt x="14227" y="2079"/>
                  <a:pt x="14091" y="2116"/>
                  <a:pt x="13955" y="2157"/>
                </a:cubicBezTo>
                <a:cubicBezTo>
                  <a:pt x="13821" y="2197"/>
                  <a:pt x="13687" y="2240"/>
                  <a:pt x="13553" y="2281"/>
                </a:cubicBezTo>
                <a:cubicBezTo>
                  <a:pt x="13285" y="2366"/>
                  <a:pt x="13018" y="2454"/>
                  <a:pt x="12757" y="2555"/>
                </a:cubicBezTo>
                <a:cubicBezTo>
                  <a:pt x="12498" y="2655"/>
                  <a:pt x="12240" y="2764"/>
                  <a:pt x="11988" y="2882"/>
                </a:cubicBezTo>
                <a:cubicBezTo>
                  <a:pt x="11735" y="3000"/>
                  <a:pt x="11485" y="3120"/>
                  <a:pt x="11238" y="3249"/>
                </a:cubicBezTo>
                <a:cubicBezTo>
                  <a:pt x="11032" y="3356"/>
                  <a:pt x="10828" y="3465"/>
                  <a:pt x="10627" y="3583"/>
                </a:cubicBezTo>
                <a:cubicBezTo>
                  <a:pt x="10471" y="3675"/>
                  <a:pt x="10314" y="3767"/>
                  <a:pt x="10164" y="3868"/>
                </a:cubicBezTo>
                <a:cubicBezTo>
                  <a:pt x="10049" y="3943"/>
                  <a:pt x="9937" y="4020"/>
                  <a:pt x="9827" y="4099"/>
                </a:cubicBezTo>
                <a:cubicBezTo>
                  <a:pt x="9750" y="4153"/>
                  <a:pt x="9672" y="4210"/>
                  <a:pt x="9598" y="4265"/>
                </a:cubicBezTo>
                <a:cubicBezTo>
                  <a:pt x="9489" y="4347"/>
                  <a:pt x="9381" y="4428"/>
                  <a:pt x="9276" y="4515"/>
                </a:cubicBezTo>
                <a:cubicBezTo>
                  <a:pt x="9105" y="4654"/>
                  <a:pt x="8937" y="4801"/>
                  <a:pt x="8781" y="4957"/>
                </a:cubicBezTo>
                <a:cubicBezTo>
                  <a:pt x="8690" y="5049"/>
                  <a:pt x="8598" y="5141"/>
                  <a:pt x="8511" y="5238"/>
                </a:cubicBezTo>
                <a:cubicBezTo>
                  <a:pt x="8425" y="5335"/>
                  <a:pt x="8340" y="5433"/>
                  <a:pt x="8257" y="5533"/>
                </a:cubicBezTo>
                <a:cubicBezTo>
                  <a:pt x="8173" y="5635"/>
                  <a:pt x="8090" y="5739"/>
                  <a:pt x="8012" y="5846"/>
                </a:cubicBezTo>
                <a:cubicBezTo>
                  <a:pt x="7936" y="5950"/>
                  <a:pt x="7860" y="6054"/>
                  <a:pt x="7789" y="6161"/>
                </a:cubicBezTo>
                <a:cubicBezTo>
                  <a:pt x="7669" y="6345"/>
                  <a:pt x="7552" y="6531"/>
                  <a:pt x="7444" y="6721"/>
                </a:cubicBezTo>
                <a:cubicBezTo>
                  <a:pt x="7315" y="6950"/>
                  <a:pt x="7192" y="7181"/>
                  <a:pt x="7075" y="7414"/>
                </a:cubicBezTo>
                <a:cubicBezTo>
                  <a:pt x="6972" y="7619"/>
                  <a:pt x="6870" y="7824"/>
                  <a:pt x="6777" y="8032"/>
                </a:cubicBezTo>
                <a:cubicBezTo>
                  <a:pt x="6646" y="8318"/>
                  <a:pt x="6522" y="8608"/>
                  <a:pt x="6418" y="8905"/>
                </a:cubicBezTo>
                <a:cubicBezTo>
                  <a:pt x="6344" y="9120"/>
                  <a:pt x="6276" y="9336"/>
                  <a:pt x="6218" y="9555"/>
                </a:cubicBezTo>
                <a:cubicBezTo>
                  <a:pt x="6150" y="9816"/>
                  <a:pt x="6083" y="10077"/>
                  <a:pt x="6031" y="10343"/>
                </a:cubicBezTo>
                <a:cubicBezTo>
                  <a:pt x="5985" y="10568"/>
                  <a:pt x="5942" y="10793"/>
                  <a:pt x="5913" y="11022"/>
                </a:cubicBezTo>
                <a:cubicBezTo>
                  <a:pt x="5891" y="11200"/>
                  <a:pt x="5873" y="11378"/>
                  <a:pt x="5859" y="11556"/>
                </a:cubicBezTo>
                <a:cubicBezTo>
                  <a:pt x="5852" y="11648"/>
                  <a:pt x="5846" y="11742"/>
                  <a:pt x="5845" y="11835"/>
                </a:cubicBezTo>
                <a:cubicBezTo>
                  <a:pt x="5843" y="12065"/>
                  <a:pt x="5847" y="12294"/>
                  <a:pt x="5874" y="12523"/>
                </a:cubicBezTo>
                <a:cubicBezTo>
                  <a:pt x="5900" y="12759"/>
                  <a:pt x="5933" y="12994"/>
                  <a:pt x="5985" y="13225"/>
                </a:cubicBezTo>
                <a:cubicBezTo>
                  <a:pt x="6011" y="13348"/>
                  <a:pt x="6039" y="13469"/>
                  <a:pt x="6072" y="13589"/>
                </a:cubicBezTo>
                <a:cubicBezTo>
                  <a:pt x="6107" y="13710"/>
                  <a:pt x="6143" y="13829"/>
                  <a:pt x="6181" y="13948"/>
                </a:cubicBezTo>
                <a:cubicBezTo>
                  <a:pt x="6191" y="13978"/>
                  <a:pt x="6200" y="14008"/>
                  <a:pt x="6211" y="14038"/>
                </a:cubicBezTo>
                <a:cubicBezTo>
                  <a:pt x="6159" y="13995"/>
                  <a:pt x="6106" y="13953"/>
                  <a:pt x="6053" y="13910"/>
                </a:cubicBezTo>
                <a:cubicBezTo>
                  <a:pt x="5986" y="13859"/>
                  <a:pt x="5913" y="13803"/>
                  <a:pt x="5843" y="13759"/>
                </a:cubicBezTo>
                <a:cubicBezTo>
                  <a:pt x="5774" y="13712"/>
                  <a:pt x="5704" y="13672"/>
                  <a:pt x="5631" y="13635"/>
                </a:cubicBezTo>
                <a:cubicBezTo>
                  <a:pt x="5593" y="13614"/>
                  <a:pt x="5553" y="13597"/>
                  <a:pt x="5512" y="13581"/>
                </a:cubicBezTo>
                <a:cubicBezTo>
                  <a:pt x="5478" y="13568"/>
                  <a:pt x="5443" y="13555"/>
                  <a:pt x="5407" y="13544"/>
                </a:cubicBezTo>
                <a:cubicBezTo>
                  <a:pt x="5327" y="13527"/>
                  <a:pt x="5274" y="13513"/>
                  <a:pt x="5192" y="13506"/>
                </a:cubicBezTo>
                <a:cubicBezTo>
                  <a:pt x="5155" y="13501"/>
                  <a:pt x="5117" y="13498"/>
                  <a:pt x="5079" y="13495"/>
                </a:cubicBezTo>
                <a:cubicBezTo>
                  <a:pt x="5028" y="13493"/>
                  <a:pt x="4980" y="13491"/>
                  <a:pt x="4932" y="13491"/>
                </a:cubicBezTo>
                <a:cubicBezTo>
                  <a:pt x="4896" y="13491"/>
                  <a:pt x="4860" y="13492"/>
                  <a:pt x="4823" y="13495"/>
                </a:cubicBezTo>
                <a:cubicBezTo>
                  <a:pt x="4736" y="13501"/>
                  <a:pt x="4648" y="13512"/>
                  <a:pt x="4563" y="13525"/>
                </a:cubicBezTo>
                <a:cubicBezTo>
                  <a:pt x="4378" y="13561"/>
                  <a:pt x="4193" y="13598"/>
                  <a:pt x="4012" y="13644"/>
                </a:cubicBezTo>
                <a:cubicBezTo>
                  <a:pt x="3923" y="13666"/>
                  <a:pt x="3834" y="13691"/>
                  <a:pt x="3747" y="13716"/>
                </a:cubicBezTo>
                <a:cubicBezTo>
                  <a:pt x="3659" y="13740"/>
                  <a:pt x="3571" y="13766"/>
                  <a:pt x="3484" y="13792"/>
                </a:cubicBezTo>
                <a:cubicBezTo>
                  <a:pt x="3397" y="13822"/>
                  <a:pt x="3302" y="13850"/>
                  <a:pt x="3217" y="13887"/>
                </a:cubicBezTo>
                <a:cubicBezTo>
                  <a:pt x="3146" y="13915"/>
                  <a:pt x="3078" y="13946"/>
                  <a:pt x="3011" y="13979"/>
                </a:cubicBezTo>
                <a:cubicBezTo>
                  <a:pt x="2870" y="14049"/>
                  <a:pt x="2730" y="14120"/>
                  <a:pt x="2596" y="14201"/>
                </a:cubicBezTo>
                <a:cubicBezTo>
                  <a:pt x="2464" y="14281"/>
                  <a:pt x="2332" y="14363"/>
                  <a:pt x="2208" y="14456"/>
                </a:cubicBezTo>
                <a:cubicBezTo>
                  <a:pt x="2084" y="14550"/>
                  <a:pt x="1958" y="14646"/>
                  <a:pt x="1838" y="14746"/>
                </a:cubicBezTo>
                <a:cubicBezTo>
                  <a:pt x="1713" y="14852"/>
                  <a:pt x="1588" y="14959"/>
                  <a:pt x="1472" y="15074"/>
                </a:cubicBezTo>
                <a:cubicBezTo>
                  <a:pt x="1416" y="15126"/>
                  <a:pt x="1363" y="15181"/>
                  <a:pt x="1310" y="15237"/>
                </a:cubicBezTo>
                <a:cubicBezTo>
                  <a:pt x="1281" y="15270"/>
                  <a:pt x="1252" y="15303"/>
                  <a:pt x="1222" y="15336"/>
                </a:cubicBezTo>
                <a:cubicBezTo>
                  <a:pt x="1192" y="15373"/>
                  <a:pt x="1161" y="15410"/>
                  <a:pt x="1131" y="15447"/>
                </a:cubicBezTo>
                <a:cubicBezTo>
                  <a:pt x="1081" y="15510"/>
                  <a:pt x="1034" y="15574"/>
                  <a:pt x="989" y="15639"/>
                </a:cubicBezTo>
                <a:cubicBezTo>
                  <a:pt x="968" y="15669"/>
                  <a:pt x="949" y="15698"/>
                  <a:pt x="929" y="15726"/>
                </a:cubicBezTo>
                <a:cubicBezTo>
                  <a:pt x="908" y="15760"/>
                  <a:pt x="886" y="15793"/>
                  <a:pt x="865" y="15827"/>
                </a:cubicBezTo>
                <a:cubicBezTo>
                  <a:pt x="826" y="15890"/>
                  <a:pt x="790" y="15956"/>
                  <a:pt x="758" y="16024"/>
                </a:cubicBezTo>
                <a:cubicBezTo>
                  <a:pt x="740" y="16064"/>
                  <a:pt x="721" y="16104"/>
                  <a:pt x="703" y="16143"/>
                </a:cubicBezTo>
                <a:cubicBezTo>
                  <a:pt x="638" y="16297"/>
                  <a:pt x="576" y="16450"/>
                  <a:pt x="527" y="16609"/>
                </a:cubicBezTo>
                <a:cubicBezTo>
                  <a:pt x="461" y="16817"/>
                  <a:pt x="402" y="17026"/>
                  <a:pt x="354" y="17237"/>
                </a:cubicBezTo>
                <a:cubicBezTo>
                  <a:pt x="312" y="17425"/>
                  <a:pt x="272" y="17612"/>
                  <a:pt x="236" y="17802"/>
                </a:cubicBezTo>
                <a:cubicBezTo>
                  <a:pt x="200" y="17991"/>
                  <a:pt x="162" y="18179"/>
                  <a:pt x="131" y="18370"/>
                </a:cubicBezTo>
                <a:cubicBezTo>
                  <a:pt x="93" y="18601"/>
                  <a:pt x="58" y="18833"/>
                  <a:pt x="40" y="19067"/>
                </a:cubicBezTo>
                <a:cubicBezTo>
                  <a:pt x="33" y="19154"/>
                  <a:pt x="25" y="19242"/>
                  <a:pt x="21" y="19329"/>
                </a:cubicBezTo>
                <a:cubicBezTo>
                  <a:pt x="17" y="19413"/>
                  <a:pt x="12" y="19497"/>
                  <a:pt x="7" y="19580"/>
                </a:cubicBezTo>
                <a:cubicBezTo>
                  <a:pt x="4" y="19664"/>
                  <a:pt x="2" y="19747"/>
                  <a:pt x="0" y="19832"/>
                </a:cubicBezTo>
                <a:cubicBezTo>
                  <a:pt x="2" y="19873"/>
                  <a:pt x="2" y="19915"/>
                  <a:pt x="2" y="19956"/>
                </a:cubicBezTo>
                <a:cubicBezTo>
                  <a:pt x="4" y="19998"/>
                  <a:pt x="6" y="20041"/>
                  <a:pt x="9" y="20082"/>
                </a:cubicBezTo>
                <a:cubicBezTo>
                  <a:pt x="14" y="20159"/>
                  <a:pt x="22" y="20234"/>
                  <a:pt x="33" y="20310"/>
                </a:cubicBezTo>
                <a:cubicBezTo>
                  <a:pt x="42" y="20387"/>
                  <a:pt x="55" y="20466"/>
                  <a:pt x="70" y="20542"/>
                </a:cubicBezTo>
                <a:cubicBezTo>
                  <a:pt x="84" y="20623"/>
                  <a:pt x="97" y="20702"/>
                  <a:pt x="111" y="20782"/>
                </a:cubicBezTo>
                <a:cubicBezTo>
                  <a:pt x="111" y="20786"/>
                  <a:pt x="112" y="20789"/>
                  <a:pt x="114" y="20794"/>
                </a:cubicBezTo>
                <a:cubicBezTo>
                  <a:pt x="129" y="20870"/>
                  <a:pt x="147" y="20946"/>
                  <a:pt x="166" y="21021"/>
                </a:cubicBezTo>
                <a:cubicBezTo>
                  <a:pt x="176" y="21063"/>
                  <a:pt x="189" y="21104"/>
                  <a:pt x="201" y="21145"/>
                </a:cubicBezTo>
                <a:cubicBezTo>
                  <a:pt x="221" y="21213"/>
                  <a:pt x="245" y="21279"/>
                  <a:pt x="276" y="21342"/>
                </a:cubicBezTo>
                <a:cubicBezTo>
                  <a:pt x="286" y="21366"/>
                  <a:pt x="303" y="21391"/>
                  <a:pt x="323" y="21407"/>
                </a:cubicBezTo>
                <a:cubicBezTo>
                  <a:pt x="331" y="21414"/>
                  <a:pt x="341" y="21418"/>
                  <a:pt x="352" y="21422"/>
                </a:cubicBezTo>
                <a:cubicBezTo>
                  <a:pt x="359" y="21424"/>
                  <a:pt x="367" y="21425"/>
                  <a:pt x="374" y="21425"/>
                </a:cubicBezTo>
                <a:cubicBezTo>
                  <a:pt x="400" y="21425"/>
                  <a:pt x="424" y="21412"/>
                  <a:pt x="439" y="21392"/>
                </a:cubicBezTo>
                <a:cubicBezTo>
                  <a:pt x="458" y="21365"/>
                  <a:pt x="459" y="21334"/>
                  <a:pt x="450" y="21304"/>
                </a:cubicBezTo>
                <a:cubicBezTo>
                  <a:pt x="445" y="21291"/>
                  <a:pt x="431" y="21272"/>
                  <a:pt x="427" y="21262"/>
                </a:cubicBezTo>
                <a:cubicBezTo>
                  <a:pt x="400" y="21209"/>
                  <a:pt x="375" y="21144"/>
                  <a:pt x="356" y="21075"/>
                </a:cubicBezTo>
                <a:cubicBezTo>
                  <a:pt x="337" y="21012"/>
                  <a:pt x="316" y="20937"/>
                  <a:pt x="298" y="20861"/>
                </a:cubicBezTo>
                <a:cubicBezTo>
                  <a:pt x="290" y="20824"/>
                  <a:pt x="282" y="20787"/>
                  <a:pt x="273" y="20751"/>
                </a:cubicBezTo>
                <a:cubicBezTo>
                  <a:pt x="260" y="20674"/>
                  <a:pt x="246" y="20596"/>
                  <a:pt x="233" y="20519"/>
                </a:cubicBezTo>
                <a:cubicBezTo>
                  <a:pt x="226" y="20478"/>
                  <a:pt x="219" y="20439"/>
                  <a:pt x="211" y="20399"/>
                </a:cubicBezTo>
                <a:cubicBezTo>
                  <a:pt x="196" y="20286"/>
                  <a:pt x="182" y="20174"/>
                  <a:pt x="170" y="20060"/>
                </a:cubicBezTo>
                <a:cubicBezTo>
                  <a:pt x="163" y="19943"/>
                  <a:pt x="159" y="19825"/>
                  <a:pt x="160" y="19706"/>
                </a:cubicBezTo>
                <a:cubicBezTo>
                  <a:pt x="160" y="19623"/>
                  <a:pt x="162" y="19540"/>
                  <a:pt x="166" y="19456"/>
                </a:cubicBezTo>
                <a:cubicBezTo>
                  <a:pt x="179" y="19245"/>
                  <a:pt x="197" y="19033"/>
                  <a:pt x="227" y="18822"/>
                </a:cubicBezTo>
                <a:cubicBezTo>
                  <a:pt x="255" y="18634"/>
                  <a:pt x="286" y="18447"/>
                  <a:pt x="320" y="18260"/>
                </a:cubicBezTo>
                <a:cubicBezTo>
                  <a:pt x="348" y="18119"/>
                  <a:pt x="377" y="17979"/>
                  <a:pt x="405" y="17839"/>
                </a:cubicBezTo>
                <a:cubicBezTo>
                  <a:pt x="431" y="17700"/>
                  <a:pt x="458" y="17561"/>
                  <a:pt x="489" y="17424"/>
                </a:cubicBezTo>
                <a:cubicBezTo>
                  <a:pt x="520" y="17287"/>
                  <a:pt x="550" y="17148"/>
                  <a:pt x="589" y="17013"/>
                </a:cubicBezTo>
                <a:cubicBezTo>
                  <a:pt x="622" y="16899"/>
                  <a:pt x="656" y="16784"/>
                  <a:pt x="692" y="16670"/>
                </a:cubicBezTo>
                <a:cubicBezTo>
                  <a:pt x="733" y="16556"/>
                  <a:pt x="772" y="16440"/>
                  <a:pt x="819" y="16328"/>
                </a:cubicBezTo>
                <a:cubicBezTo>
                  <a:pt x="849" y="16254"/>
                  <a:pt x="882" y="16181"/>
                  <a:pt x="916" y="16110"/>
                </a:cubicBezTo>
                <a:cubicBezTo>
                  <a:pt x="944" y="16053"/>
                  <a:pt x="980" y="15986"/>
                  <a:pt x="1018" y="15922"/>
                </a:cubicBezTo>
                <a:cubicBezTo>
                  <a:pt x="1036" y="15892"/>
                  <a:pt x="1055" y="15863"/>
                  <a:pt x="1072" y="15833"/>
                </a:cubicBezTo>
                <a:cubicBezTo>
                  <a:pt x="1109" y="15776"/>
                  <a:pt x="1147" y="15720"/>
                  <a:pt x="1186" y="15665"/>
                </a:cubicBezTo>
                <a:cubicBezTo>
                  <a:pt x="1238" y="15594"/>
                  <a:pt x="1293" y="15523"/>
                  <a:pt x="1349" y="15456"/>
                </a:cubicBezTo>
                <a:cubicBezTo>
                  <a:pt x="1395" y="15402"/>
                  <a:pt x="1451" y="15341"/>
                  <a:pt x="1509" y="15282"/>
                </a:cubicBezTo>
                <a:cubicBezTo>
                  <a:pt x="1563" y="15226"/>
                  <a:pt x="1617" y="15173"/>
                  <a:pt x="1674" y="15121"/>
                </a:cubicBezTo>
                <a:cubicBezTo>
                  <a:pt x="1786" y="15019"/>
                  <a:pt x="1909" y="14911"/>
                  <a:pt x="2039" y="14812"/>
                </a:cubicBezTo>
                <a:cubicBezTo>
                  <a:pt x="2129" y="14743"/>
                  <a:pt x="2219" y="14674"/>
                  <a:pt x="2311" y="14607"/>
                </a:cubicBezTo>
                <a:cubicBezTo>
                  <a:pt x="2401" y="14545"/>
                  <a:pt x="2492" y="14483"/>
                  <a:pt x="2587" y="14426"/>
                </a:cubicBezTo>
                <a:cubicBezTo>
                  <a:pt x="2685" y="14368"/>
                  <a:pt x="2783" y="14313"/>
                  <a:pt x="2884" y="14259"/>
                </a:cubicBezTo>
                <a:lnTo>
                  <a:pt x="2887" y="14256"/>
                </a:lnTo>
                <a:cubicBezTo>
                  <a:pt x="2889" y="14256"/>
                  <a:pt x="2890" y="14255"/>
                  <a:pt x="2890" y="14255"/>
                </a:cubicBezTo>
                <a:cubicBezTo>
                  <a:pt x="2986" y="14204"/>
                  <a:pt x="3081" y="14151"/>
                  <a:pt x="3182" y="14107"/>
                </a:cubicBezTo>
                <a:cubicBezTo>
                  <a:pt x="3258" y="14074"/>
                  <a:pt x="3334" y="14042"/>
                  <a:pt x="3412" y="14012"/>
                </a:cubicBezTo>
                <a:cubicBezTo>
                  <a:pt x="3451" y="13997"/>
                  <a:pt x="3490" y="13982"/>
                  <a:pt x="3529" y="13968"/>
                </a:cubicBezTo>
                <a:cubicBezTo>
                  <a:pt x="3703" y="13909"/>
                  <a:pt x="3876" y="13852"/>
                  <a:pt x="4054" y="13808"/>
                </a:cubicBezTo>
                <a:cubicBezTo>
                  <a:pt x="4185" y="13776"/>
                  <a:pt x="4318" y="13746"/>
                  <a:pt x="4451" y="13715"/>
                </a:cubicBezTo>
                <a:cubicBezTo>
                  <a:pt x="4536" y="13695"/>
                  <a:pt x="4628" y="13678"/>
                  <a:pt x="4720" y="13666"/>
                </a:cubicBezTo>
                <a:cubicBezTo>
                  <a:pt x="4760" y="13662"/>
                  <a:pt x="4802" y="13658"/>
                  <a:pt x="4842" y="13654"/>
                </a:cubicBezTo>
                <a:cubicBezTo>
                  <a:pt x="4885" y="13649"/>
                  <a:pt x="4931" y="13647"/>
                  <a:pt x="4978" y="13647"/>
                </a:cubicBezTo>
                <a:cubicBezTo>
                  <a:pt x="5010" y="13647"/>
                  <a:pt x="5042" y="13648"/>
                  <a:pt x="5075" y="13650"/>
                </a:cubicBezTo>
                <a:cubicBezTo>
                  <a:pt x="5142" y="13656"/>
                  <a:pt x="5209" y="13664"/>
                  <a:pt x="5276" y="13674"/>
                </a:cubicBezTo>
                <a:cubicBezTo>
                  <a:pt x="5333" y="13684"/>
                  <a:pt x="5399" y="13703"/>
                  <a:pt x="5463" y="13730"/>
                </a:cubicBezTo>
                <a:cubicBezTo>
                  <a:pt x="5488" y="13744"/>
                  <a:pt x="5523" y="13761"/>
                  <a:pt x="5557" y="13778"/>
                </a:cubicBezTo>
                <a:cubicBezTo>
                  <a:pt x="5627" y="13818"/>
                  <a:pt x="5695" y="13860"/>
                  <a:pt x="5759" y="13908"/>
                </a:cubicBezTo>
                <a:cubicBezTo>
                  <a:pt x="5818" y="13950"/>
                  <a:pt x="5883" y="14001"/>
                  <a:pt x="5948" y="14053"/>
                </a:cubicBezTo>
                <a:cubicBezTo>
                  <a:pt x="6012" y="14106"/>
                  <a:pt x="6076" y="14159"/>
                  <a:pt x="6139" y="14214"/>
                </a:cubicBezTo>
                <a:cubicBezTo>
                  <a:pt x="6205" y="14269"/>
                  <a:pt x="6271" y="14325"/>
                  <a:pt x="6336" y="14380"/>
                </a:cubicBezTo>
                <a:cubicBezTo>
                  <a:pt x="6338" y="14381"/>
                  <a:pt x="6340" y="14383"/>
                  <a:pt x="6343" y="14385"/>
                </a:cubicBezTo>
                <a:cubicBezTo>
                  <a:pt x="6378" y="14472"/>
                  <a:pt x="6416" y="14558"/>
                  <a:pt x="6455" y="14643"/>
                </a:cubicBezTo>
                <a:cubicBezTo>
                  <a:pt x="6489" y="14721"/>
                  <a:pt x="6528" y="14800"/>
                  <a:pt x="6568" y="14875"/>
                </a:cubicBezTo>
                <a:cubicBezTo>
                  <a:pt x="6627" y="14987"/>
                  <a:pt x="6685" y="15101"/>
                  <a:pt x="6752" y="15210"/>
                </a:cubicBezTo>
                <a:cubicBezTo>
                  <a:pt x="6796" y="15282"/>
                  <a:pt x="6848" y="15371"/>
                  <a:pt x="6897" y="15440"/>
                </a:cubicBezTo>
                <a:cubicBezTo>
                  <a:pt x="6971" y="15546"/>
                  <a:pt x="7045" y="15654"/>
                  <a:pt x="7125" y="15755"/>
                </a:cubicBezTo>
                <a:cubicBezTo>
                  <a:pt x="7263" y="15927"/>
                  <a:pt x="7403" y="16097"/>
                  <a:pt x="7561" y="16250"/>
                </a:cubicBezTo>
                <a:cubicBezTo>
                  <a:pt x="7617" y="16304"/>
                  <a:pt x="7673" y="16358"/>
                  <a:pt x="7731" y="16411"/>
                </a:cubicBezTo>
                <a:cubicBezTo>
                  <a:pt x="7756" y="16460"/>
                  <a:pt x="7783" y="16508"/>
                  <a:pt x="7809" y="16556"/>
                </a:cubicBezTo>
                <a:cubicBezTo>
                  <a:pt x="7925" y="16762"/>
                  <a:pt x="8045" y="16966"/>
                  <a:pt x="8174" y="17163"/>
                </a:cubicBezTo>
                <a:cubicBezTo>
                  <a:pt x="8332" y="17404"/>
                  <a:pt x="8497" y="17643"/>
                  <a:pt x="8681" y="17866"/>
                </a:cubicBezTo>
                <a:cubicBezTo>
                  <a:pt x="8732" y="17929"/>
                  <a:pt x="8791" y="18003"/>
                  <a:pt x="8845" y="18063"/>
                </a:cubicBezTo>
                <a:cubicBezTo>
                  <a:pt x="8927" y="18153"/>
                  <a:pt x="9008" y="18243"/>
                  <a:pt x="9093" y="18329"/>
                </a:cubicBezTo>
                <a:cubicBezTo>
                  <a:pt x="9239" y="18478"/>
                  <a:pt x="9388" y="18624"/>
                  <a:pt x="9542" y="18762"/>
                </a:cubicBezTo>
                <a:cubicBezTo>
                  <a:pt x="9726" y="18926"/>
                  <a:pt x="9914" y="19087"/>
                  <a:pt x="10109" y="19236"/>
                </a:cubicBezTo>
                <a:cubicBezTo>
                  <a:pt x="10307" y="19386"/>
                  <a:pt x="10508" y="19534"/>
                  <a:pt x="10716" y="19669"/>
                </a:cubicBezTo>
                <a:cubicBezTo>
                  <a:pt x="10926" y="19806"/>
                  <a:pt x="11139" y="19941"/>
                  <a:pt x="11361" y="20060"/>
                </a:cubicBezTo>
                <a:cubicBezTo>
                  <a:pt x="11553" y="20162"/>
                  <a:pt x="11746" y="20261"/>
                  <a:pt x="11942" y="20353"/>
                </a:cubicBezTo>
                <a:cubicBezTo>
                  <a:pt x="12201" y="20473"/>
                  <a:pt x="12461" y="20587"/>
                  <a:pt x="12725" y="20695"/>
                </a:cubicBezTo>
                <a:cubicBezTo>
                  <a:pt x="12989" y="20804"/>
                  <a:pt x="13254" y="20913"/>
                  <a:pt x="13523" y="21012"/>
                </a:cubicBezTo>
                <a:cubicBezTo>
                  <a:pt x="13786" y="21109"/>
                  <a:pt x="14053" y="21205"/>
                  <a:pt x="14324" y="21279"/>
                </a:cubicBezTo>
                <a:cubicBezTo>
                  <a:pt x="14546" y="21339"/>
                  <a:pt x="14769" y="21395"/>
                  <a:pt x="14996" y="21429"/>
                </a:cubicBezTo>
                <a:cubicBezTo>
                  <a:pt x="15040" y="21436"/>
                  <a:pt x="15083" y="21441"/>
                  <a:pt x="15127" y="21447"/>
                </a:cubicBezTo>
                <a:cubicBezTo>
                  <a:pt x="15290" y="21548"/>
                  <a:pt x="15455" y="21642"/>
                  <a:pt x="15625" y="21730"/>
                </a:cubicBezTo>
                <a:cubicBezTo>
                  <a:pt x="15848" y="21846"/>
                  <a:pt x="16074" y="21955"/>
                  <a:pt x="16307" y="22050"/>
                </a:cubicBezTo>
                <a:cubicBezTo>
                  <a:pt x="16514" y="22134"/>
                  <a:pt x="16722" y="22215"/>
                  <a:pt x="16935" y="22283"/>
                </a:cubicBezTo>
                <a:cubicBezTo>
                  <a:pt x="17106" y="22338"/>
                  <a:pt x="17277" y="22391"/>
                  <a:pt x="17453" y="22433"/>
                </a:cubicBezTo>
                <a:cubicBezTo>
                  <a:pt x="17540" y="22454"/>
                  <a:pt x="17629" y="22476"/>
                  <a:pt x="17718" y="22495"/>
                </a:cubicBezTo>
                <a:cubicBezTo>
                  <a:pt x="17973" y="22548"/>
                  <a:pt x="18229" y="22595"/>
                  <a:pt x="18487" y="22626"/>
                </a:cubicBezTo>
                <a:cubicBezTo>
                  <a:pt x="18708" y="22653"/>
                  <a:pt x="18930" y="22677"/>
                  <a:pt x="19151" y="22690"/>
                </a:cubicBezTo>
                <a:cubicBezTo>
                  <a:pt x="19342" y="22701"/>
                  <a:pt x="19533" y="22709"/>
                  <a:pt x="19724" y="22709"/>
                </a:cubicBezTo>
                <a:cubicBezTo>
                  <a:pt x="19797" y="22709"/>
                  <a:pt x="19870" y="22707"/>
                  <a:pt x="19942" y="22705"/>
                </a:cubicBezTo>
                <a:cubicBezTo>
                  <a:pt x="20200" y="22696"/>
                  <a:pt x="20457" y="22682"/>
                  <a:pt x="20714" y="22651"/>
                </a:cubicBezTo>
                <a:cubicBezTo>
                  <a:pt x="20924" y="22625"/>
                  <a:pt x="21135" y="22596"/>
                  <a:pt x="21341" y="22548"/>
                </a:cubicBezTo>
                <a:cubicBezTo>
                  <a:pt x="21469" y="22517"/>
                  <a:pt x="21597" y="22485"/>
                  <a:pt x="21724" y="22448"/>
                </a:cubicBezTo>
                <a:cubicBezTo>
                  <a:pt x="21851" y="22413"/>
                  <a:pt x="21976" y="22373"/>
                  <a:pt x="22103" y="22335"/>
                </a:cubicBezTo>
                <a:cubicBezTo>
                  <a:pt x="22158" y="22318"/>
                  <a:pt x="22214" y="22302"/>
                  <a:pt x="22268" y="22284"/>
                </a:cubicBezTo>
                <a:lnTo>
                  <a:pt x="22268" y="22284"/>
                </a:lnTo>
                <a:cubicBezTo>
                  <a:pt x="22227" y="22324"/>
                  <a:pt x="22184" y="22364"/>
                  <a:pt x="22142" y="22403"/>
                </a:cubicBezTo>
                <a:cubicBezTo>
                  <a:pt x="22091" y="22450"/>
                  <a:pt x="22039" y="22492"/>
                  <a:pt x="21985" y="22534"/>
                </a:cubicBezTo>
                <a:cubicBezTo>
                  <a:pt x="21954" y="22557"/>
                  <a:pt x="21924" y="22582"/>
                  <a:pt x="21896" y="22609"/>
                </a:cubicBezTo>
                <a:cubicBezTo>
                  <a:pt x="21866" y="22633"/>
                  <a:pt x="21840" y="22660"/>
                  <a:pt x="21817" y="22690"/>
                </a:cubicBezTo>
                <a:cubicBezTo>
                  <a:pt x="21796" y="22716"/>
                  <a:pt x="21776" y="22743"/>
                  <a:pt x="21757" y="22769"/>
                </a:cubicBezTo>
                <a:cubicBezTo>
                  <a:pt x="21752" y="22775"/>
                  <a:pt x="21748" y="22782"/>
                  <a:pt x="21746" y="22790"/>
                </a:cubicBezTo>
                <a:cubicBezTo>
                  <a:pt x="21733" y="22823"/>
                  <a:pt x="21722" y="22855"/>
                  <a:pt x="21712" y="22888"/>
                </a:cubicBezTo>
                <a:cubicBezTo>
                  <a:pt x="21705" y="22924"/>
                  <a:pt x="21698" y="22959"/>
                  <a:pt x="21693" y="22995"/>
                </a:cubicBezTo>
                <a:cubicBezTo>
                  <a:pt x="21687" y="23027"/>
                  <a:pt x="21683" y="23059"/>
                  <a:pt x="21677" y="23091"/>
                </a:cubicBezTo>
                <a:cubicBezTo>
                  <a:pt x="21671" y="23123"/>
                  <a:pt x="21691" y="23161"/>
                  <a:pt x="21721" y="23174"/>
                </a:cubicBezTo>
                <a:cubicBezTo>
                  <a:pt x="21829" y="23218"/>
                  <a:pt x="21937" y="23263"/>
                  <a:pt x="22044" y="23311"/>
                </a:cubicBezTo>
                <a:cubicBezTo>
                  <a:pt x="22117" y="23342"/>
                  <a:pt x="22193" y="23380"/>
                  <a:pt x="22268" y="23403"/>
                </a:cubicBezTo>
                <a:cubicBezTo>
                  <a:pt x="22347" y="23431"/>
                  <a:pt x="22425" y="23452"/>
                  <a:pt x="22507" y="23467"/>
                </a:cubicBezTo>
                <a:cubicBezTo>
                  <a:pt x="22511" y="23468"/>
                  <a:pt x="22514" y="23468"/>
                  <a:pt x="22518" y="23469"/>
                </a:cubicBezTo>
                <a:cubicBezTo>
                  <a:pt x="22604" y="23487"/>
                  <a:pt x="22691" y="23502"/>
                  <a:pt x="22777" y="23514"/>
                </a:cubicBezTo>
                <a:cubicBezTo>
                  <a:pt x="22869" y="23526"/>
                  <a:pt x="22961" y="23540"/>
                  <a:pt x="23053" y="23546"/>
                </a:cubicBezTo>
                <a:cubicBezTo>
                  <a:pt x="23186" y="23555"/>
                  <a:pt x="23319" y="23563"/>
                  <a:pt x="23452" y="23565"/>
                </a:cubicBezTo>
                <a:lnTo>
                  <a:pt x="23452" y="23564"/>
                </a:lnTo>
                <a:cubicBezTo>
                  <a:pt x="23516" y="23565"/>
                  <a:pt x="23581" y="23566"/>
                  <a:pt x="23646" y="23566"/>
                </a:cubicBezTo>
                <a:cubicBezTo>
                  <a:pt x="23710" y="23566"/>
                  <a:pt x="23775" y="23565"/>
                  <a:pt x="23840" y="23563"/>
                </a:cubicBezTo>
                <a:cubicBezTo>
                  <a:pt x="23922" y="23559"/>
                  <a:pt x="24005" y="23556"/>
                  <a:pt x="24087" y="23550"/>
                </a:cubicBezTo>
                <a:cubicBezTo>
                  <a:pt x="24297" y="23535"/>
                  <a:pt x="24507" y="23519"/>
                  <a:pt x="24717" y="23494"/>
                </a:cubicBezTo>
                <a:cubicBezTo>
                  <a:pt x="24923" y="23469"/>
                  <a:pt x="25129" y="23443"/>
                  <a:pt x="25333" y="23410"/>
                </a:cubicBezTo>
                <a:cubicBezTo>
                  <a:pt x="25562" y="23373"/>
                  <a:pt x="25788" y="23333"/>
                  <a:pt x="26014" y="23282"/>
                </a:cubicBezTo>
                <a:cubicBezTo>
                  <a:pt x="26250" y="23230"/>
                  <a:pt x="26485" y="23175"/>
                  <a:pt x="26720" y="23112"/>
                </a:cubicBezTo>
                <a:cubicBezTo>
                  <a:pt x="27000" y="23037"/>
                  <a:pt x="27281" y="22959"/>
                  <a:pt x="27560" y="22878"/>
                </a:cubicBezTo>
                <a:cubicBezTo>
                  <a:pt x="27700" y="22839"/>
                  <a:pt x="27840" y="22798"/>
                  <a:pt x="27980" y="22758"/>
                </a:cubicBezTo>
                <a:cubicBezTo>
                  <a:pt x="28072" y="22733"/>
                  <a:pt x="28163" y="22704"/>
                  <a:pt x="28253" y="22671"/>
                </a:cubicBezTo>
                <a:cubicBezTo>
                  <a:pt x="28748" y="22506"/>
                  <a:pt x="29242" y="22340"/>
                  <a:pt x="29736" y="22175"/>
                </a:cubicBezTo>
                <a:cubicBezTo>
                  <a:pt x="29833" y="22142"/>
                  <a:pt x="29929" y="22110"/>
                  <a:pt x="30026" y="22078"/>
                </a:cubicBezTo>
                <a:cubicBezTo>
                  <a:pt x="30221" y="22105"/>
                  <a:pt x="30416" y="22131"/>
                  <a:pt x="30611" y="22153"/>
                </a:cubicBezTo>
                <a:cubicBezTo>
                  <a:pt x="30749" y="22168"/>
                  <a:pt x="30886" y="22184"/>
                  <a:pt x="31023" y="22197"/>
                </a:cubicBezTo>
                <a:cubicBezTo>
                  <a:pt x="31152" y="22209"/>
                  <a:pt x="31282" y="22220"/>
                  <a:pt x="31412" y="22230"/>
                </a:cubicBezTo>
                <a:cubicBezTo>
                  <a:pt x="31631" y="22248"/>
                  <a:pt x="31851" y="22257"/>
                  <a:pt x="32071" y="22266"/>
                </a:cubicBezTo>
                <a:cubicBezTo>
                  <a:pt x="32250" y="22274"/>
                  <a:pt x="32430" y="22282"/>
                  <a:pt x="32610" y="22282"/>
                </a:cubicBezTo>
                <a:cubicBezTo>
                  <a:pt x="32703" y="22282"/>
                  <a:pt x="32795" y="22280"/>
                  <a:pt x="32888" y="22274"/>
                </a:cubicBezTo>
                <a:cubicBezTo>
                  <a:pt x="33030" y="22265"/>
                  <a:pt x="33172" y="22256"/>
                  <a:pt x="33312" y="22237"/>
                </a:cubicBezTo>
                <a:cubicBezTo>
                  <a:pt x="33451" y="22219"/>
                  <a:pt x="33587" y="22198"/>
                  <a:pt x="33725" y="22172"/>
                </a:cubicBezTo>
                <a:cubicBezTo>
                  <a:pt x="33955" y="22130"/>
                  <a:pt x="34185" y="22085"/>
                  <a:pt x="34413" y="22029"/>
                </a:cubicBezTo>
                <a:cubicBezTo>
                  <a:pt x="34681" y="21963"/>
                  <a:pt x="34949" y="21891"/>
                  <a:pt x="35214" y="21814"/>
                </a:cubicBezTo>
                <a:cubicBezTo>
                  <a:pt x="35474" y="21739"/>
                  <a:pt x="35735" y="21667"/>
                  <a:pt x="35990" y="21580"/>
                </a:cubicBezTo>
                <a:cubicBezTo>
                  <a:pt x="36159" y="21525"/>
                  <a:pt x="36325" y="21465"/>
                  <a:pt x="36493" y="21403"/>
                </a:cubicBezTo>
                <a:cubicBezTo>
                  <a:pt x="36577" y="21373"/>
                  <a:pt x="36662" y="21341"/>
                  <a:pt x="36744" y="21306"/>
                </a:cubicBezTo>
                <a:cubicBezTo>
                  <a:pt x="36865" y="21257"/>
                  <a:pt x="36984" y="21206"/>
                  <a:pt x="37100" y="21150"/>
                </a:cubicBezTo>
                <a:cubicBezTo>
                  <a:pt x="37179" y="21115"/>
                  <a:pt x="37256" y="21077"/>
                  <a:pt x="37333" y="21037"/>
                </a:cubicBezTo>
                <a:cubicBezTo>
                  <a:pt x="37373" y="21017"/>
                  <a:pt x="37412" y="20996"/>
                  <a:pt x="37451" y="20975"/>
                </a:cubicBezTo>
                <a:cubicBezTo>
                  <a:pt x="37652" y="20870"/>
                  <a:pt x="37850" y="20758"/>
                  <a:pt x="38044" y="20639"/>
                </a:cubicBezTo>
                <a:cubicBezTo>
                  <a:pt x="38270" y="20499"/>
                  <a:pt x="38496" y="20357"/>
                  <a:pt x="38715" y="20204"/>
                </a:cubicBezTo>
                <a:cubicBezTo>
                  <a:pt x="38825" y="20126"/>
                  <a:pt x="38937" y="20048"/>
                  <a:pt x="39046" y="19966"/>
                </a:cubicBezTo>
                <a:cubicBezTo>
                  <a:pt x="39118" y="19914"/>
                  <a:pt x="39189" y="19861"/>
                  <a:pt x="39260" y="19806"/>
                </a:cubicBezTo>
                <a:cubicBezTo>
                  <a:pt x="39294" y="19780"/>
                  <a:pt x="39330" y="19753"/>
                  <a:pt x="39365" y="19727"/>
                </a:cubicBezTo>
                <a:cubicBezTo>
                  <a:pt x="39577" y="19553"/>
                  <a:pt x="39788" y="19381"/>
                  <a:pt x="40001" y="19209"/>
                </a:cubicBezTo>
                <a:cubicBezTo>
                  <a:pt x="40070" y="19155"/>
                  <a:pt x="40138" y="19097"/>
                  <a:pt x="40203" y="19037"/>
                </a:cubicBezTo>
                <a:cubicBezTo>
                  <a:pt x="40235" y="19008"/>
                  <a:pt x="40268" y="18979"/>
                  <a:pt x="40301" y="18952"/>
                </a:cubicBezTo>
                <a:cubicBezTo>
                  <a:pt x="40398" y="18866"/>
                  <a:pt x="40495" y="18780"/>
                  <a:pt x="40592" y="18694"/>
                </a:cubicBezTo>
                <a:cubicBezTo>
                  <a:pt x="40627" y="18663"/>
                  <a:pt x="40660" y="18630"/>
                  <a:pt x="40694" y="18597"/>
                </a:cubicBezTo>
                <a:cubicBezTo>
                  <a:pt x="40725" y="18566"/>
                  <a:pt x="40756" y="18536"/>
                  <a:pt x="40787" y="18505"/>
                </a:cubicBezTo>
                <a:cubicBezTo>
                  <a:pt x="40850" y="18444"/>
                  <a:pt x="40909" y="18380"/>
                  <a:pt x="40966" y="18315"/>
                </a:cubicBezTo>
                <a:cubicBezTo>
                  <a:pt x="40996" y="18280"/>
                  <a:pt x="41026" y="18245"/>
                  <a:pt x="41056" y="18209"/>
                </a:cubicBezTo>
                <a:cubicBezTo>
                  <a:pt x="41150" y="18102"/>
                  <a:pt x="41238" y="17989"/>
                  <a:pt x="41322" y="17873"/>
                </a:cubicBezTo>
                <a:cubicBezTo>
                  <a:pt x="41403" y="17762"/>
                  <a:pt x="41484" y="17650"/>
                  <a:pt x="41561" y="17536"/>
                </a:cubicBezTo>
                <a:cubicBezTo>
                  <a:pt x="41658" y="17394"/>
                  <a:pt x="41753" y="17250"/>
                  <a:pt x="41843" y="17102"/>
                </a:cubicBezTo>
                <a:cubicBezTo>
                  <a:pt x="41941" y="17004"/>
                  <a:pt x="42037" y="16905"/>
                  <a:pt x="42130" y="16804"/>
                </a:cubicBezTo>
                <a:cubicBezTo>
                  <a:pt x="42222" y="16707"/>
                  <a:pt x="42313" y="16609"/>
                  <a:pt x="42399" y="16509"/>
                </a:cubicBezTo>
                <a:cubicBezTo>
                  <a:pt x="42485" y="16411"/>
                  <a:pt x="42568" y="16313"/>
                  <a:pt x="42651" y="16214"/>
                </a:cubicBezTo>
                <a:cubicBezTo>
                  <a:pt x="42793" y="16045"/>
                  <a:pt x="42929" y="15872"/>
                  <a:pt x="43060" y="15695"/>
                </a:cubicBezTo>
                <a:cubicBezTo>
                  <a:pt x="43215" y="15487"/>
                  <a:pt x="43368" y="15277"/>
                  <a:pt x="43510" y="15060"/>
                </a:cubicBezTo>
                <a:cubicBezTo>
                  <a:pt x="43801" y="14616"/>
                  <a:pt x="44070" y="14156"/>
                  <a:pt x="44299" y="13676"/>
                </a:cubicBezTo>
                <a:cubicBezTo>
                  <a:pt x="44494" y="13264"/>
                  <a:pt x="44674" y="12845"/>
                  <a:pt x="44814" y="12412"/>
                </a:cubicBezTo>
                <a:cubicBezTo>
                  <a:pt x="44916" y="12102"/>
                  <a:pt x="45009" y="11786"/>
                  <a:pt x="45081" y="11466"/>
                </a:cubicBezTo>
                <a:cubicBezTo>
                  <a:pt x="45133" y="11232"/>
                  <a:pt x="45181" y="10995"/>
                  <a:pt x="45212" y="10756"/>
                </a:cubicBezTo>
                <a:cubicBezTo>
                  <a:pt x="45245" y="10519"/>
                  <a:pt x="45271" y="10282"/>
                  <a:pt x="45282" y="10043"/>
                </a:cubicBezTo>
                <a:cubicBezTo>
                  <a:pt x="45282" y="10034"/>
                  <a:pt x="45283" y="10025"/>
                  <a:pt x="45283" y="10017"/>
                </a:cubicBezTo>
                <a:cubicBezTo>
                  <a:pt x="45352" y="9979"/>
                  <a:pt x="45423" y="9944"/>
                  <a:pt x="45494" y="9911"/>
                </a:cubicBezTo>
                <a:cubicBezTo>
                  <a:pt x="45573" y="9875"/>
                  <a:pt x="45652" y="9840"/>
                  <a:pt x="45733" y="9810"/>
                </a:cubicBezTo>
                <a:cubicBezTo>
                  <a:pt x="45843" y="9770"/>
                  <a:pt x="45956" y="9728"/>
                  <a:pt x="46074" y="9698"/>
                </a:cubicBezTo>
                <a:cubicBezTo>
                  <a:pt x="46154" y="9677"/>
                  <a:pt x="46234" y="9657"/>
                  <a:pt x="46315" y="9641"/>
                </a:cubicBezTo>
                <a:cubicBezTo>
                  <a:pt x="46386" y="9626"/>
                  <a:pt x="46468" y="9611"/>
                  <a:pt x="46549" y="9598"/>
                </a:cubicBezTo>
                <a:cubicBezTo>
                  <a:pt x="46631" y="9585"/>
                  <a:pt x="46714" y="9576"/>
                  <a:pt x="46797" y="9570"/>
                </a:cubicBezTo>
                <a:cubicBezTo>
                  <a:pt x="46895" y="9564"/>
                  <a:pt x="47000" y="9557"/>
                  <a:pt x="47107" y="9557"/>
                </a:cubicBezTo>
                <a:cubicBezTo>
                  <a:pt x="47128" y="9557"/>
                  <a:pt x="47149" y="9557"/>
                  <a:pt x="47170" y="9558"/>
                </a:cubicBezTo>
                <a:cubicBezTo>
                  <a:pt x="47296" y="9560"/>
                  <a:pt x="47419" y="9564"/>
                  <a:pt x="47544" y="9573"/>
                </a:cubicBezTo>
                <a:cubicBezTo>
                  <a:pt x="47670" y="9584"/>
                  <a:pt x="47795" y="9596"/>
                  <a:pt x="47919" y="9616"/>
                </a:cubicBezTo>
                <a:cubicBezTo>
                  <a:pt x="48002" y="9629"/>
                  <a:pt x="48086" y="9644"/>
                  <a:pt x="48168" y="9660"/>
                </a:cubicBezTo>
                <a:cubicBezTo>
                  <a:pt x="48187" y="9665"/>
                  <a:pt x="48207" y="9670"/>
                  <a:pt x="48226" y="9673"/>
                </a:cubicBezTo>
                <a:cubicBezTo>
                  <a:pt x="48240" y="9618"/>
                  <a:pt x="48254" y="9563"/>
                  <a:pt x="48268" y="9508"/>
                </a:cubicBezTo>
                <a:cubicBezTo>
                  <a:pt x="48160" y="9486"/>
                  <a:pt x="48050" y="9465"/>
                  <a:pt x="47940" y="9451"/>
                </a:cubicBezTo>
                <a:cubicBezTo>
                  <a:pt x="47858" y="9439"/>
                  <a:pt x="47775" y="9429"/>
                  <a:pt x="47691" y="9422"/>
                </a:cubicBezTo>
                <a:cubicBezTo>
                  <a:pt x="47649" y="9419"/>
                  <a:pt x="47606" y="9416"/>
                  <a:pt x="47565" y="9412"/>
                </a:cubicBezTo>
                <a:cubicBezTo>
                  <a:pt x="47453" y="9403"/>
                  <a:pt x="47340" y="9398"/>
                  <a:pt x="47228" y="9398"/>
                </a:cubicBezTo>
                <a:cubicBezTo>
                  <a:pt x="47209" y="9398"/>
                  <a:pt x="47189" y="9398"/>
                  <a:pt x="47170" y="9398"/>
                </a:cubicBezTo>
                <a:cubicBezTo>
                  <a:pt x="47082" y="9399"/>
                  <a:pt x="46993" y="9399"/>
                  <a:pt x="46904" y="9405"/>
                </a:cubicBezTo>
                <a:cubicBezTo>
                  <a:pt x="46778" y="9414"/>
                  <a:pt x="46654" y="9425"/>
                  <a:pt x="46529" y="9442"/>
                </a:cubicBezTo>
                <a:cubicBezTo>
                  <a:pt x="46447" y="9454"/>
                  <a:pt x="46366" y="9466"/>
                  <a:pt x="46284" y="9481"/>
                </a:cubicBezTo>
                <a:cubicBezTo>
                  <a:pt x="46244" y="9489"/>
                  <a:pt x="46203" y="9498"/>
                  <a:pt x="46163" y="9506"/>
                </a:cubicBezTo>
                <a:cubicBezTo>
                  <a:pt x="46081" y="9523"/>
                  <a:pt x="45993" y="9544"/>
                  <a:pt x="45912" y="9568"/>
                </a:cubicBezTo>
                <a:cubicBezTo>
                  <a:pt x="45831" y="9593"/>
                  <a:pt x="45748" y="9616"/>
                  <a:pt x="45669" y="9648"/>
                </a:cubicBezTo>
                <a:cubicBezTo>
                  <a:pt x="45547" y="9695"/>
                  <a:pt x="45426" y="9742"/>
                  <a:pt x="45311" y="9804"/>
                </a:cubicBezTo>
                <a:cubicBezTo>
                  <a:pt x="45304" y="9807"/>
                  <a:pt x="45297" y="9810"/>
                  <a:pt x="45290" y="9814"/>
                </a:cubicBezTo>
                <a:cubicBezTo>
                  <a:pt x="45294" y="9616"/>
                  <a:pt x="45293" y="9419"/>
                  <a:pt x="45281" y="9220"/>
                </a:cubicBezTo>
                <a:cubicBezTo>
                  <a:pt x="45263" y="8942"/>
                  <a:pt x="45240" y="8663"/>
                  <a:pt x="45194" y="8385"/>
                </a:cubicBezTo>
                <a:cubicBezTo>
                  <a:pt x="45157" y="8157"/>
                  <a:pt x="45115" y="7928"/>
                  <a:pt x="45057" y="7704"/>
                </a:cubicBezTo>
                <a:cubicBezTo>
                  <a:pt x="44995" y="7477"/>
                  <a:pt x="44930" y="7249"/>
                  <a:pt x="44849" y="7027"/>
                </a:cubicBezTo>
                <a:cubicBezTo>
                  <a:pt x="44754" y="6764"/>
                  <a:pt x="44652" y="6503"/>
                  <a:pt x="44533" y="6249"/>
                </a:cubicBezTo>
                <a:cubicBezTo>
                  <a:pt x="44419" y="6002"/>
                  <a:pt x="44299" y="5755"/>
                  <a:pt x="44165" y="5518"/>
                </a:cubicBezTo>
                <a:cubicBezTo>
                  <a:pt x="44058" y="5331"/>
                  <a:pt x="43948" y="5145"/>
                  <a:pt x="43829" y="4966"/>
                </a:cubicBezTo>
                <a:cubicBezTo>
                  <a:pt x="43689" y="4752"/>
                  <a:pt x="43543" y="4545"/>
                  <a:pt x="43386" y="4344"/>
                </a:cubicBezTo>
                <a:cubicBezTo>
                  <a:pt x="43254" y="4174"/>
                  <a:pt x="43121" y="4004"/>
                  <a:pt x="42979" y="3843"/>
                </a:cubicBezTo>
                <a:cubicBezTo>
                  <a:pt x="42776" y="3614"/>
                  <a:pt x="42569" y="3388"/>
                  <a:pt x="42350" y="3175"/>
                </a:cubicBezTo>
                <a:cubicBezTo>
                  <a:pt x="42189" y="3019"/>
                  <a:pt x="42029" y="2863"/>
                  <a:pt x="41861" y="2717"/>
                </a:cubicBezTo>
                <a:cubicBezTo>
                  <a:pt x="41665" y="2543"/>
                  <a:pt x="41464" y="2374"/>
                  <a:pt x="41254" y="2218"/>
                </a:cubicBezTo>
                <a:cubicBezTo>
                  <a:pt x="41073" y="2083"/>
                  <a:pt x="40890" y="1951"/>
                  <a:pt x="40702" y="1829"/>
                </a:cubicBezTo>
                <a:cubicBezTo>
                  <a:pt x="40552" y="1732"/>
                  <a:pt x="40402" y="1635"/>
                  <a:pt x="40247" y="1546"/>
                </a:cubicBezTo>
                <a:cubicBezTo>
                  <a:pt x="40131" y="1478"/>
                  <a:pt x="40015" y="1412"/>
                  <a:pt x="39897" y="1348"/>
                </a:cubicBezTo>
                <a:cubicBezTo>
                  <a:pt x="39700" y="1240"/>
                  <a:pt x="39497" y="1138"/>
                  <a:pt x="39292" y="1046"/>
                </a:cubicBezTo>
                <a:cubicBezTo>
                  <a:pt x="39172" y="993"/>
                  <a:pt x="39053" y="938"/>
                  <a:pt x="38932" y="890"/>
                </a:cubicBezTo>
                <a:cubicBezTo>
                  <a:pt x="38810" y="841"/>
                  <a:pt x="38688" y="794"/>
                  <a:pt x="38566" y="748"/>
                </a:cubicBezTo>
                <a:cubicBezTo>
                  <a:pt x="38357" y="670"/>
                  <a:pt x="38144" y="600"/>
                  <a:pt x="37930" y="540"/>
                </a:cubicBezTo>
                <a:cubicBezTo>
                  <a:pt x="37674" y="468"/>
                  <a:pt x="37417" y="401"/>
                  <a:pt x="37156" y="349"/>
                </a:cubicBezTo>
                <a:cubicBezTo>
                  <a:pt x="36899" y="298"/>
                  <a:pt x="36642" y="250"/>
                  <a:pt x="36383" y="218"/>
                </a:cubicBezTo>
                <a:cubicBezTo>
                  <a:pt x="35920" y="159"/>
                  <a:pt x="35454" y="123"/>
                  <a:pt x="34988" y="123"/>
                </a:cubicBezTo>
                <a:cubicBezTo>
                  <a:pt x="34967" y="123"/>
                  <a:pt x="34946" y="123"/>
                  <a:pt x="34925" y="123"/>
                </a:cubicBezTo>
                <a:cubicBezTo>
                  <a:pt x="34654" y="125"/>
                  <a:pt x="34384" y="134"/>
                  <a:pt x="34115" y="160"/>
                </a:cubicBezTo>
                <a:cubicBezTo>
                  <a:pt x="33844" y="185"/>
                  <a:pt x="33573" y="216"/>
                  <a:pt x="33306" y="262"/>
                </a:cubicBezTo>
                <a:cubicBezTo>
                  <a:pt x="33241" y="272"/>
                  <a:pt x="33177" y="283"/>
                  <a:pt x="33114" y="295"/>
                </a:cubicBezTo>
                <a:cubicBezTo>
                  <a:pt x="33103" y="292"/>
                  <a:pt x="33094" y="289"/>
                  <a:pt x="33084" y="287"/>
                </a:cubicBezTo>
                <a:cubicBezTo>
                  <a:pt x="32867" y="234"/>
                  <a:pt x="32647" y="184"/>
                  <a:pt x="32427" y="146"/>
                </a:cubicBezTo>
                <a:cubicBezTo>
                  <a:pt x="32124" y="93"/>
                  <a:pt x="31818" y="48"/>
                  <a:pt x="31511" y="26"/>
                </a:cubicBezTo>
                <a:cubicBezTo>
                  <a:pt x="31306" y="11"/>
                  <a:pt x="31100" y="0"/>
                  <a:pt x="30895" y="0"/>
                </a:cubicBezTo>
                <a:close/>
              </a:path>
            </a:pathLst>
          </a:custGeom>
          <a:solidFill>
            <a:srgbClr val="7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ds">
            <a:extLst>
              <a:ext uri="{FF2B5EF4-FFF2-40B4-BE49-F238E27FC236}">
                <a16:creationId xmlns:a16="http://schemas.microsoft.com/office/drawing/2014/main" id="{BAAE4CDB-3E93-0D90-0C8B-F24B19004A4E}"/>
              </a:ext>
            </a:extLst>
          </p:cNvPr>
          <p:cNvSpPr/>
          <p:nvPr userDrawn="1"/>
        </p:nvSpPr>
        <p:spPr>
          <a:xfrm rot="16200000">
            <a:off x="-2751116" y="468388"/>
            <a:ext cx="5342804" cy="2608516"/>
          </a:xfrm>
          <a:custGeom>
            <a:avLst/>
            <a:gdLst/>
            <a:ahLst/>
            <a:cxnLst/>
            <a:rect l="l" t="t" r="r" b="b"/>
            <a:pathLst>
              <a:path w="48269" h="23567" extrusionOk="0">
                <a:moveTo>
                  <a:pt x="30773" y="171"/>
                </a:moveTo>
                <a:cubicBezTo>
                  <a:pt x="30794" y="171"/>
                  <a:pt x="30816" y="171"/>
                  <a:pt x="30837" y="171"/>
                </a:cubicBezTo>
                <a:cubicBezTo>
                  <a:pt x="30971" y="174"/>
                  <a:pt x="31105" y="176"/>
                  <a:pt x="31238" y="183"/>
                </a:cubicBezTo>
                <a:cubicBezTo>
                  <a:pt x="31322" y="188"/>
                  <a:pt x="31406" y="192"/>
                  <a:pt x="31489" y="198"/>
                </a:cubicBezTo>
                <a:cubicBezTo>
                  <a:pt x="31708" y="216"/>
                  <a:pt x="31927" y="237"/>
                  <a:pt x="32143" y="271"/>
                </a:cubicBezTo>
                <a:cubicBezTo>
                  <a:pt x="32267" y="290"/>
                  <a:pt x="32391" y="309"/>
                  <a:pt x="32515" y="333"/>
                </a:cubicBezTo>
                <a:cubicBezTo>
                  <a:pt x="32427" y="331"/>
                  <a:pt x="32340" y="329"/>
                  <a:pt x="32253" y="329"/>
                </a:cubicBezTo>
                <a:cubicBezTo>
                  <a:pt x="32234" y="329"/>
                  <a:pt x="32214" y="329"/>
                  <a:pt x="32195" y="330"/>
                </a:cubicBezTo>
                <a:cubicBezTo>
                  <a:pt x="32068" y="332"/>
                  <a:pt x="31939" y="333"/>
                  <a:pt x="31814" y="340"/>
                </a:cubicBezTo>
                <a:cubicBezTo>
                  <a:pt x="31685" y="347"/>
                  <a:pt x="31558" y="355"/>
                  <a:pt x="31431" y="364"/>
                </a:cubicBezTo>
                <a:cubicBezTo>
                  <a:pt x="31300" y="374"/>
                  <a:pt x="31168" y="385"/>
                  <a:pt x="31038" y="400"/>
                </a:cubicBezTo>
                <a:cubicBezTo>
                  <a:pt x="30911" y="415"/>
                  <a:pt x="30782" y="429"/>
                  <a:pt x="30656" y="450"/>
                </a:cubicBezTo>
                <a:cubicBezTo>
                  <a:pt x="30529" y="471"/>
                  <a:pt x="30405" y="491"/>
                  <a:pt x="30279" y="516"/>
                </a:cubicBezTo>
                <a:cubicBezTo>
                  <a:pt x="30154" y="541"/>
                  <a:pt x="30029" y="566"/>
                  <a:pt x="29905" y="593"/>
                </a:cubicBezTo>
                <a:cubicBezTo>
                  <a:pt x="29876" y="600"/>
                  <a:pt x="29847" y="606"/>
                  <a:pt x="29818" y="613"/>
                </a:cubicBezTo>
                <a:cubicBezTo>
                  <a:pt x="29624" y="588"/>
                  <a:pt x="29428" y="565"/>
                  <a:pt x="29231" y="553"/>
                </a:cubicBezTo>
                <a:lnTo>
                  <a:pt x="29231" y="554"/>
                </a:lnTo>
                <a:cubicBezTo>
                  <a:pt x="29039" y="541"/>
                  <a:pt x="28846" y="533"/>
                  <a:pt x="28653" y="533"/>
                </a:cubicBezTo>
                <a:cubicBezTo>
                  <a:pt x="28564" y="533"/>
                  <a:pt x="28476" y="535"/>
                  <a:pt x="28387" y="539"/>
                </a:cubicBezTo>
                <a:cubicBezTo>
                  <a:pt x="28320" y="541"/>
                  <a:pt x="28252" y="544"/>
                  <a:pt x="28185" y="549"/>
                </a:cubicBezTo>
                <a:cubicBezTo>
                  <a:pt x="28316" y="512"/>
                  <a:pt x="28447" y="474"/>
                  <a:pt x="28580" y="444"/>
                </a:cubicBezTo>
                <a:cubicBezTo>
                  <a:pt x="28670" y="421"/>
                  <a:pt x="28760" y="401"/>
                  <a:pt x="28852" y="382"/>
                </a:cubicBezTo>
                <a:cubicBezTo>
                  <a:pt x="29059" y="339"/>
                  <a:pt x="29279" y="295"/>
                  <a:pt x="29501" y="265"/>
                </a:cubicBezTo>
                <a:cubicBezTo>
                  <a:pt x="29723" y="234"/>
                  <a:pt x="29945" y="208"/>
                  <a:pt x="30169" y="192"/>
                </a:cubicBezTo>
                <a:cubicBezTo>
                  <a:pt x="30370" y="181"/>
                  <a:pt x="30572" y="171"/>
                  <a:pt x="30773" y="171"/>
                </a:cubicBezTo>
                <a:close/>
                <a:moveTo>
                  <a:pt x="32883" y="514"/>
                </a:moveTo>
                <a:cubicBezTo>
                  <a:pt x="32922" y="517"/>
                  <a:pt x="32961" y="519"/>
                  <a:pt x="33001" y="523"/>
                </a:cubicBezTo>
                <a:cubicBezTo>
                  <a:pt x="33153" y="535"/>
                  <a:pt x="33316" y="550"/>
                  <a:pt x="33479" y="571"/>
                </a:cubicBezTo>
                <a:cubicBezTo>
                  <a:pt x="33633" y="618"/>
                  <a:pt x="33787" y="669"/>
                  <a:pt x="33940" y="723"/>
                </a:cubicBezTo>
                <a:cubicBezTo>
                  <a:pt x="33941" y="723"/>
                  <a:pt x="33943" y="725"/>
                  <a:pt x="33944" y="725"/>
                </a:cubicBezTo>
                <a:cubicBezTo>
                  <a:pt x="34024" y="755"/>
                  <a:pt x="34107" y="786"/>
                  <a:pt x="34190" y="818"/>
                </a:cubicBezTo>
                <a:cubicBezTo>
                  <a:pt x="34072" y="794"/>
                  <a:pt x="33953" y="773"/>
                  <a:pt x="33834" y="757"/>
                </a:cubicBezTo>
                <a:cubicBezTo>
                  <a:pt x="33744" y="744"/>
                  <a:pt x="33654" y="734"/>
                  <a:pt x="33564" y="726"/>
                </a:cubicBezTo>
                <a:cubicBezTo>
                  <a:pt x="33519" y="721"/>
                  <a:pt x="33474" y="718"/>
                  <a:pt x="33429" y="714"/>
                </a:cubicBezTo>
                <a:cubicBezTo>
                  <a:pt x="33337" y="706"/>
                  <a:pt x="33240" y="700"/>
                  <a:pt x="33147" y="697"/>
                </a:cubicBezTo>
                <a:cubicBezTo>
                  <a:pt x="33026" y="693"/>
                  <a:pt x="32904" y="690"/>
                  <a:pt x="32782" y="690"/>
                </a:cubicBezTo>
                <a:cubicBezTo>
                  <a:pt x="32640" y="690"/>
                  <a:pt x="32497" y="693"/>
                  <a:pt x="32356" y="704"/>
                </a:cubicBezTo>
                <a:cubicBezTo>
                  <a:pt x="32205" y="714"/>
                  <a:pt x="32055" y="727"/>
                  <a:pt x="31905" y="743"/>
                </a:cubicBezTo>
                <a:cubicBezTo>
                  <a:pt x="32158" y="675"/>
                  <a:pt x="32412" y="614"/>
                  <a:pt x="32668" y="557"/>
                </a:cubicBezTo>
                <a:cubicBezTo>
                  <a:pt x="32733" y="544"/>
                  <a:pt x="32808" y="529"/>
                  <a:pt x="32883" y="514"/>
                </a:cubicBezTo>
                <a:close/>
                <a:moveTo>
                  <a:pt x="32176" y="495"/>
                </a:moveTo>
                <a:cubicBezTo>
                  <a:pt x="32061" y="525"/>
                  <a:pt x="31945" y="555"/>
                  <a:pt x="31831" y="588"/>
                </a:cubicBezTo>
                <a:cubicBezTo>
                  <a:pt x="31654" y="640"/>
                  <a:pt x="31478" y="692"/>
                  <a:pt x="31303" y="752"/>
                </a:cubicBezTo>
                <a:cubicBezTo>
                  <a:pt x="31222" y="780"/>
                  <a:pt x="31141" y="808"/>
                  <a:pt x="31061" y="837"/>
                </a:cubicBezTo>
                <a:cubicBezTo>
                  <a:pt x="30938" y="805"/>
                  <a:pt x="30815" y="778"/>
                  <a:pt x="30690" y="753"/>
                </a:cubicBezTo>
                <a:cubicBezTo>
                  <a:pt x="30584" y="734"/>
                  <a:pt x="30477" y="713"/>
                  <a:pt x="30371" y="695"/>
                </a:cubicBezTo>
                <a:cubicBezTo>
                  <a:pt x="30517" y="668"/>
                  <a:pt x="30662" y="644"/>
                  <a:pt x="30808" y="622"/>
                </a:cubicBezTo>
                <a:cubicBezTo>
                  <a:pt x="30976" y="595"/>
                  <a:pt x="31145" y="570"/>
                  <a:pt x="31315" y="553"/>
                </a:cubicBezTo>
                <a:cubicBezTo>
                  <a:pt x="31439" y="539"/>
                  <a:pt x="31564" y="527"/>
                  <a:pt x="31688" y="517"/>
                </a:cubicBezTo>
                <a:cubicBezTo>
                  <a:pt x="31851" y="507"/>
                  <a:pt x="32013" y="498"/>
                  <a:pt x="32176" y="495"/>
                </a:cubicBezTo>
                <a:close/>
                <a:moveTo>
                  <a:pt x="29872" y="794"/>
                </a:moveTo>
                <a:cubicBezTo>
                  <a:pt x="29884" y="796"/>
                  <a:pt x="29895" y="797"/>
                  <a:pt x="29908" y="800"/>
                </a:cubicBezTo>
                <a:cubicBezTo>
                  <a:pt x="30118" y="834"/>
                  <a:pt x="30327" y="874"/>
                  <a:pt x="30535" y="916"/>
                </a:cubicBezTo>
                <a:cubicBezTo>
                  <a:pt x="30598" y="930"/>
                  <a:pt x="30659" y="944"/>
                  <a:pt x="30720" y="957"/>
                </a:cubicBezTo>
                <a:cubicBezTo>
                  <a:pt x="30538" y="1003"/>
                  <a:pt x="30357" y="1053"/>
                  <a:pt x="30178" y="1111"/>
                </a:cubicBezTo>
                <a:cubicBezTo>
                  <a:pt x="29960" y="1183"/>
                  <a:pt x="29742" y="1259"/>
                  <a:pt x="29528" y="1347"/>
                </a:cubicBezTo>
                <a:cubicBezTo>
                  <a:pt x="29233" y="1468"/>
                  <a:pt x="28940" y="1598"/>
                  <a:pt x="28656" y="1745"/>
                </a:cubicBezTo>
                <a:cubicBezTo>
                  <a:pt x="28626" y="1762"/>
                  <a:pt x="28596" y="1777"/>
                  <a:pt x="28566" y="1793"/>
                </a:cubicBezTo>
                <a:cubicBezTo>
                  <a:pt x="28524" y="1790"/>
                  <a:pt x="28480" y="1787"/>
                  <a:pt x="28437" y="1786"/>
                </a:cubicBezTo>
                <a:cubicBezTo>
                  <a:pt x="28308" y="1781"/>
                  <a:pt x="28179" y="1778"/>
                  <a:pt x="28051" y="1778"/>
                </a:cubicBezTo>
                <a:cubicBezTo>
                  <a:pt x="27928" y="1778"/>
                  <a:pt x="27805" y="1781"/>
                  <a:pt x="27683" y="1788"/>
                </a:cubicBezTo>
                <a:cubicBezTo>
                  <a:pt x="27468" y="1801"/>
                  <a:pt x="27254" y="1816"/>
                  <a:pt x="27041" y="1842"/>
                </a:cubicBezTo>
                <a:cubicBezTo>
                  <a:pt x="26987" y="1848"/>
                  <a:pt x="26931" y="1855"/>
                  <a:pt x="26877" y="1862"/>
                </a:cubicBezTo>
                <a:cubicBezTo>
                  <a:pt x="27082" y="1757"/>
                  <a:pt x="27290" y="1654"/>
                  <a:pt x="27502" y="1561"/>
                </a:cubicBezTo>
                <a:cubicBezTo>
                  <a:pt x="27709" y="1469"/>
                  <a:pt x="27920" y="1383"/>
                  <a:pt x="28131" y="1302"/>
                </a:cubicBezTo>
                <a:cubicBezTo>
                  <a:pt x="28421" y="1197"/>
                  <a:pt x="28722" y="1093"/>
                  <a:pt x="29028" y="1006"/>
                </a:cubicBezTo>
                <a:cubicBezTo>
                  <a:pt x="29203" y="958"/>
                  <a:pt x="29378" y="909"/>
                  <a:pt x="29554" y="867"/>
                </a:cubicBezTo>
                <a:cubicBezTo>
                  <a:pt x="29660" y="842"/>
                  <a:pt x="29766" y="818"/>
                  <a:pt x="29872" y="794"/>
                </a:cubicBezTo>
                <a:close/>
                <a:moveTo>
                  <a:pt x="28658" y="701"/>
                </a:moveTo>
                <a:cubicBezTo>
                  <a:pt x="28752" y="701"/>
                  <a:pt x="28848" y="703"/>
                  <a:pt x="28944" y="706"/>
                </a:cubicBezTo>
                <a:cubicBezTo>
                  <a:pt x="29040" y="710"/>
                  <a:pt x="29136" y="715"/>
                  <a:pt x="29231" y="722"/>
                </a:cubicBezTo>
                <a:cubicBezTo>
                  <a:pt x="29263" y="725"/>
                  <a:pt x="29304" y="728"/>
                  <a:pt x="29345" y="732"/>
                </a:cubicBezTo>
                <a:cubicBezTo>
                  <a:pt x="29312" y="741"/>
                  <a:pt x="29279" y="750"/>
                  <a:pt x="29245" y="760"/>
                </a:cubicBezTo>
                <a:cubicBezTo>
                  <a:pt x="28983" y="835"/>
                  <a:pt x="28722" y="915"/>
                  <a:pt x="28466" y="1008"/>
                </a:cubicBezTo>
                <a:cubicBezTo>
                  <a:pt x="28206" y="1100"/>
                  <a:pt x="27946" y="1197"/>
                  <a:pt x="27692" y="1304"/>
                </a:cubicBezTo>
                <a:cubicBezTo>
                  <a:pt x="27442" y="1409"/>
                  <a:pt x="27193" y="1520"/>
                  <a:pt x="26950" y="1639"/>
                </a:cubicBezTo>
                <a:cubicBezTo>
                  <a:pt x="26751" y="1736"/>
                  <a:pt x="26554" y="1837"/>
                  <a:pt x="26360" y="1942"/>
                </a:cubicBezTo>
                <a:cubicBezTo>
                  <a:pt x="26297" y="1952"/>
                  <a:pt x="26235" y="1964"/>
                  <a:pt x="26172" y="1976"/>
                </a:cubicBezTo>
                <a:cubicBezTo>
                  <a:pt x="25947" y="2020"/>
                  <a:pt x="25723" y="2068"/>
                  <a:pt x="25502" y="2127"/>
                </a:cubicBezTo>
                <a:cubicBezTo>
                  <a:pt x="25238" y="2197"/>
                  <a:pt x="24976" y="2271"/>
                  <a:pt x="24719" y="2363"/>
                </a:cubicBezTo>
                <a:cubicBezTo>
                  <a:pt x="24619" y="2398"/>
                  <a:pt x="24520" y="2435"/>
                  <a:pt x="24421" y="2472"/>
                </a:cubicBezTo>
                <a:cubicBezTo>
                  <a:pt x="24424" y="2469"/>
                  <a:pt x="24426" y="2467"/>
                  <a:pt x="24429" y="2465"/>
                </a:cubicBezTo>
                <a:cubicBezTo>
                  <a:pt x="24529" y="2389"/>
                  <a:pt x="24630" y="2314"/>
                  <a:pt x="24731" y="2240"/>
                </a:cubicBezTo>
                <a:cubicBezTo>
                  <a:pt x="24939" y="2092"/>
                  <a:pt x="25149" y="1945"/>
                  <a:pt x="25368" y="1812"/>
                </a:cubicBezTo>
                <a:cubicBezTo>
                  <a:pt x="25585" y="1681"/>
                  <a:pt x="25804" y="1555"/>
                  <a:pt x="26028" y="1436"/>
                </a:cubicBezTo>
                <a:cubicBezTo>
                  <a:pt x="26261" y="1314"/>
                  <a:pt x="26497" y="1196"/>
                  <a:pt x="26737" y="1090"/>
                </a:cubicBezTo>
                <a:cubicBezTo>
                  <a:pt x="26865" y="1032"/>
                  <a:pt x="26993" y="975"/>
                  <a:pt x="27123" y="922"/>
                </a:cubicBezTo>
                <a:cubicBezTo>
                  <a:pt x="27229" y="879"/>
                  <a:pt x="27335" y="837"/>
                  <a:pt x="27442" y="796"/>
                </a:cubicBezTo>
                <a:cubicBezTo>
                  <a:pt x="27460" y="794"/>
                  <a:pt x="27479" y="792"/>
                  <a:pt x="27497" y="788"/>
                </a:cubicBezTo>
                <a:cubicBezTo>
                  <a:pt x="27626" y="771"/>
                  <a:pt x="27755" y="753"/>
                  <a:pt x="27884" y="742"/>
                </a:cubicBezTo>
                <a:cubicBezTo>
                  <a:pt x="27969" y="734"/>
                  <a:pt x="28056" y="727"/>
                  <a:pt x="28141" y="721"/>
                </a:cubicBezTo>
                <a:cubicBezTo>
                  <a:pt x="28297" y="712"/>
                  <a:pt x="28462" y="701"/>
                  <a:pt x="28629" y="701"/>
                </a:cubicBezTo>
                <a:close/>
                <a:moveTo>
                  <a:pt x="26540" y="986"/>
                </a:moveTo>
                <a:lnTo>
                  <a:pt x="26540" y="986"/>
                </a:lnTo>
                <a:cubicBezTo>
                  <a:pt x="26461" y="1021"/>
                  <a:pt x="26383" y="1059"/>
                  <a:pt x="26304" y="1099"/>
                </a:cubicBezTo>
                <a:cubicBezTo>
                  <a:pt x="26072" y="1215"/>
                  <a:pt x="25842" y="1335"/>
                  <a:pt x="25617" y="1467"/>
                </a:cubicBezTo>
                <a:cubicBezTo>
                  <a:pt x="25395" y="1596"/>
                  <a:pt x="25175" y="1729"/>
                  <a:pt x="24961" y="1872"/>
                </a:cubicBezTo>
                <a:cubicBezTo>
                  <a:pt x="24781" y="1993"/>
                  <a:pt x="24601" y="2115"/>
                  <a:pt x="24428" y="2245"/>
                </a:cubicBezTo>
                <a:cubicBezTo>
                  <a:pt x="24223" y="2399"/>
                  <a:pt x="24021" y="2555"/>
                  <a:pt x="23825" y="2718"/>
                </a:cubicBezTo>
                <a:cubicBezTo>
                  <a:pt x="23772" y="2742"/>
                  <a:pt x="23719" y="2766"/>
                  <a:pt x="23667" y="2789"/>
                </a:cubicBezTo>
                <a:cubicBezTo>
                  <a:pt x="23654" y="2785"/>
                  <a:pt x="23642" y="2779"/>
                  <a:pt x="23631" y="2774"/>
                </a:cubicBezTo>
                <a:cubicBezTo>
                  <a:pt x="23570" y="2748"/>
                  <a:pt x="23508" y="2721"/>
                  <a:pt x="23447" y="2695"/>
                </a:cubicBezTo>
                <a:cubicBezTo>
                  <a:pt x="23565" y="2588"/>
                  <a:pt x="23685" y="2484"/>
                  <a:pt x="23810" y="2387"/>
                </a:cubicBezTo>
                <a:cubicBezTo>
                  <a:pt x="23915" y="2304"/>
                  <a:pt x="24021" y="2225"/>
                  <a:pt x="24128" y="2146"/>
                </a:cubicBezTo>
                <a:cubicBezTo>
                  <a:pt x="24275" y="2046"/>
                  <a:pt x="24422" y="1946"/>
                  <a:pt x="24574" y="1855"/>
                </a:cubicBezTo>
                <a:cubicBezTo>
                  <a:pt x="24650" y="1809"/>
                  <a:pt x="24728" y="1763"/>
                  <a:pt x="24806" y="1719"/>
                </a:cubicBezTo>
                <a:cubicBezTo>
                  <a:pt x="24883" y="1676"/>
                  <a:pt x="24959" y="1635"/>
                  <a:pt x="25036" y="1594"/>
                </a:cubicBezTo>
                <a:cubicBezTo>
                  <a:pt x="25196" y="1512"/>
                  <a:pt x="25354" y="1430"/>
                  <a:pt x="25518" y="1359"/>
                </a:cubicBezTo>
                <a:cubicBezTo>
                  <a:pt x="25600" y="1322"/>
                  <a:pt x="25682" y="1286"/>
                  <a:pt x="25764" y="1251"/>
                </a:cubicBezTo>
                <a:cubicBezTo>
                  <a:pt x="25847" y="1218"/>
                  <a:pt x="25929" y="1185"/>
                  <a:pt x="26013" y="1154"/>
                </a:cubicBezTo>
                <a:cubicBezTo>
                  <a:pt x="26166" y="1100"/>
                  <a:pt x="26329" y="1042"/>
                  <a:pt x="26497" y="997"/>
                </a:cubicBezTo>
                <a:lnTo>
                  <a:pt x="26540" y="986"/>
                </a:lnTo>
                <a:close/>
                <a:moveTo>
                  <a:pt x="23302" y="2829"/>
                </a:moveTo>
                <a:cubicBezTo>
                  <a:pt x="23350" y="2849"/>
                  <a:pt x="23399" y="2870"/>
                  <a:pt x="23447" y="2892"/>
                </a:cubicBezTo>
                <a:cubicBezTo>
                  <a:pt x="23305" y="2960"/>
                  <a:pt x="23164" y="3031"/>
                  <a:pt x="23026" y="3103"/>
                </a:cubicBezTo>
                <a:cubicBezTo>
                  <a:pt x="23082" y="3045"/>
                  <a:pt x="23139" y="2986"/>
                  <a:pt x="23198" y="2929"/>
                </a:cubicBezTo>
                <a:cubicBezTo>
                  <a:pt x="23232" y="2896"/>
                  <a:pt x="23267" y="2862"/>
                  <a:pt x="23302" y="2829"/>
                </a:cubicBezTo>
                <a:close/>
                <a:moveTo>
                  <a:pt x="25885" y="2212"/>
                </a:moveTo>
                <a:cubicBezTo>
                  <a:pt x="25791" y="2269"/>
                  <a:pt x="25700" y="2326"/>
                  <a:pt x="25609" y="2385"/>
                </a:cubicBezTo>
                <a:cubicBezTo>
                  <a:pt x="25374" y="2539"/>
                  <a:pt x="25144" y="2698"/>
                  <a:pt x="24923" y="2872"/>
                </a:cubicBezTo>
                <a:cubicBezTo>
                  <a:pt x="24820" y="2954"/>
                  <a:pt x="24717" y="3036"/>
                  <a:pt x="24617" y="3122"/>
                </a:cubicBezTo>
                <a:cubicBezTo>
                  <a:pt x="24529" y="3122"/>
                  <a:pt x="24440" y="3122"/>
                  <a:pt x="24353" y="3124"/>
                </a:cubicBezTo>
                <a:cubicBezTo>
                  <a:pt x="24348" y="3122"/>
                  <a:pt x="24344" y="3120"/>
                  <a:pt x="24340" y="3118"/>
                </a:cubicBezTo>
                <a:cubicBezTo>
                  <a:pt x="24194" y="3043"/>
                  <a:pt x="24050" y="2970"/>
                  <a:pt x="23902" y="2899"/>
                </a:cubicBezTo>
                <a:cubicBezTo>
                  <a:pt x="23931" y="2875"/>
                  <a:pt x="23960" y="2851"/>
                  <a:pt x="23989" y="2825"/>
                </a:cubicBezTo>
                <a:cubicBezTo>
                  <a:pt x="24037" y="2806"/>
                  <a:pt x="24086" y="2785"/>
                  <a:pt x="24134" y="2765"/>
                </a:cubicBezTo>
                <a:cubicBezTo>
                  <a:pt x="24259" y="2717"/>
                  <a:pt x="24384" y="2668"/>
                  <a:pt x="24510" y="2622"/>
                </a:cubicBezTo>
                <a:cubicBezTo>
                  <a:pt x="24765" y="2531"/>
                  <a:pt x="25022" y="2443"/>
                  <a:pt x="25283" y="2369"/>
                </a:cubicBezTo>
                <a:cubicBezTo>
                  <a:pt x="25415" y="2332"/>
                  <a:pt x="25545" y="2294"/>
                  <a:pt x="25677" y="2262"/>
                </a:cubicBezTo>
                <a:cubicBezTo>
                  <a:pt x="25746" y="2244"/>
                  <a:pt x="25816" y="2228"/>
                  <a:pt x="25885" y="2212"/>
                </a:cubicBezTo>
                <a:close/>
                <a:moveTo>
                  <a:pt x="18131" y="2230"/>
                </a:moveTo>
                <a:cubicBezTo>
                  <a:pt x="18159" y="2230"/>
                  <a:pt x="18187" y="2230"/>
                  <a:pt x="18216" y="2232"/>
                </a:cubicBezTo>
                <a:cubicBezTo>
                  <a:pt x="18310" y="2234"/>
                  <a:pt x="18403" y="2237"/>
                  <a:pt x="18497" y="2244"/>
                </a:cubicBezTo>
                <a:cubicBezTo>
                  <a:pt x="18631" y="2256"/>
                  <a:pt x="18765" y="2267"/>
                  <a:pt x="18897" y="2290"/>
                </a:cubicBezTo>
                <a:cubicBezTo>
                  <a:pt x="18970" y="2303"/>
                  <a:pt x="19043" y="2316"/>
                  <a:pt x="19116" y="2332"/>
                </a:cubicBezTo>
                <a:cubicBezTo>
                  <a:pt x="19232" y="2359"/>
                  <a:pt x="19349" y="2386"/>
                  <a:pt x="19463" y="2421"/>
                </a:cubicBezTo>
                <a:cubicBezTo>
                  <a:pt x="19551" y="2448"/>
                  <a:pt x="19639" y="2475"/>
                  <a:pt x="19724" y="2506"/>
                </a:cubicBezTo>
                <a:cubicBezTo>
                  <a:pt x="19765" y="2521"/>
                  <a:pt x="19805" y="2536"/>
                  <a:pt x="19845" y="2550"/>
                </a:cubicBezTo>
                <a:cubicBezTo>
                  <a:pt x="19975" y="2602"/>
                  <a:pt x="20104" y="2653"/>
                  <a:pt x="20230" y="2713"/>
                </a:cubicBezTo>
                <a:cubicBezTo>
                  <a:pt x="20311" y="2749"/>
                  <a:pt x="20389" y="2788"/>
                  <a:pt x="20468" y="2829"/>
                </a:cubicBezTo>
                <a:cubicBezTo>
                  <a:pt x="20505" y="2848"/>
                  <a:pt x="20542" y="2868"/>
                  <a:pt x="20579" y="2886"/>
                </a:cubicBezTo>
                <a:lnTo>
                  <a:pt x="20588" y="2892"/>
                </a:lnTo>
                <a:cubicBezTo>
                  <a:pt x="20507" y="2894"/>
                  <a:pt x="20427" y="2897"/>
                  <a:pt x="20347" y="2903"/>
                </a:cubicBezTo>
                <a:cubicBezTo>
                  <a:pt x="20093" y="2920"/>
                  <a:pt x="19840" y="2946"/>
                  <a:pt x="19589" y="2995"/>
                </a:cubicBezTo>
                <a:cubicBezTo>
                  <a:pt x="19386" y="3034"/>
                  <a:pt x="19184" y="3078"/>
                  <a:pt x="18985" y="3135"/>
                </a:cubicBezTo>
                <a:cubicBezTo>
                  <a:pt x="18977" y="3137"/>
                  <a:pt x="18969" y="3139"/>
                  <a:pt x="18962" y="3140"/>
                </a:cubicBezTo>
                <a:cubicBezTo>
                  <a:pt x="18911" y="3100"/>
                  <a:pt x="18859" y="3060"/>
                  <a:pt x="18806" y="3021"/>
                </a:cubicBezTo>
                <a:cubicBezTo>
                  <a:pt x="18629" y="2893"/>
                  <a:pt x="18448" y="2771"/>
                  <a:pt x="18256" y="2666"/>
                </a:cubicBezTo>
                <a:cubicBezTo>
                  <a:pt x="18179" y="2624"/>
                  <a:pt x="18098" y="2578"/>
                  <a:pt x="18019" y="2541"/>
                </a:cubicBezTo>
                <a:cubicBezTo>
                  <a:pt x="17941" y="2504"/>
                  <a:pt x="17864" y="2469"/>
                  <a:pt x="17784" y="2437"/>
                </a:cubicBezTo>
                <a:cubicBezTo>
                  <a:pt x="17745" y="2422"/>
                  <a:pt x="17706" y="2407"/>
                  <a:pt x="17666" y="2392"/>
                </a:cubicBezTo>
                <a:cubicBezTo>
                  <a:pt x="17624" y="2376"/>
                  <a:pt x="17581" y="2361"/>
                  <a:pt x="17538" y="2348"/>
                </a:cubicBezTo>
                <a:cubicBezTo>
                  <a:pt x="17494" y="2334"/>
                  <a:pt x="17452" y="2322"/>
                  <a:pt x="17408" y="2308"/>
                </a:cubicBezTo>
                <a:cubicBezTo>
                  <a:pt x="17386" y="2302"/>
                  <a:pt x="17364" y="2296"/>
                  <a:pt x="17342" y="2290"/>
                </a:cubicBezTo>
                <a:cubicBezTo>
                  <a:pt x="17359" y="2287"/>
                  <a:pt x="17375" y="2285"/>
                  <a:pt x="17393" y="2282"/>
                </a:cubicBezTo>
                <a:cubicBezTo>
                  <a:pt x="17479" y="2270"/>
                  <a:pt x="17567" y="2260"/>
                  <a:pt x="17654" y="2252"/>
                </a:cubicBezTo>
                <a:cubicBezTo>
                  <a:pt x="17698" y="2249"/>
                  <a:pt x="17743" y="2247"/>
                  <a:pt x="17786" y="2243"/>
                </a:cubicBezTo>
                <a:cubicBezTo>
                  <a:pt x="17901" y="2237"/>
                  <a:pt x="18016" y="2230"/>
                  <a:pt x="18131" y="2230"/>
                </a:cubicBezTo>
                <a:close/>
                <a:moveTo>
                  <a:pt x="23751" y="3034"/>
                </a:moveTo>
                <a:cubicBezTo>
                  <a:pt x="23829" y="3071"/>
                  <a:pt x="23907" y="3108"/>
                  <a:pt x="23984" y="3146"/>
                </a:cubicBezTo>
                <a:cubicBezTo>
                  <a:pt x="23848" y="3157"/>
                  <a:pt x="23713" y="3170"/>
                  <a:pt x="23579" y="3190"/>
                </a:cubicBezTo>
                <a:cubicBezTo>
                  <a:pt x="23635" y="3137"/>
                  <a:pt x="23693" y="3085"/>
                  <a:pt x="23751" y="3034"/>
                </a:cubicBezTo>
                <a:close/>
                <a:moveTo>
                  <a:pt x="23402" y="3092"/>
                </a:moveTo>
                <a:cubicBezTo>
                  <a:pt x="23347" y="3144"/>
                  <a:pt x="23290" y="3197"/>
                  <a:pt x="23236" y="3250"/>
                </a:cubicBezTo>
                <a:cubicBezTo>
                  <a:pt x="23205" y="3257"/>
                  <a:pt x="23173" y="3264"/>
                  <a:pt x="23145" y="3271"/>
                </a:cubicBezTo>
                <a:cubicBezTo>
                  <a:pt x="23125" y="3265"/>
                  <a:pt x="23107" y="3258"/>
                  <a:pt x="23089" y="3253"/>
                </a:cubicBezTo>
                <a:lnTo>
                  <a:pt x="23089" y="3253"/>
                </a:lnTo>
                <a:cubicBezTo>
                  <a:pt x="23193" y="3198"/>
                  <a:pt x="23296" y="3144"/>
                  <a:pt x="23402" y="3092"/>
                </a:cubicBezTo>
                <a:close/>
                <a:moveTo>
                  <a:pt x="28257" y="1960"/>
                </a:moveTo>
                <a:cubicBezTo>
                  <a:pt x="28188" y="1999"/>
                  <a:pt x="28119" y="2039"/>
                  <a:pt x="28051" y="2078"/>
                </a:cubicBezTo>
                <a:cubicBezTo>
                  <a:pt x="27817" y="2217"/>
                  <a:pt x="27584" y="2360"/>
                  <a:pt x="27360" y="2515"/>
                </a:cubicBezTo>
                <a:cubicBezTo>
                  <a:pt x="27168" y="2646"/>
                  <a:pt x="26978" y="2781"/>
                  <a:pt x="26797" y="2926"/>
                </a:cubicBezTo>
                <a:cubicBezTo>
                  <a:pt x="26630" y="3060"/>
                  <a:pt x="26463" y="3196"/>
                  <a:pt x="26305" y="3340"/>
                </a:cubicBezTo>
                <a:cubicBezTo>
                  <a:pt x="26117" y="3297"/>
                  <a:pt x="25929" y="3257"/>
                  <a:pt x="25738" y="3227"/>
                </a:cubicBezTo>
                <a:cubicBezTo>
                  <a:pt x="25506" y="3190"/>
                  <a:pt x="25274" y="3158"/>
                  <a:pt x="25041" y="3142"/>
                </a:cubicBezTo>
                <a:cubicBezTo>
                  <a:pt x="24988" y="3138"/>
                  <a:pt x="24935" y="3135"/>
                  <a:pt x="24881" y="3131"/>
                </a:cubicBezTo>
                <a:cubicBezTo>
                  <a:pt x="24930" y="3093"/>
                  <a:pt x="24978" y="3055"/>
                  <a:pt x="25028" y="3017"/>
                </a:cubicBezTo>
                <a:cubicBezTo>
                  <a:pt x="25099" y="2963"/>
                  <a:pt x="25170" y="2911"/>
                  <a:pt x="25242" y="2859"/>
                </a:cubicBezTo>
                <a:cubicBezTo>
                  <a:pt x="25506" y="2672"/>
                  <a:pt x="25774" y="2490"/>
                  <a:pt x="26051" y="2325"/>
                </a:cubicBezTo>
                <a:cubicBezTo>
                  <a:pt x="26177" y="2250"/>
                  <a:pt x="26304" y="2176"/>
                  <a:pt x="26431" y="2105"/>
                </a:cubicBezTo>
                <a:cubicBezTo>
                  <a:pt x="26517" y="2091"/>
                  <a:pt x="26602" y="2077"/>
                  <a:pt x="26687" y="2065"/>
                </a:cubicBezTo>
                <a:cubicBezTo>
                  <a:pt x="26813" y="2047"/>
                  <a:pt x="26938" y="2030"/>
                  <a:pt x="27064" y="2017"/>
                </a:cubicBezTo>
                <a:cubicBezTo>
                  <a:pt x="27188" y="2004"/>
                  <a:pt x="27311" y="1993"/>
                  <a:pt x="27435" y="1983"/>
                </a:cubicBezTo>
                <a:cubicBezTo>
                  <a:pt x="27641" y="1969"/>
                  <a:pt x="27849" y="1960"/>
                  <a:pt x="28057" y="1960"/>
                </a:cubicBezTo>
                <a:close/>
                <a:moveTo>
                  <a:pt x="16925" y="2374"/>
                </a:moveTo>
                <a:cubicBezTo>
                  <a:pt x="16941" y="2376"/>
                  <a:pt x="16956" y="2378"/>
                  <a:pt x="16972" y="2382"/>
                </a:cubicBezTo>
                <a:cubicBezTo>
                  <a:pt x="17060" y="2394"/>
                  <a:pt x="17148" y="2412"/>
                  <a:pt x="17236" y="2430"/>
                </a:cubicBezTo>
                <a:cubicBezTo>
                  <a:pt x="17323" y="2450"/>
                  <a:pt x="17411" y="2473"/>
                  <a:pt x="17499" y="2500"/>
                </a:cubicBezTo>
                <a:cubicBezTo>
                  <a:pt x="17538" y="2513"/>
                  <a:pt x="17577" y="2527"/>
                  <a:pt x="17618" y="2540"/>
                </a:cubicBezTo>
                <a:cubicBezTo>
                  <a:pt x="17693" y="2568"/>
                  <a:pt x="17769" y="2600"/>
                  <a:pt x="17844" y="2633"/>
                </a:cubicBezTo>
                <a:cubicBezTo>
                  <a:pt x="17923" y="2668"/>
                  <a:pt x="17999" y="2706"/>
                  <a:pt x="18075" y="2747"/>
                </a:cubicBezTo>
                <a:cubicBezTo>
                  <a:pt x="18180" y="2804"/>
                  <a:pt x="18293" y="2868"/>
                  <a:pt x="18401" y="2941"/>
                </a:cubicBezTo>
                <a:cubicBezTo>
                  <a:pt x="18474" y="2988"/>
                  <a:pt x="18544" y="3036"/>
                  <a:pt x="18613" y="3087"/>
                </a:cubicBezTo>
                <a:cubicBezTo>
                  <a:pt x="18659" y="3122"/>
                  <a:pt x="18710" y="3160"/>
                  <a:pt x="18761" y="3199"/>
                </a:cubicBezTo>
                <a:cubicBezTo>
                  <a:pt x="18601" y="3248"/>
                  <a:pt x="18441" y="3300"/>
                  <a:pt x="18284" y="3356"/>
                </a:cubicBezTo>
                <a:cubicBezTo>
                  <a:pt x="18089" y="3427"/>
                  <a:pt x="17895" y="3502"/>
                  <a:pt x="17704" y="3583"/>
                </a:cubicBezTo>
                <a:cubicBezTo>
                  <a:pt x="17692" y="3588"/>
                  <a:pt x="17679" y="3593"/>
                  <a:pt x="17666" y="3599"/>
                </a:cubicBezTo>
                <a:cubicBezTo>
                  <a:pt x="17495" y="3553"/>
                  <a:pt x="17323" y="3510"/>
                  <a:pt x="17149" y="3480"/>
                </a:cubicBezTo>
                <a:cubicBezTo>
                  <a:pt x="17022" y="3459"/>
                  <a:pt x="16895" y="3437"/>
                  <a:pt x="16766" y="3423"/>
                </a:cubicBezTo>
                <a:cubicBezTo>
                  <a:pt x="16636" y="3408"/>
                  <a:pt x="16506" y="3397"/>
                  <a:pt x="16376" y="3388"/>
                </a:cubicBezTo>
                <a:cubicBezTo>
                  <a:pt x="16241" y="3377"/>
                  <a:pt x="16106" y="3371"/>
                  <a:pt x="15972" y="3371"/>
                </a:cubicBezTo>
                <a:lnTo>
                  <a:pt x="15972" y="3373"/>
                </a:lnTo>
                <a:lnTo>
                  <a:pt x="15958" y="3373"/>
                </a:lnTo>
                <a:cubicBezTo>
                  <a:pt x="15814" y="3373"/>
                  <a:pt x="15669" y="3374"/>
                  <a:pt x="15524" y="3381"/>
                </a:cubicBezTo>
                <a:cubicBezTo>
                  <a:pt x="15284" y="3394"/>
                  <a:pt x="15043" y="3411"/>
                  <a:pt x="14802" y="3443"/>
                </a:cubicBezTo>
                <a:cubicBezTo>
                  <a:pt x="14665" y="3460"/>
                  <a:pt x="14528" y="3478"/>
                  <a:pt x="14391" y="3502"/>
                </a:cubicBezTo>
                <a:cubicBezTo>
                  <a:pt x="14254" y="3526"/>
                  <a:pt x="14118" y="3553"/>
                  <a:pt x="13981" y="3582"/>
                </a:cubicBezTo>
                <a:cubicBezTo>
                  <a:pt x="13959" y="3586"/>
                  <a:pt x="13938" y="3591"/>
                  <a:pt x="13916" y="3597"/>
                </a:cubicBezTo>
                <a:cubicBezTo>
                  <a:pt x="13923" y="3592"/>
                  <a:pt x="13929" y="3587"/>
                  <a:pt x="13936" y="3583"/>
                </a:cubicBezTo>
                <a:cubicBezTo>
                  <a:pt x="14051" y="3513"/>
                  <a:pt x="14165" y="3446"/>
                  <a:pt x="14282" y="3382"/>
                </a:cubicBezTo>
                <a:cubicBezTo>
                  <a:pt x="14515" y="3258"/>
                  <a:pt x="14754" y="3140"/>
                  <a:pt x="15000" y="3038"/>
                </a:cubicBezTo>
                <a:cubicBezTo>
                  <a:pt x="15205" y="2951"/>
                  <a:pt x="15411" y="2869"/>
                  <a:pt x="15620" y="2791"/>
                </a:cubicBezTo>
                <a:cubicBezTo>
                  <a:pt x="15868" y="2699"/>
                  <a:pt x="16117" y="2608"/>
                  <a:pt x="16370" y="2530"/>
                </a:cubicBezTo>
                <a:cubicBezTo>
                  <a:pt x="16497" y="2490"/>
                  <a:pt x="16625" y="2450"/>
                  <a:pt x="16754" y="2416"/>
                </a:cubicBezTo>
                <a:cubicBezTo>
                  <a:pt x="16811" y="2401"/>
                  <a:pt x="16868" y="2387"/>
                  <a:pt x="16925" y="2374"/>
                </a:cubicBezTo>
                <a:close/>
                <a:moveTo>
                  <a:pt x="24292" y="3301"/>
                </a:moveTo>
                <a:cubicBezTo>
                  <a:pt x="24318" y="3315"/>
                  <a:pt x="24342" y="3327"/>
                  <a:pt x="24368" y="3340"/>
                </a:cubicBezTo>
                <a:cubicBezTo>
                  <a:pt x="24342" y="3363"/>
                  <a:pt x="24318" y="3385"/>
                  <a:pt x="24294" y="3408"/>
                </a:cubicBezTo>
                <a:cubicBezTo>
                  <a:pt x="24217" y="3480"/>
                  <a:pt x="24141" y="3552"/>
                  <a:pt x="24065" y="3625"/>
                </a:cubicBezTo>
                <a:cubicBezTo>
                  <a:pt x="24022" y="3606"/>
                  <a:pt x="23978" y="3587"/>
                  <a:pt x="23934" y="3569"/>
                </a:cubicBezTo>
                <a:cubicBezTo>
                  <a:pt x="23777" y="3503"/>
                  <a:pt x="23622" y="3438"/>
                  <a:pt x="23462" y="3379"/>
                </a:cubicBezTo>
                <a:cubicBezTo>
                  <a:pt x="23538" y="3367"/>
                  <a:pt x="23616" y="3355"/>
                  <a:pt x="23692" y="3347"/>
                </a:cubicBezTo>
                <a:cubicBezTo>
                  <a:pt x="23783" y="3336"/>
                  <a:pt x="23873" y="3327"/>
                  <a:pt x="23965" y="3319"/>
                </a:cubicBezTo>
                <a:cubicBezTo>
                  <a:pt x="24043" y="3314"/>
                  <a:pt x="24133" y="3308"/>
                  <a:pt x="24223" y="3304"/>
                </a:cubicBezTo>
                <a:cubicBezTo>
                  <a:pt x="24246" y="3303"/>
                  <a:pt x="24269" y="3302"/>
                  <a:pt x="24292" y="3301"/>
                </a:cubicBezTo>
                <a:close/>
                <a:moveTo>
                  <a:pt x="21240" y="3090"/>
                </a:moveTo>
                <a:lnTo>
                  <a:pt x="21240" y="3090"/>
                </a:lnTo>
                <a:cubicBezTo>
                  <a:pt x="21453" y="3108"/>
                  <a:pt x="21666" y="3129"/>
                  <a:pt x="21878" y="3164"/>
                </a:cubicBezTo>
                <a:cubicBezTo>
                  <a:pt x="21964" y="3176"/>
                  <a:pt x="22051" y="3191"/>
                  <a:pt x="22136" y="3206"/>
                </a:cubicBezTo>
                <a:cubicBezTo>
                  <a:pt x="22222" y="3222"/>
                  <a:pt x="22309" y="3241"/>
                  <a:pt x="22394" y="3259"/>
                </a:cubicBezTo>
                <a:cubicBezTo>
                  <a:pt x="22451" y="3273"/>
                  <a:pt x="22519" y="3289"/>
                  <a:pt x="22587" y="3306"/>
                </a:cubicBezTo>
                <a:cubicBezTo>
                  <a:pt x="22563" y="3332"/>
                  <a:pt x="22538" y="3360"/>
                  <a:pt x="22514" y="3388"/>
                </a:cubicBezTo>
                <a:cubicBezTo>
                  <a:pt x="22349" y="3485"/>
                  <a:pt x="22185" y="3585"/>
                  <a:pt x="22023" y="3691"/>
                </a:cubicBezTo>
                <a:cubicBezTo>
                  <a:pt x="21954" y="3630"/>
                  <a:pt x="21885" y="3569"/>
                  <a:pt x="21812" y="3511"/>
                </a:cubicBezTo>
                <a:cubicBezTo>
                  <a:pt x="21709" y="3429"/>
                  <a:pt x="21605" y="3349"/>
                  <a:pt x="21499" y="3270"/>
                </a:cubicBezTo>
                <a:cubicBezTo>
                  <a:pt x="21415" y="3207"/>
                  <a:pt x="21328" y="3147"/>
                  <a:pt x="21240" y="3090"/>
                </a:cubicBezTo>
                <a:close/>
                <a:moveTo>
                  <a:pt x="24678" y="3296"/>
                </a:moveTo>
                <a:cubicBezTo>
                  <a:pt x="24708" y="3297"/>
                  <a:pt x="24737" y="3297"/>
                  <a:pt x="24766" y="3299"/>
                </a:cubicBezTo>
                <a:cubicBezTo>
                  <a:pt x="24856" y="3302"/>
                  <a:pt x="24945" y="3306"/>
                  <a:pt x="25034" y="3312"/>
                </a:cubicBezTo>
                <a:cubicBezTo>
                  <a:pt x="25214" y="3327"/>
                  <a:pt x="25398" y="3345"/>
                  <a:pt x="25580" y="3373"/>
                </a:cubicBezTo>
                <a:cubicBezTo>
                  <a:pt x="25671" y="3386"/>
                  <a:pt x="25763" y="3401"/>
                  <a:pt x="25854" y="3418"/>
                </a:cubicBezTo>
                <a:cubicBezTo>
                  <a:pt x="25943" y="3434"/>
                  <a:pt x="26032" y="3451"/>
                  <a:pt x="26120" y="3470"/>
                </a:cubicBezTo>
                <a:cubicBezTo>
                  <a:pt x="26132" y="3472"/>
                  <a:pt x="26145" y="3475"/>
                  <a:pt x="26156" y="3478"/>
                </a:cubicBezTo>
                <a:cubicBezTo>
                  <a:pt x="26000" y="3628"/>
                  <a:pt x="25847" y="3780"/>
                  <a:pt x="25700" y="3941"/>
                </a:cubicBezTo>
                <a:cubicBezTo>
                  <a:pt x="25451" y="3766"/>
                  <a:pt x="25197" y="3598"/>
                  <a:pt x="24933" y="3445"/>
                </a:cubicBezTo>
                <a:cubicBezTo>
                  <a:pt x="24848" y="3396"/>
                  <a:pt x="24762" y="3347"/>
                  <a:pt x="24676" y="3299"/>
                </a:cubicBezTo>
                <a:cubicBezTo>
                  <a:pt x="24677" y="3299"/>
                  <a:pt x="24678" y="3297"/>
                  <a:pt x="24678" y="3296"/>
                </a:cubicBezTo>
                <a:close/>
                <a:moveTo>
                  <a:pt x="35974" y="1592"/>
                </a:moveTo>
                <a:lnTo>
                  <a:pt x="35974" y="1592"/>
                </a:lnTo>
                <a:cubicBezTo>
                  <a:pt x="35979" y="1594"/>
                  <a:pt x="35983" y="1596"/>
                  <a:pt x="35987" y="1599"/>
                </a:cubicBezTo>
                <a:cubicBezTo>
                  <a:pt x="36095" y="1659"/>
                  <a:pt x="36203" y="1719"/>
                  <a:pt x="36306" y="1787"/>
                </a:cubicBezTo>
                <a:cubicBezTo>
                  <a:pt x="36374" y="1831"/>
                  <a:pt x="36441" y="1877"/>
                  <a:pt x="36507" y="1926"/>
                </a:cubicBezTo>
                <a:cubicBezTo>
                  <a:pt x="36567" y="1971"/>
                  <a:pt x="36635" y="2024"/>
                  <a:pt x="36701" y="2079"/>
                </a:cubicBezTo>
                <a:cubicBezTo>
                  <a:pt x="36768" y="2133"/>
                  <a:pt x="36831" y="2189"/>
                  <a:pt x="36893" y="2248"/>
                </a:cubicBezTo>
                <a:cubicBezTo>
                  <a:pt x="36989" y="2338"/>
                  <a:pt x="37083" y="2430"/>
                  <a:pt x="37172" y="2527"/>
                </a:cubicBezTo>
                <a:cubicBezTo>
                  <a:pt x="37232" y="2592"/>
                  <a:pt x="37291" y="2659"/>
                  <a:pt x="37348" y="2726"/>
                </a:cubicBezTo>
                <a:cubicBezTo>
                  <a:pt x="37400" y="2788"/>
                  <a:pt x="37454" y="2855"/>
                  <a:pt x="37504" y="2924"/>
                </a:cubicBezTo>
                <a:cubicBezTo>
                  <a:pt x="37556" y="2994"/>
                  <a:pt x="37606" y="3065"/>
                  <a:pt x="37653" y="3138"/>
                </a:cubicBezTo>
                <a:cubicBezTo>
                  <a:pt x="37696" y="3204"/>
                  <a:pt x="37739" y="3276"/>
                  <a:pt x="37779" y="3349"/>
                </a:cubicBezTo>
                <a:cubicBezTo>
                  <a:pt x="37822" y="3427"/>
                  <a:pt x="37862" y="3504"/>
                  <a:pt x="37899" y="3584"/>
                </a:cubicBezTo>
                <a:cubicBezTo>
                  <a:pt x="37932" y="3655"/>
                  <a:pt x="37967" y="3737"/>
                  <a:pt x="38000" y="3819"/>
                </a:cubicBezTo>
                <a:cubicBezTo>
                  <a:pt x="38033" y="3901"/>
                  <a:pt x="38063" y="3985"/>
                  <a:pt x="38091" y="4068"/>
                </a:cubicBezTo>
                <a:cubicBezTo>
                  <a:pt x="38093" y="4077"/>
                  <a:pt x="38096" y="4085"/>
                  <a:pt x="38098" y="4094"/>
                </a:cubicBezTo>
                <a:cubicBezTo>
                  <a:pt x="38042" y="3993"/>
                  <a:pt x="37986" y="3890"/>
                  <a:pt x="37926" y="3791"/>
                </a:cubicBezTo>
                <a:cubicBezTo>
                  <a:pt x="37859" y="3677"/>
                  <a:pt x="37790" y="3565"/>
                  <a:pt x="37719" y="3455"/>
                </a:cubicBezTo>
                <a:cubicBezTo>
                  <a:pt x="37671" y="3378"/>
                  <a:pt x="37619" y="3301"/>
                  <a:pt x="37567" y="3227"/>
                </a:cubicBezTo>
                <a:cubicBezTo>
                  <a:pt x="37492" y="3120"/>
                  <a:pt x="37417" y="3012"/>
                  <a:pt x="37336" y="2911"/>
                </a:cubicBezTo>
                <a:cubicBezTo>
                  <a:pt x="37253" y="2807"/>
                  <a:pt x="37171" y="2705"/>
                  <a:pt x="37082" y="2607"/>
                </a:cubicBezTo>
                <a:cubicBezTo>
                  <a:pt x="36997" y="2515"/>
                  <a:pt x="36914" y="2422"/>
                  <a:pt x="36825" y="2333"/>
                </a:cubicBezTo>
                <a:cubicBezTo>
                  <a:pt x="36674" y="2183"/>
                  <a:pt x="36520" y="2033"/>
                  <a:pt x="36356" y="1896"/>
                </a:cubicBezTo>
                <a:lnTo>
                  <a:pt x="36356" y="1897"/>
                </a:lnTo>
                <a:cubicBezTo>
                  <a:pt x="36232" y="1792"/>
                  <a:pt x="36105" y="1689"/>
                  <a:pt x="35974" y="1592"/>
                </a:cubicBezTo>
                <a:close/>
                <a:moveTo>
                  <a:pt x="23015" y="3475"/>
                </a:moveTo>
                <a:lnTo>
                  <a:pt x="23015" y="3475"/>
                </a:lnTo>
                <a:cubicBezTo>
                  <a:pt x="22909" y="3587"/>
                  <a:pt x="22805" y="3700"/>
                  <a:pt x="22706" y="3818"/>
                </a:cubicBezTo>
                <a:cubicBezTo>
                  <a:pt x="22624" y="3915"/>
                  <a:pt x="22543" y="4013"/>
                  <a:pt x="22466" y="4113"/>
                </a:cubicBezTo>
                <a:cubicBezTo>
                  <a:pt x="22412" y="4058"/>
                  <a:pt x="22361" y="4005"/>
                  <a:pt x="22306" y="3952"/>
                </a:cubicBezTo>
                <a:cubicBezTo>
                  <a:pt x="22310" y="3949"/>
                  <a:pt x="22312" y="3945"/>
                  <a:pt x="22314" y="3942"/>
                </a:cubicBezTo>
                <a:cubicBezTo>
                  <a:pt x="22392" y="3841"/>
                  <a:pt x="22469" y="3742"/>
                  <a:pt x="22549" y="3643"/>
                </a:cubicBezTo>
                <a:cubicBezTo>
                  <a:pt x="22587" y="3625"/>
                  <a:pt x="22625" y="3609"/>
                  <a:pt x="22664" y="3593"/>
                </a:cubicBezTo>
                <a:cubicBezTo>
                  <a:pt x="22705" y="3578"/>
                  <a:pt x="22745" y="3562"/>
                  <a:pt x="22785" y="3547"/>
                </a:cubicBezTo>
                <a:cubicBezTo>
                  <a:pt x="22862" y="3520"/>
                  <a:pt x="22938" y="3497"/>
                  <a:pt x="23015" y="3475"/>
                </a:cubicBezTo>
                <a:close/>
                <a:moveTo>
                  <a:pt x="28872" y="1997"/>
                </a:moveTo>
                <a:cubicBezTo>
                  <a:pt x="28988" y="2009"/>
                  <a:pt x="29102" y="2023"/>
                  <a:pt x="29216" y="2040"/>
                </a:cubicBezTo>
                <a:cubicBezTo>
                  <a:pt x="29311" y="2055"/>
                  <a:pt x="29405" y="2070"/>
                  <a:pt x="29498" y="2086"/>
                </a:cubicBezTo>
                <a:cubicBezTo>
                  <a:pt x="29588" y="2103"/>
                  <a:pt x="29680" y="2121"/>
                  <a:pt x="29770" y="2140"/>
                </a:cubicBezTo>
                <a:cubicBezTo>
                  <a:pt x="29954" y="2183"/>
                  <a:pt x="30140" y="2226"/>
                  <a:pt x="30323" y="2281"/>
                </a:cubicBezTo>
                <a:cubicBezTo>
                  <a:pt x="30407" y="2305"/>
                  <a:pt x="30492" y="2331"/>
                  <a:pt x="30576" y="2359"/>
                </a:cubicBezTo>
                <a:cubicBezTo>
                  <a:pt x="30652" y="2384"/>
                  <a:pt x="30728" y="2411"/>
                  <a:pt x="30803" y="2437"/>
                </a:cubicBezTo>
                <a:cubicBezTo>
                  <a:pt x="30952" y="2493"/>
                  <a:pt x="31100" y="2549"/>
                  <a:pt x="31244" y="2615"/>
                </a:cubicBezTo>
                <a:cubicBezTo>
                  <a:pt x="31325" y="2651"/>
                  <a:pt x="31405" y="2688"/>
                  <a:pt x="31484" y="2727"/>
                </a:cubicBezTo>
                <a:cubicBezTo>
                  <a:pt x="31565" y="2766"/>
                  <a:pt x="31646" y="2807"/>
                  <a:pt x="31725" y="2849"/>
                </a:cubicBezTo>
                <a:cubicBezTo>
                  <a:pt x="31878" y="2933"/>
                  <a:pt x="32035" y="3019"/>
                  <a:pt x="32187" y="3114"/>
                </a:cubicBezTo>
                <a:cubicBezTo>
                  <a:pt x="32264" y="3161"/>
                  <a:pt x="32340" y="3211"/>
                  <a:pt x="32416" y="3262"/>
                </a:cubicBezTo>
                <a:cubicBezTo>
                  <a:pt x="32491" y="3311"/>
                  <a:pt x="32565" y="3363"/>
                  <a:pt x="32638" y="3416"/>
                </a:cubicBezTo>
                <a:cubicBezTo>
                  <a:pt x="32737" y="3491"/>
                  <a:pt x="32845" y="3573"/>
                  <a:pt x="32946" y="3661"/>
                </a:cubicBezTo>
                <a:cubicBezTo>
                  <a:pt x="32987" y="3696"/>
                  <a:pt x="33026" y="3731"/>
                  <a:pt x="33065" y="3765"/>
                </a:cubicBezTo>
                <a:cubicBezTo>
                  <a:pt x="32929" y="3735"/>
                  <a:pt x="32793" y="3709"/>
                  <a:pt x="32655" y="3690"/>
                </a:cubicBezTo>
                <a:cubicBezTo>
                  <a:pt x="32439" y="3660"/>
                  <a:pt x="32221" y="3636"/>
                  <a:pt x="32003" y="3630"/>
                </a:cubicBezTo>
                <a:cubicBezTo>
                  <a:pt x="31921" y="3628"/>
                  <a:pt x="31839" y="3627"/>
                  <a:pt x="31757" y="3627"/>
                </a:cubicBezTo>
                <a:cubicBezTo>
                  <a:pt x="31646" y="3627"/>
                  <a:pt x="31535" y="3629"/>
                  <a:pt x="31424" y="3636"/>
                </a:cubicBezTo>
                <a:cubicBezTo>
                  <a:pt x="31333" y="3642"/>
                  <a:pt x="31233" y="3647"/>
                  <a:pt x="31141" y="3657"/>
                </a:cubicBezTo>
                <a:cubicBezTo>
                  <a:pt x="30891" y="3681"/>
                  <a:pt x="30640" y="3713"/>
                  <a:pt x="30393" y="3765"/>
                </a:cubicBezTo>
                <a:cubicBezTo>
                  <a:pt x="30188" y="3809"/>
                  <a:pt x="29981" y="3855"/>
                  <a:pt x="29780" y="3919"/>
                </a:cubicBezTo>
                <a:cubicBezTo>
                  <a:pt x="29579" y="3983"/>
                  <a:pt x="29379" y="4052"/>
                  <a:pt x="29185" y="4137"/>
                </a:cubicBezTo>
                <a:cubicBezTo>
                  <a:pt x="29069" y="4189"/>
                  <a:pt x="28953" y="4242"/>
                  <a:pt x="28839" y="4299"/>
                </a:cubicBezTo>
                <a:cubicBezTo>
                  <a:pt x="28774" y="4265"/>
                  <a:pt x="28711" y="4231"/>
                  <a:pt x="28645" y="4198"/>
                </a:cubicBezTo>
                <a:cubicBezTo>
                  <a:pt x="28213" y="3979"/>
                  <a:pt x="27770" y="3778"/>
                  <a:pt x="27309" y="3623"/>
                </a:cubicBezTo>
                <a:cubicBezTo>
                  <a:pt x="27096" y="3552"/>
                  <a:pt x="26883" y="3486"/>
                  <a:pt x="26667" y="3428"/>
                </a:cubicBezTo>
                <a:cubicBezTo>
                  <a:pt x="26773" y="3344"/>
                  <a:pt x="26880" y="3261"/>
                  <a:pt x="26989" y="3179"/>
                </a:cubicBezTo>
                <a:cubicBezTo>
                  <a:pt x="27093" y="3102"/>
                  <a:pt x="27197" y="3026"/>
                  <a:pt x="27301" y="2951"/>
                </a:cubicBezTo>
                <a:cubicBezTo>
                  <a:pt x="27435" y="2856"/>
                  <a:pt x="27578" y="2755"/>
                  <a:pt x="27726" y="2661"/>
                </a:cubicBezTo>
                <a:cubicBezTo>
                  <a:pt x="27845" y="2586"/>
                  <a:pt x="27962" y="2511"/>
                  <a:pt x="28084" y="2439"/>
                </a:cubicBezTo>
                <a:cubicBezTo>
                  <a:pt x="28245" y="2344"/>
                  <a:pt x="28408" y="2249"/>
                  <a:pt x="28573" y="2160"/>
                </a:cubicBezTo>
                <a:lnTo>
                  <a:pt x="28572" y="2160"/>
                </a:lnTo>
                <a:cubicBezTo>
                  <a:pt x="28673" y="2106"/>
                  <a:pt x="28772" y="2051"/>
                  <a:pt x="28872" y="1997"/>
                </a:cubicBezTo>
                <a:close/>
                <a:moveTo>
                  <a:pt x="24528" y="3427"/>
                </a:moveTo>
                <a:cubicBezTo>
                  <a:pt x="24713" y="3527"/>
                  <a:pt x="24895" y="3631"/>
                  <a:pt x="25074" y="3742"/>
                </a:cubicBezTo>
                <a:cubicBezTo>
                  <a:pt x="25187" y="3812"/>
                  <a:pt x="25301" y="3883"/>
                  <a:pt x="25411" y="3958"/>
                </a:cubicBezTo>
                <a:cubicBezTo>
                  <a:pt x="25468" y="3996"/>
                  <a:pt x="25525" y="4034"/>
                  <a:pt x="25581" y="4073"/>
                </a:cubicBezTo>
                <a:cubicBezTo>
                  <a:pt x="25499" y="4166"/>
                  <a:pt x="25420" y="4261"/>
                  <a:pt x="25341" y="4355"/>
                </a:cubicBezTo>
                <a:cubicBezTo>
                  <a:pt x="25298" y="4322"/>
                  <a:pt x="25257" y="4287"/>
                  <a:pt x="25213" y="4256"/>
                </a:cubicBezTo>
                <a:cubicBezTo>
                  <a:pt x="25107" y="4182"/>
                  <a:pt x="24999" y="4108"/>
                  <a:pt x="24887" y="4042"/>
                </a:cubicBezTo>
                <a:cubicBezTo>
                  <a:pt x="24809" y="3995"/>
                  <a:pt x="24731" y="3950"/>
                  <a:pt x="24650" y="3907"/>
                </a:cubicBezTo>
                <a:cubicBezTo>
                  <a:pt x="24534" y="3845"/>
                  <a:pt x="24417" y="3784"/>
                  <a:pt x="24297" y="3729"/>
                </a:cubicBezTo>
                <a:cubicBezTo>
                  <a:pt x="24275" y="3719"/>
                  <a:pt x="24253" y="3710"/>
                  <a:pt x="24232" y="3699"/>
                </a:cubicBezTo>
                <a:cubicBezTo>
                  <a:pt x="24252" y="3680"/>
                  <a:pt x="24273" y="3660"/>
                  <a:pt x="24294" y="3640"/>
                </a:cubicBezTo>
                <a:cubicBezTo>
                  <a:pt x="24371" y="3569"/>
                  <a:pt x="24450" y="3497"/>
                  <a:pt x="24528" y="3427"/>
                </a:cubicBezTo>
                <a:close/>
                <a:moveTo>
                  <a:pt x="22469" y="4381"/>
                </a:moveTo>
                <a:cubicBezTo>
                  <a:pt x="22496" y="4410"/>
                  <a:pt x="22521" y="4438"/>
                  <a:pt x="22546" y="4467"/>
                </a:cubicBezTo>
                <a:cubicBezTo>
                  <a:pt x="22498" y="4468"/>
                  <a:pt x="22448" y="4471"/>
                  <a:pt x="22400" y="4475"/>
                </a:cubicBezTo>
                <a:cubicBezTo>
                  <a:pt x="22423" y="4443"/>
                  <a:pt x="22446" y="4412"/>
                  <a:pt x="22469" y="4381"/>
                </a:cubicBezTo>
                <a:close/>
                <a:moveTo>
                  <a:pt x="23251" y="3502"/>
                </a:moveTo>
                <a:cubicBezTo>
                  <a:pt x="23297" y="3517"/>
                  <a:pt x="23343" y="3533"/>
                  <a:pt x="23389" y="3549"/>
                </a:cubicBezTo>
                <a:cubicBezTo>
                  <a:pt x="23471" y="3578"/>
                  <a:pt x="23553" y="3608"/>
                  <a:pt x="23635" y="3638"/>
                </a:cubicBezTo>
                <a:cubicBezTo>
                  <a:pt x="23728" y="3674"/>
                  <a:pt x="23831" y="3713"/>
                  <a:pt x="23933" y="3755"/>
                </a:cubicBezTo>
                <a:cubicBezTo>
                  <a:pt x="23716" y="3973"/>
                  <a:pt x="23506" y="4199"/>
                  <a:pt x="23311" y="4436"/>
                </a:cubicBezTo>
                <a:cubicBezTo>
                  <a:pt x="23296" y="4455"/>
                  <a:pt x="23282" y="4472"/>
                  <a:pt x="23267" y="4489"/>
                </a:cubicBezTo>
                <a:cubicBezTo>
                  <a:pt x="23141" y="4479"/>
                  <a:pt x="23014" y="4471"/>
                  <a:pt x="22887" y="4467"/>
                </a:cubicBezTo>
                <a:cubicBezTo>
                  <a:pt x="22855" y="4467"/>
                  <a:pt x="22820" y="4466"/>
                  <a:pt x="22787" y="4465"/>
                </a:cubicBezTo>
                <a:cubicBezTo>
                  <a:pt x="22725" y="4392"/>
                  <a:pt x="22662" y="4322"/>
                  <a:pt x="22596" y="4251"/>
                </a:cubicBezTo>
                <a:cubicBezTo>
                  <a:pt x="22591" y="4246"/>
                  <a:pt x="22587" y="4241"/>
                  <a:pt x="22581" y="4235"/>
                </a:cubicBezTo>
                <a:cubicBezTo>
                  <a:pt x="22611" y="4198"/>
                  <a:pt x="22642" y="4160"/>
                  <a:pt x="22672" y="4124"/>
                </a:cubicBezTo>
                <a:cubicBezTo>
                  <a:pt x="22799" y="3975"/>
                  <a:pt x="22933" y="3825"/>
                  <a:pt x="23074" y="3680"/>
                </a:cubicBezTo>
                <a:cubicBezTo>
                  <a:pt x="23133" y="3620"/>
                  <a:pt x="23191" y="3560"/>
                  <a:pt x="23251" y="3502"/>
                </a:cubicBezTo>
                <a:close/>
                <a:moveTo>
                  <a:pt x="22198" y="4099"/>
                </a:moveTo>
                <a:cubicBezTo>
                  <a:pt x="22251" y="4151"/>
                  <a:pt x="22303" y="4203"/>
                  <a:pt x="22354" y="4257"/>
                </a:cubicBezTo>
                <a:cubicBezTo>
                  <a:pt x="22342" y="4272"/>
                  <a:pt x="22332" y="4287"/>
                  <a:pt x="22320" y="4301"/>
                </a:cubicBezTo>
                <a:cubicBezTo>
                  <a:pt x="22272" y="4368"/>
                  <a:pt x="22222" y="4435"/>
                  <a:pt x="22173" y="4502"/>
                </a:cubicBezTo>
                <a:cubicBezTo>
                  <a:pt x="22158" y="4504"/>
                  <a:pt x="22142" y="4507"/>
                  <a:pt x="22126" y="4509"/>
                </a:cubicBezTo>
                <a:cubicBezTo>
                  <a:pt x="22048" y="4526"/>
                  <a:pt x="21967" y="4542"/>
                  <a:pt x="21888" y="4564"/>
                </a:cubicBezTo>
                <a:cubicBezTo>
                  <a:pt x="21915" y="4522"/>
                  <a:pt x="21941" y="4479"/>
                  <a:pt x="21969" y="4436"/>
                </a:cubicBezTo>
                <a:cubicBezTo>
                  <a:pt x="22043" y="4323"/>
                  <a:pt x="22119" y="4210"/>
                  <a:pt x="22198" y="4099"/>
                </a:cubicBezTo>
                <a:close/>
                <a:moveTo>
                  <a:pt x="25366" y="4599"/>
                </a:moveTo>
                <a:cubicBezTo>
                  <a:pt x="25379" y="4609"/>
                  <a:pt x="25392" y="4620"/>
                  <a:pt x="25405" y="4630"/>
                </a:cubicBezTo>
                <a:cubicBezTo>
                  <a:pt x="25420" y="4644"/>
                  <a:pt x="25436" y="4658"/>
                  <a:pt x="25452" y="4672"/>
                </a:cubicBezTo>
                <a:cubicBezTo>
                  <a:pt x="25440" y="4672"/>
                  <a:pt x="25429" y="4672"/>
                  <a:pt x="25418" y="4673"/>
                </a:cubicBezTo>
                <a:cubicBezTo>
                  <a:pt x="25378" y="4675"/>
                  <a:pt x="25336" y="4677"/>
                  <a:pt x="25296" y="4681"/>
                </a:cubicBezTo>
                <a:cubicBezTo>
                  <a:pt x="25309" y="4664"/>
                  <a:pt x="25323" y="4646"/>
                  <a:pt x="25335" y="4630"/>
                </a:cubicBezTo>
                <a:cubicBezTo>
                  <a:pt x="25346" y="4620"/>
                  <a:pt x="25356" y="4609"/>
                  <a:pt x="25366" y="4599"/>
                </a:cubicBezTo>
                <a:close/>
                <a:moveTo>
                  <a:pt x="24100" y="3828"/>
                </a:moveTo>
                <a:cubicBezTo>
                  <a:pt x="24104" y="3830"/>
                  <a:pt x="24109" y="3832"/>
                  <a:pt x="24113" y="3834"/>
                </a:cubicBezTo>
                <a:cubicBezTo>
                  <a:pt x="24232" y="3889"/>
                  <a:pt x="24350" y="3946"/>
                  <a:pt x="24467" y="4006"/>
                </a:cubicBezTo>
                <a:cubicBezTo>
                  <a:pt x="24580" y="4067"/>
                  <a:pt x="24693" y="4128"/>
                  <a:pt x="24803" y="4196"/>
                </a:cubicBezTo>
                <a:cubicBezTo>
                  <a:pt x="24877" y="4242"/>
                  <a:pt x="24950" y="4289"/>
                  <a:pt x="25021" y="4338"/>
                </a:cubicBezTo>
                <a:cubicBezTo>
                  <a:pt x="25056" y="4363"/>
                  <a:pt x="25090" y="4389"/>
                  <a:pt x="25126" y="4413"/>
                </a:cubicBezTo>
                <a:cubicBezTo>
                  <a:pt x="25155" y="4435"/>
                  <a:pt x="25193" y="4463"/>
                  <a:pt x="25231" y="4492"/>
                </a:cubicBezTo>
                <a:cubicBezTo>
                  <a:pt x="25228" y="4495"/>
                  <a:pt x="25226" y="4497"/>
                  <a:pt x="25223" y="4501"/>
                </a:cubicBezTo>
                <a:cubicBezTo>
                  <a:pt x="25184" y="4552"/>
                  <a:pt x="25144" y="4602"/>
                  <a:pt x="25104" y="4654"/>
                </a:cubicBezTo>
                <a:cubicBezTo>
                  <a:pt x="25099" y="4660"/>
                  <a:pt x="25093" y="4667"/>
                  <a:pt x="25087" y="4674"/>
                </a:cubicBezTo>
                <a:cubicBezTo>
                  <a:pt x="25078" y="4683"/>
                  <a:pt x="25070" y="4694"/>
                  <a:pt x="25060" y="4704"/>
                </a:cubicBezTo>
                <a:cubicBezTo>
                  <a:pt x="25057" y="4704"/>
                  <a:pt x="25055" y="4704"/>
                  <a:pt x="25051" y="4705"/>
                </a:cubicBezTo>
                <a:cubicBezTo>
                  <a:pt x="24974" y="4714"/>
                  <a:pt x="24896" y="4727"/>
                  <a:pt x="24820" y="4742"/>
                </a:cubicBezTo>
                <a:cubicBezTo>
                  <a:pt x="24811" y="4743"/>
                  <a:pt x="24802" y="4746"/>
                  <a:pt x="24792" y="4748"/>
                </a:cubicBezTo>
                <a:cubicBezTo>
                  <a:pt x="24663" y="4718"/>
                  <a:pt x="24533" y="4690"/>
                  <a:pt x="24402" y="4665"/>
                </a:cubicBezTo>
                <a:cubicBezTo>
                  <a:pt x="24130" y="4612"/>
                  <a:pt x="23857" y="4557"/>
                  <a:pt x="23581" y="4523"/>
                </a:cubicBezTo>
                <a:cubicBezTo>
                  <a:pt x="23543" y="4519"/>
                  <a:pt x="23506" y="4515"/>
                  <a:pt x="23468" y="4510"/>
                </a:cubicBezTo>
                <a:cubicBezTo>
                  <a:pt x="23609" y="4346"/>
                  <a:pt x="23751" y="4183"/>
                  <a:pt x="23902" y="4028"/>
                </a:cubicBezTo>
                <a:lnTo>
                  <a:pt x="23902" y="4027"/>
                </a:lnTo>
                <a:cubicBezTo>
                  <a:pt x="23967" y="3960"/>
                  <a:pt x="24034" y="3893"/>
                  <a:pt x="24100" y="3828"/>
                </a:cubicBezTo>
                <a:close/>
                <a:moveTo>
                  <a:pt x="25766" y="4205"/>
                </a:moveTo>
                <a:cubicBezTo>
                  <a:pt x="25895" y="4301"/>
                  <a:pt x="26025" y="4398"/>
                  <a:pt x="26147" y="4502"/>
                </a:cubicBezTo>
                <a:cubicBezTo>
                  <a:pt x="26245" y="4583"/>
                  <a:pt x="26341" y="4667"/>
                  <a:pt x="26436" y="4751"/>
                </a:cubicBezTo>
                <a:cubicBezTo>
                  <a:pt x="26312" y="4726"/>
                  <a:pt x="26187" y="4705"/>
                  <a:pt x="26063" y="4694"/>
                </a:cubicBezTo>
                <a:cubicBezTo>
                  <a:pt x="25970" y="4686"/>
                  <a:pt x="25880" y="4676"/>
                  <a:pt x="25788" y="4673"/>
                </a:cubicBezTo>
                <a:cubicBezTo>
                  <a:pt x="25758" y="4673"/>
                  <a:pt x="25727" y="4672"/>
                  <a:pt x="25697" y="4671"/>
                </a:cubicBezTo>
                <a:cubicBezTo>
                  <a:pt x="25694" y="4669"/>
                  <a:pt x="25693" y="4668"/>
                  <a:pt x="25692" y="4667"/>
                </a:cubicBezTo>
                <a:cubicBezTo>
                  <a:pt x="25625" y="4602"/>
                  <a:pt x="25557" y="4539"/>
                  <a:pt x="25487" y="4476"/>
                </a:cubicBezTo>
                <a:cubicBezTo>
                  <a:pt x="25579" y="4385"/>
                  <a:pt x="25671" y="4295"/>
                  <a:pt x="25766" y="4205"/>
                </a:cubicBezTo>
                <a:close/>
                <a:moveTo>
                  <a:pt x="22933" y="4642"/>
                </a:moveTo>
                <a:cubicBezTo>
                  <a:pt x="23001" y="4644"/>
                  <a:pt x="23070" y="4646"/>
                  <a:pt x="23138" y="4650"/>
                </a:cubicBezTo>
                <a:cubicBezTo>
                  <a:pt x="23105" y="4691"/>
                  <a:pt x="23072" y="4733"/>
                  <a:pt x="23040" y="4774"/>
                </a:cubicBezTo>
                <a:cubicBezTo>
                  <a:pt x="23037" y="4772"/>
                  <a:pt x="23035" y="4769"/>
                  <a:pt x="23033" y="4766"/>
                </a:cubicBezTo>
                <a:cubicBezTo>
                  <a:pt x="22999" y="4724"/>
                  <a:pt x="22967" y="4683"/>
                  <a:pt x="22933" y="4642"/>
                </a:cubicBezTo>
                <a:close/>
                <a:moveTo>
                  <a:pt x="22037" y="3943"/>
                </a:moveTo>
                <a:cubicBezTo>
                  <a:pt x="22044" y="3950"/>
                  <a:pt x="22052" y="3958"/>
                  <a:pt x="22060" y="3965"/>
                </a:cubicBezTo>
                <a:cubicBezTo>
                  <a:pt x="22049" y="3982"/>
                  <a:pt x="22037" y="4000"/>
                  <a:pt x="22024" y="4018"/>
                </a:cubicBezTo>
                <a:cubicBezTo>
                  <a:pt x="21909" y="4190"/>
                  <a:pt x="21796" y="4364"/>
                  <a:pt x="21692" y="4545"/>
                </a:cubicBezTo>
                <a:cubicBezTo>
                  <a:pt x="21673" y="4577"/>
                  <a:pt x="21655" y="4610"/>
                  <a:pt x="21636" y="4643"/>
                </a:cubicBezTo>
                <a:cubicBezTo>
                  <a:pt x="21631" y="4645"/>
                  <a:pt x="21625" y="4647"/>
                  <a:pt x="21618" y="4650"/>
                </a:cubicBezTo>
                <a:cubicBezTo>
                  <a:pt x="21499" y="4694"/>
                  <a:pt x="21380" y="4739"/>
                  <a:pt x="21265" y="4792"/>
                </a:cubicBezTo>
                <a:cubicBezTo>
                  <a:pt x="21227" y="4809"/>
                  <a:pt x="21190" y="4826"/>
                  <a:pt x="21153" y="4844"/>
                </a:cubicBezTo>
                <a:cubicBezTo>
                  <a:pt x="21190" y="4786"/>
                  <a:pt x="21228" y="4729"/>
                  <a:pt x="21269" y="4674"/>
                </a:cubicBezTo>
                <a:cubicBezTo>
                  <a:pt x="21293" y="4643"/>
                  <a:pt x="21317" y="4613"/>
                  <a:pt x="21341" y="4582"/>
                </a:cubicBezTo>
                <a:cubicBezTo>
                  <a:pt x="21388" y="4524"/>
                  <a:pt x="21439" y="4466"/>
                  <a:pt x="21492" y="4411"/>
                </a:cubicBezTo>
                <a:cubicBezTo>
                  <a:pt x="21548" y="4352"/>
                  <a:pt x="21605" y="4294"/>
                  <a:pt x="21665" y="4240"/>
                </a:cubicBezTo>
                <a:cubicBezTo>
                  <a:pt x="21718" y="4191"/>
                  <a:pt x="21781" y="4138"/>
                  <a:pt x="21845" y="4087"/>
                </a:cubicBezTo>
                <a:cubicBezTo>
                  <a:pt x="21908" y="4037"/>
                  <a:pt x="21971" y="3989"/>
                  <a:pt x="22037" y="3943"/>
                </a:cubicBezTo>
                <a:close/>
                <a:moveTo>
                  <a:pt x="22694" y="4637"/>
                </a:moveTo>
                <a:cubicBezTo>
                  <a:pt x="22707" y="4653"/>
                  <a:pt x="22721" y="4668"/>
                  <a:pt x="22734" y="4684"/>
                </a:cubicBezTo>
                <a:cubicBezTo>
                  <a:pt x="22794" y="4758"/>
                  <a:pt x="22861" y="4841"/>
                  <a:pt x="22925" y="4926"/>
                </a:cubicBezTo>
                <a:cubicBezTo>
                  <a:pt x="22915" y="4941"/>
                  <a:pt x="22904" y="4956"/>
                  <a:pt x="22893" y="4971"/>
                </a:cubicBezTo>
                <a:cubicBezTo>
                  <a:pt x="22760" y="4962"/>
                  <a:pt x="22626" y="4956"/>
                  <a:pt x="22492" y="4956"/>
                </a:cubicBezTo>
                <a:cubicBezTo>
                  <a:pt x="22469" y="4956"/>
                  <a:pt x="22446" y="4957"/>
                  <a:pt x="22423" y="4957"/>
                </a:cubicBezTo>
                <a:cubicBezTo>
                  <a:pt x="22337" y="4958"/>
                  <a:pt x="22251" y="4960"/>
                  <a:pt x="22165" y="4965"/>
                </a:cubicBezTo>
                <a:cubicBezTo>
                  <a:pt x="22132" y="4967"/>
                  <a:pt x="22097" y="4970"/>
                  <a:pt x="22064" y="4972"/>
                </a:cubicBezTo>
                <a:cubicBezTo>
                  <a:pt x="22076" y="4951"/>
                  <a:pt x="22089" y="4931"/>
                  <a:pt x="22102" y="4911"/>
                </a:cubicBezTo>
                <a:cubicBezTo>
                  <a:pt x="22151" y="4834"/>
                  <a:pt x="22208" y="4749"/>
                  <a:pt x="22266" y="4664"/>
                </a:cubicBezTo>
                <a:cubicBezTo>
                  <a:pt x="22267" y="4664"/>
                  <a:pt x="22269" y="4664"/>
                  <a:pt x="22272" y="4662"/>
                </a:cubicBezTo>
                <a:cubicBezTo>
                  <a:pt x="22312" y="4659"/>
                  <a:pt x="22354" y="4654"/>
                  <a:pt x="22394" y="4650"/>
                </a:cubicBezTo>
                <a:cubicBezTo>
                  <a:pt x="22494" y="4643"/>
                  <a:pt x="22594" y="4637"/>
                  <a:pt x="22694" y="4637"/>
                </a:cubicBezTo>
                <a:close/>
                <a:moveTo>
                  <a:pt x="23340" y="4666"/>
                </a:moveTo>
                <a:cubicBezTo>
                  <a:pt x="23413" y="4673"/>
                  <a:pt x="23486" y="4681"/>
                  <a:pt x="23559" y="4691"/>
                </a:cubicBezTo>
                <a:cubicBezTo>
                  <a:pt x="23699" y="4710"/>
                  <a:pt x="23837" y="4729"/>
                  <a:pt x="23975" y="4754"/>
                </a:cubicBezTo>
                <a:cubicBezTo>
                  <a:pt x="24122" y="4780"/>
                  <a:pt x="24267" y="4808"/>
                  <a:pt x="24413" y="4837"/>
                </a:cubicBezTo>
                <a:cubicBezTo>
                  <a:pt x="24402" y="4838"/>
                  <a:pt x="24392" y="4839"/>
                  <a:pt x="24380" y="4840"/>
                </a:cubicBezTo>
                <a:cubicBezTo>
                  <a:pt x="24240" y="4856"/>
                  <a:pt x="24101" y="4871"/>
                  <a:pt x="23962" y="4896"/>
                </a:cubicBezTo>
                <a:cubicBezTo>
                  <a:pt x="23766" y="4929"/>
                  <a:pt x="23571" y="4967"/>
                  <a:pt x="23377" y="5013"/>
                </a:cubicBezTo>
                <a:cubicBezTo>
                  <a:pt x="23319" y="5007"/>
                  <a:pt x="23261" y="5000"/>
                  <a:pt x="23204" y="4995"/>
                </a:cubicBezTo>
                <a:cubicBezTo>
                  <a:pt x="23185" y="4967"/>
                  <a:pt x="23165" y="4941"/>
                  <a:pt x="23146" y="4914"/>
                </a:cubicBezTo>
                <a:cubicBezTo>
                  <a:pt x="23184" y="4862"/>
                  <a:pt x="23224" y="4811"/>
                  <a:pt x="23264" y="4761"/>
                </a:cubicBezTo>
                <a:cubicBezTo>
                  <a:pt x="23289" y="4728"/>
                  <a:pt x="23314" y="4697"/>
                  <a:pt x="23340" y="4666"/>
                </a:cubicBezTo>
                <a:close/>
                <a:moveTo>
                  <a:pt x="22034" y="4706"/>
                </a:moveTo>
                <a:lnTo>
                  <a:pt x="22034" y="4706"/>
                </a:lnTo>
                <a:cubicBezTo>
                  <a:pt x="21988" y="4777"/>
                  <a:pt x="21941" y="4847"/>
                  <a:pt x="21896" y="4918"/>
                </a:cubicBezTo>
                <a:cubicBezTo>
                  <a:pt x="21880" y="4942"/>
                  <a:pt x="21865" y="4966"/>
                  <a:pt x="21850" y="4990"/>
                </a:cubicBezTo>
                <a:cubicBezTo>
                  <a:pt x="21824" y="4994"/>
                  <a:pt x="21798" y="4997"/>
                  <a:pt x="21773" y="5001"/>
                </a:cubicBezTo>
                <a:cubicBezTo>
                  <a:pt x="21722" y="5008"/>
                  <a:pt x="21670" y="5016"/>
                  <a:pt x="21619" y="5024"/>
                </a:cubicBezTo>
                <a:cubicBezTo>
                  <a:pt x="21650" y="4966"/>
                  <a:pt x="21684" y="4907"/>
                  <a:pt x="21717" y="4849"/>
                </a:cubicBezTo>
                <a:cubicBezTo>
                  <a:pt x="21730" y="4828"/>
                  <a:pt x="21743" y="4806"/>
                  <a:pt x="21755" y="4784"/>
                </a:cubicBezTo>
                <a:cubicBezTo>
                  <a:pt x="21768" y="4779"/>
                  <a:pt x="21780" y="4776"/>
                  <a:pt x="21792" y="4772"/>
                </a:cubicBezTo>
                <a:cubicBezTo>
                  <a:pt x="21872" y="4747"/>
                  <a:pt x="21953" y="4726"/>
                  <a:pt x="22034" y="4706"/>
                </a:cubicBezTo>
                <a:close/>
                <a:moveTo>
                  <a:pt x="25566" y="4953"/>
                </a:moveTo>
                <a:cubicBezTo>
                  <a:pt x="25630" y="4953"/>
                  <a:pt x="25692" y="4955"/>
                  <a:pt x="25756" y="4957"/>
                </a:cubicBezTo>
                <a:cubicBezTo>
                  <a:pt x="25783" y="4985"/>
                  <a:pt x="25810" y="5012"/>
                  <a:pt x="25836" y="5041"/>
                </a:cubicBezTo>
                <a:cubicBezTo>
                  <a:pt x="25746" y="5011"/>
                  <a:pt x="25656" y="4981"/>
                  <a:pt x="25566" y="4953"/>
                </a:cubicBezTo>
                <a:close/>
                <a:moveTo>
                  <a:pt x="20655" y="3065"/>
                </a:moveTo>
                <a:cubicBezTo>
                  <a:pt x="20680" y="3065"/>
                  <a:pt x="20707" y="3065"/>
                  <a:pt x="20733" y="3067"/>
                </a:cubicBezTo>
                <a:cubicBezTo>
                  <a:pt x="20789" y="3067"/>
                  <a:pt x="20843" y="3068"/>
                  <a:pt x="20899" y="3070"/>
                </a:cubicBezTo>
                <a:cubicBezTo>
                  <a:pt x="20932" y="3091"/>
                  <a:pt x="20964" y="3110"/>
                  <a:pt x="20998" y="3132"/>
                </a:cubicBezTo>
                <a:cubicBezTo>
                  <a:pt x="21098" y="3197"/>
                  <a:pt x="21199" y="3264"/>
                  <a:pt x="21298" y="3333"/>
                </a:cubicBezTo>
                <a:cubicBezTo>
                  <a:pt x="21438" y="3435"/>
                  <a:pt x="21578" y="3539"/>
                  <a:pt x="21710" y="3652"/>
                </a:cubicBezTo>
                <a:cubicBezTo>
                  <a:pt x="21765" y="3698"/>
                  <a:pt x="21818" y="3746"/>
                  <a:pt x="21871" y="3792"/>
                </a:cubicBezTo>
                <a:cubicBezTo>
                  <a:pt x="21721" y="3896"/>
                  <a:pt x="21573" y="4003"/>
                  <a:pt x="21430" y="4115"/>
                </a:cubicBezTo>
                <a:cubicBezTo>
                  <a:pt x="21291" y="4225"/>
                  <a:pt x="21154" y="4334"/>
                  <a:pt x="21022" y="4451"/>
                </a:cubicBezTo>
                <a:cubicBezTo>
                  <a:pt x="20920" y="4540"/>
                  <a:pt x="20820" y="4631"/>
                  <a:pt x="20721" y="4722"/>
                </a:cubicBezTo>
                <a:cubicBezTo>
                  <a:pt x="20653" y="4786"/>
                  <a:pt x="20584" y="4852"/>
                  <a:pt x="20517" y="4918"/>
                </a:cubicBezTo>
                <a:cubicBezTo>
                  <a:pt x="20470" y="4965"/>
                  <a:pt x="20422" y="5012"/>
                  <a:pt x="20374" y="5061"/>
                </a:cubicBezTo>
                <a:cubicBezTo>
                  <a:pt x="20345" y="4994"/>
                  <a:pt x="20317" y="4927"/>
                  <a:pt x="20285" y="4861"/>
                </a:cubicBezTo>
                <a:cubicBezTo>
                  <a:pt x="20231" y="4746"/>
                  <a:pt x="20178" y="4630"/>
                  <a:pt x="20116" y="4519"/>
                </a:cubicBezTo>
                <a:cubicBezTo>
                  <a:pt x="20072" y="4443"/>
                  <a:pt x="20030" y="4364"/>
                  <a:pt x="19982" y="4291"/>
                </a:cubicBezTo>
                <a:cubicBezTo>
                  <a:pt x="19938" y="4221"/>
                  <a:pt x="19893" y="4153"/>
                  <a:pt x="19843" y="4087"/>
                </a:cubicBezTo>
                <a:cubicBezTo>
                  <a:pt x="19819" y="4055"/>
                  <a:pt x="19795" y="4022"/>
                  <a:pt x="19771" y="3989"/>
                </a:cubicBezTo>
                <a:cubicBezTo>
                  <a:pt x="19644" y="3824"/>
                  <a:pt x="19514" y="3659"/>
                  <a:pt x="19367" y="3511"/>
                </a:cubicBezTo>
                <a:cubicBezTo>
                  <a:pt x="19286" y="3430"/>
                  <a:pt x="19207" y="3349"/>
                  <a:pt x="19120" y="3274"/>
                </a:cubicBezTo>
                <a:cubicBezTo>
                  <a:pt x="19169" y="3262"/>
                  <a:pt x="19216" y="3249"/>
                  <a:pt x="19265" y="3237"/>
                </a:cubicBezTo>
                <a:cubicBezTo>
                  <a:pt x="19342" y="3218"/>
                  <a:pt x="19420" y="3200"/>
                  <a:pt x="19499" y="3183"/>
                </a:cubicBezTo>
                <a:cubicBezTo>
                  <a:pt x="19610" y="3161"/>
                  <a:pt x="19729" y="3136"/>
                  <a:pt x="19849" y="3121"/>
                </a:cubicBezTo>
                <a:cubicBezTo>
                  <a:pt x="19933" y="3109"/>
                  <a:pt x="20017" y="3099"/>
                  <a:pt x="20102" y="3091"/>
                </a:cubicBezTo>
                <a:cubicBezTo>
                  <a:pt x="20142" y="3088"/>
                  <a:pt x="20183" y="3085"/>
                  <a:pt x="20222" y="3082"/>
                </a:cubicBezTo>
                <a:cubicBezTo>
                  <a:pt x="20366" y="3072"/>
                  <a:pt x="20511" y="3065"/>
                  <a:pt x="20655" y="3065"/>
                </a:cubicBezTo>
                <a:close/>
                <a:moveTo>
                  <a:pt x="26504" y="3557"/>
                </a:moveTo>
                <a:cubicBezTo>
                  <a:pt x="26592" y="3579"/>
                  <a:pt x="26679" y="3603"/>
                  <a:pt x="26766" y="3629"/>
                </a:cubicBezTo>
                <a:cubicBezTo>
                  <a:pt x="26892" y="3667"/>
                  <a:pt x="27017" y="3705"/>
                  <a:pt x="27141" y="3748"/>
                </a:cubicBezTo>
                <a:cubicBezTo>
                  <a:pt x="27224" y="3776"/>
                  <a:pt x="27306" y="3806"/>
                  <a:pt x="27388" y="3836"/>
                </a:cubicBezTo>
                <a:cubicBezTo>
                  <a:pt x="27631" y="3928"/>
                  <a:pt x="27873" y="4023"/>
                  <a:pt x="28109" y="4131"/>
                </a:cubicBezTo>
                <a:cubicBezTo>
                  <a:pt x="28293" y="4216"/>
                  <a:pt x="28474" y="4303"/>
                  <a:pt x="28653" y="4396"/>
                </a:cubicBezTo>
                <a:cubicBezTo>
                  <a:pt x="28597" y="4427"/>
                  <a:pt x="28541" y="4458"/>
                  <a:pt x="28487" y="4492"/>
                </a:cubicBezTo>
                <a:cubicBezTo>
                  <a:pt x="28375" y="4558"/>
                  <a:pt x="28263" y="4625"/>
                  <a:pt x="28155" y="4698"/>
                </a:cubicBezTo>
                <a:cubicBezTo>
                  <a:pt x="28080" y="4749"/>
                  <a:pt x="28004" y="4799"/>
                  <a:pt x="27931" y="4853"/>
                </a:cubicBezTo>
                <a:cubicBezTo>
                  <a:pt x="27828" y="4929"/>
                  <a:pt x="27726" y="5008"/>
                  <a:pt x="27625" y="5089"/>
                </a:cubicBezTo>
                <a:cubicBezTo>
                  <a:pt x="27580" y="5074"/>
                  <a:pt x="27534" y="5061"/>
                  <a:pt x="27488" y="5047"/>
                </a:cubicBezTo>
                <a:cubicBezTo>
                  <a:pt x="27393" y="5022"/>
                  <a:pt x="27300" y="4996"/>
                  <a:pt x="27205" y="4973"/>
                </a:cubicBezTo>
                <a:cubicBezTo>
                  <a:pt x="27060" y="4920"/>
                  <a:pt x="26915" y="4870"/>
                  <a:pt x="26766" y="4831"/>
                </a:cubicBezTo>
                <a:cubicBezTo>
                  <a:pt x="26758" y="4823"/>
                  <a:pt x="26751" y="4816"/>
                  <a:pt x="26743" y="4808"/>
                </a:cubicBezTo>
                <a:cubicBezTo>
                  <a:pt x="26582" y="4654"/>
                  <a:pt x="26421" y="4502"/>
                  <a:pt x="26249" y="4361"/>
                </a:cubicBezTo>
                <a:cubicBezTo>
                  <a:pt x="26133" y="4266"/>
                  <a:pt x="26017" y="4173"/>
                  <a:pt x="25896" y="4083"/>
                </a:cubicBezTo>
                <a:cubicBezTo>
                  <a:pt x="26094" y="3901"/>
                  <a:pt x="26296" y="3726"/>
                  <a:pt x="26504" y="3557"/>
                </a:cubicBezTo>
                <a:close/>
                <a:moveTo>
                  <a:pt x="16285" y="2329"/>
                </a:moveTo>
                <a:cubicBezTo>
                  <a:pt x="16326" y="2329"/>
                  <a:pt x="16366" y="2330"/>
                  <a:pt x="16406" y="2331"/>
                </a:cubicBezTo>
                <a:cubicBezTo>
                  <a:pt x="16293" y="2364"/>
                  <a:pt x="16181" y="2401"/>
                  <a:pt x="16070" y="2439"/>
                </a:cubicBezTo>
                <a:cubicBezTo>
                  <a:pt x="15814" y="2528"/>
                  <a:pt x="15560" y="2620"/>
                  <a:pt x="15308" y="2720"/>
                </a:cubicBezTo>
                <a:cubicBezTo>
                  <a:pt x="15059" y="2821"/>
                  <a:pt x="14808" y="2923"/>
                  <a:pt x="14567" y="3042"/>
                </a:cubicBezTo>
                <a:cubicBezTo>
                  <a:pt x="14362" y="3142"/>
                  <a:pt x="14159" y="3243"/>
                  <a:pt x="13966" y="3361"/>
                </a:cubicBezTo>
                <a:cubicBezTo>
                  <a:pt x="13780" y="3474"/>
                  <a:pt x="13599" y="3593"/>
                  <a:pt x="13426" y="3722"/>
                </a:cubicBezTo>
                <a:cubicBezTo>
                  <a:pt x="13382" y="3735"/>
                  <a:pt x="13337" y="3749"/>
                  <a:pt x="13292" y="3763"/>
                </a:cubicBezTo>
                <a:cubicBezTo>
                  <a:pt x="13021" y="3848"/>
                  <a:pt x="12750" y="3941"/>
                  <a:pt x="12487" y="4049"/>
                </a:cubicBezTo>
                <a:cubicBezTo>
                  <a:pt x="12234" y="4153"/>
                  <a:pt x="11982" y="4261"/>
                  <a:pt x="11740" y="4385"/>
                </a:cubicBezTo>
                <a:cubicBezTo>
                  <a:pt x="11552" y="4482"/>
                  <a:pt x="11364" y="4582"/>
                  <a:pt x="11182" y="4691"/>
                </a:cubicBezTo>
                <a:cubicBezTo>
                  <a:pt x="11074" y="4757"/>
                  <a:pt x="10966" y="4823"/>
                  <a:pt x="10862" y="4892"/>
                </a:cubicBezTo>
                <a:cubicBezTo>
                  <a:pt x="10760" y="4962"/>
                  <a:pt x="10659" y="5032"/>
                  <a:pt x="10559" y="5102"/>
                </a:cubicBezTo>
                <a:cubicBezTo>
                  <a:pt x="10623" y="5039"/>
                  <a:pt x="10689" y="4975"/>
                  <a:pt x="10755" y="4913"/>
                </a:cubicBezTo>
                <a:cubicBezTo>
                  <a:pt x="10949" y="4734"/>
                  <a:pt x="11146" y="4557"/>
                  <a:pt x="11351" y="4389"/>
                </a:cubicBezTo>
                <a:cubicBezTo>
                  <a:pt x="11454" y="4303"/>
                  <a:pt x="11556" y="4219"/>
                  <a:pt x="11663" y="4138"/>
                </a:cubicBezTo>
                <a:cubicBezTo>
                  <a:pt x="11767" y="4058"/>
                  <a:pt x="11872" y="3980"/>
                  <a:pt x="11978" y="3904"/>
                </a:cubicBezTo>
                <a:cubicBezTo>
                  <a:pt x="12163" y="3774"/>
                  <a:pt x="12351" y="3649"/>
                  <a:pt x="12543" y="3531"/>
                </a:cubicBezTo>
                <a:cubicBezTo>
                  <a:pt x="12664" y="3456"/>
                  <a:pt x="12785" y="3381"/>
                  <a:pt x="12909" y="3311"/>
                </a:cubicBezTo>
                <a:cubicBezTo>
                  <a:pt x="12991" y="3264"/>
                  <a:pt x="13073" y="3219"/>
                  <a:pt x="13155" y="3174"/>
                </a:cubicBezTo>
                <a:cubicBezTo>
                  <a:pt x="13299" y="3099"/>
                  <a:pt x="13444" y="3023"/>
                  <a:pt x="13593" y="2956"/>
                </a:cubicBezTo>
                <a:cubicBezTo>
                  <a:pt x="13668" y="2922"/>
                  <a:pt x="13744" y="2889"/>
                  <a:pt x="13820" y="2856"/>
                </a:cubicBezTo>
                <a:cubicBezTo>
                  <a:pt x="13895" y="2825"/>
                  <a:pt x="13969" y="2795"/>
                  <a:pt x="14044" y="2767"/>
                </a:cubicBezTo>
                <a:cubicBezTo>
                  <a:pt x="14214" y="2707"/>
                  <a:pt x="14384" y="2647"/>
                  <a:pt x="14556" y="2597"/>
                </a:cubicBezTo>
                <a:cubicBezTo>
                  <a:pt x="14645" y="2570"/>
                  <a:pt x="14733" y="2546"/>
                  <a:pt x="14822" y="2523"/>
                </a:cubicBezTo>
                <a:cubicBezTo>
                  <a:pt x="14911" y="2500"/>
                  <a:pt x="15000" y="2478"/>
                  <a:pt x="15089" y="2458"/>
                </a:cubicBezTo>
                <a:cubicBezTo>
                  <a:pt x="15219" y="2430"/>
                  <a:pt x="15350" y="2403"/>
                  <a:pt x="15481" y="2385"/>
                </a:cubicBezTo>
                <a:cubicBezTo>
                  <a:pt x="15570" y="2371"/>
                  <a:pt x="15660" y="2361"/>
                  <a:pt x="15751" y="2353"/>
                </a:cubicBezTo>
                <a:lnTo>
                  <a:pt x="15884" y="2344"/>
                </a:lnTo>
                <a:lnTo>
                  <a:pt x="15884" y="2342"/>
                </a:lnTo>
                <a:cubicBezTo>
                  <a:pt x="15995" y="2336"/>
                  <a:pt x="16117" y="2329"/>
                  <a:pt x="16239" y="2329"/>
                </a:cubicBezTo>
                <a:close/>
                <a:moveTo>
                  <a:pt x="18919" y="3331"/>
                </a:moveTo>
                <a:cubicBezTo>
                  <a:pt x="18941" y="3351"/>
                  <a:pt x="18963" y="3370"/>
                  <a:pt x="18985" y="3390"/>
                </a:cubicBezTo>
                <a:cubicBezTo>
                  <a:pt x="19073" y="3473"/>
                  <a:pt x="19159" y="3556"/>
                  <a:pt x="19240" y="3646"/>
                </a:cubicBezTo>
                <a:cubicBezTo>
                  <a:pt x="19320" y="3736"/>
                  <a:pt x="19400" y="3826"/>
                  <a:pt x="19476" y="3919"/>
                </a:cubicBezTo>
                <a:cubicBezTo>
                  <a:pt x="19552" y="4013"/>
                  <a:pt x="19627" y="4108"/>
                  <a:pt x="19698" y="4207"/>
                </a:cubicBezTo>
                <a:cubicBezTo>
                  <a:pt x="19745" y="4273"/>
                  <a:pt x="19792" y="4341"/>
                  <a:pt x="19837" y="4410"/>
                </a:cubicBezTo>
                <a:cubicBezTo>
                  <a:pt x="19858" y="4442"/>
                  <a:pt x="19879" y="4474"/>
                  <a:pt x="19900" y="4505"/>
                </a:cubicBezTo>
                <a:cubicBezTo>
                  <a:pt x="19964" y="4614"/>
                  <a:pt x="20029" y="4724"/>
                  <a:pt x="20086" y="4836"/>
                </a:cubicBezTo>
                <a:cubicBezTo>
                  <a:pt x="20124" y="4911"/>
                  <a:pt x="20159" y="4986"/>
                  <a:pt x="20195" y="5061"/>
                </a:cubicBezTo>
                <a:cubicBezTo>
                  <a:pt x="20203" y="5079"/>
                  <a:pt x="20215" y="5105"/>
                  <a:pt x="20226" y="5129"/>
                </a:cubicBezTo>
                <a:cubicBezTo>
                  <a:pt x="20184" y="5076"/>
                  <a:pt x="20140" y="5023"/>
                  <a:pt x="20094" y="4972"/>
                </a:cubicBezTo>
                <a:cubicBezTo>
                  <a:pt x="19961" y="4825"/>
                  <a:pt x="19823" y="4679"/>
                  <a:pt x="19666" y="4557"/>
                </a:cubicBezTo>
                <a:cubicBezTo>
                  <a:pt x="19504" y="4431"/>
                  <a:pt x="19336" y="4313"/>
                  <a:pt x="19156" y="4211"/>
                </a:cubicBezTo>
                <a:cubicBezTo>
                  <a:pt x="19045" y="4149"/>
                  <a:pt x="18933" y="4086"/>
                  <a:pt x="18818" y="4032"/>
                </a:cubicBezTo>
                <a:cubicBezTo>
                  <a:pt x="18696" y="3975"/>
                  <a:pt x="18575" y="3916"/>
                  <a:pt x="18450" y="3866"/>
                </a:cubicBezTo>
                <a:cubicBezTo>
                  <a:pt x="18281" y="3797"/>
                  <a:pt x="18110" y="3733"/>
                  <a:pt x="17934" y="3676"/>
                </a:cubicBezTo>
                <a:cubicBezTo>
                  <a:pt x="18030" y="3638"/>
                  <a:pt x="18127" y="3602"/>
                  <a:pt x="18223" y="3565"/>
                </a:cubicBezTo>
                <a:cubicBezTo>
                  <a:pt x="18443" y="3486"/>
                  <a:pt x="18674" y="3403"/>
                  <a:pt x="18910" y="3334"/>
                </a:cubicBezTo>
                <a:lnTo>
                  <a:pt x="18910" y="3333"/>
                </a:lnTo>
                <a:cubicBezTo>
                  <a:pt x="18913" y="3333"/>
                  <a:pt x="18917" y="3332"/>
                  <a:pt x="18919" y="3331"/>
                </a:cubicBezTo>
                <a:close/>
                <a:moveTo>
                  <a:pt x="21514" y="4869"/>
                </a:moveTo>
                <a:cubicBezTo>
                  <a:pt x="21479" y="4935"/>
                  <a:pt x="21446" y="5000"/>
                  <a:pt x="21412" y="5065"/>
                </a:cubicBezTo>
                <a:cubicBezTo>
                  <a:pt x="21409" y="5067"/>
                  <a:pt x="21406" y="5067"/>
                  <a:pt x="21402" y="5068"/>
                </a:cubicBezTo>
                <a:cubicBezTo>
                  <a:pt x="21320" y="5085"/>
                  <a:pt x="21231" y="5109"/>
                  <a:pt x="21151" y="5136"/>
                </a:cubicBezTo>
                <a:cubicBezTo>
                  <a:pt x="21087" y="5157"/>
                  <a:pt x="21022" y="5177"/>
                  <a:pt x="20957" y="5201"/>
                </a:cubicBezTo>
                <a:lnTo>
                  <a:pt x="20975" y="5162"/>
                </a:lnTo>
                <a:cubicBezTo>
                  <a:pt x="20983" y="5147"/>
                  <a:pt x="20993" y="5125"/>
                  <a:pt x="21005" y="5104"/>
                </a:cubicBezTo>
                <a:cubicBezTo>
                  <a:pt x="21035" y="5087"/>
                  <a:pt x="21065" y="5071"/>
                  <a:pt x="21095" y="5056"/>
                </a:cubicBezTo>
                <a:cubicBezTo>
                  <a:pt x="21171" y="5017"/>
                  <a:pt x="21247" y="4980"/>
                  <a:pt x="21326" y="4946"/>
                </a:cubicBezTo>
                <a:cubicBezTo>
                  <a:pt x="21388" y="4920"/>
                  <a:pt x="21451" y="4895"/>
                  <a:pt x="21514" y="4869"/>
                </a:cubicBezTo>
                <a:close/>
                <a:moveTo>
                  <a:pt x="21119" y="4593"/>
                </a:moveTo>
                <a:lnTo>
                  <a:pt x="21119" y="4593"/>
                </a:lnTo>
                <a:cubicBezTo>
                  <a:pt x="21103" y="4616"/>
                  <a:pt x="21087" y="4639"/>
                  <a:pt x="21072" y="4661"/>
                </a:cubicBezTo>
                <a:cubicBezTo>
                  <a:pt x="21028" y="4731"/>
                  <a:pt x="20981" y="4801"/>
                  <a:pt x="20942" y="4873"/>
                </a:cubicBezTo>
                <a:cubicBezTo>
                  <a:pt x="20922" y="4908"/>
                  <a:pt x="20902" y="4945"/>
                  <a:pt x="20882" y="4982"/>
                </a:cubicBezTo>
                <a:cubicBezTo>
                  <a:pt x="20814" y="5020"/>
                  <a:pt x="20745" y="5061"/>
                  <a:pt x="20679" y="5102"/>
                </a:cubicBezTo>
                <a:cubicBezTo>
                  <a:pt x="20604" y="5151"/>
                  <a:pt x="20528" y="5199"/>
                  <a:pt x="20454" y="5250"/>
                </a:cubicBezTo>
                <a:cubicBezTo>
                  <a:pt x="20451" y="5243"/>
                  <a:pt x="20448" y="5238"/>
                  <a:pt x="20446" y="5231"/>
                </a:cubicBezTo>
                <a:cubicBezTo>
                  <a:pt x="20507" y="5166"/>
                  <a:pt x="20569" y="5102"/>
                  <a:pt x="20633" y="5040"/>
                </a:cubicBezTo>
                <a:cubicBezTo>
                  <a:pt x="20695" y="4979"/>
                  <a:pt x="20759" y="4919"/>
                  <a:pt x="20822" y="4859"/>
                </a:cubicBezTo>
                <a:lnTo>
                  <a:pt x="20823" y="4859"/>
                </a:lnTo>
                <a:cubicBezTo>
                  <a:pt x="20826" y="4856"/>
                  <a:pt x="20827" y="4854"/>
                  <a:pt x="20829" y="4853"/>
                </a:cubicBezTo>
                <a:cubicBezTo>
                  <a:pt x="20923" y="4768"/>
                  <a:pt x="21020" y="4680"/>
                  <a:pt x="21119" y="4593"/>
                </a:cubicBezTo>
                <a:close/>
                <a:moveTo>
                  <a:pt x="23378" y="5194"/>
                </a:moveTo>
                <a:cubicBezTo>
                  <a:pt x="23395" y="5196"/>
                  <a:pt x="23411" y="5198"/>
                  <a:pt x="23428" y="5201"/>
                </a:cubicBezTo>
                <a:cubicBezTo>
                  <a:pt x="23454" y="5204"/>
                  <a:pt x="23479" y="5207"/>
                  <a:pt x="23505" y="5212"/>
                </a:cubicBezTo>
                <a:cubicBezTo>
                  <a:pt x="23467" y="5232"/>
                  <a:pt x="23429" y="5253"/>
                  <a:pt x="23391" y="5273"/>
                </a:cubicBezTo>
                <a:cubicBezTo>
                  <a:pt x="23376" y="5249"/>
                  <a:pt x="23361" y="5226"/>
                  <a:pt x="23344" y="5203"/>
                </a:cubicBezTo>
                <a:cubicBezTo>
                  <a:pt x="23356" y="5199"/>
                  <a:pt x="23367" y="5197"/>
                  <a:pt x="23378" y="5194"/>
                </a:cubicBezTo>
                <a:close/>
                <a:moveTo>
                  <a:pt x="24820" y="4977"/>
                </a:moveTo>
                <a:cubicBezTo>
                  <a:pt x="24744" y="5064"/>
                  <a:pt x="24669" y="5152"/>
                  <a:pt x="24594" y="5242"/>
                </a:cubicBezTo>
                <a:cubicBezTo>
                  <a:pt x="24583" y="5254"/>
                  <a:pt x="24574" y="5266"/>
                  <a:pt x="24564" y="5278"/>
                </a:cubicBezTo>
                <a:cubicBezTo>
                  <a:pt x="24404" y="5229"/>
                  <a:pt x="24243" y="5183"/>
                  <a:pt x="24081" y="5144"/>
                </a:cubicBezTo>
                <a:cubicBezTo>
                  <a:pt x="24111" y="5131"/>
                  <a:pt x="24141" y="5120"/>
                  <a:pt x="24171" y="5108"/>
                </a:cubicBezTo>
                <a:cubicBezTo>
                  <a:pt x="24273" y="5071"/>
                  <a:pt x="24374" y="5035"/>
                  <a:pt x="24477" y="5005"/>
                </a:cubicBezTo>
                <a:cubicBezTo>
                  <a:pt x="24592" y="4995"/>
                  <a:pt x="24706" y="4985"/>
                  <a:pt x="24820" y="4977"/>
                </a:cubicBezTo>
                <a:close/>
                <a:moveTo>
                  <a:pt x="20759" y="5249"/>
                </a:moveTo>
                <a:lnTo>
                  <a:pt x="20759" y="5249"/>
                </a:lnTo>
                <a:cubicBezTo>
                  <a:pt x="20754" y="5259"/>
                  <a:pt x="20748" y="5270"/>
                  <a:pt x="20745" y="5281"/>
                </a:cubicBezTo>
                <a:cubicBezTo>
                  <a:pt x="20707" y="5296"/>
                  <a:pt x="20669" y="5313"/>
                  <a:pt x="20631" y="5330"/>
                </a:cubicBezTo>
                <a:cubicBezTo>
                  <a:pt x="20673" y="5302"/>
                  <a:pt x="20715" y="5274"/>
                  <a:pt x="20759" y="5249"/>
                </a:cubicBezTo>
                <a:close/>
                <a:moveTo>
                  <a:pt x="27042" y="5113"/>
                </a:moveTo>
                <a:lnTo>
                  <a:pt x="27042" y="5113"/>
                </a:lnTo>
                <a:cubicBezTo>
                  <a:pt x="27100" y="5127"/>
                  <a:pt x="27159" y="5141"/>
                  <a:pt x="27216" y="5154"/>
                </a:cubicBezTo>
                <a:cubicBezTo>
                  <a:pt x="27290" y="5184"/>
                  <a:pt x="27365" y="5213"/>
                  <a:pt x="27439" y="5244"/>
                </a:cubicBezTo>
                <a:cubicBezTo>
                  <a:pt x="27403" y="5276"/>
                  <a:pt x="27368" y="5307"/>
                  <a:pt x="27333" y="5339"/>
                </a:cubicBezTo>
                <a:cubicBezTo>
                  <a:pt x="27317" y="5354"/>
                  <a:pt x="27300" y="5369"/>
                  <a:pt x="27283" y="5384"/>
                </a:cubicBezTo>
                <a:cubicBezTo>
                  <a:pt x="27205" y="5292"/>
                  <a:pt x="27124" y="5202"/>
                  <a:pt x="27042" y="5113"/>
                </a:cubicBezTo>
                <a:close/>
                <a:moveTo>
                  <a:pt x="21425" y="5401"/>
                </a:moveTo>
                <a:cubicBezTo>
                  <a:pt x="21424" y="5404"/>
                  <a:pt x="21423" y="5406"/>
                  <a:pt x="21422" y="5408"/>
                </a:cubicBezTo>
                <a:lnTo>
                  <a:pt x="21422" y="5408"/>
                </a:lnTo>
                <a:cubicBezTo>
                  <a:pt x="21423" y="5406"/>
                  <a:pt x="21424" y="5404"/>
                  <a:pt x="21425" y="5401"/>
                </a:cubicBezTo>
                <a:close/>
                <a:moveTo>
                  <a:pt x="31130" y="1051"/>
                </a:moveTo>
                <a:cubicBezTo>
                  <a:pt x="31242" y="1080"/>
                  <a:pt x="31354" y="1109"/>
                  <a:pt x="31465" y="1141"/>
                </a:cubicBezTo>
                <a:cubicBezTo>
                  <a:pt x="31643" y="1192"/>
                  <a:pt x="31820" y="1245"/>
                  <a:pt x="31995" y="1304"/>
                </a:cubicBezTo>
                <a:cubicBezTo>
                  <a:pt x="32111" y="1344"/>
                  <a:pt x="32228" y="1385"/>
                  <a:pt x="32342" y="1427"/>
                </a:cubicBezTo>
                <a:cubicBezTo>
                  <a:pt x="32500" y="1487"/>
                  <a:pt x="32655" y="1548"/>
                  <a:pt x="32808" y="1618"/>
                </a:cubicBezTo>
                <a:cubicBezTo>
                  <a:pt x="32968" y="1691"/>
                  <a:pt x="33127" y="1770"/>
                  <a:pt x="33284" y="1852"/>
                </a:cubicBezTo>
                <a:cubicBezTo>
                  <a:pt x="33443" y="1937"/>
                  <a:pt x="33601" y="2025"/>
                  <a:pt x="33756" y="2121"/>
                </a:cubicBezTo>
                <a:cubicBezTo>
                  <a:pt x="33834" y="2168"/>
                  <a:pt x="33912" y="2218"/>
                  <a:pt x="33987" y="2269"/>
                </a:cubicBezTo>
                <a:cubicBezTo>
                  <a:pt x="34024" y="2294"/>
                  <a:pt x="34060" y="2319"/>
                  <a:pt x="34095" y="2344"/>
                </a:cubicBezTo>
                <a:cubicBezTo>
                  <a:pt x="34243" y="2450"/>
                  <a:pt x="34389" y="2556"/>
                  <a:pt x="34527" y="2674"/>
                </a:cubicBezTo>
                <a:cubicBezTo>
                  <a:pt x="34597" y="2732"/>
                  <a:pt x="34665" y="2791"/>
                  <a:pt x="34732" y="2851"/>
                </a:cubicBezTo>
                <a:cubicBezTo>
                  <a:pt x="34763" y="2879"/>
                  <a:pt x="34794" y="2908"/>
                  <a:pt x="34824" y="2936"/>
                </a:cubicBezTo>
                <a:cubicBezTo>
                  <a:pt x="34955" y="3061"/>
                  <a:pt x="35084" y="3188"/>
                  <a:pt x="35205" y="3321"/>
                </a:cubicBezTo>
                <a:cubicBezTo>
                  <a:pt x="35298" y="3423"/>
                  <a:pt x="35388" y="3526"/>
                  <a:pt x="35475" y="3631"/>
                </a:cubicBezTo>
                <a:cubicBezTo>
                  <a:pt x="35560" y="3734"/>
                  <a:pt x="35645" y="3836"/>
                  <a:pt x="35722" y="3943"/>
                </a:cubicBezTo>
                <a:cubicBezTo>
                  <a:pt x="35777" y="4016"/>
                  <a:pt x="35830" y="4090"/>
                  <a:pt x="35881" y="4165"/>
                </a:cubicBezTo>
                <a:cubicBezTo>
                  <a:pt x="35905" y="4202"/>
                  <a:pt x="35929" y="4239"/>
                  <a:pt x="35953" y="4276"/>
                </a:cubicBezTo>
                <a:cubicBezTo>
                  <a:pt x="36020" y="4383"/>
                  <a:pt x="36086" y="4490"/>
                  <a:pt x="36146" y="4602"/>
                </a:cubicBezTo>
                <a:cubicBezTo>
                  <a:pt x="36203" y="4709"/>
                  <a:pt x="36257" y="4815"/>
                  <a:pt x="36309" y="4923"/>
                </a:cubicBezTo>
                <a:cubicBezTo>
                  <a:pt x="36360" y="5033"/>
                  <a:pt x="36411" y="5145"/>
                  <a:pt x="36456" y="5258"/>
                </a:cubicBezTo>
                <a:cubicBezTo>
                  <a:pt x="36480" y="5321"/>
                  <a:pt x="36504" y="5383"/>
                  <a:pt x="36527" y="5445"/>
                </a:cubicBezTo>
                <a:cubicBezTo>
                  <a:pt x="36355" y="5314"/>
                  <a:pt x="36181" y="5183"/>
                  <a:pt x="36000" y="5063"/>
                </a:cubicBezTo>
                <a:cubicBezTo>
                  <a:pt x="35599" y="4795"/>
                  <a:pt x="35182" y="4545"/>
                  <a:pt x="34743" y="4344"/>
                </a:cubicBezTo>
                <a:cubicBezTo>
                  <a:pt x="34509" y="4236"/>
                  <a:pt x="34272" y="4134"/>
                  <a:pt x="34030" y="4047"/>
                </a:cubicBezTo>
                <a:cubicBezTo>
                  <a:pt x="33815" y="3970"/>
                  <a:pt x="33598" y="3898"/>
                  <a:pt x="33377" y="3840"/>
                </a:cubicBezTo>
                <a:cubicBezTo>
                  <a:pt x="33332" y="3795"/>
                  <a:pt x="33287" y="3749"/>
                  <a:pt x="33240" y="3706"/>
                </a:cubicBezTo>
                <a:cubicBezTo>
                  <a:pt x="33142" y="3616"/>
                  <a:pt x="33043" y="3526"/>
                  <a:pt x="32939" y="3443"/>
                </a:cubicBezTo>
                <a:cubicBezTo>
                  <a:pt x="32833" y="3360"/>
                  <a:pt x="32726" y="3278"/>
                  <a:pt x="32616" y="3198"/>
                </a:cubicBezTo>
                <a:cubicBezTo>
                  <a:pt x="32504" y="3116"/>
                  <a:pt x="32387" y="3036"/>
                  <a:pt x="32270" y="2964"/>
                </a:cubicBezTo>
                <a:cubicBezTo>
                  <a:pt x="32154" y="2892"/>
                  <a:pt x="32038" y="2821"/>
                  <a:pt x="31917" y="2757"/>
                </a:cubicBezTo>
                <a:cubicBezTo>
                  <a:pt x="31718" y="2650"/>
                  <a:pt x="31516" y="2546"/>
                  <a:pt x="31307" y="2456"/>
                </a:cubicBezTo>
                <a:cubicBezTo>
                  <a:pt x="31120" y="2374"/>
                  <a:pt x="30929" y="2295"/>
                  <a:pt x="30735" y="2229"/>
                </a:cubicBezTo>
                <a:cubicBezTo>
                  <a:pt x="30477" y="2143"/>
                  <a:pt x="30216" y="2062"/>
                  <a:pt x="29951" y="2002"/>
                </a:cubicBezTo>
                <a:cubicBezTo>
                  <a:pt x="29685" y="1942"/>
                  <a:pt x="29420" y="1887"/>
                  <a:pt x="29149" y="1852"/>
                </a:cubicBezTo>
                <a:cubicBezTo>
                  <a:pt x="29410" y="1718"/>
                  <a:pt x="29674" y="1590"/>
                  <a:pt x="29942" y="1468"/>
                </a:cubicBezTo>
                <a:cubicBezTo>
                  <a:pt x="30109" y="1393"/>
                  <a:pt x="30278" y="1318"/>
                  <a:pt x="30447" y="1248"/>
                </a:cubicBezTo>
                <a:cubicBezTo>
                  <a:pt x="30511" y="1221"/>
                  <a:pt x="30574" y="1196"/>
                  <a:pt x="30638" y="1170"/>
                </a:cubicBezTo>
                <a:cubicBezTo>
                  <a:pt x="30708" y="1151"/>
                  <a:pt x="30779" y="1133"/>
                  <a:pt x="30849" y="1116"/>
                </a:cubicBezTo>
                <a:cubicBezTo>
                  <a:pt x="30934" y="1096"/>
                  <a:pt x="31017" y="1077"/>
                  <a:pt x="31100" y="1058"/>
                </a:cubicBezTo>
                <a:cubicBezTo>
                  <a:pt x="31110" y="1056"/>
                  <a:pt x="31120" y="1054"/>
                  <a:pt x="31130" y="1051"/>
                </a:cubicBezTo>
                <a:close/>
                <a:moveTo>
                  <a:pt x="22447" y="5134"/>
                </a:moveTo>
                <a:cubicBezTo>
                  <a:pt x="22482" y="5134"/>
                  <a:pt x="22516" y="5134"/>
                  <a:pt x="22551" y="5135"/>
                </a:cubicBezTo>
                <a:cubicBezTo>
                  <a:pt x="22625" y="5137"/>
                  <a:pt x="22699" y="5139"/>
                  <a:pt x="22772" y="5143"/>
                </a:cubicBezTo>
                <a:cubicBezTo>
                  <a:pt x="22761" y="5158"/>
                  <a:pt x="22750" y="5174"/>
                  <a:pt x="22739" y="5190"/>
                </a:cubicBezTo>
                <a:cubicBezTo>
                  <a:pt x="22641" y="5220"/>
                  <a:pt x="22544" y="5251"/>
                  <a:pt x="22447" y="5284"/>
                </a:cubicBezTo>
                <a:cubicBezTo>
                  <a:pt x="22232" y="5355"/>
                  <a:pt x="22019" y="5426"/>
                  <a:pt x="21809" y="5509"/>
                </a:cubicBezTo>
                <a:cubicBezTo>
                  <a:pt x="21782" y="5519"/>
                  <a:pt x="21757" y="5530"/>
                  <a:pt x="21730" y="5539"/>
                </a:cubicBezTo>
                <a:cubicBezTo>
                  <a:pt x="21747" y="5510"/>
                  <a:pt x="21763" y="5480"/>
                  <a:pt x="21780" y="5450"/>
                </a:cubicBezTo>
                <a:cubicBezTo>
                  <a:pt x="21836" y="5351"/>
                  <a:pt x="21892" y="5253"/>
                  <a:pt x="21951" y="5154"/>
                </a:cubicBezTo>
                <a:cubicBezTo>
                  <a:pt x="21983" y="5152"/>
                  <a:pt x="22015" y="5149"/>
                  <a:pt x="22049" y="5146"/>
                </a:cubicBezTo>
                <a:lnTo>
                  <a:pt x="22049" y="5147"/>
                </a:lnTo>
                <a:cubicBezTo>
                  <a:pt x="22176" y="5139"/>
                  <a:pt x="22311" y="5134"/>
                  <a:pt x="22447" y="5134"/>
                </a:cubicBezTo>
                <a:close/>
                <a:moveTo>
                  <a:pt x="25980" y="4966"/>
                </a:moveTo>
                <a:lnTo>
                  <a:pt x="25980" y="4966"/>
                </a:lnTo>
                <a:cubicBezTo>
                  <a:pt x="26022" y="4968"/>
                  <a:pt x="26066" y="4971"/>
                  <a:pt x="26109" y="4974"/>
                </a:cubicBezTo>
                <a:cubicBezTo>
                  <a:pt x="26251" y="4986"/>
                  <a:pt x="26393" y="4997"/>
                  <a:pt x="26534" y="5019"/>
                </a:cubicBezTo>
                <a:cubicBezTo>
                  <a:pt x="26603" y="5028"/>
                  <a:pt x="26674" y="5039"/>
                  <a:pt x="26744" y="5052"/>
                </a:cubicBezTo>
                <a:cubicBezTo>
                  <a:pt x="26798" y="5107"/>
                  <a:pt x="26851" y="5162"/>
                  <a:pt x="26903" y="5220"/>
                </a:cubicBezTo>
                <a:cubicBezTo>
                  <a:pt x="26989" y="5314"/>
                  <a:pt x="27073" y="5408"/>
                  <a:pt x="27155" y="5504"/>
                </a:cubicBezTo>
                <a:cubicBezTo>
                  <a:pt x="27136" y="5523"/>
                  <a:pt x="27116" y="5541"/>
                  <a:pt x="27097" y="5561"/>
                </a:cubicBezTo>
                <a:cubicBezTo>
                  <a:pt x="27011" y="5515"/>
                  <a:pt x="26924" y="5470"/>
                  <a:pt x="26835" y="5429"/>
                </a:cubicBezTo>
                <a:cubicBezTo>
                  <a:pt x="26728" y="5382"/>
                  <a:pt x="26622" y="5333"/>
                  <a:pt x="26513" y="5291"/>
                </a:cubicBezTo>
                <a:cubicBezTo>
                  <a:pt x="26387" y="5239"/>
                  <a:pt x="26259" y="5190"/>
                  <a:pt x="26131" y="5143"/>
                </a:cubicBezTo>
                <a:cubicBezTo>
                  <a:pt x="26126" y="5138"/>
                  <a:pt x="26123" y="5132"/>
                  <a:pt x="26118" y="5127"/>
                </a:cubicBezTo>
                <a:cubicBezTo>
                  <a:pt x="26074" y="5074"/>
                  <a:pt x="26027" y="5018"/>
                  <a:pt x="25980" y="4966"/>
                </a:cubicBezTo>
                <a:close/>
                <a:moveTo>
                  <a:pt x="27261" y="5629"/>
                </a:moveTo>
                <a:cubicBezTo>
                  <a:pt x="27271" y="5639"/>
                  <a:pt x="27280" y="5651"/>
                  <a:pt x="27288" y="5661"/>
                </a:cubicBezTo>
                <a:cubicBezTo>
                  <a:pt x="27287" y="5662"/>
                  <a:pt x="27286" y="5662"/>
                  <a:pt x="27285" y="5662"/>
                </a:cubicBezTo>
                <a:cubicBezTo>
                  <a:pt x="27272" y="5656"/>
                  <a:pt x="27260" y="5649"/>
                  <a:pt x="27248" y="5642"/>
                </a:cubicBezTo>
                <a:cubicBezTo>
                  <a:pt x="27252" y="5637"/>
                  <a:pt x="27257" y="5632"/>
                  <a:pt x="27261" y="5629"/>
                </a:cubicBezTo>
                <a:close/>
                <a:moveTo>
                  <a:pt x="20664" y="5495"/>
                </a:moveTo>
                <a:lnTo>
                  <a:pt x="20664" y="5495"/>
                </a:lnTo>
                <a:cubicBezTo>
                  <a:pt x="20645" y="5552"/>
                  <a:pt x="20624" y="5610"/>
                  <a:pt x="20609" y="5668"/>
                </a:cubicBezTo>
                <a:cubicBezTo>
                  <a:pt x="20595" y="5626"/>
                  <a:pt x="20580" y="5583"/>
                  <a:pt x="20565" y="5540"/>
                </a:cubicBezTo>
                <a:cubicBezTo>
                  <a:pt x="20598" y="5525"/>
                  <a:pt x="20631" y="5509"/>
                  <a:pt x="20664" y="5495"/>
                </a:cubicBezTo>
                <a:close/>
                <a:moveTo>
                  <a:pt x="27617" y="5322"/>
                </a:moveTo>
                <a:cubicBezTo>
                  <a:pt x="27721" y="5368"/>
                  <a:pt x="27825" y="5416"/>
                  <a:pt x="27927" y="5467"/>
                </a:cubicBezTo>
                <a:cubicBezTo>
                  <a:pt x="28071" y="5539"/>
                  <a:pt x="28215" y="5613"/>
                  <a:pt x="28358" y="5687"/>
                </a:cubicBezTo>
                <a:cubicBezTo>
                  <a:pt x="28275" y="5675"/>
                  <a:pt x="28192" y="5666"/>
                  <a:pt x="28109" y="5660"/>
                </a:cubicBezTo>
                <a:cubicBezTo>
                  <a:pt x="27973" y="5651"/>
                  <a:pt x="27836" y="5643"/>
                  <a:pt x="27700" y="5643"/>
                </a:cubicBezTo>
                <a:cubicBezTo>
                  <a:pt x="27647" y="5643"/>
                  <a:pt x="27594" y="5644"/>
                  <a:pt x="27542" y="5647"/>
                </a:cubicBezTo>
                <a:cubicBezTo>
                  <a:pt x="27527" y="5647"/>
                  <a:pt x="27513" y="5649"/>
                  <a:pt x="27499" y="5649"/>
                </a:cubicBezTo>
                <a:cubicBezTo>
                  <a:pt x="27463" y="5604"/>
                  <a:pt x="27428" y="5557"/>
                  <a:pt x="27391" y="5512"/>
                </a:cubicBezTo>
                <a:cubicBezTo>
                  <a:pt x="27465" y="5448"/>
                  <a:pt x="27540" y="5383"/>
                  <a:pt x="27617" y="5322"/>
                </a:cubicBezTo>
                <a:close/>
                <a:moveTo>
                  <a:pt x="21736" y="5180"/>
                </a:moveTo>
                <a:lnTo>
                  <a:pt x="21736" y="5180"/>
                </a:lnTo>
                <a:cubicBezTo>
                  <a:pt x="21722" y="5203"/>
                  <a:pt x="21709" y="5226"/>
                  <a:pt x="21695" y="5250"/>
                </a:cubicBezTo>
                <a:cubicBezTo>
                  <a:pt x="21633" y="5359"/>
                  <a:pt x="21571" y="5468"/>
                  <a:pt x="21513" y="5580"/>
                </a:cubicBezTo>
                <a:cubicBezTo>
                  <a:pt x="21503" y="5601"/>
                  <a:pt x="21492" y="5622"/>
                  <a:pt x="21481" y="5643"/>
                </a:cubicBezTo>
                <a:cubicBezTo>
                  <a:pt x="21410" y="5673"/>
                  <a:pt x="21340" y="5705"/>
                  <a:pt x="21270" y="5739"/>
                </a:cubicBezTo>
                <a:cubicBezTo>
                  <a:pt x="21282" y="5713"/>
                  <a:pt x="21293" y="5687"/>
                  <a:pt x="21305" y="5661"/>
                </a:cubicBezTo>
                <a:cubicBezTo>
                  <a:pt x="21343" y="5576"/>
                  <a:pt x="21381" y="5492"/>
                  <a:pt x="21422" y="5408"/>
                </a:cubicBezTo>
                <a:lnTo>
                  <a:pt x="21422" y="5408"/>
                </a:lnTo>
                <a:cubicBezTo>
                  <a:pt x="21421" y="5409"/>
                  <a:pt x="21421" y="5410"/>
                  <a:pt x="21421" y="5411"/>
                </a:cubicBezTo>
                <a:cubicBezTo>
                  <a:pt x="21452" y="5346"/>
                  <a:pt x="21484" y="5283"/>
                  <a:pt x="21518" y="5218"/>
                </a:cubicBezTo>
                <a:cubicBezTo>
                  <a:pt x="21590" y="5203"/>
                  <a:pt x="21663" y="5190"/>
                  <a:pt x="21736" y="5180"/>
                </a:cubicBezTo>
                <a:close/>
                <a:moveTo>
                  <a:pt x="26346" y="5416"/>
                </a:moveTo>
                <a:lnTo>
                  <a:pt x="26346" y="5416"/>
                </a:lnTo>
                <a:cubicBezTo>
                  <a:pt x="26415" y="5445"/>
                  <a:pt x="26484" y="5475"/>
                  <a:pt x="26554" y="5505"/>
                </a:cubicBezTo>
                <a:cubicBezTo>
                  <a:pt x="26660" y="5554"/>
                  <a:pt x="26766" y="5601"/>
                  <a:pt x="26871" y="5653"/>
                </a:cubicBezTo>
                <a:cubicBezTo>
                  <a:pt x="26901" y="5667"/>
                  <a:pt x="26931" y="5682"/>
                  <a:pt x="26961" y="5697"/>
                </a:cubicBezTo>
                <a:cubicBezTo>
                  <a:pt x="26960" y="5698"/>
                  <a:pt x="26960" y="5699"/>
                  <a:pt x="26959" y="5699"/>
                </a:cubicBezTo>
                <a:cubicBezTo>
                  <a:pt x="26922" y="5705"/>
                  <a:pt x="26886" y="5711"/>
                  <a:pt x="26850" y="5718"/>
                </a:cubicBezTo>
                <a:cubicBezTo>
                  <a:pt x="26765" y="5734"/>
                  <a:pt x="26677" y="5750"/>
                  <a:pt x="26592" y="5771"/>
                </a:cubicBezTo>
                <a:cubicBezTo>
                  <a:pt x="26582" y="5756"/>
                  <a:pt x="26573" y="5742"/>
                  <a:pt x="26563" y="5728"/>
                </a:cubicBezTo>
                <a:lnTo>
                  <a:pt x="26563" y="5727"/>
                </a:lnTo>
                <a:cubicBezTo>
                  <a:pt x="26492" y="5623"/>
                  <a:pt x="26422" y="5518"/>
                  <a:pt x="26346" y="5416"/>
                </a:cubicBezTo>
                <a:close/>
                <a:moveTo>
                  <a:pt x="23163" y="5249"/>
                </a:moveTo>
                <a:cubicBezTo>
                  <a:pt x="23178" y="5272"/>
                  <a:pt x="23193" y="5294"/>
                  <a:pt x="23208" y="5316"/>
                </a:cubicBezTo>
                <a:cubicBezTo>
                  <a:pt x="23219" y="5331"/>
                  <a:pt x="23228" y="5345"/>
                  <a:pt x="23237" y="5359"/>
                </a:cubicBezTo>
                <a:cubicBezTo>
                  <a:pt x="23173" y="5397"/>
                  <a:pt x="23111" y="5435"/>
                  <a:pt x="23050" y="5477"/>
                </a:cubicBezTo>
                <a:cubicBezTo>
                  <a:pt x="22862" y="5602"/>
                  <a:pt x="22677" y="5733"/>
                  <a:pt x="22505" y="5881"/>
                </a:cubicBezTo>
                <a:cubicBezTo>
                  <a:pt x="22572" y="5765"/>
                  <a:pt x="22641" y="5652"/>
                  <a:pt x="22712" y="5539"/>
                </a:cubicBezTo>
                <a:cubicBezTo>
                  <a:pt x="22753" y="5473"/>
                  <a:pt x="22796" y="5408"/>
                  <a:pt x="22839" y="5344"/>
                </a:cubicBezTo>
                <a:cubicBezTo>
                  <a:pt x="22946" y="5311"/>
                  <a:pt x="23053" y="5279"/>
                  <a:pt x="23163" y="5249"/>
                </a:cubicBezTo>
                <a:close/>
                <a:moveTo>
                  <a:pt x="25068" y="4985"/>
                </a:moveTo>
                <a:cubicBezTo>
                  <a:pt x="25147" y="5005"/>
                  <a:pt x="25226" y="5026"/>
                  <a:pt x="25303" y="5049"/>
                </a:cubicBezTo>
                <a:cubicBezTo>
                  <a:pt x="25433" y="5087"/>
                  <a:pt x="25565" y="5124"/>
                  <a:pt x="25694" y="5171"/>
                </a:cubicBezTo>
                <a:cubicBezTo>
                  <a:pt x="25765" y="5195"/>
                  <a:pt x="25836" y="5220"/>
                  <a:pt x="25907" y="5247"/>
                </a:cubicBezTo>
                <a:cubicBezTo>
                  <a:pt x="25962" y="5266"/>
                  <a:pt x="26017" y="5287"/>
                  <a:pt x="26071" y="5308"/>
                </a:cubicBezTo>
                <a:cubicBezTo>
                  <a:pt x="26074" y="5313"/>
                  <a:pt x="26078" y="5316"/>
                  <a:pt x="26080" y="5319"/>
                </a:cubicBezTo>
                <a:cubicBezTo>
                  <a:pt x="26132" y="5382"/>
                  <a:pt x="26182" y="5445"/>
                  <a:pt x="26230" y="5510"/>
                </a:cubicBezTo>
                <a:cubicBezTo>
                  <a:pt x="26254" y="5542"/>
                  <a:pt x="26279" y="5575"/>
                  <a:pt x="26303" y="5607"/>
                </a:cubicBezTo>
                <a:cubicBezTo>
                  <a:pt x="26349" y="5674"/>
                  <a:pt x="26394" y="5741"/>
                  <a:pt x="26438" y="5809"/>
                </a:cubicBezTo>
                <a:cubicBezTo>
                  <a:pt x="26316" y="5840"/>
                  <a:pt x="26194" y="5875"/>
                  <a:pt x="26075" y="5915"/>
                </a:cubicBezTo>
                <a:cubicBezTo>
                  <a:pt x="26054" y="5904"/>
                  <a:pt x="26032" y="5891"/>
                  <a:pt x="26010" y="5880"/>
                </a:cubicBezTo>
                <a:cubicBezTo>
                  <a:pt x="25744" y="5739"/>
                  <a:pt x="25473" y="5608"/>
                  <a:pt x="25192" y="5500"/>
                </a:cubicBezTo>
                <a:cubicBezTo>
                  <a:pt x="25067" y="5451"/>
                  <a:pt x="24940" y="5404"/>
                  <a:pt x="24813" y="5359"/>
                </a:cubicBezTo>
                <a:cubicBezTo>
                  <a:pt x="24896" y="5233"/>
                  <a:pt x="24980" y="5108"/>
                  <a:pt x="25068" y="4985"/>
                </a:cubicBezTo>
                <a:close/>
                <a:moveTo>
                  <a:pt x="26789" y="5884"/>
                </a:moveTo>
                <a:lnTo>
                  <a:pt x="26789" y="5884"/>
                </a:lnTo>
                <a:cubicBezTo>
                  <a:pt x="26764" y="5912"/>
                  <a:pt x="26739" y="5941"/>
                  <a:pt x="26714" y="5970"/>
                </a:cubicBezTo>
                <a:cubicBezTo>
                  <a:pt x="26701" y="5949"/>
                  <a:pt x="26690" y="5928"/>
                  <a:pt x="26677" y="5907"/>
                </a:cubicBezTo>
                <a:cubicBezTo>
                  <a:pt x="26696" y="5903"/>
                  <a:pt x="26714" y="5899"/>
                  <a:pt x="26733" y="5895"/>
                </a:cubicBezTo>
                <a:lnTo>
                  <a:pt x="26735" y="5895"/>
                </a:lnTo>
                <a:cubicBezTo>
                  <a:pt x="26736" y="5895"/>
                  <a:pt x="26737" y="5895"/>
                  <a:pt x="26737" y="5893"/>
                </a:cubicBezTo>
                <a:lnTo>
                  <a:pt x="26738" y="5893"/>
                </a:lnTo>
                <a:cubicBezTo>
                  <a:pt x="26756" y="5890"/>
                  <a:pt x="26773" y="5886"/>
                  <a:pt x="26789" y="5884"/>
                </a:cubicBezTo>
                <a:close/>
                <a:moveTo>
                  <a:pt x="27200" y="5821"/>
                </a:moveTo>
                <a:cubicBezTo>
                  <a:pt x="27291" y="5871"/>
                  <a:pt x="27383" y="5922"/>
                  <a:pt x="27470" y="5980"/>
                </a:cubicBezTo>
                <a:cubicBezTo>
                  <a:pt x="27479" y="5985"/>
                  <a:pt x="27485" y="5990"/>
                  <a:pt x="27494" y="5995"/>
                </a:cubicBezTo>
                <a:cubicBezTo>
                  <a:pt x="27472" y="5993"/>
                  <a:pt x="27448" y="5990"/>
                  <a:pt x="27427" y="5989"/>
                </a:cubicBezTo>
                <a:cubicBezTo>
                  <a:pt x="27320" y="5985"/>
                  <a:pt x="27214" y="5978"/>
                  <a:pt x="27108" y="5978"/>
                </a:cubicBezTo>
                <a:cubicBezTo>
                  <a:pt x="27075" y="5978"/>
                  <a:pt x="27043" y="5979"/>
                  <a:pt x="27011" y="5980"/>
                </a:cubicBezTo>
                <a:cubicBezTo>
                  <a:pt x="26976" y="5981"/>
                  <a:pt x="26942" y="5982"/>
                  <a:pt x="26908" y="5985"/>
                </a:cubicBezTo>
                <a:cubicBezTo>
                  <a:pt x="26930" y="5960"/>
                  <a:pt x="26952" y="5937"/>
                  <a:pt x="26974" y="5913"/>
                </a:cubicBezTo>
                <a:cubicBezTo>
                  <a:pt x="26998" y="5889"/>
                  <a:pt x="27022" y="5865"/>
                  <a:pt x="27047" y="5839"/>
                </a:cubicBezTo>
                <a:cubicBezTo>
                  <a:pt x="27079" y="5835"/>
                  <a:pt x="27111" y="5831"/>
                  <a:pt x="27142" y="5828"/>
                </a:cubicBezTo>
                <a:cubicBezTo>
                  <a:pt x="27162" y="5825"/>
                  <a:pt x="27182" y="5823"/>
                  <a:pt x="27200" y="5821"/>
                </a:cubicBezTo>
                <a:close/>
                <a:moveTo>
                  <a:pt x="21317" y="5264"/>
                </a:moveTo>
                <a:cubicBezTo>
                  <a:pt x="21263" y="5374"/>
                  <a:pt x="21212" y="5485"/>
                  <a:pt x="21163" y="5597"/>
                </a:cubicBezTo>
                <a:cubicBezTo>
                  <a:pt x="21127" y="5682"/>
                  <a:pt x="21091" y="5766"/>
                  <a:pt x="21057" y="5851"/>
                </a:cubicBezTo>
                <a:cubicBezTo>
                  <a:pt x="20961" y="5904"/>
                  <a:pt x="20866" y="5958"/>
                  <a:pt x="20776" y="6019"/>
                </a:cubicBezTo>
                <a:cubicBezTo>
                  <a:pt x="20775" y="6020"/>
                  <a:pt x="20774" y="6020"/>
                  <a:pt x="20773" y="6022"/>
                </a:cubicBezTo>
                <a:cubicBezTo>
                  <a:pt x="20754" y="5982"/>
                  <a:pt x="20737" y="5943"/>
                  <a:pt x="20717" y="5905"/>
                </a:cubicBezTo>
                <a:cubicBezTo>
                  <a:pt x="20731" y="5844"/>
                  <a:pt x="20747" y="5783"/>
                  <a:pt x="20763" y="5723"/>
                </a:cubicBezTo>
                <a:cubicBezTo>
                  <a:pt x="20776" y="5683"/>
                  <a:pt x="20788" y="5645"/>
                  <a:pt x="20799" y="5606"/>
                </a:cubicBezTo>
                <a:cubicBezTo>
                  <a:pt x="20820" y="5541"/>
                  <a:pt x="20843" y="5475"/>
                  <a:pt x="20867" y="5411"/>
                </a:cubicBezTo>
                <a:cubicBezTo>
                  <a:pt x="20895" y="5400"/>
                  <a:pt x="20924" y="5389"/>
                  <a:pt x="20952" y="5378"/>
                </a:cubicBezTo>
                <a:cubicBezTo>
                  <a:pt x="21031" y="5350"/>
                  <a:pt x="21112" y="5323"/>
                  <a:pt x="21193" y="5299"/>
                </a:cubicBezTo>
                <a:cubicBezTo>
                  <a:pt x="21235" y="5286"/>
                  <a:pt x="21275" y="5274"/>
                  <a:pt x="21317" y="5264"/>
                </a:cubicBezTo>
                <a:close/>
                <a:moveTo>
                  <a:pt x="26521" y="5944"/>
                </a:moveTo>
                <a:cubicBezTo>
                  <a:pt x="26535" y="5967"/>
                  <a:pt x="26549" y="5990"/>
                  <a:pt x="26563" y="6012"/>
                </a:cubicBezTo>
                <a:cubicBezTo>
                  <a:pt x="26488" y="6022"/>
                  <a:pt x="26415" y="6034"/>
                  <a:pt x="26341" y="6049"/>
                </a:cubicBezTo>
                <a:cubicBezTo>
                  <a:pt x="26331" y="6052"/>
                  <a:pt x="26320" y="6054"/>
                  <a:pt x="26310" y="6056"/>
                </a:cubicBezTo>
                <a:cubicBezTo>
                  <a:pt x="26293" y="6045"/>
                  <a:pt x="26275" y="6034"/>
                  <a:pt x="26259" y="6024"/>
                </a:cubicBezTo>
                <a:cubicBezTo>
                  <a:pt x="26328" y="6000"/>
                  <a:pt x="26399" y="5977"/>
                  <a:pt x="26470" y="5958"/>
                </a:cubicBezTo>
                <a:cubicBezTo>
                  <a:pt x="26488" y="5953"/>
                  <a:pt x="26504" y="5949"/>
                  <a:pt x="26521" y="5944"/>
                </a:cubicBezTo>
                <a:close/>
                <a:moveTo>
                  <a:pt x="26041" y="6104"/>
                </a:moveTo>
                <a:cubicBezTo>
                  <a:pt x="26048" y="6107"/>
                  <a:pt x="26054" y="6111"/>
                  <a:pt x="26060" y="6114"/>
                </a:cubicBezTo>
                <a:cubicBezTo>
                  <a:pt x="26032" y="6122"/>
                  <a:pt x="26003" y="6130"/>
                  <a:pt x="25975" y="6139"/>
                </a:cubicBezTo>
                <a:cubicBezTo>
                  <a:pt x="25952" y="6146"/>
                  <a:pt x="25929" y="6153"/>
                  <a:pt x="25906" y="6161"/>
                </a:cubicBezTo>
                <a:cubicBezTo>
                  <a:pt x="25907" y="6160"/>
                  <a:pt x="25908" y="6160"/>
                  <a:pt x="25908" y="6160"/>
                </a:cubicBezTo>
                <a:cubicBezTo>
                  <a:pt x="25952" y="6141"/>
                  <a:pt x="25997" y="6122"/>
                  <a:pt x="26041" y="6104"/>
                </a:cubicBezTo>
                <a:close/>
                <a:moveTo>
                  <a:pt x="23797" y="5262"/>
                </a:moveTo>
                <a:cubicBezTo>
                  <a:pt x="23841" y="5271"/>
                  <a:pt x="23885" y="5280"/>
                  <a:pt x="23929" y="5289"/>
                </a:cubicBezTo>
                <a:cubicBezTo>
                  <a:pt x="24086" y="5325"/>
                  <a:pt x="24252" y="5365"/>
                  <a:pt x="24414" y="5415"/>
                </a:cubicBezTo>
                <a:lnTo>
                  <a:pt x="24445" y="5425"/>
                </a:lnTo>
                <a:cubicBezTo>
                  <a:pt x="24440" y="5432"/>
                  <a:pt x="24435" y="5437"/>
                  <a:pt x="24430" y="5444"/>
                </a:cubicBezTo>
                <a:cubicBezTo>
                  <a:pt x="24353" y="5541"/>
                  <a:pt x="24274" y="5639"/>
                  <a:pt x="24199" y="5740"/>
                </a:cubicBezTo>
                <a:cubicBezTo>
                  <a:pt x="24098" y="5873"/>
                  <a:pt x="23999" y="6005"/>
                  <a:pt x="23904" y="6142"/>
                </a:cubicBezTo>
                <a:cubicBezTo>
                  <a:pt x="23899" y="6151"/>
                  <a:pt x="23893" y="6160"/>
                  <a:pt x="23887" y="6168"/>
                </a:cubicBezTo>
                <a:cubicBezTo>
                  <a:pt x="23769" y="5922"/>
                  <a:pt x="23643" y="5677"/>
                  <a:pt x="23499" y="5445"/>
                </a:cubicBezTo>
                <a:cubicBezTo>
                  <a:pt x="23493" y="5436"/>
                  <a:pt x="23488" y="5427"/>
                  <a:pt x="23482" y="5418"/>
                </a:cubicBezTo>
                <a:cubicBezTo>
                  <a:pt x="23499" y="5408"/>
                  <a:pt x="23515" y="5400"/>
                  <a:pt x="23531" y="5391"/>
                </a:cubicBezTo>
                <a:cubicBezTo>
                  <a:pt x="23619" y="5346"/>
                  <a:pt x="23707" y="5302"/>
                  <a:pt x="23797" y="5262"/>
                </a:cubicBezTo>
                <a:close/>
                <a:moveTo>
                  <a:pt x="20949" y="6126"/>
                </a:moveTo>
                <a:cubicBezTo>
                  <a:pt x="20929" y="6182"/>
                  <a:pt x="20908" y="6238"/>
                  <a:pt x="20887" y="6294"/>
                </a:cubicBezTo>
                <a:cubicBezTo>
                  <a:pt x="20874" y="6259"/>
                  <a:pt x="20862" y="6225"/>
                  <a:pt x="20848" y="6190"/>
                </a:cubicBezTo>
                <a:cubicBezTo>
                  <a:pt x="20881" y="6168"/>
                  <a:pt x="20915" y="6147"/>
                  <a:pt x="20949" y="6126"/>
                </a:cubicBezTo>
                <a:close/>
                <a:moveTo>
                  <a:pt x="26685" y="6238"/>
                </a:moveTo>
                <a:cubicBezTo>
                  <a:pt x="26707" y="6279"/>
                  <a:pt x="26728" y="6321"/>
                  <a:pt x="26749" y="6362"/>
                </a:cubicBezTo>
                <a:cubicBezTo>
                  <a:pt x="26715" y="6336"/>
                  <a:pt x="26682" y="6310"/>
                  <a:pt x="26647" y="6285"/>
                </a:cubicBezTo>
                <a:cubicBezTo>
                  <a:pt x="26660" y="6269"/>
                  <a:pt x="26672" y="6254"/>
                  <a:pt x="26685" y="6238"/>
                </a:cubicBezTo>
                <a:close/>
                <a:moveTo>
                  <a:pt x="24329" y="5832"/>
                </a:moveTo>
                <a:lnTo>
                  <a:pt x="24329" y="5832"/>
                </a:lnTo>
                <a:cubicBezTo>
                  <a:pt x="24325" y="5839"/>
                  <a:pt x="24320" y="5847"/>
                  <a:pt x="24316" y="5855"/>
                </a:cubicBezTo>
                <a:cubicBezTo>
                  <a:pt x="24208" y="6052"/>
                  <a:pt x="24107" y="6249"/>
                  <a:pt x="24010" y="6450"/>
                </a:cubicBezTo>
                <a:cubicBezTo>
                  <a:pt x="23997" y="6418"/>
                  <a:pt x="23983" y="6385"/>
                  <a:pt x="23969" y="6352"/>
                </a:cubicBezTo>
                <a:cubicBezTo>
                  <a:pt x="23992" y="6318"/>
                  <a:pt x="24014" y="6285"/>
                  <a:pt x="24037" y="6251"/>
                </a:cubicBezTo>
                <a:cubicBezTo>
                  <a:pt x="24107" y="6147"/>
                  <a:pt x="24177" y="6044"/>
                  <a:pt x="24250" y="5943"/>
                </a:cubicBezTo>
                <a:cubicBezTo>
                  <a:pt x="24276" y="5906"/>
                  <a:pt x="24303" y="5868"/>
                  <a:pt x="24329" y="5832"/>
                </a:cubicBezTo>
                <a:close/>
                <a:moveTo>
                  <a:pt x="21351" y="5904"/>
                </a:moveTo>
                <a:lnTo>
                  <a:pt x="21351" y="5904"/>
                </a:lnTo>
                <a:cubicBezTo>
                  <a:pt x="21312" y="5987"/>
                  <a:pt x="21274" y="6071"/>
                  <a:pt x="21237" y="6156"/>
                </a:cubicBezTo>
                <a:cubicBezTo>
                  <a:pt x="21158" y="6332"/>
                  <a:pt x="21084" y="6511"/>
                  <a:pt x="21013" y="6691"/>
                </a:cubicBezTo>
                <a:cubicBezTo>
                  <a:pt x="20999" y="6639"/>
                  <a:pt x="20985" y="6587"/>
                  <a:pt x="20969" y="6537"/>
                </a:cubicBezTo>
                <a:cubicBezTo>
                  <a:pt x="21028" y="6356"/>
                  <a:pt x="21089" y="6179"/>
                  <a:pt x="21160" y="6003"/>
                </a:cubicBezTo>
                <a:cubicBezTo>
                  <a:pt x="21166" y="6000"/>
                  <a:pt x="21172" y="5996"/>
                  <a:pt x="21178" y="5993"/>
                </a:cubicBezTo>
                <a:cubicBezTo>
                  <a:pt x="21236" y="5963"/>
                  <a:pt x="21293" y="5933"/>
                  <a:pt x="21351" y="5904"/>
                </a:cubicBezTo>
                <a:close/>
                <a:moveTo>
                  <a:pt x="20648" y="6420"/>
                </a:moveTo>
                <a:cubicBezTo>
                  <a:pt x="20666" y="6501"/>
                  <a:pt x="20684" y="6583"/>
                  <a:pt x="20701" y="6665"/>
                </a:cubicBezTo>
                <a:cubicBezTo>
                  <a:pt x="20708" y="6709"/>
                  <a:pt x="20716" y="6751"/>
                  <a:pt x="20723" y="6795"/>
                </a:cubicBezTo>
                <a:cubicBezTo>
                  <a:pt x="20703" y="6860"/>
                  <a:pt x="20685" y="6926"/>
                  <a:pt x="20666" y="6992"/>
                </a:cubicBezTo>
                <a:cubicBezTo>
                  <a:pt x="20658" y="6918"/>
                  <a:pt x="20653" y="6843"/>
                  <a:pt x="20648" y="6768"/>
                </a:cubicBezTo>
                <a:lnTo>
                  <a:pt x="20648" y="6768"/>
                </a:lnTo>
                <a:lnTo>
                  <a:pt x="20649" y="6780"/>
                </a:lnTo>
                <a:cubicBezTo>
                  <a:pt x="20645" y="6697"/>
                  <a:pt x="20643" y="6613"/>
                  <a:pt x="20645" y="6530"/>
                </a:cubicBezTo>
                <a:cubicBezTo>
                  <a:pt x="20646" y="6493"/>
                  <a:pt x="20647" y="6456"/>
                  <a:pt x="20648" y="6420"/>
                </a:cubicBezTo>
                <a:close/>
                <a:moveTo>
                  <a:pt x="24715" y="5513"/>
                </a:moveTo>
                <a:cubicBezTo>
                  <a:pt x="24774" y="5533"/>
                  <a:pt x="24832" y="5554"/>
                  <a:pt x="24891" y="5576"/>
                </a:cubicBezTo>
                <a:cubicBezTo>
                  <a:pt x="25048" y="5636"/>
                  <a:pt x="25206" y="5697"/>
                  <a:pt x="25361" y="5765"/>
                </a:cubicBezTo>
                <a:cubicBezTo>
                  <a:pt x="25439" y="5800"/>
                  <a:pt x="25518" y="5836"/>
                  <a:pt x="25595" y="5873"/>
                </a:cubicBezTo>
                <a:cubicBezTo>
                  <a:pt x="25672" y="5910"/>
                  <a:pt x="25750" y="5949"/>
                  <a:pt x="25827" y="5988"/>
                </a:cubicBezTo>
                <a:cubicBezTo>
                  <a:pt x="25828" y="5989"/>
                  <a:pt x="25840" y="5995"/>
                  <a:pt x="25851" y="6002"/>
                </a:cubicBezTo>
                <a:cubicBezTo>
                  <a:pt x="25697" y="6064"/>
                  <a:pt x="25544" y="6135"/>
                  <a:pt x="25401" y="6221"/>
                </a:cubicBezTo>
                <a:cubicBezTo>
                  <a:pt x="25283" y="6292"/>
                  <a:pt x="25167" y="6363"/>
                  <a:pt x="25057" y="6444"/>
                </a:cubicBezTo>
                <a:cubicBezTo>
                  <a:pt x="24973" y="6508"/>
                  <a:pt x="24888" y="6569"/>
                  <a:pt x="24807" y="6637"/>
                </a:cubicBezTo>
                <a:cubicBezTo>
                  <a:pt x="24705" y="6696"/>
                  <a:pt x="24601" y="6755"/>
                  <a:pt x="24500" y="6818"/>
                </a:cubicBezTo>
                <a:cubicBezTo>
                  <a:pt x="24402" y="6882"/>
                  <a:pt x="24304" y="6947"/>
                  <a:pt x="24208" y="7015"/>
                </a:cubicBezTo>
                <a:cubicBezTo>
                  <a:pt x="24189" y="6948"/>
                  <a:pt x="24168" y="6882"/>
                  <a:pt x="24145" y="6816"/>
                </a:cubicBezTo>
                <a:cubicBezTo>
                  <a:pt x="24128" y="6766"/>
                  <a:pt x="24111" y="6718"/>
                  <a:pt x="24093" y="6668"/>
                </a:cubicBezTo>
                <a:cubicBezTo>
                  <a:pt x="24120" y="6608"/>
                  <a:pt x="24148" y="6548"/>
                  <a:pt x="24176" y="6488"/>
                </a:cubicBezTo>
                <a:cubicBezTo>
                  <a:pt x="24266" y="6305"/>
                  <a:pt x="24358" y="6122"/>
                  <a:pt x="24459" y="5944"/>
                </a:cubicBezTo>
                <a:cubicBezTo>
                  <a:pt x="24542" y="5799"/>
                  <a:pt x="24627" y="5656"/>
                  <a:pt x="24715" y="5513"/>
                </a:cubicBezTo>
                <a:close/>
                <a:moveTo>
                  <a:pt x="32744" y="867"/>
                </a:moveTo>
                <a:cubicBezTo>
                  <a:pt x="32833" y="867"/>
                  <a:pt x="32923" y="868"/>
                  <a:pt x="33012" y="870"/>
                </a:cubicBezTo>
                <a:cubicBezTo>
                  <a:pt x="33101" y="874"/>
                  <a:pt x="33190" y="877"/>
                  <a:pt x="33279" y="883"/>
                </a:cubicBezTo>
                <a:cubicBezTo>
                  <a:pt x="33412" y="893"/>
                  <a:pt x="33545" y="905"/>
                  <a:pt x="33676" y="920"/>
                </a:cubicBezTo>
                <a:cubicBezTo>
                  <a:pt x="33766" y="930"/>
                  <a:pt x="33856" y="941"/>
                  <a:pt x="33945" y="953"/>
                </a:cubicBezTo>
                <a:cubicBezTo>
                  <a:pt x="34035" y="966"/>
                  <a:pt x="34124" y="980"/>
                  <a:pt x="34213" y="996"/>
                </a:cubicBezTo>
                <a:cubicBezTo>
                  <a:pt x="34301" y="1012"/>
                  <a:pt x="34389" y="1029"/>
                  <a:pt x="34476" y="1049"/>
                </a:cubicBezTo>
                <a:cubicBezTo>
                  <a:pt x="34634" y="1085"/>
                  <a:pt x="34799" y="1126"/>
                  <a:pt x="34961" y="1180"/>
                </a:cubicBezTo>
                <a:cubicBezTo>
                  <a:pt x="34987" y="1188"/>
                  <a:pt x="35013" y="1196"/>
                  <a:pt x="35038" y="1204"/>
                </a:cubicBezTo>
                <a:cubicBezTo>
                  <a:pt x="35182" y="1281"/>
                  <a:pt x="35325" y="1359"/>
                  <a:pt x="35463" y="1445"/>
                </a:cubicBezTo>
                <a:cubicBezTo>
                  <a:pt x="35533" y="1489"/>
                  <a:pt x="35601" y="1534"/>
                  <a:pt x="35669" y="1580"/>
                </a:cubicBezTo>
                <a:cubicBezTo>
                  <a:pt x="35702" y="1603"/>
                  <a:pt x="35733" y="1625"/>
                  <a:pt x="35765" y="1647"/>
                </a:cubicBezTo>
                <a:cubicBezTo>
                  <a:pt x="35899" y="1747"/>
                  <a:pt x="36032" y="1846"/>
                  <a:pt x="36159" y="1954"/>
                </a:cubicBezTo>
                <a:cubicBezTo>
                  <a:pt x="36253" y="2035"/>
                  <a:pt x="36346" y="2117"/>
                  <a:pt x="36437" y="2202"/>
                </a:cubicBezTo>
                <a:cubicBezTo>
                  <a:pt x="36557" y="2316"/>
                  <a:pt x="36678" y="2431"/>
                  <a:pt x="36790" y="2554"/>
                </a:cubicBezTo>
                <a:cubicBezTo>
                  <a:pt x="36847" y="2615"/>
                  <a:pt x="36903" y="2677"/>
                  <a:pt x="36958" y="2740"/>
                </a:cubicBezTo>
                <a:cubicBezTo>
                  <a:pt x="37011" y="2801"/>
                  <a:pt x="37063" y="2862"/>
                  <a:pt x="37115" y="2924"/>
                </a:cubicBezTo>
                <a:cubicBezTo>
                  <a:pt x="37224" y="3060"/>
                  <a:pt x="37331" y="3196"/>
                  <a:pt x="37430" y="3339"/>
                </a:cubicBezTo>
                <a:cubicBezTo>
                  <a:pt x="37504" y="3445"/>
                  <a:pt x="37575" y="3552"/>
                  <a:pt x="37645" y="3660"/>
                </a:cubicBezTo>
                <a:cubicBezTo>
                  <a:pt x="37784" y="3882"/>
                  <a:pt x="37917" y="4108"/>
                  <a:pt x="38039" y="4339"/>
                </a:cubicBezTo>
                <a:cubicBezTo>
                  <a:pt x="38099" y="4455"/>
                  <a:pt x="38161" y="4569"/>
                  <a:pt x="38218" y="4687"/>
                </a:cubicBezTo>
                <a:cubicBezTo>
                  <a:pt x="38233" y="4716"/>
                  <a:pt x="38247" y="4746"/>
                  <a:pt x="38261" y="4776"/>
                </a:cubicBezTo>
                <a:cubicBezTo>
                  <a:pt x="38272" y="4838"/>
                  <a:pt x="38280" y="4900"/>
                  <a:pt x="38288" y="4963"/>
                </a:cubicBezTo>
                <a:cubicBezTo>
                  <a:pt x="38299" y="5042"/>
                  <a:pt x="38306" y="5123"/>
                  <a:pt x="38312" y="5203"/>
                </a:cubicBezTo>
                <a:lnTo>
                  <a:pt x="38312" y="5204"/>
                </a:lnTo>
                <a:cubicBezTo>
                  <a:pt x="38312" y="5206"/>
                  <a:pt x="38312" y="5210"/>
                  <a:pt x="38312" y="5213"/>
                </a:cubicBezTo>
                <a:cubicBezTo>
                  <a:pt x="38317" y="5331"/>
                  <a:pt x="38324" y="5457"/>
                  <a:pt x="38321" y="5582"/>
                </a:cubicBezTo>
                <a:cubicBezTo>
                  <a:pt x="38320" y="5665"/>
                  <a:pt x="38317" y="5747"/>
                  <a:pt x="38313" y="5830"/>
                </a:cubicBezTo>
                <a:cubicBezTo>
                  <a:pt x="38301" y="6000"/>
                  <a:pt x="38287" y="6169"/>
                  <a:pt x="38263" y="6338"/>
                </a:cubicBezTo>
                <a:cubicBezTo>
                  <a:pt x="38245" y="6463"/>
                  <a:pt x="38224" y="6586"/>
                  <a:pt x="38202" y="6710"/>
                </a:cubicBezTo>
                <a:cubicBezTo>
                  <a:pt x="38180" y="6815"/>
                  <a:pt x="38159" y="6921"/>
                  <a:pt x="38135" y="7027"/>
                </a:cubicBezTo>
                <a:cubicBezTo>
                  <a:pt x="38128" y="7018"/>
                  <a:pt x="38121" y="7010"/>
                  <a:pt x="38114" y="7001"/>
                </a:cubicBezTo>
                <a:cubicBezTo>
                  <a:pt x="37975" y="6832"/>
                  <a:pt x="37837" y="6664"/>
                  <a:pt x="37687" y="6505"/>
                </a:cubicBezTo>
                <a:cubicBezTo>
                  <a:pt x="37539" y="6347"/>
                  <a:pt x="37388" y="6191"/>
                  <a:pt x="37229" y="6044"/>
                </a:cubicBezTo>
                <a:cubicBezTo>
                  <a:pt x="37075" y="5900"/>
                  <a:pt x="36917" y="5759"/>
                  <a:pt x="36754" y="5626"/>
                </a:cubicBezTo>
                <a:lnTo>
                  <a:pt x="36735" y="5570"/>
                </a:lnTo>
                <a:cubicBezTo>
                  <a:pt x="36709" y="5483"/>
                  <a:pt x="36678" y="5395"/>
                  <a:pt x="36646" y="5309"/>
                </a:cubicBezTo>
                <a:cubicBezTo>
                  <a:pt x="36604" y="5194"/>
                  <a:pt x="36560" y="5077"/>
                  <a:pt x="36510" y="4964"/>
                </a:cubicBezTo>
                <a:cubicBezTo>
                  <a:pt x="36427" y="4774"/>
                  <a:pt x="36341" y="4584"/>
                  <a:pt x="36238" y="4404"/>
                </a:cubicBezTo>
                <a:cubicBezTo>
                  <a:pt x="36102" y="4166"/>
                  <a:pt x="35955" y="3933"/>
                  <a:pt x="35787" y="3715"/>
                </a:cubicBezTo>
                <a:cubicBezTo>
                  <a:pt x="35728" y="3640"/>
                  <a:pt x="35672" y="3563"/>
                  <a:pt x="35608" y="3491"/>
                </a:cubicBezTo>
                <a:cubicBezTo>
                  <a:pt x="35518" y="3389"/>
                  <a:pt x="35429" y="3285"/>
                  <a:pt x="35333" y="3187"/>
                </a:cubicBezTo>
                <a:cubicBezTo>
                  <a:pt x="35173" y="3023"/>
                  <a:pt x="35009" y="2861"/>
                  <a:pt x="34834" y="2711"/>
                </a:cubicBezTo>
                <a:cubicBezTo>
                  <a:pt x="34660" y="2562"/>
                  <a:pt x="34481" y="2418"/>
                  <a:pt x="34291" y="2286"/>
                </a:cubicBezTo>
                <a:cubicBezTo>
                  <a:pt x="34027" y="2103"/>
                  <a:pt x="33757" y="1929"/>
                  <a:pt x="33475" y="1774"/>
                </a:cubicBezTo>
                <a:cubicBezTo>
                  <a:pt x="33277" y="1665"/>
                  <a:pt x="33076" y="1558"/>
                  <a:pt x="32870" y="1463"/>
                </a:cubicBezTo>
                <a:cubicBezTo>
                  <a:pt x="32756" y="1409"/>
                  <a:pt x="32642" y="1356"/>
                  <a:pt x="32526" y="1309"/>
                </a:cubicBezTo>
                <a:cubicBezTo>
                  <a:pt x="32408" y="1262"/>
                  <a:pt x="32292" y="1215"/>
                  <a:pt x="32173" y="1170"/>
                </a:cubicBezTo>
                <a:cubicBezTo>
                  <a:pt x="31972" y="1094"/>
                  <a:pt x="31767" y="1027"/>
                  <a:pt x="31561" y="968"/>
                </a:cubicBezTo>
                <a:cubicBezTo>
                  <a:pt x="31616" y="959"/>
                  <a:pt x="31672" y="951"/>
                  <a:pt x="31727" y="943"/>
                </a:cubicBezTo>
                <a:cubicBezTo>
                  <a:pt x="31812" y="929"/>
                  <a:pt x="31898" y="919"/>
                  <a:pt x="31983" y="909"/>
                </a:cubicBezTo>
                <a:cubicBezTo>
                  <a:pt x="32065" y="900"/>
                  <a:pt x="32148" y="893"/>
                  <a:pt x="32232" y="886"/>
                </a:cubicBezTo>
                <a:lnTo>
                  <a:pt x="32232" y="887"/>
                </a:lnTo>
                <a:cubicBezTo>
                  <a:pt x="32396" y="876"/>
                  <a:pt x="32560" y="867"/>
                  <a:pt x="32724" y="867"/>
                </a:cubicBezTo>
                <a:close/>
                <a:moveTo>
                  <a:pt x="38470" y="5232"/>
                </a:moveTo>
                <a:lnTo>
                  <a:pt x="38470" y="5232"/>
                </a:lnTo>
                <a:cubicBezTo>
                  <a:pt x="38527" y="5365"/>
                  <a:pt x="38583" y="5500"/>
                  <a:pt x="38636" y="5635"/>
                </a:cubicBezTo>
                <a:cubicBezTo>
                  <a:pt x="38715" y="5839"/>
                  <a:pt x="38790" y="6044"/>
                  <a:pt x="38860" y="6251"/>
                </a:cubicBezTo>
                <a:cubicBezTo>
                  <a:pt x="38940" y="6500"/>
                  <a:pt x="39015" y="6750"/>
                  <a:pt x="39078" y="7004"/>
                </a:cubicBezTo>
                <a:cubicBezTo>
                  <a:pt x="39081" y="7016"/>
                  <a:pt x="39084" y="7026"/>
                  <a:pt x="39086" y="7038"/>
                </a:cubicBezTo>
                <a:cubicBezTo>
                  <a:pt x="39033" y="7034"/>
                  <a:pt x="38979" y="7033"/>
                  <a:pt x="38928" y="7033"/>
                </a:cubicBezTo>
                <a:cubicBezTo>
                  <a:pt x="38723" y="7033"/>
                  <a:pt x="38518" y="7038"/>
                  <a:pt x="38315" y="7056"/>
                </a:cubicBezTo>
                <a:cubicBezTo>
                  <a:pt x="38357" y="6869"/>
                  <a:pt x="38392" y="6680"/>
                  <a:pt x="38417" y="6490"/>
                </a:cubicBezTo>
                <a:cubicBezTo>
                  <a:pt x="38445" y="6273"/>
                  <a:pt x="38470" y="6056"/>
                  <a:pt x="38477" y="5838"/>
                </a:cubicBezTo>
                <a:cubicBezTo>
                  <a:pt x="38482" y="5636"/>
                  <a:pt x="38486" y="5434"/>
                  <a:pt x="38470" y="5232"/>
                </a:cubicBezTo>
                <a:close/>
                <a:moveTo>
                  <a:pt x="22589" y="5423"/>
                </a:moveTo>
                <a:lnTo>
                  <a:pt x="22589" y="5423"/>
                </a:lnTo>
                <a:cubicBezTo>
                  <a:pt x="22518" y="5534"/>
                  <a:pt x="22449" y="5647"/>
                  <a:pt x="22385" y="5763"/>
                </a:cubicBezTo>
                <a:cubicBezTo>
                  <a:pt x="22299" y="5914"/>
                  <a:pt x="22216" y="6068"/>
                  <a:pt x="22138" y="6224"/>
                </a:cubicBezTo>
                <a:cubicBezTo>
                  <a:pt x="22100" y="6262"/>
                  <a:pt x="22061" y="6302"/>
                  <a:pt x="22024" y="6343"/>
                </a:cubicBezTo>
                <a:cubicBezTo>
                  <a:pt x="21967" y="6407"/>
                  <a:pt x="21910" y="6470"/>
                  <a:pt x="21855" y="6537"/>
                </a:cubicBezTo>
                <a:cubicBezTo>
                  <a:pt x="21777" y="6632"/>
                  <a:pt x="21698" y="6728"/>
                  <a:pt x="21627" y="6831"/>
                </a:cubicBezTo>
                <a:cubicBezTo>
                  <a:pt x="21559" y="6929"/>
                  <a:pt x="21493" y="7030"/>
                  <a:pt x="21431" y="7133"/>
                </a:cubicBezTo>
                <a:lnTo>
                  <a:pt x="21365" y="7133"/>
                </a:lnTo>
                <a:cubicBezTo>
                  <a:pt x="21281" y="7133"/>
                  <a:pt x="21196" y="7134"/>
                  <a:pt x="21112" y="7137"/>
                </a:cubicBezTo>
                <a:cubicBezTo>
                  <a:pt x="21108" y="7138"/>
                  <a:pt x="21103" y="7138"/>
                  <a:pt x="21099" y="7138"/>
                </a:cubicBezTo>
                <a:cubicBezTo>
                  <a:pt x="21097" y="7124"/>
                  <a:pt x="21095" y="7111"/>
                  <a:pt x="21094" y="7096"/>
                </a:cubicBezTo>
                <a:cubicBezTo>
                  <a:pt x="21088" y="7060"/>
                  <a:pt x="21082" y="7024"/>
                  <a:pt x="21076" y="6987"/>
                </a:cubicBezTo>
                <a:cubicBezTo>
                  <a:pt x="21096" y="6929"/>
                  <a:pt x="21118" y="6870"/>
                  <a:pt x="21140" y="6813"/>
                </a:cubicBezTo>
                <a:cubicBezTo>
                  <a:pt x="21171" y="6728"/>
                  <a:pt x="21203" y="6646"/>
                  <a:pt x="21237" y="6564"/>
                </a:cubicBezTo>
                <a:cubicBezTo>
                  <a:pt x="21300" y="6414"/>
                  <a:pt x="21367" y="6265"/>
                  <a:pt x="21437" y="6117"/>
                </a:cubicBezTo>
                <a:cubicBezTo>
                  <a:pt x="21490" y="6008"/>
                  <a:pt x="21544" y="5898"/>
                  <a:pt x="21600" y="5788"/>
                </a:cubicBezTo>
                <a:cubicBezTo>
                  <a:pt x="21612" y="5784"/>
                  <a:pt x="21624" y="5778"/>
                  <a:pt x="21636" y="5773"/>
                </a:cubicBezTo>
                <a:cubicBezTo>
                  <a:pt x="21755" y="5724"/>
                  <a:pt x="21874" y="5676"/>
                  <a:pt x="21994" y="5630"/>
                </a:cubicBezTo>
                <a:cubicBezTo>
                  <a:pt x="22192" y="5557"/>
                  <a:pt x="22389" y="5488"/>
                  <a:pt x="22589" y="5423"/>
                </a:cubicBezTo>
                <a:close/>
                <a:moveTo>
                  <a:pt x="21859" y="6810"/>
                </a:moveTo>
                <a:lnTo>
                  <a:pt x="21859" y="6810"/>
                </a:lnTo>
                <a:cubicBezTo>
                  <a:pt x="21830" y="6877"/>
                  <a:pt x="21803" y="6944"/>
                  <a:pt x="21775" y="7011"/>
                </a:cubicBezTo>
                <a:cubicBezTo>
                  <a:pt x="21757" y="7056"/>
                  <a:pt x="21738" y="7102"/>
                  <a:pt x="21720" y="7148"/>
                </a:cubicBezTo>
                <a:cubicBezTo>
                  <a:pt x="21690" y="7145"/>
                  <a:pt x="21658" y="7143"/>
                  <a:pt x="21627" y="7142"/>
                </a:cubicBezTo>
                <a:cubicBezTo>
                  <a:pt x="21694" y="7039"/>
                  <a:pt x="21761" y="6937"/>
                  <a:pt x="21836" y="6842"/>
                </a:cubicBezTo>
                <a:cubicBezTo>
                  <a:pt x="21843" y="6831"/>
                  <a:pt x="21851" y="6821"/>
                  <a:pt x="21859" y="6810"/>
                </a:cubicBezTo>
                <a:close/>
                <a:moveTo>
                  <a:pt x="24287" y="7169"/>
                </a:moveTo>
                <a:lnTo>
                  <a:pt x="24287" y="7169"/>
                </a:lnTo>
                <a:cubicBezTo>
                  <a:pt x="24279" y="7180"/>
                  <a:pt x="24271" y="7190"/>
                  <a:pt x="24261" y="7201"/>
                </a:cubicBezTo>
                <a:cubicBezTo>
                  <a:pt x="24261" y="7197"/>
                  <a:pt x="24260" y="7194"/>
                  <a:pt x="24259" y="7190"/>
                </a:cubicBezTo>
                <a:cubicBezTo>
                  <a:pt x="24268" y="7183"/>
                  <a:pt x="24277" y="7176"/>
                  <a:pt x="24287" y="7169"/>
                </a:cubicBezTo>
                <a:close/>
                <a:moveTo>
                  <a:pt x="36843" y="5929"/>
                </a:moveTo>
                <a:lnTo>
                  <a:pt x="36843" y="5929"/>
                </a:lnTo>
                <a:cubicBezTo>
                  <a:pt x="36937" y="6014"/>
                  <a:pt x="37031" y="6099"/>
                  <a:pt x="37123" y="6184"/>
                </a:cubicBezTo>
                <a:cubicBezTo>
                  <a:pt x="37275" y="6330"/>
                  <a:pt x="37425" y="6479"/>
                  <a:pt x="37567" y="6634"/>
                </a:cubicBezTo>
                <a:cubicBezTo>
                  <a:pt x="37683" y="6760"/>
                  <a:pt x="37796" y="6888"/>
                  <a:pt x="37907" y="7018"/>
                </a:cubicBezTo>
                <a:cubicBezTo>
                  <a:pt x="37924" y="7038"/>
                  <a:pt x="37947" y="7067"/>
                  <a:pt x="37970" y="7096"/>
                </a:cubicBezTo>
                <a:cubicBezTo>
                  <a:pt x="37950" y="7098"/>
                  <a:pt x="37930" y="7101"/>
                  <a:pt x="37910" y="7105"/>
                </a:cubicBezTo>
                <a:cubicBezTo>
                  <a:pt x="37785" y="7126"/>
                  <a:pt x="37661" y="7149"/>
                  <a:pt x="37538" y="7174"/>
                </a:cubicBezTo>
                <a:cubicBezTo>
                  <a:pt x="37368" y="7210"/>
                  <a:pt x="37199" y="7255"/>
                  <a:pt x="37034" y="7307"/>
                </a:cubicBezTo>
                <a:cubicBezTo>
                  <a:pt x="37032" y="7218"/>
                  <a:pt x="37029" y="7129"/>
                  <a:pt x="37024" y="7040"/>
                </a:cubicBezTo>
                <a:cubicBezTo>
                  <a:pt x="37016" y="6908"/>
                  <a:pt x="37004" y="6776"/>
                  <a:pt x="36986" y="6644"/>
                </a:cubicBezTo>
                <a:cubicBezTo>
                  <a:pt x="36972" y="6554"/>
                  <a:pt x="36959" y="6464"/>
                  <a:pt x="36942" y="6373"/>
                </a:cubicBezTo>
                <a:cubicBezTo>
                  <a:pt x="36915" y="6239"/>
                  <a:pt x="36889" y="6104"/>
                  <a:pt x="36853" y="5971"/>
                </a:cubicBezTo>
                <a:lnTo>
                  <a:pt x="36853" y="5970"/>
                </a:lnTo>
                <a:cubicBezTo>
                  <a:pt x="36850" y="5957"/>
                  <a:pt x="36846" y="5943"/>
                  <a:pt x="36843" y="5929"/>
                </a:cubicBezTo>
                <a:close/>
                <a:moveTo>
                  <a:pt x="23999" y="6882"/>
                </a:moveTo>
                <a:cubicBezTo>
                  <a:pt x="24023" y="6959"/>
                  <a:pt x="24049" y="7038"/>
                  <a:pt x="24071" y="7115"/>
                </a:cubicBezTo>
                <a:cubicBezTo>
                  <a:pt x="24014" y="7159"/>
                  <a:pt x="23959" y="7203"/>
                  <a:pt x="23906" y="7249"/>
                </a:cubicBezTo>
                <a:cubicBezTo>
                  <a:pt x="23878" y="7272"/>
                  <a:pt x="23851" y="7295"/>
                  <a:pt x="23824" y="7318"/>
                </a:cubicBezTo>
                <a:cubicBezTo>
                  <a:pt x="23858" y="7227"/>
                  <a:pt x="23893" y="7135"/>
                  <a:pt x="23930" y="7045"/>
                </a:cubicBezTo>
                <a:lnTo>
                  <a:pt x="23931" y="7045"/>
                </a:lnTo>
                <a:cubicBezTo>
                  <a:pt x="23953" y="6990"/>
                  <a:pt x="23976" y="6936"/>
                  <a:pt x="23999" y="6882"/>
                </a:cubicBezTo>
                <a:close/>
                <a:moveTo>
                  <a:pt x="20472" y="6464"/>
                </a:moveTo>
                <a:lnTo>
                  <a:pt x="20472" y="6464"/>
                </a:lnTo>
                <a:cubicBezTo>
                  <a:pt x="20468" y="6527"/>
                  <a:pt x="20467" y="6593"/>
                  <a:pt x="20468" y="6654"/>
                </a:cubicBezTo>
                <a:cubicBezTo>
                  <a:pt x="20469" y="6743"/>
                  <a:pt x="20469" y="6832"/>
                  <a:pt x="20477" y="6920"/>
                </a:cubicBezTo>
                <a:cubicBezTo>
                  <a:pt x="20482" y="7005"/>
                  <a:pt x="20491" y="7090"/>
                  <a:pt x="20505" y="7173"/>
                </a:cubicBezTo>
                <a:cubicBezTo>
                  <a:pt x="20506" y="7181"/>
                  <a:pt x="20507" y="7188"/>
                  <a:pt x="20508" y="7195"/>
                </a:cubicBezTo>
                <a:cubicBezTo>
                  <a:pt x="20451" y="7203"/>
                  <a:pt x="20393" y="7212"/>
                  <a:pt x="20335" y="7223"/>
                </a:cubicBezTo>
                <a:cubicBezTo>
                  <a:pt x="20120" y="7262"/>
                  <a:pt x="19907" y="7305"/>
                  <a:pt x="19695" y="7360"/>
                </a:cubicBezTo>
                <a:cubicBezTo>
                  <a:pt x="19634" y="7376"/>
                  <a:pt x="19572" y="7391"/>
                  <a:pt x="19509" y="7409"/>
                </a:cubicBezTo>
                <a:cubicBezTo>
                  <a:pt x="19524" y="7390"/>
                  <a:pt x="19541" y="7372"/>
                  <a:pt x="19556" y="7352"/>
                </a:cubicBezTo>
                <a:cubicBezTo>
                  <a:pt x="19656" y="7236"/>
                  <a:pt x="19765" y="7113"/>
                  <a:pt x="19880" y="6996"/>
                </a:cubicBezTo>
                <a:cubicBezTo>
                  <a:pt x="19961" y="6915"/>
                  <a:pt x="20043" y="6835"/>
                  <a:pt x="20127" y="6756"/>
                </a:cubicBezTo>
                <a:cubicBezTo>
                  <a:pt x="20215" y="6678"/>
                  <a:pt x="20304" y="6598"/>
                  <a:pt x="20395" y="6524"/>
                </a:cubicBezTo>
                <a:cubicBezTo>
                  <a:pt x="20420" y="6504"/>
                  <a:pt x="20446" y="6484"/>
                  <a:pt x="20472" y="6464"/>
                </a:cubicBezTo>
                <a:close/>
                <a:moveTo>
                  <a:pt x="23332" y="5503"/>
                </a:moveTo>
                <a:cubicBezTo>
                  <a:pt x="23341" y="5517"/>
                  <a:pt x="23350" y="5532"/>
                  <a:pt x="23359" y="5547"/>
                </a:cubicBezTo>
                <a:cubicBezTo>
                  <a:pt x="23425" y="5654"/>
                  <a:pt x="23498" y="5772"/>
                  <a:pt x="23563" y="5893"/>
                </a:cubicBezTo>
                <a:cubicBezTo>
                  <a:pt x="23627" y="6014"/>
                  <a:pt x="23689" y="6135"/>
                  <a:pt x="23749" y="6258"/>
                </a:cubicBezTo>
                <a:cubicBezTo>
                  <a:pt x="23749" y="6259"/>
                  <a:pt x="23749" y="6261"/>
                  <a:pt x="23750" y="6262"/>
                </a:cubicBezTo>
                <a:cubicBezTo>
                  <a:pt x="23759" y="6281"/>
                  <a:pt x="23769" y="6305"/>
                  <a:pt x="23780" y="6329"/>
                </a:cubicBezTo>
                <a:cubicBezTo>
                  <a:pt x="23750" y="6374"/>
                  <a:pt x="23720" y="6420"/>
                  <a:pt x="23690" y="6466"/>
                </a:cubicBezTo>
                <a:cubicBezTo>
                  <a:pt x="23567" y="6656"/>
                  <a:pt x="23448" y="6848"/>
                  <a:pt x="23337" y="7044"/>
                </a:cubicBezTo>
                <a:cubicBezTo>
                  <a:pt x="23261" y="7176"/>
                  <a:pt x="23187" y="7309"/>
                  <a:pt x="23116" y="7444"/>
                </a:cubicBezTo>
                <a:cubicBezTo>
                  <a:pt x="23016" y="7412"/>
                  <a:pt x="22916" y="7380"/>
                  <a:pt x="22815" y="7353"/>
                </a:cubicBezTo>
                <a:cubicBezTo>
                  <a:pt x="22687" y="7317"/>
                  <a:pt x="22558" y="7285"/>
                  <a:pt x="22427" y="7255"/>
                </a:cubicBezTo>
                <a:cubicBezTo>
                  <a:pt x="22340" y="7234"/>
                  <a:pt x="22245" y="7216"/>
                  <a:pt x="22156" y="7202"/>
                </a:cubicBezTo>
                <a:cubicBezTo>
                  <a:pt x="22066" y="7188"/>
                  <a:pt x="21977" y="7174"/>
                  <a:pt x="21888" y="7164"/>
                </a:cubicBezTo>
                <a:cubicBezTo>
                  <a:pt x="21900" y="7135"/>
                  <a:pt x="21911" y="7106"/>
                  <a:pt x="21923" y="7078"/>
                </a:cubicBezTo>
                <a:cubicBezTo>
                  <a:pt x="22004" y="6884"/>
                  <a:pt x="22088" y="6693"/>
                  <a:pt x="22177" y="6503"/>
                </a:cubicBezTo>
                <a:cubicBezTo>
                  <a:pt x="22198" y="6460"/>
                  <a:pt x="22224" y="6408"/>
                  <a:pt x="22250" y="6356"/>
                </a:cubicBezTo>
                <a:cubicBezTo>
                  <a:pt x="22299" y="6305"/>
                  <a:pt x="22349" y="6253"/>
                  <a:pt x="22401" y="6203"/>
                </a:cubicBezTo>
                <a:cubicBezTo>
                  <a:pt x="22429" y="6176"/>
                  <a:pt x="22456" y="6150"/>
                  <a:pt x="22484" y="6124"/>
                </a:cubicBezTo>
                <a:cubicBezTo>
                  <a:pt x="22573" y="6045"/>
                  <a:pt x="22662" y="5966"/>
                  <a:pt x="22755" y="5893"/>
                </a:cubicBezTo>
                <a:cubicBezTo>
                  <a:pt x="22817" y="5845"/>
                  <a:pt x="22878" y="5798"/>
                  <a:pt x="22941" y="5753"/>
                </a:cubicBezTo>
                <a:cubicBezTo>
                  <a:pt x="23036" y="5687"/>
                  <a:pt x="23132" y="5621"/>
                  <a:pt x="23231" y="5561"/>
                </a:cubicBezTo>
                <a:lnTo>
                  <a:pt x="23231" y="5562"/>
                </a:lnTo>
                <a:cubicBezTo>
                  <a:pt x="23265" y="5542"/>
                  <a:pt x="23298" y="5522"/>
                  <a:pt x="23332" y="5503"/>
                </a:cubicBezTo>
                <a:close/>
                <a:moveTo>
                  <a:pt x="20784" y="7337"/>
                </a:moveTo>
                <a:cubicBezTo>
                  <a:pt x="20770" y="7383"/>
                  <a:pt x="20755" y="7430"/>
                  <a:pt x="20742" y="7477"/>
                </a:cubicBezTo>
                <a:cubicBezTo>
                  <a:pt x="20738" y="7457"/>
                  <a:pt x="20733" y="7436"/>
                  <a:pt x="20729" y="7417"/>
                </a:cubicBezTo>
                <a:cubicBezTo>
                  <a:pt x="20735" y="7391"/>
                  <a:pt x="20740" y="7366"/>
                  <a:pt x="20746" y="7342"/>
                </a:cubicBezTo>
                <a:cubicBezTo>
                  <a:pt x="20759" y="7339"/>
                  <a:pt x="20772" y="7338"/>
                  <a:pt x="20784" y="7337"/>
                </a:cubicBezTo>
                <a:close/>
                <a:moveTo>
                  <a:pt x="20963" y="7324"/>
                </a:moveTo>
                <a:cubicBezTo>
                  <a:pt x="20966" y="7344"/>
                  <a:pt x="20967" y="7363"/>
                  <a:pt x="20968" y="7383"/>
                </a:cubicBezTo>
                <a:cubicBezTo>
                  <a:pt x="20968" y="7381"/>
                  <a:pt x="20968" y="7378"/>
                  <a:pt x="20968" y="7376"/>
                </a:cubicBezTo>
                <a:cubicBezTo>
                  <a:pt x="20970" y="7417"/>
                  <a:pt x="20974" y="7457"/>
                  <a:pt x="20975" y="7496"/>
                </a:cubicBezTo>
                <a:cubicBezTo>
                  <a:pt x="20971" y="7442"/>
                  <a:pt x="20967" y="7388"/>
                  <a:pt x="20961" y="7332"/>
                </a:cubicBezTo>
                <a:cubicBezTo>
                  <a:pt x="20962" y="7330"/>
                  <a:pt x="20962" y="7328"/>
                  <a:pt x="20963" y="7324"/>
                </a:cubicBezTo>
                <a:close/>
                <a:moveTo>
                  <a:pt x="23862" y="6516"/>
                </a:moveTo>
                <a:cubicBezTo>
                  <a:pt x="23877" y="6553"/>
                  <a:pt x="23892" y="6590"/>
                  <a:pt x="23907" y="6628"/>
                </a:cubicBezTo>
                <a:cubicBezTo>
                  <a:pt x="23909" y="6635"/>
                  <a:pt x="23913" y="6643"/>
                  <a:pt x="23915" y="6651"/>
                </a:cubicBezTo>
                <a:cubicBezTo>
                  <a:pt x="23849" y="6795"/>
                  <a:pt x="23787" y="6942"/>
                  <a:pt x="23728" y="7089"/>
                </a:cubicBezTo>
                <a:cubicBezTo>
                  <a:pt x="23665" y="7248"/>
                  <a:pt x="23604" y="7409"/>
                  <a:pt x="23548" y="7570"/>
                </a:cubicBezTo>
                <a:cubicBezTo>
                  <a:pt x="23541" y="7577"/>
                  <a:pt x="23533" y="7584"/>
                  <a:pt x="23526" y="7591"/>
                </a:cubicBezTo>
                <a:cubicBezTo>
                  <a:pt x="23497" y="7579"/>
                  <a:pt x="23468" y="7568"/>
                  <a:pt x="23439" y="7556"/>
                </a:cubicBezTo>
                <a:cubicBezTo>
                  <a:pt x="23386" y="7536"/>
                  <a:pt x="23332" y="7516"/>
                  <a:pt x="23277" y="7497"/>
                </a:cubicBezTo>
                <a:cubicBezTo>
                  <a:pt x="23301" y="7452"/>
                  <a:pt x="23325" y="7409"/>
                  <a:pt x="23349" y="7365"/>
                </a:cubicBezTo>
                <a:cubicBezTo>
                  <a:pt x="23415" y="7249"/>
                  <a:pt x="23479" y="7133"/>
                  <a:pt x="23549" y="7018"/>
                </a:cubicBezTo>
                <a:cubicBezTo>
                  <a:pt x="23617" y="6905"/>
                  <a:pt x="23685" y="6793"/>
                  <a:pt x="23754" y="6682"/>
                </a:cubicBezTo>
                <a:lnTo>
                  <a:pt x="23757" y="6680"/>
                </a:lnTo>
                <a:cubicBezTo>
                  <a:pt x="23757" y="6679"/>
                  <a:pt x="23758" y="6678"/>
                  <a:pt x="23758" y="6678"/>
                </a:cubicBezTo>
                <a:lnTo>
                  <a:pt x="23757" y="6678"/>
                </a:lnTo>
                <a:cubicBezTo>
                  <a:pt x="23791" y="6624"/>
                  <a:pt x="23826" y="6570"/>
                  <a:pt x="23862" y="6516"/>
                </a:cubicBezTo>
                <a:close/>
                <a:moveTo>
                  <a:pt x="20366" y="5639"/>
                </a:moveTo>
                <a:cubicBezTo>
                  <a:pt x="20378" y="5657"/>
                  <a:pt x="20389" y="5675"/>
                  <a:pt x="20401" y="5692"/>
                </a:cubicBezTo>
                <a:cubicBezTo>
                  <a:pt x="20437" y="5748"/>
                  <a:pt x="20471" y="5807"/>
                  <a:pt x="20506" y="5867"/>
                </a:cubicBezTo>
                <a:cubicBezTo>
                  <a:pt x="20516" y="5900"/>
                  <a:pt x="20526" y="5935"/>
                  <a:pt x="20536" y="5970"/>
                </a:cubicBezTo>
                <a:cubicBezTo>
                  <a:pt x="20531" y="5988"/>
                  <a:pt x="20528" y="6007"/>
                  <a:pt x="20524" y="6024"/>
                </a:cubicBezTo>
                <a:cubicBezTo>
                  <a:pt x="20512" y="6089"/>
                  <a:pt x="20502" y="6153"/>
                  <a:pt x="20496" y="6218"/>
                </a:cubicBezTo>
                <a:cubicBezTo>
                  <a:pt x="20425" y="6270"/>
                  <a:pt x="20356" y="6322"/>
                  <a:pt x="20290" y="6378"/>
                </a:cubicBezTo>
                <a:cubicBezTo>
                  <a:pt x="20199" y="6456"/>
                  <a:pt x="20110" y="6534"/>
                  <a:pt x="20022" y="6615"/>
                </a:cubicBezTo>
                <a:cubicBezTo>
                  <a:pt x="19873" y="6753"/>
                  <a:pt x="19730" y="6900"/>
                  <a:pt x="19599" y="7055"/>
                </a:cubicBezTo>
                <a:cubicBezTo>
                  <a:pt x="19480" y="7195"/>
                  <a:pt x="19365" y="7337"/>
                  <a:pt x="19254" y="7484"/>
                </a:cubicBezTo>
                <a:cubicBezTo>
                  <a:pt x="19198" y="7501"/>
                  <a:pt x="19140" y="7521"/>
                  <a:pt x="19083" y="7541"/>
                </a:cubicBezTo>
                <a:cubicBezTo>
                  <a:pt x="19043" y="7555"/>
                  <a:pt x="19002" y="7570"/>
                  <a:pt x="18962" y="7585"/>
                </a:cubicBezTo>
                <a:cubicBezTo>
                  <a:pt x="18866" y="7621"/>
                  <a:pt x="18771" y="7659"/>
                  <a:pt x="18677" y="7700"/>
                </a:cubicBezTo>
                <a:cubicBezTo>
                  <a:pt x="18726" y="7604"/>
                  <a:pt x="18777" y="7508"/>
                  <a:pt x="18831" y="7414"/>
                </a:cubicBezTo>
                <a:cubicBezTo>
                  <a:pt x="18900" y="7292"/>
                  <a:pt x="18969" y="7169"/>
                  <a:pt x="19043" y="7049"/>
                </a:cubicBezTo>
                <a:cubicBezTo>
                  <a:pt x="19090" y="6970"/>
                  <a:pt x="19140" y="6891"/>
                  <a:pt x="19191" y="6813"/>
                </a:cubicBezTo>
                <a:cubicBezTo>
                  <a:pt x="19308" y="6631"/>
                  <a:pt x="19435" y="6441"/>
                  <a:pt x="19573" y="6259"/>
                </a:cubicBezTo>
                <a:cubicBezTo>
                  <a:pt x="19628" y="6186"/>
                  <a:pt x="19684" y="6113"/>
                  <a:pt x="19740" y="6041"/>
                </a:cubicBezTo>
                <a:cubicBezTo>
                  <a:pt x="19770" y="6019"/>
                  <a:pt x="19800" y="5997"/>
                  <a:pt x="19830" y="5975"/>
                </a:cubicBezTo>
                <a:cubicBezTo>
                  <a:pt x="19927" y="5907"/>
                  <a:pt x="20035" y="5832"/>
                  <a:pt x="20147" y="5765"/>
                </a:cubicBezTo>
                <a:cubicBezTo>
                  <a:pt x="20220" y="5721"/>
                  <a:pt x="20292" y="5680"/>
                  <a:pt x="20366" y="5639"/>
                </a:cubicBezTo>
                <a:close/>
                <a:moveTo>
                  <a:pt x="21333" y="7306"/>
                </a:moveTo>
                <a:cubicBezTo>
                  <a:pt x="21314" y="7340"/>
                  <a:pt x="21297" y="7374"/>
                  <a:pt x="21280" y="7409"/>
                </a:cubicBezTo>
                <a:cubicBezTo>
                  <a:pt x="21232" y="7507"/>
                  <a:pt x="21184" y="7604"/>
                  <a:pt x="21141" y="7704"/>
                </a:cubicBezTo>
                <a:cubicBezTo>
                  <a:pt x="21140" y="7682"/>
                  <a:pt x="21140" y="7661"/>
                  <a:pt x="21139" y="7639"/>
                </a:cubicBezTo>
                <a:cubicBezTo>
                  <a:pt x="21135" y="7548"/>
                  <a:pt x="21132" y="7451"/>
                  <a:pt x="21123" y="7360"/>
                </a:cubicBezTo>
                <a:cubicBezTo>
                  <a:pt x="21121" y="7344"/>
                  <a:pt x="21120" y="7328"/>
                  <a:pt x="21119" y="7312"/>
                </a:cubicBezTo>
                <a:cubicBezTo>
                  <a:pt x="21186" y="7308"/>
                  <a:pt x="21254" y="7306"/>
                  <a:pt x="21322" y="7306"/>
                </a:cubicBezTo>
                <a:close/>
                <a:moveTo>
                  <a:pt x="34488" y="755"/>
                </a:moveTo>
                <a:lnTo>
                  <a:pt x="34488" y="755"/>
                </a:lnTo>
                <a:cubicBezTo>
                  <a:pt x="34624" y="788"/>
                  <a:pt x="34759" y="824"/>
                  <a:pt x="34893" y="865"/>
                </a:cubicBezTo>
                <a:cubicBezTo>
                  <a:pt x="34978" y="891"/>
                  <a:pt x="35063" y="919"/>
                  <a:pt x="35146" y="947"/>
                </a:cubicBezTo>
                <a:cubicBezTo>
                  <a:pt x="35228" y="974"/>
                  <a:pt x="35309" y="1003"/>
                  <a:pt x="35389" y="1033"/>
                </a:cubicBezTo>
                <a:cubicBezTo>
                  <a:pt x="35392" y="1035"/>
                  <a:pt x="35396" y="1036"/>
                  <a:pt x="35399" y="1038"/>
                </a:cubicBezTo>
                <a:cubicBezTo>
                  <a:pt x="35560" y="1099"/>
                  <a:pt x="35725" y="1165"/>
                  <a:pt x="35888" y="1240"/>
                </a:cubicBezTo>
                <a:cubicBezTo>
                  <a:pt x="36052" y="1315"/>
                  <a:pt x="36213" y="1393"/>
                  <a:pt x="36373" y="1476"/>
                </a:cubicBezTo>
                <a:cubicBezTo>
                  <a:pt x="36524" y="1557"/>
                  <a:pt x="36680" y="1643"/>
                  <a:pt x="36830" y="1737"/>
                </a:cubicBezTo>
                <a:cubicBezTo>
                  <a:pt x="36905" y="1784"/>
                  <a:pt x="36980" y="1832"/>
                  <a:pt x="37054" y="1881"/>
                </a:cubicBezTo>
                <a:cubicBezTo>
                  <a:pt x="37122" y="1927"/>
                  <a:pt x="37189" y="1974"/>
                  <a:pt x="37255" y="2023"/>
                </a:cubicBezTo>
                <a:cubicBezTo>
                  <a:pt x="37380" y="2115"/>
                  <a:pt x="37511" y="2215"/>
                  <a:pt x="37637" y="2322"/>
                </a:cubicBezTo>
                <a:cubicBezTo>
                  <a:pt x="37763" y="2429"/>
                  <a:pt x="37887" y="2538"/>
                  <a:pt x="38008" y="2650"/>
                </a:cubicBezTo>
                <a:cubicBezTo>
                  <a:pt x="38175" y="2807"/>
                  <a:pt x="38340" y="2967"/>
                  <a:pt x="38497" y="3137"/>
                </a:cubicBezTo>
                <a:cubicBezTo>
                  <a:pt x="38650" y="3301"/>
                  <a:pt x="38799" y="3468"/>
                  <a:pt x="38943" y="3640"/>
                </a:cubicBezTo>
                <a:cubicBezTo>
                  <a:pt x="39077" y="3804"/>
                  <a:pt x="39210" y="3971"/>
                  <a:pt x="39335" y="4143"/>
                </a:cubicBezTo>
                <a:cubicBezTo>
                  <a:pt x="39459" y="4316"/>
                  <a:pt x="39579" y="4492"/>
                  <a:pt x="39695" y="4671"/>
                </a:cubicBezTo>
                <a:cubicBezTo>
                  <a:pt x="39808" y="4852"/>
                  <a:pt x="39919" y="5034"/>
                  <a:pt x="40019" y="5222"/>
                </a:cubicBezTo>
                <a:cubicBezTo>
                  <a:pt x="40099" y="5371"/>
                  <a:pt x="40175" y="5523"/>
                  <a:pt x="40249" y="5674"/>
                </a:cubicBezTo>
                <a:cubicBezTo>
                  <a:pt x="40347" y="5885"/>
                  <a:pt x="40443" y="6098"/>
                  <a:pt x="40526" y="6315"/>
                </a:cubicBezTo>
                <a:cubicBezTo>
                  <a:pt x="40561" y="6404"/>
                  <a:pt x="40595" y="6492"/>
                  <a:pt x="40627" y="6582"/>
                </a:cubicBezTo>
                <a:cubicBezTo>
                  <a:pt x="40659" y="6667"/>
                  <a:pt x="40689" y="6755"/>
                  <a:pt x="40718" y="6842"/>
                </a:cubicBezTo>
                <a:lnTo>
                  <a:pt x="40719" y="6846"/>
                </a:lnTo>
                <a:cubicBezTo>
                  <a:pt x="40719" y="6847"/>
                  <a:pt x="40720" y="6848"/>
                  <a:pt x="40720" y="6851"/>
                </a:cubicBezTo>
                <a:cubicBezTo>
                  <a:pt x="40777" y="7025"/>
                  <a:pt x="40832" y="7204"/>
                  <a:pt x="40879" y="7384"/>
                </a:cubicBezTo>
                <a:cubicBezTo>
                  <a:pt x="40902" y="7475"/>
                  <a:pt x="40924" y="7568"/>
                  <a:pt x="40944" y="7660"/>
                </a:cubicBezTo>
                <a:cubicBezTo>
                  <a:pt x="40953" y="7695"/>
                  <a:pt x="40961" y="7731"/>
                  <a:pt x="40968" y="7765"/>
                </a:cubicBezTo>
                <a:cubicBezTo>
                  <a:pt x="40953" y="7750"/>
                  <a:pt x="40936" y="7735"/>
                  <a:pt x="40920" y="7721"/>
                </a:cubicBezTo>
                <a:cubicBezTo>
                  <a:pt x="40854" y="7663"/>
                  <a:pt x="40791" y="7604"/>
                  <a:pt x="40717" y="7554"/>
                </a:cubicBezTo>
                <a:cubicBezTo>
                  <a:pt x="40646" y="7508"/>
                  <a:pt x="40580" y="7462"/>
                  <a:pt x="40504" y="7422"/>
                </a:cubicBezTo>
                <a:cubicBezTo>
                  <a:pt x="40433" y="7382"/>
                  <a:pt x="40360" y="7346"/>
                  <a:pt x="40285" y="7314"/>
                </a:cubicBezTo>
                <a:cubicBezTo>
                  <a:pt x="40247" y="7298"/>
                  <a:pt x="40208" y="7283"/>
                  <a:pt x="40170" y="7266"/>
                </a:cubicBezTo>
                <a:cubicBezTo>
                  <a:pt x="40128" y="7251"/>
                  <a:pt x="40085" y="7236"/>
                  <a:pt x="40043" y="7221"/>
                </a:cubicBezTo>
                <a:cubicBezTo>
                  <a:pt x="39965" y="7195"/>
                  <a:pt x="39885" y="7171"/>
                  <a:pt x="39806" y="7150"/>
                </a:cubicBezTo>
                <a:cubicBezTo>
                  <a:pt x="39725" y="7130"/>
                  <a:pt x="39642" y="7109"/>
                  <a:pt x="39560" y="7094"/>
                </a:cubicBezTo>
                <a:cubicBezTo>
                  <a:pt x="39478" y="7079"/>
                  <a:pt x="39397" y="7067"/>
                  <a:pt x="39315" y="7057"/>
                </a:cubicBezTo>
                <a:cubicBezTo>
                  <a:pt x="39297" y="7056"/>
                  <a:pt x="39278" y="7054"/>
                  <a:pt x="39261" y="7052"/>
                </a:cubicBezTo>
                <a:cubicBezTo>
                  <a:pt x="39253" y="7020"/>
                  <a:pt x="39246" y="6989"/>
                  <a:pt x="39238" y="6958"/>
                </a:cubicBezTo>
                <a:cubicBezTo>
                  <a:pt x="39204" y="6828"/>
                  <a:pt x="39172" y="6696"/>
                  <a:pt x="39134" y="6567"/>
                </a:cubicBezTo>
                <a:cubicBezTo>
                  <a:pt x="39098" y="6442"/>
                  <a:pt x="39060" y="6316"/>
                  <a:pt x="39021" y="6193"/>
                </a:cubicBezTo>
                <a:cubicBezTo>
                  <a:pt x="38993" y="6106"/>
                  <a:pt x="38963" y="6018"/>
                  <a:pt x="38933" y="5933"/>
                </a:cubicBezTo>
                <a:cubicBezTo>
                  <a:pt x="38888" y="5809"/>
                  <a:pt x="38845" y="5686"/>
                  <a:pt x="38795" y="5563"/>
                </a:cubicBezTo>
                <a:cubicBezTo>
                  <a:pt x="38696" y="5317"/>
                  <a:pt x="38592" y="5071"/>
                  <a:pt x="38477" y="4832"/>
                </a:cubicBezTo>
                <a:cubicBezTo>
                  <a:pt x="38450" y="4778"/>
                  <a:pt x="38425" y="4725"/>
                  <a:pt x="38398" y="4671"/>
                </a:cubicBezTo>
                <a:cubicBezTo>
                  <a:pt x="38382" y="4584"/>
                  <a:pt x="38363" y="4496"/>
                  <a:pt x="38342" y="4411"/>
                </a:cubicBezTo>
                <a:cubicBezTo>
                  <a:pt x="38321" y="4323"/>
                  <a:pt x="38298" y="4236"/>
                  <a:pt x="38272" y="4150"/>
                </a:cubicBezTo>
                <a:cubicBezTo>
                  <a:pt x="38260" y="4107"/>
                  <a:pt x="38247" y="4064"/>
                  <a:pt x="38233" y="4020"/>
                </a:cubicBezTo>
                <a:cubicBezTo>
                  <a:pt x="38206" y="3934"/>
                  <a:pt x="38176" y="3841"/>
                  <a:pt x="38143" y="3756"/>
                </a:cubicBezTo>
                <a:cubicBezTo>
                  <a:pt x="38112" y="3673"/>
                  <a:pt x="38077" y="3591"/>
                  <a:pt x="38041" y="3509"/>
                </a:cubicBezTo>
                <a:lnTo>
                  <a:pt x="37985" y="3389"/>
                </a:lnTo>
                <a:cubicBezTo>
                  <a:pt x="37948" y="3309"/>
                  <a:pt x="37904" y="3224"/>
                  <a:pt x="37859" y="3148"/>
                </a:cubicBezTo>
                <a:cubicBezTo>
                  <a:pt x="37813" y="3071"/>
                  <a:pt x="37768" y="2993"/>
                  <a:pt x="37717" y="2919"/>
                </a:cubicBezTo>
                <a:cubicBezTo>
                  <a:pt x="37668" y="2846"/>
                  <a:pt x="37617" y="2775"/>
                  <a:pt x="37564" y="2705"/>
                </a:cubicBezTo>
                <a:cubicBezTo>
                  <a:pt x="37537" y="2670"/>
                  <a:pt x="37510" y="2636"/>
                  <a:pt x="37482" y="2601"/>
                </a:cubicBezTo>
                <a:cubicBezTo>
                  <a:pt x="37451" y="2563"/>
                  <a:pt x="37421" y="2526"/>
                  <a:pt x="37390" y="2489"/>
                </a:cubicBezTo>
                <a:cubicBezTo>
                  <a:pt x="37332" y="2421"/>
                  <a:pt x="37272" y="2356"/>
                  <a:pt x="37209" y="2294"/>
                </a:cubicBezTo>
                <a:cubicBezTo>
                  <a:pt x="37144" y="2230"/>
                  <a:pt x="37077" y="2162"/>
                  <a:pt x="37008" y="2102"/>
                </a:cubicBezTo>
                <a:cubicBezTo>
                  <a:pt x="36910" y="2016"/>
                  <a:pt x="36811" y="1929"/>
                  <a:pt x="36705" y="1852"/>
                </a:cubicBezTo>
                <a:cubicBezTo>
                  <a:pt x="36635" y="1801"/>
                  <a:pt x="36565" y="1748"/>
                  <a:pt x="36492" y="1700"/>
                </a:cubicBezTo>
                <a:cubicBezTo>
                  <a:pt x="36315" y="1588"/>
                  <a:pt x="36135" y="1482"/>
                  <a:pt x="35944" y="1394"/>
                </a:cubicBezTo>
                <a:cubicBezTo>
                  <a:pt x="35751" y="1304"/>
                  <a:pt x="35556" y="1219"/>
                  <a:pt x="35356" y="1147"/>
                </a:cubicBezTo>
                <a:cubicBezTo>
                  <a:pt x="35293" y="1124"/>
                  <a:pt x="35229" y="1102"/>
                  <a:pt x="35166" y="1080"/>
                </a:cubicBezTo>
                <a:cubicBezTo>
                  <a:pt x="34956" y="968"/>
                  <a:pt x="34743" y="861"/>
                  <a:pt x="34523" y="768"/>
                </a:cubicBezTo>
                <a:cubicBezTo>
                  <a:pt x="34511" y="764"/>
                  <a:pt x="34500" y="759"/>
                  <a:pt x="34488" y="755"/>
                </a:cubicBezTo>
                <a:close/>
                <a:moveTo>
                  <a:pt x="24120" y="7302"/>
                </a:moveTo>
                <a:cubicBezTo>
                  <a:pt x="24126" y="7325"/>
                  <a:pt x="24132" y="7350"/>
                  <a:pt x="24138" y="7373"/>
                </a:cubicBezTo>
                <a:cubicBezTo>
                  <a:pt x="24104" y="7421"/>
                  <a:pt x="24071" y="7472"/>
                  <a:pt x="24042" y="7522"/>
                </a:cubicBezTo>
                <a:cubicBezTo>
                  <a:pt x="24001" y="7590"/>
                  <a:pt x="23962" y="7660"/>
                  <a:pt x="23926" y="7732"/>
                </a:cubicBezTo>
                <a:cubicBezTo>
                  <a:pt x="23921" y="7745"/>
                  <a:pt x="23915" y="7756"/>
                  <a:pt x="23909" y="7769"/>
                </a:cubicBezTo>
                <a:cubicBezTo>
                  <a:pt x="23895" y="7762"/>
                  <a:pt x="23881" y="7755"/>
                  <a:pt x="23869" y="7749"/>
                </a:cubicBezTo>
                <a:cubicBezTo>
                  <a:pt x="23833" y="7732"/>
                  <a:pt x="23797" y="7715"/>
                  <a:pt x="23762" y="7696"/>
                </a:cubicBezTo>
                <a:cubicBezTo>
                  <a:pt x="23745" y="7688"/>
                  <a:pt x="23728" y="7680"/>
                  <a:pt x="23710" y="7672"/>
                </a:cubicBezTo>
                <a:cubicBezTo>
                  <a:pt x="23752" y="7631"/>
                  <a:pt x="23794" y="7591"/>
                  <a:pt x="23835" y="7552"/>
                </a:cubicBezTo>
                <a:cubicBezTo>
                  <a:pt x="23929" y="7466"/>
                  <a:pt x="24023" y="7382"/>
                  <a:pt x="24120" y="7302"/>
                </a:cubicBezTo>
                <a:close/>
                <a:moveTo>
                  <a:pt x="20649" y="7786"/>
                </a:moveTo>
                <a:cubicBezTo>
                  <a:pt x="20650" y="7788"/>
                  <a:pt x="20651" y="7792"/>
                  <a:pt x="20653" y="7794"/>
                </a:cubicBezTo>
                <a:cubicBezTo>
                  <a:pt x="20648" y="7810"/>
                  <a:pt x="20643" y="7827"/>
                  <a:pt x="20639" y="7844"/>
                </a:cubicBezTo>
                <a:lnTo>
                  <a:pt x="20648" y="7796"/>
                </a:lnTo>
                <a:lnTo>
                  <a:pt x="20648" y="7796"/>
                </a:lnTo>
                <a:cubicBezTo>
                  <a:pt x="20648" y="7798"/>
                  <a:pt x="20647" y="7800"/>
                  <a:pt x="20647" y="7802"/>
                </a:cubicBezTo>
                <a:lnTo>
                  <a:pt x="20647" y="7802"/>
                </a:lnTo>
                <a:cubicBezTo>
                  <a:pt x="20647" y="7800"/>
                  <a:pt x="20648" y="7798"/>
                  <a:pt x="20648" y="7795"/>
                </a:cubicBezTo>
                <a:lnTo>
                  <a:pt x="20648" y="7795"/>
                </a:lnTo>
                <a:lnTo>
                  <a:pt x="20648" y="7796"/>
                </a:lnTo>
                <a:lnTo>
                  <a:pt x="20648" y="7796"/>
                </a:lnTo>
                <a:cubicBezTo>
                  <a:pt x="20648" y="7795"/>
                  <a:pt x="20648" y="7795"/>
                  <a:pt x="20648" y="7794"/>
                </a:cubicBezTo>
                <a:cubicBezTo>
                  <a:pt x="20649" y="7792"/>
                  <a:pt x="20649" y="7788"/>
                  <a:pt x="20649" y="7786"/>
                </a:cubicBezTo>
                <a:close/>
                <a:moveTo>
                  <a:pt x="18977" y="6833"/>
                </a:moveTo>
                <a:lnTo>
                  <a:pt x="18977" y="6833"/>
                </a:lnTo>
                <a:cubicBezTo>
                  <a:pt x="18926" y="6915"/>
                  <a:pt x="18875" y="6997"/>
                  <a:pt x="18828" y="7082"/>
                </a:cubicBezTo>
                <a:cubicBezTo>
                  <a:pt x="18758" y="7203"/>
                  <a:pt x="18688" y="7325"/>
                  <a:pt x="18622" y="7450"/>
                </a:cubicBezTo>
                <a:cubicBezTo>
                  <a:pt x="18561" y="7569"/>
                  <a:pt x="18501" y="7688"/>
                  <a:pt x="18442" y="7808"/>
                </a:cubicBezTo>
                <a:cubicBezTo>
                  <a:pt x="18375" y="7839"/>
                  <a:pt x="18310" y="7872"/>
                  <a:pt x="18244" y="7906"/>
                </a:cubicBezTo>
                <a:cubicBezTo>
                  <a:pt x="18274" y="7854"/>
                  <a:pt x="18304" y="7802"/>
                  <a:pt x="18335" y="7750"/>
                </a:cubicBezTo>
                <a:cubicBezTo>
                  <a:pt x="18379" y="7678"/>
                  <a:pt x="18423" y="7606"/>
                  <a:pt x="18469" y="7534"/>
                </a:cubicBezTo>
                <a:cubicBezTo>
                  <a:pt x="18556" y="7402"/>
                  <a:pt x="18646" y="7265"/>
                  <a:pt x="18744" y="7135"/>
                </a:cubicBezTo>
                <a:cubicBezTo>
                  <a:pt x="18819" y="7033"/>
                  <a:pt x="18897" y="6933"/>
                  <a:pt x="18977" y="6833"/>
                </a:cubicBezTo>
                <a:close/>
                <a:moveTo>
                  <a:pt x="24190" y="7601"/>
                </a:moveTo>
                <a:cubicBezTo>
                  <a:pt x="24212" y="7716"/>
                  <a:pt x="24232" y="7830"/>
                  <a:pt x="24249" y="7945"/>
                </a:cubicBezTo>
                <a:cubicBezTo>
                  <a:pt x="24192" y="7914"/>
                  <a:pt x="24137" y="7883"/>
                  <a:pt x="24079" y="7854"/>
                </a:cubicBezTo>
                <a:cubicBezTo>
                  <a:pt x="24072" y="7851"/>
                  <a:pt x="24065" y="7846"/>
                  <a:pt x="24058" y="7843"/>
                </a:cubicBezTo>
                <a:cubicBezTo>
                  <a:pt x="24079" y="7799"/>
                  <a:pt x="24102" y="7756"/>
                  <a:pt x="24125" y="7713"/>
                </a:cubicBezTo>
                <a:cubicBezTo>
                  <a:pt x="24146" y="7675"/>
                  <a:pt x="24168" y="7638"/>
                  <a:pt x="24190" y="7601"/>
                </a:cubicBezTo>
                <a:close/>
                <a:moveTo>
                  <a:pt x="33629" y="4106"/>
                </a:moveTo>
                <a:lnTo>
                  <a:pt x="33629" y="4106"/>
                </a:lnTo>
                <a:cubicBezTo>
                  <a:pt x="33788" y="4155"/>
                  <a:pt x="33946" y="4209"/>
                  <a:pt x="34103" y="4264"/>
                </a:cubicBezTo>
                <a:cubicBezTo>
                  <a:pt x="34299" y="4337"/>
                  <a:pt x="34493" y="4412"/>
                  <a:pt x="34682" y="4498"/>
                </a:cubicBezTo>
                <a:cubicBezTo>
                  <a:pt x="34761" y="4533"/>
                  <a:pt x="34839" y="4570"/>
                  <a:pt x="34916" y="4608"/>
                </a:cubicBezTo>
                <a:cubicBezTo>
                  <a:pt x="34992" y="4645"/>
                  <a:pt x="35065" y="4683"/>
                  <a:pt x="35139" y="4722"/>
                </a:cubicBezTo>
                <a:lnTo>
                  <a:pt x="35149" y="4727"/>
                </a:lnTo>
                <a:cubicBezTo>
                  <a:pt x="35296" y="4808"/>
                  <a:pt x="35448" y="4891"/>
                  <a:pt x="35593" y="4985"/>
                </a:cubicBezTo>
                <a:cubicBezTo>
                  <a:pt x="35742" y="5080"/>
                  <a:pt x="35888" y="5179"/>
                  <a:pt x="36031" y="5280"/>
                </a:cubicBezTo>
                <a:cubicBezTo>
                  <a:pt x="36228" y="5423"/>
                  <a:pt x="36430" y="5576"/>
                  <a:pt x="36623" y="5740"/>
                </a:cubicBezTo>
                <a:cubicBezTo>
                  <a:pt x="36651" y="5831"/>
                  <a:pt x="36678" y="5922"/>
                  <a:pt x="36699" y="6016"/>
                </a:cubicBezTo>
                <a:cubicBezTo>
                  <a:pt x="36721" y="6102"/>
                  <a:pt x="36741" y="6190"/>
                  <a:pt x="36758" y="6278"/>
                </a:cubicBezTo>
                <a:cubicBezTo>
                  <a:pt x="36759" y="6280"/>
                  <a:pt x="36759" y="6283"/>
                  <a:pt x="36761" y="6285"/>
                </a:cubicBezTo>
                <a:cubicBezTo>
                  <a:pt x="36784" y="6408"/>
                  <a:pt x="36808" y="6538"/>
                  <a:pt x="36823" y="6668"/>
                </a:cubicBezTo>
                <a:cubicBezTo>
                  <a:pt x="36838" y="6795"/>
                  <a:pt x="36851" y="6922"/>
                  <a:pt x="36860" y="7051"/>
                </a:cubicBezTo>
                <a:cubicBezTo>
                  <a:pt x="36866" y="7153"/>
                  <a:pt x="36870" y="7256"/>
                  <a:pt x="36873" y="7360"/>
                </a:cubicBezTo>
                <a:cubicBezTo>
                  <a:pt x="36845" y="7369"/>
                  <a:pt x="36818" y="7378"/>
                  <a:pt x="36792" y="7388"/>
                </a:cubicBezTo>
                <a:cubicBezTo>
                  <a:pt x="36589" y="7459"/>
                  <a:pt x="36386" y="7531"/>
                  <a:pt x="36188" y="7612"/>
                </a:cubicBezTo>
                <a:cubicBezTo>
                  <a:pt x="35955" y="7706"/>
                  <a:pt x="35724" y="7807"/>
                  <a:pt x="35497" y="7917"/>
                </a:cubicBezTo>
                <a:cubicBezTo>
                  <a:pt x="35369" y="7979"/>
                  <a:pt x="35241" y="8041"/>
                  <a:pt x="35113" y="8104"/>
                </a:cubicBezTo>
                <a:cubicBezTo>
                  <a:pt x="35102" y="7836"/>
                  <a:pt x="35084" y="7567"/>
                  <a:pt x="35046" y="7300"/>
                </a:cubicBezTo>
                <a:cubicBezTo>
                  <a:pt x="35026" y="7165"/>
                  <a:pt x="35004" y="7031"/>
                  <a:pt x="34979" y="6897"/>
                </a:cubicBezTo>
                <a:cubicBezTo>
                  <a:pt x="34963" y="6806"/>
                  <a:pt x="34944" y="6711"/>
                  <a:pt x="34923" y="6621"/>
                </a:cubicBezTo>
                <a:cubicBezTo>
                  <a:pt x="34871" y="6399"/>
                  <a:pt x="34814" y="6177"/>
                  <a:pt x="34737" y="5963"/>
                </a:cubicBezTo>
                <a:cubicBezTo>
                  <a:pt x="34664" y="5757"/>
                  <a:pt x="34583" y="5555"/>
                  <a:pt x="34485" y="5360"/>
                </a:cubicBezTo>
                <a:cubicBezTo>
                  <a:pt x="34448" y="5284"/>
                  <a:pt x="34408" y="5209"/>
                  <a:pt x="34367" y="5134"/>
                </a:cubicBezTo>
                <a:cubicBezTo>
                  <a:pt x="34326" y="5059"/>
                  <a:pt x="34284" y="4985"/>
                  <a:pt x="34236" y="4913"/>
                </a:cubicBezTo>
                <a:cubicBezTo>
                  <a:pt x="34190" y="4838"/>
                  <a:pt x="34139" y="4761"/>
                  <a:pt x="34087" y="4688"/>
                </a:cubicBezTo>
                <a:cubicBezTo>
                  <a:pt x="33961" y="4511"/>
                  <a:pt x="33831" y="4336"/>
                  <a:pt x="33688" y="4173"/>
                </a:cubicBezTo>
                <a:lnTo>
                  <a:pt x="33688" y="4172"/>
                </a:lnTo>
                <a:cubicBezTo>
                  <a:pt x="33668" y="4150"/>
                  <a:pt x="33649" y="4128"/>
                  <a:pt x="33629" y="4106"/>
                </a:cubicBezTo>
                <a:close/>
                <a:moveTo>
                  <a:pt x="23199" y="7646"/>
                </a:moveTo>
                <a:cubicBezTo>
                  <a:pt x="23262" y="7666"/>
                  <a:pt x="23326" y="7688"/>
                  <a:pt x="23388" y="7710"/>
                </a:cubicBezTo>
                <a:cubicBezTo>
                  <a:pt x="23394" y="7712"/>
                  <a:pt x="23400" y="7715"/>
                  <a:pt x="23404" y="7717"/>
                </a:cubicBezTo>
                <a:cubicBezTo>
                  <a:pt x="23279" y="7852"/>
                  <a:pt x="23156" y="7989"/>
                  <a:pt x="23042" y="8136"/>
                </a:cubicBezTo>
                <a:cubicBezTo>
                  <a:pt x="22974" y="8224"/>
                  <a:pt x="22906" y="8314"/>
                  <a:pt x="22841" y="8404"/>
                </a:cubicBezTo>
                <a:cubicBezTo>
                  <a:pt x="22855" y="8373"/>
                  <a:pt x="22867" y="8342"/>
                  <a:pt x="22881" y="8309"/>
                </a:cubicBezTo>
                <a:cubicBezTo>
                  <a:pt x="22917" y="8230"/>
                  <a:pt x="22953" y="8149"/>
                  <a:pt x="22991" y="8069"/>
                </a:cubicBezTo>
                <a:lnTo>
                  <a:pt x="22990" y="8069"/>
                </a:lnTo>
                <a:cubicBezTo>
                  <a:pt x="23058" y="7927"/>
                  <a:pt x="23127" y="7786"/>
                  <a:pt x="23199" y="7646"/>
                </a:cubicBezTo>
                <a:close/>
                <a:moveTo>
                  <a:pt x="26279" y="6243"/>
                </a:moveTo>
                <a:cubicBezTo>
                  <a:pt x="26325" y="6271"/>
                  <a:pt x="26371" y="6300"/>
                  <a:pt x="26416" y="6329"/>
                </a:cubicBezTo>
                <a:cubicBezTo>
                  <a:pt x="26394" y="6356"/>
                  <a:pt x="26372" y="6384"/>
                  <a:pt x="26351" y="6413"/>
                </a:cubicBezTo>
                <a:cubicBezTo>
                  <a:pt x="26272" y="6518"/>
                  <a:pt x="26191" y="6623"/>
                  <a:pt x="26116" y="6733"/>
                </a:cubicBezTo>
                <a:cubicBezTo>
                  <a:pt x="26042" y="6843"/>
                  <a:pt x="25969" y="6952"/>
                  <a:pt x="25898" y="7064"/>
                </a:cubicBezTo>
                <a:cubicBezTo>
                  <a:pt x="25849" y="7139"/>
                  <a:pt x="25801" y="7219"/>
                  <a:pt x="25754" y="7298"/>
                </a:cubicBezTo>
                <a:cubicBezTo>
                  <a:pt x="25690" y="7410"/>
                  <a:pt x="25624" y="7522"/>
                  <a:pt x="25564" y="7637"/>
                </a:cubicBezTo>
                <a:cubicBezTo>
                  <a:pt x="25458" y="7843"/>
                  <a:pt x="25356" y="8051"/>
                  <a:pt x="25268" y="8264"/>
                </a:cubicBezTo>
                <a:cubicBezTo>
                  <a:pt x="25222" y="8377"/>
                  <a:pt x="25177" y="8491"/>
                  <a:pt x="25134" y="8604"/>
                </a:cubicBezTo>
                <a:cubicBezTo>
                  <a:pt x="25072" y="8548"/>
                  <a:pt x="25008" y="8494"/>
                  <a:pt x="24944" y="8441"/>
                </a:cubicBezTo>
                <a:cubicBezTo>
                  <a:pt x="24874" y="8383"/>
                  <a:pt x="24804" y="8327"/>
                  <a:pt x="24734" y="8271"/>
                </a:cubicBezTo>
                <a:cubicBezTo>
                  <a:pt x="24699" y="8243"/>
                  <a:pt x="24663" y="8216"/>
                  <a:pt x="24627" y="8188"/>
                </a:cubicBezTo>
                <a:cubicBezTo>
                  <a:pt x="24564" y="8143"/>
                  <a:pt x="24496" y="8091"/>
                  <a:pt x="24428" y="8049"/>
                </a:cubicBezTo>
                <a:cubicBezTo>
                  <a:pt x="24424" y="8019"/>
                  <a:pt x="24421" y="7989"/>
                  <a:pt x="24417" y="7959"/>
                </a:cubicBezTo>
                <a:cubicBezTo>
                  <a:pt x="24406" y="7869"/>
                  <a:pt x="24391" y="7779"/>
                  <a:pt x="24374" y="7690"/>
                </a:cubicBezTo>
                <a:cubicBezTo>
                  <a:pt x="24359" y="7605"/>
                  <a:pt x="24340" y="7515"/>
                  <a:pt x="24320" y="7430"/>
                </a:cubicBezTo>
                <a:cubicBezTo>
                  <a:pt x="24318" y="7425"/>
                  <a:pt x="24317" y="7419"/>
                  <a:pt x="24316" y="7413"/>
                </a:cubicBezTo>
                <a:cubicBezTo>
                  <a:pt x="24335" y="7387"/>
                  <a:pt x="24355" y="7361"/>
                  <a:pt x="24374" y="7336"/>
                </a:cubicBezTo>
                <a:cubicBezTo>
                  <a:pt x="24398" y="7307"/>
                  <a:pt x="24422" y="7278"/>
                  <a:pt x="24445" y="7249"/>
                </a:cubicBezTo>
                <a:cubicBezTo>
                  <a:pt x="24493" y="7191"/>
                  <a:pt x="24544" y="7136"/>
                  <a:pt x="24596" y="7082"/>
                </a:cubicBezTo>
                <a:cubicBezTo>
                  <a:pt x="24650" y="7025"/>
                  <a:pt x="24707" y="6970"/>
                  <a:pt x="24765" y="6917"/>
                </a:cubicBezTo>
                <a:cubicBezTo>
                  <a:pt x="24819" y="6867"/>
                  <a:pt x="24884" y="6811"/>
                  <a:pt x="24948" y="6756"/>
                </a:cubicBezTo>
                <a:cubicBezTo>
                  <a:pt x="24977" y="6733"/>
                  <a:pt x="25007" y="6709"/>
                  <a:pt x="25036" y="6686"/>
                </a:cubicBezTo>
                <a:cubicBezTo>
                  <a:pt x="25130" y="6637"/>
                  <a:pt x="25224" y="6589"/>
                  <a:pt x="25320" y="6546"/>
                </a:cubicBezTo>
                <a:cubicBezTo>
                  <a:pt x="25396" y="6512"/>
                  <a:pt x="25474" y="6479"/>
                  <a:pt x="25551" y="6449"/>
                </a:cubicBezTo>
                <a:cubicBezTo>
                  <a:pt x="25665" y="6407"/>
                  <a:pt x="25780" y="6366"/>
                  <a:pt x="25898" y="6333"/>
                </a:cubicBezTo>
                <a:cubicBezTo>
                  <a:pt x="25974" y="6311"/>
                  <a:pt x="26051" y="6292"/>
                  <a:pt x="26130" y="6273"/>
                </a:cubicBezTo>
                <a:lnTo>
                  <a:pt x="26129" y="6273"/>
                </a:lnTo>
                <a:cubicBezTo>
                  <a:pt x="26178" y="6263"/>
                  <a:pt x="26229" y="6253"/>
                  <a:pt x="26279" y="6243"/>
                </a:cubicBezTo>
                <a:close/>
                <a:moveTo>
                  <a:pt x="21526" y="7309"/>
                </a:moveTo>
                <a:cubicBezTo>
                  <a:pt x="21556" y="7310"/>
                  <a:pt x="21587" y="7313"/>
                  <a:pt x="21618" y="7314"/>
                </a:cubicBezTo>
                <a:cubicBezTo>
                  <a:pt x="21630" y="7315"/>
                  <a:pt x="21642" y="7316"/>
                  <a:pt x="21654" y="7317"/>
                </a:cubicBezTo>
                <a:cubicBezTo>
                  <a:pt x="21591" y="7480"/>
                  <a:pt x="21533" y="7644"/>
                  <a:pt x="21478" y="7809"/>
                </a:cubicBezTo>
                <a:cubicBezTo>
                  <a:pt x="21399" y="8059"/>
                  <a:pt x="21324" y="8309"/>
                  <a:pt x="21262" y="8563"/>
                </a:cubicBezTo>
                <a:cubicBezTo>
                  <a:pt x="21255" y="8589"/>
                  <a:pt x="21250" y="8614"/>
                  <a:pt x="21244" y="8640"/>
                </a:cubicBezTo>
                <a:cubicBezTo>
                  <a:pt x="21233" y="8623"/>
                  <a:pt x="21222" y="8607"/>
                  <a:pt x="21212" y="8590"/>
                </a:cubicBezTo>
                <a:cubicBezTo>
                  <a:pt x="21179" y="8537"/>
                  <a:pt x="21141" y="8473"/>
                  <a:pt x="21105" y="8410"/>
                </a:cubicBezTo>
                <a:cubicBezTo>
                  <a:pt x="21109" y="8379"/>
                  <a:pt x="21112" y="8347"/>
                  <a:pt x="21115" y="8315"/>
                </a:cubicBezTo>
                <a:cubicBezTo>
                  <a:pt x="21117" y="8285"/>
                  <a:pt x="21119" y="8254"/>
                  <a:pt x="21123" y="8223"/>
                </a:cubicBezTo>
                <a:cubicBezTo>
                  <a:pt x="21153" y="8130"/>
                  <a:pt x="21184" y="8039"/>
                  <a:pt x="21220" y="7949"/>
                </a:cubicBezTo>
                <a:cubicBezTo>
                  <a:pt x="21250" y="7873"/>
                  <a:pt x="21281" y="7795"/>
                  <a:pt x="21314" y="7720"/>
                </a:cubicBezTo>
                <a:cubicBezTo>
                  <a:pt x="21330" y="7684"/>
                  <a:pt x="21348" y="7649"/>
                  <a:pt x="21364" y="7613"/>
                </a:cubicBezTo>
                <a:cubicBezTo>
                  <a:pt x="21402" y="7533"/>
                  <a:pt x="21442" y="7456"/>
                  <a:pt x="21486" y="7378"/>
                </a:cubicBezTo>
                <a:cubicBezTo>
                  <a:pt x="21499" y="7355"/>
                  <a:pt x="21512" y="7332"/>
                  <a:pt x="21526" y="7309"/>
                </a:cubicBezTo>
                <a:close/>
                <a:moveTo>
                  <a:pt x="27181" y="6927"/>
                </a:moveTo>
                <a:lnTo>
                  <a:pt x="27181" y="6927"/>
                </a:lnTo>
                <a:cubicBezTo>
                  <a:pt x="27230" y="6974"/>
                  <a:pt x="27279" y="7022"/>
                  <a:pt x="27326" y="7071"/>
                </a:cubicBezTo>
                <a:cubicBezTo>
                  <a:pt x="27382" y="7129"/>
                  <a:pt x="27435" y="7190"/>
                  <a:pt x="27485" y="7254"/>
                </a:cubicBezTo>
                <a:cubicBezTo>
                  <a:pt x="27529" y="7307"/>
                  <a:pt x="27576" y="7372"/>
                  <a:pt x="27619" y="7437"/>
                </a:cubicBezTo>
                <a:cubicBezTo>
                  <a:pt x="27657" y="7495"/>
                  <a:pt x="27696" y="7562"/>
                  <a:pt x="27729" y="7630"/>
                </a:cubicBezTo>
                <a:cubicBezTo>
                  <a:pt x="27745" y="7664"/>
                  <a:pt x="27761" y="7698"/>
                  <a:pt x="27778" y="7732"/>
                </a:cubicBezTo>
                <a:cubicBezTo>
                  <a:pt x="27812" y="7809"/>
                  <a:pt x="27843" y="7889"/>
                  <a:pt x="27869" y="7970"/>
                </a:cubicBezTo>
                <a:cubicBezTo>
                  <a:pt x="27892" y="8046"/>
                  <a:pt x="27912" y="8128"/>
                  <a:pt x="27925" y="8211"/>
                </a:cubicBezTo>
                <a:cubicBezTo>
                  <a:pt x="27928" y="8240"/>
                  <a:pt x="27931" y="8279"/>
                  <a:pt x="27936" y="8318"/>
                </a:cubicBezTo>
                <a:cubicBezTo>
                  <a:pt x="27936" y="8355"/>
                  <a:pt x="27937" y="8392"/>
                  <a:pt x="27937" y="8429"/>
                </a:cubicBezTo>
                <a:cubicBezTo>
                  <a:pt x="27932" y="8463"/>
                  <a:pt x="27928" y="8497"/>
                  <a:pt x="27923" y="8531"/>
                </a:cubicBezTo>
                <a:cubicBezTo>
                  <a:pt x="27915" y="8558"/>
                  <a:pt x="27907" y="8585"/>
                  <a:pt x="27899" y="8612"/>
                </a:cubicBezTo>
                <a:cubicBezTo>
                  <a:pt x="27886" y="8640"/>
                  <a:pt x="27873" y="8667"/>
                  <a:pt x="27861" y="8694"/>
                </a:cubicBezTo>
                <a:cubicBezTo>
                  <a:pt x="27843" y="8723"/>
                  <a:pt x="27826" y="8750"/>
                  <a:pt x="27809" y="8778"/>
                </a:cubicBezTo>
                <a:cubicBezTo>
                  <a:pt x="27788" y="8807"/>
                  <a:pt x="27767" y="8836"/>
                  <a:pt x="27745" y="8865"/>
                </a:cubicBezTo>
                <a:cubicBezTo>
                  <a:pt x="27743" y="8868"/>
                  <a:pt x="27735" y="8880"/>
                  <a:pt x="27724" y="8890"/>
                </a:cubicBezTo>
                <a:cubicBezTo>
                  <a:pt x="27699" y="8724"/>
                  <a:pt x="27670" y="8559"/>
                  <a:pt x="27634" y="8394"/>
                </a:cubicBezTo>
                <a:cubicBezTo>
                  <a:pt x="27579" y="8141"/>
                  <a:pt x="27514" y="7889"/>
                  <a:pt x="27436" y="7643"/>
                </a:cubicBezTo>
                <a:cubicBezTo>
                  <a:pt x="27370" y="7437"/>
                  <a:pt x="27302" y="7233"/>
                  <a:pt x="27223" y="7033"/>
                </a:cubicBezTo>
                <a:cubicBezTo>
                  <a:pt x="27209" y="6999"/>
                  <a:pt x="27194" y="6963"/>
                  <a:pt x="27181" y="6927"/>
                </a:cubicBezTo>
                <a:close/>
                <a:moveTo>
                  <a:pt x="28852" y="4503"/>
                </a:moveTo>
                <a:cubicBezTo>
                  <a:pt x="29026" y="4598"/>
                  <a:pt x="29198" y="4697"/>
                  <a:pt x="29365" y="4803"/>
                </a:cubicBezTo>
                <a:cubicBezTo>
                  <a:pt x="29476" y="4873"/>
                  <a:pt x="29588" y="4942"/>
                  <a:pt x="29696" y="5017"/>
                </a:cubicBezTo>
                <a:cubicBezTo>
                  <a:pt x="29767" y="5065"/>
                  <a:pt x="29839" y="5116"/>
                  <a:pt x="29910" y="5167"/>
                </a:cubicBezTo>
                <a:cubicBezTo>
                  <a:pt x="30079" y="5292"/>
                  <a:pt x="30252" y="5422"/>
                  <a:pt x="30416" y="5562"/>
                </a:cubicBezTo>
                <a:cubicBezTo>
                  <a:pt x="30585" y="5704"/>
                  <a:pt x="30749" y="5850"/>
                  <a:pt x="30912" y="5997"/>
                </a:cubicBezTo>
                <a:cubicBezTo>
                  <a:pt x="31041" y="6120"/>
                  <a:pt x="31170" y="6243"/>
                  <a:pt x="31293" y="6373"/>
                </a:cubicBezTo>
                <a:cubicBezTo>
                  <a:pt x="31355" y="6438"/>
                  <a:pt x="31416" y="6504"/>
                  <a:pt x="31476" y="6572"/>
                </a:cubicBezTo>
                <a:cubicBezTo>
                  <a:pt x="31536" y="6641"/>
                  <a:pt x="31594" y="6710"/>
                  <a:pt x="31651" y="6780"/>
                </a:cubicBezTo>
                <a:cubicBezTo>
                  <a:pt x="31728" y="6876"/>
                  <a:pt x="31812" y="6981"/>
                  <a:pt x="31887" y="7092"/>
                </a:cubicBezTo>
                <a:cubicBezTo>
                  <a:pt x="31939" y="7165"/>
                  <a:pt x="31989" y="7239"/>
                  <a:pt x="32036" y="7314"/>
                </a:cubicBezTo>
                <a:cubicBezTo>
                  <a:pt x="32098" y="7413"/>
                  <a:pt x="32166" y="7523"/>
                  <a:pt x="32227" y="7635"/>
                </a:cubicBezTo>
                <a:cubicBezTo>
                  <a:pt x="32270" y="7711"/>
                  <a:pt x="32310" y="7788"/>
                  <a:pt x="32349" y="7866"/>
                </a:cubicBezTo>
                <a:cubicBezTo>
                  <a:pt x="32369" y="7905"/>
                  <a:pt x="32387" y="7944"/>
                  <a:pt x="32407" y="7984"/>
                </a:cubicBezTo>
                <a:cubicBezTo>
                  <a:pt x="32442" y="8060"/>
                  <a:pt x="32475" y="8136"/>
                  <a:pt x="32508" y="8212"/>
                </a:cubicBezTo>
                <a:cubicBezTo>
                  <a:pt x="32541" y="8292"/>
                  <a:pt x="32572" y="8373"/>
                  <a:pt x="32600" y="8455"/>
                </a:cubicBezTo>
                <a:cubicBezTo>
                  <a:pt x="32624" y="8524"/>
                  <a:pt x="32648" y="8606"/>
                  <a:pt x="32670" y="8689"/>
                </a:cubicBezTo>
                <a:cubicBezTo>
                  <a:pt x="32691" y="8770"/>
                  <a:pt x="32710" y="8852"/>
                  <a:pt x="32724" y="8934"/>
                </a:cubicBezTo>
                <a:cubicBezTo>
                  <a:pt x="32728" y="8970"/>
                  <a:pt x="32735" y="9015"/>
                  <a:pt x="32740" y="9061"/>
                </a:cubicBezTo>
                <a:cubicBezTo>
                  <a:pt x="32678" y="8956"/>
                  <a:pt x="32615" y="8852"/>
                  <a:pt x="32549" y="8749"/>
                </a:cubicBezTo>
                <a:cubicBezTo>
                  <a:pt x="32389" y="8501"/>
                  <a:pt x="32220" y="8257"/>
                  <a:pt x="32035" y="8026"/>
                </a:cubicBezTo>
                <a:cubicBezTo>
                  <a:pt x="31901" y="7859"/>
                  <a:pt x="31766" y="7690"/>
                  <a:pt x="31620" y="7532"/>
                </a:cubicBezTo>
                <a:cubicBezTo>
                  <a:pt x="31475" y="7377"/>
                  <a:pt x="31326" y="7225"/>
                  <a:pt x="31167" y="7083"/>
                </a:cubicBezTo>
                <a:cubicBezTo>
                  <a:pt x="31070" y="6996"/>
                  <a:pt x="30973" y="6908"/>
                  <a:pt x="30871" y="6828"/>
                </a:cubicBezTo>
                <a:cubicBezTo>
                  <a:pt x="30768" y="6745"/>
                  <a:pt x="30663" y="6664"/>
                  <a:pt x="30557" y="6584"/>
                </a:cubicBezTo>
                <a:cubicBezTo>
                  <a:pt x="30449" y="6503"/>
                  <a:pt x="30335" y="6426"/>
                  <a:pt x="30219" y="6355"/>
                </a:cubicBezTo>
                <a:cubicBezTo>
                  <a:pt x="30144" y="6308"/>
                  <a:pt x="30069" y="6263"/>
                  <a:pt x="29991" y="6220"/>
                </a:cubicBezTo>
                <a:cubicBezTo>
                  <a:pt x="29953" y="6199"/>
                  <a:pt x="29914" y="6179"/>
                  <a:pt x="29876" y="6158"/>
                </a:cubicBezTo>
                <a:cubicBezTo>
                  <a:pt x="29797" y="6115"/>
                  <a:pt x="29713" y="6074"/>
                  <a:pt x="29631" y="6038"/>
                </a:cubicBezTo>
                <a:cubicBezTo>
                  <a:pt x="29559" y="6005"/>
                  <a:pt x="29487" y="5972"/>
                  <a:pt x="29413" y="5945"/>
                </a:cubicBezTo>
                <a:cubicBezTo>
                  <a:pt x="29341" y="5896"/>
                  <a:pt x="29268" y="5848"/>
                  <a:pt x="29193" y="5803"/>
                </a:cubicBezTo>
                <a:cubicBezTo>
                  <a:pt x="29006" y="5690"/>
                  <a:pt x="28816" y="5580"/>
                  <a:pt x="28618" y="5487"/>
                </a:cubicBezTo>
                <a:cubicBezTo>
                  <a:pt x="28415" y="5389"/>
                  <a:pt x="28208" y="5295"/>
                  <a:pt x="27995" y="5218"/>
                </a:cubicBezTo>
                <a:cubicBezTo>
                  <a:pt x="27940" y="5197"/>
                  <a:pt x="27885" y="5177"/>
                  <a:pt x="27831" y="5158"/>
                </a:cubicBezTo>
                <a:cubicBezTo>
                  <a:pt x="27864" y="5132"/>
                  <a:pt x="27898" y="5107"/>
                  <a:pt x="27932" y="5082"/>
                </a:cubicBezTo>
                <a:cubicBezTo>
                  <a:pt x="28107" y="4958"/>
                  <a:pt x="28282" y="4834"/>
                  <a:pt x="28466" y="4724"/>
                </a:cubicBezTo>
                <a:cubicBezTo>
                  <a:pt x="28540" y="4677"/>
                  <a:pt x="28614" y="4634"/>
                  <a:pt x="28690" y="4591"/>
                </a:cubicBezTo>
                <a:lnTo>
                  <a:pt x="28689" y="4591"/>
                </a:lnTo>
                <a:cubicBezTo>
                  <a:pt x="28743" y="4561"/>
                  <a:pt x="28797" y="4532"/>
                  <a:pt x="28852" y="4503"/>
                </a:cubicBezTo>
                <a:close/>
                <a:moveTo>
                  <a:pt x="38928" y="7203"/>
                </a:moveTo>
                <a:cubicBezTo>
                  <a:pt x="38994" y="7204"/>
                  <a:pt x="39061" y="7206"/>
                  <a:pt x="39128" y="7210"/>
                </a:cubicBezTo>
                <a:cubicBezTo>
                  <a:pt x="39164" y="7365"/>
                  <a:pt x="39197" y="7521"/>
                  <a:pt x="39228" y="7678"/>
                </a:cubicBezTo>
                <a:cubicBezTo>
                  <a:pt x="39270" y="7900"/>
                  <a:pt x="39308" y="8124"/>
                  <a:pt x="39335" y="8351"/>
                </a:cubicBezTo>
                <a:cubicBezTo>
                  <a:pt x="39351" y="8487"/>
                  <a:pt x="39367" y="8624"/>
                  <a:pt x="39377" y="8762"/>
                </a:cubicBezTo>
                <a:cubicBezTo>
                  <a:pt x="39385" y="8853"/>
                  <a:pt x="39392" y="8944"/>
                  <a:pt x="39398" y="9036"/>
                </a:cubicBezTo>
                <a:cubicBezTo>
                  <a:pt x="39399" y="9062"/>
                  <a:pt x="39402" y="9100"/>
                  <a:pt x="39403" y="9140"/>
                </a:cubicBezTo>
                <a:cubicBezTo>
                  <a:pt x="39361" y="9040"/>
                  <a:pt x="39318" y="8942"/>
                  <a:pt x="39275" y="8845"/>
                </a:cubicBezTo>
                <a:cubicBezTo>
                  <a:pt x="39238" y="8764"/>
                  <a:pt x="39198" y="8683"/>
                  <a:pt x="39158" y="8605"/>
                </a:cubicBezTo>
                <a:cubicBezTo>
                  <a:pt x="39100" y="8492"/>
                  <a:pt x="39042" y="8379"/>
                  <a:pt x="38979" y="8269"/>
                </a:cubicBezTo>
                <a:cubicBezTo>
                  <a:pt x="38852" y="8046"/>
                  <a:pt x="38719" y="7828"/>
                  <a:pt x="38573" y="7616"/>
                </a:cubicBezTo>
                <a:cubicBezTo>
                  <a:pt x="38485" y="7490"/>
                  <a:pt x="38395" y="7365"/>
                  <a:pt x="38302" y="7241"/>
                </a:cubicBezTo>
                <a:cubicBezTo>
                  <a:pt x="38385" y="7232"/>
                  <a:pt x="38470" y="7224"/>
                  <a:pt x="38553" y="7217"/>
                </a:cubicBezTo>
                <a:lnTo>
                  <a:pt x="38554" y="7217"/>
                </a:lnTo>
                <a:cubicBezTo>
                  <a:pt x="38661" y="7210"/>
                  <a:pt x="38770" y="7203"/>
                  <a:pt x="38877" y="7203"/>
                </a:cubicBezTo>
                <a:close/>
                <a:moveTo>
                  <a:pt x="31717" y="3802"/>
                </a:moveTo>
                <a:cubicBezTo>
                  <a:pt x="31812" y="3802"/>
                  <a:pt x="31908" y="3804"/>
                  <a:pt x="32004" y="3809"/>
                </a:cubicBezTo>
                <a:cubicBezTo>
                  <a:pt x="32049" y="3812"/>
                  <a:pt x="32095" y="3815"/>
                  <a:pt x="32140" y="3817"/>
                </a:cubicBezTo>
                <a:cubicBezTo>
                  <a:pt x="32305" y="3831"/>
                  <a:pt x="32469" y="3846"/>
                  <a:pt x="32632" y="3874"/>
                </a:cubicBezTo>
                <a:cubicBezTo>
                  <a:pt x="32755" y="3896"/>
                  <a:pt x="32877" y="3919"/>
                  <a:pt x="32998" y="3944"/>
                </a:cubicBezTo>
                <a:cubicBezTo>
                  <a:pt x="33108" y="3968"/>
                  <a:pt x="33218" y="3994"/>
                  <a:pt x="33327" y="4022"/>
                </a:cubicBezTo>
                <a:cubicBezTo>
                  <a:pt x="33354" y="4049"/>
                  <a:pt x="33379" y="4077"/>
                  <a:pt x="33405" y="4106"/>
                </a:cubicBezTo>
                <a:cubicBezTo>
                  <a:pt x="33458" y="4166"/>
                  <a:pt x="33511" y="4227"/>
                  <a:pt x="33563" y="4291"/>
                </a:cubicBezTo>
                <a:cubicBezTo>
                  <a:pt x="33643" y="4390"/>
                  <a:pt x="33722" y="4489"/>
                  <a:pt x="33796" y="4594"/>
                </a:cubicBezTo>
                <a:cubicBezTo>
                  <a:pt x="33868" y="4698"/>
                  <a:pt x="33938" y="4801"/>
                  <a:pt x="34005" y="4907"/>
                </a:cubicBezTo>
                <a:cubicBezTo>
                  <a:pt x="34072" y="5017"/>
                  <a:pt x="34138" y="5125"/>
                  <a:pt x="34200" y="5238"/>
                </a:cubicBezTo>
                <a:cubicBezTo>
                  <a:pt x="34262" y="5348"/>
                  <a:pt x="34321" y="5458"/>
                  <a:pt x="34377" y="5571"/>
                </a:cubicBezTo>
                <a:cubicBezTo>
                  <a:pt x="34430" y="5683"/>
                  <a:pt x="34483" y="5796"/>
                  <a:pt x="34527" y="5912"/>
                </a:cubicBezTo>
                <a:cubicBezTo>
                  <a:pt x="34561" y="5994"/>
                  <a:pt x="34592" y="6077"/>
                  <a:pt x="34621" y="6160"/>
                </a:cubicBezTo>
                <a:cubicBezTo>
                  <a:pt x="34635" y="6201"/>
                  <a:pt x="34647" y="6241"/>
                  <a:pt x="34661" y="6281"/>
                </a:cubicBezTo>
                <a:cubicBezTo>
                  <a:pt x="34701" y="6408"/>
                  <a:pt x="34740" y="6537"/>
                  <a:pt x="34771" y="6666"/>
                </a:cubicBezTo>
                <a:cubicBezTo>
                  <a:pt x="34792" y="6753"/>
                  <a:pt x="34813" y="6839"/>
                  <a:pt x="34831" y="6927"/>
                </a:cubicBezTo>
                <a:cubicBezTo>
                  <a:pt x="34863" y="7102"/>
                  <a:pt x="34895" y="7279"/>
                  <a:pt x="34914" y="7456"/>
                </a:cubicBezTo>
                <a:cubicBezTo>
                  <a:pt x="34929" y="7590"/>
                  <a:pt x="34942" y="7723"/>
                  <a:pt x="34952" y="7857"/>
                </a:cubicBezTo>
                <a:cubicBezTo>
                  <a:pt x="34958" y="7963"/>
                  <a:pt x="34964" y="8070"/>
                  <a:pt x="34967" y="8178"/>
                </a:cubicBezTo>
                <a:cubicBezTo>
                  <a:pt x="34918" y="8203"/>
                  <a:pt x="34869" y="8227"/>
                  <a:pt x="34821" y="8254"/>
                </a:cubicBezTo>
                <a:cubicBezTo>
                  <a:pt x="34585" y="8377"/>
                  <a:pt x="34352" y="8504"/>
                  <a:pt x="34123" y="8641"/>
                </a:cubicBezTo>
                <a:cubicBezTo>
                  <a:pt x="33888" y="8780"/>
                  <a:pt x="33653" y="8924"/>
                  <a:pt x="33424" y="9076"/>
                </a:cubicBezTo>
                <a:cubicBezTo>
                  <a:pt x="33259" y="9186"/>
                  <a:pt x="33097" y="9298"/>
                  <a:pt x="32934" y="9412"/>
                </a:cubicBezTo>
                <a:cubicBezTo>
                  <a:pt x="32928" y="9402"/>
                  <a:pt x="32923" y="9392"/>
                  <a:pt x="32919" y="9382"/>
                </a:cubicBezTo>
                <a:cubicBezTo>
                  <a:pt x="32919" y="9301"/>
                  <a:pt x="32916" y="9220"/>
                  <a:pt x="32908" y="9140"/>
                </a:cubicBezTo>
                <a:cubicBezTo>
                  <a:pt x="32903" y="9060"/>
                  <a:pt x="32892" y="8980"/>
                  <a:pt x="32879" y="8900"/>
                </a:cubicBezTo>
                <a:cubicBezTo>
                  <a:pt x="32872" y="8859"/>
                  <a:pt x="32866" y="8818"/>
                  <a:pt x="32857" y="8777"/>
                </a:cubicBezTo>
                <a:cubicBezTo>
                  <a:pt x="32842" y="8694"/>
                  <a:pt x="32821" y="8600"/>
                  <a:pt x="32795" y="8519"/>
                </a:cubicBezTo>
                <a:cubicBezTo>
                  <a:pt x="32769" y="8434"/>
                  <a:pt x="32744" y="8347"/>
                  <a:pt x="32712" y="8263"/>
                </a:cubicBezTo>
                <a:cubicBezTo>
                  <a:pt x="32682" y="8182"/>
                  <a:pt x="32651" y="8101"/>
                  <a:pt x="32616" y="8022"/>
                </a:cubicBezTo>
                <a:cubicBezTo>
                  <a:pt x="32598" y="7981"/>
                  <a:pt x="32579" y="7942"/>
                  <a:pt x="32561" y="7903"/>
                </a:cubicBezTo>
                <a:cubicBezTo>
                  <a:pt x="32524" y="7821"/>
                  <a:pt x="32481" y="7736"/>
                  <a:pt x="32438" y="7658"/>
                </a:cubicBezTo>
                <a:cubicBezTo>
                  <a:pt x="32376" y="7544"/>
                  <a:pt x="32314" y="7430"/>
                  <a:pt x="32245" y="7321"/>
                </a:cubicBezTo>
                <a:cubicBezTo>
                  <a:pt x="32199" y="7246"/>
                  <a:pt x="32150" y="7164"/>
                  <a:pt x="32099" y="7092"/>
                </a:cubicBezTo>
                <a:cubicBezTo>
                  <a:pt x="32049" y="7018"/>
                  <a:pt x="31997" y="6945"/>
                  <a:pt x="31944" y="6874"/>
                </a:cubicBezTo>
                <a:cubicBezTo>
                  <a:pt x="31890" y="6802"/>
                  <a:pt x="31834" y="6731"/>
                  <a:pt x="31778" y="6661"/>
                </a:cubicBezTo>
                <a:cubicBezTo>
                  <a:pt x="31720" y="6589"/>
                  <a:pt x="31658" y="6516"/>
                  <a:pt x="31595" y="6447"/>
                </a:cubicBezTo>
                <a:cubicBezTo>
                  <a:pt x="31414" y="6244"/>
                  <a:pt x="31227" y="6047"/>
                  <a:pt x="31028" y="5861"/>
                </a:cubicBezTo>
                <a:cubicBezTo>
                  <a:pt x="30864" y="5708"/>
                  <a:pt x="30699" y="5556"/>
                  <a:pt x="30524" y="5415"/>
                </a:cubicBezTo>
                <a:cubicBezTo>
                  <a:pt x="30352" y="5277"/>
                  <a:pt x="30176" y="5142"/>
                  <a:pt x="29995" y="5015"/>
                </a:cubicBezTo>
                <a:cubicBezTo>
                  <a:pt x="29743" y="4840"/>
                  <a:pt x="29489" y="4671"/>
                  <a:pt x="29225" y="4517"/>
                </a:cubicBezTo>
                <a:cubicBezTo>
                  <a:pt x="29161" y="4480"/>
                  <a:pt x="29099" y="4444"/>
                  <a:pt x="29034" y="4408"/>
                </a:cubicBezTo>
                <a:cubicBezTo>
                  <a:pt x="29107" y="4373"/>
                  <a:pt x="29178" y="4337"/>
                  <a:pt x="29252" y="4304"/>
                </a:cubicBezTo>
                <a:cubicBezTo>
                  <a:pt x="29365" y="4256"/>
                  <a:pt x="29480" y="4210"/>
                  <a:pt x="29595" y="4165"/>
                </a:cubicBezTo>
                <a:cubicBezTo>
                  <a:pt x="29749" y="4110"/>
                  <a:pt x="29904" y="4058"/>
                  <a:pt x="30061" y="4018"/>
                </a:cubicBezTo>
                <a:cubicBezTo>
                  <a:pt x="30180" y="3987"/>
                  <a:pt x="30297" y="3959"/>
                  <a:pt x="30417" y="3933"/>
                </a:cubicBezTo>
                <a:cubicBezTo>
                  <a:pt x="30581" y="3901"/>
                  <a:pt x="30747" y="3871"/>
                  <a:pt x="30913" y="3852"/>
                </a:cubicBezTo>
                <a:cubicBezTo>
                  <a:pt x="31038" y="3838"/>
                  <a:pt x="31161" y="3825"/>
                  <a:pt x="31286" y="3816"/>
                </a:cubicBezTo>
                <a:cubicBezTo>
                  <a:pt x="31416" y="3809"/>
                  <a:pt x="31546" y="3802"/>
                  <a:pt x="31676" y="3802"/>
                </a:cubicBezTo>
                <a:close/>
                <a:moveTo>
                  <a:pt x="21822" y="7332"/>
                </a:moveTo>
                <a:cubicBezTo>
                  <a:pt x="21882" y="7338"/>
                  <a:pt x="21942" y="7346"/>
                  <a:pt x="22003" y="7355"/>
                </a:cubicBezTo>
                <a:cubicBezTo>
                  <a:pt x="22089" y="7368"/>
                  <a:pt x="22177" y="7383"/>
                  <a:pt x="22264" y="7400"/>
                </a:cubicBezTo>
                <a:cubicBezTo>
                  <a:pt x="22306" y="7409"/>
                  <a:pt x="22348" y="7418"/>
                  <a:pt x="22391" y="7427"/>
                </a:cubicBezTo>
                <a:lnTo>
                  <a:pt x="22394" y="7427"/>
                </a:lnTo>
                <a:cubicBezTo>
                  <a:pt x="22563" y="7464"/>
                  <a:pt x="22734" y="7504"/>
                  <a:pt x="22901" y="7554"/>
                </a:cubicBezTo>
                <a:cubicBezTo>
                  <a:pt x="22946" y="7567"/>
                  <a:pt x="22991" y="7581"/>
                  <a:pt x="23036" y="7594"/>
                </a:cubicBezTo>
                <a:cubicBezTo>
                  <a:pt x="23009" y="7645"/>
                  <a:pt x="22984" y="7697"/>
                  <a:pt x="22959" y="7749"/>
                </a:cubicBezTo>
                <a:cubicBezTo>
                  <a:pt x="22859" y="7951"/>
                  <a:pt x="22762" y="8154"/>
                  <a:pt x="22676" y="8362"/>
                </a:cubicBezTo>
                <a:cubicBezTo>
                  <a:pt x="22564" y="8631"/>
                  <a:pt x="22458" y="8903"/>
                  <a:pt x="22363" y="9179"/>
                </a:cubicBezTo>
                <a:cubicBezTo>
                  <a:pt x="22303" y="9292"/>
                  <a:pt x="22245" y="9406"/>
                  <a:pt x="22188" y="9523"/>
                </a:cubicBezTo>
                <a:cubicBezTo>
                  <a:pt x="22173" y="9553"/>
                  <a:pt x="22158" y="9584"/>
                  <a:pt x="22143" y="9615"/>
                </a:cubicBezTo>
                <a:cubicBezTo>
                  <a:pt x="22091" y="9576"/>
                  <a:pt x="22041" y="9536"/>
                  <a:pt x="21990" y="9494"/>
                </a:cubicBezTo>
                <a:cubicBezTo>
                  <a:pt x="21929" y="9441"/>
                  <a:pt x="21869" y="9387"/>
                  <a:pt x="21810" y="9331"/>
                </a:cubicBezTo>
                <a:cubicBezTo>
                  <a:pt x="21760" y="9284"/>
                  <a:pt x="21705" y="9226"/>
                  <a:pt x="21650" y="9167"/>
                </a:cubicBezTo>
                <a:cubicBezTo>
                  <a:pt x="21596" y="9108"/>
                  <a:pt x="21543" y="9046"/>
                  <a:pt x="21492" y="8984"/>
                </a:cubicBezTo>
                <a:cubicBezTo>
                  <a:pt x="21454" y="8936"/>
                  <a:pt x="21411" y="8881"/>
                  <a:pt x="21370" y="8823"/>
                </a:cubicBezTo>
                <a:cubicBezTo>
                  <a:pt x="21395" y="8711"/>
                  <a:pt x="21423" y="8599"/>
                  <a:pt x="21453" y="8488"/>
                </a:cubicBezTo>
                <a:cubicBezTo>
                  <a:pt x="21509" y="8279"/>
                  <a:pt x="21571" y="8073"/>
                  <a:pt x="21635" y="7866"/>
                </a:cubicBezTo>
                <a:cubicBezTo>
                  <a:pt x="21694" y="7687"/>
                  <a:pt x="21755" y="7509"/>
                  <a:pt x="21822" y="7332"/>
                </a:cubicBezTo>
                <a:close/>
                <a:moveTo>
                  <a:pt x="19083" y="7718"/>
                </a:moveTo>
                <a:lnTo>
                  <a:pt x="19083" y="7718"/>
                </a:lnTo>
                <a:cubicBezTo>
                  <a:pt x="18956" y="7896"/>
                  <a:pt x="18830" y="8074"/>
                  <a:pt x="18710" y="8256"/>
                </a:cubicBezTo>
                <a:cubicBezTo>
                  <a:pt x="18590" y="8437"/>
                  <a:pt x="18476" y="8622"/>
                  <a:pt x="18370" y="8812"/>
                </a:cubicBezTo>
                <a:cubicBezTo>
                  <a:pt x="18243" y="9038"/>
                  <a:pt x="18119" y="9267"/>
                  <a:pt x="18005" y="9500"/>
                </a:cubicBezTo>
                <a:cubicBezTo>
                  <a:pt x="17968" y="9576"/>
                  <a:pt x="17931" y="9653"/>
                  <a:pt x="17894" y="9731"/>
                </a:cubicBezTo>
                <a:cubicBezTo>
                  <a:pt x="17894" y="9728"/>
                  <a:pt x="17895" y="9726"/>
                  <a:pt x="17895" y="9724"/>
                </a:cubicBezTo>
                <a:cubicBezTo>
                  <a:pt x="17932" y="9588"/>
                  <a:pt x="17969" y="9452"/>
                  <a:pt x="18010" y="9319"/>
                </a:cubicBezTo>
                <a:cubicBezTo>
                  <a:pt x="18037" y="9230"/>
                  <a:pt x="18066" y="9141"/>
                  <a:pt x="18095" y="9053"/>
                </a:cubicBezTo>
                <a:cubicBezTo>
                  <a:pt x="18152" y="8888"/>
                  <a:pt x="18216" y="8713"/>
                  <a:pt x="18288" y="8543"/>
                </a:cubicBezTo>
                <a:cubicBezTo>
                  <a:pt x="18358" y="8372"/>
                  <a:pt x="18433" y="8203"/>
                  <a:pt x="18510" y="8036"/>
                </a:cubicBezTo>
                <a:cubicBezTo>
                  <a:pt x="18528" y="8001"/>
                  <a:pt x="18544" y="7966"/>
                  <a:pt x="18561" y="7932"/>
                </a:cubicBezTo>
                <a:cubicBezTo>
                  <a:pt x="18591" y="7918"/>
                  <a:pt x="18622" y="7904"/>
                  <a:pt x="18654" y="7890"/>
                </a:cubicBezTo>
                <a:cubicBezTo>
                  <a:pt x="18771" y="7839"/>
                  <a:pt x="18890" y="7791"/>
                  <a:pt x="19009" y="7745"/>
                </a:cubicBezTo>
                <a:lnTo>
                  <a:pt x="19010" y="7745"/>
                </a:lnTo>
                <a:cubicBezTo>
                  <a:pt x="19035" y="7735"/>
                  <a:pt x="19059" y="7726"/>
                  <a:pt x="19083" y="7718"/>
                </a:cubicBezTo>
                <a:close/>
                <a:moveTo>
                  <a:pt x="30154" y="6533"/>
                </a:moveTo>
                <a:lnTo>
                  <a:pt x="30154" y="6533"/>
                </a:lnTo>
                <a:cubicBezTo>
                  <a:pt x="30183" y="6550"/>
                  <a:pt x="30213" y="6569"/>
                  <a:pt x="30241" y="6587"/>
                </a:cubicBezTo>
                <a:cubicBezTo>
                  <a:pt x="30352" y="6659"/>
                  <a:pt x="30460" y="6732"/>
                  <a:pt x="30566" y="6807"/>
                </a:cubicBezTo>
                <a:cubicBezTo>
                  <a:pt x="30671" y="6883"/>
                  <a:pt x="30777" y="6960"/>
                  <a:pt x="30876" y="7042"/>
                </a:cubicBezTo>
                <a:cubicBezTo>
                  <a:pt x="30944" y="7097"/>
                  <a:pt x="31010" y="7152"/>
                  <a:pt x="31076" y="7209"/>
                </a:cubicBezTo>
                <a:cubicBezTo>
                  <a:pt x="31105" y="7235"/>
                  <a:pt x="31133" y="7262"/>
                  <a:pt x="31162" y="7287"/>
                </a:cubicBezTo>
                <a:cubicBezTo>
                  <a:pt x="31285" y="7402"/>
                  <a:pt x="31405" y="7518"/>
                  <a:pt x="31517" y="7641"/>
                </a:cubicBezTo>
                <a:cubicBezTo>
                  <a:pt x="31603" y="7735"/>
                  <a:pt x="31687" y="7830"/>
                  <a:pt x="31769" y="7927"/>
                </a:cubicBezTo>
                <a:cubicBezTo>
                  <a:pt x="31871" y="8052"/>
                  <a:pt x="31975" y="8186"/>
                  <a:pt x="32073" y="8324"/>
                </a:cubicBezTo>
                <a:cubicBezTo>
                  <a:pt x="32169" y="8462"/>
                  <a:pt x="32263" y="8600"/>
                  <a:pt x="32353" y="8742"/>
                </a:cubicBezTo>
                <a:cubicBezTo>
                  <a:pt x="32441" y="8883"/>
                  <a:pt x="32527" y="9025"/>
                  <a:pt x="32606" y="9172"/>
                </a:cubicBezTo>
                <a:cubicBezTo>
                  <a:pt x="32646" y="9246"/>
                  <a:pt x="32687" y="9321"/>
                  <a:pt x="32725" y="9397"/>
                </a:cubicBezTo>
                <a:cubicBezTo>
                  <a:pt x="32734" y="9416"/>
                  <a:pt x="32743" y="9434"/>
                  <a:pt x="32754" y="9454"/>
                </a:cubicBezTo>
                <a:cubicBezTo>
                  <a:pt x="32752" y="9477"/>
                  <a:pt x="32751" y="9500"/>
                  <a:pt x="32751" y="9524"/>
                </a:cubicBezTo>
                <a:cubicBezTo>
                  <a:pt x="32751" y="9528"/>
                  <a:pt x="32750" y="9534"/>
                  <a:pt x="32750" y="9541"/>
                </a:cubicBezTo>
                <a:cubicBezTo>
                  <a:pt x="32749" y="9541"/>
                  <a:pt x="32748" y="9543"/>
                  <a:pt x="32747" y="9544"/>
                </a:cubicBezTo>
                <a:cubicBezTo>
                  <a:pt x="32625" y="9630"/>
                  <a:pt x="32504" y="9718"/>
                  <a:pt x="32384" y="9806"/>
                </a:cubicBezTo>
                <a:cubicBezTo>
                  <a:pt x="32372" y="9767"/>
                  <a:pt x="32360" y="9726"/>
                  <a:pt x="32347" y="9686"/>
                </a:cubicBezTo>
                <a:cubicBezTo>
                  <a:pt x="32332" y="9640"/>
                  <a:pt x="32317" y="9593"/>
                  <a:pt x="32301" y="9546"/>
                </a:cubicBezTo>
                <a:cubicBezTo>
                  <a:pt x="32287" y="9507"/>
                  <a:pt x="32272" y="9466"/>
                  <a:pt x="32258" y="9427"/>
                </a:cubicBezTo>
                <a:cubicBezTo>
                  <a:pt x="32211" y="9305"/>
                  <a:pt x="32162" y="9181"/>
                  <a:pt x="32106" y="9062"/>
                </a:cubicBezTo>
                <a:cubicBezTo>
                  <a:pt x="32049" y="8946"/>
                  <a:pt x="31994" y="8828"/>
                  <a:pt x="31929" y="8715"/>
                </a:cubicBezTo>
                <a:cubicBezTo>
                  <a:pt x="31820" y="8522"/>
                  <a:pt x="31707" y="8331"/>
                  <a:pt x="31580" y="8150"/>
                </a:cubicBezTo>
                <a:cubicBezTo>
                  <a:pt x="31457" y="7974"/>
                  <a:pt x="31331" y="7799"/>
                  <a:pt x="31190" y="7636"/>
                </a:cubicBezTo>
                <a:cubicBezTo>
                  <a:pt x="31110" y="7545"/>
                  <a:pt x="31031" y="7455"/>
                  <a:pt x="30945" y="7368"/>
                </a:cubicBezTo>
                <a:cubicBezTo>
                  <a:pt x="30941" y="7363"/>
                  <a:pt x="30936" y="7359"/>
                  <a:pt x="30931" y="7354"/>
                </a:cubicBezTo>
                <a:cubicBezTo>
                  <a:pt x="30876" y="7287"/>
                  <a:pt x="30820" y="7221"/>
                  <a:pt x="30763" y="7157"/>
                </a:cubicBezTo>
                <a:cubicBezTo>
                  <a:pt x="30683" y="7067"/>
                  <a:pt x="30602" y="6977"/>
                  <a:pt x="30519" y="6891"/>
                </a:cubicBezTo>
                <a:cubicBezTo>
                  <a:pt x="30434" y="6803"/>
                  <a:pt x="30348" y="6718"/>
                  <a:pt x="30260" y="6634"/>
                </a:cubicBezTo>
                <a:cubicBezTo>
                  <a:pt x="30226" y="6599"/>
                  <a:pt x="30190" y="6566"/>
                  <a:pt x="30154" y="6533"/>
                </a:cubicBezTo>
                <a:close/>
                <a:moveTo>
                  <a:pt x="26545" y="6414"/>
                </a:moveTo>
                <a:cubicBezTo>
                  <a:pt x="26560" y="6425"/>
                  <a:pt x="26575" y="6435"/>
                  <a:pt x="26590" y="6445"/>
                </a:cubicBezTo>
                <a:cubicBezTo>
                  <a:pt x="26690" y="6517"/>
                  <a:pt x="26789" y="6590"/>
                  <a:pt x="26884" y="6668"/>
                </a:cubicBezTo>
                <a:cubicBezTo>
                  <a:pt x="26890" y="6673"/>
                  <a:pt x="26894" y="6678"/>
                  <a:pt x="26900" y="6682"/>
                </a:cubicBezTo>
                <a:cubicBezTo>
                  <a:pt x="26944" y="6780"/>
                  <a:pt x="26985" y="6880"/>
                  <a:pt x="27024" y="6979"/>
                </a:cubicBezTo>
                <a:cubicBezTo>
                  <a:pt x="27056" y="7061"/>
                  <a:pt x="27086" y="7142"/>
                  <a:pt x="27116" y="7224"/>
                </a:cubicBezTo>
                <a:cubicBezTo>
                  <a:pt x="27144" y="7302"/>
                  <a:pt x="27170" y="7382"/>
                  <a:pt x="27197" y="7462"/>
                </a:cubicBezTo>
                <a:cubicBezTo>
                  <a:pt x="27257" y="7651"/>
                  <a:pt x="27318" y="7853"/>
                  <a:pt x="27368" y="8059"/>
                </a:cubicBezTo>
                <a:cubicBezTo>
                  <a:pt x="27422" y="8279"/>
                  <a:pt x="27472" y="8502"/>
                  <a:pt x="27514" y="8725"/>
                </a:cubicBezTo>
                <a:cubicBezTo>
                  <a:pt x="27533" y="8828"/>
                  <a:pt x="27552" y="8942"/>
                  <a:pt x="27569" y="9058"/>
                </a:cubicBezTo>
                <a:cubicBezTo>
                  <a:pt x="27555" y="9073"/>
                  <a:pt x="27541" y="9086"/>
                  <a:pt x="27526" y="9100"/>
                </a:cubicBezTo>
                <a:cubicBezTo>
                  <a:pt x="27481" y="9144"/>
                  <a:pt x="27425" y="9194"/>
                  <a:pt x="27369" y="9240"/>
                </a:cubicBezTo>
                <a:cubicBezTo>
                  <a:pt x="27338" y="9263"/>
                  <a:pt x="27308" y="9287"/>
                  <a:pt x="27278" y="9310"/>
                </a:cubicBezTo>
                <a:cubicBezTo>
                  <a:pt x="27215" y="9354"/>
                  <a:pt x="27152" y="9395"/>
                  <a:pt x="27086" y="9433"/>
                </a:cubicBezTo>
                <a:cubicBezTo>
                  <a:pt x="27051" y="9452"/>
                  <a:pt x="27017" y="9473"/>
                  <a:pt x="26982" y="9492"/>
                </a:cubicBezTo>
                <a:cubicBezTo>
                  <a:pt x="26804" y="9585"/>
                  <a:pt x="26624" y="9672"/>
                  <a:pt x="26442" y="9755"/>
                </a:cubicBezTo>
                <a:cubicBezTo>
                  <a:pt x="26383" y="9783"/>
                  <a:pt x="26324" y="9809"/>
                  <a:pt x="26265" y="9835"/>
                </a:cubicBezTo>
                <a:lnTo>
                  <a:pt x="26187" y="9738"/>
                </a:lnTo>
                <a:cubicBezTo>
                  <a:pt x="26100" y="9629"/>
                  <a:pt x="26012" y="9519"/>
                  <a:pt x="25924" y="9411"/>
                </a:cubicBezTo>
                <a:cubicBezTo>
                  <a:pt x="25892" y="9373"/>
                  <a:pt x="25860" y="9336"/>
                  <a:pt x="25827" y="9299"/>
                </a:cubicBezTo>
                <a:cubicBezTo>
                  <a:pt x="25796" y="9265"/>
                  <a:pt x="25766" y="9231"/>
                  <a:pt x="25736" y="9197"/>
                </a:cubicBezTo>
                <a:cubicBezTo>
                  <a:pt x="25642" y="9097"/>
                  <a:pt x="25551" y="8996"/>
                  <a:pt x="25453" y="8902"/>
                </a:cubicBezTo>
                <a:cubicBezTo>
                  <a:pt x="25393" y="8843"/>
                  <a:pt x="25332" y="8785"/>
                  <a:pt x="25271" y="8728"/>
                </a:cubicBezTo>
                <a:cubicBezTo>
                  <a:pt x="25303" y="8638"/>
                  <a:pt x="25336" y="8551"/>
                  <a:pt x="25372" y="8462"/>
                </a:cubicBezTo>
                <a:cubicBezTo>
                  <a:pt x="25407" y="8377"/>
                  <a:pt x="25443" y="8293"/>
                  <a:pt x="25478" y="8209"/>
                </a:cubicBezTo>
                <a:cubicBezTo>
                  <a:pt x="25515" y="8126"/>
                  <a:pt x="25553" y="8042"/>
                  <a:pt x="25593" y="7960"/>
                </a:cubicBezTo>
                <a:cubicBezTo>
                  <a:pt x="25665" y="7812"/>
                  <a:pt x="25746" y="7653"/>
                  <a:pt x="25833" y="7500"/>
                </a:cubicBezTo>
                <a:cubicBezTo>
                  <a:pt x="25918" y="7348"/>
                  <a:pt x="26007" y="7199"/>
                  <a:pt x="26100" y="7053"/>
                </a:cubicBezTo>
                <a:cubicBezTo>
                  <a:pt x="26194" y="6906"/>
                  <a:pt x="26290" y="6760"/>
                  <a:pt x="26393" y="6619"/>
                </a:cubicBezTo>
                <a:lnTo>
                  <a:pt x="26394" y="6619"/>
                </a:lnTo>
                <a:cubicBezTo>
                  <a:pt x="26444" y="6549"/>
                  <a:pt x="26493" y="6481"/>
                  <a:pt x="26545" y="6414"/>
                </a:cubicBezTo>
                <a:close/>
                <a:moveTo>
                  <a:pt x="20753" y="8064"/>
                </a:moveTo>
                <a:cubicBezTo>
                  <a:pt x="20773" y="8113"/>
                  <a:pt x="20792" y="8160"/>
                  <a:pt x="20814" y="8208"/>
                </a:cubicBezTo>
                <a:cubicBezTo>
                  <a:pt x="20811" y="8309"/>
                  <a:pt x="20807" y="8412"/>
                  <a:pt x="20800" y="8515"/>
                </a:cubicBezTo>
                <a:cubicBezTo>
                  <a:pt x="20795" y="8613"/>
                  <a:pt x="20789" y="8710"/>
                  <a:pt x="20783" y="8808"/>
                </a:cubicBezTo>
                <a:cubicBezTo>
                  <a:pt x="20740" y="8997"/>
                  <a:pt x="20702" y="9188"/>
                  <a:pt x="20675" y="9381"/>
                </a:cubicBezTo>
                <a:cubicBezTo>
                  <a:pt x="20669" y="9426"/>
                  <a:pt x="20662" y="9471"/>
                  <a:pt x="20656" y="9516"/>
                </a:cubicBezTo>
                <a:cubicBezTo>
                  <a:pt x="20626" y="9598"/>
                  <a:pt x="20594" y="9679"/>
                  <a:pt x="20559" y="9758"/>
                </a:cubicBezTo>
                <a:cubicBezTo>
                  <a:pt x="20521" y="9844"/>
                  <a:pt x="20483" y="9929"/>
                  <a:pt x="20444" y="10015"/>
                </a:cubicBezTo>
                <a:cubicBezTo>
                  <a:pt x="20442" y="9942"/>
                  <a:pt x="20441" y="9869"/>
                  <a:pt x="20442" y="9798"/>
                </a:cubicBezTo>
                <a:cubicBezTo>
                  <a:pt x="20444" y="9722"/>
                  <a:pt x="20445" y="9645"/>
                  <a:pt x="20448" y="9569"/>
                </a:cubicBezTo>
                <a:cubicBezTo>
                  <a:pt x="20456" y="9509"/>
                  <a:pt x="20464" y="9448"/>
                  <a:pt x="20474" y="9388"/>
                </a:cubicBezTo>
                <a:cubicBezTo>
                  <a:pt x="20494" y="9260"/>
                  <a:pt x="20517" y="9133"/>
                  <a:pt x="20542" y="9004"/>
                </a:cubicBezTo>
                <a:cubicBezTo>
                  <a:pt x="20576" y="8830"/>
                  <a:pt x="20612" y="8655"/>
                  <a:pt x="20654" y="8480"/>
                </a:cubicBezTo>
                <a:cubicBezTo>
                  <a:pt x="20685" y="8350"/>
                  <a:pt x="20714" y="8217"/>
                  <a:pt x="20747" y="8086"/>
                </a:cubicBezTo>
                <a:cubicBezTo>
                  <a:pt x="20750" y="8079"/>
                  <a:pt x="20752" y="8071"/>
                  <a:pt x="20753" y="8064"/>
                </a:cubicBezTo>
                <a:close/>
                <a:moveTo>
                  <a:pt x="23423" y="7966"/>
                </a:moveTo>
                <a:lnTo>
                  <a:pt x="23423" y="7966"/>
                </a:lnTo>
                <a:cubicBezTo>
                  <a:pt x="23356" y="8197"/>
                  <a:pt x="23298" y="8430"/>
                  <a:pt x="23251" y="8665"/>
                </a:cubicBezTo>
                <a:cubicBezTo>
                  <a:pt x="23207" y="8882"/>
                  <a:pt x="23167" y="9100"/>
                  <a:pt x="23137" y="9321"/>
                </a:cubicBezTo>
                <a:cubicBezTo>
                  <a:pt x="23101" y="9583"/>
                  <a:pt x="23071" y="9846"/>
                  <a:pt x="23049" y="10111"/>
                </a:cubicBezTo>
                <a:cubicBezTo>
                  <a:pt x="22985" y="10086"/>
                  <a:pt x="22923" y="10061"/>
                  <a:pt x="22861" y="10033"/>
                </a:cubicBezTo>
                <a:cubicBezTo>
                  <a:pt x="22780" y="9998"/>
                  <a:pt x="22700" y="9959"/>
                  <a:pt x="22621" y="9918"/>
                </a:cubicBezTo>
                <a:cubicBezTo>
                  <a:pt x="22553" y="9882"/>
                  <a:pt x="22476" y="9838"/>
                  <a:pt x="22402" y="9791"/>
                </a:cubicBezTo>
                <a:cubicBezTo>
                  <a:pt x="22388" y="9783"/>
                  <a:pt x="22376" y="9775"/>
                  <a:pt x="22363" y="9767"/>
                </a:cubicBezTo>
                <a:cubicBezTo>
                  <a:pt x="22412" y="9597"/>
                  <a:pt x="22464" y="9427"/>
                  <a:pt x="22520" y="9258"/>
                </a:cubicBezTo>
                <a:cubicBezTo>
                  <a:pt x="22524" y="9245"/>
                  <a:pt x="22529" y="9231"/>
                  <a:pt x="22534" y="9217"/>
                </a:cubicBezTo>
                <a:cubicBezTo>
                  <a:pt x="22551" y="9186"/>
                  <a:pt x="22568" y="9155"/>
                  <a:pt x="22586" y="9123"/>
                </a:cubicBezTo>
                <a:cubicBezTo>
                  <a:pt x="22631" y="9044"/>
                  <a:pt x="22677" y="8965"/>
                  <a:pt x="22725" y="8888"/>
                </a:cubicBezTo>
                <a:cubicBezTo>
                  <a:pt x="22747" y="8852"/>
                  <a:pt x="22770" y="8816"/>
                  <a:pt x="22792" y="8780"/>
                </a:cubicBezTo>
                <a:cubicBezTo>
                  <a:pt x="22867" y="8668"/>
                  <a:pt x="22941" y="8555"/>
                  <a:pt x="23023" y="8448"/>
                </a:cubicBezTo>
                <a:cubicBezTo>
                  <a:pt x="23074" y="8380"/>
                  <a:pt x="23125" y="8314"/>
                  <a:pt x="23179" y="8248"/>
                </a:cubicBezTo>
                <a:cubicBezTo>
                  <a:pt x="23253" y="8158"/>
                  <a:pt x="23336" y="8061"/>
                  <a:pt x="23423" y="7966"/>
                </a:cubicBezTo>
                <a:close/>
                <a:moveTo>
                  <a:pt x="23655" y="7821"/>
                </a:moveTo>
                <a:cubicBezTo>
                  <a:pt x="23707" y="7845"/>
                  <a:pt x="23759" y="7869"/>
                  <a:pt x="23811" y="7895"/>
                </a:cubicBezTo>
                <a:cubicBezTo>
                  <a:pt x="23817" y="7898"/>
                  <a:pt x="23829" y="7905"/>
                  <a:pt x="23841" y="7911"/>
                </a:cubicBezTo>
                <a:cubicBezTo>
                  <a:pt x="23817" y="7966"/>
                  <a:pt x="23794" y="8024"/>
                  <a:pt x="23773" y="8079"/>
                </a:cubicBezTo>
                <a:cubicBezTo>
                  <a:pt x="23728" y="8200"/>
                  <a:pt x="23684" y="8321"/>
                  <a:pt x="23649" y="8444"/>
                </a:cubicBezTo>
                <a:cubicBezTo>
                  <a:pt x="23616" y="8564"/>
                  <a:pt x="23583" y="8685"/>
                  <a:pt x="23559" y="8807"/>
                </a:cubicBezTo>
                <a:cubicBezTo>
                  <a:pt x="23543" y="8891"/>
                  <a:pt x="23525" y="8976"/>
                  <a:pt x="23513" y="9060"/>
                </a:cubicBezTo>
                <a:cubicBezTo>
                  <a:pt x="23500" y="9140"/>
                  <a:pt x="23490" y="9219"/>
                  <a:pt x="23481" y="9299"/>
                </a:cubicBezTo>
                <a:lnTo>
                  <a:pt x="23469" y="9433"/>
                </a:lnTo>
                <a:cubicBezTo>
                  <a:pt x="23466" y="9483"/>
                  <a:pt x="23463" y="9532"/>
                  <a:pt x="23461" y="9581"/>
                </a:cubicBezTo>
                <a:cubicBezTo>
                  <a:pt x="23460" y="9627"/>
                  <a:pt x="23460" y="9672"/>
                  <a:pt x="23459" y="9718"/>
                </a:cubicBezTo>
                <a:cubicBezTo>
                  <a:pt x="23460" y="9815"/>
                  <a:pt x="23461" y="9910"/>
                  <a:pt x="23468" y="10006"/>
                </a:cubicBezTo>
                <a:cubicBezTo>
                  <a:pt x="23474" y="10085"/>
                  <a:pt x="23481" y="10164"/>
                  <a:pt x="23489" y="10242"/>
                </a:cubicBezTo>
                <a:cubicBezTo>
                  <a:pt x="23477" y="10240"/>
                  <a:pt x="23466" y="10238"/>
                  <a:pt x="23455" y="10235"/>
                </a:cubicBezTo>
                <a:cubicBezTo>
                  <a:pt x="23374" y="10217"/>
                  <a:pt x="23296" y="10195"/>
                  <a:pt x="23216" y="10170"/>
                </a:cubicBezTo>
                <a:cubicBezTo>
                  <a:pt x="23210" y="10167"/>
                  <a:pt x="23204" y="10165"/>
                  <a:pt x="23198" y="10163"/>
                </a:cubicBezTo>
                <a:cubicBezTo>
                  <a:pt x="23208" y="10019"/>
                  <a:pt x="23221" y="9875"/>
                  <a:pt x="23239" y="9733"/>
                </a:cubicBezTo>
                <a:cubicBezTo>
                  <a:pt x="23268" y="9516"/>
                  <a:pt x="23302" y="9301"/>
                  <a:pt x="23340" y="9086"/>
                </a:cubicBezTo>
                <a:cubicBezTo>
                  <a:pt x="23389" y="8835"/>
                  <a:pt x="23441" y="8583"/>
                  <a:pt x="23507" y="8333"/>
                </a:cubicBezTo>
                <a:lnTo>
                  <a:pt x="23508" y="8333"/>
                </a:lnTo>
                <a:cubicBezTo>
                  <a:pt x="23553" y="8163"/>
                  <a:pt x="23603" y="7992"/>
                  <a:pt x="23655" y="7821"/>
                </a:cubicBezTo>
                <a:close/>
                <a:moveTo>
                  <a:pt x="25201" y="8925"/>
                </a:moveTo>
                <a:cubicBezTo>
                  <a:pt x="25211" y="8934"/>
                  <a:pt x="25220" y="8942"/>
                  <a:pt x="25229" y="8951"/>
                </a:cubicBezTo>
                <a:cubicBezTo>
                  <a:pt x="25323" y="9040"/>
                  <a:pt x="25422" y="9134"/>
                  <a:pt x="25515" y="9232"/>
                </a:cubicBezTo>
                <a:cubicBezTo>
                  <a:pt x="25610" y="9330"/>
                  <a:pt x="25704" y="9429"/>
                  <a:pt x="25795" y="9531"/>
                </a:cubicBezTo>
                <a:cubicBezTo>
                  <a:pt x="25881" y="9636"/>
                  <a:pt x="25969" y="9741"/>
                  <a:pt x="26056" y="9845"/>
                </a:cubicBezTo>
                <a:cubicBezTo>
                  <a:pt x="26072" y="9865"/>
                  <a:pt x="26088" y="9884"/>
                  <a:pt x="26103" y="9903"/>
                </a:cubicBezTo>
                <a:cubicBezTo>
                  <a:pt x="26051" y="9925"/>
                  <a:pt x="25998" y="9946"/>
                  <a:pt x="25945" y="9966"/>
                </a:cubicBezTo>
                <a:cubicBezTo>
                  <a:pt x="25820" y="10013"/>
                  <a:pt x="25696" y="10059"/>
                  <a:pt x="25568" y="10095"/>
                </a:cubicBezTo>
                <a:cubicBezTo>
                  <a:pt x="25483" y="10119"/>
                  <a:pt x="25398" y="10142"/>
                  <a:pt x="25311" y="10162"/>
                </a:cubicBezTo>
                <a:cubicBezTo>
                  <a:pt x="25155" y="10193"/>
                  <a:pt x="24998" y="10223"/>
                  <a:pt x="24840" y="10244"/>
                </a:cubicBezTo>
                <a:cubicBezTo>
                  <a:pt x="24873" y="10084"/>
                  <a:pt x="24910" y="9926"/>
                  <a:pt x="24951" y="9768"/>
                </a:cubicBezTo>
                <a:cubicBezTo>
                  <a:pt x="24985" y="9634"/>
                  <a:pt x="25019" y="9499"/>
                  <a:pt x="25059" y="9367"/>
                </a:cubicBezTo>
                <a:cubicBezTo>
                  <a:pt x="25085" y="9280"/>
                  <a:pt x="25111" y="9195"/>
                  <a:pt x="25139" y="9110"/>
                </a:cubicBezTo>
                <a:lnTo>
                  <a:pt x="25139" y="9108"/>
                </a:lnTo>
                <a:cubicBezTo>
                  <a:pt x="25140" y="9106"/>
                  <a:pt x="25140" y="9104"/>
                  <a:pt x="25141" y="9101"/>
                </a:cubicBezTo>
                <a:cubicBezTo>
                  <a:pt x="25160" y="9045"/>
                  <a:pt x="25180" y="8985"/>
                  <a:pt x="25201" y="8925"/>
                </a:cubicBezTo>
                <a:close/>
                <a:moveTo>
                  <a:pt x="23988" y="7993"/>
                </a:moveTo>
                <a:cubicBezTo>
                  <a:pt x="24029" y="8017"/>
                  <a:pt x="24070" y="8041"/>
                  <a:pt x="24109" y="8066"/>
                </a:cubicBezTo>
                <a:cubicBezTo>
                  <a:pt x="24165" y="8100"/>
                  <a:pt x="24221" y="8136"/>
                  <a:pt x="24275" y="8172"/>
                </a:cubicBezTo>
                <a:cubicBezTo>
                  <a:pt x="24279" y="8205"/>
                  <a:pt x="24282" y="8239"/>
                  <a:pt x="24284" y="8272"/>
                </a:cubicBezTo>
                <a:cubicBezTo>
                  <a:pt x="24288" y="8317"/>
                  <a:pt x="24290" y="8362"/>
                  <a:pt x="24294" y="8406"/>
                </a:cubicBezTo>
                <a:lnTo>
                  <a:pt x="24294" y="8407"/>
                </a:lnTo>
                <a:cubicBezTo>
                  <a:pt x="24294" y="8410"/>
                  <a:pt x="24294" y="8413"/>
                  <a:pt x="24294" y="8415"/>
                </a:cubicBezTo>
                <a:cubicBezTo>
                  <a:pt x="24298" y="8501"/>
                  <a:pt x="24299" y="8594"/>
                  <a:pt x="24298" y="8688"/>
                </a:cubicBezTo>
                <a:cubicBezTo>
                  <a:pt x="24297" y="8734"/>
                  <a:pt x="24295" y="8780"/>
                  <a:pt x="24294" y="8825"/>
                </a:cubicBezTo>
                <a:cubicBezTo>
                  <a:pt x="24286" y="8946"/>
                  <a:pt x="24276" y="9066"/>
                  <a:pt x="24258" y="9185"/>
                </a:cubicBezTo>
                <a:cubicBezTo>
                  <a:pt x="24247" y="9265"/>
                  <a:pt x="24235" y="9344"/>
                  <a:pt x="24220" y="9424"/>
                </a:cubicBezTo>
                <a:cubicBezTo>
                  <a:pt x="24186" y="9588"/>
                  <a:pt x="24152" y="9750"/>
                  <a:pt x="24107" y="9911"/>
                </a:cubicBezTo>
                <a:cubicBezTo>
                  <a:pt x="24072" y="10030"/>
                  <a:pt x="24036" y="10149"/>
                  <a:pt x="23998" y="10267"/>
                </a:cubicBezTo>
                <a:cubicBezTo>
                  <a:pt x="23995" y="10278"/>
                  <a:pt x="23991" y="10289"/>
                  <a:pt x="23988" y="10299"/>
                </a:cubicBezTo>
                <a:cubicBezTo>
                  <a:pt x="23926" y="10298"/>
                  <a:pt x="23866" y="10294"/>
                  <a:pt x="23806" y="10290"/>
                </a:cubicBezTo>
                <a:cubicBezTo>
                  <a:pt x="23765" y="10286"/>
                  <a:pt x="23713" y="10280"/>
                  <a:pt x="23661" y="10272"/>
                </a:cubicBezTo>
                <a:cubicBezTo>
                  <a:pt x="23660" y="10268"/>
                  <a:pt x="23660" y="10264"/>
                  <a:pt x="23658" y="10260"/>
                </a:cubicBezTo>
                <a:cubicBezTo>
                  <a:pt x="23648" y="10171"/>
                  <a:pt x="23640" y="10082"/>
                  <a:pt x="23633" y="9992"/>
                </a:cubicBezTo>
                <a:cubicBezTo>
                  <a:pt x="23627" y="9901"/>
                  <a:pt x="23624" y="9809"/>
                  <a:pt x="23624" y="9718"/>
                </a:cubicBezTo>
                <a:cubicBezTo>
                  <a:pt x="23623" y="9627"/>
                  <a:pt x="23626" y="9536"/>
                  <a:pt x="23632" y="9446"/>
                </a:cubicBezTo>
                <a:cubicBezTo>
                  <a:pt x="23637" y="9372"/>
                  <a:pt x="23646" y="9287"/>
                  <a:pt x="23657" y="9204"/>
                </a:cubicBezTo>
                <a:cubicBezTo>
                  <a:pt x="23668" y="9125"/>
                  <a:pt x="23680" y="9046"/>
                  <a:pt x="23694" y="8967"/>
                </a:cubicBezTo>
                <a:cubicBezTo>
                  <a:pt x="23719" y="8849"/>
                  <a:pt x="23742" y="8728"/>
                  <a:pt x="23775" y="8612"/>
                </a:cubicBezTo>
                <a:cubicBezTo>
                  <a:pt x="23796" y="8531"/>
                  <a:pt x="23819" y="8451"/>
                  <a:pt x="23846" y="8372"/>
                </a:cubicBezTo>
                <a:cubicBezTo>
                  <a:pt x="23869" y="8300"/>
                  <a:pt x="23895" y="8223"/>
                  <a:pt x="23924" y="8148"/>
                </a:cubicBezTo>
                <a:lnTo>
                  <a:pt x="23925" y="8148"/>
                </a:lnTo>
                <a:cubicBezTo>
                  <a:pt x="23945" y="8096"/>
                  <a:pt x="23966" y="8045"/>
                  <a:pt x="23988" y="7993"/>
                </a:cubicBezTo>
                <a:close/>
                <a:moveTo>
                  <a:pt x="24451" y="8290"/>
                </a:moveTo>
                <a:cubicBezTo>
                  <a:pt x="24510" y="8332"/>
                  <a:pt x="24566" y="8377"/>
                  <a:pt x="24623" y="8425"/>
                </a:cubicBezTo>
                <a:cubicBezTo>
                  <a:pt x="24692" y="8482"/>
                  <a:pt x="24761" y="8540"/>
                  <a:pt x="24829" y="8598"/>
                </a:cubicBezTo>
                <a:cubicBezTo>
                  <a:pt x="24899" y="8656"/>
                  <a:pt x="24967" y="8715"/>
                  <a:pt x="25034" y="8773"/>
                </a:cubicBezTo>
                <a:cubicBezTo>
                  <a:pt x="25044" y="8783"/>
                  <a:pt x="25055" y="8791"/>
                  <a:pt x="25064" y="8800"/>
                </a:cubicBezTo>
                <a:cubicBezTo>
                  <a:pt x="25035" y="8884"/>
                  <a:pt x="25006" y="8970"/>
                  <a:pt x="24980" y="9054"/>
                </a:cubicBezTo>
                <a:cubicBezTo>
                  <a:pt x="24898" y="9320"/>
                  <a:pt x="24820" y="9585"/>
                  <a:pt x="24756" y="9854"/>
                </a:cubicBezTo>
                <a:cubicBezTo>
                  <a:pt x="24722" y="9992"/>
                  <a:pt x="24690" y="10128"/>
                  <a:pt x="24660" y="10265"/>
                </a:cubicBezTo>
                <a:cubicBezTo>
                  <a:pt x="24586" y="10274"/>
                  <a:pt x="24511" y="10282"/>
                  <a:pt x="24437" y="10289"/>
                </a:cubicBezTo>
                <a:cubicBezTo>
                  <a:pt x="24344" y="10293"/>
                  <a:pt x="24252" y="10300"/>
                  <a:pt x="24160" y="10301"/>
                </a:cubicBezTo>
                <a:cubicBezTo>
                  <a:pt x="24170" y="10268"/>
                  <a:pt x="24182" y="10234"/>
                  <a:pt x="24192" y="10200"/>
                </a:cubicBezTo>
                <a:cubicBezTo>
                  <a:pt x="24229" y="10080"/>
                  <a:pt x="24266" y="9958"/>
                  <a:pt x="24296" y="9835"/>
                </a:cubicBezTo>
                <a:cubicBezTo>
                  <a:pt x="24318" y="9754"/>
                  <a:pt x="24336" y="9672"/>
                  <a:pt x="24354" y="9589"/>
                </a:cubicBezTo>
                <a:cubicBezTo>
                  <a:pt x="24362" y="9548"/>
                  <a:pt x="24370" y="9507"/>
                  <a:pt x="24378" y="9466"/>
                </a:cubicBezTo>
                <a:cubicBezTo>
                  <a:pt x="24419" y="9260"/>
                  <a:pt x="24440" y="9051"/>
                  <a:pt x="24454" y="8840"/>
                </a:cubicBezTo>
                <a:cubicBezTo>
                  <a:pt x="24461" y="8745"/>
                  <a:pt x="24463" y="8642"/>
                  <a:pt x="24461" y="8546"/>
                </a:cubicBezTo>
                <a:cubicBezTo>
                  <a:pt x="24458" y="8461"/>
                  <a:pt x="24456" y="8375"/>
                  <a:pt x="24451" y="8290"/>
                </a:cubicBezTo>
                <a:close/>
                <a:moveTo>
                  <a:pt x="28221" y="6325"/>
                </a:moveTo>
                <a:cubicBezTo>
                  <a:pt x="28261" y="6336"/>
                  <a:pt x="28302" y="6347"/>
                  <a:pt x="28341" y="6360"/>
                </a:cubicBezTo>
                <a:cubicBezTo>
                  <a:pt x="28383" y="6374"/>
                  <a:pt x="28423" y="6388"/>
                  <a:pt x="28464" y="6400"/>
                </a:cubicBezTo>
                <a:cubicBezTo>
                  <a:pt x="28585" y="6447"/>
                  <a:pt x="28707" y="6493"/>
                  <a:pt x="28824" y="6549"/>
                </a:cubicBezTo>
                <a:cubicBezTo>
                  <a:pt x="28906" y="6587"/>
                  <a:pt x="28985" y="6629"/>
                  <a:pt x="29065" y="6673"/>
                </a:cubicBezTo>
                <a:cubicBezTo>
                  <a:pt x="29136" y="6711"/>
                  <a:pt x="29206" y="6754"/>
                  <a:pt x="29275" y="6798"/>
                </a:cubicBezTo>
                <a:cubicBezTo>
                  <a:pt x="29339" y="6839"/>
                  <a:pt x="29402" y="6882"/>
                  <a:pt x="29464" y="6926"/>
                </a:cubicBezTo>
                <a:cubicBezTo>
                  <a:pt x="29526" y="6971"/>
                  <a:pt x="29587" y="7019"/>
                  <a:pt x="29647" y="7069"/>
                </a:cubicBezTo>
                <a:cubicBezTo>
                  <a:pt x="29704" y="7115"/>
                  <a:pt x="29759" y="7164"/>
                  <a:pt x="29813" y="7213"/>
                </a:cubicBezTo>
                <a:cubicBezTo>
                  <a:pt x="29868" y="7265"/>
                  <a:pt x="29921" y="7317"/>
                  <a:pt x="29972" y="7372"/>
                </a:cubicBezTo>
                <a:cubicBezTo>
                  <a:pt x="30022" y="7425"/>
                  <a:pt x="30072" y="7480"/>
                  <a:pt x="30119" y="7538"/>
                </a:cubicBezTo>
                <a:cubicBezTo>
                  <a:pt x="30167" y="7596"/>
                  <a:pt x="30212" y="7656"/>
                  <a:pt x="30256" y="7717"/>
                </a:cubicBezTo>
                <a:cubicBezTo>
                  <a:pt x="30301" y="7779"/>
                  <a:pt x="30344" y="7843"/>
                  <a:pt x="30384" y="7907"/>
                </a:cubicBezTo>
                <a:cubicBezTo>
                  <a:pt x="30428" y="7979"/>
                  <a:pt x="30472" y="8059"/>
                  <a:pt x="30513" y="8139"/>
                </a:cubicBezTo>
                <a:cubicBezTo>
                  <a:pt x="30532" y="8178"/>
                  <a:pt x="30550" y="8217"/>
                  <a:pt x="30570" y="8256"/>
                </a:cubicBezTo>
                <a:cubicBezTo>
                  <a:pt x="30606" y="8336"/>
                  <a:pt x="30639" y="8415"/>
                  <a:pt x="30669" y="8496"/>
                </a:cubicBezTo>
                <a:cubicBezTo>
                  <a:pt x="30683" y="8536"/>
                  <a:pt x="30696" y="8576"/>
                  <a:pt x="30710" y="8615"/>
                </a:cubicBezTo>
                <a:cubicBezTo>
                  <a:pt x="30735" y="8696"/>
                  <a:pt x="30756" y="8778"/>
                  <a:pt x="30772" y="8861"/>
                </a:cubicBezTo>
                <a:cubicBezTo>
                  <a:pt x="30788" y="8936"/>
                  <a:pt x="30802" y="9024"/>
                  <a:pt x="30814" y="9112"/>
                </a:cubicBezTo>
                <a:cubicBezTo>
                  <a:pt x="30824" y="9201"/>
                  <a:pt x="30831" y="9290"/>
                  <a:pt x="30835" y="9380"/>
                </a:cubicBezTo>
                <a:cubicBezTo>
                  <a:pt x="30840" y="9458"/>
                  <a:pt x="30842" y="9548"/>
                  <a:pt x="30841" y="9638"/>
                </a:cubicBezTo>
                <a:cubicBezTo>
                  <a:pt x="30841" y="9724"/>
                  <a:pt x="30839" y="9809"/>
                  <a:pt x="30833" y="9895"/>
                </a:cubicBezTo>
                <a:cubicBezTo>
                  <a:pt x="30824" y="10025"/>
                  <a:pt x="30815" y="10156"/>
                  <a:pt x="30795" y="10285"/>
                </a:cubicBezTo>
                <a:cubicBezTo>
                  <a:pt x="30787" y="10346"/>
                  <a:pt x="30777" y="10409"/>
                  <a:pt x="30765" y="10470"/>
                </a:cubicBezTo>
                <a:cubicBezTo>
                  <a:pt x="30752" y="10411"/>
                  <a:pt x="30737" y="10352"/>
                  <a:pt x="30722" y="10293"/>
                </a:cubicBezTo>
                <a:cubicBezTo>
                  <a:pt x="30691" y="10180"/>
                  <a:pt x="30662" y="10066"/>
                  <a:pt x="30626" y="9954"/>
                </a:cubicBezTo>
                <a:cubicBezTo>
                  <a:pt x="30602" y="9880"/>
                  <a:pt x="30577" y="9794"/>
                  <a:pt x="30549" y="9722"/>
                </a:cubicBezTo>
                <a:cubicBezTo>
                  <a:pt x="30520" y="9643"/>
                  <a:pt x="30489" y="9564"/>
                  <a:pt x="30454" y="9487"/>
                </a:cubicBezTo>
                <a:cubicBezTo>
                  <a:pt x="30436" y="9447"/>
                  <a:pt x="30417" y="9405"/>
                  <a:pt x="30398" y="9364"/>
                </a:cubicBezTo>
                <a:cubicBezTo>
                  <a:pt x="30360" y="9278"/>
                  <a:pt x="30317" y="9191"/>
                  <a:pt x="30273" y="9108"/>
                </a:cubicBezTo>
                <a:cubicBezTo>
                  <a:pt x="30153" y="8880"/>
                  <a:pt x="30029" y="8652"/>
                  <a:pt x="29893" y="8433"/>
                </a:cubicBezTo>
                <a:cubicBezTo>
                  <a:pt x="29849" y="8361"/>
                  <a:pt x="29804" y="8290"/>
                  <a:pt x="29759" y="8219"/>
                </a:cubicBezTo>
                <a:cubicBezTo>
                  <a:pt x="29735" y="8181"/>
                  <a:pt x="29711" y="8143"/>
                  <a:pt x="29685" y="8105"/>
                </a:cubicBezTo>
                <a:cubicBezTo>
                  <a:pt x="29614" y="8001"/>
                  <a:pt x="29542" y="7897"/>
                  <a:pt x="29469" y="7793"/>
                </a:cubicBezTo>
                <a:cubicBezTo>
                  <a:pt x="29422" y="7724"/>
                  <a:pt x="29374" y="7653"/>
                  <a:pt x="29326" y="7584"/>
                </a:cubicBezTo>
                <a:cubicBezTo>
                  <a:pt x="29302" y="7549"/>
                  <a:pt x="29278" y="7515"/>
                  <a:pt x="29255" y="7480"/>
                </a:cubicBezTo>
                <a:cubicBezTo>
                  <a:pt x="29183" y="7385"/>
                  <a:pt x="29111" y="7291"/>
                  <a:pt x="29036" y="7198"/>
                </a:cubicBezTo>
                <a:cubicBezTo>
                  <a:pt x="28909" y="7041"/>
                  <a:pt x="28780" y="6887"/>
                  <a:pt x="28644" y="6739"/>
                </a:cubicBezTo>
                <a:cubicBezTo>
                  <a:pt x="28589" y="6679"/>
                  <a:pt x="28535" y="6621"/>
                  <a:pt x="28480" y="6564"/>
                </a:cubicBezTo>
                <a:cubicBezTo>
                  <a:pt x="28452" y="6537"/>
                  <a:pt x="28423" y="6509"/>
                  <a:pt x="28395" y="6481"/>
                </a:cubicBezTo>
                <a:lnTo>
                  <a:pt x="28395" y="6480"/>
                </a:lnTo>
                <a:cubicBezTo>
                  <a:pt x="28341" y="6427"/>
                  <a:pt x="28280" y="6375"/>
                  <a:pt x="28221" y="6325"/>
                </a:cubicBezTo>
                <a:close/>
                <a:moveTo>
                  <a:pt x="32730" y="9764"/>
                </a:moveTo>
                <a:lnTo>
                  <a:pt x="32730" y="9764"/>
                </a:lnTo>
                <a:cubicBezTo>
                  <a:pt x="32721" y="9845"/>
                  <a:pt x="32710" y="9926"/>
                  <a:pt x="32694" y="10006"/>
                </a:cubicBezTo>
                <a:cubicBezTo>
                  <a:pt x="32678" y="10084"/>
                  <a:pt x="32661" y="10160"/>
                  <a:pt x="32639" y="10237"/>
                </a:cubicBezTo>
                <a:cubicBezTo>
                  <a:pt x="32628" y="10274"/>
                  <a:pt x="32617" y="10313"/>
                  <a:pt x="32606" y="10351"/>
                </a:cubicBezTo>
                <a:lnTo>
                  <a:pt x="32606" y="10351"/>
                </a:lnTo>
                <a:cubicBezTo>
                  <a:pt x="32586" y="10410"/>
                  <a:pt x="32564" y="10468"/>
                  <a:pt x="32540" y="10526"/>
                </a:cubicBezTo>
                <a:cubicBezTo>
                  <a:pt x="32533" y="10473"/>
                  <a:pt x="32525" y="10420"/>
                  <a:pt x="32515" y="10368"/>
                </a:cubicBezTo>
                <a:cubicBezTo>
                  <a:pt x="32497" y="10274"/>
                  <a:pt x="32480" y="10177"/>
                  <a:pt x="32457" y="10083"/>
                </a:cubicBezTo>
                <a:cubicBezTo>
                  <a:pt x="32449" y="10050"/>
                  <a:pt x="32441" y="10017"/>
                  <a:pt x="32433" y="9984"/>
                </a:cubicBezTo>
                <a:cubicBezTo>
                  <a:pt x="32532" y="9910"/>
                  <a:pt x="32631" y="9837"/>
                  <a:pt x="32730" y="9764"/>
                </a:cubicBezTo>
                <a:close/>
                <a:moveTo>
                  <a:pt x="18331" y="8045"/>
                </a:moveTo>
                <a:lnTo>
                  <a:pt x="18331" y="8045"/>
                </a:lnTo>
                <a:cubicBezTo>
                  <a:pt x="18323" y="8061"/>
                  <a:pt x="18316" y="8076"/>
                  <a:pt x="18310" y="8092"/>
                </a:cubicBezTo>
                <a:cubicBezTo>
                  <a:pt x="18253" y="8220"/>
                  <a:pt x="18196" y="8348"/>
                  <a:pt x="18144" y="8479"/>
                </a:cubicBezTo>
                <a:cubicBezTo>
                  <a:pt x="18094" y="8608"/>
                  <a:pt x="18043" y="8738"/>
                  <a:pt x="17997" y="8869"/>
                </a:cubicBezTo>
                <a:cubicBezTo>
                  <a:pt x="17950" y="9000"/>
                  <a:pt x="17905" y="9131"/>
                  <a:pt x="17861" y="9263"/>
                </a:cubicBezTo>
                <a:cubicBezTo>
                  <a:pt x="17816" y="9401"/>
                  <a:pt x="17774" y="9538"/>
                  <a:pt x="17736" y="9678"/>
                </a:cubicBezTo>
                <a:cubicBezTo>
                  <a:pt x="17699" y="9814"/>
                  <a:pt x="17662" y="9950"/>
                  <a:pt x="17629" y="10088"/>
                </a:cubicBezTo>
                <a:cubicBezTo>
                  <a:pt x="17603" y="10205"/>
                  <a:pt x="17577" y="10322"/>
                  <a:pt x="17553" y="10440"/>
                </a:cubicBezTo>
                <a:cubicBezTo>
                  <a:pt x="17530" y="10489"/>
                  <a:pt x="17507" y="10538"/>
                  <a:pt x="17484" y="10588"/>
                </a:cubicBezTo>
                <a:cubicBezTo>
                  <a:pt x="17492" y="10472"/>
                  <a:pt x="17502" y="10358"/>
                  <a:pt x="17517" y="10244"/>
                </a:cubicBezTo>
                <a:cubicBezTo>
                  <a:pt x="17529" y="10158"/>
                  <a:pt x="17540" y="10073"/>
                  <a:pt x="17553" y="9987"/>
                </a:cubicBezTo>
                <a:cubicBezTo>
                  <a:pt x="17566" y="9904"/>
                  <a:pt x="17581" y="9822"/>
                  <a:pt x="17596" y="9739"/>
                </a:cubicBezTo>
                <a:lnTo>
                  <a:pt x="17597" y="9735"/>
                </a:lnTo>
                <a:cubicBezTo>
                  <a:pt x="17597" y="9734"/>
                  <a:pt x="17597" y="9733"/>
                  <a:pt x="17597" y="9731"/>
                </a:cubicBezTo>
                <a:cubicBezTo>
                  <a:pt x="17631" y="9566"/>
                  <a:pt x="17665" y="9397"/>
                  <a:pt x="17710" y="9231"/>
                </a:cubicBezTo>
                <a:cubicBezTo>
                  <a:pt x="17745" y="9104"/>
                  <a:pt x="17782" y="8977"/>
                  <a:pt x="17820" y="8851"/>
                </a:cubicBezTo>
                <a:cubicBezTo>
                  <a:pt x="17858" y="8737"/>
                  <a:pt x="17898" y="8612"/>
                  <a:pt x="17947" y="8489"/>
                </a:cubicBezTo>
                <a:cubicBezTo>
                  <a:pt x="17967" y="8441"/>
                  <a:pt x="17986" y="8392"/>
                  <a:pt x="18007" y="8345"/>
                </a:cubicBezTo>
                <a:cubicBezTo>
                  <a:pt x="18036" y="8285"/>
                  <a:pt x="18067" y="8226"/>
                  <a:pt x="18098" y="8167"/>
                </a:cubicBezTo>
                <a:cubicBezTo>
                  <a:pt x="18132" y="8149"/>
                  <a:pt x="18165" y="8130"/>
                  <a:pt x="18199" y="8113"/>
                </a:cubicBezTo>
                <a:lnTo>
                  <a:pt x="18200" y="8113"/>
                </a:lnTo>
                <a:cubicBezTo>
                  <a:pt x="18237" y="8093"/>
                  <a:pt x="18284" y="8069"/>
                  <a:pt x="18331" y="8045"/>
                </a:cubicBezTo>
                <a:close/>
                <a:moveTo>
                  <a:pt x="38074" y="7270"/>
                </a:moveTo>
                <a:lnTo>
                  <a:pt x="38074" y="7270"/>
                </a:lnTo>
                <a:cubicBezTo>
                  <a:pt x="38053" y="7345"/>
                  <a:pt x="38031" y="7419"/>
                  <a:pt x="38008" y="7494"/>
                </a:cubicBezTo>
                <a:cubicBezTo>
                  <a:pt x="37994" y="7536"/>
                  <a:pt x="37981" y="7576"/>
                  <a:pt x="37967" y="7618"/>
                </a:cubicBezTo>
                <a:cubicBezTo>
                  <a:pt x="37891" y="7842"/>
                  <a:pt x="37809" y="8063"/>
                  <a:pt x="37717" y="8280"/>
                </a:cubicBezTo>
                <a:cubicBezTo>
                  <a:pt x="37643" y="8452"/>
                  <a:pt x="37566" y="8623"/>
                  <a:pt x="37486" y="8793"/>
                </a:cubicBezTo>
                <a:cubicBezTo>
                  <a:pt x="37389" y="8993"/>
                  <a:pt x="37290" y="9191"/>
                  <a:pt x="37181" y="9384"/>
                </a:cubicBezTo>
                <a:cubicBezTo>
                  <a:pt x="37075" y="9573"/>
                  <a:pt x="36964" y="9757"/>
                  <a:pt x="36848" y="9941"/>
                </a:cubicBezTo>
                <a:cubicBezTo>
                  <a:pt x="36695" y="10181"/>
                  <a:pt x="36534" y="10417"/>
                  <a:pt x="36365" y="10647"/>
                </a:cubicBezTo>
                <a:cubicBezTo>
                  <a:pt x="36406" y="10547"/>
                  <a:pt x="36448" y="10448"/>
                  <a:pt x="36486" y="10347"/>
                </a:cubicBezTo>
                <a:cubicBezTo>
                  <a:pt x="36535" y="10218"/>
                  <a:pt x="36584" y="10088"/>
                  <a:pt x="36628" y="9956"/>
                </a:cubicBezTo>
                <a:cubicBezTo>
                  <a:pt x="36674" y="9822"/>
                  <a:pt x="36717" y="9686"/>
                  <a:pt x="36754" y="9548"/>
                </a:cubicBezTo>
                <a:cubicBezTo>
                  <a:pt x="36790" y="9416"/>
                  <a:pt x="36826" y="9283"/>
                  <a:pt x="36855" y="9148"/>
                </a:cubicBezTo>
                <a:cubicBezTo>
                  <a:pt x="36902" y="8929"/>
                  <a:pt x="36942" y="8709"/>
                  <a:pt x="36970" y="8486"/>
                </a:cubicBezTo>
                <a:cubicBezTo>
                  <a:pt x="36996" y="8267"/>
                  <a:pt x="37019" y="8046"/>
                  <a:pt x="37027" y="7824"/>
                </a:cubicBezTo>
                <a:cubicBezTo>
                  <a:pt x="37032" y="7719"/>
                  <a:pt x="37035" y="7614"/>
                  <a:pt x="37037" y="7510"/>
                </a:cubicBezTo>
                <a:cubicBezTo>
                  <a:pt x="37253" y="7445"/>
                  <a:pt x="37470" y="7388"/>
                  <a:pt x="37689" y="7338"/>
                </a:cubicBezTo>
                <a:cubicBezTo>
                  <a:pt x="37816" y="7313"/>
                  <a:pt x="37944" y="7288"/>
                  <a:pt x="38074" y="7270"/>
                </a:cubicBezTo>
                <a:close/>
                <a:moveTo>
                  <a:pt x="23684" y="10443"/>
                </a:moveTo>
                <a:lnTo>
                  <a:pt x="23684" y="10443"/>
                </a:lnTo>
                <a:cubicBezTo>
                  <a:pt x="23766" y="10453"/>
                  <a:pt x="23847" y="10463"/>
                  <a:pt x="23929" y="10466"/>
                </a:cubicBezTo>
                <a:cubicBezTo>
                  <a:pt x="23898" y="10558"/>
                  <a:pt x="23863" y="10649"/>
                  <a:pt x="23827" y="10738"/>
                </a:cubicBezTo>
                <a:cubicBezTo>
                  <a:pt x="23809" y="10787"/>
                  <a:pt x="23788" y="10836"/>
                  <a:pt x="23768" y="10884"/>
                </a:cubicBezTo>
                <a:cubicBezTo>
                  <a:pt x="23752" y="10813"/>
                  <a:pt x="23737" y="10741"/>
                  <a:pt x="23722" y="10668"/>
                </a:cubicBezTo>
                <a:cubicBezTo>
                  <a:pt x="23708" y="10593"/>
                  <a:pt x="23695" y="10518"/>
                  <a:pt x="23684" y="10443"/>
                </a:cubicBezTo>
                <a:close/>
                <a:moveTo>
                  <a:pt x="27612" y="5800"/>
                </a:moveTo>
                <a:cubicBezTo>
                  <a:pt x="27636" y="5800"/>
                  <a:pt x="27660" y="5801"/>
                  <a:pt x="27683" y="5801"/>
                </a:cubicBezTo>
                <a:cubicBezTo>
                  <a:pt x="27778" y="5803"/>
                  <a:pt x="27872" y="5808"/>
                  <a:pt x="27967" y="5816"/>
                </a:cubicBezTo>
                <a:cubicBezTo>
                  <a:pt x="28099" y="5829"/>
                  <a:pt x="28242" y="5844"/>
                  <a:pt x="28384" y="5869"/>
                </a:cubicBezTo>
                <a:cubicBezTo>
                  <a:pt x="28465" y="5883"/>
                  <a:pt x="28544" y="5898"/>
                  <a:pt x="28624" y="5915"/>
                </a:cubicBezTo>
                <a:cubicBezTo>
                  <a:pt x="28720" y="5937"/>
                  <a:pt x="28816" y="5959"/>
                  <a:pt x="28912" y="5987"/>
                </a:cubicBezTo>
                <a:cubicBezTo>
                  <a:pt x="28975" y="6024"/>
                  <a:pt x="29039" y="6062"/>
                  <a:pt x="29101" y="6101"/>
                </a:cubicBezTo>
                <a:cubicBezTo>
                  <a:pt x="29177" y="6147"/>
                  <a:pt x="29252" y="6196"/>
                  <a:pt x="29327" y="6244"/>
                </a:cubicBezTo>
                <a:cubicBezTo>
                  <a:pt x="29401" y="6294"/>
                  <a:pt x="29474" y="6345"/>
                  <a:pt x="29546" y="6397"/>
                </a:cubicBezTo>
                <a:cubicBezTo>
                  <a:pt x="29867" y="6631"/>
                  <a:pt x="30190" y="6878"/>
                  <a:pt x="30491" y="7153"/>
                </a:cubicBezTo>
                <a:cubicBezTo>
                  <a:pt x="30586" y="7242"/>
                  <a:pt x="30688" y="7339"/>
                  <a:pt x="30785" y="7441"/>
                </a:cubicBezTo>
                <a:cubicBezTo>
                  <a:pt x="30790" y="7448"/>
                  <a:pt x="30796" y="7454"/>
                  <a:pt x="30802" y="7460"/>
                </a:cubicBezTo>
                <a:lnTo>
                  <a:pt x="30802" y="7462"/>
                </a:lnTo>
                <a:cubicBezTo>
                  <a:pt x="30803" y="7463"/>
                  <a:pt x="30804" y="7464"/>
                  <a:pt x="30805" y="7465"/>
                </a:cubicBezTo>
                <a:cubicBezTo>
                  <a:pt x="30906" y="7589"/>
                  <a:pt x="31006" y="7716"/>
                  <a:pt x="31101" y="7847"/>
                </a:cubicBezTo>
                <a:cubicBezTo>
                  <a:pt x="31150" y="7914"/>
                  <a:pt x="31197" y="7982"/>
                  <a:pt x="31243" y="8051"/>
                </a:cubicBezTo>
                <a:cubicBezTo>
                  <a:pt x="31293" y="8123"/>
                  <a:pt x="31341" y="8197"/>
                  <a:pt x="31387" y="8271"/>
                </a:cubicBezTo>
                <a:cubicBezTo>
                  <a:pt x="31454" y="8381"/>
                  <a:pt x="31527" y="8500"/>
                  <a:pt x="31593" y="8622"/>
                </a:cubicBezTo>
                <a:cubicBezTo>
                  <a:pt x="31658" y="8742"/>
                  <a:pt x="31719" y="8864"/>
                  <a:pt x="31779" y="8986"/>
                </a:cubicBezTo>
                <a:cubicBezTo>
                  <a:pt x="31833" y="9106"/>
                  <a:pt x="31887" y="9227"/>
                  <a:pt x="31934" y="9352"/>
                </a:cubicBezTo>
                <a:cubicBezTo>
                  <a:pt x="31980" y="9474"/>
                  <a:pt x="32024" y="9598"/>
                  <a:pt x="32064" y="9723"/>
                </a:cubicBezTo>
                <a:cubicBezTo>
                  <a:pt x="32092" y="9809"/>
                  <a:pt x="32120" y="9897"/>
                  <a:pt x="32145" y="9986"/>
                </a:cubicBezTo>
                <a:cubicBezTo>
                  <a:pt x="31891" y="10179"/>
                  <a:pt x="31639" y="10375"/>
                  <a:pt x="31397" y="10583"/>
                </a:cubicBezTo>
                <a:cubicBezTo>
                  <a:pt x="31219" y="10735"/>
                  <a:pt x="31044" y="10891"/>
                  <a:pt x="30874" y="11051"/>
                </a:cubicBezTo>
                <a:cubicBezTo>
                  <a:pt x="30871" y="11040"/>
                  <a:pt x="30870" y="11030"/>
                  <a:pt x="30868" y="11020"/>
                </a:cubicBezTo>
                <a:cubicBezTo>
                  <a:pt x="30860" y="10964"/>
                  <a:pt x="30850" y="10909"/>
                  <a:pt x="30841" y="10853"/>
                </a:cubicBezTo>
                <a:cubicBezTo>
                  <a:pt x="30854" y="10804"/>
                  <a:pt x="30867" y="10754"/>
                  <a:pt x="30877" y="10704"/>
                </a:cubicBezTo>
                <a:cubicBezTo>
                  <a:pt x="30924" y="10488"/>
                  <a:pt x="30967" y="10271"/>
                  <a:pt x="30983" y="10051"/>
                </a:cubicBezTo>
                <a:cubicBezTo>
                  <a:pt x="30990" y="9959"/>
                  <a:pt x="30999" y="9864"/>
                  <a:pt x="31002" y="9772"/>
                </a:cubicBezTo>
                <a:cubicBezTo>
                  <a:pt x="31005" y="9682"/>
                  <a:pt x="31005" y="9593"/>
                  <a:pt x="31004" y="9503"/>
                </a:cubicBezTo>
                <a:cubicBezTo>
                  <a:pt x="31002" y="9458"/>
                  <a:pt x="31001" y="9413"/>
                  <a:pt x="30998" y="9368"/>
                </a:cubicBezTo>
                <a:cubicBezTo>
                  <a:pt x="30996" y="9319"/>
                  <a:pt x="30993" y="9270"/>
                  <a:pt x="30988" y="9222"/>
                </a:cubicBezTo>
                <a:cubicBezTo>
                  <a:pt x="30982" y="9178"/>
                  <a:pt x="30977" y="9133"/>
                  <a:pt x="30973" y="9089"/>
                </a:cubicBezTo>
                <a:cubicBezTo>
                  <a:pt x="30959" y="9001"/>
                  <a:pt x="30946" y="8903"/>
                  <a:pt x="30924" y="8816"/>
                </a:cubicBezTo>
                <a:cubicBezTo>
                  <a:pt x="30893" y="8687"/>
                  <a:pt x="30861" y="8556"/>
                  <a:pt x="30812" y="8433"/>
                </a:cubicBezTo>
                <a:cubicBezTo>
                  <a:pt x="30779" y="8346"/>
                  <a:pt x="30747" y="8261"/>
                  <a:pt x="30706" y="8178"/>
                </a:cubicBezTo>
                <a:cubicBezTo>
                  <a:pt x="30646" y="8055"/>
                  <a:pt x="30586" y="7934"/>
                  <a:pt x="30514" y="7818"/>
                </a:cubicBezTo>
                <a:cubicBezTo>
                  <a:pt x="30472" y="7750"/>
                  <a:pt x="30429" y="7678"/>
                  <a:pt x="30383" y="7613"/>
                </a:cubicBezTo>
                <a:cubicBezTo>
                  <a:pt x="30339" y="7549"/>
                  <a:pt x="30294" y="7487"/>
                  <a:pt x="30245" y="7426"/>
                </a:cubicBezTo>
                <a:cubicBezTo>
                  <a:pt x="30221" y="7397"/>
                  <a:pt x="30197" y="7367"/>
                  <a:pt x="30174" y="7338"/>
                </a:cubicBezTo>
                <a:cubicBezTo>
                  <a:pt x="30147" y="7306"/>
                  <a:pt x="30119" y="7275"/>
                  <a:pt x="30092" y="7245"/>
                </a:cubicBezTo>
                <a:cubicBezTo>
                  <a:pt x="30066" y="7218"/>
                  <a:pt x="30040" y="7190"/>
                  <a:pt x="30014" y="7164"/>
                </a:cubicBezTo>
                <a:cubicBezTo>
                  <a:pt x="29958" y="7109"/>
                  <a:pt x="29899" y="7053"/>
                  <a:pt x="29839" y="7002"/>
                </a:cubicBezTo>
                <a:cubicBezTo>
                  <a:pt x="29780" y="6951"/>
                  <a:pt x="29720" y="6903"/>
                  <a:pt x="29658" y="6857"/>
                </a:cubicBezTo>
                <a:cubicBezTo>
                  <a:pt x="29625" y="6833"/>
                  <a:pt x="29594" y="6810"/>
                  <a:pt x="29563" y="6787"/>
                </a:cubicBezTo>
                <a:cubicBezTo>
                  <a:pt x="29465" y="6714"/>
                  <a:pt x="29361" y="6649"/>
                  <a:pt x="29255" y="6586"/>
                </a:cubicBezTo>
                <a:cubicBezTo>
                  <a:pt x="29174" y="6539"/>
                  <a:pt x="29093" y="6492"/>
                  <a:pt x="29009" y="6449"/>
                </a:cubicBezTo>
                <a:cubicBezTo>
                  <a:pt x="28888" y="6389"/>
                  <a:pt x="28768" y="6328"/>
                  <a:pt x="28643" y="6279"/>
                </a:cubicBezTo>
                <a:cubicBezTo>
                  <a:pt x="28557" y="6247"/>
                  <a:pt x="28474" y="6213"/>
                  <a:pt x="28386" y="6186"/>
                </a:cubicBezTo>
                <a:cubicBezTo>
                  <a:pt x="28302" y="6158"/>
                  <a:pt x="28216" y="6132"/>
                  <a:pt x="28130" y="6111"/>
                </a:cubicBezTo>
                <a:cubicBezTo>
                  <a:pt x="28086" y="6099"/>
                  <a:pt x="28042" y="6089"/>
                  <a:pt x="27997" y="6078"/>
                </a:cubicBezTo>
                <a:cubicBezTo>
                  <a:pt x="27958" y="6069"/>
                  <a:pt x="27917" y="6060"/>
                  <a:pt x="27876" y="6052"/>
                </a:cubicBezTo>
                <a:cubicBezTo>
                  <a:pt x="27867" y="6045"/>
                  <a:pt x="27857" y="6039"/>
                  <a:pt x="27848" y="6032"/>
                </a:cubicBezTo>
                <a:cubicBezTo>
                  <a:pt x="27801" y="5997"/>
                  <a:pt x="27752" y="5960"/>
                  <a:pt x="27703" y="5926"/>
                </a:cubicBezTo>
                <a:lnTo>
                  <a:pt x="27704" y="5926"/>
                </a:lnTo>
                <a:cubicBezTo>
                  <a:pt x="27674" y="5884"/>
                  <a:pt x="27644" y="5843"/>
                  <a:pt x="27612" y="5800"/>
                </a:cubicBezTo>
                <a:close/>
                <a:moveTo>
                  <a:pt x="20597" y="10093"/>
                </a:moveTo>
                <a:lnTo>
                  <a:pt x="20597" y="10093"/>
                </a:lnTo>
                <a:cubicBezTo>
                  <a:pt x="20595" y="10121"/>
                  <a:pt x="20593" y="10150"/>
                  <a:pt x="20590" y="10178"/>
                </a:cubicBezTo>
                <a:cubicBezTo>
                  <a:pt x="20581" y="10315"/>
                  <a:pt x="20575" y="10455"/>
                  <a:pt x="20574" y="10593"/>
                </a:cubicBezTo>
                <a:cubicBezTo>
                  <a:pt x="20574" y="10692"/>
                  <a:pt x="20574" y="10790"/>
                  <a:pt x="20576" y="10888"/>
                </a:cubicBezTo>
                <a:cubicBezTo>
                  <a:pt x="20575" y="10892"/>
                  <a:pt x="20574" y="10898"/>
                  <a:pt x="20573" y="10904"/>
                </a:cubicBezTo>
                <a:cubicBezTo>
                  <a:pt x="20572" y="10908"/>
                  <a:pt x="20572" y="10910"/>
                  <a:pt x="20571" y="10912"/>
                </a:cubicBezTo>
                <a:cubicBezTo>
                  <a:pt x="20559" y="10970"/>
                  <a:pt x="20548" y="11031"/>
                  <a:pt x="20535" y="11091"/>
                </a:cubicBezTo>
                <a:cubicBezTo>
                  <a:pt x="20524" y="11024"/>
                  <a:pt x="20515" y="10958"/>
                  <a:pt x="20507" y="10892"/>
                </a:cubicBezTo>
                <a:cubicBezTo>
                  <a:pt x="20496" y="10801"/>
                  <a:pt x="20485" y="10710"/>
                  <a:pt x="20477" y="10619"/>
                </a:cubicBezTo>
                <a:cubicBezTo>
                  <a:pt x="20470" y="10539"/>
                  <a:pt x="20463" y="10461"/>
                  <a:pt x="20459" y="10381"/>
                </a:cubicBezTo>
                <a:cubicBezTo>
                  <a:pt x="20506" y="10286"/>
                  <a:pt x="20552" y="10190"/>
                  <a:pt x="20597" y="10093"/>
                </a:cubicBezTo>
                <a:close/>
                <a:moveTo>
                  <a:pt x="15821" y="3547"/>
                </a:moveTo>
                <a:cubicBezTo>
                  <a:pt x="15866" y="3547"/>
                  <a:pt x="15912" y="3548"/>
                  <a:pt x="15958" y="3549"/>
                </a:cubicBezTo>
                <a:cubicBezTo>
                  <a:pt x="16050" y="3550"/>
                  <a:pt x="16142" y="3553"/>
                  <a:pt x="16234" y="3556"/>
                </a:cubicBezTo>
                <a:cubicBezTo>
                  <a:pt x="16321" y="3561"/>
                  <a:pt x="16409" y="3565"/>
                  <a:pt x="16495" y="3572"/>
                </a:cubicBezTo>
                <a:cubicBezTo>
                  <a:pt x="16656" y="3587"/>
                  <a:pt x="16829" y="3603"/>
                  <a:pt x="17000" y="3631"/>
                </a:cubicBezTo>
                <a:cubicBezTo>
                  <a:pt x="17125" y="3652"/>
                  <a:pt x="17248" y="3676"/>
                  <a:pt x="17371" y="3702"/>
                </a:cubicBezTo>
                <a:cubicBezTo>
                  <a:pt x="17385" y="3705"/>
                  <a:pt x="17398" y="3709"/>
                  <a:pt x="17412" y="3712"/>
                </a:cubicBezTo>
                <a:cubicBezTo>
                  <a:pt x="17261" y="3781"/>
                  <a:pt x="17111" y="3855"/>
                  <a:pt x="16964" y="3934"/>
                </a:cubicBezTo>
                <a:cubicBezTo>
                  <a:pt x="16725" y="4061"/>
                  <a:pt x="16488" y="4194"/>
                  <a:pt x="16256" y="4334"/>
                </a:cubicBezTo>
                <a:cubicBezTo>
                  <a:pt x="16028" y="4471"/>
                  <a:pt x="15799" y="4607"/>
                  <a:pt x="15577" y="4755"/>
                </a:cubicBezTo>
                <a:cubicBezTo>
                  <a:pt x="15393" y="4878"/>
                  <a:pt x="15209" y="5004"/>
                  <a:pt x="15031" y="5137"/>
                </a:cubicBezTo>
                <a:cubicBezTo>
                  <a:pt x="14791" y="5316"/>
                  <a:pt x="14554" y="5500"/>
                  <a:pt x="14330" y="5699"/>
                </a:cubicBezTo>
                <a:cubicBezTo>
                  <a:pt x="14170" y="5843"/>
                  <a:pt x="14011" y="5987"/>
                  <a:pt x="13860" y="6139"/>
                </a:cubicBezTo>
                <a:cubicBezTo>
                  <a:pt x="13763" y="6238"/>
                  <a:pt x="13666" y="6336"/>
                  <a:pt x="13573" y="6438"/>
                </a:cubicBezTo>
                <a:cubicBezTo>
                  <a:pt x="13479" y="6541"/>
                  <a:pt x="13389" y="6644"/>
                  <a:pt x="13299" y="6750"/>
                </a:cubicBezTo>
                <a:cubicBezTo>
                  <a:pt x="13238" y="6821"/>
                  <a:pt x="13178" y="6896"/>
                  <a:pt x="13120" y="6970"/>
                </a:cubicBezTo>
                <a:cubicBezTo>
                  <a:pt x="13038" y="7076"/>
                  <a:pt x="12955" y="7181"/>
                  <a:pt x="12877" y="7292"/>
                </a:cubicBezTo>
                <a:cubicBezTo>
                  <a:pt x="12799" y="7405"/>
                  <a:pt x="12720" y="7518"/>
                  <a:pt x="12650" y="7636"/>
                </a:cubicBezTo>
                <a:cubicBezTo>
                  <a:pt x="12585" y="7742"/>
                  <a:pt x="12522" y="7848"/>
                  <a:pt x="12462" y="7957"/>
                </a:cubicBezTo>
                <a:cubicBezTo>
                  <a:pt x="12422" y="8030"/>
                  <a:pt x="12383" y="8103"/>
                  <a:pt x="12345" y="8175"/>
                </a:cubicBezTo>
                <a:cubicBezTo>
                  <a:pt x="12327" y="8213"/>
                  <a:pt x="12308" y="8250"/>
                  <a:pt x="12291" y="8287"/>
                </a:cubicBezTo>
                <a:cubicBezTo>
                  <a:pt x="12253" y="8365"/>
                  <a:pt x="12216" y="8444"/>
                  <a:pt x="12181" y="8523"/>
                </a:cubicBezTo>
                <a:cubicBezTo>
                  <a:pt x="12076" y="8763"/>
                  <a:pt x="11980" y="9007"/>
                  <a:pt x="11897" y="9255"/>
                </a:cubicBezTo>
                <a:cubicBezTo>
                  <a:pt x="11825" y="9472"/>
                  <a:pt x="11755" y="9690"/>
                  <a:pt x="11693" y="9910"/>
                </a:cubicBezTo>
                <a:cubicBezTo>
                  <a:pt x="11607" y="10209"/>
                  <a:pt x="11523" y="10509"/>
                  <a:pt x="11454" y="10813"/>
                </a:cubicBezTo>
                <a:cubicBezTo>
                  <a:pt x="11432" y="10906"/>
                  <a:pt x="11411" y="11000"/>
                  <a:pt x="11391" y="11093"/>
                </a:cubicBezTo>
                <a:cubicBezTo>
                  <a:pt x="11351" y="10966"/>
                  <a:pt x="11312" y="10838"/>
                  <a:pt x="11277" y="10709"/>
                </a:cubicBezTo>
                <a:cubicBezTo>
                  <a:pt x="11254" y="10622"/>
                  <a:pt x="11231" y="10535"/>
                  <a:pt x="11210" y="10447"/>
                </a:cubicBezTo>
                <a:cubicBezTo>
                  <a:pt x="11190" y="10359"/>
                  <a:pt x="11172" y="10270"/>
                  <a:pt x="11156" y="10181"/>
                </a:cubicBezTo>
                <a:cubicBezTo>
                  <a:pt x="11126" y="10016"/>
                  <a:pt x="11094" y="9838"/>
                  <a:pt x="11076" y="9660"/>
                </a:cubicBezTo>
                <a:cubicBezTo>
                  <a:pt x="11062" y="9526"/>
                  <a:pt x="11051" y="9394"/>
                  <a:pt x="11040" y="9260"/>
                </a:cubicBezTo>
                <a:cubicBezTo>
                  <a:pt x="11030" y="9086"/>
                  <a:pt x="11021" y="8905"/>
                  <a:pt x="11022" y="8725"/>
                </a:cubicBezTo>
                <a:cubicBezTo>
                  <a:pt x="11021" y="8633"/>
                  <a:pt x="11023" y="8541"/>
                  <a:pt x="11025" y="8449"/>
                </a:cubicBezTo>
                <a:cubicBezTo>
                  <a:pt x="11029" y="8358"/>
                  <a:pt x="11033" y="8265"/>
                  <a:pt x="11039" y="8174"/>
                </a:cubicBezTo>
                <a:cubicBezTo>
                  <a:pt x="11051" y="8049"/>
                  <a:pt x="11061" y="7912"/>
                  <a:pt x="11082" y="7777"/>
                </a:cubicBezTo>
                <a:cubicBezTo>
                  <a:pt x="11093" y="7690"/>
                  <a:pt x="11108" y="7604"/>
                  <a:pt x="11124" y="7517"/>
                </a:cubicBezTo>
                <a:cubicBezTo>
                  <a:pt x="11151" y="7385"/>
                  <a:pt x="11179" y="7255"/>
                  <a:pt x="11217" y="7127"/>
                </a:cubicBezTo>
                <a:cubicBezTo>
                  <a:pt x="11241" y="7041"/>
                  <a:pt x="11268" y="6957"/>
                  <a:pt x="11295" y="6873"/>
                </a:cubicBezTo>
                <a:cubicBezTo>
                  <a:pt x="11339" y="6748"/>
                  <a:pt x="11384" y="6617"/>
                  <a:pt x="11439" y="6490"/>
                </a:cubicBezTo>
                <a:cubicBezTo>
                  <a:pt x="11489" y="6370"/>
                  <a:pt x="11544" y="6250"/>
                  <a:pt x="11599" y="6131"/>
                </a:cubicBezTo>
                <a:cubicBezTo>
                  <a:pt x="11652" y="6023"/>
                  <a:pt x="11705" y="5914"/>
                  <a:pt x="11765" y="5808"/>
                </a:cubicBezTo>
                <a:cubicBezTo>
                  <a:pt x="11824" y="5704"/>
                  <a:pt x="11885" y="5602"/>
                  <a:pt x="11949" y="5501"/>
                </a:cubicBezTo>
                <a:cubicBezTo>
                  <a:pt x="12015" y="5400"/>
                  <a:pt x="12081" y="5300"/>
                  <a:pt x="12153" y="5204"/>
                </a:cubicBezTo>
                <a:cubicBezTo>
                  <a:pt x="12203" y="5137"/>
                  <a:pt x="12255" y="5070"/>
                  <a:pt x="12307" y="5005"/>
                </a:cubicBezTo>
                <a:cubicBezTo>
                  <a:pt x="12388" y="4908"/>
                  <a:pt x="12469" y="4811"/>
                  <a:pt x="12555" y="4720"/>
                </a:cubicBezTo>
                <a:cubicBezTo>
                  <a:pt x="12645" y="4627"/>
                  <a:pt x="12737" y="4535"/>
                  <a:pt x="12830" y="4444"/>
                </a:cubicBezTo>
                <a:cubicBezTo>
                  <a:pt x="12954" y="4329"/>
                  <a:pt x="13080" y="4216"/>
                  <a:pt x="13212" y="4108"/>
                </a:cubicBezTo>
                <a:cubicBezTo>
                  <a:pt x="13278" y="4054"/>
                  <a:pt x="13346" y="4001"/>
                  <a:pt x="13414" y="3948"/>
                </a:cubicBezTo>
                <a:cubicBezTo>
                  <a:pt x="13446" y="3925"/>
                  <a:pt x="13477" y="3901"/>
                  <a:pt x="13508" y="3878"/>
                </a:cubicBezTo>
                <a:cubicBezTo>
                  <a:pt x="13540" y="3868"/>
                  <a:pt x="13573" y="3859"/>
                  <a:pt x="13606" y="3851"/>
                </a:cubicBezTo>
                <a:cubicBezTo>
                  <a:pt x="13696" y="3825"/>
                  <a:pt x="13786" y="3801"/>
                  <a:pt x="13877" y="3778"/>
                </a:cubicBezTo>
                <a:cubicBezTo>
                  <a:pt x="13968" y="3756"/>
                  <a:pt x="14058" y="3735"/>
                  <a:pt x="14149" y="3715"/>
                </a:cubicBezTo>
                <a:cubicBezTo>
                  <a:pt x="14320" y="3681"/>
                  <a:pt x="14501" y="3644"/>
                  <a:pt x="14684" y="3622"/>
                </a:cubicBezTo>
                <a:cubicBezTo>
                  <a:pt x="14777" y="3610"/>
                  <a:pt x="14871" y="3600"/>
                  <a:pt x="14964" y="3591"/>
                </a:cubicBezTo>
                <a:cubicBezTo>
                  <a:pt x="15055" y="3582"/>
                  <a:pt x="15148" y="3573"/>
                  <a:pt x="15239" y="3568"/>
                </a:cubicBezTo>
                <a:lnTo>
                  <a:pt x="15241" y="3568"/>
                </a:lnTo>
                <a:cubicBezTo>
                  <a:pt x="15244" y="3568"/>
                  <a:pt x="15246" y="3567"/>
                  <a:pt x="15248" y="3567"/>
                </a:cubicBezTo>
                <a:cubicBezTo>
                  <a:pt x="15438" y="3556"/>
                  <a:pt x="15629" y="3547"/>
                  <a:pt x="15821" y="3547"/>
                </a:cubicBezTo>
                <a:close/>
                <a:moveTo>
                  <a:pt x="41241" y="8403"/>
                </a:moveTo>
                <a:cubicBezTo>
                  <a:pt x="41249" y="8417"/>
                  <a:pt x="41257" y="8432"/>
                  <a:pt x="41264" y="8447"/>
                </a:cubicBezTo>
                <a:cubicBezTo>
                  <a:pt x="41295" y="8510"/>
                  <a:pt x="41327" y="8588"/>
                  <a:pt x="41351" y="8666"/>
                </a:cubicBezTo>
                <a:cubicBezTo>
                  <a:pt x="41372" y="8733"/>
                  <a:pt x="41391" y="8812"/>
                  <a:pt x="41407" y="8892"/>
                </a:cubicBezTo>
                <a:lnTo>
                  <a:pt x="41409" y="8894"/>
                </a:lnTo>
                <a:cubicBezTo>
                  <a:pt x="41409" y="8896"/>
                  <a:pt x="41409" y="8898"/>
                  <a:pt x="41410" y="8900"/>
                </a:cubicBezTo>
                <a:cubicBezTo>
                  <a:pt x="41425" y="8979"/>
                  <a:pt x="41436" y="9061"/>
                  <a:pt x="41446" y="9143"/>
                </a:cubicBezTo>
                <a:cubicBezTo>
                  <a:pt x="41455" y="9226"/>
                  <a:pt x="41462" y="9309"/>
                  <a:pt x="41466" y="9394"/>
                </a:cubicBezTo>
                <a:cubicBezTo>
                  <a:pt x="41471" y="9473"/>
                  <a:pt x="41472" y="9566"/>
                  <a:pt x="41469" y="9657"/>
                </a:cubicBezTo>
                <a:cubicBezTo>
                  <a:pt x="41466" y="9700"/>
                  <a:pt x="41464" y="9742"/>
                  <a:pt x="41462" y="9785"/>
                </a:cubicBezTo>
                <a:cubicBezTo>
                  <a:pt x="41450" y="9924"/>
                  <a:pt x="41436" y="10062"/>
                  <a:pt x="41414" y="10200"/>
                </a:cubicBezTo>
                <a:cubicBezTo>
                  <a:pt x="41399" y="10291"/>
                  <a:pt x="41384" y="10382"/>
                  <a:pt x="41367" y="10474"/>
                </a:cubicBezTo>
                <a:cubicBezTo>
                  <a:pt x="41324" y="10689"/>
                  <a:pt x="41278" y="10917"/>
                  <a:pt x="41218" y="11141"/>
                </a:cubicBezTo>
                <a:cubicBezTo>
                  <a:pt x="41196" y="11222"/>
                  <a:pt x="41173" y="11302"/>
                  <a:pt x="41149" y="11382"/>
                </a:cubicBezTo>
                <a:cubicBezTo>
                  <a:pt x="41153" y="11357"/>
                  <a:pt x="41158" y="11331"/>
                  <a:pt x="41163" y="11306"/>
                </a:cubicBezTo>
                <a:cubicBezTo>
                  <a:pt x="41211" y="11025"/>
                  <a:pt x="41253" y="10744"/>
                  <a:pt x="41275" y="10459"/>
                </a:cubicBezTo>
                <a:cubicBezTo>
                  <a:pt x="41294" y="10220"/>
                  <a:pt x="41309" y="9981"/>
                  <a:pt x="41310" y="9741"/>
                </a:cubicBezTo>
                <a:cubicBezTo>
                  <a:pt x="41313" y="9454"/>
                  <a:pt x="41309" y="9165"/>
                  <a:pt x="41287" y="8877"/>
                </a:cubicBezTo>
                <a:cubicBezTo>
                  <a:pt x="41275" y="8719"/>
                  <a:pt x="41261" y="8560"/>
                  <a:pt x="41241" y="8403"/>
                </a:cubicBezTo>
                <a:close/>
                <a:moveTo>
                  <a:pt x="20605" y="11441"/>
                </a:moveTo>
                <a:cubicBezTo>
                  <a:pt x="20609" y="11478"/>
                  <a:pt x="20612" y="11516"/>
                  <a:pt x="20616" y="11554"/>
                </a:cubicBezTo>
                <a:cubicBezTo>
                  <a:pt x="20613" y="11544"/>
                  <a:pt x="20611" y="11535"/>
                  <a:pt x="20610" y="11524"/>
                </a:cubicBezTo>
                <a:cubicBezTo>
                  <a:pt x="20606" y="11507"/>
                  <a:pt x="20603" y="11488"/>
                  <a:pt x="20599" y="11470"/>
                </a:cubicBezTo>
                <a:cubicBezTo>
                  <a:pt x="20601" y="11463"/>
                  <a:pt x="20602" y="11457"/>
                  <a:pt x="20603" y="11450"/>
                </a:cubicBezTo>
                <a:cubicBezTo>
                  <a:pt x="20604" y="11447"/>
                  <a:pt x="20605" y="11443"/>
                  <a:pt x="20605" y="11441"/>
                </a:cubicBezTo>
                <a:close/>
                <a:moveTo>
                  <a:pt x="17431" y="9731"/>
                </a:moveTo>
                <a:lnTo>
                  <a:pt x="17431" y="9731"/>
                </a:lnTo>
                <a:cubicBezTo>
                  <a:pt x="17402" y="9894"/>
                  <a:pt x="17374" y="10055"/>
                  <a:pt x="17356" y="10219"/>
                </a:cubicBezTo>
                <a:cubicBezTo>
                  <a:pt x="17341" y="10350"/>
                  <a:pt x="17329" y="10480"/>
                  <a:pt x="17319" y="10612"/>
                </a:cubicBezTo>
                <a:cubicBezTo>
                  <a:pt x="17312" y="10703"/>
                  <a:pt x="17307" y="10797"/>
                  <a:pt x="17305" y="10888"/>
                </a:cubicBezTo>
                <a:cubicBezTo>
                  <a:pt x="17304" y="10917"/>
                  <a:pt x="17304" y="10946"/>
                  <a:pt x="17303" y="10974"/>
                </a:cubicBezTo>
                <a:cubicBezTo>
                  <a:pt x="17206" y="11181"/>
                  <a:pt x="17109" y="11388"/>
                  <a:pt x="17012" y="11595"/>
                </a:cubicBezTo>
                <a:cubicBezTo>
                  <a:pt x="17021" y="11526"/>
                  <a:pt x="17029" y="11459"/>
                  <a:pt x="17038" y="11391"/>
                </a:cubicBezTo>
                <a:cubicBezTo>
                  <a:pt x="17049" y="11298"/>
                  <a:pt x="17062" y="11205"/>
                  <a:pt x="17081" y="11113"/>
                </a:cubicBezTo>
                <a:cubicBezTo>
                  <a:pt x="17089" y="11069"/>
                  <a:pt x="17097" y="11025"/>
                  <a:pt x="17105" y="10981"/>
                </a:cubicBezTo>
                <a:cubicBezTo>
                  <a:pt x="17149" y="10757"/>
                  <a:pt x="17196" y="10533"/>
                  <a:pt x="17256" y="10313"/>
                </a:cubicBezTo>
                <a:cubicBezTo>
                  <a:pt x="17305" y="10136"/>
                  <a:pt x="17357" y="9961"/>
                  <a:pt x="17412" y="9785"/>
                </a:cubicBezTo>
                <a:cubicBezTo>
                  <a:pt x="17418" y="9767"/>
                  <a:pt x="17425" y="9749"/>
                  <a:pt x="17431" y="9731"/>
                </a:cubicBezTo>
                <a:close/>
                <a:moveTo>
                  <a:pt x="20329" y="10819"/>
                </a:moveTo>
                <a:cubicBezTo>
                  <a:pt x="20342" y="10939"/>
                  <a:pt x="20358" y="11059"/>
                  <a:pt x="20378" y="11178"/>
                </a:cubicBezTo>
                <a:cubicBezTo>
                  <a:pt x="20396" y="11286"/>
                  <a:pt x="20415" y="11394"/>
                  <a:pt x="20435" y="11502"/>
                </a:cubicBezTo>
                <a:cubicBezTo>
                  <a:pt x="20399" y="11641"/>
                  <a:pt x="20359" y="11781"/>
                  <a:pt x="20317" y="11918"/>
                </a:cubicBezTo>
                <a:cubicBezTo>
                  <a:pt x="20313" y="11800"/>
                  <a:pt x="20311" y="11681"/>
                  <a:pt x="20311" y="11562"/>
                </a:cubicBezTo>
                <a:cubicBezTo>
                  <a:pt x="20312" y="11417"/>
                  <a:pt x="20312" y="11271"/>
                  <a:pt x="20317" y="11127"/>
                </a:cubicBezTo>
                <a:cubicBezTo>
                  <a:pt x="20320" y="11024"/>
                  <a:pt x="20325" y="10921"/>
                  <a:pt x="20329" y="10819"/>
                </a:cubicBezTo>
                <a:close/>
                <a:moveTo>
                  <a:pt x="23186" y="10331"/>
                </a:moveTo>
                <a:cubicBezTo>
                  <a:pt x="23223" y="10343"/>
                  <a:pt x="23260" y="10353"/>
                  <a:pt x="23298" y="10364"/>
                </a:cubicBezTo>
                <a:cubicBezTo>
                  <a:pt x="23339" y="10374"/>
                  <a:pt x="23379" y="10384"/>
                  <a:pt x="23419" y="10394"/>
                </a:cubicBezTo>
                <a:cubicBezTo>
                  <a:pt x="23448" y="10402"/>
                  <a:pt x="23479" y="10409"/>
                  <a:pt x="23510" y="10414"/>
                </a:cubicBezTo>
                <a:cubicBezTo>
                  <a:pt x="23511" y="10418"/>
                  <a:pt x="23511" y="10420"/>
                  <a:pt x="23511" y="10422"/>
                </a:cubicBezTo>
                <a:cubicBezTo>
                  <a:pt x="23526" y="10518"/>
                  <a:pt x="23541" y="10614"/>
                  <a:pt x="23559" y="10710"/>
                </a:cubicBezTo>
                <a:cubicBezTo>
                  <a:pt x="23588" y="10853"/>
                  <a:pt x="23619" y="10996"/>
                  <a:pt x="23655" y="11138"/>
                </a:cubicBezTo>
                <a:cubicBezTo>
                  <a:pt x="23588" y="11276"/>
                  <a:pt x="23520" y="11412"/>
                  <a:pt x="23444" y="11545"/>
                </a:cubicBezTo>
                <a:cubicBezTo>
                  <a:pt x="23369" y="11675"/>
                  <a:pt x="23292" y="11805"/>
                  <a:pt x="23213" y="11932"/>
                </a:cubicBezTo>
                <a:cubicBezTo>
                  <a:pt x="23204" y="11828"/>
                  <a:pt x="23195" y="11723"/>
                  <a:pt x="23188" y="11617"/>
                </a:cubicBezTo>
                <a:cubicBezTo>
                  <a:pt x="23176" y="11390"/>
                  <a:pt x="23165" y="11151"/>
                  <a:pt x="23168" y="10912"/>
                </a:cubicBezTo>
                <a:cubicBezTo>
                  <a:pt x="23168" y="10817"/>
                  <a:pt x="23169" y="10723"/>
                  <a:pt x="23172" y="10628"/>
                </a:cubicBezTo>
                <a:cubicBezTo>
                  <a:pt x="23175" y="10543"/>
                  <a:pt x="23179" y="10457"/>
                  <a:pt x="23184" y="10372"/>
                </a:cubicBezTo>
                <a:cubicBezTo>
                  <a:pt x="23185" y="10358"/>
                  <a:pt x="23185" y="10344"/>
                  <a:pt x="23186" y="10331"/>
                </a:cubicBezTo>
                <a:close/>
                <a:moveTo>
                  <a:pt x="27597" y="9278"/>
                </a:moveTo>
                <a:cubicBezTo>
                  <a:pt x="27608" y="9369"/>
                  <a:pt x="27617" y="9461"/>
                  <a:pt x="27625" y="9553"/>
                </a:cubicBezTo>
                <a:cubicBezTo>
                  <a:pt x="27634" y="9645"/>
                  <a:pt x="27641" y="9739"/>
                  <a:pt x="27647" y="9832"/>
                </a:cubicBezTo>
                <a:cubicBezTo>
                  <a:pt x="27659" y="10054"/>
                  <a:pt x="27668" y="10290"/>
                  <a:pt x="27664" y="10525"/>
                </a:cubicBezTo>
                <a:cubicBezTo>
                  <a:pt x="27661" y="10710"/>
                  <a:pt x="27654" y="10895"/>
                  <a:pt x="27642" y="11080"/>
                </a:cubicBezTo>
                <a:cubicBezTo>
                  <a:pt x="27629" y="11267"/>
                  <a:pt x="27612" y="11454"/>
                  <a:pt x="27588" y="11640"/>
                </a:cubicBezTo>
                <a:cubicBezTo>
                  <a:pt x="27577" y="11732"/>
                  <a:pt x="27563" y="11824"/>
                  <a:pt x="27549" y="11916"/>
                </a:cubicBezTo>
                <a:cubicBezTo>
                  <a:pt x="27545" y="11934"/>
                  <a:pt x="27542" y="11951"/>
                  <a:pt x="27540" y="11969"/>
                </a:cubicBezTo>
                <a:cubicBezTo>
                  <a:pt x="27460" y="11787"/>
                  <a:pt x="27377" y="11607"/>
                  <a:pt x="27286" y="11432"/>
                </a:cubicBezTo>
                <a:cubicBezTo>
                  <a:pt x="27249" y="11361"/>
                  <a:pt x="27211" y="11291"/>
                  <a:pt x="27172" y="11220"/>
                </a:cubicBezTo>
                <a:cubicBezTo>
                  <a:pt x="27154" y="11186"/>
                  <a:pt x="27134" y="11150"/>
                  <a:pt x="27115" y="11115"/>
                </a:cubicBezTo>
                <a:cubicBezTo>
                  <a:pt x="27044" y="10999"/>
                  <a:pt x="26974" y="10881"/>
                  <a:pt x="26903" y="10764"/>
                </a:cubicBezTo>
                <a:cubicBezTo>
                  <a:pt x="26857" y="10686"/>
                  <a:pt x="26810" y="10608"/>
                  <a:pt x="26763" y="10530"/>
                </a:cubicBezTo>
                <a:cubicBezTo>
                  <a:pt x="26761" y="10528"/>
                  <a:pt x="26759" y="10524"/>
                  <a:pt x="26757" y="10522"/>
                </a:cubicBezTo>
                <a:cubicBezTo>
                  <a:pt x="26678" y="10409"/>
                  <a:pt x="26600" y="10295"/>
                  <a:pt x="26520" y="10182"/>
                </a:cubicBezTo>
                <a:cubicBezTo>
                  <a:pt x="26474" y="10118"/>
                  <a:pt x="26429" y="10052"/>
                  <a:pt x="26383" y="9986"/>
                </a:cubicBezTo>
                <a:cubicBezTo>
                  <a:pt x="26503" y="9934"/>
                  <a:pt x="26622" y="9880"/>
                  <a:pt x="26739" y="9822"/>
                </a:cubicBezTo>
                <a:cubicBezTo>
                  <a:pt x="26815" y="9786"/>
                  <a:pt x="26891" y="9750"/>
                  <a:pt x="26965" y="9711"/>
                </a:cubicBezTo>
                <a:cubicBezTo>
                  <a:pt x="27070" y="9655"/>
                  <a:pt x="27177" y="9599"/>
                  <a:pt x="27275" y="9532"/>
                </a:cubicBezTo>
                <a:cubicBezTo>
                  <a:pt x="27338" y="9489"/>
                  <a:pt x="27417" y="9437"/>
                  <a:pt x="27475" y="9387"/>
                </a:cubicBezTo>
                <a:cubicBezTo>
                  <a:pt x="27520" y="9347"/>
                  <a:pt x="27558" y="9315"/>
                  <a:pt x="27597" y="9278"/>
                </a:cubicBezTo>
                <a:close/>
                <a:moveTo>
                  <a:pt x="32192" y="10165"/>
                </a:moveTo>
                <a:cubicBezTo>
                  <a:pt x="32219" y="10276"/>
                  <a:pt x="32243" y="10388"/>
                  <a:pt x="32267" y="10499"/>
                </a:cubicBezTo>
                <a:cubicBezTo>
                  <a:pt x="32292" y="10628"/>
                  <a:pt x="32317" y="10757"/>
                  <a:pt x="32332" y="10888"/>
                </a:cubicBezTo>
                <a:cubicBezTo>
                  <a:pt x="32333" y="10897"/>
                  <a:pt x="32334" y="10906"/>
                  <a:pt x="32336" y="10917"/>
                </a:cubicBezTo>
                <a:cubicBezTo>
                  <a:pt x="32324" y="10935"/>
                  <a:pt x="32314" y="10954"/>
                  <a:pt x="32302" y="10972"/>
                </a:cubicBezTo>
                <a:cubicBezTo>
                  <a:pt x="32235" y="11074"/>
                  <a:pt x="32167" y="11174"/>
                  <a:pt x="32093" y="11270"/>
                </a:cubicBezTo>
                <a:cubicBezTo>
                  <a:pt x="32045" y="11335"/>
                  <a:pt x="31994" y="11398"/>
                  <a:pt x="31943" y="11461"/>
                </a:cubicBezTo>
                <a:cubicBezTo>
                  <a:pt x="31870" y="11547"/>
                  <a:pt x="31792" y="11641"/>
                  <a:pt x="31705" y="11729"/>
                </a:cubicBezTo>
                <a:cubicBezTo>
                  <a:pt x="31647" y="11789"/>
                  <a:pt x="31588" y="11848"/>
                  <a:pt x="31528" y="11905"/>
                </a:cubicBezTo>
                <a:cubicBezTo>
                  <a:pt x="31407" y="12017"/>
                  <a:pt x="31285" y="12127"/>
                  <a:pt x="31156" y="12230"/>
                </a:cubicBezTo>
                <a:cubicBezTo>
                  <a:pt x="31077" y="12292"/>
                  <a:pt x="30998" y="12353"/>
                  <a:pt x="30917" y="12413"/>
                </a:cubicBezTo>
                <a:cubicBezTo>
                  <a:pt x="30920" y="12374"/>
                  <a:pt x="30923" y="12335"/>
                  <a:pt x="30926" y="12297"/>
                </a:cubicBezTo>
                <a:cubicBezTo>
                  <a:pt x="30931" y="12199"/>
                  <a:pt x="30936" y="12097"/>
                  <a:pt x="30936" y="11999"/>
                </a:cubicBezTo>
                <a:cubicBezTo>
                  <a:pt x="30936" y="11880"/>
                  <a:pt x="30936" y="11761"/>
                  <a:pt x="30930" y="11642"/>
                </a:cubicBezTo>
                <a:cubicBezTo>
                  <a:pt x="30926" y="11561"/>
                  <a:pt x="30922" y="11472"/>
                  <a:pt x="30914" y="11391"/>
                </a:cubicBezTo>
                <a:cubicBezTo>
                  <a:pt x="30908" y="11343"/>
                  <a:pt x="30904" y="11296"/>
                  <a:pt x="30899" y="11247"/>
                </a:cubicBezTo>
                <a:cubicBezTo>
                  <a:pt x="30921" y="11226"/>
                  <a:pt x="30943" y="11204"/>
                  <a:pt x="30966" y="11184"/>
                </a:cubicBezTo>
                <a:cubicBezTo>
                  <a:pt x="31278" y="10896"/>
                  <a:pt x="31602" y="10623"/>
                  <a:pt x="31936" y="10362"/>
                </a:cubicBezTo>
                <a:cubicBezTo>
                  <a:pt x="32020" y="10297"/>
                  <a:pt x="32106" y="10231"/>
                  <a:pt x="32192" y="10165"/>
                </a:cubicBezTo>
                <a:close/>
                <a:moveTo>
                  <a:pt x="24623" y="10447"/>
                </a:moveTo>
                <a:lnTo>
                  <a:pt x="24623" y="10447"/>
                </a:lnTo>
                <a:cubicBezTo>
                  <a:pt x="24617" y="10474"/>
                  <a:pt x="24612" y="10502"/>
                  <a:pt x="24607" y="10530"/>
                </a:cubicBezTo>
                <a:cubicBezTo>
                  <a:pt x="24559" y="10790"/>
                  <a:pt x="24515" y="11051"/>
                  <a:pt x="24485" y="11314"/>
                </a:cubicBezTo>
                <a:cubicBezTo>
                  <a:pt x="24455" y="11583"/>
                  <a:pt x="24430" y="11852"/>
                  <a:pt x="24419" y="12122"/>
                </a:cubicBezTo>
                <a:cubicBezTo>
                  <a:pt x="24415" y="12249"/>
                  <a:pt x="24410" y="12375"/>
                  <a:pt x="24409" y="12502"/>
                </a:cubicBezTo>
                <a:cubicBezTo>
                  <a:pt x="24403" y="12494"/>
                  <a:pt x="24398" y="12486"/>
                  <a:pt x="24393" y="12478"/>
                </a:cubicBezTo>
                <a:cubicBezTo>
                  <a:pt x="24351" y="12416"/>
                  <a:pt x="24307" y="12343"/>
                  <a:pt x="24266" y="12267"/>
                </a:cubicBezTo>
                <a:cubicBezTo>
                  <a:pt x="24225" y="12194"/>
                  <a:pt x="24187" y="12120"/>
                  <a:pt x="24152" y="12045"/>
                </a:cubicBezTo>
                <a:cubicBezTo>
                  <a:pt x="24097" y="11926"/>
                  <a:pt x="24043" y="11806"/>
                  <a:pt x="23999" y="11684"/>
                </a:cubicBezTo>
                <a:cubicBezTo>
                  <a:pt x="23970" y="11604"/>
                  <a:pt x="23943" y="11524"/>
                  <a:pt x="23916" y="11443"/>
                </a:cubicBezTo>
                <a:cubicBezTo>
                  <a:pt x="23886" y="11344"/>
                  <a:pt x="23855" y="11240"/>
                  <a:pt x="23827" y="11135"/>
                </a:cubicBezTo>
                <a:cubicBezTo>
                  <a:pt x="23861" y="11063"/>
                  <a:pt x="23893" y="10991"/>
                  <a:pt x="23923" y="10917"/>
                </a:cubicBezTo>
                <a:cubicBezTo>
                  <a:pt x="23984" y="10770"/>
                  <a:pt x="24045" y="10622"/>
                  <a:pt x="24100" y="10472"/>
                </a:cubicBezTo>
                <a:cubicBezTo>
                  <a:pt x="24126" y="10473"/>
                  <a:pt x="24152" y="10473"/>
                  <a:pt x="24178" y="10473"/>
                </a:cubicBezTo>
                <a:cubicBezTo>
                  <a:pt x="24223" y="10473"/>
                  <a:pt x="24269" y="10472"/>
                  <a:pt x="24313" y="10470"/>
                </a:cubicBezTo>
                <a:cubicBezTo>
                  <a:pt x="24402" y="10464"/>
                  <a:pt x="24493" y="10461"/>
                  <a:pt x="24581" y="10451"/>
                </a:cubicBezTo>
                <a:cubicBezTo>
                  <a:pt x="24595" y="10450"/>
                  <a:pt x="24609" y="10448"/>
                  <a:pt x="24623" y="10447"/>
                </a:cubicBezTo>
                <a:close/>
                <a:moveTo>
                  <a:pt x="34967" y="8358"/>
                </a:moveTo>
                <a:cubicBezTo>
                  <a:pt x="34967" y="8364"/>
                  <a:pt x="34966" y="8368"/>
                  <a:pt x="34966" y="8373"/>
                </a:cubicBezTo>
                <a:cubicBezTo>
                  <a:pt x="34964" y="8501"/>
                  <a:pt x="34958" y="8628"/>
                  <a:pt x="34950" y="8755"/>
                </a:cubicBezTo>
                <a:cubicBezTo>
                  <a:pt x="34936" y="8929"/>
                  <a:pt x="34921" y="9105"/>
                  <a:pt x="34896" y="9279"/>
                </a:cubicBezTo>
                <a:cubicBezTo>
                  <a:pt x="34871" y="9452"/>
                  <a:pt x="34844" y="9625"/>
                  <a:pt x="34813" y="9798"/>
                </a:cubicBezTo>
                <a:lnTo>
                  <a:pt x="34813" y="9799"/>
                </a:lnTo>
                <a:cubicBezTo>
                  <a:pt x="34813" y="9800"/>
                  <a:pt x="34811" y="9801"/>
                  <a:pt x="34811" y="9804"/>
                </a:cubicBezTo>
                <a:cubicBezTo>
                  <a:pt x="34763" y="10056"/>
                  <a:pt x="34707" y="10312"/>
                  <a:pt x="34640" y="10563"/>
                </a:cubicBezTo>
                <a:cubicBezTo>
                  <a:pt x="34606" y="10695"/>
                  <a:pt x="34571" y="10827"/>
                  <a:pt x="34532" y="10957"/>
                </a:cubicBezTo>
                <a:cubicBezTo>
                  <a:pt x="34505" y="11046"/>
                  <a:pt x="34478" y="11135"/>
                  <a:pt x="34449" y="11224"/>
                </a:cubicBezTo>
                <a:cubicBezTo>
                  <a:pt x="34377" y="11435"/>
                  <a:pt x="34300" y="11656"/>
                  <a:pt x="34211" y="11873"/>
                </a:cubicBezTo>
                <a:cubicBezTo>
                  <a:pt x="34158" y="12002"/>
                  <a:pt x="34105" y="12133"/>
                  <a:pt x="34048" y="12262"/>
                </a:cubicBezTo>
                <a:cubicBezTo>
                  <a:pt x="34011" y="12346"/>
                  <a:pt x="33973" y="12430"/>
                  <a:pt x="33935" y="12513"/>
                </a:cubicBezTo>
                <a:lnTo>
                  <a:pt x="33933" y="12517"/>
                </a:lnTo>
                <a:cubicBezTo>
                  <a:pt x="33933" y="12517"/>
                  <a:pt x="33931" y="12518"/>
                  <a:pt x="33931" y="12518"/>
                </a:cubicBezTo>
                <a:cubicBezTo>
                  <a:pt x="33898" y="12589"/>
                  <a:pt x="33864" y="12660"/>
                  <a:pt x="33830" y="12731"/>
                </a:cubicBezTo>
                <a:cubicBezTo>
                  <a:pt x="33824" y="12640"/>
                  <a:pt x="33819" y="12550"/>
                  <a:pt x="33810" y="12458"/>
                </a:cubicBezTo>
                <a:cubicBezTo>
                  <a:pt x="33796" y="12323"/>
                  <a:pt x="33780" y="12189"/>
                  <a:pt x="33761" y="12054"/>
                </a:cubicBezTo>
                <a:cubicBezTo>
                  <a:pt x="33728" y="11827"/>
                  <a:pt x="33690" y="11600"/>
                  <a:pt x="33639" y="11376"/>
                </a:cubicBezTo>
                <a:cubicBezTo>
                  <a:pt x="33580" y="11118"/>
                  <a:pt x="33515" y="10860"/>
                  <a:pt x="33431" y="10608"/>
                </a:cubicBezTo>
                <a:cubicBezTo>
                  <a:pt x="33391" y="10487"/>
                  <a:pt x="33351" y="10366"/>
                  <a:pt x="33306" y="10247"/>
                </a:cubicBezTo>
                <a:cubicBezTo>
                  <a:pt x="33276" y="10166"/>
                  <a:pt x="33244" y="10086"/>
                  <a:pt x="33212" y="10008"/>
                </a:cubicBezTo>
                <a:cubicBezTo>
                  <a:pt x="33196" y="9968"/>
                  <a:pt x="33180" y="9928"/>
                  <a:pt x="33162" y="9889"/>
                </a:cubicBezTo>
                <a:cubicBezTo>
                  <a:pt x="33114" y="9780"/>
                  <a:pt x="33063" y="9673"/>
                  <a:pt x="33011" y="9566"/>
                </a:cubicBezTo>
                <a:cubicBezTo>
                  <a:pt x="33325" y="9346"/>
                  <a:pt x="33644" y="9133"/>
                  <a:pt x="33971" y="8932"/>
                </a:cubicBezTo>
                <a:cubicBezTo>
                  <a:pt x="34165" y="8812"/>
                  <a:pt x="34361" y="8695"/>
                  <a:pt x="34560" y="8583"/>
                </a:cubicBezTo>
                <a:cubicBezTo>
                  <a:pt x="34695" y="8507"/>
                  <a:pt x="34831" y="8432"/>
                  <a:pt x="34967" y="8358"/>
                </a:cubicBezTo>
                <a:close/>
                <a:moveTo>
                  <a:pt x="21066" y="8674"/>
                </a:moveTo>
                <a:cubicBezTo>
                  <a:pt x="21071" y="8682"/>
                  <a:pt x="21075" y="8690"/>
                  <a:pt x="21081" y="8697"/>
                </a:cubicBezTo>
                <a:cubicBezTo>
                  <a:pt x="21117" y="8754"/>
                  <a:pt x="21154" y="8812"/>
                  <a:pt x="21192" y="8867"/>
                </a:cubicBezTo>
                <a:cubicBezTo>
                  <a:pt x="21105" y="9264"/>
                  <a:pt x="21035" y="9664"/>
                  <a:pt x="20992" y="10068"/>
                </a:cubicBezTo>
                <a:cubicBezTo>
                  <a:pt x="20962" y="10358"/>
                  <a:pt x="20937" y="10649"/>
                  <a:pt x="20930" y="10941"/>
                </a:cubicBezTo>
                <a:cubicBezTo>
                  <a:pt x="20924" y="11223"/>
                  <a:pt x="20924" y="11506"/>
                  <a:pt x="20941" y="11787"/>
                </a:cubicBezTo>
                <a:cubicBezTo>
                  <a:pt x="20955" y="12028"/>
                  <a:pt x="20971" y="12268"/>
                  <a:pt x="21000" y="12508"/>
                </a:cubicBezTo>
                <a:cubicBezTo>
                  <a:pt x="21018" y="12649"/>
                  <a:pt x="21035" y="12790"/>
                  <a:pt x="21057" y="12931"/>
                </a:cubicBezTo>
                <a:cubicBezTo>
                  <a:pt x="21060" y="12950"/>
                  <a:pt x="21064" y="12970"/>
                  <a:pt x="21067" y="12988"/>
                </a:cubicBezTo>
                <a:cubicBezTo>
                  <a:pt x="21034" y="12915"/>
                  <a:pt x="21000" y="12841"/>
                  <a:pt x="20969" y="12764"/>
                </a:cubicBezTo>
                <a:cubicBezTo>
                  <a:pt x="20968" y="12759"/>
                  <a:pt x="20967" y="12753"/>
                  <a:pt x="20966" y="12746"/>
                </a:cubicBezTo>
                <a:cubicBezTo>
                  <a:pt x="20956" y="12701"/>
                  <a:pt x="20947" y="12656"/>
                  <a:pt x="20938" y="12611"/>
                </a:cubicBezTo>
                <a:cubicBezTo>
                  <a:pt x="20896" y="12393"/>
                  <a:pt x="20856" y="12172"/>
                  <a:pt x="20826" y="11951"/>
                </a:cubicBezTo>
                <a:cubicBezTo>
                  <a:pt x="20808" y="11822"/>
                  <a:pt x="20791" y="11694"/>
                  <a:pt x="20778" y="11565"/>
                </a:cubicBezTo>
                <a:cubicBezTo>
                  <a:pt x="20770" y="11477"/>
                  <a:pt x="20763" y="11389"/>
                  <a:pt x="20758" y="11301"/>
                </a:cubicBezTo>
                <a:cubicBezTo>
                  <a:pt x="20748" y="11130"/>
                  <a:pt x="20740" y="10959"/>
                  <a:pt x="20740" y="10789"/>
                </a:cubicBezTo>
                <a:cubicBezTo>
                  <a:pt x="20761" y="10671"/>
                  <a:pt x="20781" y="10553"/>
                  <a:pt x="20799" y="10434"/>
                </a:cubicBezTo>
                <a:cubicBezTo>
                  <a:pt x="20840" y="10177"/>
                  <a:pt x="20873" y="9918"/>
                  <a:pt x="20900" y="9658"/>
                </a:cubicBezTo>
                <a:cubicBezTo>
                  <a:pt x="20905" y="9611"/>
                  <a:pt x="20910" y="9563"/>
                  <a:pt x="20914" y="9515"/>
                </a:cubicBezTo>
                <a:cubicBezTo>
                  <a:pt x="20916" y="9467"/>
                  <a:pt x="20919" y="9420"/>
                  <a:pt x="20922" y="9373"/>
                </a:cubicBezTo>
                <a:cubicBezTo>
                  <a:pt x="20925" y="9324"/>
                  <a:pt x="20927" y="9276"/>
                  <a:pt x="20931" y="9227"/>
                </a:cubicBezTo>
                <a:cubicBezTo>
                  <a:pt x="20951" y="9164"/>
                  <a:pt x="20969" y="9100"/>
                  <a:pt x="20985" y="9036"/>
                </a:cubicBezTo>
                <a:cubicBezTo>
                  <a:pt x="21005" y="8961"/>
                  <a:pt x="21023" y="8885"/>
                  <a:pt x="21039" y="8809"/>
                </a:cubicBezTo>
                <a:cubicBezTo>
                  <a:pt x="21046" y="8772"/>
                  <a:pt x="21054" y="8734"/>
                  <a:pt x="21061" y="8696"/>
                </a:cubicBezTo>
                <a:cubicBezTo>
                  <a:pt x="21063" y="8689"/>
                  <a:pt x="21064" y="8681"/>
                  <a:pt x="21066" y="8674"/>
                </a:cubicBezTo>
                <a:close/>
                <a:moveTo>
                  <a:pt x="30736" y="11404"/>
                </a:moveTo>
                <a:cubicBezTo>
                  <a:pt x="30743" y="11484"/>
                  <a:pt x="30750" y="11563"/>
                  <a:pt x="30755" y="11643"/>
                </a:cubicBezTo>
                <a:cubicBezTo>
                  <a:pt x="30760" y="11762"/>
                  <a:pt x="30766" y="11880"/>
                  <a:pt x="30765" y="11999"/>
                </a:cubicBezTo>
                <a:cubicBezTo>
                  <a:pt x="30766" y="12095"/>
                  <a:pt x="30765" y="12189"/>
                  <a:pt x="30762" y="12284"/>
                </a:cubicBezTo>
                <a:cubicBezTo>
                  <a:pt x="30759" y="12333"/>
                  <a:pt x="30757" y="12380"/>
                  <a:pt x="30755" y="12427"/>
                </a:cubicBezTo>
                <a:cubicBezTo>
                  <a:pt x="30753" y="12455"/>
                  <a:pt x="30751" y="12494"/>
                  <a:pt x="30749" y="12533"/>
                </a:cubicBezTo>
                <a:cubicBezTo>
                  <a:pt x="30616" y="12626"/>
                  <a:pt x="30482" y="12715"/>
                  <a:pt x="30345" y="12798"/>
                </a:cubicBezTo>
                <a:cubicBezTo>
                  <a:pt x="30203" y="12883"/>
                  <a:pt x="30058" y="12965"/>
                  <a:pt x="29913" y="13045"/>
                </a:cubicBezTo>
                <a:cubicBezTo>
                  <a:pt x="29833" y="13085"/>
                  <a:pt x="29753" y="13127"/>
                  <a:pt x="29673" y="13166"/>
                </a:cubicBezTo>
                <a:cubicBezTo>
                  <a:pt x="29735" y="13088"/>
                  <a:pt x="29795" y="13008"/>
                  <a:pt x="29853" y="12927"/>
                </a:cubicBezTo>
                <a:cubicBezTo>
                  <a:pt x="29928" y="12822"/>
                  <a:pt x="29999" y="12717"/>
                  <a:pt x="30070" y="12609"/>
                </a:cubicBezTo>
                <a:cubicBezTo>
                  <a:pt x="30116" y="12539"/>
                  <a:pt x="30161" y="12465"/>
                  <a:pt x="30204" y="12391"/>
                </a:cubicBezTo>
                <a:cubicBezTo>
                  <a:pt x="30264" y="12287"/>
                  <a:pt x="30324" y="12182"/>
                  <a:pt x="30377" y="12073"/>
                </a:cubicBezTo>
                <a:cubicBezTo>
                  <a:pt x="30467" y="11889"/>
                  <a:pt x="30554" y="11704"/>
                  <a:pt x="30625" y="11513"/>
                </a:cubicBezTo>
                <a:cubicBezTo>
                  <a:pt x="30662" y="11476"/>
                  <a:pt x="30699" y="11440"/>
                  <a:pt x="30736" y="11404"/>
                </a:cubicBezTo>
                <a:close/>
                <a:moveTo>
                  <a:pt x="36873" y="7560"/>
                </a:moveTo>
                <a:lnTo>
                  <a:pt x="36873" y="7562"/>
                </a:lnTo>
                <a:cubicBezTo>
                  <a:pt x="36869" y="7691"/>
                  <a:pt x="36863" y="7822"/>
                  <a:pt x="36855" y="7951"/>
                </a:cubicBezTo>
                <a:cubicBezTo>
                  <a:pt x="36843" y="8116"/>
                  <a:pt x="36826" y="8290"/>
                  <a:pt x="36802" y="8462"/>
                </a:cubicBezTo>
                <a:cubicBezTo>
                  <a:pt x="36791" y="8547"/>
                  <a:pt x="36778" y="8633"/>
                  <a:pt x="36763" y="8717"/>
                </a:cubicBezTo>
                <a:cubicBezTo>
                  <a:pt x="36749" y="8801"/>
                  <a:pt x="36734" y="8885"/>
                  <a:pt x="36718" y="8970"/>
                </a:cubicBezTo>
                <a:cubicBezTo>
                  <a:pt x="36681" y="9148"/>
                  <a:pt x="36642" y="9325"/>
                  <a:pt x="36592" y="9501"/>
                </a:cubicBezTo>
                <a:cubicBezTo>
                  <a:pt x="36555" y="9633"/>
                  <a:pt x="36516" y="9763"/>
                  <a:pt x="36474" y="9894"/>
                </a:cubicBezTo>
                <a:cubicBezTo>
                  <a:pt x="36400" y="10112"/>
                  <a:pt x="36325" y="10328"/>
                  <a:pt x="36239" y="10540"/>
                </a:cubicBezTo>
                <a:cubicBezTo>
                  <a:pt x="36186" y="10668"/>
                  <a:pt x="36134" y="10797"/>
                  <a:pt x="36076" y="10923"/>
                </a:cubicBezTo>
                <a:cubicBezTo>
                  <a:pt x="36040" y="11005"/>
                  <a:pt x="36002" y="11087"/>
                  <a:pt x="35963" y="11167"/>
                </a:cubicBezTo>
                <a:lnTo>
                  <a:pt x="35963" y="11168"/>
                </a:lnTo>
                <a:cubicBezTo>
                  <a:pt x="35899" y="11248"/>
                  <a:pt x="35836" y="11327"/>
                  <a:pt x="35771" y="11404"/>
                </a:cubicBezTo>
                <a:cubicBezTo>
                  <a:pt x="35544" y="11674"/>
                  <a:pt x="35309" y="11939"/>
                  <a:pt x="35065" y="12194"/>
                </a:cubicBezTo>
                <a:cubicBezTo>
                  <a:pt x="34943" y="12322"/>
                  <a:pt x="34819" y="12449"/>
                  <a:pt x="34692" y="12573"/>
                </a:cubicBezTo>
                <a:cubicBezTo>
                  <a:pt x="34599" y="12664"/>
                  <a:pt x="34504" y="12754"/>
                  <a:pt x="34410" y="12843"/>
                </a:cubicBezTo>
                <a:cubicBezTo>
                  <a:pt x="34222" y="13016"/>
                  <a:pt x="34030" y="13189"/>
                  <a:pt x="33832" y="13357"/>
                </a:cubicBezTo>
                <a:cubicBezTo>
                  <a:pt x="33837" y="13260"/>
                  <a:pt x="33839" y="13162"/>
                  <a:pt x="33839" y="13065"/>
                </a:cubicBezTo>
                <a:cubicBezTo>
                  <a:pt x="33922" y="12906"/>
                  <a:pt x="34004" y="12747"/>
                  <a:pt x="34079" y="12584"/>
                </a:cubicBezTo>
                <a:cubicBezTo>
                  <a:pt x="34300" y="12115"/>
                  <a:pt x="34501" y="11634"/>
                  <a:pt x="34654" y="11138"/>
                </a:cubicBezTo>
                <a:cubicBezTo>
                  <a:pt x="34748" y="10838"/>
                  <a:pt x="34831" y="10536"/>
                  <a:pt x="34897" y="10228"/>
                </a:cubicBezTo>
                <a:cubicBezTo>
                  <a:pt x="34944" y="10009"/>
                  <a:pt x="34989" y="9789"/>
                  <a:pt x="35023" y="9566"/>
                </a:cubicBezTo>
                <a:cubicBezTo>
                  <a:pt x="35086" y="9140"/>
                  <a:pt x="35123" y="8709"/>
                  <a:pt x="35117" y="8278"/>
                </a:cubicBezTo>
                <a:cubicBezTo>
                  <a:pt x="35299" y="8183"/>
                  <a:pt x="35481" y="8092"/>
                  <a:pt x="35669" y="8009"/>
                </a:cubicBezTo>
                <a:cubicBezTo>
                  <a:pt x="35861" y="7926"/>
                  <a:pt x="36053" y="7846"/>
                  <a:pt x="36248" y="7772"/>
                </a:cubicBezTo>
                <a:cubicBezTo>
                  <a:pt x="36455" y="7696"/>
                  <a:pt x="36662" y="7624"/>
                  <a:pt x="36873" y="7560"/>
                </a:cubicBezTo>
                <a:close/>
                <a:moveTo>
                  <a:pt x="21321" y="9045"/>
                </a:moveTo>
                <a:cubicBezTo>
                  <a:pt x="21363" y="9099"/>
                  <a:pt x="21406" y="9153"/>
                  <a:pt x="21449" y="9204"/>
                </a:cubicBezTo>
                <a:cubicBezTo>
                  <a:pt x="21501" y="9265"/>
                  <a:pt x="21556" y="9325"/>
                  <a:pt x="21612" y="9383"/>
                </a:cubicBezTo>
                <a:cubicBezTo>
                  <a:pt x="21640" y="9412"/>
                  <a:pt x="21668" y="9440"/>
                  <a:pt x="21695" y="9467"/>
                </a:cubicBezTo>
                <a:cubicBezTo>
                  <a:pt x="21754" y="9526"/>
                  <a:pt x="21821" y="9585"/>
                  <a:pt x="21886" y="9636"/>
                </a:cubicBezTo>
                <a:cubicBezTo>
                  <a:pt x="21947" y="9685"/>
                  <a:pt x="22008" y="9733"/>
                  <a:pt x="22072" y="9778"/>
                </a:cubicBezTo>
                <a:cubicBezTo>
                  <a:pt x="22071" y="9779"/>
                  <a:pt x="22070" y="9782"/>
                  <a:pt x="22070" y="9783"/>
                </a:cubicBezTo>
                <a:cubicBezTo>
                  <a:pt x="22015" y="9909"/>
                  <a:pt x="21962" y="10034"/>
                  <a:pt x="21915" y="10163"/>
                </a:cubicBezTo>
                <a:cubicBezTo>
                  <a:pt x="21837" y="10372"/>
                  <a:pt x="21763" y="10582"/>
                  <a:pt x="21702" y="10797"/>
                </a:cubicBezTo>
                <a:cubicBezTo>
                  <a:pt x="21631" y="11047"/>
                  <a:pt x="21566" y="11300"/>
                  <a:pt x="21515" y="11555"/>
                </a:cubicBezTo>
                <a:cubicBezTo>
                  <a:pt x="21464" y="11816"/>
                  <a:pt x="21418" y="12080"/>
                  <a:pt x="21388" y="12343"/>
                </a:cubicBezTo>
                <a:cubicBezTo>
                  <a:pt x="21364" y="12562"/>
                  <a:pt x="21342" y="12783"/>
                  <a:pt x="21330" y="13003"/>
                </a:cubicBezTo>
                <a:cubicBezTo>
                  <a:pt x="21324" y="13136"/>
                  <a:pt x="21318" y="13270"/>
                  <a:pt x="21315" y="13404"/>
                </a:cubicBezTo>
                <a:cubicBezTo>
                  <a:pt x="21299" y="13330"/>
                  <a:pt x="21284" y="13256"/>
                  <a:pt x="21270" y="13181"/>
                </a:cubicBezTo>
                <a:cubicBezTo>
                  <a:pt x="21228" y="12950"/>
                  <a:pt x="21190" y="12718"/>
                  <a:pt x="21163" y="12484"/>
                </a:cubicBezTo>
                <a:cubicBezTo>
                  <a:pt x="21142" y="12297"/>
                  <a:pt x="21125" y="12108"/>
                  <a:pt x="21112" y="11920"/>
                </a:cubicBezTo>
                <a:cubicBezTo>
                  <a:pt x="21099" y="11688"/>
                  <a:pt x="21090" y="11456"/>
                  <a:pt x="21093" y="11223"/>
                </a:cubicBezTo>
                <a:cubicBezTo>
                  <a:pt x="21094" y="11081"/>
                  <a:pt x="21095" y="10940"/>
                  <a:pt x="21102" y="10798"/>
                </a:cubicBezTo>
                <a:cubicBezTo>
                  <a:pt x="21106" y="10702"/>
                  <a:pt x="21111" y="10607"/>
                  <a:pt x="21118" y="10511"/>
                </a:cubicBezTo>
                <a:cubicBezTo>
                  <a:pt x="21135" y="10283"/>
                  <a:pt x="21156" y="10043"/>
                  <a:pt x="21191" y="9805"/>
                </a:cubicBezTo>
                <a:cubicBezTo>
                  <a:pt x="21217" y="9614"/>
                  <a:pt x="21248" y="9424"/>
                  <a:pt x="21283" y="9233"/>
                </a:cubicBezTo>
                <a:lnTo>
                  <a:pt x="21283" y="9234"/>
                </a:lnTo>
                <a:cubicBezTo>
                  <a:pt x="21296" y="9171"/>
                  <a:pt x="21309" y="9107"/>
                  <a:pt x="21321" y="9045"/>
                </a:cubicBezTo>
                <a:close/>
                <a:moveTo>
                  <a:pt x="30318" y="11824"/>
                </a:moveTo>
                <a:cubicBezTo>
                  <a:pt x="30309" y="11844"/>
                  <a:pt x="30301" y="11863"/>
                  <a:pt x="30292" y="11882"/>
                </a:cubicBezTo>
                <a:cubicBezTo>
                  <a:pt x="30237" y="11988"/>
                  <a:pt x="30183" y="12096"/>
                  <a:pt x="30122" y="12199"/>
                </a:cubicBezTo>
                <a:cubicBezTo>
                  <a:pt x="30083" y="12266"/>
                  <a:pt x="30042" y="12333"/>
                  <a:pt x="30001" y="12397"/>
                </a:cubicBezTo>
                <a:cubicBezTo>
                  <a:pt x="29909" y="12539"/>
                  <a:pt x="29815" y="12679"/>
                  <a:pt x="29714" y="12813"/>
                </a:cubicBezTo>
                <a:cubicBezTo>
                  <a:pt x="29659" y="12888"/>
                  <a:pt x="29602" y="12963"/>
                  <a:pt x="29544" y="13036"/>
                </a:cubicBezTo>
                <a:cubicBezTo>
                  <a:pt x="29488" y="13107"/>
                  <a:pt x="29431" y="13178"/>
                  <a:pt x="29372" y="13248"/>
                </a:cubicBezTo>
                <a:cubicBezTo>
                  <a:pt x="29350" y="13274"/>
                  <a:pt x="29325" y="13304"/>
                  <a:pt x="29300" y="13335"/>
                </a:cubicBezTo>
                <a:cubicBezTo>
                  <a:pt x="29278" y="13343"/>
                  <a:pt x="29256" y="13352"/>
                  <a:pt x="29234" y="13361"/>
                </a:cubicBezTo>
                <a:cubicBezTo>
                  <a:pt x="29159" y="13391"/>
                  <a:pt x="29085" y="13420"/>
                  <a:pt x="29010" y="13448"/>
                </a:cubicBezTo>
                <a:cubicBezTo>
                  <a:pt x="29004" y="13450"/>
                  <a:pt x="28999" y="13452"/>
                  <a:pt x="28995" y="13454"/>
                </a:cubicBezTo>
                <a:cubicBezTo>
                  <a:pt x="29056" y="13365"/>
                  <a:pt x="29119" y="13277"/>
                  <a:pt x="29184" y="13191"/>
                </a:cubicBezTo>
                <a:cubicBezTo>
                  <a:pt x="29370" y="12942"/>
                  <a:pt x="29559" y="12697"/>
                  <a:pt x="29756" y="12458"/>
                </a:cubicBezTo>
                <a:cubicBezTo>
                  <a:pt x="29932" y="12248"/>
                  <a:pt x="30119" y="12031"/>
                  <a:pt x="30318" y="11824"/>
                </a:cubicBezTo>
                <a:close/>
                <a:moveTo>
                  <a:pt x="20538" y="7368"/>
                </a:moveTo>
                <a:cubicBezTo>
                  <a:pt x="20543" y="7393"/>
                  <a:pt x="20549" y="7419"/>
                  <a:pt x="20554" y="7444"/>
                </a:cubicBezTo>
                <a:cubicBezTo>
                  <a:pt x="20513" y="7637"/>
                  <a:pt x="20474" y="7830"/>
                  <a:pt x="20442" y="8025"/>
                </a:cubicBezTo>
                <a:cubicBezTo>
                  <a:pt x="20393" y="8332"/>
                  <a:pt x="20350" y="8642"/>
                  <a:pt x="20325" y="8951"/>
                </a:cubicBezTo>
                <a:cubicBezTo>
                  <a:pt x="20306" y="9187"/>
                  <a:pt x="20290" y="9422"/>
                  <a:pt x="20285" y="9658"/>
                </a:cubicBezTo>
                <a:cubicBezTo>
                  <a:pt x="20285" y="9670"/>
                  <a:pt x="20285" y="9681"/>
                  <a:pt x="20285" y="9692"/>
                </a:cubicBezTo>
                <a:cubicBezTo>
                  <a:pt x="20276" y="9757"/>
                  <a:pt x="20267" y="9823"/>
                  <a:pt x="20260" y="9889"/>
                </a:cubicBezTo>
                <a:cubicBezTo>
                  <a:pt x="20235" y="10093"/>
                  <a:pt x="20213" y="10299"/>
                  <a:pt x="20195" y="10504"/>
                </a:cubicBezTo>
                <a:cubicBezTo>
                  <a:pt x="20179" y="10536"/>
                  <a:pt x="20162" y="10566"/>
                  <a:pt x="20146" y="10597"/>
                </a:cubicBezTo>
                <a:cubicBezTo>
                  <a:pt x="20082" y="10709"/>
                  <a:pt x="20021" y="10822"/>
                  <a:pt x="19955" y="10932"/>
                </a:cubicBezTo>
                <a:cubicBezTo>
                  <a:pt x="19909" y="11009"/>
                  <a:pt x="19863" y="11087"/>
                  <a:pt x="19814" y="11162"/>
                </a:cubicBezTo>
                <a:cubicBezTo>
                  <a:pt x="19693" y="11350"/>
                  <a:pt x="19568" y="11537"/>
                  <a:pt x="19435" y="11716"/>
                </a:cubicBezTo>
                <a:cubicBezTo>
                  <a:pt x="19355" y="11827"/>
                  <a:pt x="19273" y="11936"/>
                  <a:pt x="19187" y="12043"/>
                </a:cubicBezTo>
                <a:cubicBezTo>
                  <a:pt x="19131" y="12113"/>
                  <a:pt x="19074" y="12184"/>
                  <a:pt x="19017" y="12253"/>
                </a:cubicBezTo>
                <a:cubicBezTo>
                  <a:pt x="18759" y="12562"/>
                  <a:pt x="18492" y="12866"/>
                  <a:pt x="18214" y="13158"/>
                </a:cubicBezTo>
                <a:cubicBezTo>
                  <a:pt x="18105" y="13273"/>
                  <a:pt x="17994" y="13385"/>
                  <a:pt x="17883" y="13497"/>
                </a:cubicBezTo>
                <a:cubicBezTo>
                  <a:pt x="17865" y="13449"/>
                  <a:pt x="17849" y="13403"/>
                  <a:pt x="17831" y="13356"/>
                </a:cubicBezTo>
                <a:cubicBezTo>
                  <a:pt x="17816" y="13313"/>
                  <a:pt x="17803" y="13270"/>
                  <a:pt x="17788" y="13227"/>
                </a:cubicBezTo>
                <a:cubicBezTo>
                  <a:pt x="17747" y="13098"/>
                  <a:pt x="17706" y="12968"/>
                  <a:pt x="17673" y="12836"/>
                </a:cubicBezTo>
                <a:cubicBezTo>
                  <a:pt x="17640" y="12706"/>
                  <a:pt x="17610" y="12574"/>
                  <a:pt x="17582" y="12442"/>
                </a:cubicBezTo>
                <a:cubicBezTo>
                  <a:pt x="17569" y="12375"/>
                  <a:pt x="17558" y="12307"/>
                  <a:pt x="17546" y="12240"/>
                </a:cubicBezTo>
                <a:cubicBezTo>
                  <a:pt x="17547" y="12090"/>
                  <a:pt x="17551" y="11940"/>
                  <a:pt x="17558" y="11790"/>
                </a:cubicBezTo>
                <a:cubicBezTo>
                  <a:pt x="17573" y="11559"/>
                  <a:pt x="17591" y="11328"/>
                  <a:pt x="17625" y="11099"/>
                </a:cubicBezTo>
                <a:cubicBezTo>
                  <a:pt x="17644" y="10959"/>
                  <a:pt x="17663" y="10819"/>
                  <a:pt x="17687" y="10680"/>
                </a:cubicBezTo>
                <a:cubicBezTo>
                  <a:pt x="17699" y="10611"/>
                  <a:pt x="17711" y="10541"/>
                  <a:pt x="17724" y="10473"/>
                </a:cubicBezTo>
                <a:cubicBezTo>
                  <a:pt x="17831" y="10259"/>
                  <a:pt x="17938" y="10044"/>
                  <a:pt x="18046" y="9829"/>
                </a:cubicBezTo>
                <a:cubicBezTo>
                  <a:pt x="18104" y="9713"/>
                  <a:pt x="18163" y="9598"/>
                  <a:pt x="18222" y="9481"/>
                </a:cubicBezTo>
                <a:cubicBezTo>
                  <a:pt x="18261" y="9404"/>
                  <a:pt x="18300" y="9327"/>
                  <a:pt x="18340" y="9250"/>
                </a:cubicBezTo>
                <a:cubicBezTo>
                  <a:pt x="18439" y="9059"/>
                  <a:pt x="18539" y="8867"/>
                  <a:pt x="18650" y="8681"/>
                </a:cubicBezTo>
                <a:cubicBezTo>
                  <a:pt x="18756" y="8501"/>
                  <a:pt x="18867" y="8323"/>
                  <a:pt x="18979" y="8145"/>
                </a:cubicBezTo>
                <a:cubicBezTo>
                  <a:pt x="19062" y="8015"/>
                  <a:pt x="19154" y="7877"/>
                  <a:pt x="19252" y="7743"/>
                </a:cubicBezTo>
                <a:cubicBezTo>
                  <a:pt x="19280" y="7706"/>
                  <a:pt x="19306" y="7669"/>
                  <a:pt x="19334" y="7633"/>
                </a:cubicBezTo>
                <a:cubicBezTo>
                  <a:pt x="19386" y="7616"/>
                  <a:pt x="19439" y="7601"/>
                  <a:pt x="19492" y="7587"/>
                </a:cubicBezTo>
                <a:cubicBezTo>
                  <a:pt x="19653" y="7545"/>
                  <a:pt x="19815" y="7504"/>
                  <a:pt x="19977" y="7469"/>
                </a:cubicBezTo>
                <a:cubicBezTo>
                  <a:pt x="20146" y="7434"/>
                  <a:pt x="20314" y="7400"/>
                  <a:pt x="20484" y="7376"/>
                </a:cubicBezTo>
                <a:lnTo>
                  <a:pt x="20485" y="7376"/>
                </a:lnTo>
                <a:cubicBezTo>
                  <a:pt x="20502" y="7373"/>
                  <a:pt x="20521" y="7370"/>
                  <a:pt x="20538" y="7368"/>
                </a:cubicBezTo>
                <a:close/>
                <a:moveTo>
                  <a:pt x="22314" y="9936"/>
                </a:moveTo>
                <a:cubicBezTo>
                  <a:pt x="22354" y="9959"/>
                  <a:pt x="22394" y="9983"/>
                  <a:pt x="22434" y="10004"/>
                </a:cubicBezTo>
                <a:cubicBezTo>
                  <a:pt x="22512" y="10046"/>
                  <a:pt x="22600" y="10095"/>
                  <a:pt x="22679" y="10131"/>
                </a:cubicBezTo>
                <a:cubicBezTo>
                  <a:pt x="22797" y="10185"/>
                  <a:pt x="22915" y="10238"/>
                  <a:pt x="23037" y="10280"/>
                </a:cubicBezTo>
                <a:cubicBezTo>
                  <a:pt x="23026" y="10443"/>
                  <a:pt x="23019" y="10606"/>
                  <a:pt x="23015" y="10770"/>
                </a:cubicBezTo>
                <a:cubicBezTo>
                  <a:pt x="23006" y="11233"/>
                  <a:pt x="23019" y="11699"/>
                  <a:pt x="23064" y="12160"/>
                </a:cubicBezTo>
                <a:cubicBezTo>
                  <a:pt x="22930" y="12363"/>
                  <a:pt x="22790" y="12561"/>
                  <a:pt x="22645" y="12756"/>
                </a:cubicBezTo>
                <a:cubicBezTo>
                  <a:pt x="22456" y="13010"/>
                  <a:pt x="22266" y="13261"/>
                  <a:pt x="22067" y="13506"/>
                </a:cubicBezTo>
                <a:cubicBezTo>
                  <a:pt x="22063" y="13512"/>
                  <a:pt x="22058" y="13516"/>
                  <a:pt x="22054" y="13521"/>
                </a:cubicBezTo>
                <a:cubicBezTo>
                  <a:pt x="22043" y="13394"/>
                  <a:pt x="22034" y="13266"/>
                  <a:pt x="22024" y="13139"/>
                </a:cubicBezTo>
                <a:cubicBezTo>
                  <a:pt x="22009" y="12875"/>
                  <a:pt x="21997" y="12612"/>
                  <a:pt x="21997" y="12349"/>
                </a:cubicBezTo>
                <a:cubicBezTo>
                  <a:pt x="21997" y="12217"/>
                  <a:pt x="21997" y="12085"/>
                  <a:pt x="22001" y="11954"/>
                </a:cubicBezTo>
                <a:cubicBezTo>
                  <a:pt x="22005" y="11867"/>
                  <a:pt x="22008" y="11779"/>
                  <a:pt x="22014" y="11693"/>
                </a:cubicBezTo>
                <a:cubicBezTo>
                  <a:pt x="22026" y="11523"/>
                  <a:pt x="22038" y="11354"/>
                  <a:pt x="22061" y="11186"/>
                </a:cubicBezTo>
                <a:cubicBezTo>
                  <a:pt x="22074" y="11090"/>
                  <a:pt x="22088" y="10994"/>
                  <a:pt x="22104" y="10899"/>
                </a:cubicBezTo>
                <a:cubicBezTo>
                  <a:pt x="22119" y="10804"/>
                  <a:pt x="22136" y="10708"/>
                  <a:pt x="22155" y="10613"/>
                </a:cubicBezTo>
                <a:cubicBezTo>
                  <a:pt x="22201" y="10391"/>
                  <a:pt x="22252" y="10163"/>
                  <a:pt x="22314" y="9936"/>
                </a:cubicBezTo>
                <a:close/>
                <a:moveTo>
                  <a:pt x="33677" y="13366"/>
                </a:moveTo>
                <a:cubicBezTo>
                  <a:pt x="33677" y="13374"/>
                  <a:pt x="33676" y="13382"/>
                  <a:pt x="33676" y="13389"/>
                </a:cubicBezTo>
                <a:cubicBezTo>
                  <a:pt x="33674" y="13424"/>
                  <a:pt x="33670" y="13458"/>
                  <a:pt x="33668" y="13493"/>
                </a:cubicBezTo>
                <a:cubicBezTo>
                  <a:pt x="33644" y="13513"/>
                  <a:pt x="33620" y="13532"/>
                  <a:pt x="33595" y="13552"/>
                </a:cubicBezTo>
                <a:cubicBezTo>
                  <a:pt x="33582" y="13564"/>
                  <a:pt x="33568" y="13575"/>
                  <a:pt x="33554" y="13585"/>
                </a:cubicBezTo>
                <a:cubicBezTo>
                  <a:pt x="33595" y="13513"/>
                  <a:pt x="33637" y="13440"/>
                  <a:pt x="33677" y="13366"/>
                </a:cubicBezTo>
                <a:close/>
                <a:moveTo>
                  <a:pt x="27988" y="6361"/>
                </a:moveTo>
                <a:lnTo>
                  <a:pt x="28018" y="6387"/>
                </a:lnTo>
                <a:cubicBezTo>
                  <a:pt x="28106" y="6462"/>
                  <a:pt x="28192" y="6537"/>
                  <a:pt x="28276" y="6614"/>
                </a:cubicBezTo>
                <a:cubicBezTo>
                  <a:pt x="28333" y="6667"/>
                  <a:pt x="28387" y="6723"/>
                  <a:pt x="28440" y="6779"/>
                </a:cubicBezTo>
                <a:cubicBezTo>
                  <a:pt x="28495" y="6837"/>
                  <a:pt x="28548" y="6896"/>
                  <a:pt x="28601" y="6956"/>
                </a:cubicBezTo>
                <a:cubicBezTo>
                  <a:pt x="28706" y="7074"/>
                  <a:pt x="28809" y="7193"/>
                  <a:pt x="28910" y="7313"/>
                </a:cubicBezTo>
                <a:cubicBezTo>
                  <a:pt x="28958" y="7372"/>
                  <a:pt x="29006" y="7432"/>
                  <a:pt x="29052" y="7492"/>
                </a:cubicBezTo>
                <a:cubicBezTo>
                  <a:pt x="29077" y="7523"/>
                  <a:pt x="29101" y="7554"/>
                  <a:pt x="29125" y="7585"/>
                </a:cubicBezTo>
                <a:cubicBezTo>
                  <a:pt x="29174" y="7654"/>
                  <a:pt x="29222" y="7723"/>
                  <a:pt x="29271" y="7792"/>
                </a:cubicBezTo>
                <a:cubicBezTo>
                  <a:pt x="29343" y="7896"/>
                  <a:pt x="29416" y="7999"/>
                  <a:pt x="29489" y="8103"/>
                </a:cubicBezTo>
                <a:cubicBezTo>
                  <a:pt x="29539" y="8170"/>
                  <a:pt x="29586" y="8240"/>
                  <a:pt x="29630" y="8312"/>
                </a:cubicBezTo>
                <a:cubicBezTo>
                  <a:pt x="29736" y="8480"/>
                  <a:pt x="29847" y="8658"/>
                  <a:pt x="29947" y="8842"/>
                </a:cubicBezTo>
                <a:cubicBezTo>
                  <a:pt x="30033" y="8999"/>
                  <a:pt x="30115" y="9156"/>
                  <a:pt x="30195" y="9316"/>
                </a:cubicBezTo>
                <a:cubicBezTo>
                  <a:pt x="30251" y="9436"/>
                  <a:pt x="30309" y="9556"/>
                  <a:pt x="30355" y="9681"/>
                </a:cubicBezTo>
                <a:cubicBezTo>
                  <a:pt x="30383" y="9752"/>
                  <a:pt x="30408" y="9823"/>
                  <a:pt x="30432" y="9895"/>
                </a:cubicBezTo>
                <a:cubicBezTo>
                  <a:pt x="30477" y="10043"/>
                  <a:pt x="30523" y="10190"/>
                  <a:pt x="30558" y="10341"/>
                </a:cubicBezTo>
                <a:cubicBezTo>
                  <a:pt x="30585" y="10455"/>
                  <a:pt x="30610" y="10569"/>
                  <a:pt x="30633" y="10685"/>
                </a:cubicBezTo>
                <a:cubicBezTo>
                  <a:pt x="30645" y="10753"/>
                  <a:pt x="30658" y="10820"/>
                  <a:pt x="30669" y="10888"/>
                </a:cubicBezTo>
                <a:cubicBezTo>
                  <a:pt x="30667" y="10897"/>
                  <a:pt x="30665" y="10906"/>
                  <a:pt x="30661" y="10916"/>
                </a:cubicBezTo>
                <a:cubicBezTo>
                  <a:pt x="30638" y="11001"/>
                  <a:pt x="30613" y="11085"/>
                  <a:pt x="30584" y="11170"/>
                </a:cubicBezTo>
                <a:cubicBezTo>
                  <a:pt x="30558" y="11242"/>
                  <a:pt x="30528" y="11327"/>
                  <a:pt x="30497" y="11409"/>
                </a:cubicBezTo>
                <a:cubicBezTo>
                  <a:pt x="30436" y="11469"/>
                  <a:pt x="30376" y="11529"/>
                  <a:pt x="30316" y="11590"/>
                </a:cubicBezTo>
                <a:cubicBezTo>
                  <a:pt x="30138" y="11771"/>
                  <a:pt x="29961" y="11955"/>
                  <a:pt x="29792" y="12144"/>
                </a:cubicBezTo>
                <a:cubicBezTo>
                  <a:pt x="29678" y="12270"/>
                  <a:pt x="29568" y="12397"/>
                  <a:pt x="29459" y="12527"/>
                </a:cubicBezTo>
                <a:cubicBezTo>
                  <a:pt x="29402" y="12593"/>
                  <a:pt x="29346" y="12663"/>
                  <a:pt x="29292" y="12732"/>
                </a:cubicBezTo>
                <a:cubicBezTo>
                  <a:pt x="29119" y="12956"/>
                  <a:pt x="28951" y="13181"/>
                  <a:pt x="28793" y="13416"/>
                </a:cubicBezTo>
                <a:cubicBezTo>
                  <a:pt x="28761" y="13461"/>
                  <a:pt x="28730" y="13507"/>
                  <a:pt x="28700" y="13553"/>
                </a:cubicBezTo>
                <a:cubicBezTo>
                  <a:pt x="28638" y="13573"/>
                  <a:pt x="28576" y="13591"/>
                  <a:pt x="28513" y="13610"/>
                </a:cubicBezTo>
                <a:cubicBezTo>
                  <a:pt x="28437" y="13632"/>
                  <a:pt x="28360" y="13654"/>
                  <a:pt x="28282" y="13673"/>
                </a:cubicBezTo>
                <a:cubicBezTo>
                  <a:pt x="28337" y="13520"/>
                  <a:pt x="28386" y="13364"/>
                  <a:pt x="28432" y="13208"/>
                </a:cubicBezTo>
                <a:cubicBezTo>
                  <a:pt x="28504" y="12965"/>
                  <a:pt x="28572" y="12722"/>
                  <a:pt x="28625" y="12476"/>
                </a:cubicBezTo>
                <a:cubicBezTo>
                  <a:pt x="28675" y="12246"/>
                  <a:pt x="28725" y="12016"/>
                  <a:pt x="28764" y="11784"/>
                </a:cubicBezTo>
                <a:cubicBezTo>
                  <a:pt x="28818" y="11462"/>
                  <a:pt x="28870" y="11138"/>
                  <a:pt x="28899" y="10813"/>
                </a:cubicBezTo>
                <a:cubicBezTo>
                  <a:pt x="28920" y="10578"/>
                  <a:pt x="28937" y="10343"/>
                  <a:pt x="28937" y="10107"/>
                </a:cubicBezTo>
                <a:cubicBezTo>
                  <a:pt x="28938" y="9876"/>
                  <a:pt x="28934" y="9646"/>
                  <a:pt x="28912" y="9417"/>
                </a:cubicBezTo>
                <a:cubicBezTo>
                  <a:pt x="28887" y="9156"/>
                  <a:pt x="28856" y="8895"/>
                  <a:pt x="28809" y="8636"/>
                </a:cubicBezTo>
                <a:cubicBezTo>
                  <a:pt x="28759" y="8372"/>
                  <a:pt x="28705" y="8108"/>
                  <a:pt x="28629" y="7850"/>
                </a:cubicBezTo>
                <a:cubicBezTo>
                  <a:pt x="28566" y="7637"/>
                  <a:pt x="28499" y="7425"/>
                  <a:pt x="28414" y="7219"/>
                </a:cubicBezTo>
                <a:cubicBezTo>
                  <a:pt x="28331" y="7017"/>
                  <a:pt x="28242" y="6816"/>
                  <a:pt x="28137" y="6623"/>
                </a:cubicBezTo>
                <a:cubicBezTo>
                  <a:pt x="28088" y="6535"/>
                  <a:pt x="28039" y="6448"/>
                  <a:pt x="27988" y="6361"/>
                </a:cubicBezTo>
                <a:close/>
                <a:moveTo>
                  <a:pt x="17584" y="13121"/>
                </a:moveTo>
                <a:cubicBezTo>
                  <a:pt x="17587" y="13129"/>
                  <a:pt x="17590" y="13139"/>
                  <a:pt x="17592" y="13148"/>
                </a:cubicBezTo>
                <a:cubicBezTo>
                  <a:pt x="17621" y="13238"/>
                  <a:pt x="17651" y="13334"/>
                  <a:pt x="17685" y="13421"/>
                </a:cubicBezTo>
                <a:cubicBezTo>
                  <a:pt x="17709" y="13487"/>
                  <a:pt x="17733" y="13553"/>
                  <a:pt x="17760" y="13619"/>
                </a:cubicBezTo>
                <a:cubicBezTo>
                  <a:pt x="17726" y="13650"/>
                  <a:pt x="17694" y="13682"/>
                  <a:pt x="17662" y="13714"/>
                </a:cubicBezTo>
                <a:cubicBezTo>
                  <a:pt x="17644" y="13611"/>
                  <a:pt x="17628" y="13507"/>
                  <a:pt x="17616" y="13404"/>
                </a:cubicBezTo>
                <a:cubicBezTo>
                  <a:pt x="17604" y="13313"/>
                  <a:pt x="17594" y="13223"/>
                  <a:pt x="17585" y="13132"/>
                </a:cubicBezTo>
                <a:cubicBezTo>
                  <a:pt x="17584" y="13128"/>
                  <a:pt x="17584" y="13125"/>
                  <a:pt x="17584" y="13121"/>
                </a:cubicBezTo>
                <a:close/>
                <a:moveTo>
                  <a:pt x="27018" y="6176"/>
                </a:moveTo>
                <a:cubicBezTo>
                  <a:pt x="27106" y="6176"/>
                  <a:pt x="27192" y="6179"/>
                  <a:pt x="27280" y="6184"/>
                </a:cubicBezTo>
                <a:cubicBezTo>
                  <a:pt x="27416" y="6195"/>
                  <a:pt x="27554" y="6202"/>
                  <a:pt x="27690" y="6221"/>
                </a:cubicBezTo>
                <a:cubicBezTo>
                  <a:pt x="27694" y="6223"/>
                  <a:pt x="27699" y="6223"/>
                  <a:pt x="27704" y="6224"/>
                </a:cubicBezTo>
                <a:cubicBezTo>
                  <a:pt x="27737" y="6272"/>
                  <a:pt x="27770" y="6322"/>
                  <a:pt x="27801" y="6370"/>
                </a:cubicBezTo>
                <a:cubicBezTo>
                  <a:pt x="27870" y="6481"/>
                  <a:pt x="27938" y="6593"/>
                  <a:pt x="28000" y="6709"/>
                </a:cubicBezTo>
                <a:cubicBezTo>
                  <a:pt x="28041" y="6783"/>
                  <a:pt x="28079" y="6858"/>
                  <a:pt x="28116" y="6934"/>
                </a:cubicBezTo>
                <a:cubicBezTo>
                  <a:pt x="28169" y="7049"/>
                  <a:pt x="28222" y="7166"/>
                  <a:pt x="28267" y="7285"/>
                </a:cubicBezTo>
                <a:cubicBezTo>
                  <a:pt x="28313" y="7405"/>
                  <a:pt x="28356" y="7526"/>
                  <a:pt x="28397" y="7648"/>
                </a:cubicBezTo>
                <a:cubicBezTo>
                  <a:pt x="28449" y="7815"/>
                  <a:pt x="28498" y="7982"/>
                  <a:pt x="28539" y="8152"/>
                </a:cubicBezTo>
                <a:cubicBezTo>
                  <a:pt x="28569" y="8279"/>
                  <a:pt x="28595" y="8407"/>
                  <a:pt x="28622" y="8536"/>
                </a:cubicBezTo>
                <a:cubicBezTo>
                  <a:pt x="28653" y="8706"/>
                  <a:pt x="28682" y="8879"/>
                  <a:pt x="28703" y="9053"/>
                </a:cubicBezTo>
                <a:cubicBezTo>
                  <a:pt x="28722" y="9224"/>
                  <a:pt x="28740" y="9395"/>
                  <a:pt x="28752" y="9566"/>
                </a:cubicBezTo>
                <a:cubicBezTo>
                  <a:pt x="28763" y="9746"/>
                  <a:pt x="28772" y="9927"/>
                  <a:pt x="28768" y="10107"/>
                </a:cubicBezTo>
                <a:cubicBezTo>
                  <a:pt x="28767" y="10247"/>
                  <a:pt x="28763" y="10384"/>
                  <a:pt x="28756" y="10524"/>
                </a:cubicBezTo>
                <a:cubicBezTo>
                  <a:pt x="28741" y="10745"/>
                  <a:pt x="28722" y="10977"/>
                  <a:pt x="28691" y="11208"/>
                </a:cubicBezTo>
                <a:cubicBezTo>
                  <a:pt x="28673" y="11347"/>
                  <a:pt x="28654" y="11486"/>
                  <a:pt x="28630" y="11623"/>
                </a:cubicBezTo>
                <a:cubicBezTo>
                  <a:pt x="28614" y="11715"/>
                  <a:pt x="28597" y="11805"/>
                  <a:pt x="28580" y="11895"/>
                </a:cubicBezTo>
                <a:cubicBezTo>
                  <a:pt x="28522" y="12193"/>
                  <a:pt x="28460" y="12498"/>
                  <a:pt x="28378" y="12797"/>
                </a:cubicBezTo>
                <a:cubicBezTo>
                  <a:pt x="28346" y="12919"/>
                  <a:pt x="28312" y="13042"/>
                  <a:pt x="28275" y="13163"/>
                </a:cubicBezTo>
                <a:cubicBezTo>
                  <a:pt x="28238" y="13283"/>
                  <a:pt x="28200" y="13402"/>
                  <a:pt x="28161" y="13522"/>
                </a:cubicBezTo>
                <a:cubicBezTo>
                  <a:pt x="28139" y="13589"/>
                  <a:pt x="28116" y="13655"/>
                  <a:pt x="28093" y="13722"/>
                </a:cubicBezTo>
                <a:cubicBezTo>
                  <a:pt x="28077" y="13725"/>
                  <a:pt x="28062" y="13729"/>
                  <a:pt x="28046" y="13732"/>
                </a:cubicBezTo>
                <a:cubicBezTo>
                  <a:pt x="28035" y="13661"/>
                  <a:pt x="28024" y="13590"/>
                  <a:pt x="28010" y="13518"/>
                </a:cubicBezTo>
                <a:cubicBezTo>
                  <a:pt x="27962" y="13273"/>
                  <a:pt x="27908" y="13027"/>
                  <a:pt x="27835" y="12785"/>
                </a:cubicBezTo>
                <a:cubicBezTo>
                  <a:pt x="27797" y="12660"/>
                  <a:pt x="27760" y="12535"/>
                  <a:pt x="27715" y="12412"/>
                </a:cubicBezTo>
                <a:cubicBezTo>
                  <a:pt x="27692" y="12350"/>
                  <a:pt x="27669" y="12287"/>
                  <a:pt x="27645" y="12226"/>
                </a:cubicBezTo>
                <a:cubicBezTo>
                  <a:pt x="27645" y="12224"/>
                  <a:pt x="27646" y="12222"/>
                  <a:pt x="27646" y="12219"/>
                </a:cubicBezTo>
                <a:cubicBezTo>
                  <a:pt x="27664" y="12126"/>
                  <a:pt x="27679" y="12032"/>
                  <a:pt x="27694" y="11938"/>
                </a:cubicBezTo>
                <a:cubicBezTo>
                  <a:pt x="27716" y="11799"/>
                  <a:pt x="27738" y="11662"/>
                  <a:pt x="27753" y="11522"/>
                </a:cubicBezTo>
                <a:cubicBezTo>
                  <a:pt x="27780" y="11285"/>
                  <a:pt x="27804" y="11047"/>
                  <a:pt x="27813" y="10808"/>
                </a:cubicBezTo>
                <a:cubicBezTo>
                  <a:pt x="27826" y="10525"/>
                  <a:pt x="27833" y="10244"/>
                  <a:pt x="27823" y="9961"/>
                </a:cubicBezTo>
                <a:cubicBezTo>
                  <a:pt x="27811" y="9678"/>
                  <a:pt x="27795" y="9394"/>
                  <a:pt x="27757" y="9113"/>
                </a:cubicBezTo>
                <a:cubicBezTo>
                  <a:pt x="27771" y="9098"/>
                  <a:pt x="27785" y="9082"/>
                  <a:pt x="27797" y="9067"/>
                </a:cubicBezTo>
                <a:cubicBezTo>
                  <a:pt x="27824" y="9036"/>
                  <a:pt x="27849" y="9003"/>
                  <a:pt x="27875" y="8971"/>
                </a:cubicBezTo>
                <a:cubicBezTo>
                  <a:pt x="27899" y="8939"/>
                  <a:pt x="27922" y="8905"/>
                  <a:pt x="27943" y="8872"/>
                </a:cubicBezTo>
                <a:cubicBezTo>
                  <a:pt x="27961" y="8840"/>
                  <a:pt x="27979" y="8810"/>
                  <a:pt x="27996" y="8779"/>
                </a:cubicBezTo>
                <a:cubicBezTo>
                  <a:pt x="28017" y="8743"/>
                  <a:pt x="28034" y="8705"/>
                  <a:pt x="28046" y="8665"/>
                </a:cubicBezTo>
                <a:cubicBezTo>
                  <a:pt x="28058" y="8630"/>
                  <a:pt x="28069" y="8596"/>
                  <a:pt x="28076" y="8560"/>
                </a:cubicBezTo>
                <a:cubicBezTo>
                  <a:pt x="28080" y="8522"/>
                  <a:pt x="28086" y="8484"/>
                  <a:pt x="28091" y="8446"/>
                </a:cubicBezTo>
                <a:cubicBezTo>
                  <a:pt x="28097" y="8398"/>
                  <a:pt x="28096" y="8350"/>
                  <a:pt x="28092" y="8302"/>
                </a:cubicBezTo>
                <a:cubicBezTo>
                  <a:pt x="28082" y="8213"/>
                  <a:pt x="28077" y="8127"/>
                  <a:pt x="28054" y="8040"/>
                </a:cubicBezTo>
                <a:cubicBezTo>
                  <a:pt x="28030" y="7952"/>
                  <a:pt x="28009" y="7865"/>
                  <a:pt x="27975" y="7780"/>
                </a:cubicBezTo>
                <a:cubicBezTo>
                  <a:pt x="27944" y="7702"/>
                  <a:pt x="27913" y="7615"/>
                  <a:pt x="27871" y="7541"/>
                </a:cubicBezTo>
                <a:cubicBezTo>
                  <a:pt x="27852" y="7504"/>
                  <a:pt x="27831" y="7467"/>
                  <a:pt x="27808" y="7433"/>
                </a:cubicBezTo>
                <a:cubicBezTo>
                  <a:pt x="27767" y="7366"/>
                  <a:pt x="27722" y="7301"/>
                  <a:pt x="27675" y="7240"/>
                </a:cubicBezTo>
                <a:cubicBezTo>
                  <a:pt x="27621" y="7173"/>
                  <a:pt x="27572" y="7111"/>
                  <a:pt x="27513" y="7048"/>
                </a:cubicBezTo>
                <a:cubicBezTo>
                  <a:pt x="27458" y="6989"/>
                  <a:pt x="27401" y="6932"/>
                  <a:pt x="27343" y="6874"/>
                </a:cubicBezTo>
                <a:cubicBezTo>
                  <a:pt x="27313" y="6846"/>
                  <a:pt x="27285" y="6817"/>
                  <a:pt x="27254" y="6790"/>
                </a:cubicBezTo>
                <a:cubicBezTo>
                  <a:pt x="27194" y="6732"/>
                  <a:pt x="27130" y="6675"/>
                  <a:pt x="27065" y="6621"/>
                </a:cubicBezTo>
                <a:cubicBezTo>
                  <a:pt x="27057" y="6614"/>
                  <a:pt x="27049" y="6607"/>
                  <a:pt x="27040" y="6600"/>
                </a:cubicBezTo>
                <a:cubicBezTo>
                  <a:pt x="26995" y="6500"/>
                  <a:pt x="26947" y="6402"/>
                  <a:pt x="26896" y="6305"/>
                </a:cubicBezTo>
                <a:cubicBezTo>
                  <a:pt x="26875" y="6263"/>
                  <a:pt x="26853" y="6221"/>
                  <a:pt x="26831" y="6180"/>
                </a:cubicBezTo>
                <a:cubicBezTo>
                  <a:pt x="26891" y="6177"/>
                  <a:pt x="26951" y="6176"/>
                  <a:pt x="27011" y="6176"/>
                </a:cubicBezTo>
                <a:close/>
                <a:moveTo>
                  <a:pt x="17820" y="8336"/>
                </a:moveTo>
                <a:lnTo>
                  <a:pt x="17820" y="8336"/>
                </a:lnTo>
                <a:cubicBezTo>
                  <a:pt x="17783" y="8409"/>
                  <a:pt x="17746" y="8482"/>
                  <a:pt x="17711" y="8558"/>
                </a:cubicBezTo>
                <a:cubicBezTo>
                  <a:pt x="17659" y="8670"/>
                  <a:pt x="17606" y="8783"/>
                  <a:pt x="17559" y="8897"/>
                </a:cubicBezTo>
                <a:cubicBezTo>
                  <a:pt x="17513" y="9013"/>
                  <a:pt x="17467" y="9127"/>
                  <a:pt x="17424" y="9243"/>
                </a:cubicBezTo>
                <a:cubicBezTo>
                  <a:pt x="17349" y="9450"/>
                  <a:pt x="17275" y="9657"/>
                  <a:pt x="17212" y="9868"/>
                </a:cubicBezTo>
                <a:cubicBezTo>
                  <a:pt x="17120" y="10177"/>
                  <a:pt x="17036" y="10489"/>
                  <a:pt x="16971" y="10805"/>
                </a:cubicBezTo>
                <a:cubicBezTo>
                  <a:pt x="16952" y="10898"/>
                  <a:pt x="16932" y="10994"/>
                  <a:pt x="16915" y="11089"/>
                </a:cubicBezTo>
                <a:cubicBezTo>
                  <a:pt x="16896" y="11181"/>
                  <a:pt x="16882" y="11274"/>
                  <a:pt x="16873" y="11368"/>
                </a:cubicBezTo>
                <a:cubicBezTo>
                  <a:pt x="16867" y="11416"/>
                  <a:pt x="16860" y="11463"/>
                  <a:pt x="16855" y="11511"/>
                </a:cubicBezTo>
                <a:cubicBezTo>
                  <a:pt x="16836" y="11654"/>
                  <a:pt x="16819" y="11797"/>
                  <a:pt x="16800" y="11940"/>
                </a:cubicBezTo>
                <a:cubicBezTo>
                  <a:pt x="16793" y="11987"/>
                  <a:pt x="16788" y="12035"/>
                  <a:pt x="16783" y="12082"/>
                </a:cubicBezTo>
                <a:cubicBezTo>
                  <a:pt x="16725" y="12203"/>
                  <a:pt x="16669" y="12324"/>
                  <a:pt x="16612" y="12445"/>
                </a:cubicBezTo>
                <a:cubicBezTo>
                  <a:pt x="16495" y="12680"/>
                  <a:pt x="16385" y="12919"/>
                  <a:pt x="16263" y="13152"/>
                </a:cubicBezTo>
                <a:cubicBezTo>
                  <a:pt x="16203" y="13268"/>
                  <a:pt x="16144" y="13386"/>
                  <a:pt x="16078" y="13499"/>
                </a:cubicBezTo>
                <a:cubicBezTo>
                  <a:pt x="16035" y="13575"/>
                  <a:pt x="15990" y="13649"/>
                  <a:pt x="15943" y="13723"/>
                </a:cubicBezTo>
                <a:cubicBezTo>
                  <a:pt x="15926" y="13749"/>
                  <a:pt x="15902" y="13786"/>
                  <a:pt x="15878" y="13822"/>
                </a:cubicBezTo>
                <a:cubicBezTo>
                  <a:pt x="15860" y="13659"/>
                  <a:pt x="15845" y="13497"/>
                  <a:pt x="15834" y="13334"/>
                </a:cubicBezTo>
                <a:cubicBezTo>
                  <a:pt x="15827" y="13210"/>
                  <a:pt x="15820" y="13088"/>
                  <a:pt x="15820" y="12964"/>
                </a:cubicBezTo>
                <a:cubicBezTo>
                  <a:pt x="15820" y="12881"/>
                  <a:pt x="15821" y="12798"/>
                  <a:pt x="15823" y="12715"/>
                </a:cubicBezTo>
                <a:cubicBezTo>
                  <a:pt x="15826" y="12672"/>
                  <a:pt x="15829" y="12628"/>
                  <a:pt x="15831" y="12585"/>
                </a:cubicBezTo>
                <a:cubicBezTo>
                  <a:pt x="15838" y="12493"/>
                  <a:pt x="15848" y="12402"/>
                  <a:pt x="15860" y="12309"/>
                </a:cubicBezTo>
                <a:cubicBezTo>
                  <a:pt x="15872" y="12218"/>
                  <a:pt x="15886" y="12126"/>
                  <a:pt x="15900" y="12033"/>
                </a:cubicBezTo>
                <a:cubicBezTo>
                  <a:pt x="15928" y="11846"/>
                  <a:pt x="15961" y="11660"/>
                  <a:pt x="15995" y="11475"/>
                </a:cubicBezTo>
                <a:cubicBezTo>
                  <a:pt x="16038" y="11257"/>
                  <a:pt x="16087" y="11033"/>
                  <a:pt x="16149" y="10812"/>
                </a:cubicBezTo>
                <a:cubicBezTo>
                  <a:pt x="16193" y="10657"/>
                  <a:pt x="16239" y="10502"/>
                  <a:pt x="16288" y="10349"/>
                </a:cubicBezTo>
                <a:cubicBezTo>
                  <a:pt x="16312" y="10276"/>
                  <a:pt x="16338" y="10204"/>
                  <a:pt x="16366" y="10133"/>
                </a:cubicBezTo>
                <a:cubicBezTo>
                  <a:pt x="16396" y="10056"/>
                  <a:pt x="16428" y="9981"/>
                  <a:pt x="16462" y="9907"/>
                </a:cubicBezTo>
                <a:cubicBezTo>
                  <a:pt x="16491" y="9844"/>
                  <a:pt x="16528" y="9769"/>
                  <a:pt x="16567" y="9696"/>
                </a:cubicBezTo>
                <a:cubicBezTo>
                  <a:pt x="16606" y="9626"/>
                  <a:pt x="16647" y="9556"/>
                  <a:pt x="16689" y="9487"/>
                </a:cubicBezTo>
                <a:cubicBezTo>
                  <a:pt x="16754" y="9388"/>
                  <a:pt x="16819" y="9288"/>
                  <a:pt x="16890" y="9194"/>
                </a:cubicBezTo>
                <a:cubicBezTo>
                  <a:pt x="16936" y="9131"/>
                  <a:pt x="16985" y="9070"/>
                  <a:pt x="17035" y="9010"/>
                </a:cubicBezTo>
                <a:cubicBezTo>
                  <a:pt x="17084" y="8951"/>
                  <a:pt x="17135" y="8895"/>
                  <a:pt x="17188" y="8840"/>
                </a:cubicBezTo>
                <a:cubicBezTo>
                  <a:pt x="17216" y="8814"/>
                  <a:pt x="17243" y="8787"/>
                  <a:pt x="17270" y="8760"/>
                </a:cubicBezTo>
                <a:cubicBezTo>
                  <a:pt x="17330" y="8704"/>
                  <a:pt x="17393" y="8650"/>
                  <a:pt x="17457" y="8598"/>
                </a:cubicBezTo>
                <a:cubicBezTo>
                  <a:pt x="17522" y="8545"/>
                  <a:pt x="17589" y="8494"/>
                  <a:pt x="17657" y="8446"/>
                </a:cubicBezTo>
                <a:cubicBezTo>
                  <a:pt x="17711" y="8409"/>
                  <a:pt x="17764" y="8372"/>
                  <a:pt x="17820" y="8336"/>
                </a:cubicBezTo>
                <a:close/>
                <a:moveTo>
                  <a:pt x="27581" y="12535"/>
                </a:moveTo>
                <a:cubicBezTo>
                  <a:pt x="27589" y="12557"/>
                  <a:pt x="27596" y="12578"/>
                  <a:pt x="27604" y="12600"/>
                </a:cubicBezTo>
                <a:cubicBezTo>
                  <a:pt x="27653" y="12751"/>
                  <a:pt x="27704" y="12912"/>
                  <a:pt x="27744" y="13076"/>
                </a:cubicBezTo>
                <a:cubicBezTo>
                  <a:pt x="27765" y="13157"/>
                  <a:pt x="27785" y="13238"/>
                  <a:pt x="27803" y="13320"/>
                </a:cubicBezTo>
                <a:cubicBezTo>
                  <a:pt x="27821" y="13401"/>
                  <a:pt x="27838" y="13483"/>
                  <a:pt x="27853" y="13565"/>
                </a:cubicBezTo>
                <a:cubicBezTo>
                  <a:pt x="27863" y="13625"/>
                  <a:pt x="27876" y="13695"/>
                  <a:pt x="27886" y="13766"/>
                </a:cubicBezTo>
                <a:cubicBezTo>
                  <a:pt x="27783" y="13786"/>
                  <a:pt x="27681" y="13807"/>
                  <a:pt x="27577" y="13821"/>
                </a:cubicBezTo>
                <a:cubicBezTo>
                  <a:pt x="27487" y="13834"/>
                  <a:pt x="27395" y="13844"/>
                  <a:pt x="27304" y="13852"/>
                </a:cubicBezTo>
                <a:cubicBezTo>
                  <a:pt x="27275" y="13855"/>
                  <a:pt x="27234" y="13857"/>
                  <a:pt x="27192" y="13859"/>
                </a:cubicBezTo>
                <a:cubicBezTo>
                  <a:pt x="27194" y="13853"/>
                  <a:pt x="27197" y="13848"/>
                  <a:pt x="27199" y="13841"/>
                </a:cubicBezTo>
                <a:cubicBezTo>
                  <a:pt x="27280" y="13619"/>
                  <a:pt x="27356" y="13395"/>
                  <a:pt x="27421" y="13167"/>
                </a:cubicBezTo>
                <a:cubicBezTo>
                  <a:pt x="27470" y="12988"/>
                  <a:pt x="27520" y="12808"/>
                  <a:pt x="27560" y="12627"/>
                </a:cubicBezTo>
                <a:cubicBezTo>
                  <a:pt x="27567" y="12597"/>
                  <a:pt x="27574" y="12566"/>
                  <a:pt x="27581" y="12535"/>
                </a:cubicBezTo>
                <a:close/>
                <a:moveTo>
                  <a:pt x="26227" y="10051"/>
                </a:moveTo>
                <a:cubicBezTo>
                  <a:pt x="26229" y="10054"/>
                  <a:pt x="26232" y="10058"/>
                  <a:pt x="26235" y="10061"/>
                </a:cubicBezTo>
                <a:cubicBezTo>
                  <a:pt x="26366" y="10247"/>
                  <a:pt x="26499" y="10433"/>
                  <a:pt x="26632" y="10619"/>
                </a:cubicBezTo>
                <a:cubicBezTo>
                  <a:pt x="26700" y="10734"/>
                  <a:pt x="26769" y="10850"/>
                  <a:pt x="26839" y="10965"/>
                </a:cubicBezTo>
                <a:lnTo>
                  <a:pt x="26978" y="11200"/>
                </a:lnTo>
                <a:cubicBezTo>
                  <a:pt x="27074" y="11374"/>
                  <a:pt x="27164" y="11550"/>
                  <a:pt x="27251" y="11729"/>
                </a:cubicBezTo>
                <a:cubicBezTo>
                  <a:pt x="27326" y="11890"/>
                  <a:pt x="27400" y="12052"/>
                  <a:pt x="27465" y="12218"/>
                </a:cubicBezTo>
                <a:cubicBezTo>
                  <a:pt x="27470" y="12233"/>
                  <a:pt x="27476" y="12248"/>
                  <a:pt x="27482" y="12264"/>
                </a:cubicBezTo>
                <a:cubicBezTo>
                  <a:pt x="27451" y="12416"/>
                  <a:pt x="27416" y="12567"/>
                  <a:pt x="27375" y="12717"/>
                </a:cubicBezTo>
                <a:cubicBezTo>
                  <a:pt x="27350" y="12807"/>
                  <a:pt x="27326" y="12896"/>
                  <a:pt x="27300" y="12986"/>
                </a:cubicBezTo>
                <a:cubicBezTo>
                  <a:pt x="27273" y="13075"/>
                  <a:pt x="27245" y="13164"/>
                  <a:pt x="27216" y="13252"/>
                </a:cubicBezTo>
                <a:cubicBezTo>
                  <a:pt x="27148" y="13457"/>
                  <a:pt x="27078" y="13662"/>
                  <a:pt x="26998" y="13864"/>
                </a:cubicBezTo>
                <a:cubicBezTo>
                  <a:pt x="26927" y="13863"/>
                  <a:pt x="26855" y="13860"/>
                  <a:pt x="26783" y="13855"/>
                </a:cubicBezTo>
                <a:cubicBezTo>
                  <a:pt x="26707" y="13850"/>
                  <a:pt x="26621" y="13841"/>
                  <a:pt x="26534" y="13829"/>
                </a:cubicBezTo>
                <a:cubicBezTo>
                  <a:pt x="26446" y="13818"/>
                  <a:pt x="26358" y="13803"/>
                  <a:pt x="26272" y="13785"/>
                </a:cubicBezTo>
                <a:cubicBezTo>
                  <a:pt x="26193" y="13769"/>
                  <a:pt x="26108" y="13748"/>
                  <a:pt x="26023" y="13723"/>
                </a:cubicBezTo>
                <a:cubicBezTo>
                  <a:pt x="25938" y="13699"/>
                  <a:pt x="25855" y="13671"/>
                  <a:pt x="25772" y="13640"/>
                </a:cubicBezTo>
                <a:cubicBezTo>
                  <a:pt x="25698" y="13612"/>
                  <a:pt x="25620" y="13579"/>
                  <a:pt x="25544" y="13542"/>
                </a:cubicBezTo>
                <a:cubicBezTo>
                  <a:pt x="25508" y="13522"/>
                  <a:pt x="25471" y="13503"/>
                  <a:pt x="25435" y="13484"/>
                </a:cubicBezTo>
                <a:cubicBezTo>
                  <a:pt x="25372" y="13449"/>
                  <a:pt x="25311" y="13412"/>
                  <a:pt x="25251" y="13372"/>
                </a:cubicBezTo>
                <a:cubicBezTo>
                  <a:pt x="25222" y="13351"/>
                  <a:pt x="25193" y="13330"/>
                  <a:pt x="25164" y="13309"/>
                </a:cubicBezTo>
                <a:cubicBezTo>
                  <a:pt x="25104" y="13264"/>
                  <a:pt x="25045" y="13216"/>
                  <a:pt x="24989" y="13166"/>
                </a:cubicBezTo>
                <a:cubicBezTo>
                  <a:pt x="24961" y="13141"/>
                  <a:pt x="24935" y="13117"/>
                  <a:pt x="24907" y="13091"/>
                </a:cubicBezTo>
                <a:cubicBezTo>
                  <a:pt x="24851" y="13039"/>
                  <a:pt x="24798" y="12985"/>
                  <a:pt x="24747" y="12930"/>
                </a:cubicBezTo>
                <a:cubicBezTo>
                  <a:pt x="24694" y="12872"/>
                  <a:pt x="24644" y="12814"/>
                  <a:pt x="24595" y="12754"/>
                </a:cubicBezTo>
                <a:cubicBezTo>
                  <a:pt x="24590" y="12748"/>
                  <a:pt x="24580" y="12734"/>
                  <a:pt x="24568" y="12721"/>
                </a:cubicBezTo>
                <a:cubicBezTo>
                  <a:pt x="24571" y="12521"/>
                  <a:pt x="24577" y="12322"/>
                  <a:pt x="24587" y="12122"/>
                </a:cubicBezTo>
                <a:cubicBezTo>
                  <a:pt x="24603" y="11869"/>
                  <a:pt x="24623" y="11603"/>
                  <a:pt x="24656" y="11338"/>
                </a:cubicBezTo>
                <a:cubicBezTo>
                  <a:pt x="24672" y="11208"/>
                  <a:pt x="24690" y="11076"/>
                  <a:pt x="24710" y="10944"/>
                </a:cubicBezTo>
                <a:cubicBezTo>
                  <a:pt x="24730" y="10817"/>
                  <a:pt x="24752" y="10692"/>
                  <a:pt x="24775" y="10565"/>
                </a:cubicBezTo>
                <a:cubicBezTo>
                  <a:pt x="24784" y="10519"/>
                  <a:pt x="24794" y="10473"/>
                  <a:pt x="24803" y="10427"/>
                </a:cubicBezTo>
                <a:cubicBezTo>
                  <a:pt x="24856" y="10420"/>
                  <a:pt x="24910" y="10413"/>
                  <a:pt x="24963" y="10404"/>
                </a:cubicBezTo>
                <a:cubicBezTo>
                  <a:pt x="25047" y="10391"/>
                  <a:pt x="25129" y="10379"/>
                  <a:pt x="25212" y="10364"/>
                </a:cubicBezTo>
                <a:cubicBezTo>
                  <a:pt x="25256" y="10354"/>
                  <a:pt x="25298" y="10346"/>
                  <a:pt x="25342" y="10337"/>
                </a:cubicBezTo>
                <a:cubicBezTo>
                  <a:pt x="25390" y="10328"/>
                  <a:pt x="25437" y="10316"/>
                  <a:pt x="25483" y="10305"/>
                </a:cubicBezTo>
                <a:cubicBezTo>
                  <a:pt x="25571" y="10283"/>
                  <a:pt x="25657" y="10257"/>
                  <a:pt x="25743" y="10230"/>
                </a:cubicBezTo>
                <a:cubicBezTo>
                  <a:pt x="25833" y="10201"/>
                  <a:pt x="25922" y="10172"/>
                  <a:pt x="26010" y="10137"/>
                </a:cubicBezTo>
                <a:cubicBezTo>
                  <a:pt x="26082" y="10110"/>
                  <a:pt x="26155" y="10081"/>
                  <a:pt x="26227" y="10051"/>
                </a:cubicBezTo>
                <a:close/>
                <a:moveTo>
                  <a:pt x="22057" y="10263"/>
                </a:moveTo>
                <a:lnTo>
                  <a:pt x="22057" y="10263"/>
                </a:lnTo>
                <a:cubicBezTo>
                  <a:pt x="22034" y="10368"/>
                  <a:pt x="22012" y="10472"/>
                  <a:pt x="21991" y="10577"/>
                </a:cubicBezTo>
                <a:cubicBezTo>
                  <a:pt x="21971" y="10675"/>
                  <a:pt x="21953" y="10777"/>
                  <a:pt x="21938" y="10875"/>
                </a:cubicBezTo>
                <a:cubicBezTo>
                  <a:pt x="21917" y="11014"/>
                  <a:pt x="21896" y="11152"/>
                  <a:pt x="21881" y="11291"/>
                </a:cubicBezTo>
                <a:cubicBezTo>
                  <a:pt x="21855" y="11555"/>
                  <a:pt x="21835" y="11820"/>
                  <a:pt x="21832" y="12085"/>
                </a:cubicBezTo>
                <a:cubicBezTo>
                  <a:pt x="21827" y="12349"/>
                  <a:pt x="21829" y="12613"/>
                  <a:pt x="21843" y="12875"/>
                </a:cubicBezTo>
                <a:cubicBezTo>
                  <a:pt x="21855" y="13098"/>
                  <a:pt x="21869" y="13321"/>
                  <a:pt x="21889" y="13543"/>
                </a:cubicBezTo>
                <a:cubicBezTo>
                  <a:pt x="21894" y="13595"/>
                  <a:pt x="21899" y="13647"/>
                  <a:pt x="21904" y="13697"/>
                </a:cubicBezTo>
                <a:cubicBezTo>
                  <a:pt x="21821" y="13794"/>
                  <a:pt x="21737" y="13889"/>
                  <a:pt x="21653" y="13983"/>
                </a:cubicBezTo>
                <a:cubicBezTo>
                  <a:pt x="21650" y="13980"/>
                  <a:pt x="21649" y="13978"/>
                  <a:pt x="21647" y="13976"/>
                </a:cubicBezTo>
                <a:cubicBezTo>
                  <a:pt x="21587" y="13890"/>
                  <a:pt x="21528" y="13804"/>
                  <a:pt x="21471" y="13717"/>
                </a:cubicBezTo>
                <a:cubicBezTo>
                  <a:pt x="21471" y="13703"/>
                  <a:pt x="21471" y="13691"/>
                  <a:pt x="21471" y="13678"/>
                </a:cubicBezTo>
                <a:cubicBezTo>
                  <a:pt x="21472" y="13540"/>
                  <a:pt x="21474" y="13404"/>
                  <a:pt x="21481" y="13268"/>
                </a:cubicBezTo>
                <a:cubicBezTo>
                  <a:pt x="21485" y="13182"/>
                  <a:pt x="21490" y="13097"/>
                  <a:pt x="21494" y="13012"/>
                </a:cubicBezTo>
                <a:cubicBezTo>
                  <a:pt x="21513" y="12755"/>
                  <a:pt x="21537" y="12496"/>
                  <a:pt x="21573" y="12238"/>
                </a:cubicBezTo>
                <a:cubicBezTo>
                  <a:pt x="21591" y="12108"/>
                  <a:pt x="21609" y="11978"/>
                  <a:pt x="21632" y="11849"/>
                </a:cubicBezTo>
                <a:cubicBezTo>
                  <a:pt x="21647" y="11763"/>
                  <a:pt x="21662" y="11677"/>
                  <a:pt x="21679" y="11591"/>
                </a:cubicBezTo>
                <a:cubicBezTo>
                  <a:pt x="21713" y="11432"/>
                  <a:pt x="21748" y="11262"/>
                  <a:pt x="21794" y="11093"/>
                </a:cubicBezTo>
                <a:cubicBezTo>
                  <a:pt x="21837" y="10928"/>
                  <a:pt x="21886" y="10764"/>
                  <a:pt x="21938" y="10601"/>
                </a:cubicBezTo>
                <a:cubicBezTo>
                  <a:pt x="21976" y="10488"/>
                  <a:pt x="22015" y="10375"/>
                  <a:pt x="22057" y="10263"/>
                </a:cubicBezTo>
                <a:close/>
                <a:moveTo>
                  <a:pt x="29062" y="13607"/>
                </a:moveTo>
                <a:cubicBezTo>
                  <a:pt x="29021" y="13652"/>
                  <a:pt x="28981" y="13696"/>
                  <a:pt x="28939" y="13740"/>
                </a:cubicBezTo>
                <a:cubicBezTo>
                  <a:pt x="28850" y="13833"/>
                  <a:pt x="28761" y="13926"/>
                  <a:pt x="28669" y="14015"/>
                </a:cubicBezTo>
                <a:cubicBezTo>
                  <a:pt x="28628" y="14057"/>
                  <a:pt x="28585" y="14097"/>
                  <a:pt x="28543" y="14136"/>
                </a:cubicBezTo>
                <a:cubicBezTo>
                  <a:pt x="28576" y="14083"/>
                  <a:pt x="28608" y="14031"/>
                  <a:pt x="28641" y="13978"/>
                </a:cubicBezTo>
                <a:cubicBezTo>
                  <a:pt x="28705" y="13881"/>
                  <a:pt x="28768" y="13784"/>
                  <a:pt x="28833" y="13688"/>
                </a:cubicBezTo>
                <a:cubicBezTo>
                  <a:pt x="28910" y="13663"/>
                  <a:pt x="28985" y="13636"/>
                  <a:pt x="29062" y="13607"/>
                </a:cubicBezTo>
                <a:close/>
                <a:moveTo>
                  <a:pt x="21476" y="14036"/>
                </a:moveTo>
                <a:cubicBezTo>
                  <a:pt x="21494" y="14062"/>
                  <a:pt x="21513" y="14088"/>
                  <a:pt x="21531" y="14114"/>
                </a:cubicBezTo>
                <a:cubicBezTo>
                  <a:pt x="21523" y="14124"/>
                  <a:pt x="21514" y="14134"/>
                  <a:pt x="21505" y="14143"/>
                </a:cubicBezTo>
                <a:cubicBezTo>
                  <a:pt x="21494" y="14111"/>
                  <a:pt x="21485" y="14079"/>
                  <a:pt x="21476" y="14045"/>
                </a:cubicBezTo>
                <a:cubicBezTo>
                  <a:pt x="21476" y="14043"/>
                  <a:pt x="21476" y="14039"/>
                  <a:pt x="21476" y="14036"/>
                </a:cubicBezTo>
                <a:close/>
                <a:moveTo>
                  <a:pt x="35557" y="11908"/>
                </a:moveTo>
                <a:lnTo>
                  <a:pt x="35557" y="11908"/>
                </a:lnTo>
                <a:cubicBezTo>
                  <a:pt x="35515" y="11980"/>
                  <a:pt x="35471" y="12052"/>
                  <a:pt x="35426" y="12123"/>
                </a:cubicBezTo>
                <a:cubicBezTo>
                  <a:pt x="35254" y="12393"/>
                  <a:pt x="35075" y="12658"/>
                  <a:pt x="34882" y="12915"/>
                </a:cubicBezTo>
                <a:cubicBezTo>
                  <a:pt x="34799" y="13025"/>
                  <a:pt x="34716" y="13135"/>
                  <a:pt x="34630" y="13244"/>
                </a:cubicBezTo>
                <a:cubicBezTo>
                  <a:pt x="34546" y="13349"/>
                  <a:pt x="34460" y="13453"/>
                  <a:pt x="34375" y="13557"/>
                </a:cubicBezTo>
                <a:cubicBezTo>
                  <a:pt x="34170" y="13800"/>
                  <a:pt x="33960" y="14040"/>
                  <a:pt x="33737" y="14269"/>
                </a:cubicBezTo>
                <a:cubicBezTo>
                  <a:pt x="33729" y="14277"/>
                  <a:pt x="33722" y="14285"/>
                  <a:pt x="33714" y="14294"/>
                </a:cubicBezTo>
                <a:cubicBezTo>
                  <a:pt x="33720" y="14266"/>
                  <a:pt x="33726" y="14238"/>
                  <a:pt x="33733" y="14210"/>
                </a:cubicBezTo>
                <a:cubicBezTo>
                  <a:pt x="33761" y="14076"/>
                  <a:pt x="33781" y="13940"/>
                  <a:pt x="33796" y="13805"/>
                </a:cubicBezTo>
                <a:cubicBezTo>
                  <a:pt x="33803" y="13733"/>
                  <a:pt x="33811" y="13661"/>
                  <a:pt x="33818" y="13588"/>
                </a:cubicBezTo>
                <a:cubicBezTo>
                  <a:pt x="33848" y="13562"/>
                  <a:pt x="33878" y="13537"/>
                  <a:pt x="33908" y="13512"/>
                </a:cubicBezTo>
                <a:cubicBezTo>
                  <a:pt x="34113" y="13337"/>
                  <a:pt x="34314" y="13159"/>
                  <a:pt x="34511" y="12977"/>
                </a:cubicBezTo>
                <a:cubicBezTo>
                  <a:pt x="34709" y="12794"/>
                  <a:pt x="34901" y="12605"/>
                  <a:pt x="35089" y="12412"/>
                </a:cubicBezTo>
                <a:cubicBezTo>
                  <a:pt x="35248" y="12247"/>
                  <a:pt x="35406" y="12080"/>
                  <a:pt x="35557" y="11908"/>
                </a:cubicBezTo>
                <a:close/>
                <a:moveTo>
                  <a:pt x="17304" y="11364"/>
                </a:moveTo>
                <a:cubicBezTo>
                  <a:pt x="17309" y="11562"/>
                  <a:pt x="17319" y="11761"/>
                  <a:pt x="17343" y="11958"/>
                </a:cubicBezTo>
                <a:cubicBezTo>
                  <a:pt x="17353" y="12044"/>
                  <a:pt x="17364" y="12129"/>
                  <a:pt x="17376" y="12215"/>
                </a:cubicBezTo>
                <a:cubicBezTo>
                  <a:pt x="17376" y="12252"/>
                  <a:pt x="17376" y="12290"/>
                  <a:pt x="17376" y="12327"/>
                </a:cubicBezTo>
                <a:cubicBezTo>
                  <a:pt x="17380" y="12604"/>
                  <a:pt x="17388" y="12881"/>
                  <a:pt x="17413" y="13157"/>
                </a:cubicBezTo>
                <a:cubicBezTo>
                  <a:pt x="17426" y="13293"/>
                  <a:pt x="17438" y="13430"/>
                  <a:pt x="17457" y="13566"/>
                </a:cubicBezTo>
                <a:cubicBezTo>
                  <a:pt x="17469" y="13656"/>
                  <a:pt x="17482" y="13746"/>
                  <a:pt x="17497" y="13835"/>
                </a:cubicBezTo>
                <a:cubicBezTo>
                  <a:pt x="17499" y="13845"/>
                  <a:pt x="17500" y="13856"/>
                  <a:pt x="17502" y="13865"/>
                </a:cubicBezTo>
                <a:cubicBezTo>
                  <a:pt x="17499" y="13868"/>
                  <a:pt x="17497" y="13871"/>
                  <a:pt x="17493" y="13874"/>
                </a:cubicBezTo>
                <a:cubicBezTo>
                  <a:pt x="17327" y="14027"/>
                  <a:pt x="17157" y="14179"/>
                  <a:pt x="16983" y="14326"/>
                </a:cubicBezTo>
                <a:cubicBezTo>
                  <a:pt x="16961" y="14201"/>
                  <a:pt x="16940" y="14076"/>
                  <a:pt x="16924" y="13952"/>
                </a:cubicBezTo>
                <a:cubicBezTo>
                  <a:pt x="16912" y="13866"/>
                  <a:pt x="16902" y="13779"/>
                  <a:pt x="16894" y="13694"/>
                </a:cubicBezTo>
                <a:cubicBezTo>
                  <a:pt x="16891" y="13654"/>
                  <a:pt x="16889" y="13612"/>
                  <a:pt x="16886" y="13572"/>
                </a:cubicBezTo>
                <a:cubicBezTo>
                  <a:pt x="16881" y="13440"/>
                  <a:pt x="16878" y="13311"/>
                  <a:pt x="16881" y="13179"/>
                </a:cubicBezTo>
                <a:cubicBezTo>
                  <a:pt x="16882" y="13092"/>
                  <a:pt x="16883" y="13006"/>
                  <a:pt x="16887" y="12919"/>
                </a:cubicBezTo>
                <a:cubicBezTo>
                  <a:pt x="16898" y="12739"/>
                  <a:pt x="16911" y="12560"/>
                  <a:pt x="16924" y="12380"/>
                </a:cubicBezTo>
                <a:cubicBezTo>
                  <a:pt x="16930" y="12298"/>
                  <a:pt x="16935" y="12216"/>
                  <a:pt x="16941" y="12134"/>
                </a:cubicBezTo>
                <a:cubicBezTo>
                  <a:pt x="16960" y="12096"/>
                  <a:pt x="16977" y="12059"/>
                  <a:pt x="16994" y="12021"/>
                </a:cubicBezTo>
                <a:cubicBezTo>
                  <a:pt x="17097" y="11801"/>
                  <a:pt x="17201" y="11583"/>
                  <a:pt x="17304" y="11364"/>
                </a:cubicBezTo>
                <a:close/>
                <a:moveTo>
                  <a:pt x="21930" y="13937"/>
                </a:moveTo>
                <a:cubicBezTo>
                  <a:pt x="21945" y="14073"/>
                  <a:pt x="21964" y="14209"/>
                  <a:pt x="21988" y="14345"/>
                </a:cubicBezTo>
                <a:cubicBezTo>
                  <a:pt x="21992" y="14371"/>
                  <a:pt x="21997" y="14397"/>
                  <a:pt x="22001" y="14424"/>
                </a:cubicBezTo>
                <a:cubicBezTo>
                  <a:pt x="21963" y="14380"/>
                  <a:pt x="21925" y="14335"/>
                  <a:pt x="21888" y="14290"/>
                </a:cubicBezTo>
                <a:cubicBezTo>
                  <a:pt x="21844" y="14236"/>
                  <a:pt x="21800" y="14181"/>
                  <a:pt x="21759" y="14126"/>
                </a:cubicBezTo>
                <a:cubicBezTo>
                  <a:pt x="21815" y="14064"/>
                  <a:pt x="21873" y="14000"/>
                  <a:pt x="21930" y="13937"/>
                </a:cubicBezTo>
                <a:close/>
                <a:moveTo>
                  <a:pt x="28556" y="13775"/>
                </a:moveTo>
                <a:lnTo>
                  <a:pt x="28556" y="13775"/>
                </a:lnTo>
                <a:cubicBezTo>
                  <a:pt x="28512" y="13843"/>
                  <a:pt x="28470" y="13912"/>
                  <a:pt x="28430" y="13982"/>
                </a:cubicBezTo>
                <a:cubicBezTo>
                  <a:pt x="28332" y="14148"/>
                  <a:pt x="28237" y="14316"/>
                  <a:pt x="28149" y="14487"/>
                </a:cubicBezTo>
                <a:cubicBezTo>
                  <a:pt x="28139" y="14497"/>
                  <a:pt x="28127" y="14506"/>
                  <a:pt x="28117" y="14514"/>
                </a:cubicBezTo>
                <a:cubicBezTo>
                  <a:pt x="28114" y="14401"/>
                  <a:pt x="28108" y="14288"/>
                  <a:pt x="28097" y="14174"/>
                </a:cubicBezTo>
                <a:cubicBezTo>
                  <a:pt x="28137" y="14074"/>
                  <a:pt x="28175" y="13973"/>
                  <a:pt x="28212" y="13873"/>
                </a:cubicBezTo>
                <a:cubicBezTo>
                  <a:pt x="28282" y="13855"/>
                  <a:pt x="28353" y="13836"/>
                  <a:pt x="28423" y="13814"/>
                </a:cubicBezTo>
                <a:cubicBezTo>
                  <a:pt x="28467" y="13801"/>
                  <a:pt x="28512" y="13789"/>
                  <a:pt x="28556" y="13775"/>
                </a:cubicBezTo>
                <a:close/>
                <a:moveTo>
                  <a:pt x="27953" y="14538"/>
                </a:moveTo>
                <a:cubicBezTo>
                  <a:pt x="27954" y="14542"/>
                  <a:pt x="27954" y="14545"/>
                  <a:pt x="27954" y="14547"/>
                </a:cubicBezTo>
                <a:cubicBezTo>
                  <a:pt x="27954" y="14581"/>
                  <a:pt x="27955" y="14613"/>
                  <a:pt x="27955" y="14646"/>
                </a:cubicBezTo>
                <a:cubicBezTo>
                  <a:pt x="27933" y="14663"/>
                  <a:pt x="27910" y="14681"/>
                  <a:pt x="27888" y="14699"/>
                </a:cubicBezTo>
                <a:cubicBezTo>
                  <a:pt x="27894" y="14684"/>
                  <a:pt x="27901" y="14667"/>
                  <a:pt x="27907" y="14652"/>
                </a:cubicBezTo>
                <a:cubicBezTo>
                  <a:pt x="27923" y="14614"/>
                  <a:pt x="27938" y="14576"/>
                  <a:pt x="27953" y="14538"/>
                </a:cubicBezTo>
                <a:close/>
                <a:moveTo>
                  <a:pt x="17680" y="3780"/>
                </a:moveTo>
                <a:cubicBezTo>
                  <a:pt x="17703" y="3787"/>
                  <a:pt x="17725" y="3793"/>
                  <a:pt x="17748" y="3800"/>
                </a:cubicBezTo>
                <a:cubicBezTo>
                  <a:pt x="17835" y="3825"/>
                  <a:pt x="17922" y="3853"/>
                  <a:pt x="18008" y="3883"/>
                </a:cubicBezTo>
                <a:cubicBezTo>
                  <a:pt x="18051" y="3898"/>
                  <a:pt x="18092" y="3913"/>
                  <a:pt x="18135" y="3927"/>
                </a:cubicBezTo>
                <a:cubicBezTo>
                  <a:pt x="18262" y="3975"/>
                  <a:pt x="18390" y="4024"/>
                  <a:pt x="18514" y="4080"/>
                </a:cubicBezTo>
                <a:cubicBezTo>
                  <a:pt x="18595" y="4116"/>
                  <a:pt x="18674" y="4154"/>
                  <a:pt x="18753" y="4195"/>
                </a:cubicBezTo>
                <a:cubicBezTo>
                  <a:pt x="18786" y="4212"/>
                  <a:pt x="18821" y="4231"/>
                  <a:pt x="18855" y="4249"/>
                </a:cubicBezTo>
                <a:cubicBezTo>
                  <a:pt x="18962" y="4309"/>
                  <a:pt x="19069" y="4369"/>
                  <a:pt x="19171" y="4437"/>
                </a:cubicBezTo>
                <a:cubicBezTo>
                  <a:pt x="19239" y="4481"/>
                  <a:pt x="19305" y="4526"/>
                  <a:pt x="19370" y="4574"/>
                </a:cubicBezTo>
                <a:cubicBezTo>
                  <a:pt x="19426" y="4616"/>
                  <a:pt x="19490" y="4665"/>
                  <a:pt x="19551" y="4717"/>
                </a:cubicBezTo>
                <a:cubicBezTo>
                  <a:pt x="19610" y="4766"/>
                  <a:pt x="19668" y="4817"/>
                  <a:pt x="19725" y="4869"/>
                </a:cubicBezTo>
                <a:cubicBezTo>
                  <a:pt x="19773" y="4914"/>
                  <a:pt x="19828" y="4968"/>
                  <a:pt x="19882" y="5025"/>
                </a:cubicBezTo>
                <a:cubicBezTo>
                  <a:pt x="19937" y="5083"/>
                  <a:pt x="19990" y="5141"/>
                  <a:pt x="20041" y="5202"/>
                </a:cubicBezTo>
                <a:cubicBezTo>
                  <a:pt x="20071" y="5239"/>
                  <a:pt x="20102" y="5277"/>
                  <a:pt x="20132" y="5315"/>
                </a:cubicBezTo>
                <a:cubicBezTo>
                  <a:pt x="20009" y="5449"/>
                  <a:pt x="19888" y="5584"/>
                  <a:pt x="19773" y="5725"/>
                </a:cubicBezTo>
                <a:cubicBezTo>
                  <a:pt x="19732" y="5774"/>
                  <a:pt x="19692" y="5824"/>
                  <a:pt x="19653" y="5874"/>
                </a:cubicBezTo>
                <a:cubicBezTo>
                  <a:pt x="19627" y="5897"/>
                  <a:pt x="19601" y="5920"/>
                  <a:pt x="19575" y="5944"/>
                </a:cubicBezTo>
                <a:cubicBezTo>
                  <a:pt x="19491" y="6007"/>
                  <a:pt x="19410" y="6072"/>
                  <a:pt x="19332" y="6143"/>
                </a:cubicBezTo>
                <a:cubicBezTo>
                  <a:pt x="19179" y="6281"/>
                  <a:pt x="19031" y="6425"/>
                  <a:pt x="18896" y="6581"/>
                </a:cubicBezTo>
                <a:cubicBezTo>
                  <a:pt x="18753" y="6748"/>
                  <a:pt x="18614" y="6919"/>
                  <a:pt x="18492" y="7104"/>
                </a:cubicBezTo>
                <a:cubicBezTo>
                  <a:pt x="18337" y="7335"/>
                  <a:pt x="18192" y="7572"/>
                  <a:pt x="18066" y="7822"/>
                </a:cubicBezTo>
                <a:cubicBezTo>
                  <a:pt x="18024" y="7903"/>
                  <a:pt x="17985" y="7985"/>
                  <a:pt x="17947" y="8067"/>
                </a:cubicBezTo>
                <a:cubicBezTo>
                  <a:pt x="17856" y="8119"/>
                  <a:pt x="17766" y="8172"/>
                  <a:pt x="17680" y="8231"/>
                </a:cubicBezTo>
                <a:cubicBezTo>
                  <a:pt x="17607" y="8280"/>
                  <a:pt x="17530" y="8331"/>
                  <a:pt x="17461" y="8385"/>
                </a:cubicBezTo>
                <a:cubicBezTo>
                  <a:pt x="17393" y="8436"/>
                  <a:pt x="17326" y="8489"/>
                  <a:pt x="17261" y="8545"/>
                </a:cubicBezTo>
                <a:cubicBezTo>
                  <a:pt x="17229" y="8573"/>
                  <a:pt x="17197" y="8601"/>
                  <a:pt x="17165" y="8629"/>
                </a:cubicBezTo>
                <a:cubicBezTo>
                  <a:pt x="17106" y="8682"/>
                  <a:pt x="17044" y="8742"/>
                  <a:pt x="16990" y="8801"/>
                </a:cubicBezTo>
                <a:cubicBezTo>
                  <a:pt x="16934" y="8864"/>
                  <a:pt x="16879" y="8924"/>
                  <a:pt x="16827" y="8989"/>
                </a:cubicBezTo>
                <a:cubicBezTo>
                  <a:pt x="16776" y="9051"/>
                  <a:pt x="16727" y="9113"/>
                  <a:pt x="16681" y="9176"/>
                </a:cubicBezTo>
                <a:cubicBezTo>
                  <a:pt x="16633" y="9241"/>
                  <a:pt x="16587" y="9307"/>
                  <a:pt x="16543" y="9375"/>
                </a:cubicBezTo>
                <a:cubicBezTo>
                  <a:pt x="16495" y="9444"/>
                  <a:pt x="16448" y="9523"/>
                  <a:pt x="16408" y="9598"/>
                </a:cubicBezTo>
                <a:cubicBezTo>
                  <a:pt x="16366" y="9674"/>
                  <a:pt x="16324" y="9750"/>
                  <a:pt x="16288" y="9830"/>
                </a:cubicBezTo>
                <a:cubicBezTo>
                  <a:pt x="16252" y="9903"/>
                  <a:pt x="16221" y="9978"/>
                  <a:pt x="16192" y="10054"/>
                </a:cubicBezTo>
                <a:cubicBezTo>
                  <a:pt x="16178" y="10092"/>
                  <a:pt x="16164" y="10130"/>
                  <a:pt x="16151" y="10168"/>
                </a:cubicBezTo>
                <a:cubicBezTo>
                  <a:pt x="16125" y="10246"/>
                  <a:pt x="16096" y="10331"/>
                  <a:pt x="16074" y="10411"/>
                </a:cubicBezTo>
                <a:cubicBezTo>
                  <a:pt x="16043" y="10529"/>
                  <a:pt x="16012" y="10645"/>
                  <a:pt x="15984" y="10764"/>
                </a:cubicBezTo>
                <a:cubicBezTo>
                  <a:pt x="15930" y="10992"/>
                  <a:pt x="15876" y="11220"/>
                  <a:pt x="15836" y="11451"/>
                </a:cubicBezTo>
                <a:cubicBezTo>
                  <a:pt x="15804" y="11637"/>
                  <a:pt x="15774" y="11824"/>
                  <a:pt x="15746" y="12011"/>
                </a:cubicBezTo>
                <a:cubicBezTo>
                  <a:pt x="15726" y="12149"/>
                  <a:pt x="15704" y="12287"/>
                  <a:pt x="15692" y="12426"/>
                </a:cubicBezTo>
                <a:cubicBezTo>
                  <a:pt x="15684" y="12529"/>
                  <a:pt x="15675" y="12613"/>
                  <a:pt x="15671" y="12715"/>
                </a:cubicBezTo>
                <a:cubicBezTo>
                  <a:pt x="15667" y="12839"/>
                  <a:pt x="15663" y="12965"/>
                  <a:pt x="15665" y="13090"/>
                </a:cubicBezTo>
                <a:cubicBezTo>
                  <a:pt x="15669" y="13216"/>
                  <a:pt x="15673" y="13341"/>
                  <a:pt x="15680" y="13465"/>
                </a:cubicBezTo>
                <a:cubicBezTo>
                  <a:pt x="15685" y="13552"/>
                  <a:pt x="15690" y="13641"/>
                  <a:pt x="15701" y="13727"/>
                </a:cubicBezTo>
                <a:cubicBezTo>
                  <a:pt x="15711" y="13828"/>
                  <a:pt x="15724" y="13930"/>
                  <a:pt x="15738" y="14030"/>
                </a:cubicBezTo>
                <a:cubicBezTo>
                  <a:pt x="15697" y="14090"/>
                  <a:pt x="15656" y="14150"/>
                  <a:pt x="15612" y="14208"/>
                </a:cubicBezTo>
                <a:cubicBezTo>
                  <a:pt x="15589" y="14239"/>
                  <a:pt x="15565" y="14270"/>
                  <a:pt x="15542" y="14301"/>
                </a:cubicBezTo>
                <a:cubicBezTo>
                  <a:pt x="15500" y="14352"/>
                  <a:pt x="15448" y="14409"/>
                  <a:pt x="15394" y="14462"/>
                </a:cubicBezTo>
                <a:cubicBezTo>
                  <a:pt x="15349" y="14507"/>
                  <a:pt x="15291" y="14553"/>
                  <a:pt x="15229" y="14594"/>
                </a:cubicBezTo>
                <a:cubicBezTo>
                  <a:pt x="15207" y="14605"/>
                  <a:pt x="15175" y="14624"/>
                  <a:pt x="15145" y="14642"/>
                </a:cubicBezTo>
                <a:cubicBezTo>
                  <a:pt x="15089" y="14672"/>
                  <a:pt x="15022" y="14703"/>
                  <a:pt x="14953" y="14729"/>
                </a:cubicBezTo>
                <a:cubicBezTo>
                  <a:pt x="14883" y="14755"/>
                  <a:pt x="14813" y="14776"/>
                  <a:pt x="14741" y="14791"/>
                </a:cubicBezTo>
                <a:cubicBezTo>
                  <a:pt x="14671" y="14806"/>
                  <a:pt x="14599" y="14815"/>
                  <a:pt x="14528" y="14818"/>
                </a:cubicBezTo>
                <a:lnTo>
                  <a:pt x="14538" y="14816"/>
                </a:lnTo>
                <a:cubicBezTo>
                  <a:pt x="14505" y="14816"/>
                  <a:pt x="14471" y="14816"/>
                  <a:pt x="14438" y="14815"/>
                </a:cubicBezTo>
                <a:cubicBezTo>
                  <a:pt x="14403" y="14811"/>
                  <a:pt x="14369" y="14806"/>
                  <a:pt x="14335" y="14803"/>
                </a:cubicBezTo>
                <a:cubicBezTo>
                  <a:pt x="14271" y="14791"/>
                  <a:pt x="14199" y="14771"/>
                  <a:pt x="14128" y="14746"/>
                </a:cubicBezTo>
                <a:cubicBezTo>
                  <a:pt x="14063" y="14724"/>
                  <a:pt x="13992" y="14694"/>
                  <a:pt x="13921" y="14659"/>
                </a:cubicBezTo>
                <a:cubicBezTo>
                  <a:pt x="13886" y="14642"/>
                  <a:pt x="13851" y="14625"/>
                  <a:pt x="13816" y="14607"/>
                </a:cubicBezTo>
                <a:cubicBezTo>
                  <a:pt x="13748" y="14572"/>
                  <a:pt x="13683" y="14534"/>
                  <a:pt x="13619" y="14493"/>
                </a:cubicBezTo>
                <a:cubicBezTo>
                  <a:pt x="13554" y="14452"/>
                  <a:pt x="13489" y="14409"/>
                  <a:pt x="13427" y="14365"/>
                </a:cubicBezTo>
                <a:cubicBezTo>
                  <a:pt x="13366" y="14320"/>
                  <a:pt x="13298" y="14267"/>
                  <a:pt x="13232" y="14210"/>
                </a:cubicBezTo>
                <a:cubicBezTo>
                  <a:pt x="13200" y="14180"/>
                  <a:pt x="13167" y="14151"/>
                  <a:pt x="13134" y="14122"/>
                </a:cubicBezTo>
                <a:cubicBezTo>
                  <a:pt x="13077" y="14068"/>
                  <a:pt x="13015" y="14006"/>
                  <a:pt x="12954" y="13941"/>
                </a:cubicBezTo>
                <a:cubicBezTo>
                  <a:pt x="12925" y="13909"/>
                  <a:pt x="12895" y="13875"/>
                  <a:pt x="12865" y="13843"/>
                </a:cubicBezTo>
                <a:cubicBezTo>
                  <a:pt x="12753" y="13708"/>
                  <a:pt x="12645" y="13570"/>
                  <a:pt x="12545" y="13426"/>
                </a:cubicBezTo>
                <a:cubicBezTo>
                  <a:pt x="12471" y="13320"/>
                  <a:pt x="12399" y="13214"/>
                  <a:pt x="12329" y="13105"/>
                </a:cubicBezTo>
                <a:cubicBezTo>
                  <a:pt x="12223" y="12936"/>
                  <a:pt x="12118" y="12763"/>
                  <a:pt x="12024" y="12583"/>
                </a:cubicBezTo>
                <a:cubicBezTo>
                  <a:pt x="11944" y="12427"/>
                  <a:pt x="11866" y="12271"/>
                  <a:pt x="11791" y="12114"/>
                </a:cubicBezTo>
                <a:cubicBezTo>
                  <a:pt x="11712" y="11945"/>
                  <a:pt x="11635" y="11774"/>
                  <a:pt x="11568" y="11599"/>
                </a:cubicBezTo>
                <a:cubicBezTo>
                  <a:pt x="11541" y="11530"/>
                  <a:pt x="11515" y="11461"/>
                  <a:pt x="11491" y="11390"/>
                </a:cubicBezTo>
                <a:cubicBezTo>
                  <a:pt x="11492" y="11384"/>
                  <a:pt x="11493" y="11378"/>
                  <a:pt x="11494" y="11372"/>
                </a:cubicBezTo>
                <a:cubicBezTo>
                  <a:pt x="11553" y="11069"/>
                  <a:pt x="11615" y="10767"/>
                  <a:pt x="11694" y="10469"/>
                </a:cubicBezTo>
                <a:cubicBezTo>
                  <a:pt x="11775" y="10165"/>
                  <a:pt x="11865" y="9865"/>
                  <a:pt x="11962" y="9567"/>
                </a:cubicBezTo>
                <a:cubicBezTo>
                  <a:pt x="12031" y="9365"/>
                  <a:pt x="12105" y="9153"/>
                  <a:pt x="12191" y="8947"/>
                </a:cubicBezTo>
                <a:cubicBezTo>
                  <a:pt x="12225" y="8867"/>
                  <a:pt x="12258" y="8788"/>
                  <a:pt x="12293" y="8710"/>
                </a:cubicBezTo>
                <a:cubicBezTo>
                  <a:pt x="12325" y="8636"/>
                  <a:pt x="12359" y="8562"/>
                  <a:pt x="12394" y="8489"/>
                </a:cubicBezTo>
                <a:cubicBezTo>
                  <a:pt x="12465" y="8343"/>
                  <a:pt x="12537" y="8195"/>
                  <a:pt x="12614" y="8052"/>
                </a:cubicBezTo>
                <a:cubicBezTo>
                  <a:pt x="12653" y="7979"/>
                  <a:pt x="12694" y="7907"/>
                  <a:pt x="12735" y="7836"/>
                </a:cubicBezTo>
                <a:cubicBezTo>
                  <a:pt x="12777" y="7763"/>
                  <a:pt x="12820" y="7690"/>
                  <a:pt x="12865" y="7620"/>
                </a:cubicBezTo>
                <a:cubicBezTo>
                  <a:pt x="12962" y="7471"/>
                  <a:pt x="13061" y="7324"/>
                  <a:pt x="13168" y="7183"/>
                </a:cubicBezTo>
                <a:cubicBezTo>
                  <a:pt x="13250" y="7077"/>
                  <a:pt x="13332" y="6973"/>
                  <a:pt x="13418" y="6869"/>
                </a:cubicBezTo>
                <a:cubicBezTo>
                  <a:pt x="13536" y="6731"/>
                  <a:pt x="13657" y="6593"/>
                  <a:pt x="13784" y="6462"/>
                </a:cubicBezTo>
                <a:cubicBezTo>
                  <a:pt x="13906" y="6335"/>
                  <a:pt x="14031" y="6211"/>
                  <a:pt x="14159" y="6089"/>
                </a:cubicBezTo>
                <a:cubicBezTo>
                  <a:pt x="14336" y="5923"/>
                  <a:pt x="14524" y="5754"/>
                  <a:pt x="14722" y="5595"/>
                </a:cubicBezTo>
                <a:cubicBezTo>
                  <a:pt x="14822" y="5515"/>
                  <a:pt x="14924" y="5434"/>
                  <a:pt x="15028" y="5355"/>
                </a:cubicBezTo>
                <a:cubicBezTo>
                  <a:pt x="15129" y="5279"/>
                  <a:pt x="15233" y="5203"/>
                  <a:pt x="15337" y="5129"/>
                </a:cubicBezTo>
                <a:cubicBezTo>
                  <a:pt x="15479" y="5028"/>
                  <a:pt x="15624" y="4929"/>
                  <a:pt x="15770" y="4834"/>
                </a:cubicBezTo>
                <a:cubicBezTo>
                  <a:pt x="15919" y="4739"/>
                  <a:pt x="16070" y="4645"/>
                  <a:pt x="16222" y="4554"/>
                </a:cubicBezTo>
                <a:cubicBezTo>
                  <a:pt x="16378" y="4460"/>
                  <a:pt x="16532" y="4368"/>
                  <a:pt x="16689" y="4279"/>
                </a:cubicBezTo>
                <a:cubicBezTo>
                  <a:pt x="16805" y="4214"/>
                  <a:pt x="16920" y="4151"/>
                  <a:pt x="17037" y="4088"/>
                </a:cubicBezTo>
                <a:cubicBezTo>
                  <a:pt x="17236" y="3986"/>
                  <a:pt x="17438" y="3883"/>
                  <a:pt x="17644" y="3795"/>
                </a:cubicBezTo>
                <a:cubicBezTo>
                  <a:pt x="17656" y="3791"/>
                  <a:pt x="17669" y="3785"/>
                  <a:pt x="17680" y="3780"/>
                </a:cubicBezTo>
                <a:close/>
                <a:moveTo>
                  <a:pt x="20508" y="11842"/>
                </a:moveTo>
                <a:cubicBezTo>
                  <a:pt x="20516" y="11878"/>
                  <a:pt x="20526" y="11913"/>
                  <a:pt x="20535" y="11948"/>
                </a:cubicBezTo>
                <a:cubicBezTo>
                  <a:pt x="20590" y="12162"/>
                  <a:pt x="20650" y="12373"/>
                  <a:pt x="20723" y="12581"/>
                </a:cubicBezTo>
                <a:cubicBezTo>
                  <a:pt x="20753" y="12664"/>
                  <a:pt x="20782" y="12747"/>
                  <a:pt x="20814" y="12829"/>
                </a:cubicBezTo>
                <a:cubicBezTo>
                  <a:pt x="20841" y="12956"/>
                  <a:pt x="20871" y="13084"/>
                  <a:pt x="20908" y="13209"/>
                </a:cubicBezTo>
                <a:cubicBezTo>
                  <a:pt x="20947" y="13341"/>
                  <a:pt x="20985" y="13472"/>
                  <a:pt x="21030" y="13602"/>
                </a:cubicBezTo>
                <a:cubicBezTo>
                  <a:pt x="21074" y="13727"/>
                  <a:pt x="21117" y="13853"/>
                  <a:pt x="21168" y="13977"/>
                </a:cubicBezTo>
                <a:cubicBezTo>
                  <a:pt x="21216" y="14098"/>
                  <a:pt x="21267" y="14217"/>
                  <a:pt x="21321" y="14336"/>
                </a:cubicBezTo>
                <a:cubicBezTo>
                  <a:pt x="21319" y="14337"/>
                  <a:pt x="21318" y="14340"/>
                  <a:pt x="21315" y="14341"/>
                </a:cubicBezTo>
                <a:cubicBezTo>
                  <a:pt x="21135" y="14527"/>
                  <a:pt x="20952" y="14709"/>
                  <a:pt x="20765" y="14889"/>
                </a:cubicBezTo>
                <a:cubicBezTo>
                  <a:pt x="20763" y="14886"/>
                  <a:pt x="20762" y="14882"/>
                  <a:pt x="20761" y="14879"/>
                </a:cubicBezTo>
                <a:cubicBezTo>
                  <a:pt x="20709" y="14714"/>
                  <a:pt x="20658" y="14545"/>
                  <a:pt x="20617" y="14373"/>
                </a:cubicBezTo>
                <a:cubicBezTo>
                  <a:pt x="20596" y="14286"/>
                  <a:pt x="20575" y="14200"/>
                  <a:pt x="20557" y="14113"/>
                </a:cubicBezTo>
                <a:cubicBezTo>
                  <a:pt x="20538" y="14029"/>
                  <a:pt x="20521" y="13943"/>
                  <a:pt x="20505" y="13859"/>
                </a:cubicBezTo>
                <a:cubicBezTo>
                  <a:pt x="20466" y="13641"/>
                  <a:pt x="20430" y="13420"/>
                  <a:pt x="20404" y="13197"/>
                </a:cubicBezTo>
                <a:cubicBezTo>
                  <a:pt x="20380" y="12975"/>
                  <a:pt x="20360" y="12752"/>
                  <a:pt x="20345" y="12528"/>
                </a:cubicBezTo>
                <a:cubicBezTo>
                  <a:pt x="20343" y="12481"/>
                  <a:pt x="20340" y="12433"/>
                  <a:pt x="20337" y="12384"/>
                </a:cubicBezTo>
                <a:cubicBezTo>
                  <a:pt x="20386" y="12254"/>
                  <a:pt x="20432" y="12121"/>
                  <a:pt x="20469" y="11987"/>
                </a:cubicBezTo>
                <a:cubicBezTo>
                  <a:pt x="20482" y="11939"/>
                  <a:pt x="20496" y="11890"/>
                  <a:pt x="20508" y="11842"/>
                </a:cubicBezTo>
                <a:close/>
                <a:moveTo>
                  <a:pt x="20168" y="10924"/>
                </a:moveTo>
                <a:lnTo>
                  <a:pt x="20168" y="10924"/>
                </a:lnTo>
                <a:cubicBezTo>
                  <a:pt x="20156" y="11136"/>
                  <a:pt x="20148" y="11350"/>
                  <a:pt x="20148" y="11562"/>
                </a:cubicBezTo>
                <a:cubicBezTo>
                  <a:pt x="20147" y="11707"/>
                  <a:pt x="20147" y="11852"/>
                  <a:pt x="20151" y="11996"/>
                </a:cubicBezTo>
                <a:cubicBezTo>
                  <a:pt x="20155" y="12114"/>
                  <a:pt x="20161" y="12232"/>
                  <a:pt x="20168" y="12349"/>
                </a:cubicBezTo>
                <a:cubicBezTo>
                  <a:pt x="20138" y="12432"/>
                  <a:pt x="20105" y="12513"/>
                  <a:pt x="20072" y="12593"/>
                </a:cubicBezTo>
                <a:cubicBezTo>
                  <a:pt x="20000" y="12763"/>
                  <a:pt x="19925" y="12932"/>
                  <a:pt x="19847" y="13099"/>
                </a:cubicBezTo>
                <a:cubicBezTo>
                  <a:pt x="19747" y="13305"/>
                  <a:pt x="19644" y="13509"/>
                  <a:pt x="19530" y="13708"/>
                </a:cubicBezTo>
                <a:cubicBezTo>
                  <a:pt x="19424" y="13890"/>
                  <a:pt x="19315" y="14070"/>
                  <a:pt x="19202" y="14248"/>
                </a:cubicBezTo>
                <a:cubicBezTo>
                  <a:pt x="19054" y="14477"/>
                  <a:pt x="18900" y="14703"/>
                  <a:pt x="18737" y="14925"/>
                </a:cubicBezTo>
                <a:cubicBezTo>
                  <a:pt x="18737" y="14924"/>
                  <a:pt x="18736" y="14923"/>
                  <a:pt x="18734" y="14922"/>
                </a:cubicBezTo>
                <a:cubicBezTo>
                  <a:pt x="18679" y="14860"/>
                  <a:pt x="18625" y="14797"/>
                  <a:pt x="18573" y="14732"/>
                </a:cubicBezTo>
                <a:cubicBezTo>
                  <a:pt x="18528" y="14676"/>
                  <a:pt x="18478" y="14611"/>
                  <a:pt x="18430" y="14544"/>
                </a:cubicBezTo>
                <a:cubicBezTo>
                  <a:pt x="18383" y="14479"/>
                  <a:pt x="18338" y="14413"/>
                  <a:pt x="18297" y="14346"/>
                </a:cubicBezTo>
                <a:cubicBezTo>
                  <a:pt x="18259" y="14284"/>
                  <a:pt x="18218" y="14216"/>
                  <a:pt x="18180" y="14146"/>
                </a:cubicBezTo>
                <a:cubicBezTo>
                  <a:pt x="18142" y="14075"/>
                  <a:pt x="18106" y="14005"/>
                  <a:pt x="18072" y="13933"/>
                </a:cubicBezTo>
                <a:cubicBezTo>
                  <a:pt x="18030" y="13845"/>
                  <a:pt x="17989" y="13758"/>
                  <a:pt x="17952" y="13667"/>
                </a:cubicBezTo>
                <a:cubicBezTo>
                  <a:pt x="17958" y="13659"/>
                  <a:pt x="17967" y="13651"/>
                  <a:pt x="17975" y="13643"/>
                </a:cubicBezTo>
                <a:cubicBezTo>
                  <a:pt x="18380" y="13236"/>
                  <a:pt x="18767" y="12811"/>
                  <a:pt x="19134" y="12368"/>
                </a:cubicBezTo>
                <a:cubicBezTo>
                  <a:pt x="19194" y="12296"/>
                  <a:pt x="19255" y="12222"/>
                  <a:pt x="19313" y="12148"/>
                </a:cubicBezTo>
                <a:cubicBezTo>
                  <a:pt x="19397" y="12039"/>
                  <a:pt x="19483" y="11933"/>
                  <a:pt x="19565" y="11822"/>
                </a:cubicBezTo>
                <a:cubicBezTo>
                  <a:pt x="19646" y="11712"/>
                  <a:pt x="19726" y="11604"/>
                  <a:pt x="19804" y="11491"/>
                </a:cubicBezTo>
                <a:cubicBezTo>
                  <a:pt x="19880" y="11379"/>
                  <a:pt x="19955" y="11265"/>
                  <a:pt x="20029" y="11151"/>
                </a:cubicBezTo>
                <a:lnTo>
                  <a:pt x="20028" y="11151"/>
                </a:lnTo>
                <a:cubicBezTo>
                  <a:pt x="20076" y="11076"/>
                  <a:pt x="20123" y="11001"/>
                  <a:pt x="20168" y="10924"/>
                </a:cubicBezTo>
                <a:close/>
                <a:moveTo>
                  <a:pt x="17947" y="1743"/>
                </a:moveTo>
                <a:cubicBezTo>
                  <a:pt x="18125" y="1745"/>
                  <a:pt x="18303" y="1747"/>
                  <a:pt x="18482" y="1754"/>
                </a:cubicBezTo>
                <a:cubicBezTo>
                  <a:pt x="18657" y="1760"/>
                  <a:pt x="18833" y="1770"/>
                  <a:pt x="19008" y="1781"/>
                </a:cubicBezTo>
                <a:cubicBezTo>
                  <a:pt x="19318" y="1805"/>
                  <a:pt x="19626" y="1833"/>
                  <a:pt x="19933" y="1878"/>
                </a:cubicBezTo>
                <a:cubicBezTo>
                  <a:pt x="20108" y="1902"/>
                  <a:pt x="20282" y="1928"/>
                  <a:pt x="20455" y="1960"/>
                </a:cubicBezTo>
                <a:cubicBezTo>
                  <a:pt x="20581" y="1984"/>
                  <a:pt x="20707" y="2010"/>
                  <a:pt x="20833" y="2036"/>
                </a:cubicBezTo>
                <a:cubicBezTo>
                  <a:pt x="21131" y="2102"/>
                  <a:pt x="21429" y="2173"/>
                  <a:pt x="21722" y="2260"/>
                </a:cubicBezTo>
                <a:cubicBezTo>
                  <a:pt x="21891" y="2310"/>
                  <a:pt x="22059" y="2361"/>
                  <a:pt x="22227" y="2418"/>
                </a:cubicBezTo>
                <a:cubicBezTo>
                  <a:pt x="22350" y="2460"/>
                  <a:pt x="22473" y="2503"/>
                  <a:pt x="22595" y="2547"/>
                </a:cubicBezTo>
                <a:cubicBezTo>
                  <a:pt x="22775" y="2614"/>
                  <a:pt x="22955" y="2684"/>
                  <a:pt x="23133" y="2758"/>
                </a:cubicBezTo>
                <a:cubicBezTo>
                  <a:pt x="23116" y="2773"/>
                  <a:pt x="23098" y="2789"/>
                  <a:pt x="23081" y="2806"/>
                </a:cubicBezTo>
                <a:cubicBezTo>
                  <a:pt x="22962" y="2919"/>
                  <a:pt x="22846" y="3033"/>
                  <a:pt x="22731" y="3152"/>
                </a:cubicBezTo>
                <a:cubicBezTo>
                  <a:pt x="22631" y="3125"/>
                  <a:pt x="22530" y="3101"/>
                  <a:pt x="22429" y="3078"/>
                </a:cubicBezTo>
                <a:cubicBezTo>
                  <a:pt x="22341" y="3057"/>
                  <a:pt x="22250" y="3039"/>
                  <a:pt x="22160" y="3023"/>
                </a:cubicBezTo>
                <a:cubicBezTo>
                  <a:pt x="22031" y="3000"/>
                  <a:pt x="21902" y="2976"/>
                  <a:pt x="21773" y="2959"/>
                </a:cubicBezTo>
                <a:cubicBezTo>
                  <a:pt x="21556" y="2933"/>
                  <a:pt x="21339" y="2911"/>
                  <a:pt x="21120" y="2901"/>
                </a:cubicBezTo>
                <a:cubicBezTo>
                  <a:pt x="21057" y="2899"/>
                  <a:pt x="20993" y="2897"/>
                  <a:pt x="20929" y="2894"/>
                </a:cubicBezTo>
                <a:cubicBezTo>
                  <a:pt x="20908" y="2883"/>
                  <a:pt x="20887" y="2870"/>
                  <a:pt x="20866" y="2859"/>
                </a:cubicBezTo>
                <a:cubicBezTo>
                  <a:pt x="20679" y="2751"/>
                  <a:pt x="20489" y="2647"/>
                  <a:pt x="20292" y="2557"/>
                </a:cubicBezTo>
                <a:cubicBezTo>
                  <a:pt x="20165" y="2500"/>
                  <a:pt x="20038" y="2442"/>
                  <a:pt x="19908" y="2392"/>
                </a:cubicBezTo>
                <a:cubicBezTo>
                  <a:pt x="19819" y="2360"/>
                  <a:pt x="19728" y="2324"/>
                  <a:pt x="19638" y="2295"/>
                </a:cubicBezTo>
                <a:cubicBezTo>
                  <a:pt x="19515" y="2256"/>
                  <a:pt x="19393" y="2215"/>
                  <a:pt x="19267" y="2188"/>
                </a:cubicBezTo>
                <a:cubicBezTo>
                  <a:pt x="19189" y="2170"/>
                  <a:pt x="19111" y="2152"/>
                  <a:pt x="19032" y="2138"/>
                </a:cubicBezTo>
                <a:cubicBezTo>
                  <a:pt x="18762" y="2093"/>
                  <a:pt x="18490" y="2063"/>
                  <a:pt x="18216" y="2060"/>
                </a:cubicBezTo>
                <a:cubicBezTo>
                  <a:pt x="18157" y="2059"/>
                  <a:pt x="18099" y="2058"/>
                  <a:pt x="18040" y="2058"/>
                </a:cubicBezTo>
                <a:cubicBezTo>
                  <a:pt x="17955" y="2058"/>
                  <a:pt x="17869" y="2060"/>
                  <a:pt x="17784" y="2065"/>
                </a:cubicBezTo>
                <a:cubicBezTo>
                  <a:pt x="17689" y="2072"/>
                  <a:pt x="17595" y="2077"/>
                  <a:pt x="17500" y="2088"/>
                </a:cubicBezTo>
                <a:cubicBezTo>
                  <a:pt x="17370" y="2106"/>
                  <a:pt x="17239" y="2123"/>
                  <a:pt x="17110" y="2151"/>
                </a:cubicBezTo>
                <a:cubicBezTo>
                  <a:pt x="17038" y="2166"/>
                  <a:pt x="16965" y="2181"/>
                  <a:pt x="16895" y="2197"/>
                </a:cubicBezTo>
                <a:cubicBezTo>
                  <a:pt x="16789" y="2180"/>
                  <a:pt x="16684" y="2166"/>
                  <a:pt x="16576" y="2159"/>
                </a:cubicBezTo>
                <a:cubicBezTo>
                  <a:pt x="16480" y="2152"/>
                  <a:pt x="16382" y="2143"/>
                  <a:pt x="16285" y="2142"/>
                </a:cubicBezTo>
                <a:cubicBezTo>
                  <a:pt x="16230" y="2140"/>
                  <a:pt x="16176" y="2140"/>
                  <a:pt x="16121" y="2140"/>
                </a:cubicBezTo>
                <a:cubicBezTo>
                  <a:pt x="15944" y="2140"/>
                  <a:pt x="15766" y="2147"/>
                  <a:pt x="15590" y="2173"/>
                </a:cubicBezTo>
                <a:cubicBezTo>
                  <a:pt x="15500" y="2184"/>
                  <a:pt x="15411" y="2199"/>
                  <a:pt x="15322" y="2215"/>
                </a:cubicBezTo>
                <a:lnTo>
                  <a:pt x="15187" y="2242"/>
                </a:lnTo>
                <a:cubicBezTo>
                  <a:pt x="15095" y="2260"/>
                  <a:pt x="14999" y="2284"/>
                  <a:pt x="14909" y="2308"/>
                </a:cubicBezTo>
                <a:cubicBezTo>
                  <a:pt x="14776" y="2345"/>
                  <a:pt x="14643" y="2381"/>
                  <a:pt x="14511" y="2424"/>
                </a:cubicBezTo>
                <a:cubicBezTo>
                  <a:pt x="14382" y="2467"/>
                  <a:pt x="14253" y="2512"/>
                  <a:pt x="14123" y="2560"/>
                </a:cubicBezTo>
                <a:cubicBezTo>
                  <a:pt x="13884" y="2647"/>
                  <a:pt x="13648" y="2742"/>
                  <a:pt x="13419" y="2854"/>
                </a:cubicBezTo>
                <a:cubicBezTo>
                  <a:pt x="13219" y="2951"/>
                  <a:pt x="13021" y="3053"/>
                  <a:pt x="12827" y="3164"/>
                </a:cubicBezTo>
                <a:cubicBezTo>
                  <a:pt x="12704" y="3234"/>
                  <a:pt x="12581" y="3306"/>
                  <a:pt x="12461" y="3381"/>
                </a:cubicBezTo>
                <a:cubicBezTo>
                  <a:pt x="12343" y="3453"/>
                  <a:pt x="12225" y="3526"/>
                  <a:pt x="12111" y="3605"/>
                </a:cubicBezTo>
                <a:cubicBezTo>
                  <a:pt x="11925" y="3732"/>
                  <a:pt x="11740" y="3862"/>
                  <a:pt x="11563" y="4003"/>
                </a:cubicBezTo>
                <a:cubicBezTo>
                  <a:pt x="11320" y="4196"/>
                  <a:pt x="11079" y="4393"/>
                  <a:pt x="10847" y="4602"/>
                </a:cubicBezTo>
                <a:cubicBezTo>
                  <a:pt x="10678" y="4755"/>
                  <a:pt x="10510" y="4908"/>
                  <a:pt x="10350" y="5071"/>
                </a:cubicBezTo>
                <a:cubicBezTo>
                  <a:pt x="10089" y="5333"/>
                  <a:pt x="9837" y="5606"/>
                  <a:pt x="9601" y="5891"/>
                </a:cubicBezTo>
                <a:cubicBezTo>
                  <a:pt x="9559" y="5932"/>
                  <a:pt x="9515" y="5972"/>
                  <a:pt x="9473" y="6014"/>
                </a:cubicBezTo>
                <a:cubicBezTo>
                  <a:pt x="9315" y="6174"/>
                  <a:pt x="9161" y="6338"/>
                  <a:pt x="9023" y="6515"/>
                </a:cubicBezTo>
                <a:cubicBezTo>
                  <a:pt x="8967" y="6584"/>
                  <a:pt x="8913" y="6654"/>
                  <a:pt x="8860" y="6725"/>
                </a:cubicBezTo>
                <a:cubicBezTo>
                  <a:pt x="8835" y="6761"/>
                  <a:pt x="8809" y="6796"/>
                  <a:pt x="8783" y="6833"/>
                </a:cubicBezTo>
                <a:cubicBezTo>
                  <a:pt x="8732" y="6910"/>
                  <a:pt x="8680" y="6986"/>
                  <a:pt x="8631" y="7066"/>
                </a:cubicBezTo>
                <a:cubicBezTo>
                  <a:pt x="8492" y="7294"/>
                  <a:pt x="8358" y="7529"/>
                  <a:pt x="8244" y="7772"/>
                </a:cubicBezTo>
                <a:cubicBezTo>
                  <a:pt x="8138" y="8003"/>
                  <a:pt x="8040" y="8236"/>
                  <a:pt x="7958" y="8477"/>
                </a:cubicBezTo>
                <a:cubicBezTo>
                  <a:pt x="7929" y="8534"/>
                  <a:pt x="7901" y="8592"/>
                  <a:pt x="7875" y="8650"/>
                </a:cubicBezTo>
                <a:cubicBezTo>
                  <a:pt x="7746" y="8926"/>
                  <a:pt x="7622" y="9207"/>
                  <a:pt x="7509" y="9489"/>
                </a:cubicBezTo>
                <a:cubicBezTo>
                  <a:pt x="7430" y="9683"/>
                  <a:pt x="7349" y="9876"/>
                  <a:pt x="7285" y="10075"/>
                </a:cubicBezTo>
                <a:cubicBezTo>
                  <a:pt x="7247" y="10189"/>
                  <a:pt x="7211" y="10305"/>
                  <a:pt x="7184" y="10422"/>
                </a:cubicBezTo>
                <a:cubicBezTo>
                  <a:pt x="7158" y="10538"/>
                  <a:pt x="7132" y="10653"/>
                  <a:pt x="7109" y="10770"/>
                </a:cubicBezTo>
                <a:cubicBezTo>
                  <a:pt x="7070" y="10968"/>
                  <a:pt x="7039" y="11167"/>
                  <a:pt x="7019" y="11368"/>
                </a:cubicBezTo>
                <a:cubicBezTo>
                  <a:pt x="7010" y="11454"/>
                  <a:pt x="7002" y="11540"/>
                  <a:pt x="6993" y="11627"/>
                </a:cubicBezTo>
                <a:cubicBezTo>
                  <a:pt x="6985" y="11722"/>
                  <a:pt x="6977" y="11816"/>
                  <a:pt x="6971" y="11912"/>
                </a:cubicBezTo>
                <a:cubicBezTo>
                  <a:pt x="6965" y="12009"/>
                  <a:pt x="6960" y="12111"/>
                  <a:pt x="6957" y="12208"/>
                </a:cubicBezTo>
                <a:cubicBezTo>
                  <a:pt x="6949" y="12494"/>
                  <a:pt x="6945" y="12781"/>
                  <a:pt x="6952" y="13067"/>
                </a:cubicBezTo>
                <a:cubicBezTo>
                  <a:pt x="6959" y="13296"/>
                  <a:pt x="6967" y="13527"/>
                  <a:pt x="6985" y="13755"/>
                </a:cubicBezTo>
                <a:cubicBezTo>
                  <a:pt x="6995" y="13889"/>
                  <a:pt x="7004" y="14023"/>
                  <a:pt x="7022" y="14156"/>
                </a:cubicBezTo>
                <a:cubicBezTo>
                  <a:pt x="7032" y="14244"/>
                  <a:pt x="7045" y="14331"/>
                  <a:pt x="7058" y="14420"/>
                </a:cubicBezTo>
                <a:cubicBezTo>
                  <a:pt x="7065" y="14463"/>
                  <a:pt x="7074" y="14507"/>
                  <a:pt x="7082" y="14551"/>
                </a:cubicBezTo>
                <a:cubicBezTo>
                  <a:pt x="7105" y="14682"/>
                  <a:pt x="7136" y="14814"/>
                  <a:pt x="7170" y="14943"/>
                </a:cubicBezTo>
                <a:lnTo>
                  <a:pt x="7170" y="14943"/>
                </a:lnTo>
                <a:cubicBezTo>
                  <a:pt x="7094" y="14864"/>
                  <a:pt x="7015" y="14785"/>
                  <a:pt x="6937" y="14706"/>
                </a:cubicBezTo>
                <a:cubicBezTo>
                  <a:pt x="6808" y="14575"/>
                  <a:pt x="6680" y="14443"/>
                  <a:pt x="6543" y="14321"/>
                </a:cubicBezTo>
                <a:cubicBezTo>
                  <a:pt x="6518" y="14299"/>
                  <a:pt x="6494" y="14276"/>
                  <a:pt x="6468" y="14254"/>
                </a:cubicBezTo>
                <a:cubicBezTo>
                  <a:pt x="6467" y="14249"/>
                  <a:pt x="6465" y="14244"/>
                  <a:pt x="6463" y="14239"/>
                </a:cubicBezTo>
                <a:cubicBezTo>
                  <a:pt x="6418" y="14124"/>
                  <a:pt x="6376" y="14007"/>
                  <a:pt x="6336" y="13890"/>
                </a:cubicBezTo>
                <a:cubicBezTo>
                  <a:pt x="6286" y="13736"/>
                  <a:pt x="6237" y="13581"/>
                  <a:pt x="6199" y="13421"/>
                </a:cubicBezTo>
                <a:cubicBezTo>
                  <a:pt x="6170" y="13303"/>
                  <a:pt x="6144" y="13182"/>
                  <a:pt x="6120" y="13061"/>
                </a:cubicBezTo>
                <a:cubicBezTo>
                  <a:pt x="6093" y="12923"/>
                  <a:pt x="6068" y="12782"/>
                  <a:pt x="6052" y="12641"/>
                </a:cubicBezTo>
                <a:cubicBezTo>
                  <a:pt x="6039" y="12547"/>
                  <a:pt x="6030" y="12453"/>
                  <a:pt x="6021" y="12358"/>
                </a:cubicBezTo>
                <a:cubicBezTo>
                  <a:pt x="6018" y="12313"/>
                  <a:pt x="6015" y="12269"/>
                  <a:pt x="6012" y="12224"/>
                </a:cubicBezTo>
                <a:cubicBezTo>
                  <a:pt x="6005" y="12093"/>
                  <a:pt x="6001" y="11964"/>
                  <a:pt x="6003" y="11834"/>
                </a:cubicBezTo>
                <a:cubicBezTo>
                  <a:pt x="6004" y="11748"/>
                  <a:pt x="6008" y="11662"/>
                  <a:pt x="6012" y="11576"/>
                </a:cubicBezTo>
                <a:cubicBezTo>
                  <a:pt x="6025" y="11398"/>
                  <a:pt x="6040" y="11220"/>
                  <a:pt x="6067" y="11044"/>
                </a:cubicBezTo>
                <a:cubicBezTo>
                  <a:pt x="6087" y="10913"/>
                  <a:pt x="6109" y="10782"/>
                  <a:pt x="6132" y="10651"/>
                </a:cubicBezTo>
                <a:cubicBezTo>
                  <a:pt x="6184" y="10387"/>
                  <a:pt x="6242" y="10122"/>
                  <a:pt x="6311" y="9861"/>
                </a:cubicBezTo>
                <a:cubicBezTo>
                  <a:pt x="6345" y="9732"/>
                  <a:pt x="6379" y="9603"/>
                  <a:pt x="6415" y="9474"/>
                </a:cubicBezTo>
                <a:cubicBezTo>
                  <a:pt x="6452" y="9349"/>
                  <a:pt x="6490" y="9223"/>
                  <a:pt x="6531" y="9098"/>
                </a:cubicBezTo>
                <a:cubicBezTo>
                  <a:pt x="6604" y="8887"/>
                  <a:pt x="6681" y="8678"/>
                  <a:pt x="6767" y="8473"/>
                </a:cubicBezTo>
                <a:cubicBezTo>
                  <a:pt x="6854" y="8269"/>
                  <a:pt x="6945" y="8067"/>
                  <a:pt x="7040" y="7866"/>
                </a:cubicBezTo>
                <a:lnTo>
                  <a:pt x="7040" y="7865"/>
                </a:lnTo>
                <a:cubicBezTo>
                  <a:pt x="7041" y="7863"/>
                  <a:pt x="7042" y="7861"/>
                  <a:pt x="7042" y="7860"/>
                </a:cubicBezTo>
                <a:cubicBezTo>
                  <a:pt x="7119" y="7703"/>
                  <a:pt x="7197" y="7542"/>
                  <a:pt x="7278" y="7383"/>
                </a:cubicBezTo>
                <a:cubicBezTo>
                  <a:pt x="7338" y="7268"/>
                  <a:pt x="7397" y="7151"/>
                  <a:pt x="7460" y="7037"/>
                </a:cubicBezTo>
                <a:cubicBezTo>
                  <a:pt x="7523" y="6923"/>
                  <a:pt x="7584" y="6809"/>
                  <a:pt x="7651" y="6698"/>
                </a:cubicBezTo>
                <a:cubicBezTo>
                  <a:pt x="7717" y="6587"/>
                  <a:pt x="7785" y="6478"/>
                  <a:pt x="7854" y="6368"/>
                </a:cubicBezTo>
                <a:cubicBezTo>
                  <a:pt x="7943" y="6234"/>
                  <a:pt x="8038" y="6090"/>
                  <a:pt x="8143" y="5953"/>
                </a:cubicBezTo>
                <a:cubicBezTo>
                  <a:pt x="8218" y="5853"/>
                  <a:pt x="8296" y="5756"/>
                  <a:pt x="8376" y="5659"/>
                </a:cubicBezTo>
                <a:cubicBezTo>
                  <a:pt x="8488" y="5527"/>
                  <a:pt x="8602" y="5398"/>
                  <a:pt x="8723" y="5273"/>
                </a:cubicBezTo>
                <a:cubicBezTo>
                  <a:pt x="8811" y="5182"/>
                  <a:pt x="8902" y="5092"/>
                  <a:pt x="8993" y="5003"/>
                </a:cubicBezTo>
                <a:cubicBezTo>
                  <a:pt x="9120" y="4885"/>
                  <a:pt x="9248" y="4770"/>
                  <a:pt x="9381" y="4660"/>
                </a:cubicBezTo>
                <a:cubicBezTo>
                  <a:pt x="9520" y="4545"/>
                  <a:pt x="9661" y="4431"/>
                  <a:pt x="9807" y="4323"/>
                </a:cubicBezTo>
                <a:cubicBezTo>
                  <a:pt x="10019" y="4170"/>
                  <a:pt x="10245" y="4018"/>
                  <a:pt x="10477" y="3875"/>
                </a:cubicBezTo>
                <a:cubicBezTo>
                  <a:pt x="10592" y="3803"/>
                  <a:pt x="10709" y="3733"/>
                  <a:pt x="10827" y="3666"/>
                </a:cubicBezTo>
                <a:cubicBezTo>
                  <a:pt x="10945" y="3598"/>
                  <a:pt x="11066" y="3532"/>
                  <a:pt x="11187" y="3466"/>
                </a:cubicBezTo>
                <a:cubicBezTo>
                  <a:pt x="11511" y="3294"/>
                  <a:pt x="11840" y="3129"/>
                  <a:pt x="12176" y="2982"/>
                </a:cubicBezTo>
                <a:cubicBezTo>
                  <a:pt x="12517" y="2833"/>
                  <a:pt x="12860" y="2695"/>
                  <a:pt x="13208" y="2565"/>
                </a:cubicBezTo>
                <a:cubicBezTo>
                  <a:pt x="13380" y="2505"/>
                  <a:pt x="13551" y="2445"/>
                  <a:pt x="13725" y="2393"/>
                </a:cubicBezTo>
                <a:cubicBezTo>
                  <a:pt x="13860" y="2353"/>
                  <a:pt x="13995" y="2312"/>
                  <a:pt x="14132" y="2275"/>
                </a:cubicBezTo>
                <a:cubicBezTo>
                  <a:pt x="14450" y="2189"/>
                  <a:pt x="14771" y="2110"/>
                  <a:pt x="15093" y="2040"/>
                </a:cubicBezTo>
                <a:cubicBezTo>
                  <a:pt x="15268" y="2004"/>
                  <a:pt x="15454" y="1966"/>
                  <a:pt x="15640" y="1935"/>
                </a:cubicBezTo>
                <a:cubicBezTo>
                  <a:pt x="15779" y="1911"/>
                  <a:pt x="15918" y="1886"/>
                  <a:pt x="16059" y="1867"/>
                </a:cubicBezTo>
                <a:cubicBezTo>
                  <a:pt x="16197" y="1847"/>
                  <a:pt x="16337" y="1826"/>
                  <a:pt x="16477" y="1811"/>
                </a:cubicBezTo>
                <a:cubicBezTo>
                  <a:pt x="16614" y="1797"/>
                  <a:pt x="16752" y="1784"/>
                  <a:pt x="16889" y="1772"/>
                </a:cubicBezTo>
                <a:cubicBezTo>
                  <a:pt x="17193" y="1755"/>
                  <a:pt x="17498" y="1743"/>
                  <a:pt x="17801" y="1743"/>
                </a:cubicBezTo>
                <a:close/>
                <a:moveTo>
                  <a:pt x="16752" y="12537"/>
                </a:moveTo>
                <a:lnTo>
                  <a:pt x="16752" y="12537"/>
                </a:lnTo>
                <a:cubicBezTo>
                  <a:pt x="16746" y="12614"/>
                  <a:pt x="16740" y="12690"/>
                  <a:pt x="16736" y="12767"/>
                </a:cubicBezTo>
                <a:cubicBezTo>
                  <a:pt x="16729" y="12869"/>
                  <a:pt x="16724" y="12945"/>
                  <a:pt x="16721" y="13047"/>
                </a:cubicBezTo>
                <a:cubicBezTo>
                  <a:pt x="16717" y="13135"/>
                  <a:pt x="16715" y="13223"/>
                  <a:pt x="16715" y="13312"/>
                </a:cubicBezTo>
                <a:cubicBezTo>
                  <a:pt x="16714" y="13400"/>
                  <a:pt x="16715" y="13487"/>
                  <a:pt x="16717" y="13575"/>
                </a:cubicBezTo>
                <a:cubicBezTo>
                  <a:pt x="16723" y="13664"/>
                  <a:pt x="16726" y="13759"/>
                  <a:pt x="16736" y="13848"/>
                </a:cubicBezTo>
                <a:cubicBezTo>
                  <a:pt x="16747" y="13977"/>
                  <a:pt x="16759" y="14106"/>
                  <a:pt x="16779" y="14234"/>
                </a:cubicBezTo>
                <a:cubicBezTo>
                  <a:pt x="16792" y="14311"/>
                  <a:pt x="16804" y="14387"/>
                  <a:pt x="16819" y="14462"/>
                </a:cubicBezTo>
                <a:cubicBezTo>
                  <a:pt x="16692" y="14566"/>
                  <a:pt x="16564" y="14670"/>
                  <a:pt x="16433" y="14768"/>
                </a:cubicBezTo>
                <a:cubicBezTo>
                  <a:pt x="16333" y="14844"/>
                  <a:pt x="16231" y="14919"/>
                  <a:pt x="16128" y="14993"/>
                </a:cubicBezTo>
                <a:cubicBezTo>
                  <a:pt x="16120" y="14999"/>
                  <a:pt x="16111" y="15006"/>
                  <a:pt x="16103" y="15012"/>
                </a:cubicBezTo>
                <a:cubicBezTo>
                  <a:pt x="16084" y="14946"/>
                  <a:pt x="16068" y="14880"/>
                  <a:pt x="16052" y="14813"/>
                </a:cubicBezTo>
                <a:cubicBezTo>
                  <a:pt x="16022" y="14679"/>
                  <a:pt x="15993" y="14544"/>
                  <a:pt x="15965" y="14409"/>
                </a:cubicBezTo>
                <a:cubicBezTo>
                  <a:pt x="15946" y="14299"/>
                  <a:pt x="15926" y="14188"/>
                  <a:pt x="15910" y="14077"/>
                </a:cubicBezTo>
                <a:cubicBezTo>
                  <a:pt x="15921" y="14060"/>
                  <a:pt x="15933" y="14043"/>
                  <a:pt x="15945" y="14025"/>
                </a:cubicBezTo>
                <a:cubicBezTo>
                  <a:pt x="15992" y="13955"/>
                  <a:pt x="16042" y="13885"/>
                  <a:pt x="16087" y="13812"/>
                </a:cubicBezTo>
                <a:cubicBezTo>
                  <a:pt x="16155" y="13701"/>
                  <a:pt x="16223" y="13589"/>
                  <a:pt x="16284" y="13473"/>
                </a:cubicBezTo>
                <a:cubicBezTo>
                  <a:pt x="16367" y="13319"/>
                  <a:pt x="16447" y="13163"/>
                  <a:pt x="16523" y="13005"/>
                </a:cubicBezTo>
                <a:cubicBezTo>
                  <a:pt x="16581" y="12887"/>
                  <a:pt x="16637" y="12768"/>
                  <a:pt x="16696" y="12650"/>
                </a:cubicBezTo>
                <a:cubicBezTo>
                  <a:pt x="16715" y="12612"/>
                  <a:pt x="16733" y="12575"/>
                  <a:pt x="16752" y="12537"/>
                </a:cubicBezTo>
                <a:close/>
                <a:moveTo>
                  <a:pt x="32898" y="9762"/>
                </a:moveTo>
                <a:cubicBezTo>
                  <a:pt x="32928" y="9830"/>
                  <a:pt x="32958" y="9899"/>
                  <a:pt x="32988" y="9968"/>
                </a:cubicBezTo>
                <a:cubicBezTo>
                  <a:pt x="33021" y="10046"/>
                  <a:pt x="33055" y="10125"/>
                  <a:pt x="33087" y="10204"/>
                </a:cubicBezTo>
                <a:cubicBezTo>
                  <a:pt x="33135" y="10323"/>
                  <a:pt x="33181" y="10442"/>
                  <a:pt x="33224" y="10563"/>
                </a:cubicBezTo>
                <a:cubicBezTo>
                  <a:pt x="33251" y="10641"/>
                  <a:pt x="33278" y="10720"/>
                  <a:pt x="33303" y="10799"/>
                </a:cubicBezTo>
                <a:cubicBezTo>
                  <a:pt x="33354" y="10962"/>
                  <a:pt x="33405" y="11126"/>
                  <a:pt x="33448" y="11292"/>
                </a:cubicBezTo>
                <a:cubicBezTo>
                  <a:pt x="33471" y="11379"/>
                  <a:pt x="33491" y="11466"/>
                  <a:pt x="33512" y="11554"/>
                </a:cubicBezTo>
                <a:cubicBezTo>
                  <a:pt x="33532" y="11640"/>
                  <a:pt x="33552" y="11726"/>
                  <a:pt x="33569" y="11813"/>
                </a:cubicBezTo>
                <a:cubicBezTo>
                  <a:pt x="33593" y="11946"/>
                  <a:pt x="33618" y="12077"/>
                  <a:pt x="33635" y="12210"/>
                </a:cubicBezTo>
                <a:cubicBezTo>
                  <a:pt x="33650" y="12344"/>
                  <a:pt x="33664" y="12478"/>
                  <a:pt x="33674" y="12612"/>
                </a:cubicBezTo>
                <a:cubicBezTo>
                  <a:pt x="33682" y="12744"/>
                  <a:pt x="33690" y="12874"/>
                  <a:pt x="33689" y="13006"/>
                </a:cubicBezTo>
                <a:lnTo>
                  <a:pt x="33689" y="13010"/>
                </a:lnTo>
                <a:cubicBezTo>
                  <a:pt x="33646" y="13094"/>
                  <a:pt x="33602" y="13177"/>
                  <a:pt x="33557" y="13259"/>
                </a:cubicBezTo>
                <a:cubicBezTo>
                  <a:pt x="33491" y="13376"/>
                  <a:pt x="33424" y="13495"/>
                  <a:pt x="33355" y="13612"/>
                </a:cubicBezTo>
                <a:cubicBezTo>
                  <a:pt x="33303" y="13696"/>
                  <a:pt x="33252" y="13781"/>
                  <a:pt x="33199" y="13864"/>
                </a:cubicBezTo>
                <a:cubicBezTo>
                  <a:pt x="33185" y="13874"/>
                  <a:pt x="33172" y="13886"/>
                  <a:pt x="33158" y="13896"/>
                </a:cubicBezTo>
                <a:cubicBezTo>
                  <a:pt x="33047" y="13979"/>
                  <a:pt x="32935" y="14061"/>
                  <a:pt x="32823" y="14143"/>
                </a:cubicBezTo>
                <a:cubicBezTo>
                  <a:pt x="32524" y="14356"/>
                  <a:pt x="32219" y="14562"/>
                  <a:pt x="31905" y="14754"/>
                </a:cubicBezTo>
                <a:cubicBezTo>
                  <a:pt x="31653" y="14907"/>
                  <a:pt x="31398" y="15050"/>
                  <a:pt x="31139" y="15191"/>
                </a:cubicBezTo>
                <a:cubicBezTo>
                  <a:pt x="31235" y="15083"/>
                  <a:pt x="31329" y="14974"/>
                  <a:pt x="31416" y="14859"/>
                </a:cubicBezTo>
                <a:cubicBezTo>
                  <a:pt x="31491" y="14762"/>
                  <a:pt x="31566" y="14665"/>
                  <a:pt x="31635" y="14562"/>
                </a:cubicBezTo>
                <a:cubicBezTo>
                  <a:pt x="31680" y="14493"/>
                  <a:pt x="31730" y="14419"/>
                  <a:pt x="31772" y="14346"/>
                </a:cubicBezTo>
                <a:cubicBezTo>
                  <a:pt x="31836" y="14237"/>
                  <a:pt x="31897" y="14126"/>
                  <a:pt x="31951" y="14010"/>
                </a:cubicBezTo>
                <a:cubicBezTo>
                  <a:pt x="32004" y="13897"/>
                  <a:pt x="32058" y="13783"/>
                  <a:pt x="32103" y="13666"/>
                </a:cubicBezTo>
                <a:cubicBezTo>
                  <a:pt x="32182" y="13469"/>
                  <a:pt x="32254" y="13267"/>
                  <a:pt x="32305" y="13060"/>
                </a:cubicBezTo>
                <a:cubicBezTo>
                  <a:pt x="32359" y="12853"/>
                  <a:pt x="32405" y="12643"/>
                  <a:pt x="32437" y="12431"/>
                </a:cubicBezTo>
                <a:cubicBezTo>
                  <a:pt x="32446" y="12369"/>
                  <a:pt x="32454" y="12308"/>
                  <a:pt x="32463" y="12246"/>
                </a:cubicBezTo>
                <a:cubicBezTo>
                  <a:pt x="32466" y="12233"/>
                  <a:pt x="32468" y="12219"/>
                  <a:pt x="32472" y="12205"/>
                </a:cubicBezTo>
                <a:cubicBezTo>
                  <a:pt x="32520" y="11966"/>
                  <a:pt x="32563" y="11726"/>
                  <a:pt x="32575" y="11481"/>
                </a:cubicBezTo>
                <a:cubicBezTo>
                  <a:pt x="32580" y="11345"/>
                  <a:pt x="32587" y="11209"/>
                  <a:pt x="32581" y="11073"/>
                </a:cubicBezTo>
                <a:cubicBezTo>
                  <a:pt x="32578" y="10993"/>
                  <a:pt x="32576" y="10913"/>
                  <a:pt x="32570" y="10832"/>
                </a:cubicBezTo>
                <a:cubicBezTo>
                  <a:pt x="32606" y="10765"/>
                  <a:pt x="32643" y="10698"/>
                  <a:pt x="32672" y="10628"/>
                </a:cubicBezTo>
                <a:cubicBezTo>
                  <a:pt x="32704" y="10552"/>
                  <a:pt x="32736" y="10477"/>
                  <a:pt x="32762" y="10397"/>
                </a:cubicBezTo>
                <a:cubicBezTo>
                  <a:pt x="32786" y="10321"/>
                  <a:pt x="32809" y="10244"/>
                  <a:pt x="32827" y="10165"/>
                </a:cubicBezTo>
                <a:cubicBezTo>
                  <a:pt x="32836" y="10125"/>
                  <a:pt x="32845" y="10084"/>
                  <a:pt x="32854" y="10045"/>
                </a:cubicBezTo>
                <a:cubicBezTo>
                  <a:pt x="32862" y="10000"/>
                  <a:pt x="32870" y="9955"/>
                  <a:pt x="32877" y="9911"/>
                </a:cubicBezTo>
                <a:cubicBezTo>
                  <a:pt x="32883" y="9869"/>
                  <a:pt x="32889" y="9828"/>
                  <a:pt x="32894" y="9786"/>
                </a:cubicBezTo>
                <a:cubicBezTo>
                  <a:pt x="32896" y="9778"/>
                  <a:pt x="32897" y="9770"/>
                  <a:pt x="32898" y="9762"/>
                </a:cubicBezTo>
                <a:close/>
                <a:moveTo>
                  <a:pt x="21638" y="14255"/>
                </a:moveTo>
                <a:cubicBezTo>
                  <a:pt x="21678" y="14308"/>
                  <a:pt x="21720" y="14360"/>
                  <a:pt x="21762" y="14411"/>
                </a:cubicBezTo>
                <a:cubicBezTo>
                  <a:pt x="21848" y="14513"/>
                  <a:pt x="21933" y="14614"/>
                  <a:pt x="22024" y="14710"/>
                </a:cubicBezTo>
                <a:cubicBezTo>
                  <a:pt x="22037" y="14723"/>
                  <a:pt x="22050" y="14737"/>
                  <a:pt x="22063" y="14749"/>
                </a:cubicBezTo>
                <a:cubicBezTo>
                  <a:pt x="22090" y="14888"/>
                  <a:pt x="22119" y="15027"/>
                  <a:pt x="22151" y="15164"/>
                </a:cubicBezTo>
                <a:cubicBezTo>
                  <a:pt x="22179" y="15283"/>
                  <a:pt x="22208" y="15403"/>
                  <a:pt x="22237" y="15522"/>
                </a:cubicBezTo>
                <a:cubicBezTo>
                  <a:pt x="22182" y="15454"/>
                  <a:pt x="22127" y="15385"/>
                  <a:pt x="22075" y="15314"/>
                </a:cubicBezTo>
                <a:cubicBezTo>
                  <a:pt x="22027" y="15248"/>
                  <a:pt x="21979" y="15183"/>
                  <a:pt x="21933" y="15114"/>
                </a:cubicBezTo>
                <a:cubicBezTo>
                  <a:pt x="21912" y="15083"/>
                  <a:pt x="21893" y="15052"/>
                  <a:pt x="21872" y="15020"/>
                </a:cubicBezTo>
                <a:cubicBezTo>
                  <a:pt x="21809" y="14915"/>
                  <a:pt x="21745" y="14810"/>
                  <a:pt x="21690" y="14700"/>
                </a:cubicBezTo>
                <a:cubicBezTo>
                  <a:pt x="21687" y="14695"/>
                  <a:pt x="21684" y="14689"/>
                  <a:pt x="21682" y="14685"/>
                </a:cubicBezTo>
                <a:cubicBezTo>
                  <a:pt x="21676" y="14669"/>
                  <a:pt x="21670" y="14654"/>
                  <a:pt x="21664" y="14637"/>
                </a:cubicBezTo>
                <a:cubicBezTo>
                  <a:pt x="21634" y="14551"/>
                  <a:pt x="21604" y="14464"/>
                  <a:pt x="21576" y="14376"/>
                </a:cubicBezTo>
                <a:cubicBezTo>
                  <a:pt x="21574" y="14371"/>
                  <a:pt x="21568" y="14352"/>
                  <a:pt x="21563" y="14334"/>
                </a:cubicBezTo>
                <a:lnTo>
                  <a:pt x="21564" y="14334"/>
                </a:lnTo>
                <a:cubicBezTo>
                  <a:pt x="21588" y="14308"/>
                  <a:pt x="21612" y="14282"/>
                  <a:pt x="21638" y="14255"/>
                </a:cubicBezTo>
                <a:close/>
                <a:moveTo>
                  <a:pt x="17829" y="13788"/>
                </a:moveTo>
                <a:cubicBezTo>
                  <a:pt x="17861" y="13864"/>
                  <a:pt x="17896" y="13939"/>
                  <a:pt x="17934" y="14013"/>
                </a:cubicBezTo>
                <a:cubicBezTo>
                  <a:pt x="18027" y="14195"/>
                  <a:pt x="18125" y="14374"/>
                  <a:pt x="18239" y="14544"/>
                </a:cubicBezTo>
                <a:cubicBezTo>
                  <a:pt x="18356" y="14717"/>
                  <a:pt x="18479" y="14888"/>
                  <a:pt x="18619" y="15045"/>
                </a:cubicBezTo>
                <a:cubicBezTo>
                  <a:pt x="18624" y="15051"/>
                  <a:pt x="18629" y="15057"/>
                  <a:pt x="18634" y="15062"/>
                </a:cubicBezTo>
                <a:cubicBezTo>
                  <a:pt x="18567" y="15151"/>
                  <a:pt x="18500" y="15240"/>
                  <a:pt x="18430" y="15328"/>
                </a:cubicBezTo>
                <a:cubicBezTo>
                  <a:pt x="18358" y="15418"/>
                  <a:pt x="18286" y="15508"/>
                  <a:pt x="18213" y="15597"/>
                </a:cubicBezTo>
                <a:cubicBezTo>
                  <a:pt x="18170" y="15500"/>
                  <a:pt x="18129" y="15403"/>
                  <a:pt x="18091" y="15304"/>
                </a:cubicBezTo>
                <a:cubicBezTo>
                  <a:pt x="18046" y="15184"/>
                  <a:pt x="18004" y="15064"/>
                  <a:pt x="17962" y="14943"/>
                </a:cubicBezTo>
                <a:cubicBezTo>
                  <a:pt x="17910" y="14784"/>
                  <a:pt x="17858" y="14622"/>
                  <a:pt x="17816" y="14458"/>
                </a:cubicBezTo>
                <a:cubicBezTo>
                  <a:pt x="17793" y="14371"/>
                  <a:pt x="17773" y="14284"/>
                  <a:pt x="17753" y="14196"/>
                </a:cubicBezTo>
                <a:cubicBezTo>
                  <a:pt x="17734" y="14112"/>
                  <a:pt x="17717" y="14028"/>
                  <a:pt x="17701" y="13942"/>
                </a:cubicBezTo>
                <a:cubicBezTo>
                  <a:pt x="17700" y="13934"/>
                  <a:pt x="17698" y="13925"/>
                  <a:pt x="17696" y="13917"/>
                </a:cubicBezTo>
                <a:lnTo>
                  <a:pt x="17696" y="13916"/>
                </a:lnTo>
                <a:cubicBezTo>
                  <a:pt x="17740" y="13874"/>
                  <a:pt x="17785" y="13831"/>
                  <a:pt x="17829" y="13788"/>
                </a:cubicBezTo>
                <a:close/>
                <a:moveTo>
                  <a:pt x="27909" y="13945"/>
                </a:moveTo>
                <a:cubicBezTo>
                  <a:pt x="27918" y="14016"/>
                  <a:pt x="27925" y="14089"/>
                  <a:pt x="27932" y="14162"/>
                </a:cubicBezTo>
                <a:cubicBezTo>
                  <a:pt x="27892" y="14264"/>
                  <a:pt x="27852" y="14367"/>
                  <a:pt x="27809" y="14469"/>
                </a:cubicBezTo>
                <a:cubicBezTo>
                  <a:pt x="27750" y="14612"/>
                  <a:pt x="27689" y="14754"/>
                  <a:pt x="27627" y="14896"/>
                </a:cubicBezTo>
                <a:cubicBezTo>
                  <a:pt x="27616" y="14904"/>
                  <a:pt x="27604" y="14913"/>
                  <a:pt x="27593" y="14922"/>
                </a:cubicBezTo>
                <a:cubicBezTo>
                  <a:pt x="27412" y="15051"/>
                  <a:pt x="27228" y="15178"/>
                  <a:pt x="27039" y="15296"/>
                </a:cubicBezTo>
                <a:cubicBezTo>
                  <a:pt x="26962" y="15343"/>
                  <a:pt x="26885" y="15390"/>
                  <a:pt x="26806" y="15437"/>
                </a:cubicBezTo>
                <a:cubicBezTo>
                  <a:pt x="26728" y="15482"/>
                  <a:pt x="26649" y="15526"/>
                  <a:pt x="26570" y="15568"/>
                </a:cubicBezTo>
                <a:cubicBezTo>
                  <a:pt x="26468" y="15621"/>
                  <a:pt x="26357" y="15679"/>
                  <a:pt x="26245" y="15732"/>
                </a:cubicBezTo>
                <a:cubicBezTo>
                  <a:pt x="26351" y="15566"/>
                  <a:pt x="26455" y="15397"/>
                  <a:pt x="26552" y="15225"/>
                </a:cubicBezTo>
                <a:cubicBezTo>
                  <a:pt x="26621" y="15105"/>
                  <a:pt x="26689" y="14985"/>
                  <a:pt x="26751" y="14861"/>
                </a:cubicBezTo>
                <a:cubicBezTo>
                  <a:pt x="26813" y="14739"/>
                  <a:pt x="26873" y="14616"/>
                  <a:pt x="26932" y="14491"/>
                </a:cubicBezTo>
                <a:cubicBezTo>
                  <a:pt x="26974" y="14405"/>
                  <a:pt x="27012" y="14318"/>
                  <a:pt x="27048" y="14229"/>
                </a:cubicBezTo>
                <a:cubicBezTo>
                  <a:pt x="27073" y="14166"/>
                  <a:pt x="27099" y="14104"/>
                  <a:pt x="27124" y="14040"/>
                </a:cubicBezTo>
                <a:cubicBezTo>
                  <a:pt x="27191" y="14039"/>
                  <a:pt x="27259" y="14036"/>
                  <a:pt x="27327" y="14030"/>
                </a:cubicBezTo>
                <a:cubicBezTo>
                  <a:pt x="27463" y="14016"/>
                  <a:pt x="27601" y="14002"/>
                  <a:pt x="27736" y="13977"/>
                </a:cubicBezTo>
                <a:cubicBezTo>
                  <a:pt x="27796" y="13967"/>
                  <a:pt x="27853" y="13956"/>
                  <a:pt x="27909" y="13945"/>
                </a:cubicBezTo>
                <a:close/>
                <a:moveTo>
                  <a:pt x="20195" y="12744"/>
                </a:moveTo>
                <a:cubicBezTo>
                  <a:pt x="20206" y="12858"/>
                  <a:pt x="20217" y="12972"/>
                  <a:pt x="20230" y="13087"/>
                </a:cubicBezTo>
                <a:cubicBezTo>
                  <a:pt x="20261" y="13353"/>
                  <a:pt x="20295" y="13621"/>
                  <a:pt x="20343" y="13886"/>
                </a:cubicBezTo>
                <a:cubicBezTo>
                  <a:pt x="20392" y="14151"/>
                  <a:pt x="20445" y="14418"/>
                  <a:pt x="20517" y="14679"/>
                </a:cubicBezTo>
                <a:cubicBezTo>
                  <a:pt x="20551" y="14795"/>
                  <a:pt x="20583" y="14911"/>
                  <a:pt x="20619" y="15027"/>
                </a:cubicBezTo>
                <a:cubicBezTo>
                  <a:pt x="20463" y="15171"/>
                  <a:pt x="20306" y="15314"/>
                  <a:pt x="20142" y="15449"/>
                </a:cubicBezTo>
                <a:cubicBezTo>
                  <a:pt x="20074" y="15505"/>
                  <a:pt x="20006" y="15560"/>
                  <a:pt x="19937" y="15614"/>
                </a:cubicBezTo>
                <a:cubicBezTo>
                  <a:pt x="19871" y="15666"/>
                  <a:pt x="19803" y="15717"/>
                  <a:pt x="19735" y="15767"/>
                </a:cubicBezTo>
                <a:cubicBezTo>
                  <a:pt x="19711" y="15752"/>
                  <a:pt x="19688" y="15737"/>
                  <a:pt x="19665" y="15722"/>
                </a:cubicBezTo>
                <a:cubicBezTo>
                  <a:pt x="19596" y="15677"/>
                  <a:pt x="19529" y="15631"/>
                  <a:pt x="19462" y="15582"/>
                </a:cubicBezTo>
                <a:cubicBezTo>
                  <a:pt x="19372" y="15514"/>
                  <a:pt x="19271" y="15439"/>
                  <a:pt x="19178" y="15356"/>
                </a:cubicBezTo>
                <a:cubicBezTo>
                  <a:pt x="19113" y="15301"/>
                  <a:pt x="19051" y="15245"/>
                  <a:pt x="18990" y="15187"/>
                </a:cubicBezTo>
                <a:cubicBezTo>
                  <a:pt x="18952" y="15148"/>
                  <a:pt x="18904" y="15102"/>
                  <a:pt x="18858" y="15054"/>
                </a:cubicBezTo>
                <a:cubicBezTo>
                  <a:pt x="18949" y="14931"/>
                  <a:pt x="19039" y="14805"/>
                  <a:pt x="19125" y="14678"/>
                </a:cubicBezTo>
                <a:cubicBezTo>
                  <a:pt x="19423" y="14240"/>
                  <a:pt x="19705" y="13789"/>
                  <a:pt x="19935" y="13311"/>
                </a:cubicBezTo>
                <a:lnTo>
                  <a:pt x="19935" y="13312"/>
                </a:lnTo>
                <a:cubicBezTo>
                  <a:pt x="20026" y="13124"/>
                  <a:pt x="20116" y="12935"/>
                  <a:pt x="20195" y="12744"/>
                </a:cubicBezTo>
                <a:close/>
                <a:moveTo>
                  <a:pt x="32359" y="11175"/>
                </a:moveTo>
                <a:cubicBezTo>
                  <a:pt x="32364" y="11290"/>
                  <a:pt x="32369" y="11404"/>
                  <a:pt x="32367" y="11517"/>
                </a:cubicBezTo>
                <a:cubicBezTo>
                  <a:pt x="32366" y="11602"/>
                  <a:pt x="32362" y="11686"/>
                  <a:pt x="32357" y="11769"/>
                </a:cubicBezTo>
                <a:cubicBezTo>
                  <a:pt x="32351" y="11864"/>
                  <a:pt x="32344" y="11957"/>
                  <a:pt x="32333" y="12051"/>
                </a:cubicBezTo>
                <a:cubicBezTo>
                  <a:pt x="32308" y="12180"/>
                  <a:pt x="32281" y="12311"/>
                  <a:pt x="32245" y="12439"/>
                </a:cubicBezTo>
                <a:cubicBezTo>
                  <a:pt x="32212" y="12560"/>
                  <a:pt x="32176" y="12680"/>
                  <a:pt x="32138" y="12800"/>
                </a:cubicBezTo>
                <a:cubicBezTo>
                  <a:pt x="32086" y="12955"/>
                  <a:pt x="32032" y="13110"/>
                  <a:pt x="31972" y="13261"/>
                </a:cubicBezTo>
                <a:cubicBezTo>
                  <a:pt x="31939" y="13343"/>
                  <a:pt x="31907" y="13424"/>
                  <a:pt x="31872" y="13503"/>
                </a:cubicBezTo>
                <a:cubicBezTo>
                  <a:pt x="31836" y="13589"/>
                  <a:pt x="31796" y="13673"/>
                  <a:pt x="31756" y="13758"/>
                </a:cubicBezTo>
                <a:cubicBezTo>
                  <a:pt x="31677" y="13915"/>
                  <a:pt x="31592" y="14081"/>
                  <a:pt x="31498" y="14241"/>
                </a:cubicBezTo>
                <a:cubicBezTo>
                  <a:pt x="31427" y="14364"/>
                  <a:pt x="31354" y="14484"/>
                  <a:pt x="31280" y="14604"/>
                </a:cubicBezTo>
                <a:cubicBezTo>
                  <a:pt x="31182" y="14758"/>
                  <a:pt x="31081" y="14912"/>
                  <a:pt x="30977" y="15065"/>
                </a:cubicBezTo>
                <a:cubicBezTo>
                  <a:pt x="30921" y="15147"/>
                  <a:pt x="30864" y="15230"/>
                  <a:pt x="30807" y="15312"/>
                </a:cubicBezTo>
                <a:cubicBezTo>
                  <a:pt x="30773" y="15347"/>
                  <a:pt x="30738" y="15381"/>
                  <a:pt x="30705" y="15415"/>
                </a:cubicBezTo>
                <a:cubicBezTo>
                  <a:pt x="30578" y="15478"/>
                  <a:pt x="30450" y="15539"/>
                  <a:pt x="30319" y="15597"/>
                </a:cubicBezTo>
                <a:cubicBezTo>
                  <a:pt x="30203" y="15649"/>
                  <a:pt x="30086" y="15703"/>
                  <a:pt x="29967" y="15753"/>
                </a:cubicBezTo>
                <a:cubicBezTo>
                  <a:pt x="29944" y="15762"/>
                  <a:pt x="29920" y="15773"/>
                  <a:pt x="29897" y="15782"/>
                </a:cubicBezTo>
                <a:cubicBezTo>
                  <a:pt x="29943" y="15703"/>
                  <a:pt x="29988" y="15624"/>
                  <a:pt x="30031" y="15542"/>
                </a:cubicBezTo>
                <a:cubicBezTo>
                  <a:pt x="30093" y="15424"/>
                  <a:pt x="30154" y="15306"/>
                  <a:pt x="30212" y="15186"/>
                </a:cubicBezTo>
                <a:cubicBezTo>
                  <a:pt x="30249" y="15109"/>
                  <a:pt x="30285" y="15031"/>
                  <a:pt x="30318" y="14953"/>
                </a:cubicBezTo>
                <a:cubicBezTo>
                  <a:pt x="30368" y="14834"/>
                  <a:pt x="30419" y="14715"/>
                  <a:pt x="30461" y="14594"/>
                </a:cubicBezTo>
                <a:cubicBezTo>
                  <a:pt x="30494" y="14500"/>
                  <a:pt x="30527" y="14408"/>
                  <a:pt x="30556" y="14314"/>
                </a:cubicBezTo>
                <a:cubicBezTo>
                  <a:pt x="30585" y="14226"/>
                  <a:pt x="30610" y="14139"/>
                  <a:pt x="30632" y="14050"/>
                </a:cubicBezTo>
                <a:cubicBezTo>
                  <a:pt x="30643" y="14006"/>
                  <a:pt x="30654" y="13963"/>
                  <a:pt x="30666" y="13920"/>
                </a:cubicBezTo>
                <a:cubicBezTo>
                  <a:pt x="30689" y="13834"/>
                  <a:pt x="30711" y="13748"/>
                  <a:pt x="30734" y="13662"/>
                </a:cubicBezTo>
                <a:cubicBezTo>
                  <a:pt x="30742" y="13615"/>
                  <a:pt x="30751" y="13568"/>
                  <a:pt x="30760" y="13522"/>
                </a:cubicBezTo>
                <a:cubicBezTo>
                  <a:pt x="30777" y="13435"/>
                  <a:pt x="30793" y="13349"/>
                  <a:pt x="30810" y="13262"/>
                </a:cubicBezTo>
                <a:cubicBezTo>
                  <a:pt x="30818" y="13218"/>
                  <a:pt x="30826" y="13176"/>
                  <a:pt x="30834" y="13132"/>
                </a:cubicBezTo>
                <a:cubicBezTo>
                  <a:pt x="30852" y="12994"/>
                  <a:pt x="30869" y="12857"/>
                  <a:pt x="30886" y="12719"/>
                </a:cubicBezTo>
                <a:cubicBezTo>
                  <a:pt x="30890" y="12693"/>
                  <a:pt x="30893" y="12665"/>
                  <a:pt x="30897" y="12639"/>
                </a:cubicBezTo>
                <a:cubicBezTo>
                  <a:pt x="30916" y="12625"/>
                  <a:pt x="30935" y="12611"/>
                  <a:pt x="30954" y="12597"/>
                </a:cubicBezTo>
                <a:cubicBezTo>
                  <a:pt x="31056" y="12521"/>
                  <a:pt x="31158" y="12446"/>
                  <a:pt x="31255" y="12366"/>
                </a:cubicBezTo>
                <a:cubicBezTo>
                  <a:pt x="31352" y="12284"/>
                  <a:pt x="31446" y="12202"/>
                  <a:pt x="31540" y="12117"/>
                </a:cubicBezTo>
                <a:cubicBezTo>
                  <a:pt x="31697" y="11976"/>
                  <a:pt x="31844" y="11821"/>
                  <a:pt x="31980" y="11660"/>
                </a:cubicBezTo>
                <a:cubicBezTo>
                  <a:pt x="32061" y="11566"/>
                  <a:pt x="32142" y="11471"/>
                  <a:pt x="32215" y="11372"/>
                </a:cubicBezTo>
                <a:cubicBezTo>
                  <a:pt x="32265" y="11307"/>
                  <a:pt x="32312" y="11242"/>
                  <a:pt x="32359" y="11175"/>
                </a:cubicBezTo>
                <a:close/>
                <a:moveTo>
                  <a:pt x="6661" y="14684"/>
                </a:moveTo>
                <a:lnTo>
                  <a:pt x="6661" y="14684"/>
                </a:lnTo>
                <a:cubicBezTo>
                  <a:pt x="6870" y="14889"/>
                  <a:pt x="7074" y="15099"/>
                  <a:pt x="7276" y="15311"/>
                </a:cubicBezTo>
                <a:cubicBezTo>
                  <a:pt x="7277" y="15314"/>
                  <a:pt x="7278" y="15316"/>
                  <a:pt x="7279" y="15319"/>
                </a:cubicBezTo>
                <a:cubicBezTo>
                  <a:pt x="7343" y="15521"/>
                  <a:pt x="7410" y="15721"/>
                  <a:pt x="7494" y="15915"/>
                </a:cubicBezTo>
                <a:cubicBezTo>
                  <a:pt x="7471" y="15889"/>
                  <a:pt x="7449" y="15863"/>
                  <a:pt x="7427" y="15837"/>
                </a:cubicBezTo>
                <a:cubicBezTo>
                  <a:pt x="7317" y="15704"/>
                  <a:pt x="7211" y="15571"/>
                  <a:pt x="7114" y="15429"/>
                </a:cubicBezTo>
                <a:cubicBezTo>
                  <a:pt x="7042" y="15323"/>
                  <a:pt x="6972" y="15218"/>
                  <a:pt x="6904" y="15111"/>
                </a:cubicBezTo>
                <a:cubicBezTo>
                  <a:pt x="6838" y="15004"/>
                  <a:pt x="6772" y="14896"/>
                  <a:pt x="6713" y="14784"/>
                </a:cubicBezTo>
                <a:cubicBezTo>
                  <a:pt x="6696" y="14751"/>
                  <a:pt x="6679" y="14717"/>
                  <a:pt x="6661" y="14684"/>
                </a:cubicBezTo>
                <a:close/>
                <a:moveTo>
                  <a:pt x="23093" y="12415"/>
                </a:moveTo>
                <a:cubicBezTo>
                  <a:pt x="23096" y="12443"/>
                  <a:pt x="23100" y="12472"/>
                  <a:pt x="23104" y="12500"/>
                </a:cubicBezTo>
                <a:cubicBezTo>
                  <a:pt x="23173" y="13014"/>
                  <a:pt x="23268" y="13525"/>
                  <a:pt x="23401" y="14027"/>
                </a:cubicBezTo>
                <a:cubicBezTo>
                  <a:pt x="23473" y="14296"/>
                  <a:pt x="23550" y="14564"/>
                  <a:pt x="23640" y="14827"/>
                </a:cubicBezTo>
                <a:cubicBezTo>
                  <a:pt x="23729" y="15086"/>
                  <a:pt x="23822" y="15343"/>
                  <a:pt x="23934" y="15594"/>
                </a:cubicBezTo>
                <a:cubicBezTo>
                  <a:pt x="23990" y="15718"/>
                  <a:pt x="24046" y="15842"/>
                  <a:pt x="24107" y="15964"/>
                </a:cubicBezTo>
                <a:cubicBezTo>
                  <a:pt x="24066" y="15947"/>
                  <a:pt x="24026" y="15930"/>
                  <a:pt x="23985" y="15910"/>
                </a:cubicBezTo>
                <a:cubicBezTo>
                  <a:pt x="23870" y="15857"/>
                  <a:pt x="23755" y="15800"/>
                  <a:pt x="23641" y="15743"/>
                </a:cubicBezTo>
                <a:cubicBezTo>
                  <a:pt x="23529" y="15681"/>
                  <a:pt x="23418" y="15620"/>
                  <a:pt x="23311" y="15552"/>
                </a:cubicBezTo>
                <a:cubicBezTo>
                  <a:pt x="23205" y="15483"/>
                  <a:pt x="23098" y="15412"/>
                  <a:pt x="22994" y="15340"/>
                </a:cubicBezTo>
                <a:cubicBezTo>
                  <a:pt x="22894" y="15266"/>
                  <a:pt x="22794" y="15192"/>
                  <a:pt x="22699" y="15111"/>
                </a:cubicBezTo>
                <a:cubicBezTo>
                  <a:pt x="22603" y="15030"/>
                  <a:pt x="22509" y="14947"/>
                  <a:pt x="22418" y="14863"/>
                </a:cubicBezTo>
                <a:cubicBezTo>
                  <a:pt x="22348" y="14795"/>
                  <a:pt x="22277" y="14726"/>
                  <a:pt x="22209" y="14655"/>
                </a:cubicBezTo>
                <a:cubicBezTo>
                  <a:pt x="22206" y="14634"/>
                  <a:pt x="22201" y="14613"/>
                  <a:pt x="22197" y="14591"/>
                </a:cubicBezTo>
                <a:cubicBezTo>
                  <a:pt x="22148" y="14322"/>
                  <a:pt x="22103" y="14052"/>
                  <a:pt x="22078" y="13779"/>
                </a:cubicBezTo>
                <a:cubicBezTo>
                  <a:pt x="22078" y="13776"/>
                  <a:pt x="22076" y="13773"/>
                  <a:pt x="22076" y="13768"/>
                </a:cubicBezTo>
                <a:cubicBezTo>
                  <a:pt x="22148" y="13684"/>
                  <a:pt x="22218" y="13598"/>
                  <a:pt x="22287" y="13512"/>
                </a:cubicBezTo>
                <a:cubicBezTo>
                  <a:pt x="22483" y="13266"/>
                  <a:pt x="22672" y="13014"/>
                  <a:pt x="22855" y="12757"/>
                </a:cubicBezTo>
                <a:cubicBezTo>
                  <a:pt x="22936" y="12644"/>
                  <a:pt x="23015" y="12530"/>
                  <a:pt x="23093" y="12415"/>
                </a:cubicBezTo>
                <a:close/>
                <a:moveTo>
                  <a:pt x="33642" y="13732"/>
                </a:moveTo>
                <a:lnTo>
                  <a:pt x="33642" y="13732"/>
                </a:lnTo>
                <a:cubicBezTo>
                  <a:pt x="33639" y="13748"/>
                  <a:pt x="33637" y="13766"/>
                  <a:pt x="33635" y="13782"/>
                </a:cubicBezTo>
                <a:cubicBezTo>
                  <a:pt x="33616" y="13912"/>
                  <a:pt x="33593" y="14043"/>
                  <a:pt x="33570" y="14173"/>
                </a:cubicBezTo>
                <a:cubicBezTo>
                  <a:pt x="33546" y="14290"/>
                  <a:pt x="33521" y="14407"/>
                  <a:pt x="33490" y="14522"/>
                </a:cubicBezTo>
                <a:cubicBezTo>
                  <a:pt x="33475" y="14536"/>
                  <a:pt x="33461" y="14550"/>
                  <a:pt x="33448" y="14564"/>
                </a:cubicBezTo>
                <a:cubicBezTo>
                  <a:pt x="33349" y="14659"/>
                  <a:pt x="33250" y="14755"/>
                  <a:pt x="33150" y="14849"/>
                </a:cubicBezTo>
                <a:cubicBezTo>
                  <a:pt x="32857" y="15120"/>
                  <a:pt x="32550" y="15392"/>
                  <a:pt x="32229" y="15647"/>
                </a:cubicBezTo>
                <a:cubicBezTo>
                  <a:pt x="32092" y="15756"/>
                  <a:pt x="31953" y="15866"/>
                  <a:pt x="31812" y="15971"/>
                </a:cubicBezTo>
                <a:cubicBezTo>
                  <a:pt x="31805" y="15976"/>
                  <a:pt x="31800" y="15980"/>
                  <a:pt x="31793" y="15986"/>
                </a:cubicBezTo>
                <a:cubicBezTo>
                  <a:pt x="31848" y="15927"/>
                  <a:pt x="31901" y="15868"/>
                  <a:pt x="31954" y="15810"/>
                </a:cubicBezTo>
                <a:cubicBezTo>
                  <a:pt x="32108" y="15638"/>
                  <a:pt x="32257" y="15462"/>
                  <a:pt x="32400" y="15282"/>
                </a:cubicBezTo>
                <a:cubicBezTo>
                  <a:pt x="32570" y="15067"/>
                  <a:pt x="32736" y="14850"/>
                  <a:pt x="32892" y="14625"/>
                </a:cubicBezTo>
                <a:cubicBezTo>
                  <a:pt x="33024" y="14433"/>
                  <a:pt x="33153" y="14241"/>
                  <a:pt x="33277" y="14045"/>
                </a:cubicBezTo>
                <a:cubicBezTo>
                  <a:pt x="33287" y="14028"/>
                  <a:pt x="33297" y="14012"/>
                  <a:pt x="33308" y="13994"/>
                </a:cubicBezTo>
                <a:cubicBezTo>
                  <a:pt x="33420" y="13908"/>
                  <a:pt x="33532" y="13821"/>
                  <a:pt x="33642" y="13732"/>
                </a:cubicBezTo>
                <a:close/>
                <a:moveTo>
                  <a:pt x="24570" y="12990"/>
                </a:moveTo>
                <a:cubicBezTo>
                  <a:pt x="24613" y="13042"/>
                  <a:pt x="24661" y="13094"/>
                  <a:pt x="24708" y="13141"/>
                </a:cubicBezTo>
                <a:cubicBezTo>
                  <a:pt x="24792" y="13225"/>
                  <a:pt x="24878" y="13311"/>
                  <a:pt x="24973" y="13386"/>
                </a:cubicBezTo>
                <a:cubicBezTo>
                  <a:pt x="25035" y="13435"/>
                  <a:pt x="25097" y="13486"/>
                  <a:pt x="25164" y="13530"/>
                </a:cubicBezTo>
                <a:cubicBezTo>
                  <a:pt x="25229" y="13573"/>
                  <a:pt x="25294" y="13618"/>
                  <a:pt x="25364" y="13654"/>
                </a:cubicBezTo>
                <a:cubicBezTo>
                  <a:pt x="25439" y="13693"/>
                  <a:pt x="25517" y="13730"/>
                  <a:pt x="25595" y="13763"/>
                </a:cubicBezTo>
                <a:lnTo>
                  <a:pt x="25716" y="13811"/>
                </a:lnTo>
                <a:cubicBezTo>
                  <a:pt x="25761" y="13827"/>
                  <a:pt x="25806" y="13843"/>
                  <a:pt x="25851" y="13857"/>
                </a:cubicBezTo>
                <a:cubicBezTo>
                  <a:pt x="25894" y="13870"/>
                  <a:pt x="25936" y="13882"/>
                  <a:pt x="25978" y="13895"/>
                </a:cubicBezTo>
                <a:cubicBezTo>
                  <a:pt x="26067" y="13918"/>
                  <a:pt x="26159" y="13943"/>
                  <a:pt x="26249" y="13961"/>
                </a:cubicBezTo>
                <a:cubicBezTo>
                  <a:pt x="26378" y="13985"/>
                  <a:pt x="26510" y="14010"/>
                  <a:pt x="26641" y="14022"/>
                </a:cubicBezTo>
                <a:cubicBezTo>
                  <a:pt x="26727" y="14029"/>
                  <a:pt x="26825" y="14039"/>
                  <a:pt x="26910" y="14040"/>
                </a:cubicBezTo>
                <a:lnTo>
                  <a:pt x="26927" y="14040"/>
                </a:lnTo>
                <a:cubicBezTo>
                  <a:pt x="26841" y="14246"/>
                  <a:pt x="26752" y="14448"/>
                  <a:pt x="26657" y="14649"/>
                </a:cubicBezTo>
                <a:cubicBezTo>
                  <a:pt x="26557" y="14855"/>
                  <a:pt x="26453" y="15058"/>
                  <a:pt x="26339" y="15255"/>
                </a:cubicBezTo>
                <a:cubicBezTo>
                  <a:pt x="26249" y="15413"/>
                  <a:pt x="26155" y="15569"/>
                  <a:pt x="26058" y="15723"/>
                </a:cubicBezTo>
                <a:cubicBezTo>
                  <a:pt x="26030" y="15767"/>
                  <a:pt x="26003" y="15811"/>
                  <a:pt x="25974" y="15856"/>
                </a:cubicBezTo>
                <a:cubicBezTo>
                  <a:pt x="25931" y="15873"/>
                  <a:pt x="25890" y="15892"/>
                  <a:pt x="25847" y="15908"/>
                </a:cubicBezTo>
                <a:cubicBezTo>
                  <a:pt x="25766" y="15941"/>
                  <a:pt x="25684" y="15972"/>
                  <a:pt x="25602" y="16002"/>
                </a:cubicBezTo>
                <a:cubicBezTo>
                  <a:pt x="25471" y="16049"/>
                  <a:pt x="25340" y="16094"/>
                  <a:pt x="25208" y="16135"/>
                </a:cubicBezTo>
                <a:cubicBezTo>
                  <a:pt x="25155" y="16021"/>
                  <a:pt x="25102" y="15905"/>
                  <a:pt x="25056" y="15786"/>
                </a:cubicBezTo>
                <a:cubicBezTo>
                  <a:pt x="25025" y="15709"/>
                  <a:pt x="24995" y="15631"/>
                  <a:pt x="24968" y="15551"/>
                </a:cubicBezTo>
                <a:cubicBezTo>
                  <a:pt x="24955" y="15514"/>
                  <a:pt x="24943" y="15477"/>
                  <a:pt x="24930" y="15440"/>
                </a:cubicBezTo>
                <a:cubicBezTo>
                  <a:pt x="24893" y="15319"/>
                  <a:pt x="24856" y="15198"/>
                  <a:pt x="24826" y="15074"/>
                </a:cubicBezTo>
                <a:cubicBezTo>
                  <a:pt x="24795" y="14949"/>
                  <a:pt x="24767" y="14823"/>
                  <a:pt x="24741" y="14698"/>
                </a:cubicBezTo>
                <a:cubicBezTo>
                  <a:pt x="24699" y="14475"/>
                  <a:pt x="24663" y="14244"/>
                  <a:pt x="24638" y="14012"/>
                </a:cubicBezTo>
                <a:cubicBezTo>
                  <a:pt x="24619" y="13825"/>
                  <a:pt x="24602" y="13637"/>
                  <a:pt x="24589" y="13449"/>
                </a:cubicBezTo>
                <a:lnTo>
                  <a:pt x="24589" y="13447"/>
                </a:lnTo>
                <a:cubicBezTo>
                  <a:pt x="24589" y="13446"/>
                  <a:pt x="24589" y="13445"/>
                  <a:pt x="24589" y="13443"/>
                </a:cubicBezTo>
                <a:lnTo>
                  <a:pt x="24588" y="13443"/>
                </a:lnTo>
                <a:cubicBezTo>
                  <a:pt x="24580" y="13294"/>
                  <a:pt x="24573" y="13142"/>
                  <a:pt x="24570" y="12990"/>
                </a:cubicBezTo>
                <a:close/>
                <a:moveTo>
                  <a:pt x="23716" y="11367"/>
                </a:moveTo>
                <a:cubicBezTo>
                  <a:pt x="23730" y="11413"/>
                  <a:pt x="23744" y="11459"/>
                  <a:pt x="23760" y="11506"/>
                </a:cubicBezTo>
                <a:cubicBezTo>
                  <a:pt x="23831" y="11716"/>
                  <a:pt x="23906" y="11926"/>
                  <a:pt x="24004" y="12125"/>
                </a:cubicBezTo>
                <a:cubicBezTo>
                  <a:pt x="24062" y="12240"/>
                  <a:pt x="24118" y="12358"/>
                  <a:pt x="24187" y="12468"/>
                </a:cubicBezTo>
                <a:cubicBezTo>
                  <a:pt x="24236" y="12545"/>
                  <a:pt x="24280" y="12617"/>
                  <a:pt x="24334" y="12690"/>
                </a:cubicBezTo>
                <a:cubicBezTo>
                  <a:pt x="24358" y="12725"/>
                  <a:pt x="24383" y="12759"/>
                  <a:pt x="24408" y="12792"/>
                </a:cubicBezTo>
                <a:cubicBezTo>
                  <a:pt x="24409" y="12835"/>
                  <a:pt x="24410" y="12876"/>
                  <a:pt x="24411" y="12919"/>
                </a:cubicBezTo>
                <a:cubicBezTo>
                  <a:pt x="24419" y="13148"/>
                  <a:pt x="24430" y="13378"/>
                  <a:pt x="24450" y="13606"/>
                </a:cubicBezTo>
                <a:cubicBezTo>
                  <a:pt x="24474" y="13891"/>
                  <a:pt x="24501" y="14178"/>
                  <a:pt x="24549" y="14460"/>
                </a:cubicBezTo>
                <a:cubicBezTo>
                  <a:pt x="24593" y="14722"/>
                  <a:pt x="24638" y="14985"/>
                  <a:pt x="24707" y="15241"/>
                </a:cubicBezTo>
                <a:cubicBezTo>
                  <a:pt x="24764" y="15448"/>
                  <a:pt x="24825" y="15655"/>
                  <a:pt x="24903" y="15855"/>
                </a:cubicBezTo>
                <a:cubicBezTo>
                  <a:pt x="24947" y="15965"/>
                  <a:pt x="24992" y="16076"/>
                  <a:pt x="25041" y="16186"/>
                </a:cubicBezTo>
                <a:cubicBezTo>
                  <a:pt x="25011" y="16194"/>
                  <a:pt x="24981" y="16202"/>
                  <a:pt x="24950" y="16210"/>
                </a:cubicBezTo>
                <a:cubicBezTo>
                  <a:pt x="24928" y="16217"/>
                  <a:pt x="24904" y="16223"/>
                  <a:pt x="24881" y="16229"/>
                </a:cubicBezTo>
                <a:cubicBezTo>
                  <a:pt x="24818" y="16213"/>
                  <a:pt x="24753" y="16195"/>
                  <a:pt x="24690" y="16176"/>
                </a:cubicBezTo>
                <a:cubicBezTo>
                  <a:pt x="24609" y="16151"/>
                  <a:pt x="24527" y="16125"/>
                  <a:pt x="24447" y="16097"/>
                </a:cubicBezTo>
                <a:cubicBezTo>
                  <a:pt x="24417" y="16086"/>
                  <a:pt x="24388" y="16075"/>
                  <a:pt x="24358" y="16065"/>
                </a:cubicBezTo>
                <a:cubicBezTo>
                  <a:pt x="24326" y="16002"/>
                  <a:pt x="24294" y="15941"/>
                  <a:pt x="24262" y="15879"/>
                </a:cubicBezTo>
                <a:cubicBezTo>
                  <a:pt x="24223" y="15800"/>
                  <a:pt x="24185" y="15722"/>
                  <a:pt x="24148" y="15642"/>
                </a:cubicBezTo>
                <a:cubicBezTo>
                  <a:pt x="24073" y="15478"/>
                  <a:pt x="24000" y="15313"/>
                  <a:pt x="23936" y="15144"/>
                </a:cubicBezTo>
                <a:cubicBezTo>
                  <a:pt x="23871" y="14976"/>
                  <a:pt x="23810" y="14806"/>
                  <a:pt x="23753" y="14634"/>
                </a:cubicBezTo>
                <a:cubicBezTo>
                  <a:pt x="23670" y="14375"/>
                  <a:pt x="23593" y="14113"/>
                  <a:pt x="23528" y="13848"/>
                </a:cubicBezTo>
                <a:cubicBezTo>
                  <a:pt x="23496" y="13716"/>
                  <a:pt x="23463" y="13584"/>
                  <a:pt x="23436" y="13452"/>
                </a:cubicBezTo>
                <a:cubicBezTo>
                  <a:pt x="23416" y="13360"/>
                  <a:pt x="23398" y="13268"/>
                  <a:pt x="23380" y="13177"/>
                </a:cubicBezTo>
                <a:cubicBezTo>
                  <a:pt x="23329" y="12902"/>
                  <a:pt x="23283" y="12619"/>
                  <a:pt x="23252" y="12334"/>
                </a:cubicBezTo>
                <a:cubicBezTo>
                  <a:pt x="23246" y="12289"/>
                  <a:pt x="23242" y="12242"/>
                  <a:pt x="23237" y="12197"/>
                </a:cubicBezTo>
                <a:cubicBezTo>
                  <a:pt x="23259" y="12164"/>
                  <a:pt x="23281" y="12129"/>
                  <a:pt x="23303" y="12096"/>
                </a:cubicBezTo>
                <a:cubicBezTo>
                  <a:pt x="23453" y="11860"/>
                  <a:pt x="23592" y="11618"/>
                  <a:pt x="23716" y="11367"/>
                </a:cubicBezTo>
                <a:close/>
                <a:moveTo>
                  <a:pt x="30210" y="15860"/>
                </a:moveTo>
                <a:lnTo>
                  <a:pt x="30210" y="15860"/>
                </a:lnTo>
                <a:cubicBezTo>
                  <a:pt x="30118" y="15931"/>
                  <a:pt x="30027" y="16000"/>
                  <a:pt x="29935" y="16067"/>
                </a:cubicBezTo>
                <a:cubicBezTo>
                  <a:pt x="29825" y="16142"/>
                  <a:pt x="29716" y="16216"/>
                  <a:pt x="29603" y="16283"/>
                </a:cubicBezTo>
                <a:cubicBezTo>
                  <a:pt x="29595" y="16288"/>
                  <a:pt x="29586" y="16292"/>
                  <a:pt x="29578" y="16298"/>
                </a:cubicBezTo>
                <a:cubicBezTo>
                  <a:pt x="29632" y="16215"/>
                  <a:pt x="29686" y="16131"/>
                  <a:pt x="29738" y="16046"/>
                </a:cubicBezTo>
                <a:cubicBezTo>
                  <a:pt x="29798" y="16024"/>
                  <a:pt x="29860" y="16002"/>
                  <a:pt x="29920" y="15978"/>
                </a:cubicBezTo>
                <a:cubicBezTo>
                  <a:pt x="30016" y="15940"/>
                  <a:pt x="30114" y="15902"/>
                  <a:pt x="30210" y="15860"/>
                </a:cubicBezTo>
                <a:close/>
                <a:moveTo>
                  <a:pt x="17539" y="14064"/>
                </a:moveTo>
                <a:cubicBezTo>
                  <a:pt x="17552" y="14125"/>
                  <a:pt x="17566" y="14187"/>
                  <a:pt x="17580" y="14247"/>
                </a:cubicBezTo>
                <a:cubicBezTo>
                  <a:pt x="17611" y="14378"/>
                  <a:pt x="17642" y="14508"/>
                  <a:pt x="17681" y="14637"/>
                </a:cubicBezTo>
                <a:cubicBezTo>
                  <a:pt x="17745" y="14844"/>
                  <a:pt x="17814" y="15051"/>
                  <a:pt x="17895" y="15252"/>
                </a:cubicBezTo>
                <a:cubicBezTo>
                  <a:pt x="17961" y="15412"/>
                  <a:pt x="18028" y="15573"/>
                  <a:pt x="18102" y="15730"/>
                </a:cubicBezTo>
                <a:cubicBezTo>
                  <a:pt x="17932" y="15930"/>
                  <a:pt x="17759" y="16125"/>
                  <a:pt x="17580" y="16315"/>
                </a:cubicBezTo>
                <a:cubicBezTo>
                  <a:pt x="17523" y="16192"/>
                  <a:pt x="17470" y="16068"/>
                  <a:pt x="17423" y="15940"/>
                </a:cubicBezTo>
                <a:cubicBezTo>
                  <a:pt x="17379" y="15820"/>
                  <a:pt x="17336" y="15700"/>
                  <a:pt x="17294" y="15579"/>
                </a:cubicBezTo>
                <a:cubicBezTo>
                  <a:pt x="17229" y="15374"/>
                  <a:pt x="17166" y="15169"/>
                  <a:pt x="17115" y="14960"/>
                </a:cubicBezTo>
                <a:cubicBezTo>
                  <a:pt x="17082" y="14814"/>
                  <a:pt x="17050" y="14669"/>
                  <a:pt x="17020" y="14523"/>
                </a:cubicBezTo>
                <a:cubicBezTo>
                  <a:pt x="17196" y="14373"/>
                  <a:pt x="17370" y="14221"/>
                  <a:pt x="17539" y="14064"/>
                </a:cubicBezTo>
                <a:close/>
                <a:moveTo>
                  <a:pt x="24485" y="16297"/>
                </a:moveTo>
                <a:lnTo>
                  <a:pt x="24485" y="16297"/>
                </a:lnTo>
                <a:cubicBezTo>
                  <a:pt x="24504" y="16304"/>
                  <a:pt x="24522" y="16311"/>
                  <a:pt x="24541" y="16317"/>
                </a:cubicBezTo>
                <a:cubicBezTo>
                  <a:pt x="24528" y="16320"/>
                  <a:pt x="24515" y="16322"/>
                  <a:pt x="24501" y="16326"/>
                </a:cubicBezTo>
                <a:cubicBezTo>
                  <a:pt x="24497" y="16317"/>
                  <a:pt x="24491" y="16307"/>
                  <a:pt x="24485" y="16297"/>
                </a:cubicBezTo>
                <a:close/>
                <a:moveTo>
                  <a:pt x="22034" y="15538"/>
                </a:moveTo>
                <a:lnTo>
                  <a:pt x="22034" y="15538"/>
                </a:lnTo>
                <a:cubicBezTo>
                  <a:pt x="22057" y="15567"/>
                  <a:pt x="22081" y="15596"/>
                  <a:pt x="22105" y="15625"/>
                </a:cubicBezTo>
                <a:cubicBezTo>
                  <a:pt x="22157" y="15689"/>
                  <a:pt x="22212" y="15752"/>
                  <a:pt x="22268" y="15814"/>
                </a:cubicBezTo>
                <a:cubicBezTo>
                  <a:pt x="22287" y="15835"/>
                  <a:pt x="22306" y="15856"/>
                  <a:pt x="22325" y="15877"/>
                </a:cubicBezTo>
                <a:cubicBezTo>
                  <a:pt x="22333" y="15904"/>
                  <a:pt x="22340" y="15932"/>
                  <a:pt x="22347" y="15959"/>
                </a:cubicBezTo>
                <a:cubicBezTo>
                  <a:pt x="22380" y="16084"/>
                  <a:pt x="22414" y="16209"/>
                  <a:pt x="22451" y="16333"/>
                </a:cubicBezTo>
                <a:cubicBezTo>
                  <a:pt x="22388" y="16229"/>
                  <a:pt x="22329" y="16125"/>
                  <a:pt x="22274" y="16017"/>
                </a:cubicBezTo>
                <a:cubicBezTo>
                  <a:pt x="22191" y="15859"/>
                  <a:pt x="22111" y="15700"/>
                  <a:pt x="22034" y="15538"/>
                </a:cubicBezTo>
                <a:close/>
                <a:moveTo>
                  <a:pt x="30723" y="12761"/>
                </a:moveTo>
                <a:lnTo>
                  <a:pt x="30723" y="12761"/>
                </a:lnTo>
                <a:cubicBezTo>
                  <a:pt x="30720" y="12785"/>
                  <a:pt x="30718" y="12809"/>
                  <a:pt x="30714" y="12835"/>
                </a:cubicBezTo>
                <a:cubicBezTo>
                  <a:pt x="30704" y="12926"/>
                  <a:pt x="30693" y="13018"/>
                  <a:pt x="30683" y="13111"/>
                </a:cubicBezTo>
                <a:cubicBezTo>
                  <a:pt x="30659" y="13236"/>
                  <a:pt x="30633" y="13363"/>
                  <a:pt x="30609" y="13488"/>
                </a:cubicBezTo>
                <a:cubicBezTo>
                  <a:pt x="30595" y="13576"/>
                  <a:pt x="30576" y="13663"/>
                  <a:pt x="30549" y="13747"/>
                </a:cubicBezTo>
                <a:cubicBezTo>
                  <a:pt x="30525" y="13833"/>
                  <a:pt x="30502" y="13919"/>
                  <a:pt x="30479" y="14005"/>
                </a:cubicBezTo>
                <a:cubicBezTo>
                  <a:pt x="30456" y="14094"/>
                  <a:pt x="30430" y="14181"/>
                  <a:pt x="30400" y="14268"/>
                </a:cubicBezTo>
                <a:cubicBezTo>
                  <a:pt x="30345" y="14431"/>
                  <a:pt x="30283" y="14603"/>
                  <a:pt x="30213" y="14771"/>
                </a:cubicBezTo>
                <a:cubicBezTo>
                  <a:pt x="30167" y="14885"/>
                  <a:pt x="30117" y="14997"/>
                  <a:pt x="30066" y="15109"/>
                </a:cubicBezTo>
                <a:cubicBezTo>
                  <a:pt x="29972" y="15307"/>
                  <a:pt x="29872" y="15507"/>
                  <a:pt x="29760" y="15701"/>
                </a:cubicBezTo>
                <a:cubicBezTo>
                  <a:pt x="29727" y="15760"/>
                  <a:pt x="29692" y="15819"/>
                  <a:pt x="29656" y="15878"/>
                </a:cubicBezTo>
                <a:cubicBezTo>
                  <a:pt x="29643" y="15883"/>
                  <a:pt x="29628" y="15889"/>
                  <a:pt x="29613" y="15895"/>
                </a:cubicBezTo>
                <a:cubicBezTo>
                  <a:pt x="29404" y="15971"/>
                  <a:pt x="29193" y="16044"/>
                  <a:pt x="28980" y="16106"/>
                </a:cubicBezTo>
                <a:cubicBezTo>
                  <a:pt x="28842" y="16147"/>
                  <a:pt x="28705" y="16188"/>
                  <a:pt x="28567" y="16222"/>
                </a:cubicBezTo>
                <a:cubicBezTo>
                  <a:pt x="28474" y="16245"/>
                  <a:pt x="28382" y="16267"/>
                  <a:pt x="28288" y="16287"/>
                </a:cubicBezTo>
                <a:cubicBezTo>
                  <a:pt x="28205" y="16305"/>
                  <a:pt x="28111" y="16323"/>
                  <a:pt x="28018" y="16341"/>
                </a:cubicBezTo>
                <a:cubicBezTo>
                  <a:pt x="28010" y="16342"/>
                  <a:pt x="28002" y="16343"/>
                  <a:pt x="27995" y="16345"/>
                </a:cubicBezTo>
                <a:cubicBezTo>
                  <a:pt x="28003" y="16289"/>
                  <a:pt x="28012" y="16233"/>
                  <a:pt x="28021" y="16177"/>
                </a:cubicBezTo>
                <a:cubicBezTo>
                  <a:pt x="28028" y="16129"/>
                  <a:pt x="28036" y="16081"/>
                  <a:pt x="28043" y="16032"/>
                </a:cubicBezTo>
                <a:cubicBezTo>
                  <a:pt x="28055" y="15911"/>
                  <a:pt x="28066" y="15791"/>
                  <a:pt x="28077" y="15671"/>
                </a:cubicBezTo>
                <a:cubicBezTo>
                  <a:pt x="28084" y="15590"/>
                  <a:pt x="28092" y="15510"/>
                  <a:pt x="28099" y="15430"/>
                </a:cubicBezTo>
                <a:cubicBezTo>
                  <a:pt x="28102" y="15378"/>
                  <a:pt x="28104" y="15325"/>
                  <a:pt x="28106" y="15271"/>
                </a:cubicBezTo>
                <a:cubicBezTo>
                  <a:pt x="28109" y="15174"/>
                  <a:pt x="28112" y="15077"/>
                  <a:pt x="28117" y="14980"/>
                </a:cubicBezTo>
                <a:cubicBezTo>
                  <a:pt x="28118" y="14956"/>
                  <a:pt x="28118" y="14933"/>
                  <a:pt x="28119" y="14909"/>
                </a:cubicBezTo>
                <a:cubicBezTo>
                  <a:pt x="28169" y="14806"/>
                  <a:pt x="28220" y="14704"/>
                  <a:pt x="28274" y="14604"/>
                </a:cubicBezTo>
                <a:cubicBezTo>
                  <a:pt x="28383" y="14515"/>
                  <a:pt x="28490" y="14424"/>
                  <a:pt x="28594" y="14328"/>
                </a:cubicBezTo>
                <a:cubicBezTo>
                  <a:pt x="28755" y="14181"/>
                  <a:pt x="28914" y="14031"/>
                  <a:pt x="29064" y="13873"/>
                </a:cubicBezTo>
                <a:cubicBezTo>
                  <a:pt x="29184" y="13747"/>
                  <a:pt x="29302" y="13619"/>
                  <a:pt x="29414" y="13485"/>
                </a:cubicBezTo>
                <a:cubicBezTo>
                  <a:pt x="29421" y="13477"/>
                  <a:pt x="29429" y="13468"/>
                  <a:pt x="29437" y="13458"/>
                </a:cubicBezTo>
                <a:cubicBezTo>
                  <a:pt x="29544" y="13412"/>
                  <a:pt x="29651" y="13364"/>
                  <a:pt x="29755" y="13313"/>
                </a:cubicBezTo>
                <a:cubicBezTo>
                  <a:pt x="30088" y="13149"/>
                  <a:pt x="30414" y="12968"/>
                  <a:pt x="30723" y="12761"/>
                </a:cubicBezTo>
                <a:close/>
                <a:moveTo>
                  <a:pt x="20677" y="15206"/>
                </a:moveTo>
                <a:cubicBezTo>
                  <a:pt x="20691" y="15246"/>
                  <a:pt x="20705" y="15286"/>
                  <a:pt x="20718" y="15327"/>
                </a:cubicBezTo>
                <a:cubicBezTo>
                  <a:pt x="20763" y="15454"/>
                  <a:pt x="20810" y="15581"/>
                  <a:pt x="20860" y="15706"/>
                </a:cubicBezTo>
                <a:cubicBezTo>
                  <a:pt x="20894" y="15789"/>
                  <a:pt x="20929" y="15872"/>
                  <a:pt x="20964" y="15954"/>
                </a:cubicBezTo>
                <a:cubicBezTo>
                  <a:pt x="20984" y="15996"/>
                  <a:pt x="21004" y="16036"/>
                  <a:pt x="21022" y="16076"/>
                </a:cubicBezTo>
                <a:cubicBezTo>
                  <a:pt x="21063" y="16161"/>
                  <a:pt x="21104" y="16246"/>
                  <a:pt x="21149" y="16328"/>
                </a:cubicBezTo>
                <a:cubicBezTo>
                  <a:pt x="21156" y="16341"/>
                  <a:pt x="21162" y="16353"/>
                  <a:pt x="21169" y="16366"/>
                </a:cubicBezTo>
                <a:cubicBezTo>
                  <a:pt x="21080" y="16343"/>
                  <a:pt x="20992" y="16319"/>
                  <a:pt x="20904" y="16291"/>
                </a:cubicBezTo>
                <a:cubicBezTo>
                  <a:pt x="20785" y="16253"/>
                  <a:pt x="20666" y="16213"/>
                  <a:pt x="20550" y="16170"/>
                </a:cubicBezTo>
                <a:cubicBezTo>
                  <a:pt x="20431" y="16124"/>
                  <a:pt x="20311" y="16076"/>
                  <a:pt x="20196" y="16021"/>
                </a:cubicBezTo>
                <a:cubicBezTo>
                  <a:pt x="20124" y="15986"/>
                  <a:pt x="20052" y="15950"/>
                  <a:pt x="19982" y="15912"/>
                </a:cubicBezTo>
                <a:cubicBezTo>
                  <a:pt x="19953" y="15895"/>
                  <a:pt x="19924" y="15879"/>
                  <a:pt x="19895" y="15863"/>
                </a:cubicBezTo>
                <a:cubicBezTo>
                  <a:pt x="19942" y="15827"/>
                  <a:pt x="19991" y="15790"/>
                  <a:pt x="20038" y="15753"/>
                </a:cubicBezTo>
                <a:cubicBezTo>
                  <a:pt x="20176" y="15643"/>
                  <a:pt x="20312" y="15534"/>
                  <a:pt x="20442" y="15417"/>
                </a:cubicBezTo>
                <a:cubicBezTo>
                  <a:pt x="20521" y="15347"/>
                  <a:pt x="20599" y="15276"/>
                  <a:pt x="20677" y="15206"/>
                </a:cubicBezTo>
                <a:close/>
                <a:moveTo>
                  <a:pt x="25799" y="16117"/>
                </a:moveTo>
                <a:lnTo>
                  <a:pt x="25799" y="16117"/>
                </a:lnTo>
                <a:cubicBezTo>
                  <a:pt x="25741" y="16203"/>
                  <a:pt x="25682" y="16291"/>
                  <a:pt x="25619" y="16377"/>
                </a:cubicBezTo>
                <a:cubicBezTo>
                  <a:pt x="25608" y="16374"/>
                  <a:pt x="25596" y="16372"/>
                  <a:pt x="25585" y="16371"/>
                </a:cubicBezTo>
                <a:cubicBezTo>
                  <a:pt x="25490" y="16355"/>
                  <a:pt x="25394" y="16338"/>
                  <a:pt x="25299" y="16320"/>
                </a:cubicBezTo>
                <a:cubicBezTo>
                  <a:pt x="25296" y="16315"/>
                  <a:pt x="25295" y="16311"/>
                  <a:pt x="25293" y="16307"/>
                </a:cubicBezTo>
                <a:cubicBezTo>
                  <a:pt x="25326" y="16296"/>
                  <a:pt x="25358" y="16284"/>
                  <a:pt x="25392" y="16271"/>
                </a:cubicBezTo>
                <a:cubicBezTo>
                  <a:pt x="25528" y="16222"/>
                  <a:pt x="25664" y="16171"/>
                  <a:pt x="25799" y="16117"/>
                </a:cubicBezTo>
                <a:close/>
                <a:moveTo>
                  <a:pt x="39299" y="7225"/>
                </a:moveTo>
                <a:lnTo>
                  <a:pt x="39299" y="7225"/>
                </a:lnTo>
                <a:cubicBezTo>
                  <a:pt x="39338" y="7230"/>
                  <a:pt x="39377" y="7234"/>
                  <a:pt x="39415" y="7240"/>
                </a:cubicBezTo>
                <a:cubicBezTo>
                  <a:pt x="39496" y="7251"/>
                  <a:pt x="39576" y="7266"/>
                  <a:pt x="39656" y="7285"/>
                </a:cubicBezTo>
                <a:cubicBezTo>
                  <a:pt x="39727" y="7302"/>
                  <a:pt x="39805" y="7323"/>
                  <a:pt x="39882" y="7347"/>
                </a:cubicBezTo>
                <a:cubicBezTo>
                  <a:pt x="39921" y="7360"/>
                  <a:pt x="39961" y="7373"/>
                  <a:pt x="40000" y="7385"/>
                </a:cubicBezTo>
                <a:cubicBezTo>
                  <a:pt x="40069" y="7410"/>
                  <a:pt x="40145" y="7440"/>
                  <a:pt x="40222" y="7473"/>
                </a:cubicBezTo>
                <a:cubicBezTo>
                  <a:pt x="40297" y="7507"/>
                  <a:pt x="40369" y="7544"/>
                  <a:pt x="40441" y="7583"/>
                </a:cubicBezTo>
                <a:cubicBezTo>
                  <a:pt x="40501" y="7618"/>
                  <a:pt x="40568" y="7660"/>
                  <a:pt x="40633" y="7706"/>
                </a:cubicBezTo>
                <a:cubicBezTo>
                  <a:pt x="40690" y="7748"/>
                  <a:pt x="40754" y="7800"/>
                  <a:pt x="40814" y="7855"/>
                </a:cubicBezTo>
                <a:cubicBezTo>
                  <a:pt x="40875" y="7912"/>
                  <a:pt x="40935" y="7974"/>
                  <a:pt x="40992" y="8040"/>
                </a:cubicBezTo>
                <a:cubicBezTo>
                  <a:pt x="41000" y="8049"/>
                  <a:pt x="41014" y="8067"/>
                  <a:pt x="41028" y="8084"/>
                </a:cubicBezTo>
                <a:cubicBezTo>
                  <a:pt x="41051" y="8215"/>
                  <a:pt x="41071" y="8346"/>
                  <a:pt x="41085" y="8479"/>
                </a:cubicBezTo>
                <a:cubicBezTo>
                  <a:pt x="41097" y="8573"/>
                  <a:pt x="41107" y="8666"/>
                  <a:pt x="41115" y="8760"/>
                </a:cubicBezTo>
                <a:cubicBezTo>
                  <a:pt x="41123" y="8851"/>
                  <a:pt x="41130" y="8942"/>
                  <a:pt x="41135" y="9033"/>
                </a:cubicBezTo>
                <a:cubicBezTo>
                  <a:pt x="41144" y="9222"/>
                  <a:pt x="41151" y="9410"/>
                  <a:pt x="41149" y="9600"/>
                </a:cubicBezTo>
                <a:cubicBezTo>
                  <a:pt x="41148" y="9695"/>
                  <a:pt x="41145" y="9790"/>
                  <a:pt x="41142" y="9884"/>
                </a:cubicBezTo>
                <a:cubicBezTo>
                  <a:pt x="41138" y="9974"/>
                  <a:pt x="41134" y="10066"/>
                  <a:pt x="41128" y="10157"/>
                </a:cubicBezTo>
                <a:cubicBezTo>
                  <a:pt x="41111" y="10390"/>
                  <a:pt x="41090" y="10625"/>
                  <a:pt x="41056" y="10857"/>
                </a:cubicBezTo>
                <a:cubicBezTo>
                  <a:pt x="41044" y="10951"/>
                  <a:pt x="41029" y="11046"/>
                  <a:pt x="41014" y="11140"/>
                </a:cubicBezTo>
                <a:cubicBezTo>
                  <a:pt x="40998" y="11233"/>
                  <a:pt x="40980" y="11327"/>
                  <a:pt x="40962" y="11419"/>
                </a:cubicBezTo>
                <a:cubicBezTo>
                  <a:pt x="40917" y="11636"/>
                  <a:pt x="40867" y="11861"/>
                  <a:pt x="40807" y="12084"/>
                </a:cubicBezTo>
                <a:cubicBezTo>
                  <a:pt x="40753" y="12290"/>
                  <a:pt x="40693" y="12494"/>
                  <a:pt x="40627" y="12697"/>
                </a:cubicBezTo>
                <a:cubicBezTo>
                  <a:pt x="40596" y="12791"/>
                  <a:pt x="40563" y="12885"/>
                  <a:pt x="40530" y="12978"/>
                </a:cubicBezTo>
                <a:cubicBezTo>
                  <a:pt x="40447" y="13150"/>
                  <a:pt x="40361" y="13321"/>
                  <a:pt x="40268" y="13488"/>
                </a:cubicBezTo>
                <a:cubicBezTo>
                  <a:pt x="40161" y="13679"/>
                  <a:pt x="40051" y="13867"/>
                  <a:pt x="39936" y="14052"/>
                </a:cubicBezTo>
                <a:cubicBezTo>
                  <a:pt x="39779" y="14298"/>
                  <a:pt x="39609" y="14549"/>
                  <a:pt x="39428" y="14791"/>
                </a:cubicBezTo>
                <a:cubicBezTo>
                  <a:pt x="39275" y="14997"/>
                  <a:pt x="39116" y="15199"/>
                  <a:pt x="38952" y="15397"/>
                </a:cubicBezTo>
                <a:cubicBezTo>
                  <a:pt x="38785" y="15597"/>
                  <a:pt x="38614" y="15795"/>
                  <a:pt x="38433" y="15983"/>
                </a:cubicBezTo>
                <a:cubicBezTo>
                  <a:pt x="38299" y="16120"/>
                  <a:pt x="38164" y="16255"/>
                  <a:pt x="38025" y="16388"/>
                </a:cubicBezTo>
                <a:cubicBezTo>
                  <a:pt x="38126" y="16260"/>
                  <a:pt x="38225" y="16131"/>
                  <a:pt x="38321" y="15999"/>
                </a:cubicBezTo>
                <a:cubicBezTo>
                  <a:pt x="38449" y="15823"/>
                  <a:pt x="38575" y="15647"/>
                  <a:pt x="38691" y="15463"/>
                </a:cubicBezTo>
                <a:cubicBezTo>
                  <a:pt x="38806" y="15284"/>
                  <a:pt x="38917" y="15103"/>
                  <a:pt x="39017" y="14916"/>
                </a:cubicBezTo>
                <a:cubicBezTo>
                  <a:pt x="39098" y="14763"/>
                  <a:pt x="39178" y="14611"/>
                  <a:pt x="39247" y="14453"/>
                </a:cubicBezTo>
                <a:cubicBezTo>
                  <a:pt x="39331" y="14262"/>
                  <a:pt x="39412" y="14069"/>
                  <a:pt x="39481" y="13872"/>
                </a:cubicBezTo>
                <a:cubicBezTo>
                  <a:pt x="39525" y="13749"/>
                  <a:pt x="39568" y="13626"/>
                  <a:pt x="39605" y="13501"/>
                </a:cubicBezTo>
                <a:cubicBezTo>
                  <a:pt x="39644" y="13370"/>
                  <a:pt x="39685" y="13238"/>
                  <a:pt x="39718" y="13105"/>
                </a:cubicBezTo>
                <a:cubicBezTo>
                  <a:pt x="39741" y="13013"/>
                  <a:pt x="39762" y="12920"/>
                  <a:pt x="39782" y="12828"/>
                </a:cubicBezTo>
                <a:cubicBezTo>
                  <a:pt x="39791" y="12782"/>
                  <a:pt x="39800" y="12736"/>
                  <a:pt x="39809" y="12690"/>
                </a:cubicBezTo>
                <a:cubicBezTo>
                  <a:pt x="39828" y="12596"/>
                  <a:pt x="39844" y="12496"/>
                  <a:pt x="39855" y="12402"/>
                </a:cubicBezTo>
                <a:cubicBezTo>
                  <a:pt x="39867" y="12306"/>
                  <a:pt x="39879" y="12212"/>
                  <a:pt x="39884" y="12117"/>
                </a:cubicBezTo>
                <a:cubicBezTo>
                  <a:pt x="39892" y="11980"/>
                  <a:pt x="39900" y="11844"/>
                  <a:pt x="39899" y="11707"/>
                </a:cubicBezTo>
                <a:cubicBezTo>
                  <a:pt x="39898" y="11472"/>
                  <a:pt x="39890" y="11237"/>
                  <a:pt x="39865" y="11003"/>
                </a:cubicBezTo>
                <a:cubicBezTo>
                  <a:pt x="39834" y="10726"/>
                  <a:pt x="39794" y="10449"/>
                  <a:pt x="39730" y="10178"/>
                </a:cubicBezTo>
                <a:cubicBezTo>
                  <a:pt x="39686" y="9993"/>
                  <a:pt x="39640" y="9808"/>
                  <a:pt x="39581" y="9627"/>
                </a:cubicBezTo>
                <a:cubicBezTo>
                  <a:pt x="39581" y="9517"/>
                  <a:pt x="39578" y="9407"/>
                  <a:pt x="39574" y="9298"/>
                </a:cubicBezTo>
                <a:cubicBezTo>
                  <a:pt x="39563" y="9066"/>
                  <a:pt x="39549" y="8834"/>
                  <a:pt x="39524" y="8601"/>
                </a:cubicBezTo>
                <a:cubicBezTo>
                  <a:pt x="39488" y="8282"/>
                  <a:pt x="39443" y="7962"/>
                  <a:pt x="39383" y="7644"/>
                </a:cubicBezTo>
                <a:lnTo>
                  <a:pt x="39383" y="7645"/>
                </a:lnTo>
                <a:cubicBezTo>
                  <a:pt x="39357" y="7504"/>
                  <a:pt x="39329" y="7365"/>
                  <a:pt x="39299" y="7225"/>
                </a:cubicBezTo>
                <a:close/>
                <a:moveTo>
                  <a:pt x="27932" y="15316"/>
                </a:moveTo>
                <a:lnTo>
                  <a:pt x="27932" y="15316"/>
                </a:lnTo>
                <a:cubicBezTo>
                  <a:pt x="27931" y="15347"/>
                  <a:pt x="27930" y="15377"/>
                  <a:pt x="27928" y="15407"/>
                </a:cubicBezTo>
                <a:cubicBezTo>
                  <a:pt x="27916" y="15527"/>
                  <a:pt x="27905" y="15646"/>
                  <a:pt x="27892" y="15766"/>
                </a:cubicBezTo>
                <a:cubicBezTo>
                  <a:pt x="27884" y="15845"/>
                  <a:pt x="27876" y="15926"/>
                  <a:pt x="27869" y="16006"/>
                </a:cubicBezTo>
                <a:cubicBezTo>
                  <a:pt x="27849" y="16129"/>
                  <a:pt x="27831" y="16253"/>
                  <a:pt x="27812" y="16375"/>
                </a:cubicBezTo>
                <a:cubicBezTo>
                  <a:pt x="27787" y="16380"/>
                  <a:pt x="27761" y="16384"/>
                  <a:pt x="27736" y="16388"/>
                </a:cubicBezTo>
                <a:cubicBezTo>
                  <a:pt x="27673" y="16396"/>
                  <a:pt x="27609" y="16404"/>
                  <a:pt x="27545" y="16412"/>
                </a:cubicBezTo>
                <a:cubicBezTo>
                  <a:pt x="27577" y="16298"/>
                  <a:pt x="27610" y="16185"/>
                  <a:pt x="27645" y="16073"/>
                </a:cubicBezTo>
                <a:cubicBezTo>
                  <a:pt x="27700" y="15904"/>
                  <a:pt x="27756" y="15737"/>
                  <a:pt x="27824" y="15573"/>
                </a:cubicBezTo>
                <a:cubicBezTo>
                  <a:pt x="27860" y="15487"/>
                  <a:pt x="27895" y="15402"/>
                  <a:pt x="27932" y="15316"/>
                </a:cubicBezTo>
                <a:close/>
                <a:moveTo>
                  <a:pt x="18753" y="15194"/>
                </a:moveTo>
                <a:cubicBezTo>
                  <a:pt x="18766" y="15207"/>
                  <a:pt x="18777" y="15219"/>
                  <a:pt x="18789" y="15232"/>
                </a:cubicBezTo>
                <a:cubicBezTo>
                  <a:pt x="18848" y="15293"/>
                  <a:pt x="18908" y="15352"/>
                  <a:pt x="18969" y="15410"/>
                </a:cubicBezTo>
                <a:cubicBezTo>
                  <a:pt x="19030" y="15470"/>
                  <a:pt x="19098" y="15532"/>
                  <a:pt x="19165" y="15587"/>
                </a:cubicBezTo>
                <a:cubicBezTo>
                  <a:pt x="19229" y="15641"/>
                  <a:pt x="19293" y="15693"/>
                  <a:pt x="19359" y="15744"/>
                </a:cubicBezTo>
                <a:cubicBezTo>
                  <a:pt x="19393" y="15769"/>
                  <a:pt x="19426" y="15793"/>
                  <a:pt x="19460" y="15818"/>
                </a:cubicBezTo>
                <a:cubicBezTo>
                  <a:pt x="19493" y="15842"/>
                  <a:pt x="19527" y="15866"/>
                  <a:pt x="19561" y="15889"/>
                </a:cubicBezTo>
                <a:cubicBezTo>
                  <a:pt x="19478" y="15947"/>
                  <a:pt x="19395" y="16002"/>
                  <a:pt x="19310" y="16057"/>
                </a:cubicBezTo>
                <a:cubicBezTo>
                  <a:pt x="19237" y="16103"/>
                  <a:pt x="19164" y="16148"/>
                  <a:pt x="19089" y="16192"/>
                </a:cubicBezTo>
                <a:cubicBezTo>
                  <a:pt x="19015" y="16237"/>
                  <a:pt x="18941" y="16280"/>
                  <a:pt x="18865" y="16320"/>
                </a:cubicBezTo>
                <a:cubicBezTo>
                  <a:pt x="18800" y="16353"/>
                  <a:pt x="18728" y="16393"/>
                  <a:pt x="18654" y="16430"/>
                </a:cubicBezTo>
                <a:cubicBezTo>
                  <a:pt x="18589" y="16327"/>
                  <a:pt x="18525" y="16223"/>
                  <a:pt x="18468" y="16114"/>
                </a:cubicBezTo>
                <a:cubicBezTo>
                  <a:pt x="18408" y="16002"/>
                  <a:pt x="18350" y="15889"/>
                  <a:pt x="18295" y="15774"/>
                </a:cubicBezTo>
                <a:cubicBezTo>
                  <a:pt x="18416" y="15628"/>
                  <a:pt x="18535" y="15480"/>
                  <a:pt x="18650" y="15330"/>
                </a:cubicBezTo>
                <a:cubicBezTo>
                  <a:pt x="18685" y="15285"/>
                  <a:pt x="18719" y="15240"/>
                  <a:pt x="18753" y="15194"/>
                </a:cubicBezTo>
                <a:close/>
                <a:moveTo>
                  <a:pt x="27954" y="14856"/>
                </a:moveTo>
                <a:cubicBezTo>
                  <a:pt x="27954" y="14866"/>
                  <a:pt x="27953" y="14878"/>
                  <a:pt x="27953" y="14888"/>
                </a:cubicBezTo>
                <a:cubicBezTo>
                  <a:pt x="27876" y="15052"/>
                  <a:pt x="27801" y="15217"/>
                  <a:pt x="27734" y="15385"/>
                </a:cubicBezTo>
                <a:cubicBezTo>
                  <a:pt x="27648" y="15597"/>
                  <a:pt x="27564" y="15810"/>
                  <a:pt x="27495" y="16027"/>
                </a:cubicBezTo>
                <a:cubicBezTo>
                  <a:pt x="27454" y="16155"/>
                  <a:pt x="27413" y="16282"/>
                  <a:pt x="27379" y="16412"/>
                </a:cubicBezTo>
                <a:cubicBezTo>
                  <a:pt x="27378" y="16418"/>
                  <a:pt x="27376" y="16424"/>
                  <a:pt x="27375" y="16430"/>
                </a:cubicBezTo>
                <a:cubicBezTo>
                  <a:pt x="27306" y="16435"/>
                  <a:pt x="27239" y="16441"/>
                  <a:pt x="27171" y="16446"/>
                </a:cubicBezTo>
                <a:cubicBezTo>
                  <a:pt x="27140" y="16447"/>
                  <a:pt x="27097" y="16449"/>
                  <a:pt x="27055" y="16450"/>
                </a:cubicBezTo>
                <a:cubicBezTo>
                  <a:pt x="27096" y="16374"/>
                  <a:pt x="27137" y="16298"/>
                  <a:pt x="27177" y="16222"/>
                </a:cubicBezTo>
                <a:cubicBezTo>
                  <a:pt x="27283" y="16019"/>
                  <a:pt x="27386" y="15815"/>
                  <a:pt x="27485" y="15609"/>
                </a:cubicBezTo>
                <a:cubicBezTo>
                  <a:pt x="27563" y="15447"/>
                  <a:pt x="27636" y="15284"/>
                  <a:pt x="27707" y="15120"/>
                </a:cubicBezTo>
                <a:cubicBezTo>
                  <a:pt x="27726" y="15080"/>
                  <a:pt x="27743" y="15039"/>
                  <a:pt x="27760" y="14999"/>
                </a:cubicBezTo>
                <a:cubicBezTo>
                  <a:pt x="27826" y="14953"/>
                  <a:pt x="27891" y="14905"/>
                  <a:pt x="27954" y="14856"/>
                </a:cubicBezTo>
                <a:close/>
                <a:moveTo>
                  <a:pt x="27502" y="15181"/>
                </a:moveTo>
                <a:lnTo>
                  <a:pt x="27502" y="15181"/>
                </a:lnTo>
                <a:cubicBezTo>
                  <a:pt x="27468" y="15253"/>
                  <a:pt x="27435" y="15326"/>
                  <a:pt x="27401" y="15398"/>
                </a:cubicBezTo>
                <a:cubicBezTo>
                  <a:pt x="27303" y="15604"/>
                  <a:pt x="27203" y="15808"/>
                  <a:pt x="27095" y="16009"/>
                </a:cubicBezTo>
                <a:cubicBezTo>
                  <a:pt x="27015" y="16159"/>
                  <a:pt x="26935" y="16310"/>
                  <a:pt x="26851" y="16457"/>
                </a:cubicBezTo>
                <a:cubicBezTo>
                  <a:pt x="26816" y="16458"/>
                  <a:pt x="26781" y="16458"/>
                  <a:pt x="26746" y="16458"/>
                </a:cubicBezTo>
                <a:cubicBezTo>
                  <a:pt x="26710" y="16458"/>
                  <a:pt x="26675" y="16458"/>
                  <a:pt x="26639" y="16457"/>
                </a:cubicBezTo>
                <a:cubicBezTo>
                  <a:pt x="26507" y="16454"/>
                  <a:pt x="26375" y="16449"/>
                  <a:pt x="26243" y="16441"/>
                </a:cubicBezTo>
                <a:cubicBezTo>
                  <a:pt x="26093" y="16431"/>
                  <a:pt x="25943" y="16418"/>
                  <a:pt x="25793" y="16400"/>
                </a:cubicBezTo>
                <a:cubicBezTo>
                  <a:pt x="25888" y="16267"/>
                  <a:pt x="25982" y="16133"/>
                  <a:pt x="26073" y="15998"/>
                </a:cubicBezTo>
                <a:cubicBezTo>
                  <a:pt x="26267" y="15908"/>
                  <a:pt x="26460" y="15813"/>
                  <a:pt x="26646" y="15708"/>
                </a:cubicBezTo>
                <a:cubicBezTo>
                  <a:pt x="26922" y="15552"/>
                  <a:pt x="27194" y="15390"/>
                  <a:pt x="27455" y="15211"/>
                </a:cubicBezTo>
                <a:cubicBezTo>
                  <a:pt x="27470" y="15202"/>
                  <a:pt x="27485" y="15192"/>
                  <a:pt x="27502" y="15181"/>
                </a:cubicBezTo>
                <a:close/>
                <a:moveTo>
                  <a:pt x="45114" y="10118"/>
                </a:moveTo>
                <a:lnTo>
                  <a:pt x="45114" y="10118"/>
                </a:lnTo>
                <a:cubicBezTo>
                  <a:pt x="45103" y="10276"/>
                  <a:pt x="45089" y="10434"/>
                  <a:pt x="45067" y="10592"/>
                </a:cubicBezTo>
                <a:cubicBezTo>
                  <a:pt x="45055" y="10686"/>
                  <a:pt x="45042" y="10779"/>
                  <a:pt x="45025" y="10873"/>
                </a:cubicBezTo>
                <a:cubicBezTo>
                  <a:pt x="45010" y="10966"/>
                  <a:pt x="44993" y="11060"/>
                  <a:pt x="44975" y="11152"/>
                </a:cubicBezTo>
                <a:cubicBezTo>
                  <a:pt x="44928" y="11375"/>
                  <a:pt x="44878" y="11605"/>
                  <a:pt x="44814" y="11832"/>
                </a:cubicBezTo>
                <a:cubicBezTo>
                  <a:pt x="44764" y="12008"/>
                  <a:pt x="44712" y="12182"/>
                  <a:pt x="44657" y="12357"/>
                </a:cubicBezTo>
                <a:cubicBezTo>
                  <a:pt x="44585" y="12567"/>
                  <a:pt x="44510" y="12777"/>
                  <a:pt x="44425" y="12983"/>
                </a:cubicBezTo>
                <a:cubicBezTo>
                  <a:pt x="44357" y="13144"/>
                  <a:pt x="44288" y="13306"/>
                  <a:pt x="44214" y="13465"/>
                </a:cubicBezTo>
                <a:cubicBezTo>
                  <a:pt x="44098" y="13708"/>
                  <a:pt x="43978" y="13948"/>
                  <a:pt x="43846" y="14182"/>
                </a:cubicBezTo>
                <a:cubicBezTo>
                  <a:pt x="43741" y="14372"/>
                  <a:pt x="43630" y="14558"/>
                  <a:pt x="43516" y="14741"/>
                </a:cubicBezTo>
                <a:cubicBezTo>
                  <a:pt x="43515" y="14743"/>
                  <a:pt x="43515" y="14744"/>
                  <a:pt x="43514" y="14745"/>
                </a:cubicBezTo>
                <a:cubicBezTo>
                  <a:pt x="43378" y="14959"/>
                  <a:pt x="43236" y="15172"/>
                  <a:pt x="43084" y="15380"/>
                </a:cubicBezTo>
                <a:cubicBezTo>
                  <a:pt x="42932" y="15588"/>
                  <a:pt x="42774" y="15791"/>
                  <a:pt x="42611" y="15991"/>
                </a:cubicBezTo>
                <a:cubicBezTo>
                  <a:pt x="42473" y="16155"/>
                  <a:pt x="42332" y="16319"/>
                  <a:pt x="42188" y="16478"/>
                </a:cubicBezTo>
                <a:cubicBezTo>
                  <a:pt x="42336" y="16190"/>
                  <a:pt x="42470" y="15896"/>
                  <a:pt x="42585" y="15594"/>
                </a:cubicBezTo>
                <a:cubicBezTo>
                  <a:pt x="42648" y="15429"/>
                  <a:pt x="42709" y="15263"/>
                  <a:pt x="42764" y="15097"/>
                </a:cubicBezTo>
                <a:cubicBezTo>
                  <a:pt x="42781" y="15051"/>
                  <a:pt x="42796" y="15006"/>
                  <a:pt x="42811" y="14960"/>
                </a:cubicBezTo>
                <a:cubicBezTo>
                  <a:pt x="42823" y="14917"/>
                  <a:pt x="42835" y="14874"/>
                  <a:pt x="42848" y="14831"/>
                </a:cubicBezTo>
                <a:cubicBezTo>
                  <a:pt x="42884" y="14702"/>
                  <a:pt x="42921" y="14574"/>
                  <a:pt x="42957" y="14445"/>
                </a:cubicBezTo>
                <a:cubicBezTo>
                  <a:pt x="42983" y="14359"/>
                  <a:pt x="43007" y="14273"/>
                  <a:pt x="43031" y="14187"/>
                </a:cubicBezTo>
                <a:cubicBezTo>
                  <a:pt x="43043" y="14144"/>
                  <a:pt x="43055" y="14102"/>
                  <a:pt x="43068" y="14058"/>
                </a:cubicBezTo>
                <a:cubicBezTo>
                  <a:pt x="43130" y="13812"/>
                  <a:pt x="43193" y="13565"/>
                  <a:pt x="43257" y="13319"/>
                </a:cubicBezTo>
                <a:cubicBezTo>
                  <a:pt x="43322" y="13069"/>
                  <a:pt x="43396" y="12822"/>
                  <a:pt x="43473" y="12576"/>
                </a:cubicBezTo>
                <a:cubicBezTo>
                  <a:pt x="43528" y="12416"/>
                  <a:pt x="43584" y="12255"/>
                  <a:pt x="43648" y="12097"/>
                </a:cubicBezTo>
                <a:cubicBezTo>
                  <a:pt x="43696" y="11978"/>
                  <a:pt x="43746" y="11860"/>
                  <a:pt x="43799" y="11742"/>
                </a:cubicBezTo>
                <a:cubicBezTo>
                  <a:pt x="43852" y="11632"/>
                  <a:pt x="43906" y="11520"/>
                  <a:pt x="43966" y="11412"/>
                </a:cubicBezTo>
                <a:cubicBezTo>
                  <a:pt x="44005" y="11339"/>
                  <a:pt x="44045" y="11268"/>
                  <a:pt x="44088" y="11197"/>
                </a:cubicBezTo>
                <a:cubicBezTo>
                  <a:pt x="44110" y="11163"/>
                  <a:pt x="44130" y="11128"/>
                  <a:pt x="44152" y="11092"/>
                </a:cubicBezTo>
                <a:cubicBezTo>
                  <a:pt x="44191" y="11033"/>
                  <a:pt x="44237" y="10965"/>
                  <a:pt x="44285" y="10899"/>
                </a:cubicBezTo>
                <a:cubicBezTo>
                  <a:pt x="44309" y="10867"/>
                  <a:pt x="44335" y="10835"/>
                  <a:pt x="44359" y="10802"/>
                </a:cubicBezTo>
                <a:cubicBezTo>
                  <a:pt x="44405" y="10747"/>
                  <a:pt x="44457" y="10687"/>
                  <a:pt x="44510" y="10628"/>
                </a:cubicBezTo>
                <a:cubicBezTo>
                  <a:pt x="44566" y="10568"/>
                  <a:pt x="44622" y="10509"/>
                  <a:pt x="44681" y="10454"/>
                </a:cubicBezTo>
                <a:cubicBezTo>
                  <a:pt x="44733" y="10404"/>
                  <a:pt x="44793" y="10351"/>
                  <a:pt x="44856" y="10301"/>
                </a:cubicBezTo>
                <a:cubicBezTo>
                  <a:pt x="44888" y="10277"/>
                  <a:pt x="44919" y="10253"/>
                  <a:pt x="44952" y="10227"/>
                </a:cubicBezTo>
                <a:cubicBezTo>
                  <a:pt x="44998" y="10193"/>
                  <a:pt x="45055" y="10155"/>
                  <a:pt x="45114" y="10118"/>
                </a:cubicBezTo>
                <a:close/>
                <a:moveTo>
                  <a:pt x="21356" y="14549"/>
                </a:moveTo>
                <a:cubicBezTo>
                  <a:pt x="21382" y="14857"/>
                  <a:pt x="21416" y="15165"/>
                  <a:pt x="21472" y="15469"/>
                </a:cubicBezTo>
                <a:cubicBezTo>
                  <a:pt x="21513" y="15689"/>
                  <a:pt x="21558" y="15909"/>
                  <a:pt x="21611" y="16126"/>
                </a:cubicBezTo>
                <a:cubicBezTo>
                  <a:pt x="21641" y="16245"/>
                  <a:pt x="21670" y="16364"/>
                  <a:pt x="21705" y="16482"/>
                </a:cubicBezTo>
                <a:cubicBezTo>
                  <a:pt x="21640" y="16471"/>
                  <a:pt x="21576" y="16460"/>
                  <a:pt x="21513" y="16446"/>
                </a:cubicBezTo>
                <a:cubicBezTo>
                  <a:pt x="21478" y="16439"/>
                  <a:pt x="21444" y="16431"/>
                  <a:pt x="21409" y="16424"/>
                </a:cubicBezTo>
                <a:cubicBezTo>
                  <a:pt x="21354" y="16320"/>
                  <a:pt x="21302" y="16215"/>
                  <a:pt x="21251" y="16110"/>
                </a:cubicBezTo>
                <a:cubicBezTo>
                  <a:pt x="21157" y="15909"/>
                  <a:pt x="21066" y="15707"/>
                  <a:pt x="20985" y="15501"/>
                </a:cubicBezTo>
                <a:cubicBezTo>
                  <a:pt x="20936" y="15377"/>
                  <a:pt x="20887" y="15252"/>
                  <a:pt x="20843" y="15125"/>
                </a:cubicBezTo>
                <a:cubicBezTo>
                  <a:pt x="20837" y="15106"/>
                  <a:pt x="20830" y="15088"/>
                  <a:pt x="20825" y="15069"/>
                </a:cubicBezTo>
                <a:cubicBezTo>
                  <a:pt x="20964" y="14938"/>
                  <a:pt x="21102" y="14804"/>
                  <a:pt x="21237" y="14669"/>
                </a:cubicBezTo>
                <a:cubicBezTo>
                  <a:pt x="21276" y="14628"/>
                  <a:pt x="21317" y="14589"/>
                  <a:pt x="21356" y="14549"/>
                </a:cubicBezTo>
                <a:close/>
                <a:moveTo>
                  <a:pt x="22273" y="14961"/>
                </a:moveTo>
                <a:lnTo>
                  <a:pt x="22273" y="14961"/>
                </a:lnTo>
                <a:cubicBezTo>
                  <a:pt x="22283" y="14970"/>
                  <a:pt x="22292" y="14979"/>
                  <a:pt x="22302" y="14989"/>
                </a:cubicBezTo>
                <a:cubicBezTo>
                  <a:pt x="22366" y="15050"/>
                  <a:pt x="22434" y="15112"/>
                  <a:pt x="22503" y="15169"/>
                </a:cubicBezTo>
                <a:cubicBezTo>
                  <a:pt x="22600" y="15248"/>
                  <a:pt x="22697" y="15329"/>
                  <a:pt x="22799" y="15402"/>
                </a:cubicBezTo>
                <a:cubicBezTo>
                  <a:pt x="22976" y="15529"/>
                  <a:pt x="23155" y="15651"/>
                  <a:pt x="23344" y="15760"/>
                </a:cubicBezTo>
                <a:cubicBezTo>
                  <a:pt x="23571" y="15889"/>
                  <a:pt x="23801" y="16016"/>
                  <a:pt x="24041" y="16120"/>
                </a:cubicBezTo>
                <a:cubicBezTo>
                  <a:pt x="24103" y="16147"/>
                  <a:pt x="24165" y="16173"/>
                  <a:pt x="24229" y="16199"/>
                </a:cubicBezTo>
                <a:cubicBezTo>
                  <a:pt x="24231" y="16203"/>
                  <a:pt x="24234" y="16207"/>
                  <a:pt x="24236" y="16211"/>
                </a:cubicBezTo>
                <a:cubicBezTo>
                  <a:pt x="24264" y="16263"/>
                  <a:pt x="24294" y="16314"/>
                  <a:pt x="24322" y="16366"/>
                </a:cubicBezTo>
                <a:cubicBezTo>
                  <a:pt x="24135" y="16404"/>
                  <a:pt x="23947" y="16438"/>
                  <a:pt x="23757" y="16464"/>
                </a:cubicBezTo>
                <a:cubicBezTo>
                  <a:pt x="23630" y="16482"/>
                  <a:pt x="23501" y="16499"/>
                  <a:pt x="23373" y="16512"/>
                </a:cubicBezTo>
                <a:cubicBezTo>
                  <a:pt x="23318" y="16479"/>
                  <a:pt x="23264" y="16446"/>
                  <a:pt x="23210" y="16411"/>
                </a:cubicBezTo>
                <a:cubicBezTo>
                  <a:pt x="23140" y="16366"/>
                  <a:pt x="23071" y="16319"/>
                  <a:pt x="23003" y="16270"/>
                </a:cubicBezTo>
                <a:cubicBezTo>
                  <a:pt x="22938" y="16224"/>
                  <a:pt x="22876" y="16174"/>
                  <a:pt x="22814" y="16124"/>
                </a:cubicBezTo>
                <a:cubicBezTo>
                  <a:pt x="22751" y="16071"/>
                  <a:pt x="22691" y="16015"/>
                  <a:pt x="22631" y="15959"/>
                </a:cubicBezTo>
                <a:cubicBezTo>
                  <a:pt x="22581" y="15911"/>
                  <a:pt x="22526" y="15855"/>
                  <a:pt x="22471" y="15797"/>
                </a:cubicBezTo>
                <a:cubicBezTo>
                  <a:pt x="22459" y="15748"/>
                  <a:pt x="22447" y="15701"/>
                  <a:pt x="22436" y="15653"/>
                </a:cubicBezTo>
                <a:cubicBezTo>
                  <a:pt x="22392" y="15475"/>
                  <a:pt x="22348" y="15297"/>
                  <a:pt x="22307" y="15119"/>
                </a:cubicBezTo>
                <a:cubicBezTo>
                  <a:pt x="22296" y="15066"/>
                  <a:pt x="22284" y="15014"/>
                  <a:pt x="22273" y="14961"/>
                </a:cubicBezTo>
                <a:close/>
                <a:moveTo>
                  <a:pt x="21527" y="14766"/>
                </a:moveTo>
                <a:cubicBezTo>
                  <a:pt x="21536" y="14790"/>
                  <a:pt x="21544" y="14814"/>
                  <a:pt x="21554" y="14838"/>
                </a:cubicBezTo>
                <a:cubicBezTo>
                  <a:pt x="21737" y="15314"/>
                  <a:pt x="21948" y="15781"/>
                  <a:pt x="22206" y="16222"/>
                </a:cubicBezTo>
                <a:cubicBezTo>
                  <a:pt x="22269" y="16332"/>
                  <a:pt x="22335" y="16439"/>
                  <a:pt x="22402" y="16546"/>
                </a:cubicBezTo>
                <a:cubicBezTo>
                  <a:pt x="22322" y="16543"/>
                  <a:pt x="22242" y="16539"/>
                  <a:pt x="22162" y="16534"/>
                </a:cubicBezTo>
                <a:cubicBezTo>
                  <a:pt x="22070" y="16527"/>
                  <a:pt x="21977" y="16519"/>
                  <a:pt x="21886" y="16507"/>
                </a:cubicBezTo>
                <a:cubicBezTo>
                  <a:pt x="21843" y="16366"/>
                  <a:pt x="21803" y="16224"/>
                  <a:pt x="21767" y="16081"/>
                </a:cubicBezTo>
                <a:cubicBezTo>
                  <a:pt x="21724" y="15911"/>
                  <a:pt x="21685" y="15741"/>
                  <a:pt x="21649" y="15571"/>
                </a:cubicBezTo>
                <a:cubicBezTo>
                  <a:pt x="21608" y="15350"/>
                  <a:pt x="21568" y="15128"/>
                  <a:pt x="21542" y="14904"/>
                </a:cubicBezTo>
                <a:cubicBezTo>
                  <a:pt x="21537" y="14858"/>
                  <a:pt x="21531" y="14812"/>
                  <a:pt x="21527" y="14766"/>
                </a:cubicBezTo>
                <a:close/>
                <a:moveTo>
                  <a:pt x="22553" y="16110"/>
                </a:moveTo>
                <a:lnTo>
                  <a:pt x="22553" y="16110"/>
                </a:lnTo>
                <a:cubicBezTo>
                  <a:pt x="22578" y="16132"/>
                  <a:pt x="22602" y="16155"/>
                  <a:pt x="22625" y="16176"/>
                </a:cubicBezTo>
                <a:cubicBezTo>
                  <a:pt x="22686" y="16230"/>
                  <a:pt x="22749" y="16283"/>
                  <a:pt x="22813" y="16334"/>
                </a:cubicBezTo>
                <a:cubicBezTo>
                  <a:pt x="22846" y="16358"/>
                  <a:pt x="22878" y="16382"/>
                  <a:pt x="22910" y="16408"/>
                </a:cubicBezTo>
                <a:cubicBezTo>
                  <a:pt x="22968" y="16450"/>
                  <a:pt x="23030" y="16494"/>
                  <a:pt x="23093" y="16535"/>
                </a:cubicBezTo>
                <a:cubicBezTo>
                  <a:pt x="22956" y="16543"/>
                  <a:pt x="22820" y="16551"/>
                  <a:pt x="22685" y="16552"/>
                </a:cubicBezTo>
                <a:cubicBezTo>
                  <a:pt x="22645" y="16425"/>
                  <a:pt x="22605" y="16298"/>
                  <a:pt x="22571" y="16170"/>
                </a:cubicBezTo>
                <a:lnTo>
                  <a:pt x="22553" y="16110"/>
                </a:lnTo>
                <a:close/>
                <a:moveTo>
                  <a:pt x="25416" y="16538"/>
                </a:moveTo>
                <a:lnTo>
                  <a:pt x="25416" y="16538"/>
                </a:lnTo>
                <a:cubicBezTo>
                  <a:pt x="25440" y="16542"/>
                  <a:pt x="25465" y="16545"/>
                  <a:pt x="25489" y="16550"/>
                </a:cubicBezTo>
                <a:cubicBezTo>
                  <a:pt x="25476" y="16566"/>
                  <a:pt x="25465" y="16582"/>
                  <a:pt x="25452" y="16599"/>
                </a:cubicBezTo>
                <a:cubicBezTo>
                  <a:pt x="25439" y="16579"/>
                  <a:pt x="25428" y="16558"/>
                  <a:pt x="25416" y="16538"/>
                </a:cubicBezTo>
                <a:close/>
                <a:moveTo>
                  <a:pt x="18186" y="15903"/>
                </a:moveTo>
                <a:cubicBezTo>
                  <a:pt x="18196" y="15924"/>
                  <a:pt x="18207" y="15946"/>
                  <a:pt x="18218" y="15967"/>
                </a:cubicBezTo>
                <a:cubicBezTo>
                  <a:pt x="18312" y="16147"/>
                  <a:pt x="18410" y="16325"/>
                  <a:pt x="18519" y="16498"/>
                </a:cubicBezTo>
                <a:cubicBezTo>
                  <a:pt x="18445" y="16534"/>
                  <a:pt x="18371" y="16567"/>
                  <a:pt x="18297" y="16599"/>
                </a:cubicBezTo>
                <a:cubicBezTo>
                  <a:pt x="18143" y="16664"/>
                  <a:pt x="17990" y="16728"/>
                  <a:pt x="17835" y="16788"/>
                </a:cubicBezTo>
                <a:cubicBezTo>
                  <a:pt x="17803" y="16736"/>
                  <a:pt x="17771" y="16684"/>
                  <a:pt x="17741" y="16631"/>
                </a:cubicBezTo>
                <a:cubicBezTo>
                  <a:pt x="17714" y="16584"/>
                  <a:pt x="17687" y="16535"/>
                  <a:pt x="17662" y="16486"/>
                </a:cubicBezTo>
                <a:lnTo>
                  <a:pt x="17662" y="16486"/>
                </a:lnTo>
                <a:cubicBezTo>
                  <a:pt x="17840" y="16294"/>
                  <a:pt x="18016" y="16103"/>
                  <a:pt x="18186" y="15903"/>
                </a:cubicBezTo>
                <a:close/>
                <a:moveTo>
                  <a:pt x="13038" y="4030"/>
                </a:moveTo>
                <a:cubicBezTo>
                  <a:pt x="13030" y="4038"/>
                  <a:pt x="13021" y="4046"/>
                  <a:pt x="13011" y="4053"/>
                </a:cubicBezTo>
                <a:cubicBezTo>
                  <a:pt x="12913" y="4138"/>
                  <a:pt x="12816" y="4225"/>
                  <a:pt x="12720" y="4314"/>
                </a:cubicBezTo>
                <a:cubicBezTo>
                  <a:pt x="12656" y="4374"/>
                  <a:pt x="12590" y="4438"/>
                  <a:pt x="12528" y="4503"/>
                </a:cubicBezTo>
                <a:cubicBezTo>
                  <a:pt x="12439" y="4597"/>
                  <a:pt x="12349" y="4689"/>
                  <a:pt x="12264" y="4787"/>
                </a:cubicBezTo>
                <a:cubicBezTo>
                  <a:pt x="12127" y="4949"/>
                  <a:pt x="11991" y="5113"/>
                  <a:pt x="11873" y="5292"/>
                </a:cubicBezTo>
                <a:cubicBezTo>
                  <a:pt x="11760" y="5464"/>
                  <a:pt x="11650" y="5639"/>
                  <a:pt x="11555" y="5823"/>
                </a:cubicBezTo>
                <a:cubicBezTo>
                  <a:pt x="11434" y="6059"/>
                  <a:pt x="11322" y="6299"/>
                  <a:pt x="11233" y="6550"/>
                </a:cubicBezTo>
                <a:cubicBezTo>
                  <a:pt x="11157" y="6769"/>
                  <a:pt x="11085" y="6988"/>
                  <a:pt x="11032" y="7213"/>
                </a:cubicBezTo>
                <a:cubicBezTo>
                  <a:pt x="10980" y="7436"/>
                  <a:pt x="10934" y="7661"/>
                  <a:pt x="10910" y="7890"/>
                </a:cubicBezTo>
                <a:cubicBezTo>
                  <a:pt x="10884" y="8122"/>
                  <a:pt x="10866" y="8354"/>
                  <a:pt x="10864" y="8588"/>
                </a:cubicBezTo>
                <a:cubicBezTo>
                  <a:pt x="10861" y="8770"/>
                  <a:pt x="10861" y="8954"/>
                  <a:pt x="10872" y="9136"/>
                </a:cubicBezTo>
                <a:cubicBezTo>
                  <a:pt x="10876" y="9225"/>
                  <a:pt x="10881" y="9330"/>
                  <a:pt x="10889" y="9418"/>
                </a:cubicBezTo>
                <a:cubicBezTo>
                  <a:pt x="10911" y="9644"/>
                  <a:pt x="10939" y="9869"/>
                  <a:pt x="10981" y="10092"/>
                </a:cubicBezTo>
                <a:cubicBezTo>
                  <a:pt x="11007" y="10225"/>
                  <a:pt x="11034" y="10358"/>
                  <a:pt x="11066" y="10489"/>
                </a:cubicBezTo>
                <a:cubicBezTo>
                  <a:pt x="11096" y="10621"/>
                  <a:pt x="11127" y="10753"/>
                  <a:pt x="11164" y="10883"/>
                </a:cubicBezTo>
                <a:cubicBezTo>
                  <a:pt x="11213" y="11061"/>
                  <a:pt x="11267" y="11237"/>
                  <a:pt x="11325" y="11412"/>
                </a:cubicBezTo>
                <a:cubicBezTo>
                  <a:pt x="11321" y="11432"/>
                  <a:pt x="11317" y="11453"/>
                  <a:pt x="11314" y="11473"/>
                </a:cubicBezTo>
                <a:cubicBezTo>
                  <a:pt x="11265" y="11730"/>
                  <a:pt x="11219" y="11987"/>
                  <a:pt x="11186" y="12247"/>
                </a:cubicBezTo>
                <a:cubicBezTo>
                  <a:pt x="11151" y="12509"/>
                  <a:pt x="11121" y="12771"/>
                  <a:pt x="11103" y="13035"/>
                </a:cubicBezTo>
                <a:cubicBezTo>
                  <a:pt x="11082" y="13323"/>
                  <a:pt x="11064" y="13612"/>
                  <a:pt x="11073" y="13902"/>
                </a:cubicBezTo>
                <a:cubicBezTo>
                  <a:pt x="11078" y="14140"/>
                  <a:pt x="11089" y="14380"/>
                  <a:pt x="11114" y="14618"/>
                </a:cubicBezTo>
                <a:cubicBezTo>
                  <a:pt x="11142" y="14882"/>
                  <a:pt x="11175" y="15147"/>
                  <a:pt x="11224" y="15409"/>
                </a:cubicBezTo>
                <a:cubicBezTo>
                  <a:pt x="11264" y="15626"/>
                  <a:pt x="11307" y="15842"/>
                  <a:pt x="11361" y="16056"/>
                </a:cubicBezTo>
                <a:cubicBezTo>
                  <a:pt x="11426" y="16310"/>
                  <a:pt x="11495" y="16560"/>
                  <a:pt x="11576" y="16808"/>
                </a:cubicBezTo>
                <a:cubicBezTo>
                  <a:pt x="11484" y="16773"/>
                  <a:pt x="11392" y="16735"/>
                  <a:pt x="11302" y="16693"/>
                </a:cubicBezTo>
                <a:cubicBezTo>
                  <a:pt x="11181" y="16639"/>
                  <a:pt x="11059" y="16584"/>
                  <a:pt x="10941" y="16524"/>
                </a:cubicBezTo>
                <a:cubicBezTo>
                  <a:pt x="10862" y="16485"/>
                  <a:pt x="10785" y="16446"/>
                  <a:pt x="10706" y="16405"/>
                </a:cubicBezTo>
                <a:lnTo>
                  <a:pt x="10704" y="16404"/>
                </a:lnTo>
                <a:lnTo>
                  <a:pt x="10703" y="16404"/>
                </a:lnTo>
                <a:cubicBezTo>
                  <a:pt x="10591" y="16344"/>
                  <a:pt x="10477" y="16283"/>
                  <a:pt x="10368" y="16215"/>
                </a:cubicBezTo>
                <a:cubicBezTo>
                  <a:pt x="10293" y="16170"/>
                  <a:pt x="10219" y="16123"/>
                  <a:pt x="10146" y="16074"/>
                </a:cubicBezTo>
                <a:cubicBezTo>
                  <a:pt x="10112" y="16050"/>
                  <a:pt x="10076" y="16027"/>
                  <a:pt x="10041" y="16002"/>
                </a:cubicBezTo>
                <a:cubicBezTo>
                  <a:pt x="9939" y="15927"/>
                  <a:pt x="9837" y="15853"/>
                  <a:pt x="9741" y="15770"/>
                </a:cubicBezTo>
                <a:cubicBezTo>
                  <a:pt x="9644" y="15688"/>
                  <a:pt x="9549" y="15603"/>
                  <a:pt x="9456" y="15516"/>
                </a:cubicBezTo>
                <a:cubicBezTo>
                  <a:pt x="9360" y="15424"/>
                  <a:pt x="9265" y="15331"/>
                  <a:pt x="9176" y="15233"/>
                </a:cubicBezTo>
                <a:cubicBezTo>
                  <a:pt x="9086" y="15134"/>
                  <a:pt x="8999" y="15034"/>
                  <a:pt x="8913" y="14931"/>
                </a:cubicBezTo>
                <a:cubicBezTo>
                  <a:pt x="8837" y="14836"/>
                  <a:pt x="8754" y="14732"/>
                  <a:pt x="8677" y="14622"/>
                </a:cubicBezTo>
                <a:cubicBezTo>
                  <a:pt x="8627" y="14552"/>
                  <a:pt x="8577" y="14479"/>
                  <a:pt x="8530" y="14405"/>
                </a:cubicBezTo>
                <a:cubicBezTo>
                  <a:pt x="8462" y="14299"/>
                  <a:pt x="8395" y="14192"/>
                  <a:pt x="8335" y="14081"/>
                </a:cubicBezTo>
                <a:cubicBezTo>
                  <a:pt x="8292" y="14003"/>
                  <a:pt x="8250" y="13925"/>
                  <a:pt x="8211" y="13846"/>
                </a:cubicBezTo>
                <a:cubicBezTo>
                  <a:pt x="8192" y="13807"/>
                  <a:pt x="8174" y="13769"/>
                  <a:pt x="8156" y="13730"/>
                </a:cubicBezTo>
                <a:cubicBezTo>
                  <a:pt x="8100" y="13609"/>
                  <a:pt x="8044" y="13487"/>
                  <a:pt x="7997" y="13361"/>
                </a:cubicBezTo>
                <a:cubicBezTo>
                  <a:pt x="7966" y="13278"/>
                  <a:pt x="7935" y="13194"/>
                  <a:pt x="7907" y="13110"/>
                </a:cubicBezTo>
                <a:cubicBezTo>
                  <a:pt x="7866" y="12982"/>
                  <a:pt x="7824" y="12853"/>
                  <a:pt x="7791" y="12722"/>
                </a:cubicBezTo>
                <a:cubicBezTo>
                  <a:pt x="7758" y="12590"/>
                  <a:pt x="7727" y="12460"/>
                  <a:pt x="7699" y="12327"/>
                </a:cubicBezTo>
                <a:cubicBezTo>
                  <a:pt x="7676" y="12197"/>
                  <a:pt x="7652" y="12068"/>
                  <a:pt x="7637" y="11939"/>
                </a:cubicBezTo>
                <a:cubicBezTo>
                  <a:pt x="7627" y="11852"/>
                  <a:pt x="7617" y="11766"/>
                  <a:pt x="7612" y="11679"/>
                </a:cubicBezTo>
                <a:cubicBezTo>
                  <a:pt x="7604" y="11544"/>
                  <a:pt x="7597" y="11408"/>
                  <a:pt x="7599" y="11272"/>
                </a:cubicBezTo>
                <a:cubicBezTo>
                  <a:pt x="7600" y="11179"/>
                  <a:pt x="7604" y="11087"/>
                  <a:pt x="7609" y="10994"/>
                </a:cubicBezTo>
                <a:cubicBezTo>
                  <a:pt x="7621" y="10820"/>
                  <a:pt x="7636" y="10634"/>
                  <a:pt x="7662" y="10449"/>
                </a:cubicBezTo>
                <a:cubicBezTo>
                  <a:pt x="7675" y="10356"/>
                  <a:pt x="7689" y="10263"/>
                  <a:pt x="7704" y="10171"/>
                </a:cubicBezTo>
                <a:cubicBezTo>
                  <a:pt x="7720" y="10078"/>
                  <a:pt x="7736" y="9986"/>
                  <a:pt x="7754" y="9894"/>
                </a:cubicBezTo>
                <a:cubicBezTo>
                  <a:pt x="7796" y="9680"/>
                  <a:pt x="7841" y="9454"/>
                  <a:pt x="7900" y="9232"/>
                </a:cubicBezTo>
                <a:cubicBezTo>
                  <a:pt x="7922" y="9144"/>
                  <a:pt x="7945" y="9058"/>
                  <a:pt x="7971" y="8972"/>
                </a:cubicBezTo>
                <a:cubicBezTo>
                  <a:pt x="7995" y="8887"/>
                  <a:pt x="8020" y="8802"/>
                  <a:pt x="8047" y="8719"/>
                </a:cubicBezTo>
                <a:lnTo>
                  <a:pt x="8048" y="8717"/>
                </a:lnTo>
                <a:cubicBezTo>
                  <a:pt x="8048" y="8716"/>
                  <a:pt x="8049" y="8713"/>
                  <a:pt x="8049" y="8712"/>
                </a:cubicBezTo>
                <a:cubicBezTo>
                  <a:pt x="8059" y="8686"/>
                  <a:pt x="8069" y="8656"/>
                  <a:pt x="8079" y="8624"/>
                </a:cubicBezTo>
                <a:cubicBezTo>
                  <a:pt x="8082" y="8619"/>
                  <a:pt x="8085" y="8612"/>
                  <a:pt x="8087" y="8606"/>
                </a:cubicBezTo>
                <a:cubicBezTo>
                  <a:pt x="8158" y="8459"/>
                  <a:pt x="8228" y="8312"/>
                  <a:pt x="8302" y="8166"/>
                </a:cubicBezTo>
                <a:cubicBezTo>
                  <a:pt x="8356" y="8057"/>
                  <a:pt x="8412" y="7948"/>
                  <a:pt x="8470" y="7840"/>
                </a:cubicBezTo>
                <a:cubicBezTo>
                  <a:pt x="8529" y="7733"/>
                  <a:pt x="8586" y="7626"/>
                  <a:pt x="8649" y="7519"/>
                </a:cubicBezTo>
                <a:cubicBezTo>
                  <a:pt x="8709" y="7415"/>
                  <a:pt x="8771" y="7313"/>
                  <a:pt x="8835" y="7210"/>
                </a:cubicBezTo>
                <a:cubicBezTo>
                  <a:pt x="8972" y="6999"/>
                  <a:pt x="9113" y="6787"/>
                  <a:pt x="9265" y="6584"/>
                </a:cubicBezTo>
                <a:cubicBezTo>
                  <a:pt x="9391" y="6417"/>
                  <a:pt x="9520" y="6253"/>
                  <a:pt x="9654" y="6091"/>
                </a:cubicBezTo>
                <a:cubicBezTo>
                  <a:pt x="9696" y="6041"/>
                  <a:pt x="9738" y="5992"/>
                  <a:pt x="9780" y="5942"/>
                </a:cubicBezTo>
                <a:cubicBezTo>
                  <a:pt x="9897" y="5835"/>
                  <a:pt x="10014" y="5728"/>
                  <a:pt x="10137" y="5628"/>
                </a:cubicBezTo>
                <a:cubicBezTo>
                  <a:pt x="10266" y="5522"/>
                  <a:pt x="10398" y="5419"/>
                  <a:pt x="10533" y="5321"/>
                </a:cubicBezTo>
                <a:cubicBezTo>
                  <a:pt x="10702" y="5201"/>
                  <a:pt x="10873" y="5084"/>
                  <a:pt x="11051" y="4975"/>
                </a:cubicBezTo>
                <a:cubicBezTo>
                  <a:pt x="11158" y="4910"/>
                  <a:pt x="11264" y="4844"/>
                  <a:pt x="11375" y="4783"/>
                </a:cubicBezTo>
                <a:cubicBezTo>
                  <a:pt x="11448" y="4741"/>
                  <a:pt x="11521" y="4701"/>
                  <a:pt x="11594" y="4661"/>
                </a:cubicBezTo>
                <a:cubicBezTo>
                  <a:pt x="11816" y="4545"/>
                  <a:pt x="12053" y="4427"/>
                  <a:pt x="12294" y="4323"/>
                </a:cubicBezTo>
                <a:cubicBezTo>
                  <a:pt x="12422" y="4267"/>
                  <a:pt x="12552" y="4212"/>
                  <a:pt x="12682" y="4162"/>
                </a:cubicBezTo>
                <a:cubicBezTo>
                  <a:pt x="12767" y="4129"/>
                  <a:pt x="12851" y="4097"/>
                  <a:pt x="12935" y="4067"/>
                </a:cubicBezTo>
                <a:cubicBezTo>
                  <a:pt x="12970" y="4054"/>
                  <a:pt x="13004" y="4042"/>
                  <a:pt x="13038" y="4030"/>
                </a:cubicBezTo>
                <a:close/>
                <a:moveTo>
                  <a:pt x="16857" y="14658"/>
                </a:moveTo>
                <a:cubicBezTo>
                  <a:pt x="16873" y="14733"/>
                  <a:pt x="16889" y="14810"/>
                  <a:pt x="16908" y="14883"/>
                </a:cubicBezTo>
                <a:cubicBezTo>
                  <a:pt x="16940" y="15010"/>
                  <a:pt x="16972" y="15137"/>
                  <a:pt x="17010" y="15262"/>
                </a:cubicBezTo>
                <a:cubicBezTo>
                  <a:pt x="17075" y="15474"/>
                  <a:pt x="17142" y="15684"/>
                  <a:pt x="17222" y="15890"/>
                </a:cubicBezTo>
                <a:cubicBezTo>
                  <a:pt x="17293" y="16077"/>
                  <a:pt x="17370" y="16265"/>
                  <a:pt x="17457" y="16445"/>
                </a:cubicBezTo>
                <a:cubicBezTo>
                  <a:pt x="17454" y="16449"/>
                  <a:pt x="17449" y="16453"/>
                  <a:pt x="17446" y="16456"/>
                </a:cubicBezTo>
                <a:cubicBezTo>
                  <a:pt x="17320" y="16588"/>
                  <a:pt x="17193" y="16720"/>
                  <a:pt x="17061" y="16847"/>
                </a:cubicBezTo>
                <a:cubicBezTo>
                  <a:pt x="17045" y="16863"/>
                  <a:pt x="17028" y="16880"/>
                  <a:pt x="17012" y="16896"/>
                </a:cubicBezTo>
                <a:cubicBezTo>
                  <a:pt x="16973" y="16843"/>
                  <a:pt x="16936" y="16790"/>
                  <a:pt x="16901" y="16737"/>
                </a:cubicBezTo>
                <a:cubicBezTo>
                  <a:pt x="16851" y="16664"/>
                  <a:pt x="16804" y="16590"/>
                  <a:pt x="16756" y="16516"/>
                </a:cubicBezTo>
                <a:cubicBezTo>
                  <a:pt x="16694" y="16414"/>
                  <a:pt x="16625" y="16302"/>
                  <a:pt x="16565" y="16185"/>
                </a:cubicBezTo>
                <a:cubicBezTo>
                  <a:pt x="16525" y="16109"/>
                  <a:pt x="16486" y="16032"/>
                  <a:pt x="16449" y="15955"/>
                </a:cubicBezTo>
                <a:cubicBezTo>
                  <a:pt x="16395" y="15836"/>
                  <a:pt x="16339" y="15716"/>
                  <a:pt x="16293" y="15594"/>
                </a:cubicBezTo>
                <a:cubicBezTo>
                  <a:pt x="16260" y="15509"/>
                  <a:pt x="16229" y="15425"/>
                  <a:pt x="16201" y="15338"/>
                </a:cubicBezTo>
                <a:cubicBezTo>
                  <a:pt x="16187" y="15296"/>
                  <a:pt x="16170" y="15243"/>
                  <a:pt x="16154" y="15189"/>
                </a:cubicBezTo>
                <a:cubicBezTo>
                  <a:pt x="16215" y="15147"/>
                  <a:pt x="16274" y="15105"/>
                  <a:pt x="16334" y="15061"/>
                </a:cubicBezTo>
                <a:cubicBezTo>
                  <a:pt x="16510" y="14931"/>
                  <a:pt x="16687" y="14798"/>
                  <a:pt x="16857" y="14658"/>
                </a:cubicBezTo>
                <a:close/>
                <a:moveTo>
                  <a:pt x="29505" y="16127"/>
                </a:moveTo>
                <a:lnTo>
                  <a:pt x="29505" y="16127"/>
                </a:lnTo>
                <a:cubicBezTo>
                  <a:pt x="29496" y="16140"/>
                  <a:pt x="29488" y="16154"/>
                  <a:pt x="29480" y="16168"/>
                </a:cubicBezTo>
                <a:cubicBezTo>
                  <a:pt x="29415" y="16266"/>
                  <a:pt x="29350" y="16365"/>
                  <a:pt x="29283" y="16461"/>
                </a:cubicBezTo>
                <a:cubicBezTo>
                  <a:pt x="29159" y="16526"/>
                  <a:pt x="29033" y="16588"/>
                  <a:pt x="28905" y="16644"/>
                </a:cubicBezTo>
                <a:cubicBezTo>
                  <a:pt x="28831" y="16677"/>
                  <a:pt x="28757" y="16709"/>
                  <a:pt x="28682" y="16740"/>
                </a:cubicBezTo>
                <a:cubicBezTo>
                  <a:pt x="28607" y="16770"/>
                  <a:pt x="28532" y="16800"/>
                  <a:pt x="28455" y="16828"/>
                </a:cubicBezTo>
                <a:cubicBezTo>
                  <a:pt x="28345" y="16869"/>
                  <a:pt x="28234" y="16909"/>
                  <a:pt x="28121" y="16941"/>
                </a:cubicBezTo>
                <a:cubicBezTo>
                  <a:pt x="28043" y="16964"/>
                  <a:pt x="27966" y="16986"/>
                  <a:pt x="27887" y="17006"/>
                </a:cubicBezTo>
                <a:cubicBezTo>
                  <a:pt x="27878" y="17008"/>
                  <a:pt x="27870" y="17011"/>
                  <a:pt x="27861" y="17013"/>
                </a:cubicBezTo>
                <a:cubicBezTo>
                  <a:pt x="27883" y="16929"/>
                  <a:pt x="27903" y="16845"/>
                  <a:pt x="27922" y="16760"/>
                </a:cubicBezTo>
                <a:cubicBezTo>
                  <a:pt x="27932" y="16711"/>
                  <a:pt x="27943" y="16663"/>
                  <a:pt x="27952" y="16613"/>
                </a:cubicBezTo>
                <a:cubicBezTo>
                  <a:pt x="27958" y="16580"/>
                  <a:pt x="27964" y="16546"/>
                  <a:pt x="27968" y="16513"/>
                </a:cubicBezTo>
                <a:cubicBezTo>
                  <a:pt x="28089" y="16493"/>
                  <a:pt x="28209" y="16470"/>
                  <a:pt x="28330" y="16444"/>
                </a:cubicBezTo>
                <a:cubicBezTo>
                  <a:pt x="28608" y="16382"/>
                  <a:pt x="28886" y="16317"/>
                  <a:pt x="29160" y="16235"/>
                </a:cubicBezTo>
                <a:cubicBezTo>
                  <a:pt x="29275" y="16200"/>
                  <a:pt x="29390" y="16164"/>
                  <a:pt x="29505" y="16127"/>
                </a:cubicBezTo>
                <a:close/>
                <a:moveTo>
                  <a:pt x="11432" y="11717"/>
                </a:moveTo>
                <a:cubicBezTo>
                  <a:pt x="11473" y="11834"/>
                  <a:pt x="11518" y="11950"/>
                  <a:pt x="11566" y="12065"/>
                </a:cubicBezTo>
                <a:cubicBezTo>
                  <a:pt x="11621" y="12195"/>
                  <a:pt x="11679" y="12324"/>
                  <a:pt x="11739" y="12454"/>
                </a:cubicBezTo>
                <a:cubicBezTo>
                  <a:pt x="11775" y="12531"/>
                  <a:pt x="11819" y="12611"/>
                  <a:pt x="11860" y="12686"/>
                </a:cubicBezTo>
                <a:cubicBezTo>
                  <a:pt x="11920" y="12793"/>
                  <a:pt x="11980" y="12902"/>
                  <a:pt x="12046" y="13007"/>
                </a:cubicBezTo>
                <a:cubicBezTo>
                  <a:pt x="12160" y="13188"/>
                  <a:pt x="12278" y="13367"/>
                  <a:pt x="12410" y="13537"/>
                </a:cubicBezTo>
                <a:cubicBezTo>
                  <a:pt x="12466" y="13611"/>
                  <a:pt x="12522" y="13685"/>
                  <a:pt x="12582" y="13755"/>
                </a:cubicBezTo>
                <a:cubicBezTo>
                  <a:pt x="12638" y="13825"/>
                  <a:pt x="12696" y="13891"/>
                  <a:pt x="12756" y="13957"/>
                </a:cubicBezTo>
                <a:cubicBezTo>
                  <a:pt x="12786" y="13991"/>
                  <a:pt x="12816" y="14024"/>
                  <a:pt x="12845" y="14057"/>
                </a:cubicBezTo>
                <a:cubicBezTo>
                  <a:pt x="12939" y="14155"/>
                  <a:pt x="13033" y="14254"/>
                  <a:pt x="13137" y="14342"/>
                </a:cubicBezTo>
                <a:cubicBezTo>
                  <a:pt x="13207" y="14400"/>
                  <a:pt x="13274" y="14457"/>
                  <a:pt x="13347" y="14509"/>
                </a:cubicBezTo>
                <a:cubicBezTo>
                  <a:pt x="13442" y="14577"/>
                  <a:pt x="13537" y="14646"/>
                  <a:pt x="13638" y="14703"/>
                </a:cubicBezTo>
                <a:cubicBezTo>
                  <a:pt x="13702" y="14739"/>
                  <a:pt x="13790" y="14792"/>
                  <a:pt x="13858" y="14821"/>
                </a:cubicBezTo>
                <a:cubicBezTo>
                  <a:pt x="13932" y="14853"/>
                  <a:pt x="14007" y="14890"/>
                  <a:pt x="14084" y="14912"/>
                </a:cubicBezTo>
                <a:cubicBezTo>
                  <a:pt x="14152" y="14933"/>
                  <a:pt x="14242" y="14962"/>
                  <a:pt x="14314" y="14970"/>
                </a:cubicBezTo>
                <a:cubicBezTo>
                  <a:pt x="14353" y="14977"/>
                  <a:pt x="14393" y="14982"/>
                  <a:pt x="14432" y="14984"/>
                </a:cubicBezTo>
                <a:cubicBezTo>
                  <a:pt x="14468" y="14984"/>
                  <a:pt x="14502" y="14985"/>
                  <a:pt x="14538" y="14985"/>
                </a:cubicBezTo>
                <a:cubicBezTo>
                  <a:pt x="14540" y="14985"/>
                  <a:pt x="14543" y="14985"/>
                  <a:pt x="14545" y="14985"/>
                </a:cubicBezTo>
                <a:cubicBezTo>
                  <a:pt x="14619" y="14985"/>
                  <a:pt x="14696" y="14968"/>
                  <a:pt x="14769" y="14956"/>
                </a:cubicBezTo>
                <a:cubicBezTo>
                  <a:pt x="14811" y="14948"/>
                  <a:pt x="14851" y="14938"/>
                  <a:pt x="14891" y="14926"/>
                </a:cubicBezTo>
                <a:cubicBezTo>
                  <a:pt x="14932" y="14915"/>
                  <a:pt x="14971" y="14902"/>
                  <a:pt x="15010" y="14887"/>
                </a:cubicBezTo>
                <a:cubicBezTo>
                  <a:pt x="15084" y="14858"/>
                  <a:pt x="15158" y="14830"/>
                  <a:pt x="15226" y="14791"/>
                </a:cubicBezTo>
                <a:cubicBezTo>
                  <a:pt x="15290" y="14754"/>
                  <a:pt x="15361" y="14715"/>
                  <a:pt x="15418" y="14666"/>
                </a:cubicBezTo>
                <a:cubicBezTo>
                  <a:pt x="15479" y="14612"/>
                  <a:pt x="15535" y="14567"/>
                  <a:pt x="15589" y="14504"/>
                </a:cubicBezTo>
                <a:cubicBezTo>
                  <a:pt x="15644" y="14439"/>
                  <a:pt x="15693" y="14385"/>
                  <a:pt x="15744" y="14315"/>
                </a:cubicBezTo>
                <a:cubicBezTo>
                  <a:pt x="15754" y="14301"/>
                  <a:pt x="15764" y="14286"/>
                  <a:pt x="15776" y="14271"/>
                </a:cubicBezTo>
                <a:cubicBezTo>
                  <a:pt x="15785" y="14329"/>
                  <a:pt x="15796" y="14387"/>
                  <a:pt x="15808" y="14445"/>
                </a:cubicBezTo>
                <a:cubicBezTo>
                  <a:pt x="15845" y="14628"/>
                  <a:pt x="15883" y="14812"/>
                  <a:pt x="15934" y="14993"/>
                </a:cubicBezTo>
                <a:cubicBezTo>
                  <a:pt x="15943" y="15031"/>
                  <a:pt x="15955" y="15069"/>
                  <a:pt x="15965" y="15107"/>
                </a:cubicBezTo>
                <a:cubicBezTo>
                  <a:pt x="15798" y="15223"/>
                  <a:pt x="15629" y="15336"/>
                  <a:pt x="15455" y="15441"/>
                </a:cubicBezTo>
                <a:cubicBezTo>
                  <a:pt x="15336" y="15514"/>
                  <a:pt x="15217" y="15586"/>
                  <a:pt x="15096" y="15655"/>
                </a:cubicBezTo>
                <a:cubicBezTo>
                  <a:pt x="14976" y="15722"/>
                  <a:pt x="14854" y="15789"/>
                  <a:pt x="14733" y="15855"/>
                </a:cubicBezTo>
                <a:cubicBezTo>
                  <a:pt x="14322" y="16069"/>
                  <a:pt x="13904" y="16270"/>
                  <a:pt x="13480" y="16461"/>
                </a:cubicBezTo>
                <a:cubicBezTo>
                  <a:pt x="13277" y="16553"/>
                  <a:pt x="13073" y="16646"/>
                  <a:pt x="12867" y="16735"/>
                </a:cubicBezTo>
                <a:cubicBezTo>
                  <a:pt x="12743" y="16788"/>
                  <a:pt x="12621" y="16841"/>
                  <a:pt x="12496" y="16890"/>
                </a:cubicBezTo>
                <a:cubicBezTo>
                  <a:pt x="12413" y="16923"/>
                  <a:pt x="12330" y="16955"/>
                  <a:pt x="12247" y="16986"/>
                </a:cubicBezTo>
                <a:cubicBezTo>
                  <a:pt x="12224" y="16994"/>
                  <a:pt x="12191" y="17006"/>
                  <a:pt x="12159" y="17017"/>
                </a:cubicBezTo>
                <a:cubicBezTo>
                  <a:pt x="12075" y="16992"/>
                  <a:pt x="11991" y="16964"/>
                  <a:pt x="11907" y="16935"/>
                </a:cubicBezTo>
                <a:cubicBezTo>
                  <a:pt x="11868" y="16920"/>
                  <a:pt x="11829" y="16905"/>
                  <a:pt x="11790" y="16892"/>
                </a:cubicBezTo>
                <a:cubicBezTo>
                  <a:pt x="11775" y="16847"/>
                  <a:pt x="11760" y="16802"/>
                  <a:pt x="11745" y="16757"/>
                </a:cubicBezTo>
                <a:cubicBezTo>
                  <a:pt x="11666" y="16508"/>
                  <a:pt x="11590" y="16260"/>
                  <a:pt x="11529" y="16007"/>
                </a:cubicBezTo>
                <a:cubicBezTo>
                  <a:pt x="11478" y="15797"/>
                  <a:pt x="11432" y="15586"/>
                  <a:pt x="11390" y="15373"/>
                </a:cubicBezTo>
                <a:cubicBezTo>
                  <a:pt x="11361" y="15216"/>
                  <a:pt x="11330" y="15045"/>
                  <a:pt x="11309" y="14874"/>
                </a:cubicBezTo>
                <a:cubicBezTo>
                  <a:pt x="11298" y="14781"/>
                  <a:pt x="11287" y="14687"/>
                  <a:pt x="11278" y="14594"/>
                </a:cubicBezTo>
                <a:cubicBezTo>
                  <a:pt x="11269" y="14500"/>
                  <a:pt x="11262" y="14408"/>
                  <a:pt x="11256" y="14314"/>
                </a:cubicBezTo>
                <a:cubicBezTo>
                  <a:pt x="11246" y="14129"/>
                  <a:pt x="11236" y="13945"/>
                  <a:pt x="11239" y="13759"/>
                </a:cubicBezTo>
                <a:cubicBezTo>
                  <a:pt x="11239" y="13664"/>
                  <a:pt x="11241" y="13569"/>
                  <a:pt x="11245" y="13475"/>
                </a:cubicBezTo>
                <a:cubicBezTo>
                  <a:pt x="11249" y="13381"/>
                  <a:pt x="11254" y="13288"/>
                  <a:pt x="11260" y="13194"/>
                </a:cubicBezTo>
                <a:cubicBezTo>
                  <a:pt x="11282" y="12886"/>
                  <a:pt x="11307" y="12577"/>
                  <a:pt x="11349" y="12271"/>
                </a:cubicBezTo>
                <a:cubicBezTo>
                  <a:pt x="11372" y="12099"/>
                  <a:pt x="11395" y="11928"/>
                  <a:pt x="11425" y="11757"/>
                </a:cubicBezTo>
                <a:cubicBezTo>
                  <a:pt x="11427" y="11745"/>
                  <a:pt x="11429" y="11731"/>
                  <a:pt x="11432" y="11717"/>
                </a:cubicBezTo>
                <a:close/>
                <a:moveTo>
                  <a:pt x="17543" y="16611"/>
                </a:moveTo>
                <a:cubicBezTo>
                  <a:pt x="17585" y="16691"/>
                  <a:pt x="17631" y="16770"/>
                  <a:pt x="17677" y="16849"/>
                </a:cubicBezTo>
                <a:cubicBezTo>
                  <a:pt x="17674" y="16849"/>
                  <a:pt x="17674" y="16849"/>
                  <a:pt x="17672" y="16850"/>
                </a:cubicBezTo>
                <a:cubicBezTo>
                  <a:pt x="17488" y="16916"/>
                  <a:pt x="17304" y="16983"/>
                  <a:pt x="17115" y="17041"/>
                </a:cubicBezTo>
                <a:cubicBezTo>
                  <a:pt x="17260" y="16900"/>
                  <a:pt x="17403" y="16758"/>
                  <a:pt x="17543" y="16611"/>
                </a:cubicBezTo>
                <a:close/>
                <a:moveTo>
                  <a:pt x="7546" y="15596"/>
                </a:moveTo>
                <a:lnTo>
                  <a:pt x="7546" y="15596"/>
                </a:lnTo>
                <a:cubicBezTo>
                  <a:pt x="7676" y="15732"/>
                  <a:pt x="7806" y="15868"/>
                  <a:pt x="7938" y="16001"/>
                </a:cubicBezTo>
                <a:lnTo>
                  <a:pt x="8330" y="16395"/>
                </a:lnTo>
                <a:cubicBezTo>
                  <a:pt x="8396" y="16460"/>
                  <a:pt x="8460" y="16526"/>
                  <a:pt x="8526" y="16591"/>
                </a:cubicBezTo>
                <a:cubicBezTo>
                  <a:pt x="8559" y="16624"/>
                  <a:pt x="8592" y="16657"/>
                  <a:pt x="8624" y="16690"/>
                </a:cubicBezTo>
                <a:cubicBezTo>
                  <a:pt x="8751" y="16810"/>
                  <a:pt x="8878" y="16930"/>
                  <a:pt x="9009" y="17046"/>
                </a:cubicBezTo>
                <a:cubicBezTo>
                  <a:pt x="8977" y="17033"/>
                  <a:pt x="8945" y="17019"/>
                  <a:pt x="8914" y="17002"/>
                </a:cubicBezTo>
                <a:cubicBezTo>
                  <a:pt x="8833" y="16966"/>
                  <a:pt x="8755" y="16925"/>
                  <a:pt x="8676" y="16882"/>
                </a:cubicBezTo>
                <a:cubicBezTo>
                  <a:pt x="8608" y="16845"/>
                  <a:pt x="8532" y="16800"/>
                  <a:pt x="8457" y="16753"/>
                </a:cubicBezTo>
                <a:cubicBezTo>
                  <a:pt x="8385" y="16709"/>
                  <a:pt x="8314" y="16662"/>
                  <a:pt x="8246" y="16613"/>
                </a:cubicBezTo>
                <a:cubicBezTo>
                  <a:pt x="8244" y="16612"/>
                  <a:pt x="8242" y="16611"/>
                  <a:pt x="8239" y="16609"/>
                </a:cubicBezTo>
                <a:cubicBezTo>
                  <a:pt x="8172" y="16561"/>
                  <a:pt x="8107" y="16512"/>
                  <a:pt x="8042" y="16460"/>
                </a:cubicBezTo>
                <a:cubicBezTo>
                  <a:pt x="7982" y="16410"/>
                  <a:pt x="7923" y="16358"/>
                  <a:pt x="7866" y="16304"/>
                </a:cubicBezTo>
                <a:cubicBezTo>
                  <a:pt x="7813" y="16200"/>
                  <a:pt x="7761" y="16096"/>
                  <a:pt x="7711" y="15990"/>
                </a:cubicBezTo>
                <a:cubicBezTo>
                  <a:pt x="7658" y="15872"/>
                  <a:pt x="7606" y="15754"/>
                  <a:pt x="7560" y="15633"/>
                </a:cubicBezTo>
                <a:cubicBezTo>
                  <a:pt x="7555" y="15620"/>
                  <a:pt x="7550" y="15607"/>
                  <a:pt x="7546" y="15596"/>
                </a:cubicBezTo>
                <a:close/>
                <a:moveTo>
                  <a:pt x="24426" y="16545"/>
                </a:moveTo>
                <a:cubicBezTo>
                  <a:pt x="24478" y="16632"/>
                  <a:pt x="24533" y="16718"/>
                  <a:pt x="24588" y="16804"/>
                </a:cubicBezTo>
                <a:cubicBezTo>
                  <a:pt x="24649" y="16895"/>
                  <a:pt x="24709" y="16986"/>
                  <a:pt x="24773" y="17076"/>
                </a:cubicBezTo>
                <a:cubicBezTo>
                  <a:pt x="24760" y="17073"/>
                  <a:pt x="24749" y="17071"/>
                  <a:pt x="24737" y="17068"/>
                </a:cubicBezTo>
                <a:cubicBezTo>
                  <a:pt x="24654" y="17049"/>
                  <a:pt x="24572" y="17027"/>
                  <a:pt x="24490" y="17001"/>
                </a:cubicBezTo>
                <a:cubicBezTo>
                  <a:pt x="24408" y="16977"/>
                  <a:pt x="24327" y="16949"/>
                  <a:pt x="24246" y="16920"/>
                </a:cubicBezTo>
                <a:cubicBezTo>
                  <a:pt x="24126" y="16875"/>
                  <a:pt x="24007" y="16830"/>
                  <a:pt x="23892" y="16776"/>
                </a:cubicBezTo>
                <a:cubicBezTo>
                  <a:pt x="23813" y="16740"/>
                  <a:pt x="23737" y="16705"/>
                  <a:pt x="23661" y="16666"/>
                </a:cubicBezTo>
                <a:cubicBezTo>
                  <a:pt x="23701" y="16663"/>
                  <a:pt x="23740" y="16658"/>
                  <a:pt x="23781" y="16653"/>
                </a:cubicBezTo>
                <a:cubicBezTo>
                  <a:pt x="23997" y="16624"/>
                  <a:pt x="24213" y="16589"/>
                  <a:pt x="24426" y="16545"/>
                </a:cubicBezTo>
                <a:close/>
                <a:moveTo>
                  <a:pt x="27787" y="16543"/>
                </a:moveTo>
                <a:lnTo>
                  <a:pt x="27787" y="16543"/>
                </a:lnTo>
                <a:cubicBezTo>
                  <a:pt x="27783" y="16558"/>
                  <a:pt x="27781" y="16573"/>
                  <a:pt x="27780" y="16588"/>
                </a:cubicBezTo>
                <a:cubicBezTo>
                  <a:pt x="27753" y="16720"/>
                  <a:pt x="27728" y="16851"/>
                  <a:pt x="27694" y="16982"/>
                </a:cubicBezTo>
                <a:cubicBezTo>
                  <a:pt x="27689" y="17006"/>
                  <a:pt x="27683" y="17030"/>
                  <a:pt x="27676" y="17053"/>
                </a:cubicBezTo>
                <a:cubicBezTo>
                  <a:pt x="27584" y="17073"/>
                  <a:pt x="27491" y="17090"/>
                  <a:pt x="27398" y="17105"/>
                </a:cubicBezTo>
                <a:cubicBezTo>
                  <a:pt x="27405" y="17065"/>
                  <a:pt x="27412" y="17024"/>
                  <a:pt x="27418" y="16984"/>
                </a:cubicBezTo>
                <a:cubicBezTo>
                  <a:pt x="27444" y="16850"/>
                  <a:pt x="27470" y="16715"/>
                  <a:pt x="27502" y="16583"/>
                </a:cubicBezTo>
                <a:cubicBezTo>
                  <a:pt x="27540" y="16579"/>
                  <a:pt x="27578" y="16573"/>
                  <a:pt x="27615" y="16567"/>
                </a:cubicBezTo>
                <a:cubicBezTo>
                  <a:pt x="27673" y="16559"/>
                  <a:pt x="27729" y="16551"/>
                  <a:pt x="27787" y="16543"/>
                </a:cubicBezTo>
                <a:close/>
                <a:moveTo>
                  <a:pt x="11852" y="17075"/>
                </a:moveTo>
                <a:lnTo>
                  <a:pt x="11852" y="17075"/>
                </a:lnTo>
                <a:cubicBezTo>
                  <a:pt x="11875" y="17083"/>
                  <a:pt x="11897" y="17090"/>
                  <a:pt x="11920" y="17098"/>
                </a:cubicBezTo>
                <a:cubicBezTo>
                  <a:pt x="11906" y="17103"/>
                  <a:pt x="11892" y="17106"/>
                  <a:pt x="11879" y="17111"/>
                </a:cubicBezTo>
                <a:cubicBezTo>
                  <a:pt x="11874" y="17112"/>
                  <a:pt x="11870" y="17113"/>
                  <a:pt x="11866" y="17114"/>
                </a:cubicBezTo>
                <a:cubicBezTo>
                  <a:pt x="11861" y="17102"/>
                  <a:pt x="11857" y="17088"/>
                  <a:pt x="11852" y="17075"/>
                </a:cubicBezTo>
                <a:close/>
                <a:moveTo>
                  <a:pt x="24908" y="16427"/>
                </a:moveTo>
                <a:cubicBezTo>
                  <a:pt x="24946" y="16438"/>
                  <a:pt x="24985" y="16448"/>
                  <a:pt x="25025" y="16457"/>
                </a:cubicBezTo>
                <a:cubicBezTo>
                  <a:pt x="25077" y="16469"/>
                  <a:pt x="25133" y="16483"/>
                  <a:pt x="25189" y="16496"/>
                </a:cubicBezTo>
                <a:cubicBezTo>
                  <a:pt x="25235" y="16582"/>
                  <a:pt x="25281" y="16669"/>
                  <a:pt x="25331" y="16754"/>
                </a:cubicBezTo>
                <a:cubicBezTo>
                  <a:pt x="25283" y="16812"/>
                  <a:pt x="25237" y="16871"/>
                  <a:pt x="25190" y="16929"/>
                </a:cubicBezTo>
                <a:cubicBezTo>
                  <a:pt x="25139" y="16989"/>
                  <a:pt x="25081" y="17056"/>
                  <a:pt x="25023" y="17124"/>
                </a:cubicBezTo>
                <a:cubicBezTo>
                  <a:pt x="25021" y="17123"/>
                  <a:pt x="25019" y="17123"/>
                  <a:pt x="25017" y="17123"/>
                </a:cubicBezTo>
                <a:cubicBezTo>
                  <a:pt x="24995" y="17093"/>
                  <a:pt x="24974" y="17064"/>
                  <a:pt x="24953" y="17034"/>
                </a:cubicBezTo>
                <a:cubicBezTo>
                  <a:pt x="24874" y="16922"/>
                  <a:pt x="24798" y="16808"/>
                  <a:pt x="24724" y="16694"/>
                </a:cubicBezTo>
                <a:cubicBezTo>
                  <a:pt x="24685" y="16631"/>
                  <a:pt x="24646" y="16568"/>
                  <a:pt x="24607" y="16504"/>
                </a:cubicBezTo>
                <a:cubicBezTo>
                  <a:pt x="24707" y="16479"/>
                  <a:pt x="24807" y="16455"/>
                  <a:pt x="24908" y="16427"/>
                </a:cubicBezTo>
                <a:close/>
                <a:moveTo>
                  <a:pt x="27332" y="16601"/>
                </a:moveTo>
                <a:cubicBezTo>
                  <a:pt x="27326" y="16624"/>
                  <a:pt x="27320" y="16647"/>
                  <a:pt x="27316" y="16671"/>
                </a:cubicBezTo>
                <a:cubicBezTo>
                  <a:pt x="27305" y="16716"/>
                  <a:pt x="27296" y="16762"/>
                  <a:pt x="27287" y="16808"/>
                </a:cubicBezTo>
                <a:cubicBezTo>
                  <a:pt x="27267" y="16903"/>
                  <a:pt x="27249" y="17001"/>
                  <a:pt x="27234" y="17098"/>
                </a:cubicBezTo>
                <a:cubicBezTo>
                  <a:pt x="27233" y="17109"/>
                  <a:pt x="27230" y="17119"/>
                  <a:pt x="27229" y="17130"/>
                </a:cubicBezTo>
                <a:cubicBezTo>
                  <a:pt x="27095" y="17146"/>
                  <a:pt x="26963" y="17158"/>
                  <a:pt x="26830" y="17170"/>
                </a:cubicBezTo>
                <a:cubicBezTo>
                  <a:pt x="26764" y="17173"/>
                  <a:pt x="26699" y="17177"/>
                  <a:pt x="26633" y="17179"/>
                </a:cubicBezTo>
                <a:cubicBezTo>
                  <a:pt x="26705" y="17061"/>
                  <a:pt x="26775" y="16942"/>
                  <a:pt x="26845" y="16823"/>
                </a:cubicBezTo>
                <a:cubicBezTo>
                  <a:pt x="26881" y="16758"/>
                  <a:pt x="26920" y="16693"/>
                  <a:pt x="26957" y="16627"/>
                </a:cubicBezTo>
                <a:cubicBezTo>
                  <a:pt x="27081" y="16620"/>
                  <a:pt x="27207" y="16612"/>
                  <a:pt x="27332" y="16601"/>
                </a:cubicBezTo>
                <a:close/>
                <a:moveTo>
                  <a:pt x="25420" y="16902"/>
                </a:moveTo>
                <a:cubicBezTo>
                  <a:pt x="25447" y="16946"/>
                  <a:pt x="25476" y="16990"/>
                  <a:pt x="25506" y="17031"/>
                </a:cubicBezTo>
                <a:cubicBezTo>
                  <a:pt x="25541" y="17082"/>
                  <a:pt x="25575" y="17132"/>
                  <a:pt x="25611" y="17180"/>
                </a:cubicBezTo>
                <a:cubicBezTo>
                  <a:pt x="25573" y="17179"/>
                  <a:pt x="25534" y="17177"/>
                  <a:pt x="25496" y="17175"/>
                </a:cubicBezTo>
                <a:cubicBezTo>
                  <a:pt x="25403" y="17168"/>
                  <a:pt x="25310" y="17161"/>
                  <a:pt x="25217" y="17150"/>
                </a:cubicBezTo>
                <a:cubicBezTo>
                  <a:pt x="25220" y="17147"/>
                  <a:pt x="25222" y="17145"/>
                  <a:pt x="25224" y="17142"/>
                </a:cubicBezTo>
                <a:cubicBezTo>
                  <a:pt x="25290" y="17064"/>
                  <a:pt x="25355" y="16983"/>
                  <a:pt x="25420" y="16902"/>
                </a:cubicBezTo>
                <a:close/>
                <a:moveTo>
                  <a:pt x="25665" y="16575"/>
                </a:moveTo>
                <a:cubicBezTo>
                  <a:pt x="25675" y="16576"/>
                  <a:pt x="25684" y="16578"/>
                  <a:pt x="25694" y="16579"/>
                </a:cubicBezTo>
                <a:cubicBezTo>
                  <a:pt x="25827" y="16594"/>
                  <a:pt x="25961" y="16606"/>
                  <a:pt x="26095" y="16617"/>
                </a:cubicBezTo>
                <a:cubicBezTo>
                  <a:pt x="26231" y="16627"/>
                  <a:pt x="26369" y="16633"/>
                  <a:pt x="26506" y="16634"/>
                </a:cubicBezTo>
                <a:cubicBezTo>
                  <a:pt x="26561" y="16634"/>
                  <a:pt x="26615" y="16635"/>
                  <a:pt x="26669" y="16635"/>
                </a:cubicBezTo>
                <a:cubicBezTo>
                  <a:pt x="26696" y="16635"/>
                  <a:pt x="26724" y="16634"/>
                  <a:pt x="26751" y="16634"/>
                </a:cubicBezTo>
                <a:lnTo>
                  <a:pt x="26751" y="16634"/>
                </a:lnTo>
                <a:cubicBezTo>
                  <a:pt x="26644" y="16820"/>
                  <a:pt x="26534" y="17004"/>
                  <a:pt x="26423" y="17187"/>
                </a:cubicBezTo>
                <a:cubicBezTo>
                  <a:pt x="26334" y="17188"/>
                  <a:pt x="26246" y="17190"/>
                  <a:pt x="26157" y="17190"/>
                </a:cubicBezTo>
                <a:cubicBezTo>
                  <a:pt x="26107" y="17190"/>
                  <a:pt x="26056" y="17190"/>
                  <a:pt x="26005" y="17190"/>
                </a:cubicBezTo>
                <a:cubicBezTo>
                  <a:pt x="25954" y="17190"/>
                  <a:pt x="25903" y="17190"/>
                  <a:pt x="25853" y="17188"/>
                </a:cubicBezTo>
                <a:cubicBezTo>
                  <a:pt x="25805" y="17131"/>
                  <a:pt x="25760" y="17072"/>
                  <a:pt x="25717" y="17011"/>
                </a:cubicBezTo>
                <a:cubicBezTo>
                  <a:pt x="25672" y="16949"/>
                  <a:pt x="25630" y="16886"/>
                  <a:pt x="25589" y="16822"/>
                </a:cubicBezTo>
                <a:cubicBezTo>
                  <a:pt x="25573" y="16797"/>
                  <a:pt x="25557" y="16770"/>
                  <a:pt x="25541" y="16745"/>
                </a:cubicBezTo>
                <a:cubicBezTo>
                  <a:pt x="25573" y="16701"/>
                  <a:pt x="25605" y="16657"/>
                  <a:pt x="25638" y="16613"/>
                </a:cubicBezTo>
                <a:cubicBezTo>
                  <a:pt x="25647" y="16601"/>
                  <a:pt x="25656" y="16588"/>
                  <a:pt x="25665" y="16575"/>
                </a:cubicBezTo>
                <a:close/>
                <a:moveTo>
                  <a:pt x="21505" y="16599"/>
                </a:moveTo>
                <a:cubicBezTo>
                  <a:pt x="21542" y="16606"/>
                  <a:pt x="21579" y="16613"/>
                  <a:pt x="21616" y="16619"/>
                </a:cubicBezTo>
                <a:cubicBezTo>
                  <a:pt x="21661" y="16627"/>
                  <a:pt x="21706" y="16634"/>
                  <a:pt x="21751" y="16641"/>
                </a:cubicBezTo>
                <a:cubicBezTo>
                  <a:pt x="21774" y="16716"/>
                  <a:pt x="21797" y="16791"/>
                  <a:pt x="21821" y="16866"/>
                </a:cubicBezTo>
                <a:cubicBezTo>
                  <a:pt x="21876" y="17031"/>
                  <a:pt x="21939" y="17193"/>
                  <a:pt x="22008" y="17352"/>
                </a:cubicBezTo>
                <a:cubicBezTo>
                  <a:pt x="21951" y="17278"/>
                  <a:pt x="21893" y="17202"/>
                  <a:pt x="21840" y="17125"/>
                </a:cubicBezTo>
                <a:cubicBezTo>
                  <a:pt x="21767" y="17021"/>
                  <a:pt x="21698" y="16917"/>
                  <a:pt x="21631" y="16811"/>
                </a:cubicBezTo>
                <a:cubicBezTo>
                  <a:pt x="21588" y="16740"/>
                  <a:pt x="21545" y="16671"/>
                  <a:pt x="21505" y="16599"/>
                </a:cubicBezTo>
                <a:close/>
                <a:moveTo>
                  <a:pt x="7634" y="9687"/>
                </a:moveTo>
                <a:lnTo>
                  <a:pt x="7634" y="9687"/>
                </a:lnTo>
                <a:cubicBezTo>
                  <a:pt x="7620" y="9748"/>
                  <a:pt x="7608" y="9809"/>
                  <a:pt x="7595" y="9871"/>
                </a:cubicBezTo>
                <a:cubicBezTo>
                  <a:pt x="7561" y="10055"/>
                  <a:pt x="7526" y="10239"/>
                  <a:pt x="7503" y="10425"/>
                </a:cubicBezTo>
                <a:cubicBezTo>
                  <a:pt x="7485" y="10565"/>
                  <a:pt x="7466" y="10703"/>
                  <a:pt x="7456" y="10843"/>
                </a:cubicBezTo>
                <a:cubicBezTo>
                  <a:pt x="7440" y="11077"/>
                  <a:pt x="7426" y="11313"/>
                  <a:pt x="7438" y="11547"/>
                </a:cubicBezTo>
                <a:cubicBezTo>
                  <a:pt x="7443" y="11641"/>
                  <a:pt x="7448" y="11738"/>
                  <a:pt x="7458" y="11831"/>
                </a:cubicBezTo>
                <a:cubicBezTo>
                  <a:pt x="7473" y="11963"/>
                  <a:pt x="7488" y="12096"/>
                  <a:pt x="7512" y="12226"/>
                </a:cubicBezTo>
                <a:cubicBezTo>
                  <a:pt x="7554" y="12454"/>
                  <a:pt x="7601" y="12680"/>
                  <a:pt x="7668" y="12901"/>
                </a:cubicBezTo>
                <a:cubicBezTo>
                  <a:pt x="7709" y="13036"/>
                  <a:pt x="7749" y="13171"/>
                  <a:pt x="7799" y="13303"/>
                </a:cubicBezTo>
                <a:cubicBezTo>
                  <a:pt x="7846" y="13430"/>
                  <a:pt x="7893" y="13558"/>
                  <a:pt x="7949" y="13682"/>
                </a:cubicBezTo>
                <a:cubicBezTo>
                  <a:pt x="8040" y="13888"/>
                  <a:pt x="8135" y="14092"/>
                  <a:pt x="8250" y="14285"/>
                </a:cubicBezTo>
                <a:cubicBezTo>
                  <a:pt x="8366" y="14476"/>
                  <a:pt x="8486" y="14664"/>
                  <a:pt x="8621" y="14841"/>
                </a:cubicBezTo>
                <a:cubicBezTo>
                  <a:pt x="8759" y="15020"/>
                  <a:pt x="8902" y="15196"/>
                  <a:pt x="9057" y="15360"/>
                </a:cubicBezTo>
                <a:cubicBezTo>
                  <a:pt x="9242" y="15553"/>
                  <a:pt x="9433" y="15741"/>
                  <a:pt x="9641" y="15910"/>
                </a:cubicBezTo>
                <a:cubicBezTo>
                  <a:pt x="9811" y="16049"/>
                  <a:pt x="9986" y="16183"/>
                  <a:pt x="10173" y="16299"/>
                </a:cubicBezTo>
                <a:cubicBezTo>
                  <a:pt x="10284" y="16370"/>
                  <a:pt x="10396" y="16439"/>
                  <a:pt x="10512" y="16502"/>
                </a:cubicBezTo>
                <a:cubicBezTo>
                  <a:pt x="10586" y="16543"/>
                  <a:pt x="10680" y="16595"/>
                  <a:pt x="10756" y="16632"/>
                </a:cubicBezTo>
                <a:cubicBezTo>
                  <a:pt x="10995" y="16746"/>
                  <a:pt x="11239" y="16854"/>
                  <a:pt x="11487" y="16946"/>
                </a:cubicBezTo>
                <a:cubicBezTo>
                  <a:pt x="11539" y="16964"/>
                  <a:pt x="11590" y="16983"/>
                  <a:pt x="11642" y="17001"/>
                </a:cubicBezTo>
                <a:cubicBezTo>
                  <a:pt x="11660" y="17056"/>
                  <a:pt x="11679" y="17110"/>
                  <a:pt x="11697" y="17163"/>
                </a:cubicBezTo>
                <a:cubicBezTo>
                  <a:pt x="11673" y="17170"/>
                  <a:pt x="11649" y="17176"/>
                  <a:pt x="11625" y="17183"/>
                </a:cubicBezTo>
                <a:cubicBezTo>
                  <a:pt x="11583" y="17192"/>
                  <a:pt x="11543" y="17202"/>
                  <a:pt x="11501" y="17211"/>
                </a:cubicBezTo>
                <a:cubicBezTo>
                  <a:pt x="11370" y="17239"/>
                  <a:pt x="11240" y="17266"/>
                  <a:pt x="11107" y="17285"/>
                </a:cubicBezTo>
                <a:cubicBezTo>
                  <a:pt x="11015" y="17300"/>
                  <a:pt x="10924" y="17312"/>
                  <a:pt x="10830" y="17322"/>
                </a:cubicBezTo>
                <a:lnTo>
                  <a:pt x="10690" y="17336"/>
                </a:lnTo>
                <a:cubicBezTo>
                  <a:pt x="10608" y="17343"/>
                  <a:pt x="10515" y="17349"/>
                  <a:pt x="10422" y="17352"/>
                </a:cubicBezTo>
                <a:cubicBezTo>
                  <a:pt x="10392" y="17353"/>
                  <a:pt x="10361" y="17354"/>
                  <a:pt x="10330" y="17354"/>
                </a:cubicBezTo>
                <a:cubicBezTo>
                  <a:pt x="10268" y="17354"/>
                  <a:pt x="10206" y="17352"/>
                  <a:pt x="10145" y="17349"/>
                </a:cubicBezTo>
                <a:cubicBezTo>
                  <a:pt x="10064" y="17345"/>
                  <a:pt x="9974" y="17336"/>
                  <a:pt x="9885" y="17324"/>
                </a:cubicBezTo>
                <a:cubicBezTo>
                  <a:pt x="9842" y="17315"/>
                  <a:pt x="9799" y="17307"/>
                  <a:pt x="9756" y="17300"/>
                </a:cubicBezTo>
                <a:cubicBezTo>
                  <a:pt x="9675" y="17282"/>
                  <a:pt x="9596" y="17261"/>
                  <a:pt x="9517" y="17237"/>
                </a:cubicBezTo>
                <a:cubicBezTo>
                  <a:pt x="9499" y="17231"/>
                  <a:pt x="9479" y="17225"/>
                  <a:pt x="9460" y="17220"/>
                </a:cubicBezTo>
                <a:cubicBezTo>
                  <a:pt x="9413" y="17181"/>
                  <a:pt x="9366" y="17142"/>
                  <a:pt x="9318" y="17103"/>
                </a:cubicBezTo>
                <a:cubicBezTo>
                  <a:pt x="9116" y="16933"/>
                  <a:pt x="8919" y="16759"/>
                  <a:pt x="8725" y="16580"/>
                </a:cubicBezTo>
                <a:cubicBezTo>
                  <a:pt x="8564" y="16415"/>
                  <a:pt x="8403" y="16250"/>
                  <a:pt x="8242" y="16084"/>
                </a:cubicBezTo>
                <a:cubicBezTo>
                  <a:pt x="8177" y="16017"/>
                  <a:pt x="8113" y="15952"/>
                  <a:pt x="8048" y="15886"/>
                </a:cubicBezTo>
                <a:cubicBezTo>
                  <a:pt x="8016" y="15852"/>
                  <a:pt x="7983" y="15819"/>
                  <a:pt x="7951" y="15785"/>
                </a:cubicBezTo>
                <a:cubicBezTo>
                  <a:pt x="7890" y="15720"/>
                  <a:pt x="7830" y="15654"/>
                  <a:pt x="7769" y="15588"/>
                </a:cubicBezTo>
                <a:cubicBezTo>
                  <a:pt x="7649" y="15459"/>
                  <a:pt x="7528" y="15328"/>
                  <a:pt x="7407" y="15198"/>
                </a:cubicBezTo>
                <a:cubicBezTo>
                  <a:pt x="7377" y="15099"/>
                  <a:pt x="7349" y="15000"/>
                  <a:pt x="7324" y="14898"/>
                </a:cubicBezTo>
                <a:cubicBezTo>
                  <a:pt x="7294" y="14774"/>
                  <a:pt x="7266" y="14648"/>
                  <a:pt x="7241" y="14521"/>
                </a:cubicBezTo>
                <a:cubicBezTo>
                  <a:pt x="7219" y="14392"/>
                  <a:pt x="7197" y="14262"/>
                  <a:pt x="7183" y="14133"/>
                </a:cubicBezTo>
                <a:cubicBezTo>
                  <a:pt x="7169" y="13999"/>
                  <a:pt x="7158" y="13866"/>
                  <a:pt x="7147" y="13732"/>
                </a:cubicBezTo>
                <a:cubicBezTo>
                  <a:pt x="7137" y="13564"/>
                  <a:pt x="7129" y="13387"/>
                  <a:pt x="7122" y="13209"/>
                </a:cubicBezTo>
                <a:cubicBezTo>
                  <a:pt x="7116" y="13067"/>
                  <a:pt x="7110" y="12924"/>
                  <a:pt x="7108" y="12781"/>
                </a:cubicBezTo>
                <a:cubicBezTo>
                  <a:pt x="7107" y="12639"/>
                  <a:pt x="7104" y="12495"/>
                  <a:pt x="7107" y="12352"/>
                </a:cubicBezTo>
                <a:cubicBezTo>
                  <a:pt x="7110" y="12210"/>
                  <a:pt x="7116" y="12068"/>
                  <a:pt x="7124" y="11926"/>
                </a:cubicBezTo>
                <a:cubicBezTo>
                  <a:pt x="7136" y="11747"/>
                  <a:pt x="7147" y="11568"/>
                  <a:pt x="7174" y="11391"/>
                </a:cubicBezTo>
                <a:cubicBezTo>
                  <a:pt x="7191" y="11276"/>
                  <a:pt x="7210" y="11162"/>
                  <a:pt x="7231" y="11046"/>
                </a:cubicBezTo>
                <a:cubicBezTo>
                  <a:pt x="7262" y="10894"/>
                  <a:pt x="7294" y="10741"/>
                  <a:pt x="7333" y="10590"/>
                </a:cubicBezTo>
                <a:cubicBezTo>
                  <a:pt x="7354" y="10514"/>
                  <a:pt x="7375" y="10438"/>
                  <a:pt x="7397" y="10362"/>
                </a:cubicBezTo>
                <a:cubicBezTo>
                  <a:pt x="7418" y="10284"/>
                  <a:pt x="7442" y="10205"/>
                  <a:pt x="7467" y="10128"/>
                </a:cubicBezTo>
                <a:lnTo>
                  <a:pt x="7468" y="10128"/>
                </a:lnTo>
                <a:cubicBezTo>
                  <a:pt x="7517" y="9988"/>
                  <a:pt x="7574" y="9837"/>
                  <a:pt x="7634" y="9687"/>
                </a:cubicBezTo>
                <a:close/>
                <a:moveTo>
                  <a:pt x="39571" y="10170"/>
                </a:moveTo>
                <a:cubicBezTo>
                  <a:pt x="39585" y="10230"/>
                  <a:pt x="39598" y="10290"/>
                  <a:pt x="39609" y="10350"/>
                </a:cubicBezTo>
                <a:cubicBezTo>
                  <a:pt x="39635" y="10483"/>
                  <a:pt x="39660" y="10615"/>
                  <a:pt x="39678" y="10750"/>
                </a:cubicBezTo>
                <a:cubicBezTo>
                  <a:pt x="39695" y="10888"/>
                  <a:pt x="39709" y="11026"/>
                  <a:pt x="39720" y="11165"/>
                </a:cubicBezTo>
                <a:cubicBezTo>
                  <a:pt x="39728" y="11299"/>
                  <a:pt x="39737" y="11434"/>
                  <a:pt x="39735" y="11569"/>
                </a:cubicBezTo>
                <a:cubicBezTo>
                  <a:pt x="39737" y="11660"/>
                  <a:pt x="39735" y="11753"/>
                  <a:pt x="39732" y="11844"/>
                </a:cubicBezTo>
                <a:cubicBezTo>
                  <a:pt x="39730" y="11889"/>
                  <a:pt x="39727" y="11934"/>
                  <a:pt x="39725" y="11979"/>
                </a:cubicBezTo>
                <a:cubicBezTo>
                  <a:pt x="39716" y="12112"/>
                  <a:pt x="39705" y="12245"/>
                  <a:pt x="39687" y="12378"/>
                </a:cubicBezTo>
                <a:cubicBezTo>
                  <a:pt x="39675" y="12470"/>
                  <a:pt x="39661" y="12562"/>
                  <a:pt x="39645" y="12655"/>
                </a:cubicBezTo>
                <a:cubicBezTo>
                  <a:pt x="39637" y="12697"/>
                  <a:pt x="39629" y="12741"/>
                  <a:pt x="39621" y="12784"/>
                </a:cubicBezTo>
                <a:cubicBezTo>
                  <a:pt x="39592" y="12923"/>
                  <a:pt x="39562" y="13060"/>
                  <a:pt x="39525" y="13196"/>
                </a:cubicBezTo>
                <a:cubicBezTo>
                  <a:pt x="39502" y="13282"/>
                  <a:pt x="39478" y="13366"/>
                  <a:pt x="39451" y="13449"/>
                </a:cubicBezTo>
                <a:cubicBezTo>
                  <a:pt x="39385" y="13648"/>
                  <a:pt x="39317" y="13845"/>
                  <a:pt x="39237" y="14038"/>
                </a:cubicBezTo>
                <a:cubicBezTo>
                  <a:pt x="39173" y="14191"/>
                  <a:pt x="39106" y="14341"/>
                  <a:pt x="39036" y="14490"/>
                </a:cubicBezTo>
                <a:cubicBezTo>
                  <a:pt x="38962" y="14640"/>
                  <a:pt x="38887" y="14789"/>
                  <a:pt x="38803" y="14933"/>
                </a:cubicBezTo>
                <a:cubicBezTo>
                  <a:pt x="38740" y="15043"/>
                  <a:pt x="38674" y="15151"/>
                  <a:pt x="38607" y="15260"/>
                </a:cubicBezTo>
                <a:cubicBezTo>
                  <a:pt x="38451" y="15506"/>
                  <a:pt x="38286" y="15752"/>
                  <a:pt x="38108" y="15990"/>
                </a:cubicBezTo>
                <a:cubicBezTo>
                  <a:pt x="37957" y="16194"/>
                  <a:pt x="37802" y="16395"/>
                  <a:pt x="37643" y="16591"/>
                </a:cubicBezTo>
                <a:cubicBezTo>
                  <a:pt x="37477" y="16791"/>
                  <a:pt x="37306" y="16985"/>
                  <a:pt x="37129" y="17175"/>
                </a:cubicBezTo>
                <a:cubicBezTo>
                  <a:pt x="37032" y="17252"/>
                  <a:pt x="36935" y="17328"/>
                  <a:pt x="36837" y="17403"/>
                </a:cubicBezTo>
                <a:cubicBezTo>
                  <a:pt x="37002" y="17180"/>
                  <a:pt x="37163" y="16954"/>
                  <a:pt x="37314" y="16722"/>
                </a:cubicBezTo>
                <a:cubicBezTo>
                  <a:pt x="37442" y="16527"/>
                  <a:pt x="37568" y="16329"/>
                  <a:pt x="37688" y="16129"/>
                </a:cubicBezTo>
                <a:cubicBezTo>
                  <a:pt x="37951" y="15695"/>
                  <a:pt x="38200" y="15252"/>
                  <a:pt x="38413" y="14791"/>
                </a:cubicBezTo>
                <a:cubicBezTo>
                  <a:pt x="38547" y="14501"/>
                  <a:pt x="38674" y="14208"/>
                  <a:pt x="38785" y="13909"/>
                </a:cubicBezTo>
                <a:cubicBezTo>
                  <a:pt x="38866" y="13691"/>
                  <a:pt x="38943" y="13472"/>
                  <a:pt x="39012" y="13251"/>
                </a:cubicBezTo>
                <a:cubicBezTo>
                  <a:pt x="39094" y="12988"/>
                  <a:pt x="39174" y="12725"/>
                  <a:pt x="39241" y="12458"/>
                </a:cubicBezTo>
                <a:cubicBezTo>
                  <a:pt x="39297" y="12234"/>
                  <a:pt x="39351" y="12008"/>
                  <a:pt x="39392" y="11779"/>
                </a:cubicBezTo>
                <a:cubicBezTo>
                  <a:pt x="39450" y="11464"/>
                  <a:pt x="39496" y="11147"/>
                  <a:pt x="39525" y="10827"/>
                </a:cubicBezTo>
                <a:cubicBezTo>
                  <a:pt x="39545" y="10608"/>
                  <a:pt x="39563" y="10389"/>
                  <a:pt x="39571" y="10170"/>
                </a:cubicBezTo>
                <a:close/>
                <a:moveTo>
                  <a:pt x="16018" y="15282"/>
                </a:moveTo>
                <a:cubicBezTo>
                  <a:pt x="16030" y="15319"/>
                  <a:pt x="16043" y="15356"/>
                  <a:pt x="16054" y="15393"/>
                </a:cubicBezTo>
                <a:cubicBezTo>
                  <a:pt x="16125" y="15607"/>
                  <a:pt x="16214" y="15817"/>
                  <a:pt x="16307" y="16023"/>
                </a:cubicBezTo>
                <a:cubicBezTo>
                  <a:pt x="16344" y="16105"/>
                  <a:pt x="16387" y="16190"/>
                  <a:pt x="16428" y="16269"/>
                </a:cubicBezTo>
                <a:cubicBezTo>
                  <a:pt x="16491" y="16386"/>
                  <a:pt x="16552" y="16502"/>
                  <a:pt x="16621" y="16613"/>
                </a:cubicBezTo>
                <a:cubicBezTo>
                  <a:pt x="16706" y="16751"/>
                  <a:pt x="16791" y="16887"/>
                  <a:pt x="16885" y="17019"/>
                </a:cubicBezTo>
                <a:cubicBezTo>
                  <a:pt x="16846" y="17054"/>
                  <a:pt x="16808" y="17090"/>
                  <a:pt x="16770" y="17126"/>
                </a:cubicBezTo>
                <a:cubicBezTo>
                  <a:pt x="16764" y="17132"/>
                  <a:pt x="16759" y="17138"/>
                  <a:pt x="16752" y="17143"/>
                </a:cubicBezTo>
                <a:cubicBezTo>
                  <a:pt x="16712" y="17153"/>
                  <a:pt x="16672" y="17163"/>
                  <a:pt x="16632" y="17172"/>
                </a:cubicBezTo>
                <a:cubicBezTo>
                  <a:pt x="16551" y="17190"/>
                  <a:pt x="16470" y="17208"/>
                  <a:pt x="16389" y="17227"/>
                </a:cubicBezTo>
                <a:cubicBezTo>
                  <a:pt x="16271" y="17252"/>
                  <a:pt x="16154" y="17276"/>
                  <a:pt x="16035" y="17297"/>
                </a:cubicBezTo>
                <a:cubicBezTo>
                  <a:pt x="15954" y="17312"/>
                  <a:pt x="15873" y="17325"/>
                  <a:pt x="15792" y="17337"/>
                </a:cubicBezTo>
                <a:cubicBezTo>
                  <a:pt x="15629" y="17357"/>
                  <a:pt x="15468" y="17374"/>
                  <a:pt x="15304" y="17387"/>
                </a:cubicBezTo>
                <a:cubicBezTo>
                  <a:pt x="15122" y="17399"/>
                  <a:pt x="14937" y="17409"/>
                  <a:pt x="14753" y="17409"/>
                </a:cubicBezTo>
                <a:cubicBezTo>
                  <a:pt x="14712" y="17409"/>
                  <a:pt x="14672" y="17409"/>
                  <a:pt x="14632" y="17408"/>
                </a:cubicBezTo>
                <a:cubicBezTo>
                  <a:pt x="14444" y="17403"/>
                  <a:pt x="14260" y="17395"/>
                  <a:pt x="14074" y="17382"/>
                </a:cubicBezTo>
                <a:cubicBezTo>
                  <a:pt x="13890" y="17367"/>
                  <a:pt x="13705" y="17350"/>
                  <a:pt x="13521" y="17324"/>
                </a:cubicBezTo>
                <a:cubicBezTo>
                  <a:pt x="13428" y="17311"/>
                  <a:pt x="13336" y="17296"/>
                  <a:pt x="13244" y="17281"/>
                </a:cubicBezTo>
                <a:cubicBezTo>
                  <a:pt x="13152" y="17265"/>
                  <a:pt x="13060" y="17247"/>
                  <a:pt x="12969" y="17229"/>
                </a:cubicBezTo>
                <a:cubicBezTo>
                  <a:pt x="12790" y="17190"/>
                  <a:pt x="12610" y="17149"/>
                  <a:pt x="12433" y="17098"/>
                </a:cubicBezTo>
                <a:cubicBezTo>
                  <a:pt x="12429" y="17097"/>
                  <a:pt x="12425" y="17096"/>
                  <a:pt x="12421" y="17095"/>
                </a:cubicBezTo>
                <a:cubicBezTo>
                  <a:pt x="12508" y="17061"/>
                  <a:pt x="12595" y="17027"/>
                  <a:pt x="12680" y="16990"/>
                </a:cubicBezTo>
                <a:cubicBezTo>
                  <a:pt x="12969" y="16867"/>
                  <a:pt x="13254" y="16738"/>
                  <a:pt x="13539" y="16608"/>
                </a:cubicBezTo>
                <a:cubicBezTo>
                  <a:pt x="13793" y="16492"/>
                  <a:pt x="14046" y="16375"/>
                  <a:pt x="14297" y="16251"/>
                </a:cubicBezTo>
                <a:cubicBezTo>
                  <a:pt x="14508" y="16147"/>
                  <a:pt x="14719" y="16039"/>
                  <a:pt x="14927" y="15929"/>
                </a:cubicBezTo>
                <a:cubicBezTo>
                  <a:pt x="15173" y="15797"/>
                  <a:pt x="15417" y="15662"/>
                  <a:pt x="15654" y="15515"/>
                </a:cubicBezTo>
                <a:cubicBezTo>
                  <a:pt x="15777" y="15439"/>
                  <a:pt x="15898" y="15362"/>
                  <a:pt x="16018" y="15282"/>
                </a:cubicBezTo>
                <a:close/>
                <a:moveTo>
                  <a:pt x="26005" y="17365"/>
                </a:moveTo>
                <a:lnTo>
                  <a:pt x="26005" y="17365"/>
                </a:lnTo>
                <a:cubicBezTo>
                  <a:pt x="26056" y="17366"/>
                  <a:pt x="26107" y="17366"/>
                  <a:pt x="26157" y="17366"/>
                </a:cubicBezTo>
                <a:lnTo>
                  <a:pt x="26312" y="17366"/>
                </a:lnTo>
                <a:cubicBezTo>
                  <a:pt x="26274" y="17430"/>
                  <a:pt x="26235" y="17492"/>
                  <a:pt x="26196" y="17554"/>
                </a:cubicBezTo>
                <a:cubicBezTo>
                  <a:pt x="26184" y="17544"/>
                  <a:pt x="26173" y="17534"/>
                  <a:pt x="26161" y="17523"/>
                </a:cubicBezTo>
                <a:lnTo>
                  <a:pt x="26161" y="17523"/>
                </a:lnTo>
                <a:cubicBezTo>
                  <a:pt x="26162" y="17524"/>
                  <a:pt x="26163" y="17524"/>
                  <a:pt x="26163" y="17524"/>
                </a:cubicBezTo>
                <a:cubicBezTo>
                  <a:pt x="26108" y="17474"/>
                  <a:pt x="26056" y="17421"/>
                  <a:pt x="26005" y="17365"/>
                </a:cubicBezTo>
                <a:close/>
                <a:moveTo>
                  <a:pt x="32929" y="14276"/>
                </a:moveTo>
                <a:cubicBezTo>
                  <a:pt x="32848" y="14395"/>
                  <a:pt x="32765" y="14512"/>
                  <a:pt x="32678" y="14626"/>
                </a:cubicBezTo>
                <a:cubicBezTo>
                  <a:pt x="32516" y="14844"/>
                  <a:pt x="32348" y="15058"/>
                  <a:pt x="32176" y="15268"/>
                </a:cubicBezTo>
                <a:cubicBezTo>
                  <a:pt x="32061" y="15404"/>
                  <a:pt x="31945" y="15541"/>
                  <a:pt x="31827" y="15673"/>
                </a:cubicBezTo>
                <a:cubicBezTo>
                  <a:pt x="31737" y="15774"/>
                  <a:pt x="31647" y="15875"/>
                  <a:pt x="31555" y="15972"/>
                </a:cubicBezTo>
                <a:cubicBezTo>
                  <a:pt x="31430" y="16104"/>
                  <a:pt x="31305" y="16235"/>
                  <a:pt x="31176" y="16360"/>
                </a:cubicBezTo>
                <a:cubicBezTo>
                  <a:pt x="31092" y="16442"/>
                  <a:pt x="31008" y="16523"/>
                  <a:pt x="30922" y="16604"/>
                </a:cubicBezTo>
                <a:cubicBezTo>
                  <a:pt x="30494" y="16890"/>
                  <a:pt x="30055" y="17160"/>
                  <a:pt x="29602" y="17404"/>
                </a:cubicBezTo>
                <a:lnTo>
                  <a:pt x="29601" y="17405"/>
                </a:lnTo>
                <a:lnTo>
                  <a:pt x="29600" y="17405"/>
                </a:lnTo>
                <a:cubicBezTo>
                  <a:pt x="29445" y="17489"/>
                  <a:pt x="29289" y="17571"/>
                  <a:pt x="29131" y="17649"/>
                </a:cubicBezTo>
                <a:cubicBezTo>
                  <a:pt x="29025" y="17702"/>
                  <a:pt x="28917" y="17755"/>
                  <a:pt x="28810" y="17806"/>
                </a:cubicBezTo>
                <a:cubicBezTo>
                  <a:pt x="28845" y="17775"/>
                  <a:pt x="28879" y="17743"/>
                  <a:pt x="28914" y="17712"/>
                </a:cubicBezTo>
                <a:cubicBezTo>
                  <a:pt x="28973" y="17657"/>
                  <a:pt x="29031" y="17602"/>
                  <a:pt x="29087" y="17546"/>
                </a:cubicBezTo>
                <a:cubicBezTo>
                  <a:pt x="29146" y="17493"/>
                  <a:pt x="29206" y="17439"/>
                  <a:pt x="29264" y="17384"/>
                </a:cubicBezTo>
                <a:cubicBezTo>
                  <a:pt x="29320" y="17330"/>
                  <a:pt x="29377" y="17276"/>
                  <a:pt x="29432" y="17221"/>
                </a:cubicBezTo>
                <a:cubicBezTo>
                  <a:pt x="29492" y="17158"/>
                  <a:pt x="29552" y="17095"/>
                  <a:pt x="29613" y="17031"/>
                </a:cubicBezTo>
                <a:cubicBezTo>
                  <a:pt x="29703" y="16935"/>
                  <a:pt x="29792" y="16840"/>
                  <a:pt x="29879" y="16743"/>
                </a:cubicBezTo>
                <a:cubicBezTo>
                  <a:pt x="30028" y="16576"/>
                  <a:pt x="30176" y="16410"/>
                  <a:pt x="30317" y="16237"/>
                </a:cubicBezTo>
                <a:cubicBezTo>
                  <a:pt x="30482" y="16035"/>
                  <a:pt x="30646" y="15829"/>
                  <a:pt x="30800" y="15617"/>
                </a:cubicBezTo>
                <a:cubicBezTo>
                  <a:pt x="30815" y="15596"/>
                  <a:pt x="30830" y="15575"/>
                  <a:pt x="30844" y="15554"/>
                </a:cubicBezTo>
                <a:cubicBezTo>
                  <a:pt x="30965" y="15492"/>
                  <a:pt x="31085" y="15427"/>
                  <a:pt x="31204" y="15362"/>
                </a:cubicBezTo>
                <a:cubicBezTo>
                  <a:pt x="31427" y="15236"/>
                  <a:pt x="31647" y="15105"/>
                  <a:pt x="31867" y="14974"/>
                </a:cubicBezTo>
                <a:lnTo>
                  <a:pt x="31868" y="14972"/>
                </a:lnTo>
                <a:cubicBezTo>
                  <a:pt x="32229" y="14754"/>
                  <a:pt x="32585" y="14523"/>
                  <a:pt x="32929" y="14276"/>
                </a:cubicBezTo>
                <a:close/>
                <a:moveTo>
                  <a:pt x="25162" y="17312"/>
                </a:moveTo>
                <a:lnTo>
                  <a:pt x="25162" y="17312"/>
                </a:lnTo>
                <a:cubicBezTo>
                  <a:pt x="25358" y="17335"/>
                  <a:pt x="25555" y="17352"/>
                  <a:pt x="25752" y="17358"/>
                </a:cubicBezTo>
                <a:cubicBezTo>
                  <a:pt x="25817" y="17434"/>
                  <a:pt x="25883" y="17512"/>
                  <a:pt x="25954" y="17581"/>
                </a:cubicBezTo>
                <a:cubicBezTo>
                  <a:pt x="26003" y="17627"/>
                  <a:pt x="26047" y="17670"/>
                  <a:pt x="26095" y="17713"/>
                </a:cubicBezTo>
                <a:cubicBezTo>
                  <a:pt x="26020" y="17829"/>
                  <a:pt x="25945" y="17946"/>
                  <a:pt x="25868" y="18061"/>
                </a:cubicBezTo>
                <a:cubicBezTo>
                  <a:pt x="25824" y="18023"/>
                  <a:pt x="25780" y="17984"/>
                  <a:pt x="25736" y="17944"/>
                </a:cubicBezTo>
                <a:cubicBezTo>
                  <a:pt x="25650" y="17862"/>
                  <a:pt x="25565" y="17778"/>
                  <a:pt x="25484" y="17690"/>
                </a:cubicBezTo>
                <a:cubicBezTo>
                  <a:pt x="25403" y="17601"/>
                  <a:pt x="25325" y="17511"/>
                  <a:pt x="25247" y="17418"/>
                </a:cubicBezTo>
                <a:cubicBezTo>
                  <a:pt x="25219" y="17382"/>
                  <a:pt x="25191" y="17348"/>
                  <a:pt x="25162" y="17312"/>
                </a:cubicBezTo>
                <a:close/>
                <a:moveTo>
                  <a:pt x="27622" y="17248"/>
                </a:moveTo>
                <a:cubicBezTo>
                  <a:pt x="27609" y="17287"/>
                  <a:pt x="27597" y="17326"/>
                  <a:pt x="27585" y="17365"/>
                </a:cubicBezTo>
                <a:cubicBezTo>
                  <a:pt x="27544" y="17487"/>
                  <a:pt x="27503" y="17609"/>
                  <a:pt x="27454" y="17729"/>
                </a:cubicBezTo>
                <a:cubicBezTo>
                  <a:pt x="27421" y="17812"/>
                  <a:pt x="27386" y="17895"/>
                  <a:pt x="27349" y="17977"/>
                </a:cubicBezTo>
                <a:cubicBezTo>
                  <a:pt x="27333" y="18012"/>
                  <a:pt x="27318" y="18045"/>
                  <a:pt x="27302" y="18080"/>
                </a:cubicBezTo>
                <a:cubicBezTo>
                  <a:pt x="27303" y="17997"/>
                  <a:pt x="27306" y="17914"/>
                  <a:pt x="27312" y="17832"/>
                </a:cubicBezTo>
                <a:cubicBezTo>
                  <a:pt x="27323" y="17688"/>
                  <a:pt x="27334" y="17546"/>
                  <a:pt x="27353" y="17404"/>
                </a:cubicBezTo>
                <a:cubicBezTo>
                  <a:pt x="27358" y="17366"/>
                  <a:pt x="27364" y="17328"/>
                  <a:pt x="27369" y="17290"/>
                </a:cubicBezTo>
                <a:cubicBezTo>
                  <a:pt x="27453" y="17277"/>
                  <a:pt x="27537" y="17263"/>
                  <a:pt x="27622" y="17248"/>
                </a:cubicBezTo>
                <a:close/>
                <a:moveTo>
                  <a:pt x="27201" y="17314"/>
                </a:moveTo>
                <a:lnTo>
                  <a:pt x="27201" y="17314"/>
                </a:lnTo>
                <a:cubicBezTo>
                  <a:pt x="27192" y="17384"/>
                  <a:pt x="27183" y="17453"/>
                  <a:pt x="27177" y="17523"/>
                </a:cubicBezTo>
                <a:cubicBezTo>
                  <a:pt x="27163" y="17670"/>
                  <a:pt x="27149" y="17815"/>
                  <a:pt x="27147" y="17963"/>
                </a:cubicBezTo>
                <a:cubicBezTo>
                  <a:pt x="27145" y="18033"/>
                  <a:pt x="27144" y="18102"/>
                  <a:pt x="27144" y="18171"/>
                </a:cubicBezTo>
                <a:cubicBezTo>
                  <a:pt x="27137" y="18168"/>
                  <a:pt x="27129" y="18165"/>
                  <a:pt x="27122" y="18162"/>
                </a:cubicBezTo>
                <a:cubicBezTo>
                  <a:pt x="27043" y="18126"/>
                  <a:pt x="26965" y="18088"/>
                  <a:pt x="26888" y="18048"/>
                </a:cubicBezTo>
                <a:cubicBezTo>
                  <a:pt x="26812" y="18005"/>
                  <a:pt x="26735" y="17960"/>
                  <a:pt x="26660" y="17911"/>
                </a:cubicBezTo>
                <a:cubicBezTo>
                  <a:pt x="26623" y="17886"/>
                  <a:pt x="26586" y="17862"/>
                  <a:pt x="26549" y="17836"/>
                </a:cubicBezTo>
                <a:cubicBezTo>
                  <a:pt x="26484" y="17792"/>
                  <a:pt x="26415" y="17740"/>
                  <a:pt x="26347" y="17685"/>
                </a:cubicBezTo>
                <a:cubicBezTo>
                  <a:pt x="26341" y="17680"/>
                  <a:pt x="26334" y="17676"/>
                  <a:pt x="26328" y="17670"/>
                </a:cubicBezTo>
                <a:cubicBezTo>
                  <a:pt x="26393" y="17568"/>
                  <a:pt x="26458" y="17467"/>
                  <a:pt x="26520" y="17364"/>
                </a:cubicBezTo>
                <a:cubicBezTo>
                  <a:pt x="26533" y="17363"/>
                  <a:pt x="26545" y="17363"/>
                  <a:pt x="26558" y="17363"/>
                </a:cubicBezTo>
                <a:cubicBezTo>
                  <a:pt x="26773" y="17354"/>
                  <a:pt x="26988" y="17342"/>
                  <a:pt x="27201" y="17314"/>
                </a:cubicBezTo>
                <a:close/>
                <a:moveTo>
                  <a:pt x="23348" y="16692"/>
                </a:moveTo>
                <a:cubicBezTo>
                  <a:pt x="23349" y="16693"/>
                  <a:pt x="23350" y="16693"/>
                  <a:pt x="23351" y="16694"/>
                </a:cubicBezTo>
                <a:cubicBezTo>
                  <a:pt x="23389" y="16715"/>
                  <a:pt x="23428" y="16737"/>
                  <a:pt x="23466" y="16758"/>
                </a:cubicBezTo>
                <a:cubicBezTo>
                  <a:pt x="23542" y="16800"/>
                  <a:pt x="23628" y="16845"/>
                  <a:pt x="23708" y="16882"/>
                </a:cubicBezTo>
                <a:cubicBezTo>
                  <a:pt x="23909" y="16974"/>
                  <a:pt x="24113" y="17060"/>
                  <a:pt x="24325" y="17126"/>
                </a:cubicBezTo>
                <a:cubicBezTo>
                  <a:pt x="24451" y="17165"/>
                  <a:pt x="24578" y="17205"/>
                  <a:pt x="24707" y="17232"/>
                </a:cubicBezTo>
                <a:cubicBezTo>
                  <a:pt x="24769" y="17246"/>
                  <a:pt x="24832" y="17260"/>
                  <a:pt x="24895" y="17272"/>
                </a:cubicBezTo>
                <a:cubicBezTo>
                  <a:pt x="24792" y="17388"/>
                  <a:pt x="24687" y="17502"/>
                  <a:pt x="24581" y="17616"/>
                </a:cubicBezTo>
                <a:cubicBezTo>
                  <a:pt x="24384" y="17822"/>
                  <a:pt x="24183" y="18024"/>
                  <a:pt x="23976" y="18221"/>
                </a:cubicBezTo>
                <a:cubicBezTo>
                  <a:pt x="23974" y="18218"/>
                  <a:pt x="23971" y="18216"/>
                  <a:pt x="23969" y="18214"/>
                </a:cubicBezTo>
                <a:cubicBezTo>
                  <a:pt x="23812" y="18063"/>
                  <a:pt x="23653" y="17907"/>
                  <a:pt x="23503" y="17742"/>
                </a:cubicBezTo>
                <a:cubicBezTo>
                  <a:pt x="23384" y="17612"/>
                  <a:pt x="23269" y="17479"/>
                  <a:pt x="23156" y="17344"/>
                </a:cubicBezTo>
                <a:cubicBezTo>
                  <a:pt x="23046" y="17207"/>
                  <a:pt x="22937" y="17068"/>
                  <a:pt x="22835" y="16925"/>
                </a:cubicBezTo>
                <a:cubicBezTo>
                  <a:pt x="22819" y="16902"/>
                  <a:pt x="22803" y="16878"/>
                  <a:pt x="22785" y="16855"/>
                </a:cubicBezTo>
                <a:lnTo>
                  <a:pt x="22787" y="16855"/>
                </a:lnTo>
                <a:cubicBezTo>
                  <a:pt x="22769" y="16807"/>
                  <a:pt x="22753" y="16760"/>
                  <a:pt x="22737" y="16711"/>
                </a:cubicBezTo>
                <a:lnTo>
                  <a:pt x="22737" y="16711"/>
                </a:lnTo>
                <a:cubicBezTo>
                  <a:pt x="22764" y="16712"/>
                  <a:pt x="22791" y="16712"/>
                  <a:pt x="22819" y="16712"/>
                </a:cubicBezTo>
                <a:cubicBezTo>
                  <a:pt x="22913" y="16712"/>
                  <a:pt x="23007" y="16710"/>
                  <a:pt x="23101" y="16706"/>
                </a:cubicBezTo>
                <a:cubicBezTo>
                  <a:pt x="23184" y="16701"/>
                  <a:pt x="23266" y="16698"/>
                  <a:pt x="23348" y="16692"/>
                </a:cubicBezTo>
                <a:close/>
                <a:moveTo>
                  <a:pt x="29055" y="16766"/>
                </a:moveTo>
                <a:cubicBezTo>
                  <a:pt x="29013" y="16819"/>
                  <a:pt x="28972" y="16871"/>
                  <a:pt x="28930" y="16923"/>
                </a:cubicBezTo>
                <a:cubicBezTo>
                  <a:pt x="28846" y="17021"/>
                  <a:pt x="28763" y="17120"/>
                  <a:pt x="28671" y="17213"/>
                </a:cubicBezTo>
                <a:cubicBezTo>
                  <a:pt x="28615" y="17270"/>
                  <a:pt x="28557" y="17327"/>
                  <a:pt x="28498" y="17384"/>
                </a:cubicBezTo>
                <a:cubicBezTo>
                  <a:pt x="28376" y="17497"/>
                  <a:pt x="28252" y="17609"/>
                  <a:pt x="28122" y="17714"/>
                </a:cubicBezTo>
                <a:cubicBezTo>
                  <a:pt x="28056" y="17769"/>
                  <a:pt x="27988" y="17822"/>
                  <a:pt x="27918" y="17875"/>
                </a:cubicBezTo>
                <a:cubicBezTo>
                  <a:pt x="27855" y="17924"/>
                  <a:pt x="27790" y="17972"/>
                  <a:pt x="27724" y="18019"/>
                </a:cubicBezTo>
                <a:cubicBezTo>
                  <a:pt x="27622" y="18093"/>
                  <a:pt x="27518" y="18164"/>
                  <a:pt x="27413" y="18232"/>
                </a:cubicBezTo>
                <a:cubicBezTo>
                  <a:pt x="27482" y="18090"/>
                  <a:pt x="27547" y="17945"/>
                  <a:pt x="27604" y="17796"/>
                </a:cubicBezTo>
                <a:cubicBezTo>
                  <a:pt x="27678" y="17603"/>
                  <a:pt x="27750" y="17409"/>
                  <a:pt x="27806" y="17210"/>
                </a:cubicBezTo>
                <a:cubicBezTo>
                  <a:pt x="27888" y="17192"/>
                  <a:pt x="27969" y="17171"/>
                  <a:pt x="28049" y="17148"/>
                </a:cubicBezTo>
                <a:cubicBezTo>
                  <a:pt x="28246" y="17089"/>
                  <a:pt x="28443" y="17024"/>
                  <a:pt x="28633" y="16947"/>
                </a:cubicBezTo>
                <a:cubicBezTo>
                  <a:pt x="28775" y="16889"/>
                  <a:pt x="28916" y="16830"/>
                  <a:pt x="29055" y="16766"/>
                </a:cubicBezTo>
                <a:close/>
                <a:moveTo>
                  <a:pt x="30252" y="16036"/>
                </a:moveTo>
                <a:lnTo>
                  <a:pt x="30252" y="16036"/>
                </a:lnTo>
                <a:cubicBezTo>
                  <a:pt x="30230" y="16064"/>
                  <a:pt x="30207" y="16091"/>
                  <a:pt x="30185" y="16118"/>
                </a:cubicBezTo>
                <a:cubicBezTo>
                  <a:pt x="29988" y="16352"/>
                  <a:pt x="29789" y="16583"/>
                  <a:pt x="29581" y="16808"/>
                </a:cubicBezTo>
                <a:cubicBezTo>
                  <a:pt x="29522" y="16872"/>
                  <a:pt x="29462" y="16937"/>
                  <a:pt x="29402" y="17000"/>
                </a:cubicBezTo>
                <a:cubicBezTo>
                  <a:pt x="29346" y="17059"/>
                  <a:pt x="29289" y="17119"/>
                  <a:pt x="29234" y="17180"/>
                </a:cubicBezTo>
                <a:cubicBezTo>
                  <a:pt x="29153" y="17266"/>
                  <a:pt x="29072" y="17350"/>
                  <a:pt x="28990" y="17433"/>
                </a:cubicBezTo>
                <a:cubicBezTo>
                  <a:pt x="28849" y="17564"/>
                  <a:pt x="28707" y="17694"/>
                  <a:pt x="28555" y="17813"/>
                </a:cubicBezTo>
                <a:cubicBezTo>
                  <a:pt x="28442" y="17901"/>
                  <a:pt x="28327" y="17986"/>
                  <a:pt x="28212" y="18072"/>
                </a:cubicBezTo>
                <a:cubicBezTo>
                  <a:pt x="28191" y="18081"/>
                  <a:pt x="28169" y="18089"/>
                  <a:pt x="28147" y="18098"/>
                </a:cubicBezTo>
                <a:cubicBezTo>
                  <a:pt x="27985" y="18164"/>
                  <a:pt x="27821" y="18228"/>
                  <a:pt x="27657" y="18290"/>
                </a:cubicBezTo>
                <a:cubicBezTo>
                  <a:pt x="27748" y="18229"/>
                  <a:pt x="27836" y="18167"/>
                  <a:pt x="27923" y="18101"/>
                </a:cubicBezTo>
                <a:cubicBezTo>
                  <a:pt x="28026" y="18022"/>
                  <a:pt x="28130" y="17944"/>
                  <a:pt x="28228" y="17860"/>
                </a:cubicBezTo>
                <a:cubicBezTo>
                  <a:pt x="28326" y="17777"/>
                  <a:pt x="28421" y="17693"/>
                  <a:pt x="28516" y="17606"/>
                </a:cubicBezTo>
                <a:cubicBezTo>
                  <a:pt x="28578" y="17548"/>
                  <a:pt x="28643" y="17486"/>
                  <a:pt x="28701" y="17425"/>
                </a:cubicBezTo>
                <a:cubicBezTo>
                  <a:pt x="28759" y="17366"/>
                  <a:pt x="28816" y="17306"/>
                  <a:pt x="28871" y="17244"/>
                </a:cubicBezTo>
                <a:cubicBezTo>
                  <a:pt x="28900" y="17210"/>
                  <a:pt x="28929" y="17177"/>
                  <a:pt x="28958" y="17143"/>
                </a:cubicBezTo>
                <a:cubicBezTo>
                  <a:pt x="29102" y="16975"/>
                  <a:pt x="29235" y="16795"/>
                  <a:pt x="29363" y="16613"/>
                </a:cubicBezTo>
                <a:cubicBezTo>
                  <a:pt x="29550" y="16513"/>
                  <a:pt x="29735" y="16410"/>
                  <a:pt x="29909" y="16290"/>
                </a:cubicBezTo>
                <a:cubicBezTo>
                  <a:pt x="30020" y="16213"/>
                  <a:pt x="30130" y="16135"/>
                  <a:pt x="30235" y="16051"/>
                </a:cubicBezTo>
                <a:cubicBezTo>
                  <a:pt x="30241" y="16046"/>
                  <a:pt x="30247" y="16042"/>
                  <a:pt x="30252" y="16036"/>
                </a:cubicBezTo>
                <a:close/>
                <a:moveTo>
                  <a:pt x="33384" y="14867"/>
                </a:moveTo>
                <a:lnTo>
                  <a:pt x="33384" y="14867"/>
                </a:lnTo>
                <a:cubicBezTo>
                  <a:pt x="33366" y="14920"/>
                  <a:pt x="33346" y="14974"/>
                  <a:pt x="33325" y="15025"/>
                </a:cubicBezTo>
                <a:cubicBezTo>
                  <a:pt x="33295" y="15098"/>
                  <a:pt x="33264" y="15171"/>
                  <a:pt x="33230" y="15243"/>
                </a:cubicBezTo>
                <a:cubicBezTo>
                  <a:pt x="33176" y="15355"/>
                  <a:pt x="33123" y="15467"/>
                  <a:pt x="33061" y="15574"/>
                </a:cubicBezTo>
                <a:cubicBezTo>
                  <a:pt x="33020" y="15647"/>
                  <a:pt x="32978" y="15718"/>
                  <a:pt x="32933" y="15789"/>
                </a:cubicBezTo>
                <a:cubicBezTo>
                  <a:pt x="32870" y="15885"/>
                  <a:pt x="32802" y="15989"/>
                  <a:pt x="32728" y="16089"/>
                </a:cubicBezTo>
                <a:cubicBezTo>
                  <a:pt x="32654" y="16188"/>
                  <a:pt x="32578" y="16285"/>
                  <a:pt x="32501" y="16381"/>
                </a:cubicBezTo>
                <a:cubicBezTo>
                  <a:pt x="32426" y="16470"/>
                  <a:pt x="32344" y="16571"/>
                  <a:pt x="32255" y="16664"/>
                </a:cubicBezTo>
                <a:cubicBezTo>
                  <a:pt x="32165" y="16758"/>
                  <a:pt x="32075" y="16849"/>
                  <a:pt x="31981" y="16939"/>
                </a:cubicBezTo>
                <a:cubicBezTo>
                  <a:pt x="31855" y="17056"/>
                  <a:pt x="31728" y="17173"/>
                  <a:pt x="31593" y="17280"/>
                </a:cubicBezTo>
                <a:cubicBezTo>
                  <a:pt x="31526" y="17334"/>
                  <a:pt x="31457" y="17388"/>
                  <a:pt x="31387" y="17439"/>
                </a:cubicBezTo>
                <a:cubicBezTo>
                  <a:pt x="31355" y="17462"/>
                  <a:pt x="31324" y="17485"/>
                  <a:pt x="31292" y="17508"/>
                </a:cubicBezTo>
                <a:cubicBezTo>
                  <a:pt x="31183" y="17583"/>
                  <a:pt x="31074" y="17657"/>
                  <a:pt x="30961" y="17725"/>
                </a:cubicBezTo>
                <a:cubicBezTo>
                  <a:pt x="30846" y="17796"/>
                  <a:pt x="30729" y="17863"/>
                  <a:pt x="30610" y="17927"/>
                </a:cubicBezTo>
                <a:cubicBezTo>
                  <a:pt x="30492" y="17990"/>
                  <a:pt x="30375" y="18051"/>
                  <a:pt x="30251" y="18102"/>
                </a:cubicBezTo>
                <a:cubicBezTo>
                  <a:pt x="30168" y="18138"/>
                  <a:pt x="30084" y="18171"/>
                  <a:pt x="29999" y="18201"/>
                </a:cubicBezTo>
                <a:cubicBezTo>
                  <a:pt x="29924" y="18229"/>
                  <a:pt x="29839" y="18257"/>
                  <a:pt x="29753" y="18282"/>
                </a:cubicBezTo>
                <a:cubicBezTo>
                  <a:pt x="29673" y="18306"/>
                  <a:pt x="29589" y="18327"/>
                  <a:pt x="29507" y="18347"/>
                </a:cubicBezTo>
                <a:cubicBezTo>
                  <a:pt x="29380" y="18371"/>
                  <a:pt x="29253" y="18396"/>
                  <a:pt x="29124" y="18411"/>
                </a:cubicBezTo>
                <a:cubicBezTo>
                  <a:pt x="29037" y="18422"/>
                  <a:pt x="28951" y="18431"/>
                  <a:pt x="28863" y="18438"/>
                </a:cubicBezTo>
                <a:cubicBezTo>
                  <a:pt x="28826" y="18440"/>
                  <a:pt x="28790" y="18442"/>
                  <a:pt x="28753" y="18444"/>
                </a:cubicBezTo>
                <a:cubicBezTo>
                  <a:pt x="28791" y="18422"/>
                  <a:pt x="28828" y="18399"/>
                  <a:pt x="28865" y="18376"/>
                </a:cubicBezTo>
                <a:cubicBezTo>
                  <a:pt x="29013" y="18283"/>
                  <a:pt x="29160" y="18190"/>
                  <a:pt x="29303" y="18091"/>
                </a:cubicBezTo>
                <a:cubicBezTo>
                  <a:pt x="29410" y="18018"/>
                  <a:pt x="29517" y="17944"/>
                  <a:pt x="29623" y="17867"/>
                </a:cubicBezTo>
                <a:cubicBezTo>
                  <a:pt x="29696" y="17815"/>
                  <a:pt x="29768" y="17761"/>
                  <a:pt x="29840" y="17708"/>
                </a:cubicBezTo>
                <a:cubicBezTo>
                  <a:pt x="29946" y="17628"/>
                  <a:pt x="30054" y="17550"/>
                  <a:pt x="30158" y="17468"/>
                </a:cubicBezTo>
                <a:cubicBezTo>
                  <a:pt x="30441" y="17246"/>
                  <a:pt x="30718" y="17016"/>
                  <a:pt x="30984" y="16776"/>
                </a:cubicBezTo>
                <a:cubicBezTo>
                  <a:pt x="31267" y="16593"/>
                  <a:pt x="31544" y="16401"/>
                  <a:pt x="31812" y="16198"/>
                </a:cubicBezTo>
                <a:cubicBezTo>
                  <a:pt x="32242" y="15872"/>
                  <a:pt x="32661" y="15532"/>
                  <a:pt x="33058" y="15171"/>
                </a:cubicBezTo>
                <a:lnTo>
                  <a:pt x="33058" y="15170"/>
                </a:lnTo>
                <a:cubicBezTo>
                  <a:pt x="33168" y="15071"/>
                  <a:pt x="33277" y="14970"/>
                  <a:pt x="33384" y="14867"/>
                </a:cubicBezTo>
                <a:close/>
                <a:moveTo>
                  <a:pt x="30089" y="17317"/>
                </a:moveTo>
                <a:lnTo>
                  <a:pt x="30089" y="17317"/>
                </a:lnTo>
                <a:cubicBezTo>
                  <a:pt x="30046" y="17351"/>
                  <a:pt x="30001" y="17386"/>
                  <a:pt x="29957" y="17419"/>
                </a:cubicBezTo>
                <a:cubicBezTo>
                  <a:pt x="29852" y="17499"/>
                  <a:pt x="29746" y="17576"/>
                  <a:pt x="29640" y="17653"/>
                </a:cubicBezTo>
                <a:cubicBezTo>
                  <a:pt x="29401" y="17822"/>
                  <a:pt x="29151" y="17994"/>
                  <a:pt x="28892" y="18155"/>
                </a:cubicBezTo>
                <a:cubicBezTo>
                  <a:pt x="28781" y="18224"/>
                  <a:pt x="28670" y="18292"/>
                  <a:pt x="28558" y="18358"/>
                </a:cubicBezTo>
                <a:cubicBezTo>
                  <a:pt x="28504" y="18389"/>
                  <a:pt x="28449" y="18421"/>
                  <a:pt x="28394" y="18451"/>
                </a:cubicBezTo>
                <a:cubicBezTo>
                  <a:pt x="28333" y="18449"/>
                  <a:pt x="28272" y="18447"/>
                  <a:pt x="28212" y="18442"/>
                </a:cubicBezTo>
                <a:cubicBezTo>
                  <a:pt x="28164" y="18440"/>
                  <a:pt x="28106" y="18434"/>
                  <a:pt x="28047" y="18427"/>
                </a:cubicBezTo>
                <a:cubicBezTo>
                  <a:pt x="28092" y="18397"/>
                  <a:pt x="28137" y="18366"/>
                  <a:pt x="28182" y="18336"/>
                </a:cubicBezTo>
                <a:cubicBezTo>
                  <a:pt x="28219" y="18310"/>
                  <a:pt x="28255" y="18283"/>
                  <a:pt x="28291" y="18257"/>
                </a:cubicBezTo>
                <a:cubicBezTo>
                  <a:pt x="28324" y="18231"/>
                  <a:pt x="28356" y="18207"/>
                  <a:pt x="28390" y="18182"/>
                </a:cubicBezTo>
                <a:cubicBezTo>
                  <a:pt x="28393" y="18178"/>
                  <a:pt x="28398" y="18175"/>
                  <a:pt x="28401" y="18171"/>
                </a:cubicBezTo>
                <a:cubicBezTo>
                  <a:pt x="28421" y="18163"/>
                  <a:pt x="28439" y="18154"/>
                  <a:pt x="28458" y="18146"/>
                </a:cubicBezTo>
                <a:cubicBezTo>
                  <a:pt x="28703" y="18033"/>
                  <a:pt x="28947" y="17917"/>
                  <a:pt x="29189" y="17795"/>
                </a:cubicBezTo>
                <a:cubicBezTo>
                  <a:pt x="29392" y="17692"/>
                  <a:pt x="29593" y="17587"/>
                  <a:pt x="29793" y="17478"/>
                </a:cubicBezTo>
                <a:cubicBezTo>
                  <a:pt x="29892" y="17425"/>
                  <a:pt x="29991" y="17371"/>
                  <a:pt x="30089" y="17317"/>
                </a:cubicBezTo>
                <a:close/>
                <a:moveTo>
                  <a:pt x="23008" y="17414"/>
                </a:moveTo>
                <a:cubicBezTo>
                  <a:pt x="23045" y="17460"/>
                  <a:pt x="23082" y="17506"/>
                  <a:pt x="23119" y="17552"/>
                </a:cubicBezTo>
                <a:cubicBezTo>
                  <a:pt x="23264" y="17728"/>
                  <a:pt x="23409" y="17901"/>
                  <a:pt x="23565" y="18065"/>
                </a:cubicBezTo>
                <a:cubicBezTo>
                  <a:pt x="23655" y="18161"/>
                  <a:pt x="23747" y="18254"/>
                  <a:pt x="23841" y="18347"/>
                </a:cubicBezTo>
                <a:cubicBezTo>
                  <a:pt x="23776" y="18406"/>
                  <a:pt x="23712" y="18464"/>
                  <a:pt x="23646" y="18522"/>
                </a:cubicBezTo>
                <a:cubicBezTo>
                  <a:pt x="23557" y="18397"/>
                  <a:pt x="23471" y="18272"/>
                  <a:pt x="23388" y="18142"/>
                </a:cubicBezTo>
                <a:cubicBezTo>
                  <a:pt x="23326" y="18041"/>
                  <a:pt x="23262" y="17939"/>
                  <a:pt x="23208" y="17832"/>
                </a:cubicBezTo>
                <a:cubicBezTo>
                  <a:pt x="23170" y="17761"/>
                  <a:pt x="23134" y="17690"/>
                  <a:pt x="23101" y="17617"/>
                </a:cubicBezTo>
                <a:cubicBezTo>
                  <a:pt x="23070" y="17550"/>
                  <a:pt x="23038" y="17482"/>
                  <a:pt x="23008" y="17414"/>
                </a:cubicBezTo>
                <a:close/>
                <a:moveTo>
                  <a:pt x="26230" y="17824"/>
                </a:moveTo>
                <a:cubicBezTo>
                  <a:pt x="26271" y="17856"/>
                  <a:pt x="26312" y="17888"/>
                  <a:pt x="26355" y="17917"/>
                </a:cubicBezTo>
                <a:cubicBezTo>
                  <a:pt x="26463" y="17993"/>
                  <a:pt x="26573" y="18068"/>
                  <a:pt x="26691" y="18133"/>
                </a:cubicBezTo>
                <a:cubicBezTo>
                  <a:pt x="26765" y="18173"/>
                  <a:pt x="26860" y="18228"/>
                  <a:pt x="26937" y="18265"/>
                </a:cubicBezTo>
                <a:cubicBezTo>
                  <a:pt x="27006" y="18299"/>
                  <a:pt x="27077" y="18332"/>
                  <a:pt x="27147" y="18362"/>
                </a:cubicBezTo>
                <a:cubicBezTo>
                  <a:pt x="27148" y="18369"/>
                  <a:pt x="27148" y="18376"/>
                  <a:pt x="27148" y="18382"/>
                </a:cubicBezTo>
                <a:cubicBezTo>
                  <a:pt x="27145" y="18389"/>
                  <a:pt x="27141" y="18395"/>
                  <a:pt x="27138" y="18402"/>
                </a:cubicBezTo>
                <a:cubicBezTo>
                  <a:pt x="27051" y="18453"/>
                  <a:pt x="26965" y="18504"/>
                  <a:pt x="26876" y="18552"/>
                </a:cubicBezTo>
                <a:cubicBezTo>
                  <a:pt x="26798" y="18575"/>
                  <a:pt x="26721" y="18598"/>
                  <a:pt x="26642" y="18620"/>
                </a:cubicBezTo>
                <a:cubicBezTo>
                  <a:pt x="26637" y="18623"/>
                  <a:pt x="26631" y="18624"/>
                  <a:pt x="26625" y="18625"/>
                </a:cubicBezTo>
                <a:cubicBezTo>
                  <a:pt x="26521" y="18558"/>
                  <a:pt x="26418" y="18490"/>
                  <a:pt x="26318" y="18418"/>
                </a:cubicBezTo>
                <a:cubicBezTo>
                  <a:pt x="26215" y="18343"/>
                  <a:pt x="26112" y="18268"/>
                  <a:pt x="26014" y="18187"/>
                </a:cubicBezTo>
                <a:cubicBezTo>
                  <a:pt x="26010" y="18183"/>
                  <a:pt x="26005" y="18179"/>
                  <a:pt x="26000" y="18175"/>
                </a:cubicBezTo>
                <a:cubicBezTo>
                  <a:pt x="26065" y="18080"/>
                  <a:pt x="26129" y="17983"/>
                  <a:pt x="26191" y="17886"/>
                </a:cubicBezTo>
                <a:cubicBezTo>
                  <a:pt x="26204" y="17865"/>
                  <a:pt x="26217" y="17844"/>
                  <a:pt x="26230" y="17824"/>
                </a:cubicBezTo>
                <a:close/>
                <a:moveTo>
                  <a:pt x="27489" y="18543"/>
                </a:moveTo>
                <a:lnTo>
                  <a:pt x="27489" y="18543"/>
                </a:lnTo>
                <a:cubicBezTo>
                  <a:pt x="27433" y="18576"/>
                  <a:pt x="27378" y="18611"/>
                  <a:pt x="27321" y="18645"/>
                </a:cubicBezTo>
                <a:cubicBezTo>
                  <a:pt x="27320" y="18630"/>
                  <a:pt x="27319" y="18616"/>
                  <a:pt x="27318" y="18602"/>
                </a:cubicBezTo>
                <a:cubicBezTo>
                  <a:pt x="27375" y="18583"/>
                  <a:pt x="27432" y="18563"/>
                  <a:pt x="27489" y="18543"/>
                </a:cubicBezTo>
                <a:close/>
                <a:moveTo>
                  <a:pt x="21934" y="16665"/>
                </a:moveTo>
                <a:lnTo>
                  <a:pt x="21934" y="16665"/>
                </a:lnTo>
                <a:cubicBezTo>
                  <a:pt x="22052" y="16680"/>
                  <a:pt x="22171" y="16691"/>
                  <a:pt x="22289" y="16698"/>
                </a:cubicBezTo>
                <a:cubicBezTo>
                  <a:pt x="22361" y="16701"/>
                  <a:pt x="22433" y="16705"/>
                  <a:pt x="22505" y="16707"/>
                </a:cubicBezTo>
                <a:cubicBezTo>
                  <a:pt x="22548" y="16773"/>
                  <a:pt x="22590" y="16837"/>
                  <a:pt x="22634" y="16902"/>
                </a:cubicBezTo>
                <a:cubicBezTo>
                  <a:pt x="22687" y="17050"/>
                  <a:pt x="22742" y="17195"/>
                  <a:pt x="22802" y="17340"/>
                </a:cubicBezTo>
                <a:cubicBezTo>
                  <a:pt x="22851" y="17459"/>
                  <a:pt x="22901" y="17578"/>
                  <a:pt x="22956" y="17694"/>
                </a:cubicBezTo>
                <a:cubicBezTo>
                  <a:pt x="23011" y="17807"/>
                  <a:pt x="23064" y="17921"/>
                  <a:pt x="23126" y="18029"/>
                </a:cubicBezTo>
                <a:cubicBezTo>
                  <a:pt x="23229" y="18208"/>
                  <a:pt x="23334" y="18387"/>
                  <a:pt x="23449" y="18558"/>
                </a:cubicBezTo>
                <a:cubicBezTo>
                  <a:pt x="23469" y="18586"/>
                  <a:pt x="23489" y="18615"/>
                  <a:pt x="23508" y="18643"/>
                </a:cubicBezTo>
                <a:cubicBezTo>
                  <a:pt x="23483" y="18665"/>
                  <a:pt x="23456" y="18687"/>
                  <a:pt x="23430" y="18709"/>
                </a:cubicBezTo>
                <a:cubicBezTo>
                  <a:pt x="23302" y="18617"/>
                  <a:pt x="23173" y="18521"/>
                  <a:pt x="23051" y="18419"/>
                </a:cubicBezTo>
                <a:cubicBezTo>
                  <a:pt x="22985" y="18365"/>
                  <a:pt x="22921" y="18311"/>
                  <a:pt x="22857" y="18254"/>
                </a:cubicBezTo>
                <a:cubicBezTo>
                  <a:pt x="22792" y="18198"/>
                  <a:pt x="22729" y="18140"/>
                  <a:pt x="22667" y="18081"/>
                </a:cubicBezTo>
                <a:cubicBezTo>
                  <a:pt x="22628" y="18045"/>
                  <a:pt x="22583" y="18001"/>
                  <a:pt x="22538" y="17956"/>
                </a:cubicBezTo>
                <a:cubicBezTo>
                  <a:pt x="22509" y="17914"/>
                  <a:pt x="22481" y="17871"/>
                  <a:pt x="22453" y="17827"/>
                </a:cubicBezTo>
                <a:cubicBezTo>
                  <a:pt x="22411" y="17759"/>
                  <a:pt x="22369" y="17687"/>
                  <a:pt x="22329" y="17615"/>
                </a:cubicBezTo>
                <a:cubicBezTo>
                  <a:pt x="22291" y="17543"/>
                  <a:pt x="22254" y="17470"/>
                  <a:pt x="22220" y="17396"/>
                </a:cubicBezTo>
                <a:cubicBezTo>
                  <a:pt x="22167" y="17282"/>
                  <a:pt x="22115" y="17166"/>
                  <a:pt x="22071" y="17049"/>
                </a:cubicBezTo>
                <a:cubicBezTo>
                  <a:pt x="22026" y="16929"/>
                  <a:pt x="21983" y="16810"/>
                  <a:pt x="21941" y="16688"/>
                </a:cubicBezTo>
                <a:lnTo>
                  <a:pt x="21942" y="16688"/>
                </a:lnTo>
                <a:cubicBezTo>
                  <a:pt x="21939" y="16680"/>
                  <a:pt x="21937" y="16673"/>
                  <a:pt x="21934" y="16665"/>
                </a:cubicBezTo>
                <a:close/>
                <a:moveTo>
                  <a:pt x="27171" y="18686"/>
                </a:moveTo>
                <a:cubicBezTo>
                  <a:pt x="27174" y="18700"/>
                  <a:pt x="27175" y="18714"/>
                  <a:pt x="27176" y="18728"/>
                </a:cubicBezTo>
                <a:cubicBezTo>
                  <a:pt x="27161" y="18736"/>
                  <a:pt x="27146" y="18745"/>
                  <a:pt x="27132" y="18753"/>
                </a:cubicBezTo>
                <a:lnTo>
                  <a:pt x="27132" y="18752"/>
                </a:lnTo>
                <a:cubicBezTo>
                  <a:pt x="27145" y="18730"/>
                  <a:pt x="27159" y="18708"/>
                  <a:pt x="27171" y="18686"/>
                </a:cubicBezTo>
                <a:close/>
                <a:moveTo>
                  <a:pt x="26950" y="18722"/>
                </a:moveTo>
                <a:lnTo>
                  <a:pt x="26950" y="18722"/>
                </a:lnTo>
                <a:cubicBezTo>
                  <a:pt x="26935" y="18747"/>
                  <a:pt x="26920" y="18772"/>
                  <a:pt x="26903" y="18796"/>
                </a:cubicBezTo>
                <a:cubicBezTo>
                  <a:pt x="26888" y="18787"/>
                  <a:pt x="26872" y="18777"/>
                  <a:pt x="26857" y="18768"/>
                </a:cubicBezTo>
                <a:cubicBezTo>
                  <a:pt x="26883" y="18754"/>
                  <a:pt x="26909" y="18740"/>
                  <a:pt x="26935" y="18727"/>
                </a:cubicBezTo>
                <a:cubicBezTo>
                  <a:pt x="26936" y="18727"/>
                  <a:pt x="26937" y="18727"/>
                  <a:pt x="26938" y="18725"/>
                </a:cubicBezTo>
                <a:cubicBezTo>
                  <a:pt x="26942" y="18724"/>
                  <a:pt x="26946" y="18724"/>
                  <a:pt x="26950" y="18722"/>
                </a:cubicBezTo>
                <a:close/>
                <a:moveTo>
                  <a:pt x="11755" y="17320"/>
                </a:moveTo>
                <a:cubicBezTo>
                  <a:pt x="11783" y="17394"/>
                  <a:pt x="11812" y="17467"/>
                  <a:pt x="11842" y="17538"/>
                </a:cubicBezTo>
                <a:cubicBezTo>
                  <a:pt x="11926" y="17745"/>
                  <a:pt x="12015" y="17951"/>
                  <a:pt x="12115" y="18150"/>
                </a:cubicBezTo>
                <a:cubicBezTo>
                  <a:pt x="12179" y="18275"/>
                  <a:pt x="12241" y="18401"/>
                  <a:pt x="12312" y="18523"/>
                </a:cubicBezTo>
                <a:cubicBezTo>
                  <a:pt x="12373" y="18632"/>
                  <a:pt x="12436" y="18739"/>
                  <a:pt x="12502" y="18847"/>
                </a:cubicBezTo>
                <a:cubicBezTo>
                  <a:pt x="12469" y="18842"/>
                  <a:pt x="12435" y="18836"/>
                  <a:pt x="12403" y="18831"/>
                </a:cubicBezTo>
                <a:cubicBezTo>
                  <a:pt x="12319" y="18817"/>
                  <a:pt x="12234" y="18802"/>
                  <a:pt x="12151" y="18783"/>
                </a:cubicBezTo>
                <a:cubicBezTo>
                  <a:pt x="12074" y="18765"/>
                  <a:pt x="11992" y="18742"/>
                  <a:pt x="11910" y="18715"/>
                </a:cubicBezTo>
                <a:cubicBezTo>
                  <a:pt x="11869" y="18701"/>
                  <a:pt x="11829" y="18687"/>
                  <a:pt x="11788" y="18673"/>
                </a:cubicBezTo>
                <a:cubicBezTo>
                  <a:pt x="11672" y="18628"/>
                  <a:pt x="11554" y="18583"/>
                  <a:pt x="11441" y="18530"/>
                </a:cubicBezTo>
                <a:cubicBezTo>
                  <a:pt x="11364" y="18497"/>
                  <a:pt x="11287" y="18460"/>
                  <a:pt x="11213" y="18419"/>
                </a:cubicBezTo>
                <a:cubicBezTo>
                  <a:pt x="11006" y="18305"/>
                  <a:pt x="10791" y="18178"/>
                  <a:pt x="10585" y="18038"/>
                </a:cubicBezTo>
                <a:cubicBezTo>
                  <a:pt x="10411" y="17922"/>
                  <a:pt x="10239" y="17800"/>
                  <a:pt x="10068" y="17679"/>
                </a:cubicBezTo>
                <a:lnTo>
                  <a:pt x="10067" y="17679"/>
                </a:lnTo>
                <a:cubicBezTo>
                  <a:pt x="10064" y="17677"/>
                  <a:pt x="10063" y="17676"/>
                  <a:pt x="10061" y="17675"/>
                </a:cubicBezTo>
                <a:cubicBezTo>
                  <a:pt x="9974" y="17612"/>
                  <a:pt x="9884" y="17546"/>
                  <a:pt x="9795" y="17479"/>
                </a:cubicBezTo>
                <a:lnTo>
                  <a:pt x="9795" y="17479"/>
                </a:lnTo>
                <a:cubicBezTo>
                  <a:pt x="9820" y="17484"/>
                  <a:pt x="9843" y="17487"/>
                  <a:pt x="9863" y="17491"/>
                </a:cubicBezTo>
                <a:cubicBezTo>
                  <a:pt x="9954" y="17505"/>
                  <a:pt x="10044" y="17514"/>
                  <a:pt x="10134" y="17520"/>
                </a:cubicBezTo>
                <a:cubicBezTo>
                  <a:pt x="10183" y="17523"/>
                  <a:pt x="10233" y="17526"/>
                  <a:pt x="10283" y="17526"/>
                </a:cubicBezTo>
                <a:lnTo>
                  <a:pt x="10324" y="17526"/>
                </a:lnTo>
                <a:cubicBezTo>
                  <a:pt x="10407" y="17526"/>
                  <a:pt x="10491" y="17526"/>
                  <a:pt x="10572" y="17520"/>
                </a:cubicBezTo>
                <a:cubicBezTo>
                  <a:pt x="10713" y="17509"/>
                  <a:pt x="10853" y="17498"/>
                  <a:pt x="10992" y="17476"/>
                </a:cubicBezTo>
                <a:cubicBezTo>
                  <a:pt x="11128" y="17455"/>
                  <a:pt x="11265" y="17434"/>
                  <a:pt x="11399" y="17405"/>
                </a:cubicBezTo>
                <a:cubicBezTo>
                  <a:pt x="11489" y="17387"/>
                  <a:pt x="11578" y="17369"/>
                  <a:pt x="11666" y="17344"/>
                </a:cubicBezTo>
                <a:cubicBezTo>
                  <a:pt x="11696" y="17336"/>
                  <a:pt x="11726" y="17328"/>
                  <a:pt x="11755" y="17320"/>
                </a:cubicBezTo>
                <a:close/>
                <a:moveTo>
                  <a:pt x="23607" y="18781"/>
                </a:moveTo>
                <a:cubicBezTo>
                  <a:pt x="23631" y="18814"/>
                  <a:pt x="23656" y="18847"/>
                  <a:pt x="23680" y="18879"/>
                </a:cubicBezTo>
                <a:cubicBezTo>
                  <a:pt x="23678" y="18878"/>
                  <a:pt x="23676" y="18877"/>
                  <a:pt x="23673" y="18874"/>
                </a:cubicBezTo>
                <a:cubicBezTo>
                  <a:pt x="23640" y="18854"/>
                  <a:pt x="23607" y="18832"/>
                  <a:pt x="23573" y="18810"/>
                </a:cubicBezTo>
                <a:lnTo>
                  <a:pt x="23573" y="18809"/>
                </a:lnTo>
                <a:cubicBezTo>
                  <a:pt x="23585" y="18799"/>
                  <a:pt x="23596" y="18790"/>
                  <a:pt x="23607" y="18781"/>
                </a:cubicBezTo>
                <a:close/>
                <a:moveTo>
                  <a:pt x="12182" y="17184"/>
                </a:moveTo>
                <a:cubicBezTo>
                  <a:pt x="12434" y="17261"/>
                  <a:pt x="12689" y="17329"/>
                  <a:pt x="12948" y="17382"/>
                </a:cubicBezTo>
                <a:cubicBezTo>
                  <a:pt x="13223" y="17438"/>
                  <a:pt x="13498" y="17491"/>
                  <a:pt x="13777" y="17524"/>
                </a:cubicBezTo>
                <a:cubicBezTo>
                  <a:pt x="13914" y="17541"/>
                  <a:pt x="14053" y="17554"/>
                  <a:pt x="14192" y="17566"/>
                </a:cubicBezTo>
                <a:cubicBezTo>
                  <a:pt x="14289" y="17574"/>
                  <a:pt x="14388" y="17581"/>
                  <a:pt x="14485" y="17582"/>
                </a:cubicBezTo>
                <a:cubicBezTo>
                  <a:pt x="14555" y="17584"/>
                  <a:pt x="14625" y="17584"/>
                  <a:pt x="14695" y="17584"/>
                </a:cubicBezTo>
                <a:cubicBezTo>
                  <a:pt x="14906" y="17584"/>
                  <a:pt x="15116" y="17577"/>
                  <a:pt x="15326" y="17559"/>
                </a:cubicBezTo>
                <a:cubicBezTo>
                  <a:pt x="15448" y="17549"/>
                  <a:pt x="15570" y="17538"/>
                  <a:pt x="15692" y="17522"/>
                </a:cubicBezTo>
                <a:cubicBezTo>
                  <a:pt x="15813" y="17507"/>
                  <a:pt x="15935" y="17493"/>
                  <a:pt x="16057" y="17476"/>
                </a:cubicBezTo>
                <a:cubicBezTo>
                  <a:pt x="16189" y="17456"/>
                  <a:pt x="16322" y="17437"/>
                  <a:pt x="16455" y="17411"/>
                </a:cubicBezTo>
                <a:lnTo>
                  <a:pt x="16455" y="17411"/>
                </a:lnTo>
                <a:cubicBezTo>
                  <a:pt x="16353" y="17502"/>
                  <a:pt x="16251" y="17593"/>
                  <a:pt x="16149" y="17683"/>
                </a:cubicBezTo>
                <a:cubicBezTo>
                  <a:pt x="16043" y="17777"/>
                  <a:pt x="15938" y="17873"/>
                  <a:pt x="15827" y="17961"/>
                </a:cubicBezTo>
                <a:cubicBezTo>
                  <a:pt x="15762" y="18015"/>
                  <a:pt x="15696" y="18067"/>
                  <a:pt x="15628" y="18118"/>
                </a:cubicBezTo>
                <a:cubicBezTo>
                  <a:pt x="15599" y="18139"/>
                  <a:pt x="15572" y="18158"/>
                  <a:pt x="15543" y="18179"/>
                </a:cubicBezTo>
                <a:cubicBezTo>
                  <a:pt x="15484" y="18221"/>
                  <a:pt x="15421" y="18262"/>
                  <a:pt x="15359" y="18302"/>
                </a:cubicBezTo>
                <a:cubicBezTo>
                  <a:pt x="15296" y="18343"/>
                  <a:pt x="15231" y="18380"/>
                  <a:pt x="15165" y="18414"/>
                </a:cubicBezTo>
                <a:cubicBezTo>
                  <a:pt x="15106" y="18445"/>
                  <a:pt x="15038" y="18477"/>
                  <a:pt x="14969" y="18508"/>
                </a:cubicBezTo>
                <a:cubicBezTo>
                  <a:pt x="14899" y="18538"/>
                  <a:pt x="14830" y="18567"/>
                  <a:pt x="14759" y="18594"/>
                </a:cubicBezTo>
                <a:cubicBezTo>
                  <a:pt x="14627" y="18642"/>
                  <a:pt x="14495" y="18688"/>
                  <a:pt x="14359" y="18724"/>
                </a:cubicBezTo>
                <a:cubicBezTo>
                  <a:pt x="14272" y="18749"/>
                  <a:pt x="14185" y="18770"/>
                  <a:pt x="14096" y="18790"/>
                </a:cubicBezTo>
                <a:cubicBezTo>
                  <a:pt x="13965" y="18817"/>
                  <a:pt x="13834" y="18842"/>
                  <a:pt x="13702" y="18856"/>
                </a:cubicBezTo>
                <a:cubicBezTo>
                  <a:pt x="13612" y="18866"/>
                  <a:pt x="13521" y="18874"/>
                  <a:pt x="13431" y="18880"/>
                </a:cubicBezTo>
                <a:cubicBezTo>
                  <a:pt x="13337" y="18885"/>
                  <a:pt x="13236" y="18890"/>
                  <a:pt x="13134" y="18890"/>
                </a:cubicBezTo>
                <a:cubicBezTo>
                  <a:pt x="13103" y="18890"/>
                  <a:pt x="13073" y="18889"/>
                  <a:pt x="13043" y="18888"/>
                </a:cubicBezTo>
                <a:cubicBezTo>
                  <a:pt x="12956" y="18887"/>
                  <a:pt x="12868" y="18882"/>
                  <a:pt x="12782" y="18877"/>
                </a:cubicBezTo>
                <a:cubicBezTo>
                  <a:pt x="12765" y="18874"/>
                  <a:pt x="12739" y="18872"/>
                  <a:pt x="12711" y="18870"/>
                </a:cubicBezTo>
                <a:cubicBezTo>
                  <a:pt x="12694" y="18842"/>
                  <a:pt x="12675" y="18814"/>
                  <a:pt x="12657" y="18785"/>
                </a:cubicBezTo>
                <a:cubicBezTo>
                  <a:pt x="12566" y="18637"/>
                  <a:pt x="12470" y="18477"/>
                  <a:pt x="12384" y="18313"/>
                </a:cubicBezTo>
                <a:cubicBezTo>
                  <a:pt x="12321" y="18191"/>
                  <a:pt x="12260" y="18067"/>
                  <a:pt x="12200" y="17942"/>
                </a:cubicBezTo>
                <a:cubicBezTo>
                  <a:pt x="12111" y="17748"/>
                  <a:pt x="12025" y="17552"/>
                  <a:pt x="11951" y="17351"/>
                </a:cubicBezTo>
                <a:cubicBezTo>
                  <a:pt x="11941" y="17325"/>
                  <a:pt x="11932" y="17298"/>
                  <a:pt x="11922" y="17272"/>
                </a:cubicBezTo>
                <a:cubicBezTo>
                  <a:pt x="11964" y="17259"/>
                  <a:pt x="12006" y="17246"/>
                  <a:pt x="12046" y="17231"/>
                </a:cubicBezTo>
                <a:lnTo>
                  <a:pt x="12046" y="17232"/>
                </a:lnTo>
                <a:cubicBezTo>
                  <a:pt x="12091" y="17216"/>
                  <a:pt x="12137" y="17200"/>
                  <a:pt x="12182" y="17184"/>
                </a:cubicBezTo>
                <a:close/>
                <a:moveTo>
                  <a:pt x="25903" y="18315"/>
                </a:moveTo>
                <a:cubicBezTo>
                  <a:pt x="25940" y="18345"/>
                  <a:pt x="25977" y="18376"/>
                  <a:pt x="26014" y="18404"/>
                </a:cubicBezTo>
                <a:cubicBezTo>
                  <a:pt x="26140" y="18501"/>
                  <a:pt x="26268" y="18598"/>
                  <a:pt x="26401" y="18687"/>
                </a:cubicBezTo>
                <a:cubicBezTo>
                  <a:pt x="26196" y="18743"/>
                  <a:pt x="25990" y="18795"/>
                  <a:pt x="25782" y="18842"/>
                </a:cubicBezTo>
                <a:cubicBezTo>
                  <a:pt x="25682" y="18863"/>
                  <a:pt x="25581" y="18884"/>
                  <a:pt x="25481" y="18903"/>
                </a:cubicBezTo>
                <a:cubicBezTo>
                  <a:pt x="25625" y="18709"/>
                  <a:pt x="25766" y="18514"/>
                  <a:pt x="25903" y="18315"/>
                </a:cubicBezTo>
                <a:close/>
                <a:moveTo>
                  <a:pt x="39657" y="14770"/>
                </a:moveTo>
                <a:cubicBezTo>
                  <a:pt x="39507" y="15017"/>
                  <a:pt x="39506" y="15020"/>
                  <a:pt x="39504" y="15021"/>
                </a:cubicBezTo>
                <a:cubicBezTo>
                  <a:pt x="39503" y="15022"/>
                  <a:pt x="39503" y="15023"/>
                  <a:pt x="39502" y="15024"/>
                </a:cubicBezTo>
                <a:cubicBezTo>
                  <a:pt x="39362" y="15243"/>
                  <a:pt x="39218" y="15460"/>
                  <a:pt x="39061" y="15670"/>
                </a:cubicBezTo>
                <a:cubicBezTo>
                  <a:pt x="38929" y="15848"/>
                  <a:pt x="38792" y="16022"/>
                  <a:pt x="38652" y="16193"/>
                </a:cubicBezTo>
                <a:cubicBezTo>
                  <a:pt x="38650" y="16196"/>
                  <a:pt x="38648" y="16199"/>
                  <a:pt x="38646" y="16201"/>
                </a:cubicBezTo>
                <a:cubicBezTo>
                  <a:pt x="38449" y="16435"/>
                  <a:pt x="38242" y="16673"/>
                  <a:pt x="38024" y="16900"/>
                </a:cubicBezTo>
                <a:cubicBezTo>
                  <a:pt x="37930" y="16997"/>
                  <a:pt x="37837" y="17094"/>
                  <a:pt x="37740" y="17187"/>
                </a:cubicBezTo>
                <a:cubicBezTo>
                  <a:pt x="37648" y="17277"/>
                  <a:pt x="37555" y="17366"/>
                  <a:pt x="37462" y="17455"/>
                </a:cubicBezTo>
                <a:cubicBezTo>
                  <a:pt x="37367" y="17543"/>
                  <a:pt x="37272" y="17631"/>
                  <a:pt x="37175" y="17716"/>
                </a:cubicBezTo>
                <a:cubicBezTo>
                  <a:pt x="37078" y="17802"/>
                  <a:pt x="36981" y="17888"/>
                  <a:pt x="36881" y="17970"/>
                </a:cubicBezTo>
                <a:cubicBezTo>
                  <a:pt x="36679" y="18135"/>
                  <a:pt x="36473" y="18294"/>
                  <a:pt x="36263" y="18446"/>
                </a:cubicBezTo>
                <a:cubicBezTo>
                  <a:pt x="36026" y="18616"/>
                  <a:pt x="35776" y="18785"/>
                  <a:pt x="35517" y="18939"/>
                </a:cubicBezTo>
                <a:cubicBezTo>
                  <a:pt x="35512" y="18943"/>
                  <a:pt x="35508" y="18945"/>
                  <a:pt x="35504" y="18947"/>
                </a:cubicBezTo>
                <a:cubicBezTo>
                  <a:pt x="35532" y="18919"/>
                  <a:pt x="35559" y="18892"/>
                  <a:pt x="35586" y="18864"/>
                </a:cubicBezTo>
                <a:cubicBezTo>
                  <a:pt x="35590" y="18861"/>
                  <a:pt x="35593" y="18858"/>
                  <a:pt x="35597" y="18855"/>
                </a:cubicBezTo>
                <a:cubicBezTo>
                  <a:pt x="35899" y="18593"/>
                  <a:pt x="36199" y="18326"/>
                  <a:pt x="36490" y="18051"/>
                </a:cubicBezTo>
                <a:cubicBezTo>
                  <a:pt x="36743" y="17812"/>
                  <a:pt x="36993" y="17568"/>
                  <a:pt x="37232" y="17315"/>
                </a:cubicBezTo>
                <a:lnTo>
                  <a:pt x="37239" y="17310"/>
                </a:lnTo>
                <a:cubicBezTo>
                  <a:pt x="37451" y="17139"/>
                  <a:pt x="37661" y="16964"/>
                  <a:pt x="37861" y="16780"/>
                </a:cubicBezTo>
                <a:cubicBezTo>
                  <a:pt x="38063" y="16593"/>
                  <a:pt x="38264" y="16402"/>
                  <a:pt x="38454" y="16203"/>
                </a:cubicBezTo>
                <a:cubicBezTo>
                  <a:pt x="38636" y="16013"/>
                  <a:pt x="38816" y="15821"/>
                  <a:pt x="38986" y="15621"/>
                </a:cubicBezTo>
                <a:cubicBezTo>
                  <a:pt x="39129" y="15454"/>
                  <a:pt x="39272" y="15284"/>
                  <a:pt x="39405" y="15109"/>
                </a:cubicBezTo>
                <a:cubicBezTo>
                  <a:pt x="39491" y="14997"/>
                  <a:pt x="39575" y="14885"/>
                  <a:pt x="39657" y="14770"/>
                </a:cubicBezTo>
                <a:close/>
                <a:moveTo>
                  <a:pt x="27821" y="18574"/>
                </a:moveTo>
                <a:cubicBezTo>
                  <a:pt x="27862" y="18582"/>
                  <a:pt x="27902" y="18589"/>
                  <a:pt x="27943" y="18594"/>
                </a:cubicBezTo>
                <a:cubicBezTo>
                  <a:pt x="27994" y="18601"/>
                  <a:pt x="28043" y="18608"/>
                  <a:pt x="28094" y="18612"/>
                </a:cubicBezTo>
                <a:cubicBezTo>
                  <a:pt x="27908" y="18708"/>
                  <a:pt x="27721" y="18799"/>
                  <a:pt x="27528" y="18879"/>
                </a:cubicBezTo>
                <a:cubicBezTo>
                  <a:pt x="27473" y="18903"/>
                  <a:pt x="27416" y="18926"/>
                  <a:pt x="27360" y="18949"/>
                </a:cubicBezTo>
                <a:cubicBezTo>
                  <a:pt x="27355" y="18918"/>
                  <a:pt x="27350" y="18886"/>
                  <a:pt x="27347" y="18855"/>
                </a:cubicBezTo>
                <a:cubicBezTo>
                  <a:pt x="27413" y="18818"/>
                  <a:pt x="27480" y="18781"/>
                  <a:pt x="27545" y="18742"/>
                </a:cubicBezTo>
                <a:cubicBezTo>
                  <a:pt x="27638" y="18686"/>
                  <a:pt x="27730" y="18632"/>
                  <a:pt x="27821" y="18574"/>
                </a:cubicBezTo>
                <a:close/>
                <a:moveTo>
                  <a:pt x="27201" y="18934"/>
                </a:moveTo>
                <a:cubicBezTo>
                  <a:pt x="27203" y="18943"/>
                  <a:pt x="27204" y="18951"/>
                  <a:pt x="27205" y="18959"/>
                </a:cubicBezTo>
                <a:cubicBezTo>
                  <a:pt x="27196" y="18955"/>
                  <a:pt x="27188" y="18951"/>
                  <a:pt x="27179" y="18946"/>
                </a:cubicBezTo>
                <a:cubicBezTo>
                  <a:pt x="27186" y="18943"/>
                  <a:pt x="27193" y="18938"/>
                  <a:pt x="27201" y="18934"/>
                </a:cubicBezTo>
                <a:close/>
                <a:moveTo>
                  <a:pt x="25011" y="17394"/>
                </a:moveTo>
                <a:cubicBezTo>
                  <a:pt x="25047" y="17440"/>
                  <a:pt x="25083" y="17485"/>
                  <a:pt x="25120" y="17531"/>
                </a:cubicBezTo>
                <a:cubicBezTo>
                  <a:pt x="25174" y="17596"/>
                  <a:pt x="25231" y="17662"/>
                  <a:pt x="25288" y="17724"/>
                </a:cubicBezTo>
                <a:cubicBezTo>
                  <a:pt x="25369" y="17812"/>
                  <a:pt x="25451" y="17902"/>
                  <a:pt x="25538" y="17985"/>
                </a:cubicBezTo>
                <a:cubicBezTo>
                  <a:pt x="25615" y="18059"/>
                  <a:pt x="25693" y="18132"/>
                  <a:pt x="25773" y="18203"/>
                </a:cubicBezTo>
                <a:cubicBezTo>
                  <a:pt x="25766" y="18214"/>
                  <a:pt x="25758" y="18224"/>
                  <a:pt x="25751" y="18235"/>
                </a:cubicBezTo>
                <a:cubicBezTo>
                  <a:pt x="25619" y="18424"/>
                  <a:pt x="25487" y="18612"/>
                  <a:pt x="25349" y="18797"/>
                </a:cubicBezTo>
                <a:cubicBezTo>
                  <a:pt x="25311" y="18848"/>
                  <a:pt x="25274" y="18897"/>
                  <a:pt x="25236" y="18947"/>
                </a:cubicBezTo>
                <a:cubicBezTo>
                  <a:pt x="25169" y="18959"/>
                  <a:pt x="25101" y="18969"/>
                  <a:pt x="25034" y="18978"/>
                </a:cubicBezTo>
                <a:cubicBezTo>
                  <a:pt x="24993" y="18983"/>
                  <a:pt x="24954" y="18989"/>
                  <a:pt x="24914" y="18994"/>
                </a:cubicBezTo>
                <a:cubicBezTo>
                  <a:pt x="24895" y="18982"/>
                  <a:pt x="24877" y="18968"/>
                  <a:pt x="24858" y="18955"/>
                </a:cubicBezTo>
                <a:cubicBezTo>
                  <a:pt x="24694" y="18833"/>
                  <a:pt x="24522" y="18700"/>
                  <a:pt x="24357" y="18560"/>
                </a:cubicBezTo>
                <a:cubicBezTo>
                  <a:pt x="24290" y="18504"/>
                  <a:pt x="24224" y="18446"/>
                  <a:pt x="24159" y="18388"/>
                </a:cubicBezTo>
                <a:cubicBezTo>
                  <a:pt x="24139" y="18371"/>
                  <a:pt x="24119" y="18352"/>
                  <a:pt x="24100" y="18335"/>
                </a:cubicBezTo>
                <a:cubicBezTo>
                  <a:pt x="24303" y="18141"/>
                  <a:pt x="24504" y="17944"/>
                  <a:pt x="24697" y="17738"/>
                </a:cubicBezTo>
                <a:cubicBezTo>
                  <a:pt x="24787" y="17642"/>
                  <a:pt x="24879" y="17545"/>
                  <a:pt x="24966" y="17446"/>
                </a:cubicBezTo>
                <a:cubicBezTo>
                  <a:pt x="24981" y="17429"/>
                  <a:pt x="24996" y="17411"/>
                  <a:pt x="25011" y="17394"/>
                </a:cubicBezTo>
                <a:close/>
                <a:moveTo>
                  <a:pt x="19718" y="15989"/>
                </a:moveTo>
                <a:cubicBezTo>
                  <a:pt x="19778" y="16023"/>
                  <a:pt x="19837" y="16058"/>
                  <a:pt x="19900" y="16089"/>
                </a:cubicBezTo>
                <a:cubicBezTo>
                  <a:pt x="20013" y="16144"/>
                  <a:pt x="20126" y="16201"/>
                  <a:pt x="20244" y="16247"/>
                </a:cubicBezTo>
                <a:cubicBezTo>
                  <a:pt x="20446" y="16327"/>
                  <a:pt x="20650" y="16401"/>
                  <a:pt x="20862" y="16457"/>
                </a:cubicBezTo>
                <a:cubicBezTo>
                  <a:pt x="20989" y="16491"/>
                  <a:pt x="21116" y="16524"/>
                  <a:pt x="21245" y="16550"/>
                </a:cubicBezTo>
                <a:cubicBezTo>
                  <a:pt x="21254" y="16552"/>
                  <a:pt x="21263" y="16554"/>
                  <a:pt x="21273" y="16556"/>
                </a:cubicBezTo>
                <a:cubicBezTo>
                  <a:pt x="21296" y="16597"/>
                  <a:pt x="21320" y="16639"/>
                  <a:pt x="21344" y="16679"/>
                </a:cubicBezTo>
                <a:cubicBezTo>
                  <a:pt x="21482" y="16904"/>
                  <a:pt x="21626" y="17124"/>
                  <a:pt x="21789" y="17330"/>
                </a:cubicBezTo>
                <a:cubicBezTo>
                  <a:pt x="21924" y="17501"/>
                  <a:pt x="22063" y="17669"/>
                  <a:pt x="22210" y="17828"/>
                </a:cubicBezTo>
                <a:cubicBezTo>
                  <a:pt x="22243" y="17862"/>
                  <a:pt x="22274" y="17895"/>
                  <a:pt x="22305" y="17929"/>
                </a:cubicBezTo>
                <a:cubicBezTo>
                  <a:pt x="22328" y="17967"/>
                  <a:pt x="22351" y="18004"/>
                  <a:pt x="22376" y="18038"/>
                </a:cubicBezTo>
                <a:cubicBezTo>
                  <a:pt x="22423" y="18108"/>
                  <a:pt x="22473" y="18176"/>
                  <a:pt x="22524" y="18243"/>
                </a:cubicBezTo>
                <a:lnTo>
                  <a:pt x="22604" y="18344"/>
                </a:lnTo>
                <a:cubicBezTo>
                  <a:pt x="22658" y="18414"/>
                  <a:pt x="22722" y="18488"/>
                  <a:pt x="22783" y="18551"/>
                </a:cubicBezTo>
                <a:cubicBezTo>
                  <a:pt x="22847" y="18618"/>
                  <a:pt x="22908" y="18685"/>
                  <a:pt x="22976" y="18746"/>
                </a:cubicBezTo>
                <a:cubicBezTo>
                  <a:pt x="23040" y="18806"/>
                  <a:pt x="23104" y="18865"/>
                  <a:pt x="23171" y="18922"/>
                </a:cubicBezTo>
                <a:cubicBezTo>
                  <a:pt x="23128" y="18958"/>
                  <a:pt x="23085" y="18992"/>
                  <a:pt x="23040" y="19027"/>
                </a:cubicBezTo>
                <a:cubicBezTo>
                  <a:pt x="22944" y="19018"/>
                  <a:pt x="22849" y="19007"/>
                  <a:pt x="22754" y="18993"/>
                </a:cubicBezTo>
                <a:cubicBezTo>
                  <a:pt x="22668" y="18982"/>
                  <a:pt x="22580" y="18968"/>
                  <a:pt x="22493" y="18953"/>
                </a:cubicBezTo>
                <a:cubicBezTo>
                  <a:pt x="22406" y="18938"/>
                  <a:pt x="22319" y="18921"/>
                  <a:pt x="22233" y="18902"/>
                </a:cubicBezTo>
                <a:cubicBezTo>
                  <a:pt x="22109" y="18876"/>
                  <a:pt x="21983" y="18848"/>
                  <a:pt x="21859" y="18810"/>
                </a:cubicBezTo>
                <a:cubicBezTo>
                  <a:pt x="21776" y="18785"/>
                  <a:pt x="21693" y="18759"/>
                  <a:pt x="21611" y="18731"/>
                </a:cubicBezTo>
                <a:cubicBezTo>
                  <a:pt x="21572" y="18717"/>
                  <a:pt x="21534" y="18703"/>
                  <a:pt x="21494" y="18690"/>
                </a:cubicBezTo>
                <a:cubicBezTo>
                  <a:pt x="21377" y="18645"/>
                  <a:pt x="21259" y="18600"/>
                  <a:pt x="21143" y="18546"/>
                </a:cubicBezTo>
                <a:cubicBezTo>
                  <a:pt x="21036" y="18496"/>
                  <a:pt x="20929" y="18442"/>
                  <a:pt x="20822" y="18388"/>
                </a:cubicBezTo>
                <a:cubicBezTo>
                  <a:pt x="20680" y="18310"/>
                  <a:pt x="20539" y="18229"/>
                  <a:pt x="20402" y="18140"/>
                </a:cubicBezTo>
                <a:cubicBezTo>
                  <a:pt x="20298" y="18072"/>
                  <a:pt x="20195" y="18003"/>
                  <a:pt x="20094" y="17930"/>
                </a:cubicBezTo>
                <a:cubicBezTo>
                  <a:pt x="19996" y="17858"/>
                  <a:pt x="19897" y="17785"/>
                  <a:pt x="19803" y="17707"/>
                </a:cubicBezTo>
                <a:cubicBezTo>
                  <a:pt x="19708" y="17627"/>
                  <a:pt x="19614" y="17548"/>
                  <a:pt x="19522" y="17464"/>
                </a:cubicBezTo>
                <a:cubicBezTo>
                  <a:pt x="19435" y="17382"/>
                  <a:pt x="19348" y="17300"/>
                  <a:pt x="19267" y="17214"/>
                </a:cubicBezTo>
                <a:cubicBezTo>
                  <a:pt x="19211" y="17155"/>
                  <a:pt x="19157" y="17096"/>
                  <a:pt x="19104" y="17036"/>
                </a:cubicBezTo>
                <a:cubicBezTo>
                  <a:pt x="19079" y="17006"/>
                  <a:pt x="19053" y="16976"/>
                  <a:pt x="19028" y="16946"/>
                </a:cubicBezTo>
                <a:cubicBezTo>
                  <a:pt x="18950" y="16849"/>
                  <a:pt x="18873" y="16752"/>
                  <a:pt x="18801" y="16650"/>
                </a:cubicBezTo>
                <a:cubicBezTo>
                  <a:pt x="18783" y="16623"/>
                  <a:pt x="18763" y="16596"/>
                  <a:pt x="18745" y="16568"/>
                </a:cubicBezTo>
                <a:cubicBezTo>
                  <a:pt x="18774" y="16553"/>
                  <a:pt x="18801" y="16539"/>
                  <a:pt x="18829" y="16523"/>
                </a:cubicBezTo>
                <a:cubicBezTo>
                  <a:pt x="19133" y="16359"/>
                  <a:pt x="19433" y="16185"/>
                  <a:pt x="19718" y="15989"/>
                </a:cubicBezTo>
                <a:close/>
                <a:moveTo>
                  <a:pt x="23310" y="19029"/>
                </a:moveTo>
                <a:cubicBezTo>
                  <a:pt x="23319" y="19035"/>
                  <a:pt x="23328" y="19042"/>
                  <a:pt x="23337" y="19049"/>
                </a:cubicBezTo>
                <a:cubicBezTo>
                  <a:pt x="23321" y="19048"/>
                  <a:pt x="23305" y="19046"/>
                  <a:pt x="23289" y="19045"/>
                </a:cubicBezTo>
                <a:cubicBezTo>
                  <a:pt x="23296" y="19040"/>
                  <a:pt x="23303" y="19034"/>
                  <a:pt x="23310" y="19029"/>
                </a:cubicBezTo>
                <a:close/>
                <a:moveTo>
                  <a:pt x="23963" y="18463"/>
                </a:moveTo>
                <a:cubicBezTo>
                  <a:pt x="23991" y="18489"/>
                  <a:pt x="24019" y="18515"/>
                  <a:pt x="24048" y="18541"/>
                </a:cubicBezTo>
                <a:cubicBezTo>
                  <a:pt x="24177" y="18657"/>
                  <a:pt x="24307" y="18773"/>
                  <a:pt x="24446" y="18879"/>
                </a:cubicBezTo>
                <a:cubicBezTo>
                  <a:pt x="24512" y="18929"/>
                  <a:pt x="24577" y="18978"/>
                  <a:pt x="24642" y="19026"/>
                </a:cubicBezTo>
                <a:cubicBezTo>
                  <a:pt x="24640" y="19027"/>
                  <a:pt x="24639" y="19027"/>
                  <a:pt x="24637" y="19027"/>
                </a:cubicBezTo>
                <a:cubicBezTo>
                  <a:pt x="24541" y="19036"/>
                  <a:pt x="24444" y="19044"/>
                  <a:pt x="24348" y="19051"/>
                </a:cubicBezTo>
                <a:cubicBezTo>
                  <a:pt x="24264" y="19056"/>
                  <a:pt x="24168" y="19060"/>
                  <a:pt x="24072" y="19063"/>
                </a:cubicBezTo>
                <a:cubicBezTo>
                  <a:pt x="24031" y="19016"/>
                  <a:pt x="23991" y="18970"/>
                  <a:pt x="23952" y="18923"/>
                </a:cubicBezTo>
                <a:cubicBezTo>
                  <a:pt x="23883" y="18836"/>
                  <a:pt x="23813" y="18749"/>
                  <a:pt x="23746" y="18660"/>
                </a:cubicBezTo>
                <a:cubicBezTo>
                  <a:pt x="23819" y="18595"/>
                  <a:pt x="23892" y="18529"/>
                  <a:pt x="23963" y="18463"/>
                </a:cubicBezTo>
                <a:close/>
                <a:moveTo>
                  <a:pt x="26992" y="19040"/>
                </a:moveTo>
                <a:cubicBezTo>
                  <a:pt x="27012" y="19050"/>
                  <a:pt x="27032" y="19061"/>
                  <a:pt x="27051" y="19071"/>
                </a:cubicBezTo>
                <a:cubicBezTo>
                  <a:pt x="27022" y="19082"/>
                  <a:pt x="26993" y="19094"/>
                  <a:pt x="26965" y="19104"/>
                </a:cubicBezTo>
                <a:cubicBezTo>
                  <a:pt x="26939" y="19113"/>
                  <a:pt x="26913" y="19123"/>
                  <a:pt x="26887" y="19132"/>
                </a:cubicBezTo>
                <a:cubicBezTo>
                  <a:pt x="26901" y="19111"/>
                  <a:pt x="26915" y="19091"/>
                  <a:pt x="26929" y="19071"/>
                </a:cubicBezTo>
                <a:cubicBezTo>
                  <a:pt x="26950" y="19060"/>
                  <a:pt x="26970" y="19050"/>
                  <a:pt x="26992" y="19040"/>
                </a:cubicBezTo>
                <a:close/>
                <a:moveTo>
                  <a:pt x="26115" y="19228"/>
                </a:moveTo>
                <a:cubicBezTo>
                  <a:pt x="26113" y="19228"/>
                  <a:pt x="26111" y="19229"/>
                  <a:pt x="26110" y="19230"/>
                </a:cubicBezTo>
                <a:lnTo>
                  <a:pt x="26110" y="19230"/>
                </a:lnTo>
                <a:cubicBezTo>
                  <a:pt x="26111" y="19229"/>
                  <a:pt x="26113" y="19228"/>
                  <a:pt x="26115" y="19228"/>
                </a:cubicBezTo>
                <a:close/>
                <a:moveTo>
                  <a:pt x="26616" y="19212"/>
                </a:moveTo>
                <a:lnTo>
                  <a:pt x="26616" y="19212"/>
                </a:lnTo>
                <a:cubicBezTo>
                  <a:pt x="26614" y="19216"/>
                  <a:pt x="26610" y="19220"/>
                  <a:pt x="26608" y="19223"/>
                </a:cubicBezTo>
                <a:cubicBezTo>
                  <a:pt x="26588" y="19229"/>
                  <a:pt x="26567" y="19235"/>
                  <a:pt x="26548" y="19240"/>
                </a:cubicBezTo>
                <a:cubicBezTo>
                  <a:pt x="26571" y="19231"/>
                  <a:pt x="26593" y="19222"/>
                  <a:pt x="26616" y="19212"/>
                </a:cubicBezTo>
                <a:close/>
                <a:moveTo>
                  <a:pt x="26025" y="18969"/>
                </a:moveTo>
                <a:lnTo>
                  <a:pt x="26025" y="18969"/>
                </a:lnTo>
                <a:cubicBezTo>
                  <a:pt x="25923" y="19012"/>
                  <a:pt x="25821" y="19056"/>
                  <a:pt x="25719" y="19096"/>
                </a:cubicBezTo>
                <a:cubicBezTo>
                  <a:pt x="25599" y="19143"/>
                  <a:pt x="25480" y="19189"/>
                  <a:pt x="25361" y="19234"/>
                </a:cubicBezTo>
                <a:lnTo>
                  <a:pt x="25361" y="19234"/>
                </a:lnTo>
                <a:cubicBezTo>
                  <a:pt x="25341" y="19240"/>
                  <a:pt x="25322" y="19247"/>
                  <a:pt x="25303" y="19254"/>
                </a:cubicBezTo>
                <a:lnTo>
                  <a:pt x="25294" y="19249"/>
                </a:lnTo>
                <a:cubicBezTo>
                  <a:pt x="25276" y="19238"/>
                  <a:pt x="25260" y="19228"/>
                  <a:pt x="25243" y="19217"/>
                </a:cubicBezTo>
                <a:cubicBezTo>
                  <a:pt x="25269" y="19183"/>
                  <a:pt x="25295" y="19149"/>
                  <a:pt x="25321" y="19116"/>
                </a:cubicBezTo>
                <a:cubicBezTo>
                  <a:pt x="25401" y="19101"/>
                  <a:pt x="25482" y="19086"/>
                  <a:pt x="25562" y="19068"/>
                </a:cubicBezTo>
                <a:cubicBezTo>
                  <a:pt x="25716" y="19037"/>
                  <a:pt x="25871" y="19004"/>
                  <a:pt x="26025" y="18969"/>
                </a:cubicBezTo>
                <a:close/>
                <a:moveTo>
                  <a:pt x="26678" y="18862"/>
                </a:moveTo>
                <a:cubicBezTo>
                  <a:pt x="26718" y="18885"/>
                  <a:pt x="26756" y="18907"/>
                  <a:pt x="26795" y="18930"/>
                </a:cubicBezTo>
                <a:cubicBezTo>
                  <a:pt x="26720" y="18967"/>
                  <a:pt x="26646" y="19004"/>
                  <a:pt x="26570" y="19037"/>
                </a:cubicBezTo>
                <a:cubicBezTo>
                  <a:pt x="26496" y="19072"/>
                  <a:pt x="26422" y="19104"/>
                  <a:pt x="26347" y="19137"/>
                </a:cubicBezTo>
                <a:cubicBezTo>
                  <a:pt x="26267" y="19170"/>
                  <a:pt x="26186" y="19202"/>
                  <a:pt x="26104" y="19232"/>
                </a:cubicBezTo>
                <a:cubicBezTo>
                  <a:pt x="26106" y="19231"/>
                  <a:pt x="26108" y="19230"/>
                  <a:pt x="26110" y="19230"/>
                </a:cubicBezTo>
                <a:lnTo>
                  <a:pt x="26110" y="19230"/>
                </a:lnTo>
                <a:cubicBezTo>
                  <a:pt x="25929" y="19295"/>
                  <a:pt x="25746" y="19356"/>
                  <a:pt x="25562" y="19411"/>
                </a:cubicBezTo>
                <a:cubicBezTo>
                  <a:pt x="25538" y="19399"/>
                  <a:pt x="25515" y="19385"/>
                  <a:pt x="25492" y="19371"/>
                </a:cubicBezTo>
                <a:cubicBezTo>
                  <a:pt x="25670" y="19305"/>
                  <a:pt x="25847" y="19236"/>
                  <a:pt x="26022" y="19162"/>
                </a:cubicBezTo>
                <a:cubicBezTo>
                  <a:pt x="26244" y="19067"/>
                  <a:pt x="26465" y="18970"/>
                  <a:pt x="26678" y="18862"/>
                </a:cubicBezTo>
                <a:close/>
                <a:moveTo>
                  <a:pt x="24869" y="19185"/>
                </a:moveTo>
                <a:cubicBezTo>
                  <a:pt x="24909" y="19212"/>
                  <a:pt x="24950" y="19239"/>
                  <a:pt x="24990" y="19266"/>
                </a:cubicBezTo>
                <a:cubicBezTo>
                  <a:pt x="24954" y="19312"/>
                  <a:pt x="24917" y="19358"/>
                  <a:pt x="24881" y="19406"/>
                </a:cubicBezTo>
                <a:cubicBezTo>
                  <a:pt x="24861" y="19413"/>
                  <a:pt x="24841" y="19418"/>
                  <a:pt x="24821" y="19425"/>
                </a:cubicBezTo>
                <a:cubicBezTo>
                  <a:pt x="24784" y="19422"/>
                  <a:pt x="24747" y="19417"/>
                  <a:pt x="24710" y="19413"/>
                </a:cubicBezTo>
                <a:cubicBezTo>
                  <a:pt x="24677" y="19408"/>
                  <a:pt x="24644" y="19403"/>
                  <a:pt x="24609" y="19398"/>
                </a:cubicBezTo>
                <a:cubicBezTo>
                  <a:pt x="24605" y="19396"/>
                  <a:pt x="24602" y="19394"/>
                  <a:pt x="24597" y="19392"/>
                </a:cubicBezTo>
                <a:cubicBezTo>
                  <a:pt x="24518" y="19352"/>
                  <a:pt x="24438" y="19312"/>
                  <a:pt x="24358" y="19270"/>
                </a:cubicBezTo>
                <a:cubicBezTo>
                  <a:pt x="24340" y="19260"/>
                  <a:pt x="24320" y="19250"/>
                  <a:pt x="24301" y="19239"/>
                </a:cubicBezTo>
                <a:cubicBezTo>
                  <a:pt x="24421" y="19234"/>
                  <a:pt x="24541" y="19223"/>
                  <a:pt x="24660" y="19210"/>
                </a:cubicBezTo>
                <a:cubicBezTo>
                  <a:pt x="24730" y="19202"/>
                  <a:pt x="24799" y="19194"/>
                  <a:pt x="24869" y="19185"/>
                </a:cubicBezTo>
                <a:close/>
                <a:moveTo>
                  <a:pt x="17776" y="17011"/>
                </a:moveTo>
                <a:cubicBezTo>
                  <a:pt x="17811" y="17067"/>
                  <a:pt x="17848" y="17121"/>
                  <a:pt x="17885" y="17176"/>
                </a:cubicBezTo>
                <a:cubicBezTo>
                  <a:pt x="17958" y="17284"/>
                  <a:pt x="18032" y="17394"/>
                  <a:pt x="18113" y="17498"/>
                </a:cubicBezTo>
                <a:cubicBezTo>
                  <a:pt x="18192" y="17601"/>
                  <a:pt x="18271" y="17702"/>
                  <a:pt x="18355" y="17803"/>
                </a:cubicBezTo>
                <a:cubicBezTo>
                  <a:pt x="18411" y="17871"/>
                  <a:pt x="18471" y="17940"/>
                  <a:pt x="18531" y="18007"/>
                </a:cubicBezTo>
                <a:cubicBezTo>
                  <a:pt x="18618" y="18103"/>
                  <a:pt x="18704" y="18199"/>
                  <a:pt x="18795" y="18291"/>
                </a:cubicBezTo>
                <a:cubicBezTo>
                  <a:pt x="18965" y="18466"/>
                  <a:pt x="19141" y="18639"/>
                  <a:pt x="19330" y="18792"/>
                </a:cubicBezTo>
                <a:cubicBezTo>
                  <a:pt x="19495" y="18926"/>
                  <a:pt x="19663" y="19058"/>
                  <a:pt x="19843" y="19172"/>
                </a:cubicBezTo>
                <a:cubicBezTo>
                  <a:pt x="20000" y="19272"/>
                  <a:pt x="20161" y="19367"/>
                  <a:pt x="20327" y="19448"/>
                </a:cubicBezTo>
                <a:cubicBezTo>
                  <a:pt x="20319" y="19446"/>
                  <a:pt x="20311" y="19443"/>
                  <a:pt x="20303" y="19440"/>
                </a:cubicBezTo>
                <a:cubicBezTo>
                  <a:pt x="20224" y="19414"/>
                  <a:pt x="20146" y="19386"/>
                  <a:pt x="20068" y="19356"/>
                </a:cubicBezTo>
                <a:cubicBezTo>
                  <a:pt x="19912" y="19295"/>
                  <a:pt x="19755" y="19235"/>
                  <a:pt x="19603" y="19162"/>
                </a:cubicBezTo>
                <a:cubicBezTo>
                  <a:pt x="19527" y="19127"/>
                  <a:pt x="19450" y="19090"/>
                  <a:pt x="19375" y="19051"/>
                </a:cubicBezTo>
                <a:cubicBezTo>
                  <a:pt x="19338" y="19031"/>
                  <a:pt x="19300" y="19012"/>
                  <a:pt x="19263" y="18992"/>
                </a:cubicBezTo>
                <a:cubicBezTo>
                  <a:pt x="19200" y="18958"/>
                  <a:pt x="19128" y="18916"/>
                  <a:pt x="19057" y="18872"/>
                </a:cubicBezTo>
                <a:cubicBezTo>
                  <a:pt x="18987" y="18828"/>
                  <a:pt x="18918" y="18782"/>
                  <a:pt x="18851" y="18734"/>
                </a:cubicBezTo>
                <a:cubicBezTo>
                  <a:pt x="18723" y="18640"/>
                  <a:pt x="18589" y="18542"/>
                  <a:pt x="18462" y="18437"/>
                </a:cubicBezTo>
                <a:cubicBezTo>
                  <a:pt x="18331" y="18329"/>
                  <a:pt x="18204" y="18218"/>
                  <a:pt x="18080" y="18105"/>
                </a:cubicBezTo>
                <a:cubicBezTo>
                  <a:pt x="17955" y="17989"/>
                  <a:pt x="17831" y="17870"/>
                  <a:pt x="17715" y="17745"/>
                </a:cubicBezTo>
                <a:cubicBezTo>
                  <a:pt x="17655" y="17681"/>
                  <a:pt x="17596" y="17618"/>
                  <a:pt x="17537" y="17552"/>
                </a:cubicBezTo>
                <a:cubicBezTo>
                  <a:pt x="17480" y="17486"/>
                  <a:pt x="17423" y="17421"/>
                  <a:pt x="17366" y="17355"/>
                </a:cubicBezTo>
                <a:cubicBezTo>
                  <a:pt x="17326" y="17305"/>
                  <a:pt x="17284" y="17255"/>
                  <a:pt x="17244" y="17205"/>
                </a:cubicBezTo>
                <a:cubicBezTo>
                  <a:pt x="17318" y="17180"/>
                  <a:pt x="17391" y="17156"/>
                  <a:pt x="17465" y="17131"/>
                </a:cubicBezTo>
                <a:cubicBezTo>
                  <a:pt x="17512" y="17113"/>
                  <a:pt x="17559" y="17096"/>
                  <a:pt x="17605" y="17079"/>
                </a:cubicBezTo>
                <a:cubicBezTo>
                  <a:pt x="17663" y="17057"/>
                  <a:pt x="17719" y="17034"/>
                  <a:pt x="17776" y="17011"/>
                </a:cubicBezTo>
                <a:close/>
                <a:moveTo>
                  <a:pt x="38220" y="7417"/>
                </a:moveTo>
                <a:cubicBezTo>
                  <a:pt x="38246" y="7449"/>
                  <a:pt x="38270" y="7484"/>
                  <a:pt x="38294" y="7517"/>
                </a:cubicBezTo>
                <a:cubicBezTo>
                  <a:pt x="38392" y="7654"/>
                  <a:pt x="38488" y="7795"/>
                  <a:pt x="38581" y="7937"/>
                </a:cubicBezTo>
                <a:cubicBezTo>
                  <a:pt x="38687" y="8105"/>
                  <a:pt x="38797" y="8285"/>
                  <a:pt x="38896" y="8470"/>
                </a:cubicBezTo>
                <a:cubicBezTo>
                  <a:pt x="38974" y="8618"/>
                  <a:pt x="39049" y="8765"/>
                  <a:pt x="39122" y="8917"/>
                </a:cubicBezTo>
                <a:cubicBezTo>
                  <a:pt x="39193" y="9070"/>
                  <a:pt x="39261" y="9225"/>
                  <a:pt x="39321" y="9383"/>
                </a:cubicBezTo>
                <a:cubicBezTo>
                  <a:pt x="39353" y="9469"/>
                  <a:pt x="39385" y="9555"/>
                  <a:pt x="39415" y="9642"/>
                </a:cubicBezTo>
                <a:cubicBezTo>
                  <a:pt x="39415" y="9665"/>
                  <a:pt x="39415" y="9688"/>
                  <a:pt x="39415" y="9711"/>
                </a:cubicBezTo>
                <a:cubicBezTo>
                  <a:pt x="39413" y="9849"/>
                  <a:pt x="39412" y="9987"/>
                  <a:pt x="39405" y="10125"/>
                </a:cubicBezTo>
                <a:cubicBezTo>
                  <a:pt x="39402" y="10215"/>
                  <a:pt x="39397" y="10304"/>
                  <a:pt x="39390" y="10392"/>
                </a:cubicBezTo>
                <a:cubicBezTo>
                  <a:pt x="39370" y="10667"/>
                  <a:pt x="39345" y="10941"/>
                  <a:pt x="39306" y="11214"/>
                </a:cubicBezTo>
                <a:cubicBezTo>
                  <a:pt x="39273" y="11436"/>
                  <a:pt x="39237" y="11658"/>
                  <a:pt x="39197" y="11880"/>
                </a:cubicBezTo>
                <a:cubicBezTo>
                  <a:pt x="39145" y="12149"/>
                  <a:pt x="39088" y="12416"/>
                  <a:pt x="39016" y="12680"/>
                </a:cubicBezTo>
                <a:cubicBezTo>
                  <a:pt x="38957" y="12901"/>
                  <a:pt x="38890" y="13120"/>
                  <a:pt x="38820" y="13337"/>
                </a:cubicBezTo>
                <a:cubicBezTo>
                  <a:pt x="38735" y="13587"/>
                  <a:pt x="38644" y="13844"/>
                  <a:pt x="38540" y="14097"/>
                </a:cubicBezTo>
                <a:cubicBezTo>
                  <a:pt x="38454" y="14307"/>
                  <a:pt x="38363" y="14514"/>
                  <a:pt x="38268" y="14719"/>
                </a:cubicBezTo>
                <a:lnTo>
                  <a:pt x="38266" y="14722"/>
                </a:lnTo>
                <a:cubicBezTo>
                  <a:pt x="38266" y="14723"/>
                  <a:pt x="38265" y="14724"/>
                  <a:pt x="38265" y="14725"/>
                </a:cubicBezTo>
                <a:cubicBezTo>
                  <a:pt x="38011" y="15254"/>
                  <a:pt x="37733" y="15775"/>
                  <a:pt x="37419" y="16276"/>
                </a:cubicBezTo>
                <a:cubicBezTo>
                  <a:pt x="37243" y="16547"/>
                  <a:pt x="37063" y="16817"/>
                  <a:pt x="36870" y="17076"/>
                </a:cubicBezTo>
                <a:cubicBezTo>
                  <a:pt x="36788" y="17187"/>
                  <a:pt x="36705" y="17299"/>
                  <a:pt x="36620" y="17409"/>
                </a:cubicBezTo>
                <a:cubicBezTo>
                  <a:pt x="36534" y="17518"/>
                  <a:pt x="36449" y="17625"/>
                  <a:pt x="36361" y="17732"/>
                </a:cubicBezTo>
                <a:cubicBezTo>
                  <a:pt x="36344" y="17753"/>
                  <a:pt x="36326" y="17774"/>
                  <a:pt x="36308" y="17796"/>
                </a:cubicBezTo>
                <a:cubicBezTo>
                  <a:pt x="36220" y="17858"/>
                  <a:pt x="36132" y="17921"/>
                  <a:pt x="36042" y="17981"/>
                </a:cubicBezTo>
                <a:cubicBezTo>
                  <a:pt x="35966" y="18033"/>
                  <a:pt x="35889" y="18083"/>
                  <a:pt x="35810" y="18134"/>
                </a:cubicBezTo>
                <a:cubicBezTo>
                  <a:pt x="35771" y="18160"/>
                  <a:pt x="35733" y="18184"/>
                  <a:pt x="35694" y="18209"/>
                </a:cubicBezTo>
                <a:cubicBezTo>
                  <a:pt x="35495" y="18329"/>
                  <a:pt x="35294" y="18442"/>
                  <a:pt x="35091" y="18551"/>
                </a:cubicBezTo>
                <a:cubicBezTo>
                  <a:pt x="34854" y="18673"/>
                  <a:pt x="34607" y="18794"/>
                  <a:pt x="34354" y="18902"/>
                </a:cubicBezTo>
                <a:cubicBezTo>
                  <a:pt x="34227" y="18956"/>
                  <a:pt x="34100" y="19011"/>
                  <a:pt x="33972" y="19060"/>
                </a:cubicBezTo>
                <a:cubicBezTo>
                  <a:pt x="33889" y="19094"/>
                  <a:pt x="33806" y="19125"/>
                  <a:pt x="33721" y="19156"/>
                </a:cubicBezTo>
                <a:cubicBezTo>
                  <a:pt x="33506" y="19234"/>
                  <a:pt x="33288" y="19311"/>
                  <a:pt x="33066" y="19376"/>
                </a:cubicBezTo>
                <a:cubicBezTo>
                  <a:pt x="32935" y="19414"/>
                  <a:pt x="32802" y="19453"/>
                  <a:pt x="32668" y="19485"/>
                </a:cubicBezTo>
                <a:cubicBezTo>
                  <a:pt x="32581" y="19507"/>
                  <a:pt x="32494" y="19527"/>
                  <a:pt x="32405" y="19546"/>
                </a:cubicBezTo>
                <a:cubicBezTo>
                  <a:pt x="32233" y="19581"/>
                  <a:pt x="32058" y="19612"/>
                  <a:pt x="31884" y="19635"/>
                </a:cubicBezTo>
                <a:cubicBezTo>
                  <a:pt x="31795" y="19647"/>
                  <a:pt x="31706" y="19658"/>
                  <a:pt x="31617" y="19668"/>
                </a:cubicBezTo>
                <a:cubicBezTo>
                  <a:pt x="31532" y="19677"/>
                  <a:pt x="31446" y="19685"/>
                  <a:pt x="31361" y="19692"/>
                </a:cubicBezTo>
                <a:cubicBezTo>
                  <a:pt x="31137" y="19707"/>
                  <a:pt x="30912" y="19722"/>
                  <a:pt x="30688" y="19722"/>
                </a:cubicBezTo>
                <a:cubicBezTo>
                  <a:pt x="30646" y="19722"/>
                  <a:pt x="30605" y="19723"/>
                  <a:pt x="30563" y="19723"/>
                </a:cubicBezTo>
                <a:cubicBezTo>
                  <a:pt x="30471" y="19723"/>
                  <a:pt x="30378" y="19721"/>
                  <a:pt x="30285" y="19717"/>
                </a:cubicBezTo>
                <a:cubicBezTo>
                  <a:pt x="30200" y="19715"/>
                  <a:pt x="30116" y="19710"/>
                  <a:pt x="30031" y="19705"/>
                </a:cubicBezTo>
                <a:cubicBezTo>
                  <a:pt x="29813" y="19687"/>
                  <a:pt x="29596" y="19668"/>
                  <a:pt x="29382" y="19635"/>
                </a:cubicBezTo>
                <a:cubicBezTo>
                  <a:pt x="29251" y="19616"/>
                  <a:pt x="29121" y="19596"/>
                  <a:pt x="28991" y="19571"/>
                </a:cubicBezTo>
                <a:cubicBezTo>
                  <a:pt x="28905" y="19553"/>
                  <a:pt x="28819" y="19536"/>
                  <a:pt x="28733" y="19516"/>
                </a:cubicBezTo>
                <a:cubicBezTo>
                  <a:pt x="28573" y="19477"/>
                  <a:pt x="28402" y="19434"/>
                  <a:pt x="28235" y="19381"/>
                </a:cubicBezTo>
                <a:cubicBezTo>
                  <a:pt x="28112" y="19342"/>
                  <a:pt x="27991" y="19302"/>
                  <a:pt x="27871" y="19258"/>
                </a:cubicBezTo>
                <a:cubicBezTo>
                  <a:pt x="27737" y="19206"/>
                  <a:pt x="27604" y="19152"/>
                  <a:pt x="27475" y="19093"/>
                </a:cubicBezTo>
                <a:cubicBezTo>
                  <a:pt x="27514" y="19075"/>
                  <a:pt x="27554" y="19058"/>
                  <a:pt x="27593" y="19042"/>
                </a:cubicBezTo>
                <a:cubicBezTo>
                  <a:pt x="27712" y="18990"/>
                  <a:pt x="27830" y="18939"/>
                  <a:pt x="27945" y="18882"/>
                </a:cubicBezTo>
                <a:cubicBezTo>
                  <a:pt x="28062" y="18825"/>
                  <a:pt x="28177" y="18767"/>
                  <a:pt x="28291" y="18707"/>
                </a:cubicBezTo>
                <a:cubicBezTo>
                  <a:pt x="28339" y="18683"/>
                  <a:pt x="28385" y="18657"/>
                  <a:pt x="28431" y="18632"/>
                </a:cubicBezTo>
                <a:lnTo>
                  <a:pt x="28475" y="18632"/>
                </a:lnTo>
                <a:cubicBezTo>
                  <a:pt x="28519" y="18631"/>
                  <a:pt x="28563" y="18631"/>
                  <a:pt x="28607" y="18630"/>
                </a:cubicBezTo>
                <a:cubicBezTo>
                  <a:pt x="28699" y="18624"/>
                  <a:pt x="28793" y="18619"/>
                  <a:pt x="28884" y="18609"/>
                </a:cubicBezTo>
                <a:cubicBezTo>
                  <a:pt x="29102" y="18582"/>
                  <a:pt x="29322" y="18548"/>
                  <a:pt x="29536" y="18496"/>
                </a:cubicBezTo>
                <a:cubicBezTo>
                  <a:pt x="29665" y="18463"/>
                  <a:pt x="29794" y="18431"/>
                  <a:pt x="29919" y="18387"/>
                </a:cubicBezTo>
                <a:cubicBezTo>
                  <a:pt x="30005" y="18356"/>
                  <a:pt x="30094" y="18327"/>
                  <a:pt x="30180" y="18291"/>
                </a:cubicBezTo>
                <a:cubicBezTo>
                  <a:pt x="30432" y="18185"/>
                  <a:pt x="30684" y="18072"/>
                  <a:pt x="30923" y="17937"/>
                </a:cubicBezTo>
                <a:cubicBezTo>
                  <a:pt x="31039" y="17870"/>
                  <a:pt x="31155" y="17804"/>
                  <a:pt x="31269" y="17731"/>
                </a:cubicBezTo>
                <a:cubicBezTo>
                  <a:pt x="31340" y="17686"/>
                  <a:pt x="31412" y="17639"/>
                  <a:pt x="31482" y="17589"/>
                </a:cubicBezTo>
                <a:cubicBezTo>
                  <a:pt x="31518" y="17564"/>
                  <a:pt x="31553" y="17539"/>
                  <a:pt x="31587" y="17514"/>
                </a:cubicBezTo>
                <a:cubicBezTo>
                  <a:pt x="31660" y="17462"/>
                  <a:pt x="31735" y="17405"/>
                  <a:pt x="31804" y="17349"/>
                </a:cubicBezTo>
                <a:cubicBezTo>
                  <a:pt x="31872" y="17293"/>
                  <a:pt x="31939" y="17238"/>
                  <a:pt x="32005" y="17180"/>
                </a:cubicBezTo>
                <a:cubicBezTo>
                  <a:pt x="32038" y="17150"/>
                  <a:pt x="32069" y="17121"/>
                  <a:pt x="32101" y="17091"/>
                </a:cubicBezTo>
                <a:cubicBezTo>
                  <a:pt x="32168" y="17030"/>
                  <a:pt x="32235" y="16966"/>
                  <a:pt x="32297" y="16900"/>
                </a:cubicBezTo>
                <a:cubicBezTo>
                  <a:pt x="32387" y="16806"/>
                  <a:pt x="32478" y="16713"/>
                  <a:pt x="32561" y="16612"/>
                </a:cubicBezTo>
                <a:cubicBezTo>
                  <a:pt x="32643" y="16513"/>
                  <a:pt x="32724" y="16414"/>
                  <a:pt x="32799" y="16307"/>
                </a:cubicBezTo>
                <a:cubicBezTo>
                  <a:pt x="32870" y="16206"/>
                  <a:pt x="32939" y="16103"/>
                  <a:pt x="33008" y="15998"/>
                </a:cubicBezTo>
                <a:cubicBezTo>
                  <a:pt x="33123" y="15819"/>
                  <a:pt x="33224" y="15632"/>
                  <a:pt x="33318" y="15442"/>
                </a:cubicBezTo>
                <a:cubicBezTo>
                  <a:pt x="33413" y="15253"/>
                  <a:pt x="33488" y="15056"/>
                  <a:pt x="33558" y="14856"/>
                </a:cubicBezTo>
                <a:cubicBezTo>
                  <a:pt x="33585" y="14782"/>
                  <a:pt x="33609" y="14706"/>
                  <a:pt x="33630" y="14629"/>
                </a:cubicBezTo>
                <a:cubicBezTo>
                  <a:pt x="33838" y="14425"/>
                  <a:pt x="34039" y="14214"/>
                  <a:pt x="34232" y="13995"/>
                </a:cubicBezTo>
                <a:cubicBezTo>
                  <a:pt x="34384" y="13821"/>
                  <a:pt x="34537" y="13646"/>
                  <a:pt x="34679" y="13463"/>
                </a:cubicBezTo>
                <a:cubicBezTo>
                  <a:pt x="34849" y="13245"/>
                  <a:pt x="35017" y="13025"/>
                  <a:pt x="35174" y="12797"/>
                </a:cubicBezTo>
                <a:cubicBezTo>
                  <a:pt x="35489" y="12338"/>
                  <a:pt x="35784" y="11864"/>
                  <a:pt x="36030" y="11364"/>
                </a:cubicBezTo>
                <a:cubicBezTo>
                  <a:pt x="36037" y="11349"/>
                  <a:pt x="36045" y="11334"/>
                  <a:pt x="36053" y="11317"/>
                </a:cubicBezTo>
                <a:cubicBezTo>
                  <a:pt x="36218" y="11112"/>
                  <a:pt x="36377" y="10902"/>
                  <a:pt x="36531" y="10686"/>
                </a:cubicBezTo>
                <a:cubicBezTo>
                  <a:pt x="36684" y="10470"/>
                  <a:pt x="36836" y="10252"/>
                  <a:pt x="36978" y="10028"/>
                </a:cubicBezTo>
                <a:cubicBezTo>
                  <a:pt x="37117" y="9807"/>
                  <a:pt x="37255" y="9584"/>
                  <a:pt x="37378" y="9355"/>
                </a:cubicBezTo>
                <a:cubicBezTo>
                  <a:pt x="37510" y="9114"/>
                  <a:pt x="37635" y="8869"/>
                  <a:pt x="37754" y="8621"/>
                </a:cubicBezTo>
                <a:cubicBezTo>
                  <a:pt x="37795" y="8533"/>
                  <a:pt x="37837" y="8443"/>
                  <a:pt x="37876" y="8353"/>
                </a:cubicBezTo>
                <a:cubicBezTo>
                  <a:pt x="37933" y="8223"/>
                  <a:pt x="37989" y="8092"/>
                  <a:pt x="38038" y="7958"/>
                </a:cubicBezTo>
                <a:cubicBezTo>
                  <a:pt x="38089" y="7822"/>
                  <a:pt x="38139" y="7684"/>
                  <a:pt x="38181" y="7546"/>
                </a:cubicBezTo>
                <a:cubicBezTo>
                  <a:pt x="38195" y="7502"/>
                  <a:pt x="38208" y="7459"/>
                  <a:pt x="38220" y="7417"/>
                </a:cubicBezTo>
                <a:close/>
                <a:moveTo>
                  <a:pt x="26422" y="19468"/>
                </a:moveTo>
                <a:lnTo>
                  <a:pt x="26422" y="19468"/>
                </a:lnTo>
                <a:cubicBezTo>
                  <a:pt x="26368" y="19538"/>
                  <a:pt x="26312" y="19607"/>
                  <a:pt x="26254" y="19675"/>
                </a:cubicBezTo>
                <a:cubicBezTo>
                  <a:pt x="26257" y="19671"/>
                  <a:pt x="26259" y="19669"/>
                  <a:pt x="26261" y="19665"/>
                </a:cubicBezTo>
                <a:lnTo>
                  <a:pt x="26261" y="19665"/>
                </a:lnTo>
                <a:cubicBezTo>
                  <a:pt x="26238" y="19693"/>
                  <a:pt x="26214" y="19721"/>
                  <a:pt x="26190" y="19749"/>
                </a:cubicBezTo>
                <a:cubicBezTo>
                  <a:pt x="26085" y="19697"/>
                  <a:pt x="25978" y="19642"/>
                  <a:pt x="25875" y="19587"/>
                </a:cubicBezTo>
                <a:cubicBezTo>
                  <a:pt x="25895" y="19585"/>
                  <a:pt x="25917" y="19581"/>
                  <a:pt x="25939" y="19576"/>
                </a:cubicBezTo>
                <a:cubicBezTo>
                  <a:pt x="26022" y="19563"/>
                  <a:pt x="26108" y="19549"/>
                  <a:pt x="26190" y="19529"/>
                </a:cubicBezTo>
                <a:cubicBezTo>
                  <a:pt x="26267" y="19510"/>
                  <a:pt x="26345" y="19490"/>
                  <a:pt x="26422" y="19468"/>
                </a:cubicBezTo>
                <a:close/>
                <a:moveTo>
                  <a:pt x="18607" y="16638"/>
                </a:moveTo>
                <a:cubicBezTo>
                  <a:pt x="18655" y="16710"/>
                  <a:pt x="18702" y="16783"/>
                  <a:pt x="18754" y="16852"/>
                </a:cubicBezTo>
                <a:cubicBezTo>
                  <a:pt x="18803" y="16920"/>
                  <a:pt x="18853" y="16986"/>
                  <a:pt x="18905" y="17052"/>
                </a:cubicBezTo>
                <a:cubicBezTo>
                  <a:pt x="18932" y="17084"/>
                  <a:pt x="18959" y="17116"/>
                  <a:pt x="18985" y="17148"/>
                </a:cubicBezTo>
                <a:cubicBezTo>
                  <a:pt x="19116" y="17307"/>
                  <a:pt x="19262" y="17454"/>
                  <a:pt x="19410" y="17597"/>
                </a:cubicBezTo>
                <a:cubicBezTo>
                  <a:pt x="19592" y="17773"/>
                  <a:pt x="19792" y="17931"/>
                  <a:pt x="19994" y="18082"/>
                </a:cubicBezTo>
                <a:cubicBezTo>
                  <a:pt x="20064" y="18134"/>
                  <a:pt x="20138" y="18185"/>
                  <a:pt x="20209" y="18232"/>
                </a:cubicBezTo>
                <a:cubicBezTo>
                  <a:pt x="20313" y="18300"/>
                  <a:pt x="20418" y="18367"/>
                  <a:pt x="20527" y="18429"/>
                </a:cubicBezTo>
                <a:cubicBezTo>
                  <a:pt x="20601" y="18469"/>
                  <a:pt x="20678" y="18514"/>
                  <a:pt x="20753" y="18551"/>
                </a:cubicBezTo>
                <a:cubicBezTo>
                  <a:pt x="20860" y="18605"/>
                  <a:pt x="20969" y="18661"/>
                  <a:pt x="21080" y="18707"/>
                </a:cubicBezTo>
                <a:cubicBezTo>
                  <a:pt x="21281" y="18790"/>
                  <a:pt x="21485" y="18867"/>
                  <a:pt x="21695" y="18926"/>
                </a:cubicBezTo>
                <a:cubicBezTo>
                  <a:pt x="21952" y="18999"/>
                  <a:pt x="22210" y="19066"/>
                  <a:pt x="22473" y="19112"/>
                </a:cubicBezTo>
                <a:cubicBezTo>
                  <a:pt x="22597" y="19134"/>
                  <a:pt x="22721" y="19155"/>
                  <a:pt x="22846" y="19172"/>
                </a:cubicBezTo>
                <a:cubicBezTo>
                  <a:pt x="22803" y="19205"/>
                  <a:pt x="22759" y="19237"/>
                  <a:pt x="22715" y="19268"/>
                </a:cubicBezTo>
                <a:cubicBezTo>
                  <a:pt x="22536" y="19395"/>
                  <a:pt x="22355" y="19520"/>
                  <a:pt x="22168" y="19633"/>
                </a:cubicBezTo>
                <a:cubicBezTo>
                  <a:pt x="22090" y="19680"/>
                  <a:pt x="22013" y="19727"/>
                  <a:pt x="21934" y="19772"/>
                </a:cubicBezTo>
                <a:cubicBezTo>
                  <a:pt x="21932" y="19773"/>
                  <a:pt x="21931" y="19774"/>
                  <a:pt x="21929" y="19775"/>
                </a:cubicBezTo>
                <a:cubicBezTo>
                  <a:pt x="21876" y="19765"/>
                  <a:pt x="21822" y="19754"/>
                  <a:pt x="21768" y="19744"/>
                </a:cubicBezTo>
                <a:cubicBezTo>
                  <a:pt x="21598" y="19706"/>
                  <a:pt x="21429" y="19667"/>
                  <a:pt x="21261" y="19617"/>
                </a:cubicBezTo>
                <a:cubicBezTo>
                  <a:pt x="21145" y="19582"/>
                  <a:pt x="21029" y="19545"/>
                  <a:pt x="20915" y="19505"/>
                </a:cubicBezTo>
                <a:cubicBezTo>
                  <a:pt x="20802" y="19462"/>
                  <a:pt x="20688" y="19421"/>
                  <a:pt x="20579" y="19372"/>
                </a:cubicBezTo>
                <a:cubicBezTo>
                  <a:pt x="20502" y="19339"/>
                  <a:pt x="20426" y="19304"/>
                  <a:pt x="20351" y="19267"/>
                </a:cubicBezTo>
                <a:cubicBezTo>
                  <a:pt x="20317" y="19249"/>
                  <a:pt x="20282" y="19231"/>
                  <a:pt x="20246" y="19213"/>
                </a:cubicBezTo>
                <a:cubicBezTo>
                  <a:pt x="20136" y="19154"/>
                  <a:pt x="20028" y="19094"/>
                  <a:pt x="19924" y="19025"/>
                </a:cubicBezTo>
                <a:cubicBezTo>
                  <a:pt x="19852" y="18978"/>
                  <a:pt x="19782" y="18931"/>
                  <a:pt x="19714" y="18881"/>
                </a:cubicBezTo>
                <a:cubicBezTo>
                  <a:pt x="19623" y="18814"/>
                  <a:pt x="19522" y="18740"/>
                  <a:pt x="19427" y="18658"/>
                </a:cubicBezTo>
                <a:cubicBezTo>
                  <a:pt x="19367" y="18609"/>
                  <a:pt x="19308" y="18557"/>
                  <a:pt x="19252" y="18504"/>
                </a:cubicBezTo>
                <a:cubicBezTo>
                  <a:pt x="19104" y="18365"/>
                  <a:pt x="18960" y="18222"/>
                  <a:pt x="18823" y="18073"/>
                </a:cubicBezTo>
                <a:cubicBezTo>
                  <a:pt x="18765" y="18009"/>
                  <a:pt x="18707" y="17946"/>
                  <a:pt x="18649" y="17881"/>
                </a:cubicBezTo>
                <a:cubicBezTo>
                  <a:pt x="18592" y="17815"/>
                  <a:pt x="18536" y="17750"/>
                  <a:pt x="18482" y="17684"/>
                </a:cubicBezTo>
                <a:cubicBezTo>
                  <a:pt x="18379" y="17558"/>
                  <a:pt x="18273" y="17422"/>
                  <a:pt x="18171" y="17281"/>
                </a:cubicBezTo>
                <a:cubicBezTo>
                  <a:pt x="18119" y="17210"/>
                  <a:pt x="18067" y="17139"/>
                  <a:pt x="18017" y="17066"/>
                </a:cubicBezTo>
                <a:cubicBezTo>
                  <a:pt x="17990" y="17027"/>
                  <a:pt x="17962" y="16985"/>
                  <a:pt x="17935" y="16945"/>
                </a:cubicBezTo>
                <a:cubicBezTo>
                  <a:pt x="18036" y="16902"/>
                  <a:pt x="18136" y="16858"/>
                  <a:pt x="18236" y="16813"/>
                </a:cubicBezTo>
                <a:cubicBezTo>
                  <a:pt x="18359" y="16755"/>
                  <a:pt x="18484" y="16699"/>
                  <a:pt x="18607" y="16638"/>
                </a:cubicBezTo>
                <a:close/>
                <a:moveTo>
                  <a:pt x="23087" y="19202"/>
                </a:moveTo>
                <a:cubicBezTo>
                  <a:pt x="23143" y="19209"/>
                  <a:pt x="23201" y="19215"/>
                  <a:pt x="23258" y="19220"/>
                </a:cubicBezTo>
                <a:cubicBezTo>
                  <a:pt x="23387" y="19230"/>
                  <a:pt x="23518" y="19240"/>
                  <a:pt x="23648" y="19247"/>
                </a:cubicBezTo>
                <a:cubicBezTo>
                  <a:pt x="23671" y="19260"/>
                  <a:pt x="23694" y="19272"/>
                  <a:pt x="23717" y="19282"/>
                </a:cubicBezTo>
                <a:cubicBezTo>
                  <a:pt x="23831" y="19335"/>
                  <a:pt x="23945" y="19387"/>
                  <a:pt x="24065" y="19424"/>
                </a:cubicBezTo>
                <a:cubicBezTo>
                  <a:pt x="24110" y="19439"/>
                  <a:pt x="24156" y="19454"/>
                  <a:pt x="24202" y="19467"/>
                </a:cubicBezTo>
                <a:cubicBezTo>
                  <a:pt x="24242" y="19506"/>
                  <a:pt x="24282" y="19545"/>
                  <a:pt x="24322" y="19583"/>
                </a:cubicBezTo>
                <a:cubicBezTo>
                  <a:pt x="24213" y="19616"/>
                  <a:pt x="24103" y="19647"/>
                  <a:pt x="23993" y="19673"/>
                </a:cubicBezTo>
                <a:cubicBezTo>
                  <a:pt x="23884" y="19700"/>
                  <a:pt x="23773" y="19727"/>
                  <a:pt x="23663" y="19751"/>
                </a:cubicBezTo>
                <a:cubicBezTo>
                  <a:pt x="23520" y="19782"/>
                  <a:pt x="23376" y="19813"/>
                  <a:pt x="23231" y="19839"/>
                </a:cubicBezTo>
                <a:cubicBezTo>
                  <a:pt x="23160" y="19851"/>
                  <a:pt x="23087" y="19863"/>
                  <a:pt x="23015" y="19873"/>
                </a:cubicBezTo>
                <a:cubicBezTo>
                  <a:pt x="22966" y="19879"/>
                  <a:pt x="22917" y="19885"/>
                  <a:pt x="22869" y="19888"/>
                </a:cubicBezTo>
                <a:cubicBezTo>
                  <a:pt x="22832" y="19887"/>
                  <a:pt x="22794" y="19887"/>
                  <a:pt x="22757" y="19886"/>
                </a:cubicBezTo>
                <a:cubicBezTo>
                  <a:pt x="22670" y="19881"/>
                  <a:pt x="22575" y="19872"/>
                  <a:pt x="22479" y="19859"/>
                </a:cubicBezTo>
                <a:cubicBezTo>
                  <a:pt x="22384" y="19848"/>
                  <a:pt x="22289" y="19835"/>
                  <a:pt x="22193" y="19821"/>
                </a:cubicBezTo>
                <a:cubicBezTo>
                  <a:pt x="22191" y="19820"/>
                  <a:pt x="22188" y="19820"/>
                  <a:pt x="22186" y="19820"/>
                </a:cubicBezTo>
                <a:cubicBezTo>
                  <a:pt x="22246" y="19784"/>
                  <a:pt x="22305" y="19747"/>
                  <a:pt x="22363" y="19709"/>
                </a:cubicBezTo>
                <a:cubicBezTo>
                  <a:pt x="22551" y="19588"/>
                  <a:pt x="22738" y="19463"/>
                  <a:pt x="22917" y="19331"/>
                </a:cubicBezTo>
                <a:lnTo>
                  <a:pt x="22918" y="19331"/>
                </a:lnTo>
                <a:cubicBezTo>
                  <a:pt x="22975" y="19288"/>
                  <a:pt x="23030" y="19245"/>
                  <a:pt x="23087" y="19202"/>
                </a:cubicBezTo>
                <a:close/>
                <a:moveTo>
                  <a:pt x="25573" y="19618"/>
                </a:moveTo>
                <a:cubicBezTo>
                  <a:pt x="25737" y="19710"/>
                  <a:pt x="25903" y="19799"/>
                  <a:pt x="26071" y="19884"/>
                </a:cubicBezTo>
                <a:cubicBezTo>
                  <a:pt x="26048" y="19909"/>
                  <a:pt x="26023" y="19934"/>
                  <a:pt x="26000" y="19960"/>
                </a:cubicBezTo>
                <a:cubicBezTo>
                  <a:pt x="25947" y="19944"/>
                  <a:pt x="25895" y="19926"/>
                  <a:pt x="25843" y="19909"/>
                </a:cubicBezTo>
                <a:cubicBezTo>
                  <a:pt x="25754" y="19879"/>
                  <a:pt x="25665" y="19848"/>
                  <a:pt x="25578" y="19816"/>
                </a:cubicBezTo>
                <a:lnTo>
                  <a:pt x="25578" y="19816"/>
                </a:lnTo>
                <a:cubicBezTo>
                  <a:pt x="25581" y="19817"/>
                  <a:pt x="25585" y="19818"/>
                  <a:pt x="25588" y="19819"/>
                </a:cubicBezTo>
                <a:cubicBezTo>
                  <a:pt x="25470" y="19774"/>
                  <a:pt x="25351" y="19729"/>
                  <a:pt x="25235" y="19680"/>
                </a:cubicBezTo>
                <a:cubicBezTo>
                  <a:pt x="25303" y="19662"/>
                  <a:pt x="25370" y="19643"/>
                  <a:pt x="25438" y="19624"/>
                </a:cubicBezTo>
                <a:cubicBezTo>
                  <a:pt x="25483" y="19623"/>
                  <a:pt x="25528" y="19622"/>
                  <a:pt x="25573" y="19618"/>
                </a:cubicBezTo>
                <a:close/>
                <a:moveTo>
                  <a:pt x="26232" y="19962"/>
                </a:moveTo>
                <a:cubicBezTo>
                  <a:pt x="26357" y="20022"/>
                  <a:pt x="26483" y="20081"/>
                  <a:pt x="26611" y="20135"/>
                </a:cubicBezTo>
                <a:cubicBezTo>
                  <a:pt x="26489" y="20104"/>
                  <a:pt x="26369" y="20072"/>
                  <a:pt x="26248" y="20036"/>
                </a:cubicBezTo>
                <a:cubicBezTo>
                  <a:pt x="26227" y="20029"/>
                  <a:pt x="26205" y="20022"/>
                  <a:pt x="26183" y="20016"/>
                </a:cubicBezTo>
                <a:cubicBezTo>
                  <a:pt x="26199" y="19998"/>
                  <a:pt x="26216" y="19981"/>
                  <a:pt x="26232" y="19962"/>
                </a:cubicBezTo>
                <a:close/>
                <a:moveTo>
                  <a:pt x="27243" y="19186"/>
                </a:moveTo>
                <a:cubicBezTo>
                  <a:pt x="27254" y="19251"/>
                  <a:pt x="27267" y="19317"/>
                  <a:pt x="27282" y="19379"/>
                </a:cubicBezTo>
                <a:cubicBezTo>
                  <a:pt x="27302" y="19464"/>
                  <a:pt x="27324" y="19549"/>
                  <a:pt x="27347" y="19633"/>
                </a:cubicBezTo>
                <a:cubicBezTo>
                  <a:pt x="27360" y="19671"/>
                  <a:pt x="27371" y="19709"/>
                  <a:pt x="27383" y="19747"/>
                </a:cubicBezTo>
                <a:cubicBezTo>
                  <a:pt x="27406" y="19824"/>
                  <a:pt x="27436" y="19908"/>
                  <a:pt x="27468" y="19981"/>
                </a:cubicBezTo>
                <a:cubicBezTo>
                  <a:pt x="27499" y="20051"/>
                  <a:pt x="27535" y="20135"/>
                  <a:pt x="27572" y="20202"/>
                </a:cubicBezTo>
                <a:cubicBezTo>
                  <a:pt x="27600" y="20249"/>
                  <a:pt x="27626" y="20296"/>
                  <a:pt x="27654" y="20342"/>
                </a:cubicBezTo>
                <a:cubicBezTo>
                  <a:pt x="27615" y="20329"/>
                  <a:pt x="27574" y="20316"/>
                  <a:pt x="27535" y="20303"/>
                </a:cubicBezTo>
                <a:cubicBezTo>
                  <a:pt x="27409" y="20260"/>
                  <a:pt x="27285" y="20216"/>
                  <a:pt x="27160" y="20171"/>
                </a:cubicBezTo>
                <a:cubicBezTo>
                  <a:pt x="26917" y="20078"/>
                  <a:pt x="26676" y="19978"/>
                  <a:pt x="26440" y="19869"/>
                </a:cubicBezTo>
                <a:cubicBezTo>
                  <a:pt x="26411" y="19855"/>
                  <a:pt x="26381" y="19841"/>
                  <a:pt x="26353" y="19827"/>
                </a:cubicBezTo>
                <a:cubicBezTo>
                  <a:pt x="26394" y="19779"/>
                  <a:pt x="26436" y="19729"/>
                  <a:pt x="26476" y="19678"/>
                </a:cubicBezTo>
                <a:cubicBezTo>
                  <a:pt x="26555" y="19580"/>
                  <a:pt x="26632" y="19481"/>
                  <a:pt x="26708" y="19379"/>
                </a:cubicBezTo>
                <a:cubicBezTo>
                  <a:pt x="26811" y="19344"/>
                  <a:pt x="26913" y="19309"/>
                  <a:pt x="27014" y="19272"/>
                </a:cubicBezTo>
                <a:cubicBezTo>
                  <a:pt x="27091" y="19244"/>
                  <a:pt x="27167" y="19216"/>
                  <a:pt x="27243" y="19186"/>
                </a:cubicBezTo>
                <a:close/>
                <a:moveTo>
                  <a:pt x="24955" y="19752"/>
                </a:moveTo>
                <a:cubicBezTo>
                  <a:pt x="25057" y="19797"/>
                  <a:pt x="25160" y="19840"/>
                  <a:pt x="25262" y="19880"/>
                </a:cubicBezTo>
                <a:cubicBezTo>
                  <a:pt x="25461" y="19959"/>
                  <a:pt x="25662" y="20034"/>
                  <a:pt x="25865" y="20101"/>
                </a:cubicBezTo>
                <a:cubicBezTo>
                  <a:pt x="25841" y="20124"/>
                  <a:pt x="25817" y="20148"/>
                  <a:pt x="25793" y="20172"/>
                </a:cubicBezTo>
                <a:cubicBezTo>
                  <a:pt x="25759" y="20204"/>
                  <a:pt x="25726" y="20236"/>
                  <a:pt x="25692" y="20267"/>
                </a:cubicBezTo>
                <a:cubicBezTo>
                  <a:pt x="25654" y="20304"/>
                  <a:pt x="25614" y="20339"/>
                  <a:pt x="25572" y="20373"/>
                </a:cubicBezTo>
                <a:cubicBezTo>
                  <a:pt x="25559" y="20365"/>
                  <a:pt x="25547" y="20356"/>
                  <a:pt x="25533" y="20348"/>
                </a:cubicBezTo>
                <a:cubicBezTo>
                  <a:pt x="25462" y="20301"/>
                  <a:pt x="25392" y="20252"/>
                  <a:pt x="25323" y="20201"/>
                </a:cubicBezTo>
                <a:cubicBezTo>
                  <a:pt x="25192" y="20105"/>
                  <a:pt x="25055" y="20003"/>
                  <a:pt x="24923" y="19892"/>
                </a:cubicBezTo>
                <a:cubicBezTo>
                  <a:pt x="24884" y="19858"/>
                  <a:pt x="24843" y="19824"/>
                  <a:pt x="24804" y="19789"/>
                </a:cubicBezTo>
                <a:cubicBezTo>
                  <a:pt x="24854" y="19777"/>
                  <a:pt x="24904" y="19765"/>
                  <a:pt x="24955" y="19752"/>
                </a:cubicBezTo>
                <a:close/>
                <a:moveTo>
                  <a:pt x="35933" y="18232"/>
                </a:moveTo>
                <a:lnTo>
                  <a:pt x="35933" y="18232"/>
                </a:lnTo>
                <a:cubicBezTo>
                  <a:pt x="35766" y="18418"/>
                  <a:pt x="35598" y="18602"/>
                  <a:pt x="35423" y="18781"/>
                </a:cubicBezTo>
                <a:cubicBezTo>
                  <a:pt x="35346" y="18847"/>
                  <a:pt x="35268" y="18912"/>
                  <a:pt x="35190" y="18977"/>
                </a:cubicBezTo>
                <a:cubicBezTo>
                  <a:pt x="34994" y="19138"/>
                  <a:pt x="34796" y="19296"/>
                  <a:pt x="34595" y="19452"/>
                </a:cubicBezTo>
                <a:cubicBezTo>
                  <a:pt x="34455" y="19523"/>
                  <a:pt x="34311" y="19592"/>
                  <a:pt x="34167" y="19655"/>
                </a:cubicBezTo>
                <a:cubicBezTo>
                  <a:pt x="34049" y="19707"/>
                  <a:pt x="33931" y="19760"/>
                  <a:pt x="33811" y="19806"/>
                </a:cubicBezTo>
                <a:cubicBezTo>
                  <a:pt x="33735" y="19837"/>
                  <a:pt x="33659" y="19866"/>
                  <a:pt x="33582" y="19894"/>
                </a:cubicBezTo>
                <a:cubicBezTo>
                  <a:pt x="33342" y="19981"/>
                  <a:pt x="33101" y="20060"/>
                  <a:pt x="32855" y="20130"/>
                </a:cubicBezTo>
                <a:cubicBezTo>
                  <a:pt x="32734" y="20163"/>
                  <a:pt x="32612" y="20198"/>
                  <a:pt x="32489" y="20227"/>
                </a:cubicBezTo>
                <a:cubicBezTo>
                  <a:pt x="32407" y="20247"/>
                  <a:pt x="32324" y="20267"/>
                  <a:pt x="32241" y="20284"/>
                </a:cubicBezTo>
                <a:cubicBezTo>
                  <a:pt x="31996" y="20338"/>
                  <a:pt x="31749" y="20386"/>
                  <a:pt x="31499" y="20423"/>
                </a:cubicBezTo>
                <a:cubicBezTo>
                  <a:pt x="31374" y="20441"/>
                  <a:pt x="31248" y="20460"/>
                  <a:pt x="31121" y="20474"/>
                </a:cubicBezTo>
                <a:cubicBezTo>
                  <a:pt x="30995" y="20486"/>
                  <a:pt x="30870" y="20498"/>
                  <a:pt x="30744" y="20507"/>
                </a:cubicBezTo>
                <a:cubicBezTo>
                  <a:pt x="30467" y="20528"/>
                  <a:pt x="30188" y="20542"/>
                  <a:pt x="29908" y="20542"/>
                </a:cubicBezTo>
                <a:cubicBezTo>
                  <a:pt x="29888" y="20542"/>
                  <a:pt x="29867" y="20542"/>
                  <a:pt x="29847" y="20542"/>
                </a:cubicBezTo>
                <a:cubicBezTo>
                  <a:pt x="29671" y="20541"/>
                  <a:pt x="29495" y="20538"/>
                  <a:pt x="29319" y="20529"/>
                </a:cubicBezTo>
                <a:cubicBezTo>
                  <a:pt x="29190" y="20522"/>
                  <a:pt x="29061" y="20514"/>
                  <a:pt x="28931" y="20506"/>
                </a:cubicBezTo>
                <a:cubicBezTo>
                  <a:pt x="28624" y="20483"/>
                  <a:pt x="28317" y="20454"/>
                  <a:pt x="28013" y="20410"/>
                </a:cubicBezTo>
                <a:cubicBezTo>
                  <a:pt x="27975" y="20406"/>
                  <a:pt x="27938" y="20400"/>
                  <a:pt x="27901" y="20395"/>
                </a:cubicBezTo>
                <a:cubicBezTo>
                  <a:pt x="27879" y="20365"/>
                  <a:pt x="27857" y="20334"/>
                  <a:pt x="27836" y="20303"/>
                </a:cubicBezTo>
                <a:cubicBezTo>
                  <a:pt x="27816" y="20271"/>
                  <a:pt x="27794" y="20238"/>
                  <a:pt x="27773" y="20205"/>
                </a:cubicBezTo>
                <a:cubicBezTo>
                  <a:pt x="27734" y="20141"/>
                  <a:pt x="27698" y="20075"/>
                  <a:pt x="27666" y="20008"/>
                </a:cubicBezTo>
                <a:cubicBezTo>
                  <a:pt x="27636" y="19948"/>
                  <a:pt x="27604" y="19877"/>
                  <a:pt x="27577" y="19803"/>
                </a:cubicBezTo>
                <a:cubicBezTo>
                  <a:pt x="27563" y="19766"/>
                  <a:pt x="27549" y="19729"/>
                  <a:pt x="27535" y="19691"/>
                </a:cubicBezTo>
                <a:cubicBezTo>
                  <a:pt x="27512" y="19626"/>
                  <a:pt x="27489" y="19549"/>
                  <a:pt x="27468" y="19471"/>
                </a:cubicBezTo>
                <a:cubicBezTo>
                  <a:pt x="27447" y="19396"/>
                  <a:pt x="27430" y="19321"/>
                  <a:pt x="27414" y="19245"/>
                </a:cubicBezTo>
                <a:lnTo>
                  <a:pt x="27414" y="19245"/>
                </a:lnTo>
                <a:cubicBezTo>
                  <a:pt x="27548" y="19306"/>
                  <a:pt x="27684" y="19364"/>
                  <a:pt x="27823" y="19415"/>
                </a:cubicBezTo>
                <a:cubicBezTo>
                  <a:pt x="28069" y="19505"/>
                  <a:pt x="28319" y="19586"/>
                  <a:pt x="28573" y="19648"/>
                </a:cubicBezTo>
                <a:cubicBezTo>
                  <a:pt x="28790" y="19701"/>
                  <a:pt x="29007" y="19752"/>
                  <a:pt x="29229" y="19789"/>
                </a:cubicBezTo>
                <a:cubicBezTo>
                  <a:pt x="29490" y="19833"/>
                  <a:pt x="29755" y="19871"/>
                  <a:pt x="30019" y="19888"/>
                </a:cubicBezTo>
                <a:cubicBezTo>
                  <a:pt x="30230" y="19903"/>
                  <a:pt x="30441" y="19912"/>
                  <a:pt x="30652" y="19912"/>
                </a:cubicBezTo>
                <a:cubicBezTo>
                  <a:pt x="30709" y="19912"/>
                  <a:pt x="30766" y="19912"/>
                  <a:pt x="30823" y="19910"/>
                </a:cubicBezTo>
                <a:cubicBezTo>
                  <a:pt x="31051" y="19903"/>
                  <a:pt x="31280" y="19891"/>
                  <a:pt x="31508" y="19864"/>
                </a:cubicBezTo>
                <a:cubicBezTo>
                  <a:pt x="31773" y="19833"/>
                  <a:pt x="32038" y="19794"/>
                  <a:pt x="32300" y="19742"/>
                </a:cubicBezTo>
                <a:cubicBezTo>
                  <a:pt x="32573" y="19689"/>
                  <a:pt x="32845" y="19626"/>
                  <a:pt x="33112" y="19546"/>
                </a:cubicBezTo>
                <a:cubicBezTo>
                  <a:pt x="33336" y="19478"/>
                  <a:pt x="33560" y="19407"/>
                  <a:pt x="33778" y="19322"/>
                </a:cubicBezTo>
                <a:cubicBezTo>
                  <a:pt x="34254" y="19140"/>
                  <a:pt x="34721" y="18936"/>
                  <a:pt x="35166" y="18687"/>
                </a:cubicBezTo>
                <a:cubicBezTo>
                  <a:pt x="35328" y="18597"/>
                  <a:pt x="35488" y="18506"/>
                  <a:pt x="35645" y="18409"/>
                </a:cubicBezTo>
                <a:cubicBezTo>
                  <a:pt x="35741" y="18350"/>
                  <a:pt x="35837" y="18291"/>
                  <a:pt x="35933" y="18232"/>
                </a:cubicBezTo>
                <a:close/>
                <a:moveTo>
                  <a:pt x="35055" y="300"/>
                </a:moveTo>
                <a:cubicBezTo>
                  <a:pt x="35188" y="301"/>
                  <a:pt x="35319" y="302"/>
                  <a:pt x="35451" y="308"/>
                </a:cubicBezTo>
                <a:cubicBezTo>
                  <a:pt x="35582" y="313"/>
                  <a:pt x="35713" y="320"/>
                  <a:pt x="35844" y="330"/>
                </a:cubicBezTo>
                <a:cubicBezTo>
                  <a:pt x="36055" y="347"/>
                  <a:pt x="36273" y="368"/>
                  <a:pt x="36492" y="400"/>
                </a:cubicBezTo>
                <a:cubicBezTo>
                  <a:pt x="36621" y="419"/>
                  <a:pt x="36750" y="437"/>
                  <a:pt x="36878" y="462"/>
                </a:cubicBezTo>
                <a:cubicBezTo>
                  <a:pt x="36964" y="479"/>
                  <a:pt x="37049" y="496"/>
                  <a:pt x="37134" y="514"/>
                </a:cubicBezTo>
                <a:cubicBezTo>
                  <a:pt x="37380" y="569"/>
                  <a:pt x="37635" y="631"/>
                  <a:pt x="37885" y="708"/>
                </a:cubicBezTo>
                <a:cubicBezTo>
                  <a:pt x="38011" y="747"/>
                  <a:pt x="38138" y="785"/>
                  <a:pt x="38262" y="826"/>
                </a:cubicBezTo>
                <a:cubicBezTo>
                  <a:pt x="38344" y="854"/>
                  <a:pt x="38425" y="882"/>
                  <a:pt x="38506" y="912"/>
                </a:cubicBezTo>
                <a:cubicBezTo>
                  <a:pt x="38749" y="1002"/>
                  <a:pt x="38992" y="1096"/>
                  <a:pt x="39227" y="1206"/>
                </a:cubicBezTo>
                <a:cubicBezTo>
                  <a:pt x="39349" y="1262"/>
                  <a:pt x="39469" y="1318"/>
                  <a:pt x="39586" y="1378"/>
                </a:cubicBezTo>
                <a:cubicBezTo>
                  <a:pt x="39666" y="1419"/>
                  <a:pt x="39746" y="1460"/>
                  <a:pt x="39824" y="1502"/>
                </a:cubicBezTo>
                <a:cubicBezTo>
                  <a:pt x="40013" y="1606"/>
                  <a:pt x="40207" y="1715"/>
                  <a:pt x="40394" y="1833"/>
                </a:cubicBezTo>
                <a:cubicBezTo>
                  <a:pt x="40506" y="1905"/>
                  <a:pt x="40619" y="1976"/>
                  <a:pt x="40730" y="2053"/>
                </a:cubicBezTo>
                <a:cubicBezTo>
                  <a:pt x="40800" y="2100"/>
                  <a:pt x="40871" y="2150"/>
                  <a:pt x="40941" y="2199"/>
                </a:cubicBezTo>
                <a:cubicBezTo>
                  <a:pt x="41118" y="2327"/>
                  <a:pt x="41293" y="2458"/>
                  <a:pt x="41462" y="2597"/>
                </a:cubicBezTo>
                <a:cubicBezTo>
                  <a:pt x="41563" y="2681"/>
                  <a:pt x="41664" y="2764"/>
                  <a:pt x="41762" y="2852"/>
                </a:cubicBezTo>
                <a:cubicBezTo>
                  <a:pt x="41828" y="2909"/>
                  <a:pt x="41894" y="2968"/>
                  <a:pt x="41957" y="3028"/>
                </a:cubicBezTo>
                <a:cubicBezTo>
                  <a:pt x="42147" y="3206"/>
                  <a:pt x="42330" y="3390"/>
                  <a:pt x="42506" y="3583"/>
                </a:cubicBezTo>
                <a:cubicBezTo>
                  <a:pt x="42678" y="3772"/>
                  <a:pt x="42845" y="3965"/>
                  <a:pt x="43009" y="4161"/>
                </a:cubicBezTo>
                <a:cubicBezTo>
                  <a:pt x="43170" y="4359"/>
                  <a:pt x="43327" y="4557"/>
                  <a:pt x="43473" y="4764"/>
                </a:cubicBezTo>
                <a:cubicBezTo>
                  <a:pt x="43547" y="4868"/>
                  <a:pt x="43622" y="4972"/>
                  <a:pt x="43692" y="5078"/>
                </a:cubicBezTo>
                <a:cubicBezTo>
                  <a:pt x="43739" y="5147"/>
                  <a:pt x="43784" y="5217"/>
                  <a:pt x="43829" y="5287"/>
                </a:cubicBezTo>
                <a:cubicBezTo>
                  <a:pt x="43830" y="5288"/>
                  <a:pt x="43830" y="5289"/>
                  <a:pt x="43831" y="5291"/>
                </a:cubicBezTo>
                <a:cubicBezTo>
                  <a:pt x="43917" y="5429"/>
                  <a:pt x="44005" y="5570"/>
                  <a:pt x="44084" y="5716"/>
                </a:cubicBezTo>
                <a:cubicBezTo>
                  <a:pt x="44171" y="5875"/>
                  <a:pt x="44253" y="6035"/>
                  <a:pt x="44331" y="6198"/>
                </a:cubicBezTo>
                <a:cubicBezTo>
                  <a:pt x="44406" y="6356"/>
                  <a:pt x="44485" y="6526"/>
                  <a:pt x="44554" y="6699"/>
                </a:cubicBezTo>
                <a:cubicBezTo>
                  <a:pt x="44590" y="6786"/>
                  <a:pt x="44624" y="6874"/>
                  <a:pt x="44656" y="6962"/>
                </a:cubicBezTo>
                <a:cubicBezTo>
                  <a:pt x="44687" y="7048"/>
                  <a:pt x="44718" y="7136"/>
                  <a:pt x="44746" y="7224"/>
                </a:cubicBezTo>
                <a:cubicBezTo>
                  <a:pt x="44800" y="7392"/>
                  <a:pt x="44855" y="7569"/>
                  <a:pt x="44897" y="7750"/>
                </a:cubicBezTo>
                <a:cubicBezTo>
                  <a:pt x="44930" y="7882"/>
                  <a:pt x="44958" y="8014"/>
                  <a:pt x="44985" y="8146"/>
                </a:cubicBezTo>
                <a:cubicBezTo>
                  <a:pt x="45018" y="8324"/>
                  <a:pt x="45049" y="8502"/>
                  <a:pt x="45069" y="8682"/>
                </a:cubicBezTo>
                <a:cubicBezTo>
                  <a:pt x="45085" y="8820"/>
                  <a:pt x="45098" y="8957"/>
                  <a:pt x="45110" y="9094"/>
                </a:cubicBezTo>
                <a:cubicBezTo>
                  <a:pt x="45120" y="9269"/>
                  <a:pt x="45131" y="9451"/>
                  <a:pt x="45128" y="9634"/>
                </a:cubicBezTo>
                <a:cubicBezTo>
                  <a:pt x="45128" y="9724"/>
                  <a:pt x="45127" y="9814"/>
                  <a:pt x="45124" y="9904"/>
                </a:cubicBezTo>
                <a:cubicBezTo>
                  <a:pt x="45106" y="9914"/>
                  <a:pt x="45089" y="9925"/>
                  <a:pt x="45073" y="9935"/>
                </a:cubicBezTo>
                <a:cubicBezTo>
                  <a:pt x="44963" y="10004"/>
                  <a:pt x="44851" y="10074"/>
                  <a:pt x="44753" y="10158"/>
                </a:cubicBezTo>
                <a:cubicBezTo>
                  <a:pt x="44688" y="10213"/>
                  <a:pt x="44624" y="10268"/>
                  <a:pt x="44564" y="10328"/>
                </a:cubicBezTo>
                <a:cubicBezTo>
                  <a:pt x="44505" y="10384"/>
                  <a:pt x="44448" y="10443"/>
                  <a:pt x="44394" y="10503"/>
                </a:cubicBezTo>
                <a:cubicBezTo>
                  <a:pt x="44367" y="10533"/>
                  <a:pt x="44341" y="10565"/>
                  <a:pt x="44314" y="10595"/>
                </a:cubicBezTo>
                <a:cubicBezTo>
                  <a:pt x="44286" y="10629"/>
                  <a:pt x="44259" y="10663"/>
                  <a:pt x="44230" y="10696"/>
                </a:cubicBezTo>
                <a:cubicBezTo>
                  <a:pt x="44206" y="10729"/>
                  <a:pt x="44180" y="10761"/>
                  <a:pt x="44156" y="10793"/>
                </a:cubicBezTo>
                <a:cubicBezTo>
                  <a:pt x="44106" y="10862"/>
                  <a:pt x="44055" y="10932"/>
                  <a:pt x="44010" y="11005"/>
                </a:cubicBezTo>
                <a:cubicBezTo>
                  <a:pt x="43946" y="11110"/>
                  <a:pt x="43881" y="11214"/>
                  <a:pt x="43822" y="11323"/>
                </a:cubicBezTo>
                <a:cubicBezTo>
                  <a:pt x="43782" y="11399"/>
                  <a:pt x="43739" y="11477"/>
                  <a:pt x="43702" y="11555"/>
                </a:cubicBezTo>
                <a:cubicBezTo>
                  <a:pt x="43648" y="11673"/>
                  <a:pt x="43593" y="11790"/>
                  <a:pt x="43546" y="11910"/>
                </a:cubicBezTo>
                <a:cubicBezTo>
                  <a:pt x="43449" y="12154"/>
                  <a:pt x="43357" y="12399"/>
                  <a:pt x="43282" y="12651"/>
                </a:cubicBezTo>
                <a:cubicBezTo>
                  <a:pt x="43208" y="12900"/>
                  <a:pt x="43139" y="13148"/>
                  <a:pt x="43072" y="13397"/>
                </a:cubicBezTo>
                <a:cubicBezTo>
                  <a:pt x="43005" y="13644"/>
                  <a:pt x="42940" y="13893"/>
                  <a:pt x="42867" y="14139"/>
                </a:cubicBezTo>
                <a:cubicBezTo>
                  <a:pt x="42791" y="14394"/>
                  <a:pt x="42716" y="14650"/>
                  <a:pt x="42641" y="14905"/>
                </a:cubicBezTo>
                <a:cubicBezTo>
                  <a:pt x="42572" y="15112"/>
                  <a:pt x="42503" y="15319"/>
                  <a:pt x="42424" y="15521"/>
                </a:cubicBezTo>
                <a:cubicBezTo>
                  <a:pt x="42376" y="15644"/>
                  <a:pt x="42329" y="15768"/>
                  <a:pt x="42276" y="15888"/>
                </a:cubicBezTo>
                <a:cubicBezTo>
                  <a:pt x="42239" y="15972"/>
                  <a:pt x="42202" y="16054"/>
                  <a:pt x="42164" y="16138"/>
                </a:cubicBezTo>
                <a:cubicBezTo>
                  <a:pt x="42067" y="16341"/>
                  <a:pt x="41968" y="16543"/>
                  <a:pt x="41858" y="16738"/>
                </a:cubicBezTo>
                <a:cubicBezTo>
                  <a:pt x="41819" y="16810"/>
                  <a:pt x="41779" y="16880"/>
                  <a:pt x="41738" y="16951"/>
                </a:cubicBezTo>
                <a:cubicBezTo>
                  <a:pt x="41732" y="16955"/>
                  <a:pt x="41727" y="16960"/>
                  <a:pt x="41723" y="16966"/>
                </a:cubicBezTo>
                <a:cubicBezTo>
                  <a:pt x="41628" y="17058"/>
                  <a:pt x="41533" y="17150"/>
                  <a:pt x="41436" y="17242"/>
                </a:cubicBezTo>
                <a:cubicBezTo>
                  <a:pt x="41204" y="17459"/>
                  <a:pt x="40968" y="17673"/>
                  <a:pt x="40723" y="17875"/>
                </a:cubicBezTo>
                <a:cubicBezTo>
                  <a:pt x="40583" y="17991"/>
                  <a:pt x="40442" y="18105"/>
                  <a:pt x="40298" y="18216"/>
                </a:cubicBezTo>
                <a:cubicBezTo>
                  <a:pt x="40190" y="18298"/>
                  <a:pt x="40081" y="18379"/>
                  <a:pt x="39970" y="18459"/>
                </a:cubicBezTo>
                <a:cubicBezTo>
                  <a:pt x="39704" y="18647"/>
                  <a:pt x="39436" y="18832"/>
                  <a:pt x="39158" y="19001"/>
                </a:cubicBezTo>
                <a:cubicBezTo>
                  <a:pt x="39039" y="19075"/>
                  <a:pt x="38919" y="19149"/>
                  <a:pt x="38798" y="19219"/>
                </a:cubicBezTo>
                <a:cubicBezTo>
                  <a:pt x="38679" y="19288"/>
                  <a:pt x="38559" y="19355"/>
                  <a:pt x="38439" y="19421"/>
                </a:cubicBezTo>
                <a:cubicBezTo>
                  <a:pt x="38194" y="19550"/>
                  <a:pt x="37948" y="19675"/>
                  <a:pt x="37695" y="19789"/>
                </a:cubicBezTo>
                <a:cubicBezTo>
                  <a:pt x="37571" y="19844"/>
                  <a:pt x="37448" y="19900"/>
                  <a:pt x="37323" y="19951"/>
                </a:cubicBezTo>
                <a:cubicBezTo>
                  <a:pt x="37198" y="20001"/>
                  <a:pt x="37074" y="20051"/>
                  <a:pt x="36949" y="20100"/>
                </a:cubicBezTo>
                <a:cubicBezTo>
                  <a:pt x="36780" y="20161"/>
                  <a:pt x="36612" y="20221"/>
                  <a:pt x="36441" y="20275"/>
                </a:cubicBezTo>
                <a:cubicBezTo>
                  <a:pt x="36310" y="20316"/>
                  <a:pt x="36181" y="20358"/>
                  <a:pt x="36050" y="20394"/>
                </a:cubicBezTo>
                <a:cubicBezTo>
                  <a:pt x="35789" y="20467"/>
                  <a:pt x="35526" y="20532"/>
                  <a:pt x="35262" y="20592"/>
                </a:cubicBezTo>
                <a:cubicBezTo>
                  <a:pt x="35053" y="20637"/>
                  <a:pt x="34831" y="20685"/>
                  <a:pt x="34608" y="20723"/>
                </a:cubicBezTo>
                <a:cubicBezTo>
                  <a:pt x="34429" y="20754"/>
                  <a:pt x="34249" y="20783"/>
                  <a:pt x="34069" y="20811"/>
                </a:cubicBezTo>
                <a:cubicBezTo>
                  <a:pt x="33844" y="20846"/>
                  <a:pt x="33617" y="20878"/>
                  <a:pt x="33391" y="20901"/>
                </a:cubicBezTo>
                <a:cubicBezTo>
                  <a:pt x="33209" y="20921"/>
                  <a:pt x="33027" y="20937"/>
                  <a:pt x="32846" y="20950"/>
                </a:cubicBezTo>
                <a:cubicBezTo>
                  <a:pt x="32840" y="20950"/>
                  <a:pt x="32824" y="20951"/>
                  <a:pt x="32808" y="20952"/>
                </a:cubicBezTo>
                <a:cubicBezTo>
                  <a:pt x="32822" y="20945"/>
                  <a:pt x="32837" y="20937"/>
                  <a:pt x="32851" y="20930"/>
                </a:cubicBezTo>
                <a:cubicBezTo>
                  <a:pt x="33041" y="20831"/>
                  <a:pt x="33230" y="20728"/>
                  <a:pt x="33413" y="20615"/>
                </a:cubicBezTo>
                <a:cubicBezTo>
                  <a:pt x="33521" y="20548"/>
                  <a:pt x="33630" y="20482"/>
                  <a:pt x="33735" y="20410"/>
                </a:cubicBezTo>
                <a:cubicBezTo>
                  <a:pt x="33840" y="20340"/>
                  <a:pt x="33945" y="20268"/>
                  <a:pt x="34048" y="20194"/>
                </a:cubicBezTo>
                <a:cubicBezTo>
                  <a:pt x="34227" y="20068"/>
                  <a:pt x="34404" y="19937"/>
                  <a:pt x="34573" y="19797"/>
                </a:cubicBezTo>
                <a:cubicBezTo>
                  <a:pt x="34718" y="19678"/>
                  <a:pt x="34861" y="19556"/>
                  <a:pt x="35001" y="19430"/>
                </a:cubicBezTo>
                <a:cubicBezTo>
                  <a:pt x="35203" y="19322"/>
                  <a:pt x="35405" y="19212"/>
                  <a:pt x="35599" y="19089"/>
                </a:cubicBezTo>
                <a:cubicBezTo>
                  <a:pt x="35709" y="19021"/>
                  <a:pt x="35818" y="18952"/>
                  <a:pt x="35925" y="18879"/>
                </a:cubicBezTo>
                <a:cubicBezTo>
                  <a:pt x="36032" y="18806"/>
                  <a:pt x="36138" y="18732"/>
                  <a:pt x="36244" y="18657"/>
                </a:cubicBezTo>
                <a:cubicBezTo>
                  <a:pt x="36423" y="18530"/>
                  <a:pt x="36599" y="18399"/>
                  <a:pt x="36771" y="18260"/>
                </a:cubicBezTo>
                <a:cubicBezTo>
                  <a:pt x="36973" y="18097"/>
                  <a:pt x="37174" y="17934"/>
                  <a:pt x="37368" y="17762"/>
                </a:cubicBezTo>
                <a:cubicBezTo>
                  <a:pt x="37568" y="17584"/>
                  <a:pt x="37764" y="17404"/>
                  <a:pt x="37951" y="17215"/>
                </a:cubicBezTo>
                <a:cubicBezTo>
                  <a:pt x="38141" y="17023"/>
                  <a:pt x="38329" y="16828"/>
                  <a:pt x="38506" y="16625"/>
                </a:cubicBezTo>
                <a:cubicBezTo>
                  <a:pt x="38833" y="16250"/>
                  <a:pt x="39141" y="15858"/>
                  <a:pt x="39421" y="15446"/>
                </a:cubicBezTo>
                <a:cubicBezTo>
                  <a:pt x="39717" y="15012"/>
                  <a:pt x="39996" y="14562"/>
                  <a:pt x="40228" y="14090"/>
                </a:cubicBezTo>
                <a:cubicBezTo>
                  <a:pt x="40327" y="13891"/>
                  <a:pt x="40422" y="13692"/>
                  <a:pt x="40507" y="13486"/>
                </a:cubicBezTo>
                <a:cubicBezTo>
                  <a:pt x="40567" y="13342"/>
                  <a:pt x="40626" y="13196"/>
                  <a:pt x="40681" y="13050"/>
                </a:cubicBezTo>
                <a:cubicBezTo>
                  <a:pt x="40768" y="12869"/>
                  <a:pt x="40853" y="12688"/>
                  <a:pt x="40931" y="12505"/>
                </a:cubicBezTo>
                <a:cubicBezTo>
                  <a:pt x="40983" y="12381"/>
                  <a:pt x="41034" y="12259"/>
                  <a:pt x="41081" y="12133"/>
                </a:cubicBezTo>
                <a:cubicBezTo>
                  <a:pt x="41129" y="12002"/>
                  <a:pt x="41177" y="11871"/>
                  <a:pt x="41222" y="11739"/>
                </a:cubicBezTo>
                <a:cubicBezTo>
                  <a:pt x="41268" y="11603"/>
                  <a:pt x="41310" y="11464"/>
                  <a:pt x="41349" y="11326"/>
                </a:cubicBezTo>
                <a:cubicBezTo>
                  <a:pt x="41386" y="11192"/>
                  <a:pt x="41423" y="11056"/>
                  <a:pt x="41453" y="10920"/>
                </a:cubicBezTo>
                <a:cubicBezTo>
                  <a:pt x="41473" y="10824"/>
                  <a:pt x="41495" y="10732"/>
                  <a:pt x="41513" y="10636"/>
                </a:cubicBezTo>
                <a:cubicBezTo>
                  <a:pt x="41538" y="10499"/>
                  <a:pt x="41565" y="10362"/>
                  <a:pt x="41583" y="10225"/>
                </a:cubicBezTo>
                <a:cubicBezTo>
                  <a:pt x="41597" y="10133"/>
                  <a:pt x="41608" y="10040"/>
                  <a:pt x="41618" y="9947"/>
                </a:cubicBezTo>
                <a:cubicBezTo>
                  <a:pt x="41621" y="9901"/>
                  <a:pt x="41625" y="9854"/>
                  <a:pt x="41628" y="9808"/>
                </a:cubicBezTo>
                <a:cubicBezTo>
                  <a:pt x="41632" y="9757"/>
                  <a:pt x="41634" y="9708"/>
                  <a:pt x="41635" y="9658"/>
                </a:cubicBezTo>
                <a:cubicBezTo>
                  <a:pt x="41635" y="9612"/>
                  <a:pt x="41636" y="9566"/>
                  <a:pt x="41636" y="9519"/>
                </a:cubicBezTo>
                <a:cubicBezTo>
                  <a:pt x="41633" y="9427"/>
                  <a:pt x="41630" y="9338"/>
                  <a:pt x="41621" y="9246"/>
                </a:cubicBezTo>
                <a:cubicBezTo>
                  <a:pt x="41614" y="9161"/>
                  <a:pt x="41604" y="9077"/>
                  <a:pt x="41591" y="8993"/>
                </a:cubicBezTo>
                <a:cubicBezTo>
                  <a:pt x="41584" y="8950"/>
                  <a:pt x="41576" y="8909"/>
                  <a:pt x="41569" y="8867"/>
                </a:cubicBezTo>
                <a:cubicBezTo>
                  <a:pt x="41560" y="8821"/>
                  <a:pt x="41551" y="8776"/>
                  <a:pt x="41539" y="8731"/>
                </a:cubicBezTo>
                <a:cubicBezTo>
                  <a:pt x="41528" y="8687"/>
                  <a:pt x="41515" y="8643"/>
                  <a:pt x="41501" y="8599"/>
                </a:cubicBezTo>
                <a:cubicBezTo>
                  <a:pt x="41472" y="8518"/>
                  <a:pt x="41446" y="8436"/>
                  <a:pt x="41404" y="8360"/>
                </a:cubicBezTo>
                <a:cubicBezTo>
                  <a:pt x="41362" y="8283"/>
                  <a:pt x="41323" y="8205"/>
                  <a:pt x="41271" y="8133"/>
                </a:cubicBezTo>
                <a:cubicBezTo>
                  <a:pt x="41241" y="8091"/>
                  <a:pt x="41212" y="8048"/>
                  <a:pt x="41181" y="8008"/>
                </a:cubicBezTo>
                <a:cubicBezTo>
                  <a:pt x="41141" y="7784"/>
                  <a:pt x="41096" y="7560"/>
                  <a:pt x="41037" y="7339"/>
                </a:cubicBezTo>
                <a:cubicBezTo>
                  <a:pt x="40974" y="7106"/>
                  <a:pt x="40910" y="6874"/>
                  <a:pt x="40830" y="6646"/>
                </a:cubicBezTo>
                <a:cubicBezTo>
                  <a:pt x="40723" y="6335"/>
                  <a:pt x="40604" y="6025"/>
                  <a:pt x="40463" y="5726"/>
                </a:cubicBezTo>
                <a:cubicBezTo>
                  <a:pt x="40369" y="5526"/>
                  <a:pt x="40271" y="5328"/>
                  <a:pt x="40163" y="5135"/>
                </a:cubicBezTo>
                <a:cubicBezTo>
                  <a:pt x="40054" y="4945"/>
                  <a:pt x="39943" y="4757"/>
                  <a:pt x="39824" y="4575"/>
                </a:cubicBezTo>
                <a:cubicBezTo>
                  <a:pt x="39682" y="4358"/>
                  <a:pt x="39538" y="4144"/>
                  <a:pt x="39382" y="3938"/>
                </a:cubicBezTo>
                <a:cubicBezTo>
                  <a:pt x="39223" y="3729"/>
                  <a:pt x="39060" y="3523"/>
                  <a:pt x="38887" y="3325"/>
                </a:cubicBezTo>
                <a:cubicBezTo>
                  <a:pt x="38704" y="3117"/>
                  <a:pt x="38518" y="2911"/>
                  <a:pt x="38321" y="2717"/>
                </a:cubicBezTo>
                <a:cubicBezTo>
                  <a:pt x="38161" y="2562"/>
                  <a:pt x="38001" y="2411"/>
                  <a:pt x="37831" y="2267"/>
                </a:cubicBezTo>
                <a:cubicBezTo>
                  <a:pt x="37669" y="2132"/>
                  <a:pt x="37507" y="1999"/>
                  <a:pt x="37335" y="1878"/>
                </a:cubicBezTo>
                <a:cubicBezTo>
                  <a:pt x="37086" y="1702"/>
                  <a:pt x="36831" y="1534"/>
                  <a:pt x="36564" y="1387"/>
                </a:cubicBezTo>
                <a:cubicBezTo>
                  <a:pt x="36363" y="1278"/>
                  <a:pt x="36160" y="1170"/>
                  <a:pt x="35951" y="1078"/>
                </a:cubicBezTo>
                <a:cubicBezTo>
                  <a:pt x="35742" y="986"/>
                  <a:pt x="35532" y="897"/>
                  <a:pt x="35317" y="822"/>
                </a:cubicBezTo>
                <a:cubicBezTo>
                  <a:pt x="35061" y="732"/>
                  <a:pt x="34802" y="650"/>
                  <a:pt x="34538" y="587"/>
                </a:cubicBezTo>
                <a:cubicBezTo>
                  <a:pt x="34263" y="524"/>
                  <a:pt x="33986" y="466"/>
                  <a:pt x="33706" y="428"/>
                </a:cubicBezTo>
                <a:cubicBezTo>
                  <a:pt x="33650" y="420"/>
                  <a:pt x="33593" y="413"/>
                  <a:pt x="33538" y="406"/>
                </a:cubicBezTo>
                <a:cubicBezTo>
                  <a:pt x="33647" y="390"/>
                  <a:pt x="33757" y="376"/>
                  <a:pt x="33867" y="364"/>
                </a:cubicBezTo>
                <a:cubicBezTo>
                  <a:pt x="34000" y="350"/>
                  <a:pt x="34132" y="338"/>
                  <a:pt x="34266" y="327"/>
                </a:cubicBezTo>
                <a:cubicBezTo>
                  <a:pt x="34513" y="312"/>
                  <a:pt x="34761" y="300"/>
                  <a:pt x="35009" y="300"/>
                </a:cubicBezTo>
                <a:close/>
                <a:moveTo>
                  <a:pt x="33981" y="19911"/>
                </a:moveTo>
                <a:cubicBezTo>
                  <a:pt x="33713" y="20102"/>
                  <a:pt x="33444" y="20290"/>
                  <a:pt x="33164" y="20461"/>
                </a:cubicBezTo>
                <a:cubicBezTo>
                  <a:pt x="33024" y="20547"/>
                  <a:pt x="32884" y="20631"/>
                  <a:pt x="32741" y="20712"/>
                </a:cubicBezTo>
                <a:cubicBezTo>
                  <a:pt x="32601" y="20790"/>
                  <a:pt x="32460" y="20868"/>
                  <a:pt x="32318" y="20945"/>
                </a:cubicBezTo>
                <a:lnTo>
                  <a:pt x="32316" y="20946"/>
                </a:lnTo>
                <a:cubicBezTo>
                  <a:pt x="32314" y="20947"/>
                  <a:pt x="32312" y="20948"/>
                  <a:pt x="32311" y="20948"/>
                </a:cubicBezTo>
                <a:cubicBezTo>
                  <a:pt x="32295" y="20958"/>
                  <a:pt x="32275" y="20968"/>
                  <a:pt x="32256" y="20977"/>
                </a:cubicBezTo>
                <a:cubicBezTo>
                  <a:pt x="32151" y="20979"/>
                  <a:pt x="32047" y="20981"/>
                  <a:pt x="31942" y="20981"/>
                </a:cubicBezTo>
                <a:cubicBezTo>
                  <a:pt x="31884" y="20981"/>
                  <a:pt x="31827" y="20980"/>
                  <a:pt x="31770" y="20980"/>
                </a:cubicBezTo>
                <a:cubicBezTo>
                  <a:pt x="31587" y="20977"/>
                  <a:pt x="31406" y="20974"/>
                  <a:pt x="31223" y="20963"/>
                </a:cubicBezTo>
                <a:cubicBezTo>
                  <a:pt x="31090" y="20956"/>
                  <a:pt x="30954" y="20948"/>
                  <a:pt x="30820" y="20939"/>
                </a:cubicBezTo>
                <a:cubicBezTo>
                  <a:pt x="30460" y="20910"/>
                  <a:pt x="30100" y="20874"/>
                  <a:pt x="29743" y="20820"/>
                </a:cubicBezTo>
                <a:cubicBezTo>
                  <a:pt x="29566" y="20794"/>
                  <a:pt x="29389" y="20765"/>
                  <a:pt x="29213" y="20731"/>
                </a:cubicBezTo>
                <a:cubicBezTo>
                  <a:pt x="29175" y="20724"/>
                  <a:pt x="29138" y="20716"/>
                  <a:pt x="29100" y="20709"/>
                </a:cubicBezTo>
                <a:lnTo>
                  <a:pt x="29100" y="20709"/>
                </a:lnTo>
                <a:cubicBezTo>
                  <a:pt x="29324" y="20721"/>
                  <a:pt x="29550" y="20729"/>
                  <a:pt x="29775" y="20729"/>
                </a:cubicBezTo>
                <a:cubicBezTo>
                  <a:pt x="29843" y="20729"/>
                  <a:pt x="29911" y="20728"/>
                  <a:pt x="29979" y="20727"/>
                </a:cubicBezTo>
                <a:cubicBezTo>
                  <a:pt x="30199" y="20721"/>
                  <a:pt x="30417" y="20712"/>
                  <a:pt x="30637" y="20693"/>
                </a:cubicBezTo>
                <a:cubicBezTo>
                  <a:pt x="30890" y="20671"/>
                  <a:pt x="31143" y="20645"/>
                  <a:pt x="31396" y="20611"/>
                </a:cubicBezTo>
                <a:cubicBezTo>
                  <a:pt x="31648" y="20577"/>
                  <a:pt x="31901" y="20538"/>
                  <a:pt x="32151" y="20485"/>
                </a:cubicBezTo>
                <a:cubicBezTo>
                  <a:pt x="32402" y="20432"/>
                  <a:pt x="32654" y="20376"/>
                  <a:pt x="32900" y="20302"/>
                </a:cubicBezTo>
                <a:cubicBezTo>
                  <a:pt x="33107" y="20240"/>
                  <a:pt x="33311" y="20174"/>
                  <a:pt x="33513" y="20097"/>
                </a:cubicBezTo>
                <a:cubicBezTo>
                  <a:pt x="33670" y="20037"/>
                  <a:pt x="33826" y="19976"/>
                  <a:pt x="33981" y="19911"/>
                </a:cubicBezTo>
                <a:close/>
                <a:moveTo>
                  <a:pt x="8080" y="16696"/>
                </a:moveTo>
                <a:cubicBezTo>
                  <a:pt x="8104" y="16714"/>
                  <a:pt x="8127" y="16731"/>
                  <a:pt x="8150" y="16748"/>
                </a:cubicBezTo>
                <a:cubicBezTo>
                  <a:pt x="8330" y="16882"/>
                  <a:pt x="8525" y="16994"/>
                  <a:pt x="8721" y="17101"/>
                </a:cubicBezTo>
                <a:cubicBezTo>
                  <a:pt x="8801" y="17143"/>
                  <a:pt x="8888" y="17186"/>
                  <a:pt x="8971" y="17222"/>
                </a:cubicBezTo>
                <a:cubicBezTo>
                  <a:pt x="9056" y="17258"/>
                  <a:pt x="9138" y="17295"/>
                  <a:pt x="9226" y="17325"/>
                </a:cubicBezTo>
                <a:cubicBezTo>
                  <a:pt x="9284" y="17343"/>
                  <a:pt x="9341" y="17363"/>
                  <a:pt x="9398" y="17381"/>
                </a:cubicBezTo>
                <a:cubicBezTo>
                  <a:pt x="9584" y="17534"/>
                  <a:pt x="9772" y="17683"/>
                  <a:pt x="9966" y="17824"/>
                </a:cubicBezTo>
                <a:cubicBezTo>
                  <a:pt x="10173" y="17976"/>
                  <a:pt x="10382" y="18128"/>
                  <a:pt x="10598" y="18268"/>
                </a:cubicBezTo>
                <a:cubicBezTo>
                  <a:pt x="10738" y="18357"/>
                  <a:pt x="10879" y="18446"/>
                  <a:pt x="11023" y="18527"/>
                </a:cubicBezTo>
                <a:cubicBezTo>
                  <a:pt x="11096" y="18566"/>
                  <a:pt x="11182" y="18616"/>
                  <a:pt x="11257" y="18650"/>
                </a:cubicBezTo>
                <a:cubicBezTo>
                  <a:pt x="11377" y="18707"/>
                  <a:pt x="11497" y="18760"/>
                  <a:pt x="11621" y="18804"/>
                </a:cubicBezTo>
                <a:cubicBezTo>
                  <a:pt x="11742" y="18848"/>
                  <a:pt x="11865" y="18893"/>
                  <a:pt x="11989" y="18923"/>
                </a:cubicBezTo>
                <a:cubicBezTo>
                  <a:pt x="12119" y="18954"/>
                  <a:pt x="12248" y="18985"/>
                  <a:pt x="12381" y="19006"/>
                </a:cubicBezTo>
                <a:cubicBezTo>
                  <a:pt x="12462" y="19019"/>
                  <a:pt x="12544" y="19031"/>
                  <a:pt x="12626" y="19041"/>
                </a:cubicBezTo>
                <a:cubicBezTo>
                  <a:pt x="12668" y="19105"/>
                  <a:pt x="12712" y="19169"/>
                  <a:pt x="12757" y="19232"/>
                </a:cubicBezTo>
                <a:cubicBezTo>
                  <a:pt x="12837" y="19343"/>
                  <a:pt x="12916" y="19454"/>
                  <a:pt x="13001" y="19561"/>
                </a:cubicBezTo>
                <a:cubicBezTo>
                  <a:pt x="13136" y="19730"/>
                  <a:pt x="13276" y="19896"/>
                  <a:pt x="13425" y="20055"/>
                </a:cubicBezTo>
                <a:cubicBezTo>
                  <a:pt x="13568" y="20208"/>
                  <a:pt x="13715" y="20358"/>
                  <a:pt x="13871" y="20499"/>
                </a:cubicBezTo>
                <a:cubicBezTo>
                  <a:pt x="14051" y="20664"/>
                  <a:pt x="14237" y="20825"/>
                  <a:pt x="14433" y="20971"/>
                </a:cubicBezTo>
                <a:cubicBezTo>
                  <a:pt x="14528" y="21042"/>
                  <a:pt x="14623" y="21111"/>
                  <a:pt x="14720" y="21179"/>
                </a:cubicBezTo>
                <a:cubicBezTo>
                  <a:pt x="14513" y="21132"/>
                  <a:pt x="14306" y="21079"/>
                  <a:pt x="14104" y="21013"/>
                </a:cubicBezTo>
                <a:cubicBezTo>
                  <a:pt x="13925" y="20955"/>
                  <a:pt x="13747" y="20893"/>
                  <a:pt x="13570" y="20829"/>
                </a:cubicBezTo>
                <a:cubicBezTo>
                  <a:pt x="13361" y="20751"/>
                  <a:pt x="13142" y="20667"/>
                  <a:pt x="12924" y="20580"/>
                </a:cubicBezTo>
                <a:cubicBezTo>
                  <a:pt x="12747" y="20510"/>
                  <a:pt x="12571" y="20440"/>
                  <a:pt x="12396" y="20365"/>
                </a:cubicBezTo>
                <a:cubicBezTo>
                  <a:pt x="12226" y="20294"/>
                  <a:pt x="12055" y="20220"/>
                  <a:pt x="11889" y="20140"/>
                </a:cubicBezTo>
                <a:cubicBezTo>
                  <a:pt x="11737" y="20068"/>
                  <a:pt x="11588" y="19993"/>
                  <a:pt x="11439" y="19915"/>
                </a:cubicBezTo>
                <a:cubicBezTo>
                  <a:pt x="11291" y="19835"/>
                  <a:pt x="11143" y="19753"/>
                  <a:pt x="11001" y="19663"/>
                </a:cubicBezTo>
                <a:cubicBezTo>
                  <a:pt x="10930" y="19620"/>
                  <a:pt x="10861" y="19575"/>
                  <a:pt x="10793" y="19528"/>
                </a:cubicBezTo>
                <a:cubicBezTo>
                  <a:pt x="10726" y="19483"/>
                  <a:pt x="10659" y="19437"/>
                  <a:pt x="10593" y="19389"/>
                </a:cubicBezTo>
                <a:cubicBezTo>
                  <a:pt x="10402" y="19252"/>
                  <a:pt x="10205" y="19104"/>
                  <a:pt x="10016" y="18946"/>
                </a:cubicBezTo>
                <a:cubicBezTo>
                  <a:pt x="9860" y="18815"/>
                  <a:pt x="9706" y="18680"/>
                  <a:pt x="9556" y="18541"/>
                </a:cubicBezTo>
                <a:cubicBezTo>
                  <a:pt x="9411" y="18402"/>
                  <a:pt x="9266" y="18261"/>
                  <a:pt x="9131" y="18112"/>
                </a:cubicBezTo>
                <a:cubicBezTo>
                  <a:pt x="9023" y="17993"/>
                  <a:pt x="8917" y="17873"/>
                  <a:pt x="8813" y="17750"/>
                </a:cubicBezTo>
                <a:cubicBezTo>
                  <a:pt x="8710" y="17624"/>
                  <a:pt x="8608" y="17497"/>
                  <a:pt x="8514" y="17365"/>
                </a:cubicBezTo>
                <a:cubicBezTo>
                  <a:pt x="8465" y="17298"/>
                  <a:pt x="8418" y="17230"/>
                  <a:pt x="8371" y="17162"/>
                </a:cubicBezTo>
                <a:cubicBezTo>
                  <a:pt x="8321" y="17089"/>
                  <a:pt x="8273" y="17015"/>
                  <a:pt x="8227" y="16941"/>
                </a:cubicBezTo>
                <a:cubicBezTo>
                  <a:pt x="8181" y="16866"/>
                  <a:pt x="8130" y="16782"/>
                  <a:pt x="8080" y="16696"/>
                </a:cubicBezTo>
                <a:close/>
                <a:moveTo>
                  <a:pt x="17066" y="17261"/>
                </a:moveTo>
                <a:cubicBezTo>
                  <a:pt x="17204" y="17439"/>
                  <a:pt x="17349" y="17613"/>
                  <a:pt x="17505" y="17777"/>
                </a:cubicBezTo>
                <a:cubicBezTo>
                  <a:pt x="17657" y="17938"/>
                  <a:pt x="17812" y="18095"/>
                  <a:pt x="17976" y="18244"/>
                </a:cubicBezTo>
                <a:cubicBezTo>
                  <a:pt x="18164" y="18414"/>
                  <a:pt x="18357" y="18576"/>
                  <a:pt x="18559" y="18730"/>
                </a:cubicBezTo>
                <a:cubicBezTo>
                  <a:pt x="18628" y="18782"/>
                  <a:pt x="18695" y="18835"/>
                  <a:pt x="18767" y="18885"/>
                </a:cubicBezTo>
                <a:cubicBezTo>
                  <a:pt x="18868" y="18955"/>
                  <a:pt x="18971" y="19028"/>
                  <a:pt x="19080" y="19088"/>
                </a:cubicBezTo>
                <a:cubicBezTo>
                  <a:pt x="19194" y="19150"/>
                  <a:pt x="19307" y="19212"/>
                  <a:pt x="19425" y="19266"/>
                </a:cubicBezTo>
                <a:cubicBezTo>
                  <a:pt x="19541" y="19319"/>
                  <a:pt x="19656" y="19372"/>
                  <a:pt x="19773" y="19419"/>
                </a:cubicBezTo>
                <a:cubicBezTo>
                  <a:pt x="19974" y="19500"/>
                  <a:pt x="20176" y="19580"/>
                  <a:pt x="20382" y="19646"/>
                </a:cubicBezTo>
                <a:cubicBezTo>
                  <a:pt x="20780" y="19773"/>
                  <a:pt x="21181" y="19881"/>
                  <a:pt x="21589" y="19960"/>
                </a:cubicBezTo>
                <a:cubicBezTo>
                  <a:pt x="21199" y="20161"/>
                  <a:pt x="20795" y="20335"/>
                  <a:pt x="20382" y="20491"/>
                </a:cubicBezTo>
                <a:cubicBezTo>
                  <a:pt x="20009" y="20626"/>
                  <a:pt x="19628" y="20747"/>
                  <a:pt x="19245" y="20851"/>
                </a:cubicBezTo>
                <a:cubicBezTo>
                  <a:pt x="18841" y="20959"/>
                  <a:pt x="18434" y="21059"/>
                  <a:pt x="18025" y="21148"/>
                </a:cubicBezTo>
                <a:cubicBezTo>
                  <a:pt x="17798" y="21196"/>
                  <a:pt x="17570" y="21241"/>
                  <a:pt x="17342" y="21272"/>
                </a:cubicBezTo>
                <a:cubicBezTo>
                  <a:pt x="17251" y="21286"/>
                  <a:pt x="17158" y="21297"/>
                  <a:pt x="17067" y="21308"/>
                </a:cubicBezTo>
                <a:cubicBezTo>
                  <a:pt x="16975" y="21318"/>
                  <a:pt x="16883" y="21327"/>
                  <a:pt x="16791" y="21334"/>
                </a:cubicBezTo>
                <a:cubicBezTo>
                  <a:pt x="16674" y="21342"/>
                  <a:pt x="16551" y="21349"/>
                  <a:pt x="16428" y="21350"/>
                </a:cubicBezTo>
                <a:cubicBezTo>
                  <a:pt x="16389" y="21351"/>
                  <a:pt x="16349" y="21351"/>
                  <a:pt x="16309" y="21351"/>
                </a:cubicBezTo>
                <a:cubicBezTo>
                  <a:pt x="16270" y="21351"/>
                  <a:pt x="16230" y="21351"/>
                  <a:pt x="16191" y="21350"/>
                </a:cubicBezTo>
                <a:cubicBezTo>
                  <a:pt x="16035" y="21347"/>
                  <a:pt x="15879" y="21339"/>
                  <a:pt x="15724" y="21328"/>
                </a:cubicBezTo>
                <a:cubicBezTo>
                  <a:pt x="15567" y="21316"/>
                  <a:pt x="15410" y="21301"/>
                  <a:pt x="15254" y="21276"/>
                </a:cubicBezTo>
                <a:cubicBezTo>
                  <a:pt x="15214" y="21271"/>
                  <a:pt x="15173" y="21265"/>
                  <a:pt x="15134" y="21258"/>
                </a:cubicBezTo>
                <a:cubicBezTo>
                  <a:pt x="14994" y="21171"/>
                  <a:pt x="14859" y="21080"/>
                  <a:pt x="14725" y="20986"/>
                </a:cubicBezTo>
                <a:cubicBezTo>
                  <a:pt x="14591" y="20889"/>
                  <a:pt x="14457" y="20791"/>
                  <a:pt x="14331" y="20685"/>
                </a:cubicBezTo>
                <a:cubicBezTo>
                  <a:pt x="14210" y="20583"/>
                  <a:pt x="14092" y="20478"/>
                  <a:pt x="13976" y="20371"/>
                </a:cubicBezTo>
                <a:cubicBezTo>
                  <a:pt x="13858" y="20258"/>
                  <a:pt x="13741" y="20143"/>
                  <a:pt x="13629" y="20025"/>
                </a:cubicBezTo>
                <a:cubicBezTo>
                  <a:pt x="13513" y="19900"/>
                  <a:pt x="13398" y="19774"/>
                  <a:pt x="13289" y="19646"/>
                </a:cubicBezTo>
                <a:cubicBezTo>
                  <a:pt x="13178" y="19512"/>
                  <a:pt x="13068" y="19377"/>
                  <a:pt x="12966" y="19237"/>
                </a:cubicBezTo>
                <a:cubicBezTo>
                  <a:pt x="12924" y="19179"/>
                  <a:pt x="12882" y="19120"/>
                  <a:pt x="12840" y="19061"/>
                </a:cubicBezTo>
                <a:lnTo>
                  <a:pt x="12840" y="19061"/>
                </a:lnTo>
                <a:cubicBezTo>
                  <a:pt x="12909" y="19066"/>
                  <a:pt x="12977" y="19071"/>
                  <a:pt x="13044" y="19072"/>
                </a:cubicBezTo>
                <a:cubicBezTo>
                  <a:pt x="13083" y="19073"/>
                  <a:pt x="13123" y="19073"/>
                  <a:pt x="13162" y="19073"/>
                </a:cubicBezTo>
                <a:cubicBezTo>
                  <a:pt x="13211" y="19073"/>
                  <a:pt x="13259" y="19073"/>
                  <a:pt x="13308" y="19071"/>
                </a:cubicBezTo>
                <a:cubicBezTo>
                  <a:pt x="13353" y="19068"/>
                  <a:pt x="13398" y="19066"/>
                  <a:pt x="13443" y="19064"/>
                </a:cubicBezTo>
                <a:cubicBezTo>
                  <a:pt x="13536" y="19058"/>
                  <a:pt x="13634" y="19050"/>
                  <a:pt x="13725" y="19037"/>
                </a:cubicBezTo>
                <a:cubicBezTo>
                  <a:pt x="13815" y="19026"/>
                  <a:pt x="13905" y="19012"/>
                  <a:pt x="13994" y="18996"/>
                </a:cubicBezTo>
                <a:cubicBezTo>
                  <a:pt x="14038" y="18986"/>
                  <a:pt x="14082" y="18977"/>
                  <a:pt x="14127" y="18968"/>
                </a:cubicBezTo>
                <a:cubicBezTo>
                  <a:pt x="14218" y="18949"/>
                  <a:pt x="14315" y="18924"/>
                  <a:pt x="14404" y="18895"/>
                </a:cubicBezTo>
                <a:cubicBezTo>
                  <a:pt x="14499" y="18865"/>
                  <a:pt x="14592" y="18837"/>
                  <a:pt x="14686" y="18802"/>
                </a:cubicBezTo>
                <a:cubicBezTo>
                  <a:pt x="14837" y="18743"/>
                  <a:pt x="14988" y="18684"/>
                  <a:pt x="15132" y="18608"/>
                </a:cubicBezTo>
                <a:cubicBezTo>
                  <a:pt x="15208" y="18567"/>
                  <a:pt x="15264" y="18537"/>
                  <a:pt x="15338" y="18494"/>
                </a:cubicBezTo>
                <a:cubicBezTo>
                  <a:pt x="15434" y="18438"/>
                  <a:pt x="15530" y="18380"/>
                  <a:pt x="15622" y="18317"/>
                </a:cubicBezTo>
                <a:cubicBezTo>
                  <a:pt x="15688" y="18270"/>
                  <a:pt x="15748" y="18229"/>
                  <a:pt x="15813" y="18180"/>
                </a:cubicBezTo>
                <a:cubicBezTo>
                  <a:pt x="15926" y="18095"/>
                  <a:pt x="16038" y="18009"/>
                  <a:pt x="16147" y="17919"/>
                </a:cubicBezTo>
                <a:cubicBezTo>
                  <a:pt x="16221" y="17860"/>
                  <a:pt x="16292" y="17798"/>
                  <a:pt x="16361" y="17735"/>
                </a:cubicBezTo>
                <a:cubicBezTo>
                  <a:pt x="16396" y="17703"/>
                  <a:pt x="16432" y="17672"/>
                  <a:pt x="16467" y="17641"/>
                </a:cubicBezTo>
                <a:cubicBezTo>
                  <a:pt x="16581" y="17537"/>
                  <a:pt x="16696" y="17436"/>
                  <a:pt x="16809" y="17332"/>
                </a:cubicBezTo>
                <a:cubicBezTo>
                  <a:pt x="16895" y="17310"/>
                  <a:pt x="16980" y="17287"/>
                  <a:pt x="17066" y="17261"/>
                </a:cubicBezTo>
                <a:close/>
                <a:moveTo>
                  <a:pt x="28124" y="20659"/>
                </a:moveTo>
                <a:cubicBezTo>
                  <a:pt x="28127" y="20660"/>
                  <a:pt x="28131" y="20661"/>
                  <a:pt x="28134" y="20662"/>
                </a:cubicBezTo>
                <a:cubicBezTo>
                  <a:pt x="28614" y="20786"/>
                  <a:pt x="29099" y="20891"/>
                  <a:pt x="29587" y="20968"/>
                </a:cubicBezTo>
                <a:cubicBezTo>
                  <a:pt x="29900" y="21019"/>
                  <a:pt x="30215" y="21063"/>
                  <a:pt x="30532" y="21088"/>
                </a:cubicBezTo>
                <a:cubicBezTo>
                  <a:pt x="30763" y="21107"/>
                  <a:pt x="30993" y="21124"/>
                  <a:pt x="31223" y="21132"/>
                </a:cubicBezTo>
                <a:cubicBezTo>
                  <a:pt x="31432" y="21139"/>
                  <a:pt x="31641" y="21145"/>
                  <a:pt x="31849" y="21145"/>
                </a:cubicBezTo>
                <a:cubicBezTo>
                  <a:pt x="31868" y="21145"/>
                  <a:pt x="31888" y="21145"/>
                  <a:pt x="31907" y="21145"/>
                </a:cubicBezTo>
                <a:lnTo>
                  <a:pt x="31907" y="21145"/>
                </a:lnTo>
                <a:cubicBezTo>
                  <a:pt x="31897" y="21149"/>
                  <a:pt x="31885" y="21153"/>
                  <a:pt x="31874" y="21157"/>
                </a:cubicBezTo>
                <a:cubicBezTo>
                  <a:pt x="31717" y="21213"/>
                  <a:pt x="31560" y="21266"/>
                  <a:pt x="31400" y="21310"/>
                </a:cubicBezTo>
                <a:cubicBezTo>
                  <a:pt x="31308" y="21336"/>
                  <a:pt x="31215" y="21362"/>
                  <a:pt x="31123" y="21384"/>
                </a:cubicBezTo>
                <a:cubicBezTo>
                  <a:pt x="31079" y="21393"/>
                  <a:pt x="31036" y="21402"/>
                  <a:pt x="30993" y="21413"/>
                </a:cubicBezTo>
                <a:lnTo>
                  <a:pt x="30991" y="21413"/>
                </a:lnTo>
                <a:cubicBezTo>
                  <a:pt x="30989" y="21413"/>
                  <a:pt x="30987" y="21414"/>
                  <a:pt x="30984" y="21414"/>
                </a:cubicBezTo>
                <a:cubicBezTo>
                  <a:pt x="30899" y="21431"/>
                  <a:pt x="30809" y="21446"/>
                  <a:pt x="30717" y="21459"/>
                </a:cubicBezTo>
                <a:cubicBezTo>
                  <a:pt x="30624" y="21472"/>
                  <a:pt x="30533" y="21480"/>
                  <a:pt x="30439" y="21485"/>
                </a:cubicBezTo>
                <a:cubicBezTo>
                  <a:pt x="30371" y="21488"/>
                  <a:pt x="30293" y="21489"/>
                  <a:pt x="30213" y="21489"/>
                </a:cubicBezTo>
                <a:cubicBezTo>
                  <a:pt x="30136" y="21488"/>
                  <a:pt x="30057" y="21485"/>
                  <a:pt x="29980" y="21481"/>
                </a:cubicBezTo>
                <a:cubicBezTo>
                  <a:pt x="29857" y="21470"/>
                  <a:pt x="29735" y="21461"/>
                  <a:pt x="29614" y="21440"/>
                </a:cubicBezTo>
                <a:cubicBezTo>
                  <a:pt x="29536" y="21429"/>
                  <a:pt x="29458" y="21414"/>
                  <a:pt x="29382" y="21396"/>
                </a:cubicBezTo>
                <a:cubicBezTo>
                  <a:pt x="29305" y="21379"/>
                  <a:pt x="29228" y="21358"/>
                  <a:pt x="29151" y="21334"/>
                </a:cubicBezTo>
                <a:cubicBezTo>
                  <a:pt x="29114" y="21321"/>
                  <a:pt x="29077" y="21309"/>
                  <a:pt x="29039" y="21296"/>
                </a:cubicBezTo>
                <a:cubicBezTo>
                  <a:pt x="28976" y="21273"/>
                  <a:pt x="28906" y="21242"/>
                  <a:pt x="28837" y="21208"/>
                </a:cubicBezTo>
                <a:cubicBezTo>
                  <a:pt x="28772" y="21176"/>
                  <a:pt x="28701" y="21135"/>
                  <a:pt x="28632" y="21090"/>
                </a:cubicBezTo>
                <a:cubicBezTo>
                  <a:pt x="28599" y="21066"/>
                  <a:pt x="28564" y="21043"/>
                  <a:pt x="28531" y="21020"/>
                </a:cubicBezTo>
                <a:cubicBezTo>
                  <a:pt x="28464" y="20970"/>
                  <a:pt x="28398" y="20918"/>
                  <a:pt x="28335" y="20863"/>
                </a:cubicBezTo>
                <a:cubicBezTo>
                  <a:pt x="28304" y="20835"/>
                  <a:pt x="28274" y="20808"/>
                  <a:pt x="28243" y="20779"/>
                </a:cubicBezTo>
                <a:cubicBezTo>
                  <a:pt x="28203" y="20741"/>
                  <a:pt x="28162" y="20700"/>
                  <a:pt x="28124" y="20659"/>
                </a:cubicBezTo>
                <a:close/>
                <a:moveTo>
                  <a:pt x="24697" y="19916"/>
                </a:moveTo>
                <a:cubicBezTo>
                  <a:pt x="24773" y="19981"/>
                  <a:pt x="24849" y="20044"/>
                  <a:pt x="24929" y="20104"/>
                </a:cubicBezTo>
                <a:cubicBezTo>
                  <a:pt x="25096" y="20234"/>
                  <a:pt x="25267" y="20357"/>
                  <a:pt x="25444" y="20475"/>
                </a:cubicBezTo>
                <a:cubicBezTo>
                  <a:pt x="25425" y="20490"/>
                  <a:pt x="25406" y="20504"/>
                  <a:pt x="25387" y="20519"/>
                </a:cubicBezTo>
                <a:cubicBezTo>
                  <a:pt x="25316" y="20571"/>
                  <a:pt x="25244" y="20620"/>
                  <a:pt x="25171" y="20670"/>
                </a:cubicBezTo>
                <a:cubicBezTo>
                  <a:pt x="25096" y="20722"/>
                  <a:pt x="25020" y="20773"/>
                  <a:pt x="24943" y="20820"/>
                </a:cubicBezTo>
                <a:cubicBezTo>
                  <a:pt x="24826" y="20894"/>
                  <a:pt x="24709" y="20967"/>
                  <a:pt x="24593" y="21041"/>
                </a:cubicBezTo>
                <a:cubicBezTo>
                  <a:pt x="24515" y="21090"/>
                  <a:pt x="24437" y="21140"/>
                  <a:pt x="24359" y="21189"/>
                </a:cubicBezTo>
                <a:cubicBezTo>
                  <a:pt x="24289" y="21231"/>
                  <a:pt x="24217" y="21273"/>
                  <a:pt x="24147" y="21314"/>
                </a:cubicBezTo>
                <a:cubicBezTo>
                  <a:pt x="24040" y="21377"/>
                  <a:pt x="23932" y="21437"/>
                  <a:pt x="23824" y="21496"/>
                </a:cubicBezTo>
                <a:cubicBezTo>
                  <a:pt x="23642" y="21590"/>
                  <a:pt x="23459" y="21682"/>
                  <a:pt x="23268" y="21761"/>
                </a:cubicBezTo>
                <a:cubicBezTo>
                  <a:pt x="23157" y="21808"/>
                  <a:pt x="23045" y="21853"/>
                  <a:pt x="22932" y="21896"/>
                </a:cubicBezTo>
                <a:cubicBezTo>
                  <a:pt x="23041" y="21784"/>
                  <a:pt x="23148" y="21672"/>
                  <a:pt x="23257" y="21559"/>
                </a:cubicBezTo>
                <a:cubicBezTo>
                  <a:pt x="23317" y="21497"/>
                  <a:pt x="23377" y="21436"/>
                  <a:pt x="23436" y="21373"/>
                </a:cubicBezTo>
                <a:cubicBezTo>
                  <a:pt x="23466" y="21342"/>
                  <a:pt x="23496" y="21311"/>
                  <a:pt x="23526" y="21280"/>
                </a:cubicBezTo>
                <a:cubicBezTo>
                  <a:pt x="23587" y="21209"/>
                  <a:pt x="23648" y="21138"/>
                  <a:pt x="23708" y="21067"/>
                </a:cubicBezTo>
                <a:cubicBezTo>
                  <a:pt x="24014" y="20714"/>
                  <a:pt x="24319" y="20359"/>
                  <a:pt x="24624" y="20006"/>
                </a:cubicBezTo>
                <a:cubicBezTo>
                  <a:pt x="24648" y="19976"/>
                  <a:pt x="24672" y="19946"/>
                  <a:pt x="24697" y="19916"/>
                </a:cubicBezTo>
                <a:close/>
                <a:moveTo>
                  <a:pt x="26050" y="20157"/>
                </a:moveTo>
                <a:cubicBezTo>
                  <a:pt x="26327" y="20242"/>
                  <a:pt x="26607" y="20318"/>
                  <a:pt x="26890" y="20381"/>
                </a:cubicBezTo>
                <a:cubicBezTo>
                  <a:pt x="27123" y="20433"/>
                  <a:pt x="27357" y="20482"/>
                  <a:pt x="27593" y="20522"/>
                </a:cubicBezTo>
                <a:cubicBezTo>
                  <a:pt x="27633" y="20529"/>
                  <a:pt x="27674" y="20536"/>
                  <a:pt x="27714" y="20543"/>
                </a:cubicBezTo>
                <a:cubicBezTo>
                  <a:pt x="27750" y="20553"/>
                  <a:pt x="27785" y="20564"/>
                  <a:pt x="27820" y="20574"/>
                </a:cubicBezTo>
                <a:cubicBezTo>
                  <a:pt x="27861" y="20626"/>
                  <a:pt x="27901" y="20677"/>
                  <a:pt x="27945" y="20724"/>
                </a:cubicBezTo>
                <a:cubicBezTo>
                  <a:pt x="28006" y="20790"/>
                  <a:pt x="28067" y="20858"/>
                  <a:pt x="28134" y="20918"/>
                </a:cubicBezTo>
                <a:cubicBezTo>
                  <a:pt x="28198" y="20978"/>
                  <a:pt x="28264" y="21034"/>
                  <a:pt x="28332" y="21088"/>
                </a:cubicBezTo>
                <a:cubicBezTo>
                  <a:pt x="28367" y="21114"/>
                  <a:pt x="28401" y="21139"/>
                  <a:pt x="28435" y="21165"/>
                </a:cubicBezTo>
                <a:cubicBezTo>
                  <a:pt x="28505" y="21217"/>
                  <a:pt x="28581" y="21261"/>
                  <a:pt x="28655" y="21306"/>
                </a:cubicBezTo>
                <a:cubicBezTo>
                  <a:pt x="28694" y="21327"/>
                  <a:pt x="28734" y="21348"/>
                  <a:pt x="28773" y="21369"/>
                </a:cubicBezTo>
                <a:cubicBezTo>
                  <a:pt x="28808" y="21384"/>
                  <a:pt x="28842" y="21400"/>
                  <a:pt x="28877" y="21416"/>
                </a:cubicBezTo>
                <a:cubicBezTo>
                  <a:pt x="28953" y="21447"/>
                  <a:pt x="29029" y="21478"/>
                  <a:pt x="29108" y="21502"/>
                </a:cubicBezTo>
                <a:cubicBezTo>
                  <a:pt x="29190" y="21526"/>
                  <a:pt x="29268" y="21550"/>
                  <a:pt x="29352" y="21567"/>
                </a:cubicBezTo>
                <a:cubicBezTo>
                  <a:pt x="29431" y="21585"/>
                  <a:pt x="29511" y="21601"/>
                  <a:pt x="29592" y="21612"/>
                </a:cubicBezTo>
                <a:cubicBezTo>
                  <a:pt x="29674" y="21625"/>
                  <a:pt x="29755" y="21634"/>
                  <a:pt x="29837" y="21641"/>
                </a:cubicBezTo>
                <a:cubicBezTo>
                  <a:pt x="29920" y="21649"/>
                  <a:pt x="30010" y="21654"/>
                  <a:pt x="30093" y="21656"/>
                </a:cubicBezTo>
                <a:cubicBezTo>
                  <a:pt x="30148" y="21657"/>
                  <a:pt x="30203" y="21658"/>
                  <a:pt x="30258" y="21658"/>
                </a:cubicBezTo>
                <a:cubicBezTo>
                  <a:pt x="30323" y="21658"/>
                  <a:pt x="30387" y="21657"/>
                  <a:pt x="30451" y="21653"/>
                </a:cubicBezTo>
                <a:cubicBezTo>
                  <a:pt x="30547" y="21647"/>
                  <a:pt x="30644" y="21642"/>
                  <a:pt x="30740" y="21630"/>
                </a:cubicBezTo>
                <a:cubicBezTo>
                  <a:pt x="30749" y="21629"/>
                  <a:pt x="30759" y="21627"/>
                  <a:pt x="30770" y="21626"/>
                </a:cubicBezTo>
                <a:lnTo>
                  <a:pt x="30770" y="21626"/>
                </a:lnTo>
                <a:cubicBezTo>
                  <a:pt x="30678" y="21659"/>
                  <a:pt x="30586" y="21691"/>
                  <a:pt x="30494" y="21724"/>
                </a:cubicBezTo>
                <a:cubicBezTo>
                  <a:pt x="30406" y="21756"/>
                  <a:pt x="30317" y="21787"/>
                  <a:pt x="30229" y="21818"/>
                </a:cubicBezTo>
                <a:cubicBezTo>
                  <a:pt x="30147" y="21846"/>
                  <a:pt x="30065" y="21873"/>
                  <a:pt x="29983" y="21901"/>
                </a:cubicBezTo>
                <a:cubicBezTo>
                  <a:pt x="29871" y="21884"/>
                  <a:pt x="29759" y="21866"/>
                  <a:pt x="29648" y="21846"/>
                </a:cubicBezTo>
                <a:cubicBezTo>
                  <a:pt x="29469" y="21813"/>
                  <a:pt x="29293" y="21778"/>
                  <a:pt x="29115" y="21739"/>
                </a:cubicBezTo>
                <a:cubicBezTo>
                  <a:pt x="29111" y="21739"/>
                  <a:pt x="29108" y="21738"/>
                  <a:pt x="29104" y="21737"/>
                </a:cubicBezTo>
                <a:cubicBezTo>
                  <a:pt x="28817" y="21674"/>
                  <a:pt x="28526" y="21609"/>
                  <a:pt x="28240" y="21530"/>
                </a:cubicBezTo>
                <a:cubicBezTo>
                  <a:pt x="28074" y="21485"/>
                  <a:pt x="27909" y="21440"/>
                  <a:pt x="27746" y="21387"/>
                </a:cubicBezTo>
                <a:cubicBezTo>
                  <a:pt x="27625" y="21348"/>
                  <a:pt x="27505" y="21306"/>
                  <a:pt x="27385" y="21264"/>
                </a:cubicBezTo>
                <a:cubicBezTo>
                  <a:pt x="27174" y="21184"/>
                  <a:pt x="26962" y="21101"/>
                  <a:pt x="26757" y="21007"/>
                </a:cubicBezTo>
                <a:cubicBezTo>
                  <a:pt x="26629" y="20948"/>
                  <a:pt x="26500" y="20891"/>
                  <a:pt x="26375" y="20827"/>
                </a:cubicBezTo>
                <a:cubicBezTo>
                  <a:pt x="26303" y="20791"/>
                  <a:pt x="26230" y="20754"/>
                  <a:pt x="26159" y="20716"/>
                </a:cubicBezTo>
                <a:lnTo>
                  <a:pt x="26157" y="20715"/>
                </a:lnTo>
                <a:lnTo>
                  <a:pt x="26156" y="20715"/>
                </a:lnTo>
                <a:cubicBezTo>
                  <a:pt x="26017" y="20639"/>
                  <a:pt x="25876" y="20563"/>
                  <a:pt x="25739" y="20477"/>
                </a:cubicBezTo>
                <a:cubicBezTo>
                  <a:pt x="25735" y="20475"/>
                  <a:pt x="25729" y="20471"/>
                  <a:pt x="25724" y="20469"/>
                </a:cubicBezTo>
                <a:cubicBezTo>
                  <a:pt x="25751" y="20446"/>
                  <a:pt x="25776" y="20423"/>
                  <a:pt x="25802" y="20400"/>
                </a:cubicBezTo>
                <a:cubicBezTo>
                  <a:pt x="25872" y="20338"/>
                  <a:pt x="25944" y="20267"/>
                  <a:pt x="26008" y="20200"/>
                </a:cubicBezTo>
                <a:lnTo>
                  <a:pt x="26010" y="20200"/>
                </a:lnTo>
                <a:cubicBezTo>
                  <a:pt x="26022" y="20186"/>
                  <a:pt x="26036" y="20171"/>
                  <a:pt x="26050" y="20157"/>
                </a:cubicBezTo>
                <a:close/>
                <a:moveTo>
                  <a:pt x="41314" y="17600"/>
                </a:moveTo>
                <a:cubicBezTo>
                  <a:pt x="41301" y="17618"/>
                  <a:pt x="41287" y="17638"/>
                  <a:pt x="41274" y="17656"/>
                </a:cubicBezTo>
                <a:cubicBezTo>
                  <a:pt x="41219" y="17731"/>
                  <a:pt x="41164" y="17805"/>
                  <a:pt x="41107" y="17879"/>
                </a:cubicBezTo>
                <a:cubicBezTo>
                  <a:pt x="41053" y="17951"/>
                  <a:pt x="40996" y="18021"/>
                  <a:pt x="40937" y="18090"/>
                </a:cubicBezTo>
                <a:cubicBezTo>
                  <a:pt x="40853" y="18188"/>
                  <a:pt x="40767" y="18289"/>
                  <a:pt x="40672" y="18384"/>
                </a:cubicBezTo>
                <a:cubicBezTo>
                  <a:pt x="40613" y="18445"/>
                  <a:pt x="40552" y="18505"/>
                  <a:pt x="40491" y="18564"/>
                </a:cubicBezTo>
                <a:cubicBezTo>
                  <a:pt x="40362" y="18678"/>
                  <a:pt x="40235" y="18792"/>
                  <a:pt x="40108" y="18907"/>
                </a:cubicBezTo>
                <a:cubicBezTo>
                  <a:pt x="40043" y="18967"/>
                  <a:pt x="39976" y="19025"/>
                  <a:pt x="39906" y="19080"/>
                </a:cubicBezTo>
                <a:cubicBezTo>
                  <a:pt x="39836" y="19138"/>
                  <a:pt x="39765" y="19195"/>
                  <a:pt x="39695" y="19253"/>
                </a:cubicBezTo>
                <a:cubicBezTo>
                  <a:pt x="39625" y="19311"/>
                  <a:pt x="39554" y="19369"/>
                  <a:pt x="39484" y="19426"/>
                </a:cubicBezTo>
                <a:cubicBezTo>
                  <a:pt x="39413" y="19484"/>
                  <a:pt x="39343" y="19542"/>
                  <a:pt x="39272" y="19600"/>
                </a:cubicBezTo>
                <a:cubicBezTo>
                  <a:pt x="39133" y="19705"/>
                  <a:pt x="38992" y="19809"/>
                  <a:pt x="38850" y="19911"/>
                </a:cubicBezTo>
                <a:cubicBezTo>
                  <a:pt x="38742" y="19988"/>
                  <a:pt x="38636" y="20064"/>
                  <a:pt x="38526" y="20135"/>
                </a:cubicBezTo>
                <a:cubicBezTo>
                  <a:pt x="38452" y="20185"/>
                  <a:pt x="38378" y="20234"/>
                  <a:pt x="38303" y="20281"/>
                </a:cubicBezTo>
                <a:cubicBezTo>
                  <a:pt x="38116" y="20395"/>
                  <a:pt x="37927" y="20504"/>
                  <a:pt x="37734" y="20609"/>
                </a:cubicBezTo>
                <a:cubicBezTo>
                  <a:pt x="37577" y="20693"/>
                  <a:pt x="37419" y="20774"/>
                  <a:pt x="37260" y="20853"/>
                </a:cubicBezTo>
                <a:cubicBezTo>
                  <a:pt x="37143" y="20909"/>
                  <a:pt x="37027" y="20966"/>
                  <a:pt x="36908" y="21018"/>
                </a:cubicBezTo>
                <a:cubicBezTo>
                  <a:pt x="36791" y="21071"/>
                  <a:pt x="36673" y="21125"/>
                  <a:pt x="36554" y="21176"/>
                </a:cubicBezTo>
                <a:cubicBezTo>
                  <a:pt x="36474" y="21209"/>
                  <a:pt x="36395" y="21243"/>
                  <a:pt x="36315" y="21275"/>
                </a:cubicBezTo>
                <a:cubicBezTo>
                  <a:pt x="36274" y="21291"/>
                  <a:pt x="36233" y="21306"/>
                  <a:pt x="36192" y="21321"/>
                </a:cubicBezTo>
                <a:cubicBezTo>
                  <a:pt x="35855" y="21443"/>
                  <a:pt x="35515" y="21549"/>
                  <a:pt x="35172" y="21647"/>
                </a:cubicBezTo>
                <a:cubicBezTo>
                  <a:pt x="34994" y="21698"/>
                  <a:pt x="34817" y="21749"/>
                  <a:pt x="34638" y="21795"/>
                </a:cubicBezTo>
                <a:cubicBezTo>
                  <a:pt x="34463" y="21840"/>
                  <a:pt x="34287" y="21883"/>
                  <a:pt x="34109" y="21922"/>
                </a:cubicBezTo>
                <a:cubicBezTo>
                  <a:pt x="33884" y="21968"/>
                  <a:pt x="33657" y="22008"/>
                  <a:pt x="33428" y="22042"/>
                </a:cubicBezTo>
                <a:cubicBezTo>
                  <a:pt x="33337" y="22056"/>
                  <a:pt x="33244" y="22070"/>
                  <a:pt x="33153" y="22081"/>
                </a:cubicBezTo>
                <a:cubicBezTo>
                  <a:pt x="33063" y="22092"/>
                  <a:pt x="32973" y="22101"/>
                  <a:pt x="32882" y="22108"/>
                </a:cubicBezTo>
                <a:cubicBezTo>
                  <a:pt x="32775" y="22113"/>
                  <a:pt x="32669" y="22118"/>
                  <a:pt x="32563" y="22118"/>
                </a:cubicBezTo>
                <a:cubicBezTo>
                  <a:pt x="32535" y="22118"/>
                  <a:pt x="32507" y="22118"/>
                  <a:pt x="32480" y="22117"/>
                </a:cubicBezTo>
                <a:cubicBezTo>
                  <a:pt x="32344" y="22114"/>
                  <a:pt x="32207" y="22110"/>
                  <a:pt x="32071" y="22104"/>
                </a:cubicBezTo>
                <a:cubicBezTo>
                  <a:pt x="31856" y="22095"/>
                  <a:pt x="31640" y="22084"/>
                  <a:pt x="31426" y="22069"/>
                </a:cubicBezTo>
                <a:cubicBezTo>
                  <a:pt x="31080" y="22041"/>
                  <a:pt x="30729" y="22004"/>
                  <a:pt x="30378" y="21958"/>
                </a:cubicBezTo>
                <a:cubicBezTo>
                  <a:pt x="30432" y="21938"/>
                  <a:pt x="30487" y="21920"/>
                  <a:pt x="30540" y="21900"/>
                </a:cubicBezTo>
                <a:cubicBezTo>
                  <a:pt x="30720" y="21835"/>
                  <a:pt x="30901" y="21773"/>
                  <a:pt x="31080" y="21705"/>
                </a:cubicBezTo>
                <a:cubicBezTo>
                  <a:pt x="31299" y="21620"/>
                  <a:pt x="31517" y="21536"/>
                  <a:pt x="31728" y="21436"/>
                </a:cubicBezTo>
                <a:cubicBezTo>
                  <a:pt x="31826" y="21388"/>
                  <a:pt x="31926" y="21341"/>
                  <a:pt x="32024" y="21293"/>
                </a:cubicBezTo>
                <a:cubicBezTo>
                  <a:pt x="32033" y="21289"/>
                  <a:pt x="32042" y="21286"/>
                  <a:pt x="32051" y="21282"/>
                </a:cubicBezTo>
                <a:cubicBezTo>
                  <a:pt x="32172" y="21235"/>
                  <a:pt x="32292" y="21187"/>
                  <a:pt x="32409" y="21137"/>
                </a:cubicBezTo>
                <a:cubicBezTo>
                  <a:pt x="32560" y="21133"/>
                  <a:pt x="32709" y="21127"/>
                  <a:pt x="32856" y="21119"/>
                </a:cubicBezTo>
                <a:cubicBezTo>
                  <a:pt x="33133" y="21104"/>
                  <a:pt x="33411" y="21086"/>
                  <a:pt x="33687" y="21058"/>
                </a:cubicBezTo>
                <a:cubicBezTo>
                  <a:pt x="33823" y="21044"/>
                  <a:pt x="33959" y="21030"/>
                  <a:pt x="34095" y="21012"/>
                </a:cubicBezTo>
                <a:cubicBezTo>
                  <a:pt x="34231" y="20993"/>
                  <a:pt x="34366" y="20973"/>
                  <a:pt x="34501" y="20948"/>
                </a:cubicBezTo>
                <a:cubicBezTo>
                  <a:pt x="34727" y="20908"/>
                  <a:pt x="34955" y="20866"/>
                  <a:pt x="35180" y="20811"/>
                </a:cubicBezTo>
                <a:cubicBezTo>
                  <a:pt x="35442" y="20746"/>
                  <a:pt x="35704" y="20677"/>
                  <a:pt x="35963" y="20598"/>
                </a:cubicBezTo>
                <a:cubicBezTo>
                  <a:pt x="36136" y="20545"/>
                  <a:pt x="36310" y="20493"/>
                  <a:pt x="36481" y="20435"/>
                </a:cubicBezTo>
                <a:cubicBezTo>
                  <a:pt x="36611" y="20391"/>
                  <a:pt x="36739" y="20346"/>
                  <a:pt x="36867" y="20299"/>
                </a:cubicBezTo>
                <a:cubicBezTo>
                  <a:pt x="37082" y="20221"/>
                  <a:pt x="37298" y="20140"/>
                  <a:pt x="37508" y="20050"/>
                </a:cubicBezTo>
                <a:cubicBezTo>
                  <a:pt x="37761" y="19944"/>
                  <a:pt x="38010" y="19832"/>
                  <a:pt x="38254" y="19706"/>
                </a:cubicBezTo>
                <a:cubicBezTo>
                  <a:pt x="38464" y="19596"/>
                  <a:pt x="38673" y="19485"/>
                  <a:pt x="38877" y="19365"/>
                </a:cubicBezTo>
                <a:cubicBezTo>
                  <a:pt x="39159" y="19199"/>
                  <a:pt x="39439" y="19026"/>
                  <a:pt x="39708" y="18840"/>
                </a:cubicBezTo>
                <a:cubicBezTo>
                  <a:pt x="39903" y="18706"/>
                  <a:pt x="40095" y="18570"/>
                  <a:pt x="40285" y="18429"/>
                </a:cubicBezTo>
                <a:cubicBezTo>
                  <a:pt x="40503" y="18267"/>
                  <a:pt x="40719" y="18102"/>
                  <a:pt x="40928" y="17929"/>
                </a:cubicBezTo>
                <a:cubicBezTo>
                  <a:pt x="41033" y="17841"/>
                  <a:pt x="41138" y="17754"/>
                  <a:pt x="41241" y="17664"/>
                </a:cubicBezTo>
                <a:cubicBezTo>
                  <a:pt x="41265" y="17643"/>
                  <a:pt x="41290" y="17621"/>
                  <a:pt x="41314" y="17600"/>
                </a:cubicBezTo>
                <a:close/>
                <a:moveTo>
                  <a:pt x="24523" y="19854"/>
                </a:moveTo>
                <a:cubicBezTo>
                  <a:pt x="24516" y="19863"/>
                  <a:pt x="24508" y="19872"/>
                  <a:pt x="24501" y="19881"/>
                </a:cubicBezTo>
                <a:cubicBezTo>
                  <a:pt x="24288" y="20127"/>
                  <a:pt x="24075" y="20374"/>
                  <a:pt x="23862" y="20620"/>
                </a:cubicBezTo>
                <a:cubicBezTo>
                  <a:pt x="23771" y="20727"/>
                  <a:pt x="23678" y="20832"/>
                  <a:pt x="23587" y="20938"/>
                </a:cubicBezTo>
                <a:cubicBezTo>
                  <a:pt x="23526" y="21008"/>
                  <a:pt x="23464" y="21079"/>
                  <a:pt x="23403" y="21150"/>
                </a:cubicBezTo>
                <a:cubicBezTo>
                  <a:pt x="23373" y="21180"/>
                  <a:pt x="23343" y="21212"/>
                  <a:pt x="23313" y="21243"/>
                </a:cubicBezTo>
                <a:cubicBezTo>
                  <a:pt x="23193" y="21366"/>
                  <a:pt x="23074" y="21491"/>
                  <a:pt x="22954" y="21615"/>
                </a:cubicBezTo>
                <a:cubicBezTo>
                  <a:pt x="22894" y="21676"/>
                  <a:pt x="22834" y="21738"/>
                  <a:pt x="22774" y="21801"/>
                </a:cubicBezTo>
                <a:cubicBezTo>
                  <a:pt x="22744" y="21831"/>
                  <a:pt x="22714" y="21862"/>
                  <a:pt x="22684" y="21893"/>
                </a:cubicBezTo>
                <a:cubicBezTo>
                  <a:pt x="22630" y="21944"/>
                  <a:pt x="22575" y="21996"/>
                  <a:pt x="22521" y="22047"/>
                </a:cubicBezTo>
                <a:cubicBezTo>
                  <a:pt x="22493" y="22056"/>
                  <a:pt x="22466" y="22065"/>
                  <a:pt x="22437" y="22074"/>
                </a:cubicBezTo>
                <a:cubicBezTo>
                  <a:pt x="22314" y="22116"/>
                  <a:pt x="22191" y="22157"/>
                  <a:pt x="22066" y="22192"/>
                </a:cubicBezTo>
                <a:cubicBezTo>
                  <a:pt x="21939" y="22227"/>
                  <a:pt x="21812" y="22263"/>
                  <a:pt x="21684" y="22293"/>
                </a:cubicBezTo>
                <a:cubicBezTo>
                  <a:pt x="21601" y="22314"/>
                  <a:pt x="21516" y="22333"/>
                  <a:pt x="21432" y="22351"/>
                </a:cubicBezTo>
                <a:cubicBezTo>
                  <a:pt x="21228" y="22393"/>
                  <a:pt x="21022" y="22433"/>
                  <a:pt x="20814" y="22458"/>
                </a:cubicBezTo>
                <a:cubicBezTo>
                  <a:pt x="20649" y="22477"/>
                  <a:pt x="20484" y="22493"/>
                  <a:pt x="20319" y="22507"/>
                </a:cubicBezTo>
                <a:cubicBezTo>
                  <a:pt x="20117" y="22522"/>
                  <a:pt x="19916" y="22533"/>
                  <a:pt x="19714" y="22533"/>
                </a:cubicBezTo>
                <a:cubicBezTo>
                  <a:pt x="19704" y="22533"/>
                  <a:pt x="19695" y="22533"/>
                  <a:pt x="19685" y="22533"/>
                </a:cubicBezTo>
                <a:cubicBezTo>
                  <a:pt x="19551" y="22532"/>
                  <a:pt x="19418" y="22530"/>
                  <a:pt x="19284" y="22524"/>
                </a:cubicBezTo>
                <a:cubicBezTo>
                  <a:pt x="19199" y="22519"/>
                  <a:pt x="19113" y="22514"/>
                  <a:pt x="19027" y="22507"/>
                </a:cubicBezTo>
                <a:cubicBezTo>
                  <a:pt x="18811" y="22490"/>
                  <a:pt x="18596" y="22466"/>
                  <a:pt x="18382" y="22430"/>
                </a:cubicBezTo>
                <a:cubicBezTo>
                  <a:pt x="18213" y="22401"/>
                  <a:pt x="18044" y="22370"/>
                  <a:pt x="17875" y="22335"/>
                </a:cubicBezTo>
                <a:cubicBezTo>
                  <a:pt x="17663" y="22289"/>
                  <a:pt x="17452" y="22237"/>
                  <a:pt x="17244" y="22177"/>
                </a:cubicBezTo>
                <a:cubicBezTo>
                  <a:pt x="17113" y="22139"/>
                  <a:pt x="16983" y="22101"/>
                  <a:pt x="16853" y="22056"/>
                </a:cubicBezTo>
                <a:cubicBezTo>
                  <a:pt x="16768" y="22027"/>
                  <a:pt x="16682" y="21997"/>
                  <a:pt x="16598" y="21966"/>
                </a:cubicBezTo>
                <a:cubicBezTo>
                  <a:pt x="16406" y="21893"/>
                  <a:pt x="16215" y="21819"/>
                  <a:pt x="16029" y="21734"/>
                </a:cubicBezTo>
                <a:cubicBezTo>
                  <a:pt x="15953" y="21700"/>
                  <a:pt x="15878" y="21664"/>
                  <a:pt x="15803" y="21629"/>
                </a:cubicBezTo>
                <a:cubicBezTo>
                  <a:pt x="15729" y="21592"/>
                  <a:pt x="15656" y="21555"/>
                  <a:pt x="15583" y="21517"/>
                </a:cubicBezTo>
                <a:lnTo>
                  <a:pt x="15584" y="21515"/>
                </a:lnTo>
                <a:cubicBezTo>
                  <a:pt x="15570" y="21508"/>
                  <a:pt x="15555" y="21500"/>
                  <a:pt x="15540" y="21492"/>
                </a:cubicBezTo>
                <a:lnTo>
                  <a:pt x="15540" y="21492"/>
                </a:lnTo>
                <a:cubicBezTo>
                  <a:pt x="15559" y="21493"/>
                  <a:pt x="15577" y="21495"/>
                  <a:pt x="15597" y="21496"/>
                </a:cubicBezTo>
                <a:cubicBezTo>
                  <a:pt x="15794" y="21509"/>
                  <a:pt x="15992" y="21517"/>
                  <a:pt x="16190" y="21517"/>
                </a:cubicBezTo>
                <a:cubicBezTo>
                  <a:pt x="16270" y="21517"/>
                  <a:pt x="16349" y="21516"/>
                  <a:pt x="16428" y="21513"/>
                </a:cubicBezTo>
                <a:cubicBezTo>
                  <a:pt x="16648" y="21504"/>
                  <a:pt x="16868" y="21493"/>
                  <a:pt x="17088" y="21469"/>
                </a:cubicBezTo>
                <a:cubicBezTo>
                  <a:pt x="17365" y="21438"/>
                  <a:pt x="17640" y="21399"/>
                  <a:pt x="17913" y="21348"/>
                </a:cubicBezTo>
                <a:cubicBezTo>
                  <a:pt x="18146" y="21304"/>
                  <a:pt x="18377" y="21258"/>
                  <a:pt x="18607" y="21206"/>
                </a:cubicBezTo>
                <a:cubicBezTo>
                  <a:pt x="18930" y="21133"/>
                  <a:pt x="19252" y="21056"/>
                  <a:pt x="19569" y="20962"/>
                </a:cubicBezTo>
                <a:cubicBezTo>
                  <a:pt x="19701" y="20923"/>
                  <a:pt x="19833" y="20884"/>
                  <a:pt x="19963" y="20840"/>
                </a:cubicBezTo>
                <a:cubicBezTo>
                  <a:pt x="20082" y="20801"/>
                  <a:pt x="20200" y="20759"/>
                  <a:pt x="20318" y="20716"/>
                </a:cubicBezTo>
                <a:cubicBezTo>
                  <a:pt x="20776" y="20551"/>
                  <a:pt x="21220" y="20347"/>
                  <a:pt x="21649" y="20119"/>
                </a:cubicBezTo>
                <a:cubicBezTo>
                  <a:pt x="21720" y="20082"/>
                  <a:pt x="21789" y="20045"/>
                  <a:pt x="21858" y="20007"/>
                </a:cubicBezTo>
                <a:cubicBezTo>
                  <a:pt x="21933" y="20020"/>
                  <a:pt x="22008" y="20031"/>
                  <a:pt x="22083" y="20043"/>
                </a:cubicBezTo>
                <a:cubicBezTo>
                  <a:pt x="22165" y="20057"/>
                  <a:pt x="22248" y="20067"/>
                  <a:pt x="22332" y="20075"/>
                </a:cubicBezTo>
                <a:cubicBezTo>
                  <a:pt x="22377" y="20079"/>
                  <a:pt x="22423" y="20081"/>
                  <a:pt x="22468" y="20085"/>
                </a:cubicBezTo>
                <a:cubicBezTo>
                  <a:pt x="22508" y="20085"/>
                  <a:pt x="22550" y="20086"/>
                  <a:pt x="22591" y="20086"/>
                </a:cubicBezTo>
                <a:cubicBezTo>
                  <a:pt x="22693" y="20080"/>
                  <a:pt x="22791" y="20077"/>
                  <a:pt x="22892" y="20064"/>
                </a:cubicBezTo>
                <a:cubicBezTo>
                  <a:pt x="22966" y="20056"/>
                  <a:pt x="23040" y="20046"/>
                  <a:pt x="23113" y="20036"/>
                </a:cubicBezTo>
                <a:cubicBezTo>
                  <a:pt x="23160" y="20036"/>
                  <a:pt x="23207" y="20034"/>
                  <a:pt x="23254" y="20031"/>
                </a:cubicBezTo>
                <a:cubicBezTo>
                  <a:pt x="23328" y="20027"/>
                  <a:pt x="23428" y="20023"/>
                  <a:pt x="23501" y="20015"/>
                </a:cubicBezTo>
                <a:cubicBezTo>
                  <a:pt x="23620" y="20001"/>
                  <a:pt x="23738" y="19988"/>
                  <a:pt x="23855" y="19970"/>
                </a:cubicBezTo>
                <a:cubicBezTo>
                  <a:pt x="24079" y="19938"/>
                  <a:pt x="24302" y="19900"/>
                  <a:pt x="24523" y="19854"/>
                </a:cubicBezTo>
                <a:close/>
                <a:moveTo>
                  <a:pt x="25597" y="20575"/>
                </a:moveTo>
                <a:cubicBezTo>
                  <a:pt x="25757" y="20678"/>
                  <a:pt x="25918" y="20776"/>
                  <a:pt x="26085" y="20865"/>
                </a:cubicBezTo>
                <a:cubicBezTo>
                  <a:pt x="26284" y="20973"/>
                  <a:pt x="26485" y="21077"/>
                  <a:pt x="26692" y="21169"/>
                </a:cubicBezTo>
                <a:cubicBezTo>
                  <a:pt x="26944" y="21281"/>
                  <a:pt x="27197" y="21390"/>
                  <a:pt x="27458" y="21478"/>
                </a:cubicBezTo>
                <a:cubicBezTo>
                  <a:pt x="27700" y="21562"/>
                  <a:pt x="27946" y="21639"/>
                  <a:pt x="28194" y="21702"/>
                </a:cubicBezTo>
                <a:cubicBezTo>
                  <a:pt x="28444" y="21767"/>
                  <a:pt x="28694" y="21826"/>
                  <a:pt x="28946" y="21881"/>
                </a:cubicBezTo>
                <a:cubicBezTo>
                  <a:pt x="29171" y="21931"/>
                  <a:pt x="29398" y="21980"/>
                  <a:pt x="29625" y="22017"/>
                </a:cubicBezTo>
                <a:cubicBezTo>
                  <a:pt x="29629" y="22017"/>
                  <a:pt x="29632" y="22018"/>
                  <a:pt x="29636" y="22018"/>
                </a:cubicBezTo>
                <a:cubicBezTo>
                  <a:pt x="29250" y="22148"/>
                  <a:pt x="28864" y="22279"/>
                  <a:pt x="28477" y="22409"/>
                </a:cubicBezTo>
                <a:cubicBezTo>
                  <a:pt x="28388" y="22439"/>
                  <a:pt x="28298" y="22469"/>
                  <a:pt x="28208" y="22500"/>
                </a:cubicBezTo>
                <a:cubicBezTo>
                  <a:pt x="28163" y="22515"/>
                  <a:pt x="28118" y="22530"/>
                  <a:pt x="28073" y="22545"/>
                </a:cubicBezTo>
                <a:cubicBezTo>
                  <a:pt x="27981" y="22573"/>
                  <a:pt x="27888" y="22602"/>
                  <a:pt x="27796" y="22630"/>
                </a:cubicBezTo>
                <a:cubicBezTo>
                  <a:pt x="27610" y="22685"/>
                  <a:pt x="27424" y="22743"/>
                  <a:pt x="27238" y="22796"/>
                </a:cubicBezTo>
                <a:cubicBezTo>
                  <a:pt x="27005" y="22862"/>
                  <a:pt x="26772" y="22927"/>
                  <a:pt x="26536" y="22985"/>
                </a:cubicBezTo>
                <a:cubicBezTo>
                  <a:pt x="26348" y="23032"/>
                  <a:pt x="26161" y="23076"/>
                  <a:pt x="25972" y="23117"/>
                </a:cubicBezTo>
                <a:cubicBezTo>
                  <a:pt x="25671" y="23179"/>
                  <a:pt x="25369" y="23236"/>
                  <a:pt x="25065" y="23280"/>
                </a:cubicBezTo>
                <a:cubicBezTo>
                  <a:pt x="24823" y="23316"/>
                  <a:pt x="24578" y="23341"/>
                  <a:pt x="24333" y="23360"/>
                </a:cubicBezTo>
                <a:cubicBezTo>
                  <a:pt x="24209" y="23367"/>
                  <a:pt x="24087" y="23373"/>
                  <a:pt x="23963" y="23376"/>
                </a:cubicBezTo>
                <a:cubicBezTo>
                  <a:pt x="23905" y="23377"/>
                  <a:pt x="23846" y="23377"/>
                  <a:pt x="23788" y="23377"/>
                </a:cubicBezTo>
                <a:cubicBezTo>
                  <a:pt x="23764" y="23377"/>
                  <a:pt x="23740" y="23377"/>
                  <a:pt x="23716" y="23377"/>
                </a:cubicBezTo>
                <a:cubicBezTo>
                  <a:pt x="23583" y="23377"/>
                  <a:pt x="23452" y="23377"/>
                  <a:pt x="23319" y="23371"/>
                </a:cubicBezTo>
                <a:cubicBezTo>
                  <a:pt x="23230" y="23368"/>
                  <a:pt x="23141" y="23363"/>
                  <a:pt x="23053" y="23356"/>
                </a:cubicBezTo>
                <a:cubicBezTo>
                  <a:pt x="22933" y="23346"/>
                  <a:pt x="22800" y="23336"/>
                  <a:pt x="22670" y="23315"/>
                </a:cubicBezTo>
                <a:cubicBezTo>
                  <a:pt x="22583" y="23302"/>
                  <a:pt x="22498" y="23286"/>
                  <a:pt x="22412" y="23267"/>
                </a:cubicBezTo>
                <a:cubicBezTo>
                  <a:pt x="22348" y="23253"/>
                  <a:pt x="22274" y="23233"/>
                  <a:pt x="22201" y="23206"/>
                </a:cubicBezTo>
                <a:cubicBezTo>
                  <a:pt x="22136" y="23184"/>
                  <a:pt x="22064" y="23154"/>
                  <a:pt x="21993" y="23122"/>
                </a:cubicBezTo>
                <a:cubicBezTo>
                  <a:pt x="21942" y="23099"/>
                  <a:pt x="21891" y="23076"/>
                  <a:pt x="21839" y="23054"/>
                </a:cubicBezTo>
                <a:cubicBezTo>
                  <a:pt x="21848" y="23017"/>
                  <a:pt x="21857" y="22980"/>
                  <a:pt x="21867" y="22943"/>
                </a:cubicBezTo>
                <a:cubicBezTo>
                  <a:pt x="21878" y="22920"/>
                  <a:pt x="21888" y="22898"/>
                  <a:pt x="21899" y="22875"/>
                </a:cubicBezTo>
                <a:cubicBezTo>
                  <a:pt x="21915" y="22853"/>
                  <a:pt x="21932" y="22831"/>
                  <a:pt x="21949" y="22809"/>
                </a:cubicBezTo>
                <a:lnTo>
                  <a:pt x="22014" y="22745"/>
                </a:lnTo>
                <a:cubicBezTo>
                  <a:pt x="22066" y="22701"/>
                  <a:pt x="22120" y="22657"/>
                  <a:pt x="22175" y="22615"/>
                </a:cubicBezTo>
                <a:cubicBezTo>
                  <a:pt x="22201" y="22592"/>
                  <a:pt x="22228" y="22570"/>
                  <a:pt x="22254" y="22547"/>
                </a:cubicBezTo>
                <a:cubicBezTo>
                  <a:pt x="22287" y="22515"/>
                  <a:pt x="22320" y="22484"/>
                  <a:pt x="22354" y="22453"/>
                </a:cubicBezTo>
                <a:cubicBezTo>
                  <a:pt x="22445" y="22368"/>
                  <a:pt x="22535" y="22282"/>
                  <a:pt x="22626" y="22197"/>
                </a:cubicBezTo>
                <a:cubicBezTo>
                  <a:pt x="22645" y="22179"/>
                  <a:pt x="22663" y="22162"/>
                  <a:pt x="22680" y="22146"/>
                </a:cubicBezTo>
                <a:cubicBezTo>
                  <a:pt x="22735" y="22126"/>
                  <a:pt x="22788" y="22107"/>
                  <a:pt x="22842" y="22087"/>
                </a:cubicBezTo>
                <a:cubicBezTo>
                  <a:pt x="22964" y="22043"/>
                  <a:pt x="23087" y="21998"/>
                  <a:pt x="23208" y="21950"/>
                </a:cubicBezTo>
                <a:cubicBezTo>
                  <a:pt x="23326" y="21903"/>
                  <a:pt x="23444" y="21858"/>
                  <a:pt x="23558" y="21806"/>
                </a:cubicBezTo>
                <a:cubicBezTo>
                  <a:pt x="23750" y="21720"/>
                  <a:pt x="23938" y="21627"/>
                  <a:pt x="24123" y="21527"/>
                </a:cubicBezTo>
                <a:cubicBezTo>
                  <a:pt x="24195" y="21489"/>
                  <a:pt x="24267" y="21448"/>
                  <a:pt x="24340" y="21408"/>
                </a:cubicBezTo>
                <a:cubicBezTo>
                  <a:pt x="24376" y="21388"/>
                  <a:pt x="24410" y="21368"/>
                  <a:pt x="24446" y="21348"/>
                </a:cubicBezTo>
                <a:cubicBezTo>
                  <a:pt x="24563" y="21273"/>
                  <a:pt x="24679" y="21199"/>
                  <a:pt x="24796" y="21125"/>
                </a:cubicBezTo>
                <a:cubicBezTo>
                  <a:pt x="24873" y="21077"/>
                  <a:pt x="24951" y="21027"/>
                  <a:pt x="25029" y="20977"/>
                </a:cubicBezTo>
                <a:lnTo>
                  <a:pt x="25145" y="20903"/>
                </a:lnTo>
                <a:cubicBezTo>
                  <a:pt x="25223" y="20849"/>
                  <a:pt x="25301" y="20797"/>
                  <a:pt x="25377" y="20741"/>
                </a:cubicBezTo>
                <a:cubicBezTo>
                  <a:pt x="25451" y="20689"/>
                  <a:pt x="25523" y="20634"/>
                  <a:pt x="25594" y="20578"/>
                </a:cubicBezTo>
                <a:cubicBezTo>
                  <a:pt x="25595" y="20578"/>
                  <a:pt x="25596" y="20577"/>
                  <a:pt x="25597" y="20575"/>
                </a:cubicBezTo>
                <a:close/>
                <a:moveTo>
                  <a:pt x="30895" y="0"/>
                </a:moveTo>
                <a:cubicBezTo>
                  <a:pt x="30876" y="0"/>
                  <a:pt x="30857" y="0"/>
                  <a:pt x="30838" y="1"/>
                </a:cubicBezTo>
                <a:cubicBezTo>
                  <a:pt x="30609" y="2"/>
                  <a:pt x="30380" y="9"/>
                  <a:pt x="30152" y="26"/>
                </a:cubicBezTo>
                <a:cubicBezTo>
                  <a:pt x="29883" y="47"/>
                  <a:pt x="29613" y="70"/>
                  <a:pt x="29346" y="111"/>
                </a:cubicBezTo>
                <a:cubicBezTo>
                  <a:pt x="29073" y="153"/>
                  <a:pt x="28802" y="201"/>
                  <a:pt x="28535" y="271"/>
                </a:cubicBezTo>
                <a:cubicBezTo>
                  <a:pt x="28264" y="340"/>
                  <a:pt x="27994" y="417"/>
                  <a:pt x="27729" y="510"/>
                </a:cubicBezTo>
                <a:cubicBezTo>
                  <a:pt x="27618" y="548"/>
                  <a:pt x="27509" y="587"/>
                  <a:pt x="27399" y="628"/>
                </a:cubicBezTo>
                <a:cubicBezTo>
                  <a:pt x="27250" y="650"/>
                  <a:pt x="27101" y="676"/>
                  <a:pt x="26954" y="708"/>
                </a:cubicBezTo>
                <a:cubicBezTo>
                  <a:pt x="26704" y="763"/>
                  <a:pt x="26453" y="823"/>
                  <a:pt x="26209" y="905"/>
                </a:cubicBezTo>
                <a:cubicBezTo>
                  <a:pt x="25997" y="977"/>
                  <a:pt x="25783" y="1054"/>
                  <a:pt x="25578" y="1144"/>
                </a:cubicBezTo>
                <a:cubicBezTo>
                  <a:pt x="25327" y="1255"/>
                  <a:pt x="25080" y="1371"/>
                  <a:pt x="24843" y="1508"/>
                </a:cubicBezTo>
                <a:cubicBezTo>
                  <a:pt x="24611" y="1641"/>
                  <a:pt x="24383" y="1781"/>
                  <a:pt x="24163" y="1936"/>
                </a:cubicBezTo>
                <a:cubicBezTo>
                  <a:pt x="23976" y="2069"/>
                  <a:pt x="23789" y="2202"/>
                  <a:pt x="23611" y="2347"/>
                </a:cubicBezTo>
                <a:cubicBezTo>
                  <a:pt x="23500" y="2438"/>
                  <a:pt x="23389" y="2531"/>
                  <a:pt x="23281" y="2625"/>
                </a:cubicBezTo>
                <a:cubicBezTo>
                  <a:pt x="23156" y="2573"/>
                  <a:pt x="23030" y="2524"/>
                  <a:pt x="22903" y="2476"/>
                </a:cubicBezTo>
                <a:cubicBezTo>
                  <a:pt x="22652" y="2383"/>
                  <a:pt x="22400" y="2292"/>
                  <a:pt x="22145" y="2212"/>
                </a:cubicBezTo>
                <a:cubicBezTo>
                  <a:pt x="21892" y="2135"/>
                  <a:pt x="21639" y="2060"/>
                  <a:pt x="21382" y="1995"/>
                </a:cubicBezTo>
                <a:cubicBezTo>
                  <a:pt x="20912" y="1875"/>
                  <a:pt x="20437" y="1773"/>
                  <a:pt x="19956" y="1704"/>
                </a:cubicBezTo>
                <a:cubicBezTo>
                  <a:pt x="19424" y="1628"/>
                  <a:pt x="18887" y="1576"/>
                  <a:pt x="18349" y="1561"/>
                </a:cubicBezTo>
                <a:cubicBezTo>
                  <a:pt x="18244" y="1557"/>
                  <a:pt x="18140" y="1554"/>
                  <a:pt x="18035" y="1554"/>
                </a:cubicBezTo>
                <a:cubicBezTo>
                  <a:pt x="18006" y="1554"/>
                  <a:pt x="17976" y="1554"/>
                  <a:pt x="17947" y="1555"/>
                </a:cubicBezTo>
                <a:cubicBezTo>
                  <a:pt x="17814" y="1556"/>
                  <a:pt x="17680" y="1557"/>
                  <a:pt x="17547" y="1563"/>
                </a:cubicBezTo>
                <a:cubicBezTo>
                  <a:pt x="17323" y="1572"/>
                  <a:pt x="17099" y="1585"/>
                  <a:pt x="16875" y="1602"/>
                </a:cubicBezTo>
                <a:cubicBezTo>
                  <a:pt x="16547" y="1628"/>
                  <a:pt x="16222" y="1661"/>
                  <a:pt x="15897" y="1712"/>
                </a:cubicBezTo>
                <a:cubicBezTo>
                  <a:pt x="15617" y="1756"/>
                  <a:pt x="15339" y="1810"/>
                  <a:pt x="15062" y="1870"/>
                </a:cubicBezTo>
                <a:cubicBezTo>
                  <a:pt x="14828" y="1921"/>
                  <a:pt x="14595" y="1979"/>
                  <a:pt x="14364" y="2041"/>
                </a:cubicBezTo>
                <a:cubicBezTo>
                  <a:pt x="14227" y="2079"/>
                  <a:pt x="14091" y="2116"/>
                  <a:pt x="13955" y="2157"/>
                </a:cubicBezTo>
                <a:cubicBezTo>
                  <a:pt x="13821" y="2197"/>
                  <a:pt x="13687" y="2240"/>
                  <a:pt x="13553" y="2281"/>
                </a:cubicBezTo>
                <a:cubicBezTo>
                  <a:pt x="13285" y="2366"/>
                  <a:pt x="13018" y="2454"/>
                  <a:pt x="12757" y="2555"/>
                </a:cubicBezTo>
                <a:cubicBezTo>
                  <a:pt x="12498" y="2655"/>
                  <a:pt x="12240" y="2764"/>
                  <a:pt x="11988" y="2882"/>
                </a:cubicBezTo>
                <a:cubicBezTo>
                  <a:pt x="11735" y="3000"/>
                  <a:pt x="11485" y="3120"/>
                  <a:pt x="11238" y="3249"/>
                </a:cubicBezTo>
                <a:cubicBezTo>
                  <a:pt x="11032" y="3356"/>
                  <a:pt x="10828" y="3465"/>
                  <a:pt x="10627" y="3583"/>
                </a:cubicBezTo>
                <a:cubicBezTo>
                  <a:pt x="10471" y="3675"/>
                  <a:pt x="10314" y="3767"/>
                  <a:pt x="10164" y="3868"/>
                </a:cubicBezTo>
                <a:cubicBezTo>
                  <a:pt x="10049" y="3943"/>
                  <a:pt x="9937" y="4020"/>
                  <a:pt x="9827" y="4099"/>
                </a:cubicBezTo>
                <a:cubicBezTo>
                  <a:pt x="9750" y="4153"/>
                  <a:pt x="9672" y="4210"/>
                  <a:pt x="9598" y="4265"/>
                </a:cubicBezTo>
                <a:cubicBezTo>
                  <a:pt x="9489" y="4347"/>
                  <a:pt x="9381" y="4428"/>
                  <a:pt x="9276" y="4515"/>
                </a:cubicBezTo>
                <a:cubicBezTo>
                  <a:pt x="9105" y="4654"/>
                  <a:pt x="8937" y="4801"/>
                  <a:pt x="8781" y="4957"/>
                </a:cubicBezTo>
                <a:cubicBezTo>
                  <a:pt x="8690" y="5049"/>
                  <a:pt x="8598" y="5141"/>
                  <a:pt x="8511" y="5238"/>
                </a:cubicBezTo>
                <a:cubicBezTo>
                  <a:pt x="8425" y="5335"/>
                  <a:pt x="8340" y="5433"/>
                  <a:pt x="8257" y="5533"/>
                </a:cubicBezTo>
                <a:cubicBezTo>
                  <a:pt x="8173" y="5635"/>
                  <a:pt x="8090" y="5739"/>
                  <a:pt x="8012" y="5846"/>
                </a:cubicBezTo>
                <a:cubicBezTo>
                  <a:pt x="7936" y="5950"/>
                  <a:pt x="7860" y="6054"/>
                  <a:pt x="7789" y="6161"/>
                </a:cubicBezTo>
                <a:cubicBezTo>
                  <a:pt x="7669" y="6345"/>
                  <a:pt x="7552" y="6531"/>
                  <a:pt x="7444" y="6721"/>
                </a:cubicBezTo>
                <a:cubicBezTo>
                  <a:pt x="7315" y="6950"/>
                  <a:pt x="7192" y="7181"/>
                  <a:pt x="7075" y="7414"/>
                </a:cubicBezTo>
                <a:cubicBezTo>
                  <a:pt x="6972" y="7619"/>
                  <a:pt x="6870" y="7824"/>
                  <a:pt x="6777" y="8032"/>
                </a:cubicBezTo>
                <a:cubicBezTo>
                  <a:pt x="6646" y="8318"/>
                  <a:pt x="6522" y="8608"/>
                  <a:pt x="6418" y="8905"/>
                </a:cubicBezTo>
                <a:cubicBezTo>
                  <a:pt x="6344" y="9120"/>
                  <a:pt x="6276" y="9336"/>
                  <a:pt x="6218" y="9555"/>
                </a:cubicBezTo>
                <a:cubicBezTo>
                  <a:pt x="6150" y="9816"/>
                  <a:pt x="6083" y="10077"/>
                  <a:pt x="6031" y="10343"/>
                </a:cubicBezTo>
                <a:cubicBezTo>
                  <a:pt x="5985" y="10568"/>
                  <a:pt x="5942" y="10793"/>
                  <a:pt x="5913" y="11022"/>
                </a:cubicBezTo>
                <a:cubicBezTo>
                  <a:pt x="5891" y="11200"/>
                  <a:pt x="5873" y="11378"/>
                  <a:pt x="5859" y="11556"/>
                </a:cubicBezTo>
                <a:cubicBezTo>
                  <a:pt x="5852" y="11648"/>
                  <a:pt x="5846" y="11742"/>
                  <a:pt x="5845" y="11835"/>
                </a:cubicBezTo>
                <a:cubicBezTo>
                  <a:pt x="5843" y="12065"/>
                  <a:pt x="5847" y="12294"/>
                  <a:pt x="5874" y="12523"/>
                </a:cubicBezTo>
                <a:cubicBezTo>
                  <a:pt x="5900" y="12759"/>
                  <a:pt x="5933" y="12994"/>
                  <a:pt x="5985" y="13225"/>
                </a:cubicBezTo>
                <a:cubicBezTo>
                  <a:pt x="6011" y="13348"/>
                  <a:pt x="6039" y="13469"/>
                  <a:pt x="6072" y="13589"/>
                </a:cubicBezTo>
                <a:cubicBezTo>
                  <a:pt x="6107" y="13710"/>
                  <a:pt x="6143" y="13829"/>
                  <a:pt x="6181" y="13948"/>
                </a:cubicBezTo>
                <a:cubicBezTo>
                  <a:pt x="6191" y="13978"/>
                  <a:pt x="6200" y="14008"/>
                  <a:pt x="6211" y="14038"/>
                </a:cubicBezTo>
                <a:cubicBezTo>
                  <a:pt x="6159" y="13995"/>
                  <a:pt x="6106" y="13953"/>
                  <a:pt x="6053" y="13910"/>
                </a:cubicBezTo>
                <a:cubicBezTo>
                  <a:pt x="5986" y="13859"/>
                  <a:pt x="5913" y="13803"/>
                  <a:pt x="5843" y="13759"/>
                </a:cubicBezTo>
                <a:cubicBezTo>
                  <a:pt x="5774" y="13712"/>
                  <a:pt x="5704" y="13672"/>
                  <a:pt x="5631" y="13635"/>
                </a:cubicBezTo>
                <a:cubicBezTo>
                  <a:pt x="5593" y="13614"/>
                  <a:pt x="5553" y="13597"/>
                  <a:pt x="5512" y="13581"/>
                </a:cubicBezTo>
                <a:cubicBezTo>
                  <a:pt x="5478" y="13568"/>
                  <a:pt x="5443" y="13555"/>
                  <a:pt x="5407" y="13544"/>
                </a:cubicBezTo>
                <a:cubicBezTo>
                  <a:pt x="5327" y="13527"/>
                  <a:pt x="5274" y="13513"/>
                  <a:pt x="5192" y="13506"/>
                </a:cubicBezTo>
                <a:cubicBezTo>
                  <a:pt x="5155" y="13501"/>
                  <a:pt x="5117" y="13498"/>
                  <a:pt x="5079" y="13495"/>
                </a:cubicBezTo>
                <a:cubicBezTo>
                  <a:pt x="5028" y="13493"/>
                  <a:pt x="4980" y="13491"/>
                  <a:pt x="4932" y="13491"/>
                </a:cubicBezTo>
                <a:cubicBezTo>
                  <a:pt x="4896" y="13491"/>
                  <a:pt x="4860" y="13492"/>
                  <a:pt x="4823" y="13495"/>
                </a:cubicBezTo>
                <a:cubicBezTo>
                  <a:pt x="4736" y="13501"/>
                  <a:pt x="4648" y="13512"/>
                  <a:pt x="4563" y="13525"/>
                </a:cubicBezTo>
                <a:cubicBezTo>
                  <a:pt x="4378" y="13561"/>
                  <a:pt x="4193" y="13598"/>
                  <a:pt x="4012" y="13644"/>
                </a:cubicBezTo>
                <a:cubicBezTo>
                  <a:pt x="3923" y="13666"/>
                  <a:pt x="3834" y="13691"/>
                  <a:pt x="3747" y="13716"/>
                </a:cubicBezTo>
                <a:cubicBezTo>
                  <a:pt x="3659" y="13740"/>
                  <a:pt x="3571" y="13766"/>
                  <a:pt x="3484" y="13792"/>
                </a:cubicBezTo>
                <a:cubicBezTo>
                  <a:pt x="3397" y="13822"/>
                  <a:pt x="3302" y="13850"/>
                  <a:pt x="3217" y="13887"/>
                </a:cubicBezTo>
                <a:cubicBezTo>
                  <a:pt x="3146" y="13915"/>
                  <a:pt x="3078" y="13946"/>
                  <a:pt x="3011" y="13979"/>
                </a:cubicBezTo>
                <a:cubicBezTo>
                  <a:pt x="2870" y="14049"/>
                  <a:pt x="2730" y="14120"/>
                  <a:pt x="2596" y="14201"/>
                </a:cubicBezTo>
                <a:cubicBezTo>
                  <a:pt x="2464" y="14281"/>
                  <a:pt x="2332" y="14363"/>
                  <a:pt x="2208" y="14456"/>
                </a:cubicBezTo>
                <a:cubicBezTo>
                  <a:pt x="2084" y="14550"/>
                  <a:pt x="1958" y="14646"/>
                  <a:pt x="1838" y="14746"/>
                </a:cubicBezTo>
                <a:cubicBezTo>
                  <a:pt x="1713" y="14852"/>
                  <a:pt x="1588" y="14959"/>
                  <a:pt x="1472" y="15074"/>
                </a:cubicBezTo>
                <a:cubicBezTo>
                  <a:pt x="1416" y="15126"/>
                  <a:pt x="1363" y="15181"/>
                  <a:pt x="1310" y="15237"/>
                </a:cubicBezTo>
                <a:cubicBezTo>
                  <a:pt x="1281" y="15270"/>
                  <a:pt x="1252" y="15303"/>
                  <a:pt x="1222" y="15336"/>
                </a:cubicBezTo>
                <a:cubicBezTo>
                  <a:pt x="1192" y="15373"/>
                  <a:pt x="1161" y="15410"/>
                  <a:pt x="1131" y="15447"/>
                </a:cubicBezTo>
                <a:cubicBezTo>
                  <a:pt x="1081" y="15510"/>
                  <a:pt x="1034" y="15574"/>
                  <a:pt x="989" y="15639"/>
                </a:cubicBezTo>
                <a:cubicBezTo>
                  <a:pt x="968" y="15669"/>
                  <a:pt x="949" y="15698"/>
                  <a:pt x="929" y="15726"/>
                </a:cubicBezTo>
                <a:cubicBezTo>
                  <a:pt x="908" y="15760"/>
                  <a:pt x="886" y="15793"/>
                  <a:pt x="865" y="15827"/>
                </a:cubicBezTo>
                <a:cubicBezTo>
                  <a:pt x="826" y="15890"/>
                  <a:pt x="790" y="15956"/>
                  <a:pt x="758" y="16024"/>
                </a:cubicBezTo>
                <a:cubicBezTo>
                  <a:pt x="740" y="16064"/>
                  <a:pt x="721" y="16104"/>
                  <a:pt x="703" y="16143"/>
                </a:cubicBezTo>
                <a:cubicBezTo>
                  <a:pt x="638" y="16297"/>
                  <a:pt x="576" y="16450"/>
                  <a:pt x="527" y="16609"/>
                </a:cubicBezTo>
                <a:cubicBezTo>
                  <a:pt x="461" y="16817"/>
                  <a:pt x="402" y="17026"/>
                  <a:pt x="354" y="17237"/>
                </a:cubicBezTo>
                <a:cubicBezTo>
                  <a:pt x="312" y="17425"/>
                  <a:pt x="272" y="17612"/>
                  <a:pt x="236" y="17802"/>
                </a:cubicBezTo>
                <a:cubicBezTo>
                  <a:pt x="200" y="17991"/>
                  <a:pt x="162" y="18179"/>
                  <a:pt x="131" y="18370"/>
                </a:cubicBezTo>
                <a:cubicBezTo>
                  <a:pt x="93" y="18601"/>
                  <a:pt x="58" y="18833"/>
                  <a:pt x="40" y="19067"/>
                </a:cubicBezTo>
                <a:cubicBezTo>
                  <a:pt x="33" y="19154"/>
                  <a:pt x="25" y="19242"/>
                  <a:pt x="21" y="19329"/>
                </a:cubicBezTo>
                <a:cubicBezTo>
                  <a:pt x="17" y="19413"/>
                  <a:pt x="12" y="19497"/>
                  <a:pt x="7" y="19580"/>
                </a:cubicBezTo>
                <a:cubicBezTo>
                  <a:pt x="4" y="19664"/>
                  <a:pt x="2" y="19747"/>
                  <a:pt x="0" y="19832"/>
                </a:cubicBezTo>
                <a:cubicBezTo>
                  <a:pt x="2" y="19873"/>
                  <a:pt x="2" y="19915"/>
                  <a:pt x="2" y="19956"/>
                </a:cubicBezTo>
                <a:cubicBezTo>
                  <a:pt x="4" y="19998"/>
                  <a:pt x="6" y="20041"/>
                  <a:pt x="9" y="20082"/>
                </a:cubicBezTo>
                <a:cubicBezTo>
                  <a:pt x="14" y="20159"/>
                  <a:pt x="22" y="20234"/>
                  <a:pt x="33" y="20310"/>
                </a:cubicBezTo>
                <a:cubicBezTo>
                  <a:pt x="42" y="20387"/>
                  <a:pt x="55" y="20466"/>
                  <a:pt x="70" y="20542"/>
                </a:cubicBezTo>
                <a:cubicBezTo>
                  <a:pt x="84" y="20623"/>
                  <a:pt x="97" y="20702"/>
                  <a:pt x="111" y="20782"/>
                </a:cubicBezTo>
                <a:cubicBezTo>
                  <a:pt x="111" y="20786"/>
                  <a:pt x="112" y="20789"/>
                  <a:pt x="114" y="20794"/>
                </a:cubicBezTo>
                <a:cubicBezTo>
                  <a:pt x="129" y="20870"/>
                  <a:pt x="147" y="20946"/>
                  <a:pt x="166" y="21021"/>
                </a:cubicBezTo>
                <a:cubicBezTo>
                  <a:pt x="176" y="21063"/>
                  <a:pt x="189" y="21104"/>
                  <a:pt x="201" y="21145"/>
                </a:cubicBezTo>
                <a:cubicBezTo>
                  <a:pt x="221" y="21213"/>
                  <a:pt x="245" y="21279"/>
                  <a:pt x="276" y="21342"/>
                </a:cubicBezTo>
                <a:cubicBezTo>
                  <a:pt x="286" y="21366"/>
                  <a:pt x="303" y="21391"/>
                  <a:pt x="323" y="21407"/>
                </a:cubicBezTo>
                <a:cubicBezTo>
                  <a:pt x="331" y="21414"/>
                  <a:pt x="341" y="21418"/>
                  <a:pt x="352" y="21422"/>
                </a:cubicBezTo>
                <a:cubicBezTo>
                  <a:pt x="359" y="21424"/>
                  <a:pt x="367" y="21425"/>
                  <a:pt x="374" y="21425"/>
                </a:cubicBezTo>
                <a:cubicBezTo>
                  <a:pt x="400" y="21425"/>
                  <a:pt x="424" y="21412"/>
                  <a:pt x="439" y="21392"/>
                </a:cubicBezTo>
                <a:cubicBezTo>
                  <a:pt x="458" y="21365"/>
                  <a:pt x="459" y="21334"/>
                  <a:pt x="450" y="21304"/>
                </a:cubicBezTo>
                <a:cubicBezTo>
                  <a:pt x="445" y="21291"/>
                  <a:pt x="431" y="21272"/>
                  <a:pt x="427" y="21262"/>
                </a:cubicBezTo>
                <a:cubicBezTo>
                  <a:pt x="400" y="21209"/>
                  <a:pt x="375" y="21144"/>
                  <a:pt x="356" y="21075"/>
                </a:cubicBezTo>
                <a:cubicBezTo>
                  <a:pt x="337" y="21012"/>
                  <a:pt x="316" y="20937"/>
                  <a:pt x="298" y="20861"/>
                </a:cubicBezTo>
                <a:cubicBezTo>
                  <a:pt x="290" y="20824"/>
                  <a:pt x="282" y="20787"/>
                  <a:pt x="273" y="20751"/>
                </a:cubicBezTo>
                <a:cubicBezTo>
                  <a:pt x="260" y="20674"/>
                  <a:pt x="246" y="20596"/>
                  <a:pt x="233" y="20519"/>
                </a:cubicBezTo>
                <a:cubicBezTo>
                  <a:pt x="226" y="20478"/>
                  <a:pt x="219" y="20439"/>
                  <a:pt x="211" y="20399"/>
                </a:cubicBezTo>
                <a:cubicBezTo>
                  <a:pt x="196" y="20286"/>
                  <a:pt x="182" y="20174"/>
                  <a:pt x="170" y="20060"/>
                </a:cubicBezTo>
                <a:cubicBezTo>
                  <a:pt x="163" y="19943"/>
                  <a:pt x="159" y="19825"/>
                  <a:pt x="160" y="19706"/>
                </a:cubicBezTo>
                <a:cubicBezTo>
                  <a:pt x="160" y="19623"/>
                  <a:pt x="162" y="19540"/>
                  <a:pt x="166" y="19456"/>
                </a:cubicBezTo>
                <a:cubicBezTo>
                  <a:pt x="179" y="19245"/>
                  <a:pt x="197" y="19033"/>
                  <a:pt x="227" y="18822"/>
                </a:cubicBezTo>
                <a:cubicBezTo>
                  <a:pt x="255" y="18634"/>
                  <a:pt x="286" y="18447"/>
                  <a:pt x="320" y="18260"/>
                </a:cubicBezTo>
                <a:cubicBezTo>
                  <a:pt x="348" y="18119"/>
                  <a:pt x="377" y="17979"/>
                  <a:pt x="405" y="17839"/>
                </a:cubicBezTo>
                <a:cubicBezTo>
                  <a:pt x="431" y="17700"/>
                  <a:pt x="458" y="17561"/>
                  <a:pt x="489" y="17424"/>
                </a:cubicBezTo>
                <a:cubicBezTo>
                  <a:pt x="520" y="17287"/>
                  <a:pt x="550" y="17148"/>
                  <a:pt x="589" y="17013"/>
                </a:cubicBezTo>
                <a:cubicBezTo>
                  <a:pt x="622" y="16899"/>
                  <a:pt x="656" y="16784"/>
                  <a:pt x="692" y="16670"/>
                </a:cubicBezTo>
                <a:cubicBezTo>
                  <a:pt x="733" y="16556"/>
                  <a:pt x="772" y="16440"/>
                  <a:pt x="819" y="16328"/>
                </a:cubicBezTo>
                <a:cubicBezTo>
                  <a:pt x="849" y="16254"/>
                  <a:pt x="882" y="16181"/>
                  <a:pt x="916" y="16110"/>
                </a:cubicBezTo>
                <a:cubicBezTo>
                  <a:pt x="944" y="16053"/>
                  <a:pt x="980" y="15986"/>
                  <a:pt x="1018" y="15922"/>
                </a:cubicBezTo>
                <a:cubicBezTo>
                  <a:pt x="1036" y="15892"/>
                  <a:pt x="1055" y="15863"/>
                  <a:pt x="1072" y="15833"/>
                </a:cubicBezTo>
                <a:cubicBezTo>
                  <a:pt x="1109" y="15776"/>
                  <a:pt x="1147" y="15720"/>
                  <a:pt x="1186" y="15665"/>
                </a:cubicBezTo>
                <a:cubicBezTo>
                  <a:pt x="1238" y="15594"/>
                  <a:pt x="1293" y="15523"/>
                  <a:pt x="1349" y="15456"/>
                </a:cubicBezTo>
                <a:cubicBezTo>
                  <a:pt x="1395" y="15402"/>
                  <a:pt x="1451" y="15341"/>
                  <a:pt x="1509" y="15282"/>
                </a:cubicBezTo>
                <a:cubicBezTo>
                  <a:pt x="1563" y="15226"/>
                  <a:pt x="1617" y="15173"/>
                  <a:pt x="1674" y="15121"/>
                </a:cubicBezTo>
                <a:cubicBezTo>
                  <a:pt x="1786" y="15019"/>
                  <a:pt x="1909" y="14911"/>
                  <a:pt x="2039" y="14812"/>
                </a:cubicBezTo>
                <a:cubicBezTo>
                  <a:pt x="2129" y="14743"/>
                  <a:pt x="2219" y="14674"/>
                  <a:pt x="2311" y="14607"/>
                </a:cubicBezTo>
                <a:cubicBezTo>
                  <a:pt x="2401" y="14545"/>
                  <a:pt x="2492" y="14483"/>
                  <a:pt x="2587" y="14426"/>
                </a:cubicBezTo>
                <a:cubicBezTo>
                  <a:pt x="2685" y="14368"/>
                  <a:pt x="2783" y="14313"/>
                  <a:pt x="2884" y="14259"/>
                </a:cubicBezTo>
                <a:lnTo>
                  <a:pt x="2887" y="14256"/>
                </a:lnTo>
                <a:cubicBezTo>
                  <a:pt x="2889" y="14256"/>
                  <a:pt x="2890" y="14255"/>
                  <a:pt x="2890" y="14255"/>
                </a:cubicBezTo>
                <a:cubicBezTo>
                  <a:pt x="2986" y="14204"/>
                  <a:pt x="3081" y="14151"/>
                  <a:pt x="3182" y="14107"/>
                </a:cubicBezTo>
                <a:cubicBezTo>
                  <a:pt x="3258" y="14074"/>
                  <a:pt x="3334" y="14042"/>
                  <a:pt x="3412" y="14012"/>
                </a:cubicBezTo>
                <a:cubicBezTo>
                  <a:pt x="3451" y="13997"/>
                  <a:pt x="3490" y="13982"/>
                  <a:pt x="3529" y="13968"/>
                </a:cubicBezTo>
                <a:cubicBezTo>
                  <a:pt x="3703" y="13909"/>
                  <a:pt x="3876" y="13852"/>
                  <a:pt x="4054" y="13808"/>
                </a:cubicBezTo>
                <a:cubicBezTo>
                  <a:pt x="4185" y="13776"/>
                  <a:pt x="4318" y="13746"/>
                  <a:pt x="4451" y="13715"/>
                </a:cubicBezTo>
                <a:cubicBezTo>
                  <a:pt x="4536" y="13695"/>
                  <a:pt x="4628" y="13678"/>
                  <a:pt x="4720" y="13666"/>
                </a:cubicBezTo>
                <a:cubicBezTo>
                  <a:pt x="4760" y="13662"/>
                  <a:pt x="4802" y="13658"/>
                  <a:pt x="4842" y="13654"/>
                </a:cubicBezTo>
                <a:cubicBezTo>
                  <a:pt x="4885" y="13649"/>
                  <a:pt x="4931" y="13647"/>
                  <a:pt x="4978" y="13647"/>
                </a:cubicBezTo>
                <a:cubicBezTo>
                  <a:pt x="5010" y="13647"/>
                  <a:pt x="5042" y="13648"/>
                  <a:pt x="5075" y="13650"/>
                </a:cubicBezTo>
                <a:cubicBezTo>
                  <a:pt x="5142" y="13656"/>
                  <a:pt x="5209" y="13664"/>
                  <a:pt x="5276" y="13674"/>
                </a:cubicBezTo>
                <a:cubicBezTo>
                  <a:pt x="5333" y="13684"/>
                  <a:pt x="5399" y="13703"/>
                  <a:pt x="5463" y="13730"/>
                </a:cubicBezTo>
                <a:cubicBezTo>
                  <a:pt x="5488" y="13744"/>
                  <a:pt x="5523" y="13761"/>
                  <a:pt x="5557" y="13778"/>
                </a:cubicBezTo>
                <a:cubicBezTo>
                  <a:pt x="5627" y="13818"/>
                  <a:pt x="5695" y="13860"/>
                  <a:pt x="5759" y="13908"/>
                </a:cubicBezTo>
                <a:cubicBezTo>
                  <a:pt x="5818" y="13950"/>
                  <a:pt x="5883" y="14001"/>
                  <a:pt x="5948" y="14053"/>
                </a:cubicBezTo>
                <a:cubicBezTo>
                  <a:pt x="6012" y="14106"/>
                  <a:pt x="6076" y="14159"/>
                  <a:pt x="6139" y="14214"/>
                </a:cubicBezTo>
                <a:cubicBezTo>
                  <a:pt x="6205" y="14269"/>
                  <a:pt x="6271" y="14325"/>
                  <a:pt x="6336" y="14380"/>
                </a:cubicBezTo>
                <a:cubicBezTo>
                  <a:pt x="6338" y="14381"/>
                  <a:pt x="6340" y="14383"/>
                  <a:pt x="6343" y="14385"/>
                </a:cubicBezTo>
                <a:cubicBezTo>
                  <a:pt x="6378" y="14472"/>
                  <a:pt x="6416" y="14558"/>
                  <a:pt x="6455" y="14643"/>
                </a:cubicBezTo>
                <a:cubicBezTo>
                  <a:pt x="6489" y="14721"/>
                  <a:pt x="6528" y="14800"/>
                  <a:pt x="6568" y="14875"/>
                </a:cubicBezTo>
                <a:cubicBezTo>
                  <a:pt x="6627" y="14987"/>
                  <a:pt x="6685" y="15101"/>
                  <a:pt x="6752" y="15210"/>
                </a:cubicBezTo>
                <a:cubicBezTo>
                  <a:pt x="6796" y="15282"/>
                  <a:pt x="6848" y="15371"/>
                  <a:pt x="6897" y="15440"/>
                </a:cubicBezTo>
                <a:cubicBezTo>
                  <a:pt x="6971" y="15546"/>
                  <a:pt x="7045" y="15654"/>
                  <a:pt x="7125" y="15755"/>
                </a:cubicBezTo>
                <a:cubicBezTo>
                  <a:pt x="7263" y="15927"/>
                  <a:pt x="7403" y="16097"/>
                  <a:pt x="7561" y="16250"/>
                </a:cubicBezTo>
                <a:cubicBezTo>
                  <a:pt x="7617" y="16304"/>
                  <a:pt x="7673" y="16358"/>
                  <a:pt x="7731" y="16411"/>
                </a:cubicBezTo>
                <a:cubicBezTo>
                  <a:pt x="7756" y="16460"/>
                  <a:pt x="7783" y="16508"/>
                  <a:pt x="7809" y="16556"/>
                </a:cubicBezTo>
                <a:cubicBezTo>
                  <a:pt x="7925" y="16762"/>
                  <a:pt x="8045" y="16966"/>
                  <a:pt x="8174" y="17163"/>
                </a:cubicBezTo>
                <a:cubicBezTo>
                  <a:pt x="8332" y="17404"/>
                  <a:pt x="8497" y="17643"/>
                  <a:pt x="8681" y="17866"/>
                </a:cubicBezTo>
                <a:cubicBezTo>
                  <a:pt x="8732" y="17929"/>
                  <a:pt x="8791" y="18003"/>
                  <a:pt x="8845" y="18063"/>
                </a:cubicBezTo>
                <a:cubicBezTo>
                  <a:pt x="8927" y="18153"/>
                  <a:pt x="9008" y="18243"/>
                  <a:pt x="9093" y="18329"/>
                </a:cubicBezTo>
                <a:cubicBezTo>
                  <a:pt x="9239" y="18478"/>
                  <a:pt x="9388" y="18624"/>
                  <a:pt x="9542" y="18762"/>
                </a:cubicBezTo>
                <a:cubicBezTo>
                  <a:pt x="9726" y="18926"/>
                  <a:pt x="9914" y="19087"/>
                  <a:pt x="10109" y="19236"/>
                </a:cubicBezTo>
                <a:cubicBezTo>
                  <a:pt x="10307" y="19386"/>
                  <a:pt x="10508" y="19534"/>
                  <a:pt x="10716" y="19669"/>
                </a:cubicBezTo>
                <a:cubicBezTo>
                  <a:pt x="10926" y="19806"/>
                  <a:pt x="11139" y="19941"/>
                  <a:pt x="11361" y="20060"/>
                </a:cubicBezTo>
                <a:cubicBezTo>
                  <a:pt x="11553" y="20162"/>
                  <a:pt x="11746" y="20261"/>
                  <a:pt x="11942" y="20353"/>
                </a:cubicBezTo>
                <a:cubicBezTo>
                  <a:pt x="12201" y="20473"/>
                  <a:pt x="12461" y="20587"/>
                  <a:pt x="12725" y="20695"/>
                </a:cubicBezTo>
                <a:cubicBezTo>
                  <a:pt x="12989" y="20804"/>
                  <a:pt x="13254" y="20913"/>
                  <a:pt x="13523" y="21012"/>
                </a:cubicBezTo>
                <a:cubicBezTo>
                  <a:pt x="13786" y="21109"/>
                  <a:pt x="14053" y="21205"/>
                  <a:pt x="14324" y="21279"/>
                </a:cubicBezTo>
                <a:cubicBezTo>
                  <a:pt x="14546" y="21339"/>
                  <a:pt x="14769" y="21395"/>
                  <a:pt x="14996" y="21429"/>
                </a:cubicBezTo>
                <a:cubicBezTo>
                  <a:pt x="15040" y="21436"/>
                  <a:pt x="15083" y="21441"/>
                  <a:pt x="15127" y="21447"/>
                </a:cubicBezTo>
                <a:cubicBezTo>
                  <a:pt x="15290" y="21548"/>
                  <a:pt x="15455" y="21642"/>
                  <a:pt x="15625" y="21730"/>
                </a:cubicBezTo>
                <a:cubicBezTo>
                  <a:pt x="15848" y="21846"/>
                  <a:pt x="16074" y="21955"/>
                  <a:pt x="16307" y="22050"/>
                </a:cubicBezTo>
                <a:cubicBezTo>
                  <a:pt x="16514" y="22134"/>
                  <a:pt x="16722" y="22215"/>
                  <a:pt x="16935" y="22283"/>
                </a:cubicBezTo>
                <a:cubicBezTo>
                  <a:pt x="17106" y="22338"/>
                  <a:pt x="17277" y="22391"/>
                  <a:pt x="17453" y="22433"/>
                </a:cubicBezTo>
                <a:cubicBezTo>
                  <a:pt x="17540" y="22454"/>
                  <a:pt x="17629" y="22476"/>
                  <a:pt x="17718" y="22495"/>
                </a:cubicBezTo>
                <a:cubicBezTo>
                  <a:pt x="17973" y="22548"/>
                  <a:pt x="18229" y="22595"/>
                  <a:pt x="18487" y="22626"/>
                </a:cubicBezTo>
                <a:cubicBezTo>
                  <a:pt x="18708" y="22653"/>
                  <a:pt x="18930" y="22677"/>
                  <a:pt x="19151" y="22690"/>
                </a:cubicBezTo>
                <a:cubicBezTo>
                  <a:pt x="19342" y="22701"/>
                  <a:pt x="19533" y="22709"/>
                  <a:pt x="19724" y="22709"/>
                </a:cubicBezTo>
                <a:cubicBezTo>
                  <a:pt x="19797" y="22709"/>
                  <a:pt x="19870" y="22707"/>
                  <a:pt x="19942" y="22705"/>
                </a:cubicBezTo>
                <a:cubicBezTo>
                  <a:pt x="20200" y="22696"/>
                  <a:pt x="20457" y="22682"/>
                  <a:pt x="20714" y="22651"/>
                </a:cubicBezTo>
                <a:cubicBezTo>
                  <a:pt x="20924" y="22625"/>
                  <a:pt x="21135" y="22596"/>
                  <a:pt x="21341" y="22548"/>
                </a:cubicBezTo>
                <a:cubicBezTo>
                  <a:pt x="21469" y="22517"/>
                  <a:pt x="21597" y="22485"/>
                  <a:pt x="21724" y="22448"/>
                </a:cubicBezTo>
                <a:cubicBezTo>
                  <a:pt x="21851" y="22413"/>
                  <a:pt x="21976" y="22373"/>
                  <a:pt x="22103" y="22335"/>
                </a:cubicBezTo>
                <a:cubicBezTo>
                  <a:pt x="22158" y="22318"/>
                  <a:pt x="22214" y="22302"/>
                  <a:pt x="22268" y="22284"/>
                </a:cubicBezTo>
                <a:lnTo>
                  <a:pt x="22268" y="22284"/>
                </a:lnTo>
                <a:cubicBezTo>
                  <a:pt x="22227" y="22324"/>
                  <a:pt x="22184" y="22364"/>
                  <a:pt x="22142" y="22403"/>
                </a:cubicBezTo>
                <a:cubicBezTo>
                  <a:pt x="22091" y="22450"/>
                  <a:pt x="22039" y="22492"/>
                  <a:pt x="21985" y="22534"/>
                </a:cubicBezTo>
                <a:cubicBezTo>
                  <a:pt x="21954" y="22557"/>
                  <a:pt x="21924" y="22582"/>
                  <a:pt x="21896" y="22609"/>
                </a:cubicBezTo>
                <a:cubicBezTo>
                  <a:pt x="21866" y="22633"/>
                  <a:pt x="21840" y="22660"/>
                  <a:pt x="21817" y="22690"/>
                </a:cubicBezTo>
                <a:cubicBezTo>
                  <a:pt x="21796" y="22716"/>
                  <a:pt x="21776" y="22743"/>
                  <a:pt x="21757" y="22769"/>
                </a:cubicBezTo>
                <a:cubicBezTo>
                  <a:pt x="21752" y="22775"/>
                  <a:pt x="21748" y="22782"/>
                  <a:pt x="21746" y="22790"/>
                </a:cubicBezTo>
                <a:cubicBezTo>
                  <a:pt x="21733" y="22823"/>
                  <a:pt x="21722" y="22855"/>
                  <a:pt x="21712" y="22888"/>
                </a:cubicBezTo>
                <a:cubicBezTo>
                  <a:pt x="21705" y="22924"/>
                  <a:pt x="21698" y="22959"/>
                  <a:pt x="21693" y="22995"/>
                </a:cubicBezTo>
                <a:cubicBezTo>
                  <a:pt x="21687" y="23027"/>
                  <a:pt x="21683" y="23059"/>
                  <a:pt x="21677" y="23091"/>
                </a:cubicBezTo>
                <a:cubicBezTo>
                  <a:pt x="21671" y="23123"/>
                  <a:pt x="21691" y="23161"/>
                  <a:pt x="21721" y="23174"/>
                </a:cubicBezTo>
                <a:cubicBezTo>
                  <a:pt x="21829" y="23218"/>
                  <a:pt x="21937" y="23263"/>
                  <a:pt x="22044" y="23311"/>
                </a:cubicBezTo>
                <a:cubicBezTo>
                  <a:pt x="22117" y="23342"/>
                  <a:pt x="22193" y="23380"/>
                  <a:pt x="22268" y="23403"/>
                </a:cubicBezTo>
                <a:cubicBezTo>
                  <a:pt x="22347" y="23431"/>
                  <a:pt x="22425" y="23452"/>
                  <a:pt x="22507" y="23467"/>
                </a:cubicBezTo>
                <a:cubicBezTo>
                  <a:pt x="22511" y="23468"/>
                  <a:pt x="22514" y="23468"/>
                  <a:pt x="22518" y="23469"/>
                </a:cubicBezTo>
                <a:cubicBezTo>
                  <a:pt x="22604" y="23487"/>
                  <a:pt x="22691" y="23502"/>
                  <a:pt x="22777" y="23514"/>
                </a:cubicBezTo>
                <a:cubicBezTo>
                  <a:pt x="22869" y="23526"/>
                  <a:pt x="22961" y="23540"/>
                  <a:pt x="23053" y="23546"/>
                </a:cubicBezTo>
                <a:cubicBezTo>
                  <a:pt x="23186" y="23555"/>
                  <a:pt x="23319" y="23563"/>
                  <a:pt x="23452" y="23565"/>
                </a:cubicBezTo>
                <a:lnTo>
                  <a:pt x="23452" y="23564"/>
                </a:lnTo>
                <a:cubicBezTo>
                  <a:pt x="23516" y="23565"/>
                  <a:pt x="23581" y="23566"/>
                  <a:pt x="23646" y="23566"/>
                </a:cubicBezTo>
                <a:cubicBezTo>
                  <a:pt x="23710" y="23566"/>
                  <a:pt x="23775" y="23565"/>
                  <a:pt x="23840" y="23563"/>
                </a:cubicBezTo>
                <a:cubicBezTo>
                  <a:pt x="23922" y="23559"/>
                  <a:pt x="24005" y="23556"/>
                  <a:pt x="24087" y="23550"/>
                </a:cubicBezTo>
                <a:cubicBezTo>
                  <a:pt x="24297" y="23535"/>
                  <a:pt x="24507" y="23519"/>
                  <a:pt x="24717" y="23494"/>
                </a:cubicBezTo>
                <a:cubicBezTo>
                  <a:pt x="24923" y="23469"/>
                  <a:pt x="25129" y="23443"/>
                  <a:pt x="25333" y="23410"/>
                </a:cubicBezTo>
                <a:cubicBezTo>
                  <a:pt x="25562" y="23373"/>
                  <a:pt x="25788" y="23333"/>
                  <a:pt x="26014" y="23282"/>
                </a:cubicBezTo>
                <a:cubicBezTo>
                  <a:pt x="26250" y="23230"/>
                  <a:pt x="26485" y="23175"/>
                  <a:pt x="26720" y="23112"/>
                </a:cubicBezTo>
                <a:cubicBezTo>
                  <a:pt x="27000" y="23037"/>
                  <a:pt x="27281" y="22959"/>
                  <a:pt x="27560" y="22878"/>
                </a:cubicBezTo>
                <a:cubicBezTo>
                  <a:pt x="27700" y="22839"/>
                  <a:pt x="27840" y="22798"/>
                  <a:pt x="27980" y="22758"/>
                </a:cubicBezTo>
                <a:cubicBezTo>
                  <a:pt x="28072" y="22733"/>
                  <a:pt x="28163" y="22704"/>
                  <a:pt x="28253" y="22671"/>
                </a:cubicBezTo>
                <a:cubicBezTo>
                  <a:pt x="28748" y="22506"/>
                  <a:pt x="29242" y="22340"/>
                  <a:pt x="29736" y="22175"/>
                </a:cubicBezTo>
                <a:cubicBezTo>
                  <a:pt x="29833" y="22142"/>
                  <a:pt x="29929" y="22110"/>
                  <a:pt x="30026" y="22078"/>
                </a:cubicBezTo>
                <a:cubicBezTo>
                  <a:pt x="30221" y="22105"/>
                  <a:pt x="30416" y="22131"/>
                  <a:pt x="30611" y="22153"/>
                </a:cubicBezTo>
                <a:cubicBezTo>
                  <a:pt x="30749" y="22168"/>
                  <a:pt x="30886" y="22184"/>
                  <a:pt x="31023" y="22197"/>
                </a:cubicBezTo>
                <a:cubicBezTo>
                  <a:pt x="31152" y="22209"/>
                  <a:pt x="31282" y="22220"/>
                  <a:pt x="31412" y="22230"/>
                </a:cubicBezTo>
                <a:cubicBezTo>
                  <a:pt x="31631" y="22248"/>
                  <a:pt x="31851" y="22257"/>
                  <a:pt x="32071" y="22266"/>
                </a:cubicBezTo>
                <a:cubicBezTo>
                  <a:pt x="32250" y="22274"/>
                  <a:pt x="32430" y="22282"/>
                  <a:pt x="32610" y="22282"/>
                </a:cubicBezTo>
                <a:cubicBezTo>
                  <a:pt x="32703" y="22282"/>
                  <a:pt x="32795" y="22280"/>
                  <a:pt x="32888" y="22274"/>
                </a:cubicBezTo>
                <a:cubicBezTo>
                  <a:pt x="33030" y="22265"/>
                  <a:pt x="33172" y="22256"/>
                  <a:pt x="33312" y="22237"/>
                </a:cubicBezTo>
                <a:cubicBezTo>
                  <a:pt x="33451" y="22219"/>
                  <a:pt x="33587" y="22198"/>
                  <a:pt x="33725" y="22172"/>
                </a:cubicBezTo>
                <a:cubicBezTo>
                  <a:pt x="33955" y="22130"/>
                  <a:pt x="34185" y="22085"/>
                  <a:pt x="34413" y="22029"/>
                </a:cubicBezTo>
                <a:cubicBezTo>
                  <a:pt x="34681" y="21963"/>
                  <a:pt x="34949" y="21891"/>
                  <a:pt x="35214" y="21814"/>
                </a:cubicBezTo>
                <a:cubicBezTo>
                  <a:pt x="35474" y="21739"/>
                  <a:pt x="35735" y="21667"/>
                  <a:pt x="35990" y="21580"/>
                </a:cubicBezTo>
                <a:cubicBezTo>
                  <a:pt x="36159" y="21525"/>
                  <a:pt x="36325" y="21465"/>
                  <a:pt x="36493" y="21403"/>
                </a:cubicBezTo>
                <a:cubicBezTo>
                  <a:pt x="36577" y="21373"/>
                  <a:pt x="36662" y="21341"/>
                  <a:pt x="36744" y="21306"/>
                </a:cubicBezTo>
                <a:cubicBezTo>
                  <a:pt x="36865" y="21257"/>
                  <a:pt x="36984" y="21206"/>
                  <a:pt x="37100" y="21150"/>
                </a:cubicBezTo>
                <a:cubicBezTo>
                  <a:pt x="37179" y="21115"/>
                  <a:pt x="37256" y="21077"/>
                  <a:pt x="37333" y="21037"/>
                </a:cubicBezTo>
                <a:cubicBezTo>
                  <a:pt x="37373" y="21017"/>
                  <a:pt x="37412" y="20996"/>
                  <a:pt x="37451" y="20975"/>
                </a:cubicBezTo>
                <a:cubicBezTo>
                  <a:pt x="37652" y="20870"/>
                  <a:pt x="37850" y="20758"/>
                  <a:pt x="38044" y="20639"/>
                </a:cubicBezTo>
                <a:cubicBezTo>
                  <a:pt x="38270" y="20499"/>
                  <a:pt x="38496" y="20357"/>
                  <a:pt x="38715" y="20204"/>
                </a:cubicBezTo>
                <a:cubicBezTo>
                  <a:pt x="38825" y="20126"/>
                  <a:pt x="38937" y="20048"/>
                  <a:pt x="39046" y="19966"/>
                </a:cubicBezTo>
                <a:cubicBezTo>
                  <a:pt x="39118" y="19914"/>
                  <a:pt x="39189" y="19861"/>
                  <a:pt x="39260" y="19806"/>
                </a:cubicBezTo>
                <a:cubicBezTo>
                  <a:pt x="39294" y="19780"/>
                  <a:pt x="39330" y="19753"/>
                  <a:pt x="39365" y="19727"/>
                </a:cubicBezTo>
                <a:cubicBezTo>
                  <a:pt x="39577" y="19553"/>
                  <a:pt x="39788" y="19381"/>
                  <a:pt x="40001" y="19209"/>
                </a:cubicBezTo>
                <a:cubicBezTo>
                  <a:pt x="40070" y="19155"/>
                  <a:pt x="40138" y="19097"/>
                  <a:pt x="40203" y="19037"/>
                </a:cubicBezTo>
                <a:cubicBezTo>
                  <a:pt x="40235" y="19008"/>
                  <a:pt x="40268" y="18979"/>
                  <a:pt x="40301" y="18952"/>
                </a:cubicBezTo>
                <a:cubicBezTo>
                  <a:pt x="40398" y="18866"/>
                  <a:pt x="40495" y="18780"/>
                  <a:pt x="40592" y="18694"/>
                </a:cubicBezTo>
                <a:cubicBezTo>
                  <a:pt x="40627" y="18663"/>
                  <a:pt x="40660" y="18630"/>
                  <a:pt x="40694" y="18597"/>
                </a:cubicBezTo>
                <a:cubicBezTo>
                  <a:pt x="40725" y="18566"/>
                  <a:pt x="40756" y="18536"/>
                  <a:pt x="40787" y="18505"/>
                </a:cubicBezTo>
                <a:cubicBezTo>
                  <a:pt x="40850" y="18444"/>
                  <a:pt x="40909" y="18380"/>
                  <a:pt x="40966" y="18315"/>
                </a:cubicBezTo>
                <a:cubicBezTo>
                  <a:pt x="40996" y="18280"/>
                  <a:pt x="41026" y="18245"/>
                  <a:pt x="41056" y="18209"/>
                </a:cubicBezTo>
                <a:cubicBezTo>
                  <a:pt x="41150" y="18102"/>
                  <a:pt x="41238" y="17989"/>
                  <a:pt x="41322" y="17873"/>
                </a:cubicBezTo>
                <a:cubicBezTo>
                  <a:pt x="41403" y="17762"/>
                  <a:pt x="41484" y="17650"/>
                  <a:pt x="41561" y="17536"/>
                </a:cubicBezTo>
                <a:cubicBezTo>
                  <a:pt x="41658" y="17394"/>
                  <a:pt x="41753" y="17250"/>
                  <a:pt x="41843" y="17102"/>
                </a:cubicBezTo>
                <a:cubicBezTo>
                  <a:pt x="41941" y="17004"/>
                  <a:pt x="42037" y="16905"/>
                  <a:pt x="42130" y="16804"/>
                </a:cubicBezTo>
                <a:cubicBezTo>
                  <a:pt x="42222" y="16707"/>
                  <a:pt x="42313" y="16609"/>
                  <a:pt x="42399" y="16509"/>
                </a:cubicBezTo>
                <a:cubicBezTo>
                  <a:pt x="42485" y="16411"/>
                  <a:pt x="42568" y="16313"/>
                  <a:pt x="42651" y="16214"/>
                </a:cubicBezTo>
                <a:cubicBezTo>
                  <a:pt x="42793" y="16045"/>
                  <a:pt x="42929" y="15872"/>
                  <a:pt x="43060" y="15695"/>
                </a:cubicBezTo>
                <a:cubicBezTo>
                  <a:pt x="43215" y="15487"/>
                  <a:pt x="43368" y="15277"/>
                  <a:pt x="43510" y="15060"/>
                </a:cubicBezTo>
                <a:cubicBezTo>
                  <a:pt x="43801" y="14616"/>
                  <a:pt x="44070" y="14156"/>
                  <a:pt x="44299" y="13676"/>
                </a:cubicBezTo>
                <a:cubicBezTo>
                  <a:pt x="44494" y="13264"/>
                  <a:pt x="44674" y="12845"/>
                  <a:pt x="44814" y="12412"/>
                </a:cubicBezTo>
                <a:cubicBezTo>
                  <a:pt x="44916" y="12102"/>
                  <a:pt x="45009" y="11786"/>
                  <a:pt x="45081" y="11466"/>
                </a:cubicBezTo>
                <a:cubicBezTo>
                  <a:pt x="45133" y="11232"/>
                  <a:pt x="45181" y="10995"/>
                  <a:pt x="45212" y="10756"/>
                </a:cubicBezTo>
                <a:cubicBezTo>
                  <a:pt x="45245" y="10519"/>
                  <a:pt x="45271" y="10282"/>
                  <a:pt x="45282" y="10043"/>
                </a:cubicBezTo>
                <a:cubicBezTo>
                  <a:pt x="45282" y="10034"/>
                  <a:pt x="45283" y="10025"/>
                  <a:pt x="45283" y="10017"/>
                </a:cubicBezTo>
                <a:cubicBezTo>
                  <a:pt x="45352" y="9979"/>
                  <a:pt x="45423" y="9944"/>
                  <a:pt x="45494" y="9911"/>
                </a:cubicBezTo>
                <a:cubicBezTo>
                  <a:pt x="45573" y="9875"/>
                  <a:pt x="45652" y="9840"/>
                  <a:pt x="45733" y="9810"/>
                </a:cubicBezTo>
                <a:cubicBezTo>
                  <a:pt x="45843" y="9770"/>
                  <a:pt x="45956" y="9728"/>
                  <a:pt x="46074" y="9698"/>
                </a:cubicBezTo>
                <a:cubicBezTo>
                  <a:pt x="46154" y="9677"/>
                  <a:pt x="46234" y="9657"/>
                  <a:pt x="46315" y="9641"/>
                </a:cubicBezTo>
                <a:cubicBezTo>
                  <a:pt x="46386" y="9626"/>
                  <a:pt x="46468" y="9611"/>
                  <a:pt x="46549" y="9598"/>
                </a:cubicBezTo>
                <a:cubicBezTo>
                  <a:pt x="46631" y="9585"/>
                  <a:pt x="46714" y="9576"/>
                  <a:pt x="46797" y="9570"/>
                </a:cubicBezTo>
                <a:cubicBezTo>
                  <a:pt x="46895" y="9564"/>
                  <a:pt x="47000" y="9557"/>
                  <a:pt x="47107" y="9557"/>
                </a:cubicBezTo>
                <a:cubicBezTo>
                  <a:pt x="47128" y="9557"/>
                  <a:pt x="47149" y="9557"/>
                  <a:pt x="47170" y="9558"/>
                </a:cubicBezTo>
                <a:cubicBezTo>
                  <a:pt x="47296" y="9560"/>
                  <a:pt x="47419" y="9564"/>
                  <a:pt x="47544" y="9573"/>
                </a:cubicBezTo>
                <a:cubicBezTo>
                  <a:pt x="47670" y="9584"/>
                  <a:pt x="47795" y="9596"/>
                  <a:pt x="47919" y="9616"/>
                </a:cubicBezTo>
                <a:cubicBezTo>
                  <a:pt x="48002" y="9629"/>
                  <a:pt x="48086" y="9644"/>
                  <a:pt x="48168" y="9660"/>
                </a:cubicBezTo>
                <a:cubicBezTo>
                  <a:pt x="48187" y="9665"/>
                  <a:pt x="48207" y="9670"/>
                  <a:pt x="48226" y="9673"/>
                </a:cubicBezTo>
                <a:cubicBezTo>
                  <a:pt x="48240" y="9618"/>
                  <a:pt x="48254" y="9563"/>
                  <a:pt x="48268" y="9508"/>
                </a:cubicBezTo>
                <a:cubicBezTo>
                  <a:pt x="48160" y="9486"/>
                  <a:pt x="48050" y="9465"/>
                  <a:pt x="47940" y="9451"/>
                </a:cubicBezTo>
                <a:cubicBezTo>
                  <a:pt x="47858" y="9439"/>
                  <a:pt x="47775" y="9429"/>
                  <a:pt x="47691" y="9422"/>
                </a:cubicBezTo>
                <a:cubicBezTo>
                  <a:pt x="47649" y="9419"/>
                  <a:pt x="47606" y="9416"/>
                  <a:pt x="47565" y="9412"/>
                </a:cubicBezTo>
                <a:cubicBezTo>
                  <a:pt x="47453" y="9403"/>
                  <a:pt x="47340" y="9398"/>
                  <a:pt x="47228" y="9398"/>
                </a:cubicBezTo>
                <a:cubicBezTo>
                  <a:pt x="47209" y="9398"/>
                  <a:pt x="47189" y="9398"/>
                  <a:pt x="47170" y="9398"/>
                </a:cubicBezTo>
                <a:cubicBezTo>
                  <a:pt x="47082" y="9399"/>
                  <a:pt x="46993" y="9399"/>
                  <a:pt x="46904" y="9405"/>
                </a:cubicBezTo>
                <a:cubicBezTo>
                  <a:pt x="46778" y="9414"/>
                  <a:pt x="46654" y="9425"/>
                  <a:pt x="46529" y="9442"/>
                </a:cubicBezTo>
                <a:cubicBezTo>
                  <a:pt x="46447" y="9454"/>
                  <a:pt x="46366" y="9466"/>
                  <a:pt x="46284" y="9481"/>
                </a:cubicBezTo>
                <a:cubicBezTo>
                  <a:pt x="46244" y="9489"/>
                  <a:pt x="46203" y="9498"/>
                  <a:pt x="46163" y="9506"/>
                </a:cubicBezTo>
                <a:cubicBezTo>
                  <a:pt x="46081" y="9523"/>
                  <a:pt x="45993" y="9544"/>
                  <a:pt x="45912" y="9568"/>
                </a:cubicBezTo>
                <a:cubicBezTo>
                  <a:pt x="45831" y="9593"/>
                  <a:pt x="45748" y="9616"/>
                  <a:pt x="45669" y="9648"/>
                </a:cubicBezTo>
                <a:cubicBezTo>
                  <a:pt x="45547" y="9695"/>
                  <a:pt x="45426" y="9742"/>
                  <a:pt x="45311" y="9804"/>
                </a:cubicBezTo>
                <a:cubicBezTo>
                  <a:pt x="45304" y="9807"/>
                  <a:pt x="45297" y="9810"/>
                  <a:pt x="45290" y="9814"/>
                </a:cubicBezTo>
                <a:cubicBezTo>
                  <a:pt x="45294" y="9616"/>
                  <a:pt x="45293" y="9419"/>
                  <a:pt x="45281" y="9220"/>
                </a:cubicBezTo>
                <a:cubicBezTo>
                  <a:pt x="45263" y="8942"/>
                  <a:pt x="45240" y="8663"/>
                  <a:pt x="45194" y="8385"/>
                </a:cubicBezTo>
                <a:cubicBezTo>
                  <a:pt x="45157" y="8157"/>
                  <a:pt x="45115" y="7928"/>
                  <a:pt x="45057" y="7704"/>
                </a:cubicBezTo>
                <a:cubicBezTo>
                  <a:pt x="44995" y="7477"/>
                  <a:pt x="44930" y="7249"/>
                  <a:pt x="44849" y="7027"/>
                </a:cubicBezTo>
                <a:cubicBezTo>
                  <a:pt x="44754" y="6764"/>
                  <a:pt x="44652" y="6503"/>
                  <a:pt x="44533" y="6249"/>
                </a:cubicBezTo>
                <a:cubicBezTo>
                  <a:pt x="44419" y="6002"/>
                  <a:pt x="44299" y="5755"/>
                  <a:pt x="44165" y="5518"/>
                </a:cubicBezTo>
                <a:cubicBezTo>
                  <a:pt x="44058" y="5331"/>
                  <a:pt x="43948" y="5145"/>
                  <a:pt x="43829" y="4966"/>
                </a:cubicBezTo>
                <a:cubicBezTo>
                  <a:pt x="43689" y="4752"/>
                  <a:pt x="43543" y="4545"/>
                  <a:pt x="43386" y="4344"/>
                </a:cubicBezTo>
                <a:cubicBezTo>
                  <a:pt x="43254" y="4174"/>
                  <a:pt x="43121" y="4004"/>
                  <a:pt x="42979" y="3843"/>
                </a:cubicBezTo>
                <a:cubicBezTo>
                  <a:pt x="42776" y="3614"/>
                  <a:pt x="42569" y="3388"/>
                  <a:pt x="42350" y="3175"/>
                </a:cubicBezTo>
                <a:cubicBezTo>
                  <a:pt x="42189" y="3019"/>
                  <a:pt x="42029" y="2863"/>
                  <a:pt x="41861" y="2717"/>
                </a:cubicBezTo>
                <a:cubicBezTo>
                  <a:pt x="41665" y="2543"/>
                  <a:pt x="41464" y="2374"/>
                  <a:pt x="41254" y="2218"/>
                </a:cubicBezTo>
                <a:cubicBezTo>
                  <a:pt x="41073" y="2083"/>
                  <a:pt x="40890" y="1951"/>
                  <a:pt x="40702" y="1829"/>
                </a:cubicBezTo>
                <a:cubicBezTo>
                  <a:pt x="40552" y="1732"/>
                  <a:pt x="40402" y="1635"/>
                  <a:pt x="40247" y="1546"/>
                </a:cubicBezTo>
                <a:cubicBezTo>
                  <a:pt x="40131" y="1478"/>
                  <a:pt x="40015" y="1412"/>
                  <a:pt x="39897" y="1348"/>
                </a:cubicBezTo>
                <a:cubicBezTo>
                  <a:pt x="39700" y="1240"/>
                  <a:pt x="39497" y="1138"/>
                  <a:pt x="39292" y="1046"/>
                </a:cubicBezTo>
                <a:cubicBezTo>
                  <a:pt x="39172" y="993"/>
                  <a:pt x="39053" y="938"/>
                  <a:pt x="38932" y="890"/>
                </a:cubicBezTo>
                <a:cubicBezTo>
                  <a:pt x="38810" y="841"/>
                  <a:pt x="38688" y="794"/>
                  <a:pt x="38566" y="748"/>
                </a:cubicBezTo>
                <a:cubicBezTo>
                  <a:pt x="38357" y="670"/>
                  <a:pt x="38144" y="600"/>
                  <a:pt x="37930" y="540"/>
                </a:cubicBezTo>
                <a:cubicBezTo>
                  <a:pt x="37674" y="468"/>
                  <a:pt x="37417" y="401"/>
                  <a:pt x="37156" y="349"/>
                </a:cubicBezTo>
                <a:cubicBezTo>
                  <a:pt x="36899" y="298"/>
                  <a:pt x="36642" y="250"/>
                  <a:pt x="36383" y="218"/>
                </a:cubicBezTo>
                <a:cubicBezTo>
                  <a:pt x="35920" y="159"/>
                  <a:pt x="35454" y="123"/>
                  <a:pt x="34988" y="123"/>
                </a:cubicBezTo>
                <a:cubicBezTo>
                  <a:pt x="34967" y="123"/>
                  <a:pt x="34946" y="123"/>
                  <a:pt x="34925" y="123"/>
                </a:cubicBezTo>
                <a:cubicBezTo>
                  <a:pt x="34654" y="125"/>
                  <a:pt x="34384" y="134"/>
                  <a:pt x="34115" y="160"/>
                </a:cubicBezTo>
                <a:cubicBezTo>
                  <a:pt x="33844" y="185"/>
                  <a:pt x="33573" y="216"/>
                  <a:pt x="33306" y="262"/>
                </a:cubicBezTo>
                <a:cubicBezTo>
                  <a:pt x="33241" y="272"/>
                  <a:pt x="33177" y="283"/>
                  <a:pt x="33114" y="295"/>
                </a:cubicBezTo>
                <a:cubicBezTo>
                  <a:pt x="33103" y="292"/>
                  <a:pt x="33094" y="289"/>
                  <a:pt x="33084" y="287"/>
                </a:cubicBezTo>
                <a:cubicBezTo>
                  <a:pt x="32867" y="234"/>
                  <a:pt x="32647" y="184"/>
                  <a:pt x="32427" y="146"/>
                </a:cubicBezTo>
                <a:cubicBezTo>
                  <a:pt x="32124" y="93"/>
                  <a:pt x="31818" y="48"/>
                  <a:pt x="31511" y="26"/>
                </a:cubicBezTo>
                <a:cubicBezTo>
                  <a:pt x="31306" y="11"/>
                  <a:pt x="31100" y="0"/>
                  <a:pt x="30895" y="0"/>
                </a:cubicBezTo>
                <a:close/>
              </a:path>
            </a:pathLst>
          </a:custGeom>
          <a:solidFill>
            <a:srgbClr val="7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ds">
            <a:extLst>
              <a:ext uri="{FF2B5EF4-FFF2-40B4-BE49-F238E27FC236}">
                <a16:creationId xmlns:a16="http://schemas.microsoft.com/office/drawing/2014/main" id="{78C2E4B2-9F80-7E55-68EE-DFB9AA2934DD}"/>
              </a:ext>
            </a:extLst>
          </p:cNvPr>
          <p:cNvSpPr/>
          <p:nvPr userDrawn="1"/>
        </p:nvSpPr>
        <p:spPr>
          <a:xfrm rot="10800000">
            <a:off x="3871016" y="-1842357"/>
            <a:ext cx="5342806" cy="2608516"/>
          </a:xfrm>
          <a:custGeom>
            <a:avLst/>
            <a:gdLst/>
            <a:ahLst/>
            <a:cxnLst/>
            <a:rect l="l" t="t" r="r" b="b"/>
            <a:pathLst>
              <a:path w="48269" h="23567" extrusionOk="0">
                <a:moveTo>
                  <a:pt x="30773" y="171"/>
                </a:moveTo>
                <a:cubicBezTo>
                  <a:pt x="30794" y="171"/>
                  <a:pt x="30816" y="171"/>
                  <a:pt x="30837" y="171"/>
                </a:cubicBezTo>
                <a:cubicBezTo>
                  <a:pt x="30971" y="174"/>
                  <a:pt x="31105" y="176"/>
                  <a:pt x="31238" y="183"/>
                </a:cubicBezTo>
                <a:cubicBezTo>
                  <a:pt x="31322" y="188"/>
                  <a:pt x="31406" y="192"/>
                  <a:pt x="31489" y="198"/>
                </a:cubicBezTo>
                <a:cubicBezTo>
                  <a:pt x="31708" y="216"/>
                  <a:pt x="31927" y="237"/>
                  <a:pt x="32143" y="271"/>
                </a:cubicBezTo>
                <a:cubicBezTo>
                  <a:pt x="32267" y="290"/>
                  <a:pt x="32391" y="309"/>
                  <a:pt x="32515" y="333"/>
                </a:cubicBezTo>
                <a:cubicBezTo>
                  <a:pt x="32427" y="331"/>
                  <a:pt x="32340" y="329"/>
                  <a:pt x="32253" y="329"/>
                </a:cubicBezTo>
                <a:cubicBezTo>
                  <a:pt x="32234" y="329"/>
                  <a:pt x="32214" y="329"/>
                  <a:pt x="32195" y="330"/>
                </a:cubicBezTo>
                <a:cubicBezTo>
                  <a:pt x="32068" y="332"/>
                  <a:pt x="31939" y="333"/>
                  <a:pt x="31814" y="340"/>
                </a:cubicBezTo>
                <a:cubicBezTo>
                  <a:pt x="31685" y="347"/>
                  <a:pt x="31558" y="355"/>
                  <a:pt x="31431" y="364"/>
                </a:cubicBezTo>
                <a:cubicBezTo>
                  <a:pt x="31300" y="374"/>
                  <a:pt x="31168" y="385"/>
                  <a:pt x="31038" y="400"/>
                </a:cubicBezTo>
                <a:cubicBezTo>
                  <a:pt x="30911" y="415"/>
                  <a:pt x="30782" y="429"/>
                  <a:pt x="30656" y="450"/>
                </a:cubicBezTo>
                <a:cubicBezTo>
                  <a:pt x="30529" y="471"/>
                  <a:pt x="30405" y="491"/>
                  <a:pt x="30279" y="516"/>
                </a:cubicBezTo>
                <a:cubicBezTo>
                  <a:pt x="30154" y="541"/>
                  <a:pt x="30029" y="566"/>
                  <a:pt x="29905" y="593"/>
                </a:cubicBezTo>
                <a:cubicBezTo>
                  <a:pt x="29876" y="600"/>
                  <a:pt x="29847" y="606"/>
                  <a:pt x="29818" y="613"/>
                </a:cubicBezTo>
                <a:cubicBezTo>
                  <a:pt x="29624" y="588"/>
                  <a:pt x="29428" y="565"/>
                  <a:pt x="29231" y="553"/>
                </a:cubicBezTo>
                <a:lnTo>
                  <a:pt x="29231" y="554"/>
                </a:lnTo>
                <a:cubicBezTo>
                  <a:pt x="29039" y="541"/>
                  <a:pt x="28846" y="533"/>
                  <a:pt x="28653" y="533"/>
                </a:cubicBezTo>
                <a:cubicBezTo>
                  <a:pt x="28564" y="533"/>
                  <a:pt x="28476" y="535"/>
                  <a:pt x="28387" y="539"/>
                </a:cubicBezTo>
                <a:cubicBezTo>
                  <a:pt x="28320" y="541"/>
                  <a:pt x="28252" y="544"/>
                  <a:pt x="28185" y="549"/>
                </a:cubicBezTo>
                <a:cubicBezTo>
                  <a:pt x="28316" y="512"/>
                  <a:pt x="28447" y="474"/>
                  <a:pt x="28580" y="444"/>
                </a:cubicBezTo>
                <a:cubicBezTo>
                  <a:pt x="28670" y="421"/>
                  <a:pt x="28760" y="401"/>
                  <a:pt x="28852" y="382"/>
                </a:cubicBezTo>
                <a:cubicBezTo>
                  <a:pt x="29059" y="339"/>
                  <a:pt x="29279" y="295"/>
                  <a:pt x="29501" y="265"/>
                </a:cubicBezTo>
                <a:cubicBezTo>
                  <a:pt x="29723" y="234"/>
                  <a:pt x="29945" y="208"/>
                  <a:pt x="30169" y="192"/>
                </a:cubicBezTo>
                <a:cubicBezTo>
                  <a:pt x="30370" y="181"/>
                  <a:pt x="30572" y="171"/>
                  <a:pt x="30773" y="171"/>
                </a:cubicBezTo>
                <a:close/>
                <a:moveTo>
                  <a:pt x="32883" y="514"/>
                </a:moveTo>
                <a:cubicBezTo>
                  <a:pt x="32922" y="517"/>
                  <a:pt x="32961" y="519"/>
                  <a:pt x="33001" y="523"/>
                </a:cubicBezTo>
                <a:cubicBezTo>
                  <a:pt x="33153" y="535"/>
                  <a:pt x="33316" y="550"/>
                  <a:pt x="33479" y="571"/>
                </a:cubicBezTo>
                <a:cubicBezTo>
                  <a:pt x="33633" y="618"/>
                  <a:pt x="33787" y="669"/>
                  <a:pt x="33940" y="723"/>
                </a:cubicBezTo>
                <a:cubicBezTo>
                  <a:pt x="33941" y="723"/>
                  <a:pt x="33943" y="725"/>
                  <a:pt x="33944" y="725"/>
                </a:cubicBezTo>
                <a:cubicBezTo>
                  <a:pt x="34024" y="755"/>
                  <a:pt x="34107" y="786"/>
                  <a:pt x="34190" y="818"/>
                </a:cubicBezTo>
                <a:cubicBezTo>
                  <a:pt x="34072" y="794"/>
                  <a:pt x="33953" y="773"/>
                  <a:pt x="33834" y="757"/>
                </a:cubicBezTo>
                <a:cubicBezTo>
                  <a:pt x="33744" y="744"/>
                  <a:pt x="33654" y="734"/>
                  <a:pt x="33564" y="726"/>
                </a:cubicBezTo>
                <a:cubicBezTo>
                  <a:pt x="33519" y="721"/>
                  <a:pt x="33474" y="718"/>
                  <a:pt x="33429" y="714"/>
                </a:cubicBezTo>
                <a:cubicBezTo>
                  <a:pt x="33337" y="706"/>
                  <a:pt x="33240" y="700"/>
                  <a:pt x="33147" y="697"/>
                </a:cubicBezTo>
                <a:cubicBezTo>
                  <a:pt x="33026" y="693"/>
                  <a:pt x="32904" y="690"/>
                  <a:pt x="32782" y="690"/>
                </a:cubicBezTo>
                <a:cubicBezTo>
                  <a:pt x="32640" y="690"/>
                  <a:pt x="32497" y="693"/>
                  <a:pt x="32356" y="704"/>
                </a:cubicBezTo>
                <a:cubicBezTo>
                  <a:pt x="32205" y="714"/>
                  <a:pt x="32055" y="727"/>
                  <a:pt x="31905" y="743"/>
                </a:cubicBezTo>
                <a:cubicBezTo>
                  <a:pt x="32158" y="675"/>
                  <a:pt x="32412" y="614"/>
                  <a:pt x="32668" y="557"/>
                </a:cubicBezTo>
                <a:cubicBezTo>
                  <a:pt x="32733" y="544"/>
                  <a:pt x="32808" y="529"/>
                  <a:pt x="32883" y="514"/>
                </a:cubicBezTo>
                <a:close/>
                <a:moveTo>
                  <a:pt x="32176" y="495"/>
                </a:moveTo>
                <a:cubicBezTo>
                  <a:pt x="32061" y="525"/>
                  <a:pt x="31945" y="555"/>
                  <a:pt x="31831" y="588"/>
                </a:cubicBezTo>
                <a:cubicBezTo>
                  <a:pt x="31654" y="640"/>
                  <a:pt x="31478" y="692"/>
                  <a:pt x="31303" y="752"/>
                </a:cubicBezTo>
                <a:cubicBezTo>
                  <a:pt x="31222" y="780"/>
                  <a:pt x="31141" y="808"/>
                  <a:pt x="31061" y="837"/>
                </a:cubicBezTo>
                <a:cubicBezTo>
                  <a:pt x="30938" y="805"/>
                  <a:pt x="30815" y="778"/>
                  <a:pt x="30690" y="753"/>
                </a:cubicBezTo>
                <a:cubicBezTo>
                  <a:pt x="30584" y="734"/>
                  <a:pt x="30477" y="713"/>
                  <a:pt x="30371" y="695"/>
                </a:cubicBezTo>
                <a:cubicBezTo>
                  <a:pt x="30517" y="668"/>
                  <a:pt x="30662" y="644"/>
                  <a:pt x="30808" y="622"/>
                </a:cubicBezTo>
                <a:cubicBezTo>
                  <a:pt x="30976" y="595"/>
                  <a:pt x="31145" y="570"/>
                  <a:pt x="31315" y="553"/>
                </a:cubicBezTo>
                <a:cubicBezTo>
                  <a:pt x="31439" y="539"/>
                  <a:pt x="31564" y="527"/>
                  <a:pt x="31688" y="517"/>
                </a:cubicBezTo>
                <a:cubicBezTo>
                  <a:pt x="31851" y="507"/>
                  <a:pt x="32013" y="498"/>
                  <a:pt x="32176" y="495"/>
                </a:cubicBezTo>
                <a:close/>
                <a:moveTo>
                  <a:pt x="29872" y="794"/>
                </a:moveTo>
                <a:cubicBezTo>
                  <a:pt x="29884" y="796"/>
                  <a:pt x="29895" y="797"/>
                  <a:pt x="29908" y="800"/>
                </a:cubicBezTo>
                <a:cubicBezTo>
                  <a:pt x="30118" y="834"/>
                  <a:pt x="30327" y="874"/>
                  <a:pt x="30535" y="916"/>
                </a:cubicBezTo>
                <a:cubicBezTo>
                  <a:pt x="30598" y="930"/>
                  <a:pt x="30659" y="944"/>
                  <a:pt x="30720" y="957"/>
                </a:cubicBezTo>
                <a:cubicBezTo>
                  <a:pt x="30538" y="1003"/>
                  <a:pt x="30357" y="1053"/>
                  <a:pt x="30178" y="1111"/>
                </a:cubicBezTo>
                <a:cubicBezTo>
                  <a:pt x="29960" y="1183"/>
                  <a:pt x="29742" y="1259"/>
                  <a:pt x="29528" y="1347"/>
                </a:cubicBezTo>
                <a:cubicBezTo>
                  <a:pt x="29233" y="1468"/>
                  <a:pt x="28940" y="1598"/>
                  <a:pt x="28656" y="1745"/>
                </a:cubicBezTo>
                <a:cubicBezTo>
                  <a:pt x="28626" y="1762"/>
                  <a:pt x="28596" y="1777"/>
                  <a:pt x="28566" y="1793"/>
                </a:cubicBezTo>
                <a:cubicBezTo>
                  <a:pt x="28524" y="1790"/>
                  <a:pt x="28480" y="1787"/>
                  <a:pt x="28437" y="1786"/>
                </a:cubicBezTo>
                <a:cubicBezTo>
                  <a:pt x="28308" y="1781"/>
                  <a:pt x="28179" y="1778"/>
                  <a:pt x="28051" y="1778"/>
                </a:cubicBezTo>
                <a:cubicBezTo>
                  <a:pt x="27928" y="1778"/>
                  <a:pt x="27805" y="1781"/>
                  <a:pt x="27683" y="1788"/>
                </a:cubicBezTo>
                <a:cubicBezTo>
                  <a:pt x="27468" y="1801"/>
                  <a:pt x="27254" y="1816"/>
                  <a:pt x="27041" y="1842"/>
                </a:cubicBezTo>
                <a:cubicBezTo>
                  <a:pt x="26987" y="1848"/>
                  <a:pt x="26931" y="1855"/>
                  <a:pt x="26877" y="1862"/>
                </a:cubicBezTo>
                <a:cubicBezTo>
                  <a:pt x="27082" y="1757"/>
                  <a:pt x="27290" y="1654"/>
                  <a:pt x="27502" y="1561"/>
                </a:cubicBezTo>
                <a:cubicBezTo>
                  <a:pt x="27709" y="1469"/>
                  <a:pt x="27920" y="1383"/>
                  <a:pt x="28131" y="1302"/>
                </a:cubicBezTo>
                <a:cubicBezTo>
                  <a:pt x="28421" y="1197"/>
                  <a:pt x="28722" y="1093"/>
                  <a:pt x="29028" y="1006"/>
                </a:cubicBezTo>
                <a:cubicBezTo>
                  <a:pt x="29203" y="958"/>
                  <a:pt x="29378" y="909"/>
                  <a:pt x="29554" y="867"/>
                </a:cubicBezTo>
                <a:cubicBezTo>
                  <a:pt x="29660" y="842"/>
                  <a:pt x="29766" y="818"/>
                  <a:pt x="29872" y="794"/>
                </a:cubicBezTo>
                <a:close/>
                <a:moveTo>
                  <a:pt x="28658" y="701"/>
                </a:moveTo>
                <a:cubicBezTo>
                  <a:pt x="28752" y="701"/>
                  <a:pt x="28848" y="703"/>
                  <a:pt x="28944" y="706"/>
                </a:cubicBezTo>
                <a:cubicBezTo>
                  <a:pt x="29040" y="710"/>
                  <a:pt x="29136" y="715"/>
                  <a:pt x="29231" y="722"/>
                </a:cubicBezTo>
                <a:cubicBezTo>
                  <a:pt x="29263" y="725"/>
                  <a:pt x="29304" y="728"/>
                  <a:pt x="29345" y="732"/>
                </a:cubicBezTo>
                <a:cubicBezTo>
                  <a:pt x="29312" y="741"/>
                  <a:pt x="29279" y="750"/>
                  <a:pt x="29245" y="760"/>
                </a:cubicBezTo>
                <a:cubicBezTo>
                  <a:pt x="28983" y="835"/>
                  <a:pt x="28722" y="915"/>
                  <a:pt x="28466" y="1008"/>
                </a:cubicBezTo>
                <a:cubicBezTo>
                  <a:pt x="28206" y="1100"/>
                  <a:pt x="27946" y="1197"/>
                  <a:pt x="27692" y="1304"/>
                </a:cubicBezTo>
                <a:cubicBezTo>
                  <a:pt x="27442" y="1409"/>
                  <a:pt x="27193" y="1520"/>
                  <a:pt x="26950" y="1639"/>
                </a:cubicBezTo>
                <a:cubicBezTo>
                  <a:pt x="26751" y="1736"/>
                  <a:pt x="26554" y="1837"/>
                  <a:pt x="26360" y="1942"/>
                </a:cubicBezTo>
                <a:cubicBezTo>
                  <a:pt x="26297" y="1952"/>
                  <a:pt x="26235" y="1964"/>
                  <a:pt x="26172" y="1976"/>
                </a:cubicBezTo>
                <a:cubicBezTo>
                  <a:pt x="25947" y="2020"/>
                  <a:pt x="25723" y="2068"/>
                  <a:pt x="25502" y="2127"/>
                </a:cubicBezTo>
                <a:cubicBezTo>
                  <a:pt x="25238" y="2197"/>
                  <a:pt x="24976" y="2271"/>
                  <a:pt x="24719" y="2363"/>
                </a:cubicBezTo>
                <a:cubicBezTo>
                  <a:pt x="24619" y="2398"/>
                  <a:pt x="24520" y="2435"/>
                  <a:pt x="24421" y="2472"/>
                </a:cubicBezTo>
                <a:cubicBezTo>
                  <a:pt x="24424" y="2469"/>
                  <a:pt x="24426" y="2467"/>
                  <a:pt x="24429" y="2465"/>
                </a:cubicBezTo>
                <a:cubicBezTo>
                  <a:pt x="24529" y="2389"/>
                  <a:pt x="24630" y="2314"/>
                  <a:pt x="24731" y="2240"/>
                </a:cubicBezTo>
                <a:cubicBezTo>
                  <a:pt x="24939" y="2092"/>
                  <a:pt x="25149" y="1945"/>
                  <a:pt x="25368" y="1812"/>
                </a:cubicBezTo>
                <a:cubicBezTo>
                  <a:pt x="25585" y="1681"/>
                  <a:pt x="25804" y="1555"/>
                  <a:pt x="26028" y="1436"/>
                </a:cubicBezTo>
                <a:cubicBezTo>
                  <a:pt x="26261" y="1314"/>
                  <a:pt x="26497" y="1196"/>
                  <a:pt x="26737" y="1090"/>
                </a:cubicBezTo>
                <a:cubicBezTo>
                  <a:pt x="26865" y="1032"/>
                  <a:pt x="26993" y="975"/>
                  <a:pt x="27123" y="922"/>
                </a:cubicBezTo>
                <a:cubicBezTo>
                  <a:pt x="27229" y="879"/>
                  <a:pt x="27335" y="837"/>
                  <a:pt x="27442" y="796"/>
                </a:cubicBezTo>
                <a:cubicBezTo>
                  <a:pt x="27460" y="794"/>
                  <a:pt x="27479" y="792"/>
                  <a:pt x="27497" y="788"/>
                </a:cubicBezTo>
                <a:cubicBezTo>
                  <a:pt x="27626" y="771"/>
                  <a:pt x="27755" y="753"/>
                  <a:pt x="27884" y="742"/>
                </a:cubicBezTo>
                <a:cubicBezTo>
                  <a:pt x="27969" y="734"/>
                  <a:pt x="28056" y="727"/>
                  <a:pt x="28141" y="721"/>
                </a:cubicBezTo>
                <a:cubicBezTo>
                  <a:pt x="28297" y="712"/>
                  <a:pt x="28462" y="701"/>
                  <a:pt x="28629" y="701"/>
                </a:cubicBezTo>
                <a:close/>
                <a:moveTo>
                  <a:pt x="26540" y="986"/>
                </a:moveTo>
                <a:lnTo>
                  <a:pt x="26540" y="986"/>
                </a:lnTo>
                <a:cubicBezTo>
                  <a:pt x="26461" y="1021"/>
                  <a:pt x="26383" y="1059"/>
                  <a:pt x="26304" y="1099"/>
                </a:cubicBezTo>
                <a:cubicBezTo>
                  <a:pt x="26072" y="1215"/>
                  <a:pt x="25842" y="1335"/>
                  <a:pt x="25617" y="1467"/>
                </a:cubicBezTo>
                <a:cubicBezTo>
                  <a:pt x="25395" y="1596"/>
                  <a:pt x="25175" y="1729"/>
                  <a:pt x="24961" y="1872"/>
                </a:cubicBezTo>
                <a:cubicBezTo>
                  <a:pt x="24781" y="1993"/>
                  <a:pt x="24601" y="2115"/>
                  <a:pt x="24428" y="2245"/>
                </a:cubicBezTo>
                <a:cubicBezTo>
                  <a:pt x="24223" y="2399"/>
                  <a:pt x="24021" y="2555"/>
                  <a:pt x="23825" y="2718"/>
                </a:cubicBezTo>
                <a:cubicBezTo>
                  <a:pt x="23772" y="2742"/>
                  <a:pt x="23719" y="2766"/>
                  <a:pt x="23667" y="2789"/>
                </a:cubicBezTo>
                <a:cubicBezTo>
                  <a:pt x="23654" y="2785"/>
                  <a:pt x="23642" y="2779"/>
                  <a:pt x="23631" y="2774"/>
                </a:cubicBezTo>
                <a:cubicBezTo>
                  <a:pt x="23570" y="2748"/>
                  <a:pt x="23508" y="2721"/>
                  <a:pt x="23447" y="2695"/>
                </a:cubicBezTo>
                <a:cubicBezTo>
                  <a:pt x="23565" y="2588"/>
                  <a:pt x="23685" y="2484"/>
                  <a:pt x="23810" y="2387"/>
                </a:cubicBezTo>
                <a:cubicBezTo>
                  <a:pt x="23915" y="2304"/>
                  <a:pt x="24021" y="2225"/>
                  <a:pt x="24128" y="2146"/>
                </a:cubicBezTo>
                <a:cubicBezTo>
                  <a:pt x="24275" y="2046"/>
                  <a:pt x="24422" y="1946"/>
                  <a:pt x="24574" y="1855"/>
                </a:cubicBezTo>
                <a:cubicBezTo>
                  <a:pt x="24650" y="1809"/>
                  <a:pt x="24728" y="1763"/>
                  <a:pt x="24806" y="1719"/>
                </a:cubicBezTo>
                <a:cubicBezTo>
                  <a:pt x="24883" y="1676"/>
                  <a:pt x="24959" y="1635"/>
                  <a:pt x="25036" y="1594"/>
                </a:cubicBezTo>
                <a:cubicBezTo>
                  <a:pt x="25196" y="1512"/>
                  <a:pt x="25354" y="1430"/>
                  <a:pt x="25518" y="1359"/>
                </a:cubicBezTo>
                <a:cubicBezTo>
                  <a:pt x="25600" y="1322"/>
                  <a:pt x="25682" y="1286"/>
                  <a:pt x="25764" y="1251"/>
                </a:cubicBezTo>
                <a:cubicBezTo>
                  <a:pt x="25847" y="1218"/>
                  <a:pt x="25929" y="1185"/>
                  <a:pt x="26013" y="1154"/>
                </a:cubicBezTo>
                <a:cubicBezTo>
                  <a:pt x="26166" y="1100"/>
                  <a:pt x="26329" y="1042"/>
                  <a:pt x="26497" y="997"/>
                </a:cubicBezTo>
                <a:lnTo>
                  <a:pt x="26540" y="986"/>
                </a:lnTo>
                <a:close/>
                <a:moveTo>
                  <a:pt x="23302" y="2829"/>
                </a:moveTo>
                <a:cubicBezTo>
                  <a:pt x="23350" y="2849"/>
                  <a:pt x="23399" y="2870"/>
                  <a:pt x="23447" y="2892"/>
                </a:cubicBezTo>
                <a:cubicBezTo>
                  <a:pt x="23305" y="2960"/>
                  <a:pt x="23164" y="3031"/>
                  <a:pt x="23026" y="3103"/>
                </a:cubicBezTo>
                <a:cubicBezTo>
                  <a:pt x="23082" y="3045"/>
                  <a:pt x="23139" y="2986"/>
                  <a:pt x="23198" y="2929"/>
                </a:cubicBezTo>
                <a:cubicBezTo>
                  <a:pt x="23232" y="2896"/>
                  <a:pt x="23267" y="2862"/>
                  <a:pt x="23302" y="2829"/>
                </a:cubicBezTo>
                <a:close/>
                <a:moveTo>
                  <a:pt x="25885" y="2212"/>
                </a:moveTo>
                <a:cubicBezTo>
                  <a:pt x="25791" y="2269"/>
                  <a:pt x="25700" y="2326"/>
                  <a:pt x="25609" y="2385"/>
                </a:cubicBezTo>
                <a:cubicBezTo>
                  <a:pt x="25374" y="2539"/>
                  <a:pt x="25144" y="2698"/>
                  <a:pt x="24923" y="2872"/>
                </a:cubicBezTo>
                <a:cubicBezTo>
                  <a:pt x="24820" y="2954"/>
                  <a:pt x="24717" y="3036"/>
                  <a:pt x="24617" y="3122"/>
                </a:cubicBezTo>
                <a:cubicBezTo>
                  <a:pt x="24529" y="3122"/>
                  <a:pt x="24440" y="3122"/>
                  <a:pt x="24353" y="3124"/>
                </a:cubicBezTo>
                <a:cubicBezTo>
                  <a:pt x="24348" y="3122"/>
                  <a:pt x="24344" y="3120"/>
                  <a:pt x="24340" y="3118"/>
                </a:cubicBezTo>
                <a:cubicBezTo>
                  <a:pt x="24194" y="3043"/>
                  <a:pt x="24050" y="2970"/>
                  <a:pt x="23902" y="2899"/>
                </a:cubicBezTo>
                <a:cubicBezTo>
                  <a:pt x="23931" y="2875"/>
                  <a:pt x="23960" y="2851"/>
                  <a:pt x="23989" y="2825"/>
                </a:cubicBezTo>
                <a:cubicBezTo>
                  <a:pt x="24037" y="2806"/>
                  <a:pt x="24086" y="2785"/>
                  <a:pt x="24134" y="2765"/>
                </a:cubicBezTo>
                <a:cubicBezTo>
                  <a:pt x="24259" y="2717"/>
                  <a:pt x="24384" y="2668"/>
                  <a:pt x="24510" y="2622"/>
                </a:cubicBezTo>
                <a:cubicBezTo>
                  <a:pt x="24765" y="2531"/>
                  <a:pt x="25022" y="2443"/>
                  <a:pt x="25283" y="2369"/>
                </a:cubicBezTo>
                <a:cubicBezTo>
                  <a:pt x="25415" y="2332"/>
                  <a:pt x="25545" y="2294"/>
                  <a:pt x="25677" y="2262"/>
                </a:cubicBezTo>
                <a:cubicBezTo>
                  <a:pt x="25746" y="2244"/>
                  <a:pt x="25816" y="2228"/>
                  <a:pt x="25885" y="2212"/>
                </a:cubicBezTo>
                <a:close/>
                <a:moveTo>
                  <a:pt x="18131" y="2230"/>
                </a:moveTo>
                <a:cubicBezTo>
                  <a:pt x="18159" y="2230"/>
                  <a:pt x="18187" y="2230"/>
                  <a:pt x="18216" y="2232"/>
                </a:cubicBezTo>
                <a:cubicBezTo>
                  <a:pt x="18310" y="2234"/>
                  <a:pt x="18403" y="2237"/>
                  <a:pt x="18497" y="2244"/>
                </a:cubicBezTo>
                <a:cubicBezTo>
                  <a:pt x="18631" y="2256"/>
                  <a:pt x="18765" y="2267"/>
                  <a:pt x="18897" y="2290"/>
                </a:cubicBezTo>
                <a:cubicBezTo>
                  <a:pt x="18970" y="2303"/>
                  <a:pt x="19043" y="2316"/>
                  <a:pt x="19116" y="2332"/>
                </a:cubicBezTo>
                <a:cubicBezTo>
                  <a:pt x="19232" y="2359"/>
                  <a:pt x="19349" y="2386"/>
                  <a:pt x="19463" y="2421"/>
                </a:cubicBezTo>
                <a:cubicBezTo>
                  <a:pt x="19551" y="2448"/>
                  <a:pt x="19639" y="2475"/>
                  <a:pt x="19724" y="2506"/>
                </a:cubicBezTo>
                <a:cubicBezTo>
                  <a:pt x="19765" y="2521"/>
                  <a:pt x="19805" y="2536"/>
                  <a:pt x="19845" y="2550"/>
                </a:cubicBezTo>
                <a:cubicBezTo>
                  <a:pt x="19975" y="2602"/>
                  <a:pt x="20104" y="2653"/>
                  <a:pt x="20230" y="2713"/>
                </a:cubicBezTo>
                <a:cubicBezTo>
                  <a:pt x="20311" y="2749"/>
                  <a:pt x="20389" y="2788"/>
                  <a:pt x="20468" y="2829"/>
                </a:cubicBezTo>
                <a:cubicBezTo>
                  <a:pt x="20505" y="2848"/>
                  <a:pt x="20542" y="2868"/>
                  <a:pt x="20579" y="2886"/>
                </a:cubicBezTo>
                <a:lnTo>
                  <a:pt x="20588" y="2892"/>
                </a:lnTo>
                <a:cubicBezTo>
                  <a:pt x="20507" y="2894"/>
                  <a:pt x="20427" y="2897"/>
                  <a:pt x="20347" y="2903"/>
                </a:cubicBezTo>
                <a:cubicBezTo>
                  <a:pt x="20093" y="2920"/>
                  <a:pt x="19840" y="2946"/>
                  <a:pt x="19589" y="2995"/>
                </a:cubicBezTo>
                <a:cubicBezTo>
                  <a:pt x="19386" y="3034"/>
                  <a:pt x="19184" y="3078"/>
                  <a:pt x="18985" y="3135"/>
                </a:cubicBezTo>
                <a:cubicBezTo>
                  <a:pt x="18977" y="3137"/>
                  <a:pt x="18969" y="3139"/>
                  <a:pt x="18962" y="3140"/>
                </a:cubicBezTo>
                <a:cubicBezTo>
                  <a:pt x="18911" y="3100"/>
                  <a:pt x="18859" y="3060"/>
                  <a:pt x="18806" y="3021"/>
                </a:cubicBezTo>
                <a:cubicBezTo>
                  <a:pt x="18629" y="2893"/>
                  <a:pt x="18448" y="2771"/>
                  <a:pt x="18256" y="2666"/>
                </a:cubicBezTo>
                <a:cubicBezTo>
                  <a:pt x="18179" y="2624"/>
                  <a:pt x="18098" y="2578"/>
                  <a:pt x="18019" y="2541"/>
                </a:cubicBezTo>
                <a:cubicBezTo>
                  <a:pt x="17941" y="2504"/>
                  <a:pt x="17864" y="2469"/>
                  <a:pt x="17784" y="2437"/>
                </a:cubicBezTo>
                <a:cubicBezTo>
                  <a:pt x="17745" y="2422"/>
                  <a:pt x="17706" y="2407"/>
                  <a:pt x="17666" y="2392"/>
                </a:cubicBezTo>
                <a:cubicBezTo>
                  <a:pt x="17624" y="2376"/>
                  <a:pt x="17581" y="2361"/>
                  <a:pt x="17538" y="2348"/>
                </a:cubicBezTo>
                <a:cubicBezTo>
                  <a:pt x="17494" y="2334"/>
                  <a:pt x="17452" y="2322"/>
                  <a:pt x="17408" y="2308"/>
                </a:cubicBezTo>
                <a:cubicBezTo>
                  <a:pt x="17386" y="2302"/>
                  <a:pt x="17364" y="2296"/>
                  <a:pt x="17342" y="2290"/>
                </a:cubicBezTo>
                <a:cubicBezTo>
                  <a:pt x="17359" y="2287"/>
                  <a:pt x="17375" y="2285"/>
                  <a:pt x="17393" y="2282"/>
                </a:cubicBezTo>
                <a:cubicBezTo>
                  <a:pt x="17479" y="2270"/>
                  <a:pt x="17567" y="2260"/>
                  <a:pt x="17654" y="2252"/>
                </a:cubicBezTo>
                <a:cubicBezTo>
                  <a:pt x="17698" y="2249"/>
                  <a:pt x="17743" y="2247"/>
                  <a:pt x="17786" y="2243"/>
                </a:cubicBezTo>
                <a:cubicBezTo>
                  <a:pt x="17901" y="2237"/>
                  <a:pt x="18016" y="2230"/>
                  <a:pt x="18131" y="2230"/>
                </a:cubicBezTo>
                <a:close/>
                <a:moveTo>
                  <a:pt x="23751" y="3034"/>
                </a:moveTo>
                <a:cubicBezTo>
                  <a:pt x="23829" y="3071"/>
                  <a:pt x="23907" y="3108"/>
                  <a:pt x="23984" y="3146"/>
                </a:cubicBezTo>
                <a:cubicBezTo>
                  <a:pt x="23848" y="3157"/>
                  <a:pt x="23713" y="3170"/>
                  <a:pt x="23579" y="3190"/>
                </a:cubicBezTo>
                <a:cubicBezTo>
                  <a:pt x="23635" y="3137"/>
                  <a:pt x="23693" y="3085"/>
                  <a:pt x="23751" y="3034"/>
                </a:cubicBezTo>
                <a:close/>
                <a:moveTo>
                  <a:pt x="23402" y="3092"/>
                </a:moveTo>
                <a:cubicBezTo>
                  <a:pt x="23347" y="3144"/>
                  <a:pt x="23290" y="3197"/>
                  <a:pt x="23236" y="3250"/>
                </a:cubicBezTo>
                <a:cubicBezTo>
                  <a:pt x="23205" y="3257"/>
                  <a:pt x="23173" y="3264"/>
                  <a:pt x="23145" y="3271"/>
                </a:cubicBezTo>
                <a:cubicBezTo>
                  <a:pt x="23125" y="3265"/>
                  <a:pt x="23107" y="3258"/>
                  <a:pt x="23089" y="3253"/>
                </a:cubicBezTo>
                <a:lnTo>
                  <a:pt x="23089" y="3253"/>
                </a:lnTo>
                <a:cubicBezTo>
                  <a:pt x="23193" y="3198"/>
                  <a:pt x="23296" y="3144"/>
                  <a:pt x="23402" y="3092"/>
                </a:cubicBezTo>
                <a:close/>
                <a:moveTo>
                  <a:pt x="28257" y="1960"/>
                </a:moveTo>
                <a:cubicBezTo>
                  <a:pt x="28188" y="1999"/>
                  <a:pt x="28119" y="2039"/>
                  <a:pt x="28051" y="2078"/>
                </a:cubicBezTo>
                <a:cubicBezTo>
                  <a:pt x="27817" y="2217"/>
                  <a:pt x="27584" y="2360"/>
                  <a:pt x="27360" y="2515"/>
                </a:cubicBezTo>
                <a:cubicBezTo>
                  <a:pt x="27168" y="2646"/>
                  <a:pt x="26978" y="2781"/>
                  <a:pt x="26797" y="2926"/>
                </a:cubicBezTo>
                <a:cubicBezTo>
                  <a:pt x="26630" y="3060"/>
                  <a:pt x="26463" y="3196"/>
                  <a:pt x="26305" y="3340"/>
                </a:cubicBezTo>
                <a:cubicBezTo>
                  <a:pt x="26117" y="3297"/>
                  <a:pt x="25929" y="3257"/>
                  <a:pt x="25738" y="3227"/>
                </a:cubicBezTo>
                <a:cubicBezTo>
                  <a:pt x="25506" y="3190"/>
                  <a:pt x="25274" y="3158"/>
                  <a:pt x="25041" y="3142"/>
                </a:cubicBezTo>
                <a:cubicBezTo>
                  <a:pt x="24988" y="3138"/>
                  <a:pt x="24935" y="3135"/>
                  <a:pt x="24881" y="3131"/>
                </a:cubicBezTo>
                <a:cubicBezTo>
                  <a:pt x="24930" y="3093"/>
                  <a:pt x="24978" y="3055"/>
                  <a:pt x="25028" y="3017"/>
                </a:cubicBezTo>
                <a:cubicBezTo>
                  <a:pt x="25099" y="2963"/>
                  <a:pt x="25170" y="2911"/>
                  <a:pt x="25242" y="2859"/>
                </a:cubicBezTo>
                <a:cubicBezTo>
                  <a:pt x="25506" y="2672"/>
                  <a:pt x="25774" y="2490"/>
                  <a:pt x="26051" y="2325"/>
                </a:cubicBezTo>
                <a:cubicBezTo>
                  <a:pt x="26177" y="2250"/>
                  <a:pt x="26304" y="2176"/>
                  <a:pt x="26431" y="2105"/>
                </a:cubicBezTo>
                <a:cubicBezTo>
                  <a:pt x="26517" y="2091"/>
                  <a:pt x="26602" y="2077"/>
                  <a:pt x="26687" y="2065"/>
                </a:cubicBezTo>
                <a:cubicBezTo>
                  <a:pt x="26813" y="2047"/>
                  <a:pt x="26938" y="2030"/>
                  <a:pt x="27064" y="2017"/>
                </a:cubicBezTo>
                <a:cubicBezTo>
                  <a:pt x="27188" y="2004"/>
                  <a:pt x="27311" y="1993"/>
                  <a:pt x="27435" y="1983"/>
                </a:cubicBezTo>
                <a:cubicBezTo>
                  <a:pt x="27641" y="1969"/>
                  <a:pt x="27849" y="1960"/>
                  <a:pt x="28057" y="1960"/>
                </a:cubicBezTo>
                <a:close/>
                <a:moveTo>
                  <a:pt x="16925" y="2374"/>
                </a:moveTo>
                <a:cubicBezTo>
                  <a:pt x="16941" y="2376"/>
                  <a:pt x="16956" y="2378"/>
                  <a:pt x="16972" y="2382"/>
                </a:cubicBezTo>
                <a:cubicBezTo>
                  <a:pt x="17060" y="2394"/>
                  <a:pt x="17148" y="2412"/>
                  <a:pt x="17236" y="2430"/>
                </a:cubicBezTo>
                <a:cubicBezTo>
                  <a:pt x="17323" y="2450"/>
                  <a:pt x="17411" y="2473"/>
                  <a:pt x="17499" y="2500"/>
                </a:cubicBezTo>
                <a:cubicBezTo>
                  <a:pt x="17538" y="2513"/>
                  <a:pt x="17577" y="2527"/>
                  <a:pt x="17618" y="2540"/>
                </a:cubicBezTo>
                <a:cubicBezTo>
                  <a:pt x="17693" y="2568"/>
                  <a:pt x="17769" y="2600"/>
                  <a:pt x="17844" y="2633"/>
                </a:cubicBezTo>
                <a:cubicBezTo>
                  <a:pt x="17923" y="2668"/>
                  <a:pt x="17999" y="2706"/>
                  <a:pt x="18075" y="2747"/>
                </a:cubicBezTo>
                <a:cubicBezTo>
                  <a:pt x="18180" y="2804"/>
                  <a:pt x="18293" y="2868"/>
                  <a:pt x="18401" y="2941"/>
                </a:cubicBezTo>
                <a:cubicBezTo>
                  <a:pt x="18474" y="2988"/>
                  <a:pt x="18544" y="3036"/>
                  <a:pt x="18613" y="3087"/>
                </a:cubicBezTo>
                <a:cubicBezTo>
                  <a:pt x="18659" y="3122"/>
                  <a:pt x="18710" y="3160"/>
                  <a:pt x="18761" y="3199"/>
                </a:cubicBezTo>
                <a:cubicBezTo>
                  <a:pt x="18601" y="3248"/>
                  <a:pt x="18441" y="3300"/>
                  <a:pt x="18284" y="3356"/>
                </a:cubicBezTo>
                <a:cubicBezTo>
                  <a:pt x="18089" y="3427"/>
                  <a:pt x="17895" y="3502"/>
                  <a:pt x="17704" y="3583"/>
                </a:cubicBezTo>
                <a:cubicBezTo>
                  <a:pt x="17692" y="3588"/>
                  <a:pt x="17679" y="3593"/>
                  <a:pt x="17666" y="3599"/>
                </a:cubicBezTo>
                <a:cubicBezTo>
                  <a:pt x="17495" y="3553"/>
                  <a:pt x="17323" y="3510"/>
                  <a:pt x="17149" y="3480"/>
                </a:cubicBezTo>
                <a:cubicBezTo>
                  <a:pt x="17022" y="3459"/>
                  <a:pt x="16895" y="3437"/>
                  <a:pt x="16766" y="3423"/>
                </a:cubicBezTo>
                <a:cubicBezTo>
                  <a:pt x="16636" y="3408"/>
                  <a:pt x="16506" y="3397"/>
                  <a:pt x="16376" y="3388"/>
                </a:cubicBezTo>
                <a:cubicBezTo>
                  <a:pt x="16241" y="3377"/>
                  <a:pt x="16106" y="3371"/>
                  <a:pt x="15972" y="3371"/>
                </a:cubicBezTo>
                <a:lnTo>
                  <a:pt x="15972" y="3373"/>
                </a:lnTo>
                <a:lnTo>
                  <a:pt x="15958" y="3373"/>
                </a:lnTo>
                <a:cubicBezTo>
                  <a:pt x="15814" y="3373"/>
                  <a:pt x="15669" y="3374"/>
                  <a:pt x="15524" y="3381"/>
                </a:cubicBezTo>
                <a:cubicBezTo>
                  <a:pt x="15284" y="3394"/>
                  <a:pt x="15043" y="3411"/>
                  <a:pt x="14802" y="3443"/>
                </a:cubicBezTo>
                <a:cubicBezTo>
                  <a:pt x="14665" y="3460"/>
                  <a:pt x="14528" y="3478"/>
                  <a:pt x="14391" y="3502"/>
                </a:cubicBezTo>
                <a:cubicBezTo>
                  <a:pt x="14254" y="3526"/>
                  <a:pt x="14118" y="3553"/>
                  <a:pt x="13981" y="3582"/>
                </a:cubicBezTo>
                <a:cubicBezTo>
                  <a:pt x="13959" y="3586"/>
                  <a:pt x="13938" y="3591"/>
                  <a:pt x="13916" y="3597"/>
                </a:cubicBezTo>
                <a:cubicBezTo>
                  <a:pt x="13923" y="3592"/>
                  <a:pt x="13929" y="3587"/>
                  <a:pt x="13936" y="3583"/>
                </a:cubicBezTo>
                <a:cubicBezTo>
                  <a:pt x="14051" y="3513"/>
                  <a:pt x="14165" y="3446"/>
                  <a:pt x="14282" y="3382"/>
                </a:cubicBezTo>
                <a:cubicBezTo>
                  <a:pt x="14515" y="3258"/>
                  <a:pt x="14754" y="3140"/>
                  <a:pt x="15000" y="3038"/>
                </a:cubicBezTo>
                <a:cubicBezTo>
                  <a:pt x="15205" y="2951"/>
                  <a:pt x="15411" y="2869"/>
                  <a:pt x="15620" y="2791"/>
                </a:cubicBezTo>
                <a:cubicBezTo>
                  <a:pt x="15868" y="2699"/>
                  <a:pt x="16117" y="2608"/>
                  <a:pt x="16370" y="2530"/>
                </a:cubicBezTo>
                <a:cubicBezTo>
                  <a:pt x="16497" y="2490"/>
                  <a:pt x="16625" y="2450"/>
                  <a:pt x="16754" y="2416"/>
                </a:cubicBezTo>
                <a:cubicBezTo>
                  <a:pt x="16811" y="2401"/>
                  <a:pt x="16868" y="2387"/>
                  <a:pt x="16925" y="2374"/>
                </a:cubicBezTo>
                <a:close/>
                <a:moveTo>
                  <a:pt x="24292" y="3301"/>
                </a:moveTo>
                <a:cubicBezTo>
                  <a:pt x="24318" y="3315"/>
                  <a:pt x="24342" y="3327"/>
                  <a:pt x="24368" y="3340"/>
                </a:cubicBezTo>
                <a:cubicBezTo>
                  <a:pt x="24342" y="3363"/>
                  <a:pt x="24318" y="3385"/>
                  <a:pt x="24294" y="3408"/>
                </a:cubicBezTo>
                <a:cubicBezTo>
                  <a:pt x="24217" y="3480"/>
                  <a:pt x="24141" y="3552"/>
                  <a:pt x="24065" y="3625"/>
                </a:cubicBezTo>
                <a:cubicBezTo>
                  <a:pt x="24022" y="3606"/>
                  <a:pt x="23978" y="3587"/>
                  <a:pt x="23934" y="3569"/>
                </a:cubicBezTo>
                <a:cubicBezTo>
                  <a:pt x="23777" y="3503"/>
                  <a:pt x="23622" y="3438"/>
                  <a:pt x="23462" y="3379"/>
                </a:cubicBezTo>
                <a:cubicBezTo>
                  <a:pt x="23538" y="3367"/>
                  <a:pt x="23616" y="3355"/>
                  <a:pt x="23692" y="3347"/>
                </a:cubicBezTo>
                <a:cubicBezTo>
                  <a:pt x="23783" y="3336"/>
                  <a:pt x="23873" y="3327"/>
                  <a:pt x="23965" y="3319"/>
                </a:cubicBezTo>
                <a:cubicBezTo>
                  <a:pt x="24043" y="3314"/>
                  <a:pt x="24133" y="3308"/>
                  <a:pt x="24223" y="3304"/>
                </a:cubicBezTo>
                <a:cubicBezTo>
                  <a:pt x="24246" y="3303"/>
                  <a:pt x="24269" y="3302"/>
                  <a:pt x="24292" y="3301"/>
                </a:cubicBezTo>
                <a:close/>
                <a:moveTo>
                  <a:pt x="21240" y="3090"/>
                </a:moveTo>
                <a:lnTo>
                  <a:pt x="21240" y="3090"/>
                </a:lnTo>
                <a:cubicBezTo>
                  <a:pt x="21453" y="3108"/>
                  <a:pt x="21666" y="3129"/>
                  <a:pt x="21878" y="3164"/>
                </a:cubicBezTo>
                <a:cubicBezTo>
                  <a:pt x="21964" y="3176"/>
                  <a:pt x="22051" y="3191"/>
                  <a:pt x="22136" y="3206"/>
                </a:cubicBezTo>
                <a:cubicBezTo>
                  <a:pt x="22222" y="3222"/>
                  <a:pt x="22309" y="3241"/>
                  <a:pt x="22394" y="3259"/>
                </a:cubicBezTo>
                <a:cubicBezTo>
                  <a:pt x="22451" y="3273"/>
                  <a:pt x="22519" y="3289"/>
                  <a:pt x="22587" y="3306"/>
                </a:cubicBezTo>
                <a:cubicBezTo>
                  <a:pt x="22563" y="3332"/>
                  <a:pt x="22538" y="3360"/>
                  <a:pt x="22514" y="3388"/>
                </a:cubicBezTo>
                <a:cubicBezTo>
                  <a:pt x="22349" y="3485"/>
                  <a:pt x="22185" y="3585"/>
                  <a:pt x="22023" y="3691"/>
                </a:cubicBezTo>
                <a:cubicBezTo>
                  <a:pt x="21954" y="3630"/>
                  <a:pt x="21885" y="3569"/>
                  <a:pt x="21812" y="3511"/>
                </a:cubicBezTo>
                <a:cubicBezTo>
                  <a:pt x="21709" y="3429"/>
                  <a:pt x="21605" y="3349"/>
                  <a:pt x="21499" y="3270"/>
                </a:cubicBezTo>
                <a:cubicBezTo>
                  <a:pt x="21415" y="3207"/>
                  <a:pt x="21328" y="3147"/>
                  <a:pt x="21240" y="3090"/>
                </a:cubicBezTo>
                <a:close/>
                <a:moveTo>
                  <a:pt x="24678" y="3296"/>
                </a:moveTo>
                <a:cubicBezTo>
                  <a:pt x="24708" y="3297"/>
                  <a:pt x="24737" y="3297"/>
                  <a:pt x="24766" y="3299"/>
                </a:cubicBezTo>
                <a:cubicBezTo>
                  <a:pt x="24856" y="3302"/>
                  <a:pt x="24945" y="3306"/>
                  <a:pt x="25034" y="3312"/>
                </a:cubicBezTo>
                <a:cubicBezTo>
                  <a:pt x="25214" y="3327"/>
                  <a:pt x="25398" y="3345"/>
                  <a:pt x="25580" y="3373"/>
                </a:cubicBezTo>
                <a:cubicBezTo>
                  <a:pt x="25671" y="3386"/>
                  <a:pt x="25763" y="3401"/>
                  <a:pt x="25854" y="3418"/>
                </a:cubicBezTo>
                <a:cubicBezTo>
                  <a:pt x="25943" y="3434"/>
                  <a:pt x="26032" y="3451"/>
                  <a:pt x="26120" y="3470"/>
                </a:cubicBezTo>
                <a:cubicBezTo>
                  <a:pt x="26132" y="3472"/>
                  <a:pt x="26145" y="3475"/>
                  <a:pt x="26156" y="3478"/>
                </a:cubicBezTo>
                <a:cubicBezTo>
                  <a:pt x="26000" y="3628"/>
                  <a:pt x="25847" y="3780"/>
                  <a:pt x="25700" y="3941"/>
                </a:cubicBezTo>
                <a:cubicBezTo>
                  <a:pt x="25451" y="3766"/>
                  <a:pt x="25197" y="3598"/>
                  <a:pt x="24933" y="3445"/>
                </a:cubicBezTo>
                <a:cubicBezTo>
                  <a:pt x="24848" y="3396"/>
                  <a:pt x="24762" y="3347"/>
                  <a:pt x="24676" y="3299"/>
                </a:cubicBezTo>
                <a:cubicBezTo>
                  <a:pt x="24677" y="3299"/>
                  <a:pt x="24678" y="3297"/>
                  <a:pt x="24678" y="3296"/>
                </a:cubicBezTo>
                <a:close/>
                <a:moveTo>
                  <a:pt x="35974" y="1592"/>
                </a:moveTo>
                <a:lnTo>
                  <a:pt x="35974" y="1592"/>
                </a:lnTo>
                <a:cubicBezTo>
                  <a:pt x="35979" y="1594"/>
                  <a:pt x="35983" y="1596"/>
                  <a:pt x="35987" y="1599"/>
                </a:cubicBezTo>
                <a:cubicBezTo>
                  <a:pt x="36095" y="1659"/>
                  <a:pt x="36203" y="1719"/>
                  <a:pt x="36306" y="1787"/>
                </a:cubicBezTo>
                <a:cubicBezTo>
                  <a:pt x="36374" y="1831"/>
                  <a:pt x="36441" y="1877"/>
                  <a:pt x="36507" y="1926"/>
                </a:cubicBezTo>
                <a:cubicBezTo>
                  <a:pt x="36567" y="1971"/>
                  <a:pt x="36635" y="2024"/>
                  <a:pt x="36701" y="2079"/>
                </a:cubicBezTo>
                <a:cubicBezTo>
                  <a:pt x="36768" y="2133"/>
                  <a:pt x="36831" y="2189"/>
                  <a:pt x="36893" y="2248"/>
                </a:cubicBezTo>
                <a:cubicBezTo>
                  <a:pt x="36989" y="2338"/>
                  <a:pt x="37083" y="2430"/>
                  <a:pt x="37172" y="2527"/>
                </a:cubicBezTo>
                <a:cubicBezTo>
                  <a:pt x="37232" y="2592"/>
                  <a:pt x="37291" y="2659"/>
                  <a:pt x="37348" y="2726"/>
                </a:cubicBezTo>
                <a:cubicBezTo>
                  <a:pt x="37400" y="2788"/>
                  <a:pt x="37454" y="2855"/>
                  <a:pt x="37504" y="2924"/>
                </a:cubicBezTo>
                <a:cubicBezTo>
                  <a:pt x="37556" y="2994"/>
                  <a:pt x="37606" y="3065"/>
                  <a:pt x="37653" y="3138"/>
                </a:cubicBezTo>
                <a:cubicBezTo>
                  <a:pt x="37696" y="3204"/>
                  <a:pt x="37739" y="3276"/>
                  <a:pt x="37779" y="3349"/>
                </a:cubicBezTo>
                <a:cubicBezTo>
                  <a:pt x="37822" y="3427"/>
                  <a:pt x="37862" y="3504"/>
                  <a:pt x="37899" y="3584"/>
                </a:cubicBezTo>
                <a:cubicBezTo>
                  <a:pt x="37932" y="3655"/>
                  <a:pt x="37967" y="3737"/>
                  <a:pt x="38000" y="3819"/>
                </a:cubicBezTo>
                <a:cubicBezTo>
                  <a:pt x="38033" y="3901"/>
                  <a:pt x="38063" y="3985"/>
                  <a:pt x="38091" y="4068"/>
                </a:cubicBezTo>
                <a:cubicBezTo>
                  <a:pt x="38093" y="4077"/>
                  <a:pt x="38096" y="4085"/>
                  <a:pt x="38098" y="4094"/>
                </a:cubicBezTo>
                <a:cubicBezTo>
                  <a:pt x="38042" y="3993"/>
                  <a:pt x="37986" y="3890"/>
                  <a:pt x="37926" y="3791"/>
                </a:cubicBezTo>
                <a:cubicBezTo>
                  <a:pt x="37859" y="3677"/>
                  <a:pt x="37790" y="3565"/>
                  <a:pt x="37719" y="3455"/>
                </a:cubicBezTo>
                <a:cubicBezTo>
                  <a:pt x="37671" y="3378"/>
                  <a:pt x="37619" y="3301"/>
                  <a:pt x="37567" y="3227"/>
                </a:cubicBezTo>
                <a:cubicBezTo>
                  <a:pt x="37492" y="3120"/>
                  <a:pt x="37417" y="3012"/>
                  <a:pt x="37336" y="2911"/>
                </a:cubicBezTo>
                <a:cubicBezTo>
                  <a:pt x="37253" y="2807"/>
                  <a:pt x="37171" y="2705"/>
                  <a:pt x="37082" y="2607"/>
                </a:cubicBezTo>
                <a:cubicBezTo>
                  <a:pt x="36997" y="2515"/>
                  <a:pt x="36914" y="2422"/>
                  <a:pt x="36825" y="2333"/>
                </a:cubicBezTo>
                <a:cubicBezTo>
                  <a:pt x="36674" y="2183"/>
                  <a:pt x="36520" y="2033"/>
                  <a:pt x="36356" y="1896"/>
                </a:cubicBezTo>
                <a:lnTo>
                  <a:pt x="36356" y="1897"/>
                </a:lnTo>
                <a:cubicBezTo>
                  <a:pt x="36232" y="1792"/>
                  <a:pt x="36105" y="1689"/>
                  <a:pt x="35974" y="1592"/>
                </a:cubicBezTo>
                <a:close/>
                <a:moveTo>
                  <a:pt x="23015" y="3475"/>
                </a:moveTo>
                <a:lnTo>
                  <a:pt x="23015" y="3475"/>
                </a:lnTo>
                <a:cubicBezTo>
                  <a:pt x="22909" y="3587"/>
                  <a:pt x="22805" y="3700"/>
                  <a:pt x="22706" y="3818"/>
                </a:cubicBezTo>
                <a:cubicBezTo>
                  <a:pt x="22624" y="3915"/>
                  <a:pt x="22543" y="4013"/>
                  <a:pt x="22466" y="4113"/>
                </a:cubicBezTo>
                <a:cubicBezTo>
                  <a:pt x="22412" y="4058"/>
                  <a:pt x="22361" y="4005"/>
                  <a:pt x="22306" y="3952"/>
                </a:cubicBezTo>
                <a:cubicBezTo>
                  <a:pt x="22310" y="3949"/>
                  <a:pt x="22312" y="3945"/>
                  <a:pt x="22314" y="3942"/>
                </a:cubicBezTo>
                <a:cubicBezTo>
                  <a:pt x="22392" y="3841"/>
                  <a:pt x="22469" y="3742"/>
                  <a:pt x="22549" y="3643"/>
                </a:cubicBezTo>
                <a:cubicBezTo>
                  <a:pt x="22587" y="3625"/>
                  <a:pt x="22625" y="3609"/>
                  <a:pt x="22664" y="3593"/>
                </a:cubicBezTo>
                <a:cubicBezTo>
                  <a:pt x="22705" y="3578"/>
                  <a:pt x="22745" y="3562"/>
                  <a:pt x="22785" y="3547"/>
                </a:cubicBezTo>
                <a:cubicBezTo>
                  <a:pt x="22862" y="3520"/>
                  <a:pt x="22938" y="3497"/>
                  <a:pt x="23015" y="3475"/>
                </a:cubicBezTo>
                <a:close/>
                <a:moveTo>
                  <a:pt x="28872" y="1997"/>
                </a:moveTo>
                <a:cubicBezTo>
                  <a:pt x="28988" y="2009"/>
                  <a:pt x="29102" y="2023"/>
                  <a:pt x="29216" y="2040"/>
                </a:cubicBezTo>
                <a:cubicBezTo>
                  <a:pt x="29311" y="2055"/>
                  <a:pt x="29405" y="2070"/>
                  <a:pt x="29498" y="2086"/>
                </a:cubicBezTo>
                <a:cubicBezTo>
                  <a:pt x="29588" y="2103"/>
                  <a:pt x="29680" y="2121"/>
                  <a:pt x="29770" y="2140"/>
                </a:cubicBezTo>
                <a:cubicBezTo>
                  <a:pt x="29954" y="2183"/>
                  <a:pt x="30140" y="2226"/>
                  <a:pt x="30323" y="2281"/>
                </a:cubicBezTo>
                <a:cubicBezTo>
                  <a:pt x="30407" y="2305"/>
                  <a:pt x="30492" y="2331"/>
                  <a:pt x="30576" y="2359"/>
                </a:cubicBezTo>
                <a:cubicBezTo>
                  <a:pt x="30652" y="2384"/>
                  <a:pt x="30728" y="2411"/>
                  <a:pt x="30803" y="2437"/>
                </a:cubicBezTo>
                <a:cubicBezTo>
                  <a:pt x="30952" y="2493"/>
                  <a:pt x="31100" y="2549"/>
                  <a:pt x="31244" y="2615"/>
                </a:cubicBezTo>
                <a:cubicBezTo>
                  <a:pt x="31325" y="2651"/>
                  <a:pt x="31405" y="2688"/>
                  <a:pt x="31484" y="2727"/>
                </a:cubicBezTo>
                <a:cubicBezTo>
                  <a:pt x="31565" y="2766"/>
                  <a:pt x="31646" y="2807"/>
                  <a:pt x="31725" y="2849"/>
                </a:cubicBezTo>
                <a:cubicBezTo>
                  <a:pt x="31878" y="2933"/>
                  <a:pt x="32035" y="3019"/>
                  <a:pt x="32187" y="3114"/>
                </a:cubicBezTo>
                <a:cubicBezTo>
                  <a:pt x="32264" y="3161"/>
                  <a:pt x="32340" y="3211"/>
                  <a:pt x="32416" y="3262"/>
                </a:cubicBezTo>
                <a:cubicBezTo>
                  <a:pt x="32491" y="3311"/>
                  <a:pt x="32565" y="3363"/>
                  <a:pt x="32638" y="3416"/>
                </a:cubicBezTo>
                <a:cubicBezTo>
                  <a:pt x="32737" y="3491"/>
                  <a:pt x="32845" y="3573"/>
                  <a:pt x="32946" y="3661"/>
                </a:cubicBezTo>
                <a:cubicBezTo>
                  <a:pt x="32987" y="3696"/>
                  <a:pt x="33026" y="3731"/>
                  <a:pt x="33065" y="3765"/>
                </a:cubicBezTo>
                <a:cubicBezTo>
                  <a:pt x="32929" y="3735"/>
                  <a:pt x="32793" y="3709"/>
                  <a:pt x="32655" y="3690"/>
                </a:cubicBezTo>
                <a:cubicBezTo>
                  <a:pt x="32439" y="3660"/>
                  <a:pt x="32221" y="3636"/>
                  <a:pt x="32003" y="3630"/>
                </a:cubicBezTo>
                <a:cubicBezTo>
                  <a:pt x="31921" y="3628"/>
                  <a:pt x="31839" y="3627"/>
                  <a:pt x="31757" y="3627"/>
                </a:cubicBezTo>
                <a:cubicBezTo>
                  <a:pt x="31646" y="3627"/>
                  <a:pt x="31535" y="3629"/>
                  <a:pt x="31424" y="3636"/>
                </a:cubicBezTo>
                <a:cubicBezTo>
                  <a:pt x="31333" y="3642"/>
                  <a:pt x="31233" y="3647"/>
                  <a:pt x="31141" y="3657"/>
                </a:cubicBezTo>
                <a:cubicBezTo>
                  <a:pt x="30891" y="3681"/>
                  <a:pt x="30640" y="3713"/>
                  <a:pt x="30393" y="3765"/>
                </a:cubicBezTo>
                <a:cubicBezTo>
                  <a:pt x="30188" y="3809"/>
                  <a:pt x="29981" y="3855"/>
                  <a:pt x="29780" y="3919"/>
                </a:cubicBezTo>
                <a:cubicBezTo>
                  <a:pt x="29579" y="3983"/>
                  <a:pt x="29379" y="4052"/>
                  <a:pt x="29185" y="4137"/>
                </a:cubicBezTo>
                <a:cubicBezTo>
                  <a:pt x="29069" y="4189"/>
                  <a:pt x="28953" y="4242"/>
                  <a:pt x="28839" y="4299"/>
                </a:cubicBezTo>
                <a:cubicBezTo>
                  <a:pt x="28774" y="4265"/>
                  <a:pt x="28711" y="4231"/>
                  <a:pt x="28645" y="4198"/>
                </a:cubicBezTo>
                <a:cubicBezTo>
                  <a:pt x="28213" y="3979"/>
                  <a:pt x="27770" y="3778"/>
                  <a:pt x="27309" y="3623"/>
                </a:cubicBezTo>
                <a:cubicBezTo>
                  <a:pt x="27096" y="3552"/>
                  <a:pt x="26883" y="3486"/>
                  <a:pt x="26667" y="3428"/>
                </a:cubicBezTo>
                <a:cubicBezTo>
                  <a:pt x="26773" y="3344"/>
                  <a:pt x="26880" y="3261"/>
                  <a:pt x="26989" y="3179"/>
                </a:cubicBezTo>
                <a:cubicBezTo>
                  <a:pt x="27093" y="3102"/>
                  <a:pt x="27197" y="3026"/>
                  <a:pt x="27301" y="2951"/>
                </a:cubicBezTo>
                <a:cubicBezTo>
                  <a:pt x="27435" y="2856"/>
                  <a:pt x="27578" y="2755"/>
                  <a:pt x="27726" y="2661"/>
                </a:cubicBezTo>
                <a:cubicBezTo>
                  <a:pt x="27845" y="2586"/>
                  <a:pt x="27962" y="2511"/>
                  <a:pt x="28084" y="2439"/>
                </a:cubicBezTo>
                <a:cubicBezTo>
                  <a:pt x="28245" y="2344"/>
                  <a:pt x="28408" y="2249"/>
                  <a:pt x="28573" y="2160"/>
                </a:cubicBezTo>
                <a:lnTo>
                  <a:pt x="28572" y="2160"/>
                </a:lnTo>
                <a:cubicBezTo>
                  <a:pt x="28673" y="2106"/>
                  <a:pt x="28772" y="2051"/>
                  <a:pt x="28872" y="1997"/>
                </a:cubicBezTo>
                <a:close/>
                <a:moveTo>
                  <a:pt x="24528" y="3427"/>
                </a:moveTo>
                <a:cubicBezTo>
                  <a:pt x="24713" y="3527"/>
                  <a:pt x="24895" y="3631"/>
                  <a:pt x="25074" y="3742"/>
                </a:cubicBezTo>
                <a:cubicBezTo>
                  <a:pt x="25187" y="3812"/>
                  <a:pt x="25301" y="3883"/>
                  <a:pt x="25411" y="3958"/>
                </a:cubicBezTo>
                <a:cubicBezTo>
                  <a:pt x="25468" y="3996"/>
                  <a:pt x="25525" y="4034"/>
                  <a:pt x="25581" y="4073"/>
                </a:cubicBezTo>
                <a:cubicBezTo>
                  <a:pt x="25499" y="4166"/>
                  <a:pt x="25420" y="4261"/>
                  <a:pt x="25341" y="4355"/>
                </a:cubicBezTo>
                <a:cubicBezTo>
                  <a:pt x="25298" y="4322"/>
                  <a:pt x="25257" y="4287"/>
                  <a:pt x="25213" y="4256"/>
                </a:cubicBezTo>
                <a:cubicBezTo>
                  <a:pt x="25107" y="4182"/>
                  <a:pt x="24999" y="4108"/>
                  <a:pt x="24887" y="4042"/>
                </a:cubicBezTo>
                <a:cubicBezTo>
                  <a:pt x="24809" y="3995"/>
                  <a:pt x="24731" y="3950"/>
                  <a:pt x="24650" y="3907"/>
                </a:cubicBezTo>
                <a:cubicBezTo>
                  <a:pt x="24534" y="3845"/>
                  <a:pt x="24417" y="3784"/>
                  <a:pt x="24297" y="3729"/>
                </a:cubicBezTo>
                <a:cubicBezTo>
                  <a:pt x="24275" y="3719"/>
                  <a:pt x="24253" y="3710"/>
                  <a:pt x="24232" y="3699"/>
                </a:cubicBezTo>
                <a:cubicBezTo>
                  <a:pt x="24252" y="3680"/>
                  <a:pt x="24273" y="3660"/>
                  <a:pt x="24294" y="3640"/>
                </a:cubicBezTo>
                <a:cubicBezTo>
                  <a:pt x="24371" y="3569"/>
                  <a:pt x="24450" y="3497"/>
                  <a:pt x="24528" y="3427"/>
                </a:cubicBezTo>
                <a:close/>
                <a:moveTo>
                  <a:pt x="22469" y="4381"/>
                </a:moveTo>
                <a:cubicBezTo>
                  <a:pt x="22496" y="4410"/>
                  <a:pt x="22521" y="4438"/>
                  <a:pt x="22546" y="4467"/>
                </a:cubicBezTo>
                <a:cubicBezTo>
                  <a:pt x="22498" y="4468"/>
                  <a:pt x="22448" y="4471"/>
                  <a:pt x="22400" y="4475"/>
                </a:cubicBezTo>
                <a:cubicBezTo>
                  <a:pt x="22423" y="4443"/>
                  <a:pt x="22446" y="4412"/>
                  <a:pt x="22469" y="4381"/>
                </a:cubicBezTo>
                <a:close/>
                <a:moveTo>
                  <a:pt x="23251" y="3502"/>
                </a:moveTo>
                <a:cubicBezTo>
                  <a:pt x="23297" y="3517"/>
                  <a:pt x="23343" y="3533"/>
                  <a:pt x="23389" y="3549"/>
                </a:cubicBezTo>
                <a:cubicBezTo>
                  <a:pt x="23471" y="3578"/>
                  <a:pt x="23553" y="3608"/>
                  <a:pt x="23635" y="3638"/>
                </a:cubicBezTo>
                <a:cubicBezTo>
                  <a:pt x="23728" y="3674"/>
                  <a:pt x="23831" y="3713"/>
                  <a:pt x="23933" y="3755"/>
                </a:cubicBezTo>
                <a:cubicBezTo>
                  <a:pt x="23716" y="3973"/>
                  <a:pt x="23506" y="4199"/>
                  <a:pt x="23311" y="4436"/>
                </a:cubicBezTo>
                <a:cubicBezTo>
                  <a:pt x="23296" y="4455"/>
                  <a:pt x="23282" y="4472"/>
                  <a:pt x="23267" y="4489"/>
                </a:cubicBezTo>
                <a:cubicBezTo>
                  <a:pt x="23141" y="4479"/>
                  <a:pt x="23014" y="4471"/>
                  <a:pt x="22887" y="4467"/>
                </a:cubicBezTo>
                <a:cubicBezTo>
                  <a:pt x="22855" y="4467"/>
                  <a:pt x="22820" y="4466"/>
                  <a:pt x="22787" y="4465"/>
                </a:cubicBezTo>
                <a:cubicBezTo>
                  <a:pt x="22725" y="4392"/>
                  <a:pt x="22662" y="4322"/>
                  <a:pt x="22596" y="4251"/>
                </a:cubicBezTo>
                <a:cubicBezTo>
                  <a:pt x="22591" y="4246"/>
                  <a:pt x="22587" y="4241"/>
                  <a:pt x="22581" y="4235"/>
                </a:cubicBezTo>
                <a:cubicBezTo>
                  <a:pt x="22611" y="4198"/>
                  <a:pt x="22642" y="4160"/>
                  <a:pt x="22672" y="4124"/>
                </a:cubicBezTo>
                <a:cubicBezTo>
                  <a:pt x="22799" y="3975"/>
                  <a:pt x="22933" y="3825"/>
                  <a:pt x="23074" y="3680"/>
                </a:cubicBezTo>
                <a:cubicBezTo>
                  <a:pt x="23133" y="3620"/>
                  <a:pt x="23191" y="3560"/>
                  <a:pt x="23251" y="3502"/>
                </a:cubicBezTo>
                <a:close/>
                <a:moveTo>
                  <a:pt x="22198" y="4099"/>
                </a:moveTo>
                <a:cubicBezTo>
                  <a:pt x="22251" y="4151"/>
                  <a:pt x="22303" y="4203"/>
                  <a:pt x="22354" y="4257"/>
                </a:cubicBezTo>
                <a:cubicBezTo>
                  <a:pt x="22342" y="4272"/>
                  <a:pt x="22332" y="4287"/>
                  <a:pt x="22320" y="4301"/>
                </a:cubicBezTo>
                <a:cubicBezTo>
                  <a:pt x="22272" y="4368"/>
                  <a:pt x="22222" y="4435"/>
                  <a:pt x="22173" y="4502"/>
                </a:cubicBezTo>
                <a:cubicBezTo>
                  <a:pt x="22158" y="4504"/>
                  <a:pt x="22142" y="4507"/>
                  <a:pt x="22126" y="4509"/>
                </a:cubicBezTo>
                <a:cubicBezTo>
                  <a:pt x="22048" y="4526"/>
                  <a:pt x="21967" y="4542"/>
                  <a:pt x="21888" y="4564"/>
                </a:cubicBezTo>
                <a:cubicBezTo>
                  <a:pt x="21915" y="4522"/>
                  <a:pt x="21941" y="4479"/>
                  <a:pt x="21969" y="4436"/>
                </a:cubicBezTo>
                <a:cubicBezTo>
                  <a:pt x="22043" y="4323"/>
                  <a:pt x="22119" y="4210"/>
                  <a:pt x="22198" y="4099"/>
                </a:cubicBezTo>
                <a:close/>
                <a:moveTo>
                  <a:pt x="25366" y="4599"/>
                </a:moveTo>
                <a:cubicBezTo>
                  <a:pt x="25379" y="4609"/>
                  <a:pt x="25392" y="4620"/>
                  <a:pt x="25405" y="4630"/>
                </a:cubicBezTo>
                <a:cubicBezTo>
                  <a:pt x="25420" y="4644"/>
                  <a:pt x="25436" y="4658"/>
                  <a:pt x="25452" y="4672"/>
                </a:cubicBezTo>
                <a:cubicBezTo>
                  <a:pt x="25440" y="4672"/>
                  <a:pt x="25429" y="4672"/>
                  <a:pt x="25418" y="4673"/>
                </a:cubicBezTo>
                <a:cubicBezTo>
                  <a:pt x="25378" y="4675"/>
                  <a:pt x="25336" y="4677"/>
                  <a:pt x="25296" y="4681"/>
                </a:cubicBezTo>
                <a:cubicBezTo>
                  <a:pt x="25309" y="4664"/>
                  <a:pt x="25323" y="4646"/>
                  <a:pt x="25335" y="4630"/>
                </a:cubicBezTo>
                <a:cubicBezTo>
                  <a:pt x="25346" y="4620"/>
                  <a:pt x="25356" y="4609"/>
                  <a:pt x="25366" y="4599"/>
                </a:cubicBezTo>
                <a:close/>
                <a:moveTo>
                  <a:pt x="24100" y="3828"/>
                </a:moveTo>
                <a:cubicBezTo>
                  <a:pt x="24104" y="3830"/>
                  <a:pt x="24109" y="3832"/>
                  <a:pt x="24113" y="3834"/>
                </a:cubicBezTo>
                <a:cubicBezTo>
                  <a:pt x="24232" y="3889"/>
                  <a:pt x="24350" y="3946"/>
                  <a:pt x="24467" y="4006"/>
                </a:cubicBezTo>
                <a:cubicBezTo>
                  <a:pt x="24580" y="4067"/>
                  <a:pt x="24693" y="4128"/>
                  <a:pt x="24803" y="4196"/>
                </a:cubicBezTo>
                <a:cubicBezTo>
                  <a:pt x="24877" y="4242"/>
                  <a:pt x="24950" y="4289"/>
                  <a:pt x="25021" y="4338"/>
                </a:cubicBezTo>
                <a:cubicBezTo>
                  <a:pt x="25056" y="4363"/>
                  <a:pt x="25090" y="4389"/>
                  <a:pt x="25126" y="4413"/>
                </a:cubicBezTo>
                <a:cubicBezTo>
                  <a:pt x="25155" y="4435"/>
                  <a:pt x="25193" y="4463"/>
                  <a:pt x="25231" y="4492"/>
                </a:cubicBezTo>
                <a:cubicBezTo>
                  <a:pt x="25228" y="4495"/>
                  <a:pt x="25226" y="4497"/>
                  <a:pt x="25223" y="4501"/>
                </a:cubicBezTo>
                <a:cubicBezTo>
                  <a:pt x="25184" y="4552"/>
                  <a:pt x="25144" y="4602"/>
                  <a:pt x="25104" y="4654"/>
                </a:cubicBezTo>
                <a:cubicBezTo>
                  <a:pt x="25099" y="4660"/>
                  <a:pt x="25093" y="4667"/>
                  <a:pt x="25087" y="4674"/>
                </a:cubicBezTo>
                <a:cubicBezTo>
                  <a:pt x="25078" y="4683"/>
                  <a:pt x="25070" y="4694"/>
                  <a:pt x="25060" y="4704"/>
                </a:cubicBezTo>
                <a:cubicBezTo>
                  <a:pt x="25057" y="4704"/>
                  <a:pt x="25055" y="4704"/>
                  <a:pt x="25051" y="4705"/>
                </a:cubicBezTo>
                <a:cubicBezTo>
                  <a:pt x="24974" y="4714"/>
                  <a:pt x="24896" y="4727"/>
                  <a:pt x="24820" y="4742"/>
                </a:cubicBezTo>
                <a:cubicBezTo>
                  <a:pt x="24811" y="4743"/>
                  <a:pt x="24802" y="4746"/>
                  <a:pt x="24792" y="4748"/>
                </a:cubicBezTo>
                <a:cubicBezTo>
                  <a:pt x="24663" y="4718"/>
                  <a:pt x="24533" y="4690"/>
                  <a:pt x="24402" y="4665"/>
                </a:cubicBezTo>
                <a:cubicBezTo>
                  <a:pt x="24130" y="4612"/>
                  <a:pt x="23857" y="4557"/>
                  <a:pt x="23581" y="4523"/>
                </a:cubicBezTo>
                <a:cubicBezTo>
                  <a:pt x="23543" y="4519"/>
                  <a:pt x="23506" y="4515"/>
                  <a:pt x="23468" y="4510"/>
                </a:cubicBezTo>
                <a:cubicBezTo>
                  <a:pt x="23609" y="4346"/>
                  <a:pt x="23751" y="4183"/>
                  <a:pt x="23902" y="4028"/>
                </a:cubicBezTo>
                <a:lnTo>
                  <a:pt x="23902" y="4027"/>
                </a:lnTo>
                <a:cubicBezTo>
                  <a:pt x="23967" y="3960"/>
                  <a:pt x="24034" y="3893"/>
                  <a:pt x="24100" y="3828"/>
                </a:cubicBezTo>
                <a:close/>
                <a:moveTo>
                  <a:pt x="25766" y="4205"/>
                </a:moveTo>
                <a:cubicBezTo>
                  <a:pt x="25895" y="4301"/>
                  <a:pt x="26025" y="4398"/>
                  <a:pt x="26147" y="4502"/>
                </a:cubicBezTo>
                <a:cubicBezTo>
                  <a:pt x="26245" y="4583"/>
                  <a:pt x="26341" y="4667"/>
                  <a:pt x="26436" y="4751"/>
                </a:cubicBezTo>
                <a:cubicBezTo>
                  <a:pt x="26312" y="4726"/>
                  <a:pt x="26187" y="4705"/>
                  <a:pt x="26063" y="4694"/>
                </a:cubicBezTo>
                <a:cubicBezTo>
                  <a:pt x="25970" y="4686"/>
                  <a:pt x="25880" y="4676"/>
                  <a:pt x="25788" y="4673"/>
                </a:cubicBezTo>
                <a:cubicBezTo>
                  <a:pt x="25758" y="4673"/>
                  <a:pt x="25727" y="4672"/>
                  <a:pt x="25697" y="4671"/>
                </a:cubicBezTo>
                <a:cubicBezTo>
                  <a:pt x="25694" y="4669"/>
                  <a:pt x="25693" y="4668"/>
                  <a:pt x="25692" y="4667"/>
                </a:cubicBezTo>
                <a:cubicBezTo>
                  <a:pt x="25625" y="4602"/>
                  <a:pt x="25557" y="4539"/>
                  <a:pt x="25487" y="4476"/>
                </a:cubicBezTo>
                <a:cubicBezTo>
                  <a:pt x="25579" y="4385"/>
                  <a:pt x="25671" y="4295"/>
                  <a:pt x="25766" y="4205"/>
                </a:cubicBezTo>
                <a:close/>
                <a:moveTo>
                  <a:pt x="22933" y="4642"/>
                </a:moveTo>
                <a:cubicBezTo>
                  <a:pt x="23001" y="4644"/>
                  <a:pt x="23070" y="4646"/>
                  <a:pt x="23138" y="4650"/>
                </a:cubicBezTo>
                <a:cubicBezTo>
                  <a:pt x="23105" y="4691"/>
                  <a:pt x="23072" y="4733"/>
                  <a:pt x="23040" y="4774"/>
                </a:cubicBezTo>
                <a:cubicBezTo>
                  <a:pt x="23037" y="4772"/>
                  <a:pt x="23035" y="4769"/>
                  <a:pt x="23033" y="4766"/>
                </a:cubicBezTo>
                <a:cubicBezTo>
                  <a:pt x="22999" y="4724"/>
                  <a:pt x="22967" y="4683"/>
                  <a:pt x="22933" y="4642"/>
                </a:cubicBezTo>
                <a:close/>
                <a:moveTo>
                  <a:pt x="22037" y="3943"/>
                </a:moveTo>
                <a:cubicBezTo>
                  <a:pt x="22044" y="3950"/>
                  <a:pt x="22052" y="3958"/>
                  <a:pt x="22060" y="3965"/>
                </a:cubicBezTo>
                <a:cubicBezTo>
                  <a:pt x="22049" y="3982"/>
                  <a:pt x="22037" y="4000"/>
                  <a:pt x="22024" y="4018"/>
                </a:cubicBezTo>
                <a:cubicBezTo>
                  <a:pt x="21909" y="4190"/>
                  <a:pt x="21796" y="4364"/>
                  <a:pt x="21692" y="4545"/>
                </a:cubicBezTo>
                <a:cubicBezTo>
                  <a:pt x="21673" y="4577"/>
                  <a:pt x="21655" y="4610"/>
                  <a:pt x="21636" y="4643"/>
                </a:cubicBezTo>
                <a:cubicBezTo>
                  <a:pt x="21631" y="4645"/>
                  <a:pt x="21625" y="4647"/>
                  <a:pt x="21618" y="4650"/>
                </a:cubicBezTo>
                <a:cubicBezTo>
                  <a:pt x="21499" y="4694"/>
                  <a:pt x="21380" y="4739"/>
                  <a:pt x="21265" y="4792"/>
                </a:cubicBezTo>
                <a:cubicBezTo>
                  <a:pt x="21227" y="4809"/>
                  <a:pt x="21190" y="4826"/>
                  <a:pt x="21153" y="4844"/>
                </a:cubicBezTo>
                <a:cubicBezTo>
                  <a:pt x="21190" y="4786"/>
                  <a:pt x="21228" y="4729"/>
                  <a:pt x="21269" y="4674"/>
                </a:cubicBezTo>
                <a:cubicBezTo>
                  <a:pt x="21293" y="4643"/>
                  <a:pt x="21317" y="4613"/>
                  <a:pt x="21341" y="4582"/>
                </a:cubicBezTo>
                <a:cubicBezTo>
                  <a:pt x="21388" y="4524"/>
                  <a:pt x="21439" y="4466"/>
                  <a:pt x="21492" y="4411"/>
                </a:cubicBezTo>
                <a:cubicBezTo>
                  <a:pt x="21548" y="4352"/>
                  <a:pt x="21605" y="4294"/>
                  <a:pt x="21665" y="4240"/>
                </a:cubicBezTo>
                <a:cubicBezTo>
                  <a:pt x="21718" y="4191"/>
                  <a:pt x="21781" y="4138"/>
                  <a:pt x="21845" y="4087"/>
                </a:cubicBezTo>
                <a:cubicBezTo>
                  <a:pt x="21908" y="4037"/>
                  <a:pt x="21971" y="3989"/>
                  <a:pt x="22037" y="3943"/>
                </a:cubicBezTo>
                <a:close/>
                <a:moveTo>
                  <a:pt x="22694" y="4637"/>
                </a:moveTo>
                <a:cubicBezTo>
                  <a:pt x="22707" y="4653"/>
                  <a:pt x="22721" y="4668"/>
                  <a:pt x="22734" y="4684"/>
                </a:cubicBezTo>
                <a:cubicBezTo>
                  <a:pt x="22794" y="4758"/>
                  <a:pt x="22861" y="4841"/>
                  <a:pt x="22925" y="4926"/>
                </a:cubicBezTo>
                <a:cubicBezTo>
                  <a:pt x="22915" y="4941"/>
                  <a:pt x="22904" y="4956"/>
                  <a:pt x="22893" y="4971"/>
                </a:cubicBezTo>
                <a:cubicBezTo>
                  <a:pt x="22760" y="4962"/>
                  <a:pt x="22626" y="4956"/>
                  <a:pt x="22492" y="4956"/>
                </a:cubicBezTo>
                <a:cubicBezTo>
                  <a:pt x="22469" y="4956"/>
                  <a:pt x="22446" y="4957"/>
                  <a:pt x="22423" y="4957"/>
                </a:cubicBezTo>
                <a:cubicBezTo>
                  <a:pt x="22337" y="4958"/>
                  <a:pt x="22251" y="4960"/>
                  <a:pt x="22165" y="4965"/>
                </a:cubicBezTo>
                <a:cubicBezTo>
                  <a:pt x="22132" y="4967"/>
                  <a:pt x="22097" y="4970"/>
                  <a:pt x="22064" y="4972"/>
                </a:cubicBezTo>
                <a:cubicBezTo>
                  <a:pt x="22076" y="4951"/>
                  <a:pt x="22089" y="4931"/>
                  <a:pt x="22102" y="4911"/>
                </a:cubicBezTo>
                <a:cubicBezTo>
                  <a:pt x="22151" y="4834"/>
                  <a:pt x="22208" y="4749"/>
                  <a:pt x="22266" y="4664"/>
                </a:cubicBezTo>
                <a:cubicBezTo>
                  <a:pt x="22267" y="4664"/>
                  <a:pt x="22269" y="4664"/>
                  <a:pt x="22272" y="4662"/>
                </a:cubicBezTo>
                <a:cubicBezTo>
                  <a:pt x="22312" y="4659"/>
                  <a:pt x="22354" y="4654"/>
                  <a:pt x="22394" y="4650"/>
                </a:cubicBezTo>
                <a:cubicBezTo>
                  <a:pt x="22494" y="4643"/>
                  <a:pt x="22594" y="4637"/>
                  <a:pt x="22694" y="4637"/>
                </a:cubicBezTo>
                <a:close/>
                <a:moveTo>
                  <a:pt x="23340" y="4666"/>
                </a:moveTo>
                <a:cubicBezTo>
                  <a:pt x="23413" y="4673"/>
                  <a:pt x="23486" y="4681"/>
                  <a:pt x="23559" y="4691"/>
                </a:cubicBezTo>
                <a:cubicBezTo>
                  <a:pt x="23699" y="4710"/>
                  <a:pt x="23837" y="4729"/>
                  <a:pt x="23975" y="4754"/>
                </a:cubicBezTo>
                <a:cubicBezTo>
                  <a:pt x="24122" y="4780"/>
                  <a:pt x="24267" y="4808"/>
                  <a:pt x="24413" y="4837"/>
                </a:cubicBezTo>
                <a:cubicBezTo>
                  <a:pt x="24402" y="4838"/>
                  <a:pt x="24392" y="4839"/>
                  <a:pt x="24380" y="4840"/>
                </a:cubicBezTo>
                <a:cubicBezTo>
                  <a:pt x="24240" y="4856"/>
                  <a:pt x="24101" y="4871"/>
                  <a:pt x="23962" y="4896"/>
                </a:cubicBezTo>
                <a:cubicBezTo>
                  <a:pt x="23766" y="4929"/>
                  <a:pt x="23571" y="4967"/>
                  <a:pt x="23377" y="5013"/>
                </a:cubicBezTo>
                <a:cubicBezTo>
                  <a:pt x="23319" y="5007"/>
                  <a:pt x="23261" y="5000"/>
                  <a:pt x="23204" y="4995"/>
                </a:cubicBezTo>
                <a:cubicBezTo>
                  <a:pt x="23185" y="4967"/>
                  <a:pt x="23165" y="4941"/>
                  <a:pt x="23146" y="4914"/>
                </a:cubicBezTo>
                <a:cubicBezTo>
                  <a:pt x="23184" y="4862"/>
                  <a:pt x="23224" y="4811"/>
                  <a:pt x="23264" y="4761"/>
                </a:cubicBezTo>
                <a:cubicBezTo>
                  <a:pt x="23289" y="4728"/>
                  <a:pt x="23314" y="4697"/>
                  <a:pt x="23340" y="4666"/>
                </a:cubicBezTo>
                <a:close/>
                <a:moveTo>
                  <a:pt x="22034" y="4706"/>
                </a:moveTo>
                <a:lnTo>
                  <a:pt x="22034" y="4706"/>
                </a:lnTo>
                <a:cubicBezTo>
                  <a:pt x="21988" y="4777"/>
                  <a:pt x="21941" y="4847"/>
                  <a:pt x="21896" y="4918"/>
                </a:cubicBezTo>
                <a:cubicBezTo>
                  <a:pt x="21880" y="4942"/>
                  <a:pt x="21865" y="4966"/>
                  <a:pt x="21850" y="4990"/>
                </a:cubicBezTo>
                <a:cubicBezTo>
                  <a:pt x="21824" y="4994"/>
                  <a:pt x="21798" y="4997"/>
                  <a:pt x="21773" y="5001"/>
                </a:cubicBezTo>
                <a:cubicBezTo>
                  <a:pt x="21722" y="5008"/>
                  <a:pt x="21670" y="5016"/>
                  <a:pt x="21619" y="5024"/>
                </a:cubicBezTo>
                <a:cubicBezTo>
                  <a:pt x="21650" y="4966"/>
                  <a:pt x="21684" y="4907"/>
                  <a:pt x="21717" y="4849"/>
                </a:cubicBezTo>
                <a:cubicBezTo>
                  <a:pt x="21730" y="4828"/>
                  <a:pt x="21743" y="4806"/>
                  <a:pt x="21755" y="4784"/>
                </a:cubicBezTo>
                <a:cubicBezTo>
                  <a:pt x="21768" y="4779"/>
                  <a:pt x="21780" y="4776"/>
                  <a:pt x="21792" y="4772"/>
                </a:cubicBezTo>
                <a:cubicBezTo>
                  <a:pt x="21872" y="4747"/>
                  <a:pt x="21953" y="4726"/>
                  <a:pt x="22034" y="4706"/>
                </a:cubicBezTo>
                <a:close/>
                <a:moveTo>
                  <a:pt x="25566" y="4953"/>
                </a:moveTo>
                <a:cubicBezTo>
                  <a:pt x="25630" y="4953"/>
                  <a:pt x="25692" y="4955"/>
                  <a:pt x="25756" y="4957"/>
                </a:cubicBezTo>
                <a:cubicBezTo>
                  <a:pt x="25783" y="4985"/>
                  <a:pt x="25810" y="5012"/>
                  <a:pt x="25836" y="5041"/>
                </a:cubicBezTo>
                <a:cubicBezTo>
                  <a:pt x="25746" y="5011"/>
                  <a:pt x="25656" y="4981"/>
                  <a:pt x="25566" y="4953"/>
                </a:cubicBezTo>
                <a:close/>
                <a:moveTo>
                  <a:pt x="20655" y="3065"/>
                </a:moveTo>
                <a:cubicBezTo>
                  <a:pt x="20680" y="3065"/>
                  <a:pt x="20707" y="3065"/>
                  <a:pt x="20733" y="3067"/>
                </a:cubicBezTo>
                <a:cubicBezTo>
                  <a:pt x="20789" y="3067"/>
                  <a:pt x="20843" y="3068"/>
                  <a:pt x="20899" y="3070"/>
                </a:cubicBezTo>
                <a:cubicBezTo>
                  <a:pt x="20932" y="3091"/>
                  <a:pt x="20964" y="3110"/>
                  <a:pt x="20998" y="3132"/>
                </a:cubicBezTo>
                <a:cubicBezTo>
                  <a:pt x="21098" y="3197"/>
                  <a:pt x="21199" y="3264"/>
                  <a:pt x="21298" y="3333"/>
                </a:cubicBezTo>
                <a:cubicBezTo>
                  <a:pt x="21438" y="3435"/>
                  <a:pt x="21578" y="3539"/>
                  <a:pt x="21710" y="3652"/>
                </a:cubicBezTo>
                <a:cubicBezTo>
                  <a:pt x="21765" y="3698"/>
                  <a:pt x="21818" y="3746"/>
                  <a:pt x="21871" y="3792"/>
                </a:cubicBezTo>
                <a:cubicBezTo>
                  <a:pt x="21721" y="3896"/>
                  <a:pt x="21573" y="4003"/>
                  <a:pt x="21430" y="4115"/>
                </a:cubicBezTo>
                <a:cubicBezTo>
                  <a:pt x="21291" y="4225"/>
                  <a:pt x="21154" y="4334"/>
                  <a:pt x="21022" y="4451"/>
                </a:cubicBezTo>
                <a:cubicBezTo>
                  <a:pt x="20920" y="4540"/>
                  <a:pt x="20820" y="4631"/>
                  <a:pt x="20721" y="4722"/>
                </a:cubicBezTo>
                <a:cubicBezTo>
                  <a:pt x="20653" y="4786"/>
                  <a:pt x="20584" y="4852"/>
                  <a:pt x="20517" y="4918"/>
                </a:cubicBezTo>
                <a:cubicBezTo>
                  <a:pt x="20470" y="4965"/>
                  <a:pt x="20422" y="5012"/>
                  <a:pt x="20374" y="5061"/>
                </a:cubicBezTo>
                <a:cubicBezTo>
                  <a:pt x="20345" y="4994"/>
                  <a:pt x="20317" y="4927"/>
                  <a:pt x="20285" y="4861"/>
                </a:cubicBezTo>
                <a:cubicBezTo>
                  <a:pt x="20231" y="4746"/>
                  <a:pt x="20178" y="4630"/>
                  <a:pt x="20116" y="4519"/>
                </a:cubicBezTo>
                <a:cubicBezTo>
                  <a:pt x="20072" y="4443"/>
                  <a:pt x="20030" y="4364"/>
                  <a:pt x="19982" y="4291"/>
                </a:cubicBezTo>
                <a:cubicBezTo>
                  <a:pt x="19938" y="4221"/>
                  <a:pt x="19893" y="4153"/>
                  <a:pt x="19843" y="4087"/>
                </a:cubicBezTo>
                <a:cubicBezTo>
                  <a:pt x="19819" y="4055"/>
                  <a:pt x="19795" y="4022"/>
                  <a:pt x="19771" y="3989"/>
                </a:cubicBezTo>
                <a:cubicBezTo>
                  <a:pt x="19644" y="3824"/>
                  <a:pt x="19514" y="3659"/>
                  <a:pt x="19367" y="3511"/>
                </a:cubicBezTo>
                <a:cubicBezTo>
                  <a:pt x="19286" y="3430"/>
                  <a:pt x="19207" y="3349"/>
                  <a:pt x="19120" y="3274"/>
                </a:cubicBezTo>
                <a:cubicBezTo>
                  <a:pt x="19169" y="3262"/>
                  <a:pt x="19216" y="3249"/>
                  <a:pt x="19265" y="3237"/>
                </a:cubicBezTo>
                <a:cubicBezTo>
                  <a:pt x="19342" y="3218"/>
                  <a:pt x="19420" y="3200"/>
                  <a:pt x="19499" y="3183"/>
                </a:cubicBezTo>
                <a:cubicBezTo>
                  <a:pt x="19610" y="3161"/>
                  <a:pt x="19729" y="3136"/>
                  <a:pt x="19849" y="3121"/>
                </a:cubicBezTo>
                <a:cubicBezTo>
                  <a:pt x="19933" y="3109"/>
                  <a:pt x="20017" y="3099"/>
                  <a:pt x="20102" y="3091"/>
                </a:cubicBezTo>
                <a:cubicBezTo>
                  <a:pt x="20142" y="3088"/>
                  <a:pt x="20183" y="3085"/>
                  <a:pt x="20222" y="3082"/>
                </a:cubicBezTo>
                <a:cubicBezTo>
                  <a:pt x="20366" y="3072"/>
                  <a:pt x="20511" y="3065"/>
                  <a:pt x="20655" y="3065"/>
                </a:cubicBezTo>
                <a:close/>
                <a:moveTo>
                  <a:pt x="26504" y="3557"/>
                </a:moveTo>
                <a:cubicBezTo>
                  <a:pt x="26592" y="3579"/>
                  <a:pt x="26679" y="3603"/>
                  <a:pt x="26766" y="3629"/>
                </a:cubicBezTo>
                <a:cubicBezTo>
                  <a:pt x="26892" y="3667"/>
                  <a:pt x="27017" y="3705"/>
                  <a:pt x="27141" y="3748"/>
                </a:cubicBezTo>
                <a:cubicBezTo>
                  <a:pt x="27224" y="3776"/>
                  <a:pt x="27306" y="3806"/>
                  <a:pt x="27388" y="3836"/>
                </a:cubicBezTo>
                <a:cubicBezTo>
                  <a:pt x="27631" y="3928"/>
                  <a:pt x="27873" y="4023"/>
                  <a:pt x="28109" y="4131"/>
                </a:cubicBezTo>
                <a:cubicBezTo>
                  <a:pt x="28293" y="4216"/>
                  <a:pt x="28474" y="4303"/>
                  <a:pt x="28653" y="4396"/>
                </a:cubicBezTo>
                <a:cubicBezTo>
                  <a:pt x="28597" y="4427"/>
                  <a:pt x="28541" y="4458"/>
                  <a:pt x="28487" y="4492"/>
                </a:cubicBezTo>
                <a:cubicBezTo>
                  <a:pt x="28375" y="4558"/>
                  <a:pt x="28263" y="4625"/>
                  <a:pt x="28155" y="4698"/>
                </a:cubicBezTo>
                <a:cubicBezTo>
                  <a:pt x="28080" y="4749"/>
                  <a:pt x="28004" y="4799"/>
                  <a:pt x="27931" y="4853"/>
                </a:cubicBezTo>
                <a:cubicBezTo>
                  <a:pt x="27828" y="4929"/>
                  <a:pt x="27726" y="5008"/>
                  <a:pt x="27625" y="5089"/>
                </a:cubicBezTo>
                <a:cubicBezTo>
                  <a:pt x="27580" y="5074"/>
                  <a:pt x="27534" y="5061"/>
                  <a:pt x="27488" y="5047"/>
                </a:cubicBezTo>
                <a:cubicBezTo>
                  <a:pt x="27393" y="5022"/>
                  <a:pt x="27300" y="4996"/>
                  <a:pt x="27205" y="4973"/>
                </a:cubicBezTo>
                <a:cubicBezTo>
                  <a:pt x="27060" y="4920"/>
                  <a:pt x="26915" y="4870"/>
                  <a:pt x="26766" y="4831"/>
                </a:cubicBezTo>
                <a:cubicBezTo>
                  <a:pt x="26758" y="4823"/>
                  <a:pt x="26751" y="4816"/>
                  <a:pt x="26743" y="4808"/>
                </a:cubicBezTo>
                <a:cubicBezTo>
                  <a:pt x="26582" y="4654"/>
                  <a:pt x="26421" y="4502"/>
                  <a:pt x="26249" y="4361"/>
                </a:cubicBezTo>
                <a:cubicBezTo>
                  <a:pt x="26133" y="4266"/>
                  <a:pt x="26017" y="4173"/>
                  <a:pt x="25896" y="4083"/>
                </a:cubicBezTo>
                <a:cubicBezTo>
                  <a:pt x="26094" y="3901"/>
                  <a:pt x="26296" y="3726"/>
                  <a:pt x="26504" y="3557"/>
                </a:cubicBezTo>
                <a:close/>
                <a:moveTo>
                  <a:pt x="16285" y="2329"/>
                </a:moveTo>
                <a:cubicBezTo>
                  <a:pt x="16326" y="2329"/>
                  <a:pt x="16366" y="2330"/>
                  <a:pt x="16406" y="2331"/>
                </a:cubicBezTo>
                <a:cubicBezTo>
                  <a:pt x="16293" y="2364"/>
                  <a:pt x="16181" y="2401"/>
                  <a:pt x="16070" y="2439"/>
                </a:cubicBezTo>
                <a:cubicBezTo>
                  <a:pt x="15814" y="2528"/>
                  <a:pt x="15560" y="2620"/>
                  <a:pt x="15308" y="2720"/>
                </a:cubicBezTo>
                <a:cubicBezTo>
                  <a:pt x="15059" y="2821"/>
                  <a:pt x="14808" y="2923"/>
                  <a:pt x="14567" y="3042"/>
                </a:cubicBezTo>
                <a:cubicBezTo>
                  <a:pt x="14362" y="3142"/>
                  <a:pt x="14159" y="3243"/>
                  <a:pt x="13966" y="3361"/>
                </a:cubicBezTo>
                <a:cubicBezTo>
                  <a:pt x="13780" y="3474"/>
                  <a:pt x="13599" y="3593"/>
                  <a:pt x="13426" y="3722"/>
                </a:cubicBezTo>
                <a:cubicBezTo>
                  <a:pt x="13382" y="3735"/>
                  <a:pt x="13337" y="3749"/>
                  <a:pt x="13292" y="3763"/>
                </a:cubicBezTo>
                <a:cubicBezTo>
                  <a:pt x="13021" y="3848"/>
                  <a:pt x="12750" y="3941"/>
                  <a:pt x="12487" y="4049"/>
                </a:cubicBezTo>
                <a:cubicBezTo>
                  <a:pt x="12234" y="4153"/>
                  <a:pt x="11982" y="4261"/>
                  <a:pt x="11740" y="4385"/>
                </a:cubicBezTo>
                <a:cubicBezTo>
                  <a:pt x="11552" y="4482"/>
                  <a:pt x="11364" y="4582"/>
                  <a:pt x="11182" y="4691"/>
                </a:cubicBezTo>
                <a:cubicBezTo>
                  <a:pt x="11074" y="4757"/>
                  <a:pt x="10966" y="4823"/>
                  <a:pt x="10862" y="4892"/>
                </a:cubicBezTo>
                <a:cubicBezTo>
                  <a:pt x="10760" y="4962"/>
                  <a:pt x="10659" y="5032"/>
                  <a:pt x="10559" y="5102"/>
                </a:cubicBezTo>
                <a:cubicBezTo>
                  <a:pt x="10623" y="5039"/>
                  <a:pt x="10689" y="4975"/>
                  <a:pt x="10755" y="4913"/>
                </a:cubicBezTo>
                <a:cubicBezTo>
                  <a:pt x="10949" y="4734"/>
                  <a:pt x="11146" y="4557"/>
                  <a:pt x="11351" y="4389"/>
                </a:cubicBezTo>
                <a:cubicBezTo>
                  <a:pt x="11454" y="4303"/>
                  <a:pt x="11556" y="4219"/>
                  <a:pt x="11663" y="4138"/>
                </a:cubicBezTo>
                <a:cubicBezTo>
                  <a:pt x="11767" y="4058"/>
                  <a:pt x="11872" y="3980"/>
                  <a:pt x="11978" y="3904"/>
                </a:cubicBezTo>
                <a:cubicBezTo>
                  <a:pt x="12163" y="3774"/>
                  <a:pt x="12351" y="3649"/>
                  <a:pt x="12543" y="3531"/>
                </a:cubicBezTo>
                <a:cubicBezTo>
                  <a:pt x="12664" y="3456"/>
                  <a:pt x="12785" y="3381"/>
                  <a:pt x="12909" y="3311"/>
                </a:cubicBezTo>
                <a:cubicBezTo>
                  <a:pt x="12991" y="3264"/>
                  <a:pt x="13073" y="3219"/>
                  <a:pt x="13155" y="3174"/>
                </a:cubicBezTo>
                <a:cubicBezTo>
                  <a:pt x="13299" y="3099"/>
                  <a:pt x="13444" y="3023"/>
                  <a:pt x="13593" y="2956"/>
                </a:cubicBezTo>
                <a:cubicBezTo>
                  <a:pt x="13668" y="2922"/>
                  <a:pt x="13744" y="2889"/>
                  <a:pt x="13820" y="2856"/>
                </a:cubicBezTo>
                <a:cubicBezTo>
                  <a:pt x="13895" y="2825"/>
                  <a:pt x="13969" y="2795"/>
                  <a:pt x="14044" y="2767"/>
                </a:cubicBezTo>
                <a:cubicBezTo>
                  <a:pt x="14214" y="2707"/>
                  <a:pt x="14384" y="2647"/>
                  <a:pt x="14556" y="2597"/>
                </a:cubicBezTo>
                <a:cubicBezTo>
                  <a:pt x="14645" y="2570"/>
                  <a:pt x="14733" y="2546"/>
                  <a:pt x="14822" y="2523"/>
                </a:cubicBezTo>
                <a:cubicBezTo>
                  <a:pt x="14911" y="2500"/>
                  <a:pt x="15000" y="2478"/>
                  <a:pt x="15089" y="2458"/>
                </a:cubicBezTo>
                <a:cubicBezTo>
                  <a:pt x="15219" y="2430"/>
                  <a:pt x="15350" y="2403"/>
                  <a:pt x="15481" y="2385"/>
                </a:cubicBezTo>
                <a:cubicBezTo>
                  <a:pt x="15570" y="2371"/>
                  <a:pt x="15660" y="2361"/>
                  <a:pt x="15751" y="2353"/>
                </a:cubicBezTo>
                <a:lnTo>
                  <a:pt x="15884" y="2344"/>
                </a:lnTo>
                <a:lnTo>
                  <a:pt x="15884" y="2342"/>
                </a:lnTo>
                <a:cubicBezTo>
                  <a:pt x="15995" y="2336"/>
                  <a:pt x="16117" y="2329"/>
                  <a:pt x="16239" y="2329"/>
                </a:cubicBezTo>
                <a:close/>
                <a:moveTo>
                  <a:pt x="18919" y="3331"/>
                </a:moveTo>
                <a:cubicBezTo>
                  <a:pt x="18941" y="3351"/>
                  <a:pt x="18963" y="3370"/>
                  <a:pt x="18985" y="3390"/>
                </a:cubicBezTo>
                <a:cubicBezTo>
                  <a:pt x="19073" y="3473"/>
                  <a:pt x="19159" y="3556"/>
                  <a:pt x="19240" y="3646"/>
                </a:cubicBezTo>
                <a:cubicBezTo>
                  <a:pt x="19320" y="3736"/>
                  <a:pt x="19400" y="3826"/>
                  <a:pt x="19476" y="3919"/>
                </a:cubicBezTo>
                <a:cubicBezTo>
                  <a:pt x="19552" y="4013"/>
                  <a:pt x="19627" y="4108"/>
                  <a:pt x="19698" y="4207"/>
                </a:cubicBezTo>
                <a:cubicBezTo>
                  <a:pt x="19745" y="4273"/>
                  <a:pt x="19792" y="4341"/>
                  <a:pt x="19837" y="4410"/>
                </a:cubicBezTo>
                <a:cubicBezTo>
                  <a:pt x="19858" y="4442"/>
                  <a:pt x="19879" y="4474"/>
                  <a:pt x="19900" y="4505"/>
                </a:cubicBezTo>
                <a:cubicBezTo>
                  <a:pt x="19964" y="4614"/>
                  <a:pt x="20029" y="4724"/>
                  <a:pt x="20086" y="4836"/>
                </a:cubicBezTo>
                <a:cubicBezTo>
                  <a:pt x="20124" y="4911"/>
                  <a:pt x="20159" y="4986"/>
                  <a:pt x="20195" y="5061"/>
                </a:cubicBezTo>
                <a:cubicBezTo>
                  <a:pt x="20203" y="5079"/>
                  <a:pt x="20215" y="5105"/>
                  <a:pt x="20226" y="5129"/>
                </a:cubicBezTo>
                <a:cubicBezTo>
                  <a:pt x="20184" y="5076"/>
                  <a:pt x="20140" y="5023"/>
                  <a:pt x="20094" y="4972"/>
                </a:cubicBezTo>
                <a:cubicBezTo>
                  <a:pt x="19961" y="4825"/>
                  <a:pt x="19823" y="4679"/>
                  <a:pt x="19666" y="4557"/>
                </a:cubicBezTo>
                <a:cubicBezTo>
                  <a:pt x="19504" y="4431"/>
                  <a:pt x="19336" y="4313"/>
                  <a:pt x="19156" y="4211"/>
                </a:cubicBezTo>
                <a:cubicBezTo>
                  <a:pt x="19045" y="4149"/>
                  <a:pt x="18933" y="4086"/>
                  <a:pt x="18818" y="4032"/>
                </a:cubicBezTo>
                <a:cubicBezTo>
                  <a:pt x="18696" y="3975"/>
                  <a:pt x="18575" y="3916"/>
                  <a:pt x="18450" y="3866"/>
                </a:cubicBezTo>
                <a:cubicBezTo>
                  <a:pt x="18281" y="3797"/>
                  <a:pt x="18110" y="3733"/>
                  <a:pt x="17934" y="3676"/>
                </a:cubicBezTo>
                <a:cubicBezTo>
                  <a:pt x="18030" y="3638"/>
                  <a:pt x="18127" y="3602"/>
                  <a:pt x="18223" y="3565"/>
                </a:cubicBezTo>
                <a:cubicBezTo>
                  <a:pt x="18443" y="3486"/>
                  <a:pt x="18674" y="3403"/>
                  <a:pt x="18910" y="3334"/>
                </a:cubicBezTo>
                <a:lnTo>
                  <a:pt x="18910" y="3333"/>
                </a:lnTo>
                <a:cubicBezTo>
                  <a:pt x="18913" y="3333"/>
                  <a:pt x="18917" y="3332"/>
                  <a:pt x="18919" y="3331"/>
                </a:cubicBezTo>
                <a:close/>
                <a:moveTo>
                  <a:pt x="21514" y="4869"/>
                </a:moveTo>
                <a:cubicBezTo>
                  <a:pt x="21479" y="4935"/>
                  <a:pt x="21446" y="5000"/>
                  <a:pt x="21412" y="5065"/>
                </a:cubicBezTo>
                <a:cubicBezTo>
                  <a:pt x="21409" y="5067"/>
                  <a:pt x="21406" y="5067"/>
                  <a:pt x="21402" y="5068"/>
                </a:cubicBezTo>
                <a:cubicBezTo>
                  <a:pt x="21320" y="5085"/>
                  <a:pt x="21231" y="5109"/>
                  <a:pt x="21151" y="5136"/>
                </a:cubicBezTo>
                <a:cubicBezTo>
                  <a:pt x="21087" y="5157"/>
                  <a:pt x="21022" y="5177"/>
                  <a:pt x="20957" y="5201"/>
                </a:cubicBezTo>
                <a:lnTo>
                  <a:pt x="20975" y="5162"/>
                </a:lnTo>
                <a:cubicBezTo>
                  <a:pt x="20983" y="5147"/>
                  <a:pt x="20993" y="5125"/>
                  <a:pt x="21005" y="5104"/>
                </a:cubicBezTo>
                <a:cubicBezTo>
                  <a:pt x="21035" y="5087"/>
                  <a:pt x="21065" y="5071"/>
                  <a:pt x="21095" y="5056"/>
                </a:cubicBezTo>
                <a:cubicBezTo>
                  <a:pt x="21171" y="5017"/>
                  <a:pt x="21247" y="4980"/>
                  <a:pt x="21326" y="4946"/>
                </a:cubicBezTo>
                <a:cubicBezTo>
                  <a:pt x="21388" y="4920"/>
                  <a:pt x="21451" y="4895"/>
                  <a:pt x="21514" y="4869"/>
                </a:cubicBezTo>
                <a:close/>
                <a:moveTo>
                  <a:pt x="21119" y="4593"/>
                </a:moveTo>
                <a:lnTo>
                  <a:pt x="21119" y="4593"/>
                </a:lnTo>
                <a:cubicBezTo>
                  <a:pt x="21103" y="4616"/>
                  <a:pt x="21087" y="4639"/>
                  <a:pt x="21072" y="4661"/>
                </a:cubicBezTo>
                <a:cubicBezTo>
                  <a:pt x="21028" y="4731"/>
                  <a:pt x="20981" y="4801"/>
                  <a:pt x="20942" y="4873"/>
                </a:cubicBezTo>
                <a:cubicBezTo>
                  <a:pt x="20922" y="4908"/>
                  <a:pt x="20902" y="4945"/>
                  <a:pt x="20882" y="4982"/>
                </a:cubicBezTo>
                <a:cubicBezTo>
                  <a:pt x="20814" y="5020"/>
                  <a:pt x="20745" y="5061"/>
                  <a:pt x="20679" y="5102"/>
                </a:cubicBezTo>
                <a:cubicBezTo>
                  <a:pt x="20604" y="5151"/>
                  <a:pt x="20528" y="5199"/>
                  <a:pt x="20454" y="5250"/>
                </a:cubicBezTo>
                <a:cubicBezTo>
                  <a:pt x="20451" y="5243"/>
                  <a:pt x="20448" y="5238"/>
                  <a:pt x="20446" y="5231"/>
                </a:cubicBezTo>
                <a:cubicBezTo>
                  <a:pt x="20507" y="5166"/>
                  <a:pt x="20569" y="5102"/>
                  <a:pt x="20633" y="5040"/>
                </a:cubicBezTo>
                <a:cubicBezTo>
                  <a:pt x="20695" y="4979"/>
                  <a:pt x="20759" y="4919"/>
                  <a:pt x="20822" y="4859"/>
                </a:cubicBezTo>
                <a:lnTo>
                  <a:pt x="20823" y="4859"/>
                </a:lnTo>
                <a:cubicBezTo>
                  <a:pt x="20826" y="4856"/>
                  <a:pt x="20827" y="4854"/>
                  <a:pt x="20829" y="4853"/>
                </a:cubicBezTo>
                <a:cubicBezTo>
                  <a:pt x="20923" y="4768"/>
                  <a:pt x="21020" y="4680"/>
                  <a:pt x="21119" y="4593"/>
                </a:cubicBezTo>
                <a:close/>
                <a:moveTo>
                  <a:pt x="23378" y="5194"/>
                </a:moveTo>
                <a:cubicBezTo>
                  <a:pt x="23395" y="5196"/>
                  <a:pt x="23411" y="5198"/>
                  <a:pt x="23428" y="5201"/>
                </a:cubicBezTo>
                <a:cubicBezTo>
                  <a:pt x="23454" y="5204"/>
                  <a:pt x="23479" y="5207"/>
                  <a:pt x="23505" y="5212"/>
                </a:cubicBezTo>
                <a:cubicBezTo>
                  <a:pt x="23467" y="5232"/>
                  <a:pt x="23429" y="5253"/>
                  <a:pt x="23391" y="5273"/>
                </a:cubicBezTo>
                <a:cubicBezTo>
                  <a:pt x="23376" y="5249"/>
                  <a:pt x="23361" y="5226"/>
                  <a:pt x="23344" y="5203"/>
                </a:cubicBezTo>
                <a:cubicBezTo>
                  <a:pt x="23356" y="5199"/>
                  <a:pt x="23367" y="5197"/>
                  <a:pt x="23378" y="5194"/>
                </a:cubicBezTo>
                <a:close/>
                <a:moveTo>
                  <a:pt x="24820" y="4977"/>
                </a:moveTo>
                <a:cubicBezTo>
                  <a:pt x="24744" y="5064"/>
                  <a:pt x="24669" y="5152"/>
                  <a:pt x="24594" y="5242"/>
                </a:cubicBezTo>
                <a:cubicBezTo>
                  <a:pt x="24583" y="5254"/>
                  <a:pt x="24574" y="5266"/>
                  <a:pt x="24564" y="5278"/>
                </a:cubicBezTo>
                <a:cubicBezTo>
                  <a:pt x="24404" y="5229"/>
                  <a:pt x="24243" y="5183"/>
                  <a:pt x="24081" y="5144"/>
                </a:cubicBezTo>
                <a:cubicBezTo>
                  <a:pt x="24111" y="5131"/>
                  <a:pt x="24141" y="5120"/>
                  <a:pt x="24171" y="5108"/>
                </a:cubicBezTo>
                <a:cubicBezTo>
                  <a:pt x="24273" y="5071"/>
                  <a:pt x="24374" y="5035"/>
                  <a:pt x="24477" y="5005"/>
                </a:cubicBezTo>
                <a:cubicBezTo>
                  <a:pt x="24592" y="4995"/>
                  <a:pt x="24706" y="4985"/>
                  <a:pt x="24820" y="4977"/>
                </a:cubicBezTo>
                <a:close/>
                <a:moveTo>
                  <a:pt x="20759" y="5249"/>
                </a:moveTo>
                <a:lnTo>
                  <a:pt x="20759" y="5249"/>
                </a:lnTo>
                <a:cubicBezTo>
                  <a:pt x="20754" y="5259"/>
                  <a:pt x="20748" y="5270"/>
                  <a:pt x="20745" y="5281"/>
                </a:cubicBezTo>
                <a:cubicBezTo>
                  <a:pt x="20707" y="5296"/>
                  <a:pt x="20669" y="5313"/>
                  <a:pt x="20631" y="5330"/>
                </a:cubicBezTo>
                <a:cubicBezTo>
                  <a:pt x="20673" y="5302"/>
                  <a:pt x="20715" y="5274"/>
                  <a:pt x="20759" y="5249"/>
                </a:cubicBezTo>
                <a:close/>
                <a:moveTo>
                  <a:pt x="27042" y="5113"/>
                </a:moveTo>
                <a:lnTo>
                  <a:pt x="27042" y="5113"/>
                </a:lnTo>
                <a:cubicBezTo>
                  <a:pt x="27100" y="5127"/>
                  <a:pt x="27159" y="5141"/>
                  <a:pt x="27216" y="5154"/>
                </a:cubicBezTo>
                <a:cubicBezTo>
                  <a:pt x="27290" y="5184"/>
                  <a:pt x="27365" y="5213"/>
                  <a:pt x="27439" y="5244"/>
                </a:cubicBezTo>
                <a:cubicBezTo>
                  <a:pt x="27403" y="5276"/>
                  <a:pt x="27368" y="5307"/>
                  <a:pt x="27333" y="5339"/>
                </a:cubicBezTo>
                <a:cubicBezTo>
                  <a:pt x="27317" y="5354"/>
                  <a:pt x="27300" y="5369"/>
                  <a:pt x="27283" y="5384"/>
                </a:cubicBezTo>
                <a:cubicBezTo>
                  <a:pt x="27205" y="5292"/>
                  <a:pt x="27124" y="5202"/>
                  <a:pt x="27042" y="5113"/>
                </a:cubicBezTo>
                <a:close/>
                <a:moveTo>
                  <a:pt x="21425" y="5401"/>
                </a:moveTo>
                <a:cubicBezTo>
                  <a:pt x="21424" y="5404"/>
                  <a:pt x="21423" y="5406"/>
                  <a:pt x="21422" y="5408"/>
                </a:cubicBezTo>
                <a:lnTo>
                  <a:pt x="21422" y="5408"/>
                </a:lnTo>
                <a:cubicBezTo>
                  <a:pt x="21423" y="5406"/>
                  <a:pt x="21424" y="5404"/>
                  <a:pt x="21425" y="5401"/>
                </a:cubicBezTo>
                <a:close/>
                <a:moveTo>
                  <a:pt x="31130" y="1051"/>
                </a:moveTo>
                <a:cubicBezTo>
                  <a:pt x="31242" y="1080"/>
                  <a:pt x="31354" y="1109"/>
                  <a:pt x="31465" y="1141"/>
                </a:cubicBezTo>
                <a:cubicBezTo>
                  <a:pt x="31643" y="1192"/>
                  <a:pt x="31820" y="1245"/>
                  <a:pt x="31995" y="1304"/>
                </a:cubicBezTo>
                <a:cubicBezTo>
                  <a:pt x="32111" y="1344"/>
                  <a:pt x="32228" y="1385"/>
                  <a:pt x="32342" y="1427"/>
                </a:cubicBezTo>
                <a:cubicBezTo>
                  <a:pt x="32500" y="1487"/>
                  <a:pt x="32655" y="1548"/>
                  <a:pt x="32808" y="1618"/>
                </a:cubicBezTo>
                <a:cubicBezTo>
                  <a:pt x="32968" y="1691"/>
                  <a:pt x="33127" y="1770"/>
                  <a:pt x="33284" y="1852"/>
                </a:cubicBezTo>
                <a:cubicBezTo>
                  <a:pt x="33443" y="1937"/>
                  <a:pt x="33601" y="2025"/>
                  <a:pt x="33756" y="2121"/>
                </a:cubicBezTo>
                <a:cubicBezTo>
                  <a:pt x="33834" y="2168"/>
                  <a:pt x="33912" y="2218"/>
                  <a:pt x="33987" y="2269"/>
                </a:cubicBezTo>
                <a:cubicBezTo>
                  <a:pt x="34024" y="2294"/>
                  <a:pt x="34060" y="2319"/>
                  <a:pt x="34095" y="2344"/>
                </a:cubicBezTo>
                <a:cubicBezTo>
                  <a:pt x="34243" y="2450"/>
                  <a:pt x="34389" y="2556"/>
                  <a:pt x="34527" y="2674"/>
                </a:cubicBezTo>
                <a:cubicBezTo>
                  <a:pt x="34597" y="2732"/>
                  <a:pt x="34665" y="2791"/>
                  <a:pt x="34732" y="2851"/>
                </a:cubicBezTo>
                <a:cubicBezTo>
                  <a:pt x="34763" y="2879"/>
                  <a:pt x="34794" y="2908"/>
                  <a:pt x="34824" y="2936"/>
                </a:cubicBezTo>
                <a:cubicBezTo>
                  <a:pt x="34955" y="3061"/>
                  <a:pt x="35084" y="3188"/>
                  <a:pt x="35205" y="3321"/>
                </a:cubicBezTo>
                <a:cubicBezTo>
                  <a:pt x="35298" y="3423"/>
                  <a:pt x="35388" y="3526"/>
                  <a:pt x="35475" y="3631"/>
                </a:cubicBezTo>
                <a:cubicBezTo>
                  <a:pt x="35560" y="3734"/>
                  <a:pt x="35645" y="3836"/>
                  <a:pt x="35722" y="3943"/>
                </a:cubicBezTo>
                <a:cubicBezTo>
                  <a:pt x="35777" y="4016"/>
                  <a:pt x="35830" y="4090"/>
                  <a:pt x="35881" y="4165"/>
                </a:cubicBezTo>
                <a:cubicBezTo>
                  <a:pt x="35905" y="4202"/>
                  <a:pt x="35929" y="4239"/>
                  <a:pt x="35953" y="4276"/>
                </a:cubicBezTo>
                <a:cubicBezTo>
                  <a:pt x="36020" y="4383"/>
                  <a:pt x="36086" y="4490"/>
                  <a:pt x="36146" y="4602"/>
                </a:cubicBezTo>
                <a:cubicBezTo>
                  <a:pt x="36203" y="4709"/>
                  <a:pt x="36257" y="4815"/>
                  <a:pt x="36309" y="4923"/>
                </a:cubicBezTo>
                <a:cubicBezTo>
                  <a:pt x="36360" y="5033"/>
                  <a:pt x="36411" y="5145"/>
                  <a:pt x="36456" y="5258"/>
                </a:cubicBezTo>
                <a:cubicBezTo>
                  <a:pt x="36480" y="5321"/>
                  <a:pt x="36504" y="5383"/>
                  <a:pt x="36527" y="5445"/>
                </a:cubicBezTo>
                <a:cubicBezTo>
                  <a:pt x="36355" y="5314"/>
                  <a:pt x="36181" y="5183"/>
                  <a:pt x="36000" y="5063"/>
                </a:cubicBezTo>
                <a:cubicBezTo>
                  <a:pt x="35599" y="4795"/>
                  <a:pt x="35182" y="4545"/>
                  <a:pt x="34743" y="4344"/>
                </a:cubicBezTo>
                <a:cubicBezTo>
                  <a:pt x="34509" y="4236"/>
                  <a:pt x="34272" y="4134"/>
                  <a:pt x="34030" y="4047"/>
                </a:cubicBezTo>
                <a:cubicBezTo>
                  <a:pt x="33815" y="3970"/>
                  <a:pt x="33598" y="3898"/>
                  <a:pt x="33377" y="3840"/>
                </a:cubicBezTo>
                <a:cubicBezTo>
                  <a:pt x="33332" y="3795"/>
                  <a:pt x="33287" y="3749"/>
                  <a:pt x="33240" y="3706"/>
                </a:cubicBezTo>
                <a:cubicBezTo>
                  <a:pt x="33142" y="3616"/>
                  <a:pt x="33043" y="3526"/>
                  <a:pt x="32939" y="3443"/>
                </a:cubicBezTo>
                <a:cubicBezTo>
                  <a:pt x="32833" y="3360"/>
                  <a:pt x="32726" y="3278"/>
                  <a:pt x="32616" y="3198"/>
                </a:cubicBezTo>
                <a:cubicBezTo>
                  <a:pt x="32504" y="3116"/>
                  <a:pt x="32387" y="3036"/>
                  <a:pt x="32270" y="2964"/>
                </a:cubicBezTo>
                <a:cubicBezTo>
                  <a:pt x="32154" y="2892"/>
                  <a:pt x="32038" y="2821"/>
                  <a:pt x="31917" y="2757"/>
                </a:cubicBezTo>
                <a:cubicBezTo>
                  <a:pt x="31718" y="2650"/>
                  <a:pt x="31516" y="2546"/>
                  <a:pt x="31307" y="2456"/>
                </a:cubicBezTo>
                <a:cubicBezTo>
                  <a:pt x="31120" y="2374"/>
                  <a:pt x="30929" y="2295"/>
                  <a:pt x="30735" y="2229"/>
                </a:cubicBezTo>
                <a:cubicBezTo>
                  <a:pt x="30477" y="2143"/>
                  <a:pt x="30216" y="2062"/>
                  <a:pt x="29951" y="2002"/>
                </a:cubicBezTo>
                <a:cubicBezTo>
                  <a:pt x="29685" y="1942"/>
                  <a:pt x="29420" y="1887"/>
                  <a:pt x="29149" y="1852"/>
                </a:cubicBezTo>
                <a:cubicBezTo>
                  <a:pt x="29410" y="1718"/>
                  <a:pt x="29674" y="1590"/>
                  <a:pt x="29942" y="1468"/>
                </a:cubicBezTo>
                <a:cubicBezTo>
                  <a:pt x="30109" y="1393"/>
                  <a:pt x="30278" y="1318"/>
                  <a:pt x="30447" y="1248"/>
                </a:cubicBezTo>
                <a:cubicBezTo>
                  <a:pt x="30511" y="1221"/>
                  <a:pt x="30574" y="1196"/>
                  <a:pt x="30638" y="1170"/>
                </a:cubicBezTo>
                <a:cubicBezTo>
                  <a:pt x="30708" y="1151"/>
                  <a:pt x="30779" y="1133"/>
                  <a:pt x="30849" y="1116"/>
                </a:cubicBezTo>
                <a:cubicBezTo>
                  <a:pt x="30934" y="1096"/>
                  <a:pt x="31017" y="1077"/>
                  <a:pt x="31100" y="1058"/>
                </a:cubicBezTo>
                <a:cubicBezTo>
                  <a:pt x="31110" y="1056"/>
                  <a:pt x="31120" y="1054"/>
                  <a:pt x="31130" y="1051"/>
                </a:cubicBezTo>
                <a:close/>
                <a:moveTo>
                  <a:pt x="22447" y="5134"/>
                </a:moveTo>
                <a:cubicBezTo>
                  <a:pt x="22482" y="5134"/>
                  <a:pt x="22516" y="5134"/>
                  <a:pt x="22551" y="5135"/>
                </a:cubicBezTo>
                <a:cubicBezTo>
                  <a:pt x="22625" y="5137"/>
                  <a:pt x="22699" y="5139"/>
                  <a:pt x="22772" y="5143"/>
                </a:cubicBezTo>
                <a:cubicBezTo>
                  <a:pt x="22761" y="5158"/>
                  <a:pt x="22750" y="5174"/>
                  <a:pt x="22739" y="5190"/>
                </a:cubicBezTo>
                <a:cubicBezTo>
                  <a:pt x="22641" y="5220"/>
                  <a:pt x="22544" y="5251"/>
                  <a:pt x="22447" y="5284"/>
                </a:cubicBezTo>
                <a:cubicBezTo>
                  <a:pt x="22232" y="5355"/>
                  <a:pt x="22019" y="5426"/>
                  <a:pt x="21809" y="5509"/>
                </a:cubicBezTo>
                <a:cubicBezTo>
                  <a:pt x="21782" y="5519"/>
                  <a:pt x="21757" y="5530"/>
                  <a:pt x="21730" y="5539"/>
                </a:cubicBezTo>
                <a:cubicBezTo>
                  <a:pt x="21747" y="5510"/>
                  <a:pt x="21763" y="5480"/>
                  <a:pt x="21780" y="5450"/>
                </a:cubicBezTo>
                <a:cubicBezTo>
                  <a:pt x="21836" y="5351"/>
                  <a:pt x="21892" y="5253"/>
                  <a:pt x="21951" y="5154"/>
                </a:cubicBezTo>
                <a:cubicBezTo>
                  <a:pt x="21983" y="5152"/>
                  <a:pt x="22015" y="5149"/>
                  <a:pt x="22049" y="5146"/>
                </a:cubicBezTo>
                <a:lnTo>
                  <a:pt x="22049" y="5147"/>
                </a:lnTo>
                <a:cubicBezTo>
                  <a:pt x="22176" y="5139"/>
                  <a:pt x="22311" y="5134"/>
                  <a:pt x="22447" y="5134"/>
                </a:cubicBezTo>
                <a:close/>
                <a:moveTo>
                  <a:pt x="25980" y="4966"/>
                </a:moveTo>
                <a:lnTo>
                  <a:pt x="25980" y="4966"/>
                </a:lnTo>
                <a:cubicBezTo>
                  <a:pt x="26022" y="4968"/>
                  <a:pt x="26066" y="4971"/>
                  <a:pt x="26109" y="4974"/>
                </a:cubicBezTo>
                <a:cubicBezTo>
                  <a:pt x="26251" y="4986"/>
                  <a:pt x="26393" y="4997"/>
                  <a:pt x="26534" y="5019"/>
                </a:cubicBezTo>
                <a:cubicBezTo>
                  <a:pt x="26603" y="5028"/>
                  <a:pt x="26674" y="5039"/>
                  <a:pt x="26744" y="5052"/>
                </a:cubicBezTo>
                <a:cubicBezTo>
                  <a:pt x="26798" y="5107"/>
                  <a:pt x="26851" y="5162"/>
                  <a:pt x="26903" y="5220"/>
                </a:cubicBezTo>
                <a:cubicBezTo>
                  <a:pt x="26989" y="5314"/>
                  <a:pt x="27073" y="5408"/>
                  <a:pt x="27155" y="5504"/>
                </a:cubicBezTo>
                <a:cubicBezTo>
                  <a:pt x="27136" y="5523"/>
                  <a:pt x="27116" y="5541"/>
                  <a:pt x="27097" y="5561"/>
                </a:cubicBezTo>
                <a:cubicBezTo>
                  <a:pt x="27011" y="5515"/>
                  <a:pt x="26924" y="5470"/>
                  <a:pt x="26835" y="5429"/>
                </a:cubicBezTo>
                <a:cubicBezTo>
                  <a:pt x="26728" y="5382"/>
                  <a:pt x="26622" y="5333"/>
                  <a:pt x="26513" y="5291"/>
                </a:cubicBezTo>
                <a:cubicBezTo>
                  <a:pt x="26387" y="5239"/>
                  <a:pt x="26259" y="5190"/>
                  <a:pt x="26131" y="5143"/>
                </a:cubicBezTo>
                <a:cubicBezTo>
                  <a:pt x="26126" y="5138"/>
                  <a:pt x="26123" y="5132"/>
                  <a:pt x="26118" y="5127"/>
                </a:cubicBezTo>
                <a:cubicBezTo>
                  <a:pt x="26074" y="5074"/>
                  <a:pt x="26027" y="5018"/>
                  <a:pt x="25980" y="4966"/>
                </a:cubicBezTo>
                <a:close/>
                <a:moveTo>
                  <a:pt x="27261" y="5629"/>
                </a:moveTo>
                <a:cubicBezTo>
                  <a:pt x="27271" y="5639"/>
                  <a:pt x="27280" y="5651"/>
                  <a:pt x="27288" y="5661"/>
                </a:cubicBezTo>
                <a:cubicBezTo>
                  <a:pt x="27287" y="5662"/>
                  <a:pt x="27286" y="5662"/>
                  <a:pt x="27285" y="5662"/>
                </a:cubicBezTo>
                <a:cubicBezTo>
                  <a:pt x="27272" y="5656"/>
                  <a:pt x="27260" y="5649"/>
                  <a:pt x="27248" y="5642"/>
                </a:cubicBezTo>
                <a:cubicBezTo>
                  <a:pt x="27252" y="5637"/>
                  <a:pt x="27257" y="5632"/>
                  <a:pt x="27261" y="5629"/>
                </a:cubicBezTo>
                <a:close/>
                <a:moveTo>
                  <a:pt x="20664" y="5495"/>
                </a:moveTo>
                <a:lnTo>
                  <a:pt x="20664" y="5495"/>
                </a:lnTo>
                <a:cubicBezTo>
                  <a:pt x="20645" y="5552"/>
                  <a:pt x="20624" y="5610"/>
                  <a:pt x="20609" y="5668"/>
                </a:cubicBezTo>
                <a:cubicBezTo>
                  <a:pt x="20595" y="5626"/>
                  <a:pt x="20580" y="5583"/>
                  <a:pt x="20565" y="5540"/>
                </a:cubicBezTo>
                <a:cubicBezTo>
                  <a:pt x="20598" y="5525"/>
                  <a:pt x="20631" y="5509"/>
                  <a:pt x="20664" y="5495"/>
                </a:cubicBezTo>
                <a:close/>
                <a:moveTo>
                  <a:pt x="27617" y="5322"/>
                </a:moveTo>
                <a:cubicBezTo>
                  <a:pt x="27721" y="5368"/>
                  <a:pt x="27825" y="5416"/>
                  <a:pt x="27927" y="5467"/>
                </a:cubicBezTo>
                <a:cubicBezTo>
                  <a:pt x="28071" y="5539"/>
                  <a:pt x="28215" y="5613"/>
                  <a:pt x="28358" y="5687"/>
                </a:cubicBezTo>
                <a:cubicBezTo>
                  <a:pt x="28275" y="5675"/>
                  <a:pt x="28192" y="5666"/>
                  <a:pt x="28109" y="5660"/>
                </a:cubicBezTo>
                <a:cubicBezTo>
                  <a:pt x="27973" y="5651"/>
                  <a:pt x="27836" y="5643"/>
                  <a:pt x="27700" y="5643"/>
                </a:cubicBezTo>
                <a:cubicBezTo>
                  <a:pt x="27647" y="5643"/>
                  <a:pt x="27594" y="5644"/>
                  <a:pt x="27542" y="5647"/>
                </a:cubicBezTo>
                <a:cubicBezTo>
                  <a:pt x="27527" y="5647"/>
                  <a:pt x="27513" y="5649"/>
                  <a:pt x="27499" y="5649"/>
                </a:cubicBezTo>
                <a:cubicBezTo>
                  <a:pt x="27463" y="5604"/>
                  <a:pt x="27428" y="5557"/>
                  <a:pt x="27391" y="5512"/>
                </a:cubicBezTo>
                <a:cubicBezTo>
                  <a:pt x="27465" y="5448"/>
                  <a:pt x="27540" y="5383"/>
                  <a:pt x="27617" y="5322"/>
                </a:cubicBezTo>
                <a:close/>
                <a:moveTo>
                  <a:pt x="21736" y="5180"/>
                </a:moveTo>
                <a:lnTo>
                  <a:pt x="21736" y="5180"/>
                </a:lnTo>
                <a:cubicBezTo>
                  <a:pt x="21722" y="5203"/>
                  <a:pt x="21709" y="5226"/>
                  <a:pt x="21695" y="5250"/>
                </a:cubicBezTo>
                <a:cubicBezTo>
                  <a:pt x="21633" y="5359"/>
                  <a:pt x="21571" y="5468"/>
                  <a:pt x="21513" y="5580"/>
                </a:cubicBezTo>
                <a:cubicBezTo>
                  <a:pt x="21503" y="5601"/>
                  <a:pt x="21492" y="5622"/>
                  <a:pt x="21481" y="5643"/>
                </a:cubicBezTo>
                <a:cubicBezTo>
                  <a:pt x="21410" y="5673"/>
                  <a:pt x="21340" y="5705"/>
                  <a:pt x="21270" y="5739"/>
                </a:cubicBezTo>
                <a:cubicBezTo>
                  <a:pt x="21282" y="5713"/>
                  <a:pt x="21293" y="5687"/>
                  <a:pt x="21305" y="5661"/>
                </a:cubicBezTo>
                <a:cubicBezTo>
                  <a:pt x="21343" y="5576"/>
                  <a:pt x="21381" y="5492"/>
                  <a:pt x="21422" y="5408"/>
                </a:cubicBezTo>
                <a:lnTo>
                  <a:pt x="21422" y="5408"/>
                </a:lnTo>
                <a:cubicBezTo>
                  <a:pt x="21421" y="5409"/>
                  <a:pt x="21421" y="5410"/>
                  <a:pt x="21421" y="5411"/>
                </a:cubicBezTo>
                <a:cubicBezTo>
                  <a:pt x="21452" y="5346"/>
                  <a:pt x="21484" y="5283"/>
                  <a:pt x="21518" y="5218"/>
                </a:cubicBezTo>
                <a:cubicBezTo>
                  <a:pt x="21590" y="5203"/>
                  <a:pt x="21663" y="5190"/>
                  <a:pt x="21736" y="5180"/>
                </a:cubicBezTo>
                <a:close/>
                <a:moveTo>
                  <a:pt x="26346" y="5416"/>
                </a:moveTo>
                <a:lnTo>
                  <a:pt x="26346" y="5416"/>
                </a:lnTo>
                <a:cubicBezTo>
                  <a:pt x="26415" y="5445"/>
                  <a:pt x="26484" y="5475"/>
                  <a:pt x="26554" y="5505"/>
                </a:cubicBezTo>
                <a:cubicBezTo>
                  <a:pt x="26660" y="5554"/>
                  <a:pt x="26766" y="5601"/>
                  <a:pt x="26871" y="5653"/>
                </a:cubicBezTo>
                <a:cubicBezTo>
                  <a:pt x="26901" y="5667"/>
                  <a:pt x="26931" y="5682"/>
                  <a:pt x="26961" y="5697"/>
                </a:cubicBezTo>
                <a:cubicBezTo>
                  <a:pt x="26960" y="5698"/>
                  <a:pt x="26960" y="5699"/>
                  <a:pt x="26959" y="5699"/>
                </a:cubicBezTo>
                <a:cubicBezTo>
                  <a:pt x="26922" y="5705"/>
                  <a:pt x="26886" y="5711"/>
                  <a:pt x="26850" y="5718"/>
                </a:cubicBezTo>
                <a:cubicBezTo>
                  <a:pt x="26765" y="5734"/>
                  <a:pt x="26677" y="5750"/>
                  <a:pt x="26592" y="5771"/>
                </a:cubicBezTo>
                <a:cubicBezTo>
                  <a:pt x="26582" y="5756"/>
                  <a:pt x="26573" y="5742"/>
                  <a:pt x="26563" y="5728"/>
                </a:cubicBezTo>
                <a:lnTo>
                  <a:pt x="26563" y="5727"/>
                </a:lnTo>
                <a:cubicBezTo>
                  <a:pt x="26492" y="5623"/>
                  <a:pt x="26422" y="5518"/>
                  <a:pt x="26346" y="5416"/>
                </a:cubicBezTo>
                <a:close/>
                <a:moveTo>
                  <a:pt x="23163" y="5249"/>
                </a:moveTo>
                <a:cubicBezTo>
                  <a:pt x="23178" y="5272"/>
                  <a:pt x="23193" y="5294"/>
                  <a:pt x="23208" y="5316"/>
                </a:cubicBezTo>
                <a:cubicBezTo>
                  <a:pt x="23219" y="5331"/>
                  <a:pt x="23228" y="5345"/>
                  <a:pt x="23237" y="5359"/>
                </a:cubicBezTo>
                <a:cubicBezTo>
                  <a:pt x="23173" y="5397"/>
                  <a:pt x="23111" y="5435"/>
                  <a:pt x="23050" y="5477"/>
                </a:cubicBezTo>
                <a:cubicBezTo>
                  <a:pt x="22862" y="5602"/>
                  <a:pt x="22677" y="5733"/>
                  <a:pt x="22505" y="5881"/>
                </a:cubicBezTo>
                <a:cubicBezTo>
                  <a:pt x="22572" y="5765"/>
                  <a:pt x="22641" y="5652"/>
                  <a:pt x="22712" y="5539"/>
                </a:cubicBezTo>
                <a:cubicBezTo>
                  <a:pt x="22753" y="5473"/>
                  <a:pt x="22796" y="5408"/>
                  <a:pt x="22839" y="5344"/>
                </a:cubicBezTo>
                <a:cubicBezTo>
                  <a:pt x="22946" y="5311"/>
                  <a:pt x="23053" y="5279"/>
                  <a:pt x="23163" y="5249"/>
                </a:cubicBezTo>
                <a:close/>
                <a:moveTo>
                  <a:pt x="25068" y="4985"/>
                </a:moveTo>
                <a:cubicBezTo>
                  <a:pt x="25147" y="5005"/>
                  <a:pt x="25226" y="5026"/>
                  <a:pt x="25303" y="5049"/>
                </a:cubicBezTo>
                <a:cubicBezTo>
                  <a:pt x="25433" y="5087"/>
                  <a:pt x="25565" y="5124"/>
                  <a:pt x="25694" y="5171"/>
                </a:cubicBezTo>
                <a:cubicBezTo>
                  <a:pt x="25765" y="5195"/>
                  <a:pt x="25836" y="5220"/>
                  <a:pt x="25907" y="5247"/>
                </a:cubicBezTo>
                <a:cubicBezTo>
                  <a:pt x="25962" y="5266"/>
                  <a:pt x="26017" y="5287"/>
                  <a:pt x="26071" y="5308"/>
                </a:cubicBezTo>
                <a:cubicBezTo>
                  <a:pt x="26074" y="5313"/>
                  <a:pt x="26078" y="5316"/>
                  <a:pt x="26080" y="5319"/>
                </a:cubicBezTo>
                <a:cubicBezTo>
                  <a:pt x="26132" y="5382"/>
                  <a:pt x="26182" y="5445"/>
                  <a:pt x="26230" y="5510"/>
                </a:cubicBezTo>
                <a:cubicBezTo>
                  <a:pt x="26254" y="5542"/>
                  <a:pt x="26279" y="5575"/>
                  <a:pt x="26303" y="5607"/>
                </a:cubicBezTo>
                <a:cubicBezTo>
                  <a:pt x="26349" y="5674"/>
                  <a:pt x="26394" y="5741"/>
                  <a:pt x="26438" y="5809"/>
                </a:cubicBezTo>
                <a:cubicBezTo>
                  <a:pt x="26316" y="5840"/>
                  <a:pt x="26194" y="5875"/>
                  <a:pt x="26075" y="5915"/>
                </a:cubicBezTo>
                <a:cubicBezTo>
                  <a:pt x="26054" y="5904"/>
                  <a:pt x="26032" y="5891"/>
                  <a:pt x="26010" y="5880"/>
                </a:cubicBezTo>
                <a:cubicBezTo>
                  <a:pt x="25744" y="5739"/>
                  <a:pt x="25473" y="5608"/>
                  <a:pt x="25192" y="5500"/>
                </a:cubicBezTo>
                <a:cubicBezTo>
                  <a:pt x="25067" y="5451"/>
                  <a:pt x="24940" y="5404"/>
                  <a:pt x="24813" y="5359"/>
                </a:cubicBezTo>
                <a:cubicBezTo>
                  <a:pt x="24896" y="5233"/>
                  <a:pt x="24980" y="5108"/>
                  <a:pt x="25068" y="4985"/>
                </a:cubicBezTo>
                <a:close/>
                <a:moveTo>
                  <a:pt x="26789" y="5884"/>
                </a:moveTo>
                <a:lnTo>
                  <a:pt x="26789" y="5884"/>
                </a:lnTo>
                <a:cubicBezTo>
                  <a:pt x="26764" y="5912"/>
                  <a:pt x="26739" y="5941"/>
                  <a:pt x="26714" y="5970"/>
                </a:cubicBezTo>
                <a:cubicBezTo>
                  <a:pt x="26701" y="5949"/>
                  <a:pt x="26690" y="5928"/>
                  <a:pt x="26677" y="5907"/>
                </a:cubicBezTo>
                <a:cubicBezTo>
                  <a:pt x="26696" y="5903"/>
                  <a:pt x="26714" y="5899"/>
                  <a:pt x="26733" y="5895"/>
                </a:cubicBezTo>
                <a:lnTo>
                  <a:pt x="26735" y="5895"/>
                </a:lnTo>
                <a:cubicBezTo>
                  <a:pt x="26736" y="5895"/>
                  <a:pt x="26737" y="5895"/>
                  <a:pt x="26737" y="5893"/>
                </a:cubicBezTo>
                <a:lnTo>
                  <a:pt x="26738" y="5893"/>
                </a:lnTo>
                <a:cubicBezTo>
                  <a:pt x="26756" y="5890"/>
                  <a:pt x="26773" y="5886"/>
                  <a:pt x="26789" y="5884"/>
                </a:cubicBezTo>
                <a:close/>
                <a:moveTo>
                  <a:pt x="27200" y="5821"/>
                </a:moveTo>
                <a:cubicBezTo>
                  <a:pt x="27291" y="5871"/>
                  <a:pt x="27383" y="5922"/>
                  <a:pt x="27470" y="5980"/>
                </a:cubicBezTo>
                <a:cubicBezTo>
                  <a:pt x="27479" y="5985"/>
                  <a:pt x="27485" y="5990"/>
                  <a:pt x="27494" y="5995"/>
                </a:cubicBezTo>
                <a:cubicBezTo>
                  <a:pt x="27472" y="5993"/>
                  <a:pt x="27448" y="5990"/>
                  <a:pt x="27427" y="5989"/>
                </a:cubicBezTo>
                <a:cubicBezTo>
                  <a:pt x="27320" y="5985"/>
                  <a:pt x="27214" y="5978"/>
                  <a:pt x="27108" y="5978"/>
                </a:cubicBezTo>
                <a:cubicBezTo>
                  <a:pt x="27075" y="5978"/>
                  <a:pt x="27043" y="5979"/>
                  <a:pt x="27011" y="5980"/>
                </a:cubicBezTo>
                <a:cubicBezTo>
                  <a:pt x="26976" y="5981"/>
                  <a:pt x="26942" y="5982"/>
                  <a:pt x="26908" y="5985"/>
                </a:cubicBezTo>
                <a:cubicBezTo>
                  <a:pt x="26930" y="5960"/>
                  <a:pt x="26952" y="5937"/>
                  <a:pt x="26974" y="5913"/>
                </a:cubicBezTo>
                <a:cubicBezTo>
                  <a:pt x="26998" y="5889"/>
                  <a:pt x="27022" y="5865"/>
                  <a:pt x="27047" y="5839"/>
                </a:cubicBezTo>
                <a:cubicBezTo>
                  <a:pt x="27079" y="5835"/>
                  <a:pt x="27111" y="5831"/>
                  <a:pt x="27142" y="5828"/>
                </a:cubicBezTo>
                <a:cubicBezTo>
                  <a:pt x="27162" y="5825"/>
                  <a:pt x="27182" y="5823"/>
                  <a:pt x="27200" y="5821"/>
                </a:cubicBezTo>
                <a:close/>
                <a:moveTo>
                  <a:pt x="21317" y="5264"/>
                </a:moveTo>
                <a:cubicBezTo>
                  <a:pt x="21263" y="5374"/>
                  <a:pt x="21212" y="5485"/>
                  <a:pt x="21163" y="5597"/>
                </a:cubicBezTo>
                <a:cubicBezTo>
                  <a:pt x="21127" y="5682"/>
                  <a:pt x="21091" y="5766"/>
                  <a:pt x="21057" y="5851"/>
                </a:cubicBezTo>
                <a:cubicBezTo>
                  <a:pt x="20961" y="5904"/>
                  <a:pt x="20866" y="5958"/>
                  <a:pt x="20776" y="6019"/>
                </a:cubicBezTo>
                <a:cubicBezTo>
                  <a:pt x="20775" y="6020"/>
                  <a:pt x="20774" y="6020"/>
                  <a:pt x="20773" y="6022"/>
                </a:cubicBezTo>
                <a:cubicBezTo>
                  <a:pt x="20754" y="5982"/>
                  <a:pt x="20737" y="5943"/>
                  <a:pt x="20717" y="5905"/>
                </a:cubicBezTo>
                <a:cubicBezTo>
                  <a:pt x="20731" y="5844"/>
                  <a:pt x="20747" y="5783"/>
                  <a:pt x="20763" y="5723"/>
                </a:cubicBezTo>
                <a:cubicBezTo>
                  <a:pt x="20776" y="5683"/>
                  <a:pt x="20788" y="5645"/>
                  <a:pt x="20799" y="5606"/>
                </a:cubicBezTo>
                <a:cubicBezTo>
                  <a:pt x="20820" y="5541"/>
                  <a:pt x="20843" y="5475"/>
                  <a:pt x="20867" y="5411"/>
                </a:cubicBezTo>
                <a:cubicBezTo>
                  <a:pt x="20895" y="5400"/>
                  <a:pt x="20924" y="5389"/>
                  <a:pt x="20952" y="5378"/>
                </a:cubicBezTo>
                <a:cubicBezTo>
                  <a:pt x="21031" y="5350"/>
                  <a:pt x="21112" y="5323"/>
                  <a:pt x="21193" y="5299"/>
                </a:cubicBezTo>
                <a:cubicBezTo>
                  <a:pt x="21235" y="5286"/>
                  <a:pt x="21275" y="5274"/>
                  <a:pt x="21317" y="5264"/>
                </a:cubicBezTo>
                <a:close/>
                <a:moveTo>
                  <a:pt x="26521" y="5944"/>
                </a:moveTo>
                <a:cubicBezTo>
                  <a:pt x="26535" y="5967"/>
                  <a:pt x="26549" y="5990"/>
                  <a:pt x="26563" y="6012"/>
                </a:cubicBezTo>
                <a:cubicBezTo>
                  <a:pt x="26488" y="6022"/>
                  <a:pt x="26415" y="6034"/>
                  <a:pt x="26341" y="6049"/>
                </a:cubicBezTo>
                <a:cubicBezTo>
                  <a:pt x="26331" y="6052"/>
                  <a:pt x="26320" y="6054"/>
                  <a:pt x="26310" y="6056"/>
                </a:cubicBezTo>
                <a:cubicBezTo>
                  <a:pt x="26293" y="6045"/>
                  <a:pt x="26275" y="6034"/>
                  <a:pt x="26259" y="6024"/>
                </a:cubicBezTo>
                <a:cubicBezTo>
                  <a:pt x="26328" y="6000"/>
                  <a:pt x="26399" y="5977"/>
                  <a:pt x="26470" y="5958"/>
                </a:cubicBezTo>
                <a:cubicBezTo>
                  <a:pt x="26488" y="5953"/>
                  <a:pt x="26504" y="5949"/>
                  <a:pt x="26521" y="5944"/>
                </a:cubicBezTo>
                <a:close/>
                <a:moveTo>
                  <a:pt x="26041" y="6104"/>
                </a:moveTo>
                <a:cubicBezTo>
                  <a:pt x="26048" y="6107"/>
                  <a:pt x="26054" y="6111"/>
                  <a:pt x="26060" y="6114"/>
                </a:cubicBezTo>
                <a:cubicBezTo>
                  <a:pt x="26032" y="6122"/>
                  <a:pt x="26003" y="6130"/>
                  <a:pt x="25975" y="6139"/>
                </a:cubicBezTo>
                <a:cubicBezTo>
                  <a:pt x="25952" y="6146"/>
                  <a:pt x="25929" y="6153"/>
                  <a:pt x="25906" y="6161"/>
                </a:cubicBezTo>
                <a:cubicBezTo>
                  <a:pt x="25907" y="6160"/>
                  <a:pt x="25908" y="6160"/>
                  <a:pt x="25908" y="6160"/>
                </a:cubicBezTo>
                <a:cubicBezTo>
                  <a:pt x="25952" y="6141"/>
                  <a:pt x="25997" y="6122"/>
                  <a:pt x="26041" y="6104"/>
                </a:cubicBezTo>
                <a:close/>
                <a:moveTo>
                  <a:pt x="23797" y="5262"/>
                </a:moveTo>
                <a:cubicBezTo>
                  <a:pt x="23841" y="5271"/>
                  <a:pt x="23885" y="5280"/>
                  <a:pt x="23929" y="5289"/>
                </a:cubicBezTo>
                <a:cubicBezTo>
                  <a:pt x="24086" y="5325"/>
                  <a:pt x="24252" y="5365"/>
                  <a:pt x="24414" y="5415"/>
                </a:cubicBezTo>
                <a:lnTo>
                  <a:pt x="24445" y="5425"/>
                </a:lnTo>
                <a:cubicBezTo>
                  <a:pt x="24440" y="5432"/>
                  <a:pt x="24435" y="5437"/>
                  <a:pt x="24430" y="5444"/>
                </a:cubicBezTo>
                <a:cubicBezTo>
                  <a:pt x="24353" y="5541"/>
                  <a:pt x="24274" y="5639"/>
                  <a:pt x="24199" y="5740"/>
                </a:cubicBezTo>
                <a:cubicBezTo>
                  <a:pt x="24098" y="5873"/>
                  <a:pt x="23999" y="6005"/>
                  <a:pt x="23904" y="6142"/>
                </a:cubicBezTo>
                <a:cubicBezTo>
                  <a:pt x="23899" y="6151"/>
                  <a:pt x="23893" y="6160"/>
                  <a:pt x="23887" y="6168"/>
                </a:cubicBezTo>
                <a:cubicBezTo>
                  <a:pt x="23769" y="5922"/>
                  <a:pt x="23643" y="5677"/>
                  <a:pt x="23499" y="5445"/>
                </a:cubicBezTo>
                <a:cubicBezTo>
                  <a:pt x="23493" y="5436"/>
                  <a:pt x="23488" y="5427"/>
                  <a:pt x="23482" y="5418"/>
                </a:cubicBezTo>
                <a:cubicBezTo>
                  <a:pt x="23499" y="5408"/>
                  <a:pt x="23515" y="5400"/>
                  <a:pt x="23531" y="5391"/>
                </a:cubicBezTo>
                <a:cubicBezTo>
                  <a:pt x="23619" y="5346"/>
                  <a:pt x="23707" y="5302"/>
                  <a:pt x="23797" y="5262"/>
                </a:cubicBezTo>
                <a:close/>
                <a:moveTo>
                  <a:pt x="20949" y="6126"/>
                </a:moveTo>
                <a:cubicBezTo>
                  <a:pt x="20929" y="6182"/>
                  <a:pt x="20908" y="6238"/>
                  <a:pt x="20887" y="6294"/>
                </a:cubicBezTo>
                <a:cubicBezTo>
                  <a:pt x="20874" y="6259"/>
                  <a:pt x="20862" y="6225"/>
                  <a:pt x="20848" y="6190"/>
                </a:cubicBezTo>
                <a:cubicBezTo>
                  <a:pt x="20881" y="6168"/>
                  <a:pt x="20915" y="6147"/>
                  <a:pt x="20949" y="6126"/>
                </a:cubicBezTo>
                <a:close/>
                <a:moveTo>
                  <a:pt x="26685" y="6238"/>
                </a:moveTo>
                <a:cubicBezTo>
                  <a:pt x="26707" y="6279"/>
                  <a:pt x="26728" y="6321"/>
                  <a:pt x="26749" y="6362"/>
                </a:cubicBezTo>
                <a:cubicBezTo>
                  <a:pt x="26715" y="6336"/>
                  <a:pt x="26682" y="6310"/>
                  <a:pt x="26647" y="6285"/>
                </a:cubicBezTo>
                <a:cubicBezTo>
                  <a:pt x="26660" y="6269"/>
                  <a:pt x="26672" y="6254"/>
                  <a:pt x="26685" y="6238"/>
                </a:cubicBezTo>
                <a:close/>
                <a:moveTo>
                  <a:pt x="24329" y="5832"/>
                </a:moveTo>
                <a:lnTo>
                  <a:pt x="24329" y="5832"/>
                </a:lnTo>
                <a:cubicBezTo>
                  <a:pt x="24325" y="5839"/>
                  <a:pt x="24320" y="5847"/>
                  <a:pt x="24316" y="5855"/>
                </a:cubicBezTo>
                <a:cubicBezTo>
                  <a:pt x="24208" y="6052"/>
                  <a:pt x="24107" y="6249"/>
                  <a:pt x="24010" y="6450"/>
                </a:cubicBezTo>
                <a:cubicBezTo>
                  <a:pt x="23997" y="6418"/>
                  <a:pt x="23983" y="6385"/>
                  <a:pt x="23969" y="6352"/>
                </a:cubicBezTo>
                <a:cubicBezTo>
                  <a:pt x="23992" y="6318"/>
                  <a:pt x="24014" y="6285"/>
                  <a:pt x="24037" y="6251"/>
                </a:cubicBezTo>
                <a:cubicBezTo>
                  <a:pt x="24107" y="6147"/>
                  <a:pt x="24177" y="6044"/>
                  <a:pt x="24250" y="5943"/>
                </a:cubicBezTo>
                <a:cubicBezTo>
                  <a:pt x="24276" y="5906"/>
                  <a:pt x="24303" y="5868"/>
                  <a:pt x="24329" y="5832"/>
                </a:cubicBezTo>
                <a:close/>
                <a:moveTo>
                  <a:pt x="21351" y="5904"/>
                </a:moveTo>
                <a:lnTo>
                  <a:pt x="21351" y="5904"/>
                </a:lnTo>
                <a:cubicBezTo>
                  <a:pt x="21312" y="5987"/>
                  <a:pt x="21274" y="6071"/>
                  <a:pt x="21237" y="6156"/>
                </a:cubicBezTo>
                <a:cubicBezTo>
                  <a:pt x="21158" y="6332"/>
                  <a:pt x="21084" y="6511"/>
                  <a:pt x="21013" y="6691"/>
                </a:cubicBezTo>
                <a:cubicBezTo>
                  <a:pt x="20999" y="6639"/>
                  <a:pt x="20985" y="6587"/>
                  <a:pt x="20969" y="6537"/>
                </a:cubicBezTo>
                <a:cubicBezTo>
                  <a:pt x="21028" y="6356"/>
                  <a:pt x="21089" y="6179"/>
                  <a:pt x="21160" y="6003"/>
                </a:cubicBezTo>
                <a:cubicBezTo>
                  <a:pt x="21166" y="6000"/>
                  <a:pt x="21172" y="5996"/>
                  <a:pt x="21178" y="5993"/>
                </a:cubicBezTo>
                <a:cubicBezTo>
                  <a:pt x="21236" y="5963"/>
                  <a:pt x="21293" y="5933"/>
                  <a:pt x="21351" y="5904"/>
                </a:cubicBezTo>
                <a:close/>
                <a:moveTo>
                  <a:pt x="20648" y="6420"/>
                </a:moveTo>
                <a:cubicBezTo>
                  <a:pt x="20666" y="6501"/>
                  <a:pt x="20684" y="6583"/>
                  <a:pt x="20701" y="6665"/>
                </a:cubicBezTo>
                <a:cubicBezTo>
                  <a:pt x="20708" y="6709"/>
                  <a:pt x="20716" y="6751"/>
                  <a:pt x="20723" y="6795"/>
                </a:cubicBezTo>
                <a:cubicBezTo>
                  <a:pt x="20703" y="6860"/>
                  <a:pt x="20685" y="6926"/>
                  <a:pt x="20666" y="6992"/>
                </a:cubicBezTo>
                <a:cubicBezTo>
                  <a:pt x="20658" y="6918"/>
                  <a:pt x="20653" y="6843"/>
                  <a:pt x="20648" y="6768"/>
                </a:cubicBezTo>
                <a:lnTo>
                  <a:pt x="20648" y="6768"/>
                </a:lnTo>
                <a:lnTo>
                  <a:pt x="20649" y="6780"/>
                </a:lnTo>
                <a:cubicBezTo>
                  <a:pt x="20645" y="6697"/>
                  <a:pt x="20643" y="6613"/>
                  <a:pt x="20645" y="6530"/>
                </a:cubicBezTo>
                <a:cubicBezTo>
                  <a:pt x="20646" y="6493"/>
                  <a:pt x="20647" y="6456"/>
                  <a:pt x="20648" y="6420"/>
                </a:cubicBezTo>
                <a:close/>
                <a:moveTo>
                  <a:pt x="24715" y="5513"/>
                </a:moveTo>
                <a:cubicBezTo>
                  <a:pt x="24774" y="5533"/>
                  <a:pt x="24832" y="5554"/>
                  <a:pt x="24891" y="5576"/>
                </a:cubicBezTo>
                <a:cubicBezTo>
                  <a:pt x="25048" y="5636"/>
                  <a:pt x="25206" y="5697"/>
                  <a:pt x="25361" y="5765"/>
                </a:cubicBezTo>
                <a:cubicBezTo>
                  <a:pt x="25439" y="5800"/>
                  <a:pt x="25518" y="5836"/>
                  <a:pt x="25595" y="5873"/>
                </a:cubicBezTo>
                <a:cubicBezTo>
                  <a:pt x="25672" y="5910"/>
                  <a:pt x="25750" y="5949"/>
                  <a:pt x="25827" y="5988"/>
                </a:cubicBezTo>
                <a:cubicBezTo>
                  <a:pt x="25828" y="5989"/>
                  <a:pt x="25840" y="5995"/>
                  <a:pt x="25851" y="6002"/>
                </a:cubicBezTo>
                <a:cubicBezTo>
                  <a:pt x="25697" y="6064"/>
                  <a:pt x="25544" y="6135"/>
                  <a:pt x="25401" y="6221"/>
                </a:cubicBezTo>
                <a:cubicBezTo>
                  <a:pt x="25283" y="6292"/>
                  <a:pt x="25167" y="6363"/>
                  <a:pt x="25057" y="6444"/>
                </a:cubicBezTo>
                <a:cubicBezTo>
                  <a:pt x="24973" y="6508"/>
                  <a:pt x="24888" y="6569"/>
                  <a:pt x="24807" y="6637"/>
                </a:cubicBezTo>
                <a:cubicBezTo>
                  <a:pt x="24705" y="6696"/>
                  <a:pt x="24601" y="6755"/>
                  <a:pt x="24500" y="6818"/>
                </a:cubicBezTo>
                <a:cubicBezTo>
                  <a:pt x="24402" y="6882"/>
                  <a:pt x="24304" y="6947"/>
                  <a:pt x="24208" y="7015"/>
                </a:cubicBezTo>
                <a:cubicBezTo>
                  <a:pt x="24189" y="6948"/>
                  <a:pt x="24168" y="6882"/>
                  <a:pt x="24145" y="6816"/>
                </a:cubicBezTo>
                <a:cubicBezTo>
                  <a:pt x="24128" y="6766"/>
                  <a:pt x="24111" y="6718"/>
                  <a:pt x="24093" y="6668"/>
                </a:cubicBezTo>
                <a:cubicBezTo>
                  <a:pt x="24120" y="6608"/>
                  <a:pt x="24148" y="6548"/>
                  <a:pt x="24176" y="6488"/>
                </a:cubicBezTo>
                <a:cubicBezTo>
                  <a:pt x="24266" y="6305"/>
                  <a:pt x="24358" y="6122"/>
                  <a:pt x="24459" y="5944"/>
                </a:cubicBezTo>
                <a:cubicBezTo>
                  <a:pt x="24542" y="5799"/>
                  <a:pt x="24627" y="5656"/>
                  <a:pt x="24715" y="5513"/>
                </a:cubicBezTo>
                <a:close/>
                <a:moveTo>
                  <a:pt x="32744" y="867"/>
                </a:moveTo>
                <a:cubicBezTo>
                  <a:pt x="32833" y="867"/>
                  <a:pt x="32923" y="868"/>
                  <a:pt x="33012" y="870"/>
                </a:cubicBezTo>
                <a:cubicBezTo>
                  <a:pt x="33101" y="874"/>
                  <a:pt x="33190" y="877"/>
                  <a:pt x="33279" y="883"/>
                </a:cubicBezTo>
                <a:cubicBezTo>
                  <a:pt x="33412" y="893"/>
                  <a:pt x="33545" y="905"/>
                  <a:pt x="33676" y="920"/>
                </a:cubicBezTo>
                <a:cubicBezTo>
                  <a:pt x="33766" y="930"/>
                  <a:pt x="33856" y="941"/>
                  <a:pt x="33945" y="953"/>
                </a:cubicBezTo>
                <a:cubicBezTo>
                  <a:pt x="34035" y="966"/>
                  <a:pt x="34124" y="980"/>
                  <a:pt x="34213" y="996"/>
                </a:cubicBezTo>
                <a:cubicBezTo>
                  <a:pt x="34301" y="1012"/>
                  <a:pt x="34389" y="1029"/>
                  <a:pt x="34476" y="1049"/>
                </a:cubicBezTo>
                <a:cubicBezTo>
                  <a:pt x="34634" y="1085"/>
                  <a:pt x="34799" y="1126"/>
                  <a:pt x="34961" y="1180"/>
                </a:cubicBezTo>
                <a:cubicBezTo>
                  <a:pt x="34987" y="1188"/>
                  <a:pt x="35013" y="1196"/>
                  <a:pt x="35038" y="1204"/>
                </a:cubicBezTo>
                <a:cubicBezTo>
                  <a:pt x="35182" y="1281"/>
                  <a:pt x="35325" y="1359"/>
                  <a:pt x="35463" y="1445"/>
                </a:cubicBezTo>
                <a:cubicBezTo>
                  <a:pt x="35533" y="1489"/>
                  <a:pt x="35601" y="1534"/>
                  <a:pt x="35669" y="1580"/>
                </a:cubicBezTo>
                <a:cubicBezTo>
                  <a:pt x="35702" y="1603"/>
                  <a:pt x="35733" y="1625"/>
                  <a:pt x="35765" y="1647"/>
                </a:cubicBezTo>
                <a:cubicBezTo>
                  <a:pt x="35899" y="1747"/>
                  <a:pt x="36032" y="1846"/>
                  <a:pt x="36159" y="1954"/>
                </a:cubicBezTo>
                <a:cubicBezTo>
                  <a:pt x="36253" y="2035"/>
                  <a:pt x="36346" y="2117"/>
                  <a:pt x="36437" y="2202"/>
                </a:cubicBezTo>
                <a:cubicBezTo>
                  <a:pt x="36557" y="2316"/>
                  <a:pt x="36678" y="2431"/>
                  <a:pt x="36790" y="2554"/>
                </a:cubicBezTo>
                <a:cubicBezTo>
                  <a:pt x="36847" y="2615"/>
                  <a:pt x="36903" y="2677"/>
                  <a:pt x="36958" y="2740"/>
                </a:cubicBezTo>
                <a:cubicBezTo>
                  <a:pt x="37011" y="2801"/>
                  <a:pt x="37063" y="2862"/>
                  <a:pt x="37115" y="2924"/>
                </a:cubicBezTo>
                <a:cubicBezTo>
                  <a:pt x="37224" y="3060"/>
                  <a:pt x="37331" y="3196"/>
                  <a:pt x="37430" y="3339"/>
                </a:cubicBezTo>
                <a:cubicBezTo>
                  <a:pt x="37504" y="3445"/>
                  <a:pt x="37575" y="3552"/>
                  <a:pt x="37645" y="3660"/>
                </a:cubicBezTo>
                <a:cubicBezTo>
                  <a:pt x="37784" y="3882"/>
                  <a:pt x="37917" y="4108"/>
                  <a:pt x="38039" y="4339"/>
                </a:cubicBezTo>
                <a:cubicBezTo>
                  <a:pt x="38099" y="4455"/>
                  <a:pt x="38161" y="4569"/>
                  <a:pt x="38218" y="4687"/>
                </a:cubicBezTo>
                <a:cubicBezTo>
                  <a:pt x="38233" y="4716"/>
                  <a:pt x="38247" y="4746"/>
                  <a:pt x="38261" y="4776"/>
                </a:cubicBezTo>
                <a:cubicBezTo>
                  <a:pt x="38272" y="4838"/>
                  <a:pt x="38280" y="4900"/>
                  <a:pt x="38288" y="4963"/>
                </a:cubicBezTo>
                <a:cubicBezTo>
                  <a:pt x="38299" y="5042"/>
                  <a:pt x="38306" y="5123"/>
                  <a:pt x="38312" y="5203"/>
                </a:cubicBezTo>
                <a:lnTo>
                  <a:pt x="38312" y="5204"/>
                </a:lnTo>
                <a:cubicBezTo>
                  <a:pt x="38312" y="5206"/>
                  <a:pt x="38312" y="5210"/>
                  <a:pt x="38312" y="5213"/>
                </a:cubicBezTo>
                <a:cubicBezTo>
                  <a:pt x="38317" y="5331"/>
                  <a:pt x="38324" y="5457"/>
                  <a:pt x="38321" y="5582"/>
                </a:cubicBezTo>
                <a:cubicBezTo>
                  <a:pt x="38320" y="5665"/>
                  <a:pt x="38317" y="5747"/>
                  <a:pt x="38313" y="5830"/>
                </a:cubicBezTo>
                <a:cubicBezTo>
                  <a:pt x="38301" y="6000"/>
                  <a:pt x="38287" y="6169"/>
                  <a:pt x="38263" y="6338"/>
                </a:cubicBezTo>
                <a:cubicBezTo>
                  <a:pt x="38245" y="6463"/>
                  <a:pt x="38224" y="6586"/>
                  <a:pt x="38202" y="6710"/>
                </a:cubicBezTo>
                <a:cubicBezTo>
                  <a:pt x="38180" y="6815"/>
                  <a:pt x="38159" y="6921"/>
                  <a:pt x="38135" y="7027"/>
                </a:cubicBezTo>
                <a:cubicBezTo>
                  <a:pt x="38128" y="7018"/>
                  <a:pt x="38121" y="7010"/>
                  <a:pt x="38114" y="7001"/>
                </a:cubicBezTo>
                <a:cubicBezTo>
                  <a:pt x="37975" y="6832"/>
                  <a:pt x="37837" y="6664"/>
                  <a:pt x="37687" y="6505"/>
                </a:cubicBezTo>
                <a:cubicBezTo>
                  <a:pt x="37539" y="6347"/>
                  <a:pt x="37388" y="6191"/>
                  <a:pt x="37229" y="6044"/>
                </a:cubicBezTo>
                <a:cubicBezTo>
                  <a:pt x="37075" y="5900"/>
                  <a:pt x="36917" y="5759"/>
                  <a:pt x="36754" y="5626"/>
                </a:cubicBezTo>
                <a:lnTo>
                  <a:pt x="36735" y="5570"/>
                </a:lnTo>
                <a:cubicBezTo>
                  <a:pt x="36709" y="5483"/>
                  <a:pt x="36678" y="5395"/>
                  <a:pt x="36646" y="5309"/>
                </a:cubicBezTo>
                <a:cubicBezTo>
                  <a:pt x="36604" y="5194"/>
                  <a:pt x="36560" y="5077"/>
                  <a:pt x="36510" y="4964"/>
                </a:cubicBezTo>
                <a:cubicBezTo>
                  <a:pt x="36427" y="4774"/>
                  <a:pt x="36341" y="4584"/>
                  <a:pt x="36238" y="4404"/>
                </a:cubicBezTo>
                <a:cubicBezTo>
                  <a:pt x="36102" y="4166"/>
                  <a:pt x="35955" y="3933"/>
                  <a:pt x="35787" y="3715"/>
                </a:cubicBezTo>
                <a:cubicBezTo>
                  <a:pt x="35728" y="3640"/>
                  <a:pt x="35672" y="3563"/>
                  <a:pt x="35608" y="3491"/>
                </a:cubicBezTo>
                <a:cubicBezTo>
                  <a:pt x="35518" y="3389"/>
                  <a:pt x="35429" y="3285"/>
                  <a:pt x="35333" y="3187"/>
                </a:cubicBezTo>
                <a:cubicBezTo>
                  <a:pt x="35173" y="3023"/>
                  <a:pt x="35009" y="2861"/>
                  <a:pt x="34834" y="2711"/>
                </a:cubicBezTo>
                <a:cubicBezTo>
                  <a:pt x="34660" y="2562"/>
                  <a:pt x="34481" y="2418"/>
                  <a:pt x="34291" y="2286"/>
                </a:cubicBezTo>
                <a:cubicBezTo>
                  <a:pt x="34027" y="2103"/>
                  <a:pt x="33757" y="1929"/>
                  <a:pt x="33475" y="1774"/>
                </a:cubicBezTo>
                <a:cubicBezTo>
                  <a:pt x="33277" y="1665"/>
                  <a:pt x="33076" y="1558"/>
                  <a:pt x="32870" y="1463"/>
                </a:cubicBezTo>
                <a:cubicBezTo>
                  <a:pt x="32756" y="1409"/>
                  <a:pt x="32642" y="1356"/>
                  <a:pt x="32526" y="1309"/>
                </a:cubicBezTo>
                <a:cubicBezTo>
                  <a:pt x="32408" y="1262"/>
                  <a:pt x="32292" y="1215"/>
                  <a:pt x="32173" y="1170"/>
                </a:cubicBezTo>
                <a:cubicBezTo>
                  <a:pt x="31972" y="1094"/>
                  <a:pt x="31767" y="1027"/>
                  <a:pt x="31561" y="968"/>
                </a:cubicBezTo>
                <a:cubicBezTo>
                  <a:pt x="31616" y="959"/>
                  <a:pt x="31672" y="951"/>
                  <a:pt x="31727" y="943"/>
                </a:cubicBezTo>
                <a:cubicBezTo>
                  <a:pt x="31812" y="929"/>
                  <a:pt x="31898" y="919"/>
                  <a:pt x="31983" y="909"/>
                </a:cubicBezTo>
                <a:cubicBezTo>
                  <a:pt x="32065" y="900"/>
                  <a:pt x="32148" y="893"/>
                  <a:pt x="32232" y="886"/>
                </a:cubicBezTo>
                <a:lnTo>
                  <a:pt x="32232" y="887"/>
                </a:lnTo>
                <a:cubicBezTo>
                  <a:pt x="32396" y="876"/>
                  <a:pt x="32560" y="867"/>
                  <a:pt x="32724" y="867"/>
                </a:cubicBezTo>
                <a:close/>
                <a:moveTo>
                  <a:pt x="38470" y="5232"/>
                </a:moveTo>
                <a:lnTo>
                  <a:pt x="38470" y="5232"/>
                </a:lnTo>
                <a:cubicBezTo>
                  <a:pt x="38527" y="5365"/>
                  <a:pt x="38583" y="5500"/>
                  <a:pt x="38636" y="5635"/>
                </a:cubicBezTo>
                <a:cubicBezTo>
                  <a:pt x="38715" y="5839"/>
                  <a:pt x="38790" y="6044"/>
                  <a:pt x="38860" y="6251"/>
                </a:cubicBezTo>
                <a:cubicBezTo>
                  <a:pt x="38940" y="6500"/>
                  <a:pt x="39015" y="6750"/>
                  <a:pt x="39078" y="7004"/>
                </a:cubicBezTo>
                <a:cubicBezTo>
                  <a:pt x="39081" y="7016"/>
                  <a:pt x="39084" y="7026"/>
                  <a:pt x="39086" y="7038"/>
                </a:cubicBezTo>
                <a:cubicBezTo>
                  <a:pt x="39033" y="7034"/>
                  <a:pt x="38979" y="7033"/>
                  <a:pt x="38928" y="7033"/>
                </a:cubicBezTo>
                <a:cubicBezTo>
                  <a:pt x="38723" y="7033"/>
                  <a:pt x="38518" y="7038"/>
                  <a:pt x="38315" y="7056"/>
                </a:cubicBezTo>
                <a:cubicBezTo>
                  <a:pt x="38357" y="6869"/>
                  <a:pt x="38392" y="6680"/>
                  <a:pt x="38417" y="6490"/>
                </a:cubicBezTo>
                <a:cubicBezTo>
                  <a:pt x="38445" y="6273"/>
                  <a:pt x="38470" y="6056"/>
                  <a:pt x="38477" y="5838"/>
                </a:cubicBezTo>
                <a:cubicBezTo>
                  <a:pt x="38482" y="5636"/>
                  <a:pt x="38486" y="5434"/>
                  <a:pt x="38470" y="5232"/>
                </a:cubicBezTo>
                <a:close/>
                <a:moveTo>
                  <a:pt x="22589" y="5423"/>
                </a:moveTo>
                <a:lnTo>
                  <a:pt x="22589" y="5423"/>
                </a:lnTo>
                <a:cubicBezTo>
                  <a:pt x="22518" y="5534"/>
                  <a:pt x="22449" y="5647"/>
                  <a:pt x="22385" y="5763"/>
                </a:cubicBezTo>
                <a:cubicBezTo>
                  <a:pt x="22299" y="5914"/>
                  <a:pt x="22216" y="6068"/>
                  <a:pt x="22138" y="6224"/>
                </a:cubicBezTo>
                <a:cubicBezTo>
                  <a:pt x="22100" y="6262"/>
                  <a:pt x="22061" y="6302"/>
                  <a:pt x="22024" y="6343"/>
                </a:cubicBezTo>
                <a:cubicBezTo>
                  <a:pt x="21967" y="6407"/>
                  <a:pt x="21910" y="6470"/>
                  <a:pt x="21855" y="6537"/>
                </a:cubicBezTo>
                <a:cubicBezTo>
                  <a:pt x="21777" y="6632"/>
                  <a:pt x="21698" y="6728"/>
                  <a:pt x="21627" y="6831"/>
                </a:cubicBezTo>
                <a:cubicBezTo>
                  <a:pt x="21559" y="6929"/>
                  <a:pt x="21493" y="7030"/>
                  <a:pt x="21431" y="7133"/>
                </a:cubicBezTo>
                <a:lnTo>
                  <a:pt x="21365" y="7133"/>
                </a:lnTo>
                <a:cubicBezTo>
                  <a:pt x="21281" y="7133"/>
                  <a:pt x="21196" y="7134"/>
                  <a:pt x="21112" y="7137"/>
                </a:cubicBezTo>
                <a:cubicBezTo>
                  <a:pt x="21108" y="7138"/>
                  <a:pt x="21103" y="7138"/>
                  <a:pt x="21099" y="7138"/>
                </a:cubicBezTo>
                <a:cubicBezTo>
                  <a:pt x="21097" y="7124"/>
                  <a:pt x="21095" y="7111"/>
                  <a:pt x="21094" y="7096"/>
                </a:cubicBezTo>
                <a:cubicBezTo>
                  <a:pt x="21088" y="7060"/>
                  <a:pt x="21082" y="7024"/>
                  <a:pt x="21076" y="6987"/>
                </a:cubicBezTo>
                <a:cubicBezTo>
                  <a:pt x="21096" y="6929"/>
                  <a:pt x="21118" y="6870"/>
                  <a:pt x="21140" y="6813"/>
                </a:cubicBezTo>
                <a:cubicBezTo>
                  <a:pt x="21171" y="6728"/>
                  <a:pt x="21203" y="6646"/>
                  <a:pt x="21237" y="6564"/>
                </a:cubicBezTo>
                <a:cubicBezTo>
                  <a:pt x="21300" y="6414"/>
                  <a:pt x="21367" y="6265"/>
                  <a:pt x="21437" y="6117"/>
                </a:cubicBezTo>
                <a:cubicBezTo>
                  <a:pt x="21490" y="6008"/>
                  <a:pt x="21544" y="5898"/>
                  <a:pt x="21600" y="5788"/>
                </a:cubicBezTo>
                <a:cubicBezTo>
                  <a:pt x="21612" y="5784"/>
                  <a:pt x="21624" y="5778"/>
                  <a:pt x="21636" y="5773"/>
                </a:cubicBezTo>
                <a:cubicBezTo>
                  <a:pt x="21755" y="5724"/>
                  <a:pt x="21874" y="5676"/>
                  <a:pt x="21994" y="5630"/>
                </a:cubicBezTo>
                <a:cubicBezTo>
                  <a:pt x="22192" y="5557"/>
                  <a:pt x="22389" y="5488"/>
                  <a:pt x="22589" y="5423"/>
                </a:cubicBezTo>
                <a:close/>
                <a:moveTo>
                  <a:pt x="21859" y="6810"/>
                </a:moveTo>
                <a:lnTo>
                  <a:pt x="21859" y="6810"/>
                </a:lnTo>
                <a:cubicBezTo>
                  <a:pt x="21830" y="6877"/>
                  <a:pt x="21803" y="6944"/>
                  <a:pt x="21775" y="7011"/>
                </a:cubicBezTo>
                <a:cubicBezTo>
                  <a:pt x="21757" y="7056"/>
                  <a:pt x="21738" y="7102"/>
                  <a:pt x="21720" y="7148"/>
                </a:cubicBezTo>
                <a:cubicBezTo>
                  <a:pt x="21690" y="7145"/>
                  <a:pt x="21658" y="7143"/>
                  <a:pt x="21627" y="7142"/>
                </a:cubicBezTo>
                <a:cubicBezTo>
                  <a:pt x="21694" y="7039"/>
                  <a:pt x="21761" y="6937"/>
                  <a:pt x="21836" y="6842"/>
                </a:cubicBezTo>
                <a:cubicBezTo>
                  <a:pt x="21843" y="6831"/>
                  <a:pt x="21851" y="6821"/>
                  <a:pt x="21859" y="6810"/>
                </a:cubicBezTo>
                <a:close/>
                <a:moveTo>
                  <a:pt x="24287" y="7169"/>
                </a:moveTo>
                <a:lnTo>
                  <a:pt x="24287" y="7169"/>
                </a:lnTo>
                <a:cubicBezTo>
                  <a:pt x="24279" y="7180"/>
                  <a:pt x="24271" y="7190"/>
                  <a:pt x="24261" y="7201"/>
                </a:cubicBezTo>
                <a:cubicBezTo>
                  <a:pt x="24261" y="7197"/>
                  <a:pt x="24260" y="7194"/>
                  <a:pt x="24259" y="7190"/>
                </a:cubicBezTo>
                <a:cubicBezTo>
                  <a:pt x="24268" y="7183"/>
                  <a:pt x="24277" y="7176"/>
                  <a:pt x="24287" y="7169"/>
                </a:cubicBezTo>
                <a:close/>
                <a:moveTo>
                  <a:pt x="36843" y="5929"/>
                </a:moveTo>
                <a:lnTo>
                  <a:pt x="36843" y="5929"/>
                </a:lnTo>
                <a:cubicBezTo>
                  <a:pt x="36937" y="6014"/>
                  <a:pt x="37031" y="6099"/>
                  <a:pt x="37123" y="6184"/>
                </a:cubicBezTo>
                <a:cubicBezTo>
                  <a:pt x="37275" y="6330"/>
                  <a:pt x="37425" y="6479"/>
                  <a:pt x="37567" y="6634"/>
                </a:cubicBezTo>
                <a:cubicBezTo>
                  <a:pt x="37683" y="6760"/>
                  <a:pt x="37796" y="6888"/>
                  <a:pt x="37907" y="7018"/>
                </a:cubicBezTo>
                <a:cubicBezTo>
                  <a:pt x="37924" y="7038"/>
                  <a:pt x="37947" y="7067"/>
                  <a:pt x="37970" y="7096"/>
                </a:cubicBezTo>
                <a:cubicBezTo>
                  <a:pt x="37950" y="7098"/>
                  <a:pt x="37930" y="7101"/>
                  <a:pt x="37910" y="7105"/>
                </a:cubicBezTo>
                <a:cubicBezTo>
                  <a:pt x="37785" y="7126"/>
                  <a:pt x="37661" y="7149"/>
                  <a:pt x="37538" y="7174"/>
                </a:cubicBezTo>
                <a:cubicBezTo>
                  <a:pt x="37368" y="7210"/>
                  <a:pt x="37199" y="7255"/>
                  <a:pt x="37034" y="7307"/>
                </a:cubicBezTo>
                <a:cubicBezTo>
                  <a:pt x="37032" y="7218"/>
                  <a:pt x="37029" y="7129"/>
                  <a:pt x="37024" y="7040"/>
                </a:cubicBezTo>
                <a:cubicBezTo>
                  <a:pt x="37016" y="6908"/>
                  <a:pt x="37004" y="6776"/>
                  <a:pt x="36986" y="6644"/>
                </a:cubicBezTo>
                <a:cubicBezTo>
                  <a:pt x="36972" y="6554"/>
                  <a:pt x="36959" y="6464"/>
                  <a:pt x="36942" y="6373"/>
                </a:cubicBezTo>
                <a:cubicBezTo>
                  <a:pt x="36915" y="6239"/>
                  <a:pt x="36889" y="6104"/>
                  <a:pt x="36853" y="5971"/>
                </a:cubicBezTo>
                <a:lnTo>
                  <a:pt x="36853" y="5970"/>
                </a:lnTo>
                <a:cubicBezTo>
                  <a:pt x="36850" y="5957"/>
                  <a:pt x="36846" y="5943"/>
                  <a:pt x="36843" y="5929"/>
                </a:cubicBezTo>
                <a:close/>
                <a:moveTo>
                  <a:pt x="23999" y="6882"/>
                </a:moveTo>
                <a:cubicBezTo>
                  <a:pt x="24023" y="6959"/>
                  <a:pt x="24049" y="7038"/>
                  <a:pt x="24071" y="7115"/>
                </a:cubicBezTo>
                <a:cubicBezTo>
                  <a:pt x="24014" y="7159"/>
                  <a:pt x="23959" y="7203"/>
                  <a:pt x="23906" y="7249"/>
                </a:cubicBezTo>
                <a:cubicBezTo>
                  <a:pt x="23878" y="7272"/>
                  <a:pt x="23851" y="7295"/>
                  <a:pt x="23824" y="7318"/>
                </a:cubicBezTo>
                <a:cubicBezTo>
                  <a:pt x="23858" y="7227"/>
                  <a:pt x="23893" y="7135"/>
                  <a:pt x="23930" y="7045"/>
                </a:cubicBezTo>
                <a:lnTo>
                  <a:pt x="23931" y="7045"/>
                </a:lnTo>
                <a:cubicBezTo>
                  <a:pt x="23953" y="6990"/>
                  <a:pt x="23976" y="6936"/>
                  <a:pt x="23999" y="6882"/>
                </a:cubicBezTo>
                <a:close/>
                <a:moveTo>
                  <a:pt x="20472" y="6464"/>
                </a:moveTo>
                <a:lnTo>
                  <a:pt x="20472" y="6464"/>
                </a:lnTo>
                <a:cubicBezTo>
                  <a:pt x="20468" y="6527"/>
                  <a:pt x="20467" y="6593"/>
                  <a:pt x="20468" y="6654"/>
                </a:cubicBezTo>
                <a:cubicBezTo>
                  <a:pt x="20469" y="6743"/>
                  <a:pt x="20469" y="6832"/>
                  <a:pt x="20477" y="6920"/>
                </a:cubicBezTo>
                <a:cubicBezTo>
                  <a:pt x="20482" y="7005"/>
                  <a:pt x="20491" y="7090"/>
                  <a:pt x="20505" y="7173"/>
                </a:cubicBezTo>
                <a:cubicBezTo>
                  <a:pt x="20506" y="7181"/>
                  <a:pt x="20507" y="7188"/>
                  <a:pt x="20508" y="7195"/>
                </a:cubicBezTo>
                <a:cubicBezTo>
                  <a:pt x="20451" y="7203"/>
                  <a:pt x="20393" y="7212"/>
                  <a:pt x="20335" y="7223"/>
                </a:cubicBezTo>
                <a:cubicBezTo>
                  <a:pt x="20120" y="7262"/>
                  <a:pt x="19907" y="7305"/>
                  <a:pt x="19695" y="7360"/>
                </a:cubicBezTo>
                <a:cubicBezTo>
                  <a:pt x="19634" y="7376"/>
                  <a:pt x="19572" y="7391"/>
                  <a:pt x="19509" y="7409"/>
                </a:cubicBezTo>
                <a:cubicBezTo>
                  <a:pt x="19524" y="7390"/>
                  <a:pt x="19541" y="7372"/>
                  <a:pt x="19556" y="7352"/>
                </a:cubicBezTo>
                <a:cubicBezTo>
                  <a:pt x="19656" y="7236"/>
                  <a:pt x="19765" y="7113"/>
                  <a:pt x="19880" y="6996"/>
                </a:cubicBezTo>
                <a:cubicBezTo>
                  <a:pt x="19961" y="6915"/>
                  <a:pt x="20043" y="6835"/>
                  <a:pt x="20127" y="6756"/>
                </a:cubicBezTo>
                <a:cubicBezTo>
                  <a:pt x="20215" y="6678"/>
                  <a:pt x="20304" y="6598"/>
                  <a:pt x="20395" y="6524"/>
                </a:cubicBezTo>
                <a:cubicBezTo>
                  <a:pt x="20420" y="6504"/>
                  <a:pt x="20446" y="6484"/>
                  <a:pt x="20472" y="6464"/>
                </a:cubicBezTo>
                <a:close/>
                <a:moveTo>
                  <a:pt x="23332" y="5503"/>
                </a:moveTo>
                <a:cubicBezTo>
                  <a:pt x="23341" y="5517"/>
                  <a:pt x="23350" y="5532"/>
                  <a:pt x="23359" y="5547"/>
                </a:cubicBezTo>
                <a:cubicBezTo>
                  <a:pt x="23425" y="5654"/>
                  <a:pt x="23498" y="5772"/>
                  <a:pt x="23563" y="5893"/>
                </a:cubicBezTo>
                <a:cubicBezTo>
                  <a:pt x="23627" y="6014"/>
                  <a:pt x="23689" y="6135"/>
                  <a:pt x="23749" y="6258"/>
                </a:cubicBezTo>
                <a:cubicBezTo>
                  <a:pt x="23749" y="6259"/>
                  <a:pt x="23749" y="6261"/>
                  <a:pt x="23750" y="6262"/>
                </a:cubicBezTo>
                <a:cubicBezTo>
                  <a:pt x="23759" y="6281"/>
                  <a:pt x="23769" y="6305"/>
                  <a:pt x="23780" y="6329"/>
                </a:cubicBezTo>
                <a:cubicBezTo>
                  <a:pt x="23750" y="6374"/>
                  <a:pt x="23720" y="6420"/>
                  <a:pt x="23690" y="6466"/>
                </a:cubicBezTo>
                <a:cubicBezTo>
                  <a:pt x="23567" y="6656"/>
                  <a:pt x="23448" y="6848"/>
                  <a:pt x="23337" y="7044"/>
                </a:cubicBezTo>
                <a:cubicBezTo>
                  <a:pt x="23261" y="7176"/>
                  <a:pt x="23187" y="7309"/>
                  <a:pt x="23116" y="7444"/>
                </a:cubicBezTo>
                <a:cubicBezTo>
                  <a:pt x="23016" y="7412"/>
                  <a:pt x="22916" y="7380"/>
                  <a:pt x="22815" y="7353"/>
                </a:cubicBezTo>
                <a:cubicBezTo>
                  <a:pt x="22687" y="7317"/>
                  <a:pt x="22558" y="7285"/>
                  <a:pt x="22427" y="7255"/>
                </a:cubicBezTo>
                <a:cubicBezTo>
                  <a:pt x="22340" y="7234"/>
                  <a:pt x="22245" y="7216"/>
                  <a:pt x="22156" y="7202"/>
                </a:cubicBezTo>
                <a:cubicBezTo>
                  <a:pt x="22066" y="7188"/>
                  <a:pt x="21977" y="7174"/>
                  <a:pt x="21888" y="7164"/>
                </a:cubicBezTo>
                <a:cubicBezTo>
                  <a:pt x="21900" y="7135"/>
                  <a:pt x="21911" y="7106"/>
                  <a:pt x="21923" y="7078"/>
                </a:cubicBezTo>
                <a:cubicBezTo>
                  <a:pt x="22004" y="6884"/>
                  <a:pt x="22088" y="6693"/>
                  <a:pt x="22177" y="6503"/>
                </a:cubicBezTo>
                <a:cubicBezTo>
                  <a:pt x="22198" y="6460"/>
                  <a:pt x="22224" y="6408"/>
                  <a:pt x="22250" y="6356"/>
                </a:cubicBezTo>
                <a:cubicBezTo>
                  <a:pt x="22299" y="6305"/>
                  <a:pt x="22349" y="6253"/>
                  <a:pt x="22401" y="6203"/>
                </a:cubicBezTo>
                <a:cubicBezTo>
                  <a:pt x="22429" y="6176"/>
                  <a:pt x="22456" y="6150"/>
                  <a:pt x="22484" y="6124"/>
                </a:cubicBezTo>
                <a:cubicBezTo>
                  <a:pt x="22573" y="6045"/>
                  <a:pt x="22662" y="5966"/>
                  <a:pt x="22755" y="5893"/>
                </a:cubicBezTo>
                <a:cubicBezTo>
                  <a:pt x="22817" y="5845"/>
                  <a:pt x="22878" y="5798"/>
                  <a:pt x="22941" y="5753"/>
                </a:cubicBezTo>
                <a:cubicBezTo>
                  <a:pt x="23036" y="5687"/>
                  <a:pt x="23132" y="5621"/>
                  <a:pt x="23231" y="5561"/>
                </a:cubicBezTo>
                <a:lnTo>
                  <a:pt x="23231" y="5562"/>
                </a:lnTo>
                <a:cubicBezTo>
                  <a:pt x="23265" y="5542"/>
                  <a:pt x="23298" y="5522"/>
                  <a:pt x="23332" y="5503"/>
                </a:cubicBezTo>
                <a:close/>
                <a:moveTo>
                  <a:pt x="20784" y="7337"/>
                </a:moveTo>
                <a:cubicBezTo>
                  <a:pt x="20770" y="7383"/>
                  <a:pt x="20755" y="7430"/>
                  <a:pt x="20742" y="7477"/>
                </a:cubicBezTo>
                <a:cubicBezTo>
                  <a:pt x="20738" y="7457"/>
                  <a:pt x="20733" y="7436"/>
                  <a:pt x="20729" y="7417"/>
                </a:cubicBezTo>
                <a:cubicBezTo>
                  <a:pt x="20735" y="7391"/>
                  <a:pt x="20740" y="7366"/>
                  <a:pt x="20746" y="7342"/>
                </a:cubicBezTo>
                <a:cubicBezTo>
                  <a:pt x="20759" y="7339"/>
                  <a:pt x="20772" y="7338"/>
                  <a:pt x="20784" y="7337"/>
                </a:cubicBezTo>
                <a:close/>
                <a:moveTo>
                  <a:pt x="20963" y="7324"/>
                </a:moveTo>
                <a:cubicBezTo>
                  <a:pt x="20966" y="7344"/>
                  <a:pt x="20967" y="7363"/>
                  <a:pt x="20968" y="7383"/>
                </a:cubicBezTo>
                <a:cubicBezTo>
                  <a:pt x="20968" y="7381"/>
                  <a:pt x="20968" y="7378"/>
                  <a:pt x="20968" y="7376"/>
                </a:cubicBezTo>
                <a:cubicBezTo>
                  <a:pt x="20970" y="7417"/>
                  <a:pt x="20974" y="7457"/>
                  <a:pt x="20975" y="7496"/>
                </a:cubicBezTo>
                <a:cubicBezTo>
                  <a:pt x="20971" y="7442"/>
                  <a:pt x="20967" y="7388"/>
                  <a:pt x="20961" y="7332"/>
                </a:cubicBezTo>
                <a:cubicBezTo>
                  <a:pt x="20962" y="7330"/>
                  <a:pt x="20962" y="7328"/>
                  <a:pt x="20963" y="7324"/>
                </a:cubicBezTo>
                <a:close/>
                <a:moveTo>
                  <a:pt x="23862" y="6516"/>
                </a:moveTo>
                <a:cubicBezTo>
                  <a:pt x="23877" y="6553"/>
                  <a:pt x="23892" y="6590"/>
                  <a:pt x="23907" y="6628"/>
                </a:cubicBezTo>
                <a:cubicBezTo>
                  <a:pt x="23909" y="6635"/>
                  <a:pt x="23913" y="6643"/>
                  <a:pt x="23915" y="6651"/>
                </a:cubicBezTo>
                <a:cubicBezTo>
                  <a:pt x="23849" y="6795"/>
                  <a:pt x="23787" y="6942"/>
                  <a:pt x="23728" y="7089"/>
                </a:cubicBezTo>
                <a:cubicBezTo>
                  <a:pt x="23665" y="7248"/>
                  <a:pt x="23604" y="7409"/>
                  <a:pt x="23548" y="7570"/>
                </a:cubicBezTo>
                <a:cubicBezTo>
                  <a:pt x="23541" y="7577"/>
                  <a:pt x="23533" y="7584"/>
                  <a:pt x="23526" y="7591"/>
                </a:cubicBezTo>
                <a:cubicBezTo>
                  <a:pt x="23497" y="7579"/>
                  <a:pt x="23468" y="7568"/>
                  <a:pt x="23439" y="7556"/>
                </a:cubicBezTo>
                <a:cubicBezTo>
                  <a:pt x="23386" y="7536"/>
                  <a:pt x="23332" y="7516"/>
                  <a:pt x="23277" y="7497"/>
                </a:cubicBezTo>
                <a:cubicBezTo>
                  <a:pt x="23301" y="7452"/>
                  <a:pt x="23325" y="7409"/>
                  <a:pt x="23349" y="7365"/>
                </a:cubicBezTo>
                <a:cubicBezTo>
                  <a:pt x="23415" y="7249"/>
                  <a:pt x="23479" y="7133"/>
                  <a:pt x="23549" y="7018"/>
                </a:cubicBezTo>
                <a:cubicBezTo>
                  <a:pt x="23617" y="6905"/>
                  <a:pt x="23685" y="6793"/>
                  <a:pt x="23754" y="6682"/>
                </a:cubicBezTo>
                <a:lnTo>
                  <a:pt x="23757" y="6680"/>
                </a:lnTo>
                <a:cubicBezTo>
                  <a:pt x="23757" y="6679"/>
                  <a:pt x="23758" y="6678"/>
                  <a:pt x="23758" y="6678"/>
                </a:cubicBezTo>
                <a:lnTo>
                  <a:pt x="23757" y="6678"/>
                </a:lnTo>
                <a:cubicBezTo>
                  <a:pt x="23791" y="6624"/>
                  <a:pt x="23826" y="6570"/>
                  <a:pt x="23862" y="6516"/>
                </a:cubicBezTo>
                <a:close/>
                <a:moveTo>
                  <a:pt x="20366" y="5639"/>
                </a:moveTo>
                <a:cubicBezTo>
                  <a:pt x="20378" y="5657"/>
                  <a:pt x="20389" y="5675"/>
                  <a:pt x="20401" y="5692"/>
                </a:cubicBezTo>
                <a:cubicBezTo>
                  <a:pt x="20437" y="5748"/>
                  <a:pt x="20471" y="5807"/>
                  <a:pt x="20506" y="5867"/>
                </a:cubicBezTo>
                <a:cubicBezTo>
                  <a:pt x="20516" y="5900"/>
                  <a:pt x="20526" y="5935"/>
                  <a:pt x="20536" y="5970"/>
                </a:cubicBezTo>
                <a:cubicBezTo>
                  <a:pt x="20531" y="5988"/>
                  <a:pt x="20528" y="6007"/>
                  <a:pt x="20524" y="6024"/>
                </a:cubicBezTo>
                <a:cubicBezTo>
                  <a:pt x="20512" y="6089"/>
                  <a:pt x="20502" y="6153"/>
                  <a:pt x="20496" y="6218"/>
                </a:cubicBezTo>
                <a:cubicBezTo>
                  <a:pt x="20425" y="6270"/>
                  <a:pt x="20356" y="6322"/>
                  <a:pt x="20290" y="6378"/>
                </a:cubicBezTo>
                <a:cubicBezTo>
                  <a:pt x="20199" y="6456"/>
                  <a:pt x="20110" y="6534"/>
                  <a:pt x="20022" y="6615"/>
                </a:cubicBezTo>
                <a:cubicBezTo>
                  <a:pt x="19873" y="6753"/>
                  <a:pt x="19730" y="6900"/>
                  <a:pt x="19599" y="7055"/>
                </a:cubicBezTo>
                <a:cubicBezTo>
                  <a:pt x="19480" y="7195"/>
                  <a:pt x="19365" y="7337"/>
                  <a:pt x="19254" y="7484"/>
                </a:cubicBezTo>
                <a:cubicBezTo>
                  <a:pt x="19198" y="7501"/>
                  <a:pt x="19140" y="7521"/>
                  <a:pt x="19083" y="7541"/>
                </a:cubicBezTo>
                <a:cubicBezTo>
                  <a:pt x="19043" y="7555"/>
                  <a:pt x="19002" y="7570"/>
                  <a:pt x="18962" y="7585"/>
                </a:cubicBezTo>
                <a:cubicBezTo>
                  <a:pt x="18866" y="7621"/>
                  <a:pt x="18771" y="7659"/>
                  <a:pt x="18677" y="7700"/>
                </a:cubicBezTo>
                <a:cubicBezTo>
                  <a:pt x="18726" y="7604"/>
                  <a:pt x="18777" y="7508"/>
                  <a:pt x="18831" y="7414"/>
                </a:cubicBezTo>
                <a:cubicBezTo>
                  <a:pt x="18900" y="7292"/>
                  <a:pt x="18969" y="7169"/>
                  <a:pt x="19043" y="7049"/>
                </a:cubicBezTo>
                <a:cubicBezTo>
                  <a:pt x="19090" y="6970"/>
                  <a:pt x="19140" y="6891"/>
                  <a:pt x="19191" y="6813"/>
                </a:cubicBezTo>
                <a:cubicBezTo>
                  <a:pt x="19308" y="6631"/>
                  <a:pt x="19435" y="6441"/>
                  <a:pt x="19573" y="6259"/>
                </a:cubicBezTo>
                <a:cubicBezTo>
                  <a:pt x="19628" y="6186"/>
                  <a:pt x="19684" y="6113"/>
                  <a:pt x="19740" y="6041"/>
                </a:cubicBezTo>
                <a:cubicBezTo>
                  <a:pt x="19770" y="6019"/>
                  <a:pt x="19800" y="5997"/>
                  <a:pt x="19830" y="5975"/>
                </a:cubicBezTo>
                <a:cubicBezTo>
                  <a:pt x="19927" y="5907"/>
                  <a:pt x="20035" y="5832"/>
                  <a:pt x="20147" y="5765"/>
                </a:cubicBezTo>
                <a:cubicBezTo>
                  <a:pt x="20220" y="5721"/>
                  <a:pt x="20292" y="5680"/>
                  <a:pt x="20366" y="5639"/>
                </a:cubicBezTo>
                <a:close/>
                <a:moveTo>
                  <a:pt x="21333" y="7306"/>
                </a:moveTo>
                <a:cubicBezTo>
                  <a:pt x="21314" y="7340"/>
                  <a:pt x="21297" y="7374"/>
                  <a:pt x="21280" y="7409"/>
                </a:cubicBezTo>
                <a:cubicBezTo>
                  <a:pt x="21232" y="7507"/>
                  <a:pt x="21184" y="7604"/>
                  <a:pt x="21141" y="7704"/>
                </a:cubicBezTo>
                <a:cubicBezTo>
                  <a:pt x="21140" y="7682"/>
                  <a:pt x="21140" y="7661"/>
                  <a:pt x="21139" y="7639"/>
                </a:cubicBezTo>
                <a:cubicBezTo>
                  <a:pt x="21135" y="7548"/>
                  <a:pt x="21132" y="7451"/>
                  <a:pt x="21123" y="7360"/>
                </a:cubicBezTo>
                <a:cubicBezTo>
                  <a:pt x="21121" y="7344"/>
                  <a:pt x="21120" y="7328"/>
                  <a:pt x="21119" y="7312"/>
                </a:cubicBezTo>
                <a:cubicBezTo>
                  <a:pt x="21186" y="7308"/>
                  <a:pt x="21254" y="7306"/>
                  <a:pt x="21322" y="7306"/>
                </a:cubicBezTo>
                <a:close/>
                <a:moveTo>
                  <a:pt x="34488" y="755"/>
                </a:moveTo>
                <a:lnTo>
                  <a:pt x="34488" y="755"/>
                </a:lnTo>
                <a:cubicBezTo>
                  <a:pt x="34624" y="788"/>
                  <a:pt x="34759" y="824"/>
                  <a:pt x="34893" y="865"/>
                </a:cubicBezTo>
                <a:cubicBezTo>
                  <a:pt x="34978" y="891"/>
                  <a:pt x="35063" y="919"/>
                  <a:pt x="35146" y="947"/>
                </a:cubicBezTo>
                <a:cubicBezTo>
                  <a:pt x="35228" y="974"/>
                  <a:pt x="35309" y="1003"/>
                  <a:pt x="35389" y="1033"/>
                </a:cubicBezTo>
                <a:cubicBezTo>
                  <a:pt x="35392" y="1035"/>
                  <a:pt x="35396" y="1036"/>
                  <a:pt x="35399" y="1038"/>
                </a:cubicBezTo>
                <a:cubicBezTo>
                  <a:pt x="35560" y="1099"/>
                  <a:pt x="35725" y="1165"/>
                  <a:pt x="35888" y="1240"/>
                </a:cubicBezTo>
                <a:cubicBezTo>
                  <a:pt x="36052" y="1315"/>
                  <a:pt x="36213" y="1393"/>
                  <a:pt x="36373" y="1476"/>
                </a:cubicBezTo>
                <a:cubicBezTo>
                  <a:pt x="36524" y="1557"/>
                  <a:pt x="36680" y="1643"/>
                  <a:pt x="36830" y="1737"/>
                </a:cubicBezTo>
                <a:cubicBezTo>
                  <a:pt x="36905" y="1784"/>
                  <a:pt x="36980" y="1832"/>
                  <a:pt x="37054" y="1881"/>
                </a:cubicBezTo>
                <a:cubicBezTo>
                  <a:pt x="37122" y="1927"/>
                  <a:pt x="37189" y="1974"/>
                  <a:pt x="37255" y="2023"/>
                </a:cubicBezTo>
                <a:cubicBezTo>
                  <a:pt x="37380" y="2115"/>
                  <a:pt x="37511" y="2215"/>
                  <a:pt x="37637" y="2322"/>
                </a:cubicBezTo>
                <a:cubicBezTo>
                  <a:pt x="37763" y="2429"/>
                  <a:pt x="37887" y="2538"/>
                  <a:pt x="38008" y="2650"/>
                </a:cubicBezTo>
                <a:cubicBezTo>
                  <a:pt x="38175" y="2807"/>
                  <a:pt x="38340" y="2967"/>
                  <a:pt x="38497" y="3137"/>
                </a:cubicBezTo>
                <a:cubicBezTo>
                  <a:pt x="38650" y="3301"/>
                  <a:pt x="38799" y="3468"/>
                  <a:pt x="38943" y="3640"/>
                </a:cubicBezTo>
                <a:cubicBezTo>
                  <a:pt x="39077" y="3804"/>
                  <a:pt x="39210" y="3971"/>
                  <a:pt x="39335" y="4143"/>
                </a:cubicBezTo>
                <a:cubicBezTo>
                  <a:pt x="39459" y="4316"/>
                  <a:pt x="39579" y="4492"/>
                  <a:pt x="39695" y="4671"/>
                </a:cubicBezTo>
                <a:cubicBezTo>
                  <a:pt x="39808" y="4852"/>
                  <a:pt x="39919" y="5034"/>
                  <a:pt x="40019" y="5222"/>
                </a:cubicBezTo>
                <a:cubicBezTo>
                  <a:pt x="40099" y="5371"/>
                  <a:pt x="40175" y="5523"/>
                  <a:pt x="40249" y="5674"/>
                </a:cubicBezTo>
                <a:cubicBezTo>
                  <a:pt x="40347" y="5885"/>
                  <a:pt x="40443" y="6098"/>
                  <a:pt x="40526" y="6315"/>
                </a:cubicBezTo>
                <a:cubicBezTo>
                  <a:pt x="40561" y="6404"/>
                  <a:pt x="40595" y="6492"/>
                  <a:pt x="40627" y="6582"/>
                </a:cubicBezTo>
                <a:cubicBezTo>
                  <a:pt x="40659" y="6667"/>
                  <a:pt x="40689" y="6755"/>
                  <a:pt x="40718" y="6842"/>
                </a:cubicBezTo>
                <a:lnTo>
                  <a:pt x="40719" y="6846"/>
                </a:lnTo>
                <a:cubicBezTo>
                  <a:pt x="40719" y="6847"/>
                  <a:pt x="40720" y="6848"/>
                  <a:pt x="40720" y="6851"/>
                </a:cubicBezTo>
                <a:cubicBezTo>
                  <a:pt x="40777" y="7025"/>
                  <a:pt x="40832" y="7204"/>
                  <a:pt x="40879" y="7384"/>
                </a:cubicBezTo>
                <a:cubicBezTo>
                  <a:pt x="40902" y="7475"/>
                  <a:pt x="40924" y="7568"/>
                  <a:pt x="40944" y="7660"/>
                </a:cubicBezTo>
                <a:cubicBezTo>
                  <a:pt x="40953" y="7695"/>
                  <a:pt x="40961" y="7731"/>
                  <a:pt x="40968" y="7765"/>
                </a:cubicBezTo>
                <a:cubicBezTo>
                  <a:pt x="40953" y="7750"/>
                  <a:pt x="40936" y="7735"/>
                  <a:pt x="40920" y="7721"/>
                </a:cubicBezTo>
                <a:cubicBezTo>
                  <a:pt x="40854" y="7663"/>
                  <a:pt x="40791" y="7604"/>
                  <a:pt x="40717" y="7554"/>
                </a:cubicBezTo>
                <a:cubicBezTo>
                  <a:pt x="40646" y="7508"/>
                  <a:pt x="40580" y="7462"/>
                  <a:pt x="40504" y="7422"/>
                </a:cubicBezTo>
                <a:cubicBezTo>
                  <a:pt x="40433" y="7382"/>
                  <a:pt x="40360" y="7346"/>
                  <a:pt x="40285" y="7314"/>
                </a:cubicBezTo>
                <a:cubicBezTo>
                  <a:pt x="40247" y="7298"/>
                  <a:pt x="40208" y="7283"/>
                  <a:pt x="40170" y="7266"/>
                </a:cubicBezTo>
                <a:cubicBezTo>
                  <a:pt x="40128" y="7251"/>
                  <a:pt x="40085" y="7236"/>
                  <a:pt x="40043" y="7221"/>
                </a:cubicBezTo>
                <a:cubicBezTo>
                  <a:pt x="39965" y="7195"/>
                  <a:pt x="39885" y="7171"/>
                  <a:pt x="39806" y="7150"/>
                </a:cubicBezTo>
                <a:cubicBezTo>
                  <a:pt x="39725" y="7130"/>
                  <a:pt x="39642" y="7109"/>
                  <a:pt x="39560" y="7094"/>
                </a:cubicBezTo>
                <a:cubicBezTo>
                  <a:pt x="39478" y="7079"/>
                  <a:pt x="39397" y="7067"/>
                  <a:pt x="39315" y="7057"/>
                </a:cubicBezTo>
                <a:cubicBezTo>
                  <a:pt x="39297" y="7056"/>
                  <a:pt x="39278" y="7054"/>
                  <a:pt x="39261" y="7052"/>
                </a:cubicBezTo>
                <a:cubicBezTo>
                  <a:pt x="39253" y="7020"/>
                  <a:pt x="39246" y="6989"/>
                  <a:pt x="39238" y="6958"/>
                </a:cubicBezTo>
                <a:cubicBezTo>
                  <a:pt x="39204" y="6828"/>
                  <a:pt x="39172" y="6696"/>
                  <a:pt x="39134" y="6567"/>
                </a:cubicBezTo>
                <a:cubicBezTo>
                  <a:pt x="39098" y="6442"/>
                  <a:pt x="39060" y="6316"/>
                  <a:pt x="39021" y="6193"/>
                </a:cubicBezTo>
                <a:cubicBezTo>
                  <a:pt x="38993" y="6106"/>
                  <a:pt x="38963" y="6018"/>
                  <a:pt x="38933" y="5933"/>
                </a:cubicBezTo>
                <a:cubicBezTo>
                  <a:pt x="38888" y="5809"/>
                  <a:pt x="38845" y="5686"/>
                  <a:pt x="38795" y="5563"/>
                </a:cubicBezTo>
                <a:cubicBezTo>
                  <a:pt x="38696" y="5317"/>
                  <a:pt x="38592" y="5071"/>
                  <a:pt x="38477" y="4832"/>
                </a:cubicBezTo>
                <a:cubicBezTo>
                  <a:pt x="38450" y="4778"/>
                  <a:pt x="38425" y="4725"/>
                  <a:pt x="38398" y="4671"/>
                </a:cubicBezTo>
                <a:cubicBezTo>
                  <a:pt x="38382" y="4584"/>
                  <a:pt x="38363" y="4496"/>
                  <a:pt x="38342" y="4411"/>
                </a:cubicBezTo>
                <a:cubicBezTo>
                  <a:pt x="38321" y="4323"/>
                  <a:pt x="38298" y="4236"/>
                  <a:pt x="38272" y="4150"/>
                </a:cubicBezTo>
                <a:cubicBezTo>
                  <a:pt x="38260" y="4107"/>
                  <a:pt x="38247" y="4064"/>
                  <a:pt x="38233" y="4020"/>
                </a:cubicBezTo>
                <a:cubicBezTo>
                  <a:pt x="38206" y="3934"/>
                  <a:pt x="38176" y="3841"/>
                  <a:pt x="38143" y="3756"/>
                </a:cubicBezTo>
                <a:cubicBezTo>
                  <a:pt x="38112" y="3673"/>
                  <a:pt x="38077" y="3591"/>
                  <a:pt x="38041" y="3509"/>
                </a:cubicBezTo>
                <a:lnTo>
                  <a:pt x="37985" y="3389"/>
                </a:lnTo>
                <a:cubicBezTo>
                  <a:pt x="37948" y="3309"/>
                  <a:pt x="37904" y="3224"/>
                  <a:pt x="37859" y="3148"/>
                </a:cubicBezTo>
                <a:cubicBezTo>
                  <a:pt x="37813" y="3071"/>
                  <a:pt x="37768" y="2993"/>
                  <a:pt x="37717" y="2919"/>
                </a:cubicBezTo>
                <a:cubicBezTo>
                  <a:pt x="37668" y="2846"/>
                  <a:pt x="37617" y="2775"/>
                  <a:pt x="37564" y="2705"/>
                </a:cubicBezTo>
                <a:cubicBezTo>
                  <a:pt x="37537" y="2670"/>
                  <a:pt x="37510" y="2636"/>
                  <a:pt x="37482" y="2601"/>
                </a:cubicBezTo>
                <a:cubicBezTo>
                  <a:pt x="37451" y="2563"/>
                  <a:pt x="37421" y="2526"/>
                  <a:pt x="37390" y="2489"/>
                </a:cubicBezTo>
                <a:cubicBezTo>
                  <a:pt x="37332" y="2421"/>
                  <a:pt x="37272" y="2356"/>
                  <a:pt x="37209" y="2294"/>
                </a:cubicBezTo>
                <a:cubicBezTo>
                  <a:pt x="37144" y="2230"/>
                  <a:pt x="37077" y="2162"/>
                  <a:pt x="37008" y="2102"/>
                </a:cubicBezTo>
                <a:cubicBezTo>
                  <a:pt x="36910" y="2016"/>
                  <a:pt x="36811" y="1929"/>
                  <a:pt x="36705" y="1852"/>
                </a:cubicBezTo>
                <a:cubicBezTo>
                  <a:pt x="36635" y="1801"/>
                  <a:pt x="36565" y="1748"/>
                  <a:pt x="36492" y="1700"/>
                </a:cubicBezTo>
                <a:cubicBezTo>
                  <a:pt x="36315" y="1588"/>
                  <a:pt x="36135" y="1482"/>
                  <a:pt x="35944" y="1394"/>
                </a:cubicBezTo>
                <a:cubicBezTo>
                  <a:pt x="35751" y="1304"/>
                  <a:pt x="35556" y="1219"/>
                  <a:pt x="35356" y="1147"/>
                </a:cubicBezTo>
                <a:cubicBezTo>
                  <a:pt x="35293" y="1124"/>
                  <a:pt x="35229" y="1102"/>
                  <a:pt x="35166" y="1080"/>
                </a:cubicBezTo>
                <a:cubicBezTo>
                  <a:pt x="34956" y="968"/>
                  <a:pt x="34743" y="861"/>
                  <a:pt x="34523" y="768"/>
                </a:cubicBezTo>
                <a:cubicBezTo>
                  <a:pt x="34511" y="764"/>
                  <a:pt x="34500" y="759"/>
                  <a:pt x="34488" y="755"/>
                </a:cubicBezTo>
                <a:close/>
                <a:moveTo>
                  <a:pt x="24120" y="7302"/>
                </a:moveTo>
                <a:cubicBezTo>
                  <a:pt x="24126" y="7325"/>
                  <a:pt x="24132" y="7350"/>
                  <a:pt x="24138" y="7373"/>
                </a:cubicBezTo>
                <a:cubicBezTo>
                  <a:pt x="24104" y="7421"/>
                  <a:pt x="24071" y="7472"/>
                  <a:pt x="24042" y="7522"/>
                </a:cubicBezTo>
                <a:cubicBezTo>
                  <a:pt x="24001" y="7590"/>
                  <a:pt x="23962" y="7660"/>
                  <a:pt x="23926" y="7732"/>
                </a:cubicBezTo>
                <a:cubicBezTo>
                  <a:pt x="23921" y="7745"/>
                  <a:pt x="23915" y="7756"/>
                  <a:pt x="23909" y="7769"/>
                </a:cubicBezTo>
                <a:cubicBezTo>
                  <a:pt x="23895" y="7762"/>
                  <a:pt x="23881" y="7755"/>
                  <a:pt x="23869" y="7749"/>
                </a:cubicBezTo>
                <a:cubicBezTo>
                  <a:pt x="23833" y="7732"/>
                  <a:pt x="23797" y="7715"/>
                  <a:pt x="23762" y="7696"/>
                </a:cubicBezTo>
                <a:cubicBezTo>
                  <a:pt x="23745" y="7688"/>
                  <a:pt x="23728" y="7680"/>
                  <a:pt x="23710" y="7672"/>
                </a:cubicBezTo>
                <a:cubicBezTo>
                  <a:pt x="23752" y="7631"/>
                  <a:pt x="23794" y="7591"/>
                  <a:pt x="23835" y="7552"/>
                </a:cubicBezTo>
                <a:cubicBezTo>
                  <a:pt x="23929" y="7466"/>
                  <a:pt x="24023" y="7382"/>
                  <a:pt x="24120" y="7302"/>
                </a:cubicBezTo>
                <a:close/>
                <a:moveTo>
                  <a:pt x="20649" y="7786"/>
                </a:moveTo>
                <a:cubicBezTo>
                  <a:pt x="20650" y="7788"/>
                  <a:pt x="20651" y="7792"/>
                  <a:pt x="20653" y="7794"/>
                </a:cubicBezTo>
                <a:cubicBezTo>
                  <a:pt x="20648" y="7810"/>
                  <a:pt x="20643" y="7827"/>
                  <a:pt x="20639" y="7844"/>
                </a:cubicBezTo>
                <a:lnTo>
                  <a:pt x="20648" y="7796"/>
                </a:lnTo>
                <a:lnTo>
                  <a:pt x="20648" y="7796"/>
                </a:lnTo>
                <a:cubicBezTo>
                  <a:pt x="20648" y="7798"/>
                  <a:pt x="20647" y="7800"/>
                  <a:pt x="20647" y="7802"/>
                </a:cubicBezTo>
                <a:lnTo>
                  <a:pt x="20647" y="7802"/>
                </a:lnTo>
                <a:cubicBezTo>
                  <a:pt x="20647" y="7800"/>
                  <a:pt x="20648" y="7798"/>
                  <a:pt x="20648" y="7795"/>
                </a:cubicBezTo>
                <a:lnTo>
                  <a:pt x="20648" y="7795"/>
                </a:lnTo>
                <a:lnTo>
                  <a:pt x="20648" y="7796"/>
                </a:lnTo>
                <a:lnTo>
                  <a:pt x="20648" y="7796"/>
                </a:lnTo>
                <a:cubicBezTo>
                  <a:pt x="20648" y="7795"/>
                  <a:pt x="20648" y="7795"/>
                  <a:pt x="20648" y="7794"/>
                </a:cubicBezTo>
                <a:cubicBezTo>
                  <a:pt x="20649" y="7792"/>
                  <a:pt x="20649" y="7788"/>
                  <a:pt x="20649" y="7786"/>
                </a:cubicBezTo>
                <a:close/>
                <a:moveTo>
                  <a:pt x="18977" y="6833"/>
                </a:moveTo>
                <a:lnTo>
                  <a:pt x="18977" y="6833"/>
                </a:lnTo>
                <a:cubicBezTo>
                  <a:pt x="18926" y="6915"/>
                  <a:pt x="18875" y="6997"/>
                  <a:pt x="18828" y="7082"/>
                </a:cubicBezTo>
                <a:cubicBezTo>
                  <a:pt x="18758" y="7203"/>
                  <a:pt x="18688" y="7325"/>
                  <a:pt x="18622" y="7450"/>
                </a:cubicBezTo>
                <a:cubicBezTo>
                  <a:pt x="18561" y="7569"/>
                  <a:pt x="18501" y="7688"/>
                  <a:pt x="18442" y="7808"/>
                </a:cubicBezTo>
                <a:cubicBezTo>
                  <a:pt x="18375" y="7839"/>
                  <a:pt x="18310" y="7872"/>
                  <a:pt x="18244" y="7906"/>
                </a:cubicBezTo>
                <a:cubicBezTo>
                  <a:pt x="18274" y="7854"/>
                  <a:pt x="18304" y="7802"/>
                  <a:pt x="18335" y="7750"/>
                </a:cubicBezTo>
                <a:cubicBezTo>
                  <a:pt x="18379" y="7678"/>
                  <a:pt x="18423" y="7606"/>
                  <a:pt x="18469" y="7534"/>
                </a:cubicBezTo>
                <a:cubicBezTo>
                  <a:pt x="18556" y="7402"/>
                  <a:pt x="18646" y="7265"/>
                  <a:pt x="18744" y="7135"/>
                </a:cubicBezTo>
                <a:cubicBezTo>
                  <a:pt x="18819" y="7033"/>
                  <a:pt x="18897" y="6933"/>
                  <a:pt x="18977" y="6833"/>
                </a:cubicBezTo>
                <a:close/>
                <a:moveTo>
                  <a:pt x="24190" y="7601"/>
                </a:moveTo>
                <a:cubicBezTo>
                  <a:pt x="24212" y="7716"/>
                  <a:pt x="24232" y="7830"/>
                  <a:pt x="24249" y="7945"/>
                </a:cubicBezTo>
                <a:cubicBezTo>
                  <a:pt x="24192" y="7914"/>
                  <a:pt x="24137" y="7883"/>
                  <a:pt x="24079" y="7854"/>
                </a:cubicBezTo>
                <a:cubicBezTo>
                  <a:pt x="24072" y="7851"/>
                  <a:pt x="24065" y="7846"/>
                  <a:pt x="24058" y="7843"/>
                </a:cubicBezTo>
                <a:cubicBezTo>
                  <a:pt x="24079" y="7799"/>
                  <a:pt x="24102" y="7756"/>
                  <a:pt x="24125" y="7713"/>
                </a:cubicBezTo>
                <a:cubicBezTo>
                  <a:pt x="24146" y="7675"/>
                  <a:pt x="24168" y="7638"/>
                  <a:pt x="24190" y="7601"/>
                </a:cubicBezTo>
                <a:close/>
                <a:moveTo>
                  <a:pt x="33629" y="4106"/>
                </a:moveTo>
                <a:lnTo>
                  <a:pt x="33629" y="4106"/>
                </a:lnTo>
                <a:cubicBezTo>
                  <a:pt x="33788" y="4155"/>
                  <a:pt x="33946" y="4209"/>
                  <a:pt x="34103" y="4264"/>
                </a:cubicBezTo>
                <a:cubicBezTo>
                  <a:pt x="34299" y="4337"/>
                  <a:pt x="34493" y="4412"/>
                  <a:pt x="34682" y="4498"/>
                </a:cubicBezTo>
                <a:cubicBezTo>
                  <a:pt x="34761" y="4533"/>
                  <a:pt x="34839" y="4570"/>
                  <a:pt x="34916" y="4608"/>
                </a:cubicBezTo>
                <a:cubicBezTo>
                  <a:pt x="34992" y="4645"/>
                  <a:pt x="35065" y="4683"/>
                  <a:pt x="35139" y="4722"/>
                </a:cubicBezTo>
                <a:lnTo>
                  <a:pt x="35149" y="4727"/>
                </a:lnTo>
                <a:cubicBezTo>
                  <a:pt x="35296" y="4808"/>
                  <a:pt x="35448" y="4891"/>
                  <a:pt x="35593" y="4985"/>
                </a:cubicBezTo>
                <a:cubicBezTo>
                  <a:pt x="35742" y="5080"/>
                  <a:pt x="35888" y="5179"/>
                  <a:pt x="36031" y="5280"/>
                </a:cubicBezTo>
                <a:cubicBezTo>
                  <a:pt x="36228" y="5423"/>
                  <a:pt x="36430" y="5576"/>
                  <a:pt x="36623" y="5740"/>
                </a:cubicBezTo>
                <a:cubicBezTo>
                  <a:pt x="36651" y="5831"/>
                  <a:pt x="36678" y="5922"/>
                  <a:pt x="36699" y="6016"/>
                </a:cubicBezTo>
                <a:cubicBezTo>
                  <a:pt x="36721" y="6102"/>
                  <a:pt x="36741" y="6190"/>
                  <a:pt x="36758" y="6278"/>
                </a:cubicBezTo>
                <a:cubicBezTo>
                  <a:pt x="36759" y="6280"/>
                  <a:pt x="36759" y="6283"/>
                  <a:pt x="36761" y="6285"/>
                </a:cubicBezTo>
                <a:cubicBezTo>
                  <a:pt x="36784" y="6408"/>
                  <a:pt x="36808" y="6538"/>
                  <a:pt x="36823" y="6668"/>
                </a:cubicBezTo>
                <a:cubicBezTo>
                  <a:pt x="36838" y="6795"/>
                  <a:pt x="36851" y="6922"/>
                  <a:pt x="36860" y="7051"/>
                </a:cubicBezTo>
                <a:cubicBezTo>
                  <a:pt x="36866" y="7153"/>
                  <a:pt x="36870" y="7256"/>
                  <a:pt x="36873" y="7360"/>
                </a:cubicBezTo>
                <a:cubicBezTo>
                  <a:pt x="36845" y="7369"/>
                  <a:pt x="36818" y="7378"/>
                  <a:pt x="36792" y="7388"/>
                </a:cubicBezTo>
                <a:cubicBezTo>
                  <a:pt x="36589" y="7459"/>
                  <a:pt x="36386" y="7531"/>
                  <a:pt x="36188" y="7612"/>
                </a:cubicBezTo>
                <a:cubicBezTo>
                  <a:pt x="35955" y="7706"/>
                  <a:pt x="35724" y="7807"/>
                  <a:pt x="35497" y="7917"/>
                </a:cubicBezTo>
                <a:cubicBezTo>
                  <a:pt x="35369" y="7979"/>
                  <a:pt x="35241" y="8041"/>
                  <a:pt x="35113" y="8104"/>
                </a:cubicBezTo>
                <a:cubicBezTo>
                  <a:pt x="35102" y="7836"/>
                  <a:pt x="35084" y="7567"/>
                  <a:pt x="35046" y="7300"/>
                </a:cubicBezTo>
                <a:cubicBezTo>
                  <a:pt x="35026" y="7165"/>
                  <a:pt x="35004" y="7031"/>
                  <a:pt x="34979" y="6897"/>
                </a:cubicBezTo>
                <a:cubicBezTo>
                  <a:pt x="34963" y="6806"/>
                  <a:pt x="34944" y="6711"/>
                  <a:pt x="34923" y="6621"/>
                </a:cubicBezTo>
                <a:cubicBezTo>
                  <a:pt x="34871" y="6399"/>
                  <a:pt x="34814" y="6177"/>
                  <a:pt x="34737" y="5963"/>
                </a:cubicBezTo>
                <a:cubicBezTo>
                  <a:pt x="34664" y="5757"/>
                  <a:pt x="34583" y="5555"/>
                  <a:pt x="34485" y="5360"/>
                </a:cubicBezTo>
                <a:cubicBezTo>
                  <a:pt x="34448" y="5284"/>
                  <a:pt x="34408" y="5209"/>
                  <a:pt x="34367" y="5134"/>
                </a:cubicBezTo>
                <a:cubicBezTo>
                  <a:pt x="34326" y="5059"/>
                  <a:pt x="34284" y="4985"/>
                  <a:pt x="34236" y="4913"/>
                </a:cubicBezTo>
                <a:cubicBezTo>
                  <a:pt x="34190" y="4838"/>
                  <a:pt x="34139" y="4761"/>
                  <a:pt x="34087" y="4688"/>
                </a:cubicBezTo>
                <a:cubicBezTo>
                  <a:pt x="33961" y="4511"/>
                  <a:pt x="33831" y="4336"/>
                  <a:pt x="33688" y="4173"/>
                </a:cubicBezTo>
                <a:lnTo>
                  <a:pt x="33688" y="4172"/>
                </a:lnTo>
                <a:cubicBezTo>
                  <a:pt x="33668" y="4150"/>
                  <a:pt x="33649" y="4128"/>
                  <a:pt x="33629" y="4106"/>
                </a:cubicBezTo>
                <a:close/>
                <a:moveTo>
                  <a:pt x="23199" y="7646"/>
                </a:moveTo>
                <a:cubicBezTo>
                  <a:pt x="23262" y="7666"/>
                  <a:pt x="23326" y="7688"/>
                  <a:pt x="23388" y="7710"/>
                </a:cubicBezTo>
                <a:cubicBezTo>
                  <a:pt x="23394" y="7712"/>
                  <a:pt x="23400" y="7715"/>
                  <a:pt x="23404" y="7717"/>
                </a:cubicBezTo>
                <a:cubicBezTo>
                  <a:pt x="23279" y="7852"/>
                  <a:pt x="23156" y="7989"/>
                  <a:pt x="23042" y="8136"/>
                </a:cubicBezTo>
                <a:cubicBezTo>
                  <a:pt x="22974" y="8224"/>
                  <a:pt x="22906" y="8314"/>
                  <a:pt x="22841" y="8404"/>
                </a:cubicBezTo>
                <a:cubicBezTo>
                  <a:pt x="22855" y="8373"/>
                  <a:pt x="22867" y="8342"/>
                  <a:pt x="22881" y="8309"/>
                </a:cubicBezTo>
                <a:cubicBezTo>
                  <a:pt x="22917" y="8230"/>
                  <a:pt x="22953" y="8149"/>
                  <a:pt x="22991" y="8069"/>
                </a:cubicBezTo>
                <a:lnTo>
                  <a:pt x="22990" y="8069"/>
                </a:lnTo>
                <a:cubicBezTo>
                  <a:pt x="23058" y="7927"/>
                  <a:pt x="23127" y="7786"/>
                  <a:pt x="23199" y="7646"/>
                </a:cubicBezTo>
                <a:close/>
                <a:moveTo>
                  <a:pt x="26279" y="6243"/>
                </a:moveTo>
                <a:cubicBezTo>
                  <a:pt x="26325" y="6271"/>
                  <a:pt x="26371" y="6300"/>
                  <a:pt x="26416" y="6329"/>
                </a:cubicBezTo>
                <a:cubicBezTo>
                  <a:pt x="26394" y="6356"/>
                  <a:pt x="26372" y="6384"/>
                  <a:pt x="26351" y="6413"/>
                </a:cubicBezTo>
                <a:cubicBezTo>
                  <a:pt x="26272" y="6518"/>
                  <a:pt x="26191" y="6623"/>
                  <a:pt x="26116" y="6733"/>
                </a:cubicBezTo>
                <a:cubicBezTo>
                  <a:pt x="26042" y="6843"/>
                  <a:pt x="25969" y="6952"/>
                  <a:pt x="25898" y="7064"/>
                </a:cubicBezTo>
                <a:cubicBezTo>
                  <a:pt x="25849" y="7139"/>
                  <a:pt x="25801" y="7219"/>
                  <a:pt x="25754" y="7298"/>
                </a:cubicBezTo>
                <a:cubicBezTo>
                  <a:pt x="25690" y="7410"/>
                  <a:pt x="25624" y="7522"/>
                  <a:pt x="25564" y="7637"/>
                </a:cubicBezTo>
                <a:cubicBezTo>
                  <a:pt x="25458" y="7843"/>
                  <a:pt x="25356" y="8051"/>
                  <a:pt x="25268" y="8264"/>
                </a:cubicBezTo>
                <a:cubicBezTo>
                  <a:pt x="25222" y="8377"/>
                  <a:pt x="25177" y="8491"/>
                  <a:pt x="25134" y="8604"/>
                </a:cubicBezTo>
                <a:cubicBezTo>
                  <a:pt x="25072" y="8548"/>
                  <a:pt x="25008" y="8494"/>
                  <a:pt x="24944" y="8441"/>
                </a:cubicBezTo>
                <a:cubicBezTo>
                  <a:pt x="24874" y="8383"/>
                  <a:pt x="24804" y="8327"/>
                  <a:pt x="24734" y="8271"/>
                </a:cubicBezTo>
                <a:cubicBezTo>
                  <a:pt x="24699" y="8243"/>
                  <a:pt x="24663" y="8216"/>
                  <a:pt x="24627" y="8188"/>
                </a:cubicBezTo>
                <a:cubicBezTo>
                  <a:pt x="24564" y="8143"/>
                  <a:pt x="24496" y="8091"/>
                  <a:pt x="24428" y="8049"/>
                </a:cubicBezTo>
                <a:cubicBezTo>
                  <a:pt x="24424" y="8019"/>
                  <a:pt x="24421" y="7989"/>
                  <a:pt x="24417" y="7959"/>
                </a:cubicBezTo>
                <a:cubicBezTo>
                  <a:pt x="24406" y="7869"/>
                  <a:pt x="24391" y="7779"/>
                  <a:pt x="24374" y="7690"/>
                </a:cubicBezTo>
                <a:cubicBezTo>
                  <a:pt x="24359" y="7605"/>
                  <a:pt x="24340" y="7515"/>
                  <a:pt x="24320" y="7430"/>
                </a:cubicBezTo>
                <a:cubicBezTo>
                  <a:pt x="24318" y="7425"/>
                  <a:pt x="24317" y="7419"/>
                  <a:pt x="24316" y="7413"/>
                </a:cubicBezTo>
                <a:cubicBezTo>
                  <a:pt x="24335" y="7387"/>
                  <a:pt x="24355" y="7361"/>
                  <a:pt x="24374" y="7336"/>
                </a:cubicBezTo>
                <a:cubicBezTo>
                  <a:pt x="24398" y="7307"/>
                  <a:pt x="24422" y="7278"/>
                  <a:pt x="24445" y="7249"/>
                </a:cubicBezTo>
                <a:cubicBezTo>
                  <a:pt x="24493" y="7191"/>
                  <a:pt x="24544" y="7136"/>
                  <a:pt x="24596" y="7082"/>
                </a:cubicBezTo>
                <a:cubicBezTo>
                  <a:pt x="24650" y="7025"/>
                  <a:pt x="24707" y="6970"/>
                  <a:pt x="24765" y="6917"/>
                </a:cubicBezTo>
                <a:cubicBezTo>
                  <a:pt x="24819" y="6867"/>
                  <a:pt x="24884" y="6811"/>
                  <a:pt x="24948" y="6756"/>
                </a:cubicBezTo>
                <a:cubicBezTo>
                  <a:pt x="24977" y="6733"/>
                  <a:pt x="25007" y="6709"/>
                  <a:pt x="25036" y="6686"/>
                </a:cubicBezTo>
                <a:cubicBezTo>
                  <a:pt x="25130" y="6637"/>
                  <a:pt x="25224" y="6589"/>
                  <a:pt x="25320" y="6546"/>
                </a:cubicBezTo>
                <a:cubicBezTo>
                  <a:pt x="25396" y="6512"/>
                  <a:pt x="25474" y="6479"/>
                  <a:pt x="25551" y="6449"/>
                </a:cubicBezTo>
                <a:cubicBezTo>
                  <a:pt x="25665" y="6407"/>
                  <a:pt x="25780" y="6366"/>
                  <a:pt x="25898" y="6333"/>
                </a:cubicBezTo>
                <a:cubicBezTo>
                  <a:pt x="25974" y="6311"/>
                  <a:pt x="26051" y="6292"/>
                  <a:pt x="26130" y="6273"/>
                </a:cubicBezTo>
                <a:lnTo>
                  <a:pt x="26129" y="6273"/>
                </a:lnTo>
                <a:cubicBezTo>
                  <a:pt x="26178" y="6263"/>
                  <a:pt x="26229" y="6253"/>
                  <a:pt x="26279" y="6243"/>
                </a:cubicBezTo>
                <a:close/>
                <a:moveTo>
                  <a:pt x="21526" y="7309"/>
                </a:moveTo>
                <a:cubicBezTo>
                  <a:pt x="21556" y="7310"/>
                  <a:pt x="21587" y="7313"/>
                  <a:pt x="21618" y="7314"/>
                </a:cubicBezTo>
                <a:cubicBezTo>
                  <a:pt x="21630" y="7315"/>
                  <a:pt x="21642" y="7316"/>
                  <a:pt x="21654" y="7317"/>
                </a:cubicBezTo>
                <a:cubicBezTo>
                  <a:pt x="21591" y="7480"/>
                  <a:pt x="21533" y="7644"/>
                  <a:pt x="21478" y="7809"/>
                </a:cubicBezTo>
                <a:cubicBezTo>
                  <a:pt x="21399" y="8059"/>
                  <a:pt x="21324" y="8309"/>
                  <a:pt x="21262" y="8563"/>
                </a:cubicBezTo>
                <a:cubicBezTo>
                  <a:pt x="21255" y="8589"/>
                  <a:pt x="21250" y="8614"/>
                  <a:pt x="21244" y="8640"/>
                </a:cubicBezTo>
                <a:cubicBezTo>
                  <a:pt x="21233" y="8623"/>
                  <a:pt x="21222" y="8607"/>
                  <a:pt x="21212" y="8590"/>
                </a:cubicBezTo>
                <a:cubicBezTo>
                  <a:pt x="21179" y="8537"/>
                  <a:pt x="21141" y="8473"/>
                  <a:pt x="21105" y="8410"/>
                </a:cubicBezTo>
                <a:cubicBezTo>
                  <a:pt x="21109" y="8379"/>
                  <a:pt x="21112" y="8347"/>
                  <a:pt x="21115" y="8315"/>
                </a:cubicBezTo>
                <a:cubicBezTo>
                  <a:pt x="21117" y="8285"/>
                  <a:pt x="21119" y="8254"/>
                  <a:pt x="21123" y="8223"/>
                </a:cubicBezTo>
                <a:cubicBezTo>
                  <a:pt x="21153" y="8130"/>
                  <a:pt x="21184" y="8039"/>
                  <a:pt x="21220" y="7949"/>
                </a:cubicBezTo>
                <a:cubicBezTo>
                  <a:pt x="21250" y="7873"/>
                  <a:pt x="21281" y="7795"/>
                  <a:pt x="21314" y="7720"/>
                </a:cubicBezTo>
                <a:cubicBezTo>
                  <a:pt x="21330" y="7684"/>
                  <a:pt x="21348" y="7649"/>
                  <a:pt x="21364" y="7613"/>
                </a:cubicBezTo>
                <a:cubicBezTo>
                  <a:pt x="21402" y="7533"/>
                  <a:pt x="21442" y="7456"/>
                  <a:pt x="21486" y="7378"/>
                </a:cubicBezTo>
                <a:cubicBezTo>
                  <a:pt x="21499" y="7355"/>
                  <a:pt x="21512" y="7332"/>
                  <a:pt x="21526" y="7309"/>
                </a:cubicBezTo>
                <a:close/>
                <a:moveTo>
                  <a:pt x="27181" y="6927"/>
                </a:moveTo>
                <a:lnTo>
                  <a:pt x="27181" y="6927"/>
                </a:lnTo>
                <a:cubicBezTo>
                  <a:pt x="27230" y="6974"/>
                  <a:pt x="27279" y="7022"/>
                  <a:pt x="27326" y="7071"/>
                </a:cubicBezTo>
                <a:cubicBezTo>
                  <a:pt x="27382" y="7129"/>
                  <a:pt x="27435" y="7190"/>
                  <a:pt x="27485" y="7254"/>
                </a:cubicBezTo>
                <a:cubicBezTo>
                  <a:pt x="27529" y="7307"/>
                  <a:pt x="27576" y="7372"/>
                  <a:pt x="27619" y="7437"/>
                </a:cubicBezTo>
                <a:cubicBezTo>
                  <a:pt x="27657" y="7495"/>
                  <a:pt x="27696" y="7562"/>
                  <a:pt x="27729" y="7630"/>
                </a:cubicBezTo>
                <a:cubicBezTo>
                  <a:pt x="27745" y="7664"/>
                  <a:pt x="27761" y="7698"/>
                  <a:pt x="27778" y="7732"/>
                </a:cubicBezTo>
                <a:cubicBezTo>
                  <a:pt x="27812" y="7809"/>
                  <a:pt x="27843" y="7889"/>
                  <a:pt x="27869" y="7970"/>
                </a:cubicBezTo>
                <a:cubicBezTo>
                  <a:pt x="27892" y="8046"/>
                  <a:pt x="27912" y="8128"/>
                  <a:pt x="27925" y="8211"/>
                </a:cubicBezTo>
                <a:cubicBezTo>
                  <a:pt x="27928" y="8240"/>
                  <a:pt x="27931" y="8279"/>
                  <a:pt x="27936" y="8318"/>
                </a:cubicBezTo>
                <a:cubicBezTo>
                  <a:pt x="27936" y="8355"/>
                  <a:pt x="27937" y="8392"/>
                  <a:pt x="27937" y="8429"/>
                </a:cubicBezTo>
                <a:cubicBezTo>
                  <a:pt x="27932" y="8463"/>
                  <a:pt x="27928" y="8497"/>
                  <a:pt x="27923" y="8531"/>
                </a:cubicBezTo>
                <a:cubicBezTo>
                  <a:pt x="27915" y="8558"/>
                  <a:pt x="27907" y="8585"/>
                  <a:pt x="27899" y="8612"/>
                </a:cubicBezTo>
                <a:cubicBezTo>
                  <a:pt x="27886" y="8640"/>
                  <a:pt x="27873" y="8667"/>
                  <a:pt x="27861" y="8694"/>
                </a:cubicBezTo>
                <a:cubicBezTo>
                  <a:pt x="27843" y="8723"/>
                  <a:pt x="27826" y="8750"/>
                  <a:pt x="27809" y="8778"/>
                </a:cubicBezTo>
                <a:cubicBezTo>
                  <a:pt x="27788" y="8807"/>
                  <a:pt x="27767" y="8836"/>
                  <a:pt x="27745" y="8865"/>
                </a:cubicBezTo>
                <a:cubicBezTo>
                  <a:pt x="27743" y="8868"/>
                  <a:pt x="27735" y="8880"/>
                  <a:pt x="27724" y="8890"/>
                </a:cubicBezTo>
                <a:cubicBezTo>
                  <a:pt x="27699" y="8724"/>
                  <a:pt x="27670" y="8559"/>
                  <a:pt x="27634" y="8394"/>
                </a:cubicBezTo>
                <a:cubicBezTo>
                  <a:pt x="27579" y="8141"/>
                  <a:pt x="27514" y="7889"/>
                  <a:pt x="27436" y="7643"/>
                </a:cubicBezTo>
                <a:cubicBezTo>
                  <a:pt x="27370" y="7437"/>
                  <a:pt x="27302" y="7233"/>
                  <a:pt x="27223" y="7033"/>
                </a:cubicBezTo>
                <a:cubicBezTo>
                  <a:pt x="27209" y="6999"/>
                  <a:pt x="27194" y="6963"/>
                  <a:pt x="27181" y="6927"/>
                </a:cubicBezTo>
                <a:close/>
                <a:moveTo>
                  <a:pt x="28852" y="4503"/>
                </a:moveTo>
                <a:cubicBezTo>
                  <a:pt x="29026" y="4598"/>
                  <a:pt x="29198" y="4697"/>
                  <a:pt x="29365" y="4803"/>
                </a:cubicBezTo>
                <a:cubicBezTo>
                  <a:pt x="29476" y="4873"/>
                  <a:pt x="29588" y="4942"/>
                  <a:pt x="29696" y="5017"/>
                </a:cubicBezTo>
                <a:cubicBezTo>
                  <a:pt x="29767" y="5065"/>
                  <a:pt x="29839" y="5116"/>
                  <a:pt x="29910" y="5167"/>
                </a:cubicBezTo>
                <a:cubicBezTo>
                  <a:pt x="30079" y="5292"/>
                  <a:pt x="30252" y="5422"/>
                  <a:pt x="30416" y="5562"/>
                </a:cubicBezTo>
                <a:cubicBezTo>
                  <a:pt x="30585" y="5704"/>
                  <a:pt x="30749" y="5850"/>
                  <a:pt x="30912" y="5997"/>
                </a:cubicBezTo>
                <a:cubicBezTo>
                  <a:pt x="31041" y="6120"/>
                  <a:pt x="31170" y="6243"/>
                  <a:pt x="31293" y="6373"/>
                </a:cubicBezTo>
                <a:cubicBezTo>
                  <a:pt x="31355" y="6438"/>
                  <a:pt x="31416" y="6504"/>
                  <a:pt x="31476" y="6572"/>
                </a:cubicBezTo>
                <a:cubicBezTo>
                  <a:pt x="31536" y="6641"/>
                  <a:pt x="31594" y="6710"/>
                  <a:pt x="31651" y="6780"/>
                </a:cubicBezTo>
                <a:cubicBezTo>
                  <a:pt x="31728" y="6876"/>
                  <a:pt x="31812" y="6981"/>
                  <a:pt x="31887" y="7092"/>
                </a:cubicBezTo>
                <a:cubicBezTo>
                  <a:pt x="31939" y="7165"/>
                  <a:pt x="31989" y="7239"/>
                  <a:pt x="32036" y="7314"/>
                </a:cubicBezTo>
                <a:cubicBezTo>
                  <a:pt x="32098" y="7413"/>
                  <a:pt x="32166" y="7523"/>
                  <a:pt x="32227" y="7635"/>
                </a:cubicBezTo>
                <a:cubicBezTo>
                  <a:pt x="32270" y="7711"/>
                  <a:pt x="32310" y="7788"/>
                  <a:pt x="32349" y="7866"/>
                </a:cubicBezTo>
                <a:cubicBezTo>
                  <a:pt x="32369" y="7905"/>
                  <a:pt x="32387" y="7944"/>
                  <a:pt x="32407" y="7984"/>
                </a:cubicBezTo>
                <a:cubicBezTo>
                  <a:pt x="32442" y="8060"/>
                  <a:pt x="32475" y="8136"/>
                  <a:pt x="32508" y="8212"/>
                </a:cubicBezTo>
                <a:cubicBezTo>
                  <a:pt x="32541" y="8292"/>
                  <a:pt x="32572" y="8373"/>
                  <a:pt x="32600" y="8455"/>
                </a:cubicBezTo>
                <a:cubicBezTo>
                  <a:pt x="32624" y="8524"/>
                  <a:pt x="32648" y="8606"/>
                  <a:pt x="32670" y="8689"/>
                </a:cubicBezTo>
                <a:cubicBezTo>
                  <a:pt x="32691" y="8770"/>
                  <a:pt x="32710" y="8852"/>
                  <a:pt x="32724" y="8934"/>
                </a:cubicBezTo>
                <a:cubicBezTo>
                  <a:pt x="32728" y="8970"/>
                  <a:pt x="32735" y="9015"/>
                  <a:pt x="32740" y="9061"/>
                </a:cubicBezTo>
                <a:cubicBezTo>
                  <a:pt x="32678" y="8956"/>
                  <a:pt x="32615" y="8852"/>
                  <a:pt x="32549" y="8749"/>
                </a:cubicBezTo>
                <a:cubicBezTo>
                  <a:pt x="32389" y="8501"/>
                  <a:pt x="32220" y="8257"/>
                  <a:pt x="32035" y="8026"/>
                </a:cubicBezTo>
                <a:cubicBezTo>
                  <a:pt x="31901" y="7859"/>
                  <a:pt x="31766" y="7690"/>
                  <a:pt x="31620" y="7532"/>
                </a:cubicBezTo>
                <a:cubicBezTo>
                  <a:pt x="31475" y="7377"/>
                  <a:pt x="31326" y="7225"/>
                  <a:pt x="31167" y="7083"/>
                </a:cubicBezTo>
                <a:cubicBezTo>
                  <a:pt x="31070" y="6996"/>
                  <a:pt x="30973" y="6908"/>
                  <a:pt x="30871" y="6828"/>
                </a:cubicBezTo>
                <a:cubicBezTo>
                  <a:pt x="30768" y="6745"/>
                  <a:pt x="30663" y="6664"/>
                  <a:pt x="30557" y="6584"/>
                </a:cubicBezTo>
                <a:cubicBezTo>
                  <a:pt x="30449" y="6503"/>
                  <a:pt x="30335" y="6426"/>
                  <a:pt x="30219" y="6355"/>
                </a:cubicBezTo>
                <a:cubicBezTo>
                  <a:pt x="30144" y="6308"/>
                  <a:pt x="30069" y="6263"/>
                  <a:pt x="29991" y="6220"/>
                </a:cubicBezTo>
                <a:cubicBezTo>
                  <a:pt x="29953" y="6199"/>
                  <a:pt x="29914" y="6179"/>
                  <a:pt x="29876" y="6158"/>
                </a:cubicBezTo>
                <a:cubicBezTo>
                  <a:pt x="29797" y="6115"/>
                  <a:pt x="29713" y="6074"/>
                  <a:pt x="29631" y="6038"/>
                </a:cubicBezTo>
                <a:cubicBezTo>
                  <a:pt x="29559" y="6005"/>
                  <a:pt x="29487" y="5972"/>
                  <a:pt x="29413" y="5945"/>
                </a:cubicBezTo>
                <a:cubicBezTo>
                  <a:pt x="29341" y="5896"/>
                  <a:pt x="29268" y="5848"/>
                  <a:pt x="29193" y="5803"/>
                </a:cubicBezTo>
                <a:cubicBezTo>
                  <a:pt x="29006" y="5690"/>
                  <a:pt x="28816" y="5580"/>
                  <a:pt x="28618" y="5487"/>
                </a:cubicBezTo>
                <a:cubicBezTo>
                  <a:pt x="28415" y="5389"/>
                  <a:pt x="28208" y="5295"/>
                  <a:pt x="27995" y="5218"/>
                </a:cubicBezTo>
                <a:cubicBezTo>
                  <a:pt x="27940" y="5197"/>
                  <a:pt x="27885" y="5177"/>
                  <a:pt x="27831" y="5158"/>
                </a:cubicBezTo>
                <a:cubicBezTo>
                  <a:pt x="27864" y="5132"/>
                  <a:pt x="27898" y="5107"/>
                  <a:pt x="27932" y="5082"/>
                </a:cubicBezTo>
                <a:cubicBezTo>
                  <a:pt x="28107" y="4958"/>
                  <a:pt x="28282" y="4834"/>
                  <a:pt x="28466" y="4724"/>
                </a:cubicBezTo>
                <a:cubicBezTo>
                  <a:pt x="28540" y="4677"/>
                  <a:pt x="28614" y="4634"/>
                  <a:pt x="28690" y="4591"/>
                </a:cubicBezTo>
                <a:lnTo>
                  <a:pt x="28689" y="4591"/>
                </a:lnTo>
                <a:cubicBezTo>
                  <a:pt x="28743" y="4561"/>
                  <a:pt x="28797" y="4532"/>
                  <a:pt x="28852" y="4503"/>
                </a:cubicBezTo>
                <a:close/>
                <a:moveTo>
                  <a:pt x="38928" y="7203"/>
                </a:moveTo>
                <a:cubicBezTo>
                  <a:pt x="38994" y="7204"/>
                  <a:pt x="39061" y="7206"/>
                  <a:pt x="39128" y="7210"/>
                </a:cubicBezTo>
                <a:cubicBezTo>
                  <a:pt x="39164" y="7365"/>
                  <a:pt x="39197" y="7521"/>
                  <a:pt x="39228" y="7678"/>
                </a:cubicBezTo>
                <a:cubicBezTo>
                  <a:pt x="39270" y="7900"/>
                  <a:pt x="39308" y="8124"/>
                  <a:pt x="39335" y="8351"/>
                </a:cubicBezTo>
                <a:cubicBezTo>
                  <a:pt x="39351" y="8487"/>
                  <a:pt x="39367" y="8624"/>
                  <a:pt x="39377" y="8762"/>
                </a:cubicBezTo>
                <a:cubicBezTo>
                  <a:pt x="39385" y="8853"/>
                  <a:pt x="39392" y="8944"/>
                  <a:pt x="39398" y="9036"/>
                </a:cubicBezTo>
                <a:cubicBezTo>
                  <a:pt x="39399" y="9062"/>
                  <a:pt x="39402" y="9100"/>
                  <a:pt x="39403" y="9140"/>
                </a:cubicBezTo>
                <a:cubicBezTo>
                  <a:pt x="39361" y="9040"/>
                  <a:pt x="39318" y="8942"/>
                  <a:pt x="39275" y="8845"/>
                </a:cubicBezTo>
                <a:cubicBezTo>
                  <a:pt x="39238" y="8764"/>
                  <a:pt x="39198" y="8683"/>
                  <a:pt x="39158" y="8605"/>
                </a:cubicBezTo>
                <a:cubicBezTo>
                  <a:pt x="39100" y="8492"/>
                  <a:pt x="39042" y="8379"/>
                  <a:pt x="38979" y="8269"/>
                </a:cubicBezTo>
                <a:cubicBezTo>
                  <a:pt x="38852" y="8046"/>
                  <a:pt x="38719" y="7828"/>
                  <a:pt x="38573" y="7616"/>
                </a:cubicBezTo>
                <a:cubicBezTo>
                  <a:pt x="38485" y="7490"/>
                  <a:pt x="38395" y="7365"/>
                  <a:pt x="38302" y="7241"/>
                </a:cubicBezTo>
                <a:cubicBezTo>
                  <a:pt x="38385" y="7232"/>
                  <a:pt x="38470" y="7224"/>
                  <a:pt x="38553" y="7217"/>
                </a:cubicBezTo>
                <a:lnTo>
                  <a:pt x="38554" y="7217"/>
                </a:lnTo>
                <a:cubicBezTo>
                  <a:pt x="38661" y="7210"/>
                  <a:pt x="38770" y="7203"/>
                  <a:pt x="38877" y="7203"/>
                </a:cubicBezTo>
                <a:close/>
                <a:moveTo>
                  <a:pt x="31717" y="3802"/>
                </a:moveTo>
                <a:cubicBezTo>
                  <a:pt x="31812" y="3802"/>
                  <a:pt x="31908" y="3804"/>
                  <a:pt x="32004" y="3809"/>
                </a:cubicBezTo>
                <a:cubicBezTo>
                  <a:pt x="32049" y="3812"/>
                  <a:pt x="32095" y="3815"/>
                  <a:pt x="32140" y="3817"/>
                </a:cubicBezTo>
                <a:cubicBezTo>
                  <a:pt x="32305" y="3831"/>
                  <a:pt x="32469" y="3846"/>
                  <a:pt x="32632" y="3874"/>
                </a:cubicBezTo>
                <a:cubicBezTo>
                  <a:pt x="32755" y="3896"/>
                  <a:pt x="32877" y="3919"/>
                  <a:pt x="32998" y="3944"/>
                </a:cubicBezTo>
                <a:cubicBezTo>
                  <a:pt x="33108" y="3968"/>
                  <a:pt x="33218" y="3994"/>
                  <a:pt x="33327" y="4022"/>
                </a:cubicBezTo>
                <a:cubicBezTo>
                  <a:pt x="33354" y="4049"/>
                  <a:pt x="33379" y="4077"/>
                  <a:pt x="33405" y="4106"/>
                </a:cubicBezTo>
                <a:cubicBezTo>
                  <a:pt x="33458" y="4166"/>
                  <a:pt x="33511" y="4227"/>
                  <a:pt x="33563" y="4291"/>
                </a:cubicBezTo>
                <a:cubicBezTo>
                  <a:pt x="33643" y="4390"/>
                  <a:pt x="33722" y="4489"/>
                  <a:pt x="33796" y="4594"/>
                </a:cubicBezTo>
                <a:cubicBezTo>
                  <a:pt x="33868" y="4698"/>
                  <a:pt x="33938" y="4801"/>
                  <a:pt x="34005" y="4907"/>
                </a:cubicBezTo>
                <a:cubicBezTo>
                  <a:pt x="34072" y="5017"/>
                  <a:pt x="34138" y="5125"/>
                  <a:pt x="34200" y="5238"/>
                </a:cubicBezTo>
                <a:cubicBezTo>
                  <a:pt x="34262" y="5348"/>
                  <a:pt x="34321" y="5458"/>
                  <a:pt x="34377" y="5571"/>
                </a:cubicBezTo>
                <a:cubicBezTo>
                  <a:pt x="34430" y="5683"/>
                  <a:pt x="34483" y="5796"/>
                  <a:pt x="34527" y="5912"/>
                </a:cubicBezTo>
                <a:cubicBezTo>
                  <a:pt x="34561" y="5994"/>
                  <a:pt x="34592" y="6077"/>
                  <a:pt x="34621" y="6160"/>
                </a:cubicBezTo>
                <a:cubicBezTo>
                  <a:pt x="34635" y="6201"/>
                  <a:pt x="34647" y="6241"/>
                  <a:pt x="34661" y="6281"/>
                </a:cubicBezTo>
                <a:cubicBezTo>
                  <a:pt x="34701" y="6408"/>
                  <a:pt x="34740" y="6537"/>
                  <a:pt x="34771" y="6666"/>
                </a:cubicBezTo>
                <a:cubicBezTo>
                  <a:pt x="34792" y="6753"/>
                  <a:pt x="34813" y="6839"/>
                  <a:pt x="34831" y="6927"/>
                </a:cubicBezTo>
                <a:cubicBezTo>
                  <a:pt x="34863" y="7102"/>
                  <a:pt x="34895" y="7279"/>
                  <a:pt x="34914" y="7456"/>
                </a:cubicBezTo>
                <a:cubicBezTo>
                  <a:pt x="34929" y="7590"/>
                  <a:pt x="34942" y="7723"/>
                  <a:pt x="34952" y="7857"/>
                </a:cubicBezTo>
                <a:cubicBezTo>
                  <a:pt x="34958" y="7963"/>
                  <a:pt x="34964" y="8070"/>
                  <a:pt x="34967" y="8178"/>
                </a:cubicBezTo>
                <a:cubicBezTo>
                  <a:pt x="34918" y="8203"/>
                  <a:pt x="34869" y="8227"/>
                  <a:pt x="34821" y="8254"/>
                </a:cubicBezTo>
                <a:cubicBezTo>
                  <a:pt x="34585" y="8377"/>
                  <a:pt x="34352" y="8504"/>
                  <a:pt x="34123" y="8641"/>
                </a:cubicBezTo>
                <a:cubicBezTo>
                  <a:pt x="33888" y="8780"/>
                  <a:pt x="33653" y="8924"/>
                  <a:pt x="33424" y="9076"/>
                </a:cubicBezTo>
                <a:cubicBezTo>
                  <a:pt x="33259" y="9186"/>
                  <a:pt x="33097" y="9298"/>
                  <a:pt x="32934" y="9412"/>
                </a:cubicBezTo>
                <a:cubicBezTo>
                  <a:pt x="32928" y="9402"/>
                  <a:pt x="32923" y="9392"/>
                  <a:pt x="32919" y="9382"/>
                </a:cubicBezTo>
                <a:cubicBezTo>
                  <a:pt x="32919" y="9301"/>
                  <a:pt x="32916" y="9220"/>
                  <a:pt x="32908" y="9140"/>
                </a:cubicBezTo>
                <a:cubicBezTo>
                  <a:pt x="32903" y="9060"/>
                  <a:pt x="32892" y="8980"/>
                  <a:pt x="32879" y="8900"/>
                </a:cubicBezTo>
                <a:cubicBezTo>
                  <a:pt x="32872" y="8859"/>
                  <a:pt x="32866" y="8818"/>
                  <a:pt x="32857" y="8777"/>
                </a:cubicBezTo>
                <a:cubicBezTo>
                  <a:pt x="32842" y="8694"/>
                  <a:pt x="32821" y="8600"/>
                  <a:pt x="32795" y="8519"/>
                </a:cubicBezTo>
                <a:cubicBezTo>
                  <a:pt x="32769" y="8434"/>
                  <a:pt x="32744" y="8347"/>
                  <a:pt x="32712" y="8263"/>
                </a:cubicBezTo>
                <a:cubicBezTo>
                  <a:pt x="32682" y="8182"/>
                  <a:pt x="32651" y="8101"/>
                  <a:pt x="32616" y="8022"/>
                </a:cubicBezTo>
                <a:cubicBezTo>
                  <a:pt x="32598" y="7981"/>
                  <a:pt x="32579" y="7942"/>
                  <a:pt x="32561" y="7903"/>
                </a:cubicBezTo>
                <a:cubicBezTo>
                  <a:pt x="32524" y="7821"/>
                  <a:pt x="32481" y="7736"/>
                  <a:pt x="32438" y="7658"/>
                </a:cubicBezTo>
                <a:cubicBezTo>
                  <a:pt x="32376" y="7544"/>
                  <a:pt x="32314" y="7430"/>
                  <a:pt x="32245" y="7321"/>
                </a:cubicBezTo>
                <a:cubicBezTo>
                  <a:pt x="32199" y="7246"/>
                  <a:pt x="32150" y="7164"/>
                  <a:pt x="32099" y="7092"/>
                </a:cubicBezTo>
                <a:cubicBezTo>
                  <a:pt x="32049" y="7018"/>
                  <a:pt x="31997" y="6945"/>
                  <a:pt x="31944" y="6874"/>
                </a:cubicBezTo>
                <a:cubicBezTo>
                  <a:pt x="31890" y="6802"/>
                  <a:pt x="31834" y="6731"/>
                  <a:pt x="31778" y="6661"/>
                </a:cubicBezTo>
                <a:cubicBezTo>
                  <a:pt x="31720" y="6589"/>
                  <a:pt x="31658" y="6516"/>
                  <a:pt x="31595" y="6447"/>
                </a:cubicBezTo>
                <a:cubicBezTo>
                  <a:pt x="31414" y="6244"/>
                  <a:pt x="31227" y="6047"/>
                  <a:pt x="31028" y="5861"/>
                </a:cubicBezTo>
                <a:cubicBezTo>
                  <a:pt x="30864" y="5708"/>
                  <a:pt x="30699" y="5556"/>
                  <a:pt x="30524" y="5415"/>
                </a:cubicBezTo>
                <a:cubicBezTo>
                  <a:pt x="30352" y="5277"/>
                  <a:pt x="30176" y="5142"/>
                  <a:pt x="29995" y="5015"/>
                </a:cubicBezTo>
                <a:cubicBezTo>
                  <a:pt x="29743" y="4840"/>
                  <a:pt x="29489" y="4671"/>
                  <a:pt x="29225" y="4517"/>
                </a:cubicBezTo>
                <a:cubicBezTo>
                  <a:pt x="29161" y="4480"/>
                  <a:pt x="29099" y="4444"/>
                  <a:pt x="29034" y="4408"/>
                </a:cubicBezTo>
                <a:cubicBezTo>
                  <a:pt x="29107" y="4373"/>
                  <a:pt x="29178" y="4337"/>
                  <a:pt x="29252" y="4304"/>
                </a:cubicBezTo>
                <a:cubicBezTo>
                  <a:pt x="29365" y="4256"/>
                  <a:pt x="29480" y="4210"/>
                  <a:pt x="29595" y="4165"/>
                </a:cubicBezTo>
                <a:cubicBezTo>
                  <a:pt x="29749" y="4110"/>
                  <a:pt x="29904" y="4058"/>
                  <a:pt x="30061" y="4018"/>
                </a:cubicBezTo>
                <a:cubicBezTo>
                  <a:pt x="30180" y="3987"/>
                  <a:pt x="30297" y="3959"/>
                  <a:pt x="30417" y="3933"/>
                </a:cubicBezTo>
                <a:cubicBezTo>
                  <a:pt x="30581" y="3901"/>
                  <a:pt x="30747" y="3871"/>
                  <a:pt x="30913" y="3852"/>
                </a:cubicBezTo>
                <a:cubicBezTo>
                  <a:pt x="31038" y="3838"/>
                  <a:pt x="31161" y="3825"/>
                  <a:pt x="31286" y="3816"/>
                </a:cubicBezTo>
                <a:cubicBezTo>
                  <a:pt x="31416" y="3809"/>
                  <a:pt x="31546" y="3802"/>
                  <a:pt x="31676" y="3802"/>
                </a:cubicBezTo>
                <a:close/>
                <a:moveTo>
                  <a:pt x="21822" y="7332"/>
                </a:moveTo>
                <a:cubicBezTo>
                  <a:pt x="21882" y="7338"/>
                  <a:pt x="21942" y="7346"/>
                  <a:pt x="22003" y="7355"/>
                </a:cubicBezTo>
                <a:cubicBezTo>
                  <a:pt x="22089" y="7368"/>
                  <a:pt x="22177" y="7383"/>
                  <a:pt x="22264" y="7400"/>
                </a:cubicBezTo>
                <a:cubicBezTo>
                  <a:pt x="22306" y="7409"/>
                  <a:pt x="22348" y="7418"/>
                  <a:pt x="22391" y="7427"/>
                </a:cubicBezTo>
                <a:lnTo>
                  <a:pt x="22394" y="7427"/>
                </a:lnTo>
                <a:cubicBezTo>
                  <a:pt x="22563" y="7464"/>
                  <a:pt x="22734" y="7504"/>
                  <a:pt x="22901" y="7554"/>
                </a:cubicBezTo>
                <a:cubicBezTo>
                  <a:pt x="22946" y="7567"/>
                  <a:pt x="22991" y="7581"/>
                  <a:pt x="23036" y="7594"/>
                </a:cubicBezTo>
                <a:cubicBezTo>
                  <a:pt x="23009" y="7645"/>
                  <a:pt x="22984" y="7697"/>
                  <a:pt x="22959" y="7749"/>
                </a:cubicBezTo>
                <a:cubicBezTo>
                  <a:pt x="22859" y="7951"/>
                  <a:pt x="22762" y="8154"/>
                  <a:pt x="22676" y="8362"/>
                </a:cubicBezTo>
                <a:cubicBezTo>
                  <a:pt x="22564" y="8631"/>
                  <a:pt x="22458" y="8903"/>
                  <a:pt x="22363" y="9179"/>
                </a:cubicBezTo>
                <a:cubicBezTo>
                  <a:pt x="22303" y="9292"/>
                  <a:pt x="22245" y="9406"/>
                  <a:pt x="22188" y="9523"/>
                </a:cubicBezTo>
                <a:cubicBezTo>
                  <a:pt x="22173" y="9553"/>
                  <a:pt x="22158" y="9584"/>
                  <a:pt x="22143" y="9615"/>
                </a:cubicBezTo>
                <a:cubicBezTo>
                  <a:pt x="22091" y="9576"/>
                  <a:pt x="22041" y="9536"/>
                  <a:pt x="21990" y="9494"/>
                </a:cubicBezTo>
                <a:cubicBezTo>
                  <a:pt x="21929" y="9441"/>
                  <a:pt x="21869" y="9387"/>
                  <a:pt x="21810" y="9331"/>
                </a:cubicBezTo>
                <a:cubicBezTo>
                  <a:pt x="21760" y="9284"/>
                  <a:pt x="21705" y="9226"/>
                  <a:pt x="21650" y="9167"/>
                </a:cubicBezTo>
                <a:cubicBezTo>
                  <a:pt x="21596" y="9108"/>
                  <a:pt x="21543" y="9046"/>
                  <a:pt x="21492" y="8984"/>
                </a:cubicBezTo>
                <a:cubicBezTo>
                  <a:pt x="21454" y="8936"/>
                  <a:pt x="21411" y="8881"/>
                  <a:pt x="21370" y="8823"/>
                </a:cubicBezTo>
                <a:cubicBezTo>
                  <a:pt x="21395" y="8711"/>
                  <a:pt x="21423" y="8599"/>
                  <a:pt x="21453" y="8488"/>
                </a:cubicBezTo>
                <a:cubicBezTo>
                  <a:pt x="21509" y="8279"/>
                  <a:pt x="21571" y="8073"/>
                  <a:pt x="21635" y="7866"/>
                </a:cubicBezTo>
                <a:cubicBezTo>
                  <a:pt x="21694" y="7687"/>
                  <a:pt x="21755" y="7509"/>
                  <a:pt x="21822" y="7332"/>
                </a:cubicBezTo>
                <a:close/>
                <a:moveTo>
                  <a:pt x="19083" y="7718"/>
                </a:moveTo>
                <a:lnTo>
                  <a:pt x="19083" y="7718"/>
                </a:lnTo>
                <a:cubicBezTo>
                  <a:pt x="18956" y="7896"/>
                  <a:pt x="18830" y="8074"/>
                  <a:pt x="18710" y="8256"/>
                </a:cubicBezTo>
                <a:cubicBezTo>
                  <a:pt x="18590" y="8437"/>
                  <a:pt x="18476" y="8622"/>
                  <a:pt x="18370" y="8812"/>
                </a:cubicBezTo>
                <a:cubicBezTo>
                  <a:pt x="18243" y="9038"/>
                  <a:pt x="18119" y="9267"/>
                  <a:pt x="18005" y="9500"/>
                </a:cubicBezTo>
                <a:cubicBezTo>
                  <a:pt x="17968" y="9576"/>
                  <a:pt x="17931" y="9653"/>
                  <a:pt x="17894" y="9731"/>
                </a:cubicBezTo>
                <a:cubicBezTo>
                  <a:pt x="17894" y="9728"/>
                  <a:pt x="17895" y="9726"/>
                  <a:pt x="17895" y="9724"/>
                </a:cubicBezTo>
                <a:cubicBezTo>
                  <a:pt x="17932" y="9588"/>
                  <a:pt x="17969" y="9452"/>
                  <a:pt x="18010" y="9319"/>
                </a:cubicBezTo>
                <a:cubicBezTo>
                  <a:pt x="18037" y="9230"/>
                  <a:pt x="18066" y="9141"/>
                  <a:pt x="18095" y="9053"/>
                </a:cubicBezTo>
                <a:cubicBezTo>
                  <a:pt x="18152" y="8888"/>
                  <a:pt x="18216" y="8713"/>
                  <a:pt x="18288" y="8543"/>
                </a:cubicBezTo>
                <a:cubicBezTo>
                  <a:pt x="18358" y="8372"/>
                  <a:pt x="18433" y="8203"/>
                  <a:pt x="18510" y="8036"/>
                </a:cubicBezTo>
                <a:cubicBezTo>
                  <a:pt x="18528" y="8001"/>
                  <a:pt x="18544" y="7966"/>
                  <a:pt x="18561" y="7932"/>
                </a:cubicBezTo>
                <a:cubicBezTo>
                  <a:pt x="18591" y="7918"/>
                  <a:pt x="18622" y="7904"/>
                  <a:pt x="18654" y="7890"/>
                </a:cubicBezTo>
                <a:cubicBezTo>
                  <a:pt x="18771" y="7839"/>
                  <a:pt x="18890" y="7791"/>
                  <a:pt x="19009" y="7745"/>
                </a:cubicBezTo>
                <a:lnTo>
                  <a:pt x="19010" y="7745"/>
                </a:lnTo>
                <a:cubicBezTo>
                  <a:pt x="19035" y="7735"/>
                  <a:pt x="19059" y="7726"/>
                  <a:pt x="19083" y="7718"/>
                </a:cubicBezTo>
                <a:close/>
                <a:moveTo>
                  <a:pt x="30154" y="6533"/>
                </a:moveTo>
                <a:lnTo>
                  <a:pt x="30154" y="6533"/>
                </a:lnTo>
                <a:cubicBezTo>
                  <a:pt x="30183" y="6550"/>
                  <a:pt x="30213" y="6569"/>
                  <a:pt x="30241" y="6587"/>
                </a:cubicBezTo>
                <a:cubicBezTo>
                  <a:pt x="30352" y="6659"/>
                  <a:pt x="30460" y="6732"/>
                  <a:pt x="30566" y="6807"/>
                </a:cubicBezTo>
                <a:cubicBezTo>
                  <a:pt x="30671" y="6883"/>
                  <a:pt x="30777" y="6960"/>
                  <a:pt x="30876" y="7042"/>
                </a:cubicBezTo>
                <a:cubicBezTo>
                  <a:pt x="30944" y="7097"/>
                  <a:pt x="31010" y="7152"/>
                  <a:pt x="31076" y="7209"/>
                </a:cubicBezTo>
                <a:cubicBezTo>
                  <a:pt x="31105" y="7235"/>
                  <a:pt x="31133" y="7262"/>
                  <a:pt x="31162" y="7287"/>
                </a:cubicBezTo>
                <a:cubicBezTo>
                  <a:pt x="31285" y="7402"/>
                  <a:pt x="31405" y="7518"/>
                  <a:pt x="31517" y="7641"/>
                </a:cubicBezTo>
                <a:cubicBezTo>
                  <a:pt x="31603" y="7735"/>
                  <a:pt x="31687" y="7830"/>
                  <a:pt x="31769" y="7927"/>
                </a:cubicBezTo>
                <a:cubicBezTo>
                  <a:pt x="31871" y="8052"/>
                  <a:pt x="31975" y="8186"/>
                  <a:pt x="32073" y="8324"/>
                </a:cubicBezTo>
                <a:cubicBezTo>
                  <a:pt x="32169" y="8462"/>
                  <a:pt x="32263" y="8600"/>
                  <a:pt x="32353" y="8742"/>
                </a:cubicBezTo>
                <a:cubicBezTo>
                  <a:pt x="32441" y="8883"/>
                  <a:pt x="32527" y="9025"/>
                  <a:pt x="32606" y="9172"/>
                </a:cubicBezTo>
                <a:cubicBezTo>
                  <a:pt x="32646" y="9246"/>
                  <a:pt x="32687" y="9321"/>
                  <a:pt x="32725" y="9397"/>
                </a:cubicBezTo>
                <a:cubicBezTo>
                  <a:pt x="32734" y="9416"/>
                  <a:pt x="32743" y="9434"/>
                  <a:pt x="32754" y="9454"/>
                </a:cubicBezTo>
                <a:cubicBezTo>
                  <a:pt x="32752" y="9477"/>
                  <a:pt x="32751" y="9500"/>
                  <a:pt x="32751" y="9524"/>
                </a:cubicBezTo>
                <a:cubicBezTo>
                  <a:pt x="32751" y="9528"/>
                  <a:pt x="32750" y="9534"/>
                  <a:pt x="32750" y="9541"/>
                </a:cubicBezTo>
                <a:cubicBezTo>
                  <a:pt x="32749" y="9541"/>
                  <a:pt x="32748" y="9543"/>
                  <a:pt x="32747" y="9544"/>
                </a:cubicBezTo>
                <a:cubicBezTo>
                  <a:pt x="32625" y="9630"/>
                  <a:pt x="32504" y="9718"/>
                  <a:pt x="32384" y="9806"/>
                </a:cubicBezTo>
                <a:cubicBezTo>
                  <a:pt x="32372" y="9767"/>
                  <a:pt x="32360" y="9726"/>
                  <a:pt x="32347" y="9686"/>
                </a:cubicBezTo>
                <a:cubicBezTo>
                  <a:pt x="32332" y="9640"/>
                  <a:pt x="32317" y="9593"/>
                  <a:pt x="32301" y="9546"/>
                </a:cubicBezTo>
                <a:cubicBezTo>
                  <a:pt x="32287" y="9507"/>
                  <a:pt x="32272" y="9466"/>
                  <a:pt x="32258" y="9427"/>
                </a:cubicBezTo>
                <a:cubicBezTo>
                  <a:pt x="32211" y="9305"/>
                  <a:pt x="32162" y="9181"/>
                  <a:pt x="32106" y="9062"/>
                </a:cubicBezTo>
                <a:cubicBezTo>
                  <a:pt x="32049" y="8946"/>
                  <a:pt x="31994" y="8828"/>
                  <a:pt x="31929" y="8715"/>
                </a:cubicBezTo>
                <a:cubicBezTo>
                  <a:pt x="31820" y="8522"/>
                  <a:pt x="31707" y="8331"/>
                  <a:pt x="31580" y="8150"/>
                </a:cubicBezTo>
                <a:cubicBezTo>
                  <a:pt x="31457" y="7974"/>
                  <a:pt x="31331" y="7799"/>
                  <a:pt x="31190" y="7636"/>
                </a:cubicBezTo>
                <a:cubicBezTo>
                  <a:pt x="31110" y="7545"/>
                  <a:pt x="31031" y="7455"/>
                  <a:pt x="30945" y="7368"/>
                </a:cubicBezTo>
                <a:cubicBezTo>
                  <a:pt x="30941" y="7363"/>
                  <a:pt x="30936" y="7359"/>
                  <a:pt x="30931" y="7354"/>
                </a:cubicBezTo>
                <a:cubicBezTo>
                  <a:pt x="30876" y="7287"/>
                  <a:pt x="30820" y="7221"/>
                  <a:pt x="30763" y="7157"/>
                </a:cubicBezTo>
                <a:cubicBezTo>
                  <a:pt x="30683" y="7067"/>
                  <a:pt x="30602" y="6977"/>
                  <a:pt x="30519" y="6891"/>
                </a:cubicBezTo>
                <a:cubicBezTo>
                  <a:pt x="30434" y="6803"/>
                  <a:pt x="30348" y="6718"/>
                  <a:pt x="30260" y="6634"/>
                </a:cubicBezTo>
                <a:cubicBezTo>
                  <a:pt x="30226" y="6599"/>
                  <a:pt x="30190" y="6566"/>
                  <a:pt x="30154" y="6533"/>
                </a:cubicBezTo>
                <a:close/>
                <a:moveTo>
                  <a:pt x="26545" y="6414"/>
                </a:moveTo>
                <a:cubicBezTo>
                  <a:pt x="26560" y="6425"/>
                  <a:pt x="26575" y="6435"/>
                  <a:pt x="26590" y="6445"/>
                </a:cubicBezTo>
                <a:cubicBezTo>
                  <a:pt x="26690" y="6517"/>
                  <a:pt x="26789" y="6590"/>
                  <a:pt x="26884" y="6668"/>
                </a:cubicBezTo>
                <a:cubicBezTo>
                  <a:pt x="26890" y="6673"/>
                  <a:pt x="26894" y="6678"/>
                  <a:pt x="26900" y="6682"/>
                </a:cubicBezTo>
                <a:cubicBezTo>
                  <a:pt x="26944" y="6780"/>
                  <a:pt x="26985" y="6880"/>
                  <a:pt x="27024" y="6979"/>
                </a:cubicBezTo>
                <a:cubicBezTo>
                  <a:pt x="27056" y="7061"/>
                  <a:pt x="27086" y="7142"/>
                  <a:pt x="27116" y="7224"/>
                </a:cubicBezTo>
                <a:cubicBezTo>
                  <a:pt x="27144" y="7302"/>
                  <a:pt x="27170" y="7382"/>
                  <a:pt x="27197" y="7462"/>
                </a:cubicBezTo>
                <a:cubicBezTo>
                  <a:pt x="27257" y="7651"/>
                  <a:pt x="27318" y="7853"/>
                  <a:pt x="27368" y="8059"/>
                </a:cubicBezTo>
                <a:cubicBezTo>
                  <a:pt x="27422" y="8279"/>
                  <a:pt x="27472" y="8502"/>
                  <a:pt x="27514" y="8725"/>
                </a:cubicBezTo>
                <a:cubicBezTo>
                  <a:pt x="27533" y="8828"/>
                  <a:pt x="27552" y="8942"/>
                  <a:pt x="27569" y="9058"/>
                </a:cubicBezTo>
                <a:cubicBezTo>
                  <a:pt x="27555" y="9073"/>
                  <a:pt x="27541" y="9086"/>
                  <a:pt x="27526" y="9100"/>
                </a:cubicBezTo>
                <a:cubicBezTo>
                  <a:pt x="27481" y="9144"/>
                  <a:pt x="27425" y="9194"/>
                  <a:pt x="27369" y="9240"/>
                </a:cubicBezTo>
                <a:cubicBezTo>
                  <a:pt x="27338" y="9263"/>
                  <a:pt x="27308" y="9287"/>
                  <a:pt x="27278" y="9310"/>
                </a:cubicBezTo>
                <a:cubicBezTo>
                  <a:pt x="27215" y="9354"/>
                  <a:pt x="27152" y="9395"/>
                  <a:pt x="27086" y="9433"/>
                </a:cubicBezTo>
                <a:cubicBezTo>
                  <a:pt x="27051" y="9452"/>
                  <a:pt x="27017" y="9473"/>
                  <a:pt x="26982" y="9492"/>
                </a:cubicBezTo>
                <a:cubicBezTo>
                  <a:pt x="26804" y="9585"/>
                  <a:pt x="26624" y="9672"/>
                  <a:pt x="26442" y="9755"/>
                </a:cubicBezTo>
                <a:cubicBezTo>
                  <a:pt x="26383" y="9783"/>
                  <a:pt x="26324" y="9809"/>
                  <a:pt x="26265" y="9835"/>
                </a:cubicBezTo>
                <a:lnTo>
                  <a:pt x="26187" y="9738"/>
                </a:lnTo>
                <a:cubicBezTo>
                  <a:pt x="26100" y="9629"/>
                  <a:pt x="26012" y="9519"/>
                  <a:pt x="25924" y="9411"/>
                </a:cubicBezTo>
                <a:cubicBezTo>
                  <a:pt x="25892" y="9373"/>
                  <a:pt x="25860" y="9336"/>
                  <a:pt x="25827" y="9299"/>
                </a:cubicBezTo>
                <a:cubicBezTo>
                  <a:pt x="25796" y="9265"/>
                  <a:pt x="25766" y="9231"/>
                  <a:pt x="25736" y="9197"/>
                </a:cubicBezTo>
                <a:cubicBezTo>
                  <a:pt x="25642" y="9097"/>
                  <a:pt x="25551" y="8996"/>
                  <a:pt x="25453" y="8902"/>
                </a:cubicBezTo>
                <a:cubicBezTo>
                  <a:pt x="25393" y="8843"/>
                  <a:pt x="25332" y="8785"/>
                  <a:pt x="25271" y="8728"/>
                </a:cubicBezTo>
                <a:cubicBezTo>
                  <a:pt x="25303" y="8638"/>
                  <a:pt x="25336" y="8551"/>
                  <a:pt x="25372" y="8462"/>
                </a:cubicBezTo>
                <a:cubicBezTo>
                  <a:pt x="25407" y="8377"/>
                  <a:pt x="25443" y="8293"/>
                  <a:pt x="25478" y="8209"/>
                </a:cubicBezTo>
                <a:cubicBezTo>
                  <a:pt x="25515" y="8126"/>
                  <a:pt x="25553" y="8042"/>
                  <a:pt x="25593" y="7960"/>
                </a:cubicBezTo>
                <a:cubicBezTo>
                  <a:pt x="25665" y="7812"/>
                  <a:pt x="25746" y="7653"/>
                  <a:pt x="25833" y="7500"/>
                </a:cubicBezTo>
                <a:cubicBezTo>
                  <a:pt x="25918" y="7348"/>
                  <a:pt x="26007" y="7199"/>
                  <a:pt x="26100" y="7053"/>
                </a:cubicBezTo>
                <a:cubicBezTo>
                  <a:pt x="26194" y="6906"/>
                  <a:pt x="26290" y="6760"/>
                  <a:pt x="26393" y="6619"/>
                </a:cubicBezTo>
                <a:lnTo>
                  <a:pt x="26394" y="6619"/>
                </a:lnTo>
                <a:cubicBezTo>
                  <a:pt x="26444" y="6549"/>
                  <a:pt x="26493" y="6481"/>
                  <a:pt x="26545" y="6414"/>
                </a:cubicBezTo>
                <a:close/>
                <a:moveTo>
                  <a:pt x="20753" y="8064"/>
                </a:moveTo>
                <a:cubicBezTo>
                  <a:pt x="20773" y="8113"/>
                  <a:pt x="20792" y="8160"/>
                  <a:pt x="20814" y="8208"/>
                </a:cubicBezTo>
                <a:cubicBezTo>
                  <a:pt x="20811" y="8309"/>
                  <a:pt x="20807" y="8412"/>
                  <a:pt x="20800" y="8515"/>
                </a:cubicBezTo>
                <a:cubicBezTo>
                  <a:pt x="20795" y="8613"/>
                  <a:pt x="20789" y="8710"/>
                  <a:pt x="20783" y="8808"/>
                </a:cubicBezTo>
                <a:cubicBezTo>
                  <a:pt x="20740" y="8997"/>
                  <a:pt x="20702" y="9188"/>
                  <a:pt x="20675" y="9381"/>
                </a:cubicBezTo>
                <a:cubicBezTo>
                  <a:pt x="20669" y="9426"/>
                  <a:pt x="20662" y="9471"/>
                  <a:pt x="20656" y="9516"/>
                </a:cubicBezTo>
                <a:cubicBezTo>
                  <a:pt x="20626" y="9598"/>
                  <a:pt x="20594" y="9679"/>
                  <a:pt x="20559" y="9758"/>
                </a:cubicBezTo>
                <a:cubicBezTo>
                  <a:pt x="20521" y="9844"/>
                  <a:pt x="20483" y="9929"/>
                  <a:pt x="20444" y="10015"/>
                </a:cubicBezTo>
                <a:cubicBezTo>
                  <a:pt x="20442" y="9942"/>
                  <a:pt x="20441" y="9869"/>
                  <a:pt x="20442" y="9798"/>
                </a:cubicBezTo>
                <a:cubicBezTo>
                  <a:pt x="20444" y="9722"/>
                  <a:pt x="20445" y="9645"/>
                  <a:pt x="20448" y="9569"/>
                </a:cubicBezTo>
                <a:cubicBezTo>
                  <a:pt x="20456" y="9509"/>
                  <a:pt x="20464" y="9448"/>
                  <a:pt x="20474" y="9388"/>
                </a:cubicBezTo>
                <a:cubicBezTo>
                  <a:pt x="20494" y="9260"/>
                  <a:pt x="20517" y="9133"/>
                  <a:pt x="20542" y="9004"/>
                </a:cubicBezTo>
                <a:cubicBezTo>
                  <a:pt x="20576" y="8830"/>
                  <a:pt x="20612" y="8655"/>
                  <a:pt x="20654" y="8480"/>
                </a:cubicBezTo>
                <a:cubicBezTo>
                  <a:pt x="20685" y="8350"/>
                  <a:pt x="20714" y="8217"/>
                  <a:pt x="20747" y="8086"/>
                </a:cubicBezTo>
                <a:cubicBezTo>
                  <a:pt x="20750" y="8079"/>
                  <a:pt x="20752" y="8071"/>
                  <a:pt x="20753" y="8064"/>
                </a:cubicBezTo>
                <a:close/>
                <a:moveTo>
                  <a:pt x="23423" y="7966"/>
                </a:moveTo>
                <a:lnTo>
                  <a:pt x="23423" y="7966"/>
                </a:lnTo>
                <a:cubicBezTo>
                  <a:pt x="23356" y="8197"/>
                  <a:pt x="23298" y="8430"/>
                  <a:pt x="23251" y="8665"/>
                </a:cubicBezTo>
                <a:cubicBezTo>
                  <a:pt x="23207" y="8882"/>
                  <a:pt x="23167" y="9100"/>
                  <a:pt x="23137" y="9321"/>
                </a:cubicBezTo>
                <a:cubicBezTo>
                  <a:pt x="23101" y="9583"/>
                  <a:pt x="23071" y="9846"/>
                  <a:pt x="23049" y="10111"/>
                </a:cubicBezTo>
                <a:cubicBezTo>
                  <a:pt x="22985" y="10086"/>
                  <a:pt x="22923" y="10061"/>
                  <a:pt x="22861" y="10033"/>
                </a:cubicBezTo>
                <a:cubicBezTo>
                  <a:pt x="22780" y="9998"/>
                  <a:pt x="22700" y="9959"/>
                  <a:pt x="22621" y="9918"/>
                </a:cubicBezTo>
                <a:cubicBezTo>
                  <a:pt x="22553" y="9882"/>
                  <a:pt x="22476" y="9838"/>
                  <a:pt x="22402" y="9791"/>
                </a:cubicBezTo>
                <a:cubicBezTo>
                  <a:pt x="22388" y="9783"/>
                  <a:pt x="22376" y="9775"/>
                  <a:pt x="22363" y="9767"/>
                </a:cubicBezTo>
                <a:cubicBezTo>
                  <a:pt x="22412" y="9597"/>
                  <a:pt x="22464" y="9427"/>
                  <a:pt x="22520" y="9258"/>
                </a:cubicBezTo>
                <a:cubicBezTo>
                  <a:pt x="22524" y="9245"/>
                  <a:pt x="22529" y="9231"/>
                  <a:pt x="22534" y="9217"/>
                </a:cubicBezTo>
                <a:cubicBezTo>
                  <a:pt x="22551" y="9186"/>
                  <a:pt x="22568" y="9155"/>
                  <a:pt x="22586" y="9123"/>
                </a:cubicBezTo>
                <a:cubicBezTo>
                  <a:pt x="22631" y="9044"/>
                  <a:pt x="22677" y="8965"/>
                  <a:pt x="22725" y="8888"/>
                </a:cubicBezTo>
                <a:cubicBezTo>
                  <a:pt x="22747" y="8852"/>
                  <a:pt x="22770" y="8816"/>
                  <a:pt x="22792" y="8780"/>
                </a:cubicBezTo>
                <a:cubicBezTo>
                  <a:pt x="22867" y="8668"/>
                  <a:pt x="22941" y="8555"/>
                  <a:pt x="23023" y="8448"/>
                </a:cubicBezTo>
                <a:cubicBezTo>
                  <a:pt x="23074" y="8380"/>
                  <a:pt x="23125" y="8314"/>
                  <a:pt x="23179" y="8248"/>
                </a:cubicBezTo>
                <a:cubicBezTo>
                  <a:pt x="23253" y="8158"/>
                  <a:pt x="23336" y="8061"/>
                  <a:pt x="23423" y="7966"/>
                </a:cubicBezTo>
                <a:close/>
                <a:moveTo>
                  <a:pt x="23655" y="7821"/>
                </a:moveTo>
                <a:cubicBezTo>
                  <a:pt x="23707" y="7845"/>
                  <a:pt x="23759" y="7869"/>
                  <a:pt x="23811" y="7895"/>
                </a:cubicBezTo>
                <a:cubicBezTo>
                  <a:pt x="23817" y="7898"/>
                  <a:pt x="23829" y="7905"/>
                  <a:pt x="23841" y="7911"/>
                </a:cubicBezTo>
                <a:cubicBezTo>
                  <a:pt x="23817" y="7966"/>
                  <a:pt x="23794" y="8024"/>
                  <a:pt x="23773" y="8079"/>
                </a:cubicBezTo>
                <a:cubicBezTo>
                  <a:pt x="23728" y="8200"/>
                  <a:pt x="23684" y="8321"/>
                  <a:pt x="23649" y="8444"/>
                </a:cubicBezTo>
                <a:cubicBezTo>
                  <a:pt x="23616" y="8564"/>
                  <a:pt x="23583" y="8685"/>
                  <a:pt x="23559" y="8807"/>
                </a:cubicBezTo>
                <a:cubicBezTo>
                  <a:pt x="23543" y="8891"/>
                  <a:pt x="23525" y="8976"/>
                  <a:pt x="23513" y="9060"/>
                </a:cubicBezTo>
                <a:cubicBezTo>
                  <a:pt x="23500" y="9140"/>
                  <a:pt x="23490" y="9219"/>
                  <a:pt x="23481" y="9299"/>
                </a:cubicBezTo>
                <a:lnTo>
                  <a:pt x="23469" y="9433"/>
                </a:lnTo>
                <a:cubicBezTo>
                  <a:pt x="23466" y="9483"/>
                  <a:pt x="23463" y="9532"/>
                  <a:pt x="23461" y="9581"/>
                </a:cubicBezTo>
                <a:cubicBezTo>
                  <a:pt x="23460" y="9627"/>
                  <a:pt x="23460" y="9672"/>
                  <a:pt x="23459" y="9718"/>
                </a:cubicBezTo>
                <a:cubicBezTo>
                  <a:pt x="23460" y="9815"/>
                  <a:pt x="23461" y="9910"/>
                  <a:pt x="23468" y="10006"/>
                </a:cubicBezTo>
                <a:cubicBezTo>
                  <a:pt x="23474" y="10085"/>
                  <a:pt x="23481" y="10164"/>
                  <a:pt x="23489" y="10242"/>
                </a:cubicBezTo>
                <a:cubicBezTo>
                  <a:pt x="23477" y="10240"/>
                  <a:pt x="23466" y="10238"/>
                  <a:pt x="23455" y="10235"/>
                </a:cubicBezTo>
                <a:cubicBezTo>
                  <a:pt x="23374" y="10217"/>
                  <a:pt x="23296" y="10195"/>
                  <a:pt x="23216" y="10170"/>
                </a:cubicBezTo>
                <a:cubicBezTo>
                  <a:pt x="23210" y="10167"/>
                  <a:pt x="23204" y="10165"/>
                  <a:pt x="23198" y="10163"/>
                </a:cubicBezTo>
                <a:cubicBezTo>
                  <a:pt x="23208" y="10019"/>
                  <a:pt x="23221" y="9875"/>
                  <a:pt x="23239" y="9733"/>
                </a:cubicBezTo>
                <a:cubicBezTo>
                  <a:pt x="23268" y="9516"/>
                  <a:pt x="23302" y="9301"/>
                  <a:pt x="23340" y="9086"/>
                </a:cubicBezTo>
                <a:cubicBezTo>
                  <a:pt x="23389" y="8835"/>
                  <a:pt x="23441" y="8583"/>
                  <a:pt x="23507" y="8333"/>
                </a:cubicBezTo>
                <a:lnTo>
                  <a:pt x="23508" y="8333"/>
                </a:lnTo>
                <a:cubicBezTo>
                  <a:pt x="23553" y="8163"/>
                  <a:pt x="23603" y="7992"/>
                  <a:pt x="23655" y="7821"/>
                </a:cubicBezTo>
                <a:close/>
                <a:moveTo>
                  <a:pt x="25201" y="8925"/>
                </a:moveTo>
                <a:cubicBezTo>
                  <a:pt x="25211" y="8934"/>
                  <a:pt x="25220" y="8942"/>
                  <a:pt x="25229" y="8951"/>
                </a:cubicBezTo>
                <a:cubicBezTo>
                  <a:pt x="25323" y="9040"/>
                  <a:pt x="25422" y="9134"/>
                  <a:pt x="25515" y="9232"/>
                </a:cubicBezTo>
                <a:cubicBezTo>
                  <a:pt x="25610" y="9330"/>
                  <a:pt x="25704" y="9429"/>
                  <a:pt x="25795" y="9531"/>
                </a:cubicBezTo>
                <a:cubicBezTo>
                  <a:pt x="25881" y="9636"/>
                  <a:pt x="25969" y="9741"/>
                  <a:pt x="26056" y="9845"/>
                </a:cubicBezTo>
                <a:cubicBezTo>
                  <a:pt x="26072" y="9865"/>
                  <a:pt x="26088" y="9884"/>
                  <a:pt x="26103" y="9903"/>
                </a:cubicBezTo>
                <a:cubicBezTo>
                  <a:pt x="26051" y="9925"/>
                  <a:pt x="25998" y="9946"/>
                  <a:pt x="25945" y="9966"/>
                </a:cubicBezTo>
                <a:cubicBezTo>
                  <a:pt x="25820" y="10013"/>
                  <a:pt x="25696" y="10059"/>
                  <a:pt x="25568" y="10095"/>
                </a:cubicBezTo>
                <a:cubicBezTo>
                  <a:pt x="25483" y="10119"/>
                  <a:pt x="25398" y="10142"/>
                  <a:pt x="25311" y="10162"/>
                </a:cubicBezTo>
                <a:cubicBezTo>
                  <a:pt x="25155" y="10193"/>
                  <a:pt x="24998" y="10223"/>
                  <a:pt x="24840" y="10244"/>
                </a:cubicBezTo>
                <a:cubicBezTo>
                  <a:pt x="24873" y="10084"/>
                  <a:pt x="24910" y="9926"/>
                  <a:pt x="24951" y="9768"/>
                </a:cubicBezTo>
                <a:cubicBezTo>
                  <a:pt x="24985" y="9634"/>
                  <a:pt x="25019" y="9499"/>
                  <a:pt x="25059" y="9367"/>
                </a:cubicBezTo>
                <a:cubicBezTo>
                  <a:pt x="25085" y="9280"/>
                  <a:pt x="25111" y="9195"/>
                  <a:pt x="25139" y="9110"/>
                </a:cubicBezTo>
                <a:lnTo>
                  <a:pt x="25139" y="9108"/>
                </a:lnTo>
                <a:cubicBezTo>
                  <a:pt x="25140" y="9106"/>
                  <a:pt x="25140" y="9104"/>
                  <a:pt x="25141" y="9101"/>
                </a:cubicBezTo>
                <a:cubicBezTo>
                  <a:pt x="25160" y="9045"/>
                  <a:pt x="25180" y="8985"/>
                  <a:pt x="25201" y="8925"/>
                </a:cubicBezTo>
                <a:close/>
                <a:moveTo>
                  <a:pt x="23988" y="7993"/>
                </a:moveTo>
                <a:cubicBezTo>
                  <a:pt x="24029" y="8017"/>
                  <a:pt x="24070" y="8041"/>
                  <a:pt x="24109" y="8066"/>
                </a:cubicBezTo>
                <a:cubicBezTo>
                  <a:pt x="24165" y="8100"/>
                  <a:pt x="24221" y="8136"/>
                  <a:pt x="24275" y="8172"/>
                </a:cubicBezTo>
                <a:cubicBezTo>
                  <a:pt x="24279" y="8205"/>
                  <a:pt x="24282" y="8239"/>
                  <a:pt x="24284" y="8272"/>
                </a:cubicBezTo>
                <a:cubicBezTo>
                  <a:pt x="24288" y="8317"/>
                  <a:pt x="24290" y="8362"/>
                  <a:pt x="24294" y="8406"/>
                </a:cubicBezTo>
                <a:lnTo>
                  <a:pt x="24294" y="8407"/>
                </a:lnTo>
                <a:cubicBezTo>
                  <a:pt x="24294" y="8410"/>
                  <a:pt x="24294" y="8413"/>
                  <a:pt x="24294" y="8415"/>
                </a:cubicBezTo>
                <a:cubicBezTo>
                  <a:pt x="24298" y="8501"/>
                  <a:pt x="24299" y="8594"/>
                  <a:pt x="24298" y="8688"/>
                </a:cubicBezTo>
                <a:cubicBezTo>
                  <a:pt x="24297" y="8734"/>
                  <a:pt x="24295" y="8780"/>
                  <a:pt x="24294" y="8825"/>
                </a:cubicBezTo>
                <a:cubicBezTo>
                  <a:pt x="24286" y="8946"/>
                  <a:pt x="24276" y="9066"/>
                  <a:pt x="24258" y="9185"/>
                </a:cubicBezTo>
                <a:cubicBezTo>
                  <a:pt x="24247" y="9265"/>
                  <a:pt x="24235" y="9344"/>
                  <a:pt x="24220" y="9424"/>
                </a:cubicBezTo>
                <a:cubicBezTo>
                  <a:pt x="24186" y="9588"/>
                  <a:pt x="24152" y="9750"/>
                  <a:pt x="24107" y="9911"/>
                </a:cubicBezTo>
                <a:cubicBezTo>
                  <a:pt x="24072" y="10030"/>
                  <a:pt x="24036" y="10149"/>
                  <a:pt x="23998" y="10267"/>
                </a:cubicBezTo>
                <a:cubicBezTo>
                  <a:pt x="23995" y="10278"/>
                  <a:pt x="23991" y="10289"/>
                  <a:pt x="23988" y="10299"/>
                </a:cubicBezTo>
                <a:cubicBezTo>
                  <a:pt x="23926" y="10298"/>
                  <a:pt x="23866" y="10294"/>
                  <a:pt x="23806" y="10290"/>
                </a:cubicBezTo>
                <a:cubicBezTo>
                  <a:pt x="23765" y="10286"/>
                  <a:pt x="23713" y="10280"/>
                  <a:pt x="23661" y="10272"/>
                </a:cubicBezTo>
                <a:cubicBezTo>
                  <a:pt x="23660" y="10268"/>
                  <a:pt x="23660" y="10264"/>
                  <a:pt x="23658" y="10260"/>
                </a:cubicBezTo>
                <a:cubicBezTo>
                  <a:pt x="23648" y="10171"/>
                  <a:pt x="23640" y="10082"/>
                  <a:pt x="23633" y="9992"/>
                </a:cubicBezTo>
                <a:cubicBezTo>
                  <a:pt x="23627" y="9901"/>
                  <a:pt x="23624" y="9809"/>
                  <a:pt x="23624" y="9718"/>
                </a:cubicBezTo>
                <a:cubicBezTo>
                  <a:pt x="23623" y="9627"/>
                  <a:pt x="23626" y="9536"/>
                  <a:pt x="23632" y="9446"/>
                </a:cubicBezTo>
                <a:cubicBezTo>
                  <a:pt x="23637" y="9372"/>
                  <a:pt x="23646" y="9287"/>
                  <a:pt x="23657" y="9204"/>
                </a:cubicBezTo>
                <a:cubicBezTo>
                  <a:pt x="23668" y="9125"/>
                  <a:pt x="23680" y="9046"/>
                  <a:pt x="23694" y="8967"/>
                </a:cubicBezTo>
                <a:cubicBezTo>
                  <a:pt x="23719" y="8849"/>
                  <a:pt x="23742" y="8728"/>
                  <a:pt x="23775" y="8612"/>
                </a:cubicBezTo>
                <a:cubicBezTo>
                  <a:pt x="23796" y="8531"/>
                  <a:pt x="23819" y="8451"/>
                  <a:pt x="23846" y="8372"/>
                </a:cubicBezTo>
                <a:cubicBezTo>
                  <a:pt x="23869" y="8300"/>
                  <a:pt x="23895" y="8223"/>
                  <a:pt x="23924" y="8148"/>
                </a:cubicBezTo>
                <a:lnTo>
                  <a:pt x="23925" y="8148"/>
                </a:lnTo>
                <a:cubicBezTo>
                  <a:pt x="23945" y="8096"/>
                  <a:pt x="23966" y="8045"/>
                  <a:pt x="23988" y="7993"/>
                </a:cubicBezTo>
                <a:close/>
                <a:moveTo>
                  <a:pt x="24451" y="8290"/>
                </a:moveTo>
                <a:cubicBezTo>
                  <a:pt x="24510" y="8332"/>
                  <a:pt x="24566" y="8377"/>
                  <a:pt x="24623" y="8425"/>
                </a:cubicBezTo>
                <a:cubicBezTo>
                  <a:pt x="24692" y="8482"/>
                  <a:pt x="24761" y="8540"/>
                  <a:pt x="24829" y="8598"/>
                </a:cubicBezTo>
                <a:cubicBezTo>
                  <a:pt x="24899" y="8656"/>
                  <a:pt x="24967" y="8715"/>
                  <a:pt x="25034" y="8773"/>
                </a:cubicBezTo>
                <a:cubicBezTo>
                  <a:pt x="25044" y="8783"/>
                  <a:pt x="25055" y="8791"/>
                  <a:pt x="25064" y="8800"/>
                </a:cubicBezTo>
                <a:cubicBezTo>
                  <a:pt x="25035" y="8884"/>
                  <a:pt x="25006" y="8970"/>
                  <a:pt x="24980" y="9054"/>
                </a:cubicBezTo>
                <a:cubicBezTo>
                  <a:pt x="24898" y="9320"/>
                  <a:pt x="24820" y="9585"/>
                  <a:pt x="24756" y="9854"/>
                </a:cubicBezTo>
                <a:cubicBezTo>
                  <a:pt x="24722" y="9992"/>
                  <a:pt x="24690" y="10128"/>
                  <a:pt x="24660" y="10265"/>
                </a:cubicBezTo>
                <a:cubicBezTo>
                  <a:pt x="24586" y="10274"/>
                  <a:pt x="24511" y="10282"/>
                  <a:pt x="24437" y="10289"/>
                </a:cubicBezTo>
                <a:cubicBezTo>
                  <a:pt x="24344" y="10293"/>
                  <a:pt x="24252" y="10300"/>
                  <a:pt x="24160" y="10301"/>
                </a:cubicBezTo>
                <a:cubicBezTo>
                  <a:pt x="24170" y="10268"/>
                  <a:pt x="24182" y="10234"/>
                  <a:pt x="24192" y="10200"/>
                </a:cubicBezTo>
                <a:cubicBezTo>
                  <a:pt x="24229" y="10080"/>
                  <a:pt x="24266" y="9958"/>
                  <a:pt x="24296" y="9835"/>
                </a:cubicBezTo>
                <a:cubicBezTo>
                  <a:pt x="24318" y="9754"/>
                  <a:pt x="24336" y="9672"/>
                  <a:pt x="24354" y="9589"/>
                </a:cubicBezTo>
                <a:cubicBezTo>
                  <a:pt x="24362" y="9548"/>
                  <a:pt x="24370" y="9507"/>
                  <a:pt x="24378" y="9466"/>
                </a:cubicBezTo>
                <a:cubicBezTo>
                  <a:pt x="24419" y="9260"/>
                  <a:pt x="24440" y="9051"/>
                  <a:pt x="24454" y="8840"/>
                </a:cubicBezTo>
                <a:cubicBezTo>
                  <a:pt x="24461" y="8745"/>
                  <a:pt x="24463" y="8642"/>
                  <a:pt x="24461" y="8546"/>
                </a:cubicBezTo>
                <a:cubicBezTo>
                  <a:pt x="24458" y="8461"/>
                  <a:pt x="24456" y="8375"/>
                  <a:pt x="24451" y="8290"/>
                </a:cubicBezTo>
                <a:close/>
                <a:moveTo>
                  <a:pt x="28221" y="6325"/>
                </a:moveTo>
                <a:cubicBezTo>
                  <a:pt x="28261" y="6336"/>
                  <a:pt x="28302" y="6347"/>
                  <a:pt x="28341" y="6360"/>
                </a:cubicBezTo>
                <a:cubicBezTo>
                  <a:pt x="28383" y="6374"/>
                  <a:pt x="28423" y="6388"/>
                  <a:pt x="28464" y="6400"/>
                </a:cubicBezTo>
                <a:cubicBezTo>
                  <a:pt x="28585" y="6447"/>
                  <a:pt x="28707" y="6493"/>
                  <a:pt x="28824" y="6549"/>
                </a:cubicBezTo>
                <a:cubicBezTo>
                  <a:pt x="28906" y="6587"/>
                  <a:pt x="28985" y="6629"/>
                  <a:pt x="29065" y="6673"/>
                </a:cubicBezTo>
                <a:cubicBezTo>
                  <a:pt x="29136" y="6711"/>
                  <a:pt x="29206" y="6754"/>
                  <a:pt x="29275" y="6798"/>
                </a:cubicBezTo>
                <a:cubicBezTo>
                  <a:pt x="29339" y="6839"/>
                  <a:pt x="29402" y="6882"/>
                  <a:pt x="29464" y="6926"/>
                </a:cubicBezTo>
                <a:cubicBezTo>
                  <a:pt x="29526" y="6971"/>
                  <a:pt x="29587" y="7019"/>
                  <a:pt x="29647" y="7069"/>
                </a:cubicBezTo>
                <a:cubicBezTo>
                  <a:pt x="29704" y="7115"/>
                  <a:pt x="29759" y="7164"/>
                  <a:pt x="29813" y="7213"/>
                </a:cubicBezTo>
                <a:cubicBezTo>
                  <a:pt x="29868" y="7265"/>
                  <a:pt x="29921" y="7317"/>
                  <a:pt x="29972" y="7372"/>
                </a:cubicBezTo>
                <a:cubicBezTo>
                  <a:pt x="30022" y="7425"/>
                  <a:pt x="30072" y="7480"/>
                  <a:pt x="30119" y="7538"/>
                </a:cubicBezTo>
                <a:cubicBezTo>
                  <a:pt x="30167" y="7596"/>
                  <a:pt x="30212" y="7656"/>
                  <a:pt x="30256" y="7717"/>
                </a:cubicBezTo>
                <a:cubicBezTo>
                  <a:pt x="30301" y="7779"/>
                  <a:pt x="30344" y="7843"/>
                  <a:pt x="30384" y="7907"/>
                </a:cubicBezTo>
                <a:cubicBezTo>
                  <a:pt x="30428" y="7979"/>
                  <a:pt x="30472" y="8059"/>
                  <a:pt x="30513" y="8139"/>
                </a:cubicBezTo>
                <a:cubicBezTo>
                  <a:pt x="30532" y="8178"/>
                  <a:pt x="30550" y="8217"/>
                  <a:pt x="30570" y="8256"/>
                </a:cubicBezTo>
                <a:cubicBezTo>
                  <a:pt x="30606" y="8336"/>
                  <a:pt x="30639" y="8415"/>
                  <a:pt x="30669" y="8496"/>
                </a:cubicBezTo>
                <a:cubicBezTo>
                  <a:pt x="30683" y="8536"/>
                  <a:pt x="30696" y="8576"/>
                  <a:pt x="30710" y="8615"/>
                </a:cubicBezTo>
                <a:cubicBezTo>
                  <a:pt x="30735" y="8696"/>
                  <a:pt x="30756" y="8778"/>
                  <a:pt x="30772" y="8861"/>
                </a:cubicBezTo>
                <a:cubicBezTo>
                  <a:pt x="30788" y="8936"/>
                  <a:pt x="30802" y="9024"/>
                  <a:pt x="30814" y="9112"/>
                </a:cubicBezTo>
                <a:cubicBezTo>
                  <a:pt x="30824" y="9201"/>
                  <a:pt x="30831" y="9290"/>
                  <a:pt x="30835" y="9380"/>
                </a:cubicBezTo>
                <a:cubicBezTo>
                  <a:pt x="30840" y="9458"/>
                  <a:pt x="30842" y="9548"/>
                  <a:pt x="30841" y="9638"/>
                </a:cubicBezTo>
                <a:cubicBezTo>
                  <a:pt x="30841" y="9724"/>
                  <a:pt x="30839" y="9809"/>
                  <a:pt x="30833" y="9895"/>
                </a:cubicBezTo>
                <a:cubicBezTo>
                  <a:pt x="30824" y="10025"/>
                  <a:pt x="30815" y="10156"/>
                  <a:pt x="30795" y="10285"/>
                </a:cubicBezTo>
                <a:cubicBezTo>
                  <a:pt x="30787" y="10346"/>
                  <a:pt x="30777" y="10409"/>
                  <a:pt x="30765" y="10470"/>
                </a:cubicBezTo>
                <a:cubicBezTo>
                  <a:pt x="30752" y="10411"/>
                  <a:pt x="30737" y="10352"/>
                  <a:pt x="30722" y="10293"/>
                </a:cubicBezTo>
                <a:cubicBezTo>
                  <a:pt x="30691" y="10180"/>
                  <a:pt x="30662" y="10066"/>
                  <a:pt x="30626" y="9954"/>
                </a:cubicBezTo>
                <a:cubicBezTo>
                  <a:pt x="30602" y="9880"/>
                  <a:pt x="30577" y="9794"/>
                  <a:pt x="30549" y="9722"/>
                </a:cubicBezTo>
                <a:cubicBezTo>
                  <a:pt x="30520" y="9643"/>
                  <a:pt x="30489" y="9564"/>
                  <a:pt x="30454" y="9487"/>
                </a:cubicBezTo>
                <a:cubicBezTo>
                  <a:pt x="30436" y="9447"/>
                  <a:pt x="30417" y="9405"/>
                  <a:pt x="30398" y="9364"/>
                </a:cubicBezTo>
                <a:cubicBezTo>
                  <a:pt x="30360" y="9278"/>
                  <a:pt x="30317" y="9191"/>
                  <a:pt x="30273" y="9108"/>
                </a:cubicBezTo>
                <a:cubicBezTo>
                  <a:pt x="30153" y="8880"/>
                  <a:pt x="30029" y="8652"/>
                  <a:pt x="29893" y="8433"/>
                </a:cubicBezTo>
                <a:cubicBezTo>
                  <a:pt x="29849" y="8361"/>
                  <a:pt x="29804" y="8290"/>
                  <a:pt x="29759" y="8219"/>
                </a:cubicBezTo>
                <a:cubicBezTo>
                  <a:pt x="29735" y="8181"/>
                  <a:pt x="29711" y="8143"/>
                  <a:pt x="29685" y="8105"/>
                </a:cubicBezTo>
                <a:cubicBezTo>
                  <a:pt x="29614" y="8001"/>
                  <a:pt x="29542" y="7897"/>
                  <a:pt x="29469" y="7793"/>
                </a:cubicBezTo>
                <a:cubicBezTo>
                  <a:pt x="29422" y="7724"/>
                  <a:pt x="29374" y="7653"/>
                  <a:pt x="29326" y="7584"/>
                </a:cubicBezTo>
                <a:cubicBezTo>
                  <a:pt x="29302" y="7549"/>
                  <a:pt x="29278" y="7515"/>
                  <a:pt x="29255" y="7480"/>
                </a:cubicBezTo>
                <a:cubicBezTo>
                  <a:pt x="29183" y="7385"/>
                  <a:pt x="29111" y="7291"/>
                  <a:pt x="29036" y="7198"/>
                </a:cubicBezTo>
                <a:cubicBezTo>
                  <a:pt x="28909" y="7041"/>
                  <a:pt x="28780" y="6887"/>
                  <a:pt x="28644" y="6739"/>
                </a:cubicBezTo>
                <a:cubicBezTo>
                  <a:pt x="28589" y="6679"/>
                  <a:pt x="28535" y="6621"/>
                  <a:pt x="28480" y="6564"/>
                </a:cubicBezTo>
                <a:cubicBezTo>
                  <a:pt x="28452" y="6537"/>
                  <a:pt x="28423" y="6509"/>
                  <a:pt x="28395" y="6481"/>
                </a:cubicBezTo>
                <a:lnTo>
                  <a:pt x="28395" y="6480"/>
                </a:lnTo>
                <a:cubicBezTo>
                  <a:pt x="28341" y="6427"/>
                  <a:pt x="28280" y="6375"/>
                  <a:pt x="28221" y="6325"/>
                </a:cubicBezTo>
                <a:close/>
                <a:moveTo>
                  <a:pt x="32730" y="9764"/>
                </a:moveTo>
                <a:lnTo>
                  <a:pt x="32730" y="9764"/>
                </a:lnTo>
                <a:cubicBezTo>
                  <a:pt x="32721" y="9845"/>
                  <a:pt x="32710" y="9926"/>
                  <a:pt x="32694" y="10006"/>
                </a:cubicBezTo>
                <a:cubicBezTo>
                  <a:pt x="32678" y="10084"/>
                  <a:pt x="32661" y="10160"/>
                  <a:pt x="32639" y="10237"/>
                </a:cubicBezTo>
                <a:cubicBezTo>
                  <a:pt x="32628" y="10274"/>
                  <a:pt x="32617" y="10313"/>
                  <a:pt x="32606" y="10351"/>
                </a:cubicBezTo>
                <a:lnTo>
                  <a:pt x="32606" y="10351"/>
                </a:lnTo>
                <a:cubicBezTo>
                  <a:pt x="32586" y="10410"/>
                  <a:pt x="32564" y="10468"/>
                  <a:pt x="32540" y="10526"/>
                </a:cubicBezTo>
                <a:cubicBezTo>
                  <a:pt x="32533" y="10473"/>
                  <a:pt x="32525" y="10420"/>
                  <a:pt x="32515" y="10368"/>
                </a:cubicBezTo>
                <a:cubicBezTo>
                  <a:pt x="32497" y="10274"/>
                  <a:pt x="32480" y="10177"/>
                  <a:pt x="32457" y="10083"/>
                </a:cubicBezTo>
                <a:cubicBezTo>
                  <a:pt x="32449" y="10050"/>
                  <a:pt x="32441" y="10017"/>
                  <a:pt x="32433" y="9984"/>
                </a:cubicBezTo>
                <a:cubicBezTo>
                  <a:pt x="32532" y="9910"/>
                  <a:pt x="32631" y="9837"/>
                  <a:pt x="32730" y="9764"/>
                </a:cubicBezTo>
                <a:close/>
                <a:moveTo>
                  <a:pt x="18331" y="8045"/>
                </a:moveTo>
                <a:lnTo>
                  <a:pt x="18331" y="8045"/>
                </a:lnTo>
                <a:cubicBezTo>
                  <a:pt x="18323" y="8061"/>
                  <a:pt x="18316" y="8076"/>
                  <a:pt x="18310" y="8092"/>
                </a:cubicBezTo>
                <a:cubicBezTo>
                  <a:pt x="18253" y="8220"/>
                  <a:pt x="18196" y="8348"/>
                  <a:pt x="18144" y="8479"/>
                </a:cubicBezTo>
                <a:cubicBezTo>
                  <a:pt x="18094" y="8608"/>
                  <a:pt x="18043" y="8738"/>
                  <a:pt x="17997" y="8869"/>
                </a:cubicBezTo>
                <a:cubicBezTo>
                  <a:pt x="17950" y="9000"/>
                  <a:pt x="17905" y="9131"/>
                  <a:pt x="17861" y="9263"/>
                </a:cubicBezTo>
                <a:cubicBezTo>
                  <a:pt x="17816" y="9401"/>
                  <a:pt x="17774" y="9538"/>
                  <a:pt x="17736" y="9678"/>
                </a:cubicBezTo>
                <a:cubicBezTo>
                  <a:pt x="17699" y="9814"/>
                  <a:pt x="17662" y="9950"/>
                  <a:pt x="17629" y="10088"/>
                </a:cubicBezTo>
                <a:cubicBezTo>
                  <a:pt x="17603" y="10205"/>
                  <a:pt x="17577" y="10322"/>
                  <a:pt x="17553" y="10440"/>
                </a:cubicBezTo>
                <a:cubicBezTo>
                  <a:pt x="17530" y="10489"/>
                  <a:pt x="17507" y="10538"/>
                  <a:pt x="17484" y="10588"/>
                </a:cubicBezTo>
                <a:cubicBezTo>
                  <a:pt x="17492" y="10472"/>
                  <a:pt x="17502" y="10358"/>
                  <a:pt x="17517" y="10244"/>
                </a:cubicBezTo>
                <a:cubicBezTo>
                  <a:pt x="17529" y="10158"/>
                  <a:pt x="17540" y="10073"/>
                  <a:pt x="17553" y="9987"/>
                </a:cubicBezTo>
                <a:cubicBezTo>
                  <a:pt x="17566" y="9904"/>
                  <a:pt x="17581" y="9822"/>
                  <a:pt x="17596" y="9739"/>
                </a:cubicBezTo>
                <a:lnTo>
                  <a:pt x="17597" y="9735"/>
                </a:lnTo>
                <a:cubicBezTo>
                  <a:pt x="17597" y="9734"/>
                  <a:pt x="17597" y="9733"/>
                  <a:pt x="17597" y="9731"/>
                </a:cubicBezTo>
                <a:cubicBezTo>
                  <a:pt x="17631" y="9566"/>
                  <a:pt x="17665" y="9397"/>
                  <a:pt x="17710" y="9231"/>
                </a:cubicBezTo>
                <a:cubicBezTo>
                  <a:pt x="17745" y="9104"/>
                  <a:pt x="17782" y="8977"/>
                  <a:pt x="17820" y="8851"/>
                </a:cubicBezTo>
                <a:cubicBezTo>
                  <a:pt x="17858" y="8737"/>
                  <a:pt x="17898" y="8612"/>
                  <a:pt x="17947" y="8489"/>
                </a:cubicBezTo>
                <a:cubicBezTo>
                  <a:pt x="17967" y="8441"/>
                  <a:pt x="17986" y="8392"/>
                  <a:pt x="18007" y="8345"/>
                </a:cubicBezTo>
                <a:cubicBezTo>
                  <a:pt x="18036" y="8285"/>
                  <a:pt x="18067" y="8226"/>
                  <a:pt x="18098" y="8167"/>
                </a:cubicBezTo>
                <a:cubicBezTo>
                  <a:pt x="18132" y="8149"/>
                  <a:pt x="18165" y="8130"/>
                  <a:pt x="18199" y="8113"/>
                </a:cubicBezTo>
                <a:lnTo>
                  <a:pt x="18200" y="8113"/>
                </a:lnTo>
                <a:cubicBezTo>
                  <a:pt x="18237" y="8093"/>
                  <a:pt x="18284" y="8069"/>
                  <a:pt x="18331" y="8045"/>
                </a:cubicBezTo>
                <a:close/>
                <a:moveTo>
                  <a:pt x="38074" y="7270"/>
                </a:moveTo>
                <a:lnTo>
                  <a:pt x="38074" y="7270"/>
                </a:lnTo>
                <a:cubicBezTo>
                  <a:pt x="38053" y="7345"/>
                  <a:pt x="38031" y="7419"/>
                  <a:pt x="38008" y="7494"/>
                </a:cubicBezTo>
                <a:cubicBezTo>
                  <a:pt x="37994" y="7536"/>
                  <a:pt x="37981" y="7576"/>
                  <a:pt x="37967" y="7618"/>
                </a:cubicBezTo>
                <a:cubicBezTo>
                  <a:pt x="37891" y="7842"/>
                  <a:pt x="37809" y="8063"/>
                  <a:pt x="37717" y="8280"/>
                </a:cubicBezTo>
                <a:cubicBezTo>
                  <a:pt x="37643" y="8452"/>
                  <a:pt x="37566" y="8623"/>
                  <a:pt x="37486" y="8793"/>
                </a:cubicBezTo>
                <a:cubicBezTo>
                  <a:pt x="37389" y="8993"/>
                  <a:pt x="37290" y="9191"/>
                  <a:pt x="37181" y="9384"/>
                </a:cubicBezTo>
                <a:cubicBezTo>
                  <a:pt x="37075" y="9573"/>
                  <a:pt x="36964" y="9757"/>
                  <a:pt x="36848" y="9941"/>
                </a:cubicBezTo>
                <a:cubicBezTo>
                  <a:pt x="36695" y="10181"/>
                  <a:pt x="36534" y="10417"/>
                  <a:pt x="36365" y="10647"/>
                </a:cubicBezTo>
                <a:cubicBezTo>
                  <a:pt x="36406" y="10547"/>
                  <a:pt x="36448" y="10448"/>
                  <a:pt x="36486" y="10347"/>
                </a:cubicBezTo>
                <a:cubicBezTo>
                  <a:pt x="36535" y="10218"/>
                  <a:pt x="36584" y="10088"/>
                  <a:pt x="36628" y="9956"/>
                </a:cubicBezTo>
                <a:cubicBezTo>
                  <a:pt x="36674" y="9822"/>
                  <a:pt x="36717" y="9686"/>
                  <a:pt x="36754" y="9548"/>
                </a:cubicBezTo>
                <a:cubicBezTo>
                  <a:pt x="36790" y="9416"/>
                  <a:pt x="36826" y="9283"/>
                  <a:pt x="36855" y="9148"/>
                </a:cubicBezTo>
                <a:cubicBezTo>
                  <a:pt x="36902" y="8929"/>
                  <a:pt x="36942" y="8709"/>
                  <a:pt x="36970" y="8486"/>
                </a:cubicBezTo>
                <a:cubicBezTo>
                  <a:pt x="36996" y="8267"/>
                  <a:pt x="37019" y="8046"/>
                  <a:pt x="37027" y="7824"/>
                </a:cubicBezTo>
                <a:cubicBezTo>
                  <a:pt x="37032" y="7719"/>
                  <a:pt x="37035" y="7614"/>
                  <a:pt x="37037" y="7510"/>
                </a:cubicBezTo>
                <a:cubicBezTo>
                  <a:pt x="37253" y="7445"/>
                  <a:pt x="37470" y="7388"/>
                  <a:pt x="37689" y="7338"/>
                </a:cubicBezTo>
                <a:cubicBezTo>
                  <a:pt x="37816" y="7313"/>
                  <a:pt x="37944" y="7288"/>
                  <a:pt x="38074" y="7270"/>
                </a:cubicBezTo>
                <a:close/>
                <a:moveTo>
                  <a:pt x="23684" y="10443"/>
                </a:moveTo>
                <a:lnTo>
                  <a:pt x="23684" y="10443"/>
                </a:lnTo>
                <a:cubicBezTo>
                  <a:pt x="23766" y="10453"/>
                  <a:pt x="23847" y="10463"/>
                  <a:pt x="23929" y="10466"/>
                </a:cubicBezTo>
                <a:cubicBezTo>
                  <a:pt x="23898" y="10558"/>
                  <a:pt x="23863" y="10649"/>
                  <a:pt x="23827" y="10738"/>
                </a:cubicBezTo>
                <a:cubicBezTo>
                  <a:pt x="23809" y="10787"/>
                  <a:pt x="23788" y="10836"/>
                  <a:pt x="23768" y="10884"/>
                </a:cubicBezTo>
                <a:cubicBezTo>
                  <a:pt x="23752" y="10813"/>
                  <a:pt x="23737" y="10741"/>
                  <a:pt x="23722" y="10668"/>
                </a:cubicBezTo>
                <a:cubicBezTo>
                  <a:pt x="23708" y="10593"/>
                  <a:pt x="23695" y="10518"/>
                  <a:pt x="23684" y="10443"/>
                </a:cubicBezTo>
                <a:close/>
                <a:moveTo>
                  <a:pt x="27612" y="5800"/>
                </a:moveTo>
                <a:cubicBezTo>
                  <a:pt x="27636" y="5800"/>
                  <a:pt x="27660" y="5801"/>
                  <a:pt x="27683" y="5801"/>
                </a:cubicBezTo>
                <a:cubicBezTo>
                  <a:pt x="27778" y="5803"/>
                  <a:pt x="27872" y="5808"/>
                  <a:pt x="27967" y="5816"/>
                </a:cubicBezTo>
                <a:cubicBezTo>
                  <a:pt x="28099" y="5829"/>
                  <a:pt x="28242" y="5844"/>
                  <a:pt x="28384" y="5869"/>
                </a:cubicBezTo>
                <a:cubicBezTo>
                  <a:pt x="28465" y="5883"/>
                  <a:pt x="28544" y="5898"/>
                  <a:pt x="28624" y="5915"/>
                </a:cubicBezTo>
                <a:cubicBezTo>
                  <a:pt x="28720" y="5937"/>
                  <a:pt x="28816" y="5959"/>
                  <a:pt x="28912" y="5987"/>
                </a:cubicBezTo>
                <a:cubicBezTo>
                  <a:pt x="28975" y="6024"/>
                  <a:pt x="29039" y="6062"/>
                  <a:pt x="29101" y="6101"/>
                </a:cubicBezTo>
                <a:cubicBezTo>
                  <a:pt x="29177" y="6147"/>
                  <a:pt x="29252" y="6196"/>
                  <a:pt x="29327" y="6244"/>
                </a:cubicBezTo>
                <a:cubicBezTo>
                  <a:pt x="29401" y="6294"/>
                  <a:pt x="29474" y="6345"/>
                  <a:pt x="29546" y="6397"/>
                </a:cubicBezTo>
                <a:cubicBezTo>
                  <a:pt x="29867" y="6631"/>
                  <a:pt x="30190" y="6878"/>
                  <a:pt x="30491" y="7153"/>
                </a:cubicBezTo>
                <a:cubicBezTo>
                  <a:pt x="30586" y="7242"/>
                  <a:pt x="30688" y="7339"/>
                  <a:pt x="30785" y="7441"/>
                </a:cubicBezTo>
                <a:cubicBezTo>
                  <a:pt x="30790" y="7448"/>
                  <a:pt x="30796" y="7454"/>
                  <a:pt x="30802" y="7460"/>
                </a:cubicBezTo>
                <a:lnTo>
                  <a:pt x="30802" y="7462"/>
                </a:lnTo>
                <a:cubicBezTo>
                  <a:pt x="30803" y="7463"/>
                  <a:pt x="30804" y="7464"/>
                  <a:pt x="30805" y="7465"/>
                </a:cubicBezTo>
                <a:cubicBezTo>
                  <a:pt x="30906" y="7589"/>
                  <a:pt x="31006" y="7716"/>
                  <a:pt x="31101" y="7847"/>
                </a:cubicBezTo>
                <a:cubicBezTo>
                  <a:pt x="31150" y="7914"/>
                  <a:pt x="31197" y="7982"/>
                  <a:pt x="31243" y="8051"/>
                </a:cubicBezTo>
                <a:cubicBezTo>
                  <a:pt x="31293" y="8123"/>
                  <a:pt x="31341" y="8197"/>
                  <a:pt x="31387" y="8271"/>
                </a:cubicBezTo>
                <a:cubicBezTo>
                  <a:pt x="31454" y="8381"/>
                  <a:pt x="31527" y="8500"/>
                  <a:pt x="31593" y="8622"/>
                </a:cubicBezTo>
                <a:cubicBezTo>
                  <a:pt x="31658" y="8742"/>
                  <a:pt x="31719" y="8864"/>
                  <a:pt x="31779" y="8986"/>
                </a:cubicBezTo>
                <a:cubicBezTo>
                  <a:pt x="31833" y="9106"/>
                  <a:pt x="31887" y="9227"/>
                  <a:pt x="31934" y="9352"/>
                </a:cubicBezTo>
                <a:cubicBezTo>
                  <a:pt x="31980" y="9474"/>
                  <a:pt x="32024" y="9598"/>
                  <a:pt x="32064" y="9723"/>
                </a:cubicBezTo>
                <a:cubicBezTo>
                  <a:pt x="32092" y="9809"/>
                  <a:pt x="32120" y="9897"/>
                  <a:pt x="32145" y="9986"/>
                </a:cubicBezTo>
                <a:cubicBezTo>
                  <a:pt x="31891" y="10179"/>
                  <a:pt x="31639" y="10375"/>
                  <a:pt x="31397" y="10583"/>
                </a:cubicBezTo>
                <a:cubicBezTo>
                  <a:pt x="31219" y="10735"/>
                  <a:pt x="31044" y="10891"/>
                  <a:pt x="30874" y="11051"/>
                </a:cubicBezTo>
                <a:cubicBezTo>
                  <a:pt x="30871" y="11040"/>
                  <a:pt x="30870" y="11030"/>
                  <a:pt x="30868" y="11020"/>
                </a:cubicBezTo>
                <a:cubicBezTo>
                  <a:pt x="30860" y="10964"/>
                  <a:pt x="30850" y="10909"/>
                  <a:pt x="30841" y="10853"/>
                </a:cubicBezTo>
                <a:cubicBezTo>
                  <a:pt x="30854" y="10804"/>
                  <a:pt x="30867" y="10754"/>
                  <a:pt x="30877" y="10704"/>
                </a:cubicBezTo>
                <a:cubicBezTo>
                  <a:pt x="30924" y="10488"/>
                  <a:pt x="30967" y="10271"/>
                  <a:pt x="30983" y="10051"/>
                </a:cubicBezTo>
                <a:cubicBezTo>
                  <a:pt x="30990" y="9959"/>
                  <a:pt x="30999" y="9864"/>
                  <a:pt x="31002" y="9772"/>
                </a:cubicBezTo>
                <a:cubicBezTo>
                  <a:pt x="31005" y="9682"/>
                  <a:pt x="31005" y="9593"/>
                  <a:pt x="31004" y="9503"/>
                </a:cubicBezTo>
                <a:cubicBezTo>
                  <a:pt x="31002" y="9458"/>
                  <a:pt x="31001" y="9413"/>
                  <a:pt x="30998" y="9368"/>
                </a:cubicBezTo>
                <a:cubicBezTo>
                  <a:pt x="30996" y="9319"/>
                  <a:pt x="30993" y="9270"/>
                  <a:pt x="30988" y="9222"/>
                </a:cubicBezTo>
                <a:cubicBezTo>
                  <a:pt x="30982" y="9178"/>
                  <a:pt x="30977" y="9133"/>
                  <a:pt x="30973" y="9089"/>
                </a:cubicBezTo>
                <a:cubicBezTo>
                  <a:pt x="30959" y="9001"/>
                  <a:pt x="30946" y="8903"/>
                  <a:pt x="30924" y="8816"/>
                </a:cubicBezTo>
                <a:cubicBezTo>
                  <a:pt x="30893" y="8687"/>
                  <a:pt x="30861" y="8556"/>
                  <a:pt x="30812" y="8433"/>
                </a:cubicBezTo>
                <a:cubicBezTo>
                  <a:pt x="30779" y="8346"/>
                  <a:pt x="30747" y="8261"/>
                  <a:pt x="30706" y="8178"/>
                </a:cubicBezTo>
                <a:cubicBezTo>
                  <a:pt x="30646" y="8055"/>
                  <a:pt x="30586" y="7934"/>
                  <a:pt x="30514" y="7818"/>
                </a:cubicBezTo>
                <a:cubicBezTo>
                  <a:pt x="30472" y="7750"/>
                  <a:pt x="30429" y="7678"/>
                  <a:pt x="30383" y="7613"/>
                </a:cubicBezTo>
                <a:cubicBezTo>
                  <a:pt x="30339" y="7549"/>
                  <a:pt x="30294" y="7487"/>
                  <a:pt x="30245" y="7426"/>
                </a:cubicBezTo>
                <a:cubicBezTo>
                  <a:pt x="30221" y="7397"/>
                  <a:pt x="30197" y="7367"/>
                  <a:pt x="30174" y="7338"/>
                </a:cubicBezTo>
                <a:cubicBezTo>
                  <a:pt x="30147" y="7306"/>
                  <a:pt x="30119" y="7275"/>
                  <a:pt x="30092" y="7245"/>
                </a:cubicBezTo>
                <a:cubicBezTo>
                  <a:pt x="30066" y="7218"/>
                  <a:pt x="30040" y="7190"/>
                  <a:pt x="30014" y="7164"/>
                </a:cubicBezTo>
                <a:cubicBezTo>
                  <a:pt x="29958" y="7109"/>
                  <a:pt x="29899" y="7053"/>
                  <a:pt x="29839" y="7002"/>
                </a:cubicBezTo>
                <a:cubicBezTo>
                  <a:pt x="29780" y="6951"/>
                  <a:pt x="29720" y="6903"/>
                  <a:pt x="29658" y="6857"/>
                </a:cubicBezTo>
                <a:cubicBezTo>
                  <a:pt x="29625" y="6833"/>
                  <a:pt x="29594" y="6810"/>
                  <a:pt x="29563" y="6787"/>
                </a:cubicBezTo>
                <a:cubicBezTo>
                  <a:pt x="29465" y="6714"/>
                  <a:pt x="29361" y="6649"/>
                  <a:pt x="29255" y="6586"/>
                </a:cubicBezTo>
                <a:cubicBezTo>
                  <a:pt x="29174" y="6539"/>
                  <a:pt x="29093" y="6492"/>
                  <a:pt x="29009" y="6449"/>
                </a:cubicBezTo>
                <a:cubicBezTo>
                  <a:pt x="28888" y="6389"/>
                  <a:pt x="28768" y="6328"/>
                  <a:pt x="28643" y="6279"/>
                </a:cubicBezTo>
                <a:cubicBezTo>
                  <a:pt x="28557" y="6247"/>
                  <a:pt x="28474" y="6213"/>
                  <a:pt x="28386" y="6186"/>
                </a:cubicBezTo>
                <a:cubicBezTo>
                  <a:pt x="28302" y="6158"/>
                  <a:pt x="28216" y="6132"/>
                  <a:pt x="28130" y="6111"/>
                </a:cubicBezTo>
                <a:cubicBezTo>
                  <a:pt x="28086" y="6099"/>
                  <a:pt x="28042" y="6089"/>
                  <a:pt x="27997" y="6078"/>
                </a:cubicBezTo>
                <a:cubicBezTo>
                  <a:pt x="27958" y="6069"/>
                  <a:pt x="27917" y="6060"/>
                  <a:pt x="27876" y="6052"/>
                </a:cubicBezTo>
                <a:cubicBezTo>
                  <a:pt x="27867" y="6045"/>
                  <a:pt x="27857" y="6039"/>
                  <a:pt x="27848" y="6032"/>
                </a:cubicBezTo>
                <a:cubicBezTo>
                  <a:pt x="27801" y="5997"/>
                  <a:pt x="27752" y="5960"/>
                  <a:pt x="27703" y="5926"/>
                </a:cubicBezTo>
                <a:lnTo>
                  <a:pt x="27704" y="5926"/>
                </a:lnTo>
                <a:cubicBezTo>
                  <a:pt x="27674" y="5884"/>
                  <a:pt x="27644" y="5843"/>
                  <a:pt x="27612" y="5800"/>
                </a:cubicBezTo>
                <a:close/>
                <a:moveTo>
                  <a:pt x="20597" y="10093"/>
                </a:moveTo>
                <a:lnTo>
                  <a:pt x="20597" y="10093"/>
                </a:lnTo>
                <a:cubicBezTo>
                  <a:pt x="20595" y="10121"/>
                  <a:pt x="20593" y="10150"/>
                  <a:pt x="20590" y="10178"/>
                </a:cubicBezTo>
                <a:cubicBezTo>
                  <a:pt x="20581" y="10315"/>
                  <a:pt x="20575" y="10455"/>
                  <a:pt x="20574" y="10593"/>
                </a:cubicBezTo>
                <a:cubicBezTo>
                  <a:pt x="20574" y="10692"/>
                  <a:pt x="20574" y="10790"/>
                  <a:pt x="20576" y="10888"/>
                </a:cubicBezTo>
                <a:cubicBezTo>
                  <a:pt x="20575" y="10892"/>
                  <a:pt x="20574" y="10898"/>
                  <a:pt x="20573" y="10904"/>
                </a:cubicBezTo>
                <a:cubicBezTo>
                  <a:pt x="20572" y="10908"/>
                  <a:pt x="20572" y="10910"/>
                  <a:pt x="20571" y="10912"/>
                </a:cubicBezTo>
                <a:cubicBezTo>
                  <a:pt x="20559" y="10970"/>
                  <a:pt x="20548" y="11031"/>
                  <a:pt x="20535" y="11091"/>
                </a:cubicBezTo>
                <a:cubicBezTo>
                  <a:pt x="20524" y="11024"/>
                  <a:pt x="20515" y="10958"/>
                  <a:pt x="20507" y="10892"/>
                </a:cubicBezTo>
                <a:cubicBezTo>
                  <a:pt x="20496" y="10801"/>
                  <a:pt x="20485" y="10710"/>
                  <a:pt x="20477" y="10619"/>
                </a:cubicBezTo>
                <a:cubicBezTo>
                  <a:pt x="20470" y="10539"/>
                  <a:pt x="20463" y="10461"/>
                  <a:pt x="20459" y="10381"/>
                </a:cubicBezTo>
                <a:cubicBezTo>
                  <a:pt x="20506" y="10286"/>
                  <a:pt x="20552" y="10190"/>
                  <a:pt x="20597" y="10093"/>
                </a:cubicBezTo>
                <a:close/>
                <a:moveTo>
                  <a:pt x="15821" y="3547"/>
                </a:moveTo>
                <a:cubicBezTo>
                  <a:pt x="15866" y="3547"/>
                  <a:pt x="15912" y="3548"/>
                  <a:pt x="15958" y="3549"/>
                </a:cubicBezTo>
                <a:cubicBezTo>
                  <a:pt x="16050" y="3550"/>
                  <a:pt x="16142" y="3553"/>
                  <a:pt x="16234" y="3556"/>
                </a:cubicBezTo>
                <a:cubicBezTo>
                  <a:pt x="16321" y="3561"/>
                  <a:pt x="16409" y="3565"/>
                  <a:pt x="16495" y="3572"/>
                </a:cubicBezTo>
                <a:cubicBezTo>
                  <a:pt x="16656" y="3587"/>
                  <a:pt x="16829" y="3603"/>
                  <a:pt x="17000" y="3631"/>
                </a:cubicBezTo>
                <a:cubicBezTo>
                  <a:pt x="17125" y="3652"/>
                  <a:pt x="17248" y="3676"/>
                  <a:pt x="17371" y="3702"/>
                </a:cubicBezTo>
                <a:cubicBezTo>
                  <a:pt x="17385" y="3705"/>
                  <a:pt x="17398" y="3709"/>
                  <a:pt x="17412" y="3712"/>
                </a:cubicBezTo>
                <a:cubicBezTo>
                  <a:pt x="17261" y="3781"/>
                  <a:pt x="17111" y="3855"/>
                  <a:pt x="16964" y="3934"/>
                </a:cubicBezTo>
                <a:cubicBezTo>
                  <a:pt x="16725" y="4061"/>
                  <a:pt x="16488" y="4194"/>
                  <a:pt x="16256" y="4334"/>
                </a:cubicBezTo>
                <a:cubicBezTo>
                  <a:pt x="16028" y="4471"/>
                  <a:pt x="15799" y="4607"/>
                  <a:pt x="15577" y="4755"/>
                </a:cubicBezTo>
                <a:cubicBezTo>
                  <a:pt x="15393" y="4878"/>
                  <a:pt x="15209" y="5004"/>
                  <a:pt x="15031" y="5137"/>
                </a:cubicBezTo>
                <a:cubicBezTo>
                  <a:pt x="14791" y="5316"/>
                  <a:pt x="14554" y="5500"/>
                  <a:pt x="14330" y="5699"/>
                </a:cubicBezTo>
                <a:cubicBezTo>
                  <a:pt x="14170" y="5843"/>
                  <a:pt x="14011" y="5987"/>
                  <a:pt x="13860" y="6139"/>
                </a:cubicBezTo>
                <a:cubicBezTo>
                  <a:pt x="13763" y="6238"/>
                  <a:pt x="13666" y="6336"/>
                  <a:pt x="13573" y="6438"/>
                </a:cubicBezTo>
                <a:cubicBezTo>
                  <a:pt x="13479" y="6541"/>
                  <a:pt x="13389" y="6644"/>
                  <a:pt x="13299" y="6750"/>
                </a:cubicBezTo>
                <a:cubicBezTo>
                  <a:pt x="13238" y="6821"/>
                  <a:pt x="13178" y="6896"/>
                  <a:pt x="13120" y="6970"/>
                </a:cubicBezTo>
                <a:cubicBezTo>
                  <a:pt x="13038" y="7076"/>
                  <a:pt x="12955" y="7181"/>
                  <a:pt x="12877" y="7292"/>
                </a:cubicBezTo>
                <a:cubicBezTo>
                  <a:pt x="12799" y="7405"/>
                  <a:pt x="12720" y="7518"/>
                  <a:pt x="12650" y="7636"/>
                </a:cubicBezTo>
                <a:cubicBezTo>
                  <a:pt x="12585" y="7742"/>
                  <a:pt x="12522" y="7848"/>
                  <a:pt x="12462" y="7957"/>
                </a:cubicBezTo>
                <a:cubicBezTo>
                  <a:pt x="12422" y="8030"/>
                  <a:pt x="12383" y="8103"/>
                  <a:pt x="12345" y="8175"/>
                </a:cubicBezTo>
                <a:cubicBezTo>
                  <a:pt x="12327" y="8213"/>
                  <a:pt x="12308" y="8250"/>
                  <a:pt x="12291" y="8287"/>
                </a:cubicBezTo>
                <a:cubicBezTo>
                  <a:pt x="12253" y="8365"/>
                  <a:pt x="12216" y="8444"/>
                  <a:pt x="12181" y="8523"/>
                </a:cubicBezTo>
                <a:cubicBezTo>
                  <a:pt x="12076" y="8763"/>
                  <a:pt x="11980" y="9007"/>
                  <a:pt x="11897" y="9255"/>
                </a:cubicBezTo>
                <a:cubicBezTo>
                  <a:pt x="11825" y="9472"/>
                  <a:pt x="11755" y="9690"/>
                  <a:pt x="11693" y="9910"/>
                </a:cubicBezTo>
                <a:cubicBezTo>
                  <a:pt x="11607" y="10209"/>
                  <a:pt x="11523" y="10509"/>
                  <a:pt x="11454" y="10813"/>
                </a:cubicBezTo>
                <a:cubicBezTo>
                  <a:pt x="11432" y="10906"/>
                  <a:pt x="11411" y="11000"/>
                  <a:pt x="11391" y="11093"/>
                </a:cubicBezTo>
                <a:cubicBezTo>
                  <a:pt x="11351" y="10966"/>
                  <a:pt x="11312" y="10838"/>
                  <a:pt x="11277" y="10709"/>
                </a:cubicBezTo>
                <a:cubicBezTo>
                  <a:pt x="11254" y="10622"/>
                  <a:pt x="11231" y="10535"/>
                  <a:pt x="11210" y="10447"/>
                </a:cubicBezTo>
                <a:cubicBezTo>
                  <a:pt x="11190" y="10359"/>
                  <a:pt x="11172" y="10270"/>
                  <a:pt x="11156" y="10181"/>
                </a:cubicBezTo>
                <a:cubicBezTo>
                  <a:pt x="11126" y="10016"/>
                  <a:pt x="11094" y="9838"/>
                  <a:pt x="11076" y="9660"/>
                </a:cubicBezTo>
                <a:cubicBezTo>
                  <a:pt x="11062" y="9526"/>
                  <a:pt x="11051" y="9394"/>
                  <a:pt x="11040" y="9260"/>
                </a:cubicBezTo>
                <a:cubicBezTo>
                  <a:pt x="11030" y="9086"/>
                  <a:pt x="11021" y="8905"/>
                  <a:pt x="11022" y="8725"/>
                </a:cubicBezTo>
                <a:cubicBezTo>
                  <a:pt x="11021" y="8633"/>
                  <a:pt x="11023" y="8541"/>
                  <a:pt x="11025" y="8449"/>
                </a:cubicBezTo>
                <a:cubicBezTo>
                  <a:pt x="11029" y="8358"/>
                  <a:pt x="11033" y="8265"/>
                  <a:pt x="11039" y="8174"/>
                </a:cubicBezTo>
                <a:cubicBezTo>
                  <a:pt x="11051" y="8049"/>
                  <a:pt x="11061" y="7912"/>
                  <a:pt x="11082" y="7777"/>
                </a:cubicBezTo>
                <a:cubicBezTo>
                  <a:pt x="11093" y="7690"/>
                  <a:pt x="11108" y="7604"/>
                  <a:pt x="11124" y="7517"/>
                </a:cubicBezTo>
                <a:cubicBezTo>
                  <a:pt x="11151" y="7385"/>
                  <a:pt x="11179" y="7255"/>
                  <a:pt x="11217" y="7127"/>
                </a:cubicBezTo>
                <a:cubicBezTo>
                  <a:pt x="11241" y="7041"/>
                  <a:pt x="11268" y="6957"/>
                  <a:pt x="11295" y="6873"/>
                </a:cubicBezTo>
                <a:cubicBezTo>
                  <a:pt x="11339" y="6748"/>
                  <a:pt x="11384" y="6617"/>
                  <a:pt x="11439" y="6490"/>
                </a:cubicBezTo>
                <a:cubicBezTo>
                  <a:pt x="11489" y="6370"/>
                  <a:pt x="11544" y="6250"/>
                  <a:pt x="11599" y="6131"/>
                </a:cubicBezTo>
                <a:cubicBezTo>
                  <a:pt x="11652" y="6023"/>
                  <a:pt x="11705" y="5914"/>
                  <a:pt x="11765" y="5808"/>
                </a:cubicBezTo>
                <a:cubicBezTo>
                  <a:pt x="11824" y="5704"/>
                  <a:pt x="11885" y="5602"/>
                  <a:pt x="11949" y="5501"/>
                </a:cubicBezTo>
                <a:cubicBezTo>
                  <a:pt x="12015" y="5400"/>
                  <a:pt x="12081" y="5300"/>
                  <a:pt x="12153" y="5204"/>
                </a:cubicBezTo>
                <a:cubicBezTo>
                  <a:pt x="12203" y="5137"/>
                  <a:pt x="12255" y="5070"/>
                  <a:pt x="12307" y="5005"/>
                </a:cubicBezTo>
                <a:cubicBezTo>
                  <a:pt x="12388" y="4908"/>
                  <a:pt x="12469" y="4811"/>
                  <a:pt x="12555" y="4720"/>
                </a:cubicBezTo>
                <a:cubicBezTo>
                  <a:pt x="12645" y="4627"/>
                  <a:pt x="12737" y="4535"/>
                  <a:pt x="12830" y="4444"/>
                </a:cubicBezTo>
                <a:cubicBezTo>
                  <a:pt x="12954" y="4329"/>
                  <a:pt x="13080" y="4216"/>
                  <a:pt x="13212" y="4108"/>
                </a:cubicBezTo>
                <a:cubicBezTo>
                  <a:pt x="13278" y="4054"/>
                  <a:pt x="13346" y="4001"/>
                  <a:pt x="13414" y="3948"/>
                </a:cubicBezTo>
                <a:cubicBezTo>
                  <a:pt x="13446" y="3925"/>
                  <a:pt x="13477" y="3901"/>
                  <a:pt x="13508" y="3878"/>
                </a:cubicBezTo>
                <a:cubicBezTo>
                  <a:pt x="13540" y="3868"/>
                  <a:pt x="13573" y="3859"/>
                  <a:pt x="13606" y="3851"/>
                </a:cubicBezTo>
                <a:cubicBezTo>
                  <a:pt x="13696" y="3825"/>
                  <a:pt x="13786" y="3801"/>
                  <a:pt x="13877" y="3778"/>
                </a:cubicBezTo>
                <a:cubicBezTo>
                  <a:pt x="13968" y="3756"/>
                  <a:pt x="14058" y="3735"/>
                  <a:pt x="14149" y="3715"/>
                </a:cubicBezTo>
                <a:cubicBezTo>
                  <a:pt x="14320" y="3681"/>
                  <a:pt x="14501" y="3644"/>
                  <a:pt x="14684" y="3622"/>
                </a:cubicBezTo>
                <a:cubicBezTo>
                  <a:pt x="14777" y="3610"/>
                  <a:pt x="14871" y="3600"/>
                  <a:pt x="14964" y="3591"/>
                </a:cubicBezTo>
                <a:cubicBezTo>
                  <a:pt x="15055" y="3582"/>
                  <a:pt x="15148" y="3573"/>
                  <a:pt x="15239" y="3568"/>
                </a:cubicBezTo>
                <a:lnTo>
                  <a:pt x="15241" y="3568"/>
                </a:lnTo>
                <a:cubicBezTo>
                  <a:pt x="15244" y="3568"/>
                  <a:pt x="15246" y="3567"/>
                  <a:pt x="15248" y="3567"/>
                </a:cubicBezTo>
                <a:cubicBezTo>
                  <a:pt x="15438" y="3556"/>
                  <a:pt x="15629" y="3547"/>
                  <a:pt x="15821" y="3547"/>
                </a:cubicBezTo>
                <a:close/>
                <a:moveTo>
                  <a:pt x="41241" y="8403"/>
                </a:moveTo>
                <a:cubicBezTo>
                  <a:pt x="41249" y="8417"/>
                  <a:pt x="41257" y="8432"/>
                  <a:pt x="41264" y="8447"/>
                </a:cubicBezTo>
                <a:cubicBezTo>
                  <a:pt x="41295" y="8510"/>
                  <a:pt x="41327" y="8588"/>
                  <a:pt x="41351" y="8666"/>
                </a:cubicBezTo>
                <a:cubicBezTo>
                  <a:pt x="41372" y="8733"/>
                  <a:pt x="41391" y="8812"/>
                  <a:pt x="41407" y="8892"/>
                </a:cubicBezTo>
                <a:lnTo>
                  <a:pt x="41409" y="8894"/>
                </a:lnTo>
                <a:cubicBezTo>
                  <a:pt x="41409" y="8896"/>
                  <a:pt x="41409" y="8898"/>
                  <a:pt x="41410" y="8900"/>
                </a:cubicBezTo>
                <a:cubicBezTo>
                  <a:pt x="41425" y="8979"/>
                  <a:pt x="41436" y="9061"/>
                  <a:pt x="41446" y="9143"/>
                </a:cubicBezTo>
                <a:cubicBezTo>
                  <a:pt x="41455" y="9226"/>
                  <a:pt x="41462" y="9309"/>
                  <a:pt x="41466" y="9394"/>
                </a:cubicBezTo>
                <a:cubicBezTo>
                  <a:pt x="41471" y="9473"/>
                  <a:pt x="41472" y="9566"/>
                  <a:pt x="41469" y="9657"/>
                </a:cubicBezTo>
                <a:cubicBezTo>
                  <a:pt x="41466" y="9700"/>
                  <a:pt x="41464" y="9742"/>
                  <a:pt x="41462" y="9785"/>
                </a:cubicBezTo>
                <a:cubicBezTo>
                  <a:pt x="41450" y="9924"/>
                  <a:pt x="41436" y="10062"/>
                  <a:pt x="41414" y="10200"/>
                </a:cubicBezTo>
                <a:cubicBezTo>
                  <a:pt x="41399" y="10291"/>
                  <a:pt x="41384" y="10382"/>
                  <a:pt x="41367" y="10474"/>
                </a:cubicBezTo>
                <a:cubicBezTo>
                  <a:pt x="41324" y="10689"/>
                  <a:pt x="41278" y="10917"/>
                  <a:pt x="41218" y="11141"/>
                </a:cubicBezTo>
                <a:cubicBezTo>
                  <a:pt x="41196" y="11222"/>
                  <a:pt x="41173" y="11302"/>
                  <a:pt x="41149" y="11382"/>
                </a:cubicBezTo>
                <a:cubicBezTo>
                  <a:pt x="41153" y="11357"/>
                  <a:pt x="41158" y="11331"/>
                  <a:pt x="41163" y="11306"/>
                </a:cubicBezTo>
                <a:cubicBezTo>
                  <a:pt x="41211" y="11025"/>
                  <a:pt x="41253" y="10744"/>
                  <a:pt x="41275" y="10459"/>
                </a:cubicBezTo>
                <a:cubicBezTo>
                  <a:pt x="41294" y="10220"/>
                  <a:pt x="41309" y="9981"/>
                  <a:pt x="41310" y="9741"/>
                </a:cubicBezTo>
                <a:cubicBezTo>
                  <a:pt x="41313" y="9454"/>
                  <a:pt x="41309" y="9165"/>
                  <a:pt x="41287" y="8877"/>
                </a:cubicBezTo>
                <a:cubicBezTo>
                  <a:pt x="41275" y="8719"/>
                  <a:pt x="41261" y="8560"/>
                  <a:pt x="41241" y="8403"/>
                </a:cubicBezTo>
                <a:close/>
                <a:moveTo>
                  <a:pt x="20605" y="11441"/>
                </a:moveTo>
                <a:cubicBezTo>
                  <a:pt x="20609" y="11478"/>
                  <a:pt x="20612" y="11516"/>
                  <a:pt x="20616" y="11554"/>
                </a:cubicBezTo>
                <a:cubicBezTo>
                  <a:pt x="20613" y="11544"/>
                  <a:pt x="20611" y="11535"/>
                  <a:pt x="20610" y="11524"/>
                </a:cubicBezTo>
                <a:cubicBezTo>
                  <a:pt x="20606" y="11507"/>
                  <a:pt x="20603" y="11488"/>
                  <a:pt x="20599" y="11470"/>
                </a:cubicBezTo>
                <a:cubicBezTo>
                  <a:pt x="20601" y="11463"/>
                  <a:pt x="20602" y="11457"/>
                  <a:pt x="20603" y="11450"/>
                </a:cubicBezTo>
                <a:cubicBezTo>
                  <a:pt x="20604" y="11447"/>
                  <a:pt x="20605" y="11443"/>
                  <a:pt x="20605" y="11441"/>
                </a:cubicBezTo>
                <a:close/>
                <a:moveTo>
                  <a:pt x="17431" y="9731"/>
                </a:moveTo>
                <a:lnTo>
                  <a:pt x="17431" y="9731"/>
                </a:lnTo>
                <a:cubicBezTo>
                  <a:pt x="17402" y="9894"/>
                  <a:pt x="17374" y="10055"/>
                  <a:pt x="17356" y="10219"/>
                </a:cubicBezTo>
                <a:cubicBezTo>
                  <a:pt x="17341" y="10350"/>
                  <a:pt x="17329" y="10480"/>
                  <a:pt x="17319" y="10612"/>
                </a:cubicBezTo>
                <a:cubicBezTo>
                  <a:pt x="17312" y="10703"/>
                  <a:pt x="17307" y="10797"/>
                  <a:pt x="17305" y="10888"/>
                </a:cubicBezTo>
                <a:cubicBezTo>
                  <a:pt x="17304" y="10917"/>
                  <a:pt x="17304" y="10946"/>
                  <a:pt x="17303" y="10974"/>
                </a:cubicBezTo>
                <a:cubicBezTo>
                  <a:pt x="17206" y="11181"/>
                  <a:pt x="17109" y="11388"/>
                  <a:pt x="17012" y="11595"/>
                </a:cubicBezTo>
                <a:cubicBezTo>
                  <a:pt x="17021" y="11526"/>
                  <a:pt x="17029" y="11459"/>
                  <a:pt x="17038" y="11391"/>
                </a:cubicBezTo>
                <a:cubicBezTo>
                  <a:pt x="17049" y="11298"/>
                  <a:pt x="17062" y="11205"/>
                  <a:pt x="17081" y="11113"/>
                </a:cubicBezTo>
                <a:cubicBezTo>
                  <a:pt x="17089" y="11069"/>
                  <a:pt x="17097" y="11025"/>
                  <a:pt x="17105" y="10981"/>
                </a:cubicBezTo>
                <a:cubicBezTo>
                  <a:pt x="17149" y="10757"/>
                  <a:pt x="17196" y="10533"/>
                  <a:pt x="17256" y="10313"/>
                </a:cubicBezTo>
                <a:cubicBezTo>
                  <a:pt x="17305" y="10136"/>
                  <a:pt x="17357" y="9961"/>
                  <a:pt x="17412" y="9785"/>
                </a:cubicBezTo>
                <a:cubicBezTo>
                  <a:pt x="17418" y="9767"/>
                  <a:pt x="17425" y="9749"/>
                  <a:pt x="17431" y="9731"/>
                </a:cubicBezTo>
                <a:close/>
                <a:moveTo>
                  <a:pt x="20329" y="10819"/>
                </a:moveTo>
                <a:cubicBezTo>
                  <a:pt x="20342" y="10939"/>
                  <a:pt x="20358" y="11059"/>
                  <a:pt x="20378" y="11178"/>
                </a:cubicBezTo>
                <a:cubicBezTo>
                  <a:pt x="20396" y="11286"/>
                  <a:pt x="20415" y="11394"/>
                  <a:pt x="20435" y="11502"/>
                </a:cubicBezTo>
                <a:cubicBezTo>
                  <a:pt x="20399" y="11641"/>
                  <a:pt x="20359" y="11781"/>
                  <a:pt x="20317" y="11918"/>
                </a:cubicBezTo>
                <a:cubicBezTo>
                  <a:pt x="20313" y="11800"/>
                  <a:pt x="20311" y="11681"/>
                  <a:pt x="20311" y="11562"/>
                </a:cubicBezTo>
                <a:cubicBezTo>
                  <a:pt x="20312" y="11417"/>
                  <a:pt x="20312" y="11271"/>
                  <a:pt x="20317" y="11127"/>
                </a:cubicBezTo>
                <a:cubicBezTo>
                  <a:pt x="20320" y="11024"/>
                  <a:pt x="20325" y="10921"/>
                  <a:pt x="20329" y="10819"/>
                </a:cubicBezTo>
                <a:close/>
                <a:moveTo>
                  <a:pt x="23186" y="10331"/>
                </a:moveTo>
                <a:cubicBezTo>
                  <a:pt x="23223" y="10343"/>
                  <a:pt x="23260" y="10353"/>
                  <a:pt x="23298" y="10364"/>
                </a:cubicBezTo>
                <a:cubicBezTo>
                  <a:pt x="23339" y="10374"/>
                  <a:pt x="23379" y="10384"/>
                  <a:pt x="23419" y="10394"/>
                </a:cubicBezTo>
                <a:cubicBezTo>
                  <a:pt x="23448" y="10402"/>
                  <a:pt x="23479" y="10409"/>
                  <a:pt x="23510" y="10414"/>
                </a:cubicBezTo>
                <a:cubicBezTo>
                  <a:pt x="23511" y="10418"/>
                  <a:pt x="23511" y="10420"/>
                  <a:pt x="23511" y="10422"/>
                </a:cubicBezTo>
                <a:cubicBezTo>
                  <a:pt x="23526" y="10518"/>
                  <a:pt x="23541" y="10614"/>
                  <a:pt x="23559" y="10710"/>
                </a:cubicBezTo>
                <a:cubicBezTo>
                  <a:pt x="23588" y="10853"/>
                  <a:pt x="23619" y="10996"/>
                  <a:pt x="23655" y="11138"/>
                </a:cubicBezTo>
                <a:cubicBezTo>
                  <a:pt x="23588" y="11276"/>
                  <a:pt x="23520" y="11412"/>
                  <a:pt x="23444" y="11545"/>
                </a:cubicBezTo>
                <a:cubicBezTo>
                  <a:pt x="23369" y="11675"/>
                  <a:pt x="23292" y="11805"/>
                  <a:pt x="23213" y="11932"/>
                </a:cubicBezTo>
                <a:cubicBezTo>
                  <a:pt x="23204" y="11828"/>
                  <a:pt x="23195" y="11723"/>
                  <a:pt x="23188" y="11617"/>
                </a:cubicBezTo>
                <a:cubicBezTo>
                  <a:pt x="23176" y="11390"/>
                  <a:pt x="23165" y="11151"/>
                  <a:pt x="23168" y="10912"/>
                </a:cubicBezTo>
                <a:cubicBezTo>
                  <a:pt x="23168" y="10817"/>
                  <a:pt x="23169" y="10723"/>
                  <a:pt x="23172" y="10628"/>
                </a:cubicBezTo>
                <a:cubicBezTo>
                  <a:pt x="23175" y="10543"/>
                  <a:pt x="23179" y="10457"/>
                  <a:pt x="23184" y="10372"/>
                </a:cubicBezTo>
                <a:cubicBezTo>
                  <a:pt x="23185" y="10358"/>
                  <a:pt x="23185" y="10344"/>
                  <a:pt x="23186" y="10331"/>
                </a:cubicBezTo>
                <a:close/>
                <a:moveTo>
                  <a:pt x="27597" y="9278"/>
                </a:moveTo>
                <a:cubicBezTo>
                  <a:pt x="27608" y="9369"/>
                  <a:pt x="27617" y="9461"/>
                  <a:pt x="27625" y="9553"/>
                </a:cubicBezTo>
                <a:cubicBezTo>
                  <a:pt x="27634" y="9645"/>
                  <a:pt x="27641" y="9739"/>
                  <a:pt x="27647" y="9832"/>
                </a:cubicBezTo>
                <a:cubicBezTo>
                  <a:pt x="27659" y="10054"/>
                  <a:pt x="27668" y="10290"/>
                  <a:pt x="27664" y="10525"/>
                </a:cubicBezTo>
                <a:cubicBezTo>
                  <a:pt x="27661" y="10710"/>
                  <a:pt x="27654" y="10895"/>
                  <a:pt x="27642" y="11080"/>
                </a:cubicBezTo>
                <a:cubicBezTo>
                  <a:pt x="27629" y="11267"/>
                  <a:pt x="27612" y="11454"/>
                  <a:pt x="27588" y="11640"/>
                </a:cubicBezTo>
                <a:cubicBezTo>
                  <a:pt x="27577" y="11732"/>
                  <a:pt x="27563" y="11824"/>
                  <a:pt x="27549" y="11916"/>
                </a:cubicBezTo>
                <a:cubicBezTo>
                  <a:pt x="27545" y="11934"/>
                  <a:pt x="27542" y="11951"/>
                  <a:pt x="27540" y="11969"/>
                </a:cubicBezTo>
                <a:cubicBezTo>
                  <a:pt x="27460" y="11787"/>
                  <a:pt x="27377" y="11607"/>
                  <a:pt x="27286" y="11432"/>
                </a:cubicBezTo>
                <a:cubicBezTo>
                  <a:pt x="27249" y="11361"/>
                  <a:pt x="27211" y="11291"/>
                  <a:pt x="27172" y="11220"/>
                </a:cubicBezTo>
                <a:cubicBezTo>
                  <a:pt x="27154" y="11186"/>
                  <a:pt x="27134" y="11150"/>
                  <a:pt x="27115" y="11115"/>
                </a:cubicBezTo>
                <a:cubicBezTo>
                  <a:pt x="27044" y="10999"/>
                  <a:pt x="26974" y="10881"/>
                  <a:pt x="26903" y="10764"/>
                </a:cubicBezTo>
                <a:cubicBezTo>
                  <a:pt x="26857" y="10686"/>
                  <a:pt x="26810" y="10608"/>
                  <a:pt x="26763" y="10530"/>
                </a:cubicBezTo>
                <a:cubicBezTo>
                  <a:pt x="26761" y="10528"/>
                  <a:pt x="26759" y="10524"/>
                  <a:pt x="26757" y="10522"/>
                </a:cubicBezTo>
                <a:cubicBezTo>
                  <a:pt x="26678" y="10409"/>
                  <a:pt x="26600" y="10295"/>
                  <a:pt x="26520" y="10182"/>
                </a:cubicBezTo>
                <a:cubicBezTo>
                  <a:pt x="26474" y="10118"/>
                  <a:pt x="26429" y="10052"/>
                  <a:pt x="26383" y="9986"/>
                </a:cubicBezTo>
                <a:cubicBezTo>
                  <a:pt x="26503" y="9934"/>
                  <a:pt x="26622" y="9880"/>
                  <a:pt x="26739" y="9822"/>
                </a:cubicBezTo>
                <a:cubicBezTo>
                  <a:pt x="26815" y="9786"/>
                  <a:pt x="26891" y="9750"/>
                  <a:pt x="26965" y="9711"/>
                </a:cubicBezTo>
                <a:cubicBezTo>
                  <a:pt x="27070" y="9655"/>
                  <a:pt x="27177" y="9599"/>
                  <a:pt x="27275" y="9532"/>
                </a:cubicBezTo>
                <a:cubicBezTo>
                  <a:pt x="27338" y="9489"/>
                  <a:pt x="27417" y="9437"/>
                  <a:pt x="27475" y="9387"/>
                </a:cubicBezTo>
                <a:cubicBezTo>
                  <a:pt x="27520" y="9347"/>
                  <a:pt x="27558" y="9315"/>
                  <a:pt x="27597" y="9278"/>
                </a:cubicBezTo>
                <a:close/>
                <a:moveTo>
                  <a:pt x="32192" y="10165"/>
                </a:moveTo>
                <a:cubicBezTo>
                  <a:pt x="32219" y="10276"/>
                  <a:pt x="32243" y="10388"/>
                  <a:pt x="32267" y="10499"/>
                </a:cubicBezTo>
                <a:cubicBezTo>
                  <a:pt x="32292" y="10628"/>
                  <a:pt x="32317" y="10757"/>
                  <a:pt x="32332" y="10888"/>
                </a:cubicBezTo>
                <a:cubicBezTo>
                  <a:pt x="32333" y="10897"/>
                  <a:pt x="32334" y="10906"/>
                  <a:pt x="32336" y="10917"/>
                </a:cubicBezTo>
                <a:cubicBezTo>
                  <a:pt x="32324" y="10935"/>
                  <a:pt x="32314" y="10954"/>
                  <a:pt x="32302" y="10972"/>
                </a:cubicBezTo>
                <a:cubicBezTo>
                  <a:pt x="32235" y="11074"/>
                  <a:pt x="32167" y="11174"/>
                  <a:pt x="32093" y="11270"/>
                </a:cubicBezTo>
                <a:cubicBezTo>
                  <a:pt x="32045" y="11335"/>
                  <a:pt x="31994" y="11398"/>
                  <a:pt x="31943" y="11461"/>
                </a:cubicBezTo>
                <a:cubicBezTo>
                  <a:pt x="31870" y="11547"/>
                  <a:pt x="31792" y="11641"/>
                  <a:pt x="31705" y="11729"/>
                </a:cubicBezTo>
                <a:cubicBezTo>
                  <a:pt x="31647" y="11789"/>
                  <a:pt x="31588" y="11848"/>
                  <a:pt x="31528" y="11905"/>
                </a:cubicBezTo>
                <a:cubicBezTo>
                  <a:pt x="31407" y="12017"/>
                  <a:pt x="31285" y="12127"/>
                  <a:pt x="31156" y="12230"/>
                </a:cubicBezTo>
                <a:cubicBezTo>
                  <a:pt x="31077" y="12292"/>
                  <a:pt x="30998" y="12353"/>
                  <a:pt x="30917" y="12413"/>
                </a:cubicBezTo>
                <a:cubicBezTo>
                  <a:pt x="30920" y="12374"/>
                  <a:pt x="30923" y="12335"/>
                  <a:pt x="30926" y="12297"/>
                </a:cubicBezTo>
                <a:cubicBezTo>
                  <a:pt x="30931" y="12199"/>
                  <a:pt x="30936" y="12097"/>
                  <a:pt x="30936" y="11999"/>
                </a:cubicBezTo>
                <a:cubicBezTo>
                  <a:pt x="30936" y="11880"/>
                  <a:pt x="30936" y="11761"/>
                  <a:pt x="30930" y="11642"/>
                </a:cubicBezTo>
                <a:cubicBezTo>
                  <a:pt x="30926" y="11561"/>
                  <a:pt x="30922" y="11472"/>
                  <a:pt x="30914" y="11391"/>
                </a:cubicBezTo>
                <a:cubicBezTo>
                  <a:pt x="30908" y="11343"/>
                  <a:pt x="30904" y="11296"/>
                  <a:pt x="30899" y="11247"/>
                </a:cubicBezTo>
                <a:cubicBezTo>
                  <a:pt x="30921" y="11226"/>
                  <a:pt x="30943" y="11204"/>
                  <a:pt x="30966" y="11184"/>
                </a:cubicBezTo>
                <a:cubicBezTo>
                  <a:pt x="31278" y="10896"/>
                  <a:pt x="31602" y="10623"/>
                  <a:pt x="31936" y="10362"/>
                </a:cubicBezTo>
                <a:cubicBezTo>
                  <a:pt x="32020" y="10297"/>
                  <a:pt x="32106" y="10231"/>
                  <a:pt x="32192" y="10165"/>
                </a:cubicBezTo>
                <a:close/>
                <a:moveTo>
                  <a:pt x="24623" y="10447"/>
                </a:moveTo>
                <a:lnTo>
                  <a:pt x="24623" y="10447"/>
                </a:lnTo>
                <a:cubicBezTo>
                  <a:pt x="24617" y="10474"/>
                  <a:pt x="24612" y="10502"/>
                  <a:pt x="24607" y="10530"/>
                </a:cubicBezTo>
                <a:cubicBezTo>
                  <a:pt x="24559" y="10790"/>
                  <a:pt x="24515" y="11051"/>
                  <a:pt x="24485" y="11314"/>
                </a:cubicBezTo>
                <a:cubicBezTo>
                  <a:pt x="24455" y="11583"/>
                  <a:pt x="24430" y="11852"/>
                  <a:pt x="24419" y="12122"/>
                </a:cubicBezTo>
                <a:cubicBezTo>
                  <a:pt x="24415" y="12249"/>
                  <a:pt x="24410" y="12375"/>
                  <a:pt x="24409" y="12502"/>
                </a:cubicBezTo>
                <a:cubicBezTo>
                  <a:pt x="24403" y="12494"/>
                  <a:pt x="24398" y="12486"/>
                  <a:pt x="24393" y="12478"/>
                </a:cubicBezTo>
                <a:cubicBezTo>
                  <a:pt x="24351" y="12416"/>
                  <a:pt x="24307" y="12343"/>
                  <a:pt x="24266" y="12267"/>
                </a:cubicBezTo>
                <a:cubicBezTo>
                  <a:pt x="24225" y="12194"/>
                  <a:pt x="24187" y="12120"/>
                  <a:pt x="24152" y="12045"/>
                </a:cubicBezTo>
                <a:cubicBezTo>
                  <a:pt x="24097" y="11926"/>
                  <a:pt x="24043" y="11806"/>
                  <a:pt x="23999" y="11684"/>
                </a:cubicBezTo>
                <a:cubicBezTo>
                  <a:pt x="23970" y="11604"/>
                  <a:pt x="23943" y="11524"/>
                  <a:pt x="23916" y="11443"/>
                </a:cubicBezTo>
                <a:cubicBezTo>
                  <a:pt x="23886" y="11344"/>
                  <a:pt x="23855" y="11240"/>
                  <a:pt x="23827" y="11135"/>
                </a:cubicBezTo>
                <a:cubicBezTo>
                  <a:pt x="23861" y="11063"/>
                  <a:pt x="23893" y="10991"/>
                  <a:pt x="23923" y="10917"/>
                </a:cubicBezTo>
                <a:cubicBezTo>
                  <a:pt x="23984" y="10770"/>
                  <a:pt x="24045" y="10622"/>
                  <a:pt x="24100" y="10472"/>
                </a:cubicBezTo>
                <a:cubicBezTo>
                  <a:pt x="24126" y="10473"/>
                  <a:pt x="24152" y="10473"/>
                  <a:pt x="24178" y="10473"/>
                </a:cubicBezTo>
                <a:cubicBezTo>
                  <a:pt x="24223" y="10473"/>
                  <a:pt x="24269" y="10472"/>
                  <a:pt x="24313" y="10470"/>
                </a:cubicBezTo>
                <a:cubicBezTo>
                  <a:pt x="24402" y="10464"/>
                  <a:pt x="24493" y="10461"/>
                  <a:pt x="24581" y="10451"/>
                </a:cubicBezTo>
                <a:cubicBezTo>
                  <a:pt x="24595" y="10450"/>
                  <a:pt x="24609" y="10448"/>
                  <a:pt x="24623" y="10447"/>
                </a:cubicBezTo>
                <a:close/>
                <a:moveTo>
                  <a:pt x="34967" y="8358"/>
                </a:moveTo>
                <a:cubicBezTo>
                  <a:pt x="34967" y="8364"/>
                  <a:pt x="34966" y="8368"/>
                  <a:pt x="34966" y="8373"/>
                </a:cubicBezTo>
                <a:cubicBezTo>
                  <a:pt x="34964" y="8501"/>
                  <a:pt x="34958" y="8628"/>
                  <a:pt x="34950" y="8755"/>
                </a:cubicBezTo>
                <a:cubicBezTo>
                  <a:pt x="34936" y="8929"/>
                  <a:pt x="34921" y="9105"/>
                  <a:pt x="34896" y="9279"/>
                </a:cubicBezTo>
                <a:cubicBezTo>
                  <a:pt x="34871" y="9452"/>
                  <a:pt x="34844" y="9625"/>
                  <a:pt x="34813" y="9798"/>
                </a:cubicBezTo>
                <a:lnTo>
                  <a:pt x="34813" y="9799"/>
                </a:lnTo>
                <a:cubicBezTo>
                  <a:pt x="34813" y="9800"/>
                  <a:pt x="34811" y="9801"/>
                  <a:pt x="34811" y="9804"/>
                </a:cubicBezTo>
                <a:cubicBezTo>
                  <a:pt x="34763" y="10056"/>
                  <a:pt x="34707" y="10312"/>
                  <a:pt x="34640" y="10563"/>
                </a:cubicBezTo>
                <a:cubicBezTo>
                  <a:pt x="34606" y="10695"/>
                  <a:pt x="34571" y="10827"/>
                  <a:pt x="34532" y="10957"/>
                </a:cubicBezTo>
                <a:cubicBezTo>
                  <a:pt x="34505" y="11046"/>
                  <a:pt x="34478" y="11135"/>
                  <a:pt x="34449" y="11224"/>
                </a:cubicBezTo>
                <a:cubicBezTo>
                  <a:pt x="34377" y="11435"/>
                  <a:pt x="34300" y="11656"/>
                  <a:pt x="34211" y="11873"/>
                </a:cubicBezTo>
                <a:cubicBezTo>
                  <a:pt x="34158" y="12002"/>
                  <a:pt x="34105" y="12133"/>
                  <a:pt x="34048" y="12262"/>
                </a:cubicBezTo>
                <a:cubicBezTo>
                  <a:pt x="34011" y="12346"/>
                  <a:pt x="33973" y="12430"/>
                  <a:pt x="33935" y="12513"/>
                </a:cubicBezTo>
                <a:lnTo>
                  <a:pt x="33933" y="12517"/>
                </a:lnTo>
                <a:cubicBezTo>
                  <a:pt x="33933" y="12517"/>
                  <a:pt x="33931" y="12518"/>
                  <a:pt x="33931" y="12518"/>
                </a:cubicBezTo>
                <a:cubicBezTo>
                  <a:pt x="33898" y="12589"/>
                  <a:pt x="33864" y="12660"/>
                  <a:pt x="33830" y="12731"/>
                </a:cubicBezTo>
                <a:cubicBezTo>
                  <a:pt x="33824" y="12640"/>
                  <a:pt x="33819" y="12550"/>
                  <a:pt x="33810" y="12458"/>
                </a:cubicBezTo>
                <a:cubicBezTo>
                  <a:pt x="33796" y="12323"/>
                  <a:pt x="33780" y="12189"/>
                  <a:pt x="33761" y="12054"/>
                </a:cubicBezTo>
                <a:cubicBezTo>
                  <a:pt x="33728" y="11827"/>
                  <a:pt x="33690" y="11600"/>
                  <a:pt x="33639" y="11376"/>
                </a:cubicBezTo>
                <a:cubicBezTo>
                  <a:pt x="33580" y="11118"/>
                  <a:pt x="33515" y="10860"/>
                  <a:pt x="33431" y="10608"/>
                </a:cubicBezTo>
                <a:cubicBezTo>
                  <a:pt x="33391" y="10487"/>
                  <a:pt x="33351" y="10366"/>
                  <a:pt x="33306" y="10247"/>
                </a:cubicBezTo>
                <a:cubicBezTo>
                  <a:pt x="33276" y="10166"/>
                  <a:pt x="33244" y="10086"/>
                  <a:pt x="33212" y="10008"/>
                </a:cubicBezTo>
                <a:cubicBezTo>
                  <a:pt x="33196" y="9968"/>
                  <a:pt x="33180" y="9928"/>
                  <a:pt x="33162" y="9889"/>
                </a:cubicBezTo>
                <a:cubicBezTo>
                  <a:pt x="33114" y="9780"/>
                  <a:pt x="33063" y="9673"/>
                  <a:pt x="33011" y="9566"/>
                </a:cubicBezTo>
                <a:cubicBezTo>
                  <a:pt x="33325" y="9346"/>
                  <a:pt x="33644" y="9133"/>
                  <a:pt x="33971" y="8932"/>
                </a:cubicBezTo>
                <a:cubicBezTo>
                  <a:pt x="34165" y="8812"/>
                  <a:pt x="34361" y="8695"/>
                  <a:pt x="34560" y="8583"/>
                </a:cubicBezTo>
                <a:cubicBezTo>
                  <a:pt x="34695" y="8507"/>
                  <a:pt x="34831" y="8432"/>
                  <a:pt x="34967" y="8358"/>
                </a:cubicBezTo>
                <a:close/>
                <a:moveTo>
                  <a:pt x="21066" y="8674"/>
                </a:moveTo>
                <a:cubicBezTo>
                  <a:pt x="21071" y="8682"/>
                  <a:pt x="21075" y="8690"/>
                  <a:pt x="21081" y="8697"/>
                </a:cubicBezTo>
                <a:cubicBezTo>
                  <a:pt x="21117" y="8754"/>
                  <a:pt x="21154" y="8812"/>
                  <a:pt x="21192" y="8867"/>
                </a:cubicBezTo>
                <a:cubicBezTo>
                  <a:pt x="21105" y="9264"/>
                  <a:pt x="21035" y="9664"/>
                  <a:pt x="20992" y="10068"/>
                </a:cubicBezTo>
                <a:cubicBezTo>
                  <a:pt x="20962" y="10358"/>
                  <a:pt x="20937" y="10649"/>
                  <a:pt x="20930" y="10941"/>
                </a:cubicBezTo>
                <a:cubicBezTo>
                  <a:pt x="20924" y="11223"/>
                  <a:pt x="20924" y="11506"/>
                  <a:pt x="20941" y="11787"/>
                </a:cubicBezTo>
                <a:cubicBezTo>
                  <a:pt x="20955" y="12028"/>
                  <a:pt x="20971" y="12268"/>
                  <a:pt x="21000" y="12508"/>
                </a:cubicBezTo>
                <a:cubicBezTo>
                  <a:pt x="21018" y="12649"/>
                  <a:pt x="21035" y="12790"/>
                  <a:pt x="21057" y="12931"/>
                </a:cubicBezTo>
                <a:cubicBezTo>
                  <a:pt x="21060" y="12950"/>
                  <a:pt x="21064" y="12970"/>
                  <a:pt x="21067" y="12988"/>
                </a:cubicBezTo>
                <a:cubicBezTo>
                  <a:pt x="21034" y="12915"/>
                  <a:pt x="21000" y="12841"/>
                  <a:pt x="20969" y="12764"/>
                </a:cubicBezTo>
                <a:cubicBezTo>
                  <a:pt x="20968" y="12759"/>
                  <a:pt x="20967" y="12753"/>
                  <a:pt x="20966" y="12746"/>
                </a:cubicBezTo>
                <a:cubicBezTo>
                  <a:pt x="20956" y="12701"/>
                  <a:pt x="20947" y="12656"/>
                  <a:pt x="20938" y="12611"/>
                </a:cubicBezTo>
                <a:cubicBezTo>
                  <a:pt x="20896" y="12393"/>
                  <a:pt x="20856" y="12172"/>
                  <a:pt x="20826" y="11951"/>
                </a:cubicBezTo>
                <a:cubicBezTo>
                  <a:pt x="20808" y="11822"/>
                  <a:pt x="20791" y="11694"/>
                  <a:pt x="20778" y="11565"/>
                </a:cubicBezTo>
                <a:cubicBezTo>
                  <a:pt x="20770" y="11477"/>
                  <a:pt x="20763" y="11389"/>
                  <a:pt x="20758" y="11301"/>
                </a:cubicBezTo>
                <a:cubicBezTo>
                  <a:pt x="20748" y="11130"/>
                  <a:pt x="20740" y="10959"/>
                  <a:pt x="20740" y="10789"/>
                </a:cubicBezTo>
                <a:cubicBezTo>
                  <a:pt x="20761" y="10671"/>
                  <a:pt x="20781" y="10553"/>
                  <a:pt x="20799" y="10434"/>
                </a:cubicBezTo>
                <a:cubicBezTo>
                  <a:pt x="20840" y="10177"/>
                  <a:pt x="20873" y="9918"/>
                  <a:pt x="20900" y="9658"/>
                </a:cubicBezTo>
                <a:cubicBezTo>
                  <a:pt x="20905" y="9611"/>
                  <a:pt x="20910" y="9563"/>
                  <a:pt x="20914" y="9515"/>
                </a:cubicBezTo>
                <a:cubicBezTo>
                  <a:pt x="20916" y="9467"/>
                  <a:pt x="20919" y="9420"/>
                  <a:pt x="20922" y="9373"/>
                </a:cubicBezTo>
                <a:cubicBezTo>
                  <a:pt x="20925" y="9324"/>
                  <a:pt x="20927" y="9276"/>
                  <a:pt x="20931" y="9227"/>
                </a:cubicBezTo>
                <a:cubicBezTo>
                  <a:pt x="20951" y="9164"/>
                  <a:pt x="20969" y="9100"/>
                  <a:pt x="20985" y="9036"/>
                </a:cubicBezTo>
                <a:cubicBezTo>
                  <a:pt x="21005" y="8961"/>
                  <a:pt x="21023" y="8885"/>
                  <a:pt x="21039" y="8809"/>
                </a:cubicBezTo>
                <a:cubicBezTo>
                  <a:pt x="21046" y="8772"/>
                  <a:pt x="21054" y="8734"/>
                  <a:pt x="21061" y="8696"/>
                </a:cubicBezTo>
                <a:cubicBezTo>
                  <a:pt x="21063" y="8689"/>
                  <a:pt x="21064" y="8681"/>
                  <a:pt x="21066" y="8674"/>
                </a:cubicBezTo>
                <a:close/>
                <a:moveTo>
                  <a:pt x="30736" y="11404"/>
                </a:moveTo>
                <a:cubicBezTo>
                  <a:pt x="30743" y="11484"/>
                  <a:pt x="30750" y="11563"/>
                  <a:pt x="30755" y="11643"/>
                </a:cubicBezTo>
                <a:cubicBezTo>
                  <a:pt x="30760" y="11762"/>
                  <a:pt x="30766" y="11880"/>
                  <a:pt x="30765" y="11999"/>
                </a:cubicBezTo>
                <a:cubicBezTo>
                  <a:pt x="30766" y="12095"/>
                  <a:pt x="30765" y="12189"/>
                  <a:pt x="30762" y="12284"/>
                </a:cubicBezTo>
                <a:cubicBezTo>
                  <a:pt x="30759" y="12333"/>
                  <a:pt x="30757" y="12380"/>
                  <a:pt x="30755" y="12427"/>
                </a:cubicBezTo>
                <a:cubicBezTo>
                  <a:pt x="30753" y="12455"/>
                  <a:pt x="30751" y="12494"/>
                  <a:pt x="30749" y="12533"/>
                </a:cubicBezTo>
                <a:cubicBezTo>
                  <a:pt x="30616" y="12626"/>
                  <a:pt x="30482" y="12715"/>
                  <a:pt x="30345" y="12798"/>
                </a:cubicBezTo>
                <a:cubicBezTo>
                  <a:pt x="30203" y="12883"/>
                  <a:pt x="30058" y="12965"/>
                  <a:pt x="29913" y="13045"/>
                </a:cubicBezTo>
                <a:cubicBezTo>
                  <a:pt x="29833" y="13085"/>
                  <a:pt x="29753" y="13127"/>
                  <a:pt x="29673" y="13166"/>
                </a:cubicBezTo>
                <a:cubicBezTo>
                  <a:pt x="29735" y="13088"/>
                  <a:pt x="29795" y="13008"/>
                  <a:pt x="29853" y="12927"/>
                </a:cubicBezTo>
                <a:cubicBezTo>
                  <a:pt x="29928" y="12822"/>
                  <a:pt x="29999" y="12717"/>
                  <a:pt x="30070" y="12609"/>
                </a:cubicBezTo>
                <a:cubicBezTo>
                  <a:pt x="30116" y="12539"/>
                  <a:pt x="30161" y="12465"/>
                  <a:pt x="30204" y="12391"/>
                </a:cubicBezTo>
                <a:cubicBezTo>
                  <a:pt x="30264" y="12287"/>
                  <a:pt x="30324" y="12182"/>
                  <a:pt x="30377" y="12073"/>
                </a:cubicBezTo>
                <a:cubicBezTo>
                  <a:pt x="30467" y="11889"/>
                  <a:pt x="30554" y="11704"/>
                  <a:pt x="30625" y="11513"/>
                </a:cubicBezTo>
                <a:cubicBezTo>
                  <a:pt x="30662" y="11476"/>
                  <a:pt x="30699" y="11440"/>
                  <a:pt x="30736" y="11404"/>
                </a:cubicBezTo>
                <a:close/>
                <a:moveTo>
                  <a:pt x="36873" y="7560"/>
                </a:moveTo>
                <a:lnTo>
                  <a:pt x="36873" y="7562"/>
                </a:lnTo>
                <a:cubicBezTo>
                  <a:pt x="36869" y="7691"/>
                  <a:pt x="36863" y="7822"/>
                  <a:pt x="36855" y="7951"/>
                </a:cubicBezTo>
                <a:cubicBezTo>
                  <a:pt x="36843" y="8116"/>
                  <a:pt x="36826" y="8290"/>
                  <a:pt x="36802" y="8462"/>
                </a:cubicBezTo>
                <a:cubicBezTo>
                  <a:pt x="36791" y="8547"/>
                  <a:pt x="36778" y="8633"/>
                  <a:pt x="36763" y="8717"/>
                </a:cubicBezTo>
                <a:cubicBezTo>
                  <a:pt x="36749" y="8801"/>
                  <a:pt x="36734" y="8885"/>
                  <a:pt x="36718" y="8970"/>
                </a:cubicBezTo>
                <a:cubicBezTo>
                  <a:pt x="36681" y="9148"/>
                  <a:pt x="36642" y="9325"/>
                  <a:pt x="36592" y="9501"/>
                </a:cubicBezTo>
                <a:cubicBezTo>
                  <a:pt x="36555" y="9633"/>
                  <a:pt x="36516" y="9763"/>
                  <a:pt x="36474" y="9894"/>
                </a:cubicBezTo>
                <a:cubicBezTo>
                  <a:pt x="36400" y="10112"/>
                  <a:pt x="36325" y="10328"/>
                  <a:pt x="36239" y="10540"/>
                </a:cubicBezTo>
                <a:cubicBezTo>
                  <a:pt x="36186" y="10668"/>
                  <a:pt x="36134" y="10797"/>
                  <a:pt x="36076" y="10923"/>
                </a:cubicBezTo>
                <a:cubicBezTo>
                  <a:pt x="36040" y="11005"/>
                  <a:pt x="36002" y="11087"/>
                  <a:pt x="35963" y="11167"/>
                </a:cubicBezTo>
                <a:lnTo>
                  <a:pt x="35963" y="11168"/>
                </a:lnTo>
                <a:cubicBezTo>
                  <a:pt x="35899" y="11248"/>
                  <a:pt x="35836" y="11327"/>
                  <a:pt x="35771" y="11404"/>
                </a:cubicBezTo>
                <a:cubicBezTo>
                  <a:pt x="35544" y="11674"/>
                  <a:pt x="35309" y="11939"/>
                  <a:pt x="35065" y="12194"/>
                </a:cubicBezTo>
                <a:cubicBezTo>
                  <a:pt x="34943" y="12322"/>
                  <a:pt x="34819" y="12449"/>
                  <a:pt x="34692" y="12573"/>
                </a:cubicBezTo>
                <a:cubicBezTo>
                  <a:pt x="34599" y="12664"/>
                  <a:pt x="34504" y="12754"/>
                  <a:pt x="34410" y="12843"/>
                </a:cubicBezTo>
                <a:cubicBezTo>
                  <a:pt x="34222" y="13016"/>
                  <a:pt x="34030" y="13189"/>
                  <a:pt x="33832" y="13357"/>
                </a:cubicBezTo>
                <a:cubicBezTo>
                  <a:pt x="33837" y="13260"/>
                  <a:pt x="33839" y="13162"/>
                  <a:pt x="33839" y="13065"/>
                </a:cubicBezTo>
                <a:cubicBezTo>
                  <a:pt x="33922" y="12906"/>
                  <a:pt x="34004" y="12747"/>
                  <a:pt x="34079" y="12584"/>
                </a:cubicBezTo>
                <a:cubicBezTo>
                  <a:pt x="34300" y="12115"/>
                  <a:pt x="34501" y="11634"/>
                  <a:pt x="34654" y="11138"/>
                </a:cubicBezTo>
                <a:cubicBezTo>
                  <a:pt x="34748" y="10838"/>
                  <a:pt x="34831" y="10536"/>
                  <a:pt x="34897" y="10228"/>
                </a:cubicBezTo>
                <a:cubicBezTo>
                  <a:pt x="34944" y="10009"/>
                  <a:pt x="34989" y="9789"/>
                  <a:pt x="35023" y="9566"/>
                </a:cubicBezTo>
                <a:cubicBezTo>
                  <a:pt x="35086" y="9140"/>
                  <a:pt x="35123" y="8709"/>
                  <a:pt x="35117" y="8278"/>
                </a:cubicBezTo>
                <a:cubicBezTo>
                  <a:pt x="35299" y="8183"/>
                  <a:pt x="35481" y="8092"/>
                  <a:pt x="35669" y="8009"/>
                </a:cubicBezTo>
                <a:cubicBezTo>
                  <a:pt x="35861" y="7926"/>
                  <a:pt x="36053" y="7846"/>
                  <a:pt x="36248" y="7772"/>
                </a:cubicBezTo>
                <a:cubicBezTo>
                  <a:pt x="36455" y="7696"/>
                  <a:pt x="36662" y="7624"/>
                  <a:pt x="36873" y="7560"/>
                </a:cubicBezTo>
                <a:close/>
                <a:moveTo>
                  <a:pt x="21321" y="9045"/>
                </a:moveTo>
                <a:cubicBezTo>
                  <a:pt x="21363" y="9099"/>
                  <a:pt x="21406" y="9153"/>
                  <a:pt x="21449" y="9204"/>
                </a:cubicBezTo>
                <a:cubicBezTo>
                  <a:pt x="21501" y="9265"/>
                  <a:pt x="21556" y="9325"/>
                  <a:pt x="21612" y="9383"/>
                </a:cubicBezTo>
                <a:cubicBezTo>
                  <a:pt x="21640" y="9412"/>
                  <a:pt x="21668" y="9440"/>
                  <a:pt x="21695" y="9467"/>
                </a:cubicBezTo>
                <a:cubicBezTo>
                  <a:pt x="21754" y="9526"/>
                  <a:pt x="21821" y="9585"/>
                  <a:pt x="21886" y="9636"/>
                </a:cubicBezTo>
                <a:cubicBezTo>
                  <a:pt x="21947" y="9685"/>
                  <a:pt x="22008" y="9733"/>
                  <a:pt x="22072" y="9778"/>
                </a:cubicBezTo>
                <a:cubicBezTo>
                  <a:pt x="22071" y="9779"/>
                  <a:pt x="22070" y="9782"/>
                  <a:pt x="22070" y="9783"/>
                </a:cubicBezTo>
                <a:cubicBezTo>
                  <a:pt x="22015" y="9909"/>
                  <a:pt x="21962" y="10034"/>
                  <a:pt x="21915" y="10163"/>
                </a:cubicBezTo>
                <a:cubicBezTo>
                  <a:pt x="21837" y="10372"/>
                  <a:pt x="21763" y="10582"/>
                  <a:pt x="21702" y="10797"/>
                </a:cubicBezTo>
                <a:cubicBezTo>
                  <a:pt x="21631" y="11047"/>
                  <a:pt x="21566" y="11300"/>
                  <a:pt x="21515" y="11555"/>
                </a:cubicBezTo>
                <a:cubicBezTo>
                  <a:pt x="21464" y="11816"/>
                  <a:pt x="21418" y="12080"/>
                  <a:pt x="21388" y="12343"/>
                </a:cubicBezTo>
                <a:cubicBezTo>
                  <a:pt x="21364" y="12562"/>
                  <a:pt x="21342" y="12783"/>
                  <a:pt x="21330" y="13003"/>
                </a:cubicBezTo>
                <a:cubicBezTo>
                  <a:pt x="21324" y="13136"/>
                  <a:pt x="21318" y="13270"/>
                  <a:pt x="21315" y="13404"/>
                </a:cubicBezTo>
                <a:cubicBezTo>
                  <a:pt x="21299" y="13330"/>
                  <a:pt x="21284" y="13256"/>
                  <a:pt x="21270" y="13181"/>
                </a:cubicBezTo>
                <a:cubicBezTo>
                  <a:pt x="21228" y="12950"/>
                  <a:pt x="21190" y="12718"/>
                  <a:pt x="21163" y="12484"/>
                </a:cubicBezTo>
                <a:cubicBezTo>
                  <a:pt x="21142" y="12297"/>
                  <a:pt x="21125" y="12108"/>
                  <a:pt x="21112" y="11920"/>
                </a:cubicBezTo>
                <a:cubicBezTo>
                  <a:pt x="21099" y="11688"/>
                  <a:pt x="21090" y="11456"/>
                  <a:pt x="21093" y="11223"/>
                </a:cubicBezTo>
                <a:cubicBezTo>
                  <a:pt x="21094" y="11081"/>
                  <a:pt x="21095" y="10940"/>
                  <a:pt x="21102" y="10798"/>
                </a:cubicBezTo>
                <a:cubicBezTo>
                  <a:pt x="21106" y="10702"/>
                  <a:pt x="21111" y="10607"/>
                  <a:pt x="21118" y="10511"/>
                </a:cubicBezTo>
                <a:cubicBezTo>
                  <a:pt x="21135" y="10283"/>
                  <a:pt x="21156" y="10043"/>
                  <a:pt x="21191" y="9805"/>
                </a:cubicBezTo>
                <a:cubicBezTo>
                  <a:pt x="21217" y="9614"/>
                  <a:pt x="21248" y="9424"/>
                  <a:pt x="21283" y="9233"/>
                </a:cubicBezTo>
                <a:lnTo>
                  <a:pt x="21283" y="9234"/>
                </a:lnTo>
                <a:cubicBezTo>
                  <a:pt x="21296" y="9171"/>
                  <a:pt x="21309" y="9107"/>
                  <a:pt x="21321" y="9045"/>
                </a:cubicBezTo>
                <a:close/>
                <a:moveTo>
                  <a:pt x="30318" y="11824"/>
                </a:moveTo>
                <a:cubicBezTo>
                  <a:pt x="30309" y="11844"/>
                  <a:pt x="30301" y="11863"/>
                  <a:pt x="30292" y="11882"/>
                </a:cubicBezTo>
                <a:cubicBezTo>
                  <a:pt x="30237" y="11988"/>
                  <a:pt x="30183" y="12096"/>
                  <a:pt x="30122" y="12199"/>
                </a:cubicBezTo>
                <a:cubicBezTo>
                  <a:pt x="30083" y="12266"/>
                  <a:pt x="30042" y="12333"/>
                  <a:pt x="30001" y="12397"/>
                </a:cubicBezTo>
                <a:cubicBezTo>
                  <a:pt x="29909" y="12539"/>
                  <a:pt x="29815" y="12679"/>
                  <a:pt x="29714" y="12813"/>
                </a:cubicBezTo>
                <a:cubicBezTo>
                  <a:pt x="29659" y="12888"/>
                  <a:pt x="29602" y="12963"/>
                  <a:pt x="29544" y="13036"/>
                </a:cubicBezTo>
                <a:cubicBezTo>
                  <a:pt x="29488" y="13107"/>
                  <a:pt x="29431" y="13178"/>
                  <a:pt x="29372" y="13248"/>
                </a:cubicBezTo>
                <a:cubicBezTo>
                  <a:pt x="29350" y="13274"/>
                  <a:pt x="29325" y="13304"/>
                  <a:pt x="29300" y="13335"/>
                </a:cubicBezTo>
                <a:cubicBezTo>
                  <a:pt x="29278" y="13343"/>
                  <a:pt x="29256" y="13352"/>
                  <a:pt x="29234" y="13361"/>
                </a:cubicBezTo>
                <a:cubicBezTo>
                  <a:pt x="29159" y="13391"/>
                  <a:pt x="29085" y="13420"/>
                  <a:pt x="29010" y="13448"/>
                </a:cubicBezTo>
                <a:cubicBezTo>
                  <a:pt x="29004" y="13450"/>
                  <a:pt x="28999" y="13452"/>
                  <a:pt x="28995" y="13454"/>
                </a:cubicBezTo>
                <a:cubicBezTo>
                  <a:pt x="29056" y="13365"/>
                  <a:pt x="29119" y="13277"/>
                  <a:pt x="29184" y="13191"/>
                </a:cubicBezTo>
                <a:cubicBezTo>
                  <a:pt x="29370" y="12942"/>
                  <a:pt x="29559" y="12697"/>
                  <a:pt x="29756" y="12458"/>
                </a:cubicBezTo>
                <a:cubicBezTo>
                  <a:pt x="29932" y="12248"/>
                  <a:pt x="30119" y="12031"/>
                  <a:pt x="30318" y="11824"/>
                </a:cubicBezTo>
                <a:close/>
                <a:moveTo>
                  <a:pt x="20538" y="7368"/>
                </a:moveTo>
                <a:cubicBezTo>
                  <a:pt x="20543" y="7393"/>
                  <a:pt x="20549" y="7419"/>
                  <a:pt x="20554" y="7444"/>
                </a:cubicBezTo>
                <a:cubicBezTo>
                  <a:pt x="20513" y="7637"/>
                  <a:pt x="20474" y="7830"/>
                  <a:pt x="20442" y="8025"/>
                </a:cubicBezTo>
                <a:cubicBezTo>
                  <a:pt x="20393" y="8332"/>
                  <a:pt x="20350" y="8642"/>
                  <a:pt x="20325" y="8951"/>
                </a:cubicBezTo>
                <a:cubicBezTo>
                  <a:pt x="20306" y="9187"/>
                  <a:pt x="20290" y="9422"/>
                  <a:pt x="20285" y="9658"/>
                </a:cubicBezTo>
                <a:cubicBezTo>
                  <a:pt x="20285" y="9670"/>
                  <a:pt x="20285" y="9681"/>
                  <a:pt x="20285" y="9692"/>
                </a:cubicBezTo>
                <a:cubicBezTo>
                  <a:pt x="20276" y="9757"/>
                  <a:pt x="20267" y="9823"/>
                  <a:pt x="20260" y="9889"/>
                </a:cubicBezTo>
                <a:cubicBezTo>
                  <a:pt x="20235" y="10093"/>
                  <a:pt x="20213" y="10299"/>
                  <a:pt x="20195" y="10504"/>
                </a:cubicBezTo>
                <a:cubicBezTo>
                  <a:pt x="20179" y="10536"/>
                  <a:pt x="20162" y="10566"/>
                  <a:pt x="20146" y="10597"/>
                </a:cubicBezTo>
                <a:cubicBezTo>
                  <a:pt x="20082" y="10709"/>
                  <a:pt x="20021" y="10822"/>
                  <a:pt x="19955" y="10932"/>
                </a:cubicBezTo>
                <a:cubicBezTo>
                  <a:pt x="19909" y="11009"/>
                  <a:pt x="19863" y="11087"/>
                  <a:pt x="19814" y="11162"/>
                </a:cubicBezTo>
                <a:cubicBezTo>
                  <a:pt x="19693" y="11350"/>
                  <a:pt x="19568" y="11537"/>
                  <a:pt x="19435" y="11716"/>
                </a:cubicBezTo>
                <a:cubicBezTo>
                  <a:pt x="19355" y="11827"/>
                  <a:pt x="19273" y="11936"/>
                  <a:pt x="19187" y="12043"/>
                </a:cubicBezTo>
                <a:cubicBezTo>
                  <a:pt x="19131" y="12113"/>
                  <a:pt x="19074" y="12184"/>
                  <a:pt x="19017" y="12253"/>
                </a:cubicBezTo>
                <a:cubicBezTo>
                  <a:pt x="18759" y="12562"/>
                  <a:pt x="18492" y="12866"/>
                  <a:pt x="18214" y="13158"/>
                </a:cubicBezTo>
                <a:cubicBezTo>
                  <a:pt x="18105" y="13273"/>
                  <a:pt x="17994" y="13385"/>
                  <a:pt x="17883" y="13497"/>
                </a:cubicBezTo>
                <a:cubicBezTo>
                  <a:pt x="17865" y="13449"/>
                  <a:pt x="17849" y="13403"/>
                  <a:pt x="17831" y="13356"/>
                </a:cubicBezTo>
                <a:cubicBezTo>
                  <a:pt x="17816" y="13313"/>
                  <a:pt x="17803" y="13270"/>
                  <a:pt x="17788" y="13227"/>
                </a:cubicBezTo>
                <a:cubicBezTo>
                  <a:pt x="17747" y="13098"/>
                  <a:pt x="17706" y="12968"/>
                  <a:pt x="17673" y="12836"/>
                </a:cubicBezTo>
                <a:cubicBezTo>
                  <a:pt x="17640" y="12706"/>
                  <a:pt x="17610" y="12574"/>
                  <a:pt x="17582" y="12442"/>
                </a:cubicBezTo>
                <a:cubicBezTo>
                  <a:pt x="17569" y="12375"/>
                  <a:pt x="17558" y="12307"/>
                  <a:pt x="17546" y="12240"/>
                </a:cubicBezTo>
                <a:cubicBezTo>
                  <a:pt x="17547" y="12090"/>
                  <a:pt x="17551" y="11940"/>
                  <a:pt x="17558" y="11790"/>
                </a:cubicBezTo>
                <a:cubicBezTo>
                  <a:pt x="17573" y="11559"/>
                  <a:pt x="17591" y="11328"/>
                  <a:pt x="17625" y="11099"/>
                </a:cubicBezTo>
                <a:cubicBezTo>
                  <a:pt x="17644" y="10959"/>
                  <a:pt x="17663" y="10819"/>
                  <a:pt x="17687" y="10680"/>
                </a:cubicBezTo>
                <a:cubicBezTo>
                  <a:pt x="17699" y="10611"/>
                  <a:pt x="17711" y="10541"/>
                  <a:pt x="17724" y="10473"/>
                </a:cubicBezTo>
                <a:cubicBezTo>
                  <a:pt x="17831" y="10259"/>
                  <a:pt x="17938" y="10044"/>
                  <a:pt x="18046" y="9829"/>
                </a:cubicBezTo>
                <a:cubicBezTo>
                  <a:pt x="18104" y="9713"/>
                  <a:pt x="18163" y="9598"/>
                  <a:pt x="18222" y="9481"/>
                </a:cubicBezTo>
                <a:cubicBezTo>
                  <a:pt x="18261" y="9404"/>
                  <a:pt x="18300" y="9327"/>
                  <a:pt x="18340" y="9250"/>
                </a:cubicBezTo>
                <a:cubicBezTo>
                  <a:pt x="18439" y="9059"/>
                  <a:pt x="18539" y="8867"/>
                  <a:pt x="18650" y="8681"/>
                </a:cubicBezTo>
                <a:cubicBezTo>
                  <a:pt x="18756" y="8501"/>
                  <a:pt x="18867" y="8323"/>
                  <a:pt x="18979" y="8145"/>
                </a:cubicBezTo>
                <a:cubicBezTo>
                  <a:pt x="19062" y="8015"/>
                  <a:pt x="19154" y="7877"/>
                  <a:pt x="19252" y="7743"/>
                </a:cubicBezTo>
                <a:cubicBezTo>
                  <a:pt x="19280" y="7706"/>
                  <a:pt x="19306" y="7669"/>
                  <a:pt x="19334" y="7633"/>
                </a:cubicBezTo>
                <a:cubicBezTo>
                  <a:pt x="19386" y="7616"/>
                  <a:pt x="19439" y="7601"/>
                  <a:pt x="19492" y="7587"/>
                </a:cubicBezTo>
                <a:cubicBezTo>
                  <a:pt x="19653" y="7545"/>
                  <a:pt x="19815" y="7504"/>
                  <a:pt x="19977" y="7469"/>
                </a:cubicBezTo>
                <a:cubicBezTo>
                  <a:pt x="20146" y="7434"/>
                  <a:pt x="20314" y="7400"/>
                  <a:pt x="20484" y="7376"/>
                </a:cubicBezTo>
                <a:lnTo>
                  <a:pt x="20485" y="7376"/>
                </a:lnTo>
                <a:cubicBezTo>
                  <a:pt x="20502" y="7373"/>
                  <a:pt x="20521" y="7370"/>
                  <a:pt x="20538" y="7368"/>
                </a:cubicBezTo>
                <a:close/>
                <a:moveTo>
                  <a:pt x="22314" y="9936"/>
                </a:moveTo>
                <a:cubicBezTo>
                  <a:pt x="22354" y="9959"/>
                  <a:pt x="22394" y="9983"/>
                  <a:pt x="22434" y="10004"/>
                </a:cubicBezTo>
                <a:cubicBezTo>
                  <a:pt x="22512" y="10046"/>
                  <a:pt x="22600" y="10095"/>
                  <a:pt x="22679" y="10131"/>
                </a:cubicBezTo>
                <a:cubicBezTo>
                  <a:pt x="22797" y="10185"/>
                  <a:pt x="22915" y="10238"/>
                  <a:pt x="23037" y="10280"/>
                </a:cubicBezTo>
                <a:cubicBezTo>
                  <a:pt x="23026" y="10443"/>
                  <a:pt x="23019" y="10606"/>
                  <a:pt x="23015" y="10770"/>
                </a:cubicBezTo>
                <a:cubicBezTo>
                  <a:pt x="23006" y="11233"/>
                  <a:pt x="23019" y="11699"/>
                  <a:pt x="23064" y="12160"/>
                </a:cubicBezTo>
                <a:cubicBezTo>
                  <a:pt x="22930" y="12363"/>
                  <a:pt x="22790" y="12561"/>
                  <a:pt x="22645" y="12756"/>
                </a:cubicBezTo>
                <a:cubicBezTo>
                  <a:pt x="22456" y="13010"/>
                  <a:pt x="22266" y="13261"/>
                  <a:pt x="22067" y="13506"/>
                </a:cubicBezTo>
                <a:cubicBezTo>
                  <a:pt x="22063" y="13512"/>
                  <a:pt x="22058" y="13516"/>
                  <a:pt x="22054" y="13521"/>
                </a:cubicBezTo>
                <a:cubicBezTo>
                  <a:pt x="22043" y="13394"/>
                  <a:pt x="22034" y="13266"/>
                  <a:pt x="22024" y="13139"/>
                </a:cubicBezTo>
                <a:cubicBezTo>
                  <a:pt x="22009" y="12875"/>
                  <a:pt x="21997" y="12612"/>
                  <a:pt x="21997" y="12349"/>
                </a:cubicBezTo>
                <a:cubicBezTo>
                  <a:pt x="21997" y="12217"/>
                  <a:pt x="21997" y="12085"/>
                  <a:pt x="22001" y="11954"/>
                </a:cubicBezTo>
                <a:cubicBezTo>
                  <a:pt x="22005" y="11867"/>
                  <a:pt x="22008" y="11779"/>
                  <a:pt x="22014" y="11693"/>
                </a:cubicBezTo>
                <a:cubicBezTo>
                  <a:pt x="22026" y="11523"/>
                  <a:pt x="22038" y="11354"/>
                  <a:pt x="22061" y="11186"/>
                </a:cubicBezTo>
                <a:cubicBezTo>
                  <a:pt x="22074" y="11090"/>
                  <a:pt x="22088" y="10994"/>
                  <a:pt x="22104" y="10899"/>
                </a:cubicBezTo>
                <a:cubicBezTo>
                  <a:pt x="22119" y="10804"/>
                  <a:pt x="22136" y="10708"/>
                  <a:pt x="22155" y="10613"/>
                </a:cubicBezTo>
                <a:cubicBezTo>
                  <a:pt x="22201" y="10391"/>
                  <a:pt x="22252" y="10163"/>
                  <a:pt x="22314" y="9936"/>
                </a:cubicBezTo>
                <a:close/>
                <a:moveTo>
                  <a:pt x="33677" y="13366"/>
                </a:moveTo>
                <a:cubicBezTo>
                  <a:pt x="33677" y="13374"/>
                  <a:pt x="33676" y="13382"/>
                  <a:pt x="33676" y="13389"/>
                </a:cubicBezTo>
                <a:cubicBezTo>
                  <a:pt x="33674" y="13424"/>
                  <a:pt x="33670" y="13458"/>
                  <a:pt x="33668" y="13493"/>
                </a:cubicBezTo>
                <a:cubicBezTo>
                  <a:pt x="33644" y="13513"/>
                  <a:pt x="33620" y="13532"/>
                  <a:pt x="33595" y="13552"/>
                </a:cubicBezTo>
                <a:cubicBezTo>
                  <a:pt x="33582" y="13564"/>
                  <a:pt x="33568" y="13575"/>
                  <a:pt x="33554" y="13585"/>
                </a:cubicBezTo>
                <a:cubicBezTo>
                  <a:pt x="33595" y="13513"/>
                  <a:pt x="33637" y="13440"/>
                  <a:pt x="33677" y="13366"/>
                </a:cubicBezTo>
                <a:close/>
                <a:moveTo>
                  <a:pt x="27988" y="6361"/>
                </a:moveTo>
                <a:lnTo>
                  <a:pt x="28018" y="6387"/>
                </a:lnTo>
                <a:cubicBezTo>
                  <a:pt x="28106" y="6462"/>
                  <a:pt x="28192" y="6537"/>
                  <a:pt x="28276" y="6614"/>
                </a:cubicBezTo>
                <a:cubicBezTo>
                  <a:pt x="28333" y="6667"/>
                  <a:pt x="28387" y="6723"/>
                  <a:pt x="28440" y="6779"/>
                </a:cubicBezTo>
                <a:cubicBezTo>
                  <a:pt x="28495" y="6837"/>
                  <a:pt x="28548" y="6896"/>
                  <a:pt x="28601" y="6956"/>
                </a:cubicBezTo>
                <a:cubicBezTo>
                  <a:pt x="28706" y="7074"/>
                  <a:pt x="28809" y="7193"/>
                  <a:pt x="28910" y="7313"/>
                </a:cubicBezTo>
                <a:cubicBezTo>
                  <a:pt x="28958" y="7372"/>
                  <a:pt x="29006" y="7432"/>
                  <a:pt x="29052" y="7492"/>
                </a:cubicBezTo>
                <a:cubicBezTo>
                  <a:pt x="29077" y="7523"/>
                  <a:pt x="29101" y="7554"/>
                  <a:pt x="29125" y="7585"/>
                </a:cubicBezTo>
                <a:cubicBezTo>
                  <a:pt x="29174" y="7654"/>
                  <a:pt x="29222" y="7723"/>
                  <a:pt x="29271" y="7792"/>
                </a:cubicBezTo>
                <a:cubicBezTo>
                  <a:pt x="29343" y="7896"/>
                  <a:pt x="29416" y="7999"/>
                  <a:pt x="29489" y="8103"/>
                </a:cubicBezTo>
                <a:cubicBezTo>
                  <a:pt x="29539" y="8170"/>
                  <a:pt x="29586" y="8240"/>
                  <a:pt x="29630" y="8312"/>
                </a:cubicBezTo>
                <a:cubicBezTo>
                  <a:pt x="29736" y="8480"/>
                  <a:pt x="29847" y="8658"/>
                  <a:pt x="29947" y="8842"/>
                </a:cubicBezTo>
                <a:cubicBezTo>
                  <a:pt x="30033" y="8999"/>
                  <a:pt x="30115" y="9156"/>
                  <a:pt x="30195" y="9316"/>
                </a:cubicBezTo>
                <a:cubicBezTo>
                  <a:pt x="30251" y="9436"/>
                  <a:pt x="30309" y="9556"/>
                  <a:pt x="30355" y="9681"/>
                </a:cubicBezTo>
                <a:cubicBezTo>
                  <a:pt x="30383" y="9752"/>
                  <a:pt x="30408" y="9823"/>
                  <a:pt x="30432" y="9895"/>
                </a:cubicBezTo>
                <a:cubicBezTo>
                  <a:pt x="30477" y="10043"/>
                  <a:pt x="30523" y="10190"/>
                  <a:pt x="30558" y="10341"/>
                </a:cubicBezTo>
                <a:cubicBezTo>
                  <a:pt x="30585" y="10455"/>
                  <a:pt x="30610" y="10569"/>
                  <a:pt x="30633" y="10685"/>
                </a:cubicBezTo>
                <a:cubicBezTo>
                  <a:pt x="30645" y="10753"/>
                  <a:pt x="30658" y="10820"/>
                  <a:pt x="30669" y="10888"/>
                </a:cubicBezTo>
                <a:cubicBezTo>
                  <a:pt x="30667" y="10897"/>
                  <a:pt x="30665" y="10906"/>
                  <a:pt x="30661" y="10916"/>
                </a:cubicBezTo>
                <a:cubicBezTo>
                  <a:pt x="30638" y="11001"/>
                  <a:pt x="30613" y="11085"/>
                  <a:pt x="30584" y="11170"/>
                </a:cubicBezTo>
                <a:cubicBezTo>
                  <a:pt x="30558" y="11242"/>
                  <a:pt x="30528" y="11327"/>
                  <a:pt x="30497" y="11409"/>
                </a:cubicBezTo>
                <a:cubicBezTo>
                  <a:pt x="30436" y="11469"/>
                  <a:pt x="30376" y="11529"/>
                  <a:pt x="30316" y="11590"/>
                </a:cubicBezTo>
                <a:cubicBezTo>
                  <a:pt x="30138" y="11771"/>
                  <a:pt x="29961" y="11955"/>
                  <a:pt x="29792" y="12144"/>
                </a:cubicBezTo>
                <a:cubicBezTo>
                  <a:pt x="29678" y="12270"/>
                  <a:pt x="29568" y="12397"/>
                  <a:pt x="29459" y="12527"/>
                </a:cubicBezTo>
                <a:cubicBezTo>
                  <a:pt x="29402" y="12593"/>
                  <a:pt x="29346" y="12663"/>
                  <a:pt x="29292" y="12732"/>
                </a:cubicBezTo>
                <a:cubicBezTo>
                  <a:pt x="29119" y="12956"/>
                  <a:pt x="28951" y="13181"/>
                  <a:pt x="28793" y="13416"/>
                </a:cubicBezTo>
                <a:cubicBezTo>
                  <a:pt x="28761" y="13461"/>
                  <a:pt x="28730" y="13507"/>
                  <a:pt x="28700" y="13553"/>
                </a:cubicBezTo>
                <a:cubicBezTo>
                  <a:pt x="28638" y="13573"/>
                  <a:pt x="28576" y="13591"/>
                  <a:pt x="28513" y="13610"/>
                </a:cubicBezTo>
                <a:cubicBezTo>
                  <a:pt x="28437" y="13632"/>
                  <a:pt x="28360" y="13654"/>
                  <a:pt x="28282" y="13673"/>
                </a:cubicBezTo>
                <a:cubicBezTo>
                  <a:pt x="28337" y="13520"/>
                  <a:pt x="28386" y="13364"/>
                  <a:pt x="28432" y="13208"/>
                </a:cubicBezTo>
                <a:cubicBezTo>
                  <a:pt x="28504" y="12965"/>
                  <a:pt x="28572" y="12722"/>
                  <a:pt x="28625" y="12476"/>
                </a:cubicBezTo>
                <a:cubicBezTo>
                  <a:pt x="28675" y="12246"/>
                  <a:pt x="28725" y="12016"/>
                  <a:pt x="28764" y="11784"/>
                </a:cubicBezTo>
                <a:cubicBezTo>
                  <a:pt x="28818" y="11462"/>
                  <a:pt x="28870" y="11138"/>
                  <a:pt x="28899" y="10813"/>
                </a:cubicBezTo>
                <a:cubicBezTo>
                  <a:pt x="28920" y="10578"/>
                  <a:pt x="28937" y="10343"/>
                  <a:pt x="28937" y="10107"/>
                </a:cubicBezTo>
                <a:cubicBezTo>
                  <a:pt x="28938" y="9876"/>
                  <a:pt x="28934" y="9646"/>
                  <a:pt x="28912" y="9417"/>
                </a:cubicBezTo>
                <a:cubicBezTo>
                  <a:pt x="28887" y="9156"/>
                  <a:pt x="28856" y="8895"/>
                  <a:pt x="28809" y="8636"/>
                </a:cubicBezTo>
                <a:cubicBezTo>
                  <a:pt x="28759" y="8372"/>
                  <a:pt x="28705" y="8108"/>
                  <a:pt x="28629" y="7850"/>
                </a:cubicBezTo>
                <a:cubicBezTo>
                  <a:pt x="28566" y="7637"/>
                  <a:pt x="28499" y="7425"/>
                  <a:pt x="28414" y="7219"/>
                </a:cubicBezTo>
                <a:cubicBezTo>
                  <a:pt x="28331" y="7017"/>
                  <a:pt x="28242" y="6816"/>
                  <a:pt x="28137" y="6623"/>
                </a:cubicBezTo>
                <a:cubicBezTo>
                  <a:pt x="28088" y="6535"/>
                  <a:pt x="28039" y="6448"/>
                  <a:pt x="27988" y="6361"/>
                </a:cubicBezTo>
                <a:close/>
                <a:moveTo>
                  <a:pt x="17584" y="13121"/>
                </a:moveTo>
                <a:cubicBezTo>
                  <a:pt x="17587" y="13129"/>
                  <a:pt x="17590" y="13139"/>
                  <a:pt x="17592" y="13148"/>
                </a:cubicBezTo>
                <a:cubicBezTo>
                  <a:pt x="17621" y="13238"/>
                  <a:pt x="17651" y="13334"/>
                  <a:pt x="17685" y="13421"/>
                </a:cubicBezTo>
                <a:cubicBezTo>
                  <a:pt x="17709" y="13487"/>
                  <a:pt x="17733" y="13553"/>
                  <a:pt x="17760" y="13619"/>
                </a:cubicBezTo>
                <a:cubicBezTo>
                  <a:pt x="17726" y="13650"/>
                  <a:pt x="17694" y="13682"/>
                  <a:pt x="17662" y="13714"/>
                </a:cubicBezTo>
                <a:cubicBezTo>
                  <a:pt x="17644" y="13611"/>
                  <a:pt x="17628" y="13507"/>
                  <a:pt x="17616" y="13404"/>
                </a:cubicBezTo>
                <a:cubicBezTo>
                  <a:pt x="17604" y="13313"/>
                  <a:pt x="17594" y="13223"/>
                  <a:pt x="17585" y="13132"/>
                </a:cubicBezTo>
                <a:cubicBezTo>
                  <a:pt x="17584" y="13128"/>
                  <a:pt x="17584" y="13125"/>
                  <a:pt x="17584" y="13121"/>
                </a:cubicBezTo>
                <a:close/>
                <a:moveTo>
                  <a:pt x="27018" y="6176"/>
                </a:moveTo>
                <a:cubicBezTo>
                  <a:pt x="27106" y="6176"/>
                  <a:pt x="27192" y="6179"/>
                  <a:pt x="27280" y="6184"/>
                </a:cubicBezTo>
                <a:cubicBezTo>
                  <a:pt x="27416" y="6195"/>
                  <a:pt x="27554" y="6202"/>
                  <a:pt x="27690" y="6221"/>
                </a:cubicBezTo>
                <a:cubicBezTo>
                  <a:pt x="27694" y="6223"/>
                  <a:pt x="27699" y="6223"/>
                  <a:pt x="27704" y="6224"/>
                </a:cubicBezTo>
                <a:cubicBezTo>
                  <a:pt x="27737" y="6272"/>
                  <a:pt x="27770" y="6322"/>
                  <a:pt x="27801" y="6370"/>
                </a:cubicBezTo>
                <a:cubicBezTo>
                  <a:pt x="27870" y="6481"/>
                  <a:pt x="27938" y="6593"/>
                  <a:pt x="28000" y="6709"/>
                </a:cubicBezTo>
                <a:cubicBezTo>
                  <a:pt x="28041" y="6783"/>
                  <a:pt x="28079" y="6858"/>
                  <a:pt x="28116" y="6934"/>
                </a:cubicBezTo>
                <a:cubicBezTo>
                  <a:pt x="28169" y="7049"/>
                  <a:pt x="28222" y="7166"/>
                  <a:pt x="28267" y="7285"/>
                </a:cubicBezTo>
                <a:cubicBezTo>
                  <a:pt x="28313" y="7405"/>
                  <a:pt x="28356" y="7526"/>
                  <a:pt x="28397" y="7648"/>
                </a:cubicBezTo>
                <a:cubicBezTo>
                  <a:pt x="28449" y="7815"/>
                  <a:pt x="28498" y="7982"/>
                  <a:pt x="28539" y="8152"/>
                </a:cubicBezTo>
                <a:cubicBezTo>
                  <a:pt x="28569" y="8279"/>
                  <a:pt x="28595" y="8407"/>
                  <a:pt x="28622" y="8536"/>
                </a:cubicBezTo>
                <a:cubicBezTo>
                  <a:pt x="28653" y="8706"/>
                  <a:pt x="28682" y="8879"/>
                  <a:pt x="28703" y="9053"/>
                </a:cubicBezTo>
                <a:cubicBezTo>
                  <a:pt x="28722" y="9224"/>
                  <a:pt x="28740" y="9395"/>
                  <a:pt x="28752" y="9566"/>
                </a:cubicBezTo>
                <a:cubicBezTo>
                  <a:pt x="28763" y="9746"/>
                  <a:pt x="28772" y="9927"/>
                  <a:pt x="28768" y="10107"/>
                </a:cubicBezTo>
                <a:cubicBezTo>
                  <a:pt x="28767" y="10247"/>
                  <a:pt x="28763" y="10384"/>
                  <a:pt x="28756" y="10524"/>
                </a:cubicBezTo>
                <a:cubicBezTo>
                  <a:pt x="28741" y="10745"/>
                  <a:pt x="28722" y="10977"/>
                  <a:pt x="28691" y="11208"/>
                </a:cubicBezTo>
                <a:cubicBezTo>
                  <a:pt x="28673" y="11347"/>
                  <a:pt x="28654" y="11486"/>
                  <a:pt x="28630" y="11623"/>
                </a:cubicBezTo>
                <a:cubicBezTo>
                  <a:pt x="28614" y="11715"/>
                  <a:pt x="28597" y="11805"/>
                  <a:pt x="28580" y="11895"/>
                </a:cubicBezTo>
                <a:cubicBezTo>
                  <a:pt x="28522" y="12193"/>
                  <a:pt x="28460" y="12498"/>
                  <a:pt x="28378" y="12797"/>
                </a:cubicBezTo>
                <a:cubicBezTo>
                  <a:pt x="28346" y="12919"/>
                  <a:pt x="28312" y="13042"/>
                  <a:pt x="28275" y="13163"/>
                </a:cubicBezTo>
                <a:cubicBezTo>
                  <a:pt x="28238" y="13283"/>
                  <a:pt x="28200" y="13402"/>
                  <a:pt x="28161" y="13522"/>
                </a:cubicBezTo>
                <a:cubicBezTo>
                  <a:pt x="28139" y="13589"/>
                  <a:pt x="28116" y="13655"/>
                  <a:pt x="28093" y="13722"/>
                </a:cubicBezTo>
                <a:cubicBezTo>
                  <a:pt x="28077" y="13725"/>
                  <a:pt x="28062" y="13729"/>
                  <a:pt x="28046" y="13732"/>
                </a:cubicBezTo>
                <a:cubicBezTo>
                  <a:pt x="28035" y="13661"/>
                  <a:pt x="28024" y="13590"/>
                  <a:pt x="28010" y="13518"/>
                </a:cubicBezTo>
                <a:cubicBezTo>
                  <a:pt x="27962" y="13273"/>
                  <a:pt x="27908" y="13027"/>
                  <a:pt x="27835" y="12785"/>
                </a:cubicBezTo>
                <a:cubicBezTo>
                  <a:pt x="27797" y="12660"/>
                  <a:pt x="27760" y="12535"/>
                  <a:pt x="27715" y="12412"/>
                </a:cubicBezTo>
                <a:cubicBezTo>
                  <a:pt x="27692" y="12350"/>
                  <a:pt x="27669" y="12287"/>
                  <a:pt x="27645" y="12226"/>
                </a:cubicBezTo>
                <a:cubicBezTo>
                  <a:pt x="27645" y="12224"/>
                  <a:pt x="27646" y="12222"/>
                  <a:pt x="27646" y="12219"/>
                </a:cubicBezTo>
                <a:cubicBezTo>
                  <a:pt x="27664" y="12126"/>
                  <a:pt x="27679" y="12032"/>
                  <a:pt x="27694" y="11938"/>
                </a:cubicBezTo>
                <a:cubicBezTo>
                  <a:pt x="27716" y="11799"/>
                  <a:pt x="27738" y="11662"/>
                  <a:pt x="27753" y="11522"/>
                </a:cubicBezTo>
                <a:cubicBezTo>
                  <a:pt x="27780" y="11285"/>
                  <a:pt x="27804" y="11047"/>
                  <a:pt x="27813" y="10808"/>
                </a:cubicBezTo>
                <a:cubicBezTo>
                  <a:pt x="27826" y="10525"/>
                  <a:pt x="27833" y="10244"/>
                  <a:pt x="27823" y="9961"/>
                </a:cubicBezTo>
                <a:cubicBezTo>
                  <a:pt x="27811" y="9678"/>
                  <a:pt x="27795" y="9394"/>
                  <a:pt x="27757" y="9113"/>
                </a:cubicBezTo>
                <a:cubicBezTo>
                  <a:pt x="27771" y="9098"/>
                  <a:pt x="27785" y="9082"/>
                  <a:pt x="27797" y="9067"/>
                </a:cubicBezTo>
                <a:cubicBezTo>
                  <a:pt x="27824" y="9036"/>
                  <a:pt x="27849" y="9003"/>
                  <a:pt x="27875" y="8971"/>
                </a:cubicBezTo>
                <a:cubicBezTo>
                  <a:pt x="27899" y="8939"/>
                  <a:pt x="27922" y="8905"/>
                  <a:pt x="27943" y="8872"/>
                </a:cubicBezTo>
                <a:cubicBezTo>
                  <a:pt x="27961" y="8840"/>
                  <a:pt x="27979" y="8810"/>
                  <a:pt x="27996" y="8779"/>
                </a:cubicBezTo>
                <a:cubicBezTo>
                  <a:pt x="28017" y="8743"/>
                  <a:pt x="28034" y="8705"/>
                  <a:pt x="28046" y="8665"/>
                </a:cubicBezTo>
                <a:cubicBezTo>
                  <a:pt x="28058" y="8630"/>
                  <a:pt x="28069" y="8596"/>
                  <a:pt x="28076" y="8560"/>
                </a:cubicBezTo>
                <a:cubicBezTo>
                  <a:pt x="28080" y="8522"/>
                  <a:pt x="28086" y="8484"/>
                  <a:pt x="28091" y="8446"/>
                </a:cubicBezTo>
                <a:cubicBezTo>
                  <a:pt x="28097" y="8398"/>
                  <a:pt x="28096" y="8350"/>
                  <a:pt x="28092" y="8302"/>
                </a:cubicBezTo>
                <a:cubicBezTo>
                  <a:pt x="28082" y="8213"/>
                  <a:pt x="28077" y="8127"/>
                  <a:pt x="28054" y="8040"/>
                </a:cubicBezTo>
                <a:cubicBezTo>
                  <a:pt x="28030" y="7952"/>
                  <a:pt x="28009" y="7865"/>
                  <a:pt x="27975" y="7780"/>
                </a:cubicBezTo>
                <a:cubicBezTo>
                  <a:pt x="27944" y="7702"/>
                  <a:pt x="27913" y="7615"/>
                  <a:pt x="27871" y="7541"/>
                </a:cubicBezTo>
                <a:cubicBezTo>
                  <a:pt x="27852" y="7504"/>
                  <a:pt x="27831" y="7467"/>
                  <a:pt x="27808" y="7433"/>
                </a:cubicBezTo>
                <a:cubicBezTo>
                  <a:pt x="27767" y="7366"/>
                  <a:pt x="27722" y="7301"/>
                  <a:pt x="27675" y="7240"/>
                </a:cubicBezTo>
                <a:cubicBezTo>
                  <a:pt x="27621" y="7173"/>
                  <a:pt x="27572" y="7111"/>
                  <a:pt x="27513" y="7048"/>
                </a:cubicBezTo>
                <a:cubicBezTo>
                  <a:pt x="27458" y="6989"/>
                  <a:pt x="27401" y="6932"/>
                  <a:pt x="27343" y="6874"/>
                </a:cubicBezTo>
                <a:cubicBezTo>
                  <a:pt x="27313" y="6846"/>
                  <a:pt x="27285" y="6817"/>
                  <a:pt x="27254" y="6790"/>
                </a:cubicBezTo>
                <a:cubicBezTo>
                  <a:pt x="27194" y="6732"/>
                  <a:pt x="27130" y="6675"/>
                  <a:pt x="27065" y="6621"/>
                </a:cubicBezTo>
                <a:cubicBezTo>
                  <a:pt x="27057" y="6614"/>
                  <a:pt x="27049" y="6607"/>
                  <a:pt x="27040" y="6600"/>
                </a:cubicBezTo>
                <a:cubicBezTo>
                  <a:pt x="26995" y="6500"/>
                  <a:pt x="26947" y="6402"/>
                  <a:pt x="26896" y="6305"/>
                </a:cubicBezTo>
                <a:cubicBezTo>
                  <a:pt x="26875" y="6263"/>
                  <a:pt x="26853" y="6221"/>
                  <a:pt x="26831" y="6180"/>
                </a:cubicBezTo>
                <a:cubicBezTo>
                  <a:pt x="26891" y="6177"/>
                  <a:pt x="26951" y="6176"/>
                  <a:pt x="27011" y="6176"/>
                </a:cubicBezTo>
                <a:close/>
                <a:moveTo>
                  <a:pt x="17820" y="8336"/>
                </a:moveTo>
                <a:lnTo>
                  <a:pt x="17820" y="8336"/>
                </a:lnTo>
                <a:cubicBezTo>
                  <a:pt x="17783" y="8409"/>
                  <a:pt x="17746" y="8482"/>
                  <a:pt x="17711" y="8558"/>
                </a:cubicBezTo>
                <a:cubicBezTo>
                  <a:pt x="17659" y="8670"/>
                  <a:pt x="17606" y="8783"/>
                  <a:pt x="17559" y="8897"/>
                </a:cubicBezTo>
                <a:cubicBezTo>
                  <a:pt x="17513" y="9013"/>
                  <a:pt x="17467" y="9127"/>
                  <a:pt x="17424" y="9243"/>
                </a:cubicBezTo>
                <a:cubicBezTo>
                  <a:pt x="17349" y="9450"/>
                  <a:pt x="17275" y="9657"/>
                  <a:pt x="17212" y="9868"/>
                </a:cubicBezTo>
                <a:cubicBezTo>
                  <a:pt x="17120" y="10177"/>
                  <a:pt x="17036" y="10489"/>
                  <a:pt x="16971" y="10805"/>
                </a:cubicBezTo>
                <a:cubicBezTo>
                  <a:pt x="16952" y="10898"/>
                  <a:pt x="16932" y="10994"/>
                  <a:pt x="16915" y="11089"/>
                </a:cubicBezTo>
                <a:cubicBezTo>
                  <a:pt x="16896" y="11181"/>
                  <a:pt x="16882" y="11274"/>
                  <a:pt x="16873" y="11368"/>
                </a:cubicBezTo>
                <a:cubicBezTo>
                  <a:pt x="16867" y="11416"/>
                  <a:pt x="16860" y="11463"/>
                  <a:pt x="16855" y="11511"/>
                </a:cubicBezTo>
                <a:cubicBezTo>
                  <a:pt x="16836" y="11654"/>
                  <a:pt x="16819" y="11797"/>
                  <a:pt x="16800" y="11940"/>
                </a:cubicBezTo>
                <a:cubicBezTo>
                  <a:pt x="16793" y="11987"/>
                  <a:pt x="16788" y="12035"/>
                  <a:pt x="16783" y="12082"/>
                </a:cubicBezTo>
                <a:cubicBezTo>
                  <a:pt x="16725" y="12203"/>
                  <a:pt x="16669" y="12324"/>
                  <a:pt x="16612" y="12445"/>
                </a:cubicBezTo>
                <a:cubicBezTo>
                  <a:pt x="16495" y="12680"/>
                  <a:pt x="16385" y="12919"/>
                  <a:pt x="16263" y="13152"/>
                </a:cubicBezTo>
                <a:cubicBezTo>
                  <a:pt x="16203" y="13268"/>
                  <a:pt x="16144" y="13386"/>
                  <a:pt x="16078" y="13499"/>
                </a:cubicBezTo>
                <a:cubicBezTo>
                  <a:pt x="16035" y="13575"/>
                  <a:pt x="15990" y="13649"/>
                  <a:pt x="15943" y="13723"/>
                </a:cubicBezTo>
                <a:cubicBezTo>
                  <a:pt x="15926" y="13749"/>
                  <a:pt x="15902" y="13786"/>
                  <a:pt x="15878" y="13822"/>
                </a:cubicBezTo>
                <a:cubicBezTo>
                  <a:pt x="15860" y="13659"/>
                  <a:pt x="15845" y="13497"/>
                  <a:pt x="15834" y="13334"/>
                </a:cubicBezTo>
                <a:cubicBezTo>
                  <a:pt x="15827" y="13210"/>
                  <a:pt x="15820" y="13088"/>
                  <a:pt x="15820" y="12964"/>
                </a:cubicBezTo>
                <a:cubicBezTo>
                  <a:pt x="15820" y="12881"/>
                  <a:pt x="15821" y="12798"/>
                  <a:pt x="15823" y="12715"/>
                </a:cubicBezTo>
                <a:cubicBezTo>
                  <a:pt x="15826" y="12672"/>
                  <a:pt x="15829" y="12628"/>
                  <a:pt x="15831" y="12585"/>
                </a:cubicBezTo>
                <a:cubicBezTo>
                  <a:pt x="15838" y="12493"/>
                  <a:pt x="15848" y="12402"/>
                  <a:pt x="15860" y="12309"/>
                </a:cubicBezTo>
                <a:cubicBezTo>
                  <a:pt x="15872" y="12218"/>
                  <a:pt x="15886" y="12126"/>
                  <a:pt x="15900" y="12033"/>
                </a:cubicBezTo>
                <a:cubicBezTo>
                  <a:pt x="15928" y="11846"/>
                  <a:pt x="15961" y="11660"/>
                  <a:pt x="15995" y="11475"/>
                </a:cubicBezTo>
                <a:cubicBezTo>
                  <a:pt x="16038" y="11257"/>
                  <a:pt x="16087" y="11033"/>
                  <a:pt x="16149" y="10812"/>
                </a:cubicBezTo>
                <a:cubicBezTo>
                  <a:pt x="16193" y="10657"/>
                  <a:pt x="16239" y="10502"/>
                  <a:pt x="16288" y="10349"/>
                </a:cubicBezTo>
                <a:cubicBezTo>
                  <a:pt x="16312" y="10276"/>
                  <a:pt x="16338" y="10204"/>
                  <a:pt x="16366" y="10133"/>
                </a:cubicBezTo>
                <a:cubicBezTo>
                  <a:pt x="16396" y="10056"/>
                  <a:pt x="16428" y="9981"/>
                  <a:pt x="16462" y="9907"/>
                </a:cubicBezTo>
                <a:cubicBezTo>
                  <a:pt x="16491" y="9844"/>
                  <a:pt x="16528" y="9769"/>
                  <a:pt x="16567" y="9696"/>
                </a:cubicBezTo>
                <a:cubicBezTo>
                  <a:pt x="16606" y="9626"/>
                  <a:pt x="16647" y="9556"/>
                  <a:pt x="16689" y="9487"/>
                </a:cubicBezTo>
                <a:cubicBezTo>
                  <a:pt x="16754" y="9388"/>
                  <a:pt x="16819" y="9288"/>
                  <a:pt x="16890" y="9194"/>
                </a:cubicBezTo>
                <a:cubicBezTo>
                  <a:pt x="16936" y="9131"/>
                  <a:pt x="16985" y="9070"/>
                  <a:pt x="17035" y="9010"/>
                </a:cubicBezTo>
                <a:cubicBezTo>
                  <a:pt x="17084" y="8951"/>
                  <a:pt x="17135" y="8895"/>
                  <a:pt x="17188" y="8840"/>
                </a:cubicBezTo>
                <a:cubicBezTo>
                  <a:pt x="17216" y="8814"/>
                  <a:pt x="17243" y="8787"/>
                  <a:pt x="17270" y="8760"/>
                </a:cubicBezTo>
                <a:cubicBezTo>
                  <a:pt x="17330" y="8704"/>
                  <a:pt x="17393" y="8650"/>
                  <a:pt x="17457" y="8598"/>
                </a:cubicBezTo>
                <a:cubicBezTo>
                  <a:pt x="17522" y="8545"/>
                  <a:pt x="17589" y="8494"/>
                  <a:pt x="17657" y="8446"/>
                </a:cubicBezTo>
                <a:cubicBezTo>
                  <a:pt x="17711" y="8409"/>
                  <a:pt x="17764" y="8372"/>
                  <a:pt x="17820" y="8336"/>
                </a:cubicBezTo>
                <a:close/>
                <a:moveTo>
                  <a:pt x="27581" y="12535"/>
                </a:moveTo>
                <a:cubicBezTo>
                  <a:pt x="27589" y="12557"/>
                  <a:pt x="27596" y="12578"/>
                  <a:pt x="27604" y="12600"/>
                </a:cubicBezTo>
                <a:cubicBezTo>
                  <a:pt x="27653" y="12751"/>
                  <a:pt x="27704" y="12912"/>
                  <a:pt x="27744" y="13076"/>
                </a:cubicBezTo>
                <a:cubicBezTo>
                  <a:pt x="27765" y="13157"/>
                  <a:pt x="27785" y="13238"/>
                  <a:pt x="27803" y="13320"/>
                </a:cubicBezTo>
                <a:cubicBezTo>
                  <a:pt x="27821" y="13401"/>
                  <a:pt x="27838" y="13483"/>
                  <a:pt x="27853" y="13565"/>
                </a:cubicBezTo>
                <a:cubicBezTo>
                  <a:pt x="27863" y="13625"/>
                  <a:pt x="27876" y="13695"/>
                  <a:pt x="27886" y="13766"/>
                </a:cubicBezTo>
                <a:cubicBezTo>
                  <a:pt x="27783" y="13786"/>
                  <a:pt x="27681" y="13807"/>
                  <a:pt x="27577" y="13821"/>
                </a:cubicBezTo>
                <a:cubicBezTo>
                  <a:pt x="27487" y="13834"/>
                  <a:pt x="27395" y="13844"/>
                  <a:pt x="27304" y="13852"/>
                </a:cubicBezTo>
                <a:cubicBezTo>
                  <a:pt x="27275" y="13855"/>
                  <a:pt x="27234" y="13857"/>
                  <a:pt x="27192" y="13859"/>
                </a:cubicBezTo>
                <a:cubicBezTo>
                  <a:pt x="27194" y="13853"/>
                  <a:pt x="27197" y="13848"/>
                  <a:pt x="27199" y="13841"/>
                </a:cubicBezTo>
                <a:cubicBezTo>
                  <a:pt x="27280" y="13619"/>
                  <a:pt x="27356" y="13395"/>
                  <a:pt x="27421" y="13167"/>
                </a:cubicBezTo>
                <a:cubicBezTo>
                  <a:pt x="27470" y="12988"/>
                  <a:pt x="27520" y="12808"/>
                  <a:pt x="27560" y="12627"/>
                </a:cubicBezTo>
                <a:cubicBezTo>
                  <a:pt x="27567" y="12597"/>
                  <a:pt x="27574" y="12566"/>
                  <a:pt x="27581" y="12535"/>
                </a:cubicBezTo>
                <a:close/>
                <a:moveTo>
                  <a:pt x="26227" y="10051"/>
                </a:moveTo>
                <a:cubicBezTo>
                  <a:pt x="26229" y="10054"/>
                  <a:pt x="26232" y="10058"/>
                  <a:pt x="26235" y="10061"/>
                </a:cubicBezTo>
                <a:cubicBezTo>
                  <a:pt x="26366" y="10247"/>
                  <a:pt x="26499" y="10433"/>
                  <a:pt x="26632" y="10619"/>
                </a:cubicBezTo>
                <a:cubicBezTo>
                  <a:pt x="26700" y="10734"/>
                  <a:pt x="26769" y="10850"/>
                  <a:pt x="26839" y="10965"/>
                </a:cubicBezTo>
                <a:lnTo>
                  <a:pt x="26978" y="11200"/>
                </a:lnTo>
                <a:cubicBezTo>
                  <a:pt x="27074" y="11374"/>
                  <a:pt x="27164" y="11550"/>
                  <a:pt x="27251" y="11729"/>
                </a:cubicBezTo>
                <a:cubicBezTo>
                  <a:pt x="27326" y="11890"/>
                  <a:pt x="27400" y="12052"/>
                  <a:pt x="27465" y="12218"/>
                </a:cubicBezTo>
                <a:cubicBezTo>
                  <a:pt x="27470" y="12233"/>
                  <a:pt x="27476" y="12248"/>
                  <a:pt x="27482" y="12264"/>
                </a:cubicBezTo>
                <a:cubicBezTo>
                  <a:pt x="27451" y="12416"/>
                  <a:pt x="27416" y="12567"/>
                  <a:pt x="27375" y="12717"/>
                </a:cubicBezTo>
                <a:cubicBezTo>
                  <a:pt x="27350" y="12807"/>
                  <a:pt x="27326" y="12896"/>
                  <a:pt x="27300" y="12986"/>
                </a:cubicBezTo>
                <a:cubicBezTo>
                  <a:pt x="27273" y="13075"/>
                  <a:pt x="27245" y="13164"/>
                  <a:pt x="27216" y="13252"/>
                </a:cubicBezTo>
                <a:cubicBezTo>
                  <a:pt x="27148" y="13457"/>
                  <a:pt x="27078" y="13662"/>
                  <a:pt x="26998" y="13864"/>
                </a:cubicBezTo>
                <a:cubicBezTo>
                  <a:pt x="26927" y="13863"/>
                  <a:pt x="26855" y="13860"/>
                  <a:pt x="26783" y="13855"/>
                </a:cubicBezTo>
                <a:cubicBezTo>
                  <a:pt x="26707" y="13850"/>
                  <a:pt x="26621" y="13841"/>
                  <a:pt x="26534" y="13829"/>
                </a:cubicBezTo>
                <a:cubicBezTo>
                  <a:pt x="26446" y="13818"/>
                  <a:pt x="26358" y="13803"/>
                  <a:pt x="26272" y="13785"/>
                </a:cubicBezTo>
                <a:cubicBezTo>
                  <a:pt x="26193" y="13769"/>
                  <a:pt x="26108" y="13748"/>
                  <a:pt x="26023" y="13723"/>
                </a:cubicBezTo>
                <a:cubicBezTo>
                  <a:pt x="25938" y="13699"/>
                  <a:pt x="25855" y="13671"/>
                  <a:pt x="25772" y="13640"/>
                </a:cubicBezTo>
                <a:cubicBezTo>
                  <a:pt x="25698" y="13612"/>
                  <a:pt x="25620" y="13579"/>
                  <a:pt x="25544" y="13542"/>
                </a:cubicBezTo>
                <a:cubicBezTo>
                  <a:pt x="25508" y="13522"/>
                  <a:pt x="25471" y="13503"/>
                  <a:pt x="25435" y="13484"/>
                </a:cubicBezTo>
                <a:cubicBezTo>
                  <a:pt x="25372" y="13449"/>
                  <a:pt x="25311" y="13412"/>
                  <a:pt x="25251" y="13372"/>
                </a:cubicBezTo>
                <a:cubicBezTo>
                  <a:pt x="25222" y="13351"/>
                  <a:pt x="25193" y="13330"/>
                  <a:pt x="25164" y="13309"/>
                </a:cubicBezTo>
                <a:cubicBezTo>
                  <a:pt x="25104" y="13264"/>
                  <a:pt x="25045" y="13216"/>
                  <a:pt x="24989" y="13166"/>
                </a:cubicBezTo>
                <a:cubicBezTo>
                  <a:pt x="24961" y="13141"/>
                  <a:pt x="24935" y="13117"/>
                  <a:pt x="24907" y="13091"/>
                </a:cubicBezTo>
                <a:cubicBezTo>
                  <a:pt x="24851" y="13039"/>
                  <a:pt x="24798" y="12985"/>
                  <a:pt x="24747" y="12930"/>
                </a:cubicBezTo>
                <a:cubicBezTo>
                  <a:pt x="24694" y="12872"/>
                  <a:pt x="24644" y="12814"/>
                  <a:pt x="24595" y="12754"/>
                </a:cubicBezTo>
                <a:cubicBezTo>
                  <a:pt x="24590" y="12748"/>
                  <a:pt x="24580" y="12734"/>
                  <a:pt x="24568" y="12721"/>
                </a:cubicBezTo>
                <a:cubicBezTo>
                  <a:pt x="24571" y="12521"/>
                  <a:pt x="24577" y="12322"/>
                  <a:pt x="24587" y="12122"/>
                </a:cubicBezTo>
                <a:cubicBezTo>
                  <a:pt x="24603" y="11869"/>
                  <a:pt x="24623" y="11603"/>
                  <a:pt x="24656" y="11338"/>
                </a:cubicBezTo>
                <a:cubicBezTo>
                  <a:pt x="24672" y="11208"/>
                  <a:pt x="24690" y="11076"/>
                  <a:pt x="24710" y="10944"/>
                </a:cubicBezTo>
                <a:cubicBezTo>
                  <a:pt x="24730" y="10817"/>
                  <a:pt x="24752" y="10692"/>
                  <a:pt x="24775" y="10565"/>
                </a:cubicBezTo>
                <a:cubicBezTo>
                  <a:pt x="24784" y="10519"/>
                  <a:pt x="24794" y="10473"/>
                  <a:pt x="24803" y="10427"/>
                </a:cubicBezTo>
                <a:cubicBezTo>
                  <a:pt x="24856" y="10420"/>
                  <a:pt x="24910" y="10413"/>
                  <a:pt x="24963" y="10404"/>
                </a:cubicBezTo>
                <a:cubicBezTo>
                  <a:pt x="25047" y="10391"/>
                  <a:pt x="25129" y="10379"/>
                  <a:pt x="25212" y="10364"/>
                </a:cubicBezTo>
                <a:cubicBezTo>
                  <a:pt x="25256" y="10354"/>
                  <a:pt x="25298" y="10346"/>
                  <a:pt x="25342" y="10337"/>
                </a:cubicBezTo>
                <a:cubicBezTo>
                  <a:pt x="25390" y="10328"/>
                  <a:pt x="25437" y="10316"/>
                  <a:pt x="25483" y="10305"/>
                </a:cubicBezTo>
                <a:cubicBezTo>
                  <a:pt x="25571" y="10283"/>
                  <a:pt x="25657" y="10257"/>
                  <a:pt x="25743" y="10230"/>
                </a:cubicBezTo>
                <a:cubicBezTo>
                  <a:pt x="25833" y="10201"/>
                  <a:pt x="25922" y="10172"/>
                  <a:pt x="26010" y="10137"/>
                </a:cubicBezTo>
                <a:cubicBezTo>
                  <a:pt x="26082" y="10110"/>
                  <a:pt x="26155" y="10081"/>
                  <a:pt x="26227" y="10051"/>
                </a:cubicBezTo>
                <a:close/>
                <a:moveTo>
                  <a:pt x="22057" y="10263"/>
                </a:moveTo>
                <a:lnTo>
                  <a:pt x="22057" y="10263"/>
                </a:lnTo>
                <a:cubicBezTo>
                  <a:pt x="22034" y="10368"/>
                  <a:pt x="22012" y="10472"/>
                  <a:pt x="21991" y="10577"/>
                </a:cubicBezTo>
                <a:cubicBezTo>
                  <a:pt x="21971" y="10675"/>
                  <a:pt x="21953" y="10777"/>
                  <a:pt x="21938" y="10875"/>
                </a:cubicBezTo>
                <a:cubicBezTo>
                  <a:pt x="21917" y="11014"/>
                  <a:pt x="21896" y="11152"/>
                  <a:pt x="21881" y="11291"/>
                </a:cubicBezTo>
                <a:cubicBezTo>
                  <a:pt x="21855" y="11555"/>
                  <a:pt x="21835" y="11820"/>
                  <a:pt x="21832" y="12085"/>
                </a:cubicBezTo>
                <a:cubicBezTo>
                  <a:pt x="21827" y="12349"/>
                  <a:pt x="21829" y="12613"/>
                  <a:pt x="21843" y="12875"/>
                </a:cubicBezTo>
                <a:cubicBezTo>
                  <a:pt x="21855" y="13098"/>
                  <a:pt x="21869" y="13321"/>
                  <a:pt x="21889" y="13543"/>
                </a:cubicBezTo>
                <a:cubicBezTo>
                  <a:pt x="21894" y="13595"/>
                  <a:pt x="21899" y="13647"/>
                  <a:pt x="21904" y="13697"/>
                </a:cubicBezTo>
                <a:cubicBezTo>
                  <a:pt x="21821" y="13794"/>
                  <a:pt x="21737" y="13889"/>
                  <a:pt x="21653" y="13983"/>
                </a:cubicBezTo>
                <a:cubicBezTo>
                  <a:pt x="21650" y="13980"/>
                  <a:pt x="21649" y="13978"/>
                  <a:pt x="21647" y="13976"/>
                </a:cubicBezTo>
                <a:cubicBezTo>
                  <a:pt x="21587" y="13890"/>
                  <a:pt x="21528" y="13804"/>
                  <a:pt x="21471" y="13717"/>
                </a:cubicBezTo>
                <a:cubicBezTo>
                  <a:pt x="21471" y="13703"/>
                  <a:pt x="21471" y="13691"/>
                  <a:pt x="21471" y="13678"/>
                </a:cubicBezTo>
                <a:cubicBezTo>
                  <a:pt x="21472" y="13540"/>
                  <a:pt x="21474" y="13404"/>
                  <a:pt x="21481" y="13268"/>
                </a:cubicBezTo>
                <a:cubicBezTo>
                  <a:pt x="21485" y="13182"/>
                  <a:pt x="21490" y="13097"/>
                  <a:pt x="21494" y="13012"/>
                </a:cubicBezTo>
                <a:cubicBezTo>
                  <a:pt x="21513" y="12755"/>
                  <a:pt x="21537" y="12496"/>
                  <a:pt x="21573" y="12238"/>
                </a:cubicBezTo>
                <a:cubicBezTo>
                  <a:pt x="21591" y="12108"/>
                  <a:pt x="21609" y="11978"/>
                  <a:pt x="21632" y="11849"/>
                </a:cubicBezTo>
                <a:cubicBezTo>
                  <a:pt x="21647" y="11763"/>
                  <a:pt x="21662" y="11677"/>
                  <a:pt x="21679" y="11591"/>
                </a:cubicBezTo>
                <a:cubicBezTo>
                  <a:pt x="21713" y="11432"/>
                  <a:pt x="21748" y="11262"/>
                  <a:pt x="21794" y="11093"/>
                </a:cubicBezTo>
                <a:cubicBezTo>
                  <a:pt x="21837" y="10928"/>
                  <a:pt x="21886" y="10764"/>
                  <a:pt x="21938" y="10601"/>
                </a:cubicBezTo>
                <a:cubicBezTo>
                  <a:pt x="21976" y="10488"/>
                  <a:pt x="22015" y="10375"/>
                  <a:pt x="22057" y="10263"/>
                </a:cubicBezTo>
                <a:close/>
                <a:moveTo>
                  <a:pt x="29062" y="13607"/>
                </a:moveTo>
                <a:cubicBezTo>
                  <a:pt x="29021" y="13652"/>
                  <a:pt x="28981" y="13696"/>
                  <a:pt x="28939" y="13740"/>
                </a:cubicBezTo>
                <a:cubicBezTo>
                  <a:pt x="28850" y="13833"/>
                  <a:pt x="28761" y="13926"/>
                  <a:pt x="28669" y="14015"/>
                </a:cubicBezTo>
                <a:cubicBezTo>
                  <a:pt x="28628" y="14057"/>
                  <a:pt x="28585" y="14097"/>
                  <a:pt x="28543" y="14136"/>
                </a:cubicBezTo>
                <a:cubicBezTo>
                  <a:pt x="28576" y="14083"/>
                  <a:pt x="28608" y="14031"/>
                  <a:pt x="28641" y="13978"/>
                </a:cubicBezTo>
                <a:cubicBezTo>
                  <a:pt x="28705" y="13881"/>
                  <a:pt x="28768" y="13784"/>
                  <a:pt x="28833" y="13688"/>
                </a:cubicBezTo>
                <a:cubicBezTo>
                  <a:pt x="28910" y="13663"/>
                  <a:pt x="28985" y="13636"/>
                  <a:pt x="29062" y="13607"/>
                </a:cubicBezTo>
                <a:close/>
                <a:moveTo>
                  <a:pt x="21476" y="14036"/>
                </a:moveTo>
                <a:cubicBezTo>
                  <a:pt x="21494" y="14062"/>
                  <a:pt x="21513" y="14088"/>
                  <a:pt x="21531" y="14114"/>
                </a:cubicBezTo>
                <a:cubicBezTo>
                  <a:pt x="21523" y="14124"/>
                  <a:pt x="21514" y="14134"/>
                  <a:pt x="21505" y="14143"/>
                </a:cubicBezTo>
                <a:cubicBezTo>
                  <a:pt x="21494" y="14111"/>
                  <a:pt x="21485" y="14079"/>
                  <a:pt x="21476" y="14045"/>
                </a:cubicBezTo>
                <a:cubicBezTo>
                  <a:pt x="21476" y="14043"/>
                  <a:pt x="21476" y="14039"/>
                  <a:pt x="21476" y="14036"/>
                </a:cubicBezTo>
                <a:close/>
                <a:moveTo>
                  <a:pt x="35557" y="11908"/>
                </a:moveTo>
                <a:lnTo>
                  <a:pt x="35557" y="11908"/>
                </a:lnTo>
                <a:cubicBezTo>
                  <a:pt x="35515" y="11980"/>
                  <a:pt x="35471" y="12052"/>
                  <a:pt x="35426" y="12123"/>
                </a:cubicBezTo>
                <a:cubicBezTo>
                  <a:pt x="35254" y="12393"/>
                  <a:pt x="35075" y="12658"/>
                  <a:pt x="34882" y="12915"/>
                </a:cubicBezTo>
                <a:cubicBezTo>
                  <a:pt x="34799" y="13025"/>
                  <a:pt x="34716" y="13135"/>
                  <a:pt x="34630" y="13244"/>
                </a:cubicBezTo>
                <a:cubicBezTo>
                  <a:pt x="34546" y="13349"/>
                  <a:pt x="34460" y="13453"/>
                  <a:pt x="34375" y="13557"/>
                </a:cubicBezTo>
                <a:cubicBezTo>
                  <a:pt x="34170" y="13800"/>
                  <a:pt x="33960" y="14040"/>
                  <a:pt x="33737" y="14269"/>
                </a:cubicBezTo>
                <a:cubicBezTo>
                  <a:pt x="33729" y="14277"/>
                  <a:pt x="33722" y="14285"/>
                  <a:pt x="33714" y="14294"/>
                </a:cubicBezTo>
                <a:cubicBezTo>
                  <a:pt x="33720" y="14266"/>
                  <a:pt x="33726" y="14238"/>
                  <a:pt x="33733" y="14210"/>
                </a:cubicBezTo>
                <a:cubicBezTo>
                  <a:pt x="33761" y="14076"/>
                  <a:pt x="33781" y="13940"/>
                  <a:pt x="33796" y="13805"/>
                </a:cubicBezTo>
                <a:cubicBezTo>
                  <a:pt x="33803" y="13733"/>
                  <a:pt x="33811" y="13661"/>
                  <a:pt x="33818" y="13588"/>
                </a:cubicBezTo>
                <a:cubicBezTo>
                  <a:pt x="33848" y="13562"/>
                  <a:pt x="33878" y="13537"/>
                  <a:pt x="33908" y="13512"/>
                </a:cubicBezTo>
                <a:cubicBezTo>
                  <a:pt x="34113" y="13337"/>
                  <a:pt x="34314" y="13159"/>
                  <a:pt x="34511" y="12977"/>
                </a:cubicBezTo>
                <a:cubicBezTo>
                  <a:pt x="34709" y="12794"/>
                  <a:pt x="34901" y="12605"/>
                  <a:pt x="35089" y="12412"/>
                </a:cubicBezTo>
                <a:cubicBezTo>
                  <a:pt x="35248" y="12247"/>
                  <a:pt x="35406" y="12080"/>
                  <a:pt x="35557" y="11908"/>
                </a:cubicBezTo>
                <a:close/>
                <a:moveTo>
                  <a:pt x="17304" y="11364"/>
                </a:moveTo>
                <a:cubicBezTo>
                  <a:pt x="17309" y="11562"/>
                  <a:pt x="17319" y="11761"/>
                  <a:pt x="17343" y="11958"/>
                </a:cubicBezTo>
                <a:cubicBezTo>
                  <a:pt x="17353" y="12044"/>
                  <a:pt x="17364" y="12129"/>
                  <a:pt x="17376" y="12215"/>
                </a:cubicBezTo>
                <a:cubicBezTo>
                  <a:pt x="17376" y="12252"/>
                  <a:pt x="17376" y="12290"/>
                  <a:pt x="17376" y="12327"/>
                </a:cubicBezTo>
                <a:cubicBezTo>
                  <a:pt x="17380" y="12604"/>
                  <a:pt x="17388" y="12881"/>
                  <a:pt x="17413" y="13157"/>
                </a:cubicBezTo>
                <a:cubicBezTo>
                  <a:pt x="17426" y="13293"/>
                  <a:pt x="17438" y="13430"/>
                  <a:pt x="17457" y="13566"/>
                </a:cubicBezTo>
                <a:cubicBezTo>
                  <a:pt x="17469" y="13656"/>
                  <a:pt x="17482" y="13746"/>
                  <a:pt x="17497" y="13835"/>
                </a:cubicBezTo>
                <a:cubicBezTo>
                  <a:pt x="17499" y="13845"/>
                  <a:pt x="17500" y="13856"/>
                  <a:pt x="17502" y="13865"/>
                </a:cubicBezTo>
                <a:cubicBezTo>
                  <a:pt x="17499" y="13868"/>
                  <a:pt x="17497" y="13871"/>
                  <a:pt x="17493" y="13874"/>
                </a:cubicBezTo>
                <a:cubicBezTo>
                  <a:pt x="17327" y="14027"/>
                  <a:pt x="17157" y="14179"/>
                  <a:pt x="16983" y="14326"/>
                </a:cubicBezTo>
                <a:cubicBezTo>
                  <a:pt x="16961" y="14201"/>
                  <a:pt x="16940" y="14076"/>
                  <a:pt x="16924" y="13952"/>
                </a:cubicBezTo>
                <a:cubicBezTo>
                  <a:pt x="16912" y="13866"/>
                  <a:pt x="16902" y="13779"/>
                  <a:pt x="16894" y="13694"/>
                </a:cubicBezTo>
                <a:cubicBezTo>
                  <a:pt x="16891" y="13654"/>
                  <a:pt x="16889" y="13612"/>
                  <a:pt x="16886" y="13572"/>
                </a:cubicBezTo>
                <a:cubicBezTo>
                  <a:pt x="16881" y="13440"/>
                  <a:pt x="16878" y="13311"/>
                  <a:pt x="16881" y="13179"/>
                </a:cubicBezTo>
                <a:cubicBezTo>
                  <a:pt x="16882" y="13092"/>
                  <a:pt x="16883" y="13006"/>
                  <a:pt x="16887" y="12919"/>
                </a:cubicBezTo>
                <a:cubicBezTo>
                  <a:pt x="16898" y="12739"/>
                  <a:pt x="16911" y="12560"/>
                  <a:pt x="16924" y="12380"/>
                </a:cubicBezTo>
                <a:cubicBezTo>
                  <a:pt x="16930" y="12298"/>
                  <a:pt x="16935" y="12216"/>
                  <a:pt x="16941" y="12134"/>
                </a:cubicBezTo>
                <a:cubicBezTo>
                  <a:pt x="16960" y="12096"/>
                  <a:pt x="16977" y="12059"/>
                  <a:pt x="16994" y="12021"/>
                </a:cubicBezTo>
                <a:cubicBezTo>
                  <a:pt x="17097" y="11801"/>
                  <a:pt x="17201" y="11583"/>
                  <a:pt x="17304" y="11364"/>
                </a:cubicBezTo>
                <a:close/>
                <a:moveTo>
                  <a:pt x="21930" y="13937"/>
                </a:moveTo>
                <a:cubicBezTo>
                  <a:pt x="21945" y="14073"/>
                  <a:pt x="21964" y="14209"/>
                  <a:pt x="21988" y="14345"/>
                </a:cubicBezTo>
                <a:cubicBezTo>
                  <a:pt x="21992" y="14371"/>
                  <a:pt x="21997" y="14397"/>
                  <a:pt x="22001" y="14424"/>
                </a:cubicBezTo>
                <a:cubicBezTo>
                  <a:pt x="21963" y="14380"/>
                  <a:pt x="21925" y="14335"/>
                  <a:pt x="21888" y="14290"/>
                </a:cubicBezTo>
                <a:cubicBezTo>
                  <a:pt x="21844" y="14236"/>
                  <a:pt x="21800" y="14181"/>
                  <a:pt x="21759" y="14126"/>
                </a:cubicBezTo>
                <a:cubicBezTo>
                  <a:pt x="21815" y="14064"/>
                  <a:pt x="21873" y="14000"/>
                  <a:pt x="21930" y="13937"/>
                </a:cubicBezTo>
                <a:close/>
                <a:moveTo>
                  <a:pt x="28556" y="13775"/>
                </a:moveTo>
                <a:lnTo>
                  <a:pt x="28556" y="13775"/>
                </a:lnTo>
                <a:cubicBezTo>
                  <a:pt x="28512" y="13843"/>
                  <a:pt x="28470" y="13912"/>
                  <a:pt x="28430" y="13982"/>
                </a:cubicBezTo>
                <a:cubicBezTo>
                  <a:pt x="28332" y="14148"/>
                  <a:pt x="28237" y="14316"/>
                  <a:pt x="28149" y="14487"/>
                </a:cubicBezTo>
                <a:cubicBezTo>
                  <a:pt x="28139" y="14497"/>
                  <a:pt x="28127" y="14506"/>
                  <a:pt x="28117" y="14514"/>
                </a:cubicBezTo>
                <a:cubicBezTo>
                  <a:pt x="28114" y="14401"/>
                  <a:pt x="28108" y="14288"/>
                  <a:pt x="28097" y="14174"/>
                </a:cubicBezTo>
                <a:cubicBezTo>
                  <a:pt x="28137" y="14074"/>
                  <a:pt x="28175" y="13973"/>
                  <a:pt x="28212" y="13873"/>
                </a:cubicBezTo>
                <a:cubicBezTo>
                  <a:pt x="28282" y="13855"/>
                  <a:pt x="28353" y="13836"/>
                  <a:pt x="28423" y="13814"/>
                </a:cubicBezTo>
                <a:cubicBezTo>
                  <a:pt x="28467" y="13801"/>
                  <a:pt x="28512" y="13789"/>
                  <a:pt x="28556" y="13775"/>
                </a:cubicBezTo>
                <a:close/>
                <a:moveTo>
                  <a:pt x="27953" y="14538"/>
                </a:moveTo>
                <a:cubicBezTo>
                  <a:pt x="27954" y="14542"/>
                  <a:pt x="27954" y="14545"/>
                  <a:pt x="27954" y="14547"/>
                </a:cubicBezTo>
                <a:cubicBezTo>
                  <a:pt x="27954" y="14581"/>
                  <a:pt x="27955" y="14613"/>
                  <a:pt x="27955" y="14646"/>
                </a:cubicBezTo>
                <a:cubicBezTo>
                  <a:pt x="27933" y="14663"/>
                  <a:pt x="27910" y="14681"/>
                  <a:pt x="27888" y="14699"/>
                </a:cubicBezTo>
                <a:cubicBezTo>
                  <a:pt x="27894" y="14684"/>
                  <a:pt x="27901" y="14667"/>
                  <a:pt x="27907" y="14652"/>
                </a:cubicBezTo>
                <a:cubicBezTo>
                  <a:pt x="27923" y="14614"/>
                  <a:pt x="27938" y="14576"/>
                  <a:pt x="27953" y="14538"/>
                </a:cubicBezTo>
                <a:close/>
                <a:moveTo>
                  <a:pt x="17680" y="3780"/>
                </a:moveTo>
                <a:cubicBezTo>
                  <a:pt x="17703" y="3787"/>
                  <a:pt x="17725" y="3793"/>
                  <a:pt x="17748" y="3800"/>
                </a:cubicBezTo>
                <a:cubicBezTo>
                  <a:pt x="17835" y="3825"/>
                  <a:pt x="17922" y="3853"/>
                  <a:pt x="18008" y="3883"/>
                </a:cubicBezTo>
                <a:cubicBezTo>
                  <a:pt x="18051" y="3898"/>
                  <a:pt x="18092" y="3913"/>
                  <a:pt x="18135" y="3927"/>
                </a:cubicBezTo>
                <a:cubicBezTo>
                  <a:pt x="18262" y="3975"/>
                  <a:pt x="18390" y="4024"/>
                  <a:pt x="18514" y="4080"/>
                </a:cubicBezTo>
                <a:cubicBezTo>
                  <a:pt x="18595" y="4116"/>
                  <a:pt x="18674" y="4154"/>
                  <a:pt x="18753" y="4195"/>
                </a:cubicBezTo>
                <a:cubicBezTo>
                  <a:pt x="18786" y="4212"/>
                  <a:pt x="18821" y="4231"/>
                  <a:pt x="18855" y="4249"/>
                </a:cubicBezTo>
                <a:cubicBezTo>
                  <a:pt x="18962" y="4309"/>
                  <a:pt x="19069" y="4369"/>
                  <a:pt x="19171" y="4437"/>
                </a:cubicBezTo>
                <a:cubicBezTo>
                  <a:pt x="19239" y="4481"/>
                  <a:pt x="19305" y="4526"/>
                  <a:pt x="19370" y="4574"/>
                </a:cubicBezTo>
                <a:cubicBezTo>
                  <a:pt x="19426" y="4616"/>
                  <a:pt x="19490" y="4665"/>
                  <a:pt x="19551" y="4717"/>
                </a:cubicBezTo>
                <a:cubicBezTo>
                  <a:pt x="19610" y="4766"/>
                  <a:pt x="19668" y="4817"/>
                  <a:pt x="19725" y="4869"/>
                </a:cubicBezTo>
                <a:cubicBezTo>
                  <a:pt x="19773" y="4914"/>
                  <a:pt x="19828" y="4968"/>
                  <a:pt x="19882" y="5025"/>
                </a:cubicBezTo>
                <a:cubicBezTo>
                  <a:pt x="19937" y="5083"/>
                  <a:pt x="19990" y="5141"/>
                  <a:pt x="20041" y="5202"/>
                </a:cubicBezTo>
                <a:cubicBezTo>
                  <a:pt x="20071" y="5239"/>
                  <a:pt x="20102" y="5277"/>
                  <a:pt x="20132" y="5315"/>
                </a:cubicBezTo>
                <a:cubicBezTo>
                  <a:pt x="20009" y="5449"/>
                  <a:pt x="19888" y="5584"/>
                  <a:pt x="19773" y="5725"/>
                </a:cubicBezTo>
                <a:cubicBezTo>
                  <a:pt x="19732" y="5774"/>
                  <a:pt x="19692" y="5824"/>
                  <a:pt x="19653" y="5874"/>
                </a:cubicBezTo>
                <a:cubicBezTo>
                  <a:pt x="19627" y="5897"/>
                  <a:pt x="19601" y="5920"/>
                  <a:pt x="19575" y="5944"/>
                </a:cubicBezTo>
                <a:cubicBezTo>
                  <a:pt x="19491" y="6007"/>
                  <a:pt x="19410" y="6072"/>
                  <a:pt x="19332" y="6143"/>
                </a:cubicBezTo>
                <a:cubicBezTo>
                  <a:pt x="19179" y="6281"/>
                  <a:pt x="19031" y="6425"/>
                  <a:pt x="18896" y="6581"/>
                </a:cubicBezTo>
                <a:cubicBezTo>
                  <a:pt x="18753" y="6748"/>
                  <a:pt x="18614" y="6919"/>
                  <a:pt x="18492" y="7104"/>
                </a:cubicBezTo>
                <a:cubicBezTo>
                  <a:pt x="18337" y="7335"/>
                  <a:pt x="18192" y="7572"/>
                  <a:pt x="18066" y="7822"/>
                </a:cubicBezTo>
                <a:cubicBezTo>
                  <a:pt x="18024" y="7903"/>
                  <a:pt x="17985" y="7985"/>
                  <a:pt x="17947" y="8067"/>
                </a:cubicBezTo>
                <a:cubicBezTo>
                  <a:pt x="17856" y="8119"/>
                  <a:pt x="17766" y="8172"/>
                  <a:pt x="17680" y="8231"/>
                </a:cubicBezTo>
                <a:cubicBezTo>
                  <a:pt x="17607" y="8280"/>
                  <a:pt x="17530" y="8331"/>
                  <a:pt x="17461" y="8385"/>
                </a:cubicBezTo>
                <a:cubicBezTo>
                  <a:pt x="17393" y="8436"/>
                  <a:pt x="17326" y="8489"/>
                  <a:pt x="17261" y="8545"/>
                </a:cubicBezTo>
                <a:cubicBezTo>
                  <a:pt x="17229" y="8573"/>
                  <a:pt x="17197" y="8601"/>
                  <a:pt x="17165" y="8629"/>
                </a:cubicBezTo>
                <a:cubicBezTo>
                  <a:pt x="17106" y="8682"/>
                  <a:pt x="17044" y="8742"/>
                  <a:pt x="16990" y="8801"/>
                </a:cubicBezTo>
                <a:cubicBezTo>
                  <a:pt x="16934" y="8864"/>
                  <a:pt x="16879" y="8924"/>
                  <a:pt x="16827" y="8989"/>
                </a:cubicBezTo>
                <a:cubicBezTo>
                  <a:pt x="16776" y="9051"/>
                  <a:pt x="16727" y="9113"/>
                  <a:pt x="16681" y="9176"/>
                </a:cubicBezTo>
                <a:cubicBezTo>
                  <a:pt x="16633" y="9241"/>
                  <a:pt x="16587" y="9307"/>
                  <a:pt x="16543" y="9375"/>
                </a:cubicBezTo>
                <a:cubicBezTo>
                  <a:pt x="16495" y="9444"/>
                  <a:pt x="16448" y="9523"/>
                  <a:pt x="16408" y="9598"/>
                </a:cubicBezTo>
                <a:cubicBezTo>
                  <a:pt x="16366" y="9674"/>
                  <a:pt x="16324" y="9750"/>
                  <a:pt x="16288" y="9830"/>
                </a:cubicBezTo>
                <a:cubicBezTo>
                  <a:pt x="16252" y="9903"/>
                  <a:pt x="16221" y="9978"/>
                  <a:pt x="16192" y="10054"/>
                </a:cubicBezTo>
                <a:cubicBezTo>
                  <a:pt x="16178" y="10092"/>
                  <a:pt x="16164" y="10130"/>
                  <a:pt x="16151" y="10168"/>
                </a:cubicBezTo>
                <a:cubicBezTo>
                  <a:pt x="16125" y="10246"/>
                  <a:pt x="16096" y="10331"/>
                  <a:pt x="16074" y="10411"/>
                </a:cubicBezTo>
                <a:cubicBezTo>
                  <a:pt x="16043" y="10529"/>
                  <a:pt x="16012" y="10645"/>
                  <a:pt x="15984" y="10764"/>
                </a:cubicBezTo>
                <a:cubicBezTo>
                  <a:pt x="15930" y="10992"/>
                  <a:pt x="15876" y="11220"/>
                  <a:pt x="15836" y="11451"/>
                </a:cubicBezTo>
                <a:cubicBezTo>
                  <a:pt x="15804" y="11637"/>
                  <a:pt x="15774" y="11824"/>
                  <a:pt x="15746" y="12011"/>
                </a:cubicBezTo>
                <a:cubicBezTo>
                  <a:pt x="15726" y="12149"/>
                  <a:pt x="15704" y="12287"/>
                  <a:pt x="15692" y="12426"/>
                </a:cubicBezTo>
                <a:cubicBezTo>
                  <a:pt x="15684" y="12529"/>
                  <a:pt x="15675" y="12613"/>
                  <a:pt x="15671" y="12715"/>
                </a:cubicBezTo>
                <a:cubicBezTo>
                  <a:pt x="15667" y="12839"/>
                  <a:pt x="15663" y="12965"/>
                  <a:pt x="15665" y="13090"/>
                </a:cubicBezTo>
                <a:cubicBezTo>
                  <a:pt x="15669" y="13216"/>
                  <a:pt x="15673" y="13341"/>
                  <a:pt x="15680" y="13465"/>
                </a:cubicBezTo>
                <a:cubicBezTo>
                  <a:pt x="15685" y="13552"/>
                  <a:pt x="15690" y="13641"/>
                  <a:pt x="15701" y="13727"/>
                </a:cubicBezTo>
                <a:cubicBezTo>
                  <a:pt x="15711" y="13828"/>
                  <a:pt x="15724" y="13930"/>
                  <a:pt x="15738" y="14030"/>
                </a:cubicBezTo>
                <a:cubicBezTo>
                  <a:pt x="15697" y="14090"/>
                  <a:pt x="15656" y="14150"/>
                  <a:pt x="15612" y="14208"/>
                </a:cubicBezTo>
                <a:cubicBezTo>
                  <a:pt x="15589" y="14239"/>
                  <a:pt x="15565" y="14270"/>
                  <a:pt x="15542" y="14301"/>
                </a:cubicBezTo>
                <a:cubicBezTo>
                  <a:pt x="15500" y="14352"/>
                  <a:pt x="15448" y="14409"/>
                  <a:pt x="15394" y="14462"/>
                </a:cubicBezTo>
                <a:cubicBezTo>
                  <a:pt x="15349" y="14507"/>
                  <a:pt x="15291" y="14553"/>
                  <a:pt x="15229" y="14594"/>
                </a:cubicBezTo>
                <a:cubicBezTo>
                  <a:pt x="15207" y="14605"/>
                  <a:pt x="15175" y="14624"/>
                  <a:pt x="15145" y="14642"/>
                </a:cubicBezTo>
                <a:cubicBezTo>
                  <a:pt x="15089" y="14672"/>
                  <a:pt x="15022" y="14703"/>
                  <a:pt x="14953" y="14729"/>
                </a:cubicBezTo>
                <a:cubicBezTo>
                  <a:pt x="14883" y="14755"/>
                  <a:pt x="14813" y="14776"/>
                  <a:pt x="14741" y="14791"/>
                </a:cubicBezTo>
                <a:cubicBezTo>
                  <a:pt x="14671" y="14806"/>
                  <a:pt x="14599" y="14815"/>
                  <a:pt x="14528" y="14818"/>
                </a:cubicBezTo>
                <a:lnTo>
                  <a:pt x="14538" y="14816"/>
                </a:lnTo>
                <a:cubicBezTo>
                  <a:pt x="14505" y="14816"/>
                  <a:pt x="14471" y="14816"/>
                  <a:pt x="14438" y="14815"/>
                </a:cubicBezTo>
                <a:cubicBezTo>
                  <a:pt x="14403" y="14811"/>
                  <a:pt x="14369" y="14806"/>
                  <a:pt x="14335" y="14803"/>
                </a:cubicBezTo>
                <a:cubicBezTo>
                  <a:pt x="14271" y="14791"/>
                  <a:pt x="14199" y="14771"/>
                  <a:pt x="14128" y="14746"/>
                </a:cubicBezTo>
                <a:cubicBezTo>
                  <a:pt x="14063" y="14724"/>
                  <a:pt x="13992" y="14694"/>
                  <a:pt x="13921" y="14659"/>
                </a:cubicBezTo>
                <a:cubicBezTo>
                  <a:pt x="13886" y="14642"/>
                  <a:pt x="13851" y="14625"/>
                  <a:pt x="13816" y="14607"/>
                </a:cubicBezTo>
                <a:cubicBezTo>
                  <a:pt x="13748" y="14572"/>
                  <a:pt x="13683" y="14534"/>
                  <a:pt x="13619" y="14493"/>
                </a:cubicBezTo>
                <a:cubicBezTo>
                  <a:pt x="13554" y="14452"/>
                  <a:pt x="13489" y="14409"/>
                  <a:pt x="13427" y="14365"/>
                </a:cubicBezTo>
                <a:cubicBezTo>
                  <a:pt x="13366" y="14320"/>
                  <a:pt x="13298" y="14267"/>
                  <a:pt x="13232" y="14210"/>
                </a:cubicBezTo>
                <a:cubicBezTo>
                  <a:pt x="13200" y="14180"/>
                  <a:pt x="13167" y="14151"/>
                  <a:pt x="13134" y="14122"/>
                </a:cubicBezTo>
                <a:cubicBezTo>
                  <a:pt x="13077" y="14068"/>
                  <a:pt x="13015" y="14006"/>
                  <a:pt x="12954" y="13941"/>
                </a:cubicBezTo>
                <a:cubicBezTo>
                  <a:pt x="12925" y="13909"/>
                  <a:pt x="12895" y="13875"/>
                  <a:pt x="12865" y="13843"/>
                </a:cubicBezTo>
                <a:cubicBezTo>
                  <a:pt x="12753" y="13708"/>
                  <a:pt x="12645" y="13570"/>
                  <a:pt x="12545" y="13426"/>
                </a:cubicBezTo>
                <a:cubicBezTo>
                  <a:pt x="12471" y="13320"/>
                  <a:pt x="12399" y="13214"/>
                  <a:pt x="12329" y="13105"/>
                </a:cubicBezTo>
                <a:cubicBezTo>
                  <a:pt x="12223" y="12936"/>
                  <a:pt x="12118" y="12763"/>
                  <a:pt x="12024" y="12583"/>
                </a:cubicBezTo>
                <a:cubicBezTo>
                  <a:pt x="11944" y="12427"/>
                  <a:pt x="11866" y="12271"/>
                  <a:pt x="11791" y="12114"/>
                </a:cubicBezTo>
                <a:cubicBezTo>
                  <a:pt x="11712" y="11945"/>
                  <a:pt x="11635" y="11774"/>
                  <a:pt x="11568" y="11599"/>
                </a:cubicBezTo>
                <a:cubicBezTo>
                  <a:pt x="11541" y="11530"/>
                  <a:pt x="11515" y="11461"/>
                  <a:pt x="11491" y="11390"/>
                </a:cubicBezTo>
                <a:cubicBezTo>
                  <a:pt x="11492" y="11384"/>
                  <a:pt x="11493" y="11378"/>
                  <a:pt x="11494" y="11372"/>
                </a:cubicBezTo>
                <a:cubicBezTo>
                  <a:pt x="11553" y="11069"/>
                  <a:pt x="11615" y="10767"/>
                  <a:pt x="11694" y="10469"/>
                </a:cubicBezTo>
                <a:cubicBezTo>
                  <a:pt x="11775" y="10165"/>
                  <a:pt x="11865" y="9865"/>
                  <a:pt x="11962" y="9567"/>
                </a:cubicBezTo>
                <a:cubicBezTo>
                  <a:pt x="12031" y="9365"/>
                  <a:pt x="12105" y="9153"/>
                  <a:pt x="12191" y="8947"/>
                </a:cubicBezTo>
                <a:cubicBezTo>
                  <a:pt x="12225" y="8867"/>
                  <a:pt x="12258" y="8788"/>
                  <a:pt x="12293" y="8710"/>
                </a:cubicBezTo>
                <a:cubicBezTo>
                  <a:pt x="12325" y="8636"/>
                  <a:pt x="12359" y="8562"/>
                  <a:pt x="12394" y="8489"/>
                </a:cubicBezTo>
                <a:cubicBezTo>
                  <a:pt x="12465" y="8343"/>
                  <a:pt x="12537" y="8195"/>
                  <a:pt x="12614" y="8052"/>
                </a:cubicBezTo>
                <a:cubicBezTo>
                  <a:pt x="12653" y="7979"/>
                  <a:pt x="12694" y="7907"/>
                  <a:pt x="12735" y="7836"/>
                </a:cubicBezTo>
                <a:cubicBezTo>
                  <a:pt x="12777" y="7763"/>
                  <a:pt x="12820" y="7690"/>
                  <a:pt x="12865" y="7620"/>
                </a:cubicBezTo>
                <a:cubicBezTo>
                  <a:pt x="12962" y="7471"/>
                  <a:pt x="13061" y="7324"/>
                  <a:pt x="13168" y="7183"/>
                </a:cubicBezTo>
                <a:cubicBezTo>
                  <a:pt x="13250" y="7077"/>
                  <a:pt x="13332" y="6973"/>
                  <a:pt x="13418" y="6869"/>
                </a:cubicBezTo>
                <a:cubicBezTo>
                  <a:pt x="13536" y="6731"/>
                  <a:pt x="13657" y="6593"/>
                  <a:pt x="13784" y="6462"/>
                </a:cubicBezTo>
                <a:cubicBezTo>
                  <a:pt x="13906" y="6335"/>
                  <a:pt x="14031" y="6211"/>
                  <a:pt x="14159" y="6089"/>
                </a:cubicBezTo>
                <a:cubicBezTo>
                  <a:pt x="14336" y="5923"/>
                  <a:pt x="14524" y="5754"/>
                  <a:pt x="14722" y="5595"/>
                </a:cubicBezTo>
                <a:cubicBezTo>
                  <a:pt x="14822" y="5515"/>
                  <a:pt x="14924" y="5434"/>
                  <a:pt x="15028" y="5355"/>
                </a:cubicBezTo>
                <a:cubicBezTo>
                  <a:pt x="15129" y="5279"/>
                  <a:pt x="15233" y="5203"/>
                  <a:pt x="15337" y="5129"/>
                </a:cubicBezTo>
                <a:cubicBezTo>
                  <a:pt x="15479" y="5028"/>
                  <a:pt x="15624" y="4929"/>
                  <a:pt x="15770" y="4834"/>
                </a:cubicBezTo>
                <a:cubicBezTo>
                  <a:pt x="15919" y="4739"/>
                  <a:pt x="16070" y="4645"/>
                  <a:pt x="16222" y="4554"/>
                </a:cubicBezTo>
                <a:cubicBezTo>
                  <a:pt x="16378" y="4460"/>
                  <a:pt x="16532" y="4368"/>
                  <a:pt x="16689" y="4279"/>
                </a:cubicBezTo>
                <a:cubicBezTo>
                  <a:pt x="16805" y="4214"/>
                  <a:pt x="16920" y="4151"/>
                  <a:pt x="17037" y="4088"/>
                </a:cubicBezTo>
                <a:cubicBezTo>
                  <a:pt x="17236" y="3986"/>
                  <a:pt x="17438" y="3883"/>
                  <a:pt x="17644" y="3795"/>
                </a:cubicBezTo>
                <a:cubicBezTo>
                  <a:pt x="17656" y="3791"/>
                  <a:pt x="17669" y="3785"/>
                  <a:pt x="17680" y="3780"/>
                </a:cubicBezTo>
                <a:close/>
                <a:moveTo>
                  <a:pt x="20508" y="11842"/>
                </a:moveTo>
                <a:cubicBezTo>
                  <a:pt x="20516" y="11878"/>
                  <a:pt x="20526" y="11913"/>
                  <a:pt x="20535" y="11948"/>
                </a:cubicBezTo>
                <a:cubicBezTo>
                  <a:pt x="20590" y="12162"/>
                  <a:pt x="20650" y="12373"/>
                  <a:pt x="20723" y="12581"/>
                </a:cubicBezTo>
                <a:cubicBezTo>
                  <a:pt x="20753" y="12664"/>
                  <a:pt x="20782" y="12747"/>
                  <a:pt x="20814" y="12829"/>
                </a:cubicBezTo>
                <a:cubicBezTo>
                  <a:pt x="20841" y="12956"/>
                  <a:pt x="20871" y="13084"/>
                  <a:pt x="20908" y="13209"/>
                </a:cubicBezTo>
                <a:cubicBezTo>
                  <a:pt x="20947" y="13341"/>
                  <a:pt x="20985" y="13472"/>
                  <a:pt x="21030" y="13602"/>
                </a:cubicBezTo>
                <a:cubicBezTo>
                  <a:pt x="21074" y="13727"/>
                  <a:pt x="21117" y="13853"/>
                  <a:pt x="21168" y="13977"/>
                </a:cubicBezTo>
                <a:cubicBezTo>
                  <a:pt x="21216" y="14098"/>
                  <a:pt x="21267" y="14217"/>
                  <a:pt x="21321" y="14336"/>
                </a:cubicBezTo>
                <a:cubicBezTo>
                  <a:pt x="21319" y="14337"/>
                  <a:pt x="21318" y="14340"/>
                  <a:pt x="21315" y="14341"/>
                </a:cubicBezTo>
                <a:cubicBezTo>
                  <a:pt x="21135" y="14527"/>
                  <a:pt x="20952" y="14709"/>
                  <a:pt x="20765" y="14889"/>
                </a:cubicBezTo>
                <a:cubicBezTo>
                  <a:pt x="20763" y="14886"/>
                  <a:pt x="20762" y="14882"/>
                  <a:pt x="20761" y="14879"/>
                </a:cubicBezTo>
                <a:cubicBezTo>
                  <a:pt x="20709" y="14714"/>
                  <a:pt x="20658" y="14545"/>
                  <a:pt x="20617" y="14373"/>
                </a:cubicBezTo>
                <a:cubicBezTo>
                  <a:pt x="20596" y="14286"/>
                  <a:pt x="20575" y="14200"/>
                  <a:pt x="20557" y="14113"/>
                </a:cubicBezTo>
                <a:cubicBezTo>
                  <a:pt x="20538" y="14029"/>
                  <a:pt x="20521" y="13943"/>
                  <a:pt x="20505" y="13859"/>
                </a:cubicBezTo>
                <a:cubicBezTo>
                  <a:pt x="20466" y="13641"/>
                  <a:pt x="20430" y="13420"/>
                  <a:pt x="20404" y="13197"/>
                </a:cubicBezTo>
                <a:cubicBezTo>
                  <a:pt x="20380" y="12975"/>
                  <a:pt x="20360" y="12752"/>
                  <a:pt x="20345" y="12528"/>
                </a:cubicBezTo>
                <a:cubicBezTo>
                  <a:pt x="20343" y="12481"/>
                  <a:pt x="20340" y="12433"/>
                  <a:pt x="20337" y="12384"/>
                </a:cubicBezTo>
                <a:cubicBezTo>
                  <a:pt x="20386" y="12254"/>
                  <a:pt x="20432" y="12121"/>
                  <a:pt x="20469" y="11987"/>
                </a:cubicBezTo>
                <a:cubicBezTo>
                  <a:pt x="20482" y="11939"/>
                  <a:pt x="20496" y="11890"/>
                  <a:pt x="20508" y="11842"/>
                </a:cubicBezTo>
                <a:close/>
                <a:moveTo>
                  <a:pt x="20168" y="10924"/>
                </a:moveTo>
                <a:lnTo>
                  <a:pt x="20168" y="10924"/>
                </a:lnTo>
                <a:cubicBezTo>
                  <a:pt x="20156" y="11136"/>
                  <a:pt x="20148" y="11350"/>
                  <a:pt x="20148" y="11562"/>
                </a:cubicBezTo>
                <a:cubicBezTo>
                  <a:pt x="20147" y="11707"/>
                  <a:pt x="20147" y="11852"/>
                  <a:pt x="20151" y="11996"/>
                </a:cubicBezTo>
                <a:cubicBezTo>
                  <a:pt x="20155" y="12114"/>
                  <a:pt x="20161" y="12232"/>
                  <a:pt x="20168" y="12349"/>
                </a:cubicBezTo>
                <a:cubicBezTo>
                  <a:pt x="20138" y="12432"/>
                  <a:pt x="20105" y="12513"/>
                  <a:pt x="20072" y="12593"/>
                </a:cubicBezTo>
                <a:cubicBezTo>
                  <a:pt x="20000" y="12763"/>
                  <a:pt x="19925" y="12932"/>
                  <a:pt x="19847" y="13099"/>
                </a:cubicBezTo>
                <a:cubicBezTo>
                  <a:pt x="19747" y="13305"/>
                  <a:pt x="19644" y="13509"/>
                  <a:pt x="19530" y="13708"/>
                </a:cubicBezTo>
                <a:cubicBezTo>
                  <a:pt x="19424" y="13890"/>
                  <a:pt x="19315" y="14070"/>
                  <a:pt x="19202" y="14248"/>
                </a:cubicBezTo>
                <a:cubicBezTo>
                  <a:pt x="19054" y="14477"/>
                  <a:pt x="18900" y="14703"/>
                  <a:pt x="18737" y="14925"/>
                </a:cubicBezTo>
                <a:cubicBezTo>
                  <a:pt x="18737" y="14924"/>
                  <a:pt x="18736" y="14923"/>
                  <a:pt x="18734" y="14922"/>
                </a:cubicBezTo>
                <a:cubicBezTo>
                  <a:pt x="18679" y="14860"/>
                  <a:pt x="18625" y="14797"/>
                  <a:pt x="18573" y="14732"/>
                </a:cubicBezTo>
                <a:cubicBezTo>
                  <a:pt x="18528" y="14676"/>
                  <a:pt x="18478" y="14611"/>
                  <a:pt x="18430" y="14544"/>
                </a:cubicBezTo>
                <a:cubicBezTo>
                  <a:pt x="18383" y="14479"/>
                  <a:pt x="18338" y="14413"/>
                  <a:pt x="18297" y="14346"/>
                </a:cubicBezTo>
                <a:cubicBezTo>
                  <a:pt x="18259" y="14284"/>
                  <a:pt x="18218" y="14216"/>
                  <a:pt x="18180" y="14146"/>
                </a:cubicBezTo>
                <a:cubicBezTo>
                  <a:pt x="18142" y="14075"/>
                  <a:pt x="18106" y="14005"/>
                  <a:pt x="18072" y="13933"/>
                </a:cubicBezTo>
                <a:cubicBezTo>
                  <a:pt x="18030" y="13845"/>
                  <a:pt x="17989" y="13758"/>
                  <a:pt x="17952" y="13667"/>
                </a:cubicBezTo>
                <a:cubicBezTo>
                  <a:pt x="17958" y="13659"/>
                  <a:pt x="17967" y="13651"/>
                  <a:pt x="17975" y="13643"/>
                </a:cubicBezTo>
                <a:cubicBezTo>
                  <a:pt x="18380" y="13236"/>
                  <a:pt x="18767" y="12811"/>
                  <a:pt x="19134" y="12368"/>
                </a:cubicBezTo>
                <a:cubicBezTo>
                  <a:pt x="19194" y="12296"/>
                  <a:pt x="19255" y="12222"/>
                  <a:pt x="19313" y="12148"/>
                </a:cubicBezTo>
                <a:cubicBezTo>
                  <a:pt x="19397" y="12039"/>
                  <a:pt x="19483" y="11933"/>
                  <a:pt x="19565" y="11822"/>
                </a:cubicBezTo>
                <a:cubicBezTo>
                  <a:pt x="19646" y="11712"/>
                  <a:pt x="19726" y="11604"/>
                  <a:pt x="19804" y="11491"/>
                </a:cubicBezTo>
                <a:cubicBezTo>
                  <a:pt x="19880" y="11379"/>
                  <a:pt x="19955" y="11265"/>
                  <a:pt x="20029" y="11151"/>
                </a:cubicBezTo>
                <a:lnTo>
                  <a:pt x="20028" y="11151"/>
                </a:lnTo>
                <a:cubicBezTo>
                  <a:pt x="20076" y="11076"/>
                  <a:pt x="20123" y="11001"/>
                  <a:pt x="20168" y="10924"/>
                </a:cubicBezTo>
                <a:close/>
                <a:moveTo>
                  <a:pt x="17947" y="1743"/>
                </a:moveTo>
                <a:cubicBezTo>
                  <a:pt x="18125" y="1745"/>
                  <a:pt x="18303" y="1747"/>
                  <a:pt x="18482" y="1754"/>
                </a:cubicBezTo>
                <a:cubicBezTo>
                  <a:pt x="18657" y="1760"/>
                  <a:pt x="18833" y="1770"/>
                  <a:pt x="19008" y="1781"/>
                </a:cubicBezTo>
                <a:cubicBezTo>
                  <a:pt x="19318" y="1805"/>
                  <a:pt x="19626" y="1833"/>
                  <a:pt x="19933" y="1878"/>
                </a:cubicBezTo>
                <a:cubicBezTo>
                  <a:pt x="20108" y="1902"/>
                  <a:pt x="20282" y="1928"/>
                  <a:pt x="20455" y="1960"/>
                </a:cubicBezTo>
                <a:cubicBezTo>
                  <a:pt x="20581" y="1984"/>
                  <a:pt x="20707" y="2010"/>
                  <a:pt x="20833" y="2036"/>
                </a:cubicBezTo>
                <a:cubicBezTo>
                  <a:pt x="21131" y="2102"/>
                  <a:pt x="21429" y="2173"/>
                  <a:pt x="21722" y="2260"/>
                </a:cubicBezTo>
                <a:cubicBezTo>
                  <a:pt x="21891" y="2310"/>
                  <a:pt x="22059" y="2361"/>
                  <a:pt x="22227" y="2418"/>
                </a:cubicBezTo>
                <a:cubicBezTo>
                  <a:pt x="22350" y="2460"/>
                  <a:pt x="22473" y="2503"/>
                  <a:pt x="22595" y="2547"/>
                </a:cubicBezTo>
                <a:cubicBezTo>
                  <a:pt x="22775" y="2614"/>
                  <a:pt x="22955" y="2684"/>
                  <a:pt x="23133" y="2758"/>
                </a:cubicBezTo>
                <a:cubicBezTo>
                  <a:pt x="23116" y="2773"/>
                  <a:pt x="23098" y="2789"/>
                  <a:pt x="23081" y="2806"/>
                </a:cubicBezTo>
                <a:cubicBezTo>
                  <a:pt x="22962" y="2919"/>
                  <a:pt x="22846" y="3033"/>
                  <a:pt x="22731" y="3152"/>
                </a:cubicBezTo>
                <a:cubicBezTo>
                  <a:pt x="22631" y="3125"/>
                  <a:pt x="22530" y="3101"/>
                  <a:pt x="22429" y="3078"/>
                </a:cubicBezTo>
                <a:cubicBezTo>
                  <a:pt x="22341" y="3057"/>
                  <a:pt x="22250" y="3039"/>
                  <a:pt x="22160" y="3023"/>
                </a:cubicBezTo>
                <a:cubicBezTo>
                  <a:pt x="22031" y="3000"/>
                  <a:pt x="21902" y="2976"/>
                  <a:pt x="21773" y="2959"/>
                </a:cubicBezTo>
                <a:cubicBezTo>
                  <a:pt x="21556" y="2933"/>
                  <a:pt x="21339" y="2911"/>
                  <a:pt x="21120" y="2901"/>
                </a:cubicBezTo>
                <a:cubicBezTo>
                  <a:pt x="21057" y="2899"/>
                  <a:pt x="20993" y="2897"/>
                  <a:pt x="20929" y="2894"/>
                </a:cubicBezTo>
                <a:cubicBezTo>
                  <a:pt x="20908" y="2883"/>
                  <a:pt x="20887" y="2870"/>
                  <a:pt x="20866" y="2859"/>
                </a:cubicBezTo>
                <a:cubicBezTo>
                  <a:pt x="20679" y="2751"/>
                  <a:pt x="20489" y="2647"/>
                  <a:pt x="20292" y="2557"/>
                </a:cubicBezTo>
                <a:cubicBezTo>
                  <a:pt x="20165" y="2500"/>
                  <a:pt x="20038" y="2442"/>
                  <a:pt x="19908" y="2392"/>
                </a:cubicBezTo>
                <a:cubicBezTo>
                  <a:pt x="19819" y="2360"/>
                  <a:pt x="19728" y="2324"/>
                  <a:pt x="19638" y="2295"/>
                </a:cubicBezTo>
                <a:cubicBezTo>
                  <a:pt x="19515" y="2256"/>
                  <a:pt x="19393" y="2215"/>
                  <a:pt x="19267" y="2188"/>
                </a:cubicBezTo>
                <a:cubicBezTo>
                  <a:pt x="19189" y="2170"/>
                  <a:pt x="19111" y="2152"/>
                  <a:pt x="19032" y="2138"/>
                </a:cubicBezTo>
                <a:cubicBezTo>
                  <a:pt x="18762" y="2093"/>
                  <a:pt x="18490" y="2063"/>
                  <a:pt x="18216" y="2060"/>
                </a:cubicBezTo>
                <a:cubicBezTo>
                  <a:pt x="18157" y="2059"/>
                  <a:pt x="18099" y="2058"/>
                  <a:pt x="18040" y="2058"/>
                </a:cubicBezTo>
                <a:cubicBezTo>
                  <a:pt x="17955" y="2058"/>
                  <a:pt x="17869" y="2060"/>
                  <a:pt x="17784" y="2065"/>
                </a:cubicBezTo>
                <a:cubicBezTo>
                  <a:pt x="17689" y="2072"/>
                  <a:pt x="17595" y="2077"/>
                  <a:pt x="17500" y="2088"/>
                </a:cubicBezTo>
                <a:cubicBezTo>
                  <a:pt x="17370" y="2106"/>
                  <a:pt x="17239" y="2123"/>
                  <a:pt x="17110" y="2151"/>
                </a:cubicBezTo>
                <a:cubicBezTo>
                  <a:pt x="17038" y="2166"/>
                  <a:pt x="16965" y="2181"/>
                  <a:pt x="16895" y="2197"/>
                </a:cubicBezTo>
                <a:cubicBezTo>
                  <a:pt x="16789" y="2180"/>
                  <a:pt x="16684" y="2166"/>
                  <a:pt x="16576" y="2159"/>
                </a:cubicBezTo>
                <a:cubicBezTo>
                  <a:pt x="16480" y="2152"/>
                  <a:pt x="16382" y="2143"/>
                  <a:pt x="16285" y="2142"/>
                </a:cubicBezTo>
                <a:cubicBezTo>
                  <a:pt x="16230" y="2140"/>
                  <a:pt x="16176" y="2140"/>
                  <a:pt x="16121" y="2140"/>
                </a:cubicBezTo>
                <a:cubicBezTo>
                  <a:pt x="15944" y="2140"/>
                  <a:pt x="15766" y="2147"/>
                  <a:pt x="15590" y="2173"/>
                </a:cubicBezTo>
                <a:cubicBezTo>
                  <a:pt x="15500" y="2184"/>
                  <a:pt x="15411" y="2199"/>
                  <a:pt x="15322" y="2215"/>
                </a:cubicBezTo>
                <a:lnTo>
                  <a:pt x="15187" y="2242"/>
                </a:lnTo>
                <a:cubicBezTo>
                  <a:pt x="15095" y="2260"/>
                  <a:pt x="14999" y="2284"/>
                  <a:pt x="14909" y="2308"/>
                </a:cubicBezTo>
                <a:cubicBezTo>
                  <a:pt x="14776" y="2345"/>
                  <a:pt x="14643" y="2381"/>
                  <a:pt x="14511" y="2424"/>
                </a:cubicBezTo>
                <a:cubicBezTo>
                  <a:pt x="14382" y="2467"/>
                  <a:pt x="14253" y="2512"/>
                  <a:pt x="14123" y="2560"/>
                </a:cubicBezTo>
                <a:cubicBezTo>
                  <a:pt x="13884" y="2647"/>
                  <a:pt x="13648" y="2742"/>
                  <a:pt x="13419" y="2854"/>
                </a:cubicBezTo>
                <a:cubicBezTo>
                  <a:pt x="13219" y="2951"/>
                  <a:pt x="13021" y="3053"/>
                  <a:pt x="12827" y="3164"/>
                </a:cubicBezTo>
                <a:cubicBezTo>
                  <a:pt x="12704" y="3234"/>
                  <a:pt x="12581" y="3306"/>
                  <a:pt x="12461" y="3381"/>
                </a:cubicBezTo>
                <a:cubicBezTo>
                  <a:pt x="12343" y="3453"/>
                  <a:pt x="12225" y="3526"/>
                  <a:pt x="12111" y="3605"/>
                </a:cubicBezTo>
                <a:cubicBezTo>
                  <a:pt x="11925" y="3732"/>
                  <a:pt x="11740" y="3862"/>
                  <a:pt x="11563" y="4003"/>
                </a:cubicBezTo>
                <a:cubicBezTo>
                  <a:pt x="11320" y="4196"/>
                  <a:pt x="11079" y="4393"/>
                  <a:pt x="10847" y="4602"/>
                </a:cubicBezTo>
                <a:cubicBezTo>
                  <a:pt x="10678" y="4755"/>
                  <a:pt x="10510" y="4908"/>
                  <a:pt x="10350" y="5071"/>
                </a:cubicBezTo>
                <a:cubicBezTo>
                  <a:pt x="10089" y="5333"/>
                  <a:pt x="9837" y="5606"/>
                  <a:pt x="9601" y="5891"/>
                </a:cubicBezTo>
                <a:cubicBezTo>
                  <a:pt x="9559" y="5932"/>
                  <a:pt x="9515" y="5972"/>
                  <a:pt x="9473" y="6014"/>
                </a:cubicBezTo>
                <a:cubicBezTo>
                  <a:pt x="9315" y="6174"/>
                  <a:pt x="9161" y="6338"/>
                  <a:pt x="9023" y="6515"/>
                </a:cubicBezTo>
                <a:cubicBezTo>
                  <a:pt x="8967" y="6584"/>
                  <a:pt x="8913" y="6654"/>
                  <a:pt x="8860" y="6725"/>
                </a:cubicBezTo>
                <a:cubicBezTo>
                  <a:pt x="8835" y="6761"/>
                  <a:pt x="8809" y="6796"/>
                  <a:pt x="8783" y="6833"/>
                </a:cubicBezTo>
                <a:cubicBezTo>
                  <a:pt x="8732" y="6910"/>
                  <a:pt x="8680" y="6986"/>
                  <a:pt x="8631" y="7066"/>
                </a:cubicBezTo>
                <a:cubicBezTo>
                  <a:pt x="8492" y="7294"/>
                  <a:pt x="8358" y="7529"/>
                  <a:pt x="8244" y="7772"/>
                </a:cubicBezTo>
                <a:cubicBezTo>
                  <a:pt x="8138" y="8003"/>
                  <a:pt x="8040" y="8236"/>
                  <a:pt x="7958" y="8477"/>
                </a:cubicBezTo>
                <a:cubicBezTo>
                  <a:pt x="7929" y="8534"/>
                  <a:pt x="7901" y="8592"/>
                  <a:pt x="7875" y="8650"/>
                </a:cubicBezTo>
                <a:cubicBezTo>
                  <a:pt x="7746" y="8926"/>
                  <a:pt x="7622" y="9207"/>
                  <a:pt x="7509" y="9489"/>
                </a:cubicBezTo>
                <a:cubicBezTo>
                  <a:pt x="7430" y="9683"/>
                  <a:pt x="7349" y="9876"/>
                  <a:pt x="7285" y="10075"/>
                </a:cubicBezTo>
                <a:cubicBezTo>
                  <a:pt x="7247" y="10189"/>
                  <a:pt x="7211" y="10305"/>
                  <a:pt x="7184" y="10422"/>
                </a:cubicBezTo>
                <a:cubicBezTo>
                  <a:pt x="7158" y="10538"/>
                  <a:pt x="7132" y="10653"/>
                  <a:pt x="7109" y="10770"/>
                </a:cubicBezTo>
                <a:cubicBezTo>
                  <a:pt x="7070" y="10968"/>
                  <a:pt x="7039" y="11167"/>
                  <a:pt x="7019" y="11368"/>
                </a:cubicBezTo>
                <a:cubicBezTo>
                  <a:pt x="7010" y="11454"/>
                  <a:pt x="7002" y="11540"/>
                  <a:pt x="6993" y="11627"/>
                </a:cubicBezTo>
                <a:cubicBezTo>
                  <a:pt x="6985" y="11722"/>
                  <a:pt x="6977" y="11816"/>
                  <a:pt x="6971" y="11912"/>
                </a:cubicBezTo>
                <a:cubicBezTo>
                  <a:pt x="6965" y="12009"/>
                  <a:pt x="6960" y="12111"/>
                  <a:pt x="6957" y="12208"/>
                </a:cubicBezTo>
                <a:cubicBezTo>
                  <a:pt x="6949" y="12494"/>
                  <a:pt x="6945" y="12781"/>
                  <a:pt x="6952" y="13067"/>
                </a:cubicBezTo>
                <a:cubicBezTo>
                  <a:pt x="6959" y="13296"/>
                  <a:pt x="6967" y="13527"/>
                  <a:pt x="6985" y="13755"/>
                </a:cubicBezTo>
                <a:cubicBezTo>
                  <a:pt x="6995" y="13889"/>
                  <a:pt x="7004" y="14023"/>
                  <a:pt x="7022" y="14156"/>
                </a:cubicBezTo>
                <a:cubicBezTo>
                  <a:pt x="7032" y="14244"/>
                  <a:pt x="7045" y="14331"/>
                  <a:pt x="7058" y="14420"/>
                </a:cubicBezTo>
                <a:cubicBezTo>
                  <a:pt x="7065" y="14463"/>
                  <a:pt x="7074" y="14507"/>
                  <a:pt x="7082" y="14551"/>
                </a:cubicBezTo>
                <a:cubicBezTo>
                  <a:pt x="7105" y="14682"/>
                  <a:pt x="7136" y="14814"/>
                  <a:pt x="7170" y="14943"/>
                </a:cubicBezTo>
                <a:lnTo>
                  <a:pt x="7170" y="14943"/>
                </a:lnTo>
                <a:cubicBezTo>
                  <a:pt x="7094" y="14864"/>
                  <a:pt x="7015" y="14785"/>
                  <a:pt x="6937" y="14706"/>
                </a:cubicBezTo>
                <a:cubicBezTo>
                  <a:pt x="6808" y="14575"/>
                  <a:pt x="6680" y="14443"/>
                  <a:pt x="6543" y="14321"/>
                </a:cubicBezTo>
                <a:cubicBezTo>
                  <a:pt x="6518" y="14299"/>
                  <a:pt x="6494" y="14276"/>
                  <a:pt x="6468" y="14254"/>
                </a:cubicBezTo>
                <a:cubicBezTo>
                  <a:pt x="6467" y="14249"/>
                  <a:pt x="6465" y="14244"/>
                  <a:pt x="6463" y="14239"/>
                </a:cubicBezTo>
                <a:cubicBezTo>
                  <a:pt x="6418" y="14124"/>
                  <a:pt x="6376" y="14007"/>
                  <a:pt x="6336" y="13890"/>
                </a:cubicBezTo>
                <a:cubicBezTo>
                  <a:pt x="6286" y="13736"/>
                  <a:pt x="6237" y="13581"/>
                  <a:pt x="6199" y="13421"/>
                </a:cubicBezTo>
                <a:cubicBezTo>
                  <a:pt x="6170" y="13303"/>
                  <a:pt x="6144" y="13182"/>
                  <a:pt x="6120" y="13061"/>
                </a:cubicBezTo>
                <a:cubicBezTo>
                  <a:pt x="6093" y="12923"/>
                  <a:pt x="6068" y="12782"/>
                  <a:pt x="6052" y="12641"/>
                </a:cubicBezTo>
                <a:cubicBezTo>
                  <a:pt x="6039" y="12547"/>
                  <a:pt x="6030" y="12453"/>
                  <a:pt x="6021" y="12358"/>
                </a:cubicBezTo>
                <a:cubicBezTo>
                  <a:pt x="6018" y="12313"/>
                  <a:pt x="6015" y="12269"/>
                  <a:pt x="6012" y="12224"/>
                </a:cubicBezTo>
                <a:cubicBezTo>
                  <a:pt x="6005" y="12093"/>
                  <a:pt x="6001" y="11964"/>
                  <a:pt x="6003" y="11834"/>
                </a:cubicBezTo>
                <a:cubicBezTo>
                  <a:pt x="6004" y="11748"/>
                  <a:pt x="6008" y="11662"/>
                  <a:pt x="6012" y="11576"/>
                </a:cubicBezTo>
                <a:cubicBezTo>
                  <a:pt x="6025" y="11398"/>
                  <a:pt x="6040" y="11220"/>
                  <a:pt x="6067" y="11044"/>
                </a:cubicBezTo>
                <a:cubicBezTo>
                  <a:pt x="6087" y="10913"/>
                  <a:pt x="6109" y="10782"/>
                  <a:pt x="6132" y="10651"/>
                </a:cubicBezTo>
                <a:cubicBezTo>
                  <a:pt x="6184" y="10387"/>
                  <a:pt x="6242" y="10122"/>
                  <a:pt x="6311" y="9861"/>
                </a:cubicBezTo>
                <a:cubicBezTo>
                  <a:pt x="6345" y="9732"/>
                  <a:pt x="6379" y="9603"/>
                  <a:pt x="6415" y="9474"/>
                </a:cubicBezTo>
                <a:cubicBezTo>
                  <a:pt x="6452" y="9349"/>
                  <a:pt x="6490" y="9223"/>
                  <a:pt x="6531" y="9098"/>
                </a:cubicBezTo>
                <a:cubicBezTo>
                  <a:pt x="6604" y="8887"/>
                  <a:pt x="6681" y="8678"/>
                  <a:pt x="6767" y="8473"/>
                </a:cubicBezTo>
                <a:cubicBezTo>
                  <a:pt x="6854" y="8269"/>
                  <a:pt x="6945" y="8067"/>
                  <a:pt x="7040" y="7866"/>
                </a:cubicBezTo>
                <a:lnTo>
                  <a:pt x="7040" y="7865"/>
                </a:lnTo>
                <a:cubicBezTo>
                  <a:pt x="7041" y="7863"/>
                  <a:pt x="7042" y="7861"/>
                  <a:pt x="7042" y="7860"/>
                </a:cubicBezTo>
                <a:cubicBezTo>
                  <a:pt x="7119" y="7703"/>
                  <a:pt x="7197" y="7542"/>
                  <a:pt x="7278" y="7383"/>
                </a:cubicBezTo>
                <a:cubicBezTo>
                  <a:pt x="7338" y="7268"/>
                  <a:pt x="7397" y="7151"/>
                  <a:pt x="7460" y="7037"/>
                </a:cubicBezTo>
                <a:cubicBezTo>
                  <a:pt x="7523" y="6923"/>
                  <a:pt x="7584" y="6809"/>
                  <a:pt x="7651" y="6698"/>
                </a:cubicBezTo>
                <a:cubicBezTo>
                  <a:pt x="7717" y="6587"/>
                  <a:pt x="7785" y="6478"/>
                  <a:pt x="7854" y="6368"/>
                </a:cubicBezTo>
                <a:cubicBezTo>
                  <a:pt x="7943" y="6234"/>
                  <a:pt x="8038" y="6090"/>
                  <a:pt x="8143" y="5953"/>
                </a:cubicBezTo>
                <a:cubicBezTo>
                  <a:pt x="8218" y="5853"/>
                  <a:pt x="8296" y="5756"/>
                  <a:pt x="8376" y="5659"/>
                </a:cubicBezTo>
                <a:cubicBezTo>
                  <a:pt x="8488" y="5527"/>
                  <a:pt x="8602" y="5398"/>
                  <a:pt x="8723" y="5273"/>
                </a:cubicBezTo>
                <a:cubicBezTo>
                  <a:pt x="8811" y="5182"/>
                  <a:pt x="8902" y="5092"/>
                  <a:pt x="8993" y="5003"/>
                </a:cubicBezTo>
                <a:cubicBezTo>
                  <a:pt x="9120" y="4885"/>
                  <a:pt x="9248" y="4770"/>
                  <a:pt x="9381" y="4660"/>
                </a:cubicBezTo>
                <a:cubicBezTo>
                  <a:pt x="9520" y="4545"/>
                  <a:pt x="9661" y="4431"/>
                  <a:pt x="9807" y="4323"/>
                </a:cubicBezTo>
                <a:cubicBezTo>
                  <a:pt x="10019" y="4170"/>
                  <a:pt x="10245" y="4018"/>
                  <a:pt x="10477" y="3875"/>
                </a:cubicBezTo>
                <a:cubicBezTo>
                  <a:pt x="10592" y="3803"/>
                  <a:pt x="10709" y="3733"/>
                  <a:pt x="10827" y="3666"/>
                </a:cubicBezTo>
                <a:cubicBezTo>
                  <a:pt x="10945" y="3598"/>
                  <a:pt x="11066" y="3532"/>
                  <a:pt x="11187" y="3466"/>
                </a:cubicBezTo>
                <a:cubicBezTo>
                  <a:pt x="11511" y="3294"/>
                  <a:pt x="11840" y="3129"/>
                  <a:pt x="12176" y="2982"/>
                </a:cubicBezTo>
                <a:cubicBezTo>
                  <a:pt x="12517" y="2833"/>
                  <a:pt x="12860" y="2695"/>
                  <a:pt x="13208" y="2565"/>
                </a:cubicBezTo>
                <a:cubicBezTo>
                  <a:pt x="13380" y="2505"/>
                  <a:pt x="13551" y="2445"/>
                  <a:pt x="13725" y="2393"/>
                </a:cubicBezTo>
                <a:cubicBezTo>
                  <a:pt x="13860" y="2353"/>
                  <a:pt x="13995" y="2312"/>
                  <a:pt x="14132" y="2275"/>
                </a:cubicBezTo>
                <a:cubicBezTo>
                  <a:pt x="14450" y="2189"/>
                  <a:pt x="14771" y="2110"/>
                  <a:pt x="15093" y="2040"/>
                </a:cubicBezTo>
                <a:cubicBezTo>
                  <a:pt x="15268" y="2004"/>
                  <a:pt x="15454" y="1966"/>
                  <a:pt x="15640" y="1935"/>
                </a:cubicBezTo>
                <a:cubicBezTo>
                  <a:pt x="15779" y="1911"/>
                  <a:pt x="15918" y="1886"/>
                  <a:pt x="16059" y="1867"/>
                </a:cubicBezTo>
                <a:cubicBezTo>
                  <a:pt x="16197" y="1847"/>
                  <a:pt x="16337" y="1826"/>
                  <a:pt x="16477" y="1811"/>
                </a:cubicBezTo>
                <a:cubicBezTo>
                  <a:pt x="16614" y="1797"/>
                  <a:pt x="16752" y="1784"/>
                  <a:pt x="16889" y="1772"/>
                </a:cubicBezTo>
                <a:cubicBezTo>
                  <a:pt x="17193" y="1755"/>
                  <a:pt x="17498" y="1743"/>
                  <a:pt x="17801" y="1743"/>
                </a:cubicBezTo>
                <a:close/>
                <a:moveTo>
                  <a:pt x="16752" y="12537"/>
                </a:moveTo>
                <a:lnTo>
                  <a:pt x="16752" y="12537"/>
                </a:lnTo>
                <a:cubicBezTo>
                  <a:pt x="16746" y="12614"/>
                  <a:pt x="16740" y="12690"/>
                  <a:pt x="16736" y="12767"/>
                </a:cubicBezTo>
                <a:cubicBezTo>
                  <a:pt x="16729" y="12869"/>
                  <a:pt x="16724" y="12945"/>
                  <a:pt x="16721" y="13047"/>
                </a:cubicBezTo>
                <a:cubicBezTo>
                  <a:pt x="16717" y="13135"/>
                  <a:pt x="16715" y="13223"/>
                  <a:pt x="16715" y="13312"/>
                </a:cubicBezTo>
                <a:cubicBezTo>
                  <a:pt x="16714" y="13400"/>
                  <a:pt x="16715" y="13487"/>
                  <a:pt x="16717" y="13575"/>
                </a:cubicBezTo>
                <a:cubicBezTo>
                  <a:pt x="16723" y="13664"/>
                  <a:pt x="16726" y="13759"/>
                  <a:pt x="16736" y="13848"/>
                </a:cubicBezTo>
                <a:cubicBezTo>
                  <a:pt x="16747" y="13977"/>
                  <a:pt x="16759" y="14106"/>
                  <a:pt x="16779" y="14234"/>
                </a:cubicBezTo>
                <a:cubicBezTo>
                  <a:pt x="16792" y="14311"/>
                  <a:pt x="16804" y="14387"/>
                  <a:pt x="16819" y="14462"/>
                </a:cubicBezTo>
                <a:cubicBezTo>
                  <a:pt x="16692" y="14566"/>
                  <a:pt x="16564" y="14670"/>
                  <a:pt x="16433" y="14768"/>
                </a:cubicBezTo>
                <a:cubicBezTo>
                  <a:pt x="16333" y="14844"/>
                  <a:pt x="16231" y="14919"/>
                  <a:pt x="16128" y="14993"/>
                </a:cubicBezTo>
                <a:cubicBezTo>
                  <a:pt x="16120" y="14999"/>
                  <a:pt x="16111" y="15006"/>
                  <a:pt x="16103" y="15012"/>
                </a:cubicBezTo>
                <a:cubicBezTo>
                  <a:pt x="16084" y="14946"/>
                  <a:pt x="16068" y="14880"/>
                  <a:pt x="16052" y="14813"/>
                </a:cubicBezTo>
                <a:cubicBezTo>
                  <a:pt x="16022" y="14679"/>
                  <a:pt x="15993" y="14544"/>
                  <a:pt x="15965" y="14409"/>
                </a:cubicBezTo>
                <a:cubicBezTo>
                  <a:pt x="15946" y="14299"/>
                  <a:pt x="15926" y="14188"/>
                  <a:pt x="15910" y="14077"/>
                </a:cubicBezTo>
                <a:cubicBezTo>
                  <a:pt x="15921" y="14060"/>
                  <a:pt x="15933" y="14043"/>
                  <a:pt x="15945" y="14025"/>
                </a:cubicBezTo>
                <a:cubicBezTo>
                  <a:pt x="15992" y="13955"/>
                  <a:pt x="16042" y="13885"/>
                  <a:pt x="16087" y="13812"/>
                </a:cubicBezTo>
                <a:cubicBezTo>
                  <a:pt x="16155" y="13701"/>
                  <a:pt x="16223" y="13589"/>
                  <a:pt x="16284" y="13473"/>
                </a:cubicBezTo>
                <a:cubicBezTo>
                  <a:pt x="16367" y="13319"/>
                  <a:pt x="16447" y="13163"/>
                  <a:pt x="16523" y="13005"/>
                </a:cubicBezTo>
                <a:cubicBezTo>
                  <a:pt x="16581" y="12887"/>
                  <a:pt x="16637" y="12768"/>
                  <a:pt x="16696" y="12650"/>
                </a:cubicBezTo>
                <a:cubicBezTo>
                  <a:pt x="16715" y="12612"/>
                  <a:pt x="16733" y="12575"/>
                  <a:pt x="16752" y="12537"/>
                </a:cubicBezTo>
                <a:close/>
                <a:moveTo>
                  <a:pt x="32898" y="9762"/>
                </a:moveTo>
                <a:cubicBezTo>
                  <a:pt x="32928" y="9830"/>
                  <a:pt x="32958" y="9899"/>
                  <a:pt x="32988" y="9968"/>
                </a:cubicBezTo>
                <a:cubicBezTo>
                  <a:pt x="33021" y="10046"/>
                  <a:pt x="33055" y="10125"/>
                  <a:pt x="33087" y="10204"/>
                </a:cubicBezTo>
                <a:cubicBezTo>
                  <a:pt x="33135" y="10323"/>
                  <a:pt x="33181" y="10442"/>
                  <a:pt x="33224" y="10563"/>
                </a:cubicBezTo>
                <a:cubicBezTo>
                  <a:pt x="33251" y="10641"/>
                  <a:pt x="33278" y="10720"/>
                  <a:pt x="33303" y="10799"/>
                </a:cubicBezTo>
                <a:cubicBezTo>
                  <a:pt x="33354" y="10962"/>
                  <a:pt x="33405" y="11126"/>
                  <a:pt x="33448" y="11292"/>
                </a:cubicBezTo>
                <a:cubicBezTo>
                  <a:pt x="33471" y="11379"/>
                  <a:pt x="33491" y="11466"/>
                  <a:pt x="33512" y="11554"/>
                </a:cubicBezTo>
                <a:cubicBezTo>
                  <a:pt x="33532" y="11640"/>
                  <a:pt x="33552" y="11726"/>
                  <a:pt x="33569" y="11813"/>
                </a:cubicBezTo>
                <a:cubicBezTo>
                  <a:pt x="33593" y="11946"/>
                  <a:pt x="33618" y="12077"/>
                  <a:pt x="33635" y="12210"/>
                </a:cubicBezTo>
                <a:cubicBezTo>
                  <a:pt x="33650" y="12344"/>
                  <a:pt x="33664" y="12478"/>
                  <a:pt x="33674" y="12612"/>
                </a:cubicBezTo>
                <a:cubicBezTo>
                  <a:pt x="33682" y="12744"/>
                  <a:pt x="33690" y="12874"/>
                  <a:pt x="33689" y="13006"/>
                </a:cubicBezTo>
                <a:lnTo>
                  <a:pt x="33689" y="13010"/>
                </a:lnTo>
                <a:cubicBezTo>
                  <a:pt x="33646" y="13094"/>
                  <a:pt x="33602" y="13177"/>
                  <a:pt x="33557" y="13259"/>
                </a:cubicBezTo>
                <a:cubicBezTo>
                  <a:pt x="33491" y="13376"/>
                  <a:pt x="33424" y="13495"/>
                  <a:pt x="33355" y="13612"/>
                </a:cubicBezTo>
                <a:cubicBezTo>
                  <a:pt x="33303" y="13696"/>
                  <a:pt x="33252" y="13781"/>
                  <a:pt x="33199" y="13864"/>
                </a:cubicBezTo>
                <a:cubicBezTo>
                  <a:pt x="33185" y="13874"/>
                  <a:pt x="33172" y="13886"/>
                  <a:pt x="33158" y="13896"/>
                </a:cubicBezTo>
                <a:cubicBezTo>
                  <a:pt x="33047" y="13979"/>
                  <a:pt x="32935" y="14061"/>
                  <a:pt x="32823" y="14143"/>
                </a:cubicBezTo>
                <a:cubicBezTo>
                  <a:pt x="32524" y="14356"/>
                  <a:pt x="32219" y="14562"/>
                  <a:pt x="31905" y="14754"/>
                </a:cubicBezTo>
                <a:cubicBezTo>
                  <a:pt x="31653" y="14907"/>
                  <a:pt x="31398" y="15050"/>
                  <a:pt x="31139" y="15191"/>
                </a:cubicBezTo>
                <a:cubicBezTo>
                  <a:pt x="31235" y="15083"/>
                  <a:pt x="31329" y="14974"/>
                  <a:pt x="31416" y="14859"/>
                </a:cubicBezTo>
                <a:cubicBezTo>
                  <a:pt x="31491" y="14762"/>
                  <a:pt x="31566" y="14665"/>
                  <a:pt x="31635" y="14562"/>
                </a:cubicBezTo>
                <a:cubicBezTo>
                  <a:pt x="31680" y="14493"/>
                  <a:pt x="31730" y="14419"/>
                  <a:pt x="31772" y="14346"/>
                </a:cubicBezTo>
                <a:cubicBezTo>
                  <a:pt x="31836" y="14237"/>
                  <a:pt x="31897" y="14126"/>
                  <a:pt x="31951" y="14010"/>
                </a:cubicBezTo>
                <a:cubicBezTo>
                  <a:pt x="32004" y="13897"/>
                  <a:pt x="32058" y="13783"/>
                  <a:pt x="32103" y="13666"/>
                </a:cubicBezTo>
                <a:cubicBezTo>
                  <a:pt x="32182" y="13469"/>
                  <a:pt x="32254" y="13267"/>
                  <a:pt x="32305" y="13060"/>
                </a:cubicBezTo>
                <a:cubicBezTo>
                  <a:pt x="32359" y="12853"/>
                  <a:pt x="32405" y="12643"/>
                  <a:pt x="32437" y="12431"/>
                </a:cubicBezTo>
                <a:cubicBezTo>
                  <a:pt x="32446" y="12369"/>
                  <a:pt x="32454" y="12308"/>
                  <a:pt x="32463" y="12246"/>
                </a:cubicBezTo>
                <a:cubicBezTo>
                  <a:pt x="32466" y="12233"/>
                  <a:pt x="32468" y="12219"/>
                  <a:pt x="32472" y="12205"/>
                </a:cubicBezTo>
                <a:cubicBezTo>
                  <a:pt x="32520" y="11966"/>
                  <a:pt x="32563" y="11726"/>
                  <a:pt x="32575" y="11481"/>
                </a:cubicBezTo>
                <a:cubicBezTo>
                  <a:pt x="32580" y="11345"/>
                  <a:pt x="32587" y="11209"/>
                  <a:pt x="32581" y="11073"/>
                </a:cubicBezTo>
                <a:cubicBezTo>
                  <a:pt x="32578" y="10993"/>
                  <a:pt x="32576" y="10913"/>
                  <a:pt x="32570" y="10832"/>
                </a:cubicBezTo>
                <a:cubicBezTo>
                  <a:pt x="32606" y="10765"/>
                  <a:pt x="32643" y="10698"/>
                  <a:pt x="32672" y="10628"/>
                </a:cubicBezTo>
                <a:cubicBezTo>
                  <a:pt x="32704" y="10552"/>
                  <a:pt x="32736" y="10477"/>
                  <a:pt x="32762" y="10397"/>
                </a:cubicBezTo>
                <a:cubicBezTo>
                  <a:pt x="32786" y="10321"/>
                  <a:pt x="32809" y="10244"/>
                  <a:pt x="32827" y="10165"/>
                </a:cubicBezTo>
                <a:cubicBezTo>
                  <a:pt x="32836" y="10125"/>
                  <a:pt x="32845" y="10084"/>
                  <a:pt x="32854" y="10045"/>
                </a:cubicBezTo>
                <a:cubicBezTo>
                  <a:pt x="32862" y="10000"/>
                  <a:pt x="32870" y="9955"/>
                  <a:pt x="32877" y="9911"/>
                </a:cubicBezTo>
                <a:cubicBezTo>
                  <a:pt x="32883" y="9869"/>
                  <a:pt x="32889" y="9828"/>
                  <a:pt x="32894" y="9786"/>
                </a:cubicBezTo>
                <a:cubicBezTo>
                  <a:pt x="32896" y="9778"/>
                  <a:pt x="32897" y="9770"/>
                  <a:pt x="32898" y="9762"/>
                </a:cubicBezTo>
                <a:close/>
                <a:moveTo>
                  <a:pt x="21638" y="14255"/>
                </a:moveTo>
                <a:cubicBezTo>
                  <a:pt x="21678" y="14308"/>
                  <a:pt x="21720" y="14360"/>
                  <a:pt x="21762" y="14411"/>
                </a:cubicBezTo>
                <a:cubicBezTo>
                  <a:pt x="21848" y="14513"/>
                  <a:pt x="21933" y="14614"/>
                  <a:pt x="22024" y="14710"/>
                </a:cubicBezTo>
                <a:cubicBezTo>
                  <a:pt x="22037" y="14723"/>
                  <a:pt x="22050" y="14737"/>
                  <a:pt x="22063" y="14749"/>
                </a:cubicBezTo>
                <a:cubicBezTo>
                  <a:pt x="22090" y="14888"/>
                  <a:pt x="22119" y="15027"/>
                  <a:pt x="22151" y="15164"/>
                </a:cubicBezTo>
                <a:cubicBezTo>
                  <a:pt x="22179" y="15283"/>
                  <a:pt x="22208" y="15403"/>
                  <a:pt x="22237" y="15522"/>
                </a:cubicBezTo>
                <a:cubicBezTo>
                  <a:pt x="22182" y="15454"/>
                  <a:pt x="22127" y="15385"/>
                  <a:pt x="22075" y="15314"/>
                </a:cubicBezTo>
                <a:cubicBezTo>
                  <a:pt x="22027" y="15248"/>
                  <a:pt x="21979" y="15183"/>
                  <a:pt x="21933" y="15114"/>
                </a:cubicBezTo>
                <a:cubicBezTo>
                  <a:pt x="21912" y="15083"/>
                  <a:pt x="21893" y="15052"/>
                  <a:pt x="21872" y="15020"/>
                </a:cubicBezTo>
                <a:cubicBezTo>
                  <a:pt x="21809" y="14915"/>
                  <a:pt x="21745" y="14810"/>
                  <a:pt x="21690" y="14700"/>
                </a:cubicBezTo>
                <a:cubicBezTo>
                  <a:pt x="21687" y="14695"/>
                  <a:pt x="21684" y="14689"/>
                  <a:pt x="21682" y="14685"/>
                </a:cubicBezTo>
                <a:cubicBezTo>
                  <a:pt x="21676" y="14669"/>
                  <a:pt x="21670" y="14654"/>
                  <a:pt x="21664" y="14637"/>
                </a:cubicBezTo>
                <a:cubicBezTo>
                  <a:pt x="21634" y="14551"/>
                  <a:pt x="21604" y="14464"/>
                  <a:pt x="21576" y="14376"/>
                </a:cubicBezTo>
                <a:cubicBezTo>
                  <a:pt x="21574" y="14371"/>
                  <a:pt x="21568" y="14352"/>
                  <a:pt x="21563" y="14334"/>
                </a:cubicBezTo>
                <a:lnTo>
                  <a:pt x="21564" y="14334"/>
                </a:lnTo>
                <a:cubicBezTo>
                  <a:pt x="21588" y="14308"/>
                  <a:pt x="21612" y="14282"/>
                  <a:pt x="21638" y="14255"/>
                </a:cubicBezTo>
                <a:close/>
                <a:moveTo>
                  <a:pt x="17829" y="13788"/>
                </a:moveTo>
                <a:cubicBezTo>
                  <a:pt x="17861" y="13864"/>
                  <a:pt x="17896" y="13939"/>
                  <a:pt x="17934" y="14013"/>
                </a:cubicBezTo>
                <a:cubicBezTo>
                  <a:pt x="18027" y="14195"/>
                  <a:pt x="18125" y="14374"/>
                  <a:pt x="18239" y="14544"/>
                </a:cubicBezTo>
                <a:cubicBezTo>
                  <a:pt x="18356" y="14717"/>
                  <a:pt x="18479" y="14888"/>
                  <a:pt x="18619" y="15045"/>
                </a:cubicBezTo>
                <a:cubicBezTo>
                  <a:pt x="18624" y="15051"/>
                  <a:pt x="18629" y="15057"/>
                  <a:pt x="18634" y="15062"/>
                </a:cubicBezTo>
                <a:cubicBezTo>
                  <a:pt x="18567" y="15151"/>
                  <a:pt x="18500" y="15240"/>
                  <a:pt x="18430" y="15328"/>
                </a:cubicBezTo>
                <a:cubicBezTo>
                  <a:pt x="18358" y="15418"/>
                  <a:pt x="18286" y="15508"/>
                  <a:pt x="18213" y="15597"/>
                </a:cubicBezTo>
                <a:cubicBezTo>
                  <a:pt x="18170" y="15500"/>
                  <a:pt x="18129" y="15403"/>
                  <a:pt x="18091" y="15304"/>
                </a:cubicBezTo>
                <a:cubicBezTo>
                  <a:pt x="18046" y="15184"/>
                  <a:pt x="18004" y="15064"/>
                  <a:pt x="17962" y="14943"/>
                </a:cubicBezTo>
                <a:cubicBezTo>
                  <a:pt x="17910" y="14784"/>
                  <a:pt x="17858" y="14622"/>
                  <a:pt x="17816" y="14458"/>
                </a:cubicBezTo>
                <a:cubicBezTo>
                  <a:pt x="17793" y="14371"/>
                  <a:pt x="17773" y="14284"/>
                  <a:pt x="17753" y="14196"/>
                </a:cubicBezTo>
                <a:cubicBezTo>
                  <a:pt x="17734" y="14112"/>
                  <a:pt x="17717" y="14028"/>
                  <a:pt x="17701" y="13942"/>
                </a:cubicBezTo>
                <a:cubicBezTo>
                  <a:pt x="17700" y="13934"/>
                  <a:pt x="17698" y="13925"/>
                  <a:pt x="17696" y="13917"/>
                </a:cubicBezTo>
                <a:lnTo>
                  <a:pt x="17696" y="13916"/>
                </a:lnTo>
                <a:cubicBezTo>
                  <a:pt x="17740" y="13874"/>
                  <a:pt x="17785" y="13831"/>
                  <a:pt x="17829" y="13788"/>
                </a:cubicBezTo>
                <a:close/>
                <a:moveTo>
                  <a:pt x="27909" y="13945"/>
                </a:moveTo>
                <a:cubicBezTo>
                  <a:pt x="27918" y="14016"/>
                  <a:pt x="27925" y="14089"/>
                  <a:pt x="27932" y="14162"/>
                </a:cubicBezTo>
                <a:cubicBezTo>
                  <a:pt x="27892" y="14264"/>
                  <a:pt x="27852" y="14367"/>
                  <a:pt x="27809" y="14469"/>
                </a:cubicBezTo>
                <a:cubicBezTo>
                  <a:pt x="27750" y="14612"/>
                  <a:pt x="27689" y="14754"/>
                  <a:pt x="27627" y="14896"/>
                </a:cubicBezTo>
                <a:cubicBezTo>
                  <a:pt x="27616" y="14904"/>
                  <a:pt x="27604" y="14913"/>
                  <a:pt x="27593" y="14922"/>
                </a:cubicBezTo>
                <a:cubicBezTo>
                  <a:pt x="27412" y="15051"/>
                  <a:pt x="27228" y="15178"/>
                  <a:pt x="27039" y="15296"/>
                </a:cubicBezTo>
                <a:cubicBezTo>
                  <a:pt x="26962" y="15343"/>
                  <a:pt x="26885" y="15390"/>
                  <a:pt x="26806" y="15437"/>
                </a:cubicBezTo>
                <a:cubicBezTo>
                  <a:pt x="26728" y="15482"/>
                  <a:pt x="26649" y="15526"/>
                  <a:pt x="26570" y="15568"/>
                </a:cubicBezTo>
                <a:cubicBezTo>
                  <a:pt x="26468" y="15621"/>
                  <a:pt x="26357" y="15679"/>
                  <a:pt x="26245" y="15732"/>
                </a:cubicBezTo>
                <a:cubicBezTo>
                  <a:pt x="26351" y="15566"/>
                  <a:pt x="26455" y="15397"/>
                  <a:pt x="26552" y="15225"/>
                </a:cubicBezTo>
                <a:cubicBezTo>
                  <a:pt x="26621" y="15105"/>
                  <a:pt x="26689" y="14985"/>
                  <a:pt x="26751" y="14861"/>
                </a:cubicBezTo>
                <a:cubicBezTo>
                  <a:pt x="26813" y="14739"/>
                  <a:pt x="26873" y="14616"/>
                  <a:pt x="26932" y="14491"/>
                </a:cubicBezTo>
                <a:cubicBezTo>
                  <a:pt x="26974" y="14405"/>
                  <a:pt x="27012" y="14318"/>
                  <a:pt x="27048" y="14229"/>
                </a:cubicBezTo>
                <a:cubicBezTo>
                  <a:pt x="27073" y="14166"/>
                  <a:pt x="27099" y="14104"/>
                  <a:pt x="27124" y="14040"/>
                </a:cubicBezTo>
                <a:cubicBezTo>
                  <a:pt x="27191" y="14039"/>
                  <a:pt x="27259" y="14036"/>
                  <a:pt x="27327" y="14030"/>
                </a:cubicBezTo>
                <a:cubicBezTo>
                  <a:pt x="27463" y="14016"/>
                  <a:pt x="27601" y="14002"/>
                  <a:pt x="27736" y="13977"/>
                </a:cubicBezTo>
                <a:cubicBezTo>
                  <a:pt x="27796" y="13967"/>
                  <a:pt x="27853" y="13956"/>
                  <a:pt x="27909" y="13945"/>
                </a:cubicBezTo>
                <a:close/>
                <a:moveTo>
                  <a:pt x="20195" y="12744"/>
                </a:moveTo>
                <a:cubicBezTo>
                  <a:pt x="20206" y="12858"/>
                  <a:pt x="20217" y="12972"/>
                  <a:pt x="20230" y="13087"/>
                </a:cubicBezTo>
                <a:cubicBezTo>
                  <a:pt x="20261" y="13353"/>
                  <a:pt x="20295" y="13621"/>
                  <a:pt x="20343" y="13886"/>
                </a:cubicBezTo>
                <a:cubicBezTo>
                  <a:pt x="20392" y="14151"/>
                  <a:pt x="20445" y="14418"/>
                  <a:pt x="20517" y="14679"/>
                </a:cubicBezTo>
                <a:cubicBezTo>
                  <a:pt x="20551" y="14795"/>
                  <a:pt x="20583" y="14911"/>
                  <a:pt x="20619" y="15027"/>
                </a:cubicBezTo>
                <a:cubicBezTo>
                  <a:pt x="20463" y="15171"/>
                  <a:pt x="20306" y="15314"/>
                  <a:pt x="20142" y="15449"/>
                </a:cubicBezTo>
                <a:cubicBezTo>
                  <a:pt x="20074" y="15505"/>
                  <a:pt x="20006" y="15560"/>
                  <a:pt x="19937" y="15614"/>
                </a:cubicBezTo>
                <a:cubicBezTo>
                  <a:pt x="19871" y="15666"/>
                  <a:pt x="19803" y="15717"/>
                  <a:pt x="19735" y="15767"/>
                </a:cubicBezTo>
                <a:cubicBezTo>
                  <a:pt x="19711" y="15752"/>
                  <a:pt x="19688" y="15737"/>
                  <a:pt x="19665" y="15722"/>
                </a:cubicBezTo>
                <a:cubicBezTo>
                  <a:pt x="19596" y="15677"/>
                  <a:pt x="19529" y="15631"/>
                  <a:pt x="19462" y="15582"/>
                </a:cubicBezTo>
                <a:cubicBezTo>
                  <a:pt x="19372" y="15514"/>
                  <a:pt x="19271" y="15439"/>
                  <a:pt x="19178" y="15356"/>
                </a:cubicBezTo>
                <a:cubicBezTo>
                  <a:pt x="19113" y="15301"/>
                  <a:pt x="19051" y="15245"/>
                  <a:pt x="18990" y="15187"/>
                </a:cubicBezTo>
                <a:cubicBezTo>
                  <a:pt x="18952" y="15148"/>
                  <a:pt x="18904" y="15102"/>
                  <a:pt x="18858" y="15054"/>
                </a:cubicBezTo>
                <a:cubicBezTo>
                  <a:pt x="18949" y="14931"/>
                  <a:pt x="19039" y="14805"/>
                  <a:pt x="19125" y="14678"/>
                </a:cubicBezTo>
                <a:cubicBezTo>
                  <a:pt x="19423" y="14240"/>
                  <a:pt x="19705" y="13789"/>
                  <a:pt x="19935" y="13311"/>
                </a:cubicBezTo>
                <a:lnTo>
                  <a:pt x="19935" y="13312"/>
                </a:lnTo>
                <a:cubicBezTo>
                  <a:pt x="20026" y="13124"/>
                  <a:pt x="20116" y="12935"/>
                  <a:pt x="20195" y="12744"/>
                </a:cubicBezTo>
                <a:close/>
                <a:moveTo>
                  <a:pt x="32359" y="11175"/>
                </a:moveTo>
                <a:cubicBezTo>
                  <a:pt x="32364" y="11290"/>
                  <a:pt x="32369" y="11404"/>
                  <a:pt x="32367" y="11517"/>
                </a:cubicBezTo>
                <a:cubicBezTo>
                  <a:pt x="32366" y="11602"/>
                  <a:pt x="32362" y="11686"/>
                  <a:pt x="32357" y="11769"/>
                </a:cubicBezTo>
                <a:cubicBezTo>
                  <a:pt x="32351" y="11864"/>
                  <a:pt x="32344" y="11957"/>
                  <a:pt x="32333" y="12051"/>
                </a:cubicBezTo>
                <a:cubicBezTo>
                  <a:pt x="32308" y="12180"/>
                  <a:pt x="32281" y="12311"/>
                  <a:pt x="32245" y="12439"/>
                </a:cubicBezTo>
                <a:cubicBezTo>
                  <a:pt x="32212" y="12560"/>
                  <a:pt x="32176" y="12680"/>
                  <a:pt x="32138" y="12800"/>
                </a:cubicBezTo>
                <a:cubicBezTo>
                  <a:pt x="32086" y="12955"/>
                  <a:pt x="32032" y="13110"/>
                  <a:pt x="31972" y="13261"/>
                </a:cubicBezTo>
                <a:cubicBezTo>
                  <a:pt x="31939" y="13343"/>
                  <a:pt x="31907" y="13424"/>
                  <a:pt x="31872" y="13503"/>
                </a:cubicBezTo>
                <a:cubicBezTo>
                  <a:pt x="31836" y="13589"/>
                  <a:pt x="31796" y="13673"/>
                  <a:pt x="31756" y="13758"/>
                </a:cubicBezTo>
                <a:cubicBezTo>
                  <a:pt x="31677" y="13915"/>
                  <a:pt x="31592" y="14081"/>
                  <a:pt x="31498" y="14241"/>
                </a:cubicBezTo>
                <a:cubicBezTo>
                  <a:pt x="31427" y="14364"/>
                  <a:pt x="31354" y="14484"/>
                  <a:pt x="31280" y="14604"/>
                </a:cubicBezTo>
                <a:cubicBezTo>
                  <a:pt x="31182" y="14758"/>
                  <a:pt x="31081" y="14912"/>
                  <a:pt x="30977" y="15065"/>
                </a:cubicBezTo>
                <a:cubicBezTo>
                  <a:pt x="30921" y="15147"/>
                  <a:pt x="30864" y="15230"/>
                  <a:pt x="30807" y="15312"/>
                </a:cubicBezTo>
                <a:cubicBezTo>
                  <a:pt x="30773" y="15347"/>
                  <a:pt x="30738" y="15381"/>
                  <a:pt x="30705" y="15415"/>
                </a:cubicBezTo>
                <a:cubicBezTo>
                  <a:pt x="30578" y="15478"/>
                  <a:pt x="30450" y="15539"/>
                  <a:pt x="30319" y="15597"/>
                </a:cubicBezTo>
                <a:cubicBezTo>
                  <a:pt x="30203" y="15649"/>
                  <a:pt x="30086" y="15703"/>
                  <a:pt x="29967" y="15753"/>
                </a:cubicBezTo>
                <a:cubicBezTo>
                  <a:pt x="29944" y="15762"/>
                  <a:pt x="29920" y="15773"/>
                  <a:pt x="29897" y="15782"/>
                </a:cubicBezTo>
                <a:cubicBezTo>
                  <a:pt x="29943" y="15703"/>
                  <a:pt x="29988" y="15624"/>
                  <a:pt x="30031" y="15542"/>
                </a:cubicBezTo>
                <a:cubicBezTo>
                  <a:pt x="30093" y="15424"/>
                  <a:pt x="30154" y="15306"/>
                  <a:pt x="30212" y="15186"/>
                </a:cubicBezTo>
                <a:cubicBezTo>
                  <a:pt x="30249" y="15109"/>
                  <a:pt x="30285" y="15031"/>
                  <a:pt x="30318" y="14953"/>
                </a:cubicBezTo>
                <a:cubicBezTo>
                  <a:pt x="30368" y="14834"/>
                  <a:pt x="30419" y="14715"/>
                  <a:pt x="30461" y="14594"/>
                </a:cubicBezTo>
                <a:cubicBezTo>
                  <a:pt x="30494" y="14500"/>
                  <a:pt x="30527" y="14408"/>
                  <a:pt x="30556" y="14314"/>
                </a:cubicBezTo>
                <a:cubicBezTo>
                  <a:pt x="30585" y="14226"/>
                  <a:pt x="30610" y="14139"/>
                  <a:pt x="30632" y="14050"/>
                </a:cubicBezTo>
                <a:cubicBezTo>
                  <a:pt x="30643" y="14006"/>
                  <a:pt x="30654" y="13963"/>
                  <a:pt x="30666" y="13920"/>
                </a:cubicBezTo>
                <a:cubicBezTo>
                  <a:pt x="30689" y="13834"/>
                  <a:pt x="30711" y="13748"/>
                  <a:pt x="30734" y="13662"/>
                </a:cubicBezTo>
                <a:cubicBezTo>
                  <a:pt x="30742" y="13615"/>
                  <a:pt x="30751" y="13568"/>
                  <a:pt x="30760" y="13522"/>
                </a:cubicBezTo>
                <a:cubicBezTo>
                  <a:pt x="30777" y="13435"/>
                  <a:pt x="30793" y="13349"/>
                  <a:pt x="30810" y="13262"/>
                </a:cubicBezTo>
                <a:cubicBezTo>
                  <a:pt x="30818" y="13218"/>
                  <a:pt x="30826" y="13176"/>
                  <a:pt x="30834" y="13132"/>
                </a:cubicBezTo>
                <a:cubicBezTo>
                  <a:pt x="30852" y="12994"/>
                  <a:pt x="30869" y="12857"/>
                  <a:pt x="30886" y="12719"/>
                </a:cubicBezTo>
                <a:cubicBezTo>
                  <a:pt x="30890" y="12693"/>
                  <a:pt x="30893" y="12665"/>
                  <a:pt x="30897" y="12639"/>
                </a:cubicBezTo>
                <a:cubicBezTo>
                  <a:pt x="30916" y="12625"/>
                  <a:pt x="30935" y="12611"/>
                  <a:pt x="30954" y="12597"/>
                </a:cubicBezTo>
                <a:cubicBezTo>
                  <a:pt x="31056" y="12521"/>
                  <a:pt x="31158" y="12446"/>
                  <a:pt x="31255" y="12366"/>
                </a:cubicBezTo>
                <a:cubicBezTo>
                  <a:pt x="31352" y="12284"/>
                  <a:pt x="31446" y="12202"/>
                  <a:pt x="31540" y="12117"/>
                </a:cubicBezTo>
                <a:cubicBezTo>
                  <a:pt x="31697" y="11976"/>
                  <a:pt x="31844" y="11821"/>
                  <a:pt x="31980" y="11660"/>
                </a:cubicBezTo>
                <a:cubicBezTo>
                  <a:pt x="32061" y="11566"/>
                  <a:pt x="32142" y="11471"/>
                  <a:pt x="32215" y="11372"/>
                </a:cubicBezTo>
                <a:cubicBezTo>
                  <a:pt x="32265" y="11307"/>
                  <a:pt x="32312" y="11242"/>
                  <a:pt x="32359" y="11175"/>
                </a:cubicBezTo>
                <a:close/>
                <a:moveTo>
                  <a:pt x="6661" y="14684"/>
                </a:moveTo>
                <a:lnTo>
                  <a:pt x="6661" y="14684"/>
                </a:lnTo>
                <a:cubicBezTo>
                  <a:pt x="6870" y="14889"/>
                  <a:pt x="7074" y="15099"/>
                  <a:pt x="7276" y="15311"/>
                </a:cubicBezTo>
                <a:cubicBezTo>
                  <a:pt x="7277" y="15314"/>
                  <a:pt x="7278" y="15316"/>
                  <a:pt x="7279" y="15319"/>
                </a:cubicBezTo>
                <a:cubicBezTo>
                  <a:pt x="7343" y="15521"/>
                  <a:pt x="7410" y="15721"/>
                  <a:pt x="7494" y="15915"/>
                </a:cubicBezTo>
                <a:cubicBezTo>
                  <a:pt x="7471" y="15889"/>
                  <a:pt x="7449" y="15863"/>
                  <a:pt x="7427" y="15837"/>
                </a:cubicBezTo>
                <a:cubicBezTo>
                  <a:pt x="7317" y="15704"/>
                  <a:pt x="7211" y="15571"/>
                  <a:pt x="7114" y="15429"/>
                </a:cubicBezTo>
                <a:cubicBezTo>
                  <a:pt x="7042" y="15323"/>
                  <a:pt x="6972" y="15218"/>
                  <a:pt x="6904" y="15111"/>
                </a:cubicBezTo>
                <a:cubicBezTo>
                  <a:pt x="6838" y="15004"/>
                  <a:pt x="6772" y="14896"/>
                  <a:pt x="6713" y="14784"/>
                </a:cubicBezTo>
                <a:cubicBezTo>
                  <a:pt x="6696" y="14751"/>
                  <a:pt x="6679" y="14717"/>
                  <a:pt x="6661" y="14684"/>
                </a:cubicBezTo>
                <a:close/>
                <a:moveTo>
                  <a:pt x="23093" y="12415"/>
                </a:moveTo>
                <a:cubicBezTo>
                  <a:pt x="23096" y="12443"/>
                  <a:pt x="23100" y="12472"/>
                  <a:pt x="23104" y="12500"/>
                </a:cubicBezTo>
                <a:cubicBezTo>
                  <a:pt x="23173" y="13014"/>
                  <a:pt x="23268" y="13525"/>
                  <a:pt x="23401" y="14027"/>
                </a:cubicBezTo>
                <a:cubicBezTo>
                  <a:pt x="23473" y="14296"/>
                  <a:pt x="23550" y="14564"/>
                  <a:pt x="23640" y="14827"/>
                </a:cubicBezTo>
                <a:cubicBezTo>
                  <a:pt x="23729" y="15086"/>
                  <a:pt x="23822" y="15343"/>
                  <a:pt x="23934" y="15594"/>
                </a:cubicBezTo>
                <a:cubicBezTo>
                  <a:pt x="23990" y="15718"/>
                  <a:pt x="24046" y="15842"/>
                  <a:pt x="24107" y="15964"/>
                </a:cubicBezTo>
                <a:cubicBezTo>
                  <a:pt x="24066" y="15947"/>
                  <a:pt x="24026" y="15930"/>
                  <a:pt x="23985" y="15910"/>
                </a:cubicBezTo>
                <a:cubicBezTo>
                  <a:pt x="23870" y="15857"/>
                  <a:pt x="23755" y="15800"/>
                  <a:pt x="23641" y="15743"/>
                </a:cubicBezTo>
                <a:cubicBezTo>
                  <a:pt x="23529" y="15681"/>
                  <a:pt x="23418" y="15620"/>
                  <a:pt x="23311" y="15552"/>
                </a:cubicBezTo>
                <a:cubicBezTo>
                  <a:pt x="23205" y="15483"/>
                  <a:pt x="23098" y="15412"/>
                  <a:pt x="22994" y="15340"/>
                </a:cubicBezTo>
                <a:cubicBezTo>
                  <a:pt x="22894" y="15266"/>
                  <a:pt x="22794" y="15192"/>
                  <a:pt x="22699" y="15111"/>
                </a:cubicBezTo>
                <a:cubicBezTo>
                  <a:pt x="22603" y="15030"/>
                  <a:pt x="22509" y="14947"/>
                  <a:pt x="22418" y="14863"/>
                </a:cubicBezTo>
                <a:cubicBezTo>
                  <a:pt x="22348" y="14795"/>
                  <a:pt x="22277" y="14726"/>
                  <a:pt x="22209" y="14655"/>
                </a:cubicBezTo>
                <a:cubicBezTo>
                  <a:pt x="22206" y="14634"/>
                  <a:pt x="22201" y="14613"/>
                  <a:pt x="22197" y="14591"/>
                </a:cubicBezTo>
                <a:cubicBezTo>
                  <a:pt x="22148" y="14322"/>
                  <a:pt x="22103" y="14052"/>
                  <a:pt x="22078" y="13779"/>
                </a:cubicBezTo>
                <a:cubicBezTo>
                  <a:pt x="22078" y="13776"/>
                  <a:pt x="22076" y="13773"/>
                  <a:pt x="22076" y="13768"/>
                </a:cubicBezTo>
                <a:cubicBezTo>
                  <a:pt x="22148" y="13684"/>
                  <a:pt x="22218" y="13598"/>
                  <a:pt x="22287" y="13512"/>
                </a:cubicBezTo>
                <a:cubicBezTo>
                  <a:pt x="22483" y="13266"/>
                  <a:pt x="22672" y="13014"/>
                  <a:pt x="22855" y="12757"/>
                </a:cubicBezTo>
                <a:cubicBezTo>
                  <a:pt x="22936" y="12644"/>
                  <a:pt x="23015" y="12530"/>
                  <a:pt x="23093" y="12415"/>
                </a:cubicBezTo>
                <a:close/>
                <a:moveTo>
                  <a:pt x="33642" y="13732"/>
                </a:moveTo>
                <a:lnTo>
                  <a:pt x="33642" y="13732"/>
                </a:lnTo>
                <a:cubicBezTo>
                  <a:pt x="33639" y="13748"/>
                  <a:pt x="33637" y="13766"/>
                  <a:pt x="33635" y="13782"/>
                </a:cubicBezTo>
                <a:cubicBezTo>
                  <a:pt x="33616" y="13912"/>
                  <a:pt x="33593" y="14043"/>
                  <a:pt x="33570" y="14173"/>
                </a:cubicBezTo>
                <a:cubicBezTo>
                  <a:pt x="33546" y="14290"/>
                  <a:pt x="33521" y="14407"/>
                  <a:pt x="33490" y="14522"/>
                </a:cubicBezTo>
                <a:cubicBezTo>
                  <a:pt x="33475" y="14536"/>
                  <a:pt x="33461" y="14550"/>
                  <a:pt x="33448" y="14564"/>
                </a:cubicBezTo>
                <a:cubicBezTo>
                  <a:pt x="33349" y="14659"/>
                  <a:pt x="33250" y="14755"/>
                  <a:pt x="33150" y="14849"/>
                </a:cubicBezTo>
                <a:cubicBezTo>
                  <a:pt x="32857" y="15120"/>
                  <a:pt x="32550" y="15392"/>
                  <a:pt x="32229" y="15647"/>
                </a:cubicBezTo>
                <a:cubicBezTo>
                  <a:pt x="32092" y="15756"/>
                  <a:pt x="31953" y="15866"/>
                  <a:pt x="31812" y="15971"/>
                </a:cubicBezTo>
                <a:cubicBezTo>
                  <a:pt x="31805" y="15976"/>
                  <a:pt x="31800" y="15980"/>
                  <a:pt x="31793" y="15986"/>
                </a:cubicBezTo>
                <a:cubicBezTo>
                  <a:pt x="31848" y="15927"/>
                  <a:pt x="31901" y="15868"/>
                  <a:pt x="31954" y="15810"/>
                </a:cubicBezTo>
                <a:cubicBezTo>
                  <a:pt x="32108" y="15638"/>
                  <a:pt x="32257" y="15462"/>
                  <a:pt x="32400" y="15282"/>
                </a:cubicBezTo>
                <a:cubicBezTo>
                  <a:pt x="32570" y="15067"/>
                  <a:pt x="32736" y="14850"/>
                  <a:pt x="32892" y="14625"/>
                </a:cubicBezTo>
                <a:cubicBezTo>
                  <a:pt x="33024" y="14433"/>
                  <a:pt x="33153" y="14241"/>
                  <a:pt x="33277" y="14045"/>
                </a:cubicBezTo>
                <a:cubicBezTo>
                  <a:pt x="33287" y="14028"/>
                  <a:pt x="33297" y="14012"/>
                  <a:pt x="33308" y="13994"/>
                </a:cubicBezTo>
                <a:cubicBezTo>
                  <a:pt x="33420" y="13908"/>
                  <a:pt x="33532" y="13821"/>
                  <a:pt x="33642" y="13732"/>
                </a:cubicBezTo>
                <a:close/>
                <a:moveTo>
                  <a:pt x="24570" y="12990"/>
                </a:moveTo>
                <a:cubicBezTo>
                  <a:pt x="24613" y="13042"/>
                  <a:pt x="24661" y="13094"/>
                  <a:pt x="24708" y="13141"/>
                </a:cubicBezTo>
                <a:cubicBezTo>
                  <a:pt x="24792" y="13225"/>
                  <a:pt x="24878" y="13311"/>
                  <a:pt x="24973" y="13386"/>
                </a:cubicBezTo>
                <a:cubicBezTo>
                  <a:pt x="25035" y="13435"/>
                  <a:pt x="25097" y="13486"/>
                  <a:pt x="25164" y="13530"/>
                </a:cubicBezTo>
                <a:cubicBezTo>
                  <a:pt x="25229" y="13573"/>
                  <a:pt x="25294" y="13618"/>
                  <a:pt x="25364" y="13654"/>
                </a:cubicBezTo>
                <a:cubicBezTo>
                  <a:pt x="25439" y="13693"/>
                  <a:pt x="25517" y="13730"/>
                  <a:pt x="25595" y="13763"/>
                </a:cubicBezTo>
                <a:lnTo>
                  <a:pt x="25716" y="13811"/>
                </a:lnTo>
                <a:cubicBezTo>
                  <a:pt x="25761" y="13827"/>
                  <a:pt x="25806" y="13843"/>
                  <a:pt x="25851" y="13857"/>
                </a:cubicBezTo>
                <a:cubicBezTo>
                  <a:pt x="25894" y="13870"/>
                  <a:pt x="25936" y="13882"/>
                  <a:pt x="25978" y="13895"/>
                </a:cubicBezTo>
                <a:cubicBezTo>
                  <a:pt x="26067" y="13918"/>
                  <a:pt x="26159" y="13943"/>
                  <a:pt x="26249" y="13961"/>
                </a:cubicBezTo>
                <a:cubicBezTo>
                  <a:pt x="26378" y="13985"/>
                  <a:pt x="26510" y="14010"/>
                  <a:pt x="26641" y="14022"/>
                </a:cubicBezTo>
                <a:cubicBezTo>
                  <a:pt x="26727" y="14029"/>
                  <a:pt x="26825" y="14039"/>
                  <a:pt x="26910" y="14040"/>
                </a:cubicBezTo>
                <a:lnTo>
                  <a:pt x="26927" y="14040"/>
                </a:lnTo>
                <a:cubicBezTo>
                  <a:pt x="26841" y="14246"/>
                  <a:pt x="26752" y="14448"/>
                  <a:pt x="26657" y="14649"/>
                </a:cubicBezTo>
                <a:cubicBezTo>
                  <a:pt x="26557" y="14855"/>
                  <a:pt x="26453" y="15058"/>
                  <a:pt x="26339" y="15255"/>
                </a:cubicBezTo>
                <a:cubicBezTo>
                  <a:pt x="26249" y="15413"/>
                  <a:pt x="26155" y="15569"/>
                  <a:pt x="26058" y="15723"/>
                </a:cubicBezTo>
                <a:cubicBezTo>
                  <a:pt x="26030" y="15767"/>
                  <a:pt x="26003" y="15811"/>
                  <a:pt x="25974" y="15856"/>
                </a:cubicBezTo>
                <a:cubicBezTo>
                  <a:pt x="25931" y="15873"/>
                  <a:pt x="25890" y="15892"/>
                  <a:pt x="25847" y="15908"/>
                </a:cubicBezTo>
                <a:cubicBezTo>
                  <a:pt x="25766" y="15941"/>
                  <a:pt x="25684" y="15972"/>
                  <a:pt x="25602" y="16002"/>
                </a:cubicBezTo>
                <a:cubicBezTo>
                  <a:pt x="25471" y="16049"/>
                  <a:pt x="25340" y="16094"/>
                  <a:pt x="25208" y="16135"/>
                </a:cubicBezTo>
                <a:cubicBezTo>
                  <a:pt x="25155" y="16021"/>
                  <a:pt x="25102" y="15905"/>
                  <a:pt x="25056" y="15786"/>
                </a:cubicBezTo>
                <a:cubicBezTo>
                  <a:pt x="25025" y="15709"/>
                  <a:pt x="24995" y="15631"/>
                  <a:pt x="24968" y="15551"/>
                </a:cubicBezTo>
                <a:cubicBezTo>
                  <a:pt x="24955" y="15514"/>
                  <a:pt x="24943" y="15477"/>
                  <a:pt x="24930" y="15440"/>
                </a:cubicBezTo>
                <a:cubicBezTo>
                  <a:pt x="24893" y="15319"/>
                  <a:pt x="24856" y="15198"/>
                  <a:pt x="24826" y="15074"/>
                </a:cubicBezTo>
                <a:cubicBezTo>
                  <a:pt x="24795" y="14949"/>
                  <a:pt x="24767" y="14823"/>
                  <a:pt x="24741" y="14698"/>
                </a:cubicBezTo>
                <a:cubicBezTo>
                  <a:pt x="24699" y="14475"/>
                  <a:pt x="24663" y="14244"/>
                  <a:pt x="24638" y="14012"/>
                </a:cubicBezTo>
                <a:cubicBezTo>
                  <a:pt x="24619" y="13825"/>
                  <a:pt x="24602" y="13637"/>
                  <a:pt x="24589" y="13449"/>
                </a:cubicBezTo>
                <a:lnTo>
                  <a:pt x="24589" y="13447"/>
                </a:lnTo>
                <a:cubicBezTo>
                  <a:pt x="24589" y="13446"/>
                  <a:pt x="24589" y="13445"/>
                  <a:pt x="24589" y="13443"/>
                </a:cubicBezTo>
                <a:lnTo>
                  <a:pt x="24588" y="13443"/>
                </a:lnTo>
                <a:cubicBezTo>
                  <a:pt x="24580" y="13294"/>
                  <a:pt x="24573" y="13142"/>
                  <a:pt x="24570" y="12990"/>
                </a:cubicBezTo>
                <a:close/>
                <a:moveTo>
                  <a:pt x="23716" y="11367"/>
                </a:moveTo>
                <a:cubicBezTo>
                  <a:pt x="23730" y="11413"/>
                  <a:pt x="23744" y="11459"/>
                  <a:pt x="23760" y="11506"/>
                </a:cubicBezTo>
                <a:cubicBezTo>
                  <a:pt x="23831" y="11716"/>
                  <a:pt x="23906" y="11926"/>
                  <a:pt x="24004" y="12125"/>
                </a:cubicBezTo>
                <a:cubicBezTo>
                  <a:pt x="24062" y="12240"/>
                  <a:pt x="24118" y="12358"/>
                  <a:pt x="24187" y="12468"/>
                </a:cubicBezTo>
                <a:cubicBezTo>
                  <a:pt x="24236" y="12545"/>
                  <a:pt x="24280" y="12617"/>
                  <a:pt x="24334" y="12690"/>
                </a:cubicBezTo>
                <a:cubicBezTo>
                  <a:pt x="24358" y="12725"/>
                  <a:pt x="24383" y="12759"/>
                  <a:pt x="24408" y="12792"/>
                </a:cubicBezTo>
                <a:cubicBezTo>
                  <a:pt x="24409" y="12835"/>
                  <a:pt x="24410" y="12876"/>
                  <a:pt x="24411" y="12919"/>
                </a:cubicBezTo>
                <a:cubicBezTo>
                  <a:pt x="24419" y="13148"/>
                  <a:pt x="24430" y="13378"/>
                  <a:pt x="24450" y="13606"/>
                </a:cubicBezTo>
                <a:cubicBezTo>
                  <a:pt x="24474" y="13891"/>
                  <a:pt x="24501" y="14178"/>
                  <a:pt x="24549" y="14460"/>
                </a:cubicBezTo>
                <a:cubicBezTo>
                  <a:pt x="24593" y="14722"/>
                  <a:pt x="24638" y="14985"/>
                  <a:pt x="24707" y="15241"/>
                </a:cubicBezTo>
                <a:cubicBezTo>
                  <a:pt x="24764" y="15448"/>
                  <a:pt x="24825" y="15655"/>
                  <a:pt x="24903" y="15855"/>
                </a:cubicBezTo>
                <a:cubicBezTo>
                  <a:pt x="24947" y="15965"/>
                  <a:pt x="24992" y="16076"/>
                  <a:pt x="25041" y="16186"/>
                </a:cubicBezTo>
                <a:cubicBezTo>
                  <a:pt x="25011" y="16194"/>
                  <a:pt x="24981" y="16202"/>
                  <a:pt x="24950" y="16210"/>
                </a:cubicBezTo>
                <a:cubicBezTo>
                  <a:pt x="24928" y="16217"/>
                  <a:pt x="24904" y="16223"/>
                  <a:pt x="24881" y="16229"/>
                </a:cubicBezTo>
                <a:cubicBezTo>
                  <a:pt x="24818" y="16213"/>
                  <a:pt x="24753" y="16195"/>
                  <a:pt x="24690" y="16176"/>
                </a:cubicBezTo>
                <a:cubicBezTo>
                  <a:pt x="24609" y="16151"/>
                  <a:pt x="24527" y="16125"/>
                  <a:pt x="24447" y="16097"/>
                </a:cubicBezTo>
                <a:cubicBezTo>
                  <a:pt x="24417" y="16086"/>
                  <a:pt x="24388" y="16075"/>
                  <a:pt x="24358" y="16065"/>
                </a:cubicBezTo>
                <a:cubicBezTo>
                  <a:pt x="24326" y="16002"/>
                  <a:pt x="24294" y="15941"/>
                  <a:pt x="24262" y="15879"/>
                </a:cubicBezTo>
                <a:cubicBezTo>
                  <a:pt x="24223" y="15800"/>
                  <a:pt x="24185" y="15722"/>
                  <a:pt x="24148" y="15642"/>
                </a:cubicBezTo>
                <a:cubicBezTo>
                  <a:pt x="24073" y="15478"/>
                  <a:pt x="24000" y="15313"/>
                  <a:pt x="23936" y="15144"/>
                </a:cubicBezTo>
                <a:cubicBezTo>
                  <a:pt x="23871" y="14976"/>
                  <a:pt x="23810" y="14806"/>
                  <a:pt x="23753" y="14634"/>
                </a:cubicBezTo>
                <a:cubicBezTo>
                  <a:pt x="23670" y="14375"/>
                  <a:pt x="23593" y="14113"/>
                  <a:pt x="23528" y="13848"/>
                </a:cubicBezTo>
                <a:cubicBezTo>
                  <a:pt x="23496" y="13716"/>
                  <a:pt x="23463" y="13584"/>
                  <a:pt x="23436" y="13452"/>
                </a:cubicBezTo>
                <a:cubicBezTo>
                  <a:pt x="23416" y="13360"/>
                  <a:pt x="23398" y="13268"/>
                  <a:pt x="23380" y="13177"/>
                </a:cubicBezTo>
                <a:cubicBezTo>
                  <a:pt x="23329" y="12902"/>
                  <a:pt x="23283" y="12619"/>
                  <a:pt x="23252" y="12334"/>
                </a:cubicBezTo>
                <a:cubicBezTo>
                  <a:pt x="23246" y="12289"/>
                  <a:pt x="23242" y="12242"/>
                  <a:pt x="23237" y="12197"/>
                </a:cubicBezTo>
                <a:cubicBezTo>
                  <a:pt x="23259" y="12164"/>
                  <a:pt x="23281" y="12129"/>
                  <a:pt x="23303" y="12096"/>
                </a:cubicBezTo>
                <a:cubicBezTo>
                  <a:pt x="23453" y="11860"/>
                  <a:pt x="23592" y="11618"/>
                  <a:pt x="23716" y="11367"/>
                </a:cubicBezTo>
                <a:close/>
                <a:moveTo>
                  <a:pt x="30210" y="15860"/>
                </a:moveTo>
                <a:lnTo>
                  <a:pt x="30210" y="15860"/>
                </a:lnTo>
                <a:cubicBezTo>
                  <a:pt x="30118" y="15931"/>
                  <a:pt x="30027" y="16000"/>
                  <a:pt x="29935" y="16067"/>
                </a:cubicBezTo>
                <a:cubicBezTo>
                  <a:pt x="29825" y="16142"/>
                  <a:pt x="29716" y="16216"/>
                  <a:pt x="29603" y="16283"/>
                </a:cubicBezTo>
                <a:cubicBezTo>
                  <a:pt x="29595" y="16288"/>
                  <a:pt x="29586" y="16292"/>
                  <a:pt x="29578" y="16298"/>
                </a:cubicBezTo>
                <a:cubicBezTo>
                  <a:pt x="29632" y="16215"/>
                  <a:pt x="29686" y="16131"/>
                  <a:pt x="29738" y="16046"/>
                </a:cubicBezTo>
                <a:cubicBezTo>
                  <a:pt x="29798" y="16024"/>
                  <a:pt x="29860" y="16002"/>
                  <a:pt x="29920" y="15978"/>
                </a:cubicBezTo>
                <a:cubicBezTo>
                  <a:pt x="30016" y="15940"/>
                  <a:pt x="30114" y="15902"/>
                  <a:pt x="30210" y="15860"/>
                </a:cubicBezTo>
                <a:close/>
                <a:moveTo>
                  <a:pt x="17539" y="14064"/>
                </a:moveTo>
                <a:cubicBezTo>
                  <a:pt x="17552" y="14125"/>
                  <a:pt x="17566" y="14187"/>
                  <a:pt x="17580" y="14247"/>
                </a:cubicBezTo>
                <a:cubicBezTo>
                  <a:pt x="17611" y="14378"/>
                  <a:pt x="17642" y="14508"/>
                  <a:pt x="17681" y="14637"/>
                </a:cubicBezTo>
                <a:cubicBezTo>
                  <a:pt x="17745" y="14844"/>
                  <a:pt x="17814" y="15051"/>
                  <a:pt x="17895" y="15252"/>
                </a:cubicBezTo>
                <a:cubicBezTo>
                  <a:pt x="17961" y="15412"/>
                  <a:pt x="18028" y="15573"/>
                  <a:pt x="18102" y="15730"/>
                </a:cubicBezTo>
                <a:cubicBezTo>
                  <a:pt x="17932" y="15930"/>
                  <a:pt x="17759" y="16125"/>
                  <a:pt x="17580" y="16315"/>
                </a:cubicBezTo>
                <a:cubicBezTo>
                  <a:pt x="17523" y="16192"/>
                  <a:pt x="17470" y="16068"/>
                  <a:pt x="17423" y="15940"/>
                </a:cubicBezTo>
                <a:cubicBezTo>
                  <a:pt x="17379" y="15820"/>
                  <a:pt x="17336" y="15700"/>
                  <a:pt x="17294" y="15579"/>
                </a:cubicBezTo>
                <a:cubicBezTo>
                  <a:pt x="17229" y="15374"/>
                  <a:pt x="17166" y="15169"/>
                  <a:pt x="17115" y="14960"/>
                </a:cubicBezTo>
                <a:cubicBezTo>
                  <a:pt x="17082" y="14814"/>
                  <a:pt x="17050" y="14669"/>
                  <a:pt x="17020" y="14523"/>
                </a:cubicBezTo>
                <a:cubicBezTo>
                  <a:pt x="17196" y="14373"/>
                  <a:pt x="17370" y="14221"/>
                  <a:pt x="17539" y="14064"/>
                </a:cubicBezTo>
                <a:close/>
                <a:moveTo>
                  <a:pt x="24485" y="16297"/>
                </a:moveTo>
                <a:lnTo>
                  <a:pt x="24485" y="16297"/>
                </a:lnTo>
                <a:cubicBezTo>
                  <a:pt x="24504" y="16304"/>
                  <a:pt x="24522" y="16311"/>
                  <a:pt x="24541" y="16317"/>
                </a:cubicBezTo>
                <a:cubicBezTo>
                  <a:pt x="24528" y="16320"/>
                  <a:pt x="24515" y="16322"/>
                  <a:pt x="24501" y="16326"/>
                </a:cubicBezTo>
                <a:cubicBezTo>
                  <a:pt x="24497" y="16317"/>
                  <a:pt x="24491" y="16307"/>
                  <a:pt x="24485" y="16297"/>
                </a:cubicBezTo>
                <a:close/>
                <a:moveTo>
                  <a:pt x="22034" y="15538"/>
                </a:moveTo>
                <a:lnTo>
                  <a:pt x="22034" y="15538"/>
                </a:lnTo>
                <a:cubicBezTo>
                  <a:pt x="22057" y="15567"/>
                  <a:pt x="22081" y="15596"/>
                  <a:pt x="22105" y="15625"/>
                </a:cubicBezTo>
                <a:cubicBezTo>
                  <a:pt x="22157" y="15689"/>
                  <a:pt x="22212" y="15752"/>
                  <a:pt x="22268" y="15814"/>
                </a:cubicBezTo>
                <a:cubicBezTo>
                  <a:pt x="22287" y="15835"/>
                  <a:pt x="22306" y="15856"/>
                  <a:pt x="22325" y="15877"/>
                </a:cubicBezTo>
                <a:cubicBezTo>
                  <a:pt x="22333" y="15904"/>
                  <a:pt x="22340" y="15932"/>
                  <a:pt x="22347" y="15959"/>
                </a:cubicBezTo>
                <a:cubicBezTo>
                  <a:pt x="22380" y="16084"/>
                  <a:pt x="22414" y="16209"/>
                  <a:pt x="22451" y="16333"/>
                </a:cubicBezTo>
                <a:cubicBezTo>
                  <a:pt x="22388" y="16229"/>
                  <a:pt x="22329" y="16125"/>
                  <a:pt x="22274" y="16017"/>
                </a:cubicBezTo>
                <a:cubicBezTo>
                  <a:pt x="22191" y="15859"/>
                  <a:pt x="22111" y="15700"/>
                  <a:pt x="22034" y="15538"/>
                </a:cubicBezTo>
                <a:close/>
                <a:moveTo>
                  <a:pt x="30723" y="12761"/>
                </a:moveTo>
                <a:lnTo>
                  <a:pt x="30723" y="12761"/>
                </a:lnTo>
                <a:cubicBezTo>
                  <a:pt x="30720" y="12785"/>
                  <a:pt x="30718" y="12809"/>
                  <a:pt x="30714" y="12835"/>
                </a:cubicBezTo>
                <a:cubicBezTo>
                  <a:pt x="30704" y="12926"/>
                  <a:pt x="30693" y="13018"/>
                  <a:pt x="30683" y="13111"/>
                </a:cubicBezTo>
                <a:cubicBezTo>
                  <a:pt x="30659" y="13236"/>
                  <a:pt x="30633" y="13363"/>
                  <a:pt x="30609" y="13488"/>
                </a:cubicBezTo>
                <a:cubicBezTo>
                  <a:pt x="30595" y="13576"/>
                  <a:pt x="30576" y="13663"/>
                  <a:pt x="30549" y="13747"/>
                </a:cubicBezTo>
                <a:cubicBezTo>
                  <a:pt x="30525" y="13833"/>
                  <a:pt x="30502" y="13919"/>
                  <a:pt x="30479" y="14005"/>
                </a:cubicBezTo>
                <a:cubicBezTo>
                  <a:pt x="30456" y="14094"/>
                  <a:pt x="30430" y="14181"/>
                  <a:pt x="30400" y="14268"/>
                </a:cubicBezTo>
                <a:cubicBezTo>
                  <a:pt x="30345" y="14431"/>
                  <a:pt x="30283" y="14603"/>
                  <a:pt x="30213" y="14771"/>
                </a:cubicBezTo>
                <a:cubicBezTo>
                  <a:pt x="30167" y="14885"/>
                  <a:pt x="30117" y="14997"/>
                  <a:pt x="30066" y="15109"/>
                </a:cubicBezTo>
                <a:cubicBezTo>
                  <a:pt x="29972" y="15307"/>
                  <a:pt x="29872" y="15507"/>
                  <a:pt x="29760" y="15701"/>
                </a:cubicBezTo>
                <a:cubicBezTo>
                  <a:pt x="29727" y="15760"/>
                  <a:pt x="29692" y="15819"/>
                  <a:pt x="29656" y="15878"/>
                </a:cubicBezTo>
                <a:cubicBezTo>
                  <a:pt x="29643" y="15883"/>
                  <a:pt x="29628" y="15889"/>
                  <a:pt x="29613" y="15895"/>
                </a:cubicBezTo>
                <a:cubicBezTo>
                  <a:pt x="29404" y="15971"/>
                  <a:pt x="29193" y="16044"/>
                  <a:pt x="28980" y="16106"/>
                </a:cubicBezTo>
                <a:cubicBezTo>
                  <a:pt x="28842" y="16147"/>
                  <a:pt x="28705" y="16188"/>
                  <a:pt x="28567" y="16222"/>
                </a:cubicBezTo>
                <a:cubicBezTo>
                  <a:pt x="28474" y="16245"/>
                  <a:pt x="28382" y="16267"/>
                  <a:pt x="28288" y="16287"/>
                </a:cubicBezTo>
                <a:cubicBezTo>
                  <a:pt x="28205" y="16305"/>
                  <a:pt x="28111" y="16323"/>
                  <a:pt x="28018" y="16341"/>
                </a:cubicBezTo>
                <a:cubicBezTo>
                  <a:pt x="28010" y="16342"/>
                  <a:pt x="28002" y="16343"/>
                  <a:pt x="27995" y="16345"/>
                </a:cubicBezTo>
                <a:cubicBezTo>
                  <a:pt x="28003" y="16289"/>
                  <a:pt x="28012" y="16233"/>
                  <a:pt x="28021" y="16177"/>
                </a:cubicBezTo>
                <a:cubicBezTo>
                  <a:pt x="28028" y="16129"/>
                  <a:pt x="28036" y="16081"/>
                  <a:pt x="28043" y="16032"/>
                </a:cubicBezTo>
                <a:cubicBezTo>
                  <a:pt x="28055" y="15911"/>
                  <a:pt x="28066" y="15791"/>
                  <a:pt x="28077" y="15671"/>
                </a:cubicBezTo>
                <a:cubicBezTo>
                  <a:pt x="28084" y="15590"/>
                  <a:pt x="28092" y="15510"/>
                  <a:pt x="28099" y="15430"/>
                </a:cubicBezTo>
                <a:cubicBezTo>
                  <a:pt x="28102" y="15378"/>
                  <a:pt x="28104" y="15325"/>
                  <a:pt x="28106" y="15271"/>
                </a:cubicBezTo>
                <a:cubicBezTo>
                  <a:pt x="28109" y="15174"/>
                  <a:pt x="28112" y="15077"/>
                  <a:pt x="28117" y="14980"/>
                </a:cubicBezTo>
                <a:cubicBezTo>
                  <a:pt x="28118" y="14956"/>
                  <a:pt x="28118" y="14933"/>
                  <a:pt x="28119" y="14909"/>
                </a:cubicBezTo>
                <a:cubicBezTo>
                  <a:pt x="28169" y="14806"/>
                  <a:pt x="28220" y="14704"/>
                  <a:pt x="28274" y="14604"/>
                </a:cubicBezTo>
                <a:cubicBezTo>
                  <a:pt x="28383" y="14515"/>
                  <a:pt x="28490" y="14424"/>
                  <a:pt x="28594" y="14328"/>
                </a:cubicBezTo>
                <a:cubicBezTo>
                  <a:pt x="28755" y="14181"/>
                  <a:pt x="28914" y="14031"/>
                  <a:pt x="29064" y="13873"/>
                </a:cubicBezTo>
                <a:cubicBezTo>
                  <a:pt x="29184" y="13747"/>
                  <a:pt x="29302" y="13619"/>
                  <a:pt x="29414" y="13485"/>
                </a:cubicBezTo>
                <a:cubicBezTo>
                  <a:pt x="29421" y="13477"/>
                  <a:pt x="29429" y="13468"/>
                  <a:pt x="29437" y="13458"/>
                </a:cubicBezTo>
                <a:cubicBezTo>
                  <a:pt x="29544" y="13412"/>
                  <a:pt x="29651" y="13364"/>
                  <a:pt x="29755" y="13313"/>
                </a:cubicBezTo>
                <a:cubicBezTo>
                  <a:pt x="30088" y="13149"/>
                  <a:pt x="30414" y="12968"/>
                  <a:pt x="30723" y="12761"/>
                </a:cubicBezTo>
                <a:close/>
                <a:moveTo>
                  <a:pt x="20677" y="15206"/>
                </a:moveTo>
                <a:cubicBezTo>
                  <a:pt x="20691" y="15246"/>
                  <a:pt x="20705" y="15286"/>
                  <a:pt x="20718" y="15327"/>
                </a:cubicBezTo>
                <a:cubicBezTo>
                  <a:pt x="20763" y="15454"/>
                  <a:pt x="20810" y="15581"/>
                  <a:pt x="20860" y="15706"/>
                </a:cubicBezTo>
                <a:cubicBezTo>
                  <a:pt x="20894" y="15789"/>
                  <a:pt x="20929" y="15872"/>
                  <a:pt x="20964" y="15954"/>
                </a:cubicBezTo>
                <a:cubicBezTo>
                  <a:pt x="20984" y="15996"/>
                  <a:pt x="21004" y="16036"/>
                  <a:pt x="21022" y="16076"/>
                </a:cubicBezTo>
                <a:cubicBezTo>
                  <a:pt x="21063" y="16161"/>
                  <a:pt x="21104" y="16246"/>
                  <a:pt x="21149" y="16328"/>
                </a:cubicBezTo>
                <a:cubicBezTo>
                  <a:pt x="21156" y="16341"/>
                  <a:pt x="21162" y="16353"/>
                  <a:pt x="21169" y="16366"/>
                </a:cubicBezTo>
                <a:cubicBezTo>
                  <a:pt x="21080" y="16343"/>
                  <a:pt x="20992" y="16319"/>
                  <a:pt x="20904" y="16291"/>
                </a:cubicBezTo>
                <a:cubicBezTo>
                  <a:pt x="20785" y="16253"/>
                  <a:pt x="20666" y="16213"/>
                  <a:pt x="20550" y="16170"/>
                </a:cubicBezTo>
                <a:cubicBezTo>
                  <a:pt x="20431" y="16124"/>
                  <a:pt x="20311" y="16076"/>
                  <a:pt x="20196" y="16021"/>
                </a:cubicBezTo>
                <a:cubicBezTo>
                  <a:pt x="20124" y="15986"/>
                  <a:pt x="20052" y="15950"/>
                  <a:pt x="19982" y="15912"/>
                </a:cubicBezTo>
                <a:cubicBezTo>
                  <a:pt x="19953" y="15895"/>
                  <a:pt x="19924" y="15879"/>
                  <a:pt x="19895" y="15863"/>
                </a:cubicBezTo>
                <a:cubicBezTo>
                  <a:pt x="19942" y="15827"/>
                  <a:pt x="19991" y="15790"/>
                  <a:pt x="20038" y="15753"/>
                </a:cubicBezTo>
                <a:cubicBezTo>
                  <a:pt x="20176" y="15643"/>
                  <a:pt x="20312" y="15534"/>
                  <a:pt x="20442" y="15417"/>
                </a:cubicBezTo>
                <a:cubicBezTo>
                  <a:pt x="20521" y="15347"/>
                  <a:pt x="20599" y="15276"/>
                  <a:pt x="20677" y="15206"/>
                </a:cubicBezTo>
                <a:close/>
                <a:moveTo>
                  <a:pt x="25799" y="16117"/>
                </a:moveTo>
                <a:lnTo>
                  <a:pt x="25799" y="16117"/>
                </a:lnTo>
                <a:cubicBezTo>
                  <a:pt x="25741" y="16203"/>
                  <a:pt x="25682" y="16291"/>
                  <a:pt x="25619" y="16377"/>
                </a:cubicBezTo>
                <a:cubicBezTo>
                  <a:pt x="25608" y="16374"/>
                  <a:pt x="25596" y="16372"/>
                  <a:pt x="25585" y="16371"/>
                </a:cubicBezTo>
                <a:cubicBezTo>
                  <a:pt x="25490" y="16355"/>
                  <a:pt x="25394" y="16338"/>
                  <a:pt x="25299" y="16320"/>
                </a:cubicBezTo>
                <a:cubicBezTo>
                  <a:pt x="25296" y="16315"/>
                  <a:pt x="25295" y="16311"/>
                  <a:pt x="25293" y="16307"/>
                </a:cubicBezTo>
                <a:cubicBezTo>
                  <a:pt x="25326" y="16296"/>
                  <a:pt x="25358" y="16284"/>
                  <a:pt x="25392" y="16271"/>
                </a:cubicBezTo>
                <a:cubicBezTo>
                  <a:pt x="25528" y="16222"/>
                  <a:pt x="25664" y="16171"/>
                  <a:pt x="25799" y="16117"/>
                </a:cubicBezTo>
                <a:close/>
                <a:moveTo>
                  <a:pt x="39299" y="7225"/>
                </a:moveTo>
                <a:lnTo>
                  <a:pt x="39299" y="7225"/>
                </a:lnTo>
                <a:cubicBezTo>
                  <a:pt x="39338" y="7230"/>
                  <a:pt x="39377" y="7234"/>
                  <a:pt x="39415" y="7240"/>
                </a:cubicBezTo>
                <a:cubicBezTo>
                  <a:pt x="39496" y="7251"/>
                  <a:pt x="39576" y="7266"/>
                  <a:pt x="39656" y="7285"/>
                </a:cubicBezTo>
                <a:cubicBezTo>
                  <a:pt x="39727" y="7302"/>
                  <a:pt x="39805" y="7323"/>
                  <a:pt x="39882" y="7347"/>
                </a:cubicBezTo>
                <a:cubicBezTo>
                  <a:pt x="39921" y="7360"/>
                  <a:pt x="39961" y="7373"/>
                  <a:pt x="40000" y="7385"/>
                </a:cubicBezTo>
                <a:cubicBezTo>
                  <a:pt x="40069" y="7410"/>
                  <a:pt x="40145" y="7440"/>
                  <a:pt x="40222" y="7473"/>
                </a:cubicBezTo>
                <a:cubicBezTo>
                  <a:pt x="40297" y="7507"/>
                  <a:pt x="40369" y="7544"/>
                  <a:pt x="40441" y="7583"/>
                </a:cubicBezTo>
                <a:cubicBezTo>
                  <a:pt x="40501" y="7618"/>
                  <a:pt x="40568" y="7660"/>
                  <a:pt x="40633" y="7706"/>
                </a:cubicBezTo>
                <a:cubicBezTo>
                  <a:pt x="40690" y="7748"/>
                  <a:pt x="40754" y="7800"/>
                  <a:pt x="40814" y="7855"/>
                </a:cubicBezTo>
                <a:cubicBezTo>
                  <a:pt x="40875" y="7912"/>
                  <a:pt x="40935" y="7974"/>
                  <a:pt x="40992" y="8040"/>
                </a:cubicBezTo>
                <a:cubicBezTo>
                  <a:pt x="41000" y="8049"/>
                  <a:pt x="41014" y="8067"/>
                  <a:pt x="41028" y="8084"/>
                </a:cubicBezTo>
                <a:cubicBezTo>
                  <a:pt x="41051" y="8215"/>
                  <a:pt x="41071" y="8346"/>
                  <a:pt x="41085" y="8479"/>
                </a:cubicBezTo>
                <a:cubicBezTo>
                  <a:pt x="41097" y="8573"/>
                  <a:pt x="41107" y="8666"/>
                  <a:pt x="41115" y="8760"/>
                </a:cubicBezTo>
                <a:cubicBezTo>
                  <a:pt x="41123" y="8851"/>
                  <a:pt x="41130" y="8942"/>
                  <a:pt x="41135" y="9033"/>
                </a:cubicBezTo>
                <a:cubicBezTo>
                  <a:pt x="41144" y="9222"/>
                  <a:pt x="41151" y="9410"/>
                  <a:pt x="41149" y="9600"/>
                </a:cubicBezTo>
                <a:cubicBezTo>
                  <a:pt x="41148" y="9695"/>
                  <a:pt x="41145" y="9790"/>
                  <a:pt x="41142" y="9884"/>
                </a:cubicBezTo>
                <a:cubicBezTo>
                  <a:pt x="41138" y="9974"/>
                  <a:pt x="41134" y="10066"/>
                  <a:pt x="41128" y="10157"/>
                </a:cubicBezTo>
                <a:cubicBezTo>
                  <a:pt x="41111" y="10390"/>
                  <a:pt x="41090" y="10625"/>
                  <a:pt x="41056" y="10857"/>
                </a:cubicBezTo>
                <a:cubicBezTo>
                  <a:pt x="41044" y="10951"/>
                  <a:pt x="41029" y="11046"/>
                  <a:pt x="41014" y="11140"/>
                </a:cubicBezTo>
                <a:cubicBezTo>
                  <a:pt x="40998" y="11233"/>
                  <a:pt x="40980" y="11327"/>
                  <a:pt x="40962" y="11419"/>
                </a:cubicBezTo>
                <a:cubicBezTo>
                  <a:pt x="40917" y="11636"/>
                  <a:pt x="40867" y="11861"/>
                  <a:pt x="40807" y="12084"/>
                </a:cubicBezTo>
                <a:cubicBezTo>
                  <a:pt x="40753" y="12290"/>
                  <a:pt x="40693" y="12494"/>
                  <a:pt x="40627" y="12697"/>
                </a:cubicBezTo>
                <a:cubicBezTo>
                  <a:pt x="40596" y="12791"/>
                  <a:pt x="40563" y="12885"/>
                  <a:pt x="40530" y="12978"/>
                </a:cubicBezTo>
                <a:cubicBezTo>
                  <a:pt x="40447" y="13150"/>
                  <a:pt x="40361" y="13321"/>
                  <a:pt x="40268" y="13488"/>
                </a:cubicBezTo>
                <a:cubicBezTo>
                  <a:pt x="40161" y="13679"/>
                  <a:pt x="40051" y="13867"/>
                  <a:pt x="39936" y="14052"/>
                </a:cubicBezTo>
                <a:cubicBezTo>
                  <a:pt x="39779" y="14298"/>
                  <a:pt x="39609" y="14549"/>
                  <a:pt x="39428" y="14791"/>
                </a:cubicBezTo>
                <a:cubicBezTo>
                  <a:pt x="39275" y="14997"/>
                  <a:pt x="39116" y="15199"/>
                  <a:pt x="38952" y="15397"/>
                </a:cubicBezTo>
                <a:cubicBezTo>
                  <a:pt x="38785" y="15597"/>
                  <a:pt x="38614" y="15795"/>
                  <a:pt x="38433" y="15983"/>
                </a:cubicBezTo>
                <a:cubicBezTo>
                  <a:pt x="38299" y="16120"/>
                  <a:pt x="38164" y="16255"/>
                  <a:pt x="38025" y="16388"/>
                </a:cubicBezTo>
                <a:cubicBezTo>
                  <a:pt x="38126" y="16260"/>
                  <a:pt x="38225" y="16131"/>
                  <a:pt x="38321" y="15999"/>
                </a:cubicBezTo>
                <a:cubicBezTo>
                  <a:pt x="38449" y="15823"/>
                  <a:pt x="38575" y="15647"/>
                  <a:pt x="38691" y="15463"/>
                </a:cubicBezTo>
                <a:cubicBezTo>
                  <a:pt x="38806" y="15284"/>
                  <a:pt x="38917" y="15103"/>
                  <a:pt x="39017" y="14916"/>
                </a:cubicBezTo>
                <a:cubicBezTo>
                  <a:pt x="39098" y="14763"/>
                  <a:pt x="39178" y="14611"/>
                  <a:pt x="39247" y="14453"/>
                </a:cubicBezTo>
                <a:cubicBezTo>
                  <a:pt x="39331" y="14262"/>
                  <a:pt x="39412" y="14069"/>
                  <a:pt x="39481" y="13872"/>
                </a:cubicBezTo>
                <a:cubicBezTo>
                  <a:pt x="39525" y="13749"/>
                  <a:pt x="39568" y="13626"/>
                  <a:pt x="39605" y="13501"/>
                </a:cubicBezTo>
                <a:cubicBezTo>
                  <a:pt x="39644" y="13370"/>
                  <a:pt x="39685" y="13238"/>
                  <a:pt x="39718" y="13105"/>
                </a:cubicBezTo>
                <a:cubicBezTo>
                  <a:pt x="39741" y="13013"/>
                  <a:pt x="39762" y="12920"/>
                  <a:pt x="39782" y="12828"/>
                </a:cubicBezTo>
                <a:cubicBezTo>
                  <a:pt x="39791" y="12782"/>
                  <a:pt x="39800" y="12736"/>
                  <a:pt x="39809" y="12690"/>
                </a:cubicBezTo>
                <a:cubicBezTo>
                  <a:pt x="39828" y="12596"/>
                  <a:pt x="39844" y="12496"/>
                  <a:pt x="39855" y="12402"/>
                </a:cubicBezTo>
                <a:cubicBezTo>
                  <a:pt x="39867" y="12306"/>
                  <a:pt x="39879" y="12212"/>
                  <a:pt x="39884" y="12117"/>
                </a:cubicBezTo>
                <a:cubicBezTo>
                  <a:pt x="39892" y="11980"/>
                  <a:pt x="39900" y="11844"/>
                  <a:pt x="39899" y="11707"/>
                </a:cubicBezTo>
                <a:cubicBezTo>
                  <a:pt x="39898" y="11472"/>
                  <a:pt x="39890" y="11237"/>
                  <a:pt x="39865" y="11003"/>
                </a:cubicBezTo>
                <a:cubicBezTo>
                  <a:pt x="39834" y="10726"/>
                  <a:pt x="39794" y="10449"/>
                  <a:pt x="39730" y="10178"/>
                </a:cubicBezTo>
                <a:cubicBezTo>
                  <a:pt x="39686" y="9993"/>
                  <a:pt x="39640" y="9808"/>
                  <a:pt x="39581" y="9627"/>
                </a:cubicBezTo>
                <a:cubicBezTo>
                  <a:pt x="39581" y="9517"/>
                  <a:pt x="39578" y="9407"/>
                  <a:pt x="39574" y="9298"/>
                </a:cubicBezTo>
                <a:cubicBezTo>
                  <a:pt x="39563" y="9066"/>
                  <a:pt x="39549" y="8834"/>
                  <a:pt x="39524" y="8601"/>
                </a:cubicBezTo>
                <a:cubicBezTo>
                  <a:pt x="39488" y="8282"/>
                  <a:pt x="39443" y="7962"/>
                  <a:pt x="39383" y="7644"/>
                </a:cubicBezTo>
                <a:lnTo>
                  <a:pt x="39383" y="7645"/>
                </a:lnTo>
                <a:cubicBezTo>
                  <a:pt x="39357" y="7504"/>
                  <a:pt x="39329" y="7365"/>
                  <a:pt x="39299" y="7225"/>
                </a:cubicBezTo>
                <a:close/>
                <a:moveTo>
                  <a:pt x="27932" y="15316"/>
                </a:moveTo>
                <a:lnTo>
                  <a:pt x="27932" y="15316"/>
                </a:lnTo>
                <a:cubicBezTo>
                  <a:pt x="27931" y="15347"/>
                  <a:pt x="27930" y="15377"/>
                  <a:pt x="27928" y="15407"/>
                </a:cubicBezTo>
                <a:cubicBezTo>
                  <a:pt x="27916" y="15527"/>
                  <a:pt x="27905" y="15646"/>
                  <a:pt x="27892" y="15766"/>
                </a:cubicBezTo>
                <a:cubicBezTo>
                  <a:pt x="27884" y="15845"/>
                  <a:pt x="27876" y="15926"/>
                  <a:pt x="27869" y="16006"/>
                </a:cubicBezTo>
                <a:cubicBezTo>
                  <a:pt x="27849" y="16129"/>
                  <a:pt x="27831" y="16253"/>
                  <a:pt x="27812" y="16375"/>
                </a:cubicBezTo>
                <a:cubicBezTo>
                  <a:pt x="27787" y="16380"/>
                  <a:pt x="27761" y="16384"/>
                  <a:pt x="27736" y="16388"/>
                </a:cubicBezTo>
                <a:cubicBezTo>
                  <a:pt x="27673" y="16396"/>
                  <a:pt x="27609" y="16404"/>
                  <a:pt x="27545" y="16412"/>
                </a:cubicBezTo>
                <a:cubicBezTo>
                  <a:pt x="27577" y="16298"/>
                  <a:pt x="27610" y="16185"/>
                  <a:pt x="27645" y="16073"/>
                </a:cubicBezTo>
                <a:cubicBezTo>
                  <a:pt x="27700" y="15904"/>
                  <a:pt x="27756" y="15737"/>
                  <a:pt x="27824" y="15573"/>
                </a:cubicBezTo>
                <a:cubicBezTo>
                  <a:pt x="27860" y="15487"/>
                  <a:pt x="27895" y="15402"/>
                  <a:pt x="27932" y="15316"/>
                </a:cubicBezTo>
                <a:close/>
                <a:moveTo>
                  <a:pt x="18753" y="15194"/>
                </a:moveTo>
                <a:cubicBezTo>
                  <a:pt x="18766" y="15207"/>
                  <a:pt x="18777" y="15219"/>
                  <a:pt x="18789" y="15232"/>
                </a:cubicBezTo>
                <a:cubicBezTo>
                  <a:pt x="18848" y="15293"/>
                  <a:pt x="18908" y="15352"/>
                  <a:pt x="18969" y="15410"/>
                </a:cubicBezTo>
                <a:cubicBezTo>
                  <a:pt x="19030" y="15470"/>
                  <a:pt x="19098" y="15532"/>
                  <a:pt x="19165" y="15587"/>
                </a:cubicBezTo>
                <a:cubicBezTo>
                  <a:pt x="19229" y="15641"/>
                  <a:pt x="19293" y="15693"/>
                  <a:pt x="19359" y="15744"/>
                </a:cubicBezTo>
                <a:cubicBezTo>
                  <a:pt x="19393" y="15769"/>
                  <a:pt x="19426" y="15793"/>
                  <a:pt x="19460" y="15818"/>
                </a:cubicBezTo>
                <a:cubicBezTo>
                  <a:pt x="19493" y="15842"/>
                  <a:pt x="19527" y="15866"/>
                  <a:pt x="19561" y="15889"/>
                </a:cubicBezTo>
                <a:cubicBezTo>
                  <a:pt x="19478" y="15947"/>
                  <a:pt x="19395" y="16002"/>
                  <a:pt x="19310" y="16057"/>
                </a:cubicBezTo>
                <a:cubicBezTo>
                  <a:pt x="19237" y="16103"/>
                  <a:pt x="19164" y="16148"/>
                  <a:pt x="19089" y="16192"/>
                </a:cubicBezTo>
                <a:cubicBezTo>
                  <a:pt x="19015" y="16237"/>
                  <a:pt x="18941" y="16280"/>
                  <a:pt x="18865" y="16320"/>
                </a:cubicBezTo>
                <a:cubicBezTo>
                  <a:pt x="18800" y="16353"/>
                  <a:pt x="18728" y="16393"/>
                  <a:pt x="18654" y="16430"/>
                </a:cubicBezTo>
                <a:cubicBezTo>
                  <a:pt x="18589" y="16327"/>
                  <a:pt x="18525" y="16223"/>
                  <a:pt x="18468" y="16114"/>
                </a:cubicBezTo>
                <a:cubicBezTo>
                  <a:pt x="18408" y="16002"/>
                  <a:pt x="18350" y="15889"/>
                  <a:pt x="18295" y="15774"/>
                </a:cubicBezTo>
                <a:cubicBezTo>
                  <a:pt x="18416" y="15628"/>
                  <a:pt x="18535" y="15480"/>
                  <a:pt x="18650" y="15330"/>
                </a:cubicBezTo>
                <a:cubicBezTo>
                  <a:pt x="18685" y="15285"/>
                  <a:pt x="18719" y="15240"/>
                  <a:pt x="18753" y="15194"/>
                </a:cubicBezTo>
                <a:close/>
                <a:moveTo>
                  <a:pt x="27954" y="14856"/>
                </a:moveTo>
                <a:cubicBezTo>
                  <a:pt x="27954" y="14866"/>
                  <a:pt x="27953" y="14878"/>
                  <a:pt x="27953" y="14888"/>
                </a:cubicBezTo>
                <a:cubicBezTo>
                  <a:pt x="27876" y="15052"/>
                  <a:pt x="27801" y="15217"/>
                  <a:pt x="27734" y="15385"/>
                </a:cubicBezTo>
                <a:cubicBezTo>
                  <a:pt x="27648" y="15597"/>
                  <a:pt x="27564" y="15810"/>
                  <a:pt x="27495" y="16027"/>
                </a:cubicBezTo>
                <a:cubicBezTo>
                  <a:pt x="27454" y="16155"/>
                  <a:pt x="27413" y="16282"/>
                  <a:pt x="27379" y="16412"/>
                </a:cubicBezTo>
                <a:cubicBezTo>
                  <a:pt x="27378" y="16418"/>
                  <a:pt x="27376" y="16424"/>
                  <a:pt x="27375" y="16430"/>
                </a:cubicBezTo>
                <a:cubicBezTo>
                  <a:pt x="27306" y="16435"/>
                  <a:pt x="27239" y="16441"/>
                  <a:pt x="27171" y="16446"/>
                </a:cubicBezTo>
                <a:cubicBezTo>
                  <a:pt x="27140" y="16447"/>
                  <a:pt x="27097" y="16449"/>
                  <a:pt x="27055" y="16450"/>
                </a:cubicBezTo>
                <a:cubicBezTo>
                  <a:pt x="27096" y="16374"/>
                  <a:pt x="27137" y="16298"/>
                  <a:pt x="27177" y="16222"/>
                </a:cubicBezTo>
                <a:cubicBezTo>
                  <a:pt x="27283" y="16019"/>
                  <a:pt x="27386" y="15815"/>
                  <a:pt x="27485" y="15609"/>
                </a:cubicBezTo>
                <a:cubicBezTo>
                  <a:pt x="27563" y="15447"/>
                  <a:pt x="27636" y="15284"/>
                  <a:pt x="27707" y="15120"/>
                </a:cubicBezTo>
                <a:cubicBezTo>
                  <a:pt x="27726" y="15080"/>
                  <a:pt x="27743" y="15039"/>
                  <a:pt x="27760" y="14999"/>
                </a:cubicBezTo>
                <a:cubicBezTo>
                  <a:pt x="27826" y="14953"/>
                  <a:pt x="27891" y="14905"/>
                  <a:pt x="27954" y="14856"/>
                </a:cubicBezTo>
                <a:close/>
                <a:moveTo>
                  <a:pt x="27502" y="15181"/>
                </a:moveTo>
                <a:lnTo>
                  <a:pt x="27502" y="15181"/>
                </a:lnTo>
                <a:cubicBezTo>
                  <a:pt x="27468" y="15253"/>
                  <a:pt x="27435" y="15326"/>
                  <a:pt x="27401" y="15398"/>
                </a:cubicBezTo>
                <a:cubicBezTo>
                  <a:pt x="27303" y="15604"/>
                  <a:pt x="27203" y="15808"/>
                  <a:pt x="27095" y="16009"/>
                </a:cubicBezTo>
                <a:cubicBezTo>
                  <a:pt x="27015" y="16159"/>
                  <a:pt x="26935" y="16310"/>
                  <a:pt x="26851" y="16457"/>
                </a:cubicBezTo>
                <a:cubicBezTo>
                  <a:pt x="26816" y="16458"/>
                  <a:pt x="26781" y="16458"/>
                  <a:pt x="26746" y="16458"/>
                </a:cubicBezTo>
                <a:cubicBezTo>
                  <a:pt x="26710" y="16458"/>
                  <a:pt x="26675" y="16458"/>
                  <a:pt x="26639" y="16457"/>
                </a:cubicBezTo>
                <a:cubicBezTo>
                  <a:pt x="26507" y="16454"/>
                  <a:pt x="26375" y="16449"/>
                  <a:pt x="26243" y="16441"/>
                </a:cubicBezTo>
                <a:cubicBezTo>
                  <a:pt x="26093" y="16431"/>
                  <a:pt x="25943" y="16418"/>
                  <a:pt x="25793" y="16400"/>
                </a:cubicBezTo>
                <a:cubicBezTo>
                  <a:pt x="25888" y="16267"/>
                  <a:pt x="25982" y="16133"/>
                  <a:pt x="26073" y="15998"/>
                </a:cubicBezTo>
                <a:cubicBezTo>
                  <a:pt x="26267" y="15908"/>
                  <a:pt x="26460" y="15813"/>
                  <a:pt x="26646" y="15708"/>
                </a:cubicBezTo>
                <a:cubicBezTo>
                  <a:pt x="26922" y="15552"/>
                  <a:pt x="27194" y="15390"/>
                  <a:pt x="27455" y="15211"/>
                </a:cubicBezTo>
                <a:cubicBezTo>
                  <a:pt x="27470" y="15202"/>
                  <a:pt x="27485" y="15192"/>
                  <a:pt x="27502" y="15181"/>
                </a:cubicBezTo>
                <a:close/>
                <a:moveTo>
                  <a:pt x="45114" y="10118"/>
                </a:moveTo>
                <a:lnTo>
                  <a:pt x="45114" y="10118"/>
                </a:lnTo>
                <a:cubicBezTo>
                  <a:pt x="45103" y="10276"/>
                  <a:pt x="45089" y="10434"/>
                  <a:pt x="45067" y="10592"/>
                </a:cubicBezTo>
                <a:cubicBezTo>
                  <a:pt x="45055" y="10686"/>
                  <a:pt x="45042" y="10779"/>
                  <a:pt x="45025" y="10873"/>
                </a:cubicBezTo>
                <a:cubicBezTo>
                  <a:pt x="45010" y="10966"/>
                  <a:pt x="44993" y="11060"/>
                  <a:pt x="44975" y="11152"/>
                </a:cubicBezTo>
                <a:cubicBezTo>
                  <a:pt x="44928" y="11375"/>
                  <a:pt x="44878" y="11605"/>
                  <a:pt x="44814" y="11832"/>
                </a:cubicBezTo>
                <a:cubicBezTo>
                  <a:pt x="44764" y="12008"/>
                  <a:pt x="44712" y="12182"/>
                  <a:pt x="44657" y="12357"/>
                </a:cubicBezTo>
                <a:cubicBezTo>
                  <a:pt x="44585" y="12567"/>
                  <a:pt x="44510" y="12777"/>
                  <a:pt x="44425" y="12983"/>
                </a:cubicBezTo>
                <a:cubicBezTo>
                  <a:pt x="44357" y="13144"/>
                  <a:pt x="44288" y="13306"/>
                  <a:pt x="44214" y="13465"/>
                </a:cubicBezTo>
                <a:cubicBezTo>
                  <a:pt x="44098" y="13708"/>
                  <a:pt x="43978" y="13948"/>
                  <a:pt x="43846" y="14182"/>
                </a:cubicBezTo>
                <a:cubicBezTo>
                  <a:pt x="43741" y="14372"/>
                  <a:pt x="43630" y="14558"/>
                  <a:pt x="43516" y="14741"/>
                </a:cubicBezTo>
                <a:cubicBezTo>
                  <a:pt x="43515" y="14743"/>
                  <a:pt x="43515" y="14744"/>
                  <a:pt x="43514" y="14745"/>
                </a:cubicBezTo>
                <a:cubicBezTo>
                  <a:pt x="43378" y="14959"/>
                  <a:pt x="43236" y="15172"/>
                  <a:pt x="43084" y="15380"/>
                </a:cubicBezTo>
                <a:cubicBezTo>
                  <a:pt x="42932" y="15588"/>
                  <a:pt x="42774" y="15791"/>
                  <a:pt x="42611" y="15991"/>
                </a:cubicBezTo>
                <a:cubicBezTo>
                  <a:pt x="42473" y="16155"/>
                  <a:pt x="42332" y="16319"/>
                  <a:pt x="42188" y="16478"/>
                </a:cubicBezTo>
                <a:cubicBezTo>
                  <a:pt x="42336" y="16190"/>
                  <a:pt x="42470" y="15896"/>
                  <a:pt x="42585" y="15594"/>
                </a:cubicBezTo>
                <a:cubicBezTo>
                  <a:pt x="42648" y="15429"/>
                  <a:pt x="42709" y="15263"/>
                  <a:pt x="42764" y="15097"/>
                </a:cubicBezTo>
                <a:cubicBezTo>
                  <a:pt x="42781" y="15051"/>
                  <a:pt x="42796" y="15006"/>
                  <a:pt x="42811" y="14960"/>
                </a:cubicBezTo>
                <a:cubicBezTo>
                  <a:pt x="42823" y="14917"/>
                  <a:pt x="42835" y="14874"/>
                  <a:pt x="42848" y="14831"/>
                </a:cubicBezTo>
                <a:cubicBezTo>
                  <a:pt x="42884" y="14702"/>
                  <a:pt x="42921" y="14574"/>
                  <a:pt x="42957" y="14445"/>
                </a:cubicBezTo>
                <a:cubicBezTo>
                  <a:pt x="42983" y="14359"/>
                  <a:pt x="43007" y="14273"/>
                  <a:pt x="43031" y="14187"/>
                </a:cubicBezTo>
                <a:cubicBezTo>
                  <a:pt x="43043" y="14144"/>
                  <a:pt x="43055" y="14102"/>
                  <a:pt x="43068" y="14058"/>
                </a:cubicBezTo>
                <a:cubicBezTo>
                  <a:pt x="43130" y="13812"/>
                  <a:pt x="43193" y="13565"/>
                  <a:pt x="43257" y="13319"/>
                </a:cubicBezTo>
                <a:cubicBezTo>
                  <a:pt x="43322" y="13069"/>
                  <a:pt x="43396" y="12822"/>
                  <a:pt x="43473" y="12576"/>
                </a:cubicBezTo>
                <a:cubicBezTo>
                  <a:pt x="43528" y="12416"/>
                  <a:pt x="43584" y="12255"/>
                  <a:pt x="43648" y="12097"/>
                </a:cubicBezTo>
                <a:cubicBezTo>
                  <a:pt x="43696" y="11978"/>
                  <a:pt x="43746" y="11860"/>
                  <a:pt x="43799" y="11742"/>
                </a:cubicBezTo>
                <a:cubicBezTo>
                  <a:pt x="43852" y="11632"/>
                  <a:pt x="43906" y="11520"/>
                  <a:pt x="43966" y="11412"/>
                </a:cubicBezTo>
                <a:cubicBezTo>
                  <a:pt x="44005" y="11339"/>
                  <a:pt x="44045" y="11268"/>
                  <a:pt x="44088" y="11197"/>
                </a:cubicBezTo>
                <a:cubicBezTo>
                  <a:pt x="44110" y="11163"/>
                  <a:pt x="44130" y="11128"/>
                  <a:pt x="44152" y="11092"/>
                </a:cubicBezTo>
                <a:cubicBezTo>
                  <a:pt x="44191" y="11033"/>
                  <a:pt x="44237" y="10965"/>
                  <a:pt x="44285" y="10899"/>
                </a:cubicBezTo>
                <a:cubicBezTo>
                  <a:pt x="44309" y="10867"/>
                  <a:pt x="44335" y="10835"/>
                  <a:pt x="44359" y="10802"/>
                </a:cubicBezTo>
                <a:cubicBezTo>
                  <a:pt x="44405" y="10747"/>
                  <a:pt x="44457" y="10687"/>
                  <a:pt x="44510" y="10628"/>
                </a:cubicBezTo>
                <a:cubicBezTo>
                  <a:pt x="44566" y="10568"/>
                  <a:pt x="44622" y="10509"/>
                  <a:pt x="44681" y="10454"/>
                </a:cubicBezTo>
                <a:cubicBezTo>
                  <a:pt x="44733" y="10404"/>
                  <a:pt x="44793" y="10351"/>
                  <a:pt x="44856" y="10301"/>
                </a:cubicBezTo>
                <a:cubicBezTo>
                  <a:pt x="44888" y="10277"/>
                  <a:pt x="44919" y="10253"/>
                  <a:pt x="44952" y="10227"/>
                </a:cubicBezTo>
                <a:cubicBezTo>
                  <a:pt x="44998" y="10193"/>
                  <a:pt x="45055" y="10155"/>
                  <a:pt x="45114" y="10118"/>
                </a:cubicBezTo>
                <a:close/>
                <a:moveTo>
                  <a:pt x="21356" y="14549"/>
                </a:moveTo>
                <a:cubicBezTo>
                  <a:pt x="21382" y="14857"/>
                  <a:pt x="21416" y="15165"/>
                  <a:pt x="21472" y="15469"/>
                </a:cubicBezTo>
                <a:cubicBezTo>
                  <a:pt x="21513" y="15689"/>
                  <a:pt x="21558" y="15909"/>
                  <a:pt x="21611" y="16126"/>
                </a:cubicBezTo>
                <a:cubicBezTo>
                  <a:pt x="21641" y="16245"/>
                  <a:pt x="21670" y="16364"/>
                  <a:pt x="21705" y="16482"/>
                </a:cubicBezTo>
                <a:cubicBezTo>
                  <a:pt x="21640" y="16471"/>
                  <a:pt x="21576" y="16460"/>
                  <a:pt x="21513" y="16446"/>
                </a:cubicBezTo>
                <a:cubicBezTo>
                  <a:pt x="21478" y="16439"/>
                  <a:pt x="21444" y="16431"/>
                  <a:pt x="21409" y="16424"/>
                </a:cubicBezTo>
                <a:cubicBezTo>
                  <a:pt x="21354" y="16320"/>
                  <a:pt x="21302" y="16215"/>
                  <a:pt x="21251" y="16110"/>
                </a:cubicBezTo>
                <a:cubicBezTo>
                  <a:pt x="21157" y="15909"/>
                  <a:pt x="21066" y="15707"/>
                  <a:pt x="20985" y="15501"/>
                </a:cubicBezTo>
                <a:cubicBezTo>
                  <a:pt x="20936" y="15377"/>
                  <a:pt x="20887" y="15252"/>
                  <a:pt x="20843" y="15125"/>
                </a:cubicBezTo>
                <a:cubicBezTo>
                  <a:pt x="20837" y="15106"/>
                  <a:pt x="20830" y="15088"/>
                  <a:pt x="20825" y="15069"/>
                </a:cubicBezTo>
                <a:cubicBezTo>
                  <a:pt x="20964" y="14938"/>
                  <a:pt x="21102" y="14804"/>
                  <a:pt x="21237" y="14669"/>
                </a:cubicBezTo>
                <a:cubicBezTo>
                  <a:pt x="21276" y="14628"/>
                  <a:pt x="21317" y="14589"/>
                  <a:pt x="21356" y="14549"/>
                </a:cubicBezTo>
                <a:close/>
                <a:moveTo>
                  <a:pt x="22273" y="14961"/>
                </a:moveTo>
                <a:lnTo>
                  <a:pt x="22273" y="14961"/>
                </a:lnTo>
                <a:cubicBezTo>
                  <a:pt x="22283" y="14970"/>
                  <a:pt x="22292" y="14979"/>
                  <a:pt x="22302" y="14989"/>
                </a:cubicBezTo>
                <a:cubicBezTo>
                  <a:pt x="22366" y="15050"/>
                  <a:pt x="22434" y="15112"/>
                  <a:pt x="22503" y="15169"/>
                </a:cubicBezTo>
                <a:cubicBezTo>
                  <a:pt x="22600" y="15248"/>
                  <a:pt x="22697" y="15329"/>
                  <a:pt x="22799" y="15402"/>
                </a:cubicBezTo>
                <a:cubicBezTo>
                  <a:pt x="22976" y="15529"/>
                  <a:pt x="23155" y="15651"/>
                  <a:pt x="23344" y="15760"/>
                </a:cubicBezTo>
                <a:cubicBezTo>
                  <a:pt x="23571" y="15889"/>
                  <a:pt x="23801" y="16016"/>
                  <a:pt x="24041" y="16120"/>
                </a:cubicBezTo>
                <a:cubicBezTo>
                  <a:pt x="24103" y="16147"/>
                  <a:pt x="24165" y="16173"/>
                  <a:pt x="24229" y="16199"/>
                </a:cubicBezTo>
                <a:cubicBezTo>
                  <a:pt x="24231" y="16203"/>
                  <a:pt x="24234" y="16207"/>
                  <a:pt x="24236" y="16211"/>
                </a:cubicBezTo>
                <a:cubicBezTo>
                  <a:pt x="24264" y="16263"/>
                  <a:pt x="24294" y="16314"/>
                  <a:pt x="24322" y="16366"/>
                </a:cubicBezTo>
                <a:cubicBezTo>
                  <a:pt x="24135" y="16404"/>
                  <a:pt x="23947" y="16438"/>
                  <a:pt x="23757" y="16464"/>
                </a:cubicBezTo>
                <a:cubicBezTo>
                  <a:pt x="23630" y="16482"/>
                  <a:pt x="23501" y="16499"/>
                  <a:pt x="23373" y="16512"/>
                </a:cubicBezTo>
                <a:cubicBezTo>
                  <a:pt x="23318" y="16479"/>
                  <a:pt x="23264" y="16446"/>
                  <a:pt x="23210" y="16411"/>
                </a:cubicBezTo>
                <a:cubicBezTo>
                  <a:pt x="23140" y="16366"/>
                  <a:pt x="23071" y="16319"/>
                  <a:pt x="23003" y="16270"/>
                </a:cubicBezTo>
                <a:cubicBezTo>
                  <a:pt x="22938" y="16224"/>
                  <a:pt x="22876" y="16174"/>
                  <a:pt x="22814" y="16124"/>
                </a:cubicBezTo>
                <a:cubicBezTo>
                  <a:pt x="22751" y="16071"/>
                  <a:pt x="22691" y="16015"/>
                  <a:pt x="22631" y="15959"/>
                </a:cubicBezTo>
                <a:cubicBezTo>
                  <a:pt x="22581" y="15911"/>
                  <a:pt x="22526" y="15855"/>
                  <a:pt x="22471" y="15797"/>
                </a:cubicBezTo>
                <a:cubicBezTo>
                  <a:pt x="22459" y="15748"/>
                  <a:pt x="22447" y="15701"/>
                  <a:pt x="22436" y="15653"/>
                </a:cubicBezTo>
                <a:cubicBezTo>
                  <a:pt x="22392" y="15475"/>
                  <a:pt x="22348" y="15297"/>
                  <a:pt x="22307" y="15119"/>
                </a:cubicBezTo>
                <a:cubicBezTo>
                  <a:pt x="22296" y="15066"/>
                  <a:pt x="22284" y="15014"/>
                  <a:pt x="22273" y="14961"/>
                </a:cubicBezTo>
                <a:close/>
                <a:moveTo>
                  <a:pt x="21527" y="14766"/>
                </a:moveTo>
                <a:cubicBezTo>
                  <a:pt x="21536" y="14790"/>
                  <a:pt x="21544" y="14814"/>
                  <a:pt x="21554" y="14838"/>
                </a:cubicBezTo>
                <a:cubicBezTo>
                  <a:pt x="21737" y="15314"/>
                  <a:pt x="21948" y="15781"/>
                  <a:pt x="22206" y="16222"/>
                </a:cubicBezTo>
                <a:cubicBezTo>
                  <a:pt x="22269" y="16332"/>
                  <a:pt x="22335" y="16439"/>
                  <a:pt x="22402" y="16546"/>
                </a:cubicBezTo>
                <a:cubicBezTo>
                  <a:pt x="22322" y="16543"/>
                  <a:pt x="22242" y="16539"/>
                  <a:pt x="22162" y="16534"/>
                </a:cubicBezTo>
                <a:cubicBezTo>
                  <a:pt x="22070" y="16527"/>
                  <a:pt x="21977" y="16519"/>
                  <a:pt x="21886" y="16507"/>
                </a:cubicBezTo>
                <a:cubicBezTo>
                  <a:pt x="21843" y="16366"/>
                  <a:pt x="21803" y="16224"/>
                  <a:pt x="21767" y="16081"/>
                </a:cubicBezTo>
                <a:cubicBezTo>
                  <a:pt x="21724" y="15911"/>
                  <a:pt x="21685" y="15741"/>
                  <a:pt x="21649" y="15571"/>
                </a:cubicBezTo>
                <a:cubicBezTo>
                  <a:pt x="21608" y="15350"/>
                  <a:pt x="21568" y="15128"/>
                  <a:pt x="21542" y="14904"/>
                </a:cubicBezTo>
                <a:cubicBezTo>
                  <a:pt x="21537" y="14858"/>
                  <a:pt x="21531" y="14812"/>
                  <a:pt x="21527" y="14766"/>
                </a:cubicBezTo>
                <a:close/>
                <a:moveTo>
                  <a:pt x="22553" y="16110"/>
                </a:moveTo>
                <a:lnTo>
                  <a:pt x="22553" y="16110"/>
                </a:lnTo>
                <a:cubicBezTo>
                  <a:pt x="22578" y="16132"/>
                  <a:pt x="22602" y="16155"/>
                  <a:pt x="22625" y="16176"/>
                </a:cubicBezTo>
                <a:cubicBezTo>
                  <a:pt x="22686" y="16230"/>
                  <a:pt x="22749" y="16283"/>
                  <a:pt x="22813" y="16334"/>
                </a:cubicBezTo>
                <a:cubicBezTo>
                  <a:pt x="22846" y="16358"/>
                  <a:pt x="22878" y="16382"/>
                  <a:pt x="22910" y="16408"/>
                </a:cubicBezTo>
                <a:cubicBezTo>
                  <a:pt x="22968" y="16450"/>
                  <a:pt x="23030" y="16494"/>
                  <a:pt x="23093" y="16535"/>
                </a:cubicBezTo>
                <a:cubicBezTo>
                  <a:pt x="22956" y="16543"/>
                  <a:pt x="22820" y="16551"/>
                  <a:pt x="22685" y="16552"/>
                </a:cubicBezTo>
                <a:cubicBezTo>
                  <a:pt x="22645" y="16425"/>
                  <a:pt x="22605" y="16298"/>
                  <a:pt x="22571" y="16170"/>
                </a:cubicBezTo>
                <a:lnTo>
                  <a:pt x="22553" y="16110"/>
                </a:lnTo>
                <a:close/>
                <a:moveTo>
                  <a:pt x="25416" y="16538"/>
                </a:moveTo>
                <a:lnTo>
                  <a:pt x="25416" y="16538"/>
                </a:lnTo>
                <a:cubicBezTo>
                  <a:pt x="25440" y="16542"/>
                  <a:pt x="25465" y="16545"/>
                  <a:pt x="25489" y="16550"/>
                </a:cubicBezTo>
                <a:cubicBezTo>
                  <a:pt x="25476" y="16566"/>
                  <a:pt x="25465" y="16582"/>
                  <a:pt x="25452" y="16599"/>
                </a:cubicBezTo>
                <a:cubicBezTo>
                  <a:pt x="25439" y="16579"/>
                  <a:pt x="25428" y="16558"/>
                  <a:pt x="25416" y="16538"/>
                </a:cubicBezTo>
                <a:close/>
                <a:moveTo>
                  <a:pt x="18186" y="15903"/>
                </a:moveTo>
                <a:cubicBezTo>
                  <a:pt x="18196" y="15924"/>
                  <a:pt x="18207" y="15946"/>
                  <a:pt x="18218" y="15967"/>
                </a:cubicBezTo>
                <a:cubicBezTo>
                  <a:pt x="18312" y="16147"/>
                  <a:pt x="18410" y="16325"/>
                  <a:pt x="18519" y="16498"/>
                </a:cubicBezTo>
                <a:cubicBezTo>
                  <a:pt x="18445" y="16534"/>
                  <a:pt x="18371" y="16567"/>
                  <a:pt x="18297" y="16599"/>
                </a:cubicBezTo>
                <a:cubicBezTo>
                  <a:pt x="18143" y="16664"/>
                  <a:pt x="17990" y="16728"/>
                  <a:pt x="17835" y="16788"/>
                </a:cubicBezTo>
                <a:cubicBezTo>
                  <a:pt x="17803" y="16736"/>
                  <a:pt x="17771" y="16684"/>
                  <a:pt x="17741" y="16631"/>
                </a:cubicBezTo>
                <a:cubicBezTo>
                  <a:pt x="17714" y="16584"/>
                  <a:pt x="17687" y="16535"/>
                  <a:pt x="17662" y="16486"/>
                </a:cubicBezTo>
                <a:lnTo>
                  <a:pt x="17662" y="16486"/>
                </a:lnTo>
                <a:cubicBezTo>
                  <a:pt x="17840" y="16294"/>
                  <a:pt x="18016" y="16103"/>
                  <a:pt x="18186" y="15903"/>
                </a:cubicBezTo>
                <a:close/>
                <a:moveTo>
                  <a:pt x="13038" y="4030"/>
                </a:moveTo>
                <a:cubicBezTo>
                  <a:pt x="13030" y="4038"/>
                  <a:pt x="13021" y="4046"/>
                  <a:pt x="13011" y="4053"/>
                </a:cubicBezTo>
                <a:cubicBezTo>
                  <a:pt x="12913" y="4138"/>
                  <a:pt x="12816" y="4225"/>
                  <a:pt x="12720" y="4314"/>
                </a:cubicBezTo>
                <a:cubicBezTo>
                  <a:pt x="12656" y="4374"/>
                  <a:pt x="12590" y="4438"/>
                  <a:pt x="12528" y="4503"/>
                </a:cubicBezTo>
                <a:cubicBezTo>
                  <a:pt x="12439" y="4597"/>
                  <a:pt x="12349" y="4689"/>
                  <a:pt x="12264" y="4787"/>
                </a:cubicBezTo>
                <a:cubicBezTo>
                  <a:pt x="12127" y="4949"/>
                  <a:pt x="11991" y="5113"/>
                  <a:pt x="11873" y="5292"/>
                </a:cubicBezTo>
                <a:cubicBezTo>
                  <a:pt x="11760" y="5464"/>
                  <a:pt x="11650" y="5639"/>
                  <a:pt x="11555" y="5823"/>
                </a:cubicBezTo>
                <a:cubicBezTo>
                  <a:pt x="11434" y="6059"/>
                  <a:pt x="11322" y="6299"/>
                  <a:pt x="11233" y="6550"/>
                </a:cubicBezTo>
                <a:cubicBezTo>
                  <a:pt x="11157" y="6769"/>
                  <a:pt x="11085" y="6988"/>
                  <a:pt x="11032" y="7213"/>
                </a:cubicBezTo>
                <a:cubicBezTo>
                  <a:pt x="10980" y="7436"/>
                  <a:pt x="10934" y="7661"/>
                  <a:pt x="10910" y="7890"/>
                </a:cubicBezTo>
                <a:cubicBezTo>
                  <a:pt x="10884" y="8122"/>
                  <a:pt x="10866" y="8354"/>
                  <a:pt x="10864" y="8588"/>
                </a:cubicBezTo>
                <a:cubicBezTo>
                  <a:pt x="10861" y="8770"/>
                  <a:pt x="10861" y="8954"/>
                  <a:pt x="10872" y="9136"/>
                </a:cubicBezTo>
                <a:cubicBezTo>
                  <a:pt x="10876" y="9225"/>
                  <a:pt x="10881" y="9330"/>
                  <a:pt x="10889" y="9418"/>
                </a:cubicBezTo>
                <a:cubicBezTo>
                  <a:pt x="10911" y="9644"/>
                  <a:pt x="10939" y="9869"/>
                  <a:pt x="10981" y="10092"/>
                </a:cubicBezTo>
                <a:cubicBezTo>
                  <a:pt x="11007" y="10225"/>
                  <a:pt x="11034" y="10358"/>
                  <a:pt x="11066" y="10489"/>
                </a:cubicBezTo>
                <a:cubicBezTo>
                  <a:pt x="11096" y="10621"/>
                  <a:pt x="11127" y="10753"/>
                  <a:pt x="11164" y="10883"/>
                </a:cubicBezTo>
                <a:cubicBezTo>
                  <a:pt x="11213" y="11061"/>
                  <a:pt x="11267" y="11237"/>
                  <a:pt x="11325" y="11412"/>
                </a:cubicBezTo>
                <a:cubicBezTo>
                  <a:pt x="11321" y="11432"/>
                  <a:pt x="11317" y="11453"/>
                  <a:pt x="11314" y="11473"/>
                </a:cubicBezTo>
                <a:cubicBezTo>
                  <a:pt x="11265" y="11730"/>
                  <a:pt x="11219" y="11987"/>
                  <a:pt x="11186" y="12247"/>
                </a:cubicBezTo>
                <a:cubicBezTo>
                  <a:pt x="11151" y="12509"/>
                  <a:pt x="11121" y="12771"/>
                  <a:pt x="11103" y="13035"/>
                </a:cubicBezTo>
                <a:cubicBezTo>
                  <a:pt x="11082" y="13323"/>
                  <a:pt x="11064" y="13612"/>
                  <a:pt x="11073" y="13902"/>
                </a:cubicBezTo>
                <a:cubicBezTo>
                  <a:pt x="11078" y="14140"/>
                  <a:pt x="11089" y="14380"/>
                  <a:pt x="11114" y="14618"/>
                </a:cubicBezTo>
                <a:cubicBezTo>
                  <a:pt x="11142" y="14882"/>
                  <a:pt x="11175" y="15147"/>
                  <a:pt x="11224" y="15409"/>
                </a:cubicBezTo>
                <a:cubicBezTo>
                  <a:pt x="11264" y="15626"/>
                  <a:pt x="11307" y="15842"/>
                  <a:pt x="11361" y="16056"/>
                </a:cubicBezTo>
                <a:cubicBezTo>
                  <a:pt x="11426" y="16310"/>
                  <a:pt x="11495" y="16560"/>
                  <a:pt x="11576" y="16808"/>
                </a:cubicBezTo>
                <a:cubicBezTo>
                  <a:pt x="11484" y="16773"/>
                  <a:pt x="11392" y="16735"/>
                  <a:pt x="11302" y="16693"/>
                </a:cubicBezTo>
                <a:cubicBezTo>
                  <a:pt x="11181" y="16639"/>
                  <a:pt x="11059" y="16584"/>
                  <a:pt x="10941" y="16524"/>
                </a:cubicBezTo>
                <a:cubicBezTo>
                  <a:pt x="10862" y="16485"/>
                  <a:pt x="10785" y="16446"/>
                  <a:pt x="10706" y="16405"/>
                </a:cubicBezTo>
                <a:lnTo>
                  <a:pt x="10704" y="16404"/>
                </a:lnTo>
                <a:lnTo>
                  <a:pt x="10703" y="16404"/>
                </a:lnTo>
                <a:cubicBezTo>
                  <a:pt x="10591" y="16344"/>
                  <a:pt x="10477" y="16283"/>
                  <a:pt x="10368" y="16215"/>
                </a:cubicBezTo>
                <a:cubicBezTo>
                  <a:pt x="10293" y="16170"/>
                  <a:pt x="10219" y="16123"/>
                  <a:pt x="10146" y="16074"/>
                </a:cubicBezTo>
                <a:cubicBezTo>
                  <a:pt x="10112" y="16050"/>
                  <a:pt x="10076" y="16027"/>
                  <a:pt x="10041" y="16002"/>
                </a:cubicBezTo>
                <a:cubicBezTo>
                  <a:pt x="9939" y="15927"/>
                  <a:pt x="9837" y="15853"/>
                  <a:pt x="9741" y="15770"/>
                </a:cubicBezTo>
                <a:cubicBezTo>
                  <a:pt x="9644" y="15688"/>
                  <a:pt x="9549" y="15603"/>
                  <a:pt x="9456" y="15516"/>
                </a:cubicBezTo>
                <a:cubicBezTo>
                  <a:pt x="9360" y="15424"/>
                  <a:pt x="9265" y="15331"/>
                  <a:pt x="9176" y="15233"/>
                </a:cubicBezTo>
                <a:cubicBezTo>
                  <a:pt x="9086" y="15134"/>
                  <a:pt x="8999" y="15034"/>
                  <a:pt x="8913" y="14931"/>
                </a:cubicBezTo>
                <a:cubicBezTo>
                  <a:pt x="8837" y="14836"/>
                  <a:pt x="8754" y="14732"/>
                  <a:pt x="8677" y="14622"/>
                </a:cubicBezTo>
                <a:cubicBezTo>
                  <a:pt x="8627" y="14552"/>
                  <a:pt x="8577" y="14479"/>
                  <a:pt x="8530" y="14405"/>
                </a:cubicBezTo>
                <a:cubicBezTo>
                  <a:pt x="8462" y="14299"/>
                  <a:pt x="8395" y="14192"/>
                  <a:pt x="8335" y="14081"/>
                </a:cubicBezTo>
                <a:cubicBezTo>
                  <a:pt x="8292" y="14003"/>
                  <a:pt x="8250" y="13925"/>
                  <a:pt x="8211" y="13846"/>
                </a:cubicBezTo>
                <a:cubicBezTo>
                  <a:pt x="8192" y="13807"/>
                  <a:pt x="8174" y="13769"/>
                  <a:pt x="8156" y="13730"/>
                </a:cubicBezTo>
                <a:cubicBezTo>
                  <a:pt x="8100" y="13609"/>
                  <a:pt x="8044" y="13487"/>
                  <a:pt x="7997" y="13361"/>
                </a:cubicBezTo>
                <a:cubicBezTo>
                  <a:pt x="7966" y="13278"/>
                  <a:pt x="7935" y="13194"/>
                  <a:pt x="7907" y="13110"/>
                </a:cubicBezTo>
                <a:cubicBezTo>
                  <a:pt x="7866" y="12982"/>
                  <a:pt x="7824" y="12853"/>
                  <a:pt x="7791" y="12722"/>
                </a:cubicBezTo>
                <a:cubicBezTo>
                  <a:pt x="7758" y="12590"/>
                  <a:pt x="7727" y="12460"/>
                  <a:pt x="7699" y="12327"/>
                </a:cubicBezTo>
                <a:cubicBezTo>
                  <a:pt x="7676" y="12197"/>
                  <a:pt x="7652" y="12068"/>
                  <a:pt x="7637" y="11939"/>
                </a:cubicBezTo>
                <a:cubicBezTo>
                  <a:pt x="7627" y="11852"/>
                  <a:pt x="7617" y="11766"/>
                  <a:pt x="7612" y="11679"/>
                </a:cubicBezTo>
                <a:cubicBezTo>
                  <a:pt x="7604" y="11544"/>
                  <a:pt x="7597" y="11408"/>
                  <a:pt x="7599" y="11272"/>
                </a:cubicBezTo>
                <a:cubicBezTo>
                  <a:pt x="7600" y="11179"/>
                  <a:pt x="7604" y="11087"/>
                  <a:pt x="7609" y="10994"/>
                </a:cubicBezTo>
                <a:cubicBezTo>
                  <a:pt x="7621" y="10820"/>
                  <a:pt x="7636" y="10634"/>
                  <a:pt x="7662" y="10449"/>
                </a:cubicBezTo>
                <a:cubicBezTo>
                  <a:pt x="7675" y="10356"/>
                  <a:pt x="7689" y="10263"/>
                  <a:pt x="7704" y="10171"/>
                </a:cubicBezTo>
                <a:cubicBezTo>
                  <a:pt x="7720" y="10078"/>
                  <a:pt x="7736" y="9986"/>
                  <a:pt x="7754" y="9894"/>
                </a:cubicBezTo>
                <a:cubicBezTo>
                  <a:pt x="7796" y="9680"/>
                  <a:pt x="7841" y="9454"/>
                  <a:pt x="7900" y="9232"/>
                </a:cubicBezTo>
                <a:cubicBezTo>
                  <a:pt x="7922" y="9144"/>
                  <a:pt x="7945" y="9058"/>
                  <a:pt x="7971" y="8972"/>
                </a:cubicBezTo>
                <a:cubicBezTo>
                  <a:pt x="7995" y="8887"/>
                  <a:pt x="8020" y="8802"/>
                  <a:pt x="8047" y="8719"/>
                </a:cubicBezTo>
                <a:lnTo>
                  <a:pt x="8048" y="8717"/>
                </a:lnTo>
                <a:cubicBezTo>
                  <a:pt x="8048" y="8716"/>
                  <a:pt x="8049" y="8713"/>
                  <a:pt x="8049" y="8712"/>
                </a:cubicBezTo>
                <a:cubicBezTo>
                  <a:pt x="8059" y="8686"/>
                  <a:pt x="8069" y="8656"/>
                  <a:pt x="8079" y="8624"/>
                </a:cubicBezTo>
                <a:cubicBezTo>
                  <a:pt x="8082" y="8619"/>
                  <a:pt x="8085" y="8612"/>
                  <a:pt x="8087" y="8606"/>
                </a:cubicBezTo>
                <a:cubicBezTo>
                  <a:pt x="8158" y="8459"/>
                  <a:pt x="8228" y="8312"/>
                  <a:pt x="8302" y="8166"/>
                </a:cubicBezTo>
                <a:cubicBezTo>
                  <a:pt x="8356" y="8057"/>
                  <a:pt x="8412" y="7948"/>
                  <a:pt x="8470" y="7840"/>
                </a:cubicBezTo>
                <a:cubicBezTo>
                  <a:pt x="8529" y="7733"/>
                  <a:pt x="8586" y="7626"/>
                  <a:pt x="8649" y="7519"/>
                </a:cubicBezTo>
                <a:cubicBezTo>
                  <a:pt x="8709" y="7415"/>
                  <a:pt x="8771" y="7313"/>
                  <a:pt x="8835" y="7210"/>
                </a:cubicBezTo>
                <a:cubicBezTo>
                  <a:pt x="8972" y="6999"/>
                  <a:pt x="9113" y="6787"/>
                  <a:pt x="9265" y="6584"/>
                </a:cubicBezTo>
                <a:cubicBezTo>
                  <a:pt x="9391" y="6417"/>
                  <a:pt x="9520" y="6253"/>
                  <a:pt x="9654" y="6091"/>
                </a:cubicBezTo>
                <a:cubicBezTo>
                  <a:pt x="9696" y="6041"/>
                  <a:pt x="9738" y="5992"/>
                  <a:pt x="9780" y="5942"/>
                </a:cubicBezTo>
                <a:cubicBezTo>
                  <a:pt x="9897" y="5835"/>
                  <a:pt x="10014" y="5728"/>
                  <a:pt x="10137" y="5628"/>
                </a:cubicBezTo>
                <a:cubicBezTo>
                  <a:pt x="10266" y="5522"/>
                  <a:pt x="10398" y="5419"/>
                  <a:pt x="10533" y="5321"/>
                </a:cubicBezTo>
                <a:cubicBezTo>
                  <a:pt x="10702" y="5201"/>
                  <a:pt x="10873" y="5084"/>
                  <a:pt x="11051" y="4975"/>
                </a:cubicBezTo>
                <a:cubicBezTo>
                  <a:pt x="11158" y="4910"/>
                  <a:pt x="11264" y="4844"/>
                  <a:pt x="11375" y="4783"/>
                </a:cubicBezTo>
                <a:cubicBezTo>
                  <a:pt x="11448" y="4741"/>
                  <a:pt x="11521" y="4701"/>
                  <a:pt x="11594" y="4661"/>
                </a:cubicBezTo>
                <a:cubicBezTo>
                  <a:pt x="11816" y="4545"/>
                  <a:pt x="12053" y="4427"/>
                  <a:pt x="12294" y="4323"/>
                </a:cubicBezTo>
                <a:cubicBezTo>
                  <a:pt x="12422" y="4267"/>
                  <a:pt x="12552" y="4212"/>
                  <a:pt x="12682" y="4162"/>
                </a:cubicBezTo>
                <a:cubicBezTo>
                  <a:pt x="12767" y="4129"/>
                  <a:pt x="12851" y="4097"/>
                  <a:pt x="12935" y="4067"/>
                </a:cubicBezTo>
                <a:cubicBezTo>
                  <a:pt x="12970" y="4054"/>
                  <a:pt x="13004" y="4042"/>
                  <a:pt x="13038" y="4030"/>
                </a:cubicBezTo>
                <a:close/>
                <a:moveTo>
                  <a:pt x="16857" y="14658"/>
                </a:moveTo>
                <a:cubicBezTo>
                  <a:pt x="16873" y="14733"/>
                  <a:pt x="16889" y="14810"/>
                  <a:pt x="16908" y="14883"/>
                </a:cubicBezTo>
                <a:cubicBezTo>
                  <a:pt x="16940" y="15010"/>
                  <a:pt x="16972" y="15137"/>
                  <a:pt x="17010" y="15262"/>
                </a:cubicBezTo>
                <a:cubicBezTo>
                  <a:pt x="17075" y="15474"/>
                  <a:pt x="17142" y="15684"/>
                  <a:pt x="17222" y="15890"/>
                </a:cubicBezTo>
                <a:cubicBezTo>
                  <a:pt x="17293" y="16077"/>
                  <a:pt x="17370" y="16265"/>
                  <a:pt x="17457" y="16445"/>
                </a:cubicBezTo>
                <a:cubicBezTo>
                  <a:pt x="17454" y="16449"/>
                  <a:pt x="17449" y="16453"/>
                  <a:pt x="17446" y="16456"/>
                </a:cubicBezTo>
                <a:cubicBezTo>
                  <a:pt x="17320" y="16588"/>
                  <a:pt x="17193" y="16720"/>
                  <a:pt x="17061" y="16847"/>
                </a:cubicBezTo>
                <a:cubicBezTo>
                  <a:pt x="17045" y="16863"/>
                  <a:pt x="17028" y="16880"/>
                  <a:pt x="17012" y="16896"/>
                </a:cubicBezTo>
                <a:cubicBezTo>
                  <a:pt x="16973" y="16843"/>
                  <a:pt x="16936" y="16790"/>
                  <a:pt x="16901" y="16737"/>
                </a:cubicBezTo>
                <a:cubicBezTo>
                  <a:pt x="16851" y="16664"/>
                  <a:pt x="16804" y="16590"/>
                  <a:pt x="16756" y="16516"/>
                </a:cubicBezTo>
                <a:cubicBezTo>
                  <a:pt x="16694" y="16414"/>
                  <a:pt x="16625" y="16302"/>
                  <a:pt x="16565" y="16185"/>
                </a:cubicBezTo>
                <a:cubicBezTo>
                  <a:pt x="16525" y="16109"/>
                  <a:pt x="16486" y="16032"/>
                  <a:pt x="16449" y="15955"/>
                </a:cubicBezTo>
                <a:cubicBezTo>
                  <a:pt x="16395" y="15836"/>
                  <a:pt x="16339" y="15716"/>
                  <a:pt x="16293" y="15594"/>
                </a:cubicBezTo>
                <a:cubicBezTo>
                  <a:pt x="16260" y="15509"/>
                  <a:pt x="16229" y="15425"/>
                  <a:pt x="16201" y="15338"/>
                </a:cubicBezTo>
                <a:cubicBezTo>
                  <a:pt x="16187" y="15296"/>
                  <a:pt x="16170" y="15243"/>
                  <a:pt x="16154" y="15189"/>
                </a:cubicBezTo>
                <a:cubicBezTo>
                  <a:pt x="16215" y="15147"/>
                  <a:pt x="16274" y="15105"/>
                  <a:pt x="16334" y="15061"/>
                </a:cubicBezTo>
                <a:cubicBezTo>
                  <a:pt x="16510" y="14931"/>
                  <a:pt x="16687" y="14798"/>
                  <a:pt x="16857" y="14658"/>
                </a:cubicBezTo>
                <a:close/>
                <a:moveTo>
                  <a:pt x="29505" y="16127"/>
                </a:moveTo>
                <a:lnTo>
                  <a:pt x="29505" y="16127"/>
                </a:lnTo>
                <a:cubicBezTo>
                  <a:pt x="29496" y="16140"/>
                  <a:pt x="29488" y="16154"/>
                  <a:pt x="29480" y="16168"/>
                </a:cubicBezTo>
                <a:cubicBezTo>
                  <a:pt x="29415" y="16266"/>
                  <a:pt x="29350" y="16365"/>
                  <a:pt x="29283" y="16461"/>
                </a:cubicBezTo>
                <a:cubicBezTo>
                  <a:pt x="29159" y="16526"/>
                  <a:pt x="29033" y="16588"/>
                  <a:pt x="28905" y="16644"/>
                </a:cubicBezTo>
                <a:cubicBezTo>
                  <a:pt x="28831" y="16677"/>
                  <a:pt x="28757" y="16709"/>
                  <a:pt x="28682" y="16740"/>
                </a:cubicBezTo>
                <a:cubicBezTo>
                  <a:pt x="28607" y="16770"/>
                  <a:pt x="28532" y="16800"/>
                  <a:pt x="28455" y="16828"/>
                </a:cubicBezTo>
                <a:cubicBezTo>
                  <a:pt x="28345" y="16869"/>
                  <a:pt x="28234" y="16909"/>
                  <a:pt x="28121" y="16941"/>
                </a:cubicBezTo>
                <a:cubicBezTo>
                  <a:pt x="28043" y="16964"/>
                  <a:pt x="27966" y="16986"/>
                  <a:pt x="27887" y="17006"/>
                </a:cubicBezTo>
                <a:cubicBezTo>
                  <a:pt x="27878" y="17008"/>
                  <a:pt x="27870" y="17011"/>
                  <a:pt x="27861" y="17013"/>
                </a:cubicBezTo>
                <a:cubicBezTo>
                  <a:pt x="27883" y="16929"/>
                  <a:pt x="27903" y="16845"/>
                  <a:pt x="27922" y="16760"/>
                </a:cubicBezTo>
                <a:cubicBezTo>
                  <a:pt x="27932" y="16711"/>
                  <a:pt x="27943" y="16663"/>
                  <a:pt x="27952" y="16613"/>
                </a:cubicBezTo>
                <a:cubicBezTo>
                  <a:pt x="27958" y="16580"/>
                  <a:pt x="27964" y="16546"/>
                  <a:pt x="27968" y="16513"/>
                </a:cubicBezTo>
                <a:cubicBezTo>
                  <a:pt x="28089" y="16493"/>
                  <a:pt x="28209" y="16470"/>
                  <a:pt x="28330" y="16444"/>
                </a:cubicBezTo>
                <a:cubicBezTo>
                  <a:pt x="28608" y="16382"/>
                  <a:pt x="28886" y="16317"/>
                  <a:pt x="29160" y="16235"/>
                </a:cubicBezTo>
                <a:cubicBezTo>
                  <a:pt x="29275" y="16200"/>
                  <a:pt x="29390" y="16164"/>
                  <a:pt x="29505" y="16127"/>
                </a:cubicBezTo>
                <a:close/>
                <a:moveTo>
                  <a:pt x="11432" y="11717"/>
                </a:moveTo>
                <a:cubicBezTo>
                  <a:pt x="11473" y="11834"/>
                  <a:pt x="11518" y="11950"/>
                  <a:pt x="11566" y="12065"/>
                </a:cubicBezTo>
                <a:cubicBezTo>
                  <a:pt x="11621" y="12195"/>
                  <a:pt x="11679" y="12324"/>
                  <a:pt x="11739" y="12454"/>
                </a:cubicBezTo>
                <a:cubicBezTo>
                  <a:pt x="11775" y="12531"/>
                  <a:pt x="11819" y="12611"/>
                  <a:pt x="11860" y="12686"/>
                </a:cubicBezTo>
                <a:cubicBezTo>
                  <a:pt x="11920" y="12793"/>
                  <a:pt x="11980" y="12902"/>
                  <a:pt x="12046" y="13007"/>
                </a:cubicBezTo>
                <a:cubicBezTo>
                  <a:pt x="12160" y="13188"/>
                  <a:pt x="12278" y="13367"/>
                  <a:pt x="12410" y="13537"/>
                </a:cubicBezTo>
                <a:cubicBezTo>
                  <a:pt x="12466" y="13611"/>
                  <a:pt x="12522" y="13685"/>
                  <a:pt x="12582" y="13755"/>
                </a:cubicBezTo>
                <a:cubicBezTo>
                  <a:pt x="12638" y="13825"/>
                  <a:pt x="12696" y="13891"/>
                  <a:pt x="12756" y="13957"/>
                </a:cubicBezTo>
                <a:cubicBezTo>
                  <a:pt x="12786" y="13991"/>
                  <a:pt x="12816" y="14024"/>
                  <a:pt x="12845" y="14057"/>
                </a:cubicBezTo>
                <a:cubicBezTo>
                  <a:pt x="12939" y="14155"/>
                  <a:pt x="13033" y="14254"/>
                  <a:pt x="13137" y="14342"/>
                </a:cubicBezTo>
                <a:cubicBezTo>
                  <a:pt x="13207" y="14400"/>
                  <a:pt x="13274" y="14457"/>
                  <a:pt x="13347" y="14509"/>
                </a:cubicBezTo>
                <a:cubicBezTo>
                  <a:pt x="13442" y="14577"/>
                  <a:pt x="13537" y="14646"/>
                  <a:pt x="13638" y="14703"/>
                </a:cubicBezTo>
                <a:cubicBezTo>
                  <a:pt x="13702" y="14739"/>
                  <a:pt x="13790" y="14792"/>
                  <a:pt x="13858" y="14821"/>
                </a:cubicBezTo>
                <a:cubicBezTo>
                  <a:pt x="13932" y="14853"/>
                  <a:pt x="14007" y="14890"/>
                  <a:pt x="14084" y="14912"/>
                </a:cubicBezTo>
                <a:cubicBezTo>
                  <a:pt x="14152" y="14933"/>
                  <a:pt x="14242" y="14962"/>
                  <a:pt x="14314" y="14970"/>
                </a:cubicBezTo>
                <a:cubicBezTo>
                  <a:pt x="14353" y="14977"/>
                  <a:pt x="14393" y="14982"/>
                  <a:pt x="14432" y="14984"/>
                </a:cubicBezTo>
                <a:cubicBezTo>
                  <a:pt x="14468" y="14984"/>
                  <a:pt x="14502" y="14985"/>
                  <a:pt x="14538" y="14985"/>
                </a:cubicBezTo>
                <a:cubicBezTo>
                  <a:pt x="14540" y="14985"/>
                  <a:pt x="14543" y="14985"/>
                  <a:pt x="14545" y="14985"/>
                </a:cubicBezTo>
                <a:cubicBezTo>
                  <a:pt x="14619" y="14985"/>
                  <a:pt x="14696" y="14968"/>
                  <a:pt x="14769" y="14956"/>
                </a:cubicBezTo>
                <a:cubicBezTo>
                  <a:pt x="14811" y="14948"/>
                  <a:pt x="14851" y="14938"/>
                  <a:pt x="14891" y="14926"/>
                </a:cubicBezTo>
                <a:cubicBezTo>
                  <a:pt x="14932" y="14915"/>
                  <a:pt x="14971" y="14902"/>
                  <a:pt x="15010" y="14887"/>
                </a:cubicBezTo>
                <a:cubicBezTo>
                  <a:pt x="15084" y="14858"/>
                  <a:pt x="15158" y="14830"/>
                  <a:pt x="15226" y="14791"/>
                </a:cubicBezTo>
                <a:cubicBezTo>
                  <a:pt x="15290" y="14754"/>
                  <a:pt x="15361" y="14715"/>
                  <a:pt x="15418" y="14666"/>
                </a:cubicBezTo>
                <a:cubicBezTo>
                  <a:pt x="15479" y="14612"/>
                  <a:pt x="15535" y="14567"/>
                  <a:pt x="15589" y="14504"/>
                </a:cubicBezTo>
                <a:cubicBezTo>
                  <a:pt x="15644" y="14439"/>
                  <a:pt x="15693" y="14385"/>
                  <a:pt x="15744" y="14315"/>
                </a:cubicBezTo>
                <a:cubicBezTo>
                  <a:pt x="15754" y="14301"/>
                  <a:pt x="15764" y="14286"/>
                  <a:pt x="15776" y="14271"/>
                </a:cubicBezTo>
                <a:cubicBezTo>
                  <a:pt x="15785" y="14329"/>
                  <a:pt x="15796" y="14387"/>
                  <a:pt x="15808" y="14445"/>
                </a:cubicBezTo>
                <a:cubicBezTo>
                  <a:pt x="15845" y="14628"/>
                  <a:pt x="15883" y="14812"/>
                  <a:pt x="15934" y="14993"/>
                </a:cubicBezTo>
                <a:cubicBezTo>
                  <a:pt x="15943" y="15031"/>
                  <a:pt x="15955" y="15069"/>
                  <a:pt x="15965" y="15107"/>
                </a:cubicBezTo>
                <a:cubicBezTo>
                  <a:pt x="15798" y="15223"/>
                  <a:pt x="15629" y="15336"/>
                  <a:pt x="15455" y="15441"/>
                </a:cubicBezTo>
                <a:cubicBezTo>
                  <a:pt x="15336" y="15514"/>
                  <a:pt x="15217" y="15586"/>
                  <a:pt x="15096" y="15655"/>
                </a:cubicBezTo>
                <a:cubicBezTo>
                  <a:pt x="14976" y="15722"/>
                  <a:pt x="14854" y="15789"/>
                  <a:pt x="14733" y="15855"/>
                </a:cubicBezTo>
                <a:cubicBezTo>
                  <a:pt x="14322" y="16069"/>
                  <a:pt x="13904" y="16270"/>
                  <a:pt x="13480" y="16461"/>
                </a:cubicBezTo>
                <a:cubicBezTo>
                  <a:pt x="13277" y="16553"/>
                  <a:pt x="13073" y="16646"/>
                  <a:pt x="12867" y="16735"/>
                </a:cubicBezTo>
                <a:cubicBezTo>
                  <a:pt x="12743" y="16788"/>
                  <a:pt x="12621" y="16841"/>
                  <a:pt x="12496" y="16890"/>
                </a:cubicBezTo>
                <a:cubicBezTo>
                  <a:pt x="12413" y="16923"/>
                  <a:pt x="12330" y="16955"/>
                  <a:pt x="12247" y="16986"/>
                </a:cubicBezTo>
                <a:cubicBezTo>
                  <a:pt x="12224" y="16994"/>
                  <a:pt x="12191" y="17006"/>
                  <a:pt x="12159" y="17017"/>
                </a:cubicBezTo>
                <a:cubicBezTo>
                  <a:pt x="12075" y="16992"/>
                  <a:pt x="11991" y="16964"/>
                  <a:pt x="11907" y="16935"/>
                </a:cubicBezTo>
                <a:cubicBezTo>
                  <a:pt x="11868" y="16920"/>
                  <a:pt x="11829" y="16905"/>
                  <a:pt x="11790" y="16892"/>
                </a:cubicBezTo>
                <a:cubicBezTo>
                  <a:pt x="11775" y="16847"/>
                  <a:pt x="11760" y="16802"/>
                  <a:pt x="11745" y="16757"/>
                </a:cubicBezTo>
                <a:cubicBezTo>
                  <a:pt x="11666" y="16508"/>
                  <a:pt x="11590" y="16260"/>
                  <a:pt x="11529" y="16007"/>
                </a:cubicBezTo>
                <a:cubicBezTo>
                  <a:pt x="11478" y="15797"/>
                  <a:pt x="11432" y="15586"/>
                  <a:pt x="11390" y="15373"/>
                </a:cubicBezTo>
                <a:cubicBezTo>
                  <a:pt x="11361" y="15216"/>
                  <a:pt x="11330" y="15045"/>
                  <a:pt x="11309" y="14874"/>
                </a:cubicBezTo>
                <a:cubicBezTo>
                  <a:pt x="11298" y="14781"/>
                  <a:pt x="11287" y="14687"/>
                  <a:pt x="11278" y="14594"/>
                </a:cubicBezTo>
                <a:cubicBezTo>
                  <a:pt x="11269" y="14500"/>
                  <a:pt x="11262" y="14408"/>
                  <a:pt x="11256" y="14314"/>
                </a:cubicBezTo>
                <a:cubicBezTo>
                  <a:pt x="11246" y="14129"/>
                  <a:pt x="11236" y="13945"/>
                  <a:pt x="11239" y="13759"/>
                </a:cubicBezTo>
                <a:cubicBezTo>
                  <a:pt x="11239" y="13664"/>
                  <a:pt x="11241" y="13569"/>
                  <a:pt x="11245" y="13475"/>
                </a:cubicBezTo>
                <a:cubicBezTo>
                  <a:pt x="11249" y="13381"/>
                  <a:pt x="11254" y="13288"/>
                  <a:pt x="11260" y="13194"/>
                </a:cubicBezTo>
                <a:cubicBezTo>
                  <a:pt x="11282" y="12886"/>
                  <a:pt x="11307" y="12577"/>
                  <a:pt x="11349" y="12271"/>
                </a:cubicBezTo>
                <a:cubicBezTo>
                  <a:pt x="11372" y="12099"/>
                  <a:pt x="11395" y="11928"/>
                  <a:pt x="11425" y="11757"/>
                </a:cubicBezTo>
                <a:cubicBezTo>
                  <a:pt x="11427" y="11745"/>
                  <a:pt x="11429" y="11731"/>
                  <a:pt x="11432" y="11717"/>
                </a:cubicBezTo>
                <a:close/>
                <a:moveTo>
                  <a:pt x="17543" y="16611"/>
                </a:moveTo>
                <a:cubicBezTo>
                  <a:pt x="17585" y="16691"/>
                  <a:pt x="17631" y="16770"/>
                  <a:pt x="17677" y="16849"/>
                </a:cubicBezTo>
                <a:cubicBezTo>
                  <a:pt x="17674" y="16849"/>
                  <a:pt x="17674" y="16849"/>
                  <a:pt x="17672" y="16850"/>
                </a:cubicBezTo>
                <a:cubicBezTo>
                  <a:pt x="17488" y="16916"/>
                  <a:pt x="17304" y="16983"/>
                  <a:pt x="17115" y="17041"/>
                </a:cubicBezTo>
                <a:cubicBezTo>
                  <a:pt x="17260" y="16900"/>
                  <a:pt x="17403" y="16758"/>
                  <a:pt x="17543" y="16611"/>
                </a:cubicBezTo>
                <a:close/>
                <a:moveTo>
                  <a:pt x="7546" y="15596"/>
                </a:moveTo>
                <a:lnTo>
                  <a:pt x="7546" y="15596"/>
                </a:lnTo>
                <a:cubicBezTo>
                  <a:pt x="7676" y="15732"/>
                  <a:pt x="7806" y="15868"/>
                  <a:pt x="7938" y="16001"/>
                </a:cubicBezTo>
                <a:lnTo>
                  <a:pt x="8330" y="16395"/>
                </a:lnTo>
                <a:cubicBezTo>
                  <a:pt x="8396" y="16460"/>
                  <a:pt x="8460" y="16526"/>
                  <a:pt x="8526" y="16591"/>
                </a:cubicBezTo>
                <a:cubicBezTo>
                  <a:pt x="8559" y="16624"/>
                  <a:pt x="8592" y="16657"/>
                  <a:pt x="8624" y="16690"/>
                </a:cubicBezTo>
                <a:cubicBezTo>
                  <a:pt x="8751" y="16810"/>
                  <a:pt x="8878" y="16930"/>
                  <a:pt x="9009" y="17046"/>
                </a:cubicBezTo>
                <a:cubicBezTo>
                  <a:pt x="8977" y="17033"/>
                  <a:pt x="8945" y="17019"/>
                  <a:pt x="8914" y="17002"/>
                </a:cubicBezTo>
                <a:cubicBezTo>
                  <a:pt x="8833" y="16966"/>
                  <a:pt x="8755" y="16925"/>
                  <a:pt x="8676" y="16882"/>
                </a:cubicBezTo>
                <a:cubicBezTo>
                  <a:pt x="8608" y="16845"/>
                  <a:pt x="8532" y="16800"/>
                  <a:pt x="8457" y="16753"/>
                </a:cubicBezTo>
                <a:cubicBezTo>
                  <a:pt x="8385" y="16709"/>
                  <a:pt x="8314" y="16662"/>
                  <a:pt x="8246" y="16613"/>
                </a:cubicBezTo>
                <a:cubicBezTo>
                  <a:pt x="8244" y="16612"/>
                  <a:pt x="8242" y="16611"/>
                  <a:pt x="8239" y="16609"/>
                </a:cubicBezTo>
                <a:cubicBezTo>
                  <a:pt x="8172" y="16561"/>
                  <a:pt x="8107" y="16512"/>
                  <a:pt x="8042" y="16460"/>
                </a:cubicBezTo>
                <a:cubicBezTo>
                  <a:pt x="7982" y="16410"/>
                  <a:pt x="7923" y="16358"/>
                  <a:pt x="7866" y="16304"/>
                </a:cubicBezTo>
                <a:cubicBezTo>
                  <a:pt x="7813" y="16200"/>
                  <a:pt x="7761" y="16096"/>
                  <a:pt x="7711" y="15990"/>
                </a:cubicBezTo>
                <a:cubicBezTo>
                  <a:pt x="7658" y="15872"/>
                  <a:pt x="7606" y="15754"/>
                  <a:pt x="7560" y="15633"/>
                </a:cubicBezTo>
                <a:cubicBezTo>
                  <a:pt x="7555" y="15620"/>
                  <a:pt x="7550" y="15607"/>
                  <a:pt x="7546" y="15596"/>
                </a:cubicBezTo>
                <a:close/>
                <a:moveTo>
                  <a:pt x="24426" y="16545"/>
                </a:moveTo>
                <a:cubicBezTo>
                  <a:pt x="24478" y="16632"/>
                  <a:pt x="24533" y="16718"/>
                  <a:pt x="24588" y="16804"/>
                </a:cubicBezTo>
                <a:cubicBezTo>
                  <a:pt x="24649" y="16895"/>
                  <a:pt x="24709" y="16986"/>
                  <a:pt x="24773" y="17076"/>
                </a:cubicBezTo>
                <a:cubicBezTo>
                  <a:pt x="24760" y="17073"/>
                  <a:pt x="24749" y="17071"/>
                  <a:pt x="24737" y="17068"/>
                </a:cubicBezTo>
                <a:cubicBezTo>
                  <a:pt x="24654" y="17049"/>
                  <a:pt x="24572" y="17027"/>
                  <a:pt x="24490" y="17001"/>
                </a:cubicBezTo>
                <a:cubicBezTo>
                  <a:pt x="24408" y="16977"/>
                  <a:pt x="24327" y="16949"/>
                  <a:pt x="24246" y="16920"/>
                </a:cubicBezTo>
                <a:cubicBezTo>
                  <a:pt x="24126" y="16875"/>
                  <a:pt x="24007" y="16830"/>
                  <a:pt x="23892" y="16776"/>
                </a:cubicBezTo>
                <a:cubicBezTo>
                  <a:pt x="23813" y="16740"/>
                  <a:pt x="23737" y="16705"/>
                  <a:pt x="23661" y="16666"/>
                </a:cubicBezTo>
                <a:cubicBezTo>
                  <a:pt x="23701" y="16663"/>
                  <a:pt x="23740" y="16658"/>
                  <a:pt x="23781" y="16653"/>
                </a:cubicBezTo>
                <a:cubicBezTo>
                  <a:pt x="23997" y="16624"/>
                  <a:pt x="24213" y="16589"/>
                  <a:pt x="24426" y="16545"/>
                </a:cubicBezTo>
                <a:close/>
                <a:moveTo>
                  <a:pt x="27787" y="16543"/>
                </a:moveTo>
                <a:lnTo>
                  <a:pt x="27787" y="16543"/>
                </a:lnTo>
                <a:cubicBezTo>
                  <a:pt x="27783" y="16558"/>
                  <a:pt x="27781" y="16573"/>
                  <a:pt x="27780" y="16588"/>
                </a:cubicBezTo>
                <a:cubicBezTo>
                  <a:pt x="27753" y="16720"/>
                  <a:pt x="27728" y="16851"/>
                  <a:pt x="27694" y="16982"/>
                </a:cubicBezTo>
                <a:cubicBezTo>
                  <a:pt x="27689" y="17006"/>
                  <a:pt x="27683" y="17030"/>
                  <a:pt x="27676" y="17053"/>
                </a:cubicBezTo>
                <a:cubicBezTo>
                  <a:pt x="27584" y="17073"/>
                  <a:pt x="27491" y="17090"/>
                  <a:pt x="27398" y="17105"/>
                </a:cubicBezTo>
                <a:cubicBezTo>
                  <a:pt x="27405" y="17065"/>
                  <a:pt x="27412" y="17024"/>
                  <a:pt x="27418" y="16984"/>
                </a:cubicBezTo>
                <a:cubicBezTo>
                  <a:pt x="27444" y="16850"/>
                  <a:pt x="27470" y="16715"/>
                  <a:pt x="27502" y="16583"/>
                </a:cubicBezTo>
                <a:cubicBezTo>
                  <a:pt x="27540" y="16579"/>
                  <a:pt x="27578" y="16573"/>
                  <a:pt x="27615" y="16567"/>
                </a:cubicBezTo>
                <a:cubicBezTo>
                  <a:pt x="27673" y="16559"/>
                  <a:pt x="27729" y="16551"/>
                  <a:pt x="27787" y="16543"/>
                </a:cubicBezTo>
                <a:close/>
                <a:moveTo>
                  <a:pt x="11852" y="17075"/>
                </a:moveTo>
                <a:lnTo>
                  <a:pt x="11852" y="17075"/>
                </a:lnTo>
                <a:cubicBezTo>
                  <a:pt x="11875" y="17083"/>
                  <a:pt x="11897" y="17090"/>
                  <a:pt x="11920" y="17098"/>
                </a:cubicBezTo>
                <a:cubicBezTo>
                  <a:pt x="11906" y="17103"/>
                  <a:pt x="11892" y="17106"/>
                  <a:pt x="11879" y="17111"/>
                </a:cubicBezTo>
                <a:cubicBezTo>
                  <a:pt x="11874" y="17112"/>
                  <a:pt x="11870" y="17113"/>
                  <a:pt x="11866" y="17114"/>
                </a:cubicBezTo>
                <a:cubicBezTo>
                  <a:pt x="11861" y="17102"/>
                  <a:pt x="11857" y="17088"/>
                  <a:pt x="11852" y="17075"/>
                </a:cubicBezTo>
                <a:close/>
                <a:moveTo>
                  <a:pt x="24908" y="16427"/>
                </a:moveTo>
                <a:cubicBezTo>
                  <a:pt x="24946" y="16438"/>
                  <a:pt x="24985" y="16448"/>
                  <a:pt x="25025" y="16457"/>
                </a:cubicBezTo>
                <a:cubicBezTo>
                  <a:pt x="25077" y="16469"/>
                  <a:pt x="25133" y="16483"/>
                  <a:pt x="25189" y="16496"/>
                </a:cubicBezTo>
                <a:cubicBezTo>
                  <a:pt x="25235" y="16582"/>
                  <a:pt x="25281" y="16669"/>
                  <a:pt x="25331" y="16754"/>
                </a:cubicBezTo>
                <a:cubicBezTo>
                  <a:pt x="25283" y="16812"/>
                  <a:pt x="25237" y="16871"/>
                  <a:pt x="25190" y="16929"/>
                </a:cubicBezTo>
                <a:cubicBezTo>
                  <a:pt x="25139" y="16989"/>
                  <a:pt x="25081" y="17056"/>
                  <a:pt x="25023" y="17124"/>
                </a:cubicBezTo>
                <a:cubicBezTo>
                  <a:pt x="25021" y="17123"/>
                  <a:pt x="25019" y="17123"/>
                  <a:pt x="25017" y="17123"/>
                </a:cubicBezTo>
                <a:cubicBezTo>
                  <a:pt x="24995" y="17093"/>
                  <a:pt x="24974" y="17064"/>
                  <a:pt x="24953" y="17034"/>
                </a:cubicBezTo>
                <a:cubicBezTo>
                  <a:pt x="24874" y="16922"/>
                  <a:pt x="24798" y="16808"/>
                  <a:pt x="24724" y="16694"/>
                </a:cubicBezTo>
                <a:cubicBezTo>
                  <a:pt x="24685" y="16631"/>
                  <a:pt x="24646" y="16568"/>
                  <a:pt x="24607" y="16504"/>
                </a:cubicBezTo>
                <a:cubicBezTo>
                  <a:pt x="24707" y="16479"/>
                  <a:pt x="24807" y="16455"/>
                  <a:pt x="24908" y="16427"/>
                </a:cubicBezTo>
                <a:close/>
                <a:moveTo>
                  <a:pt x="27332" y="16601"/>
                </a:moveTo>
                <a:cubicBezTo>
                  <a:pt x="27326" y="16624"/>
                  <a:pt x="27320" y="16647"/>
                  <a:pt x="27316" y="16671"/>
                </a:cubicBezTo>
                <a:cubicBezTo>
                  <a:pt x="27305" y="16716"/>
                  <a:pt x="27296" y="16762"/>
                  <a:pt x="27287" y="16808"/>
                </a:cubicBezTo>
                <a:cubicBezTo>
                  <a:pt x="27267" y="16903"/>
                  <a:pt x="27249" y="17001"/>
                  <a:pt x="27234" y="17098"/>
                </a:cubicBezTo>
                <a:cubicBezTo>
                  <a:pt x="27233" y="17109"/>
                  <a:pt x="27230" y="17119"/>
                  <a:pt x="27229" y="17130"/>
                </a:cubicBezTo>
                <a:cubicBezTo>
                  <a:pt x="27095" y="17146"/>
                  <a:pt x="26963" y="17158"/>
                  <a:pt x="26830" y="17170"/>
                </a:cubicBezTo>
                <a:cubicBezTo>
                  <a:pt x="26764" y="17173"/>
                  <a:pt x="26699" y="17177"/>
                  <a:pt x="26633" y="17179"/>
                </a:cubicBezTo>
                <a:cubicBezTo>
                  <a:pt x="26705" y="17061"/>
                  <a:pt x="26775" y="16942"/>
                  <a:pt x="26845" y="16823"/>
                </a:cubicBezTo>
                <a:cubicBezTo>
                  <a:pt x="26881" y="16758"/>
                  <a:pt x="26920" y="16693"/>
                  <a:pt x="26957" y="16627"/>
                </a:cubicBezTo>
                <a:cubicBezTo>
                  <a:pt x="27081" y="16620"/>
                  <a:pt x="27207" y="16612"/>
                  <a:pt x="27332" y="16601"/>
                </a:cubicBezTo>
                <a:close/>
                <a:moveTo>
                  <a:pt x="25420" y="16902"/>
                </a:moveTo>
                <a:cubicBezTo>
                  <a:pt x="25447" y="16946"/>
                  <a:pt x="25476" y="16990"/>
                  <a:pt x="25506" y="17031"/>
                </a:cubicBezTo>
                <a:cubicBezTo>
                  <a:pt x="25541" y="17082"/>
                  <a:pt x="25575" y="17132"/>
                  <a:pt x="25611" y="17180"/>
                </a:cubicBezTo>
                <a:cubicBezTo>
                  <a:pt x="25573" y="17179"/>
                  <a:pt x="25534" y="17177"/>
                  <a:pt x="25496" y="17175"/>
                </a:cubicBezTo>
                <a:cubicBezTo>
                  <a:pt x="25403" y="17168"/>
                  <a:pt x="25310" y="17161"/>
                  <a:pt x="25217" y="17150"/>
                </a:cubicBezTo>
                <a:cubicBezTo>
                  <a:pt x="25220" y="17147"/>
                  <a:pt x="25222" y="17145"/>
                  <a:pt x="25224" y="17142"/>
                </a:cubicBezTo>
                <a:cubicBezTo>
                  <a:pt x="25290" y="17064"/>
                  <a:pt x="25355" y="16983"/>
                  <a:pt x="25420" y="16902"/>
                </a:cubicBezTo>
                <a:close/>
                <a:moveTo>
                  <a:pt x="25665" y="16575"/>
                </a:moveTo>
                <a:cubicBezTo>
                  <a:pt x="25675" y="16576"/>
                  <a:pt x="25684" y="16578"/>
                  <a:pt x="25694" y="16579"/>
                </a:cubicBezTo>
                <a:cubicBezTo>
                  <a:pt x="25827" y="16594"/>
                  <a:pt x="25961" y="16606"/>
                  <a:pt x="26095" y="16617"/>
                </a:cubicBezTo>
                <a:cubicBezTo>
                  <a:pt x="26231" y="16627"/>
                  <a:pt x="26369" y="16633"/>
                  <a:pt x="26506" y="16634"/>
                </a:cubicBezTo>
                <a:cubicBezTo>
                  <a:pt x="26561" y="16634"/>
                  <a:pt x="26615" y="16635"/>
                  <a:pt x="26669" y="16635"/>
                </a:cubicBezTo>
                <a:cubicBezTo>
                  <a:pt x="26696" y="16635"/>
                  <a:pt x="26724" y="16634"/>
                  <a:pt x="26751" y="16634"/>
                </a:cubicBezTo>
                <a:lnTo>
                  <a:pt x="26751" y="16634"/>
                </a:lnTo>
                <a:cubicBezTo>
                  <a:pt x="26644" y="16820"/>
                  <a:pt x="26534" y="17004"/>
                  <a:pt x="26423" y="17187"/>
                </a:cubicBezTo>
                <a:cubicBezTo>
                  <a:pt x="26334" y="17188"/>
                  <a:pt x="26246" y="17190"/>
                  <a:pt x="26157" y="17190"/>
                </a:cubicBezTo>
                <a:cubicBezTo>
                  <a:pt x="26107" y="17190"/>
                  <a:pt x="26056" y="17190"/>
                  <a:pt x="26005" y="17190"/>
                </a:cubicBezTo>
                <a:cubicBezTo>
                  <a:pt x="25954" y="17190"/>
                  <a:pt x="25903" y="17190"/>
                  <a:pt x="25853" y="17188"/>
                </a:cubicBezTo>
                <a:cubicBezTo>
                  <a:pt x="25805" y="17131"/>
                  <a:pt x="25760" y="17072"/>
                  <a:pt x="25717" y="17011"/>
                </a:cubicBezTo>
                <a:cubicBezTo>
                  <a:pt x="25672" y="16949"/>
                  <a:pt x="25630" y="16886"/>
                  <a:pt x="25589" y="16822"/>
                </a:cubicBezTo>
                <a:cubicBezTo>
                  <a:pt x="25573" y="16797"/>
                  <a:pt x="25557" y="16770"/>
                  <a:pt x="25541" y="16745"/>
                </a:cubicBezTo>
                <a:cubicBezTo>
                  <a:pt x="25573" y="16701"/>
                  <a:pt x="25605" y="16657"/>
                  <a:pt x="25638" y="16613"/>
                </a:cubicBezTo>
                <a:cubicBezTo>
                  <a:pt x="25647" y="16601"/>
                  <a:pt x="25656" y="16588"/>
                  <a:pt x="25665" y="16575"/>
                </a:cubicBezTo>
                <a:close/>
                <a:moveTo>
                  <a:pt x="21505" y="16599"/>
                </a:moveTo>
                <a:cubicBezTo>
                  <a:pt x="21542" y="16606"/>
                  <a:pt x="21579" y="16613"/>
                  <a:pt x="21616" y="16619"/>
                </a:cubicBezTo>
                <a:cubicBezTo>
                  <a:pt x="21661" y="16627"/>
                  <a:pt x="21706" y="16634"/>
                  <a:pt x="21751" y="16641"/>
                </a:cubicBezTo>
                <a:cubicBezTo>
                  <a:pt x="21774" y="16716"/>
                  <a:pt x="21797" y="16791"/>
                  <a:pt x="21821" y="16866"/>
                </a:cubicBezTo>
                <a:cubicBezTo>
                  <a:pt x="21876" y="17031"/>
                  <a:pt x="21939" y="17193"/>
                  <a:pt x="22008" y="17352"/>
                </a:cubicBezTo>
                <a:cubicBezTo>
                  <a:pt x="21951" y="17278"/>
                  <a:pt x="21893" y="17202"/>
                  <a:pt x="21840" y="17125"/>
                </a:cubicBezTo>
                <a:cubicBezTo>
                  <a:pt x="21767" y="17021"/>
                  <a:pt x="21698" y="16917"/>
                  <a:pt x="21631" y="16811"/>
                </a:cubicBezTo>
                <a:cubicBezTo>
                  <a:pt x="21588" y="16740"/>
                  <a:pt x="21545" y="16671"/>
                  <a:pt x="21505" y="16599"/>
                </a:cubicBezTo>
                <a:close/>
                <a:moveTo>
                  <a:pt x="7634" y="9687"/>
                </a:moveTo>
                <a:lnTo>
                  <a:pt x="7634" y="9687"/>
                </a:lnTo>
                <a:cubicBezTo>
                  <a:pt x="7620" y="9748"/>
                  <a:pt x="7608" y="9809"/>
                  <a:pt x="7595" y="9871"/>
                </a:cubicBezTo>
                <a:cubicBezTo>
                  <a:pt x="7561" y="10055"/>
                  <a:pt x="7526" y="10239"/>
                  <a:pt x="7503" y="10425"/>
                </a:cubicBezTo>
                <a:cubicBezTo>
                  <a:pt x="7485" y="10565"/>
                  <a:pt x="7466" y="10703"/>
                  <a:pt x="7456" y="10843"/>
                </a:cubicBezTo>
                <a:cubicBezTo>
                  <a:pt x="7440" y="11077"/>
                  <a:pt x="7426" y="11313"/>
                  <a:pt x="7438" y="11547"/>
                </a:cubicBezTo>
                <a:cubicBezTo>
                  <a:pt x="7443" y="11641"/>
                  <a:pt x="7448" y="11738"/>
                  <a:pt x="7458" y="11831"/>
                </a:cubicBezTo>
                <a:cubicBezTo>
                  <a:pt x="7473" y="11963"/>
                  <a:pt x="7488" y="12096"/>
                  <a:pt x="7512" y="12226"/>
                </a:cubicBezTo>
                <a:cubicBezTo>
                  <a:pt x="7554" y="12454"/>
                  <a:pt x="7601" y="12680"/>
                  <a:pt x="7668" y="12901"/>
                </a:cubicBezTo>
                <a:cubicBezTo>
                  <a:pt x="7709" y="13036"/>
                  <a:pt x="7749" y="13171"/>
                  <a:pt x="7799" y="13303"/>
                </a:cubicBezTo>
                <a:cubicBezTo>
                  <a:pt x="7846" y="13430"/>
                  <a:pt x="7893" y="13558"/>
                  <a:pt x="7949" y="13682"/>
                </a:cubicBezTo>
                <a:cubicBezTo>
                  <a:pt x="8040" y="13888"/>
                  <a:pt x="8135" y="14092"/>
                  <a:pt x="8250" y="14285"/>
                </a:cubicBezTo>
                <a:cubicBezTo>
                  <a:pt x="8366" y="14476"/>
                  <a:pt x="8486" y="14664"/>
                  <a:pt x="8621" y="14841"/>
                </a:cubicBezTo>
                <a:cubicBezTo>
                  <a:pt x="8759" y="15020"/>
                  <a:pt x="8902" y="15196"/>
                  <a:pt x="9057" y="15360"/>
                </a:cubicBezTo>
                <a:cubicBezTo>
                  <a:pt x="9242" y="15553"/>
                  <a:pt x="9433" y="15741"/>
                  <a:pt x="9641" y="15910"/>
                </a:cubicBezTo>
                <a:cubicBezTo>
                  <a:pt x="9811" y="16049"/>
                  <a:pt x="9986" y="16183"/>
                  <a:pt x="10173" y="16299"/>
                </a:cubicBezTo>
                <a:cubicBezTo>
                  <a:pt x="10284" y="16370"/>
                  <a:pt x="10396" y="16439"/>
                  <a:pt x="10512" y="16502"/>
                </a:cubicBezTo>
                <a:cubicBezTo>
                  <a:pt x="10586" y="16543"/>
                  <a:pt x="10680" y="16595"/>
                  <a:pt x="10756" y="16632"/>
                </a:cubicBezTo>
                <a:cubicBezTo>
                  <a:pt x="10995" y="16746"/>
                  <a:pt x="11239" y="16854"/>
                  <a:pt x="11487" y="16946"/>
                </a:cubicBezTo>
                <a:cubicBezTo>
                  <a:pt x="11539" y="16964"/>
                  <a:pt x="11590" y="16983"/>
                  <a:pt x="11642" y="17001"/>
                </a:cubicBezTo>
                <a:cubicBezTo>
                  <a:pt x="11660" y="17056"/>
                  <a:pt x="11679" y="17110"/>
                  <a:pt x="11697" y="17163"/>
                </a:cubicBezTo>
                <a:cubicBezTo>
                  <a:pt x="11673" y="17170"/>
                  <a:pt x="11649" y="17176"/>
                  <a:pt x="11625" y="17183"/>
                </a:cubicBezTo>
                <a:cubicBezTo>
                  <a:pt x="11583" y="17192"/>
                  <a:pt x="11543" y="17202"/>
                  <a:pt x="11501" y="17211"/>
                </a:cubicBezTo>
                <a:cubicBezTo>
                  <a:pt x="11370" y="17239"/>
                  <a:pt x="11240" y="17266"/>
                  <a:pt x="11107" y="17285"/>
                </a:cubicBezTo>
                <a:cubicBezTo>
                  <a:pt x="11015" y="17300"/>
                  <a:pt x="10924" y="17312"/>
                  <a:pt x="10830" y="17322"/>
                </a:cubicBezTo>
                <a:lnTo>
                  <a:pt x="10690" y="17336"/>
                </a:lnTo>
                <a:cubicBezTo>
                  <a:pt x="10608" y="17343"/>
                  <a:pt x="10515" y="17349"/>
                  <a:pt x="10422" y="17352"/>
                </a:cubicBezTo>
                <a:cubicBezTo>
                  <a:pt x="10392" y="17353"/>
                  <a:pt x="10361" y="17354"/>
                  <a:pt x="10330" y="17354"/>
                </a:cubicBezTo>
                <a:cubicBezTo>
                  <a:pt x="10268" y="17354"/>
                  <a:pt x="10206" y="17352"/>
                  <a:pt x="10145" y="17349"/>
                </a:cubicBezTo>
                <a:cubicBezTo>
                  <a:pt x="10064" y="17345"/>
                  <a:pt x="9974" y="17336"/>
                  <a:pt x="9885" y="17324"/>
                </a:cubicBezTo>
                <a:cubicBezTo>
                  <a:pt x="9842" y="17315"/>
                  <a:pt x="9799" y="17307"/>
                  <a:pt x="9756" y="17300"/>
                </a:cubicBezTo>
                <a:cubicBezTo>
                  <a:pt x="9675" y="17282"/>
                  <a:pt x="9596" y="17261"/>
                  <a:pt x="9517" y="17237"/>
                </a:cubicBezTo>
                <a:cubicBezTo>
                  <a:pt x="9499" y="17231"/>
                  <a:pt x="9479" y="17225"/>
                  <a:pt x="9460" y="17220"/>
                </a:cubicBezTo>
                <a:cubicBezTo>
                  <a:pt x="9413" y="17181"/>
                  <a:pt x="9366" y="17142"/>
                  <a:pt x="9318" y="17103"/>
                </a:cubicBezTo>
                <a:cubicBezTo>
                  <a:pt x="9116" y="16933"/>
                  <a:pt x="8919" y="16759"/>
                  <a:pt x="8725" y="16580"/>
                </a:cubicBezTo>
                <a:cubicBezTo>
                  <a:pt x="8564" y="16415"/>
                  <a:pt x="8403" y="16250"/>
                  <a:pt x="8242" y="16084"/>
                </a:cubicBezTo>
                <a:cubicBezTo>
                  <a:pt x="8177" y="16017"/>
                  <a:pt x="8113" y="15952"/>
                  <a:pt x="8048" y="15886"/>
                </a:cubicBezTo>
                <a:cubicBezTo>
                  <a:pt x="8016" y="15852"/>
                  <a:pt x="7983" y="15819"/>
                  <a:pt x="7951" y="15785"/>
                </a:cubicBezTo>
                <a:cubicBezTo>
                  <a:pt x="7890" y="15720"/>
                  <a:pt x="7830" y="15654"/>
                  <a:pt x="7769" y="15588"/>
                </a:cubicBezTo>
                <a:cubicBezTo>
                  <a:pt x="7649" y="15459"/>
                  <a:pt x="7528" y="15328"/>
                  <a:pt x="7407" y="15198"/>
                </a:cubicBezTo>
                <a:cubicBezTo>
                  <a:pt x="7377" y="15099"/>
                  <a:pt x="7349" y="15000"/>
                  <a:pt x="7324" y="14898"/>
                </a:cubicBezTo>
                <a:cubicBezTo>
                  <a:pt x="7294" y="14774"/>
                  <a:pt x="7266" y="14648"/>
                  <a:pt x="7241" y="14521"/>
                </a:cubicBezTo>
                <a:cubicBezTo>
                  <a:pt x="7219" y="14392"/>
                  <a:pt x="7197" y="14262"/>
                  <a:pt x="7183" y="14133"/>
                </a:cubicBezTo>
                <a:cubicBezTo>
                  <a:pt x="7169" y="13999"/>
                  <a:pt x="7158" y="13866"/>
                  <a:pt x="7147" y="13732"/>
                </a:cubicBezTo>
                <a:cubicBezTo>
                  <a:pt x="7137" y="13564"/>
                  <a:pt x="7129" y="13387"/>
                  <a:pt x="7122" y="13209"/>
                </a:cubicBezTo>
                <a:cubicBezTo>
                  <a:pt x="7116" y="13067"/>
                  <a:pt x="7110" y="12924"/>
                  <a:pt x="7108" y="12781"/>
                </a:cubicBezTo>
                <a:cubicBezTo>
                  <a:pt x="7107" y="12639"/>
                  <a:pt x="7104" y="12495"/>
                  <a:pt x="7107" y="12352"/>
                </a:cubicBezTo>
                <a:cubicBezTo>
                  <a:pt x="7110" y="12210"/>
                  <a:pt x="7116" y="12068"/>
                  <a:pt x="7124" y="11926"/>
                </a:cubicBezTo>
                <a:cubicBezTo>
                  <a:pt x="7136" y="11747"/>
                  <a:pt x="7147" y="11568"/>
                  <a:pt x="7174" y="11391"/>
                </a:cubicBezTo>
                <a:cubicBezTo>
                  <a:pt x="7191" y="11276"/>
                  <a:pt x="7210" y="11162"/>
                  <a:pt x="7231" y="11046"/>
                </a:cubicBezTo>
                <a:cubicBezTo>
                  <a:pt x="7262" y="10894"/>
                  <a:pt x="7294" y="10741"/>
                  <a:pt x="7333" y="10590"/>
                </a:cubicBezTo>
                <a:cubicBezTo>
                  <a:pt x="7354" y="10514"/>
                  <a:pt x="7375" y="10438"/>
                  <a:pt x="7397" y="10362"/>
                </a:cubicBezTo>
                <a:cubicBezTo>
                  <a:pt x="7418" y="10284"/>
                  <a:pt x="7442" y="10205"/>
                  <a:pt x="7467" y="10128"/>
                </a:cubicBezTo>
                <a:lnTo>
                  <a:pt x="7468" y="10128"/>
                </a:lnTo>
                <a:cubicBezTo>
                  <a:pt x="7517" y="9988"/>
                  <a:pt x="7574" y="9837"/>
                  <a:pt x="7634" y="9687"/>
                </a:cubicBezTo>
                <a:close/>
                <a:moveTo>
                  <a:pt x="39571" y="10170"/>
                </a:moveTo>
                <a:cubicBezTo>
                  <a:pt x="39585" y="10230"/>
                  <a:pt x="39598" y="10290"/>
                  <a:pt x="39609" y="10350"/>
                </a:cubicBezTo>
                <a:cubicBezTo>
                  <a:pt x="39635" y="10483"/>
                  <a:pt x="39660" y="10615"/>
                  <a:pt x="39678" y="10750"/>
                </a:cubicBezTo>
                <a:cubicBezTo>
                  <a:pt x="39695" y="10888"/>
                  <a:pt x="39709" y="11026"/>
                  <a:pt x="39720" y="11165"/>
                </a:cubicBezTo>
                <a:cubicBezTo>
                  <a:pt x="39728" y="11299"/>
                  <a:pt x="39737" y="11434"/>
                  <a:pt x="39735" y="11569"/>
                </a:cubicBezTo>
                <a:cubicBezTo>
                  <a:pt x="39737" y="11660"/>
                  <a:pt x="39735" y="11753"/>
                  <a:pt x="39732" y="11844"/>
                </a:cubicBezTo>
                <a:cubicBezTo>
                  <a:pt x="39730" y="11889"/>
                  <a:pt x="39727" y="11934"/>
                  <a:pt x="39725" y="11979"/>
                </a:cubicBezTo>
                <a:cubicBezTo>
                  <a:pt x="39716" y="12112"/>
                  <a:pt x="39705" y="12245"/>
                  <a:pt x="39687" y="12378"/>
                </a:cubicBezTo>
                <a:cubicBezTo>
                  <a:pt x="39675" y="12470"/>
                  <a:pt x="39661" y="12562"/>
                  <a:pt x="39645" y="12655"/>
                </a:cubicBezTo>
                <a:cubicBezTo>
                  <a:pt x="39637" y="12697"/>
                  <a:pt x="39629" y="12741"/>
                  <a:pt x="39621" y="12784"/>
                </a:cubicBezTo>
                <a:cubicBezTo>
                  <a:pt x="39592" y="12923"/>
                  <a:pt x="39562" y="13060"/>
                  <a:pt x="39525" y="13196"/>
                </a:cubicBezTo>
                <a:cubicBezTo>
                  <a:pt x="39502" y="13282"/>
                  <a:pt x="39478" y="13366"/>
                  <a:pt x="39451" y="13449"/>
                </a:cubicBezTo>
                <a:cubicBezTo>
                  <a:pt x="39385" y="13648"/>
                  <a:pt x="39317" y="13845"/>
                  <a:pt x="39237" y="14038"/>
                </a:cubicBezTo>
                <a:cubicBezTo>
                  <a:pt x="39173" y="14191"/>
                  <a:pt x="39106" y="14341"/>
                  <a:pt x="39036" y="14490"/>
                </a:cubicBezTo>
                <a:cubicBezTo>
                  <a:pt x="38962" y="14640"/>
                  <a:pt x="38887" y="14789"/>
                  <a:pt x="38803" y="14933"/>
                </a:cubicBezTo>
                <a:cubicBezTo>
                  <a:pt x="38740" y="15043"/>
                  <a:pt x="38674" y="15151"/>
                  <a:pt x="38607" y="15260"/>
                </a:cubicBezTo>
                <a:cubicBezTo>
                  <a:pt x="38451" y="15506"/>
                  <a:pt x="38286" y="15752"/>
                  <a:pt x="38108" y="15990"/>
                </a:cubicBezTo>
                <a:cubicBezTo>
                  <a:pt x="37957" y="16194"/>
                  <a:pt x="37802" y="16395"/>
                  <a:pt x="37643" y="16591"/>
                </a:cubicBezTo>
                <a:cubicBezTo>
                  <a:pt x="37477" y="16791"/>
                  <a:pt x="37306" y="16985"/>
                  <a:pt x="37129" y="17175"/>
                </a:cubicBezTo>
                <a:cubicBezTo>
                  <a:pt x="37032" y="17252"/>
                  <a:pt x="36935" y="17328"/>
                  <a:pt x="36837" y="17403"/>
                </a:cubicBezTo>
                <a:cubicBezTo>
                  <a:pt x="37002" y="17180"/>
                  <a:pt x="37163" y="16954"/>
                  <a:pt x="37314" y="16722"/>
                </a:cubicBezTo>
                <a:cubicBezTo>
                  <a:pt x="37442" y="16527"/>
                  <a:pt x="37568" y="16329"/>
                  <a:pt x="37688" y="16129"/>
                </a:cubicBezTo>
                <a:cubicBezTo>
                  <a:pt x="37951" y="15695"/>
                  <a:pt x="38200" y="15252"/>
                  <a:pt x="38413" y="14791"/>
                </a:cubicBezTo>
                <a:cubicBezTo>
                  <a:pt x="38547" y="14501"/>
                  <a:pt x="38674" y="14208"/>
                  <a:pt x="38785" y="13909"/>
                </a:cubicBezTo>
                <a:cubicBezTo>
                  <a:pt x="38866" y="13691"/>
                  <a:pt x="38943" y="13472"/>
                  <a:pt x="39012" y="13251"/>
                </a:cubicBezTo>
                <a:cubicBezTo>
                  <a:pt x="39094" y="12988"/>
                  <a:pt x="39174" y="12725"/>
                  <a:pt x="39241" y="12458"/>
                </a:cubicBezTo>
                <a:cubicBezTo>
                  <a:pt x="39297" y="12234"/>
                  <a:pt x="39351" y="12008"/>
                  <a:pt x="39392" y="11779"/>
                </a:cubicBezTo>
                <a:cubicBezTo>
                  <a:pt x="39450" y="11464"/>
                  <a:pt x="39496" y="11147"/>
                  <a:pt x="39525" y="10827"/>
                </a:cubicBezTo>
                <a:cubicBezTo>
                  <a:pt x="39545" y="10608"/>
                  <a:pt x="39563" y="10389"/>
                  <a:pt x="39571" y="10170"/>
                </a:cubicBezTo>
                <a:close/>
                <a:moveTo>
                  <a:pt x="16018" y="15282"/>
                </a:moveTo>
                <a:cubicBezTo>
                  <a:pt x="16030" y="15319"/>
                  <a:pt x="16043" y="15356"/>
                  <a:pt x="16054" y="15393"/>
                </a:cubicBezTo>
                <a:cubicBezTo>
                  <a:pt x="16125" y="15607"/>
                  <a:pt x="16214" y="15817"/>
                  <a:pt x="16307" y="16023"/>
                </a:cubicBezTo>
                <a:cubicBezTo>
                  <a:pt x="16344" y="16105"/>
                  <a:pt x="16387" y="16190"/>
                  <a:pt x="16428" y="16269"/>
                </a:cubicBezTo>
                <a:cubicBezTo>
                  <a:pt x="16491" y="16386"/>
                  <a:pt x="16552" y="16502"/>
                  <a:pt x="16621" y="16613"/>
                </a:cubicBezTo>
                <a:cubicBezTo>
                  <a:pt x="16706" y="16751"/>
                  <a:pt x="16791" y="16887"/>
                  <a:pt x="16885" y="17019"/>
                </a:cubicBezTo>
                <a:cubicBezTo>
                  <a:pt x="16846" y="17054"/>
                  <a:pt x="16808" y="17090"/>
                  <a:pt x="16770" y="17126"/>
                </a:cubicBezTo>
                <a:cubicBezTo>
                  <a:pt x="16764" y="17132"/>
                  <a:pt x="16759" y="17138"/>
                  <a:pt x="16752" y="17143"/>
                </a:cubicBezTo>
                <a:cubicBezTo>
                  <a:pt x="16712" y="17153"/>
                  <a:pt x="16672" y="17163"/>
                  <a:pt x="16632" y="17172"/>
                </a:cubicBezTo>
                <a:cubicBezTo>
                  <a:pt x="16551" y="17190"/>
                  <a:pt x="16470" y="17208"/>
                  <a:pt x="16389" y="17227"/>
                </a:cubicBezTo>
                <a:cubicBezTo>
                  <a:pt x="16271" y="17252"/>
                  <a:pt x="16154" y="17276"/>
                  <a:pt x="16035" y="17297"/>
                </a:cubicBezTo>
                <a:cubicBezTo>
                  <a:pt x="15954" y="17312"/>
                  <a:pt x="15873" y="17325"/>
                  <a:pt x="15792" y="17337"/>
                </a:cubicBezTo>
                <a:cubicBezTo>
                  <a:pt x="15629" y="17357"/>
                  <a:pt x="15468" y="17374"/>
                  <a:pt x="15304" y="17387"/>
                </a:cubicBezTo>
                <a:cubicBezTo>
                  <a:pt x="15122" y="17399"/>
                  <a:pt x="14937" y="17409"/>
                  <a:pt x="14753" y="17409"/>
                </a:cubicBezTo>
                <a:cubicBezTo>
                  <a:pt x="14712" y="17409"/>
                  <a:pt x="14672" y="17409"/>
                  <a:pt x="14632" y="17408"/>
                </a:cubicBezTo>
                <a:cubicBezTo>
                  <a:pt x="14444" y="17403"/>
                  <a:pt x="14260" y="17395"/>
                  <a:pt x="14074" y="17382"/>
                </a:cubicBezTo>
                <a:cubicBezTo>
                  <a:pt x="13890" y="17367"/>
                  <a:pt x="13705" y="17350"/>
                  <a:pt x="13521" y="17324"/>
                </a:cubicBezTo>
                <a:cubicBezTo>
                  <a:pt x="13428" y="17311"/>
                  <a:pt x="13336" y="17296"/>
                  <a:pt x="13244" y="17281"/>
                </a:cubicBezTo>
                <a:cubicBezTo>
                  <a:pt x="13152" y="17265"/>
                  <a:pt x="13060" y="17247"/>
                  <a:pt x="12969" y="17229"/>
                </a:cubicBezTo>
                <a:cubicBezTo>
                  <a:pt x="12790" y="17190"/>
                  <a:pt x="12610" y="17149"/>
                  <a:pt x="12433" y="17098"/>
                </a:cubicBezTo>
                <a:cubicBezTo>
                  <a:pt x="12429" y="17097"/>
                  <a:pt x="12425" y="17096"/>
                  <a:pt x="12421" y="17095"/>
                </a:cubicBezTo>
                <a:cubicBezTo>
                  <a:pt x="12508" y="17061"/>
                  <a:pt x="12595" y="17027"/>
                  <a:pt x="12680" y="16990"/>
                </a:cubicBezTo>
                <a:cubicBezTo>
                  <a:pt x="12969" y="16867"/>
                  <a:pt x="13254" y="16738"/>
                  <a:pt x="13539" y="16608"/>
                </a:cubicBezTo>
                <a:cubicBezTo>
                  <a:pt x="13793" y="16492"/>
                  <a:pt x="14046" y="16375"/>
                  <a:pt x="14297" y="16251"/>
                </a:cubicBezTo>
                <a:cubicBezTo>
                  <a:pt x="14508" y="16147"/>
                  <a:pt x="14719" y="16039"/>
                  <a:pt x="14927" y="15929"/>
                </a:cubicBezTo>
                <a:cubicBezTo>
                  <a:pt x="15173" y="15797"/>
                  <a:pt x="15417" y="15662"/>
                  <a:pt x="15654" y="15515"/>
                </a:cubicBezTo>
                <a:cubicBezTo>
                  <a:pt x="15777" y="15439"/>
                  <a:pt x="15898" y="15362"/>
                  <a:pt x="16018" y="15282"/>
                </a:cubicBezTo>
                <a:close/>
                <a:moveTo>
                  <a:pt x="26005" y="17365"/>
                </a:moveTo>
                <a:lnTo>
                  <a:pt x="26005" y="17365"/>
                </a:lnTo>
                <a:cubicBezTo>
                  <a:pt x="26056" y="17366"/>
                  <a:pt x="26107" y="17366"/>
                  <a:pt x="26157" y="17366"/>
                </a:cubicBezTo>
                <a:lnTo>
                  <a:pt x="26312" y="17366"/>
                </a:lnTo>
                <a:cubicBezTo>
                  <a:pt x="26274" y="17430"/>
                  <a:pt x="26235" y="17492"/>
                  <a:pt x="26196" y="17554"/>
                </a:cubicBezTo>
                <a:cubicBezTo>
                  <a:pt x="26184" y="17544"/>
                  <a:pt x="26173" y="17534"/>
                  <a:pt x="26161" y="17523"/>
                </a:cubicBezTo>
                <a:lnTo>
                  <a:pt x="26161" y="17523"/>
                </a:lnTo>
                <a:cubicBezTo>
                  <a:pt x="26162" y="17524"/>
                  <a:pt x="26163" y="17524"/>
                  <a:pt x="26163" y="17524"/>
                </a:cubicBezTo>
                <a:cubicBezTo>
                  <a:pt x="26108" y="17474"/>
                  <a:pt x="26056" y="17421"/>
                  <a:pt x="26005" y="17365"/>
                </a:cubicBezTo>
                <a:close/>
                <a:moveTo>
                  <a:pt x="32929" y="14276"/>
                </a:moveTo>
                <a:cubicBezTo>
                  <a:pt x="32848" y="14395"/>
                  <a:pt x="32765" y="14512"/>
                  <a:pt x="32678" y="14626"/>
                </a:cubicBezTo>
                <a:cubicBezTo>
                  <a:pt x="32516" y="14844"/>
                  <a:pt x="32348" y="15058"/>
                  <a:pt x="32176" y="15268"/>
                </a:cubicBezTo>
                <a:cubicBezTo>
                  <a:pt x="32061" y="15404"/>
                  <a:pt x="31945" y="15541"/>
                  <a:pt x="31827" y="15673"/>
                </a:cubicBezTo>
                <a:cubicBezTo>
                  <a:pt x="31737" y="15774"/>
                  <a:pt x="31647" y="15875"/>
                  <a:pt x="31555" y="15972"/>
                </a:cubicBezTo>
                <a:cubicBezTo>
                  <a:pt x="31430" y="16104"/>
                  <a:pt x="31305" y="16235"/>
                  <a:pt x="31176" y="16360"/>
                </a:cubicBezTo>
                <a:cubicBezTo>
                  <a:pt x="31092" y="16442"/>
                  <a:pt x="31008" y="16523"/>
                  <a:pt x="30922" y="16604"/>
                </a:cubicBezTo>
                <a:cubicBezTo>
                  <a:pt x="30494" y="16890"/>
                  <a:pt x="30055" y="17160"/>
                  <a:pt x="29602" y="17404"/>
                </a:cubicBezTo>
                <a:lnTo>
                  <a:pt x="29601" y="17405"/>
                </a:lnTo>
                <a:lnTo>
                  <a:pt x="29600" y="17405"/>
                </a:lnTo>
                <a:cubicBezTo>
                  <a:pt x="29445" y="17489"/>
                  <a:pt x="29289" y="17571"/>
                  <a:pt x="29131" y="17649"/>
                </a:cubicBezTo>
                <a:cubicBezTo>
                  <a:pt x="29025" y="17702"/>
                  <a:pt x="28917" y="17755"/>
                  <a:pt x="28810" y="17806"/>
                </a:cubicBezTo>
                <a:cubicBezTo>
                  <a:pt x="28845" y="17775"/>
                  <a:pt x="28879" y="17743"/>
                  <a:pt x="28914" y="17712"/>
                </a:cubicBezTo>
                <a:cubicBezTo>
                  <a:pt x="28973" y="17657"/>
                  <a:pt x="29031" y="17602"/>
                  <a:pt x="29087" y="17546"/>
                </a:cubicBezTo>
                <a:cubicBezTo>
                  <a:pt x="29146" y="17493"/>
                  <a:pt x="29206" y="17439"/>
                  <a:pt x="29264" y="17384"/>
                </a:cubicBezTo>
                <a:cubicBezTo>
                  <a:pt x="29320" y="17330"/>
                  <a:pt x="29377" y="17276"/>
                  <a:pt x="29432" y="17221"/>
                </a:cubicBezTo>
                <a:cubicBezTo>
                  <a:pt x="29492" y="17158"/>
                  <a:pt x="29552" y="17095"/>
                  <a:pt x="29613" y="17031"/>
                </a:cubicBezTo>
                <a:cubicBezTo>
                  <a:pt x="29703" y="16935"/>
                  <a:pt x="29792" y="16840"/>
                  <a:pt x="29879" y="16743"/>
                </a:cubicBezTo>
                <a:cubicBezTo>
                  <a:pt x="30028" y="16576"/>
                  <a:pt x="30176" y="16410"/>
                  <a:pt x="30317" y="16237"/>
                </a:cubicBezTo>
                <a:cubicBezTo>
                  <a:pt x="30482" y="16035"/>
                  <a:pt x="30646" y="15829"/>
                  <a:pt x="30800" y="15617"/>
                </a:cubicBezTo>
                <a:cubicBezTo>
                  <a:pt x="30815" y="15596"/>
                  <a:pt x="30830" y="15575"/>
                  <a:pt x="30844" y="15554"/>
                </a:cubicBezTo>
                <a:cubicBezTo>
                  <a:pt x="30965" y="15492"/>
                  <a:pt x="31085" y="15427"/>
                  <a:pt x="31204" y="15362"/>
                </a:cubicBezTo>
                <a:cubicBezTo>
                  <a:pt x="31427" y="15236"/>
                  <a:pt x="31647" y="15105"/>
                  <a:pt x="31867" y="14974"/>
                </a:cubicBezTo>
                <a:lnTo>
                  <a:pt x="31868" y="14972"/>
                </a:lnTo>
                <a:cubicBezTo>
                  <a:pt x="32229" y="14754"/>
                  <a:pt x="32585" y="14523"/>
                  <a:pt x="32929" y="14276"/>
                </a:cubicBezTo>
                <a:close/>
                <a:moveTo>
                  <a:pt x="25162" y="17312"/>
                </a:moveTo>
                <a:lnTo>
                  <a:pt x="25162" y="17312"/>
                </a:lnTo>
                <a:cubicBezTo>
                  <a:pt x="25358" y="17335"/>
                  <a:pt x="25555" y="17352"/>
                  <a:pt x="25752" y="17358"/>
                </a:cubicBezTo>
                <a:cubicBezTo>
                  <a:pt x="25817" y="17434"/>
                  <a:pt x="25883" y="17512"/>
                  <a:pt x="25954" y="17581"/>
                </a:cubicBezTo>
                <a:cubicBezTo>
                  <a:pt x="26003" y="17627"/>
                  <a:pt x="26047" y="17670"/>
                  <a:pt x="26095" y="17713"/>
                </a:cubicBezTo>
                <a:cubicBezTo>
                  <a:pt x="26020" y="17829"/>
                  <a:pt x="25945" y="17946"/>
                  <a:pt x="25868" y="18061"/>
                </a:cubicBezTo>
                <a:cubicBezTo>
                  <a:pt x="25824" y="18023"/>
                  <a:pt x="25780" y="17984"/>
                  <a:pt x="25736" y="17944"/>
                </a:cubicBezTo>
                <a:cubicBezTo>
                  <a:pt x="25650" y="17862"/>
                  <a:pt x="25565" y="17778"/>
                  <a:pt x="25484" y="17690"/>
                </a:cubicBezTo>
                <a:cubicBezTo>
                  <a:pt x="25403" y="17601"/>
                  <a:pt x="25325" y="17511"/>
                  <a:pt x="25247" y="17418"/>
                </a:cubicBezTo>
                <a:cubicBezTo>
                  <a:pt x="25219" y="17382"/>
                  <a:pt x="25191" y="17348"/>
                  <a:pt x="25162" y="17312"/>
                </a:cubicBezTo>
                <a:close/>
                <a:moveTo>
                  <a:pt x="27622" y="17248"/>
                </a:moveTo>
                <a:cubicBezTo>
                  <a:pt x="27609" y="17287"/>
                  <a:pt x="27597" y="17326"/>
                  <a:pt x="27585" y="17365"/>
                </a:cubicBezTo>
                <a:cubicBezTo>
                  <a:pt x="27544" y="17487"/>
                  <a:pt x="27503" y="17609"/>
                  <a:pt x="27454" y="17729"/>
                </a:cubicBezTo>
                <a:cubicBezTo>
                  <a:pt x="27421" y="17812"/>
                  <a:pt x="27386" y="17895"/>
                  <a:pt x="27349" y="17977"/>
                </a:cubicBezTo>
                <a:cubicBezTo>
                  <a:pt x="27333" y="18012"/>
                  <a:pt x="27318" y="18045"/>
                  <a:pt x="27302" y="18080"/>
                </a:cubicBezTo>
                <a:cubicBezTo>
                  <a:pt x="27303" y="17997"/>
                  <a:pt x="27306" y="17914"/>
                  <a:pt x="27312" y="17832"/>
                </a:cubicBezTo>
                <a:cubicBezTo>
                  <a:pt x="27323" y="17688"/>
                  <a:pt x="27334" y="17546"/>
                  <a:pt x="27353" y="17404"/>
                </a:cubicBezTo>
                <a:cubicBezTo>
                  <a:pt x="27358" y="17366"/>
                  <a:pt x="27364" y="17328"/>
                  <a:pt x="27369" y="17290"/>
                </a:cubicBezTo>
                <a:cubicBezTo>
                  <a:pt x="27453" y="17277"/>
                  <a:pt x="27537" y="17263"/>
                  <a:pt x="27622" y="17248"/>
                </a:cubicBezTo>
                <a:close/>
                <a:moveTo>
                  <a:pt x="27201" y="17314"/>
                </a:moveTo>
                <a:lnTo>
                  <a:pt x="27201" y="17314"/>
                </a:lnTo>
                <a:cubicBezTo>
                  <a:pt x="27192" y="17384"/>
                  <a:pt x="27183" y="17453"/>
                  <a:pt x="27177" y="17523"/>
                </a:cubicBezTo>
                <a:cubicBezTo>
                  <a:pt x="27163" y="17670"/>
                  <a:pt x="27149" y="17815"/>
                  <a:pt x="27147" y="17963"/>
                </a:cubicBezTo>
                <a:cubicBezTo>
                  <a:pt x="27145" y="18033"/>
                  <a:pt x="27144" y="18102"/>
                  <a:pt x="27144" y="18171"/>
                </a:cubicBezTo>
                <a:cubicBezTo>
                  <a:pt x="27137" y="18168"/>
                  <a:pt x="27129" y="18165"/>
                  <a:pt x="27122" y="18162"/>
                </a:cubicBezTo>
                <a:cubicBezTo>
                  <a:pt x="27043" y="18126"/>
                  <a:pt x="26965" y="18088"/>
                  <a:pt x="26888" y="18048"/>
                </a:cubicBezTo>
                <a:cubicBezTo>
                  <a:pt x="26812" y="18005"/>
                  <a:pt x="26735" y="17960"/>
                  <a:pt x="26660" y="17911"/>
                </a:cubicBezTo>
                <a:cubicBezTo>
                  <a:pt x="26623" y="17886"/>
                  <a:pt x="26586" y="17862"/>
                  <a:pt x="26549" y="17836"/>
                </a:cubicBezTo>
                <a:cubicBezTo>
                  <a:pt x="26484" y="17792"/>
                  <a:pt x="26415" y="17740"/>
                  <a:pt x="26347" y="17685"/>
                </a:cubicBezTo>
                <a:cubicBezTo>
                  <a:pt x="26341" y="17680"/>
                  <a:pt x="26334" y="17676"/>
                  <a:pt x="26328" y="17670"/>
                </a:cubicBezTo>
                <a:cubicBezTo>
                  <a:pt x="26393" y="17568"/>
                  <a:pt x="26458" y="17467"/>
                  <a:pt x="26520" y="17364"/>
                </a:cubicBezTo>
                <a:cubicBezTo>
                  <a:pt x="26533" y="17363"/>
                  <a:pt x="26545" y="17363"/>
                  <a:pt x="26558" y="17363"/>
                </a:cubicBezTo>
                <a:cubicBezTo>
                  <a:pt x="26773" y="17354"/>
                  <a:pt x="26988" y="17342"/>
                  <a:pt x="27201" y="17314"/>
                </a:cubicBezTo>
                <a:close/>
                <a:moveTo>
                  <a:pt x="23348" y="16692"/>
                </a:moveTo>
                <a:cubicBezTo>
                  <a:pt x="23349" y="16693"/>
                  <a:pt x="23350" y="16693"/>
                  <a:pt x="23351" y="16694"/>
                </a:cubicBezTo>
                <a:cubicBezTo>
                  <a:pt x="23389" y="16715"/>
                  <a:pt x="23428" y="16737"/>
                  <a:pt x="23466" y="16758"/>
                </a:cubicBezTo>
                <a:cubicBezTo>
                  <a:pt x="23542" y="16800"/>
                  <a:pt x="23628" y="16845"/>
                  <a:pt x="23708" y="16882"/>
                </a:cubicBezTo>
                <a:cubicBezTo>
                  <a:pt x="23909" y="16974"/>
                  <a:pt x="24113" y="17060"/>
                  <a:pt x="24325" y="17126"/>
                </a:cubicBezTo>
                <a:cubicBezTo>
                  <a:pt x="24451" y="17165"/>
                  <a:pt x="24578" y="17205"/>
                  <a:pt x="24707" y="17232"/>
                </a:cubicBezTo>
                <a:cubicBezTo>
                  <a:pt x="24769" y="17246"/>
                  <a:pt x="24832" y="17260"/>
                  <a:pt x="24895" y="17272"/>
                </a:cubicBezTo>
                <a:cubicBezTo>
                  <a:pt x="24792" y="17388"/>
                  <a:pt x="24687" y="17502"/>
                  <a:pt x="24581" y="17616"/>
                </a:cubicBezTo>
                <a:cubicBezTo>
                  <a:pt x="24384" y="17822"/>
                  <a:pt x="24183" y="18024"/>
                  <a:pt x="23976" y="18221"/>
                </a:cubicBezTo>
                <a:cubicBezTo>
                  <a:pt x="23974" y="18218"/>
                  <a:pt x="23971" y="18216"/>
                  <a:pt x="23969" y="18214"/>
                </a:cubicBezTo>
                <a:cubicBezTo>
                  <a:pt x="23812" y="18063"/>
                  <a:pt x="23653" y="17907"/>
                  <a:pt x="23503" y="17742"/>
                </a:cubicBezTo>
                <a:cubicBezTo>
                  <a:pt x="23384" y="17612"/>
                  <a:pt x="23269" y="17479"/>
                  <a:pt x="23156" y="17344"/>
                </a:cubicBezTo>
                <a:cubicBezTo>
                  <a:pt x="23046" y="17207"/>
                  <a:pt x="22937" y="17068"/>
                  <a:pt x="22835" y="16925"/>
                </a:cubicBezTo>
                <a:cubicBezTo>
                  <a:pt x="22819" y="16902"/>
                  <a:pt x="22803" y="16878"/>
                  <a:pt x="22785" y="16855"/>
                </a:cubicBezTo>
                <a:lnTo>
                  <a:pt x="22787" y="16855"/>
                </a:lnTo>
                <a:cubicBezTo>
                  <a:pt x="22769" y="16807"/>
                  <a:pt x="22753" y="16760"/>
                  <a:pt x="22737" y="16711"/>
                </a:cubicBezTo>
                <a:lnTo>
                  <a:pt x="22737" y="16711"/>
                </a:lnTo>
                <a:cubicBezTo>
                  <a:pt x="22764" y="16712"/>
                  <a:pt x="22791" y="16712"/>
                  <a:pt x="22819" y="16712"/>
                </a:cubicBezTo>
                <a:cubicBezTo>
                  <a:pt x="22913" y="16712"/>
                  <a:pt x="23007" y="16710"/>
                  <a:pt x="23101" y="16706"/>
                </a:cubicBezTo>
                <a:cubicBezTo>
                  <a:pt x="23184" y="16701"/>
                  <a:pt x="23266" y="16698"/>
                  <a:pt x="23348" y="16692"/>
                </a:cubicBezTo>
                <a:close/>
                <a:moveTo>
                  <a:pt x="29055" y="16766"/>
                </a:moveTo>
                <a:cubicBezTo>
                  <a:pt x="29013" y="16819"/>
                  <a:pt x="28972" y="16871"/>
                  <a:pt x="28930" y="16923"/>
                </a:cubicBezTo>
                <a:cubicBezTo>
                  <a:pt x="28846" y="17021"/>
                  <a:pt x="28763" y="17120"/>
                  <a:pt x="28671" y="17213"/>
                </a:cubicBezTo>
                <a:cubicBezTo>
                  <a:pt x="28615" y="17270"/>
                  <a:pt x="28557" y="17327"/>
                  <a:pt x="28498" y="17384"/>
                </a:cubicBezTo>
                <a:cubicBezTo>
                  <a:pt x="28376" y="17497"/>
                  <a:pt x="28252" y="17609"/>
                  <a:pt x="28122" y="17714"/>
                </a:cubicBezTo>
                <a:cubicBezTo>
                  <a:pt x="28056" y="17769"/>
                  <a:pt x="27988" y="17822"/>
                  <a:pt x="27918" y="17875"/>
                </a:cubicBezTo>
                <a:cubicBezTo>
                  <a:pt x="27855" y="17924"/>
                  <a:pt x="27790" y="17972"/>
                  <a:pt x="27724" y="18019"/>
                </a:cubicBezTo>
                <a:cubicBezTo>
                  <a:pt x="27622" y="18093"/>
                  <a:pt x="27518" y="18164"/>
                  <a:pt x="27413" y="18232"/>
                </a:cubicBezTo>
                <a:cubicBezTo>
                  <a:pt x="27482" y="18090"/>
                  <a:pt x="27547" y="17945"/>
                  <a:pt x="27604" y="17796"/>
                </a:cubicBezTo>
                <a:cubicBezTo>
                  <a:pt x="27678" y="17603"/>
                  <a:pt x="27750" y="17409"/>
                  <a:pt x="27806" y="17210"/>
                </a:cubicBezTo>
                <a:cubicBezTo>
                  <a:pt x="27888" y="17192"/>
                  <a:pt x="27969" y="17171"/>
                  <a:pt x="28049" y="17148"/>
                </a:cubicBezTo>
                <a:cubicBezTo>
                  <a:pt x="28246" y="17089"/>
                  <a:pt x="28443" y="17024"/>
                  <a:pt x="28633" y="16947"/>
                </a:cubicBezTo>
                <a:cubicBezTo>
                  <a:pt x="28775" y="16889"/>
                  <a:pt x="28916" y="16830"/>
                  <a:pt x="29055" y="16766"/>
                </a:cubicBezTo>
                <a:close/>
                <a:moveTo>
                  <a:pt x="30252" y="16036"/>
                </a:moveTo>
                <a:lnTo>
                  <a:pt x="30252" y="16036"/>
                </a:lnTo>
                <a:cubicBezTo>
                  <a:pt x="30230" y="16064"/>
                  <a:pt x="30207" y="16091"/>
                  <a:pt x="30185" y="16118"/>
                </a:cubicBezTo>
                <a:cubicBezTo>
                  <a:pt x="29988" y="16352"/>
                  <a:pt x="29789" y="16583"/>
                  <a:pt x="29581" y="16808"/>
                </a:cubicBezTo>
                <a:cubicBezTo>
                  <a:pt x="29522" y="16872"/>
                  <a:pt x="29462" y="16937"/>
                  <a:pt x="29402" y="17000"/>
                </a:cubicBezTo>
                <a:cubicBezTo>
                  <a:pt x="29346" y="17059"/>
                  <a:pt x="29289" y="17119"/>
                  <a:pt x="29234" y="17180"/>
                </a:cubicBezTo>
                <a:cubicBezTo>
                  <a:pt x="29153" y="17266"/>
                  <a:pt x="29072" y="17350"/>
                  <a:pt x="28990" y="17433"/>
                </a:cubicBezTo>
                <a:cubicBezTo>
                  <a:pt x="28849" y="17564"/>
                  <a:pt x="28707" y="17694"/>
                  <a:pt x="28555" y="17813"/>
                </a:cubicBezTo>
                <a:cubicBezTo>
                  <a:pt x="28442" y="17901"/>
                  <a:pt x="28327" y="17986"/>
                  <a:pt x="28212" y="18072"/>
                </a:cubicBezTo>
                <a:cubicBezTo>
                  <a:pt x="28191" y="18081"/>
                  <a:pt x="28169" y="18089"/>
                  <a:pt x="28147" y="18098"/>
                </a:cubicBezTo>
                <a:cubicBezTo>
                  <a:pt x="27985" y="18164"/>
                  <a:pt x="27821" y="18228"/>
                  <a:pt x="27657" y="18290"/>
                </a:cubicBezTo>
                <a:cubicBezTo>
                  <a:pt x="27748" y="18229"/>
                  <a:pt x="27836" y="18167"/>
                  <a:pt x="27923" y="18101"/>
                </a:cubicBezTo>
                <a:cubicBezTo>
                  <a:pt x="28026" y="18022"/>
                  <a:pt x="28130" y="17944"/>
                  <a:pt x="28228" y="17860"/>
                </a:cubicBezTo>
                <a:cubicBezTo>
                  <a:pt x="28326" y="17777"/>
                  <a:pt x="28421" y="17693"/>
                  <a:pt x="28516" y="17606"/>
                </a:cubicBezTo>
                <a:cubicBezTo>
                  <a:pt x="28578" y="17548"/>
                  <a:pt x="28643" y="17486"/>
                  <a:pt x="28701" y="17425"/>
                </a:cubicBezTo>
                <a:cubicBezTo>
                  <a:pt x="28759" y="17366"/>
                  <a:pt x="28816" y="17306"/>
                  <a:pt x="28871" y="17244"/>
                </a:cubicBezTo>
                <a:cubicBezTo>
                  <a:pt x="28900" y="17210"/>
                  <a:pt x="28929" y="17177"/>
                  <a:pt x="28958" y="17143"/>
                </a:cubicBezTo>
                <a:cubicBezTo>
                  <a:pt x="29102" y="16975"/>
                  <a:pt x="29235" y="16795"/>
                  <a:pt x="29363" y="16613"/>
                </a:cubicBezTo>
                <a:cubicBezTo>
                  <a:pt x="29550" y="16513"/>
                  <a:pt x="29735" y="16410"/>
                  <a:pt x="29909" y="16290"/>
                </a:cubicBezTo>
                <a:cubicBezTo>
                  <a:pt x="30020" y="16213"/>
                  <a:pt x="30130" y="16135"/>
                  <a:pt x="30235" y="16051"/>
                </a:cubicBezTo>
                <a:cubicBezTo>
                  <a:pt x="30241" y="16046"/>
                  <a:pt x="30247" y="16042"/>
                  <a:pt x="30252" y="16036"/>
                </a:cubicBezTo>
                <a:close/>
                <a:moveTo>
                  <a:pt x="33384" y="14867"/>
                </a:moveTo>
                <a:lnTo>
                  <a:pt x="33384" y="14867"/>
                </a:lnTo>
                <a:cubicBezTo>
                  <a:pt x="33366" y="14920"/>
                  <a:pt x="33346" y="14974"/>
                  <a:pt x="33325" y="15025"/>
                </a:cubicBezTo>
                <a:cubicBezTo>
                  <a:pt x="33295" y="15098"/>
                  <a:pt x="33264" y="15171"/>
                  <a:pt x="33230" y="15243"/>
                </a:cubicBezTo>
                <a:cubicBezTo>
                  <a:pt x="33176" y="15355"/>
                  <a:pt x="33123" y="15467"/>
                  <a:pt x="33061" y="15574"/>
                </a:cubicBezTo>
                <a:cubicBezTo>
                  <a:pt x="33020" y="15647"/>
                  <a:pt x="32978" y="15718"/>
                  <a:pt x="32933" y="15789"/>
                </a:cubicBezTo>
                <a:cubicBezTo>
                  <a:pt x="32870" y="15885"/>
                  <a:pt x="32802" y="15989"/>
                  <a:pt x="32728" y="16089"/>
                </a:cubicBezTo>
                <a:cubicBezTo>
                  <a:pt x="32654" y="16188"/>
                  <a:pt x="32578" y="16285"/>
                  <a:pt x="32501" y="16381"/>
                </a:cubicBezTo>
                <a:cubicBezTo>
                  <a:pt x="32426" y="16470"/>
                  <a:pt x="32344" y="16571"/>
                  <a:pt x="32255" y="16664"/>
                </a:cubicBezTo>
                <a:cubicBezTo>
                  <a:pt x="32165" y="16758"/>
                  <a:pt x="32075" y="16849"/>
                  <a:pt x="31981" y="16939"/>
                </a:cubicBezTo>
                <a:cubicBezTo>
                  <a:pt x="31855" y="17056"/>
                  <a:pt x="31728" y="17173"/>
                  <a:pt x="31593" y="17280"/>
                </a:cubicBezTo>
                <a:cubicBezTo>
                  <a:pt x="31526" y="17334"/>
                  <a:pt x="31457" y="17388"/>
                  <a:pt x="31387" y="17439"/>
                </a:cubicBezTo>
                <a:cubicBezTo>
                  <a:pt x="31355" y="17462"/>
                  <a:pt x="31324" y="17485"/>
                  <a:pt x="31292" y="17508"/>
                </a:cubicBezTo>
                <a:cubicBezTo>
                  <a:pt x="31183" y="17583"/>
                  <a:pt x="31074" y="17657"/>
                  <a:pt x="30961" y="17725"/>
                </a:cubicBezTo>
                <a:cubicBezTo>
                  <a:pt x="30846" y="17796"/>
                  <a:pt x="30729" y="17863"/>
                  <a:pt x="30610" y="17927"/>
                </a:cubicBezTo>
                <a:cubicBezTo>
                  <a:pt x="30492" y="17990"/>
                  <a:pt x="30375" y="18051"/>
                  <a:pt x="30251" y="18102"/>
                </a:cubicBezTo>
                <a:cubicBezTo>
                  <a:pt x="30168" y="18138"/>
                  <a:pt x="30084" y="18171"/>
                  <a:pt x="29999" y="18201"/>
                </a:cubicBezTo>
                <a:cubicBezTo>
                  <a:pt x="29924" y="18229"/>
                  <a:pt x="29839" y="18257"/>
                  <a:pt x="29753" y="18282"/>
                </a:cubicBezTo>
                <a:cubicBezTo>
                  <a:pt x="29673" y="18306"/>
                  <a:pt x="29589" y="18327"/>
                  <a:pt x="29507" y="18347"/>
                </a:cubicBezTo>
                <a:cubicBezTo>
                  <a:pt x="29380" y="18371"/>
                  <a:pt x="29253" y="18396"/>
                  <a:pt x="29124" y="18411"/>
                </a:cubicBezTo>
                <a:cubicBezTo>
                  <a:pt x="29037" y="18422"/>
                  <a:pt x="28951" y="18431"/>
                  <a:pt x="28863" y="18438"/>
                </a:cubicBezTo>
                <a:cubicBezTo>
                  <a:pt x="28826" y="18440"/>
                  <a:pt x="28790" y="18442"/>
                  <a:pt x="28753" y="18444"/>
                </a:cubicBezTo>
                <a:cubicBezTo>
                  <a:pt x="28791" y="18422"/>
                  <a:pt x="28828" y="18399"/>
                  <a:pt x="28865" y="18376"/>
                </a:cubicBezTo>
                <a:cubicBezTo>
                  <a:pt x="29013" y="18283"/>
                  <a:pt x="29160" y="18190"/>
                  <a:pt x="29303" y="18091"/>
                </a:cubicBezTo>
                <a:cubicBezTo>
                  <a:pt x="29410" y="18018"/>
                  <a:pt x="29517" y="17944"/>
                  <a:pt x="29623" y="17867"/>
                </a:cubicBezTo>
                <a:cubicBezTo>
                  <a:pt x="29696" y="17815"/>
                  <a:pt x="29768" y="17761"/>
                  <a:pt x="29840" y="17708"/>
                </a:cubicBezTo>
                <a:cubicBezTo>
                  <a:pt x="29946" y="17628"/>
                  <a:pt x="30054" y="17550"/>
                  <a:pt x="30158" y="17468"/>
                </a:cubicBezTo>
                <a:cubicBezTo>
                  <a:pt x="30441" y="17246"/>
                  <a:pt x="30718" y="17016"/>
                  <a:pt x="30984" y="16776"/>
                </a:cubicBezTo>
                <a:cubicBezTo>
                  <a:pt x="31267" y="16593"/>
                  <a:pt x="31544" y="16401"/>
                  <a:pt x="31812" y="16198"/>
                </a:cubicBezTo>
                <a:cubicBezTo>
                  <a:pt x="32242" y="15872"/>
                  <a:pt x="32661" y="15532"/>
                  <a:pt x="33058" y="15171"/>
                </a:cubicBezTo>
                <a:lnTo>
                  <a:pt x="33058" y="15170"/>
                </a:lnTo>
                <a:cubicBezTo>
                  <a:pt x="33168" y="15071"/>
                  <a:pt x="33277" y="14970"/>
                  <a:pt x="33384" y="14867"/>
                </a:cubicBezTo>
                <a:close/>
                <a:moveTo>
                  <a:pt x="30089" y="17317"/>
                </a:moveTo>
                <a:lnTo>
                  <a:pt x="30089" y="17317"/>
                </a:lnTo>
                <a:cubicBezTo>
                  <a:pt x="30046" y="17351"/>
                  <a:pt x="30001" y="17386"/>
                  <a:pt x="29957" y="17419"/>
                </a:cubicBezTo>
                <a:cubicBezTo>
                  <a:pt x="29852" y="17499"/>
                  <a:pt x="29746" y="17576"/>
                  <a:pt x="29640" y="17653"/>
                </a:cubicBezTo>
                <a:cubicBezTo>
                  <a:pt x="29401" y="17822"/>
                  <a:pt x="29151" y="17994"/>
                  <a:pt x="28892" y="18155"/>
                </a:cubicBezTo>
                <a:cubicBezTo>
                  <a:pt x="28781" y="18224"/>
                  <a:pt x="28670" y="18292"/>
                  <a:pt x="28558" y="18358"/>
                </a:cubicBezTo>
                <a:cubicBezTo>
                  <a:pt x="28504" y="18389"/>
                  <a:pt x="28449" y="18421"/>
                  <a:pt x="28394" y="18451"/>
                </a:cubicBezTo>
                <a:cubicBezTo>
                  <a:pt x="28333" y="18449"/>
                  <a:pt x="28272" y="18447"/>
                  <a:pt x="28212" y="18442"/>
                </a:cubicBezTo>
                <a:cubicBezTo>
                  <a:pt x="28164" y="18440"/>
                  <a:pt x="28106" y="18434"/>
                  <a:pt x="28047" y="18427"/>
                </a:cubicBezTo>
                <a:cubicBezTo>
                  <a:pt x="28092" y="18397"/>
                  <a:pt x="28137" y="18366"/>
                  <a:pt x="28182" y="18336"/>
                </a:cubicBezTo>
                <a:cubicBezTo>
                  <a:pt x="28219" y="18310"/>
                  <a:pt x="28255" y="18283"/>
                  <a:pt x="28291" y="18257"/>
                </a:cubicBezTo>
                <a:cubicBezTo>
                  <a:pt x="28324" y="18231"/>
                  <a:pt x="28356" y="18207"/>
                  <a:pt x="28390" y="18182"/>
                </a:cubicBezTo>
                <a:cubicBezTo>
                  <a:pt x="28393" y="18178"/>
                  <a:pt x="28398" y="18175"/>
                  <a:pt x="28401" y="18171"/>
                </a:cubicBezTo>
                <a:cubicBezTo>
                  <a:pt x="28421" y="18163"/>
                  <a:pt x="28439" y="18154"/>
                  <a:pt x="28458" y="18146"/>
                </a:cubicBezTo>
                <a:cubicBezTo>
                  <a:pt x="28703" y="18033"/>
                  <a:pt x="28947" y="17917"/>
                  <a:pt x="29189" y="17795"/>
                </a:cubicBezTo>
                <a:cubicBezTo>
                  <a:pt x="29392" y="17692"/>
                  <a:pt x="29593" y="17587"/>
                  <a:pt x="29793" y="17478"/>
                </a:cubicBezTo>
                <a:cubicBezTo>
                  <a:pt x="29892" y="17425"/>
                  <a:pt x="29991" y="17371"/>
                  <a:pt x="30089" y="17317"/>
                </a:cubicBezTo>
                <a:close/>
                <a:moveTo>
                  <a:pt x="23008" y="17414"/>
                </a:moveTo>
                <a:cubicBezTo>
                  <a:pt x="23045" y="17460"/>
                  <a:pt x="23082" y="17506"/>
                  <a:pt x="23119" y="17552"/>
                </a:cubicBezTo>
                <a:cubicBezTo>
                  <a:pt x="23264" y="17728"/>
                  <a:pt x="23409" y="17901"/>
                  <a:pt x="23565" y="18065"/>
                </a:cubicBezTo>
                <a:cubicBezTo>
                  <a:pt x="23655" y="18161"/>
                  <a:pt x="23747" y="18254"/>
                  <a:pt x="23841" y="18347"/>
                </a:cubicBezTo>
                <a:cubicBezTo>
                  <a:pt x="23776" y="18406"/>
                  <a:pt x="23712" y="18464"/>
                  <a:pt x="23646" y="18522"/>
                </a:cubicBezTo>
                <a:cubicBezTo>
                  <a:pt x="23557" y="18397"/>
                  <a:pt x="23471" y="18272"/>
                  <a:pt x="23388" y="18142"/>
                </a:cubicBezTo>
                <a:cubicBezTo>
                  <a:pt x="23326" y="18041"/>
                  <a:pt x="23262" y="17939"/>
                  <a:pt x="23208" y="17832"/>
                </a:cubicBezTo>
                <a:cubicBezTo>
                  <a:pt x="23170" y="17761"/>
                  <a:pt x="23134" y="17690"/>
                  <a:pt x="23101" y="17617"/>
                </a:cubicBezTo>
                <a:cubicBezTo>
                  <a:pt x="23070" y="17550"/>
                  <a:pt x="23038" y="17482"/>
                  <a:pt x="23008" y="17414"/>
                </a:cubicBezTo>
                <a:close/>
                <a:moveTo>
                  <a:pt x="26230" y="17824"/>
                </a:moveTo>
                <a:cubicBezTo>
                  <a:pt x="26271" y="17856"/>
                  <a:pt x="26312" y="17888"/>
                  <a:pt x="26355" y="17917"/>
                </a:cubicBezTo>
                <a:cubicBezTo>
                  <a:pt x="26463" y="17993"/>
                  <a:pt x="26573" y="18068"/>
                  <a:pt x="26691" y="18133"/>
                </a:cubicBezTo>
                <a:cubicBezTo>
                  <a:pt x="26765" y="18173"/>
                  <a:pt x="26860" y="18228"/>
                  <a:pt x="26937" y="18265"/>
                </a:cubicBezTo>
                <a:cubicBezTo>
                  <a:pt x="27006" y="18299"/>
                  <a:pt x="27077" y="18332"/>
                  <a:pt x="27147" y="18362"/>
                </a:cubicBezTo>
                <a:cubicBezTo>
                  <a:pt x="27148" y="18369"/>
                  <a:pt x="27148" y="18376"/>
                  <a:pt x="27148" y="18382"/>
                </a:cubicBezTo>
                <a:cubicBezTo>
                  <a:pt x="27145" y="18389"/>
                  <a:pt x="27141" y="18395"/>
                  <a:pt x="27138" y="18402"/>
                </a:cubicBezTo>
                <a:cubicBezTo>
                  <a:pt x="27051" y="18453"/>
                  <a:pt x="26965" y="18504"/>
                  <a:pt x="26876" y="18552"/>
                </a:cubicBezTo>
                <a:cubicBezTo>
                  <a:pt x="26798" y="18575"/>
                  <a:pt x="26721" y="18598"/>
                  <a:pt x="26642" y="18620"/>
                </a:cubicBezTo>
                <a:cubicBezTo>
                  <a:pt x="26637" y="18623"/>
                  <a:pt x="26631" y="18624"/>
                  <a:pt x="26625" y="18625"/>
                </a:cubicBezTo>
                <a:cubicBezTo>
                  <a:pt x="26521" y="18558"/>
                  <a:pt x="26418" y="18490"/>
                  <a:pt x="26318" y="18418"/>
                </a:cubicBezTo>
                <a:cubicBezTo>
                  <a:pt x="26215" y="18343"/>
                  <a:pt x="26112" y="18268"/>
                  <a:pt x="26014" y="18187"/>
                </a:cubicBezTo>
                <a:cubicBezTo>
                  <a:pt x="26010" y="18183"/>
                  <a:pt x="26005" y="18179"/>
                  <a:pt x="26000" y="18175"/>
                </a:cubicBezTo>
                <a:cubicBezTo>
                  <a:pt x="26065" y="18080"/>
                  <a:pt x="26129" y="17983"/>
                  <a:pt x="26191" y="17886"/>
                </a:cubicBezTo>
                <a:cubicBezTo>
                  <a:pt x="26204" y="17865"/>
                  <a:pt x="26217" y="17844"/>
                  <a:pt x="26230" y="17824"/>
                </a:cubicBezTo>
                <a:close/>
                <a:moveTo>
                  <a:pt x="27489" y="18543"/>
                </a:moveTo>
                <a:lnTo>
                  <a:pt x="27489" y="18543"/>
                </a:lnTo>
                <a:cubicBezTo>
                  <a:pt x="27433" y="18576"/>
                  <a:pt x="27378" y="18611"/>
                  <a:pt x="27321" y="18645"/>
                </a:cubicBezTo>
                <a:cubicBezTo>
                  <a:pt x="27320" y="18630"/>
                  <a:pt x="27319" y="18616"/>
                  <a:pt x="27318" y="18602"/>
                </a:cubicBezTo>
                <a:cubicBezTo>
                  <a:pt x="27375" y="18583"/>
                  <a:pt x="27432" y="18563"/>
                  <a:pt x="27489" y="18543"/>
                </a:cubicBezTo>
                <a:close/>
                <a:moveTo>
                  <a:pt x="21934" y="16665"/>
                </a:moveTo>
                <a:lnTo>
                  <a:pt x="21934" y="16665"/>
                </a:lnTo>
                <a:cubicBezTo>
                  <a:pt x="22052" y="16680"/>
                  <a:pt x="22171" y="16691"/>
                  <a:pt x="22289" y="16698"/>
                </a:cubicBezTo>
                <a:cubicBezTo>
                  <a:pt x="22361" y="16701"/>
                  <a:pt x="22433" y="16705"/>
                  <a:pt x="22505" y="16707"/>
                </a:cubicBezTo>
                <a:cubicBezTo>
                  <a:pt x="22548" y="16773"/>
                  <a:pt x="22590" y="16837"/>
                  <a:pt x="22634" y="16902"/>
                </a:cubicBezTo>
                <a:cubicBezTo>
                  <a:pt x="22687" y="17050"/>
                  <a:pt x="22742" y="17195"/>
                  <a:pt x="22802" y="17340"/>
                </a:cubicBezTo>
                <a:cubicBezTo>
                  <a:pt x="22851" y="17459"/>
                  <a:pt x="22901" y="17578"/>
                  <a:pt x="22956" y="17694"/>
                </a:cubicBezTo>
                <a:cubicBezTo>
                  <a:pt x="23011" y="17807"/>
                  <a:pt x="23064" y="17921"/>
                  <a:pt x="23126" y="18029"/>
                </a:cubicBezTo>
                <a:cubicBezTo>
                  <a:pt x="23229" y="18208"/>
                  <a:pt x="23334" y="18387"/>
                  <a:pt x="23449" y="18558"/>
                </a:cubicBezTo>
                <a:cubicBezTo>
                  <a:pt x="23469" y="18586"/>
                  <a:pt x="23489" y="18615"/>
                  <a:pt x="23508" y="18643"/>
                </a:cubicBezTo>
                <a:cubicBezTo>
                  <a:pt x="23483" y="18665"/>
                  <a:pt x="23456" y="18687"/>
                  <a:pt x="23430" y="18709"/>
                </a:cubicBezTo>
                <a:cubicBezTo>
                  <a:pt x="23302" y="18617"/>
                  <a:pt x="23173" y="18521"/>
                  <a:pt x="23051" y="18419"/>
                </a:cubicBezTo>
                <a:cubicBezTo>
                  <a:pt x="22985" y="18365"/>
                  <a:pt x="22921" y="18311"/>
                  <a:pt x="22857" y="18254"/>
                </a:cubicBezTo>
                <a:cubicBezTo>
                  <a:pt x="22792" y="18198"/>
                  <a:pt x="22729" y="18140"/>
                  <a:pt x="22667" y="18081"/>
                </a:cubicBezTo>
                <a:cubicBezTo>
                  <a:pt x="22628" y="18045"/>
                  <a:pt x="22583" y="18001"/>
                  <a:pt x="22538" y="17956"/>
                </a:cubicBezTo>
                <a:cubicBezTo>
                  <a:pt x="22509" y="17914"/>
                  <a:pt x="22481" y="17871"/>
                  <a:pt x="22453" y="17827"/>
                </a:cubicBezTo>
                <a:cubicBezTo>
                  <a:pt x="22411" y="17759"/>
                  <a:pt x="22369" y="17687"/>
                  <a:pt x="22329" y="17615"/>
                </a:cubicBezTo>
                <a:cubicBezTo>
                  <a:pt x="22291" y="17543"/>
                  <a:pt x="22254" y="17470"/>
                  <a:pt x="22220" y="17396"/>
                </a:cubicBezTo>
                <a:cubicBezTo>
                  <a:pt x="22167" y="17282"/>
                  <a:pt x="22115" y="17166"/>
                  <a:pt x="22071" y="17049"/>
                </a:cubicBezTo>
                <a:cubicBezTo>
                  <a:pt x="22026" y="16929"/>
                  <a:pt x="21983" y="16810"/>
                  <a:pt x="21941" y="16688"/>
                </a:cubicBezTo>
                <a:lnTo>
                  <a:pt x="21942" y="16688"/>
                </a:lnTo>
                <a:cubicBezTo>
                  <a:pt x="21939" y="16680"/>
                  <a:pt x="21937" y="16673"/>
                  <a:pt x="21934" y="16665"/>
                </a:cubicBezTo>
                <a:close/>
                <a:moveTo>
                  <a:pt x="27171" y="18686"/>
                </a:moveTo>
                <a:cubicBezTo>
                  <a:pt x="27174" y="18700"/>
                  <a:pt x="27175" y="18714"/>
                  <a:pt x="27176" y="18728"/>
                </a:cubicBezTo>
                <a:cubicBezTo>
                  <a:pt x="27161" y="18736"/>
                  <a:pt x="27146" y="18745"/>
                  <a:pt x="27132" y="18753"/>
                </a:cubicBezTo>
                <a:lnTo>
                  <a:pt x="27132" y="18752"/>
                </a:lnTo>
                <a:cubicBezTo>
                  <a:pt x="27145" y="18730"/>
                  <a:pt x="27159" y="18708"/>
                  <a:pt x="27171" y="18686"/>
                </a:cubicBezTo>
                <a:close/>
                <a:moveTo>
                  <a:pt x="26950" y="18722"/>
                </a:moveTo>
                <a:lnTo>
                  <a:pt x="26950" y="18722"/>
                </a:lnTo>
                <a:cubicBezTo>
                  <a:pt x="26935" y="18747"/>
                  <a:pt x="26920" y="18772"/>
                  <a:pt x="26903" y="18796"/>
                </a:cubicBezTo>
                <a:cubicBezTo>
                  <a:pt x="26888" y="18787"/>
                  <a:pt x="26872" y="18777"/>
                  <a:pt x="26857" y="18768"/>
                </a:cubicBezTo>
                <a:cubicBezTo>
                  <a:pt x="26883" y="18754"/>
                  <a:pt x="26909" y="18740"/>
                  <a:pt x="26935" y="18727"/>
                </a:cubicBezTo>
                <a:cubicBezTo>
                  <a:pt x="26936" y="18727"/>
                  <a:pt x="26937" y="18727"/>
                  <a:pt x="26938" y="18725"/>
                </a:cubicBezTo>
                <a:cubicBezTo>
                  <a:pt x="26942" y="18724"/>
                  <a:pt x="26946" y="18724"/>
                  <a:pt x="26950" y="18722"/>
                </a:cubicBezTo>
                <a:close/>
                <a:moveTo>
                  <a:pt x="11755" y="17320"/>
                </a:moveTo>
                <a:cubicBezTo>
                  <a:pt x="11783" y="17394"/>
                  <a:pt x="11812" y="17467"/>
                  <a:pt x="11842" y="17538"/>
                </a:cubicBezTo>
                <a:cubicBezTo>
                  <a:pt x="11926" y="17745"/>
                  <a:pt x="12015" y="17951"/>
                  <a:pt x="12115" y="18150"/>
                </a:cubicBezTo>
                <a:cubicBezTo>
                  <a:pt x="12179" y="18275"/>
                  <a:pt x="12241" y="18401"/>
                  <a:pt x="12312" y="18523"/>
                </a:cubicBezTo>
                <a:cubicBezTo>
                  <a:pt x="12373" y="18632"/>
                  <a:pt x="12436" y="18739"/>
                  <a:pt x="12502" y="18847"/>
                </a:cubicBezTo>
                <a:cubicBezTo>
                  <a:pt x="12469" y="18842"/>
                  <a:pt x="12435" y="18836"/>
                  <a:pt x="12403" y="18831"/>
                </a:cubicBezTo>
                <a:cubicBezTo>
                  <a:pt x="12319" y="18817"/>
                  <a:pt x="12234" y="18802"/>
                  <a:pt x="12151" y="18783"/>
                </a:cubicBezTo>
                <a:cubicBezTo>
                  <a:pt x="12074" y="18765"/>
                  <a:pt x="11992" y="18742"/>
                  <a:pt x="11910" y="18715"/>
                </a:cubicBezTo>
                <a:cubicBezTo>
                  <a:pt x="11869" y="18701"/>
                  <a:pt x="11829" y="18687"/>
                  <a:pt x="11788" y="18673"/>
                </a:cubicBezTo>
                <a:cubicBezTo>
                  <a:pt x="11672" y="18628"/>
                  <a:pt x="11554" y="18583"/>
                  <a:pt x="11441" y="18530"/>
                </a:cubicBezTo>
                <a:cubicBezTo>
                  <a:pt x="11364" y="18497"/>
                  <a:pt x="11287" y="18460"/>
                  <a:pt x="11213" y="18419"/>
                </a:cubicBezTo>
                <a:cubicBezTo>
                  <a:pt x="11006" y="18305"/>
                  <a:pt x="10791" y="18178"/>
                  <a:pt x="10585" y="18038"/>
                </a:cubicBezTo>
                <a:cubicBezTo>
                  <a:pt x="10411" y="17922"/>
                  <a:pt x="10239" y="17800"/>
                  <a:pt x="10068" y="17679"/>
                </a:cubicBezTo>
                <a:lnTo>
                  <a:pt x="10067" y="17679"/>
                </a:lnTo>
                <a:cubicBezTo>
                  <a:pt x="10064" y="17677"/>
                  <a:pt x="10063" y="17676"/>
                  <a:pt x="10061" y="17675"/>
                </a:cubicBezTo>
                <a:cubicBezTo>
                  <a:pt x="9974" y="17612"/>
                  <a:pt x="9884" y="17546"/>
                  <a:pt x="9795" y="17479"/>
                </a:cubicBezTo>
                <a:lnTo>
                  <a:pt x="9795" y="17479"/>
                </a:lnTo>
                <a:cubicBezTo>
                  <a:pt x="9820" y="17484"/>
                  <a:pt x="9843" y="17487"/>
                  <a:pt x="9863" y="17491"/>
                </a:cubicBezTo>
                <a:cubicBezTo>
                  <a:pt x="9954" y="17505"/>
                  <a:pt x="10044" y="17514"/>
                  <a:pt x="10134" y="17520"/>
                </a:cubicBezTo>
                <a:cubicBezTo>
                  <a:pt x="10183" y="17523"/>
                  <a:pt x="10233" y="17526"/>
                  <a:pt x="10283" y="17526"/>
                </a:cubicBezTo>
                <a:lnTo>
                  <a:pt x="10324" y="17526"/>
                </a:lnTo>
                <a:cubicBezTo>
                  <a:pt x="10407" y="17526"/>
                  <a:pt x="10491" y="17526"/>
                  <a:pt x="10572" y="17520"/>
                </a:cubicBezTo>
                <a:cubicBezTo>
                  <a:pt x="10713" y="17509"/>
                  <a:pt x="10853" y="17498"/>
                  <a:pt x="10992" y="17476"/>
                </a:cubicBezTo>
                <a:cubicBezTo>
                  <a:pt x="11128" y="17455"/>
                  <a:pt x="11265" y="17434"/>
                  <a:pt x="11399" y="17405"/>
                </a:cubicBezTo>
                <a:cubicBezTo>
                  <a:pt x="11489" y="17387"/>
                  <a:pt x="11578" y="17369"/>
                  <a:pt x="11666" y="17344"/>
                </a:cubicBezTo>
                <a:cubicBezTo>
                  <a:pt x="11696" y="17336"/>
                  <a:pt x="11726" y="17328"/>
                  <a:pt x="11755" y="17320"/>
                </a:cubicBezTo>
                <a:close/>
                <a:moveTo>
                  <a:pt x="23607" y="18781"/>
                </a:moveTo>
                <a:cubicBezTo>
                  <a:pt x="23631" y="18814"/>
                  <a:pt x="23656" y="18847"/>
                  <a:pt x="23680" y="18879"/>
                </a:cubicBezTo>
                <a:cubicBezTo>
                  <a:pt x="23678" y="18878"/>
                  <a:pt x="23676" y="18877"/>
                  <a:pt x="23673" y="18874"/>
                </a:cubicBezTo>
                <a:cubicBezTo>
                  <a:pt x="23640" y="18854"/>
                  <a:pt x="23607" y="18832"/>
                  <a:pt x="23573" y="18810"/>
                </a:cubicBezTo>
                <a:lnTo>
                  <a:pt x="23573" y="18809"/>
                </a:lnTo>
                <a:cubicBezTo>
                  <a:pt x="23585" y="18799"/>
                  <a:pt x="23596" y="18790"/>
                  <a:pt x="23607" y="18781"/>
                </a:cubicBezTo>
                <a:close/>
                <a:moveTo>
                  <a:pt x="12182" y="17184"/>
                </a:moveTo>
                <a:cubicBezTo>
                  <a:pt x="12434" y="17261"/>
                  <a:pt x="12689" y="17329"/>
                  <a:pt x="12948" y="17382"/>
                </a:cubicBezTo>
                <a:cubicBezTo>
                  <a:pt x="13223" y="17438"/>
                  <a:pt x="13498" y="17491"/>
                  <a:pt x="13777" y="17524"/>
                </a:cubicBezTo>
                <a:cubicBezTo>
                  <a:pt x="13914" y="17541"/>
                  <a:pt x="14053" y="17554"/>
                  <a:pt x="14192" y="17566"/>
                </a:cubicBezTo>
                <a:cubicBezTo>
                  <a:pt x="14289" y="17574"/>
                  <a:pt x="14388" y="17581"/>
                  <a:pt x="14485" y="17582"/>
                </a:cubicBezTo>
                <a:cubicBezTo>
                  <a:pt x="14555" y="17584"/>
                  <a:pt x="14625" y="17584"/>
                  <a:pt x="14695" y="17584"/>
                </a:cubicBezTo>
                <a:cubicBezTo>
                  <a:pt x="14906" y="17584"/>
                  <a:pt x="15116" y="17577"/>
                  <a:pt x="15326" y="17559"/>
                </a:cubicBezTo>
                <a:cubicBezTo>
                  <a:pt x="15448" y="17549"/>
                  <a:pt x="15570" y="17538"/>
                  <a:pt x="15692" y="17522"/>
                </a:cubicBezTo>
                <a:cubicBezTo>
                  <a:pt x="15813" y="17507"/>
                  <a:pt x="15935" y="17493"/>
                  <a:pt x="16057" y="17476"/>
                </a:cubicBezTo>
                <a:cubicBezTo>
                  <a:pt x="16189" y="17456"/>
                  <a:pt x="16322" y="17437"/>
                  <a:pt x="16455" y="17411"/>
                </a:cubicBezTo>
                <a:lnTo>
                  <a:pt x="16455" y="17411"/>
                </a:lnTo>
                <a:cubicBezTo>
                  <a:pt x="16353" y="17502"/>
                  <a:pt x="16251" y="17593"/>
                  <a:pt x="16149" y="17683"/>
                </a:cubicBezTo>
                <a:cubicBezTo>
                  <a:pt x="16043" y="17777"/>
                  <a:pt x="15938" y="17873"/>
                  <a:pt x="15827" y="17961"/>
                </a:cubicBezTo>
                <a:cubicBezTo>
                  <a:pt x="15762" y="18015"/>
                  <a:pt x="15696" y="18067"/>
                  <a:pt x="15628" y="18118"/>
                </a:cubicBezTo>
                <a:cubicBezTo>
                  <a:pt x="15599" y="18139"/>
                  <a:pt x="15572" y="18158"/>
                  <a:pt x="15543" y="18179"/>
                </a:cubicBezTo>
                <a:cubicBezTo>
                  <a:pt x="15484" y="18221"/>
                  <a:pt x="15421" y="18262"/>
                  <a:pt x="15359" y="18302"/>
                </a:cubicBezTo>
                <a:cubicBezTo>
                  <a:pt x="15296" y="18343"/>
                  <a:pt x="15231" y="18380"/>
                  <a:pt x="15165" y="18414"/>
                </a:cubicBezTo>
                <a:cubicBezTo>
                  <a:pt x="15106" y="18445"/>
                  <a:pt x="15038" y="18477"/>
                  <a:pt x="14969" y="18508"/>
                </a:cubicBezTo>
                <a:cubicBezTo>
                  <a:pt x="14899" y="18538"/>
                  <a:pt x="14830" y="18567"/>
                  <a:pt x="14759" y="18594"/>
                </a:cubicBezTo>
                <a:cubicBezTo>
                  <a:pt x="14627" y="18642"/>
                  <a:pt x="14495" y="18688"/>
                  <a:pt x="14359" y="18724"/>
                </a:cubicBezTo>
                <a:cubicBezTo>
                  <a:pt x="14272" y="18749"/>
                  <a:pt x="14185" y="18770"/>
                  <a:pt x="14096" y="18790"/>
                </a:cubicBezTo>
                <a:cubicBezTo>
                  <a:pt x="13965" y="18817"/>
                  <a:pt x="13834" y="18842"/>
                  <a:pt x="13702" y="18856"/>
                </a:cubicBezTo>
                <a:cubicBezTo>
                  <a:pt x="13612" y="18866"/>
                  <a:pt x="13521" y="18874"/>
                  <a:pt x="13431" y="18880"/>
                </a:cubicBezTo>
                <a:cubicBezTo>
                  <a:pt x="13337" y="18885"/>
                  <a:pt x="13236" y="18890"/>
                  <a:pt x="13134" y="18890"/>
                </a:cubicBezTo>
                <a:cubicBezTo>
                  <a:pt x="13103" y="18890"/>
                  <a:pt x="13073" y="18889"/>
                  <a:pt x="13043" y="18888"/>
                </a:cubicBezTo>
                <a:cubicBezTo>
                  <a:pt x="12956" y="18887"/>
                  <a:pt x="12868" y="18882"/>
                  <a:pt x="12782" y="18877"/>
                </a:cubicBezTo>
                <a:cubicBezTo>
                  <a:pt x="12765" y="18874"/>
                  <a:pt x="12739" y="18872"/>
                  <a:pt x="12711" y="18870"/>
                </a:cubicBezTo>
                <a:cubicBezTo>
                  <a:pt x="12694" y="18842"/>
                  <a:pt x="12675" y="18814"/>
                  <a:pt x="12657" y="18785"/>
                </a:cubicBezTo>
                <a:cubicBezTo>
                  <a:pt x="12566" y="18637"/>
                  <a:pt x="12470" y="18477"/>
                  <a:pt x="12384" y="18313"/>
                </a:cubicBezTo>
                <a:cubicBezTo>
                  <a:pt x="12321" y="18191"/>
                  <a:pt x="12260" y="18067"/>
                  <a:pt x="12200" y="17942"/>
                </a:cubicBezTo>
                <a:cubicBezTo>
                  <a:pt x="12111" y="17748"/>
                  <a:pt x="12025" y="17552"/>
                  <a:pt x="11951" y="17351"/>
                </a:cubicBezTo>
                <a:cubicBezTo>
                  <a:pt x="11941" y="17325"/>
                  <a:pt x="11932" y="17298"/>
                  <a:pt x="11922" y="17272"/>
                </a:cubicBezTo>
                <a:cubicBezTo>
                  <a:pt x="11964" y="17259"/>
                  <a:pt x="12006" y="17246"/>
                  <a:pt x="12046" y="17231"/>
                </a:cubicBezTo>
                <a:lnTo>
                  <a:pt x="12046" y="17232"/>
                </a:lnTo>
                <a:cubicBezTo>
                  <a:pt x="12091" y="17216"/>
                  <a:pt x="12137" y="17200"/>
                  <a:pt x="12182" y="17184"/>
                </a:cubicBezTo>
                <a:close/>
                <a:moveTo>
                  <a:pt x="25903" y="18315"/>
                </a:moveTo>
                <a:cubicBezTo>
                  <a:pt x="25940" y="18345"/>
                  <a:pt x="25977" y="18376"/>
                  <a:pt x="26014" y="18404"/>
                </a:cubicBezTo>
                <a:cubicBezTo>
                  <a:pt x="26140" y="18501"/>
                  <a:pt x="26268" y="18598"/>
                  <a:pt x="26401" y="18687"/>
                </a:cubicBezTo>
                <a:cubicBezTo>
                  <a:pt x="26196" y="18743"/>
                  <a:pt x="25990" y="18795"/>
                  <a:pt x="25782" y="18842"/>
                </a:cubicBezTo>
                <a:cubicBezTo>
                  <a:pt x="25682" y="18863"/>
                  <a:pt x="25581" y="18884"/>
                  <a:pt x="25481" y="18903"/>
                </a:cubicBezTo>
                <a:cubicBezTo>
                  <a:pt x="25625" y="18709"/>
                  <a:pt x="25766" y="18514"/>
                  <a:pt x="25903" y="18315"/>
                </a:cubicBezTo>
                <a:close/>
                <a:moveTo>
                  <a:pt x="39657" y="14770"/>
                </a:moveTo>
                <a:cubicBezTo>
                  <a:pt x="39507" y="15017"/>
                  <a:pt x="39506" y="15020"/>
                  <a:pt x="39504" y="15021"/>
                </a:cubicBezTo>
                <a:cubicBezTo>
                  <a:pt x="39503" y="15022"/>
                  <a:pt x="39503" y="15023"/>
                  <a:pt x="39502" y="15024"/>
                </a:cubicBezTo>
                <a:cubicBezTo>
                  <a:pt x="39362" y="15243"/>
                  <a:pt x="39218" y="15460"/>
                  <a:pt x="39061" y="15670"/>
                </a:cubicBezTo>
                <a:cubicBezTo>
                  <a:pt x="38929" y="15848"/>
                  <a:pt x="38792" y="16022"/>
                  <a:pt x="38652" y="16193"/>
                </a:cubicBezTo>
                <a:cubicBezTo>
                  <a:pt x="38650" y="16196"/>
                  <a:pt x="38648" y="16199"/>
                  <a:pt x="38646" y="16201"/>
                </a:cubicBezTo>
                <a:cubicBezTo>
                  <a:pt x="38449" y="16435"/>
                  <a:pt x="38242" y="16673"/>
                  <a:pt x="38024" y="16900"/>
                </a:cubicBezTo>
                <a:cubicBezTo>
                  <a:pt x="37930" y="16997"/>
                  <a:pt x="37837" y="17094"/>
                  <a:pt x="37740" y="17187"/>
                </a:cubicBezTo>
                <a:cubicBezTo>
                  <a:pt x="37648" y="17277"/>
                  <a:pt x="37555" y="17366"/>
                  <a:pt x="37462" y="17455"/>
                </a:cubicBezTo>
                <a:cubicBezTo>
                  <a:pt x="37367" y="17543"/>
                  <a:pt x="37272" y="17631"/>
                  <a:pt x="37175" y="17716"/>
                </a:cubicBezTo>
                <a:cubicBezTo>
                  <a:pt x="37078" y="17802"/>
                  <a:pt x="36981" y="17888"/>
                  <a:pt x="36881" y="17970"/>
                </a:cubicBezTo>
                <a:cubicBezTo>
                  <a:pt x="36679" y="18135"/>
                  <a:pt x="36473" y="18294"/>
                  <a:pt x="36263" y="18446"/>
                </a:cubicBezTo>
                <a:cubicBezTo>
                  <a:pt x="36026" y="18616"/>
                  <a:pt x="35776" y="18785"/>
                  <a:pt x="35517" y="18939"/>
                </a:cubicBezTo>
                <a:cubicBezTo>
                  <a:pt x="35512" y="18943"/>
                  <a:pt x="35508" y="18945"/>
                  <a:pt x="35504" y="18947"/>
                </a:cubicBezTo>
                <a:cubicBezTo>
                  <a:pt x="35532" y="18919"/>
                  <a:pt x="35559" y="18892"/>
                  <a:pt x="35586" y="18864"/>
                </a:cubicBezTo>
                <a:cubicBezTo>
                  <a:pt x="35590" y="18861"/>
                  <a:pt x="35593" y="18858"/>
                  <a:pt x="35597" y="18855"/>
                </a:cubicBezTo>
                <a:cubicBezTo>
                  <a:pt x="35899" y="18593"/>
                  <a:pt x="36199" y="18326"/>
                  <a:pt x="36490" y="18051"/>
                </a:cubicBezTo>
                <a:cubicBezTo>
                  <a:pt x="36743" y="17812"/>
                  <a:pt x="36993" y="17568"/>
                  <a:pt x="37232" y="17315"/>
                </a:cubicBezTo>
                <a:lnTo>
                  <a:pt x="37239" y="17310"/>
                </a:lnTo>
                <a:cubicBezTo>
                  <a:pt x="37451" y="17139"/>
                  <a:pt x="37661" y="16964"/>
                  <a:pt x="37861" y="16780"/>
                </a:cubicBezTo>
                <a:cubicBezTo>
                  <a:pt x="38063" y="16593"/>
                  <a:pt x="38264" y="16402"/>
                  <a:pt x="38454" y="16203"/>
                </a:cubicBezTo>
                <a:cubicBezTo>
                  <a:pt x="38636" y="16013"/>
                  <a:pt x="38816" y="15821"/>
                  <a:pt x="38986" y="15621"/>
                </a:cubicBezTo>
                <a:cubicBezTo>
                  <a:pt x="39129" y="15454"/>
                  <a:pt x="39272" y="15284"/>
                  <a:pt x="39405" y="15109"/>
                </a:cubicBezTo>
                <a:cubicBezTo>
                  <a:pt x="39491" y="14997"/>
                  <a:pt x="39575" y="14885"/>
                  <a:pt x="39657" y="14770"/>
                </a:cubicBezTo>
                <a:close/>
                <a:moveTo>
                  <a:pt x="27821" y="18574"/>
                </a:moveTo>
                <a:cubicBezTo>
                  <a:pt x="27862" y="18582"/>
                  <a:pt x="27902" y="18589"/>
                  <a:pt x="27943" y="18594"/>
                </a:cubicBezTo>
                <a:cubicBezTo>
                  <a:pt x="27994" y="18601"/>
                  <a:pt x="28043" y="18608"/>
                  <a:pt x="28094" y="18612"/>
                </a:cubicBezTo>
                <a:cubicBezTo>
                  <a:pt x="27908" y="18708"/>
                  <a:pt x="27721" y="18799"/>
                  <a:pt x="27528" y="18879"/>
                </a:cubicBezTo>
                <a:cubicBezTo>
                  <a:pt x="27473" y="18903"/>
                  <a:pt x="27416" y="18926"/>
                  <a:pt x="27360" y="18949"/>
                </a:cubicBezTo>
                <a:cubicBezTo>
                  <a:pt x="27355" y="18918"/>
                  <a:pt x="27350" y="18886"/>
                  <a:pt x="27347" y="18855"/>
                </a:cubicBezTo>
                <a:cubicBezTo>
                  <a:pt x="27413" y="18818"/>
                  <a:pt x="27480" y="18781"/>
                  <a:pt x="27545" y="18742"/>
                </a:cubicBezTo>
                <a:cubicBezTo>
                  <a:pt x="27638" y="18686"/>
                  <a:pt x="27730" y="18632"/>
                  <a:pt x="27821" y="18574"/>
                </a:cubicBezTo>
                <a:close/>
                <a:moveTo>
                  <a:pt x="27201" y="18934"/>
                </a:moveTo>
                <a:cubicBezTo>
                  <a:pt x="27203" y="18943"/>
                  <a:pt x="27204" y="18951"/>
                  <a:pt x="27205" y="18959"/>
                </a:cubicBezTo>
                <a:cubicBezTo>
                  <a:pt x="27196" y="18955"/>
                  <a:pt x="27188" y="18951"/>
                  <a:pt x="27179" y="18946"/>
                </a:cubicBezTo>
                <a:cubicBezTo>
                  <a:pt x="27186" y="18943"/>
                  <a:pt x="27193" y="18938"/>
                  <a:pt x="27201" y="18934"/>
                </a:cubicBezTo>
                <a:close/>
                <a:moveTo>
                  <a:pt x="25011" y="17394"/>
                </a:moveTo>
                <a:cubicBezTo>
                  <a:pt x="25047" y="17440"/>
                  <a:pt x="25083" y="17485"/>
                  <a:pt x="25120" y="17531"/>
                </a:cubicBezTo>
                <a:cubicBezTo>
                  <a:pt x="25174" y="17596"/>
                  <a:pt x="25231" y="17662"/>
                  <a:pt x="25288" y="17724"/>
                </a:cubicBezTo>
                <a:cubicBezTo>
                  <a:pt x="25369" y="17812"/>
                  <a:pt x="25451" y="17902"/>
                  <a:pt x="25538" y="17985"/>
                </a:cubicBezTo>
                <a:cubicBezTo>
                  <a:pt x="25615" y="18059"/>
                  <a:pt x="25693" y="18132"/>
                  <a:pt x="25773" y="18203"/>
                </a:cubicBezTo>
                <a:cubicBezTo>
                  <a:pt x="25766" y="18214"/>
                  <a:pt x="25758" y="18224"/>
                  <a:pt x="25751" y="18235"/>
                </a:cubicBezTo>
                <a:cubicBezTo>
                  <a:pt x="25619" y="18424"/>
                  <a:pt x="25487" y="18612"/>
                  <a:pt x="25349" y="18797"/>
                </a:cubicBezTo>
                <a:cubicBezTo>
                  <a:pt x="25311" y="18848"/>
                  <a:pt x="25274" y="18897"/>
                  <a:pt x="25236" y="18947"/>
                </a:cubicBezTo>
                <a:cubicBezTo>
                  <a:pt x="25169" y="18959"/>
                  <a:pt x="25101" y="18969"/>
                  <a:pt x="25034" y="18978"/>
                </a:cubicBezTo>
                <a:cubicBezTo>
                  <a:pt x="24993" y="18983"/>
                  <a:pt x="24954" y="18989"/>
                  <a:pt x="24914" y="18994"/>
                </a:cubicBezTo>
                <a:cubicBezTo>
                  <a:pt x="24895" y="18982"/>
                  <a:pt x="24877" y="18968"/>
                  <a:pt x="24858" y="18955"/>
                </a:cubicBezTo>
                <a:cubicBezTo>
                  <a:pt x="24694" y="18833"/>
                  <a:pt x="24522" y="18700"/>
                  <a:pt x="24357" y="18560"/>
                </a:cubicBezTo>
                <a:cubicBezTo>
                  <a:pt x="24290" y="18504"/>
                  <a:pt x="24224" y="18446"/>
                  <a:pt x="24159" y="18388"/>
                </a:cubicBezTo>
                <a:cubicBezTo>
                  <a:pt x="24139" y="18371"/>
                  <a:pt x="24119" y="18352"/>
                  <a:pt x="24100" y="18335"/>
                </a:cubicBezTo>
                <a:cubicBezTo>
                  <a:pt x="24303" y="18141"/>
                  <a:pt x="24504" y="17944"/>
                  <a:pt x="24697" y="17738"/>
                </a:cubicBezTo>
                <a:cubicBezTo>
                  <a:pt x="24787" y="17642"/>
                  <a:pt x="24879" y="17545"/>
                  <a:pt x="24966" y="17446"/>
                </a:cubicBezTo>
                <a:cubicBezTo>
                  <a:pt x="24981" y="17429"/>
                  <a:pt x="24996" y="17411"/>
                  <a:pt x="25011" y="17394"/>
                </a:cubicBezTo>
                <a:close/>
                <a:moveTo>
                  <a:pt x="19718" y="15989"/>
                </a:moveTo>
                <a:cubicBezTo>
                  <a:pt x="19778" y="16023"/>
                  <a:pt x="19837" y="16058"/>
                  <a:pt x="19900" y="16089"/>
                </a:cubicBezTo>
                <a:cubicBezTo>
                  <a:pt x="20013" y="16144"/>
                  <a:pt x="20126" y="16201"/>
                  <a:pt x="20244" y="16247"/>
                </a:cubicBezTo>
                <a:cubicBezTo>
                  <a:pt x="20446" y="16327"/>
                  <a:pt x="20650" y="16401"/>
                  <a:pt x="20862" y="16457"/>
                </a:cubicBezTo>
                <a:cubicBezTo>
                  <a:pt x="20989" y="16491"/>
                  <a:pt x="21116" y="16524"/>
                  <a:pt x="21245" y="16550"/>
                </a:cubicBezTo>
                <a:cubicBezTo>
                  <a:pt x="21254" y="16552"/>
                  <a:pt x="21263" y="16554"/>
                  <a:pt x="21273" y="16556"/>
                </a:cubicBezTo>
                <a:cubicBezTo>
                  <a:pt x="21296" y="16597"/>
                  <a:pt x="21320" y="16639"/>
                  <a:pt x="21344" y="16679"/>
                </a:cubicBezTo>
                <a:cubicBezTo>
                  <a:pt x="21482" y="16904"/>
                  <a:pt x="21626" y="17124"/>
                  <a:pt x="21789" y="17330"/>
                </a:cubicBezTo>
                <a:cubicBezTo>
                  <a:pt x="21924" y="17501"/>
                  <a:pt x="22063" y="17669"/>
                  <a:pt x="22210" y="17828"/>
                </a:cubicBezTo>
                <a:cubicBezTo>
                  <a:pt x="22243" y="17862"/>
                  <a:pt x="22274" y="17895"/>
                  <a:pt x="22305" y="17929"/>
                </a:cubicBezTo>
                <a:cubicBezTo>
                  <a:pt x="22328" y="17967"/>
                  <a:pt x="22351" y="18004"/>
                  <a:pt x="22376" y="18038"/>
                </a:cubicBezTo>
                <a:cubicBezTo>
                  <a:pt x="22423" y="18108"/>
                  <a:pt x="22473" y="18176"/>
                  <a:pt x="22524" y="18243"/>
                </a:cubicBezTo>
                <a:lnTo>
                  <a:pt x="22604" y="18344"/>
                </a:lnTo>
                <a:cubicBezTo>
                  <a:pt x="22658" y="18414"/>
                  <a:pt x="22722" y="18488"/>
                  <a:pt x="22783" y="18551"/>
                </a:cubicBezTo>
                <a:cubicBezTo>
                  <a:pt x="22847" y="18618"/>
                  <a:pt x="22908" y="18685"/>
                  <a:pt x="22976" y="18746"/>
                </a:cubicBezTo>
                <a:cubicBezTo>
                  <a:pt x="23040" y="18806"/>
                  <a:pt x="23104" y="18865"/>
                  <a:pt x="23171" y="18922"/>
                </a:cubicBezTo>
                <a:cubicBezTo>
                  <a:pt x="23128" y="18958"/>
                  <a:pt x="23085" y="18992"/>
                  <a:pt x="23040" y="19027"/>
                </a:cubicBezTo>
                <a:cubicBezTo>
                  <a:pt x="22944" y="19018"/>
                  <a:pt x="22849" y="19007"/>
                  <a:pt x="22754" y="18993"/>
                </a:cubicBezTo>
                <a:cubicBezTo>
                  <a:pt x="22668" y="18982"/>
                  <a:pt x="22580" y="18968"/>
                  <a:pt x="22493" y="18953"/>
                </a:cubicBezTo>
                <a:cubicBezTo>
                  <a:pt x="22406" y="18938"/>
                  <a:pt x="22319" y="18921"/>
                  <a:pt x="22233" y="18902"/>
                </a:cubicBezTo>
                <a:cubicBezTo>
                  <a:pt x="22109" y="18876"/>
                  <a:pt x="21983" y="18848"/>
                  <a:pt x="21859" y="18810"/>
                </a:cubicBezTo>
                <a:cubicBezTo>
                  <a:pt x="21776" y="18785"/>
                  <a:pt x="21693" y="18759"/>
                  <a:pt x="21611" y="18731"/>
                </a:cubicBezTo>
                <a:cubicBezTo>
                  <a:pt x="21572" y="18717"/>
                  <a:pt x="21534" y="18703"/>
                  <a:pt x="21494" y="18690"/>
                </a:cubicBezTo>
                <a:cubicBezTo>
                  <a:pt x="21377" y="18645"/>
                  <a:pt x="21259" y="18600"/>
                  <a:pt x="21143" y="18546"/>
                </a:cubicBezTo>
                <a:cubicBezTo>
                  <a:pt x="21036" y="18496"/>
                  <a:pt x="20929" y="18442"/>
                  <a:pt x="20822" y="18388"/>
                </a:cubicBezTo>
                <a:cubicBezTo>
                  <a:pt x="20680" y="18310"/>
                  <a:pt x="20539" y="18229"/>
                  <a:pt x="20402" y="18140"/>
                </a:cubicBezTo>
                <a:cubicBezTo>
                  <a:pt x="20298" y="18072"/>
                  <a:pt x="20195" y="18003"/>
                  <a:pt x="20094" y="17930"/>
                </a:cubicBezTo>
                <a:cubicBezTo>
                  <a:pt x="19996" y="17858"/>
                  <a:pt x="19897" y="17785"/>
                  <a:pt x="19803" y="17707"/>
                </a:cubicBezTo>
                <a:cubicBezTo>
                  <a:pt x="19708" y="17627"/>
                  <a:pt x="19614" y="17548"/>
                  <a:pt x="19522" y="17464"/>
                </a:cubicBezTo>
                <a:cubicBezTo>
                  <a:pt x="19435" y="17382"/>
                  <a:pt x="19348" y="17300"/>
                  <a:pt x="19267" y="17214"/>
                </a:cubicBezTo>
                <a:cubicBezTo>
                  <a:pt x="19211" y="17155"/>
                  <a:pt x="19157" y="17096"/>
                  <a:pt x="19104" y="17036"/>
                </a:cubicBezTo>
                <a:cubicBezTo>
                  <a:pt x="19079" y="17006"/>
                  <a:pt x="19053" y="16976"/>
                  <a:pt x="19028" y="16946"/>
                </a:cubicBezTo>
                <a:cubicBezTo>
                  <a:pt x="18950" y="16849"/>
                  <a:pt x="18873" y="16752"/>
                  <a:pt x="18801" y="16650"/>
                </a:cubicBezTo>
                <a:cubicBezTo>
                  <a:pt x="18783" y="16623"/>
                  <a:pt x="18763" y="16596"/>
                  <a:pt x="18745" y="16568"/>
                </a:cubicBezTo>
                <a:cubicBezTo>
                  <a:pt x="18774" y="16553"/>
                  <a:pt x="18801" y="16539"/>
                  <a:pt x="18829" y="16523"/>
                </a:cubicBezTo>
                <a:cubicBezTo>
                  <a:pt x="19133" y="16359"/>
                  <a:pt x="19433" y="16185"/>
                  <a:pt x="19718" y="15989"/>
                </a:cubicBezTo>
                <a:close/>
                <a:moveTo>
                  <a:pt x="23310" y="19029"/>
                </a:moveTo>
                <a:cubicBezTo>
                  <a:pt x="23319" y="19035"/>
                  <a:pt x="23328" y="19042"/>
                  <a:pt x="23337" y="19049"/>
                </a:cubicBezTo>
                <a:cubicBezTo>
                  <a:pt x="23321" y="19048"/>
                  <a:pt x="23305" y="19046"/>
                  <a:pt x="23289" y="19045"/>
                </a:cubicBezTo>
                <a:cubicBezTo>
                  <a:pt x="23296" y="19040"/>
                  <a:pt x="23303" y="19034"/>
                  <a:pt x="23310" y="19029"/>
                </a:cubicBezTo>
                <a:close/>
                <a:moveTo>
                  <a:pt x="23963" y="18463"/>
                </a:moveTo>
                <a:cubicBezTo>
                  <a:pt x="23991" y="18489"/>
                  <a:pt x="24019" y="18515"/>
                  <a:pt x="24048" y="18541"/>
                </a:cubicBezTo>
                <a:cubicBezTo>
                  <a:pt x="24177" y="18657"/>
                  <a:pt x="24307" y="18773"/>
                  <a:pt x="24446" y="18879"/>
                </a:cubicBezTo>
                <a:cubicBezTo>
                  <a:pt x="24512" y="18929"/>
                  <a:pt x="24577" y="18978"/>
                  <a:pt x="24642" y="19026"/>
                </a:cubicBezTo>
                <a:cubicBezTo>
                  <a:pt x="24640" y="19027"/>
                  <a:pt x="24639" y="19027"/>
                  <a:pt x="24637" y="19027"/>
                </a:cubicBezTo>
                <a:cubicBezTo>
                  <a:pt x="24541" y="19036"/>
                  <a:pt x="24444" y="19044"/>
                  <a:pt x="24348" y="19051"/>
                </a:cubicBezTo>
                <a:cubicBezTo>
                  <a:pt x="24264" y="19056"/>
                  <a:pt x="24168" y="19060"/>
                  <a:pt x="24072" y="19063"/>
                </a:cubicBezTo>
                <a:cubicBezTo>
                  <a:pt x="24031" y="19016"/>
                  <a:pt x="23991" y="18970"/>
                  <a:pt x="23952" y="18923"/>
                </a:cubicBezTo>
                <a:cubicBezTo>
                  <a:pt x="23883" y="18836"/>
                  <a:pt x="23813" y="18749"/>
                  <a:pt x="23746" y="18660"/>
                </a:cubicBezTo>
                <a:cubicBezTo>
                  <a:pt x="23819" y="18595"/>
                  <a:pt x="23892" y="18529"/>
                  <a:pt x="23963" y="18463"/>
                </a:cubicBezTo>
                <a:close/>
                <a:moveTo>
                  <a:pt x="26992" y="19040"/>
                </a:moveTo>
                <a:cubicBezTo>
                  <a:pt x="27012" y="19050"/>
                  <a:pt x="27032" y="19061"/>
                  <a:pt x="27051" y="19071"/>
                </a:cubicBezTo>
                <a:cubicBezTo>
                  <a:pt x="27022" y="19082"/>
                  <a:pt x="26993" y="19094"/>
                  <a:pt x="26965" y="19104"/>
                </a:cubicBezTo>
                <a:cubicBezTo>
                  <a:pt x="26939" y="19113"/>
                  <a:pt x="26913" y="19123"/>
                  <a:pt x="26887" y="19132"/>
                </a:cubicBezTo>
                <a:cubicBezTo>
                  <a:pt x="26901" y="19111"/>
                  <a:pt x="26915" y="19091"/>
                  <a:pt x="26929" y="19071"/>
                </a:cubicBezTo>
                <a:cubicBezTo>
                  <a:pt x="26950" y="19060"/>
                  <a:pt x="26970" y="19050"/>
                  <a:pt x="26992" y="19040"/>
                </a:cubicBezTo>
                <a:close/>
                <a:moveTo>
                  <a:pt x="26115" y="19228"/>
                </a:moveTo>
                <a:cubicBezTo>
                  <a:pt x="26113" y="19228"/>
                  <a:pt x="26111" y="19229"/>
                  <a:pt x="26110" y="19230"/>
                </a:cubicBezTo>
                <a:lnTo>
                  <a:pt x="26110" y="19230"/>
                </a:lnTo>
                <a:cubicBezTo>
                  <a:pt x="26111" y="19229"/>
                  <a:pt x="26113" y="19228"/>
                  <a:pt x="26115" y="19228"/>
                </a:cubicBezTo>
                <a:close/>
                <a:moveTo>
                  <a:pt x="26616" y="19212"/>
                </a:moveTo>
                <a:lnTo>
                  <a:pt x="26616" y="19212"/>
                </a:lnTo>
                <a:cubicBezTo>
                  <a:pt x="26614" y="19216"/>
                  <a:pt x="26610" y="19220"/>
                  <a:pt x="26608" y="19223"/>
                </a:cubicBezTo>
                <a:cubicBezTo>
                  <a:pt x="26588" y="19229"/>
                  <a:pt x="26567" y="19235"/>
                  <a:pt x="26548" y="19240"/>
                </a:cubicBezTo>
                <a:cubicBezTo>
                  <a:pt x="26571" y="19231"/>
                  <a:pt x="26593" y="19222"/>
                  <a:pt x="26616" y="19212"/>
                </a:cubicBezTo>
                <a:close/>
                <a:moveTo>
                  <a:pt x="26025" y="18969"/>
                </a:moveTo>
                <a:lnTo>
                  <a:pt x="26025" y="18969"/>
                </a:lnTo>
                <a:cubicBezTo>
                  <a:pt x="25923" y="19012"/>
                  <a:pt x="25821" y="19056"/>
                  <a:pt x="25719" y="19096"/>
                </a:cubicBezTo>
                <a:cubicBezTo>
                  <a:pt x="25599" y="19143"/>
                  <a:pt x="25480" y="19189"/>
                  <a:pt x="25361" y="19234"/>
                </a:cubicBezTo>
                <a:lnTo>
                  <a:pt x="25361" y="19234"/>
                </a:lnTo>
                <a:cubicBezTo>
                  <a:pt x="25341" y="19240"/>
                  <a:pt x="25322" y="19247"/>
                  <a:pt x="25303" y="19254"/>
                </a:cubicBezTo>
                <a:lnTo>
                  <a:pt x="25294" y="19249"/>
                </a:lnTo>
                <a:cubicBezTo>
                  <a:pt x="25276" y="19238"/>
                  <a:pt x="25260" y="19228"/>
                  <a:pt x="25243" y="19217"/>
                </a:cubicBezTo>
                <a:cubicBezTo>
                  <a:pt x="25269" y="19183"/>
                  <a:pt x="25295" y="19149"/>
                  <a:pt x="25321" y="19116"/>
                </a:cubicBezTo>
                <a:cubicBezTo>
                  <a:pt x="25401" y="19101"/>
                  <a:pt x="25482" y="19086"/>
                  <a:pt x="25562" y="19068"/>
                </a:cubicBezTo>
                <a:cubicBezTo>
                  <a:pt x="25716" y="19037"/>
                  <a:pt x="25871" y="19004"/>
                  <a:pt x="26025" y="18969"/>
                </a:cubicBezTo>
                <a:close/>
                <a:moveTo>
                  <a:pt x="26678" y="18862"/>
                </a:moveTo>
                <a:cubicBezTo>
                  <a:pt x="26718" y="18885"/>
                  <a:pt x="26756" y="18907"/>
                  <a:pt x="26795" y="18930"/>
                </a:cubicBezTo>
                <a:cubicBezTo>
                  <a:pt x="26720" y="18967"/>
                  <a:pt x="26646" y="19004"/>
                  <a:pt x="26570" y="19037"/>
                </a:cubicBezTo>
                <a:cubicBezTo>
                  <a:pt x="26496" y="19072"/>
                  <a:pt x="26422" y="19104"/>
                  <a:pt x="26347" y="19137"/>
                </a:cubicBezTo>
                <a:cubicBezTo>
                  <a:pt x="26267" y="19170"/>
                  <a:pt x="26186" y="19202"/>
                  <a:pt x="26104" y="19232"/>
                </a:cubicBezTo>
                <a:cubicBezTo>
                  <a:pt x="26106" y="19231"/>
                  <a:pt x="26108" y="19230"/>
                  <a:pt x="26110" y="19230"/>
                </a:cubicBezTo>
                <a:lnTo>
                  <a:pt x="26110" y="19230"/>
                </a:lnTo>
                <a:cubicBezTo>
                  <a:pt x="25929" y="19295"/>
                  <a:pt x="25746" y="19356"/>
                  <a:pt x="25562" y="19411"/>
                </a:cubicBezTo>
                <a:cubicBezTo>
                  <a:pt x="25538" y="19399"/>
                  <a:pt x="25515" y="19385"/>
                  <a:pt x="25492" y="19371"/>
                </a:cubicBezTo>
                <a:cubicBezTo>
                  <a:pt x="25670" y="19305"/>
                  <a:pt x="25847" y="19236"/>
                  <a:pt x="26022" y="19162"/>
                </a:cubicBezTo>
                <a:cubicBezTo>
                  <a:pt x="26244" y="19067"/>
                  <a:pt x="26465" y="18970"/>
                  <a:pt x="26678" y="18862"/>
                </a:cubicBezTo>
                <a:close/>
                <a:moveTo>
                  <a:pt x="24869" y="19185"/>
                </a:moveTo>
                <a:cubicBezTo>
                  <a:pt x="24909" y="19212"/>
                  <a:pt x="24950" y="19239"/>
                  <a:pt x="24990" y="19266"/>
                </a:cubicBezTo>
                <a:cubicBezTo>
                  <a:pt x="24954" y="19312"/>
                  <a:pt x="24917" y="19358"/>
                  <a:pt x="24881" y="19406"/>
                </a:cubicBezTo>
                <a:cubicBezTo>
                  <a:pt x="24861" y="19413"/>
                  <a:pt x="24841" y="19418"/>
                  <a:pt x="24821" y="19425"/>
                </a:cubicBezTo>
                <a:cubicBezTo>
                  <a:pt x="24784" y="19422"/>
                  <a:pt x="24747" y="19417"/>
                  <a:pt x="24710" y="19413"/>
                </a:cubicBezTo>
                <a:cubicBezTo>
                  <a:pt x="24677" y="19408"/>
                  <a:pt x="24644" y="19403"/>
                  <a:pt x="24609" y="19398"/>
                </a:cubicBezTo>
                <a:cubicBezTo>
                  <a:pt x="24605" y="19396"/>
                  <a:pt x="24602" y="19394"/>
                  <a:pt x="24597" y="19392"/>
                </a:cubicBezTo>
                <a:cubicBezTo>
                  <a:pt x="24518" y="19352"/>
                  <a:pt x="24438" y="19312"/>
                  <a:pt x="24358" y="19270"/>
                </a:cubicBezTo>
                <a:cubicBezTo>
                  <a:pt x="24340" y="19260"/>
                  <a:pt x="24320" y="19250"/>
                  <a:pt x="24301" y="19239"/>
                </a:cubicBezTo>
                <a:cubicBezTo>
                  <a:pt x="24421" y="19234"/>
                  <a:pt x="24541" y="19223"/>
                  <a:pt x="24660" y="19210"/>
                </a:cubicBezTo>
                <a:cubicBezTo>
                  <a:pt x="24730" y="19202"/>
                  <a:pt x="24799" y="19194"/>
                  <a:pt x="24869" y="19185"/>
                </a:cubicBezTo>
                <a:close/>
                <a:moveTo>
                  <a:pt x="17776" y="17011"/>
                </a:moveTo>
                <a:cubicBezTo>
                  <a:pt x="17811" y="17067"/>
                  <a:pt x="17848" y="17121"/>
                  <a:pt x="17885" y="17176"/>
                </a:cubicBezTo>
                <a:cubicBezTo>
                  <a:pt x="17958" y="17284"/>
                  <a:pt x="18032" y="17394"/>
                  <a:pt x="18113" y="17498"/>
                </a:cubicBezTo>
                <a:cubicBezTo>
                  <a:pt x="18192" y="17601"/>
                  <a:pt x="18271" y="17702"/>
                  <a:pt x="18355" y="17803"/>
                </a:cubicBezTo>
                <a:cubicBezTo>
                  <a:pt x="18411" y="17871"/>
                  <a:pt x="18471" y="17940"/>
                  <a:pt x="18531" y="18007"/>
                </a:cubicBezTo>
                <a:cubicBezTo>
                  <a:pt x="18618" y="18103"/>
                  <a:pt x="18704" y="18199"/>
                  <a:pt x="18795" y="18291"/>
                </a:cubicBezTo>
                <a:cubicBezTo>
                  <a:pt x="18965" y="18466"/>
                  <a:pt x="19141" y="18639"/>
                  <a:pt x="19330" y="18792"/>
                </a:cubicBezTo>
                <a:cubicBezTo>
                  <a:pt x="19495" y="18926"/>
                  <a:pt x="19663" y="19058"/>
                  <a:pt x="19843" y="19172"/>
                </a:cubicBezTo>
                <a:cubicBezTo>
                  <a:pt x="20000" y="19272"/>
                  <a:pt x="20161" y="19367"/>
                  <a:pt x="20327" y="19448"/>
                </a:cubicBezTo>
                <a:cubicBezTo>
                  <a:pt x="20319" y="19446"/>
                  <a:pt x="20311" y="19443"/>
                  <a:pt x="20303" y="19440"/>
                </a:cubicBezTo>
                <a:cubicBezTo>
                  <a:pt x="20224" y="19414"/>
                  <a:pt x="20146" y="19386"/>
                  <a:pt x="20068" y="19356"/>
                </a:cubicBezTo>
                <a:cubicBezTo>
                  <a:pt x="19912" y="19295"/>
                  <a:pt x="19755" y="19235"/>
                  <a:pt x="19603" y="19162"/>
                </a:cubicBezTo>
                <a:cubicBezTo>
                  <a:pt x="19527" y="19127"/>
                  <a:pt x="19450" y="19090"/>
                  <a:pt x="19375" y="19051"/>
                </a:cubicBezTo>
                <a:cubicBezTo>
                  <a:pt x="19338" y="19031"/>
                  <a:pt x="19300" y="19012"/>
                  <a:pt x="19263" y="18992"/>
                </a:cubicBezTo>
                <a:cubicBezTo>
                  <a:pt x="19200" y="18958"/>
                  <a:pt x="19128" y="18916"/>
                  <a:pt x="19057" y="18872"/>
                </a:cubicBezTo>
                <a:cubicBezTo>
                  <a:pt x="18987" y="18828"/>
                  <a:pt x="18918" y="18782"/>
                  <a:pt x="18851" y="18734"/>
                </a:cubicBezTo>
                <a:cubicBezTo>
                  <a:pt x="18723" y="18640"/>
                  <a:pt x="18589" y="18542"/>
                  <a:pt x="18462" y="18437"/>
                </a:cubicBezTo>
                <a:cubicBezTo>
                  <a:pt x="18331" y="18329"/>
                  <a:pt x="18204" y="18218"/>
                  <a:pt x="18080" y="18105"/>
                </a:cubicBezTo>
                <a:cubicBezTo>
                  <a:pt x="17955" y="17989"/>
                  <a:pt x="17831" y="17870"/>
                  <a:pt x="17715" y="17745"/>
                </a:cubicBezTo>
                <a:cubicBezTo>
                  <a:pt x="17655" y="17681"/>
                  <a:pt x="17596" y="17618"/>
                  <a:pt x="17537" y="17552"/>
                </a:cubicBezTo>
                <a:cubicBezTo>
                  <a:pt x="17480" y="17486"/>
                  <a:pt x="17423" y="17421"/>
                  <a:pt x="17366" y="17355"/>
                </a:cubicBezTo>
                <a:cubicBezTo>
                  <a:pt x="17326" y="17305"/>
                  <a:pt x="17284" y="17255"/>
                  <a:pt x="17244" y="17205"/>
                </a:cubicBezTo>
                <a:cubicBezTo>
                  <a:pt x="17318" y="17180"/>
                  <a:pt x="17391" y="17156"/>
                  <a:pt x="17465" y="17131"/>
                </a:cubicBezTo>
                <a:cubicBezTo>
                  <a:pt x="17512" y="17113"/>
                  <a:pt x="17559" y="17096"/>
                  <a:pt x="17605" y="17079"/>
                </a:cubicBezTo>
                <a:cubicBezTo>
                  <a:pt x="17663" y="17057"/>
                  <a:pt x="17719" y="17034"/>
                  <a:pt x="17776" y="17011"/>
                </a:cubicBezTo>
                <a:close/>
                <a:moveTo>
                  <a:pt x="38220" y="7417"/>
                </a:moveTo>
                <a:cubicBezTo>
                  <a:pt x="38246" y="7449"/>
                  <a:pt x="38270" y="7484"/>
                  <a:pt x="38294" y="7517"/>
                </a:cubicBezTo>
                <a:cubicBezTo>
                  <a:pt x="38392" y="7654"/>
                  <a:pt x="38488" y="7795"/>
                  <a:pt x="38581" y="7937"/>
                </a:cubicBezTo>
                <a:cubicBezTo>
                  <a:pt x="38687" y="8105"/>
                  <a:pt x="38797" y="8285"/>
                  <a:pt x="38896" y="8470"/>
                </a:cubicBezTo>
                <a:cubicBezTo>
                  <a:pt x="38974" y="8618"/>
                  <a:pt x="39049" y="8765"/>
                  <a:pt x="39122" y="8917"/>
                </a:cubicBezTo>
                <a:cubicBezTo>
                  <a:pt x="39193" y="9070"/>
                  <a:pt x="39261" y="9225"/>
                  <a:pt x="39321" y="9383"/>
                </a:cubicBezTo>
                <a:cubicBezTo>
                  <a:pt x="39353" y="9469"/>
                  <a:pt x="39385" y="9555"/>
                  <a:pt x="39415" y="9642"/>
                </a:cubicBezTo>
                <a:cubicBezTo>
                  <a:pt x="39415" y="9665"/>
                  <a:pt x="39415" y="9688"/>
                  <a:pt x="39415" y="9711"/>
                </a:cubicBezTo>
                <a:cubicBezTo>
                  <a:pt x="39413" y="9849"/>
                  <a:pt x="39412" y="9987"/>
                  <a:pt x="39405" y="10125"/>
                </a:cubicBezTo>
                <a:cubicBezTo>
                  <a:pt x="39402" y="10215"/>
                  <a:pt x="39397" y="10304"/>
                  <a:pt x="39390" y="10392"/>
                </a:cubicBezTo>
                <a:cubicBezTo>
                  <a:pt x="39370" y="10667"/>
                  <a:pt x="39345" y="10941"/>
                  <a:pt x="39306" y="11214"/>
                </a:cubicBezTo>
                <a:cubicBezTo>
                  <a:pt x="39273" y="11436"/>
                  <a:pt x="39237" y="11658"/>
                  <a:pt x="39197" y="11880"/>
                </a:cubicBezTo>
                <a:cubicBezTo>
                  <a:pt x="39145" y="12149"/>
                  <a:pt x="39088" y="12416"/>
                  <a:pt x="39016" y="12680"/>
                </a:cubicBezTo>
                <a:cubicBezTo>
                  <a:pt x="38957" y="12901"/>
                  <a:pt x="38890" y="13120"/>
                  <a:pt x="38820" y="13337"/>
                </a:cubicBezTo>
                <a:cubicBezTo>
                  <a:pt x="38735" y="13587"/>
                  <a:pt x="38644" y="13844"/>
                  <a:pt x="38540" y="14097"/>
                </a:cubicBezTo>
                <a:cubicBezTo>
                  <a:pt x="38454" y="14307"/>
                  <a:pt x="38363" y="14514"/>
                  <a:pt x="38268" y="14719"/>
                </a:cubicBezTo>
                <a:lnTo>
                  <a:pt x="38266" y="14722"/>
                </a:lnTo>
                <a:cubicBezTo>
                  <a:pt x="38266" y="14723"/>
                  <a:pt x="38265" y="14724"/>
                  <a:pt x="38265" y="14725"/>
                </a:cubicBezTo>
                <a:cubicBezTo>
                  <a:pt x="38011" y="15254"/>
                  <a:pt x="37733" y="15775"/>
                  <a:pt x="37419" y="16276"/>
                </a:cubicBezTo>
                <a:cubicBezTo>
                  <a:pt x="37243" y="16547"/>
                  <a:pt x="37063" y="16817"/>
                  <a:pt x="36870" y="17076"/>
                </a:cubicBezTo>
                <a:cubicBezTo>
                  <a:pt x="36788" y="17187"/>
                  <a:pt x="36705" y="17299"/>
                  <a:pt x="36620" y="17409"/>
                </a:cubicBezTo>
                <a:cubicBezTo>
                  <a:pt x="36534" y="17518"/>
                  <a:pt x="36449" y="17625"/>
                  <a:pt x="36361" y="17732"/>
                </a:cubicBezTo>
                <a:cubicBezTo>
                  <a:pt x="36344" y="17753"/>
                  <a:pt x="36326" y="17774"/>
                  <a:pt x="36308" y="17796"/>
                </a:cubicBezTo>
                <a:cubicBezTo>
                  <a:pt x="36220" y="17858"/>
                  <a:pt x="36132" y="17921"/>
                  <a:pt x="36042" y="17981"/>
                </a:cubicBezTo>
                <a:cubicBezTo>
                  <a:pt x="35966" y="18033"/>
                  <a:pt x="35889" y="18083"/>
                  <a:pt x="35810" y="18134"/>
                </a:cubicBezTo>
                <a:cubicBezTo>
                  <a:pt x="35771" y="18160"/>
                  <a:pt x="35733" y="18184"/>
                  <a:pt x="35694" y="18209"/>
                </a:cubicBezTo>
                <a:cubicBezTo>
                  <a:pt x="35495" y="18329"/>
                  <a:pt x="35294" y="18442"/>
                  <a:pt x="35091" y="18551"/>
                </a:cubicBezTo>
                <a:cubicBezTo>
                  <a:pt x="34854" y="18673"/>
                  <a:pt x="34607" y="18794"/>
                  <a:pt x="34354" y="18902"/>
                </a:cubicBezTo>
                <a:cubicBezTo>
                  <a:pt x="34227" y="18956"/>
                  <a:pt x="34100" y="19011"/>
                  <a:pt x="33972" y="19060"/>
                </a:cubicBezTo>
                <a:cubicBezTo>
                  <a:pt x="33889" y="19094"/>
                  <a:pt x="33806" y="19125"/>
                  <a:pt x="33721" y="19156"/>
                </a:cubicBezTo>
                <a:cubicBezTo>
                  <a:pt x="33506" y="19234"/>
                  <a:pt x="33288" y="19311"/>
                  <a:pt x="33066" y="19376"/>
                </a:cubicBezTo>
                <a:cubicBezTo>
                  <a:pt x="32935" y="19414"/>
                  <a:pt x="32802" y="19453"/>
                  <a:pt x="32668" y="19485"/>
                </a:cubicBezTo>
                <a:cubicBezTo>
                  <a:pt x="32581" y="19507"/>
                  <a:pt x="32494" y="19527"/>
                  <a:pt x="32405" y="19546"/>
                </a:cubicBezTo>
                <a:cubicBezTo>
                  <a:pt x="32233" y="19581"/>
                  <a:pt x="32058" y="19612"/>
                  <a:pt x="31884" y="19635"/>
                </a:cubicBezTo>
                <a:cubicBezTo>
                  <a:pt x="31795" y="19647"/>
                  <a:pt x="31706" y="19658"/>
                  <a:pt x="31617" y="19668"/>
                </a:cubicBezTo>
                <a:cubicBezTo>
                  <a:pt x="31532" y="19677"/>
                  <a:pt x="31446" y="19685"/>
                  <a:pt x="31361" y="19692"/>
                </a:cubicBezTo>
                <a:cubicBezTo>
                  <a:pt x="31137" y="19707"/>
                  <a:pt x="30912" y="19722"/>
                  <a:pt x="30688" y="19722"/>
                </a:cubicBezTo>
                <a:cubicBezTo>
                  <a:pt x="30646" y="19722"/>
                  <a:pt x="30605" y="19723"/>
                  <a:pt x="30563" y="19723"/>
                </a:cubicBezTo>
                <a:cubicBezTo>
                  <a:pt x="30471" y="19723"/>
                  <a:pt x="30378" y="19721"/>
                  <a:pt x="30285" y="19717"/>
                </a:cubicBezTo>
                <a:cubicBezTo>
                  <a:pt x="30200" y="19715"/>
                  <a:pt x="30116" y="19710"/>
                  <a:pt x="30031" y="19705"/>
                </a:cubicBezTo>
                <a:cubicBezTo>
                  <a:pt x="29813" y="19687"/>
                  <a:pt x="29596" y="19668"/>
                  <a:pt x="29382" y="19635"/>
                </a:cubicBezTo>
                <a:cubicBezTo>
                  <a:pt x="29251" y="19616"/>
                  <a:pt x="29121" y="19596"/>
                  <a:pt x="28991" y="19571"/>
                </a:cubicBezTo>
                <a:cubicBezTo>
                  <a:pt x="28905" y="19553"/>
                  <a:pt x="28819" y="19536"/>
                  <a:pt x="28733" y="19516"/>
                </a:cubicBezTo>
                <a:cubicBezTo>
                  <a:pt x="28573" y="19477"/>
                  <a:pt x="28402" y="19434"/>
                  <a:pt x="28235" y="19381"/>
                </a:cubicBezTo>
                <a:cubicBezTo>
                  <a:pt x="28112" y="19342"/>
                  <a:pt x="27991" y="19302"/>
                  <a:pt x="27871" y="19258"/>
                </a:cubicBezTo>
                <a:cubicBezTo>
                  <a:pt x="27737" y="19206"/>
                  <a:pt x="27604" y="19152"/>
                  <a:pt x="27475" y="19093"/>
                </a:cubicBezTo>
                <a:cubicBezTo>
                  <a:pt x="27514" y="19075"/>
                  <a:pt x="27554" y="19058"/>
                  <a:pt x="27593" y="19042"/>
                </a:cubicBezTo>
                <a:cubicBezTo>
                  <a:pt x="27712" y="18990"/>
                  <a:pt x="27830" y="18939"/>
                  <a:pt x="27945" y="18882"/>
                </a:cubicBezTo>
                <a:cubicBezTo>
                  <a:pt x="28062" y="18825"/>
                  <a:pt x="28177" y="18767"/>
                  <a:pt x="28291" y="18707"/>
                </a:cubicBezTo>
                <a:cubicBezTo>
                  <a:pt x="28339" y="18683"/>
                  <a:pt x="28385" y="18657"/>
                  <a:pt x="28431" y="18632"/>
                </a:cubicBezTo>
                <a:lnTo>
                  <a:pt x="28475" y="18632"/>
                </a:lnTo>
                <a:cubicBezTo>
                  <a:pt x="28519" y="18631"/>
                  <a:pt x="28563" y="18631"/>
                  <a:pt x="28607" y="18630"/>
                </a:cubicBezTo>
                <a:cubicBezTo>
                  <a:pt x="28699" y="18624"/>
                  <a:pt x="28793" y="18619"/>
                  <a:pt x="28884" y="18609"/>
                </a:cubicBezTo>
                <a:cubicBezTo>
                  <a:pt x="29102" y="18582"/>
                  <a:pt x="29322" y="18548"/>
                  <a:pt x="29536" y="18496"/>
                </a:cubicBezTo>
                <a:cubicBezTo>
                  <a:pt x="29665" y="18463"/>
                  <a:pt x="29794" y="18431"/>
                  <a:pt x="29919" y="18387"/>
                </a:cubicBezTo>
                <a:cubicBezTo>
                  <a:pt x="30005" y="18356"/>
                  <a:pt x="30094" y="18327"/>
                  <a:pt x="30180" y="18291"/>
                </a:cubicBezTo>
                <a:cubicBezTo>
                  <a:pt x="30432" y="18185"/>
                  <a:pt x="30684" y="18072"/>
                  <a:pt x="30923" y="17937"/>
                </a:cubicBezTo>
                <a:cubicBezTo>
                  <a:pt x="31039" y="17870"/>
                  <a:pt x="31155" y="17804"/>
                  <a:pt x="31269" y="17731"/>
                </a:cubicBezTo>
                <a:cubicBezTo>
                  <a:pt x="31340" y="17686"/>
                  <a:pt x="31412" y="17639"/>
                  <a:pt x="31482" y="17589"/>
                </a:cubicBezTo>
                <a:cubicBezTo>
                  <a:pt x="31518" y="17564"/>
                  <a:pt x="31553" y="17539"/>
                  <a:pt x="31587" y="17514"/>
                </a:cubicBezTo>
                <a:cubicBezTo>
                  <a:pt x="31660" y="17462"/>
                  <a:pt x="31735" y="17405"/>
                  <a:pt x="31804" y="17349"/>
                </a:cubicBezTo>
                <a:cubicBezTo>
                  <a:pt x="31872" y="17293"/>
                  <a:pt x="31939" y="17238"/>
                  <a:pt x="32005" y="17180"/>
                </a:cubicBezTo>
                <a:cubicBezTo>
                  <a:pt x="32038" y="17150"/>
                  <a:pt x="32069" y="17121"/>
                  <a:pt x="32101" y="17091"/>
                </a:cubicBezTo>
                <a:cubicBezTo>
                  <a:pt x="32168" y="17030"/>
                  <a:pt x="32235" y="16966"/>
                  <a:pt x="32297" y="16900"/>
                </a:cubicBezTo>
                <a:cubicBezTo>
                  <a:pt x="32387" y="16806"/>
                  <a:pt x="32478" y="16713"/>
                  <a:pt x="32561" y="16612"/>
                </a:cubicBezTo>
                <a:cubicBezTo>
                  <a:pt x="32643" y="16513"/>
                  <a:pt x="32724" y="16414"/>
                  <a:pt x="32799" y="16307"/>
                </a:cubicBezTo>
                <a:cubicBezTo>
                  <a:pt x="32870" y="16206"/>
                  <a:pt x="32939" y="16103"/>
                  <a:pt x="33008" y="15998"/>
                </a:cubicBezTo>
                <a:cubicBezTo>
                  <a:pt x="33123" y="15819"/>
                  <a:pt x="33224" y="15632"/>
                  <a:pt x="33318" y="15442"/>
                </a:cubicBezTo>
                <a:cubicBezTo>
                  <a:pt x="33413" y="15253"/>
                  <a:pt x="33488" y="15056"/>
                  <a:pt x="33558" y="14856"/>
                </a:cubicBezTo>
                <a:cubicBezTo>
                  <a:pt x="33585" y="14782"/>
                  <a:pt x="33609" y="14706"/>
                  <a:pt x="33630" y="14629"/>
                </a:cubicBezTo>
                <a:cubicBezTo>
                  <a:pt x="33838" y="14425"/>
                  <a:pt x="34039" y="14214"/>
                  <a:pt x="34232" y="13995"/>
                </a:cubicBezTo>
                <a:cubicBezTo>
                  <a:pt x="34384" y="13821"/>
                  <a:pt x="34537" y="13646"/>
                  <a:pt x="34679" y="13463"/>
                </a:cubicBezTo>
                <a:cubicBezTo>
                  <a:pt x="34849" y="13245"/>
                  <a:pt x="35017" y="13025"/>
                  <a:pt x="35174" y="12797"/>
                </a:cubicBezTo>
                <a:cubicBezTo>
                  <a:pt x="35489" y="12338"/>
                  <a:pt x="35784" y="11864"/>
                  <a:pt x="36030" y="11364"/>
                </a:cubicBezTo>
                <a:cubicBezTo>
                  <a:pt x="36037" y="11349"/>
                  <a:pt x="36045" y="11334"/>
                  <a:pt x="36053" y="11317"/>
                </a:cubicBezTo>
                <a:cubicBezTo>
                  <a:pt x="36218" y="11112"/>
                  <a:pt x="36377" y="10902"/>
                  <a:pt x="36531" y="10686"/>
                </a:cubicBezTo>
                <a:cubicBezTo>
                  <a:pt x="36684" y="10470"/>
                  <a:pt x="36836" y="10252"/>
                  <a:pt x="36978" y="10028"/>
                </a:cubicBezTo>
                <a:cubicBezTo>
                  <a:pt x="37117" y="9807"/>
                  <a:pt x="37255" y="9584"/>
                  <a:pt x="37378" y="9355"/>
                </a:cubicBezTo>
                <a:cubicBezTo>
                  <a:pt x="37510" y="9114"/>
                  <a:pt x="37635" y="8869"/>
                  <a:pt x="37754" y="8621"/>
                </a:cubicBezTo>
                <a:cubicBezTo>
                  <a:pt x="37795" y="8533"/>
                  <a:pt x="37837" y="8443"/>
                  <a:pt x="37876" y="8353"/>
                </a:cubicBezTo>
                <a:cubicBezTo>
                  <a:pt x="37933" y="8223"/>
                  <a:pt x="37989" y="8092"/>
                  <a:pt x="38038" y="7958"/>
                </a:cubicBezTo>
                <a:cubicBezTo>
                  <a:pt x="38089" y="7822"/>
                  <a:pt x="38139" y="7684"/>
                  <a:pt x="38181" y="7546"/>
                </a:cubicBezTo>
                <a:cubicBezTo>
                  <a:pt x="38195" y="7502"/>
                  <a:pt x="38208" y="7459"/>
                  <a:pt x="38220" y="7417"/>
                </a:cubicBezTo>
                <a:close/>
                <a:moveTo>
                  <a:pt x="26422" y="19468"/>
                </a:moveTo>
                <a:lnTo>
                  <a:pt x="26422" y="19468"/>
                </a:lnTo>
                <a:cubicBezTo>
                  <a:pt x="26368" y="19538"/>
                  <a:pt x="26312" y="19607"/>
                  <a:pt x="26254" y="19675"/>
                </a:cubicBezTo>
                <a:cubicBezTo>
                  <a:pt x="26257" y="19671"/>
                  <a:pt x="26259" y="19669"/>
                  <a:pt x="26261" y="19665"/>
                </a:cubicBezTo>
                <a:lnTo>
                  <a:pt x="26261" y="19665"/>
                </a:lnTo>
                <a:cubicBezTo>
                  <a:pt x="26238" y="19693"/>
                  <a:pt x="26214" y="19721"/>
                  <a:pt x="26190" y="19749"/>
                </a:cubicBezTo>
                <a:cubicBezTo>
                  <a:pt x="26085" y="19697"/>
                  <a:pt x="25978" y="19642"/>
                  <a:pt x="25875" y="19587"/>
                </a:cubicBezTo>
                <a:cubicBezTo>
                  <a:pt x="25895" y="19585"/>
                  <a:pt x="25917" y="19581"/>
                  <a:pt x="25939" y="19576"/>
                </a:cubicBezTo>
                <a:cubicBezTo>
                  <a:pt x="26022" y="19563"/>
                  <a:pt x="26108" y="19549"/>
                  <a:pt x="26190" y="19529"/>
                </a:cubicBezTo>
                <a:cubicBezTo>
                  <a:pt x="26267" y="19510"/>
                  <a:pt x="26345" y="19490"/>
                  <a:pt x="26422" y="19468"/>
                </a:cubicBezTo>
                <a:close/>
                <a:moveTo>
                  <a:pt x="18607" y="16638"/>
                </a:moveTo>
                <a:cubicBezTo>
                  <a:pt x="18655" y="16710"/>
                  <a:pt x="18702" y="16783"/>
                  <a:pt x="18754" y="16852"/>
                </a:cubicBezTo>
                <a:cubicBezTo>
                  <a:pt x="18803" y="16920"/>
                  <a:pt x="18853" y="16986"/>
                  <a:pt x="18905" y="17052"/>
                </a:cubicBezTo>
                <a:cubicBezTo>
                  <a:pt x="18932" y="17084"/>
                  <a:pt x="18959" y="17116"/>
                  <a:pt x="18985" y="17148"/>
                </a:cubicBezTo>
                <a:cubicBezTo>
                  <a:pt x="19116" y="17307"/>
                  <a:pt x="19262" y="17454"/>
                  <a:pt x="19410" y="17597"/>
                </a:cubicBezTo>
                <a:cubicBezTo>
                  <a:pt x="19592" y="17773"/>
                  <a:pt x="19792" y="17931"/>
                  <a:pt x="19994" y="18082"/>
                </a:cubicBezTo>
                <a:cubicBezTo>
                  <a:pt x="20064" y="18134"/>
                  <a:pt x="20138" y="18185"/>
                  <a:pt x="20209" y="18232"/>
                </a:cubicBezTo>
                <a:cubicBezTo>
                  <a:pt x="20313" y="18300"/>
                  <a:pt x="20418" y="18367"/>
                  <a:pt x="20527" y="18429"/>
                </a:cubicBezTo>
                <a:cubicBezTo>
                  <a:pt x="20601" y="18469"/>
                  <a:pt x="20678" y="18514"/>
                  <a:pt x="20753" y="18551"/>
                </a:cubicBezTo>
                <a:cubicBezTo>
                  <a:pt x="20860" y="18605"/>
                  <a:pt x="20969" y="18661"/>
                  <a:pt x="21080" y="18707"/>
                </a:cubicBezTo>
                <a:cubicBezTo>
                  <a:pt x="21281" y="18790"/>
                  <a:pt x="21485" y="18867"/>
                  <a:pt x="21695" y="18926"/>
                </a:cubicBezTo>
                <a:cubicBezTo>
                  <a:pt x="21952" y="18999"/>
                  <a:pt x="22210" y="19066"/>
                  <a:pt x="22473" y="19112"/>
                </a:cubicBezTo>
                <a:cubicBezTo>
                  <a:pt x="22597" y="19134"/>
                  <a:pt x="22721" y="19155"/>
                  <a:pt x="22846" y="19172"/>
                </a:cubicBezTo>
                <a:cubicBezTo>
                  <a:pt x="22803" y="19205"/>
                  <a:pt x="22759" y="19237"/>
                  <a:pt x="22715" y="19268"/>
                </a:cubicBezTo>
                <a:cubicBezTo>
                  <a:pt x="22536" y="19395"/>
                  <a:pt x="22355" y="19520"/>
                  <a:pt x="22168" y="19633"/>
                </a:cubicBezTo>
                <a:cubicBezTo>
                  <a:pt x="22090" y="19680"/>
                  <a:pt x="22013" y="19727"/>
                  <a:pt x="21934" y="19772"/>
                </a:cubicBezTo>
                <a:cubicBezTo>
                  <a:pt x="21932" y="19773"/>
                  <a:pt x="21931" y="19774"/>
                  <a:pt x="21929" y="19775"/>
                </a:cubicBezTo>
                <a:cubicBezTo>
                  <a:pt x="21876" y="19765"/>
                  <a:pt x="21822" y="19754"/>
                  <a:pt x="21768" y="19744"/>
                </a:cubicBezTo>
                <a:cubicBezTo>
                  <a:pt x="21598" y="19706"/>
                  <a:pt x="21429" y="19667"/>
                  <a:pt x="21261" y="19617"/>
                </a:cubicBezTo>
                <a:cubicBezTo>
                  <a:pt x="21145" y="19582"/>
                  <a:pt x="21029" y="19545"/>
                  <a:pt x="20915" y="19505"/>
                </a:cubicBezTo>
                <a:cubicBezTo>
                  <a:pt x="20802" y="19462"/>
                  <a:pt x="20688" y="19421"/>
                  <a:pt x="20579" y="19372"/>
                </a:cubicBezTo>
                <a:cubicBezTo>
                  <a:pt x="20502" y="19339"/>
                  <a:pt x="20426" y="19304"/>
                  <a:pt x="20351" y="19267"/>
                </a:cubicBezTo>
                <a:cubicBezTo>
                  <a:pt x="20317" y="19249"/>
                  <a:pt x="20282" y="19231"/>
                  <a:pt x="20246" y="19213"/>
                </a:cubicBezTo>
                <a:cubicBezTo>
                  <a:pt x="20136" y="19154"/>
                  <a:pt x="20028" y="19094"/>
                  <a:pt x="19924" y="19025"/>
                </a:cubicBezTo>
                <a:cubicBezTo>
                  <a:pt x="19852" y="18978"/>
                  <a:pt x="19782" y="18931"/>
                  <a:pt x="19714" y="18881"/>
                </a:cubicBezTo>
                <a:cubicBezTo>
                  <a:pt x="19623" y="18814"/>
                  <a:pt x="19522" y="18740"/>
                  <a:pt x="19427" y="18658"/>
                </a:cubicBezTo>
                <a:cubicBezTo>
                  <a:pt x="19367" y="18609"/>
                  <a:pt x="19308" y="18557"/>
                  <a:pt x="19252" y="18504"/>
                </a:cubicBezTo>
                <a:cubicBezTo>
                  <a:pt x="19104" y="18365"/>
                  <a:pt x="18960" y="18222"/>
                  <a:pt x="18823" y="18073"/>
                </a:cubicBezTo>
                <a:cubicBezTo>
                  <a:pt x="18765" y="18009"/>
                  <a:pt x="18707" y="17946"/>
                  <a:pt x="18649" y="17881"/>
                </a:cubicBezTo>
                <a:cubicBezTo>
                  <a:pt x="18592" y="17815"/>
                  <a:pt x="18536" y="17750"/>
                  <a:pt x="18482" y="17684"/>
                </a:cubicBezTo>
                <a:cubicBezTo>
                  <a:pt x="18379" y="17558"/>
                  <a:pt x="18273" y="17422"/>
                  <a:pt x="18171" y="17281"/>
                </a:cubicBezTo>
                <a:cubicBezTo>
                  <a:pt x="18119" y="17210"/>
                  <a:pt x="18067" y="17139"/>
                  <a:pt x="18017" y="17066"/>
                </a:cubicBezTo>
                <a:cubicBezTo>
                  <a:pt x="17990" y="17027"/>
                  <a:pt x="17962" y="16985"/>
                  <a:pt x="17935" y="16945"/>
                </a:cubicBezTo>
                <a:cubicBezTo>
                  <a:pt x="18036" y="16902"/>
                  <a:pt x="18136" y="16858"/>
                  <a:pt x="18236" y="16813"/>
                </a:cubicBezTo>
                <a:cubicBezTo>
                  <a:pt x="18359" y="16755"/>
                  <a:pt x="18484" y="16699"/>
                  <a:pt x="18607" y="16638"/>
                </a:cubicBezTo>
                <a:close/>
                <a:moveTo>
                  <a:pt x="23087" y="19202"/>
                </a:moveTo>
                <a:cubicBezTo>
                  <a:pt x="23143" y="19209"/>
                  <a:pt x="23201" y="19215"/>
                  <a:pt x="23258" y="19220"/>
                </a:cubicBezTo>
                <a:cubicBezTo>
                  <a:pt x="23387" y="19230"/>
                  <a:pt x="23518" y="19240"/>
                  <a:pt x="23648" y="19247"/>
                </a:cubicBezTo>
                <a:cubicBezTo>
                  <a:pt x="23671" y="19260"/>
                  <a:pt x="23694" y="19272"/>
                  <a:pt x="23717" y="19282"/>
                </a:cubicBezTo>
                <a:cubicBezTo>
                  <a:pt x="23831" y="19335"/>
                  <a:pt x="23945" y="19387"/>
                  <a:pt x="24065" y="19424"/>
                </a:cubicBezTo>
                <a:cubicBezTo>
                  <a:pt x="24110" y="19439"/>
                  <a:pt x="24156" y="19454"/>
                  <a:pt x="24202" y="19467"/>
                </a:cubicBezTo>
                <a:cubicBezTo>
                  <a:pt x="24242" y="19506"/>
                  <a:pt x="24282" y="19545"/>
                  <a:pt x="24322" y="19583"/>
                </a:cubicBezTo>
                <a:cubicBezTo>
                  <a:pt x="24213" y="19616"/>
                  <a:pt x="24103" y="19647"/>
                  <a:pt x="23993" y="19673"/>
                </a:cubicBezTo>
                <a:cubicBezTo>
                  <a:pt x="23884" y="19700"/>
                  <a:pt x="23773" y="19727"/>
                  <a:pt x="23663" y="19751"/>
                </a:cubicBezTo>
                <a:cubicBezTo>
                  <a:pt x="23520" y="19782"/>
                  <a:pt x="23376" y="19813"/>
                  <a:pt x="23231" y="19839"/>
                </a:cubicBezTo>
                <a:cubicBezTo>
                  <a:pt x="23160" y="19851"/>
                  <a:pt x="23087" y="19863"/>
                  <a:pt x="23015" y="19873"/>
                </a:cubicBezTo>
                <a:cubicBezTo>
                  <a:pt x="22966" y="19879"/>
                  <a:pt x="22917" y="19885"/>
                  <a:pt x="22869" y="19888"/>
                </a:cubicBezTo>
                <a:cubicBezTo>
                  <a:pt x="22832" y="19887"/>
                  <a:pt x="22794" y="19887"/>
                  <a:pt x="22757" y="19886"/>
                </a:cubicBezTo>
                <a:cubicBezTo>
                  <a:pt x="22670" y="19881"/>
                  <a:pt x="22575" y="19872"/>
                  <a:pt x="22479" y="19859"/>
                </a:cubicBezTo>
                <a:cubicBezTo>
                  <a:pt x="22384" y="19848"/>
                  <a:pt x="22289" y="19835"/>
                  <a:pt x="22193" y="19821"/>
                </a:cubicBezTo>
                <a:cubicBezTo>
                  <a:pt x="22191" y="19820"/>
                  <a:pt x="22188" y="19820"/>
                  <a:pt x="22186" y="19820"/>
                </a:cubicBezTo>
                <a:cubicBezTo>
                  <a:pt x="22246" y="19784"/>
                  <a:pt x="22305" y="19747"/>
                  <a:pt x="22363" y="19709"/>
                </a:cubicBezTo>
                <a:cubicBezTo>
                  <a:pt x="22551" y="19588"/>
                  <a:pt x="22738" y="19463"/>
                  <a:pt x="22917" y="19331"/>
                </a:cubicBezTo>
                <a:lnTo>
                  <a:pt x="22918" y="19331"/>
                </a:lnTo>
                <a:cubicBezTo>
                  <a:pt x="22975" y="19288"/>
                  <a:pt x="23030" y="19245"/>
                  <a:pt x="23087" y="19202"/>
                </a:cubicBezTo>
                <a:close/>
                <a:moveTo>
                  <a:pt x="25573" y="19618"/>
                </a:moveTo>
                <a:cubicBezTo>
                  <a:pt x="25737" y="19710"/>
                  <a:pt x="25903" y="19799"/>
                  <a:pt x="26071" y="19884"/>
                </a:cubicBezTo>
                <a:cubicBezTo>
                  <a:pt x="26048" y="19909"/>
                  <a:pt x="26023" y="19934"/>
                  <a:pt x="26000" y="19960"/>
                </a:cubicBezTo>
                <a:cubicBezTo>
                  <a:pt x="25947" y="19944"/>
                  <a:pt x="25895" y="19926"/>
                  <a:pt x="25843" y="19909"/>
                </a:cubicBezTo>
                <a:cubicBezTo>
                  <a:pt x="25754" y="19879"/>
                  <a:pt x="25665" y="19848"/>
                  <a:pt x="25578" y="19816"/>
                </a:cubicBezTo>
                <a:lnTo>
                  <a:pt x="25578" y="19816"/>
                </a:lnTo>
                <a:cubicBezTo>
                  <a:pt x="25581" y="19817"/>
                  <a:pt x="25585" y="19818"/>
                  <a:pt x="25588" y="19819"/>
                </a:cubicBezTo>
                <a:cubicBezTo>
                  <a:pt x="25470" y="19774"/>
                  <a:pt x="25351" y="19729"/>
                  <a:pt x="25235" y="19680"/>
                </a:cubicBezTo>
                <a:cubicBezTo>
                  <a:pt x="25303" y="19662"/>
                  <a:pt x="25370" y="19643"/>
                  <a:pt x="25438" y="19624"/>
                </a:cubicBezTo>
                <a:cubicBezTo>
                  <a:pt x="25483" y="19623"/>
                  <a:pt x="25528" y="19622"/>
                  <a:pt x="25573" y="19618"/>
                </a:cubicBezTo>
                <a:close/>
                <a:moveTo>
                  <a:pt x="26232" y="19962"/>
                </a:moveTo>
                <a:cubicBezTo>
                  <a:pt x="26357" y="20022"/>
                  <a:pt x="26483" y="20081"/>
                  <a:pt x="26611" y="20135"/>
                </a:cubicBezTo>
                <a:cubicBezTo>
                  <a:pt x="26489" y="20104"/>
                  <a:pt x="26369" y="20072"/>
                  <a:pt x="26248" y="20036"/>
                </a:cubicBezTo>
                <a:cubicBezTo>
                  <a:pt x="26227" y="20029"/>
                  <a:pt x="26205" y="20022"/>
                  <a:pt x="26183" y="20016"/>
                </a:cubicBezTo>
                <a:cubicBezTo>
                  <a:pt x="26199" y="19998"/>
                  <a:pt x="26216" y="19981"/>
                  <a:pt x="26232" y="19962"/>
                </a:cubicBezTo>
                <a:close/>
                <a:moveTo>
                  <a:pt x="27243" y="19186"/>
                </a:moveTo>
                <a:cubicBezTo>
                  <a:pt x="27254" y="19251"/>
                  <a:pt x="27267" y="19317"/>
                  <a:pt x="27282" y="19379"/>
                </a:cubicBezTo>
                <a:cubicBezTo>
                  <a:pt x="27302" y="19464"/>
                  <a:pt x="27324" y="19549"/>
                  <a:pt x="27347" y="19633"/>
                </a:cubicBezTo>
                <a:cubicBezTo>
                  <a:pt x="27360" y="19671"/>
                  <a:pt x="27371" y="19709"/>
                  <a:pt x="27383" y="19747"/>
                </a:cubicBezTo>
                <a:cubicBezTo>
                  <a:pt x="27406" y="19824"/>
                  <a:pt x="27436" y="19908"/>
                  <a:pt x="27468" y="19981"/>
                </a:cubicBezTo>
                <a:cubicBezTo>
                  <a:pt x="27499" y="20051"/>
                  <a:pt x="27535" y="20135"/>
                  <a:pt x="27572" y="20202"/>
                </a:cubicBezTo>
                <a:cubicBezTo>
                  <a:pt x="27600" y="20249"/>
                  <a:pt x="27626" y="20296"/>
                  <a:pt x="27654" y="20342"/>
                </a:cubicBezTo>
                <a:cubicBezTo>
                  <a:pt x="27615" y="20329"/>
                  <a:pt x="27574" y="20316"/>
                  <a:pt x="27535" y="20303"/>
                </a:cubicBezTo>
                <a:cubicBezTo>
                  <a:pt x="27409" y="20260"/>
                  <a:pt x="27285" y="20216"/>
                  <a:pt x="27160" y="20171"/>
                </a:cubicBezTo>
                <a:cubicBezTo>
                  <a:pt x="26917" y="20078"/>
                  <a:pt x="26676" y="19978"/>
                  <a:pt x="26440" y="19869"/>
                </a:cubicBezTo>
                <a:cubicBezTo>
                  <a:pt x="26411" y="19855"/>
                  <a:pt x="26381" y="19841"/>
                  <a:pt x="26353" y="19827"/>
                </a:cubicBezTo>
                <a:cubicBezTo>
                  <a:pt x="26394" y="19779"/>
                  <a:pt x="26436" y="19729"/>
                  <a:pt x="26476" y="19678"/>
                </a:cubicBezTo>
                <a:cubicBezTo>
                  <a:pt x="26555" y="19580"/>
                  <a:pt x="26632" y="19481"/>
                  <a:pt x="26708" y="19379"/>
                </a:cubicBezTo>
                <a:cubicBezTo>
                  <a:pt x="26811" y="19344"/>
                  <a:pt x="26913" y="19309"/>
                  <a:pt x="27014" y="19272"/>
                </a:cubicBezTo>
                <a:cubicBezTo>
                  <a:pt x="27091" y="19244"/>
                  <a:pt x="27167" y="19216"/>
                  <a:pt x="27243" y="19186"/>
                </a:cubicBezTo>
                <a:close/>
                <a:moveTo>
                  <a:pt x="24955" y="19752"/>
                </a:moveTo>
                <a:cubicBezTo>
                  <a:pt x="25057" y="19797"/>
                  <a:pt x="25160" y="19840"/>
                  <a:pt x="25262" y="19880"/>
                </a:cubicBezTo>
                <a:cubicBezTo>
                  <a:pt x="25461" y="19959"/>
                  <a:pt x="25662" y="20034"/>
                  <a:pt x="25865" y="20101"/>
                </a:cubicBezTo>
                <a:cubicBezTo>
                  <a:pt x="25841" y="20124"/>
                  <a:pt x="25817" y="20148"/>
                  <a:pt x="25793" y="20172"/>
                </a:cubicBezTo>
                <a:cubicBezTo>
                  <a:pt x="25759" y="20204"/>
                  <a:pt x="25726" y="20236"/>
                  <a:pt x="25692" y="20267"/>
                </a:cubicBezTo>
                <a:cubicBezTo>
                  <a:pt x="25654" y="20304"/>
                  <a:pt x="25614" y="20339"/>
                  <a:pt x="25572" y="20373"/>
                </a:cubicBezTo>
                <a:cubicBezTo>
                  <a:pt x="25559" y="20365"/>
                  <a:pt x="25547" y="20356"/>
                  <a:pt x="25533" y="20348"/>
                </a:cubicBezTo>
                <a:cubicBezTo>
                  <a:pt x="25462" y="20301"/>
                  <a:pt x="25392" y="20252"/>
                  <a:pt x="25323" y="20201"/>
                </a:cubicBezTo>
                <a:cubicBezTo>
                  <a:pt x="25192" y="20105"/>
                  <a:pt x="25055" y="20003"/>
                  <a:pt x="24923" y="19892"/>
                </a:cubicBezTo>
                <a:cubicBezTo>
                  <a:pt x="24884" y="19858"/>
                  <a:pt x="24843" y="19824"/>
                  <a:pt x="24804" y="19789"/>
                </a:cubicBezTo>
                <a:cubicBezTo>
                  <a:pt x="24854" y="19777"/>
                  <a:pt x="24904" y="19765"/>
                  <a:pt x="24955" y="19752"/>
                </a:cubicBezTo>
                <a:close/>
                <a:moveTo>
                  <a:pt x="35933" y="18232"/>
                </a:moveTo>
                <a:lnTo>
                  <a:pt x="35933" y="18232"/>
                </a:lnTo>
                <a:cubicBezTo>
                  <a:pt x="35766" y="18418"/>
                  <a:pt x="35598" y="18602"/>
                  <a:pt x="35423" y="18781"/>
                </a:cubicBezTo>
                <a:cubicBezTo>
                  <a:pt x="35346" y="18847"/>
                  <a:pt x="35268" y="18912"/>
                  <a:pt x="35190" y="18977"/>
                </a:cubicBezTo>
                <a:cubicBezTo>
                  <a:pt x="34994" y="19138"/>
                  <a:pt x="34796" y="19296"/>
                  <a:pt x="34595" y="19452"/>
                </a:cubicBezTo>
                <a:cubicBezTo>
                  <a:pt x="34455" y="19523"/>
                  <a:pt x="34311" y="19592"/>
                  <a:pt x="34167" y="19655"/>
                </a:cubicBezTo>
                <a:cubicBezTo>
                  <a:pt x="34049" y="19707"/>
                  <a:pt x="33931" y="19760"/>
                  <a:pt x="33811" y="19806"/>
                </a:cubicBezTo>
                <a:cubicBezTo>
                  <a:pt x="33735" y="19837"/>
                  <a:pt x="33659" y="19866"/>
                  <a:pt x="33582" y="19894"/>
                </a:cubicBezTo>
                <a:cubicBezTo>
                  <a:pt x="33342" y="19981"/>
                  <a:pt x="33101" y="20060"/>
                  <a:pt x="32855" y="20130"/>
                </a:cubicBezTo>
                <a:cubicBezTo>
                  <a:pt x="32734" y="20163"/>
                  <a:pt x="32612" y="20198"/>
                  <a:pt x="32489" y="20227"/>
                </a:cubicBezTo>
                <a:cubicBezTo>
                  <a:pt x="32407" y="20247"/>
                  <a:pt x="32324" y="20267"/>
                  <a:pt x="32241" y="20284"/>
                </a:cubicBezTo>
                <a:cubicBezTo>
                  <a:pt x="31996" y="20338"/>
                  <a:pt x="31749" y="20386"/>
                  <a:pt x="31499" y="20423"/>
                </a:cubicBezTo>
                <a:cubicBezTo>
                  <a:pt x="31374" y="20441"/>
                  <a:pt x="31248" y="20460"/>
                  <a:pt x="31121" y="20474"/>
                </a:cubicBezTo>
                <a:cubicBezTo>
                  <a:pt x="30995" y="20486"/>
                  <a:pt x="30870" y="20498"/>
                  <a:pt x="30744" y="20507"/>
                </a:cubicBezTo>
                <a:cubicBezTo>
                  <a:pt x="30467" y="20528"/>
                  <a:pt x="30188" y="20542"/>
                  <a:pt x="29908" y="20542"/>
                </a:cubicBezTo>
                <a:cubicBezTo>
                  <a:pt x="29888" y="20542"/>
                  <a:pt x="29867" y="20542"/>
                  <a:pt x="29847" y="20542"/>
                </a:cubicBezTo>
                <a:cubicBezTo>
                  <a:pt x="29671" y="20541"/>
                  <a:pt x="29495" y="20538"/>
                  <a:pt x="29319" y="20529"/>
                </a:cubicBezTo>
                <a:cubicBezTo>
                  <a:pt x="29190" y="20522"/>
                  <a:pt x="29061" y="20514"/>
                  <a:pt x="28931" y="20506"/>
                </a:cubicBezTo>
                <a:cubicBezTo>
                  <a:pt x="28624" y="20483"/>
                  <a:pt x="28317" y="20454"/>
                  <a:pt x="28013" y="20410"/>
                </a:cubicBezTo>
                <a:cubicBezTo>
                  <a:pt x="27975" y="20406"/>
                  <a:pt x="27938" y="20400"/>
                  <a:pt x="27901" y="20395"/>
                </a:cubicBezTo>
                <a:cubicBezTo>
                  <a:pt x="27879" y="20365"/>
                  <a:pt x="27857" y="20334"/>
                  <a:pt x="27836" y="20303"/>
                </a:cubicBezTo>
                <a:cubicBezTo>
                  <a:pt x="27816" y="20271"/>
                  <a:pt x="27794" y="20238"/>
                  <a:pt x="27773" y="20205"/>
                </a:cubicBezTo>
                <a:cubicBezTo>
                  <a:pt x="27734" y="20141"/>
                  <a:pt x="27698" y="20075"/>
                  <a:pt x="27666" y="20008"/>
                </a:cubicBezTo>
                <a:cubicBezTo>
                  <a:pt x="27636" y="19948"/>
                  <a:pt x="27604" y="19877"/>
                  <a:pt x="27577" y="19803"/>
                </a:cubicBezTo>
                <a:cubicBezTo>
                  <a:pt x="27563" y="19766"/>
                  <a:pt x="27549" y="19729"/>
                  <a:pt x="27535" y="19691"/>
                </a:cubicBezTo>
                <a:cubicBezTo>
                  <a:pt x="27512" y="19626"/>
                  <a:pt x="27489" y="19549"/>
                  <a:pt x="27468" y="19471"/>
                </a:cubicBezTo>
                <a:cubicBezTo>
                  <a:pt x="27447" y="19396"/>
                  <a:pt x="27430" y="19321"/>
                  <a:pt x="27414" y="19245"/>
                </a:cubicBezTo>
                <a:lnTo>
                  <a:pt x="27414" y="19245"/>
                </a:lnTo>
                <a:cubicBezTo>
                  <a:pt x="27548" y="19306"/>
                  <a:pt x="27684" y="19364"/>
                  <a:pt x="27823" y="19415"/>
                </a:cubicBezTo>
                <a:cubicBezTo>
                  <a:pt x="28069" y="19505"/>
                  <a:pt x="28319" y="19586"/>
                  <a:pt x="28573" y="19648"/>
                </a:cubicBezTo>
                <a:cubicBezTo>
                  <a:pt x="28790" y="19701"/>
                  <a:pt x="29007" y="19752"/>
                  <a:pt x="29229" y="19789"/>
                </a:cubicBezTo>
                <a:cubicBezTo>
                  <a:pt x="29490" y="19833"/>
                  <a:pt x="29755" y="19871"/>
                  <a:pt x="30019" y="19888"/>
                </a:cubicBezTo>
                <a:cubicBezTo>
                  <a:pt x="30230" y="19903"/>
                  <a:pt x="30441" y="19912"/>
                  <a:pt x="30652" y="19912"/>
                </a:cubicBezTo>
                <a:cubicBezTo>
                  <a:pt x="30709" y="19912"/>
                  <a:pt x="30766" y="19912"/>
                  <a:pt x="30823" y="19910"/>
                </a:cubicBezTo>
                <a:cubicBezTo>
                  <a:pt x="31051" y="19903"/>
                  <a:pt x="31280" y="19891"/>
                  <a:pt x="31508" y="19864"/>
                </a:cubicBezTo>
                <a:cubicBezTo>
                  <a:pt x="31773" y="19833"/>
                  <a:pt x="32038" y="19794"/>
                  <a:pt x="32300" y="19742"/>
                </a:cubicBezTo>
                <a:cubicBezTo>
                  <a:pt x="32573" y="19689"/>
                  <a:pt x="32845" y="19626"/>
                  <a:pt x="33112" y="19546"/>
                </a:cubicBezTo>
                <a:cubicBezTo>
                  <a:pt x="33336" y="19478"/>
                  <a:pt x="33560" y="19407"/>
                  <a:pt x="33778" y="19322"/>
                </a:cubicBezTo>
                <a:cubicBezTo>
                  <a:pt x="34254" y="19140"/>
                  <a:pt x="34721" y="18936"/>
                  <a:pt x="35166" y="18687"/>
                </a:cubicBezTo>
                <a:cubicBezTo>
                  <a:pt x="35328" y="18597"/>
                  <a:pt x="35488" y="18506"/>
                  <a:pt x="35645" y="18409"/>
                </a:cubicBezTo>
                <a:cubicBezTo>
                  <a:pt x="35741" y="18350"/>
                  <a:pt x="35837" y="18291"/>
                  <a:pt x="35933" y="18232"/>
                </a:cubicBezTo>
                <a:close/>
                <a:moveTo>
                  <a:pt x="35055" y="300"/>
                </a:moveTo>
                <a:cubicBezTo>
                  <a:pt x="35188" y="301"/>
                  <a:pt x="35319" y="302"/>
                  <a:pt x="35451" y="308"/>
                </a:cubicBezTo>
                <a:cubicBezTo>
                  <a:pt x="35582" y="313"/>
                  <a:pt x="35713" y="320"/>
                  <a:pt x="35844" y="330"/>
                </a:cubicBezTo>
                <a:cubicBezTo>
                  <a:pt x="36055" y="347"/>
                  <a:pt x="36273" y="368"/>
                  <a:pt x="36492" y="400"/>
                </a:cubicBezTo>
                <a:cubicBezTo>
                  <a:pt x="36621" y="419"/>
                  <a:pt x="36750" y="437"/>
                  <a:pt x="36878" y="462"/>
                </a:cubicBezTo>
                <a:cubicBezTo>
                  <a:pt x="36964" y="479"/>
                  <a:pt x="37049" y="496"/>
                  <a:pt x="37134" y="514"/>
                </a:cubicBezTo>
                <a:cubicBezTo>
                  <a:pt x="37380" y="569"/>
                  <a:pt x="37635" y="631"/>
                  <a:pt x="37885" y="708"/>
                </a:cubicBezTo>
                <a:cubicBezTo>
                  <a:pt x="38011" y="747"/>
                  <a:pt x="38138" y="785"/>
                  <a:pt x="38262" y="826"/>
                </a:cubicBezTo>
                <a:cubicBezTo>
                  <a:pt x="38344" y="854"/>
                  <a:pt x="38425" y="882"/>
                  <a:pt x="38506" y="912"/>
                </a:cubicBezTo>
                <a:cubicBezTo>
                  <a:pt x="38749" y="1002"/>
                  <a:pt x="38992" y="1096"/>
                  <a:pt x="39227" y="1206"/>
                </a:cubicBezTo>
                <a:cubicBezTo>
                  <a:pt x="39349" y="1262"/>
                  <a:pt x="39469" y="1318"/>
                  <a:pt x="39586" y="1378"/>
                </a:cubicBezTo>
                <a:cubicBezTo>
                  <a:pt x="39666" y="1419"/>
                  <a:pt x="39746" y="1460"/>
                  <a:pt x="39824" y="1502"/>
                </a:cubicBezTo>
                <a:cubicBezTo>
                  <a:pt x="40013" y="1606"/>
                  <a:pt x="40207" y="1715"/>
                  <a:pt x="40394" y="1833"/>
                </a:cubicBezTo>
                <a:cubicBezTo>
                  <a:pt x="40506" y="1905"/>
                  <a:pt x="40619" y="1976"/>
                  <a:pt x="40730" y="2053"/>
                </a:cubicBezTo>
                <a:cubicBezTo>
                  <a:pt x="40800" y="2100"/>
                  <a:pt x="40871" y="2150"/>
                  <a:pt x="40941" y="2199"/>
                </a:cubicBezTo>
                <a:cubicBezTo>
                  <a:pt x="41118" y="2327"/>
                  <a:pt x="41293" y="2458"/>
                  <a:pt x="41462" y="2597"/>
                </a:cubicBezTo>
                <a:cubicBezTo>
                  <a:pt x="41563" y="2681"/>
                  <a:pt x="41664" y="2764"/>
                  <a:pt x="41762" y="2852"/>
                </a:cubicBezTo>
                <a:cubicBezTo>
                  <a:pt x="41828" y="2909"/>
                  <a:pt x="41894" y="2968"/>
                  <a:pt x="41957" y="3028"/>
                </a:cubicBezTo>
                <a:cubicBezTo>
                  <a:pt x="42147" y="3206"/>
                  <a:pt x="42330" y="3390"/>
                  <a:pt x="42506" y="3583"/>
                </a:cubicBezTo>
                <a:cubicBezTo>
                  <a:pt x="42678" y="3772"/>
                  <a:pt x="42845" y="3965"/>
                  <a:pt x="43009" y="4161"/>
                </a:cubicBezTo>
                <a:cubicBezTo>
                  <a:pt x="43170" y="4359"/>
                  <a:pt x="43327" y="4557"/>
                  <a:pt x="43473" y="4764"/>
                </a:cubicBezTo>
                <a:cubicBezTo>
                  <a:pt x="43547" y="4868"/>
                  <a:pt x="43622" y="4972"/>
                  <a:pt x="43692" y="5078"/>
                </a:cubicBezTo>
                <a:cubicBezTo>
                  <a:pt x="43739" y="5147"/>
                  <a:pt x="43784" y="5217"/>
                  <a:pt x="43829" y="5287"/>
                </a:cubicBezTo>
                <a:cubicBezTo>
                  <a:pt x="43830" y="5288"/>
                  <a:pt x="43830" y="5289"/>
                  <a:pt x="43831" y="5291"/>
                </a:cubicBezTo>
                <a:cubicBezTo>
                  <a:pt x="43917" y="5429"/>
                  <a:pt x="44005" y="5570"/>
                  <a:pt x="44084" y="5716"/>
                </a:cubicBezTo>
                <a:cubicBezTo>
                  <a:pt x="44171" y="5875"/>
                  <a:pt x="44253" y="6035"/>
                  <a:pt x="44331" y="6198"/>
                </a:cubicBezTo>
                <a:cubicBezTo>
                  <a:pt x="44406" y="6356"/>
                  <a:pt x="44485" y="6526"/>
                  <a:pt x="44554" y="6699"/>
                </a:cubicBezTo>
                <a:cubicBezTo>
                  <a:pt x="44590" y="6786"/>
                  <a:pt x="44624" y="6874"/>
                  <a:pt x="44656" y="6962"/>
                </a:cubicBezTo>
                <a:cubicBezTo>
                  <a:pt x="44687" y="7048"/>
                  <a:pt x="44718" y="7136"/>
                  <a:pt x="44746" y="7224"/>
                </a:cubicBezTo>
                <a:cubicBezTo>
                  <a:pt x="44800" y="7392"/>
                  <a:pt x="44855" y="7569"/>
                  <a:pt x="44897" y="7750"/>
                </a:cubicBezTo>
                <a:cubicBezTo>
                  <a:pt x="44930" y="7882"/>
                  <a:pt x="44958" y="8014"/>
                  <a:pt x="44985" y="8146"/>
                </a:cubicBezTo>
                <a:cubicBezTo>
                  <a:pt x="45018" y="8324"/>
                  <a:pt x="45049" y="8502"/>
                  <a:pt x="45069" y="8682"/>
                </a:cubicBezTo>
                <a:cubicBezTo>
                  <a:pt x="45085" y="8820"/>
                  <a:pt x="45098" y="8957"/>
                  <a:pt x="45110" y="9094"/>
                </a:cubicBezTo>
                <a:cubicBezTo>
                  <a:pt x="45120" y="9269"/>
                  <a:pt x="45131" y="9451"/>
                  <a:pt x="45128" y="9634"/>
                </a:cubicBezTo>
                <a:cubicBezTo>
                  <a:pt x="45128" y="9724"/>
                  <a:pt x="45127" y="9814"/>
                  <a:pt x="45124" y="9904"/>
                </a:cubicBezTo>
                <a:cubicBezTo>
                  <a:pt x="45106" y="9914"/>
                  <a:pt x="45089" y="9925"/>
                  <a:pt x="45073" y="9935"/>
                </a:cubicBezTo>
                <a:cubicBezTo>
                  <a:pt x="44963" y="10004"/>
                  <a:pt x="44851" y="10074"/>
                  <a:pt x="44753" y="10158"/>
                </a:cubicBezTo>
                <a:cubicBezTo>
                  <a:pt x="44688" y="10213"/>
                  <a:pt x="44624" y="10268"/>
                  <a:pt x="44564" y="10328"/>
                </a:cubicBezTo>
                <a:cubicBezTo>
                  <a:pt x="44505" y="10384"/>
                  <a:pt x="44448" y="10443"/>
                  <a:pt x="44394" y="10503"/>
                </a:cubicBezTo>
                <a:cubicBezTo>
                  <a:pt x="44367" y="10533"/>
                  <a:pt x="44341" y="10565"/>
                  <a:pt x="44314" y="10595"/>
                </a:cubicBezTo>
                <a:cubicBezTo>
                  <a:pt x="44286" y="10629"/>
                  <a:pt x="44259" y="10663"/>
                  <a:pt x="44230" y="10696"/>
                </a:cubicBezTo>
                <a:cubicBezTo>
                  <a:pt x="44206" y="10729"/>
                  <a:pt x="44180" y="10761"/>
                  <a:pt x="44156" y="10793"/>
                </a:cubicBezTo>
                <a:cubicBezTo>
                  <a:pt x="44106" y="10862"/>
                  <a:pt x="44055" y="10932"/>
                  <a:pt x="44010" y="11005"/>
                </a:cubicBezTo>
                <a:cubicBezTo>
                  <a:pt x="43946" y="11110"/>
                  <a:pt x="43881" y="11214"/>
                  <a:pt x="43822" y="11323"/>
                </a:cubicBezTo>
                <a:cubicBezTo>
                  <a:pt x="43782" y="11399"/>
                  <a:pt x="43739" y="11477"/>
                  <a:pt x="43702" y="11555"/>
                </a:cubicBezTo>
                <a:cubicBezTo>
                  <a:pt x="43648" y="11673"/>
                  <a:pt x="43593" y="11790"/>
                  <a:pt x="43546" y="11910"/>
                </a:cubicBezTo>
                <a:cubicBezTo>
                  <a:pt x="43449" y="12154"/>
                  <a:pt x="43357" y="12399"/>
                  <a:pt x="43282" y="12651"/>
                </a:cubicBezTo>
                <a:cubicBezTo>
                  <a:pt x="43208" y="12900"/>
                  <a:pt x="43139" y="13148"/>
                  <a:pt x="43072" y="13397"/>
                </a:cubicBezTo>
                <a:cubicBezTo>
                  <a:pt x="43005" y="13644"/>
                  <a:pt x="42940" y="13893"/>
                  <a:pt x="42867" y="14139"/>
                </a:cubicBezTo>
                <a:cubicBezTo>
                  <a:pt x="42791" y="14394"/>
                  <a:pt x="42716" y="14650"/>
                  <a:pt x="42641" y="14905"/>
                </a:cubicBezTo>
                <a:cubicBezTo>
                  <a:pt x="42572" y="15112"/>
                  <a:pt x="42503" y="15319"/>
                  <a:pt x="42424" y="15521"/>
                </a:cubicBezTo>
                <a:cubicBezTo>
                  <a:pt x="42376" y="15644"/>
                  <a:pt x="42329" y="15768"/>
                  <a:pt x="42276" y="15888"/>
                </a:cubicBezTo>
                <a:cubicBezTo>
                  <a:pt x="42239" y="15972"/>
                  <a:pt x="42202" y="16054"/>
                  <a:pt x="42164" y="16138"/>
                </a:cubicBezTo>
                <a:cubicBezTo>
                  <a:pt x="42067" y="16341"/>
                  <a:pt x="41968" y="16543"/>
                  <a:pt x="41858" y="16738"/>
                </a:cubicBezTo>
                <a:cubicBezTo>
                  <a:pt x="41819" y="16810"/>
                  <a:pt x="41779" y="16880"/>
                  <a:pt x="41738" y="16951"/>
                </a:cubicBezTo>
                <a:cubicBezTo>
                  <a:pt x="41732" y="16955"/>
                  <a:pt x="41727" y="16960"/>
                  <a:pt x="41723" y="16966"/>
                </a:cubicBezTo>
                <a:cubicBezTo>
                  <a:pt x="41628" y="17058"/>
                  <a:pt x="41533" y="17150"/>
                  <a:pt x="41436" y="17242"/>
                </a:cubicBezTo>
                <a:cubicBezTo>
                  <a:pt x="41204" y="17459"/>
                  <a:pt x="40968" y="17673"/>
                  <a:pt x="40723" y="17875"/>
                </a:cubicBezTo>
                <a:cubicBezTo>
                  <a:pt x="40583" y="17991"/>
                  <a:pt x="40442" y="18105"/>
                  <a:pt x="40298" y="18216"/>
                </a:cubicBezTo>
                <a:cubicBezTo>
                  <a:pt x="40190" y="18298"/>
                  <a:pt x="40081" y="18379"/>
                  <a:pt x="39970" y="18459"/>
                </a:cubicBezTo>
                <a:cubicBezTo>
                  <a:pt x="39704" y="18647"/>
                  <a:pt x="39436" y="18832"/>
                  <a:pt x="39158" y="19001"/>
                </a:cubicBezTo>
                <a:cubicBezTo>
                  <a:pt x="39039" y="19075"/>
                  <a:pt x="38919" y="19149"/>
                  <a:pt x="38798" y="19219"/>
                </a:cubicBezTo>
                <a:cubicBezTo>
                  <a:pt x="38679" y="19288"/>
                  <a:pt x="38559" y="19355"/>
                  <a:pt x="38439" y="19421"/>
                </a:cubicBezTo>
                <a:cubicBezTo>
                  <a:pt x="38194" y="19550"/>
                  <a:pt x="37948" y="19675"/>
                  <a:pt x="37695" y="19789"/>
                </a:cubicBezTo>
                <a:cubicBezTo>
                  <a:pt x="37571" y="19844"/>
                  <a:pt x="37448" y="19900"/>
                  <a:pt x="37323" y="19951"/>
                </a:cubicBezTo>
                <a:cubicBezTo>
                  <a:pt x="37198" y="20001"/>
                  <a:pt x="37074" y="20051"/>
                  <a:pt x="36949" y="20100"/>
                </a:cubicBezTo>
                <a:cubicBezTo>
                  <a:pt x="36780" y="20161"/>
                  <a:pt x="36612" y="20221"/>
                  <a:pt x="36441" y="20275"/>
                </a:cubicBezTo>
                <a:cubicBezTo>
                  <a:pt x="36310" y="20316"/>
                  <a:pt x="36181" y="20358"/>
                  <a:pt x="36050" y="20394"/>
                </a:cubicBezTo>
                <a:cubicBezTo>
                  <a:pt x="35789" y="20467"/>
                  <a:pt x="35526" y="20532"/>
                  <a:pt x="35262" y="20592"/>
                </a:cubicBezTo>
                <a:cubicBezTo>
                  <a:pt x="35053" y="20637"/>
                  <a:pt x="34831" y="20685"/>
                  <a:pt x="34608" y="20723"/>
                </a:cubicBezTo>
                <a:cubicBezTo>
                  <a:pt x="34429" y="20754"/>
                  <a:pt x="34249" y="20783"/>
                  <a:pt x="34069" y="20811"/>
                </a:cubicBezTo>
                <a:cubicBezTo>
                  <a:pt x="33844" y="20846"/>
                  <a:pt x="33617" y="20878"/>
                  <a:pt x="33391" y="20901"/>
                </a:cubicBezTo>
                <a:cubicBezTo>
                  <a:pt x="33209" y="20921"/>
                  <a:pt x="33027" y="20937"/>
                  <a:pt x="32846" y="20950"/>
                </a:cubicBezTo>
                <a:cubicBezTo>
                  <a:pt x="32840" y="20950"/>
                  <a:pt x="32824" y="20951"/>
                  <a:pt x="32808" y="20952"/>
                </a:cubicBezTo>
                <a:cubicBezTo>
                  <a:pt x="32822" y="20945"/>
                  <a:pt x="32837" y="20937"/>
                  <a:pt x="32851" y="20930"/>
                </a:cubicBezTo>
                <a:cubicBezTo>
                  <a:pt x="33041" y="20831"/>
                  <a:pt x="33230" y="20728"/>
                  <a:pt x="33413" y="20615"/>
                </a:cubicBezTo>
                <a:cubicBezTo>
                  <a:pt x="33521" y="20548"/>
                  <a:pt x="33630" y="20482"/>
                  <a:pt x="33735" y="20410"/>
                </a:cubicBezTo>
                <a:cubicBezTo>
                  <a:pt x="33840" y="20340"/>
                  <a:pt x="33945" y="20268"/>
                  <a:pt x="34048" y="20194"/>
                </a:cubicBezTo>
                <a:cubicBezTo>
                  <a:pt x="34227" y="20068"/>
                  <a:pt x="34404" y="19937"/>
                  <a:pt x="34573" y="19797"/>
                </a:cubicBezTo>
                <a:cubicBezTo>
                  <a:pt x="34718" y="19678"/>
                  <a:pt x="34861" y="19556"/>
                  <a:pt x="35001" y="19430"/>
                </a:cubicBezTo>
                <a:cubicBezTo>
                  <a:pt x="35203" y="19322"/>
                  <a:pt x="35405" y="19212"/>
                  <a:pt x="35599" y="19089"/>
                </a:cubicBezTo>
                <a:cubicBezTo>
                  <a:pt x="35709" y="19021"/>
                  <a:pt x="35818" y="18952"/>
                  <a:pt x="35925" y="18879"/>
                </a:cubicBezTo>
                <a:cubicBezTo>
                  <a:pt x="36032" y="18806"/>
                  <a:pt x="36138" y="18732"/>
                  <a:pt x="36244" y="18657"/>
                </a:cubicBezTo>
                <a:cubicBezTo>
                  <a:pt x="36423" y="18530"/>
                  <a:pt x="36599" y="18399"/>
                  <a:pt x="36771" y="18260"/>
                </a:cubicBezTo>
                <a:cubicBezTo>
                  <a:pt x="36973" y="18097"/>
                  <a:pt x="37174" y="17934"/>
                  <a:pt x="37368" y="17762"/>
                </a:cubicBezTo>
                <a:cubicBezTo>
                  <a:pt x="37568" y="17584"/>
                  <a:pt x="37764" y="17404"/>
                  <a:pt x="37951" y="17215"/>
                </a:cubicBezTo>
                <a:cubicBezTo>
                  <a:pt x="38141" y="17023"/>
                  <a:pt x="38329" y="16828"/>
                  <a:pt x="38506" y="16625"/>
                </a:cubicBezTo>
                <a:cubicBezTo>
                  <a:pt x="38833" y="16250"/>
                  <a:pt x="39141" y="15858"/>
                  <a:pt x="39421" y="15446"/>
                </a:cubicBezTo>
                <a:cubicBezTo>
                  <a:pt x="39717" y="15012"/>
                  <a:pt x="39996" y="14562"/>
                  <a:pt x="40228" y="14090"/>
                </a:cubicBezTo>
                <a:cubicBezTo>
                  <a:pt x="40327" y="13891"/>
                  <a:pt x="40422" y="13692"/>
                  <a:pt x="40507" y="13486"/>
                </a:cubicBezTo>
                <a:cubicBezTo>
                  <a:pt x="40567" y="13342"/>
                  <a:pt x="40626" y="13196"/>
                  <a:pt x="40681" y="13050"/>
                </a:cubicBezTo>
                <a:cubicBezTo>
                  <a:pt x="40768" y="12869"/>
                  <a:pt x="40853" y="12688"/>
                  <a:pt x="40931" y="12505"/>
                </a:cubicBezTo>
                <a:cubicBezTo>
                  <a:pt x="40983" y="12381"/>
                  <a:pt x="41034" y="12259"/>
                  <a:pt x="41081" y="12133"/>
                </a:cubicBezTo>
                <a:cubicBezTo>
                  <a:pt x="41129" y="12002"/>
                  <a:pt x="41177" y="11871"/>
                  <a:pt x="41222" y="11739"/>
                </a:cubicBezTo>
                <a:cubicBezTo>
                  <a:pt x="41268" y="11603"/>
                  <a:pt x="41310" y="11464"/>
                  <a:pt x="41349" y="11326"/>
                </a:cubicBezTo>
                <a:cubicBezTo>
                  <a:pt x="41386" y="11192"/>
                  <a:pt x="41423" y="11056"/>
                  <a:pt x="41453" y="10920"/>
                </a:cubicBezTo>
                <a:cubicBezTo>
                  <a:pt x="41473" y="10824"/>
                  <a:pt x="41495" y="10732"/>
                  <a:pt x="41513" y="10636"/>
                </a:cubicBezTo>
                <a:cubicBezTo>
                  <a:pt x="41538" y="10499"/>
                  <a:pt x="41565" y="10362"/>
                  <a:pt x="41583" y="10225"/>
                </a:cubicBezTo>
                <a:cubicBezTo>
                  <a:pt x="41597" y="10133"/>
                  <a:pt x="41608" y="10040"/>
                  <a:pt x="41618" y="9947"/>
                </a:cubicBezTo>
                <a:cubicBezTo>
                  <a:pt x="41621" y="9901"/>
                  <a:pt x="41625" y="9854"/>
                  <a:pt x="41628" y="9808"/>
                </a:cubicBezTo>
                <a:cubicBezTo>
                  <a:pt x="41632" y="9757"/>
                  <a:pt x="41634" y="9708"/>
                  <a:pt x="41635" y="9658"/>
                </a:cubicBezTo>
                <a:cubicBezTo>
                  <a:pt x="41635" y="9612"/>
                  <a:pt x="41636" y="9566"/>
                  <a:pt x="41636" y="9519"/>
                </a:cubicBezTo>
                <a:cubicBezTo>
                  <a:pt x="41633" y="9427"/>
                  <a:pt x="41630" y="9338"/>
                  <a:pt x="41621" y="9246"/>
                </a:cubicBezTo>
                <a:cubicBezTo>
                  <a:pt x="41614" y="9161"/>
                  <a:pt x="41604" y="9077"/>
                  <a:pt x="41591" y="8993"/>
                </a:cubicBezTo>
                <a:cubicBezTo>
                  <a:pt x="41584" y="8950"/>
                  <a:pt x="41576" y="8909"/>
                  <a:pt x="41569" y="8867"/>
                </a:cubicBezTo>
                <a:cubicBezTo>
                  <a:pt x="41560" y="8821"/>
                  <a:pt x="41551" y="8776"/>
                  <a:pt x="41539" y="8731"/>
                </a:cubicBezTo>
                <a:cubicBezTo>
                  <a:pt x="41528" y="8687"/>
                  <a:pt x="41515" y="8643"/>
                  <a:pt x="41501" y="8599"/>
                </a:cubicBezTo>
                <a:cubicBezTo>
                  <a:pt x="41472" y="8518"/>
                  <a:pt x="41446" y="8436"/>
                  <a:pt x="41404" y="8360"/>
                </a:cubicBezTo>
                <a:cubicBezTo>
                  <a:pt x="41362" y="8283"/>
                  <a:pt x="41323" y="8205"/>
                  <a:pt x="41271" y="8133"/>
                </a:cubicBezTo>
                <a:cubicBezTo>
                  <a:pt x="41241" y="8091"/>
                  <a:pt x="41212" y="8048"/>
                  <a:pt x="41181" y="8008"/>
                </a:cubicBezTo>
                <a:cubicBezTo>
                  <a:pt x="41141" y="7784"/>
                  <a:pt x="41096" y="7560"/>
                  <a:pt x="41037" y="7339"/>
                </a:cubicBezTo>
                <a:cubicBezTo>
                  <a:pt x="40974" y="7106"/>
                  <a:pt x="40910" y="6874"/>
                  <a:pt x="40830" y="6646"/>
                </a:cubicBezTo>
                <a:cubicBezTo>
                  <a:pt x="40723" y="6335"/>
                  <a:pt x="40604" y="6025"/>
                  <a:pt x="40463" y="5726"/>
                </a:cubicBezTo>
                <a:cubicBezTo>
                  <a:pt x="40369" y="5526"/>
                  <a:pt x="40271" y="5328"/>
                  <a:pt x="40163" y="5135"/>
                </a:cubicBezTo>
                <a:cubicBezTo>
                  <a:pt x="40054" y="4945"/>
                  <a:pt x="39943" y="4757"/>
                  <a:pt x="39824" y="4575"/>
                </a:cubicBezTo>
                <a:cubicBezTo>
                  <a:pt x="39682" y="4358"/>
                  <a:pt x="39538" y="4144"/>
                  <a:pt x="39382" y="3938"/>
                </a:cubicBezTo>
                <a:cubicBezTo>
                  <a:pt x="39223" y="3729"/>
                  <a:pt x="39060" y="3523"/>
                  <a:pt x="38887" y="3325"/>
                </a:cubicBezTo>
                <a:cubicBezTo>
                  <a:pt x="38704" y="3117"/>
                  <a:pt x="38518" y="2911"/>
                  <a:pt x="38321" y="2717"/>
                </a:cubicBezTo>
                <a:cubicBezTo>
                  <a:pt x="38161" y="2562"/>
                  <a:pt x="38001" y="2411"/>
                  <a:pt x="37831" y="2267"/>
                </a:cubicBezTo>
                <a:cubicBezTo>
                  <a:pt x="37669" y="2132"/>
                  <a:pt x="37507" y="1999"/>
                  <a:pt x="37335" y="1878"/>
                </a:cubicBezTo>
                <a:cubicBezTo>
                  <a:pt x="37086" y="1702"/>
                  <a:pt x="36831" y="1534"/>
                  <a:pt x="36564" y="1387"/>
                </a:cubicBezTo>
                <a:cubicBezTo>
                  <a:pt x="36363" y="1278"/>
                  <a:pt x="36160" y="1170"/>
                  <a:pt x="35951" y="1078"/>
                </a:cubicBezTo>
                <a:cubicBezTo>
                  <a:pt x="35742" y="986"/>
                  <a:pt x="35532" y="897"/>
                  <a:pt x="35317" y="822"/>
                </a:cubicBezTo>
                <a:cubicBezTo>
                  <a:pt x="35061" y="732"/>
                  <a:pt x="34802" y="650"/>
                  <a:pt x="34538" y="587"/>
                </a:cubicBezTo>
                <a:cubicBezTo>
                  <a:pt x="34263" y="524"/>
                  <a:pt x="33986" y="466"/>
                  <a:pt x="33706" y="428"/>
                </a:cubicBezTo>
                <a:cubicBezTo>
                  <a:pt x="33650" y="420"/>
                  <a:pt x="33593" y="413"/>
                  <a:pt x="33538" y="406"/>
                </a:cubicBezTo>
                <a:cubicBezTo>
                  <a:pt x="33647" y="390"/>
                  <a:pt x="33757" y="376"/>
                  <a:pt x="33867" y="364"/>
                </a:cubicBezTo>
                <a:cubicBezTo>
                  <a:pt x="34000" y="350"/>
                  <a:pt x="34132" y="338"/>
                  <a:pt x="34266" y="327"/>
                </a:cubicBezTo>
                <a:cubicBezTo>
                  <a:pt x="34513" y="312"/>
                  <a:pt x="34761" y="300"/>
                  <a:pt x="35009" y="300"/>
                </a:cubicBezTo>
                <a:close/>
                <a:moveTo>
                  <a:pt x="33981" y="19911"/>
                </a:moveTo>
                <a:cubicBezTo>
                  <a:pt x="33713" y="20102"/>
                  <a:pt x="33444" y="20290"/>
                  <a:pt x="33164" y="20461"/>
                </a:cubicBezTo>
                <a:cubicBezTo>
                  <a:pt x="33024" y="20547"/>
                  <a:pt x="32884" y="20631"/>
                  <a:pt x="32741" y="20712"/>
                </a:cubicBezTo>
                <a:cubicBezTo>
                  <a:pt x="32601" y="20790"/>
                  <a:pt x="32460" y="20868"/>
                  <a:pt x="32318" y="20945"/>
                </a:cubicBezTo>
                <a:lnTo>
                  <a:pt x="32316" y="20946"/>
                </a:lnTo>
                <a:cubicBezTo>
                  <a:pt x="32314" y="20947"/>
                  <a:pt x="32312" y="20948"/>
                  <a:pt x="32311" y="20948"/>
                </a:cubicBezTo>
                <a:cubicBezTo>
                  <a:pt x="32295" y="20958"/>
                  <a:pt x="32275" y="20968"/>
                  <a:pt x="32256" y="20977"/>
                </a:cubicBezTo>
                <a:cubicBezTo>
                  <a:pt x="32151" y="20979"/>
                  <a:pt x="32047" y="20981"/>
                  <a:pt x="31942" y="20981"/>
                </a:cubicBezTo>
                <a:cubicBezTo>
                  <a:pt x="31884" y="20981"/>
                  <a:pt x="31827" y="20980"/>
                  <a:pt x="31770" y="20980"/>
                </a:cubicBezTo>
                <a:cubicBezTo>
                  <a:pt x="31587" y="20977"/>
                  <a:pt x="31406" y="20974"/>
                  <a:pt x="31223" y="20963"/>
                </a:cubicBezTo>
                <a:cubicBezTo>
                  <a:pt x="31090" y="20956"/>
                  <a:pt x="30954" y="20948"/>
                  <a:pt x="30820" y="20939"/>
                </a:cubicBezTo>
                <a:cubicBezTo>
                  <a:pt x="30460" y="20910"/>
                  <a:pt x="30100" y="20874"/>
                  <a:pt x="29743" y="20820"/>
                </a:cubicBezTo>
                <a:cubicBezTo>
                  <a:pt x="29566" y="20794"/>
                  <a:pt x="29389" y="20765"/>
                  <a:pt x="29213" y="20731"/>
                </a:cubicBezTo>
                <a:cubicBezTo>
                  <a:pt x="29175" y="20724"/>
                  <a:pt x="29138" y="20716"/>
                  <a:pt x="29100" y="20709"/>
                </a:cubicBezTo>
                <a:lnTo>
                  <a:pt x="29100" y="20709"/>
                </a:lnTo>
                <a:cubicBezTo>
                  <a:pt x="29324" y="20721"/>
                  <a:pt x="29550" y="20729"/>
                  <a:pt x="29775" y="20729"/>
                </a:cubicBezTo>
                <a:cubicBezTo>
                  <a:pt x="29843" y="20729"/>
                  <a:pt x="29911" y="20728"/>
                  <a:pt x="29979" y="20727"/>
                </a:cubicBezTo>
                <a:cubicBezTo>
                  <a:pt x="30199" y="20721"/>
                  <a:pt x="30417" y="20712"/>
                  <a:pt x="30637" y="20693"/>
                </a:cubicBezTo>
                <a:cubicBezTo>
                  <a:pt x="30890" y="20671"/>
                  <a:pt x="31143" y="20645"/>
                  <a:pt x="31396" y="20611"/>
                </a:cubicBezTo>
                <a:cubicBezTo>
                  <a:pt x="31648" y="20577"/>
                  <a:pt x="31901" y="20538"/>
                  <a:pt x="32151" y="20485"/>
                </a:cubicBezTo>
                <a:cubicBezTo>
                  <a:pt x="32402" y="20432"/>
                  <a:pt x="32654" y="20376"/>
                  <a:pt x="32900" y="20302"/>
                </a:cubicBezTo>
                <a:cubicBezTo>
                  <a:pt x="33107" y="20240"/>
                  <a:pt x="33311" y="20174"/>
                  <a:pt x="33513" y="20097"/>
                </a:cubicBezTo>
                <a:cubicBezTo>
                  <a:pt x="33670" y="20037"/>
                  <a:pt x="33826" y="19976"/>
                  <a:pt x="33981" y="19911"/>
                </a:cubicBezTo>
                <a:close/>
                <a:moveTo>
                  <a:pt x="8080" y="16696"/>
                </a:moveTo>
                <a:cubicBezTo>
                  <a:pt x="8104" y="16714"/>
                  <a:pt x="8127" y="16731"/>
                  <a:pt x="8150" y="16748"/>
                </a:cubicBezTo>
                <a:cubicBezTo>
                  <a:pt x="8330" y="16882"/>
                  <a:pt x="8525" y="16994"/>
                  <a:pt x="8721" y="17101"/>
                </a:cubicBezTo>
                <a:cubicBezTo>
                  <a:pt x="8801" y="17143"/>
                  <a:pt x="8888" y="17186"/>
                  <a:pt x="8971" y="17222"/>
                </a:cubicBezTo>
                <a:cubicBezTo>
                  <a:pt x="9056" y="17258"/>
                  <a:pt x="9138" y="17295"/>
                  <a:pt x="9226" y="17325"/>
                </a:cubicBezTo>
                <a:cubicBezTo>
                  <a:pt x="9284" y="17343"/>
                  <a:pt x="9341" y="17363"/>
                  <a:pt x="9398" y="17381"/>
                </a:cubicBezTo>
                <a:cubicBezTo>
                  <a:pt x="9584" y="17534"/>
                  <a:pt x="9772" y="17683"/>
                  <a:pt x="9966" y="17824"/>
                </a:cubicBezTo>
                <a:cubicBezTo>
                  <a:pt x="10173" y="17976"/>
                  <a:pt x="10382" y="18128"/>
                  <a:pt x="10598" y="18268"/>
                </a:cubicBezTo>
                <a:cubicBezTo>
                  <a:pt x="10738" y="18357"/>
                  <a:pt x="10879" y="18446"/>
                  <a:pt x="11023" y="18527"/>
                </a:cubicBezTo>
                <a:cubicBezTo>
                  <a:pt x="11096" y="18566"/>
                  <a:pt x="11182" y="18616"/>
                  <a:pt x="11257" y="18650"/>
                </a:cubicBezTo>
                <a:cubicBezTo>
                  <a:pt x="11377" y="18707"/>
                  <a:pt x="11497" y="18760"/>
                  <a:pt x="11621" y="18804"/>
                </a:cubicBezTo>
                <a:cubicBezTo>
                  <a:pt x="11742" y="18848"/>
                  <a:pt x="11865" y="18893"/>
                  <a:pt x="11989" y="18923"/>
                </a:cubicBezTo>
                <a:cubicBezTo>
                  <a:pt x="12119" y="18954"/>
                  <a:pt x="12248" y="18985"/>
                  <a:pt x="12381" y="19006"/>
                </a:cubicBezTo>
                <a:cubicBezTo>
                  <a:pt x="12462" y="19019"/>
                  <a:pt x="12544" y="19031"/>
                  <a:pt x="12626" y="19041"/>
                </a:cubicBezTo>
                <a:cubicBezTo>
                  <a:pt x="12668" y="19105"/>
                  <a:pt x="12712" y="19169"/>
                  <a:pt x="12757" y="19232"/>
                </a:cubicBezTo>
                <a:cubicBezTo>
                  <a:pt x="12837" y="19343"/>
                  <a:pt x="12916" y="19454"/>
                  <a:pt x="13001" y="19561"/>
                </a:cubicBezTo>
                <a:cubicBezTo>
                  <a:pt x="13136" y="19730"/>
                  <a:pt x="13276" y="19896"/>
                  <a:pt x="13425" y="20055"/>
                </a:cubicBezTo>
                <a:cubicBezTo>
                  <a:pt x="13568" y="20208"/>
                  <a:pt x="13715" y="20358"/>
                  <a:pt x="13871" y="20499"/>
                </a:cubicBezTo>
                <a:cubicBezTo>
                  <a:pt x="14051" y="20664"/>
                  <a:pt x="14237" y="20825"/>
                  <a:pt x="14433" y="20971"/>
                </a:cubicBezTo>
                <a:cubicBezTo>
                  <a:pt x="14528" y="21042"/>
                  <a:pt x="14623" y="21111"/>
                  <a:pt x="14720" y="21179"/>
                </a:cubicBezTo>
                <a:cubicBezTo>
                  <a:pt x="14513" y="21132"/>
                  <a:pt x="14306" y="21079"/>
                  <a:pt x="14104" y="21013"/>
                </a:cubicBezTo>
                <a:cubicBezTo>
                  <a:pt x="13925" y="20955"/>
                  <a:pt x="13747" y="20893"/>
                  <a:pt x="13570" y="20829"/>
                </a:cubicBezTo>
                <a:cubicBezTo>
                  <a:pt x="13361" y="20751"/>
                  <a:pt x="13142" y="20667"/>
                  <a:pt x="12924" y="20580"/>
                </a:cubicBezTo>
                <a:cubicBezTo>
                  <a:pt x="12747" y="20510"/>
                  <a:pt x="12571" y="20440"/>
                  <a:pt x="12396" y="20365"/>
                </a:cubicBezTo>
                <a:cubicBezTo>
                  <a:pt x="12226" y="20294"/>
                  <a:pt x="12055" y="20220"/>
                  <a:pt x="11889" y="20140"/>
                </a:cubicBezTo>
                <a:cubicBezTo>
                  <a:pt x="11737" y="20068"/>
                  <a:pt x="11588" y="19993"/>
                  <a:pt x="11439" y="19915"/>
                </a:cubicBezTo>
                <a:cubicBezTo>
                  <a:pt x="11291" y="19835"/>
                  <a:pt x="11143" y="19753"/>
                  <a:pt x="11001" y="19663"/>
                </a:cubicBezTo>
                <a:cubicBezTo>
                  <a:pt x="10930" y="19620"/>
                  <a:pt x="10861" y="19575"/>
                  <a:pt x="10793" y="19528"/>
                </a:cubicBezTo>
                <a:cubicBezTo>
                  <a:pt x="10726" y="19483"/>
                  <a:pt x="10659" y="19437"/>
                  <a:pt x="10593" y="19389"/>
                </a:cubicBezTo>
                <a:cubicBezTo>
                  <a:pt x="10402" y="19252"/>
                  <a:pt x="10205" y="19104"/>
                  <a:pt x="10016" y="18946"/>
                </a:cubicBezTo>
                <a:cubicBezTo>
                  <a:pt x="9860" y="18815"/>
                  <a:pt x="9706" y="18680"/>
                  <a:pt x="9556" y="18541"/>
                </a:cubicBezTo>
                <a:cubicBezTo>
                  <a:pt x="9411" y="18402"/>
                  <a:pt x="9266" y="18261"/>
                  <a:pt x="9131" y="18112"/>
                </a:cubicBezTo>
                <a:cubicBezTo>
                  <a:pt x="9023" y="17993"/>
                  <a:pt x="8917" y="17873"/>
                  <a:pt x="8813" y="17750"/>
                </a:cubicBezTo>
                <a:cubicBezTo>
                  <a:pt x="8710" y="17624"/>
                  <a:pt x="8608" y="17497"/>
                  <a:pt x="8514" y="17365"/>
                </a:cubicBezTo>
                <a:cubicBezTo>
                  <a:pt x="8465" y="17298"/>
                  <a:pt x="8418" y="17230"/>
                  <a:pt x="8371" y="17162"/>
                </a:cubicBezTo>
                <a:cubicBezTo>
                  <a:pt x="8321" y="17089"/>
                  <a:pt x="8273" y="17015"/>
                  <a:pt x="8227" y="16941"/>
                </a:cubicBezTo>
                <a:cubicBezTo>
                  <a:pt x="8181" y="16866"/>
                  <a:pt x="8130" y="16782"/>
                  <a:pt x="8080" y="16696"/>
                </a:cubicBezTo>
                <a:close/>
                <a:moveTo>
                  <a:pt x="17066" y="17261"/>
                </a:moveTo>
                <a:cubicBezTo>
                  <a:pt x="17204" y="17439"/>
                  <a:pt x="17349" y="17613"/>
                  <a:pt x="17505" y="17777"/>
                </a:cubicBezTo>
                <a:cubicBezTo>
                  <a:pt x="17657" y="17938"/>
                  <a:pt x="17812" y="18095"/>
                  <a:pt x="17976" y="18244"/>
                </a:cubicBezTo>
                <a:cubicBezTo>
                  <a:pt x="18164" y="18414"/>
                  <a:pt x="18357" y="18576"/>
                  <a:pt x="18559" y="18730"/>
                </a:cubicBezTo>
                <a:cubicBezTo>
                  <a:pt x="18628" y="18782"/>
                  <a:pt x="18695" y="18835"/>
                  <a:pt x="18767" y="18885"/>
                </a:cubicBezTo>
                <a:cubicBezTo>
                  <a:pt x="18868" y="18955"/>
                  <a:pt x="18971" y="19028"/>
                  <a:pt x="19080" y="19088"/>
                </a:cubicBezTo>
                <a:cubicBezTo>
                  <a:pt x="19194" y="19150"/>
                  <a:pt x="19307" y="19212"/>
                  <a:pt x="19425" y="19266"/>
                </a:cubicBezTo>
                <a:cubicBezTo>
                  <a:pt x="19541" y="19319"/>
                  <a:pt x="19656" y="19372"/>
                  <a:pt x="19773" y="19419"/>
                </a:cubicBezTo>
                <a:cubicBezTo>
                  <a:pt x="19974" y="19500"/>
                  <a:pt x="20176" y="19580"/>
                  <a:pt x="20382" y="19646"/>
                </a:cubicBezTo>
                <a:cubicBezTo>
                  <a:pt x="20780" y="19773"/>
                  <a:pt x="21181" y="19881"/>
                  <a:pt x="21589" y="19960"/>
                </a:cubicBezTo>
                <a:cubicBezTo>
                  <a:pt x="21199" y="20161"/>
                  <a:pt x="20795" y="20335"/>
                  <a:pt x="20382" y="20491"/>
                </a:cubicBezTo>
                <a:cubicBezTo>
                  <a:pt x="20009" y="20626"/>
                  <a:pt x="19628" y="20747"/>
                  <a:pt x="19245" y="20851"/>
                </a:cubicBezTo>
                <a:cubicBezTo>
                  <a:pt x="18841" y="20959"/>
                  <a:pt x="18434" y="21059"/>
                  <a:pt x="18025" y="21148"/>
                </a:cubicBezTo>
                <a:cubicBezTo>
                  <a:pt x="17798" y="21196"/>
                  <a:pt x="17570" y="21241"/>
                  <a:pt x="17342" y="21272"/>
                </a:cubicBezTo>
                <a:cubicBezTo>
                  <a:pt x="17251" y="21286"/>
                  <a:pt x="17158" y="21297"/>
                  <a:pt x="17067" y="21308"/>
                </a:cubicBezTo>
                <a:cubicBezTo>
                  <a:pt x="16975" y="21318"/>
                  <a:pt x="16883" y="21327"/>
                  <a:pt x="16791" y="21334"/>
                </a:cubicBezTo>
                <a:cubicBezTo>
                  <a:pt x="16674" y="21342"/>
                  <a:pt x="16551" y="21349"/>
                  <a:pt x="16428" y="21350"/>
                </a:cubicBezTo>
                <a:cubicBezTo>
                  <a:pt x="16389" y="21351"/>
                  <a:pt x="16349" y="21351"/>
                  <a:pt x="16309" y="21351"/>
                </a:cubicBezTo>
                <a:cubicBezTo>
                  <a:pt x="16270" y="21351"/>
                  <a:pt x="16230" y="21351"/>
                  <a:pt x="16191" y="21350"/>
                </a:cubicBezTo>
                <a:cubicBezTo>
                  <a:pt x="16035" y="21347"/>
                  <a:pt x="15879" y="21339"/>
                  <a:pt x="15724" y="21328"/>
                </a:cubicBezTo>
                <a:cubicBezTo>
                  <a:pt x="15567" y="21316"/>
                  <a:pt x="15410" y="21301"/>
                  <a:pt x="15254" y="21276"/>
                </a:cubicBezTo>
                <a:cubicBezTo>
                  <a:pt x="15214" y="21271"/>
                  <a:pt x="15173" y="21265"/>
                  <a:pt x="15134" y="21258"/>
                </a:cubicBezTo>
                <a:cubicBezTo>
                  <a:pt x="14994" y="21171"/>
                  <a:pt x="14859" y="21080"/>
                  <a:pt x="14725" y="20986"/>
                </a:cubicBezTo>
                <a:cubicBezTo>
                  <a:pt x="14591" y="20889"/>
                  <a:pt x="14457" y="20791"/>
                  <a:pt x="14331" y="20685"/>
                </a:cubicBezTo>
                <a:cubicBezTo>
                  <a:pt x="14210" y="20583"/>
                  <a:pt x="14092" y="20478"/>
                  <a:pt x="13976" y="20371"/>
                </a:cubicBezTo>
                <a:cubicBezTo>
                  <a:pt x="13858" y="20258"/>
                  <a:pt x="13741" y="20143"/>
                  <a:pt x="13629" y="20025"/>
                </a:cubicBezTo>
                <a:cubicBezTo>
                  <a:pt x="13513" y="19900"/>
                  <a:pt x="13398" y="19774"/>
                  <a:pt x="13289" y="19646"/>
                </a:cubicBezTo>
                <a:cubicBezTo>
                  <a:pt x="13178" y="19512"/>
                  <a:pt x="13068" y="19377"/>
                  <a:pt x="12966" y="19237"/>
                </a:cubicBezTo>
                <a:cubicBezTo>
                  <a:pt x="12924" y="19179"/>
                  <a:pt x="12882" y="19120"/>
                  <a:pt x="12840" y="19061"/>
                </a:cubicBezTo>
                <a:lnTo>
                  <a:pt x="12840" y="19061"/>
                </a:lnTo>
                <a:cubicBezTo>
                  <a:pt x="12909" y="19066"/>
                  <a:pt x="12977" y="19071"/>
                  <a:pt x="13044" y="19072"/>
                </a:cubicBezTo>
                <a:cubicBezTo>
                  <a:pt x="13083" y="19073"/>
                  <a:pt x="13123" y="19073"/>
                  <a:pt x="13162" y="19073"/>
                </a:cubicBezTo>
                <a:cubicBezTo>
                  <a:pt x="13211" y="19073"/>
                  <a:pt x="13259" y="19073"/>
                  <a:pt x="13308" y="19071"/>
                </a:cubicBezTo>
                <a:cubicBezTo>
                  <a:pt x="13353" y="19068"/>
                  <a:pt x="13398" y="19066"/>
                  <a:pt x="13443" y="19064"/>
                </a:cubicBezTo>
                <a:cubicBezTo>
                  <a:pt x="13536" y="19058"/>
                  <a:pt x="13634" y="19050"/>
                  <a:pt x="13725" y="19037"/>
                </a:cubicBezTo>
                <a:cubicBezTo>
                  <a:pt x="13815" y="19026"/>
                  <a:pt x="13905" y="19012"/>
                  <a:pt x="13994" y="18996"/>
                </a:cubicBezTo>
                <a:cubicBezTo>
                  <a:pt x="14038" y="18986"/>
                  <a:pt x="14082" y="18977"/>
                  <a:pt x="14127" y="18968"/>
                </a:cubicBezTo>
                <a:cubicBezTo>
                  <a:pt x="14218" y="18949"/>
                  <a:pt x="14315" y="18924"/>
                  <a:pt x="14404" y="18895"/>
                </a:cubicBezTo>
                <a:cubicBezTo>
                  <a:pt x="14499" y="18865"/>
                  <a:pt x="14592" y="18837"/>
                  <a:pt x="14686" y="18802"/>
                </a:cubicBezTo>
                <a:cubicBezTo>
                  <a:pt x="14837" y="18743"/>
                  <a:pt x="14988" y="18684"/>
                  <a:pt x="15132" y="18608"/>
                </a:cubicBezTo>
                <a:cubicBezTo>
                  <a:pt x="15208" y="18567"/>
                  <a:pt x="15264" y="18537"/>
                  <a:pt x="15338" y="18494"/>
                </a:cubicBezTo>
                <a:cubicBezTo>
                  <a:pt x="15434" y="18438"/>
                  <a:pt x="15530" y="18380"/>
                  <a:pt x="15622" y="18317"/>
                </a:cubicBezTo>
                <a:cubicBezTo>
                  <a:pt x="15688" y="18270"/>
                  <a:pt x="15748" y="18229"/>
                  <a:pt x="15813" y="18180"/>
                </a:cubicBezTo>
                <a:cubicBezTo>
                  <a:pt x="15926" y="18095"/>
                  <a:pt x="16038" y="18009"/>
                  <a:pt x="16147" y="17919"/>
                </a:cubicBezTo>
                <a:cubicBezTo>
                  <a:pt x="16221" y="17860"/>
                  <a:pt x="16292" y="17798"/>
                  <a:pt x="16361" y="17735"/>
                </a:cubicBezTo>
                <a:cubicBezTo>
                  <a:pt x="16396" y="17703"/>
                  <a:pt x="16432" y="17672"/>
                  <a:pt x="16467" y="17641"/>
                </a:cubicBezTo>
                <a:cubicBezTo>
                  <a:pt x="16581" y="17537"/>
                  <a:pt x="16696" y="17436"/>
                  <a:pt x="16809" y="17332"/>
                </a:cubicBezTo>
                <a:cubicBezTo>
                  <a:pt x="16895" y="17310"/>
                  <a:pt x="16980" y="17287"/>
                  <a:pt x="17066" y="17261"/>
                </a:cubicBezTo>
                <a:close/>
                <a:moveTo>
                  <a:pt x="28124" y="20659"/>
                </a:moveTo>
                <a:cubicBezTo>
                  <a:pt x="28127" y="20660"/>
                  <a:pt x="28131" y="20661"/>
                  <a:pt x="28134" y="20662"/>
                </a:cubicBezTo>
                <a:cubicBezTo>
                  <a:pt x="28614" y="20786"/>
                  <a:pt x="29099" y="20891"/>
                  <a:pt x="29587" y="20968"/>
                </a:cubicBezTo>
                <a:cubicBezTo>
                  <a:pt x="29900" y="21019"/>
                  <a:pt x="30215" y="21063"/>
                  <a:pt x="30532" y="21088"/>
                </a:cubicBezTo>
                <a:cubicBezTo>
                  <a:pt x="30763" y="21107"/>
                  <a:pt x="30993" y="21124"/>
                  <a:pt x="31223" y="21132"/>
                </a:cubicBezTo>
                <a:cubicBezTo>
                  <a:pt x="31432" y="21139"/>
                  <a:pt x="31641" y="21145"/>
                  <a:pt x="31849" y="21145"/>
                </a:cubicBezTo>
                <a:cubicBezTo>
                  <a:pt x="31868" y="21145"/>
                  <a:pt x="31888" y="21145"/>
                  <a:pt x="31907" y="21145"/>
                </a:cubicBezTo>
                <a:lnTo>
                  <a:pt x="31907" y="21145"/>
                </a:lnTo>
                <a:cubicBezTo>
                  <a:pt x="31897" y="21149"/>
                  <a:pt x="31885" y="21153"/>
                  <a:pt x="31874" y="21157"/>
                </a:cubicBezTo>
                <a:cubicBezTo>
                  <a:pt x="31717" y="21213"/>
                  <a:pt x="31560" y="21266"/>
                  <a:pt x="31400" y="21310"/>
                </a:cubicBezTo>
                <a:cubicBezTo>
                  <a:pt x="31308" y="21336"/>
                  <a:pt x="31215" y="21362"/>
                  <a:pt x="31123" y="21384"/>
                </a:cubicBezTo>
                <a:cubicBezTo>
                  <a:pt x="31079" y="21393"/>
                  <a:pt x="31036" y="21402"/>
                  <a:pt x="30993" y="21413"/>
                </a:cubicBezTo>
                <a:lnTo>
                  <a:pt x="30991" y="21413"/>
                </a:lnTo>
                <a:cubicBezTo>
                  <a:pt x="30989" y="21413"/>
                  <a:pt x="30987" y="21414"/>
                  <a:pt x="30984" y="21414"/>
                </a:cubicBezTo>
                <a:cubicBezTo>
                  <a:pt x="30899" y="21431"/>
                  <a:pt x="30809" y="21446"/>
                  <a:pt x="30717" y="21459"/>
                </a:cubicBezTo>
                <a:cubicBezTo>
                  <a:pt x="30624" y="21472"/>
                  <a:pt x="30533" y="21480"/>
                  <a:pt x="30439" y="21485"/>
                </a:cubicBezTo>
                <a:cubicBezTo>
                  <a:pt x="30371" y="21488"/>
                  <a:pt x="30293" y="21489"/>
                  <a:pt x="30213" y="21489"/>
                </a:cubicBezTo>
                <a:cubicBezTo>
                  <a:pt x="30136" y="21488"/>
                  <a:pt x="30057" y="21485"/>
                  <a:pt x="29980" y="21481"/>
                </a:cubicBezTo>
                <a:cubicBezTo>
                  <a:pt x="29857" y="21470"/>
                  <a:pt x="29735" y="21461"/>
                  <a:pt x="29614" y="21440"/>
                </a:cubicBezTo>
                <a:cubicBezTo>
                  <a:pt x="29536" y="21429"/>
                  <a:pt x="29458" y="21414"/>
                  <a:pt x="29382" y="21396"/>
                </a:cubicBezTo>
                <a:cubicBezTo>
                  <a:pt x="29305" y="21379"/>
                  <a:pt x="29228" y="21358"/>
                  <a:pt x="29151" y="21334"/>
                </a:cubicBezTo>
                <a:cubicBezTo>
                  <a:pt x="29114" y="21321"/>
                  <a:pt x="29077" y="21309"/>
                  <a:pt x="29039" y="21296"/>
                </a:cubicBezTo>
                <a:cubicBezTo>
                  <a:pt x="28976" y="21273"/>
                  <a:pt x="28906" y="21242"/>
                  <a:pt x="28837" y="21208"/>
                </a:cubicBezTo>
                <a:cubicBezTo>
                  <a:pt x="28772" y="21176"/>
                  <a:pt x="28701" y="21135"/>
                  <a:pt x="28632" y="21090"/>
                </a:cubicBezTo>
                <a:cubicBezTo>
                  <a:pt x="28599" y="21066"/>
                  <a:pt x="28564" y="21043"/>
                  <a:pt x="28531" y="21020"/>
                </a:cubicBezTo>
                <a:cubicBezTo>
                  <a:pt x="28464" y="20970"/>
                  <a:pt x="28398" y="20918"/>
                  <a:pt x="28335" y="20863"/>
                </a:cubicBezTo>
                <a:cubicBezTo>
                  <a:pt x="28304" y="20835"/>
                  <a:pt x="28274" y="20808"/>
                  <a:pt x="28243" y="20779"/>
                </a:cubicBezTo>
                <a:cubicBezTo>
                  <a:pt x="28203" y="20741"/>
                  <a:pt x="28162" y="20700"/>
                  <a:pt x="28124" y="20659"/>
                </a:cubicBezTo>
                <a:close/>
                <a:moveTo>
                  <a:pt x="24697" y="19916"/>
                </a:moveTo>
                <a:cubicBezTo>
                  <a:pt x="24773" y="19981"/>
                  <a:pt x="24849" y="20044"/>
                  <a:pt x="24929" y="20104"/>
                </a:cubicBezTo>
                <a:cubicBezTo>
                  <a:pt x="25096" y="20234"/>
                  <a:pt x="25267" y="20357"/>
                  <a:pt x="25444" y="20475"/>
                </a:cubicBezTo>
                <a:cubicBezTo>
                  <a:pt x="25425" y="20490"/>
                  <a:pt x="25406" y="20504"/>
                  <a:pt x="25387" y="20519"/>
                </a:cubicBezTo>
                <a:cubicBezTo>
                  <a:pt x="25316" y="20571"/>
                  <a:pt x="25244" y="20620"/>
                  <a:pt x="25171" y="20670"/>
                </a:cubicBezTo>
                <a:cubicBezTo>
                  <a:pt x="25096" y="20722"/>
                  <a:pt x="25020" y="20773"/>
                  <a:pt x="24943" y="20820"/>
                </a:cubicBezTo>
                <a:cubicBezTo>
                  <a:pt x="24826" y="20894"/>
                  <a:pt x="24709" y="20967"/>
                  <a:pt x="24593" y="21041"/>
                </a:cubicBezTo>
                <a:cubicBezTo>
                  <a:pt x="24515" y="21090"/>
                  <a:pt x="24437" y="21140"/>
                  <a:pt x="24359" y="21189"/>
                </a:cubicBezTo>
                <a:cubicBezTo>
                  <a:pt x="24289" y="21231"/>
                  <a:pt x="24217" y="21273"/>
                  <a:pt x="24147" y="21314"/>
                </a:cubicBezTo>
                <a:cubicBezTo>
                  <a:pt x="24040" y="21377"/>
                  <a:pt x="23932" y="21437"/>
                  <a:pt x="23824" y="21496"/>
                </a:cubicBezTo>
                <a:cubicBezTo>
                  <a:pt x="23642" y="21590"/>
                  <a:pt x="23459" y="21682"/>
                  <a:pt x="23268" y="21761"/>
                </a:cubicBezTo>
                <a:cubicBezTo>
                  <a:pt x="23157" y="21808"/>
                  <a:pt x="23045" y="21853"/>
                  <a:pt x="22932" y="21896"/>
                </a:cubicBezTo>
                <a:cubicBezTo>
                  <a:pt x="23041" y="21784"/>
                  <a:pt x="23148" y="21672"/>
                  <a:pt x="23257" y="21559"/>
                </a:cubicBezTo>
                <a:cubicBezTo>
                  <a:pt x="23317" y="21497"/>
                  <a:pt x="23377" y="21436"/>
                  <a:pt x="23436" y="21373"/>
                </a:cubicBezTo>
                <a:cubicBezTo>
                  <a:pt x="23466" y="21342"/>
                  <a:pt x="23496" y="21311"/>
                  <a:pt x="23526" y="21280"/>
                </a:cubicBezTo>
                <a:cubicBezTo>
                  <a:pt x="23587" y="21209"/>
                  <a:pt x="23648" y="21138"/>
                  <a:pt x="23708" y="21067"/>
                </a:cubicBezTo>
                <a:cubicBezTo>
                  <a:pt x="24014" y="20714"/>
                  <a:pt x="24319" y="20359"/>
                  <a:pt x="24624" y="20006"/>
                </a:cubicBezTo>
                <a:cubicBezTo>
                  <a:pt x="24648" y="19976"/>
                  <a:pt x="24672" y="19946"/>
                  <a:pt x="24697" y="19916"/>
                </a:cubicBezTo>
                <a:close/>
                <a:moveTo>
                  <a:pt x="26050" y="20157"/>
                </a:moveTo>
                <a:cubicBezTo>
                  <a:pt x="26327" y="20242"/>
                  <a:pt x="26607" y="20318"/>
                  <a:pt x="26890" y="20381"/>
                </a:cubicBezTo>
                <a:cubicBezTo>
                  <a:pt x="27123" y="20433"/>
                  <a:pt x="27357" y="20482"/>
                  <a:pt x="27593" y="20522"/>
                </a:cubicBezTo>
                <a:cubicBezTo>
                  <a:pt x="27633" y="20529"/>
                  <a:pt x="27674" y="20536"/>
                  <a:pt x="27714" y="20543"/>
                </a:cubicBezTo>
                <a:cubicBezTo>
                  <a:pt x="27750" y="20553"/>
                  <a:pt x="27785" y="20564"/>
                  <a:pt x="27820" y="20574"/>
                </a:cubicBezTo>
                <a:cubicBezTo>
                  <a:pt x="27861" y="20626"/>
                  <a:pt x="27901" y="20677"/>
                  <a:pt x="27945" y="20724"/>
                </a:cubicBezTo>
                <a:cubicBezTo>
                  <a:pt x="28006" y="20790"/>
                  <a:pt x="28067" y="20858"/>
                  <a:pt x="28134" y="20918"/>
                </a:cubicBezTo>
                <a:cubicBezTo>
                  <a:pt x="28198" y="20978"/>
                  <a:pt x="28264" y="21034"/>
                  <a:pt x="28332" y="21088"/>
                </a:cubicBezTo>
                <a:cubicBezTo>
                  <a:pt x="28367" y="21114"/>
                  <a:pt x="28401" y="21139"/>
                  <a:pt x="28435" y="21165"/>
                </a:cubicBezTo>
                <a:cubicBezTo>
                  <a:pt x="28505" y="21217"/>
                  <a:pt x="28581" y="21261"/>
                  <a:pt x="28655" y="21306"/>
                </a:cubicBezTo>
                <a:cubicBezTo>
                  <a:pt x="28694" y="21327"/>
                  <a:pt x="28734" y="21348"/>
                  <a:pt x="28773" y="21369"/>
                </a:cubicBezTo>
                <a:cubicBezTo>
                  <a:pt x="28808" y="21384"/>
                  <a:pt x="28842" y="21400"/>
                  <a:pt x="28877" y="21416"/>
                </a:cubicBezTo>
                <a:cubicBezTo>
                  <a:pt x="28953" y="21447"/>
                  <a:pt x="29029" y="21478"/>
                  <a:pt x="29108" y="21502"/>
                </a:cubicBezTo>
                <a:cubicBezTo>
                  <a:pt x="29190" y="21526"/>
                  <a:pt x="29268" y="21550"/>
                  <a:pt x="29352" y="21567"/>
                </a:cubicBezTo>
                <a:cubicBezTo>
                  <a:pt x="29431" y="21585"/>
                  <a:pt x="29511" y="21601"/>
                  <a:pt x="29592" y="21612"/>
                </a:cubicBezTo>
                <a:cubicBezTo>
                  <a:pt x="29674" y="21625"/>
                  <a:pt x="29755" y="21634"/>
                  <a:pt x="29837" y="21641"/>
                </a:cubicBezTo>
                <a:cubicBezTo>
                  <a:pt x="29920" y="21649"/>
                  <a:pt x="30010" y="21654"/>
                  <a:pt x="30093" y="21656"/>
                </a:cubicBezTo>
                <a:cubicBezTo>
                  <a:pt x="30148" y="21657"/>
                  <a:pt x="30203" y="21658"/>
                  <a:pt x="30258" y="21658"/>
                </a:cubicBezTo>
                <a:cubicBezTo>
                  <a:pt x="30323" y="21658"/>
                  <a:pt x="30387" y="21657"/>
                  <a:pt x="30451" y="21653"/>
                </a:cubicBezTo>
                <a:cubicBezTo>
                  <a:pt x="30547" y="21647"/>
                  <a:pt x="30644" y="21642"/>
                  <a:pt x="30740" y="21630"/>
                </a:cubicBezTo>
                <a:cubicBezTo>
                  <a:pt x="30749" y="21629"/>
                  <a:pt x="30759" y="21627"/>
                  <a:pt x="30770" y="21626"/>
                </a:cubicBezTo>
                <a:lnTo>
                  <a:pt x="30770" y="21626"/>
                </a:lnTo>
                <a:cubicBezTo>
                  <a:pt x="30678" y="21659"/>
                  <a:pt x="30586" y="21691"/>
                  <a:pt x="30494" y="21724"/>
                </a:cubicBezTo>
                <a:cubicBezTo>
                  <a:pt x="30406" y="21756"/>
                  <a:pt x="30317" y="21787"/>
                  <a:pt x="30229" y="21818"/>
                </a:cubicBezTo>
                <a:cubicBezTo>
                  <a:pt x="30147" y="21846"/>
                  <a:pt x="30065" y="21873"/>
                  <a:pt x="29983" y="21901"/>
                </a:cubicBezTo>
                <a:cubicBezTo>
                  <a:pt x="29871" y="21884"/>
                  <a:pt x="29759" y="21866"/>
                  <a:pt x="29648" y="21846"/>
                </a:cubicBezTo>
                <a:cubicBezTo>
                  <a:pt x="29469" y="21813"/>
                  <a:pt x="29293" y="21778"/>
                  <a:pt x="29115" y="21739"/>
                </a:cubicBezTo>
                <a:cubicBezTo>
                  <a:pt x="29111" y="21739"/>
                  <a:pt x="29108" y="21738"/>
                  <a:pt x="29104" y="21737"/>
                </a:cubicBezTo>
                <a:cubicBezTo>
                  <a:pt x="28817" y="21674"/>
                  <a:pt x="28526" y="21609"/>
                  <a:pt x="28240" y="21530"/>
                </a:cubicBezTo>
                <a:cubicBezTo>
                  <a:pt x="28074" y="21485"/>
                  <a:pt x="27909" y="21440"/>
                  <a:pt x="27746" y="21387"/>
                </a:cubicBezTo>
                <a:cubicBezTo>
                  <a:pt x="27625" y="21348"/>
                  <a:pt x="27505" y="21306"/>
                  <a:pt x="27385" y="21264"/>
                </a:cubicBezTo>
                <a:cubicBezTo>
                  <a:pt x="27174" y="21184"/>
                  <a:pt x="26962" y="21101"/>
                  <a:pt x="26757" y="21007"/>
                </a:cubicBezTo>
                <a:cubicBezTo>
                  <a:pt x="26629" y="20948"/>
                  <a:pt x="26500" y="20891"/>
                  <a:pt x="26375" y="20827"/>
                </a:cubicBezTo>
                <a:cubicBezTo>
                  <a:pt x="26303" y="20791"/>
                  <a:pt x="26230" y="20754"/>
                  <a:pt x="26159" y="20716"/>
                </a:cubicBezTo>
                <a:lnTo>
                  <a:pt x="26157" y="20715"/>
                </a:lnTo>
                <a:lnTo>
                  <a:pt x="26156" y="20715"/>
                </a:lnTo>
                <a:cubicBezTo>
                  <a:pt x="26017" y="20639"/>
                  <a:pt x="25876" y="20563"/>
                  <a:pt x="25739" y="20477"/>
                </a:cubicBezTo>
                <a:cubicBezTo>
                  <a:pt x="25735" y="20475"/>
                  <a:pt x="25729" y="20471"/>
                  <a:pt x="25724" y="20469"/>
                </a:cubicBezTo>
                <a:cubicBezTo>
                  <a:pt x="25751" y="20446"/>
                  <a:pt x="25776" y="20423"/>
                  <a:pt x="25802" y="20400"/>
                </a:cubicBezTo>
                <a:cubicBezTo>
                  <a:pt x="25872" y="20338"/>
                  <a:pt x="25944" y="20267"/>
                  <a:pt x="26008" y="20200"/>
                </a:cubicBezTo>
                <a:lnTo>
                  <a:pt x="26010" y="20200"/>
                </a:lnTo>
                <a:cubicBezTo>
                  <a:pt x="26022" y="20186"/>
                  <a:pt x="26036" y="20171"/>
                  <a:pt x="26050" y="20157"/>
                </a:cubicBezTo>
                <a:close/>
                <a:moveTo>
                  <a:pt x="41314" y="17600"/>
                </a:moveTo>
                <a:cubicBezTo>
                  <a:pt x="41301" y="17618"/>
                  <a:pt x="41287" y="17638"/>
                  <a:pt x="41274" y="17656"/>
                </a:cubicBezTo>
                <a:cubicBezTo>
                  <a:pt x="41219" y="17731"/>
                  <a:pt x="41164" y="17805"/>
                  <a:pt x="41107" y="17879"/>
                </a:cubicBezTo>
                <a:cubicBezTo>
                  <a:pt x="41053" y="17951"/>
                  <a:pt x="40996" y="18021"/>
                  <a:pt x="40937" y="18090"/>
                </a:cubicBezTo>
                <a:cubicBezTo>
                  <a:pt x="40853" y="18188"/>
                  <a:pt x="40767" y="18289"/>
                  <a:pt x="40672" y="18384"/>
                </a:cubicBezTo>
                <a:cubicBezTo>
                  <a:pt x="40613" y="18445"/>
                  <a:pt x="40552" y="18505"/>
                  <a:pt x="40491" y="18564"/>
                </a:cubicBezTo>
                <a:cubicBezTo>
                  <a:pt x="40362" y="18678"/>
                  <a:pt x="40235" y="18792"/>
                  <a:pt x="40108" y="18907"/>
                </a:cubicBezTo>
                <a:cubicBezTo>
                  <a:pt x="40043" y="18967"/>
                  <a:pt x="39976" y="19025"/>
                  <a:pt x="39906" y="19080"/>
                </a:cubicBezTo>
                <a:cubicBezTo>
                  <a:pt x="39836" y="19138"/>
                  <a:pt x="39765" y="19195"/>
                  <a:pt x="39695" y="19253"/>
                </a:cubicBezTo>
                <a:cubicBezTo>
                  <a:pt x="39625" y="19311"/>
                  <a:pt x="39554" y="19369"/>
                  <a:pt x="39484" y="19426"/>
                </a:cubicBezTo>
                <a:cubicBezTo>
                  <a:pt x="39413" y="19484"/>
                  <a:pt x="39343" y="19542"/>
                  <a:pt x="39272" y="19600"/>
                </a:cubicBezTo>
                <a:cubicBezTo>
                  <a:pt x="39133" y="19705"/>
                  <a:pt x="38992" y="19809"/>
                  <a:pt x="38850" y="19911"/>
                </a:cubicBezTo>
                <a:cubicBezTo>
                  <a:pt x="38742" y="19988"/>
                  <a:pt x="38636" y="20064"/>
                  <a:pt x="38526" y="20135"/>
                </a:cubicBezTo>
                <a:cubicBezTo>
                  <a:pt x="38452" y="20185"/>
                  <a:pt x="38378" y="20234"/>
                  <a:pt x="38303" y="20281"/>
                </a:cubicBezTo>
                <a:cubicBezTo>
                  <a:pt x="38116" y="20395"/>
                  <a:pt x="37927" y="20504"/>
                  <a:pt x="37734" y="20609"/>
                </a:cubicBezTo>
                <a:cubicBezTo>
                  <a:pt x="37577" y="20693"/>
                  <a:pt x="37419" y="20774"/>
                  <a:pt x="37260" y="20853"/>
                </a:cubicBezTo>
                <a:cubicBezTo>
                  <a:pt x="37143" y="20909"/>
                  <a:pt x="37027" y="20966"/>
                  <a:pt x="36908" y="21018"/>
                </a:cubicBezTo>
                <a:cubicBezTo>
                  <a:pt x="36791" y="21071"/>
                  <a:pt x="36673" y="21125"/>
                  <a:pt x="36554" y="21176"/>
                </a:cubicBezTo>
                <a:cubicBezTo>
                  <a:pt x="36474" y="21209"/>
                  <a:pt x="36395" y="21243"/>
                  <a:pt x="36315" y="21275"/>
                </a:cubicBezTo>
                <a:cubicBezTo>
                  <a:pt x="36274" y="21291"/>
                  <a:pt x="36233" y="21306"/>
                  <a:pt x="36192" y="21321"/>
                </a:cubicBezTo>
                <a:cubicBezTo>
                  <a:pt x="35855" y="21443"/>
                  <a:pt x="35515" y="21549"/>
                  <a:pt x="35172" y="21647"/>
                </a:cubicBezTo>
                <a:cubicBezTo>
                  <a:pt x="34994" y="21698"/>
                  <a:pt x="34817" y="21749"/>
                  <a:pt x="34638" y="21795"/>
                </a:cubicBezTo>
                <a:cubicBezTo>
                  <a:pt x="34463" y="21840"/>
                  <a:pt x="34287" y="21883"/>
                  <a:pt x="34109" y="21922"/>
                </a:cubicBezTo>
                <a:cubicBezTo>
                  <a:pt x="33884" y="21968"/>
                  <a:pt x="33657" y="22008"/>
                  <a:pt x="33428" y="22042"/>
                </a:cubicBezTo>
                <a:cubicBezTo>
                  <a:pt x="33337" y="22056"/>
                  <a:pt x="33244" y="22070"/>
                  <a:pt x="33153" y="22081"/>
                </a:cubicBezTo>
                <a:cubicBezTo>
                  <a:pt x="33063" y="22092"/>
                  <a:pt x="32973" y="22101"/>
                  <a:pt x="32882" y="22108"/>
                </a:cubicBezTo>
                <a:cubicBezTo>
                  <a:pt x="32775" y="22113"/>
                  <a:pt x="32669" y="22118"/>
                  <a:pt x="32563" y="22118"/>
                </a:cubicBezTo>
                <a:cubicBezTo>
                  <a:pt x="32535" y="22118"/>
                  <a:pt x="32507" y="22118"/>
                  <a:pt x="32480" y="22117"/>
                </a:cubicBezTo>
                <a:cubicBezTo>
                  <a:pt x="32344" y="22114"/>
                  <a:pt x="32207" y="22110"/>
                  <a:pt x="32071" y="22104"/>
                </a:cubicBezTo>
                <a:cubicBezTo>
                  <a:pt x="31856" y="22095"/>
                  <a:pt x="31640" y="22084"/>
                  <a:pt x="31426" y="22069"/>
                </a:cubicBezTo>
                <a:cubicBezTo>
                  <a:pt x="31080" y="22041"/>
                  <a:pt x="30729" y="22004"/>
                  <a:pt x="30378" y="21958"/>
                </a:cubicBezTo>
                <a:cubicBezTo>
                  <a:pt x="30432" y="21938"/>
                  <a:pt x="30487" y="21920"/>
                  <a:pt x="30540" y="21900"/>
                </a:cubicBezTo>
                <a:cubicBezTo>
                  <a:pt x="30720" y="21835"/>
                  <a:pt x="30901" y="21773"/>
                  <a:pt x="31080" y="21705"/>
                </a:cubicBezTo>
                <a:cubicBezTo>
                  <a:pt x="31299" y="21620"/>
                  <a:pt x="31517" y="21536"/>
                  <a:pt x="31728" y="21436"/>
                </a:cubicBezTo>
                <a:cubicBezTo>
                  <a:pt x="31826" y="21388"/>
                  <a:pt x="31926" y="21341"/>
                  <a:pt x="32024" y="21293"/>
                </a:cubicBezTo>
                <a:cubicBezTo>
                  <a:pt x="32033" y="21289"/>
                  <a:pt x="32042" y="21286"/>
                  <a:pt x="32051" y="21282"/>
                </a:cubicBezTo>
                <a:cubicBezTo>
                  <a:pt x="32172" y="21235"/>
                  <a:pt x="32292" y="21187"/>
                  <a:pt x="32409" y="21137"/>
                </a:cubicBezTo>
                <a:cubicBezTo>
                  <a:pt x="32560" y="21133"/>
                  <a:pt x="32709" y="21127"/>
                  <a:pt x="32856" y="21119"/>
                </a:cubicBezTo>
                <a:cubicBezTo>
                  <a:pt x="33133" y="21104"/>
                  <a:pt x="33411" y="21086"/>
                  <a:pt x="33687" y="21058"/>
                </a:cubicBezTo>
                <a:cubicBezTo>
                  <a:pt x="33823" y="21044"/>
                  <a:pt x="33959" y="21030"/>
                  <a:pt x="34095" y="21012"/>
                </a:cubicBezTo>
                <a:cubicBezTo>
                  <a:pt x="34231" y="20993"/>
                  <a:pt x="34366" y="20973"/>
                  <a:pt x="34501" y="20948"/>
                </a:cubicBezTo>
                <a:cubicBezTo>
                  <a:pt x="34727" y="20908"/>
                  <a:pt x="34955" y="20866"/>
                  <a:pt x="35180" y="20811"/>
                </a:cubicBezTo>
                <a:cubicBezTo>
                  <a:pt x="35442" y="20746"/>
                  <a:pt x="35704" y="20677"/>
                  <a:pt x="35963" y="20598"/>
                </a:cubicBezTo>
                <a:cubicBezTo>
                  <a:pt x="36136" y="20545"/>
                  <a:pt x="36310" y="20493"/>
                  <a:pt x="36481" y="20435"/>
                </a:cubicBezTo>
                <a:cubicBezTo>
                  <a:pt x="36611" y="20391"/>
                  <a:pt x="36739" y="20346"/>
                  <a:pt x="36867" y="20299"/>
                </a:cubicBezTo>
                <a:cubicBezTo>
                  <a:pt x="37082" y="20221"/>
                  <a:pt x="37298" y="20140"/>
                  <a:pt x="37508" y="20050"/>
                </a:cubicBezTo>
                <a:cubicBezTo>
                  <a:pt x="37761" y="19944"/>
                  <a:pt x="38010" y="19832"/>
                  <a:pt x="38254" y="19706"/>
                </a:cubicBezTo>
                <a:cubicBezTo>
                  <a:pt x="38464" y="19596"/>
                  <a:pt x="38673" y="19485"/>
                  <a:pt x="38877" y="19365"/>
                </a:cubicBezTo>
                <a:cubicBezTo>
                  <a:pt x="39159" y="19199"/>
                  <a:pt x="39439" y="19026"/>
                  <a:pt x="39708" y="18840"/>
                </a:cubicBezTo>
                <a:cubicBezTo>
                  <a:pt x="39903" y="18706"/>
                  <a:pt x="40095" y="18570"/>
                  <a:pt x="40285" y="18429"/>
                </a:cubicBezTo>
                <a:cubicBezTo>
                  <a:pt x="40503" y="18267"/>
                  <a:pt x="40719" y="18102"/>
                  <a:pt x="40928" y="17929"/>
                </a:cubicBezTo>
                <a:cubicBezTo>
                  <a:pt x="41033" y="17841"/>
                  <a:pt x="41138" y="17754"/>
                  <a:pt x="41241" y="17664"/>
                </a:cubicBezTo>
                <a:cubicBezTo>
                  <a:pt x="41265" y="17643"/>
                  <a:pt x="41290" y="17621"/>
                  <a:pt x="41314" y="17600"/>
                </a:cubicBezTo>
                <a:close/>
                <a:moveTo>
                  <a:pt x="24523" y="19854"/>
                </a:moveTo>
                <a:cubicBezTo>
                  <a:pt x="24516" y="19863"/>
                  <a:pt x="24508" y="19872"/>
                  <a:pt x="24501" y="19881"/>
                </a:cubicBezTo>
                <a:cubicBezTo>
                  <a:pt x="24288" y="20127"/>
                  <a:pt x="24075" y="20374"/>
                  <a:pt x="23862" y="20620"/>
                </a:cubicBezTo>
                <a:cubicBezTo>
                  <a:pt x="23771" y="20727"/>
                  <a:pt x="23678" y="20832"/>
                  <a:pt x="23587" y="20938"/>
                </a:cubicBezTo>
                <a:cubicBezTo>
                  <a:pt x="23526" y="21008"/>
                  <a:pt x="23464" y="21079"/>
                  <a:pt x="23403" y="21150"/>
                </a:cubicBezTo>
                <a:cubicBezTo>
                  <a:pt x="23373" y="21180"/>
                  <a:pt x="23343" y="21212"/>
                  <a:pt x="23313" y="21243"/>
                </a:cubicBezTo>
                <a:cubicBezTo>
                  <a:pt x="23193" y="21366"/>
                  <a:pt x="23074" y="21491"/>
                  <a:pt x="22954" y="21615"/>
                </a:cubicBezTo>
                <a:cubicBezTo>
                  <a:pt x="22894" y="21676"/>
                  <a:pt x="22834" y="21738"/>
                  <a:pt x="22774" y="21801"/>
                </a:cubicBezTo>
                <a:cubicBezTo>
                  <a:pt x="22744" y="21831"/>
                  <a:pt x="22714" y="21862"/>
                  <a:pt x="22684" y="21893"/>
                </a:cubicBezTo>
                <a:cubicBezTo>
                  <a:pt x="22630" y="21944"/>
                  <a:pt x="22575" y="21996"/>
                  <a:pt x="22521" y="22047"/>
                </a:cubicBezTo>
                <a:cubicBezTo>
                  <a:pt x="22493" y="22056"/>
                  <a:pt x="22466" y="22065"/>
                  <a:pt x="22437" y="22074"/>
                </a:cubicBezTo>
                <a:cubicBezTo>
                  <a:pt x="22314" y="22116"/>
                  <a:pt x="22191" y="22157"/>
                  <a:pt x="22066" y="22192"/>
                </a:cubicBezTo>
                <a:cubicBezTo>
                  <a:pt x="21939" y="22227"/>
                  <a:pt x="21812" y="22263"/>
                  <a:pt x="21684" y="22293"/>
                </a:cubicBezTo>
                <a:cubicBezTo>
                  <a:pt x="21601" y="22314"/>
                  <a:pt x="21516" y="22333"/>
                  <a:pt x="21432" y="22351"/>
                </a:cubicBezTo>
                <a:cubicBezTo>
                  <a:pt x="21228" y="22393"/>
                  <a:pt x="21022" y="22433"/>
                  <a:pt x="20814" y="22458"/>
                </a:cubicBezTo>
                <a:cubicBezTo>
                  <a:pt x="20649" y="22477"/>
                  <a:pt x="20484" y="22493"/>
                  <a:pt x="20319" y="22507"/>
                </a:cubicBezTo>
                <a:cubicBezTo>
                  <a:pt x="20117" y="22522"/>
                  <a:pt x="19916" y="22533"/>
                  <a:pt x="19714" y="22533"/>
                </a:cubicBezTo>
                <a:cubicBezTo>
                  <a:pt x="19704" y="22533"/>
                  <a:pt x="19695" y="22533"/>
                  <a:pt x="19685" y="22533"/>
                </a:cubicBezTo>
                <a:cubicBezTo>
                  <a:pt x="19551" y="22532"/>
                  <a:pt x="19418" y="22530"/>
                  <a:pt x="19284" y="22524"/>
                </a:cubicBezTo>
                <a:cubicBezTo>
                  <a:pt x="19199" y="22519"/>
                  <a:pt x="19113" y="22514"/>
                  <a:pt x="19027" y="22507"/>
                </a:cubicBezTo>
                <a:cubicBezTo>
                  <a:pt x="18811" y="22490"/>
                  <a:pt x="18596" y="22466"/>
                  <a:pt x="18382" y="22430"/>
                </a:cubicBezTo>
                <a:cubicBezTo>
                  <a:pt x="18213" y="22401"/>
                  <a:pt x="18044" y="22370"/>
                  <a:pt x="17875" y="22335"/>
                </a:cubicBezTo>
                <a:cubicBezTo>
                  <a:pt x="17663" y="22289"/>
                  <a:pt x="17452" y="22237"/>
                  <a:pt x="17244" y="22177"/>
                </a:cubicBezTo>
                <a:cubicBezTo>
                  <a:pt x="17113" y="22139"/>
                  <a:pt x="16983" y="22101"/>
                  <a:pt x="16853" y="22056"/>
                </a:cubicBezTo>
                <a:cubicBezTo>
                  <a:pt x="16768" y="22027"/>
                  <a:pt x="16682" y="21997"/>
                  <a:pt x="16598" y="21966"/>
                </a:cubicBezTo>
                <a:cubicBezTo>
                  <a:pt x="16406" y="21893"/>
                  <a:pt x="16215" y="21819"/>
                  <a:pt x="16029" y="21734"/>
                </a:cubicBezTo>
                <a:cubicBezTo>
                  <a:pt x="15953" y="21700"/>
                  <a:pt x="15878" y="21664"/>
                  <a:pt x="15803" y="21629"/>
                </a:cubicBezTo>
                <a:cubicBezTo>
                  <a:pt x="15729" y="21592"/>
                  <a:pt x="15656" y="21555"/>
                  <a:pt x="15583" y="21517"/>
                </a:cubicBezTo>
                <a:lnTo>
                  <a:pt x="15584" y="21515"/>
                </a:lnTo>
                <a:cubicBezTo>
                  <a:pt x="15570" y="21508"/>
                  <a:pt x="15555" y="21500"/>
                  <a:pt x="15540" y="21492"/>
                </a:cubicBezTo>
                <a:lnTo>
                  <a:pt x="15540" y="21492"/>
                </a:lnTo>
                <a:cubicBezTo>
                  <a:pt x="15559" y="21493"/>
                  <a:pt x="15577" y="21495"/>
                  <a:pt x="15597" y="21496"/>
                </a:cubicBezTo>
                <a:cubicBezTo>
                  <a:pt x="15794" y="21509"/>
                  <a:pt x="15992" y="21517"/>
                  <a:pt x="16190" y="21517"/>
                </a:cubicBezTo>
                <a:cubicBezTo>
                  <a:pt x="16270" y="21517"/>
                  <a:pt x="16349" y="21516"/>
                  <a:pt x="16428" y="21513"/>
                </a:cubicBezTo>
                <a:cubicBezTo>
                  <a:pt x="16648" y="21504"/>
                  <a:pt x="16868" y="21493"/>
                  <a:pt x="17088" y="21469"/>
                </a:cubicBezTo>
                <a:cubicBezTo>
                  <a:pt x="17365" y="21438"/>
                  <a:pt x="17640" y="21399"/>
                  <a:pt x="17913" y="21348"/>
                </a:cubicBezTo>
                <a:cubicBezTo>
                  <a:pt x="18146" y="21304"/>
                  <a:pt x="18377" y="21258"/>
                  <a:pt x="18607" y="21206"/>
                </a:cubicBezTo>
                <a:cubicBezTo>
                  <a:pt x="18930" y="21133"/>
                  <a:pt x="19252" y="21056"/>
                  <a:pt x="19569" y="20962"/>
                </a:cubicBezTo>
                <a:cubicBezTo>
                  <a:pt x="19701" y="20923"/>
                  <a:pt x="19833" y="20884"/>
                  <a:pt x="19963" y="20840"/>
                </a:cubicBezTo>
                <a:cubicBezTo>
                  <a:pt x="20082" y="20801"/>
                  <a:pt x="20200" y="20759"/>
                  <a:pt x="20318" y="20716"/>
                </a:cubicBezTo>
                <a:cubicBezTo>
                  <a:pt x="20776" y="20551"/>
                  <a:pt x="21220" y="20347"/>
                  <a:pt x="21649" y="20119"/>
                </a:cubicBezTo>
                <a:cubicBezTo>
                  <a:pt x="21720" y="20082"/>
                  <a:pt x="21789" y="20045"/>
                  <a:pt x="21858" y="20007"/>
                </a:cubicBezTo>
                <a:cubicBezTo>
                  <a:pt x="21933" y="20020"/>
                  <a:pt x="22008" y="20031"/>
                  <a:pt x="22083" y="20043"/>
                </a:cubicBezTo>
                <a:cubicBezTo>
                  <a:pt x="22165" y="20057"/>
                  <a:pt x="22248" y="20067"/>
                  <a:pt x="22332" y="20075"/>
                </a:cubicBezTo>
                <a:cubicBezTo>
                  <a:pt x="22377" y="20079"/>
                  <a:pt x="22423" y="20081"/>
                  <a:pt x="22468" y="20085"/>
                </a:cubicBezTo>
                <a:cubicBezTo>
                  <a:pt x="22508" y="20085"/>
                  <a:pt x="22550" y="20086"/>
                  <a:pt x="22591" y="20086"/>
                </a:cubicBezTo>
                <a:cubicBezTo>
                  <a:pt x="22693" y="20080"/>
                  <a:pt x="22791" y="20077"/>
                  <a:pt x="22892" y="20064"/>
                </a:cubicBezTo>
                <a:cubicBezTo>
                  <a:pt x="22966" y="20056"/>
                  <a:pt x="23040" y="20046"/>
                  <a:pt x="23113" y="20036"/>
                </a:cubicBezTo>
                <a:cubicBezTo>
                  <a:pt x="23160" y="20036"/>
                  <a:pt x="23207" y="20034"/>
                  <a:pt x="23254" y="20031"/>
                </a:cubicBezTo>
                <a:cubicBezTo>
                  <a:pt x="23328" y="20027"/>
                  <a:pt x="23428" y="20023"/>
                  <a:pt x="23501" y="20015"/>
                </a:cubicBezTo>
                <a:cubicBezTo>
                  <a:pt x="23620" y="20001"/>
                  <a:pt x="23738" y="19988"/>
                  <a:pt x="23855" y="19970"/>
                </a:cubicBezTo>
                <a:cubicBezTo>
                  <a:pt x="24079" y="19938"/>
                  <a:pt x="24302" y="19900"/>
                  <a:pt x="24523" y="19854"/>
                </a:cubicBezTo>
                <a:close/>
                <a:moveTo>
                  <a:pt x="25597" y="20575"/>
                </a:moveTo>
                <a:cubicBezTo>
                  <a:pt x="25757" y="20678"/>
                  <a:pt x="25918" y="20776"/>
                  <a:pt x="26085" y="20865"/>
                </a:cubicBezTo>
                <a:cubicBezTo>
                  <a:pt x="26284" y="20973"/>
                  <a:pt x="26485" y="21077"/>
                  <a:pt x="26692" y="21169"/>
                </a:cubicBezTo>
                <a:cubicBezTo>
                  <a:pt x="26944" y="21281"/>
                  <a:pt x="27197" y="21390"/>
                  <a:pt x="27458" y="21478"/>
                </a:cubicBezTo>
                <a:cubicBezTo>
                  <a:pt x="27700" y="21562"/>
                  <a:pt x="27946" y="21639"/>
                  <a:pt x="28194" y="21702"/>
                </a:cubicBezTo>
                <a:cubicBezTo>
                  <a:pt x="28444" y="21767"/>
                  <a:pt x="28694" y="21826"/>
                  <a:pt x="28946" y="21881"/>
                </a:cubicBezTo>
                <a:cubicBezTo>
                  <a:pt x="29171" y="21931"/>
                  <a:pt x="29398" y="21980"/>
                  <a:pt x="29625" y="22017"/>
                </a:cubicBezTo>
                <a:cubicBezTo>
                  <a:pt x="29629" y="22017"/>
                  <a:pt x="29632" y="22018"/>
                  <a:pt x="29636" y="22018"/>
                </a:cubicBezTo>
                <a:cubicBezTo>
                  <a:pt x="29250" y="22148"/>
                  <a:pt x="28864" y="22279"/>
                  <a:pt x="28477" y="22409"/>
                </a:cubicBezTo>
                <a:cubicBezTo>
                  <a:pt x="28388" y="22439"/>
                  <a:pt x="28298" y="22469"/>
                  <a:pt x="28208" y="22500"/>
                </a:cubicBezTo>
                <a:cubicBezTo>
                  <a:pt x="28163" y="22515"/>
                  <a:pt x="28118" y="22530"/>
                  <a:pt x="28073" y="22545"/>
                </a:cubicBezTo>
                <a:cubicBezTo>
                  <a:pt x="27981" y="22573"/>
                  <a:pt x="27888" y="22602"/>
                  <a:pt x="27796" y="22630"/>
                </a:cubicBezTo>
                <a:cubicBezTo>
                  <a:pt x="27610" y="22685"/>
                  <a:pt x="27424" y="22743"/>
                  <a:pt x="27238" y="22796"/>
                </a:cubicBezTo>
                <a:cubicBezTo>
                  <a:pt x="27005" y="22862"/>
                  <a:pt x="26772" y="22927"/>
                  <a:pt x="26536" y="22985"/>
                </a:cubicBezTo>
                <a:cubicBezTo>
                  <a:pt x="26348" y="23032"/>
                  <a:pt x="26161" y="23076"/>
                  <a:pt x="25972" y="23117"/>
                </a:cubicBezTo>
                <a:cubicBezTo>
                  <a:pt x="25671" y="23179"/>
                  <a:pt x="25369" y="23236"/>
                  <a:pt x="25065" y="23280"/>
                </a:cubicBezTo>
                <a:cubicBezTo>
                  <a:pt x="24823" y="23316"/>
                  <a:pt x="24578" y="23341"/>
                  <a:pt x="24333" y="23360"/>
                </a:cubicBezTo>
                <a:cubicBezTo>
                  <a:pt x="24209" y="23367"/>
                  <a:pt x="24087" y="23373"/>
                  <a:pt x="23963" y="23376"/>
                </a:cubicBezTo>
                <a:cubicBezTo>
                  <a:pt x="23905" y="23377"/>
                  <a:pt x="23846" y="23377"/>
                  <a:pt x="23788" y="23377"/>
                </a:cubicBezTo>
                <a:cubicBezTo>
                  <a:pt x="23764" y="23377"/>
                  <a:pt x="23740" y="23377"/>
                  <a:pt x="23716" y="23377"/>
                </a:cubicBezTo>
                <a:cubicBezTo>
                  <a:pt x="23583" y="23377"/>
                  <a:pt x="23452" y="23377"/>
                  <a:pt x="23319" y="23371"/>
                </a:cubicBezTo>
                <a:cubicBezTo>
                  <a:pt x="23230" y="23368"/>
                  <a:pt x="23141" y="23363"/>
                  <a:pt x="23053" y="23356"/>
                </a:cubicBezTo>
                <a:cubicBezTo>
                  <a:pt x="22933" y="23346"/>
                  <a:pt x="22800" y="23336"/>
                  <a:pt x="22670" y="23315"/>
                </a:cubicBezTo>
                <a:cubicBezTo>
                  <a:pt x="22583" y="23302"/>
                  <a:pt x="22498" y="23286"/>
                  <a:pt x="22412" y="23267"/>
                </a:cubicBezTo>
                <a:cubicBezTo>
                  <a:pt x="22348" y="23253"/>
                  <a:pt x="22274" y="23233"/>
                  <a:pt x="22201" y="23206"/>
                </a:cubicBezTo>
                <a:cubicBezTo>
                  <a:pt x="22136" y="23184"/>
                  <a:pt x="22064" y="23154"/>
                  <a:pt x="21993" y="23122"/>
                </a:cubicBezTo>
                <a:cubicBezTo>
                  <a:pt x="21942" y="23099"/>
                  <a:pt x="21891" y="23076"/>
                  <a:pt x="21839" y="23054"/>
                </a:cubicBezTo>
                <a:cubicBezTo>
                  <a:pt x="21848" y="23017"/>
                  <a:pt x="21857" y="22980"/>
                  <a:pt x="21867" y="22943"/>
                </a:cubicBezTo>
                <a:cubicBezTo>
                  <a:pt x="21878" y="22920"/>
                  <a:pt x="21888" y="22898"/>
                  <a:pt x="21899" y="22875"/>
                </a:cubicBezTo>
                <a:cubicBezTo>
                  <a:pt x="21915" y="22853"/>
                  <a:pt x="21932" y="22831"/>
                  <a:pt x="21949" y="22809"/>
                </a:cubicBezTo>
                <a:lnTo>
                  <a:pt x="22014" y="22745"/>
                </a:lnTo>
                <a:cubicBezTo>
                  <a:pt x="22066" y="22701"/>
                  <a:pt x="22120" y="22657"/>
                  <a:pt x="22175" y="22615"/>
                </a:cubicBezTo>
                <a:cubicBezTo>
                  <a:pt x="22201" y="22592"/>
                  <a:pt x="22228" y="22570"/>
                  <a:pt x="22254" y="22547"/>
                </a:cubicBezTo>
                <a:cubicBezTo>
                  <a:pt x="22287" y="22515"/>
                  <a:pt x="22320" y="22484"/>
                  <a:pt x="22354" y="22453"/>
                </a:cubicBezTo>
                <a:cubicBezTo>
                  <a:pt x="22445" y="22368"/>
                  <a:pt x="22535" y="22282"/>
                  <a:pt x="22626" y="22197"/>
                </a:cubicBezTo>
                <a:cubicBezTo>
                  <a:pt x="22645" y="22179"/>
                  <a:pt x="22663" y="22162"/>
                  <a:pt x="22680" y="22146"/>
                </a:cubicBezTo>
                <a:cubicBezTo>
                  <a:pt x="22735" y="22126"/>
                  <a:pt x="22788" y="22107"/>
                  <a:pt x="22842" y="22087"/>
                </a:cubicBezTo>
                <a:cubicBezTo>
                  <a:pt x="22964" y="22043"/>
                  <a:pt x="23087" y="21998"/>
                  <a:pt x="23208" y="21950"/>
                </a:cubicBezTo>
                <a:cubicBezTo>
                  <a:pt x="23326" y="21903"/>
                  <a:pt x="23444" y="21858"/>
                  <a:pt x="23558" y="21806"/>
                </a:cubicBezTo>
                <a:cubicBezTo>
                  <a:pt x="23750" y="21720"/>
                  <a:pt x="23938" y="21627"/>
                  <a:pt x="24123" y="21527"/>
                </a:cubicBezTo>
                <a:cubicBezTo>
                  <a:pt x="24195" y="21489"/>
                  <a:pt x="24267" y="21448"/>
                  <a:pt x="24340" y="21408"/>
                </a:cubicBezTo>
                <a:cubicBezTo>
                  <a:pt x="24376" y="21388"/>
                  <a:pt x="24410" y="21368"/>
                  <a:pt x="24446" y="21348"/>
                </a:cubicBezTo>
                <a:cubicBezTo>
                  <a:pt x="24563" y="21273"/>
                  <a:pt x="24679" y="21199"/>
                  <a:pt x="24796" y="21125"/>
                </a:cubicBezTo>
                <a:cubicBezTo>
                  <a:pt x="24873" y="21077"/>
                  <a:pt x="24951" y="21027"/>
                  <a:pt x="25029" y="20977"/>
                </a:cubicBezTo>
                <a:lnTo>
                  <a:pt x="25145" y="20903"/>
                </a:lnTo>
                <a:cubicBezTo>
                  <a:pt x="25223" y="20849"/>
                  <a:pt x="25301" y="20797"/>
                  <a:pt x="25377" y="20741"/>
                </a:cubicBezTo>
                <a:cubicBezTo>
                  <a:pt x="25451" y="20689"/>
                  <a:pt x="25523" y="20634"/>
                  <a:pt x="25594" y="20578"/>
                </a:cubicBezTo>
                <a:cubicBezTo>
                  <a:pt x="25595" y="20578"/>
                  <a:pt x="25596" y="20577"/>
                  <a:pt x="25597" y="20575"/>
                </a:cubicBezTo>
                <a:close/>
                <a:moveTo>
                  <a:pt x="30895" y="0"/>
                </a:moveTo>
                <a:cubicBezTo>
                  <a:pt x="30876" y="0"/>
                  <a:pt x="30857" y="0"/>
                  <a:pt x="30838" y="1"/>
                </a:cubicBezTo>
                <a:cubicBezTo>
                  <a:pt x="30609" y="2"/>
                  <a:pt x="30380" y="9"/>
                  <a:pt x="30152" y="26"/>
                </a:cubicBezTo>
                <a:cubicBezTo>
                  <a:pt x="29883" y="47"/>
                  <a:pt x="29613" y="70"/>
                  <a:pt x="29346" y="111"/>
                </a:cubicBezTo>
                <a:cubicBezTo>
                  <a:pt x="29073" y="153"/>
                  <a:pt x="28802" y="201"/>
                  <a:pt x="28535" y="271"/>
                </a:cubicBezTo>
                <a:cubicBezTo>
                  <a:pt x="28264" y="340"/>
                  <a:pt x="27994" y="417"/>
                  <a:pt x="27729" y="510"/>
                </a:cubicBezTo>
                <a:cubicBezTo>
                  <a:pt x="27618" y="548"/>
                  <a:pt x="27509" y="587"/>
                  <a:pt x="27399" y="628"/>
                </a:cubicBezTo>
                <a:cubicBezTo>
                  <a:pt x="27250" y="650"/>
                  <a:pt x="27101" y="676"/>
                  <a:pt x="26954" y="708"/>
                </a:cubicBezTo>
                <a:cubicBezTo>
                  <a:pt x="26704" y="763"/>
                  <a:pt x="26453" y="823"/>
                  <a:pt x="26209" y="905"/>
                </a:cubicBezTo>
                <a:cubicBezTo>
                  <a:pt x="25997" y="977"/>
                  <a:pt x="25783" y="1054"/>
                  <a:pt x="25578" y="1144"/>
                </a:cubicBezTo>
                <a:cubicBezTo>
                  <a:pt x="25327" y="1255"/>
                  <a:pt x="25080" y="1371"/>
                  <a:pt x="24843" y="1508"/>
                </a:cubicBezTo>
                <a:cubicBezTo>
                  <a:pt x="24611" y="1641"/>
                  <a:pt x="24383" y="1781"/>
                  <a:pt x="24163" y="1936"/>
                </a:cubicBezTo>
                <a:cubicBezTo>
                  <a:pt x="23976" y="2069"/>
                  <a:pt x="23789" y="2202"/>
                  <a:pt x="23611" y="2347"/>
                </a:cubicBezTo>
                <a:cubicBezTo>
                  <a:pt x="23500" y="2438"/>
                  <a:pt x="23389" y="2531"/>
                  <a:pt x="23281" y="2625"/>
                </a:cubicBezTo>
                <a:cubicBezTo>
                  <a:pt x="23156" y="2573"/>
                  <a:pt x="23030" y="2524"/>
                  <a:pt x="22903" y="2476"/>
                </a:cubicBezTo>
                <a:cubicBezTo>
                  <a:pt x="22652" y="2383"/>
                  <a:pt x="22400" y="2292"/>
                  <a:pt x="22145" y="2212"/>
                </a:cubicBezTo>
                <a:cubicBezTo>
                  <a:pt x="21892" y="2135"/>
                  <a:pt x="21639" y="2060"/>
                  <a:pt x="21382" y="1995"/>
                </a:cubicBezTo>
                <a:cubicBezTo>
                  <a:pt x="20912" y="1875"/>
                  <a:pt x="20437" y="1773"/>
                  <a:pt x="19956" y="1704"/>
                </a:cubicBezTo>
                <a:cubicBezTo>
                  <a:pt x="19424" y="1628"/>
                  <a:pt x="18887" y="1576"/>
                  <a:pt x="18349" y="1561"/>
                </a:cubicBezTo>
                <a:cubicBezTo>
                  <a:pt x="18244" y="1557"/>
                  <a:pt x="18140" y="1554"/>
                  <a:pt x="18035" y="1554"/>
                </a:cubicBezTo>
                <a:cubicBezTo>
                  <a:pt x="18006" y="1554"/>
                  <a:pt x="17976" y="1554"/>
                  <a:pt x="17947" y="1555"/>
                </a:cubicBezTo>
                <a:cubicBezTo>
                  <a:pt x="17814" y="1556"/>
                  <a:pt x="17680" y="1557"/>
                  <a:pt x="17547" y="1563"/>
                </a:cubicBezTo>
                <a:cubicBezTo>
                  <a:pt x="17323" y="1572"/>
                  <a:pt x="17099" y="1585"/>
                  <a:pt x="16875" y="1602"/>
                </a:cubicBezTo>
                <a:cubicBezTo>
                  <a:pt x="16547" y="1628"/>
                  <a:pt x="16222" y="1661"/>
                  <a:pt x="15897" y="1712"/>
                </a:cubicBezTo>
                <a:cubicBezTo>
                  <a:pt x="15617" y="1756"/>
                  <a:pt x="15339" y="1810"/>
                  <a:pt x="15062" y="1870"/>
                </a:cubicBezTo>
                <a:cubicBezTo>
                  <a:pt x="14828" y="1921"/>
                  <a:pt x="14595" y="1979"/>
                  <a:pt x="14364" y="2041"/>
                </a:cubicBezTo>
                <a:cubicBezTo>
                  <a:pt x="14227" y="2079"/>
                  <a:pt x="14091" y="2116"/>
                  <a:pt x="13955" y="2157"/>
                </a:cubicBezTo>
                <a:cubicBezTo>
                  <a:pt x="13821" y="2197"/>
                  <a:pt x="13687" y="2240"/>
                  <a:pt x="13553" y="2281"/>
                </a:cubicBezTo>
                <a:cubicBezTo>
                  <a:pt x="13285" y="2366"/>
                  <a:pt x="13018" y="2454"/>
                  <a:pt x="12757" y="2555"/>
                </a:cubicBezTo>
                <a:cubicBezTo>
                  <a:pt x="12498" y="2655"/>
                  <a:pt x="12240" y="2764"/>
                  <a:pt x="11988" y="2882"/>
                </a:cubicBezTo>
                <a:cubicBezTo>
                  <a:pt x="11735" y="3000"/>
                  <a:pt x="11485" y="3120"/>
                  <a:pt x="11238" y="3249"/>
                </a:cubicBezTo>
                <a:cubicBezTo>
                  <a:pt x="11032" y="3356"/>
                  <a:pt x="10828" y="3465"/>
                  <a:pt x="10627" y="3583"/>
                </a:cubicBezTo>
                <a:cubicBezTo>
                  <a:pt x="10471" y="3675"/>
                  <a:pt x="10314" y="3767"/>
                  <a:pt x="10164" y="3868"/>
                </a:cubicBezTo>
                <a:cubicBezTo>
                  <a:pt x="10049" y="3943"/>
                  <a:pt x="9937" y="4020"/>
                  <a:pt x="9827" y="4099"/>
                </a:cubicBezTo>
                <a:cubicBezTo>
                  <a:pt x="9750" y="4153"/>
                  <a:pt x="9672" y="4210"/>
                  <a:pt x="9598" y="4265"/>
                </a:cubicBezTo>
                <a:cubicBezTo>
                  <a:pt x="9489" y="4347"/>
                  <a:pt x="9381" y="4428"/>
                  <a:pt x="9276" y="4515"/>
                </a:cubicBezTo>
                <a:cubicBezTo>
                  <a:pt x="9105" y="4654"/>
                  <a:pt x="8937" y="4801"/>
                  <a:pt x="8781" y="4957"/>
                </a:cubicBezTo>
                <a:cubicBezTo>
                  <a:pt x="8690" y="5049"/>
                  <a:pt x="8598" y="5141"/>
                  <a:pt x="8511" y="5238"/>
                </a:cubicBezTo>
                <a:cubicBezTo>
                  <a:pt x="8425" y="5335"/>
                  <a:pt x="8340" y="5433"/>
                  <a:pt x="8257" y="5533"/>
                </a:cubicBezTo>
                <a:cubicBezTo>
                  <a:pt x="8173" y="5635"/>
                  <a:pt x="8090" y="5739"/>
                  <a:pt x="8012" y="5846"/>
                </a:cubicBezTo>
                <a:cubicBezTo>
                  <a:pt x="7936" y="5950"/>
                  <a:pt x="7860" y="6054"/>
                  <a:pt x="7789" y="6161"/>
                </a:cubicBezTo>
                <a:cubicBezTo>
                  <a:pt x="7669" y="6345"/>
                  <a:pt x="7552" y="6531"/>
                  <a:pt x="7444" y="6721"/>
                </a:cubicBezTo>
                <a:cubicBezTo>
                  <a:pt x="7315" y="6950"/>
                  <a:pt x="7192" y="7181"/>
                  <a:pt x="7075" y="7414"/>
                </a:cubicBezTo>
                <a:cubicBezTo>
                  <a:pt x="6972" y="7619"/>
                  <a:pt x="6870" y="7824"/>
                  <a:pt x="6777" y="8032"/>
                </a:cubicBezTo>
                <a:cubicBezTo>
                  <a:pt x="6646" y="8318"/>
                  <a:pt x="6522" y="8608"/>
                  <a:pt x="6418" y="8905"/>
                </a:cubicBezTo>
                <a:cubicBezTo>
                  <a:pt x="6344" y="9120"/>
                  <a:pt x="6276" y="9336"/>
                  <a:pt x="6218" y="9555"/>
                </a:cubicBezTo>
                <a:cubicBezTo>
                  <a:pt x="6150" y="9816"/>
                  <a:pt x="6083" y="10077"/>
                  <a:pt x="6031" y="10343"/>
                </a:cubicBezTo>
                <a:cubicBezTo>
                  <a:pt x="5985" y="10568"/>
                  <a:pt x="5942" y="10793"/>
                  <a:pt x="5913" y="11022"/>
                </a:cubicBezTo>
                <a:cubicBezTo>
                  <a:pt x="5891" y="11200"/>
                  <a:pt x="5873" y="11378"/>
                  <a:pt x="5859" y="11556"/>
                </a:cubicBezTo>
                <a:cubicBezTo>
                  <a:pt x="5852" y="11648"/>
                  <a:pt x="5846" y="11742"/>
                  <a:pt x="5845" y="11835"/>
                </a:cubicBezTo>
                <a:cubicBezTo>
                  <a:pt x="5843" y="12065"/>
                  <a:pt x="5847" y="12294"/>
                  <a:pt x="5874" y="12523"/>
                </a:cubicBezTo>
                <a:cubicBezTo>
                  <a:pt x="5900" y="12759"/>
                  <a:pt x="5933" y="12994"/>
                  <a:pt x="5985" y="13225"/>
                </a:cubicBezTo>
                <a:cubicBezTo>
                  <a:pt x="6011" y="13348"/>
                  <a:pt x="6039" y="13469"/>
                  <a:pt x="6072" y="13589"/>
                </a:cubicBezTo>
                <a:cubicBezTo>
                  <a:pt x="6107" y="13710"/>
                  <a:pt x="6143" y="13829"/>
                  <a:pt x="6181" y="13948"/>
                </a:cubicBezTo>
                <a:cubicBezTo>
                  <a:pt x="6191" y="13978"/>
                  <a:pt x="6200" y="14008"/>
                  <a:pt x="6211" y="14038"/>
                </a:cubicBezTo>
                <a:cubicBezTo>
                  <a:pt x="6159" y="13995"/>
                  <a:pt x="6106" y="13953"/>
                  <a:pt x="6053" y="13910"/>
                </a:cubicBezTo>
                <a:cubicBezTo>
                  <a:pt x="5986" y="13859"/>
                  <a:pt x="5913" y="13803"/>
                  <a:pt x="5843" y="13759"/>
                </a:cubicBezTo>
                <a:cubicBezTo>
                  <a:pt x="5774" y="13712"/>
                  <a:pt x="5704" y="13672"/>
                  <a:pt x="5631" y="13635"/>
                </a:cubicBezTo>
                <a:cubicBezTo>
                  <a:pt x="5593" y="13614"/>
                  <a:pt x="5553" y="13597"/>
                  <a:pt x="5512" y="13581"/>
                </a:cubicBezTo>
                <a:cubicBezTo>
                  <a:pt x="5478" y="13568"/>
                  <a:pt x="5443" y="13555"/>
                  <a:pt x="5407" y="13544"/>
                </a:cubicBezTo>
                <a:cubicBezTo>
                  <a:pt x="5327" y="13527"/>
                  <a:pt x="5274" y="13513"/>
                  <a:pt x="5192" y="13506"/>
                </a:cubicBezTo>
                <a:cubicBezTo>
                  <a:pt x="5155" y="13501"/>
                  <a:pt x="5117" y="13498"/>
                  <a:pt x="5079" y="13495"/>
                </a:cubicBezTo>
                <a:cubicBezTo>
                  <a:pt x="5028" y="13493"/>
                  <a:pt x="4980" y="13491"/>
                  <a:pt x="4932" y="13491"/>
                </a:cubicBezTo>
                <a:cubicBezTo>
                  <a:pt x="4896" y="13491"/>
                  <a:pt x="4860" y="13492"/>
                  <a:pt x="4823" y="13495"/>
                </a:cubicBezTo>
                <a:cubicBezTo>
                  <a:pt x="4736" y="13501"/>
                  <a:pt x="4648" y="13512"/>
                  <a:pt x="4563" y="13525"/>
                </a:cubicBezTo>
                <a:cubicBezTo>
                  <a:pt x="4378" y="13561"/>
                  <a:pt x="4193" y="13598"/>
                  <a:pt x="4012" y="13644"/>
                </a:cubicBezTo>
                <a:cubicBezTo>
                  <a:pt x="3923" y="13666"/>
                  <a:pt x="3834" y="13691"/>
                  <a:pt x="3747" y="13716"/>
                </a:cubicBezTo>
                <a:cubicBezTo>
                  <a:pt x="3659" y="13740"/>
                  <a:pt x="3571" y="13766"/>
                  <a:pt x="3484" y="13792"/>
                </a:cubicBezTo>
                <a:cubicBezTo>
                  <a:pt x="3397" y="13822"/>
                  <a:pt x="3302" y="13850"/>
                  <a:pt x="3217" y="13887"/>
                </a:cubicBezTo>
                <a:cubicBezTo>
                  <a:pt x="3146" y="13915"/>
                  <a:pt x="3078" y="13946"/>
                  <a:pt x="3011" y="13979"/>
                </a:cubicBezTo>
                <a:cubicBezTo>
                  <a:pt x="2870" y="14049"/>
                  <a:pt x="2730" y="14120"/>
                  <a:pt x="2596" y="14201"/>
                </a:cubicBezTo>
                <a:cubicBezTo>
                  <a:pt x="2464" y="14281"/>
                  <a:pt x="2332" y="14363"/>
                  <a:pt x="2208" y="14456"/>
                </a:cubicBezTo>
                <a:cubicBezTo>
                  <a:pt x="2084" y="14550"/>
                  <a:pt x="1958" y="14646"/>
                  <a:pt x="1838" y="14746"/>
                </a:cubicBezTo>
                <a:cubicBezTo>
                  <a:pt x="1713" y="14852"/>
                  <a:pt x="1588" y="14959"/>
                  <a:pt x="1472" y="15074"/>
                </a:cubicBezTo>
                <a:cubicBezTo>
                  <a:pt x="1416" y="15126"/>
                  <a:pt x="1363" y="15181"/>
                  <a:pt x="1310" y="15237"/>
                </a:cubicBezTo>
                <a:cubicBezTo>
                  <a:pt x="1281" y="15270"/>
                  <a:pt x="1252" y="15303"/>
                  <a:pt x="1222" y="15336"/>
                </a:cubicBezTo>
                <a:cubicBezTo>
                  <a:pt x="1192" y="15373"/>
                  <a:pt x="1161" y="15410"/>
                  <a:pt x="1131" y="15447"/>
                </a:cubicBezTo>
                <a:cubicBezTo>
                  <a:pt x="1081" y="15510"/>
                  <a:pt x="1034" y="15574"/>
                  <a:pt x="989" y="15639"/>
                </a:cubicBezTo>
                <a:cubicBezTo>
                  <a:pt x="968" y="15669"/>
                  <a:pt x="949" y="15698"/>
                  <a:pt x="929" y="15726"/>
                </a:cubicBezTo>
                <a:cubicBezTo>
                  <a:pt x="908" y="15760"/>
                  <a:pt x="886" y="15793"/>
                  <a:pt x="865" y="15827"/>
                </a:cubicBezTo>
                <a:cubicBezTo>
                  <a:pt x="826" y="15890"/>
                  <a:pt x="790" y="15956"/>
                  <a:pt x="758" y="16024"/>
                </a:cubicBezTo>
                <a:cubicBezTo>
                  <a:pt x="740" y="16064"/>
                  <a:pt x="721" y="16104"/>
                  <a:pt x="703" y="16143"/>
                </a:cubicBezTo>
                <a:cubicBezTo>
                  <a:pt x="638" y="16297"/>
                  <a:pt x="576" y="16450"/>
                  <a:pt x="527" y="16609"/>
                </a:cubicBezTo>
                <a:cubicBezTo>
                  <a:pt x="461" y="16817"/>
                  <a:pt x="402" y="17026"/>
                  <a:pt x="354" y="17237"/>
                </a:cubicBezTo>
                <a:cubicBezTo>
                  <a:pt x="312" y="17425"/>
                  <a:pt x="272" y="17612"/>
                  <a:pt x="236" y="17802"/>
                </a:cubicBezTo>
                <a:cubicBezTo>
                  <a:pt x="200" y="17991"/>
                  <a:pt x="162" y="18179"/>
                  <a:pt x="131" y="18370"/>
                </a:cubicBezTo>
                <a:cubicBezTo>
                  <a:pt x="93" y="18601"/>
                  <a:pt x="58" y="18833"/>
                  <a:pt x="40" y="19067"/>
                </a:cubicBezTo>
                <a:cubicBezTo>
                  <a:pt x="33" y="19154"/>
                  <a:pt x="25" y="19242"/>
                  <a:pt x="21" y="19329"/>
                </a:cubicBezTo>
                <a:cubicBezTo>
                  <a:pt x="17" y="19413"/>
                  <a:pt x="12" y="19497"/>
                  <a:pt x="7" y="19580"/>
                </a:cubicBezTo>
                <a:cubicBezTo>
                  <a:pt x="4" y="19664"/>
                  <a:pt x="2" y="19747"/>
                  <a:pt x="0" y="19832"/>
                </a:cubicBezTo>
                <a:cubicBezTo>
                  <a:pt x="2" y="19873"/>
                  <a:pt x="2" y="19915"/>
                  <a:pt x="2" y="19956"/>
                </a:cubicBezTo>
                <a:cubicBezTo>
                  <a:pt x="4" y="19998"/>
                  <a:pt x="6" y="20041"/>
                  <a:pt x="9" y="20082"/>
                </a:cubicBezTo>
                <a:cubicBezTo>
                  <a:pt x="14" y="20159"/>
                  <a:pt x="22" y="20234"/>
                  <a:pt x="33" y="20310"/>
                </a:cubicBezTo>
                <a:cubicBezTo>
                  <a:pt x="42" y="20387"/>
                  <a:pt x="55" y="20466"/>
                  <a:pt x="70" y="20542"/>
                </a:cubicBezTo>
                <a:cubicBezTo>
                  <a:pt x="84" y="20623"/>
                  <a:pt x="97" y="20702"/>
                  <a:pt x="111" y="20782"/>
                </a:cubicBezTo>
                <a:cubicBezTo>
                  <a:pt x="111" y="20786"/>
                  <a:pt x="112" y="20789"/>
                  <a:pt x="114" y="20794"/>
                </a:cubicBezTo>
                <a:cubicBezTo>
                  <a:pt x="129" y="20870"/>
                  <a:pt x="147" y="20946"/>
                  <a:pt x="166" y="21021"/>
                </a:cubicBezTo>
                <a:cubicBezTo>
                  <a:pt x="176" y="21063"/>
                  <a:pt x="189" y="21104"/>
                  <a:pt x="201" y="21145"/>
                </a:cubicBezTo>
                <a:cubicBezTo>
                  <a:pt x="221" y="21213"/>
                  <a:pt x="245" y="21279"/>
                  <a:pt x="276" y="21342"/>
                </a:cubicBezTo>
                <a:cubicBezTo>
                  <a:pt x="286" y="21366"/>
                  <a:pt x="303" y="21391"/>
                  <a:pt x="323" y="21407"/>
                </a:cubicBezTo>
                <a:cubicBezTo>
                  <a:pt x="331" y="21414"/>
                  <a:pt x="341" y="21418"/>
                  <a:pt x="352" y="21422"/>
                </a:cubicBezTo>
                <a:cubicBezTo>
                  <a:pt x="359" y="21424"/>
                  <a:pt x="367" y="21425"/>
                  <a:pt x="374" y="21425"/>
                </a:cubicBezTo>
                <a:cubicBezTo>
                  <a:pt x="400" y="21425"/>
                  <a:pt x="424" y="21412"/>
                  <a:pt x="439" y="21392"/>
                </a:cubicBezTo>
                <a:cubicBezTo>
                  <a:pt x="458" y="21365"/>
                  <a:pt x="459" y="21334"/>
                  <a:pt x="450" y="21304"/>
                </a:cubicBezTo>
                <a:cubicBezTo>
                  <a:pt x="445" y="21291"/>
                  <a:pt x="431" y="21272"/>
                  <a:pt x="427" y="21262"/>
                </a:cubicBezTo>
                <a:cubicBezTo>
                  <a:pt x="400" y="21209"/>
                  <a:pt x="375" y="21144"/>
                  <a:pt x="356" y="21075"/>
                </a:cubicBezTo>
                <a:cubicBezTo>
                  <a:pt x="337" y="21012"/>
                  <a:pt x="316" y="20937"/>
                  <a:pt x="298" y="20861"/>
                </a:cubicBezTo>
                <a:cubicBezTo>
                  <a:pt x="290" y="20824"/>
                  <a:pt x="282" y="20787"/>
                  <a:pt x="273" y="20751"/>
                </a:cubicBezTo>
                <a:cubicBezTo>
                  <a:pt x="260" y="20674"/>
                  <a:pt x="246" y="20596"/>
                  <a:pt x="233" y="20519"/>
                </a:cubicBezTo>
                <a:cubicBezTo>
                  <a:pt x="226" y="20478"/>
                  <a:pt x="219" y="20439"/>
                  <a:pt x="211" y="20399"/>
                </a:cubicBezTo>
                <a:cubicBezTo>
                  <a:pt x="196" y="20286"/>
                  <a:pt x="182" y="20174"/>
                  <a:pt x="170" y="20060"/>
                </a:cubicBezTo>
                <a:cubicBezTo>
                  <a:pt x="163" y="19943"/>
                  <a:pt x="159" y="19825"/>
                  <a:pt x="160" y="19706"/>
                </a:cubicBezTo>
                <a:cubicBezTo>
                  <a:pt x="160" y="19623"/>
                  <a:pt x="162" y="19540"/>
                  <a:pt x="166" y="19456"/>
                </a:cubicBezTo>
                <a:cubicBezTo>
                  <a:pt x="179" y="19245"/>
                  <a:pt x="197" y="19033"/>
                  <a:pt x="227" y="18822"/>
                </a:cubicBezTo>
                <a:cubicBezTo>
                  <a:pt x="255" y="18634"/>
                  <a:pt x="286" y="18447"/>
                  <a:pt x="320" y="18260"/>
                </a:cubicBezTo>
                <a:cubicBezTo>
                  <a:pt x="348" y="18119"/>
                  <a:pt x="377" y="17979"/>
                  <a:pt x="405" y="17839"/>
                </a:cubicBezTo>
                <a:cubicBezTo>
                  <a:pt x="431" y="17700"/>
                  <a:pt x="458" y="17561"/>
                  <a:pt x="489" y="17424"/>
                </a:cubicBezTo>
                <a:cubicBezTo>
                  <a:pt x="520" y="17287"/>
                  <a:pt x="550" y="17148"/>
                  <a:pt x="589" y="17013"/>
                </a:cubicBezTo>
                <a:cubicBezTo>
                  <a:pt x="622" y="16899"/>
                  <a:pt x="656" y="16784"/>
                  <a:pt x="692" y="16670"/>
                </a:cubicBezTo>
                <a:cubicBezTo>
                  <a:pt x="733" y="16556"/>
                  <a:pt x="772" y="16440"/>
                  <a:pt x="819" y="16328"/>
                </a:cubicBezTo>
                <a:cubicBezTo>
                  <a:pt x="849" y="16254"/>
                  <a:pt x="882" y="16181"/>
                  <a:pt x="916" y="16110"/>
                </a:cubicBezTo>
                <a:cubicBezTo>
                  <a:pt x="944" y="16053"/>
                  <a:pt x="980" y="15986"/>
                  <a:pt x="1018" y="15922"/>
                </a:cubicBezTo>
                <a:cubicBezTo>
                  <a:pt x="1036" y="15892"/>
                  <a:pt x="1055" y="15863"/>
                  <a:pt x="1072" y="15833"/>
                </a:cubicBezTo>
                <a:cubicBezTo>
                  <a:pt x="1109" y="15776"/>
                  <a:pt x="1147" y="15720"/>
                  <a:pt x="1186" y="15665"/>
                </a:cubicBezTo>
                <a:cubicBezTo>
                  <a:pt x="1238" y="15594"/>
                  <a:pt x="1293" y="15523"/>
                  <a:pt x="1349" y="15456"/>
                </a:cubicBezTo>
                <a:cubicBezTo>
                  <a:pt x="1395" y="15402"/>
                  <a:pt x="1451" y="15341"/>
                  <a:pt x="1509" y="15282"/>
                </a:cubicBezTo>
                <a:cubicBezTo>
                  <a:pt x="1563" y="15226"/>
                  <a:pt x="1617" y="15173"/>
                  <a:pt x="1674" y="15121"/>
                </a:cubicBezTo>
                <a:cubicBezTo>
                  <a:pt x="1786" y="15019"/>
                  <a:pt x="1909" y="14911"/>
                  <a:pt x="2039" y="14812"/>
                </a:cubicBezTo>
                <a:cubicBezTo>
                  <a:pt x="2129" y="14743"/>
                  <a:pt x="2219" y="14674"/>
                  <a:pt x="2311" y="14607"/>
                </a:cubicBezTo>
                <a:cubicBezTo>
                  <a:pt x="2401" y="14545"/>
                  <a:pt x="2492" y="14483"/>
                  <a:pt x="2587" y="14426"/>
                </a:cubicBezTo>
                <a:cubicBezTo>
                  <a:pt x="2685" y="14368"/>
                  <a:pt x="2783" y="14313"/>
                  <a:pt x="2884" y="14259"/>
                </a:cubicBezTo>
                <a:lnTo>
                  <a:pt x="2887" y="14256"/>
                </a:lnTo>
                <a:cubicBezTo>
                  <a:pt x="2889" y="14256"/>
                  <a:pt x="2890" y="14255"/>
                  <a:pt x="2890" y="14255"/>
                </a:cubicBezTo>
                <a:cubicBezTo>
                  <a:pt x="2986" y="14204"/>
                  <a:pt x="3081" y="14151"/>
                  <a:pt x="3182" y="14107"/>
                </a:cubicBezTo>
                <a:cubicBezTo>
                  <a:pt x="3258" y="14074"/>
                  <a:pt x="3334" y="14042"/>
                  <a:pt x="3412" y="14012"/>
                </a:cubicBezTo>
                <a:cubicBezTo>
                  <a:pt x="3451" y="13997"/>
                  <a:pt x="3490" y="13982"/>
                  <a:pt x="3529" y="13968"/>
                </a:cubicBezTo>
                <a:cubicBezTo>
                  <a:pt x="3703" y="13909"/>
                  <a:pt x="3876" y="13852"/>
                  <a:pt x="4054" y="13808"/>
                </a:cubicBezTo>
                <a:cubicBezTo>
                  <a:pt x="4185" y="13776"/>
                  <a:pt x="4318" y="13746"/>
                  <a:pt x="4451" y="13715"/>
                </a:cubicBezTo>
                <a:cubicBezTo>
                  <a:pt x="4536" y="13695"/>
                  <a:pt x="4628" y="13678"/>
                  <a:pt x="4720" y="13666"/>
                </a:cubicBezTo>
                <a:cubicBezTo>
                  <a:pt x="4760" y="13662"/>
                  <a:pt x="4802" y="13658"/>
                  <a:pt x="4842" y="13654"/>
                </a:cubicBezTo>
                <a:cubicBezTo>
                  <a:pt x="4885" y="13649"/>
                  <a:pt x="4931" y="13647"/>
                  <a:pt x="4978" y="13647"/>
                </a:cubicBezTo>
                <a:cubicBezTo>
                  <a:pt x="5010" y="13647"/>
                  <a:pt x="5042" y="13648"/>
                  <a:pt x="5075" y="13650"/>
                </a:cubicBezTo>
                <a:cubicBezTo>
                  <a:pt x="5142" y="13656"/>
                  <a:pt x="5209" y="13664"/>
                  <a:pt x="5276" y="13674"/>
                </a:cubicBezTo>
                <a:cubicBezTo>
                  <a:pt x="5333" y="13684"/>
                  <a:pt x="5399" y="13703"/>
                  <a:pt x="5463" y="13730"/>
                </a:cubicBezTo>
                <a:cubicBezTo>
                  <a:pt x="5488" y="13744"/>
                  <a:pt x="5523" y="13761"/>
                  <a:pt x="5557" y="13778"/>
                </a:cubicBezTo>
                <a:cubicBezTo>
                  <a:pt x="5627" y="13818"/>
                  <a:pt x="5695" y="13860"/>
                  <a:pt x="5759" y="13908"/>
                </a:cubicBezTo>
                <a:cubicBezTo>
                  <a:pt x="5818" y="13950"/>
                  <a:pt x="5883" y="14001"/>
                  <a:pt x="5948" y="14053"/>
                </a:cubicBezTo>
                <a:cubicBezTo>
                  <a:pt x="6012" y="14106"/>
                  <a:pt x="6076" y="14159"/>
                  <a:pt x="6139" y="14214"/>
                </a:cubicBezTo>
                <a:cubicBezTo>
                  <a:pt x="6205" y="14269"/>
                  <a:pt x="6271" y="14325"/>
                  <a:pt x="6336" y="14380"/>
                </a:cubicBezTo>
                <a:cubicBezTo>
                  <a:pt x="6338" y="14381"/>
                  <a:pt x="6340" y="14383"/>
                  <a:pt x="6343" y="14385"/>
                </a:cubicBezTo>
                <a:cubicBezTo>
                  <a:pt x="6378" y="14472"/>
                  <a:pt x="6416" y="14558"/>
                  <a:pt x="6455" y="14643"/>
                </a:cubicBezTo>
                <a:cubicBezTo>
                  <a:pt x="6489" y="14721"/>
                  <a:pt x="6528" y="14800"/>
                  <a:pt x="6568" y="14875"/>
                </a:cubicBezTo>
                <a:cubicBezTo>
                  <a:pt x="6627" y="14987"/>
                  <a:pt x="6685" y="15101"/>
                  <a:pt x="6752" y="15210"/>
                </a:cubicBezTo>
                <a:cubicBezTo>
                  <a:pt x="6796" y="15282"/>
                  <a:pt x="6848" y="15371"/>
                  <a:pt x="6897" y="15440"/>
                </a:cubicBezTo>
                <a:cubicBezTo>
                  <a:pt x="6971" y="15546"/>
                  <a:pt x="7045" y="15654"/>
                  <a:pt x="7125" y="15755"/>
                </a:cubicBezTo>
                <a:cubicBezTo>
                  <a:pt x="7263" y="15927"/>
                  <a:pt x="7403" y="16097"/>
                  <a:pt x="7561" y="16250"/>
                </a:cubicBezTo>
                <a:cubicBezTo>
                  <a:pt x="7617" y="16304"/>
                  <a:pt x="7673" y="16358"/>
                  <a:pt x="7731" y="16411"/>
                </a:cubicBezTo>
                <a:cubicBezTo>
                  <a:pt x="7756" y="16460"/>
                  <a:pt x="7783" y="16508"/>
                  <a:pt x="7809" y="16556"/>
                </a:cubicBezTo>
                <a:cubicBezTo>
                  <a:pt x="7925" y="16762"/>
                  <a:pt x="8045" y="16966"/>
                  <a:pt x="8174" y="17163"/>
                </a:cubicBezTo>
                <a:cubicBezTo>
                  <a:pt x="8332" y="17404"/>
                  <a:pt x="8497" y="17643"/>
                  <a:pt x="8681" y="17866"/>
                </a:cubicBezTo>
                <a:cubicBezTo>
                  <a:pt x="8732" y="17929"/>
                  <a:pt x="8791" y="18003"/>
                  <a:pt x="8845" y="18063"/>
                </a:cubicBezTo>
                <a:cubicBezTo>
                  <a:pt x="8927" y="18153"/>
                  <a:pt x="9008" y="18243"/>
                  <a:pt x="9093" y="18329"/>
                </a:cubicBezTo>
                <a:cubicBezTo>
                  <a:pt x="9239" y="18478"/>
                  <a:pt x="9388" y="18624"/>
                  <a:pt x="9542" y="18762"/>
                </a:cubicBezTo>
                <a:cubicBezTo>
                  <a:pt x="9726" y="18926"/>
                  <a:pt x="9914" y="19087"/>
                  <a:pt x="10109" y="19236"/>
                </a:cubicBezTo>
                <a:cubicBezTo>
                  <a:pt x="10307" y="19386"/>
                  <a:pt x="10508" y="19534"/>
                  <a:pt x="10716" y="19669"/>
                </a:cubicBezTo>
                <a:cubicBezTo>
                  <a:pt x="10926" y="19806"/>
                  <a:pt x="11139" y="19941"/>
                  <a:pt x="11361" y="20060"/>
                </a:cubicBezTo>
                <a:cubicBezTo>
                  <a:pt x="11553" y="20162"/>
                  <a:pt x="11746" y="20261"/>
                  <a:pt x="11942" y="20353"/>
                </a:cubicBezTo>
                <a:cubicBezTo>
                  <a:pt x="12201" y="20473"/>
                  <a:pt x="12461" y="20587"/>
                  <a:pt x="12725" y="20695"/>
                </a:cubicBezTo>
                <a:cubicBezTo>
                  <a:pt x="12989" y="20804"/>
                  <a:pt x="13254" y="20913"/>
                  <a:pt x="13523" y="21012"/>
                </a:cubicBezTo>
                <a:cubicBezTo>
                  <a:pt x="13786" y="21109"/>
                  <a:pt x="14053" y="21205"/>
                  <a:pt x="14324" y="21279"/>
                </a:cubicBezTo>
                <a:cubicBezTo>
                  <a:pt x="14546" y="21339"/>
                  <a:pt x="14769" y="21395"/>
                  <a:pt x="14996" y="21429"/>
                </a:cubicBezTo>
                <a:cubicBezTo>
                  <a:pt x="15040" y="21436"/>
                  <a:pt x="15083" y="21441"/>
                  <a:pt x="15127" y="21447"/>
                </a:cubicBezTo>
                <a:cubicBezTo>
                  <a:pt x="15290" y="21548"/>
                  <a:pt x="15455" y="21642"/>
                  <a:pt x="15625" y="21730"/>
                </a:cubicBezTo>
                <a:cubicBezTo>
                  <a:pt x="15848" y="21846"/>
                  <a:pt x="16074" y="21955"/>
                  <a:pt x="16307" y="22050"/>
                </a:cubicBezTo>
                <a:cubicBezTo>
                  <a:pt x="16514" y="22134"/>
                  <a:pt x="16722" y="22215"/>
                  <a:pt x="16935" y="22283"/>
                </a:cubicBezTo>
                <a:cubicBezTo>
                  <a:pt x="17106" y="22338"/>
                  <a:pt x="17277" y="22391"/>
                  <a:pt x="17453" y="22433"/>
                </a:cubicBezTo>
                <a:cubicBezTo>
                  <a:pt x="17540" y="22454"/>
                  <a:pt x="17629" y="22476"/>
                  <a:pt x="17718" y="22495"/>
                </a:cubicBezTo>
                <a:cubicBezTo>
                  <a:pt x="17973" y="22548"/>
                  <a:pt x="18229" y="22595"/>
                  <a:pt x="18487" y="22626"/>
                </a:cubicBezTo>
                <a:cubicBezTo>
                  <a:pt x="18708" y="22653"/>
                  <a:pt x="18930" y="22677"/>
                  <a:pt x="19151" y="22690"/>
                </a:cubicBezTo>
                <a:cubicBezTo>
                  <a:pt x="19342" y="22701"/>
                  <a:pt x="19533" y="22709"/>
                  <a:pt x="19724" y="22709"/>
                </a:cubicBezTo>
                <a:cubicBezTo>
                  <a:pt x="19797" y="22709"/>
                  <a:pt x="19870" y="22707"/>
                  <a:pt x="19942" y="22705"/>
                </a:cubicBezTo>
                <a:cubicBezTo>
                  <a:pt x="20200" y="22696"/>
                  <a:pt x="20457" y="22682"/>
                  <a:pt x="20714" y="22651"/>
                </a:cubicBezTo>
                <a:cubicBezTo>
                  <a:pt x="20924" y="22625"/>
                  <a:pt x="21135" y="22596"/>
                  <a:pt x="21341" y="22548"/>
                </a:cubicBezTo>
                <a:cubicBezTo>
                  <a:pt x="21469" y="22517"/>
                  <a:pt x="21597" y="22485"/>
                  <a:pt x="21724" y="22448"/>
                </a:cubicBezTo>
                <a:cubicBezTo>
                  <a:pt x="21851" y="22413"/>
                  <a:pt x="21976" y="22373"/>
                  <a:pt x="22103" y="22335"/>
                </a:cubicBezTo>
                <a:cubicBezTo>
                  <a:pt x="22158" y="22318"/>
                  <a:pt x="22214" y="22302"/>
                  <a:pt x="22268" y="22284"/>
                </a:cubicBezTo>
                <a:lnTo>
                  <a:pt x="22268" y="22284"/>
                </a:lnTo>
                <a:cubicBezTo>
                  <a:pt x="22227" y="22324"/>
                  <a:pt x="22184" y="22364"/>
                  <a:pt x="22142" y="22403"/>
                </a:cubicBezTo>
                <a:cubicBezTo>
                  <a:pt x="22091" y="22450"/>
                  <a:pt x="22039" y="22492"/>
                  <a:pt x="21985" y="22534"/>
                </a:cubicBezTo>
                <a:cubicBezTo>
                  <a:pt x="21954" y="22557"/>
                  <a:pt x="21924" y="22582"/>
                  <a:pt x="21896" y="22609"/>
                </a:cubicBezTo>
                <a:cubicBezTo>
                  <a:pt x="21866" y="22633"/>
                  <a:pt x="21840" y="22660"/>
                  <a:pt x="21817" y="22690"/>
                </a:cubicBezTo>
                <a:cubicBezTo>
                  <a:pt x="21796" y="22716"/>
                  <a:pt x="21776" y="22743"/>
                  <a:pt x="21757" y="22769"/>
                </a:cubicBezTo>
                <a:cubicBezTo>
                  <a:pt x="21752" y="22775"/>
                  <a:pt x="21748" y="22782"/>
                  <a:pt x="21746" y="22790"/>
                </a:cubicBezTo>
                <a:cubicBezTo>
                  <a:pt x="21733" y="22823"/>
                  <a:pt x="21722" y="22855"/>
                  <a:pt x="21712" y="22888"/>
                </a:cubicBezTo>
                <a:cubicBezTo>
                  <a:pt x="21705" y="22924"/>
                  <a:pt x="21698" y="22959"/>
                  <a:pt x="21693" y="22995"/>
                </a:cubicBezTo>
                <a:cubicBezTo>
                  <a:pt x="21687" y="23027"/>
                  <a:pt x="21683" y="23059"/>
                  <a:pt x="21677" y="23091"/>
                </a:cubicBezTo>
                <a:cubicBezTo>
                  <a:pt x="21671" y="23123"/>
                  <a:pt x="21691" y="23161"/>
                  <a:pt x="21721" y="23174"/>
                </a:cubicBezTo>
                <a:cubicBezTo>
                  <a:pt x="21829" y="23218"/>
                  <a:pt x="21937" y="23263"/>
                  <a:pt x="22044" y="23311"/>
                </a:cubicBezTo>
                <a:cubicBezTo>
                  <a:pt x="22117" y="23342"/>
                  <a:pt x="22193" y="23380"/>
                  <a:pt x="22268" y="23403"/>
                </a:cubicBezTo>
                <a:cubicBezTo>
                  <a:pt x="22347" y="23431"/>
                  <a:pt x="22425" y="23452"/>
                  <a:pt x="22507" y="23467"/>
                </a:cubicBezTo>
                <a:cubicBezTo>
                  <a:pt x="22511" y="23468"/>
                  <a:pt x="22514" y="23468"/>
                  <a:pt x="22518" y="23469"/>
                </a:cubicBezTo>
                <a:cubicBezTo>
                  <a:pt x="22604" y="23487"/>
                  <a:pt x="22691" y="23502"/>
                  <a:pt x="22777" y="23514"/>
                </a:cubicBezTo>
                <a:cubicBezTo>
                  <a:pt x="22869" y="23526"/>
                  <a:pt x="22961" y="23540"/>
                  <a:pt x="23053" y="23546"/>
                </a:cubicBezTo>
                <a:cubicBezTo>
                  <a:pt x="23186" y="23555"/>
                  <a:pt x="23319" y="23563"/>
                  <a:pt x="23452" y="23565"/>
                </a:cubicBezTo>
                <a:lnTo>
                  <a:pt x="23452" y="23564"/>
                </a:lnTo>
                <a:cubicBezTo>
                  <a:pt x="23516" y="23565"/>
                  <a:pt x="23581" y="23566"/>
                  <a:pt x="23646" y="23566"/>
                </a:cubicBezTo>
                <a:cubicBezTo>
                  <a:pt x="23710" y="23566"/>
                  <a:pt x="23775" y="23565"/>
                  <a:pt x="23840" y="23563"/>
                </a:cubicBezTo>
                <a:cubicBezTo>
                  <a:pt x="23922" y="23559"/>
                  <a:pt x="24005" y="23556"/>
                  <a:pt x="24087" y="23550"/>
                </a:cubicBezTo>
                <a:cubicBezTo>
                  <a:pt x="24297" y="23535"/>
                  <a:pt x="24507" y="23519"/>
                  <a:pt x="24717" y="23494"/>
                </a:cubicBezTo>
                <a:cubicBezTo>
                  <a:pt x="24923" y="23469"/>
                  <a:pt x="25129" y="23443"/>
                  <a:pt x="25333" y="23410"/>
                </a:cubicBezTo>
                <a:cubicBezTo>
                  <a:pt x="25562" y="23373"/>
                  <a:pt x="25788" y="23333"/>
                  <a:pt x="26014" y="23282"/>
                </a:cubicBezTo>
                <a:cubicBezTo>
                  <a:pt x="26250" y="23230"/>
                  <a:pt x="26485" y="23175"/>
                  <a:pt x="26720" y="23112"/>
                </a:cubicBezTo>
                <a:cubicBezTo>
                  <a:pt x="27000" y="23037"/>
                  <a:pt x="27281" y="22959"/>
                  <a:pt x="27560" y="22878"/>
                </a:cubicBezTo>
                <a:cubicBezTo>
                  <a:pt x="27700" y="22839"/>
                  <a:pt x="27840" y="22798"/>
                  <a:pt x="27980" y="22758"/>
                </a:cubicBezTo>
                <a:cubicBezTo>
                  <a:pt x="28072" y="22733"/>
                  <a:pt x="28163" y="22704"/>
                  <a:pt x="28253" y="22671"/>
                </a:cubicBezTo>
                <a:cubicBezTo>
                  <a:pt x="28748" y="22506"/>
                  <a:pt x="29242" y="22340"/>
                  <a:pt x="29736" y="22175"/>
                </a:cubicBezTo>
                <a:cubicBezTo>
                  <a:pt x="29833" y="22142"/>
                  <a:pt x="29929" y="22110"/>
                  <a:pt x="30026" y="22078"/>
                </a:cubicBezTo>
                <a:cubicBezTo>
                  <a:pt x="30221" y="22105"/>
                  <a:pt x="30416" y="22131"/>
                  <a:pt x="30611" y="22153"/>
                </a:cubicBezTo>
                <a:cubicBezTo>
                  <a:pt x="30749" y="22168"/>
                  <a:pt x="30886" y="22184"/>
                  <a:pt x="31023" y="22197"/>
                </a:cubicBezTo>
                <a:cubicBezTo>
                  <a:pt x="31152" y="22209"/>
                  <a:pt x="31282" y="22220"/>
                  <a:pt x="31412" y="22230"/>
                </a:cubicBezTo>
                <a:cubicBezTo>
                  <a:pt x="31631" y="22248"/>
                  <a:pt x="31851" y="22257"/>
                  <a:pt x="32071" y="22266"/>
                </a:cubicBezTo>
                <a:cubicBezTo>
                  <a:pt x="32250" y="22274"/>
                  <a:pt x="32430" y="22282"/>
                  <a:pt x="32610" y="22282"/>
                </a:cubicBezTo>
                <a:cubicBezTo>
                  <a:pt x="32703" y="22282"/>
                  <a:pt x="32795" y="22280"/>
                  <a:pt x="32888" y="22274"/>
                </a:cubicBezTo>
                <a:cubicBezTo>
                  <a:pt x="33030" y="22265"/>
                  <a:pt x="33172" y="22256"/>
                  <a:pt x="33312" y="22237"/>
                </a:cubicBezTo>
                <a:cubicBezTo>
                  <a:pt x="33451" y="22219"/>
                  <a:pt x="33587" y="22198"/>
                  <a:pt x="33725" y="22172"/>
                </a:cubicBezTo>
                <a:cubicBezTo>
                  <a:pt x="33955" y="22130"/>
                  <a:pt x="34185" y="22085"/>
                  <a:pt x="34413" y="22029"/>
                </a:cubicBezTo>
                <a:cubicBezTo>
                  <a:pt x="34681" y="21963"/>
                  <a:pt x="34949" y="21891"/>
                  <a:pt x="35214" y="21814"/>
                </a:cubicBezTo>
                <a:cubicBezTo>
                  <a:pt x="35474" y="21739"/>
                  <a:pt x="35735" y="21667"/>
                  <a:pt x="35990" y="21580"/>
                </a:cubicBezTo>
                <a:cubicBezTo>
                  <a:pt x="36159" y="21525"/>
                  <a:pt x="36325" y="21465"/>
                  <a:pt x="36493" y="21403"/>
                </a:cubicBezTo>
                <a:cubicBezTo>
                  <a:pt x="36577" y="21373"/>
                  <a:pt x="36662" y="21341"/>
                  <a:pt x="36744" y="21306"/>
                </a:cubicBezTo>
                <a:cubicBezTo>
                  <a:pt x="36865" y="21257"/>
                  <a:pt x="36984" y="21206"/>
                  <a:pt x="37100" y="21150"/>
                </a:cubicBezTo>
                <a:cubicBezTo>
                  <a:pt x="37179" y="21115"/>
                  <a:pt x="37256" y="21077"/>
                  <a:pt x="37333" y="21037"/>
                </a:cubicBezTo>
                <a:cubicBezTo>
                  <a:pt x="37373" y="21017"/>
                  <a:pt x="37412" y="20996"/>
                  <a:pt x="37451" y="20975"/>
                </a:cubicBezTo>
                <a:cubicBezTo>
                  <a:pt x="37652" y="20870"/>
                  <a:pt x="37850" y="20758"/>
                  <a:pt x="38044" y="20639"/>
                </a:cubicBezTo>
                <a:cubicBezTo>
                  <a:pt x="38270" y="20499"/>
                  <a:pt x="38496" y="20357"/>
                  <a:pt x="38715" y="20204"/>
                </a:cubicBezTo>
                <a:cubicBezTo>
                  <a:pt x="38825" y="20126"/>
                  <a:pt x="38937" y="20048"/>
                  <a:pt x="39046" y="19966"/>
                </a:cubicBezTo>
                <a:cubicBezTo>
                  <a:pt x="39118" y="19914"/>
                  <a:pt x="39189" y="19861"/>
                  <a:pt x="39260" y="19806"/>
                </a:cubicBezTo>
                <a:cubicBezTo>
                  <a:pt x="39294" y="19780"/>
                  <a:pt x="39330" y="19753"/>
                  <a:pt x="39365" y="19727"/>
                </a:cubicBezTo>
                <a:cubicBezTo>
                  <a:pt x="39577" y="19553"/>
                  <a:pt x="39788" y="19381"/>
                  <a:pt x="40001" y="19209"/>
                </a:cubicBezTo>
                <a:cubicBezTo>
                  <a:pt x="40070" y="19155"/>
                  <a:pt x="40138" y="19097"/>
                  <a:pt x="40203" y="19037"/>
                </a:cubicBezTo>
                <a:cubicBezTo>
                  <a:pt x="40235" y="19008"/>
                  <a:pt x="40268" y="18979"/>
                  <a:pt x="40301" y="18952"/>
                </a:cubicBezTo>
                <a:cubicBezTo>
                  <a:pt x="40398" y="18866"/>
                  <a:pt x="40495" y="18780"/>
                  <a:pt x="40592" y="18694"/>
                </a:cubicBezTo>
                <a:cubicBezTo>
                  <a:pt x="40627" y="18663"/>
                  <a:pt x="40660" y="18630"/>
                  <a:pt x="40694" y="18597"/>
                </a:cubicBezTo>
                <a:cubicBezTo>
                  <a:pt x="40725" y="18566"/>
                  <a:pt x="40756" y="18536"/>
                  <a:pt x="40787" y="18505"/>
                </a:cubicBezTo>
                <a:cubicBezTo>
                  <a:pt x="40850" y="18444"/>
                  <a:pt x="40909" y="18380"/>
                  <a:pt x="40966" y="18315"/>
                </a:cubicBezTo>
                <a:cubicBezTo>
                  <a:pt x="40996" y="18280"/>
                  <a:pt x="41026" y="18245"/>
                  <a:pt x="41056" y="18209"/>
                </a:cubicBezTo>
                <a:cubicBezTo>
                  <a:pt x="41150" y="18102"/>
                  <a:pt x="41238" y="17989"/>
                  <a:pt x="41322" y="17873"/>
                </a:cubicBezTo>
                <a:cubicBezTo>
                  <a:pt x="41403" y="17762"/>
                  <a:pt x="41484" y="17650"/>
                  <a:pt x="41561" y="17536"/>
                </a:cubicBezTo>
                <a:cubicBezTo>
                  <a:pt x="41658" y="17394"/>
                  <a:pt x="41753" y="17250"/>
                  <a:pt x="41843" y="17102"/>
                </a:cubicBezTo>
                <a:cubicBezTo>
                  <a:pt x="41941" y="17004"/>
                  <a:pt x="42037" y="16905"/>
                  <a:pt x="42130" y="16804"/>
                </a:cubicBezTo>
                <a:cubicBezTo>
                  <a:pt x="42222" y="16707"/>
                  <a:pt x="42313" y="16609"/>
                  <a:pt x="42399" y="16509"/>
                </a:cubicBezTo>
                <a:cubicBezTo>
                  <a:pt x="42485" y="16411"/>
                  <a:pt x="42568" y="16313"/>
                  <a:pt x="42651" y="16214"/>
                </a:cubicBezTo>
                <a:cubicBezTo>
                  <a:pt x="42793" y="16045"/>
                  <a:pt x="42929" y="15872"/>
                  <a:pt x="43060" y="15695"/>
                </a:cubicBezTo>
                <a:cubicBezTo>
                  <a:pt x="43215" y="15487"/>
                  <a:pt x="43368" y="15277"/>
                  <a:pt x="43510" y="15060"/>
                </a:cubicBezTo>
                <a:cubicBezTo>
                  <a:pt x="43801" y="14616"/>
                  <a:pt x="44070" y="14156"/>
                  <a:pt x="44299" y="13676"/>
                </a:cubicBezTo>
                <a:cubicBezTo>
                  <a:pt x="44494" y="13264"/>
                  <a:pt x="44674" y="12845"/>
                  <a:pt x="44814" y="12412"/>
                </a:cubicBezTo>
                <a:cubicBezTo>
                  <a:pt x="44916" y="12102"/>
                  <a:pt x="45009" y="11786"/>
                  <a:pt x="45081" y="11466"/>
                </a:cubicBezTo>
                <a:cubicBezTo>
                  <a:pt x="45133" y="11232"/>
                  <a:pt x="45181" y="10995"/>
                  <a:pt x="45212" y="10756"/>
                </a:cubicBezTo>
                <a:cubicBezTo>
                  <a:pt x="45245" y="10519"/>
                  <a:pt x="45271" y="10282"/>
                  <a:pt x="45282" y="10043"/>
                </a:cubicBezTo>
                <a:cubicBezTo>
                  <a:pt x="45282" y="10034"/>
                  <a:pt x="45283" y="10025"/>
                  <a:pt x="45283" y="10017"/>
                </a:cubicBezTo>
                <a:cubicBezTo>
                  <a:pt x="45352" y="9979"/>
                  <a:pt x="45423" y="9944"/>
                  <a:pt x="45494" y="9911"/>
                </a:cubicBezTo>
                <a:cubicBezTo>
                  <a:pt x="45573" y="9875"/>
                  <a:pt x="45652" y="9840"/>
                  <a:pt x="45733" y="9810"/>
                </a:cubicBezTo>
                <a:cubicBezTo>
                  <a:pt x="45843" y="9770"/>
                  <a:pt x="45956" y="9728"/>
                  <a:pt x="46074" y="9698"/>
                </a:cubicBezTo>
                <a:cubicBezTo>
                  <a:pt x="46154" y="9677"/>
                  <a:pt x="46234" y="9657"/>
                  <a:pt x="46315" y="9641"/>
                </a:cubicBezTo>
                <a:cubicBezTo>
                  <a:pt x="46386" y="9626"/>
                  <a:pt x="46468" y="9611"/>
                  <a:pt x="46549" y="9598"/>
                </a:cubicBezTo>
                <a:cubicBezTo>
                  <a:pt x="46631" y="9585"/>
                  <a:pt x="46714" y="9576"/>
                  <a:pt x="46797" y="9570"/>
                </a:cubicBezTo>
                <a:cubicBezTo>
                  <a:pt x="46895" y="9564"/>
                  <a:pt x="47000" y="9557"/>
                  <a:pt x="47107" y="9557"/>
                </a:cubicBezTo>
                <a:cubicBezTo>
                  <a:pt x="47128" y="9557"/>
                  <a:pt x="47149" y="9557"/>
                  <a:pt x="47170" y="9558"/>
                </a:cubicBezTo>
                <a:cubicBezTo>
                  <a:pt x="47296" y="9560"/>
                  <a:pt x="47419" y="9564"/>
                  <a:pt x="47544" y="9573"/>
                </a:cubicBezTo>
                <a:cubicBezTo>
                  <a:pt x="47670" y="9584"/>
                  <a:pt x="47795" y="9596"/>
                  <a:pt x="47919" y="9616"/>
                </a:cubicBezTo>
                <a:cubicBezTo>
                  <a:pt x="48002" y="9629"/>
                  <a:pt x="48086" y="9644"/>
                  <a:pt x="48168" y="9660"/>
                </a:cubicBezTo>
                <a:cubicBezTo>
                  <a:pt x="48187" y="9665"/>
                  <a:pt x="48207" y="9670"/>
                  <a:pt x="48226" y="9673"/>
                </a:cubicBezTo>
                <a:cubicBezTo>
                  <a:pt x="48240" y="9618"/>
                  <a:pt x="48254" y="9563"/>
                  <a:pt x="48268" y="9508"/>
                </a:cubicBezTo>
                <a:cubicBezTo>
                  <a:pt x="48160" y="9486"/>
                  <a:pt x="48050" y="9465"/>
                  <a:pt x="47940" y="9451"/>
                </a:cubicBezTo>
                <a:cubicBezTo>
                  <a:pt x="47858" y="9439"/>
                  <a:pt x="47775" y="9429"/>
                  <a:pt x="47691" y="9422"/>
                </a:cubicBezTo>
                <a:cubicBezTo>
                  <a:pt x="47649" y="9419"/>
                  <a:pt x="47606" y="9416"/>
                  <a:pt x="47565" y="9412"/>
                </a:cubicBezTo>
                <a:cubicBezTo>
                  <a:pt x="47453" y="9403"/>
                  <a:pt x="47340" y="9398"/>
                  <a:pt x="47228" y="9398"/>
                </a:cubicBezTo>
                <a:cubicBezTo>
                  <a:pt x="47209" y="9398"/>
                  <a:pt x="47189" y="9398"/>
                  <a:pt x="47170" y="9398"/>
                </a:cubicBezTo>
                <a:cubicBezTo>
                  <a:pt x="47082" y="9399"/>
                  <a:pt x="46993" y="9399"/>
                  <a:pt x="46904" y="9405"/>
                </a:cubicBezTo>
                <a:cubicBezTo>
                  <a:pt x="46778" y="9414"/>
                  <a:pt x="46654" y="9425"/>
                  <a:pt x="46529" y="9442"/>
                </a:cubicBezTo>
                <a:cubicBezTo>
                  <a:pt x="46447" y="9454"/>
                  <a:pt x="46366" y="9466"/>
                  <a:pt x="46284" y="9481"/>
                </a:cubicBezTo>
                <a:cubicBezTo>
                  <a:pt x="46244" y="9489"/>
                  <a:pt x="46203" y="9498"/>
                  <a:pt x="46163" y="9506"/>
                </a:cubicBezTo>
                <a:cubicBezTo>
                  <a:pt x="46081" y="9523"/>
                  <a:pt x="45993" y="9544"/>
                  <a:pt x="45912" y="9568"/>
                </a:cubicBezTo>
                <a:cubicBezTo>
                  <a:pt x="45831" y="9593"/>
                  <a:pt x="45748" y="9616"/>
                  <a:pt x="45669" y="9648"/>
                </a:cubicBezTo>
                <a:cubicBezTo>
                  <a:pt x="45547" y="9695"/>
                  <a:pt x="45426" y="9742"/>
                  <a:pt x="45311" y="9804"/>
                </a:cubicBezTo>
                <a:cubicBezTo>
                  <a:pt x="45304" y="9807"/>
                  <a:pt x="45297" y="9810"/>
                  <a:pt x="45290" y="9814"/>
                </a:cubicBezTo>
                <a:cubicBezTo>
                  <a:pt x="45294" y="9616"/>
                  <a:pt x="45293" y="9419"/>
                  <a:pt x="45281" y="9220"/>
                </a:cubicBezTo>
                <a:cubicBezTo>
                  <a:pt x="45263" y="8942"/>
                  <a:pt x="45240" y="8663"/>
                  <a:pt x="45194" y="8385"/>
                </a:cubicBezTo>
                <a:cubicBezTo>
                  <a:pt x="45157" y="8157"/>
                  <a:pt x="45115" y="7928"/>
                  <a:pt x="45057" y="7704"/>
                </a:cubicBezTo>
                <a:cubicBezTo>
                  <a:pt x="44995" y="7477"/>
                  <a:pt x="44930" y="7249"/>
                  <a:pt x="44849" y="7027"/>
                </a:cubicBezTo>
                <a:cubicBezTo>
                  <a:pt x="44754" y="6764"/>
                  <a:pt x="44652" y="6503"/>
                  <a:pt x="44533" y="6249"/>
                </a:cubicBezTo>
                <a:cubicBezTo>
                  <a:pt x="44419" y="6002"/>
                  <a:pt x="44299" y="5755"/>
                  <a:pt x="44165" y="5518"/>
                </a:cubicBezTo>
                <a:cubicBezTo>
                  <a:pt x="44058" y="5331"/>
                  <a:pt x="43948" y="5145"/>
                  <a:pt x="43829" y="4966"/>
                </a:cubicBezTo>
                <a:cubicBezTo>
                  <a:pt x="43689" y="4752"/>
                  <a:pt x="43543" y="4545"/>
                  <a:pt x="43386" y="4344"/>
                </a:cubicBezTo>
                <a:cubicBezTo>
                  <a:pt x="43254" y="4174"/>
                  <a:pt x="43121" y="4004"/>
                  <a:pt x="42979" y="3843"/>
                </a:cubicBezTo>
                <a:cubicBezTo>
                  <a:pt x="42776" y="3614"/>
                  <a:pt x="42569" y="3388"/>
                  <a:pt x="42350" y="3175"/>
                </a:cubicBezTo>
                <a:cubicBezTo>
                  <a:pt x="42189" y="3019"/>
                  <a:pt x="42029" y="2863"/>
                  <a:pt x="41861" y="2717"/>
                </a:cubicBezTo>
                <a:cubicBezTo>
                  <a:pt x="41665" y="2543"/>
                  <a:pt x="41464" y="2374"/>
                  <a:pt x="41254" y="2218"/>
                </a:cubicBezTo>
                <a:cubicBezTo>
                  <a:pt x="41073" y="2083"/>
                  <a:pt x="40890" y="1951"/>
                  <a:pt x="40702" y="1829"/>
                </a:cubicBezTo>
                <a:cubicBezTo>
                  <a:pt x="40552" y="1732"/>
                  <a:pt x="40402" y="1635"/>
                  <a:pt x="40247" y="1546"/>
                </a:cubicBezTo>
                <a:cubicBezTo>
                  <a:pt x="40131" y="1478"/>
                  <a:pt x="40015" y="1412"/>
                  <a:pt x="39897" y="1348"/>
                </a:cubicBezTo>
                <a:cubicBezTo>
                  <a:pt x="39700" y="1240"/>
                  <a:pt x="39497" y="1138"/>
                  <a:pt x="39292" y="1046"/>
                </a:cubicBezTo>
                <a:cubicBezTo>
                  <a:pt x="39172" y="993"/>
                  <a:pt x="39053" y="938"/>
                  <a:pt x="38932" y="890"/>
                </a:cubicBezTo>
                <a:cubicBezTo>
                  <a:pt x="38810" y="841"/>
                  <a:pt x="38688" y="794"/>
                  <a:pt x="38566" y="748"/>
                </a:cubicBezTo>
                <a:cubicBezTo>
                  <a:pt x="38357" y="670"/>
                  <a:pt x="38144" y="600"/>
                  <a:pt x="37930" y="540"/>
                </a:cubicBezTo>
                <a:cubicBezTo>
                  <a:pt x="37674" y="468"/>
                  <a:pt x="37417" y="401"/>
                  <a:pt x="37156" y="349"/>
                </a:cubicBezTo>
                <a:cubicBezTo>
                  <a:pt x="36899" y="298"/>
                  <a:pt x="36642" y="250"/>
                  <a:pt x="36383" y="218"/>
                </a:cubicBezTo>
                <a:cubicBezTo>
                  <a:pt x="35920" y="159"/>
                  <a:pt x="35454" y="123"/>
                  <a:pt x="34988" y="123"/>
                </a:cubicBezTo>
                <a:cubicBezTo>
                  <a:pt x="34967" y="123"/>
                  <a:pt x="34946" y="123"/>
                  <a:pt x="34925" y="123"/>
                </a:cubicBezTo>
                <a:cubicBezTo>
                  <a:pt x="34654" y="125"/>
                  <a:pt x="34384" y="134"/>
                  <a:pt x="34115" y="160"/>
                </a:cubicBezTo>
                <a:cubicBezTo>
                  <a:pt x="33844" y="185"/>
                  <a:pt x="33573" y="216"/>
                  <a:pt x="33306" y="262"/>
                </a:cubicBezTo>
                <a:cubicBezTo>
                  <a:pt x="33241" y="272"/>
                  <a:pt x="33177" y="283"/>
                  <a:pt x="33114" y="295"/>
                </a:cubicBezTo>
                <a:cubicBezTo>
                  <a:pt x="33103" y="292"/>
                  <a:pt x="33094" y="289"/>
                  <a:pt x="33084" y="287"/>
                </a:cubicBezTo>
                <a:cubicBezTo>
                  <a:pt x="32867" y="234"/>
                  <a:pt x="32647" y="184"/>
                  <a:pt x="32427" y="146"/>
                </a:cubicBezTo>
                <a:cubicBezTo>
                  <a:pt x="32124" y="93"/>
                  <a:pt x="31818" y="48"/>
                  <a:pt x="31511" y="26"/>
                </a:cubicBezTo>
                <a:cubicBezTo>
                  <a:pt x="31306" y="11"/>
                  <a:pt x="31100" y="0"/>
                  <a:pt x="30895" y="0"/>
                </a:cubicBezTo>
                <a:close/>
              </a:path>
            </a:pathLst>
          </a:cu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ds">
            <a:extLst>
              <a:ext uri="{FF2B5EF4-FFF2-40B4-BE49-F238E27FC236}">
                <a16:creationId xmlns:a16="http://schemas.microsoft.com/office/drawing/2014/main" id="{6272AA89-9A84-1439-B3CA-ACA0500E3B23}"/>
              </a:ext>
            </a:extLst>
          </p:cNvPr>
          <p:cNvSpPr/>
          <p:nvPr userDrawn="1"/>
        </p:nvSpPr>
        <p:spPr>
          <a:xfrm rot="10800000">
            <a:off x="7755565" y="-1966039"/>
            <a:ext cx="5342806" cy="2608516"/>
          </a:xfrm>
          <a:custGeom>
            <a:avLst/>
            <a:gdLst/>
            <a:ahLst/>
            <a:cxnLst/>
            <a:rect l="l" t="t" r="r" b="b"/>
            <a:pathLst>
              <a:path w="48269" h="23567" extrusionOk="0">
                <a:moveTo>
                  <a:pt x="30773" y="171"/>
                </a:moveTo>
                <a:cubicBezTo>
                  <a:pt x="30794" y="171"/>
                  <a:pt x="30816" y="171"/>
                  <a:pt x="30837" y="171"/>
                </a:cubicBezTo>
                <a:cubicBezTo>
                  <a:pt x="30971" y="174"/>
                  <a:pt x="31105" y="176"/>
                  <a:pt x="31238" y="183"/>
                </a:cubicBezTo>
                <a:cubicBezTo>
                  <a:pt x="31322" y="188"/>
                  <a:pt x="31406" y="192"/>
                  <a:pt x="31489" y="198"/>
                </a:cubicBezTo>
                <a:cubicBezTo>
                  <a:pt x="31708" y="216"/>
                  <a:pt x="31927" y="237"/>
                  <a:pt x="32143" y="271"/>
                </a:cubicBezTo>
                <a:cubicBezTo>
                  <a:pt x="32267" y="290"/>
                  <a:pt x="32391" y="309"/>
                  <a:pt x="32515" y="333"/>
                </a:cubicBezTo>
                <a:cubicBezTo>
                  <a:pt x="32427" y="331"/>
                  <a:pt x="32340" y="329"/>
                  <a:pt x="32253" y="329"/>
                </a:cubicBezTo>
                <a:cubicBezTo>
                  <a:pt x="32234" y="329"/>
                  <a:pt x="32214" y="329"/>
                  <a:pt x="32195" y="330"/>
                </a:cubicBezTo>
                <a:cubicBezTo>
                  <a:pt x="32068" y="332"/>
                  <a:pt x="31939" y="333"/>
                  <a:pt x="31814" y="340"/>
                </a:cubicBezTo>
                <a:cubicBezTo>
                  <a:pt x="31685" y="347"/>
                  <a:pt x="31558" y="355"/>
                  <a:pt x="31431" y="364"/>
                </a:cubicBezTo>
                <a:cubicBezTo>
                  <a:pt x="31300" y="374"/>
                  <a:pt x="31168" y="385"/>
                  <a:pt x="31038" y="400"/>
                </a:cubicBezTo>
                <a:cubicBezTo>
                  <a:pt x="30911" y="415"/>
                  <a:pt x="30782" y="429"/>
                  <a:pt x="30656" y="450"/>
                </a:cubicBezTo>
                <a:cubicBezTo>
                  <a:pt x="30529" y="471"/>
                  <a:pt x="30405" y="491"/>
                  <a:pt x="30279" y="516"/>
                </a:cubicBezTo>
                <a:cubicBezTo>
                  <a:pt x="30154" y="541"/>
                  <a:pt x="30029" y="566"/>
                  <a:pt x="29905" y="593"/>
                </a:cubicBezTo>
                <a:cubicBezTo>
                  <a:pt x="29876" y="600"/>
                  <a:pt x="29847" y="606"/>
                  <a:pt x="29818" y="613"/>
                </a:cubicBezTo>
                <a:cubicBezTo>
                  <a:pt x="29624" y="588"/>
                  <a:pt x="29428" y="565"/>
                  <a:pt x="29231" y="553"/>
                </a:cubicBezTo>
                <a:lnTo>
                  <a:pt x="29231" y="554"/>
                </a:lnTo>
                <a:cubicBezTo>
                  <a:pt x="29039" y="541"/>
                  <a:pt x="28846" y="533"/>
                  <a:pt x="28653" y="533"/>
                </a:cubicBezTo>
                <a:cubicBezTo>
                  <a:pt x="28564" y="533"/>
                  <a:pt x="28476" y="535"/>
                  <a:pt x="28387" y="539"/>
                </a:cubicBezTo>
                <a:cubicBezTo>
                  <a:pt x="28320" y="541"/>
                  <a:pt x="28252" y="544"/>
                  <a:pt x="28185" y="549"/>
                </a:cubicBezTo>
                <a:cubicBezTo>
                  <a:pt x="28316" y="512"/>
                  <a:pt x="28447" y="474"/>
                  <a:pt x="28580" y="444"/>
                </a:cubicBezTo>
                <a:cubicBezTo>
                  <a:pt x="28670" y="421"/>
                  <a:pt x="28760" y="401"/>
                  <a:pt x="28852" y="382"/>
                </a:cubicBezTo>
                <a:cubicBezTo>
                  <a:pt x="29059" y="339"/>
                  <a:pt x="29279" y="295"/>
                  <a:pt x="29501" y="265"/>
                </a:cubicBezTo>
                <a:cubicBezTo>
                  <a:pt x="29723" y="234"/>
                  <a:pt x="29945" y="208"/>
                  <a:pt x="30169" y="192"/>
                </a:cubicBezTo>
                <a:cubicBezTo>
                  <a:pt x="30370" y="181"/>
                  <a:pt x="30572" y="171"/>
                  <a:pt x="30773" y="171"/>
                </a:cubicBezTo>
                <a:close/>
                <a:moveTo>
                  <a:pt x="32883" y="514"/>
                </a:moveTo>
                <a:cubicBezTo>
                  <a:pt x="32922" y="517"/>
                  <a:pt x="32961" y="519"/>
                  <a:pt x="33001" y="523"/>
                </a:cubicBezTo>
                <a:cubicBezTo>
                  <a:pt x="33153" y="535"/>
                  <a:pt x="33316" y="550"/>
                  <a:pt x="33479" y="571"/>
                </a:cubicBezTo>
                <a:cubicBezTo>
                  <a:pt x="33633" y="618"/>
                  <a:pt x="33787" y="669"/>
                  <a:pt x="33940" y="723"/>
                </a:cubicBezTo>
                <a:cubicBezTo>
                  <a:pt x="33941" y="723"/>
                  <a:pt x="33943" y="725"/>
                  <a:pt x="33944" y="725"/>
                </a:cubicBezTo>
                <a:cubicBezTo>
                  <a:pt x="34024" y="755"/>
                  <a:pt x="34107" y="786"/>
                  <a:pt x="34190" y="818"/>
                </a:cubicBezTo>
                <a:cubicBezTo>
                  <a:pt x="34072" y="794"/>
                  <a:pt x="33953" y="773"/>
                  <a:pt x="33834" y="757"/>
                </a:cubicBezTo>
                <a:cubicBezTo>
                  <a:pt x="33744" y="744"/>
                  <a:pt x="33654" y="734"/>
                  <a:pt x="33564" y="726"/>
                </a:cubicBezTo>
                <a:cubicBezTo>
                  <a:pt x="33519" y="721"/>
                  <a:pt x="33474" y="718"/>
                  <a:pt x="33429" y="714"/>
                </a:cubicBezTo>
                <a:cubicBezTo>
                  <a:pt x="33337" y="706"/>
                  <a:pt x="33240" y="700"/>
                  <a:pt x="33147" y="697"/>
                </a:cubicBezTo>
                <a:cubicBezTo>
                  <a:pt x="33026" y="693"/>
                  <a:pt x="32904" y="690"/>
                  <a:pt x="32782" y="690"/>
                </a:cubicBezTo>
                <a:cubicBezTo>
                  <a:pt x="32640" y="690"/>
                  <a:pt x="32497" y="693"/>
                  <a:pt x="32356" y="704"/>
                </a:cubicBezTo>
                <a:cubicBezTo>
                  <a:pt x="32205" y="714"/>
                  <a:pt x="32055" y="727"/>
                  <a:pt x="31905" y="743"/>
                </a:cubicBezTo>
                <a:cubicBezTo>
                  <a:pt x="32158" y="675"/>
                  <a:pt x="32412" y="614"/>
                  <a:pt x="32668" y="557"/>
                </a:cubicBezTo>
                <a:cubicBezTo>
                  <a:pt x="32733" y="544"/>
                  <a:pt x="32808" y="529"/>
                  <a:pt x="32883" y="514"/>
                </a:cubicBezTo>
                <a:close/>
                <a:moveTo>
                  <a:pt x="32176" y="495"/>
                </a:moveTo>
                <a:cubicBezTo>
                  <a:pt x="32061" y="525"/>
                  <a:pt x="31945" y="555"/>
                  <a:pt x="31831" y="588"/>
                </a:cubicBezTo>
                <a:cubicBezTo>
                  <a:pt x="31654" y="640"/>
                  <a:pt x="31478" y="692"/>
                  <a:pt x="31303" y="752"/>
                </a:cubicBezTo>
                <a:cubicBezTo>
                  <a:pt x="31222" y="780"/>
                  <a:pt x="31141" y="808"/>
                  <a:pt x="31061" y="837"/>
                </a:cubicBezTo>
                <a:cubicBezTo>
                  <a:pt x="30938" y="805"/>
                  <a:pt x="30815" y="778"/>
                  <a:pt x="30690" y="753"/>
                </a:cubicBezTo>
                <a:cubicBezTo>
                  <a:pt x="30584" y="734"/>
                  <a:pt x="30477" y="713"/>
                  <a:pt x="30371" y="695"/>
                </a:cubicBezTo>
                <a:cubicBezTo>
                  <a:pt x="30517" y="668"/>
                  <a:pt x="30662" y="644"/>
                  <a:pt x="30808" y="622"/>
                </a:cubicBezTo>
                <a:cubicBezTo>
                  <a:pt x="30976" y="595"/>
                  <a:pt x="31145" y="570"/>
                  <a:pt x="31315" y="553"/>
                </a:cubicBezTo>
                <a:cubicBezTo>
                  <a:pt x="31439" y="539"/>
                  <a:pt x="31564" y="527"/>
                  <a:pt x="31688" y="517"/>
                </a:cubicBezTo>
                <a:cubicBezTo>
                  <a:pt x="31851" y="507"/>
                  <a:pt x="32013" y="498"/>
                  <a:pt x="32176" y="495"/>
                </a:cubicBezTo>
                <a:close/>
                <a:moveTo>
                  <a:pt x="29872" y="794"/>
                </a:moveTo>
                <a:cubicBezTo>
                  <a:pt x="29884" y="796"/>
                  <a:pt x="29895" y="797"/>
                  <a:pt x="29908" y="800"/>
                </a:cubicBezTo>
                <a:cubicBezTo>
                  <a:pt x="30118" y="834"/>
                  <a:pt x="30327" y="874"/>
                  <a:pt x="30535" y="916"/>
                </a:cubicBezTo>
                <a:cubicBezTo>
                  <a:pt x="30598" y="930"/>
                  <a:pt x="30659" y="944"/>
                  <a:pt x="30720" y="957"/>
                </a:cubicBezTo>
                <a:cubicBezTo>
                  <a:pt x="30538" y="1003"/>
                  <a:pt x="30357" y="1053"/>
                  <a:pt x="30178" y="1111"/>
                </a:cubicBezTo>
                <a:cubicBezTo>
                  <a:pt x="29960" y="1183"/>
                  <a:pt x="29742" y="1259"/>
                  <a:pt x="29528" y="1347"/>
                </a:cubicBezTo>
                <a:cubicBezTo>
                  <a:pt x="29233" y="1468"/>
                  <a:pt x="28940" y="1598"/>
                  <a:pt x="28656" y="1745"/>
                </a:cubicBezTo>
                <a:cubicBezTo>
                  <a:pt x="28626" y="1762"/>
                  <a:pt x="28596" y="1777"/>
                  <a:pt x="28566" y="1793"/>
                </a:cubicBezTo>
                <a:cubicBezTo>
                  <a:pt x="28524" y="1790"/>
                  <a:pt x="28480" y="1787"/>
                  <a:pt x="28437" y="1786"/>
                </a:cubicBezTo>
                <a:cubicBezTo>
                  <a:pt x="28308" y="1781"/>
                  <a:pt x="28179" y="1778"/>
                  <a:pt x="28051" y="1778"/>
                </a:cubicBezTo>
                <a:cubicBezTo>
                  <a:pt x="27928" y="1778"/>
                  <a:pt x="27805" y="1781"/>
                  <a:pt x="27683" y="1788"/>
                </a:cubicBezTo>
                <a:cubicBezTo>
                  <a:pt x="27468" y="1801"/>
                  <a:pt x="27254" y="1816"/>
                  <a:pt x="27041" y="1842"/>
                </a:cubicBezTo>
                <a:cubicBezTo>
                  <a:pt x="26987" y="1848"/>
                  <a:pt x="26931" y="1855"/>
                  <a:pt x="26877" y="1862"/>
                </a:cubicBezTo>
                <a:cubicBezTo>
                  <a:pt x="27082" y="1757"/>
                  <a:pt x="27290" y="1654"/>
                  <a:pt x="27502" y="1561"/>
                </a:cubicBezTo>
                <a:cubicBezTo>
                  <a:pt x="27709" y="1469"/>
                  <a:pt x="27920" y="1383"/>
                  <a:pt x="28131" y="1302"/>
                </a:cubicBezTo>
                <a:cubicBezTo>
                  <a:pt x="28421" y="1197"/>
                  <a:pt x="28722" y="1093"/>
                  <a:pt x="29028" y="1006"/>
                </a:cubicBezTo>
                <a:cubicBezTo>
                  <a:pt x="29203" y="958"/>
                  <a:pt x="29378" y="909"/>
                  <a:pt x="29554" y="867"/>
                </a:cubicBezTo>
                <a:cubicBezTo>
                  <a:pt x="29660" y="842"/>
                  <a:pt x="29766" y="818"/>
                  <a:pt x="29872" y="794"/>
                </a:cubicBezTo>
                <a:close/>
                <a:moveTo>
                  <a:pt x="28658" y="701"/>
                </a:moveTo>
                <a:cubicBezTo>
                  <a:pt x="28752" y="701"/>
                  <a:pt x="28848" y="703"/>
                  <a:pt x="28944" y="706"/>
                </a:cubicBezTo>
                <a:cubicBezTo>
                  <a:pt x="29040" y="710"/>
                  <a:pt x="29136" y="715"/>
                  <a:pt x="29231" y="722"/>
                </a:cubicBezTo>
                <a:cubicBezTo>
                  <a:pt x="29263" y="725"/>
                  <a:pt x="29304" y="728"/>
                  <a:pt x="29345" y="732"/>
                </a:cubicBezTo>
                <a:cubicBezTo>
                  <a:pt x="29312" y="741"/>
                  <a:pt x="29279" y="750"/>
                  <a:pt x="29245" y="760"/>
                </a:cubicBezTo>
                <a:cubicBezTo>
                  <a:pt x="28983" y="835"/>
                  <a:pt x="28722" y="915"/>
                  <a:pt x="28466" y="1008"/>
                </a:cubicBezTo>
                <a:cubicBezTo>
                  <a:pt x="28206" y="1100"/>
                  <a:pt x="27946" y="1197"/>
                  <a:pt x="27692" y="1304"/>
                </a:cubicBezTo>
                <a:cubicBezTo>
                  <a:pt x="27442" y="1409"/>
                  <a:pt x="27193" y="1520"/>
                  <a:pt x="26950" y="1639"/>
                </a:cubicBezTo>
                <a:cubicBezTo>
                  <a:pt x="26751" y="1736"/>
                  <a:pt x="26554" y="1837"/>
                  <a:pt x="26360" y="1942"/>
                </a:cubicBezTo>
                <a:cubicBezTo>
                  <a:pt x="26297" y="1952"/>
                  <a:pt x="26235" y="1964"/>
                  <a:pt x="26172" y="1976"/>
                </a:cubicBezTo>
                <a:cubicBezTo>
                  <a:pt x="25947" y="2020"/>
                  <a:pt x="25723" y="2068"/>
                  <a:pt x="25502" y="2127"/>
                </a:cubicBezTo>
                <a:cubicBezTo>
                  <a:pt x="25238" y="2197"/>
                  <a:pt x="24976" y="2271"/>
                  <a:pt x="24719" y="2363"/>
                </a:cubicBezTo>
                <a:cubicBezTo>
                  <a:pt x="24619" y="2398"/>
                  <a:pt x="24520" y="2435"/>
                  <a:pt x="24421" y="2472"/>
                </a:cubicBezTo>
                <a:cubicBezTo>
                  <a:pt x="24424" y="2469"/>
                  <a:pt x="24426" y="2467"/>
                  <a:pt x="24429" y="2465"/>
                </a:cubicBezTo>
                <a:cubicBezTo>
                  <a:pt x="24529" y="2389"/>
                  <a:pt x="24630" y="2314"/>
                  <a:pt x="24731" y="2240"/>
                </a:cubicBezTo>
                <a:cubicBezTo>
                  <a:pt x="24939" y="2092"/>
                  <a:pt x="25149" y="1945"/>
                  <a:pt x="25368" y="1812"/>
                </a:cubicBezTo>
                <a:cubicBezTo>
                  <a:pt x="25585" y="1681"/>
                  <a:pt x="25804" y="1555"/>
                  <a:pt x="26028" y="1436"/>
                </a:cubicBezTo>
                <a:cubicBezTo>
                  <a:pt x="26261" y="1314"/>
                  <a:pt x="26497" y="1196"/>
                  <a:pt x="26737" y="1090"/>
                </a:cubicBezTo>
                <a:cubicBezTo>
                  <a:pt x="26865" y="1032"/>
                  <a:pt x="26993" y="975"/>
                  <a:pt x="27123" y="922"/>
                </a:cubicBezTo>
                <a:cubicBezTo>
                  <a:pt x="27229" y="879"/>
                  <a:pt x="27335" y="837"/>
                  <a:pt x="27442" y="796"/>
                </a:cubicBezTo>
                <a:cubicBezTo>
                  <a:pt x="27460" y="794"/>
                  <a:pt x="27479" y="792"/>
                  <a:pt x="27497" y="788"/>
                </a:cubicBezTo>
                <a:cubicBezTo>
                  <a:pt x="27626" y="771"/>
                  <a:pt x="27755" y="753"/>
                  <a:pt x="27884" y="742"/>
                </a:cubicBezTo>
                <a:cubicBezTo>
                  <a:pt x="27969" y="734"/>
                  <a:pt x="28056" y="727"/>
                  <a:pt x="28141" y="721"/>
                </a:cubicBezTo>
                <a:cubicBezTo>
                  <a:pt x="28297" y="712"/>
                  <a:pt x="28462" y="701"/>
                  <a:pt x="28629" y="701"/>
                </a:cubicBezTo>
                <a:close/>
                <a:moveTo>
                  <a:pt x="26540" y="986"/>
                </a:moveTo>
                <a:lnTo>
                  <a:pt x="26540" y="986"/>
                </a:lnTo>
                <a:cubicBezTo>
                  <a:pt x="26461" y="1021"/>
                  <a:pt x="26383" y="1059"/>
                  <a:pt x="26304" y="1099"/>
                </a:cubicBezTo>
                <a:cubicBezTo>
                  <a:pt x="26072" y="1215"/>
                  <a:pt x="25842" y="1335"/>
                  <a:pt x="25617" y="1467"/>
                </a:cubicBezTo>
                <a:cubicBezTo>
                  <a:pt x="25395" y="1596"/>
                  <a:pt x="25175" y="1729"/>
                  <a:pt x="24961" y="1872"/>
                </a:cubicBezTo>
                <a:cubicBezTo>
                  <a:pt x="24781" y="1993"/>
                  <a:pt x="24601" y="2115"/>
                  <a:pt x="24428" y="2245"/>
                </a:cubicBezTo>
                <a:cubicBezTo>
                  <a:pt x="24223" y="2399"/>
                  <a:pt x="24021" y="2555"/>
                  <a:pt x="23825" y="2718"/>
                </a:cubicBezTo>
                <a:cubicBezTo>
                  <a:pt x="23772" y="2742"/>
                  <a:pt x="23719" y="2766"/>
                  <a:pt x="23667" y="2789"/>
                </a:cubicBezTo>
                <a:cubicBezTo>
                  <a:pt x="23654" y="2785"/>
                  <a:pt x="23642" y="2779"/>
                  <a:pt x="23631" y="2774"/>
                </a:cubicBezTo>
                <a:cubicBezTo>
                  <a:pt x="23570" y="2748"/>
                  <a:pt x="23508" y="2721"/>
                  <a:pt x="23447" y="2695"/>
                </a:cubicBezTo>
                <a:cubicBezTo>
                  <a:pt x="23565" y="2588"/>
                  <a:pt x="23685" y="2484"/>
                  <a:pt x="23810" y="2387"/>
                </a:cubicBezTo>
                <a:cubicBezTo>
                  <a:pt x="23915" y="2304"/>
                  <a:pt x="24021" y="2225"/>
                  <a:pt x="24128" y="2146"/>
                </a:cubicBezTo>
                <a:cubicBezTo>
                  <a:pt x="24275" y="2046"/>
                  <a:pt x="24422" y="1946"/>
                  <a:pt x="24574" y="1855"/>
                </a:cubicBezTo>
                <a:cubicBezTo>
                  <a:pt x="24650" y="1809"/>
                  <a:pt x="24728" y="1763"/>
                  <a:pt x="24806" y="1719"/>
                </a:cubicBezTo>
                <a:cubicBezTo>
                  <a:pt x="24883" y="1676"/>
                  <a:pt x="24959" y="1635"/>
                  <a:pt x="25036" y="1594"/>
                </a:cubicBezTo>
                <a:cubicBezTo>
                  <a:pt x="25196" y="1512"/>
                  <a:pt x="25354" y="1430"/>
                  <a:pt x="25518" y="1359"/>
                </a:cubicBezTo>
                <a:cubicBezTo>
                  <a:pt x="25600" y="1322"/>
                  <a:pt x="25682" y="1286"/>
                  <a:pt x="25764" y="1251"/>
                </a:cubicBezTo>
                <a:cubicBezTo>
                  <a:pt x="25847" y="1218"/>
                  <a:pt x="25929" y="1185"/>
                  <a:pt x="26013" y="1154"/>
                </a:cubicBezTo>
                <a:cubicBezTo>
                  <a:pt x="26166" y="1100"/>
                  <a:pt x="26329" y="1042"/>
                  <a:pt x="26497" y="997"/>
                </a:cubicBezTo>
                <a:lnTo>
                  <a:pt x="26540" y="986"/>
                </a:lnTo>
                <a:close/>
                <a:moveTo>
                  <a:pt x="23302" y="2829"/>
                </a:moveTo>
                <a:cubicBezTo>
                  <a:pt x="23350" y="2849"/>
                  <a:pt x="23399" y="2870"/>
                  <a:pt x="23447" y="2892"/>
                </a:cubicBezTo>
                <a:cubicBezTo>
                  <a:pt x="23305" y="2960"/>
                  <a:pt x="23164" y="3031"/>
                  <a:pt x="23026" y="3103"/>
                </a:cubicBezTo>
                <a:cubicBezTo>
                  <a:pt x="23082" y="3045"/>
                  <a:pt x="23139" y="2986"/>
                  <a:pt x="23198" y="2929"/>
                </a:cubicBezTo>
                <a:cubicBezTo>
                  <a:pt x="23232" y="2896"/>
                  <a:pt x="23267" y="2862"/>
                  <a:pt x="23302" y="2829"/>
                </a:cubicBezTo>
                <a:close/>
                <a:moveTo>
                  <a:pt x="25885" y="2212"/>
                </a:moveTo>
                <a:cubicBezTo>
                  <a:pt x="25791" y="2269"/>
                  <a:pt x="25700" y="2326"/>
                  <a:pt x="25609" y="2385"/>
                </a:cubicBezTo>
                <a:cubicBezTo>
                  <a:pt x="25374" y="2539"/>
                  <a:pt x="25144" y="2698"/>
                  <a:pt x="24923" y="2872"/>
                </a:cubicBezTo>
                <a:cubicBezTo>
                  <a:pt x="24820" y="2954"/>
                  <a:pt x="24717" y="3036"/>
                  <a:pt x="24617" y="3122"/>
                </a:cubicBezTo>
                <a:cubicBezTo>
                  <a:pt x="24529" y="3122"/>
                  <a:pt x="24440" y="3122"/>
                  <a:pt x="24353" y="3124"/>
                </a:cubicBezTo>
                <a:cubicBezTo>
                  <a:pt x="24348" y="3122"/>
                  <a:pt x="24344" y="3120"/>
                  <a:pt x="24340" y="3118"/>
                </a:cubicBezTo>
                <a:cubicBezTo>
                  <a:pt x="24194" y="3043"/>
                  <a:pt x="24050" y="2970"/>
                  <a:pt x="23902" y="2899"/>
                </a:cubicBezTo>
                <a:cubicBezTo>
                  <a:pt x="23931" y="2875"/>
                  <a:pt x="23960" y="2851"/>
                  <a:pt x="23989" y="2825"/>
                </a:cubicBezTo>
                <a:cubicBezTo>
                  <a:pt x="24037" y="2806"/>
                  <a:pt x="24086" y="2785"/>
                  <a:pt x="24134" y="2765"/>
                </a:cubicBezTo>
                <a:cubicBezTo>
                  <a:pt x="24259" y="2717"/>
                  <a:pt x="24384" y="2668"/>
                  <a:pt x="24510" y="2622"/>
                </a:cubicBezTo>
                <a:cubicBezTo>
                  <a:pt x="24765" y="2531"/>
                  <a:pt x="25022" y="2443"/>
                  <a:pt x="25283" y="2369"/>
                </a:cubicBezTo>
                <a:cubicBezTo>
                  <a:pt x="25415" y="2332"/>
                  <a:pt x="25545" y="2294"/>
                  <a:pt x="25677" y="2262"/>
                </a:cubicBezTo>
                <a:cubicBezTo>
                  <a:pt x="25746" y="2244"/>
                  <a:pt x="25816" y="2228"/>
                  <a:pt x="25885" y="2212"/>
                </a:cubicBezTo>
                <a:close/>
                <a:moveTo>
                  <a:pt x="18131" y="2230"/>
                </a:moveTo>
                <a:cubicBezTo>
                  <a:pt x="18159" y="2230"/>
                  <a:pt x="18187" y="2230"/>
                  <a:pt x="18216" y="2232"/>
                </a:cubicBezTo>
                <a:cubicBezTo>
                  <a:pt x="18310" y="2234"/>
                  <a:pt x="18403" y="2237"/>
                  <a:pt x="18497" y="2244"/>
                </a:cubicBezTo>
                <a:cubicBezTo>
                  <a:pt x="18631" y="2256"/>
                  <a:pt x="18765" y="2267"/>
                  <a:pt x="18897" y="2290"/>
                </a:cubicBezTo>
                <a:cubicBezTo>
                  <a:pt x="18970" y="2303"/>
                  <a:pt x="19043" y="2316"/>
                  <a:pt x="19116" y="2332"/>
                </a:cubicBezTo>
                <a:cubicBezTo>
                  <a:pt x="19232" y="2359"/>
                  <a:pt x="19349" y="2386"/>
                  <a:pt x="19463" y="2421"/>
                </a:cubicBezTo>
                <a:cubicBezTo>
                  <a:pt x="19551" y="2448"/>
                  <a:pt x="19639" y="2475"/>
                  <a:pt x="19724" y="2506"/>
                </a:cubicBezTo>
                <a:cubicBezTo>
                  <a:pt x="19765" y="2521"/>
                  <a:pt x="19805" y="2536"/>
                  <a:pt x="19845" y="2550"/>
                </a:cubicBezTo>
                <a:cubicBezTo>
                  <a:pt x="19975" y="2602"/>
                  <a:pt x="20104" y="2653"/>
                  <a:pt x="20230" y="2713"/>
                </a:cubicBezTo>
                <a:cubicBezTo>
                  <a:pt x="20311" y="2749"/>
                  <a:pt x="20389" y="2788"/>
                  <a:pt x="20468" y="2829"/>
                </a:cubicBezTo>
                <a:cubicBezTo>
                  <a:pt x="20505" y="2848"/>
                  <a:pt x="20542" y="2868"/>
                  <a:pt x="20579" y="2886"/>
                </a:cubicBezTo>
                <a:lnTo>
                  <a:pt x="20588" y="2892"/>
                </a:lnTo>
                <a:cubicBezTo>
                  <a:pt x="20507" y="2894"/>
                  <a:pt x="20427" y="2897"/>
                  <a:pt x="20347" y="2903"/>
                </a:cubicBezTo>
                <a:cubicBezTo>
                  <a:pt x="20093" y="2920"/>
                  <a:pt x="19840" y="2946"/>
                  <a:pt x="19589" y="2995"/>
                </a:cubicBezTo>
                <a:cubicBezTo>
                  <a:pt x="19386" y="3034"/>
                  <a:pt x="19184" y="3078"/>
                  <a:pt x="18985" y="3135"/>
                </a:cubicBezTo>
                <a:cubicBezTo>
                  <a:pt x="18977" y="3137"/>
                  <a:pt x="18969" y="3139"/>
                  <a:pt x="18962" y="3140"/>
                </a:cubicBezTo>
                <a:cubicBezTo>
                  <a:pt x="18911" y="3100"/>
                  <a:pt x="18859" y="3060"/>
                  <a:pt x="18806" y="3021"/>
                </a:cubicBezTo>
                <a:cubicBezTo>
                  <a:pt x="18629" y="2893"/>
                  <a:pt x="18448" y="2771"/>
                  <a:pt x="18256" y="2666"/>
                </a:cubicBezTo>
                <a:cubicBezTo>
                  <a:pt x="18179" y="2624"/>
                  <a:pt x="18098" y="2578"/>
                  <a:pt x="18019" y="2541"/>
                </a:cubicBezTo>
                <a:cubicBezTo>
                  <a:pt x="17941" y="2504"/>
                  <a:pt x="17864" y="2469"/>
                  <a:pt x="17784" y="2437"/>
                </a:cubicBezTo>
                <a:cubicBezTo>
                  <a:pt x="17745" y="2422"/>
                  <a:pt x="17706" y="2407"/>
                  <a:pt x="17666" y="2392"/>
                </a:cubicBezTo>
                <a:cubicBezTo>
                  <a:pt x="17624" y="2376"/>
                  <a:pt x="17581" y="2361"/>
                  <a:pt x="17538" y="2348"/>
                </a:cubicBezTo>
                <a:cubicBezTo>
                  <a:pt x="17494" y="2334"/>
                  <a:pt x="17452" y="2322"/>
                  <a:pt x="17408" y="2308"/>
                </a:cubicBezTo>
                <a:cubicBezTo>
                  <a:pt x="17386" y="2302"/>
                  <a:pt x="17364" y="2296"/>
                  <a:pt x="17342" y="2290"/>
                </a:cubicBezTo>
                <a:cubicBezTo>
                  <a:pt x="17359" y="2287"/>
                  <a:pt x="17375" y="2285"/>
                  <a:pt x="17393" y="2282"/>
                </a:cubicBezTo>
                <a:cubicBezTo>
                  <a:pt x="17479" y="2270"/>
                  <a:pt x="17567" y="2260"/>
                  <a:pt x="17654" y="2252"/>
                </a:cubicBezTo>
                <a:cubicBezTo>
                  <a:pt x="17698" y="2249"/>
                  <a:pt x="17743" y="2247"/>
                  <a:pt x="17786" y="2243"/>
                </a:cubicBezTo>
                <a:cubicBezTo>
                  <a:pt x="17901" y="2237"/>
                  <a:pt x="18016" y="2230"/>
                  <a:pt x="18131" y="2230"/>
                </a:cubicBezTo>
                <a:close/>
                <a:moveTo>
                  <a:pt x="23751" y="3034"/>
                </a:moveTo>
                <a:cubicBezTo>
                  <a:pt x="23829" y="3071"/>
                  <a:pt x="23907" y="3108"/>
                  <a:pt x="23984" y="3146"/>
                </a:cubicBezTo>
                <a:cubicBezTo>
                  <a:pt x="23848" y="3157"/>
                  <a:pt x="23713" y="3170"/>
                  <a:pt x="23579" y="3190"/>
                </a:cubicBezTo>
                <a:cubicBezTo>
                  <a:pt x="23635" y="3137"/>
                  <a:pt x="23693" y="3085"/>
                  <a:pt x="23751" y="3034"/>
                </a:cubicBezTo>
                <a:close/>
                <a:moveTo>
                  <a:pt x="23402" y="3092"/>
                </a:moveTo>
                <a:cubicBezTo>
                  <a:pt x="23347" y="3144"/>
                  <a:pt x="23290" y="3197"/>
                  <a:pt x="23236" y="3250"/>
                </a:cubicBezTo>
                <a:cubicBezTo>
                  <a:pt x="23205" y="3257"/>
                  <a:pt x="23173" y="3264"/>
                  <a:pt x="23145" y="3271"/>
                </a:cubicBezTo>
                <a:cubicBezTo>
                  <a:pt x="23125" y="3265"/>
                  <a:pt x="23107" y="3258"/>
                  <a:pt x="23089" y="3253"/>
                </a:cubicBezTo>
                <a:lnTo>
                  <a:pt x="23089" y="3253"/>
                </a:lnTo>
                <a:cubicBezTo>
                  <a:pt x="23193" y="3198"/>
                  <a:pt x="23296" y="3144"/>
                  <a:pt x="23402" y="3092"/>
                </a:cubicBezTo>
                <a:close/>
                <a:moveTo>
                  <a:pt x="28257" y="1960"/>
                </a:moveTo>
                <a:cubicBezTo>
                  <a:pt x="28188" y="1999"/>
                  <a:pt x="28119" y="2039"/>
                  <a:pt x="28051" y="2078"/>
                </a:cubicBezTo>
                <a:cubicBezTo>
                  <a:pt x="27817" y="2217"/>
                  <a:pt x="27584" y="2360"/>
                  <a:pt x="27360" y="2515"/>
                </a:cubicBezTo>
                <a:cubicBezTo>
                  <a:pt x="27168" y="2646"/>
                  <a:pt x="26978" y="2781"/>
                  <a:pt x="26797" y="2926"/>
                </a:cubicBezTo>
                <a:cubicBezTo>
                  <a:pt x="26630" y="3060"/>
                  <a:pt x="26463" y="3196"/>
                  <a:pt x="26305" y="3340"/>
                </a:cubicBezTo>
                <a:cubicBezTo>
                  <a:pt x="26117" y="3297"/>
                  <a:pt x="25929" y="3257"/>
                  <a:pt x="25738" y="3227"/>
                </a:cubicBezTo>
                <a:cubicBezTo>
                  <a:pt x="25506" y="3190"/>
                  <a:pt x="25274" y="3158"/>
                  <a:pt x="25041" y="3142"/>
                </a:cubicBezTo>
                <a:cubicBezTo>
                  <a:pt x="24988" y="3138"/>
                  <a:pt x="24935" y="3135"/>
                  <a:pt x="24881" y="3131"/>
                </a:cubicBezTo>
                <a:cubicBezTo>
                  <a:pt x="24930" y="3093"/>
                  <a:pt x="24978" y="3055"/>
                  <a:pt x="25028" y="3017"/>
                </a:cubicBezTo>
                <a:cubicBezTo>
                  <a:pt x="25099" y="2963"/>
                  <a:pt x="25170" y="2911"/>
                  <a:pt x="25242" y="2859"/>
                </a:cubicBezTo>
                <a:cubicBezTo>
                  <a:pt x="25506" y="2672"/>
                  <a:pt x="25774" y="2490"/>
                  <a:pt x="26051" y="2325"/>
                </a:cubicBezTo>
                <a:cubicBezTo>
                  <a:pt x="26177" y="2250"/>
                  <a:pt x="26304" y="2176"/>
                  <a:pt x="26431" y="2105"/>
                </a:cubicBezTo>
                <a:cubicBezTo>
                  <a:pt x="26517" y="2091"/>
                  <a:pt x="26602" y="2077"/>
                  <a:pt x="26687" y="2065"/>
                </a:cubicBezTo>
                <a:cubicBezTo>
                  <a:pt x="26813" y="2047"/>
                  <a:pt x="26938" y="2030"/>
                  <a:pt x="27064" y="2017"/>
                </a:cubicBezTo>
                <a:cubicBezTo>
                  <a:pt x="27188" y="2004"/>
                  <a:pt x="27311" y="1993"/>
                  <a:pt x="27435" y="1983"/>
                </a:cubicBezTo>
                <a:cubicBezTo>
                  <a:pt x="27641" y="1969"/>
                  <a:pt x="27849" y="1960"/>
                  <a:pt x="28057" y="1960"/>
                </a:cubicBezTo>
                <a:close/>
                <a:moveTo>
                  <a:pt x="16925" y="2374"/>
                </a:moveTo>
                <a:cubicBezTo>
                  <a:pt x="16941" y="2376"/>
                  <a:pt x="16956" y="2378"/>
                  <a:pt x="16972" y="2382"/>
                </a:cubicBezTo>
                <a:cubicBezTo>
                  <a:pt x="17060" y="2394"/>
                  <a:pt x="17148" y="2412"/>
                  <a:pt x="17236" y="2430"/>
                </a:cubicBezTo>
                <a:cubicBezTo>
                  <a:pt x="17323" y="2450"/>
                  <a:pt x="17411" y="2473"/>
                  <a:pt x="17499" y="2500"/>
                </a:cubicBezTo>
                <a:cubicBezTo>
                  <a:pt x="17538" y="2513"/>
                  <a:pt x="17577" y="2527"/>
                  <a:pt x="17618" y="2540"/>
                </a:cubicBezTo>
                <a:cubicBezTo>
                  <a:pt x="17693" y="2568"/>
                  <a:pt x="17769" y="2600"/>
                  <a:pt x="17844" y="2633"/>
                </a:cubicBezTo>
                <a:cubicBezTo>
                  <a:pt x="17923" y="2668"/>
                  <a:pt x="17999" y="2706"/>
                  <a:pt x="18075" y="2747"/>
                </a:cubicBezTo>
                <a:cubicBezTo>
                  <a:pt x="18180" y="2804"/>
                  <a:pt x="18293" y="2868"/>
                  <a:pt x="18401" y="2941"/>
                </a:cubicBezTo>
                <a:cubicBezTo>
                  <a:pt x="18474" y="2988"/>
                  <a:pt x="18544" y="3036"/>
                  <a:pt x="18613" y="3087"/>
                </a:cubicBezTo>
                <a:cubicBezTo>
                  <a:pt x="18659" y="3122"/>
                  <a:pt x="18710" y="3160"/>
                  <a:pt x="18761" y="3199"/>
                </a:cubicBezTo>
                <a:cubicBezTo>
                  <a:pt x="18601" y="3248"/>
                  <a:pt x="18441" y="3300"/>
                  <a:pt x="18284" y="3356"/>
                </a:cubicBezTo>
                <a:cubicBezTo>
                  <a:pt x="18089" y="3427"/>
                  <a:pt x="17895" y="3502"/>
                  <a:pt x="17704" y="3583"/>
                </a:cubicBezTo>
                <a:cubicBezTo>
                  <a:pt x="17692" y="3588"/>
                  <a:pt x="17679" y="3593"/>
                  <a:pt x="17666" y="3599"/>
                </a:cubicBezTo>
                <a:cubicBezTo>
                  <a:pt x="17495" y="3553"/>
                  <a:pt x="17323" y="3510"/>
                  <a:pt x="17149" y="3480"/>
                </a:cubicBezTo>
                <a:cubicBezTo>
                  <a:pt x="17022" y="3459"/>
                  <a:pt x="16895" y="3437"/>
                  <a:pt x="16766" y="3423"/>
                </a:cubicBezTo>
                <a:cubicBezTo>
                  <a:pt x="16636" y="3408"/>
                  <a:pt x="16506" y="3397"/>
                  <a:pt x="16376" y="3388"/>
                </a:cubicBezTo>
                <a:cubicBezTo>
                  <a:pt x="16241" y="3377"/>
                  <a:pt x="16106" y="3371"/>
                  <a:pt x="15972" y="3371"/>
                </a:cubicBezTo>
                <a:lnTo>
                  <a:pt x="15972" y="3373"/>
                </a:lnTo>
                <a:lnTo>
                  <a:pt x="15958" y="3373"/>
                </a:lnTo>
                <a:cubicBezTo>
                  <a:pt x="15814" y="3373"/>
                  <a:pt x="15669" y="3374"/>
                  <a:pt x="15524" y="3381"/>
                </a:cubicBezTo>
                <a:cubicBezTo>
                  <a:pt x="15284" y="3394"/>
                  <a:pt x="15043" y="3411"/>
                  <a:pt x="14802" y="3443"/>
                </a:cubicBezTo>
                <a:cubicBezTo>
                  <a:pt x="14665" y="3460"/>
                  <a:pt x="14528" y="3478"/>
                  <a:pt x="14391" y="3502"/>
                </a:cubicBezTo>
                <a:cubicBezTo>
                  <a:pt x="14254" y="3526"/>
                  <a:pt x="14118" y="3553"/>
                  <a:pt x="13981" y="3582"/>
                </a:cubicBezTo>
                <a:cubicBezTo>
                  <a:pt x="13959" y="3586"/>
                  <a:pt x="13938" y="3591"/>
                  <a:pt x="13916" y="3597"/>
                </a:cubicBezTo>
                <a:cubicBezTo>
                  <a:pt x="13923" y="3592"/>
                  <a:pt x="13929" y="3587"/>
                  <a:pt x="13936" y="3583"/>
                </a:cubicBezTo>
                <a:cubicBezTo>
                  <a:pt x="14051" y="3513"/>
                  <a:pt x="14165" y="3446"/>
                  <a:pt x="14282" y="3382"/>
                </a:cubicBezTo>
                <a:cubicBezTo>
                  <a:pt x="14515" y="3258"/>
                  <a:pt x="14754" y="3140"/>
                  <a:pt x="15000" y="3038"/>
                </a:cubicBezTo>
                <a:cubicBezTo>
                  <a:pt x="15205" y="2951"/>
                  <a:pt x="15411" y="2869"/>
                  <a:pt x="15620" y="2791"/>
                </a:cubicBezTo>
                <a:cubicBezTo>
                  <a:pt x="15868" y="2699"/>
                  <a:pt x="16117" y="2608"/>
                  <a:pt x="16370" y="2530"/>
                </a:cubicBezTo>
                <a:cubicBezTo>
                  <a:pt x="16497" y="2490"/>
                  <a:pt x="16625" y="2450"/>
                  <a:pt x="16754" y="2416"/>
                </a:cubicBezTo>
                <a:cubicBezTo>
                  <a:pt x="16811" y="2401"/>
                  <a:pt x="16868" y="2387"/>
                  <a:pt x="16925" y="2374"/>
                </a:cubicBezTo>
                <a:close/>
                <a:moveTo>
                  <a:pt x="24292" y="3301"/>
                </a:moveTo>
                <a:cubicBezTo>
                  <a:pt x="24318" y="3315"/>
                  <a:pt x="24342" y="3327"/>
                  <a:pt x="24368" y="3340"/>
                </a:cubicBezTo>
                <a:cubicBezTo>
                  <a:pt x="24342" y="3363"/>
                  <a:pt x="24318" y="3385"/>
                  <a:pt x="24294" y="3408"/>
                </a:cubicBezTo>
                <a:cubicBezTo>
                  <a:pt x="24217" y="3480"/>
                  <a:pt x="24141" y="3552"/>
                  <a:pt x="24065" y="3625"/>
                </a:cubicBezTo>
                <a:cubicBezTo>
                  <a:pt x="24022" y="3606"/>
                  <a:pt x="23978" y="3587"/>
                  <a:pt x="23934" y="3569"/>
                </a:cubicBezTo>
                <a:cubicBezTo>
                  <a:pt x="23777" y="3503"/>
                  <a:pt x="23622" y="3438"/>
                  <a:pt x="23462" y="3379"/>
                </a:cubicBezTo>
                <a:cubicBezTo>
                  <a:pt x="23538" y="3367"/>
                  <a:pt x="23616" y="3355"/>
                  <a:pt x="23692" y="3347"/>
                </a:cubicBezTo>
                <a:cubicBezTo>
                  <a:pt x="23783" y="3336"/>
                  <a:pt x="23873" y="3327"/>
                  <a:pt x="23965" y="3319"/>
                </a:cubicBezTo>
                <a:cubicBezTo>
                  <a:pt x="24043" y="3314"/>
                  <a:pt x="24133" y="3308"/>
                  <a:pt x="24223" y="3304"/>
                </a:cubicBezTo>
                <a:cubicBezTo>
                  <a:pt x="24246" y="3303"/>
                  <a:pt x="24269" y="3302"/>
                  <a:pt x="24292" y="3301"/>
                </a:cubicBezTo>
                <a:close/>
                <a:moveTo>
                  <a:pt x="21240" y="3090"/>
                </a:moveTo>
                <a:lnTo>
                  <a:pt x="21240" y="3090"/>
                </a:lnTo>
                <a:cubicBezTo>
                  <a:pt x="21453" y="3108"/>
                  <a:pt x="21666" y="3129"/>
                  <a:pt x="21878" y="3164"/>
                </a:cubicBezTo>
                <a:cubicBezTo>
                  <a:pt x="21964" y="3176"/>
                  <a:pt x="22051" y="3191"/>
                  <a:pt x="22136" y="3206"/>
                </a:cubicBezTo>
                <a:cubicBezTo>
                  <a:pt x="22222" y="3222"/>
                  <a:pt x="22309" y="3241"/>
                  <a:pt x="22394" y="3259"/>
                </a:cubicBezTo>
                <a:cubicBezTo>
                  <a:pt x="22451" y="3273"/>
                  <a:pt x="22519" y="3289"/>
                  <a:pt x="22587" y="3306"/>
                </a:cubicBezTo>
                <a:cubicBezTo>
                  <a:pt x="22563" y="3332"/>
                  <a:pt x="22538" y="3360"/>
                  <a:pt x="22514" y="3388"/>
                </a:cubicBezTo>
                <a:cubicBezTo>
                  <a:pt x="22349" y="3485"/>
                  <a:pt x="22185" y="3585"/>
                  <a:pt x="22023" y="3691"/>
                </a:cubicBezTo>
                <a:cubicBezTo>
                  <a:pt x="21954" y="3630"/>
                  <a:pt x="21885" y="3569"/>
                  <a:pt x="21812" y="3511"/>
                </a:cubicBezTo>
                <a:cubicBezTo>
                  <a:pt x="21709" y="3429"/>
                  <a:pt x="21605" y="3349"/>
                  <a:pt x="21499" y="3270"/>
                </a:cubicBezTo>
                <a:cubicBezTo>
                  <a:pt x="21415" y="3207"/>
                  <a:pt x="21328" y="3147"/>
                  <a:pt x="21240" y="3090"/>
                </a:cubicBezTo>
                <a:close/>
                <a:moveTo>
                  <a:pt x="24678" y="3296"/>
                </a:moveTo>
                <a:cubicBezTo>
                  <a:pt x="24708" y="3297"/>
                  <a:pt x="24737" y="3297"/>
                  <a:pt x="24766" y="3299"/>
                </a:cubicBezTo>
                <a:cubicBezTo>
                  <a:pt x="24856" y="3302"/>
                  <a:pt x="24945" y="3306"/>
                  <a:pt x="25034" y="3312"/>
                </a:cubicBezTo>
                <a:cubicBezTo>
                  <a:pt x="25214" y="3327"/>
                  <a:pt x="25398" y="3345"/>
                  <a:pt x="25580" y="3373"/>
                </a:cubicBezTo>
                <a:cubicBezTo>
                  <a:pt x="25671" y="3386"/>
                  <a:pt x="25763" y="3401"/>
                  <a:pt x="25854" y="3418"/>
                </a:cubicBezTo>
                <a:cubicBezTo>
                  <a:pt x="25943" y="3434"/>
                  <a:pt x="26032" y="3451"/>
                  <a:pt x="26120" y="3470"/>
                </a:cubicBezTo>
                <a:cubicBezTo>
                  <a:pt x="26132" y="3472"/>
                  <a:pt x="26145" y="3475"/>
                  <a:pt x="26156" y="3478"/>
                </a:cubicBezTo>
                <a:cubicBezTo>
                  <a:pt x="26000" y="3628"/>
                  <a:pt x="25847" y="3780"/>
                  <a:pt x="25700" y="3941"/>
                </a:cubicBezTo>
                <a:cubicBezTo>
                  <a:pt x="25451" y="3766"/>
                  <a:pt x="25197" y="3598"/>
                  <a:pt x="24933" y="3445"/>
                </a:cubicBezTo>
                <a:cubicBezTo>
                  <a:pt x="24848" y="3396"/>
                  <a:pt x="24762" y="3347"/>
                  <a:pt x="24676" y="3299"/>
                </a:cubicBezTo>
                <a:cubicBezTo>
                  <a:pt x="24677" y="3299"/>
                  <a:pt x="24678" y="3297"/>
                  <a:pt x="24678" y="3296"/>
                </a:cubicBezTo>
                <a:close/>
                <a:moveTo>
                  <a:pt x="35974" y="1592"/>
                </a:moveTo>
                <a:lnTo>
                  <a:pt x="35974" y="1592"/>
                </a:lnTo>
                <a:cubicBezTo>
                  <a:pt x="35979" y="1594"/>
                  <a:pt x="35983" y="1596"/>
                  <a:pt x="35987" y="1599"/>
                </a:cubicBezTo>
                <a:cubicBezTo>
                  <a:pt x="36095" y="1659"/>
                  <a:pt x="36203" y="1719"/>
                  <a:pt x="36306" y="1787"/>
                </a:cubicBezTo>
                <a:cubicBezTo>
                  <a:pt x="36374" y="1831"/>
                  <a:pt x="36441" y="1877"/>
                  <a:pt x="36507" y="1926"/>
                </a:cubicBezTo>
                <a:cubicBezTo>
                  <a:pt x="36567" y="1971"/>
                  <a:pt x="36635" y="2024"/>
                  <a:pt x="36701" y="2079"/>
                </a:cubicBezTo>
                <a:cubicBezTo>
                  <a:pt x="36768" y="2133"/>
                  <a:pt x="36831" y="2189"/>
                  <a:pt x="36893" y="2248"/>
                </a:cubicBezTo>
                <a:cubicBezTo>
                  <a:pt x="36989" y="2338"/>
                  <a:pt x="37083" y="2430"/>
                  <a:pt x="37172" y="2527"/>
                </a:cubicBezTo>
                <a:cubicBezTo>
                  <a:pt x="37232" y="2592"/>
                  <a:pt x="37291" y="2659"/>
                  <a:pt x="37348" y="2726"/>
                </a:cubicBezTo>
                <a:cubicBezTo>
                  <a:pt x="37400" y="2788"/>
                  <a:pt x="37454" y="2855"/>
                  <a:pt x="37504" y="2924"/>
                </a:cubicBezTo>
                <a:cubicBezTo>
                  <a:pt x="37556" y="2994"/>
                  <a:pt x="37606" y="3065"/>
                  <a:pt x="37653" y="3138"/>
                </a:cubicBezTo>
                <a:cubicBezTo>
                  <a:pt x="37696" y="3204"/>
                  <a:pt x="37739" y="3276"/>
                  <a:pt x="37779" y="3349"/>
                </a:cubicBezTo>
                <a:cubicBezTo>
                  <a:pt x="37822" y="3427"/>
                  <a:pt x="37862" y="3504"/>
                  <a:pt x="37899" y="3584"/>
                </a:cubicBezTo>
                <a:cubicBezTo>
                  <a:pt x="37932" y="3655"/>
                  <a:pt x="37967" y="3737"/>
                  <a:pt x="38000" y="3819"/>
                </a:cubicBezTo>
                <a:cubicBezTo>
                  <a:pt x="38033" y="3901"/>
                  <a:pt x="38063" y="3985"/>
                  <a:pt x="38091" y="4068"/>
                </a:cubicBezTo>
                <a:cubicBezTo>
                  <a:pt x="38093" y="4077"/>
                  <a:pt x="38096" y="4085"/>
                  <a:pt x="38098" y="4094"/>
                </a:cubicBezTo>
                <a:cubicBezTo>
                  <a:pt x="38042" y="3993"/>
                  <a:pt x="37986" y="3890"/>
                  <a:pt x="37926" y="3791"/>
                </a:cubicBezTo>
                <a:cubicBezTo>
                  <a:pt x="37859" y="3677"/>
                  <a:pt x="37790" y="3565"/>
                  <a:pt x="37719" y="3455"/>
                </a:cubicBezTo>
                <a:cubicBezTo>
                  <a:pt x="37671" y="3378"/>
                  <a:pt x="37619" y="3301"/>
                  <a:pt x="37567" y="3227"/>
                </a:cubicBezTo>
                <a:cubicBezTo>
                  <a:pt x="37492" y="3120"/>
                  <a:pt x="37417" y="3012"/>
                  <a:pt x="37336" y="2911"/>
                </a:cubicBezTo>
                <a:cubicBezTo>
                  <a:pt x="37253" y="2807"/>
                  <a:pt x="37171" y="2705"/>
                  <a:pt x="37082" y="2607"/>
                </a:cubicBezTo>
                <a:cubicBezTo>
                  <a:pt x="36997" y="2515"/>
                  <a:pt x="36914" y="2422"/>
                  <a:pt x="36825" y="2333"/>
                </a:cubicBezTo>
                <a:cubicBezTo>
                  <a:pt x="36674" y="2183"/>
                  <a:pt x="36520" y="2033"/>
                  <a:pt x="36356" y="1896"/>
                </a:cubicBezTo>
                <a:lnTo>
                  <a:pt x="36356" y="1897"/>
                </a:lnTo>
                <a:cubicBezTo>
                  <a:pt x="36232" y="1792"/>
                  <a:pt x="36105" y="1689"/>
                  <a:pt x="35974" y="1592"/>
                </a:cubicBezTo>
                <a:close/>
                <a:moveTo>
                  <a:pt x="23015" y="3475"/>
                </a:moveTo>
                <a:lnTo>
                  <a:pt x="23015" y="3475"/>
                </a:lnTo>
                <a:cubicBezTo>
                  <a:pt x="22909" y="3587"/>
                  <a:pt x="22805" y="3700"/>
                  <a:pt x="22706" y="3818"/>
                </a:cubicBezTo>
                <a:cubicBezTo>
                  <a:pt x="22624" y="3915"/>
                  <a:pt x="22543" y="4013"/>
                  <a:pt x="22466" y="4113"/>
                </a:cubicBezTo>
                <a:cubicBezTo>
                  <a:pt x="22412" y="4058"/>
                  <a:pt x="22361" y="4005"/>
                  <a:pt x="22306" y="3952"/>
                </a:cubicBezTo>
                <a:cubicBezTo>
                  <a:pt x="22310" y="3949"/>
                  <a:pt x="22312" y="3945"/>
                  <a:pt x="22314" y="3942"/>
                </a:cubicBezTo>
                <a:cubicBezTo>
                  <a:pt x="22392" y="3841"/>
                  <a:pt x="22469" y="3742"/>
                  <a:pt x="22549" y="3643"/>
                </a:cubicBezTo>
                <a:cubicBezTo>
                  <a:pt x="22587" y="3625"/>
                  <a:pt x="22625" y="3609"/>
                  <a:pt x="22664" y="3593"/>
                </a:cubicBezTo>
                <a:cubicBezTo>
                  <a:pt x="22705" y="3578"/>
                  <a:pt x="22745" y="3562"/>
                  <a:pt x="22785" y="3547"/>
                </a:cubicBezTo>
                <a:cubicBezTo>
                  <a:pt x="22862" y="3520"/>
                  <a:pt x="22938" y="3497"/>
                  <a:pt x="23015" y="3475"/>
                </a:cubicBezTo>
                <a:close/>
                <a:moveTo>
                  <a:pt x="28872" y="1997"/>
                </a:moveTo>
                <a:cubicBezTo>
                  <a:pt x="28988" y="2009"/>
                  <a:pt x="29102" y="2023"/>
                  <a:pt x="29216" y="2040"/>
                </a:cubicBezTo>
                <a:cubicBezTo>
                  <a:pt x="29311" y="2055"/>
                  <a:pt x="29405" y="2070"/>
                  <a:pt x="29498" y="2086"/>
                </a:cubicBezTo>
                <a:cubicBezTo>
                  <a:pt x="29588" y="2103"/>
                  <a:pt x="29680" y="2121"/>
                  <a:pt x="29770" y="2140"/>
                </a:cubicBezTo>
                <a:cubicBezTo>
                  <a:pt x="29954" y="2183"/>
                  <a:pt x="30140" y="2226"/>
                  <a:pt x="30323" y="2281"/>
                </a:cubicBezTo>
                <a:cubicBezTo>
                  <a:pt x="30407" y="2305"/>
                  <a:pt x="30492" y="2331"/>
                  <a:pt x="30576" y="2359"/>
                </a:cubicBezTo>
                <a:cubicBezTo>
                  <a:pt x="30652" y="2384"/>
                  <a:pt x="30728" y="2411"/>
                  <a:pt x="30803" y="2437"/>
                </a:cubicBezTo>
                <a:cubicBezTo>
                  <a:pt x="30952" y="2493"/>
                  <a:pt x="31100" y="2549"/>
                  <a:pt x="31244" y="2615"/>
                </a:cubicBezTo>
                <a:cubicBezTo>
                  <a:pt x="31325" y="2651"/>
                  <a:pt x="31405" y="2688"/>
                  <a:pt x="31484" y="2727"/>
                </a:cubicBezTo>
                <a:cubicBezTo>
                  <a:pt x="31565" y="2766"/>
                  <a:pt x="31646" y="2807"/>
                  <a:pt x="31725" y="2849"/>
                </a:cubicBezTo>
                <a:cubicBezTo>
                  <a:pt x="31878" y="2933"/>
                  <a:pt x="32035" y="3019"/>
                  <a:pt x="32187" y="3114"/>
                </a:cubicBezTo>
                <a:cubicBezTo>
                  <a:pt x="32264" y="3161"/>
                  <a:pt x="32340" y="3211"/>
                  <a:pt x="32416" y="3262"/>
                </a:cubicBezTo>
                <a:cubicBezTo>
                  <a:pt x="32491" y="3311"/>
                  <a:pt x="32565" y="3363"/>
                  <a:pt x="32638" y="3416"/>
                </a:cubicBezTo>
                <a:cubicBezTo>
                  <a:pt x="32737" y="3491"/>
                  <a:pt x="32845" y="3573"/>
                  <a:pt x="32946" y="3661"/>
                </a:cubicBezTo>
                <a:cubicBezTo>
                  <a:pt x="32987" y="3696"/>
                  <a:pt x="33026" y="3731"/>
                  <a:pt x="33065" y="3765"/>
                </a:cubicBezTo>
                <a:cubicBezTo>
                  <a:pt x="32929" y="3735"/>
                  <a:pt x="32793" y="3709"/>
                  <a:pt x="32655" y="3690"/>
                </a:cubicBezTo>
                <a:cubicBezTo>
                  <a:pt x="32439" y="3660"/>
                  <a:pt x="32221" y="3636"/>
                  <a:pt x="32003" y="3630"/>
                </a:cubicBezTo>
                <a:cubicBezTo>
                  <a:pt x="31921" y="3628"/>
                  <a:pt x="31839" y="3627"/>
                  <a:pt x="31757" y="3627"/>
                </a:cubicBezTo>
                <a:cubicBezTo>
                  <a:pt x="31646" y="3627"/>
                  <a:pt x="31535" y="3629"/>
                  <a:pt x="31424" y="3636"/>
                </a:cubicBezTo>
                <a:cubicBezTo>
                  <a:pt x="31333" y="3642"/>
                  <a:pt x="31233" y="3647"/>
                  <a:pt x="31141" y="3657"/>
                </a:cubicBezTo>
                <a:cubicBezTo>
                  <a:pt x="30891" y="3681"/>
                  <a:pt x="30640" y="3713"/>
                  <a:pt x="30393" y="3765"/>
                </a:cubicBezTo>
                <a:cubicBezTo>
                  <a:pt x="30188" y="3809"/>
                  <a:pt x="29981" y="3855"/>
                  <a:pt x="29780" y="3919"/>
                </a:cubicBezTo>
                <a:cubicBezTo>
                  <a:pt x="29579" y="3983"/>
                  <a:pt x="29379" y="4052"/>
                  <a:pt x="29185" y="4137"/>
                </a:cubicBezTo>
                <a:cubicBezTo>
                  <a:pt x="29069" y="4189"/>
                  <a:pt x="28953" y="4242"/>
                  <a:pt x="28839" y="4299"/>
                </a:cubicBezTo>
                <a:cubicBezTo>
                  <a:pt x="28774" y="4265"/>
                  <a:pt x="28711" y="4231"/>
                  <a:pt x="28645" y="4198"/>
                </a:cubicBezTo>
                <a:cubicBezTo>
                  <a:pt x="28213" y="3979"/>
                  <a:pt x="27770" y="3778"/>
                  <a:pt x="27309" y="3623"/>
                </a:cubicBezTo>
                <a:cubicBezTo>
                  <a:pt x="27096" y="3552"/>
                  <a:pt x="26883" y="3486"/>
                  <a:pt x="26667" y="3428"/>
                </a:cubicBezTo>
                <a:cubicBezTo>
                  <a:pt x="26773" y="3344"/>
                  <a:pt x="26880" y="3261"/>
                  <a:pt x="26989" y="3179"/>
                </a:cubicBezTo>
                <a:cubicBezTo>
                  <a:pt x="27093" y="3102"/>
                  <a:pt x="27197" y="3026"/>
                  <a:pt x="27301" y="2951"/>
                </a:cubicBezTo>
                <a:cubicBezTo>
                  <a:pt x="27435" y="2856"/>
                  <a:pt x="27578" y="2755"/>
                  <a:pt x="27726" y="2661"/>
                </a:cubicBezTo>
                <a:cubicBezTo>
                  <a:pt x="27845" y="2586"/>
                  <a:pt x="27962" y="2511"/>
                  <a:pt x="28084" y="2439"/>
                </a:cubicBezTo>
                <a:cubicBezTo>
                  <a:pt x="28245" y="2344"/>
                  <a:pt x="28408" y="2249"/>
                  <a:pt x="28573" y="2160"/>
                </a:cubicBezTo>
                <a:lnTo>
                  <a:pt x="28572" y="2160"/>
                </a:lnTo>
                <a:cubicBezTo>
                  <a:pt x="28673" y="2106"/>
                  <a:pt x="28772" y="2051"/>
                  <a:pt x="28872" y="1997"/>
                </a:cubicBezTo>
                <a:close/>
                <a:moveTo>
                  <a:pt x="24528" y="3427"/>
                </a:moveTo>
                <a:cubicBezTo>
                  <a:pt x="24713" y="3527"/>
                  <a:pt x="24895" y="3631"/>
                  <a:pt x="25074" y="3742"/>
                </a:cubicBezTo>
                <a:cubicBezTo>
                  <a:pt x="25187" y="3812"/>
                  <a:pt x="25301" y="3883"/>
                  <a:pt x="25411" y="3958"/>
                </a:cubicBezTo>
                <a:cubicBezTo>
                  <a:pt x="25468" y="3996"/>
                  <a:pt x="25525" y="4034"/>
                  <a:pt x="25581" y="4073"/>
                </a:cubicBezTo>
                <a:cubicBezTo>
                  <a:pt x="25499" y="4166"/>
                  <a:pt x="25420" y="4261"/>
                  <a:pt x="25341" y="4355"/>
                </a:cubicBezTo>
                <a:cubicBezTo>
                  <a:pt x="25298" y="4322"/>
                  <a:pt x="25257" y="4287"/>
                  <a:pt x="25213" y="4256"/>
                </a:cubicBezTo>
                <a:cubicBezTo>
                  <a:pt x="25107" y="4182"/>
                  <a:pt x="24999" y="4108"/>
                  <a:pt x="24887" y="4042"/>
                </a:cubicBezTo>
                <a:cubicBezTo>
                  <a:pt x="24809" y="3995"/>
                  <a:pt x="24731" y="3950"/>
                  <a:pt x="24650" y="3907"/>
                </a:cubicBezTo>
                <a:cubicBezTo>
                  <a:pt x="24534" y="3845"/>
                  <a:pt x="24417" y="3784"/>
                  <a:pt x="24297" y="3729"/>
                </a:cubicBezTo>
                <a:cubicBezTo>
                  <a:pt x="24275" y="3719"/>
                  <a:pt x="24253" y="3710"/>
                  <a:pt x="24232" y="3699"/>
                </a:cubicBezTo>
                <a:cubicBezTo>
                  <a:pt x="24252" y="3680"/>
                  <a:pt x="24273" y="3660"/>
                  <a:pt x="24294" y="3640"/>
                </a:cubicBezTo>
                <a:cubicBezTo>
                  <a:pt x="24371" y="3569"/>
                  <a:pt x="24450" y="3497"/>
                  <a:pt x="24528" y="3427"/>
                </a:cubicBezTo>
                <a:close/>
                <a:moveTo>
                  <a:pt x="22469" y="4381"/>
                </a:moveTo>
                <a:cubicBezTo>
                  <a:pt x="22496" y="4410"/>
                  <a:pt x="22521" y="4438"/>
                  <a:pt x="22546" y="4467"/>
                </a:cubicBezTo>
                <a:cubicBezTo>
                  <a:pt x="22498" y="4468"/>
                  <a:pt x="22448" y="4471"/>
                  <a:pt x="22400" y="4475"/>
                </a:cubicBezTo>
                <a:cubicBezTo>
                  <a:pt x="22423" y="4443"/>
                  <a:pt x="22446" y="4412"/>
                  <a:pt x="22469" y="4381"/>
                </a:cubicBezTo>
                <a:close/>
                <a:moveTo>
                  <a:pt x="23251" y="3502"/>
                </a:moveTo>
                <a:cubicBezTo>
                  <a:pt x="23297" y="3517"/>
                  <a:pt x="23343" y="3533"/>
                  <a:pt x="23389" y="3549"/>
                </a:cubicBezTo>
                <a:cubicBezTo>
                  <a:pt x="23471" y="3578"/>
                  <a:pt x="23553" y="3608"/>
                  <a:pt x="23635" y="3638"/>
                </a:cubicBezTo>
                <a:cubicBezTo>
                  <a:pt x="23728" y="3674"/>
                  <a:pt x="23831" y="3713"/>
                  <a:pt x="23933" y="3755"/>
                </a:cubicBezTo>
                <a:cubicBezTo>
                  <a:pt x="23716" y="3973"/>
                  <a:pt x="23506" y="4199"/>
                  <a:pt x="23311" y="4436"/>
                </a:cubicBezTo>
                <a:cubicBezTo>
                  <a:pt x="23296" y="4455"/>
                  <a:pt x="23282" y="4472"/>
                  <a:pt x="23267" y="4489"/>
                </a:cubicBezTo>
                <a:cubicBezTo>
                  <a:pt x="23141" y="4479"/>
                  <a:pt x="23014" y="4471"/>
                  <a:pt x="22887" y="4467"/>
                </a:cubicBezTo>
                <a:cubicBezTo>
                  <a:pt x="22855" y="4467"/>
                  <a:pt x="22820" y="4466"/>
                  <a:pt x="22787" y="4465"/>
                </a:cubicBezTo>
                <a:cubicBezTo>
                  <a:pt x="22725" y="4392"/>
                  <a:pt x="22662" y="4322"/>
                  <a:pt x="22596" y="4251"/>
                </a:cubicBezTo>
                <a:cubicBezTo>
                  <a:pt x="22591" y="4246"/>
                  <a:pt x="22587" y="4241"/>
                  <a:pt x="22581" y="4235"/>
                </a:cubicBezTo>
                <a:cubicBezTo>
                  <a:pt x="22611" y="4198"/>
                  <a:pt x="22642" y="4160"/>
                  <a:pt x="22672" y="4124"/>
                </a:cubicBezTo>
                <a:cubicBezTo>
                  <a:pt x="22799" y="3975"/>
                  <a:pt x="22933" y="3825"/>
                  <a:pt x="23074" y="3680"/>
                </a:cubicBezTo>
                <a:cubicBezTo>
                  <a:pt x="23133" y="3620"/>
                  <a:pt x="23191" y="3560"/>
                  <a:pt x="23251" y="3502"/>
                </a:cubicBezTo>
                <a:close/>
                <a:moveTo>
                  <a:pt x="22198" y="4099"/>
                </a:moveTo>
                <a:cubicBezTo>
                  <a:pt x="22251" y="4151"/>
                  <a:pt x="22303" y="4203"/>
                  <a:pt x="22354" y="4257"/>
                </a:cubicBezTo>
                <a:cubicBezTo>
                  <a:pt x="22342" y="4272"/>
                  <a:pt x="22332" y="4287"/>
                  <a:pt x="22320" y="4301"/>
                </a:cubicBezTo>
                <a:cubicBezTo>
                  <a:pt x="22272" y="4368"/>
                  <a:pt x="22222" y="4435"/>
                  <a:pt x="22173" y="4502"/>
                </a:cubicBezTo>
                <a:cubicBezTo>
                  <a:pt x="22158" y="4504"/>
                  <a:pt x="22142" y="4507"/>
                  <a:pt x="22126" y="4509"/>
                </a:cubicBezTo>
                <a:cubicBezTo>
                  <a:pt x="22048" y="4526"/>
                  <a:pt x="21967" y="4542"/>
                  <a:pt x="21888" y="4564"/>
                </a:cubicBezTo>
                <a:cubicBezTo>
                  <a:pt x="21915" y="4522"/>
                  <a:pt x="21941" y="4479"/>
                  <a:pt x="21969" y="4436"/>
                </a:cubicBezTo>
                <a:cubicBezTo>
                  <a:pt x="22043" y="4323"/>
                  <a:pt x="22119" y="4210"/>
                  <a:pt x="22198" y="4099"/>
                </a:cubicBezTo>
                <a:close/>
                <a:moveTo>
                  <a:pt x="25366" y="4599"/>
                </a:moveTo>
                <a:cubicBezTo>
                  <a:pt x="25379" y="4609"/>
                  <a:pt x="25392" y="4620"/>
                  <a:pt x="25405" y="4630"/>
                </a:cubicBezTo>
                <a:cubicBezTo>
                  <a:pt x="25420" y="4644"/>
                  <a:pt x="25436" y="4658"/>
                  <a:pt x="25452" y="4672"/>
                </a:cubicBezTo>
                <a:cubicBezTo>
                  <a:pt x="25440" y="4672"/>
                  <a:pt x="25429" y="4672"/>
                  <a:pt x="25418" y="4673"/>
                </a:cubicBezTo>
                <a:cubicBezTo>
                  <a:pt x="25378" y="4675"/>
                  <a:pt x="25336" y="4677"/>
                  <a:pt x="25296" y="4681"/>
                </a:cubicBezTo>
                <a:cubicBezTo>
                  <a:pt x="25309" y="4664"/>
                  <a:pt x="25323" y="4646"/>
                  <a:pt x="25335" y="4630"/>
                </a:cubicBezTo>
                <a:cubicBezTo>
                  <a:pt x="25346" y="4620"/>
                  <a:pt x="25356" y="4609"/>
                  <a:pt x="25366" y="4599"/>
                </a:cubicBezTo>
                <a:close/>
                <a:moveTo>
                  <a:pt x="24100" y="3828"/>
                </a:moveTo>
                <a:cubicBezTo>
                  <a:pt x="24104" y="3830"/>
                  <a:pt x="24109" y="3832"/>
                  <a:pt x="24113" y="3834"/>
                </a:cubicBezTo>
                <a:cubicBezTo>
                  <a:pt x="24232" y="3889"/>
                  <a:pt x="24350" y="3946"/>
                  <a:pt x="24467" y="4006"/>
                </a:cubicBezTo>
                <a:cubicBezTo>
                  <a:pt x="24580" y="4067"/>
                  <a:pt x="24693" y="4128"/>
                  <a:pt x="24803" y="4196"/>
                </a:cubicBezTo>
                <a:cubicBezTo>
                  <a:pt x="24877" y="4242"/>
                  <a:pt x="24950" y="4289"/>
                  <a:pt x="25021" y="4338"/>
                </a:cubicBezTo>
                <a:cubicBezTo>
                  <a:pt x="25056" y="4363"/>
                  <a:pt x="25090" y="4389"/>
                  <a:pt x="25126" y="4413"/>
                </a:cubicBezTo>
                <a:cubicBezTo>
                  <a:pt x="25155" y="4435"/>
                  <a:pt x="25193" y="4463"/>
                  <a:pt x="25231" y="4492"/>
                </a:cubicBezTo>
                <a:cubicBezTo>
                  <a:pt x="25228" y="4495"/>
                  <a:pt x="25226" y="4497"/>
                  <a:pt x="25223" y="4501"/>
                </a:cubicBezTo>
                <a:cubicBezTo>
                  <a:pt x="25184" y="4552"/>
                  <a:pt x="25144" y="4602"/>
                  <a:pt x="25104" y="4654"/>
                </a:cubicBezTo>
                <a:cubicBezTo>
                  <a:pt x="25099" y="4660"/>
                  <a:pt x="25093" y="4667"/>
                  <a:pt x="25087" y="4674"/>
                </a:cubicBezTo>
                <a:cubicBezTo>
                  <a:pt x="25078" y="4683"/>
                  <a:pt x="25070" y="4694"/>
                  <a:pt x="25060" y="4704"/>
                </a:cubicBezTo>
                <a:cubicBezTo>
                  <a:pt x="25057" y="4704"/>
                  <a:pt x="25055" y="4704"/>
                  <a:pt x="25051" y="4705"/>
                </a:cubicBezTo>
                <a:cubicBezTo>
                  <a:pt x="24974" y="4714"/>
                  <a:pt x="24896" y="4727"/>
                  <a:pt x="24820" y="4742"/>
                </a:cubicBezTo>
                <a:cubicBezTo>
                  <a:pt x="24811" y="4743"/>
                  <a:pt x="24802" y="4746"/>
                  <a:pt x="24792" y="4748"/>
                </a:cubicBezTo>
                <a:cubicBezTo>
                  <a:pt x="24663" y="4718"/>
                  <a:pt x="24533" y="4690"/>
                  <a:pt x="24402" y="4665"/>
                </a:cubicBezTo>
                <a:cubicBezTo>
                  <a:pt x="24130" y="4612"/>
                  <a:pt x="23857" y="4557"/>
                  <a:pt x="23581" y="4523"/>
                </a:cubicBezTo>
                <a:cubicBezTo>
                  <a:pt x="23543" y="4519"/>
                  <a:pt x="23506" y="4515"/>
                  <a:pt x="23468" y="4510"/>
                </a:cubicBezTo>
                <a:cubicBezTo>
                  <a:pt x="23609" y="4346"/>
                  <a:pt x="23751" y="4183"/>
                  <a:pt x="23902" y="4028"/>
                </a:cubicBezTo>
                <a:lnTo>
                  <a:pt x="23902" y="4027"/>
                </a:lnTo>
                <a:cubicBezTo>
                  <a:pt x="23967" y="3960"/>
                  <a:pt x="24034" y="3893"/>
                  <a:pt x="24100" y="3828"/>
                </a:cubicBezTo>
                <a:close/>
                <a:moveTo>
                  <a:pt x="25766" y="4205"/>
                </a:moveTo>
                <a:cubicBezTo>
                  <a:pt x="25895" y="4301"/>
                  <a:pt x="26025" y="4398"/>
                  <a:pt x="26147" y="4502"/>
                </a:cubicBezTo>
                <a:cubicBezTo>
                  <a:pt x="26245" y="4583"/>
                  <a:pt x="26341" y="4667"/>
                  <a:pt x="26436" y="4751"/>
                </a:cubicBezTo>
                <a:cubicBezTo>
                  <a:pt x="26312" y="4726"/>
                  <a:pt x="26187" y="4705"/>
                  <a:pt x="26063" y="4694"/>
                </a:cubicBezTo>
                <a:cubicBezTo>
                  <a:pt x="25970" y="4686"/>
                  <a:pt x="25880" y="4676"/>
                  <a:pt x="25788" y="4673"/>
                </a:cubicBezTo>
                <a:cubicBezTo>
                  <a:pt x="25758" y="4673"/>
                  <a:pt x="25727" y="4672"/>
                  <a:pt x="25697" y="4671"/>
                </a:cubicBezTo>
                <a:cubicBezTo>
                  <a:pt x="25694" y="4669"/>
                  <a:pt x="25693" y="4668"/>
                  <a:pt x="25692" y="4667"/>
                </a:cubicBezTo>
                <a:cubicBezTo>
                  <a:pt x="25625" y="4602"/>
                  <a:pt x="25557" y="4539"/>
                  <a:pt x="25487" y="4476"/>
                </a:cubicBezTo>
                <a:cubicBezTo>
                  <a:pt x="25579" y="4385"/>
                  <a:pt x="25671" y="4295"/>
                  <a:pt x="25766" y="4205"/>
                </a:cubicBezTo>
                <a:close/>
                <a:moveTo>
                  <a:pt x="22933" y="4642"/>
                </a:moveTo>
                <a:cubicBezTo>
                  <a:pt x="23001" y="4644"/>
                  <a:pt x="23070" y="4646"/>
                  <a:pt x="23138" y="4650"/>
                </a:cubicBezTo>
                <a:cubicBezTo>
                  <a:pt x="23105" y="4691"/>
                  <a:pt x="23072" y="4733"/>
                  <a:pt x="23040" y="4774"/>
                </a:cubicBezTo>
                <a:cubicBezTo>
                  <a:pt x="23037" y="4772"/>
                  <a:pt x="23035" y="4769"/>
                  <a:pt x="23033" y="4766"/>
                </a:cubicBezTo>
                <a:cubicBezTo>
                  <a:pt x="22999" y="4724"/>
                  <a:pt x="22967" y="4683"/>
                  <a:pt x="22933" y="4642"/>
                </a:cubicBezTo>
                <a:close/>
                <a:moveTo>
                  <a:pt x="22037" y="3943"/>
                </a:moveTo>
                <a:cubicBezTo>
                  <a:pt x="22044" y="3950"/>
                  <a:pt x="22052" y="3958"/>
                  <a:pt x="22060" y="3965"/>
                </a:cubicBezTo>
                <a:cubicBezTo>
                  <a:pt x="22049" y="3982"/>
                  <a:pt x="22037" y="4000"/>
                  <a:pt x="22024" y="4018"/>
                </a:cubicBezTo>
                <a:cubicBezTo>
                  <a:pt x="21909" y="4190"/>
                  <a:pt x="21796" y="4364"/>
                  <a:pt x="21692" y="4545"/>
                </a:cubicBezTo>
                <a:cubicBezTo>
                  <a:pt x="21673" y="4577"/>
                  <a:pt x="21655" y="4610"/>
                  <a:pt x="21636" y="4643"/>
                </a:cubicBezTo>
                <a:cubicBezTo>
                  <a:pt x="21631" y="4645"/>
                  <a:pt x="21625" y="4647"/>
                  <a:pt x="21618" y="4650"/>
                </a:cubicBezTo>
                <a:cubicBezTo>
                  <a:pt x="21499" y="4694"/>
                  <a:pt x="21380" y="4739"/>
                  <a:pt x="21265" y="4792"/>
                </a:cubicBezTo>
                <a:cubicBezTo>
                  <a:pt x="21227" y="4809"/>
                  <a:pt x="21190" y="4826"/>
                  <a:pt x="21153" y="4844"/>
                </a:cubicBezTo>
                <a:cubicBezTo>
                  <a:pt x="21190" y="4786"/>
                  <a:pt x="21228" y="4729"/>
                  <a:pt x="21269" y="4674"/>
                </a:cubicBezTo>
                <a:cubicBezTo>
                  <a:pt x="21293" y="4643"/>
                  <a:pt x="21317" y="4613"/>
                  <a:pt x="21341" y="4582"/>
                </a:cubicBezTo>
                <a:cubicBezTo>
                  <a:pt x="21388" y="4524"/>
                  <a:pt x="21439" y="4466"/>
                  <a:pt x="21492" y="4411"/>
                </a:cubicBezTo>
                <a:cubicBezTo>
                  <a:pt x="21548" y="4352"/>
                  <a:pt x="21605" y="4294"/>
                  <a:pt x="21665" y="4240"/>
                </a:cubicBezTo>
                <a:cubicBezTo>
                  <a:pt x="21718" y="4191"/>
                  <a:pt x="21781" y="4138"/>
                  <a:pt x="21845" y="4087"/>
                </a:cubicBezTo>
                <a:cubicBezTo>
                  <a:pt x="21908" y="4037"/>
                  <a:pt x="21971" y="3989"/>
                  <a:pt x="22037" y="3943"/>
                </a:cubicBezTo>
                <a:close/>
                <a:moveTo>
                  <a:pt x="22694" y="4637"/>
                </a:moveTo>
                <a:cubicBezTo>
                  <a:pt x="22707" y="4653"/>
                  <a:pt x="22721" y="4668"/>
                  <a:pt x="22734" y="4684"/>
                </a:cubicBezTo>
                <a:cubicBezTo>
                  <a:pt x="22794" y="4758"/>
                  <a:pt x="22861" y="4841"/>
                  <a:pt x="22925" y="4926"/>
                </a:cubicBezTo>
                <a:cubicBezTo>
                  <a:pt x="22915" y="4941"/>
                  <a:pt x="22904" y="4956"/>
                  <a:pt x="22893" y="4971"/>
                </a:cubicBezTo>
                <a:cubicBezTo>
                  <a:pt x="22760" y="4962"/>
                  <a:pt x="22626" y="4956"/>
                  <a:pt x="22492" y="4956"/>
                </a:cubicBezTo>
                <a:cubicBezTo>
                  <a:pt x="22469" y="4956"/>
                  <a:pt x="22446" y="4957"/>
                  <a:pt x="22423" y="4957"/>
                </a:cubicBezTo>
                <a:cubicBezTo>
                  <a:pt x="22337" y="4958"/>
                  <a:pt x="22251" y="4960"/>
                  <a:pt x="22165" y="4965"/>
                </a:cubicBezTo>
                <a:cubicBezTo>
                  <a:pt x="22132" y="4967"/>
                  <a:pt x="22097" y="4970"/>
                  <a:pt x="22064" y="4972"/>
                </a:cubicBezTo>
                <a:cubicBezTo>
                  <a:pt x="22076" y="4951"/>
                  <a:pt x="22089" y="4931"/>
                  <a:pt x="22102" y="4911"/>
                </a:cubicBezTo>
                <a:cubicBezTo>
                  <a:pt x="22151" y="4834"/>
                  <a:pt x="22208" y="4749"/>
                  <a:pt x="22266" y="4664"/>
                </a:cubicBezTo>
                <a:cubicBezTo>
                  <a:pt x="22267" y="4664"/>
                  <a:pt x="22269" y="4664"/>
                  <a:pt x="22272" y="4662"/>
                </a:cubicBezTo>
                <a:cubicBezTo>
                  <a:pt x="22312" y="4659"/>
                  <a:pt x="22354" y="4654"/>
                  <a:pt x="22394" y="4650"/>
                </a:cubicBezTo>
                <a:cubicBezTo>
                  <a:pt x="22494" y="4643"/>
                  <a:pt x="22594" y="4637"/>
                  <a:pt x="22694" y="4637"/>
                </a:cubicBezTo>
                <a:close/>
                <a:moveTo>
                  <a:pt x="23340" y="4666"/>
                </a:moveTo>
                <a:cubicBezTo>
                  <a:pt x="23413" y="4673"/>
                  <a:pt x="23486" y="4681"/>
                  <a:pt x="23559" y="4691"/>
                </a:cubicBezTo>
                <a:cubicBezTo>
                  <a:pt x="23699" y="4710"/>
                  <a:pt x="23837" y="4729"/>
                  <a:pt x="23975" y="4754"/>
                </a:cubicBezTo>
                <a:cubicBezTo>
                  <a:pt x="24122" y="4780"/>
                  <a:pt x="24267" y="4808"/>
                  <a:pt x="24413" y="4837"/>
                </a:cubicBezTo>
                <a:cubicBezTo>
                  <a:pt x="24402" y="4838"/>
                  <a:pt x="24392" y="4839"/>
                  <a:pt x="24380" y="4840"/>
                </a:cubicBezTo>
                <a:cubicBezTo>
                  <a:pt x="24240" y="4856"/>
                  <a:pt x="24101" y="4871"/>
                  <a:pt x="23962" y="4896"/>
                </a:cubicBezTo>
                <a:cubicBezTo>
                  <a:pt x="23766" y="4929"/>
                  <a:pt x="23571" y="4967"/>
                  <a:pt x="23377" y="5013"/>
                </a:cubicBezTo>
                <a:cubicBezTo>
                  <a:pt x="23319" y="5007"/>
                  <a:pt x="23261" y="5000"/>
                  <a:pt x="23204" y="4995"/>
                </a:cubicBezTo>
                <a:cubicBezTo>
                  <a:pt x="23185" y="4967"/>
                  <a:pt x="23165" y="4941"/>
                  <a:pt x="23146" y="4914"/>
                </a:cubicBezTo>
                <a:cubicBezTo>
                  <a:pt x="23184" y="4862"/>
                  <a:pt x="23224" y="4811"/>
                  <a:pt x="23264" y="4761"/>
                </a:cubicBezTo>
                <a:cubicBezTo>
                  <a:pt x="23289" y="4728"/>
                  <a:pt x="23314" y="4697"/>
                  <a:pt x="23340" y="4666"/>
                </a:cubicBezTo>
                <a:close/>
                <a:moveTo>
                  <a:pt x="22034" y="4706"/>
                </a:moveTo>
                <a:lnTo>
                  <a:pt x="22034" y="4706"/>
                </a:lnTo>
                <a:cubicBezTo>
                  <a:pt x="21988" y="4777"/>
                  <a:pt x="21941" y="4847"/>
                  <a:pt x="21896" y="4918"/>
                </a:cubicBezTo>
                <a:cubicBezTo>
                  <a:pt x="21880" y="4942"/>
                  <a:pt x="21865" y="4966"/>
                  <a:pt x="21850" y="4990"/>
                </a:cubicBezTo>
                <a:cubicBezTo>
                  <a:pt x="21824" y="4994"/>
                  <a:pt x="21798" y="4997"/>
                  <a:pt x="21773" y="5001"/>
                </a:cubicBezTo>
                <a:cubicBezTo>
                  <a:pt x="21722" y="5008"/>
                  <a:pt x="21670" y="5016"/>
                  <a:pt x="21619" y="5024"/>
                </a:cubicBezTo>
                <a:cubicBezTo>
                  <a:pt x="21650" y="4966"/>
                  <a:pt x="21684" y="4907"/>
                  <a:pt x="21717" y="4849"/>
                </a:cubicBezTo>
                <a:cubicBezTo>
                  <a:pt x="21730" y="4828"/>
                  <a:pt x="21743" y="4806"/>
                  <a:pt x="21755" y="4784"/>
                </a:cubicBezTo>
                <a:cubicBezTo>
                  <a:pt x="21768" y="4779"/>
                  <a:pt x="21780" y="4776"/>
                  <a:pt x="21792" y="4772"/>
                </a:cubicBezTo>
                <a:cubicBezTo>
                  <a:pt x="21872" y="4747"/>
                  <a:pt x="21953" y="4726"/>
                  <a:pt x="22034" y="4706"/>
                </a:cubicBezTo>
                <a:close/>
                <a:moveTo>
                  <a:pt x="25566" y="4953"/>
                </a:moveTo>
                <a:cubicBezTo>
                  <a:pt x="25630" y="4953"/>
                  <a:pt x="25692" y="4955"/>
                  <a:pt x="25756" y="4957"/>
                </a:cubicBezTo>
                <a:cubicBezTo>
                  <a:pt x="25783" y="4985"/>
                  <a:pt x="25810" y="5012"/>
                  <a:pt x="25836" y="5041"/>
                </a:cubicBezTo>
                <a:cubicBezTo>
                  <a:pt x="25746" y="5011"/>
                  <a:pt x="25656" y="4981"/>
                  <a:pt x="25566" y="4953"/>
                </a:cubicBezTo>
                <a:close/>
                <a:moveTo>
                  <a:pt x="20655" y="3065"/>
                </a:moveTo>
                <a:cubicBezTo>
                  <a:pt x="20680" y="3065"/>
                  <a:pt x="20707" y="3065"/>
                  <a:pt x="20733" y="3067"/>
                </a:cubicBezTo>
                <a:cubicBezTo>
                  <a:pt x="20789" y="3067"/>
                  <a:pt x="20843" y="3068"/>
                  <a:pt x="20899" y="3070"/>
                </a:cubicBezTo>
                <a:cubicBezTo>
                  <a:pt x="20932" y="3091"/>
                  <a:pt x="20964" y="3110"/>
                  <a:pt x="20998" y="3132"/>
                </a:cubicBezTo>
                <a:cubicBezTo>
                  <a:pt x="21098" y="3197"/>
                  <a:pt x="21199" y="3264"/>
                  <a:pt x="21298" y="3333"/>
                </a:cubicBezTo>
                <a:cubicBezTo>
                  <a:pt x="21438" y="3435"/>
                  <a:pt x="21578" y="3539"/>
                  <a:pt x="21710" y="3652"/>
                </a:cubicBezTo>
                <a:cubicBezTo>
                  <a:pt x="21765" y="3698"/>
                  <a:pt x="21818" y="3746"/>
                  <a:pt x="21871" y="3792"/>
                </a:cubicBezTo>
                <a:cubicBezTo>
                  <a:pt x="21721" y="3896"/>
                  <a:pt x="21573" y="4003"/>
                  <a:pt x="21430" y="4115"/>
                </a:cubicBezTo>
                <a:cubicBezTo>
                  <a:pt x="21291" y="4225"/>
                  <a:pt x="21154" y="4334"/>
                  <a:pt x="21022" y="4451"/>
                </a:cubicBezTo>
                <a:cubicBezTo>
                  <a:pt x="20920" y="4540"/>
                  <a:pt x="20820" y="4631"/>
                  <a:pt x="20721" y="4722"/>
                </a:cubicBezTo>
                <a:cubicBezTo>
                  <a:pt x="20653" y="4786"/>
                  <a:pt x="20584" y="4852"/>
                  <a:pt x="20517" y="4918"/>
                </a:cubicBezTo>
                <a:cubicBezTo>
                  <a:pt x="20470" y="4965"/>
                  <a:pt x="20422" y="5012"/>
                  <a:pt x="20374" y="5061"/>
                </a:cubicBezTo>
                <a:cubicBezTo>
                  <a:pt x="20345" y="4994"/>
                  <a:pt x="20317" y="4927"/>
                  <a:pt x="20285" y="4861"/>
                </a:cubicBezTo>
                <a:cubicBezTo>
                  <a:pt x="20231" y="4746"/>
                  <a:pt x="20178" y="4630"/>
                  <a:pt x="20116" y="4519"/>
                </a:cubicBezTo>
                <a:cubicBezTo>
                  <a:pt x="20072" y="4443"/>
                  <a:pt x="20030" y="4364"/>
                  <a:pt x="19982" y="4291"/>
                </a:cubicBezTo>
                <a:cubicBezTo>
                  <a:pt x="19938" y="4221"/>
                  <a:pt x="19893" y="4153"/>
                  <a:pt x="19843" y="4087"/>
                </a:cubicBezTo>
                <a:cubicBezTo>
                  <a:pt x="19819" y="4055"/>
                  <a:pt x="19795" y="4022"/>
                  <a:pt x="19771" y="3989"/>
                </a:cubicBezTo>
                <a:cubicBezTo>
                  <a:pt x="19644" y="3824"/>
                  <a:pt x="19514" y="3659"/>
                  <a:pt x="19367" y="3511"/>
                </a:cubicBezTo>
                <a:cubicBezTo>
                  <a:pt x="19286" y="3430"/>
                  <a:pt x="19207" y="3349"/>
                  <a:pt x="19120" y="3274"/>
                </a:cubicBezTo>
                <a:cubicBezTo>
                  <a:pt x="19169" y="3262"/>
                  <a:pt x="19216" y="3249"/>
                  <a:pt x="19265" y="3237"/>
                </a:cubicBezTo>
                <a:cubicBezTo>
                  <a:pt x="19342" y="3218"/>
                  <a:pt x="19420" y="3200"/>
                  <a:pt x="19499" y="3183"/>
                </a:cubicBezTo>
                <a:cubicBezTo>
                  <a:pt x="19610" y="3161"/>
                  <a:pt x="19729" y="3136"/>
                  <a:pt x="19849" y="3121"/>
                </a:cubicBezTo>
                <a:cubicBezTo>
                  <a:pt x="19933" y="3109"/>
                  <a:pt x="20017" y="3099"/>
                  <a:pt x="20102" y="3091"/>
                </a:cubicBezTo>
                <a:cubicBezTo>
                  <a:pt x="20142" y="3088"/>
                  <a:pt x="20183" y="3085"/>
                  <a:pt x="20222" y="3082"/>
                </a:cubicBezTo>
                <a:cubicBezTo>
                  <a:pt x="20366" y="3072"/>
                  <a:pt x="20511" y="3065"/>
                  <a:pt x="20655" y="3065"/>
                </a:cubicBezTo>
                <a:close/>
                <a:moveTo>
                  <a:pt x="26504" y="3557"/>
                </a:moveTo>
                <a:cubicBezTo>
                  <a:pt x="26592" y="3579"/>
                  <a:pt x="26679" y="3603"/>
                  <a:pt x="26766" y="3629"/>
                </a:cubicBezTo>
                <a:cubicBezTo>
                  <a:pt x="26892" y="3667"/>
                  <a:pt x="27017" y="3705"/>
                  <a:pt x="27141" y="3748"/>
                </a:cubicBezTo>
                <a:cubicBezTo>
                  <a:pt x="27224" y="3776"/>
                  <a:pt x="27306" y="3806"/>
                  <a:pt x="27388" y="3836"/>
                </a:cubicBezTo>
                <a:cubicBezTo>
                  <a:pt x="27631" y="3928"/>
                  <a:pt x="27873" y="4023"/>
                  <a:pt x="28109" y="4131"/>
                </a:cubicBezTo>
                <a:cubicBezTo>
                  <a:pt x="28293" y="4216"/>
                  <a:pt x="28474" y="4303"/>
                  <a:pt x="28653" y="4396"/>
                </a:cubicBezTo>
                <a:cubicBezTo>
                  <a:pt x="28597" y="4427"/>
                  <a:pt x="28541" y="4458"/>
                  <a:pt x="28487" y="4492"/>
                </a:cubicBezTo>
                <a:cubicBezTo>
                  <a:pt x="28375" y="4558"/>
                  <a:pt x="28263" y="4625"/>
                  <a:pt x="28155" y="4698"/>
                </a:cubicBezTo>
                <a:cubicBezTo>
                  <a:pt x="28080" y="4749"/>
                  <a:pt x="28004" y="4799"/>
                  <a:pt x="27931" y="4853"/>
                </a:cubicBezTo>
                <a:cubicBezTo>
                  <a:pt x="27828" y="4929"/>
                  <a:pt x="27726" y="5008"/>
                  <a:pt x="27625" y="5089"/>
                </a:cubicBezTo>
                <a:cubicBezTo>
                  <a:pt x="27580" y="5074"/>
                  <a:pt x="27534" y="5061"/>
                  <a:pt x="27488" y="5047"/>
                </a:cubicBezTo>
                <a:cubicBezTo>
                  <a:pt x="27393" y="5022"/>
                  <a:pt x="27300" y="4996"/>
                  <a:pt x="27205" y="4973"/>
                </a:cubicBezTo>
                <a:cubicBezTo>
                  <a:pt x="27060" y="4920"/>
                  <a:pt x="26915" y="4870"/>
                  <a:pt x="26766" y="4831"/>
                </a:cubicBezTo>
                <a:cubicBezTo>
                  <a:pt x="26758" y="4823"/>
                  <a:pt x="26751" y="4816"/>
                  <a:pt x="26743" y="4808"/>
                </a:cubicBezTo>
                <a:cubicBezTo>
                  <a:pt x="26582" y="4654"/>
                  <a:pt x="26421" y="4502"/>
                  <a:pt x="26249" y="4361"/>
                </a:cubicBezTo>
                <a:cubicBezTo>
                  <a:pt x="26133" y="4266"/>
                  <a:pt x="26017" y="4173"/>
                  <a:pt x="25896" y="4083"/>
                </a:cubicBezTo>
                <a:cubicBezTo>
                  <a:pt x="26094" y="3901"/>
                  <a:pt x="26296" y="3726"/>
                  <a:pt x="26504" y="3557"/>
                </a:cubicBezTo>
                <a:close/>
                <a:moveTo>
                  <a:pt x="16285" y="2329"/>
                </a:moveTo>
                <a:cubicBezTo>
                  <a:pt x="16326" y="2329"/>
                  <a:pt x="16366" y="2330"/>
                  <a:pt x="16406" y="2331"/>
                </a:cubicBezTo>
                <a:cubicBezTo>
                  <a:pt x="16293" y="2364"/>
                  <a:pt x="16181" y="2401"/>
                  <a:pt x="16070" y="2439"/>
                </a:cubicBezTo>
                <a:cubicBezTo>
                  <a:pt x="15814" y="2528"/>
                  <a:pt x="15560" y="2620"/>
                  <a:pt x="15308" y="2720"/>
                </a:cubicBezTo>
                <a:cubicBezTo>
                  <a:pt x="15059" y="2821"/>
                  <a:pt x="14808" y="2923"/>
                  <a:pt x="14567" y="3042"/>
                </a:cubicBezTo>
                <a:cubicBezTo>
                  <a:pt x="14362" y="3142"/>
                  <a:pt x="14159" y="3243"/>
                  <a:pt x="13966" y="3361"/>
                </a:cubicBezTo>
                <a:cubicBezTo>
                  <a:pt x="13780" y="3474"/>
                  <a:pt x="13599" y="3593"/>
                  <a:pt x="13426" y="3722"/>
                </a:cubicBezTo>
                <a:cubicBezTo>
                  <a:pt x="13382" y="3735"/>
                  <a:pt x="13337" y="3749"/>
                  <a:pt x="13292" y="3763"/>
                </a:cubicBezTo>
                <a:cubicBezTo>
                  <a:pt x="13021" y="3848"/>
                  <a:pt x="12750" y="3941"/>
                  <a:pt x="12487" y="4049"/>
                </a:cubicBezTo>
                <a:cubicBezTo>
                  <a:pt x="12234" y="4153"/>
                  <a:pt x="11982" y="4261"/>
                  <a:pt x="11740" y="4385"/>
                </a:cubicBezTo>
                <a:cubicBezTo>
                  <a:pt x="11552" y="4482"/>
                  <a:pt x="11364" y="4582"/>
                  <a:pt x="11182" y="4691"/>
                </a:cubicBezTo>
                <a:cubicBezTo>
                  <a:pt x="11074" y="4757"/>
                  <a:pt x="10966" y="4823"/>
                  <a:pt x="10862" y="4892"/>
                </a:cubicBezTo>
                <a:cubicBezTo>
                  <a:pt x="10760" y="4962"/>
                  <a:pt x="10659" y="5032"/>
                  <a:pt x="10559" y="5102"/>
                </a:cubicBezTo>
                <a:cubicBezTo>
                  <a:pt x="10623" y="5039"/>
                  <a:pt x="10689" y="4975"/>
                  <a:pt x="10755" y="4913"/>
                </a:cubicBezTo>
                <a:cubicBezTo>
                  <a:pt x="10949" y="4734"/>
                  <a:pt x="11146" y="4557"/>
                  <a:pt x="11351" y="4389"/>
                </a:cubicBezTo>
                <a:cubicBezTo>
                  <a:pt x="11454" y="4303"/>
                  <a:pt x="11556" y="4219"/>
                  <a:pt x="11663" y="4138"/>
                </a:cubicBezTo>
                <a:cubicBezTo>
                  <a:pt x="11767" y="4058"/>
                  <a:pt x="11872" y="3980"/>
                  <a:pt x="11978" y="3904"/>
                </a:cubicBezTo>
                <a:cubicBezTo>
                  <a:pt x="12163" y="3774"/>
                  <a:pt x="12351" y="3649"/>
                  <a:pt x="12543" y="3531"/>
                </a:cubicBezTo>
                <a:cubicBezTo>
                  <a:pt x="12664" y="3456"/>
                  <a:pt x="12785" y="3381"/>
                  <a:pt x="12909" y="3311"/>
                </a:cubicBezTo>
                <a:cubicBezTo>
                  <a:pt x="12991" y="3264"/>
                  <a:pt x="13073" y="3219"/>
                  <a:pt x="13155" y="3174"/>
                </a:cubicBezTo>
                <a:cubicBezTo>
                  <a:pt x="13299" y="3099"/>
                  <a:pt x="13444" y="3023"/>
                  <a:pt x="13593" y="2956"/>
                </a:cubicBezTo>
                <a:cubicBezTo>
                  <a:pt x="13668" y="2922"/>
                  <a:pt x="13744" y="2889"/>
                  <a:pt x="13820" y="2856"/>
                </a:cubicBezTo>
                <a:cubicBezTo>
                  <a:pt x="13895" y="2825"/>
                  <a:pt x="13969" y="2795"/>
                  <a:pt x="14044" y="2767"/>
                </a:cubicBezTo>
                <a:cubicBezTo>
                  <a:pt x="14214" y="2707"/>
                  <a:pt x="14384" y="2647"/>
                  <a:pt x="14556" y="2597"/>
                </a:cubicBezTo>
                <a:cubicBezTo>
                  <a:pt x="14645" y="2570"/>
                  <a:pt x="14733" y="2546"/>
                  <a:pt x="14822" y="2523"/>
                </a:cubicBezTo>
                <a:cubicBezTo>
                  <a:pt x="14911" y="2500"/>
                  <a:pt x="15000" y="2478"/>
                  <a:pt x="15089" y="2458"/>
                </a:cubicBezTo>
                <a:cubicBezTo>
                  <a:pt x="15219" y="2430"/>
                  <a:pt x="15350" y="2403"/>
                  <a:pt x="15481" y="2385"/>
                </a:cubicBezTo>
                <a:cubicBezTo>
                  <a:pt x="15570" y="2371"/>
                  <a:pt x="15660" y="2361"/>
                  <a:pt x="15751" y="2353"/>
                </a:cubicBezTo>
                <a:lnTo>
                  <a:pt x="15884" y="2344"/>
                </a:lnTo>
                <a:lnTo>
                  <a:pt x="15884" y="2342"/>
                </a:lnTo>
                <a:cubicBezTo>
                  <a:pt x="15995" y="2336"/>
                  <a:pt x="16117" y="2329"/>
                  <a:pt x="16239" y="2329"/>
                </a:cubicBezTo>
                <a:close/>
                <a:moveTo>
                  <a:pt x="18919" y="3331"/>
                </a:moveTo>
                <a:cubicBezTo>
                  <a:pt x="18941" y="3351"/>
                  <a:pt x="18963" y="3370"/>
                  <a:pt x="18985" y="3390"/>
                </a:cubicBezTo>
                <a:cubicBezTo>
                  <a:pt x="19073" y="3473"/>
                  <a:pt x="19159" y="3556"/>
                  <a:pt x="19240" y="3646"/>
                </a:cubicBezTo>
                <a:cubicBezTo>
                  <a:pt x="19320" y="3736"/>
                  <a:pt x="19400" y="3826"/>
                  <a:pt x="19476" y="3919"/>
                </a:cubicBezTo>
                <a:cubicBezTo>
                  <a:pt x="19552" y="4013"/>
                  <a:pt x="19627" y="4108"/>
                  <a:pt x="19698" y="4207"/>
                </a:cubicBezTo>
                <a:cubicBezTo>
                  <a:pt x="19745" y="4273"/>
                  <a:pt x="19792" y="4341"/>
                  <a:pt x="19837" y="4410"/>
                </a:cubicBezTo>
                <a:cubicBezTo>
                  <a:pt x="19858" y="4442"/>
                  <a:pt x="19879" y="4474"/>
                  <a:pt x="19900" y="4505"/>
                </a:cubicBezTo>
                <a:cubicBezTo>
                  <a:pt x="19964" y="4614"/>
                  <a:pt x="20029" y="4724"/>
                  <a:pt x="20086" y="4836"/>
                </a:cubicBezTo>
                <a:cubicBezTo>
                  <a:pt x="20124" y="4911"/>
                  <a:pt x="20159" y="4986"/>
                  <a:pt x="20195" y="5061"/>
                </a:cubicBezTo>
                <a:cubicBezTo>
                  <a:pt x="20203" y="5079"/>
                  <a:pt x="20215" y="5105"/>
                  <a:pt x="20226" y="5129"/>
                </a:cubicBezTo>
                <a:cubicBezTo>
                  <a:pt x="20184" y="5076"/>
                  <a:pt x="20140" y="5023"/>
                  <a:pt x="20094" y="4972"/>
                </a:cubicBezTo>
                <a:cubicBezTo>
                  <a:pt x="19961" y="4825"/>
                  <a:pt x="19823" y="4679"/>
                  <a:pt x="19666" y="4557"/>
                </a:cubicBezTo>
                <a:cubicBezTo>
                  <a:pt x="19504" y="4431"/>
                  <a:pt x="19336" y="4313"/>
                  <a:pt x="19156" y="4211"/>
                </a:cubicBezTo>
                <a:cubicBezTo>
                  <a:pt x="19045" y="4149"/>
                  <a:pt x="18933" y="4086"/>
                  <a:pt x="18818" y="4032"/>
                </a:cubicBezTo>
                <a:cubicBezTo>
                  <a:pt x="18696" y="3975"/>
                  <a:pt x="18575" y="3916"/>
                  <a:pt x="18450" y="3866"/>
                </a:cubicBezTo>
                <a:cubicBezTo>
                  <a:pt x="18281" y="3797"/>
                  <a:pt x="18110" y="3733"/>
                  <a:pt x="17934" y="3676"/>
                </a:cubicBezTo>
                <a:cubicBezTo>
                  <a:pt x="18030" y="3638"/>
                  <a:pt x="18127" y="3602"/>
                  <a:pt x="18223" y="3565"/>
                </a:cubicBezTo>
                <a:cubicBezTo>
                  <a:pt x="18443" y="3486"/>
                  <a:pt x="18674" y="3403"/>
                  <a:pt x="18910" y="3334"/>
                </a:cubicBezTo>
                <a:lnTo>
                  <a:pt x="18910" y="3333"/>
                </a:lnTo>
                <a:cubicBezTo>
                  <a:pt x="18913" y="3333"/>
                  <a:pt x="18917" y="3332"/>
                  <a:pt x="18919" y="3331"/>
                </a:cubicBezTo>
                <a:close/>
                <a:moveTo>
                  <a:pt x="21514" y="4869"/>
                </a:moveTo>
                <a:cubicBezTo>
                  <a:pt x="21479" y="4935"/>
                  <a:pt x="21446" y="5000"/>
                  <a:pt x="21412" y="5065"/>
                </a:cubicBezTo>
                <a:cubicBezTo>
                  <a:pt x="21409" y="5067"/>
                  <a:pt x="21406" y="5067"/>
                  <a:pt x="21402" y="5068"/>
                </a:cubicBezTo>
                <a:cubicBezTo>
                  <a:pt x="21320" y="5085"/>
                  <a:pt x="21231" y="5109"/>
                  <a:pt x="21151" y="5136"/>
                </a:cubicBezTo>
                <a:cubicBezTo>
                  <a:pt x="21087" y="5157"/>
                  <a:pt x="21022" y="5177"/>
                  <a:pt x="20957" y="5201"/>
                </a:cubicBezTo>
                <a:lnTo>
                  <a:pt x="20975" y="5162"/>
                </a:lnTo>
                <a:cubicBezTo>
                  <a:pt x="20983" y="5147"/>
                  <a:pt x="20993" y="5125"/>
                  <a:pt x="21005" y="5104"/>
                </a:cubicBezTo>
                <a:cubicBezTo>
                  <a:pt x="21035" y="5087"/>
                  <a:pt x="21065" y="5071"/>
                  <a:pt x="21095" y="5056"/>
                </a:cubicBezTo>
                <a:cubicBezTo>
                  <a:pt x="21171" y="5017"/>
                  <a:pt x="21247" y="4980"/>
                  <a:pt x="21326" y="4946"/>
                </a:cubicBezTo>
                <a:cubicBezTo>
                  <a:pt x="21388" y="4920"/>
                  <a:pt x="21451" y="4895"/>
                  <a:pt x="21514" y="4869"/>
                </a:cubicBezTo>
                <a:close/>
                <a:moveTo>
                  <a:pt x="21119" y="4593"/>
                </a:moveTo>
                <a:lnTo>
                  <a:pt x="21119" y="4593"/>
                </a:lnTo>
                <a:cubicBezTo>
                  <a:pt x="21103" y="4616"/>
                  <a:pt x="21087" y="4639"/>
                  <a:pt x="21072" y="4661"/>
                </a:cubicBezTo>
                <a:cubicBezTo>
                  <a:pt x="21028" y="4731"/>
                  <a:pt x="20981" y="4801"/>
                  <a:pt x="20942" y="4873"/>
                </a:cubicBezTo>
                <a:cubicBezTo>
                  <a:pt x="20922" y="4908"/>
                  <a:pt x="20902" y="4945"/>
                  <a:pt x="20882" y="4982"/>
                </a:cubicBezTo>
                <a:cubicBezTo>
                  <a:pt x="20814" y="5020"/>
                  <a:pt x="20745" y="5061"/>
                  <a:pt x="20679" y="5102"/>
                </a:cubicBezTo>
                <a:cubicBezTo>
                  <a:pt x="20604" y="5151"/>
                  <a:pt x="20528" y="5199"/>
                  <a:pt x="20454" y="5250"/>
                </a:cubicBezTo>
                <a:cubicBezTo>
                  <a:pt x="20451" y="5243"/>
                  <a:pt x="20448" y="5238"/>
                  <a:pt x="20446" y="5231"/>
                </a:cubicBezTo>
                <a:cubicBezTo>
                  <a:pt x="20507" y="5166"/>
                  <a:pt x="20569" y="5102"/>
                  <a:pt x="20633" y="5040"/>
                </a:cubicBezTo>
                <a:cubicBezTo>
                  <a:pt x="20695" y="4979"/>
                  <a:pt x="20759" y="4919"/>
                  <a:pt x="20822" y="4859"/>
                </a:cubicBezTo>
                <a:lnTo>
                  <a:pt x="20823" y="4859"/>
                </a:lnTo>
                <a:cubicBezTo>
                  <a:pt x="20826" y="4856"/>
                  <a:pt x="20827" y="4854"/>
                  <a:pt x="20829" y="4853"/>
                </a:cubicBezTo>
                <a:cubicBezTo>
                  <a:pt x="20923" y="4768"/>
                  <a:pt x="21020" y="4680"/>
                  <a:pt x="21119" y="4593"/>
                </a:cubicBezTo>
                <a:close/>
                <a:moveTo>
                  <a:pt x="23378" y="5194"/>
                </a:moveTo>
                <a:cubicBezTo>
                  <a:pt x="23395" y="5196"/>
                  <a:pt x="23411" y="5198"/>
                  <a:pt x="23428" y="5201"/>
                </a:cubicBezTo>
                <a:cubicBezTo>
                  <a:pt x="23454" y="5204"/>
                  <a:pt x="23479" y="5207"/>
                  <a:pt x="23505" y="5212"/>
                </a:cubicBezTo>
                <a:cubicBezTo>
                  <a:pt x="23467" y="5232"/>
                  <a:pt x="23429" y="5253"/>
                  <a:pt x="23391" y="5273"/>
                </a:cubicBezTo>
                <a:cubicBezTo>
                  <a:pt x="23376" y="5249"/>
                  <a:pt x="23361" y="5226"/>
                  <a:pt x="23344" y="5203"/>
                </a:cubicBezTo>
                <a:cubicBezTo>
                  <a:pt x="23356" y="5199"/>
                  <a:pt x="23367" y="5197"/>
                  <a:pt x="23378" y="5194"/>
                </a:cubicBezTo>
                <a:close/>
                <a:moveTo>
                  <a:pt x="24820" y="4977"/>
                </a:moveTo>
                <a:cubicBezTo>
                  <a:pt x="24744" y="5064"/>
                  <a:pt x="24669" y="5152"/>
                  <a:pt x="24594" y="5242"/>
                </a:cubicBezTo>
                <a:cubicBezTo>
                  <a:pt x="24583" y="5254"/>
                  <a:pt x="24574" y="5266"/>
                  <a:pt x="24564" y="5278"/>
                </a:cubicBezTo>
                <a:cubicBezTo>
                  <a:pt x="24404" y="5229"/>
                  <a:pt x="24243" y="5183"/>
                  <a:pt x="24081" y="5144"/>
                </a:cubicBezTo>
                <a:cubicBezTo>
                  <a:pt x="24111" y="5131"/>
                  <a:pt x="24141" y="5120"/>
                  <a:pt x="24171" y="5108"/>
                </a:cubicBezTo>
                <a:cubicBezTo>
                  <a:pt x="24273" y="5071"/>
                  <a:pt x="24374" y="5035"/>
                  <a:pt x="24477" y="5005"/>
                </a:cubicBezTo>
                <a:cubicBezTo>
                  <a:pt x="24592" y="4995"/>
                  <a:pt x="24706" y="4985"/>
                  <a:pt x="24820" y="4977"/>
                </a:cubicBezTo>
                <a:close/>
                <a:moveTo>
                  <a:pt x="20759" y="5249"/>
                </a:moveTo>
                <a:lnTo>
                  <a:pt x="20759" y="5249"/>
                </a:lnTo>
                <a:cubicBezTo>
                  <a:pt x="20754" y="5259"/>
                  <a:pt x="20748" y="5270"/>
                  <a:pt x="20745" y="5281"/>
                </a:cubicBezTo>
                <a:cubicBezTo>
                  <a:pt x="20707" y="5296"/>
                  <a:pt x="20669" y="5313"/>
                  <a:pt x="20631" y="5330"/>
                </a:cubicBezTo>
                <a:cubicBezTo>
                  <a:pt x="20673" y="5302"/>
                  <a:pt x="20715" y="5274"/>
                  <a:pt x="20759" y="5249"/>
                </a:cubicBezTo>
                <a:close/>
                <a:moveTo>
                  <a:pt x="27042" y="5113"/>
                </a:moveTo>
                <a:lnTo>
                  <a:pt x="27042" y="5113"/>
                </a:lnTo>
                <a:cubicBezTo>
                  <a:pt x="27100" y="5127"/>
                  <a:pt x="27159" y="5141"/>
                  <a:pt x="27216" y="5154"/>
                </a:cubicBezTo>
                <a:cubicBezTo>
                  <a:pt x="27290" y="5184"/>
                  <a:pt x="27365" y="5213"/>
                  <a:pt x="27439" y="5244"/>
                </a:cubicBezTo>
                <a:cubicBezTo>
                  <a:pt x="27403" y="5276"/>
                  <a:pt x="27368" y="5307"/>
                  <a:pt x="27333" y="5339"/>
                </a:cubicBezTo>
                <a:cubicBezTo>
                  <a:pt x="27317" y="5354"/>
                  <a:pt x="27300" y="5369"/>
                  <a:pt x="27283" y="5384"/>
                </a:cubicBezTo>
                <a:cubicBezTo>
                  <a:pt x="27205" y="5292"/>
                  <a:pt x="27124" y="5202"/>
                  <a:pt x="27042" y="5113"/>
                </a:cubicBezTo>
                <a:close/>
                <a:moveTo>
                  <a:pt x="21425" y="5401"/>
                </a:moveTo>
                <a:cubicBezTo>
                  <a:pt x="21424" y="5404"/>
                  <a:pt x="21423" y="5406"/>
                  <a:pt x="21422" y="5408"/>
                </a:cubicBezTo>
                <a:lnTo>
                  <a:pt x="21422" y="5408"/>
                </a:lnTo>
                <a:cubicBezTo>
                  <a:pt x="21423" y="5406"/>
                  <a:pt x="21424" y="5404"/>
                  <a:pt x="21425" y="5401"/>
                </a:cubicBezTo>
                <a:close/>
                <a:moveTo>
                  <a:pt x="31130" y="1051"/>
                </a:moveTo>
                <a:cubicBezTo>
                  <a:pt x="31242" y="1080"/>
                  <a:pt x="31354" y="1109"/>
                  <a:pt x="31465" y="1141"/>
                </a:cubicBezTo>
                <a:cubicBezTo>
                  <a:pt x="31643" y="1192"/>
                  <a:pt x="31820" y="1245"/>
                  <a:pt x="31995" y="1304"/>
                </a:cubicBezTo>
                <a:cubicBezTo>
                  <a:pt x="32111" y="1344"/>
                  <a:pt x="32228" y="1385"/>
                  <a:pt x="32342" y="1427"/>
                </a:cubicBezTo>
                <a:cubicBezTo>
                  <a:pt x="32500" y="1487"/>
                  <a:pt x="32655" y="1548"/>
                  <a:pt x="32808" y="1618"/>
                </a:cubicBezTo>
                <a:cubicBezTo>
                  <a:pt x="32968" y="1691"/>
                  <a:pt x="33127" y="1770"/>
                  <a:pt x="33284" y="1852"/>
                </a:cubicBezTo>
                <a:cubicBezTo>
                  <a:pt x="33443" y="1937"/>
                  <a:pt x="33601" y="2025"/>
                  <a:pt x="33756" y="2121"/>
                </a:cubicBezTo>
                <a:cubicBezTo>
                  <a:pt x="33834" y="2168"/>
                  <a:pt x="33912" y="2218"/>
                  <a:pt x="33987" y="2269"/>
                </a:cubicBezTo>
                <a:cubicBezTo>
                  <a:pt x="34024" y="2294"/>
                  <a:pt x="34060" y="2319"/>
                  <a:pt x="34095" y="2344"/>
                </a:cubicBezTo>
                <a:cubicBezTo>
                  <a:pt x="34243" y="2450"/>
                  <a:pt x="34389" y="2556"/>
                  <a:pt x="34527" y="2674"/>
                </a:cubicBezTo>
                <a:cubicBezTo>
                  <a:pt x="34597" y="2732"/>
                  <a:pt x="34665" y="2791"/>
                  <a:pt x="34732" y="2851"/>
                </a:cubicBezTo>
                <a:cubicBezTo>
                  <a:pt x="34763" y="2879"/>
                  <a:pt x="34794" y="2908"/>
                  <a:pt x="34824" y="2936"/>
                </a:cubicBezTo>
                <a:cubicBezTo>
                  <a:pt x="34955" y="3061"/>
                  <a:pt x="35084" y="3188"/>
                  <a:pt x="35205" y="3321"/>
                </a:cubicBezTo>
                <a:cubicBezTo>
                  <a:pt x="35298" y="3423"/>
                  <a:pt x="35388" y="3526"/>
                  <a:pt x="35475" y="3631"/>
                </a:cubicBezTo>
                <a:cubicBezTo>
                  <a:pt x="35560" y="3734"/>
                  <a:pt x="35645" y="3836"/>
                  <a:pt x="35722" y="3943"/>
                </a:cubicBezTo>
                <a:cubicBezTo>
                  <a:pt x="35777" y="4016"/>
                  <a:pt x="35830" y="4090"/>
                  <a:pt x="35881" y="4165"/>
                </a:cubicBezTo>
                <a:cubicBezTo>
                  <a:pt x="35905" y="4202"/>
                  <a:pt x="35929" y="4239"/>
                  <a:pt x="35953" y="4276"/>
                </a:cubicBezTo>
                <a:cubicBezTo>
                  <a:pt x="36020" y="4383"/>
                  <a:pt x="36086" y="4490"/>
                  <a:pt x="36146" y="4602"/>
                </a:cubicBezTo>
                <a:cubicBezTo>
                  <a:pt x="36203" y="4709"/>
                  <a:pt x="36257" y="4815"/>
                  <a:pt x="36309" y="4923"/>
                </a:cubicBezTo>
                <a:cubicBezTo>
                  <a:pt x="36360" y="5033"/>
                  <a:pt x="36411" y="5145"/>
                  <a:pt x="36456" y="5258"/>
                </a:cubicBezTo>
                <a:cubicBezTo>
                  <a:pt x="36480" y="5321"/>
                  <a:pt x="36504" y="5383"/>
                  <a:pt x="36527" y="5445"/>
                </a:cubicBezTo>
                <a:cubicBezTo>
                  <a:pt x="36355" y="5314"/>
                  <a:pt x="36181" y="5183"/>
                  <a:pt x="36000" y="5063"/>
                </a:cubicBezTo>
                <a:cubicBezTo>
                  <a:pt x="35599" y="4795"/>
                  <a:pt x="35182" y="4545"/>
                  <a:pt x="34743" y="4344"/>
                </a:cubicBezTo>
                <a:cubicBezTo>
                  <a:pt x="34509" y="4236"/>
                  <a:pt x="34272" y="4134"/>
                  <a:pt x="34030" y="4047"/>
                </a:cubicBezTo>
                <a:cubicBezTo>
                  <a:pt x="33815" y="3970"/>
                  <a:pt x="33598" y="3898"/>
                  <a:pt x="33377" y="3840"/>
                </a:cubicBezTo>
                <a:cubicBezTo>
                  <a:pt x="33332" y="3795"/>
                  <a:pt x="33287" y="3749"/>
                  <a:pt x="33240" y="3706"/>
                </a:cubicBezTo>
                <a:cubicBezTo>
                  <a:pt x="33142" y="3616"/>
                  <a:pt x="33043" y="3526"/>
                  <a:pt x="32939" y="3443"/>
                </a:cubicBezTo>
                <a:cubicBezTo>
                  <a:pt x="32833" y="3360"/>
                  <a:pt x="32726" y="3278"/>
                  <a:pt x="32616" y="3198"/>
                </a:cubicBezTo>
                <a:cubicBezTo>
                  <a:pt x="32504" y="3116"/>
                  <a:pt x="32387" y="3036"/>
                  <a:pt x="32270" y="2964"/>
                </a:cubicBezTo>
                <a:cubicBezTo>
                  <a:pt x="32154" y="2892"/>
                  <a:pt x="32038" y="2821"/>
                  <a:pt x="31917" y="2757"/>
                </a:cubicBezTo>
                <a:cubicBezTo>
                  <a:pt x="31718" y="2650"/>
                  <a:pt x="31516" y="2546"/>
                  <a:pt x="31307" y="2456"/>
                </a:cubicBezTo>
                <a:cubicBezTo>
                  <a:pt x="31120" y="2374"/>
                  <a:pt x="30929" y="2295"/>
                  <a:pt x="30735" y="2229"/>
                </a:cubicBezTo>
                <a:cubicBezTo>
                  <a:pt x="30477" y="2143"/>
                  <a:pt x="30216" y="2062"/>
                  <a:pt x="29951" y="2002"/>
                </a:cubicBezTo>
                <a:cubicBezTo>
                  <a:pt x="29685" y="1942"/>
                  <a:pt x="29420" y="1887"/>
                  <a:pt x="29149" y="1852"/>
                </a:cubicBezTo>
                <a:cubicBezTo>
                  <a:pt x="29410" y="1718"/>
                  <a:pt x="29674" y="1590"/>
                  <a:pt x="29942" y="1468"/>
                </a:cubicBezTo>
                <a:cubicBezTo>
                  <a:pt x="30109" y="1393"/>
                  <a:pt x="30278" y="1318"/>
                  <a:pt x="30447" y="1248"/>
                </a:cubicBezTo>
                <a:cubicBezTo>
                  <a:pt x="30511" y="1221"/>
                  <a:pt x="30574" y="1196"/>
                  <a:pt x="30638" y="1170"/>
                </a:cubicBezTo>
                <a:cubicBezTo>
                  <a:pt x="30708" y="1151"/>
                  <a:pt x="30779" y="1133"/>
                  <a:pt x="30849" y="1116"/>
                </a:cubicBezTo>
                <a:cubicBezTo>
                  <a:pt x="30934" y="1096"/>
                  <a:pt x="31017" y="1077"/>
                  <a:pt x="31100" y="1058"/>
                </a:cubicBezTo>
                <a:cubicBezTo>
                  <a:pt x="31110" y="1056"/>
                  <a:pt x="31120" y="1054"/>
                  <a:pt x="31130" y="1051"/>
                </a:cubicBezTo>
                <a:close/>
                <a:moveTo>
                  <a:pt x="22447" y="5134"/>
                </a:moveTo>
                <a:cubicBezTo>
                  <a:pt x="22482" y="5134"/>
                  <a:pt x="22516" y="5134"/>
                  <a:pt x="22551" y="5135"/>
                </a:cubicBezTo>
                <a:cubicBezTo>
                  <a:pt x="22625" y="5137"/>
                  <a:pt x="22699" y="5139"/>
                  <a:pt x="22772" y="5143"/>
                </a:cubicBezTo>
                <a:cubicBezTo>
                  <a:pt x="22761" y="5158"/>
                  <a:pt x="22750" y="5174"/>
                  <a:pt x="22739" y="5190"/>
                </a:cubicBezTo>
                <a:cubicBezTo>
                  <a:pt x="22641" y="5220"/>
                  <a:pt x="22544" y="5251"/>
                  <a:pt x="22447" y="5284"/>
                </a:cubicBezTo>
                <a:cubicBezTo>
                  <a:pt x="22232" y="5355"/>
                  <a:pt x="22019" y="5426"/>
                  <a:pt x="21809" y="5509"/>
                </a:cubicBezTo>
                <a:cubicBezTo>
                  <a:pt x="21782" y="5519"/>
                  <a:pt x="21757" y="5530"/>
                  <a:pt x="21730" y="5539"/>
                </a:cubicBezTo>
                <a:cubicBezTo>
                  <a:pt x="21747" y="5510"/>
                  <a:pt x="21763" y="5480"/>
                  <a:pt x="21780" y="5450"/>
                </a:cubicBezTo>
                <a:cubicBezTo>
                  <a:pt x="21836" y="5351"/>
                  <a:pt x="21892" y="5253"/>
                  <a:pt x="21951" y="5154"/>
                </a:cubicBezTo>
                <a:cubicBezTo>
                  <a:pt x="21983" y="5152"/>
                  <a:pt x="22015" y="5149"/>
                  <a:pt x="22049" y="5146"/>
                </a:cubicBezTo>
                <a:lnTo>
                  <a:pt x="22049" y="5147"/>
                </a:lnTo>
                <a:cubicBezTo>
                  <a:pt x="22176" y="5139"/>
                  <a:pt x="22311" y="5134"/>
                  <a:pt x="22447" y="5134"/>
                </a:cubicBezTo>
                <a:close/>
                <a:moveTo>
                  <a:pt x="25980" y="4966"/>
                </a:moveTo>
                <a:lnTo>
                  <a:pt x="25980" y="4966"/>
                </a:lnTo>
                <a:cubicBezTo>
                  <a:pt x="26022" y="4968"/>
                  <a:pt x="26066" y="4971"/>
                  <a:pt x="26109" y="4974"/>
                </a:cubicBezTo>
                <a:cubicBezTo>
                  <a:pt x="26251" y="4986"/>
                  <a:pt x="26393" y="4997"/>
                  <a:pt x="26534" y="5019"/>
                </a:cubicBezTo>
                <a:cubicBezTo>
                  <a:pt x="26603" y="5028"/>
                  <a:pt x="26674" y="5039"/>
                  <a:pt x="26744" y="5052"/>
                </a:cubicBezTo>
                <a:cubicBezTo>
                  <a:pt x="26798" y="5107"/>
                  <a:pt x="26851" y="5162"/>
                  <a:pt x="26903" y="5220"/>
                </a:cubicBezTo>
                <a:cubicBezTo>
                  <a:pt x="26989" y="5314"/>
                  <a:pt x="27073" y="5408"/>
                  <a:pt x="27155" y="5504"/>
                </a:cubicBezTo>
                <a:cubicBezTo>
                  <a:pt x="27136" y="5523"/>
                  <a:pt x="27116" y="5541"/>
                  <a:pt x="27097" y="5561"/>
                </a:cubicBezTo>
                <a:cubicBezTo>
                  <a:pt x="27011" y="5515"/>
                  <a:pt x="26924" y="5470"/>
                  <a:pt x="26835" y="5429"/>
                </a:cubicBezTo>
                <a:cubicBezTo>
                  <a:pt x="26728" y="5382"/>
                  <a:pt x="26622" y="5333"/>
                  <a:pt x="26513" y="5291"/>
                </a:cubicBezTo>
                <a:cubicBezTo>
                  <a:pt x="26387" y="5239"/>
                  <a:pt x="26259" y="5190"/>
                  <a:pt x="26131" y="5143"/>
                </a:cubicBezTo>
                <a:cubicBezTo>
                  <a:pt x="26126" y="5138"/>
                  <a:pt x="26123" y="5132"/>
                  <a:pt x="26118" y="5127"/>
                </a:cubicBezTo>
                <a:cubicBezTo>
                  <a:pt x="26074" y="5074"/>
                  <a:pt x="26027" y="5018"/>
                  <a:pt x="25980" y="4966"/>
                </a:cubicBezTo>
                <a:close/>
                <a:moveTo>
                  <a:pt x="27261" y="5629"/>
                </a:moveTo>
                <a:cubicBezTo>
                  <a:pt x="27271" y="5639"/>
                  <a:pt x="27280" y="5651"/>
                  <a:pt x="27288" y="5661"/>
                </a:cubicBezTo>
                <a:cubicBezTo>
                  <a:pt x="27287" y="5662"/>
                  <a:pt x="27286" y="5662"/>
                  <a:pt x="27285" y="5662"/>
                </a:cubicBezTo>
                <a:cubicBezTo>
                  <a:pt x="27272" y="5656"/>
                  <a:pt x="27260" y="5649"/>
                  <a:pt x="27248" y="5642"/>
                </a:cubicBezTo>
                <a:cubicBezTo>
                  <a:pt x="27252" y="5637"/>
                  <a:pt x="27257" y="5632"/>
                  <a:pt x="27261" y="5629"/>
                </a:cubicBezTo>
                <a:close/>
                <a:moveTo>
                  <a:pt x="20664" y="5495"/>
                </a:moveTo>
                <a:lnTo>
                  <a:pt x="20664" y="5495"/>
                </a:lnTo>
                <a:cubicBezTo>
                  <a:pt x="20645" y="5552"/>
                  <a:pt x="20624" y="5610"/>
                  <a:pt x="20609" y="5668"/>
                </a:cubicBezTo>
                <a:cubicBezTo>
                  <a:pt x="20595" y="5626"/>
                  <a:pt x="20580" y="5583"/>
                  <a:pt x="20565" y="5540"/>
                </a:cubicBezTo>
                <a:cubicBezTo>
                  <a:pt x="20598" y="5525"/>
                  <a:pt x="20631" y="5509"/>
                  <a:pt x="20664" y="5495"/>
                </a:cubicBezTo>
                <a:close/>
                <a:moveTo>
                  <a:pt x="27617" y="5322"/>
                </a:moveTo>
                <a:cubicBezTo>
                  <a:pt x="27721" y="5368"/>
                  <a:pt x="27825" y="5416"/>
                  <a:pt x="27927" y="5467"/>
                </a:cubicBezTo>
                <a:cubicBezTo>
                  <a:pt x="28071" y="5539"/>
                  <a:pt x="28215" y="5613"/>
                  <a:pt x="28358" y="5687"/>
                </a:cubicBezTo>
                <a:cubicBezTo>
                  <a:pt x="28275" y="5675"/>
                  <a:pt x="28192" y="5666"/>
                  <a:pt x="28109" y="5660"/>
                </a:cubicBezTo>
                <a:cubicBezTo>
                  <a:pt x="27973" y="5651"/>
                  <a:pt x="27836" y="5643"/>
                  <a:pt x="27700" y="5643"/>
                </a:cubicBezTo>
                <a:cubicBezTo>
                  <a:pt x="27647" y="5643"/>
                  <a:pt x="27594" y="5644"/>
                  <a:pt x="27542" y="5647"/>
                </a:cubicBezTo>
                <a:cubicBezTo>
                  <a:pt x="27527" y="5647"/>
                  <a:pt x="27513" y="5649"/>
                  <a:pt x="27499" y="5649"/>
                </a:cubicBezTo>
                <a:cubicBezTo>
                  <a:pt x="27463" y="5604"/>
                  <a:pt x="27428" y="5557"/>
                  <a:pt x="27391" y="5512"/>
                </a:cubicBezTo>
                <a:cubicBezTo>
                  <a:pt x="27465" y="5448"/>
                  <a:pt x="27540" y="5383"/>
                  <a:pt x="27617" y="5322"/>
                </a:cubicBezTo>
                <a:close/>
                <a:moveTo>
                  <a:pt x="21736" y="5180"/>
                </a:moveTo>
                <a:lnTo>
                  <a:pt x="21736" y="5180"/>
                </a:lnTo>
                <a:cubicBezTo>
                  <a:pt x="21722" y="5203"/>
                  <a:pt x="21709" y="5226"/>
                  <a:pt x="21695" y="5250"/>
                </a:cubicBezTo>
                <a:cubicBezTo>
                  <a:pt x="21633" y="5359"/>
                  <a:pt x="21571" y="5468"/>
                  <a:pt x="21513" y="5580"/>
                </a:cubicBezTo>
                <a:cubicBezTo>
                  <a:pt x="21503" y="5601"/>
                  <a:pt x="21492" y="5622"/>
                  <a:pt x="21481" y="5643"/>
                </a:cubicBezTo>
                <a:cubicBezTo>
                  <a:pt x="21410" y="5673"/>
                  <a:pt x="21340" y="5705"/>
                  <a:pt x="21270" y="5739"/>
                </a:cubicBezTo>
                <a:cubicBezTo>
                  <a:pt x="21282" y="5713"/>
                  <a:pt x="21293" y="5687"/>
                  <a:pt x="21305" y="5661"/>
                </a:cubicBezTo>
                <a:cubicBezTo>
                  <a:pt x="21343" y="5576"/>
                  <a:pt x="21381" y="5492"/>
                  <a:pt x="21422" y="5408"/>
                </a:cubicBezTo>
                <a:lnTo>
                  <a:pt x="21422" y="5408"/>
                </a:lnTo>
                <a:cubicBezTo>
                  <a:pt x="21421" y="5409"/>
                  <a:pt x="21421" y="5410"/>
                  <a:pt x="21421" y="5411"/>
                </a:cubicBezTo>
                <a:cubicBezTo>
                  <a:pt x="21452" y="5346"/>
                  <a:pt x="21484" y="5283"/>
                  <a:pt x="21518" y="5218"/>
                </a:cubicBezTo>
                <a:cubicBezTo>
                  <a:pt x="21590" y="5203"/>
                  <a:pt x="21663" y="5190"/>
                  <a:pt x="21736" y="5180"/>
                </a:cubicBezTo>
                <a:close/>
                <a:moveTo>
                  <a:pt x="26346" y="5416"/>
                </a:moveTo>
                <a:lnTo>
                  <a:pt x="26346" y="5416"/>
                </a:lnTo>
                <a:cubicBezTo>
                  <a:pt x="26415" y="5445"/>
                  <a:pt x="26484" y="5475"/>
                  <a:pt x="26554" y="5505"/>
                </a:cubicBezTo>
                <a:cubicBezTo>
                  <a:pt x="26660" y="5554"/>
                  <a:pt x="26766" y="5601"/>
                  <a:pt x="26871" y="5653"/>
                </a:cubicBezTo>
                <a:cubicBezTo>
                  <a:pt x="26901" y="5667"/>
                  <a:pt x="26931" y="5682"/>
                  <a:pt x="26961" y="5697"/>
                </a:cubicBezTo>
                <a:cubicBezTo>
                  <a:pt x="26960" y="5698"/>
                  <a:pt x="26960" y="5699"/>
                  <a:pt x="26959" y="5699"/>
                </a:cubicBezTo>
                <a:cubicBezTo>
                  <a:pt x="26922" y="5705"/>
                  <a:pt x="26886" y="5711"/>
                  <a:pt x="26850" y="5718"/>
                </a:cubicBezTo>
                <a:cubicBezTo>
                  <a:pt x="26765" y="5734"/>
                  <a:pt x="26677" y="5750"/>
                  <a:pt x="26592" y="5771"/>
                </a:cubicBezTo>
                <a:cubicBezTo>
                  <a:pt x="26582" y="5756"/>
                  <a:pt x="26573" y="5742"/>
                  <a:pt x="26563" y="5728"/>
                </a:cubicBezTo>
                <a:lnTo>
                  <a:pt x="26563" y="5727"/>
                </a:lnTo>
                <a:cubicBezTo>
                  <a:pt x="26492" y="5623"/>
                  <a:pt x="26422" y="5518"/>
                  <a:pt x="26346" y="5416"/>
                </a:cubicBezTo>
                <a:close/>
                <a:moveTo>
                  <a:pt x="23163" y="5249"/>
                </a:moveTo>
                <a:cubicBezTo>
                  <a:pt x="23178" y="5272"/>
                  <a:pt x="23193" y="5294"/>
                  <a:pt x="23208" y="5316"/>
                </a:cubicBezTo>
                <a:cubicBezTo>
                  <a:pt x="23219" y="5331"/>
                  <a:pt x="23228" y="5345"/>
                  <a:pt x="23237" y="5359"/>
                </a:cubicBezTo>
                <a:cubicBezTo>
                  <a:pt x="23173" y="5397"/>
                  <a:pt x="23111" y="5435"/>
                  <a:pt x="23050" y="5477"/>
                </a:cubicBezTo>
                <a:cubicBezTo>
                  <a:pt x="22862" y="5602"/>
                  <a:pt x="22677" y="5733"/>
                  <a:pt x="22505" y="5881"/>
                </a:cubicBezTo>
                <a:cubicBezTo>
                  <a:pt x="22572" y="5765"/>
                  <a:pt x="22641" y="5652"/>
                  <a:pt x="22712" y="5539"/>
                </a:cubicBezTo>
                <a:cubicBezTo>
                  <a:pt x="22753" y="5473"/>
                  <a:pt x="22796" y="5408"/>
                  <a:pt x="22839" y="5344"/>
                </a:cubicBezTo>
                <a:cubicBezTo>
                  <a:pt x="22946" y="5311"/>
                  <a:pt x="23053" y="5279"/>
                  <a:pt x="23163" y="5249"/>
                </a:cubicBezTo>
                <a:close/>
                <a:moveTo>
                  <a:pt x="25068" y="4985"/>
                </a:moveTo>
                <a:cubicBezTo>
                  <a:pt x="25147" y="5005"/>
                  <a:pt x="25226" y="5026"/>
                  <a:pt x="25303" y="5049"/>
                </a:cubicBezTo>
                <a:cubicBezTo>
                  <a:pt x="25433" y="5087"/>
                  <a:pt x="25565" y="5124"/>
                  <a:pt x="25694" y="5171"/>
                </a:cubicBezTo>
                <a:cubicBezTo>
                  <a:pt x="25765" y="5195"/>
                  <a:pt x="25836" y="5220"/>
                  <a:pt x="25907" y="5247"/>
                </a:cubicBezTo>
                <a:cubicBezTo>
                  <a:pt x="25962" y="5266"/>
                  <a:pt x="26017" y="5287"/>
                  <a:pt x="26071" y="5308"/>
                </a:cubicBezTo>
                <a:cubicBezTo>
                  <a:pt x="26074" y="5313"/>
                  <a:pt x="26078" y="5316"/>
                  <a:pt x="26080" y="5319"/>
                </a:cubicBezTo>
                <a:cubicBezTo>
                  <a:pt x="26132" y="5382"/>
                  <a:pt x="26182" y="5445"/>
                  <a:pt x="26230" y="5510"/>
                </a:cubicBezTo>
                <a:cubicBezTo>
                  <a:pt x="26254" y="5542"/>
                  <a:pt x="26279" y="5575"/>
                  <a:pt x="26303" y="5607"/>
                </a:cubicBezTo>
                <a:cubicBezTo>
                  <a:pt x="26349" y="5674"/>
                  <a:pt x="26394" y="5741"/>
                  <a:pt x="26438" y="5809"/>
                </a:cubicBezTo>
                <a:cubicBezTo>
                  <a:pt x="26316" y="5840"/>
                  <a:pt x="26194" y="5875"/>
                  <a:pt x="26075" y="5915"/>
                </a:cubicBezTo>
                <a:cubicBezTo>
                  <a:pt x="26054" y="5904"/>
                  <a:pt x="26032" y="5891"/>
                  <a:pt x="26010" y="5880"/>
                </a:cubicBezTo>
                <a:cubicBezTo>
                  <a:pt x="25744" y="5739"/>
                  <a:pt x="25473" y="5608"/>
                  <a:pt x="25192" y="5500"/>
                </a:cubicBezTo>
                <a:cubicBezTo>
                  <a:pt x="25067" y="5451"/>
                  <a:pt x="24940" y="5404"/>
                  <a:pt x="24813" y="5359"/>
                </a:cubicBezTo>
                <a:cubicBezTo>
                  <a:pt x="24896" y="5233"/>
                  <a:pt x="24980" y="5108"/>
                  <a:pt x="25068" y="4985"/>
                </a:cubicBezTo>
                <a:close/>
                <a:moveTo>
                  <a:pt x="26789" y="5884"/>
                </a:moveTo>
                <a:lnTo>
                  <a:pt x="26789" y="5884"/>
                </a:lnTo>
                <a:cubicBezTo>
                  <a:pt x="26764" y="5912"/>
                  <a:pt x="26739" y="5941"/>
                  <a:pt x="26714" y="5970"/>
                </a:cubicBezTo>
                <a:cubicBezTo>
                  <a:pt x="26701" y="5949"/>
                  <a:pt x="26690" y="5928"/>
                  <a:pt x="26677" y="5907"/>
                </a:cubicBezTo>
                <a:cubicBezTo>
                  <a:pt x="26696" y="5903"/>
                  <a:pt x="26714" y="5899"/>
                  <a:pt x="26733" y="5895"/>
                </a:cubicBezTo>
                <a:lnTo>
                  <a:pt x="26735" y="5895"/>
                </a:lnTo>
                <a:cubicBezTo>
                  <a:pt x="26736" y="5895"/>
                  <a:pt x="26737" y="5895"/>
                  <a:pt x="26737" y="5893"/>
                </a:cubicBezTo>
                <a:lnTo>
                  <a:pt x="26738" y="5893"/>
                </a:lnTo>
                <a:cubicBezTo>
                  <a:pt x="26756" y="5890"/>
                  <a:pt x="26773" y="5886"/>
                  <a:pt x="26789" y="5884"/>
                </a:cubicBezTo>
                <a:close/>
                <a:moveTo>
                  <a:pt x="27200" y="5821"/>
                </a:moveTo>
                <a:cubicBezTo>
                  <a:pt x="27291" y="5871"/>
                  <a:pt x="27383" y="5922"/>
                  <a:pt x="27470" y="5980"/>
                </a:cubicBezTo>
                <a:cubicBezTo>
                  <a:pt x="27479" y="5985"/>
                  <a:pt x="27485" y="5990"/>
                  <a:pt x="27494" y="5995"/>
                </a:cubicBezTo>
                <a:cubicBezTo>
                  <a:pt x="27472" y="5993"/>
                  <a:pt x="27448" y="5990"/>
                  <a:pt x="27427" y="5989"/>
                </a:cubicBezTo>
                <a:cubicBezTo>
                  <a:pt x="27320" y="5985"/>
                  <a:pt x="27214" y="5978"/>
                  <a:pt x="27108" y="5978"/>
                </a:cubicBezTo>
                <a:cubicBezTo>
                  <a:pt x="27075" y="5978"/>
                  <a:pt x="27043" y="5979"/>
                  <a:pt x="27011" y="5980"/>
                </a:cubicBezTo>
                <a:cubicBezTo>
                  <a:pt x="26976" y="5981"/>
                  <a:pt x="26942" y="5982"/>
                  <a:pt x="26908" y="5985"/>
                </a:cubicBezTo>
                <a:cubicBezTo>
                  <a:pt x="26930" y="5960"/>
                  <a:pt x="26952" y="5937"/>
                  <a:pt x="26974" y="5913"/>
                </a:cubicBezTo>
                <a:cubicBezTo>
                  <a:pt x="26998" y="5889"/>
                  <a:pt x="27022" y="5865"/>
                  <a:pt x="27047" y="5839"/>
                </a:cubicBezTo>
                <a:cubicBezTo>
                  <a:pt x="27079" y="5835"/>
                  <a:pt x="27111" y="5831"/>
                  <a:pt x="27142" y="5828"/>
                </a:cubicBezTo>
                <a:cubicBezTo>
                  <a:pt x="27162" y="5825"/>
                  <a:pt x="27182" y="5823"/>
                  <a:pt x="27200" y="5821"/>
                </a:cubicBezTo>
                <a:close/>
                <a:moveTo>
                  <a:pt x="21317" y="5264"/>
                </a:moveTo>
                <a:cubicBezTo>
                  <a:pt x="21263" y="5374"/>
                  <a:pt x="21212" y="5485"/>
                  <a:pt x="21163" y="5597"/>
                </a:cubicBezTo>
                <a:cubicBezTo>
                  <a:pt x="21127" y="5682"/>
                  <a:pt x="21091" y="5766"/>
                  <a:pt x="21057" y="5851"/>
                </a:cubicBezTo>
                <a:cubicBezTo>
                  <a:pt x="20961" y="5904"/>
                  <a:pt x="20866" y="5958"/>
                  <a:pt x="20776" y="6019"/>
                </a:cubicBezTo>
                <a:cubicBezTo>
                  <a:pt x="20775" y="6020"/>
                  <a:pt x="20774" y="6020"/>
                  <a:pt x="20773" y="6022"/>
                </a:cubicBezTo>
                <a:cubicBezTo>
                  <a:pt x="20754" y="5982"/>
                  <a:pt x="20737" y="5943"/>
                  <a:pt x="20717" y="5905"/>
                </a:cubicBezTo>
                <a:cubicBezTo>
                  <a:pt x="20731" y="5844"/>
                  <a:pt x="20747" y="5783"/>
                  <a:pt x="20763" y="5723"/>
                </a:cubicBezTo>
                <a:cubicBezTo>
                  <a:pt x="20776" y="5683"/>
                  <a:pt x="20788" y="5645"/>
                  <a:pt x="20799" y="5606"/>
                </a:cubicBezTo>
                <a:cubicBezTo>
                  <a:pt x="20820" y="5541"/>
                  <a:pt x="20843" y="5475"/>
                  <a:pt x="20867" y="5411"/>
                </a:cubicBezTo>
                <a:cubicBezTo>
                  <a:pt x="20895" y="5400"/>
                  <a:pt x="20924" y="5389"/>
                  <a:pt x="20952" y="5378"/>
                </a:cubicBezTo>
                <a:cubicBezTo>
                  <a:pt x="21031" y="5350"/>
                  <a:pt x="21112" y="5323"/>
                  <a:pt x="21193" y="5299"/>
                </a:cubicBezTo>
                <a:cubicBezTo>
                  <a:pt x="21235" y="5286"/>
                  <a:pt x="21275" y="5274"/>
                  <a:pt x="21317" y="5264"/>
                </a:cubicBezTo>
                <a:close/>
                <a:moveTo>
                  <a:pt x="26521" y="5944"/>
                </a:moveTo>
                <a:cubicBezTo>
                  <a:pt x="26535" y="5967"/>
                  <a:pt x="26549" y="5990"/>
                  <a:pt x="26563" y="6012"/>
                </a:cubicBezTo>
                <a:cubicBezTo>
                  <a:pt x="26488" y="6022"/>
                  <a:pt x="26415" y="6034"/>
                  <a:pt x="26341" y="6049"/>
                </a:cubicBezTo>
                <a:cubicBezTo>
                  <a:pt x="26331" y="6052"/>
                  <a:pt x="26320" y="6054"/>
                  <a:pt x="26310" y="6056"/>
                </a:cubicBezTo>
                <a:cubicBezTo>
                  <a:pt x="26293" y="6045"/>
                  <a:pt x="26275" y="6034"/>
                  <a:pt x="26259" y="6024"/>
                </a:cubicBezTo>
                <a:cubicBezTo>
                  <a:pt x="26328" y="6000"/>
                  <a:pt x="26399" y="5977"/>
                  <a:pt x="26470" y="5958"/>
                </a:cubicBezTo>
                <a:cubicBezTo>
                  <a:pt x="26488" y="5953"/>
                  <a:pt x="26504" y="5949"/>
                  <a:pt x="26521" y="5944"/>
                </a:cubicBezTo>
                <a:close/>
                <a:moveTo>
                  <a:pt x="26041" y="6104"/>
                </a:moveTo>
                <a:cubicBezTo>
                  <a:pt x="26048" y="6107"/>
                  <a:pt x="26054" y="6111"/>
                  <a:pt x="26060" y="6114"/>
                </a:cubicBezTo>
                <a:cubicBezTo>
                  <a:pt x="26032" y="6122"/>
                  <a:pt x="26003" y="6130"/>
                  <a:pt x="25975" y="6139"/>
                </a:cubicBezTo>
                <a:cubicBezTo>
                  <a:pt x="25952" y="6146"/>
                  <a:pt x="25929" y="6153"/>
                  <a:pt x="25906" y="6161"/>
                </a:cubicBezTo>
                <a:cubicBezTo>
                  <a:pt x="25907" y="6160"/>
                  <a:pt x="25908" y="6160"/>
                  <a:pt x="25908" y="6160"/>
                </a:cubicBezTo>
                <a:cubicBezTo>
                  <a:pt x="25952" y="6141"/>
                  <a:pt x="25997" y="6122"/>
                  <a:pt x="26041" y="6104"/>
                </a:cubicBezTo>
                <a:close/>
                <a:moveTo>
                  <a:pt x="23797" y="5262"/>
                </a:moveTo>
                <a:cubicBezTo>
                  <a:pt x="23841" y="5271"/>
                  <a:pt x="23885" y="5280"/>
                  <a:pt x="23929" y="5289"/>
                </a:cubicBezTo>
                <a:cubicBezTo>
                  <a:pt x="24086" y="5325"/>
                  <a:pt x="24252" y="5365"/>
                  <a:pt x="24414" y="5415"/>
                </a:cubicBezTo>
                <a:lnTo>
                  <a:pt x="24445" y="5425"/>
                </a:lnTo>
                <a:cubicBezTo>
                  <a:pt x="24440" y="5432"/>
                  <a:pt x="24435" y="5437"/>
                  <a:pt x="24430" y="5444"/>
                </a:cubicBezTo>
                <a:cubicBezTo>
                  <a:pt x="24353" y="5541"/>
                  <a:pt x="24274" y="5639"/>
                  <a:pt x="24199" y="5740"/>
                </a:cubicBezTo>
                <a:cubicBezTo>
                  <a:pt x="24098" y="5873"/>
                  <a:pt x="23999" y="6005"/>
                  <a:pt x="23904" y="6142"/>
                </a:cubicBezTo>
                <a:cubicBezTo>
                  <a:pt x="23899" y="6151"/>
                  <a:pt x="23893" y="6160"/>
                  <a:pt x="23887" y="6168"/>
                </a:cubicBezTo>
                <a:cubicBezTo>
                  <a:pt x="23769" y="5922"/>
                  <a:pt x="23643" y="5677"/>
                  <a:pt x="23499" y="5445"/>
                </a:cubicBezTo>
                <a:cubicBezTo>
                  <a:pt x="23493" y="5436"/>
                  <a:pt x="23488" y="5427"/>
                  <a:pt x="23482" y="5418"/>
                </a:cubicBezTo>
                <a:cubicBezTo>
                  <a:pt x="23499" y="5408"/>
                  <a:pt x="23515" y="5400"/>
                  <a:pt x="23531" y="5391"/>
                </a:cubicBezTo>
                <a:cubicBezTo>
                  <a:pt x="23619" y="5346"/>
                  <a:pt x="23707" y="5302"/>
                  <a:pt x="23797" y="5262"/>
                </a:cubicBezTo>
                <a:close/>
                <a:moveTo>
                  <a:pt x="20949" y="6126"/>
                </a:moveTo>
                <a:cubicBezTo>
                  <a:pt x="20929" y="6182"/>
                  <a:pt x="20908" y="6238"/>
                  <a:pt x="20887" y="6294"/>
                </a:cubicBezTo>
                <a:cubicBezTo>
                  <a:pt x="20874" y="6259"/>
                  <a:pt x="20862" y="6225"/>
                  <a:pt x="20848" y="6190"/>
                </a:cubicBezTo>
                <a:cubicBezTo>
                  <a:pt x="20881" y="6168"/>
                  <a:pt x="20915" y="6147"/>
                  <a:pt x="20949" y="6126"/>
                </a:cubicBezTo>
                <a:close/>
                <a:moveTo>
                  <a:pt x="26685" y="6238"/>
                </a:moveTo>
                <a:cubicBezTo>
                  <a:pt x="26707" y="6279"/>
                  <a:pt x="26728" y="6321"/>
                  <a:pt x="26749" y="6362"/>
                </a:cubicBezTo>
                <a:cubicBezTo>
                  <a:pt x="26715" y="6336"/>
                  <a:pt x="26682" y="6310"/>
                  <a:pt x="26647" y="6285"/>
                </a:cubicBezTo>
                <a:cubicBezTo>
                  <a:pt x="26660" y="6269"/>
                  <a:pt x="26672" y="6254"/>
                  <a:pt x="26685" y="6238"/>
                </a:cubicBezTo>
                <a:close/>
                <a:moveTo>
                  <a:pt x="24329" y="5832"/>
                </a:moveTo>
                <a:lnTo>
                  <a:pt x="24329" y="5832"/>
                </a:lnTo>
                <a:cubicBezTo>
                  <a:pt x="24325" y="5839"/>
                  <a:pt x="24320" y="5847"/>
                  <a:pt x="24316" y="5855"/>
                </a:cubicBezTo>
                <a:cubicBezTo>
                  <a:pt x="24208" y="6052"/>
                  <a:pt x="24107" y="6249"/>
                  <a:pt x="24010" y="6450"/>
                </a:cubicBezTo>
                <a:cubicBezTo>
                  <a:pt x="23997" y="6418"/>
                  <a:pt x="23983" y="6385"/>
                  <a:pt x="23969" y="6352"/>
                </a:cubicBezTo>
                <a:cubicBezTo>
                  <a:pt x="23992" y="6318"/>
                  <a:pt x="24014" y="6285"/>
                  <a:pt x="24037" y="6251"/>
                </a:cubicBezTo>
                <a:cubicBezTo>
                  <a:pt x="24107" y="6147"/>
                  <a:pt x="24177" y="6044"/>
                  <a:pt x="24250" y="5943"/>
                </a:cubicBezTo>
                <a:cubicBezTo>
                  <a:pt x="24276" y="5906"/>
                  <a:pt x="24303" y="5868"/>
                  <a:pt x="24329" y="5832"/>
                </a:cubicBezTo>
                <a:close/>
                <a:moveTo>
                  <a:pt x="21351" y="5904"/>
                </a:moveTo>
                <a:lnTo>
                  <a:pt x="21351" y="5904"/>
                </a:lnTo>
                <a:cubicBezTo>
                  <a:pt x="21312" y="5987"/>
                  <a:pt x="21274" y="6071"/>
                  <a:pt x="21237" y="6156"/>
                </a:cubicBezTo>
                <a:cubicBezTo>
                  <a:pt x="21158" y="6332"/>
                  <a:pt x="21084" y="6511"/>
                  <a:pt x="21013" y="6691"/>
                </a:cubicBezTo>
                <a:cubicBezTo>
                  <a:pt x="20999" y="6639"/>
                  <a:pt x="20985" y="6587"/>
                  <a:pt x="20969" y="6537"/>
                </a:cubicBezTo>
                <a:cubicBezTo>
                  <a:pt x="21028" y="6356"/>
                  <a:pt x="21089" y="6179"/>
                  <a:pt x="21160" y="6003"/>
                </a:cubicBezTo>
                <a:cubicBezTo>
                  <a:pt x="21166" y="6000"/>
                  <a:pt x="21172" y="5996"/>
                  <a:pt x="21178" y="5993"/>
                </a:cubicBezTo>
                <a:cubicBezTo>
                  <a:pt x="21236" y="5963"/>
                  <a:pt x="21293" y="5933"/>
                  <a:pt x="21351" y="5904"/>
                </a:cubicBezTo>
                <a:close/>
                <a:moveTo>
                  <a:pt x="20648" y="6420"/>
                </a:moveTo>
                <a:cubicBezTo>
                  <a:pt x="20666" y="6501"/>
                  <a:pt x="20684" y="6583"/>
                  <a:pt x="20701" y="6665"/>
                </a:cubicBezTo>
                <a:cubicBezTo>
                  <a:pt x="20708" y="6709"/>
                  <a:pt x="20716" y="6751"/>
                  <a:pt x="20723" y="6795"/>
                </a:cubicBezTo>
                <a:cubicBezTo>
                  <a:pt x="20703" y="6860"/>
                  <a:pt x="20685" y="6926"/>
                  <a:pt x="20666" y="6992"/>
                </a:cubicBezTo>
                <a:cubicBezTo>
                  <a:pt x="20658" y="6918"/>
                  <a:pt x="20653" y="6843"/>
                  <a:pt x="20648" y="6768"/>
                </a:cubicBezTo>
                <a:lnTo>
                  <a:pt x="20648" y="6768"/>
                </a:lnTo>
                <a:lnTo>
                  <a:pt x="20649" y="6780"/>
                </a:lnTo>
                <a:cubicBezTo>
                  <a:pt x="20645" y="6697"/>
                  <a:pt x="20643" y="6613"/>
                  <a:pt x="20645" y="6530"/>
                </a:cubicBezTo>
                <a:cubicBezTo>
                  <a:pt x="20646" y="6493"/>
                  <a:pt x="20647" y="6456"/>
                  <a:pt x="20648" y="6420"/>
                </a:cubicBezTo>
                <a:close/>
                <a:moveTo>
                  <a:pt x="24715" y="5513"/>
                </a:moveTo>
                <a:cubicBezTo>
                  <a:pt x="24774" y="5533"/>
                  <a:pt x="24832" y="5554"/>
                  <a:pt x="24891" y="5576"/>
                </a:cubicBezTo>
                <a:cubicBezTo>
                  <a:pt x="25048" y="5636"/>
                  <a:pt x="25206" y="5697"/>
                  <a:pt x="25361" y="5765"/>
                </a:cubicBezTo>
                <a:cubicBezTo>
                  <a:pt x="25439" y="5800"/>
                  <a:pt x="25518" y="5836"/>
                  <a:pt x="25595" y="5873"/>
                </a:cubicBezTo>
                <a:cubicBezTo>
                  <a:pt x="25672" y="5910"/>
                  <a:pt x="25750" y="5949"/>
                  <a:pt x="25827" y="5988"/>
                </a:cubicBezTo>
                <a:cubicBezTo>
                  <a:pt x="25828" y="5989"/>
                  <a:pt x="25840" y="5995"/>
                  <a:pt x="25851" y="6002"/>
                </a:cubicBezTo>
                <a:cubicBezTo>
                  <a:pt x="25697" y="6064"/>
                  <a:pt x="25544" y="6135"/>
                  <a:pt x="25401" y="6221"/>
                </a:cubicBezTo>
                <a:cubicBezTo>
                  <a:pt x="25283" y="6292"/>
                  <a:pt x="25167" y="6363"/>
                  <a:pt x="25057" y="6444"/>
                </a:cubicBezTo>
                <a:cubicBezTo>
                  <a:pt x="24973" y="6508"/>
                  <a:pt x="24888" y="6569"/>
                  <a:pt x="24807" y="6637"/>
                </a:cubicBezTo>
                <a:cubicBezTo>
                  <a:pt x="24705" y="6696"/>
                  <a:pt x="24601" y="6755"/>
                  <a:pt x="24500" y="6818"/>
                </a:cubicBezTo>
                <a:cubicBezTo>
                  <a:pt x="24402" y="6882"/>
                  <a:pt x="24304" y="6947"/>
                  <a:pt x="24208" y="7015"/>
                </a:cubicBezTo>
                <a:cubicBezTo>
                  <a:pt x="24189" y="6948"/>
                  <a:pt x="24168" y="6882"/>
                  <a:pt x="24145" y="6816"/>
                </a:cubicBezTo>
                <a:cubicBezTo>
                  <a:pt x="24128" y="6766"/>
                  <a:pt x="24111" y="6718"/>
                  <a:pt x="24093" y="6668"/>
                </a:cubicBezTo>
                <a:cubicBezTo>
                  <a:pt x="24120" y="6608"/>
                  <a:pt x="24148" y="6548"/>
                  <a:pt x="24176" y="6488"/>
                </a:cubicBezTo>
                <a:cubicBezTo>
                  <a:pt x="24266" y="6305"/>
                  <a:pt x="24358" y="6122"/>
                  <a:pt x="24459" y="5944"/>
                </a:cubicBezTo>
                <a:cubicBezTo>
                  <a:pt x="24542" y="5799"/>
                  <a:pt x="24627" y="5656"/>
                  <a:pt x="24715" y="5513"/>
                </a:cubicBezTo>
                <a:close/>
                <a:moveTo>
                  <a:pt x="32744" y="867"/>
                </a:moveTo>
                <a:cubicBezTo>
                  <a:pt x="32833" y="867"/>
                  <a:pt x="32923" y="868"/>
                  <a:pt x="33012" y="870"/>
                </a:cubicBezTo>
                <a:cubicBezTo>
                  <a:pt x="33101" y="874"/>
                  <a:pt x="33190" y="877"/>
                  <a:pt x="33279" y="883"/>
                </a:cubicBezTo>
                <a:cubicBezTo>
                  <a:pt x="33412" y="893"/>
                  <a:pt x="33545" y="905"/>
                  <a:pt x="33676" y="920"/>
                </a:cubicBezTo>
                <a:cubicBezTo>
                  <a:pt x="33766" y="930"/>
                  <a:pt x="33856" y="941"/>
                  <a:pt x="33945" y="953"/>
                </a:cubicBezTo>
                <a:cubicBezTo>
                  <a:pt x="34035" y="966"/>
                  <a:pt x="34124" y="980"/>
                  <a:pt x="34213" y="996"/>
                </a:cubicBezTo>
                <a:cubicBezTo>
                  <a:pt x="34301" y="1012"/>
                  <a:pt x="34389" y="1029"/>
                  <a:pt x="34476" y="1049"/>
                </a:cubicBezTo>
                <a:cubicBezTo>
                  <a:pt x="34634" y="1085"/>
                  <a:pt x="34799" y="1126"/>
                  <a:pt x="34961" y="1180"/>
                </a:cubicBezTo>
                <a:cubicBezTo>
                  <a:pt x="34987" y="1188"/>
                  <a:pt x="35013" y="1196"/>
                  <a:pt x="35038" y="1204"/>
                </a:cubicBezTo>
                <a:cubicBezTo>
                  <a:pt x="35182" y="1281"/>
                  <a:pt x="35325" y="1359"/>
                  <a:pt x="35463" y="1445"/>
                </a:cubicBezTo>
                <a:cubicBezTo>
                  <a:pt x="35533" y="1489"/>
                  <a:pt x="35601" y="1534"/>
                  <a:pt x="35669" y="1580"/>
                </a:cubicBezTo>
                <a:cubicBezTo>
                  <a:pt x="35702" y="1603"/>
                  <a:pt x="35733" y="1625"/>
                  <a:pt x="35765" y="1647"/>
                </a:cubicBezTo>
                <a:cubicBezTo>
                  <a:pt x="35899" y="1747"/>
                  <a:pt x="36032" y="1846"/>
                  <a:pt x="36159" y="1954"/>
                </a:cubicBezTo>
                <a:cubicBezTo>
                  <a:pt x="36253" y="2035"/>
                  <a:pt x="36346" y="2117"/>
                  <a:pt x="36437" y="2202"/>
                </a:cubicBezTo>
                <a:cubicBezTo>
                  <a:pt x="36557" y="2316"/>
                  <a:pt x="36678" y="2431"/>
                  <a:pt x="36790" y="2554"/>
                </a:cubicBezTo>
                <a:cubicBezTo>
                  <a:pt x="36847" y="2615"/>
                  <a:pt x="36903" y="2677"/>
                  <a:pt x="36958" y="2740"/>
                </a:cubicBezTo>
                <a:cubicBezTo>
                  <a:pt x="37011" y="2801"/>
                  <a:pt x="37063" y="2862"/>
                  <a:pt x="37115" y="2924"/>
                </a:cubicBezTo>
                <a:cubicBezTo>
                  <a:pt x="37224" y="3060"/>
                  <a:pt x="37331" y="3196"/>
                  <a:pt x="37430" y="3339"/>
                </a:cubicBezTo>
                <a:cubicBezTo>
                  <a:pt x="37504" y="3445"/>
                  <a:pt x="37575" y="3552"/>
                  <a:pt x="37645" y="3660"/>
                </a:cubicBezTo>
                <a:cubicBezTo>
                  <a:pt x="37784" y="3882"/>
                  <a:pt x="37917" y="4108"/>
                  <a:pt x="38039" y="4339"/>
                </a:cubicBezTo>
                <a:cubicBezTo>
                  <a:pt x="38099" y="4455"/>
                  <a:pt x="38161" y="4569"/>
                  <a:pt x="38218" y="4687"/>
                </a:cubicBezTo>
                <a:cubicBezTo>
                  <a:pt x="38233" y="4716"/>
                  <a:pt x="38247" y="4746"/>
                  <a:pt x="38261" y="4776"/>
                </a:cubicBezTo>
                <a:cubicBezTo>
                  <a:pt x="38272" y="4838"/>
                  <a:pt x="38280" y="4900"/>
                  <a:pt x="38288" y="4963"/>
                </a:cubicBezTo>
                <a:cubicBezTo>
                  <a:pt x="38299" y="5042"/>
                  <a:pt x="38306" y="5123"/>
                  <a:pt x="38312" y="5203"/>
                </a:cubicBezTo>
                <a:lnTo>
                  <a:pt x="38312" y="5204"/>
                </a:lnTo>
                <a:cubicBezTo>
                  <a:pt x="38312" y="5206"/>
                  <a:pt x="38312" y="5210"/>
                  <a:pt x="38312" y="5213"/>
                </a:cubicBezTo>
                <a:cubicBezTo>
                  <a:pt x="38317" y="5331"/>
                  <a:pt x="38324" y="5457"/>
                  <a:pt x="38321" y="5582"/>
                </a:cubicBezTo>
                <a:cubicBezTo>
                  <a:pt x="38320" y="5665"/>
                  <a:pt x="38317" y="5747"/>
                  <a:pt x="38313" y="5830"/>
                </a:cubicBezTo>
                <a:cubicBezTo>
                  <a:pt x="38301" y="6000"/>
                  <a:pt x="38287" y="6169"/>
                  <a:pt x="38263" y="6338"/>
                </a:cubicBezTo>
                <a:cubicBezTo>
                  <a:pt x="38245" y="6463"/>
                  <a:pt x="38224" y="6586"/>
                  <a:pt x="38202" y="6710"/>
                </a:cubicBezTo>
                <a:cubicBezTo>
                  <a:pt x="38180" y="6815"/>
                  <a:pt x="38159" y="6921"/>
                  <a:pt x="38135" y="7027"/>
                </a:cubicBezTo>
                <a:cubicBezTo>
                  <a:pt x="38128" y="7018"/>
                  <a:pt x="38121" y="7010"/>
                  <a:pt x="38114" y="7001"/>
                </a:cubicBezTo>
                <a:cubicBezTo>
                  <a:pt x="37975" y="6832"/>
                  <a:pt x="37837" y="6664"/>
                  <a:pt x="37687" y="6505"/>
                </a:cubicBezTo>
                <a:cubicBezTo>
                  <a:pt x="37539" y="6347"/>
                  <a:pt x="37388" y="6191"/>
                  <a:pt x="37229" y="6044"/>
                </a:cubicBezTo>
                <a:cubicBezTo>
                  <a:pt x="37075" y="5900"/>
                  <a:pt x="36917" y="5759"/>
                  <a:pt x="36754" y="5626"/>
                </a:cubicBezTo>
                <a:lnTo>
                  <a:pt x="36735" y="5570"/>
                </a:lnTo>
                <a:cubicBezTo>
                  <a:pt x="36709" y="5483"/>
                  <a:pt x="36678" y="5395"/>
                  <a:pt x="36646" y="5309"/>
                </a:cubicBezTo>
                <a:cubicBezTo>
                  <a:pt x="36604" y="5194"/>
                  <a:pt x="36560" y="5077"/>
                  <a:pt x="36510" y="4964"/>
                </a:cubicBezTo>
                <a:cubicBezTo>
                  <a:pt x="36427" y="4774"/>
                  <a:pt x="36341" y="4584"/>
                  <a:pt x="36238" y="4404"/>
                </a:cubicBezTo>
                <a:cubicBezTo>
                  <a:pt x="36102" y="4166"/>
                  <a:pt x="35955" y="3933"/>
                  <a:pt x="35787" y="3715"/>
                </a:cubicBezTo>
                <a:cubicBezTo>
                  <a:pt x="35728" y="3640"/>
                  <a:pt x="35672" y="3563"/>
                  <a:pt x="35608" y="3491"/>
                </a:cubicBezTo>
                <a:cubicBezTo>
                  <a:pt x="35518" y="3389"/>
                  <a:pt x="35429" y="3285"/>
                  <a:pt x="35333" y="3187"/>
                </a:cubicBezTo>
                <a:cubicBezTo>
                  <a:pt x="35173" y="3023"/>
                  <a:pt x="35009" y="2861"/>
                  <a:pt x="34834" y="2711"/>
                </a:cubicBezTo>
                <a:cubicBezTo>
                  <a:pt x="34660" y="2562"/>
                  <a:pt x="34481" y="2418"/>
                  <a:pt x="34291" y="2286"/>
                </a:cubicBezTo>
                <a:cubicBezTo>
                  <a:pt x="34027" y="2103"/>
                  <a:pt x="33757" y="1929"/>
                  <a:pt x="33475" y="1774"/>
                </a:cubicBezTo>
                <a:cubicBezTo>
                  <a:pt x="33277" y="1665"/>
                  <a:pt x="33076" y="1558"/>
                  <a:pt x="32870" y="1463"/>
                </a:cubicBezTo>
                <a:cubicBezTo>
                  <a:pt x="32756" y="1409"/>
                  <a:pt x="32642" y="1356"/>
                  <a:pt x="32526" y="1309"/>
                </a:cubicBezTo>
                <a:cubicBezTo>
                  <a:pt x="32408" y="1262"/>
                  <a:pt x="32292" y="1215"/>
                  <a:pt x="32173" y="1170"/>
                </a:cubicBezTo>
                <a:cubicBezTo>
                  <a:pt x="31972" y="1094"/>
                  <a:pt x="31767" y="1027"/>
                  <a:pt x="31561" y="968"/>
                </a:cubicBezTo>
                <a:cubicBezTo>
                  <a:pt x="31616" y="959"/>
                  <a:pt x="31672" y="951"/>
                  <a:pt x="31727" y="943"/>
                </a:cubicBezTo>
                <a:cubicBezTo>
                  <a:pt x="31812" y="929"/>
                  <a:pt x="31898" y="919"/>
                  <a:pt x="31983" y="909"/>
                </a:cubicBezTo>
                <a:cubicBezTo>
                  <a:pt x="32065" y="900"/>
                  <a:pt x="32148" y="893"/>
                  <a:pt x="32232" y="886"/>
                </a:cubicBezTo>
                <a:lnTo>
                  <a:pt x="32232" y="887"/>
                </a:lnTo>
                <a:cubicBezTo>
                  <a:pt x="32396" y="876"/>
                  <a:pt x="32560" y="867"/>
                  <a:pt x="32724" y="867"/>
                </a:cubicBezTo>
                <a:close/>
                <a:moveTo>
                  <a:pt x="38470" y="5232"/>
                </a:moveTo>
                <a:lnTo>
                  <a:pt x="38470" y="5232"/>
                </a:lnTo>
                <a:cubicBezTo>
                  <a:pt x="38527" y="5365"/>
                  <a:pt x="38583" y="5500"/>
                  <a:pt x="38636" y="5635"/>
                </a:cubicBezTo>
                <a:cubicBezTo>
                  <a:pt x="38715" y="5839"/>
                  <a:pt x="38790" y="6044"/>
                  <a:pt x="38860" y="6251"/>
                </a:cubicBezTo>
                <a:cubicBezTo>
                  <a:pt x="38940" y="6500"/>
                  <a:pt x="39015" y="6750"/>
                  <a:pt x="39078" y="7004"/>
                </a:cubicBezTo>
                <a:cubicBezTo>
                  <a:pt x="39081" y="7016"/>
                  <a:pt x="39084" y="7026"/>
                  <a:pt x="39086" y="7038"/>
                </a:cubicBezTo>
                <a:cubicBezTo>
                  <a:pt x="39033" y="7034"/>
                  <a:pt x="38979" y="7033"/>
                  <a:pt x="38928" y="7033"/>
                </a:cubicBezTo>
                <a:cubicBezTo>
                  <a:pt x="38723" y="7033"/>
                  <a:pt x="38518" y="7038"/>
                  <a:pt x="38315" y="7056"/>
                </a:cubicBezTo>
                <a:cubicBezTo>
                  <a:pt x="38357" y="6869"/>
                  <a:pt x="38392" y="6680"/>
                  <a:pt x="38417" y="6490"/>
                </a:cubicBezTo>
                <a:cubicBezTo>
                  <a:pt x="38445" y="6273"/>
                  <a:pt x="38470" y="6056"/>
                  <a:pt x="38477" y="5838"/>
                </a:cubicBezTo>
                <a:cubicBezTo>
                  <a:pt x="38482" y="5636"/>
                  <a:pt x="38486" y="5434"/>
                  <a:pt x="38470" y="5232"/>
                </a:cubicBezTo>
                <a:close/>
                <a:moveTo>
                  <a:pt x="22589" y="5423"/>
                </a:moveTo>
                <a:lnTo>
                  <a:pt x="22589" y="5423"/>
                </a:lnTo>
                <a:cubicBezTo>
                  <a:pt x="22518" y="5534"/>
                  <a:pt x="22449" y="5647"/>
                  <a:pt x="22385" y="5763"/>
                </a:cubicBezTo>
                <a:cubicBezTo>
                  <a:pt x="22299" y="5914"/>
                  <a:pt x="22216" y="6068"/>
                  <a:pt x="22138" y="6224"/>
                </a:cubicBezTo>
                <a:cubicBezTo>
                  <a:pt x="22100" y="6262"/>
                  <a:pt x="22061" y="6302"/>
                  <a:pt x="22024" y="6343"/>
                </a:cubicBezTo>
                <a:cubicBezTo>
                  <a:pt x="21967" y="6407"/>
                  <a:pt x="21910" y="6470"/>
                  <a:pt x="21855" y="6537"/>
                </a:cubicBezTo>
                <a:cubicBezTo>
                  <a:pt x="21777" y="6632"/>
                  <a:pt x="21698" y="6728"/>
                  <a:pt x="21627" y="6831"/>
                </a:cubicBezTo>
                <a:cubicBezTo>
                  <a:pt x="21559" y="6929"/>
                  <a:pt x="21493" y="7030"/>
                  <a:pt x="21431" y="7133"/>
                </a:cubicBezTo>
                <a:lnTo>
                  <a:pt x="21365" y="7133"/>
                </a:lnTo>
                <a:cubicBezTo>
                  <a:pt x="21281" y="7133"/>
                  <a:pt x="21196" y="7134"/>
                  <a:pt x="21112" y="7137"/>
                </a:cubicBezTo>
                <a:cubicBezTo>
                  <a:pt x="21108" y="7138"/>
                  <a:pt x="21103" y="7138"/>
                  <a:pt x="21099" y="7138"/>
                </a:cubicBezTo>
                <a:cubicBezTo>
                  <a:pt x="21097" y="7124"/>
                  <a:pt x="21095" y="7111"/>
                  <a:pt x="21094" y="7096"/>
                </a:cubicBezTo>
                <a:cubicBezTo>
                  <a:pt x="21088" y="7060"/>
                  <a:pt x="21082" y="7024"/>
                  <a:pt x="21076" y="6987"/>
                </a:cubicBezTo>
                <a:cubicBezTo>
                  <a:pt x="21096" y="6929"/>
                  <a:pt x="21118" y="6870"/>
                  <a:pt x="21140" y="6813"/>
                </a:cubicBezTo>
                <a:cubicBezTo>
                  <a:pt x="21171" y="6728"/>
                  <a:pt x="21203" y="6646"/>
                  <a:pt x="21237" y="6564"/>
                </a:cubicBezTo>
                <a:cubicBezTo>
                  <a:pt x="21300" y="6414"/>
                  <a:pt x="21367" y="6265"/>
                  <a:pt x="21437" y="6117"/>
                </a:cubicBezTo>
                <a:cubicBezTo>
                  <a:pt x="21490" y="6008"/>
                  <a:pt x="21544" y="5898"/>
                  <a:pt x="21600" y="5788"/>
                </a:cubicBezTo>
                <a:cubicBezTo>
                  <a:pt x="21612" y="5784"/>
                  <a:pt x="21624" y="5778"/>
                  <a:pt x="21636" y="5773"/>
                </a:cubicBezTo>
                <a:cubicBezTo>
                  <a:pt x="21755" y="5724"/>
                  <a:pt x="21874" y="5676"/>
                  <a:pt x="21994" y="5630"/>
                </a:cubicBezTo>
                <a:cubicBezTo>
                  <a:pt x="22192" y="5557"/>
                  <a:pt x="22389" y="5488"/>
                  <a:pt x="22589" y="5423"/>
                </a:cubicBezTo>
                <a:close/>
                <a:moveTo>
                  <a:pt x="21859" y="6810"/>
                </a:moveTo>
                <a:lnTo>
                  <a:pt x="21859" y="6810"/>
                </a:lnTo>
                <a:cubicBezTo>
                  <a:pt x="21830" y="6877"/>
                  <a:pt x="21803" y="6944"/>
                  <a:pt x="21775" y="7011"/>
                </a:cubicBezTo>
                <a:cubicBezTo>
                  <a:pt x="21757" y="7056"/>
                  <a:pt x="21738" y="7102"/>
                  <a:pt x="21720" y="7148"/>
                </a:cubicBezTo>
                <a:cubicBezTo>
                  <a:pt x="21690" y="7145"/>
                  <a:pt x="21658" y="7143"/>
                  <a:pt x="21627" y="7142"/>
                </a:cubicBezTo>
                <a:cubicBezTo>
                  <a:pt x="21694" y="7039"/>
                  <a:pt x="21761" y="6937"/>
                  <a:pt x="21836" y="6842"/>
                </a:cubicBezTo>
                <a:cubicBezTo>
                  <a:pt x="21843" y="6831"/>
                  <a:pt x="21851" y="6821"/>
                  <a:pt x="21859" y="6810"/>
                </a:cubicBezTo>
                <a:close/>
                <a:moveTo>
                  <a:pt x="24287" y="7169"/>
                </a:moveTo>
                <a:lnTo>
                  <a:pt x="24287" y="7169"/>
                </a:lnTo>
                <a:cubicBezTo>
                  <a:pt x="24279" y="7180"/>
                  <a:pt x="24271" y="7190"/>
                  <a:pt x="24261" y="7201"/>
                </a:cubicBezTo>
                <a:cubicBezTo>
                  <a:pt x="24261" y="7197"/>
                  <a:pt x="24260" y="7194"/>
                  <a:pt x="24259" y="7190"/>
                </a:cubicBezTo>
                <a:cubicBezTo>
                  <a:pt x="24268" y="7183"/>
                  <a:pt x="24277" y="7176"/>
                  <a:pt x="24287" y="7169"/>
                </a:cubicBezTo>
                <a:close/>
                <a:moveTo>
                  <a:pt x="36843" y="5929"/>
                </a:moveTo>
                <a:lnTo>
                  <a:pt x="36843" y="5929"/>
                </a:lnTo>
                <a:cubicBezTo>
                  <a:pt x="36937" y="6014"/>
                  <a:pt x="37031" y="6099"/>
                  <a:pt x="37123" y="6184"/>
                </a:cubicBezTo>
                <a:cubicBezTo>
                  <a:pt x="37275" y="6330"/>
                  <a:pt x="37425" y="6479"/>
                  <a:pt x="37567" y="6634"/>
                </a:cubicBezTo>
                <a:cubicBezTo>
                  <a:pt x="37683" y="6760"/>
                  <a:pt x="37796" y="6888"/>
                  <a:pt x="37907" y="7018"/>
                </a:cubicBezTo>
                <a:cubicBezTo>
                  <a:pt x="37924" y="7038"/>
                  <a:pt x="37947" y="7067"/>
                  <a:pt x="37970" y="7096"/>
                </a:cubicBezTo>
                <a:cubicBezTo>
                  <a:pt x="37950" y="7098"/>
                  <a:pt x="37930" y="7101"/>
                  <a:pt x="37910" y="7105"/>
                </a:cubicBezTo>
                <a:cubicBezTo>
                  <a:pt x="37785" y="7126"/>
                  <a:pt x="37661" y="7149"/>
                  <a:pt x="37538" y="7174"/>
                </a:cubicBezTo>
                <a:cubicBezTo>
                  <a:pt x="37368" y="7210"/>
                  <a:pt x="37199" y="7255"/>
                  <a:pt x="37034" y="7307"/>
                </a:cubicBezTo>
                <a:cubicBezTo>
                  <a:pt x="37032" y="7218"/>
                  <a:pt x="37029" y="7129"/>
                  <a:pt x="37024" y="7040"/>
                </a:cubicBezTo>
                <a:cubicBezTo>
                  <a:pt x="37016" y="6908"/>
                  <a:pt x="37004" y="6776"/>
                  <a:pt x="36986" y="6644"/>
                </a:cubicBezTo>
                <a:cubicBezTo>
                  <a:pt x="36972" y="6554"/>
                  <a:pt x="36959" y="6464"/>
                  <a:pt x="36942" y="6373"/>
                </a:cubicBezTo>
                <a:cubicBezTo>
                  <a:pt x="36915" y="6239"/>
                  <a:pt x="36889" y="6104"/>
                  <a:pt x="36853" y="5971"/>
                </a:cubicBezTo>
                <a:lnTo>
                  <a:pt x="36853" y="5970"/>
                </a:lnTo>
                <a:cubicBezTo>
                  <a:pt x="36850" y="5957"/>
                  <a:pt x="36846" y="5943"/>
                  <a:pt x="36843" y="5929"/>
                </a:cubicBezTo>
                <a:close/>
                <a:moveTo>
                  <a:pt x="23999" y="6882"/>
                </a:moveTo>
                <a:cubicBezTo>
                  <a:pt x="24023" y="6959"/>
                  <a:pt x="24049" y="7038"/>
                  <a:pt x="24071" y="7115"/>
                </a:cubicBezTo>
                <a:cubicBezTo>
                  <a:pt x="24014" y="7159"/>
                  <a:pt x="23959" y="7203"/>
                  <a:pt x="23906" y="7249"/>
                </a:cubicBezTo>
                <a:cubicBezTo>
                  <a:pt x="23878" y="7272"/>
                  <a:pt x="23851" y="7295"/>
                  <a:pt x="23824" y="7318"/>
                </a:cubicBezTo>
                <a:cubicBezTo>
                  <a:pt x="23858" y="7227"/>
                  <a:pt x="23893" y="7135"/>
                  <a:pt x="23930" y="7045"/>
                </a:cubicBezTo>
                <a:lnTo>
                  <a:pt x="23931" y="7045"/>
                </a:lnTo>
                <a:cubicBezTo>
                  <a:pt x="23953" y="6990"/>
                  <a:pt x="23976" y="6936"/>
                  <a:pt x="23999" y="6882"/>
                </a:cubicBezTo>
                <a:close/>
                <a:moveTo>
                  <a:pt x="20472" y="6464"/>
                </a:moveTo>
                <a:lnTo>
                  <a:pt x="20472" y="6464"/>
                </a:lnTo>
                <a:cubicBezTo>
                  <a:pt x="20468" y="6527"/>
                  <a:pt x="20467" y="6593"/>
                  <a:pt x="20468" y="6654"/>
                </a:cubicBezTo>
                <a:cubicBezTo>
                  <a:pt x="20469" y="6743"/>
                  <a:pt x="20469" y="6832"/>
                  <a:pt x="20477" y="6920"/>
                </a:cubicBezTo>
                <a:cubicBezTo>
                  <a:pt x="20482" y="7005"/>
                  <a:pt x="20491" y="7090"/>
                  <a:pt x="20505" y="7173"/>
                </a:cubicBezTo>
                <a:cubicBezTo>
                  <a:pt x="20506" y="7181"/>
                  <a:pt x="20507" y="7188"/>
                  <a:pt x="20508" y="7195"/>
                </a:cubicBezTo>
                <a:cubicBezTo>
                  <a:pt x="20451" y="7203"/>
                  <a:pt x="20393" y="7212"/>
                  <a:pt x="20335" y="7223"/>
                </a:cubicBezTo>
                <a:cubicBezTo>
                  <a:pt x="20120" y="7262"/>
                  <a:pt x="19907" y="7305"/>
                  <a:pt x="19695" y="7360"/>
                </a:cubicBezTo>
                <a:cubicBezTo>
                  <a:pt x="19634" y="7376"/>
                  <a:pt x="19572" y="7391"/>
                  <a:pt x="19509" y="7409"/>
                </a:cubicBezTo>
                <a:cubicBezTo>
                  <a:pt x="19524" y="7390"/>
                  <a:pt x="19541" y="7372"/>
                  <a:pt x="19556" y="7352"/>
                </a:cubicBezTo>
                <a:cubicBezTo>
                  <a:pt x="19656" y="7236"/>
                  <a:pt x="19765" y="7113"/>
                  <a:pt x="19880" y="6996"/>
                </a:cubicBezTo>
                <a:cubicBezTo>
                  <a:pt x="19961" y="6915"/>
                  <a:pt x="20043" y="6835"/>
                  <a:pt x="20127" y="6756"/>
                </a:cubicBezTo>
                <a:cubicBezTo>
                  <a:pt x="20215" y="6678"/>
                  <a:pt x="20304" y="6598"/>
                  <a:pt x="20395" y="6524"/>
                </a:cubicBezTo>
                <a:cubicBezTo>
                  <a:pt x="20420" y="6504"/>
                  <a:pt x="20446" y="6484"/>
                  <a:pt x="20472" y="6464"/>
                </a:cubicBezTo>
                <a:close/>
                <a:moveTo>
                  <a:pt x="23332" y="5503"/>
                </a:moveTo>
                <a:cubicBezTo>
                  <a:pt x="23341" y="5517"/>
                  <a:pt x="23350" y="5532"/>
                  <a:pt x="23359" y="5547"/>
                </a:cubicBezTo>
                <a:cubicBezTo>
                  <a:pt x="23425" y="5654"/>
                  <a:pt x="23498" y="5772"/>
                  <a:pt x="23563" y="5893"/>
                </a:cubicBezTo>
                <a:cubicBezTo>
                  <a:pt x="23627" y="6014"/>
                  <a:pt x="23689" y="6135"/>
                  <a:pt x="23749" y="6258"/>
                </a:cubicBezTo>
                <a:cubicBezTo>
                  <a:pt x="23749" y="6259"/>
                  <a:pt x="23749" y="6261"/>
                  <a:pt x="23750" y="6262"/>
                </a:cubicBezTo>
                <a:cubicBezTo>
                  <a:pt x="23759" y="6281"/>
                  <a:pt x="23769" y="6305"/>
                  <a:pt x="23780" y="6329"/>
                </a:cubicBezTo>
                <a:cubicBezTo>
                  <a:pt x="23750" y="6374"/>
                  <a:pt x="23720" y="6420"/>
                  <a:pt x="23690" y="6466"/>
                </a:cubicBezTo>
                <a:cubicBezTo>
                  <a:pt x="23567" y="6656"/>
                  <a:pt x="23448" y="6848"/>
                  <a:pt x="23337" y="7044"/>
                </a:cubicBezTo>
                <a:cubicBezTo>
                  <a:pt x="23261" y="7176"/>
                  <a:pt x="23187" y="7309"/>
                  <a:pt x="23116" y="7444"/>
                </a:cubicBezTo>
                <a:cubicBezTo>
                  <a:pt x="23016" y="7412"/>
                  <a:pt x="22916" y="7380"/>
                  <a:pt x="22815" y="7353"/>
                </a:cubicBezTo>
                <a:cubicBezTo>
                  <a:pt x="22687" y="7317"/>
                  <a:pt x="22558" y="7285"/>
                  <a:pt x="22427" y="7255"/>
                </a:cubicBezTo>
                <a:cubicBezTo>
                  <a:pt x="22340" y="7234"/>
                  <a:pt x="22245" y="7216"/>
                  <a:pt x="22156" y="7202"/>
                </a:cubicBezTo>
                <a:cubicBezTo>
                  <a:pt x="22066" y="7188"/>
                  <a:pt x="21977" y="7174"/>
                  <a:pt x="21888" y="7164"/>
                </a:cubicBezTo>
                <a:cubicBezTo>
                  <a:pt x="21900" y="7135"/>
                  <a:pt x="21911" y="7106"/>
                  <a:pt x="21923" y="7078"/>
                </a:cubicBezTo>
                <a:cubicBezTo>
                  <a:pt x="22004" y="6884"/>
                  <a:pt x="22088" y="6693"/>
                  <a:pt x="22177" y="6503"/>
                </a:cubicBezTo>
                <a:cubicBezTo>
                  <a:pt x="22198" y="6460"/>
                  <a:pt x="22224" y="6408"/>
                  <a:pt x="22250" y="6356"/>
                </a:cubicBezTo>
                <a:cubicBezTo>
                  <a:pt x="22299" y="6305"/>
                  <a:pt x="22349" y="6253"/>
                  <a:pt x="22401" y="6203"/>
                </a:cubicBezTo>
                <a:cubicBezTo>
                  <a:pt x="22429" y="6176"/>
                  <a:pt x="22456" y="6150"/>
                  <a:pt x="22484" y="6124"/>
                </a:cubicBezTo>
                <a:cubicBezTo>
                  <a:pt x="22573" y="6045"/>
                  <a:pt x="22662" y="5966"/>
                  <a:pt x="22755" y="5893"/>
                </a:cubicBezTo>
                <a:cubicBezTo>
                  <a:pt x="22817" y="5845"/>
                  <a:pt x="22878" y="5798"/>
                  <a:pt x="22941" y="5753"/>
                </a:cubicBezTo>
                <a:cubicBezTo>
                  <a:pt x="23036" y="5687"/>
                  <a:pt x="23132" y="5621"/>
                  <a:pt x="23231" y="5561"/>
                </a:cubicBezTo>
                <a:lnTo>
                  <a:pt x="23231" y="5562"/>
                </a:lnTo>
                <a:cubicBezTo>
                  <a:pt x="23265" y="5542"/>
                  <a:pt x="23298" y="5522"/>
                  <a:pt x="23332" y="5503"/>
                </a:cubicBezTo>
                <a:close/>
                <a:moveTo>
                  <a:pt x="20784" y="7337"/>
                </a:moveTo>
                <a:cubicBezTo>
                  <a:pt x="20770" y="7383"/>
                  <a:pt x="20755" y="7430"/>
                  <a:pt x="20742" y="7477"/>
                </a:cubicBezTo>
                <a:cubicBezTo>
                  <a:pt x="20738" y="7457"/>
                  <a:pt x="20733" y="7436"/>
                  <a:pt x="20729" y="7417"/>
                </a:cubicBezTo>
                <a:cubicBezTo>
                  <a:pt x="20735" y="7391"/>
                  <a:pt x="20740" y="7366"/>
                  <a:pt x="20746" y="7342"/>
                </a:cubicBezTo>
                <a:cubicBezTo>
                  <a:pt x="20759" y="7339"/>
                  <a:pt x="20772" y="7338"/>
                  <a:pt x="20784" y="7337"/>
                </a:cubicBezTo>
                <a:close/>
                <a:moveTo>
                  <a:pt x="20963" y="7324"/>
                </a:moveTo>
                <a:cubicBezTo>
                  <a:pt x="20966" y="7344"/>
                  <a:pt x="20967" y="7363"/>
                  <a:pt x="20968" y="7383"/>
                </a:cubicBezTo>
                <a:cubicBezTo>
                  <a:pt x="20968" y="7381"/>
                  <a:pt x="20968" y="7378"/>
                  <a:pt x="20968" y="7376"/>
                </a:cubicBezTo>
                <a:cubicBezTo>
                  <a:pt x="20970" y="7417"/>
                  <a:pt x="20974" y="7457"/>
                  <a:pt x="20975" y="7496"/>
                </a:cubicBezTo>
                <a:cubicBezTo>
                  <a:pt x="20971" y="7442"/>
                  <a:pt x="20967" y="7388"/>
                  <a:pt x="20961" y="7332"/>
                </a:cubicBezTo>
                <a:cubicBezTo>
                  <a:pt x="20962" y="7330"/>
                  <a:pt x="20962" y="7328"/>
                  <a:pt x="20963" y="7324"/>
                </a:cubicBezTo>
                <a:close/>
                <a:moveTo>
                  <a:pt x="23862" y="6516"/>
                </a:moveTo>
                <a:cubicBezTo>
                  <a:pt x="23877" y="6553"/>
                  <a:pt x="23892" y="6590"/>
                  <a:pt x="23907" y="6628"/>
                </a:cubicBezTo>
                <a:cubicBezTo>
                  <a:pt x="23909" y="6635"/>
                  <a:pt x="23913" y="6643"/>
                  <a:pt x="23915" y="6651"/>
                </a:cubicBezTo>
                <a:cubicBezTo>
                  <a:pt x="23849" y="6795"/>
                  <a:pt x="23787" y="6942"/>
                  <a:pt x="23728" y="7089"/>
                </a:cubicBezTo>
                <a:cubicBezTo>
                  <a:pt x="23665" y="7248"/>
                  <a:pt x="23604" y="7409"/>
                  <a:pt x="23548" y="7570"/>
                </a:cubicBezTo>
                <a:cubicBezTo>
                  <a:pt x="23541" y="7577"/>
                  <a:pt x="23533" y="7584"/>
                  <a:pt x="23526" y="7591"/>
                </a:cubicBezTo>
                <a:cubicBezTo>
                  <a:pt x="23497" y="7579"/>
                  <a:pt x="23468" y="7568"/>
                  <a:pt x="23439" y="7556"/>
                </a:cubicBezTo>
                <a:cubicBezTo>
                  <a:pt x="23386" y="7536"/>
                  <a:pt x="23332" y="7516"/>
                  <a:pt x="23277" y="7497"/>
                </a:cubicBezTo>
                <a:cubicBezTo>
                  <a:pt x="23301" y="7452"/>
                  <a:pt x="23325" y="7409"/>
                  <a:pt x="23349" y="7365"/>
                </a:cubicBezTo>
                <a:cubicBezTo>
                  <a:pt x="23415" y="7249"/>
                  <a:pt x="23479" y="7133"/>
                  <a:pt x="23549" y="7018"/>
                </a:cubicBezTo>
                <a:cubicBezTo>
                  <a:pt x="23617" y="6905"/>
                  <a:pt x="23685" y="6793"/>
                  <a:pt x="23754" y="6682"/>
                </a:cubicBezTo>
                <a:lnTo>
                  <a:pt x="23757" y="6680"/>
                </a:lnTo>
                <a:cubicBezTo>
                  <a:pt x="23757" y="6679"/>
                  <a:pt x="23758" y="6678"/>
                  <a:pt x="23758" y="6678"/>
                </a:cubicBezTo>
                <a:lnTo>
                  <a:pt x="23757" y="6678"/>
                </a:lnTo>
                <a:cubicBezTo>
                  <a:pt x="23791" y="6624"/>
                  <a:pt x="23826" y="6570"/>
                  <a:pt x="23862" y="6516"/>
                </a:cubicBezTo>
                <a:close/>
                <a:moveTo>
                  <a:pt x="20366" y="5639"/>
                </a:moveTo>
                <a:cubicBezTo>
                  <a:pt x="20378" y="5657"/>
                  <a:pt x="20389" y="5675"/>
                  <a:pt x="20401" y="5692"/>
                </a:cubicBezTo>
                <a:cubicBezTo>
                  <a:pt x="20437" y="5748"/>
                  <a:pt x="20471" y="5807"/>
                  <a:pt x="20506" y="5867"/>
                </a:cubicBezTo>
                <a:cubicBezTo>
                  <a:pt x="20516" y="5900"/>
                  <a:pt x="20526" y="5935"/>
                  <a:pt x="20536" y="5970"/>
                </a:cubicBezTo>
                <a:cubicBezTo>
                  <a:pt x="20531" y="5988"/>
                  <a:pt x="20528" y="6007"/>
                  <a:pt x="20524" y="6024"/>
                </a:cubicBezTo>
                <a:cubicBezTo>
                  <a:pt x="20512" y="6089"/>
                  <a:pt x="20502" y="6153"/>
                  <a:pt x="20496" y="6218"/>
                </a:cubicBezTo>
                <a:cubicBezTo>
                  <a:pt x="20425" y="6270"/>
                  <a:pt x="20356" y="6322"/>
                  <a:pt x="20290" y="6378"/>
                </a:cubicBezTo>
                <a:cubicBezTo>
                  <a:pt x="20199" y="6456"/>
                  <a:pt x="20110" y="6534"/>
                  <a:pt x="20022" y="6615"/>
                </a:cubicBezTo>
                <a:cubicBezTo>
                  <a:pt x="19873" y="6753"/>
                  <a:pt x="19730" y="6900"/>
                  <a:pt x="19599" y="7055"/>
                </a:cubicBezTo>
                <a:cubicBezTo>
                  <a:pt x="19480" y="7195"/>
                  <a:pt x="19365" y="7337"/>
                  <a:pt x="19254" y="7484"/>
                </a:cubicBezTo>
                <a:cubicBezTo>
                  <a:pt x="19198" y="7501"/>
                  <a:pt x="19140" y="7521"/>
                  <a:pt x="19083" y="7541"/>
                </a:cubicBezTo>
                <a:cubicBezTo>
                  <a:pt x="19043" y="7555"/>
                  <a:pt x="19002" y="7570"/>
                  <a:pt x="18962" y="7585"/>
                </a:cubicBezTo>
                <a:cubicBezTo>
                  <a:pt x="18866" y="7621"/>
                  <a:pt x="18771" y="7659"/>
                  <a:pt x="18677" y="7700"/>
                </a:cubicBezTo>
                <a:cubicBezTo>
                  <a:pt x="18726" y="7604"/>
                  <a:pt x="18777" y="7508"/>
                  <a:pt x="18831" y="7414"/>
                </a:cubicBezTo>
                <a:cubicBezTo>
                  <a:pt x="18900" y="7292"/>
                  <a:pt x="18969" y="7169"/>
                  <a:pt x="19043" y="7049"/>
                </a:cubicBezTo>
                <a:cubicBezTo>
                  <a:pt x="19090" y="6970"/>
                  <a:pt x="19140" y="6891"/>
                  <a:pt x="19191" y="6813"/>
                </a:cubicBezTo>
                <a:cubicBezTo>
                  <a:pt x="19308" y="6631"/>
                  <a:pt x="19435" y="6441"/>
                  <a:pt x="19573" y="6259"/>
                </a:cubicBezTo>
                <a:cubicBezTo>
                  <a:pt x="19628" y="6186"/>
                  <a:pt x="19684" y="6113"/>
                  <a:pt x="19740" y="6041"/>
                </a:cubicBezTo>
                <a:cubicBezTo>
                  <a:pt x="19770" y="6019"/>
                  <a:pt x="19800" y="5997"/>
                  <a:pt x="19830" y="5975"/>
                </a:cubicBezTo>
                <a:cubicBezTo>
                  <a:pt x="19927" y="5907"/>
                  <a:pt x="20035" y="5832"/>
                  <a:pt x="20147" y="5765"/>
                </a:cubicBezTo>
                <a:cubicBezTo>
                  <a:pt x="20220" y="5721"/>
                  <a:pt x="20292" y="5680"/>
                  <a:pt x="20366" y="5639"/>
                </a:cubicBezTo>
                <a:close/>
                <a:moveTo>
                  <a:pt x="21333" y="7306"/>
                </a:moveTo>
                <a:cubicBezTo>
                  <a:pt x="21314" y="7340"/>
                  <a:pt x="21297" y="7374"/>
                  <a:pt x="21280" y="7409"/>
                </a:cubicBezTo>
                <a:cubicBezTo>
                  <a:pt x="21232" y="7507"/>
                  <a:pt x="21184" y="7604"/>
                  <a:pt x="21141" y="7704"/>
                </a:cubicBezTo>
                <a:cubicBezTo>
                  <a:pt x="21140" y="7682"/>
                  <a:pt x="21140" y="7661"/>
                  <a:pt x="21139" y="7639"/>
                </a:cubicBezTo>
                <a:cubicBezTo>
                  <a:pt x="21135" y="7548"/>
                  <a:pt x="21132" y="7451"/>
                  <a:pt x="21123" y="7360"/>
                </a:cubicBezTo>
                <a:cubicBezTo>
                  <a:pt x="21121" y="7344"/>
                  <a:pt x="21120" y="7328"/>
                  <a:pt x="21119" y="7312"/>
                </a:cubicBezTo>
                <a:cubicBezTo>
                  <a:pt x="21186" y="7308"/>
                  <a:pt x="21254" y="7306"/>
                  <a:pt x="21322" y="7306"/>
                </a:cubicBezTo>
                <a:close/>
                <a:moveTo>
                  <a:pt x="34488" y="755"/>
                </a:moveTo>
                <a:lnTo>
                  <a:pt x="34488" y="755"/>
                </a:lnTo>
                <a:cubicBezTo>
                  <a:pt x="34624" y="788"/>
                  <a:pt x="34759" y="824"/>
                  <a:pt x="34893" y="865"/>
                </a:cubicBezTo>
                <a:cubicBezTo>
                  <a:pt x="34978" y="891"/>
                  <a:pt x="35063" y="919"/>
                  <a:pt x="35146" y="947"/>
                </a:cubicBezTo>
                <a:cubicBezTo>
                  <a:pt x="35228" y="974"/>
                  <a:pt x="35309" y="1003"/>
                  <a:pt x="35389" y="1033"/>
                </a:cubicBezTo>
                <a:cubicBezTo>
                  <a:pt x="35392" y="1035"/>
                  <a:pt x="35396" y="1036"/>
                  <a:pt x="35399" y="1038"/>
                </a:cubicBezTo>
                <a:cubicBezTo>
                  <a:pt x="35560" y="1099"/>
                  <a:pt x="35725" y="1165"/>
                  <a:pt x="35888" y="1240"/>
                </a:cubicBezTo>
                <a:cubicBezTo>
                  <a:pt x="36052" y="1315"/>
                  <a:pt x="36213" y="1393"/>
                  <a:pt x="36373" y="1476"/>
                </a:cubicBezTo>
                <a:cubicBezTo>
                  <a:pt x="36524" y="1557"/>
                  <a:pt x="36680" y="1643"/>
                  <a:pt x="36830" y="1737"/>
                </a:cubicBezTo>
                <a:cubicBezTo>
                  <a:pt x="36905" y="1784"/>
                  <a:pt x="36980" y="1832"/>
                  <a:pt x="37054" y="1881"/>
                </a:cubicBezTo>
                <a:cubicBezTo>
                  <a:pt x="37122" y="1927"/>
                  <a:pt x="37189" y="1974"/>
                  <a:pt x="37255" y="2023"/>
                </a:cubicBezTo>
                <a:cubicBezTo>
                  <a:pt x="37380" y="2115"/>
                  <a:pt x="37511" y="2215"/>
                  <a:pt x="37637" y="2322"/>
                </a:cubicBezTo>
                <a:cubicBezTo>
                  <a:pt x="37763" y="2429"/>
                  <a:pt x="37887" y="2538"/>
                  <a:pt x="38008" y="2650"/>
                </a:cubicBezTo>
                <a:cubicBezTo>
                  <a:pt x="38175" y="2807"/>
                  <a:pt x="38340" y="2967"/>
                  <a:pt x="38497" y="3137"/>
                </a:cubicBezTo>
                <a:cubicBezTo>
                  <a:pt x="38650" y="3301"/>
                  <a:pt x="38799" y="3468"/>
                  <a:pt x="38943" y="3640"/>
                </a:cubicBezTo>
                <a:cubicBezTo>
                  <a:pt x="39077" y="3804"/>
                  <a:pt x="39210" y="3971"/>
                  <a:pt x="39335" y="4143"/>
                </a:cubicBezTo>
                <a:cubicBezTo>
                  <a:pt x="39459" y="4316"/>
                  <a:pt x="39579" y="4492"/>
                  <a:pt x="39695" y="4671"/>
                </a:cubicBezTo>
                <a:cubicBezTo>
                  <a:pt x="39808" y="4852"/>
                  <a:pt x="39919" y="5034"/>
                  <a:pt x="40019" y="5222"/>
                </a:cubicBezTo>
                <a:cubicBezTo>
                  <a:pt x="40099" y="5371"/>
                  <a:pt x="40175" y="5523"/>
                  <a:pt x="40249" y="5674"/>
                </a:cubicBezTo>
                <a:cubicBezTo>
                  <a:pt x="40347" y="5885"/>
                  <a:pt x="40443" y="6098"/>
                  <a:pt x="40526" y="6315"/>
                </a:cubicBezTo>
                <a:cubicBezTo>
                  <a:pt x="40561" y="6404"/>
                  <a:pt x="40595" y="6492"/>
                  <a:pt x="40627" y="6582"/>
                </a:cubicBezTo>
                <a:cubicBezTo>
                  <a:pt x="40659" y="6667"/>
                  <a:pt x="40689" y="6755"/>
                  <a:pt x="40718" y="6842"/>
                </a:cubicBezTo>
                <a:lnTo>
                  <a:pt x="40719" y="6846"/>
                </a:lnTo>
                <a:cubicBezTo>
                  <a:pt x="40719" y="6847"/>
                  <a:pt x="40720" y="6848"/>
                  <a:pt x="40720" y="6851"/>
                </a:cubicBezTo>
                <a:cubicBezTo>
                  <a:pt x="40777" y="7025"/>
                  <a:pt x="40832" y="7204"/>
                  <a:pt x="40879" y="7384"/>
                </a:cubicBezTo>
                <a:cubicBezTo>
                  <a:pt x="40902" y="7475"/>
                  <a:pt x="40924" y="7568"/>
                  <a:pt x="40944" y="7660"/>
                </a:cubicBezTo>
                <a:cubicBezTo>
                  <a:pt x="40953" y="7695"/>
                  <a:pt x="40961" y="7731"/>
                  <a:pt x="40968" y="7765"/>
                </a:cubicBezTo>
                <a:cubicBezTo>
                  <a:pt x="40953" y="7750"/>
                  <a:pt x="40936" y="7735"/>
                  <a:pt x="40920" y="7721"/>
                </a:cubicBezTo>
                <a:cubicBezTo>
                  <a:pt x="40854" y="7663"/>
                  <a:pt x="40791" y="7604"/>
                  <a:pt x="40717" y="7554"/>
                </a:cubicBezTo>
                <a:cubicBezTo>
                  <a:pt x="40646" y="7508"/>
                  <a:pt x="40580" y="7462"/>
                  <a:pt x="40504" y="7422"/>
                </a:cubicBezTo>
                <a:cubicBezTo>
                  <a:pt x="40433" y="7382"/>
                  <a:pt x="40360" y="7346"/>
                  <a:pt x="40285" y="7314"/>
                </a:cubicBezTo>
                <a:cubicBezTo>
                  <a:pt x="40247" y="7298"/>
                  <a:pt x="40208" y="7283"/>
                  <a:pt x="40170" y="7266"/>
                </a:cubicBezTo>
                <a:cubicBezTo>
                  <a:pt x="40128" y="7251"/>
                  <a:pt x="40085" y="7236"/>
                  <a:pt x="40043" y="7221"/>
                </a:cubicBezTo>
                <a:cubicBezTo>
                  <a:pt x="39965" y="7195"/>
                  <a:pt x="39885" y="7171"/>
                  <a:pt x="39806" y="7150"/>
                </a:cubicBezTo>
                <a:cubicBezTo>
                  <a:pt x="39725" y="7130"/>
                  <a:pt x="39642" y="7109"/>
                  <a:pt x="39560" y="7094"/>
                </a:cubicBezTo>
                <a:cubicBezTo>
                  <a:pt x="39478" y="7079"/>
                  <a:pt x="39397" y="7067"/>
                  <a:pt x="39315" y="7057"/>
                </a:cubicBezTo>
                <a:cubicBezTo>
                  <a:pt x="39297" y="7056"/>
                  <a:pt x="39278" y="7054"/>
                  <a:pt x="39261" y="7052"/>
                </a:cubicBezTo>
                <a:cubicBezTo>
                  <a:pt x="39253" y="7020"/>
                  <a:pt x="39246" y="6989"/>
                  <a:pt x="39238" y="6958"/>
                </a:cubicBezTo>
                <a:cubicBezTo>
                  <a:pt x="39204" y="6828"/>
                  <a:pt x="39172" y="6696"/>
                  <a:pt x="39134" y="6567"/>
                </a:cubicBezTo>
                <a:cubicBezTo>
                  <a:pt x="39098" y="6442"/>
                  <a:pt x="39060" y="6316"/>
                  <a:pt x="39021" y="6193"/>
                </a:cubicBezTo>
                <a:cubicBezTo>
                  <a:pt x="38993" y="6106"/>
                  <a:pt x="38963" y="6018"/>
                  <a:pt x="38933" y="5933"/>
                </a:cubicBezTo>
                <a:cubicBezTo>
                  <a:pt x="38888" y="5809"/>
                  <a:pt x="38845" y="5686"/>
                  <a:pt x="38795" y="5563"/>
                </a:cubicBezTo>
                <a:cubicBezTo>
                  <a:pt x="38696" y="5317"/>
                  <a:pt x="38592" y="5071"/>
                  <a:pt x="38477" y="4832"/>
                </a:cubicBezTo>
                <a:cubicBezTo>
                  <a:pt x="38450" y="4778"/>
                  <a:pt x="38425" y="4725"/>
                  <a:pt x="38398" y="4671"/>
                </a:cubicBezTo>
                <a:cubicBezTo>
                  <a:pt x="38382" y="4584"/>
                  <a:pt x="38363" y="4496"/>
                  <a:pt x="38342" y="4411"/>
                </a:cubicBezTo>
                <a:cubicBezTo>
                  <a:pt x="38321" y="4323"/>
                  <a:pt x="38298" y="4236"/>
                  <a:pt x="38272" y="4150"/>
                </a:cubicBezTo>
                <a:cubicBezTo>
                  <a:pt x="38260" y="4107"/>
                  <a:pt x="38247" y="4064"/>
                  <a:pt x="38233" y="4020"/>
                </a:cubicBezTo>
                <a:cubicBezTo>
                  <a:pt x="38206" y="3934"/>
                  <a:pt x="38176" y="3841"/>
                  <a:pt x="38143" y="3756"/>
                </a:cubicBezTo>
                <a:cubicBezTo>
                  <a:pt x="38112" y="3673"/>
                  <a:pt x="38077" y="3591"/>
                  <a:pt x="38041" y="3509"/>
                </a:cubicBezTo>
                <a:lnTo>
                  <a:pt x="37985" y="3389"/>
                </a:lnTo>
                <a:cubicBezTo>
                  <a:pt x="37948" y="3309"/>
                  <a:pt x="37904" y="3224"/>
                  <a:pt x="37859" y="3148"/>
                </a:cubicBezTo>
                <a:cubicBezTo>
                  <a:pt x="37813" y="3071"/>
                  <a:pt x="37768" y="2993"/>
                  <a:pt x="37717" y="2919"/>
                </a:cubicBezTo>
                <a:cubicBezTo>
                  <a:pt x="37668" y="2846"/>
                  <a:pt x="37617" y="2775"/>
                  <a:pt x="37564" y="2705"/>
                </a:cubicBezTo>
                <a:cubicBezTo>
                  <a:pt x="37537" y="2670"/>
                  <a:pt x="37510" y="2636"/>
                  <a:pt x="37482" y="2601"/>
                </a:cubicBezTo>
                <a:cubicBezTo>
                  <a:pt x="37451" y="2563"/>
                  <a:pt x="37421" y="2526"/>
                  <a:pt x="37390" y="2489"/>
                </a:cubicBezTo>
                <a:cubicBezTo>
                  <a:pt x="37332" y="2421"/>
                  <a:pt x="37272" y="2356"/>
                  <a:pt x="37209" y="2294"/>
                </a:cubicBezTo>
                <a:cubicBezTo>
                  <a:pt x="37144" y="2230"/>
                  <a:pt x="37077" y="2162"/>
                  <a:pt x="37008" y="2102"/>
                </a:cubicBezTo>
                <a:cubicBezTo>
                  <a:pt x="36910" y="2016"/>
                  <a:pt x="36811" y="1929"/>
                  <a:pt x="36705" y="1852"/>
                </a:cubicBezTo>
                <a:cubicBezTo>
                  <a:pt x="36635" y="1801"/>
                  <a:pt x="36565" y="1748"/>
                  <a:pt x="36492" y="1700"/>
                </a:cubicBezTo>
                <a:cubicBezTo>
                  <a:pt x="36315" y="1588"/>
                  <a:pt x="36135" y="1482"/>
                  <a:pt x="35944" y="1394"/>
                </a:cubicBezTo>
                <a:cubicBezTo>
                  <a:pt x="35751" y="1304"/>
                  <a:pt x="35556" y="1219"/>
                  <a:pt x="35356" y="1147"/>
                </a:cubicBezTo>
                <a:cubicBezTo>
                  <a:pt x="35293" y="1124"/>
                  <a:pt x="35229" y="1102"/>
                  <a:pt x="35166" y="1080"/>
                </a:cubicBezTo>
                <a:cubicBezTo>
                  <a:pt x="34956" y="968"/>
                  <a:pt x="34743" y="861"/>
                  <a:pt x="34523" y="768"/>
                </a:cubicBezTo>
                <a:cubicBezTo>
                  <a:pt x="34511" y="764"/>
                  <a:pt x="34500" y="759"/>
                  <a:pt x="34488" y="755"/>
                </a:cubicBezTo>
                <a:close/>
                <a:moveTo>
                  <a:pt x="24120" y="7302"/>
                </a:moveTo>
                <a:cubicBezTo>
                  <a:pt x="24126" y="7325"/>
                  <a:pt x="24132" y="7350"/>
                  <a:pt x="24138" y="7373"/>
                </a:cubicBezTo>
                <a:cubicBezTo>
                  <a:pt x="24104" y="7421"/>
                  <a:pt x="24071" y="7472"/>
                  <a:pt x="24042" y="7522"/>
                </a:cubicBezTo>
                <a:cubicBezTo>
                  <a:pt x="24001" y="7590"/>
                  <a:pt x="23962" y="7660"/>
                  <a:pt x="23926" y="7732"/>
                </a:cubicBezTo>
                <a:cubicBezTo>
                  <a:pt x="23921" y="7745"/>
                  <a:pt x="23915" y="7756"/>
                  <a:pt x="23909" y="7769"/>
                </a:cubicBezTo>
                <a:cubicBezTo>
                  <a:pt x="23895" y="7762"/>
                  <a:pt x="23881" y="7755"/>
                  <a:pt x="23869" y="7749"/>
                </a:cubicBezTo>
                <a:cubicBezTo>
                  <a:pt x="23833" y="7732"/>
                  <a:pt x="23797" y="7715"/>
                  <a:pt x="23762" y="7696"/>
                </a:cubicBezTo>
                <a:cubicBezTo>
                  <a:pt x="23745" y="7688"/>
                  <a:pt x="23728" y="7680"/>
                  <a:pt x="23710" y="7672"/>
                </a:cubicBezTo>
                <a:cubicBezTo>
                  <a:pt x="23752" y="7631"/>
                  <a:pt x="23794" y="7591"/>
                  <a:pt x="23835" y="7552"/>
                </a:cubicBezTo>
                <a:cubicBezTo>
                  <a:pt x="23929" y="7466"/>
                  <a:pt x="24023" y="7382"/>
                  <a:pt x="24120" y="7302"/>
                </a:cubicBezTo>
                <a:close/>
                <a:moveTo>
                  <a:pt x="20649" y="7786"/>
                </a:moveTo>
                <a:cubicBezTo>
                  <a:pt x="20650" y="7788"/>
                  <a:pt x="20651" y="7792"/>
                  <a:pt x="20653" y="7794"/>
                </a:cubicBezTo>
                <a:cubicBezTo>
                  <a:pt x="20648" y="7810"/>
                  <a:pt x="20643" y="7827"/>
                  <a:pt x="20639" y="7844"/>
                </a:cubicBezTo>
                <a:lnTo>
                  <a:pt x="20648" y="7796"/>
                </a:lnTo>
                <a:lnTo>
                  <a:pt x="20648" y="7796"/>
                </a:lnTo>
                <a:cubicBezTo>
                  <a:pt x="20648" y="7798"/>
                  <a:pt x="20647" y="7800"/>
                  <a:pt x="20647" y="7802"/>
                </a:cubicBezTo>
                <a:lnTo>
                  <a:pt x="20647" y="7802"/>
                </a:lnTo>
                <a:cubicBezTo>
                  <a:pt x="20647" y="7800"/>
                  <a:pt x="20648" y="7798"/>
                  <a:pt x="20648" y="7795"/>
                </a:cubicBezTo>
                <a:lnTo>
                  <a:pt x="20648" y="7795"/>
                </a:lnTo>
                <a:lnTo>
                  <a:pt x="20648" y="7796"/>
                </a:lnTo>
                <a:lnTo>
                  <a:pt x="20648" y="7796"/>
                </a:lnTo>
                <a:cubicBezTo>
                  <a:pt x="20648" y="7795"/>
                  <a:pt x="20648" y="7795"/>
                  <a:pt x="20648" y="7794"/>
                </a:cubicBezTo>
                <a:cubicBezTo>
                  <a:pt x="20649" y="7792"/>
                  <a:pt x="20649" y="7788"/>
                  <a:pt x="20649" y="7786"/>
                </a:cubicBezTo>
                <a:close/>
                <a:moveTo>
                  <a:pt x="18977" y="6833"/>
                </a:moveTo>
                <a:lnTo>
                  <a:pt x="18977" y="6833"/>
                </a:lnTo>
                <a:cubicBezTo>
                  <a:pt x="18926" y="6915"/>
                  <a:pt x="18875" y="6997"/>
                  <a:pt x="18828" y="7082"/>
                </a:cubicBezTo>
                <a:cubicBezTo>
                  <a:pt x="18758" y="7203"/>
                  <a:pt x="18688" y="7325"/>
                  <a:pt x="18622" y="7450"/>
                </a:cubicBezTo>
                <a:cubicBezTo>
                  <a:pt x="18561" y="7569"/>
                  <a:pt x="18501" y="7688"/>
                  <a:pt x="18442" y="7808"/>
                </a:cubicBezTo>
                <a:cubicBezTo>
                  <a:pt x="18375" y="7839"/>
                  <a:pt x="18310" y="7872"/>
                  <a:pt x="18244" y="7906"/>
                </a:cubicBezTo>
                <a:cubicBezTo>
                  <a:pt x="18274" y="7854"/>
                  <a:pt x="18304" y="7802"/>
                  <a:pt x="18335" y="7750"/>
                </a:cubicBezTo>
                <a:cubicBezTo>
                  <a:pt x="18379" y="7678"/>
                  <a:pt x="18423" y="7606"/>
                  <a:pt x="18469" y="7534"/>
                </a:cubicBezTo>
                <a:cubicBezTo>
                  <a:pt x="18556" y="7402"/>
                  <a:pt x="18646" y="7265"/>
                  <a:pt x="18744" y="7135"/>
                </a:cubicBezTo>
                <a:cubicBezTo>
                  <a:pt x="18819" y="7033"/>
                  <a:pt x="18897" y="6933"/>
                  <a:pt x="18977" y="6833"/>
                </a:cubicBezTo>
                <a:close/>
                <a:moveTo>
                  <a:pt x="24190" y="7601"/>
                </a:moveTo>
                <a:cubicBezTo>
                  <a:pt x="24212" y="7716"/>
                  <a:pt x="24232" y="7830"/>
                  <a:pt x="24249" y="7945"/>
                </a:cubicBezTo>
                <a:cubicBezTo>
                  <a:pt x="24192" y="7914"/>
                  <a:pt x="24137" y="7883"/>
                  <a:pt x="24079" y="7854"/>
                </a:cubicBezTo>
                <a:cubicBezTo>
                  <a:pt x="24072" y="7851"/>
                  <a:pt x="24065" y="7846"/>
                  <a:pt x="24058" y="7843"/>
                </a:cubicBezTo>
                <a:cubicBezTo>
                  <a:pt x="24079" y="7799"/>
                  <a:pt x="24102" y="7756"/>
                  <a:pt x="24125" y="7713"/>
                </a:cubicBezTo>
                <a:cubicBezTo>
                  <a:pt x="24146" y="7675"/>
                  <a:pt x="24168" y="7638"/>
                  <a:pt x="24190" y="7601"/>
                </a:cubicBezTo>
                <a:close/>
                <a:moveTo>
                  <a:pt x="33629" y="4106"/>
                </a:moveTo>
                <a:lnTo>
                  <a:pt x="33629" y="4106"/>
                </a:lnTo>
                <a:cubicBezTo>
                  <a:pt x="33788" y="4155"/>
                  <a:pt x="33946" y="4209"/>
                  <a:pt x="34103" y="4264"/>
                </a:cubicBezTo>
                <a:cubicBezTo>
                  <a:pt x="34299" y="4337"/>
                  <a:pt x="34493" y="4412"/>
                  <a:pt x="34682" y="4498"/>
                </a:cubicBezTo>
                <a:cubicBezTo>
                  <a:pt x="34761" y="4533"/>
                  <a:pt x="34839" y="4570"/>
                  <a:pt x="34916" y="4608"/>
                </a:cubicBezTo>
                <a:cubicBezTo>
                  <a:pt x="34992" y="4645"/>
                  <a:pt x="35065" y="4683"/>
                  <a:pt x="35139" y="4722"/>
                </a:cubicBezTo>
                <a:lnTo>
                  <a:pt x="35149" y="4727"/>
                </a:lnTo>
                <a:cubicBezTo>
                  <a:pt x="35296" y="4808"/>
                  <a:pt x="35448" y="4891"/>
                  <a:pt x="35593" y="4985"/>
                </a:cubicBezTo>
                <a:cubicBezTo>
                  <a:pt x="35742" y="5080"/>
                  <a:pt x="35888" y="5179"/>
                  <a:pt x="36031" y="5280"/>
                </a:cubicBezTo>
                <a:cubicBezTo>
                  <a:pt x="36228" y="5423"/>
                  <a:pt x="36430" y="5576"/>
                  <a:pt x="36623" y="5740"/>
                </a:cubicBezTo>
                <a:cubicBezTo>
                  <a:pt x="36651" y="5831"/>
                  <a:pt x="36678" y="5922"/>
                  <a:pt x="36699" y="6016"/>
                </a:cubicBezTo>
                <a:cubicBezTo>
                  <a:pt x="36721" y="6102"/>
                  <a:pt x="36741" y="6190"/>
                  <a:pt x="36758" y="6278"/>
                </a:cubicBezTo>
                <a:cubicBezTo>
                  <a:pt x="36759" y="6280"/>
                  <a:pt x="36759" y="6283"/>
                  <a:pt x="36761" y="6285"/>
                </a:cubicBezTo>
                <a:cubicBezTo>
                  <a:pt x="36784" y="6408"/>
                  <a:pt x="36808" y="6538"/>
                  <a:pt x="36823" y="6668"/>
                </a:cubicBezTo>
                <a:cubicBezTo>
                  <a:pt x="36838" y="6795"/>
                  <a:pt x="36851" y="6922"/>
                  <a:pt x="36860" y="7051"/>
                </a:cubicBezTo>
                <a:cubicBezTo>
                  <a:pt x="36866" y="7153"/>
                  <a:pt x="36870" y="7256"/>
                  <a:pt x="36873" y="7360"/>
                </a:cubicBezTo>
                <a:cubicBezTo>
                  <a:pt x="36845" y="7369"/>
                  <a:pt x="36818" y="7378"/>
                  <a:pt x="36792" y="7388"/>
                </a:cubicBezTo>
                <a:cubicBezTo>
                  <a:pt x="36589" y="7459"/>
                  <a:pt x="36386" y="7531"/>
                  <a:pt x="36188" y="7612"/>
                </a:cubicBezTo>
                <a:cubicBezTo>
                  <a:pt x="35955" y="7706"/>
                  <a:pt x="35724" y="7807"/>
                  <a:pt x="35497" y="7917"/>
                </a:cubicBezTo>
                <a:cubicBezTo>
                  <a:pt x="35369" y="7979"/>
                  <a:pt x="35241" y="8041"/>
                  <a:pt x="35113" y="8104"/>
                </a:cubicBezTo>
                <a:cubicBezTo>
                  <a:pt x="35102" y="7836"/>
                  <a:pt x="35084" y="7567"/>
                  <a:pt x="35046" y="7300"/>
                </a:cubicBezTo>
                <a:cubicBezTo>
                  <a:pt x="35026" y="7165"/>
                  <a:pt x="35004" y="7031"/>
                  <a:pt x="34979" y="6897"/>
                </a:cubicBezTo>
                <a:cubicBezTo>
                  <a:pt x="34963" y="6806"/>
                  <a:pt x="34944" y="6711"/>
                  <a:pt x="34923" y="6621"/>
                </a:cubicBezTo>
                <a:cubicBezTo>
                  <a:pt x="34871" y="6399"/>
                  <a:pt x="34814" y="6177"/>
                  <a:pt x="34737" y="5963"/>
                </a:cubicBezTo>
                <a:cubicBezTo>
                  <a:pt x="34664" y="5757"/>
                  <a:pt x="34583" y="5555"/>
                  <a:pt x="34485" y="5360"/>
                </a:cubicBezTo>
                <a:cubicBezTo>
                  <a:pt x="34448" y="5284"/>
                  <a:pt x="34408" y="5209"/>
                  <a:pt x="34367" y="5134"/>
                </a:cubicBezTo>
                <a:cubicBezTo>
                  <a:pt x="34326" y="5059"/>
                  <a:pt x="34284" y="4985"/>
                  <a:pt x="34236" y="4913"/>
                </a:cubicBezTo>
                <a:cubicBezTo>
                  <a:pt x="34190" y="4838"/>
                  <a:pt x="34139" y="4761"/>
                  <a:pt x="34087" y="4688"/>
                </a:cubicBezTo>
                <a:cubicBezTo>
                  <a:pt x="33961" y="4511"/>
                  <a:pt x="33831" y="4336"/>
                  <a:pt x="33688" y="4173"/>
                </a:cubicBezTo>
                <a:lnTo>
                  <a:pt x="33688" y="4172"/>
                </a:lnTo>
                <a:cubicBezTo>
                  <a:pt x="33668" y="4150"/>
                  <a:pt x="33649" y="4128"/>
                  <a:pt x="33629" y="4106"/>
                </a:cubicBezTo>
                <a:close/>
                <a:moveTo>
                  <a:pt x="23199" y="7646"/>
                </a:moveTo>
                <a:cubicBezTo>
                  <a:pt x="23262" y="7666"/>
                  <a:pt x="23326" y="7688"/>
                  <a:pt x="23388" y="7710"/>
                </a:cubicBezTo>
                <a:cubicBezTo>
                  <a:pt x="23394" y="7712"/>
                  <a:pt x="23400" y="7715"/>
                  <a:pt x="23404" y="7717"/>
                </a:cubicBezTo>
                <a:cubicBezTo>
                  <a:pt x="23279" y="7852"/>
                  <a:pt x="23156" y="7989"/>
                  <a:pt x="23042" y="8136"/>
                </a:cubicBezTo>
                <a:cubicBezTo>
                  <a:pt x="22974" y="8224"/>
                  <a:pt x="22906" y="8314"/>
                  <a:pt x="22841" y="8404"/>
                </a:cubicBezTo>
                <a:cubicBezTo>
                  <a:pt x="22855" y="8373"/>
                  <a:pt x="22867" y="8342"/>
                  <a:pt x="22881" y="8309"/>
                </a:cubicBezTo>
                <a:cubicBezTo>
                  <a:pt x="22917" y="8230"/>
                  <a:pt x="22953" y="8149"/>
                  <a:pt x="22991" y="8069"/>
                </a:cubicBezTo>
                <a:lnTo>
                  <a:pt x="22990" y="8069"/>
                </a:lnTo>
                <a:cubicBezTo>
                  <a:pt x="23058" y="7927"/>
                  <a:pt x="23127" y="7786"/>
                  <a:pt x="23199" y="7646"/>
                </a:cubicBezTo>
                <a:close/>
                <a:moveTo>
                  <a:pt x="26279" y="6243"/>
                </a:moveTo>
                <a:cubicBezTo>
                  <a:pt x="26325" y="6271"/>
                  <a:pt x="26371" y="6300"/>
                  <a:pt x="26416" y="6329"/>
                </a:cubicBezTo>
                <a:cubicBezTo>
                  <a:pt x="26394" y="6356"/>
                  <a:pt x="26372" y="6384"/>
                  <a:pt x="26351" y="6413"/>
                </a:cubicBezTo>
                <a:cubicBezTo>
                  <a:pt x="26272" y="6518"/>
                  <a:pt x="26191" y="6623"/>
                  <a:pt x="26116" y="6733"/>
                </a:cubicBezTo>
                <a:cubicBezTo>
                  <a:pt x="26042" y="6843"/>
                  <a:pt x="25969" y="6952"/>
                  <a:pt x="25898" y="7064"/>
                </a:cubicBezTo>
                <a:cubicBezTo>
                  <a:pt x="25849" y="7139"/>
                  <a:pt x="25801" y="7219"/>
                  <a:pt x="25754" y="7298"/>
                </a:cubicBezTo>
                <a:cubicBezTo>
                  <a:pt x="25690" y="7410"/>
                  <a:pt x="25624" y="7522"/>
                  <a:pt x="25564" y="7637"/>
                </a:cubicBezTo>
                <a:cubicBezTo>
                  <a:pt x="25458" y="7843"/>
                  <a:pt x="25356" y="8051"/>
                  <a:pt x="25268" y="8264"/>
                </a:cubicBezTo>
                <a:cubicBezTo>
                  <a:pt x="25222" y="8377"/>
                  <a:pt x="25177" y="8491"/>
                  <a:pt x="25134" y="8604"/>
                </a:cubicBezTo>
                <a:cubicBezTo>
                  <a:pt x="25072" y="8548"/>
                  <a:pt x="25008" y="8494"/>
                  <a:pt x="24944" y="8441"/>
                </a:cubicBezTo>
                <a:cubicBezTo>
                  <a:pt x="24874" y="8383"/>
                  <a:pt x="24804" y="8327"/>
                  <a:pt x="24734" y="8271"/>
                </a:cubicBezTo>
                <a:cubicBezTo>
                  <a:pt x="24699" y="8243"/>
                  <a:pt x="24663" y="8216"/>
                  <a:pt x="24627" y="8188"/>
                </a:cubicBezTo>
                <a:cubicBezTo>
                  <a:pt x="24564" y="8143"/>
                  <a:pt x="24496" y="8091"/>
                  <a:pt x="24428" y="8049"/>
                </a:cubicBezTo>
                <a:cubicBezTo>
                  <a:pt x="24424" y="8019"/>
                  <a:pt x="24421" y="7989"/>
                  <a:pt x="24417" y="7959"/>
                </a:cubicBezTo>
                <a:cubicBezTo>
                  <a:pt x="24406" y="7869"/>
                  <a:pt x="24391" y="7779"/>
                  <a:pt x="24374" y="7690"/>
                </a:cubicBezTo>
                <a:cubicBezTo>
                  <a:pt x="24359" y="7605"/>
                  <a:pt x="24340" y="7515"/>
                  <a:pt x="24320" y="7430"/>
                </a:cubicBezTo>
                <a:cubicBezTo>
                  <a:pt x="24318" y="7425"/>
                  <a:pt x="24317" y="7419"/>
                  <a:pt x="24316" y="7413"/>
                </a:cubicBezTo>
                <a:cubicBezTo>
                  <a:pt x="24335" y="7387"/>
                  <a:pt x="24355" y="7361"/>
                  <a:pt x="24374" y="7336"/>
                </a:cubicBezTo>
                <a:cubicBezTo>
                  <a:pt x="24398" y="7307"/>
                  <a:pt x="24422" y="7278"/>
                  <a:pt x="24445" y="7249"/>
                </a:cubicBezTo>
                <a:cubicBezTo>
                  <a:pt x="24493" y="7191"/>
                  <a:pt x="24544" y="7136"/>
                  <a:pt x="24596" y="7082"/>
                </a:cubicBezTo>
                <a:cubicBezTo>
                  <a:pt x="24650" y="7025"/>
                  <a:pt x="24707" y="6970"/>
                  <a:pt x="24765" y="6917"/>
                </a:cubicBezTo>
                <a:cubicBezTo>
                  <a:pt x="24819" y="6867"/>
                  <a:pt x="24884" y="6811"/>
                  <a:pt x="24948" y="6756"/>
                </a:cubicBezTo>
                <a:cubicBezTo>
                  <a:pt x="24977" y="6733"/>
                  <a:pt x="25007" y="6709"/>
                  <a:pt x="25036" y="6686"/>
                </a:cubicBezTo>
                <a:cubicBezTo>
                  <a:pt x="25130" y="6637"/>
                  <a:pt x="25224" y="6589"/>
                  <a:pt x="25320" y="6546"/>
                </a:cubicBezTo>
                <a:cubicBezTo>
                  <a:pt x="25396" y="6512"/>
                  <a:pt x="25474" y="6479"/>
                  <a:pt x="25551" y="6449"/>
                </a:cubicBezTo>
                <a:cubicBezTo>
                  <a:pt x="25665" y="6407"/>
                  <a:pt x="25780" y="6366"/>
                  <a:pt x="25898" y="6333"/>
                </a:cubicBezTo>
                <a:cubicBezTo>
                  <a:pt x="25974" y="6311"/>
                  <a:pt x="26051" y="6292"/>
                  <a:pt x="26130" y="6273"/>
                </a:cubicBezTo>
                <a:lnTo>
                  <a:pt x="26129" y="6273"/>
                </a:lnTo>
                <a:cubicBezTo>
                  <a:pt x="26178" y="6263"/>
                  <a:pt x="26229" y="6253"/>
                  <a:pt x="26279" y="6243"/>
                </a:cubicBezTo>
                <a:close/>
                <a:moveTo>
                  <a:pt x="21526" y="7309"/>
                </a:moveTo>
                <a:cubicBezTo>
                  <a:pt x="21556" y="7310"/>
                  <a:pt x="21587" y="7313"/>
                  <a:pt x="21618" y="7314"/>
                </a:cubicBezTo>
                <a:cubicBezTo>
                  <a:pt x="21630" y="7315"/>
                  <a:pt x="21642" y="7316"/>
                  <a:pt x="21654" y="7317"/>
                </a:cubicBezTo>
                <a:cubicBezTo>
                  <a:pt x="21591" y="7480"/>
                  <a:pt x="21533" y="7644"/>
                  <a:pt x="21478" y="7809"/>
                </a:cubicBezTo>
                <a:cubicBezTo>
                  <a:pt x="21399" y="8059"/>
                  <a:pt x="21324" y="8309"/>
                  <a:pt x="21262" y="8563"/>
                </a:cubicBezTo>
                <a:cubicBezTo>
                  <a:pt x="21255" y="8589"/>
                  <a:pt x="21250" y="8614"/>
                  <a:pt x="21244" y="8640"/>
                </a:cubicBezTo>
                <a:cubicBezTo>
                  <a:pt x="21233" y="8623"/>
                  <a:pt x="21222" y="8607"/>
                  <a:pt x="21212" y="8590"/>
                </a:cubicBezTo>
                <a:cubicBezTo>
                  <a:pt x="21179" y="8537"/>
                  <a:pt x="21141" y="8473"/>
                  <a:pt x="21105" y="8410"/>
                </a:cubicBezTo>
                <a:cubicBezTo>
                  <a:pt x="21109" y="8379"/>
                  <a:pt x="21112" y="8347"/>
                  <a:pt x="21115" y="8315"/>
                </a:cubicBezTo>
                <a:cubicBezTo>
                  <a:pt x="21117" y="8285"/>
                  <a:pt x="21119" y="8254"/>
                  <a:pt x="21123" y="8223"/>
                </a:cubicBezTo>
                <a:cubicBezTo>
                  <a:pt x="21153" y="8130"/>
                  <a:pt x="21184" y="8039"/>
                  <a:pt x="21220" y="7949"/>
                </a:cubicBezTo>
                <a:cubicBezTo>
                  <a:pt x="21250" y="7873"/>
                  <a:pt x="21281" y="7795"/>
                  <a:pt x="21314" y="7720"/>
                </a:cubicBezTo>
                <a:cubicBezTo>
                  <a:pt x="21330" y="7684"/>
                  <a:pt x="21348" y="7649"/>
                  <a:pt x="21364" y="7613"/>
                </a:cubicBezTo>
                <a:cubicBezTo>
                  <a:pt x="21402" y="7533"/>
                  <a:pt x="21442" y="7456"/>
                  <a:pt x="21486" y="7378"/>
                </a:cubicBezTo>
                <a:cubicBezTo>
                  <a:pt x="21499" y="7355"/>
                  <a:pt x="21512" y="7332"/>
                  <a:pt x="21526" y="7309"/>
                </a:cubicBezTo>
                <a:close/>
                <a:moveTo>
                  <a:pt x="27181" y="6927"/>
                </a:moveTo>
                <a:lnTo>
                  <a:pt x="27181" y="6927"/>
                </a:lnTo>
                <a:cubicBezTo>
                  <a:pt x="27230" y="6974"/>
                  <a:pt x="27279" y="7022"/>
                  <a:pt x="27326" y="7071"/>
                </a:cubicBezTo>
                <a:cubicBezTo>
                  <a:pt x="27382" y="7129"/>
                  <a:pt x="27435" y="7190"/>
                  <a:pt x="27485" y="7254"/>
                </a:cubicBezTo>
                <a:cubicBezTo>
                  <a:pt x="27529" y="7307"/>
                  <a:pt x="27576" y="7372"/>
                  <a:pt x="27619" y="7437"/>
                </a:cubicBezTo>
                <a:cubicBezTo>
                  <a:pt x="27657" y="7495"/>
                  <a:pt x="27696" y="7562"/>
                  <a:pt x="27729" y="7630"/>
                </a:cubicBezTo>
                <a:cubicBezTo>
                  <a:pt x="27745" y="7664"/>
                  <a:pt x="27761" y="7698"/>
                  <a:pt x="27778" y="7732"/>
                </a:cubicBezTo>
                <a:cubicBezTo>
                  <a:pt x="27812" y="7809"/>
                  <a:pt x="27843" y="7889"/>
                  <a:pt x="27869" y="7970"/>
                </a:cubicBezTo>
                <a:cubicBezTo>
                  <a:pt x="27892" y="8046"/>
                  <a:pt x="27912" y="8128"/>
                  <a:pt x="27925" y="8211"/>
                </a:cubicBezTo>
                <a:cubicBezTo>
                  <a:pt x="27928" y="8240"/>
                  <a:pt x="27931" y="8279"/>
                  <a:pt x="27936" y="8318"/>
                </a:cubicBezTo>
                <a:cubicBezTo>
                  <a:pt x="27936" y="8355"/>
                  <a:pt x="27937" y="8392"/>
                  <a:pt x="27937" y="8429"/>
                </a:cubicBezTo>
                <a:cubicBezTo>
                  <a:pt x="27932" y="8463"/>
                  <a:pt x="27928" y="8497"/>
                  <a:pt x="27923" y="8531"/>
                </a:cubicBezTo>
                <a:cubicBezTo>
                  <a:pt x="27915" y="8558"/>
                  <a:pt x="27907" y="8585"/>
                  <a:pt x="27899" y="8612"/>
                </a:cubicBezTo>
                <a:cubicBezTo>
                  <a:pt x="27886" y="8640"/>
                  <a:pt x="27873" y="8667"/>
                  <a:pt x="27861" y="8694"/>
                </a:cubicBezTo>
                <a:cubicBezTo>
                  <a:pt x="27843" y="8723"/>
                  <a:pt x="27826" y="8750"/>
                  <a:pt x="27809" y="8778"/>
                </a:cubicBezTo>
                <a:cubicBezTo>
                  <a:pt x="27788" y="8807"/>
                  <a:pt x="27767" y="8836"/>
                  <a:pt x="27745" y="8865"/>
                </a:cubicBezTo>
                <a:cubicBezTo>
                  <a:pt x="27743" y="8868"/>
                  <a:pt x="27735" y="8880"/>
                  <a:pt x="27724" y="8890"/>
                </a:cubicBezTo>
                <a:cubicBezTo>
                  <a:pt x="27699" y="8724"/>
                  <a:pt x="27670" y="8559"/>
                  <a:pt x="27634" y="8394"/>
                </a:cubicBezTo>
                <a:cubicBezTo>
                  <a:pt x="27579" y="8141"/>
                  <a:pt x="27514" y="7889"/>
                  <a:pt x="27436" y="7643"/>
                </a:cubicBezTo>
                <a:cubicBezTo>
                  <a:pt x="27370" y="7437"/>
                  <a:pt x="27302" y="7233"/>
                  <a:pt x="27223" y="7033"/>
                </a:cubicBezTo>
                <a:cubicBezTo>
                  <a:pt x="27209" y="6999"/>
                  <a:pt x="27194" y="6963"/>
                  <a:pt x="27181" y="6927"/>
                </a:cubicBezTo>
                <a:close/>
                <a:moveTo>
                  <a:pt x="28852" y="4503"/>
                </a:moveTo>
                <a:cubicBezTo>
                  <a:pt x="29026" y="4598"/>
                  <a:pt x="29198" y="4697"/>
                  <a:pt x="29365" y="4803"/>
                </a:cubicBezTo>
                <a:cubicBezTo>
                  <a:pt x="29476" y="4873"/>
                  <a:pt x="29588" y="4942"/>
                  <a:pt x="29696" y="5017"/>
                </a:cubicBezTo>
                <a:cubicBezTo>
                  <a:pt x="29767" y="5065"/>
                  <a:pt x="29839" y="5116"/>
                  <a:pt x="29910" y="5167"/>
                </a:cubicBezTo>
                <a:cubicBezTo>
                  <a:pt x="30079" y="5292"/>
                  <a:pt x="30252" y="5422"/>
                  <a:pt x="30416" y="5562"/>
                </a:cubicBezTo>
                <a:cubicBezTo>
                  <a:pt x="30585" y="5704"/>
                  <a:pt x="30749" y="5850"/>
                  <a:pt x="30912" y="5997"/>
                </a:cubicBezTo>
                <a:cubicBezTo>
                  <a:pt x="31041" y="6120"/>
                  <a:pt x="31170" y="6243"/>
                  <a:pt x="31293" y="6373"/>
                </a:cubicBezTo>
                <a:cubicBezTo>
                  <a:pt x="31355" y="6438"/>
                  <a:pt x="31416" y="6504"/>
                  <a:pt x="31476" y="6572"/>
                </a:cubicBezTo>
                <a:cubicBezTo>
                  <a:pt x="31536" y="6641"/>
                  <a:pt x="31594" y="6710"/>
                  <a:pt x="31651" y="6780"/>
                </a:cubicBezTo>
                <a:cubicBezTo>
                  <a:pt x="31728" y="6876"/>
                  <a:pt x="31812" y="6981"/>
                  <a:pt x="31887" y="7092"/>
                </a:cubicBezTo>
                <a:cubicBezTo>
                  <a:pt x="31939" y="7165"/>
                  <a:pt x="31989" y="7239"/>
                  <a:pt x="32036" y="7314"/>
                </a:cubicBezTo>
                <a:cubicBezTo>
                  <a:pt x="32098" y="7413"/>
                  <a:pt x="32166" y="7523"/>
                  <a:pt x="32227" y="7635"/>
                </a:cubicBezTo>
                <a:cubicBezTo>
                  <a:pt x="32270" y="7711"/>
                  <a:pt x="32310" y="7788"/>
                  <a:pt x="32349" y="7866"/>
                </a:cubicBezTo>
                <a:cubicBezTo>
                  <a:pt x="32369" y="7905"/>
                  <a:pt x="32387" y="7944"/>
                  <a:pt x="32407" y="7984"/>
                </a:cubicBezTo>
                <a:cubicBezTo>
                  <a:pt x="32442" y="8060"/>
                  <a:pt x="32475" y="8136"/>
                  <a:pt x="32508" y="8212"/>
                </a:cubicBezTo>
                <a:cubicBezTo>
                  <a:pt x="32541" y="8292"/>
                  <a:pt x="32572" y="8373"/>
                  <a:pt x="32600" y="8455"/>
                </a:cubicBezTo>
                <a:cubicBezTo>
                  <a:pt x="32624" y="8524"/>
                  <a:pt x="32648" y="8606"/>
                  <a:pt x="32670" y="8689"/>
                </a:cubicBezTo>
                <a:cubicBezTo>
                  <a:pt x="32691" y="8770"/>
                  <a:pt x="32710" y="8852"/>
                  <a:pt x="32724" y="8934"/>
                </a:cubicBezTo>
                <a:cubicBezTo>
                  <a:pt x="32728" y="8970"/>
                  <a:pt x="32735" y="9015"/>
                  <a:pt x="32740" y="9061"/>
                </a:cubicBezTo>
                <a:cubicBezTo>
                  <a:pt x="32678" y="8956"/>
                  <a:pt x="32615" y="8852"/>
                  <a:pt x="32549" y="8749"/>
                </a:cubicBezTo>
                <a:cubicBezTo>
                  <a:pt x="32389" y="8501"/>
                  <a:pt x="32220" y="8257"/>
                  <a:pt x="32035" y="8026"/>
                </a:cubicBezTo>
                <a:cubicBezTo>
                  <a:pt x="31901" y="7859"/>
                  <a:pt x="31766" y="7690"/>
                  <a:pt x="31620" y="7532"/>
                </a:cubicBezTo>
                <a:cubicBezTo>
                  <a:pt x="31475" y="7377"/>
                  <a:pt x="31326" y="7225"/>
                  <a:pt x="31167" y="7083"/>
                </a:cubicBezTo>
                <a:cubicBezTo>
                  <a:pt x="31070" y="6996"/>
                  <a:pt x="30973" y="6908"/>
                  <a:pt x="30871" y="6828"/>
                </a:cubicBezTo>
                <a:cubicBezTo>
                  <a:pt x="30768" y="6745"/>
                  <a:pt x="30663" y="6664"/>
                  <a:pt x="30557" y="6584"/>
                </a:cubicBezTo>
                <a:cubicBezTo>
                  <a:pt x="30449" y="6503"/>
                  <a:pt x="30335" y="6426"/>
                  <a:pt x="30219" y="6355"/>
                </a:cubicBezTo>
                <a:cubicBezTo>
                  <a:pt x="30144" y="6308"/>
                  <a:pt x="30069" y="6263"/>
                  <a:pt x="29991" y="6220"/>
                </a:cubicBezTo>
                <a:cubicBezTo>
                  <a:pt x="29953" y="6199"/>
                  <a:pt x="29914" y="6179"/>
                  <a:pt x="29876" y="6158"/>
                </a:cubicBezTo>
                <a:cubicBezTo>
                  <a:pt x="29797" y="6115"/>
                  <a:pt x="29713" y="6074"/>
                  <a:pt x="29631" y="6038"/>
                </a:cubicBezTo>
                <a:cubicBezTo>
                  <a:pt x="29559" y="6005"/>
                  <a:pt x="29487" y="5972"/>
                  <a:pt x="29413" y="5945"/>
                </a:cubicBezTo>
                <a:cubicBezTo>
                  <a:pt x="29341" y="5896"/>
                  <a:pt x="29268" y="5848"/>
                  <a:pt x="29193" y="5803"/>
                </a:cubicBezTo>
                <a:cubicBezTo>
                  <a:pt x="29006" y="5690"/>
                  <a:pt x="28816" y="5580"/>
                  <a:pt x="28618" y="5487"/>
                </a:cubicBezTo>
                <a:cubicBezTo>
                  <a:pt x="28415" y="5389"/>
                  <a:pt x="28208" y="5295"/>
                  <a:pt x="27995" y="5218"/>
                </a:cubicBezTo>
                <a:cubicBezTo>
                  <a:pt x="27940" y="5197"/>
                  <a:pt x="27885" y="5177"/>
                  <a:pt x="27831" y="5158"/>
                </a:cubicBezTo>
                <a:cubicBezTo>
                  <a:pt x="27864" y="5132"/>
                  <a:pt x="27898" y="5107"/>
                  <a:pt x="27932" y="5082"/>
                </a:cubicBezTo>
                <a:cubicBezTo>
                  <a:pt x="28107" y="4958"/>
                  <a:pt x="28282" y="4834"/>
                  <a:pt x="28466" y="4724"/>
                </a:cubicBezTo>
                <a:cubicBezTo>
                  <a:pt x="28540" y="4677"/>
                  <a:pt x="28614" y="4634"/>
                  <a:pt x="28690" y="4591"/>
                </a:cubicBezTo>
                <a:lnTo>
                  <a:pt x="28689" y="4591"/>
                </a:lnTo>
                <a:cubicBezTo>
                  <a:pt x="28743" y="4561"/>
                  <a:pt x="28797" y="4532"/>
                  <a:pt x="28852" y="4503"/>
                </a:cubicBezTo>
                <a:close/>
                <a:moveTo>
                  <a:pt x="38928" y="7203"/>
                </a:moveTo>
                <a:cubicBezTo>
                  <a:pt x="38994" y="7204"/>
                  <a:pt x="39061" y="7206"/>
                  <a:pt x="39128" y="7210"/>
                </a:cubicBezTo>
                <a:cubicBezTo>
                  <a:pt x="39164" y="7365"/>
                  <a:pt x="39197" y="7521"/>
                  <a:pt x="39228" y="7678"/>
                </a:cubicBezTo>
                <a:cubicBezTo>
                  <a:pt x="39270" y="7900"/>
                  <a:pt x="39308" y="8124"/>
                  <a:pt x="39335" y="8351"/>
                </a:cubicBezTo>
                <a:cubicBezTo>
                  <a:pt x="39351" y="8487"/>
                  <a:pt x="39367" y="8624"/>
                  <a:pt x="39377" y="8762"/>
                </a:cubicBezTo>
                <a:cubicBezTo>
                  <a:pt x="39385" y="8853"/>
                  <a:pt x="39392" y="8944"/>
                  <a:pt x="39398" y="9036"/>
                </a:cubicBezTo>
                <a:cubicBezTo>
                  <a:pt x="39399" y="9062"/>
                  <a:pt x="39402" y="9100"/>
                  <a:pt x="39403" y="9140"/>
                </a:cubicBezTo>
                <a:cubicBezTo>
                  <a:pt x="39361" y="9040"/>
                  <a:pt x="39318" y="8942"/>
                  <a:pt x="39275" y="8845"/>
                </a:cubicBezTo>
                <a:cubicBezTo>
                  <a:pt x="39238" y="8764"/>
                  <a:pt x="39198" y="8683"/>
                  <a:pt x="39158" y="8605"/>
                </a:cubicBezTo>
                <a:cubicBezTo>
                  <a:pt x="39100" y="8492"/>
                  <a:pt x="39042" y="8379"/>
                  <a:pt x="38979" y="8269"/>
                </a:cubicBezTo>
                <a:cubicBezTo>
                  <a:pt x="38852" y="8046"/>
                  <a:pt x="38719" y="7828"/>
                  <a:pt x="38573" y="7616"/>
                </a:cubicBezTo>
                <a:cubicBezTo>
                  <a:pt x="38485" y="7490"/>
                  <a:pt x="38395" y="7365"/>
                  <a:pt x="38302" y="7241"/>
                </a:cubicBezTo>
                <a:cubicBezTo>
                  <a:pt x="38385" y="7232"/>
                  <a:pt x="38470" y="7224"/>
                  <a:pt x="38553" y="7217"/>
                </a:cubicBezTo>
                <a:lnTo>
                  <a:pt x="38554" y="7217"/>
                </a:lnTo>
                <a:cubicBezTo>
                  <a:pt x="38661" y="7210"/>
                  <a:pt x="38770" y="7203"/>
                  <a:pt x="38877" y="7203"/>
                </a:cubicBezTo>
                <a:close/>
                <a:moveTo>
                  <a:pt x="31717" y="3802"/>
                </a:moveTo>
                <a:cubicBezTo>
                  <a:pt x="31812" y="3802"/>
                  <a:pt x="31908" y="3804"/>
                  <a:pt x="32004" y="3809"/>
                </a:cubicBezTo>
                <a:cubicBezTo>
                  <a:pt x="32049" y="3812"/>
                  <a:pt x="32095" y="3815"/>
                  <a:pt x="32140" y="3817"/>
                </a:cubicBezTo>
                <a:cubicBezTo>
                  <a:pt x="32305" y="3831"/>
                  <a:pt x="32469" y="3846"/>
                  <a:pt x="32632" y="3874"/>
                </a:cubicBezTo>
                <a:cubicBezTo>
                  <a:pt x="32755" y="3896"/>
                  <a:pt x="32877" y="3919"/>
                  <a:pt x="32998" y="3944"/>
                </a:cubicBezTo>
                <a:cubicBezTo>
                  <a:pt x="33108" y="3968"/>
                  <a:pt x="33218" y="3994"/>
                  <a:pt x="33327" y="4022"/>
                </a:cubicBezTo>
                <a:cubicBezTo>
                  <a:pt x="33354" y="4049"/>
                  <a:pt x="33379" y="4077"/>
                  <a:pt x="33405" y="4106"/>
                </a:cubicBezTo>
                <a:cubicBezTo>
                  <a:pt x="33458" y="4166"/>
                  <a:pt x="33511" y="4227"/>
                  <a:pt x="33563" y="4291"/>
                </a:cubicBezTo>
                <a:cubicBezTo>
                  <a:pt x="33643" y="4390"/>
                  <a:pt x="33722" y="4489"/>
                  <a:pt x="33796" y="4594"/>
                </a:cubicBezTo>
                <a:cubicBezTo>
                  <a:pt x="33868" y="4698"/>
                  <a:pt x="33938" y="4801"/>
                  <a:pt x="34005" y="4907"/>
                </a:cubicBezTo>
                <a:cubicBezTo>
                  <a:pt x="34072" y="5017"/>
                  <a:pt x="34138" y="5125"/>
                  <a:pt x="34200" y="5238"/>
                </a:cubicBezTo>
                <a:cubicBezTo>
                  <a:pt x="34262" y="5348"/>
                  <a:pt x="34321" y="5458"/>
                  <a:pt x="34377" y="5571"/>
                </a:cubicBezTo>
                <a:cubicBezTo>
                  <a:pt x="34430" y="5683"/>
                  <a:pt x="34483" y="5796"/>
                  <a:pt x="34527" y="5912"/>
                </a:cubicBezTo>
                <a:cubicBezTo>
                  <a:pt x="34561" y="5994"/>
                  <a:pt x="34592" y="6077"/>
                  <a:pt x="34621" y="6160"/>
                </a:cubicBezTo>
                <a:cubicBezTo>
                  <a:pt x="34635" y="6201"/>
                  <a:pt x="34647" y="6241"/>
                  <a:pt x="34661" y="6281"/>
                </a:cubicBezTo>
                <a:cubicBezTo>
                  <a:pt x="34701" y="6408"/>
                  <a:pt x="34740" y="6537"/>
                  <a:pt x="34771" y="6666"/>
                </a:cubicBezTo>
                <a:cubicBezTo>
                  <a:pt x="34792" y="6753"/>
                  <a:pt x="34813" y="6839"/>
                  <a:pt x="34831" y="6927"/>
                </a:cubicBezTo>
                <a:cubicBezTo>
                  <a:pt x="34863" y="7102"/>
                  <a:pt x="34895" y="7279"/>
                  <a:pt x="34914" y="7456"/>
                </a:cubicBezTo>
                <a:cubicBezTo>
                  <a:pt x="34929" y="7590"/>
                  <a:pt x="34942" y="7723"/>
                  <a:pt x="34952" y="7857"/>
                </a:cubicBezTo>
                <a:cubicBezTo>
                  <a:pt x="34958" y="7963"/>
                  <a:pt x="34964" y="8070"/>
                  <a:pt x="34967" y="8178"/>
                </a:cubicBezTo>
                <a:cubicBezTo>
                  <a:pt x="34918" y="8203"/>
                  <a:pt x="34869" y="8227"/>
                  <a:pt x="34821" y="8254"/>
                </a:cubicBezTo>
                <a:cubicBezTo>
                  <a:pt x="34585" y="8377"/>
                  <a:pt x="34352" y="8504"/>
                  <a:pt x="34123" y="8641"/>
                </a:cubicBezTo>
                <a:cubicBezTo>
                  <a:pt x="33888" y="8780"/>
                  <a:pt x="33653" y="8924"/>
                  <a:pt x="33424" y="9076"/>
                </a:cubicBezTo>
                <a:cubicBezTo>
                  <a:pt x="33259" y="9186"/>
                  <a:pt x="33097" y="9298"/>
                  <a:pt x="32934" y="9412"/>
                </a:cubicBezTo>
                <a:cubicBezTo>
                  <a:pt x="32928" y="9402"/>
                  <a:pt x="32923" y="9392"/>
                  <a:pt x="32919" y="9382"/>
                </a:cubicBezTo>
                <a:cubicBezTo>
                  <a:pt x="32919" y="9301"/>
                  <a:pt x="32916" y="9220"/>
                  <a:pt x="32908" y="9140"/>
                </a:cubicBezTo>
                <a:cubicBezTo>
                  <a:pt x="32903" y="9060"/>
                  <a:pt x="32892" y="8980"/>
                  <a:pt x="32879" y="8900"/>
                </a:cubicBezTo>
                <a:cubicBezTo>
                  <a:pt x="32872" y="8859"/>
                  <a:pt x="32866" y="8818"/>
                  <a:pt x="32857" y="8777"/>
                </a:cubicBezTo>
                <a:cubicBezTo>
                  <a:pt x="32842" y="8694"/>
                  <a:pt x="32821" y="8600"/>
                  <a:pt x="32795" y="8519"/>
                </a:cubicBezTo>
                <a:cubicBezTo>
                  <a:pt x="32769" y="8434"/>
                  <a:pt x="32744" y="8347"/>
                  <a:pt x="32712" y="8263"/>
                </a:cubicBezTo>
                <a:cubicBezTo>
                  <a:pt x="32682" y="8182"/>
                  <a:pt x="32651" y="8101"/>
                  <a:pt x="32616" y="8022"/>
                </a:cubicBezTo>
                <a:cubicBezTo>
                  <a:pt x="32598" y="7981"/>
                  <a:pt x="32579" y="7942"/>
                  <a:pt x="32561" y="7903"/>
                </a:cubicBezTo>
                <a:cubicBezTo>
                  <a:pt x="32524" y="7821"/>
                  <a:pt x="32481" y="7736"/>
                  <a:pt x="32438" y="7658"/>
                </a:cubicBezTo>
                <a:cubicBezTo>
                  <a:pt x="32376" y="7544"/>
                  <a:pt x="32314" y="7430"/>
                  <a:pt x="32245" y="7321"/>
                </a:cubicBezTo>
                <a:cubicBezTo>
                  <a:pt x="32199" y="7246"/>
                  <a:pt x="32150" y="7164"/>
                  <a:pt x="32099" y="7092"/>
                </a:cubicBezTo>
                <a:cubicBezTo>
                  <a:pt x="32049" y="7018"/>
                  <a:pt x="31997" y="6945"/>
                  <a:pt x="31944" y="6874"/>
                </a:cubicBezTo>
                <a:cubicBezTo>
                  <a:pt x="31890" y="6802"/>
                  <a:pt x="31834" y="6731"/>
                  <a:pt x="31778" y="6661"/>
                </a:cubicBezTo>
                <a:cubicBezTo>
                  <a:pt x="31720" y="6589"/>
                  <a:pt x="31658" y="6516"/>
                  <a:pt x="31595" y="6447"/>
                </a:cubicBezTo>
                <a:cubicBezTo>
                  <a:pt x="31414" y="6244"/>
                  <a:pt x="31227" y="6047"/>
                  <a:pt x="31028" y="5861"/>
                </a:cubicBezTo>
                <a:cubicBezTo>
                  <a:pt x="30864" y="5708"/>
                  <a:pt x="30699" y="5556"/>
                  <a:pt x="30524" y="5415"/>
                </a:cubicBezTo>
                <a:cubicBezTo>
                  <a:pt x="30352" y="5277"/>
                  <a:pt x="30176" y="5142"/>
                  <a:pt x="29995" y="5015"/>
                </a:cubicBezTo>
                <a:cubicBezTo>
                  <a:pt x="29743" y="4840"/>
                  <a:pt x="29489" y="4671"/>
                  <a:pt x="29225" y="4517"/>
                </a:cubicBezTo>
                <a:cubicBezTo>
                  <a:pt x="29161" y="4480"/>
                  <a:pt x="29099" y="4444"/>
                  <a:pt x="29034" y="4408"/>
                </a:cubicBezTo>
                <a:cubicBezTo>
                  <a:pt x="29107" y="4373"/>
                  <a:pt x="29178" y="4337"/>
                  <a:pt x="29252" y="4304"/>
                </a:cubicBezTo>
                <a:cubicBezTo>
                  <a:pt x="29365" y="4256"/>
                  <a:pt x="29480" y="4210"/>
                  <a:pt x="29595" y="4165"/>
                </a:cubicBezTo>
                <a:cubicBezTo>
                  <a:pt x="29749" y="4110"/>
                  <a:pt x="29904" y="4058"/>
                  <a:pt x="30061" y="4018"/>
                </a:cubicBezTo>
                <a:cubicBezTo>
                  <a:pt x="30180" y="3987"/>
                  <a:pt x="30297" y="3959"/>
                  <a:pt x="30417" y="3933"/>
                </a:cubicBezTo>
                <a:cubicBezTo>
                  <a:pt x="30581" y="3901"/>
                  <a:pt x="30747" y="3871"/>
                  <a:pt x="30913" y="3852"/>
                </a:cubicBezTo>
                <a:cubicBezTo>
                  <a:pt x="31038" y="3838"/>
                  <a:pt x="31161" y="3825"/>
                  <a:pt x="31286" y="3816"/>
                </a:cubicBezTo>
                <a:cubicBezTo>
                  <a:pt x="31416" y="3809"/>
                  <a:pt x="31546" y="3802"/>
                  <a:pt x="31676" y="3802"/>
                </a:cubicBezTo>
                <a:close/>
                <a:moveTo>
                  <a:pt x="21822" y="7332"/>
                </a:moveTo>
                <a:cubicBezTo>
                  <a:pt x="21882" y="7338"/>
                  <a:pt x="21942" y="7346"/>
                  <a:pt x="22003" y="7355"/>
                </a:cubicBezTo>
                <a:cubicBezTo>
                  <a:pt x="22089" y="7368"/>
                  <a:pt x="22177" y="7383"/>
                  <a:pt x="22264" y="7400"/>
                </a:cubicBezTo>
                <a:cubicBezTo>
                  <a:pt x="22306" y="7409"/>
                  <a:pt x="22348" y="7418"/>
                  <a:pt x="22391" y="7427"/>
                </a:cubicBezTo>
                <a:lnTo>
                  <a:pt x="22394" y="7427"/>
                </a:lnTo>
                <a:cubicBezTo>
                  <a:pt x="22563" y="7464"/>
                  <a:pt x="22734" y="7504"/>
                  <a:pt x="22901" y="7554"/>
                </a:cubicBezTo>
                <a:cubicBezTo>
                  <a:pt x="22946" y="7567"/>
                  <a:pt x="22991" y="7581"/>
                  <a:pt x="23036" y="7594"/>
                </a:cubicBezTo>
                <a:cubicBezTo>
                  <a:pt x="23009" y="7645"/>
                  <a:pt x="22984" y="7697"/>
                  <a:pt x="22959" y="7749"/>
                </a:cubicBezTo>
                <a:cubicBezTo>
                  <a:pt x="22859" y="7951"/>
                  <a:pt x="22762" y="8154"/>
                  <a:pt x="22676" y="8362"/>
                </a:cubicBezTo>
                <a:cubicBezTo>
                  <a:pt x="22564" y="8631"/>
                  <a:pt x="22458" y="8903"/>
                  <a:pt x="22363" y="9179"/>
                </a:cubicBezTo>
                <a:cubicBezTo>
                  <a:pt x="22303" y="9292"/>
                  <a:pt x="22245" y="9406"/>
                  <a:pt x="22188" y="9523"/>
                </a:cubicBezTo>
                <a:cubicBezTo>
                  <a:pt x="22173" y="9553"/>
                  <a:pt x="22158" y="9584"/>
                  <a:pt x="22143" y="9615"/>
                </a:cubicBezTo>
                <a:cubicBezTo>
                  <a:pt x="22091" y="9576"/>
                  <a:pt x="22041" y="9536"/>
                  <a:pt x="21990" y="9494"/>
                </a:cubicBezTo>
                <a:cubicBezTo>
                  <a:pt x="21929" y="9441"/>
                  <a:pt x="21869" y="9387"/>
                  <a:pt x="21810" y="9331"/>
                </a:cubicBezTo>
                <a:cubicBezTo>
                  <a:pt x="21760" y="9284"/>
                  <a:pt x="21705" y="9226"/>
                  <a:pt x="21650" y="9167"/>
                </a:cubicBezTo>
                <a:cubicBezTo>
                  <a:pt x="21596" y="9108"/>
                  <a:pt x="21543" y="9046"/>
                  <a:pt x="21492" y="8984"/>
                </a:cubicBezTo>
                <a:cubicBezTo>
                  <a:pt x="21454" y="8936"/>
                  <a:pt x="21411" y="8881"/>
                  <a:pt x="21370" y="8823"/>
                </a:cubicBezTo>
                <a:cubicBezTo>
                  <a:pt x="21395" y="8711"/>
                  <a:pt x="21423" y="8599"/>
                  <a:pt x="21453" y="8488"/>
                </a:cubicBezTo>
                <a:cubicBezTo>
                  <a:pt x="21509" y="8279"/>
                  <a:pt x="21571" y="8073"/>
                  <a:pt x="21635" y="7866"/>
                </a:cubicBezTo>
                <a:cubicBezTo>
                  <a:pt x="21694" y="7687"/>
                  <a:pt x="21755" y="7509"/>
                  <a:pt x="21822" y="7332"/>
                </a:cubicBezTo>
                <a:close/>
                <a:moveTo>
                  <a:pt x="19083" y="7718"/>
                </a:moveTo>
                <a:lnTo>
                  <a:pt x="19083" y="7718"/>
                </a:lnTo>
                <a:cubicBezTo>
                  <a:pt x="18956" y="7896"/>
                  <a:pt x="18830" y="8074"/>
                  <a:pt x="18710" y="8256"/>
                </a:cubicBezTo>
                <a:cubicBezTo>
                  <a:pt x="18590" y="8437"/>
                  <a:pt x="18476" y="8622"/>
                  <a:pt x="18370" y="8812"/>
                </a:cubicBezTo>
                <a:cubicBezTo>
                  <a:pt x="18243" y="9038"/>
                  <a:pt x="18119" y="9267"/>
                  <a:pt x="18005" y="9500"/>
                </a:cubicBezTo>
                <a:cubicBezTo>
                  <a:pt x="17968" y="9576"/>
                  <a:pt x="17931" y="9653"/>
                  <a:pt x="17894" y="9731"/>
                </a:cubicBezTo>
                <a:cubicBezTo>
                  <a:pt x="17894" y="9728"/>
                  <a:pt x="17895" y="9726"/>
                  <a:pt x="17895" y="9724"/>
                </a:cubicBezTo>
                <a:cubicBezTo>
                  <a:pt x="17932" y="9588"/>
                  <a:pt x="17969" y="9452"/>
                  <a:pt x="18010" y="9319"/>
                </a:cubicBezTo>
                <a:cubicBezTo>
                  <a:pt x="18037" y="9230"/>
                  <a:pt x="18066" y="9141"/>
                  <a:pt x="18095" y="9053"/>
                </a:cubicBezTo>
                <a:cubicBezTo>
                  <a:pt x="18152" y="8888"/>
                  <a:pt x="18216" y="8713"/>
                  <a:pt x="18288" y="8543"/>
                </a:cubicBezTo>
                <a:cubicBezTo>
                  <a:pt x="18358" y="8372"/>
                  <a:pt x="18433" y="8203"/>
                  <a:pt x="18510" y="8036"/>
                </a:cubicBezTo>
                <a:cubicBezTo>
                  <a:pt x="18528" y="8001"/>
                  <a:pt x="18544" y="7966"/>
                  <a:pt x="18561" y="7932"/>
                </a:cubicBezTo>
                <a:cubicBezTo>
                  <a:pt x="18591" y="7918"/>
                  <a:pt x="18622" y="7904"/>
                  <a:pt x="18654" y="7890"/>
                </a:cubicBezTo>
                <a:cubicBezTo>
                  <a:pt x="18771" y="7839"/>
                  <a:pt x="18890" y="7791"/>
                  <a:pt x="19009" y="7745"/>
                </a:cubicBezTo>
                <a:lnTo>
                  <a:pt x="19010" y="7745"/>
                </a:lnTo>
                <a:cubicBezTo>
                  <a:pt x="19035" y="7735"/>
                  <a:pt x="19059" y="7726"/>
                  <a:pt x="19083" y="7718"/>
                </a:cubicBezTo>
                <a:close/>
                <a:moveTo>
                  <a:pt x="30154" y="6533"/>
                </a:moveTo>
                <a:lnTo>
                  <a:pt x="30154" y="6533"/>
                </a:lnTo>
                <a:cubicBezTo>
                  <a:pt x="30183" y="6550"/>
                  <a:pt x="30213" y="6569"/>
                  <a:pt x="30241" y="6587"/>
                </a:cubicBezTo>
                <a:cubicBezTo>
                  <a:pt x="30352" y="6659"/>
                  <a:pt x="30460" y="6732"/>
                  <a:pt x="30566" y="6807"/>
                </a:cubicBezTo>
                <a:cubicBezTo>
                  <a:pt x="30671" y="6883"/>
                  <a:pt x="30777" y="6960"/>
                  <a:pt x="30876" y="7042"/>
                </a:cubicBezTo>
                <a:cubicBezTo>
                  <a:pt x="30944" y="7097"/>
                  <a:pt x="31010" y="7152"/>
                  <a:pt x="31076" y="7209"/>
                </a:cubicBezTo>
                <a:cubicBezTo>
                  <a:pt x="31105" y="7235"/>
                  <a:pt x="31133" y="7262"/>
                  <a:pt x="31162" y="7287"/>
                </a:cubicBezTo>
                <a:cubicBezTo>
                  <a:pt x="31285" y="7402"/>
                  <a:pt x="31405" y="7518"/>
                  <a:pt x="31517" y="7641"/>
                </a:cubicBezTo>
                <a:cubicBezTo>
                  <a:pt x="31603" y="7735"/>
                  <a:pt x="31687" y="7830"/>
                  <a:pt x="31769" y="7927"/>
                </a:cubicBezTo>
                <a:cubicBezTo>
                  <a:pt x="31871" y="8052"/>
                  <a:pt x="31975" y="8186"/>
                  <a:pt x="32073" y="8324"/>
                </a:cubicBezTo>
                <a:cubicBezTo>
                  <a:pt x="32169" y="8462"/>
                  <a:pt x="32263" y="8600"/>
                  <a:pt x="32353" y="8742"/>
                </a:cubicBezTo>
                <a:cubicBezTo>
                  <a:pt x="32441" y="8883"/>
                  <a:pt x="32527" y="9025"/>
                  <a:pt x="32606" y="9172"/>
                </a:cubicBezTo>
                <a:cubicBezTo>
                  <a:pt x="32646" y="9246"/>
                  <a:pt x="32687" y="9321"/>
                  <a:pt x="32725" y="9397"/>
                </a:cubicBezTo>
                <a:cubicBezTo>
                  <a:pt x="32734" y="9416"/>
                  <a:pt x="32743" y="9434"/>
                  <a:pt x="32754" y="9454"/>
                </a:cubicBezTo>
                <a:cubicBezTo>
                  <a:pt x="32752" y="9477"/>
                  <a:pt x="32751" y="9500"/>
                  <a:pt x="32751" y="9524"/>
                </a:cubicBezTo>
                <a:cubicBezTo>
                  <a:pt x="32751" y="9528"/>
                  <a:pt x="32750" y="9534"/>
                  <a:pt x="32750" y="9541"/>
                </a:cubicBezTo>
                <a:cubicBezTo>
                  <a:pt x="32749" y="9541"/>
                  <a:pt x="32748" y="9543"/>
                  <a:pt x="32747" y="9544"/>
                </a:cubicBezTo>
                <a:cubicBezTo>
                  <a:pt x="32625" y="9630"/>
                  <a:pt x="32504" y="9718"/>
                  <a:pt x="32384" y="9806"/>
                </a:cubicBezTo>
                <a:cubicBezTo>
                  <a:pt x="32372" y="9767"/>
                  <a:pt x="32360" y="9726"/>
                  <a:pt x="32347" y="9686"/>
                </a:cubicBezTo>
                <a:cubicBezTo>
                  <a:pt x="32332" y="9640"/>
                  <a:pt x="32317" y="9593"/>
                  <a:pt x="32301" y="9546"/>
                </a:cubicBezTo>
                <a:cubicBezTo>
                  <a:pt x="32287" y="9507"/>
                  <a:pt x="32272" y="9466"/>
                  <a:pt x="32258" y="9427"/>
                </a:cubicBezTo>
                <a:cubicBezTo>
                  <a:pt x="32211" y="9305"/>
                  <a:pt x="32162" y="9181"/>
                  <a:pt x="32106" y="9062"/>
                </a:cubicBezTo>
                <a:cubicBezTo>
                  <a:pt x="32049" y="8946"/>
                  <a:pt x="31994" y="8828"/>
                  <a:pt x="31929" y="8715"/>
                </a:cubicBezTo>
                <a:cubicBezTo>
                  <a:pt x="31820" y="8522"/>
                  <a:pt x="31707" y="8331"/>
                  <a:pt x="31580" y="8150"/>
                </a:cubicBezTo>
                <a:cubicBezTo>
                  <a:pt x="31457" y="7974"/>
                  <a:pt x="31331" y="7799"/>
                  <a:pt x="31190" y="7636"/>
                </a:cubicBezTo>
                <a:cubicBezTo>
                  <a:pt x="31110" y="7545"/>
                  <a:pt x="31031" y="7455"/>
                  <a:pt x="30945" y="7368"/>
                </a:cubicBezTo>
                <a:cubicBezTo>
                  <a:pt x="30941" y="7363"/>
                  <a:pt x="30936" y="7359"/>
                  <a:pt x="30931" y="7354"/>
                </a:cubicBezTo>
                <a:cubicBezTo>
                  <a:pt x="30876" y="7287"/>
                  <a:pt x="30820" y="7221"/>
                  <a:pt x="30763" y="7157"/>
                </a:cubicBezTo>
                <a:cubicBezTo>
                  <a:pt x="30683" y="7067"/>
                  <a:pt x="30602" y="6977"/>
                  <a:pt x="30519" y="6891"/>
                </a:cubicBezTo>
                <a:cubicBezTo>
                  <a:pt x="30434" y="6803"/>
                  <a:pt x="30348" y="6718"/>
                  <a:pt x="30260" y="6634"/>
                </a:cubicBezTo>
                <a:cubicBezTo>
                  <a:pt x="30226" y="6599"/>
                  <a:pt x="30190" y="6566"/>
                  <a:pt x="30154" y="6533"/>
                </a:cubicBezTo>
                <a:close/>
                <a:moveTo>
                  <a:pt x="26545" y="6414"/>
                </a:moveTo>
                <a:cubicBezTo>
                  <a:pt x="26560" y="6425"/>
                  <a:pt x="26575" y="6435"/>
                  <a:pt x="26590" y="6445"/>
                </a:cubicBezTo>
                <a:cubicBezTo>
                  <a:pt x="26690" y="6517"/>
                  <a:pt x="26789" y="6590"/>
                  <a:pt x="26884" y="6668"/>
                </a:cubicBezTo>
                <a:cubicBezTo>
                  <a:pt x="26890" y="6673"/>
                  <a:pt x="26894" y="6678"/>
                  <a:pt x="26900" y="6682"/>
                </a:cubicBezTo>
                <a:cubicBezTo>
                  <a:pt x="26944" y="6780"/>
                  <a:pt x="26985" y="6880"/>
                  <a:pt x="27024" y="6979"/>
                </a:cubicBezTo>
                <a:cubicBezTo>
                  <a:pt x="27056" y="7061"/>
                  <a:pt x="27086" y="7142"/>
                  <a:pt x="27116" y="7224"/>
                </a:cubicBezTo>
                <a:cubicBezTo>
                  <a:pt x="27144" y="7302"/>
                  <a:pt x="27170" y="7382"/>
                  <a:pt x="27197" y="7462"/>
                </a:cubicBezTo>
                <a:cubicBezTo>
                  <a:pt x="27257" y="7651"/>
                  <a:pt x="27318" y="7853"/>
                  <a:pt x="27368" y="8059"/>
                </a:cubicBezTo>
                <a:cubicBezTo>
                  <a:pt x="27422" y="8279"/>
                  <a:pt x="27472" y="8502"/>
                  <a:pt x="27514" y="8725"/>
                </a:cubicBezTo>
                <a:cubicBezTo>
                  <a:pt x="27533" y="8828"/>
                  <a:pt x="27552" y="8942"/>
                  <a:pt x="27569" y="9058"/>
                </a:cubicBezTo>
                <a:cubicBezTo>
                  <a:pt x="27555" y="9073"/>
                  <a:pt x="27541" y="9086"/>
                  <a:pt x="27526" y="9100"/>
                </a:cubicBezTo>
                <a:cubicBezTo>
                  <a:pt x="27481" y="9144"/>
                  <a:pt x="27425" y="9194"/>
                  <a:pt x="27369" y="9240"/>
                </a:cubicBezTo>
                <a:cubicBezTo>
                  <a:pt x="27338" y="9263"/>
                  <a:pt x="27308" y="9287"/>
                  <a:pt x="27278" y="9310"/>
                </a:cubicBezTo>
                <a:cubicBezTo>
                  <a:pt x="27215" y="9354"/>
                  <a:pt x="27152" y="9395"/>
                  <a:pt x="27086" y="9433"/>
                </a:cubicBezTo>
                <a:cubicBezTo>
                  <a:pt x="27051" y="9452"/>
                  <a:pt x="27017" y="9473"/>
                  <a:pt x="26982" y="9492"/>
                </a:cubicBezTo>
                <a:cubicBezTo>
                  <a:pt x="26804" y="9585"/>
                  <a:pt x="26624" y="9672"/>
                  <a:pt x="26442" y="9755"/>
                </a:cubicBezTo>
                <a:cubicBezTo>
                  <a:pt x="26383" y="9783"/>
                  <a:pt x="26324" y="9809"/>
                  <a:pt x="26265" y="9835"/>
                </a:cubicBezTo>
                <a:lnTo>
                  <a:pt x="26187" y="9738"/>
                </a:lnTo>
                <a:cubicBezTo>
                  <a:pt x="26100" y="9629"/>
                  <a:pt x="26012" y="9519"/>
                  <a:pt x="25924" y="9411"/>
                </a:cubicBezTo>
                <a:cubicBezTo>
                  <a:pt x="25892" y="9373"/>
                  <a:pt x="25860" y="9336"/>
                  <a:pt x="25827" y="9299"/>
                </a:cubicBezTo>
                <a:cubicBezTo>
                  <a:pt x="25796" y="9265"/>
                  <a:pt x="25766" y="9231"/>
                  <a:pt x="25736" y="9197"/>
                </a:cubicBezTo>
                <a:cubicBezTo>
                  <a:pt x="25642" y="9097"/>
                  <a:pt x="25551" y="8996"/>
                  <a:pt x="25453" y="8902"/>
                </a:cubicBezTo>
                <a:cubicBezTo>
                  <a:pt x="25393" y="8843"/>
                  <a:pt x="25332" y="8785"/>
                  <a:pt x="25271" y="8728"/>
                </a:cubicBezTo>
                <a:cubicBezTo>
                  <a:pt x="25303" y="8638"/>
                  <a:pt x="25336" y="8551"/>
                  <a:pt x="25372" y="8462"/>
                </a:cubicBezTo>
                <a:cubicBezTo>
                  <a:pt x="25407" y="8377"/>
                  <a:pt x="25443" y="8293"/>
                  <a:pt x="25478" y="8209"/>
                </a:cubicBezTo>
                <a:cubicBezTo>
                  <a:pt x="25515" y="8126"/>
                  <a:pt x="25553" y="8042"/>
                  <a:pt x="25593" y="7960"/>
                </a:cubicBezTo>
                <a:cubicBezTo>
                  <a:pt x="25665" y="7812"/>
                  <a:pt x="25746" y="7653"/>
                  <a:pt x="25833" y="7500"/>
                </a:cubicBezTo>
                <a:cubicBezTo>
                  <a:pt x="25918" y="7348"/>
                  <a:pt x="26007" y="7199"/>
                  <a:pt x="26100" y="7053"/>
                </a:cubicBezTo>
                <a:cubicBezTo>
                  <a:pt x="26194" y="6906"/>
                  <a:pt x="26290" y="6760"/>
                  <a:pt x="26393" y="6619"/>
                </a:cubicBezTo>
                <a:lnTo>
                  <a:pt x="26394" y="6619"/>
                </a:lnTo>
                <a:cubicBezTo>
                  <a:pt x="26444" y="6549"/>
                  <a:pt x="26493" y="6481"/>
                  <a:pt x="26545" y="6414"/>
                </a:cubicBezTo>
                <a:close/>
                <a:moveTo>
                  <a:pt x="20753" y="8064"/>
                </a:moveTo>
                <a:cubicBezTo>
                  <a:pt x="20773" y="8113"/>
                  <a:pt x="20792" y="8160"/>
                  <a:pt x="20814" y="8208"/>
                </a:cubicBezTo>
                <a:cubicBezTo>
                  <a:pt x="20811" y="8309"/>
                  <a:pt x="20807" y="8412"/>
                  <a:pt x="20800" y="8515"/>
                </a:cubicBezTo>
                <a:cubicBezTo>
                  <a:pt x="20795" y="8613"/>
                  <a:pt x="20789" y="8710"/>
                  <a:pt x="20783" y="8808"/>
                </a:cubicBezTo>
                <a:cubicBezTo>
                  <a:pt x="20740" y="8997"/>
                  <a:pt x="20702" y="9188"/>
                  <a:pt x="20675" y="9381"/>
                </a:cubicBezTo>
                <a:cubicBezTo>
                  <a:pt x="20669" y="9426"/>
                  <a:pt x="20662" y="9471"/>
                  <a:pt x="20656" y="9516"/>
                </a:cubicBezTo>
                <a:cubicBezTo>
                  <a:pt x="20626" y="9598"/>
                  <a:pt x="20594" y="9679"/>
                  <a:pt x="20559" y="9758"/>
                </a:cubicBezTo>
                <a:cubicBezTo>
                  <a:pt x="20521" y="9844"/>
                  <a:pt x="20483" y="9929"/>
                  <a:pt x="20444" y="10015"/>
                </a:cubicBezTo>
                <a:cubicBezTo>
                  <a:pt x="20442" y="9942"/>
                  <a:pt x="20441" y="9869"/>
                  <a:pt x="20442" y="9798"/>
                </a:cubicBezTo>
                <a:cubicBezTo>
                  <a:pt x="20444" y="9722"/>
                  <a:pt x="20445" y="9645"/>
                  <a:pt x="20448" y="9569"/>
                </a:cubicBezTo>
                <a:cubicBezTo>
                  <a:pt x="20456" y="9509"/>
                  <a:pt x="20464" y="9448"/>
                  <a:pt x="20474" y="9388"/>
                </a:cubicBezTo>
                <a:cubicBezTo>
                  <a:pt x="20494" y="9260"/>
                  <a:pt x="20517" y="9133"/>
                  <a:pt x="20542" y="9004"/>
                </a:cubicBezTo>
                <a:cubicBezTo>
                  <a:pt x="20576" y="8830"/>
                  <a:pt x="20612" y="8655"/>
                  <a:pt x="20654" y="8480"/>
                </a:cubicBezTo>
                <a:cubicBezTo>
                  <a:pt x="20685" y="8350"/>
                  <a:pt x="20714" y="8217"/>
                  <a:pt x="20747" y="8086"/>
                </a:cubicBezTo>
                <a:cubicBezTo>
                  <a:pt x="20750" y="8079"/>
                  <a:pt x="20752" y="8071"/>
                  <a:pt x="20753" y="8064"/>
                </a:cubicBezTo>
                <a:close/>
                <a:moveTo>
                  <a:pt x="23423" y="7966"/>
                </a:moveTo>
                <a:lnTo>
                  <a:pt x="23423" y="7966"/>
                </a:lnTo>
                <a:cubicBezTo>
                  <a:pt x="23356" y="8197"/>
                  <a:pt x="23298" y="8430"/>
                  <a:pt x="23251" y="8665"/>
                </a:cubicBezTo>
                <a:cubicBezTo>
                  <a:pt x="23207" y="8882"/>
                  <a:pt x="23167" y="9100"/>
                  <a:pt x="23137" y="9321"/>
                </a:cubicBezTo>
                <a:cubicBezTo>
                  <a:pt x="23101" y="9583"/>
                  <a:pt x="23071" y="9846"/>
                  <a:pt x="23049" y="10111"/>
                </a:cubicBezTo>
                <a:cubicBezTo>
                  <a:pt x="22985" y="10086"/>
                  <a:pt x="22923" y="10061"/>
                  <a:pt x="22861" y="10033"/>
                </a:cubicBezTo>
                <a:cubicBezTo>
                  <a:pt x="22780" y="9998"/>
                  <a:pt x="22700" y="9959"/>
                  <a:pt x="22621" y="9918"/>
                </a:cubicBezTo>
                <a:cubicBezTo>
                  <a:pt x="22553" y="9882"/>
                  <a:pt x="22476" y="9838"/>
                  <a:pt x="22402" y="9791"/>
                </a:cubicBezTo>
                <a:cubicBezTo>
                  <a:pt x="22388" y="9783"/>
                  <a:pt x="22376" y="9775"/>
                  <a:pt x="22363" y="9767"/>
                </a:cubicBezTo>
                <a:cubicBezTo>
                  <a:pt x="22412" y="9597"/>
                  <a:pt x="22464" y="9427"/>
                  <a:pt x="22520" y="9258"/>
                </a:cubicBezTo>
                <a:cubicBezTo>
                  <a:pt x="22524" y="9245"/>
                  <a:pt x="22529" y="9231"/>
                  <a:pt x="22534" y="9217"/>
                </a:cubicBezTo>
                <a:cubicBezTo>
                  <a:pt x="22551" y="9186"/>
                  <a:pt x="22568" y="9155"/>
                  <a:pt x="22586" y="9123"/>
                </a:cubicBezTo>
                <a:cubicBezTo>
                  <a:pt x="22631" y="9044"/>
                  <a:pt x="22677" y="8965"/>
                  <a:pt x="22725" y="8888"/>
                </a:cubicBezTo>
                <a:cubicBezTo>
                  <a:pt x="22747" y="8852"/>
                  <a:pt x="22770" y="8816"/>
                  <a:pt x="22792" y="8780"/>
                </a:cubicBezTo>
                <a:cubicBezTo>
                  <a:pt x="22867" y="8668"/>
                  <a:pt x="22941" y="8555"/>
                  <a:pt x="23023" y="8448"/>
                </a:cubicBezTo>
                <a:cubicBezTo>
                  <a:pt x="23074" y="8380"/>
                  <a:pt x="23125" y="8314"/>
                  <a:pt x="23179" y="8248"/>
                </a:cubicBezTo>
                <a:cubicBezTo>
                  <a:pt x="23253" y="8158"/>
                  <a:pt x="23336" y="8061"/>
                  <a:pt x="23423" y="7966"/>
                </a:cubicBezTo>
                <a:close/>
                <a:moveTo>
                  <a:pt x="23655" y="7821"/>
                </a:moveTo>
                <a:cubicBezTo>
                  <a:pt x="23707" y="7845"/>
                  <a:pt x="23759" y="7869"/>
                  <a:pt x="23811" y="7895"/>
                </a:cubicBezTo>
                <a:cubicBezTo>
                  <a:pt x="23817" y="7898"/>
                  <a:pt x="23829" y="7905"/>
                  <a:pt x="23841" y="7911"/>
                </a:cubicBezTo>
                <a:cubicBezTo>
                  <a:pt x="23817" y="7966"/>
                  <a:pt x="23794" y="8024"/>
                  <a:pt x="23773" y="8079"/>
                </a:cubicBezTo>
                <a:cubicBezTo>
                  <a:pt x="23728" y="8200"/>
                  <a:pt x="23684" y="8321"/>
                  <a:pt x="23649" y="8444"/>
                </a:cubicBezTo>
                <a:cubicBezTo>
                  <a:pt x="23616" y="8564"/>
                  <a:pt x="23583" y="8685"/>
                  <a:pt x="23559" y="8807"/>
                </a:cubicBezTo>
                <a:cubicBezTo>
                  <a:pt x="23543" y="8891"/>
                  <a:pt x="23525" y="8976"/>
                  <a:pt x="23513" y="9060"/>
                </a:cubicBezTo>
                <a:cubicBezTo>
                  <a:pt x="23500" y="9140"/>
                  <a:pt x="23490" y="9219"/>
                  <a:pt x="23481" y="9299"/>
                </a:cubicBezTo>
                <a:lnTo>
                  <a:pt x="23469" y="9433"/>
                </a:lnTo>
                <a:cubicBezTo>
                  <a:pt x="23466" y="9483"/>
                  <a:pt x="23463" y="9532"/>
                  <a:pt x="23461" y="9581"/>
                </a:cubicBezTo>
                <a:cubicBezTo>
                  <a:pt x="23460" y="9627"/>
                  <a:pt x="23460" y="9672"/>
                  <a:pt x="23459" y="9718"/>
                </a:cubicBezTo>
                <a:cubicBezTo>
                  <a:pt x="23460" y="9815"/>
                  <a:pt x="23461" y="9910"/>
                  <a:pt x="23468" y="10006"/>
                </a:cubicBezTo>
                <a:cubicBezTo>
                  <a:pt x="23474" y="10085"/>
                  <a:pt x="23481" y="10164"/>
                  <a:pt x="23489" y="10242"/>
                </a:cubicBezTo>
                <a:cubicBezTo>
                  <a:pt x="23477" y="10240"/>
                  <a:pt x="23466" y="10238"/>
                  <a:pt x="23455" y="10235"/>
                </a:cubicBezTo>
                <a:cubicBezTo>
                  <a:pt x="23374" y="10217"/>
                  <a:pt x="23296" y="10195"/>
                  <a:pt x="23216" y="10170"/>
                </a:cubicBezTo>
                <a:cubicBezTo>
                  <a:pt x="23210" y="10167"/>
                  <a:pt x="23204" y="10165"/>
                  <a:pt x="23198" y="10163"/>
                </a:cubicBezTo>
                <a:cubicBezTo>
                  <a:pt x="23208" y="10019"/>
                  <a:pt x="23221" y="9875"/>
                  <a:pt x="23239" y="9733"/>
                </a:cubicBezTo>
                <a:cubicBezTo>
                  <a:pt x="23268" y="9516"/>
                  <a:pt x="23302" y="9301"/>
                  <a:pt x="23340" y="9086"/>
                </a:cubicBezTo>
                <a:cubicBezTo>
                  <a:pt x="23389" y="8835"/>
                  <a:pt x="23441" y="8583"/>
                  <a:pt x="23507" y="8333"/>
                </a:cubicBezTo>
                <a:lnTo>
                  <a:pt x="23508" y="8333"/>
                </a:lnTo>
                <a:cubicBezTo>
                  <a:pt x="23553" y="8163"/>
                  <a:pt x="23603" y="7992"/>
                  <a:pt x="23655" y="7821"/>
                </a:cubicBezTo>
                <a:close/>
                <a:moveTo>
                  <a:pt x="25201" y="8925"/>
                </a:moveTo>
                <a:cubicBezTo>
                  <a:pt x="25211" y="8934"/>
                  <a:pt x="25220" y="8942"/>
                  <a:pt x="25229" y="8951"/>
                </a:cubicBezTo>
                <a:cubicBezTo>
                  <a:pt x="25323" y="9040"/>
                  <a:pt x="25422" y="9134"/>
                  <a:pt x="25515" y="9232"/>
                </a:cubicBezTo>
                <a:cubicBezTo>
                  <a:pt x="25610" y="9330"/>
                  <a:pt x="25704" y="9429"/>
                  <a:pt x="25795" y="9531"/>
                </a:cubicBezTo>
                <a:cubicBezTo>
                  <a:pt x="25881" y="9636"/>
                  <a:pt x="25969" y="9741"/>
                  <a:pt x="26056" y="9845"/>
                </a:cubicBezTo>
                <a:cubicBezTo>
                  <a:pt x="26072" y="9865"/>
                  <a:pt x="26088" y="9884"/>
                  <a:pt x="26103" y="9903"/>
                </a:cubicBezTo>
                <a:cubicBezTo>
                  <a:pt x="26051" y="9925"/>
                  <a:pt x="25998" y="9946"/>
                  <a:pt x="25945" y="9966"/>
                </a:cubicBezTo>
                <a:cubicBezTo>
                  <a:pt x="25820" y="10013"/>
                  <a:pt x="25696" y="10059"/>
                  <a:pt x="25568" y="10095"/>
                </a:cubicBezTo>
                <a:cubicBezTo>
                  <a:pt x="25483" y="10119"/>
                  <a:pt x="25398" y="10142"/>
                  <a:pt x="25311" y="10162"/>
                </a:cubicBezTo>
                <a:cubicBezTo>
                  <a:pt x="25155" y="10193"/>
                  <a:pt x="24998" y="10223"/>
                  <a:pt x="24840" y="10244"/>
                </a:cubicBezTo>
                <a:cubicBezTo>
                  <a:pt x="24873" y="10084"/>
                  <a:pt x="24910" y="9926"/>
                  <a:pt x="24951" y="9768"/>
                </a:cubicBezTo>
                <a:cubicBezTo>
                  <a:pt x="24985" y="9634"/>
                  <a:pt x="25019" y="9499"/>
                  <a:pt x="25059" y="9367"/>
                </a:cubicBezTo>
                <a:cubicBezTo>
                  <a:pt x="25085" y="9280"/>
                  <a:pt x="25111" y="9195"/>
                  <a:pt x="25139" y="9110"/>
                </a:cubicBezTo>
                <a:lnTo>
                  <a:pt x="25139" y="9108"/>
                </a:lnTo>
                <a:cubicBezTo>
                  <a:pt x="25140" y="9106"/>
                  <a:pt x="25140" y="9104"/>
                  <a:pt x="25141" y="9101"/>
                </a:cubicBezTo>
                <a:cubicBezTo>
                  <a:pt x="25160" y="9045"/>
                  <a:pt x="25180" y="8985"/>
                  <a:pt x="25201" y="8925"/>
                </a:cubicBezTo>
                <a:close/>
                <a:moveTo>
                  <a:pt x="23988" y="7993"/>
                </a:moveTo>
                <a:cubicBezTo>
                  <a:pt x="24029" y="8017"/>
                  <a:pt x="24070" y="8041"/>
                  <a:pt x="24109" y="8066"/>
                </a:cubicBezTo>
                <a:cubicBezTo>
                  <a:pt x="24165" y="8100"/>
                  <a:pt x="24221" y="8136"/>
                  <a:pt x="24275" y="8172"/>
                </a:cubicBezTo>
                <a:cubicBezTo>
                  <a:pt x="24279" y="8205"/>
                  <a:pt x="24282" y="8239"/>
                  <a:pt x="24284" y="8272"/>
                </a:cubicBezTo>
                <a:cubicBezTo>
                  <a:pt x="24288" y="8317"/>
                  <a:pt x="24290" y="8362"/>
                  <a:pt x="24294" y="8406"/>
                </a:cubicBezTo>
                <a:lnTo>
                  <a:pt x="24294" y="8407"/>
                </a:lnTo>
                <a:cubicBezTo>
                  <a:pt x="24294" y="8410"/>
                  <a:pt x="24294" y="8413"/>
                  <a:pt x="24294" y="8415"/>
                </a:cubicBezTo>
                <a:cubicBezTo>
                  <a:pt x="24298" y="8501"/>
                  <a:pt x="24299" y="8594"/>
                  <a:pt x="24298" y="8688"/>
                </a:cubicBezTo>
                <a:cubicBezTo>
                  <a:pt x="24297" y="8734"/>
                  <a:pt x="24295" y="8780"/>
                  <a:pt x="24294" y="8825"/>
                </a:cubicBezTo>
                <a:cubicBezTo>
                  <a:pt x="24286" y="8946"/>
                  <a:pt x="24276" y="9066"/>
                  <a:pt x="24258" y="9185"/>
                </a:cubicBezTo>
                <a:cubicBezTo>
                  <a:pt x="24247" y="9265"/>
                  <a:pt x="24235" y="9344"/>
                  <a:pt x="24220" y="9424"/>
                </a:cubicBezTo>
                <a:cubicBezTo>
                  <a:pt x="24186" y="9588"/>
                  <a:pt x="24152" y="9750"/>
                  <a:pt x="24107" y="9911"/>
                </a:cubicBezTo>
                <a:cubicBezTo>
                  <a:pt x="24072" y="10030"/>
                  <a:pt x="24036" y="10149"/>
                  <a:pt x="23998" y="10267"/>
                </a:cubicBezTo>
                <a:cubicBezTo>
                  <a:pt x="23995" y="10278"/>
                  <a:pt x="23991" y="10289"/>
                  <a:pt x="23988" y="10299"/>
                </a:cubicBezTo>
                <a:cubicBezTo>
                  <a:pt x="23926" y="10298"/>
                  <a:pt x="23866" y="10294"/>
                  <a:pt x="23806" y="10290"/>
                </a:cubicBezTo>
                <a:cubicBezTo>
                  <a:pt x="23765" y="10286"/>
                  <a:pt x="23713" y="10280"/>
                  <a:pt x="23661" y="10272"/>
                </a:cubicBezTo>
                <a:cubicBezTo>
                  <a:pt x="23660" y="10268"/>
                  <a:pt x="23660" y="10264"/>
                  <a:pt x="23658" y="10260"/>
                </a:cubicBezTo>
                <a:cubicBezTo>
                  <a:pt x="23648" y="10171"/>
                  <a:pt x="23640" y="10082"/>
                  <a:pt x="23633" y="9992"/>
                </a:cubicBezTo>
                <a:cubicBezTo>
                  <a:pt x="23627" y="9901"/>
                  <a:pt x="23624" y="9809"/>
                  <a:pt x="23624" y="9718"/>
                </a:cubicBezTo>
                <a:cubicBezTo>
                  <a:pt x="23623" y="9627"/>
                  <a:pt x="23626" y="9536"/>
                  <a:pt x="23632" y="9446"/>
                </a:cubicBezTo>
                <a:cubicBezTo>
                  <a:pt x="23637" y="9372"/>
                  <a:pt x="23646" y="9287"/>
                  <a:pt x="23657" y="9204"/>
                </a:cubicBezTo>
                <a:cubicBezTo>
                  <a:pt x="23668" y="9125"/>
                  <a:pt x="23680" y="9046"/>
                  <a:pt x="23694" y="8967"/>
                </a:cubicBezTo>
                <a:cubicBezTo>
                  <a:pt x="23719" y="8849"/>
                  <a:pt x="23742" y="8728"/>
                  <a:pt x="23775" y="8612"/>
                </a:cubicBezTo>
                <a:cubicBezTo>
                  <a:pt x="23796" y="8531"/>
                  <a:pt x="23819" y="8451"/>
                  <a:pt x="23846" y="8372"/>
                </a:cubicBezTo>
                <a:cubicBezTo>
                  <a:pt x="23869" y="8300"/>
                  <a:pt x="23895" y="8223"/>
                  <a:pt x="23924" y="8148"/>
                </a:cubicBezTo>
                <a:lnTo>
                  <a:pt x="23925" y="8148"/>
                </a:lnTo>
                <a:cubicBezTo>
                  <a:pt x="23945" y="8096"/>
                  <a:pt x="23966" y="8045"/>
                  <a:pt x="23988" y="7993"/>
                </a:cubicBezTo>
                <a:close/>
                <a:moveTo>
                  <a:pt x="24451" y="8290"/>
                </a:moveTo>
                <a:cubicBezTo>
                  <a:pt x="24510" y="8332"/>
                  <a:pt x="24566" y="8377"/>
                  <a:pt x="24623" y="8425"/>
                </a:cubicBezTo>
                <a:cubicBezTo>
                  <a:pt x="24692" y="8482"/>
                  <a:pt x="24761" y="8540"/>
                  <a:pt x="24829" y="8598"/>
                </a:cubicBezTo>
                <a:cubicBezTo>
                  <a:pt x="24899" y="8656"/>
                  <a:pt x="24967" y="8715"/>
                  <a:pt x="25034" y="8773"/>
                </a:cubicBezTo>
                <a:cubicBezTo>
                  <a:pt x="25044" y="8783"/>
                  <a:pt x="25055" y="8791"/>
                  <a:pt x="25064" y="8800"/>
                </a:cubicBezTo>
                <a:cubicBezTo>
                  <a:pt x="25035" y="8884"/>
                  <a:pt x="25006" y="8970"/>
                  <a:pt x="24980" y="9054"/>
                </a:cubicBezTo>
                <a:cubicBezTo>
                  <a:pt x="24898" y="9320"/>
                  <a:pt x="24820" y="9585"/>
                  <a:pt x="24756" y="9854"/>
                </a:cubicBezTo>
                <a:cubicBezTo>
                  <a:pt x="24722" y="9992"/>
                  <a:pt x="24690" y="10128"/>
                  <a:pt x="24660" y="10265"/>
                </a:cubicBezTo>
                <a:cubicBezTo>
                  <a:pt x="24586" y="10274"/>
                  <a:pt x="24511" y="10282"/>
                  <a:pt x="24437" y="10289"/>
                </a:cubicBezTo>
                <a:cubicBezTo>
                  <a:pt x="24344" y="10293"/>
                  <a:pt x="24252" y="10300"/>
                  <a:pt x="24160" y="10301"/>
                </a:cubicBezTo>
                <a:cubicBezTo>
                  <a:pt x="24170" y="10268"/>
                  <a:pt x="24182" y="10234"/>
                  <a:pt x="24192" y="10200"/>
                </a:cubicBezTo>
                <a:cubicBezTo>
                  <a:pt x="24229" y="10080"/>
                  <a:pt x="24266" y="9958"/>
                  <a:pt x="24296" y="9835"/>
                </a:cubicBezTo>
                <a:cubicBezTo>
                  <a:pt x="24318" y="9754"/>
                  <a:pt x="24336" y="9672"/>
                  <a:pt x="24354" y="9589"/>
                </a:cubicBezTo>
                <a:cubicBezTo>
                  <a:pt x="24362" y="9548"/>
                  <a:pt x="24370" y="9507"/>
                  <a:pt x="24378" y="9466"/>
                </a:cubicBezTo>
                <a:cubicBezTo>
                  <a:pt x="24419" y="9260"/>
                  <a:pt x="24440" y="9051"/>
                  <a:pt x="24454" y="8840"/>
                </a:cubicBezTo>
                <a:cubicBezTo>
                  <a:pt x="24461" y="8745"/>
                  <a:pt x="24463" y="8642"/>
                  <a:pt x="24461" y="8546"/>
                </a:cubicBezTo>
                <a:cubicBezTo>
                  <a:pt x="24458" y="8461"/>
                  <a:pt x="24456" y="8375"/>
                  <a:pt x="24451" y="8290"/>
                </a:cubicBezTo>
                <a:close/>
                <a:moveTo>
                  <a:pt x="28221" y="6325"/>
                </a:moveTo>
                <a:cubicBezTo>
                  <a:pt x="28261" y="6336"/>
                  <a:pt x="28302" y="6347"/>
                  <a:pt x="28341" y="6360"/>
                </a:cubicBezTo>
                <a:cubicBezTo>
                  <a:pt x="28383" y="6374"/>
                  <a:pt x="28423" y="6388"/>
                  <a:pt x="28464" y="6400"/>
                </a:cubicBezTo>
                <a:cubicBezTo>
                  <a:pt x="28585" y="6447"/>
                  <a:pt x="28707" y="6493"/>
                  <a:pt x="28824" y="6549"/>
                </a:cubicBezTo>
                <a:cubicBezTo>
                  <a:pt x="28906" y="6587"/>
                  <a:pt x="28985" y="6629"/>
                  <a:pt x="29065" y="6673"/>
                </a:cubicBezTo>
                <a:cubicBezTo>
                  <a:pt x="29136" y="6711"/>
                  <a:pt x="29206" y="6754"/>
                  <a:pt x="29275" y="6798"/>
                </a:cubicBezTo>
                <a:cubicBezTo>
                  <a:pt x="29339" y="6839"/>
                  <a:pt x="29402" y="6882"/>
                  <a:pt x="29464" y="6926"/>
                </a:cubicBezTo>
                <a:cubicBezTo>
                  <a:pt x="29526" y="6971"/>
                  <a:pt x="29587" y="7019"/>
                  <a:pt x="29647" y="7069"/>
                </a:cubicBezTo>
                <a:cubicBezTo>
                  <a:pt x="29704" y="7115"/>
                  <a:pt x="29759" y="7164"/>
                  <a:pt x="29813" y="7213"/>
                </a:cubicBezTo>
                <a:cubicBezTo>
                  <a:pt x="29868" y="7265"/>
                  <a:pt x="29921" y="7317"/>
                  <a:pt x="29972" y="7372"/>
                </a:cubicBezTo>
                <a:cubicBezTo>
                  <a:pt x="30022" y="7425"/>
                  <a:pt x="30072" y="7480"/>
                  <a:pt x="30119" y="7538"/>
                </a:cubicBezTo>
                <a:cubicBezTo>
                  <a:pt x="30167" y="7596"/>
                  <a:pt x="30212" y="7656"/>
                  <a:pt x="30256" y="7717"/>
                </a:cubicBezTo>
                <a:cubicBezTo>
                  <a:pt x="30301" y="7779"/>
                  <a:pt x="30344" y="7843"/>
                  <a:pt x="30384" y="7907"/>
                </a:cubicBezTo>
                <a:cubicBezTo>
                  <a:pt x="30428" y="7979"/>
                  <a:pt x="30472" y="8059"/>
                  <a:pt x="30513" y="8139"/>
                </a:cubicBezTo>
                <a:cubicBezTo>
                  <a:pt x="30532" y="8178"/>
                  <a:pt x="30550" y="8217"/>
                  <a:pt x="30570" y="8256"/>
                </a:cubicBezTo>
                <a:cubicBezTo>
                  <a:pt x="30606" y="8336"/>
                  <a:pt x="30639" y="8415"/>
                  <a:pt x="30669" y="8496"/>
                </a:cubicBezTo>
                <a:cubicBezTo>
                  <a:pt x="30683" y="8536"/>
                  <a:pt x="30696" y="8576"/>
                  <a:pt x="30710" y="8615"/>
                </a:cubicBezTo>
                <a:cubicBezTo>
                  <a:pt x="30735" y="8696"/>
                  <a:pt x="30756" y="8778"/>
                  <a:pt x="30772" y="8861"/>
                </a:cubicBezTo>
                <a:cubicBezTo>
                  <a:pt x="30788" y="8936"/>
                  <a:pt x="30802" y="9024"/>
                  <a:pt x="30814" y="9112"/>
                </a:cubicBezTo>
                <a:cubicBezTo>
                  <a:pt x="30824" y="9201"/>
                  <a:pt x="30831" y="9290"/>
                  <a:pt x="30835" y="9380"/>
                </a:cubicBezTo>
                <a:cubicBezTo>
                  <a:pt x="30840" y="9458"/>
                  <a:pt x="30842" y="9548"/>
                  <a:pt x="30841" y="9638"/>
                </a:cubicBezTo>
                <a:cubicBezTo>
                  <a:pt x="30841" y="9724"/>
                  <a:pt x="30839" y="9809"/>
                  <a:pt x="30833" y="9895"/>
                </a:cubicBezTo>
                <a:cubicBezTo>
                  <a:pt x="30824" y="10025"/>
                  <a:pt x="30815" y="10156"/>
                  <a:pt x="30795" y="10285"/>
                </a:cubicBezTo>
                <a:cubicBezTo>
                  <a:pt x="30787" y="10346"/>
                  <a:pt x="30777" y="10409"/>
                  <a:pt x="30765" y="10470"/>
                </a:cubicBezTo>
                <a:cubicBezTo>
                  <a:pt x="30752" y="10411"/>
                  <a:pt x="30737" y="10352"/>
                  <a:pt x="30722" y="10293"/>
                </a:cubicBezTo>
                <a:cubicBezTo>
                  <a:pt x="30691" y="10180"/>
                  <a:pt x="30662" y="10066"/>
                  <a:pt x="30626" y="9954"/>
                </a:cubicBezTo>
                <a:cubicBezTo>
                  <a:pt x="30602" y="9880"/>
                  <a:pt x="30577" y="9794"/>
                  <a:pt x="30549" y="9722"/>
                </a:cubicBezTo>
                <a:cubicBezTo>
                  <a:pt x="30520" y="9643"/>
                  <a:pt x="30489" y="9564"/>
                  <a:pt x="30454" y="9487"/>
                </a:cubicBezTo>
                <a:cubicBezTo>
                  <a:pt x="30436" y="9447"/>
                  <a:pt x="30417" y="9405"/>
                  <a:pt x="30398" y="9364"/>
                </a:cubicBezTo>
                <a:cubicBezTo>
                  <a:pt x="30360" y="9278"/>
                  <a:pt x="30317" y="9191"/>
                  <a:pt x="30273" y="9108"/>
                </a:cubicBezTo>
                <a:cubicBezTo>
                  <a:pt x="30153" y="8880"/>
                  <a:pt x="30029" y="8652"/>
                  <a:pt x="29893" y="8433"/>
                </a:cubicBezTo>
                <a:cubicBezTo>
                  <a:pt x="29849" y="8361"/>
                  <a:pt x="29804" y="8290"/>
                  <a:pt x="29759" y="8219"/>
                </a:cubicBezTo>
                <a:cubicBezTo>
                  <a:pt x="29735" y="8181"/>
                  <a:pt x="29711" y="8143"/>
                  <a:pt x="29685" y="8105"/>
                </a:cubicBezTo>
                <a:cubicBezTo>
                  <a:pt x="29614" y="8001"/>
                  <a:pt x="29542" y="7897"/>
                  <a:pt x="29469" y="7793"/>
                </a:cubicBezTo>
                <a:cubicBezTo>
                  <a:pt x="29422" y="7724"/>
                  <a:pt x="29374" y="7653"/>
                  <a:pt x="29326" y="7584"/>
                </a:cubicBezTo>
                <a:cubicBezTo>
                  <a:pt x="29302" y="7549"/>
                  <a:pt x="29278" y="7515"/>
                  <a:pt x="29255" y="7480"/>
                </a:cubicBezTo>
                <a:cubicBezTo>
                  <a:pt x="29183" y="7385"/>
                  <a:pt x="29111" y="7291"/>
                  <a:pt x="29036" y="7198"/>
                </a:cubicBezTo>
                <a:cubicBezTo>
                  <a:pt x="28909" y="7041"/>
                  <a:pt x="28780" y="6887"/>
                  <a:pt x="28644" y="6739"/>
                </a:cubicBezTo>
                <a:cubicBezTo>
                  <a:pt x="28589" y="6679"/>
                  <a:pt x="28535" y="6621"/>
                  <a:pt x="28480" y="6564"/>
                </a:cubicBezTo>
                <a:cubicBezTo>
                  <a:pt x="28452" y="6537"/>
                  <a:pt x="28423" y="6509"/>
                  <a:pt x="28395" y="6481"/>
                </a:cubicBezTo>
                <a:lnTo>
                  <a:pt x="28395" y="6480"/>
                </a:lnTo>
                <a:cubicBezTo>
                  <a:pt x="28341" y="6427"/>
                  <a:pt x="28280" y="6375"/>
                  <a:pt x="28221" y="6325"/>
                </a:cubicBezTo>
                <a:close/>
                <a:moveTo>
                  <a:pt x="32730" y="9764"/>
                </a:moveTo>
                <a:lnTo>
                  <a:pt x="32730" y="9764"/>
                </a:lnTo>
                <a:cubicBezTo>
                  <a:pt x="32721" y="9845"/>
                  <a:pt x="32710" y="9926"/>
                  <a:pt x="32694" y="10006"/>
                </a:cubicBezTo>
                <a:cubicBezTo>
                  <a:pt x="32678" y="10084"/>
                  <a:pt x="32661" y="10160"/>
                  <a:pt x="32639" y="10237"/>
                </a:cubicBezTo>
                <a:cubicBezTo>
                  <a:pt x="32628" y="10274"/>
                  <a:pt x="32617" y="10313"/>
                  <a:pt x="32606" y="10351"/>
                </a:cubicBezTo>
                <a:lnTo>
                  <a:pt x="32606" y="10351"/>
                </a:lnTo>
                <a:cubicBezTo>
                  <a:pt x="32586" y="10410"/>
                  <a:pt x="32564" y="10468"/>
                  <a:pt x="32540" y="10526"/>
                </a:cubicBezTo>
                <a:cubicBezTo>
                  <a:pt x="32533" y="10473"/>
                  <a:pt x="32525" y="10420"/>
                  <a:pt x="32515" y="10368"/>
                </a:cubicBezTo>
                <a:cubicBezTo>
                  <a:pt x="32497" y="10274"/>
                  <a:pt x="32480" y="10177"/>
                  <a:pt x="32457" y="10083"/>
                </a:cubicBezTo>
                <a:cubicBezTo>
                  <a:pt x="32449" y="10050"/>
                  <a:pt x="32441" y="10017"/>
                  <a:pt x="32433" y="9984"/>
                </a:cubicBezTo>
                <a:cubicBezTo>
                  <a:pt x="32532" y="9910"/>
                  <a:pt x="32631" y="9837"/>
                  <a:pt x="32730" y="9764"/>
                </a:cubicBezTo>
                <a:close/>
                <a:moveTo>
                  <a:pt x="18331" y="8045"/>
                </a:moveTo>
                <a:lnTo>
                  <a:pt x="18331" y="8045"/>
                </a:lnTo>
                <a:cubicBezTo>
                  <a:pt x="18323" y="8061"/>
                  <a:pt x="18316" y="8076"/>
                  <a:pt x="18310" y="8092"/>
                </a:cubicBezTo>
                <a:cubicBezTo>
                  <a:pt x="18253" y="8220"/>
                  <a:pt x="18196" y="8348"/>
                  <a:pt x="18144" y="8479"/>
                </a:cubicBezTo>
                <a:cubicBezTo>
                  <a:pt x="18094" y="8608"/>
                  <a:pt x="18043" y="8738"/>
                  <a:pt x="17997" y="8869"/>
                </a:cubicBezTo>
                <a:cubicBezTo>
                  <a:pt x="17950" y="9000"/>
                  <a:pt x="17905" y="9131"/>
                  <a:pt x="17861" y="9263"/>
                </a:cubicBezTo>
                <a:cubicBezTo>
                  <a:pt x="17816" y="9401"/>
                  <a:pt x="17774" y="9538"/>
                  <a:pt x="17736" y="9678"/>
                </a:cubicBezTo>
                <a:cubicBezTo>
                  <a:pt x="17699" y="9814"/>
                  <a:pt x="17662" y="9950"/>
                  <a:pt x="17629" y="10088"/>
                </a:cubicBezTo>
                <a:cubicBezTo>
                  <a:pt x="17603" y="10205"/>
                  <a:pt x="17577" y="10322"/>
                  <a:pt x="17553" y="10440"/>
                </a:cubicBezTo>
                <a:cubicBezTo>
                  <a:pt x="17530" y="10489"/>
                  <a:pt x="17507" y="10538"/>
                  <a:pt x="17484" y="10588"/>
                </a:cubicBezTo>
                <a:cubicBezTo>
                  <a:pt x="17492" y="10472"/>
                  <a:pt x="17502" y="10358"/>
                  <a:pt x="17517" y="10244"/>
                </a:cubicBezTo>
                <a:cubicBezTo>
                  <a:pt x="17529" y="10158"/>
                  <a:pt x="17540" y="10073"/>
                  <a:pt x="17553" y="9987"/>
                </a:cubicBezTo>
                <a:cubicBezTo>
                  <a:pt x="17566" y="9904"/>
                  <a:pt x="17581" y="9822"/>
                  <a:pt x="17596" y="9739"/>
                </a:cubicBezTo>
                <a:lnTo>
                  <a:pt x="17597" y="9735"/>
                </a:lnTo>
                <a:cubicBezTo>
                  <a:pt x="17597" y="9734"/>
                  <a:pt x="17597" y="9733"/>
                  <a:pt x="17597" y="9731"/>
                </a:cubicBezTo>
                <a:cubicBezTo>
                  <a:pt x="17631" y="9566"/>
                  <a:pt x="17665" y="9397"/>
                  <a:pt x="17710" y="9231"/>
                </a:cubicBezTo>
                <a:cubicBezTo>
                  <a:pt x="17745" y="9104"/>
                  <a:pt x="17782" y="8977"/>
                  <a:pt x="17820" y="8851"/>
                </a:cubicBezTo>
                <a:cubicBezTo>
                  <a:pt x="17858" y="8737"/>
                  <a:pt x="17898" y="8612"/>
                  <a:pt x="17947" y="8489"/>
                </a:cubicBezTo>
                <a:cubicBezTo>
                  <a:pt x="17967" y="8441"/>
                  <a:pt x="17986" y="8392"/>
                  <a:pt x="18007" y="8345"/>
                </a:cubicBezTo>
                <a:cubicBezTo>
                  <a:pt x="18036" y="8285"/>
                  <a:pt x="18067" y="8226"/>
                  <a:pt x="18098" y="8167"/>
                </a:cubicBezTo>
                <a:cubicBezTo>
                  <a:pt x="18132" y="8149"/>
                  <a:pt x="18165" y="8130"/>
                  <a:pt x="18199" y="8113"/>
                </a:cubicBezTo>
                <a:lnTo>
                  <a:pt x="18200" y="8113"/>
                </a:lnTo>
                <a:cubicBezTo>
                  <a:pt x="18237" y="8093"/>
                  <a:pt x="18284" y="8069"/>
                  <a:pt x="18331" y="8045"/>
                </a:cubicBezTo>
                <a:close/>
                <a:moveTo>
                  <a:pt x="38074" y="7270"/>
                </a:moveTo>
                <a:lnTo>
                  <a:pt x="38074" y="7270"/>
                </a:lnTo>
                <a:cubicBezTo>
                  <a:pt x="38053" y="7345"/>
                  <a:pt x="38031" y="7419"/>
                  <a:pt x="38008" y="7494"/>
                </a:cubicBezTo>
                <a:cubicBezTo>
                  <a:pt x="37994" y="7536"/>
                  <a:pt x="37981" y="7576"/>
                  <a:pt x="37967" y="7618"/>
                </a:cubicBezTo>
                <a:cubicBezTo>
                  <a:pt x="37891" y="7842"/>
                  <a:pt x="37809" y="8063"/>
                  <a:pt x="37717" y="8280"/>
                </a:cubicBezTo>
                <a:cubicBezTo>
                  <a:pt x="37643" y="8452"/>
                  <a:pt x="37566" y="8623"/>
                  <a:pt x="37486" y="8793"/>
                </a:cubicBezTo>
                <a:cubicBezTo>
                  <a:pt x="37389" y="8993"/>
                  <a:pt x="37290" y="9191"/>
                  <a:pt x="37181" y="9384"/>
                </a:cubicBezTo>
                <a:cubicBezTo>
                  <a:pt x="37075" y="9573"/>
                  <a:pt x="36964" y="9757"/>
                  <a:pt x="36848" y="9941"/>
                </a:cubicBezTo>
                <a:cubicBezTo>
                  <a:pt x="36695" y="10181"/>
                  <a:pt x="36534" y="10417"/>
                  <a:pt x="36365" y="10647"/>
                </a:cubicBezTo>
                <a:cubicBezTo>
                  <a:pt x="36406" y="10547"/>
                  <a:pt x="36448" y="10448"/>
                  <a:pt x="36486" y="10347"/>
                </a:cubicBezTo>
                <a:cubicBezTo>
                  <a:pt x="36535" y="10218"/>
                  <a:pt x="36584" y="10088"/>
                  <a:pt x="36628" y="9956"/>
                </a:cubicBezTo>
                <a:cubicBezTo>
                  <a:pt x="36674" y="9822"/>
                  <a:pt x="36717" y="9686"/>
                  <a:pt x="36754" y="9548"/>
                </a:cubicBezTo>
                <a:cubicBezTo>
                  <a:pt x="36790" y="9416"/>
                  <a:pt x="36826" y="9283"/>
                  <a:pt x="36855" y="9148"/>
                </a:cubicBezTo>
                <a:cubicBezTo>
                  <a:pt x="36902" y="8929"/>
                  <a:pt x="36942" y="8709"/>
                  <a:pt x="36970" y="8486"/>
                </a:cubicBezTo>
                <a:cubicBezTo>
                  <a:pt x="36996" y="8267"/>
                  <a:pt x="37019" y="8046"/>
                  <a:pt x="37027" y="7824"/>
                </a:cubicBezTo>
                <a:cubicBezTo>
                  <a:pt x="37032" y="7719"/>
                  <a:pt x="37035" y="7614"/>
                  <a:pt x="37037" y="7510"/>
                </a:cubicBezTo>
                <a:cubicBezTo>
                  <a:pt x="37253" y="7445"/>
                  <a:pt x="37470" y="7388"/>
                  <a:pt x="37689" y="7338"/>
                </a:cubicBezTo>
                <a:cubicBezTo>
                  <a:pt x="37816" y="7313"/>
                  <a:pt x="37944" y="7288"/>
                  <a:pt x="38074" y="7270"/>
                </a:cubicBezTo>
                <a:close/>
                <a:moveTo>
                  <a:pt x="23684" y="10443"/>
                </a:moveTo>
                <a:lnTo>
                  <a:pt x="23684" y="10443"/>
                </a:lnTo>
                <a:cubicBezTo>
                  <a:pt x="23766" y="10453"/>
                  <a:pt x="23847" y="10463"/>
                  <a:pt x="23929" y="10466"/>
                </a:cubicBezTo>
                <a:cubicBezTo>
                  <a:pt x="23898" y="10558"/>
                  <a:pt x="23863" y="10649"/>
                  <a:pt x="23827" y="10738"/>
                </a:cubicBezTo>
                <a:cubicBezTo>
                  <a:pt x="23809" y="10787"/>
                  <a:pt x="23788" y="10836"/>
                  <a:pt x="23768" y="10884"/>
                </a:cubicBezTo>
                <a:cubicBezTo>
                  <a:pt x="23752" y="10813"/>
                  <a:pt x="23737" y="10741"/>
                  <a:pt x="23722" y="10668"/>
                </a:cubicBezTo>
                <a:cubicBezTo>
                  <a:pt x="23708" y="10593"/>
                  <a:pt x="23695" y="10518"/>
                  <a:pt x="23684" y="10443"/>
                </a:cubicBezTo>
                <a:close/>
                <a:moveTo>
                  <a:pt x="27612" y="5800"/>
                </a:moveTo>
                <a:cubicBezTo>
                  <a:pt x="27636" y="5800"/>
                  <a:pt x="27660" y="5801"/>
                  <a:pt x="27683" y="5801"/>
                </a:cubicBezTo>
                <a:cubicBezTo>
                  <a:pt x="27778" y="5803"/>
                  <a:pt x="27872" y="5808"/>
                  <a:pt x="27967" y="5816"/>
                </a:cubicBezTo>
                <a:cubicBezTo>
                  <a:pt x="28099" y="5829"/>
                  <a:pt x="28242" y="5844"/>
                  <a:pt x="28384" y="5869"/>
                </a:cubicBezTo>
                <a:cubicBezTo>
                  <a:pt x="28465" y="5883"/>
                  <a:pt x="28544" y="5898"/>
                  <a:pt x="28624" y="5915"/>
                </a:cubicBezTo>
                <a:cubicBezTo>
                  <a:pt x="28720" y="5937"/>
                  <a:pt x="28816" y="5959"/>
                  <a:pt x="28912" y="5987"/>
                </a:cubicBezTo>
                <a:cubicBezTo>
                  <a:pt x="28975" y="6024"/>
                  <a:pt x="29039" y="6062"/>
                  <a:pt x="29101" y="6101"/>
                </a:cubicBezTo>
                <a:cubicBezTo>
                  <a:pt x="29177" y="6147"/>
                  <a:pt x="29252" y="6196"/>
                  <a:pt x="29327" y="6244"/>
                </a:cubicBezTo>
                <a:cubicBezTo>
                  <a:pt x="29401" y="6294"/>
                  <a:pt x="29474" y="6345"/>
                  <a:pt x="29546" y="6397"/>
                </a:cubicBezTo>
                <a:cubicBezTo>
                  <a:pt x="29867" y="6631"/>
                  <a:pt x="30190" y="6878"/>
                  <a:pt x="30491" y="7153"/>
                </a:cubicBezTo>
                <a:cubicBezTo>
                  <a:pt x="30586" y="7242"/>
                  <a:pt x="30688" y="7339"/>
                  <a:pt x="30785" y="7441"/>
                </a:cubicBezTo>
                <a:cubicBezTo>
                  <a:pt x="30790" y="7448"/>
                  <a:pt x="30796" y="7454"/>
                  <a:pt x="30802" y="7460"/>
                </a:cubicBezTo>
                <a:lnTo>
                  <a:pt x="30802" y="7462"/>
                </a:lnTo>
                <a:cubicBezTo>
                  <a:pt x="30803" y="7463"/>
                  <a:pt x="30804" y="7464"/>
                  <a:pt x="30805" y="7465"/>
                </a:cubicBezTo>
                <a:cubicBezTo>
                  <a:pt x="30906" y="7589"/>
                  <a:pt x="31006" y="7716"/>
                  <a:pt x="31101" y="7847"/>
                </a:cubicBezTo>
                <a:cubicBezTo>
                  <a:pt x="31150" y="7914"/>
                  <a:pt x="31197" y="7982"/>
                  <a:pt x="31243" y="8051"/>
                </a:cubicBezTo>
                <a:cubicBezTo>
                  <a:pt x="31293" y="8123"/>
                  <a:pt x="31341" y="8197"/>
                  <a:pt x="31387" y="8271"/>
                </a:cubicBezTo>
                <a:cubicBezTo>
                  <a:pt x="31454" y="8381"/>
                  <a:pt x="31527" y="8500"/>
                  <a:pt x="31593" y="8622"/>
                </a:cubicBezTo>
                <a:cubicBezTo>
                  <a:pt x="31658" y="8742"/>
                  <a:pt x="31719" y="8864"/>
                  <a:pt x="31779" y="8986"/>
                </a:cubicBezTo>
                <a:cubicBezTo>
                  <a:pt x="31833" y="9106"/>
                  <a:pt x="31887" y="9227"/>
                  <a:pt x="31934" y="9352"/>
                </a:cubicBezTo>
                <a:cubicBezTo>
                  <a:pt x="31980" y="9474"/>
                  <a:pt x="32024" y="9598"/>
                  <a:pt x="32064" y="9723"/>
                </a:cubicBezTo>
                <a:cubicBezTo>
                  <a:pt x="32092" y="9809"/>
                  <a:pt x="32120" y="9897"/>
                  <a:pt x="32145" y="9986"/>
                </a:cubicBezTo>
                <a:cubicBezTo>
                  <a:pt x="31891" y="10179"/>
                  <a:pt x="31639" y="10375"/>
                  <a:pt x="31397" y="10583"/>
                </a:cubicBezTo>
                <a:cubicBezTo>
                  <a:pt x="31219" y="10735"/>
                  <a:pt x="31044" y="10891"/>
                  <a:pt x="30874" y="11051"/>
                </a:cubicBezTo>
                <a:cubicBezTo>
                  <a:pt x="30871" y="11040"/>
                  <a:pt x="30870" y="11030"/>
                  <a:pt x="30868" y="11020"/>
                </a:cubicBezTo>
                <a:cubicBezTo>
                  <a:pt x="30860" y="10964"/>
                  <a:pt x="30850" y="10909"/>
                  <a:pt x="30841" y="10853"/>
                </a:cubicBezTo>
                <a:cubicBezTo>
                  <a:pt x="30854" y="10804"/>
                  <a:pt x="30867" y="10754"/>
                  <a:pt x="30877" y="10704"/>
                </a:cubicBezTo>
                <a:cubicBezTo>
                  <a:pt x="30924" y="10488"/>
                  <a:pt x="30967" y="10271"/>
                  <a:pt x="30983" y="10051"/>
                </a:cubicBezTo>
                <a:cubicBezTo>
                  <a:pt x="30990" y="9959"/>
                  <a:pt x="30999" y="9864"/>
                  <a:pt x="31002" y="9772"/>
                </a:cubicBezTo>
                <a:cubicBezTo>
                  <a:pt x="31005" y="9682"/>
                  <a:pt x="31005" y="9593"/>
                  <a:pt x="31004" y="9503"/>
                </a:cubicBezTo>
                <a:cubicBezTo>
                  <a:pt x="31002" y="9458"/>
                  <a:pt x="31001" y="9413"/>
                  <a:pt x="30998" y="9368"/>
                </a:cubicBezTo>
                <a:cubicBezTo>
                  <a:pt x="30996" y="9319"/>
                  <a:pt x="30993" y="9270"/>
                  <a:pt x="30988" y="9222"/>
                </a:cubicBezTo>
                <a:cubicBezTo>
                  <a:pt x="30982" y="9178"/>
                  <a:pt x="30977" y="9133"/>
                  <a:pt x="30973" y="9089"/>
                </a:cubicBezTo>
                <a:cubicBezTo>
                  <a:pt x="30959" y="9001"/>
                  <a:pt x="30946" y="8903"/>
                  <a:pt x="30924" y="8816"/>
                </a:cubicBezTo>
                <a:cubicBezTo>
                  <a:pt x="30893" y="8687"/>
                  <a:pt x="30861" y="8556"/>
                  <a:pt x="30812" y="8433"/>
                </a:cubicBezTo>
                <a:cubicBezTo>
                  <a:pt x="30779" y="8346"/>
                  <a:pt x="30747" y="8261"/>
                  <a:pt x="30706" y="8178"/>
                </a:cubicBezTo>
                <a:cubicBezTo>
                  <a:pt x="30646" y="8055"/>
                  <a:pt x="30586" y="7934"/>
                  <a:pt x="30514" y="7818"/>
                </a:cubicBezTo>
                <a:cubicBezTo>
                  <a:pt x="30472" y="7750"/>
                  <a:pt x="30429" y="7678"/>
                  <a:pt x="30383" y="7613"/>
                </a:cubicBezTo>
                <a:cubicBezTo>
                  <a:pt x="30339" y="7549"/>
                  <a:pt x="30294" y="7487"/>
                  <a:pt x="30245" y="7426"/>
                </a:cubicBezTo>
                <a:cubicBezTo>
                  <a:pt x="30221" y="7397"/>
                  <a:pt x="30197" y="7367"/>
                  <a:pt x="30174" y="7338"/>
                </a:cubicBezTo>
                <a:cubicBezTo>
                  <a:pt x="30147" y="7306"/>
                  <a:pt x="30119" y="7275"/>
                  <a:pt x="30092" y="7245"/>
                </a:cubicBezTo>
                <a:cubicBezTo>
                  <a:pt x="30066" y="7218"/>
                  <a:pt x="30040" y="7190"/>
                  <a:pt x="30014" y="7164"/>
                </a:cubicBezTo>
                <a:cubicBezTo>
                  <a:pt x="29958" y="7109"/>
                  <a:pt x="29899" y="7053"/>
                  <a:pt x="29839" y="7002"/>
                </a:cubicBezTo>
                <a:cubicBezTo>
                  <a:pt x="29780" y="6951"/>
                  <a:pt x="29720" y="6903"/>
                  <a:pt x="29658" y="6857"/>
                </a:cubicBezTo>
                <a:cubicBezTo>
                  <a:pt x="29625" y="6833"/>
                  <a:pt x="29594" y="6810"/>
                  <a:pt x="29563" y="6787"/>
                </a:cubicBezTo>
                <a:cubicBezTo>
                  <a:pt x="29465" y="6714"/>
                  <a:pt x="29361" y="6649"/>
                  <a:pt x="29255" y="6586"/>
                </a:cubicBezTo>
                <a:cubicBezTo>
                  <a:pt x="29174" y="6539"/>
                  <a:pt x="29093" y="6492"/>
                  <a:pt x="29009" y="6449"/>
                </a:cubicBezTo>
                <a:cubicBezTo>
                  <a:pt x="28888" y="6389"/>
                  <a:pt x="28768" y="6328"/>
                  <a:pt x="28643" y="6279"/>
                </a:cubicBezTo>
                <a:cubicBezTo>
                  <a:pt x="28557" y="6247"/>
                  <a:pt x="28474" y="6213"/>
                  <a:pt x="28386" y="6186"/>
                </a:cubicBezTo>
                <a:cubicBezTo>
                  <a:pt x="28302" y="6158"/>
                  <a:pt x="28216" y="6132"/>
                  <a:pt x="28130" y="6111"/>
                </a:cubicBezTo>
                <a:cubicBezTo>
                  <a:pt x="28086" y="6099"/>
                  <a:pt x="28042" y="6089"/>
                  <a:pt x="27997" y="6078"/>
                </a:cubicBezTo>
                <a:cubicBezTo>
                  <a:pt x="27958" y="6069"/>
                  <a:pt x="27917" y="6060"/>
                  <a:pt x="27876" y="6052"/>
                </a:cubicBezTo>
                <a:cubicBezTo>
                  <a:pt x="27867" y="6045"/>
                  <a:pt x="27857" y="6039"/>
                  <a:pt x="27848" y="6032"/>
                </a:cubicBezTo>
                <a:cubicBezTo>
                  <a:pt x="27801" y="5997"/>
                  <a:pt x="27752" y="5960"/>
                  <a:pt x="27703" y="5926"/>
                </a:cubicBezTo>
                <a:lnTo>
                  <a:pt x="27704" y="5926"/>
                </a:lnTo>
                <a:cubicBezTo>
                  <a:pt x="27674" y="5884"/>
                  <a:pt x="27644" y="5843"/>
                  <a:pt x="27612" y="5800"/>
                </a:cubicBezTo>
                <a:close/>
                <a:moveTo>
                  <a:pt x="20597" y="10093"/>
                </a:moveTo>
                <a:lnTo>
                  <a:pt x="20597" y="10093"/>
                </a:lnTo>
                <a:cubicBezTo>
                  <a:pt x="20595" y="10121"/>
                  <a:pt x="20593" y="10150"/>
                  <a:pt x="20590" y="10178"/>
                </a:cubicBezTo>
                <a:cubicBezTo>
                  <a:pt x="20581" y="10315"/>
                  <a:pt x="20575" y="10455"/>
                  <a:pt x="20574" y="10593"/>
                </a:cubicBezTo>
                <a:cubicBezTo>
                  <a:pt x="20574" y="10692"/>
                  <a:pt x="20574" y="10790"/>
                  <a:pt x="20576" y="10888"/>
                </a:cubicBezTo>
                <a:cubicBezTo>
                  <a:pt x="20575" y="10892"/>
                  <a:pt x="20574" y="10898"/>
                  <a:pt x="20573" y="10904"/>
                </a:cubicBezTo>
                <a:cubicBezTo>
                  <a:pt x="20572" y="10908"/>
                  <a:pt x="20572" y="10910"/>
                  <a:pt x="20571" y="10912"/>
                </a:cubicBezTo>
                <a:cubicBezTo>
                  <a:pt x="20559" y="10970"/>
                  <a:pt x="20548" y="11031"/>
                  <a:pt x="20535" y="11091"/>
                </a:cubicBezTo>
                <a:cubicBezTo>
                  <a:pt x="20524" y="11024"/>
                  <a:pt x="20515" y="10958"/>
                  <a:pt x="20507" y="10892"/>
                </a:cubicBezTo>
                <a:cubicBezTo>
                  <a:pt x="20496" y="10801"/>
                  <a:pt x="20485" y="10710"/>
                  <a:pt x="20477" y="10619"/>
                </a:cubicBezTo>
                <a:cubicBezTo>
                  <a:pt x="20470" y="10539"/>
                  <a:pt x="20463" y="10461"/>
                  <a:pt x="20459" y="10381"/>
                </a:cubicBezTo>
                <a:cubicBezTo>
                  <a:pt x="20506" y="10286"/>
                  <a:pt x="20552" y="10190"/>
                  <a:pt x="20597" y="10093"/>
                </a:cubicBezTo>
                <a:close/>
                <a:moveTo>
                  <a:pt x="15821" y="3547"/>
                </a:moveTo>
                <a:cubicBezTo>
                  <a:pt x="15866" y="3547"/>
                  <a:pt x="15912" y="3548"/>
                  <a:pt x="15958" y="3549"/>
                </a:cubicBezTo>
                <a:cubicBezTo>
                  <a:pt x="16050" y="3550"/>
                  <a:pt x="16142" y="3553"/>
                  <a:pt x="16234" y="3556"/>
                </a:cubicBezTo>
                <a:cubicBezTo>
                  <a:pt x="16321" y="3561"/>
                  <a:pt x="16409" y="3565"/>
                  <a:pt x="16495" y="3572"/>
                </a:cubicBezTo>
                <a:cubicBezTo>
                  <a:pt x="16656" y="3587"/>
                  <a:pt x="16829" y="3603"/>
                  <a:pt x="17000" y="3631"/>
                </a:cubicBezTo>
                <a:cubicBezTo>
                  <a:pt x="17125" y="3652"/>
                  <a:pt x="17248" y="3676"/>
                  <a:pt x="17371" y="3702"/>
                </a:cubicBezTo>
                <a:cubicBezTo>
                  <a:pt x="17385" y="3705"/>
                  <a:pt x="17398" y="3709"/>
                  <a:pt x="17412" y="3712"/>
                </a:cubicBezTo>
                <a:cubicBezTo>
                  <a:pt x="17261" y="3781"/>
                  <a:pt x="17111" y="3855"/>
                  <a:pt x="16964" y="3934"/>
                </a:cubicBezTo>
                <a:cubicBezTo>
                  <a:pt x="16725" y="4061"/>
                  <a:pt x="16488" y="4194"/>
                  <a:pt x="16256" y="4334"/>
                </a:cubicBezTo>
                <a:cubicBezTo>
                  <a:pt x="16028" y="4471"/>
                  <a:pt x="15799" y="4607"/>
                  <a:pt x="15577" y="4755"/>
                </a:cubicBezTo>
                <a:cubicBezTo>
                  <a:pt x="15393" y="4878"/>
                  <a:pt x="15209" y="5004"/>
                  <a:pt x="15031" y="5137"/>
                </a:cubicBezTo>
                <a:cubicBezTo>
                  <a:pt x="14791" y="5316"/>
                  <a:pt x="14554" y="5500"/>
                  <a:pt x="14330" y="5699"/>
                </a:cubicBezTo>
                <a:cubicBezTo>
                  <a:pt x="14170" y="5843"/>
                  <a:pt x="14011" y="5987"/>
                  <a:pt x="13860" y="6139"/>
                </a:cubicBezTo>
                <a:cubicBezTo>
                  <a:pt x="13763" y="6238"/>
                  <a:pt x="13666" y="6336"/>
                  <a:pt x="13573" y="6438"/>
                </a:cubicBezTo>
                <a:cubicBezTo>
                  <a:pt x="13479" y="6541"/>
                  <a:pt x="13389" y="6644"/>
                  <a:pt x="13299" y="6750"/>
                </a:cubicBezTo>
                <a:cubicBezTo>
                  <a:pt x="13238" y="6821"/>
                  <a:pt x="13178" y="6896"/>
                  <a:pt x="13120" y="6970"/>
                </a:cubicBezTo>
                <a:cubicBezTo>
                  <a:pt x="13038" y="7076"/>
                  <a:pt x="12955" y="7181"/>
                  <a:pt x="12877" y="7292"/>
                </a:cubicBezTo>
                <a:cubicBezTo>
                  <a:pt x="12799" y="7405"/>
                  <a:pt x="12720" y="7518"/>
                  <a:pt x="12650" y="7636"/>
                </a:cubicBezTo>
                <a:cubicBezTo>
                  <a:pt x="12585" y="7742"/>
                  <a:pt x="12522" y="7848"/>
                  <a:pt x="12462" y="7957"/>
                </a:cubicBezTo>
                <a:cubicBezTo>
                  <a:pt x="12422" y="8030"/>
                  <a:pt x="12383" y="8103"/>
                  <a:pt x="12345" y="8175"/>
                </a:cubicBezTo>
                <a:cubicBezTo>
                  <a:pt x="12327" y="8213"/>
                  <a:pt x="12308" y="8250"/>
                  <a:pt x="12291" y="8287"/>
                </a:cubicBezTo>
                <a:cubicBezTo>
                  <a:pt x="12253" y="8365"/>
                  <a:pt x="12216" y="8444"/>
                  <a:pt x="12181" y="8523"/>
                </a:cubicBezTo>
                <a:cubicBezTo>
                  <a:pt x="12076" y="8763"/>
                  <a:pt x="11980" y="9007"/>
                  <a:pt x="11897" y="9255"/>
                </a:cubicBezTo>
                <a:cubicBezTo>
                  <a:pt x="11825" y="9472"/>
                  <a:pt x="11755" y="9690"/>
                  <a:pt x="11693" y="9910"/>
                </a:cubicBezTo>
                <a:cubicBezTo>
                  <a:pt x="11607" y="10209"/>
                  <a:pt x="11523" y="10509"/>
                  <a:pt x="11454" y="10813"/>
                </a:cubicBezTo>
                <a:cubicBezTo>
                  <a:pt x="11432" y="10906"/>
                  <a:pt x="11411" y="11000"/>
                  <a:pt x="11391" y="11093"/>
                </a:cubicBezTo>
                <a:cubicBezTo>
                  <a:pt x="11351" y="10966"/>
                  <a:pt x="11312" y="10838"/>
                  <a:pt x="11277" y="10709"/>
                </a:cubicBezTo>
                <a:cubicBezTo>
                  <a:pt x="11254" y="10622"/>
                  <a:pt x="11231" y="10535"/>
                  <a:pt x="11210" y="10447"/>
                </a:cubicBezTo>
                <a:cubicBezTo>
                  <a:pt x="11190" y="10359"/>
                  <a:pt x="11172" y="10270"/>
                  <a:pt x="11156" y="10181"/>
                </a:cubicBezTo>
                <a:cubicBezTo>
                  <a:pt x="11126" y="10016"/>
                  <a:pt x="11094" y="9838"/>
                  <a:pt x="11076" y="9660"/>
                </a:cubicBezTo>
                <a:cubicBezTo>
                  <a:pt x="11062" y="9526"/>
                  <a:pt x="11051" y="9394"/>
                  <a:pt x="11040" y="9260"/>
                </a:cubicBezTo>
                <a:cubicBezTo>
                  <a:pt x="11030" y="9086"/>
                  <a:pt x="11021" y="8905"/>
                  <a:pt x="11022" y="8725"/>
                </a:cubicBezTo>
                <a:cubicBezTo>
                  <a:pt x="11021" y="8633"/>
                  <a:pt x="11023" y="8541"/>
                  <a:pt x="11025" y="8449"/>
                </a:cubicBezTo>
                <a:cubicBezTo>
                  <a:pt x="11029" y="8358"/>
                  <a:pt x="11033" y="8265"/>
                  <a:pt x="11039" y="8174"/>
                </a:cubicBezTo>
                <a:cubicBezTo>
                  <a:pt x="11051" y="8049"/>
                  <a:pt x="11061" y="7912"/>
                  <a:pt x="11082" y="7777"/>
                </a:cubicBezTo>
                <a:cubicBezTo>
                  <a:pt x="11093" y="7690"/>
                  <a:pt x="11108" y="7604"/>
                  <a:pt x="11124" y="7517"/>
                </a:cubicBezTo>
                <a:cubicBezTo>
                  <a:pt x="11151" y="7385"/>
                  <a:pt x="11179" y="7255"/>
                  <a:pt x="11217" y="7127"/>
                </a:cubicBezTo>
                <a:cubicBezTo>
                  <a:pt x="11241" y="7041"/>
                  <a:pt x="11268" y="6957"/>
                  <a:pt x="11295" y="6873"/>
                </a:cubicBezTo>
                <a:cubicBezTo>
                  <a:pt x="11339" y="6748"/>
                  <a:pt x="11384" y="6617"/>
                  <a:pt x="11439" y="6490"/>
                </a:cubicBezTo>
                <a:cubicBezTo>
                  <a:pt x="11489" y="6370"/>
                  <a:pt x="11544" y="6250"/>
                  <a:pt x="11599" y="6131"/>
                </a:cubicBezTo>
                <a:cubicBezTo>
                  <a:pt x="11652" y="6023"/>
                  <a:pt x="11705" y="5914"/>
                  <a:pt x="11765" y="5808"/>
                </a:cubicBezTo>
                <a:cubicBezTo>
                  <a:pt x="11824" y="5704"/>
                  <a:pt x="11885" y="5602"/>
                  <a:pt x="11949" y="5501"/>
                </a:cubicBezTo>
                <a:cubicBezTo>
                  <a:pt x="12015" y="5400"/>
                  <a:pt x="12081" y="5300"/>
                  <a:pt x="12153" y="5204"/>
                </a:cubicBezTo>
                <a:cubicBezTo>
                  <a:pt x="12203" y="5137"/>
                  <a:pt x="12255" y="5070"/>
                  <a:pt x="12307" y="5005"/>
                </a:cubicBezTo>
                <a:cubicBezTo>
                  <a:pt x="12388" y="4908"/>
                  <a:pt x="12469" y="4811"/>
                  <a:pt x="12555" y="4720"/>
                </a:cubicBezTo>
                <a:cubicBezTo>
                  <a:pt x="12645" y="4627"/>
                  <a:pt x="12737" y="4535"/>
                  <a:pt x="12830" y="4444"/>
                </a:cubicBezTo>
                <a:cubicBezTo>
                  <a:pt x="12954" y="4329"/>
                  <a:pt x="13080" y="4216"/>
                  <a:pt x="13212" y="4108"/>
                </a:cubicBezTo>
                <a:cubicBezTo>
                  <a:pt x="13278" y="4054"/>
                  <a:pt x="13346" y="4001"/>
                  <a:pt x="13414" y="3948"/>
                </a:cubicBezTo>
                <a:cubicBezTo>
                  <a:pt x="13446" y="3925"/>
                  <a:pt x="13477" y="3901"/>
                  <a:pt x="13508" y="3878"/>
                </a:cubicBezTo>
                <a:cubicBezTo>
                  <a:pt x="13540" y="3868"/>
                  <a:pt x="13573" y="3859"/>
                  <a:pt x="13606" y="3851"/>
                </a:cubicBezTo>
                <a:cubicBezTo>
                  <a:pt x="13696" y="3825"/>
                  <a:pt x="13786" y="3801"/>
                  <a:pt x="13877" y="3778"/>
                </a:cubicBezTo>
                <a:cubicBezTo>
                  <a:pt x="13968" y="3756"/>
                  <a:pt x="14058" y="3735"/>
                  <a:pt x="14149" y="3715"/>
                </a:cubicBezTo>
                <a:cubicBezTo>
                  <a:pt x="14320" y="3681"/>
                  <a:pt x="14501" y="3644"/>
                  <a:pt x="14684" y="3622"/>
                </a:cubicBezTo>
                <a:cubicBezTo>
                  <a:pt x="14777" y="3610"/>
                  <a:pt x="14871" y="3600"/>
                  <a:pt x="14964" y="3591"/>
                </a:cubicBezTo>
                <a:cubicBezTo>
                  <a:pt x="15055" y="3582"/>
                  <a:pt x="15148" y="3573"/>
                  <a:pt x="15239" y="3568"/>
                </a:cubicBezTo>
                <a:lnTo>
                  <a:pt x="15241" y="3568"/>
                </a:lnTo>
                <a:cubicBezTo>
                  <a:pt x="15244" y="3568"/>
                  <a:pt x="15246" y="3567"/>
                  <a:pt x="15248" y="3567"/>
                </a:cubicBezTo>
                <a:cubicBezTo>
                  <a:pt x="15438" y="3556"/>
                  <a:pt x="15629" y="3547"/>
                  <a:pt x="15821" y="3547"/>
                </a:cubicBezTo>
                <a:close/>
                <a:moveTo>
                  <a:pt x="41241" y="8403"/>
                </a:moveTo>
                <a:cubicBezTo>
                  <a:pt x="41249" y="8417"/>
                  <a:pt x="41257" y="8432"/>
                  <a:pt x="41264" y="8447"/>
                </a:cubicBezTo>
                <a:cubicBezTo>
                  <a:pt x="41295" y="8510"/>
                  <a:pt x="41327" y="8588"/>
                  <a:pt x="41351" y="8666"/>
                </a:cubicBezTo>
                <a:cubicBezTo>
                  <a:pt x="41372" y="8733"/>
                  <a:pt x="41391" y="8812"/>
                  <a:pt x="41407" y="8892"/>
                </a:cubicBezTo>
                <a:lnTo>
                  <a:pt x="41409" y="8894"/>
                </a:lnTo>
                <a:cubicBezTo>
                  <a:pt x="41409" y="8896"/>
                  <a:pt x="41409" y="8898"/>
                  <a:pt x="41410" y="8900"/>
                </a:cubicBezTo>
                <a:cubicBezTo>
                  <a:pt x="41425" y="8979"/>
                  <a:pt x="41436" y="9061"/>
                  <a:pt x="41446" y="9143"/>
                </a:cubicBezTo>
                <a:cubicBezTo>
                  <a:pt x="41455" y="9226"/>
                  <a:pt x="41462" y="9309"/>
                  <a:pt x="41466" y="9394"/>
                </a:cubicBezTo>
                <a:cubicBezTo>
                  <a:pt x="41471" y="9473"/>
                  <a:pt x="41472" y="9566"/>
                  <a:pt x="41469" y="9657"/>
                </a:cubicBezTo>
                <a:cubicBezTo>
                  <a:pt x="41466" y="9700"/>
                  <a:pt x="41464" y="9742"/>
                  <a:pt x="41462" y="9785"/>
                </a:cubicBezTo>
                <a:cubicBezTo>
                  <a:pt x="41450" y="9924"/>
                  <a:pt x="41436" y="10062"/>
                  <a:pt x="41414" y="10200"/>
                </a:cubicBezTo>
                <a:cubicBezTo>
                  <a:pt x="41399" y="10291"/>
                  <a:pt x="41384" y="10382"/>
                  <a:pt x="41367" y="10474"/>
                </a:cubicBezTo>
                <a:cubicBezTo>
                  <a:pt x="41324" y="10689"/>
                  <a:pt x="41278" y="10917"/>
                  <a:pt x="41218" y="11141"/>
                </a:cubicBezTo>
                <a:cubicBezTo>
                  <a:pt x="41196" y="11222"/>
                  <a:pt x="41173" y="11302"/>
                  <a:pt x="41149" y="11382"/>
                </a:cubicBezTo>
                <a:cubicBezTo>
                  <a:pt x="41153" y="11357"/>
                  <a:pt x="41158" y="11331"/>
                  <a:pt x="41163" y="11306"/>
                </a:cubicBezTo>
                <a:cubicBezTo>
                  <a:pt x="41211" y="11025"/>
                  <a:pt x="41253" y="10744"/>
                  <a:pt x="41275" y="10459"/>
                </a:cubicBezTo>
                <a:cubicBezTo>
                  <a:pt x="41294" y="10220"/>
                  <a:pt x="41309" y="9981"/>
                  <a:pt x="41310" y="9741"/>
                </a:cubicBezTo>
                <a:cubicBezTo>
                  <a:pt x="41313" y="9454"/>
                  <a:pt x="41309" y="9165"/>
                  <a:pt x="41287" y="8877"/>
                </a:cubicBezTo>
                <a:cubicBezTo>
                  <a:pt x="41275" y="8719"/>
                  <a:pt x="41261" y="8560"/>
                  <a:pt x="41241" y="8403"/>
                </a:cubicBezTo>
                <a:close/>
                <a:moveTo>
                  <a:pt x="20605" y="11441"/>
                </a:moveTo>
                <a:cubicBezTo>
                  <a:pt x="20609" y="11478"/>
                  <a:pt x="20612" y="11516"/>
                  <a:pt x="20616" y="11554"/>
                </a:cubicBezTo>
                <a:cubicBezTo>
                  <a:pt x="20613" y="11544"/>
                  <a:pt x="20611" y="11535"/>
                  <a:pt x="20610" y="11524"/>
                </a:cubicBezTo>
                <a:cubicBezTo>
                  <a:pt x="20606" y="11507"/>
                  <a:pt x="20603" y="11488"/>
                  <a:pt x="20599" y="11470"/>
                </a:cubicBezTo>
                <a:cubicBezTo>
                  <a:pt x="20601" y="11463"/>
                  <a:pt x="20602" y="11457"/>
                  <a:pt x="20603" y="11450"/>
                </a:cubicBezTo>
                <a:cubicBezTo>
                  <a:pt x="20604" y="11447"/>
                  <a:pt x="20605" y="11443"/>
                  <a:pt x="20605" y="11441"/>
                </a:cubicBezTo>
                <a:close/>
                <a:moveTo>
                  <a:pt x="17431" y="9731"/>
                </a:moveTo>
                <a:lnTo>
                  <a:pt x="17431" y="9731"/>
                </a:lnTo>
                <a:cubicBezTo>
                  <a:pt x="17402" y="9894"/>
                  <a:pt x="17374" y="10055"/>
                  <a:pt x="17356" y="10219"/>
                </a:cubicBezTo>
                <a:cubicBezTo>
                  <a:pt x="17341" y="10350"/>
                  <a:pt x="17329" y="10480"/>
                  <a:pt x="17319" y="10612"/>
                </a:cubicBezTo>
                <a:cubicBezTo>
                  <a:pt x="17312" y="10703"/>
                  <a:pt x="17307" y="10797"/>
                  <a:pt x="17305" y="10888"/>
                </a:cubicBezTo>
                <a:cubicBezTo>
                  <a:pt x="17304" y="10917"/>
                  <a:pt x="17304" y="10946"/>
                  <a:pt x="17303" y="10974"/>
                </a:cubicBezTo>
                <a:cubicBezTo>
                  <a:pt x="17206" y="11181"/>
                  <a:pt x="17109" y="11388"/>
                  <a:pt x="17012" y="11595"/>
                </a:cubicBezTo>
                <a:cubicBezTo>
                  <a:pt x="17021" y="11526"/>
                  <a:pt x="17029" y="11459"/>
                  <a:pt x="17038" y="11391"/>
                </a:cubicBezTo>
                <a:cubicBezTo>
                  <a:pt x="17049" y="11298"/>
                  <a:pt x="17062" y="11205"/>
                  <a:pt x="17081" y="11113"/>
                </a:cubicBezTo>
                <a:cubicBezTo>
                  <a:pt x="17089" y="11069"/>
                  <a:pt x="17097" y="11025"/>
                  <a:pt x="17105" y="10981"/>
                </a:cubicBezTo>
                <a:cubicBezTo>
                  <a:pt x="17149" y="10757"/>
                  <a:pt x="17196" y="10533"/>
                  <a:pt x="17256" y="10313"/>
                </a:cubicBezTo>
                <a:cubicBezTo>
                  <a:pt x="17305" y="10136"/>
                  <a:pt x="17357" y="9961"/>
                  <a:pt x="17412" y="9785"/>
                </a:cubicBezTo>
                <a:cubicBezTo>
                  <a:pt x="17418" y="9767"/>
                  <a:pt x="17425" y="9749"/>
                  <a:pt x="17431" y="9731"/>
                </a:cubicBezTo>
                <a:close/>
                <a:moveTo>
                  <a:pt x="20329" y="10819"/>
                </a:moveTo>
                <a:cubicBezTo>
                  <a:pt x="20342" y="10939"/>
                  <a:pt x="20358" y="11059"/>
                  <a:pt x="20378" y="11178"/>
                </a:cubicBezTo>
                <a:cubicBezTo>
                  <a:pt x="20396" y="11286"/>
                  <a:pt x="20415" y="11394"/>
                  <a:pt x="20435" y="11502"/>
                </a:cubicBezTo>
                <a:cubicBezTo>
                  <a:pt x="20399" y="11641"/>
                  <a:pt x="20359" y="11781"/>
                  <a:pt x="20317" y="11918"/>
                </a:cubicBezTo>
                <a:cubicBezTo>
                  <a:pt x="20313" y="11800"/>
                  <a:pt x="20311" y="11681"/>
                  <a:pt x="20311" y="11562"/>
                </a:cubicBezTo>
                <a:cubicBezTo>
                  <a:pt x="20312" y="11417"/>
                  <a:pt x="20312" y="11271"/>
                  <a:pt x="20317" y="11127"/>
                </a:cubicBezTo>
                <a:cubicBezTo>
                  <a:pt x="20320" y="11024"/>
                  <a:pt x="20325" y="10921"/>
                  <a:pt x="20329" y="10819"/>
                </a:cubicBezTo>
                <a:close/>
                <a:moveTo>
                  <a:pt x="23186" y="10331"/>
                </a:moveTo>
                <a:cubicBezTo>
                  <a:pt x="23223" y="10343"/>
                  <a:pt x="23260" y="10353"/>
                  <a:pt x="23298" y="10364"/>
                </a:cubicBezTo>
                <a:cubicBezTo>
                  <a:pt x="23339" y="10374"/>
                  <a:pt x="23379" y="10384"/>
                  <a:pt x="23419" y="10394"/>
                </a:cubicBezTo>
                <a:cubicBezTo>
                  <a:pt x="23448" y="10402"/>
                  <a:pt x="23479" y="10409"/>
                  <a:pt x="23510" y="10414"/>
                </a:cubicBezTo>
                <a:cubicBezTo>
                  <a:pt x="23511" y="10418"/>
                  <a:pt x="23511" y="10420"/>
                  <a:pt x="23511" y="10422"/>
                </a:cubicBezTo>
                <a:cubicBezTo>
                  <a:pt x="23526" y="10518"/>
                  <a:pt x="23541" y="10614"/>
                  <a:pt x="23559" y="10710"/>
                </a:cubicBezTo>
                <a:cubicBezTo>
                  <a:pt x="23588" y="10853"/>
                  <a:pt x="23619" y="10996"/>
                  <a:pt x="23655" y="11138"/>
                </a:cubicBezTo>
                <a:cubicBezTo>
                  <a:pt x="23588" y="11276"/>
                  <a:pt x="23520" y="11412"/>
                  <a:pt x="23444" y="11545"/>
                </a:cubicBezTo>
                <a:cubicBezTo>
                  <a:pt x="23369" y="11675"/>
                  <a:pt x="23292" y="11805"/>
                  <a:pt x="23213" y="11932"/>
                </a:cubicBezTo>
                <a:cubicBezTo>
                  <a:pt x="23204" y="11828"/>
                  <a:pt x="23195" y="11723"/>
                  <a:pt x="23188" y="11617"/>
                </a:cubicBezTo>
                <a:cubicBezTo>
                  <a:pt x="23176" y="11390"/>
                  <a:pt x="23165" y="11151"/>
                  <a:pt x="23168" y="10912"/>
                </a:cubicBezTo>
                <a:cubicBezTo>
                  <a:pt x="23168" y="10817"/>
                  <a:pt x="23169" y="10723"/>
                  <a:pt x="23172" y="10628"/>
                </a:cubicBezTo>
                <a:cubicBezTo>
                  <a:pt x="23175" y="10543"/>
                  <a:pt x="23179" y="10457"/>
                  <a:pt x="23184" y="10372"/>
                </a:cubicBezTo>
                <a:cubicBezTo>
                  <a:pt x="23185" y="10358"/>
                  <a:pt x="23185" y="10344"/>
                  <a:pt x="23186" y="10331"/>
                </a:cubicBezTo>
                <a:close/>
                <a:moveTo>
                  <a:pt x="27597" y="9278"/>
                </a:moveTo>
                <a:cubicBezTo>
                  <a:pt x="27608" y="9369"/>
                  <a:pt x="27617" y="9461"/>
                  <a:pt x="27625" y="9553"/>
                </a:cubicBezTo>
                <a:cubicBezTo>
                  <a:pt x="27634" y="9645"/>
                  <a:pt x="27641" y="9739"/>
                  <a:pt x="27647" y="9832"/>
                </a:cubicBezTo>
                <a:cubicBezTo>
                  <a:pt x="27659" y="10054"/>
                  <a:pt x="27668" y="10290"/>
                  <a:pt x="27664" y="10525"/>
                </a:cubicBezTo>
                <a:cubicBezTo>
                  <a:pt x="27661" y="10710"/>
                  <a:pt x="27654" y="10895"/>
                  <a:pt x="27642" y="11080"/>
                </a:cubicBezTo>
                <a:cubicBezTo>
                  <a:pt x="27629" y="11267"/>
                  <a:pt x="27612" y="11454"/>
                  <a:pt x="27588" y="11640"/>
                </a:cubicBezTo>
                <a:cubicBezTo>
                  <a:pt x="27577" y="11732"/>
                  <a:pt x="27563" y="11824"/>
                  <a:pt x="27549" y="11916"/>
                </a:cubicBezTo>
                <a:cubicBezTo>
                  <a:pt x="27545" y="11934"/>
                  <a:pt x="27542" y="11951"/>
                  <a:pt x="27540" y="11969"/>
                </a:cubicBezTo>
                <a:cubicBezTo>
                  <a:pt x="27460" y="11787"/>
                  <a:pt x="27377" y="11607"/>
                  <a:pt x="27286" y="11432"/>
                </a:cubicBezTo>
                <a:cubicBezTo>
                  <a:pt x="27249" y="11361"/>
                  <a:pt x="27211" y="11291"/>
                  <a:pt x="27172" y="11220"/>
                </a:cubicBezTo>
                <a:cubicBezTo>
                  <a:pt x="27154" y="11186"/>
                  <a:pt x="27134" y="11150"/>
                  <a:pt x="27115" y="11115"/>
                </a:cubicBezTo>
                <a:cubicBezTo>
                  <a:pt x="27044" y="10999"/>
                  <a:pt x="26974" y="10881"/>
                  <a:pt x="26903" y="10764"/>
                </a:cubicBezTo>
                <a:cubicBezTo>
                  <a:pt x="26857" y="10686"/>
                  <a:pt x="26810" y="10608"/>
                  <a:pt x="26763" y="10530"/>
                </a:cubicBezTo>
                <a:cubicBezTo>
                  <a:pt x="26761" y="10528"/>
                  <a:pt x="26759" y="10524"/>
                  <a:pt x="26757" y="10522"/>
                </a:cubicBezTo>
                <a:cubicBezTo>
                  <a:pt x="26678" y="10409"/>
                  <a:pt x="26600" y="10295"/>
                  <a:pt x="26520" y="10182"/>
                </a:cubicBezTo>
                <a:cubicBezTo>
                  <a:pt x="26474" y="10118"/>
                  <a:pt x="26429" y="10052"/>
                  <a:pt x="26383" y="9986"/>
                </a:cubicBezTo>
                <a:cubicBezTo>
                  <a:pt x="26503" y="9934"/>
                  <a:pt x="26622" y="9880"/>
                  <a:pt x="26739" y="9822"/>
                </a:cubicBezTo>
                <a:cubicBezTo>
                  <a:pt x="26815" y="9786"/>
                  <a:pt x="26891" y="9750"/>
                  <a:pt x="26965" y="9711"/>
                </a:cubicBezTo>
                <a:cubicBezTo>
                  <a:pt x="27070" y="9655"/>
                  <a:pt x="27177" y="9599"/>
                  <a:pt x="27275" y="9532"/>
                </a:cubicBezTo>
                <a:cubicBezTo>
                  <a:pt x="27338" y="9489"/>
                  <a:pt x="27417" y="9437"/>
                  <a:pt x="27475" y="9387"/>
                </a:cubicBezTo>
                <a:cubicBezTo>
                  <a:pt x="27520" y="9347"/>
                  <a:pt x="27558" y="9315"/>
                  <a:pt x="27597" y="9278"/>
                </a:cubicBezTo>
                <a:close/>
                <a:moveTo>
                  <a:pt x="32192" y="10165"/>
                </a:moveTo>
                <a:cubicBezTo>
                  <a:pt x="32219" y="10276"/>
                  <a:pt x="32243" y="10388"/>
                  <a:pt x="32267" y="10499"/>
                </a:cubicBezTo>
                <a:cubicBezTo>
                  <a:pt x="32292" y="10628"/>
                  <a:pt x="32317" y="10757"/>
                  <a:pt x="32332" y="10888"/>
                </a:cubicBezTo>
                <a:cubicBezTo>
                  <a:pt x="32333" y="10897"/>
                  <a:pt x="32334" y="10906"/>
                  <a:pt x="32336" y="10917"/>
                </a:cubicBezTo>
                <a:cubicBezTo>
                  <a:pt x="32324" y="10935"/>
                  <a:pt x="32314" y="10954"/>
                  <a:pt x="32302" y="10972"/>
                </a:cubicBezTo>
                <a:cubicBezTo>
                  <a:pt x="32235" y="11074"/>
                  <a:pt x="32167" y="11174"/>
                  <a:pt x="32093" y="11270"/>
                </a:cubicBezTo>
                <a:cubicBezTo>
                  <a:pt x="32045" y="11335"/>
                  <a:pt x="31994" y="11398"/>
                  <a:pt x="31943" y="11461"/>
                </a:cubicBezTo>
                <a:cubicBezTo>
                  <a:pt x="31870" y="11547"/>
                  <a:pt x="31792" y="11641"/>
                  <a:pt x="31705" y="11729"/>
                </a:cubicBezTo>
                <a:cubicBezTo>
                  <a:pt x="31647" y="11789"/>
                  <a:pt x="31588" y="11848"/>
                  <a:pt x="31528" y="11905"/>
                </a:cubicBezTo>
                <a:cubicBezTo>
                  <a:pt x="31407" y="12017"/>
                  <a:pt x="31285" y="12127"/>
                  <a:pt x="31156" y="12230"/>
                </a:cubicBezTo>
                <a:cubicBezTo>
                  <a:pt x="31077" y="12292"/>
                  <a:pt x="30998" y="12353"/>
                  <a:pt x="30917" y="12413"/>
                </a:cubicBezTo>
                <a:cubicBezTo>
                  <a:pt x="30920" y="12374"/>
                  <a:pt x="30923" y="12335"/>
                  <a:pt x="30926" y="12297"/>
                </a:cubicBezTo>
                <a:cubicBezTo>
                  <a:pt x="30931" y="12199"/>
                  <a:pt x="30936" y="12097"/>
                  <a:pt x="30936" y="11999"/>
                </a:cubicBezTo>
                <a:cubicBezTo>
                  <a:pt x="30936" y="11880"/>
                  <a:pt x="30936" y="11761"/>
                  <a:pt x="30930" y="11642"/>
                </a:cubicBezTo>
                <a:cubicBezTo>
                  <a:pt x="30926" y="11561"/>
                  <a:pt x="30922" y="11472"/>
                  <a:pt x="30914" y="11391"/>
                </a:cubicBezTo>
                <a:cubicBezTo>
                  <a:pt x="30908" y="11343"/>
                  <a:pt x="30904" y="11296"/>
                  <a:pt x="30899" y="11247"/>
                </a:cubicBezTo>
                <a:cubicBezTo>
                  <a:pt x="30921" y="11226"/>
                  <a:pt x="30943" y="11204"/>
                  <a:pt x="30966" y="11184"/>
                </a:cubicBezTo>
                <a:cubicBezTo>
                  <a:pt x="31278" y="10896"/>
                  <a:pt x="31602" y="10623"/>
                  <a:pt x="31936" y="10362"/>
                </a:cubicBezTo>
                <a:cubicBezTo>
                  <a:pt x="32020" y="10297"/>
                  <a:pt x="32106" y="10231"/>
                  <a:pt x="32192" y="10165"/>
                </a:cubicBezTo>
                <a:close/>
                <a:moveTo>
                  <a:pt x="24623" y="10447"/>
                </a:moveTo>
                <a:lnTo>
                  <a:pt x="24623" y="10447"/>
                </a:lnTo>
                <a:cubicBezTo>
                  <a:pt x="24617" y="10474"/>
                  <a:pt x="24612" y="10502"/>
                  <a:pt x="24607" y="10530"/>
                </a:cubicBezTo>
                <a:cubicBezTo>
                  <a:pt x="24559" y="10790"/>
                  <a:pt x="24515" y="11051"/>
                  <a:pt x="24485" y="11314"/>
                </a:cubicBezTo>
                <a:cubicBezTo>
                  <a:pt x="24455" y="11583"/>
                  <a:pt x="24430" y="11852"/>
                  <a:pt x="24419" y="12122"/>
                </a:cubicBezTo>
                <a:cubicBezTo>
                  <a:pt x="24415" y="12249"/>
                  <a:pt x="24410" y="12375"/>
                  <a:pt x="24409" y="12502"/>
                </a:cubicBezTo>
                <a:cubicBezTo>
                  <a:pt x="24403" y="12494"/>
                  <a:pt x="24398" y="12486"/>
                  <a:pt x="24393" y="12478"/>
                </a:cubicBezTo>
                <a:cubicBezTo>
                  <a:pt x="24351" y="12416"/>
                  <a:pt x="24307" y="12343"/>
                  <a:pt x="24266" y="12267"/>
                </a:cubicBezTo>
                <a:cubicBezTo>
                  <a:pt x="24225" y="12194"/>
                  <a:pt x="24187" y="12120"/>
                  <a:pt x="24152" y="12045"/>
                </a:cubicBezTo>
                <a:cubicBezTo>
                  <a:pt x="24097" y="11926"/>
                  <a:pt x="24043" y="11806"/>
                  <a:pt x="23999" y="11684"/>
                </a:cubicBezTo>
                <a:cubicBezTo>
                  <a:pt x="23970" y="11604"/>
                  <a:pt x="23943" y="11524"/>
                  <a:pt x="23916" y="11443"/>
                </a:cubicBezTo>
                <a:cubicBezTo>
                  <a:pt x="23886" y="11344"/>
                  <a:pt x="23855" y="11240"/>
                  <a:pt x="23827" y="11135"/>
                </a:cubicBezTo>
                <a:cubicBezTo>
                  <a:pt x="23861" y="11063"/>
                  <a:pt x="23893" y="10991"/>
                  <a:pt x="23923" y="10917"/>
                </a:cubicBezTo>
                <a:cubicBezTo>
                  <a:pt x="23984" y="10770"/>
                  <a:pt x="24045" y="10622"/>
                  <a:pt x="24100" y="10472"/>
                </a:cubicBezTo>
                <a:cubicBezTo>
                  <a:pt x="24126" y="10473"/>
                  <a:pt x="24152" y="10473"/>
                  <a:pt x="24178" y="10473"/>
                </a:cubicBezTo>
                <a:cubicBezTo>
                  <a:pt x="24223" y="10473"/>
                  <a:pt x="24269" y="10472"/>
                  <a:pt x="24313" y="10470"/>
                </a:cubicBezTo>
                <a:cubicBezTo>
                  <a:pt x="24402" y="10464"/>
                  <a:pt x="24493" y="10461"/>
                  <a:pt x="24581" y="10451"/>
                </a:cubicBezTo>
                <a:cubicBezTo>
                  <a:pt x="24595" y="10450"/>
                  <a:pt x="24609" y="10448"/>
                  <a:pt x="24623" y="10447"/>
                </a:cubicBezTo>
                <a:close/>
                <a:moveTo>
                  <a:pt x="34967" y="8358"/>
                </a:moveTo>
                <a:cubicBezTo>
                  <a:pt x="34967" y="8364"/>
                  <a:pt x="34966" y="8368"/>
                  <a:pt x="34966" y="8373"/>
                </a:cubicBezTo>
                <a:cubicBezTo>
                  <a:pt x="34964" y="8501"/>
                  <a:pt x="34958" y="8628"/>
                  <a:pt x="34950" y="8755"/>
                </a:cubicBezTo>
                <a:cubicBezTo>
                  <a:pt x="34936" y="8929"/>
                  <a:pt x="34921" y="9105"/>
                  <a:pt x="34896" y="9279"/>
                </a:cubicBezTo>
                <a:cubicBezTo>
                  <a:pt x="34871" y="9452"/>
                  <a:pt x="34844" y="9625"/>
                  <a:pt x="34813" y="9798"/>
                </a:cubicBezTo>
                <a:lnTo>
                  <a:pt x="34813" y="9799"/>
                </a:lnTo>
                <a:cubicBezTo>
                  <a:pt x="34813" y="9800"/>
                  <a:pt x="34811" y="9801"/>
                  <a:pt x="34811" y="9804"/>
                </a:cubicBezTo>
                <a:cubicBezTo>
                  <a:pt x="34763" y="10056"/>
                  <a:pt x="34707" y="10312"/>
                  <a:pt x="34640" y="10563"/>
                </a:cubicBezTo>
                <a:cubicBezTo>
                  <a:pt x="34606" y="10695"/>
                  <a:pt x="34571" y="10827"/>
                  <a:pt x="34532" y="10957"/>
                </a:cubicBezTo>
                <a:cubicBezTo>
                  <a:pt x="34505" y="11046"/>
                  <a:pt x="34478" y="11135"/>
                  <a:pt x="34449" y="11224"/>
                </a:cubicBezTo>
                <a:cubicBezTo>
                  <a:pt x="34377" y="11435"/>
                  <a:pt x="34300" y="11656"/>
                  <a:pt x="34211" y="11873"/>
                </a:cubicBezTo>
                <a:cubicBezTo>
                  <a:pt x="34158" y="12002"/>
                  <a:pt x="34105" y="12133"/>
                  <a:pt x="34048" y="12262"/>
                </a:cubicBezTo>
                <a:cubicBezTo>
                  <a:pt x="34011" y="12346"/>
                  <a:pt x="33973" y="12430"/>
                  <a:pt x="33935" y="12513"/>
                </a:cubicBezTo>
                <a:lnTo>
                  <a:pt x="33933" y="12517"/>
                </a:lnTo>
                <a:cubicBezTo>
                  <a:pt x="33933" y="12517"/>
                  <a:pt x="33931" y="12518"/>
                  <a:pt x="33931" y="12518"/>
                </a:cubicBezTo>
                <a:cubicBezTo>
                  <a:pt x="33898" y="12589"/>
                  <a:pt x="33864" y="12660"/>
                  <a:pt x="33830" y="12731"/>
                </a:cubicBezTo>
                <a:cubicBezTo>
                  <a:pt x="33824" y="12640"/>
                  <a:pt x="33819" y="12550"/>
                  <a:pt x="33810" y="12458"/>
                </a:cubicBezTo>
                <a:cubicBezTo>
                  <a:pt x="33796" y="12323"/>
                  <a:pt x="33780" y="12189"/>
                  <a:pt x="33761" y="12054"/>
                </a:cubicBezTo>
                <a:cubicBezTo>
                  <a:pt x="33728" y="11827"/>
                  <a:pt x="33690" y="11600"/>
                  <a:pt x="33639" y="11376"/>
                </a:cubicBezTo>
                <a:cubicBezTo>
                  <a:pt x="33580" y="11118"/>
                  <a:pt x="33515" y="10860"/>
                  <a:pt x="33431" y="10608"/>
                </a:cubicBezTo>
                <a:cubicBezTo>
                  <a:pt x="33391" y="10487"/>
                  <a:pt x="33351" y="10366"/>
                  <a:pt x="33306" y="10247"/>
                </a:cubicBezTo>
                <a:cubicBezTo>
                  <a:pt x="33276" y="10166"/>
                  <a:pt x="33244" y="10086"/>
                  <a:pt x="33212" y="10008"/>
                </a:cubicBezTo>
                <a:cubicBezTo>
                  <a:pt x="33196" y="9968"/>
                  <a:pt x="33180" y="9928"/>
                  <a:pt x="33162" y="9889"/>
                </a:cubicBezTo>
                <a:cubicBezTo>
                  <a:pt x="33114" y="9780"/>
                  <a:pt x="33063" y="9673"/>
                  <a:pt x="33011" y="9566"/>
                </a:cubicBezTo>
                <a:cubicBezTo>
                  <a:pt x="33325" y="9346"/>
                  <a:pt x="33644" y="9133"/>
                  <a:pt x="33971" y="8932"/>
                </a:cubicBezTo>
                <a:cubicBezTo>
                  <a:pt x="34165" y="8812"/>
                  <a:pt x="34361" y="8695"/>
                  <a:pt x="34560" y="8583"/>
                </a:cubicBezTo>
                <a:cubicBezTo>
                  <a:pt x="34695" y="8507"/>
                  <a:pt x="34831" y="8432"/>
                  <a:pt x="34967" y="8358"/>
                </a:cubicBezTo>
                <a:close/>
                <a:moveTo>
                  <a:pt x="21066" y="8674"/>
                </a:moveTo>
                <a:cubicBezTo>
                  <a:pt x="21071" y="8682"/>
                  <a:pt x="21075" y="8690"/>
                  <a:pt x="21081" y="8697"/>
                </a:cubicBezTo>
                <a:cubicBezTo>
                  <a:pt x="21117" y="8754"/>
                  <a:pt x="21154" y="8812"/>
                  <a:pt x="21192" y="8867"/>
                </a:cubicBezTo>
                <a:cubicBezTo>
                  <a:pt x="21105" y="9264"/>
                  <a:pt x="21035" y="9664"/>
                  <a:pt x="20992" y="10068"/>
                </a:cubicBezTo>
                <a:cubicBezTo>
                  <a:pt x="20962" y="10358"/>
                  <a:pt x="20937" y="10649"/>
                  <a:pt x="20930" y="10941"/>
                </a:cubicBezTo>
                <a:cubicBezTo>
                  <a:pt x="20924" y="11223"/>
                  <a:pt x="20924" y="11506"/>
                  <a:pt x="20941" y="11787"/>
                </a:cubicBezTo>
                <a:cubicBezTo>
                  <a:pt x="20955" y="12028"/>
                  <a:pt x="20971" y="12268"/>
                  <a:pt x="21000" y="12508"/>
                </a:cubicBezTo>
                <a:cubicBezTo>
                  <a:pt x="21018" y="12649"/>
                  <a:pt x="21035" y="12790"/>
                  <a:pt x="21057" y="12931"/>
                </a:cubicBezTo>
                <a:cubicBezTo>
                  <a:pt x="21060" y="12950"/>
                  <a:pt x="21064" y="12970"/>
                  <a:pt x="21067" y="12988"/>
                </a:cubicBezTo>
                <a:cubicBezTo>
                  <a:pt x="21034" y="12915"/>
                  <a:pt x="21000" y="12841"/>
                  <a:pt x="20969" y="12764"/>
                </a:cubicBezTo>
                <a:cubicBezTo>
                  <a:pt x="20968" y="12759"/>
                  <a:pt x="20967" y="12753"/>
                  <a:pt x="20966" y="12746"/>
                </a:cubicBezTo>
                <a:cubicBezTo>
                  <a:pt x="20956" y="12701"/>
                  <a:pt x="20947" y="12656"/>
                  <a:pt x="20938" y="12611"/>
                </a:cubicBezTo>
                <a:cubicBezTo>
                  <a:pt x="20896" y="12393"/>
                  <a:pt x="20856" y="12172"/>
                  <a:pt x="20826" y="11951"/>
                </a:cubicBezTo>
                <a:cubicBezTo>
                  <a:pt x="20808" y="11822"/>
                  <a:pt x="20791" y="11694"/>
                  <a:pt x="20778" y="11565"/>
                </a:cubicBezTo>
                <a:cubicBezTo>
                  <a:pt x="20770" y="11477"/>
                  <a:pt x="20763" y="11389"/>
                  <a:pt x="20758" y="11301"/>
                </a:cubicBezTo>
                <a:cubicBezTo>
                  <a:pt x="20748" y="11130"/>
                  <a:pt x="20740" y="10959"/>
                  <a:pt x="20740" y="10789"/>
                </a:cubicBezTo>
                <a:cubicBezTo>
                  <a:pt x="20761" y="10671"/>
                  <a:pt x="20781" y="10553"/>
                  <a:pt x="20799" y="10434"/>
                </a:cubicBezTo>
                <a:cubicBezTo>
                  <a:pt x="20840" y="10177"/>
                  <a:pt x="20873" y="9918"/>
                  <a:pt x="20900" y="9658"/>
                </a:cubicBezTo>
                <a:cubicBezTo>
                  <a:pt x="20905" y="9611"/>
                  <a:pt x="20910" y="9563"/>
                  <a:pt x="20914" y="9515"/>
                </a:cubicBezTo>
                <a:cubicBezTo>
                  <a:pt x="20916" y="9467"/>
                  <a:pt x="20919" y="9420"/>
                  <a:pt x="20922" y="9373"/>
                </a:cubicBezTo>
                <a:cubicBezTo>
                  <a:pt x="20925" y="9324"/>
                  <a:pt x="20927" y="9276"/>
                  <a:pt x="20931" y="9227"/>
                </a:cubicBezTo>
                <a:cubicBezTo>
                  <a:pt x="20951" y="9164"/>
                  <a:pt x="20969" y="9100"/>
                  <a:pt x="20985" y="9036"/>
                </a:cubicBezTo>
                <a:cubicBezTo>
                  <a:pt x="21005" y="8961"/>
                  <a:pt x="21023" y="8885"/>
                  <a:pt x="21039" y="8809"/>
                </a:cubicBezTo>
                <a:cubicBezTo>
                  <a:pt x="21046" y="8772"/>
                  <a:pt x="21054" y="8734"/>
                  <a:pt x="21061" y="8696"/>
                </a:cubicBezTo>
                <a:cubicBezTo>
                  <a:pt x="21063" y="8689"/>
                  <a:pt x="21064" y="8681"/>
                  <a:pt x="21066" y="8674"/>
                </a:cubicBezTo>
                <a:close/>
                <a:moveTo>
                  <a:pt x="30736" y="11404"/>
                </a:moveTo>
                <a:cubicBezTo>
                  <a:pt x="30743" y="11484"/>
                  <a:pt x="30750" y="11563"/>
                  <a:pt x="30755" y="11643"/>
                </a:cubicBezTo>
                <a:cubicBezTo>
                  <a:pt x="30760" y="11762"/>
                  <a:pt x="30766" y="11880"/>
                  <a:pt x="30765" y="11999"/>
                </a:cubicBezTo>
                <a:cubicBezTo>
                  <a:pt x="30766" y="12095"/>
                  <a:pt x="30765" y="12189"/>
                  <a:pt x="30762" y="12284"/>
                </a:cubicBezTo>
                <a:cubicBezTo>
                  <a:pt x="30759" y="12333"/>
                  <a:pt x="30757" y="12380"/>
                  <a:pt x="30755" y="12427"/>
                </a:cubicBezTo>
                <a:cubicBezTo>
                  <a:pt x="30753" y="12455"/>
                  <a:pt x="30751" y="12494"/>
                  <a:pt x="30749" y="12533"/>
                </a:cubicBezTo>
                <a:cubicBezTo>
                  <a:pt x="30616" y="12626"/>
                  <a:pt x="30482" y="12715"/>
                  <a:pt x="30345" y="12798"/>
                </a:cubicBezTo>
                <a:cubicBezTo>
                  <a:pt x="30203" y="12883"/>
                  <a:pt x="30058" y="12965"/>
                  <a:pt x="29913" y="13045"/>
                </a:cubicBezTo>
                <a:cubicBezTo>
                  <a:pt x="29833" y="13085"/>
                  <a:pt x="29753" y="13127"/>
                  <a:pt x="29673" y="13166"/>
                </a:cubicBezTo>
                <a:cubicBezTo>
                  <a:pt x="29735" y="13088"/>
                  <a:pt x="29795" y="13008"/>
                  <a:pt x="29853" y="12927"/>
                </a:cubicBezTo>
                <a:cubicBezTo>
                  <a:pt x="29928" y="12822"/>
                  <a:pt x="29999" y="12717"/>
                  <a:pt x="30070" y="12609"/>
                </a:cubicBezTo>
                <a:cubicBezTo>
                  <a:pt x="30116" y="12539"/>
                  <a:pt x="30161" y="12465"/>
                  <a:pt x="30204" y="12391"/>
                </a:cubicBezTo>
                <a:cubicBezTo>
                  <a:pt x="30264" y="12287"/>
                  <a:pt x="30324" y="12182"/>
                  <a:pt x="30377" y="12073"/>
                </a:cubicBezTo>
                <a:cubicBezTo>
                  <a:pt x="30467" y="11889"/>
                  <a:pt x="30554" y="11704"/>
                  <a:pt x="30625" y="11513"/>
                </a:cubicBezTo>
                <a:cubicBezTo>
                  <a:pt x="30662" y="11476"/>
                  <a:pt x="30699" y="11440"/>
                  <a:pt x="30736" y="11404"/>
                </a:cubicBezTo>
                <a:close/>
                <a:moveTo>
                  <a:pt x="36873" y="7560"/>
                </a:moveTo>
                <a:lnTo>
                  <a:pt x="36873" y="7562"/>
                </a:lnTo>
                <a:cubicBezTo>
                  <a:pt x="36869" y="7691"/>
                  <a:pt x="36863" y="7822"/>
                  <a:pt x="36855" y="7951"/>
                </a:cubicBezTo>
                <a:cubicBezTo>
                  <a:pt x="36843" y="8116"/>
                  <a:pt x="36826" y="8290"/>
                  <a:pt x="36802" y="8462"/>
                </a:cubicBezTo>
                <a:cubicBezTo>
                  <a:pt x="36791" y="8547"/>
                  <a:pt x="36778" y="8633"/>
                  <a:pt x="36763" y="8717"/>
                </a:cubicBezTo>
                <a:cubicBezTo>
                  <a:pt x="36749" y="8801"/>
                  <a:pt x="36734" y="8885"/>
                  <a:pt x="36718" y="8970"/>
                </a:cubicBezTo>
                <a:cubicBezTo>
                  <a:pt x="36681" y="9148"/>
                  <a:pt x="36642" y="9325"/>
                  <a:pt x="36592" y="9501"/>
                </a:cubicBezTo>
                <a:cubicBezTo>
                  <a:pt x="36555" y="9633"/>
                  <a:pt x="36516" y="9763"/>
                  <a:pt x="36474" y="9894"/>
                </a:cubicBezTo>
                <a:cubicBezTo>
                  <a:pt x="36400" y="10112"/>
                  <a:pt x="36325" y="10328"/>
                  <a:pt x="36239" y="10540"/>
                </a:cubicBezTo>
                <a:cubicBezTo>
                  <a:pt x="36186" y="10668"/>
                  <a:pt x="36134" y="10797"/>
                  <a:pt x="36076" y="10923"/>
                </a:cubicBezTo>
                <a:cubicBezTo>
                  <a:pt x="36040" y="11005"/>
                  <a:pt x="36002" y="11087"/>
                  <a:pt x="35963" y="11167"/>
                </a:cubicBezTo>
                <a:lnTo>
                  <a:pt x="35963" y="11168"/>
                </a:lnTo>
                <a:cubicBezTo>
                  <a:pt x="35899" y="11248"/>
                  <a:pt x="35836" y="11327"/>
                  <a:pt x="35771" y="11404"/>
                </a:cubicBezTo>
                <a:cubicBezTo>
                  <a:pt x="35544" y="11674"/>
                  <a:pt x="35309" y="11939"/>
                  <a:pt x="35065" y="12194"/>
                </a:cubicBezTo>
                <a:cubicBezTo>
                  <a:pt x="34943" y="12322"/>
                  <a:pt x="34819" y="12449"/>
                  <a:pt x="34692" y="12573"/>
                </a:cubicBezTo>
                <a:cubicBezTo>
                  <a:pt x="34599" y="12664"/>
                  <a:pt x="34504" y="12754"/>
                  <a:pt x="34410" y="12843"/>
                </a:cubicBezTo>
                <a:cubicBezTo>
                  <a:pt x="34222" y="13016"/>
                  <a:pt x="34030" y="13189"/>
                  <a:pt x="33832" y="13357"/>
                </a:cubicBezTo>
                <a:cubicBezTo>
                  <a:pt x="33837" y="13260"/>
                  <a:pt x="33839" y="13162"/>
                  <a:pt x="33839" y="13065"/>
                </a:cubicBezTo>
                <a:cubicBezTo>
                  <a:pt x="33922" y="12906"/>
                  <a:pt x="34004" y="12747"/>
                  <a:pt x="34079" y="12584"/>
                </a:cubicBezTo>
                <a:cubicBezTo>
                  <a:pt x="34300" y="12115"/>
                  <a:pt x="34501" y="11634"/>
                  <a:pt x="34654" y="11138"/>
                </a:cubicBezTo>
                <a:cubicBezTo>
                  <a:pt x="34748" y="10838"/>
                  <a:pt x="34831" y="10536"/>
                  <a:pt x="34897" y="10228"/>
                </a:cubicBezTo>
                <a:cubicBezTo>
                  <a:pt x="34944" y="10009"/>
                  <a:pt x="34989" y="9789"/>
                  <a:pt x="35023" y="9566"/>
                </a:cubicBezTo>
                <a:cubicBezTo>
                  <a:pt x="35086" y="9140"/>
                  <a:pt x="35123" y="8709"/>
                  <a:pt x="35117" y="8278"/>
                </a:cubicBezTo>
                <a:cubicBezTo>
                  <a:pt x="35299" y="8183"/>
                  <a:pt x="35481" y="8092"/>
                  <a:pt x="35669" y="8009"/>
                </a:cubicBezTo>
                <a:cubicBezTo>
                  <a:pt x="35861" y="7926"/>
                  <a:pt x="36053" y="7846"/>
                  <a:pt x="36248" y="7772"/>
                </a:cubicBezTo>
                <a:cubicBezTo>
                  <a:pt x="36455" y="7696"/>
                  <a:pt x="36662" y="7624"/>
                  <a:pt x="36873" y="7560"/>
                </a:cubicBezTo>
                <a:close/>
                <a:moveTo>
                  <a:pt x="21321" y="9045"/>
                </a:moveTo>
                <a:cubicBezTo>
                  <a:pt x="21363" y="9099"/>
                  <a:pt x="21406" y="9153"/>
                  <a:pt x="21449" y="9204"/>
                </a:cubicBezTo>
                <a:cubicBezTo>
                  <a:pt x="21501" y="9265"/>
                  <a:pt x="21556" y="9325"/>
                  <a:pt x="21612" y="9383"/>
                </a:cubicBezTo>
                <a:cubicBezTo>
                  <a:pt x="21640" y="9412"/>
                  <a:pt x="21668" y="9440"/>
                  <a:pt x="21695" y="9467"/>
                </a:cubicBezTo>
                <a:cubicBezTo>
                  <a:pt x="21754" y="9526"/>
                  <a:pt x="21821" y="9585"/>
                  <a:pt x="21886" y="9636"/>
                </a:cubicBezTo>
                <a:cubicBezTo>
                  <a:pt x="21947" y="9685"/>
                  <a:pt x="22008" y="9733"/>
                  <a:pt x="22072" y="9778"/>
                </a:cubicBezTo>
                <a:cubicBezTo>
                  <a:pt x="22071" y="9779"/>
                  <a:pt x="22070" y="9782"/>
                  <a:pt x="22070" y="9783"/>
                </a:cubicBezTo>
                <a:cubicBezTo>
                  <a:pt x="22015" y="9909"/>
                  <a:pt x="21962" y="10034"/>
                  <a:pt x="21915" y="10163"/>
                </a:cubicBezTo>
                <a:cubicBezTo>
                  <a:pt x="21837" y="10372"/>
                  <a:pt x="21763" y="10582"/>
                  <a:pt x="21702" y="10797"/>
                </a:cubicBezTo>
                <a:cubicBezTo>
                  <a:pt x="21631" y="11047"/>
                  <a:pt x="21566" y="11300"/>
                  <a:pt x="21515" y="11555"/>
                </a:cubicBezTo>
                <a:cubicBezTo>
                  <a:pt x="21464" y="11816"/>
                  <a:pt x="21418" y="12080"/>
                  <a:pt x="21388" y="12343"/>
                </a:cubicBezTo>
                <a:cubicBezTo>
                  <a:pt x="21364" y="12562"/>
                  <a:pt x="21342" y="12783"/>
                  <a:pt x="21330" y="13003"/>
                </a:cubicBezTo>
                <a:cubicBezTo>
                  <a:pt x="21324" y="13136"/>
                  <a:pt x="21318" y="13270"/>
                  <a:pt x="21315" y="13404"/>
                </a:cubicBezTo>
                <a:cubicBezTo>
                  <a:pt x="21299" y="13330"/>
                  <a:pt x="21284" y="13256"/>
                  <a:pt x="21270" y="13181"/>
                </a:cubicBezTo>
                <a:cubicBezTo>
                  <a:pt x="21228" y="12950"/>
                  <a:pt x="21190" y="12718"/>
                  <a:pt x="21163" y="12484"/>
                </a:cubicBezTo>
                <a:cubicBezTo>
                  <a:pt x="21142" y="12297"/>
                  <a:pt x="21125" y="12108"/>
                  <a:pt x="21112" y="11920"/>
                </a:cubicBezTo>
                <a:cubicBezTo>
                  <a:pt x="21099" y="11688"/>
                  <a:pt x="21090" y="11456"/>
                  <a:pt x="21093" y="11223"/>
                </a:cubicBezTo>
                <a:cubicBezTo>
                  <a:pt x="21094" y="11081"/>
                  <a:pt x="21095" y="10940"/>
                  <a:pt x="21102" y="10798"/>
                </a:cubicBezTo>
                <a:cubicBezTo>
                  <a:pt x="21106" y="10702"/>
                  <a:pt x="21111" y="10607"/>
                  <a:pt x="21118" y="10511"/>
                </a:cubicBezTo>
                <a:cubicBezTo>
                  <a:pt x="21135" y="10283"/>
                  <a:pt x="21156" y="10043"/>
                  <a:pt x="21191" y="9805"/>
                </a:cubicBezTo>
                <a:cubicBezTo>
                  <a:pt x="21217" y="9614"/>
                  <a:pt x="21248" y="9424"/>
                  <a:pt x="21283" y="9233"/>
                </a:cubicBezTo>
                <a:lnTo>
                  <a:pt x="21283" y="9234"/>
                </a:lnTo>
                <a:cubicBezTo>
                  <a:pt x="21296" y="9171"/>
                  <a:pt x="21309" y="9107"/>
                  <a:pt x="21321" y="9045"/>
                </a:cubicBezTo>
                <a:close/>
                <a:moveTo>
                  <a:pt x="30318" y="11824"/>
                </a:moveTo>
                <a:cubicBezTo>
                  <a:pt x="30309" y="11844"/>
                  <a:pt x="30301" y="11863"/>
                  <a:pt x="30292" y="11882"/>
                </a:cubicBezTo>
                <a:cubicBezTo>
                  <a:pt x="30237" y="11988"/>
                  <a:pt x="30183" y="12096"/>
                  <a:pt x="30122" y="12199"/>
                </a:cubicBezTo>
                <a:cubicBezTo>
                  <a:pt x="30083" y="12266"/>
                  <a:pt x="30042" y="12333"/>
                  <a:pt x="30001" y="12397"/>
                </a:cubicBezTo>
                <a:cubicBezTo>
                  <a:pt x="29909" y="12539"/>
                  <a:pt x="29815" y="12679"/>
                  <a:pt x="29714" y="12813"/>
                </a:cubicBezTo>
                <a:cubicBezTo>
                  <a:pt x="29659" y="12888"/>
                  <a:pt x="29602" y="12963"/>
                  <a:pt x="29544" y="13036"/>
                </a:cubicBezTo>
                <a:cubicBezTo>
                  <a:pt x="29488" y="13107"/>
                  <a:pt x="29431" y="13178"/>
                  <a:pt x="29372" y="13248"/>
                </a:cubicBezTo>
                <a:cubicBezTo>
                  <a:pt x="29350" y="13274"/>
                  <a:pt x="29325" y="13304"/>
                  <a:pt x="29300" y="13335"/>
                </a:cubicBezTo>
                <a:cubicBezTo>
                  <a:pt x="29278" y="13343"/>
                  <a:pt x="29256" y="13352"/>
                  <a:pt x="29234" y="13361"/>
                </a:cubicBezTo>
                <a:cubicBezTo>
                  <a:pt x="29159" y="13391"/>
                  <a:pt x="29085" y="13420"/>
                  <a:pt x="29010" y="13448"/>
                </a:cubicBezTo>
                <a:cubicBezTo>
                  <a:pt x="29004" y="13450"/>
                  <a:pt x="28999" y="13452"/>
                  <a:pt x="28995" y="13454"/>
                </a:cubicBezTo>
                <a:cubicBezTo>
                  <a:pt x="29056" y="13365"/>
                  <a:pt x="29119" y="13277"/>
                  <a:pt x="29184" y="13191"/>
                </a:cubicBezTo>
                <a:cubicBezTo>
                  <a:pt x="29370" y="12942"/>
                  <a:pt x="29559" y="12697"/>
                  <a:pt x="29756" y="12458"/>
                </a:cubicBezTo>
                <a:cubicBezTo>
                  <a:pt x="29932" y="12248"/>
                  <a:pt x="30119" y="12031"/>
                  <a:pt x="30318" y="11824"/>
                </a:cubicBezTo>
                <a:close/>
                <a:moveTo>
                  <a:pt x="20538" y="7368"/>
                </a:moveTo>
                <a:cubicBezTo>
                  <a:pt x="20543" y="7393"/>
                  <a:pt x="20549" y="7419"/>
                  <a:pt x="20554" y="7444"/>
                </a:cubicBezTo>
                <a:cubicBezTo>
                  <a:pt x="20513" y="7637"/>
                  <a:pt x="20474" y="7830"/>
                  <a:pt x="20442" y="8025"/>
                </a:cubicBezTo>
                <a:cubicBezTo>
                  <a:pt x="20393" y="8332"/>
                  <a:pt x="20350" y="8642"/>
                  <a:pt x="20325" y="8951"/>
                </a:cubicBezTo>
                <a:cubicBezTo>
                  <a:pt x="20306" y="9187"/>
                  <a:pt x="20290" y="9422"/>
                  <a:pt x="20285" y="9658"/>
                </a:cubicBezTo>
                <a:cubicBezTo>
                  <a:pt x="20285" y="9670"/>
                  <a:pt x="20285" y="9681"/>
                  <a:pt x="20285" y="9692"/>
                </a:cubicBezTo>
                <a:cubicBezTo>
                  <a:pt x="20276" y="9757"/>
                  <a:pt x="20267" y="9823"/>
                  <a:pt x="20260" y="9889"/>
                </a:cubicBezTo>
                <a:cubicBezTo>
                  <a:pt x="20235" y="10093"/>
                  <a:pt x="20213" y="10299"/>
                  <a:pt x="20195" y="10504"/>
                </a:cubicBezTo>
                <a:cubicBezTo>
                  <a:pt x="20179" y="10536"/>
                  <a:pt x="20162" y="10566"/>
                  <a:pt x="20146" y="10597"/>
                </a:cubicBezTo>
                <a:cubicBezTo>
                  <a:pt x="20082" y="10709"/>
                  <a:pt x="20021" y="10822"/>
                  <a:pt x="19955" y="10932"/>
                </a:cubicBezTo>
                <a:cubicBezTo>
                  <a:pt x="19909" y="11009"/>
                  <a:pt x="19863" y="11087"/>
                  <a:pt x="19814" y="11162"/>
                </a:cubicBezTo>
                <a:cubicBezTo>
                  <a:pt x="19693" y="11350"/>
                  <a:pt x="19568" y="11537"/>
                  <a:pt x="19435" y="11716"/>
                </a:cubicBezTo>
                <a:cubicBezTo>
                  <a:pt x="19355" y="11827"/>
                  <a:pt x="19273" y="11936"/>
                  <a:pt x="19187" y="12043"/>
                </a:cubicBezTo>
                <a:cubicBezTo>
                  <a:pt x="19131" y="12113"/>
                  <a:pt x="19074" y="12184"/>
                  <a:pt x="19017" y="12253"/>
                </a:cubicBezTo>
                <a:cubicBezTo>
                  <a:pt x="18759" y="12562"/>
                  <a:pt x="18492" y="12866"/>
                  <a:pt x="18214" y="13158"/>
                </a:cubicBezTo>
                <a:cubicBezTo>
                  <a:pt x="18105" y="13273"/>
                  <a:pt x="17994" y="13385"/>
                  <a:pt x="17883" y="13497"/>
                </a:cubicBezTo>
                <a:cubicBezTo>
                  <a:pt x="17865" y="13449"/>
                  <a:pt x="17849" y="13403"/>
                  <a:pt x="17831" y="13356"/>
                </a:cubicBezTo>
                <a:cubicBezTo>
                  <a:pt x="17816" y="13313"/>
                  <a:pt x="17803" y="13270"/>
                  <a:pt x="17788" y="13227"/>
                </a:cubicBezTo>
                <a:cubicBezTo>
                  <a:pt x="17747" y="13098"/>
                  <a:pt x="17706" y="12968"/>
                  <a:pt x="17673" y="12836"/>
                </a:cubicBezTo>
                <a:cubicBezTo>
                  <a:pt x="17640" y="12706"/>
                  <a:pt x="17610" y="12574"/>
                  <a:pt x="17582" y="12442"/>
                </a:cubicBezTo>
                <a:cubicBezTo>
                  <a:pt x="17569" y="12375"/>
                  <a:pt x="17558" y="12307"/>
                  <a:pt x="17546" y="12240"/>
                </a:cubicBezTo>
                <a:cubicBezTo>
                  <a:pt x="17547" y="12090"/>
                  <a:pt x="17551" y="11940"/>
                  <a:pt x="17558" y="11790"/>
                </a:cubicBezTo>
                <a:cubicBezTo>
                  <a:pt x="17573" y="11559"/>
                  <a:pt x="17591" y="11328"/>
                  <a:pt x="17625" y="11099"/>
                </a:cubicBezTo>
                <a:cubicBezTo>
                  <a:pt x="17644" y="10959"/>
                  <a:pt x="17663" y="10819"/>
                  <a:pt x="17687" y="10680"/>
                </a:cubicBezTo>
                <a:cubicBezTo>
                  <a:pt x="17699" y="10611"/>
                  <a:pt x="17711" y="10541"/>
                  <a:pt x="17724" y="10473"/>
                </a:cubicBezTo>
                <a:cubicBezTo>
                  <a:pt x="17831" y="10259"/>
                  <a:pt x="17938" y="10044"/>
                  <a:pt x="18046" y="9829"/>
                </a:cubicBezTo>
                <a:cubicBezTo>
                  <a:pt x="18104" y="9713"/>
                  <a:pt x="18163" y="9598"/>
                  <a:pt x="18222" y="9481"/>
                </a:cubicBezTo>
                <a:cubicBezTo>
                  <a:pt x="18261" y="9404"/>
                  <a:pt x="18300" y="9327"/>
                  <a:pt x="18340" y="9250"/>
                </a:cubicBezTo>
                <a:cubicBezTo>
                  <a:pt x="18439" y="9059"/>
                  <a:pt x="18539" y="8867"/>
                  <a:pt x="18650" y="8681"/>
                </a:cubicBezTo>
                <a:cubicBezTo>
                  <a:pt x="18756" y="8501"/>
                  <a:pt x="18867" y="8323"/>
                  <a:pt x="18979" y="8145"/>
                </a:cubicBezTo>
                <a:cubicBezTo>
                  <a:pt x="19062" y="8015"/>
                  <a:pt x="19154" y="7877"/>
                  <a:pt x="19252" y="7743"/>
                </a:cubicBezTo>
                <a:cubicBezTo>
                  <a:pt x="19280" y="7706"/>
                  <a:pt x="19306" y="7669"/>
                  <a:pt x="19334" y="7633"/>
                </a:cubicBezTo>
                <a:cubicBezTo>
                  <a:pt x="19386" y="7616"/>
                  <a:pt x="19439" y="7601"/>
                  <a:pt x="19492" y="7587"/>
                </a:cubicBezTo>
                <a:cubicBezTo>
                  <a:pt x="19653" y="7545"/>
                  <a:pt x="19815" y="7504"/>
                  <a:pt x="19977" y="7469"/>
                </a:cubicBezTo>
                <a:cubicBezTo>
                  <a:pt x="20146" y="7434"/>
                  <a:pt x="20314" y="7400"/>
                  <a:pt x="20484" y="7376"/>
                </a:cubicBezTo>
                <a:lnTo>
                  <a:pt x="20485" y="7376"/>
                </a:lnTo>
                <a:cubicBezTo>
                  <a:pt x="20502" y="7373"/>
                  <a:pt x="20521" y="7370"/>
                  <a:pt x="20538" y="7368"/>
                </a:cubicBezTo>
                <a:close/>
                <a:moveTo>
                  <a:pt x="22314" y="9936"/>
                </a:moveTo>
                <a:cubicBezTo>
                  <a:pt x="22354" y="9959"/>
                  <a:pt x="22394" y="9983"/>
                  <a:pt x="22434" y="10004"/>
                </a:cubicBezTo>
                <a:cubicBezTo>
                  <a:pt x="22512" y="10046"/>
                  <a:pt x="22600" y="10095"/>
                  <a:pt x="22679" y="10131"/>
                </a:cubicBezTo>
                <a:cubicBezTo>
                  <a:pt x="22797" y="10185"/>
                  <a:pt x="22915" y="10238"/>
                  <a:pt x="23037" y="10280"/>
                </a:cubicBezTo>
                <a:cubicBezTo>
                  <a:pt x="23026" y="10443"/>
                  <a:pt x="23019" y="10606"/>
                  <a:pt x="23015" y="10770"/>
                </a:cubicBezTo>
                <a:cubicBezTo>
                  <a:pt x="23006" y="11233"/>
                  <a:pt x="23019" y="11699"/>
                  <a:pt x="23064" y="12160"/>
                </a:cubicBezTo>
                <a:cubicBezTo>
                  <a:pt x="22930" y="12363"/>
                  <a:pt x="22790" y="12561"/>
                  <a:pt x="22645" y="12756"/>
                </a:cubicBezTo>
                <a:cubicBezTo>
                  <a:pt x="22456" y="13010"/>
                  <a:pt x="22266" y="13261"/>
                  <a:pt x="22067" y="13506"/>
                </a:cubicBezTo>
                <a:cubicBezTo>
                  <a:pt x="22063" y="13512"/>
                  <a:pt x="22058" y="13516"/>
                  <a:pt x="22054" y="13521"/>
                </a:cubicBezTo>
                <a:cubicBezTo>
                  <a:pt x="22043" y="13394"/>
                  <a:pt x="22034" y="13266"/>
                  <a:pt x="22024" y="13139"/>
                </a:cubicBezTo>
                <a:cubicBezTo>
                  <a:pt x="22009" y="12875"/>
                  <a:pt x="21997" y="12612"/>
                  <a:pt x="21997" y="12349"/>
                </a:cubicBezTo>
                <a:cubicBezTo>
                  <a:pt x="21997" y="12217"/>
                  <a:pt x="21997" y="12085"/>
                  <a:pt x="22001" y="11954"/>
                </a:cubicBezTo>
                <a:cubicBezTo>
                  <a:pt x="22005" y="11867"/>
                  <a:pt x="22008" y="11779"/>
                  <a:pt x="22014" y="11693"/>
                </a:cubicBezTo>
                <a:cubicBezTo>
                  <a:pt x="22026" y="11523"/>
                  <a:pt x="22038" y="11354"/>
                  <a:pt x="22061" y="11186"/>
                </a:cubicBezTo>
                <a:cubicBezTo>
                  <a:pt x="22074" y="11090"/>
                  <a:pt x="22088" y="10994"/>
                  <a:pt x="22104" y="10899"/>
                </a:cubicBezTo>
                <a:cubicBezTo>
                  <a:pt x="22119" y="10804"/>
                  <a:pt x="22136" y="10708"/>
                  <a:pt x="22155" y="10613"/>
                </a:cubicBezTo>
                <a:cubicBezTo>
                  <a:pt x="22201" y="10391"/>
                  <a:pt x="22252" y="10163"/>
                  <a:pt x="22314" y="9936"/>
                </a:cubicBezTo>
                <a:close/>
                <a:moveTo>
                  <a:pt x="33677" y="13366"/>
                </a:moveTo>
                <a:cubicBezTo>
                  <a:pt x="33677" y="13374"/>
                  <a:pt x="33676" y="13382"/>
                  <a:pt x="33676" y="13389"/>
                </a:cubicBezTo>
                <a:cubicBezTo>
                  <a:pt x="33674" y="13424"/>
                  <a:pt x="33670" y="13458"/>
                  <a:pt x="33668" y="13493"/>
                </a:cubicBezTo>
                <a:cubicBezTo>
                  <a:pt x="33644" y="13513"/>
                  <a:pt x="33620" y="13532"/>
                  <a:pt x="33595" y="13552"/>
                </a:cubicBezTo>
                <a:cubicBezTo>
                  <a:pt x="33582" y="13564"/>
                  <a:pt x="33568" y="13575"/>
                  <a:pt x="33554" y="13585"/>
                </a:cubicBezTo>
                <a:cubicBezTo>
                  <a:pt x="33595" y="13513"/>
                  <a:pt x="33637" y="13440"/>
                  <a:pt x="33677" y="13366"/>
                </a:cubicBezTo>
                <a:close/>
                <a:moveTo>
                  <a:pt x="27988" y="6361"/>
                </a:moveTo>
                <a:lnTo>
                  <a:pt x="28018" y="6387"/>
                </a:lnTo>
                <a:cubicBezTo>
                  <a:pt x="28106" y="6462"/>
                  <a:pt x="28192" y="6537"/>
                  <a:pt x="28276" y="6614"/>
                </a:cubicBezTo>
                <a:cubicBezTo>
                  <a:pt x="28333" y="6667"/>
                  <a:pt x="28387" y="6723"/>
                  <a:pt x="28440" y="6779"/>
                </a:cubicBezTo>
                <a:cubicBezTo>
                  <a:pt x="28495" y="6837"/>
                  <a:pt x="28548" y="6896"/>
                  <a:pt x="28601" y="6956"/>
                </a:cubicBezTo>
                <a:cubicBezTo>
                  <a:pt x="28706" y="7074"/>
                  <a:pt x="28809" y="7193"/>
                  <a:pt x="28910" y="7313"/>
                </a:cubicBezTo>
                <a:cubicBezTo>
                  <a:pt x="28958" y="7372"/>
                  <a:pt x="29006" y="7432"/>
                  <a:pt x="29052" y="7492"/>
                </a:cubicBezTo>
                <a:cubicBezTo>
                  <a:pt x="29077" y="7523"/>
                  <a:pt x="29101" y="7554"/>
                  <a:pt x="29125" y="7585"/>
                </a:cubicBezTo>
                <a:cubicBezTo>
                  <a:pt x="29174" y="7654"/>
                  <a:pt x="29222" y="7723"/>
                  <a:pt x="29271" y="7792"/>
                </a:cubicBezTo>
                <a:cubicBezTo>
                  <a:pt x="29343" y="7896"/>
                  <a:pt x="29416" y="7999"/>
                  <a:pt x="29489" y="8103"/>
                </a:cubicBezTo>
                <a:cubicBezTo>
                  <a:pt x="29539" y="8170"/>
                  <a:pt x="29586" y="8240"/>
                  <a:pt x="29630" y="8312"/>
                </a:cubicBezTo>
                <a:cubicBezTo>
                  <a:pt x="29736" y="8480"/>
                  <a:pt x="29847" y="8658"/>
                  <a:pt x="29947" y="8842"/>
                </a:cubicBezTo>
                <a:cubicBezTo>
                  <a:pt x="30033" y="8999"/>
                  <a:pt x="30115" y="9156"/>
                  <a:pt x="30195" y="9316"/>
                </a:cubicBezTo>
                <a:cubicBezTo>
                  <a:pt x="30251" y="9436"/>
                  <a:pt x="30309" y="9556"/>
                  <a:pt x="30355" y="9681"/>
                </a:cubicBezTo>
                <a:cubicBezTo>
                  <a:pt x="30383" y="9752"/>
                  <a:pt x="30408" y="9823"/>
                  <a:pt x="30432" y="9895"/>
                </a:cubicBezTo>
                <a:cubicBezTo>
                  <a:pt x="30477" y="10043"/>
                  <a:pt x="30523" y="10190"/>
                  <a:pt x="30558" y="10341"/>
                </a:cubicBezTo>
                <a:cubicBezTo>
                  <a:pt x="30585" y="10455"/>
                  <a:pt x="30610" y="10569"/>
                  <a:pt x="30633" y="10685"/>
                </a:cubicBezTo>
                <a:cubicBezTo>
                  <a:pt x="30645" y="10753"/>
                  <a:pt x="30658" y="10820"/>
                  <a:pt x="30669" y="10888"/>
                </a:cubicBezTo>
                <a:cubicBezTo>
                  <a:pt x="30667" y="10897"/>
                  <a:pt x="30665" y="10906"/>
                  <a:pt x="30661" y="10916"/>
                </a:cubicBezTo>
                <a:cubicBezTo>
                  <a:pt x="30638" y="11001"/>
                  <a:pt x="30613" y="11085"/>
                  <a:pt x="30584" y="11170"/>
                </a:cubicBezTo>
                <a:cubicBezTo>
                  <a:pt x="30558" y="11242"/>
                  <a:pt x="30528" y="11327"/>
                  <a:pt x="30497" y="11409"/>
                </a:cubicBezTo>
                <a:cubicBezTo>
                  <a:pt x="30436" y="11469"/>
                  <a:pt x="30376" y="11529"/>
                  <a:pt x="30316" y="11590"/>
                </a:cubicBezTo>
                <a:cubicBezTo>
                  <a:pt x="30138" y="11771"/>
                  <a:pt x="29961" y="11955"/>
                  <a:pt x="29792" y="12144"/>
                </a:cubicBezTo>
                <a:cubicBezTo>
                  <a:pt x="29678" y="12270"/>
                  <a:pt x="29568" y="12397"/>
                  <a:pt x="29459" y="12527"/>
                </a:cubicBezTo>
                <a:cubicBezTo>
                  <a:pt x="29402" y="12593"/>
                  <a:pt x="29346" y="12663"/>
                  <a:pt x="29292" y="12732"/>
                </a:cubicBezTo>
                <a:cubicBezTo>
                  <a:pt x="29119" y="12956"/>
                  <a:pt x="28951" y="13181"/>
                  <a:pt x="28793" y="13416"/>
                </a:cubicBezTo>
                <a:cubicBezTo>
                  <a:pt x="28761" y="13461"/>
                  <a:pt x="28730" y="13507"/>
                  <a:pt x="28700" y="13553"/>
                </a:cubicBezTo>
                <a:cubicBezTo>
                  <a:pt x="28638" y="13573"/>
                  <a:pt x="28576" y="13591"/>
                  <a:pt x="28513" y="13610"/>
                </a:cubicBezTo>
                <a:cubicBezTo>
                  <a:pt x="28437" y="13632"/>
                  <a:pt x="28360" y="13654"/>
                  <a:pt x="28282" y="13673"/>
                </a:cubicBezTo>
                <a:cubicBezTo>
                  <a:pt x="28337" y="13520"/>
                  <a:pt x="28386" y="13364"/>
                  <a:pt x="28432" y="13208"/>
                </a:cubicBezTo>
                <a:cubicBezTo>
                  <a:pt x="28504" y="12965"/>
                  <a:pt x="28572" y="12722"/>
                  <a:pt x="28625" y="12476"/>
                </a:cubicBezTo>
                <a:cubicBezTo>
                  <a:pt x="28675" y="12246"/>
                  <a:pt x="28725" y="12016"/>
                  <a:pt x="28764" y="11784"/>
                </a:cubicBezTo>
                <a:cubicBezTo>
                  <a:pt x="28818" y="11462"/>
                  <a:pt x="28870" y="11138"/>
                  <a:pt x="28899" y="10813"/>
                </a:cubicBezTo>
                <a:cubicBezTo>
                  <a:pt x="28920" y="10578"/>
                  <a:pt x="28937" y="10343"/>
                  <a:pt x="28937" y="10107"/>
                </a:cubicBezTo>
                <a:cubicBezTo>
                  <a:pt x="28938" y="9876"/>
                  <a:pt x="28934" y="9646"/>
                  <a:pt x="28912" y="9417"/>
                </a:cubicBezTo>
                <a:cubicBezTo>
                  <a:pt x="28887" y="9156"/>
                  <a:pt x="28856" y="8895"/>
                  <a:pt x="28809" y="8636"/>
                </a:cubicBezTo>
                <a:cubicBezTo>
                  <a:pt x="28759" y="8372"/>
                  <a:pt x="28705" y="8108"/>
                  <a:pt x="28629" y="7850"/>
                </a:cubicBezTo>
                <a:cubicBezTo>
                  <a:pt x="28566" y="7637"/>
                  <a:pt x="28499" y="7425"/>
                  <a:pt x="28414" y="7219"/>
                </a:cubicBezTo>
                <a:cubicBezTo>
                  <a:pt x="28331" y="7017"/>
                  <a:pt x="28242" y="6816"/>
                  <a:pt x="28137" y="6623"/>
                </a:cubicBezTo>
                <a:cubicBezTo>
                  <a:pt x="28088" y="6535"/>
                  <a:pt x="28039" y="6448"/>
                  <a:pt x="27988" y="6361"/>
                </a:cubicBezTo>
                <a:close/>
                <a:moveTo>
                  <a:pt x="17584" y="13121"/>
                </a:moveTo>
                <a:cubicBezTo>
                  <a:pt x="17587" y="13129"/>
                  <a:pt x="17590" y="13139"/>
                  <a:pt x="17592" y="13148"/>
                </a:cubicBezTo>
                <a:cubicBezTo>
                  <a:pt x="17621" y="13238"/>
                  <a:pt x="17651" y="13334"/>
                  <a:pt x="17685" y="13421"/>
                </a:cubicBezTo>
                <a:cubicBezTo>
                  <a:pt x="17709" y="13487"/>
                  <a:pt x="17733" y="13553"/>
                  <a:pt x="17760" y="13619"/>
                </a:cubicBezTo>
                <a:cubicBezTo>
                  <a:pt x="17726" y="13650"/>
                  <a:pt x="17694" y="13682"/>
                  <a:pt x="17662" y="13714"/>
                </a:cubicBezTo>
                <a:cubicBezTo>
                  <a:pt x="17644" y="13611"/>
                  <a:pt x="17628" y="13507"/>
                  <a:pt x="17616" y="13404"/>
                </a:cubicBezTo>
                <a:cubicBezTo>
                  <a:pt x="17604" y="13313"/>
                  <a:pt x="17594" y="13223"/>
                  <a:pt x="17585" y="13132"/>
                </a:cubicBezTo>
                <a:cubicBezTo>
                  <a:pt x="17584" y="13128"/>
                  <a:pt x="17584" y="13125"/>
                  <a:pt x="17584" y="13121"/>
                </a:cubicBezTo>
                <a:close/>
                <a:moveTo>
                  <a:pt x="27018" y="6176"/>
                </a:moveTo>
                <a:cubicBezTo>
                  <a:pt x="27106" y="6176"/>
                  <a:pt x="27192" y="6179"/>
                  <a:pt x="27280" y="6184"/>
                </a:cubicBezTo>
                <a:cubicBezTo>
                  <a:pt x="27416" y="6195"/>
                  <a:pt x="27554" y="6202"/>
                  <a:pt x="27690" y="6221"/>
                </a:cubicBezTo>
                <a:cubicBezTo>
                  <a:pt x="27694" y="6223"/>
                  <a:pt x="27699" y="6223"/>
                  <a:pt x="27704" y="6224"/>
                </a:cubicBezTo>
                <a:cubicBezTo>
                  <a:pt x="27737" y="6272"/>
                  <a:pt x="27770" y="6322"/>
                  <a:pt x="27801" y="6370"/>
                </a:cubicBezTo>
                <a:cubicBezTo>
                  <a:pt x="27870" y="6481"/>
                  <a:pt x="27938" y="6593"/>
                  <a:pt x="28000" y="6709"/>
                </a:cubicBezTo>
                <a:cubicBezTo>
                  <a:pt x="28041" y="6783"/>
                  <a:pt x="28079" y="6858"/>
                  <a:pt x="28116" y="6934"/>
                </a:cubicBezTo>
                <a:cubicBezTo>
                  <a:pt x="28169" y="7049"/>
                  <a:pt x="28222" y="7166"/>
                  <a:pt x="28267" y="7285"/>
                </a:cubicBezTo>
                <a:cubicBezTo>
                  <a:pt x="28313" y="7405"/>
                  <a:pt x="28356" y="7526"/>
                  <a:pt x="28397" y="7648"/>
                </a:cubicBezTo>
                <a:cubicBezTo>
                  <a:pt x="28449" y="7815"/>
                  <a:pt x="28498" y="7982"/>
                  <a:pt x="28539" y="8152"/>
                </a:cubicBezTo>
                <a:cubicBezTo>
                  <a:pt x="28569" y="8279"/>
                  <a:pt x="28595" y="8407"/>
                  <a:pt x="28622" y="8536"/>
                </a:cubicBezTo>
                <a:cubicBezTo>
                  <a:pt x="28653" y="8706"/>
                  <a:pt x="28682" y="8879"/>
                  <a:pt x="28703" y="9053"/>
                </a:cubicBezTo>
                <a:cubicBezTo>
                  <a:pt x="28722" y="9224"/>
                  <a:pt x="28740" y="9395"/>
                  <a:pt x="28752" y="9566"/>
                </a:cubicBezTo>
                <a:cubicBezTo>
                  <a:pt x="28763" y="9746"/>
                  <a:pt x="28772" y="9927"/>
                  <a:pt x="28768" y="10107"/>
                </a:cubicBezTo>
                <a:cubicBezTo>
                  <a:pt x="28767" y="10247"/>
                  <a:pt x="28763" y="10384"/>
                  <a:pt x="28756" y="10524"/>
                </a:cubicBezTo>
                <a:cubicBezTo>
                  <a:pt x="28741" y="10745"/>
                  <a:pt x="28722" y="10977"/>
                  <a:pt x="28691" y="11208"/>
                </a:cubicBezTo>
                <a:cubicBezTo>
                  <a:pt x="28673" y="11347"/>
                  <a:pt x="28654" y="11486"/>
                  <a:pt x="28630" y="11623"/>
                </a:cubicBezTo>
                <a:cubicBezTo>
                  <a:pt x="28614" y="11715"/>
                  <a:pt x="28597" y="11805"/>
                  <a:pt x="28580" y="11895"/>
                </a:cubicBezTo>
                <a:cubicBezTo>
                  <a:pt x="28522" y="12193"/>
                  <a:pt x="28460" y="12498"/>
                  <a:pt x="28378" y="12797"/>
                </a:cubicBezTo>
                <a:cubicBezTo>
                  <a:pt x="28346" y="12919"/>
                  <a:pt x="28312" y="13042"/>
                  <a:pt x="28275" y="13163"/>
                </a:cubicBezTo>
                <a:cubicBezTo>
                  <a:pt x="28238" y="13283"/>
                  <a:pt x="28200" y="13402"/>
                  <a:pt x="28161" y="13522"/>
                </a:cubicBezTo>
                <a:cubicBezTo>
                  <a:pt x="28139" y="13589"/>
                  <a:pt x="28116" y="13655"/>
                  <a:pt x="28093" y="13722"/>
                </a:cubicBezTo>
                <a:cubicBezTo>
                  <a:pt x="28077" y="13725"/>
                  <a:pt x="28062" y="13729"/>
                  <a:pt x="28046" y="13732"/>
                </a:cubicBezTo>
                <a:cubicBezTo>
                  <a:pt x="28035" y="13661"/>
                  <a:pt x="28024" y="13590"/>
                  <a:pt x="28010" y="13518"/>
                </a:cubicBezTo>
                <a:cubicBezTo>
                  <a:pt x="27962" y="13273"/>
                  <a:pt x="27908" y="13027"/>
                  <a:pt x="27835" y="12785"/>
                </a:cubicBezTo>
                <a:cubicBezTo>
                  <a:pt x="27797" y="12660"/>
                  <a:pt x="27760" y="12535"/>
                  <a:pt x="27715" y="12412"/>
                </a:cubicBezTo>
                <a:cubicBezTo>
                  <a:pt x="27692" y="12350"/>
                  <a:pt x="27669" y="12287"/>
                  <a:pt x="27645" y="12226"/>
                </a:cubicBezTo>
                <a:cubicBezTo>
                  <a:pt x="27645" y="12224"/>
                  <a:pt x="27646" y="12222"/>
                  <a:pt x="27646" y="12219"/>
                </a:cubicBezTo>
                <a:cubicBezTo>
                  <a:pt x="27664" y="12126"/>
                  <a:pt x="27679" y="12032"/>
                  <a:pt x="27694" y="11938"/>
                </a:cubicBezTo>
                <a:cubicBezTo>
                  <a:pt x="27716" y="11799"/>
                  <a:pt x="27738" y="11662"/>
                  <a:pt x="27753" y="11522"/>
                </a:cubicBezTo>
                <a:cubicBezTo>
                  <a:pt x="27780" y="11285"/>
                  <a:pt x="27804" y="11047"/>
                  <a:pt x="27813" y="10808"/>
                </a:cubicBezTo>
                <a:cubicBezTo>
                  <a:pt x="27826" y="10525"/>
                  <a:pt x="27833" y="10244"/>
                  <a:pt x="27823" y="9961"/>
                </a:cubicBezTo>
                <a:cubicBezTo>
                  <a:pt x="27811" y="9678"/>
                  <a:pt x="27795" y="9394"/>
                  <a:pt x="27757" y="9113"/>
                </a:cubicBezTo>
                <a:cubicBezTo>
                  <a:pt x="27771" y="9098"/>
                  <a:pt x="27785" y="9082"/>
                  <a:pt x="27797" y="9067"/>
                </a:cubicBezTo>
                <a:cubicBezTo>
                  <a:pt x="27824" y="9036"/>
                  <a:pt x="27849" y="9003"/>
                  <a:pt x="27875" y="8971"/>
                </a:cubicBezTo>
                <a:cubicBezTo>
                  <a:pt x="27899" y="8939"/>
                  <a:pt x="27922" y="8905"/>
                  <a:pt x="27943" y="8872"/>
                </a:cubicBezTo>
                <a:cubicBezTo>
                  <a:pt x="27961" y="8840"/>
                  <a:pt x="27979" y="8810"/>
                  <a:pt x="27996" y="8779"/>
                </a:cubicBezTo>
                <a:cubicBezTo>
                  <a:pt x="28017" y="8743"/>
                  <a:pt x="28034" y="8705"/>
                  <a:pt x="28046" y="8665"/>
                </a:cubicBezTo>
                <a:cubicBezTo>
                  <a:pt x="28058" y="8630"/>
                  <a:pt x="28069" y="8596"/>
                  <a:pt x="28076" y="8560"/>
                </a:cubicBezTo>
                <a:cubicBezTo>
                  <a:pt x="28080" y="8522"/>
                  <a:pt x="28086" y="8484"/>
                  <a:pt x="28091" y="8446"/>
                </a:cubicBezTo>
                <a:cubicBezTo>
                  <a:pt x="28097" y="8398"/>
                  <a:pt x="28096" y="8350"/>
                  <a:pt x="28092" y="8302"/>
                </a:cubicBezTo>
                <a:cubicBezTo>
                  <a:pt x="28082" y="8213"/>
                  <a:pt x="28077" y="8127"/>
                  <a:pt x="28054" y="8040"/>
                </a:cubicBezTo>
                <a:cubicBezTo>
                  <a:pt x="28030" y="7952"/>
                  <a:pt x="28009" y="7865"/>
                  <a:pt x="27975" y="7780"/>
                </a:cubicBezTo>
                <a:cubicBezTo>
                  <a:pt x="27944" y="7702"/>
                  <a:pt x="27913" y="7615"/>
                  <a:pt x="27871" y="7541"/>
                </a:cubicBezTo>
                <a:cubicBezTo>
                  <a:pt x="27852" y="7504"/>
                  <a:pt x="27831" y="7467"/>
                  <a:pt x="27808" y="7433"/>
                </a:cubicBezTo>
                <a:cubicBezTo>
                  <a:pt x="27767" y="7366"/>
                  <a:pt x="27722" y="7301"/>
                  <a:pt x="27675" y="7240"/>
                </a:cubicBezTo>
                <a:cubicBezTo>
                  <a:pt x="27621" y="7173"/>
                  <a:pt x="27572" y="7111"/>
                  <a:pt x="27513" y="7048"/>
                </a:cubicBezTo>
                <a:cubicBezTo>
                  <a:pt x="27458" y="6989"/>
                  <a:pt x="27401" y="6932"/>
                  <a:pt x="27343" y="6874"/>
                </a:cubicBezTo>
                <a:cubicBezTo>
                  <a:pt x="27313" y="6846"/>
                  <a:pt x="27285" y="6817"/>
                  <a:pt x="27254" y="6790"/>
                </a:cubicBezTo>
                <a:cubicBezTo>
                  <a:pt x="27194" y="6732"/>
                  <a:pt x="27130" y="6675"/>
                  <a:pt x="27065" y="6621"/>
                </a:cubicBezTo>
                <a:cubicBezTo>
                  <a:pt x="27057" y="6614"/>
                  <a:pt x="27049" y="6607"/>
                  <a:pt x="27040" y="6600"/>
                </a:cubicBezTo>
                <a:cubicBezTo>
                  <a:pt x="26995" y="6500"/>
                  <a:pt x="26947" y="6402"/>
                  <a:pt x="26896" y="6305"/>
                </a:cubicBezTo>
                <a:cubicBezTo>
                  <a:pt x="26875" y="6263"/>
                  <a:pt x="26853" y="6221"/>
                  <a:pt x="26831" y="6180"/>
                </a:cubicBezTo>
                <a:cubicBezTo>
                  <a:pt x="26891" y="6177"/>
                  <a:pt x="26951" y="6176"/>
                  <a:pt x="27011" y="6176"/>
                </a:cubicBezTo>
                <a:close/>
                <a:moveTo>
                  <a:pt x="17820" y="8336"/>
                </a:moveTo>
                <a:lnTo>
                  <a:pt x="17820" y="8336"/>
                </a:lnTo>
                <a:cubicBezTo>
                  <a:pt x="17783" y="8409"/>
                  <a:pt x="17746" y="8482"/>
                  <a:pt x="17711" y="8558"/>
                </a:cubicBezTo>
                <a:cubicBezTo>
                  <a:pt x="17659" y="8670"/>
                  <a:pt x="17606" y="8783"/>
                  <a:pt x="17559" y="8897"/>
                </a:cubicBezTo>
                <a:cubicBezTo>
                  <a:pt x="17513" y="9013"/>
                  <a:pt x="17467" y="9127"/>
                  <a:pt x="17424" y="9243"/>
                </a:cubicBezTo>
                <a:cubicBezTo>
                  <a:pt x="17349" y="9450"/>
                  <a:pt x="17275" y="9657"/>
                  <a:pt x="17212" y="9868"/>
                </a:cubicBezTo>
                <a:cubicBezTo>
                  <a:pt x="17120" y="10177"/>
                  <a:pt x="17036" y="10489"/>
                  <a:pt x="16971" y="10805"/>
                </a:cubicBezTo>
                <a:cubicBezTo>
                  <a:pt x="16952" y="10898"/>
                  <a:pt x="16932" y="10994"/>
                  <a:pt x="16915" y="11089"/>
                </a:cubicBezTo>
                <a:cubicBezTo>
                  <a:pt x="16896" y="11181"/>
                  <a:pt x="16882" y="11274"/>
                  <a:pt x="16873" y="11368"/>
                </a:cubicBezTo>
                <a:cubicBezTo>
                  <a:pt x="16867" y="11416"/>
                  <a:pt x="16860" y="11463"/>
                  <a:pt x="16855" y="11511"/>
                </a:cubicBezTo>
                <a:cubicBezTo>
                  <a:pt x="16836" y="11654"/>
                  <a:pt x="16819" y="11797"/>
                  <a:pt x="16800" y="11940"/>
                </a:cubicBezTo>
                <a:cubicBezTo>
                  <a:pt x="16793" y="11987"/>
                  <a:pt x="16788" y="12035"/>
                  <a:pt x="16783" y="12082"/>
                </a:cubicBezTo>
                <a:cubicBezTo>
                  <a:pt x="16725" y="12203"/>
                  <a:pt x="16669" y="12324"/>
                  <a:pt x="16612" y="12445"/>
                </a:cubicBezTo>
                <a:cubicBezTo>
                  <a:pt x="16495" y="12680"/>
                  <a:pt x="16385" y="12919"/>
                  <a:pt x="16263" y="13152"/>
                </a:cubicBezTo>
                <a:cubicBezTo>
                  <a:pt x="16203" y="13268"/>
                  <a:pt x="16144" y="13386"/>
                  <a:pt x="16078" y="13499"/>
                </a:cubicBezTo>
                <a:cubicBezTo>
                  <a:pt x="16035" y="13575"/>
                  <a:pt x="15990" y="13649"/>
                  <a:pt x="15943" y="13723"/>
                </a:cubicBezTo>
                <a:cubicBezTo>
                  <a:pt x="15926" y="13749"/>
                  <a:pt x="15902" y="13786"/>
                  <a:pt x="15878" y="13822"/>
                </a:cubicBezTo>
                <a:cubicBezTo>
                  <a:pt x="15860" y="13659"/>
                  <a:pt x="15845" y="13497"/>
                  <a:pt x="15834" y="13334"/>
                </a:cubicBezTo>
                <a:cubicBezTo>
                  <a:pt x="15827" y="13210"/>
                  <a:pt x="15820" y="13088"/>
                  <a:pt x="15820" y="12964"/>
                </a:cubicBezTo>
                <a:cubicBezTo>
                  <a:pt x="15820" y="12881"/>
                  <a:pt x="15821" y="12798"/>
                  <a:pt x="15823" y="12715"/>
                </a:cubicBezTo>
                <a:cubicBezTo>
                  <a:pt x="15826" y="12672"/>
                  <a:pt x="15829" y="12628"/>
                  <a:pt x="15831" y="12585"/>
                </a:cubicBezTo>
                <a:cubicBezTo>
                  <a:pt x="15838" y="12493"/>
                  <a:pt x="15848" y="12402"/>
                  <a:pt x="15860" y="12309"/>
                </a:cubicBezTo>
                <a:cubicBezTo>
                  <a:pt x="15872" y="12218"/>
                  <a:pt x="15886" y="12126"/>
                  <a:pt x="15900" y="12033"/>
                </a:cubicBezTo>
                <a:cubicBezTo>
                  <a:pt x="15928" y="11846"/>
                  <a:pt x="15961" y="11660"/>
                  <a:pt x="15995" y="11475"/>
                </a:cubicBezTo>
                <a:cubicBezTo>
                  <a:pt x="16038" y="11257"/>
                  <a:pt x="16087" y="11033"/>
                  <a:pt x="16149" y="10812"/>
                </a:cubicBezTo>
                <a:cubicBezTo>
                  <a:pt x="16193" y="10657"/>
                  <a:pt x="16239" y="10502"/>
                  <a:pt x="16288" y="10349"/>
                </a:cubicBezTo>
                <a:cubicBezTo>
                  <a:pt x="16312" y="10276"/>
                  <a:pt x="16338" y="10204"/>
                  <a:pt x="16366" y="10133"/>
                </a:cubicBezTo>
                <a:cubicBezTo>
                  <a:pt x="16396" y="10056"/>
                  <a:pt x="16428" y="9981"/>
                  <a:pt x="16462" y="9907"/>
                </a:cubicBezTo>
                <a:cubicBezTo>
                  <a:pt x="16491" y="9844"/>
                  <a:pt x="16528" y="9769"/>
                  <a:pt x="16567" y="9696"/>
                </a:cubicBezTo>
                <a:cubicBezTo>
                  <a:pt x="16606" y="9626"/>
                  <a:pt x="16647" y="9556"/>
                  <a:pt x="16689" y="9487"/>
                </a:cubicBezTo>
                <a:cubicBezTo>
                  <a:pt x="16754" y="9388"/>
                  <a:pt x="16819" y="9288"/>
                  <a:pt x="16890" y="9194"/>
                </a:cubicBezTo>
                <a:cubicBezTo>
                  <a:pt x="16936" y="9131"/>
                  <a:pt x="16985" y="9070"/>
                  <a:pt x="17035" y="9010"/>
                </a:cubicBezTo>
                <a:cubicBezTo>
                  <a:pt x="17084" y="8951"/>
                  <a:pt x="17135" y="8895"/>
                  <a:pt x="17188" y="8840"/>
                </a:cubicBezTo>
                <a:cubicBezTo>
                  <a:pt x="17216" y="8814"/>
                  <a:pt x="17243" y="8787"/>
                  <a:pt x="17270" y="8760"/>
                </a:cubicBezTo>
                <a:cubicBezTo>
                  <a:pt x="17330" y="8704"/>
                  <a:pt x="17393" y="8650"/>
                  <a:pt x="17457" y="8598"/>
                </a:cubicBezTo>
                <a:cubicBezTo>
                  <a:pt x="17522" y="8545"/>
                  <a:pt x="17589" y="8494"/>
                  <a:pt x="17657" y="8446"/>
                </a:cubicBezTo>
                <a:cubicBezTo>
                  <a:pt x="17711" y="8409"/>
                  <a:pt x="17764" y="8372"/>
                  <a:pt x="17820" y="8336"/>
                </a:cubicBezTo>
                <a:close/>
                <a:moveTo>
                  <a:pt x="27581" y="12535"/>
                </a:moveTo>
                <a:cubicBezTo>
                  <a:pt x="27589" y="12557"/>
                  <a:pt x="27596" y="12578"/>
                  <a:pt x="27604" y="12600"/>
                </a:cubicBezTo>
                <a:cubicBezTo>
                  <a:pt x="27653" y="12751"/>
                  <a:pt x="27704" y="12912"/>
                  <a:pt x="27744" y="13076"/>
                </a:cubicBezTo>
                <a:cubicBezTo>
                  <a:pt x="27765" y="13157"/>
                  <a:pt x="27785" y="13238"/>
                  <a:pt x="27803" y="13320"/>
                </a:cubicBezTo>
                <a:cubicBezTo>
                  <a:pt x="27821" y="13401"/>
                  <a:pt x="27838" y="13483"/>
                  <a:pt x="27853" y="13565"/>
                </a:cubicBezTo>
                <a:cubicBezTo>
                  <a:pt x="27863" y="13625"/>
                  <a:pt x="27876" y="13695"/>
                  <a:pt x="27886" y="13766"/>
                </a:cubicBezTo>
                <a:cubicBezTo>
                  <a:pt x="27783" y="13786"/>
                  <a:pt x="27681" y="13807"/>
                  <a:pt x="27577" y="13821"/>
                </a:cubicBezTo>
                <a:cubicBezTo>
                  <a:pt x="27487" y="13834"/>
                  <a:pt x="27395" y="13844"/>
                  <a:pt x="27304" y="13852"/>
                </a:cubicBezTo>
                <a:cubicBezTo>
                  <a:pt x="27275" y="13855"/>
                  <a:pt x="27234" y="13857"/>
                  <a:pt x="27192" y="13859"/>
                </a:cubicBezTo>
                <a:cubicBezTo>
                  <a:pt x="27194" y="13853"/>
                  <a:pt x="27197" y="13848"/>
                  <a:pt x="27199" y="13841"/>
                </a:cubicBezTo>
                <a:cubicBezTo>
                  <a:pt x="27280" y="13619"/>
                  <a:pt x="27356" y="13395"/>
                  <a:pt x="27421" y="13167"/>
                </a:cubicBezTo>
                <a:cubicBezTo>
                  <a:pt x="27470" y="12988"/>
                  <a:pt x="27520" y="12808"/>
                  <a:pt x="27560" y="12627"/>
                </a:cubicBezTo>
                <a:cubicBezTo>
                  <a:pt x="27567" y="12597"/>
                  <a:pt x="27574" y="12566"/>
                  <a:pt x="27581" y="12535"/>
                </a:cubicBezTo>
                <a:close/>
                <a:moveTo>
                  <a:pt x="26227" y="10051"/>
                </a:moveTo>
                <a:cubicBezTo>
                  <a:pt x="26229" y="10054"/>
                  <a:pt x="26232" y="10058"/>
                  <a:pt x="26235" y="10061"/>
                </a:cubicBezTo>
                <a:cubicBezTo>
                  <a:pt x="26366" y="10247"/>
                  <a:pt x="26499" y="10433"/>
                  <a:pt x="26632" y="10619"/>
                </a:cubicBezTo>
                <a:cubicBezTo>
                  <a:pt x="26700" y="10734"/>
                  <a:pt x="26769" y="10850"/>
                  <a:pt x="26839" y="10965"/>
                </a:cubicBezTo>
                <a:lnTo>
                  <a:pt x="26978" y="11200"/>
                </a:lnTo>
                <a:cubicBezTo>
                  <a:pt x="27074" y="11374"/>
                  <a:pt x="27164" y="11550"/>
                  <a:pt x="27251" y="11729"/>
                </a:cubicBezTo>
                <a:cubicBezTo>
                  <a:pt x="27326" y="11890"/>
                  <a:pt x="27400" y="12052"/>
                  <a:pt x="27465" y="12218"/>
                </a:cubicBezTo>
                <a:cubicBezTo>
                  <a:pt x="27470" y="12233"/>
                  <a:pt x="27476" y="12248"/>
                  <a:pt x="27482" y="12264"/>
                </a:cubicBezTo>
                <a:cubicBezTo>
                  <a:pt x="27451" y="12416"/>
                  <a:pt x="27416" y="12567"/>
                  <a:pt x="27375" y="12717"/>
                </a:cubicBezTo>
                <a:cubicBezTo>
                  <a:pt x="27350" y="12807"/>
                  <a:pt x="27326" y="12896"/>
                  <a:pt x="27300" y="12986"/>
                </a:cubicBezTo>
                <a:cubicBezTo>
                  <a:pt x="27273" y="13075"/>
                  <a:pt x="27245" y="13164"/>
                  <a:pt x="27216" y="13252"/>
                </a:cubicBezTo>
                <a:cubicBezTo>
                  <a:pt x="27148" y="13457"/>
                  <a:pt x="27078" y="13662"/>
                  <a:pt x="26998" y="13864"/>
                </a:cubicBezTo>
                <a:cubicBezTo>
                  <a:pt x="26927" y="13863"/>
                  <a:pt x="26855" y="13860"/>
                  <a:pt x="26783" y="13855"/>
                </a:cubicBezTo>
                <a:cubicBezTo>
                  <a:pt x="26707" y="13850"/>
                  <a:pt x="26621" y="13841"/>
                  <a:pt x="26534" y="13829"/>
                </a:cubicBezTo>
                <a:cubicBezTo>
                  <a:pt x="26446" y="13818"/>
                  <a:pt x="26358" y="13803"/>
                  <a:pt x="26272" y="13785"/>
                </a:cubicBezTo>
                <a:cubicBezTo>
                  <a:pt x="26193" y="13769"/>
                  <a:pt x="26108" y="13748"/>
                  <a:pt x="26023" y="13723"/>
                </a:cubicBezTo>
                <a:cubicBezTo>
                  <a:pt x="25938" y="13699"/>
                  <a:pt x="25855" y="13671"/>
                  <a:pt x="25772" y="13640"/>
                </a:cubicBezTo>
                <a:cubicBezTo>
                  <a:pt x="25698" y="13612"/>
                  <a:pt x="25620" y="13579"/>
                  <a:pt x="25544" y="13542"/>
                </a:cubicBezTo>
                <a:cubicBezTo>
                  <a:pt x="25508" y="13522"/>
                  <a:pt x="25471" y="13503"/>
                  <a:pt x="25435" y="13484"/>
                </a:cubicBezTo>
                <a:cubicBezTo>
                  <a:pt x="25372" y="13449"/>
                  <a:pt x="25311" y="13412"/>
                  <a:pt x="25251" y="13372"/>
                </a:cubicBezTo>
                <a:cubicBezTo>
                  <a:pt x="25222" y="13351"/>
                  <a:pt x="25193" y="13330"/>
                  <a:pt x="25164" y="13309"/>
                </a:cubicBezTo>
                <a:cubicBezTo>
                  <a:pt x="25104" y="13264"/>
                  <a:pt x="25045" y="13216"/>
                  <a:pt x="24989" y="13166"/>
                </a:cubicBezTo>
                <a:cubicBezTo>
                  <a:pt x="24961" y="13141"/>
                  <a:pt x="24935" y="13117"/>
                  <a:pt x="24907" y="13091"/>
                </a:cubicBezTo>
                <a:cubicBezTo>
                  <a:pt x="24851" y="13039"/>
                  <a:pt x="24798" y="12985"/>
                  <a:pt x="24747" y="12930"/>
                </a:cubicBezTo>
                <a:cubicBezTo>
                  <a:pt x="24694" y="12872"/>
                  <a:pt x="24644" y="12814"/>
                  <a:pt x="24595" y="12754"/>
                </a:cubicBezTo>
                <a:cubicBezTo>
                  <a:pt x="24590" y="12748"/>
                  <a:pt x="24580" y="12734"/>
                  <a:pt x="24568" y="12721"/>
                </a:cubicBezTo>
                <a:cubicBezTo>
                  <a:pt x="24571" y="12521"/>
                  <a:pt x="24577" y="12322"/>
                  <a:pt x="24587" y="12122"/>
                </a:cubicBezTo>
                <a:cubicBezTo>
                  <a:pt x="24603" y="11869"/>
                  <a:pt x="24623" y="11603"/>
                  <a:pt x="24656" y="11338"/>
                </a:cubicBezTo>
                <a:cubicBezTo>
                  <a:pt x="24672" y="11208"/>
                  <a:pt x="24690" y="11076"/>
                  <a:pt x="24710" y="10944"/>
                </a:cubicBezTo>
                <a:cubicBezTo>
                  <a:pt x="24730" y="10817"/>
                  <a:pt x="24752" y="10692"/>
                  <a:pt x="24775" y="10565"/>
                </a:cubicBezTo>
                <a:cubicBezTo>
                  <a:pt x="24784" y="10519"/>
                  <a:pt x="24794" y="10473"/>
                  <a:pt x="24803" y="10427"/>
                </a:cubicBezTo>
                <a:cubicBezTo>
                  <a:pt x="24856" y="10420"/>
                  <a:pt x="24910" y="10413"/>
                  <a:pt x="24963" y="10404"/>
                </a:cubicBezTo>
                <a:cubicBezTo>
                  <a:pt x="25047" y="10391"/>
                  <a:pt x="25129" y="10379"/>
                  <a:pt x="25212" y="10364"/>
                </a:cubicBezTo>
                <a:cubicBezTo>
                  <a:pt x="25256" y="10354"/>
                  <a:pt x="25298" y="10346"/>
                  <a:pt x="25342" y="10337"/>
                </a:cubicBezTo>
                <a:cubicBezTo>
                  <a:pt x="25390" y="10328"/>
                  <a:pt x="25437" y="10316"/>
                  <a:pt x="25483" y="10305"/>
                </a:cubicBezTo>
                <a:cubicBezTo>
                  <a:pt x="25571" y="10283"/>
                  <a:pt x="25657" y="10257"/>
                  <a:pt x="25743" y="10230"/>
                </a:cubicBezTo>
                <a:cubicBezTo>
                  <a:pt x="25833" y="10201"/>
                  <a:pt x="25922" y="10172"/>
                  <a:pt x="26010" y="10137"/>
                </a:cubicBezTo>
                <a:cubicBezTo>
                  <a:pt x="26082" y="10110"/>
                  <a:pt x="26155" y="10081"/>
                  <a:pt x="26227" y="10051"/>
                </a:cubicBezTo>
                <a:close/>
                <a:moveTo>
                  <a:pt x="22057" y="10263"/>
                </a:moveTo>
                <a:lnTo>
                  <a:pt x="22057" y="10263"/>
                </a:lnTo>
                <a:cubicBezTo>
                  <a:pt x="22034" y="10368"/>
                  <a:pt x="22012" y="10472"/>
                  <a:pt x="21991" y="10577"/>
                </a:cubicBezTo>
                <a:cubicBezTo>
                  <a:pt x="21971" y="10675"/>
                  <a:pt x="21953" y="10777"/>
                  <a:pt x="21938" y="10875"/>
                </a:cubicBezTo>
                <a:cubicBezTo>
                  <a:pt x="21917" y="11014"/>
                  <a:pt x="21896" y="11152"/>
                  <a:pt x="21881" y="11291"/>
                </a:cubicBezTo>
                <a:cubicBezTo>
                  <a:pt x="21855" y="11555"/>
                  <a:pt x="21835" y="11820"/>
                  <a:pt x="21832" y="12085"/>
                </a:cubicBezTo>
                <a:cubicBezTo>
                  <a:pt x="21827" y="12349"/>
                  <a:pt x="21829" y="12613"/>
                  <a:pt x="21843" y="12875"/>
                </a:cubicBezTo>
                <a:cubicBezTo>
                  <a:pt x="21855" y="13098"/>
                  <a:pt x="21869" y="13321"/>
                  <a:pt x="21889" y="13543"/>
                </a:cubicBezTo>
                <a:cubicBezTo>
                  <a:pt x="21894" y="13595"/>
                  <a:pt x="21899" y="13647"/>
                  <a:pt x="21904" y="13697"/>
                </a:cubicBezTo>
                <a:cubicBezTo>
                  <a:pt x="21821" y="13794"/>
                  <a:pt x="21737" y="13889"/>
                  <a:pt x="21653" y="13983"/>
                </a:cubicBezTo>
                <a:cubicBezTo>
                  <a:pt x="21650" y="13980"/>
                  <a:pt x="21649" y="13978"/>
                  <a:pt x="21647" y="13976"/>
                </a:cubicBezTo>
                <a:cubicBezTo>
                  <a:pt x="21587" y="13890"/>
                  <a:pt x="21528" y="13804"/>
                  <a:pt x="21471" y="13717"/>
                </a:cubicBezTo>
                <a:cubicBezTo>
                  <a:pt x="21471" y="13703"/>
                  <a:pt x="21471" y="13691"/>
                  <a:pt x="21471" y="13678"/>
                </a:cubicBezTo>
                <a:cubicBezTo>
                  <a:pt x="21472" y="13540"/>
                  <a:pt x="21474" y="13404"/>
                  <a:pt x="21481" y="13268"/>
                </a:cubicBezTo>
                <a:cubicBezTo>
                  <a:pt x="21485" y="13182"/>
                  <a:pt x="21490" y="13097"/>
                  <a:pt x="21494" y="13012"/>
                </a:cubicBezTo>
                <a:cubicBezTo>
                  <a:pt x="21513" y="12755"/>
                  <a:pt x="21537" y="12496"/>
                  <a:pt x="21573" y="12238"/>
                </a:cubicBezTo>
                <a:cubicBezTo>
                  <a:pt x="21591" y="12108"/>
                  <a:pt x="21609" y="11978"/>
                  <a:pt x="21632" y="11849"/>
                </a:cubicBezTo>
                <a:cubicBezTo>
                  <a:pt x="21647" y="11763"/>
                  <a:pt x="21662" y="11677"/>
                  <a:pt x="21679" y="11591"/>
                </a:cubicBezTo>
                <a:cubicBezTo>
                  <a:pt x="21713" y="11432"/>
                  <a:pt x="21748" y="11262"/>
                  <a:pt x="21794" y="11093"/>
                </a:cubicBezTo>
                <a:cubicBezTo>
                  <a:pt x="21837" y="10928"/>
                  <a:pt x="21886" y="10764"/>
                  <a:pt x="21938" y="10601"/>
                </a:cubicBezTo>
                <a:cubicBezTo>
                  <a:pt x="21976" y="10488"/>
                  <a:pt x="22015" y="10375"/>
                  <a:pt x="22057" y="10263"/>
                </a:cubicBezTo>
                <a:close/>
                <a:moveTo>
                  <a:pt x="29062" y="13607"/>
                </a:moveTo>
                <a:cubicBezTo>
                  <a:pt x="29021" y="13652"/>
                  <a:pt x="28981" y="13696"/>
                  <a:pt x="28939" y="13740"/>
                </a:cubicBezTo>
                <a:cubicBezTo>
                  <a:pt x="28850" y="13833"/>
                  <a:pt x="28761" y="13926"/>
                  <a:pt x="28669" y="14015"/>
                </a:cubicBezTo>
                <a:cubicBezTo>
                  <a:pt x="28628" y="14057"/>
                  <a:pt x="28585" y="14097"/>
                  <a:pt x="28543" y="14136"/>
                </a:cubicBezTo>
                <a:cubicBezTo>
                  <a:pt x="28576" y="14083"/>
                  <a:pt x="28608" y="14031"/>
                  <a:pt x="28641" y="13978"/>
                </a:cubicBezTo>
                <a:cubicBezTo>
                  <a:pt x="28705" y="13881"/>
                  <a:pt x="28768" y="13784"/>
                  <a:pt x="28833" y="13688"/>
                </a:cubicBezTo>
                <a:cubicBezTo>
                  <a:pt x="28910" y="13663"/>
                  <a:pt x="28985" y="13636"/>
                  <a:pt x="29062" y="13607"/>
                </a:cubicBezTo>
                <a:close/>
                <a:moveTo>
                  <a:pt x="21476" y="14036"/>
                </a:moveTo>
                <a:cubicBezTo>
                  <a:pt x="21494" y="14062"/>
                  <a:pt x="21513" y="14088"/>
                  <a:pt x="21531" y="14114"/>
                </a:cubicBezTo>
                <a:cubicBezTo>
                  <a:pt x="21523" y="14124"/>
                  <a:pt x="21514" y="14134"/>
                  <a:pt x="21505" y="14143"/>
                </a:cubicBezTo>
                <a:cubicBezTo>
                  <a:pt x="21494" y="14111"/>
                  <a:pt x="21485" y="14079"/>
                  <a:pt x="21476" y="14045"/>
                </a:cubicBezTo>
                <a:cubicBezTo>
                  <a:pt x="21476" y="14043"/>
                  <a:pt x="21476" y="14039"/>
                  <a:pt x="21476" y="14036"/>
                </a:cubicBezTo>
                <a:close/>
                <a:moveTo>
                  <a:pt x="35557" y="11908"/>
                </a:moveTo>
                <a:lnTo>
                  <a:pt x="35557" y="11908"/>
                </a:lnTo>
                <a:cubicBezTo>
                  <a:pt x="35515" y="11980"/>
                  <a:pt x="35471" y="12052"/>
                  <a:pt x="35426" y="12123"/>
                </a:cubicBezTo>
                <a:cubicBezTo>
                  <a:pt x="35254" y="12393"/>
                  <a:pt x="35075" y="12658"/>
                  <a:pt x="34882" y="12915"/>
                </a:cubicBezTo>
                <a:cubicBezTo>
                  <a:pt x="34799" y="13025"/>
                  <a:pt x="34716" y="13135"/>
                  <a:pt x="34630" y="13244"/>
                </a:cubicBezTo>
                <a:cubicBezTo>
                  <a:pt x="34546" y="13349"/>
                  <a:pt x="34460" y="13453"/>
                  <a:pt x="34375" y="13557"/>
                </a:cubicBezTo>
                <a:cubicBezTo>
                  <a:pt x="34170" y="13800"/>
                  <a:pt x="33960" y="14040"/>
                  <a:pt x="33737" y="14269"/>
                </a:cubicBezTo>
                <a:cubicBezTo>
                  <a:pt x="33729" y="14277"/>
                  <a:pt x="33722" y="14285"/>
                  <a:pt x="33714" y="14294"/>
                </a:cubicBezTo>
                <a:cubicBezTo>
                  <a:pt x="33720" y="14266"/>
                  <a:pt x="33726" y="14238"/>
                  <a:pt x="33733" y="14210"/>
                </a:cubicBezTo>
                <a:cubicBezTo>
                  <a:pt x="33761" y="14076"/>
                  <a:pt x="33781" y="13940"/>
                  <a:pt x="33796" y="13805"/>
                </a:cubicBezTo>
                <a:cubicBezTo>
                  <a:pt x="33803" y="13733"/>
                  <a:pt x="33811" y="13661"/>
                  <a:pt x="33818" y="13588"/>
                </a:cubicBezTo>
                <a:cubicBezTo>
                  <a:pt x="33848" y="13562"/>
                  <a:pt x="33878" y="13537"/>
                  <a:pt x="33908" y="13512"/>
                </a:cubicBezTo>
                <a:cubicBezTo>
                  <a:pt x="34113" y="13337"/>
                  <a:pt x="34314" y="13159"/>
                  <a:pt x="34511" y="12977"/>
                </a:cubicBezTo>
                <a:cubicBezTo>
                  <a:pt x="34709" y="12794"/>
                  <a:pt x="34901" y="12605"/>
                  <a:pt x="35089" y="12412"/>
                </a:cubicBezTo>
                <a:cubicBezTo>
                  <a:pt x="35248" y="12247"/>
                  <a:pt x="35406" y="12080"/>
                  <a:pt x="35557" y="11908"/>
                </a:cubicBezTo>
                <a:close/>
                <a:moveTo>
                  <a:pt x="17304" y="11364"/>
                </a:moveTo>
                <a:cubicBezTo>
                  <a:pt x="17309" y="11562"/>
                  <a:pt x="17319" y="11761"/>
                  <a:pt x="17343" y="11958"/>
                </a:cubicBezTo>
                <a:cubicBezTo>
                  <a:pt x="17353" y="12044"/>
                  <a:pt x="17364" y="12129"/>
                  <a:pt x="17376" y="12215"/>
                </a:cubicBezTo>
                <a:cubicBezTo>
                  <a:pt x="17376" y="12252"/>
                  <a:pt x="17376" y="12290"/>
                  <a:pt x="17376" y="12327"/>
                </a:cubicBezTo>
                <a:cubicBezTo>
                  <a:pt x="17380" y="12604"/>
                  <a:pt x="17388" y="12881"/>
                  <a:pt x="17413" y="13157"/>
                </a:cubicBezTo>
                <a:cubicBezTo>
                  <a:pt x="17426" y="13293"/>
                  <a:pt x="17438" y="13430"/>
                  <a:pt x="17457" y="13566"/>
                </a:cubicBezTo>
                <a:cubicBezTo>
                  <a:pt x="17469" y="13656"/>
                  <a:pt x="17482" y="13746"/>
                  <a:pt x="17497" y="13835"/>
                </a:cubicBezTo>
                <a:cubicBezTo>
                  <a:pt x="17499" y="13845"/>
                  <a:pt x="17500" y="13856"/>
                  <a:pt x="17502" y="13865"/>
                </a:cubicBezTo>
                <a:cubicBezTo>
                  <a:pt x="17499" y="13868"/>
                  <a:pt x="17497" y="13871"/>
                  <a:pt x="17493" y="13874"/>
                </a:cubicBezTo>
                <a:cubicBezTo>
                  <a:pt x="17327" y="14027"/>
                  <a:pt x="17157" y="14179"/>
                  <a:pt x="16983" y="14326"/>
                </a:cubicBezTo>
                <a:cubicBezTo>
                  <a:pt x="16961" y="14201"/>
                  <a:pt x="16940" y="14076"/>
                  <a:pt x="16924" y="13952"/>
                </a:cubicBezTo>
                <a:cubicBezTo>
                  <a:pt x="16912" y="13866"/>
                  <a:pt x="16902" y="13779"/>
                  <a:pt x="16894" y="13694"/>
                </a:cubicBezTo>
                <a:cubicBezTo>
                  <a:pt x="16891" y="13654"/>
                  <a:pt x="16889" y="13612"/>
                  <a:pt x="16886" y="13572"/>
                </a:cubicBezTo>
                <a:cubicBezTo>
                  <a:pt x="16881" y="13440"/>
                  <a:pt x="16878" y="13311"/>
                  <a:pt x="16881" y="13179"/>
                </a:cubicBezTo>
                <a:cubicBezTo>
                  <a:pt x="16882" y="13092"/>
                  <a:pt x="16883" y="13006"/>
                  <a:pt x="16887" y="12919"/>
                </a:cubicBezTo>
                <a:cubicBezTo>
                  <a:pt x="16898" y="12739"/>
                  <a:pt x="16911" y="12560"/>
                  <a:pt x="16924" y="12380"/>
                </a:cubicBezTo>
                <a:cubicBezTo>
                  <a:pt x="16930" y="12298"/>
                  <a:pt x="16935" y="12216"/>
                  <a:pt x="16941" y="12134"/>
                </a:cubicBezTo>
                <a:cubicBezTo>
                  <a:pt x="16960" y="12096"/>
                  <a:pt x="16977" y="12059"/>
                  <a:pt x="16994" y="12021"/>
                </a:cubicBezTo>
                <a:cubicBezTo>
                  <a:pt x="17097" y="11801"/>
                  <a:pt x="17201" y="11583"/>
                  <a:pt x="17304" y="11364"/>
                </a:cubicBezTo>
                <a:close/>
                <a:moveTo>
                  <a:pt x="21930" y="13937"/>
                </a:moveTo>
                <a:cubicBezTo>
                  <a:pt x="21945" y="14073"/>
                  <a:pt x="21964" y="14209"/>
                  <a:pt x="21988" y="14345"/>
                </a:cubicBezTo>
                <a:cubicBezTo>
                  <a:pt x="21992" y="14371"/>
                  <a:pt x="21997" y="14397"/>
                  <a:pt x="22001" y="14424"/>
                </a:cubicBezTo>
                <a:cubicBezTo>
                  <a:pt x="21963" y="14380"/>
                  <a:pt x="21925" y="14335"/>
                  <a:pt x="21888" y="14290"/>
                </a:cubicBezTo>
                <a:cubicBezTo>
                  <a:pt x="21844" y="14236"/>
                  <a:pt x="21800" y="14181"/>
                  <a:pt x="21759" y="14126"/>
                </a:cubicBezTo>
                <a:cubicBezTo>
                  <a:pt x="21815" y="14064"/>
                  <a:pt x="21873" y="14000"/>
                  <a:pt x="21930" y="13937"/>
                </a:cubicBezTo>
                <a:close/>
                <a:moveTo>
                  <a:pt x="28556" y="13775"/>
                </a:moveTo>
                <a:lnTo>
                  <a:pt x="28556" y="13775"/>
                </a:lnTo>
                <a:cubicBezTo>
                  <a:pt x="28512" y="13843"/>
                  <a:pt x="28470" y="13912"/>
                  <a:pt x="28430" y="13982"/>
                </a:cubicBezTo>
                <a:cubicBezTo>
                  <a:pt x="28332" y="14148"/>
                  <a:pt x="28237" y="14316"/>
                  <a:pt x="28149" y="14487"/>
                </a:cubicBezTo>
                <a:cubicBezTo>
                  <a:pt x="28139" y="14497"/>
                  <a:pt x="28127" y="14506"/>
                  <a:pt x="28117" y="14514"/>
                </a:cubicBezTo>
                <a:cubicBezTo>
                  <a:pt x="28114" y="14401"/>
                  <a:pt x="28108" y="14288"/>
                  <a:pt x="28097" y="14174"/>
                </a:cubicBezTo>
                <a:cubicBezTo>
                  <a:pt x="28137" y="14074"/>
                  <a:pt x="28175" y="13973"/>
                  <a:pt x="28212" y="13873"/>
                </a:cubicBezTo>
                <a:cubicBezTo>
                  <a:pt x="28282" y="13855"/>
                  <a:pt x="28353" y="13836"/>
                  <a:pt x="28423" y="13814"/>
                </a:cubicBezTo>
                <a:cubicBezTo>
                  <a:pt x="28467" y="13801"/>
                  <a:pt x="28512" y="13789"/>
                  <a:pt x="28556" y="13775"/>
                </a:cubicBezTo>
                <a:close/>
                <a:moveTo>
                  <a:pt x="27953" y="14538"/>
                </a:moveTo>
                <a:cubicBezTo>
                  <a:pt x="27954" y="14542"/>
                  <a:pt x="27954" y="14545"/>
                  <a:pt x="27954" y="14547"/>
                </a:cubicBezTo>
                <a:cubicBezTo>
                  <a:pt x="27954" y="14581"/>
                  <a:pt x="27955" y="14613"/>
                  <a:pt x="27955" y="14646"/>
                </a:cubicBezTo>
                <a:cubicBezTo>
                  <a:pt x="27933" y="14663"/>
                  <a:pt x="27910" y="14681"/>
                  <a:pt x="27888" y="14699"/>
                </a:cubicBezTo>
                <a:cubicBezTo>
                  <a:pt x="27894" y="14684"/>
                  <a:pt x="27901" y="14667"/>
                  <a:pt x="27907" y="14652"/>
                </a:cubicBezTo>
                <a:cubicBezTo>
                  <a:pt x="27923" y="14614"/>
                  <a:pt x="27938" y="14576"/>
                  <a:pt x="27953" y="14538"/>
                </a:cubicBezTo>
                <a:close/>
                <a:moveTo>
                  <a:pt x="17680" y="3780"/>
                </a:moveTo>
                <a:cubicBezTo>
                  <a:pt x="17703" y="3787"/>
                  <a:pt x="17725" y="3793"/>
                  <a:pt x="17748" y="3800"/>
                </a:cubicBezTo>
                <a:cubicBezTo>
                  <a:pt x="17835" y="3825"/>
                  <a:pt x="17922" y="3853"/>
                  <a:pt x="18008" y="3883"/>
                </a:cubicBezTo>
                <a:cubicBezTo>
                  <a:pt x="18051" y="3898"/>
                  <a:pt x="18092" y="3913"/>
                  <a:pt x="18135" y="3927"/>
                </a:cubicBezTo>
                <a:cubicBezTo>
                  <a:pt x="18262" y="3975"/>
                  <a:pt x="18390" y="4024"/>
                  <a:pt x="18514" y="4080"/>
                </a:cubicBezTo>
                <a:cubicBezTo>
                  <a:pt x="18595" y="4116"/>
                  <a:pt x="18674" y="4154"/>
                  <a:pt x="18753" y="4195"/>
                </a:cubicBezTo>
                <a:cubicBezTo>
                  <a:pt x="18786" y="4212"/>
                  <a:pt x="18821" y="4231"/>
                  <a:pt x="18855" y="4249"/>
                </a:cubicBezTo>
                <a:cubicBezTo>
                  <a:pt x="18962" y="4309"/>
                  <a:pt x="19069" y="4369"/>
                  <a:pt x="19171" y="4437"/>
                </a:cubicBezTo>
                <a:cubicBezTo>
                  <a:pt x="19239" y="4481"/>
                  <a:pt x="19305" y="4526"/>
                  <a:pt x="19370" y="4574"/>
                </a:cubicBezTo>
                <a:cubicBezTo>
                  <a:pt x="19426" y="4616"/>
                  <a:pt x="19490" y="4665"/>
                  <a:pt x="19551" y="4717"/>
                </a:cubicBezTo>
                <a:cubicBezTo>
                  <a:pt x="19610" y="4766"/>
                  <a:pt x="19668" y="4817"/>
                  <a:pt x="19725" y="4869"/>
                </a:cubicBezTo>
                <a:cubicBezTo>
                  <a:pt x="19773" y="4914"/>
                  <a:pt x="19828" y="4968"/>
                  <a:pt x="19882" y="5025"/>
                </a:cubicBezTo>
                <a:cubicBezTo>
                  <a:pt x="19937" y="5083"/>
                  <a:pt x="19990" y="5141"/>
                  <a:pt x="20041" y="5202"/>
                </a:cubicBezTo>
                <a:cubicBezTo>
                  <a:pt x="20071" y="5239"/>
                  <a:pt x="20102" y="5277"/>
                  <a:pt x="20132" y="5315"/>
                </a:cubicBezTo>
                <a:cubicBezTo>
                  <a:pt x="20009" y="5449"/>
                  <a:pt x="19888" y="5584"/>
                  <a:pt x="19773" y="5725"/>
                </a:cubicBezTo>
                <a:cubicBezTo>
                  <a:pt x="19732" y="5774"/>
                  <a:pt x="19692" y="5824"/>
                  <a:pt x="19653" y="5874"/>
                </a:cubicBezTo>
                <a:cubicBezTo>
                  <a:pt x="19627" y="5897"/>
                  <a:pt x="19601" y="5920"/>
                  <a:pt x="19575" y="5944"/>
                </a:cubicBezTo>
                <a:cubicBezTo>
                  <a:pt x="19491" y="6007"/>
                  <a:pt x="19410" y="6072"/>
                  <a:pt x="19332" y="6143"/>
                </a:cubicBezTo>
                <a:cubicBezTo>
                  <a:pt x="19179" y="6281"/>
                  <a:pt x="19031" y="6425"/>
                  <a:pt x="18896" y="6581"/>
                </a:cubicBezTo>
                <a:cubicBezTo>
                  <a:pt x="18753" y="6748"/>
                  <a:pt x="18614" y="6919"/>
                  <a:pt x="18492" y="7104"/>
                </a:cubicBezTo>
                <a:cubicBezTo>
                  <a:pt x="18337" y="7335"/>
                  <a:pt x="18192" y="7572"/>
                  <a:pt x="18066" y="7822"/>
                </a:cubicBezTo>
                <a:cubicBezTo>
                  <a:pt x="18024" y="7903"/>
                  <a:pt x="17985" y="7985"/>
                  <a:pt x="17947" y="8067"/>
                </a:cubicBezTo>
                <a:cubicBezTo>
                  <a:pt x="17856" y="8119"/>
                  <a:pt x="17766" y="8172"/>
                  <a:pt x="17680" y="8231"/>
                </a:cubicBezTo>
                <a:cubicBezTo>
                  <a:pt x="17607" y="8280"/>
                  <a:pt x="17530" y="8331"/>
                  <a:pt x="17461" y="8385"/>
                </a:cubicBezTo>
                <a:cubicBezTo>
                  <a:pt x="17393" y="8436"/>
                  <a:pt x="17326" y="8489"/>
                  <a:pt x="17261" y="8545"/>
                </a:cubicBezTo>
                <a:cubicBezTo>
                  <a:pt x="17229" y="8573"/>
                  <a:pt x="17197" y="8601"/>
                  <a:pt x="17165" y="8629"/>
                </a:cubicBezTo>
                <a:cubicBezTo>
                  <a:pt x="17106" y="8682"/>
                  <a:pt x="17044" y="8742"/>
                  <a:pt x="16990" y="8801"/>
                </a:cubicBezTo>
                <a:cubicBezTo>
                  <a:pt x="16934" y="8864"/>
                  <a:pt x="16879" y="8924"/>
                  <a:pt x="16827" y="8989"/>
                </a:cubicBezTo>
                <a:cubicBezTo>
                  <a:pt x="16776" y="9051"/>
                  <a:pt x="16727" y="9113"/>
                  <a:pt x="16681" y="9176"/>
                </a:cubicBezTo>
                <a:cubicBezTo>
                  <a:pt x="16633" y="9241"/>
                  <a:pt x="16587" y="9307"/>
                  <a:pt x="16543" y="9375"/>
                </a:cubicBezTo>
                <a:cubicBezTo>
                  <a:pt x="16495" y="9444"/>
                  <a:pt x="16448" y="9523"/>
                  <a:pt x="16408" y="9598"/>
                </a:cubicBezTo>
                <a:cubicBezTo>
                  <a:pt x="16366" y="9674"/>
                  <a:pt x="16324" y="9750"/>
                  <a:pt x="16288" y="9830"/>
                </a:cubicBezTo>
                <a:cubicBezTo>
                  <a:pt x="16252" y="9903"/>
                  <a:pt x="16221" y="9978"/>
                  <a:pt x="16192" y="10054"/>
                </a:cubicBezTo>
                <a:cubicBezTo>
                  <a:pt x="16178" y="10092"/>
                  <a:pt x="16164" y="10130"/>
                  <a:pt x="16151" y="10168"/>
                </a:cubicBezTo>
                <a:cubicBezTo>
                  <a:pt x="16125" y="10246"/>
                  <a:pt x="16096" y="10331"/>
                  <a:pt x="16074" y="10411"/>
                </a:cubicBezTo>
                <a:cubicBezTo>
                  <a:pt x="16043" y="10529"/>
                  <a:pt x="16012" y="10645"/>
                  <a:pt x="15984" y="10764"/>
                </a:cubicBezTo>
                <a:cubicBezTo>
                  <a:pt x="15930" y="10992"/>
                  <a:pt x="15876" y="11220"/>
                  <a:pt x="15836" y="11451"/>
                </a:cubicBezTo>
                <a:cubicBezTo>
                  <a:pt x="15804" y="11637"/>
                  <a:pt x="15774" y="11824"/>
                  <a:pt x="15746" y="12011"/>
                </a:cubicBezTo>
                <a:cubicBezTo>
                  <a:pt x="15726" y="12149"/>
                  <a:pt x="15704" y="12287"/>
                  <a:pt x="15692" y="12426"/>
                </a:cubicBezTo>
                <a:cubicBezTo>
                  <a:pt x="15684" y="12529"/>
                  <a:pt x="15675" y="12613"/>
                  <a:pt x="15671" y="12715"/>
                </a:cubicBezTo>
                <a:cubicBezTo>
                  <a:pt x="15667" y="12839"/>
                  <a:pt x="15663" y="12965"/>
                  <a:pt x="15665" y="13090"/>
                </a:cubicBezTo>
                <a:cubicBezTo>
                  <a:pt x="15669" y="13216"/>
                  <a:pt x="15673" y="13341"/>
                  <a:pt x="15680" y="13465"/>
                </a:cubicBezTo>
                <a:cubicBezTo>
                  <a:pt x="15685" y="13552"/>
                  <a:pt x="15690" y="13641"/>
                  <a:pt x="15701" y="13727"/>
                </a:cubicBezTo>
                <a:cubicBezTo>
                  <a:pt x="15711" y="13828"/>
                  <a:pt x="15724" y="13930"/>
                  <a:pt x="15738" y="14030"/>
                </a:cubicBezTo>
                <a:cubicBezTo>
                  <a:pt x="15697" y="14090"/>
                  <a:pt x="15656" y="14150"/>
                  <a:pt x="15612" y="14208"/>
                </a:cubicBezTo>
                <a:cubicBezTo>
                  <a:pt x="15589" y="14239"/>
                  <a:pt x="15565" y="14270"/>
                  <a:pt x="15542" y="14301"/>
                </a:cubicBezTo>
                <a:cubicBezTo>
                  <a:pt x="15500" y="14352"/>
                  <a:pt x="15448" y="14409"/>
                  <a:pt x="15394" y="14462"/>
                </a:cubicBezTo>
                <a:cubicBezTo>
                  <a:pt x="15349" y="14507"/>
                  <a:pt x="15291" y="14553"/>
                  <a:pt x="15229" y="14594"/>
                </a:cubicBezTo>
                <a:cubicBezTo>
                  <a:pt x="15207" y="14605"/>
                  <a:pt x="15175" y="14624"/>
                  <a:pt x="15145" y="14642"/>
                </a:cubicBezTo>
                <a:cubicBezTo>
                  <a:pt x="15089" y="14672"/>
                  <a:pt x="15022" y="14703"/>
                  <a:pt x="14953" y="14729"/>
                </a:cubicBezTo>
                <a:cubicBezTo>
                  <a:pt x="14883" y="14755"/>
                  <a:pt x="14813" y="14776"/>
                  <a:pt x="14741" y="14791"/>
                </a:cubicBezTo>
                <a:cubicBezTo>
                  <a:pt x="14671" y="14806"/>
                  <a:pt x="14599" y="14815"/>
                  <a:pt x="14528" y="14818"/>
                </a:cubicBezTo>
                <a:lnTo>
                  <a:pt x="14538" y="14816"/>
                </a:lnTo>
                <a:cubicBezTo>
                  <a:pt x="14505" y="14816"/>
                  <a:pt x="14471" y="14816"/>
                  <a:pt x="14438" y="14815"/>
                </a:cubicBezTo>
                <a:cubicBezTo>
                  <a:pt x="14403" y="14811"/>
                  <a:pt x="14369" y="14806"/>
                  <a:pt x="14335" y="14803"/>
                </a:cubicBezTo>
                <a:cubicBezTo>
                  <a:pt x="14271" y="14791"/>
                  <a:pt x="14199" y="14771"/>
                  <a:pt x="14128" y="14746"/>
                </a:cubicBezTo>
                <a:cubicBezTo>
                  <a:pt x="14063" y="14724"/>
                  <a:pt x="13992" y="14694"/>
                  <a:pt x="13921" y="14659"/>
                </a:cubicBezTo>
                <a:cubicBezTo>
                  <a:pt x="13886" y="14642"/>
                  <a:pt x="13851" y="14625"/>
                  <a:pt x="13816" y="14607"/>
                </a:cubicBezTo>
                <a:cubicBezTo>
                  <a:pt x="13748" y="14572"/>
                  <a:pt x="13683" y="14534"/>
                  <a:pt x="13619" y="14493"/>
                </a:cubicBezTo>
                <a:cubicBezTo>
                  <a:pt x="13554" y="14452"/>
                  <a:pt x="13489" y="14409"/>
                  <a:pt x="13427" y="14365"/>
                </a:cubicBezTo>
                <a:cubicBezTo>
                  <a:pt x="13366" y="14320"/>
                  <a:pt x="13298" y="14267"/>
                  <a:pt x="13232" y="14210"/>
                </a:cubicBezTo>
                <a:cubicBezTo>
                  <a:pt x="13200" y="14180"/>
                  <a:pt x="13167" y="14151"/>
                  <a:pt x="13134" y="14122"/>
                </a:cubicBezTo>
                <a:cubicBezTo>
                  <a:pt x="13077" y="14068"/>
                  <a:pt x="13015" y="14006"/>
                  <a:pt x="12954" y="13941"/>
                </a:cubicBezTo>
                <a:cubicBezTo>
                  <a:pt x="12925" y="13909"/>
                  <a:pt x="12895" y="13875"/>
                  <a:pt x="12865" y="13843"/>
                </a:cubicBezTo>
                <a:cubicBezTo>
                  <a:pt x="12753" y="13708"/>
                  <a:pt x="12645" y="13570"/>
                  <a:pt x="12545" y="13426"/>
                </a:cubicBezTo>
                <a:cubicBezTo>
                  <a:pt x="12471" y="13320"/>
                  <a:pt x="12399" y="13214"/>
                  <a:pt x="12329" y="13105"/>
                </a:cubicBezTo>
                <a:cubicBezTo>
                  <a:pt x="12223" y="12936"/>
                  <a:pt x="12118" y="12763"/>
                  <a:pt x="12024" y="12583"/>
                </a:cubicBezTo>
                <a:cubicBezTo>
                  <a:pt x="11944" y="12427"/>
                  <a:pt x="11866" y="12271"/>
                  <a:pt x="11791" y="12114"/>
                </a:cubicBezTo>
                <a:cubicBezTo>
                  <a:pt x="11712" y="11945"/>
                  <a:pt x="11635" y="11774"/>
                  <a:pt x="11568" y="11599"/>
                </a:cubicBezTo>
                <a:cubicBezTo>
                  <a:pt x="11541" y="11530"/>
                  <a:pt x="11515" y="11461"/>
                  <a:pt x="11491" y="11390"/>
                </a:cubicBezTo>
                <a:cubicBezTo>
                  <a:pt x="11492" y="11384"/>
                  <a:pt x="11493" y="11378"/>
                  <a:pt x="11494" y="11372"/>
                </a:cubicBezTo>
                <a:cubicBezTo>
                  <a:pt x="11553" y="11069"/>
                  <a:pt x="11615" y="10767"/>
                  <a:pt x="11694" y="10469"/>
                </a:cubicBezTo>
                <a:cubicBezTo>
                  <a:pt x="11775" y="10165"/>
                  <a:pt x="11865" y="9865"/>
                  <a:pt x="11962" y="9567"/>
                </a:cubicBezTo>
                <a:cubicBezTo>
                  <a:pt x="12031" y="9365"/>
                  <a:pt x="12105" y="9153"/>
                  <a:pt x="12191" y="8947"/>
                </a:cubicBezTo>
                <a:cubicBezTo>
                  <a:pt x="12225" y="8867"/>
                  <a:pt x="12258" y="8788"/>
                  <a:pt x="12293" y="8710"/>
                </a:cubicBezTo>
                <a:cubicBezTo>
                  <a:pt x="12325" y="8636"/>
                  <a:pt x="12359" y="8562"/>
                  <a:pt x="12394" y="8489"/>
                </a:cubicBezTo>
                <a:cubicBezTo>
                  <a:pt x="12465" y="8343"/>
                  <a:pt x="12537" y="8195"/>
                  <a:pt x="12614" y="8052"/>
                </a:cubicBezTo>
                <a:cubicBezTo>
                  <a:pt x="12653" y="7979"/>
                  <a:pt x="12694" y="7907"/>
                  <a:pt x="12735" y="7836"/>
                </a:cubicBezTo>
                <a:cubicBezTo>
                  <a:pt x="12777" y="7763"/>
                  <a:pt x="12820" y="7690"/>
                  <a:pt x="12865" y="7620"/>
                </a:cubicBezTo>
                <a:cubicBezTo>
                  <a:pt x="12962" y="7471"/>
                  <a:pt x="13061" y="7324"/>
                  <a:pt x="13168" y="7183"/>
                </a:cubicBezTo>
                <a:cubicBezTo>
                  <a:pt x="13250" y="7077"/>
                  <a:pt x="13332" y="6973"/>
                  <a:pt x="13418" y="6869"/>
                </a:cubicBezTo>
                <a:cubicBezTo>
                  <a:pt x="13536" y="6731"/>
                  <a:pt x="13657" y="6593"/>
                  <a:pt x="13784" y="6462"/>
                </a:cubicBezTo>
                <a:cubicBezTo>
                  <a:pt x="13906" y="6335"/>
                  <a:pt x="14031" y="6211"/>
                  <a:pt x="14159" y="6089"/>
                </a:cubicBezTo>
                <a:cubicBezTo>
                  <a:pt x="14336" y="5923"/>
                  <a:pt x="14524" y="5754"/>
                  <a:pt x="14722" y="5595"/>
                </a:cubicBezTo>
                <a:cubicBezTo>
                  <a:pt x="14822" y="5515"/>
                  <a:pt x="14924" y="5434"/>
                  <a:pt x="15028" y="5355"/>
                </a:cubicBezTo>
                <a:cubicBezTo>
                  <a:pt x="15129" y="5279"/>
                  <a:pt x="15233" y="5203"/>
                  <a:pt x="15337" y="5129"/>
                </a:cubicBezTo>
                <a:cubicBezTo>
                  <a:pt x="15479" y="5028"/>
                  <a:pt x="15624" y="4929"/>
                  <a:pt x="15770" y="4834"/>
                </a:cubicBezTo>
                <a:cubicBezTo>
                  <a:pt x="15919" y="4739"/>
                  <a:pt x="16070" y="4645"/>
                  <a:pt x="16222" y="4554"/>
                </a:cubicBezTo>
                <a:cubicBezTo>
                  <a:pt x="16378" y="4460"/>
                  <a:pt x="16532" y="4368"/>
                  <a:pt x="16689" y="4279"/>
                </a:cubicBezTo>
                <a:cubicBezTo>
                  <a:pt x="16805" y="4214"/>
                  <a:pt x="16920" y="4151"/>
                  <a:pt x="17037" y="4088"/>
                </a:cubicBezTo>
                <a:cubicBezTo>
                  <a:pt x="17236" y="3986"/>
                  <a:pt x="17438" y="3883"/>
                  <a:pt x="17644" y="3795"/>
                </a:cubicBezTo>
                <a:cubicBezTo>
                  <a:pt x="17656" y="3791"/>
                  <a:pt x="17669" y="3785"/>
                  <a:pt x="17680" y="3780"/>
                </a:cubicBezTo>
                <a:close/>
                <a:moveTo>
                  <a:pt x="20508" y="11842"/>
                </a:moveTo>
                <a:cubicBezTo>
                  <a:pt x="20516" y="11878"/>
                  <a:pt x="20526" y="11913"/>
                  <a:pt x="20535" y="11948"/>
                </a:cubicBezTo>
                <a:cubicBezTo>
                  <a:pt x="20590" y="12162"/>
                  <a:pt x="20650" y="12373"/>
                  <a:pt x="20723" y="12581"/>
                </a:cubicBezTo>
                <a:cubicBezTo>
                  <a:pt x="20753" y="12664"/>
                  <a:pt x="20782" y="12747"/>
                  <a:pt x="20814" y="12829"/>
                </a:cubicBezTo>
                <a:cubicBezTo>
                  <a:pt x="20841" y="12956"/>
                  <a:pt x="20871" y="13084"/>
                  <a:pt x="20908" y="13209"/>
                </a:cubicBezTo>
                <a:cubicBezTo>
                  <a:pt x="20947" y="13341"/>
                  <a:pt x="20985" y="13472"/>
                  <a:pt x="21030" y="13602"/>
                </a:cubicBezTo>
                <a:cubicBezTo>
                  <a:pt x="21074" y="13727"/>
                  <a:pt x="21117" y="13853"/>
                  <a:pt x="21168" y="13977"/>
                </a:cubicBezTo>
                <a:cubicBezTo>
                  <a:pt x="21216" y="14098"/>
                  <a:pt x="21267" y="14217"/>
                  <a:pt x="21321" y="14336"/>
                </a:cubicBezTo>
                <a:cubicBezTo>
                  <a:pt x="21319" y="14337"/>
                  <a:pt x="21318" y="14340"/>
                  <a:pt x="21315" y="14341"/>
                </a:cubicBezTo>
                <a:cubicBezTo>
                  <a:pt x="21135" y="14527"/>
                  <a:pt x="20952" y="14709"/>
                  <a:pt x="20765" y="14889"/>
                </a:cubicBezTo>
                <a:cubicBezTo>
                  <a:pt x="20763" y="14886"/>
                  <a:pt x="20762" y="14882"/>
                  <a:pt x="20761" y="14879"/>
                </a:cubicBezTo>
                <a:cubicBezTo>
                  <a:pt x="20709" y="14714"/>
                  <a:pt x="20658" y="14545"/>
                  <a:pt x="20617" y="14373"/>
                </a:cubicBezTo>
                <a:cubicBezTo>
                  <a:pt x="20596" y="14286"/>
                  <a:pt x="20575" y="14200"/>
                  <a:pt x="20557" y="14113"/>
                </a:cubicBezTo>
                <a:cubicBezTo>
                  <a:pt x="20538" y="14029"/>
                  <a:pt x="20521" y="13943"/>
                  <a:pt x="20505" y="13859"/>
                </a:cubicBezTo>
                <a:cubicBezTo>
                  <a:pt x="20466" y="13641"/>
                  <a:pt x="20430" y="13420"/>
                  <a:pt x="20404" y="13197"/>
                </a:cubicBezTo>
                <a:cubicBezTo>
                  <a:pt x="20380" y="12975"/>
                  <a:pt x="20360" y="12752"/>
                  <a:pt x="20345" y="12528"/>
                </a:cubicBezTo>
                <a:cubicBezTo>
                  <a:pt x="20343" y="12481"/>
                  <a:pt x="20340" y="12433"/>
                  <a:pt x="20337" y="12384"/>
                </a:cubicBezTo>
                <a:cubicBezTo>
                  <a:pt x="20386" y="12254"/>
                  <a:pt x="20432" y="12121"/>
                  <a:pt x="20469" y="11987"/>
                </a:cubicBezTo>
                <a:cubicBezTo>
                  <a:pt x="20482" y="11939"/>
                  <a:pt x="20496" y="11890"/>
                  <a:pt x="20508" y="11842"/>
                </a:cubicBezTo>
                <a:close/>
                <a:moveTo>
                  <a:pt x="20168" y="10924"/>
                </a:moveTo>
                <a:lnTo>
                  <a:pt x="20168" y="10924"/>
                </a:lnTo>
                <a:cubicBezTo>
                  <a:pt x="20156" y="11136"/>
                  <a:pt x="20148" y="11350"/>
                  <a:pt x="20148" y="11562"/>
                </a:cubicBezTo>
                <a:cubicBezTo>
                  <a:pt x="20147" y="11707"/>
                  <a:pt x="20147" y="11852"/>
                  <a:pt x="20151" y="11996"/>
                </a:cubicBezTo>
                <a:cubicBezTo>
                  <a:pt x="20155" y="12114"/>
                  <a:pt x="20161" y="12232"/>
                  <a:pt x="20168" y="12349"/>
                </a:cubicBezTo>
                <a:cubicBezTo>
                  <a:pt x="20138" y="12432"/>
                  <a:pt x="20105" y="12513"/>
                  <a:pt x="20072" y="12593"/>
                </a:cubicBezTo>
                <a:cubicBezTo>
                  <a:pt x="20000" y="12763"/>
                  <a:pt x="19925" y="12932"/>
                  <a:pt x="19847" y="13099"/>
                </a:cubicBezTo>
                <a:cubicBezTo>
                  <a:pt x="19747" y="13305"/>
                  <a:pt x="19644" y="13509"/>
                  <a:pt x="19530" y="13708"/>
                </a:cubicBezTo>
                <a:cubicBezTo>
                  <a:pt x="19424" y="13890"/>
                  <a:pt x="19315" y="14070"/>
                  <a:pt x="19202" y="14248"/>
                </a:cubicBezTo>
                <a:cubicBezTo>
                  <a:pt x="19054" y="14477"/>
                  <a:pt x="18900" y="14703"/>
                  <a:pt x="18737" y="14925"/>
                </a:cubicBezTo>
                <a:cubicBezTo>
                  <a:pt x="18737" y="14924"/>
                  <a:pt x="18736" y="14923"/>
                  <a:pt x="18734" y="14922"/>
                </a:cubicBezTo>
                <a:cubicBezTo>
                  <a:pt x="18679" y="14860"/>
                  <a:pt x="18625" y="14797"/>
                  <a:pt x="18573" y="14732"/>
                </a:cubicBezTo>
                <a:cubicBezTo>
                  <a:pt x="18528" y="14676"/>
                  <a:pt x="18478" y="14611"/>
                  <a:pt x="18430" y="14544"/>
                </a:cubicBezTo>
                <a:cubicBezTo>
                  <a:pt x="18383" y="14479"/>
                  <a:pt x="18338" y="14413"/>
                  <a:pt x="18297" y="14346"/>
                </a:cubicBezTo>
                <a:cubicBezTo>
                  <a:pt x="18259" y="14284"/>
                  <a:pt x="18218" y="14216"/>
                  <a:pt x="18180" y="14146"/>
                </a:cubicBezTo>
                <a:cubicBezTo>
                  <a:pt x="18142" y="14075"/>
                  <a:pt x="18106" y="14005"/>
                  <a:pt x="18072" y="13933"/>
                </a:cubicBezTo>
                <a:cubicBezTo>
                  <a:pt x="18030" y="13845"/>
                  <a:pt x="17989" y="13758"/>
                  <a:pt x="17952" y="13667"/>
                </a:cubicBezTo>
                <a:cubicBezTo>
                  <a:pt x="17958" y="13659"/>
                  <a:pt x="17967" y="13651"/>
                  <a:pt x="17975" y="13643"/>
                </a:cubicBezTo>
                <a:cubicBezTo>
                  <a:pt x="18380" y="13236"/>
                  <a:pt x="18767" y="12811"/>
                  <a:pt x="19134" y="12368"/>
                </a:cubicBezTo>
                <a:cubicBezTo>
                  <a:pt x="19194" y="12296"/>
                  <a:pt x="19255" y="12222"/>
                  <a:pt x="19313" y="12148"/>
                </a:cubicBezTo>
                <a:cubicBezTo>
                  <a:pt x="19397" y="12039"/>
                  <a:pt x="19483" y="11933"/>
                  <a:pt x="19565" y="11822"/>
                </a:cubicBezTo>
                <a:cubicBezTo>
                  <a:pt x="19646" y="11712"/>
                  <a:pt x="19726" y="11604"/>
                  <a:pt x="19804" y="11491"/>
                </a:cubicBezTo>
                <a:cubicBezTo>
                  <a:pt x="19880" y="11379"/>
                  <a:pt x="19955" y="11265"/>
                  <a:pt x="20029" y="11151"/>
                </a:cubicBezTo>
                <a:lnTo>
                  <a:pt x="20028" y="11151"/>
                </a:lnTo>
                <a:cubicBezTo>
                  <a:pt x="20076" y="11076"/>
                  <a:pt x="20123" y="11001"/>
                  <a:pt x="20168" y="10924"/>
                </a:cubicBezTo>
                <a:close/>
                <a:moveTo>
                  <a:pt x="17947" y="1743"/>
                </a:moveTo>
                <a:cubicBezTo>
                  <a:pt x="18125" y="1745"/>
                  <a:pt x="18303" y="1747"/>
                  <a:pt x="18482" y="1754"/>
                </a:cubicBezTo>
                <a:cubicBezTo>
                  <a:pt x="18657" y="1760"/>
                  <a:pt x="18833" y="1770"/>
                  <a:pt x="19008" y="1781"/>
                </a:cubicBezTo>
                <a:cubicBezTo>
                  <a:pt x="19318" y="1805"/>
                  <a:pt x="19626" y="1833"/>
                  <a:pt x="19933" y="1878"/>
                </a:cubicBezTo>
                <a:cubicBezTo>
                  <a:pt x="20108" y="1902"/>
                  <a:pt x="20282" y="1928"/>
                  <a:pt x="20455" y="1960"/>
                </a:cubicBezTo>
                <a:cubicBezTo>
                  <a:pt x="20581" y="1984"/>
                  <a:pt x="20707" y="2010"/>
                  <a:pt x="20833" y="2036"/>
                </a:cubicBezTo>
                <a:cubicBezTo>
                  <a:pt x="21131" y="2102"/>
                  <a:pt x="21429" y="2173"/>
                  <a:pt x="21722" y="2260"/>
                </a:cubicBezTo>
                <a:cubicBezTo>
                  <a:pt x="21891" y="2310"/>
                  <a:pt x="22059" y="2361"/>
                  <a:pt x="22227" y="2418"/>
                </a:cubicBezTo>
                <a:cubicBezTo>
                  <a:pt x="22350" y="2460"/>
                  <a:pt x="22473" y="2503"/>
                  <a:pt x="22595" y="2547"/>
                </a:cubicBezTo>
                <a:cubicBezTo>
                  <a:pt x="22775" y="2614"/>
                  <a:pt x="22955" y="2684"/>
                  <a:pt x="23133" y="2758"/>
                </a:cubicBezTo>
                <a:cubicBezTo>
                  <a:pt x="23116" y="2773"/>
                  <a:pt x="23098" y="2789"/>
                  <a:pt x="23081" y="2806"/>
                </a:cubicBezTo>
                <a:cubicBezTo>
                  <a:pt x="22962" y="2919"/>
                  <a:pt x="22846" y="3033"/>
                  <a:pt x="22731" y="3152"/>
                </a:cubicBezTo>
                <a:cubicBezTo>
                  <a:pt x="22631" y="3125"/>
                  <a:pt x="22530" y="3101"/>
                  <a:pt x="22429" y="3078"/>
                </a:cubicBezTo>
                <a:cubicBezTo>
                  <a:pt x="22341" y="3057"/>
                  <a:pt x="22250" y="3039"/>
                  <a:pt x="22160" y="3023"/>
                </a:cubicBezTo>
                <a:cubicBezTo>
                  <a:pt x="22031" y="3000"/>
                  <a:pt x="21902" y="2976"/>
                  <a:pt x="21773" y="2959"/>
                </a:cubicBezTo>
                <a:cubicBezTo>
                  <a:pt x="21556" y="2933"/>
                  <a:pt x="21339" y="2911"/>
                  <a:pt x="21120" y="2901"/>
                </a:cubicBezTo>
                <a:cubicBezTo>
                  <a:pt x="21057" y="2899"/>
                  <a:pt x="20993" y="2897"/>
                  <a:pt x="20929" y="2894"/>
                </a:cubicBezTo>
                <a:cubicBezTo>
                  <a:pt x="20908" y="2883"/>
                  <a:pt x="20887" y="2870"/>
                  <a:pt x="20866" y="2859"/>
                </a:cubicBezTo>
                <a:cubicBezTo>
                  <a:pt x="20679" y="2751"/>
                  <a:pt x="20489" y="2647"/>
                  <a:pt x="20292" y="2557"/>
                </a:cubicBezTo>
                <a:cubicBezTo>
                  <a:pt x="20165" y="2500"/>
                  <a:pt x="20038" y="2442"/>
                  <a:pt x="19908" y="2392"/>
                </a:cubicBezTo>
                <a:cubicBezTo>
                  <a:pt x="19819" y="2360"/>
                  <a:pt x="19728" y="2324"/>
                  <a:pt x="19638" y="2295"/>
                </a:cubicBezTo>
                <a:cubicBezTo>
                  <a:pt x="19515" y="2256"/>
                  <a:pt x="19393" y="2215"/>
                  <a:pt x="19267" y="2188"/>
                </a:cubicBezTo>
                <a:cubicBezTo>
                  <a:pt x="19189" y="2170"/>
                  <a:pt x="19111" y="2152"/>
                  <a:pt x="19032" y="2138"/>
                </a:cubicBezTo>
                <a:cubicBezTo>
                  <a:pt x="18762" y="2093"/>
                  <a:pt x="18490" y="2063"/>
                  <a:pt x="18216" y="2060"/>
                </a:cubicBezTo>
                <a:cubicBezTo>
                  <a:pt x="18157" y="2059"/>
                  <a:pt x="18099" y="2058"/>
                  <a:pt x="18040" y="2058"/>
                </a:cubicBezTo>
                <a:cubicBezTo>
                  <a:pt x="17955" y="2058"/>
                  <a:pt x="17869" y="2060"/>
                  <a:pt x="17784" y="2065"/>
                </a:cubicBezTo>
                <a:cubicBezTo>
                  <a:pt x="17689" y="2072"/>
                  <a:pt x="17595" y="2077"/>
                  <a:pt x="17500" y="2088"/>
                </a:cubicBezTo>
                <a:cubicBezTo>
                  <a:pt x="17370" y="2106"/>
                  <a:pt x="17239" y="2123"/>
                  <a:pt x="17110" y="2151"/>
                </a:cubicBezTo>
                <a:cubicBezTo>
                  <a:pt x="17038" y="2166"/>
                  <a:pt x="16965" y="2181"/>
                  <a:pt x="16895" y="2197"/>
                </a:cubicBezTo>
                <a:cubicBezTo>
                  <a:pt x="16789" y="2180"/>
                  <a:pt x="16684" y="2166"/>
                  <a:pt x="16576" y="2159"/>
                </a:cubicBezTo>
                <a:cubicBezTo>
                  <a:pt x="16480" y="2152"/>
                  <a:pt x="16382" y="2143"/>
                  <a:pt x="16285" y="2142"/>
                </a:cubicBezTo>
                <a:cubicBezTo>
                  <a:pt x="16230" y="2140"/>
                  <a:pt x="16176" y="2140"/>
                  <a:pt x="16121" y="2140"/>
                </a:cubicBezTo>
                <a:cubicBezTo>
                  <a:pt x="15944" y="2140"/>
                  <a:pt x="15766" y="2147"/>
                  <a:pt x="15590" y="2173"/>
                </a:cubicBezTo>
                <a:cubicBezTo>
                  <a:pt x="15500" y="2184"/>
                  <a:pt x="15411" y="2199"/>
                  <a:pt x="15322" y="2215"/>
                </a:cubicBezTo>
                <a:lnTo>
                  <a:pt x="15187" y="2242"/>
                </a:lnTo>
                <a:cubicBezTo>
                  <a:pt x="15095" y="2260"/>
                  <a:pt x="14999" y="2284"/>
                  <a:pt x="14909" y="2308"/>
                </a:cubicBezTo>
                <a:cubicBezTo>
                  <a:pt x="14776" y="2345"/>
                  <a:pt x="14643" y="2381"/>
                  <a:pt x="14511" y="2424"/>
                </a:cubicBezTo>
                <a:cubicBezTo>
                  <a:pt x="14382" y="2467"/>
                  <a:pt x="14253" y="2512"/>
                  <a:pt x="14123" y="2560"/>
                </a:cubicBezTo>
                <a:cubicBezTo>
                  <a:pt x="13884" y="2647"/>
                  <a:pt x="13648" y="2742"/>
                  <a:pt x="13419" y="2854"/>
                </a:cubicBezTo>
                <a:cubicBezTo>
                  <a:pt x="13219" y="2951"/>
                  <a:pt x="13021" y="3053"/>
                  <a:pt x="12827" y="3164"/>
                </a:cubicBezTo>
                <a:cubicBezTo>
                  <a:pt x="12704" y="3234"/>
                  <a:pt x="12581" y="3306"/>
                  <a:pt x="12461" y="3381"/>
                </a:cubicBezTo>
                <a:cubicBezTo>
                  <a:pt x="12343" y="3453"/>
                  <a:pt x="12225" y="3526"/>
                  <a:pt x="12111" y="3605"/>
                </a:cubicBezTo>
                <a:cubicBezTo>
                  <a:pt x="11925" y="3732"/>
                  <a:pt x="11740" y="3862"/>
                  <a:pt x="11563" y="4003"/>
                </a:cubicBezTo>
                <a:cubicBezTo>
                  <a:pt x="11320" y="4196"/>
                  <a:pt x="11079" y="4393"/>
                  <a:pt x="10847" y="4602"/>
                </a:cubicBezTo>
                <a:cubicBezTo>
                  <a:pt x="10678" y="4755"/>
                  <a:pt x="10510" y="4908"/>
                  <a:pt x="10350" y="5071"/>
                </a:cubicBezTo>
                <a:cubicBezTo>
                  <a:pt x="10089" y="5333"/>
                  <a:pt x="9837" y="5606"/>
                  <a:pt x="9601" y="5891"/>
                </a:cubicBezTo>
                <a:cubicBezTo>
                  <a:pt x="9559" y="5932"/>
                  <a:pt x="9515" y="5972"/>
                  <a:pt x="9473" y="6014"/>
                </a:cubicBezTo>
                <a:cubicBezTo>
                  <a:pt x="9315" y="6174"/>
                  <a:pt x="9161" y="6338"/>
                  <a:pt x="9023" y="6515"/>
                </a:cubicBezTo>
                <a:cubicBezTo>
                  <a:pt x="8967" y="6584"/>
                  <a:pt x="8913" y="6654"/>
                  <a:pt x="8860" y="6725"/>
                </a:cubicBezTo>
                <a:cubicBezTo>
                  <a:pt x="8835" y="6761"/>
                  <a:pt x="8809" y="6796"/>
                  <a:pt x="8783" y="6833"/>
                </a:cubicBezTo>
                <a:cubicBezTo>
                  <a:pt x="8732" y="6910"/>
                  <a:pt x="8680" y="6986"/>
                  <a:pt x="8631" y="7066"/>
                </a:cubicBezTo>
                <a:cubicBezTo>
                  <a:pt x="8492" y="7294"/>
                  <a:pt x="8358" y="7529"/>
                  <a:pt x="8244" y="7772"/>
                </a:cubicBezTo>
                <a:cubicBezTo>
                  <a:pt x="8138" y="8003"/>
                  <a:pt x="8040" y="8236"/>
                  <a:pt x="7958" y="8477"/>
                </a:cubicBezTo>
                <a:cubicBezTo>
                  <a:pt x="7929" y="8534"/>
                  <a:pt x="7901" y="8592"/>
                  <a:pt x="7875" y="8650"/>
                </a:cubicBezTo>
                <a:cubicBezTo>
                  <a:pt x="7746" y="8926"/>
                  <a:pt x="7622" y="9207"/>
                  <a:pt x="7509" y="9489"/>
                </a:cubicBezTo>
                <a:cubicBezTo>
                  <a:pt x="7430" y="9683"/>
                  <a:pt x="7349" y="9876"/>
                  <a:pt x="7285" y="10075"/>
                </a:cubicBezTo>
                <a:cubicBezTo>
                  <a:pt x="7247" y="10189"/>
                  <a:pt x="7211" y="10305"/>
                  <a:pt x="7184" y="10422"/>
                </a:cubicBezTo>
                <a:cubicBezTo>
                  <a:pt x="7158" y="10538"/>
                  <a:pt x="7132" y="10653"/>
                  <a:pt x="7109" y="10770"/>
                </a:cubicBezTo>
                <a:cubicBezTo>
                  <a:pt x="7070" y="10968"/>
                  <a:pt x="7039" y="11167"/>
                  <a:pt x="7019" y="11368"/>
                </a:cubicBezTo>
                <a:cubicBezTo>
                  <a:pt x="7010" y="11454"/>
                  <a:pt x="7002" y="11540"/>
                  <a:pt x="6993" y="11627"/>
                </a:cubicBezTo>
                <a:cubicBezTo>
                  <a:pt x="6985" y="11722"/>
                  <a:pt x="6977" y="11816"/>
                  <a:pt x="6971" y="11912"/>
                </a:cubicBezTo>
                <a:cubicBezTo>
                  <a:pt x="6965" y="12009"/>
                  <a:pt x="6960" y="12111"/>
                  <a:pt x="6957" y="12208"/>
                </a:cubicBezTo>
                <a:cubicBezTo>
                  <a:pt x="6949" y="12494"/>
                  <a:pt x="6945" y="12781"/>
                  <a:pt x="6952" y="13067"/>
                </a:cubicBezTo>
                <a:cubicBezTo>
                  <a:pt x="6959" y="13296"/>
                  <a:pt x="6967" y="13527"/>
                  <a:pt x="6985" y="13755"/>
                </a:cubicBezTo>
                <a:cubicBezTo>
                  <a:pt x="6995" y="13889"/>
                  <a:pt x="7004" y="14023"/>
                  <a:pt x="7022" y="14156"/>
                </a:cubicBezTo>
                <a:cubicBezTo>
                  <a:pt x="7032" y="14244"/>
                  <a:pt x="7045" y="14331"/>
                  <a:pt x="7058" y="14420"/>
                </a:cubicBezTo>
                <a:cubicBezTo>
                  <a:pt x="7065" y="14463"/>
                  <a:pt x="7074" y="14507"/>
                  <a:pt x="7082" y="14551"/>
                </a:cubicBezTo>
                <a:cubicBezTo>
                  <a:pt x="7105" y="14682"/>
                  <a:pt x="7136" y="14814"/>
                  <a:pt x="7170" y="14943"/>
                </a:cubicBezTo>
                <a:lnTo>
                  <a:pt x="7170" y="14943"/>
                </a:lnTo>
                <a:cubicBezTo>
                  <a:pt x="7094" y="14864"/>
                  <a:pt x="7015" y="14785"/>
                  <a:pt x="6937" y="14706"/>
                </a:cubicBezTo>
                <a:cubicBezTo>
                  <a:pt x="6808" y="14575"/>
                  <a:pt x="6680" y="14443"/>
                  <a:pt x="6543" y="14321"/>
                </a:cubicBezTo>
                <a:cubicBezTo>
                  <a:pt x="6518" y="14299"/>
                  <a:pt x="6494" y="14276"/>
                  <a:pt x="6468" y="14254"/>
                </a:cubicBezTo>
                <a:cubicBezTo>
                  <a:pt x="6467" y="14249"/>
                  <a:pt x="6465" y="14244"/>
                  <a:pt x="6463" y="14239"/>
                </a:cubicBezTo>
                <a:cubicBezTo>
                  <a:pt x="6418" y="14124"/>
                  <a:pt x="6376" y="14007"/>
                  <a:pt x="6336" y="13890"/>
                </a:cubicBezTo>
                <a:cubicBezTo>
                  <a:pt x="6286" y="13736"/>
                  <a:pt x="6237" y="13581"/>
                  <a:pt x="6199" y="13421"/>
                </a:cubicBezTo>
                <a:cubicBezTo>
                  <a:pt x="6170" y="13303"/>
                  <a:pt x="6144" y="13182"/>
                  <a:pt x="6120" y="13061"/>
                </a:cubicBezTo>
                <a:cubicBezTo>
                  <a:pt x="6093" y="12923"/>
                  <a:pt x="6068" y="12782"/>
                  <a:pt x="6052" y="12641"/>
                </a:cubicBezTo>
                <a:cubicBezTo>
                  <a:pt x="6039" y="12547"/>
                  <a:pt x="6030" y="12453"/>
                  <a:pt x="6021" y="12358"/>
                </a:cubicBezTo>
                <a:cubicBezTo>
                  <a:pt x="6018" y="12313"/>
                  <a:pt x="6015" y="12269"/>
                  <a:pt x="6012" y="12224"/>
                </a:cubicBezTo>
                <a:cubicBezTo>
                  <a:pt x="6005" y="12093"/>
                  <a:pt x="6001" y="11964"/>
                  <a:pt x="6003" y="11834"/>
                </a:cubicBezTo>
                <a:cubicBezTo>
                  <a:pt x="6004" y="11748"/>
                  <a:pt x="6008" y="11662"/>
                  <a:pt x="6012" y="11576"/>
                </a:cubicBezTo>
                <a:cubicBezTo>
                  <a:pt x="6025" y="11398"/>
                  <a:pt x="6040" y="11220"/>
                  <a:pt x="6067" y="11044"/>
                </a:cubicBezTo>
                <a:cubicBezTo>
                  <a:pt x="6087" y="10913"/>
                  <a:pt x="6109" y="10782"/>
                  <a:pt x="6132" y="10651"/>
                </a:cubicBezTo>
                <a:cubicBezTo>
                  <a:pt x="6184" y="10387"/>
                  <a:pt x="6242" y="10122"/>
                  <a:pt x="6311" y="9861"/>
                </a:cubicBezTo>
                <a:cubicBezTo>
                  <a:pt x="6345" y="9732"/>
                  <a:pt x="6379" y="9603"/>
                  <a:pt x="6415" y="9474"/>
                </a:cubicBezTo>
                <a:cubicBezTo>
                  <a:pt x="6452" y="9349"/>
                  <a:pt x="6490" y="9223"/>
                  <a:pt x="6531" y="9098"/>
                </a:cubicBezTo>
                <a:cubicBezTo>
                  <a:pt x="6604" y="8887"/>
                  <a:pt x="6681" y="8678"/>
                  <a:pt x="6767" y="8473"/>
                </a:cubicBezTo>
                <a:cubicBezTo>
                  <a:pt x="6854" y="8269"/>
                  <a:pt x="6945" y="8067"/>
                  <a:pt x="7040" y="7866"/>
                </a:cubicBezTo>
                <a:lnTo>
                  <a:pt x="7040" y="7865"/>
                </a:lnTo>
                <a:cubicBezTo>
                  <a:pt x="7041" y="7863"/>
                  <a:pt x="7042" y="7861"/>
                  <a:pt x="7042" y="7860"/>
                </a:cubicBezTo>
                <a:cubicBezTo>
                  <a:pt x="7119" y="7703"/>
                  <a:pt x="7197" y="7542"/>
                  <a:pt x="7278" y="7383"/>
                </a:cubicBezTo>
                <a:cubicBezTo>
                  <a:pt x="7338" y="7268"/>
                  <a:pt x="7397" y="7151"/>
                  <a:pt x="7460" y="7037"/>
                </a:cubicBezTo>
                <a:cubicBezTo>
                  <a:pt x="7523" y="6923"/>
                  <a:pt x="7584" y="6809"/>
                  <a:pt x="7651" y="6698"/>
                </a:cubicBezTo>
                <a:cubicBezTo>
                  <a:pt x="7717" y="6587"/>
                  <a:pt x="7785" y="6478"/>
                  <a:pt x="7854" y="6368"/>
                </a:cubicBezTo>
                <a:cubicBezTo>
                  <a:pt x="7943" y="6234"/>
                  <a:pt x="8038" y="6090"/>
                  <a:pt x="8143" y="5953"/>
                </a:cubicBezTo>
                <a:cubicBezTo>
                  <a:pt x="8218" y="5853"/>
                  <a:pt x="8296" y="5756"/>
                  <a:pt x="8376" y="5659"/>
                </a:cubicBezTo>
                <a:cubicBezTo>
                  <a:pt x="8488" y="5527"/>
                  <a:pt x="8602" y="5398"/>
                  <a:pt x="8723" y="5273"/>
                </a:cubicBezTo>
                <a:cubicBezTo>
                  <a:pt x="8811" y="5182"/>
                  <a:pt x="8902" y="5092"/>
                  <a:pt x="8993" y="5003"/>
                </a:cubicBezTo>
                <a:cubicBezTo>
                  <a:pt x="9120" y="4885"/>
                  <a:pt x="9248" y="4770"/>
                  <a:pt x="9381" y="4660"/>
                </a:cubicBezTo>
                <a:cubicBezTo>
                  <a:pt x="9520" y="4545"/>
                  <a:pt x="9661" y="4431"/>
                  <a:pt x="9807" y="4323"/>
                </a:cubicBezTo>
                <a:cubicBezTo>
                  <a:pt x="10019" y="4170"/>
                  <a:pt x="10245" y="4018"/>
                  <a:pt x="10477" y="3875"/>
                </a:cubicBezTo>
                <a:cubicBezTo>
                  <a:pt x="10592" y="3803"/>
                  <a:pt x="10709" y="3733"/>
                  <a:pt x="10827" y="3666"/>
                </a:cubicBezTo>
                <a:cubicBezTo>
                  <a:pt x="10945" y="3598"/>
                  <a:pt x="11066" y="3532"/>
                  <a:pt x="11187" y="3466"/>
                </a:cubicBezTo>
                <a:cubicBezTo>
                  <a:pt x="11511" y="3294"/>
                  <a:pt x="11840" y="3129"/>
                  <a:pt x="12176" y="2982"/>
                </a:cubicBezTo>
                <a:cubicBezTo>
                  <a:pt x="12517" y="2833"/>
                  <a:pt x="12860" y="2695"/>
                  <a:pt x="13208" y="2565"/>
                </a:cubicBezTo>
                <a:cubicBezTo>
                  <a:pt x="13380" y="2505"/>
                  <a:pt x="13551" y="2445"/>
                  <a:pt x="13725" y="2393"/>
                </a:cubicBezTo>
                <a:cubicBezTo>
                  <a:pt x="13860" y="2353"/>
                  <a:pt x="13995" y="2312"/>
                  <a:pt x="14132" y="2275"/>
                </a:cubicBezTo>
                <a:cubicBezTo>
                  <a:pt x="14450" y="2189"/>
                  <a:pt x="14771" y="2110"/>
                  <a:pt x="15093" y="2040"/>
                </a:cubicBezTo>
                <a:cubicBezTo>
                  <a:pt x="15268" y="2004"/>
                  <a:pt x="15454" y="1966"/>
                  <a:pt x="15640" y="1935"/>
                </a:cubicBezTo>
                <a:cubicBezTo>
                  <a:pt x="15779" y="1911"/>
                  <a:pt x="15918" y="1886"/>
                  <a:pt x="16059" y="1867"/>
                </a:cubicBezTo>
                <a:cubicBezTo>
                  <a:pt x="16197" y="1847"/>
                  <a:pt x="16337" y="1826"/>
                  <a:pt x="16477" y="1811"/>
                </a:cubicBezTo>
                <a:cubicBezTo>
                  <a:pt x="16614" y="1797"/>
                  <a:pt x="16752" y="1784"/>
                  <a:pt x="16889" y="1772"/>
                </a:cubicBezTo>
                <a:cubicBezTo>
                  <a:pt x="17193" y="1755"/>
                  <a:pt x="17498" y="1743"/>
                  <a:pt x="17801" y="1743"/>
                </a:cubicBezTo>
                <a:close/>
                <a:moveTo>
                  <a:pt x="16752" y="12537"/>
                </a:moveTo>
                <a:lnTo>
                  <a:pt x="16752" y="12537"/>
                </a:lnTo>
                <a:cubicBezTo>
                  <a:pt x="16746" y="12614"/>
                  <a:pt x="16740" y="12690"/>
                  <a:pt x="16736" y="12767"/>
                </a:cubicBezTo>
                <a:cubicBezTo>
                  <a:pt x="16729" y="12869"/>
                  <a:pt x="16724" y="12945"/>
                  <a:pt x="16721" y="13047"/>
                </a:cubicBezTo>
                <a:cubicBezTo>
                  <a:pt x="16717" y="13135"/>
                  <a:pt x="16715" y="13223"/>
                  <a:pt x="16715" y="13312"/>
                </a:cubicBezTo>
                <a:cubicBezTo>
                  <a:pt x="16714" y="13400"/>
                  <a:pt x="16715" y="13487"/>
                  <a:pt x="16717" y="13575"/>
                </a:cubicBezTo>
                <a:cubicBezTo>
                  <a:pt x="16723" y="13664"/>
                  <a:pt x="16726" y="13759"/>
                  <a:pt x="16736" y="13848"/>
                </a:cubicBezTo>
                <a:cubicBezTo>
                  <a:pt x="16747" y="13977"/>
                  <a:pt x="16759" y="14106"/>
                  <a:pt x="16779" y="14234"/>
                </a:cubicBezTo>
                <a:cubicBezTo>
                  <a:pt x="16792" y="14311"/>
                  <a:pt x="16804" y="14387"/>
                  <a:pt x="16819" y="14462"/>
                </a:cubicBezTo>
                <a:cubicBezTo>
                  <a:pt x="16692" y="14566"/>
                  <a:pt x="16564" y="14670"/>
                  <a:pt x="16433" y="14768"/>
                </a:cubicBezTo>
                <a:cubicBezTo>
                  <a:pt x="16333" y="14844"/>
                  <a:pt x="16231" y="14919"/>
                  <a:pt x="16128" y="14993"/>
                </a:cubicBezTo>
                <a:cubicBezTo>
                  <a:pt x="16120" y="14999"/>
                  <a:pt x="16111" y="15006"/>
                  <a:pt x="16103" y="15012"/>
                </a:cubicBezTo>
                <a:cubicBezTo>
                  <a:pt x="16084" y="14946"/>
                  <a:pt x="16068" y="14880"/>
                  <a:pt x="16052" y="14813"/>
                </a:cubicBezTo>
                <a:cubicBezTo>
                  <a:pt x="16022" y="14679"/>
                  <a:pt x="15993" y="14544"/>
                  <a:pt x="15965" y="14409"/>
                </a:cubicBezTo>
                <a:cubicBezTo>
                  <a:pt x="15946" y="14299"/>
                  <a:pt x="15926" y="14188"/>
                  <a:pt x="15910" y="14077"/>
                </a:cubicBezTo>
                <a:cubicBezTo>
                  <a:pt x="15921" y="14060"/>
                  <a:pt x="15933" y="14043"/>
                  <a:pt x="15945" y="14025"/>
                </a:cubicBezTo>
                <a:cubicBezTo>
                  <a:pt x="15992" y="13955"/>
                  <a:pt x="16042" y="13885"/>
                  <a:pt x="16087" y="13812"/>
                </a:cubicBezTo>
                <a:cubicBezTo>
                  <a:pt x="16155" y="13701"/>
                  <a:pt x="16223" y="13589"/>
                  <a:pt x="16284" y="13473"/>
                </a:cubicBezTo>
                <a:cubicBezTo>
                  <a:pt x="16367" y="13319"/>
                  <a:pt x="16447" y="13163"/>
                  <a:pt x="16523" y="13005"/>
                </a:cubicBezTo>
                <a:cubicBezTo>
                  <a:pt x="16581" y="12887"/>
                  <a:pt x="16637" y="12768"/>
                  <a:pt x="16696" y="12650"/>
                </a:cubicBezTo>
                <a:cubicBezTo>
                  <a:pt x="16715" y="12612"/>
                  <a:pt x="16733" y="12575"/>
                  <a:pt x="16752" y="12537"/>
                </a:cubicBezTo>
                <a:close/>
                <a:moveTo>
                  <a:pt x="32898" y="9762"/>
                </a:moveTo>
                <a:cubicBezTo>
                  <a:pt x="32928" y="9830"/>
                  <a:pt x="32958" y="9899"/>
                  <a:pt x="32988" y="9968"/>
                </a:cubicBezTo>
                <a:cubicBezTo>
                  <a:pt x="33021" y="10046"/>
                  <a:pt x="33055" y="10125"/>
                  <a:pt x="33087" y="10204"/>
                </a:cubicBezTo>
                <a:cubicBezTo>
                  <a:pt x="33135" y="10323"/>
                  <a:pt x="33181" y="10442"/>
                  <a:pt x="33224" y="10563"/>
                </a:cubicBezTo>
                <a:cubicBezTo>
                  <a:pt x="33251" y="10641"/>
                  <a:pt x="33278" y="10720"/>
                  <a:pt x="33303" y="10799"/>
                </a:cubicBezTo>
                <a:cubicBezTo>
                  <a:pt x="33354" y="10962"/>
                  <a:pt x="33405" y="11126"/>
                  <a:pt x="33448" y="11292"/>
                </a:cubicBezTo>
                <a:cubicBezTo>
                  <a:pt x="33471" y="11379"/>
                  <a:pt x="33491" y="11466"/>
                  <a:pt x="33512" y="11554"/>
                </a:cubicBezTo>
                <a:cubicBezTo>
                  <a:pt x="33532" y="11640"/>
                  <a:pt x="33552" y="11726"/>
                  <a:pt x="33569" y="11813"/>
                </a:cubicBezTo>
                <a:cubicBezTo>
                  <a:pt x="33593" y="11946"/>
                  <a:pt x="33618" y="12077"/>
                  <a:pt x="33635" y="12210"/>
                </a:cubicBezTo>
                <a:cubicBezTo>
                  <a:pt x="33650" y="12344"/>
                  <a:pt x="33664" y="12478"/>
                  <a:pt x="33674" y="12612"/>
                </a:cubicBezTo>
                <a:cubicBezTo>
                  <a:pt x="33682" y="12744"/>
                  <a:pt x="33690" y="12874"/>
                  <a:pt x="33689" y="13006"/>
                </a:cubicBezTo>
                <a:lnTo>
                  <a:pt x="33689" y="13010"/>
                </a:lnTo>
                <a:cubicBezTo>
                  <a:pt x="33646" y="13094"/>
                  <a:pt x="33602" y="13177"/>
                  <a:pt x="33557" y="13259"/>
                </a:cubicBezTo>
                <a:cubicBezTo>
                  <a:pt x="33491" y="13376"/>
                  <a:pt x="33424" y="13495"/>
                  <a:pt x="33355" y="13612"/>
                </a:cubicBezTo>
                <a:cubicBezTo>
                  <a:pt x="33303" y="13696"/>
                  <a:pt x="33252" y="13781"/>
                  <a:pt x="33199" y="13864"/>
                </a:cubicBezTo>
                <a:cubicBezTo>
                  <a:pt x="33185" y="13874"/>
                  <a:pt x="33172" y="13886"/>
                  <a:pt x="33158" y="13896"/>
                </a:cubicBezTo>
                <a:cubicBezTo>
                  <a:pt x="33047" y="13979"/>
                  <a:pt x="32935" y="14061"/>
                  <a:pt x="32823" y="14143"/>
                </a:cubicBezTo>
                <a:cubicBezTo>
                  <a:pt x="32524" y="14356"/>
                  <a:pt x="32219" y="14562"/>
                  <a:pt x="31905" y="14754"/>
                </a:cubicBezTo>
                <a:cubicBezTo>
                  <a:pt x="31653" y="14907"/>
                  <a:pt x="31398" y="15050"/>
                  <a:pt x="31139" y="15191"/>
                </a:cubicBezTo>
                <a:cubicBezTo>
                  <a:pt x="31235" y="15083"/>
                  <a:pt x="31329" y="14974"/>
                  <a:pt x="31416" y="14859"/>
                </a:cubicBezTo>
                <a:cubicBezTo>
                  <a:pt x="31491" y="14762"/>
                  <a:pt x="31566" y="14665"/>
                  <a:pt x="31635" y="14562"/>
                </a:cubicBezTo>
                <a:cubicBezTo>
                  <a:pt x="31680" y="14493"/>
                  <a:pt x="31730" y="14419"/>
                  <a:pt x="31772" y="14346"/>
                </a:cubicBezTo>
                <a:cubicBezTo>
                  <a:pt x="31836" y="14237"/>
                  <a:pt x="31897" y="14126"/>
                  <a:pt x="31951" y="14010"/>
                </a:cubicBezTo>
                <a:cubicBezTo>
                  <a:pt x="32004" y="13897"/>
                  <a:pt x="32058" y="13783"/>
                  <a:pt x="32103" y="13666"/>
                </a:cubicBezTo>
                <a:cubicBezTo>
                  <a:pt x="32182" y="13469"/>
                  <a:pt x="32254" y="13267"/>
                  <a:pt x="32305" y="13060"/>
                </a:cubicBezTo>
                <a:cubicBezTo>
                  <a:pt x="32359" y="12853"/>
                  <a:pt x="32405" y="12643"/>
                  <a:pt x="32437" y="12431"/>
                </a:cubicBezTo>
                <a:cubicBezTo>
                  <a:pt x="32446" y="12369"/>
                  <a:pt x="32454" y="12308"/>
                  <a:pt x="32463" y="12246"/>
                </a:cubicBezTo>
                <a:cubicBezTo>
                  <a:pt x="32466" y="12233"/>
                  <a:pt x="32468" y="12219"/>
                  <a:pt x="32472" y="12205"/>
                </a:cubicBezTo>
                <a:cubicBezTo>
                  <a:pt x="32520" y="11966"/>
                  <a:pt x="32563" y="11726"/>
                  <a:pt x="32575" y="11481"/>
                </a:cubicBezTo>
                <a:cubicBezTo>
                  <a:pt x="32580" y="11345"/>
                  <a:pt x="32587" y="11209"/>
                  <a:pt x="32581" y="11073"/>
                </a:cubicBezTo>
                <a:cubicBezTo>
                  <a:pt x="32578" y="10993"/>
                  <a:pt x="32576" y="10913"/>
                  <a:pt x="32570" y="10832"/>
                </a:cubicBezTo>
                <a:cubicBezTo>
                  <a:pt x="32606" y="10765"/>
                  <a:pt x="32643" y="10698"/>
                  <a:pt x="32672" y="10628"/>
                </a:cubicBezTo>
                <a:cubicBezTo>
                  <a:pt x="32704" y="10552"/>
                  <a:pt x="32736" y="10477"/>
                  <a:pt x="32762" y="10397"/>
                </a:cubicBezTo>
                <a:cubicBezTo>
                  <a:pt x="32786" y="10321"/>
                  <a:pt x="32809" y="10244"/>
                  <a:pt x="32827" y="10165"/>
                </a:cubicBezTo>
                <a:cubicBezTo>
                  <a:pt x="32836" y="10125"/>
                  <a:pt x="32845" y="10084"/>
                  <a:pt x="32854" y="10045"/>
                </a:cubicBezTo>
                <a:cubicBezTo>
                  <a:pt x="32862" y="10000"/>
                  <a:pt x="32870" y="9955"/>
                  <a:pt x="32877" y="9911"/>
                </a:cubicBezTo>
                <a:cubicBezTo>
                  <a:pt x="32883" y="9869"/>
                  <a:pt x="32889" y="9828"/>
                  <a:pt x="32894" y="9786"/>
                </a:cubicBezTo>
                <a:cubicBezTo>
                  <a:pt x="32896" y="9778"/>
                  <a:pt x="32897" y="9770"/>
                  <a:pt x="32898" y="9762"/>
                </a:cubicBezTo>
                <a:close/>
                <a:moveTo>
                  <a:pt x="21638" y="14255"/>
                </a:moveTo>
                <a:cubicBezTo>
                  <a:pt x="21678" y="14308"/>
                  <a:pt x="21720" y="14360"/>
                  <a:pt x="21762" y="14411"/>
                </a:cubicBezTo>
                <a:cubicBezTo>
                  <a:pt x="21848" y="14513"/>
                  <a:pt x="21933" y="14614"/>
                  <a:pt x="22024" y="14710"/>
                </a:cubicBezTo>
                <a:cubicBezTo>
                  <a:pt x="22037" y="14723"/>
                  <a:pt x="22050" y="14737"/>
                  <a:pt x="22063" y="14749"/>
                </a:cubicBezTo>
                <a:cubicBezTo>
                  <a:pt x="22090" y="14888"/>
                  <a:pt x="22119" y="15027"/>
                  <a:pt x="22151" y="15164"/>
                </a:cubicBezTo>
                <a:cubicBezTo>
                  <a:pt x="22179" y="15283"/>
                  <a:pt x="22208" y="15403"/>
                  <a:pt x="22237" y="15522"/>
                </a:cubicBezTo>
                <a:cubicBezTo>
                  <a:pt x="22182" y="15454"/>
                  <a:pt x="22127" y="15385"/>
                  <a:pt x="22075" y="15314"/>
                </a:cubicBezTo>
                <a:cubicBezTo>
                  <a:pt x="22027" y="15248"/>
                  <a:pt x="21979" y="15183"/>
                  <a:pt x="21933" y="15114"/>
                </a:cubicBezTo>
                <a:cubicBezTo>
                  <a:pt x="21912" y="15083"/>
                  <a:pt x="21893" y="15052"/>
                  <a:pt x="21872" y="15020"/>
                </a:cubicBezTo>
                <a:cubicBezTo>
                  <a:pt x="21809" y="14915"/>
                  <a:pt x="21745" y="14810"/>
                  <a:pt x="21690" y="14700"/>
                </a:cubicBezTo>
                <a:cubicBezTo>
                  <a:pt x="21687" y="14695"/>
                  <a:pt x="21684" y="14689"/>
                  <a:pt x="21682" y="14685"/>
                </a:cubicBezTo>
                <a:cubicBezTo>
                  <a:pt x="21676" y="14669"/>
                  <a:pt x="21670" y="14654"/>
                  <a:pt x="21664" y="14637"/>
                </a:cubicBezTo>
                <a:cubicBezTo>
                  <a:pt x="21634" y="14551"/>
                  <a:pt x="21604" y="14464"/>
                  <a:pt x="21576" y="14376"/>
                </a:cubicBezTo>
                <a:cubicBezTo>
                  <a:pt x="21574" y="14371"/>
                  <a:pt x="21568" y="14352"/>
                  <a:pt x="21563" y="14334"/>
                </a:cubicBezTo>
                <a:lnTo>
                  <a:pt x="21564" y="14334"/>
                </a:lnTo>
                <a:cubicBezTo>
                  <a:pt x="21588" y="14308"/>
                  <a:pt x="21612" y="14282"/>
                  <a:pt x="21638" y="14255"/>
                </a:cubicBezTo>
                <a:close/>
                <a:moveTo>
                  <a:pt x="17829" y="13788"/>
                </a:moveTo>
                <a:cubicBezTo>
                  <a:pt x="17861" y="13864"/>
                  <a:pt x="17896" y="13939"/>
                  <a:pt x="17934" y="14013"/>
                </a:cubicBezTo>
                <a:cubicBezTo>
                  <a:pt x="18027" y="14195"/>
                  <a:pt x="18125" y="14374"/>
                  <a:pt x="18239" y="14544"/>
                </a:cubicBezTo>
                <a:cubicBezTo>
                  <a:pt x="18356" y="14717"/>
                  <a:pt x="18479" y="14888"/>
                  <a:pt x="18619" y="15045"/>
                </a:cubicBezTo>
                <a:cubicBezTo>
                  <a:pt x="18624" y="15051"/>
                  <a:pt x="18629" y="15057"/>
                  <a:pt x="18634" y="15062"/>
                </a:cubicBezTo>
                <a:cubicBezTo>
                  <a:pt x="18567" y="15151"/>
                  <a:pt x="18500" y="15240"/>
                  <a:pt x="18430" y="15328"/>
                </a:cubicBezTo>
                <a:cubicBezTo>
                  <a:pt x="18358" y="15418"/>
                  <a:pt x="18286" y="15508"/>
                  <a:pt x="18213" y="15597"/>
                </a:cubicBezTo>
                <a:cubicBezTo>
                  <a:pt x="18170" y="15500"/>
                  <a:pt x="18129" y="15403"/>
                  <a:pt x="18091" y="15304"/>
                </a:cubicBezTo>
                <a:cubicBezTo>
                  <a:pt x="18046" y="15184"/>
                  <a:pt x="18004" y="15064"/>
                  <a:pt x="17962" y="14943"/>
                </a:cubicBezTo>
                <a:cubicBezTo>
                  <a:pt x="17910" y="14784"/>
                  <a:pt x="17858" y="14622"/>
                  <a:pt x="17816" y="14458"/>
                </a:cubicBezTo>
                <a:cubicBezTo>
                  <a:pt x="17793" y="14371"/>
                  <a:pt x="17773" y="14284"/>
                  <a:pt x="17753" y="14196"/>
                </a:cubicBezTo>
                <a:cubicBezTo>
                  <a:pt x="17734" y="14112"/>
                  <a:pt x="17717" y="14028"/>
                  <a:pt x="17701" y="13942"/>
                </a:cubicBezTo>
                <a:cubicBezTo>
                  <a:pt x="17700" y="13934"/>
                  <a:pt x="17698" y="13925"/>
                  <a:pt x="17696" y="13917"/>
                </a:cubicBezTo>
                <a:lnTo>
                  <a:pt x="17696" y="13916"/>
                </a:lnTo>
                <a:cubicBezTo>
                  <a:pt x="17740" y="13874"/>
                  <a:pt x="17785" y="13831"/>
                  <a:pt x="17829" y="13788"/>
                </a:cubicBezTo>
                <a:close/>
                <a:moveTo>
                  <a:pt x="27909" y="13945"/>
                </a:moveTo>
                <a:cubicBezTo>
                  <a:pt x="27918" y="14016"/>
                  <a:pt x="27925" y="14089"/>
                  <a:pt x="27932" y="14162"/>
                </a:cubicBezTo>
                <a:cubicBezTo>
                  <a:pt x="27892" y="14264"/>
                  <a:pt x="27852" y="14367"/>
                  <a:pt x="27809" y="14469"/>
                </a:cubicBezTo>
                <a:cubicBezTo>
                  <a:pt x="27750" y="14612"/>
                  <a:pt x="27689" y="14754"/>
                  <a:pt x="27627" y="14896"/>
                </a:cubicBezTo>
                <a:cubicBezTo>
                  <a:pt x="27616" y="14904"/>
                  <a:pt x="27604" y="14913"/>
                  <a:pt x="27593" y="14922"/>
                </a:cubicBezTo>
                <a:cubicBezTo>
                  <a:pt x="27412" y="15051"/>
                  <a:pt x="27228" y="15178"/>
                  <a:pt x="27039" y="15296"/>
                </a:cubicBezTo>
                <a:cubicBezTo>
                  <a:pt x="26962" y="15343"/>
                  <a:pt x="26885" y="15390"/>
                  <a:pt x="26806" y="15437"/>
                </a:cubicBezTo>
                <a:cubicBezTo>
                  <a:pt x="26728" y="15482"/>
                  <a:pt x="26649" y="15526"/>
                  <a:pt x="26570" y="15568"/>
                </a:cubicBezTo>
                <a:cubicBezTo>
                  <a:pt x="26468" y="15621"/>
                  <a:pt x="26357" y="15679"/>
                  <a:pt x="26245" y="15732"/>
                </a:cubicBezTo>
                <a:cubicBezTo>
                  <a:pt x="26351" y="15566"/>
                  <a:pt x="26455" y="15397"/>
                  <a:pt x="26552" y="15225"/>
                </a:cubicBezTo>
                <a:cubicBezTo>
                  <a:pt x="26621" y="15105"/>
                  <a:pt x="26689" y="14985"/>
                  <a:pt x="26751" y="14861"/>
                </a:cubicBezTo>
                <a:cubicBezTo>
                  <a:pt x="26813" y="14739"/>
                  <a:pt x="26873" y="14616"/>
                  <a:pt x="26932" y="14491"/>
                </a:cubicBezTo>
                <a:cubicBezTo>
                  <a:pt x="26974" y="14405"/>
                  <a:pt x="27012" y="14318"/>
                  <a:pt x="27048" y="14229"/>
                </a:cubicBezTo>
                <a:cubicBezTo>
                  <a:pt x="27073" y="14166"/>
                  <a:pt x="27099" y="14104"/>
                  <a:pt x="27124" y="14040"/>
                </a:cubicBezTo>
                <a:cubicBezTo>
                  <a:pt x="27191" y="14039"/>
                  <a:pt x="27259" y="14036"/>
                  <a:pt x="27327" y="14030"/>
                </a:cubicBezTo>
                <a:cubicBezTo>
                  <a:pt x="27463" y="14016"/>
                  <a:pt x="27601" y="14002"/>
                  <a:pt x="27736" y="13977"/>
                </a:cubicBezTo>
                <a:cubicBezTo>
                  <a:pt x="27796" y="13967"/>
                  <a:pt x="27853" y="13956"/>
                  <a:pt x="27909" y="13945"/>
                </a:cubicBezTo>
                <a:close/>
                <a:moveTo>
                  <a:pt x="20195" y="12744"/>
                </a:moveTo>
                <a:cubicBezTo>
                  <a:pt x="20206" y="12858"/>
                  <a:pt x="20217" y="12972"/>
                  <a:pt x="20230" y="13087"/>
                </a:cubicBezTo>
                <a:cubicBezTo>
                  <a:pt x="20261" y="13353"/>
                  <a:pt x="20295" y="13621"/>
                  <a:pt x="20343" y="13886"/>
                </a:cubicBezTo>
                <a:cubicBezTo>
                  <a:pt x="20392" y="14151"/>
                  <a:pt x="20445" y="14418"/>
                  <a:pt x="20517" y="14679"/>
                </a:cubicBezTo>
                <a:cubicBezTo>
                  <a:pt x="20551" y="14795"/>
                  <a:pt x="20583" y="14911"/>
                  <a:pt x="20619" y="15027"/>
                </a:cubicBezTo>
                <a:cubicBezTo>
                  <a:pt x="20463" y="15171"/>
                  <a:pt x="20306" y="15314"/>
                  <a:pt x="20142" y="15449"/>
                </a:cubicBezTo>
                <a:cubicBezTo>
                  <a:pt x="20074" y="15505"/>
                  <a:pt x="20006" y="15560"/>
                  <a:pt x="19937" y="15614"/>
                </a:cubicBezTo>
                <a:cubicBezTo>
                  <a:pt x="19871" y="15666"/>
                  <a:pt x="19803" y="15717"/>
                  <a:pt x="19735" y="15767"/>
                </a:cubicBezTo>
                <a:cubicBezTo>
                  <a:pt x="19711" y="15752"/>
                  <a:pt x="19688" y="15737"/>
                  <a:pt x="19665" y="15722"/>
                </a:cubicBezTo>
                <a:cubicBezTo>
                  <a:pt x="19596" y="15677"/>
                  <a:pt x="19529" y="15631"/>
                  <a:pt x="19462" y="15582"/>
                </a:cubicBezTo>
                <a:cubicBezTo>
                  <a:pt x="19372" y="15514"/>
                  <a:pt x="19271" y="15439"/>
                  <a:pt x="19178" y="15356"/>
                </a:cubicBezTo>
                <a:cubicBezTo>
                  <a:pt x="19113" y="15301"/>
                  <a:pt x="19051" y="15245"/>
                  <a:pt x="18990" y="15187"/>
                </a:cubicBezTo>
                <a:cubicBezTo>
                  <a:pt x="18952" y="15148"/>
                  <a:pt x="18904" y="15102"/>
                  <a:pt x="18858" y="15054"/>
                </a:cubicBezTo>
                <a:cubicBezTo>
                  <a:pt x="18949" y="14931"/>
                  <a:pt x="19039" y="14805"/>
                  <a:pt x="19125" y="14678"/>
                </a:cubicBezTo>
                <a:cubicBezTo>
                  <a:pt x="19423" y="14240"/>
                  <a:pt x="19705" y="13789"/>
                  <a:pt x="19935" y="13311"/>
                </a:cubicBezTo>
                <a:lnTo>
                  <a:pt x="19935" y="13312"/>
                </a:lnTo>
                <a:cubicBezTo>
                  <a:pt x="20026" y="13124"/>
                  <a:pt x="20116" y="12935"/>
                  <a:pt x="20195" y="12744"/>
                </a:cubicBezTo>
                <a:close/>
                <a:moveTo>
                  <a:pt x="32359" y="11175"/>
                </a:moveTo>
                <a:cubicBezTo>
                  <a:pt x="32364" y="11290"/>
                  <a:pt x="32369" y="11404"/>
                  <a:pt x="32367" y="11517"/>
                </a:cubicBezTo>
                <a:cubicBezTo>
                  <a:pt x="32366" y="11602"/>
                  <a:pt x="32362" y="11686"/>
                  <a:pt x="32357" y="11769"/>
                </a:cubicBezTo>
                <a:cubicBezTo>
                  <a:pt x="32351" y="11864"/>
                  <a:pt x="32344" y="11957"/>
                  <a:pt x="32333" y="12051"/>
                </a:cubicBezTo>
                <a:cubicBezTo>
                  <a:pt x="32308" y="12180"/>
                  <a:pt x="32281" y="12311"/>
                  <a:pt x="32245" y="12439"/>
                </a:cubicBezTo>
                <a:cubicBezTo>
                  <a:pt x="32212" y="12560"/>
                  <a:pt x="32176" y="12680"/>
                  <a:pt x="32138" y="12800"/>
                </a:cubicBezTo>
                <a:cubicBezTo>
                  <a:pt x="32086" y="12955"/>
                  <a:pt x="32032" y="13110"/>
                  <a:pt x="31972" y="13261"/>
                </a:cubicBezTo>
                <a:cubicBezTo>
                  <a:pt x="31939" y="13343"/>
                  <a:pt x="31907" y="13424"/>
                  <a:pt x="31872" y="13503"/>
                </a:cubicBezTo>
                <a:cubicBezTo>
                  <a:pt x="31836" y="13589"/>
                  <a:pt x="31796" y="13673"/>
                  <a:pt x="31756" y="13758"/>
                </a:cubicBezTo>
                <a:cubicBezTo>
                  <a:pt x="31677" y="13915"/>
                  <a:pt x="31592" y="14081"/>
                  <a:pt x="31498" y="14241"/>
                </a:cubicBezTo>
                <a:cubicBezTo>
                  <a:pt x="31427" y="14364"/>
                  <a:pt x="31354" y="14484"/>
                  <a:pt x="31280" y="14604"/>
                </a:cubicBezTo>
                <a:cubicBezTo>
                  <a:pt x="31182" y="14758"/>
                  <a:pt x="31081" y="14912"/>
                  <a:pt x="30977" y="15065"/>
                </a:cubicBezTo>
                <a:cubicBezTo>
                  <a:pt x="30921" y="15147"/>
                  <a:pt x="30864" y="15230"/>
                  <a:pt x="30807" y="15312"/>
                </a:cubicBezTo>
                <a:cubicBezTo>
                  <a:pt x="30773" y="15347"/>
                  <a:pt x="30738" y="15381"/>
                  <a:pt x="30705" y="15415"/>
                </a:cubicBezTo>
                <a:cubicBezTo>
                  <a:pt x="30578" y="15478"/>
                  <a:pt x="30450" y="15539"/>
                  <a:pt x="30319" y="15597"/>
                </a:cubicBezTo>
                <a:cubicBezTo>
                  <a:pt x="30203" y="15649"/>
                  <a:pt x="30086" y="15703"/>
                  <a:pt x="29967" y="15753"/>
                </a:cubicBezTo>
                <a:cubicBezTo>
                  <a:pt x="29944" y="15762"/>
                  <a:pt x="29920" y="15773"/>
                  <a:pt x="29897" y="15782"/>
                </a:cubicBezTo>
                <a:cubicBezTo>
                  <a:pt x="29943" y="15703"/>
                  <a:pt x="29988" y="15624"/>
                  <a:pt x="30031" y="15542"/>
                </a:cubicBezTo>
                <a:cubicBezTo>
                  <a:pt x="30093" y="15424"/>
                  <a:pt x="30154" y="15306"/>
                  <a:pt x="30212" y="15186"/>
                </a:cubicBezTo>
                <a:cubicBezTo>
                  <a:pt x="30249" y="15109"/>
                  <a:pt x="30285" y="15031"/>
                  <a:pt x="30318" y="14953"/>
                </a:cubicBezTo>
                <a:cubicBezTo>
                  <a:pt x="30368" y="14834"/>
                  <a:pt x="30419" y="14715"/>
                  <a:pt x="30461" y="14594"/>
                </a:cubicBezTo>
                <a:cubicBezTo>
                  <a:pt x="30494" y="14500"/>
                  <a:pt x="30527" y="14408"/>
                  <a:pt x="30556" y="14314"/>
                </a:cubicBezTo>
                <a:cubicBezTo>
                  <a:pt x="30585" y="14226"/>
                  <a:pt x="30610" y="14139"/>
                  <a:pt x="30632" y="14050"/>
                </a:cubicBezTo>
                <a:cubicBezTo>
                  <a:pt x="30643" y="14006"/>
                  <a:pt x="30654" y="13963"/>
                  <a:pt x="30666" y="13920"/>
                </a:cubicBezTo>
                <a:cubicBezTo>
                  <a:pt x="30689" y="13834"/>
                  <a:pt x="30711" y="13748"/>
                  <a:pt x="30734" y="13662"/>
                </a:cubicBezTo>
                <a:cubicBezTo>
                  <a:pt x="30742" y="13615"/>
                  <a:pt x="30751" y="13568"/>
                  <a:pt x="30760" y="13522"/>
                </a:cubicBezTo>
                <a:cubicBezTo>
                  <a:pt x="30777" y="13435"/>
                  <a:pt x="30793" y="13349"/>
                  <a:pt x="30810" y="13262"/>
                </a:cubicBezTo>
                <a:cubicBezTo>
                  <a:pt x="30818" y="13218"/>
                  <a:pt x="30826" y="13176"/>
                  <a:pt x="30834" y="13132"/>
                </a:cubicBezTo>
                <a:cubicBezTo>
                  <a:pt x="30852" y="12994"/>
                  <a:pt x="30869" y="12857"/>
                  <a:pt x="30886" y="12719"/>
                </a:cubicBezTo>
                <a:cubicBezTo>
                  <a:pt x="30890" y="12693"/>
                  <a:pt x="30893" y="12665"/>
                  <a:pt x="30897" y="12639"/>
                </a:cubicBezTo>
                <a:cubicBezTo>
                  <a:pt x="30916" y="12625"/>
                  <a:pt x="30935" y="12611"/>
                  <a:pt x="30954" y="12597"/>
                </a:cubicBezTo>
                <a:cubicBezTo>
                  <a:pt x="31056" y="12521"/>
                  <a:pt x="31158" y="12446"/>
                  <a:pt x="31255" y="12366"/>
                </a:cubicBezTo>
                <a:cubicBezTo>
                  <a:pt x="31352" y="12284"/>
                  <a:pt x="31446" y="12202"/>
                  <a:pt x="31540" y="12117"/>
                </a:cubicBezTo>
                <a:cubicBezTo>
                  <a:pt x="31697" y="11976"/>
                  <a:pt x="31844" y="11821"/>
                  <a:pt x="31980" y="11660"/>
                </a:cubicBezTo>
                <a:cubicBezTo>
                  <a:pt x="32061" y="11566"/>
                  <a:pt x="32142" y="11471"/>
                  <a:pt x="32215" y="11372"/>
                </a:cubicBezTo>
                <a:cubicBezTo>
                  <a:pt x="32265" y="11307"/>
                  <a:pt x="32312" y="11242"/>
                  <a:pt x="32359" y="11175"/>
                </a:cubicBezTo>
                <a:close/>
                <a:moveTo>
                  <a:pt x="6661" y="14684"/>
                </a:moveTo>
                <a:lnTo>
                  <a:pt x="6661" y="14684"/>
                </a:lnTo>
                <a:cubicBezTo>
                  <a:pt x="6870" y="14889"/>
                  <a:pt x="7074" y="15099"/>
                  <a:pt x="7276" y="15311"/>
                </a:cubicBezTo>
                <a:cubicBezTo>
                  <a:pt x="7277" y="15314"/>
                  <a:pt x="7278" y="15316"/>
                  <a:pt x="7279" y="15319"/>
                </a:cubicBezTo>
                <a:cubicBezTo>
                  <a:pt x="7343" y="15521"/>
                  <a:pt x="7410" y="15721"/>
                  <a:pt x="7494" y="15915"/>
                </a:cubicBezTo>
                <a:cubicBezTo>
                  <a:pt x="7471" y="15889"/>
                  <a:pt x="7449" y="15863"/>
                  <a:pt x="7427" y="15837"/>
                </a:cubicBezTo>
                <a:cubicBezTo>
                  <a:pt x="7317" y="15704"/>
                  <a:pt x="7211" y="15571"/>
                  <a:pt x="7114" y="15429"/>
                </a:cubicBezTo>
                <a:cubicBezTo>
                  <a:pt x="7042" y="15323"/>
                  <a:pt x="6972" y="15218"/>
                  <a:pt x="6904" y="15111"/>
                </a:cubicBezTo>
                <a:cubicBezTo>
                  <a:pt x="6838" y="15004"/>
                  <a:pt x="6772" y="14896"/>
                  <a:pt x="6713" y="14784"/>
                </a:cubicBezTo>
                <a:cubicBezTo>
                  <a:pt x="6696" y="14751"/>
                  <a:pt x="6679" y="14717"/>
                  <a:pt x="6661" y="14684"/>
                </a:cubicBezTo>
                <a:close/>
                <a:moveTo>
                  <a:pt x="23093" y="12415"/>
                </a:moveTo>
                <a:cubicBezTo>
                  <a:pt x="23096" y="12443"/>
                  <a:pt x="23100" y="12472"/>
                  <a:pt x="23104" y="12500"/>
                </a:cubicBezTo>
                <a:cubicBezTo>
                  <a:pt x="23173" y="13014"/>
                  <a:pt x="23268" y="13525"/>
                  <a:pt x="23401" y="14027"/>
                </a:cubicBezTo>
                <a:cubicBezTo>
                  <a:pt x="23473" y="14296"/>
                  <a:pt x="23550" y="14564"/>
                  <a:pt x="23640" y="14827"/>
                </a:cubicBezTo>
                <a:cubicBezTo>
                  <a:pt x="23729" y="15086"/>
                  <a:pt x="23822" y="15343"/>
                  <a:pt x="23934" y="15594"/>
                </a:cubicBezTo>
                <a:cubicBezTo>
                  <a:pt x="23990" y="15718"/>
                  <a:pt x="24046" y="15842"/>
                  <a:pt x="24107" y="15964"/>
                </a:cubicBezTo>
                <a:cubicBezTo>
                  <a:pt x="24066" y="15947"/>
                  <a:pt x="24026" y="15930"/>
                  <a:pt x="23985" y="15910"/>
                </a:cubicBezTo>
                <a:cubicBezTo>
                  <a:pt x="23870" y="15857"/>
                  <a:pt x="23755" y="15800"/>
                  <a:pt x="23641" y="15743"/>
                </a:cubicBezTo>
                <a:cubicBezTo>
                  <a:pt x="23529" y="15681"/>
                  <a:pt x="23418" y="15620"/>
                  <a:pt x="23311" y="15552"/>
                </a:cubicBezTo>
                <a:cubicBezTo>
                  <a:pt x="23205" y="15483"/>
                  <a:pt x="23098" y="15412"/>
                  <a:pt x="22994" y="15340"/>
                </a:cubicBezTo>
                <a:cubicBezTo>
                  <a:pt x="22894" y="15266"/>
                  <a:pt x="22794" y="15192"/>
                  <a:pt x="22699" y="15111"/>
                </a:cubicBezTo>
                <a:cubicBezTo>
                  <a:pt x="22603" y="15030"/>
                  <a:pt x="22509" y="14947"/>
                  <a:pt x="22418" y="14863"/>
                </a:cubicBezTo>
                <a:cubicBezTo>
                  <a:pt x="22348" y="14795"/>
                  <a:pt x="22277" y="14726"/>
                  <a:pt x="22209" y="14655"/>
                </a:cubicBezTo>
                <a:cubicBezTo>
                  <a:pt x="22206" y="14634"/>
                  <a:pt x="22201" y="14613"/>
                  <a:pt x="22197" y="14591"/>
                </a:cubicBezTo>
                <a:cubicBezTo>
                  <a:pt x="22148" y="14322"/>
                  <a:pt x="22103" y="14052"/>
                  <a:pt x="22078" y="13779"/>
                </a:cubicBezTo>
                <a:cubicBezTo>
                  <a:pt x="22078" y="13776"/>
                  <a:pt x="22076" y="13773"/>
                  <a:pt x="22076" y="13768"/>
                </a:cubicBezTo>
                <a:cubicBezTo>
                  <a:pt x="22148" y="13684"/>
                  <a:pt x="22218" y="13598"/>
                  <a:pt x="22287" y="13512"/>
                </a:cubicBezTo>
                <a:cubicBezTo>
                  <a:pt x="22483" y="13266"/>
                  <a:pt x="22672" y="13014"/>
                  <a:pt x="22855" y="12757"/>
                </a:cubicBezTo>
                <a:cubicBezTo>
                  <a:pt x="22936" y="12644"/>
                  <a:pt x="23015" y="12530"/>
                  <a:pt x="23093" y="12415"/>
                </a:cubicBezTo>
                <a:close/>
                <a:moveTo>
                  <a:pt x="33642" y="13732"/>
                </a:moveTo>
                <a:lnTo>
                  <a:pt x="33642" y="13732"/>
                </a:lnTo>
                <a:cubicBezTo>
                  <a:pt x="33639" y="13748"/>
                  <a:pt x="33637" y="13766"/>
                  <a:pt x="33635" y="13782"/>
                </a:cubicBezTo>
                <a:cubicBezTo>
                  <a:pt x="33616" y="13912"/>
                  <a:pt x="33593" y="14043"/>
                  <a:pt x="33570" y="14173"/>
                </a:cubicBezTo>
                <a:cubicBezTo>
                  <a:pt x="33546" y="14290"/>
                  <a:pt x="33521" y="14407"/>
                  <a:pt x="33490" y="14522"/>
                </a:cubicBezTo>
                <a:cubicBezTo>
                  <a:pt x="33475" y="14536"/>
                  <a:pt x="33461" y="14550"/>
                  <a:pt x="33448" y="14564"/>
                </a:cubicBezTo>
                <a:cubicBezTo>
                  <a:pt x="33349" y="14659"/>
                  <a:pt x="33250" y="14755"/>
                  <a:pt x="33150" y="14849"/>
                </a:cubicBezTo>
                <a:cubicBezTo>
                  <a:pt x="32857" y="15120"/>
                  <a:pt x="32550" y="15392"/>
                  <a:pt x="32229" y="15647"/>
                </a:cubicBezTo>
                <a:cubicBezTo>
                  <a:pt x="32092" y="15756"/>
                  <a:pt x="31953" y="15866"/>
                  <a:pt x="31812" y="15971"/>
                </a:cubicBezTo>
                <a:cubicBezTo>
                  <a:pt x="31805" y="15976"/>
                  <a:pt x="31800" y="15980"/>
                  <a:pt x="31793" y="15986"/>
                </a:cubicBezTo>
                <a:cubicBezTo>
                  <a:pt x="31848" y="15927"/>
                  <a:pt x="31901" y="15868"/>
                  <a:pt x="31954" y="15810"/>
                </a:cubicBezTo>
                <a:cubicBezTo>
                  <a:pt x="32108" y="15638"/>
                  <a:pt x="32257" y="15462"/>
                  <a:pt x="32400" y="15282"/>
                </a:cubicBezTo>
                <a:cubicBezTo>
                  <a:pt x="32570" y="15067"/>
                  <a:pt x="32736" y="14850"/>
                  <a:pt x="32892" y="14625"/>
                </a:cubicBezTo>
                <a:cubicBezTo>
                  <a:pt x="33024" y="14433"/>
                  <a:pt x="33153" y="14241"/>
                  <a:pt x="33277" y="14045"/>
                </a:cubicBezTo>
                <a:cubicBezTo>
                  <a:pt x="33287" y="14028"/>
                  <a:pt x="33297" y="14012"/>
                  <a:pt x="33308" y="13994"/>
                </a:cubicBezTo>
                <a:cubicBezTo>
                  <a:pt x="33420" y="13908"/>
                  <a:pt x="33532" y="13821"/>
                  <a:pt x="33642" y="13732"/>
                </a:cubicBezTo>
                <a:close/>
                <a:moveTo>
                  <a:pt x="24570" y="12990"/>
                </a:moveTo>
                <a:cubicBezTo>
                  <a:pt x="24613" y="13042"/>
                  <a:pt x="24661" y="13094"/>
                  <a:pt x="24708" y="13141"/>
                </a:cubicBezTo>
                <a:cubicBezTo>
                  <a:pt x="24792" y="13225"/>
                  <a:pt x="24878" y="13311"/>
                  <a:pt x="24973" y="13386"/>
                </a:cubicBezTo>
                <a:cubicBezTo>
                  <a:pt x="25035" y="13435"/>
                  <a:pt x="25097" y="13486"/>
                  <a:pt x="25164" y="13530"/>
                </a:cubicBezTo>
                <a:cubicBezTo>
                  <a:pt x="25229" y="13573"/>
                  <a:pt x="25294" y="13618"/>
                  <a:pt x="25364" y="13654"/>
                </a:cubicBezTo>
                <a:cubicBezTo>
                  <a:pt x="25439" y="13693"/>
                  <a:pt x="25517" y="13730"/>
                  <a:pt x="25595" y="13763"/>
                </a:cubicBezTo>
                <a:lnTo>
                  <a:pt x="25716" y="13811"/>
                </a:lnTo>
                <a:cubicBezTo>
                  <a:pt x="25761" y="13827"/>
                  <a:pt x="25806" y="13843"/>
                  <a:pt x="25851" y="13857"/>
                </a:cubicBezTo>
                <a:cubicBezTo>
                  <a:pt x="25894" y="13870"/>
                  <a:pt x="25936" y="13882"/>
                  <a:pt x="25978" y="13895"/>
                </a:cubicBezTo>
                <a:cubicBezTo>
                  <a:pt x="26067" y="13918"/>
                  <a:pt x="26159" y="13943"/>
                  <a:pt x="26249" y="13961"/>
                </a:cubicBezTo>
                <a:cubicBezTo>
                  <a:pt x="26378" y="13985"/>
                  <a:pt x="26510" y="14010"/>
                  <a:pt x="26641" y="14022"/>
                </a:cubicBezTo>
                <a:cubicBezTo>
                  <a:pt x="26727" y="14029"/>
                  <a:pt x="26825" y="14039"/>
                  <a:pt x="26910" y="14040"/>
                </a:cubicBezTo>
                <a:lnTo>
                  <a:pt x="26927" y="14040"/>
                </a:lnTo>
                <a:cubicBezTo>
                  <a:pt x="26841" y="14246"/>
                  <a:pt x="26752" y="14448"/>
                  <a:pt x="26657" y="14649"/>
                </a:cubicBezTo>
                <a:cubicBezTo>
                  <a:pt x="26557" y="14855"/>
                  <a:pt x="26453" y="15058"/>
                  <a:pt x="26339" y="15255"/>
                </a:cubicBezTo>
                <a:cubicBezTo>
                  <a:pt x="26249" y="15413"/>
                  <a:pt x="26155" y="15569"/>
                  <a:pt x="26058" y="15723"/>
                </a:cubicBezTo>
                <a:cubicBezTo>
                  <a:pt x="26030" y="15767"/>
                  <a:pt x="26003" y="15811"/>
                  <a:pt x="25974" y="15856"/>
                </a:cubicBezTo>
                <a:cubicBezTo>
                  <a:pt x="25931" y="15873"/>
                  <a:pt x="25890" y="15892"/>
                  <a:pt x="25847" y="15908"/>
                </a:cubicBezTo>
                <a:cubicBezTo>
                  <a:pt x="25766" y="15941"/>
                  <a:pt x="25684" y="15972"/>
                  <a:pt x="25602" y="16002"/>
                </a:cubicBezTo>
                <a:cubicBezTo>
                  <a:pt x="25471" y="16049"/>
                  <a:pt x="25340" y="16094"/>
                  <a:pt x="25208" y="16135"/>
                </a:cubicBezTo>
                <a:cubicBezTo>
                  <a:pt x="25155" y="16021"/>
                  <a:pt x="25102" y="15905"/>
                  <a:pt x="25056" y="15786"/>
                </a:cubicBezTo>
                <a:cubicBezTo>
                  <a:pt x="25025" y="15709"/>
                  <a:pt x="24995" y="15631"/>
                  <a:pt x="24968" y="15551"/>
                </a:cubicBezTo>
                <a:cubicBezTo>
                  <a:pt x="24955" y="15514"/>
                  <a:pt x="24943" y="15477"/>
                  <a:pt x="24930" y="15440"/>
                </a:cubicBezTo>
                <a:cubicBezTo>
                  <a:pt x="24893" y="15319"/>
                  <a:pt x="24856" y="15198"/>
                  <a:pt x="24826" y="15074"/>
                </a:cubicBezTo>
                <a:cubicBezTo>
                  <a:pt x="24795" y="14949"/>
                  <a:pt x="24767" y="14823"/>
                  <a:pt x="24741" y="14698"/>
                </a:cubicBezTo>
                <a:cubicBezTo>
                  <a:pt x="24699" y="14475"/>
                  <a:pt x="24663" y="14244"/>
                  <a:pt x="24638" y="14012"/>
                </a:cubicBezTo>
                <a:cubicBezTo>
                  <a:pt x="24619" y="13825"/>
                  <a:pt x="24602" y="13637"/>
                  <a:pt x="24589" y="13449"/>
                </a:cubicBezTo>
                <a:lnTo>
                  <a:pt x="24589" y="13447"/>
                </a:lnTo>
                <a:cubicBezTo>
                  <a:pt x="24589" y="13446"/>
                  <a:pt x="24589" y="13445"/>
                  <a:pt x="24589" y="13443"/>
                </a:cubicBezTo>
                <a:lnTo>
                  <a:pt x="24588" y="13443"/>
                </a:lnTo>
                <a:cubicBezTo>
                  <a:pt x="24580" y="13294"/>
                  <a:pt x="24573" y="13142"/>
                  <a:pt x="24570" y="12990"/>
                </a:cubicBezTo>
                <a:close/>
                <a:moveTo>
                  <a:pt x="23716" y="11367"/>
                </a:moveTo>
                <a:cubicBezTo>
                  <a:pt x="23730" y="11413"/>
                  <a:pt x="23744" y="11459"/>
                  <a:pt x="23760" y="11506"/>
                </a:cubicBezTo>
                <a:cubicBezTo>
                  <a:pt x="23831" y="11716"/>
                  <a:pt x="23906" y="11926"/>
                  <a:pt x="24004" y="12125"/>
                </a:cubicBezTo>
                <a:cubicBezTo>
                  <a:pt x="24062" y="12240"/>
                  <a:pt x="24118" y="12358"/>
                  <a:pt x="24187" y="12468"/>
                </a:cubicBezTo>
                <a:cubicBezTo>
                  <a:pt x="24236" y="12545"/>
                  <a:pt x="24280" y="12617"/>
                  <a:pt x="24334" y="12690"/>
                </a:cubicBezTo>
                <a:cubicBezTo>
                  <a:pt x="24358" y="12725"/>
                  <a:pt x="24383" y="12759"/>
                  <a:pt x="24408" y="12792"/>
                </a:cubicBezTo>
                <a:cubicBezTo>
                  <a:pt x="24409" y="12835"/>
                  <a:pt x="24410" y="12876"/>
                  <a:pt x="24411" y="12919"/>
                </a:cubicBezTo>
                <a:cubicBezTo>
                  <a:pt x="24419" y="13148"/>
                  <a:pt x="24430" y="13378"/>
                  <a:pt x="24450" y="13606"/>
                </a:cubicBezTo>
                <a:cubicBezTo>
                  <a:pt x="24474" y="13891"/>
                  <a:pt x="24501" y="14178"/>
                  <a:pt x="24549" y="14460"/>
                </a:cubicBezTo>
                <a:cubicBezTo>
                  <a:pt x="24593" y="14722"/>
                  <a:pt x="24638" y="14985"/>
                  <a:pt x="24707" y="15241"/>
                </a:cubicBezTo>
                <a:cubicBezTo>
                  <a:pt x="24764" y="15448"/>
                  <a:pt x="24825" y="15655"/>
                  <a:pt x="24903" y="15855"/>
                </a:cubicBezTo>
                <a:cubicBezTo>
                  <a:pt x="24947" y="15965"/>
                  <a:pt x="24992" y="16076"/>
                  <a:pt x="25041" y="16186"/>
                </a:cubicBezTo>
                <a:cubicBezTo>
                  <a:pt x="25011" y="16194"/>
                  <a:pt x="24981" y="16202"/>
                  <a:pt x="24950" y="16210"/>
                </a:cubicBezTo>
                <a:cubicBezTo>
                  <a:pt x="24928" y="16217"/>
                  <a:pt x="24904" y="16223"/>
                  <a:pt x="24881" y="16229"/>
                </a:cubicBezTo>
                <a:cubicBezTo>
                  <a:pt x="24818" y="16213"/>
                  <a:pt x="24753" y="16195"/>
                  <a:pt x="24690" y="16176"/>
                </a:cubicBezTo>
                <a:cubicBezTo>
                  <a:pt x="24609" y="16151"/>
                  <a:pt x="24527" y="16125"/>
                  <a:pt x="24447" y="16097"/>
                </a:cubicBezTo>
                <a:cubicBezTo>
                  <a:pt x="24417" y="16086"/>
                  <a:pt x="24388" y="16075"/>
                  <a:pt x="24358" y="16065"/>
                </a:cubicBezTo>
                <a:cubicBezTo>
                  <a:pt x="24326" y="16002"/>
                  <a:pt x="24294" y="15941"/>
                  <a:pt x="24262" y="15879"/>
                </a:cubicBezTo>
                <a:cubicBezTo>
                  <a:pt x="24223" y="15800"/>
                  <a:pt x="24185" y="15722"/>
                  <a:pt x="24148" y="15642"/>
                </a:cubicBezTo>
                <a:cubicBezTo>
                  <a:pt x="24073" y="15478"/>
                  <a:pt x="24000" y="15313"/>
                  <a:pt x="23936" y="15144"/>
                </a:cubicBezTo>
                <a:cubicBezTo>
                  <a:pt x="23871" y="14976"/>
                  <a:pt x="23810" y="14806"/>
                  <a:pt x="23753" y="14634"/>
                </a:cubicBezTo>
                <a:cubicBezTo>
                  <a:pt x="23670" y="14375"/>
                  <a:pt x="23593" y="14113"/>
                  <a:pt x="23528" y="13848"/>
                </a:cubicBezTo>
                <a:cubicBezTo>
                  <a:pt x="23496" y="13716"/>
                  <a:pt x="23463" y="13584"/>
                  <a:pt x="23436" y="13452"/>
                </a:cubicBezTo>
                <a:cubicBezTo>
                  <a:pt x="23416" y="13360"/>
                  <a:pt x="23398" y="13268"/>
                  <a:pt x="23380" y="13177"/>
                </a:cubicBezTo>
                <a:cubicBezTo>
                  <a:pt x="23329" y="12902"/>
                  <a:pt x="23283" y="12619"/>
                  <a:pt x="23252" y="12334"/>
                </a:cubicBezTo>
                <a:cubicBezTo>
                  <a:pt x="23246" y="12289"/>
                  <a:pt x="23242" y="12242"/>
                  <a:pt x="23237" y="12197"/>
                </a:cubicBezTo>
                <a:cubicBezTo>
                  <a:pt x="23259" y="12164"/>
                  <a:pt x="23281" y="12129"/>
                  <a:pt x="23303" y="12096"/>
                </a:cubicBezTo>
                <a:cubicBezTo>
                  <a:pt x="23453" y="11860"/>
                  <a:pt x="23592" y="11618"/>
                  <a:pt x="23716" y="11367"/>
                </a:cubicBezTo>
                <a:close/>
                <a:moveTo>
                  <a:pt x="30210" y="15860"/>
                </a:moveTo>
                <a:lnTo>
                  <a:pt x="30210" y="15860"/>
                </a:lnTo>
                <a:cubicBezTo>
                  <a:pt x="30118" y="15931"/>
                  <a:pt x="30027" y="16000"/>
                  <a:pt x="29935" y="16067"/>
                </a:cubicBezTo>
                <a:cubicBezTo>
                  <a:pt x="29825" y="16142"/>
                  <a:pt x="29716" y="16216"/>
                  <a:pt x="29603" y="16283"/>
                </a:cubicBezTo>
                <a:cubicBezTo>
                  <a:pt x="29595" y="16288"/>
                  <a:pt x="29586" y="16292"/>
                  <a:pt x="29578" y="16298"/>
                </a:cubicBezTo>
                <a:cubicBezTo>
                  <a:pt x="29632" y="16215"/>
                  <a:pt x="29686" y="16131"/>
                  <a:pt x="29738" y="16046"/>
                </a:cubicBezTo>
                <a:cubicBezTo>
                  <a:pt x="29798" y="16024"/>
                  <a:pt x="29860" y="16002"/>
                  <a:pt x="29920" y="15978"/>
                </a:cubicBezTo>
                <a:cubicBezTo>
                  <a:pt x="30016" y="15940"/>
                  <a:pt x="30114" y="15902"/>
                  <a:pt x="30210" y="15860"/>
                </a:cubicBezTo>
                <a:close/>
                <a:moveTo>
                  <a:pt x="17539" y="14064"/>
                </a:moveTo>
                <a:cubicBezTo>
                  <a:pt x="17552" y="14125"/>
                  <a:pt x="17566" y="14187"/>
                  <a:pt x="17580" y="14247"/>
                </a:cubicBezTo>
                <a:cubicBezTo>
                  <a:pt x="17611" y="14378"/>
                  <a:pt x="17642" y="14508"/>
                  <a:pt x="17681" y="14637"/>
                </a:cubicBezTo>
                <a:cubicBezTo>
                  <a:pt x="17745" y="14844"/>
                  <a:pt x="17814" y="15051"/>
                  <a:pt x="17895" y="15252"/>
                </a:cubicBezTo>
                <a:cubicBezTo>
                  <a:pt x="17961" y="15412"/>
                  <a:pt x="18028" y="15573"/>
                  <a:pt x="18102" y="15730"/>
                </a:cubicBezTo>
                <a:cubicBezTo>
                  <a:pt x="17932" y="15930"/>
                  <a:pt x="17759" y="16125"/>
                  <a:pt x="17580" y="16315"/>
                </a:cubicBezTo>
                <a:cubicBezTo>
                  <a:pt x="17523" y="16192"/>
                  <a:pt x="17470" y="16068"/>
                  <a:pt x="17423" y="15940"/>
                </a:cubicBezTo>
                <a:cubicBezTo>
                  <a:pt x="17379" y="15820"/>
                  <a:pt x="17336" y="15700"/>
                  <a:pt x="17294" y="15579"/>
                </a:cubicBezTo>
                <a:cubicBezTo>
                  <a:pt x="17229" y="15374"/>
                  <a:pt x="17166" y="15169"/>
                  <a:pt x="17115" y="14960"/>
                </a:cubicBezTo>
                <a:cubicBezTo>
                  <a:pt x="17082" y="14814"/>
                  <a:pt x="17050" y="14669"/>
                  <a:pt x="17020" y="14523"/>
                </a:cubicBezTo>
                <a:cubicBezTo>
                  <a:pt x="17196" y="14373"/>
                  <a:pt x="17370" y="14221"/>
                  <a:pt x="17539" y="14064"/>
                </a:cubicBezTo>
                <a:close/>
                <a:moveTo>
                  <a:pt x="24485" y="16297"/>
                </a:moveTo>
                <a:lnTo>
                  <a:pt x="24485" y="16297"/>
                </a:lnTo>
                <a:cubicBezTo>
                  <a:pt x="24504" y="16304"/>
                  <a:pt x="24522" y="16311"/>
                  <a:pt x="24541" y="16317"/>
                </a:cubicBezTo>
                <a:cubicBezTo>
                  <a:pt x="24528" y="16320"/>
                  <a:pt x="24515" y="16322"/>
                  <a:pt x="24501" y="16326"/>
                </a:cubicBezTo>
                <a:cubicBezTo>
                  <a:pt x="24497" y="16317"/>
                  <a:pt x="24491" y="16307"/>
                  <a:pt x="24485" y="16297"/>
                </a:cubicBezTo>
                <a:close/>
                <a:moveTo>
                  <a:pt x="22034" y="15538"/>
                </a:moveTo>
                <a:lnTo>
                  <a:pt x="22034" y="15538"/>
                </a:lnTo>
                <a:cubicBezTo>
                  <a:pt x="22057" y="15567"/>
                  <a:pt x="22081" y="15596"/>
                  <a:pt x="22105" y="15625"/>
                </a:cubicBezTo>
                <a:cubicBezTo>
                  <a:pt x="22157" y="15689"/>
                  <a:pt x="22212" y="15752"/>
                  <a:pt x="22268" y="15814"/>
                </a:cubicBezTo>
                <a:cubicBezTo>
                  <a:pt x="22287" y="15835"/>
                  <a:pt x="22306" y="15856"/>
                  <a:pt x="22325" y="15877"/>
                </a:cubicBezTo>
                <a:cubicBezTo>
                  <a:pt x="22333" y="15904"/>
                  <a:pt x="22340" y="15932"/>
                  <a:pt x="22347" y="15959"/>
                </a:cubicBezTo>
                <a:cubicBezTo>
                  <a:pt x="22380" y="16084"/>
                  <a:pt x="22414" y="16209"/>
                  <a:pt x="22451" y="16333"/>
                </a:cubicBezTo>
                <a:cubicBezTo>
                  <a:pt x="22388" y="16229"/>
                  <a:pt x="22329" y="16125"/>
                  <a:pt x="22274" y="16017"/>
                </a:cubicBezTo>
                <a:cubicBezTo>
                  <a:pt x="22191" y="15859"/>
                  <a:pt x="22111" y="15700"/>
                  <a:pt x="22034" y="15538"/>
                </a:cubicBezTo>
                <a:close/>
                <a:moveTo>
                  <a:pt x="30723" y="12761"/>
                </a:moveTo>
                <a:lnTo>
                  <a:pt x="30723" y="12761"/>
                </a:lnTo>
                <a:cubicBezTo>
                  <a:pt x="30720" y="12785"/>
                  <a:pt x="30718" y="12809"/>
                  <a:pt x="30714" y="12835"/>
                </a:cubicBezTo>
                <a:cubicBezTo>
                  <a:pt x="30704" y="12926"/>
                  <a:pt x="30693" y="13018"/>
                  <a:pt x="30683" y="13111"/>
                </a:cubicBezTo>
                <a:cubicBezTo>
                  <a:pt x="30659" y="13236"/>
                  <a:pt x="30633" y="13363"/>
                  <a:pt x="30609" y="13488"/>
                </a:cubicBezTo>
                <a:cubicBezTo>
                  <a:pt x="30595" y="13576"/>
                  <a:pt x="30576" y="13663"/>
                  <a:pt x="30549" y="13747"/>
                </a:cubicBezTo>
                <a:cubicBezTo>
                  <a:pt x="30525" y="13833"/>
                  <a:pt x="30502" y="13919"/>
                  <a:pt x="30479" y="14005"/>
                </a:cubicBezTo>
                <a:cubicBezTo>
                  <a:pt x="30456" y="14094"/>
                  <a:pt x="30430" y="14181"/>
                  <a:pt x="30400" y="14268"/>
                </a:cubicBezTo>
                <a:cubicBezTo>
                  <a:pt x="30345" y="14431"/>
                  <a:pt x="30283" y="14603"/>
                  <a:pt x="30213" y="14771"/>
                </a:cubicBezTo>
                <a:cubicBezTo>
                  <a:pt x="30167" y="14885"/>
                  <a:pt x="30117" y="14997"/>
                  <a:pt x="30066" y="15109"/>
                </a:cubicBezTo>
                <a:cubicBezTo>
                  <a:pt x="29972" y="15307"/>
                  <a:pt x="29872" y="15507"/>
                  <a:pt x="29760" y="15701"/>
                </a:cubicBezTo>
                <a:cubicBezTo>
                  <a:pt x="29727" y="15760"/>
                  <a:pt x="29692" y="15819"/>
                  <a:pt x="29656" y="15878"/>
                </a:cubicBezTo>
                <a:cubicBezTo>
                  <a:pt x="29643" y="15883"/>
                  <a:pt x="29628" y="15889"/>
                  <a:pt x="29613" y="15895"/>
                </a:cubicBezTo>
                <a:cubicBezTo>
                  <a:pt x="29404" y="15971"/>
                  <a:pt x="29193" y="16044"/>
                  <a:pt x="28980" y="16106"/>
                </a:cubicBezTo>
                <a:cubicBezTo>
                  <a:pt x="28842" y="16147"/>
                  <a:pt x="28705" y="16188"/>
                  <a:pt x="28567" y="16222"/>
                </a:cubicBezTo>
                <a:cubicBezTo>
                  <a:pt x="28474" y="16245"/>
                  <a:pt x="28382" y="16267"/>
                  <a:pt x="28288" y="16287"/>
                </a:cubicBezTo>
                <a:cubicBezTo>
                  <a:pt x="28205" y="16305"/>
                  <a:pt x="28111" y="16323"/>
                  <a:pt x="28018" y="16341"/>
                </a:cubicBezTo>
                <a:cubicBezTo>
                  <a:pt x="28010" y="16342"/>
                  <a:pt x="28002" y="16343"/>
                  <a:pt x="27995" y="16345"/>
                </a:cubicBezTo>
                <a:cubicBezTo>
                  <a:pt x="28003" y="16289"/>
                  <a:pt x="28012" y="16233"/>
                  <a:pt x="28021" y="16177"/>
                </a:cubicBezTo>
                <a:cubicBezTo>
                  <a:pt x="28028" y="16129"/>
                  <a:pt x="28036" y="16081"/>
                  <a:pt x="28043" y="16032"/>
                </a:cubicBezTo>
                <a:cubicBezTo>
                  <a:pt x="28055" y="15911"/>
                  <a:pt x="28066" y="15791"/>
                  <a:pt x="28077" y="15671"/>
                </a:cubicBezTo>
                <a:cubicBezTo>
                  <a:pt x="28084" y="15590"/>
                  <a:pt x="28092" y="15510"/>
                  <a:pt x="28099" y="15430"/>
                </a:cubicBezTo>
                <a:cubicBezTo>
                  <a:pt x="28102" y="15378"/>
                  <a:pt x="28104" y="15325"/>
                  <a:pt x="28106" y="15271"/>
                </a:cubicBezTo>
                <a:cubicBezTo>
                  <a:pt x="28109" y="15174"/>
                  <a:pt x="28112" y="15077"/>
                  <a:pt x="28117" y="14980"/>
                </a:cubicBezTo>
                <a:cubicBezTo>
                  <a:pt x="28118" y="14956"/>
                  <a:pt x="28118" y="14933"/>
                  <a:pt x="28119" y="14909"/>
                </a:cubicBezTo>
                <a:cubicBezTo>
                  <a:pt x="28169" y="14806"/>
                  <a:pt x="28220" y="14704"/>
                  <a:pt x="28274" y="14604"/>
                </a:cubicBezTo>
                <a:cubicBezTo>
                  <a:pt x="28383" y="14515"/>
                  <a:pt x="28490" y="14424"/>
                  <a:pt x="28594" y="14328"/>
                </a:cubicBezTo>
                <a:cubicBezTo>
                  <a:pt x="28755" y="14181"/>
                  <a:pt x="28914" y="14031"/>
                  <a:pt x="29064" y="13873"/>
                </a:cubicBezTo>
                <a:cubicBezTo>
                  <a:pt x="29184" y="13747"/>
                  <a:pt x="29302" y="13619"/>
                  <a:pt x="29414" y="13485"/>
                </a:cubicBezTo>
                <a:cubicBezTo>
                  <a:pt x="29421" y="13477"/>
                  <a:pt x="29429" y="13468"/>
                  <a:pt x="29437" y="13458"/>
                </a:cubicBezTo>
                <a:cubicBezTo>
                  <a:pt x="29544" y="13412"/>
                  <a:pt x="29651" y="13364"/>
                  <a:pt x="29755" y="13313"/>
                </a:cubicBezTo>
                <a:cubicBezTo>
                  <a:pt x="30088" y="13149"/>
                  <a:pt x="30414" y="12968"/>
                  <a:pt x="30723" y="12761"/>
                </a:cubicBezTo>
                <a:close/>
                <a:moveTo>
                  <a:pt x="20677" y="15206"/>
                </a:moveTo>
                <a:cubicBezTo>
                  <a:pt x="20691" y="15246"/>
                  <a:pt x="20705" y="15286"/>
                  <a:pt x="20718" y="15327"/>
                </a:cubicBezTo>
                <a:cubicBezTo>
                  <a:pt x="20763" y="15454"/>
                  <a:pt x="20810" y="15581"/>
                  <a:pt x="20860" y="15706"/>
                </a:cubicBezTo>
                <a:cubicBezTo>
                  <a:pt x="20894" y="15789"/>
                  <a:pt x="20929" y="15872"/>
                  <a:pt x="20964" y="15954"/>
                </a:cubicBezTo>
                <a:cubicBezTo>
                  <a:pt x="20984" y="15996"/>
                  <a:pt x="21004" y="16036"/>
                  <a:pt x="21022" y="16076"/>
                </a:cubicBezTo>
                <a:cubicBezTo>
                  <a:pt x="21063" y="16161"/>
                  <a:pt x="21104" y="16246"/>
                  <a:pt x="21149" y="16328"/>
                </a:cubicBezTo>
                <a:cubicBezTo>
                  <a:pt x="21156" y="16341"/>
                  <a:pt x="21162" y="16353"/>
                  <a:pt x="21169" y="16366"/>
                </a:cubicBezTo>
                <a:cubicBezTo>
                  <a:pt x="21080" y="16343"/>
                  <a:pt x="20992" y="16319"/>
                  <a:pt x="20904" y="16291"/>
                </a:cubicBezTo>
                <a:cubicBezTo>
                  <a:pt x="20785" y="16253"/>
                  <a:pt x="20666" y="16213"/>
                  <a:pt x="20550" y="16170"/>
                </a:cubicBezTo>
                <a:cubicBezTo>
                  <a:pt x="20431" y="16124"/>
                  <a:pt x="20311" y="16076"/>
                  <a:pt x="20196" y="16021"/>
                </a:cubicBezTo>
                <a:cubicBezTo>
                  <a:pt x="20124" y="15986"/>
                  <a:pt x="20052" y="15950"/>
                  <a:pt x="19982" y="15912"/>
                </a:cubicBezTo>
                <a:cubicBezTo>
                  <a:pt x="19953" y="15895"/>
                  <a:pt x="19924" y="15879"/>
                  <a:pt x="19895" y="15863"/>
                </a:cubicBezTo>
                <a:cubicBezTo>
                  <a:pt x="19942" y="15827"/>
                  <a:pt x="19991" y="15790"/>
                  <a:pt x="20038" y="15753"/>
                </a:cubicBezTo>
                <a:cubicBezTo>
                  <a:pt x="20176" y="15643"/>
                  <a:pt x="20312" y="15534"/>
                  <a:pt x="20442" y="15417"/>
                </a:cubicBezTo>
                <a:cubicBezTo>
                  <a:pt x="20521" y="15347"/>
                  <a:pt x="20599" y="15276"/>
                  <a:pt x="20677" y="15206"/>
                </a:cubicBezTo>
                <a:close/>
                <a:moveTo>
                  <a:pt x="25799" y="16117"/>
                </a:moveTo>
                <a:lnTo>
                  <a:pt x="25799" y="16117"/>
                </a:lnTo>
                <a:cubicBezTo>
                  <a:pt x="25741" y="16203"/>
                  <a:pt x="25682" y="16291"/>
                  <a:pt x="25619" y="16377"/>
                </a:cubicBezTo>
                <a:cubicBezTo>
                  <a:pt x="25608" y="16374"/>
                  <a:pt x="25596" y="16372"/>
                  <a:pt x="25585" y="16371"/>
                </a:cubicBezTo>
                <a:cubicBezTo>
                  <a:pt x="25490" y="16355"/>
                  <a:pt x="25394" y="16338"/>
                  <a:pt x="25299" y="16320"/>
                </a:cubicBezTo>
                <a:cubicBezTo>
                  <a:pt x="25296" y="16315"/>
                  <a:pt x="25295" y="16311"/>
                  <a:pt x="25293" y="16307"/>
                </a:cubicBezTo>
                <a:cubicBezTo>
                  <a:pt x="25326" y="16296"/>
                  <a:pt x="25358" y="16284"/>
                  <a:pt x="25392" y="16271"/>
                </a:cubicBezTo>
                <a:cubicBezTo>
                  <a:pt x="25528" y="16222"/>
                  <a:pt x="25664" y="16171"/>
                  <a:pt x="25799" y="16117"/>
                </a:cubicBezTo>
                <a:close/>
                <a:moveTo>
                  <a:pt x="39299" y="7225"/>
                </a:moveTo>
                <a:lnTo>
                  <a:pt x="39299" y="7225"/>
                </a:lnTo>
                <a:cubicBezTo>
                  <a:pt x="39338" y="7230"/>
                  <a:pt x="39377" y="7234"/>
                  <a:pt x="39415" y="7240"/>
                </a:cubicBezTo>
                <a:cubicBezTo>
                  <a:pt x="39496" y="7251"/>
                  <a:pt x="39576" y="7266"/>
                  <a:pt x="39656" y="7285"/>
                </a:cubicBezTo>
                <a:cubicBezTo>
                  <a:pt x="39727" y="7302"/>
                  <a:pt x="39805" y="7323"/>
                  <a:pt x="39882" y="7347"/>
                </a:cubicBezTo>
                <a:cubicBezTo>
                  <a:pt x="39921" y="7360"/>
                  <a:pt x="39961" y="7373"/>
                  <a:pt x="40000" y="7385"/>
                </a:cubicBezTo>
                <a:cubicBezTo>
                  <a:pt x="40069" y="7410"/>
                  <a:pt x="40145" y="7440"/>
                  <a:pt x="40222" y="7473"/>
                </a:cubicBezTo>
                <a:cubicBezTo>
                  <a:pt x="40297" y="7507"/>
                  <a:pt x="40369" y="7544"/>
                  <a:pt x="40441" y="7583"/>
                </a:cubicBezTo>
                <a:cubicBezTo>
                  <a:pt x="40501" y="7618"/>
                  <a:pt x="40568" y="7660"/>
                  <a:pt x="40633" y="7706"/>
                </a:cubicBezTo>
                <a:cubicBezTo>
                  <a:pt x="40690" y="7748"/>
                  <a:pt x="40754" y="7800"/>
                  <a:pt x="40814" y="7855"/>
                </a:cubicBezTo>
                <a:cubicBezTo>
                  <a:pt x="40875" y="7912"/>
                  <a:pt x="40935" y="7974"/>
                  <a:pt x="40992" y="8040"/>
                </a:cubicBezTo>
                <a:cubicBezTo>
                  <a:pt x="41000" y="8049"/>
                  <a:pt x="41014" y="8067"/>
                  <a:pt x="41028" y="8084"/>
                </a:cubicBezTo>
                <a:cubicBezTo>
                  <a:pt x="41051" y="8215"/>
                  <a:pt x="41071" y="8346"/>
                  <a:pt x="41085" y="8479"/>
                </a:cubicBezTo>
                <a:cubicBezTo>
                  <a:pt x="41097" y="8573"/>
                  <a:pt x="41107" y="8666"/>
                  <a:pt x="41115" y="8760"/>
                </a:cubicBezTo>
                <a:cubicBezTo>
                  <a:pt x="41123" y="8851"/>
                  <a:pt x="41130" y="8942"/>
                  <a:pt x="41135" y="9033"/>
                </a:cubicBezTo>
                <a:cubicBezTo>
                  <a:pt x="41144" y="9222"/>
                  <a:pt x="41151" y="9410"/>
                  <a:pt x="41149" y="9600"/>
                </a:cubicBezTo>
                <a:cubicBezTo>
                  <a:pt x="41148" y="9695"/>
                  <a:pt x="41145" y="9790"/>
                  <a:pt x="41142" y="9884"/>
                </a:cubicBezTo>
                <a:cubicBezTo>
                  <a:pt x="41138" y="9974"/>
                  <a:pt x="41134" y="10066"/>
                  <a:pt x="41128" y="10157"/>
                </a:cubicBezTo>
                <a:cubicBezTo>
                  <a:pt x="41111" y="10390"/>
                  <a:pt x="41090" y="10625"/>
                  <a:pt x="41056" y="10857"/>
                </a:cubicBezTo>
                <a:cubicBezTo>
                  <a:pt x="41044" y="10951"/>
                  <a:pt x="41029" y="11046"/>
                  <a:pt x="41014" y="11140"/>
                </a:cubicBezTo>
                <a:cubicBezTo>
                  <a:pt x="40998" y="11233"/>
                  <a:pt x="40980" y="11327"/>
                  <a:pt x="40962" y="11419"/>
                </a:cubicBezTo>
                <a:cubicBezTo>
                  <a:pt x="40917" y="11636"/>
                  <a:pt x="40867" y="11861"/>
                  <a:pt x="40807" y="12084"/>
                </a:cubicBezTo>
                <a:cubicBezTo>
                  <a:pt x="40753" y="12290"/>
                  <a:pt x="40693" y="12494"/>
                  <a:pt x="40627" y="12697"/>
                </a:cubicBezTo>
                <a:cubicBezTo>
                  <a:pt x="40596" y="12791"/>
                  <a:pt x="40563" y="12885"/>
                  <a:pt x="40530" y="12978"/>
                </a:cubicBezTo>
                <a:cubicBezTo>
                  <a:pt x="40447" y="13150"/>
                  <a:pt x="40361" y="13321"/>
                  <a:pt x="40268" y="13488"/>
                </a:cubicBezTo>
                <a:cubicBezTo>
                  <a:pt x="40161" y="13679"/>
                  <a:pt x="40051" y="13867"/>
                  <a:pt x="39936" y="14052"/>
                </a:cubicBezTo>
                <a:cubicBezTo>
                  <a:pt x="39779" y="14298"/>
                  <a:pt x="39609" y="14549"/>
                  <a:pt x="39428" y="14791"/>
                </a:cubicBezTo>
                <a:cubicBezTo>
                  <a:pt x="39275" y="14997"/>
                  <a:pt x="39116" y="15199"/>
                  <a:pt x="38952" y="15397"/>
                </a:cubicBezTo>
                <a:cubicBezTo>
                  <a:pt x="38785" y="15597"/>
                  <a:pt x="38614" y="15795"/>
                  <a:pt x="38433" y="15983"/>
                </a:cubicBezTo>
                <a:cubicBezTo>
                  <a:pt x="38299" y="16120"/>
                  <a:pt x="38164" y="16255"/>
                  <a:pt x="38025" y="16388"/>
                </a:cubicBezTo>
                <a:cubicBezTo>
                  <a:pt x="38126" y="16260"/>
                  <a:pt x="38225" y="16131"/>
                  <a:pt x="38321" y="15999"/>
                </a:cubicBezTo>
                <a:cubicBezTo>
                  <a:pt x="38449" y="15823"/>
                  <a:pt x="38575" y="15647"/>
                  <a:pt x="38691" y="15463"/>
                </a:cubicBezTo>
                <a:cubicBezTo>
                  <a:pt x="38806" y="15284"/>
                  <a:pt x="38917" y="15103"/>
                  <a:pt x="39017" y="14916"/>
                </a:cubicBezTo>
                <a:cubicBezTo>
                  <a:pt x="39098" y="14763"/>
                  <a:pt x="39178" y="14611"/>
                  <a:pt x="39247" y="14453"/>
                </a:cubicBezTo>
                <a:cubicBezTo>
                  <a:pt x="39331" y="14262"/>
                  <a:pt x="39412" y="14069"/>
                  <a:pt x="39481" y="13872"/>
                </a:cubicBezTo>
                <a:cubicBezTo>
                  <a:pt x="39525" y="13749"/>
                  <a:pt x="39568" y="13626"/>
                  <a:pt x="39605" y="13501"/>
                </a:cubicBezTo>
                <a:cubicBezTo>
                  <a:pt x="39644" y="13370"/>
                  <a:pt x="39685" y="13238"/>
                  <a:pt x="39718" y="13105"/>
                </a:cubicBezTo>
                <a:cubicBezTo>
                  <a:pt x="39741" y="13013"/>
                  <a:pt x="39762" y="12920"/>
                  <a:pt x="39782" y="12828"/>
                </a:cubicBezTo>
                <a:cubicBezTo>
                  <a:pt x="39791" y="12782"/>
                  <a:pt x="39800" y="12736"/>
                  <a:pt x="39809" y="12690"/>
                </a:cubicBezTo>
                <a:cubicBezTo>
                  <a:pt x="39828" y="12596"/>
                  <a:pt x="39844" y="12496"/>
                  <a:pt x="39855" y="12402"/>
                </a:cubicBezTo>
                <a:cubicBezTo>
                  <a:pt x="39867" y="12306"/>
                  <a:pt x="39879" y="12212"/>
                  <a:pt x="39884" y="12117"/>
                </a:cubicBezTo>
                <a:cubicBezTo>
                  <a:pt x="39892" y="11980"/>
                  <a:pt x="39900" y="11844"/>
                  <a:pt x="39899" y="11707"/>
                </a:cubicBezTo>
                <a:cubicBezTo>
                  <a:pt x="39898" y="11472"/>
                  <a:pt x="39890" y="11237"/>
                  <a:pt x="39865" y="11003"/>
                </a:cubicBezTo>
                <a:cubicBezTo>
                  <a:pt x="39834" y="10726"/>
                  <a:pt x="39794" y="10449"/>
                  <a:pt x="39730" y="10178"/>
                </a:cubicBezTo>
                <a:cubicBezTo>
                  <a:pt x="39686" y="9993"/>
                  <a:pt x="39640" y="9808"/>
                  <a:pt x="39581" y="9627"/>
                </a:cubicBezTo>
                <a:cubicBezTo>
                  <a:pt x="39581" y="9517"/>
                  <a:pt x="39578" y="9407"/>
                  <a:pt x="39574" y="9298"/>
                </a:cubicBezTo>
                <a:cubicBezTo>
                  <a:pt x="39563" y="9066"/>
                  <a:pt x="39549" y="8834"/>
                  <a:pt x="39524" y="8601"/>
                </a:cubicBezTo>
                <a:cubicBezTo>
                  <a:pt x="39488" y="8282"/>
                  <a:pt x="39443" y="7962"/>
                  <a:pt x="39383" y="7644"/>
                </a:cubicBezTo>
                <a:lnTo>
                  <a:pt x="39383" y="7645"/>
                </a:lnTo>
                <a:cubicBezTo>
                  <a:pt x="39357" y="7504"/>
                  <a:pt x="39329" y="7365"/>
                  <a:pt x="39299" y="7225"/>
                </a:cubicBezTo>
                <a:close/>
                <a:moveTo>
                  <a:pt x="27932" y="15316"/>
                </a:moveTo>
                <a:lnTo>
                  <a:pt x="27932" y="15316"/>
                </a:lnTo>
                <a:cubicBezTo>
                  <a:pt x="27931" y="15347"/>
                  <a:pt x="27930" y="15377"/>
                  <a:pt x="27928" y="15407"/>
                </a:cubicBezTo>
                <a:cubicBezTo>
                  <a:pt x="27916" y="15527"/>
                  <a:pt x="27905" y="15646"/>
                  <a:pt x="27892" y="15766"/>
                </a:cubicBezTo>
                <a:cubicBezTo>
                  <a:pt x="27884" y="15845"/>
                  <a:pt x="27876" y="15926"/>
                  <a:pt x="27869" y="16006"/>
                </a:cubicBezTo>
                <a:cubicBezTo>
                  <a:pt x="27849" y="16129"/>
                  <a:pt x="27831" y="16253"/>
                  <a:pt x="27812" y="16375"/>
                </a:cubicBezTo>
                <a:cubicBezTo>
                  <a:pt x="27787" y="16380"/>
                  <a:pt x="27761" y="16384"/>
                  <a:pt x="27736" y="16388"/>
                </a:cubicBezTo>
                <a:cubicBezTo>
                  <a:pt x="27673" y="16396"/>
                  <a:pt x="27609" y="16404"/>
                  <a:pt x="27545" y="16412"/>
                </a:cubicBezTo>
                <a:cubicBezTo>
                  <a:pt x="27577" y="16298"/>
                  <a:pt x="27610" y="16185"/>
                  <a:pt x="27645" y="16073"/>
                </a:cubicBezTo>
                <a:cubicBezTo>
                  <a:pt x="27700" y="15904"/>
                  <a:pt x="27756" y="15737"/>
                  <a:pt x="27824" y="15573"/>
                </a:cubicBezTo>
                <a:cubicBezTo>
                  <a:pt x="27860" y="15487"/>
                  <a:pt x="27895" y="15402"/>
                  <a:pt x="27932" y="15316"/>
                </a:cubicBezTo>
                <a:close/>
                <a:moveTo>
                  <a:pt x="18753" y="15194"/>
                </a:moveTo>
                <a:cubicBezTo>
                  <a:pt x="18766" y="15207"/>
                  <a:pt x="18777" y="15219"/>
                  <a:pt x="18789" y="15232"/>
                </a:cubicBezTo>
                <a:cubicBezTo>
                  <a:pt x="18848" y="15293"/>
                  <a:pt x="18908" y="15352"/>
                  <a:pt x="18969" y="15410"/>
                </a:cubicBezTo>
                <a:cubicBezTo>
                  <a:pt x="19030" y="15470"/>
                  <a:pt x="19098" y="15532"/>
                  <a:pt x="19165" y="15587"/>
                </a:cubicBezTo>
                <a:cubicBezTo>
                  <a:pt x="19229" y="15641"/>
                  <a:pt x="19293" y="15693"/>
                  <a:pt x="19359" y="15744"/>
                </a:cubicBezTo>
                <a:cubicBezTo>
                  <a:pt x="19393" y="15769"/>
                  <a:pt x="19426" y="15793"/>
                  <a:pt x="19460" y="15818"/>
                </a:cubicBezTo>
                <a:cubicBezTo>
                  <a:pt x="19493" y="15842"/>
                  <a:pt x="19527" y="15866"/>
                  <a:pt x="19561" y="15889"/>
                </a:cubicBezTo>
                <a:cubicBezTo>
                  <a:pt x="19478" y="15947"/>
                  <a:pt x="19395" y="16002"/>
                  <a:pt x="19310" y="16057"/>
                </a:cubicBezTo>
                <a:cubicBezTo>
                  <a:pt x="19237" y="16103"/>
                  <a:pt x="19164" y="16148"/>
                  <a:pt x="19089" y="16192"/>
                </a:cubicBezTo>
                <a:cubicBezTo>
                  <a:pt x="19015" y="16237"/>
                  <a:pt x="18941" y="16280"/>
                  <a:pt x="18865" y="16320"/>
                </a:cubicBezTo>
                <a:cubicBezTo>
                  <a:pt x="18800" y="16353"/>
                  <a:pt x="18728" y="16393"/>
                  <a:pt x="18654" y="16430"/>
                </a:cubicBezTo>
                <a:cubicBezTo>
                  <a:pt x="18589" y="16327"/>
                  <a:pt x="18525" y="16223"/>
                  <a:pt x="18468" y="16114"/>
                </a:cubicBezTo>
                <a:cubicBezTo>
                  <a:pt x="18408" y="16002"/>
                  <a:pt x="18350" y="15889"/>
                  <a:pt x="18295" y="15774"/>
                </a:cubicBezTo>
                <a:cubicBezTo>
                  <a:pt x="18416" y="15628"/>
                  <a:pt x="18535" y="15480"/>
                  <a:pt x="18650" y="15330"/>
                </a:cubicBezTo>
                <a:cubicBezTo>
                  <a:pt x="18685" y="15285"/>
                  <a:pt x="18719" y="15240"/>
                  <a:pt x="18753" y="15194"/>
                </a:cubicBezTo>
                <a:close/>
                <a:moveTo>
                  <a:pt x="27954" y="14856"/>
                </a:moveTo>
                <a:cubicBezTo>
                  <a:pt x="27954" y="14866"/>
                  <a:pt x="27953" y="14878"/>
                  <a:pt x="27953" y="14888"/>
                </a:cubicBezTo>
                <a:cubicBezTo>
                  <a:pt x="27876" y="15052"/>
                  <a:pt x="27801" y="15217"/>
                  <a:pt x="27734" y="15385"/>
                </a:cubicBezTo>
                <a:cubicBezTo>
                  <a:pt x="27648" y="15597"/>
                  <a:pt x="27564" y="15810"/>
                  <a:pt x="27495" y="16027"/>
                </a:cubicBezTo>
                <a:cubicBezTo>
                  <a:pt x="27454" y="16155"/>
                  <a:pt x="27413" y="16282"/>
                  <a:pt x="27379" y="16412"/>
                </a:cubicBezTo>
                <a:cubicBezTo>
                  <a:pt x="27378" y="16418"/>
                  <a:pt x="27376" y="16424"/>
                  <a:pt x="27375" y="16430"/>
                </a:cubicBezTo>
                <a:cubicBezTo>
                  <a:pt x="27306" y="16435"/>
                  <a:pt x="27239" y="16441"/>
                  <a:pt x="27171" y="16446"/>
                </a:cubicBezTo>
                <a:cubicBezTo>
                  <a:pt x="27140" y="16447"/>
                  <a:pt x="27097" y="16449"/>
                  <a:pt x="27055" y="16450"/>
                </a:cubicBezTo>
                <a:cubicBezTo>
                  <a:pt x="27096" y="16374"/>
                  <a:pt x="27137" y="16298"/>
                  <a:pt x="27177" y="16222"/>
                </a:cubicBezTo>
                <a:cubicBezTo>
                  <a:pt x="27283" y="16019"/>
                  <a:pt x="27386" y="15815"/>
                  <a:pt x="27485" y="15609"/>
                </a:cubicBezTo>
                <a:cubicBezTo>
                  <a:pt x="27563" y="15447"/>
                  <a:pt x="27636" y="15284"/>
                  <a:pt x="27707" y="15120"/>
                </a:cubicBezTo>
                <a:cubicBezTo>
                  <a:pt x="27726" y="15080"/>
                  <a:pt x="27743" y="15039"/>
                  <a:pt x="27760" y="14999"/>
                </a:cubicBezTo>
                <a:cubicBezTo>
                  <a:pt x="27826" y="14953"/>
                  <a:pt x="27891" y="14905"/>
                  <a:pt x="27954" y="14856"/>
                </a:cubicBezTo>
                <a:close/>
                <a:moveTo>
                  <a:pt x="27502" y="15181"/>
                </a:moveTo>
                <a:lnTo>
                  <a:pt x="27502" y="15181"/>
                </a:lnTo>
                <a:cubicBezTo>
                  <a:pt x="27468" y="15253"/>
                  <a:pt x="27435" y="15326"/>
                  <a:pt x="27401" y="15398"/>
                </a:cubicBezTo>
                <a:cubicBezTo>
                  <a:pt x="27303" y="15604"/>
                  <a:pt x="27203" y="15808"/>
                  <a:pt x="27095" y="16009"/>
                </a:cubicBezTo>
                <a:cubicBezTo>
                  <a:pt x="27015" y="16159"/>
                  <a:pt x="26935" y="16310"/>
                  <a:pt x="26851" y="16457"/>
                </a:cubicBezTo>
                <a:cubicBezTo>
                  <a:pt x="26816" y="16458"/>
                  <a:pt x="26781" y="16458"/>
                  <a:pt x="26746" y="16458"/>
                </a:cubicBezTo>
                <a:cubicBezTo>
                  <a:pt x="26710" y="16458"/>
                  <a:pt x="26675" y="16458"/>
                  <a:pt x="26639" y="16457"/>
                </a:cubicBezTo>
                <a:cubicBezTo>
                  <a:pt x="26507" y="16454"/>
                  <a:pt x="26375" y="16449"/>
                  <a:pt x="26243" y="16441"/>
                </a:cubicBezTo>
                <a:cubicBezTo>
                  <a:pt x="26093" y="16431"/>
                  <a:pt x="25943" y="16418"/>
                  <a:pt x="25793" y="16400"/>
                </a:cubicBezTo>
                <a:cubicBezTo>
                  <a:pt x="25888" y="16267"/>
                  <a:pt x="25982" y="16133"/>
                  <a:pt x="26073" y="15998"/>
                </a:cubicBezTo>
                <a:cubicBezTo>
                  <a:pt x="26267" y="15908"/>
                  <a:pt x="26460" y="15813"/>
                  <a:pt x="26646" y="15708"/>
                </a:cubicBezTo>
                <a:cubicBezTo>
                  <a:pt x="26922" y="15552"/>
                  <a:pt x="27194" y="15390"/>
                  <a:pt x="27455" y="15211"/>
                </a:cubicBezTo>
                <a:cubicBezTo>
                  <a:pt x="27470" y="15202"/>
                  <a:pt x="27485" y="15192"/>
                  <a:pt x="27502" y="15181"/>
                </a:cubicBezTo>
                <a:close/>
                <a:moveTo>
                  <a:pt x="45114" y="10118"/>
                </a:moveTo>
                <a:lnTo>
                  <a:pt x="45114" y="10118"/>
                </a:lnTo>
                <a:cubicBezTo>
                  <a:pt x="45103" y="10276"/>
                  <a:pt x="45089" y="10434"/>
                  <a:pt x="45067" y="10592"/>
                </a:cubicBezTo>
                <a:cubicBezTo>
                  <a:pt x="45055" y="10686"/>
                  <a:pt x="45042" y="10779"/>
                  <a:pt x="45025" y="10873"/>
                </a:cubicBezTo>
                <a:cubicBezTo>
                  <a:pt x="45010" y="10966"/>
                  <a:pt x="44993" y="11060"/>
                  <a:pt x="44975" y="11152"/>
                </a:cubicBezTo>
                <a:cubicBezTo>
                  <a:pt x="44928" y="11375"/>
                  <a:pt x="44878" y="11605"/>
                  <a:pt x="44814" y="11832"/>
                </a:cubicBezTo>
                <a:cubicBezTo>
                  <a:pt x="44764" y="12008"/>
                  <a:pt x="44712" y="12182"/>
                  <a:pt x="44657" y="12357"/>
                </a:cubicBezTo>
                <a:cubicBezTo>
                  <a:pt x="44585" y="12567"/>
                  <a:pt x="44510" y="12777"/>
                  <a:pt x="44425" y="12983"/>
                </a:cubicBezTo>
                <a:cubicBezTo>
                  <a:pt x="44357" y="13144"/>
                  <a:pt x="44288" y="13306"/>
                  <a:pt x="44214" y="13465"/>
                </a:cubicBezTo>
                <a:cubicBezTo>
                  <a:pt x="44098" y="13708"/>
                  <a:pt x="43978" y="13948"/>
                  <a:pt x="43846" y="14182"/>
                </a:cubicBezTo>
                <a:cubicBezTo>
                  <a:pt x="43741" y="14372"/>
                  <a:pt x="43630" y="14558"/>
                  <a:pt x="43516" y="14741"/>
                </a:cubicBezTo>
                <a:cubicBezTo>
                  <a:pt x="43515" y="14743"/>
                  <a:pt x="43515" y="14744"/>
                  <a:pt x="43514" y="14745"/>
                </a:cubicBezTo>
                <a:cubicBezTo>
                  <a:pt x="43378" y="14959"/>
                  <a:pt x="43236" y="15172"/>
                  <a:pt x="43084" y="15380"/>
                </a:cubicBezTo>
                <a:cubicBezTo>
                  <a:pt x="42932" y="15588"/>
                  <a:pt x="42774" y="15791"/>
                  <a:pt x="42611" y="15991"/>
                </a:cubicBezTo>
                <a:cubicBezTo>
                  <a:pt x="42473" y="16155"/>
                  <a:pt x="42332" y="16319"/>
                  <a:pt x="42188" y="16478"/>
                </a:cubicBezTo>
                <a:cubicBezTo>
                  <a:pt x="42336" y="16190"/>
                  <a:pt x="42470" y="15896"/>
                  <a:pt x="42585" y="15594"/>
                </a:cubicBezTo>
                <a:cubicBezTo>
                  <a:pt x="42648" y="15429"/>
                  <a:pt x="42709" y="15263"/>
                  <a:pt x="42764" y="15097"/>
                </a:cubicBezTo>
                <a:cubicBezTo>
                  <a:pt x="42781" y="15051"/>
                  <a:pt x="42796" y="15006"/>
                  <a:pt x="42811" y="14960"/>
                </a:cubicBezTo>
                <a:cubicBezTo>
                  <a:pt x="42823" y="14917"/>
                  <a:pt x="42835" y="14874"/>
                  <a:pt x="42848" y="14831"/>
                </a:cubicBezTo>
                <a:cubicBezTo>
                  <a:pt x="42884" y="14702"/>
                  <a:pt x="42921" y="14574"/>
                  <a:pt x="42957" y="14445"/>
                </a:cubicBezTo>
                <a:cubicBezTo>
                  <a:pt x="42983" y="14359"/>
                  <a:pt x="43007" y="14273"/>
                  <a:pt x="43031" y="14187"/>
                </a:cubicBezTo>
                <a:cubicBezTo>
                  <a:pt x="43043" y="14144"/>
                  <a:pt x="43055" y="14102"/>
                  <a:pt x="43068" y="14058"/>
                </a:cubicBezTo>
                <a:cubicBezTo>
                  <a:pt x="43130" y="13812"/>
                  <a:pt x="43193" y="13565"/>
                  <a:pt x="43257" y="13319"/>
                </a:cubicBezTo>
                <a:cubicBezTo>
                  <a:pt x="43322" y="13069"/>
                  <a:pt x="43396" y="12822"/>
                  <a:pt x="43473" y="12576"/>
                </a:cubicBezTo>
                <a:cubicBezTo>
                  <a:pt x="43528" y="12416"/>
                  <a:pt x="43584" y="12255"/>
                  <a:pt x="43648" y="12097"/>
                </a:cubicBezTo>
                <a:cubicBezTo>
                  <a:pt x="43696" y="11978"/>
                  <a:pt x="43746" y="11860"/>
                  <a:pt x="43799" y="11742"/>
                </a:cubicBezTo>
                <a:cubicBezTo>
                  <a:pt x="43852" y="11632"/>
                  <a:pt x="43906" y="11520"/>
                  <a:pt x="43966" y="11412"/>
                </a:cubicBezTo>
                <a:cubicBezTo>
                  <a:pt x="44005" y="11339"/>
                  <a:pt x="44045" y="11268"/>
                  <a:pt x="44088" y="11197"/>
                </a:cubicBezTo>
                <a:cubicBezTo>
                  <a:pt x="44110" y="11163"/>
                  <a:pt x="44130" y="11128"/>
                  <a:pt x="44152" y="11092"/>
                </a:cubicBezTo>
                <a:cubicBezTo>
                  <a:pt x="44191" y="11033"/>
                  <a:pt x="44237" y="10965"/>
                  <a:pt x="44285" y="10899"/>
                </a:cubicBezTo>
                <a:cubicBezTo>
                  <a:pt x="44309" y="10867"/>
                  <a:pt x="44335" y="10835"/>
                  <a:pt x="44359" y="10802"/>
                </a:cubicBezTo>
                <a:cubicBezTo>
                  <a:pt x="44405" y="10747"/>
                  <a:pt x="44457" y="10687"/>
                  <a:pt x="44510" y="10628"/>
                </a:cubicBezTo>
                <a:cubicBezTo>
                  <a:pt x="44566" y="10568"/>
                  <a:pt x="44622" y="10509"/>
                  <a:pt x="44681" y="10454"/>
                </a:cubicBezTo>
                <a:cubicBezTo>
                  <a:pt x="44733" y="10404"/>
                  <a:pt x="44793" y="10351"/>
                  <a:pt x="44856" y="10301"/>
                </a:cubicBezTo>
                <a:cubicBezTo>
                  <a:pt x="44888" y="10277"/>
                  <a:pt x="44919" y="10253"/>
                  <a:pt x="44952" y="10227"/>
                </a:cubicBezTo>
                <a:cubicBezTo>
                  <a:pt x="44998" y="10193"/>
                  <a:pt x="45055" y="10155"/>
                  <a:pt x="45114" y="10118"/>
                </a:cubicBezTo>
                <a:close/>
                <a:moveTo>
                  <a:pt x="21356" y="14549"/>
                </a:moveTo>
                <a:cubicBezTo>
                  <a:pt x="21382" y="14857"/>
                  <a:pt x="21416" y="15165"/>
                  <a:pt x="21472" y="15469"/>
                </a:cubicBezTo>
                <a:cubicBezTo>
                  <a:pt x="21513" y="15689"/>
                  <a:pt x="21558" y="15909"/>
                  <a:pt x="21611" y="16126"/>
                </a:cubicBezTo>
                <a:cubicBezTo>
                  <a:pt x="21641" y="16245"/>
                  <a:pt x="21670" y="16364"/>
                  <a:pt x="21705" y="16482"/>
                </a:cubicBezTo>
                <a:cubicBezTo>
                  <a:pt x="21640" y="16471"/>
                  <a:pt x="21576" y="16460"/>
                  <a:pt x="21513" y="16446"/>
                </a:cubicBezTo>
                <a:cubicBezTo>
                  <a:pt x="21478" y="16439"/>
                  <a:pt x="21444" y="16431"/>
                  <a:pt x="21409" y="16424"/>
                </a:cubicBezTo>
                <a:cubicBezTo>
                  <a:pt x="21354" y="16320"/>
                  <a:pt x="21302" y="16215"/>
                  <a:pt x="21251" y="16110"/>
                </a:cubicBezTo>
                <a:cubicBezTo>
                  <a:pt x="21157" y="15909"/>
                  <a:pt x="21066" y="15707"/>
                  <a:pt x="20985" y="15501"/>
                </a:cubicBezTo>
                <a:cubicBezTo>
                  <a:pt x="20936" y="15377"/>
                  <a:pt x="20887" y="15252"/>
                  <a:pt x="20843" y="15125"/>
                </a:cubicBezTo>
                <a:cubicBezTo>
                  <a:pt x="20837" y="15106"/>
                  <a:pt x="20830" y="15088"/>
                  <a:pt x="20825" y="15069"/>
                </a:cubicBezTo>
                <a:cubicBezTo>
                  <a:pt x="20964" y="14938"/>
                  <a:pt x="21102" y="14804"/>
                  <a:pt x="21237" y="14669"/>
                </a:cubicBezTo>
                <a:cubicBezTo>
                  <a:pt x="21276" y="14628"/>
                  <a:pt x="21317" y="14589"/>
                  <a:pt x="21356" y="14549"/>
                </a:cubicBezTo>
                <a:close/>
                <a:moveTo>
                  <a:pt x="22273" y="14961"/>
                </a:moveTo>
                <a:lnTo>
                  <a:pt x="22273" y="14961"/>
                </a:lnTo>
                <a:cubicBezTo>
                  <a:pt x="22283" y="14970"/>
                  <a:pt x="22292" y="14979"/>
                  <a:pt x="22302" y="14989"/>
                </a:cubicBezTo>
                <a:cubicBezTo>
                  <a:pt x="22366" y="15050"/>
                  <a:pt x="22434" y="15112"/>
                  <a:pt x="22503" y="15169"/>
                </a:cubicBezTo>
                <a:cubicBezTo>
                  <a:pt x="22600" y="15248"/>
                  <a:pt x="22697" y="15329"/>
                  <a:pt x="22799" y="15402"/>
                </a:cubicBezTo>
                <a:cubicBezTo>
                  <a:pt x="22976" y="15529"/>
                  <a:pt x="23155" y="15651"/>
                  <a:pt x="23344" y="15760"/>
                </a:cubicBezTo>
                <a:cubicBezTo>
                  <a:pt x="23571" y="15889"/>
                  <a:pt x="23801" y="16016"/>
                  <a:pt x="24041" y="16120"/>
                </a:cubicBezTo>
                <a:cubicBezTo>
                  <a:pt x="24103" y="16147"/>
                  <a:pt x="24165" y="16173"/>
                  <a:pt x="24229" y="16199"/>
                </a:cubicBezTo>
                <a:cubicBezTo>
                  <a:pt x="24231" y="16203"/>
                  <a:pt x="24234" y="16207"/>
                  <a:pt x="24236" y="16211"/>
                </a:cubicBezTo>
                <a:cubicBezTo>
                  <a:pt x="24264" y="16263"/>
                  <a:pt x="24294" y="16314"/>
                  <a:pt x="24322" y="16366"/>
                </a:cubicBezTo>
                <a:cubicBezTo>
                  <a:pt x="24135" y="16404"/>
                  <a:pt x="23947" y="16438"/>
                  <a:pt x="23757" y="16464"/>
                </a:cubicBezTo>
                <a:cubicBezTo>
                  <a:pt x="23630" y="16482"/>
                  <a:pt x="23501" y="16499"/>
                  <a:pt x="23373" y="16512"/>
                </a:cubicBezTo>
                <a:cubicBezTo>
                  <a:pt x="23318" y="16479"/>
                  <a:pt x="23264" y="16446"/>
                  <a:pt x="23210" y="16411"/>
                </a:cubicBezTo>
                <a:cubicBezTo>
                  <a:pt x="23140" y="16366"/>
                  <a:pt x="23071" y="16319"/>
                  <a:pt x="23003" y="16270"/>
                </a:cubicBezTo>
                <a:cubicBezTo>
                  <a:pt x="22938" y="16224"/>
                  <a:pt x="22876" y="16174"/>
                  <a:pt x="22814" y="16124"/>
                </a:cubicBezTo>
                <a:cubicBezTo>
                  <a:pt x="22751" y="16071"/>
                  <a:pt x="22691" y="16015"/>
                  <a:pt x="22631" y="15959"/>
                </a:cubicBezTo>
                <a:cubicBezTo>
                  <a:pt x="22581" y="15911"/>
                  <a:pt x="22526" y="15855"/>
                  <a:pt x="22471" y="15797"/>
                </a:cubicBezTo>
                <a:cubicBezTo>
                  <a:pt x="22459" y="15748"/>
                  <a:pt x="22447" y="15701"/>
                  <a:pt x="22436" y="15653"/>
                </a:cubicBezTo>
                <a:cubicBezTo>
                  <a:pt x="22392" y="15475"/>
                  <a:pt x="22348" y="15297"/>
                  <a:pt x="22307" y="15119"/>
                </a:cubicBezTo>
                <a:cubicBezTo>
                  <a:pt x="22296" y="15066"/>
                  <a:pt x="22284" y="15014"/>
                  <a:pt x="22273" y="14961"/>
                </a:cubicBezTo>
                <a:close/>
                <a:moveTo>
                  <a:pt x="21527" y="14766"/>
                </a:moveTo>
                <a:cubicBezTo>
                  <a:pt x="21536" y="14790"/>
                  <a:pt x="21544" y="14814"/>
                  <a:pt x="21554" y="14838"/>
                </a:cubicBezTo>
                <a:cubicBezTo>
                  <a:pt x="21737" y="15314"/>
                  <a:pt x="21948" y="15781"/>
                  <a:pt x="22206" y="16222"/>
                </a:cubicBezTo>
                <a:cubicBezTo>
                  <a:pt x="22269" y="16332"/>
                  <a:pt x="22335" y="16439"/>
                  <a:pt x="22402" y="16546"/>
                </a:cubicBezTo>
                <a:cubicBezTo>
                  <a:pt x="22322" y="16543"/>
                  <a:pt x="22242" y="16539"/>
                  <a:pt x="22162" y="16534"/>
                </a:cubicBezTo>
                <a:cubicBezTo>
                  <a:pt x="22070" y="16527"/>
                  <a:pt x="21977" y="16519"/>
                  <a:pt x="21886" y="16507"/>
                </a:cubicBezTo>
                <a:cubicBezTo>
                  <a:pt x="21843" y="16366"/>
                  <a:pt x="21803" y="16224"/>
                  <a:pt x="21767" y="16081"/>
                </a:cubicBezTo>
                <a:cubicBezTo>
                  <a:pt x="21724" y="15911"/>
                  <a:pt x="21685" y="15741"/>
                  <a:pt x="21649" y="15571"/>
                </a:cubicBezTo>
                <a:cubicBezTo>
                  <a:pt x="21608" y="15350"/>
                  <a:pt x="21568" y="15128"/>
                  <a:pt x="21542" y="14904"/>
                </a:cubicBezTo>
                <a:cubicBezTo>
                  <a:pt x="21537" y="14858"/>
                  <a:pt x="21531" y="14812"/>
                  <a:pt x="21527" y="14766"/>
                </a:cubicBezTo>
                <a:close/>
                <a:moveTo>
                  <a:pt x="22553" y="16110"/>
                </a:moveTo>
                <a:lnTo>
                  <a:pt x="22553" y="16110"/>
                </a:lnTo>
                <a:cubicBezTo>
                  <a:pt x="22578" y="16132"/>
                  <a:pt x="22602" y="16155"/>
                  <a:pt x="22625" y="16176"/>
                </a:cubicBezTo>
                <a:cubicBezTo>
                  <a:pt x="22686" y="16230"/>
                  <a:pt x="22749" y="16283"/>
                  <a:pt x="22813" y="16334"/>
                </a:cubicBezTo>
                <a:cubicBezTo>
                  <a:pt x="22846" y="16358"/>
                  <a:pt x="22878" y="16382"/>
                  <a:pt x="22910" y="16408"/>
                </a:cubicBezTo>
                <a:cubicBezTo>
                  <a:pt x="22968" y="16450"/>
                  <a:pt x="23030" y="16494"/>
                  <a:pt x="23093" y="16535"/>
                </a:cubicBezTo>
                <a:cubicBezTo>
                  <a:pt x="22956" y="16543"/>
                  <a:pt x="22820" y="16551"/>
                  <a:pt x="22685" y="16552"/>
                </a:cubicBezTo>
                <a:cubicBezTo>
                  <a:pt x="22645" y="16425"/>
                  <a:pt x="22605" y="16298"/>
                  <a:pt x="22571" y="16170"/>
                </a:cubicBezTo>
                <a:lnTo>
                  <a:pt x="22553" y="16110"/>
                </a:lnTo>
                <a:close/>
                <a:moveTo>
                  <a:pt x="25416" y="16538"/>
                </a:moveTo>
                <a:lnTo>
                  <a:pt x="25416" y="16538"/>
                </a:lnTo>
                <a:cubicBezTo>
                  <a:pt x="25440" y="16542"/>
                  <a:pt x="25465" y="16545"/>
                  <a:pt x="25489" y="16550"/>
                </a:cubicBezTo>
                <a:cubicBezTo>
                  <a:pt x="25476" y="16566"/>
                  <a:pt x="25465" y="16582"/>
                  <a:pt x="25452" y="16599"/>
                </a:cubicBezTo>
                <a:cubicBezTo>
                  <a:pt x="25439" y="16579"/>
                  <a:pt x="25428" y="16558"/>
                  <a:pt x="25416" y="16538"/>
                </a:cubicBezTo>
                <a:close/>
                <a:moveTo>
                  <a:pt x="18186" y="15903"/>
                </a:moveTo>
                <a:cubicBezTo>
                  <a:pt x="18196" y="15924"/>
                  <a:pt x="18207" y="15946"/>
                  <a:pt x="18218" y="15967"/>
                </a:cubicBezTo>
                <a:cubicBezTo>
                  <a:pt x="18312" y="16147"/>
                  <a:pt x="18410" y="16325"/>
                  <a:pt x="18519" y="16498"/>
                </a:cubicBezTo>
                <a:cubicBezTo>
                  <a:pt x="18445" y="16534"/>
                  <a:pt x="18371" y="16567"/>
                  <a:pt x="18297" y="16599"/>
                </a:cubicBezTo>
                <a:cubicBezTo>
                  <a:pt x="18143" y="16664"/>
                  <a:pt x="17990" y="16728"/>
                  <a:pt x="17835" y="16788"/>
                </a:cubicBezTo>
                <a:cubicBezTo>
                  <a:pt x="17803" y="16736"/>
                  <a:pt x="17771" y="16684"/>
                  <a:pt x="17741" y="16631"/>
                </a:cubicBezTo>
                <a:cubicBezTo>
                  <a:pt x="17714" y="16584"/>
                  <a:pt x="17687" y="16535"/>
                  <a:pt x="17662" y="16486"/>
                </a:cubicBezTo>
                <a:lnTo>
                  <a:pt x="17662" y="16486"/>
                </a:lnTo>
                <a:cubicBezTo>
                  <a:pt x="17840" y="16294"/>
                  <a:pt x="18016" y="16103"/>
                  <a:pt x="18186" y="15903"/>
                </a:cubicBezTo>
                <a:close/>
                <a:moveTo>
                  <a:pt x="13038" y="4030"/>
                </a:moveTo>
                <a:cubicBezTo>
                  <a:pt x="13030" y="4038"/>
                  <a:pt x="13021" y="4046"/>
                  <a:pt x="13011" y="4053"/>
                </a:cubicBezTo>
                <a:cubicBezTo>
                  <a:pt x="12913" y="4138"/>
                  <a:pt x="12816" y="4225"/>
                  <a:pt x="12720" y="4314"/>
                </a:cubicBezTo>
                <a:cubicBezTo>
                  <a:pt x="12656" y="4374"/>
                  <a:pt x="12590" y="4438"/>
                  <a:pt x="12528" y="4503"/>
                </a:cubicBezTo>
                <a:cubicBezTo>
                  <a:pt x="12439" y="4597"/>
                  <a:pt x="12349" y="4689"/>
                  <a:pt x="12264" y="4787"/>
                </a:cubicBezTo>
                <a:cubicBezTo>
                  <a:pt x="12127" y="4949"/>
                  <a:pt x="11991" y="5113"/>
                  <a:pt x="11873" y="5292"/>
                </a:cubicBezTo>
                <a:cubicBezTo>
                  <a:pt x="11760" y="5464"/>
                  <a:pt x="11650" y="5639"/>
                  <a:pt x="11555" y="5823"/>
                </a:cubicBezTo>
                <a:cubicBezTo>
                  <a:pt x="11434" y="6059"/>
                  <a:pt x="11322" y="6299"/>
                  <a:pt x="11233" y="6550"/>
                </a:cubicBezTo>
                <a:cubicBezTo>
                  <a:pt x="11157" y="6769"/>
                  <a:pt x="11085" y="6988"/>
                  <a:pt x="11032" y="7213"/>
                </a:cubicBezTo>
                <a:cubicBezTo>
                  <a:pt x="10980" y="7436"/>
                  <a:pt x="10934" y="7661"/>
                  <a:pt x="10910" y="7890"/>
                </a:cubicBezTo>
                <a:cubicBezTo>
                  <a:pt x="10884" y="8122"/>
                  <a:pt x="10866" y="8354"/>
                  <a:pt x="10864" y="8588"/>
                </a:cubicBezTo>
                <a:cubicBezTo>
                  <a:pt x="10861" y="8770"/>
                  <a:pt x="10861" y="8954"/>
                  <a:pt x="10872" y="9136"/>
                </a:cubicBezTo>
                <a:cubicBezTo>
                  <a:pt x="10876" y="9225"/>
                  <a:pt x="10881" y="9330"/>
                  <a:pt x="10889" y="9418"/>
                </a:cubicBezTo>
                <a:cubicBezTo>
                  <a:pt x="10911" y="9644"/>
                  <a:pt x="10939" y="9869"/>
                  <a:pt x="10981" y="10092"/>
                </a:cubicBezTo>
                <a:cubicBezTo>
                  <a:pt x="11007" y="10225"/>
                  <a:pt x="11034" y="10358"/>
                  <a:pt x="11066" y="10489"/>
                </a:cubicBezTo>
                <a:cubicBezTo>
                  <a:pt x="11096" y="10621"/>
                  <a:pt x="11127" y="10753"/>
                  <a:pt x="11164" y="10883"/>
                </a:cubicBezTo>
                <a:cubicBezTo>
                  <a:pt x="11213" y="11061"/>
                  <a:pt x="11267" y="11237"/>
                  <a:pt x="11325" y="11412"/>
                </a:cubicBezTo>
                <a:cubicBezTo>
                  <a:pt x="11321" y="11432"/>
                  <a:pt x="11317" y="11453"/>
                  <a:pt x="11314" y="11473"/>
                </a:cubicBezTo>
                <a:cubicBezTo>
                  <a:pt x="11265" y="11730"/>
                  <a:pt x="11219" y="11987"/>
                  <a:pt x="11186" y="12247"/>
                </a:cubicBezTo>
                <a:cubicBezTo>
                  <a:pt x="11151" y="12509"/>
                  <a:pt x="11121" y="12771"/>
                  <a:pt x="11103" y="13035"/>
                </a:cubicBezTo>
                <a:cubicBezTo>
                  <a:pt x="11082" y="13323"/>
                  <a:pt x="11064" y="13612"/>
                  <a:pt x="11073" y="13902"/>
                </a:cubicBezTo>
                <a:cubicBezTo>
                  <a:pt x="11078" y="14140"/>
                  <a:pt x="11089" y="14380"/>
                  <a:pt x="11114" y="14618"/>
                </a:cubicBezTo>
                <a:cubicBezTo>
                  <a:pt x="11142" y="14882"/>
                  <a:pt x="11175" y="15147"/>
                  <a:pt x="11224" y="15409"/>
                </a:cubicBezTo>
                <a:cubicBezTo>
                  <a:pt x="11264" y="15626"/>
                  <a:pt x="11307" y="15842"/>
                  <a:pt x="11361" y="16056"/>
                </a:cubicBezTo>
                <a:cubicBezTo>
                  <a:pt x="11426" y="16310"/>
                  <a:pt x="11495" y="16560"/>
                  <a:pt x="11576" y="16808"/>
                </a:cubicBezTo>
                <a:cubicBezTo>
                  <a:pt x="11484" y="16773"/>
                  <a:pt x="11392" y="16735"/>
                  <a:pt x="11302" y="16693"/>
                </a:cubicBezTo>
                <a:cubicBezTo>
                  <a:pt x="11181" y="16639"/>
                  <a:pt x="11059" y="16584"/>
                  <a:pt x="10941" y="16524"/>
                </a:cubicBezTo>
                <a:cubicBezTo>
                  <a:pt x="10862" y="16485"/>
                  <a:pt x="10785" y="16446"/>
                  <a:pt x="10706" y="16405"/>
                </a:cubicBezTo>
                <a:lnTo>
                  <a:pt x="10704" y="16404"/>
                </a:lnTo>
                <a:lnTo>
                  <a:pt x="10703" y="16404"/>
                </a:lnTo>
                <a:cubicBezTo>
                  <a:pt x="10591" y="16344"/>
                  <a:pt x="10477" y="16283"/>
                  <a:pt x="10368" y="16215"/>
                </a:cubicBezTo>
                <a:cubicBezTo>
                  <a:pt x="10293" y="16170"/>
                  <a:pt x="10219" y="16123"/>
                  <a:pt x="10146" y="16074"/>
                </a:cubicBezTo>
                <a:cubicBezTo>
                  <a:pt x="10112" y="16050"/>
                  <a:pt x="10076" y="16027"/>
                  <a:pt x="10041" y="16002"/>
                </a:cubicBezTo>
                <a:cubicBezTo>
                  <a:pt x="9939" y="15927"/>
                  <a:pt x="9837" y="15853"/>
                  <a:pt x="9741" y="15770"/>
                </a:cubicBezTo>
                <a:cubicBezTo>
                  <a:pt x="9644" y="15688"/>
                  <a:pt x="9549" y="15603"/>
                  <a:pt x="9456" y="15516"/>
                </a:cubicBezTo>
                <a:cubicBezTo>
                  <a:pt x="9360" y="15424"/>
                  <a:pt x="9265" y="15331"/>
                  <a:pt x="9176" y="15233"/>
                </a:cubicBezTo>
                <a:cubicBezTo>
                  <a:pt x="9086" y="15134"/>
                  <a:pt x="8999" y="15034"/>
                  <a:pt x="8913" y="14931"/>
                </a:cubicBezTo>
                <a:cubicBezTo>
                  <a:pt x="8837" y="14836"/>
                  <a:pt x="8754" y="14732"/>
                  <a:pt x="8677" y="14622"/>
                </a:cubicBezTo>
                <a:cubicBezTo>
                  <a:pt x="8627" y="14552"/>
                  <a:pt x="8577" y="14479"/>
                  <a:pt x="8530" y="14405"/>
                </a:cubicBezTo>
                <a:cubicBezTo>
                  <a:pt x="8462" y="14299"/>
                  <a:pt x="8395" y="14192"/>
                  <a:pt x="8335" y="14081"/>
                </a:cubicBezTo>
                <a:cubicBezTo>
                  <a:pt x="8292" y="14003"/>
                  <a:pt x="8250" y="13925"/>
                  <a:pt x="8211" y="13846"/>
                </a:cubicBezTo>
                <a:cubicBezTo>
                  <a:pt x="8192" y="13807"/>
                  <a:pt x="8174" y="13769"/>
                  <a:pt x="8156" y="13730"/>
                </a:cubicBezTo>
                <a:cubicBezTo>
                  <a:pt x="8100" y="13609"/>
                  <a:pt x="8044" y="13487"/>
                  <a:pt x="7997" y="13361"/>
                </a:cubicBezTo>
                <a:cubicBezTo>
                  <a:pt x="7966" y="13278"/>
                  <a:pt x="7935" y="13194"/>
                  <a:pt x="7907" y="13110"/>
                </a:cubicBezTo>
                <a:cubicBezTo>
                  <a:pt x="7866" y="12982"/>
                  <a:pt x="7824" y="12853"/>
                  <a:pt x="7791" y="12722"/>
                </a:cubicBezTo>
                <a:cubicBezTo>
                  <a:pt x="7758" y="12590"/>
                  <a:pt x="7727" y="12460"/>
                  <a:pt x="7699" y="12327"/>
                </a:cubicBezTo>
                <a:cubicBezTo>
                  <a:pt x="7676" y="12197"/>
                  <a:pt x="7652" y="12068"/>
                  <a:pt x="7637" y="11939"/>
                </a:cubicBezTo>
                <a:cubicBezTo>
                  <a:pt x="7627" y="11852"/>
                  <a:pt x="7617" y="11766"/>
                  <a:pt x="7612" y="11679"/>
                </a:cubicBezTo>
                <a:cubicBezTo>
                  <a:pt x="7604" y="11544"/>
                  <a:pt x="7597" y="11408"/>
                  <a:pt x="7599" y="11272"/>
                </a:cubicBezTo>
                <a:cubicBezTo>
                  <a:pt x="7600" y="11179"/>
                  <a:pt x="7604" y="11087"/>
                  <a:pt x="7609" y="10994"/>
                </a:cubicBezTo>
                <a:cubicBezTo>
                  <a:pt x="7621" y="10820"/>
                  <a:pt x="7636" y="10634"/>
                  <a:pt x="7662" y="10449"/>
                </a:cubicBezTo>
                <a:cubicBezTo>
                  <a:pt x="7675" y="10356"/>
                  <a:pt x="7689" y="10263"/>
                  <a:pt x="7704" y="10171"/>
                </a:cubicBezTo>
                <a:cubicBezTo>
                  <a:pt x="7720" y="10078"/>
                  <a:pt x="7736" y="9986"/>
                  <a:pt x="7754" y="9894"/>
                </a:cubicBezTo>
                <a:cubicBezTo>
                  <a:pt x="7796" y="9680"/>
                  <a:pt x="7841" y="9454"/>
                  <a:pt x="7900" y="9232"/>
                </a:cubicBezTo>
                <a:cubicBezTo>
                  <a:pt x="7922" y="9144"/>
                  <a:pt x="7945" y="9058"/>
                  <a:pt x="7971" y="8972"/>
                </a:cubicBezTo>
                <a:cubicBezTo>
                  <a:pt x="7995" y="8887"/>
                  <a:pt x="8020" y="8802"/>
                  <a:pt x="8047" y="8719"/>
                </a:cubicBezTo>
                <a:lnTo>
                  <a:pt x="8048" y="8717"/>
                </a:lnTo>
                <a:cubicBezTo>
                  <a:pt x="8048" y="8716"/>
                  <a:pt x="8049" y="8713"/>
                  <a:pt x="8049" y="8712"/>
                </a:cubicBezTo>
                <a:cubicBezTo>
                  <a:pt x="8059" y="8686"/>
                  <a:pt x="8069" y="8656"/>
                  <a:pt x="8079" y="8624"/>
                </a:cubicBezTo>
                <a:cubicBezTo>
                  <a:pt x="8082" y="8619"/>
                  <a:pt x="8085" y="8612"/>
                  <a:pt x="8087" y="8606"/>
                </a:cubicBezTo>
                <a:cubicBezTo>
                  <a:pt x="8158" y="8459"/>
                  <a:pt x="8228" y="8312"/>
                  <a:pt x="8302" y="8166"/>
                </a:cubicBezTo>
                <a:cubicBezTo>
                  <a:pt x="8356" y="8057"/>
                  <a:pt x="8412" y="7948"/>
                  <a:pt x="8470" y="7840"/>
                </a:cubicBezTo>
                <a:cubicBezTo>
                  <a:pt x="8529" y="7733"/>
                  <a:pt x="8586" y="7626"/>
                  <a:pt x="8649" y="7519"/>
                </a:cubicBezTo>
                <a:cubicBezTo>
                  <a:pt x="8709" y="7415"/>
                  <a:pt x="8771" y="7313"/>
                  <a:pt x="8835" y="7210"/>
                </a:cubicBezTo>
                <a:cubicBezTo>
                  <a:pt x="8972" y="6999"/>
                  <a:pt x="9113" y="6787"/>
                  <a:pt x="9265" y="6584"/>
                </a:cubicBezTo>
                <a:cubicBezTo>
                  <a:pt x="9391" y="6417"/>
                  <a:pt x="9520" y="6253"/>
                  <a:pt x="9654" y="6091"/>
                </a:cubicBezTo>
                <a:cubicBezTo>
                  <a:pt x="9696" y="6041"/>
                  <a:pt x="9738" y="5992"/>
                  <a:pt x="9780" y="5942"/>
                </a:cubicBezTo>
                <a:cubicBezTo>
                  <a:pt x="9897" y="5835"/>
                  <a:pt x="10014" y="5728"/>
                  <a:pt x="10137" y="5628"/>
                </a:cubicBezTo>
                <a:cubicBezTo>
                  <a:pt x="10266" y="5522"/>
                  <a:pt x="10398" y="5419"/>
                  <a:pt x="10533" y="5321"/>
                </a:cubicBezTo>
                <a:cubicBezTo>
                  <a:pt x="10702" y="5201"/>
                  <a:pt x="10873" y="5084"/>
                  <a:pt x="11051" y="4975"/>
                </a:cubicBezTo>
                <a:cubicBezTo>
                  <a:pt x="11158" y="4910"/>
                  <a:pt x="11264" y="4844"/>
                  <a:pt x="11375" y="4783"/>
                </a:cubicBezTo>
                <a:cubicBezTo>
                  <a:pt x="11448" y="4741"/>
                  <a:pt x="11521" y="4701"/>
                  <a:pt x="11594" y="4661"/>
                </a:cubicBezTo>
                <a:cubicBezTo>
                  <a:pt x="11816" y="4545"/>
                  <a:pt x="12053" y="4427"/>
                  <a:pt x="12294" y="4323"/>
                </a:cubicBezTo>
                <a:cubicBezTo>
                  <a:pt x="12422" y="4267"/>
                  <a:pt x="12552" y="4212"/>
                  <a:pt x="12682" y="4162"/>
                </a:cubicBezTo>
                <a:cubicBezTo>
                  <a:pt x="12767" y="4129"/>
                  <a:pt x="12851" y="4097"/>
                  <a:pt x="12935" y="4067"/>
                </a:cubicBezTo>
                <a:cubicBezTo>
                  <a:pt x="12970" y="4054"/>
                  <a:pt x="13004" y="4042"/>
                  <a:pt x="13038" y="4030"/>
                </a:cubicBezTo>
                <a:close/>
                <a:moveTo>
                  <a:pt x="16857" y="14658"/>
                </a:moveTo>
                <a:cubicBezTo>
                  <a:pt x="16873" y="14733"/>
                  <a:pt x="16889" y="14810"/>
                  <a:pt x="16908" y="14883"/>
                </a:cubicBezTo>
                <a:cubicBezTo>
                  <a:pt x="16940" y="15010"/>
                  <a:pt x="16972" y="15137"/>
                  <a:pt x="17010" y="15262"/>
                </a:cubicBezTo>
                <a:cubicBezTo>
                  <a:pt x="17075" y="15474"/>
                  <a:pt x="17142" y="15684"/>
                  <a:pt x="17222" y="15890"/>
                </a:cubicBezTo>
                <a:cubicBezTo>
                  <a:pt x="17293" y="16077"/>
                  <a:pt x="17370" y="16265"/>
                  <a:pt x="17457" y="16445"/>
                </a:cubicBezTo>
                <a:cubicBezTo>
                  <a:pt x="17454" y="16449"/>
                  <a:pt x="17449" y="16453"/>
                  <a:pt x="17446" y="16456"/>
                </a:cubicBezTo>
                <a:cubicBezTo>
                  <a:pt x="17320" y="16588"/>
                  <a:pt x="17193" y="16720"/>
                  <a:pt x="17061" y="16847"/>
                </a:cubicBezTo>
                <a:cubicBezTo>
                  <a:pt x="17045" y="16863"/>
                  <a:pt x="17028" y="16880"/>
                  <a:pt x="17012" y="16896"/>
                </a:cubicBezTo>
                <a:cubicBezTo>
                  <a:pt x="16973" y="16843"/>
                  <a:pt x="16936" y="16790"/>
                  <a:pt x="16901" y="16737"/>
                </a:cubicBezTo>
                <a:cubicBezTo>
                  <a:pt x="16851" y="16664"/>
                  <a:pt x="16804" y="16590"/>
                  <a:pt x="16756" y="16516"/>
                </a:cubicBezTo>
                <a:cubicBezTo>
                  <a:pt x="16694" y="16414"/>
                  <a:pt x="16625" y="16302"/>
                  <a:pt x="16565" y="16185"/>
                </a:cubicBezTo>
                <a:cubicBezTo>
                  <a:pt x="16525" y="16109"/>
                  <a:pt x="16486" y="16032"/>
                  <a:pt x="16449" y="15955"/>
                </a:cubicBezTo>
                <a:cubicBezTo>
                  <a:pt x="16395" y="15836"/>
                  <a:pt x="16339" y="15716"/>
                  <a:pt x="16293" y="15594"/>
                </a:cubicBezTo>
                <a:cubicBezTo>
                  <a:pt x="16260" y="15509"/>
                  <a:pt x="16229" y="15425"/>
                  <a:pt x="16201" y="15338"/>
                </a:cubicBezTo>
                <a:cubicBezTo>
                  <a:pt x="16187" y="15296"/>
                  <a:pt x="16170" y="15243"/>
                  <a:pt x="16154" y="15189"/>
                </a:cubicBezTo>
                <a:cubicBezTo>
                  <a:pt x="16215" y="15147"/>
                  <a:pt x="16274" y="15105"/>
                  <a:pt x="16334" y="15061"/>
                </a:cubicBezTo>
                <a:cubicBezTo>
                  <a:pt x="16510" y="14931"/>
                  <a:pt x="16687" y="14798"/>
                  <a:pt x="16857" y="14658"/>
                </a:cubicBezTo>
                <a:close/>
                <a:moveTo>
                  <a:pt x="29505" y="16127"/>
                </a:moveTo>
                <a:lnTo>
                  <a:pt x="29505" y="16127"/>
                </a:lnTo>
                <a:cubicBezTo>
                  <a:pt x="29496" y="16140"/>
                  <a:pt x="29488" y="16154"/>
                  <a:pt x="29480" y="16168"/>
                </a:cubicBezTo>
                <a:cubicBezTo>
                  <a:pt x="29415" y="16266"/>
                  <a:pt x="29350" y="16365"/>
                  <a:pt x="29283" y="16461"/>
                </a:cubicBezTo>
                <a:cubicBezTo>
                  <a:pt x="29159" y="16526"/>
                  <a:pt x="29033" y="16588"/>
                  <a:pt x="28905" y="16644"/>
                </a:cubicBezTo>
                <a:cubicBezTo>
                  <a:pt x="28831" y="16677"/>
                  <a:pt x="28757" y="16709"/>
                  <a:pt x="28682" y="16740"/>
                </a:cubicBezTo>
                <a:cubicBezTo>
                  <a:pt x="28607" y="16770"/>
                  <a:pt x="28532" y="16800"/>
                  <a:pt x="28455" y="16828"/>
                </a:cubicBezTo>
                <a:cubicBezTo>
                  <a:pt x="28345" y="16869"/>
                  <a:pt x="28234" y="16909"/>
                  <a:pt x="28121" y="16941"/>
                </a:cubicBezTo>
                <a:cubicBezTo>
                  <a:pt x="28043" y="16964"/>
                  <a:pt x="27966" y="16986"/>
                  <a:pt x="27887" y="17006"/>
                </a:cubicBezTo>
                <a:cubicBezTo>
                  <a:pt x="27878" y="17008"/>
                  <a:pt x="27870" y="17011"/>
                  <a:pt x="27861" y="17013"/>
                </a:cubicBezTo>
                <a:cubicBezTo>
                  <a:pt x="27883" y="16929"/>
                  <a:pt x="27903" y="16845"/>
                  <a:pt x="27922" y="16760"/>
                </a:cubicBezTo>
                <a:cubicBezTo>
                  <a:pt x="27932" y="16711"/>
                  <a:pt x="27943" y="16663"/>
                  <a:pt x="27952" y="16613"/>
                </a:cubicBezTo>
                <a:cubicBezTo>
                  <a:pt x="27958" y="16580"/>
                  <a:pt x="27964" y="16546"/>
                  <a:pt x="27968" y="16513"/>
                </a:cubicBezTo>
                <a:cubicBezTo>
                  <a:pt x="28089" y="16493"/>
                  <a:pt x="28209" y="16470"/>
                  <a:pt x="28330" y="16444"/>
                </a:cubicBezTo>
                <a:cubicBezTo>
                  <a:pt x="28608" y="16382"/>
                  <a:pt x="28886" y="16317"/>
                  <a:pt x="29160" y="16235"/>
                </a:cubicBezTo>
                <a:cubicBezTo>
                  <a:pt x="29275" y="16200"/>
                  <a:pt x="29390" y="16164"/>
                  <a:pt x="29505" y="16127"/>
                </a:cubicBezTo>
                <a:close/>
                <a:moveTo>
                  <a:pt x="11432" y="11717"/>
                </a:moveTo>
                <a:cubicBezTo>
                  <a:pt x="11473" y="11834"/>
                  <a:pt x="11518" y="11950"/>
                  <a:pt x="11566" y="12065"/>
                </a:cubicBezTo>
                <a:cubicBezTo>
                  <a:pt x="11621" y="12195"/>
                  <a:pt x="11679" y="12324"/>
                  <a:pt x="11739" y="12454"/>
                </a:cubicBezTo>
                <a:cubicBezTo>
                  <a:pt x="11775" y="12531"/>
                  <a:pt x="11819" y="12611"/>
                  <a:pt x="11860" y="12686"/>
                </a:cubicBezTo>
                <a:cubicBezTo>
                  <a:pt x="11920" y="12793"/>
                  <a:pt x="11980" y="12902"/>
                  <a:pt x="12046" y="13007"/>
                </a:cubicBezTo>
                <a:cubicBezTo>
                  <a:pt x="12160" y="13188"/>
                  <a:pt x="12278" y="13367"/>
                  <a:pt x="12410" y="13537"/>
                </a:cubicBezTo>
                <a:cubicBezTo>
                  <a:pt x="12466" y="13611"/>
                  <a:pt x="12522" y="13685"/>
                  <a:pt x="12582" y="13755"/>
                </a:cubicBezTo>
                <a:cubicBezTo>
                  <a:pt x="12638" y="13825"/>
                  <a:pt x="12696" y="13891"/>
                  <a:pt x="12756" y="13957"/>
                </a:cubicBezTo>
                <a:cubicBezTo>
                  <a:pt x="12786" y="13991"/>
                  <a:pt x="12816" y="14024"/>
                  <a:pt x="12845" y="14057"/>
                </a:cubicBezTo>
                <a:cubicBezTo>
                  <a:pt x="12939" y="14155"/>
                  <a:pt x="13033" y="14254"/>
                  <a:pt x="13137" y="14342"/>
                </a:cubicBezTo>
                <a:cubicBezTo>
                  <a:pt x="13207" y="14400"/>
                  <a:pt x="13274" y="14457"/>
                  <a:pt x="13347" y="14509"/>
                </a:cubicBezTo>
                <a:cubicBezTo>
                  <a:pt x="13442" y="14577"/>
                  <a:pt x="13537" y="14646"/>
                  <a:pt x="13638" y="14703"/>
                </a:cubicBezTo>
                <a:cubicBezTo>
                  <a:pt x="13702" y="14739"/>
                  <a:pt x="13790" y="14792"/>
                  <a:pt x="13858" y="14821"/>
                </a:cubicBezTo>
                <a:cubicBezTo>
                  <a:pt x="13932" y="14853"/>
                  <a:pt x="14007" y="14890"/>
                  <a:pt x="14084" y="14912"/>
                </a:cubicBezTo>
                <a:cubicBezTo>
                  <a:pt x="14152" y="14933"/>
                  <a:pt x="14242" y="14962"/>
                  <a:pt x="14314" y="14970"/>
                </a:cubicBezTo>
                <a:cubicBezTo>
                  <a:pt x="14353" y="14977"/>
                  <a:pt x="14393" y="14982"/>
                  <a:pt x="14432" y="14984"/>
                </a:cubicBezTo>
                <a:cubicBezTo>
                  <a:pt x="14468" y="14984"/>
                  <a:pt x="14502" y="14985"/>
                  <a:pt x="14538" y="14985"/>
                </a:cubicBezTo>
                <a:cubicBezTo>
                  <a:pt x="14540" y="14985"/>
                  <a:pt x="14543" y="14985"/>
                  <a:pt x="14545" y="14985"/>
                </a:cubicBezTo>
                <a:cubicBezTo>
                  <a:pt x="14619" y="14985"/>
                  <a:pt x="14696" y="14968"/>
                  <a:pt x="14769" y="14956"/>
                </a:cubicBezTo>
                <a:cubicBezTo>
                  <a:pt x="14811" y="14948"/>
                  <a:pt x="14851" y="14938"/>
                  <a:pt x="14891" y="14926"/>
                </a:cubicBezTo>
                <a:cubicBezTo>
                  <a:pt x="14932" y="14915"/>
                  <a:pt x="14971" y="14902"/>
                  <a:pt x="15010" y="14887"/>
                </a:cubicBezTo>
                <a:cubicBezTo>
                  <a:pt x="15084" y="14858"/>
                  <a:pt x="15158" y="14830"/>
                  <a:pt x="15226" y="14791"/>
                </a:cubicBezTo>
                <a:cubicBezTo>
                  <a:pt x="15290" y="14754"/>
                  <a:pt x="15361" y="14715"/>
                  <a:pt x="15418" y="14666"/>
                </a:cubicBezTo>
                <a:cubicBezTo>
                  <a:pt x="15479" y="14612"/>
                  <a:pt x="15535" y="14567"/>
                  <a:pt x="15589" y="14504"/>
                </a:cubicBezTo>
                <a:cubicBezTo>
                  <a:pt x="15644" y="14439"/>
                  <a:pt x="15693" y="14385"/>
                  <a:pt x="15744" y="14315"/>
                </a:cubicBezTo>
                <a:cubicBezTo>
                  <a:pt x="15754" y="14301"/>
                  <a:pt x="15764" y="14286"/>
                  <a:pt x="15776" y="14271"/>
                </a:cubicBezTo>
                <a:cubicBezTo>
                  <a:pt x="15785" y="14329"/>
                  <a:pt x="15796" y="14387"/>
                  <a:pt x="15808" y="14445"/>
                </a:cubicBezTo>
                <a:cubicBezTo>
                  <a:pt x="15845" y="14628"/>
                  <a:pt x="15883" y="14812"/>
                  <a:pt x="15934" y="14993"/>
                </a:cubicBezTo>
                <a:cubicBezTo>
                  <a:pt x="15943" y="15031"/>
                  <a:pt x="15955" y="15069"/>
                  <a:pt x="15965" y="15107"/>
                </a:cubicBezTo>
                <a:cubicBezTo>
                  <a:pt x="15798" y="15223"/>
                  <a:pt x="15629" y="15336"/>
                  <a:pt x="15455" y="15441"/>
                </a:cubicBezTo>
                <a:cubicBezTo>
                  <a:pt x="15336" y="15514"/>
                  <a:pt x="15217" y="15586"/>
                  <a:pt x="15096" y="15655"/>
                </a:cubicBezTo>
                <a:cubicBezTo>
                  <a:pt x="14976" y="15722"/>
                  <a:pt x="14854" y="15789"/>
                  <a:pt x="14733" y="15855"/>
                </a:cubicBezTo>
                <a:cubicBezTo>
                  <a:pt x="14322" y="16069"/>
                  <a:pt x="13904" y="16270"/>
                  <a:pt x="13480" y="16461"/>
                </a:cubicBezTo>
                <a:cubicBezTo>
                  <a:pt x="13277" y="16553"/>
                  <a:pt x="13073" y="16646"/>
                  <a:pt x="12867" y="16735"/>
                </a:cubicBezTo>
                <a:cubicBezTo>
                  <a:pt x="12743" y="16788"/>
                  <a:pt x="12621" y="16841"/>
                  <a:pt x="12496" y="16890"/>
                </a:cubicBezTo>
                <a:cubicBezTo>
                  <a:pt x="12413" y="16923"/>
                  <a:pt x="12330" y="16955"/>
                  <a:pt x="12247" y="16986"/>
                </a:cubicBezTo>
                <a:cubicBezTo>
                  <a:pt x="12224" y="16994"/>
                  <a:pt x="12191" y="17006"/>
                  <a:pt x="12159" y="17017"/>
                </a:cubicBezTo>
                <a:cubicBezTo>
                  <a:pt x="12075" y="16992"/>
                  <a:pt x="11991" y="16964"/>
                  <a:pt x="11907" y="16935"/>
                </a:cubicBezTo>
                <a:cubicBezTo>
                  <a:pt x="11868" y="16920"/>
                  <a:pt x="11829" y="16905"/>
                  <a:pt x="11790" y="16892"/>
                </a:cubicBezTo>
                <a:cubicBezTo>
                  <a:pt x="11775" y="16847"/>
                  <a:pt x="11760" y="16802"/>
                  <a:pt x="11745" y="16757"/>
                </a:cubicBezTo>
                <a:cubicBezTo>
                  <a:pt x="11666" y="16508"/>
                  <a:pt x="11590" y="16260"/>
                  <a:pt x="11529" y="16007"/>
                </a:cubicBezTo>
                <a:cubicBezTo>
                  <a:pt x="11478" y="15797"/>
                  <a:pt x="11432" y="15586"/>
                  <a:pt x="11390" y="15373"/>
                </a:cubicBezTo>
                <a:cubicBezTo>
                  <a:pt x="11361" y="15216"/>
                  <a:pt x="11330" y="15045"/>
                  <a:pt x="11309" y="14874"/>
                </a:cubicBezTo>
                <a:cubicBezTo>
                  <a:pt x="11298" y="14781"/>
                  <a:pt x="11287" y="14687"/>
                  <a:pt x="11278" y="14594"/>
                </a:cubicBezTo>
                <a:cubicBezTo>
                  <a:pt x="11269" y="14500"/>
                  <a:pt x="11262" y="14408"/>
                  <a:pt x="11256" y="14314"/>
                </a:cubicBezTo>
                <a:cubicBezTo>
                  <a:pt x="11246" y="14129"/>
                  <a:pt x="11236" y="13945"/>
                  <a:pt x="11239" y="13759"/>
                </a:cubicBezTo>
                <a:cubicBezTo>
                  <a:pt x="11239" y="13664"/>
                  <a:pt x="11241" y="13569"/>
                  <a:pt x="11245" y="13475"/>
                </a:cubicBezTo>
                <a:cubicBezTo>
                  <a:pt x="11249" y="13381"/>
                  <a:pt x="11254" y="13288"/>
                  <a:pt x="11260" y="13194"/>
                </a:cubicBezTo>
                <a:cubicBezTo>
                  <a:pt x="11282" y="12886"/>
                  <a:pt x="11307" y="12577"/>
                  <a:pt x="11349" y="12271"/>
                </a:cubicBezTo>
                <a:cubicBezTo>
                  <a:pt x="11372" y="12099"/>
                  <a:pt x="11395" y="11928"/>
                  <a:pt x="11425" y="11757"/>
                </a:cubicBezTo>
                <a:cubicBezTo>
                  <a:pt x="11427" y="11745"/>
                  <a:pt x="11429" y="11731"/>
                  <a:pt x="11432" y="11717"/>
                </a:cubicBezTo>
                <a:close/>
                <a:moveTo>
                  <a:pt x="17543" y="16611"/>
                </a:moveTo>
                <a:cubicBezTo>
                  <a:pt x="17585" y="16691"/>
                  <a:pt x="17631" y="16770"/>
                  <a:pt x="17677" y="16849"/>
                </a:cubicBezTo>
                <a:cubicBezTo>
                  <a:pt x="17674" y="16849"/>
                  <a:pt x="17674" y="16849"/>
                  <a:pt x="17672" y="16850"/>
                </a:cubicBezTo>
                <a:cubicBezTo>
                  <a:pt x="17488" y="16916"/>
                  <a:pt x="17304" y="16983"/>
                  <a:pt x="17115" y="17041"/>
                </a:cubicBezTo>
                <a:cubicBezTo>
                  <a:pt x="17260" y="16900"/>
                  <a:pt x="17403" y="16758"/>
                  <a:pt x="17543" y="16611"/>
                </a:cubicBezTo>
                <a:close/>
                <a:moveTo>
                  <a:pt x="7546" y="15596"/>
                </a:moveTo>
                <a:lnTo>
                  <a:pt x="7546" y="15596"/>
                </a:lnTo>
                <a:cubicBezTo>
                  <a:pt x="7676" y="15732"/>
                  <a:pt x="7806" y="15868"/>
                  <a:pt x="7938" y="16001"/>
                </a:cubicBezTo>
                <a:lnTo>
                  <a:pt x="8330" y="16395"/>
                </a:lnTo>
                <a:cubicBezTo>
                  <a:pt x="8396" y="16460"/>
                  <a:pt x="8460" y="16526"/>
                  <a:pt x="8526" y="16591"/>
                </a:cubicBezTo>
                <a:cubicBezTo>
                  <a:pt x="8559" y="16624"/>
                  <a:pt x="8592" y="16657"/>
                  <a:pt x="8624" y="16690"/>
                </a:cubicBezTo>
                <a:cubicBezTo>
                  <a:pt x="8751" y="16810"/>
                  <a:pt x="8878" y="16930"/>
                  <a:pt x="9009" y="17046"/>
                </a:cubicBezTo>
                <a:cubicBezTo>
                  <a:pt x="8977" y="17033"/>
                  <a:pt x="8945" y="17019"/>
                  <a:pt x="8914" y="17002"/>
                </a:cubicBezTo>
                <a:cubicBezTo>
                  <a:pt x="8833" y="16966"/>
                  <a:pt x="8755" y="16925"/>
                  <a:pt x="8676" y="16882"/>
                </a:cubicBezTo>
                <a:cubicBezTo>
                  <a:pt x="8608" y="16845"/>
                  <a:pt x="8532" y="16800"/>
                  <a:pt x="8457" y="16753"/>
                </a:cubicBezTo>
                <a:cubicBezTo>
                  <a:pt x="8385" y="16709"/>
                  <a:pt x="8314" y="16662"/>
                  <a:pt x="8246" y="16613"/>
                </a:cubicBezTo>
                <a:cubicBezTo>
                  <a:pt x="8244" y="16612"/>
                  <a:pt x="8242" y="16611"/>
                  <a:pt x="8239" y="16609"/>
                </a:cubicBezTo>
                <a:cubicBezTo>
                  <a:pt x="8172" y="16561"/>
                  <a:pt x="8107" y="16512"/>
                  <a:pt x="8042" y="16460"/>
                </a:cubicBezTo>
                <a:cubicBezTo>
                  <a:pt x="7982" y="16410"/>
                  <a:pt x="7923" y="16358"/>
                  <a:pt x="7866" y="16304"/>
                </a:cubicBezTo>
                <a:cubicBezTo>
                  <a:pt x="7813" y="16200"/>
                  <a:pt x="7761" y="16096"/>
                  <a:pt x="7711" y="15990"/>
                </a:cubicBezTo>
                <a:cubicBezTo>
                  <a:pt x="7658" y="15872"/>
                  <a:pt x="7606" y="15754"/>
                  <a:pt x="7560" y="15633"/>
                </a:cubicBezTo>
                <a:cubicBezTo>
                  <a:pt x="7555" y="15620"/>
                  <a:pt x="7550" y="15607"/>
                  <a:pt x="7546" y="15596"/>
                </a:cubicBezTo>
                <a:close/>
                <a:moveTo>
                  <a:pt x="24426" y="16545"/>
                </a:moveTo>
                <a:cubicBezTo>
                  <a:pt x="24478" y="16632"/>
                  <a:pt x="24533" y="16718"/>
                  <a:pt x="24588" y="16804"/>
                </a:cubicBezTo>
                <a:cubicBezTo>
                  <a:pt x="24649" y="16895"/>
                  <a:pt x="24709" y="16986"/>
                  <a:pt x="24773" y="17076"/>
                </a:cubicBezTo>
                <a:cubicBezTo>
                  <a:pt x="24760" y="17073"/>
                  <a:pt x="24749" y="17071"/>
                  <a:pt x="24737" y="17068"/>
                </a:cubicBezTo>
                <a:cubicBezTo>
                  <a:pt x="24654" y="17049"/>
                  <a:pt x="24572" y="17027"/>
                  <a:pt x="24490" y="17001"/>
                </a:cubicBezTo>
                <a:cubicBezTo>
                  <a:pt x="24408" y="16977"/>
                  <a:pt x="24327" y="16949"/>
                  <a:pt x="24246" y="16920"/>
                </a:cubicBezTo>
                <a:cubicBezTo>
                  <a:pt x="24126" y="16875"/>
                  <a:pt x="24007" y="16830"/>
                  <a:pt x="23892" y="16776"/>
                </a:cubicBezTo>
                <a:cubicBezTo>
                  <a:pt x="23813" y="16740"/>
                  <a:pt x="23737" y="16705"/>
                  <a:pt x="23661" y="16666"/>
                </a:cubicBezTo>
                <a:cubicBezTo>
                  <a:pt x="23701" y="16663"/>
                  <a:pt x="23740" y="16658"/>
                  <a:pt x="23781" y="16653"/>
                </a:cubicBezTo>
                <a:cubicBezTo>
                  <a:pt x="23997" y="16624"/>
                  <a:pt x="24213" y="16589"/>
                  <a:pt x="24426" y="16545"/>
                </a:cubicBezTo>
                <a:close/>
                <a:moveTo>
                  <a:pt x="27787" y="16543"/>
                </a:moveTo>
                <a:lnTo>
                  <a:pt x="27787" y="16543"/>
                </a:lnTo>
                <a:cubicBezTo>
                  <a:pt x="27783" y="16558"/>
                  <a:pt x="27781" y="16573"/>
                  <a:pt x="27780" y="16588"/>
                </a:cubicBezTo>
                <a:cubicBezTo>
                  <a:pt x="27753" y="16720"/>
                  <a:pt x="27728" y="16851"/>
                  <a:pt x="27694" y="16982"/>
                </a:cubicBezTo>
                <a:cubicBezTo>
                  <a:pt x="27689" y="17006"/>
                  <a:pt x="27683" y="17030"/>
                  <a:pt x="27676" y="17053"/>
                </a:cubicBezTo>
                <a:cubicBezTo>
                  <a:pt x="27584" y="17073"/>
                  <a:pt x="27491" y="17090"/>
                  <a:pt x="27398" y="17105"/>
                </a:cubicBezTo>
                <a:cubicBezTo>
                  <a:pt x="27405" y="17065"/>
                  <a:pt x="27412" y="17024"/>
                  <a:pt x="27418" y="16984"/>
                </a:cubicBezTo>
                <a:cubicBezTo>
                  <a:pt x="27444" y="16850"/>
                  <a:pt x="27470" y="16715"/>
                  <a:pt x="27502" y="16583"/>
                </a:cubicBezTo>
                <a:cubicBezTo>
                  <a:pt x="27540" y="16579"/>
                  <a:pt x="27578" y="16573"/>
                  <a:pt x="27615" y="16567"/>
                </a:cubicBezTo>
                <a:cubicBezTo>
                  <a:pt x="27673" y="16559"/>
                  <a:pt x="27729" y="16551"/>
                  <a:pt x="27787" y="16543"/>
                </a:cubicBezTo>
                <a:close/>
                <a:moveTo>
                  <a:pt x="11852" y="17075"/>
                </a:moveTo>
                <a:lnTo>
                  <a:pt x="11852" y="17075"/>
                </a:lnTo>
                <a:cubicBezTo>
                  <a:pt x="11875" y="17083"/>
                  <a:pt x="11897" y="17090"/>
                  <a:pt x="11920" y="17098"/>
                </a:cubicBezTo>
                <a:cubicBezTo>
                  <a:pt x="11906" y="17103"/>
                  <a:pt x="11892" y="17106"/>
                  <a:pt x="11879" y="17111"/>
                </a:cubicBezTo>
                <a:cubicBezTo>
                  <a:pt x="11874" y="17112"/>
                  <a:pt x="11870" y="17113"/>
                  <a:pt x="11866" y="17114"/>
                </a:cubicBezTo>
                <a:cubicBezTo>
                  <a:pt x="11861" y="17102"/>
                  <a:pt x="11857" y="17088"/>
                  <a:pt x="11852" y="17075"/>
                </a:cubicBezTo>
                <a:close/>
                <a:moveTo>
                  <a:pt x="24908" y="16427"/>
                </a:moveTo>
                <a:cubicBezTo>
                  <a:pt x="24946" y="16438"/>
                  <a:pt x="24985" y="16448"/>
                  <a:pt x="25025" y="16457"/>
                </a:cubicBezTo>
                <a:cubicBezTo>
                  <a:pt x="25077" y="16469"/>
                  <a:pt x="25133" y="16483"/>
                  <a:pt x="25189" y="16496"/>
                </a:cubicBezTo>
                <a:cubicBezTo>
                  <a:pt x="25235" y="16582"/>
                  <a:pt x="25281" y="16669"/>
                  <a:pt x="25331" y="16754"/>
                </a:cubicBezTo>
                <a:cubicBezTo>
                  <a:pt x="25283" y="16812"/>
                  <a:pt x="25237" y="16871"/>
                  <a:pt x="25190" y="16929"/>
                </a:cubicBezTo>
                <a:cubicBezTo>
                  <a:pt x="25139" y="16989"/>
                  <a:pt x="25081" y="17056"/>
                  <a:pt x="25023" y="17124"/>
                </a:cubicBezTo>
                <a:cubicBezTo>
                  <a:pt x="25021" y="17123"/>
                  <a:pt x="25019" y="17123"/>
                  <a:pt x="25017" y="17123"/>
                </a:cubicBezTo>
                <a:cubicBezTo>
                  <a:pt x="24995" y="17093"/>
                  <a:pt x="24974" y="17064"/>
                  <a:pt x="24953" y="17034"/>
                </a:cubicBezTo>
                <a:cubicBezTo>
                  <a:pt x="24874" y="16922"/>
                  <a:pt x="24798" y="16808"/>
                  <a:pt x="24724" y="16694"/>
                </a:cubicBezTo>
                <a:cubicBezTo>
                  <a:pt x="24685" y="16631"/>
                  <a:pt x="24646" y="16568"/>
                  <a:pt x="24607" y="16504"/>
                </a:cubicBezTo>
                <a:cubicBezTo>
                  <a:pt x="24707" y="16479"/>
                  <a:pt x="24807" y="16455"/>
                  <a:pt x="24908" y="16427"/>
                </a:cubicBezTo>
                <a:close/>
                <a:moveTo>
                  <a:pt x="27332" y="16601"/>
                </a:moveTo>
                <a:cubicBezTo>
                  <a:pt x="27326" y="16624"/>
                  <a:pt x="27320" y="16647"/>
                  <a:pt x="27316" y="16671"/>
                </a:cubicBezTo>
                <a:cubicBezTo>
                  <a:pt x="27305" y="16716"/>
                  <a:pt x="27296" y="16762"/>
                  <a:pt x="27287" y="16808"/>
                </a:cubicBezTo>
                <a:cubicBezTo>
                  <a:pt x="27267" y="16903"/>
                  <a:pt x="27249" y="17001"/>
                  <a:pt x="27234" y="17098"/>
                </a:cubicBezTo>
                <a:cubicBezTo>
                  <a:pt x="27233" y="17109"/>
                  <a:pt x="27230" y="17119"/>
                  <a:pt x="27229" y="17130"/>
                </a:cubicBezTo>
                <a:cubicBezTo>
                  <a:pt x="27095" y="17146"/>
                  <a:pt x="26963" y="17158"/>
                  <a:pt x="26830" y="17170"/>
                </a:cubicBezTo>
                <a:cubicBezTo>
                  <a:pt x="26764" y="17173"/>
                  <a:pt x="26699" y="17177"/>
                  <a:pt x="26633" y="17179"/>
                </a:cubicBezTo>
                <a:cubicBezTo>
                  <a:pt x="26705" y="17061"/>
                  <a:pt x="26775" y="16942"/>
                  <a:pt x="26845" y="16823"/>
                </a:cubicBezTo>
                <a:cubicBezTo>
                  <a:pt x="26881" y="16758"/>
                  <a:pt x="26920" y="16693"/>
                  <a:pt x="26957" y="16627"/>
                </a:cubicBezTo>
                <a:cubicBezTo>
                  <a:pt x="27081" y="16620"/>
                  <a:pt x="27207" y="16612"/>
                  <a:pt x="27332" y="16601"/>
                </a:cubicBezTo>
                <a:close/>
                <a:moveTo>
                  <a:pt x="25420" y="16902"/>
                </a:moveTo>
                <a:cubicBezTo>
                  <a:pt x="25447" y="16946"/>
                  <a:pt x="25476" y="16990"/>
                  <a:pt x="25506" y="17031"/>
                </a:cubicBezTo>
                <a:cubicBezTo>
                  <a:pt x="25541" y="17082"/>
                  <a:pt x="25575" y="17132"/>
                  <a:pt x="25611" y="17180"/>
                </a:cubicBezTo>
                <a:cubicBezTo>
                  <a:pt x="25573" y="17179"/>
                  <a:pt x="25534" y="17177"/>
                  <a:pt x="25496" y="17175"/>
                </a:cubicBezTo>
                <a:cubicBezTo>
                  <a:pt x="25403" y="17168"/>
                  <a:pt x="25310" y="17161"/>
                  <a:pt x="25217" y="17150"/>
                </a:cubicBezTo>
                <a:cubicBezTo>
                  <a:pt x="25220" y="17147"/>
                  <a:pt x="25222" y="17145"/>
                  <a:pt x="25224" y="17142"/>
                </a:cubicBezTo>
                <a:cubicBezTo>
                  <a:pt x="25290" y="17064"/>
                  <a:pt x="25355" y="16983"/>
                  <a:pt x="25420" y="16902"/>
                </a:cubicBezTo>
                <a:close/>
                <a:moveTo>
                  <a:pt x="25665" y="16575"/>
                </a:moveTo>
                <a:cubicBezTo>
                  <a:pt x="25675" y="16576"/>
                  <a:pt x="25684" y="16578"/>
                  <a:pt x="25694" y="16579"/>
                </a:cubicBezTo>
                <a:cubicBezTo>
                  <a:pt x="25827" y="16594"/>
                  <a:pt x="25961" y="16606"/>
                  <a:pt x="26095" y="16617"/>
                </a:cubicBezTo>
                <a:cubicBezTo>
                  <a:pt x="26231" y="16627"/>
                  <a:pt x="26369" y="16633"/>
                  <a:pt x="26506" y="16634"/>
                </a:cubicBezTo>
                <a:cubicBezTo>
                  <a:pt x="26561" y="16634"/>
                  <a:pt x="26615" y="16635"/>
                  <a:pt x="26669" y="16635"/>
                </a:cubicBezTo>
                <a:cubicBezTo>
                  <a:pt x="26696" y="16635"/>
                  <a:pt x="26724" y="16634"/>
                  <a:pt x="26751" y="16634"/>
                </a:cubicBezTo>
                <a:lnTo>
                  <a:pt x="26751" y="16634"/>
                </a:lnTo>
                <a:cubicBezTo>
                  <a:pt x="26644" y="16820"/>
                  <a:pt x="26534" y="17004"/>
                  <a:pt x="26423" y="17187"/>
                </a:cubicBezTo>
                <a:cubicBezTo>
                  <a:pt x="26334" y="17188"/>
                  <a:pt x="26246" y="17190"/>
                  <a:pt x="26157" y="17190"/>
                </a:cubicBezTo>
                <a:cubicBezTo>
                  <a:pt x="26107" y="17190"/>
                  <a:pt x="26056" y="17190"/>
                  <a:pt x="26005" y="17190"/>
                </a:cubicBezTo>
                <a:cubicBezTo>
                  <a:pt x="25954" y="17190"/>
                  <a:pt x="25903" y="17190"/>
                  <a:pt x="25853" y="17188"/>
                </a:cubicBezTo>
                <a:cubicBezTo>
                  <a:pt x="25805" y="17131"/>
                  <a:pt x="25760" y="17072"/>
                  <a:pt x="25717" y="17011"/>
                </a:cubicBezTo>
                <a:cubicBezTo>
                  <a:pt x="25672" y="16949"/>
                  <a:pt x="25630" y="16886"/>
                  <a:pt x="25589" y="16822"/>
                </a:cubicBezTo>
                <a:cubicBezTo>
                  <a:pt x="25573" y="16797"/>
                  <a:pt x="25557" y="16770"/>
                  <a:pt x="25541" y="16745"/>
                </a:cubicBezTo>
                <a:cubicBezTo>
                  <a:pt x="25573" y="16701"/>
                  <a:pt x="25605" y="16657"/>
                  <a:pt x="25638" y="16613"/>
                </a:cubicBezTo>
                <a:cubicBezTo>
                  <a:pt x="25647" y="16601"/>
                  <a:pt x="25656" y="16588"/>
                  <a:pt x="25665" y="16575"/>
                </a:cubicBezTo>
                <a:close/>
                <a:moveTo>
                  <a:pt x="21505" y="16599"/>
                </a:moveTo>
                <a:cubicBezTo>
                  <a:pt x="21542" y="16606"/>
                  <a:pt x="21579" y="16613"/>
                  <a:pt x="21616" y="16619"/>
                </a:cubicBezTo>
                <a:cubicBezTo>
                  <a:pt x="21661" y="16627"/>
                  <a:pt x="21706" y="16634"/>
                  <a:pt x="21751" y="16641"/>
                </a:cubicBezTo>
                <a:cubicBezTo>
                  <a:pt x="21774" y="16716"/>
                  <a:pt x="21797" y="16791"/>
                  <a:pt x="21821" y="16866"/>
                </a:cubicBezTo>
                <a:cubicBezTo>
                  <a:pt x="21876" y="17031"/>
                  <a:pt x="21939" y="17193"/>
                  <a:pt x="22008" y="17352"/>
                </a:cubicBezTo>
                <a:cubicBezTo>
                  <a:pt x="21951" y="17278"/>
                  <a:pt x="21893" y="17202"/>
                  <a:pt x="21840" y="17125"/>
                </a:cubicBezTo>
                <a:cubicBezTo>
                  <a:pt x="21767" y="17021"/>
                  <a:pt x="21698" y="16917"/>
                  <a:pt x="21631" y="16811"/>
                </a:cubicBezTo>
                <a:cubicBezTo>
                  <a:pt x="21588" y="16740"/>
                  <a:pt x="21545" y="16671"/>
                  <a:pt x="21505" y="16599"/>
                </a:cubicBezTo>
                <a:close/>
                <a:moveTo>
                  <a:pt x="7634" y="9687"/>
                </a:moveTo>
                <a:lnTo>
                  <a:pt x="7634" y="9687"/>
                </a:lnTo>
                <a:cubicBezTo>
                  <a:pt x="7620" y="9748"/>
                  <a:pt x="7608" y="9809"/>
                  <a:pt x="7595" y="9871"/>
                </a:cubicBezTo>
                <a:cubicBezTo>
                  <a:pt x="7561" y="10055"/>
                  <a:pt x="7526" y="10239"/>
                  <a:pt x="7503" y="10425"/>
                </a:cubicBezTo>
                <a:cubicBezTo>
                  <a:pt x="7485" y="10565"/>
                  <a:pt x="7466" y="10703"/>
                  <a:pt x="7456" y="10843"/>
                </a:cubicBezTo>
                <a:cubicBezTo>
                  <a:pt x="7440" y="11077"/>
                  <a:pt x="7426" y="11313"/>
                  <a:pt x="7438" y="11547"/>
                </a:cubicBezTo>
                <a:cubicBezTo>
                  <a:pt x="7443" y="11641"/>
                  <a:pt x="7448" y="11738"/>
                  <a:pt x="7458" y="11831"/>
                </a:cubicBezTo>
                <a:cubicBezTo>
                  <a:pt x="7473" y="11963"/>
                  <a:pt x="7488" y="12096"/>
                  <a:pt x="7512" y="12226"/>
                </a:cubicBezTo>
                <a:cubicBezTo>
                  <a:pt x="7554" y="12454"/>
                  <a:pt x="7601" y="12680"/>
                  <a:pt x="7668" y="12901"/>
                </a:cubicBezTo>
                <a:cubicBezTo>
                  <a:pt x="7709" y="13036"/>
                  <a:pt x="7749" y="13171"/>
                  <a:pt x="7799" y="13303"/>
                </a:cubicBezTo>
                <a:cubicBezTo>
                  <a:pt x="7846" y="13430"/>
                  <a:pt x="7893" y="13558"/>
                  <a:pt x="7949" y="13682"/>
                </a:cubicBezTo>
                <a:cubicBezTo>
                  <a:pt x="8040" y="13888"/>
                  <a:pt x="8135" y="14092"/>
                  <a:pt x="8250" y="14285"/>
                </a:cubicBezTo>
                <a:cubicBezTo>
                  <a:pt x="8366" y="14476"/>
                  <a:pt x="8486" y="14664"/>
                  <a:pt x="8621" y="14841"/>
                </a:cubicBezTo>
                <a:cubicBezTo>
                  <a:pt x="8759" y="15020"/>
                  <a:pt x="8902" y="15196"/>
                  <a:pt x="9057" y="15360"/>
                </a:cubicBezTo>
                <a:cubicBezTo>
                  <a:pt x="9242" y="15553"/>
                  <a:pt x="9433" y="15741"/>
                  <a:pt x="9641" y="15910"/>
                </a:cubicBezTo>
                <a:cubicBezTo>
                  <a:pt x="9811" y="16049"/>
                  <a:pt x="9986" y="16183"/>
                  <a:pt x="10173" y="16299"/>
                </a:cubicBezTo>
                <a:cubicBezTo>
                  <a:pt x="10284" y="16370"/>
                  <a:pt x="10396" y="16439"/>
                  <a:pt x="10512" y="16502"/>
                </a:cubicBezTo>
                <a:cubicBezTo>
                  <a:pt x="10586" y="16543"/>
                  <a:pt x="10680" y="16595"/>
                  <a:pt x="10756" y="16632"/>
                </a:cubicBezTo>
                <a:cubicBezTo>
                  <a:pt x="10995" y="16746"/>
                  <a:pt x="11239" y="16854"/>
                  <a:pt x="11487" y="16946"/>
                </a:cubicBezTo>
                <a:cubicBezTo>
                  <a:pt x="11539" y="16964"/>
                  <a:pt x="11590" y="16983"/>
                  <a:pt x="11642" y="17001"/>
                </a:cubicBezTo>
                <a:cubicBezTo>
                  <a:pt x="11660" y="17056"/>
                  <a:pt x="11679" y="17110"/>
                  <a:pt x="11697" y="17163"/>
                </a:cubicBezTo>
                <a:cubicBezTo>
                  <a:pt x="11673" y="17170"/>
                  <a:pt x="11649" y="17176"/>
                  <a:pt x="11625" y="17183"/>
                </a:cubicBezTo>
                <a:cubicBezTo>
                  <a:pt x="11583" y="17192"/>
                  <a:pt x="11543" y="17202"/>
                  <a:pt x="11501" y="17211"/>
                </a:cubicBezTo>
                <a:cubicBezTo>
                  <a:pt x="11370" y="17239"/>
                  <a:pt x="11240" y="17266"/>
                  <a:pt x="11107" y="17285"/>
                </a:cubicBezTo>
                <a:cubicBezTo>
                  <a:pt x="11015" y="17300"/>
                  <a:pt x="10924" y="17312"/>
                  <a:pt x="10830" y="17322"/>
                </a:cubicBezTo>
                <a:lnTo>
                  <a:pt x="10690" y="17336"/>
                </a:lnTo>
                <a:cubicBezTo>
                  <a:pt x="10608" y="17343"/>
                  <a:pt x="10515" y="17349"/>
                  <a:pt x="10422" y="17352"/>
                </a:cubicBezTo>
                <a:cubicBezTo>
                  <a:pt x="10392" y="17353"/>
                  <a:pt x="10361" y="17354"/>
                  <a:pt x="10330" y="17354"/>
                </a:cubicBezTo>
                <a:cubicBezTo>
                  <a:pt x="10268" y="17354"/>
                  <a:pt x="10206" y="17352"/>
                  <a:pt x="10145" y="17349"/>
                </a:cubicBezTo>
                <a:cubicBezTo>
                  <a:pt x="10064" y="17345"/>
                  <a:pt x="9974" y="17336"/>
                  <a:pt x="9885" y="17324"/>
                </a:cubicBezTo>
                <a:cubicBezTo>
                  <a:pt x="9842" y="17315"/>
                  <a:pt x="9799" y="17307"/>
                  <a:pt x="9756" y="17300"/>
                </a:cubicBezTo>
                <a:cubicBezTo>
                  <a:pt x="9675" y="17282"/>
                  <a:pt x="9596" y="17261"/>
                  <a:pt x="9517" y="17237"/>
                </a:cubicBezTo>
                <a:cubicBezTo>
                  <a:pt x="9499" y="17231"/>
                  <a:pt x="9479" y="17225"/>
                  <a:pt x="9460" y="17220"/>
                </a:cubicBezTo>
                <a:cubicBezTo>
                  <a:pt x="9413" y="17181"/>
                  <a:pt x="9366" y="17142"/>
                  <a:pt x="9318" y="17103"/>
                </a:cubicBezTo>
                <a:cubicBezTo>
                  <a:pt x="9116" y="16933"/>
                  <a:pt x="8919" y="16759"/>
                  <a:pt x="8725" y="16580"/>
                </a:cubicBezTo>
                <a:cubicBezTo>
                  <a:pt x="8564" y="16415"/>
                  <a:pt x="8403" y="16250"/>
                  <a:pt x="8242" y="16084"/>
                </a:cubicBezTo>
                <a:cubicBezTo>
                  <a:pt x="8177" y="16017"/>
                  <a:pt x="8113" y="15952"/>
                  <a:pt x="8048" y="15886"/>
                </a:cubicBezTo>
                <a:cubicBezTo>
                  <a:pt x="8016" y="15852"/>
                  <a:pt x="7983" y="15819"/>
                  <a:pt x="7951" y="15785"/>
                </a:cubicBezTo>
                <a:cubicBezTo>
                  <a:pt x="7890" y="15720"/>
                  <a:pt x="7830" y="15654"/>
                  <a:pt x="7769" y="15588"/>
                </a:cubicBezTo>
                <a:cubicBezTo>
                  <a:pt x="7649" y="15459"/>
                  <a:pt x="7528" y="15328"/>
                  <a:pt x="7407" y="15198"/>
                </a:cubicBezTo>
                <a:cubicBezTo>
                  <a:pt x="7377" y="15099"/>
                  <a:pt x="7349" y="15000"/>
                  <a:pt x="7324" y="14898"/>
                </a:cubicBezTo>
                <a:cubicBezTo>
                  <a:pt x="7294" y="14774"/>
                  <a:pt x="7266" y="14648"/>
                  <a:pt x="7241" y="14521"/>
                </a:cubicBezTo>
                <a:cubicBezTo>
                  <a:pt x="7219" y="14392"/>
                  <a:pt x="7197" y="14262"/>
                  <a:pt x="7183" y="14133"/>
                </a:cubicBezTo>
                <a:cubicBezTo>
                  <a:pt x="7169" y="13999"/>
                  <a:pt x="7158" y="13866"/>
                  <a:pt x="7147" y="13732"/>
                </a:cubicBezTo>
                <a:cubicBezTo>
                  <a:pt x="7137" y="13564"/>
                  <a:pt x="7129" y="13387"/>
                  <a:pt x="7122" y="13209"/>
                </a:cubicBezTo>
                <a:cubicBezTo>
                  <a:pt x="7116" y="13067"/>
                  <a:pt x="7110" y="12924"/>
                  <a:pt x="7108" y="12781"/>
                </a:cubicBezTo>
                <a:cubicBezTo>
                  <a:pt x="7107" y="12639"/>
                  <a:pt x="7104" y="12495"/>
                  <a:pt x="7107" y="12352"/>
                </a:cubicBezTo>
                <a:cubicBezTo>
                  <a:pt x="7110" y="12210"/>
                  <a:pt x="7116" y="12068"/>
                  <a:pt x="7124" y="11926"/>
                </a:cubicBezTo>
                <a:cubicBezTo>
                  <a:pt x="7136" y="11747"/>
                  <a:pt x="7147" y="11568"/>
                  <a:pt x="7174" y="11391"/>
                </a:cubicBezTo>
                <a:cubicBezTo>
                  <a:pt x="7191" y="11276"/>
                  <a:pt x="7210" y="11162"/>
                  <a:pt x="7231" y="11046"/>
                </a:cubicBezTo>
                <a:cubicBezTo>
                  <a:pt x="7262" y="10894"/>
                  <a:pt x="7294" y="10741"/>
                  <a:pt x="7333" y="10590"/>
                </a:cubicBezTo>
                <a:cubicBezTo>
                  <a:pt x="7354" y="10514"/>
                  <a:pt x="7375" y="10438"/>
                  <a:pt x="7397" y="10362"/>
                </a:cubicBezTo>
                <a:cubicBezTo>
                  <a:pt x="7418" y="10284"/>
                  <a:pt x="7442" y="10205"/>
                  <a:pt x="7467" y="10128"/>
                </a:cubicBezTo>
                <a:lnTo>
                  <a:pt x="7468" y="10128"/>
                </a:lnTo>
                <a:cubicBezTo>
                  <a:pt x="7517" y="9988"/>
                  <a:pt x="7574" y="9837"/>
                  <a:pt x="7634" y="9687"/>
                </a:cubicBezTo>
                <a:close/>
                <a:moveTo>
                  <a:pt x="39571" y="10170"/>
                </a:moveTo>
                <a:cubicBezTo>
                  <a:pt x="39585" y="10230"/>
                  <a:pt x="39598" y="10290"/>
                  <a:pt x="39609" y="10350"/>
                </a:cubicBezTo>
                <a:cubicBezTo>
                  <a:pt x="39635" y="10483"/>
                  <a:pt x="39660" y="10615"/>
                  <a:pt x="39678" y="10750"/>
                </a:cubicBezTo>
                <a:cubicBezTo>
                  <a:pt x="39695" y="10888"/>
                  <a:pt x="39709" y="11026"/>
                  <a:pt x="39720" y="11165"/>
                </a:cubicBezTo>
                <a:cubicBezTo>
                  <a:pt x="39728" y="11299"/>
                  <a:pt x="39737" y="11434"/>
                  <a:pt x="39735" y="11569"/>
                </a:cubicBezTo>
                <a:cubicBezTo>
                  <a:pt x="39737" y="11660"/>
                  <a:pt x="39735" y="11753"/>
                  <a:pt x="39732" y="11844"/>
                </a:cubicBezTo>
                <a:cubicBezTo>
                  <a:pt x="39730" y="11889"/>
                  <a:pt x="39727" y="11934"/>
                  <a:pt x="39725" y="11979"/>
                </a:cubicBezTo>
                <a:cubicBezTo>
                  <a:pt x="39716" y="12112"/>
                  <a:pt x="39705" y="12245"/>
                  <a:pt x="39687" y="12378"/>
                </a:cubicBezTo>
                <a:cubicBezTo>
                  <a:pt x="39675" y="12470"/>
                  <a:pt x="39661" y="12562"/>
                  <a:pt x="39645" y="12655"/>
                </a:cubicBezTo>
                <a:cubicBezTo>
                  <a:pt x="39637" y="12697"/>
                  <a:pt x="39629" y="12741"/>
                  <a:pt x="39621" y="12784"/>
                </a:cubicBezTo>
                <a:cubicBezTo>
                  <a:pt x="39592" y="12923"/>
                  <a:pt x="39562" y="13060"/>
                  <a:pt x="39525" y="13196"/>
                </a:cubicBezTo>
                <a:cubicBezTo>
                  <a:pt x="39502" y="13282"/>
                  <a:pt x="39478" y="13366"/>
                  <a:pt x="39451" y="13449"/>
                </a:cubicBezTo>
                <a:cubicBezTo>
                  <a:pt x="39385" y="13648"/>
                  <a:pt x="39317" y="13845"/>
                  <a:pt x="39237" y="14038"/>
                </a:cubicBezTo>
                <a:cubicBezTo>
                  <a:pt x="39173" y="14191"/>
                  <a:pt x="39106" y="14341"/>
                  <a:pt x="39036" y="14490"/>
                </a:cubicBezTo>
                <a:cubicBezTo>
                  <a:pt x="38962" y="14640"/>
                  <a:pt x="38887" y="14789"/>
                  <a:pt x="38803" y="14933"/>
                </a:cubicBezTo>
                <a:cubicBezTo>
                  <a:pt x="38740" y="15043"/>
                  <a:pt x="38674" y="15151"/>
                  <a:pt x="38607" y="15260"/>
                </a:cubicBezTo>
                <a:cubicBezTo>
                  <a:pt x="38451" y="15506"/>
                  <a:pt x="38286" y="15752"/>
                  <a:pt x="38108" y="15990"/>
                </a:cubicBezTo>
                <a:cubicBezTo>
                  <a:pt x="37957" y="16194"/>
                  <a:pt x="37802" y="16395"/>
                  <a:pt x="37643" y="16591"/>
                </a:cubicBezTo>
                <a:cubicBezTo>
                  <a:pt x="37477" y="16791"/>
                  <a:pt x="37306" y="16985"/>
                  <a:pt x="37129" y="17175"/>
                </a:cubicBezTo>
                <a:cubicBezTo>
                  <a:pt x="37032" y="17252"/>
                  <a:pt x="36935" y="17328"/>
                  <a:pt x="36837" y="17403"/>
                </a:cubicBezTo>
                <a:cubicBezTo>
                  <a:pt x="37002" y="17180"/>
                  <a:pt x="37163" y="16954"/>
                  <a:pt x="37314" y="16722"/>
                </a:cubicBezTo>
                <a:cubicBezTo>
                  <a:pt x="37442" y="16527"/>
                  <a:pt x="37568" y="16329"/>
                  <a:pt x="37688" y="16129"/>
                </a:cubicBezTo>
                <a:cubicBezTo>
                  <a:pt x="37951" y="15695"/>
                  <a:pt x="38200" y="15252"/>
                  <a:pt x="38413" y="14791"/>
                </a:cubicBezTo>
                <a:cubicBezTo>
                  <a:pt x="38547" y="14501"/>
                  <a:pt x="38674" y="14208"/>
                  <a:pt x="38785" y="13909"/>
                </a:cubicBezTo>
                <a:cubicBezTo>
                  <a:pt x="38866" y="13691"/>
                  <a:pt x="38943" y="13472"/>
                  <a:pt x="39012" y="13251"/>
                </a:cubicBezTo>
                <a:cubicBezTo>
                  <a:pt x="39094" y="12988"/>
                  <a:pt x="39174" y="12725"/>
                  <a:pt x="39241" y="12458"/>
                </a:cubicBezTo>
                <a:cubicBezTo>
                  <a:pt x="39297" y="12234"/>
                  <a:pt x="39351" y="12008"/>
                  <a:pt x="39392" y="11779"/>
                </a:cubicBezTo>
                <a:cubicBezTo>
                  <a:pt x="39450" y="11464"/>
                  <a:pt x="39496" y="11147"/>
                  <a:pt x="39525" y="10827"/>
                </a:cubicBezTo>
                <a:cubicBezTo>
                  <a:pt x="39545" y="10608"/>
                  <a:pt x="39563" y="10389"/>
                  <a:pt x="39571" y="10170"/>
                </a:cubicBezTo>
                <a:close/>
                <a:moveTo>
                  <a:pt x="16018" y="15282"/>
                </a:moveTo>
                <a:cubicBezTo>
                  <a:pt x="16030" y="15319"/>
                  <a:pt x="16043" y="15356"/>
                  <a:pt x="16054" y="15393"/>
                </a:cubicBezTo>
                <a:cubicBezTo>
                  <a:pt x="16125" y="15607"/>
                  <a:pt x="16214" y="15817"/>
                  <a:pt x="16307" y="16023"/>
                </a:cubicBezTo>
                <a:cubicBezTo>
                  <a:pt x="16344" y="16105"/>
                  <a:pt x="16387" y="16190"/>
                  <a:pt x="16428" y="16269"/>
                </a:cubicBezTo>
                <a:cubicBezTo>
                  <a:pt x="16491" y="16386"/>
                  <a:pt x="16552" y="16502"/>
                  <a:pt x="16621" y="16613"/>
                </a:cubicBezTo>
                <a:cubicBezTo>
                  <a:pt x="16706" y="16751"/>
                  <a:pt x="16791" y="16887"/>
                  <a:pt x="16885" y="17019"/>
                </a:cubicBezTo>
                <a:cubicBezTo>
                  <a:pt x="16846" y="17054"/>
                  <a:pt x="16808" y="17090"/>
                  <a:pt x="16770" y="17126"/>
                </a:cubicBezTo>
                <a:cubicBezTo>
                  <a:pt x="16764" y="17132"/>
                  <a:pt x="16759" y="17138"/>
                  <a:pt x="16752" y="17143"/>
                </a:cubicBezTo>
                <a:cubicBezTo>
                  <a:pt x="16712" y="17153"/>
                  <a:pt x="16672" y="17163"/>
                  <a:pt x="16632" y="17172"/>
                </a:cubicBezTo>
                <a:cubicBezTo>
                  <a:pt x="16551" y="17190"/>
                  <a:pt x="16470" y="17208"/>
                  <a:pt x="16389" y="17227"/>
                </a:cubicBezTo>
                <a:cubicBezTo>
                  <a:pt x="16271" y="17252"/>
                  <a:pt x="16154" y="17276"/>
                  <a:pt x="16035" y="17297"/>
                </a:cubicBezTo>
                <a:cubicBezTo>
                  <a:pt x="15954" y="17312"/>
                  <a:pt x="15873" y="17325"/>
                  <a:pt x="15792" y="17337"/>
                </a:cubicBezTo>
                <a:cubicBezTo>
                  <a:pt x="15629" y="17357"/>
                  <a:pt x="15468" y="17374"/>
                  <a:pt x="15304" y="17387"/>
                </a:cubicBezTo>
                <a:cubicBezTo>
                  <a:pt x="15122" y="17399"/>
                  <a:pt x="14937" y="17409"/>
                  <a:pt x="14753" y="17409"/>
                </a:cubicBezTo>
                <a:cubicBezTo>
                  <a:pt x="14712" y="17409"/>
                  <a:pt x="14672" y="17409"/>
                  <a:pt x="14632" y="17408"/>
                </a:cubicBezTo>
                <a:cubicBezTo>
                  <a:pt x="14444" y="17403"/>
                  <a:pt x="14260" y="17395"/>
                  <a:pt x="14074" y="17382"/>
                </a:cubicBezTo>
                <a:cubicBezTo>
                  <a:pt x="13890" y="17367"/>
                  <a:pt x="13705" y="17350"/>
                  <a:pt x="13521" y="17324"/>
                </a:cubicBezTo>
                <a:cubicBezTo>
                  <a:pt x="13428" y="17311"/>
                  <a:pt x="13336" y="17296"/>
                  <a:pt x="13244" y="17281"/>
                </a:cubicBezTo>
                <a:cubicBezTo>
                  <a:pt x="13152" y="17265"/>
                  <a:pt x="13060" y="17247"/>
                  <a:pt x="12969" y="17229"/>
                </a:cubicBezTo>
                <a:cubicBezTo>
                  <a:pt x="12790" y="17190"/>
                  <a:pt x="12610" y="17149"/>
                  <a:pt x="12433" y="17098"/>
                </a:cubicBezTo>
                <a:cubicBezTo>
                  <a:pt x="12429" y="17097"/>
                  <a:pt x="12425" y="17096"/>
                  <a:pt x="12421" y="17095"/>
                </a:cubicBezTo>
                <a:cubicBezTo>
                  <a:pt x="12508" y="17061"/>
                  <a:pt x="12595" y="17027"/>
                  <a:pt x="12680" y="16990"/>
                </a:cubicBezTo>
                <a:cubicBezTo>
                  <a:pt x="12969" y="16867"/>
                  <a:pt x="13254" y="16738"/>
                  <a:pt x="13539" y="16608"/>
                </a:cubicBezTo>
                <a:cubicBezTo>
                  <a:pt x="13793" y="16492"/>
                  <a:pt x="14046" y="16375"/>
                  <a:pt x="14297" y="16251"/>
                </a:cubicBezTo>
                <a:cubicBezTo>
                  <a:pt x="14508" y="16147"/>
                  <a:pt x="14719" y="16039"/>
                  <a:pt x="14927" y="15929"/>
                </a:cubicBezTo>
                <a:cubicBezTo>
                  <a:pt x="15173" y="15797"/>
                  <a:pt x="15417" y="15662"/>
                  <a:pt x="15654" y="15515"/>
                </a:cubicBezTo>
                <a:cubicBezTo>
                  <a:pt x="15777" y="15439"/>
                  <a:pt x="15898" y="15362"/>
                  <a:pt x="16018" y="15282"/>
                </a:cubicBezTo>
                <a:close/>
                <a:moveTo>
                  <a:pt x="26005" y="17365"/>
                </a:moveTo>
                <a:lnTo>
                  <a:pt x="26005" y="17365"/>
                </a:lnTo>
                <a:cubicBezTo>
                  <a:pt x="26056" y="17366"/>
                  <a:pt x="26107" y="17366"/>
                  <a:pt x="26157" y="17366"/>
                </a:cubicBezTo>
                <a:lnTo>
                  <a:pt x="26312" y="17366"/>
                </a:lnTo>
                <a:cubicBezTo>
                  <a:pt x="26274" y="17430"/>
                  <a:pt x="26235" y="17492"/>
                  <a:pt x="26196" y="17554"/>
                </a:cubicBezTo>
                <a:cubicBezTo>
                  <a:pt x="26184" y="17544"/>
                  <a:pt x="26173" y="17534"/>
                  <a:pt x="26161" y="17523"/>
                </a:cubicBezTo>
                <a:lnTo>
                  <a:pt x="26161" y="17523"/>
                </a:lnTo>
                <a:cubicBezTo>
                  <a:pt x="26162" y="17524"/>
                  <a:pt x="26163" y="17524"/>
                  <a:pt x="26163" y="17524"/>
                </a:cubicBezTo>
                <a:cubicBezTo>
                  <a:pt x="26108" y="17474"/>
                  <a:pt x="26056" y="17421"/>
                  <a:pt x="26005" y="17365"/>
                </a:cubicBezTo>
                <a:close/>
                <a:moveTo>
                  <a:pt x="32929" y="14276"/>
                </a:moveTo>
                <a:cubicBezTo>
                  <a:pt x="32848" y="14395"/>
                  <a:pt x="32765" y="14512"/>
                  <a:pt x="32678" y="14626"/>
                </a:cubicBezTo>
                <a:cubicBezTo>
                  <a:pt x="32516" y="14844"/>
                  <a:pt x="32348" y="15058"/>
                  <a:pt x="32176" y="15268"/>
                </a:cubicBezTo>
                <a:cubicBezTo>
                  <a:pt x="32061" y="15404"/>
                  <a:pt x="31945" y="15541"/>
                  <a:pt x="31827" y="15673"/>
                </a:cubicBezTo>
                <a:cubicBezTo>
                  <a:pt x="31737" y="15774"/>
                  <a:pt x="31647" y="15875"/>
                  <a:pt x="31555" y="15972"/>
                </a:cubicBezTo>
                <a:cubicBezTo>
                  <a:pt x="31430" y="16104"/>
                  <a:pt x="31305" y="16235"/>
                  <a:pt x="31176" y="16360"/>
                </a:cubicBezTo>
                <a:cubicBezTo>
                  <a:pt x="31092" y="16442"/>
                  <a:pt x="31008" y="16523"/>
                  <a:pt x="30922" y="16604"/>
                </a:cubicBezTo>
                <a:cubicBezTo>
                  <a:pt x="30494" y="16890"/>
                  <a:pt x="30055" y="17160"/>
                  <a:pt x="29602" y="17404"/>
                </a:cubicBezTo>
                <a:lnTo>
                  <a:pt x="29601" y="17405"/>
                </a:lnTo>
                <a:lnTo>
                  <a:pt x="29600" y="17405"/>
                </a:lnTo>
                <a:cubicBezTo>
                  <a:pt x="29445" y="17489"/>
                  <a:pt x="29289" y="17571"/>
                  <a:pt x="29131" y="17649"/>
                </a:cubicBezTo>
                <a:cubicBezTo>
                  <a:pt x="29025" y="17702"/>
                  <a:pt x="28917" y="17755"/>
                  <a:pt x="28810" y="17806"/>
                </a:cubicBezTo>
                <a:cubicBezTo>
                  <a:pt x="28845" y="17775"/>
                  <a:pt x="28879" y="17743"/>
                  <a:pt x="28914" y="17712"/>
                </a:cubicBezTo>
                <a:cubicBezTo>
                  <a:pt x="28973" y="17657"/>
                  <a:pt x="29031" y="17602"/>
                  <a:pt x="29087" y="17546"/>
                </a:cubicBezTo>
                <a:cubicBezTo>
                  <a:pt x="29146" y="17493"/>
                  <a:pt x="29206" y="17439"/>
                  <a:pt x="29264" y="17384"/>
                </a:cubicBezTo>
                <a:cubicBezTo>
                  <a:pt x="29320" y="17330"/>
                  <a:pt x="29377" y="17276"/>
                  <a:pt x="29432" y="17221"/>
                </a:cubicBezTo>
                <a:cubicBezTo>
                  <a:pt x="29492" y="17158"/>
                  <a:pt x="29552" y="17095"/>
                  <a:pt x="29613" y="17031"/>
                </a:cubicBezTo>
                <a:cubicBezTo>
                  <a:pt x="29703" y="16935"/>
                  <a:pt x="29792" y="16840"/>
                  <a:pt x="29879" y="16743"/>
                </a:cubicBezTo>
                <a:cubicBezTo>
                  <a:pt x="30028" y="16576"/>
                  <a:pt x="30176" y="16410"/>
                  <a:pt x="30317" y="16237"/>
                </a:cubicBezTo>
                <a:cubicBezTo>
                  <a:pt x="30482" y="16035"/>
                  <a:pt x="30646" y="15829"/>
                  <a:pt x="30800" y="15617"/>
                </a:cubicBezTo>
                <a:cubicBezTo>
                  <a:pt x="30815" y="15596"/>
                  <a:pt x="30830" y="15575"/>
                  <a:pt x="30844" y="15554"/>
                </a:cubicBezTo>
                <a:cubicBezTo>
                  <a:pt x="30965" y="15492"/>
                  <a:pt x="31085" y="15427"/>
                  <a:pt x="31204" y="15362"/>
                </a:cubicBezTo>
                <a:cubicBezTo>
                  <a:pt x="31427" y="15236"/>
                  <a:pt x="31647" y="15105"/>
                  <a:pt x="31867" y="14974"/>
                </a:cubicBezTo>
                <a:lnTo>
                  <a:pt x="31868" y="14972"/>
                </a:lnTo>
                <a:cubicBezTo>
                  <a:pt x="32229" y="14754"/>
                  <a:pt x="32585" y="14523"/>
                  <a:pt x="32929" y="14276"/>
                </a:cubicBezTo>
                <a:close/>
                <a:moveTo>
                  <a:pt x="25162" y="17312"/>
                </a:moveTo>
                <a:lnTo>
                  <a:pt x="25162" y="17312"/>
                </a:lnTo>
                <a:cubicBezTo>
                  <a:pt x="25358" y="17335"/>
                  <a:pt x="25555" y="17352"/>
                  <a:pt x="25752" y="17358"/>
                </a:cubicBezTo>
                <a:cubicBezTo>
                  <a:pt x="25817" y="17434"/>
                  <a:pt x="25883" y="17512"/>
                  <a:pt x="25954" y="17581"/>
                </a:cubicBezTo>
                <a:cubicBezTo>
                  <a:pt x="26003" y="17627"/>
                  <a:pt x="26047" y="17670"/>
                  <a:pt x="26095" y="17713"/>
                </a:cubicBezTo>
                <a:cubicBezTo>
                  <a:pt x="26020" y="17829"/>
                  <a:pt x="25945" y="17946"/>
                  <a:pt x="25868" y="18061"/>
                </a:cubicBezTo>
                <a:cubicBezTo>
                  <a:pt x="25824" y="18023"/>
                  <a:pt x="25780" y="17984"/>
                  <a:pt x="25736" y="17944"/>
                </a:cubicBezTo>
                <a:cubicBezTo>
                  <a:pt x="25650" y="17862"/>
                  <a:pt x="25565" y="17778"/>
                  <a:pt x="25484" y="17690"/>
                </a:cubicBezTo>
                <a:cubicBezTo>
                  <a:pt x="25403" y="17601"/>
                  <a:pt x="25325" y="17511"/>
                  <a:pt x="25247" y="17418"/>
                </a:cubicBezTo>
                <a:cubicBezTo>
                  <a:pt x="25219" y="17382"/>
                  <a:pt x="25191" y="17348"/>
                  <a:pt x="25162" y="17312"/>
                </a:cubicBezTo>
                <a:close/>
                <a:moveTo>
                  <a:pt x="27622" y="17248"/>
                </a:moveTo>
                <a:cubicBezTo>
                  <a:pt x="27609" y="17287"/>
                  <a:pt x="27597" y="17326"/>
                  <a:pt x="27585" y="17365"/>
                </a:cubicBezTo>
                <a:cubicBezTo>
                  <a:pt x="27544" y="17487"/>
                  <a:pt x="27503" y="17609"/>
                  <a:pt x="27454" y="17729"/>
                </a:cubicBezTo>
                <a:cubicBezTo>
                  <a:pt x="27421" y="17812"/>
                  <a:pt x="27386" y="17895"/>
                  <a:pt x="27349" y="17977"/>
                </a:cubicBezTo>
                <a:cubicBezTo>
                  <a:pt x="27333" y="18012"/>
                  <a:pt x="27318" y="18045"/>
                  <a:pt x="27302" y="18080"/>
                </a:cubicBezTo>
                <a:cubicBezTo>
                  <a:pt x="27303" y="17997"/>
                  <a:pt x="27306" y="17914"/>
                  <a:pt x="27312" y="17832"/>
                </a:cubicBezTo>
                <a:cubicBezTo>
                  <a:pt x="27323" y="17688"/>
                  <a:pt x="27334" y="17546"/>
                  <a:pt x="27353" y="17404"/>
                </a:cubicBezTo>
                <a:cubicBezTo>
                  <a:pt x="27358" y="17366"/>
                  <a:pt x="27364" y="17328"/>
                  <a:pt x="27369" y="17290"/>
                </a:cubicBezTo>
                <a:cubicBezTo>
                  <a:pt x="27453" y="17277"/>
                  <a:pt x="27537" y="17263"/>
                  <a:pt x="27622" y="17248"/>
                </a:cubicBezTo>
                <a:close/>
                <a:moveTo>
                  <a:pt x="27201" y="17314"/>
                </a:moveTo>
                <a:lnTo>
                  <a:pt x="27201" y="17314"/>
                </a:lnTo>
                <a:cubicBezTo>
                  <a:pt x="27192" y="17384"/>
                  <a:pt x="27183" y="17453"/>
                  <a:pt x="27177" y="17523"/>
                </a:cubicBezTo>
                <a:cubicBezTo>
                  <a:pt x="27163" y="17670"/>
                  <a:pt x="27149" y="17815"/>
                  <a:pt x="27147" y="17963"/>
                </a:cubicBezTo>
                <a:cubicBezTo>
                  <a:pt x="27145" y="18033"/>
                  <a:pt x="27144" y="18102"/>
                  <a:pt x="27144" y="18171"/>
                </a:cubicBezTo>
                <a:cubicBezTo>
                  <a:pt x="27137" y="18168"/>
                  <a:pt x="27129" y="18165"/>
                  <a:pt x="27122" y="18162"/>
                </a:cubicBezTo>
                <a:cubicBezTo>
                  <a:pt x="27043" y="18126"/>
                  <a:pt x="26965" y="18088"/>
                  <a:pt x="26888" y="18048"/>
                </a:cubicBezTo>
                <a:cubicBezTo>
                  <a:pt x="26812" y="18005"/>
                  <a:pt x="26735" y="17960"/>
                  <a:pt x="26660" y="17911"/>
                </a:cubicBezTo>
                <a:cubicBezTo>
                  <a:pt x="26623" y="17886"/>
                  <a:pt x="26586" y="17862"/>
                  <a:pt x="26549" y="17836"/>
                </a:cubicBezTo>
                <a:cubicBezTo>
                  <a:pt x="26484" y="17792"/>
                  <a:pt x="26415" y="17740"/>
                  <a:pt x="26347" y="17685"/>
                </a:cubicBezTo>
                <a:cubicBezTo>
                  <a:pt x="26341" y="17680"/>
                  <a:pt x="26334" y="17676"/>
                  <a:pt x="26328" y="17670"/>
                </a:cubicBezTo>
                <a:cubicBezTo>
                  <a:pt x="26393" y="17568"/>
                  <a:pt x="26458" y="17467"/>
                  <a:pt x="26520" y="17364"/>
                </a:cubicBezTo>
                <a:cubicBezTo>
                  <a:pt x="26533" y="17363"/>
                  <a:pt x="26545" y="17363"/>
                  <a:pt x="26558" y="17363"/>
                </a:cubicBezTo>
                <a:cubicBezTo>
                  <a:pt x="26773" y="17354"/>
                  <a:pt x="26988" y="17342"/>
                  <a:pt x="27201" y="17314"/>
                </a:cubicBezTo>
                <a:close/>
                <a:moveTo>
                  <a:pt x="23348" y="16692"/>
                </a:moveTo>
                <a:cubicBezTo>
                  <a:pt x="23349" y="16693"/>
                  <a:pt x="23350" y="16693"/>
                  <a:pt x="23351" y="16694"/>
                </a:cubicBezTo>
                <a:cubicBezTo>
                  <a:pt x="23389" y="16715"/>
                  <a:pt x="23428" y="16737"/>
                  <a:pt x="23466" y="16758"/>
                </a:cubicBezTo>
                <a:cubicBezTo>
                  <a:pt x="23542" y="16800"/>
                  <a:pt x="23628" y="16845"/>
                  <a:pt x="23708" y="16882"/>
                </a:cubicBezTo>
                <a:cubicBezTo>
                  <a:pt x="23909" y="16974"/>
                  <a:pt x="24113" y="17060"/>
                  <a:pt x="24325" y="17126"/>
                </a:cubicBezTo>
                <a:cubicBezTo>
                  <a:pt x="24451" y="17165"/>
                  <a:pt x="24578" y="17205"/>
                  <a:pt x="24707" y="17232"/>
                </a:cubicBezTo>
                <a:cubicBezTo>
                  <a:pt x="24769" y="17246"/>
                  <a:pt x="24832" y="17260"/>
                  <a:pt x="24895" y="17272"/>
                </a:cubicBezTo>
                <a:cubicBezTo>
                  <a:pt x="24792" y="17388"/>
                  <a:pt x="24687" y="17502"/>
                  <a:pt x="24581" y="17616"/>
                </a:cubicBezTo>
                <a:cubicBezTo>
                  <a:pt x="24384" y="17822"/>
                  <a:pt x="24183" y="18024"/>
                  <a:pt x="23976" y="18221"/>
                </a:cubicBezTo>
                <a:cubicBezTo>
                  <a:pt x="23974" y="18218"/>
                  <a:pt x="23971" y="18216"/>
                  <a:pt x="23969" y="18214"/>
                </a:cubicBezTo>
                <a:cubicBezTo>
                  <a:pt x="23812" y="18063"/>
                  <a:pt x="23653" y="17907"/>
                  <a:pt x="23503" y="17742"/>
                </a:cubicBezTo>
                <a:cubicBezTo>
                  <a:pt x="23384" y="17612"/>
                  <a:pt x="23269" y="17479"/>
                  <a:pt x="23156" y="17344"/>
                </a:cubicBezTo>
                <a:cubicBezTo>
                  <a:pt x="23046" y="17207"/>
                  <a:pt x="22937" y="17068"/>
                  <a:pt x="22835" y="16925"/>
                </a:cubicBezTo>
                <a:cubicBezTo>
                  <a:pt x="22819" y="16902"/>
                  <a:pt x="22803" y="16878"/>
                  <a:pt x="22785" y="16855"/>
                </a:cubicBezTo>
                <a:lnTo>
                  <a:pt x="22787" y="16855"/>
                </a:lnTo>
                <a:cubicBezTo>
                  <a:pt x="22769" y="16807"/>
                  <a:pt x="22753" y="16760"/>
                  <a:pt x="22737" y="16711"/>
                </a:cubicBezTo>
                <a:lnTo>
                  <a:pt x="22737" y="16711"/>
                </a:lnTo>
                <a:cubicBezTo>
                  <a:pt x="22764" y="16712"/>
                  <a:pt x="22791" y="16712"/>
                  <a:pt x="22819" y="16712"/>
                </a:cubicBezTo>
                <a:cubicBezTo>
                  <a:pt x="22913" y="16712"/>
                  <a:pt x="23007" y="16710"/>
                  <a:pt x="23101" y="16706"/>
                </a:cubicBezTo>
                <a:cubicBezTo>
                  <a:pt x="23184" y="16701"/>
                  <a:pt x="23266" y="16698"/>
                  <a:pt x="23348" y="16692"/>
                </a:cubicBezTo>
                <a:close/>
                <a:moveTo>
                  <a:pt x="29055" y="16766"/>
                </a:moveTo>
                <a:cubicBezTo>
                  <a:pt x="29013" y="16819"/>
                  <a:pt x="28972" y="16871"/>
                  <a:pt x="28930" y="16923"/>
                </a:cubicBezTo>
                <a:cubicBezTo>
                  <a:pt x="28846" y="17021"/>
                  <a:pt x="28763" y="17120"/>
                  <a:pt x="28671" y="17213"/>
                </a:cubicBezTo>
                <a:cubicBezTo>
                  <a:pt x="28615" y="17270"/>
                  <a:pt x="28557" y="17327"/>
                  <a:pt x="28498" y="17384"/>
                </a:cubicBezTo>
                <a:cubicBezTo>
                  <a:pt x="28376" y="17497"/>
                  <a:pt x="28252" y="17609"/>
                  <a:pt x="28122" y="17714"/>
                </a:cubicBezTo>
                <a:cubicBezTo>
                  <a:pt x="28056" y="17769"/>
                  <a:pt x="27988" y="17822"/>
                  <a:pt x="27918" y="17875"/>
                </a:cubicBezTo>
                <a:cubicBezTo>
                  <a:pt x="27855" y="17924"/>
                  <a:pt x="27790" y="17972"/>
                  <a:pt x="27724" y="18019"/>
                </a:cubicBezTo>
                <a:cubicBezTo>
                  <a:pt x="27622" y="18093"/>
                  <a:pt x="27518" y="18164"/>
                  <a:pt x="27413" y="18232"/>
                </a:cubicBezTo>
                <a:cubicBezTo>
                  <a:pt x="27482" y="18090"/>
                  <a:pt x="27547" y="17945"/>
                  <a:pt x="27604" y="17796"/>
                </a:cubicBezTo>
                <a:cubicBezTo>
                  <a:pt x="27678" y="17603"/>
                  <a:pt x="27750" y="17409"/>
                  <a:pt x="27806" y="17210"/>
                </a:cubicBezTo>
                <a:cubicBezTo>
                  <a:pt x="27888" y="17192"/>
                  <a:pt x="27969" y="17171"/>
                  <a:pt x="28049" y="17148"/>
                </a:cubicBezTo>
                <a:cubicBezTo>
                  <a:pt x="28246" y="17089"/>
                  <a:pt x="28443" y="17024"/>
                  <a:pt x="28633" y="16947"/>
                </a:cubicBezTo>
                <a:cubicBezTo>
                  <a:pt x="28775" y="16889"/>
                  <a:pt x="28916" y="16830"/>
                  <a:pt x="29055" y="16766"/>
                </a:cubicBezTo>
                <a:close/>
                <a:moveTo>
                  <a:pt x="30252" y="16036"/>
                </a:moveTo>
                <a:lnTo>
                  <a:pt x="30252" y="16036"/>
                </a:lnTo>
                <a:cubicBezTo>
                  <a:pt x="30230" y="16064"/>
                  <a:pt x="30207" y="16091"/>
                  <a:pt x="30185" y="16118"/>
                </a:cubicBezTo>
                <a:cubicBezTo>
                  <a:pt x="29988" y="16352"/>
                  <a:pt x="29789" y="16583"/>
                  <a:pt x="29581" y="16808"/>
                </a:cubicBezTo>
                <a:cubicBezTo>
                  <a:pt x="29522" y="16872"/>
                  <a:pt x="29462" y="16937"/>
                  <a:pt x="29402" y="17000"/>
                </a:cubicBezTo>
                <a:cubicBezTo>
                  <a:pt x="29346" y="17059"/>
                  <a:pt x="29289" y="17119"/>
                  <a:pt x="29234" y="17180"/>
                </a:cubicBezTo>
                <a:cubicBezTo>
                  <a:pt x="29153" y="17266"/>
                  <a:pt x="29072" y="17350"/>
                  <a:pt x="28990" y="17433"/>
                </a:cubicBezTo>
                <a:cubicBezTo>
                  <a:pt x="28849" y="17564"/>
                  <a:pt x="28707" y="17694"/>
                  <a:pt x="28555" y="17813"/>
                </a:cubicBezTo>
                <a:cubicBezTo>
                  <a:pt x="28442" y="17901"/>
                  <a:pt x="28327" y="17986"/>
                  <a:pt x="28212" y="18072"/>
                </a:cubicBezTo>
                <a:cubicBezTo>
                  <a:pt x="28191" y="18081"/>
                  <a:pt x="28169" y="18089"/>
                  <a:pt x="28147" y="18098"/>
                </a:cubicBezTo>
                <a:cubicBezTo>
                  <a:pt x="27985" y="18164"/>
                  <a:pt x="27821" y="18228"/>
                  <a:pt x="27657" y="18290"/>
                </a:cubicBezTo>
                <a:cubicBezTo>
                  <a:pt x="27748" y="18229"/>
                  <a:pt x="27836" y="18167"/>
                  <a:pt x="27923" y="18101"/>
                </a:cubicBezTo>
                <a:cubicBezTo>
                  <a:pt x="28026" y="18022"/>
                  <a:pt x="28130" y="17944"/>
                  <a:pt x="28228" y="17860"/>
                </a:cubicBezTo>
                <a:cubicBezTo>
                  <a:pt x="28326" y="17777"/>
                  <a:pt x="28421" y="17693"/>
                  <a:pt x="28516" y="17606"/>
                </a:cubicBezTo>
                <a:cubicBezTo>
                  <a:pt x="28578" y="17548"/>
                  <a:pt x="28643" y="17486"/>
                  <a:pt x="28701" y="17425"/>
                </a:cubicBezTo>
                <a:cubicBezTo>
                  <a:pt x="28759" y="17366"/>
                  <a:pt x="28816" y="17306"/>
                  <a:pt x="28871" y="17244"/>
                </a:cubicBezTo>
                <a:cubicBezTo>
                  <a:pt x="28900" y="17210"/>
                  <a:pt x="28929" y="17177"/>
                  <a:pt x="28958" y="17143"/>
                </a:cubicBezTo>
                <a:cubicBezTo>
                  <a:pt x="29102" y="16975"/>
                  <a:pt x="29235" y="16795"/>
                  <a:pt x="29363" y="16613"/>
                </a:cubicBezTo>
                <a:cubicBezTo>
                  <a:pt x="29550" y="16513"/>
                  <a:pt x="29735" y="16410"/>
                  <a:pt x="29909" y="16290"/>
                </a:cubicBezTo>
                <a:cubicBezTo>
                  <a:pt x="30020" y="16213"/>
                  <a:pt x="30130" y="16135"/>
                  <a:pt x="30235" y="16051"/>
                </a:cubicBezTo>
                <a:cubicBezTo>
                  <a:pt x="30241" y="16046"/>
                  <a:pt x="30247" y="16042"/>
                  <a:pt x="30252" y="16036"/>
                </a:cubicBezTo>
                <a:close/>
                <a:moveTo>
                  <a:pt x="33384" y="14867"/>
                </a:moveTo>
                <a:lnTo>
                  <a:pt x="33384" y="14867"/>
                </a:lnTo>
                <a:cubicBezTo>
                  <a:pt x="33366" y="14920"/>
                  <a:pt x="33346" y="14974"/>
                  <a:pt x="33325" y="15025"/>
                </a:cubicBezTo>
                <a:cubicBezTo>
                  <a:pt x="33295" y="15098"/>
                  <a:pt x="33264" y="15171"/>
                  <a:pt x="33230" y="15243"/>
                </a:cubicBezTo>
                <a:cubicBezTo>
                  <a:pt x="33176" y="15355"/>
                  <a:pt x="33123" y="15467"/>
                  <a:pt x="33061" y="15574"/>
                </a:cubicBezTo>
                <a:cubicBezTo>
                  <a:pt x="33020" y="15647"/>
                  <a:pt x="32978" y="15718"/>
                  <a:pt x="32933" y="15789"/>
                </a:cubicBezTo>
                <a:cubicBezTo>
                  <a:pt x="32870" y="15885"/>
                  <a:pt x="32802" y="15989"/>
                  <a:pt x="32728" y="16089"/>
                </a:cubicBezTo>
                <a:cubicBezTo>
                  <a:pt x="32654" y="16188"/>
                  <a:pt x="32578" y="16285"/>
                  <a:pt x="32501" y="16381"/>
                </a:cubicBezTo>
                <a:cubicBezTo>
                  <a:pt x="32426" y="16470"/>
                  <a:pt x="32344" y="16571"/>
                  <a:pt x="32255" y="16664"/>
                </a:cubicBezTo>
                <a:cubicBezTo>
                  <a:pt x="32165" y="16758"/>
                  <a:pt x="32075" y="16849"/>
                  <a:pt x="31981" y="16939"/>
                </a:cubicBezTo>
                <a:cubicBezTo>
                  <a:pt x="31855" y="17056"/>
                  <a:pt x="31728" y="17173"/>
                  <a:pt x="31593" y="17280"/>
                </a:cubicBezTo>
                <a:cubicBezTo>
                  <a:pt x="31526" y="17334"/>
                  <a:pt x="31457" y="17388"/>
                  <a:pt x="31387" y="17439"/>
                </a:cubicBezTo>
                <a:cubicBezTo>
                  <a:pt x="31355" y="17462"/>
                  <a:pt x="31324" y="17485"/>
                  <a:pt x="31292" y="17508"/>
                </a:cubicBezTo>
                <a:cubicBezTo>
                  <a:pt x="31183" y="17583"/>
                  <a:pt x="31074" y="17657"/>
                  <a:pt x="30961" y="17725"/>
                </a:cubicBezTo>
                <a:cubicBezTo>
                  <a:pt x="30846" y="17796"/>
                  <a:pt x="30729" y="17863"/>
                  <a:pt x="30610" y="17927"/>
                </a:cubicBezTo>
                <a:cubicBezTo>
                  <a:pt x="30492" y="17990"/>
                  <a:pt x="30375" y="18051"/>
                  <a:pt x="30251" y="18102"/>
                </a:cubicBezTo>
                <a:cubicBezTo>
                  <a:pt x="30168" y="18138"/>
                  <a:pt x="30084" y="18171"/>
                  <a:pt x="29999" y="18201"/>
                </a:cubicBezTo>
                <a:cubicBezTo>
                  <a:pt x="29924" y="18229"/>
                  <a:pt x="29839" y="18257"/>
                  <a:pt x="29753" y="18282"/>
                </a:cubicBezTo>
                <a:cubicBezTo>
                  <a:pt x="29673" y="18306"/>
                  <a:pt x="29589" y="18327"/>
                  <a:pt x="29507" y="18347"/>
                </a:cubicBezTo>
                <a:cubicBezTo>
                  <a:pt x="29380" y="18371"/>
                  <a:pt x="29253" y="18396"/>
                  <a:pt x="29124" y="18411"/>
                </a:cubicBezTo>
                <a:cubicBezTo>
                  <a:pt x="29037" y="18422"/>
                  <a:pt x="28951" y="18431"/>
                  <a:pt x="28863" y="18438"/>
                </a:cubicBezTo>
                <a:cubicBezTo>
                  <a:pt x="28826" y="18440"/>
                  <a:pt x="28790" y="18442"/>
                  <a:pt x="28753" y="18444"/>
                </a:cubicBezTo>
                <a:cubicBezTo>
                  <a:pt x="28791" y="18422"/>
                  <a:pt x="28828" y="18399"/>
                  <a:pt x="28865" y="18376"/>
                </a:cubicBezTo>
                <a:cubicBezTo>
                  <a:pt x="29013" y="18283"/>
                  <a:pt x="29160" y="18190"/>
                  <a:pt x="29303" y="18091"/>
                </a:cubicBezTo>
                <a:cubicBezTo>
                  <a:pt x="29410" y="18018"/>
                  <a:pt x="29517" y="17944"/>
                  <a:pt x="29623" y="17867"/>
                </a:cubicBezTo>
                <a:cubicBezTo>
                  <a:pt x="29696" y="17815"/>
                  <a:pt x="29768" y="17761"/>
                  <a:pt x="29840" y="17708"/>
                </a:cubicBezTo>
                <a:cubicBezTo>
                  <a:pt x="29946" y="17628"/>
                  <a:pt x="30054" y="17550"/>
                  <a:pt x="30158" y="17468"/>
                </a:cubicBezTo>
                <a:cubicBezTo>
                  <a:pt x="30441" y="17246"/>
                  <a:pt x="30718" y="17016"/>
                  <a:pt x="30984" y="16776"/>
                </a:cubicBezTo>
                <a:cubicBezTo>
                  <a:pt x="31267" y="16593"/>
                  <a:pt x="31544" y="16401"/>
                  <a:pt x="31812" y="16198"/>
                </a:cubicBezTo>
                <a:cubicBezTo>
                  <a:pt x="32242" y="15872"/>
                  <a:pt x="32661" y="15532"/>
                  <a:pt x="33058" y="15171"/>
                </a:cubicBezTo>
                <a:lnTo>
                  <a:pt x="33058" y="15170"/>
                </a:lnTo>
                <a:cubicBezTo>
                  <a:pt x="33168" y="15071"/>
                  <a:pt x="33277" y="14970"/>
                  <a:pt x="33384" y="14867"/>
                </a:cubicBezTo>
                <a:close/>
                <a:moveTo>
                  <a:pt x="30089" y="17317"/>
                </a:moveTo>
                <a:lnTo>
                  <a:pt x="30089" y="17317"/>
                </a:lnTo>
                <a:cubicBezTo>
                  <a:pt x="30046" y="17351"/>
                  <a:pt x="30001" y="17386"/>
                  <a:pt x="29957" y="17419"/>
                </a:cubicBezTo>
                <a:cubicBezTo>
                  <a:pt x="29852" y="17499"/>
                  <a:pt x="29746" y="17576"/>
                  <a:pt x="29640" y="17653"/>
                </a:cubicBezTo>
                <a:cubicBezTo>
                  <a:pt x="29401" y="17822"/>
                  <a:pt x="29151" y="17994"/>
                  <a:pt x="28892" y="18155"/>
                </a:cubicBezTo>
                <a:cubicBezTo>
                  <a:pt x="28781" y="18224"/>
                  <a:pt x="28670" y="18292"/>
                  <a:pt x="28558" y="18358"/>
                </a:cubicBezTo>
                <a:cubicBezTo>
                  <a:pt x="28504" y="18389"/>
                  <a:pt x="28449" y="18421"/>
                  <a:pt x="28394" y="18451"/>
                </a:cubicBezTo>
                <a:cubicBezTo>
                  <a:pt x="28333" y="18449"/>
                  <a:pt x="28272" y="18447"/>
                  <a:pt x="28212" y="18442"/>
                </a:cubicBezTo>
                <a:cubicBezTo>
                  <a:pt x="28164" y="18440"/>
                  <a:pt x="28106" y="18434"/>
                  <a:pt x="28047" y="18427"/>
                </a:cubicBezTo>
                <a:cubicBezTo>
                  <a:pt x="28092" y="18397"/>
                  <a:pt x="28137" y="18366"/>
                  <a:pt x="28182" y="18336"/>
                </a:cubicBezTo>
                <a:cubicBezTo>
                  <a:pt x="28219" y="18310"/>
                  <a:pt x="28255" y="18283"/>
                  <a:pt x="28291" y="18257"/>
                </a:cubicBezTo>
                <a:cubicBezTo>
                  <a:pt x="28324" y="18231"/>
                  <a:pt x="28356" y="18207"/>
                  <a:pt x="28390" y="18182"/>
                </a:cubicBezTo>
                <a:cubicBezTo>
                  <a:pt x="28393" y="18178"/>
                  <a:pt x="28398" y="18175"/>
                  <a:pt x="28401" y="18171"/>
                </a:cubicBezTo>
                <a:cubicBezTo>
                  <a:pt x="28421" y="18163"/>
                  <a:pt x="28439" y="18154"/>
                  <a:pt x="28458" y="18146"/>
                </a:cubicBezTo>
                <a:cubicBezTo>
                  <a:pt x="28703" y="18033"/>
                  <a:pt x="28947" y="17917"/>
                  <a:pt x="29189" y="17795"/>
                </a:cubicBezTo>
                <a:cubicBezTo>
                  <a:pt x="29392" y="17692"/>
                  <a:pt x="29593" y="17587"/>
                  <a:pt x="29793" y="17478"/>
                </a:cubicBezTo>
                <a:cubicBezTo>
                  <a:pt x="29892" y="17425"/>
                  <a:pt x="29991" y="17371"/>
                  <a:pt x="30089" y="17317"/>
                </a:cubicBezTo>
                <a:close/>
                <a:moveTo>
                  <a:pt x="23008" y="17414"/>
                </a:moveTo>
                <a:cubicBezTo>
                  <a:pt x="23045" y="17460"/>
                  <a:pt x="23082" y="17506"/>
                  <a:pt x="23119" y="17552"/>
                </a:cubicBezTo>
                <a:cubicBezTo>
                  <a:pt x="23264" y="17728"/>
                  <a:pt x="23409" y="17901"/>
                  <a:pt x="23565" y="18065"/>
                </a:cubicBezTo>
                <a:cubicBezTo>
                  <a:pt x="23655" y="18161"/>
                  <a:pt x="23747" y="18254"/>
                  <a:pt x="23841" y="18347"/>
                </a:cubicBezTo>
                <a:cubicBezTo>
                  <a:pt x="23776" y="18406"/>
                  <a:pt x="23712" y="18464"/>
                  <a:pt x="23646" y="18522"/>
                </a:cubicBezTo>
                <a:cubicBezTo>
                  <a:pt x="23557" y="18397"/>
                  <a:pt x="23471" y="18272"/>
                  <a:pt x="23388" y="18142"/>
                </a:cubicBezTo>
                <a:cubicBezTo>
                  <a:pt x="23326" y="18041"/>
                  <a:pt x="23262" y="17939"/>
                  <a:pt x="23208" y="17832"/>
                </a:cubicBezTo>
                <a:cubicBezTo>
                  <a:pt x="23170" y="17761"/>
                  <a:pt x="23134" y="17690"/>
                  <a:pt x="23101" y="17617"/>
                </a:cubicBezTo>
                <a:cubicBezTo>
                  <a:pt x="23070" y="17550"/>
                  <a:pt x="23038" y="17482"/>
                  <a:pt x="23008" y="17414"/>
                </a:cubicBezTo>
                <a:close/>
                <a:moveTo>
                  <a:pt x="26230" y="17824"/>
                </a:moveTo>
                <a:cubicBezTo>
                  <a:pt x="26271" y="17856"/>
                  <a:pt x="26312" y="17888"/>
                  <a:pt x="26355" y="17917"/>
                </a:cubicBezTo>
                <a:cubicBezTo>
                  <a:pt x="26463" y="17993"/>
                  <a:pt x="26573" y="18068"/>
                  <a:pt x="26691" y="18133"/>
                </a:cubicBezTo>
                <a:cubicBezTo>
                  <a:pt x="26765" y="18173"/>
                  <a:pt x="26860" y="18228"/>
                  <a:pt x="26937" y="18265"/>
                </a:cubicBezTo>
                <a:cubicBezTo>
                  <a:pt x="27006" y="18299"/>
                  <a:pt x="27077" y="18332"/>
                  <a:pt x="27147" y="18362"/>
                </a:cubicBezTo>
                <a:cubicBezTo>
                  <a:pt x="27148" y="18369"/>
                  <a:pt x="27148" y="18376"/>
                  <a:pt x="27148" y="18382"/>
                </a:cubicBezTo>
                <a:cubicBezTo>
                  <a:pt x="27145" y="18389"/>
                  <a:pt x="27141" y="18395"/>
                  <a:pt x="27138" y="18402"/>
                </a:cubicBezTo>
                <a:cubicBezTo>
                  <a:pt x="27051" y="18453"/>
                  <a:pt x="26965" y="18504"/>
                  <a:pt x="26876" y="18552"/>
                </a:cubicBezTo>
                <a:cubicBezTo>
                  <a:pt x="26798" y="18575"/>
                  <a:pt x="26721" y="18598"/>
                  <a:pt x="26642" y="18620"/>
                </a:cubicBezTo>
                <a:cubicBezTo>
                  <a:pt x="26637" y="18623"/>
                  <a:pt x="26631" y="18624"/>
                  <a:pt x="26625" y="18625"/>
                </a:cubicBezTo>
                <a:cubicBezTo>
                  <a:pt x="26521" y="18558"/>
                  <a:pt x="26418" y="18490"/>
                  <a:pt x="26318" y="18418"/>
                </a:cubicBezTo>
                <a:cubicBezTo>
                  <a:pt x="26215" y="18343"/>
                  <a:pt x="26112" y="18268"/>
                  <a:pt x="26014" y="18187"/>
                </a:cubicBezTo>
                <a:cubicBezTo>
                  <a:pt x="26010" y="18183"/>
                  <a:pt x="26005" y="18179"/>
                  <a:pt x="26000" y="18175"/>
                </a:cubicBezTo>
                <a:cubicBezTo>
                  <a:pt x="26065" y="18080"/>
                  <a:pt x="26129" y="17983"/>
                  <a:pt x="26191" y="17886"/>
                </a:cubicBezTo>
                <a:cubicBezTo>
                  <a:pt x="26204" y="17865"/>
                  <a:pt x="26217" y="17844"/>
                  <a:pt x="26230" y="17824"/>
                </a:cubicBezTo>
                <a:close/>
                <a:moveTo>
                  <a:pt x="27489" y="18543"/>
                </a:moveTo>
                <a:lnTo>
                  <a:pt x="27489" y="18543"/>
                </a:lnTo>
                <a:cubicBezTo>
                  <a:pt x="27433" y="18576"/>
                  <a:pt x="27378" y="18611"/>
                  <a:pt x="27321" y="18645"/>
                </a:cubicBezTo>
                <a:cubicBezTo>
                  <a:pt x="27320" y="18630"/>
                  <a:pt x="27319" y="18616"/>
                  <a:pt x="27318" y="18602"/>
                </a:cubicBezTo>
                <a:cubicBezTo>
                  <a:pt x="27375" y="18583"/>
                  <a:pt x="27432" y="18563"/>
                  <a:pt x="27489" y="18543"/>
                </a:cubicBezTo>
                <a:close/>
                <a:moveTo>
                  <a:pt x="21934" y="16665"/>
                </a:moveTo>
                <a:lnTo>
                  <a:pt x="21934" y="16665"/>
                </a:lnTo>
                <a:cubicBezTo>
                  <a:pt x="22052" y="16680"/>
                  <a:pt x="22171" y="16691"/>
                  <a:pt x="22289" y="16698"/>
                </a:cubicBezTo>
                <a:cubicBezTo>
                  <a:pt x="22361" y="16701"/>
                  <a:pt x="22433" y="16705"/>
                  <a:pt x="22505" y="16707"/>
                </a:cubicBezTo>
                <a:cubicBezTo>
                  <a:pt x="22548" y="16773"/>
                  <a:pt x="22590" y="16837"/>
                  <a:pt x="22634" y="16902"/>
                </a:cubicBezTo>
                <a:cubicBezTo>
                  <a:pt x="22687" y="17050"/>
                  <a:pt x="22742" y="17195"/>
                  <a:pt x="22802" y="17340"/>
                </a:cubicBezTo>
                <a:cubicBezTo>
                  <a:pt x="22851" y="17459"/>
                  <a:pt x="22901" y="17578"/>
                  <a:pt x="22956" y="17694"/>
                </a:cubicBezTo>
                <a:cubicBezTo>
                  <a:pt x="23011" y="17807"/>
                  <a:pt x="23064" y="17921"/>
                  <a:pt x="23126" y="18029"/>
                </a:cubicBezTo>
                <a:cubicBezTo>
                  <a:pt x="23229" y="18208"/>
                  <a:pt x="23334" y="18387"/>
                  <a:pt x="23449" y="18558"/>
                </a:cubicBezTo>
                <a:cubicBezTo>
                  <a:pt x="23469" y="18586"/>
                  <a:pt x="23489" y="18615"/>
                  <a:pt x="23508" y="18643"/>
                </a:cubicBezTo>
                <a:cubicBezTo>
                  <a:pt x="23483" y="18665"/>
                  <a:pt x="23456" y="18687"/>
                  <a:pt x="23430" y="18709"/>
                </a:cubicBezTo>
                <a:cubicBezTo>
                  <a:pt x="23302" y="18617"/>
                  <a:pt x="23173" y="18521"/>
                  <a:pt x="23051" y="18419"/>
                </a:cubicBezTo>
                <a:cubicBezTo>
                  <a:pt x="22985" y="18365"/>
                  <a:pt x="22921" y="18311"/>
                  <a:pt x="22857" y="18254"/>
                </a:cubicBezTo>
                <a:cubicBezTo>
                  <a:pt x="22792" y="18198"/>
                  <a:pt x="22729" y="18140"/>
                  <a:pt x="22667" y="18081"/>
                </a:cubicBezTo>
                <a:cubicBezTo>
                  <a:pt x="22628" y="18045"/>
                  <a:pt x="22583" y="18001"/>
                  <a:pt x="22538" y="17956"/>
                </a:cubicBezTo>
                <a:cubicBezTo>
                  <a:pt x="22509" y="17914"/>
                  <a:pt x="22481" y="17871"/>
                  <a:pt x="22453" y="17827"/>
                </a:cubicBezTo>
                <a:cubicBezTo>
                  <a:pt x="22411" y="17759"/>
                  <a:pt x="22369" y="17687"/>
                  <a:pt x="22329" y="17615"/>
                </a:cubicBezTo>
                <a:cubicBezTo>
                  <a:pt x="22291" y="17543"/>
                  <a:pt x="22254" y="17470"/>
                  <a:pt x="22220" y="17396"/>
                </a:cubicBezTo>
                <a:cubicBezTo>
                  <a:pt x="22167" y="17282"/>
                  <a:pt x="22115" y="17166"/>
                  <a:pt x="22071" y="17049"/>
                </a:cubicBezTo>
                <a:cubicBezTo>
                  <a:pt x="22026" y="16929"/>
                  <a:pt x="21983" y="16810"/>
                  <a:pt x="21941" y="16688"/>
                </a:cubicBezTo>
                <a:lnTo>
                  <a:pt x="21942" y="16688"/>
                </a:lnTo>
                <a:cubicBezTo>
                  <a:pt x="21939" y="16680"/>
                  <a:pt x="21937" y="16673"/>
                  <a:pt x="21934" y="16665"/>
                </a:cubicBezTo>
                <a:close/>
                <a:moveTo>
                  <a:pt x="27171" y="18686"/>
                </a:moveTo>
                <a:cubicBezTo>
                  <a:pt x="27174" y="18700"/>
                  <a:pt x="27175" y="18714"/>
                  <a:pt x="27176" y="18728"/>
                </a:cubicBezTo>
                <a:cubicBezTo>
                  <a:pt x="27161" y="18736"/>
                  <a:pt x="27146" y="18745"/>
                  <a:pt x="27132" y="18753"/>
                </a:cubicBezTo>
                <a:lnTo>
                  <a:pt x="27132" y="18752"/>
                </a:lnTo>
                <a:cubicBezTo>
                  <a:pt x="27145" y="18730"/>
                  <a:pt x="27159" y="18708"/>
                  <a:pt x="27171" y="18686"/>
                </a:cubicBezTo>
                <a:close/>
                <a:moveTo>
                  <a:pt x="26950" y="18722"/>
                </a:moveTo>
                <a:lnTo>
                  <a:pt x="26950" y="18722"/>
                </a:lnTo>
                <a:cubicBezTo>
                  <a:pt x="26935" y="18747"/>
                  <a:pt x="26920" y="18772"/>
                  <a:pt x="26903" y="18796"/>
                </a:cubicBezTo>
                <a:cubicBezTo>
                  <a:pt x="26888" y="18787"/>
                  <a:pt x="26872" y="18777"/>
                  <a:pt x="26857" y="18768"/>
                </a:cubicBezTo>
                <a:cubicBezTo>
                  <a:pt x="26883" y="18754"/>
                  <a:pt x="26909" y="18740"/>
                  <a:pt x="26935" y="18727"/>
                </a:cubicBezTo>
                <a:cubicBezTo>
                  <a:pt x="26936" y="18727"/>
                  <a:pt x="26937" y="18727"/>
                  <a:pt x="26938" y="18725"/>
                </a:cubicBezTo>
                <a:cubicBezTo>
                  <a:pt x="26942" y="18724"/>
                  <a:pt x="26946" y="18724"/>
                  <a:pt x="26950" y="18722"/>
                </a:cubicBezTo>
                <a:close/>
                <a:moveTo>
                  <a:pt x="11755" y="17320"/>
                </a:moveTo>
                <a:cubicBezTo>
                  <a:pt x="11783" y="17394"/>
                  <a:pt x="11812" y="17467"/>
                  <a:pt x="11842" y="17538"/>
                </a:cubicBezTo>
                <a:cubicBezTo>
                  <a:pt x="11926" y="17745"/>
                  <a:pt x="12015" y="17951"/>
                  <a:pt x="12115" y="18150"/>
                </a:cubicBezTo>
                <a:cubicBezTo>
                  <a:pt x="12179" y="18275"/>
                  <a:pt x="12241" y="18401"/>
                  <a:pt x="12312" y="18523"/>
                </a:cubicBezTo>
                <a:cubicBezTo>
                  <a:pt x="12373" y="18632"/>
                  <a:pt x="12436" y="18739"/>
                  <a:pt x="12502" y="18847"/>
                </a:cubicBezTo>
                <a:cubicBezTo>
                  <a:pt x="12469" y="18842"/>
                  <a:pt x="12435" y="18836"/>
                  <a:pt x="12403" y="18831"/>
                </a:cubicBezTo>
                <a:cubicBezTo>
                  <a:pt x="12319" y="18817"/>
                  <a:pt x="12234" y="18802"/>
                  <a:pt x="12151" y="18783"/>
                </a:cubicBezTo>
                <a:cubicBezTo>
                  <a:pt x="12074" y="18765"/>
                  <a:pt x="11992" y="18742"/>
                  <a:pt x="11910" y="18715"/>
                </a:cubicBezTo>
                <a:cubicBezTo>
                  <a:pt x="11869" y="18701"/>
                  <a:pt x="11829" y="18687"/>
                  <a:pt x="11788" y="18673"/>
                </a:cubicBezTo>
                <a:cubicBezTo>
                  <a:pt x="11672" y="18628"/>
                  <a:pt x="11554" y="18583"/>
                  <a:pt x="11441" y="18530"/>
                </a:cubicBezTo>
                <a:cubicBezTo>
                  <a:pt x="11364" y="18497"/>
                  <a:pt x="11287" y="18460"/>
                  <a:pt x="11213" y="18419"/>
                </a:cubicBezTo>
                <a:cubicBezTo>
                  <a:pt x="11006" y="18305"/>
                  <a:pt x="10791" y="18178"/>
                  <a:pt x="10585" y="18038"/>
                </a:cubicBezTo>
                <a:cubicBezTo>
                  <a:pt x="10411" y="17922"/>
                  <a:pt x="10239" y="17800"/>
                  <a:pt x="10068" y="17679"/>
                </a:cubicBezTo>
                <a:lnTo>
                  <a:pt x="10067" y="17679"/>
                </a:lnTo>
                <a:cubicBezTo>
                  <a:pt x="10064" y="17677"/>
                  <a:pt x="10063" y="17676"/>
                  <a:pt x="10061" y="17675"/>
                </a:cubicBezTo>
                <a:cubicBezTo>
                  <a:pt x="9974" y="17612"/>
                  <a:pt x="9884" y="17546"/>
                  <a:pt x="9795" y="17479"/>
                </a:cubicBezTo>
                <a:lnTo>
                  <a:pt x="9795" y="17479"/>
                </a:lnTo>
                <a:cubicBezTo>
                  <a:pt x="9820" y="17484"/>
                  <a:pt x="9843" y="17487"/>
                  <a:pt x="9863" y="17491"/>
                </a:cubicBezTo>
                <a:cubicBezTo>
                  <a:pt x="9954" y="17505"/>
                  <a:pt x="10044" y="17514"/>
                  <a:pt x="10134" y="17520"/>
                </a:cubicBezTo>
                <a:cubicBezTo>
                  <a:pt x="10183" y="17523"/>
                  <a:pt x="10233" y="17526"/>
                  <a:pt x="10283" y="17526"/>
                </a:cubicBezTo>
                <a:lnTo>
                  <a:pt x="10324" y="17526"/>
                </a:lnTo>
                <a:cubicBezTo>
                  <a:pt x="10407" y="17526"/>
                  <a:pt x="10491" y="17526"/>
                  <a:pt x="10572" y="17520"/>
                </a:cubicBezTo>
                <a:cubicBezTo>
                  <a:pt x="10713" y="17509"/>
                  <a:pt x="10853" y="17498"/>
                  <a:pt x="10992" y="17476"/>
                </a:cubicBezTo>
                <a:cubicBezTo>
                  <a:pt x="11128" y="17455"/>
                  <a:pt x="11265" y="17434"/>
                  <a:pt x="11399" y="17405"/>
                </a:cubicBezTo>
                <a:cubicBezTo>
                  <a:pt x="11489" y="17387"/>
                  <a:pt x="11578" y="17369"/>
                  <a:pt x="11666" y="17344"/>
                </a:cubicBezTo>
                <a:cubicBezTo>
                  <a:pt x="11696" y="17336"/>
                  <a:pt x="11726" y="17328"/>
                  <a:pt x="11755" y="17320"/>
                </a:cubicBezTo>
                <a:close/>
                <a:moveTo>
                  <a:pt x="23607" y="18781"/>
                </a:moveTo>
                <a:cubicBezTo>
                  <a:pt x="23631" y="18814"/>
                  <a:pt x="23656" y="18847"/>
                  <a:pt x="23680" y="18879"/>
                </a:cubicBezTo>
                <a:cubicBezTo>
                  <a:pt x="23678" y="18878"/>
                  <a:pt x="23676" y="18877"/>
                  <a:pt x="23673" y="18874"/>
                </a:cubicBezTo>
                <a:cubicBezTo>
                  <a:pt x="23640" y="18854"/>
                  <a:pt x="23607" y="18832"/>
                  <a:pt x="23573" y="18810"/>
                </a:cubicBezTo>
                <a:lnTo>
                  <a:pt x="23573" y="18809"/>
                </a:lnTo>
                <a:cubicBezTo>
                  <a:pt x="23585" y="18799"/>
                  <a:pt x="23596" y="18790"/>
                  <a:pt x="23607" y="18781"/>
                </a:cubicBezTo>
                <a:close/>
                <a:moveTo>
                  <a:pt x="12182" y="17184"/>
                </a:moveTo>
                <a:cubicBezTo>
                  <a:pt x="12434" y="17261"/>
                  <a:pt x="12689" y="17329"/>
                  <a:pt x="12948" y="17382"/>
                </a:cubicBezTo>
                <a:cubicBezTo>
                  <a:pt x="13223" y="17438"/>
                  <a:pt x="13498" y="17491"/>
                  <a:pt x="13777" y="17524"/>
                </a:cubicBezTo>
                <a:cubicBezTo>
                  <a:pt x="13914" y="17541"/>
                  <a:pt x="14053" y="17554"/>
                  <a:pt x="14192" y="17566"/>
                </a:cubicBezTo>
                <a:cubicBezTo>
                  <a:pt x="14289" y="17574"/>
                  <a:pt x="14388" y="17581"/>
                  <a:pt x="14485" y="17582"/>
                </a:cubicBezTo>
                <a:cubicBezTo>
                  <a:pt x="14555" y="17584"/>
                  <a:pt x="14625" y="17584"/>
                  <a:pt x="14695" y="17584"/>
                </a:cubicBezTo>
                <a:cubicBezTo>
                  <a:pt x="14906" y="17584"/>
                  <a:pt x="15116" y="17577"/>
                  <a:pt x="15326" y="17559"/>
                </a:cubicBezTo>
                <a:cubicBezTo>
                  <a:pt x="15448" y="17549"/>
                  <a:pt x="15570" y="17538"/>
                  <a:pt x="15692" y="17522"/>
                </a:cubicBezTo>
                <a:cubicBezTo>
                  <a:pt x="15813" y="17507"/>
                  <a:pt x="15935" y="17493"/>
                  <a:pt x="16057" y="17476"/>
                </a:cubicBezTo>
                <a:cubicBezTo>
                  <a:pt x="16189" y="17456"/>
                  <a:pt x="16322" y="17437"/>
                  <a:pt x="16455" y="17411"/>
                </a:cubicBezTo>
                <a:lnTo>
                  <a:pt x="16455" y="17411"/>
                </a:lnTo>
                <a:cubicBezTo>
                  <a:pt x="16353" y="17502"/>
                  <a:pt x="16251" y="17593"/>
                  <a:pt x="16149" y="17683"/>
                </a:cubicBezTo>
                <a:cubicBezTo>
                  <a:pt x="16043" y="17777"/>
                  <a:pt x="15938" y="17873"/>
                  <a:pt x="15827" y="17961"/>
                </a:cubicBezTo>
                <a:cubicBezTo>
                  <a:pt x="15762" y="18015"/>
                  <a:pt x="15696" y="18067"/>
                  <a:pt x="15628" y="18118"/>
                </a:cubicBezTo>
                <a:cubicBezTo>
                  <a:pt x="15599" y="18139"/>
                  <a:pt x="15572" y="18158"/>
                  <a:pt x="15543" y="18179"/>
                </a:cubicBezTo>
                <a:cubicBezTo>
                  <a:pt x="15484" y="18221"/>
                  <a:pt x="15421" y="18262"/>
                  <a:pt x="15359" y="18302"/>
                </a:cubicBezTo>
                <a:cubicBezTo>
                  <a:pt x="15296" y="18343"/>
                  <a:pt x="15231" y="18380"/>
                  <a:pt x="15165" y="18414"/>
                </a:cubicBezTo>
                <a:cubicBezTo>
                  <a:pt x="15106" y="18445"/>
                  <a:pt x="15038" y="18477"/>
                  <a:pt x="14969" y="18508"/>
                </a:cubicBezTo>
                <a:cubicBezTo>
                  <a:pt x="14899" y="18538"/>
                  <a:pt x="14830" y="18567"/>
                  <a:pt x="14759" y="18594"/>
                </a:cubicBezTo>
                <a:cubicBezTo>
                  <a:pt x="14627" y="18642"/>
                  <a:pt x="14495" y="18688"/>
                  <a:pt x="14359" y="18724"/>
                </a:cubicBezTo>
                <a:cubicBezTo>
                  <a:pt x="14272" y="18749"/>
                  <a:pt x="14185" y="18770"/>
                  <a:pt x="14096" y="18790"/>
                </a:cubicBezTo>
                <a:cubicBezTo>
                  <a:pt x="13965" y="18817"/>
                  <a:pt x="13834" y="18842"/>
                  <a:pt x="13702" y="18856"/>
                </a:cubicBezTo>
                <a:cubicBezTo>
                  <a:pt x="13612" y="18866"/>
                  <a:pt x="13521" y="18874"/>
                  <a:pt x="13431" y="18880"/>
                </a:cubicBezTo>
                <a:cubicBezTo>
                  <a:pt x="13337" y="18885"/>
                  <a:pt x="13236" y="18890"/>
                  <a:pt x="13134" y="18890"/>
                </a:cubicBezTo>
                <a:cubicBezTo>
                  <a:pt x="13103" y="18890"/>
                  <a:pt x="13073" y="18889"/>
                  <a:pt x="13043" y="18888"/>
                </a:cubicBezTo>
                <a:cubicBezTo>
                  <a:pt x="12956" y="18887"/>
                  <a:pt x="12868" y="18882"/>
                  <a:pt x="12782" y="18877"/>
                </a:cubicBezTo>
                <a:cubicBezTo>
                  <a:pt x="12765" y="18874"/>
                  <a:pt x="12739" y="18872"/>
                  <a:pt x="12711" y="18870"/>
                </a:cubicBezTo>
                <a:cubicBezTo>
                  <a:pt x="12694" y="18842"/>
                  <a:pt x="12675" y="18814"/>
                  <a:pt x="12657" y="18785"/>
                </a:cubicBezTo>
                <a:cubicBezTo>
                  <a:pt x="12566" y="18637"/>
                  <a:pt x="12470" y="18477"/>
                  <a:pt x="12384" y="18313"/>
                </a:cubicBezTo>
                <a:cubicBezTo>
                  <a:pt x="12321" y="18191"/>
                  <a:pt x="12260" y="18067"/>
                  <a:pt x="12200" y="17942"/>
                </a:cubicBezTo>
                <a:cubicBezTo>
                  <a:pt x="12111" y="17748"/>
                  <a:pt x="12025" y="17552"/>
                  <a:pt x="11951" y="17351"/>
                </a:cubicBezTo>
                <a:cubicBezTo>
                  <a:pt x="11941" y="17325"/>
                  <a:pt x="11932" y="17298"/>
                  <a:pt x="11922" y="17272"/>
                </a:cubicBezTo>
                <a:cubicBezTo>
                  <a:pt x="11964" y="17259"/>
                  <a:pt x="12006" y="17246"/>
                  <a:pt x="12046" y="17231"/>
                </a:cubicBezTo>
                <a:lnTo>
                  <a:pt x="12046" y="17232"/>
                </a:lnTo>
                <a:cubicBezTo>
                  <a:pt x="12091" y="17216"/>
                  <a:pt x="12137" y="17200"/>
                  <a:pt x="12182" y="17184"/>
                </a:cubicBezTo>
                <a:close/>
                <a:moveTo>
                  <a:pt x="25903" y="18315"/>
                </a:moveTo>
                <a:cubicBezTo>
                  <a:pt x="25940" y="18345"/>
                  <a:pt x="25977" y="18376"/>
                  <a:pt x="26014" y="18404"/>
                </a:cubicBezTo>
                <a:cubicBezTo>
                  <a:pt x="26140" y="18501"/>
                  <a:pt x="26268" y="18598"/>
                  <a:pt x="26401" y="18687"/>
                </a:cubicBezTo>
                <a:cubicBezTo>
                  <a:pt x="26196" y="18743"/>
                  <a:pt x="25990" y="18795"/>
                  <a:pt x="25782" y="18842"/>
                </a:cubicBezTo>
                <a:cubicBezTo>
                  <a:pt x="25682" y="18863"/>
                  <a:pt x="25581" y="18884"/>
                  <a:pt x="25481" y="18903"/>
                </a:cubicBezTo>
                <a:cubicBezTo>
                  <a:pt x="25625" y="18709"/>
                  <a:pt x="25766" y="18514"/>
                  <a:pt x="25903" y="18315"/>
                </a:cubicBezTo>
                <a:close/>
                <a:moveTo>
                  <a:pt x="39657" y="14770"/>
                </a:moveTo>
                <a:cubicBezTo>
                  <a:pt x="39507" y="15017"/>
                  <a:pt x="39506" y="15020"/>
                  <a:pt x="39504" y="15021"/>
                </a:cubicBezTo>
                <a:cubicBezTo>
                  <a:pt x="39503" y="15022"/>
                  <a:pt x="39503" y="15023"/>
                  <a:pt x="39502" y="15024"/>
                </a:cubicBezTo>
                <a:cubicBezTo>
                  <a:pt x="39362" y="15243"/>
                  <a:pt x="39218" y="15460"/>
                  <a:pt x="39061" y="15670"/>
                </a:cubicBezTo>
                <a:cubicBezTo>
                  <a:pt x="38929" y="15848"/>
                  <a:pt x="38792" y="16022"/>
                  <a:pt x="38652" y="16193"/>
                </a:cubicBezTo>
                <a:cubicBezTo>
                  <a:pt x="38650" y="16196"/>
                  <a:pt x="38648" y="16199"/>
                  <a:pt x="38646" y="16201"/>
                </a:cubicBezTo>
                <a:cubicBezTo>
                  <a:pt x="38449" y="16435"/>
                  <a:pt x="38242" y="16673"/>
                  <a:pt x="38024" y="16900"/>
                </a:cubicBezTo>
                <a:cubicBezTo>
                  <a:pt x="37930" y="16997"/>
                  <a:pt x="37837" y="17094"/>
                  <a:pt x="37740" y="17187"/>
                </a:cubicBezTo>
                <a:cubicBezTo>
                  <a:pt x="37648" y="17277"/>
                  <a:pt x="37555" y="17366"/>
                  <a:pt x="37462" y="17455"/>
                </a:cubicBezTo>
                <a:cubicBezTo>
                  <a:pt x="37367" y="17543"/>
                  <a:pt x="37272" y="17631"/>
                  <a:pt x="37175" y="17716"/>
                </a:cubicBezTo>
                <a:cubicBezTo>
                  <a:pt x="37078" y="17802"/>
                  <a:pt x="36981" y="17888"/>
                  <a:pt x="36881" y="17970"/>
                </a:cubicBezTo>
                <a:cubicBezTo>
                  <a:pt x="36679" y="18135"/>
                  <a:pt x="36473" y="18294"/>
                  <a:pt x="36263" y="18446"/>
                </a:cubicBezTo>
                <a:cubicBezTo>
                  <a:pt x="36026" y="18616"/>
                  <a:pt x="35776" y="18785"/>
                  <a:pt x="35517" y="18939"/>
                </a:cubicBezTo>
                <a:cubicBezTo>
                  <a:pt x="35512" y="18943"/>
                  <a:pt x="35508" y="18945"/>
                  <a:pt x="35504" y="18947"/>
                </a:cubicBezTo>
                <a:cubicBezTo>
                  <a:pt x="35532" y="18919"/>
                  <a:pt x="35559" y="18892"/>
                  <a:pt x="35586" y="18864"/>
                </a:cubicBezTo>
                <a:cubicBezTo>
                  <a:pt x="35590" y="18861"/>
                  <a:pt x="35593" y="18858"/>
                  <a:pt x="35597" y="18855"/>
                </a:cubicBezTo>
                <a:cubicBezTo>
                  <a:pt x="35899" y="18593"/>
                  <a:pt x="36199" y="18326"/>
                  <a:pt x="36490" y="18051"/>
                </a:cubicBezTo>
                <a:cubicBezTo>
                  <a:pt x="36743" y="17812"/>
                  <a:pt x="36993" y="17568"/>
                  <a:pt x="37232" y="17315"/>
                </a:cubicBezTo>
                <a:lnTo>
                  <a:pt x="37239" y="17310"/>
                </a:lnTo>
                <a:cubicBezTo>
                  <a:pt x="37451" y="17139"/>
                  <a:pt x="37661" y="16964"/>
                  <a:pt x="37861" y="16780"/>
                </a:cubicBezTo>
                <a:cubicBezTo>
                  <a:pt x="38063" y="16593"/>
                  <a:pt x="38264" y="16402"/>
                  <a:pt x="38454" y="16203"/>
                </a:cubicBezTo>
                <a:cubicBezTo>
                  <a:pt x="38636" y="16013"/>
                  <a:pt x="38816" y="15821"/>
                  <a:pt x="38986" y="15621"/>
                </a:cubicBezTo>
                <a:cubicBezTo>
                  <a:pt x="39129" y="15454"/>
                  <a:pt x="39272" y="15284"/>
                  <a:pt x="39405" y="15109"/>
                </a:cubicBezTo>
                <a:cubicBezTo>
                  <a:pt x="39491" y="14997"/>
                  <a:pt x="39575" y="14885"/>
                  <a:pt x="39657" y="14770"/>
                </a:cubicBezTo>
                <a:close/>
                <a:moveTo>
                  <a:pt x="27821" y="18574"/>
                </a:moveTo>
                <a:cubicBezTo>
                  <a:pt x="27862" y="18582"/>
                  <a:pt x="27902" y="18589"/>
                  <a:pt x="27943" y="18594"/>
                </a:cubicBezTo>
                <a:cubicBezTo>
                  <a:pt x="27994" y="18601"/>
                  <a:pt x="28043" y="18608"/>
                  <a:pt x="28094" y="18612"/>
                </a:cubicBezTo>
                <a:cubicBezTo>
                  <a:pt x="27908" y="18708"/>
                  <a:pt x="27721" y="18799"/>
                  <a:pt x="27528" y="18879"/>
                </a:cubicBezTo>
                <a:cubicBezTo>
                  <a:pt x="27473" y="18903"/>
                  <a:pt x="27416" y="18926"/>
                  <a:pt x="27360" y="18949"/>
                </a:cubicBezTo>
                <a:cubicBezTo>
                  <a:pt x="27355" y="18918"/>
                  <a:pt x="27350" y="18886"/>
                  <a:pt x="27347" y="18855"/>
                </a:cubicBezTo>
                <a:cubicBezTo>
                  <a:pt x="27413" y="18818"/>
                  <a:pt x="27480" y="18781"/>
                  <a:pt x="27545" y="18742"/>
                </a:cubicBezTo>
                <a:cubicBezTo>
                  <a:pt x="27638" y="18686"/>
                  <a:pt x="27730" y="18632"/>
                  <a:pt x="27821" y="18574"/>
                </a:cubicBezTo>
                <a:close/>
                <a:moveTo>
                  <a:pt x="27201" y="18934"/>
                </a:moveTo>
                <a:cubicBezTo>
                  <a:pt x="27203" y="18943"/>
                  <a:pt x="27204" y="18951"/>
                  <a:pt x="27205" y="18959"/>
                </a:cubicBezTo>
                <a:cubicBezTo>
                  <a:pt x="27196" y="18955"/>
                  <a:pt x="27188" y="18951"/>
                  <a:pt x="27179" y="18946"/>
                </a:cubicBezTo>
                <a:cubicBezTo>
                  <a:pt x="27186" y="18943"/>
                  <a:pt x="27193" y="18938"/>
                  <a:pt x="27201" y="18934"/>
                </a:cubicBezTo>
                <a:close/>
                <a:moveTo>
                  <a:pt x="25011" y="17394"/>
                </a:moveTo>
                <a:cubicBezTo>
                  <a:pt x="25047" y="17440"/>
                  <a:pt x="25083" y="17485"/>
                  <a:pt x="25120" y="17531"/>
                </a:cubicBezTo>
                <a:cubicBezTo>
                  <a:pt x="25174" y="17596"/>
                  <a:pt x="25231" y="17662"/>
                  <a:pt x="25288" y="17724"/>
                </a:cubicBezTo>
                <a:cubicBezTo>
                  <a:pt x="25369" y="17812"/>
                  <a:pt x="25451" y="17902"/>
                  <a:pt x="25538" y="17985"/>
                </a:cubicBezTo>
                <a:cubicBezTo>
                  <a:pt x="25615" y="18059"/>
                  <a:pt x="25693" y="18132"/>
                  <a:pt x="25773" y="18203"/>
                </a:cubicBezTo>
                <a:cubicBezTo>
                  <a:pt x="25766" y="18214"/>
                  <a:pt x="25758" y="18224"/>
                  <a:pt x="25751" y="18235"/>
                </a:cubicBezTo>
                <a:cubicBezTo>
                  <a:pt x="25619" y="18424"/>
                  <a:pt x="25487" y="18612"/>
                  <a:pt x="25349" y="18797"/>
                </a:cubicBezTo>
                <a:cubicBezTo>
                  <a:pt x="25311" y="18848"/>
                  <a:pt x="25274" y="18897"/>
                  <a:pt x="25236" y="18947"/>
                </a:cubicBezTo>
                <a:cubicBezTo>
                  <a:pt x="25169" y="18959"/>
                  <a:pt x="25101" y="18969"/>
                  <a:pt x="25034" y="18978"/>
                </a:cubicBezTo>
                <a:cubicBezTo>
                  <a:pt x="24993" y="18983"/>
                  <a:pt x="24954" y="18989"/>
                  <a:pt x="24914" y="18994"/>
                </a:cubicBezTo>
                <a:cubicBezTo>
                  <a:pt x="24895" y="18982"/>
                  <a:pt x="24877" y="18968"/>
                  <a:pt x="24858" y="18955"/>
                </a:cubicBezTo>
                <a:cubicBezTo>
                  <a:pt x="24694" y="18833"/>
                  <a:pt x="24522" y="18700"/>
                  <a:pt x="24357" y="18560"/>
                </a:cubicBezTo>
                <a:cubicBezTo>
                  <a:pt x="24290" y="18504"/>
                  <a:pt x="24224" y="18446"/>
                  <a:pt x="24159" y="18388"/>
                </a:cubicBezTo>
                <a:cubicBezTo>
                  <a:pt x="24139" y="18371"/>
                  <a:pt x="24119" y="18352"/>
                  <a:pt x="24100" y="18335"/>
                </a:cubicBezTo>
                <a:cubicBezTo>
                  <a:pt x="24303" y="18141"/>
                  <a:pt x="24504" y="17944"/>
                  <a:pt x="24697" y="17738"/>
                </a:cubicBezTo>
                <a:cubicBezTo>
                  <a:pt x="24787" y="17642"/>
                  <a:pt x="24879" y="17545"/>
                  <a:pt x="24966" y="17446"/>
                </a:cubicBezTo>
                <a:cubicBezTo>
                  <a:pt x="24981" y="17429"/>
                  <a:pt x="24996" y="17411"/>
                  <a:pt x="25011" y="17394"/>
                </a:cubicBezTo>
                <a:close/>
                <a:moveTo>
                  <a:pt x="19718" y="15989"/>
                </a:moveTo>
                <a:cubicBezTo>
                  <a:pt x="19778" y="16023"/>
                  <a:pt x="19837" y="16058"/>
                  <a:pt x="19900" y="16089"/>
                </a:cubicBezTo>
                <a:cubicBezTo>
                  <a:pt x="20013" y="16144"/>
                  <a:pt x="20126" y="16201"/>
                  <a:pt x="20244" y="16247"/>
                </a:cubicBezTo>
                <a:cubicBezTo>
                  <a:pt x="20446" y="16327"/>
                  <a:pt x="20650" y="16401"/>
                  <a:pt x="20862" y="16457"/>
                </a:cubicBezTo>
                <a:cubicBezTo>
                  <a:pt x="20989" y="16491"/>
                  <a:pt x="21116" y="16524"/>
                  <a:pt x="21245" y="16550"/>
                </a:cubicBezTo>
                <a:cubicBezTo>
                  <a:pt x="21254" y="16552"/>
                  <a:pt x="21263" y="16554"/>
                  <a:pt x="21273" y="16556"/>
                </a:cubicBezTo>
                <a:cubicBezTo>
                  <a:pt x="21296" y="16597"/>
                  <a:pt x="21320" y="16639"/>
                  <a:pt x="21344" y="16679"/>
                </a:cubicBezTo>
                <a:cubicBezTo>
                  <a:pt x="21482" y="16904"/>
                  <a:pt x="21626" y="17124"/>
                  <a:pt x="21789" y="17330"/>
                </a:cubicBezTo>
                <a:cubicBezTo>
                  <a:pt x="21924" y="17501"/>
                  <a:pt x="22063" y="17669"/>
                  <a:pt x="22210" y="17828"/>
                </a:cubicBezTo>
                <a:cubicBezTo>
                  <a:pt x="22243" y="17862"/>
                  <a:pt x="22274" y="17895"/>
                  <a:pt x="22305" y="17929"/>
                </a:cubicBezTo>
                <a:cubicBezTo>
                  <a:pt x="22328" y="17967"/>
                  <a:pt x="22351" y="18004"/>
                  <a:pt x="22376" y="18038"/>
                </a:cubicBezTo>
                <a:cubicBezTo>
                  <a:pt x="22423" y="18108"/>
                  <a:pt x="22473" y="18176"/>
                  <a:pt x="22524" y="18243"/>
                </a:cubicBezTo>
                <a:lnTo>
                  <a:pt x="22604" y="18344"/>
                </a:lnTo>
                <a:cubicBezTo>
                  <a:pt x="22658" y="18414"/>
                  <a:pt x="22722" y="18488"/>
                  <a:pt x="22783" y="18551"/>
                </a:cubicBezTo>
                <a:cubicBezTo>
                  <a:pt x="22847" y="18618"/>
                  <a:pt x="22908" y="18685"/>
                  <a:pt x="22976" y="18746"/>
                </a:cubicBezTo>
                <a:cubicBezTo>
                  <a:pt x="23040" y="18806"/>
                  <a:pt x="23104" y="18865"/>
                  <a:pt x="23171" y="18922"/>
                </a:cubicBezTo>
                <a:cubicBezTo>
                  <a:pt x="23128" y="18958"/>
                  <a:pt x="23085" y="18992"/>
                  <a:pt x="23040" y="19027"/>
                </a:cubicBezTo>
                <a:cubicBezTo>
                  <a:pt x="22944" y="19018"/>
                  <a:pt x="22849" y="19007"/>
                  <a:pt x="22754" y="18993"/>
                </a:cubicBezTo>
                <a:cubicBezTo>
                  <a:pt x="22668" y="18982"/>
                  <a:pt x="22580" y="18968"/>
                  <a:pt x="22493" y="18953"/>
                </a:cubicBezTo>
                <a:cubicBezTo>
                  <a:pt x="22406" y="18938"/>
                  <a:pt x="22319" y="18921"/>
                  <a:pt x="22233" y="18902"/>
                </a:cubicBezTo>
                <a:cubicBezTo>
                  <a:pt x="22109" y="18876"/>
                  <a:pt x="21983" y="18848"/>
                  <a:pt x="21859" y="18810"/>
                </a:cubicBezTo>
                <a:cubicBezTo>
                  <a:pt x="21776" y="18785"/>
                  <a:pt x="21693" y="18759"/>
                  <a:pt x="21611" y="18731"/>
                </a:cubicBezTo>
                <a:cubicBezTo>
                  <a:pt x="21572" y="18717"/>
                  <a:pt x="21534" y="18703"/>
                  <a:pt x="21494" y="18690"/>
                </a:cubicBezTo>
                <a:cubicBezTo>
                  <a:pt x="21377" y="18645"/>
                  <a:pt x="21259" y="18600"/>
                  <a:pt x="21143" y="18546"/>
                </a:cubicBezTo>
                <a:cubicBezTo>
                  <a:pt x="21036" y="18496"/>
                  <a:pt x="20929" y="18442"/>
                  <a:pt x="20822" y="18388"/>
                </a:cubicBezTo>
                <a:cubicBezTo>
                  <a:pt x="20680" y="18310"/>
                  <a:pt x="20539" y="18229"/>
                  <a:pt x="20402" y="18140"/>
                </a:cubicBezTo>
                <a:cubicBezTo>
                  <a:pt x="20298" y="18072"/>
                  <a:pt x="20195" y="18003"/>
                  <a:pt x="20094" y="17930"/>
                </a:cubicBezTo>
                <a:cubicBezTo>
                  <a:pt x="19996" y="17858"/>
                  <a:pt x="19897" y="17785"/>
                  <a:pt x="19803" y="17707"/>
                </a:cubicBezTo>
                <a:cubicBezTo>
                  <a:pt x="19708" y="17627"/>
                  <a:pt x="19614" y="17548"/>
                  <a:pt x="19522" y="17464"/>
                </a:cubicBezTo>
                <a:cubicBezTo>
                  <a:pt x="19435" y="17382"/>
                  <a:pt x="19348" y="17300"/>
                  <a:pt x="19267" y="17214"/>
                </a:cubicBezTo>
                <a:cubicBezTo>
                  <a:pt x="19211" y="17155"/>
                  <a:pt x="19157" y="17096"/>
                  <a:pt x="19104" y="17036"/>
                </a:cubicBezTo>
                <a:cubicBezTo>
                  <a:pt x="19079" y="17006"/>
                  <a:pt x="19053" y="16976"/>
                  <a:pt x="19028" y="16946"/>
                </a:cubicBezTo>
                <a:cubicBezTo>
                  <a:pt x="18950" y="16849"/>
                  <a:pt x="18873" y="16752"/>
                  <a:pt x="18801" y="16650"/>
                </a:cubicBezTo>
                <a:cubicBezTo>
                  <a:pt x="18783" y="16623"/>
                  <a:pt x="18763" y="16596"/>
                  <a:pt x="18745" y="16568"/>
                </a:cubicBezTo>
                <a:cubicBezTo>
                  <a:pt x="18774" y="16553"/>
                  <a:pt x="18801" y="16539"/>
                  <a:pt x="18829" y="16523"/>
                </a:cubicBezTo>
                <a:cubicBezTo>
                  <a:pt x="19133" y="16359"/>
                  <a:pt x="19433" y="16185"/>
                  <a:pt x="19718" y="15989"/>
                </a:cubicBezTo>
                <a:close/>
                <a:moveTo>
                  <a:pt x="23310" y="19029"/>
                </a:moveTo>
                <a:cubicBezTo>
                  <a:pt x="23319" y="19035"/>
                  <a:pt x="23328" y="19042"/>
                  <a:pt x="23337" y="19049"/>
                </a:cubicBezTo>
                <a:cubicBezTo>
                  <a:pt x="23321" y="19048"/>
                  <a:pt x="23305" y="19046"/>
                  <a:pt x="23289" y="19045"/>
                </a:cubicBezTo>
                <a:cubicBezTo>
                  <a:pt x="23296" y="19040"/>
                  <a:pt x="23303" y="19034"/>
                  <a:pt x="23310" y="19029"/>
                </a:cubicBezTo>
                <a:close/>
                <a:moveTo>
                  <a:pt x="23963" y="18463"/>
                </a:moveTo>
                <a:cubicBezTo>
                  <a:pt x="23991" y="18489"/>
                  <a:pt x="24019" y="18515"/>
                  <a:pt x="24048" y="18541"/>
                </a:cubicBezTo>
                <a:cubicBezTo>
                  <a:pt x="24177" y="18657"/>
                  <a:pt x="24307" y="18773"/>
                  <a:pt x="24446" y="18879"/>
                </a:cubicBezTo>
                <a:cubicBezTo>
                  <a:pt x="24512" y="18929"/>
                  <a:pt x="24577" y="18978"/>
                  <a:pt x="24642" y="19026"/>
                </a:cubicBezTo>
                <a:cubicBezTo>
                  <a:pt x="24640" y="19027"/>
                  <a:pt x="24639" y="19027"/>
                  <a:pt x="24637" y="19027"/>
                </a:cubicBezTo>
                <a:cubicBezTo>
                  <a:pt x="24541" y="19036"/>
                  <a:pt x="24444" y="19044"/>
                  <a:pt x="24348" y="19051"/>
                </a:cubicBezTo>
                <a:cubicBezTo>
                  <a:pt x="24264" y="19056"/>
                  <a:pt x="24168" y="19060"/>
                  <a:pt x="24072" y="19063"/>
                </a:cubicBezTo>
                <a:cubicBezTo>
                  <a:pt x="24031" y="19016"/>
                  <a:pt x="23991" y="18970"/>
                  <a:pt x="23952" y="18923"/>
                </a:cubicBezTo>
                <a:cubicBezTo>
                  <a:pt x="23883" y="18836"/>
                  <a:pt x="23813" y="18749"/>
                  <a:pt x="23746" y="18660"/>
                </a:cubicBezTo>
                <a:cubicBezTo>
                  <a:pt x="23819" y="18595"/>
                  <a:pt x="23892" y="18529"/>
                  <a:pt x="23963" y="18463"/>
                </a:cubicBezTo>
                <a:close/>
                <a:moveTo>
                  <a:pt x="26992" y="19040"/>
                </a:moveTo>
                <a:cubicBezTo>
                  <a:pt x="27012" y="19050"/>
                  <a:pt x="27032" y="19061"/>
                  <a:pt x="27051" y="19071"/>
                </a:cubicBezTo>
                <a:cubicBezTo>
                  <a:pt x="27022" y="19082"/>
                  <a:pt x="26993" y="19094"/>
                  <a:pt x="26965" y="19104"/>
                </a:cubicBezTo>
                <a:cubicBezTo>
                  <a:pt x="26939" y="19113"/>
                  <a:pt x="26913" y="19123"/>
                  <a:pt x="26887" y="19132"/>
                </a:cubicBezTo>
                <a:cubicBezTo>
                  <a:pt x="26901" y="19111"/>
                  <a:pt x="26915" y="19091"/>
                  <a:pt x="26929" y="19071"/>
                </a:cubicBezTo>
                <a:cubicBezTo>
                  <a:pt x="26950" y="19060"/>
                  <a:pt x="26970" y="19050"/>
                  <a:pt x="26992" y="19040"/>
                </a:cubicBezTo>
                <a:close/>
                <a:moveTo>
                  <a:pt x="26115" y="19228"/>
                </a:moveTo>
                <a:cubicBezTo>
                  <a:pt x="26113" y="19228"/>
                  <a:pt x="26111" y="19229"/>
                  <a:pt x="26110" y="19230"/>
                </a:cubicBezTo>
                <a:lnTo>
                  <a:pt x="26110" y="19230"/>
                </a:lnTo>
                <a:cubicBezTo>
                  <a:pt x="26111" y="19229"/>
                  <a:pt x="26113" y="19228"/>
                  <a:pt x="26115" y="19228"/>
                </a:cubicBezTo>
                <a:close/>
                <a:moveTo>
                  <a:pt x="26616" y="19212"/>
                </a:moveTo>
                <a:lnTo>
                  <a:pt x="26616" y="19212"/>
                </a:lnTo>
                <a:cubicBezTo>
                  <a:pt x="26614" y="19216"/>
                  <a:pt x="26610" y="19220"/>
                  <a:pt x="26608" y="19223"/>
                </a:cubicBezTo>
                <a:cubicBezTo>
                  <a:pt x="26588" y="19229"/>
                  <a:pt x="26567" y="19235"/>
                  <a:pt x="26548" y="19240"/>
                </a:cubicBezTo>
                <a:cubicBezTo>
                  <a:pt x="26571" y="19231"/>
                  <a:pt x="26593" y="19222"/>
                  <a:pt x="26616" y="19212"/>
                </a:cubicBezTo>
                <a:close/>
                <a:moveTo>
                  <a:pt x="26025" y="18969"/>
                </a:moveTo>
                <a:lnTo>
                  <a:pt x="26025" y="18969"/>
                </a:lnTo>
                <a:cubicBezTo>
                  <a:pt x="25923" y="19012"/>
                  <a:pt x="25821" y="19056"/>
                  <a:pt x="25719" y="19096"/>
                </a:cubicBezTo>
                <a:cubicBezTo>
                  <a:pt x="25599" y="19143"/>
                  <a:pt x="25480" y="19189"/>
                  <a:pt x="25361" y="19234"/>
                </a:cubicBezTo>
                <a:lnTo>
                  <a:pt x="25361" y="19234"/>
                </a:lnTo>
                <a:cubicBezTo>
                  <a:pt x="25341" y="19240"/>
                  <a:pt x="25322" y="19247"/>
                  <a:pt x="25303" y="19254"/>
                </a:cubicBezTo>
                <a:lnTo>
                  <a:pt x="25294" y="19249"/>
                </a:lnTo>
                <a:cubicBezTo>
                  <a:pt x="25276" y="19238"/>
                  <a:pt x="25260" y="19228"/>
                  <a:pt x="25243" y="19217"/>
                </a:cubicBezTo>
                <a:cubicBezTo>
                  <a:pt x="25269" y="19183"/>
                  <a:pt x="25295" y="19149"/>
                  <a:pt x="25321" y="19116"/>
                </a:cubicBezTo>
                <a:cubicBezTo>
                  <a:pt x="25401" y="19101"/>
                  <a:pt x="25482" y="19086"/>
                  <a:pt x="25562" y="19068"/>
                </a:cubicBezTo>
                <a:cubicBezTo>
                  <a:pt x="25716" y="19037"/>
                  <a:pt x="25871" y="19004"/>
                  <a:pt x="26025" y="18969"/>
                </a:cubicBezTo>
                <a:close/>
                <a:moveTo>
                  <a:pt x="26678" y="18862"/>
                </a:moveTo>
                <a:cubicBezTo>
                  <a:pt x="26718" y="18885"/>
                  <a:pt x="26756" y="18907"/>
                  <a:pt x="26795" y="18930"/>
                </a:cubicBezTo>
                <a:cubicBezTo>
                  <a:pt x="26720" y="18967"/>
                  <a:pt x="26646" y="19004"/>
                  <a:pt x="26570" y="19037"/>
                </a:cubicBezTo>
                <a:cubicBezTo>
                  <a:pt x="26496" y="19072"/>
                  <a:pt x="26422" y="19104"/>
                  <a:pt x="26347" y="19137"/>
                </a:cubicBezTo>
                <a:cubicBezTo>
                  <a:pt x="26267" y="19170"/>
                  <a:pt x="26186" y="19202"/>
                  <a:pt x="26104" y="19232"/>
                </a:cubicBezTo>
                <a:cubicBezTo>
                  <a:pt x="26106" y="19231"/>
                  <a:pt x="26108" y="19230"/>
                  <a:pt x="26110" y="19230"/>
                </a:cubicBezTo>
                <a:lnTo>
                  <a:pt x="26110" y="19230"/>
                </a:lnTo>
                <a:cubicBezTo>
                  <a:pt x="25929" y="19295"/>
                  <a:pt x="25746" y="19356"/>
                  <a:pt x="25562" y="19411"/>
                </a:cubicBezTo>
                <a:cubicBezTo>
                  <a:pt x="25538" y="19399"/>
                  <a:pt x="25515" y="19385"/>
                  <a:pt x="25492" y="19371"/>
                </a:cubicBezTo>
                <a:cubicBezTo>
                  <a:pt x="25670" y="19305"/>
                  <a:pt x="25847" y="19236"/>
                  <a:pt x="26022" y="19162"/>
                </a:cubicBezTo>
                <a:cubicBezTo>
                  <a:pt x="26244" y="19067"/>
                  <a:pt x="26465" y="18970"/>
                  <a:pt x="26678" y="18862"/>
                </a:cubicBezTo>
                <a:close/>
                <a:moveTo>
                  <a:pt x="24869" y="19185"/>
                </a:moveTo>
                <a:cubicBezTo>
                  <a:pt x="24909" y="19212"/>
                  <a:pt x="24950" y="19239"/>
                  <a:pt x="24990" y="19266"/>
                </a:cubicBezTo>
                <a:cubicBezTo>
                  <a:pt x="24954" y="19312"/>
                  <a:pt x="24917" y="19358"/>
                  <a:pt x="24881" y="19406"/>
                </a:cubicBezTo>
                <a:cubicBezTo>
                  <a:pt x="24861" y="19413"/>
                  <a:pt x="24841" y="19418"/>
                  <a:pt x="24821" y="19425"/>
                </a:cubicBezTo>
                <a:cubicBezTo>
                  <a:pt x="24784" y="19422"/>
                  <a:pt x="24747" y="19417"/>
                  <a:pt x="24710" y="19413"/>
                </a:cubicBezTo>
                <a:cubicBezTo>
                  <a:pt x="24677" y="19408"/>
                  <a:pt x="24644" y="19403"/>
                  <a:pt x="24609" y="19398"/>
                </a:cubicBezTo>
                <a:cubicBezTo>
                  <a:pt x="24605" y="19396"/>
                  <a:pt x="24602" y="19394"/>
                  <a:pt x="24597" y="19392"/>
                </a:cubicBezTo>
                <a:cubicBezTo>
                  <a:pt x="24518" y="19352"/>
                  <a:pt x="24438" y="19312"/>
                  <a:pt x="24358" y="19270"/>
                </a:cubicBezTo>
                <a:cubicBezTo>
                  <a:pt x="24340" y="19260"/>
                  <a:pt x="24320" y="19250"/>
                  <a:pt x="24301" y="19239"/>
                </a:cubicBezTo>
                <a:cubicBezTo>
                  <a:pt x="24421" y="19234"/>
                  <a:pt x="24541" y="19223"/>
                  <a:pt x="24660" y="19210"/>
                </a:cubicBezTo>
                <a:cubicBezTo>
                  <a:pt x="24730" y="19202"/>
                  <a:pt x="24799" y="19194"/>
                  <a:pt x="24869" y="19185"/>
                </a:cubicBezTo>
                <a:close/>
                <a:moveTo>
                  <a:pt x="17776" y="17011"/>
                </a:moveTo>
                <a:cubicBezTo>
                  <a:pt x="17811" y="17067"/>
                  <a:pt x="17848" y="17121"/>
                  <a:pt x="17885" y="17176"/>
                </a:cubicBezTo>
                <a:cubicBezTo>
                  <a:pt x="17958" y="17284"/>
                  <a:pt x="18032" y="17394"/>
                  <a:pt x="18113" y="17498"/>
                </a:cubicBezTo>
                <a:cubicBezTo>
                  <a:pt x="18192" y="17601"/>
                  <a:pt x="18271" y="17702"/>
                  <a:pt x="18355" y="17803"/>
                </a:cubicBezTo>
                <a:cubicBezTo>
                  <a:pt x="18411" y="17871"/>
                  <a:pt x="18471" y="17940"/>
                  <a:pt x="18531" y="18007"/>
                </a:cubicBezTo>
                <a:cubicBezTo>
                  <a:pt x="18618" y="18103"/>
                  <a:pt x="18704" y="18199"/>
                  <a:pt x="18795" y="18291"/>
                </a:cubicBezTo>
                <a:cubicBezTo>
                  <a:pt x="18965" y="18466"/>
                  <a:pt x="19141" y="18639"/>
                  <a:pt x="19330" y="18792"/>
                </a:cubicBezTo>
                <a:cubicBezTo>
                  <a:pt x="19495" y="18926"/>
                  <a:pt x="19663" y="19058"/>
                  <a:pt x="19843" y="19172"/>
                </a:cubicBezTo>
                <a:cubicBezTo>
                  <a:pt x="20000" y="19272"/>
                  <a:pt x="20161" y="19367"/>
                  <a:pt x="20327" y="19448"/>
                </a:cubicBezTo>
                <a:cubicBezTo>
                  <a:pt x="20319" y="19446"/>
                  <a:pt x="20311" y="19443"/>
                  <a:pt x="20303" y="19440"/>
                </a:cubicBezTo>
                <a:cubicBezTo>
                  <a:pt x="20224" y="19414"/>
                  <a:pt x="20146" y="19386"/>
                  <a:pt x="20068" y="19356"/>
                </a:cubicBezTo>
                <a:cubicBezTo>
                  <a:pt x="19912" y="19295"/>
                  <a:pt x="19755" y="19235"/>
                  <a:pt x="19603" y="19162"/>
                </a:cubicBezTo>
                <a:cubicBezTo>
                  <a:pt x="19527" y="19127"/>
                  <a:pt x="19450" y="19090"/>
                  <a:pt x="19375" y="19051"/>
                </a:cubicBezTo>
                <a:cubicBezTo>
                  <a:pt x="19338" y="19031"/>
                  <a:pt x="19300" y="19012"/>
                  <a:pt x="19263" y="18992"/>
                </a:cubicBezTo>
                <a:cubicBezTo>
                  <a:pt x="19200" y="18958"/>
                  <a:pt x="19128" y="18916"/>
                  <a:pt x="19057" y="18872"/>
                </a:cubicBezTo>
                <a:cubicBezTo>
                  <a:pt x="18987" y="18828"/>
                  <a:pt x="18918" y="18782"/>
                  <a:pt x="18851" y="18734"/>
                </a:cubicBezTo>
                <a:cubicBezTo>
                  <a:pt x="18723" y="18640"/>
                  <a:pt x="18589" y="18542"/>
                  <a:pt x="18462" y="18437"/>
                </a:cubicBezTo>
                <a:cubicBezTo>
                  <a:pt x="18331" y="18329"/>
                  <a:pt x="18204" y="18218"/>
                  <a:pt x="18080" y="18105"/>
                </a:cubicBezTo>
                <a:cubicBezTo>
                  <a:pt x="17955" y="17989"/>
                  <a:pt x="17831" y="17870"/>
                  <a:pt x="17715" y="17745"/>
                </a:cubicBezTo>
                <a:cubicBezTo>
                  <a:pt x="17655" y="17681"/>
                  <a:pt x="17596" y="17618"/>
                  <a:pt x="17537" y="17552"/>
                </a:cubicBezTo>
                <a:cubicBezTo>
                  <a:pt x="17480" y="17486"/>
                  <a:pt x="17423" y="17421"/>
                  <a:pt x="17366" y="17355"/>
                </a:cubicBezTo>
                <a:cubicBezTo>
                  <a:pt x="17326" y="17305"/>
                  <a:pt x="17284" y="17255"/>
                  <a:pt x="17244" y="17205"/>
                </a:cubicBezTo>
                <a:cubicBezTo>
                  <a:pt x="17318" y="17180"/>
                  <a:pt x="17391" y="17156"/>
                  <a:pt x="17465" y="17131"/>
                </a:cubicBezTo>
                <a:cubicBezTo>
                  <a:pt x="17512" y="17113"/>
                  <a:pt x="17559" y="17096"/>
                  <a:pt x="17605" y="17079"/>
                </a:cubicBezTo>
                <a:cubicBezTo>
                  <a:pt x="17663" y="17057"/>
                  <a:pt x="17719" y="17034"/>
                  <a:pt x="17776" y="17011"/>
                </a:cubicBezTo>
                <a:close/>
                <a:moveTo>
                  <a:pt x="38220" y="7417"/>
                </a:moveTo>
                <a:cubicBezTo>
                  <a:pt x="38246" y="7449"/>
                  <a:pt x="38270" y="7484"/>
                  <a:pt x="38294" y="7517"/>
                </a:cubicBezTo>
                <a:cubicBezTo>
                  <a:pt x="38392" y="7654"/>
                  <a:pt x="38488" y="7795"/>
                  <a:pt x="38581" y="7937"/>
                </a:cubicBezTo>
                <a:cubicBezTo>
                  <a:pt x="38687" y="8105"/>
                  <a:pt x="38797" y="8285"/>
                  <a:pt x="38896" y="8470"/>
                </a:cubicBezTo>
                <a:cubicBezTo>
                  <a:pt x="38974" y="8618"/>
                  <a:pt x="39049" y="8765"/>
                  <a:pt x="39122" y="8917"/>
                </a:cubicBezTo>
                <a:cubicBezTo>
                  <a:pt x="39193" y="9070"/>
                  <a:pt x="39261" y="9225"/>
                  <a:pt x="39321" y="9383"/>
                </a:cubicBezTo>
                <a:cubicBezTo>
                  <a:pt x="39353" y="9469"/>
                  <a:pt x="39385" y="9555"/>
                  <a:pt x="39415" y="9642"/>
                </a:cubicBezTo>
                <a:cubicBezTo>
                  <a:pt x="39415" y="9665"/>
                  <a:pt x="39415" y="9688"/>
                  <a:pt x="39415" y="9711"/>
                </a:cubicBezTo>
                <a:cubicBezTo>
                  <a:pt x="39413" y="9849"/>
                  <a:pt x="39412" y="9987"/>
                  <a:pt x="39405" y="10125"/>
                </a:cubicBezTo>
                <a:cubicBezTo>
                  <a:pt x="39402" y="10215"/>
                  <a:pt x="39397" y="10304"/>
                  <a:pt x="39390" y="10392"/>
                </a:cubicBezTo>
                <a:cubicBezTo>
                  <a:pt x="39370" y="10667"/>
                  <a:pt x="39345" y="10941"/>
                  <a:pt x="39306" y="11214"/>
                </a:cubicBezTo>
                <a:cubicBezTo>
                  <a:pt x="39273" y="11436"/>
                  <a:pt x="39237" y="11658"/>
                  <a:pt x="39197" y="11880"/>
                </a:cubicBezTo>
                <a:cubicBezTo>
                  <a:pt x="39145" y="12149"/>
                  <a:pt x="39088" y="12416"/>
                  <a:pt x="39016" y="12680"/>
                </a:cubicBezTo>
                <a:cubicBezTo>
                  <a:pt x="38957" y="12901"/>
                  <a:pt x="38890" y="13120"/>
                  <a:pt x="38820" y="13337"/>
                </a:cubicBezTo>
                <a:cubicBezTo>
                  <a:pt x="38735" y="13587"/>
                  <a:pt x="38644" y="13844"/>
                  <a:pt x="38540" y="14097"/>
                </a:cubicBezTo>
                <a:cubicBezTo>
                  <a:pt x="38454" y="14307"/>
                  <a:pt x="38363" y="14514"/>
                  <a:pt x="38268" y="14719"/>
                </a:cubicBezTo>
                <a:lnTo>
                  <a:pt x="38266" y="14722"/>
                </a:lnTo>
                <a:cubicBezTo>
                  <a:pt x="38266" y="14723"/>
                  <a:pt x="38265" y="14724"/>
                  <a:pt x="38265" y="14725"/>
                </a:cubicBezTo>
                <a:cubicBezTo>
                  <a:pt x="38011" y="15254"/>
                  <a:pt x="37733" y="15775"/>
                  <a:pt x="37419" y="16276"/>
                </a:cubicBezTo>
                <a:cubicBezTo>
                  <a:pt x="37243" y="16547"/>
                  <a:pt x="37063" y="16817"/>
                  <a:pt x="36870" y="17076"/>
                </a:cubicBezTo>
                <a:cubicBezTo>
                  <a:pt x="36788" y="17187"/>
                  <a:pt x="36705" y="17299"/>
                  <a:pt x="36620" y="17409"/>
                </a:cubicBezTo>
                <a:cubicBezTo>
                  <a:pt x="36534" y="17518"/>
                  <a:pt x="36449" y="17625"/>
                  <a:pt x="36361" y="17732"/>
                </a:cubicBezTo>
                <a:cubicBezTo>
                  <a:pt x="36344" y="17753"/>
                  <a:pt x="36326" y="17774"/>
                  <a:pt x="36308" y="17796"/>
                </a:cubicBezTo>
                <a:cubicBezTo>
                  <a:pt x="36220" y="17858"/>
                  <a:pt x="36132" y="17921"/>
                  <a:pt x="36042" y="17981"/>
                </a:cubicBezTo>
                <a:cubicBezTo>
                  <a:pt x="35966" y="18033"/>
                  <a:pt x="35889" y="18083"/>
                  <a:pt x="35810" y="18134"/>
                </a:cubicBezTo>
                <a:cubicBezTo>
                  <a:pt x="35771" y="18160"/>
                  <a:pt x="35733" y="18184"/>
                  <a:pt x="35694" y="18209"/>
                </a:cubicBezTo>
                <a:cubicBezTo>
                  <a:pt x="35495" y="18329"/>
                  <a:pt x="35294" y="18442"/>
                  <a:pt x="35091" y="18551"/>
                </a:cubicBezTo>
                <a:cubicBezTo>
                  <a:pt x="34854" y="18673"/>
                  <a:pt x="34607" y="18794"/>
                  <a:pt x="34354" y="18902"/>
                </a:cubicBezTo>
                <a:cubicBezTo>
                  <a:pt x="34227" y="18956"/>
                  <a:pt x="34100" y="19011"/>
                  <a:pt x="33972" y="19060"/>
                </a:cubicBezTo>
                <a:cubicBezTo>
                  <a:pt x="33889" y="19094"/>
                  <a:pt x="33806" y="19125"/>
                  <a:pt x="33721" y="19156"/>
                </a:cubicBezTo>
                <a:cubicBezTo>
                  <a:pt x="33506" y="19234"/>
                  <a:pt x="33288" y="19311"/>
                  <a:pt x="33066" y="19376"/>
                </a:cubicBezTo>
                <a:cubicBezTo>
                  <a:pt x="32935" y="19414"/>
                  <a:pt x="32802" y="19453"/>
                  <a:pt x="32668" y="19485"/>
                </a:cubicBezTo>
                <a:cubicBezTo>
                  <a:pt x="32581" y="19507"/>
                  <a:pt x="32494" y="19527"/>
                  <a:pt x="32405" y="19546"/>
                </a:cubicBezTo>
                <a:cubicBezTo>
                  <a:pt x="32233" y="19581"/>
                  <a:pt x="32058" y="19612"/>
                  <a:pt x="31884" y="19635"/>
                </a:cubicBezTo>
                <a:cubicBezTo>
                  <a:pt x="31795" y="19647"/>
                  <a:pt x="31706" y="19658"/>
                  <a:pt x="31617" y="19668"/>
                </a:cubicBezTo>
                <a:cubicBezTo>
                  <a:pt x="31532" y="19677"/>
                  <a:pt x="31446" y="19685"/>
                  <a:pt x="31361" y="19692"/>
                </a:cubicBezTo>
                <a:cubicBezTo>
                  <a:pt x="31137" y="19707"/>
                  <a:pt x="30912" y="19722"/>
                  <a:pt x="30688" y="19722"/>
                </a:cubicBezTo>
                <a:cubicBezTo>
                  <a:pt x="30646" y="19722"/>
                  <a:pt x="30605" y="19723"/>
                  <a:pt x="30563" y="19723"/>
                </a:cubicBezTo>
                <a:cubicBezTo>
                  <a:pt x="30471" y="19723"/>
                  <a:pt x="30378" y="19721"/>
                  <a:pt x="30285" y="19717"/>
                </a:cubicBezTo>
                <a:cubicBezTo>
                  <a:pt x="30200" y="19715"/>
                  <a:pt x="30116" y="19710"/>
                  <a:pt x="30031" y="19705"/>
                </a:cubicBezTo>
                <a:cubicBezTo>
                  <a:pt x="29813" y="19687"/>
                  <a:pt x="29596" y="19668"/>
                  <a:pt x="29382" y="19635"/>
                </a:cubicBezTo>
                <a:cubicBezTo>
                  <a:pt x="29251" y="19616"/>
                  <a:pt x="29121" y="19596"/>
                  <a:pt x="28991" y="19571"/>
                </a:cubicBezTo>
                <a:cubicBezTo>
                  <a:pt x="28905" y="19553"/>
                  <a:pt x="28819" y="19536"/>
                  <a:pt x="28733" y="19516"/>
                </a:cubicBezTo>
                <a:cubicBezTo>
                  <a:pt x="28573" y="19477"/>
                  <a:pt x="28402" y="19434"/>
                  <a:pt x="28235" y="19381"/>
                </a:cubicBezTo>
                <a:cubicBezTo>
                  <a:pt x="28112" y="19342"/>
                  <a:pt x="27991" y="19302"/>
                  <a:pt x="27871" y="19258"/>
                </a:cubicBezTo>
                <a:cubicBezTo>
                  <a:pt x="27737" y="19206"/>
                  <a:pt x="27604" y="19152"/>
                  <a:pt x="27475" y="19093"/>
                </a:cubicBezTo>
                <a:cubicBezTo>
                  <a:pt x="27514" y="19075"/>
                  <a:pt x="27554" y="19058"/>
                  <a:pt x="27593" y="19042"/>
                </a:cubicBezTo>
                <a:cubicBezTo>
                  <a:pt x="27712" y="18990"/>
                  <a:pt x="27830" y="18939"/>
                  <a:pt x="27945" y="18882"/>
                </a:cubicBezTo>
                <a:cubicBezTo>
                  <a:pt x="28062" y="18825"/>
                  <a:pt x="28177" y="18767"/>
                  <a:pt x="28291" y="18707"/>
                </a:cubicBezTo>
                <a:cubicBezTo>
                  <a:pt x="28339" y="18683"/>
                  <a:pt x="28385" y="18657"/>
                  <a:pt x="28431" y="18632"/>
                </a:cubicBezTo>
                <a:lnTo>
                  <a:pt x="28475" y="18632"/>
                </a:lnTo>
                <a:cubicBezTo>
                  <a:pt x="28519" y="18631"/>
                  <a:pt x="28563" y="18631"/>
                  <a:pt x="28607" y="18630"/>
                </a:cubicBezTo>
                <a:cubicBezTo>
                  <a:pt x="28699" y="18624"/>
                  <a:pt x="28793" y="18619"/>
                  <a:pt x="28884" y="18609"/>
                </a:cubicBezTo>
                <a:cubicBezTo>
                  <a:pt x="29102" y="18582"/>
                  <a:pt x="29322" y="18548"/>
                  <a:pt x="29536" y="18496"/>
                </a:cubicBezTo>
                <a:cubicBezTo>
                  <a:pt x="29665" y="18463"/>
                  <a:pt x="29794" y="18431"/>
                  <a:pt x="29919" y="18387"/>
                </a:cubicBezTo>
                <a:cubicBezTo>
                  <a:pt x="30005" y="18356"/>
                  <a:pt x="30094" y="18327"/>
                  <a:pt x="30180" y="18291"/>
                </a:cubicBezTo>
                <a:cubicBezTo>
                  <a:pt x="30432" y="18185"/>
                  <a:pt x="30684" y="18072"/>
                  <a:pt x="30923" y="17937"/>
                </a:cubicBezTo>
                <a:cubicBezTo>
                  <a:pt x="31039" y="17870"/>
                  <a:pt x="31155" y="17804"/>
                  <a:pt x="31269" y="17731"/>
                </a:cubicBezTo>
                <a:cubicBezTo>
                  <a:pt x="31340" y="17686"/>
                  <a:pt x="31412" y="17639"/>
                  <a:pt x="31482" y="17589"/>
                </a:cubicBezTo>
                <a:cubicBezTo>
                  <a:pt x="31518" y="17564"/>
                  <a:pt x="31553" y="17539"/>
                  <a:pt x="31587" y="17514"/>
                </a:cubicBezTo>
                <a:cubicBezTo>
                  <a:pt x="31660" y="17462"/>
                  <a:pt x="31735" y="17405"/>
                  <a:pt x="31804" y="17349"/>
                </a:cubicBezTo>
                <a:cubicBezTo>
                  <a:pt x="31872" y="17293"/>
                  <a:pt x="31939" y="17238"/>
                  <a:pt x="32005" y="17180"/>
                </a:cubicBezTo>
                <a:cubicBezTo>
                  <a:pt x="32038" y="17150"/>
                  <a:pt x="32069" y="17121"/>
                  <a:pt x="32101" y="17091"/>
                </a:cubicBezTo>
                <a:cubicBezTo>
                  <a:pt x="32168" y="17030"/>
                  <a:pt x="32235" y="16966"/>
                  <a:pt x="32297" y="16900"/>
                </a:cubicBezTo>
                <a:cubicBezTo>
                  <a:pt x="32387" y="16806"/>
                  <a:pt x="32478" y="16713"/>
                  <a:pt x="32561" y="16612"/>
                </a:cubicBezTo>
                <a:cubicBezTo>
                  <a:pt x="32643" y="16513"/>
                  <a:pt x="32724" y="16414"/>
                  <a:pt x="32799" y="16307"/>
                </a:cubicBezTo>
                <a:cubicBezTo>
                  <a:pt x="32870" y="16206"/>
                  <a:pt x="32939" y="16103"/>
                  <a:pt x="33008" y="15998"/>
                </a:cubicBezTo>
                <a:cubicBezTo>
                  <a:pt x="33123" y="15819"/>
                  <a:pt x="33224" y="15632"/>
                  <a:pt x="33318" y="15442"/>
                </a:cubicBezTo>
                <a:cubicBezTo>
                  <a:pt x="33413" y="15253"/>
                  <a:pt x="33488" y="15056"/>
                  <a:pt x="33558" y="14856"/>
                </a:cubicBezTo>
                <a:cubicBezTo>
                  <a:pt x="33585" y="14782"/>
                  <a:pt x="33609" y="14706"/>
                  <a:pt x="33630" y="14629"/>
                </a:cubicBezTo>
                <a:cubicBezTo>
                  <a:pt x="33838" y="14425"/>
                  <a:pt x="34039" y="14214"/>
                  <a:pt x="34232" y="13995"/>
                </a:cubicBezTo>
                <a:cubicBezTo>
                  <a:pt x="34384" y="13821"/>
                  <a:pt x="34537" y="13646"/>
                  <a:pt x="34679" y="13463"/>
                </a:cubicBezTo>
                <a:cubicBezTo>
                  <a:pt x="34849" y="13245"/>
                  <a:pt x="35017" y="13025"/>
                  <a:pt x="35174" y="12797"/>
                </a:cubicBezTo>
                <a:cubicBezTo>
                  <a:pt x="35489" y="12338"/>
                  <a:pt x="35784" y="11864"/>
                  <a:pt x="36030" y="11364"/>
                </a:cubicBezTo>
                <a:cubicBezTo>
                  <a:pt x="36037" y="11349"/>
                  <a:pt x="36045" y="11334"/>
                  <a:pt x="36053" y="11317"/>
                </a:cubicBezTo>
                <a:cubicBezTo>
                  <a:pt x="36218" y="11112"/>
                  <a:pt x="36377" y="10902"/>
                  <a:pt x="36531" y="10686"/>
                </a:cubicBezTo>
                <a:cubicBezTo>
                  <a:pt x="36684" y="10470"/>
                  <a:pt x="36836" y="10252"/>
                  <a:pt x="36978" y="10028"/>
                </a:cubicBezTo>
                <a:cubicBezTo>
                  <a:pt x="37117" y="9807"/>
                  <a:pt x="37255" y="9584"/>
                  <a:pt x="37378" y="9355"/>
                </a:cubicBezTo>
                <a:cubicBezTo>
                  <a:pt x="37510" y="9114"/>
                  <a:pt x="37635" y="8869"/>
                  <a:pt x="37754" y="8621"/>
                </a:cubicBezTo>
                <a:cubicBezTo>
                  <a:pt x="37795" y="8533"/>
                  <a:pt x="37837" y="8443"/>
                  <a:pt x="37876" y="8353"/>
                </a:cubicBezTo>
                <a:cubicBezTo>
                  <a:pt x="37933" y="8223"/>
                  <a:pt x="37989" y="8092"/>
                  <a:pt x="38038" y="7958"/>
                </a:cubicBezTo>
                <a:cubicBezTo>
                  <a:pt x="38089" y="7822"/>
                  <a:pt x="38139" y="7684"/>
                  <a:pt x="38181" y="7546"/>
                </a:cubicBezTo>
                <a:cubicBezTo>
                  <a:pt x="38195" y="7502"/>
                  <a:pt x="38208" y="7459"/>
                  <a:pt x="38220" y="7417"/>
                </a:cubicBezTo>
                <a:close/>
                <a:moveTo>
                  <a:pt x="26422" y="19468"/>
                </a:moveTo>
                <a:lnTo>
                  <a:pt x="26422" y="19468"/>
                </a:lnTo>
                <a:cubicBezTo>
                  <a:pt x="26368" y="19538"/>
                  <a:pt x="26312" y="19607"/>
                  <a:pt x="26254" y="19675"/>
                </a:cubicBezTo>
                <a:cubicBezTo>
                  <a:pt x="26257" y="19671"/>
                  <a:pt x="26259" y="19669"/>
                  <a:pt x="26261" y="19665"/>
                </a:cubicBezTo>
                <a:lnTo>
                  <a:pt x="26261" y="19665"/>
                </a:lnTo>
                <a:cubicBezTo>
                  <a:pt x="26238" y="19693"/>
                  <a:pt x="26214" y="19721"/>
                  <a:pt x="26190" y="19749"/>
                </a:cubicBezTo>
                <a:cubicBezTo>
                  <a:pt x="26085" y="19697"/>
                  <a:pt x="25978" y="19642"/>
                  <a:pt x="25875" y="19587"/>
                </a:cubicBezTo>
                <a:cubicBezTo>
                  <a:pt x="25895" y="19585"/>
                  <a:pt x="25917" y="19581"/>
                  <a:pt x="25939" y="19576"/>
                </a:cubicBezTo>
                <a:cubicBezTo>
                  <a:pt x="26022" y="19563"/>
                  <a:pt x="26108" y="19549"/>
                  <a:pt x="26190" y="19529"/>
                </a:cubicBezTo>
                <a:cubicBezTo>
                  <a:pt x="26267" y="19510"/>
                  <a:pt x="26345" y="19490"/>
                  <a:pt x="26422" y="19468"/>
                </a:cubicBezTo>
                <a:close/>
                <a:moveTo>
                  <a:pt x="18607" y="16638"/>
                </a:moveTo>
                <a:cubicBezTo>
                  <a:pt x="18655" y="16710"/>
                  <a:pt x="18702" y="16783"/>
                  <a:pt x="18754" y="16852"/>
                </a:cubicBezTo>
                <a:cubicBezTo>
                  <a:pt x="18803" y="16920"/>
                  <a:pt x="18853" y="16986"/>
                  <a:pt x="18905" y="17052"/>
                </a:cubicBezTo>
                <a:cubicBezTo>
                  <a:pt x="18932" y="17084"/>
                  <a:pt x="18959" y="17116"/>
                  <a:pt x="18985" y="17148"/>
                </a:cubicBezTo>
                <a:cubicBezTo>
                  <a:pt x="19116" y="17307"/>
                  <a:pt x="19262" y="17454"/>
                  <a:pt x="19410" y="17597"/>
                </a:cubicBezTo>
                <a:cubicBezTo>
                  <a:pt x="19592" y="17773"/>
                  <a:pt x="19792" y="17931"/>
                  <a:pt x="19994" y="18082"/>
                </a:cubicBezTo>
                <a:cubicBezTo>
                  <a:pt x="20064" y="18134"/>
                  <a:pt x="20138" y="18185"/>
                  <a:pt x="20209" y="18232"/>
                </a:cubicBezTo>
                <a:cubicBezTo>
                  <a:pt x="20313" y="18300"/>
                  <a:pt x="20418" y="18367"/>
                  <a:pt x="20527" y="18429"/>
                </a:cubicBezTo>
                <a:cubicBezTo>
                  <a:pt x="20601" y="18469"/>
                  <a:pt x="20678" y="18514"/>
                  <a:pt x="20753" y="18551"/>
                </a:cubicBezTo>
                <a:cubicBezTo>
                  <a:pt x="20860" y="18605"/>
                  <a:pt x="20969" y="18661"/>
                  <a:pt x="21080" y="18707"/>
                </a:cubicBezTo>
                <a:cubicBezTo>
                  <a:pt x="21281" y="18790"/>
                  <a:pt x="21485" y="18867"/>
                  <a:pt x="21695" y="18926"/>
                </a:cubicBezTo>
                <a:cubicBezTo>
                  <a:pt x="21952" y="18999"/>
                  <a:pt x="22210" y="19066"/>
                  <a:pt x="22473" y="19112"/>
                </a:cubicBezTo>
                <a:cubicBezTo>
                  <a:pt x="22597" y="19134"/>
                  <a:pt x="22721" y="19155"/>
                  <a:pt x="22846" y="19172"/>
                </a:cubicBezTo>
                <a:cubicBezTo>
                  <a:pt x="22803" y="19205"/>
                  <a:pt x="22759" y="19237"/>
                  <a:pt x="22715" y="19268"/>
                </a:cubicBezTo>
                <a:cubicBezTo>
                  <a:pt x="22536" y="19395"/>
                  <a:pt x="22355" y="19520"/>
                  <a:pt x="22168" y="19633"/>
                </a:cubicBezTo>
                <a:cubicBezTo>
                  <a:pt x="22090" y="19680"/>
                  <a:pt x="22013" y="19727"/>
                  <a:pt x="21934" y="19772"/>
                </a:cubicBezTo>
                <a:cubicBezTo>
                  <a:pt x="21932" y="19773"/>
                  <a:pt x="21931" y="19774"/>
                  <a:pt x="21929" y="19775"/>
                </a:cubicBezTo>
                <a:cubicBezTo>
                  <a:pt x="21876" y="19765"/>
                  <a:pt x="21822" y="19754"/>
                  <a:pt x="21768" y="19744"/>
                </a:cubicBezTo>
                <a:cubicBezTo>
                  <a:pt x="21598" y="19706"/>
                  <a:pt x="21429" y="19667"/>
                  <a:pt x="21261" y="19617"/>
                </a:cubicBezTo>
                <a:cubicBezTo>
                  <a:pt x="21145" y="19582"/>
                  <a:pt x="21029" y="19545"/>
                  <a:pt x="20915" y="19505"/>
                </a:cubicBezTo>
                <a:cubicBezTo>
                  <a:pt x="20802" y="19462"/>
                  <a:pt x="20688" y="19421"/>
                  <a:pt x="20579" y="19372"/>
                </a:cubicBezTo>
                <a:cubicBezTo>
                  <a:pt x="20502" y="19339"/>
                  <a:pt x="20426" y="19304"/>
                  <a:pt x="20351" y="19267"/>
                </a:cubicBezTo>
                <a:cubicBezTo>
                  <a:pt x="20317" y="19249"/>
                  <a:pt x="20282" y="19231"/>
                  <a:pt x="20246" y="19213"/>
                </a:cubicBezTo>
                <a:cubicBezTo>
                  <a:pt x="20136" y="19154"/>
                  <a:pt x="20028" y="19094"/>
                  <a:pt x="19924" y="19025"/>
                </a:cubicBezTo>
                <a:cubicBezTo>
                  <a:pt x="19852" y="18978"/>
                  <a:pt x="19782" y="18931"/>
                  <a:pt x="19714" y="18881"/>
                </a:cubicBezTo>
                <a:cubicBezTo>
                  <a:pt x="19623" y="18814"/>
                  <a:pt x="19522" y="18740"/>
                  <a:pt x="19427" y="18658"/>
                </a:cubicBezTo>
                <a:cubicBezTo>
                  <a:pt x="19367" y="18609"/>
                  <a:pt x="19308" y="18557"/>
                  <a:pt x="19252" y="18504"/>
                </a:cubicBezTo>
                <a:cubicBezTo>
                  <a:pt x="19104" y="18365"/>
                  <a:pt x="18960" y="18222"/>
                  <a:pt x="18823" y="18073"/>
                </a:cubicBezTo>
                <a:cubicBezTo>
                  <a:pt x="18765" y="18009"/>
                  <a:pt x="18707" y="17946"/>
                  <a:pt x="18649" y="17881"/>
                </a:cubicBezTo>
                <a:cubicBezTo>
                  <a:pt x="18592" y="17815"/>
                  <a:pt x="18536" y="17750"/>
                  <a:pt x="18482" y="17684"/>
                </a:cubicBezTo>
                <a:cubicBezTo>
                  <a:pt x="18379" y="17558"/>
                  <a:pt x="18273" y="17422"/>
                  <a:pt x="18171" y="17281"/>
                </a:cubicBezTo>
                <a:cubicBezTo>
                  <a:pt x="18119" y="17210"/>
                  <a:pt x="18067" y="17139"/>
                  <a:pt x="18017" y="17066"/>
                </a:cubicBezTo>
                <a:cubicBezTo>
                  <a:pt x="17990" y="17027"/>
                  <a:pt x="17962" y="16985"/>
                  <a:pt x="17935" y="16945"/>
                </a:cubicBezTo>
                <a:cubicBezTo>
                  <a:pt x="18036" y="16902"/>
                  <a:pt x="18136" y="16858"/>
                  <a:pt x="18236" y="16813"/>
                </a:cubicBezTo>
                <a:cubicBezTo>
                  <a:pt x="18359" y="16755"/>
                  <a:pt x="18484" y="16699"/>
                  <a:pt x="18607" y="16638"/>
                </a:cubicBezTo>
                <a:close/>
                <a:moveTo>
                  <a:pt x="23087" y="19202"/>
                </a:moveTo>
                <a:cubicBezTo>
                  <a:pt x="23143" y="19209"/>
                  <a:pt x="23201" y="19215"/>
                  <a:pt x="23258" y="19220"/>
                </a:cubicBezTo>
                <a:cubicBezTo>
                  <a:pt x="23387" y="19230"/>
                  <a:pt x="23518" y="19240"/>
                  <a:pt x="23648" y="19247"/>
                </a:cubicBezTo>
                <a:cubicBezTo>
                  <a:pt x="23671" y="19260"/>
                  <a:pt x="23694" y="19272"/>
                  <a:pt x="23717" y="19282"/>
                </a:cubicBezTo>
                <a:cubicBezTo>
                  <a:pt x="23831" y="19335"/>
                  <a:pt x="23945" y="19387"/>
                  <a:pt x="24065" y="19424"/>
                </a:cubicBezTo>
                <a:cubicBezTo>
                  <a:pt x="24110" y="19439"/>
                  <a:pt x="24156" y="19454"/>
                  <a:pt x="24202" y="19467"/>
                </a:cubicBezTo>
                <a:cubicBezTo>
                  <a:pt x="24242" y="19506"/>
                  <a:pt x="24282" y="19545"/>
                  <a:pt x="24322" y="19583"/>
                </a:cubicBezTo>
                <a:cubicBezTo>
                  <a:pt x="24213" y="19616"/>
                  <a:pt x="24103" y="19647"/>
                  <a:pt x="23993" y="19673"/>
                </a:cubicBezTo>
                <a:cubicBezTo>
                  <a:pt x="23884" y="19700"/>
                  <a:pt x="23773" y="19727"/>
                  <a:pt x="23663" y="19751"/>
                </a:cubicBezTo>
                <a:cubicBezTo>
                  <a:pt x="23520" y="19782"/>
                  <a:pt x="23376" y="19813"/>
                  <a:pt x="23231" y="19839"/>
                </a:cubicBezTo>
                <a:cubicBezTo>
                  <a:pt x="23160" y="19851"/>
                  <a:pt x="23087" y="19863"/>
                  <a:pt x="23015" y="19873"/>
                </a:cubicBezTo>
                <a:cubicBezTo>
                  <a:pt x="22966" y="19879"/>
                  <a:pt x="22917" y="19885"/>
                  <a:pt x="22869" y="19888"/>
                </a:cubicBezTo>
                <a:cubicBezTo>
                  <a:pt x="22832" y="19887"/>
                  <a:pt x="22794" y="19887"/>
                  <a:pt x="22757" y="19886"/>
                </a:cubicBezTo>
                <a:cubicBezTo>
                  <a:pt x="22670" y="19881"/>
                  <a:pt x="22575" y="19872"/>
                  <a:pt x="22479" y="19859"/>
                </a:cubicBezTo>
                <a:cubicBezTo>
                  <a:pt x="22384" y="19848"/>
                  <a:pt x="22289" y="19835"/>
                  <a:pt x="22193" y="19821"/>
                </a:cubicBezTo>
                <a:cubicBezTo>
                  <a:pt x="22191" y="19820"/>
                  <a:pt x="22188" y="19820"/>
                  <a:pt x="22186" y="19820"/>
                </a:cubicBezTo>
                <a:cubicBezTo>
                  <a:pt x="22246" y="19784"/>
                  <a:pt x="22305" y="19747"/>
                  <a:pt x="22363" y="19709"/>
                </a:cubicBezTo>
                <a:cubicBezTo>
                  <a:pt x="22551" y="19588"/>
                  <a:pt x="22738" y="19463"/>
                  <a:pt x="22917" y="19331"/>
                </a:cubicBezTo>
                <a:lnTo>
                  <a:pt x="22918" y="19331"/>
                </a:lnTo>
                <a:cubicBezTo>
                  <a:pt x="22975" y="19288"/>
                  <a:pt x="23030" y="19245"/>
                  <a:pt x="23087" y="19202"/>
                </a:cubicBezTo>
                <a:close/>
                <a:moveTo>
                  <a:pt x="25573" y="19618"/>
                </a:moveTo>
                <a:cubicBezTo>
                  <a:pt x="25737" y="19710"/>
                  <a:pt x="25903" y="19799"/>
                  <a:pt x="26071" y="19884"/>
                </a:cubicBezTo>
                <a:cubicBezTo>
                  <a:pt x="26048" y="19909"/>
                  <a:pt x="26023" y="19934"/>
                  <a:pt x="26000" y="19960"/>
                </a:cubicBezTo>
                <a:cubicBezTo>
                  <a:pt x="25947" y="19944"/>
                  <a:pt x="25895" y="19926"/>
                  <a:pt x="25843" y="19909"/>
                </a:cubicBezTo>
                <a:cubicBezTo>
                  <a:pt x="25754" y="19879"/>
                  <a:pt x="25665" y="19848"/>
                  <a:pt x="25578" y="19816"/>
                </a:cubicBezTo>
                <a:lnTo>
                  <a:pt x="25578" y="19816"/>
                </a:lnTo>
                <a:cubicBezTo>
                  <a:pt x="25581" y="19817"/>
                  <a:pt x="25585" y="19818"/>
                  <a:pt x="25588" y="19819"/>
                </a:cubicBezTo>
                <a:cubicBezTo>
                  <a:pt x="25470" y="19774"/>
                  <a:pt x="25351" y="19729"/>
                  <a:pt x="25235" y="19680"/>
                </a:cubicBezTo>
                <a:cubicBezTo>
                  <a:pt x="25303" y="19662"/>
                  <a:pt x="25370" y="19643"/>
                  <a:pt x="25438" y="19624"/>
                </a:cubicBezTo>
                <a:cubicBezTo>
                  <a:pt x="25483" y="19623"/>
                  <a:pt x="25528" y="19622"/>
                  <a:pt x="25573" y="19618"/>
                </a:cubicBezTo>
                <a:close/>
                <a:moveTo>
                  <a:pt x="26232" y="19962"/>
                </a:moveTo>
                <a:cubicBezTo>
                  <a:pt x="26357" y="20022"/>
                  <a:pt x="26483" y="20081"/>
                  <a:pt x="26611" y="20135"/>
                </a:cubicBezTo>
                <a:cubicBezTo>
                  <a:pt x="26489" y="20104"/>
                  <a:pt x="26369" y="20072"/>
                  <a:pt x="26248" y="20036"/>
                </a:cubicBezTo>
                <a:cubicBezTo>
                  <a:pt x="26227" y="20029"/>
                  <a:pt x="26205" y="20022"/>
                  <a:pt x="26183" y="20016"/>
                </a:cubicBezTo>
                <a:cubicBezTo>
                  <a:pt x="26199" y="19998"/>
                  <a:pt x="26216" y="19981"/>
                  <a:pt x="26232" y="19962"/>
                </a:cubicBezTo>
                <a:close/>
                <a:moveTo>
                  <a:pt x="27243" y="19186"/>
                </a:moveTo>
                <a:cubicBezTo>
                  <a:pt x="27254" y="19251"/>
                  <a:pt x="27267" y="19317"/>
                  <a:pt x="27282" y="19379"/>
                </a:cubicBezTo>
                <a:cubicBezTo>
                  <a:pt x="27302" y="19464"/>
                  <a:pt x="27324" y="19549"/>
                  <a:pt x="27347" y="19633"/>
                </a:cubicBezTo>
                <a:cubicBezTo>
                  <a:pt x="27360" y="19671"/>
                  <a:pt x="27371" y="19709"/>
                  <a:pt x="27383" y="19747"/>
                </a:cubicBezTo>
                <a:cubicBezTo>
                  <a:pt x="27406" y="19824"/>
                  <a:pt x="27436" y="19908"/>
                  <a:pt x="27468" y="19981"/>
                </a:cubicBezTo>
                <a:cubicBezTo>
                  <a:pt x="27499" y="20051"/>
                  <a:pt x="27535" y="20135"/>
                  <a:pt x="27572" y="20202"/>
                </a:cubicBezTo>
                <a:cubicBezTo>
                  <a:pt x="27600" y="20249"/>
                  <a:pt x="27626" y="20296"/>
                  <a:pt x="27654" y="20342"/>
                </a:cubicBezTo>
                <a:cubicBezTo>
                  <a:pt x="27615" y="20329"/>
                  <a:pt x="27574" y="20316"/>
                  <a:pt x="27535" y="20303"/>
                </a:cubicBezTo>
                <a:cubicBezTo>
                  <a:pt x="27409" y="20260"/>
                  <a:pt x="27285" y="20216"/>
                  <a:pt x="27160" y="20171"/>
                </a:cubicBezTo>
                <a:cubicBezTo>
                  <a:pt x="26917" y="20078"/>
                  <a:pt x="26676" y="19978"/>
                  <a:pt x="26440" y="19869"/>
                </a:cubicBezTo>
                <a:cubicBezTo>
                  <a:pt x="26411" y="19855"/>
                  <a:pt x="26381" y="19841"/>
                  <a:pt x="26353" y="19827"/>
                </a:cubicBezTo>
                <a:cubicBezTo>
                  <a:pt x="26394" y="19779"/>
                  <a:pt x="26436" y="19729"/>
                  <a:pt x="26476" y="19678"/>
                </a:cubicBezTo>
                <a:cubicBezTo>
                  <a:pt x="26555" y="19580"/>
                  <a:pt x="26632" y="19481"/>
                  <a:pt x="26708" y="19379"/>
                </a:cubicBezTo>
                <a:cubicBezTo>
                  <a:pt x="26811" y="19344"/>
                  <a:pt x="26913" y="19309"/>
                  <a:pt x="27014" y="19272"/>
                </a:cubicBezTo>
                <a:cubicBezTo>
                  <a:pt x="27091" y="19244"/>
                  <a:pt x="27167" y="19216"/>
                  <a:pt x="27243" y="19186"/>
                </a:cubicBezTo>
                <a:close/>
                <a:moveTo>
                  <a:pt x="24955" y="19752"/>
                </a:moveTo>
                <a:cubicBezTo>
                  <a:pt x="25057" y="19797"/>
                  <a:pt x="25160" y="19840"/>
                  <a:pt x="25262" y="19880"/>
                </a:cubicBezTo>
                <a:cubicBezTo>
                  <a:pt x="25461" y="19959"/>
                  <a:pt x="25662" y="20034"/>
                  <a:pt x="25865" y="20101"/>
                </a:cubicBezTo>
                <a:cubicBezTo>
                  <a:pt x="25841" y="20124"/>
                  <a:pt x="25817" y="20148"/>
                  <a:pt x="25793" y="20172"/>
                </a:cubicBezTo>
                <a:cubicBezTo>
                  <a:pt x="25759" y="20204"/>
                  <a:pt x="25726" y="20236"/>
                  <a:pt x="25692" y="20267"/>
                </a:cubicBezTo>
                <a:cubicBezTo>
                  <a:pt x="25654" y="20304"/>
                  <a:pt x="25614" y="20339"/>
                  <a:pt x="25572" y="20373"/>
                </a:cubicBezTo>
                <a:cubicBezTo>
                  <a:pt x="25559" y="20365"/>
                  <a:pt x="25547" y="20356"/>
                  <a:pt x="25533" y="20348"/>
                </a:cubicBezTo>
                <a:cubicBezTo>
                  <a:pt x="25462" y="20301"/>
                  <a:pt x="25392" y="20252"/>
                  <a:pt x="25323" y="20201"/>
                </a:cubicBezTo>
                <a:cubicBezTo>
                  <a:pt x="25192" y="20105"/>
                  <a:pt x="25055" y="20003"/>
                  <a:pt x="24923" y="19892"/>
                </a:cubicBezTo>
                <a:cubicBezTo>
                  <a:pt x="24884" y="19858"/>
                  <a:pt x="24843" y="19824"/>
                  <a:pt x="24804" y="19789"/>
                </a:cubicBezTo>
                <a:cubicBezTo>
                  <a:pt x="24854" y="19777"/>
                  <a:pt x="24904" y="19765"/>
                  <a:pt x="24955" y="19752"/>
                </a:cubicBezTo>
                <a:close/>
                <a:moveTo>
                  <a:pt x="35933" y="18232"/>
                </a:moveTo>
                <a:lnTo>
                  <a:pt x="35933" y="18232"/>
                </a:lnTo>
                <a:cubicBezTo>
                  <a:pt x="35766" y="18418"/>
                  <a:pt x="35598" y="18602"/>
                  <a:pt x="35423" y="18781"/>
                </a:cubicBezTo>
                <a:cubicBezTo>
                  <a:pt x="35346" y="18847"/>
                  <a:pt x="35268" y="18912"/>
                  <a:pt x="35190" y="18977"/>
                </a:cubicBezTo>
                <a:cubicBezTo>
                  <a:pt x="34994" y="19138"/>
                  <a:pt x="34796" y="19296"/>
                  <a:pt x="34595" y="19452"/>
                </a:cubicBezTo>
                <a:cubicBezTo>
                  <a:pt x="34455" y="19523"/>
                  <a:pt x="34311" y="19592"/>
                  <a:pt x="34167" y="19655"/>
                </a:cubicBezTo>
                <a:cubicBezTo>
                  <a:pt x="34049" y="19707"/>
                  <a:pt x="33931" y="19760"/>
                  <a:pt x="33811" y="19806"/>
                </a:cubicBezTo>
                <a:cubicBezTo>
                  <a:pt x="33735" y="19837"/>
                  <a:pt x="33659" y="19866"/>
                  <a:pt x="33582" y="19894"/>
                </a:cubicBezTo>
                <a:cubicBezTo>
                  <a:pt x="33342" y="19981"/>
                  <a:pt x="33101" y="20060"/>
                  <a:pt x="32855" y="20130"/>
                </a:cubicBezTo>
                <a:cubicBezTo>
                  <a:pt x="32734" y="20163"/>
                  <a:pt x="32612" y="20198"/>
                  <a:pt x="32489" y="20227"/>
                </a:cubicBezTo>
                <a:cubicBezTo>
                  <a:pt x="32407" y="20247"/>
                  <a:pt x="32324" y="20267"/>
                  <a:pt x="32241" y="20284"/>
                </a:cubicBezTo>
                <a:cubicBezTo>
                  <a:pt x="31996" y="20338"/>
                  <a:pt x="31749" y="20386"/>
                  <a:pt x="31499" y="20423"/>
                </a:cubicBezTo>
                <a:cubicBezTo>
                  <a:pt x="31374" y="20441"/>
                  <a:pt x="31248" y="20460"/>
                  <a:pt x="31121" y="20474"/>
                </a:cubicBezTo>
                <a:cubicBezTo>
                  <a:pt x="30995" y="20486"/>
                  <a:pt x="30870" y="20498"/>
                  <a:pt x="30744" y="20507"/>
                </a:cubicBezTo>
                <a:cubicBezTo>
                  <a:pt x="30467" y="20528"/>
                  <a:pt x="30188" y="20542"/>
                  <a:pt x="29908" y="20542"/>
                </a:cubicBezTo>
                <a:cubicBezTo>
                  <a:pt x="29888" y="20542"/>
                  <a:pt x="29867" y="20542"/>
                  <a:pt x="29847" y="20542"/>
                </a:cubicBezTo>
                <a:cubicBezTo>
                  <a:pt x="29671" y="20541"/>
                  <a:pt x="29495" y="20538"/>
                  <a:pt x="29319" y="20529"/>
                </a:cubicBezTo>
                <a:cubicBezTo>
                  <a:pt x="29190" y="20522"/>
                  <a:pt x="29061" y="20514"/>
                  <a:pt x="28931" y="20506"/>
                </a:cubicBezTo>
                <a:cubicBezTo>
                  <a:pt x="28624" y="20483"/>
                  <a:pt x="28317" y="20454"/>
                  <a:pt x="28013" y="20410"/>
                </a:cubicBezTo>
                <a:cubicBezTo>
                  <a:pt x="27975" y="20406"/>
                  <a:pt x="27938" y="20400"/>
                  <a:pt x="27901" y="20395"/>
                </a:cubicBezTo>
                <a:cubicBezTo>
                  <a:pt x="27879" y="20365"/>
                  <a:pt x="27857" y="20334"/>
                  <a:pt x="27836" y="20303"/>
                </a:cubicBezTo>
                <a:cubicBezTo>
                  <a:pt x="27816" y="20271"/>
                  <a:pt x="27794" y="20238"/>
                  <a:pt x="27773" y="20205"/>
                </a:cubicBezTo>
                <a:cubicBezTo>
                  <a:pt x="27734" y="20141"/>
                  <a:pt x="27698" y="20075"/>
                  <a:pt x="27666" y="20008"/>
                </a:cubicBezTo>
                <a:cubicBezTo>
                  <a:pt x="27636" y="19948"/>
                  <a:pt x="27604" y="19877"/>
                  <a:pt x="27577" y="19803"/>
                </a:cubicBezTo>
                <a:cubicBezTo>
                  <a:pt x="27563" y="19766"/>
                  <a:pt x="27549" y="19729"/>
                  <a:pt x="27535" y="19691"/>
                </a:cubicBezTo>
                <a:cubicBezTo>
                  <a:pt x="27512" y="19626"/>
                  <a:pt x="27489" y="19549"/>
                  <a:pt x="27468" y="19471"/>
                </a:cubicBezTo>
                <a:cubicBezTo>
                  <a:pt x="27447" y="19396"/>
                  <a:pt x="27430" y="19321"/>
                  <a:pt x="27414" y="19245"/>
                </a:cubicBezTo>
                <a:lnTo>
                  <a:pt x="27414" y="19245"/>
                </a:lnTo>
                <a:cubicBezTo>
                  <a:pt x="27548" y="19306"/>
                  <a:pt x="27684" y="19364"/>
                  <a:pt x="27823" y="19415"/>
                </a:cubicBezTo>
                <a:cubicBezTo>
                  <a:pt x="28069" y="19505"/>
                  <a:pt x="28319" y="19586"/>
                  <a:pt x="28573" y="19648"/>
                </a:cubicBezTo>
                <a:cubicBezTo>
                  <a:pt x="28790" y="19701"/>
                  <a:pt x="29007" y="19752"/>
                  <a:pt x="29229" y="19789"/>
                </a:cubicBezTo>
                <a:cubicBezTo>
                  <a:pt x="29490" y="19833"/>
                  <a:pt x="29755" y="19871"/>
                  <a:pt x="30019" y="19888"/>
                </a:cubicBezTo>
                <a:cubicBezTo>
                  <a:pt x="30230" y="19903"/>
                  <a:pt x="30441" y="19912"/>
                  <a:pt x="30652" y="19912"/>
                </a:cubicBezTo>
                <a:cubicBezTo>
                  <a:pt x="30709" y="19912"/>
                  <a:pt x="30766" y="19912"/>
                  <a:pt x="30823" y="19910"/>
                </a:cubicBezTo>
                <a:cubicBezTo>
                  <a:pt x="31051" y="19903"/>
                  <a:pt x="31280" y="19891"/>
                  <a:pt x="31508" y="19864"/>
                </a:cubicBezTo>
                <a:cubicBezTo>
                  <a:pt x="31773" y="19833"/>
                  <a:pt x="32038" y="19794"/>
                  <a:pt x="32300" y="19742"/>
                </a:cubicBezTo>
                <a:cubicBezTo>
                  <a:pt x="32573" y="19689"/>
                  <a:pt x="32845" y="19626"/>
                  <a:pt x="33112" y="19546"/>
                </a:cubicBezTo>
                <a:cubicBezTo>
                  <a:pt x="33336" y="19478"/>
                  <a:pt x="33560" y="19407"/>
                  <a:pt x="33778" y="19322"/>
                </a:cubicBezTo>
                <a:cubicBezTo>
                  <a:pt x="34254" y="19140"/>
                  <a:pt x="34721" y="18936"/>
                  <a:pt x="35166" y="18687"/>
                </a:cubicBezTo>
                <a:cubicBezTo>
                  <a:pt x="35328" y="18597"/>
                  <a:pt x="35488" y="18506"/>
                  <a:pt x="35645" y="18409"/>
                </a:cubicBezTo>
                <a:cubicBezTo>
                  <a:pt x="35741" y="18350"/>
                  <a:pt x="35837" y="18291"/>
                  <a:pt x="35933" y="18232"/>
                </a:cubicBezTo>
                <a:close/>
                <a:moveTo>
                  <a:pt x="35055" y="300"/>
                </a:moveTo>
                <a:cubicBezTo>
                  <a:pt x="35188" y="301"/>
                  <a:pt x="35319" y="302"/>
                  <a:pt x="35451" y="308"/>
                </a:cubicBezTo>
                <a:cubicBezTo>
                  <a:pt x="35582" y="313"/>
                  <a:pt x="35713" y="320"/>
                  <a:pt x="35844" y="330"/>
                </a:cubicBezTo>
                <a:cubicBezTo>
                  <a:pt x="36055" y="347"/>
                  <a:pt x="36273" y="368"/>
                  <a:pt x="36492" y="400"/>
                </a:cubicBezTo>
                <a:cubicBezTo>
                  <a:pt x="36621" y="419"/>
                  <a:pt x="36750" y="437"/>
                  <a:pt x="36878" y="462"/>
                </a:cubicBezTo>
                <a:cubicBezTo>
                  <a:pt x="36964" y="479"/>
                  <a:pt x="37049" y="496"/>
                  <a:pt x="37134" y="514"/>
                </a:cubicBezTo>
                <a:cubicBezTo>
                  <a:pt x="37380" y="569"/>
                  <a:pt x="37635" y="631"/>
                  <a:pt x="37885" y="708"/>
                </a:cubicBezTo>
                <a:cubicBezTo>
                  <a:pt x="38011" y="747"/>
                  <a:pt x="38138" y="785"/>
                  <a:pt x="38262" y="826"/>
                </a:cubicBezTo>
                <a:cubicBezTo>
                  <a:pt x="38344" y="854"/>
                  <a:pt x="38425" y="882"/>
                  <a:pt x="38506" y="912"/>
                </a:cubicBezTo>
                <a:cubicBezTo>
                  <a:pt x="38749" y="1002"/>
                  <a:pt x="38992" y="1096"/>
                  <a:pt x="39227" y="1206"/>
                </a:cubicBezTo>
                <a:cubicBezTo>
                  <a:pt x="39349" y="1262"/>
                  <a:pt x="39469" y="1318"/>
                  <a:pt x="39586" y="1378"/>
                </a:cubicBezTo>
                <a:cubicBezTo>
                  <a:pt x="39666" y="1419"/>
                  <a:pt x="39746" y="1460"/>
                  <a:pt x="39824" y="1502"/>
                </a:cubicBezTo>
                <a:cubicBezTo>
                  <a:pt x="40013" y="1606"/>
                  <a:pt x="40207" y="1715"/>
                  <a:pt x="40394" y="1833"/>
                </a:cubicBezTo>
                <a:cubicBezTo>
                  <a:pt x="40506" y="1905"/>
                  <a:pt x="40619" y="1976"/>
                  <a:pt x="40730" y="2053"/>
                </a:cubicBezTo>
                <a:cubicBezTo>
                  <a:pt x="40800" y="2100"/>
                  <a:pt x="40871" y="2150"/>
                  <a:pt x="40941" y="2199"/>
                </a:cubicBezTo>
                <a:cubicBezTo>
                  <a:pt x="41118" y="2327"/>
                  <a:pt x="41293" y="2458"/>
                  <a:pt x="41462" y="2597"/>
                </a:cubicBezTo>
                <a:cubicBezTo>
                  <a:pt x="41563" y="2681"/>
                  <a:pt x="41664" y="2764"/>
                  <a:pt x="41762" y="2852"/>
                </a:cubicBezTo>
                <a:cubicBezTo>
                  <a:pt x="41828" y="2909"/>
                  <a:pt x="41894" y="2968"/>
                  <a:pt x="41957" y="3028"/>
                </a:cubicBezTo>
                <a:cubicBezTo>
                  <a:pt x="42147" y="3206"/>
                  <a:pt x="42330" y="3390"/>
                  <a:pt x="42506" y="3583"/>
                </a:cubicBezTo>
                <a:cubicBezTo>
                  <a:pt x="42678" y="3772"/>
                  <a:pt x="42845" y="3965"/>
                  <a:pt x="43009" y="4161"/>
                </a:cubicBezTo>
                <a:cubicBezTo>
                  <a:pt x="43170" y="4359"/>
                  <a:pt x="43327" y="4557"/>
                  <a:pt x="43473" y="4764"/>
                </a:cubicBezTo>
                <a:cubicBezTo>
                  <a:pt x="43547" y="4868"/>
                  <a:pt x="43622" y="4972"/>
                  <a:pt x="43692" y="5078"/>
                </a:cubicBezTo>
                <a:cubicBezTo>
                  <a:pt x="43739" y="5147"/>
                  <a:pt x="43784" y="5217"/>
                  <a:pt x="43829" y="5287"/>
                </a:cubicBezTo>
                <a:cubicBezTo>
                  <a:pt x="43830" y="5288"/>
                  <a:pt x="43830" y="5289"/>
                  <a:pt x="43831" y="5291"/>
                </a:cubicBezTo>
                <a:cubicBezTo>
                  <a:pt x="43917" y="5429"/>
                  <a:pt x="44005" y="5570"/>
                  <a:pt x="44084" y="5716"/>
                </a:cubicBezTo>
                <a:cubicBezTo>
                  <a:pt x="44171" y="5875"/>
                  <a:pt x="44253" y="6035"/>
                  <a:pt x="44331" y="6198"/>
                </a:cubicBezTo>
                <a:cubicBezTo>
                  <a:pt x="44406" y="6356"/>
                  <a:pt x="44485" y="6526"/>
                  <a:pt x="44554" y="6699"/>
                </a:cubicBezTo>
                <a:cubicBezTo>
                  <a:pt x="44590" y="6786"/>
                  <a:pt x="44624" y="6874"/>
                  <a:pt x="44656" y="6962"/>
                </a:cubicBezTo>
                <a:cubicBezTo>
                  <a:pt x="44687" y="7048"/>
                  <a:pt x="44718" y="7136"/>
                  <a:pt x="44746" y="7224"/>
                </a:cubicBezTo>
                <a:cubicBezTo>
                  <a:pt x="44800" y="7392"/>
                  <a:pt x="44855" y="7569"/>
                  <a:pt x="44897" y="7750"/>
                </a:cubicBezTo>
                <a:cubicBezTo>
                  <a:pt x="44930" y="7882"/>
                  <a:pt x="44958" y="8014"/>
                  <a:pt x="44985" y="8146"/>
                </a:cubicBezTo>
                <a:cubicBezTo>
                  <a:pt x="45018" y="8324"/>
                  <a:pt x="45049" y="8502"/>
                  <a:pt x="45069" y="8682"/>
                </a:cubicBezTo>
                <a:cubicBezTo>
                  <a:pt x="45085" y="8820"/>
                  <a:pt x="45098" y="8957"/>
                  <a:pt x="45110" y="9094"/>
                </a:cubicBezTo>
                <a:cubicBezTo>
                  <a:pt x="45120" y="9269"/>
                  <a:pt x="45131" y="9451"/>
                  <a:pt x="45128" y="9634"/>
                </a:cubicBezTo>
                <a:cubicBezTo>
                  <a:pt x="45128" y="9724"/>
                  <a:pt x="45127" y="9814"/>
                  <a:pt x="45124" y="9904"/>
                </a:cubicBezTo>
                <a:cubicBezTo>
                  <a:pt x="45106" y="9914"/>
                  <a:pt x="45089" y="9925"/>
                  <a:pt x="45073" y="9935"/>
                </a:cubicBezTo>
                <a:cubicBezTo>
                  <a:pt x="44963" y="10004"/>
                  <a:pt x="44851" y="10074"/>
                  <a:pt x="44753" y="10158"/>
                </a:cubicBezTo>
                <a:cubicBezTo>
                  <a:pt x="44688" y="10213"/>
                  <a:pt x="44624" y="10268"/>
                  <a:pt x="44564" y="10328"/>
                </a:cubicBezTo>
                <a:cubicBezTo>
                  <a:pt x="44505" y="10384"/>
                  <a:pt x="44448" y="10443"/>
                  <a:pt x="44394" y="10503"/>
                </a:cubicBezTo>
                <a:cubicBezTo>
                  <a:pt x="44367" y="10533"/>
                  <a:pt x="44341" y="10565"/>
                  <a:pt x="44314" y="10595"/>
                </a:cubicBezTo>
                <a:cubicBezTo>
                  <a:pt x="44286" y="10629"/>
                  <a:pt x="44259" y="10663"/>
                  <a:pt x="44230" y="10696"/>
                </a:cubicBezTo>
                <a:cubicBezTo>
                  <a:pt x="44206" y="10729"/>
                  <a:pt x="44180" y="10761"/>
                  <a:pt x="44156" y="10793"/>
                </a:cubicBezTo>
                <a:cubicBezTo>
                  <a:pt x="44106" y="10862"/>
                  <a:pt x="44055" y="10932"/>
                  <a:pt x="44010" y="11005"/>
                </a:cubicBezTo>
                <a:cubicBezTo>
                  <a:pt x="43946" y="11110"/>
                  <a:pt x="43881" y="11214"/>
                  <a:pt x="43822" y="11323"/>
                </a:cubicBezTo>
                <a:cubicBezTo>
                  <a:pt x="43782" y="11399"/>
                  <a:pt x="43739" y="11477"/>
                  <a:pt x="43702" y="11555"/>
                </a:cubicBezTo>
                <a:cubicBezTo>
                  <a:pt x="43648" y="11673"/>
                  <a:pt x="43593" y="11790"/>
                  <a:pt x="43546" y="11910"/>
                </a:cubicBezTo>
                <a:cubicBezTo>
                  <a:pt x="43449" y="12154"/>
                  <a:pt x="43357" y="12399"/>
                  <a:pt x="43282" y="12651"/>
                </a:cubicBezTo>
                <a:cubicBezTo>
                  <a:pt x="43208" y="12900"/>
                  <a:pt x="43139" y="13148"/>
                  <a:pt x="43072" y="13397"/>
                </a:cubicBezTo>
                <a:cubicBezTo>
                  <a:pt x="43005" y="13644"/>
                  <a:pt x="42940" y="13893"/>
                  <a:pt x="42867" y="14139"/>
                </a:cubicBezTo>
                <a:cubicBezTo>
                  <a:pt x="42791" y="14394"/>
                  <a:pt x="42716" y="14650"/>
                  <a:pt x="42641" y="14905"/>
                </a:cubicBezTo>
                <a:cubicBezTo>
                  <a:pt x="42572" y="15112"/>
                  <a:pt x="42503" y="15319"/>
                  <a:pt x="42424" y="15521"/>
                </a:cubicBezTo>
                <a:cubicBezTo>
                  <a:pt x="42376" y="15644"/>
                  <a:pt x="42329" y="15768"/>
                  <a:pt x="42276" y="15888"/>
                </a:cubicBezTo>
                <a:cubicBezTo>
                  <a:pt x="42239" y="15972"/>
                  <a:pt x="42202" y="16054"/>
                  <a:pt x="42164" y="16138"/>
                </a:cubicBezTo>
                <a:cubicBezTo>
                  <a:pt x="42067" y="16341"/>
                  <a:pt x="41968" y="16543"/>
                  <a:pt x="41858" y="16738"/>
                </a:cubicBezTo>
                <a:cubicBezTo>
                  <a:pt x="41819" y="16810"/>
                  <a:pt x="41779" y="16880"/>
                  <a:pt x="41738" y="16951"/>
                </a:cubicBezTo>
                <a:cubicBezTo>
                  <a:pt x="41732" y="16955"/>
                  <a:pt x="41727" y="16960"/>
                  <a:pt x="41723" y="16966"/>
                </a:cubicBezTo>
                <a:cubicBezTo>
                  <a:pt x="41628" y="17058"/>
                  <a:pt x="41533" y="17150"/>
                  <a:pt x="41436" y="17242"/>
                </a:cubicBezTo>
                <a:cubicBezTo>
                  <a:pt x="41204" y="17459"/>
                  <a:pt x="40968" y="17673"/>
                  <a:pt x="40723" y="17875"/>
                </a:cubicBezTo>
                <a:cubicBezTo>
                  <a:pt x="40583" y="17991"/>
                  <a:pt x="40442" y="18105"/>
                  <a:pt x="40298" y="18216"/>
                </a:cubicBezTo>
                <a:cubicBezTo>
                  <a:pt x="40190" y="18298"/>
                  <a:pt x="40081" y="18379"/>
                  <a:pt x="39970" y="18459"/>
                </a:cubicBezTo>
                <a:cubicBezTo>
                  <a:pt x="39704" y="18647"/>
                  <a:pt x="39436" y="18832"/>
                  <a:pt x="39158" y="19001"/>
                </a:cubicBezTo>
                <a:cubicBezTo>
                  <a:pt x="39039" y="19075"/>
                  <a:pt x="38919" y="19149"/>
                  <a:pt x="38798" y="19219"/>
                </a:cubicBezTo>
                <a:cubicBezTo>
                  <a:pt x="38679" y="19288"/>
                  <a:pt x="38559" y="19355"/>
                  <a:pt x="38439" y="19421"/>
                </a:cubicBezTo>
                <a:cubicBezTo>
                  <a:pt x="38194" y="19550"/>
                  <a:pt x="37948" y="19675"/>
                  <a:pt x="37695" y="19789"/>
                </a:cubicBezTo>
                <a:cubicBezTo>
                  <a:pt x="37571" y="19844"/>
                  <a:pt x="37448" y="19900"/>
                  <a:pt x="37323" y="19951"/>
                </a:cubicBezTo>
                <a:cubicBezTo>
                  <a:pt x="37198" y="20001"/>
                  <a:pt x="37074" y="20051"/>
                  <a:pt x="36949" y="20100"/>
                </a:cubicBezTo>
                <a:cubicBezTo>
                  <a:pt x="36780" y="20161"/>
                  <a:pt x="36612" y="20221"/>
                  <a:pt x="36441" y="20275"/>
                </a:cubicBezTo>
                <a:cubicBezTo>
                  <a:pt x="36310" y="20316"/>
                  <a:pt x="36181" y="20358"/>
                  <a:pt x="36050" y="20394"/>
                </a:cubicBezTo>
                <a:cubicBezTo>
                  <a:pt x="35789" y="20467"/>
                  <a:pt x="35526" y="20532"/>
                  <a:pt x="35262" y="20592"/>
                </a:cubicBezTo>
                <a:cubicBezTo>
                  <a:pt x="35053" y="20637"/>
                  <a:pt x="34831" y="20685"/>
                  <a:pt x="34608" y="20723"/>
                </a:cubicBezTo>
                <a:cubicBezTo>
                  <a:pt x="34429" y="20754"/>
                  <a:pt x="34249" y="20783"/>
                  <a:pt x="34069" y="20811"/>
                </a:cubicBezTo>
                <a:cubicBezTo>
                  <a:pt x="33844" y="20846"/>
                  <a:pt x="33617" y="20878"/>
                  <a:pt x="33391" y="20901"/>
                </a:cubicBezTo>
                <a:cubicBezTo>
                  <a:pt x="33209" y="20921"/>
                  <a:pt x="33027" y="20937"/>
                  <a:pt x="32846" y="20950"/>
                </a:cubicBezTo>
                <a:cubicBezTo>
                  <a:pt x="32840" y="20950"/>
                  <a:pt x="32824" y="20951"/>
                  <a:pt x="32808" y="20952"/>
                </a:cubicBezTo>
                <a:cubicBezTo>
                  <a:pt x="32822" y="20945"/>
                  <a:pt x="32837" y="20937"/>
                  <a:pt x="32851" y="20930"/>
                </a:cubicBezTo>
                <a:cubicBezTo>
                  <a:pt x="33041" y="20831"/>
                  <a:pt x="33230" y="20728"/>
                  <a:pt x="33413" y="20615"/>
                </a:cubicBezTo>
                <a:cubicBezTo>
                  <a:pt x="33521" y="20548"/>
                  <a:pt x="33630" y="20482"/>
                  <a:pt x="33735" y="20410"/>
                </a:cubicBezTo>
                <a:cubicBezTo>
                  <a:pt x="33840" y="20340"/>
                  <a:pt x="33945" y="20268"/>
                  <a:pt x="34048" y="20194"/>
                </a:cubicBezTo>
                <a:cubicBezTo>
                  <a:pt x="34227" y="20068"/>
                  <a:pt x="34404" y="19937"/>
                  <a:pt x="34573" y="19797"/>
                </a:cubicBezTo>
                <a:cubicBezTo>
                  <a:pt x="34718" y="19678"/>
                  <a:pt x="34861" y="19556"/>
                  <a:pt x="35001" y="19430"/>
                </a:cubicBezTo>
                <a:cubicBezTo>
                  <a:pt x="35203" y="19322"/>
                  <a:pt x="35405" y="19212"/>
                  <a:pt x="35599" y="19089"/>
                </a:cubicBezTo>
                <a:cubicBezTo>
                  <a:pt x="35709" y="19021"/>
                  <a:pt x="35818" y="18952"/>
                  <a:pt x="35925" y="18879"/>
                </a:cubicBezTo>
                <a:cubicBezTo>
                  <a:pt x="36032" y="18806"/>
                  <a:pt x="36138" y="18732"/>
                  <a:pt x="36244" y="18657"/>
                </a:cubicBezTo>
                <a:cubicBezTo>
                  <a:pt x="36423" y="18530"/>
                  <a:pt x="36599" y="18399"/>
                  <a:pt x="36771" y="18260"/>
                </a:cubicBezTo>
                <a:cubicBezTo>
                  <a:pt x="36973" y="18097"/>
                  <a:pt x="37174" y="17934"/>
                  <a:pt x="37368" y="17762"/>
                </a:cubicBezTo>
                <a:cubicBezTo>
                  <a:pt x="37568" y="17584"/>
                  <a:pt x="37764" y="17404"/>
                  <a:pt x="37951" y="17215"/>
                </a:cubicBezTo>
                <a:cubicBezTo>
                  <a:pt x="38141" y="17023"/>
                  <a:pt x="38329" y="16828"/>
                  <a:pt x="38506" y="16625"/>
                </a:cubicBezTo>
                <a:cubicBezTo>
                  <a:pt x="38833" y="16250"/>
                  <a:pt x="39141" y="15858"/>
                  <a:pt x="39421" y="15446"/>
                </a:cubicBezTo>
                <a:cubicBezTo>
                  <a:pt x="39717" y="15012"/>
                  <a:pt x="39996" y="14562"/>
                  <a:pt x="40228" y="14090"/>
                </a:cubicBezTo>
                <a:cubicBezTo>
                  <a:pt x="40327" y="13891"/>
                  <a:pt x="40422" y="13692"/>
                  <a:pt x="40507" y="13486"/>
                </a:cubicBezTo>
                <a:cubicBezTo>
                  <a:pt x="40567" y="13342"/>
                  <a:pt x="40626" y="13196"/>
                  <a:pt x="40681" y="13050"/>
                </a:cubicBezTo>
                <a:cubicBezTo>
                  <a:pt x="40768" y="12869"/>
                  <a:pt x="40853" y="12688"/>
                  <a:pt x="40931" y="12505"/>
                </a:cubicBezTo>
                <a:cubicBezTo>
                  <a:pt x="40983" y="12381"/>
                  <a:pt x="41034" y="12259"/>
                  <a:pt x="41081" y="12133"/>
                </a:cubicBezTo>
                <a:cubicBezTo>
                  <a:pt x="41129" y="12002"/>
                  <a:pt x="41177" y="11871"/>
                  <a:pt x="41222" y="11739"/>
                </a:cubicBezTo>
                <a:cubicBezTo>
                  <a:pt x="41268" y="11603"/>
                  <a:pt x="41310" y="11464"/>
                  <a:pt x="41349" y="11326"/>
                </a:cubicBezTo>
                <a:cubicBezTo>
                  <a:pt x="41386" y="11192"/>
                  <a:pt x="41423" y="11056"/>
                  <a:pt x="41453" y="10920"/>
                </a:cubicBezTo>
                <a:cubicBezTo>
                  <a:pt x="41473" y="10824"/>
                  <a:pt x="41495" y="10732"/>
                  <a:pt x="41513" y="10636"/>
                </a:cubicBezTo>
                <a:cubicBezTo>
                  <a:pt x="41538" y="10499"/>
                  <a:pt x="41565" y="10362"/>
                  <a:pt x="41583" y="10225"/>
                </a:cubicBezTo>
                <a:cubicBezTo>
                  <a:pt x="41597" y="10133"/>
                  <a:pt x="41608" y="10040"/>
                  <a:pt x="41618" y="9947"/>
                </a:cubicBezTo>
                <a:cubicBezTo>
                  <a:pt x="41621" y="9901"/>
                  <a:pt x="41625" y="9854"/>
                  <a:pt x="41628" y="9808"/>
                </a:cubicBezTo>
                <a:cubicBezTo>
                  <a:pt x="41632" y="9757"/>
                  <a:pt x="41634" y="9708"/>
                  <a:pt x="41635" y="9658"/>
                </a:cubicBezTo>
                <a:cubicBezTo>
                  <a:pt x="41635" y="9612"/>
                  <a:pt x="41636" y="9566"/>
                  <a:pt x="41636" y="9519"/>
                </a:cubicBezTo>
                <a:cubicBezTo>
                  <a:pt x="41633" y="9427"/>
                  <a:pt x="41630" y="9338"/>
                  <a:pt x="41621" y="9246"/>
                </a:cubicBezTo>
                <a:cubicBezTo>
                  <a:pt x="41614" y="9161"/>
                  <a:pt x="41604" y="9077"/>
                  <a:pt x="41591" y="8993"/>
                </a:cubicBezTo>
                <a:cubicBezTo>
                  <a:pt x="41584" y="8950"/>
                  <a:pt x="41576" y="8909"/>
                  <a:pt x="41569" y="8867"/>
                </a:cubicBezTo>
                <a:cubicBezTo>
                  <a:pt x="41560" y="8821"/>
                  <a:pt x="41551" y="8776"/>
                  <a:pt x="41539" y="8731"/>
                </a:cubicBezTo>
                <a:cubicBezTo>
                  <a:pt x="41528" y="8687"/>
                  <a:pt x="41515" y="8643"/>
                  <a:pt x="41501" y="8599"/>
                </a:cubicBezTo>
                <a:cubicBezTo>
                  <a:pt x="41472" y="8518"/>
                  <a:pt x="41446" y="8436"/>
                  <a:pt x="41404" y="8360"/>
                </a:cubicBezTo>
                <a:cubicBezTo>
                  <a:pt x="41362" y="8283"/>
                  <a:pt x="41323" y="8205"/>
                  <a:pt x="41271" y="8133"/>
                </a:cubicBezTo>
                <a:cubicBezTo>
                  <a:pt x="41241" y="8091"/>
                  <a:pt x="41212" y="8048"/>
                  <a:pt x="41181" y="8008"/>
                </a:cubicBezTo>
                <a:cubicBezTo>
                  <a:pt x="41141" y="7784"/>
                  <a:pt x="41096" y="7560"/>
                  <a:pt x="41037" y="7339"/>
                </a:cubicBezTo>
                <a:cubicBezTo>
                  <a:pt x="40974" y="7106"/>
                  <a:pt x="40910" y="6874"/>
                  <a:pt x="40830" y="6646"/>
                </a:cubicBezTo>
                <a:cubicBezTo>
                  <a:pt x="40723" y="6335"/>
                  <a:pt x="40604" y="6025"/>
                  <a:pt x="40463" y="5726"/>
                </a:cubicBezTo>
                <a:cubicBezTo>
                  <a:pt x="40369" y="5526"/>
                  <a:pt x="40271" y="5328"/>
                  <a:pt x="40163" y="5135"/>
                </a:cubicBezTo>
                <a:cubicBezTo>
                  <a:pt x="40054" y="4945"/>
                  <a:pt x="39943" y="4757"/>
                  <a:pt x="39824" y="4575"/>
                </a:cubicBezTo>
                <a:cubicBezTo>
                  <a:pt x="39682" y="4358"/>
                  <a:pt x="39538" y="4144"/>
                  <a:pt x="39382" y="3938"/>
                </a:cubicBezTo>
                <a:cubicBezTo>
                  <a:pt x="39223" y="3729"/>
                  <a:pt x="39060" y="3523"/>
                  <a:pt x="38887" y="3325"/>
                </a:cubicBezTo>
                <a:cubicBezTo>
                  <a:pt x="38704" y="3117"/>
                  <a:pt x="38518" y="2911"/>
                  <a:pt x="38321" y="2717"/>
                </a:cubicBezTo>
                <a:cubicBezTo>
                  <a:pt x="38161" y="2562"/>
                  <a:pt x="38001" y="2411"/>
                  <a:pt x="37831" y="2267"/>
                </a:cubicBezTo>
                <a:cubicBezTo>
                  <a:pt x="37669" y="2132"/>
                  <a:pt x="37507" y="1999"/>
                  <a:pt x="37335" y="1878"/>
                </a:cubicBezTo>
                <a:cubicBezTo>
                  <a:pt x="37086" y="1702"/>
                  <a:pt x="36831" y="1534"/>
                  <a:pt x="36564" y="1387"/>
                </a:cubicBezTo>
                <a:cubicBezTo>
                  <a:pt x="36363" y="1278"/>
                  <a:pt x="36160" y="1170"/>
                  <a:pt x="35951" y="1078"/>
                </a:cubicBezTo>
                <a:cubicBezTo>
                  <a:pt x="35742" y="986"/>
                  <a:pt x="35532" y="897"/>
                  <a:pt x="35317" y="822"/>
                </a:cubicBezTo>
                <a:cubicBezTo>
                  <a:pt x="35061" y="732"/>
                  <a:pt x="34802" y="650"/>
                  <a:pt x="34538" y="587"/>
                </a:cubicBezTo>
                <a:cubicBezTo>
                  <a:pt x="34263" y="524"/>
                  <a:pt x="33986" y="466"/>
                  <a:pt x="33706" y="428"/>
                </a:cubicBezTo>
                <a:cubicBezTo>
                  <a:pt x="33650" y="420"/>
                  <a:pt x="33593" y="413"/>
                  <a:pt x="33538" y="406"/>
                </a:cubicBezTo>
                <a:cubicBezTo>
                  <a:pt x="33647" y="390"/>
                  <a:pt x="33757" y="376"/>
                  <a:pt x="33867" y="364"/>
                </a:cubicBezTo>
                <a:cubicBezTo>
                  <a:pt x="34000" y="350"/>
                  <a:pt x="34132" y="338"/>
                  <a:pt x="34266" y="327"/>
                </a:cubicBezTo>
                <a:cubicBezTo>
                  <a:pt x="34513" y="312"/>
                  <a:pt x="34761" y="300"/>
                  <a:pt x="35009" y="300"/>
                </a:cubicBezTo>
                <a:close/>
                <a:moveTo>
                  <a:pt x="33981" y="19911"/>
                </a:moveTo>
                <a:cubicBezTo>
                  <a:pt x="33713" y="20102"/>
                  <a:pt x="33444" y="20290"/>
                  <a:pt x="33164" y="20461"/>
                </a:cubicBezTo>
                <a:cubicBezTo>
                  <a:pt x="33024" y="20547"/>
                  <a:pt x="32884" y="20631"/>
                  <a:pt x="32741" y="20712"/>
                </a:cubicBezTo>
                <a:cubicBezTo>
                  <a:pt x="32601" y="20790"/>
                  <a:pt x="32460" y="20868"/>
                  <a:pt x="32318" y="20945"/>
                </a:cubicBezTo>
                <a:lnTo>
                  <a:pt x="32316" y="20946"/>
                </a:lnTo>
                <a:cubicBezTo>
                  <a:pt x="32314" y="20947"/>
                  <a:pt x="32312" y="20948"/>
                  <a:pt x="32311" y="20948"/>
                </a:cubicBezTo>
                <a:cubicBezTo>
                  <a:pt x="32295" y="20958"/>
                  <a:pt x="32275" y="20968"/>
                  <a:pt x="32256" y="20977"/>
                </a:cubicBezTo>
                <a:cubicBezTo>
                  <a:pt x="32151" y="20979"/>
                  <a:pt x="32047" y="20981"/>
                  <a:pt x="31942" y="20981"/>
                </a:cubicBezTo>
                <a:cubicBezTo>
                  <a:pt x="31884" y="20981"/>
                  <a:pt x="31827" y="20980"/>
                  <a:pt x="31770" y="20980"/>
                </a:cubicBezTo>
                <a:cubicBezTo>
                  <a:pt x="31587" y="20977"/>
                  <a:pt x="31406" y="20974"/>
                  <a:pt x="31223" y="20963"/>
                </a:cubicBezTo>
                <a:cubicBezTo>
                  <a:pt x="31090" y="20956"/>
                  <a:pt x="30954" y="20948"/>
                  <a:pt x="30820" y="20939"/>
                </a:cubicBezTo>
                <a:cubicBezTo>
                  <a:pt x="30460" y="20910"/>
                  <a:pt x="30100" y="20874"/>
                  <a:pt x="29743" y="20820"/>
                </a:cubicBezTo>
                <a:cubicBezTo>
                  <a:pt x="29566" y="20794"/>
                  <a:pt x="29389" y="20765"/>
                  <a:pt x="29213" y="20731"/>
                </a:cubicBezTo>
                <a:cubicBezTo>
                  <a:pt x="29175" y="20724"/>
                  <a:pt x="29138" y="20716"/>
                  <a:pt x="29100" y="20709"/>
                </a:cubicBezTo>
                <a:lnTo>
                  <a:pt x="29100" y="20709"/>
                </a:lnTo>
                <a:cubicBezTo>
                  <a:pt x="29324" y="20721"/>
                  <a:pt x="29550" y="20729"/>
                  <a:pt x="29775" y="20729"/>
                </a:cubicBezTo>
                <a:cubicBezTo>
                  <a:pt x="29843" y="20729"/>
                  <a:pt x="29911" y="20728"/>
                  <a:pt x="29979" y="20727"/>
                </a:cubicBezTo>
                <a:cubicBezTo>
                  <a:pt x="30199" y="20721"/>
                  <a:pt x="30417" y="20712"/>
                  <a:pt x="30637" y="20693"/>
                </a:cubicBezTo>
                <a:cubicBezTo>
                  <a:pt x="30890" y="20671"/>
                  <a:pt x="31143" y="20645"/>
                  <a:pt x="31396" y="20611"/>
                </a:cubicBezTo>
                <a:cubicBezTo>
                  <a:pt x="31648" y="20577"/>
                  <a:pt x="31901" y="20538"/>
                  <a:pt x="32151" y="20485"/>
                </a:cubicBezTo>
                <a:cubicBezTo>
                  <a:pt x="32402" y="20432"/>
                  <a:pt x="32654" y="20376"/>
                  <a:pt x="32900" y="20302"/>
                </a:cubicBezTo>
                <a:cubicBezTo>
                  <a:pt x="33107" y="20240"/>
                  <a:pt x="33311" y="20174"/>
                  <a:pt x="33513" y="20097"/>
                </a:cubicBezTo>
                <a:cubicBezTo>
                  <a:pt x="33670" y="20037"/>
                  <a:pt x="33826" y="19976"/>
                  <a:pt x="33981" y="19911"/>
                </a:cubicBezTo>
                <a:close/>
                <a:moveTo>
                  <a:pt x="8080" y="16696"/>
                </a:moveTo>
                <a:cubicBezTo>
                  <a:pt x="8104" y="16714"/>
                  <a:pt x="8127" y="16731"/>
                  <a:pt x="8150" y="16748"/>
                </a:cubicBezTo>
                <a:cubicBezTo>
                  <a:pt x="8330" y="16882"/>
                  <a:pt x="8525" y="16994"/>
                  <a:pt x="8721" y="17101"/>
                </a:cubicBezTo>
                <a:cubicBezTo>
                  <a:pt x="8801" y="17143"/>
                  <a:pt x="8888" y="17186"/>
                  <a:pt x="8971" y="17222"/>
                </a:cubicBezTo>
                <a:cubicBezTo>
                  <a:pt x="9056" y="17258"/>
                  <a:pt x="9138" y="17295"/>
                  <a:pt x="9226" y="17325"/>
                </a:cubicBezTo>
                <a:cubicBezTo>
                  <a:pt x="9284" y="17343"/>
                  <a:pt x="9341" y="17363"/>
                  <a:pt x="9398" y="17381"/>
                </a:cubicBezTo>
                <a:cubicBezTo>
                  <a:pt x="9584" y="17534"/>
                  <a:pt x="9772" y="17683"/>
                  <a:pt x="9966" y="17824"/>
                </a:cubicBezTo>
                <a:cubicBezTo>
                  <a:pt x="10173" y="17976"/>
                  <a:pt x="10382" y="18128"/>
                  <a:pt x="10598" y="18268"/>
                </a:cubicBezTo>
                <a:cubicBezTo>
                  <a:pt x="10738" y="18357"/>
                  <a:pt x="10879" y="18446"/>
                  <a:pt x="11023" y="18527"/>
                </a:cubicBezTo>
                <a:cubicBezTo>
                  <a:pt x="11096" y="18566"/>
                  <a:pt x="11182" y="18616"/>
                  <a:pt x="11257" y="18650"/>
                </a:cubicBezTo>
                <a:cubicBezTo>
                  <a:pt x="11377" y="18707"/>
                  <a:pt x="11497" y="18760"/>
                  <a:pt x="11621" y="18804"/>
                </a:cubicBezTo>
                <a:cubicBezTo>
                  <a:pt x="11742" y="18848"/>
                  <a:pt x="11865" y="18893"/>
                  <a:pt x="11989" y="18923"/>
                </a:cubicBezTo>
                <a:cubicBezTo>
                  <a:pt x="12119" y="18954"/>
                  <a:pt x="12248" y="18985"/>
                  <a:pt x="12381" y="19006"/>
                </a:cubicBezTo>
                <a:cubicBezTo>
                  <a:pt x="12462" y="19019"/>
                  <a:pt x="12544" y="19031"/>
                  <a:pt x="12626" y="19041"/>
                </a:cubicBezTo>
                <a:cubicBezTo>
                  <a:pt x="12668" y="19105"/>
                  <a:pt x="12712" y="19169"/>
                  <a:pt x="12757" y="19232"/>
                </a:cubicBezTo>
                <a:cubicBezTo>
                  <a:pt x="12837" y="19343"/>
                  <a:pt x="12916" y="19454"/>
                  <a:pt x="13001" y="19561"/>
                </a:cubicBezTo>
                <a:cubicBezTo>
                  <a:pt x="13136" y="19730"/>
                  <a:pt x="13276" y="19896"/>
                  <a:pt x="13425" y="20055"/>
                </a:cubicBezTo>
                <a:cubicBezTo>
                  <a:pt x="13568" y="20208"/>
                  <a:pt x="13715" y="20358"/>
                  <a:pt x="13871" y="20499"/>
                </a:cubicBezTo>
                <a:cubicBezTo>
                  <a:pt x="14051" y="20664"/>
                  <a:pt x="14237" y="20825"/>
                  <a:pt x="14433" y="20971"/>
                </a:cubicBezTo>
                <a:cubicBezTo>
                  <a:pt x="14528" y="21042"/>
                  <a:pt x="14623" y="21111"/>
                  <a:pt x="14720" y="21179"/>
                </a:cubicBezTo>
                <a:cubicBezTo>
                  <a:pt x="14513" y="21132"/>
                  <a:pt x="14306" y="21079"/>
                  <a:pt x="14104" y="21013"/>
                </a:cubicBezTo>
                <a:cubicBezTo>
                  <a:pt x="13925" y="20955"/>
                  <a:pt x="13747" y="20893"/>
                  <a:pt x="13570" y="20829"/>
                </a:cubicBezTo>
                <a:cubicBezTo>
                  <a:pt x="13361" y="20751"/>
                  <a:pt x="13142" y="20667"/>
                  <a:pt x="12924" y="20580"/>
                </a:cubicBezTo>
                <a:cubicBezTo>
                  <a:pt x="12747" y="20510"/>
                  <a:pt x="12571" y="20440"/>
                  <a:pt x="12396" y="20365"/>
                </a:cubicBezTo>
                <a:cubicBezTo>
                  <a:pt x="12226" y="20294"/>
                  <a:pt x="12055" y="20220"/>
                  <a:pt x="11889" y="20140"/>
                </a:cubicBezTo>
                <a:cubicBezTo>
                  <a:pt x="11737" y="20068"/>
                  <a:pt x="11588" y="19993"/>
                  <a:pt x="11439" y="19915"/>
                </a:cubicBezTo>
                <a:cubicBezTo>
                  <a:pt x="11291" y="19835"/>
                  <a:pt x="11143" y="19753"/>
                  <a:pt x="11001" y="19663"/>
                </a:cubicBezTo>
                <a:cubicBezTo>
                  <a:pt x="10930" y="19620"/>
                  <a:pt x="10861" y="19575"/>
                  <a:pt x="10793" y="19528"/>
                </a:cubicBezTo>
                <a:cubicBezTo>
                  <a:pt x="10726" y="19483"/>
                  <a:pt x="10659" y="19437"/>
                  <a:pt x="10593" y="19389"/>
                </a:cubicBezTo>
                <a:cubicBezTo>
                  <a:pt x="10402" y="19252"/>
                  <a:pt x="10205" y="19104"/>
                  <a:pt x="10016" y="18946"/>
                </a:cubicBezTo>
                <a:cubicBezTo>
                  <a:pt x="9860" y="18815"/>
                  <a:pt x="9706" y="18680"/>
                  <a:pt x="9556" y="18541"/>
                </a:cubicBezTo>
                <a:cubicBezTo>
                  <a:pt x="9411" y="18402"/>
                  <a:pt x="9266" y="18261"/>
                  <a:pt x="9131" y="18112"/>
                </a:cubicBezTo>
                <a:cubicBezTo>
                  <a:pt x="9023" y="17993"/>
                  <a:pt x="8917" y="17873"/>
                  <a:pt x="8813" y="17750"/>
                </a:cubicBezTo>
                <a:cubicBezTo>
                  <a:pt x="8710" y="17624"/>
                  <a:pt x="8608" y="17497"/>
                  <a:pt x="8514" y="17365"/>
                </a:cubicBezTo>
                <a:cubicBezTo>
                  <a:pt x="8465" y="17298"/>
                  <a:pt x="8418" y="17230"/>
                  <a:pt x="8371" y="17162"/>
                </a:cubicBezTo>
                <a:cubicBezTo>
                  <a:pt x="8321" y="17089"/>
                  <a:pt x="8273" y="17015"/>
                  <a:pt x="8227" y="16941"/>
                </a:cubicBezTo>
                <a:cubicBezTo>
                  <a:pt x="8181" y="16866"/>
                  <a:pt x="8130" y="16782"/>
                  <a:pt x="8080" y="16696"/>
                </a:cubicBezTo>
                <a:close/>
                <a:moveTo>
                  <a:pt x="17066" y="17261"/>
                </a:moveTo>
                <a:cubicBezTo>
                  <a:pt x="17204" y="17439"/>
                  <a:pt x="17349" y="17613"/>
                  <a:pt x="17505" y="17777"/>
                </a:cubicBezTo>
                <a:cubicBezTo>
                  <a:pt x="17657" y="17938"/>
                  <a:pt x="17812" y="18095"/>
                  <a:pt x="17976" y="18244"/>
                </a:cubicBezTo>
                <a:cubicBezTo>
                  <a:pt x="18164" y="18414"/>
                  <a:pt x="18357" y="18576"/>
                  <a:pt x="18559" y="18730"/>
                </a:cubicBezTo>
                <a:cubicBezTo>
                  <a:pt x="18628" y="18782"/>
                  <a:pt x="18695" y="18835"/>
                  <a:pt x="18767" y="18885"/>
                </a:cubicBezTo>
                <a:cubicBezTo>
                  <a:pt x="18868" y="18955"/>
                  <a:pt x="18971" y="19028"/>
                  <a:pt x="19080" y="19088"/>
                </a:cubicBezTo>
                <a:cubicBezTo>
                  <a:pt x="19194" y="19150"/>
                  <a:pt x="19307" y="19212"/>
                  <a:pt x="19425" y="19266"/>
                </a:cubicBezTo>
                <a:cubicBezTo>
                  <a:pt x="19541" y="19319"/>
                  <a:pt x="19656" y="19372"/>
                  <a:pt x="19773" y="19419"/>
                </a:cubicBezTo>
                <a:cubicBezTo>
                  <a:pt x="19974" y="19500"/>
                  <a:pt x="20176" y="19580"/>
                  <a:pt x="20382" y="19646"/>
                </a:cubicBezTo>
                <a:cubicBezTo>
                  <a:pt x="20780" y="19773"/>
                  <a:pt x="21181" y="19881"/>
                  <a:pt x="21589" y="19960"/>
                </a:cubicBezTo>
                <a:cubicBezTo>
                  <a:pt x="21199" y="20161"/>
                  <a:pt x="20795" y="20335"/>
                  <a:pt x="20382" y="20491"/>
                </a:cubicBezTo>
                <a:cubicBezTo>
                  <a:pt x="20009" y="20626"/>
                  <a:pt x="19628" y="20747"/>
                  <a:pt x="19245" y="20851"/>
                </a:cubicBezTo>
                <a:cubicBezTo>
                  <a:pt x="18841" y="20959"/>
                  <a:pt x="18434" y="21059"/>
                  <a:pt x="18025" y="21148"/>
                </a:cubicBezTo>
                <a:cubicBezTo>
                  <a:pt x="17798" y="21196"/>
                  <a:pt x="17570" y="21241"/>
                  <a:pt x="17342" y="21272"/>
                </a:cubicBezTo>
                <a:cubicBezTo>
                  <a:pt x="17251" y="21286"/>
                  <a:pt x="17158" y="21297"/>
                  <a:pt x="17067" y="21308"/>
                </a:cubicBezTo>
                <a:cubicBezTo>
                  <a:pt x="16975" y="21318"/>
                  <a:pt x="16883" y="21327"/>
                  <a:pt x="16791" y="21334"/>
                </a:cubicBezTo>
                <a:cubicBezTo>
                  <a:pt x="16674" y="21342"/>
                  <a:pt x="16551" y="21349"/>
                  <a:pt x="16428" y="21350"/>
                </a:cubicBezTo>
                <a:cubicBezTo>
                  <a:pt x="16389" y="21351"/>
                  <a:pt x="16349" y="21351"/>
                  <a:pt x="16309" y="21351"/>
                </a:cubicBezTo>
                <a:cubicBezTo>
                  <a:pt x="16270" y="21351"/>
                  <a:pt x="16230" y="21351"/>
                  <a:pt x="16191" y="21350"/>
                </a:cubicBezTo>
                <a:cubicBezTo>
                  <a:pt x="16035" y="21347"/>
                  <a:pt x="15879" y="21339"/>
                  <a:pt x="15724" y="21328"/>
                </a:cubicBezTo>
                <a:cubicBezTo>
                  <a:pt x="15567" y="21316"/>
                  <a:pt x="15410" y="21301"/>
                  <a:pt x="15254" y="21276"/>
                </a:cubicBezTo>
                <a:cubicBezTo>
                  <a:pt x="15214" y="21271"/>
                  <a:pt x="15173" y="21265"/>
                  <a:pt x="15134" y="21258"/>
                </a:cubicBezTo>
                <a:cubicBezTo>
                  <a:pt x="14994" y="21171"/>
                  <a:pt x="14859" y="21080"/>
                  <a:pt x="14725" y="20986"/>
                </a:cubicBezTo>
                <a:cubicBezTo>
                  <a:pt x="14591" y="20889"/>
                  <a:pt x="14457" y="20791"/>
                  <a:pt x="14331" y="20685"/>
                </a:cubicBezTo>
                <a:cubicBezTo>
                  <a:pt x="14210" y="20583"/>
                  <a:pt x="14092" y="20478"/>
                  <a:pt x="13976" y="20371"/>
                </a:cubicBezTo>
                <a:cubicBezTo>
                  <a:pt x="13858" y="20258"/>
                  <a:pt x="13741" y="20143"/>
                  <a:pt x="13629" y="20025"/>
                </a:cubicBezTo>
                <a:cubicBezTo>
                  <a:pt x="13513" y="19900"/>
                  <a:pt x="13398" y="19774"/>
                  <a:pt x="13289" y="19646"/>
                </a:cubicBezTo>
                <a:cubicBezTo>
                  <a:pt x="13178" y="19512"/>
                  <a:pt x="13068" y="19377"/>
                  <a:pt x="12966" y="19237"/>
                </a:cubicBezTo>
                <a:cubicBezTo>
                  <a:pt x="12924" y="19179"/>
                  <a:pt x="12882" y="19120"/>
                  <a:pt x="12840" y="19061"/>
                </a:cubicBezTo>
                <a:lnTo>
                  <a:pt x="12840" y="19061"/>
                </a:lnTo>
                <a:cubicBezTo>
                  <a:pt x="12909" y="19066"/>
                  <a:pt x="12977" y="19071"/>
                  <a:pt x="13044" y="19072"/>
                </a:cubicBezTo>
                <a:cubicBezTo>
                  <a:pt x="13083" y="19073"/>
                  <a:pt x="13123" y="19073"/>
                  <a:pt x="13162" y="19073"/>
                </a:cubicBezTo>
                <a:cubicBezTo>
                  <a:pt x="13211" y="19073"/>
                  <a:pt x="13259" y="19073"/>
                  <a:pt x="13308" y="19071"/>
                </a:cubicBezTo>
                <a:cubicBezTo>
                  <a:pt x="13353" y="19068"/>
                  <a:pt x="13398" y="19066"/>
                  <a:pt x="13443" y="19064"/>
                </a:cubicBezTo>
                <a:cubicBezTo>
                  <a:pt x="13536" y="19058"/>
                  <a:pt x="13634" y="19050"/>
                  <a:pt x="13725" y="19037"/>
                </a:cubicBezTo>
                <a:cubicBezTo>
                  <a:pt x="13815" y="19026"/>
                  <a:pt x="13905" y="19012"/>
                  <a:pt x="13994" y="18996"/>
                </a:cubicBezTo>
                <a:cubicBezTo>
                  <a:pt x="14038" y="18986"/>
                  <a:pt x="14082" y="18977"/>
                  <a:pt x="14127" y="18968"/>
                </a:cubicBezTo>
                <a:cubicBezTo>
                  <a:pt x="14218" y="18949"/>
                  <a:pt x="14315" y="18924"/>
                  <a:pt x="14404" y="18895"/>
                </a:cubicBezTo>
                <a:cubicBezTo>
                  <a:pt x="14499" y="18865"/>
                  <a:pt x="14592" y="18837"/>
                  <a:pt x="14686" y="18802"/>
                </a:cubicBezTo>
                <a:cubicBezTo>
                  <a:pt x="14837" y="18743"/>
                  <a:pt x="14988" y="18684"/>
                  <a:pt x="15132" y="18608"/>
                </a:cubicBezTo>
                <a:cubicBezTo>
                  <a:pt x="15208" y="18567"/>
                  <a:pt x="15264" y="18537"/>
                  <a:pt x="15338" y="18494"/>
                </a:cubicBezTo>
                <a:cubicBezTo>
                  <a:pt x="15434" y="18438"/>
                  <a:pt x="15530" y="18380"/>
                  <a:pt x="15622" y="18317"/>
                </a:cubicBezTo>
                <a:cubicBezTo>
                  <a:pt x="15688" y="18270"/>
                  <a:pt x="15748" y="18229"/>
                  <a:pt x="15813" y="18180"/>
                </a:cubicBezTo>
                <a:cubicBezTo>
                  <a:pt x="15926" y="18095"/>
                  <a:pt x="16038" y="18009"/>
                  <a:pt x="16147" y="17919"/>
                </a:cubicBezTo>
                <a:cubicBezTo>
                  <a:pt x="16221" y="17860"/>
                  <a:pt x="16292" y="17798"/>
                  <a:pt x="16361" y="17735"/>
                </a:cubicBezTo>
                <a:cubicBezTo>
                  <a:pt x="16396" y="17703"/>
                  <a:pt x="16432" y="17672"/>
                  <a:pt x="16467" y="17641"/>
                </a:cubicBezTo>
                <a:cubicBezTo>
                  <a:pt x="16581" y="17537"/>
                  <a:pt x="16696" y="17436"/>
                  <a:pt x="16809" y="17332"/>
                </a:cubicBezTo>
                <a:cubicBezTo>
                  <a:pt x="16895" y="17310"/>
                  <a:pt x="16980" y="17287"/>
                  <a:pt x="17066" y="17261"/>
                </a:cubicBezTo>
                <a:close/>
                <a:moveTo>
                  <a:pt x="28124" y="20659"/>
                </a:moveTo>
                <a:cubicBezTo>
                  <a:pt x="28127" y="20660"/>
                  <a:pt x="28131" y="20661"/>
                  <a:pt x="28134" y="20662"/>
                </a:cubicBezTo>
                <a:cubicBezTo>
                  <a:pt x="28614" y="20786"/>
                  <a:pt x="29099" y="20891"/>
                  <a:pt x="29587" y="20968"/>
                </a:cubicBezTo>
                <a:cubicBezTo>
                  <a:pt x="29900" y="21019"/>
                  <a:pt x="30215" y="21063"/>
                  <a:pt x="30532" y="21088"/>
                </a:cubicBezTo>
                <a:cubicBezTo>
                  <a:pt x="30763" y="21107"/>
                  <a:pt x="30993" y="21124"/>
                  <a:pt x="31223" y="21132"/>
                </a:cubicBezTo>
                <a:cubicBezTo>
                  <a:pt x="31432" y="21139"/>
                  <a:pt x="31641" y="21145"/>
                  <a:pt x="31849" y="21145"/>
                </a:cubicBezTo>
                <a:cubicBezTo>
                  <a:pt x="31868" y="21145"/>
                  <a:pt x="31888" y="21145"/>
                  <a:pt x="31907" y="21145"/>
                </a:cubicBezTo>
                <a:lnTo>
                  <a:pt x="31907" y="21145"/>
                </a:lnTo>
                <a:cubicBezTo>
                  <a:pt x="31897" y="21149"/>
                  <a:pt x="31885" y="21153"/>
                  <a:pt x="31874" y="21157"/>
                </a:cubicBezTo>
                <a:cubicBezTo>
                  <a:pt x="31717" y="21213"/>
                  <a:pt x="31560" y="21266"/>
                  <a:pt x="31400" y="21310"/>
                </a:cubicBezTo>
                <a:cubicBezTo>
                  <a:pt x="31308" y="21336"/>
                  <a:pt x="31215" y="21362"/>
                  <a:pt x="31123" y="21384"/>
                </a:cubicBezTo>
                <a:cubicBezTo>
                  <a:pt x="31079" y="21393"/>
                  <a:pt x="31036" y="21402"/>
                  <a:pt x="30993" y="21413"/>
                </a:cubicBezTo>
                <a:lnTo>
                  <a:pt x="30991" y="21413"/>
                </a:lnTo>
                <a:cubicBezTo>
                  <a:pt x="30989" y="21413"/>
                  <a:pt x="30987" y="21414"/>
                  <a:pt x="30984" y="21414"/>
                </a:cubicBezTo>
                <a:cubicBezTo>
                  <a:pt x="30899" y="21431"/>
                  <a:pt x="30809" y="21446"/>
                  <a:pt x="30717" y="21459"/>
                </a:cubicBezTo>
                <a:cubicBezTo>
                  <a:pt x="30624" y="21472"/>
                  <a:pt x="30533" y="21480"/>
                  <a:pt x="30439" y="21485"/>
                </a:cubicBezTo>
                <a:cubicBezTo>
                  <a:pt x="30371" y="21488"/>
                  <a:pt x="30293" y="21489"/>
                  <a:pt x="30213" y="21489"/>
                </a:cubicBezTo>
                <a:cubicBezTo>
                  <a:pt x="30136" y="21488"/>
                  <a:pt x="30057" y="21485"/>
                  <a:pt x="29980" y="21481"/>
                </a:cubicBezTo>
                <a:cubicBezTo>
                  <a:pt x="29857" y="21470"/>
                  <a:pt x="29735" y="21461"/>
                  <a:pt x="29614" y="21440"/>
                </a:cubicBezTo>
                <a:cubicBezTo>
                  <a:pt x="29536" y="21429"/>
                  <a:pt x="29458" y="21414"/>
                  <a:pt x="29382" y="21396"/>
                </a:cubicBezTo>
                <a:cubicBezTo>
                  <a:pt x="29305" y="21379"/>
                  <a:pt x="29228" y="21358"/>
                  <a:pt x="29151" y="21334"/>
                </a:cubicBezTo>
                <a:cubicBezTo>
                  <a:pt x="29114" y="21321"/>
                  <a:pt x="29077" y="21309"/>
                  <a:pt x="29039" y="21296"/>
                </a:cubicBezTo>
                <a:cubicBezTo>
                  <a:pt x="28976" y="21273"/>
                  <a:pt x="28906" y="21242"/>
                  <a:pt x="28837" y="21208"/>
                </a:cubicBezTo>
                <a:cubicBezTo>
                  <a:pt x="28772" y="21176"/>
                  <a:pt x="28701" y="21135"/>
                  <a:pt x="28632" y="21090"/>
                </a:cubicBezTo>
                <a:cubicBezTo>
                  <a:pt x="28599" y="21066"/>
                  <a:pt x="28564" y="21043"/>
                  <a:pt x="28531" y="21020"/>
                </a:cubicBezTo>
                <a:cubicBezTo>
                  <a:pt x="28464" y="20970"/>
                  <a:pt x="28398" y="20918"/>
                  <a:pt x="28335" y="20863"/>
                </a:cubicBezTo>
                <a:cubicBezTo>
                  <a:pt x="28304" y="20835"/>
                  <a:pt x="28274" y="20808"/>
                  <a:pt x="28243" y="20779"/>
                </a:cubicBezTo>
                <a:cubicBezTo>
                  <a:pt x="28203" y="20741"/>
                  <a:pt x="28162" y="20700"/>
                  <a:pt x="28124" y="20659"/>
                </a:cubicBezTo>
                <a:close/>
                <a:moveTo>
                  <a:pt x="24697" y="19916"/>
                </a:moveTo>
                <a:cubicBezTo>
                  <a:pt x="24773" y="19981"/>
                  <a:pt x="24849" y="20044"/>
                  <a:pt x="24929" y="20104"/>
                </a:cubicBezTo>
                <a:cubicBezTo>
                  <a:pt x="25096" y="20234"/>
                  <a:pt x="25267" y="20357"/>
                  <a:pt x="25444" y="20475"/>
                </a:cubicBezTo>
                <a:cubicBezTo>
                  <a:pt x="25425" y="20490"/>
                  <a:pt x="25406" y="20504"/>
                  <a:pt x="25387" y="20519"/>
                </a:cubicBezTo>
                <a:cubicBezTo>
                  <a:pt x="25316" y="20571"/>
                  <a:pt x="25244" y="20620"/>
                  <a:pt x="25171" y="20670"/>
                </a:cubicBezTo>
                <a:cubicBezTo>
                  <a:pt x="25096" y="20722"/>
                  <a:pt x="25020" y="20773"/>
                  <a:pt x="24943" y="20820"/>
                </a:cubicBezTo>
                <a:cubicBezTo>
                  <a:pt x="24826" y="20894"/>
                  <a:pt x="24709" y="20967"/>
                  <a:pt x="24593" y="21041"/>
                </a:cubicBezTo>
                <a:cubicBezTo>
                  <a:pt x="24515" y="21090"/>
                  <a:pt x="24437" y="21140"/>
                  <a:pt x="24359" y="21189"/>
                </a:cubicBezTo>
                <a:cubicBezTo>
                  <a:pt x="24289" y="21231"/>
                  <a:pt x="24217" y="21273"/>
                  <a:pt x="24147" y="21314"/>
                </a:cubicBezTo>
                <a:cubicBezTo>
                  <a:pt x="24040" y="21377"/>
                  <a:pt x="23932" y="21437"/>
                  <a:pt x="23824" y="21496"/>
                </a:cubicBezTo>
                <a:cubicBezTo>
                  <a:pt x="23642" y="21590"/>
                  <a:pt x="23459" y="21682"/>
                  <a:pt x="23268" y="21761"/>
                </a:cubicBezTo>
                <a:cubicBezTo>
                  <a:pt x="23157" y="21808"/>
                  <a:pt x="23045" y="21853"/>
                  <a:pt x="22932" y="21896"/>
                </a:cubicBezTo>
                <a:cubicBezTo>
                  <a:pt x="23041" y="21784"/>
                  <a:pt x="23148" y="21672"/>
                  <a:pt x="23257" y="21559"/>
                </a:cubicBezTo>
                <a:cubicBezTo>
                  <a:pt x="23317" y="21497"/>
                  <a:pt x="23377" y="21436"/>
                  <a:pt x="23436" y="21373"/>
                </a:cubicBezTo>
                <a:cubicBezTo>
                  <a:pt x="23466" y="21342"/>
                  <a:pt x="23496" y="21311"/>
                  <a:pt x="23526" y="21280"/>
                </a:cubicBezTo>
                <a:cubicBezTo>
                  <a:pt x="23587" y="21209"/>
                  <a:pt x="23648" y="21138"/>
                  <a:pt x="23708" y="21067"/>
                </a:cubicBezTo>
                <a:cubicBezTo>
                  <a:pt x="24014" y="20714"/>
                  <a:pt x="24319" y="20359"/>
                  <a:pt x="24624" y="20006"/>
                </a:cubicBezTo>
                <a:cubicBezTo>
                  <a:pt x="24648" y="19976"/>
                  <a:pt x="24672" y="19946"/>
                  <a:pt x="24697" y="19916"/>
                </a:cubicBezTo>
                <a:close/>
                <a:moveTo>
                  <a:pt x="26050" y="20157"/>
                </a:moveTo>
                <a:cubicBezTo>
                  <a:pt x="26327" y="20242"/>
                  <a:pt x="26607" y="20318"/>
                  <a:pt x="26890" y="20381"/>
                </a:cubicBezTo>
                <a:cubicBezTo>
                  <a:pt x="27123" y="20433"/>
                  <a:pt x="27357" y="20482"/>
                  <a:pt x="27593" y="20522"/>
                </a:cubicBezTo>
                <a:cubicBezTo>
                  <a:pt x="27633" y="20529"/>
                  <a:pt x="27674" y="20536"/>
                  <a:pt x="27714" y="20543"/>
                </a:cubicBezTo>
                <a:cubicBezTo>
                  <a:pt x="27750" y="20553"/>
                  <a:pt x="27785" y="20564"/>
                  <a:pt x="27820" y="20574"/>
                </a:cubicBezTo>
                <a:cubicBezTo>
                  <a:pt x="27861" y="20626"/>
                  <a:pt x="27901" y="20677"/>
                  <a:pt x="27945" y="20724"/>
                </a:cubicBezTo>
                <a:cubicBezTo>
                  <a:pt x="28006" y="20790"/>
                  <a:pt x="28067" y="20858"/>
                  <a:pt x="28134" y="20918"/>
                </a:cubicBezTo>
                <a:cubicBezTo>
                  <a:pt x="28198" y="20978"/>
                  <a:pt x="28264" y="21034"/>
                  <a:pt x="28332" y="21088"/>
                </a:cubicBezTo>
                <a:cubicBezTo>
                  <a:pt x="28367" y="21114"/>
                  <a:pt x="28401" y="21139"/>
                  <a:pt x="28435" y="21165"/>
                </a:cubicBezTo>
                <a:cubicBezTo>
                  <a:pt x="28505" y="21217"/>
                  <a:pt x="28581" y="21261"/>
                  <a:pt x="28655" y="21306"/>
                </a:cubicBezTo>
                <a:cubicBezTo>
                  <a:pt x="28694" y="21327"/>
                  <a:pt x="28734" y="21348"/>
                  <a:pt x="28773" y="21369"/>
                </a:cubicBezTo>
                <a:cubicBezTo>
                  <a:pt x="28808" y="21384"/>
                  <a:pt x="28842" y="21400"/>
                  <a:pt x="28877" y="21416"/>
                </a:cubicBezTo>
                <a:cubicBezTo>
                  <a:pt x="28953" y="21447"/>
                  <a:pt x="29029" y="21478"/>
                  <a:pt x="29108" y="21502"/>
                </a:cubicBezTo>
                <a:cubicBezTo>
                  <a:pt x="29190" y="21526"/>
                  <a:pt x="29268" y="21550"/>
                  <a:pt x="29352" y="21567"/>
                </a:cubicBezTo>
                <a:cubicBezTo>
                  <a:pt x="29431" y="21585"/>
                  <a:pt x="29511" y="21601"/>
                  <a:pt x="29592" y="21612"/>
                </a:cubicBezTo>
                <a:cubicBezTo>
                  <a:pt x="29674" y="21625"/>
                  <a:pt x="29755" y="21634"/>
                  <a:pt x="29837" y="21641"/>
                </a:cubicBezTo>
                <a:cubicBezTo>
                  <a:pt x="29920" y="21649"/>
                  <a:pt x="30010" y="21654"/>
                  <a:pt x="30093" y="21656"/>
                </a:cubicBezTo>
                <a:cubicBezTo>
                  <a:pt x="30148" y="21657"/>
                  <a:pt x="30203" y="21658"/>
                  <a:pt x="30258" y="21658"/>
                </a:cubicBezTo>
                <a:cubicBezTo>
                  <a:pt x="30323" y="21658"/>
                  <a:pt x="30387" y="21657"/>
                  <a:pt x="30451" y="21653"/>
                </a:cubicBezTo>
                <a:cubicBezTo>
                  <a:pt x="30547" y="21647"/>
                  <a:pt x="30644" y="21642"/>
                  <a:pt x="30740" y="21630"/>
                </a:cubicBezTo>
                <a:cubicBezTo>
                  <a:pt x="30749" y="21629"/>
                  <a:pt x="30759" y="21627"/>
                  <a:pt x="30770" y="21626"/>
                </a:cubicBezTo>
                <a:lnTo>
                  <a:pt x="30770" y="21626"/>
                </a:lnTo>
                <a:cubicBezTo>
                  <a:pt x="30678" y="21659"/>
                  <a:pt x="30586" y="21691"/>
                  <a:pt x="30494" y="21724"/>
                </a:cubicBezTo>
                <a:cubicBezTo>
                  <a:pt x="30406" y="21756"/>
                  <a:pt x="30317" y="21787"/>
                  <a:pt x="30229" y="21818"/>
                </a:cubicBezTo>
                <a:cubicBezTo>
                  <a:pt x="30147" y="21846"/>
                  <a:pt x="30065" y="21873"/>
                  <a:pt x="29983" y="21901"/>
                </a:cubicBezTo>
                <a:cubicBezTo>
                  <a:pt x="29871" y="21884"/>
                  <a:pt x="29759" y="21866"/>
                  <a:pt x="29648" y="21846"/>
                </a:cubicBezTo>
                <a:cubicBezTo>
                  <a:pt x="29469" y="21813"/>
                  <a:pt x="29293" y="21778"/>
                  <a:pt x="29115" y="21739"/>
                </a:cubicBezTo>
                <a:cubicBezTo>
                  <a:pt x="29111" y="21739"/>
                  <a:pt x="29108" y="21738"/>
                  <a:pt x="29104" y="21737"/>
                </a:cubicBezTo>
                <a:cubicBezTo>
                  <a:pt x="28817" y="21674"/>
                  <a:pt x="28526" y="21609"/>
                  <a:pt x="28240" y="21530"/>
                </a:cubicBezTo>
                <a:cubicBezTo>
                  <a:pt x="28074" y="21485"/>
                  <a:pt x="27909" y="21440"/>
                  <a:pt x="27746" y="21387"/>
                </a:cubicBezTo>
                <a:cubicBezTo>
                  <a:pt x="27625" y="21348"/>
                  <a:pt x="27505" y="21306"/>
                  <a:pt x="27385" y="21264"/>
                </a:cubicBezTo>
                <a:cubicBezTo>
                  <a:pt x="27174" y="21184"/>
                  <a:pt x="26962" y="21101"/>
                  <a:pt x="26757" y="21007"/>
                </a:cubicBezTo>
                <a:cubicBezTo>
                  <a:pt x="26629" y="20948"/>
                  <a:pt x="26500" y="20891"/>
                  <a:pt x="26375" y="20827"/>
                </a:cubicBezTo>
                <a:cubicBezTo>
                  <a:pt x="26303" y="20791"/>
                  <a:pt x="26230" y="20754"/>
                  <a:pt x="26159" y="20716"/>
                </a:cubicBezTo>
                <a:lnTo>
                  <a:pt x="26157" y="20715"/>
                </a:lnTo>
                <a:lnTo>
                  <a:pt x="26156" y="20715"/>
                </a:lnTo>
                <a:cubicBezTo>
                  <a:pt x="26017" y="20639"/>
                  <a:pt x="25876" y="20563"/>
                  <a:pt x="25739" y="20477"/>
                </a:cubicBezTo>
                <a:cubicBezTo>
                  <a:pt x="25735" y="20475"/>
                  <a:pt x="25729" y="20471"/>
                  <a:pt x="25724" y="20469"/>
                </a:cubicBezTo>
                <a:cubicBezTo>
                  <a:pt x="25751" y="20446"/>
                  <a:pt x="25776" y="20423"/>
                  <a:pt x="25802" y="20400"/>
                </a:cubicBezTo>
                <a:cubicBezTo>
                  <a:pt x="25872" y="20338"/>
                  <a:pt x="25944" y="20267"/>
                  <a:pt x="26008" y="20200"/>
                </a:cubicBezTo>
                <a:lnTo>
                  <a:pt x="26010" y="20200"/>
                </a:lnTo>
                <a:cubicBezTo>
                  <a:pt x="26022" y="20186"/>
                  <a:pt x="26036" y="20171"/>
                  <a:pt x="26050" y="20157"/>
                </a:cubicBezTo>
                <a:close/>
                <a:moveTo>
                  <a:pt x="41314" y="17600"/>
                </a:moveTo>
                <a:cubicBezTo>
                  <a:pt x="41301" y="17618"/>
                  <a:pt x="41287" y="17638"/>
                  <a:pt x="41274" y="17656"/>
                </a:cubicBezTo>
                <a:cubicBezTo>
                  <a:pt x="41219" y="17731"/>
                  <a:pt x="41164" y="17805"/>
                  <a:pt x="41107" y="17879"/>
                </a:cubicBezTo>
                <a:cubicBezTo>
                  <a:pt x="41053" y="17951"/>
                  <a:pt x="40996" y="18021"/>
                  <a:pt x="40937" y="18090"/>
                </a:cubicBezTo>
                <a:cubicBezTo>
                  <a:pt x="40853" y="18188"/>
                  <a:pt x="40767" y="18289"/>
                  <a:pt x="40672" y="18384"/>
                </a:cubicBezTo>
                <a:cubicBezTo>
                  <a:pt x="40613" y="18445"/>
                  <a:pt x="40552" y="18505"/>
                  <a:pt x="40491" y="18564"/>
                </a:cubicBezTo>
                <a:cubicBezTo>
                  <a:pt x="40362" y="18678"/>
                  <a:pt x="40235" y="18792"/>
                  <a:pt x="40108" y="18907"/>
                </a:cubicBezTo>
                <a:cubicBezTo>
                  <a:pt x="40043" y="18967"/>
                  <a:pt x="39976" y="19025"/>
                  <a:pt x="39906" y="19080"/>
                </a:cubicBezTo>
                <a:cubicBezTo>
                  <a:pt x="39836" y="19138"/>
                  <a:pt x="39765" y="19195"/>
                  <a:pt x="39695" y="19253"/>
                </a:cubicBezTo>
                <a:cubicBezTo>
                  <a:pt x="39625" y="19311"/>
                  <a:pt x="39554" y="19369"/>
                  <a:pt x="39484" y="19426"/>
                </a:cubicBezTo>
                <a:cubicBezTo>
                  <a:pt x="39413" y="19484"/>
                  <a:pt x="39343" y="19542"/>
                  <a:pt x="39272" y="19600"/>
                </a:cubicBezTo>
                <a:cubicBezTo>
                  <a:pt x="39133" y="19705"/>
                  <a:pt x="38992" y="19809"/>
                  <a:pt x="38850" y="19911"/>
                </a:cubicBezTo>
                <a:cubicBezTo>
                  <a:pt x="38742" y="19988"/>
                  <a:pt x="38636" y="20064"/>
                  <a:pt x="38526" y="20135"/>
                </a:cubicBezTo>
                <a:cubicBezTo>
                  <a:pt x="38452" y="20185"/>
                  <a:pt x="38378" y="20234"/>
                  <a:pt x="38303" y="20281"/>
                </a:cubicBezTo>
                <a:cubicBezTo>
                  <a:pt x="38116" y="20395"/>
                  <a:pt x="37927" y="20504"/>
                  <a:pt x="37734" y="20609"/>
                </a:cubicBezTo>
                <a:cubicBezTo>
                  <a:pt x="37577" y="20693"/>
                  <a:pt x="37419" y="20774"/>
                  <a:pt x="37260" y="20853"/>
                </a:cubicBezTo>
                <a:cubicBezTo>
                  <a:pt x="37143" y="20909"/>
                  <a:pt x="37027" y="20966"/>
                  <a:pt x="36908" y="21018"/>
                </a:cubicBezTo>
                <a:cubicBezTo>
                  <a:pt x="36791" y="21071"/>
                  <a:pt x="36673" y="21125"/>
                  <a:pt x="36554" y="21176"/>
                </a:cubicBezTo>
                <a:cubicBezTo>
                  <a:pt x="36474" y="21209"/>
                  <a:pt x="36395" y="21243"/>
                  <a:pt x="36315" y="21275"/>
                </a:cubicBezTo>
                <a:cubicBezTo>
                  <a:pt x="36274" y="21291"/>
                  <a:pt x="36233" y="21306"/>
                  <a:pt x="36192" y="21321"/>
                </a:cubicBezTo>
                <a:cubicBezTo>
                  <a:pt x="35855" y="21443"/>
                  <a:pt x="35515" y="21549"/>
                  <a:pt x="35172" y="21647"/>
                </a:cubicBezTo>
                <a:cubicBezTo>
                  <a:pt x="34994" y="21698"/>
                  <a:pt x="34817" y="21749"/>
                  <a:pt x="34638" y="21795"/>
                </a:cubicBezTo>
                <a:cubicBezTo>
                  <a:pt x="34463" y="21840"/>
                  <a:pt x="34287" y="21883"/>
                  <a:pt x="34109" y="21922"/>
                </a:cubicBezTo>
                <a:cubicBezTo>
                  <a:pt x="33884" y="21968"/>
                  <a:pt x="33657" y="22008"/>
                  <a:pt x="33428" y="22042"/>
                </a:cubicBezTo>
                <a:cubicBezTo>
                  <a:pt x="33337" y="22056"/>
                  <a:pt x="33244" y="22070"/>
                  <a:pt x="33153" y="22081"/>
                </a:cubicBezTo>
                <a:cubicBezTo>
                  <a:pt x="33063" y="22092"/>
                  <a:pt x="32973" y="22101"/>
                  <a:pt x="32882" y="22108"/>
                </a:cubicBezTo>
                <a:cubicBezTo>
                  <a:pt x="32775" y="22113"/>
                  <a:pt x="32669" y="22118"/>
                  <a:pt x="32563" y="22118"/>
                </a:cubicBezTo>
                <a:cubicBezTo>
                  <a:pt x="32535" y="22118"/>
                  <a:pt x="32507" y="22118"/>
                  <a:pt x="32480" y="22117"/>
                </a:cubicBezTo>
                <a:cubicBezTo>
                  <a:pt x="32344" y="22114"/>
                  <a:pt x="32207" y="22110"/>
                  <a:pt x="32071" y="22104"/>
                </a:cubicBezTo>
                <a:cubicBezTo>
                  <a:pt x="31856" y="22095"/>
                  <a:pt x="31640" y="22084"/>
                  <a:pt x="31426" y="22069"/>
                </a:cubicBezTo>
                <a:cubicBezTo>
                  <a:pt x="31080" y="22041"/>
                  <a:pt x="30729" y="22004"/>
                  <a:pt x="30378" y="21958"/>
                </a:cubicBezTo>
                <a:cubicBezTo>
                  <a:pt x="30432" y="21938"/>
                  <a:pt x="30487" y="21920"/>
                  <a:pt x="30540" y="21900"/>
                </a:cubicBezTo>
                <a:cubicBezTo>
                  <a:pt x="30720" y="21835"/>
                  <a:pt x="30901" y="21773"/>
                  <a:pt x="31080" y="21705"/>
                </a:cubicBezTo>
                <a:cubicBezTo>
                  <a:pt x="31299" y="21620"/>
                  <a:pt x="31517" y="21536"/>
                  <a:pt x="31728" y="21436"/>
                </a:cubicBezTo>
                <a:cubicBezTo>
                  <a:pt x="31826" y="21388"/>
                  <a:pt x="31926" y="21341"/>
                  <a:pt x="32024" y="21293"/>
                </a:cubicBezTo>
                <a:cubicBezTo>
                  <a:pt x="32033" y="21289"/>
                  <a:pt x="32042" y="21286"/>
                  <a:pt x="32051" y="21282"/>
                </a:cubicBezTo>
                <a:cubicBezTo>
                  <a:pt x="32172" y="21235"/>
                  <a:pt x="32292" y="21187"/>
                  <a:pt x="32409" y="21137"/>
                </a:cubicBezTo>
                <a:cubicBezTo>
                  <a:pt x="32560" y="21133"/>
                  <a:pt x="32709" y="21127"/>
                  <a:pt x="32856" y="21119"/>
                </a:cubicBezTo>
                <a:cubicBezTo>
                  <a:pt x="33133" y="21104"/>
                  <a:pt x="33411" y="21086"/>
                  <a:pt x="33687" y="21058"/>
                </a:cubicBezTo>
                <a:cubicBezTo>
                  <a:pt x="33823" y="21044"/>
                  <a:pt x="33959" y="21030"/>
                  <a:pt x="34095" y="21012"/>
                </a:cubicBezTo>
                <a:cubicBezTo>
                  <a:pt x="34231" y="20993"/>
                  <a:pt x="34366" y="20973"/>
                  <a:pt x="34501" y="20948"/>
                </a:cubicBezTo>
                <a:cubicBezTo>
                  <a:pt x="34727" y="20908"/>
                  <a:pt x="34955" y="20866"/>
                  <a:pt x="35180" y="20811"/>
                </a:cubicBezTo>
                <a:cubicBezTo>
                  <a:pt x="35442" y="20746"/>
                  <a:pt x="35704" y="20677"/>
                  <a:pt x="35963" y="20598"/>
                </a:cubicBezTo>
                <a:cubicBezTo>
                  <a:pt x="36136" y="20545"/>
                  <a:pt x="36310" y="20493"/>
                  <a:pt x="36481" y="20435"/>
                </a:cubicBezTo>
                <a:cubicBezTo>
                  <a:pt x="36611" y="20391"/>
                  <a:pt x="36739" y="20346"/>
                  <a:pt x="36867" y="20299"/>
                </a:cubicBezTo>
                <a:cubicBezTo>
                  <a:pt x="37082" y="20221"/>
                  <a:pt x="37298" y="20140"/>
                  <a:pt x="37508" y="20050"/>
                </a:cubicBezTo>
                <a:cubicBezTo>
                  <a:pt x="37761" y="19944"/>
                  <a:pt x="38010" y="19832"/>
                  <a:pt x="38254" y="19706"/>
                </a:cubicBezTo>
                <a:cubicBezTo>
                  <a:pt x="38464" y="19596"/>
                  <a:pt x="38673" y="19485"/>
                  <a:pt x="38877" y="19365"/>
                </a:cubicBezTo>
                <a:cubicBezTo>
                  <a:pt x="39159" y="19199"/>
                  <a:pt x="39439" y="19026"/>
                  <a:pt x="39708" y="18840"/>
                </a:cubicBezTo>
                <a:cubicBezTo>
                  <a:pt x="39903" y="18706"/>
                  <a:pt x="40095" y="18570"/>
                  <a:pt x="40285" y="18429"/>
                </a:cubicBezTo>
                <a:cubicBezTo>
                  <a:pt x="40503" y="18267"/>
                  <a:pt x="40719" y="18102"/>
                  <a:pt x="40928" y="17929"/>
                </a:cubicBezTo>
                <a:cubicBezTo>
                  <a:pt x="41033" y="17841"/>
                  <a:pt x="41138" y="17754"/>
                  <a:pt x="41241" y="17664"/>
                </a:cubicBezTo>
                <a:cubicBezTo>
                  <a:pt x="41265" y="17643"/>
                  <a:pt x="41290" y="17621"/>
                  <a:pt x="41314" y="17600"/>
                </a:cubicBezTo>
                <a:close/>
                <a:moveTo>
                  <a:pt x="24523" y="19854"/>
                </a:moveTo>
                <a:cubicBezTo>
                  <a:pt x="24516" y="19863"/>
                  <a:pt x="24508" y="19872"/>
                  <a:pt x="24501" y="19881"/>
                </a:cubicBezTo>
                <a:cubicBezTo>
                  <a:pt x="24288" y="20127"/>
                  <a:pt x="24075" y="20374"/>
                  <a:pt x="23862" y="20620"/>
                </a:cubicBezTo>
                <a:cubicBezTo>
                  <a:pt x="23771" y="20727"/>
                  <a:pt x="23678" y="20832"/>
                  <a:pt x="23587" y="20938"/>
                </a:cubicBezTo>
                <a:cubicBezTo>
                  <a:pt x="23526" y="21008"/>
                  <a:pt x="23464" y="21079"/>
                  <a:pt x="23403" y="21150"/>
                </a:cubicBezTo>
                <a:cubicBezTo>
                  <a:pt x="23373" y="21180"/>
                  <a:pt x="23343" y="21212"/>
                  <a:pt x="23313" y="21243"/>
                </a:cubicBezTo>
                <a:cubicBezTo>
                  <a:pt x="23193" y="21366"/>
                  <a:pt x="23074" y="21491"/>
                  <a:pt x="22954" y="21615"/>
                </a:cubicBezTo>
                <a:cubicBezTo>
                  <a:pt x="22894" y="21676"/>
                  <a:pt x="22834" y="21738"/>
                  <a:pt x="22774" y="21801"/>
                </a:cubicBezTo>
                <a:cubicBezTo>
                  <a:pt x="22744" y="21831"/>
                  <a:pt x="22714" y="21862"/>
                  <a:pt x="22684" y="21893"/>
                </a:cubicBezTo>
                <a:cubicBezTo>
                  <a:pt x="22630" y="21944"/>
                  <a:pt x="22575" y="21996"/>
                  <a:pt x="22521" y="22047"/>
                </a:cubicBezTo>
                <a:cubicBezTo>
                  <a:pt x="22493" y="22056"/>
                  <a:pt x="22466" y="22065"/>
                  <a:pt x="22437" y="22074"/>
                </a:cubicBezTo>
                <a:cubicBezTo>
                  <a:pt x="22314" y="22116"/>
                  <a:pt x="22191" y="22157"/>
                  <a:pt x="22066" y="22192"/>
                </a:cubicBezTo>
                <a:cubicBezTo>
                  <a:pt x="21939" y="22227"/>
                  <a:pt x="21812" y="22263"/>
                  <a:pt x="21684" y="22293"/>
                </a:cubicBezTo>
                <a:cubicBezTo>
                  <a:pt x="21601" y="22314"/>
                  <a:pt x="21516" y="22333"/>
                  <a:pt x="21432" y="22351"/>
                </a:cubicBezTo>
                <a:cubicBezTo>
                  <a:pt x="21228" y="22393"/>
                  <a:pt x="21022" y="22433"/>
                  <a:pt x="20814" y="22458"/>
                </a:cubicBezTo>
                <a:cubicBezTo>
                  <a:pt x="20649" y="22477"/>
                  <a:pt x="20484" y="22493"/>
                  <a:pt x="20319" y="22507"/>
                </a:cubicBezTo>
                <a:cubicBezTo>
                  <a:pt x="20117" y="22522"/>
                  <a:pt x="19916" y="22533"/>
                  <a:pt x="19714" y="22533"/>
                </a:cubicBezTo>
                <a:cubicBezTo>
                  <a:pt x="19704" y="22533"/>
                  <a:pt x="19695" y="22533"/>
                  <a:pt x="19685" y="22533"/>
                </a:cubicBezTo>
                <a:cubicBezTo>
                  <a:pt x="19551" y="22532"/>
                  <a:pt x="19418" y="22530"/>
                  <a:pt x="19284" y="22524"/>
                </a:cubicBezTo>
                <a:cubicBezTo>
                  <a:pt x="19199" y="22519"/>
                  <a:pt x="19113" y="22514"/>
                  <a:pt x="19027" y="22507"/>
                </a:cubicBezTo>
                <a:cubicBezTo>
                  <a:pt x="18811" y="22490"/>
                  <a:pt x="18596" y="22466"/>
                  <a:pt x="18382" y="22430"/>
                </a:cubicBezTo>
                <a:cubicBezTo>
                  <a:pt x="18213" y="22401"/>
                  <a:pt x="18044" y="22370"/>
                  <a:pt x="17875" y="22335"/>
                </a:cubicBezTo>
                <a:cubicBezTo>
                  <a:pt x="17663" y="22289"/>
                  <a:pt x="17452" y="22237"/>
                  <a:pt x="17244" y="22177"/>
                </a:cubicBezTo>
                <a:cubicBezTo>
                  <a:pt x="17113" y="22139"/>
                  <a:pt x="16983" y="22101"/>
                  <a:pt x="16853" y="22056"/>
                </a:cubicBezTo>
                <a:cubicBezTo>
                  <a:pt x="16768" y="22027"/>
                  <a:pt x="16682" y="21997"/>
                  <a:pt x="16598" y="21966"/>
                </a:cubicBezTo>
                <a:cubicBezTo>
                  <a:pt x="16406" y="21893"/>
                  <a:pt x="16215" y="21819"/>
                  <a:pt x="16029" y="21734"/>
                </a:cubicBezTo>
                <a:cubicBezTo>
                  <a:pt x="15953" y="21700"/>
                  <a:pt x="15878" y="21664"/>
                  <a:pt x="15803" y="21629"/>
                </a:cubicBezTo>
                <a:cubicBezTo>
                  <a:pt x="15729" y="21592"/>
                  <a:pt x="15656" y="21555"/>
                  <a:pt x="15583" y="21517"/>
                </a:cubicBezTo>
                <a:lnTo>
                  <a:pt x="15584" y="21515"/>
                </a:lnTo>
                <a:cubicBezTo>
                  <a:pt x="15570" y="21508"/>
                  <a:pt x="15555" y="21500"/>
                  <a:pt x="15540" y="21492"/>
                </a:cubicBezTo>
                <a:lnTo>
                  <a:pt x="15540" y="21492"/>
                </a:lnTo>
                <a:cubicBezTo>
                  <a:pt x="15559" y="21493"/>
                  <a:pt x="15577" y="21495"/>
                  <a:pt x="15597" y="21496"/>
                </a:cubicBezTo>
                <a:cubicBezTo>
                  <a:pt x="15794" y="21509"/>
                  <a:pt x="15992" y="21517"/>
                  <a:pt x="16190" y="21517"/>
                </a:cubicBezTo>
                <a:cubicBezTo>
                  <a:pt x="16270" y="21517"/>
                  <a:pt x="16349" y="21516"/>
                  <a:pt x="16428" y="21513"/>
                </a:cubicBezTo>
                <a:cubicBezTo>
                  <a:pt x="16648" y="21504"/>
                  <a:pt x="16868" y="21493"/>
                  <a:pt x="17088" y="21469"/>
                </a:cubicBezTo>
                <a:cubicBezTo>
                  <a:pt x="17365" y="21438"/>
                  <a:pt x="17640" y="21399"/>
                  <a:pt x="17913" y="21348"/>
                </a:cubicBezTo>
                <a:cubicBezTo>
                  <a:pt x="18146" y="21304"/>
                  <a:pt x="18377" y="21258"/>
                  <a:pt x="18607" y="21206"/>
                </a:cubicBezTo>
                <a:cubicBezTo>
                  <a:pt x="18930" y="21133"/>
                  <a:pt x="19252" y="21056"/>
                  <a:pt x="19569" y="20962"/>
                </a:cubicBezTo>
                <a:cubicBezTo>
                  <a:pt x="19701" y="20923"/>
                  <a:pt x="19833" y="20884"/>
                  <a:pt x="19963" y="20840"/>
                </a:cubicBezTo>
                <a:cubicBezTo>
                  <a:pt x="20082" y="20801"/>
                  <a:pt x="20200" y="20759"/>
                  <a:pt x="20318" y="20716"/>
                </a:cubicBezTo>
                <a:cubicBezTo>
                  <a:pt x="20776" y="20551"/>
                  <a:pt x="21220" y="20347"/>
                  <a:pt x="21649" y="20119"/>
                </a:cubicBezTo>
                <a:cubicBezTo>
                  <a:pt x="21720" y="20082"/>
                  <a:pt x="21789" y="20045"/>
                  <a:pt x="21858" y="20007"/>
                </a:cubicBezTo>
                <a:cubicBezTo>
                  <a:pt x="21933" y="20020"/>
                  <a:pt x="22008" y="20031"/>
                  <a:pt x="22083" y="20043"/>
                </a:cubicBezTo>
                <a:cubicBezTo>
                  <a:pt x="22165" y="20057"/>
                  <a:pt x="22248" y="20067"/>
                  <a:pt x="22332" y="20075"/>
                </a:cubicBezTo>
                <a:cubicBezTo>
                  <a:pt x="22377" y="20079"/>
                  <a:pt x="22423" y="20081"/>
                  <a:pt x="22468" y="20085"/>
                </a:cubicBezTo>
                <a:cubicBezTo>
                  <a:pt x="22508" y="20085"/>
                  <a:pt x="22550" y="20086"/>
                  <a:pt x="22591" y="20086"/>
                </a:cubicBezTo>
                <a:cubicBezTo>
                  <a:pt x="22693" y="20080"/>
                  <a:pt x="22791" y="20077"/>
                  <a:pt x="22892" y="20064"/>
                </a:cubicBezTo>
                <a:cubicBezTo>
                  <a:pt x="22966" y="20056"/>
                  <a:pt x="23040" y="20046"/>
                  <a:pt x="23113" y="20036"/>
                </a:cubicBezTo>
                <a:cubicBezTo>
                  <a:pt x="23160" y="20036"/>
                  <a:pt x="23207" y="20034"/>
                  <a:pt x="23254" y="20031"/>
                </a:cubicBezTo>
                <a:cubicBezTo>
                  <a:pt x="23328" y="20027"/>
                  <a:pt x="23428" y="20023"/>
                  <a:pt x="23501" y="20015"/>
                </a:cubicBezTo>
                <a:cubicBezTo>
                  <a:pt x="23620" y="20001"/>
                  <a:pt x="23738" y="19988"/>
                  <a:pt x="23855" y="19970"/>
                </a:cubicBezTo>
                <a:cubicBezTo>
                  <a:pt x="24079" y="19938"/>
                  <a:pt x="24302" y="19900"/>
                  <a:pt x="24523" y="19854"/>
                </a:cubicBezTo>
                <a:close/>
                <a:moveTo>
                  <a:pt x="25597" y="20575"/>
                </a:moveTo>
                <a:cubicBezTo>
                  <a:pt x="25757" y="20678"/>
                  <a:pt x="25918" y="20776"/>
                  <a:pt x="26085" y="20865"/>
                </a:cubicBezTo>
                <a:cubicBezTo>
                  <a:pt x="26284" y="20973"/>
                  <a:pt x="26485" y="21077"/>
                  <a:pt x="26692" y="21169"/>
                </a:cubicBezTo>
                <a:cubicBezTo>
                  <a:pt x="26944" y="21281"/>
                  <a:pt x="27197" y="21390"/>
                  <a:pt x="27458" y="21478"/>
                </a:cubicBezTo>
                <a:cubicBezTo>
                  <a:pt x="27700" y="21562"/>
                  <a:pt x="27946" y="21639"/>
                  <a:pt x="28194" y="21702"/>
                </a:cubicBezTo>
                <a:cubicBezTo>
                  <a:pt x="28444" y="21767"/>
                  <a:pt x="28694" y="21826"/>
                  <a:pt x="28946" y="21881"/>
                </a:cubicBezTo>
                <a:cubicBezTo>
                  <a:pt x="29171" y="21931"/>
                  <a:pt x="29398" y="21980"/>
                  <a:pt x="29625" y="22017"/>
                </a:cubicBezTo>
                <a:cubicBezTo>
                  <a:pt x="29629" y="22017"/>
                  <a:pt x="29632" y="22018"/>
                  <a:pt x="29636" y="22018"/>
                </a:cubicBezTo>
                <a:cubicBezTo>
                  <a:pt x="29250" y="22148"/>
                  <a:pt x="28864" y="22279"/>
                  <a:pt x="28477" y="22409"/>
                </a:cubicBezTo>
                <a:cubicBezTo>
                  <a:pt x="28388" y="22439"/>
                  <a:pt x="28298" y="22469"/>
                  <a:pt x="28208" y="22500"/>
                </a:cubicBezTo>
                <a:cubicBezTo>
                  <a:pt x="28163" y="22515"/>
                  <a:pt x="28118" y="22530"/>
                  <a:pt x="28073" y="22545"/>
                </a:cubicBezTo>
                <a:cubicBezTo>
                  <a:pt x="27981" y="22573"/>
                  <a:pt x="27888" y="22602"/>
                  <a:pt x="27796" y="22630"/>
                </a:cubicBezTo>
                <a:cubicBezTo>
                  <a:pt x="27610" y="22685"/>
                  <a:pt x="27424" y="22743"/>
                  <a:pt x="27238" y="22796"/>
                </a:cubicBezTo>
                <a:cubicBezTo>
                  <a:pt x="27005" y="22862"/>
                  <a:pt x="26772" y="22927"/>
                  <a:pt x="26536" y="22985"/>
                </a:cubicBezTo>
                <a:cubicBezTo>
                  <a:pt x="26348" y="23032"/>
                  <a:pt x="26161" y="23076"/>
                  <a:pt x="25972" y="23117"/>
                </a:cubicBezTo>
                <a:cubicBezTo>
                  <a:pt x="25671" y="23179"/>
                  <a:pt x="25369" y="23236"/>
                  <a:pt x="25065" y="23280"/>
                </a:cubicBezTo>
                <a:cubicBezTo>
                  <a:pt x="24823" y="23316"/>
                  <a:pt x="24578" y="23341"/>
                  <a:pt x="24333" y="23360"/>
                </a:cubicBezTo>
                <a:cubicBezTo>
                  <a:pt x="24209" y="23367"/>
                  <a:pt x="24087" y="23373"/>
                  <a:pt x="23963" y="23376"/>
                </a:cubicBezTo>
                <a:cubicBezTo>
                  <a:pt x="23905" y="23377"/>
                  <a:pt x="23846" y="23377"/>
                  <a:pt x="23788" y="23377"/>
                </a:cubicBezTo>
                <a:cubicBezTo>
                  <a:pt x="23764" y="23377"/>
                  <a:pt x="23740" y="23377"/>
                  <a:pt x="23716" y="23377"/>
                </a:cubicBezTo>
                <a:cubicBezTo>
                  <a:pt x="23583" y="23377"/>
                  <a:pt x="23452" y="23377"/>
                  <a:pt x="23319" y="23371"/>
                </a:cubicBezTo>
                <a:cubicBezTo>
                  <a:pt x="23230" y="23368"/>
                  <a:pt x="23141" y="23363"/>
                  <a:pt x="23053" y="23356"/>
                </a:cubicBezTo>
                <a:cubicBezTo>
                  <a:pt x="22933" y="23346"/>
                  <a:pt x="22800" y="23336"/>
                  <a:pt x="22670" y="23315"/>
                </a:cubicBezTo>
                <a:cubicBezTo>
                  <a:pt x="22583" y="23302"/>
                  <a:pt x="22498" y="23286"/>
                  <a:pt x="22412" y="23267"/>
                </a:cubicBezTo>
                <a:cubicBezTo>
                  <a:pt x="22348" y="23253"/>
                  <a:pt x="22274" y="23233"/>
                  <a:pt x="22201" y="23206"/>
                </a:cubicBezTo>
                <a:cubicBezTo>
                  <a:pt x="22136" y="23184"/>
                  <a:pt x="22064" y="23154"/>
                  <a:pt x="21993" y="23122"/>
                </a:cubicBezTo>
                <a:cubicBezTo>
                  <a:pt x="21942" y="23099"/>
                  <a:pt x="21891" y="23076"/>
                  <a:pt x="21839" y="23054"/>
                </a:cubicBezTo>
                <a:cubicBezTo>
                  <a:pt x="21848" y="23017"/>
                  <a:pt x="21857" y="22980"/>
                  <a:pt x="21867" y="22943"/>
                </a:cubicBezTo>
                <a:cubicBezTo>
                  <a:pt x="21878" y="22920"/>
                  <a:pt x="21888" y="22898"/>
                  <a:pt x="21899" y="22875"/>
                </a:cubicBezTo>
                <a:cubicBezTo>
                  <a:pt x="21915" y="22853"/>
                  <a:pt x="21932" y="22831"/>
                  <a:pt x="21949" y="22809"/>
                </a:cubicBezTo>
                <a:lnTo>
                  <a:pt x="22014" y="22745"/>
                </a:lnTo>
                <a:cubicBezTo>
                  <a:pt x="22066" y="22701"/>
                  <a:pt x="22120" y="22657"/>
                  <a:pt x="22175" y="22615"/>
                </a:cubicBezTo>
                <a:cubicBezTo>
                  <a:pt x="22201" y="22592"/>
                  <a:pt x="22228" y="22570"/>
                  <a:pt x="22254" y="22547"/>
                </a:cubicBezTo>
                <a:cubicBezTo>
                  <a:pt x="22287" y="22515"/>
                  <a:pt x="22320" y="22484"/>
                  <a:pt x="22354" y="22453"/>
                </a:cubicBezTo>
                <a:cubicBezTo>
                  <a:pt x="22445" y="22368"/>
                  <a:pt x="22535" y="22282"/>
                  <a:pt x="22626" y="22197"/>
                </a:cubicBezTo>
                <a:cubicBezTo>
                  <a:pt x="22645" y="22179"/>
                  <a:pt x="22663" y="22162"/>
                  <a:pt x="22680" y="22146"/>
                </a:cubicBezTo>
                <a:cubicBezTo>
                  <a:pt x="22735" y="22126"/>
                  <a:pt x="22788" y="22107"/>
                  <a:pt x="22842" y="22087"/>
                </a:cubicBezTo>
                <a:cubicBezTo>
                  <a:pt x="22964" y="22043"/>
                  <a:pt x="23087" y="21998"/>
                  <a:pt x="23208" y="21950"/>
                </a:cubicBezTo>
                <a:cubicBezTo>
                  <a:pt x="23326" y="21903"/>
                  <a:pt x="23444" y="21858"/>
                  <a:pt x="23558" y="21806"/>
                </a:cubicBezTo>
                <a:cubicBezTo>
                  <a:pt x="23750" y="21720"/>
                  <a:pt x="23938" y="21627"/>
                  <a:pt x="24123" y="21527"/>
                </a:cubicBezTo>
                <a:cubicBezTo>
                  <a:pt x="24195" y="21489"/>
                  <a:pt x="24267" y="21448"/>
                  <a:pt x="24340" y="21408"/>
                </a:cubicBezTo>
                <a:cubicBezTo>
                  <a:pt x="24376" y="21388"/>
                  <a:pt x="24410" y="21368"/>
                  <a:pt x="24446" y="21348"/>
                </a:cubicBezTo>
                <a:cubicBezTo>
                  <a:pt x="24563" y="21273"/>
                  <a:pt x="24679" y="21199"/>
                  <a:pt x="24796" y="21125"/>
                </a:cubicBezTo>
                <a:cubicBezTo>
                  <a:pt x="24873" y="21077"/>
                  <a:pt x="24951" y="21027"/>
                  <a:pt x="25029" y="20977"/>
                </a:cubicBezTo>
                <a:lnTo>
                  <a:pt x="25145" y="20903"/>
                </a:lnTo>
                <a:cubicBezTo>
                  <a:pt x="25223" y="20849"/>
                  <a:pt x="25301" y="20797"/>
                  <a:pt x="25377" y="20741"/>
                </a:cubicBezTo>
                <a:cubicBezTo>
                  <a:pt x="25451" y="20689"/>
                  <a:pt x="25523" y="20634"/>
                  <a:pt x="25594" y="20578"/>
                </a:cubicBezTo>
                <a:cubicBezTo>
                  <a:pt x="25595" y="20578"/>
                  <a:pt x="25596" y="20577"/>
                  <a:pt x="25597" y="20575"/>
                </a:cubicBezTo>
                <a:close/>
                <a:moveTo>
                  <a:pt x="30895" y="0"/>
                </a:moveTo>
                <a:cubicBezTo>
                  <a:pt x="30876" y="0"/>
                  <a:pt x="30857" y="0"/>
                  <a:pt x="30838" y="1"/>
                </a:cubicBezTo>
                <a:cubicBezTo>
                  <a:pt x="30609" y="2"/>
                  <a:pt x="30380" y="9"/>
                  <a:pt x="30152" y="26"/>
                </a:cubicBezTo>
                <a:cubicBezTo>
                  <a:pt x="29883" y="47"/>
                  <a:pt x="29613" y="70"/>
                  <a:pt x="29346" y="111"/>
                </a:cubicBezTo>
                <a:cubicBezTo>
                  <a:pt x="29073" y="153"/>
                  <a:pt x="28802" y="201"/>
                  <a:pt x="28535" y="271"/>
                </a:cubicBezTo>
                <a:cubicBezTo>
                  <a:pt x="28264" y="340"/>
                  <a:pt x="27994" y="417"/>
                  <a:pt x="27729" y="510"/>
                </a:cubicBezTo>
                <a:cubicBezTo>
                  <a:pt x="27618" y="548"/>
                  <a:pt x="27509" y="587"/>
                  <a:pt x="27399" y="628"/>
                </a:cubicBezTo>
                <a:cubicBezTo>
                  <a:pt x="27250" y="650"/>
                  <a:pt x="27101" y="676"/>
                  <a:pt x="26954" y="708"/>
                </a:cubicBezTo>
                <a:cubicBezTo>
                  <a:pt x="26704" y="763"/>
                  <a:pt x="26453" y="823"/>
                  <a:pt x="26209" y="905"/>
                </a:cubicBezTo>
                <a:cubicBezTo>
                  <a:pt x="25997" y="977"/>
                  <a:pt x="25783" y="1054"/>
                  <a:pt x="25578" y="1144"/>
                </a:cubicBezTo>
                <a:cubicBezTo>
                  <a:pt x="25327" y="1255"/>
                  <a:pt x="25080" y="1371"/>
                  <a:pt x="24843" y="1508"/>
                </a:cubicBezTo>
                <a:cubicBezTo>
                  <a:pt x="24611" y="1641"/>
                  <a:pt x="24383" y="1781"/>
                  <a:pt x="24163" y="1936"/>
                </a:cubicBezTo>
                <a:cubicBezTo>
                  <a:pt x="23976" y="2069"/>
                  <a:pt x="23789" y="2202"/>
                  <a:pt x="23611" y="2347"/>
                </a:cubicBezTo>
                <a:cubicBezTo>
                  <a:pt x="23500" y="2438"/>
                  <a:pt x="23389" y="2531"/>
                  <a:pt x="23281" y="2625"/>
                </a:cubicBezTo>
                <a:cubicBezTo>
                  <a:pt x="23156" y="2573"/>
                  <a:pt x="23030" y="2524"/>
                  <a:pt x="22903" y="2476"/>
                </a:cubicBezTo>
                <a:cubicBezTo>
                  <a:pt x="22652" y="2383"/>
                  <a:pt x="22400" y="2292"/>
                  <a:pt x="22145" y="2212"/>
                </a:cubicBezTo>
                <a:cubicBezTo>
                  <a:pt x="21892" y="2135"/>
                  <a:pt x="21639" y="2060"/>
                  <a:pt x="21382" y="1995"/>
                </a:cubicBezTo>
                <a:cubicBezTo>
                  <a:pt x="20912" y="1875"/>
                  <a:pt x="20437" y="1773"/>
                  <a:pt x="19956" y="1704"/>
                </a:cubicBezTo>
                <a:cubicBezTo>
                  <a:pt x="19424" y="1628"/>
                  <a:pt x="18887" y="1576"/>
                  <a:pt x="18349" y="1561"/>
                </a:cubicBezTo>
                <a:cubicBezTo>
                  <a:pt x="18244" y="1557"/>
                  <a:pt x="18140" y="1554"/>
                  <a:pt x="18035" y="1554"/>
                </a:cubicBezTo>
                <a:cubicBezTo>
                  <a:pt x="18006" y="1554"/>
                  <a:pt x="17976" y="1554"/>
                  <a:pt x="17947" y="1555"/>
                </a:cubicBezTo>
                <a:cubicBezTo>
                  <a:pt x="17814" y="1556"/>
                  <a:pt x="17680" y="1557"/>
                  <a:pt x="17547" y="1563"/>
                </a:cubicBezTo>
                <a:cubicBezTo>
                  <a:pt x="17323" y="1572"/>
                  <a:pt x="17099" y="1585"/>
                  <a:pt x="16875" y="1602"/>
                </a:cubicBezTo>
                <a:cubicBezTo>
                  <a:pt x="16547" y="1628"/>
                  <a:pt x="16222" y="1661"/>
                  <a:pt x="15897" y="1712"/>
                </a:cubicBezTo>
                <a:cubicBezTo>
                  <a:pt x="15617" y="1756"/>
                  <a:pt x="15339" y="1810"/>
                  <a:pt x="15062" y="1870"/>
                </a:cubicBezTo>
                <a:cubicBezTo>
                  <a:pt x="14828" y="1921"/>
                  <a:pt x="14595" y="1979"/>
                  <a:pt x="14364" y="2041"/>
                </a:cubicBezTo>
                <a:cubicBezTo>
                  <a:pt x="14227" y="2079"/>
                  <a:pt x="14091" y="2116"/>
                  <a:pt x="13955" y="2157"/>
                </a:cubicBezTo>
                <a:cubicBezTo>
                  <a:pt x="13821" y="2197"/>
                  <a:pt x="13687" y="2240"/>
                  <a:pt x="13553" y="2281"/>
                </a:cubicBezTo>
                <a:cubicBezTo>
                  <a:pt x="13285" y="2366"/>
                  <a:pt x="13018" y="2454"/>
                  <a:pt x="12757" y="2555"/>
                </a:cubicBezTo>
                <a:cubicBezTo>
                  <a:pt x="12498" y="2655"/>
                  <a:pt x="12240" y="2764"/>
                  <a:pt x="11988" y="2882"/>
                </a:cubicBezTo>
                <a:cubicBezTo>
                  <a:pt x="11735" y="3000"/>
                  <a:pt x="11485" y="3120"/>
                  <a:pt x="11238" y="3249"/>
                </a:cubicBezTo>
                <a:cubicBezTo>
                  <a:pt x="11032" y="3356"/>
                  <a:pt x="10828" y="3465"/>
                  <a:pt x="10627" y="3583"/>
                </a:cubicBezTo>
                <a:cubicBezTo>
                  <a:pt x="10471" y="3675"/>
                  <a:pt x="10314" y="3767"/>
                  <a:pt x="10164" y="3868"/>
                </a:cubicBezTo>
                <a:cubicBezTo>
                  <a:pt x="10049" y="3943"/>
                  <a:pt x="9937" y="4020"/>
                  <a:pt x="9827" y="4099"/>
                </a:cubicBezTo>
                <a:cubicBezTo>
                  <a:pt x="9750" y="4153"/>
                  <a:pt x="9672" y="4210"/>
                  <a:pt x="9598" y="4265"/>
                </a:cubicBezTo>
                <a:cubicBezTo>
                  <a:pt x="9489" y="4347"/>
                  <a:pt x="9381" y="4428"/>
                  <a:pt x="9276" y="4515"/>
                </a:cubicBezTo>
                <a:cubicBezTo>
                  <a:pt x="9105" y="4654"/>
                  <a:pt x="8937" y="4801"/>
                  <a:pt x="8781" y="4957"/>
                </a:cubicBezTo>
                <a:cubicBezTo>
                  <a:pt x="8690" y="5049"/>
                  <a:pt x="8598" y="5141"/>
                  <a:pt x="8511" y="5238"/>
                </a:cubicBezTo>
                <a:cubicBezTo>
                  <a:pt x="8425" y="5335"/>
                  <a:pt x="8340" y="5433"/>
                  <a:pt x="8257" y="5533"/>
                </a:cubicBezTo>
                <a:cubicBezTo>
                  <a:pt x="8173" y="5635"/>
                  <a:pt x="8090" y="5739"/>
                  <a:pt x="8012" y="5846"/>
                </a:cubicBezTo>
                <a:cubicBezTo>
                  <a:pt x="7936" y="5950"/>
                  <a:pt x="7860" y="6054"/>
                  <a:pt x="7789" y="6161"/>
                </a:cubicBezTo>
                <a:cubicBezTo>
                  <a:pt x="7669" y="6345"/>
                  <a:pt x="7552" y="6531"/>
                  <a:pt x="7444" y="6721"/>
                </a:cubicBezTo>
                <a:cubicBezTo>
                  <a:pt x="7315" y="6950"/>
                  <a:pt x="7192" y="7181"/>
                  <a:pt x="7075" y="7414"/>
                </a:cubicBezTo>
                <a:cubicBezTo>
                  <a:pt x="6972" y="7619"/>
                  <a:pt x="6870" y="7824"/>
                  <a:pt x="6777" y="8032"/>
                </a:cubicBezTo>
                <a:cubicBezTo>
                  <a:pt x="6646" y="8318"/>
                  <a:pt x="6522" y="8608"/>
                  <a:pt x="6418" y="8905"/>
                </a:cubicBezTo>
                <a:cubicBezTo>
                  <a:pt x="6344" y="9120"/>
                  <a:pt x="6276" y="9336"/>
                  <a:pt x="6218" y="9555"/>
                </a:cubicBezTo>
                <a:cubicBezTo>
                  <a:pt x="6150" y="9816"/>
                  <a:pt x="6083" y="10077"/>
                  <a:pt x="6031" y="10343"/>
                </a:cubicBezTo>
                <a:cubicBezTo>
                  <a:pt x="5985" y="10568"/>
                  <a:pt x="5942" y="10793"/>
                  <a:pt x="5913" y="11022"/>
                </a:cubicBezTo>
                <a:cubicBezTo>
                  <a:pt x="5891" y="11200"/>
                  <a:pt x="5873" y="11378"/>
                  <a:pt x="5859" y="11556"/>
                </a:cubicBezTo>
                <a:cubicBezTo>
                  <a:pt x="5852" y="11648"/>
                  <a:pt x="5846" y="11742"/>
                  <a:pt x="5845" y="11835"/>
                </a:cubicBezTo>
                <a:cubicBezTo>
                  <a:pt x="5843" y="12065"/>
                  <a:pt x="5847" y="12294"/>
                  <a:pt x="5874" y="12523"/>
                </a:cubicBezTo>
                <a:cubicBezTo>
                  <a:pt x="5900" y="12759"/>
                  <a:pt x="5933" y="12994"/>
                  <a:pt x="5985" y="13225"/>
                </a:cubicBezTo>
                <a:cubicBezTo>
                  <a:pt x="6011" y="13348"/>
                  <a:pt x="6039" y="13469"/>
                  <a:pt x="6072" y="13589"/>
                </a:cubicBezTo>
                <a:cubicBezTo>
                  <a:pt x="6107" y="13710"/>
                  <a:pt x="6143" y="13829"/>
                  <a:pt x="6181" y="13948"/>
                </a:cubicBezTo>
                <a:cubicBezTo>
                  <a:pt x="6191" y="13978"/>
                  <a:pt x="6200" y="14008"/>
                  <a:pt x="6211" y="14038"/>
                </a:cubicBezTo>
                <a:cubicBezTo>
                  <a:pt x="6159" y="13995"/>
                  <a:pt x="6106" y="13953"/>
                  <a:pt x="6053" y="13910"/>
                </a:cubicBezTo>
                <a:cubicBezTo>
                  <a:pt x="5986" y="13859"/>
                  <a:pt x="5913" y="13803"/>
                  <a:pt x="5843" y="13759"/>
                </a:cubicBezTo>
                <a:cubicBezTo>
                  <a:pt x="5774" y="13712"/>
                  <a:pt x="5704" y="13672"/>
                  <a:pt x="5631" y="13635"/>
                </a:cubicBezTo>
                <a:cubicBezTo>
                  <a:pt x="5593" y="13614"/>
                  <a:pt x="5553" y="13597"/>
                  <a:pt x="5512" y="13581"/>
                </a:cubicBezTo>
                <a:cubicBezTo>
                  <a:pt x="5478" y="13568"/>
                  <a:pt x="5443" y="13555"/>
                  <a:pt x="5407" y="13544"/>
                </a:cubicBezTo>
                <a:cubicBezTo>
                  <a:pt x="5327" y="13527"/>
                  <a:pt x="5274" y="13513"/>
                  <a:pt x="5192" y="13506"/>
                </a:cubicBezTo>
                <a:cubicBezTo>
                  <a:pt x="5155" y="13501"/>
                  <a:pt x="5117" y="13498"/>
                  <a:pt x="5079" y="13495"/>
                </a:cubicBezTo>
                <a:cubicBezTo>
                  <a:pt x="5028" y="13493"/>
                  <a:pt x="4980" y="13491"/>
                  <a:pt x="4932" y="13491"/>
                </a:cubicBezTo>
                <a:cubicBezTo>
                  <a:pt x="4896" y="13491"/>
                  <a:pt x="4860" y="13492"/>
                  <a:pt x="4823" y="13495"/>
                </a:cubicBezTo>
                <a:cubicBezTo>
                  <a:pt x="4736" y="13501"/>
                  <a:pt x="4648" y="13512"/>
                  <a:pt x="4563" y="13525"/>
                </a:cubicBezTo>
                <a:cubicBezTo>
                  <a:pt x="4378" y="13561"/>
                  <a:pt x="4193" y="13598"/>
                  <a:pt x="4012" y="13644"/>
                </a:cubicBezTo>
                <a:cubicBezTo>
                  <a:pt x="3923" y="13666"/>
                  <a:pt x="3834" y="13691"/>
                  <a:pt x="3747" y="13716"/>
                </a:cubicBezTo>
                <a:cubicBezTo>
                  <a:pt x="3659" y="13740"/>
                  <a:pt x="3571" y="13766"/>
                  <a:pt x="3484" y="13792"/>
                </a:cubicBezTo>
                <a:cubicBezTo>
                  <a:pt x="3397" y="13822"/>
                  <a:pt x="3302" y="13850"/>
                  <a:pt x="3217" y="13887"/>
                </a:cubicBezTo>
                <a:cubicBezTo>
                  <a:pt x="3146" y="13915"/>
                  <a:pt x="3078" y="13946"/>
                  <a:pt x="3011" y="13979"/>
                </a:cubicBezTo>
                <a:cubicBezTo>
                  <a:pt x="2870" y="14049"/>
                  <a:pt x="2730" y="14120"/>
                  <a:pt x="2596" y="14201"/>
                </a:cubicBezTo>
                <a:cubicBezTo>
                  <a:pt x="2464" y="14281"/>
                  <a:pt x="2332" y="14363"/>
                  <a:pt x="2208" y="14456"/>
                </a:cubicBezTo>
                <a:cubicBezTo>
                  <a:pt x="2084" y="14550"/>
                  <a:pt x="1958" y="14646"/>
                  <a:pt x="1838" y="14746"/>
                </a:cubicBezTo>
                <a:cubicBezTo>
                  <a:pt x="1713" y="14852"/>
                  <a:pt x="1588" y="14959"/>
                  <a:pt x="1472" y="15074"/>
                </a:cubicBezTo>
                <a:cubicBezTo>
                  <a:pt x="1416" y="15126"/>
                  <a:pt x="1363" y="15181"/>
                  <a:pt x="1310" y="15237"/>
                </a:cubicBezTo>
                <a:cubicBezTo>
                  <a:pt x="1281" y="15270"/>
                  <a:pt x="1252" y="15303"/>
                  <a:pt x="1222" y="15336"/>
                </a:cubicBezTo>
                <a:cubicBezTo>
                  <a:pt x="1192" y="15373"/>
                  <a:pt x="1161" y="15410"/>
                  <a:pt x="1131" y="15447"/>
                </a:cubicBezTo>
                <a:cubicBezTo>
                  <a:pt x="1081" y="15510"/>
                  <a:pt x="1034" y="15574"/>
                  <a:pt x="989" y="15639"/>
                </a:cubicBezTo>
                <a:cubicBezTo>
                  <a:pt x="968" y="15669"/>
                  <a:pt x="949" y="15698"/>
                  <a:pt x="929" y="15726"/>
                </a:cubicBezTo>
                <a:cubicBezTo>
                  <a:pt x="908" y="15760"/>
                  <a:pt x="886" y="15793"/>
                  <a:pt x="865" y="15827"/>
                </a:cubicBezTo>
                <a:cubicBezTo>
                  <a:pt x="826" y="15890"/>
                  <a:pt x="790" y="15956"/>
                  <a:pt x="758" y="16024"/>
                </a:cubicBezTo>
                <a:cubicBezTo>
                  <a:pt x="740" y="16064"/>
                  <a:pt x="721" y="16104"/>
                  <a:pt x="703" y="16143"/>
                </a:cubicBezTo>
                <a:cubicBezTo>
                  <a:pt x="638" y="16297"/>
                  <a:pt x="576" y="16450"/>
                  <a:pt x="527" y="16609"/>
                </a:cubicBezTo>
                <a:cubicBezTo>
                  <a:pt x="461" y="16817"/>
                  <a:pt x="402" y="17026"/>
                  <a:pt x="354" y="17237"/>
                </a:cubicBezTo>
                <a:cubicBezTo>
                  <a:pt x="312" y="17425"/>
                  <a:pt x="272" y="17612"/>
                  <a:pt x="236" y="17802"/>
                </a:cubicBezTo>
                <a:cubicBezTo>
                  <a:pt x="200" y="17991"/>
                  <a:pt x="162" y="18179"/>
                  <a:pt x="131" y="18370"/>
                </a:cubicBezTo>
                <a:cubicBezTo>
                  <a:pt x="93" y="18601"/>
                  <a:pt x="58" y="18833"/>
                  <a:pt x="40" y="19067"/>
                </a:cubicBezTo>
                <a:cubicBezTo>
                  <a:pt x="33" y="19154"/>
                  <a:pt x="25" y="19242"/>
                  <a:pt x="21" y="19329"/>
                </a:cubicBezTo>
                <a:cubicBezTo>
                  <a:pt x="17" y="19413"/>
                  <a:pt x="12" y="19497"/>
                  <a:pt x="7" y="19580"/>
                </a:cubicBezTo>
                <a:cubicBezTo>
                  <a:pt x="4" y="19664"/>
                  <a:pt x="2" y="19747"/>
                  <a:pt x="0" y="19832"/>
                </a:cubicBezTo>
                <a:cubicBezTo>
                  <a:pt x="2" y="19873"/>
                  <a:pt x="2" y="19915"/>
                  <a:pt x="2" y="19956"/>
                </a:cubicBezTo>
                <a:cubicBezTo>
                  <a:pt x="4" y="19998"/>
                  <a:pt x="6" y="20041"/>
                  <a:pt x="9" y="20082"/>
                </a:cubicBezTo>
                <a:cubicBezTo>
                  <a:pt x="14" y="20159"/>
                  <a:pt x="22" y="20234"/>
                  <a:pt x="33" y="20310"/>
                </a:cubicBezTo>
                <a:cubicBezTo>
                  <a:pt x="42" y="20387"/>
                  <a:pt x="55" y="20466"/>
                  <a:pt x="70" y="20542"/>
                </a:cubicBezTo>
                <a:cubicBezTo>
                  <a:pt x="84" y="20623"/>
                  <a:pt x="97" y="20702"/>
                  <a:pt x="111" y="20782"/>
                </a:cubicBezTo>
                <a:cubicBezTo>
                  <a:pt x="111" y="20786"/>
                  <a:pt x="112" y="20789"/>
                  <a:pt x="114" y="20794"/>
                </a:cubicBezTo>
                <a:cubicBezTo>
                  <a:pt x="129" y="20870"/>
                  <a:pt x="147" y="20946"/>
                  <a:pt x="166" y="21021"/>
                </a:cubicBezTo>
                <a:cubicBezTo>
                  <a:pt x="176" y="21063"/>
                  <a:pt x="189" y="21104"/>
                  <a:pt x="201" y="21145"/>
                </a:cubicBezTo>
                <a:cubicBezTo>
                  <a:pt x="221" y="21213"/>
                  <a:pt x="245" y="21279"/>
                  <a:pt x="276" y="21342"/>
                </a:cubicBezTo>
                <a:cubicBezTo>
                  <a:pt x="286" y="21366"/>
                  <a:pt x="303" y="21391"/>
                  <a:pt x="323" y="21407"/>
                </a:cubicBezTo>
                <a:cubicBezTo>
                  <a:pt x="331" y="21414"/>
                  <a:pt x="341" y="21418"/>
                  <a:pt x="352" y="21422"/>
                </a:cubicBezTo>
                <a:cubicBezTo>
                  <a:pt x="359" y="21424"/>
                  <a:pt x="367" y="21425"/>
                  <a:pt x="374" y="21425"/>
                </a:cubicBezTo>
                <a:cubicBezTo>
                  <a:pt x="400" y="21425"/>
                  <a:pt x="424" y="21412"/>
                  <a:pt x="439" y="21392"/>
                </a:cubicBezTo>
                <a:cubicBezTo>
                  <a:pt x="458" y="21365"/>
                  <a:pt x="459" y="21334"/>
                  <a:pt x="450" y="21304"/>
                </a:cubicBezTo>
                <a:cubicBezTo>
                  <a:pt x="445" y="21291"/>
                  <a:pt x="431" y="21272"/>
                  <a:pt x="427" y="21262"/>
                </a:cubicBezTo>
                <a:cubicBezTo>
                  <a:pt x="400" y="21209"/>
                  <a:pt x="375" y="21144"/>
                  <a:pt x="356" y="21075"/>
                </a:cubicBezTo>
                <a:cubicBezTo>
                  <a:pt x="337" y="21012"/>
                  <a:pt x="316" y="20937"/>
                  <a:pt x="298" y="20861"/>
                </a:cubicBezTo>
                <a:cubicBezTo>
                  <a:pt x="290" y="20824"/>
                  <a:pt x="282" y="20787"/>
                  <a:pt x="273" y="20751"/>
                </a:cubicBezTo>
                <a:cubicBezTo>
                  <a:pt x="260" y="20674"/>
                  <a:pt x="246" y="20596"/>
                  <a:pt x="233" y="20519"/>
                </a:cubicBezTo>
                <a:cubicBezTo>
                  <a:pt x="226" y="20478"/>
                  <a:pt x="219" y="20439"/>
                  <a:pt x="211" y="20399"/>
                </a:cubicBezTo>
                <a:cubicBezTo>
                  <a:pt x="196" y="20286"/>
                  <a:pt x="182" y="20174"/>
                  <a:pt x="170" y="20060"/>
                </a:cubicBezTo>
                <a:cubicBezTo>
                  <a:pt x="163" y="19943"/>
                  <a:pt x="159" y="19825"/>
                  <a:pt x="160" y="19706"/>
                </a:cubicBezTo>
                <a:cubicBezTo>
                  <a:pt x="160" y="19623"/>
                  <a:pt x="162" y="19540"/>
                  <a:pt x="166" y="19456"/>
                </a:cubicBezTo>
                <a:cubicBezTo>
                  <a:pt x="179" y="19245"/>
                  <a:pt x="197" y="19033"/>
                  <a:pt x="227" y="18822"/>
                </a:cubicBezTo>
                <a:cubicBezTo>
                  <a:pt x="255" y="18634"/>
                  <a:pt x="286" y="18447"/>
                  <a:pt x="320" y="18260"/>
                </a:cubicBezTo>
                <a:cubicBezTo>
                  <a:pt x="348" y="18119"/>
                  <a:pt x="377" y="17979"/>
                  <a:pt x="405" y="17839"/>
                </a:cubicBezTo>
                <a:cubicBezTo>
                  <a:pt x="431" y="17700"/>
                  <a:pt x="458" y="17561"/>
                  <a:pt x="489" y="17424"/>
                </a:cubicBezTo>
                <a:cubicBezTo>
                  <a:pt x="520" y="17287"/>
                  <a:pt x="550" y="17148"/>
                  <a:pt x="589" y="17013"/>
                </a:cubicBezTo>
                <a:cubicBezTo>
                  <a:pt x="622" y="16899"/>
                  <a:pt x="656" y="16784"/>
                  <a:pt x="692" y="16670"/>
                </a:cubicBezTo>
                <a:cubicBezTo>
                  <a:pt x="733" y="16556"/>
                  <a:pt x="772" y="16440"/>
                  <a:pt x="819" y="16328"/>
                </a:cubicBezTo>
                <a:cubicBezTo>
                  <a:pt x="849" y="16254"/>
                  <a:pt x="882" y="16181"/>
                  <a:pt x="916" y="16110"/>
                </a:cubicBezTo>
                <a:cubicBezTo>
                  <a:pt x="944" y="16053"/>
                  <a:pt x="980" y="15986"/>
                  <a:pt x="1018" y="15922"/>
                </a:cubicBezTo>
                <a:cubicBezTo>
                  <a:pt x="1036" y="15892"/>
                  <a:pt x="1055" y="15863"/>
                  <a:pt x="1072" y="15833"/>
                </a:cubicBezTo>
                <a:cubicBezTo>
                  <a:pt x="1109" y="15776"/>
                  <a:pt x="1147" y="15720"/>
                  <a:pt x="1186" y="15665"/>
                </a:cubicBezTo>
                <a:cubicBezTo>
                  <a:pt x="1238" y="15594"/>
                  <a:pt x="1293" y="15523"/>
                  <a:pt x="1349" y="15456"/>
                </a:cubicBezTo>
                <a:cubicBezTo>
                  <a:pt x="1395" y="15402"/>
                  <a:pt x="1451" y="15341"/>
                  <a:pt x="1509" y="15282"/>
                </a:cubicBezTo>
                <a:cubicBezTo>
                  <a:pt x="1563" y="15226"/>
                  <a:pt x="1617" y="15173"/>
                  <a:pt x="1674" y="15121"/>
                </a:cubicBezTo>
                <a:cubicBezTo>
                  <a:pt x="1786" y="15019"/>
                  <a:pt x="1909" y="14911"/>
                  <a:pt x="2039" y="14812"/>
                </a:cubicBezTo>
                <a:cubicBezTo>
                  <a:pt x="2129" y="14743"/>
                  <a:pt x="2219" y="14674"/>
                  <a:pt x="2311" y="14607"/>
                </a:cubicBezTo>
                <a:cubicBezTo>
                  <a:pt x="2401" y="14545"/>
                  <a:pt x="2492" y="14483"/>
                  <a:pt x="2587" y="14426"/>
                </a:cubicBezTo>
                <a:cubicBezTo>
                  <a:pt x="2685" y="14368"/>
                  <a:pt x="2783" y="14313"/>
                  <a:pt x="2884" y="14259"/>
                </a:cubicBezTo>
                <a:lnTo>
                  <a:pt x="2887" y="14256"/>
                </a:lnTo>
                <a:cubicBezTo>
                  <a:pt x="2889" y="14256"/>
                  <a:pt x="2890" y="14255"/>
                  <a:pt x="2890" y="14255"/>
                </a:cubicBezTo>
                <a:cubicBezTo>
                  <a:pt x="2986" y="14204"/>
                  <a:pt x="3081" y="14151"/>
                  <a:pt x="3182" y="14107"/>
                </a:cubicBezTo>
                <a:cubicBezTo>
                  <a:pt x="3258" y="14074"/>
                  <a:pt x="3334" y="14042"/>
                  <a:pt x="3412" y="14012"/>
                </a:cubicBezTo>
                <a:cubicBezTo>
                  <a:pt x="3451" y="13997"/>
                  <a:pt x="3490" y="13982"/>
                  <a:pt x="3529" y="13968"/>
                </a:cubicBezTo>
                <a:cubicBezTo>
                  <a:pt x="3703" y="13909"/>
                  <a:pt x="3876" y="13852"/>
                  <a:pt x="4054" y="13808"/>
                </a:cubicBezTo>
                <a:cubicBezTo>
                  <a:pt x="4185" y="13776"/>
                  <a:pt x="4318" y="13746"/>
                  <a:pt x="4451" y="13715"/>
                </a:cubicBezTo>
                <a:cubicBezTo>
                  <a:pt x="4536" y="13695"/>
                  <a:pt x="4628" y="13678"/>
                  <a:pt x="4720" y="13666"/>
                </a:cubicBezTo>
                <a:cubicBezTo>
                  <a:pt x="4760" y="13662"/>
                  <a:pt x="4802" y="13658"/>
                  <a:pt x="4842" y="13654"/>
                </a:cubicBezTo>
                <a:cubicBezTo>
                  <a:pt x="4885" y="13649"/>
                  <a:pt x="4931" y="13647"/>
                  <a:pt x="4978" y="13647"/>
                </a:cubicBezTo>
                <a:cubicBezTo>
                  <a:pt x="5010" y="13647"/>
                  <a:pt x="5042" y="13648"/>
                  <a:pt x="5075" y="13650"/>
                </a:cubicBezTo>
                <a:cubicBezTo>
                  <a:pt x="5142" y="13656"/>
                  <a:pt x="5209" y="13664"/>
                  <a:pt x="5276" y="13674"/>
                </a:cubicBezTo>
                <a:cubicBezTo>
                  <a:pt x="5333" y="13684"/>
                  <a:pt x="5399" y="13703"/>
                  <a:pt x="5463" y="13730"/>
                </a:cubicBezTo>
                <a:cubicBezTo>
                  <a:pt x="5488" y="13744"/>
                  <a:pt x="5523" y="13761"/>
                  <a:pt x="5557" y="13778"/>
                </a:cubicBezTo>
                <a:cubicBezTo>
                  <a:pt x="5627" y="13818"/>
                  <a:pt x="5695" y="13860"/>
                  <a:pt x="5759" y="13908"/>
                </a:cubicBezTo>
                <a:cubicBezTo>
                  <a:pt x="5818" y="13950"/>
                  <a:pt x="5883" y="14001"/>
                  <a:pt x="5948" y="14053"/>
                </a:cubicBezTo>
                <a:cubicBezTo>
                  <a:pt x="6012" y="14106"/>
                  <a:pt x="6076" y="14159"/>
                  <a:pt x="6139" y="14214"/>
                </a:cubicBezTo>
                <a:cubicBezTo>
                  <a:pt x="6205" y="14269"/>
                  <a:pt x="6271" y="14325"/>
                  <a:pt x="6336" y="14380"/>
                </a:cubicBezTo>
                <a:cubicBezTo>
                  <a:pt x="6338" y="14381"/>
                  <a:pt x="6340" y="14383"/>
                  <a:pt x="6343" y="14385"/>
                </a:cubicBezTo>
                <a:cubicBezTo>
                  <a:pt x="6378" y="14472"/>
                  <a:pt x="6416" y="14558"/>
                  <a:pt x="6455" y="14643"/>
                </a:cubicBezTo>
                <a:cubicBezTo>
                  <a:pt x="6489" y="14721"/>
                  <a:pt x="6528" y="14800"/>
                  <a:pt x="6568" y="14875"/>
                </a:cubicBezTo>
                <a:cubicBezTo>
                  <a:pt x="6627" y="14987"/>
                  <a:pt x="6685" y="15101"/>
                  <a:pt x="6752" y="15210"/>
                </a:cubicBezTo>
                <a:cubicBezTo>
                  <a:pt x="6796" y="15282"/>
                  <a:pt x="6848" y="15371"/>
                  <a:pt x="6897" y="15440"/>
                </a:cubicBezTo>
                <a:cubicBezTo>
                  <a:pt x="6971" y="15546"/>
                  <a:pt x="7045" y="15654"/>
                  <a:pt x="7125" y="15755"/>
                </a:cubicBezTo>
                <a:cubicBezTo>
                  <a:pt x="7263" y="15927"/>
                  <a:pt x="7403" y="16097"/>
                  <a:pt x="7561" y="16250"/>
                </a:cubicBezTo>
                <a:cubicBezTo>
                  <a:pt x="7617" y="16304"/>
                  <a:pt x="7673" y="16358"/>
                  <a:pt x="7731" y="16411"/>
                </a:cubicBezTo>
                <a:cubicBezTo>
                  <a:pt x="7756" y="16460"/>
                  <a:pt x="7783" y="16508"/>
                  <a:pt x="7809" y="16556"/>
                </a:cubicBezTo>
                <a:cubicBezTo>
                  <a:pt x="7925" y="16762"/>
                  <a:pt x="8045" y="16966"/>
                  <a:pt x="8174" y="17163"/>
                </a:cubicBezTo>
                <a:cubicBezTo>
                  <a:pt x="8332" y="17404"/>
                  <a:pt x="8497" y="17643"/>
                  <a:pt x="8681" y="17866"/>
                </a:cubicBezTo>
                <a:cubicBezTo>
                  <a:pt x="8732" y="17929"/>
                  <a:pt x="8791" y="18003"/>
                  <a:pt x="8845" y="18063"/>
                </a:cubicBezTo>
                <a:cubicBezTo>
                  <a:pt x="8927" y="18153"/>
                  <a:pt x="9008" y="18243"/>
                  <a:pt x="9093" y="18329"/>
                </a:cubicBezTo>
                <a:cubicBezTo>
                  <a:pt x="9239" y="18478"/>
                  <a:pt x="9388" y="18624"/>
                  <a:pt x="9542" y="18762"/>
                </a:cubicBezTo>
                <a:cubicBezTo>
                  <a:pt x="9726" y="18926"/>
                  <a:pt x="9914" y="19087"/>
                  <a:pt x="10109" y="19236"/>
                </a:cubicBezTo>
                <a:cubicBezTo>
                  <a:pt x="10307" y="19386"/>
                  <a:pt x="10508" y="19534"/>
                  <a:pt x="10716" y="19669"/>
                </a:cubicBezTo>
                <a:cubicBezTo>
                  <a:pt x="10926" y="19806"/>
                  <a:pt x="11139" y="19941"/>
                  <a:pt x="11361" y="20060"/>
                </a:cubicBezTo>
                <a:cubicBezTo>
                  <a:pt x="11553" y="20162"/>
                  <a:pt x="11746" y="20261"/>
                  <a:pt x="11942" y="20353"/>
                </a:cubicBezTo>
                <a:cubicBezTo>
                  <a:pt x="12201" y="20473"/>
                  <a:pt x="12461" y="20587"/>
                  <a:pt x="12725" y="20695"/>
                </a:cubicBezTo>
                <a:cubicBezTo>
                  <a:pt x="12989" y="20804"/>
                  <a:pt x="13254" y="20913"/>
                  <a:pt x="13523" y="21012"/>
                </a:cubicBezTo>
                <a:cubicBezTo>
                  <a:pt x="13786" y="21109"/>
                  <a:pt x="14053" y="21205"/>
                  <a:pt x="14324" y="21279"/>
                </a:cubicBezTo>
                <a:cubicBezTo>
                  <a:pt x="14546" y="21339"/>
                  <a:pt x="14769" y="21395"/>
                  <a:pt x="14996" y="21429"/>
                </a:cubicBezTo>
                <a:cubicBezTo>
                  <a:pt x="15040" y="21436"/>
                  <a:pt x="15083" y="21441"/>
                  <a:pt x="15127" y="21447"/>
                </a:cubicBezTo>
                <a:cubicBezTo>
                  <a:pt x="15290" y="21548"/>
                  <a:pt x="15455" y="21642"/>
                  <a:pt x="15625" y="21730"/>
                </a:cubicBezTo>
                <a:cubicBezTo>
                  <a:pt x="15848" y="21846"/>
                  <a:pt x="16074" y="21955"/>
                  <a:pt x="16307" y="22050"/>
                </a:cubicBezTo>
                <a:cubicBezTo>
                  <a:pt x="16514" y="22134"/>
                  <a:pt x="16722" y="22215"/>
                  <a:pt x="16935" y="22283"/>
                </a:cubicBezTo>
                <a:cubicBezTo>
                  <a:pt x="17106" y="22338"/>
                  <a:pt x="17277" y="22391"/>
                  <a:pt x="17453" y="22433"/>
                </a:cubicBezTo>
                <a:cubicBezTo>
                  <a:pt x="17540" y="22454"/>
                  <a:pt x="17629" y="22476"/>
                  <a:pt x="17718" y="22495"/>
                </a:cubicBezTo>
                <a:cubicBezTo>
                  <a:pt x="17973" y="22548"/>
                  <a:pt x="18229" y="22595"/>
                  <a:pt x="18487" y="22626"/>
                </a:cubicBezTo>
                <a:cubicBezTo>
                  <a:pt x="18708" y="22653"/>
                  <a:pt x="18930" y="22677"/>
                  <a:pt x="19151" y="22690"/>
                </a:cubicBezTo>
                <a:cubicBezTo>
                  <a:pt x="19342" y="22701"/>
                  <a:pt x="19533" y="22709"/>
                  <a:pt x="19724" y="22709"/>
                </a:cubicBezTo>
                <a:cubicBezTo>
                  <a:pt x="19797" y="22709"/>
                  <a:pt x="19870" y="22707"/>
                  <a:pt x="19942" y="22705"/>
                </a:cubicBezTo>
                <a:cubicBezTo>
                  <a:pt x="20200" y="22696"/>
                  <a:pt x="20457" y="22682"/>
                  <a:pt x="20714" y="22651"/>
                </a:cubicBezTo>
                <a:cubicBezTo>
                  <a:pt x="20924" y="22625"/>
                  <a:pt x="21135" y="22596"/>
                  <a:pt x="21341" y="22548"/>
                </a:cubicBezTo>
                <a:cubicBezTo>
                  <a:pt x="21469" y="22517"/>
                  <a:pt x="21597" y="22485"/>
                  <a:pt x="21724" y="22448"/>
                </a:cubicBezTo>
                <a:cubicBezTo>
                  <a:pt x="21851" y="22413"/>
                  <a:pt x="21976" y="22373"/>
                  <a:pt x="22103" y="22335"/>
                </a:cubicBezTo>
                <a:cubicBezTo>
                  <a:pt x="22158" y="22318"/>
                  <a:pt x="22214" y="22302"/>
                  <a:pt x="22268" y="22284"/>
                </a:cubicBezTo>
                <a:lnTo>
                  <a:pt x="22268" y="22284"/>
                </a:lnTo>
                <a:cubicBezTo>
                  <a:pt x="22227" y="22324"/>
                  <a:pt x="22184" y="22364"/>
                  <a:pt x="22142" y="22403"/>
                </a:cubicBezTo>
                <a:cubicBezTo>
                  <a:pt x="22091" y="22450"/>
                  <a:pt x="22039" y="22492"/>
                  <a:pt x="21985" y="22534"/>
                </a:cubicBezTo>
                <a:cubicBezTo>
                  <a:pt x="21954" y="22557"/>
                  <a:pt x="21924" y="22582"/>
                  <a:pt x="21896" y="22609"/>
                </a:cubicBezTo>
                <a:cubicBezTo>
                  <a:pt x="21866" y="22633"/>
                  <a:pt x="21840" y="22660"/>
                  <a:pt x="21817" y="22690"/>
                </a:cubicBezTo>
                <a:cubicBezTo>
                  <a:pt x="21796" y="22716"/>
                  <a:pt x="21776" y="22743"/>
                  <a:pt x="21757" y="22769"/>
                </a:cubicBezTo>
                <a:cubicBezTo>
                  <a:pt x="21752" y="22775"/>
                  <a:pt x="21748" y="22782"/>
                  <a:pt x="21746" y="22790"/>
                </a:cubicBezTo>
                <a:cubicBezTo>
                  <a:pt x="21733" y="22823"/>
                  <a:pt x="21722" y="22855"/>
                  <a:pt x="21712" y="22888"/>
                </a:cubicBezTo>
                <a:cubicBezTo>
                  <a:pt x="21705" y="22924"/>
                  <a:pt x="21698" y="22959"/>
                  <a:pt x="21693" y="22995"/>
                </a:cubicBezTo>
                <a:cubicBezTo>
                  <a:pt x="21687" y="23027"/>
                  <a:pt x="21683" y="23059"/>
                  <a:pt x="21677" y="23091"/>
                </a:cubicBezTo>
                <a:cubicBezTo>
                  <a:pt x="21671" y="23123"/>
                  <a:pt x="21691" y="23161"/>
                  <a:pt x="21721" y="23174"/>
                </a:cubicBezTo>
                <a:cubicBezTo>
                  <a:pt x="21829" y="23218"/>
                  <a:pt x="21937" y="23263"/>
                  <a:pt x="22044" y="23311"/>
                </a:cubicBezTo>
                <a:cubicBezTo>
                  <a:pt x="22117" y="23342"/>
                  <a:pt x="22193" y="23380"/>
                  <a:pt x="22268" y="23403"/>
                </a:cubicBezTo>
                <a:cubicBezTo>
                  <a:pt x="22347" y="23431"/>
                  <a:pt x="22425" y="23452"/>
                  <a:pt x="22507" y="23467"/>
                </a:cubicBezTo>
                <a:cubicBezTo>
                  <a:pt x="22511" y="23468"/>
                  <a:pt x="22514" y="23468"/>
                  <a:pt x="22518" y="23469"/>
                </a:cubicBezTo>
                <a:cubicBezTo>
                  <a:pt x="22604" y="23487"/>
                  <a:pt x="22691" y="23502"/>
                  <a:pt x="22777" y="23514"/>
                </a:cubicBezTo>
                <a:cubicBezTo>
                  <a:pt x="22869" y="23526"/>
                  <a:pt x="22961" y="23540"/>
                  <a:pt x="23053" y="23546"/>
                </a:cubicBezTo>
                <a:cubicBezTo>
                  <a:pt x="23186" y="23555"/>
                  <a:pt x="23319" y="23563"/>
                  <a:pt x="23452" y="23565"/>
                </a:cubicBezTo>
                <a:lnTo>
                  <a:pt x="23452" y="23564"/>
                </a:lnTo>
                <a:cubicBezTo>
                  <a:pt x="23516" y="23565"/>
                  <a:pt x="23581" y="23566"/>
                  <a:pt x="23646" y="23566"/>
                </a:cubicBezTo>
                <a:cubicBezTo>
                  <a:pt x="23710" y="23566"/>
                  <a:pt x="23775" y="23565"/>
                  <a:pt x="23840" y="23563"/>
                </a:cubicBezTo>
                <a:cubicBezTo>
                  <a:pt x="23922" y="23559"/>
                  <a:pt x="24005" y="23556"/>
                  <a:pt x="24087" y="23550"/>
                </a:cubicBezTo>
                <a:cubicBezTo>
                  <a:pt x="24297" y="23535"/>
                  <a:pt x="24507" y="23519"/>
                  <a:pt x="24717" y="23494"/>
                </a:cubicBezTo>
                <a:cubicBezTo>
                  <a:pt x="24923" y="23469"/>
                  <a:pt x="25129" y="23443"/>
                  <a:pt x="25333" y="23410"/>
                </a:cubicBezTo>
                <a:cubicBezTo>
                  <a:pt x="25562" y="23373"/>
                  <a:pt x="25788" y="23333"/>
                  <a:pt x="26014" y="23282"/>
                </a:cubicBezTo>
                <a:cubicBezTo>
                  <a:pt x="26250" y="23230"/>
                  <a:pt x="26485" y="23175"/>
                  <a:pt x="26720" y="23112"/>
                </a:cubicBezTo>
                <a:cubicBezTo>
                  <a:pt x="27000" y="23037"/>
                  <a:pt x="27281" y="22959"/>
                  <a:pt x="27560" y="22878"/>
                </a:cubicBezTo>
                <a:cubicBezTo>
                  <a:pt x="27700" y="22839"/>
                  <a:pt x="27840" y="22798"/>
                  <a:pt x="27980" y="22758"/>
                </a:cubicBezTo>
                <a:cubicBezTo>
                  <a:pt x="28072" y="22733"/>
                  <a:pt x="28163" y="22704"/>
                  <a:pt x="28253" y="22671"/>
                </a:cubicBezTo>
                <a:cubicBezTo>
                  <a:pt x="28748" y="22506"/>
                  <a:pt x="29242" y="22340"/>
                  <a:pt x="29736" y="22175"/>
                </a:cubicBezTo>
                <a:cubicBezTo>
                  <a:pt x="29833" y="22142"/>
                  <a:pt x="29929" y="22110"/>
                  <a:pt x="30026" y="22078"/>
                </a:cubicBezTo>
                <a:cubicBezTo>
                  <a:pt x="30221" y="22105"/>
                  <a:pt x="30416" y="22131"/>
                  <a:pt x="30611" y="22153"/>
                </a:cubicBezTo>
                <a:cubicBezTo>
                  <a:pt x="30749" y="22168"/>
                  <a:pt x="30886" y="22184"/>
                  <a:pt x="31023" y="22197"/>
                </a:cubicBezTo>
                <a:cubicBezTo>
                  <a:pt x="31152" y="22209"/>
                  <a:pt x="31282" y="22220"/>
                  <a:pt x="31412" y="22230"/>
                </a:cubicBezTo>
                <a:cubicBezTo>
                  <a:pt x="31631" y="22248"/>
                  <a:pt x="31851" y="22257"/>
                  <a:pt x="32071" y="22266"/>
                </a:cubicBezTo>
                <a:cubicBezTo>
                  <a:pt x="32250" y="22274"/>
                  <a:pt x="32430" y="22282"/>
                  <a:pt x="32610" y="22282"/>
                </a:cubicBezTo>
                <a:cubicBezTo>
                  <a:pt x="32703" y="22282"/>
                  <a:pt x="32795" y="22280"/>
                  <a:pt x="32888" y="22274"/>
                </a:cubicBezTo>
                <a:cubicBezTo>
                  <a:pt x="33030" y="22265"/>
                  <a:pt x="33172" y="22256"/>
                  <a:pt x="33312" y="22237"/>
                </a:cubicBezTo>
                <a:cubicBezTo>
                  <a:pt x="33451" y="22219"/>
                  <a:pt x="33587" y="22198"/>
                  <a:pt x="33725" y="22172"/>
                </a:cubicBezTo>
                <a:cubicBezTo>
                  <a:pt x="33955" y="22130"/>
                  <a:pt x="34185" y="22085"/>
                  <a:pt x="34413" y="22029"/>
                </a:cubicBezTo>
                <a:cubicBezTo>
                  <a:pt x="34681" y="21963"/>
                  <a:pt x="34949" y="21891"/>
                  <a:pt x="35214" y="21814"/>
                </a:cubicBezTo>
                <a:cubicBezTo>
                  <a:pt x="35474" y="21739"/>
                  <a:pt x="35735" y="21667"/>
                  <a:pt x="35990" y="21580"/>
                </a:cubicBezTo>
                <a:cubicBezTo>
                  <a:pt x="36159" y="21525"/>
                  <a:pt x="36325" y="21465"/>
                  <a:pt x="36493" y="21403"/>
                </a:cubicBezTo>
                <a:cubicBezTo>
                  <a:pt x="36577" y="21373"/>
                  <a:pt x="36662" y="21341"/>
                  <a:pt x="36744" y="21306"/>
                </a:cubicBezTo>
                <a:cubicBezTo>
                  <a:pt x="36865" y="21257"/>
                  <a:pt x="36984" y="21206"/>
                  <a:pt x="37100" y="21150"/>
                </a:cubicBezTo>
                <a:cubicBezTo>
                  <a:pt x="37179" y="21115"/>
                  <a:pt x="37256" y="21077"/>
                  <a:pt x="37333" y="21037"/>
                </a:cubicBezTo>
                <a:cubicBezTo>
                  <a:pt x="37373" y="21017"/>
                  <a:pt x="37412" y="20996"/>
                  <a:pt x="37451" y="20975"/>
                </a:cubicBezTo>
                <a:cubicBezTo>
                  <a:pt x="37652" y="20870"/>
                  <a:pt x="37850" y="20758"/>
                  <a:pt x="38044" y="20639"/>
                </a:cubicBezTo>
                <a:cubicBezTo>
                  <a:pt x="38270" y="20499"/>
                  <a:pt x="38496" y="20357"/>
                  <a:pt x="38715" y="20204"/>
                </a:cubicBezTo>
                <a:cubicBezTo>
                  <a:pt x="38825" y="20126"/>
                  <a:pt x="38937" y="20048"/>
                  <a:pt x="39046" y="19966"/>
                </a:cubicBezTo>
                <a:cubicBezTo>
                  <a:pt x="39118" y="19914"/>
                  <a:pt x="39189" y="19861"/>
                  <a:pt x="39260" y="19806"/>
                </a:cubicBezTo>
                <a:cubicBezTo>
                  <a:pt x="39294" y="19780"/>
                  <a:pt x="39330" y="19753"/>
                  <a:pt x="39365" y="19727"/>
                </a:cubicBezTo>
                <a:cubicBezTo>
                  <a:pt x="39577" y="19553"/>
                  <a:pt x="39788" y="19381"/>
                  <a:pt x="40001" y="19209"/>
                </a:cubicBezTo>
                <a:cubicBezTo>
                  <a:pt x="40070" y="19155"/>
                  <a:pt x="40138" y="19097"/>
                  <a:pt x="40203" y="19037"/>
                </a:cubicBezTo>
                <a:cubicBezTo>
                  <a:pt x="40235" y="19008"/>
                  <a:pt x="40268" y="18979"/>
                  <a:pt x="40301" y="18952"/>
                </a:cubicBezTo>
                <a:cubicBezTo>
                  <a:pt x="40398" y="18866"/>
                  <a:pt x="40495" y="18780"/>
                  <a:pt x="40592" y="18694"/>
                </a:cubicBezTo>
                <a:cubicBezTo>
                  <a:pt x="40627" y="18663"/>
                  <a:pt x="40660" y="18630"/>
                  <a:pt x="40694" y="18597"/>
                </a:cubicBezTo>
                <a:cubicBezTo>
                  <a:pt x="40725" y="18566"/>
                  <a:pt x="40756" y="18536"/>
                  <a:pt x="40787" y="18505"/>
                </a:cubicBezTo>
                <a:cubicBezTo>
                  <a:pt x="40850" y="18444"/>
                  <a:pt x="40909" y="18380"/>
                  <a:pt x="40966" y="18315"/>
                </a:cubicBezTo>
                <a:cubicBezTo>
                  <a:pt x="40996" y="18280"/>
                  <a:pt x="41026" y="18245"/>
                  <a:pt x="41056" y="18209"/>
                </a:cubicBezTo>
                <a:cubicBezTo>
                  <a:pt x="41150" y="18102"/>
                  <a:pt x="41238" y="17989"/>
                  <a:pt x="41322" y="17873"/>
                </a:cubicBezTo>
                <a:cubicBezTo>
                  <a:pt x="41403" y="17762"/>
                  <a:pt x="41484" y="17650"/>
                  <a:pt x="41561" y="17536"/>
                </a:cubicBezTo>
                <a:cubicBezTo>
                  <a:pt x="41658" y="17394"/>
                  <a:pt x="41753" y="17250"/>
                  <a:pt x="41843" y="17102"/>
                </a:cubicBezTo>
                <a:cubicBezTo>
                  <a:pt x="41941" y="17004"/>
                  <a:pt x="42037" y="16905"/>
                  <a:pt x="42130" y="16804"/>
                </a:cubicBezTo>
                <a:cubicBezTo>
                  <a:pt x="42222" y="16707"/>
                  <a:pt x="42313" y="16609"/>
                  <a:pt x="42399" y="16509"/>
                </a:cubicBezTo>
                <a:cubicBezTo>
                  <a:pt x="42485" y="16411"/>
                  <a:pt x="42568" y="16313"/>
                  <a:pt x="42651" y="16214"/>
                </a:cubicBezTo>
                <a:cubicBezTo>
                  <a:pt x="42793" y="16045"/>
                  <a:pt x="42929" y="15872"/>
                  <a:pt x="43060" y="15695"/>
                </a:cubicBezTo>
                <a:cubicBezTo>
                  <a:pt x="43215" y="15487"/>
                  <a:pt x="43368" y="15277"/>
                  <a:pt x="43510" y="15060"/>
                </a:cubicBezTo>
                <a:cubicBezTo>
                  <a:pt x="43801" y="14616"/>
                  <a:pt x="44070" y="14156"/>
                  <a:pt x="44299" y="13676"/>
                </a:cubicBezTo>
                <a:cubicBezTo>
                  <a:pt x="44494" y="13264"/>
                  <a:pt x="44674" y="12845"/>
                  <a:pt x="44814" y="12412"/>
                </a:cubicBezTo>
                <a:cubicBezTo>
                  <a:pt x="44916" y="12102"/>
                  <a:pt x="45009" y="11786"/>
                  <a:pt x="45081" y="11466"/>
                </a:cubicBezTo>
                <a:cubicBezTo>
                  <a:pt x="45133" y="11232"/>
                  <a:pt x="45181" y="10995"/>
                  <a:pt x="45212" y="10756"/>
                </a:cubicBezTo>
                <a:cubicBezTo>
                  <a:pt x="45245" y="10519"/>
                  <a:pt x="45271" y="10282"/>
                  <a:pt x="45282" y="10043"/>
                </a:cubicBezTo>
                <a:cubicBezTo>
                  <a:pt x="45282" y="10034"/>
                  <a:pt x="45283" y="10025"/>
                  <a:pt x="45283" y="10017"/>
                </a:cubicBezTo>
                <a:cubicBezTo>
                  <a:pt x="45352" y="9979"/>
                  <a:pt x="45423" y="9944"/>
                  <a:pt x="45494" y="9911"/>
                </a:cubicBezTo>
                <a:cubicBezTo>
                  <a:pt x="45573" y="9875"/>
                  <a:pt x="45652" y="9840"/>
                  <a:pt x="45733" y="9810"/>
                </a:cubicBezTo>
                <a:cubicBezTo>
                  <a:pt x="45843" y="9770"/>
                  <a:pt x="45956" y="9728"/>
                  <a:pt x="46074" y="9698"/>
                </a:cubicBezTo>
                <a:cubicBezTo>
                  <a:pt x="46154" y="9677"/>
                  <a:pt x="46234" y="9657"/>
                  <a:pt x="46315" y="9641"/>
                </a:cubicBezTo>
                <a:cubicBezTo>
                  <a:pt x="46386" y="9626"/>
                  <a:pt x="46468" y="9611"/>
                  <a:pt x="46549" y="9598"/>
                </a:cubicBezTo>
                <a:cubicBezTo>
                  <a:pt x="46631" y="9585"/>
                  <a:pt x="46714" y="9576"/>
                  <a:pt x="46797" y="9570"/>
                </a:cubicBezTo>
                <a:cubicBezTo>
                  <a:pt x="46895" y="9564"/>
                  <a:pt x="47000" y="9557"/>
                  <a:pt x="47107" y="9557"/>
                </a:cubicBezTo>
                <a:cubicBezTo>
                  <a:pt x="47128" y="9557"/>
                  <a:pt x="47149" y="9557"/>
                  <a:pt x="47170" y="9558"/>
                </a:cubicBezTo>
                <a:cubicBezTo>
                  <a:pt x="47296" y="9560"/>
                  <a:pt x="47419" y="9564"/>
                  <a:pt x="47544" y="9573"/>
                </a:cubicBezTo>
                <a:cubicBezTo>
                  <a:pt x="47670" y="9584"/>
                  <a:pt x="47795" y="9596"/>
                  <a:pt x="47919" y="9616"/>
                </a:cubicBezTo>
                <a:cubicBezTo>
                  <a:pt x="48002" y="9629"/>
                  <a:pt x="48086" y="9644"/>
                  <a:pt x="48168" y="9660"/>
                </a:cubicBezTo>
                <a:cubicBezTo>
                  <a:pt x="48187" y="9665"/>
                  <a:pt x="48207" y="9670"/>
                  <a:pt x="48226" y="9673"/>
                </a:cubicBezTo>
                <a:cubicBezTo>
                  <a:pt x="48240" y="9618"/>
                  <a:pt x="48254" y="9563"/>
                  <a:pt x="48268" y="9508"/>
                </a:cubicBezTo>
                <a:cubicBezTo>
                  <a:pt x="48160" y="9486"/>
                  <a:pt x="48050" y="9465"/>
                  <a:pt x="47940" y="9451"/>
                </a:cubicBezTo>
                <a:cubicBezTo>
                  <a:pt x="47858" y="9439"/>
                  <a:pt x="47775" y="9429"/>
                  <a:pt x="47691" y="9422"/>
                </a:cubicBezTo>
                <a:cubicBezTo>
                  <a:pt x="47649" y="9419"/>
                  <a:pt x="47606" y="9416"/>
                  <a:pt x="47565" y="9412"/>
                </a:cubicBezTo>
                <a:cubicBezTo>
                  <a:pt x="47453" y="9403"/>
                  <a:pt x="47340" y="9398"/>
                  <a:pt x="47228" y="9398"/>
                </a:cubicBezTo>
                <a:cubicBezTo>
                  <a:pt x="47209" y="9398"/>
                  <a:pt x="47189" y="9398"/>
                  <a:pt x="47170" y="9398"/>
                </a:cubicBezTo>
                <a:cubicBezTo>
                  <a:pt x="47082" y="9399"/>
                  <a:pt x="46993" y="9399"/>
                  <a:pt x="46904" y="9405"/>
                </a:cubicBezTo>
                <a:cubicBezTo>
                  <a:pt x="46778" y="9414"/>
                  <a:pt x="46654" y="9425"/>
                  <a:pt x="46529" y="9442"/>
                </a:cubicBezTo>
                <a:cubicBezTo>
                  <a:pt x="46447" y="9454"/>
                  <a:pt x="46366" y="9466"/>
                  <a:pt x="46284" y="9481"/>
                </a:cubicBezTo>
                <a:cubicBezTo>
                  <a:pt x="46244" y="9489"/>
                  <a:pt x="46203" y="9498"/>
                  <a:pt x="46163" y="9506"/>
                </a:cubicBezTo>
                <a:cubicBezTo>
                  <a:pt x="46081" y="9523"/>
                  <a:pt x="45993" y="9544"/>
                  <a:pt x="45912" y="9568"/>
                </a:cubicBezTo>
                <a:cubicBezTo>
                  <a:pt x="45831" y="9593"/>
                  <a:pt x="45748" y="9616"/>
                  <a:pt x="45669" y="9648"/>
                </a:cubicBezTo>
                <a:cubicBezTo>
                  <a:pt x="45547" y="9695"/>
                  <a:pt x="45426" y="9742"/>
                  <a:pt x="45311" y="9804"/>
                </a:cubicBezTo>
                <a:cubicBezTo>
                  <a:pt x="45304" y="9807"/>
                  <a:pt x="45297" y="9810"/>
                  <a:pt x="45290" y="9814"/>
                </a:cubicBezTo>
                <a:cubicBezTo>
                  <a:pt x="45294" y="9616"/>
                  <a:pt x="45293" y="9419"/>
                  <a:pt x="45281" y="9220"/>
                </a:cubicBezTo>
                <a:cubicBezTo>
                  <a:pt x="45263" y="8942"/>
                  <a:pt x="45240" y="8663"/>
                  <a:pt x="45194" y="8385"/>
                </a:cubicBezTo>
                <a:cubicBezTo>
                  <a:pt x="45157" y="8157"/>
                  <a:pt x="45115" y="7928"/>
                  <a:pt x="45057" y="7704"/>
                </a:cubicBezTo>
                <a:cubicBezTo>
                  <a:pt x="44995" y="7477"/>
                  <a:pt x="44930" y="7249"/>
                  <a:pt x="44849" y="7027"/>
                </a:cubicBezTo>
                <a:cubicBezTo>
                  <a:pt x="44754" y="6764"/>
                  <a:pt x="44652" y="6503"/>
                  <a:pt x="44533" y="6249"/>
                </a:cubicBezTo>
                <a:cubicBezTo>
                  <a:pt x="44419" y="6002"/>
                  <a:pt x="44299" y="5755"/>
                  <a:pt x="44165" y="5518"/>
                </a:cubicBezTo>
                <a:cubicBezTo>
                  <a:pt x="44058" y="5331"/>
                  <a:pt x="43948" y="5145"/>
                  <a:pt x="43829" y="4966"/>
                </a:cubicBezTo>
                <a:cubicBezTo>
                  <a:pt x="43689" y="4752"/>
                  <a:pt x="43543" y="4545"/>
                  <a:pt x="43386" y="4344"/>
                </a:cubicBezTo>
                <a:cubicBezTo>
                  <a:pt x="43254" y="4174"/>
                  <a:pt x="43121" y="4004"/>
                  <a:pt x="42979" y="3843"/>
                </a:cubicBezTo>
                <a:cubicBezTo>
                  <a:pt x="42776" y="3614"/>
                  <a:pt x="42569" y="3388"/>
                  <a:pt x="42350" y="3175"/>
                </a:cubicBezTo>
                <a:cubicBezTo>
                  <a:pt x="42189" y="3019"/>
                  <a:pt x="42029" y="2863"/>
                  <a:pt x="41861" y="2717"/>
                </a:cubicBezTo>
                <a:cubicBezTo>
                  <a:pt x="41665" y="2543"/>
                  <a:pt x="41464" y="2374"/>
                  <a:pt x="41254" y="2218"/>
                </a:cubicBezTo>
                <a:cubicBezTo>
                  <a:pt x="41073" y="2083"/>
                  <a:pt x="40890" y="1951"/>
                  <a:pt x="40702" y="1829"/>
                </a:cubicBezTo>
                <a:cubicBezTo>
                  <a:pt x="40552" y="1732"/>
                  <a:pt x="40402" y="1635"/>
                  <a:pt x="40247" y="1546"/>
                </a:cubicBezTo>
                <a:cubicBezTo>
                  <a:pt x="40131" y="1478"/>
                  <a:pt x="40015" y="1412"/>
                  <a:pt x="39897" y="1348"/>
                </a:cubicBezTo>
                <a:cubicBezTo>
                  <a:pt x="39700" y="1240"/>
                  <a:pt x="39497" y="1138"/>
                  <a:pt x="39292" y="1046"/>
                </a:cubicBezTo>
                <a:cubicBezTo>
                  <a:pt x="39172" y="993"/>
                  <a:pt x="39053" y="938"/>
                  <a:pt x="38932" y="890"/>
                </a:cubicBezTo>
                <a:cubicBezTo>
                  <a:pt x="38810" y="841"/>
                  <a:pt x="38688" y="794"/>
                  <a:pt x="38566" y="748"/>
                </a:cubicBezTo>
                <a:cubicBezTo>
                  <a:pt x="38357" y="670"/>
                  <a:pt x="38144" y="600"/>
                  <a:pt x="37930" y="540"/>
                </a:cubicBezTo>
                <a:cubicBezTo>
                  <a:pt x="37674" y="468"/>
                  <a:pt x="37417" y="401"/>
                  <a:pt x="37156" y="349"/>
                </a:cubicBezTo>
                <a:cubicBezTo>
                  <a:pt x="36899" y="298"/>
                  <a:pt x="36642" y="250"/>
                  <a:pt x="36383" y="218"/>
                </a:cubicBezTo>
                <a:cubicBezTo>
                  <a:pt x="35920" y="159"/>
                  <a:pt x="35454" y="123"/>
                  <a:pt x="34988" y="123"/>
                </a:cubicBezTo>
                <a:cubicBezTo>
                  <a:pt x="34967" y="123"/>
                  <a:pt x="34946" y="123"/>
                  <a:pt x="34925" y="123"/>
                </a:cubicBezTo>
                <a:cubicBezTo>
                  <a:pt x="34654" y="125"/>
                  <a:pt x="34384" y="134"/>
                  <a:pt x="34115" y="160"/>
                </a:cubicBezTo>
                <a:cubicBezTo>
                  <a:pt x="33844" y="185"/>
                  <a:pt x="33573" y="216"/>
                  <a:pt x="33306" y="262"/>
                </a:cubicBezTo>
                <a:cubicBezTo>
                  <a:pt x="33241" y="272"/>
                  <a:pt x="33177" y="283"/>
                  <a:pt x="33114" y="295"/>
                </a:cubicBezTo>
                <a:cubicBezTo>
                  <a:pt x="33103" y="292"/>
                  <a:pt x="33094" y="289"/>
                  <a:pt x="33084" y="287"/>
                </a:cubicBezTo>
                <a:cubicBezTo>
                  <a:pt x="32867" y="234"/>
                  <a:pt x="32647" y="184"/>
                  <a:pt x="32427" y="146"/>
                </a:cubicBezTo>
                <a:cubicBezTo>
                  <a:pt x="32124" y="93"/>
                  <a:pt x="31818" y="48"/>
                  <a:pt x="31511" y="26"/>
                </a:cubicBezTo>
                <a:cubicBezTo>
                  <a:pt x="31306" y="11"/>
                  <a:pt x="31100" y="0"/>
                  <a:pt x="30895" y="0"/>
                </a:cubicBezTo>
                <a:close/>
              </a:path>
            </a:pathLst>
          </a:custGeom>
          <a:solidFill>
            <a:srgbClr val="EE8030"/>
          </a:solidFill>
          <a:ln>
            <a:noFill/>
          </a:ln>
        </p:spPr>
        <p:txBody>
          <a:bodyPr spcFirstLastPara="1" wrap="square" lIns="91425" tIns="91425" rIns="91425" bIns="91425" anchor="ctr" anchorCtr="0">
            <a:noAutofit/>
          </a:bodyPr>
          <a:lstStyle/>
          <a:p>
            <a:pPr algn="l" rtl="0"/>
            <a:endParaRPr dirty="0"/>
          </a:p>
        </p:txBody>
      </p:sp>
      <p:sp>
        <p:nvSpPr>
          <p:cNvPr id="54" name="ds">
            <a:extLst>
              <a:ext uri="{FF2B5EF4-FFF2-40B4-BE49-F238E27FC236}">
                <a16:creationId xmlns:a16="http://schemas.microsoft.com/office/drawing/2014/main" id="{5686CEE6-240E-44AB-18B3-FB8572354C0E}"/>
              </a:ext>
            </a:extLst>
          </p:cNvPr>
          <p:cNvSpPr/>
          <p:nvPr userDrawn="1"/>
        </p:nvSpPr>
        <p:spPr>
          <a:xfrm rot="16200000">
            <a:off x="10048644" y="3794612"/>
            <a:ext cx="5342812" cy="2608520"/>
          </a:xfrm>
          <a:custGeom>
            <a:avLst/>
            <a:gdLst/>
            <a:ahLst/>
            <a:cxnLst/>
            <a:rect l="l" t="t" r="r" b="b"/>
            <a:pathLst>
              <a:path w="48269" h="23567" extrusionOk="0">
                <a:moveTo>
                  <a:pt x="30773" y="171"/>
                </a:moveTo>
                <a:cubicBezTo>
                  <a:pt x="30794" y="171"/>
                  <a:pt x="30816" y="171"/>
                  <a:pt x="30837" y="171"/>
                </a:cubicBezTo>
                <a:cubicBezTo>
                  <a:pt x="30971" y="174"/>
                  <a:pt x="31105" y="176"/>
                  <a:pt x="31238" y="183"/>
                </a:cubicBezTo>
                <a:cubicBezTo>
                  <a:pt x="31322" y="188"/>
                  <a:pt x="31406" y="192"/>
                  <a:pt x="31489" y="198"/>
                </a:cubicBezTo>
                <a:cubicBezTo>
                  <a:pt x="31708" y="216"/>
                  <a:pt x="31927" y="237"/>
                  <a:pt x="32143" y="271"/>
                </a:cubicBezTo>
                <a:cubicBezTo>
                  <a:pt x="32267" y="290"/>
                  <a:pt x="32391" y="309"/>
                  <a:pt x="32515" y="333"/>
                </a:cubicBezTo>
                <a:cubicBezTo>
                  <a:pt x="32427" y="331"/>
                  <a:pt x="32340" y="329"/>
                  <a:pt x="32253" y="329"/>
                </a:cubicBezTo>
                <a:cubicBezTo>
                  <a:pt x="32234" y="329"/>
                  <a:pt x="32214" y="329"/>
                  <a:pt x="32195" y="330"/>
                </a:cubicBezTo>
                <a:cubicBezTo>
                  <a:pt x="32068" y="332"/>
                  <a:pt x="31939" y="333"/>
                  <a:pt x="31814" y="340"/>
                </a:cubicBezTo>
                <a:cubicBezTo>
                  <a:pt x="31685" y="347"/>
                  <a:pt x="31558" y="355"/>
                  <a:pt x="31431" y="364"/>
                </a:cubicBezTo>
                <a:cubicBezTo>
                  <a:pt x="31300" y="374"/>
                  <a:pt x="31168" y="385"/>
                  <a:pt x="31038" y="400"/>
                </a:cubicBezTo>
                <a:cubicBezTo>
                  <a:pt x="30911" y="415"/>
                  <a:pt x="30782" y="429"/>
                  <a:pt x="30656" y="450"/>
                </a:cubicBezTo>
                <a:cubicBezTo>
                  <a:pt x="30529" y="471"/>
                  <a:pt x="30405" y="491"/>
                  <a:pt x="30279" y="516"/>
                </a:cubicBezTo>
                <a:cubicBezTo>
                  <a:pt x="30154" y="541"/>
                  <a:pt x="30029" y="566"/>
                  <a:pt x="29905" y="593"/>
                </a:cubicBezTo>
                <a:cubicBezTo>
                  <a:pt x="29876" y="600"/>
                  <a:pt x="29847" y="606"/>
                  <a:pt x="29818" y="613"/>
                </a:cubicBezTo>
                <a:cubicBezTo>
                  <a:pt x="29624" y="588"/>
                  <a:pt x="29428" y="565"/>
                  <a:pt x="29231" y="553"/>
                </a:cubicBezTo>
                <a:lnTo>
                  <a:pt x="29231" y="554"/>
                </a:lnTo>
                <a:cubicBezTo>
                  <a:pt x="29039" y="541"/>
                  <a:pt x="28846" y="533"/>
                  <a:pt x="28653" y="533"/>
                </a:cubicBezTo>
                <a:cubicBezTo>
                  <a:pt x="28564" y="533"/>
                  <a:pt x="28476" y="535"/>
                  <a:pt x="28387" y="539"/>
                </a:cubicBezTo>
                <a:cubicBezTo>
                  <a:pt x="28320" y="541"/>
                  <a:pt x="28252" y="544"/>
                  <a:pt x="28185" y="549"/>
                </a:cubicBezTo>
                <a:cubicBezTo>
                  <a:pt x="28316" y="512"/>
                  <a:pt x="28447" y="474"/>
                  <a:pt x="28580" y="444"/>
                </a:cubicBezTo>
                <a:cubicBezTo>
                  <a:pt x="28670" y="421"/>
                  <a:pt x="28760" y="401"/>
                  <a:pt x="28852" y="382"/>
                </a:cubicBezTo>
                <a:cubicBezTo>
                  <a:pt x="29059" y="339"/>
                  <a:pt x="29279" y="295"/>
                  <a:pt x="29501" y="265"/>
                </a:cubicBezTo>
                <a:cubicBezTo>
                  <a:pt x="29723" y="234"/>
                  <a:pt x="29945" y="208"/>
                  <a:pt x="30169" y="192"/>
                </a:cubicBezTo>
                <a:cubicBezTo>
                  <a:pt x="30370" y="181"/>
                  <a:pt x="30572" y="171"/>
                  <a:pt x="30773" y="171"/>
                </a:cubicBezTo>
                <a:close/>
                <a:moveTo>
                  <a:pt x="32883" y="514"/>
                </a:moveTo>
                <a:cubicBezTo>
                  <a:pt x="32922" y="517"/>
                  <a:pt x="32961" y="519"/>
                  <a:pt x="33001" y="523"/>
                </a:cubicBezTo>
                <a:cubicBezTo>
                  <a:pt x="33153" y="535"/>
                  <a:pt x="33316" y="550"/>
                  <a:pt x="33479" y="571"/>
                </a:cubicBezTo>
                <a:cubicBezTo>
                  <a:pt x="33633" y="618"/>
                  <a:pt x="33787" y="669"/>
                  <a:pt x="33940" y="723"/>
                </a:cubicBezTo>
                <a:cubicBezTo>
                  <a:pt x="33941" y="723"/>
                  <a:pt x="33943" y="725"/>
                  <a:pt x="33944" y="725"/>
                </a:cubicBezTo>
                <a:cubicBezTo>
                  <a:pt x="34024" y="755"/>
                  <a:pt x="34107" y="786"/>
                  <a:pt x="34190" y="818"/>
                </a:cubicBezTo>
                <a:cubicBezTo>
                  <a:pt x="34072" y="794"/>
                  <a:pt x="33953" y="773"/>
                  <a:pt x="33834" y="757"/>
                </a:cubicBezTo>
                <a:cubicBezTo>
                  <a:pt x="33744" y="744"/>
                  <a:pt x="33654" y="734"/>
                  <a:pt x="33564" y="726"/>
                </a:cubicBezTo>
                <a:cubicBezTo>
                  <a:pt x="33519" y="721"/>
                  <a:pt x="33474" y="718"/>
                  <a:pt x="33429" y="714"/>
                </a:cubicBezTo>
                <a:cubicBezTo>
                  <a:pt x="33337" y="706"/>
                  <a:pt x="33240" y="700"/>
                  <a:pt x="33147" y="697"/>
                </a:cubicBezTo>
                <a:cubicBezTo>
                  <a:pt x="33026" y="693"/>
                  <a:pt x="32904" y="690"/>
                  <a:pt x="32782" y="690"/>
                </a:cubicBezTo>
                <a:cubicBezTo>
                  <a:pt x="32640" y="690"/>
                  <a:pt x="32497" y="693"/>
                  <a:pt x="32356" y="704"/>
                </a:cubicBezTo>
                <a:cubicBezTo>
                  <a:pt x="32205" y="714"/>
                  <a:pt x="32055" y="727"/>
                  <a:pt x="31905" y="743"/>
                </a:cubicBezTo>
                <a:cubicBezTo>
                  <a:pt x="32158" y="675"/>
                  <a:pt x="32412" y="614"/>
                  <a:pt x="32668" y="557"/>
                </a:cubicBezTo>
                <a:cubicBezTo>
                  <a:pt x="32733" y="544"/>
                  <a:pt x="32808" y="529"/>
                  <a:pt x="32883" y="514"/>
                </a:cubicBezTo>
                <a:close/>
                <a:moveTo>
                  <a:pt x="32176" y="495"/>
                </a:moveTo>
                <a:cubicBezTo>
                  <a:pt x="32061" y="525"/>
                  <a:pt x="31945" y="555"/>
                  <a:pt x="31831" y="588"/>
                </a:cubicBezTo>
                <a:cubicBezTo>
                  <a:pt x="31654" y="640"/>
                  <a:pt x="31478" y="692"/>
                  <a:pt x="31303" y="752"/>
                </a:cubicBezTo>
                <a:cubicBezTo>
                  <a:pt x="31222" y="780"/>
                  <a:pt x="31141" y="808"/>
                  <a:pt x="31061" y="837"/>
                </a:cubicBezTo>
                <a:cubicBezTo>
                  <a:pt x="30938" y="805"/>
                  <a:pt x="30815" y="778"/>
                  <a:pt x="30690" y="753"/>
                </a:cubicBezTo>
                <a:cubicBezTo>
                  <a:pt x="30584" y="734"/>
                  <a:pt x="30477" y="713"/>
                  <a:pt x="30371" y="695"/>
                </a:cubicBezTo>
                <a:cubicBezTo>
                  <a:pt x="30517" y="668"/>
                  <a:pt x="30662" y="644"/>
                  <a:pt x="30808" y="622"/>
                </a:cubicBezTo>
                <a:cubicBezTo>
                  <a:pt x="30976" y="595"/>
                  <a:pt x="31145" y="570"/>
                  <a:pt x="31315" y="553"/>
                </a:cubicBezTo>
                <a:cubicBezTo>
                  <a:pt x="31439" y="539"/>
                  <a:pt x="31564" y="527"/>
                  <a:pt x="31688" y="517"/>
                </a:cubicBezTo>
                <a:cubicBezTo>
                  <a:pt x="31851" y="507"/>
                  <a:pt x="32013" y="498"/>
                  <a:pt x="32176" y="495"/>
                </a:cubicBezTo>
                <a:close/>
                <a:moveTo>
                  <a:pt x="29872" y="794"/>
                </a:moveTo>
                <a:cubicBezTo>
                  <a:pt x="29884" y="796"/>
                  <a:pt x="29895" y="797"/>
                  <a:pt x="29908" y="800"/>
                </a:cubicBezTo>
                <a:cubicBezTo>
                  <a:pt x="30118" y="834"/>
                  <a:pt x="30327" y="874"/>
                  <a:pt x="30535" y="916"/>
                </a:cubicBezTo>
                <a:cubicBezTo>
                  <a:pt x="30598" y="930"/>
                  <a:pt x="30659" y="944"/>
                  <a:pt x="30720" y="957"/>
                </a:cubicBezTo>
                <a:cubicBezTo>
                  <a:pt x="30538" y="1003"/>
                  <a:pt x="30357" y="1053"/>
                  <a:pt x="30178" y="1111"/>
                </a:cubicBezTo>
                <a:cubicBezTo>
                  <a:pt x="29960" y="1183"/>
                  <a:pt x="29742" y="1259"/>
                  <a:pt x="29528" y="1347"/>
                </a:cubicBezTo>
                <a:cubicBezTo>
                  <a:pt x="29233" y="1468"/>
                  <a:pt x="28940" y="1598"/>
                  <a:pt x="28656" y="1745"/>
                </a:cubicBezTo>
                <a:cubicBezTo>
                  <a:pt x="28626" y="1762"/>
                  <a:pt x="28596" y="1777"/>
                  <a:pt x="28566" y="1793"/>
                </a:cubicBezTo>
                <a:cubicBezTo>
                  <a:pt x="28524" y="1790"/>
                  <a:pt x="28480" y="1787"/>
                  <a:pt x="28437" y="1786"/>
                </a:cubicBezTo>
                <a:cubicBezTo>
                  <a:pt x="28308" y="1781"/>
                  <a:pt x="28179" y="1778"/>
                  <a:pt x="28051" y="1778"/>
                </a:cubicBezTo>
                <a:cubicBezTo>
                  <a:pt x="27928" y="1778"/>
                  <a:pt x="27805" y="1781"/>
                  <a:pt x="27683" y="1788"/>
                </a:cubicBezTo>
                <a:cubicBezTo>
                  <a:pt x="27468" y="1801"/>
                  <a:pt x="27254" y="1816"/>
                  <a:pt x="27041" y="1842"/>
                </a:cubicBezTo>
                <a:cubicBezTo>
                  <a:pt x="26987" y="1848"/>
                  <a:pt x="26931" y="1855"/>
                  <a:pt x="26877" y="1862"/>
                </a:cubicBezTo>
                <a:cubicBezTo>
                  <a:pt x="27082" y="1757"/>
                  <a:pt x="27290" y="1654"/>
                  <a:pt x="27502" y="1561"/>
                </a:cubicBezTo>
                <a:cubicBezTo>
                  <a:pt x="27709" y="1469"/>
                  <a:pt x="27920" y="1383"/>
                  <a:pt x="28131" y="1302"/>
                </a:cubicBezTo>
                <a:cubicBezTo>
                  <a:pt x="28421" y="1197"/>
                  <a:pt x="28722" y="1093"/>
                  <a:pt x="29028" y="1006"/>
                </a:cubicBezTo>
                <a:cubicBezTo>
                  <a:pt x="29203" y="958"/>
                  <a:pt x="29378" y="909"/>
                  <a:pt x="29554" y="867"/>
                </a:cubicBezTo>
                <a:cubicBezTo>
                  <a:pt x="29660" y="842"/>
                  <a:pt x="29766" y="818"/>
                  <a:pt x="29872" y="794"/>
                </a:cubicBezTo>
                <a:close/>
                <a:moveTo>
                  <a:pt x="28658" y="701"/>
                </a:moveTo>
                <a:cubicBezTo>
                  <a:pt x="28752" y="701"/>
                  <a:pt x="28848" y="703"/>
                  <a:pt x="28944" y="706"/>
                </a:cubicBezTo>
                <a:cubicBezTo>
                  <a:pt x="29040" y="710"/>
                  <a:pt x="29136" y="715"/>
                  <a:pt x="29231" y="722"/>
                </a:cubicBezTo>
                <a:cubicBezTo>
                  <a:pt x="29263" y="725"/>
                  <a:pt x="29304" y="728"/>
                  <a:pt x="29345" y="732"/>
                </a:cubicBezTo>
                <a:cubicBezTo>
                  <a:pt x="29312" y="741"/>
                  <a:pt x="29279" y="750"/>
                  <a:pt x="29245" y="760"/>
                </a:cubicBezTo>
                <a:cubicBezTo>
                  <a:pt x="28983" y="835"/>
                  <a:pt x="28722" y="915"/>
                  <a:pt x="28466" y="1008"/>
                </a:cubicBezTo>
                <a:cubicBezTo>
                  <a:pt x="28206" y="1100"/>
                  <a:pt x="27946" y="1197"/>
                  <a:pt x="27692" y="1304"/>
                </a:cubicBezTo>
                <a:cubicBezTo>
                  <a:pt x="27442" y="1409"/>
                  <a:pt x="27193" y="1520"/>
                  <a:pt x="26950" y="1639"/>
                </a:cubicBezTo>
                <a:cubicBezTo>
                  <a:pt x="26751" y="1736"/>
                  <a:pt x="26554" y="1837"/>
                  <a:pt x="26360" y="1942"/>
                </a:cubicBezTo>
                <a:cubicBezTo>
                  <a:pt x="26297" y="1952"/>
                  <a:pt x="26235" y="1964"/>
                  <a:pt x="26172" y="1976"/>
                </a:cubicBezTo>
                <a:cubicBezTo>
                  <a:pt x="25947" y="2020"/>
                  <a:pt x="25723" y="2068"/>
                  <a:pt x="25502" y="2127"/>
                </a:cubicBezTo>
                <a:cubicBezTo>
                  <a:pt x="25238" y="2197"/>
                  <a:pt x="24976" y="2271"/>
                  <a:pt x="24719" y="2363"/>
                </a:cubicBezTo>
                <a:cubicBezTo>
                  <a:pt x="24619" y="2398"/>
                  <a:pt x="24520" y="2435"/>
                  <a:pt x="24421" y="2472"/>
                </a:cubicBezTo>
                <a:cubicBezTo>
                  <a:pt x="24424" y="2469"/>
                  <a:pt x="24426" y="2467"/>
                  <a:pt x="24429" y="2465"/>
                </a:cubicBezTo>
                <a:cubicBezTo>
                  <a:pt x="24529" y="2389"/>
                  <a:pt x="24630" y="2314"/>
                  <a:pt x="24731" y="2240"/>
                </a:cubicBezTo>
                <a:cubicBezTo>
                  <a:pt x="24939" y="2092"/>
                  <a:pt x="25149" y="1945"/>
                  <a:pt x="25368" y="1812"/>
                </a:cubicBezTo>
                <a:cubicBezTo>
                  <a:pt x="25585" y="1681"/>
                  <a:pt x="25804" y="1555"/>
                  <a:pt x="26028" y="1436"/>
                </a:cubicBezTo>
                <a:cubicBezTo>
                  <a:pt x="26261" y="1314"/>
                  <a:pt x="26497" y="1196"/>
                  <a:pt x="26737" y="1090"/>
                </a:cubicBezTo>
                <a:cubicBezTo>
                  <a:pt x="26865" y="1032"/>
                  <a:pt x="26993" y="975"/>
                  <a:pt x="27123" y="922"/>
                </a:cubicBezTo>
                <a:cubicBezTo>
                  <a:pt x="27229" y="879"/>
                  <a:pt x="27335" y="837"/>
                  <a:pt x="27442" y="796"/>
                </a:cubicBezTo>
                <a:cubicBezTo>
                  <a:pt x="27460" y="794"/>
                  <a:pt x="27479" y="792"/>
                  <a:pt x="27497" y="788"/>
                </a:cubicBezTo>
                <a:cubicBezTo>
                  <a:pt x="27626" y="771"/>
                  <a:pt x="27755" y="753"/>
                  <a:pt x="27884" y="742"/>
                </a:cubicBezTo>
                <a:cubicBezTo>
                  <a:pt x="27969" y="734"/>
                  <a:pt x="28056" y="727"/>
                  <a:pt x="28141" y="721"/>
                </a:cubicBezTo>
                <a:cubicBezTo>
                  <a:pt x="28297" y="712"/>
                  <a:pt x="28462" y="701"/>
                  <a:pt x="28629" y="701"/>
                </a:cubicBezTo>
                <a:close/>
                <a:moveTo>
                  <a:pt x="26540" y="986"/>
                </a:moveTo>
                <a:lnTo>
                  <a:pt x="26540" y="986"/>
                </a:lnTo>
                <a:cubicBezTo>
                  <a:pt x="26461" y="1021"/>
                  <a:pt x="26383" y="1059"/>
                  <a:pt x="26304" y="1099"/>
                </a:cubicBezTo>
                <a:cubicBezTo>
                  <a:pt x="26072" y="1215"/>
                  <a:pt x="25842" y="1335"/>
                  <a:pt x="25617" y="1467"/>
                </a:cubicBezTo>
                <a:cubicBezTo>
                  <a:pt x="25395" y="1596"/>
                  <a:pt x="25175" y="1729"/>
                  <a:pt x="24961" y="1872"/>
                </a:cubicBezTo>
                <a:cubicBezTo>
                  <a:pt x="24781" y="1993"/>
                  <a:pt x="24601" y="2115"/>
                  <a:pt x="24428" y="2245"/>
                </a:cubicBezTo>
                <a:cubicBezTo>
                  <a:pt x="24223" y="2399"/>
                  <a:pt x="24021" y="2555"/>
                  <a:pt x="23825" y="2718"/>
                </a:cubicBezTo>
                <a:cubicBezTo>
                  <a:pt x="23772" y="2742"/>
                  <a:pt x="23719" y="2766"/>
                  <a:pt x="23667" y="2789"/>
                </a:cubicBezTo>
                <a:cubicBezTo>
                  <a:pt x="23654" y="2785"/>
                  <a:pt x="23642" y="2779"/>
                  <a:pt x="23631" y="2774"/>
                </a:cubicBezTo>
                <a:cubicBezTo>
                  <a:pt x="23570" y="2748"/>
                  <a:pt x="23508" y="2721"/>
                  <a:pt x="23447" y="2695"/>
                </a:cubicBezTo>
                <a:cubicBezTo>
                  <a:pt x="23565" y="2588"/>
                  <a:pt x="23685" y="2484"/>
                  <a:pt x="23810" y="2387"/>
                </a:cubicBezTo>
                <a:cubicBezTo>
                  <a:pt x="23915" y="2304"/>
                  <a:pt x="24021" y="2225"/>
                  <a:pt x="24128" y="2146"/>
                </a:cubicBezTo>
                <a:cubicBezTo>
                  <a:pt x="24275" y="2046"/>
                  <a:pt x="24422" y="1946"/>
                  <a:pt x="24574" y="1855"/>
                </a:cubicBezTo>
                <a:cubicBezTo>
                  <a:pt x="24650" y="1809"/>
                  <a:pt x="24728" y="1763"/>
                  <a:pt x="24806" y="1719"/>
                </a:cubicBezTo>
                <a:cubicBezTo>
                  <a:pt x="24883" y="1676"/>
                  <a:pt x="24959" y="1635"/>
                  <a:pt x="25036" y="1594"/>
                </a:cubicBezTo>
                <a:cubicBezTo>
                  <a:pt x="25196" y="1512"/>
                  <a:pt x="25354" y="1430"/>
                  <a:pt x="25518" y="1359"/>
                </a:cubicBezTo>
                <a:cubicBezTo>
                  <a:pt x="25600" y="1322"/>
                  <a:pt x="25682" y="1286"/>
                  <a:pt x="25764" y="1251"/>
                </a:cubicBezTo>
                <a:cubicBezTo>
                  <a:pt x="25847" y="1218"/>
                  <a:pt x="25929" y="1185"/>
                  <a:pt x="26013" y="1154"/>
                </a:cubicBezTo>
                <a:cubicBezTo>
                  <a:pt x="26166" y="1100"/>
                  <a:pt x="26329" y="1042"/>
                  <a:pt x="26497" y="997"/>
                </a:cubicBezTo>
                <a:lnTo>
                  <a:pt x="26540" y="986"/>
                </a:lnTo>
                <a:close/>
                <a:moveTo>
                  <a:pt x="23302" y="2829"/>
                </a:moveTo>
                <a:cubicBezTo>
                  <a:pt x="23350" y="2849"/>
                  <a:pt x="23399" y="2870"/>
                  <a:pt x="23447" y="2892"/>
                </a:cubicBezTo>
                <a:cubicBezTo>
                  <a:pt x="23305" y="2960"/>
                  <a:pt x="23164" y="3031"/>
                  <a:pt x="23026" y="3103"/>
                </a:cubicBezTo>
                <a:cubicBezTo>
                  <a:pt x="23082" y="3045"/>
                  <a:pt x="23139" y="2986"/>
                  <a:pt x="23198" y="2929"/>
                </a:cubicBezTo>
                <a:cubicBezTo>
                  <a:pt x="23232" y="2896"/>
                  <a:pt x="23267" y="2862"/>
                  <a:pt x="23302" y="2829"/>
                </a:cubicBezTo>
                <a:close/>
                <a:moveTo>
                  <a:pt x="25885" y="2212"/>
                </a:moveTo>
                <a:cubicBezTo>
                  <a:pt x="25791" y="2269"/>
                  <a:pt x="25700" y="2326"/>
                  <a:pt x="25609" y="2385"/>
                </a:cubicBezTo>
                <a:cubicBezTo>
                  <a:pt x="25374" y="2539"/>
                  <a:pt x="25144" y="2698"/>
                  <a:pt x="24923" y="2872"/>
                </a:cubicBezTo>
                <a:cubicBezTo>
                  <a:pt x="24820" y="2954"/>
                  <a:pt x="24717" y="3036"/>
                  <a:pt x="24617" y="3122"/>
                </a:cubicBezTo>
                <a:cubicBezTo>
                  <a:pt x="24529" y="3122"/>
                  <a:pt x="24440" y="3122"/>
                  <a:pt x="24353" y="3124"/>
                </a:cubicBezTo>
                <a:cubicBezTo>
                  <a:pt x="24348" y="3122"/>
                  <a:pt x="24344" y="3120"/>
                  <a:pt x="24340" y="3118"/>
                </a:cubicBezTo>
                <a:cubicBezTo>
                  <a:pt x="24194" y="3043"/>
                  <a:pt x="24050" y="2970"/>
                  <a:pt x="23902" y="2899"/>
                </a:cubicBezTo>
                <a:cubicBezTo>
                  <a:pt x="23931" y="2875"/>
                  <a:pt x="23960" y="2851"/>
                  <a:pt x="23989" y="2825"/>
                </a:cubicBezTo>
                <a:cubicBezTo>
                  <a:pt x="24037" y="2806"/>
                  <a:pt x="24086" y="2785"/>
                  <a:pt x="24134" y="2765"/>
                </a:cubicBezTo>
                <a:cubicBezTo>
                  <a:pt x="24259" y="2717"/>
                  <a:pt x="24384" y="2668"/>
                  <a:pt x="24510" y="2622"/>
                </a:cubicBezTo>
                <a:cubicBezTo>
                  <a:pt x="24765" y="2531"/>
                  <a:pt x="25022" y="2443"/>
                  <a:pt x="25283" y="2369"/>
                </a:cubicBezTo>
                <a:cubicBezTo>
                  <a:pt x="25415" y="2332"/>
                  <a:pt x="25545" y="2294"/>
                  <a:pt x="25677" y="2262"/>
                </a:cubicBezTo>
                <a:cubicBezTo>
                  <a:pt x="25746" y="2244"/>
                  <a:pt x="25816" y="2228"/>
                  <a:pt x="25885" y="2212"/>
                </a:cubicBezTo>
                <a:close/>
                <a:moveTo>
                  <a:pt x="18131" y="2230"/>
                </a:moveTo>
                <a:cubicBezTo>
                  <a:pt x="18159" y="2230"/>
                  <a:pt x="18187" y="2230"/>
                  <a:pt x="18216" y="2232"/>
                </a:cubicBezTo>
                <a:cubicBezTo>
                  <a:pt x="18310" y="2234"/>
                  <a:pt x="18403" y="2237"/>
                  <a:pt x="18497" y="2244"/>
                </a:cubicBezTo>
                <a:cubicBezTo>
                  <a:pt x="18631" y="2256"/>
                  <a:pt x="18765" y="2267"/>
                  <a:pt x="18897" y="2290"/>
                </a:cubicBezTo>
                <a:cubicBezTo>
                  <a:pt x="18970" y="2303"/>
                  <a:pt x="19043" y="2316"/>
                  <a:pt x="19116" y="2332"/>
                </a:cubicBezTo>
                <a:cubicBezTo>
                  <a:pt x="19232" y="2359"/>
                  <a:pt x="19349" y="2386"/>
                  <a:pt x="19463" y="2421"/>
                </a:cubicBezTo>
                <a:cubicBezTo>
                  <a:pt x="19551" y="2448"/>
                  <a:pt x="19639" y="2475"/>
                  <a:pt x="19724" y="2506"/>
                </a:cubicBezTo>
                <a:cubicBezTo>
                  <a:pt x="19765" y="2521"/>
                  <a:pt x="19805" y="2536"/>
                  <a:pt x="19845" y="2550"/>
                </a:cubicBezTo>
                <a:cubicBezTo>
                  <a:pt x="19975" y="2602"/>
                  <a:pt x="20104" y="2653"/>
                  <a:pt x="20230" y="2713"/>
                </a:cubicBezTo>
                <a:cubicBezTo>
                  <a:pt x="20311" y="2749"/>
                  <a:pt x="20389" y="2788"/>
                  <a:pt x="20468" y="2829"/>
                </a:cubicBezTo>
                <a:cubicBezTo>
                  <a:pt x="20505" y="2848"/>
                  <a:pt x="20542" y="2868"/>
                  <a:pt x="20579" y="2886"/>
                </a:cubicBezTo>
                <a:lnTo>
                  <a:pt x="20588" y="2892"/>
                </a:lnTo>
                <a:cubicBezTo>
                  <a:pt x="20507" y="2894"/>
                  <a:pt x="20427" y="2897"/>
                  <a:pt x="20347" y="2903"/>
                </a:cubicBezTo>
                <a:cubicBezTo>
                  <a:pt x="20093" y="2920"/>
                  <a:pt x="19840" y="2946"/>
                  <a:pt x="19589" y="2995"/>
                </a:cubicBezTo>
                <a:cubicBezTo>
                  <a:pt x="19386" y="3034"/>
                  <a:pt x="19184" y="3078"/>
                  <a:pt x="18985" y="3135"/>
                </a:cubicBezTo>
                <a:cubicBezTo>
                  <a:pt x="18977" y="3137"/>
                  <a:pt x="18969" y="3139"/>
                  <a:pt x="18962" y="3140"/>
                </a:cubicBezTo>
                <a:cubicBezTo>
                  <a:pt x="18911" y="3100"/>
                  <a:pt x="18859" y="3060"/>
                  <a:pt x="18806" y="3021"/>
                </a:cubicBezTo>
                <a:cubicBezTo>
                  <a:pt x="18629" y="2893"/>
                  <a:pt x="18448" y="2771"/>
                  <a:pt x="18256" y="2666"/>
                </a:cubicBezTo>
                <a:cubicBezTo>
                  <a:pt x="18179" y="2624"/>
                  <a:pt x="18098" y="2578"/>
                  <a:pt x="18019" y="2541"/>
                </a:cubicBezTo>
                <a:cubicBezTo>
                  <a:pt x="17941" y="2504"/>
                  <a:pt x="17864" y="2469"/>
                  <a:pt x="17784" y="2437"/>
                </a:cubicBezTo>
                <a:cubicBezTo>
                  <a:pt x="17745" y="2422"/>
                  <a:pt x="17706" y="2407"/>
                  <a:pt x="17666" y="2392"/>
                </a:cubicBezTo>
                <a:cubicBezTo>
                  <a:pt x="17624" y="2376"/>
                  <a:pt x="17581" y="2361"/>
                  <a:pt x="17538" y="2348"/>
                </a:cubicBezTo>
                <a:cubicBezTo>
                  <a:pt x="17494" y="2334"/>
                  <a:pt x="17452" y="2322"/>
                  <a:pt x="17408" y="2308"/>
                </a:cubicBezTo>
                <a:cubicBezTo>
                  <a:pt x="17386" y="2302"/>
                  <a:pt x="17364" y="2296"/>
                  <a:pt x="17342" y="2290"/>
                </a:cubicBezTo>
                <a:cubicBezTo>
                  <a:pt x="17359" y="2287"/>
                  <a:pt x="17375" y="2285"/>
                  <a:pt x="17393" y="2282"/>
                </a:cubicBezTo>
                <a:cubicBezTo>
                  <a:pt x="17479" y="2270"/>
                  <a:pt x="17567" y="2260"/>
                  <a:pt x="17654" y="2252"/>
                </a:cubicBezTo>
                <a:cubicBezTo>
                  <a:pt x="17698" y="2249"/>
                  <a:pt x="17743" y="2247"/>
                  <a:pt x="17786" y="2243"/>
                </a:cubicBezTo>
                <a:cubicBezTo>
                  <a:pt x="17901" y="2237"/>
                  <a:pt x="18016" y="2230"/>
                  <a:pt x="18131" y="2230"/>
                </a:cubicBezTo>
                <a:close/>
                <a:moveTo>
                  <a:pt x="23751" y="3034"/>
                </a:moveTo>
                <a:cubicBezTo>
                  <a:pt x="23829" y="3071"/>
                  <a:pt x="23907" y="3108"/>
                  <a:pt x="23984" y="3146"/>
                </a:cubicBezTo>
                <a:cubicBezTo>
                  <a:pt x="23848" y="3157"/>
                  <a:pt x="23713" y="3170"/>
                  <a:pt x="23579" y="3190"/>
                </a:cubicBezTo>
                <a:cubicBezTo>
                  <a:pt x="23635" y="3137"/>
                  <a:pt x="23693" y="3085"/>
                  <a:pt x="23751" y="3034"/>
                </a:cubicBezTo>
                <a:close/>
                <a:moveTo>
                  <a:pt x="23402" y="3092"/>
                </a:moveTo>
                <a:cubicBezTo>
                  <a:pt x="23347" y="3144"/>
                  <a:pt x="23290" y="3197"/>
                  <a:pt x="23236" y="3250"/>
                </a:cubicBezTo>
                <a:cubicBezTo>
                  <a:pt x="23205" y="3257"/>
                  <a:pt x="23173" y="3264"/>
                  <a:pt x="23145" y="3271"/>
                </a:cubicBezTo>
                <a:cubicBezTo>
                  <a:pt x="23125" y="3265"/>
                  <a:pt x="23107" y="3258"/>
                  <a:pt x="23089" y="3253"/>
                </a:cubicBezTo>
                <a:lnTo>
                  <a:pt x="23089" y="3253"/>
                </a:lnTo>
                <a:cubicBezTo>
                  <a:pt x="23193" y="3198"/>
                  <a:pt x="23296" y="3144"/>
                  <a:pt x="23402" y="3092"/>
                </a:cubicBezTo>
                <a:close/>
                <a:moveTo>
                  <a:pt x="28257" y="1960"/>
                </a:moveTo>
                <a:cubicBezTo>
                  <a:pt x="28188" y="1999"/>
                  <a:pt x="28119" y="2039"/>
                  <a:pt x="28051" y="2078"/>
                </a:cubicBezTo>
                <a:cubicBezTo>
                  <a:pt x="27817" y="2217"/>
                  <a:pt x="27584" y="2360"/>
                  <a:pt x="27360" y="2515"/>
                </a:cubicBezTo>
                <a:cubicBezTo>
                  <a:pt x="27168" y="2646"/>
                  <a:pt x="26978" y="2781"/>
                  <a:pt x="26797" y="2926"/>
                </a:cubicBezTo>
                <a:cubicBezTo>
                  <a:pt x="26630" y="3060"/>
                  <a:pt x="26463" y="3196"/>
                  <a:pt x="26305" y="3340"/>
                </a:cubicBezTo>
                <a:cubicBezTo>
                  <a:pt x="26117" y="3297"/>
                  <a:pt x="25929" y="3257"/>
                  <a:pt x="25738" y="3227"/>
                </a:cubicBezTo>
                <a:cubicBezTo>
                  <a:pt x="25506" y="3190"/>
                  <a:pt x="25274" y="3158"/>
                  <a:pt x="25041" y="3142"/>
                </a:cubicBezTo>
                <a:cubicBezTo>
                  <a:pt x="24988" y="3138"/>
                  <a:pt x="24935" y="3135"/>
                  <a:pt x="24881" y="3131"/>
                </a:cubicBezTo>
                <a:cubicBezTo>
                  <a:pt x="24930" y="3093"/>
                  <a:pt x="24978" y="3055"/>
                  <a:pt x="25028" y="3017"/>
                </a:cubicBezTo>
                <a:cubicBezTo>
                  <a:pt x="25099" y="2963"/>
                  <a:pt x="25170" y="2911"/>
                  <a:pt x="25242" y="2859"/>
                </a:cubicBezTo>
                <a:cubicBezTo>
                  <a:pt x="25506" y="2672"/>
                  <a:pt x="25774" y="2490"/>
                  <a:pt x="26051" y="2325"/>
                </a:cubicBezTo>
                <a:cubicBezTo>
                  <a:pt x="26177" y="2250"/>
                  <a:pt x="26304" y="2176"/>
                  <a:pt x="26431" y="2105"/>
                </a:cubicBezTo>
                <a:cubicBezTo>
                  <a:pt x="26517" y="2091"/>
                  <a:pt x="26602" y="2077"/>
                  <a:pt x="26687" y="2065"/>
                </a:cubicBezTo>
                <a:cubicBezTo>
                  <a:pt x="26813" y="2047"/>
                  <a:pt x="26938" y="2030"/>
                  <a:pt x="27064" y="2017"/>
                </a:cubicBezTo>
                <a:cubicBezTo>
                  <a:pt x="27188" y="2004"/>
                  <a:pt x="27311" y="1993"/>
                  <a:pt x="27435" y="1983"/>
                </a:cubicBezTo>
                <a:cubicBezTo>
                  <a:pt x="27641" y="1969"/>
                  <a:pt x="27849" y="1960"/>
                  <a:pt x="28057" y="1960"/>
                </a:cubicBezTo>
                <a:close/>
                <a:moveTo>
                  <a:pt x="16925" y="2374"/>
                </a:moveTo>
                <a:cubicBezTo>
                  <a:pt x="16941" y="2376"/>
                  <a:pt x="16956" y="2378"/>
                  <a:pt x="16972" y="2382"/>
                </a:cubicBezTo>
                <a:cubicBezTo>
                  <a:pt x="17060" y="2394"/>
                  <a:pt x="17148" y="2412"/>
                  <a:pt x="17236" y="2430"/>
                </a:cubicBezTo>
                <a:cubicBezTo>
                  <a:pt x="17323" y="2450"/>
                  <a:pt x="17411" y="2473"/>
                  <a:pt x="17499" y="2500"/>
                </a:cubicBezTo>
                <a:cubicBezTo>
                  <a:pt x="17538" y="2513"/>
                  <a:pt x="17577" y="2527"/>
                  <a:pt x="17618" y="2540"/>
                </a:cubicBezTo>
                <a:cubicBezTo>
                  <a:pt x="17693" y="2568"/>
                  <a:pt x="17769" y="2600"/>
                  <a:pt x="17844" y="2633"/>
                </a:cubicBezTo>
                <a:cubicBezTo>
                  <a:pt x="17923" y="2668"/>
                  <a:pt x="17999" y="2706"/>
                  <a:pt x="18075" y="2747"/>
                </a:cubicBezTo>
                <a:cubicBezTo>
                  <a:pt x="18180" y="2804"/>
                  <a:pt x="18293" y="2868"/>
                  <a:pt x="18401" y="2941"/>
                </a:cubicBezTo>
                <a:cubicBezTo>
                  <a:pt x="18474" y="2988"/>
                  <a:pt x="18544" y="3036"/>
                  <a:pt x="18613" y="3087"/>
                </a:cubicBezTo>
                <a:cubicBezTo>
                  <a:pt x="18659" y="3122"/>
                  <a:pt x="18710" y="3160"/>
                  <a:pt x="18761" y="3199"/>
                </a:cubicBezTo>
                <a:cubicBezTo>
                  <a:pt x="18601" y="3248"/>
                  <a:pt x="18441" y="3300"/>
                  <a:pt x="18284" y="3356"/>
                </a:cubicBezTo>
                <a:cubicBezTo>
                  <a:pt x="18089" y="3427"/>
                  <a:pt x="17895" y="3502"/>
                  <a:pt x="17704" y="3583"/>
                </a:cubicBezTo>
                <a:cubicBezTo>
                  <a:pt x="17692" y="3588"/>
                  <a:pt x="17679" y="3593"/>
                  <a:pt x="17666" y="3599"/>
                </a:cubicBezTo>
                <a:cubicBezTo>
                  <a:pt x="17495" y="3553"/>
                  <a:pt x="17323" y="3510"/>
                  <a:pt x="17149" y="3480"/>
                </a:cubicBezTo>
                <a:cubicBezTo>
                  <a:pt x="17022" y="3459"/>
                  <a:pt x="16895" y="3437"/>
                  <a:pt x="16766" y="3423"/>
                </a:cubicBezTo>
                <a:cubicBezTo>
                  <a:pt x="16636" y="3408"/>
                  <a:pt x="16506" y="3397"/>
                  <a:pt x="16376" y="3388"/>
                </a:cubicBezTo>
                <a:cubicBezTo>
                  <a:pt x="16241" y="3377"/>
                  <a:pt x="16106" y="3371"/>
                  <a:pt x="15972" y="3371"/>
                </a:cubicBezTo>
                <a:lnTo>
                  <a:pt x="15972" y="3373"/>
                </a:lnTo>
                <a:lnTo>
                  <a:pt x="15958" y="3373"/>
                </a:lnTo>
                <a:cubicBezTo>
                  <a:pt x="15814" y="3373"/>
                  <a:pt x="15669" y="3374"/>
                  <a:pt x="15524" y="3381"/>
                </a:cubicBezTo>
                <a:cubicBezTo>
                  <a:pt x="15284" y="3394"/>
                  <a:pt x="15043" y="3411"/>
                  <a:pt x="14802" y="3443"/>
                </a:cubicBezTo>
                <a:cubicBezTo>
                  <a:pt x="14665" y="3460"/>
                  <a:pt x="14528" y="3478"/>
                  <a:pt x="14391" y="3502"/>
                </a:cubicBezTo>
                <a:cubicBezTo>
                  <a:pt x="14254" y="3526"/>
                  <a:pt x="14118" y="3553"/>
                  <a:pt x="13981" y="3582"/>
                </a:cubicBezTo>
                <a:cubicBezTo>
                  <a:pt x="13959" y="3586"/>
                  <a:pt x="13938" y="3591"/>
                  <a:pt x="13916" y="3597"/>
                </a:cubicBezTo>
                <a:cubicBezTo>
                  <a:pt x="13923" y="3592"/>
                  <a:pt x="13929" y="3587"/>
                  <a:pt x="13936" y="3583"/>
                </a:cubicBezTo>
                <a:cubicBezTo>
                  <a:pt x="14051" y="3513"/>
                  <a:pt x="14165" y="3446"/>
                  <a:pt x="14282" y="3382"/>
                </a:cubicBezTo>
                <a:cubicBezTo>
                  <a:pt x="14515" y="3258"/>
                  <a:pt x="14754" y="3140"/>
                  <a:pt x="15000" y="3038"/>
                </a:cubicBezTo>
                <a:cubicBezTo>
                  <a:pt x="15205" y="2951"/>
                  <a:pt x="15411" y="2869"/>
                  <a:pt x="15620" y="2791"/>
                </a:cubicBezTo>
                <a:cubicBezTo>
                  <a:pt x="15868" y="2699"/>
                  <a:pt x="16117" y="2608"/>
                  <a:pt x="16370" y="2530"/>
                </a:cubicBezTo>
                <a:cubicBezTo>
                  <a:pt x="16497" y="2490"/>
                  <a:pt x="16625" y="2450"/>
                  <a:pt x="16754" y="2416"/>
                </a:cubicBezTo>
                <a:cubicBezTo>
                  <a:pt x="16811" y="2401"/>
                  <a:pt x="16868" y="2387"/>
                  <a:pt x="16925" y="2374"/>
                </a:cubicBezTo>
                <a:close/>
                <a:moveTo>
                  <a:pt x="24292" y="3301"/>
                </a:moveTo>
                <a:cubicBezTo>
                  <a:pt x="24318" y="3315"/>
                  <a:pt x="24342" y="3327"/>
                  <a:pt x="24368" y="3340"/>
                </a:cubicBezTo>
                <a:cubicBezTo>
                  <a:pt x="24342" y="3363"/>
                  <a:pt x="24318" y="3385"/>
                  <a:pt x="24294" y="3408"/>
                </a:cubicBezTo>
                <a:cubicBezTo>
                  <a:pt x="24217" y="3480"/>
                  <a:pt x="24141" y="3552"/>
                  <a:pt x="24065" y="3625"/>
                </a:cubicBezTo>
                <a:cubicBezTo>
                  <a:pt x="24022" y="3606"/>
                  <a:pt x="23978" y="3587"/>
                  <a:pt x="23934" y="3569"/>
                </a:cubicBezTo>
                <a:cubicBezTo>
                  <a:pt x="23777" y="3503"/>
                  <a:pt x="23622" y="3438"/>
                  <a:pt x="23462" y="3379"/>
                </a:cubicBezTo>
                <a:cubicBezTo>
                  <a:pt x="23538" y="3367"/>
                  <a:pt x="23616" y="3355"/>
                  <a:pt x="23692" y="3347"/>
                </a:cubicBezTo>
                <a:cubicBezTo>
                  <a:pt x="23783" y="3336"/>
                  <a:pt x="23873" y="3327"/>
                  <a:pt x="23965" y="3319"/>
                </a:cubicBezTo>
                <a:cubicBezTo>
                  <a:pt x="24043" y="3314"/>
                  <a:pt x="24133" y="3308"/>
                  <a:pt x="24223" y="3304"/>
                </a:cubicBezTo>
                <a:cubicBezTo>
                  <a:pt x="24246" y="3303"/>
                  <a:pt x="24269" y="3302"/>
                  <a:pt x="24292" y="3301"/>
                </a:cubicBezTo>
                <a:close/>
                <a:moveTo>
                  <a:pt x="21240" y="3090"/>
                </a:moveTo>
                <a:lnTo>
                  <a:pt x="21240" y="3090"/>
                </a:lnTo>
                <a:cubicBezTo>
                  <a:pt x="21453" y="3108"/>
                  <a:pt x="21666" y="3129"/>
                  <a:pt x="21878" y="3164"/>
                </a:cubicBezTo>
                <a:cubicBezTo>
                  <a:pt x="21964" y="3176"/>
                  <a:pt x="22051" y="3191"/>
                  <a:pt x="22136" y="3206"/>
                </a:cubicBezTo>
                <a:cubicBezTo>
                  <a:pt x="22222" y="3222"/>
                  <a:pt x="22309" y="3241"/>
                  <a:pt x="22394" y="3259"/>
                </a:cubicBezTo>
                <a:cubicBezTo>
                  <a:pt x="22451" y="3273"/>
                  <a:pt x="22519" y="3289"/>
                  <a:pt x="22587" y="3306"/>
                </a:cubicBezTo>
                <a:cubicBezTo>
                  <a:pt x="22563" y="3332"/>
                  <a:pt x="22538" y="3360"/>
                  <a:pt x="22514" y="3388"/>
                </a:cubicBezTo>
                <a:cubicBezTo>
                  <a:pt x="22349" y="3485"/>
                  <a:pt x="22185" y="3585"/>
                  <a:pt x="22023" y="3691"/>
                </a:cubicBezTo>
                <a:cubicBezTo>
                  <a:pt x="21954" y="3630"/>
                  <a:pt x="21885" y="3569"/>
                  <a:pt x="21812" y="3511"/>
                </a:cubicBezTo>
                <a:cubicBezTo>
                  <a:pt x="21709" y="3429"/>
                  <a:pt x="21605" y="3349"/>
                  <a:pt x="21499" y="3270"/>
                </a:cubicBezTo>
                <a:cubicBezTo>
                  <a:pt x="21415" y="3207"/>
                  <a:pt x="21328" y="3147"/>
                  <a:pt x="21240" y="3090"/>
                </a:cubicBezTo>
                <a:close/>
                <a:moveTo>
                  <a:pt x="24678" y="3296"/>
                </a:moveTo>
                <a:cubicBezTo>
                  <a:pt x="24708" y="3297"/>
                  <a:pt x="24737" y="3297"/>
                  <a:pt x="24766" y="3299"/>
                </a:cubicBezTo>
                <a:cubicBezTo>
                  <a:pt x="24856" y="3302"/>
                  <a:pt x="24945" y="3306"/>
                  <a:pt x="25034" y="3312"/>
                </a:cubicBezTo>
                <a:cubicBezTo>
                  <a:pt x="25214" y="3327"/>
                  <a:pt x="25398" y="3345"/>
                  <a:pt x="25580" y="3373"/>
                </a:cubicBezTo>
                <a:cubicBezTo>
                  <a:pt x="25671" y="3386"/>
                  <a:pt x="25763" y="3401"/>
                  <a:pt x="25854" y="3418"/>
                </a:cubicBezTo>
                <a:cubicBezTo>
                  <a:pt x="25943" y="3434"/>
                  <a:pt x="26032" y="3451"/>
                  <a:pt x="26120" y="3470"/>
                </a:cubicBezTo>
                <a:cubicBezTo>
                  <a:pt x="26132" y="3472"/>
                  <a:pt x="26145" y="3475"/>
                  <a:pt x="26156" y="3478"/>
                </a:cubicBezTo>
                <a:cubicBezTo>
                  <a:pt x="26000" y="3628"/>
                  <a:pt x="25847" y="3780"/>
                  <a:pt x="25700" y="3941"/>
                </a:cubicBezTo>
                <a:cubicBezTo>
                  <a:pt x="25451" y="3766"/>
                  <a:pt x="25197" y="3598"/>
                  <a:pt x="24933" y="3445"/>
                </a:cubicBezTo>
                <a:cubicBezTo>
                  <a:pt x="24848" y="3396"/>
                  <a:pt x="24762" y="3347"/>
                  <a:pt x="24676" y="3299"/>
                </a:cubicBezTo>
                <a:cubicBezTo>
                  <a:pt x="24677" y="3299"/>
                  <a:pt x="24678" y="3297"/>
                  <a:pt x="24678" y="3296"/>
                </a:cubicBezTo>
                <a:close/>
                <a:moveTo>
                  <a:pt x="35974" y="1592"/>
                </a:moveTo>
                <a:lnTo>
                  <a:pt x="35974" y="1592"/>
                </a:lnTo>
                <a:cubicBezTo>
                  <a:pt x="35979" y="1594"/>
                  <a:pt x="35983" y="1596"/>
                  <a:pt x="35987" y="1599"/>
                </a:cubicBezTo>
                <a:cubicBezTo>
                  <a:pt x="36095" y="1659"/>
                  <a:pt x="36203" y="1719"/>
                  <a:pt x="36306" y="1787"/>
                </a:cubicBezTo>
                <a:cubicBezTo>
                  <a:pt x="36374" y="1831"/>
                  <a:pt x="36441" y="1877"/>
                  <a:pt x="36507" y="1926"/>
                </a:cubicBezTo>
                <a:cubicBezTo>
                  <a:pt x="36567" y="1971"/>
                  <a:pt x="36635" y="2024"/>
                  <a:pt x="36701" y="2079"/>
                </a:cubicBezTo>
                <a:cubicBezTo>
                  <a:pt x="36768" y="2133"/>
                  <a:pt x="36831" y="2189"/>
                  <a:pt x="36893" y="2248"/>
                </a:cubicBezTo>
                <a:cubicBezTo>
                  <a:pt x="36989" y="2338"/>
                  <a:pt x="37083" y="2430"/>
                  <a:pt x="37172" y="2527"/>
                </a:cubicBezTo>
                <a:cubicBezTo>
                  <a:pt x="37232" y="2592"/>
                  <a:pt x="37291" y="2659"/>
                  <a:pt x="37348" y="2726"/>
                </a:cubicBezTo>
                <a:cubicBezTo>
                  <a:pt x="37400" y="2788"/>
                  <a:pt x="37454" y="2855"/>
                  <a:pt x="37504" y="2924"/>
                </a:cubicBezTo>
                <a:cubicBezTo>
                  <a:pt x="37556" y="2994"/>
                  <a:pt x="37606" y="3065"/>
                  <a:pt x="37653" y="3138"/>
                </a:cubicBezTo>
                <a:cubicBezTo>
                  <a:pt x="37696" y="3204"/>
                  <a:pt x="37739" y="3276"/>
                  <a:pt x="37779" y="3349"/>
                </a:cubicBezTo>
                <a:cubicBezTo>
                  <a:pt x="37822" y="3427"/>
                  <a:pt x="37862" y="3504"/>
                  <a:pt x="37899" y="3584"/>
                </a:cubicBezTo>
                <a:cubicBezTo>
                  <a:pt x="37932" y="3655"/>
                  <a:pt x="37967" y="3737"/>
                  <a:pt x="38000" y="3819"/>
                </a:cubicBezTo>
                <a:cubicBezTo>
                  <a:pt x="38033" y="3901"/>
                  <a:pt x="38063" y="3985"/>
                  <a:pt x="38091" y="4068"/>
                </a:cubicBezTo>
                <a:cubicBezTo>
                  <a:pt x="38093" y="4077"/>
                  <a:pt x="38096" y="4085"/>
                  <a:pt x="38098" y="4094"/>
                </a:cubicBezTo>
                <a:cubicBezTo>
                  <a:pt x="38042" y="3993"/>
                  <a:pt x="37986" y="3890"/>
                  <a:pt x="37926" y="3791"/>
                </a:cubicBezTo>
                <a:cubicBezTo>
                  <a:pt x="37859" y="3677"/>
                  <a:pt x="37790" y="3565"/>
                  <a:pt x="37719" y="3455"/>
                </a:cubicBezTo>
                <a:cubicBezTo>
                  <a:pt x="37671" y="3378"/>
                  <a:pt x="37619" y="3301"/>
                  <a:pt x="37567" y="3227"/>
                </a:cubicBezTo>
                <a:cubicBezTo>
                  <a:pt x="37492" y="3120"/>
                  <a:pt x="37417" y="3012"/>
                  <a:pt x="37336" y="2911"/>
                </a:cubicBezTo>
                <a:cubicBezTo>
                  <a:pt x="37253" y="2807"/>
                  <a:pt x="37171" y="2705"/>
                  <a:pt x="37082" y="2607"/>
                </a:cubicBezTo>
                <a:cubicBezTo>
                  <a:pt x="36997" y="2515"/>
                  <a:pt x="36914" y="2422"/>
                  <a:pt x="36825" y="2333"/>
                </a:cubicBezTo>
                <a:cubicBezTo>
                  <a:pt x="36674" y="2183"/>
                  <a:pt x="36520" y="2033"/>
                  <a:pt x="36356" y="1896"/>
                </a:cubicBezTo>
                <a:lnTo>
                  <a:pt x="36356" y="1897"/>
                </a:lnTo>
                <a:cubicBezTo>
                  <a:pt x="36232" y="1792"/>
                  <a:pt x="36105" y="1689"/>
                  <a:pt x="35974" y="1592"/>
                </a:cubicBezTo>
                <a:close/>
                <a:moveTo>
                  <a:pt x="23015" y="3475"/>
                </a:moveTo>
                <a:lnTo>
                  <a:pt x="23015" y="3475"/>
                </a:lnTo>
                <a:cubicBezTo>
                  <a:pt x="22909" y="3587"/>
                  <a:pt x="22805" y="3700"/>
                  <a:pt x="22706" y="3818"/>
                </a:cubicBezTo>
                <a:cubicBezTo>
                  <a:pt x="22624" y="3915"/>
                  <a:pt x="22543" y="4013"/>
                  <a:pt x="22466" y="4113"/>
                </a:cubicBezTo>
                <a:cubicBezTo>
                  <a:pt x="22412" y="4058"/>
                  <a:pt x="22361" y="4005"/>
                  <a:pt x="22306" y="3952"/>
                </a:cubicBezTo>
                <a:cubicBezTo>
                  <a:pt x="22310" y="3949"/>
                  <a:pt x="22312" y="3945"/>
                  <a:pt x="22314" y="3942"/>
                </a:cubicBezTo>
                <a:cubicBezTo>
                  <a:pt x="22392" y="3841"/>
                  <a:pt x="22469" y="3742"/>
                  <a:pt x="22549" y="3643"/>
                </a:cubicBezTo>
                <a:cubicBezTo>
                  <a:pt x="22587" y="3625"/>
                  <a:pt x="22625" y="3609"/>
                  <a:pt x="22664" y="3593"/>
                </a:cubicBezTo>
                <a:cubicBezTo>
                  <a:pt x="22705" y="3578"/>
                  <a:pt x="22745" y="3562"/>
                  <a:pt x="22785" y="3547"/>
                </a:cubicBezTo>
                <a:cubicBezTo>
                  <a:pt x="22862" y="3520"/>
                  <a:pt x="22938" y="3497"/>
                  <a:pt x="23015" y="3475"/>
                </a:cubicBezTo>
                <a:close/>
                <a:moveTo>
                  <a:pt x="28872" y="1997"/>
                </a:moveTo>
                <a:cubicBezTo>
                  <a:pt x="28988" y="2009"/>
                  <a:pt x="29102" y="2023"/>
                  <a:pt x="29216" y="2040"/>
                </a:cubicBezTo>
                <a:cubicBezTo>
                  <a:pt x="29311" y="2055"/>
                  <a:pt x="29405" y="2070"/>
                  <a:pt x="29498" y="2086"/>
                </a:cubicBezTo>
                <a:cubicBezTo>
                  <a:pt x="29588" y="2103"/>
                  <a:pt x="29680" y="2121"/>
                  <a:pt x="29770" y="2140"/>
                </a:cubicBezTo>
                <a:cubicBezTo>
                  <a:pt x="29954" y="2183"/>
                  <a:pt x="30140" y="2226"/>
                  <a:pt x="30323" y="2281"/>
                </a:cubicBezTo>
                <a:cubicBezTo>
                  <a:pt x="30407" y="2305"/>
                  <a:pt x="30492" y="2331"/>
                  <a:pt x="30576" y="2359"/>
                </a:cubicBezTo>
                <a:cubicBezTo>
                  <a:pt x="30652" y="2384"/>
                  <a:pt x="30728" y="2411"/>
                  <a:pt x="30803" y="2437"/>
                </a:cubicBezTo>
                <a:cubicBezTo>
                  <a:pt x="30952" y="2493"/>
                  <a:pt x="31100" y="2549"/>
                  <a:pt x="31244" y="2615"/>
                </a:cubicBezTo>
                <a:cubicBezTo>
                  <a:pt x="31325" y="2651"/>
                  <a:pt x="31405" y="2688"/>
                  <a:pt x="31484" y="2727"/>
                </a:cubicBezTo>
                <a:cubicBezTo>
                  <a:pt x="31565" y="2766"/>
                  <a:pt x="31646" y="2807"/>
                  <a:pt x="31725" y="2849"/>
                </a:cubicBezTo>
                <a:cubicBezTo>
                  <a:pt x="31878" y="2933"/>
                  <a:pt x="32035" y="3019"/>
                  <a:pt x="32187" y="3114"/>
                </a:cubicBezTo>
                <a:cubicBezTo>
                  <a:pt x="32264" y="3161"/>
                  <a:pt x="32340" y="3211"/>
                  <a:pt x="32416" y="3262"/>
                </a:cubicBezTo>
                <a:cubicBezTo>
                  <a:pt x="32491" y="3311"/>
                  <a:pt x="32565" y="3363"/>
                  <a:pt x="32638" y="3416"/>
                </a:cubicBezTo>
                <a:cubicBezTo>
                  <a:pt x="32737" y="3491"/>
                  <a:pt x="32845" y="3573"/>
                  <a:pt x="32946" y="3661"/>
                </a:cubicBezTo>
                <a:cubicBezTo>
                  <a:pt x="32987" y="3696"/>
                  <a:pt x="33026" y="3731"/>
                  <a:pt x="33065" y="3765"/>
                </a:cubicBezTo>
                <a:cubicBezTo>
                  <a:pt x="32929" y="3735"/>
                  <a:pt x="32793" y="3709"/>
                  <a:pt x="32655" y="3690"/>
                </a:cubicBezTo>
                <a:cubicBezTo>
                  <a:pt x="32439" y="3660"/>
                  <a:pt x="32221" y="3636"/>
                  <a:pt x="32003" y="3630"/>
                </a:cubicBezTo>
                <a:cubicBezTo>
                  <a:pt x="31921" y="3628"/>
                  <a:pt x="31839" y="3627"/>
                  <a:pt x="31757" y="3627"/>
                </a:cubicBezTo>
                <a:cubicBezTo>
                  <a:pt x="31646" y="3627"/>
                  <a:pt x="31535" y="3629"/>
                  <a:pt x="31424" y="3636"/>
                </a:cubicBezTo>
                <a:cubicBezTo>
                  <a:pt x="31333" y="3642"/>
                  <a:pt x="31233" y="3647"/>
                  <a:pt x="31141" y="3657"/>
                </a:cubicBezTo>
                <a:cubicBezTo>
                  <a:pt x="30891" y="3681"/>
                  <a:pt x="30640" y="3713"/>
                  <a:pt x="30393" y="3765"/>
                </a:cubicBezTo>
                <a:cubicBezTo>
                  <a:pt x="30188" y="3809"/>
                  <a:pt x="29981" y="3855"/>
                  <a:pt x="29780" y="3919"/>
                </a:cubicBezTo>
                <a:cubicBezTo>
                  <a:pt x="29579" y="3983"/>
                  <a:pt x="29379" y="4052"/>
                  <a:pt x="29185" y="4137"/>
                </a:cubicBezTo>
                <a:cubicBezTo>
                  <a:pt x="29069" y="4189"/>
                  <a:pt x="28953" y="4242"/>
                  <a:pt x="28839" y="4299"/>
                </a:cubicBezTo>
                <a:cubicBezTo>
                  <a:pt x="28774" y="4265"/>
                  <a:pt x="28711" y="4231"/>
                  <a:pt x="28645" y="4198"/>
                </a:cubicBezTo>
                <a:cubicBezTo>
                  <a:pt x="28213" y="3979"/>
                  <a:pt x="27770" y="3778"/>
                  <a:pt x="27309" y="3623"/>
                </a:cubicBezTo>
                <a:cubicBezTo>
                  <a:pt x="27096" y="3552"/>
                  <a:pt x="26883" y="3486"/>
                  <a:pt x="26667" y="3428"/>
                </a:cubicBezTo>
                <a:cubicBezTo>
                  <a:pt x="26773" y="3344"/>
                  <a:pt x="26880" y="3261"/>
                  <a:pt x="26989" y="3179"/>
                </a:cubicBezTo>
                <a:cubicBezTo>
                  <a:pt x="27093" y="3102"/>
                  <a:pt x="27197" y="3026"/>
                  <a:pt x="27301" y="2951"/>
                </a:cubicBezTo>
                <a:cubicBezTo>
                  <a:pt x="27435" y="2856"/>
                  <a:pt x="27578" y="2755"/>
                  <a:pt x="27726" y="2661"/>
                </a:cubicBezTo>
                <a:cubicBezTo>
                  <a:pt x="27845" y="2586"/>
                  <a:pt x="27962" y="2511"/>
                  <a:pt x="28084" y="2439"/>
                </a:cubicBezTo>
                <a:cubicBezTo>
                  <a:pt x="28245" y="2344"/>
                  <a:pt x="28408" y="2249"/>
                  <a:pt x="28573" y="2160"/>
                </a:cubicBezTo>
                <a:lnTo>
                  <a:pt x="28572" y="2160"/>
                </a:lnTo>
                <a:cubicBezTo>
                  <a:pt x="28673" y="2106"/>
                  <a:pt x="28772" y="2051"/>
                  <a:pt x="28872" y="1997"/>
                </a:cubicBezTo>
                <a:close/>
                <a:moveTo>
                  <a:pt x="24528" y="3427"/>
                </a:moveTo>
                <a:cubicBezTo>
                  <a:pt x="24713" y="3527"/>
                  <a:pt x="24895" y="3631"/>
                  <a:pt x="25074" y="3742"/>
                </a:cubicBezTo>
                <a:cubicBezTo>
                  <a:pt x="25187" y="3812"/>
                  <a:pt x="25301" y="3883"/>
                  <a:pt x="25411" y="3958"/>
                </a:cubicBezTo>
                <a:cubicBezTo>
                  <a:pt x="25468" y="3996"/>
                  <a:pt x="25525" y="4034"/>
                  <a:pt x="25581" y="4073"/>
                </a:cubicBezTo>
                <a:cubicBezTo>
                  <a:pt x="25499" y="4166"/>
                  <a:pt x="25420" y="4261"/>
                  <a:pt x="25341" y="4355"/>
                </a:cubicBezTo>
                <a:cubicBezTo>
                  <a:pt x="25298" y="4322"/>
                  <a:pt x="25257" y="4287"/>
                  <a:pt x="25213" y="4256"/>
                </a:cubicBezTo>
                <a:cubicBezTo>
                  <a:pt x="25107" y="4182"/>
                  <a:pt x="24999" y="4108"/>
                  <a:pt x="24887" y="4042"/>
                </a:cubicBezTo>
                <a:cubicBezTo>
                  <a:pt x="24809" y="3995"/>
                  <a:pt x="24731" y="3950"/>
                  <a:pt x="24650" y="3907"/>
                </a:cubicBezTo>
                <a:cubicBezTo>
                  <a:pt x="24534" y="3845"/>
                  <a:pt x="24417" y="3784"/>
                  <a:pt x="24297" y="3729"/>
                </a:cubicBezTo>
                <a:cubicBezTo>
                  <a:pt x="24275" y="3719"/>
                  <a:pt x="24253" y="3710"/>
                  <a:pt x="24232" y="3699"/>
                </a:cubicBezTo>
                <a:cubicBezTo>
                  <a:pt x="24252" y="3680"/>
                  <a:pt x="24273" y="3660"/>
                  <a:pt x="24294" y="3640"/>
                </a:cubicBezTo>
                <a:cubicBezTo>
                  <a:pt x="24371" y="3569"/>
                  <a:pt x="24450" y="3497"/>
                  <a:pt x="24528" y="3427"/>
                </a:cubicBezTo>
                <a:close/>
                <a:moveTo>
                  <a:pt x="22469" y="4381"/>
                </a:moveTo>
                <a:cubicBezTo>
                  <a:pt x="22496" y="4410"/>
                  <a:pt x="22521" y="4438"/>
                  <a:pt x="22546" y="4467"/>
                </a:cubicBezTo>
                <a:cubicBezTo>
                  <a:pt x="22498" y="4468"/>
                  <a:pt x="22448" y="4471"/>
                  <a:pt x="22400" y="4475"/>
                </a:cubicBezTo>
                <a:cubicBezTo>
                  <a:pt x="22423" y="4443"/>
                  <a:pt x="22446" y="4412"/>
                  <a:pt x="22469" y="4381"/>
                </a:cubicBezTo>
                <a:close/>
                <a:moveTo>
                  <a:pt x="23251" y="3502"/>
                </a:moveTo>
                <a:cubicBezTo>
                  <a:pt x="23297" y="3517"/>
                  <a:pt x="23343" y="3533"/>
                  <a:pt x="23389" y="3549"/>
                </a:cubicBezTo>
                <a:cubicBezTo>
                  <a:pt x="23471" y="3578"/>
                  <a:pt x="23553" y="3608"/>
                  <a:pt x="23635" y="3638"/>
                </a:cubicBezTo>
                <a:cubicBezTo>
                  <a:pt x="23728" y="3674"/>
                  <a:pt x="23831" y="3713"/>
                  <a:pt x="23933" y="3755"/>
                </a:cubicBezTo>
                <a:cubicBezTo>
                  <a:pt x="23716" y="3973"/>
                  <a:pt x="23506" y="4199"/>
                  <a:pt x="23311" y="4436"/>
                </a:cubicBezTo>
                <a:cubicBezTo>
                  <a:pt x="23296" y="4455"/>
                  <a:pt x="23282" y="4472"/>
                  <a:pt x="23267" y="4489"/>
                </a:cubicBezTo>
                <a:cubicBezTo>
                  <a:pt x="23141" y="4479"/>
                  <a:pt x="23014" y="4471"/>
                  <a:pt x="22887" y="4467"/>
                </a:cubicBezTo>
                <a:cubicBezTo>
                  <a:pt x="22855" y="4467"/>
                  <a:pt x="22820" y="4466"/>
                  <a:pt x="22787" y="4465"/>
                </a:cubicBezTo>
                <a:cubicBezTo>
                  <a:pt x="22725" y="4392"/>
                  <a:pt x="22662" y="4322"/>
                  <a:pt x="22596" y="4251"/>
                </a:cubicBezTo>
                <a:cubicBezTo>
                  <a:pt x="22591" y="4246"/>
                  <a:pt x="22587" y="4241"/>
                  <a:pt x="22581" y="4235"/>
                </a:cubicBezTo>
                <a:cubicBezTo>
                  <a:pt x="22611" y="4198"/>
                  <a:pt x="22642" y="4160"/>
                  <a:pt x="22672" y="4124"/>
                </a:cubicBezTo>
                <a:cubicBezTo>
                  <a:pt x="22799" y="3975"/>
                  <a:pt x="22933" y="3825"/>
                  <a:pt x="23074" y="3680"/>
                </a:cubicBezTo>
                <a:cubicBezTo>
                  <a:pt x="23133" y="3620"/>
                  <a:pt x="23191" y="3560"/>
                  <a:pt x="23251" y="3502"/>
                </a:cubicBezTo>
                <a:close/>
                <a:moveTo>
                  <a:pt x="22198" y="4099"/>
                </a:moveTo>
                <a:cubicBezTo>
                  <a:pt x="22251" y="4151"/>
                  <a:pt x="22303" y="4203"/>
                  <a:pt x="22354" y="4257"/>
                </a:cubicBezTo>
                <a:cubicBezTo>
                  <a:pt x="22342" y="4272"/>
                  <a:pt x="22332" y="4287"/>
                  <a:pt x="22320" y="4301"/>
                </a:cubicBezTo>
                <a:cubicBezTo>
                  <a:pt x="22272" y="4368"/>
                  <a:pt x="22222" y="4435"/>
                  <a:pt x="22173" y="4502"/>
                </a:cubicBezTo>
                <a:cubicBezTo>
                  <a:pt x="22158" y="4504"/>
                  <a:pt x="22142" y="4507"/>
                  <a:pt x="22126" y="4509"/>
                </a:cubicBezTo>
                <a:cubicBezTo>
                  <a:pt x="22048" y="4526"/>
                  <a:pt x="21967" y="4542"/>
                  <a:pt x="21888" y="4564"/>
                </a:cubicBezTo>
                <a:cubicBezTo>
                  <a:pt x="21915" y="4522"/>
                  <a:pt x="21941" y="4479"/>
                  <a:pt x="21969" y="4436"/>
                </a:cubicBezTo>
                <a:cubicBezTo>
                  <a:pt x="22043" y="4323"/>
                  <a:pt x="22119" y="4210"/>
                  <a:pt x="22198" y="4099"/>
                </a:cubicBezTo>
                <a:close/>
                <a:moveTo>
                  <a:pt x="25366" y="4599"/>
                </a:moveTo>
                <a:cubicBezTo>
                  <a:pt x="25379" y="4609"/>
                  <a:pt x="25392" y="4620"/>
                  <a:pt x="25405" y="4630"/>
                </a:cubicBezTo>
                <a:cubicBezTo>
                  <a:pt x="25420" y="4644"/>
                  <a:pt x="25436" y="4658"/>
                  <a:pt x="25452" y="4672"/>
                </a:cubicBezTo>
                <a:cubicBezTo>
                  <a:pt x="25440" y="4672"/>
                  <a:pt x="25429" y="4672"/>
                  <a:pt x="25418" y="4673"/>
                </a:cubicBezTo>
                <a:cubicBezTo>
                  <a:pt x="25378" y="4675"/>
                  <a:pt x="25336" y="4677"/>
                  <a:pt x="25296" y="4681"/>
                </a:cubicBezTo>
                <a:cubicBezTo>
                  <a:pt x="25309" y="4664"/>
                  <a:pt x="25323" y="4646"/>
                  <a:pt x="25335" y="4630"/>
                </a:cubicBezTo>
                <a:cubicBezTo>
                  <a:pt x="25346" y="4620"/>
                  <a:pt x="25356" y="4609"/>
                  <a:pt x="25366" y="4599"/>
                </a:cubicBezTo>
                <a:close/>
                <a:moveTo>
                  <a:pt x="24100" y="3828"/>
                </a:moveTo>
                <a:cubicBezTo>
                  <a:pt x="24104" y="3830"/>
                  <a:pt x="24109" y="3832"/>
                  <a:pt x="24113" y="3834"/>
                </a:cubicBezTo>
                <a:cubicBezTo>
                  <a:pt x="24232" y="3889"/>
                  <a:pt x="24350" y="3946"/>
                  <a:pt x="24467" y="4006"/>
                </a:cubicBezTo>
                <a:cubicBezTo>
                  <a:pt x="24580" y="4067"/>
                  <a:pt x="24693" y="4128"/>
                  <a:pt x="24803" y="4196"/>
                </a:cubicBezTo>
                <a:cubicBezTo>
                  <a:pt x="24877" y="4242"/>
                  <a:pt x="24950" y="4289"/>
                  <a:pt x="25021" y="4338"/>
                </a:cubicBezTo>
                <a:cubicBezTo>
                  <a:pt x="25056" y="4363"/>
                  <a:pt x="25090" y="4389"/>
                  <a:pt x="25126" y="4413"/>
                </a:cubicBezTo>
                <a:cubicBezTo>
                  <a:pt x="25155" y="4435"/>
                  <a:pt x="25193" y="4463"/>
                  <a:pt x="25231" y="4492"/>
                </a:cubicBezTo>
                <a:cubicBezTo>
                  <a:pt x="25228" y="4495"/>
                  <a:pt x="25226" y="4497"/>
                  <a:pt x="25223" y="4501"/>
                </a:cubicBezTo>
                <a:cubicBezTo>
                  <a:pt x="25184" y="4552"/>
                  <a:pt x="25144" y="4602"/>
                  <a:pt x="25104" y="4654"/>
                </a:cubicBezTo>
                <a:cubicBezTo>
                  <a:pt x="25099" y="4660"/>
                  <a:pt x="25093" y="4667"/>
                  <a:pt x="25087" y="4674"/>
                </a:cubicBezTo>
                <a:cubicBezTo>
                  <a:pt x="25078" y="4683"/>
                  <a:pt x="25070" y="4694"/>
                  <a:pt x="25060" y="4704"/>
                </a:cubicBezTo>
                <a:cubicBezTo>
                  <a:pt x="25057" y="4704"/>
                  <a:pt x="25055" y="4704"/>
                  <a:pt x="25051" y="4705"/>
                </a:cubicBezTo>
                <a:cubicBezTo>
                  <a:pt x="24974" y="4714"/>
                  <a:pt x="24896" y="4727"/>
                  <a:pt x="24820" y="4742"/>
                </a:cubicBezTo>
                <a:cubicBezTo>
                  <a:pt x="24811" y="4743"/>
                  <a:pt x="24802" y="4746"/>
                  <a:pt x="24792" y="4748"/>
                </a:cubicBezTo>
                <a:cubicBezTo>
                  <a:pt x="24663" y="4718"/>
                  <a:pt x="24533" y="4690"/>
                  <a:pt x="24402" y="4665"/>
                </a:cubicBezTo>
                <a:cubicBezTo>
                  <a:pt x="24130" y="4612"/>
                  <a:pt x="23857" y="4557"/>
                  <a:pt x="23581" y="4523"/>
                </a:cubicBezTo>
                <a:cubicBezTo>
                  <a:pt x="23543" y="4519"/>
                  <a:pt x="23506" y="4515"/>
                  <a:pt x="23468" y="4510"/>
                </a:cubicBezTo>
                <a:cubicBezTo>
                  <a:pt x="23609" y="4346"/>
                  <a:pt x="23751" y="4183"/>
                  <a:pt x="23902" y="4028"/>
                </a:cubicBezTo>
                <a:lnTo>
                  <a:pt x="23902" y="4027"/>
                </a:lnTo>
                <a:cubicBezTo>
                  <a:pt x="23967" y="3960"/>
                  <a:pt x="24034" y="3893"/>
                  <a:pt x="24100" y="3828"/>
                </a:cubicBezTo>
                <a:close/>
                <a:moveTo>
                  <a:pt x="25766" y="4205"/>
                </a:moveTo>
                <a:cubicBezTo>
                  <a:pt x="25895" y="4301"/>
                  <a:pt x="26025" y="4398"/>
                  <a:pt x="26147" y="4502"/>
                </a:cubicBezTo>
                <a:cubicBezTo>
                  <a:pt x="26245" y="4583"/>
                  <a:pt x="26341" y="4667"/>
                  <a:pt x="26436" y="4751"/>
                </a:cubicBezTo>
                <a:cubicBezTo>
                  <a:pt x="26312" y="4726"/>
                  <a:pt x="26187" y="4705"/>
                  <a:pt x="26063" y="4694"/>
                </a:cubicBezTo>
                <a:cubicBezTo>
                  <a:pt x="25970" y="4686"/>
                  <a:pt x="25880" y="4676"/>
                  <a:pt x="25788" y="4673"/>
                </a:cubicBezTo>
                <a:cubicBezTo>
                  <a:pt x="25758" y="4673"/>
                  <a:pt x="25727" y="4672"/>
                  <a:pt x="25697" y="4671"/>
                </a:cubicBezTo>
                <a:cubicBezTo>
                  <a:pt x="25694" y="4669"/>
                  <a:pt x="25693" y="4668"/>
                  <a:pt x="25692" y="4667"/>
                </a:cubicBezTo>
                <a:cubicBezTo>
                  <a:pt x="25625" y="4602"/>
                  <a:pt x="25557" y="4539"/>
                  <a:pt x="25487" y="4476"/>
                </a:cubicBezTo>
                <a:cubicBezTo>
                  <a:pt x="25579" y="4385"/>
                  <a:pt x="25671" y="4295"/>
                  <a:pt x="25766" y="4205"/>
                </a:cubicBezTo>
                <a:close/>
                <a:moveTo>
                  <a:pt x="22933" y="4642"/>
                </a:moveTo>
                <a:cubicBezTo>
                  <a:pt x="23001" y="4644"/>
                  <a:pt x="23070" y="4646"/>
                  <a:pt x="23138" y="4650"/>
                </a:cubicBezTo>
                <a:cubicBezTo>
                  <a:pt x="23105" y="4691"/>
                  <a:pt x="23072" y="4733"/>
                  <a:pt x="23040" y="4774"/>
                </a:cubicBezTo>
                <a:cubicBezTo>
                  <a:pt x="23037" y="4772"/>
                  <a:pt x="23035" y="4769"/>
                  <a:pt x="23033" y="4766"/>
                </a:cubicBezTo>
                <a:cubicBezTo>
                  <a:pt x="22999" y="4724"/>
                  <a:pt x="22967" y="4683"/>
                  <a:pt x="22933" y="4642"/>
                </a:cubicBezTo>
                <a:close/>
                <a:moveTo>
                  <a:pt x="22037" y="3943"/>
                </a:moveTo>
                <a:cubicBezTo>
                  <a:pt x="22044" y="3950"/>
                  <a:pt x="22052" y="3958"/>
                  <a:pt x="22060" y="3965"/>
                </a:cubicBezTo>
                <a:cubicBezTo>
                  <a:pt x="22049" y="3982"/>
                  <a:pt x="22037" y="4000"/>
                  <a:pt x="22024" y="4018"/>
                </a:cubicBezTo>
                <a:cubicBezTo>
                  <a:pt x="21909" y="4190"/>
                  <a:pt x="21796" y="4364"/>
                  <a:pt x="21692" y="4545"/>
                </a:cubicBezTo>
                <a:cubicBezTo>
                  <a:pt x="21673" y="4577"/>
                  <a:pt x="21655" y="4610"/>
                  <a:pt x="21636" y="4643"/>
                </a:cubicBezTo>
                <a:cubicBezTo>
                  <a:pt x="21631" y="4645"/>
                  <a:pt x="21625" y="4647"/>
                  <a:pt x="21618" y="4650"/>
                </a:cubicBezTo>
                <a:cubicBezTo>
                  <a:pt x="21499" y="4694"/>
                  <a:pt x="21380" y="4739"/>
                  <a:pt x="21265" y="4792"/>
                </a:cubicBezTo>
                <a:cubicBezTo>
                  <a:pt x="21227" y="4809"/>
                  <a:pt x="21190" y="4826"/>
                  <a:pt x="21153" y="4844"/>
                </a:cubicBezTo>
                <a:cubicBezTo>
                  <a:pt x="21190" y="4786"/>
                  <a:pt x="21228" y="4729"/>
                  <a:pt x="21269" y="4674"/>
                </a:cubicBezTo>
                <a:cubicBezTo>
                  <a:pt x="21293" y="4643"/>
                  <a:pt x="21317" y="4613"/>
                  <a:pt x="21341" y="4582"/>
                </a:cubicBezTo>
                <a:cubicBezTo>
                  <a:pt x="21388" y="4524"/>
                  <a:pt x="21439" y="4466"/>
                  <a:pt x="21492" y="4411"/>
                </a:cubicBezTo>
                <a:cubicBezTo>
                  <a:pt x="21548" y="4352"/>
                  <a:pt x="21605" y="4294"/>
                  <a:pt x="21665" y="4240"/>
                </a:cubicBezTo>
                <a:cubicBezTo>
                  <a:pt x="21718" y="4191"/>
                  <a:pt x="21781" y="4138"/>
                  <a:pt x="21845" y="4087"/>
                </a:cubicBezTo>
                <a:cubicBezTo>
                  <a:pt x="21908" y="4037"/>
                  <a:pt x="21971" y="3989"/>
                  <a:pt x="22037" y="3943"/>
                </a:cubicBezTo>
                <a:close/>
                <a:moveTo>
                  <a:pt x="22694" y="4637"/>
                </a:moveTo>
                <a:cubicBezTo>
                  <a:pt x="22707" y="4653"/>
                  <a:pt x="22721" y="4668"/>
                  <a:pt x="22734" y="4684"/>
                </a:cubicBezTo>
                <a:cubicBezTo>
                  <a:pt x="22794" y="4758"/>
                  <a:pt x="22861" y="4841"/>
                  <a:pt x="22925" y="4926"/>
                </a:cubicBezTo>
                <a:cubicBezTo>
                  <a:pt x="22915" y="4941"/>
                  <a:pt x="22904" y="4956"/>
                  <a:pt x="22893" y="4971"/>
                </a:cubicBezTo>
                <a:cubicBezTo>
                  <a:pt x="22760" y="4962"/>
                  <a:pt x="22626" y="4956"/>
                  <a:pt x="22492" y="4956"/>
                </a:cubicBezTo>
                <a:cubicBezTo>
                  <a:pt x="22469" y="4956"/>
                  <a:pt x="22446" y="4957"/>
                  <a:pt x="22423" y="4957"/>
                </a:cubicBezTo>
                <a:cubicBezTo>
                  <a:pt x="22337" y="4958"/>
                  <a:pt x="22251" y="4960"/>
                  <a:pt x="22165" y="4965"/>
                </a:cubicBezTo>
                <a:cubicBezTo>
                  <a:pt x="22132" y="4967"/>
                  <a:pt x="22097" y="4970"/>
                  <a:pt x="22064" y="4972"/>
                </a:cubicBezTo>
                <a:cubicBezTo>
                  <a:pt x="22076" y="4951"/>
                  <a:pt x="22089" y="4931"/>
                  <a:pt x="22102" y="4911"/>
                </a:cubicBezTo>
                <a:cubicBezTo>
                  <a:pt x="22151" y="4834"/>
                  <a:pt x="22208" y="4749"/>
                  <a:pt x="22266" y="4664"/>
                </a:cubicBezTo>
                <a:cubicBezTo>
                  <a:pt x="22267" y="4664"/>
                  <a:pt x="22269" y="4664"/>
                  <a:pt x="22272" y="4662"/>
                </a:cubicBezTo>
                <a:cubicBezTo>
                  <a:pt x="22312" y="4659"/>
                  <a:pt x="22354" y="4654"/>
                  <a:pt x="22394" y="4650"/>
                </a:cubicBezTo>
                <a:cubicBezTo>
                  <a:pt x="22494" y="4643"/>
                  <a:pt x="22594" y="4637"/>
                  <a:pt x="22694" y="4637"/>
                </a:cubicBezTo>
                <a:close/>
                <a:moveTo>
                  <a:pt x="23340" y="4666"/>
                </a:moveTo>
                <a:cubicBezTo>
                  <a:pt x="23413" y="4673"/>
                  <a:pt x="23486" y="4681"/>
                  <a:pt x="23559" y="4691"/>
                </a:cubicBezTo>
                <a:cubicBezTo>
                  <a:pt x="23699" y="4710"/>
                  <a:pt x="23837" y="4729"/>
                  <a:pt x="23975" y="4754"/>
                </a:cubicBezTo>
                <a:cubicBezTo>
                  <a:pt x="24122" y="4780"/>
                  <a:pt x="24267" y="4808"/>
                  <a:pt x="24413" y="4837"/>
                </a:cubicBezTo>
                <a:cubicBezTo>
                  <a:pt x="24402" y="4838"/>
                  <a:pt x="24392" y="4839"/>
                  <a:pt x="24380" y="4840"/>
                </a:cubicBezTo>
                <a:cubicBezTo>
                  <a:pt x="24240" y="4856"/>
                  <a:pt x="24101" y="4871"/>
                  <a:pt x="23962" y="4896"/>
                </a:cubicBezTo>
                <a:cubicBezTo>
                  <a:pt x="23766" y="4929"/>
                  <a:pt x="23571" y="4967"/>
                  <a:pt x="23377" y="5013"/>
                </a:cubicBezTo>
                <a:cubicBezTo>
                  <a:pt x="23319" y="5007"/>
                  <a:pt x="23261" y="5000"/>
                  <a:pt x="23204" y="4995"/>
                </a:cubicBezTo>
                <a:cubicBezTo>
                  <a:pt x="23185" y="4967"/>
                  <a:pt x="23165" y="4941"/>
                  <a:pt x="23146" y="4914"/>
                </a:cubicBezTo>
                <a:cubicBezTo>
                  <a:pt x="23184" y="4862"/>
                  <a:pt x="23224" y="4811"/>
                  <a:pt x="23264" y="4761"/>
                </a:cubicBezTo>
                <a:cubicBezTo>
                  <a:pt x="23289" y="4728"/>
                  <a:pt x="23314" y="4697"/>
                  <a:pt x="23340" y="4666"/>
                </a:cubicBezTo>
                <a:close/>
                <a:moveTo>
                  <a:pt x="22034" y="4706"/>
                </a:moveTo>
                <a:lnTo>
                  <a:pt x="22034" y="4706"/>
                </a:lnTo>
                <a:cubicBezTo>
                  <a:pt x="21988" y="4777"/>
                  <a:pt x="21941" y="4847"/>
                  <a:pt x="21896" y="4918"/>
                </a:cubicBezTo>
                <a:cubicBezTo>
                  <a:pt x="21880" y="4942"/>
                  <a:pt x="21865" y="4966"/>
                  <a:pt x="21850" y="4990"/>
                </a:cubicBezTo>
                <a:cubicBezTo>
                  <a:pt x="21824" y="4994"/>
                  <a:pt x="21798" y="4997"/>
                  <a:pt x="21773" y="5001"/>
                </a:cubicBezTo>
                <a:cubicBezTo>
                  <a:pt x="21722" y="5008"/>
                  <a:pt x="21670" y="5016"/>
                  <a:pt x="21619" y="5024"/>
                </a:cubicBezTo>
                <a:cubicBezTo>
                  <a:pt x="21650" y="4966"/>
                  <a:pt x="21684" y="4907"/>
                  <a:pt x="21717" y="4849"/>
                </a:cubicBezTo>
                <a:cubicBezTo>
                  <a:pt x="21730" y="4828"/>
                  <a:pt x="21743" y="4806"/>
                  <a:pt x="21755" y="4784"/>
                </a:cubicBezTo>
                <a:cubicBezTo>
                  <a:pt x="21768" y="4779"/>
                  <a:pt x="21780" y="4776"/>
                  <a:pt x="21792" y="4772"/>
                </a:cubicBezTo>
                <a:cubicBezTo>
                  <a:pt x="21872" y="4747"/>
                  <a:pt x="21953" y="4726"/>
                  <a:pt x="22034" y="4706"/>
                </a:cubicBezTo>
                <a:close/>
                <a:moveTo>
                  <a:pt x="25566" y="4953"/>
                </a:moveTo>
                <a:cubicBezTo>
                  <a:pt x="25630" y="4953"/>
                  <a:pt x="25692" y="4955"/>
                  <a:pt x="25756" y="4957"/>
                </a:cubicBezTo>
                <a:cubicBezTo>
                  <a:pt x="25783" y="4985"/>
                  <a:pt x="25810" y="5012"/>
                  <a:pt x="25836" y="5041"/>
                </a:cubicBezTo>
                <a:cubicBezTo>
                  <a:pt x="25746" y="5011"/>
                  <a:pt x="25656" y="4981"/>
                  <a:pt x="25566" y="4953"/>
                </a:cubicBezTo>
                <a:close/>
                <a:moveTo>
                  <a:pt x="20655" y="3065"/>
                </a:moveTo>
                <a:cubicBezTo>
                  <a:pt x="20680" y="3065"/>
                  <a:pt x="20707" y="3065"/>
                  <a:pt x="20733" y="3067"/>
                </a:cubicBezTo>
                <a:cubicBezTo>
                  <a:pt x="20789" y="3067"/>
                  <a:pt x="20843" y="3068"/>
                  <a:pt x="20899" y="3070"/>
                </a:cubicBezTo>
                <a:cubicBezTo>
                  <a:pt x="20932" y="3091"/>
                  <a:pt x="20964" y="3110"/>
                  <a:pt x="20998" y="3132"/>
                </a:cubicBezTo>
                <a:cubicBezTo>
                  <a:pt x="21098" y="3197"/>
                  <a:pt x="21199" y="3264"/>
                  <a:pt x="21298" y="3333"/>
                </a:cubicBezTo>
                <a:cubicBezTo>
                  <a:pt x="21438" y="3435"/>
                  <a:pt x="21578" y="3539"/>
                  <a:pt x="21710" y="3652"/>
                </a:cubicBezTo>
                <a:cubicBezTo>
                  <a:pt x="21765" y="3698"/>
                  <a:pt x="21818" y="3746"/>
                  <a:pt x="21871" y="3792"/>
                </a:cubicBezTo>
                <a:cubicBezTo>
                  <a:pt x="21721" y="3896"/>
                  <a:pt x="21573" y="4003"/>
                  <a:pt x="21430" y="4115"/>
                </a:cubicBezTo>
                <a:cubicBezTo>
                  <a:pt x="21291" y="4225"/>
                  <a:pt x="21154" y="4334"/>
                  <a:pt x="21022" y="4451"/>
                </a:cubicBezTo>
                <a:cubicBezTo>
                  <a:pt x="20920" y="4540"/>
                  <a:pt x="20820" y="4631"/>
                  <a:pt x="20721" y="4722"/>
                </a:cubicBezTo>
                <a:cubicBezTo>
                  <a:pt x="20653" y="4786"/>
                  <a:pt x="20584" y="4852"/>
                  <a:pt x="20517" y="4918"/>
                </a:cubicBezTo>
                <a:cubicBezTo>
                  <a:pt x="20470" y="4965"/>
                  <a:pt x="20422" y="5012"/>
                  <a:pt x="20374" y="5061"/>
                </a:cubicBezTo>
                <a:cubicBezTo>
                  <a:pt x="20345" y="4994"/>
                  <a:pt x="20317" y="4927"/>
                  <a:pt x="20285" y="4861"/>
                </a:cubicBezTo>
                <a:cubicBezTo>
                  <a:pt x="20231" y="4746"/>
                  <a:pt x="20178" y="4630"/>
                  <a:pt x="20116" y="4519"/>
                </a:cubicBezTo>
                <a:cubicBezTo>
                  <a:pt x="20072" y="4443"/>
                  <a:pt x="20030" y="4364"/>
                  <a:pt x="19982" y="4291"/>
                </a:cubicBezTo>
                <a:cubicBezTo>
                  <a:pt x="19938" y="4221"/>
                  <a:pt x="19893" y="4153"/>
                  <a:pt x="19843" y="4087"/>
                </a:cubicBezTo>
                <a:cubicBezTo>
                  <a:pt x="19819" y="4055"/>
                  <a:pt x="19795" y="4022"/>
                  <a:pt x="19771" y="3989"/>
                </a:cubicBezTo>
                <a:cubicBezTo>
                  <a:pt x="19644" y="3824"/>
                  <a:pt x="19514" y="3659"/>
                  <a:pt x="19367" y="3511"/>
                </a:cubicBezTo>
                <a:cubicBezTo>
                  <a:pt x="19286" y="3430"/>
                  <a:pt x="19207" y="3349"/>
                  <a:pt x="19120" y="3274"/>
                </a:cubicBezTo>
                <a:cubicBezTo>
                  <a:pt x="19169" y="3262"/>
                  <a:pt x="19216" y="3249"/>
                  <a:pt x="19265" y="3237"/>
                </a:cubicBezTo>
                <a:cubicBezTo>
                  <a:pt x="19342" y="3218"/>
                  <a:pt x="19420" y="3200"/>
                  <a:pt x="19499" y="3183"/>
                </a:cubicBezTo>
                <a:cubicBezTo>
                  <a:pt x="19610" y="3161"/>
                  <a:pt x="19729" y="3136"/>
                  <a:pt x="19849" y="3121"/>
                </a:cubicBezTo>
                <a:cubicBezTo>
                  <a:pt x="19933" y="3109"/>
                  <a:pt x="20017" y="3099"/>
                  <a:pt x="20102" y="3091"/>
                </a:cubicBezTo>
                <a:cubicBezTo>
                  <a:pt x="20142" y="3088"/>
                  <a:pt x="20183" y="3085"/>
                  <a:pt x="20222" y="3082"/>
                </a:cubicBezTo>
                <a:cubicBezTo>
                  <a:pt x="20366" y="3072"/>
                  <a:pt x="20511" y="3065"/>
                  <a:pt x="20655" y="3065"/>
                </a:cubicBezTo>
                <a:close/>
                <a:moveTo>
                  <a:pt x="26504" y="3557"/>
                </a:moveTo>
                <a:cubicBezTo>
                  <a:pt x="26592" y="3579"/>
                  <a:pt x="26679" y="3603"/>
                  <a:pt x="26766" y="3629"/>
                </a:cubicBezTo>
                <a:cubicBezTo>
                  <a:pt x="26892" y="3667"/>
                  <a:pt x="27017" y="3705"/>
                  <a:pt x="27141" y="3748"/>
                </a:cubicBezTo>
                <a:cubicBezTo>
                  <a:pt x="27224" y="3776"/>
                  <a:pt x="27306" y="3806"/>
                  <a:pt x="27388" y="3836"/>
                </a:cubicBezTo>
                <a:cubicBezTo>
                  <a:pt x="27631" y="3928"/>
                  <a:pt x="27873" y="4023"/>
                  <a:pt x="28109" y="4131"/>
                </a:cubicBezTo>
                <a:cubicBezTo>
                  <a:pt x="28293" y="4216"/>
                  <a:pt x="28474" y="4303"/>
                  <a:pt x="28653" y="4396"/>
                </a:cubicBezTo>
                <a:cubicBezTo>
                  <a:pt x="28597" y="4427"/>
                  <a:pt x="28541" y="4458"/>
                  <a:pt x="28487" y="4492"/>
                </a:cubicBezTo>
                <a:cubicBezTo>
                  <a:pt x="28375" y="4558"/>
                  <a:pt x="28263" y="4625"/>
                  <a:pt x="28155" y="4698"/>
                </a:cubicBezTo>
                <a:cubicBezTo>
                  <a:pt x="28080" y="4749"/>
                  <a:pt x="28004" y="4799"/>
                  <a:pt x="27931" y="4853"/>
                </a:cubicBezTo>
                <a:cubicBezTo>
                  <a:pt x="27828" y="4929"/>
                  <a:pt x="27726" y="5008"/>
                  <a:pt x="27625" y="5089"/>
                </a:cubicBezTo>
                <a:cubicBezTo>
                  <a:pt x="27580" y="5074"/>
                  <a:pt x="27534" y="5061"/>
                  <a:pt x="27488" y="5047"/>
                </a:cubicBezTo>
                <a:cubicBezTo>
                  <a:pt x="27393" y="5022"/>
                  <a:pt x="27300" y="4996"/>
                  <a:pt x="27205" y="4973"/>
                </a:cubicBezTo>
                <a:cubicBezTo>
                  <a:pt x="27060" y="4920"/>
                  <a:pt x="26915" y="4870"/>
                  <a:pt x="26766" y="4831"/>
                </a:cubicBezTo>
                <a:cubicBezTo>
                  <a:pt x="26758" y="4823"/>
                  <a:pt x="26751" y="4816"/>
                  <a:pt x="26743" y="4808"/>
                </a:cubicBezTo>
                <a:cubicBezTo>
                  <a:pt x="26582" y="4654"/>
                  <a:pt x="26421" y="4502"/>
                  <a:pt x="26249" y="4361"/>
                </a:cubicBezTo>
                <a:cubicBezTo>
                  <a:pt x="26133" y="4266"/>
                  <a:pt x="26017" y="4173"/>
                  <a:pt x="25896" y="4083"/>
                </a:cubicBezTo>
                <a:cubicBezTo>
                  <a:pt x="26094" y="3901"/>
                  <a:pt x="26296" y="3726"/>
                  <a:pt x="26504" y="3557"/>
                </a:cubicBezTo>
                <a:close/>
                <a:moveTo>
                  <a:pt x="16285" y="2329"/>
                </a:moveTo>
                <a:cubicBezTo>
                  <a:pt x="16326" y="2329"/>
                  <a:pt x="16366" y="2330"/>
                  <a:pt x="16406" y="2331"/>
                </a:cubicBezTo>
                <a:cubicBezTo>
                  <a:pt x="16293" y="2364"/>
                  <a:pt x="16181" y="2401"/>
                  <a:pt x="16070" y="2439"/>
                </a:cubicBezTo>
                <a:cubicBezTo>
                  <a:pt x="15814" y="2528"/>
                  <a:pt x="15560" y="2620"/>
                  <a:pt x="15308" y="2720"/>
                </a:cubicBezTo>
                <a:cubicBezTo>
                  <a:pt x="15059" y="2821"/>
                  <a:pt x="14808" y="2923"/>
                  <a:pt x="14567" y="3042"/>
                </a:cubicBezTo>
                <a:cubicBezTo>
                  <a:pt x="14362" y="3142"/>
                  <a:pt x="14159" y="3243"/>
                  <a:pt x="13966" y="3361"/>
                </a:cubicBezTo>
                <a:cubicBezTo>
                  <a:pt x="13780" y="3474"/>
                  <a:pt x="13599" y="3593"/>
                  <a:pt x="13426" y="3722"/>
                </a:cubicBezTo>
                <a:cubicBezTo>
                  <a:pt x="13382" y="3735"/>
                  <a:pt x="13337" y="3749"/>
                  <a:pt x="13292" y="3763"/>
                </a:cubicBezTo>
                <a:cubicBezTo>
                  <a:pt x="13021" y="3848"/>
                  <a:pt x="12750" y="3941"/>
                  <a:pt x="12487" y="4049"/>
                </a:cubicBezTo>
                <a:cubicBezTo>
                  <a:pt x="12234" y="4153"/>
                  <a:pt x="11982" y="4261"/>
                  <a:pt x="11740" y="4385"/>
                </a:cubicBezTo>
                <a:cubicBezTo>
                  <a:pt x="11552" y="4482"/>
                  <a:pt x="11364" y="4582"/>
                  <a:pt x="11182" y="4691"/>
                </a:cubicBezTo>
                <a:cubicBezTo>
                  <a:pt x="11074" y="4757"/>
                  <a:pt x="10966" y="4823"/>
                  <a:pt x="10862" y="4892"/>
                </a:cubicBezTo>
                <a:cubicBezTo>
                  <a:pt x="10760" y="4962"/>
                  <a:pt x="10659" y="5032"/>
                  <a:pt x="10559" y="5102"/>
                </a:cubicBezTo>
                <a:cubicBezTo>
                  <a:pt x="10623" y="5039"/>
                  <a:pt x="10689" y="4975"/>
                  <a:pt x="10755" y="4913"/>
                </a:cubicBezTo>
                <a:cubicBezTo>
                  <a:pt x="10949" y="4734"/>
                  <a:pt x="11146" y="4557"/>
                  <a:pt x="11351" y="4389"/>
                </a:cubicBezTo>
                <a:cubicBezTo>
                  <a:pt x="11454" y="4303"/>
                  <a:pt x="11556" y="4219"/>
                  <a:pt x="11663" y="4138"/>
                </a:cubicBezTo>
                <a:cubicBezTo>
                  <a:pt x="11767" y="4058"/>
                  <a:pt x="11872" y="3980"/>
                  <a:pt x="11978" y="3904"/>
                </a:cubicBezTo>
                <a:cubicBezTo>
                  <a:pt x="12163" y="3774"/>
                  <a:pt x="12351" y="3649"/>
                  <a:pt x="12543" y="3531"/>
                </a:cubicBezTo>
                <a:cubicBezTo>
                  <a:pt x="12664" y="3456"/>
                  <a:pt x="12785" y="3381"/>
                  <a:pt x="12909" y="3311"/>
                </a:cubicBezTo>
                <a:cubicBezTo>
                  <a:pt x="12991" y="3264"/>
                  <a:pt x="13073" y="3219"/>
                  <a:pt x="13155" y="3174"/>
                </a:cubicBezTo>
                <a:cubicBezTo>
                  <a:pt x="13299" y="3099"/>
                  <a:pt x="13444" y="3023"/>
                  <a:pt x="13593" y="2956"/>
                </a:cubicBezTo>
                <a:cubicBezTo>
                  <a:pt x="13668" y="2922"/>
                  <a:pt x="13744" y="2889"/>
                  <a:pt x="13820" y="2856"/>
                </a:cubicBezTo>
                <a:cubicBezTo>
                  <a:pt x="13895" y="2825"/>
                  <a:pt x="13969" y="2795"/>
                  <a:pt x="14044" y="2767"/>
                </a:cubicBezTo>
                <a:cubicBezTo>
                  <a:pt x="14214" y="2707"/>
                  <a:pt x="14384" y="2647"/>
                  <a:pt x="14556" y="2597"/>
                </a:cubicBezTo>
                <a:cubicBezTo>
                  <a:pt x="14645" y="2570"/>
                  <a:pt x="14733" y="2546"/>
                  <a:pt x="14822" y="2523"/>
                </a:cubicBezTo>
                <a:cubicBezTo>
                  <a:pt x="14911" y="2500"/>
                  <a:pt x="15000" y="2478"/>
                  <a:pt x="15089" y="2458"/>
                </a:cubicBezTo>
                <a:cubicBezTo>
                  <a:pt x="15219" y="2430"/>
                  <a:pt x="15350" y="2403"/>
                  <a:pt x="15481" y="2385"/>
                </a:cubicBezTo>
                <a:cubicBezTo>
                  <a:pt x="15570" y="2371"/>
                  <a:pt x="15660" y="2361"/>
                  <a:pt x="15751" y="2353"/>
                </a:cubicBezTo>
                <a:lnTo>
                  <a:pt x="15884" y="2344"/>
                </a:lnTo>
                <a:lnTo>
                  <a:pt x="15884" y="2342"/>
                </a:lnTo>
                <a:cubicBezTo>
                  <a:pt x="15995" y="2336"/>
                  <a:pt x="16117" y="2329"/>
                  <a:pt x="16239" y="2329"/>
                </a:cubicBezTo>
                <a:close/>
                <a:moveTo>
                  <a:pt x="18919" y="3331"/>
                </a:moveTo>
                <a:cubicBezTo>
                  <a:pt x="18941" y="3351"/>
                  <a:pt x="18963" y="3370"/>
                  <a:pt x="18985" y="3390"/>
                </a:cubicBezTo>
                <a:cubicBezTo>
                  <a:pt x="19073" y="3473"/>
                  <a:pt x="19159" y="3556"/>
                  <a:pt x="19240" y="3646"/>
                </a:cubicBezTo>
                <a:cubicBezTo>
                  <a:pt x="19320" y="3736"/>
                  <a:pt x="19400" y="3826"/>
                  <a:pt x="19476" y="3919"/>
                </a:cubicBezTo>
                <a:cubicBezTo>
                  <a:pt x="19552" y="4013"/>
                  <a:pt x="19627" y="4108"/>
                  <a:pt x="19698" y="4207"/>
                </a:cubicBezTo>
                <a:cubicBezTo>
                  <a:pt x="19745" y="4273"/>
                  <a:pt x="19792" y="4341"/>
                  <a:pt x="19837" y="4410"/>
                </a:cubicBezTo>
                <a:cubicBezTo>
                  <a:pt x="19858" y="4442"/>
                  <a:pt x="19879" y="4474"/>
                  <a:pt x="19900" y="4505"/>
                </a:cubicBezTo>
                <a:cubicBezTo>
                  <a:pt x="19964" y="4614"/>
                  <a:pt x="20029" y="4724"/>
                  <a:pt x="20086" y="4836"/>
                </a:cubicBezTo>
                <a:cubicBezTo>
                  <a:pt x="20124" y="4911"/>
                  <a:pt x="20159" y="4986"/>
                  <a:pt x="20195" y="5061"/>
                </a:cubicBezTo>
                <a:cubicBezTo>
                  <a:pt x="20203" y="5079"/>
                  <a:pt x="20215" y="5105"/>
                  <a:pt x="20226" y="5129"/>
                </a:cubicBezTo>
                <a:cubicBezTo>
                  <a:pt x="20184" y="5076"/>
                  <a:pt x="20140" y="5023"/>
                  <a:pt x="20094" y="4972"/>
                </a:cubicBezTo>
                <a:cubicBezTo>
                  <a:pt x="19961" y="4825"/>
                  <a:pt x="19823" y="4679"/>
                  <a:pt x="19666" y="4557"/>
                </a:cubicBezTo>
                <a:cubicBezTo>
                  <a:pt x="19504" y="4431"/>
                  <a:pt x="19336" y="4313"/>
                  <a:pt x="19156" y="4211"/>
                </a:cubicBezTo>
                <a:cubicBezTo>
                  <a:pt x="19045" y="4149"/>
                  <a:pt x="18933" y="4086"/>
                  <a:pt x="18818" y="4032"/>
                </a:cubicBezTo>
                <a:cubicBezTo>
                  <a:pt x="18696" y="3975"/>
                  <a:pt x="18575" y="3916"/>
                  <a:pt x="18450" y="3866"/>
                </a:cubicBezTo>
                <a:cubicBezTo>
                  <a:pt x="18281" y="3797"/>
                  <a:pt x="18110" y="3733"/>
                  <a:pt x="17934" y="3676"/>
                </a:cubicBezTo>
                <a:cubicBezTo>
                  <a:pt x="18030" y="3638"/>
                  <a:pt x="18127" y="3602"/>
                  <a:pt x="18223" y="3565"/>
                </a:cubicBezTo>
                <a:cubicBezTo>
                  <a:pt x="18443" y="3486"/>
                  <a:pt x="18674" y="3403"/>
                  <a:pt x="18910" y="3334"/>
                </a:cubicBezTo>
                <a:lnTo>
                  <a:pt x="18910" y="3333"/>
                </a:lnTo>
                <a:cubicBezTo>
                  <a:pt x="18913" y="3333"/>
                  <a:pt x="18917" y="3332"/>
                  <a:pt x="18919" y="3331"/>
                </a:cubicBezTo>
                <a:close/>
                <a:moveTo>
                  <a:pt x="21514" y="4869"/>
                </a:moveTo>
                <a:cubicBezTo>
                  <a:pt x="21479" y="4935"/>
                  <a:pt x="21446" y="5000"/>
                  <a:pt x="21412" y="5065"/>
                </a:cubicBezTo>
                <a:cubicBezTo>
                  <a:pt x="21409" y="5067"/>
                  <a:pt x="21406" y="5067"/>
                  <a:pt x="21402" y="5068"/>
                </a:cubicBezTo>
                <a:cubicBezTo>
                  <a:pt x="21320" y="5085"/>
                  <a:pt x="21231" y="5109"/>
                  <a:pt x="21151" y="5136"/>
                </a:cubicBezTo>
                <a:cubicBezTo>
                  <a:pt x="21087" y="5157"/>
                  <a:pt x="21022" y="5177"/>
                  <a:pt x="20957" y="5201"/>
                </a:cubicBezTo>
                <a:lnTo>
                  <a:pt x="20975" y="5162"/>
                </a:lnTo>
                <a:cubicBezTo>
                  <a:pt x="20983" y="5147"/>
                  <a:pt x="20993" y="5125"/>
                  <a:pt x="21005" y="5104"/>
                </a:cubicBezTo>
                <a:cubicBezTo>
                  <a:pt x="21035" y="5087"/>
                  <a:pt x="21065" y="5071"/>
                  <a:pt x="21095" y="5056"/>
                </a:cubicBezTo>
                <a:cubicBezTo>
                  <a:pt x="21171" y="5017"/>
                  <a:pt x="21247" y="4980"/>
                  <a:pt x="21326" y="4946"/>
                </a:cubicBezTo>
                <a:cubicBezTo>
                  <a:pt x="21388" y="4920"/>
                  <a:pt x="21451" y="4895"/>
                  <a:pt x="21514" y="4869"/>
                </a:cubicBezTo>
                <a:close/>
                <a:moveTo>
                  <a:pt x="21119" y="4593"/>
                </a:moveTo>
                <a:lnTo>
                  <a:pt x="21119" y="4593"/>
                </a:lnTo>
                <a:cubicBezTo>
                  <a:pt x="21103" y="4616"/>
                  <a:pt x="21087" y="4639"/>
                  <a:pt x="21072" y="4661"/>
                </a:cubicBezTo>
                <a:cubicBezTo>
                  <a:pt x="21028" y="4731"/>
                  <a:pt x="20981" y="4801"/>
                  <a:pt x="20942" y="4873"/>
                </a:cubicBezTo>
                <a:cubicBezTo>
                  <a:pt x="20922" y="4908"/>
                  <a:pt x="20902" y="4945"/>
                  <a:pt x="20882" y="4982"/>
                </a:cubicBezTo>
                <a:cubicBezTo>
                  <a:pt x="20814" y="5020"/>
                  <a:pt x="20745" y="5061"/>
                  <a:pt x="20679" y="5102"/>
                </a:cubicBezTo>
                <a:cubicBezTo>
                  <a:pt x="20604" y="5151"/>
                  <a:pt x="20528" y="5199"/>
                  <a:pt x="20454" y="5250"/>
                </a:cubicBezTo>
                <a:cubicBezTo>
                  <a:pt x="20451" y="5243"/>
                  <a:pt x="20448" y="5238"/>
                  <a:pt x="20446" y="5231"/>
                </a:cubicBezTo>
                <a:cubicBezTo>
                  <a:pt x="20507" y="5166"/>
                  <a:pt x="20569" y="5102"/>
                  <a:pt x="20633" y="5040"/>
                </a:cubicBezTo>
                <a:cubicBezTo>
                  <a:pt x="20695" y="4979"/>
                  <a:pt x="20759" y="4919"/>
                  <a:pt x="20822" y="4859"/>
                </a:cubicBezTo>
                <a:lnTo>
                  <a:pt x="20823" y="4859"/>
                </a:lnTo>
                <a:cubicBezTo>
                  <a:pt x="20826" y="4856"/>
                  <a:pt x="20827" y="4854"/>
                  <a:pt x="20829" y="4853"/>
                </a:cubicBezTo>
                <a:cubicBezTo>
                  <a:pt x="20923" y="4768"/>
                  <a:pt x="21020" y="4680"/>
                  <a:pt x="21119" y="4593"/>
                </a:cubicBezTo>
                <a:close/>
                <a:moveTo>
                  <a:pt x="23378" y="5194"/>
                </a:moveTo>
                <a:cubicBezTo>
                  <a:pt x="23395" y="5196"/>
                  <a:pt x="23411" y="5198"/>
                  <a:pt x="23428" y="5201"/>
                </a:cubicBezTo>
                <a:cubicBezTo>
                  <a:pt x="23454" y="5204"/>
                  <a:pt x="23479" y="5207"/>
                  <a:pt x="23505" y="5212"/>
                </a:cubicBezTo>
                <a:cubicBezTo>
                  <a:pt x="23467" y="5232"/>
                  <a:pt x="23429" y="5253"/>
                  <a:pt x="23391" y="5273"/>
                </a:cubicBezTo>
                <a:cubicBezTo>
                  <a:pt x="23376" y="5249"/>
                  <a:pt x="23361" y="5226"/>
                  <a:pt x="23344" y="5203"/>
                </a:cubicBezTo>
                <a:cubicBezTo>
                  <a:pt x="23356" y="5199"/>
                  <a:pt x="23367" y="5197"/>
                  <a:pt x="23378" y="5194"/>
                </a:cubicBezTo>
                <a:close/>
                <a:moveTo>
                  <a:pt x="24820" y="4977"/>
                </a:moveTo>
                <a:cubicBezTo>
                  <a:pt x="24744" y="5064"/>
                  <a:pt x="24669" y="5152"/>
                  <a:pt x="24594" y="5242"/>
                </a:cubicBezTo>
                <a:cubicBezTo>
                  <a:pt x="24583" y="5254"/>
                  <a:pt x="24574" y="5266"/>
                  <a:pt x="24564" y="5278"/>
                </a:cubicBezTo>
                <a:cubicBezTo>
                  <a:pt x="24404" y="5229"/>
                  <a:pt x="24243" y="5183"/>
                  <a:pt x="24081" y="5144"/>
                </a:cubicBezTo>
                <a:cubicBezTo>
                  <a:pt x="24111" y="5131"/>
                  <a:pt x="24141" y="5120"/>
                  <a:pt x="24171" y="5108"/>
                </a:cubicBezTo>
                <a:cubicBezTo>
                  <a:pt x="24273" y="5071"/>
                  <a:pt x="24374" y="5035"/>
                  <a:pt x="24477" y="5005"/>
                </a:cubicBezTo>
                <a:cubicBezTo>
                  <a:pt x="24592" y="4995"/>
                  <a:pt x="24706" y="4985"/>
                  <a:pt x="24820" y="4977"/>
                </a:cubicBezTo>
                <a:close/>
                <a:moveTo>
                  <a:pt x="20759" y="5249"/>
                </a:moveTo>
                <a:lnTo>
                  <a:pt x="20759" y="5249"/>
                </a:lnTo>
                <a:cubicBezTo>
                  <a:pt x="20754" y="5259"/>
                  <a:pt x="20748" y="5270"/>
                  <a:pt x="20745" y="5281"/>
                </a:cubicBezTo>
                <a:cubicBezTo>
                  <a:pt x="20707" y="5296"/>
                  <a:pt x="20669" y="5313"/>
                  <a:pt x="20631" y="5330"/>
                </a:cubicBezTo>
                <a:cubicBezTo>
                  <a:pt x="20673" y="5302"/>
                  <a:pt x="20715" y="5274"/>
                  <a:pt x="20759" y="5249"/>
                </a:cubicBezTo>
                <a:close/>
                <a:moveTo>
                  <a:pt x="27042" y="5113"/>
                </a:moveTo>
                <a:lnTo>
                  <a:pt x="27042" y="5113"/>
                </a:lnTo>
                <a:cubicBezTo>
                  <a:pt x="27100" y="5127"/>
                  <a:pt x="27159" y="5141"/>
                  <a:pt x="27216" y="5154"/>
                </a:cubicBezTo>
                <a:cubicBezTo>
                  <a:pt x="27290" y="5184"/>
                  <a:pt x="27365" y="5213"/>
                  <a:pt x="27439" y="5244"/>
                </a:cubicBezTo>
                <a:cubicBezTo>
                  <a:pt x="27403" y="5276"/>
                  <a:pt x="27368" y="5307"/>
                  <a:pt x="27333" y="5339"/>
                </a:cubicBezTo>
                <a:cubicBezTo>
                  <a:pt x="27317" y="5354"/>
                  <a:pt x="27300" y="5369"/>
                  <a:pt x="27283" y="5384"/>
                </a:cubicBezTo>
                <a:cubicBezTo>
                  <a:pt x="27205" y="5292"/>
                  <a:pt x="27124" y="5202"/>
                  <a:pt x="27042" y="5113"/>
                </a:cubicBezTo>
                <a:close/>
                <a:moveTo>
                  <a:pt x="21425" y="5401"/>
                </a:moveTo>
                <a:cubicBezTo>
                  <a:pt x="21424" y="5404"/>
                  <a:pt x="21423" y="5406"/>
                  <a:pt x="21422" y="5408"/>
                </a:cubicBezTo>
                <a:lnTo>
                  <a:pt x="21422" y="5408"/>
                </a:lnTo>
                <a:cubicBezTo>
                  <a:pt x="21423" y="5406"/>
                  <a:pt x="21424" y="5404"/>
                  <a:pt x="21425" y="5401"/>
                </a:cubicBezTo>
                <a:close/>
                <a:moveTo>
                  <a:pt x="31130" y="1051"/>
                </a:moveTo>
                <a:cubicBezTo>
                  <a:pt x="31242" y="1080"/>
                  <a:pt x="31354" y="1109"/>
                  <a:pt x="31465" y="1141"/>
                </a:cubicBezTo>
                <a:cubicBezTo>
                  <a:pt x="31643" y="1192"/>
                  <a:pt x="31820" y="1245"/>
                  <a:pt x="31995" y="1304"/>
                </a:cubicBezTo>
                <a:cubicBezTo>
                  <a:pt x="32111" y="1344"/>
                  <a:pt x="32228" y="1385"/>
                  <a:pt x="32342" y="1427"/>
                </a:cubicBezTo>
                <a:cubicBezTo>
                  <a:pt x="32500" y="1487"/>
                  <a:pt x="32655" y="1548"/>
                  <a:pt x="32808" y="1618"/>
                </a:cubicBezTo>
                <a:cubicBezTo>
                  <a:pt x="32968" y="1691"/>
                  <a:pt x="33127" y="1770"/>
                  <a:pt x="33284" y="1852"/>
                </a:cubicBezTo>
                <a:cubicBezTo>
                  <a:pt x="33443" y="1937"/>
                  <a:pt x="33601" y="2025"/>
                  <a:pt x="33756" y="2121"/>
                </a:cubicBezTo>
                <a:cubicBezTo>
                  <a:pt x="33834" y="2168"/>
                  <a:pt x="33912" y="2218"/>
                  <a:pt x="33987" y="2269"/>
                </a:cubicBezTo>
                <a:cubicBezTo>
                  <a:pt x="34024" y="2294"/>
                  <a:pt x="34060" y="2319"/>
                  <a:pt x="34095" y="2344"/>
                </a:cubicBezTo>
                <a:cubicBezTo>
                  <a:pt x="34243" y="2450"/>
                  <a:pt x="34389" y="2556"/>
                  <a:pt x="34527" y="2674"/>
                </a:cubicBezTo>
                <a:cubicBezTo>
                  <a:pt x="34597" y="2732"/>
                  <a:pt x="34665" y="2791"/>
                  <a:pt x="34732" y="2851"/>
                </a:cubicBezTo>
                <a:cubicBezTo>
                  <a:pt x="34763" y="2879"/>
                  <a:pt x="34794" y="2908"/>
                  <a:pt x="34824" y="2936"/>
                </a:cubicBezTo>
                <a:cubicBezTo>
                  <a:pt x="34955" y="3061"/>
                  <a:pt x="35084" y="3188"/>
                  <a:pt x="35205" y="3321"/>
                </a:cubicBezTo>
                <a:cubicBezTo>
                  <a:pt x="35298" y="3423"/>
                  <a:pt x="35388" y="3526"/>
                  <a:pt x="35475" y="3631"/>
                </a:cubicBezTo>
                <a:cubicBezTo>
                  <a:pt x="35560" y="3734"/>
                  <a:pt x="35645" y="3836"/>
                  <a:pt x="35722" y="3943"/>
                </a:cubicBezTo>
                <a:cubicBezTo>
                  <a:pt x="35777" y="4016"/>
                  <a:pt x="35830" y="4090"/>
                  <a:pt x="35881" y="4165"/>
                </a:cubicBezTo>
                <a:cubicBezTo>
                  <a:pt x="35905" y="4202"/>
                  <a:pt x="35929" y="4239"/>
                  <a:pt x="35953" y="4276"/>
                </a:cubicBezTo>
                <a:cubicBezTo>
                  <a:pt x="36020" y="4383"/>
                  <a:pt x="36086" y="4490"/>
                  <a:pt x="36146" y="4602"/>
                </a:cubicBezTo>
                <a:cubicBezTo>
                  <a:pt x="36203" y="4709"/>
                  <a:pt x="36257" y="4815"/>
                  <a:pt x="36309" y="4923"/>
                </a:cubicBezTo>
                <a:cubicBezTo>
                  <a:pt x="36360" y="5033"/>
                  <a:pt x="36411" y="5145"/>
                  <a:pt x="36456" y="5258"/>
                </a:cubicBezTo>
                <a:cubicBezTo>
                  <a:pt x="36480" y="5321"/>
                  <a:pt x="36504" y="5383"/>
                  <a:pt x="36527" y="5445"/>
                </a:cubicBezTo>
                <a:cubicBezTo>
                  <a:pt x="36355" y="5314"/>
                  <a:pt x="36181" y="5183"/>
                  <a:pt x="36000" y="5063"/>
                </a:cubicBezTo>
                <a:cubicBezTo>
                  <a:pt x="35599" y="4795"/>
                  <a:pt x="35182" y="4545"/>
                  <a:pt x="34743" y="4344"/>
                </a:cubicBezTo>
                <a:cubicBezTo>
                  <a:pt x="34509" y="4236"/>
                  <a:pt x="34272" y="4134"/>
                  <a:pt x="34030" y="4047"/>
                </a:cubicBezTo>
                <a:cubicBezTo>
                  <a:pt x="33815" y="3970"/>
                  <a:pt x="33598" y="3898"/>
                  <a:pt x="33377" y="3840"/>
                </a:cubicBezTo>
                <a:cubicBezTo>
                  <a:pt x="33332" y="3795"/>
                  <a:pt x="33287" y="3749"/>
                  <a:pt x="33240" y="3706"/>
                </a:cubicBezTo>
                <a:cubicBezTo>
                  <a:pt x="33142" y="3616"/>
                  <a:pt x="33043" y="3526"/>
                  <a:pt x="32939" y="3443"/>
                </a:cubicBezTo>
                <a:cubicBezTo>
                  <a:pt x="32833" y="3360"/>
                  <a:pt x="32726" y="3278"/>
                  <a:pt x="32616" y="3198"/>
                </a:cubicBezTo>
                <a:cubicBezTo>
                  <a:pt x="32504" y="3116"/>
                  <a:pt x="32387" y="3036"/>
                  <a:pt x="32270" y="2964"/>
                </a:cubicBezTo>
                <a:cubicBezTo>
                  <a:pt x="32154" y="2892"/>
                  <a:pt x="32038" y="2821"/>
                  <a:pt x="31917" y="2757"/>
                </a:cubicBezTo>
                <a:cubicBezTo>
                  <a:pt x="31718" y="2650"/>
                  <a:pt x="31516" y="2546"/>
                  <a:pt x="31307" y="2456"/>
                </a:cubicBezTo>
                <a:cubicBezTo>
                  <a:pt x="31120" y="2374"/>
                  <a:pt x="30929" y="2295"/>
                  <a:pt x="30735" y="2229"/>
                </a:cubicBezTo>
                <a:cubicBezTo>
                  <a:pt x="30477" y="2143"/>
                  <a:pt x="30216" y="2062"/>
                  <a:pt x="29951" y="2002"/>
                </a:cubicBezTo>
                <a:cubicBezTo>
                  <a:pt x="29685" y="1942"/>
                  <a:pt x="29420" y="1887"/>
                  <a:pt x="29149" y="1852"/>
                </a:cubicBezTo>
                <a:cubicBezTo>
                  <a:pt x="29410" y="1718"/>
                  <a:pt x="29674" y="1590"/>
                  <a:pt x="29942" y="1468"/>
                </a:cubicBezTo>
                <a:cubicBezTo>
                  <a:pt x="30109" y="1393"/>
                  <a:pt x="30278" y="1318"/>
                  <a:pt x="30447" y="1248"/>
                </a:cubicBezTo>
                <a:cubicBezTo>
                  <a:pt x="30511" y="1221"/>
                  <a:pt x="30574" y="1196"/>
                  <a:pt x="30638" y="1170"/>
                </a:cubicBezTo>
                <a:cubicBezTo>
                  <a:pt x="30708" y="1151"/>
                  <a:pt x="30779" y="1133"/>
                  <a:pt x="30849" y="1116"/>
                </a:cubicBezTo>
                <a:cubicBezTo>
                  <a:pt x="30934" y="1096"/>
                  <a:pt x="31017" y="1077"/>
                  <a:pt x="31100" y="1058"/>
                </a:cubicBezTo>
                <a:cubicBezTo>
                  <a:pt x="31110" y="1056"/>
                  <a:pt x="31120" y="1054"/>
                  <a:pt x="31130" y="1051"/>
                </a:cubicBezTo>
                <a:close/>
                <a:moveTo>
                  <a:pt x="22447" y="5134"/>
                </a:moveTo>
                <a:cubicBezTo>
                  <a:pt x="22482" y="5134"/>
                  <a:pt x="22516" y="5134"/>
                  <a:pt x="22551" y="5135"/>
                </a:cubicBezTo>
                <a:cubicBezTo>
                  <a:pt x="22625" y="5137"/>
                  <a:pt x="22699" y="5139"/>
                  <a:pt x="22772" y="5143"/>
                </a:cubicBezTo>
                <a:cubicBezTo>
                  <a:pt x="22761" y="5158"/>
                  <a:pt x="22750" y="5174"/>
                  <a:pt x="22739" y="5190"/>
                </a:cubicBezTo>
                <a:cubicBezTo>
                  <a:pt x="22641" y="5220"/>
                  <a:pt x="22544" y="5251"/>
                  <a:pt x="22447" y="5284"/>
                </a:cubicBezTo>
                <a:cubicBezTo>
                  <a:pt x="22232" y="5355"/>
                  <a:pt x="22019" y="5426"/>
                  <a:pt x="21809" y="5509"/>
                </a:cubicBezTo>
                <a:cubicBezTo>
                  <a:pt x="21782" y="5519"/>
                  <a:pt x="21757" y="5530"/>
                  <a:pt x="21730" y="5539"/>
                </a:cubicBezTo>
                <a:cubicBezTo>
                  <a:pt x="21747" y="5510"/>
                  <a:pt x="21763" y="5480"/>
                  <a:pt x="21780" y="5450"/>
                </a:cubicBezTo>
                <a:cubicBezTo>
                  <a:pt x="21836" y="5351"/>
                  <a:pt x="21892" y="5253"/>
                  <a:pt x="21951" y="5154"/>
                </a:cubicBezTo>
                <a:cubicBezTo>
                  <a:pt x="21983" y="5152"/>
                  <a:pt x="22015" y="5149"/>
                  <a:pt x="22049" y="5146"/>
                </a:cubicBezTo>
                <a:lnTo>
                  <a:pt x="22049" y="5147"/>
                </a:lnTo>
                <a:cubicBezTo>
                  <a:pt x="22176" y="5139"/>
                  <a:pt x="22311" y="5134"/>
                  <a:pt x="22447" y="5134"/>
                </a:cubicBezTo>
                <a:close/>
                <a:moveTo>
                  <a:pt x="25980" y="4966"/>
                </a:moveTo>
                <a:lnTo>
                  <a:pt x="25980" y="4966"/>
                </a:lnTo>
                <a:cubicBezTo>
                  <a:pt x="26022" y="4968"/>
                  <a:pt x="26066" y="4971"/>
                  <a:pt x="26109" y="4974"/>
                </a:cubicBezTo>
                <a:cubicBezTo>
                  <a:pt x="26251" y="4986"/>
                  <a:pt x="26393" y="4997"/>
                  <a:pt x="26534" y="5019"/>
                </a:cubicBezTo>
                <a:cubicBezTo>
                  <a:pt x="26603" y="5028"/>
                  <a:pt x="26674" y="5039"/>
                  <a:pt x="26744" y="5052"/>
                </a:cubicBezTo>
                <a:cubicBezTo>
                  <a:pt x="26798" y="5107"/>
                  <a:pt x="26851" y="5162"/>
                  <a:pt x="26903" y="5220"/>
                </a:cubicBezTo>
                <a:cubicBezTo>
                  <a:pt x="26989" y="5314"/>
                  <a:pt x="27073" y="5408"/>
                  <a:pt x="27155" y="5504"/>
                </a:cubicBezTo>
                <a:cubicBezTo>
                  <a:pt x="27136" y="5523"/>
                  <a:pt x="27116" y="5541"/>
                  <a:pt x="27097" y="5561"/>
                </a:cubicBezTo>
                <a:cubicBezTo>
                  <a:pt x="27011" y="5515"/>
                  <a:pt x="26924" y="5470"/>
                  <a:pt x="26835" y="5429"/>
                </a:cubicBezTo>
                <a:cubicBezTo>
                  <a:pt x="26728" y="5382"/>
                  <a:pt x="26622" y="5333"/>
                  <a:pt x="26513" y="5291"/>
                </a:cubicBezTo>
                <a:cubicBezTo>
                  <a:pt x="26387" y="5239"/>
                  <a:pt x="26259" y="5190"/>
                  <a:pt x="26131" y="5143"/>
                </a:cubicBezTo>
                <a:cubicBezTo>
                  <a:pt x="26126" y="5138"/>
                  <a:pt x="26123" y="5132"/>
                  <a:pt x="26118" y="5127"/>
                </a:cubicBezTo>
                <a:cubicBezTo>
                  <a:pt x="26074" y="5074"/>
                  <a:pt x="26027" y="5018"/>
                  <a:pt x="25980" y="4966"/>
                </a:cubicBezTo>
                <a:close/>
                <a:moveTo>
                  <a:pt x="27261" y="5629"/>
                </a:moveTo>
                <a:cubicBezTo>
                  <a:pt x="27271" y="5639"/>
                  <a:pt x="27280" y="5651"/>
                  <a:pt x="27288" y="5661"/>
                </a:cubicBezTo>
                <a:cubicBezTo>
                  <a:pt x="27287" y="5662"/>
                  <a:pt x="27286" y="5662"/>
                  <a:pt x="27285" y="5662"/>
                </a:cubicBezTo>
                <a:cubicBezTo>
                  <a:pt x="27272" y="5656"/>
                  <a:pt x="27260" y="5649"/>
                  <a:pt x="27248" y="5642"/>
                </a:cubicBezTo>
                <a:cubicBezTo>
                  <a:pt x="27252" y="5637"/>
                  <a:pt x="27257" y="5632"/>
                  <a:pt x="27261" y="5629"/>
                </a:cubicBezTo>
                <a:close/>
                <a:moveTo>
                  <a:pt x="20664" y="5495"/>
                </a:moveTo>
                <a:lnTo>
                  <a:pt x="20664" y="5495"/>
                </a:lnTo>
                <a:cubicBezTo>
                  <a:pt x="20645" y="5552"/>
                  <a:pt x="20624" y="5610"/>
                  <a:pt x="20609" y="5668"/>
                </a:cubicBezTo>
                <a:cubicBezTo>
                  <a:pt x="20595" y="5626"/>
                  <a:pt x="20580" y="5583"/>
                  <a:pt x="20565" y="5540"/>
                </a:cubicBezTo>
                <a:cubicBezTo>
                  <a:pt x="20598" y="5525"/>
                  <a:pt x="20631" y="5509"/>
                  <a:pt x="20664" y="5495"/>
                </a:cubicBezTo>
                <a:close/>
                <a:moveTo>
                  <a:pt x="27617" y="5322"/>
                </a:moveTo>
                <a:cubicBezTo>
                  <a:pt x="27721" y="5368"/>
                  <a:pt x="27825" y="5416"/>
                  <a:pt x="27927" y="5467"/>
                </a:cubicBezTo>
                <a:cubicBezTo>
                  <a:pt x="28071" y="5539"/>
                  <a:pt x="28215" y="5613"/>
                  <a:pt x="28358" y="5687"/>
                </a:cubicBezTo>
                <a:cubicBezTo>
                  <a:pt x="28275" y="5675"/>
                  <a:pt x="28192" y="5666"/>
                  <a:pt x="28109" y="5660"/>
                </a:cubicBezTo>
                <a:cubicBezTo>
                  <a:pt x="27973" y="5651"/>
                  <a:pt x="27836" y="5643"/>
                  <a:pt x="27700" y="5643"/>
                </a:cubicBezTo>
                <a:cubicBezTo>
                  <a:pt x="27647" y="5643"/>
                  <a:pt x="27594" y="5644"/>
                  <a:pt x="27542" y="5647"/>
                </a:cubicBezTo>
                <a:cubicBezTo>
                  <a:pt x="27527" y="5647"/>
                  <a:pt x="27513" y="5649"/>
                  <a:pt x="27499" y="5649"/>
                </a:cubicBezTo>
                <a:cubicBezTo>
                  <a:pt x="27463" y="5604"/>
                  <a:pt x="27428" y="5557"/>
                  <a:pt x="27391" y="5512"/>
                </a:cubicBezTo>
                <a:cubicBezTo>
                  <a:pt x="27465" y="5448"/>
                  <a:pt x="27540" y="5383"/>
                  <a:pt x="27617" y="5322"/>
                </a:cubicBezTo>
                <a:close/>
                <a:moveTo>
                  <a:pt x="21736" y="5180"/>
                </a:moveTo>
                <a:lnTo>
                  <a:pt x="21736" y="5180"/>
                </a:lnTo>
                <a:cubicBezTo>
                  <a:pt x="21722" y="5203"/>
                  <a:pt x="21709" y="5226"/>
                  <a:pt x="21695" y="5250"/>
                </a:cubicBezTo>
                <a:cubicBezTo>
                  <a:pt x="21633" y="5359"/>
                  <a:pt x="21571" y="5468"/>
                  <a:pt x="21513" y="5580"/>
                </a:cubicBezTo>
                <a:cubicBezTo>
                  <a:pt x="21503" y="5601"/>
                  <a:pt x="21492" y="5622"/>
                  <a:pt x="21481" y="5643"/>
                </a:cubicBezTo>
                <a:cubicBezTo>
                  <a:pt x="21410" y="5673"/>
                  <a:pt x="21340" y="5705"/>
                  <a:pt x="21270" y="5739"/>
                </a:cubicBezTo>
                <a:cubicBezTo>
                  <a:pt x="21282" y="5713"/>
                  <a:pt x="21293" y="5687"/>
                  <a:pt x="21305" y="5661"/>
                </a:cubicBezTo>
                <a:cubicBezTo>
                  <a:pt x="21343" y="5576"/>
                  <a:pt x="21381" y="5492"/>
                  <a:pt x="21422" y="5408"/>
                </a:cubicBezTo>
                <a:lnTo>
                  <a:pt x="21422" y="5408"/>
                </a:lnTo>
                <a:cubicBezTo>
                  <a:pt x="21421" y="5409"/>
                  <a:pt x="21421" y="5410"/>
                  <a:pt x="21421" y="5411"/>
                </a:cubicBezTo>
                <a:cubicBezTo>
                  <a:pt x="21452" y="5346"/>
                  <a:pt x="21484" y="5283"/>
                  <a:pt x="21518" y="5218"/>
                </a:cubicBezTo>
                <a:cubicBezTo>
                  <a:pt x="21590" y="5203"/>
                  <a:pt x="21663" y="5190"/>
                  <a:pt x="21736" y="5180"/>
                </a:cubicBezTo>
                <a:close/>
                <a:moveTo>
                  <a:pt x="26346" y="5416"/>
                </a:moveTo>
                <a:lnTo>
                  <a:pt x="26346" y="5416"/>
                </a:lnTo>
                <a:cubicBezTo>
                  <a:pt x="26415" y="5445"/>
                  <a:pt x="26484" y="5475"/>
                  <a:pt x="26554" y="5505"/>
                </a:cubicBezTo>
                <a:cubicBezTo>
                  <a:pt x="26660" y="5554"/>
                  <a:pt x="26766" y="5601"/>
                  <a:pt x="26871" y="5653"/>
                </a:cubicBezTo>
                <a:cubicBezTo>
                  <a:pt x="26901" y="5667"/>
                  <a:pt x="26931" y="5682"/>
                  <a:pt x="26961" y="5697"/>
                </a:cubicBezTo>
                <a:cubicBezTo>
                  <a:pt x="26960" y="5698"/>
                  <a:pt x="26960" y="5699"/>
                  <a:pt x="26959" y="5699"/>
                </a:cubicBezTo>
                <a:cubicBezTo>
                  <a:pt x="26922" y="5705"/>
                  <a:pt x="26886" y="5711"/>
                  <a:pt x="26850" y="5718"/>
                </a:cubicBezTo>
                <a:cubicBezTo>
                  <a:pt x="26765" y="5734"/>
                  <a:pt x="26677" y="5750"/>
                  <a:pt x="26592" y="5771"/>
                </a:cubicBezTo>
                <a:cubicBezTo>
                  <a:pt x="26582" y="5756"/>
                  <a:pt x="26573" y="5742"/>
                  <a:pt x="26563" y="5728"/>
                </a:cubicBezTo>
                <a:lnTo>
                  <a:pt x="26563" y="5727"/>
                </a:lnTo>
                <a:cubicBezTo>
                  <a:pt x="26492" y="5623"/>
                  <a:pt x="26422" y="5518"/>
                  <a:pt x="26346" y="5416"/>
                </a:cubicBezTo>
                <a:close/>
                <a:moveTo>
                  <a:pt x="23163" y="5249"/>
                </a:moveTo>
                <a:cubicBezTo>
                  <a:pt x="23178" y="5272"/>
                  <a:pt x="23193" y="5294"/>
                  <a:pt x="23208" y="5316"/>
                </a:cubicBezTo>
                <a:cubicBezTo>
                  <a:pt x="23219" y="5331"/>
                  <a:pt x="23228" y="5345"/>
                  <a:pt x="23237" y="5359"/>
                </a:cubicBezTo>
                <a:cubicBezTo>
                  <a:pt x="23173" y="5397"/>
                  <a:pt x="23111" y="5435"/>
                  <a:pt x="23050" y="5477"/>
                </a:cubicBezTo>
                <a:cubicBezTo>
                  <a:pt x="22862" y="5602"/>
                  <a:pt x="22677" y="5733"/>
                  <a:pt x="22505" y="5881"/>
                </a:cubicBezTo>
                <a:cubicBezTo>
                  <a:pt x="22572" y="5765"/>
                  <a:pt x="22641" y="5652"/>
                  <a:pt x="22712" y="5539"/>
                </a:cubicBezTo>
                <a:cubicBezTo>
                  <a:pt x="22753" y="5473"/>
                  <a:pt x="22796" y="5408"/>
                  <a:pt x="22839" y="5344"/>
                </a:cubicBezTo>
                <a:cubicBezTo>
                  <a:pt x="22946" y="5311"/>
                  <a:pt x="23053" y="5279"/>
                  <a:pt x="23163" y="5249"/>
                </a:cubicBezTo>
                <a:close/>
                <a:moveTo>
                  <a:pt x="25068" y="4985"/>
                </a:moveTo>
                <a:cubicBezTo>
                  <a:pt x="25147" y="5005"/>
                  <a:pt x="25226" y="5026"/>
                  <a:pt x="25303" y="5049"/>
                </a:cubicBezTo>
                <a:cubicBezTo>
                  <a:pt x="25433" y="5087"/>
                  <a:pt x="25565" y="5124"/>
                  <a:pt x="25694" y="5171"/>
                </a:cubicBezTo>
                <a:cubicBezTo>
                  <a:pt x="25765" y="5195"/>
                  <a:pt x="25836" y="5220"/>
                  <a:pt x="25907" y="5247"/>
                </a:cubicBezTo>
                <a:cubicBezTo>
                  <a:pt x="25962" y="5266"/>
                  <a:pt x="26017" y="5287"/>
                  <a:pt x="26071" y="5308"/>
                </a:cubicBezTo>
                <a:cubicBezTo>
                  <a:pt x="26074" y="5313"/>
                  <a:pt x="26078" y="5316"/>
                  <a:pt x="26080" y="5319"/>
                </a:cubicBezTo>
                <a:cubicBezTo>
                  <a:pt x="26132" y="5382"/>
                  <a:pt x="26182" y="5445"/>
                  <a:pt x="26230" y="5510"/>
                </a:cubicBezTo>
                <a:cubicBezTo>
                  <a:pt x="26254" y="5542"/>
                  <a:pt x="26279" y="5575"/>
                  <a:pt x="26303" y="5607"/>
                </a:cubicBezTo>
                <a:cubicBezTo>
                  <a:pt x="26349" y="5674"/>
                  <a:pt x="26394" y="5741"/>
                  <a:pt x="26438" y="5809"/>
                </a:cubicBezTo>
                <a:cubicBezTo>
                  <a:pt x="26316" y="5840"/>
                  <a:pt x="26194" y="5875"/>
                  <a:pt x="26075" y="5915"/>
                </a:cubicBezTo>
                <a:cubicBezTo>
                  <a:pt x="26054" y="5904"/>
                  <a:pt x="26032" y="5891"/>
                  <a:pt x="26010" y="5880"/>
                </a:cubicBezTo>
                <a:cubicBezTo>
                  <a:pt x="25744" y="5739"/>
                  <a:pt x="25473" y="5608"/>
                  <a:pt x="25192" y="5500"/>
                </a:cubicBezTo>
                <a:cubicBezTo>
                  <a:pt x="25067" y="5451"/>
                  <a:pt x="24940" y="5404"/>
                  <a:pt x="24813" y="5359"/>
                </a:cubicBezTo>
                <a:cubicBezTo>
                  <a:pt x="24896" y="5233"/>
                  <a:pt x="24980" y="5108"/>
                  <a:pt x="25068" y="4985"/>
                </a:cubicBezTo>
                <a:close/>
                <a:moveTo>
                  <a:pt x="26789" y="5884"/>
                </a:moveTo>
                <a:lnTo>
                  <a:pt x="26789" y="5884"/>
                </a:lnTo>
                <a:cubicBezTo>
                  <a:pt x="26764" y="5912"/>
                  <a:pt x="26739" y="5941"/>
                  <a:pt x="26714" y="5970"/>
                </a:cubicBezTo>
                <a:cubicBezTo>
                  <a:pt x="26701" y="5949"/>
                  <a:pt x="26690" y="5928"/>
                  <a:pt x="26677" y="5907"/>
                </a:cubicBezTo>
                <a:cubicBezTo>
                  <a:pt x="26696" y="5903"/>
                  <a:pt x="26714" y="5899"/>
                  <a:pt x="26733" y="5895"/>
                </a:cubicBezTo>
                <a:lnTo>
                  <a:pt x="26735" y="5895"/>
                </a:lnTo>
                <a:cubicBezTo>
                  <a:pt x="26736" y="5895"/>
                  <a:pt x="26737" y="5895"/>
                  <a:pt x="26737" y="5893"/>
                </a:cubicBezTo>
                <a:lnTo>
                  <a:pt x="26738" y="5893"/>
                </a:lnTo>
                <a:cubicBezTo>
                  <a:pt x="26756" y="5890"/>
                  <a:pt x="26773" y="5886"/>
                  <a:pt x="26789" y="5884"/>
                </a:cubicBezTo>
                <a:close/>
                <a:moveTo>
                  <a:pt x="27200" y="5821"/>
                </a:moveTo>
                <a:cubicBezTo>
                  <a:pt x="27291" y="5871"/>
                  <a:pt x="27383" y="5922"/>
                  <a:pt x="27470" y="5980"/>
                </a:cubicBezTo>
                <a:cubicBezTo>
                  <a:pt x="27479" y="5985"/>
                  <a:pt x="27485" y="5990"/>
                  <a:pt x="27494" y="5995"/>
                </a:cubicBezTo>
                <a:cubicBezTo>
                  <a:pt x="27472" y="5993"/>
                  <a:pt x="27448" y="5990"/>
                  <a:pt x="27427" y="5989"/>
                </a:cubicBezTo>
                <a:cubicBezTo>
                  <a:pt x="27320" y="5985"/>
                  <a:pt x="27214" y="5978"/>
                  <a:pt x="27108" y="5978"/>
                </a:cubicBezTo>
                <a:cubicBezTo>
                  <a:pt x="27075" y="5978"/>
                  <a:pt x="27043" y="5979"/>
                  <a:pt x="27011" y="5980"/>
                </a:cubicBezTo>
                <a:cubicBezTo>
                  <a:pt x="26976" y="5981"/>
                  <a:pt x="26942" y="5982"/>
                  <a:pt x="26908" y="5985"/>
                </a:cubicBezTo>
                <a:cubicBezTo>
                  <a:pt x="26930" y="5960"/>
                  <a:pt x="26952" y="5937"/>
                  <a:pt x="26974" y="5913"/>
                </a:cubicBezTo>
                <a:cubicBezTo>
                  <a:pt x="26998" y="5889"/>
                  <a:pt x="27022" y="5865"/>
                  <a:pt x="27047" y="5839"/>
                </a:cubicBezTo>
                <a:cubicBezTo>
                  <a:pt x="27079" y="5835"/>
                  <a:pt x="27111" y="5831"/>
                  <a:pt x="27142" y="5828"/>
                </a:cubicBezTo>
                <a:cubicBezTo>
                  <a:pt x="27162" y="5825"/>
                  <a:pt x="27182" y="5823"/>
                  <a:pt x="27200" y="5821"/>
                </a:cubicBezTo>
                <a:close/>
                <a:moveTo>
                  <a:pt x="21317" y="5264"/>
                </a:moveTo>
                <a:cubicBezTo>
                  <a:pt x="21263" y="5374"/>
                  <a:pt x="21212" y="5485"/>
                  <a:pt x="21163" y="5597"/>
                </a:cubicBezTo>
                <a:cubicBezTo>
                  <a:pt x="21127" y="5682"/>
                  <a:pt x="21091" y="5766"/>
                  <a:pt x="21057" y="5851"/>
                </a:cubicBezTo>
                <a:cubicBezTo>
                  <a:pt x="20961" y="5904"/>
                  <a:pt x="20866" y="5958"/>
                  <a:pt x="20776" y="6019"/>
                </a:cubicBezTo>
                <a:cubicBezTo>
                  <a:pt x="20775" y="6020"/>
                  <a:pt x="20774" y="6020"/>
                  <a:pt x="20773" y="6022"/>
                </a:cubicBezTo>
                <a:cubicBezTo>
                  <a:pt x="20754" y="5982"/>
                  <a:pt x="20737" y="5943"/>
                  <a:pt x="20717" y="5905"/>
                </a:cubicBezTo>
                <a:cubicBezTo>
                  <a:pt x="20731" y="5844"/>
                  <a:pt x="20747" y="5783"/>
                  <a:pt x="20763" y="5723"/>
                </a:cubicBezTo>
                <a:cubicBezTo>
                  <a:pt x="20776" y="5683"/>
                  <a:pt x="20788" y="5645"/>
                  <a:pt x="20799" y="5606"/>
                </a:cubicBezTo>
                <a:cubicBezTo>
                  <a:pt x="20820" y="5541"/>
                  <a:pt x="20843" y="5475"/>
                  <a:pt x="20867" y="5411"/>
                </a:cubicBezTo>
                <a:cubicBezTo>
                  <a:pt x="20895" y="5400"/>
                  <a:pt x="20924" y="5389"/>
                  <a:pt x="20952" y="5378"/>
                </a:cubicBezTo>
                <a:cubicBezTo>
                  <a:pt x="21031" y="5350"/>
                  <a:pt x="21112" y="5323"/>
                  <a:pt x="21193" y="5299"/>
                </a:cubicBezTo>
                <a:cubicBezTo>
                  <a:pt x="21235" y="5286"/>
                  <a:pt x="21275" y="5274"/>
                  <a:pt x="21317" y="5264"/>
                </a:cubicBezTo>
                <a:close/>
                <a:moveTo>
                  <a:pt x="26521" y="5944"/>
                </a:moveTo>
                <a:cubicBezTo>
                  <a:pt x="26535" y="5967"/>
                  <a:pt x="26549" y="5990"/>
                  <a:pt x="26563" y="6012"/>
                </a:cubicBezTo>
                <a:cubicBezTo>
                  <a:pt x="26488" y="6022"/>
                  <a:pt x="26415" y="6034"/>
                  <a:pt x="26341" y="6049"/>
                </a:cubicBezTo>
                <a:cubicBezTo>
                  <a:pt x="26331" y="6052"/>
                  <a:pt x="26320" y="6054"/>
                  <a:pt x="26310" y="6056"/>
                </a:cubicBezTo>
                <a:cubicBezTo>
                  <a:pt x="26293" y="6045"/>
                  <a:pt x="26275" y="6034"/>
                  <a:pt x="26259" y="6024"/>
                </a:cubicBezTo>
                <a:cubicBezTo>
                  <a:pt x="26328" y="6000"/>
                  <a:pt x="26399" y="5977"/>
                  <a:pt x="26470" y="5958"/>
                </a:cubicBezTo>
                <a:cubicBezTo>
                  <a:pt x="26488" y="5953"/>
                  <a:pt x="26504" y="5949"/>
                  <a:pt x="26521" y="5944"/>
                </a:cubicBezTo>
                <a:close/>
                <a:moveTo>
                  <a:pt x="26041" y="6104"/>
                </a:moveTo>
                <a:cubicBezTo>
                  <a:pt x="26048" y="6107"/>
                  <a:pt x="26054" y="6111"/>
                  <a:pt x="26060" y="6114"/>
                </a:cubicBezTo>
                <a:cubicBezTo>
                  <a:pt x="26032" y="6122"/>
                  <a:pt x="26003" y="6130"/>
                  <a:pt x="25975" y="6139"/>
                </a:cubicBezTo>
                <a:cubicBezTo>
                  <a:pt x="25952" y="6146"/>
                  <a:pt x="25929" y="6153"/>
                  <a:pt x="25906" y="6161"/>
                </a:cubicBezTo>
                <a:cubicBezTo>
                  <a:pt x="25907" y="6160"/>
                  <a:pt x="25908" y="6160"/>
                  <a:pt x="25908" y="6160"/>
                </a:cubicBezTo>
                <a:cubicBezTo>
                  <a:pt x="25952" y="6141"/>
                  <a:pt x="25997" y="6122"/>
                  <a:pt x="26041" y="6104"/>
                </a:cubicBezTo>
                <a:close/>
                <a:moveTo>
                  <a:pt x="23797" y="5262"/>
                </a:moveTo>
                <a:cubicBezTo>
                  <a:pt x="23841" y="5271"/>
                  <a:pt x="23885" y="5280"/>
                  <a:pt x="23929" y="5289"/>
                </a:cubicBezTo>
                <a:cubicBezTo>
                  <a:pt x="24086" y="5325"/>
                  <a:pt x="24252" y="5365"/>
                  <a:pt x="24414" y="5415"/>
                </a:cubicBezTo>
                <a:lnTo>
                  <a:pt x="24445" y="5425"/>
                </a:lnTo>
                <a:cubicBezTo>
                  <a:pt x="24440" y="5432"/>
                  <a:pt x="24435" y="5437"/>
                  <a:pt x="24430" y="5444"/>
                </a:cubicBezTo>
                <a:cubicBezTo>
                  <a:pt x="24353" y="5541"/>
                  <a:pt x="24274" y="5639"/>
                  <a:pt x="24199" y="5740"/>
                </a:cubicBezTo>
                <a:cubicBezTo>
                  <a:pt x="24098" y="5873"/>
                  <a:pt x="23999" y="6005"/>
                  <a:pt x="23904" y="6142"/>
                </a:cubicBezTo>
                <a:cubicBezTo>
                  <a:pt x="23899" y="6151"/>
                  <a:pt x="23893" y="6160"/>
                  <a:pt x="23887" y="6168"/>
                </a:cubicBezTo>
                <a:cubicBezTo>
                  <a:pt x="23769" y="5922"/>
                  <a:pt x="23643" y="5677"/>
                  <a:pt x="23499" y="5445"/>
                </a:cubicBezTo>
                <a:cubicBezTo>
                  <a:pt x="23493" y="5436"/>
                  <a:pt x="23488" y="5427"/>
                  <a:pt x="23482" y="5418"/>
                </a:cubicBezTo>
                <a:cubicBezTo>
                  <a:pt x="23499" y="5408"/>
                  <a:pt x="23515" y="5400"/>
                  <a:pt x="23531" y="5391"/>
                </a:cubicBezTo>
                <a:cubicBezTo>
                  <a:pt x="23619" y="5346"/>
                  <a:pt x="23707" y="5302"/>
                  <a:pt x="23797" y="5262"/>
                </a:cubicBezTo>
                <a:close/>
                <a:moveTo>
                  <a:pt x="20949" y="6126"/>
                </a:moveTo>
                <a:cubicBezTo>
                  <a:pt x="20929" y="6182"/>
                  <a:pt x="20908" y="6238"/>
                  <a:pt x="20887" y="6294"/>
                </a:cubicBezTo>
                <a:cubicBezTo>
                  <a:pt x="20874" y="6259"/>
                  <a:pt x="20862" y="6225"/>
                  <a:pt x="20848" y="6190"/>
                </a:cubicBezTo>
                <a:cubicBezTo>
                  <a:pt x="20881" y="6168"/>
                  <a:pt x="20915" y="6147"/>
                  <a:pt x="20949" y="6126"/>
                </a:cubicBezTo>
                <a:close/>
                <a:moveTo>
                  <a:pt x="26685" y="6238"/>
                </a:moveTo>
                <a:cubicBezTo>
                  <a:pt x="26707" y="6279"/>
                  <a:pt x="26728" y="6321"/>
                  <a:pt x="26749" y="6362"/>
                </a:cubicBezTo>
                <a:cubicBezTo>
                  <a:pt x="26715" y="6336"/>
                  <a:pt x="26682" y="6310"/>
                  <a:pt x="26647" y="6285"/>
                </a:cubicBezTo>
                <a:cubicBezTo>
                  <a:pt x="26660" y="6269"/>
                  <a:pt x="26672" y="6254"/>
                  <a:pt x="26685" y="6238"/>
                </a:cubicBezTo>
                <a:close/>
                <a:moveTo>
                  <a:pt x="24329" y="5832"/>
                </a:moveTo>
                <a:lnTo>
                  <a:pt x="24329" y="5832"/>
                </a:lnTo>
                <a:cubicBezTo>
                  <a:pt x="24325" y="5839"/>
                  <a:pt x="24320" y="5847"/>
                  <a:pt x="24316" y="5855"/>
                </a:cubicBezTo>
                <a:cubicBezTo>
                  <a:pt x="24208" y="6052"/>
                  <a:pt x="24107" y="6249"/>
                  <a:pt x="24010" y="6450"/>
                </a:cubicBezTo>
                <a:cubicBezTo>
                  <a:pt x="23997" y="6418"/>
                  <a:pt x="23983" y="6385"/>
                  <a:pt x="23969" y="6352"/>
                </a:cubicBezTo>
                <a:cubicBezTo>
                  <a:pt x="23992" y="6318"/>
                  <a:pt x="24014" y="6285"/>
                  <a:pt x="24037" y="6251"/>
                </a:cubicBezTo>
                <a:cubicBezTo>
                  <a:pt x="24107" y="6147"/>
                  <a:pt x="24177" y="6044"/>
                  <a:pt x="24250" y="5943"/>
                </a:cubicBezTo>
                <a:cubicBezTo>
                  <a:pt x="24276" y="5906"/>
                  <a:pt x="24303" y="5868"/>
                  <a:pt x="24329" y="5832"/>
                </a:cubicBezTo>
                <a:close/>
                <a:moveTo>
                  <a:pt x="21351" y="5904"/>
                </a:moveTo>
                <a:lnTo>
                  <a:pt x="21351" y="5904"/>
                </a:lnTo>
                <a:cubicBezTo>
                  <a:pt x="21312" y="5987"/>
                  <a:pt x="21274" y="6071"/>
                  <a:pt x="21237" y="6156"/>
                </a:cubicBezTo>
                <a:cubicBezTo>
                  <a:pt x="21158" y="6332"/>
                  <a:pt x="21084" y="6511"/>
                  <a:pt x="21013" y="6691"/>
                </a:cubicBezTo>
                <a:cubicBezTo>
                  <a:pt x="20999" y="6639"/>
                  <a:pt x="20985" y="6587"/>
                  <a:pt x="20969" y="6537"/>
                </a:cubicBezTo>
                <a:cubicBezTo>
                  <a:pt x="21028" y="6356"/>
                  <a:pt x="21089" y="6179"/>
                  <a:pt x="21160" y="6003"/>
                </a:cubicBezTo>
                <a:cubicBezTo>
                  <a:pt x="21166" y="6000"/>
                  <a:pt x="21172" y="5996"/>
                  <a:pt x="21178" y="5993"/>
                </a:cubicBezTo>
                <a:cubicBezTo>
                  <a:pt x="21236" y="5963"/>
                  <a:pt x="21293" y="5933"/>
                  <a:pt x="21351" y="5904"/>
                </a:cubicBezTo>
                <a:close/>
                <a:moveTo>
                  <a:pt x="20648" y="6420"/>
                </a:moveTo>
                <a:cubicBezTo>
                  <a:pt x="20666" y="6501"/>
                  <a:pt x="20684" y="6583"/>
                  <a:pt x="20701" y="6665"/>
                </a:cubicBezTo>
                <a:cubicBezTo>
                  <a:pt x="20708" y="6709"/>
                  <a:pt x="20716" y="6751"/>
                  <a:pt x="20723" y="6795"/>
                </a:cubicBezTo>
                <a:cubicBezTo>
                  <a:pt x="20703" y="6860"/>
                  <a:pt x="20685" y="6926"/>
                  <a:pt x="20666" y="6992"/>
                </a:cubicBezTo>
                <a:cubicBezTo>
                  <a:pt x="20658" y="6918"/>
                  <a:pt x="20653" y="6843"/>
                  <a:pt x="20648" y="6768"/>
                </a:cubicBezTo>
                <a:lnTo>
                  <a:pt x="20648" y="6768"/>
                </a:lnTo>
                <a:lnTo>
                  <a:pt x="20649" y="6780"/>
                </a:lnTo>
                <a:cubicBezTo>
                  <a:pt x="20645" y="6697"/>
                  <a:pt x="20643" y="6613"/>
                  <a:pt x="20645" y="6530"/>
                </a:cubicBezTo>
                <a:cubicBezTo>
                  <a:pt x="20646" y="6493"/>
                  <a:pt x="20647" y="6456"/>
                  <a:pt x="20648" y="6420"/>
                </a:cubicBezTo>
                <a:close/>
                <a:moveTo>
                  <a:pt x="24715" y="5513"/>
                </a:moveTo>
                <a:cubicBezTo>
                  <a:pt x="24774" y="5533"/>
                  <a:pt x="24832" y="5554"/>
                  <a:pt x="24891" y="5576"/>
                </a:cubicBezTo>
                <a:cubicBezTo>
                  <a:pt x="25048" y="5636"/>
                  <a:pt x="25206" y="5697"/>
                  <a:pt x="25361" y="5765"/>
                </a:cubicBezTo>
                <a:cubicBezTo>
                  <a:pt x="25439" y="5800"/>
                  <a:pt x="25518" y="5836"/>
                  <a:pt x="25595" y="5873"/>
                </a:cubicBezTo>
                <a:cubicBezTo>
                  <a:pt x="25672" y="5910"/>
                  <a:pt x="25750" y="5949"/>
                  <a:pt x="25827" y="5988"/>
                </a:cubicBezTo>
                <a:cubicBezTo>
                  <a:pt x="25828" y="5989"/>
                  <a:pt x="25840" y="5995"/>
                  <a:pt x="25851" y="6002"/>
                </a:cubicBezTo>
                <a:cubicBezTo>
                  <a:pt x="25697" y="6064"/>
                  <a:pt x="25544" y="6135"/>
                  <a:pt x="25401" y="6221"/>
                </a:cubicBezTo>
                <a:cubicBezTo>
                  <a:pt x="25283" y="6292"/>
                  <a:pt x="25167" y="6363"/>
                  <a:pt x="25057" y="6444"/>
                </a:cubicBezTo>
                <a:cubicBezTo>
                  <a:pt x="24973" y="6508"/>
                  <a:pt x="24888" y="6569"/>
                  <a:pt x="24807" y="6637"/>
                </a:cubicBezTo>
                <a:cubicBezTo>
                  <a:pt x="24705" y="6696"/>
                  <a:pt x="24601" y="6755"/>
                  <a:pt x="24500" y="6818"/>
                </a:cubicBezTo>
                <a:cubicBezTo>
                  <a:pt x="24402" y="6882"/>
                  <a:pt x="24304" y="6947"/>
                  <a:pt x="24208" y="7015"/>
                </a:cubicBezTo>
                <a:cubicBezTo>
                  <a:pt x="24189" y="6948"/>
                  <a:pt x="24168" y="6882"/>
                  <a:pt x="24145" y="6816"/>
                </a:cubicBezTo>
                <a:cubicBezTo>
                  <a:pt x="24128" y="6766"/>
                  <a:pt x="24111" y="6718"/>
                  <a:pt x="24093" y="6668"/>
                </a:cubicBezTo>
                <a:cubicBezTo>
                  <a:pt x="24120" y="6608"/>
                  <a:pt x="24148" y="6548"/>
                  <a:pt x="24176" y="6488"/>
                </a:cubicBezTo>
                <a:cubicBezTo>
                  <a:pt x="24266" y="6305"/>
                  <a:pt x="24358" y="6122"/>
                  <a:pt x="24459" y="5944"/>
                </a:cubicBezTo>
                <a:cubicBezTo>
                  <a:pt x="24542" y="5799"/>
                  <a:pt x="24627" y="5656"/>
                  <a:pt x="24715" y="5513"/>
                </a:cubicBezTo>
                <a:close/>
                <a:moveTo>
                  <a:pt x="32744" y="867"/>
                </a:moveTo>
                <a:cubicBezTo>
                  <a:pt x="32833" y="867"/>
                  <a:pt x="32923" y="868"/>
                  <a:pt x="33012" y="870"/>
                </a:cubicBezTo>
                <a:cubicBezTo>
                  <a:pt x="33101" y="874"/>
                  <a:pt x="33190" y="877"/>
                  <a:pt x="33279" y="883"/>
                </a:cubicBezTo>
                <a:cubicBezTo>
                  <a:pt x="33412" y="893"/>
                  <a:pt x="33545" y="905"/>
                  <a:pt x="33676" y="920"/>
                </a:cubicBezTo>
                <a:cubicBezTo>
                  <a:pt x="33766" y="930"/>
                  <a:pt x="33856" y="941"/>
                  <a:pt x="33945" y="953"/>
                </a:cubicBezTo>
                <a:cubicBezTo>
                  <a:pt x="34035" y="966"/>
                  <a:pt x="34124" y="980"/>
                  <a:pt x="34213" y="996"/>
                </a:cubicBezTo>
                <a:cubicBezTo>
                  <a:pt x="34301" y="1012"/>
                  <a:pt x="34389" y="1029"/>
                  <a:pt x="34476" y="1049"/>
                </a:cubicBezTo>
                <a:cubicBezTo>
                  <a:pt x="34634" y="1085"/>
                  <a:pt x="34799" y="1126"/>
                  <a:pt x="34961" y="1180"/>
                </a:cubicBezTo>
                <a:cubicBezTo>
                  <a:pt x="34987" y="1188"/>
                  <a:pt x="35013" y="1196"/>
                  <a:pt x="35038" y="1204"/>
                </a:cubicBezTo>
                <a:cubicBezTo>
                  <a:pt x="35182" y="1281"/>
                  <a:pt x="35325" y="1359"/>
                  <a:pt x="35463" y="1445"/>
                </a:cubicBezTo>
                <a:cubicBezTo>
                  <a:pt x="35533" y="1489"/>
                  <a:pt x="35601" y="1534"/>
                  <a:pt x="35669" y="1580"/>
                </a:cubicBezTo>
                <a:cubicBezTo>
                  <a:pt x="35702" y="1603"/>
                  <a:pt x="35733" y="1625"/>
                  <a:pt x="35765" y="1647"/>
                </a:cubicBezTo>
                <a:cubicBezTo>
                  <a:pt x="35899" y="1747"/>
                  <a:pt x="36032" y="1846"/>
                  <a:pt x="36159" y="1954"/>
                </a:cubicBezTo>
                <a:cubicBezTo>
                  <a:pt x="36253" y="2035"/>
                  <a:pt x="36346" y="2117"/>
                  <a:pt x="36437" y="2202"/>
                </a:cubicBezTo>
                <a:cubicBezTo>
                  <a:pt x="36557" y="2316"/>
                  <a:pt x="36678" y="2431"/>
                  <a:pt x="36790" y="2554"/>
                </a:cubicBezTo>
                <a:cubicBezTo>
                  <a:pt x="36847" y="2615"/>
                  <a:pt x="36903" y="2677"/>
                  <a:pt x="36958" y="2740"/>
                </a:cubicBezTo>
                <a:cubicBezTo>
                  <a:pt x="37011" y="2801"/>
                  <a:pt x="37063" y="2862"/>
                  <a:pt x="37115" y="2924"/>
                </a:cubicBezTo>
                <a:cubicBezTo>
                  <a:pt x="37224" y="3060"/>
                  <a:pt x="37331" y="3196"/>
                  <a:pt x="37430" y="3339"/>
                </a:cubicBezTo>
                <a:cubicBezTo>
                  <a:pt x="37504" y="3445"/>
                  <a:pt x="37575" y="3552"/>
                  <a:pt x="37645" y="3660"/>
                </a:cubicBezTo>
                <a:cubicBezTo>
                  <a:pt x="37784" y="3882"/>
                  <a:pt x="37917" y="4108"/>
                  <a:pt x="38039" y="4339"/>
                </a:cubicBezTo>
                <a:cubicBezTo>
                  <a:pt x="38099" y="4455"/>
                  <a:pt x="38161" y="4569"/>
                  <a:pt x="38218" y="4687"/>
                </a:cubicBezTo>
                <a:cubicBezTo>
                  <a:pt x="38233" y="4716"/>
                  <a:pt x="38247" y="4746"/>
                  <a:pt x="38261" y="4776"/>
                </a:cubicBezTo>
                <a:cubicBezTo>
                  <a:pt x="38272" y="4838"/>
                  <a:pt x="38280" y="4900"/>
                  <a:pt x="38288" y="4963"/>
                </a:cubicBezTo>
                <a:cubicBezTo>
                  <a:pt x="38299" y="5042"/>
                  <a:pt x="38306" y="5123"/>
                  <a:pt x="38312" y="5203"/>
                </a:cubicBezTo>
                <a:lnTo>
                  <a:pt x="38312" y="5204"/>
                </a:lnTo>
                <a:cubicBezTo>
                  <a:pt x="38312" y="5206"/>
                  <a:pt x="38312" y="5210"/>
                  <a:pt x="38312" y="5213"/>
                </a:cubicBezTo>
                <a:cubicBezTo>
                  <a:pt x="38317" y="5331"/>
                  <a:pt x="38324" y="5457"/>
                  <a:pt x="38321" y="5582"/>
                </a:cubicBezTo>
                <a:cubicBezTo>
                  <a:pt x="38320" y="5665"/>
                  <a:pt x="38317" y="5747"/>
                  <a:pt x="38313" y="5830"/>
                </a:cubicBezTo>
                <a:cubicBezTo>
                  <a:pt x="38301" y="6000"/>
                  <a:pt x="38287" y="6169"/>
                  <a:pt x="38263" y="6338"/>
                </a:cubicBezTo>
                <a:cubicBezTo>
                  <a:pt x="38245" y="6463"/>
                  <a:pt x="38224" y="6586"/>
                  <a:pt x="38202" y="6710"/>
                </a:cubicBezTo>
                <a:cubicBezTo>
                  <a:pt x="38180" y="6815"/>
                  <a:pt x="38159" y="6921"/>
                  <a:pt x="38135" y="7027"/>
                </a:cubicBezTo>
                <a:cubicBezTo>
                  <a:pt x="38128" y="7018"/>
                  <a:pt x="38121" y="7010"/>
                  <a:pt x="38114" y="7001"/>
                </a:cubicBezTo>
                <a:cubicBezTo>
                  <a:pt x="37975" y="6832"/>
                  <a:pt x="37837" y="6664"/>
                  <a:pt x="37687" y="6505"/>
                </a:cubicBezTo>
                <a:cubicBezTo>
                  <a:pt x="37539" y="6347"/>
                  <a:pt x="37388" y="6191"/>
                  <a:pt x="37229" y="6044"/>
                </a:cubicBezTo>
                <a:cubicBezTo>
                  <a:pt x="37075" y="5900"/>
                  <a:pt x="36917" y="5759"/>
                  <a:pt x="36754" y="5626"/>
                </a:cubicBezTo>
                <a:lnTo>
                  <a:pt x="36735" y="5570"/>
                </a:lnTo>
                <a:cubicBezTo>
                  <a:pt x="36709" y="5483"/>
                  <a:pt x="36678" y="5395"/>
                  <a:pt x="36646" y="5309"/>
                </a:cubicBezTo>
                <a:cubicBezTo>
                  <a:pt x="36604" y="5194"/>
                  <a:pt x="36560" y="5077"/>
                  <a:pt x="36510" y="4964"/>
                </a:cubicBezTo>
                <a:cubicBezTo>
                  <a:pt x="36427" y="4774"/>
                  <a:pt x="36341" y="4584"/>
                  <a:pt x="36238" y="4404"/>
                </a:cubicBezTo>
                <a:cubicBezTo>
                  <a:pt x="36102" y="4166"/>
                  <a:pt x="35955" y="3933"/>
                  <a:pt x="35787" y="3715"/>
                </a:cubicBezTo>
                <a:cubicBezTo>
                  <a:pt x="35728" y="3640"/>
                  <a:pt x="35672" y="3563"/>
                  <a:pt x="35608" y="3491"/>
                </a:cubicBezTo>
                <a:cubicBezTo>
                  <a:pt x="35518" y="3389"/>
                  <a:pt x="35429" y="3285"/>
                  <a:pt x="35333" y="3187"/>
                </a:cubicBezTo>
                <a:cubicBezTo>
                  <a:pt x="35173" y="3023"/>
                  <a:pt x="35009" y="2861"/>
                  <a:pt x="34834" y="2711"/>
                </a:cubicBezTo>
                <a:cubicBezTo>
                  <a:pt x="34660" y="2562"/>
                  <a:pt x="34481" y="2418"/>
                  <a:pt x="34291" y="2286"/>
                </a:cubicBezTo>
                <a:cubicBezTo>
                  <a:pt x="34027" y="2103"/>
                  <a:pt x="33757" y="1929"/>
                  <a:pt x="33475" y="1774"/>
                </a:cubicBezTo>
                <a:cubicBezTo>
                  <a:pt x="33277" y="1665"/>
                  <a:pt x="33076" y="1558"/>
                  <a:pt x="32870" y="1463"/>
                </a:cubicBezTo>
                <a:cubicBezTo>
                  <a:pt x="32756" y="1409"/>
                  <a:pt x="32642" y="1356"/>
                  <a:pt x="32526" y="1309"/>
                </a:cubicBezTo>
                <a:cubicBezTo>
                  <a:pt x="32408" y="1262"/>
                  <a:pt x="32292" y="1215"/>
                  <a:pt x="32173" y="1170"/>
                </a:cubicBezTo>
                <a:cubicBezTo>
                  <a:pt x="31972" y="1094"/>
                  <a:pt x="31767" y="1027"/>
                  <a:pt x="31561" y="968"/>
                </a:cubicBezTo>
                <a:cubicBezTo>
                  <a:pt x="31616" y="959"/>
                  <a:pt x="31672" y="951"/>
                  <a:pt x="31727" y="943"/>
                </a:cubicBezTo>
                <a:cubicBezTo>
                  <a:pt x="31812" y="929"/>
                  <a:pt x="31898" y="919"/>
                  <a:pt x="31983" y="909"/>
                </a:cubicBezTo>
                <a:cubicBezTo>
                  <a:pt x="32065" y="900"/>
                  <a:pt x="32148" y="893"/>
                  <a:pt x="32232" y="886"/>
                </a:cubicBezTo>
                <a:lnTo>
                  <a:pt x="32232" y="887"/>
                </a:lnTo>
                <a:cubicBezTo>
                  <a:pt x="32396" y="876"/>
                  <a:pt x="32560" y="867"/>
                  <a:pt x="32724" y="867"/>
                </a:cubicBezTo>
                <a:close/>
                <a:moveTo>
                  <a:pt x="38470" y="5232"/>
                </a:moveTo>
                <a:lnTo>
                  <a:pt x="38470" y="5232"/>
                </a:lnTo>
                <a:cubicBezTo>
                  <a:pt x="38527" y="5365"/>
                  <a:pt x="38583" y="5500"/>
                  <a:pt x="38636" y="5635"/>
                </a:cubicBezTo>
                <a:cubicBezTo>
                  <a:pt x="38715" y="5839"/>
                  <a:pt x="38790" y="6044"/>
                  <a:pt x="38860" y="6251"/>
                </a:cubicBezTo>
                <a:cubicBezTo>
                  <a:pt x="38940" y="6500"/>
                  <a:pt x="39015" y="6750"/>
                  <a:pt x="39078" y="7004"/>
                </a:cubicBezTo>
                <a:cubicBezTo>
                  <a:pt x="39081" y="7016"/>
                  <a:pt x="39084" y="7026"/>
                  <a:pt x="39086" y="7038"/>
                </a:cubicBezTo>
                <a:cubicBezTo>
                  <a:pt x="39033" y="7034"/>
                  <a:pt x="38979" y="7033"/>
                  <a:pt x="38928" y="7033"/>
                </a:cubicBezTo>
                <a:cubicBezTo>
                  <a:pt x="38723" y="7033"/>
                  <a:pt x="38518" y="7038"/>
                  <a:pt x="38315" y="7056"/>
                </a:cubicBezTo>
                <a:cubicBezTo>
                  <a:pt x="38357" y="6869"/>
                  <a:pt x="38392" y="6680"/>
                  <a:pt x="38417" y="6490"/>
                </a:cubicBezTo>
                <a:cubicBezTo>
                  <a:pt x="38445" y="6273"/>
                  <a:pt x="38470" y="6056"/>
                  <a:pt x="38477" y="5838"/>
                </a:cubicBezTo>
                <a:cubicBezTo>
                  <a:pt x="38482" y="5636"/>
                  <a:pt x="38486" y="5434"/>
                  <a:pt x="38470" y="5232"/>
                </a:cubicBezTo>
                <a:close/>
                <a:moveTo>
                  <a:pt x="22589" y="5423"/>
                </a:moveTo>
                <a:lnTo>
                  <a:pt x="22589" y="5423"/>
                </a:lnTo>
                <a:cubicBezTo>
                  <a:pt x="22518" y="5534"/>
                  <a:pt x="22449" y="5647"/>
                  <a:pt x="22385" y="5763"/>
                </a:cubicBezTo>
                <a:cubicBezTo>
                  <a:pt x="22299" y="5914"/>
                  <a:pt x="22216" y="6068"/>
                  <a:pt x="22138" y="6224"/>
                </a:cubicBezTo>
                <a:cubicBezTo>
                  <a:pt x="22100" y="6262"/>
                  <a:pt x="22061" y="6302"/>
                  <a:pt x="22024" y="6343"/>
                </a:cubicBezTo>
                <a:cubicBezTo>
                  <a:pt x="21967" y="6407"/>
                  <a:pt x="21910" y="6470"/>
                  <a:pt x="21855" y="6537"/>
                </a:cubicBezTo>
                <a:cubicBezTo>
                  <a:pt x="21777" y="6632"/>
                  <a:pt x="21698" y="6728"/>
                  <a:pt x="21627" y="6831"/>
                </a:cubicBezTo>
                <a:cubicBezTo>
                  <a:pt x="21559" y="6929"/>
                  <a:pt x="21493" y="7030"/>
                  <a:pt x="21431" y="7133"/>
                </a:cubicBezTo>
                <a:lnTo>
                  <a:pt x="21365" y="7133"/>
                </a:lnTo>
                <a:cubicBezTo>
                  <a:pt x="21281" y="7133"/>
                  <a:pt x="21196" y="7134"/>
                  <a:pt x="21112" y="7137"/>
                </a:cubicBezTo>
                <a:cubicBezTo>
                  <a:pt x="21108" y="7138"/>
                  <a:pt x="21103" y="7138"/>
                  <a:pt x="21099" y="7138"/>
                </a:cubicBezTo>
                <a:cubicBezTo>
                  <a:pt x="21097" y="7124"/>
                  <a:pt x="21095" y="7111"/>
                  <a:pt x="21094" y="7096"/>
                </a:cubicBezTo>
                <a:cubicBezTo>
                  <a:pt x="21088" y="7060"/>
                  <a:pt x="21082" y="7024"/>
                  <a:pt x="21076" y="6987"/>
                </a:cubicBezTo>
                <a:cubicBezTo>
                  <a:pt x="21096" y="6929"/>
                  <a:pt x="21118" y="6870"/>
                  <a:pt x="21140" y="6813"/>
                </a:cubicBezTo>
                <a:cubicBezTo>
                  <a:pt x="21171" y="6728"/>
                  <a:pt x="21203" y="6646"/>
                  <a:pt x="21237" y="6564"/>
                </a:cubicBezTo>
                <a:cubicBezTo>
                  <a:pt x="21300" y="6414"/>
                  <a:pt x="21367" y="6265"/>
                  <a:pt x="21437" y="6117"/>
                </a:cubicBezTo>
                <a:cubicBezTo>
                  <a:pt x="21490" y="6008"/>
                  <a:pt x="21544" y="5898"/>
                  <a:pt x="21600" y="5788"/>
                </a:cubicBezTo>
                <a:cubicBezTo>
                  <a:pt x="21612" y="5784"/>
                  <a:pt x="21624" y="5778"/>
                  <a:pt x="21636" y="5773"/>
                </a:cubicBezTo>
                <a:cubicBezTo>
                  <a:pt x="21755" y="5724"/>
                  <a:pt x="21874" y="5676"/>
                  <a:pt x="21994" y="5630"/>
                </a:cubicBezTo>
                <a:cubicBezTo>
                  <a:pt x="22192" y="5557"/>
                  <a:pt x="22389" y="5488"/>
                  <a:pt x="22589" y="5423"/>
                </a:cubicBezTo>
                <a:close/>
                <a:moveTo>
                  <a:pt x="21859" y="6810"/>
                </a:moveTo>
                <a:lnTo>
                  <a:pt x="21859" y="6810"/>
                </a:lnTo>
                <a:cubicBezTo>
                  <a:pt x="21830" y="6877"/>
                  <a:pt x="21803" y="6944"/>
                  <a:pt x="21775" y="7011"/>
                </a:cubicBezTo>
                <a:cubicBezTo>
                  <a:pt x="21757" y="7056"/>
                  <a:pt x="21738" y="7102"/>
                  <a:pt x="21720" y="7148"/>
                </a:cubicBezTo>
                <a:cubicBezTo>
                  <a:pt x="21690" y="7145"/>
                  <a:pt x="21658" y="7143"/>
                  <a:pt x="21627" y="7142"/>
                </a:cubicBezTo>
                <a:cubicBezTo>
                  <a:pt x="21694" y="7039"/>
                  <a:pt x="21761" y="6937"/>
                  <a:pt x="21836" y="6842"/>
                </a:cubicBezTo>
                <a:cubicBezTo>
                  <a:pt x="21843" y="6831"/>
                  <a:pt x="21851" y="6821"/>
                  <a:pt x="21859" y="6810"/>
                </a:cubicBezTo>
                <a:close/>
                <a:moveTo>
                  <a:pt x="24287" y="7169"/>
                </a:moveTo>
                <a:lnTo>
                  <a:pt x="24287" y="7169"/>
                </a:lnTo>
                <a:cubicBezTo>
                  <a:pt x="24279" y="7180"/>
                  <a:pt x="24271" y="7190"/>
                  <a:pt x="24261" y="7201"/>
                </a:cubicBezTo>
                <a:cubicBezTo>
                  <a:pt x="24261" y="7197"/>
                  <a:pt x="24260" y="7194"/>
                  <a:pt x="24259" y="7190"/>
                </a:cubicBezTo>
                <a:cubicBezTo>
                  <a:pt x="24268" y="7183"/>
                  <a:pt x="24277" y="7176"/>
                  <a:pt x="24287" y="7169"/>
                </a:cubicBezTo>
                <a:close/>
                <a:moveTo>
                  <a:pt x="36843" y="5929"/>
                </a:moveTo>
                <a:lnTo>
                  <a:pt x="36843" y="5929"/>
                </a:lnTo>
                <a:cubicBezTo>
                  <a:pt x="36937" y="6014"/>
                  <a:pt x="37031" y="6099"/>
                  <a:pt x="37123" y="6184"/>
                </a:cubicBezTo>
                <a:cubicBezTo>
                  <a:pt x="37275" y="6330"/>
                  <a:pt x="37425" y="6479"/>
                  <a:pt x="37567" y="6634"/>
                </a:cubicBezTo>
                <a:cubicBezTo>
                  <a:pt x="37683" y="6760"/>
                  <a:pt x="37796" y="6888"/>
                  <a:pt x="37907" y="7018"/>
                </a:cubicBezTo>
                <a:cubicBezTo>
                  <a:pt x="37924" y="7038"/>
                  <a:pt x="37947" y="7067"/>
                  <a:pt x="37970" y="7096"/>
                </a:cubicBezTo>
                <a:cubicBezTo>
                  <a:pt x="37950" y="7098"/>
                  <a:pt x="37930" y="7101"/>
                  <a:pt x="37910" y="7105"/>
                </a:cubicBezTo>
                <a:cubicBezTo>
                  <a:pt x="37785" y="7126"/>
                  <a:pt x="37661" y="7149"/>
                  <a:pt x="37538" y="7174"/>
                </a:cubicBezTo>
                <a:cubicBezTo>
                  <a:pt x="37368" y="7210"/>
                  <a:pt x="37199" y="7255"/>
                  <a:pt x="37034" y="7307"/>
                </a:cubicBezTo>
                <a:cubicBezTo>
                  <a:pt x="37032" y="7218"/>
                  <a:pt x="37029" y="7129"/>
                  <a:pt x="37024" y="7040"/>
                </a:cubicBezTo>
                <a:cubicBezTo>
                  <a:pt x="37016" y="6908"/>
                  <a:pt x="37004" y="6776"/>
                  <a:pt x="36986" y="6644"/>
                </a:cubicBezTo>
                <a:cubicBezTo>
                  <a:pt x="36972" y="6554"/>
                  <a:pt x="36959" y="6464"/>
                  <a:pt x="36942" y="6373"/>
                </a:cubicBezTo>
                <a:cubicBezTo>
                  <a:pt x="36915" y="6239"/>
                  <a:pt x="36889" y="6104"/>
                  <a:pt x="36853" y="5971"/>
                </a:cubicBezTo>
                <a:lnTo>
                  <a:pt x="36853" y="5970"/>
                </a:lnTo>
                <a:cubicBezTo>
                  <a:pt x="36850" y="5957"/>
                  <a:pt x="36846" y="5943"/>
                  <a:pt x="36843" y="5929"/>
                </a:cubicBezTo>
                <a:close/>
                <a:moveTo>
                  <a:pt x="23999" y="6882"/>
                </a:moveTo>
                <a:cubicBezTo>
                  <a:pt x="24023" y="6959"/>
                  <a:pt x="24049" y="7038"/>
                  <a:pt x="24071" y="7115"/>
                </a:cubicBezTo>
                <a:cubicBezTo>
                  <a:pt x="24014" y="7159"/>
                  <a:pt x="23959" y="7203"/>
                  <a:pt x="23906" y="7249"/>
                </a:cubicBezTo>
                <a:cubicBezTo>
                  <a:pt x="23878" y="7272"/>
                  <a:pt x="23851" y="7295"/>
                  <a:pt x="23824" y="7318"/>
                </a:cubicBezTo>
                <a:cubicBezTo>
                  <a:pt x="23858" y="7227"/>
                  <a:pt x="23893" y="7135"/>
                  <a:pt x="23930" y="7045"/>
                </a:cubicBezTo>
                <a:lnTo>
                  <a:pt x="23931" y="7045"/>
                </a:lnTo>
                <a:cubicBezTo>
                  <a:pt x="23953" y="6990"/>
                  <a:pt x="23976" y="6936"/>
                  <a:pt x="23999" y="6882"/>
                </a:cubicBezTo>
                <a:close/>
                <a:moveTo>
                  <a:pt x="20472" y="6464"/>
                </a:moveTo>
                <a:lnTo>
                  <a:pt x="20472" y="6464"/>
                </a:lnTo>
                <a:cubicBezTo>
                  <a:pt x="20468" y="6527"/>
                  <a:pt x="20467" y="6593"/>
                  <a:pt x="20468" y="6654"/>
                </a:cubicBezTo>
                <a:cubicBezTo>
                  <a:pt x="20469" y="6743"/>
                  <a:pt x="20469" y="6832"/>
                  <a:pt x="20477" y="6920"/>
                </a:cubicBezTo>
                <a:cubicBezTo>
                  <a:pt x="20482" y="7005"/>
                  <a:pt x="20491" y="7090"/>
                  <a:pt x="20505" y="7173"/>
                </a:cubicBezTo>
                <a:cubicBezTo>
                  <a:pt x="20506" y="7181"/>
                  <a:pt x="20507" y="7188"/>
                  <a:pt x="20508" y="7195"/>
                </a:cubicBezTo>
                <a:cubicBezTo>
                  <a:pt x="20451" y="7203"/>
                  <a:pt x="20393" y="7212"/>
                  <a:pt x="20335" y="7223"/>
                </a:cubicBezTo>
                <a:cubicBezTo>
                  <a:pt x="20120" y="7262"/>
                  <a:pt x="19907" y="7305"/>
                  <a:pt x="19695" y="7360"/>
                </a:cubicBezTo>
                <a:cubicBezTo>
                  <a:pt x="19634" y="7376"/>
                  <a:pt x="19572" y="7391"/>
                  <a:pt x="19509" y="7409"/>
                </a:cubicBezTo>
                <a:cubicBezTo>
                  <a:pt x="19524" y="7390"/>
                  <a:pt x="19541" y="7372"/>
                  <a:pt x="19556" y="7352"/>
                </a:cubicBezTo>
                <a:cubicBezTo>
                  <a:pt x="19656" y="7236"/>
                  <a:pt x="19765" y="7113"/>
                  <a:pt x="19880" y="6996"/>
                </a:cubicBezTo>
                <a:cubicBezTo>
                  <a:pt x="19961" y="6915"/>
                  <a:pt x="20043" y="6835"/>
                  <a:pt x="20127" y="6756"/>
                </a:cubicBezTo>
                <a:cubicBezTo>
                  <a:pt x="20215" y="6678"/>
                  <a:pt x="20304" y="6598"/>
                  <a:pt x="20395" y="6524"/>
                </a:cubicBezTo>
                <a:cubicBezTo>
                  <a:pt x="20420" y="6504"/>
                  <a:pt x="20446" y="6484"/>
                  <a:pt x="20472" y="6464"/>
                </a:cubicBezTo>
                <a:close/>
                <a:moveTo>
                  <a:pt x="23332" y="5503"/>
                </a:moveTo>
                <a:cubicBezTo>
                  <a:pt x="23341" y="5517"/>
                  <a:pt x="23350" y="5532"/>
                  <a:pt x="23359" y="5547"/>
                </a:cubicBezTo>
                <a:cubicBezTo>
                  <a:pt x="23425" y="5654"/>
                  <a:pt x="23498" y="5772"/>
                  <a:pt x="23563" y="5893"/>
                </a:cubicBezTo>
                <a:cubicBezTo>
                  <a:pt x="23627" y="6014"/>
                  <a:pt x="23689" y="6135"/>
                  <a:pt x="23749" y="6258"/>
                </a:cubicBezTo>
                <a:cubicBezTo>
                  <a:pt x="23749" y="6259"/>
                  <a:pt x="23749" y="6261"/>
                  <a:pt x="23750" y="6262"/>
                </a:cubicBezTo>
                <a:cubicBezTo>
                  <a:pt x="23759" y="6281"/>
                  <a:pt x="23769" y="6305"/>
                  <a:pt x="23780" y="6329"/>
                </a:cubicBezTo>
                <a:cubicBezTo>
                  <a:pt x="23750" y="6374"/>
                  <a:pt x="23720" y="6420"/>
                  <a:pt x="23690" y="6466"/>
                </a:cubicBezTo>
                <a:cubicBezTo>
                  <a:pt x="23567" y="6656"/>
                  <a:pt x="23448" y="6848"/>
                  <a:pt x="23337" y="7044"/>
                </a:cubicBezTo>
                <a:cubicBezTo>
                  <a:pt x="23261" y="7176"/>
                  <a:pt x="23187" y="7309"/>
                  <a:pt x="23116" y="7444"/>
                </a:cubicBezTo>
                <a:cubicBezTo>
                  <a:pt x="23016" y="7412"/>
                  <a:pt x="22916" y="7380"/>
                  <a:pt x="22815" y="7353"/>
                </a:cubicBezTo>
                <a:cubicBezTo>
                  <a:pt x="22687" y="7317"/>
                  <a:pt x="22558" y="7285"/>
                  <a:pt x="22427" y="7255"/>
                </a:cubicBezTo>
                <a:cubicBezTo>
                  <a:pt x="22340" y="7234"/>
                  <a:pt x="22245" y="7216"/>
                  <a:pt x="22156" y="7202"/>
                </a:cubicBezTo>
                <a:cubicBezTo>
                  <a:pt x="22066" y="7188"/>
                  <a:pt x="21977" y="7174"/>
                  <a:pt x="21888" y="7164"/>
                </a:cubicBezTo>
                <a:cubicBezTo>
                  <a:pt x="21900" y="7135"/>
                  <a:pt x="21911" y="7106"/>
                  <a:pt x="21923" y="7078"/>
                </a:cubicBezTo>
                <a:cubicBezTo>
                  <a:pt x="22004" y="6884"/>
                  <a:pt x="22088" y="6693"/>
                  <a:pt x="22177" y="6503"/>
                </a:cubicBezTo>
                <a:cubicBezTo>
                  <a:pt x="22198" y="6460"/>
                  <a:pt x="22224" y="6408"/>
                  <a:pt x="22250" y="6356"/>
                </a:cubicBezTo>
                <a:cubicBezTo>
                  <a:pt x="22299" y="6305"/>
                  <a:pt x="22349" y="6253"/>
                  <a:pt x="22401" y="6203"/>
                </a:cubicBezTo>
                <a:cubicBezTo>
                  <a:pt x="22429" y="6176"/>
                  <a:pt x="22456" y="6150"/>
                  <a:pt x="22484" y="6124"/>
                </a:cubicBezTo>
                <a:cubicBezTo>
                  <a:pt x="22573" y="6045"/>
                  <a:pt x="22662" y="5966"/>
                  <a:pt x="22755" y="5893"/>
                </a:cubicBezTo>
                <a:cubicBezTo>
                  <a:pt x="22817" y="5845"/>
                  <a:pt x="22878" y="5798"/>
                  <a:pt x="22941" y="5753"/>
                </a:cubicBezTo>
                <a:cubicBezTo>
                  <a:pt x="23036" y="5687"/>
                  <a:pt x="23132" y="5621"/>
                  <a:pt x="23231" y="5561"/>
                </a:cubicBezTo>
                <a:lnTo>
                  <a:pt x="23231" y="5562"/>
                </a:lnTo>
                <a:cubicBezTo>
                  <a:pt x="23265" y="5542"/>
                  <a:pt x="23298" y="5522"/>
                  <a:pt x="23332" y="5503"/>
                </a:cubicBezTo>
                <a:close/>
                <a:moveTo>
                  <a:pt x="20784" y="7337"/>
                </a:moveTo>
                <a:cubicBezTo>
                  <a:pt x="20770" y="7383"/>
                  <a:pt x="20755" y="7430"/>
                  <a:pt x="20742" y="7477"/>
                </a:cubicBezTo>
                <a:cubicBezTo>
                  <a:pt x="20738" y="7457"/>
                  <a:pt x="20733" y="7436"/>
                  <a:pt x="20729" y="7417"/>
                </a:cubicBezTo>
                <a:cubicBezTo>
                  <a:pt x="20735" y="7391"/>
                  <a:pt x="20740" y="7366"/>
                  <a:pt x="20746" y="7342"/>
                </a:cubicBezTo>
                <a:cubicBezTo>
                  <a:pt x="20759" y="7339"/>
                  <a:pt x="20772" y="7338"/>
                  <a:pt x="20784" y="7337"/>
                </a:cubicBezTo>
                <a:close/>
                <a:moveTo>
                  <a:pt x="20963" y="7324"/>
                </a:moveTo>
                <a:cubicBezTo>
                  <a:pt x="20966" y="7344"/>
                  <a:pt x="20967" y="7363"/>
                  <a:pt x="20968" y="7383"/>
                </a:cubicBezTo>
                <a:cubicBezTo>
                  <a:pt x="20968" y="7381"/>
                  <a:pt x="20968" y="7378"/>
                  <a:pt x="20968" y="7376"/>
                </a:cubicBezTo>
                <a:cubicBezTo>
                  <a:pt x="20970" y="7417"/>
                  <a:pt x="20974" y="7457"/>
                  <a:pt x="20975" y="7496"/>
                </a:cubicBezTo>
                <a:cubicBezTo>
                  <a:pt x="20971" y="7442"/>
                  <a:pt x="20967" y="7388"/>
                  <a:pt x="20961" y="7332"/>
                </a:cubicBezTo>
                <a:cubicBezTo>
                  <a:pt x="20962" y="7330"/>
                  <a:pt x="20962" y="7328"/>
                  <a:pt x="20963" y="7324"/>
                </a:cubicBezTo>
                <a:close/>
                <a:moveTo>
                  <a:pt x="23862" y="6516"/>
                </a:moveTo>
                <a:cubicBezTo>
                  <a:pt x="23877" y="6553"/>
                  <a:pt x="23892" y="6590"/>
                  <a:pt x="23907" y="6628"/>
                </a:cubicBezTo>
                <a:cubicBezTo>
                  <a:pt x="23909" y="6635"/>
                  <a:pt x="23913" y="6643"/>
                  <a:pt x="23915" y="6651"/>
                </a:cubicBezTo>
                <a:cubicBezTo>
                  <a:pt x="23849" y="6795"/>
                  <a:pt x="23787" y="6942"/>
                  <a:pt x="23728" y="7089"/>
                </a:cubicBezTo>
                <a:cubicBezTo>
                  <a:pt x="23665" y="7248"/>
                  <a:pt x="23604" y="7409"/>
                  <a:pt x="23548" y="7570"/>
                </a:cubicBezTo>
                <a:cubicBezTo>
                  <a:pt x="23541" y="7577"/>
                  <a:pt x="23533" y="7584"/>
                  <a:pt x="23526" y="7591"/>
                </a:cubicBezTo>
                <a:cubicBezTo>
                  <a:pt x="23497" y="7579"/>
                  <a:pt x="23468" y="7568"/>
                  <a:pt x="23439" y="7556"/>
                </a:cubicBezTo>
                <a:cubicBezTo>
                  <a:pt x="23386" y="7536"/>
                  <a:pt x="23332" y="7516"/>
                  <a:pt x="23277" y="7497"/>
                </a:cubicBezTo>
                <a:cubicBezTo>
                  <a:pt x="23301" y="7452"/>
                  <a:pt x="23325" y="7409"/>
                  <a:pt x="23349" y="7365"/>
                </a:cubicBezTo>
                <a:cubicBezTo>
                  <a:pt x="23415" y="7249"/>
                  <a:pt x="23479" y="7133"/>
                  <a:pt x="23549" y="7018"/>
                </a:cubicBezTo>
                <a:cubicBezTo>
                  <a:pt x="23617" y="6905"/>
                  <a:pt x="23685" y="6793"/>
                  <a:pt x="23754" y="6682"/>
                </a:cubicBezTo>
                <a:lnTo>
                  <a:pt x="23757" y="6680"/>
                </a:lnTo>
                <a:cubicBezTo>
                  <a:pt x="23757" y="6679"/>
                  <a:pt x="23758" y="6678"/>
                  <a:pt x="23758" y="6678"/>
                </a:cubicBezTo>
                <a:lnTo>
                  <a:pt x="23757" y="6678"/>
                </a:lnTo>
                <a:cubicBezTo>
                  <a:pt x="23791" y="6624"/>
                  <a:pt x="23826" y="6570"/>
                  <a:pt x="23862" y="6516"/>
                </a:cubicBezTo>
                <a:close/>
                <a:moveTo>
                  <a:pt x="20366" y="5639"/>
                </a:moveTo>
                <a:cubicBezTo>
                  <a:pt x="20378" y="5657"/>
                  <a:pt x="20389" y="5675"/>
                  <a:pt x="20401" y="5692"/>
                </a:cubicBezTo>
                <a:cubicBezTo>
                  <a:pt x="20437" y="5748"/>
                  <a:pt x="20471" y="5807"/>
                  <a:pt x="20506" y="5867"/>
                </a:cubicBezTo>
                <a:cubicBezTo>
                  <a:pt x="20516" y="5900"/>
                  <a:pt x="20526" y="5935"/>
                  <a:pt x="20536" y="5970"/>
                </a:cubicBezTo>
                <a:cubicBezTo>
                  <a:pt x="20531" y="5988"/>
                  <a:pt x="20528" y="6007"/>
                  <a:pt x="20524" y="6024"/>
                </a:cubicBezTo>
                <a:cubicBezTo>
                  <a:pt x="20512" y="6089"/>
                  <a:pt x="20502" y="6153"/>
                  <a:pt x="20496" y="6218"/>
                </a:cubicBezTo>
                <a:cubicBezTo>
                  <a:pt x="20425" y="6270"/>
                  <a:pt x="20356" y="6322"/>
                  <a:pt x="20290" y="6378"/>
                </a:cubicBezTo>
                <a:cubicBezTo>
                  <a:pt x="20199" y="6456"/>
                  <a:pt x="20110" y="6534"/>
                  <a:pt x="20022" y="6615"/>
                </a:cubicBezTo>
                <a:cubicBezTo>
                  <a:pt x="19873" y="6753"/>
                  <a:pt x="19730" y="6900"/>
                  <a:pt x="19599" y="7055"/>
                </a:cubicBezTo>
                <a:cubicBezTo>
                  <a:pt x="19480" y="7195"/>
                  <a:pt x="19365" y="7337"/>
                  <a:pt x="19254" y="7484"/>
                </a:cubicBezTo>
                <a:cubicBezTo>
                  <a:pt x="19198" y="7501"/>
                  <a:pt x="19140" y="7521"/>
                  <a:pt x="19083" y="7541"/>
                </a:cubicBezTo>
                <a:cubicBezTo>
                  <a:pt x="19043" y="7555"/>
                  <a:pt x="19002" y="7570"/>
                  <a:pt x="18962" y="7585"/>
                </a:cubicBezTo>
                <a:cubicBezTo>
                  <a:pt x="18866" y="7621"/>
                  <a:pt x="18771" y="7659"/>
                  <a:pt x="18677" y="7700"/>
                </a:cubicBezTo>
                <a:cubicBezTo>
                  <a:pt x="18726" y="7604"/>
                  <a:pt x="18777" y="7508"/>
                  <a:pt x="18831" y="7414"/>
                </a:cubicBezTo>
                <a:cubicBezTo>
                  <a:pt x="18900" y="7292"/>
                  <a:pt x="18969" y="7169"/>
                  <a:pt x="19043" y="7049"/>
                </a:cubicBezTo>
                <a:cubicBezTo>
                  <a:pt x="19090" y="6970"/>
                  <a:pt x="19140" y="6891"/>
                  <a:pt x="19191" y="6813"/>
                </a:cubicBezTo>
                <a:cubicBezTo>
                  <a:pt x="19308" y="6631"/>
                  <a:pt x="19435" y="6441"/>
                  <a:pt x="19573" y="6259"/>
                </a:cubicBezTo>
                <a:cubicBezTo>
                  <a:pt x="19628" y="6186"/>
                  <a:pt x="19684" y="6113"/>
                  <a:pt x="19740" y="6041"/>
                </a:cubicBezTo>
                <a:cubicBezTo>
                  <a:pt x="19770" y="6019"/>
                  <a:pt x="19800" y="5997"/>
                  <a:pt x="19830" y="5975"/>
                </a:cubicBezTo>
                <a:cubicBezTo>
                  <a:pt x="19927" y="5907"/>
                  <a:pt x="20035" y="5832"/>
                  <a:pt x="20147" y="5765"/>
                </a:cubicBezTo>
                <a:cubicBezTo>
                  <a:pt x="20220" y="5721"/>
                  <a:pt x="20292" y="5680"/>
                  <a:pt x="20366" y="5639"/>
                </a:cubicBezTo>
                <a:close/>
                <a:moveTo>
                  <a:pt x="21333" y="7306"/>
                </a:moveTo>
                <a:cubicBezTo>
                  <a:pt x="21314" y="7340"/>
                  <a:pt x="21297" y="7374"/>
                  <a:pt x="21280" y="7409"/>
                </a:cubicBezTo>
                <a:cubicBezTo>
                  <a:pt x="21232" y="7507"/>
                  <a:pt x="21184" y="7604"/>
                  <a:pt x="21141" y="7704"/>
                </a:cubicBezTo>
                <a:cubicBezTo>
                  <a:pt x="21140" y="7682"/>
                  <a:pt x="21140" y="7661"/>
                  <a:pt x="21139" y="7639"/>
                </a:cubicBezTo>
                <a:cubicBezTo>
                  <a:pt x="21135" y="7548"/>
                  <a:pt x="21132" y="7451"/>
                  <a:pt x="21123" y="7360"/>
                </a:cubicBezTo>
                <a:cubicBezTo>
                  <a:pt x="21121" y="7344"/>
                  <a:pt x="21120" y="7328"/>
                  <a:pt x="21119" y="7312"/>
                </a:cubicBezTo>
                <a:cubicBezTo>
                  <a:pt x="21186" y="7308"/>
                  <a:pt x="21254" y="7306"/>
                  <a:pt x="21322" y="7306"/>
                </a:cubicBezTo>
                <a:close/>
                <a:moveTo>
                  <a:pt x="34488" y="755"/>
                </a:moveTo>
                <a:lnTo>
                  <a:pt x="34488" y="755"/>
                </a:lnTo>
                <a:cubicBezTo>
                  <a:pt x="34624" y="788"/>
                  <a:pt x="34759" y="824"/>
                  <a:pt x="34893" y="865"/>
                </a:cubicBezTo>
                <a:cubicBezTo>
                  <a:pt x="34978" y="891"/>
                  <a:pt x="35063" y="919"/>
                  <a:pt x="35146" y="947"/>
                </a:cubicBezTo>
                <a:cubicBezTo>
                  <a:pt x="35228" y="974"/>
                  <a:pt x="35309" y="1003"/>
                  <a:pt x="35389" y="1033"/>
                </a:cubicBezTo>
                <a:cubicBezTo>
                  <a:pt x="35392" y="1035"/>
                  <a:pt x="35396" y="1036"/>
                  <a:pt x="35399" y="1038"/>
                </a:cubicBezTo>
                <a:cubicBezTo>
                  <a:pt x="35560" y="1099"/>
                  <a:pt x="35725" y="1165"/>
                  <a:pt x="35888" y="1240"/>
                </a:cubicBezTo>
                <a:cubicBezTo>
                  <a:pt x="36052" y="1315"/>
                  <a:pt x="36213" y="1393"/>
                  <a:pt x="36373" y="1476"/>
                </a:cubicBezTo>
                <a:cubicBezTo>
                  <a:pt x="36524" y="1557"/>
                  <a:pt x="36680" y="1643"/>
                  <a:pt x="36830" y="1737"/>
                </a:cubicBezTo>
                <a:cubicBezTo>
                  <a:pt x="36905" y="1784"/>
                  <a:pt x="36980" y="1832"/>
                  <a:pt x="37054" y="1881"/>
                </a:cubicBezTo>
                <a:cubicBezTo>
                  <a:pt x="37122" y="1927"/>
                  <a:pt x="37189" y="1974"/>
                  <a:pt x="37255" y="2023"/>
                </a:cubicBezTo>
                <a:cubicBezTo>
                  <a:pt x="37380" y="2115"/>
                  <a:pt x="37511" y="2215"/>
                  <a:pt x="37637" y="2322"/>
                </a:cubicBezTo>
                <a:cubicBezTo>
                  <a:pt x="37763" y="2429"/>
                  <a:pt x="37887" y="2538"/>
                  <a:pt x="38008" y="2650"/>
                </a:cubicBezTo>
                <a:cubicBezTo>
                  <a:pt x="38175" y="2807"/>
                  <a:pt x="38340" y="2967"/>
                  <a:pt x="38497" y="3137"/>
                </a:cubicBezTo>
                <a:cubicBezTo>
                  <a:pt x="38650" y="3301"/>
                  <a:pt x="38799" y="3468"/>
                  <a:pt x="38943" y="3640"/>
                </a:cubicBezTo>
                <a:cubicBezTo>
                  <a:pt x="39077" y="3804"/>
                  <a:pt x="39210" y="3971"/>
                  <a:pt x="39335" y="4143"/>
                </a:cubicBezTo>
                <a:cubicBezTo>
                  <a:pt x="39459" y="4316"/>
                  <a:pt x="39579" y="4492"/>
                  <a:pt x="39695" y="4671"/>
                </a:cubicBezTo>
                <a:cubicBezTo>
                  <a:pt x="39808" y="4852"/>
                  <a:pt x="39919" y="5034"/>
                  <a:pt x="40019" y="5222"/>
                </a:cubicBezTo>
                <a:cubicBezTo>
                  <a:pt x="40099" y="5371"/>
                  <a:pt x="40175" y="5523"/>
                  <a:pt x="40249" y="5674"/>
                </a:cubicBezTo>
                <a:cubicBezTo>
                  <a:pt x="40347" y="5885"/>
                  <a:pt x="40443" y="6098"/>
                  <a:pt x="40526" y="6315"/>
                </a:cubicBezTo>
                <a:cubicBezTo>
                  <a:pt x="40561" y="6404"/>
                  <a:pt x="40595" y="6492"/>
                  <a:pt x="40627" y="6582"/>
                </a:cubicBezTo>
                <a:cubicBezTo>
                  <a:pt x="40659" y="6667"/>
                  <a:pt x="40689" y="6755"/>
                  <a:pt x="40718" y="6842"/>
                </a:cubicBezTo>
                <a:lnTo>
                  <a:pt x="40719" y="6846"/>
                </a:lnTo>
                <a:cubicBezTo>
                  <a:pt x="40719" y="6847"/>
                  <a:pt x="40720" y="6848"/>
                  <a:pt x="40720" y="6851"/>
                </a:cubicBezTo>
                <a:cubicBezTo>
                  <a:pt x="40777" y="7025"/>
                  <a:pt x="40832" y="7204"/>
                  <a:pt x="40879" y="7384"/>
                </a:cubicBezTo>
                <a:cubicBezTo>
                  <a:pt x="40902" y="7475"/>
                  <a:pt x="40924" y="7568"/>
                  <a:pt x="40944" y="7660"/>
                </a:cubicBezTo>
                <a:cubicBezTo>
                  <a:pt x="40953" y="7695"/>
                  <a:pt x="40961" y="7731"/>
                  <a:pt x="40968" y="7765"/>
                </a:cubicBezTo>
                <a:cubicBezTo>
                  <a:pt x="40953" y="7750"/>
                  <a:pt x="40936" y="7735"/>
                  <a:pt x="40920" y="7721"/>
                </a:cubicBezTo>
                <a:cubicBezTo>
                  <a:pt x="40854" y="7663"/>
                  <a:pt x="40791" y="7604"/>
                  <a:pt x="40717" y="7554"/>
                </a:cubicBezTo>
                <a:cubicBezTo>
                  <a:pt x="40646" y="7508"/>
                  <a:pt x="40580" y="7462"/>
                  <a:pt x="40504" y="7422"/>
                </a:cubicBezTo>
                <a:cubicBezTo>
                  <a:pt x="40433" y="7382"/>
                  <a:pt x="40360" y="7346"/>
                  <a:pt x="40285" y="7314"/>
                </a:cubicBezTo>
                <a:cubicBezTo>
                  <a:pt x="40247" y="7298"/>
                  <a:pt x="40208" y="7283"/>
                  <a:pt x="40170" y="7266"/>
                </a:cubicBezTo>
                <a:cubicBezTo>
                  <a:pt x="40128" y="7251"/>
                  <a:pt x="40085" y="7236"/>
                  <a:pt x="40043" y="7221"/>
                </a:cubicBezTo>
                <a:cubicBezTo>
                  <a:pt x="39965" y="7195"/>
                  <a:pt x="39885" y="7171"/>
                  <a:pt x="39806" y="7150"/>
                </a:cubicBezTo>
                <a:cubicBezTo>
                  <a:pt x="39725" y="7130"/>
                  <a:pt x="39642" y="7109"/>
                  <a:pt x="39560" y="7094"/>
                </a:cubicBezTo>
                <a:cubicBezTo>
                  <a:pt x="39478" y="7079"/>
                  <a:pt x="39397" y="7067"/>
                  <a:pt x="39315" y="7057"/>
                </a:cubicBezTo>
                <a:cubicBezTo>
                  <a:pt x="39297" y="7056"/>
                  <a:pt x="39278" y="7054"/>
                  <a:pt x="39261" y="7052"/>
                </a:cubicBezTo>
                <a:cubicBezTo>
                  <a:pt x="39253" y="7020"/>
                  <a:pt x="39246" y="6989"/>
                  <a:pt x="39238" y="6958"/>
                </a:cubicBezTo>
                <a:cubicBezTo>
                  <a:pt x="39204" y="6828"/>
                  <a:pt x="39172" y="6696"/>
                  <a:pt x="39134" y="6567"/>
                </a:cubicBezTo>
                <a:cubicBezTo>
                  <a:pt x="39098" y="6442"/>
                  <a:pt x="39060" y="6316"/>
                  <a:pt x="39021" y="6193"/>
                </a:cubicBezTo>
                <a:cubicBezTo>
                  <a:pt x="38993" y="6106"/>
                  <a:pt x="38963" y="6018"/>
                  <a:pt x="38933" y="5933"/>
                </a:cubicBezTo>
                <a:cubicBezTo>
                  <a:pt x="38888" y="5809"/>
                  <a:pt x="38845" y="5686"/>
                  <a:pt x="38795" y="5563"/>
                </a:cubicBezTo>
                <a:cubicBezTo>
                  <a:pt x="38696" y="5317"/>
                  <a:pt x="38592" y="5071"/>
                  <a:pt x="38477" y="4832"/>
                </a:cubicBezTo>
                <a:cubicBezTo>
                  <a:pt x="38450" y="4778"/>
                  <a:pt x="38425" y="4725"/>
                  <a:pt x="38398" y="4671"/>
                </a:cubicBezTo>
                <a:cubicBezTo>
                  <a:pt x="38382" y="4584"/>
                  <a:pt x="38363" y="4496"/>
                  <a:pt x="38342" y="4411"/>
                </a:cubicBezTo>
                <a:cubicBezTo>
                  <a:pt x="38321" y="4323"/>
                  <a:pt x="38298" y="4236"/>
                  <a:pt x="38272" y="4150"/>
                </a:cubicBezTo>
                <a:cubicBezTo>
                  <a:pt x="38260" y="4107"/>
                  <a:pt x="38247" y="4064"/>
                  <a:pt x="38233" y="4020"/>
                </a:cubicBezTo>
                <a:cubicBezTo>
                  <a:pt x="38206" y="3934"/>
                  <a:pt x="38176" y="3841"/>
                  <a:pt x="38143" y="3756"/>
                </a:cubicBezTo>
                <a:cubicBezTo>
                  <a:pt x="38112" y="3673"/>
                  <a:pt x="38077" y="3591"/>
                  <a:pt x="38041" y="3509"/>
                </a:cubicBezTo>
                <a:lnTo>
                  <a:pt x="37985" y="3389"/>
                </a:lnTo>
                <a:cubicBezTo>
                  <a:pt x="37948" y="3309"/>
                  <a:pt x="37904" y="3224"/>
                  <a:pt x="37859" y="3148"/>
                </a:cubicBezTo>
                <a:cubicBezTo>
                  <a:pt x="37813" y="3071"/>
                  <a:pt x="37768" y="2993"/>
                  <a:pt x="37717" y="2919"/>
                </a:cubicBezTo>
                <a:cubicBezTo>
                  <a:pt x="37668" y="2846"/>
                  <a:pt x="37617" y="2775"/>
                  <a:pt x="37564" y="2705"/>
                </a:cubicBezTo>
                <a:cubicBezTo>
                  <a:pt x="37537" y="2670"/>
                  <a:pt x="37510" y="2636"/>
                  <a:pt x="37482" y="2601"/>
                </a:cubicBezTo>
                <a:cubicBezTo>
                  <a:pt x="37451" y="2563"/>
                  <a:pt x="37421" y="2526"/>
                  <a:pt x="37390" y="2489"/>
                </a:cubicBezTo>
                <a:cubicBezTo>
                  <a:pt x="37332" y="2421"/>
                  <a:pt x="37272" y="2356"/>
                  <a:pt x="37209" y="2294"/>
                </a:cubicBezTo>
                <a:cubicBezTo>
                  <a:pt x="37144" y="2230"/>
                  <a:pt x="37077" y="2162"/>
                  <a:pt x="37008" y="2102"/>
                </a:cubicBezTo>
                <a:cubicBezTo>
                  <a:pt x="36910" y="2016"/>
                  <a:pt x="36811" y="1929"/>
                  <a:pt x="36705" y="1852"/>
                </a:cubicBezTo>
                <a:cubicBezTo>
                  <a:pt x="36635" y="1801"/>
                  <a:pt x="36565" y="1748"/>
                  <a:pt x="36492" y="1700"/>
                </a:cubicBezTo>
                <a:cubicBezTo>
                  <a:pt x="36315" y="1588"/>
                  <a:pt x="36135" y="1482"/>
                  <a:pt x="35944" y="1394"/>
                </a:cubicBezTo>
                <a:cubicBezTo>
                  <a:pt x="35751" y="1304"/>
                  <a:pt x="35556" y="1219"/>
                  <a:pt x="35356" y="1147"/>
                </a:cubicBezTo>
                <a:cubicBezTo>
                  <a:pt x="35293" y="1124"/>
                  <a:pt x="35229" y="1102"/>
                  <a:pt x="35166" y="1080"/>
                </a:cubicBezTo>
                <a:cubicBezTo>
                  <a:pt x="34956" y="968"/>
                  <a:pt x="34743" y="861"/>
                  <a:pt x="34523" y="768"/>
                </a:cubicBezTo>
                <a:cubicBezTo>
                  <a:pt x="34511" y="764"/>
                  <a:pt x="34500" y="759"/>
                  <a:pt x="34488" y="755"/>
                </a:cubicBezTo>
                <a:close/>
                <a:moveTo>
                  <a:pt x="24120" y="7302"/>
                </a:moveTo>
                <a:cubicBezTo>
                  <a:pt x="24126" y="7325"/>
                  <a:pt x="24132" y="7350"/>
                  <a:pt x="24138" y="7373"/>
                </a:cubicBezTo>
                <a:cubicBezTo>
                  <a:pt x="24104" y="7421"/>
                  <a:pt x="24071" y="7472"/>
                  <a:pt x="24042" y="7522"/>
                </a:cubicBezTo>
                <a:cubicBezTo>
                  <a:pt x="24001" y="7590"/>
                  <a:pt x="23962" y="7660"/>
                  <a:pt x="23926" y="7732"/>
                </a:cubicBezTo>
                <a:cubicBezTo>
                  <a:pt x="23921" y="7745"/>
                  <a:pt x="23915" y="7756"/>
                  <a:pt x="23909" y="7769"/>
                </a:cubicBezTo>
                <a:cubicBezTo>
                  <a:pt x="23895" y="7762"/>
                  <a:pt x="23881" y="7755"/>
                  <a:pt x="23869" y="7749"/>
                </a:cubicBezTo>
                <a:cubicBezTo>
                  <a:pt x="23833" y="7732"/>
                  <a:pt x="23797" y="7715"/>
                  <a:pt x="23762" y="7696"/>
                </a:cubicBezTo>
                <a:cubicBezTo>
                  <a:pt x="23745" y="7688"/>
                  <a:pt x="23728" y="7680"/>
                  <a:pt x="23710" y="7672"/>
                </a:cubicBezTo>
                <a:cubicBezTo>
                  <a:pt x="23752" y="7631"/>
                  <a:pt x="23794" y="7591"/>
                  <a:pt x="23835" y="7552"/>
                </a:cubicBezTo>
                <a:cubicBezTo>
                  <a:pt x="23929" y="7466"/>
                  <a:pt x="24023" y="7382"/>
                  <a:pt x="24120" y="7302"/>
                </a:cubicBezTo>
                <a:close/>
                <a:moveTo>
                  <a:pt x="20649" y="7786"/>
                </a:moveTo>
                <a:cubicBezTo>
                  <a:pt x="20650" y="7788"/>
                  <a:pt x="20651" y="7792"/>
                  <a:pt x="20653" y="7794"/>
                </a:cubicBezTo>
                <a:cubicBezTo>
                  <a:pt x="20648" y="7810"/>
                  <a:pt x="20643" y="7827"/>
                  <a:pt x="20639" y="7844"/>
                </a:cubicBezTo>
                <a:lnTo>
                  <a:pt x="20648" y="7796"/>
                </a:lnTo>
                <a:lnTo>
                  <a:pt x="20648" y="7796"/>
                </a:lnTo>
                <a:cubicBezTo>
                  <a:pt x="20648" y="7798"/>
                  <a:pt x="20647" y="7800"/>
                  <a:pt x="20647" y="7802"/>
                </a:cubicBezTo>
                <a:lnTo>
                  <a:pt x="20647" y="7802"/>
                </a:lnTo>
                <a:cubicBezTo>
                  <a:pt x="20647" y="7800"/>
                  <a:pt x="20648" y="7798"/>
                  <a:pt x="20648" y="7795"/>
                </a:cubicBezTo>
                <a:lnTo>
                  <a:pt x="20648" y="7795"/>
                </a:lnTo>
                <a:lnTo>
                  <a:pt x="20648" y="7796"/>
                </a:lnTo>
                <a:lnTo>
                  <a:pt x="20648" y="7796"/>
                </a:lnTo>
                <a:cubicBezTo>
                  <a:pt x="20648" y="7795"/>
                  <a:pt x="20648" y="7795"/>
                  <a:pt x="20648" y="7794"/>
                </a:cubicBezTo>
                <a:cubicBezTo>
                  <a:pt x="20649" y="7792"/>
                  <a:pt x="20649" y="7788"/>
                  <a:pt x="20649" y="7786"/>
                </a:cubicBezTo>
                <a:close/>
                <a:moveTo>
                  <a:pt x="18977" y="6833"/>
                </a:moveTo>
                <a:lnTo>
                  <a:pt x="18977" y="6833"/>
                </a:lnTo>
                <a:cubicBezTo>
                  <a:pt x="18926" y="6915"/>
                  <a:pt x="18875" y="6997"/>
                  <a:pt x="18828" y="7082"/>
                </a:cubicBezTo>
                <a:cubicBezTo>
                  <a:pt x="18758" y="7203"/>
                  <a:pt x="18688" y="7325"/>
                  <a:pt x="18622" y="7450"/>
                </a:cubicBezTo>
                <a:cubicBezTo>
                  <a:pt x="18561" y="7569"/>
                  <a:pt x="18501" y="7688"/>
                  <a:pt x="18442" y="7808"/>
                </a:cubicBezTo>
                <a:cubicBezTo>
                  <a:pt x="18375" y="7839"/>
                  <a:pt x="18310" y="7872"/>
                  <a:pt x="18244" y="7906"/>
                </a:cubicBezTo>
                <a:cubicBezTo>
                  <a:pt x="18274" y="7854"/>
                  <a:pt x="18304" y="7802"/>
                  <a:pt x="18335" y="7750"/>
                </a:cubicBezTo>
                <a:cubicBezTo>
                  <a:pt x="18379" y="7678"/>
                  <a:pt x="18423" y="7606"/>
                  <a:pt x="18469" y="7534"/>
                </a:cubicBezTo>
                <a:cubicBezTo>
                  <a:pt x="18556" y="7402"/>
                  <a:pt x="18646" y="7265"/>
                  <a:pt x="18744" y="7135"/>
                </a:cubicBezTo>
                <a:cubicBezTo>
                  <a:pt x="18819" y="7033"/>
                  <a:pt x="18897" y="6933"/>
                  <a:pt x="18977" y="6833"/>
                </a:cubicBezTo>
                <a:close/>
                <a:moveTo>
                  <a:pt x="24190" y="7601"/>
                </a:moveTo>
                <a:cubicBezTo>
                  <a:pt x="24212" y="7716"/>
                  <a:pt x="24232" y="7830"/>
                  <a:pt x="24249" y="7945"/>
                </a:cubicBezTo>
                <a:cubicBezTo>
                  <a:pt x="24192" y="7914"/>
                  <a:pt x="24137" y="7883"/>
                  <a:pt x="24079" y="7854"/>
                </a:cubicBezTo>
                <a:cubicBezTo>
                  <a:pt x="24072" y="7851"/>
                  <a:pt x="24065" y="7846"/>
                  <a:pt x="24058" y="7843"/>
                </a:cubicBezTo>
                <a:cubicBezTo>
                  <a:pt x="24079" y="7799"/>
                  <a:pt x="24102" y="7756"/>
                  <a:pt x="24125" y="7713"/>
                </a:cubicBezTo>
                <a:cubicBezTo>
                  <a:pt x="24146" y="7675"/>
                  <a:pt x="24168" y="7638"/>
                  <a:pt x="24190" y="7601"/>
                </a:cubicBezTo>
                <a:close/>
                <a:moveTo>
                  <a:pt x="33629" y="4106"/>
                </a:moveTo>
                <a:lnTo>
                  <a:pt x="33629" y="4106"/>
                </a:lnTo>
                <a:cubicBezTo>
                  <a:pt x="33788" y="4155"/>
                  <a:pt x="33946" y="4209"/>
                  <a:pt x="34103" y="4264"/>
                </a:cubicBezTo>
                <a:cubicBezTo>
                  <a:pt x="34299" y="4337"/>
                  <a:pt x="34493" y="4412"/>
                  <a:pt x="34682" y="4498"/>
                </a:cubicBezTo>
                <a:cubicBezTo>
                  <a:pt x="34761" y="4533"/>
                  <a:pt x="34839" y="4570"/>
                  <a:pt x="34916" y="4608"/>
                </a:cubicBezTo>
                <a:cubicBezTo>
                  <a:pt x="34992" y="4645"/>
                  <a:pt x="35065" y="4683"/>
                  <a:pt x="35139" y="4722"/>
                </a:cubicBezTo>
                <a:lnTo>
                  <a:pt x="35149" y="4727"/>
                </a:lnTo>
                <a:cubicBezTo>
                  <a:pt x="35296" y="4808"/>
                  <a:pt x="35448" y="4891"/>
                  <a:pt x="35593" y="4985"/>
                </a:cubicBezTo>
                <a:cubicBezTo>
                  <a:pt x="35742" y="5080"/>
                  <a:pt x="35888" y="5179"/>
                  <a:pt x="36031" y="5280"/>
                </a:cubicBezTo>
                <a:cubicBezTo>
                  <a:pt x="36228" y="5423"/>
                  <a:pt x="36430" y="5576"/>
                  <a:pt x="36623" y="5740"/>
                </a:cubicBezTo>
                <a:cubicBezTo>
                  <a:pt x="36651" y="5831"/>
                  <a:pt x="36678" y="5922"/>
                  <a:pt x="36699" y="6016"/>
                </a:cubicBezTo>
                <a:cubicBezTo>
                  <a:pt x="36721" y="6102"/>
                  <a:pt x="36741" y="6190"/>
                  <a:pt x="36758" y="6278"/>
                </a:cubicBezTo>
                <a:cubicBezTo>
                  <a:pt x="36759" y="6280"/>
                  <a:pt x="36759" y="6283"/>
                  <a:pt x="36761" y="6285"/>
                </a:cubicBezTo>
                <a:cubicBezTo>
                  <a:pt x="36784" y="6408"/>
                  <a:pt x="36808" y="6538"/>
                  <a:pt x="36823" y="6668"/>
                </a:cubicBezTo>
                <a:cubicBezTo>
                  <a:pt x="36838" y="6795"/>
                  <a:pt x="36851" y="6922"/>
                  <a:pt x="36860" y="7051"/>
                </a:cubicBezTo>
                <a:cubicBezTo>
                  <a:pt x="36866" y="7153"/>
                  <a:pt x="36870" y="7256"/>
                  <a:pt x="36873" y="7360"/>
                </a:cubicBezTo>
                <a:cubicBezTo>
                  <a:pt x="36845" y="7369"/>
                  <a:pt x="36818" y="7378"/>
                  <a:pt x="36792" y="7388"/>
                </a:cubicBezTo>
                <a:cubicBezTo>
                  <a:pt x="36589" y="7459"/>
                  <a:pt x="36386" y="7531"/>
                  <a:pt x="36188" y="7612"/>
                </a:cubicBezTo>
                <a:cubicBezTo>
                  <a:pt x="35955" y="7706"/>
                  <a:pt x="35724" y="7807"/>
                  <a:pt x="35497" y="7917"/>
                </a:cubicBezTo>
                <a:cubicBezTo>
                  <a:pt x="35369" y="7979"/>
                  <a:pt x="35241" y="8041"/>
                  <a:pt x="35113" y="8104"/>
                </a:cubicBezTo>
                <a:cubicBezTo>
                  <a:pt x="35102" y="7836"/>
                  <a:pt x="35084" y="7567"/>
                  <a:pt x="35046" y="7300"/>
                </a:cubicBezTo>
                <a:cubicBezTo>
                  <a:pt x="35026" y="7165"/>
                  <a:pt x="35004" y="7031"/>
                  <a:pt x="34979" y="6897"/>
                </a:cubicBezTo>
                <a:cubicBezTo>
                  <a:pt x="34963" y="6806"/>
                  <a:pt x="34944" y="6711"/>
                  <a:pt x="34923" y="6621"/>
                </a:cubicBezTo>
                <a:cubicBezTo>
                  <a:pt x="34871" y="6399"/>
                  <a:pt x="34814" y="6177"/>
                  <a:pt x="34737" y="5963"/>
                </a:cubicBezTo>
                <a:cubicBezTo>
                  <a:pt x="34664" y="5757"/>
                  <a:pt x="34583" y="5555"/>
                  <a:pt x="34485" y="5360"/>
                </a:cubicBezTo>
                <a:cubicBezTo>
                  <a:pt x="34448" y="5284"/>
                  <a:pt x="34408" y="5209"/>
                  <a:pt x="34367" y="5134"/>
                </a:cubicBezTo>
                <a:cubicBezTo>
                  <a:pt x="34326" y="5059"/>
                  <a:pt x="34284" y="4985"/>
                  <a:pt x="34236" y="4913"/>
                </a:cubicBezTo>
                <a:cubicBezTo>
                  <a:pt x="34190" y="4838"/>
                  <a:pt x="34139" y="4761"/>
                  <a:pt x="34087" y="4688"/>
                </a:cubicBezTo>
                <a:cubicBezTo>
                  <a:pt x="33961" y="4511"/>
                  <a:pt x="33831" y="4336"/>
                  <a:pt x="33688" y="4173"/>
                </a:cubicBezTo>
                <a:lnTo>
                  <a:pt x="33688" y="4172"/>
                </a:lnTo>
                <a:cubicBezTo>
                  <a:pt x="33668" y="4150"/>
                  <a:pt x="33649" y="4128"/>
                  <a:pt x="33629" y="4106"/>
                </a:cubicBezTo>
                <a:close/>
                <a:moveTo>
                  <a:pt x="23199" y="7646"/>
                </a:moveTo>
                <a:cubicBezTo>
                  <a:pt x="23262" y="7666"/>
                  <a:pt x="23326" y="7688"/>
                  <a:pt x="23388" y="7710"/>
                </a:cubicBezTo>
                <a:cubicBezTo>
                  <a:pt x="23394" y="7712"/>
                  <a:pt x="23400" y="7715"/>
                  <a:pt x="23404" y="7717"/>
                </a:cubicBezTo>
                <a:cubicBezTo>
                  <a:pt x="23279" y="7852"/>
                  <a:pt x="23156" y="7989"/>
                  <a:pt x="23042" y="8136"/>
                </a:cubicBezTo>
                <a:cubicBezTo>
                  <a:pt x="22974" y="8224"/>
                  <a:pt x="22906" y="8314"/>
                  <a:pt x="22841" y="8404"/>
                </a:cubicBezTo>
                <a:cubicBezTo>
                  <a:pt x="22855" y="8373"/>
                  <a:pt x="22867" y="8342"/>
                  <a:pt x="22881" y="8309"/>
                </a:cubicBezTo>
                <a:cubicBezTo>
                  <a:pt x="22917" y="8230"/>
                  <a:pt x="22953" y="8149"/>
                  <a:pt x="22991" y="8069"/>
                </a:cubicBezTo>
                <a:lnTo>
                  <a:pt x="22990" y="8069"/>
                </a:lnTo>
                <a:cubicBezTo>
                  <a:pt x="23058" y="7927"/>
                  <a:pt x="23127" y="7786"/>
                  <a:pt x="23199" y="7646"/>
                </a:cubicBezTo>
                <a:close/>
                <a:moveTo>
                  <a:pt x="26279" y="6243"/>
                </a:moveTo>
                <a:cubicBezTo>
                  <a:pt x="26325" y="6271"/>
                  <a:pt x="26371" y="6300"/>
                  <a:pt x="26416" y="6329"/>
                </a:cubicBezTo>
                <a:cubicBezTo>
                  <a:pt x="26394" y="6356"/>
                  <a:pt x="26372" y="6384"/>
                  <a:pt x="26351" y="6413"/>
                </a:cubicBezTo>
                <a:cubicBezTo>
                  <a:pt x="26272" y="6518"/>
                  <a:pt x="26191" y="6623"/>
                  <a:pt x="26116" y="6733"/>
                </a:cubicBezTo>
                <a:cubicBezTo>
                  <a:pt x="26042" y="6843"/>
                  <a:pt x="25969" y="6952"/>
                  <a:pt x="25898" y="7064"/>
                </a:cubicBezTo>
                <a:cubicBezTo>
                  <a:pt x="25849" y="7139"/>
                  <a:pt x="25801" y="7219"/>
                  <a:pt x="25754" y="7298"/>
                </a:cubicBezTo>
                <a:cubicBezTo>
                  <a:pt x="25690" y="7410"/>
                  <a:pt x="25624" y="7522"/>
                  <a:pt x="25564" y="7637"/>
                </a:cubicBezTo>
                <a:cubicBezTo>
                  <a:pt x="25458" y="7843"/>
                  <a:pt x="25356" y="8051"/>
                  <a:pt x="25268" y="8264"/>
                </a:cubicBezTo>
                <a:cubicBezTo>
                  <a:pt x="25222" y="8377"/>
                  <a:pt x="25177" y="8491"/>
                  <a:pt x="25134" y="8604"/>
                </a:cubicBezTo>
                <a:cubicBezTo>
                  <a:pt x="25072" y="8548"/>
                  <a:pt x="25008" y="8494"/>
                  <a:pt x="24944" y="8441"/>
                </a:cubicBezTo>
                <a:cubicBezTo>
                  <a:pt x="24874" y="8383"/>
                  <a:pt x="24804" y="8327"/>
                  <a:pt x="24734" y="8271"/>
                </a:cubicBezTo>
                <a:cubicBezTo>
                  <a:pt x="24699" y="8243"/>
                  <a:pt x="24663" y="8216"/>
                  <a:pt x="24627" y="8188"/>
                </a:cubicBezTo>
                <a:cubicBezTo>
                  <a:pt x="24564" y="8143"/>
                  <a:pt x="24496" y="8091"/>
                  <a:pt x="24428" y="8049"/>
                </a:cubicBezTo>
                <a:cubicBezTo>
                  <a:pt x="24424" y="8019"/>
                  <a:pt x="24421" y="7989"/>
                  <a:pt x="24417" y="7959"/>
                </a:cubicBezTo>
                <a:cubicBezTo>
                  <a:pt x="24406" y="7869"/>
                  <a:pt x="24391" y="7779"/>
                  <a:pt x="24374" y="7690"/>
                </a:cubicBezTo>
                <a:cubicBezTo>
                  <a:pt x="24359" y="7605"/>
                  <a:pt x="24340" y="7515"/>
                  <a:pt x="24320" y="7430"/>
                </a:cubicBezTo>
                <a:cubicBezTo>
                  <a:pt x="24318" y="7425"/>
                  <a:pt x="24317" y="7419"/>
                  <a:pt x="24316" y="7413"/>
                </a:cubicBezTo>
                <a:cubicBezTo>
                  <a:pt x="24335" y="7387"/>
                  <a:pt x="24355" y="7361"/>
                  <a:pt x="24374" y="7336"/>
                </a:cubicBezTo>
                <a:cubicBezTo>
                  <a:pt x="24398" y="7307"/>
                  <a:pt x="24422" y="7278"/>
                  <a:pt x="24445" y="7249"/>
                </a:cubicBezTo>
                <a:cubicBezTo>
                  <a:pt x="24493" y="7191"/>
                  <a:pt x="24544" y="7136"/>
                  <a:pt x="24596" y="7082"/>
                </a:cubicBezTo>
                <a:cubicBezTo>
                  <a:pt x="24650" y="7025"/>
                  <a:pt x="24707" y="6970"/>
                  <a:pt x="24765" y="6917"/>
                </a:cubicBezTo>
                <a:cubicBezTo>
                  <a:pt x="24819" y="6867"/>
                  <a:pt x="24884" y="6811"/>
                  <a:pt x="24948" y="6756"/>
                </a:cubicBezTo>
                <a:cubicBezTo>
                  <a:pt x="24977" y="6733"/>
                  <a:pt x="25007" y="6709"/>
                  <a:pt x="25036" y="6686"/>
                </a:cubicBezTo>
                <a:cubicBezTo>
                  <a:pt x="25130" y="6637"/>
                  <a:pt x="25224" y="6589"/>
                  <a:pt x="25320" y="6546"/>
                </a:cubicBezTo>
                <a:cubicBezTo>
                  <a:pt x="25396" y="6512"/>
                  <a:pt x="25474" y="6479"/>
                  <a:pt x="25551" y="6449"/>
                </a:cubicBezTo>
                <a:cubicBezTo>
                  <a:pt x="25665" y="6407"/>
                  <a:pt x="25780" y="6366"/>
                  <a:pt x="25898" y="6333"/>
                </a:cubicBezTo>
                <a:cubicBezTo>
                  <a:pt x="25974" y="6311"/>
                  <a:pt x="26051" y="6292"/>
                  <a:pt x="26130" y="6273"/>
                </a:cubicBezTo>
                <a:lnTo>
                  <a:pt x="26129" y="6273"/>
                </a:lnTo>
                <a:cubicBezTo>
                  <a:pt x="26178" y="6263"/>
                  <a:pt x="26229" y="6253"/>
                  <a:pt x="26279" y="6243"/>
                </a:cubicBezTo>
                <a:close/>
                <a:moveTo>
                  <a:pt x="21526" y="7309"/>
                </a:moveTo>
                <a:cubicBezTo>
                  <a:pt x="21556" y="7310"/>
                  <a:pt x="21587" y="7313"/>
                  <a:pt x="21618" y="7314"/>
                </a:cubicBezTo>
                <a:cubicBezTo>
                  <a:pt x="21630" y="7315"/>
                  <a:pt x="21642" y="7316"/>
                  <a:pt x="21654" y="7317"/>
                </a:cubicBezTo>
                <a:cubicBezTo>
                  <a:pt x="21591" y="7480"/>
                  <a:pt x="21533" y="7644"/>
                  <a:pt x="21478" y="7809"/>
                </a:cubicBezTo>
                <a:cubicBezTo>
                  <a:pt x="21399" y="8059"/>
                  <a:pt x="21324" y="8309"/>
                  <a:pt x="21262" y="8563"/>
                </a:cubicBezTo>
                <a:cubicBezTo>
                  <a:pt x="21255" y="8589"/>
                  <a:pt x="21250" y="8614"/>
                  <a:pt x="21244" y="8640"/>
                </a:cubicBezTo>
                <a:cubicBezTo>
                  <a:pt x="21233" y="8623"/>
                  <a:pt x="21222" y="8607"/>
                  <a:pt x="21212" y="8590"/>
                </a:cubicBezTo>
                <a:cubicBezTo>
                  <a:pt x="21179" y="8537"/>
                  <a:pt x="21141" y="8473"/>
                  <a:pt x="21105" y="8410"/>
                </a:cubicBezTo>
                <a:cubicBezTo>
                  <a:pt x="21109" y="8379"/>
                  <a:pt x="21112" y="8347"/>
                  <a:pt x="21115" y="8315"/>
                </a:cubicBezTo>
                <a:cubicBezTo>
                  <a:pt x="21117" y="8285"/>
                  <a:pt x="21119" y="8254"/>
                  <a:pt x="21123" y="8223"/>
                </a:cubicBezTo>
                <a:cubicBezTo>
                  <a:pt x="21153" y="8130"/>
                  <a:pt x="21184" y="8039"/>
                  <a:pt x="21220" y="7949"/>
                </a:cubicBezTo>
                <a:cubicBezTo>
                  <a:pt x="21250" y="7873"/>
                  <a:pt x="21281" y="7795"/>
                  <a:pt x="21314" y="7720"/>
                </a:cubicBezTo>
                <a:cubicBezTo>
                  <a:pt x="21330" y="7684"/>
                  <a:pt x="21348" y="7649"/>
                  <a:pt x="21364" y="7613"/>
                </a:cubicBezTo>
                <a:cubicBezTo>
                  <a:pt x="21402" y="7533"/>
                  <a:pt x="21442" y="7456"/>
                  <a:pt x="21486" y="7378"/>
                </a:cubicBezTo>
                <a:cubicBezTo>
                  <a:pt x="21499" y="7355"/>
                  <a:pt x="21512" y="7332"/>
                  <a:pt x="21526" y="7309"/>
                </a:cubicBezTo>
                <a:close/>
                <a:moveTo>
                  <a:pt x="27181" y="6927"/>
                </a:moveTo>
                <a:lnTo>
                  <a:pt x="27181" y="6927"/>
                </a:lnTo>
                <a:cubicBezTo>
                  <a:pt x="27230" y="6974"/>
                  <a:pt x="27279" y="7022"/>
                  <a:pt x="27326" y="7071"/>
                </a:cubicBezTo>
                <a:cubicBezTo>
                  <a:pt x="27382" y="7129"/>
                  <a:pt x="27435" y="7190"/>
                  <a:pt x="27485" y="7254"/>
                </a:cubicBezTo>
                <a:cubicBezTo>
                  <a:pt x="27529" y="7307"/>
                  <a:pt x="27576" y="7372"/>
                  <a:pt x="27619" y="7437"/>
                </a:cubicBezTo>
                <a:cubicBezTo>
                  <a:pt x="27657" y="7495"/>
                  <a:pt x="27696" y="7562"/>
                  <a:pt x="27729" y="7630"/>
                </a:cubicBezTo>
                <a:cubicBezTo>
                  <a:pt x="27745" y="7664"/>
                  <a:pt x="27761" y="7698"/>
                  <a:pt x="27778" y="7732"/>
                </a:cubicBezTo>
                <a:cubicBezTo>
                  <a:pt x="27812" y="7809"/>
                  <a:pt x="27843" y="7889"/>
                  <a:pt x="27869" y="7970"/>
                </a:cubicBezTo>
                <a:cubicBezTo>
                  <a:pt x="27892" y="8046"/>
                  <a:pt x="27912" y="8128"/>
                  <a:pt x="27925" y="8211"/>
                </a:cubicBezTo>
                <a:cubicBezTo>
                  <a:pt x="27928" y="8240"/>
                  <a:pt x="27931" y="8279"/>
                  <a:pt x="27936" y="8318"/>
                </a:cubicBezTo>
                <a:cubicBezTo>
                  <a:pt x="27936" y="8355"/>
                  <a:pt x="27937" y="8392"/>
                  <a:pt x="27937" y="8429"/>
                </a:cubicBezTo>
                <a:cubicBezTo>
                  <a:pt x="27932" y="8463"/>
                  <a:pt x="27928" y="8497"/>
                  <a:pt x="27923" y="8531"/>
                </a:cubicBezTo>
                <a:cubicBezTo>
                  <a:pt x="27915" y="8558"/>
                  <a:pt x="27907" y="8585"/>
                  <a:pt x="27899" y="8612"/>
                </a:cubicBezTo>
                <a:cubicBezTo>
                  <a:pt x="27886" y="8640"/>
                  <a:pt x="27873" y="8667"/>
                  <a:pt x="27861" y="8694"/>
                </a:cubicBezTo>
                <a:cubicBezTo>
                  <a:pt x="27843" y="8723"/>
                  <a:pt x="27826" y="8750"/>
                  <a:pt x="27809" y="8778"/>
                </a:cubicBezTo>
                <a:cubicBezTo>
                  <a:pt x="27788" y="8807"/>
                  <a:pt x="27767" y="8836"/>
                  <a:pt x="27745" y="8865"/>
                </a:cubicBezTo>
                <a:cubicBezTo>
                  <a:pt x="27743" y="8868"/>
                  <a:pt x="27735" y="8880"/>
                  <a:pt x="27724" y="8890"/>
                </a:cubicBezTo>
                <a:cubicBezTo>
                  <a:pt x="27699" y="8724"/>
                  <a:pt x="27670" y="8559"/>
                  <a:pt x="27634" y="8394"/>
                </a:cubicBezTo>
                <a:cubicBezTo>
                  <a:pt x="27579" y="8141"/>
                  <a:pt x="27514" y="7889"/>
                  <a:pt x="27436" y="7643"/>
                </a:cubicBezTo>
                <a:cubicBezTo>
                  <a:pt x="27370" y="7437"/>
                  <a:pt x="27302" y="7233"/>
                  <a:pt x="27223" y="7033"/>
                </a:cubicBezTo>
                <a:cubicBezTo>
                  <a:pt x="27209" y="6999"/>
                  <a:pt x="27194" y="6963"/>
                  <a:pt x="27181" y="6927"/>
                </a:cubicBezTo>
                <a:close/>
                <a:moveTo>
                  <a:pt x="28852" y="4503"/>
                </a:moveTo>
                <a:cubicBezTo>
                  <a:pt x="29026" y="4598"/>
                  <a:pt x="29198" y="4697"/>
                  <a:pt x="29365" y="4803"/>
                </a:cubicBezTo>
                <a:cubicBezTo>
                  <a:pt x="29476" y="4873"/>
                  <a:pt x="29588" y="4942"/>
                  <a:pt x="29696" y="5017"/>
                </a:cubicBezTo>
                <a:cubicBezTo>
                  <a:pt x="29767" y="5065"/>
                  <a:pt x="29839" y="5116"/>
                  <a:pt x="29910" y="5167"/>
                </a:cubicBezTo>
                <a:cubicBezTo>
                  <a:pt x="30079" y="5292"/>
                  <a:pt x="30252" y="5422"/>
                  <a:pt x="30416" y="5562"/>
                </a:cubicBezTo>
                <a:cubicBezTo>
                  <a:pt x="30585" y="5704"/>
                  <a:pt x="30749" y="5850"/>
                  <a:pt x="30912" y="5997"/>
                </a:cubicBezTo>
                <a:cubicBezTo>
                  <a:pt x="31041" y="6120"/>
                  <a:pt x="31170" y="6243"/>
                  <a:pt x="31293" y="6373"/>
                </a:cubicBezTo>
                <a:cubicBezTo>
                  <a:pt x="31355" y="6438"/>
                  <a:pt x="31416" y="6504"/>
                  <a:pt x="31476" y="6572"/>
                </a:cubicBezTo>
                <a:cubicBezTo>
                  <a:pt x="31536" y="6641"/>
                  <a:pt x="31594" y="6710"/>
                  <a:pt x="31651" y="6780"/>
                </a:cubicBezTo>
                <a:cubicBezTo>
                  <a:pt x="31728" y="6876"/>
                  <a:pt x="31812" y="6981"/>
                  <a:pt x="31887" y="7092"/>
                </a:cubicBezTo>
                <a:cubicBezTo>
                  <a:pt x="31939" y="7165"/>
                  <a:pt x="31989" y="7239"/>
                  <a:pt x="32036" y="7314"/>
                </a:cubicBezTo>
                <a:cubicBezTo>
                  <a:pt x="32098" y="7413"/>
                  <a:pt x="32166" y="7523"/>
                  <a:pt x="32227" y="7635"/>
                </a:cubicBezTo>
                <a:cubicBezTo>
                  <a:pt x="32270" y="7711"/>
                  <a:pt x="32310" y="7788"/>
                  <a:pt x="32349" y="7866"/>
                </a:cubicBezTo>
                <a:cubicBezTo>
                  <a:pt x="32369" y="7905"/>
                  <a:pt x="32387" y="7944"/>
                  <a:pt x="32407" y="7984"/>
                </a:cubicBezTo>
                <a:cubicBezTo>
                  <a:pt x="32442" y="8060"/>
                  <a:pt x="32475" y="8136"/>
                  <a:pt x="32508" y="8212"/>
                </a:cubicBezTo>
                <a:cubicBezTo>
                  <a:pt x="32541" y="8292"/>
                  <a:pt x="32572" y="8373"/>
                  <a:pt x="32600" y="8455"/>
                </a:cubicBezTo>
                <a:cubicBezTo>
                  <a:pt x="32624" y="8524"/>
                  <a:pt x="32648" y="8606"/>
                  <a:pt x="32670" y="8689"/>
                </a:cubicBezTo>
                <a:cubicBezTo>
                  <a:pt x="32691" y="8770"/>
                  <a:pt x="32710" y="8852"/>
                  <a:pt x="32724" y="8934"/>
                </a:cubicBezTo>
                <a:cubicBezTo>
                  <a:pt x="32728" y="8970"/>
                  <a:pt x="32735" y="9015"/>
                  <a:pt x="32740" y="9061"/>
                </a:cubicBezTo>
                <a:cubicBezTo>
                  <a:pt x="32678" y="8956"/>
                  <a:pt x="32615" y="8852"/>
                  <a:pt x="32549" y="8749"/>
                </a:cubicBezTo>
                <a:cubicBezTo>
                  <a:pt x="32389" y="8501"/>
                  <a:pt x="32220" y="8257"/>
                  <a:pt x="32035" y="8026"/>
                </a:cubicBezTo>
                <a:cubicBezTo>
                  <a:pt x="31901" y="7859"/>
                  <a:pt x="31766" y="7690"/>
                  <a:pt x="31620" y="7532"/>
                </a:cubicBezTo>
                <a:cubicBezTo>
                  <a:pt x="31475" y="7377"/>
                  <a:pt x="31326" y="7225"/>
                  <a:pt x="31167" y="7083"/>
                </a:cubicBezTo>
                <a:cubicBezTo>
                  <a:pt x="31070" y="6996"/>
                  <a:pt x="30973" y="6908"/>
                  <a:pt x="30871" y="6828"/>
                </a:cubicBezTo>
                <a:cubicBezTo>
                  <a:pt x="30768" y="6745"/>
                  <a:pt x="30663" y="6664"/>
                  <a:pt x="30557" y="6584"/>
                </a:cubicBezTo>
                <a:cubicBezTo>
                  <a:pt x="30449" y="6503"/>
                  <a:pt x="30335" y="6426"/>
                  <a:pt x="30219" y="6355"/>
                </a:cubicBezTo>
                <a:cubicBezTo>
                  <a:pt x="30144" y="6308"/>
                  <a:pt x="30069" y="6263"/>
                  <a:pt x="29991" y="6220"/>
                </a:cubicBezTo>
                <a:cubicBezTo>
                  <a:pt x="29953" y="6199"/>
                  <a:pt x="29914" y="6179"/>
                  <a:pt x="29876" y="6158"/>
                </a:cubicBezTo>
                <a:cubicBezTo>
                  <a:pt x="29797" y="6115"/>
                  <a:pt x="29713" y="6074"/>
                  <a:pt x="29631" y="6038"/>
                </a:cubicBezTo>
                <a:cubicBezTo>
                  <a:pt x="29559" y="6005"/>
                  <a:pt x="29487" y="5972"/>
                  <a:pt x="29413" y="5945"/>
                </a:cubicBezTo>
                <a:cubicBezTo>
                  <a:pt x="29341" y="5896"/>
                  <a:pt x="29268" y="5848"/>
                  <a:pt x="29193" y="5803"/>
                </a:cubicBezTo>
                <a:cubicBezTo>
                  <a:pt x="29006" y="5690"/>
                  <a:pt x="28816" y="5580"/>
                  <a:pt x="28618" y="5487"/>
                </a:cubicBezTo>
                <a:cubicBezTo>
                  <a:pt x="28415" y="5389"/>
                  <a:pt x="28208" y="5295"/>
                  <a:pt x="27995" y="5218"/>
                </a:cubicBezTo>
                <a:cubicBezTo>
                  <a:pt x="27940" y="5197"/>
                  <a:pt x="27885" y="5177"/>
                  <a:pt x="27831" y="5158"/>
                </a:cubicBezTo>
                <a:cubicBezTo>
                  <a:pt x="27864" y="5132"/>
                  <a:pt x="27898" y="5107"/>
                  <a:pt x="27932" y="5082"/>
                </a:cubicBezTo>
                <a:cubicBezTo>
                  <a:pt x="28107" y="4958"/>
                  <a:pt x="28282" y="4834"/>
                  <a:pt x="28466" y="4724"/>
                </a:cubicBezTo>
                <a:cubicBezTo>
                  <a:pt x="28540" y="4677"/>
                  <a:pt x="28614" y="4634"/>
                  <a:pt x="28690" y="4591"/>
                </a:cubicBezTo>
                <a:lnTo>
                  <a:pt x="28689" y="4591"/>
                </a:lnTo>
                <a:cubicBezTo>
                  <a:pt x="28743" y="4561"/>
                  <a:pt x="28797" y="4532"/>
                  <a:pt x="28852" y="4503"/>
                </a:cubicBezTo>
                <a:close/>
                <a:moveTo>
                  <a:pt x="38928" y="7203"/>
                </a:moveTo>
                <a:cubicBezTo>
                  <a:pt x="38994" y="7204"/>
                  <a:pt x="39061" y="7206"/>
                  <a:pt x="39128" y="7210"/>
                </a:cubicBezTo>
                <a:cubicBezTo>
                  <a:pt x="39164" y="7365"/>
                  <a:pt x="39197" y="7521"/>
                  <a:pt x="39228" y="7678"/>
                </a:cubicBezTo>
                <a:cubicBezTo>
                  <a:pt x="39270" y="7900"/>
                  <a:pt x="39308" y="8124"/>
                  <a:pt x="39335" y="8351"/>
                </a:cubicBezTo>
                <a:cubicBezTo>
                  <a:pt x="39351" y="8487"/>
                  <a:pt x="39367" y="8624"/>
                  <a:pt x="39377" y="8762"/>
                </a:cubicBezTo>
                <a:cubicBezTo>
                  <a:pt x="39385" y="8853"/>
                  <a:pt x="39392" y="8944"/>
                  <a:pt x="39398" y="9036"/>
                </a:cubicBezTo>
                <a:cubicBezTo>
                  <a:pt x="39399" y="9062"/>
                  <a:pt x="39402" y="9100"/>
                  <a:pt x="39403" y="9140"/>
                </a:cubicBezTo>
                <a:cubicBezTo>
                  <a:pt x="39361" y="9040"/>
                  <a:pt x="39318" y="8942"/>
                  <a:pt x="39275" y="8845"/>
                </a:cubicBezTo>
                <a:cubicBezTo>
                  <a:pt x="39238" y="8764"/>
                  <a:pt x="39198" y="8683"/>
                  <a:pt x="39158" y="8605"/>
                </a:cubicBezTo>
                <a:cubicBezTo>
                  <a:pt x="39100" y="8492"/>
                  <a:pt x="39042" y="8379"/>
                  <a:pt x="38979" y="8269"/>
                </a:cubicBezTo>
                <a:cubicBezTo>
                  <a:pt x="38852" y="8046"/>
                  <a:pt x="38719" y="7828"/>
                  <a:pt x="38573" y="7616"/>
                </a:cubicBezTo>
                <a:cubicBezTo>
                  <a:pt x="38485" y="7490"/>
                  <a:pt x="38395" y="7365"/>
                  <a:pt x="38302" y="7241"/>
                </a:cubicBezTo>
                <a:cubicBezTo>
                  <a:pt x="38385" y="7232"/>
                  <a:pt x="38470" y="7224"/>
                  <a:pt x="38553" y="7217"/>
                </a:cubicBezTo>
                <a:lnTo>
                  <a:pt x="38554" y="7217"/>
                </a:lnTo>
                <a:cubicBezTo>
                  <a:pt x="38661" y="7210"/>
                  <a:pt x="38770" y="7203"/>
                  <a:pt x="38877" y="7203"/>
                </a:cubicBezTo>
                <a:close/>
                <a:moveTo>
                  <a:pt x="31717" y="3802"/>
                </a:moveTo>
                <a:cubicBezTo>
                  <a:pt x="31812" y="3802"/>
                  <a:pt x="31908" y="3804"/>
                  <a:pt x="32004" y="3809"/>
                </a:cubicBezTo>
                <a:cubicBezTo>
                  <a:pt x="32049" y="3812"/>
                  <a:pt x="32095" y="3815"/>
                  <a:pt x="32140" y="3817"/>
                </a:cubicBezTo>
                <a:cubicBezTo>
                  <a:pt x="32305" y="3831"/>
                  <a:pt x="32469" y="3846"/>
                  <a:pt x="32632" y="3874"/>
                </a:cubicBezTo>
                <a:cubicBezTo>
                  <a:pt x="32755" y="3896"/>
                  <a:pt x="32877" y="3919"/>
                  <a:pt x="32998" y="3944"/>
                </a:cubicBezTo>
                <a:cubicBezTo>
                  <a:pt x="33108" y="3968"/>
                  <a:pt x="33218" y="3994"/>
                  <a:pt x="33327" y="4022"/>
                </a:cubicBezTo>
                <a:cubicBezTo>
                  <a:pt x="33354" y="4049"/>
                  <a:pt x="33379" y="4077"/>
                  <a:pt x="33405" y="4106"/>
                </a:cubicBezTo>
                <a:cubicBezTo>
                  <a:pt x="33458" y="4166"/>
                  <a:pt x="33511" y="4227"/>
                  <a:pt x="33563" y="4291"/>
                </a:cubicBezTo>
                <a:cubicBezTo>
                  <a:pt x="33643" y="4390"/>
                  <a:pt x="33722" y="4489"/>
                  <a:pt x="33796" y="4594"/>
                </a:cubicBezTo>
                <a:cubicBezTo>
                  <a:pt x="33868" y="4698"/>
                  <a:pt x="33938" y="4801"/>
                  <a:pt x="34005" y="4907"/>
                </a:cubicBezTo>
                <a:cubicBezTo>
                  <a:pt x="34072" y="5017"/>
                  <a:pt x="34138" y="5125"/>
                  <a:pt x="34200" y="5238"/>
                </a:cubicBezTo>
                <a:cubicBezTo>
                  <a:pt x="34262" y="5348"/>
                  <a:pt x="34321" y="5458"/>
                  <a:pt x="34377" y="5571"/>
                </a:cubicBezTo>
                <a:cubicBezTo>
                  <a:pt x="34430" y="5683"/>
                  <a:pt x="34483" y="5796"/>
                  <a:pt x="34527" y="5912"/>
                </a:cubicBezTo>
                <a:cubicBezTo>
                  <a:pt x="34561" y="5994"/>
                  <a:pt x="34592" y="6077"/>
                  <a:pt x="34621" y="6160"/>
                </a:cubicBezTo>
                <a:cubicBezTo>
                  <a:pt x="34635" y="6201"/>
                  <a:pt x="34647" y="6241"/>
                  <a:pt x="34661" y="6281"/>
                </a:cubicBezTo>
                <a:cubicBezTo>
                  <a:pt x="34701" y="6408"/>
                  <a:pt x="34740" y="6537"/>
                  <a:pt x="34771" y="6666"/>
                </a:cubicBezTo>
                <a:cubicBezTo>
                  <a:pt x="34792" y="6753"/>
                  <a:pt x="34813" y="6839"/>
                  <a:pt x="34831" y="6927"/>
                </a:cubicBezTo>
                <a:cubicBezTo>
                  <a:pt x="34863" y="7102"/>
                  <a:pt x="34895" y="7279"/>
                  <a:pt x="34914" y="7456"/>
                </a:cubicBezTo>
                <a:cubicBezTo>
                  <a:pt x="34929" y="7590"/>
                  <a:pt x="34942" y="7723"/>
                  <a:pt x="34952" y="7857"/>
                </a:cubicBezTo>
                <a:cubicBezTo>
                  <a:pt x="34958" y="7963"/>
                  <a:pt x="34964" y="8070"/>
                  <a:pt x="34967" y="8178"/>
                </a:cubicBezTo>
                <a:cubicBezTo>
                  <a:pt x="34918" y="8203"/>
                  <a:pt x="34869" y="8227"/>
                  <a:pt x="34821" y="8254"/>
                </a:cubicBezTo>
                <a:cubicBezTo>
                  <a:pt x="34585" y="8377"/>
                  <a:pt x="34352" y="8504"/>
                  <a:pt x="34123" y="8641"/>
                </a:cubicBezTo>
                <a:cubicBezTo>
                  <a:pt x="33888" y="8780"/>
                  <a:pt x="33653" y="8924"/>
                  <a:pt x="33424" y="9076"/>
                </a:cubicBezTo>
                <a:cubicBezTo>
                  <a:pt x="33259" y="9186"/>
                  <a:pt x="33097" y="9298"/>
                  <a:pt x="32934" y="9412"/>
                </a:cubicBezTo>
                <a:cubicBezTo>
                  <a:pt x="32928" y="9402"/>
                  <a:pt x="32923" y="9392"/>
                  <a:pt x="32919" y="9382"/>
                </a:cubicBezTo>
                <a:cubicBezTo>
                  <a:pt x="32919" y="9301"/>
                  <a:pt x="32916" y="9220"/>
                  <a:pt x="32908" y="9140"/>
                </a:cubicBezTo>
                <a:cubicBezTo>
                  <a:pt x="32903" y="9060"/>
                  <a:pt x="32892" y="8980"/>
                  <a:pt x="32879" y="8900"/>
                </a:cubicBezTo>
                <a:cubicBezTo>
                  <a:pt x="32872" y="8859"/>
                  <a:pt x="32866" y="8818"/>
                  <a:pt x="32857" y="8777"/>
                </a:cubicBezTo>
                <a:cubicBezTo>
                  <a:pt x="32842" y="8694"/>
                  <a:pt x="32821" y="8600"/>
                  <a:pt x="32795" y="8519"/>
                </a:cubicBezTo>
                <a:cubicBezTo>
                  <a:pt x="32769" y="8434"/>
                  <a:pt x="32744" y="8347"/>
                  <a:pt x="32712" y="8263"/>
                </a:cubicBezTo>
                <a:cubicBezTo>
                  <a:pt x="32682" y="8182"/>
                  <a:pt x="32651" y="8101"/>
                  <a:pt x="32616" y="8022"/>
                </a:cubicBezTo>
                <a:cubicBezTo>
                  <a:pt x="32598" y="7981"/>
                  <a:pt x="32579" y="7942"/>
                  <a:pt x="32561" y="7903"/>
                </a:cubicBezTo>
                <a:cubicBezTo>
                  <a:pt x="32524" y="7821"/>
                  <a:pt x="32481" y="7736"/>
                  <a:pt x="32438" y="7658"/>
                </a:cubicBezTo>
                <a:cubicBezTo>
                  <a:pt x="32376" y="7544"/>
                  <a:pt x="32314" y="7430"/>
                  <a:pt x="32245" y="7321"/>
                </a:cubicBezTo>
                <a:cubicBezTo>
                  <a:pt x="32199" y="7246"/>
                  <a:pt x="32150" y="7164"/>
                  <a:pt x="32099" y="7092"/>
                </a:cubicBezTo>
                <a:cubicBezTo>
                  <a:pt x="32049" y="7018"/>
                  <a:pt x="31997" y="6945"/>
                  <a:pt x="31944" y="6874"/>
                </a:cubicBezTo>
                <a:cubicBezTo>
                  <a:pt x="31890" y="6802"/>
                  <a:pt x="31834" y="6731"/>
                  <a:pt x="31778" y="6661"/>
                </a:cubicBezTo>
                <a:cubicBezTo>
                  <a:pt x="31720" y="6589"/>
                  <a:pt x="31658" y="6516"/>
                  <a:pt x="31595" y="6447"/>
                </a:cubicBezTo>
                <a:cubicBezTo>
                  <a:pt x="31414" y="6244"/>
                  <a:pt x="31227" y="6047"/>
                  <a:pt x="31028" y="5861"/>
                </a:cubicBezTo>
                <a:cubicBezTo>
                  <a:pt x="30864" y="5708"/>
                  <a:pt x="30699" y="5556"/>
                  <a:pt x="30524" y="5415"/>
                </a:cubicBezTo>
                <a:cubicBezTo>
                  <a:pt x="30352" y="5277"/>
                  <a:pt x="30176" y="5142"/>
                  <a:pt x="29995" y="5015"/>
                </a:cubicBezTo>
                <a:cubicBezTo>
                  <a:pt x="29743" y="4840"/>
                  <a:pt x="29489" y="4671"/>
                  <a:pt x="29225" y="4517"/>
                </a:cubicBezTo>
                <a:cubicBezTo>
                  <a:pt x="29161" y="4480"/>
                  <a:pt x="29099" y="4444"/>
                  <a:pt x="29034" y="4408"/>
                </a:cubicBezTo>
                <a:cubicBezTo>
                  <a:pt x="29107" y="4373"/>
                  <a:pt x="29178" y="4337"/>
                  <a:pt x="29252" y="4304"/>
                </a:cubicBezTo>
                <a:cubicBezTo>
                  <a:pt x="29365" y="4256"/>
                  <a:pt x="29480" y="4210"/>
                  <a:pt x="29595" y="4165"/>
                </a:cubicBezTo>
                <a:cubicBezTo>
                  <a:pt x="29749" y="4110"/>
                  <a:pt x="29904" y="4058"/>
                  <a:pt x="30061" y="4018"/>
                </a:cubicBezTo>
                <a:cubicBezTo>
                  <a:pt x="30180" y="3987"/>
                  <a:pt x="30297" y="3959"/>
                  <a:pt x="30417" y="3933"/>
                </a:cubicBezTo>
                <a:cubicBezTo>
                  <a:pt x="30581" y="3901"/>
                  <a:pt x="30747" y="3871"/>
                  <a:pt x="30913" y="3852"/>
                </a:cubicBezTo>
                <a:cubicBezTo>
                  <a:pt x="31038" y="3838"/>
                  <a:pt x="31161" y="3825"/>
                  <a:pt x="31286" y="3816"/>
                </a:cubicBezTo>
                <a:cubicBezTo>
                  <a:pt x="31416" y="3809"/>
                  <a:pt x="31546" y="3802"/>
                  <a:pt x="31676" y="3802"/>
                </a:cubicBezTo>
                <a:close/>
                <a:moveTo>
                  <a:pt x="21822" y="7332"/>
                </a:moveTo>
                <a:cubicBezTo>
                  <a:pt x="21882" y="7338"/>
                  <a:pt x="21942" y="7346"/>
                  <a:pt x="22003" y="7355"/>
                </a:cubicBezTo>
                <a:cubicBezTo>
                  <a:pt x="22089" y="7368"/>
                  <a:pt x="22177" y="7383"/>
                  <a:pt x="22264" y="7400"/>
                </a:cubicBezTo>
                <a:cubicBezTo>
                  <a:pt x="22306" y="7409"/>
                  <a:pt x="22348" y="7418"/>
                  <a:pt x="22391" y="7427"/>
                </a:cubicBezTo>
                <a:lnTo>
                  <a:pt x="22394" y="7427"/>
                </a:lnTo>
                <a:cubicBezTo>
                  <a:pt x="22563" y="7464"/>
                  <a:pt x="22734" y="7504"/>
                  <a:pt x="22901" y="7554"/>
                </a:cubicBezTo>
                <a:cubicBezTo>
                  <a:pt x="22946" y="7567"/>
                  <a:pt x="22991" y="7581"/>
                  <a:pt x="23036" y="7594"/>
                </a:cubicBezTo>
                <a:cubicBezTo>
                  <a:pt x="23009" y="7645"/>
                  <a:pt x="22984" y="7697"/>
                  <a:pt x="22959" y="7749"/>
                </a:cubicBezTo>
                <a:cubicBezTo>
                  <a:pt x="22859" y="7951"/>
                  <a:pt x="22762" y="8154"/>
                  <a:pt x="22676" y="8362"/>
                </a:cubicBezTo>
                <a:cubicBezTo>
                  <a:pt x="22564" y="8631"/>
                  <a:pt x="22458" y="8903"/>
                  <a:pt x="22363" y="9179"/>
                </a:cubicBezTo>
                <a:cubicBezTo>
                  <a:pt x="22303" y="9292"/>
                  <a:pt x="22245" y="9406"/>
                  <a:pt x="22188" y="9523"/>
                </a:cubicBezTo>
                <a:cubicBezTo>
                  <a:pt x="22173" y="9553"/>
                  <a:pt x="22158" y="9584"/>
                  <a:pt x="22143" y="9615"/>
                </a:cubicBezTo>
                <a:cubicBezTo>
                  <a:pt x="22091" y="9576"/>
                  <a:pt x="22041" y="9536"/>
                  <a:pt x="21990" y="9494"/>
                </a:cubicBezTo>
                <a:cubicBezTo>
                  <a:pt x="21929" y="9441"/>
                  <a:pt x="21869" y="9387"/>
                  <a:pt x="21810" y="9331"/>
                </a:cubicBezTo>
                <a:cubicBezTo>
                  <a:pt x="21760" y="9284"/>
                  <a:pt x="21705" y="9226"/>
                  <a:pt x="21650" y="9167"/>
                </a:cubicBezTo>
                <a:cubicBezTo>
                  <a:pt x="21596" y="9108"/>
                  <a:pt x="21543" y="9046"/>
                  <a:pt x="21492" y="8984"/>
                </a:cubicBezTo>
                <a:cubicBezTo>
                  <a:pt x="21454" y="8936"/>
                  <a:pt x="21411" y="8881"/>
                  <a:pt x="21370" y="8823"/>
                </a:cubicBezTo>
                <a:cubicBezTo>
                  <a:pt x="21395" y="8711"/>
                  <a:pt x="21423" y="8599"/>
                  <a:pt x="21453" y="8488"/>
                </a:cubicBezTo>
                <a:cubicBezTo>
                  <a:pt x="21509" y="8279"/>
                  <a:pt x="21571" y="8073"/>
                  <a:pt x="21635" y="7866"/>
                </a:cubicBezTo>
                <a:cubicBezTo>
                  <a:pt x="21694" y="7687"/>
                  <a:pt x="21755" y="7509"/>
                  <a:pt x="21822" y="7332"/>
                </a:cubicBezTo>
                <a:close/>
                <a:moveTo>
                  <a:pt x="19083" y="7718"/>
                </a:moveTo>
                <a:lnTo>
                  <a:pt x="19083" y="7718"/>
                </a:lnTo>
                <a:cubicBezTo>
                  <a:pt x="18956" y="7896"/>
                  <a:pt x="18830" y="8074"/>
                  <a:pt x="18710" y="8256"/>
                </a:cubicBezTo>
                <a:cubicBezTo>
                  <a:pt x="18590" y="8437"/>
                  <a:pt x="18476" y="8622"/>
                  <a:pt x="18370" y="8812"/>
                </a:cubicBezTo>
                <a:cubicBezTo>
                  <a:pt x="18243" y="9038"/>
                  <a:pt x="18119" y="9267"/>
                  <a:pt x="18005" y="9500"/>
                </a:cubicBezTo>
                <a:cubicBezTo>
                  <a:pt x="17968" y="9576"/>
                  <a:pt x="17931" y="9653"/>
                  <a:pt x="17894" y="9731"/>
                </a:cubicBezTo>
                <a:cubicBezTo>
                  <a:pt x="17894" y="9728"/>
                  <a:pt x="17895" y="9726"/>
                  <a:pt x="17895" y="9724"/>
                </a:cubicBezTo>
                <a:cubicBezTo>
                  <a:pt x="17932" y="9588"/>
                  <a:pt x="17969" y="9452"/>
                  <a:pt x="18010" y="9319"/>
                </a:cubicBezTo>
                <a:cubicBezTo>
                  <a:pt x="18037" y="9230"/>
                  <a:pt x="18066" y="9141"/>
                  <a:pt x="18095" y="9053"/>
                </a:cubicBezTo>
                <a:cubicBezTo>
                  <a:pt x="18152" y="8888"/>
                  <a:pt x="18216" y="8713"/>
                  <a:pt x="18288" y="8543"/>
                </a:cubicBezTo>
                <a:cubicBezTo>
                  <a:pt x="18358" y="8372"/>
                  <a:pt x="18433" y="8203"/>
                  <a:pt x="18510" y="8036"/>
                </a:cubicBezTo>
                <a:cubicBezTo>
                  <a:pt x="18528" y="8001"/>
                  <a:pt x="18544" y="7966"/>
                  <a:pt x="18561" y="7932"/>
                </a:cubicBezTo>
                <a:cubicBezTo>
                  <a:pt x="18591" y="7918"/>
                  <a:pt x="18622" y="7904"/>
                  <a:pt x="18654" y="7890"/>
                </a:cubicBezTo>
                <a:cubicBezTo>
                  <a:pt x="18771" y="7839"/>
                  <a:pt x="18890" y="7791"/>
                  <a:pt x="19009" y="7745"/>
                </a:cubicBezTo>
                <a:lnTo>
                  <a:pt x="19010" y="7745"/>
                </a:lnTo>
                <a:cubicBezTo>
                  <a:pt x="19035" y="7735"/>
                  <a:pt x="19059" y="7726"/>
                  <a:pt x="19083" y="7718"/>
                </a:cubicBezTo>
                <a:close/>
                <a:moveTo>
                  <a:pt x="30154" y="6533"/>
                </a:moveTo>
                <a:lnTo>
                  <a:pt x="30154" y="6533"/>
                </a:lnTo>
                <a:cubicBezTo>
                  <a:pt x="30183" y="6550"/>
                  <a:pt x="30213" y="6569"/>
                  <a:pt x="30241" y="6587"/>
                </a:cubicBezTo>
                <a:cubicBezTo>
                  <a:pt x="30352" y="6659"/>
                  <a:pt x="30460" y="6732"/>
                  <a:pt x="30566" y="6807"/>
                </a:cubicBezTo>
                <a:cubicBezTo>
                  <a:pt x="30671" y="6883"/>
                  <a:pt x="30777" y="6960"/>
                  <a:pt x="30876" y="7042"/>
                </a:cubicBezTo>
                <a:cubicBezTo>
                  <a:pt x="30944" y="7097"/>
                  <a:pt x="31010" y="7152"/>
                  <a:pt x="31076" y="7209"/>
                </a:cubicBezTo>
                <a:cubicBezTo>
                  <a:pt x="31105" y="7235"/>
                  <a:pt x="31133" y="7262"/>
                  <a:pt x="31162" y="7287"/>
                </a:cubicBezTo>
                <a:cubicBezTo>
                  <a:pt x="31285" y="7402"/>
                  <a:pt x="31405" y="7518"/>
                  <a:pt x="31517" y="7641"/>
                </a:cubicBezTo>
                <a:cubicBezTo>
                  <a:pt x="31603" y="7735"/>
                  <a:pt x="31687" y="7830"/>
                  <a:pt x="31769" y="7927"/>
                </a:cubicBezTo>
                <a:cubicBezTo>
                  <a:pt x="31871" y="8052"/>
                  <a:pt x="31975" y="8186"/>
                  <a:pt x="32073" y="8324"/>
                </a:cubicBezTo>
                <a:cubicBezTo>
                  <a:pt x="32169" y="8462"/>
                  <a:pt x="32263" y="8600"/>
                  <a:pt x="32353" y="8742"/>
                </a:cubicBezTo>
                <a:cubicBezTo>
                  <a:pt x="32441" y="8883"/>
                  <a:pt x="32527" y="9025"/>
                  <a:pt x="32606" y="9172"/>
                </a:cubicBezTo>
                <a:cubicBezTo>
                  <a:pt x="32646" y="9246"/>
                  <a:pt x="32687" y="9321"/>
                  <a:pt x="32725" y="9397"/>
                </a:cubicBezTo>
                <a:cubicBezTo>
                  <a:pt x="32734" y="9416"/>
                  <a:pt x="32743" y="9434"/>
                  <a:pt x="32754" y="9454"/>
                </a:cubicBezTo>
                <a:cubicBezTo>
                  <a:pt x="32752" y="9477"/>
                  <a:pt x="32751" y="9500"/>
                  <a:pt x="32751" y="9524"/>
                </a:cubicBezTo>
                <a:cubicBezTo>
                  <a:pt x="32751" y="9528"/>
                  <a:pt x="32750" y="9534"/>
                  <a:pt x="32750" y="9541"/>
                </a:cubicBezTo>
                <a:cubicBezTo>
                  <a:pt x="32749" y="9541"/>
                  <a:pt x="32748" y="9543"/>
                  <a:pt x="32747" y="9544"/>
                </a:cubicBezTo>
                <a:cubicBezTo>
                  <a:pt x="32625" y="9630"/>
                  <a:pt x="32504" y="9718"/>
                  <a:pt x="32384" y="9806"/>
                </a:cubicBezTo>
                <a:cubicBezTo>
                  <a:pt x="32372" y="9767"/>
                  <a:pt x="32360" y="9726"/>
                  <a:pt x="32347" y="9686"/>
                </a:cubicBezTo>
                <a:cubicBezTo>
                  <a:pt x="32332" y="9640"/>
                  <a:pt x="32317" y="9593"/>
                  <a:pt x="32301" y="9546"/>
                </a:cubicBezTo>
                <a:cubicBezTo>
                  <a:pt x="32287" y="9507"/>
                  <a:pt x="32272" y="9466"/>
                  <a:pt x="32258" y="9427"/>
                </a:cubicBezTo>
                <a:cubicBezTo>
                  <a:pt x="32211" y="9305"/>
                  <a:pt x="32162" y="9181"/>
                  <a:pt x="32106" y="9062"/>
                </a:cubicBezTo>
                <a:cubicBezTo>
                  <a:pt x="32049" y="8946"/>
                  <a:pt x="31994" y="8828"/>
                  <a:pt x="31929" y="8715"/>
                </a:cubicBezTo>
                <a:cubicBezTo>
                  <a:pt x="31820" y="8522"/>
                  <a:pt x="31707" y="8331"/>
                  <a:pt x="31580" y="8150"/>
                </a:cubicBezTo>
                <a:cubicBezTo>
                  <a:pt x="31457" y="7974"/>
                  <a:pt x="31331" y="7799"/>
                  <a:pt x="31190" y="7636"/>
                </a:cubicBezTo>
                <a:cubicBezTo>
                  <a:pt x="31110" y="7545"/>
                  <a:pt x="31031" y="7455"/>
                  <a:pt x="30945" y="7368"/>
                </a:cubicBezTo>
                <a:cubicBezTo>
                  <a:pt x="30941" y="7363"/>
                  <a:pt x="30936" y="7359"/>
                  <a:pt x="30931" y="7354"/>
                </a:cubicBezTo>
                <a:cubicBezTo>
                  <a:pt x="30876" y="7287"/>
                  <a:pt x="30820" y="7221"/>
                  <a:pt x="30763" y="7157"/>
                </a:cubicBezTo>
                <a:cubicBezTo>
                  <a:pt x="30683" y="7067"/>
                  <a:pt x="30602" y="6977"/>
                  <a:pt x="30519" y="6891"/>
                </a:cubicBezTo>
                <a:cubicBezTo>
                  <a:pt x="30434" y="6803"/>
                  <a:pt x="30348" y="6718"/>
                  <a:pt x="30260" y="6634"/>
                </a:cubicBezTo>
                <a:cubicBezTo>
                  <a:pt x="30226" y="6599"/>
                  <a:pt x="30190" y="6566"/>
                  <a:pt x="30154" y="6533"/>
                </a:cubicBezTo>
                <a:close/>
                <a:moveTo>
                  <a:pt x="26545" y="6414"/>
                </a:moveTo>
                <a:cubicBezTo>
                  <a:pt x="26560" y="6425"/>
                  <a:pt x="26575" y="6435"/>
                  <a:pt x="26590" y="6445"/>
                </a:cubicBezTo>
                <a:cubicBezTo>
                  <a:pt x="26690" y="6517"/>
                  <a:pt x="26789" y="6590"/>
                  <a:pt x="26884" y="6668"/>
                </a:cubicBezTo>
                <a:cubicBezTo>
                  <a:pt x="26890" y="6673"/>
                  <a:pt x="26894" y="6678"/>
                  <a:pt x="26900" y="6682"/>
                </a:cubicBezTo>
                <a:cubicBezTo>
                  <a:pt x="26944" y="6780"/>
                  <a:pt x="26985" y="6880"/>
                  <a:pt x="27024" y="6979"/>
                </a:cubicBezTo>
                <a:cubicBezTo>
                  <a:pt x="27056" y="7061"/>
                  <a:pt x="27086" y="7142"/>
                  <a:pt x="27116" y="7224"/>
                </a:cubicBezTo>
                <a:cubicBezTo>
                  <a:pt x="27144" y="7302"/>
                  <a:pt x="27170" y="7382"/>
                  <a:pt x="27197" y="7462"/>
                </a:cubicBezTo>
                <a:cubicBezTo>
                  <a:pt x="27257" y="7651"/>
                  <a:pt x="27318" y="7853"/>
                  <a:pt x="27368" y="8059"/>
                </a:cubicBezTo>
                <a:cubicBezTo>
                  <a:pt x="27422" y="8279"/>
                  <a:pt x="27472" y="8502"/>
                  <a:pt x="27514" y="8725"/>
                </a:cubicBezTo>
                <a:cubicBezTo>
                  <a:pt x="27533" y="8828"/>
                  <a:pt x="27552" y="8942"/>
                  <a:pt x="27569" y="9058"/>
                </a:cubicBezTo>
                <a:cubicBezTo>
                  <a:pt x="27555" y="9073"/>
                  <a:pt x="27541" y="9086"/>
                  <a:pt x="27526" y="9100"/>
                </a:cubicBezTo>
                <a:cubicBezTo>
                  <a:pt x="27481" y="9144"/>
                  <a:pt x="27425" y="9194"/>
                  <a:pt x="27369" y="9240"/>
                </a:cubicBezTo>
                <a:cubicBezTo>
                  <a:pt x="27338" y="9263"/>
                  <a:pt x="27308" y="9287"/>
                  <a:pt x="27278" y="9310"/>
                </a:cubicBezTo>
                <a:cubicBezTo>
                  <a:pt x="27215" y="9354"/>
                  <a:pt x="27152" y="9395"/>
                  <a:pt x="27086" y="9433"/>
                </a:cubicBezTo>
                <a:cubicBezTo>
                  <a:pt x="27051" y="9452"/>
                  <a:pt x="27017" y="9473"/>
                  <a:pt x="26982" y="9492"/>
                </a:cubicBezTo>
                <a:cubicBezTo>
                  <a:pt x="26804" y="9585"/>
                  <a:pt x="26624" y="9672"/>
                  <a:pt x="26442" y="9755"/>
                </a:cubicBezTo>
                <a:cubicBezTo>
                  <a:pt x="26383" y="9783"/>
                  <a:pt x="26324" y="9809"/>
                  <a:pt x="26265" y="9835"/>
                </a:cubicBezTo>
                <a:lnTo>
                  <a:pt x="26187" y="9738"/>
                </a:lnTo>
                <a:cubicBezTo>
                  <a:pt x="26100" y="9629"/>
                  <a:pt x="26012" y="9519"/>
                  <a:pt x="25924" y="9411"/>
                </a:cubicBezTo>
                <a:cubicBezTo>
                  <a:pt x="25892" y="9373"/>
                  <a:pt x="25860" y="9336"/>
                  <a:pt x="25827" y="9299"/>
                </a:cubicBezTo>
                <a:cubicBezTo>
                  <a:pt x="25796" y="9265"/>
                  <a:pt x="25766" y="9231"/>
                  <a:pt x="25736" y="9197"/>
                </a:cubicBezTo>
                <a:cubicBezTo>
                  <a:pt x="25642" y="9097"/>
                  <a:pt x="25551" y="8996"/>
                  <a:pt x="25453" y="8902"/>
                </a:cubicBezTo>
                <a:cubicBezTo>
                  <a:pt x="25393" y="8843"/>
                  <a:pt x="25332" y="8785"/>
                  <a:pt x="25271" y="8728"/>
                </a:cubicBezTo>
                <a:cubicBezTo>
                  <a:pt x="25303" y="8638"/>
                  <a:pt x="25336" y="8551"/>
                  <a:pt x="25372" y="8462"/>
                </a:cubicBezTo>
                <a:cubicBezTo>
                  <a:pt x="25407" y="8377"/>
                  <a:pt x="25443" y="8293"/>
                  <a:pt x="25478" y="8209"/>
                </a:cubicBezTo>
                <a:cubicBezTo>
                  <a:pt x="25515" y="8126"/>
                  <a:pt x="25553" y="8042"/>
                  <a:pt x="25593" y="7960"/>
                </a:cubicBezTo>
                <a:cubicBezTo>
                  <a:pt x="25665" y="7812"/>
                  <a:pt x="25746" y="7653"/>
                  <a:pt x="25833" y="7500"/>
                </a:cubicBezTo>
                <a:cubicBezTo>
                  <a:pt x="25918" y="7348"/>
                  <a:pt x="26007" y="7199"/>
                  <a:pt x="26100" y="7053"/>
                </a:cubicBezTo>
                <a:cubicBezTo>
                  <a:pt x="26194" y="6906"/>
                  <a:pt x="26290" y="6760"/>
                  <a:pt x="26393" y="6619"/>
                </a:cubicBezTo>
                <a:lnTo>
                  <a:pt x="26394" y="6619"/>
                </a:lnTo>
                <a:cubicBezTo>
                  <a:pt x="26444" y="6549"/>
                  <a:pt x="26493" y="6481"/>
                  <a:pt x="26545" y="6414"/>
                </a:cubicBezTo>
                <a:close/>
                <a:moveTo>
                  <a:pt x="20753" y="8064"/>
                </a:moveTo>
                <a:cubicBezTo>
                  <a:pt x="20773" y="8113"/>
                  <a:pt x="20792" y="8160"/>
                  <a:pt x="20814" y="8208"/>
                </a:cubicBezTo>
                <a:cubicBezTo>
                  <a:pt x="20811" y="8309"/>
                  <a:pt x="20807" y="8412"/>
                  <a:pt x="20800" y="8515"/>
                </a:cubicBezTo>
                <a:cubicBezTo>
                  <a:pt x="20795" y="8613"/>
                  <a:pt x="20789" y="8710"/>
                  <a:pt x="20783" y="8808"/>
                </a:cubicBezTo>
                <a:cubicBezTo>
                  <a:pt x="20740" y="8997"/>
                  <a:pt x="20702" y="9188"/>
                  <a:pt x="20675" y="9381"/>
                </a:cubicBezTo>
                <a:cubicBezTo>
                  <a:pt x="20669" y="9426"/>
                  <a:pt x="20662" y="9471"/>
                  <a:pt x="20656" y="9516"/>
                </a:cubicBezTo>
                <a:cubicBezTo>
                  <a:pt x="20626" y="9598"/>
                  <a:pt x="20594" y="9679"/>
                  <a:pt x="20559" y="9758"/>
                </a:cubicBezTo>
                <a:cubicBezTo>
                  <a:pt x="20521" y="9844"/>
                  <a:pt x="20483" y="9929"/>
                  <a:pt x="20444" y="10015"/>
                </a:cubicBezTo>
                <a:cubicBezTo>
                  <a:pt x="20442" y="9942"/>
                  <a:pt x="20441" y="9869"/>
                  <a:pt x="20442" y="9798"/>
                </a:cubicBezTo>
                <a:cubicBezTo>
                  <a:pt x="20444" y="9722"/>
                  <a:pt x="20445" y="9645"/>
                  <a:pt x="20448" y="9569"/>
                </a:cubicBezTo>
                <a:cubicBezTo>
                  <a:pt x="20456" y="9509"/>
                  <a:pt x="20464" y="9448"/>
                  <a:pt x="20474" y="9388"/>
                </a:cubicBezTo>
                <a:cubicBezTo>
                  <a:pt x="20494" y="9260"/>
                  <a:pt x="20517" y="9133"/>
                  <a:pt x="20542" y="9004"/>
                </a:cubicBezTo>
                <a:cubicBezTo>
                  <a:pt x="20576" y="8830"/>
                  <a:pt x="20612" y="8655"/>
                  <a:pt x="20654" y="8480"/>
                </a:cubicBezTo>
                <a:cubicBezTo>
                  <a:pt x="20685" y="8350"/>
                  <a:pt x="20714" y="8217"/>
                  <a:pt x="20747" y="8086"/>
                </a:cubicBezTo>
                <a:cubicBezTo>
                  <a:pt x="20750" y="8079"/>
                  <a:pt x="20752" y="8071"/>
                  <a:pt x="20753" y="8064"/>
                </a:cubicBezTo>
                <a:close/>
                <a:moveTo>
                  <a:pt x="23423" y="7966"/>
                </a:moveTo>
                <a:lnTo>
                  <a:pt x="23423" y="7966"/>
                </a:lnTo>
                <a:cubicBezTo>
                  <a:pt x="23356" y="8197"/>
                  <a:pt x="23298" y="8430"/>
                  <a:pt x="23251" y="8665"/>
                </a:cubicBezTo>
                <a:cubicBezTo>
                  <a:pt x="23207" y="8882"/>
                  <a:pt x="23167" y="9100"/>
                  <a:pt x="23137" y="9321"/>
                </a:cubicBezTo>
                <a:cubicBezTo>
                  <a:pt x="23101" y="9583"/>
                  <a:pt x="23071" y="9846"/>
                  <a:pt x="23049" y="10111"/>
                </a:cubicBezTo>
                <a:cubicBezTo>
                  <a:pt x="22985" y="10086"/>
                  <a:pt x="22923" y="10061"/>
                  <a:pt x="22861" y="10033"/>
                </a:cubicBezTo>
                <a:cubicBezTo>
                  <a:pt x="22780" y="9998"/>
                  <a:pt x="22700" y="9959"/>
                  <a:pt x="22621" y="9918"/>
                </a:cubicBezTo>
                <a:cubicBezTo>
                  <a:pt x="22553" y="9882"/>
                  <a:pt x="22476" y="9838"/>
                  <a:pt x="22402" y="9791"/>
                </a:cubicBezTo>
                <a:cubicBezTo>
                  <a:pt x="22388" y="9783"/>
                  <a:pt x="22376" y="9775"/>
                  <a:pt x="22363" y="9767"/>
                </a:cubicBezTo>
                <a:cubicBezTo>
                  <a:pt x="22412" y="9597"/>
                  <a:pt x="22464" y="9427"/>
                  <a:pt x="22520" y="9258"/>
                </a:cubicBezTo>
                <a:cubicBezTo>
                  <a:pt x="22524" y="9245"/>
                  <a:pt x="22529" y="9231"/>
                  <a:pt x="22534" y="9217"/>
                </a:cubicBezTo>
                <a:cubicBezTo>
                  <a:pt x="22551" y="9186"/>
                  <a:pt x="22568" y="9155"/>
                  <a:pt x="22586" y="9123"/>
                </a:cubicBezTo>
                <a:cubicBezTo>
                  <a:pt x="22631" y="9044"/>
                  <a:pt x="22677" y="8965"/>
                  <a:pt x="22725" y="8888"/>
                </a:cubicBezTo>
                <a:cubicBezTo>
                  <a:pt x="22747" y="8852"/>
                  <a:pt x="22770" y="8816"/>
                  <a:pt x="22792" y="8780"/>
                </a:cubicBezTo>
                <a:cubicBezTo>
                  <a:pt x="22867" y="8668"/>
                  <a:pt x="22941" y="8555"/>
                  <a:pt x="23023" y="8448"/>
                </a:cubicBezTo>
                <a:cubicBezTo>
                  <a:pt x="23074" y="8380"/>
                  <a:pt x="23125" y="8314"/>
                  <a:pt x="23179" y="8248"/>
                </a:cubicBezTo>
                <a:cubicBezTo>
                  <a:pt x="23253" y="8158"/>
                  <a:pt x="23336" y="8061"/>
                  <a:pt x="23423" y="7966"/>
                </a:cubicBezTo>
                <a:close/>
                <a:moveTo>
                  <a:pt x="23655" y="7821"/>
                </a:moveTo>
                <a:cubicBezTo>
                  <a:pt x="23707" y="7845"/>
                  <a:pt x="23759" y="7869"/>
                  <a:pt x="23811" y="7895"/>
                </a:cubicBezTo>
                <a:cubicBezTo>
                  <a:pt x="23817" y="7898"/>
                  <a:pt x="23829" y="7905"/>
                  <a:pt x="23841" y="7911"/>
                </a:cubicBezTo>
                <a:cubicBezTo>
                  <a:pt x="23817" y="7966"/>
                  <a:pt x="23794" y="8024"/>
                  <a:pt x="23773" y="8079"/>
                </a:cubicBezTo>
                <a:cubicBezTo>
                  <a:pt x="23728" y="8200"/>
                  <a:pt x="23684" y="8321"/>
                  <a:pt x="23649" y="8444"/>
                </a:cubicBezTo>
                <a:cubicBezTo>
                  <a:pt x="23616" y="8564"/>
                  <a:pt x="23583" y="8685"/>
                  <a:pt x="23559" y="8807"/>
                </a:cubicBezTo>
                <a:cubicBezTo>
                  <a:pt x="23543" y="8891"/>
                  <a:pt x="23525" y="8976"/>
                  <a:pt x="23513" y="9060"/>
                </a:cubicBezTo>
                <a:cubicBezTo>
                  <a:pt x="23500" y="9140"/>
                  <a:pt x="23490" y="9219"/>
                  <a:pt x="23481" y="9299"/>
                </a:cubicBezTo>
                <a:lnTo>
                  <a:pt x="23469" y="9433"/>
                </a:lnTo>
                <a:cubicBezTo>
                  <a:pt x="23466" y="9483"/>
                  <a:pt x="23463" y="9532"/>
                  <a:pt x="23461" y="9581"/>
                </a:cubicBezTo>
                <a:cubicBezTo>
                  <a:pt x="23460" y="9627"/>
                  <a:pt x="23460" y="9672"/>
                  <a:pt x="23459" y="9718"/>
                </a:cubicBezTo>
                <a:cubicBezTo>
                  <a:pt x="23460" y="9815"/>
                  <a:pt x="23461" y="9910"/>
                  <a:pt x="23468" y="10006"/>
                </a:cubicBezTo>
                <a:cubicBezTo>
                  <a:pt x="23474" y="10085"/>
                  <a:pt x="23481" y="10164"/>
                  <a:pt x="23489" y="10242"/>
                </a:cubicBezTo>
                <a:cubicBezTo>
                  <a:pt x="23477" y="10240"/>
                  <a:pt x="23466" y="10238"/>
                  <a:pt x="23455" y="10235"/>
                </a:cubicBezTo>
                <a:cubicBezTo>
                  <a:pt x="23374" y="10217"/>
                  <a:pt x="23296" y="10195"/>
                  <a:pt x="23216" y="10170"/>
                </a:cubicBezTo>
                <a:cubicBezTo>
                  <a:pt x="23210" y="10167"/>
                  <a:pt x="23204" y="10165"/>
                  <a:pt x="23198" y="10163"/>
                </a:cubicBezTo>
                <a:cubicBezTo>
                  <a:pt x="23208" y="10019"/>
                  <a:pt x="23221" y="9875"/>
                  <a:pt x="23239" y="9733"/>
                </a:cubicBezTo>
                <a:cubicBezTo>
                  <a:pt x="23268" y="9516"/>
                  <a:pt x="23302" y="9301"/>
                  <a:pt x="23340" y="9086"/>
                </a:cubicBezTo>
                <a:cubicBezTo>
                  <a:pt x="23389" y="8835"/>
                  <a:pt x="23441" y="8583"/>
                  <a:pt x="23507" y="8333"/>
                </a:cubicBezTo>
                <a:lnTo>
                  <a:pt x="23508" y="8333"/>
                </a:lnTo>
                <a:cubicBezTo>
                  <a:pt x="23553" y="8163"/>
                  <a:pt x="23603" y="7992"/>
                  <a:pt x="23655" y="7821"/>
                </a:cubicBezTo>
                <a:close/>
                <a:moveTo>
                  <a:pt x="25201" y="8925"/>
                </a:moveTo>
                <a:cubicBezTo>
                  <a:pt x="25211" y="8934"/>
                  <a:pt x="25220" y="8942"/>
                  <a:pt x="25229" y="8951"/>
                </a:cubicBezTo>
                <a:cubicBezTo>
                  <a:pt x="25323" y="9040"/>
                  <a:pt x="25422" y="9134"/>
                  <a:pt x="25515" y="9232"/>
                </a:cubicBezTo>
                <a:cubicBezTo>
                  <a:pt x="25610" y="9330"/>
                  <a:pt x="25704" y="9429"/>
                  <a:pt x="25795" y="9531"/>
                </a:cubicBezTo>
                <a:cubicBezTo>
                  <a:pt x="25881" y="9636"/>
                  <a:pt x="25969" y="9741"/>
                  <a:pt x="26056" y="9845"/>
                </a:cubicBezTo>
                <a:cubicBezTo>
                  <a:pt x="26072" y="9865"/>
                  <a:pt x="26088" y="9884"/>
                  <a:pt x="26103" y="9903"/>
                </a:cubicBezTo>
                <a:cubicBezTo>
                  <a:pt x="26051" y="9925"/>
                  <a:pt x="25998" y="9946"/>
                  <a:pt x="25945" y="9966"/>
                </a:cubicBezTo>
                <a:cubicBezTo>
                  <a:pt x="25820" y="10013"/>
                  <a:pt x="25696" y="10059"/>
                  <a:pt x="25568" y="10095"/>
                </a:cubicBezTo>
                <a:cubicBezTo>
                  <a:pt x="25483" y="10119"/>
                  <a:pt x="25398" y="10142"/>
                  <a:pt x="25311" y="10162"/>
                </a:cubicBezTo>
                <a:cubicBezTo>
                  <a:pt x="25155" y="10193"/>
                  <a:pt x="24998" y="10223"/>
                  <a:pt x="24840" y="10244"/>
                </a:cubicBezTo>
                <a:cubicBezTo>
                  <a:pt x="24873" y="10084"/>
                  <a:pt x="24910" y="9926"/>
                  <a:pt x="24951" y="9768"/>
                </a:cubicBezTo>
                <a:cubicBezTo>
                  <a:pt x="24985" y="9634"/>
                  <a:pt x="25019" y="9499"/>
                  <a:pt x="25059" y="9367"/>
                </a:cubicBezTo>
                <a:cubicBezTo>
                  <a:pt x="25085" y="9280"/>
                  <a:pt x="25111" y="9195"/>
                  <a:pt x="25139" y="9110"/>
                </a:cubicBezTo>
                <a:lnTo>
                  <a:pt x="25139" y="9108"/>
                </a:lnTo>
                <a:cubicBezTo>
                  <a:pt x="25140" y="9106"/>
                  <a:pt x="25140" y="9104"/>
                  <a:pt x="25141" y="9101"/>
                </a:cubicBezTo>
                <a:cubicBezTo>
                  <a:pt x="25160" y="9045"/>
                  <a:pt x="25180" y="8985"/>
                  <a:pt x="25201" y="8925"/>
                </a:cubicBezTo>
                <a:close/>
                <a:moveTo>
                  <a:pt x="23988" y="7993"/>
                </a:moveTo>
                <a:cubicBezTo>
                  <a:pt x="24029" y="8017"/>
                  <a:pt x="24070" y="8041"/>
                  <a:pt x="24109" y="8066"/>
                </a:cubicBezTo>
                <a:cubicBezTo>
                  <a:pt x="24165" y="8100"/>
                  <a:pt x="24221" y="8136"/>
                  <a:pt x="24275" y="8172"/>
                </a:cubicBezTo>
                <a:cubicBezTo>
                  <a:pt x="24279" y="8205"/>
                  <a:pt x="24282" y="8239"/>
                  <a:pt x="24284" y="8272"/>
                </a:cubicBezTo>
                <a:cubicBezTo>
                  <a:pt x="24288" y="8317"/>
                  <a:pt x="24290" y="8362"/>
                  <a:pt x="24294" y="8406"/>
                </a:cubicBezTo>
                <a:lnTo>
                  <a:pt x="24294" y="8407"/>
                </a:lnTo>
                <a:cubicBezTo>
                  <a:pt x="24294" y="8410"/>
                  <a:pt x="24294" y="8413"/>
                  <a:pt x="24294" y="8415"/>
                </a:cubicBezTo>
                <a:cubicBezTo>
                  <a:pt x="24298" y="8501"/>
                  <a:pt x="24299" y="8594"/>
                  <a:pt x="24298" y="8688"/>
                </a:cubicBezTo>
                <a:cubicBezTo>
                  <a:pt x="24297" y="8734"/>
                  <a:pt x="24295" y="8780"/>
                  <a:pt x="24294" y="8825"/>
                </a:cubicBezTo>
                <a:cubicBezTo>
                  <a:pt x="24286" y="8946"/>
                  <a:pt x="24276" y="9066"/>
                  <a:pt x="24258" y="9185"/>
                </a:cubicBezTo>
                <a:cubicBezTo>
                  <a:pt x="24247" y="9265"/>
                  <a:pt x="24235" y="9344"/>
                  <a:pt x="24220" y="9424"/>
                </a:cubicBezTo>
                <a:cubicBezTo>
                  <a:pt x="24186" y="9588"/>
                  <a:pt x="24152" y="9750"/>
                  <a:pt x="24107" y="9911"/>
                </a:cubicBezTo>
                <a:cubicBezTo>
                  <a:pt x="24072" y="10030"/>
                  <a:pt x="24036" y="10149"/>
                  <a:pt x="23998" y="10267"/>
                </a:cubicBezTo>
                <a:cubicBezTo>
                  <a:pt x="23995" y="10278"/>
                  <a:pt x="23991" y="10289"/>
                  <a:pt x="23988" y="10299"/>
                </a:cubicBezTo>
                <a:cubicBezTo>
                  <a:pt x="23926" y="10298"/>
                  <a:pt x="23866" y="10294"/>
                  <a:pt x="23806" y="10290"/>
                </a:cubicBezTo>
                <a:cubicBezTo>
                  <a:pt x="23765" y="10286"/>
                  <a:pt x="23713" y="10280"/>
                  <a:pt x="23661" y="10272"/>
                </a:cubicBezTo>
                <a:cubicBezTo>
                  <a:pt x="23660" y="10268"/>
                  <a:pt x="23660" y="10264"/>
                  <a:pt x="23658" y="10260"/>
                </a:cubicBezTo>
                <a:cubicBezTo>
                  <a:pt x="23648" y="10171"/>
                  <a:pt x="23640" y="10082"/>
                  <a:pt x="23633" y="9992"/>
                </a:cubicBezTo>
                <a:cubicBezTo>
                  <a:pt x="23627" y="9901"/>
                  <a:pt x="23624" y="9809"/>
                  <a:pt x="23624" y="9718"/>
                </a:cubicBezTo>
                <a:cubicBezTo>
                  <a:pt x="23623" y="9627"/>
                  <a:pt x="23626" y="9536"/>
                  <a:pt x="23632" y="9446"/>
                </a:cubicBezTo>
                <a:cubicBezTo>
                  <a:pt x="23637" y="9372"/>
                  <a:pt x="23646" y="9287"/>
                  <a:pt x="23657" y="9204"/>
                </a:cubicBezTo>
                <a:cubicBezTo>
                  <a:pt x="23668" y="9125"/>
                  <a:pt x="23680" y="9046"/>
                  <a:pt x="23694" y="8967"/>
                </a:cubicBezTo>
                <a:cubicBezTo>
                  <a:pt x="23719" y="8849"/>
                  <a:pt x="23742" y="8728"/>
                  <a:pt x="23775" y="8612"/>
                </a:cubicBezTo>
                <a:cubicBezTo>
                  <a:pt x="23796" y="8531"/>
                  <a:pt x="23819" y="8451"/>
                  <a:pt x="23846" y="8372"/>
                </a:cubicBezTo>
                <a:cubicBezTo>
                  <a:pt x="23869" y="8300"/>
                  <a:pt x="23895" y="8223"/>
                  <a:pt x="23924" y="8148"/>
                </a:cubicBezTo>
                <a:lnTo>
                  <a:pt x="23925" y="8148"/>
                </a:lnTo>
                <a:cubicBezTo>
                  <a:pt x="23945" y="8096"/>
                  <a:pt x="23966" y="8045"/>
                  <a:pt x="23988" y="7993"/>
                </a:cubicBezTo>
                <a:close/>
                <a:moveTo>
                  <a:pt x="24451" y="8290"/>
                </a:moveTo>
                <a:cubicBezTo>
                  <a:pt x="24510" y="8332"/>
                  <a:pt x="24566" y="8377"/>
                  <a:pt x="24623" y="8425"/>
                </a:cubicBezTo>
                <a:cubicBezTo>
                  <a:pt x="24692" y="8482"/>
                  <a:pt x="24761" y="8540"/>
                  <a:pt x="24829" y="8598"/>
                </a:cubicBezTo>
                <a:cubicBezTo>
                  <a:pt x="24899" y="8656"/>
                  <a:pt x="24967" y="8715"/>
                  <a:pt x="25034" y="8773"/>
                </a:cubicBezTo>
                <a:cubicBezTo>
                  <a:pt x="25044" y="8783"/>
                  <a:pt x="25055" y="8791"/>
                  <a:pt x="25064" y="8800"/>
                </a:cubicBezTo>
                <a:cubicBezTo>
                  <a:pt x="25035" y="8884"/>
                  <a:pt x="25006" y="8970"/>
                  <a:pt x="24980" y="9054"/>
                </a:cubicBezTo>
                <a:cubicBezTo>
                  <a:pt x="24898" y="9320"/>
                  <a:pt x="24820" y="9585"/>
                  <a:pt x="24756" y="9854"/>
                </a:cubicBezTo>
                <a:cubicBezTo>
                  <a:pt x="24722" y="9992"/>
                  <a:pt x="24690" y="10128"/>
                  <a:pt x="24660" y="10265"/>
                </a:cubicBezTo>
                <a:cubicBezTo>
                  <a:pt x="24586" y="10274"/>
                  <a:pt x="24511" y="10282"/>
                  <a:pt x="24437" y="10289"/>
                </a:cubicBezTo>
                <a:cubicBezTo>
                  <a:pt x="24344" y="10293"/>
                  <a:pt x="24252" y="10300"/>
                  <a:pt x="24160" y="10301"/>
                </a:cubicBezTo>
                <a:cubicBezTo>
                  <a:pt x="24170" y="10268"/>
                  <a:pt x="24182" y="10234"/>
                  <a:pt x="24192" y="10200"/>
                </a:cubicBezTo>
                <a:cubicBezTo>
                  <a:pt x="24229" y="10080"/>
                  <a:pt x="24266" y="9958"/>
                  <a:pt x="24296" y="9835"/>
                </a:cubicBezTo>
                <a:cubicBezTo>
                  <a:pt x="24318" y="9754"/>
                  <a:pt x="24336" y="9672"/>
                  <a:pt x="24354" y="9589"/>
                </a:cubicBezTo>
                <a:cubicBezTo>
                  <a:pt x="24362" y="9548"/>
                  <a:pt x="24370" y="9507"/>
                  <a:pt x="24378" y="9466"/>
                </a:cubicBezTo>
                <a:cubicBezTo>
                  <a:pt x="24419" y="9260"/>
                  <a:pt x="24440" y="9051"/>
                  <a:pt x="24454" y="8840"/>
                </a:cubicBezTo>
                <a:cubicBezTo>
                  <a:pt x="24461" y="8745"/>
                  <a:pt x="24463" y="8642"/>
                  <a:pt x="24461" y="8546"/>
                </a:cubicBezTo>
                <a:cubicBezTo>
                  <a:pt x="24458" y="8461"/>
                  <a:pt x="24456" y="8375"/>
                  <a:pt x="24451" y="8290"/>
                </a:cubicBezTo>
                <a:close/>
                <a:moveTo>
                  <a:pt x="28221" y="6325"/>
                </a:moveTo>
                <a:cubicBezTo>
                  <a:pt x="28261" y="6336"/>
                  <a:pt x="28302" y="6347"/>
                  <a:pt x="28341" y="6360"/>
                </a:cubicBezTo>
                <a:cubicBezTo>
                  <a:pt x="28383" y="6374"/>
                  <a:pt x="28423" y="6388"/>
                  <a:pt x="28464" y="6400"/>
                </a:cubicBezTo>
                <a:cubicBezTo>
                  <a:pt x="28585" y="6447"/>
                  <a:pt x="28707" y="6493"/>
                  <a:pt x="28824" y="6549"/>
                </a:cubicBezTo>
                <a:cubicBezTo>
                  <a:pt x="28906" y="6587"/>
                  <a:pt x="28985" y="6629"/>
                  <a:pt x="29065" y="6673"/>
                </a:cubicBezTo>
                <a:cubicBezTo>
                  <a:pt x="29136" y="6711"/>
                  <a:pt x="29206" y="6754"/>
                  <a:pt x="29275" y="6798"/>
                </a:cubicBezTo>
                <a:cubicBezTo>
                  <a:pt x="29339" y="6839"/>
                  <a:pt x="29402" y="6882"/>
                  <a:pt x="29464" y="6926"/>
                </a:cubicBezTo>
                <a:cubicBezTo>
                  <a:pt x="29526" y="6971"/>
                  <a:pt x="29587" y="7019"/>
                  <a:pt x="29647" y="7069"/>
                </a:cubicBezTo>
                <a:cubicBezTo>
                  <a:pt x="29704" y="7115"/>
                  <a:pt x="29759" y="7164"/>
                  <a:pt x="29813" y="7213"/>
                </a:cubicBezTo>
                <a:cubicBezTo>
                  <a:pt x="29868" y="7265"/>
                  <a:pt x="29921" y="7317"/>
                  <a:pt x="29972" y="7372"/>
                </a:cubicBezTo>
                <a:cubicBezTo>
                  <a:pt x="30022" y="7425"/>
                  <a:pt x="30072" y="7480"/>
                  <a:pt x="30119" y="7538"/>
                </a:cubicBezTo>
                <a:cubicBezTo>
                  <a:pt x="30167" y="7596"/>
                  <a:pt x="30212" y="7656"/>
                  <a:pt x="30256" y="7717"/>
                </a:cubicBezTo>
                <a:cubicBezTo>
                  <a:pt x="30301" y="7779"/>
                  <a:pt x="30344" y="7843"/>
                  <a:pt x="30384" y="7907"/>
                </a:cubicBezTo>
                <a:cubicBezTo>
                  <a:pt x="30428" y="7979"/>
                  <a:pt x="30472" y="8059"/>
                  <a:pt x="30513" y="8139"/>
                </a:cubicBezTo>
                <a:cubicBezTo>
                  <a:pt x="30532" y="8178"/>
                  <a:pt x="30550" y="8217"/>
                  <a:pt x="30570" y="8256"/>
                </a:cubicBezTo>
                <a:cubicBezTo>
                  <a:pt x="30606" y="8336"/>
                  <a:pt x="30639" y="8415"/>
                  <a:pt x="30669" y="8496"/>
                </a:cubicBezTo>
                <a:cubicBezTo>
                  <a:pt x="30683" y="8536"/>
                  <a:pt x="30696" y="8576"/>
                  <a:pt x="30710" y="8615"/>
                </a:cubicBezTo>
                <a:cubicBezTo>
                  <a:pt x="30735" y="8696"/>
                  <a:pt x="30756" y="8778"/>
                  <a:pt x="30772" y="8861"/>
                </a:cubicBezTo>
                <a:cubicBezTo>
                  <a:pt x="30788" y="8936"/>
                  <a:pt x="30802" y="9024"/>
                  <a:pt x="30814" y="9112"/>
                </a:cubicBezTo>
                <a:cubicBezTo>
                  <a:pt x="30824" y="9201"/>
                  <a:pt x="30831" y="9290"/>
                  <a:pt x="30835" y="9380"/>
                </a:cubicBezTo>
                <a:cubicBezTo>
                  <a:pt x="30840" y="9458"/>
                  <a:pt x="30842" y="9548"/>
                  <a:pt x="30841" y="9638"/>
                </a:cubicBezTo>
                <a:cubicBezTo>
                  <a:pt x="30841" y="9724"/>
                  <a:pt x="30839" y="9809"/>
                  <a:pt x="30833" y="9895"/>
                </a:cubicBezTo>
                <a:cubicBezTo>
                  <a:pt x="30824" y="10025"/>
                  <a:pt x="30815" y="10156"/>
                  <a:pt x="30795" y="10285"/>
                </a:cubicBezTo>
                <a:cubicBezTo>
                  <a:pt x="30787" y="10346"/>
                  <a:pt x="30777" y="10409"/>
                  <a:pt x="30765" y="10470"/>
                </a:cubicBezTo>
                <a:cubicBezTo>
                  <a:pt x="30752" y="10411"/>
                  <a:pt x="30737" y="10352"/>
                  <a:pt x="30722" y="10293"/>
                </a:cubicBezTo>
                <a:cubicBezTo>
                  <a:pt x="30691" y="10180"/>
                  <a:pt x="30662" y="10066"/>
                  <a:pt x="30626" y="9954"/>
                </a:cubicBezTo>
                <a:cubicBezTo>
                  <a:pt x="30602" y="9880"/>
                  <a:pt x="30577" y="9794"/>
                  <a:pt x="30549" y="9722"/>
                </a:cubicBezTo>
                <a:cubicBezTo>
                  <a:pt x="30520" y="9643"/>
                  <a:pt x="30489" y="9564"/>
                  <a:pt x="30454" y="9487"/>
                </a:cubicBezTo>
                <a:cubicBezTo>
                  <a:pt x="30436" y="9447"/>
                  <a:pt x="30417" y="9405"/>
                  <a:pt x="30398" y="9364"/>
                </a:cubicBezTo>
                <a:cubicBezTo>
                  <a:pt x="30360" y="9278"/>
                  <a:pt x="30317" y="9191"/>
                  <a:pt x="30273" y="9108"/>
                </a:cubicBezTo>
                <a:cubicBezTo>
                  <a:pt x="30153" y="8880"/>
                  <a:pt x="30029" y="8652"/>
                  <a:pt x="29893" y="8433"/>
                </a:cubicBezTo>
                <a:cubicBezTo>
                  <a:pt x="29849" y="8361"/>
                  <a:pt x="29804" y="8290"/>
                  <a:pt x="29759" y="8219"/>
                </a:cubicBezTo>
                <a:cubicBezTo>
                  <a:pt x="29735" y="8181"/>
                  <a:pt x="29711" y="8143"/>
                  <a:pt x="29685" y="8105"/>
                </a:cubicBezTo>
                <a:cubicBezTo>
                  <a:pt x="29614" y="8001"/>
                  <a:pt x="29542" y="7897"/>
                  <a:pt x="29469" y="7793"/>
                </a:cubicBezTo>
                <a:cubicBezTo>
                  <a:pt x="29422" y="7724"/>
                  <a:pt x="29374" y="7653"/>
                  <a:pt x="29326" y="7584"/>
                </a:cubicBezTo>
                <a:cubicBezTo>
                  <a:pt x="29302" y="7549"/>
                  <a:pt x="29278" y="7515"/>
                  <a:pt x="29255" y="7480"/>
                </a:cubicBezTo>
                <a:cubicBezTo>
                  <a:pt x="29183" y="7385"/>
                  <a:pt x="29111" y="7291"/>
                  <a:pt x="29036" y="7198"/>
                </a:cubicBezTo>
                <a:cubicBezTo>
                  <a:pt x="28909" y="7041"/>
                  <a:pt x="28780" y="6887"/>
                  <a:pt x="28644" y="6739"/>
                </a:cubicBezTo>
                <a:cubicBezTo>
                  <a:pt x="28589" y="6679"/>
                  <a:pt x="28535" y="6621"/>
                  <a:pt x="28480" y="6564"/>
                </a:cubicBezTo>
                <a:cubicBezTo>
                  <a:pt x="28452" y="6537"/>
                  <a:pt x="28423" y="6509"/>
                  <a:pt x="28395" y="6481"/>
                </a:cubicBezTo>
                <a:lnTo>
                  <a:pt x="28395" y="6480"/>
                </a:lnTo>
                <a:cubicBezTo>
                  <a:pt x="28341" y="6427"/>
                  <a:pt x="28280" y="6375"/>
                  <a:pt x="28221" y="6325"/>
                </a:cubicBezTo>
                <a:close/>
                <a:moveTo>
                  <a:pt x="32730" y="9764"/>
                </a:moveTo>
                <a:lnTo>
                  <a:pt x="32730" y="9764"/>
                </a:lnTo>
                <a:cubicBezTo>
                  <a:pt x="32721" y="9845"/>
                  <a:pt x="32710" y="9926"/>
                  <a:pt x="32694" y="10006"/>
                </a:cubicBezTo>
                <a:cubicBezTo>
                  <a:pt x="32678" y="10084"/>
                  <a:pt x="32661" y="10160"/>
                  <a:pt x="32639" y="10237"/>
                </a:cubicBezTo>
                <a:cubicBezTo>
                  <a:pt x="32628" y="10274"/>
                  <a:pt x="32617" y="10313"/>
                  <a:pt x="32606" y="10351"/>
                </a:cubicBezTo>
                <a:lnTo>
                  <a:pt x="32606" y="10351"/>
                </a:lnTo>
                <a:cubicBezTo>
                  <a:pt x="32586" y="10410"/>
                  <a:pt x="32564" y="10468"/>
                  <a:pt x="32540" y="10526"/>
                </a:cubicBezTo>
                <a:cubicBezTo>
                  <a:pt x="32533" y="10473"/>
                  <a:pt x="32525" y="10420"/>
                  <a:pt x="32515" y="10368"/>
                </a:cubicBezTo>
                <a:cubicBezTo>
                  <a:pt x="32497" y="10274"/>
                  <a:pt x="32480" y="10177"/>
                  <a:pt x="32457" y="10083"/>
                </a:cubicBezTo>
                <a:cubicBezTo>
                  <a:pt x="32449" y="10050"/>
                  <a:pt x="32441" y="10017"/>
                  <a:pt x="32433" y="9984"/>
                </a:cubicBezTo>
                <a:cubicBezTo>
                  <a:pt x="32532" y="9910"/>
                  <a:pt x="32631" y="9837"/>
                  <a:pt x="32730" y="9764"/>
                </a:cubicBezTo>
                <a:close/>
                <a:moveTo>
                  <a:pt x="18331" y="8045"/>
                </a:moveTo>
                <a:lnTo>
                  <a:pt x="18331" y="8045"/>
                </a:lnTo>
                <a:cubicBezTo>
                  <a:pt x="18323" y="8061"/>
                  <a:pt x="18316" y="8076"/>
                  <a:pt x="18310" y="8092"/>
                </a:cubicBezTo>
                <a:cubicBezTo>
                  <a:pt x="18253" y="8220"/>
                  <a:pt x="18196" y="8348"/>
                  <a:pt x="18144" y="8479"/>
                </a:cubicBezTo>
                <a:cubicBezTo>
                  <a:pt x="18094" y="8608"/>
                  <a:pt x="18043" y="8738"/>
                  <a:pt x="17997" y="8869"/>
                </a:cubicBezTo>
                <a:cubicBezTo>
                  <a:pt x="17950" y="9000"/>
                  <a:pt x="17905" y="9131"/>
                  <a:pt x="17861" y="9263"/>
                </a:cubicBezTo>
                <a:cubicBezTo>
                  <a:pt x="17816" y="9401"/>
                  <a:pt x="17774" y="9538"/>
                  <a:pt x="17736" y="9678"/>
                </a:cubicBezTo>
                <a:cubicBezTo>
                  <a:pt x="17699" y="9814"/>
                  <a:pt x="17662" y="9950"/>
                  <a:pt x="17629" y="10088"/>
                </a:cubicBezTo>
                <a:cubicBezTo>
                  <a:pt x="17603" y="10205"/>
                  <a:pt x="17577" y="10322"/>
                  <a:pt x="17553" y="10440"/>
                </a:cubicBezTo>
                <a:cubicBezTo>
                  <a:pt x="17530" y="10489"/>
                  <a:pt x="17507" y="10538"/>
                  <a:pt x="17484" y="10588"/>
                </a:cubicBezTo>
                <a:cubicBezTo>
                  <a:pt x="17492" y="10472"/>
                  <a:pt x="17502" y="10358"/>
                  <a:pt x="17517" y="10244"/>
                </a:cubicBezTo>
                <a:cubicBezTo>
                  <a:pt x="17529" y="10158"/>
                  <a:pt x="17540" y="10073"/>
                  <a:pt x="17553" y="9987"/>
                </a:cubicBezTo>
                <a:cubicBezTo>
                  <a:pt x="17566" y="9904"/>
                  <a:pt x="17581" y="9822"/>
                  <a:pt x="17596" y="9739"/>
                </a:cubicBezTo>
                <a:lnTo>
                  <a:pt x="17597" y="9735"/>
                </a:lnTo>
                <a:cubicBezTo>
                  <a:pt x="17597" y="9734"/>
                  <a:pt x="17597" y="9733"/>
                  <a:pt x="17597" y="9731"/>
                </a:cubicBezTo>
                <a:cubicBezTo>
                  <a:pt x="17631" y="9566"/>
                  <a:pt x="17665" y="9397"/>
                  <a:pt x="17710" y="9231"/>
                </a:cubicBezTo>
                <a:cubicBezTo>
                  <a:pt x="17745" y="9104"/>
                  <a:pt x="17782" y="8977"/>
                  <a:pt x="17820" y="8851"/>
                </a:cubicBezTo>
                <a:cubicBezTo>
                  <a:pt x="17858" y="8737"/>
                  <a:pt x="17898" y="8612"/>
                  <a:pt x="17947" y="8489"/>
                </a:cubicBezTo>
                <a:cubicBezTo>
                  <a:pt x="17967" y="8441"/>
                  <a:pt x="17986" y="8392"/>
                  <a:pt x="18007" y="8345"/>
                </a:cubicBezTo>
                <a:cubicBezTo>
                  <a:pt x="18036" y="8285"/>
                  <a:pt x="18067" y="8226"/>
                  <a:pt x="18098" y="8167"/>
                </a:cubicBezTo>
                <a:cubicBezTo>
                  <a:pt x="18132" y="8149"/>
                  <a:pt x="18165" y="8130"/>
                  <a:pt x="18199" y="8113"/>
                </a:cubicBezTo>
                <a:lnTo>
                  <a:pt x="18200" y="8113"/>
                </a:lnTo>
                <a:cubicBezTo>
                  <a:pt x="18237" y="8093"/>
                  <a:pt x="18284" y="8069"/>
                  <a:pt x="18331" y="8045"/>
                </a:cubicBezTo>
                <a:close/>
                <a:moveTo>
                  <a:pt x="38074" y="7270"/>
                </a:moveTo>
                <a:lnTo>
                  <a:pt x="38074" y="7270"/>
                </a:lnTo>
                <a:cubicBezTo>
                  <a:pt x="38053" y="7345"/>
                  <a:pt x="38031" y="7419"/>
                  <a:pt x="38008" y="7494"/>
                </a:cubicBezTo>
                <a:cubicBezTo>
                  <a:pt x="37994" y="7536"/>
                  <a:pt x="37981" y="7576"/>
                  <a:pt x="37967" y="7618"/>
                </a:cubicBezTo>
                <a:cubicBezTo>
                  <a:pt x="37891" y="7842"/>
                  <a:pt x="37809" y="8063"/>
                  <a:pt x="37717" y="8280"/>
                </a:cubicBezTo>
                <a:cubicBezTo>
                  <a:pt x="37643" y="8452"/>
                  <a:pt x="37566" y="8623"/>
                  <a:pt x="37486" y="8793"/>
                </a:cubicBezTo>
                <a:cubicBezTo>
                  <a:pt x="37389" y="8993"/>
                  <a:pt x="37290" y="9191"/>
                  <a:pt x="37181" y="9384"/>
                </a:cubicBezTo>
                <a:cubicBezTo>
                  <a:pt x="37075" y="9573"/>
                  <a:pt x="36964" y="9757"/>
                  <a:pt x="36848" y="9941"/>
                </a:cubicBezTo>
                <a:cubicBezTo>
                  <a:pt x="36695" y="10181"/>
                  <a:pt x="36534" y="10417"/>
                  <a:pt x="36365" y="10647"/>
                </a:cubicBezTo>
                <a:cubicBezTo>
                  <a:pt x="36406" y="10547"/>
                  <a:pt x="36448" y="10448"/>
                  <a:pt x="36486" y="10347"/>
                </a:cubicBezTo>
                <a:cubicBezTo>
                  <a:pt x="36535" y="10218"/>
                  <a:pt x="36584" y="10088"/>
                  <a:pt x="36628" y="9956"/>
                </a:cubicBezTo>
                <a:cubicBezTo>
                  <a:pt x="36674" y="9822"/>
                  <a:pt x="36717" y="9686"/>
                  <a:pt x="36754" y="9548"/>
                </a:cubicBezTo>
                <a:cubicBezTo>
                  <a:pt x="36790" y="9416"/>
                  <a:pt x="36826" y="9283"/>
                  <a:pt x="36855" y="9148"/>
                </a:cubicBezTo>
                <a:cubicBezTo>
                  <a:pt x="36902" y="8929"/>
                  <a:pt x="36942" y="8709"/>
                  <a:pt x="36970" y="8486"/>
                </a:cubicBezTo>
                <a:cubicBezTo>
                  <a:pt x="36996" y="8267"/>
                  <a:pt x="37019" y="8046"/>
                  <a:pt x="37027" y="7824"/>
                </a:cubicBezTo>
                <a:cubicBezTo>
                  <a:pt x="37032" y="7719"/>
                  <a:pt x="37035" y="7614"/>
                  <a:pt x="37037" y="7510"/>
                </a:cubicBezTo>
                <a:cubicBezTo>
                  <a:pt x="37253" y="7445"/>
                  <a:pt x="37470" y="7388"/>
                  <a:pt x="37689" y="7338"/>
                </a:cubicBezTo>
                <a:cubicBezTo>
                  <a:pt x="37816" y="7313"/>
                  <a:pt x="37944" y="7288"/>
                  <a:pt x="38074" y="7270"/>
                </a:cubicBezTo>
                <a:close/>
                <a:moveTo>
                  <a:pt x="23684" y="10443"/>
                </a:moveTo>
                <a:lnTo>
                  <a:pt x="23684" y="10443"/>
                </a:lnTo>
                <a:cubicBezTo>
                  <a:pt x="23766" y="10453"/>
                  <a:pt x="23847" y="10463"/>
                  <a:pt x="23929" y="10466"/>
                </a:cubicBezTo>
                <a:cubicBezTo>
                  <a:pt x="23898" y="10558"/>
                  <a:pt x="23863" y="10649"/>
                  <a:pt x="23827" y="10738"/>
                </a:cubicBezTo>
                <a:cubicBezTo>
                  <a:pt x="23809" y="10787"/>
                  <a:pt x="23788" y="10836"/>
                  <a:pt x="23768" y="10884"/>
                </a:cubicBezTo>
                <a:cubicBezTo>
                  <a:pt x="23752" y="10813"/>
                  <a:pt x="23737" y="10741"/>
                  <a:pt x="23722" y="10668"/>
                </a:cubicBezTo>
                <a:cubicBezTo>
                  <a:pt x="23708" y="10593"/>
                  <a:pt x="23695" y="10518"/>
                  <a:pt x="23684" y="10443"/>
                </a:cubicBezTo>
                <a:close/>
                <a:moveTo>
                  <a:pt x="27612" y="5800"/>
                </a:moveTo>
                <a:cubicBezTo>
                  <a:pt x="27636" y="5800"/>
                  <a:pt x="27660" y="5801"/>
                  <a:pt x="27683" y="5801"/>
                </a:cubicBezTo>
                <a:cubicBezTo>
                  <a:pt x="27778" y="5803"/>
                  <a:pt x="27872" y="5808"/>
                  <a:pt x="27967" y="5816"/>
                </a:cubicBezTo>
                <a:cubicBezTo>
                  <a:pt x="28099" y="5829"/>
                  <a:pt x="28242" y="5844"/>
                  <a:pt x="28384" y="5869"/>
                </a:cubicBezTo>
                <a:cubicBezTo>
                  <a:pt x="28465" y="5883"/>
                  <a:pt x="28544" y="5898"/>
                  <a:pt x="28624" y="5915"/>
                </a:cubicBezTo>
                <a:cubicBezTo>
                  <a:pt x="28720" y="5937"/>
                  <a:pt x="28816" y="5959"/>
                  <a:pt x="28912" y="5987"/>
                </a:cubicBezTo>
                <a:cubicBezTo>
                  <a:pt x="28975" y="6024"/>
                  <a:pt x="29039" y="6062"/>
                  <a:pt x="29101" y="6101"/>
                </a:cubicBezTo>
                <a:cubicBezTo>
                  <a:pt x="29177" y="6147"/>
                  <a:pt x="29252" y="6196"/>
                  <a:pt x="29327" y="6244"/>
                </a:cubicBezTo>
                <a:cubicBezTo>
                  <a:pt x="29401" y="6294"/>
                  <a:pt x="29474" y="6345"/>
                  <a:pt x="29546" y="6397"/>
                </a:cubicBezTo>
                <a:cubicBezTo>
                  <a:pt x="29867" y="6631"/>
                  <a:pt x="30190" y="6878"/>
                  <a:pt x="30491" y="7153"/>
                </a:cubicBezTo>
                <a:cubicBezTo>
                  <a:pt x="30586" y="7242"/>
                  <a:pt x="30688" y="7339"/>
                  <a:pt x="30785" y="7441"/>
                </a:cubicBezTo>
                <a:cubicBezTo>
                  <a:pt x="30790" y="7448"/>
                  <a:pt x="30796" y="7454"/>
                  <a:pt x="30802" y="7460"/>
                </a:cubicBezTo>
                <a:lnTo>
                  <a:pt x="30802" y="7462"/>
                </a:lnTo>
                <a:cubicBezTo>
                  <a:pt x="30803" y="7463"/>
                  <a:pt x="30804" y="7464"/>
                  <a:pt x="30805" y="7465"/>
                </a:cubicBezTo>
                <a:cubicBezTo>
                  <a:pt x="30906" y="7589"/>
                  <a:pt x="31006" y="7716"/>
                  <a:pt x="31101" y="7847"/>
                </a:cubicBezTo>
                <a:cubicBezTo>
                  <a:pt x="31150" y="7914"/>
                  <a:pt x="31197" y="7982"/>
                  <a:pt x="31243" y="8051"/>
                </a:cubicBezTo>
                <a:cubicBezTo>
                  <a:pt x="31293" y="8123"/>
                  <a:pt x="31341" y="8197"/>
                  <a:pt x="31387" y="8271"/>
                </a:cubicBezTo>
                <a:cubicBezTo>
                  <a:pt x="31454" y="8381"/>
                  <a:pt x="31527" y="8500"/>
                  <a:pt x="31593" y="8622"/>
                </a:cubicBezTo>
                <a:cubicBezTo>
                  <a:pt x="31658" y="8742"/>
                  <a:pt x="31719" y="8864"/>
                  <a:pt x="31779" y="8986"/>
                </a:cubicBezTo>
                <a:cubicBezTo>
                  <a:pt x="31833" y="9106"/>
                  <a:pt x="31887" y="9227"/>
                  <a:pt x="31934" y="9352"/>
                </a:cubicBezTo>
                <a:cubicBezTo>
                  <a:pt x="31980" y="9474"/>
                  <a:pt x="32024" y="9598"/>
                  <a:pt x="32064" y="9723"/>
                </a:cubicBezTo>
                <a:cubicBezTo>
                  <a:pt x="32092" y="9809"/>
                  <a:pt x="32120" y="9897"/>
                  <a:pt x="32145" y="9986"/>
                </a:cubicBezTo>
                <a:cubicBezTo>
                  <a:pt x="31891" y="10179"/>
                  <a:pt x="31639" y="10375"/>
                  <a:pt x="31397" y="10583"/>
                </a:cubicBezTo>
                <a:cubicBezTo>
                  <a:pt x="31219" y="10735"/>
                  <a:pt x="31044" y="10891"/>
                  <a:pt x="30874" y="11051"/>
                </a:cubicBezTo>
                <a:cubicBezTo>
                  <a:pt x="30871" y="11040"/>
                  <a:pt x="30870" y="11030"/>
                  <a:pt x="30868" y="11020"/>
                </a:cubicBezTo>
                <a:cubicBezTo>
                  <a:pt x="30860" y="10964"/>
                  <a:pt x="30850" y="10909"/>
                  <a:pt x="30841" y="10853"/>
                </a:cubicBezTo>
                <a:cubicBezTo>
                  <a:pt x="30854" y="10804"/>
                  <a:pt x="30867" y="10754"/>
                  <a:pt x="30877" y="10704"/>
                </a:cubicBezTo>
                <a:cubicBezTo>
                  <a:pt x="30924" y="10488"/>
                  <a:pt x="30967" y="10271"/>
                  <a:pt x="30983" y="10051"/>
                </a:cubicBezTo>
                <a:cubicBezTo>
                  <a:pt x="30990" y="9959"/>
                  <a:pt x="30999" y="9864"/>
                  <a:pt x="31002" y="9772"/>
                </a:cubicBezTo>
                <a:cubicBezTo>
                  <a:pt x="31005" y="9682"/>
                  <a:pt x="31005" y="9593"/>
                  <a:pt x="31004" y="9503"/>
                </a:cubicBezTo>
                <a:cubicBezTo>
                  <a:pt x="31002" y="9458"/>
                  <a:pt x="31001" y="9413"/>
                  <a:pt x="30998" y="9368"/>
                </a:cubicBezTo>
                <a:cubicBezTo>
                  <a:pt x="30996" y="9319"/>
                  <a:pt x="30993" y="9270"/>
                  <a:pt x="30988" y="9222"/>
                </a:cubicBezTo>
                <a:cubicBezTo>
                  <a:pt x="30982" y="9178"/>
                  <a:pt x="30977" y="9133"/>
                  <a:pt x="30973" y="9089"/>
                </a:cubicBezTo>
                <a:cubicBezTo>
                  <a:pt x="30959" y="9001"/>
                  <a:pt x="30946" y="8903"/>
                  <a:pt x="30924" y="8816"/>
                </a:cubicBezTo>
                <a:cubicBezTo>
                  <a:pt x="30893" y="8687"/>
                  <a:pt x="30861" y="8556"/>
                  <a:pt x="30812" y="8433"/>
                </a:cubicBezTo>
                <a:cubicBezTo>
                  <a:pt x="30779" y="8346"/>
                  <a:pt x="30747" y="8261"/>
                  <a:pt x="30706" y="8178"/>
                </a:cubicBezTo>
                <a:cubicBezTo>
                  <a:pt x="30646" y="8055"/>
                  <a:pt x="30586" y="7934"/>
                  <a:pt x="30514" y="7818"/>
                </a:cubicBezTo>
                <a:cubicBezTo>
                  <a:pt x="30472" y="7750"/>
                  <a:pt x="30429" y="7678"/>
                  <a:pt x="30383" y="7613"/>
                </a:cubicBezTo>
                <a:cubicBezTo>
                  <a:pt x="30339" y="7549"/>
                  <a:pt x="30294" y="7487"/>
                  <a:pt x="30245" y="7426"/>
                </a:cubicBezTo>
                <a:cubicBezTo>
                  <a:pt x="30221" y="7397"/>
                  <a:pt x="30197" y="7367"/>
                  <a:pt x="30174" y="7338"/>
                </a:cubicBezTo>
                <a:cubicBezTo>
                  <a:pt x="30147" y="7306"/>
                  <a:pt x="30119" y="7275"/>
                  <a:pt x="30092" y="7245"/>
                </a:cubicBezTo>
                <a:cubicBezTo>
                  <a:pt x="30066" y="7218"/>
                  <a:pt x="30040" y="7190"/>
                  <a:pt x="30014" y="7164"/>
                </a:cubicBezTo>
                <a:cubicBezTo>
                  <a:pt x="29958" y="7109"/>
                  <a:pt x="29899" y="7053"/>
                  <a:pt x="29839" y="7002"/>
                </a:cubicBezTo>
                <a:cubicBezTo>
                  <a:pt x="29780" y="6951"/>
                  <a:pt x="29720" y="6903"/>
                  <a:pt x="29658" y="6857"/>
                </a:cubicBezTo>
                <a:cubicBezTo>
                  <a:pt x="29625" y="6833"/>
                  <a:pt x="29594" y="6810"/>
                  <a:pt x="29563" y="6787"/>
                </a:cubicBezTo>
                <a:cubicBezTo>
                  <a:pt x="29465" y="6714"/>
                  <a:pt x="29361" y="6649"/>
                  <a:pt x="29255" y="6586"/>
                </a:cubicBezTo>
                <a:cubicBezTo>
                  <a:pt x="29174" y="6539"/>
                  <a:pt x="29093" y="6492"/>
                  <a:pt x="29009" y="6449"/>
                </a:cubicBezTo>
                <a:cubicBezTo>
                  <a:pt x="28888" y="6389"/>
                  <a:pt x="28768" y="6328"/>
                  <a:pt x="28643" y="6279"/>
                </a:cubicBezTo>
                <a:cubicBezTo>
                  <a:pt x="28557" y="6247"/>
                  <a:pt x="28474" y="6213"/>
                  <a:pt x="28386" y="6186"/>
                </a:cubicBezTo>
                <a:cubicBezTo>
                  <a:pt x="28302" y="6158"/>
                  <a:pt x="28216" y="6132"/>
                  <a:pt x="28130" y="6111"/>
                </a:cubicBezTo>
                <a:cubicBezTo>
                  <a:pt x="28086" y="6099"/>
                  <a:pt x="28042" y="6089"/>
                  <a:pt x="27997" y="6078"/>
                </a:cubicBezTo>
                <a:cubicBezTo>
                  <a:pt x="27958" y="6069"/>
                  <a:pt x="27917" y="6060"/>
                  <a:pt x="27876" y="6052"/>
                </a:cubicBezTo>
                <a:cubicBezTo>
                  <a:pt x="27867" y="6045"/>
                  <a:pt x="27857" y="6039"/>
                  <a:pt x="27848" y="6032"/>
                </a:cubicBezTo>
                <a:cubicBezTo>
                  <a:pt x="27801" y="5997"/>
                  <a:pt x="27752" y="5960"/>
                  <a:pt x="27703" y="5926"/>
                </a:cubicBezTo>
                <a:lnTo>
                  <a:pt x="27704" y="5926"/>
                </a:lnTo>
                <a:cubicBezTo>
                  <a:pt x="27674" y="5884"/>
                  <a:pt x="27644" y="5843"/>
                  <a:pt x="27612" y="5800"/>
                </a:cubicBezTo>
                <a:close/>
                <a:moveTo>
                  <a:pt x="20597" y="10093"/>
                </a:moveTo>
                <a:lnTo>
                  <a:pt x="20597" y="10093"/>
                </a:lnTo>
                <a:cubicBezTo>
                  <a:pt x="20595" y="10121"/>
                  <a:pt x="20593" y="10150"/>
                  <a:pt x="20590" y="10178"/>
                </a:cubicBezTo>
                <a:cubicBezTo>
                  <a:pt x="20581" y="10315"/>
                  <a:pt x="20575" y="10455"/>
                  <a:pt x="20574" y="10593"/>
                </a:cubicBezTo>
                <a:cubicBezTo>
                  <a:pt x="20574" y="10692"/>
                  <a:pt x="20574" y="10790"/>
                  <a:pt x="20576" y="10888"/>
                </a:cubicBezTo>
                <a:cubicBezTo>
                  <a:pt x="20575" y="10892"/>
                  <a:pt x="20574" y="10898"/>
                  <a:pt x="20573" y="10904"/>
                </a:cubicBezTo>
                <a:cubicBezTo>
                  <a:pt x="20572" y="10908"/>
                  <a:pt x="20572" y="10910"/>
                  <a:pt x="20571" y="10912"/>
                </a:cubicBezTo>
                <a:cubicBezTo>
                  <a:pt x="20559" y="10970"/>
                  <a:pt x="20548" y="11031"/>
                  <a:pt x="20535" y="11091"/>
                </a:cubicBezTo>
                <a:cubicBezTo>
                  <a:pt x="20524" y="11024"/>
                  <a:pt x="20515" y="10958"/>
                  <a:pt x="20507" y="10892"/>
                </a:cubicBezTo>
                <a:cubicBezTo>
                  <a:pt x="20496" y="10801"/>
                  <a:pt x="20485" y="10710"/>
                  <a:pt x="20477" y="10619"/>
                </a:cubicBezTo>
                <a:cubicBezTo>
                  <a:pt x="20470" y="10539"/>
                  <a:pt x="20463" y="10461"/>
                  <a:pt x="20459" y="10381"/>
                </a:cubicBezTo>
                <a:cubicBezTo>
                  <a:pt x="20506" y="10286"/>
                  <a:pt x="20552" y="10190"/>
                  <a:pt x="20597" y="10093"/>
                </a:cubicBezTo>
                <a:close/>
                <a:moveTo>
                  <a:pt x="15821" y="3547"/>
                </a:moveTo>
                <a:cubicBezTo>
                  <a:pt x="15866" y="3547"/>
                  <a:pt x="15912" y="3548"/>
                  <a:pt x="15958" y="3549"/>
                </a:cubicBezTo>
                <a:cubicBezTo>
                  <a:pt x="16050" y="3550"/>
                  <a:pt x="16142" y="3553"/>
                  <a:pt x="16234" y="3556"/>
                </a:cubicBezTo>
                <a:cubicBezTo>
                  <a:pt x="16321" y="3561"/>
                  <a:pt x="16409" y="3565"/>
                  <a:pt x="16495" y="3572"/>
                </a:cubicBezTo>
                <a:cubicBezTo>
                  <a:pt x="16656" y="3587"/>
                  <a:pt x="16829" y="3603"/>
                  <a:pt x="17000" y="3631"/>
                </a:cubicBezTo>
                <a:cubicBezTo>
                  <a:pt x="17125" y="3652"/>
                  <a:pt x="17248" y="3676"/>
                  <a:pt x="17371" y="3702"/>
                </a:cubicBezTo>
                <a:cubicBezTo>
                  <a:pt x="17385" y="3705"/>
                  <a:pt x="17398" y="3709"/>
                  <a:pt x="17412" y="3712"/>
                </a:cubicBezTo>
                <a:cubicBezTo>
                  <a:pt x="17261" y="3781"/>
                  <a:pt x="17111" y="3855"/>
                  <a:pt x="16964" y="3934"/>
                </a:cubicBezTo>
                <a:cubicBezTo>
                  <a:pt x="16725" y="4061"/>
                  <a:pt x="16488" y="4194"/>
                  <a:pt x="16256" y="4334"/>
                </a:cubicBezTo>
                <a:cubicBezTo>
                  <a:pt x="16028" y="4471"/>
                  <a:pt x="15799" y="4607"/>
                  <a:pt x="15577" y="4755"/>
                </a:cubicBezTo>
                <a:cubicBezTo>
                  <a:pt x="15393" y="4878"/>
                  <a:pt x="15209" y="5004"/>
                  <a:pt x="15031" y="5137"/>
                </a:cubicBezTo>
                <a:cubicBezTo>
                  <a:pt x="14791" y="5316"/>
                  <a:pt x="14554" y="5500"/>
                  <a:pt x="14330" y="5699"/>
                </a:cubicBezTo>
                <a:cubicBezTo>
                  <a:pt x="14170" y="5843"/>
                  <a:pt x="14011" y="5987"/>
                  <a:pt x="13860" y="6139"/>
                </a:cubicBezTo>
                <a:cubicBezTo>
                  <a:pt x="13763" y="6238"/>
                  <a:pt x="13666" y="6336"/>
                  <a:pt x="13573" y="6438"/>
                </a:cubicBezTo>
                <a:cubicBezTo>
                  <a:pt x="13479" y="6541"/>
                  <a:pt x="13389" y="6644"/>
                  <a:pt x="13299" y="6750"/>
                </a:cubicBezTo>
                <a:cubicBezTo>
                  <a:pt x="13238" y="6821"/>
                  <a:pt x="13178" y="6896"/>
                  <a:pt x="13120" y="6970"/>
                </a:cubicBezTo>
                <a:cubicBezTo>
                  <a:pt x="13038" y="7076"/>
                  <a:pt x="12955" y="7181"/>
                  <a:pt x="12877" y="7292"/>
                </a:cubicBezTo>
                <a:cubicBezTo>
                  <a:pt x="12799" y="7405"/>
                  <a:pt x="12720" y="7518"/>
                  <a:pt x="12650" y="7636"/>
                </a:cubicBezTo>
                <a:cubicBezTo>
                  <a:pt x="12585" y="7742"/>
                  <a:pt x="12522" y="7848"/>
                  <a:pt x="12462" y="7957"/>
                </a:cubicBezTo>
                <a:cubicBezTo>
                  <a:pt x="12422" y="8030"/>
                  <a:pt x="12383" y="8103"/>
                  <a:pt x="12345" y="8175"/>
                </a:cubicBezTo>
                <a:cubicBezTo>
                  <a:pt x="12327" y="8213"/>
                  <a:pt x="12308" y="8250"/>
                  <a:pt x="12291" y="8287"/>
                </a:cubicBezTo>
                <a:cubicBezTo>
                  <a:pt x="12253" y="8365"/>
                  <a:pt x="12216" y="8444"/>
                  <a:pt x="12181" y="8523"/>
                </a:cubicBezTo>
                <a:cubicBezTo>
                  <a:pt x="12076" y="8763"/>
                  <a:pt x="11980" y="9007"/>
                  <a:pt x="11897" y="9255"/>
                </a:cubicBezTo>
                <a:cubicBezTo>
                  <a:pt x="11825" y="9472"/>
                  <a:pt x="11755" y="9690"/>
                  <a:pt x="11693" y="9910"/>
                </a:cubicBezTo>
                <a:cubicBezTo>
                  <a:pt x="11607" y="10209"/>
                  <a:pt x="11523" y="10509"/>
                  <a:pt x="11454" y="10813"/>
                </a:cubicBezTo>
                <a:cubicBezTo>
                  <a:pt x="11432" y="10906"/>
                  <a:pt x="11411" y="11000"/>
                  <a:pt x="11391" y="11093"/>
                </a:cubicBezTo>
                <a:cubicBezTo>
                  <a:pt x="11351" y="10966"/>
                  <a:pt x="11312" y="10838"/>
                  <a:pt x="11277" y="10709"/>
                </a:cubicBezTo>
                <a:cubicBezTo>
                  <a:pt x="11254" y="10622"/>
                  <a:pt x="11231" y="10535"/>
                  <a:pt x="11210" y="10447"/>
                </a:cubicBezTo>
                <a:cubicBezTo>
                  <a:pt x="11190" y="10359"/>
                  <a:pt x="11172" y="10270"/>
                  <a:pt x="11156" y="10181"/>
                </a:cubicBezTo>
                <a:cubicBezTo>
                  <a:pt x="11126" y="10016"/>
                  <a:pt x="11094" y="9838"/>
                  <a:pt x="11076" y="9660"/>
                </a:cubicBezTo>
                <a:cubicBezTo>
                  <a:pt x="11062" y="9526"/>
                  <a:pt x="11051" y="9394"/>
                  <a:pt x="11040" y="9260"/>
                </a:cubicBezTo>
                <a:cubicBezTo>
                  <a:pt x="11030" y="9086"/>
                  <a:pt x="11021" y="8905"/>
                  <a:pt x="11022" y="8725"/>
                </a:cubicBezTo>
                <a:cubicBezTo>
                  <a:pt x="11021" y="8633"/>
                  <a:pt x="11023" y="8541"/>
                  <a:pt x="11025" y="8449"/>
                </a:cubicBezTo>
                <a:cubicBezTo>
                  <a:pt x="11029" y="8358"/>
                  <a:pt x="11033" y="8265"/>
                  <a:pt x="11039" y="8174"/>
                </a:cubicBezTo>
                <a:cubicBezTo>
                  <a:pt x="11051" y="8049"/>
                  <a:pt x="11061" y="7912"/>
                  <a:pt x="11082" y="7777"/>
                </a:cubicBezTo>
                <a:cubicBezTo>
                  <a:pt x="11093" y="7690"/>
                  <a:pt x="11108" y="7604"/>
                  <a:pt x="11124" y="7517"/>
                </a:cubicBezTo>
                <a:cubicBezTo>
                  <a:pt x="11151" y="7385"/>
                  <a:pt x="11179" y="7255"/>
                  <a:pt x="11217" y="7127"/>
                </a:cubicBezTo>
                <a:cubicBezTo>
                  <a:pt x="11241" y="7041"/>
                  <a:pt x="11268" y="6957"/>
                  <a:pt x="11295" y="6873"/>
                </a:cubicBezTo>
                <a:cubicBezTo>
                  <a:pt x="11339" y="6748"/>
                  <a:pt x="11384" y="6617"/>
                  <a:pt x="11439" y="6490"/>
                </a:cubicBezTo>
                <a:cubicBezTo>
                  <a:pt x="11489" y="6370"/>
                  <a:pt x="11544" y="6250"/>
                  <a:pt x="11599" y="6131"/>
                </a:cubicBezTo>
                <a:cubicBezTo>
                  <a:pt x="11652" y="6023"/>
                  <a:pt x="11705" y="5914"/>
                  <a:pt x="11765" y="5808"/>
                </a:cubicBezTo>
                <a:cubicBezTo>
                  <a:pt x="11824" y="5704"/>
                  <a:pt x="11885" y="5602"/>
                  <a:pt x="11949" y="5501"/>
                </a:cubicBezTo>
                <a:cubicBezTo>
                  <a:pt x="12015" y="5400"/>
                  <a:pt x="12081" y="5300"/>
                  <a:pt x="12153" y="5204"/>
                </a:cubicBezTo>
                <a:cubicBezTo>
                  <a:pt x="12203" y="5137"/>
                  <a:pt x="12255" y="5070"/>
                  <a:pt x="12307" y="5005"/>
                </a:cubicBezTo>
                <a:cubicBezTo>
                  <a:pt x="12388" y="4908"/>
                  <a:pt x="12469" y="4811"/>
                  <a:pt x="12555" y="4720"/>
                </a:cubicBezTo>
                <a:cubicBezTo>
                  <a:pt x="12645" y="4627"/>
                  <a:pt x="12737" y="4535"/>
                  <a:pt x="12830" y="4444"/>
                </a:cubicBezTo>
                <a:cubicBezTo>
                  <a:pt x="12954" y="4329"/>
                  <a:pt x="13080" y="4216"/>
                  <a:pt x="13212" y="4108"/>
                </a:cubicBezTo>
                <a:cubicBezTo>
                  <a:pt x="13278" y="4054"/>
                  <a:pt x="13346" y="4001"/>
                  <a:pt x="13414" y="3948"/>
                </a:cubicBezTo>
                <a:cubicBezTo>
                  <a:pt x="13446" y="3925"/>
                  <a:pt x="13477" y="3901"/>
                  <a:pt x="13508" y="3878"/>
                </a:cubicBezTo>
                <a:cubicBezTo>
                  <a:pt x="13540" y="3868"/>
                  <a:pt x="13573" y="3859"/>
                  <a:pt x="13606" y="3851"/>
                </a:cubicBezTo>
                <a:cubicBezTo>
                  <a:pt x="13696" y="3825"/>
                  <a:pt x="13786" y="3801"/>
                  <a:pt x="13877" y="3778"/>
                </a:cubicBezTo>
                <a:cubicBezTo>
                  <a:pt x="13968" y="3756"/>
                  <a:pt x="14058" y="3735"/>
                  <a:pt x="14149" y="3715"/>
                </a:cubicBezTo>
                <a:cubicBezTo>
                  <a:pt x="14320" y="3681"/>
                  <a:pt x="14501" y="3644"/>
                  <a:pt x="14684" y="3622"/>
                </a:cubicBezTo>
                <a:cubicBezTo>
                  <a:pt x="14777" y="3610"/>
                  <a:pt x="14871" y="3600"/>
                  <a:pt x="14964" y="3591"/>
                </a:cubicBezTo>
                <a:cubicBezTo>
                  <a:pt x="15055" y="3582"/>
                  <a:pt x="15148" y="3573"/>
                  <a:pt x="15239" y="3568"/>
                </a:cubicBezTo>
                <a:lnTo>
                  <a:pt x="15241" y="3568"/>
                </a:lnTo>
                <a:cubicBezTo>
                  <a:pt x="15244" y="3568"/>
                  <a:pt x="15246" y="3567"/>
                  <a:pt x="15248" y="3567"/>
                </a:cubicBezTo>
                <a:cubicBezTo>
                  <a:pt x="15438" y="3556"/>
                  <a:pt x="15629" y="3547"/>
                  <a:pt x="15821" y="3547"/>
                </a:cubicBezTo>
                <a:close/>
                <a:moveTo>
                  <a:pt x="41241" y="8403"/>
                </a:moveTo>
                <a:cubicBezTo>
                  <a:pt x="41249" y="8417"/>
                  <a:pt x="41257" y="8432"/>
                  <a:pt x="41264" y="8447"/>
                </a:cubicBezTo>
                <a:cubicBezTo>
                  <a:pt x="41295" y="8510"/>
                  <a:pt x="41327" y="8588"/>
                  <a:pt x="41351" y="8666"/>
                </a:cubicBezTo>
                <a:cubicBezTo>
                  <a:pt x="41372" y="8733"/>
                  <a:pt x="41391" y="8812"/>
                  <a:pt x="41407" y="8892"/>
                </a:cubicBezTo>
                <a:lnTo>
                  <a:pt x="41409" y="8894"/>
                </a:lnTo>
                <a:cubicBezTo>
                  <a:pt x="41409" y="8896"/>
                  <a:pt x="41409" y="8898"/>
                  <a:pt x="41410" y="8900"/>
                </a:cubicBezTo>
                <a:cubicBezTo>
                  <a:pt x="41425" y="8979"/>
                  <a:pt x="41436" y="9061"/>
                  <a:pt x="41446" y="9143"/>
                </a:cubicBezTo>
                <a:cubicBezTo>
                  <a:pt x="41455" y="9226"/>
                  <a:pt x="41462" y="9309"/>
                  <a:pt x="41466" y="9394"/>
                </a:cubicBezTo>
                <a:cubicBezTo>
                  <a:pt x="41471" y="9473"/>
                  <a:pt x="41472" y="9566"/>
                  <a:pt x="41469" y="9657"/>
                </a:cubicBezTo>
                <a:cubicBezTo>
                  <a:pt x="41466" y="9700"/>
                  <a:pt x="41464" y="9742"/>
                  <a:pt x="41462" y="9785"/>
                </a:cubicBezTo>
                <a:cubicBezTo>
                  <a:pt x="41450" y="9924"/>
                  <a:pt x="41436" y="10062"/>
                  <a:pt x="41414" y="10200"/>
                </a:cubicBezTo>
                <a:cubicBezTo>
                  <a:pt x="41399" y="10291"/>
                  <a:pt x="41384" y="10382"/>
                  <a:pt x="41367" y="10474"/>
                </a:cubicBezTo>
                <a:cubicBezTo>
                  <a:pt x="41324" y="10689"/>
                  <a:pt x="41278" y="10917"/>
                  <a:pt x="41218" y="11141"/>
                </a:cubicBezTo>
                <a:cubicBezTo>
                  <a:pt x="41196" y="11222"/>
                  <a:pt x="41173" y="11302"/>
                  <a:pt x="41149" y="11382"/>
                </a:cubicBezTo>
                <a:cubicBezTo>
                  <a:pt x="41153" y="11357"/>
                  <a:pt x="41158" y="11331"/>
                  <a:pt x="41163" y="11306"/>
                </a:cubicBezTo>
                <a:cubicBezTo>
                  <a:pt x="41211" y="11025"/>
                  <a:pt x="41253" y="10744"/>
                  <a:pt x="41275" y="10459"/>
                </a:cubicBezTo>
                <a:cubicBezTo>
                  <a:pt x="41294" y="10220"/>
                  <a:pt x="41309" y="9981"/>
                  <a:pt x="41310" y="9741"/>
                </a:cubicBezTo>
                <a:cubicBezTo>
                  <a:pt x="41313" y="9454"/>
                  <a:pt x="41309" y="9165"/>
                  <a:pt x="41287" y="8877"/>
                </a:cubicBezTo>
                <a:cubicBezTo>
                  <a:pt x="41275" y="8719"/>
                  <a:pt x="41261" y="8560"/>
                  <a:pt x="41241" y="8403"/>
                </a:cubicBezTo>
                <a:close/>
                <a:moveTo>
                  <a:pt x="20605" y="11441"/>
                </a:moveTo>
                <a:cubicBezTo>
                  <a:pt x="20609" y="11478"/>
                  <a:pt x="20612" y="11516"/>
                  <a:pt x="20616" y="11554"/>
                </a:cubicBezTo>
                <a:cubicBezTo>
                  <a:pt x="20613" y="11544"/>
                  <a:pt x="20611" y="11535"/>
                  <a:pt x="20610" y="11524"/>
                </a:cubicBezTo>
                <a:cubicBezTo>
                  <a:pt x="20606" y="11507"/>
                  <a:pt x="20603" y="11488"/>
                  <a:pt x="20599" y="11470"/>
                </a:cubicBezTo>
                <a:cubicBezTo>
                  <a:pt x="20601" y="11463"/>
                  <a:pt x="20602" y="11457"/>
                  <a:pt x="20603" y="11450"/>
                </a:cubicBezTo>
                <a:cubicBezTo>
                  <a:pt x="20604" y="11447"/>
                  <a:pt x="20605" y="11443"/>
                  <a:pt x="20605" y="11441"/>
                </a:cubicBezTo>
                <a:close/>
                <a:moveTo>
                  <a:pt x="17431" y="9731"/>
                </a:moveTo>
                <a:lnTo>
                  <a:pt x="17431" y="9731"/>
                </a:lnTo>
                <a:cubicBezTo>
                  <a:pt x="17402" y="9894"/>
                  <a:pt x="17374" y="10055"/>
                  <a:pt x="17356" y="10219"/>
                </a:cubicBezTo>
                <a:cubicBezTo>
                  <a:pt x="17341" y="10350"/>
                  <a:pt x="17329" y="10480"/>
                  <a:pt x="17319" y="10612"/>
                </a:cubicBezTo>
                <a:cubicBezTo>
                  <a:pt x="17312" y="10703"/>
                  <a:pt x="17307" y="10797"/>
                  <a:pt x="17305" y="10888"/>
                </a:cubicBezTo>
                <a:cubicBezTo>
                  <a:pt x="17304" y="10917"/>
                  <a:pt x="17304" y="10946"/>
                  <a:pt x="17303" y="10974"/>
                </a:cubicBezTo>
                <a:cubicBezTo>
                  <a:pt x="17206" y="11181"/>
                  <a:pt x="17109" y="11388"/>
                  <a:pt x="17012" y="11595"/>
                </a:cubicBezTo>
                <a:cubicBezTo>
                  <a:pt x="17021" y="11526"/>
                  <a:pt x="17029" y="11459"/>
                  <a:pt x="17038" y="11391"/>
                </a:cubicBezTo>
                <a:cubicBezTo>
                  <a:pt x="17049" y="11298"/>
                  <a:pt x="17062" y="11205"/>
                  <a:pt x="17081" y="11113"/>
                </a:cubicBezTo>
                <a:cubicBezTo>
                  <a:pt x="17089" y="11069"/>
                  <a:pt x="17097" y="11025"/>
                  <a:pt x="17105" y="10981"/>
                </a:cubicBezTo>
                <a:cubicBezTo>
                  <a:pt x="17149" y="10757"/>
                  <a:pt x="17196" y="10533"/>
                  <a:pt x="17256" y="10313"/>
                </a:cubicBezTo>
                <a:cubicBezTo>
                  <a:pt x="17305" y="10136"/>
                  <a:pt x="17357" y="9961"/>
                  <a:pt x="17412" y="9785"/>
                </a:cubicBezTo>
                <a:cubicBezTo>
                  <a:pt x="17418" y="9767"/>
                  <a:pt x="17425" y="9749"/>
                  <a:pt x="17431" y="9731"/>
                </a:cubicBezTo>
                <a:close/>
                <a:moveTo>
                  <a:pt x="20329" y="10819"/>
                </a:moveTo>
                <a:cubicBezTo>
                  <a:pt x="20342" y="10939"/>
                  <a:pt x="20358" y="11059"/>
                  <a:pt x="20378" y="11178"/>
                </a:cubicBezTo>
                <a:cubicBezTo>
                  <a:pt x="20396" y="11286"/>
                  <a:pt x="20415" y="11394"/>
                  <a:pt x="20435" y="11502"/>
                </a:cubicBezTo>
                <a:cubicBezTo>
                  <a:pt x="20399" y="11641"/>
                  <a:pt x="20359" y="11781"/>
                  <a:pt x="20317" y="11918"/>
                </a:cubicBezTo>
                <a:cubicBezTo>
                  <a:pt x="20313" y="11800"/>
                  <a:pt x="20311" y="11681"/>
                  <a:pt x="20311" y="11562"/>
                </a:cubicBezTo>
                <a:cubicBezTo>
                  <a:pt x="20312" y="11417"/>
                  <a:pt x="20312" y="11271"/>
                  <a:pt x="20317" y="11127"/>
                </a:cubicBezTo>
                <a:cubicBezTo>
                  <a:pt x="20320" y="11024"/>
                  <a:pt x="20325" y="10921"/>
                  <a:pt x="20329" y="10819"/>
                </a:cubicBezTo>
                <a:close/>
                <a:moveTo>
                  <a:pt x="23186" y="10331"/>
                </a:moveTo>
                <a:cubicBezTo>
                  <a:pt x="23223" y="10343"/>
                  <a:pt x="23260" y="10353"/>
                  <a:pt x="23298" y="10364"/>
                </a:cubicBezTo>
                <a:cubicBezTo>
                  <a:pt x="23339" y="10374"/>
                  <a:pt x="23379" y="10384"/>
                  <a:pt x="23419" y="10394"/>
                </a:cubicBezTo>
                <a:cubicBezTo>
                  <a:pt x="23448" y="10402"/>
                  <a:pt x="23479" y="10409"/>
                  <a:pt x="23510" y="10414"/>
                </a:cubicBezTo>
                <a:cubicBezTo>
                  <a:pt x="23511" y="10418"/>
                  <a:pt x="23511" y="10420"/>
                  <a:pt x="23511" y="10422"/>
                </a:cubicBezTo>
                <a:cubicBezTo>
                  <a:pt x="23526" y="10518"/>
                  <a:pt x="23541" y="10614"/>
                  <a:pt x="23559" y="10710"/>
                </a:cubicBezTo>
                <a:cubicBezTo>
                  <a:pt x="23588" y="10853"/>
                  <a:pt x="23619" y="10996"/>
                  <a:pt x="23655" y="11138"/>
                </a:cubicBezTo>
                <a:cubicBezTo>
                  <a:pt x="23588" y="11276"/>
                  <a:pt x="23520" y="11412"/>
                  <a:pt x="23444" y="11545"/>
                </a:cubicBezTo>
                <a:cubicBezTo>
                  <a:pt x="23369" y="11675"/>
                  <a:pt x="23292" y="11805"/>
                  <a:pt x="23213" y="11932"/>
                </a:cubicBezTo>
                <a:cubicBezTo>
                  <a:pt x="23204" y="11828"/>
                  <a:pt x="23195" y="11723"/>
                  <a:pt x="23188" y="11617"/>
                </a:cubicBezTo>
                <a:cubicBezTo>
                  <a:pt x="23176" y="11390"/>
                  <a:pt x="23165" y="11151"/>
                  <a:pt x="23168" y="10912"/>
                </a:cubicBezTo>
                <a:cubicBezTo>
                  <a:pt x="23168" y="10817"/>
                  <a:pt x="23169" y="10723"/>
                  <a:pt x="23172" y="10628"/>
                </a:cubicBezTo>
                <a:cubicBezTo>
                  <a:pt x="23175" y="10543"/>
                  <a:pt x="23179" y="10457"/>
                  <a:pt x="23184" y="10372"/>
                </a:cubicBezTo>
                <a:cubicBezTo>
                  <a:pt x="23185" y="10358"/>
                  <a:pt x="23185" y="10344"/>
                  <a:pt x="23186" y="10331"/>
                </a:cubicBezTo>
                <a:close/>
                <a:moveTo>
                  <a:pt x="27597" y="9278"/>
                </a:moveTo>
                <a:cubicBezTo>
                  <a:pt x="27608" y="9369"/>
                  <a:pt x="27617" y="9461"/>
                  <a:pt x="27625" y="9553"/>
                </a:cubicBezTo>
                <a:cubicBezTo>
                  <a:pt x="27634" y="9645"/>
                  <a:pt x="27641" y="9739"/>
                  <a:pt x="27647" y="9832"/>
                </a:cubicBezTo>
                <a:cubicBezTo>
                  <a:pt x="27659" y="10054"/>
                  <a:pt x="27668" y="10290"/>
                  <a:pt x="27664" y="10525"/>
                </a:cubicBezTo>
                <a:cubicBezTo>
                  <a:pt x="27661" y="10710"/>
                  <a:pt x="27654" y="10895"/>
                  <a:pt x="27642" y="11080"/>
                </a:cubicBezTo>
                <a:cubicBezTo>
                  <a:pt x="27629" y="11267"/>
                  <a:pt x="27612" y="11454"/>
                  <a:pt x="27588" y="11640"/>
                </a:cubicBezTo>
                <a:cubicBezTo>
                  <a:pt x="27577" y="11732"/>
                  <a:pt x="27563" y="11824"/>
                  <a:pt x="27549" y="11916"/>
                </a:cubicBezTo>
                <a:cubicBezTo>
                  <a:pt x="27545" y="11934"/>
                  <a:pt x="27542" y="11951"/>
                  <a:pt x="27540" y="11969"/>
                </a:cubicBezTo>
                <a:cubicBezTo>
                  <a:pt x="27460" y="11787"/>
                  <a:pt x="27377" y="11607"/>
                  <a:pt x="27286" y="11432"/>
                </a:cubicBezTo>
                <a:cubicBezTo>
                  <a:pt x="27249" y="11361"/>
                  <a:pt x="27211" y="11291"/>
                  <a:pt x="27172" y="11220"/>
                </a:cubicBezTo>
                <a:cubicBezTo>
                  <a:pt x="27154" y="11186"/>
                  <a:pt x="27134" y="11150"/>
                  <a:pt x="27115" y="11115"/>
                </a:cubicBezTo>
                <a:cubicBezTo>
                  <a:pt x="27044" y="10999"/>
                  <a:pt x="26974" y="10881"/>
                  <a:pt x="26903" y="10764"/>
                </a:cubicBezTo>
                <a:cubicBezTo>
                  <a:pt x="26857" y="10686"/>
                  <a:pt x="26810" y="10608"/>
                  <a:pt x="26763" y="10530"/>
                </a:cubicBezTo>
                <a:cubicBezTo>
                  <a:pt x="26761" y="10528"/>
                  <a:pt x="26759" y="10524"/>
                  <a:pt x="26757" y="10522"/>
                </a:cubicBezTo>
                <a:cubicBezTo>
                  <a:pt x="26678" y="10409"/>
                  <a:pt x="26600" y="10295"/>
                  <a:pt x="26520" y="10182"/>
                </a:cubicBezTo>
                <a:cubicBezTo>
                  <a:pt x="26474" y="10118"/>
                  <a:pt x="26429" y="10052"/>
                  <a:pt x="26383" y="9986"/>
                </a:cubicBezTo>
                <a:cubicBezTo>
                  <a:pt x="26503" y="9934"/>
                  <a:pt x="26622" y="9880"/>
                  <a:pt x="26739" y="9822"/>
                </a:cubicBezTo>
                <a:cubicBezTo>
                  <a:pt x="26815" y="9786"/>
                  <a:pt x="26891" y="9750"/>
                  <a:pt x="26965" y="9711"/>
                </a:cubicBezTo>
                <a:cubicBezTo>
                  <a:pt x="27070" y="9655"/>
                  <a:pt x="27177" y="9599"/>
                  <a:pt x="27275" y="9532"/>
                </a:cubicBezTo>
                <a:cubicBezTo>
                  <a:pt x="27338" y="9489"/>
                  <a:pt x="27417" y="9437"/>
                  <a:pt x="27475" y="9387"/>
                </a:cubicBezTo>
                <a:cubicBezTo>
                  <a:pt x="27520" y="9347"/>
                  <a:pt x="27558" y="9315"/>
                  <a:pt x="27597" y="9278"/>
                </a:cubicBezTo>
                <a:close/>
                <a:moveTo>
                  <a:pt x="32192" y="10165"/>
                </a:moveTo>
                <a:cubicBezTo>
                  <a:pt x="32219" y="10276"/>
                  <a:pt x="32243" y="10388"/>
                  <a:pt x="32267" y="10499"/>
                </a:cubicBezTo>
                <a:cubicBezTo>
                  <a:pt x="32292" y="10628"/>
                  <a:pt x="32317" y="10757"/>
                  <a:pt x="32332" y="10888"/>
                </a:cubicBezTo>
                <a:cubicBezTo>
                  <a:pt x="32333" y="10897"/>
                  <a:pt x="32334" y="10906"/>
                  <a:pt x="32336" y="10917"/>
                </a:cubicBezTo>
                <a:cubicBezTo>
                  <a:pt x="32324" y="10935"/>
                  <a:pt x="32314" y="10954"/>
                  <a:pt x="32302" y="10972"/>
                </a:cubicBezTo>
                <a:cubicBezTo>
                  <a:pt x="32235" y="11074"/>
                  <a:pt x="32167" y="11174"/>
                  <a:pt x="32093" y="11270"/>
                </a:cubicBezTo>
                <a:cubicBezTo>
                  <a:pt x="32045" y="11335"/>
                  <a:pt x="31994" y="11398"/>
                  <a:pt x="31943" y="11461"/>
                </a:cubicBezTo>
                <a:cubicBezTo>
                  <a:pt x="31870" y="11547"/>
                  <a:pt x="31792" y="11641"/>
                  <a:pt x="31705" y="11729"/>
                </a:cubicBezTo>
                <a:cubicBezTo>
                  <a:pt x="31647" y="11789"/>
                  <a:pt x="31588" y="11848"/>
                  <a:pt x="31528" y="11905"/>
                </a:cubicBezTo>
                <a:cubicBezTo>
                  <a:pt x="31407" y="12017"/>
                  <a:pt x="31285" y="12127"/>
                  <a:pt x="31156" y="12230"/>
                </a:cubicBezTo>
                <a:cubicBezTo>
                  <a:pt x="31077" y="12292"/>
                  <a:pt x="30998" y="12353"/>
                  <a:pt x="30917" y="12413"/>
                </a:cubicBezTo>
                <a:cubicBezTo>
                  <a:pt x="30920" y="12374"/>
                  <a:pt x="30923" y="12335"/>
                  <a:pt x="30926" y="12297"/>
                </a:cubicBezTo>
                <a:cubicBezTo>
                  <a:pt x="30931" y="12199"/>
                  <a:pt x="30936" y="12097"/>
                  <a:pt x="30936" y="11999"/>
                </a:cubicBezTo>
                <a:cubicBezTo>
                  <a:pt x="30936" y="11880"/>
                  <a:pt x="30936" y="11761"/>
                  <a:pt x="30930" y="11642"/>
                </a:cubicBezTo>
                <a:cubicBezTo>
                  <a:pt x="30926" y="11561"/>
                  <a:pt x="30922" y="11472"/>
                  <a:pt x="30914" y="11391"/>
                </a:cubicBezTo>
                <a:cubicBezTo>
                  <a:pt x="30908" y="11343"/>
                  <a:pt x="30904" y="11296"/>
                  <a:pt x="30899" y="11247"/>
                </a:cubicBezTo>
                <a:cubicBezTo>
                  <a:pt x="30921" y="11226"/>
                  <a:pt x="30943" y="11204"/>
                  <a:pt x="30966" y="11184"/>
                </a:cubicBezTo>
                <a:cubicBezTo>
                  <a:pt x="31278" y="10896"/>
                  <a:pt x="31602" y="10623"/>
                  <a:pt x="31936" y="10362"/>
                </a:cubicBezTo>
                <a:cubicBezTo>
                  <a:pt x="32020" y="10297"/>
                  <a:pt x="32106" y="10231"/>
                  <a:pt x="32192" y="10165"/>
                </a:cubicBezTo>
                <a:close/>
                <a:moveTo>
                  <a:pt x="24623" y="10447"/>
                </a:moveTo>
                <a:lnTo>
                  <a:pt x="24623" y="10447"/>
                </a:lnTo>
                <a:cubicBezTo>
                  <a:pt x="24617" y="10474"/>
                  <a:pt x="24612" y="10502"/>
                  <a:pt x="24607" y="10530"/>
                </a:cubicBezTo>
                <a:cubicBezTo>
                  <a:pt x="24559" y="10790"/>
                  <a:pt x="24515" y="11051"/>
                  <a:pt x="24485" y="11314"/>
                </a:cubicBezTo>
                <a:cubicBezTo>
                  <a:pt x="24455" y="11583"/>
                  <a:pt x="24430" y="11852"/>
                  <a:pt x="24419" y="12122"/>
                </a:cubicBezTo>
                <a:cubicBezTo>
                  <a:pt x="24415" y="12249"/>
                  <a:pt x="24410" y="12375"/>
                  <a:pt x="24409" y="12502"/>
                </a:cubicBezTo>
                <a:cubicBezTo>
                  <a:pt x="24403" y="12494"/>
                  <a:pt x="24398" y="12486"/>
                  <a:pt x="24393" y="12478"/>
                </a:cubicBezTo>
                <a:cubicBezTo>
                  <a:pt x="24351" y="12416"/>
                  <a:pt x="24307" y="12343"/>
                  <a:pt x="24266" y="12267"/>
                </a:cubicBezTo>
                <a:cubicBezTo>
                  <a:pt x="24225" y="12194"/>
                  <a:pt x="24187" y="12120"/>
                  <a:pt x="24152" y="12045"/>
                </a:cubicBezTo>
                <a:cubicBezTo>
                  <a:pt x="24097" y="11926"/>
                  <a:pt x="24043" y="11806"/>
                  <a:pt x="23999" y="11684"/>
                </a:cubicBezTo>
                <a:cubicBezTo>
                  <a:pt x="23970" y="11604"/>
                  <a:pt x="23943" y="11524"/>
                  <a:pt x="23916" y="11443"/>
                </a:cubicBezTo>
                <a:cubicBezTo>
                  <a:pt x="23886" y="11344"/>
                  <a:pt x="23855" y="11240"/>
                  <a:pt x="23827" y="11135"/>
                </a:cubicBezTo>
                <a:cubicBezTo>
                  <a:pt x="23861" y="11063"/>
                  <a:pt x="23893" y="10991"/>
                  <a:pt x="23923" y="10917"/>
                </a:cubicBezTo>
                <a:cubicBezTo>
                  <a:pt x="23984" y="10770"/>
                  <a:pt x="24045" y="10622"/>
                  <a:pt x="24100" y="10472"/>
                </a:cubicBezTo>
                <a:cubicBezTo>
                  <a:pt x="24126" y="10473"/>
                  <a:pt x="24152" y="10473"/>
                  <a:pt x="24178" y="10473"/>
                </a:cubicBezTo>
                <a:cubicBezTo>
                  <a:pt x="24223" y="10473"/>
                  <a:pt x="24269" y="10472"/>
                  <a:pt x="24313" y="10470"/>
                </a:cubicBezTo>
                <a:cubicBezTo>
                  <a:pt x="24402" y="10464"/>
                  <a:pt x="24493" y="10461"/>
                  <a:pt x="24581" y="10451"/>
                </a:cubicBezTo>
                <a:cubicBezTo>
                  <a:pt x="24595" y="10450"/>
                  <a:pt x="24609" y="10448"/>
                  <a:pt x="24623" y="10447"/>
                </a:cubicBezTo>
                <a:close/>
                <a:moveTo>
                  <a:pt x="34967" y="8358"/>
                </a:moveTo>
                <a:cubicBezTo>
                  <a:pt x="34967" y="8364"/>
                  <a:pt x="34966" y="8368"/>
                  <a:pt x="34966" y="8373"/>
                </a:cubicBezTo>
                <a:cubicBezTo>
                  <a:pt x="34964" y="8501"/>
                  <a:pt x="34958" y="8628"/>
                  <a:pt x="34950" y="8755"/>
                </a:cubicBezTo>
                <a:cubicBezTo>
                  <a:pt x="34936" y="8929"/>
                  <a:pt x="34921" y="9105"/>
                  <a:pt x="34896" y="9279"/>
                </a:cubicBezTo>
                <a:cubicBezTo>
                  <a:pt x="34871" y="9452"/>
                  <a:pt x="34844" y="9625"/>
                  <a:pt x="34813" y="9798"/>
                </a:cubicBezTo>
                <a:lnTo>
                  <a:pt x="34813" y="9799"/>
                </a:lnTo>
                <a:cubicBezTo>
                  <a:pt x="34813" y="9800"/>
                  <a:pt x="34811" y="9801"/>
                  <a:pt x="34811" y="9804"/>
                </a:cubicBezTo>
                <a:cubicBezTo>
                  <a:pt x="34763" y="10056"/>
                  <a:pt x="34707" y="10312"/>
                  <a:pt x="34640" y="10563"/>
                </a:cubicBezTo>
                <a:cubicBezTo>
                  <a:pt x="34606" y="10695"/>
                  <a:pt x="34571" y="10827"/>
                  <a:pt x="34532" y="10957"/>
                </a:cubicBezTo>
                <a:cubicBezTo>
                  <a:pt x="34505" y="11046"/>
                  <a:pt x="34478" y="11135"/>
                  <a:pt x="34449" y="11224"/>
                </a:cubicBezTo>
                <a:cubicBezTo>
                  <a:pt x="34377" y="11435"/>
                  <a:pt x="34300" y="11656"/>
                  <a:pt x="34211" y="11873"/>
                </a:cubicBezTo>
                <a:cubicBezTo>
                  <a:pt x="34158" y="12002"/>
                  <a:pt x="34105" y="12133"/>
                  <a:pt x="34048" y="12262"/>
                </a:cubicBezTo>
                <a:cubicBezTo>
                  <a:pt x="34011" y="12346"/>
                  <a:pt x="33973" y="12430"/>
                  <a:pt x="33935" y="12513"/>
                </a:cubicBezTo>
                <a:lnTo>
                  <a:pt x="33933" y="12517"/>
                </a:lnTo>
                <a:cubicBezTo>
                  <a:pt x="33933" y="12517"/>
                  <a:pt x="33931" y="12518"/>
                  <a:pt x="33931" y="12518"/>
                </a:cubicBezTo>
                <a:cubicBezTo>
                  <a:pt x="33898" y="12589"/>
                  <a:pt x="33864" y="12660"/>
                  <a:pt x="33830" y="12731"/>
                </a:cubicBezTo>
                <a:cubicBezTo>
                  <a:pt x="33824" y="12640"/>
                  <a:pt x="33819" y="12550"/>
                  <a:pt x="33810" y="12458"/>
                </a:cubicBezTo>
                <a:cubicBezTo>
                  <a:pt x="33796" y="12323"/>
                  <a:pt x="33780" y="12189"/>
                  <a:pt x="33761" y="12054"/>
                </a:cubicBezTo>
                <a:cubicBezTo>
                  <a:pt x="33728" y="11827"/>
                  <a:pt x="33690" y="11600"/>
                  <a:pt x="33639" y="11376"/>
                </a:cubicBezTo>
                <a:cubicBezTo>
                  <a:pt x="33580" y="11118"/>
                  <a:pt x="33515" y="10860"/>
                  <a:pt x="33431" y="10608"/>
                </a:cubicBezTo>
                <a:cubicBezTo>
                  <a:pt x="33391" y="10487"/>
                  <a:pt x="33351" y="10366"/>
                  <a:pt x="33306" y="10247"/>
                </a:cubicBezTo>
                <a:cubicBezTo>
                  <a:pt x="33276" y="10166"/>
                  <a:pt x="33244" y="10086"/>
                  <a:pt x="33212" y="10008"/>
                </a:cubicBezTo>
                <a:cubicBezTo>
                  <a:pt x="33196" y="9968"/>
                  <a:pt x="33180" y="9928"/>
                  <a:pt x="33162" y="9889"/>
                </a:cubicBezTo>
                <a:cubicBezTo>
                  <a:pt x="33114" y="9780"/>
                  <a:pt x="33063" y="9673"/>
                  <a:pt x="33011" y="9566"/>
                </a:cubicBezTo>
                <a:cubicBezTo>
                  <a:pt x="33325" y="9346"/>
                  <a:pt x="33644" y="9133"/>
                  <a:pt x="33971" y="8932"/>
                </a:cubicBezTo>
                <a:cubicBezTo>
                  <a:pt x="34165" y="8812"/>
                  <a:pt x="34361" y="8695"/>
                  <a:pt x="34560" y="8583"/>
                </a:cubicBezTo>
                <a:cubicBezTo>
                  <a:pt x="34695" y="8507"/>
                  <a:pt x="34831" y="8432"/>
                  <a:pt x="34967" y="8358"/>
                </a:cubicBezTo>
                <a:close/>
                <a:moveTo>
                  <a:pt x="21066" y="8674"/>
                </a:moveTo>
                <a:cubicBezTo>
                  <a:pt x="21071" y="8682"/>
                  <a:pt x="21075" y="8690"/>
                  <a:pt x="21081" y="8697"/>
                </a:cubicBezTo>
                <a:cubicBezTo>
                  <a:pt x="21117" y="8754"/>
                  <a:pt x="21154" y="8812"/>
                  <a:pt x="21192" y="8867"/>
                </a:cubicBezTo>
                <a:cubicBezTo>
                  <a:pt x="21105" y="9264"/>
                  <a:pt x="21035" y="9664"/>
                  <a:pt x="20992" y="10068"/>
                </a:cubicBezTo>
                <a:cubicBezTo>
                  <a:pt x="20962" y="10358"/>
                  <a:pt x="20937" y="10649"/>
                  <a:pt x="20930" y="10941"/>
                </a:cubicBezTo>
                <a:cubicBezTo>
                  <a:pt x="20924" y="11223"/>
                  <a:pt x="20924" y="11506"/>
                  <a:pt x="20941" y="11787"/>
                </a:cubicBezTo>
                <a:cubicBezTo>
                  <a:pt x="20955" y="12028"/>
                  <a:pt x="20971" y="12268"/>
                  <a:pt x="21000" y="12508"/>
                </a:cubicBezTo>
                <a:cubicBezTo>
                  <a:pt x="21018" y="12649"/>
                  <a:pt x="21035" y="12790"/>
                  <a:pt x="21057" y="12931"/>
                </a:cubicBezTo>
                <a:cubicBezTo>
                  <a:pt x="21060" y="12950"/>
                  <a:pt x="21064" y="12970"/>
                  <a:pt x="21067" y="12988"/>
                </a:cubicBezTo>
                <a:cubicBezTo>
                  <a:pt x="21034" y="12915"/>
                  <a:pt x="21000" y="12841"/>
                  <a:pt x="20969" y="12764"/>
                </a:cubicBezTo>
                <a:cubicBezTo>
                  <a:pt x="20968" y="12759"/>
                  <a:pt x="20967" y="12753"/>
                  <a:pt x="20966" y="12746"/>
                </a:cubicBezTo>
                <a:cubicBezTo>
                  <a:pt x="20956" y="12701"/>
                  <a:pt x="20947" y="12656"/>
                  <a:pt x="20938" y="12611"/>
                </a:cubicBezTo>
                <a:cubicBezTo>
                  <a:pt x="20896" y="12393"/>
                  <a:pt x="20856" y="12172"/>
                  <a:pt x="20826" y="11951"/>
                </a:cubicBezTo>
                <a:cubicBezTo>
                  <a:pt x="20808" y="11822"/>
                  <a:pt x="20791" y="11694"/>
                  <a:pt x="20778" y="11565"/>
                </a:cubicBezTo>
                <a:cubicBezTo>
                  <a:pt x="20770" y="11477"/>
                  <a:pt x="20763" y="11389"/>
                  <a:pt x="20758" y="11301"/>
                </a:cubicBezTo>
                <a:cubicBezTo>
                  <a:pt x="20748" y="11130"/>
                  <a:pt x="20740" y="10959"/>
                  <a:pt x="20740" y="10789"/>
                </a:cubicBezTo>
                <a:cubicBezTo>
                  <a:pt x="20761" y="10671"/>
                  <a:pt x="20781" y="10553"/>
                  <a:pt x="20799" y="10434"/>
                </a:cubicBezTo>
                <a:cubicBezTo>
                  <a:pt x="20840" y="10177"/>
                  <a:pt x="20873" y="9918"/>
                  <a:pt x="20900" y="9658"/>
                </a:cubicBezTo>
                <a:cubicBezTo>
                  <a:pt x="20905" y="9611"/>
                  <a:pt x="20910" y="9563"/>
                  <a:pt x="20914" y="9515"/>
                </a:cubicBezTo>
                <a:cubicBezTo>
                  <a:pt x="20916" y="9467"/>
                  <a:pt x="20919" y="9420"/>
                  <a:pt x="20922" y="9373"/>
                </a:cubicBezTo>
                <a:cubicBezTo>
                  <a:pt x="20925" y="9324"/>
                  <a:pt x="20927" y="9276"/>
                  <a:pt x="20931" y="9227"/>
                </a:cubicBezTo>
                <a:cubicBezTo>
                  <a:pt x="20951" y="9164"/>
                  <a:pt x="20969" y="9100"/>
                  <a:pt x="20985" y="9036"/>
                </a:cubicBezTo>
                <a:cubicBezTo>
                  <a:pt x="21005" y="8961"/>
                  <a:pt x="21023" y="8885"/>
                  <a:pt x="21039" y="8809"/>
                </a:cubicBezTo>
                <a:cubicBezTo>
                  <a:pt x="21046" y="8772"/>
                  <a:pt x="21054" y="8734"/>
                  <a:pt x="21061" y="8696"/>
                </a:cubicBezTo>
                <a:cubicBezTo>
                  <a:pt x="21063" y="8689"/>
                  <a:pt x="21064" y="8681"/>
                  <a:pt x="21066" y="8674"/>
                </a:cubicBezTo>
                <a:close/>
                <a:moveTo>
                  <a:pt x="30736" y="11404"/>
                </a:moveTo>
                <a:cubicBezTo>
                  <a:pt x="30743" y="11484"/>
                  <a:pt x="30750" y="11563"/>
                  <a:pt x="30755" y="11643"/>
                </a:cubicBezTo>
                <a:cubicBezTo>
                  <a:pt x="30760" y="11762"/>
                  <a:pt x="30766" y="11880"/>
                  <a:pt x="30765" y="11999"/>
                </a:cubicBezTo>
                <a:cubicBezTo>
                  <a:pt x="30766" y="12095"/>
                  <a:pt x="30765" y="12189"/>
                  <a:pt x="30762" y="12284"/>
                </a:cubicBezTo>
                <a:cubicBezTo>
                  <a:pt x="30759" y="12333"/>
                  <a:pt x="30757" y="12380"/>
                  <a:pt x="30755" y="12427"/>
                </a:cubicBezTo>
                <a:cubicBezTo>
                  <a:pt x="30753" y="12455"/>
                  <a:pt x="30751" y="12494"/>
                  <a:pt x="30749" y="12533"/>
                </a:cubicBezTo>
                <a:cubicBezTo>
                  <a:pt x="30616" y="12626"/>
                  <a:pt x="30482" y="12715"/>
                  <a:pt x="30345" y="12798"/>
                </a:cubicBezTo>
                <a:cubicBezTo>
                  <a:pt x="30203" y="12883"/>
                  <a:pt x="30058" y="12965"/>
                  <a:pt x="29913" y="13045"/>
                </a:cubicBezTo>
                <a:cubicBezTo>
                  <a:pt x="29833" y="13085"/>
                  <a:pt x="29753" y="13127"/>
                  <a:pt x="29673" y="13166"/>
                </a:cubicBezTo>
                <a:cubicBezTo>
                  <a:pt x="29735" y="13088"/>
                  <a:pt x="29795" y="13008"/>
                  <a:pt x="29853" y="12927"/>
                </a:cubicBezTo>
                <a:cubicBezTo>
                  <a:pt x="29928" y="12822"/>
                  <a:pt x="29999" y="12717"/>
                  <a:pt x="30070" y="12609"/>
                </a:cubicBezTo>
                <a:cubicBezTo>
                  <a:pt x="30116" y="12539"/>
                  <a:pt x="30161" y="12465"/>
                  <a:pt x="30204" y="12391"/>
                </a:cubicBezTo>
                <a:cubicBezTo>
                  <a:pt x="30264" y="12287"/>
                  <a:pt x="30324" y="12182"/>
                  <a:pt x="30377" y="12073"/>
                </a:cubicBezTo>
                <a:cubicBezTo>
                  <a:pt x="30467" y="11889"/>
                  <a:pt x="30554" y="11704"/>
                  <a:pt x="30625" y="11513"/>
                </a:cubicBezTo>
                <a:cubicBezTo>
                  <a:pt x="30662" y="11476"/>
                  <a:pt x="30699" y="11440"/>
                  <a:pt x="30736" y="11404"/>
                </a:cubicBezTo>
                <a:close/>
                <a:moveTo>
                  <a:pt x="36873" y="7560"/>
                </a:moveTo>
                <a:lnTo>
                  <a:pt x="36873" y="7562"/>
                </a:lnTo>
                <a:cubicBezTo>
                  <a:pt x="36869" y="7691"/>
                  <a:pt x="36863" y="7822"/>
                  <a:pt x="36855" y="7951"/>
                </a:cubicBezTo>
                <a:cubicBezTo>
                  <a:pt x="36843" y="8116"/>
                  <a:pt x="36826" y="8290"/>
                  <a:pt x="36802" y="8462"/>
                </a:cubicBezTo>
                <a:cubicBezTo>
                  <a:pt x="36791" y="8547"/>
                  <a:pt x="36778" y="8633"/>
                  <a:pt x="36763" y="8717"/>
                </a:cubicBezTo>
                <a:cubicBezTo>
                  <a:pt x="36749" y="8801"/>
                  <a:pt x="36734" y="8885"/>
                  <a:pt x="36718" y="8970"/>
                </a:cubicBezTo>
                <a:cubicBezTo>
                  <a:pt x="36681" y="9148"/>
                  <a:pt x="36642" y="9325"/>
                  <a:pt x="36592" y="9501"/>
                </a:cubicBezTo>
                <a:cubicBezTo>
                  <a:pt x="36555" y="9633"/>
                  <a:pt x="36516" y="9763"/>
                  <a:pt x="36474" y="9894"/>
                </a:cubicBezTo>
                <a:cubicBezTo>
                  <a:pt x="36400" y="10112"/>
                  <a:pt x="36325" y="10328"/>
                  <a:pt x="36239" y="10540"/>
                </a:cubicBezTo>
                <a:cubicBezTo>
                  <a:pt x="36186" y="10668"/>
                  <a:pt x="36134" y="10797"/>
                  <a:pt x="36076" y="10923"/>
                </a:cubicBezTo>
                <a:cubicBezTo>
                  <a:pt x="36040" y="11005"/>
                  <a:pt x="36002" y="11087"/>
                  <a:pt x="35963" y="11167"/>
                </a:cubicBezTo>
                <a:lnTo>
                  <a:pt x="35963" y="11168"/>
                </a:lnTo>
                <a:cubicBezTo>
                  <a:pt x="35899" y="11248"/>
                  <a:pt x="35836" y="11327"/>
                  <a:pt x="35771" y="11404"/>
                </a:cubicBezTo>
                <a:cubicBezTo>
                  <a:pt x="35544" y="11674"/>
                  <a:pt x="35309" y="11939"/>
                  <a:pt x="35065" y="12194"/>
                </a:cubicBezTo>
                <a:cubicBezTo>
                  <a:pt x="34943" y="12322"/>
                  <a:pt x="34819" y="12449"/>
                  <a:pt x="34692" y="12573"/>
                </a:cubicBezTo>
                <a:cubicBezTo>
                  <a:pt x="34599" y="12664"/>
                  <a:pt x="34504" y="12754"/>
                  <a:pt x="34410" y="12843"/>
                </a:cubicBezTo>
                <a:cubicBezTo>
                  <a:pt x="34222" y="13016"/>
                  <a:pt x="34030" y="13189"/>
                  <a:pt x="33832" y="13357"/>
                </a:cubicBezTo>
                <a:cubicBezTo>
                  <a:pt x="33837" y="13260"/>
                  <a:pt x="33839" y="13162"/>
                  <a:pt x="33839" y="13065"/>
                </a:cubicBezTo>
                <a:cubicBezTo>
                  <a:pt x="33922" y="12906"/>
                  <a:pt x="34004" y="12747"/>
                  <a:pt x="34079" y="12584"/>
                </a:cubicBezTo>
                <a:cubicBezTo>
                  <a:pt x="34300" y="12115"/>
                  <a:pt x="34501" y="11634"/>
                  <a:pt x="34654" y="11138"/>
                </a:cubicBezTo>
                <a:cubicBezTo>
                  <a:pt x="34748" y="10838"/>
                  <a:pt x="34831" y="10536"/>
                  <a:pt x="34897" y="10228"/>
                </a:cubicBezTo>
                <a:cubicBezTo>
                  <a:pt x="34944" y="10009"/>
                  <a:pt x="34989" y="9789"/>
                  <a:pt x="35023" y="9566"/>
                </a:cubicBezTo>
                <a:cubicBezTo>
                  <a:pt x="35086" y="9140"/>
                  <a:pt x="35123" y="8709"/>
                  <a:pt x="35117" y="8278"/>
                </a:cubicBezTo>
                <a:cubicBezTo>
                  <a:pt x="35299" y="8183"/>
                  <a:pt x="35481" y="8092"/>
                  <a:pt x="35669" y="8009"/>
                </a:cubicBezTo>
                <a:cubicBezTo>
                  <a:pt x="35861" y="7926"/>
                  <a:pt x="36053" y="7846"/>
                  <a:pt x="36248" y="7772"/>
                </a:cubicBezTo>
                <a:cubicBezTo>
                  <a:pt x="36455" y="7696"/>
                  <a:pt x="36662" y="7624"/>
                  <a:pt x="36873" y="7560"/>
                </a:cubicBezTo>
                <a:close/>
                <a:moveTo>
                  <a:pt x="21321" y="9045"/>
                </a:moveTo>
                <a:cubicBezTo>
                  <a:pt x="21363" y="9099"/>
                  <a:pt x="21406" y="9153"/>
                  <a:pt x="21449" y="9204"/>
                </a:cubicBezTo>
                <a:cubicBezTo>
                  <a:pt x="21501" y="9265"/>
                  <a:pt x="21556" y="9325"/>
                  <a:pt x="21612" y="9383"/>
                </a:cubicBezTo>
                <a:cubicBezTo>
                  <a:pt x="21640" y="9412"/>
                  <a:pt x="21668" y="9440"/>
                  <a:pt x="21695" y="9467"/>
                </a:cubicBezTo>
                <a:cubicBezTo>
                  <a:pt x="21754" y="9526"/>
                  <a:pt x="21821" y="9585"/>
                  <a:pt x="21886" y="9636"/>
                </a:cubicBezTo>
                <a:cubicBezTo>
                  <a:pt x="21947" y="9685"/>
                  <a:pt x="22008" y="9733"/>
                  <a:pt x="22072" y="9778"/>
                </a:cubicBezTo>
                <a:cubicBezTo>
                  <a:pt x="22071" y="9779"/>
                  <a:pt x="22070" y="9782"/>
                  <a:pt x="22070" y="9783"/>
                </a:cubicBezTo>
                <a:cubicBezTo>
                  <a:pt x="22015" y="9909"/>
                  <a:pt x="21962" y="10034"/>
                  <a:pt x="21915" y="10163"/>
                </a:cubicBezTo>
                <a:cubicBezTo>
                  <a:pt x="21837" y="10372"/>
                  <a:pt x="21763" y="10582"/>
                  <a:pt x="21702" y="10797"/>
                </a:cubicBezTo>
                <a:cubicBezTo>
                  <a:pt x="21631" y="11047"/>
                  <a:pt x="21566" y="11300"/>
                  <a:pt x="21515" y="11555"/>
                </a:cubicBezTo>
                <a:cubicBezTo>
                  <a:pt x="21464" y="11816"/>
                  <a:pt x="21418" y="12080"/>
                  <a:pt x="21388" y="12343"/>
                </a:cubicBezTo>
                <a:cubicBezTo>
                  <a:pt x="21364" y="12562"/>
                  <a:pt x="21342" y="12783"/>
                  <a:pt x="21330" y="13003"/>
                </a:cubicBezTo>
                <a:cubicBezTo>
                  <a:pt x="21324" y="13136"/>
                  <a:pt x="21318" y="13270"/>
                  <a:pt x="21315" y="13404"/>
                </a:cubicBezTo>
                <a:cubicBezTo>
                  <a:pt x="21299" y="13330"/>
                  <a:pt x="21284" y="13256"/>
                  <a:pt x="21270" y="13181"/>
                </a:cubicBezTo>
                <a:cubicBezTo>
                  <a:pt x="21228" y="12950"/>
                  <a:pt x="21190" y="12718"/>
                  <a:pt x="21163" y="12484"/>
                </a:cubicBezTo>
                <a:cubicBezTo>
                  <a:pt x="21142" y="12297"/>
                  <a:pt x="21125" y="12108"/>
                  <a:pt x="21112" y="11920"/>
                </a:cubicBezTo>
                <a:cubicBezTo>
                  <a:pt x="21099" y="11688"/>
                  <a:pt x="21090" y="11456"/>
                  <a:pt x="21093" y="11223"/>
                </a:cubicBezTo>
                <a:cubicBezTo>
                  <a:pt x="21094" y="11081"/>
                  <a:pt x="21095" y="10940"/>
                  <a:pt x="21102" y="10798"/>
                </a:cubicBezTo>
                <a:cubicBezTo>
                  <a:pt x="21106" y="10702"/>
                  <a:pt x="21111" y="10607"/>
                  <a:pt x="21118" y="10511"/>
                </a:cubicBezTo>
                <a:cubicBezTo>
                  <a:pt x="21135" y="10283"/>
                  <a:pt x="21156" y="10043"/>
                  <a:pt x="21191" y="9805"/>
                </a:cubicBezTo>
                <a:cubicBezTo>
                  <a:pt x="21217" y="9614"/>
                  <a:pt x="21248" y="9424"/>
                  <a:pt x="21283" y="9233"/>
                </a:cubicBezTo>
                <a:lnTo>
                  <a:pt x="21283" y="9234"/>
                </a:lnTo>
                <a:cubicBezTo>
                  <a:pt x="21296" y="9171"/>
                  <a:pt x="21309" y="9107"/>
                  <a:pt x="21321" y="9045"/>
                </a:cubicBezTo>
                <a:close/>
                <a:moveTo>
                  <a:pt x="30318" y="11824"/>
                </a:moveTo>
                <a:cubicBezTo>
                  <a:pt x="30309" y="11844"/>
                  <a:pt x="30301" y="11863"/>
                  <a:pt x="30292" y="11882"/>
                </a:cubicBezTo>
                <a:cubicBezTo>
                  <a:pt x="30237" y="11988"/>
                  <a:pt x="30183" y="12096"/>
                  <a:pt x="30122" y="12199"/>
                </a:cubicBezTo>
                <a:cubicBezTo>
                  <a:pt x="30083" y="12266"/>
                  <a:pt x="30042" y="12333"/>
                  <a:pt x="30001" y="12397"/>
                </a:cubicBezTo>
                <a:cubicBezTo>
                  <a:pt x="29909" y="12539"/>
                  <a:pt x="29815" y="12679"/>
                  <a:pt x="29714" y="12813"/>
                </a:cubicBezTo>
                <a:cubicBezTo>
                  <a:pt x="29659" y="12888"/>
                  <a:pt x="29602" y="12963"/>
                  <a:pt x="29544" y="13036"/>
                </a:cubicBezTo>
                <a:cubicBezTo>
                  <a:pt x="29488" y="13107"/>
                  <a:pt x="29431" y="13178"/>
                  <a:pt x="29372" y="13248"/>
                </a:cubicBezTo>
                <a:cubicBezTo>
                  <a:pt x="29350" y="13274"/>
                  <a:pt x="29325" y="13304"/>
                  <a:pt x="29300" y="13335"/>
                </a:cubicBezTo>
                <a:cubicBezTo>
                  <a:pt x="29278" y="13343"/>
                  <a:pt x="29256" y="13352"/>
                  <a:pt x="29234" y="13361"/>
                </a:cubicBezTo>
                <a:cubicBezTo>
                  <a:pt x="29159" y="13391"/>
                  <a:pt x="29085" y="13420"/>
                  <a:pt x="29010" y="13448"/>
                </a:cubicBezTo>
                <a:cubicBezTo>
                  <a:pt x="29004" y="13450"/>
                  <a:pt x="28999" y="13452"/>
                  <a:pt x="28995" y="13454"/>
                </a:cubicBezTo>
                <a:cubicBezTo>
                  <a:pt x="29056" y="13365"/>
                  <a:pt x="29119" y="13277"/>
                  <a:pt x="29184" y="13191"/>
                </a:cubicBezTo>
                <a:cubicBezTo>
                  <a:pt x="29370" y="12942"/>
                  <a:pt x="29559" y="12697"/>
                  <a:pt x="29756" y="12458"/>
                </a:cubicBezTo>
                <a:cubicBezTo>
                  <a:pt x="29932" y="12248"/>
                  <a:pt x="30119" y="12031"/>
                  <a:pt x="30318" y="11824"/>
                </a:cubicBezTo>
                <a:close/>
                <a:moveTo>
                  <a:pt x="20538" y="7368"/>
                </a:moveTo>
                <a:cubicBezTo>
                  <a:pt x="20543" y="7393"/>
                  <a:pt x="20549" y="7419"/>
                  <a:pt x="20554" y="7444"/>
                </a:cubicBezTo>
                <a:cubicBezTo>
                  <a:pt x="20513" y="7637"/>
                  <a:pt x="20474" y="7830"/>
                  <a:pt x="20442" y="8025"/>
                </a:cubicBezTo>
                <a:cubicBezTo>
                  <a:pt x="20393" y="8332"/>
                  <a:pt x="20350" y="8642"/>
                  <a:pt x="20325" y="8951"/>
                </a:cubicBezTo>
                <a:cubicBezTo>
                  <a:pt x="20306" y="9187"/>
                  <a:pt x="20290" y="9422"/>
                  <a:pt x="20285" y="9658"/>
                </a:cubicBezTo>
                <a:cubicBezTo>
                  <a:pt x="20285" y="9670"/>
                  <a:pt x="20285" y="9681"/>
                  <a:pt x="20285" y="9692"/>
                </a:cubicBezTo>
                <a:cubicBezTo>
                  <a:pt x="20276" y="9757"/>
                  <a:pt x="20267" y="9823"/>
                  <a:pt x="20260" y="9889"/>
                </a:cubicBezTo>
                <a:cubicBezTo>
                  <a:pt x="20235" y="10093"/>
                  <a:pt x="20213" y="10299"/>
                  <a:pt x="20195" y="10504"/>
                </a:cubicBezTo>
                <a:cubicBezTo>
                  <a:pt x="20179" y="10536"/>
                  <a:pt x="20162" y="10566"/>
                  <a:pt x="20146" y="10597"/>
                </a:cubicBezTo>
                <a:cubicBezTo>
                  <a:pt x="20082" y="10709"/>
                  <a:pt x="20021" y="10822"/>
                  <a:pt x="19955" y="10932"/>
                </a:cubicBezTo>
                <a:cubicBezTo>
                  <a:pt x="19909" y="11009"/>
                  <a:pt x="19863" y="11087"/>
                  <a:pt x="19814" y="11162"/>
                </a:cubicBezTo>
                <a:cubicBezTo>
                  <a:pt x="19693" y="11350"/>
                  <a:pt x="19568" y="11537"/>
                  <a:pt x="19435" y="11716"/>
                </a:cubicBezTo>
                <a:cubicBezTo>
                  <a:pt x="19355" y="11827"/>
                  <a:pt x="19273" y="11936"/>
                  <a:pt x="19187" y="12043"/>
                </a:cubicBezTo>
                <a:cubicBezTo>
                  <a:pt x="19131" y="12113"/>
                  <a:pt x="19074" y="12184"/>
                  <a:pt x="19017" y="12253"/>
                </a:cubicBezTo>
                <a:cubicBezTo>
                  <a:pt x="18759" y="12562"/>
                  <a:pt x="18492" y="12866"/>
                  <a:pt x="18214" y="13158"/>
                </a:cubicBezTo>
                <a:cubicBezTo>
                  <a:pt x="18105" y="13273"/>
                  <a:pt x="17994" y="13385"/>
                  <a:pt x="17883" y="13497"/>
                </a:cubicBezTo>
                <a:cubicBezTo>
                  <a:pt x="17865" y="13449"/>
                  <a:pt x="17849" y="13403"/>
                  <a:pt x="17831" y="13356"/>
                </a:cubicBezTo>
                <a:cubicBezTo>
                  <a:pt x="17816" y="13313"/>
                  <a:pt x="17803" y="13270"/>
                  <a:pt x="17788" y="13227"/>
                </a:cubicBezTo>
                <a:cubicBezTo>
                  <a:pt x="17747" y="13098"/>
                  <a:pt x="17706" y="12968"/>
                  <a:pt x="17673" y="12836"/>
                </a:cubicBezTo>
                <a:cubicBezTo>
                  <a:pt x="17640" y="12706"/>
                  <a:pt x="17610" y="12574"/>
                  <a:pt x="17582" y="12442"/>
                </a:cubicBezTo>
                <a:cubicBezTo>
                  <a:pt x="17569" y="12375"/>
                  <a:pt x="17558" y="12307"/>
                  <a:pt x="17546" y="12240"/>
                </a:cubicBezTo>
                <a:cubicBezTo>
                  <a:pt x="17547" y="12090"/>
                  <a:pt x="17551" y="11940"/>
                  <a:pt x="17558" y="11790"/>
                </a:cubicBezTo>
                <a:cubicBezTo>
                  <a:pt x="17573" y="11559"/>
                  <a:pt x="17591" y="11328"/>
                  <a:pt x="17625" y="11099"/>
                </a:cubicBezTo>
                <a:cubicBezTo>
                  <a:pt x="17644" y="10959"/>
                  <a:pt x="17663" y="10819"/>
                  <a:pt x="17687" y="10680"/>
                </a:cubicBezTo>
                <a:cubicBezTo>
                  <a:pt x="17699" y="10611"/>
                  <a:pt x="17711" y="10541"/>
                  <a:pt x="17724" y="10473"/>
                </a:cubicBezTo>
                <a:cubicBezTo>
                  <a:pt x="17831" y="10259"/>
                  <a:pt x="17938" y="10044"/>
                  <a:pt x="18046" y="9829"/>
                </a:cubicBezTo>
                <a:cubicBezTo>
                  <a:pt x="18104" y="9713"/>
                  <a:pt x="18163" y="9598"/>
                  <a:pt x="18222" y="9481"/>
                </a:cubicBezTo>
                <a:cubicBezTo>
                  <a:pt x="18261" y="9404"/>
                  <a:pt x="18300" y="9327"/>
                  <a:pt x="18340" y="9250"/>
                </a:cubicBezTo>
                <a:cubicBezTo>
                  <a:pt x="18439" y="9059"/>
                  <a:pt x="18539" y="8867"/>
                  <a:pt x="18650" y="8681"/>
                </a:cubicBezTo>
                <a:cubicBezTo>
                  <a:pt x="18756" y="8501"/>
                  <a:pt x="18867" y="8323"/>
                  <a:pt x="18979" y="8145"/>
                </a:cubicBezTo>
                <a:cubicBezTo>
                  <a:pt x="19062" y="8015"/>
                  <a:pt x="19154" y="7877"/>
                  <a:pt x="19252" y="7743"/>
                </a:cubicBezTo>
                <a:cubicBezTo>
                  <a:pt x="19280" y="7706"/>
                  <a:pt x="19306" y="7669"/>
                  <a:pt x="19334" y="7633"/>
                </a:cubicBezTo>
                <a:cubicBezTo>
                  <a:pt x="19386" y="7616"/>
                  <a:pt x="19439" y="7601"/>
                  <a:pt x="19492" y="7587"/>
                </a:cubicBezTo>
                <a:cubicBezTo>
                  <a:pt x="19653" y="7545"/>
                  <a:pt x="19815" y="7504"/>
                  <a:pt x="19977" y="7469"/>
                </a:cubicBezTo>
                <a:cubicBezTo>
                  <a:pt x="20146" y="7434"/>
                  <a:pt x="20314" y="7400"/>
                  <a:pt x="20484" y="7376"/>
                </a:cubicBezTo>
                <a:lnTo>
                  <a:pt x="20485" y="7376"/>
                </a:lnTo>
                <a:cubicBezTo>
                  <a:pt x="20502" y="7373"/>
                  <a:pt x="20521" y="7370"/>
                  <a:pt x="20538" y="7368"/>
                </a:cubicBezTo>
                <a:close/>
                <a:moveTo>
                  <a:pt x="22314" y="9936"/>
                </a:moveTo>
                <a:cubicBezTo>
                  <a:pt x="22354" y="9959"/>
                  <a:pt x="22394" y="9983"/>
                  <a:pt x="22434" y="10004"/>
                </a:cubicBezTo>
                <a:cubicBezTo>
                  <a:pt x="22512" y="10046"/>
                  <a:pt x="22600" y="10095"/>
                  <a:pt x="22679" y="10131"/>
                </a:cubicBezTo>
                <a:cubicBezTo>
                  <a:pt x="22797" y="10185"/>
                  <a:pt x="22915" y="10238"/>
                  <a:pt x="23037" y="10280"/>
                </a:cubicBezTo>
                <a:cubicBezTo>
                  <a:pt x="23026" y="10443"/>
                  <a:pt x="23019" y="10606"/>
                  <a:pt x="23015" y="10770"/>
                </a:cubicBezTo>
                <a:cubicBezTo>
                  <a:pt x="23006" y="11233"/>
                  <a:pt x="23019" y="11699"/>
                  <a:pt x="23064" y="12160"/>
                </a:cubicBezTo>
                <a:cubicBezTo>
                  <a:pt x="22930" y="12363"/>
                  <a:pt x="22790" y="12561"/>
                  <a:pt x="22645" y="12756"/>
                </a:cubicBezTo>
                <a:cubicBezTo>
                  <a:pt x="22456" y="13010"/>
                  <a:pt x="22266" y="13261"/>
                  <a:pt x="22067" y="13506"/>
                </a:cubicBezTo>
                <a:cubicBezTo>
                  <a:pt x="22063" y="13512"/>
                  <a:pt x="22058" y="13516"/>
                  <a:pt x="22054" y="13521"/>
                </a:cubicBezTo>
                <a:cubicBezTo>
                  <a:pt x="22043" y="13394"/>
                  <a:pt x="22034" y="13266"/>
                  <a:pt x="22024" y="13139"/>
                </a:cubicBezTo>
                <a:cubicBezTo>
                  <a:pt x="22009" y="12875"/>
                  <a:pt x="21997" y="12612"/>
                  <a:pt x="21997" y="12349"/>
                </a:cubicBezTo>
                <a:cubicBezTo>
                  <a:pt x="21997" y="12217"/>
                  <a:pt x="21997" y="12085"/>
                  <a:pt x="22001" y="11954"/>
                </a:cubicBezTo>
                <a:cubicBezTo>
                  <a:pt x="22005" y="11867"/>
                  <a:pt x="22008" y="11779"/>
                  <a:pt x="22014" y="11693"/>
                </a:cubicBezTo>
                <a:cubicBezTo>
                  <a:pt x="22026" y="11523"/>
                  <a:pt x="22038" y="11354"/>
                  <a:pt x="22061" y="11186"/>
                </a:cubicBezTo>
                <a:cubicBezTo>
                  <a:pt x="22074" y="11090"/>
                  <a:pt x="22088" y="10994"/>
                  <a:pt x="22104" y="10899"/>
                </a:cubicBezTo>
                <a:cubicBezTo>
                  <a:pt x="22119" y="10804"/>
                  <a:pt x="22136" y="10708"/>
                  <a:pt x="22155" y="10613"/>
                </a:cubicBezTo>
                <a:cubicBezTo>
                  <a:pt x="22201" y="10391"/>
                  <a:pt x="22252" y="10163"/>
                  <a:pt x="22314" y="9936"/>
                </a:cubicBezTo>
                <a:close/>
                <a:moveTo>
                  <a:pt x="33677" y="13366"/>
                </a:moveTo>
                <a:cubicBezTo>
                  <a:pt x="33677" y="13374"/>
                  <a:pt x="33676" y="13382"/>
                  <a:pt x="33676" y="13389"/>
                </a:cubicBezTo>
                <a:cubicBezTo>
                  <a:pt x="33674" y="13424"/>
                  <a:pt x="33670" y="13458"/>
                  <a:pt x="33668" y="13493"/>
                </a:cubicBezTo>
                <a:cubicBezTo>
                  <a:pt x="33644" y="13513"/>
                  <a:pt x="33620" y="13532"/>
                  <a:pt x="33595" y="13552"/>
                </a:cubicBezTo>
                <a:cubicBezTo>
                  <a:pt x="33582" y="13564"/>
                  <a:pt x="33568" y="13575"/>
                  <a:pt x="33554" y="13585"/>
                </a:cubicBezTo>
                <a:cubicBezTo>
                  <a:pt x="33595" y="13513"/>
                  <a:pt x="33637" y="13440"/>
                  <a:pt x="33677" y="13366"/>
                </a:cubicBezTo>
                <a:close/>
                <a:moveTo>
                  <a:pt x="27988" y="6361"/>
                </a:moveTo>
                <a:lnTo>
                  <a:pt x="28018" y="6387"/>
                </a:lnTo>
                <a:cubicBezTo>
                  <a:pt x="28106" y="6462"/>
                  <a:pt x="28192" y="6537"/>
                  <a:pt x="28276" y="6614"/>
                </a:cubicBezTo>
                <a:cubicBezTo>
                  <a:pt x="28333" y="6667"/>
                  <a:pt x="28387" y="6723"/>
                  <a:pt x="28440" y="6779"/>
                </a:cubicBezTo>
                <a:cubicBezTo>
                  <a:pt x="28495" y="6837"/>
                  <a:pt x="28548" y="6896"/>
                  <a:pt x="28601" y="6956"/>
                </a:cubicBezTo>
                <a:cubicBezTo>
                  <a:pt x="28706" y="7074"/>
                  <a:pt x="28809" y="7193"/>
                  <a:pt x="28910" y="7313"/>
                </a:cubicBezTo>
                <a:cubicBezTo>
                  <a:pt x="28958" y="7372"/>
                  <a:pt x="29006" y="7432"/>
                  <a:pt x="29052" y="7492"/>
                </a:cubicBezTo>
                <a:cubicBezTo>
                  <a:pt x="29077" y="7523"/>
                  <a:pt x="29101" y="7554"/>
                  <a:pt x="29125" y="7585"/>
                </a:cubicBezTo>
                <a:cubicBezTo>
                  <a:pt x="29174" y="7654"/>
                  <a:pt x="29222" y="7723"/>
                  <a:pt x="29271" y="7792"/>
                </a:cubicBezTo>
                <a:cubicBezTo>
                  <a:pt x="29343" y="7896"/>
                  <a:pt x="29416" y="7999"/>
                  <a:pt x="29489" y="8103"/>
                </a:cubicBezTo>
                <a:cubicBezTo>
                  <a:pt x="29539" y="8170"/>
                  <a:pt x="29586" y="8240"/>
                  <a:pt x="29630" y="8312"/>
                </a:cubicBezTo>
                <a:cubicBezTo>
                  <a:pt x="29736" y="8480"/>
                  <a:pt x="29847" y="8658"/>
                  <a:pt x="29947" y="8842"/>
                </a:cubicBezTo>
                <a:cubicBezTo>
                  <a:pt x="30033" y="8999"/>
                  <a:pt x="30115" y="9156"/>
                  <a:pt x="30195" y="9316"/>
                </a:cubicBezTo>
                <a:cubicBezTo>
                  <a:pt x="30251" y="9436"/>
                  <a:pt x="30309" y="9556"/>
                  <a:pt x="30355" y="9681"/>
                </a:cubicBezTo>
                <a:cubicBezTo>
                  <a:pt x="30383" y="9752"/>
                  <a:pt x="30408" y="9823"/>
                  <a:pt x="30432" y="9895"/>
                </a:cubicBezTo>
                <a:cubicBezTo>
                  <a:pt x="30477" y="10043"/>
                  <a:pt x="30523" y="10190"/>
                  <a:pt x="30558" y="10341"/>
                </a:cubicBezTo>
                <a:cubicBezTo>
                  <a:pt x="30585" y="10455"/>
                  <a:pt x="30610" y="10569"/>
                  <a:pt x="30633" y="10685"/>
                </a:cubicBezTo>
                <a:cubicBezTo>
                  <a:pt x="30645" y="10753"/>
                  <a:pt x="30658" y="10820"/>
                  <a:pt x="30669" y="10888"/>
                </a:cubicBezTo>
                <a:cubicBezTo>
                  <a:pt x="30667" y="10897"/>
                  <a:pt x="30665" y="10906"/>
                  <a:pt x="30661" y="10916"/>
                </a:cubicBezTo>
                <a:cubicBezTo>
                  <a:pt x="30638" y="11001"/>
                  <a:pt x="30613" y="11085"/>
                  <a:pt x="30584" y="11170"/>
                </a:cubicBezTo>
                <a:cubicBezTo>
                  <a:pt x="30558" y="11242"/>
                  <a:pt x="30528" y="11327"/>
                  <a:pt x="30497" y="11409"/>
                </a:cubicBezTo>
                <a:cubicBezTo>
                  <a:pt x="30436" y="11469"/>
                  <a:pt x="30376" y="11529"/>
                  <a:pt x="30316" y="11590"/>
                </a:cubicBezTo>
                <a:cubicBezTo>
                  <a:pt x="30138" y="11771"/>
                  <a:pt x="29961" y="11955"/>
                  <a:pt x="29792" y="12144"/>
                </a:cubicBezTo>
                <a:cubicBezTo>
                  <a:pt x="29678" y="12270"/>
                  <a:pt x="29568" y="12397"/>
                  <a:pt x="29459" y="12527"/>
                </a:cubicBezTo>
                <a:cubicBezTo>
                  <a:pt x="29402" y="12593"/>
                  <a:pt x="29346" y="12663"/>
                  <a:pt x="29292" y="12732"/>
                </a:cubicBezTo>
                <a:cubicBezTo>
                  <a:pt x="29119" y="12956"/>
                  <a:pt x="28951" y="13181"/>
                  <a:pt x="28793" y="13416"/>
                </a:cubicBezTo>
                <a:cubicBezTo>
                  <a:pt x="28761" y="13461"/>
                  <a:pt x="28730" y="13507"/>
                  <a:pt x="28700" y="13553"/>
                </a:cubicBezTo>
                <a:cubicBezTo>
                  <a:pt x="28638" y="13573"/>
                  <a:pt x="28576" y="13591"/>
                  <a:pt x="28513" y="13610"/>
                </a:cubicBezTo>
                <a:cubicBezTo>
                  <a:pt x="28437" y="13632"/>
                  <a:pt x="28360" y="13654"/>
                  <a:pt x="28282" y="13673"/>
                </a:cubicBezTo>
                <a:cubicBezTo>
                  <a:pt x="28337" y="13520"/>
                  <a:pt x="28386" y="13364"/>
                  <a:pt x="28432" y="13208"/>
                </a:cubicBezTo>
                <a:cubicBezTo>
                  <a:pt x="28504" y="12965"/>
                  <a:pt x="28572" y="12722"/>
                  <a:pt x="28625" y="12476"/>
                </a:cubicBezTo>
                <a:cubicBezTo>
                  <a:pt x="28675" y="12246"/>
                  <a:pt x="28725" y="12016"/>
                  <a:pt x="28764" y="11784"/>
                </a:cubicBezTo>
                <a:cubicBezTo>
                  <a:pt x="28818" y="11462"/>
                  <a:pt x="28870" y="11138"/>
                  <a:pt x="28899" y="10813"/>
                </a:cubicBezTo>
                <a:cubicBezTo>
                  <a:pt x="28920" y="10578"/>
                  <a:pt x="28937" y="10343"/>
                  <a:pt x="28937" y="10107"/>
                </a:cubicBezTo>
                <a:cubicBezTo>
                  <a:pt x="28938" y="9876"/>
                  <a:pt x="28934" y="9646"/>
                  <a:pt x="28912" y="9417"/>
                </a:cubicBezTo>
                <a:cubicBezTo>
                  <a:pt x="28887" y="9156"/>
                  <a:pt x="28856" y="8895"/>
                  <a:pt x="28809" y="8636"/>
                </a:cubicBezTo>
                <a:cubicBezTo>
                  <a:pt x="28759" y="8372"/>
                  <a:pt x="28705" y="8108"/>
                  <a:pt x="28629" y="7850"/>
                </a:cubicBezTo>
                <a:cubicBezTo>
                  <a:pt x="28566" y="7637"/>
                  <a:pt x="28499" y="7425"/>
                  <a:pt x="28414" y="7219"/>
                </a:cubicBezTo>
                <a:cubicBezTo>
                  <a:pt x="28331" y="7017"/>
                  <a:pt x="28242" y="6816"/>
                  <a:pt x="28137" y="6623"/>
                </a:cubicBezTo>
                <a:cubicBezTo>
                  <a:pt x="28088" y="6535"/>
                  <a:pt x="28039" y="6448"/>
                  <a:pt x="27988" y="6361"/>
                </a:cubicBezTo>
                <a:close/>
                <a:moveTo>
                  <a:pt x="17584" y="13121"/>
                </a:moveTo>
                <a:cubicBezTo>
                  <a:pt x="17587" y="13129"/>
                  <a:pt x="17590" y="13139"/>
                  <a:pt x="17592" y="13148"/>
                </a:cubicBezTo>
                <a:cubicBezTo>
                  <a:pt x="17621" y="13238"/>
                  <a:pt x="17651" y="13334"/>
                  <a:pt x="17685" y="13421"/>
                </a:cubicBezTo>
                <a:cubicBezTo>
                  <a:pt x="17709" y="13487"/>
                  <a:pt x="17733" y="13553"/>
                  <a:pt x="17760" y="13619"/>
                </a:cubicBezTo>
                <a:cubicBezTo>
                  <a:pt x="17726" y="13650"/>
                  <a:pt x="17694" y="13682"/>
                  <a:pt x="17662" y="13714"/>
                </a:cubicBezTo>
                <a:cubicBezTo>
                  <a:pt x="17644" y="13611"/>
                  <a:pt x="17628" y="13507"/>
                  <a:pt x="17616" y="13404"/>
                </a:cubicBezTo>
                <a:cubicBezTo>
                  <a:pt x="17604" y="13313"/>
                  <a:pt x="17594" y="13223"/>
                  <a:pt x="17585" y="13132"/>
                </a:cubicBezTo>
                <a:cubicBezTo>
                  <a:pt x="17584" y="13128"/>
                  <a:pt x="17584" y="13125"/>
                  <a:pt x="17584" y="13121"/>
                </a:cubicBezTo>
                <a:close/>
                <a:moveTo>
                  <a:pt x="27018" y="6176"/>
                </a:moveTo>
                <a:cubicBezTo>
                  <a:pt x="27106" y="6176"/>
                  <a:pt x="27192" y="6179"/>
                  <a:pt x="27280" y="6184"/>
                </a:cubicBezTo>
                <a:cubicBezTo>
                  <a:pt x="27416" y="6195"/>
                  <a:pt x="27554" y="6202"/>
                  <a:pt x="27690" y="6221"/>
                </a:cubicBezTo>
                <a:cubicBezTo>
                  <a:pt x="27694" y="6223"/>
                  <a:pt x="27699" y="6223"/>
                  <a:pt x="27704" y="6224"/>
                </a:cubicBezTo>
                <a:cubicBezTo>
                  <a:pt x="27737" y="6272"/>
                  <a:pt x="27770" y="6322"/>
                  <a:pt x="27801" y="6370"/>
                </a:cubicBezTo>
                <a:cubicBezTo>
                  <a:pt x="27870" y="6481"/>
                  <a:pt x="27938" y="6593"/>
                  <a:pt x="28000" y="6709"/>
                </a:cubicBezTo>
                <a:cubicBezTo>
                  <a:pt x="28041" y="6783"/>
                  <a:pt x="28079" y="6858"/>
                  <a:pt x="28116" y="6934"/>
                </a:cubicBezTo>
                <a:cubicBezTo>
                  <a:pt x="28169" y="7049"/>
                  <a:pt x="28222" y="7166"/>
                  <a:pt x="28267" y="7285"/>
                </a:cubicBezTo>
                <a:cubicBezTo>
                  <a:pt x="28313" y="7405"/>
                  <a:pt x="28356" y="7526"/>
                  <a:pt x="28397" y="7648"/>
                </a:cubicBezTo>
                <a:cubicBezTo>
                  <a:pt x="28449" y="7815"/>
                  <a:pt x="28498" y="7982"/>
                  <a:pt x="28539" y="8152"/>
                </a:cubicBezTo>
                <a:cubicBezTo>
                  <a:pt x="28569" y="8279"/>
                  <a:pt x="28595" y="8407"/>
                  <a:pt x="28622" y="8536"/>
                </a:cubicBezTo>
                <a:cubicBezTo>
                  <a:pt x="28653" y="8706"/>
                  <a:pt x="28682" y="8879"/>
                  <a:pt x="28703" y="9053"/>
                </a:cubicBezTo>
                <a:cubicBezTo>
                  <a:pt x="28722" y="9224"/>
                  <a:pt x="28740" y="9395"/>
                  <a:pt x="28752" y="9566"/>
                </a:cubicBezTo>
                <a:cubicBezTo>
                  <a:pt x="28763" y="9746"/>
                  <a:pt x="28772" y="9927"/>
                  <a:pt x="28768" y="10107"/>
                </a:cubicBezTo>
                <a:cubicBezTo>
                  <a:pt x="28767" y="10247"/>
                  <a:pt x="28763" y="10384"/>
                  <a:pt x="28756" y="10524"/>
                </a:cubicBezTo>
                <a:cubicBezTo>
                  <a:pt x="28741" y="10745"/>
                  <a:pt x="28722" y="10977"/>
                  <a:pt x="28691" y="11208"/>
                </a:cubicBezTo>
                <a:cubicBezTo>
                  <a:pt x="28673" y="11347"/>
                  <a:pt x="28654" y="11486"/>
                  <a:pt x="28630" y="11623"/>
                </a:cubicBezTo>
                <a:cubicBezTo>
                  <a:pt x="28614" y="11715"/>
                  <a:pt x="28597" y="11805"/>
                  <a:pt x="28580" y="11895"/>
                </a:cubicBezTo>
                <a:cubicBezTo>
                  <a:pt x="28522" y="12193"/>
                  <a:pt x="28460" y="12498"/>
                  <a:pt x="28378" y="12797"/>
                </a:cubicBezTo>
                <a:cubicBezTo>
                  <a:pt x="28346" y="12919"/>
                  <a:pt x="28312" y="13042"/>
                  <a:pt x="28275" y="13163"/>
                </a:cubicBezTo>
                <a:cubicBezTo>
                  <a:pt x="28238" y="13283"/>
                  <a:pt x="28200" y="13402"/>
                  <a:pt x="28161" y="13522"/>
                </a:cubicBezTo>
                <a:cubicBezTo>
                  <a:pt x="28139" y="13589"/>
                  <a:pt x="28116" y="13655"/>
                  <a:pt x="28093" y="13722"/>
                </a:cubicBezTo>
                <a:cubicBezTo>
                  <a:pt x="28077" y="13725"/>
                  <a:pt x="28062" y="13729"/>
                  <a:pt x="28046" y="13732"/>
                </a:cubicBezTo>
                <a:cubicBezTo>
                  <a:pt x="28035" y="13661"/>
                  <a:pt x="28024" y="13590"/>
                  <a:pt x="28010" y="13518"/>
                </a:cubicBezTo>
                <a:cubicBezTo>
                  <a:pt x="27962" y="13273"/>
                  <a:pt x="27908" y="13027"/>
                  <a:pt x="27835" y="12785"/>
                </a:cubicBezTo>
                <a:cubicBezTo>
                  <a:pt x="27797" y="12660"/>
                  <a:pt x="27760" y="12535"/>
                  <a:pt x="27715" y="12412"/>
                </a:cubicBezTo>
                <a:cubicBezTo>
                  <a:pt x="27692" y="12350"/>
                  <a:pt x="27669" y="12287"/>
                  <a:pt x="27645" y="12226"/>
                </a:cubicBezTo>
                <a:cubicBezTo>
                  <a:pt x="27645" y="12224"/>
                  <a:pt x="27646" y="12222"/>
                  <a:pt x="27646" y="12219"/>
                </a:cubicBezTo>
                <a:cubicBezTo>
                  <a:pt x="27664" y="12126"/>
                  <a:pt x="27679" y="12032"/>
                  <a:pt x="27694" y="11938"/>
                </a:cubicBezTo>
                <a:cubicBezTo>
                  <a:pt x="27716" y="11799"/>
                  <a:pt x="27738" y="11662"/>
                  <a:pt x="27753" y="11522"/>
                </a:cubicBezTo>
                <a:cubicBezTo>
                  <a:pt x="27780" y="11285"/>
                  <a:pt x="27804" y="11047"/>
                  <a:pt x="27813" y="10808"/>
                </a:cubicBezTo>
                <a:cubicBezTo>
                  <a:pt x="27826" y="10525"/>
                  <a:pt x="27833" y="10244"/>
                  <a:pt x="27823" y="9961"/>
                </a:cubicBezTo>
                <a:cubicBezTo>
                  <a:pt x="27811" y="9678"/>
                  <a:pt x="27795" y="9394"/>
                  <a:pt x="27757" y="9113"/>
                </a:cubicBezTo>
                <a:cubicBezTo>
                  <a:pt x="27771" y="9098"/>
                  <a:pt x="27785" y="9082"/>
                  <a:pt x="27797" y="9067"/>
                </a:cubicBezTo>
                <a:cubicBezTo>
                  <a:pt x="27824" y="9036"/>
                  <a:pt x="27849" y="9003"/>
                  <a:pt x="27875" y="8971"/>
                </a:cubicBezTo>
                <a:cubicBezTo>
                  <a:pt x="27899" y="8939"/>
                  <a:pt x="27922" y="8905"/>
                  <a:pt x="27943" y="8872"/>
                </a:cubicBezTo>
                <a:cubicBezTo>
                  <a:pt x="27961" y="8840"/>
                  <a:pt x="27979" y="8810"/>
                  <a:pt x="27996" y="8779"/>
                </a:cubicBezTo>
                <a:cubicBezTo>
                  <a:pt x="28017" y="8743"/>
                  <a:pt x="28034" y="8705"/>
                  <a:pt x="28046" y="8665"/>
                </a:cubicBezTo>
                <a:cubicBezTo>
                  <a:pt x="28058" y="8630"/>
                  <a:pt x="28069" y="8596"/>
                  <a:pt x="28076" y="8560"/>
                </a:cubicBezTo>
                <a:cubicBezTo>
                  <a:pt x="28080" y="8522"/>
                  <a:pt x="28086" y="8484"/>
                  <a:pt x="28091" y="8446"/>
                </a:cubicBezTo>
                <a:cubicBezTo>
                  <a:pt x="28097" y="8398"/>
                  <a:pt x="28096" y="8350"/>
                  <a:pt x="28092" y="8302"/>
                </a:cubicBezTo>
                <a:cubicBezTo>
                  <a:pt x="28082" y="8213"/>
                  <a:pt x="28077" y="8127"/>
                  <a:pt x="28054" y="8040"/>
                </a:cubicBezTo>
                <a:cubicBezTo>
                  <a:pt x="28030" y="7952"/>
                  <a:pt x="28009" y="7865"/>
                  <a:pt x="27975" y="7780"/>
                </a:cubicBezTo>
                <a:cubicBezTo>
                  <a:pt x="27944" y="7702"/>
                  <a:pt x="27913" y="7615"/>
                  <a:pt x="27871" y="7541"/>
                </a:cubicBezTo>
                <a:cubicBezTo>
                  <a:pt x="27852" y="7504"/>
                  <a:pt x="27831" y="7467"/>
                  <a:pt x="27808" y="7433"/>
                </a:cubicBezTo>
                <a:cubicBezTo>
                  <a:pt x="27767" y="7366"/>
                  <a:pt x="27722" y="7301"/>
                  <a:pt x="27675" y="7240"/>
                </a:cubicBezTo>
                <a:cubicBezTo>
                  <a:pt x="27621" y="7173"/>
                  <a:pt x="27572" y="7111"/>
                  <a:pt x="27513" y="7048"/>
                </a:cubicBezTo>
                <a:cubicBezTo>
                  <a:pt x="27458" y="6989"/>
                  <a:pt x="27401" y="6932"/>
                  <a:pt x="27343" y="6874"/>
                </a:cubicBezTo>
                <a:cubicBezTo>
                  <a:pt x="27313" y="6846"/>
                  <a:pt x="27285" y="6817"/>
                  <a:pt x="27254" y="6790"/>
                </a:cubicBezTo>
                <a:cubicBezTo>
                  <a:pt x="27194" y="6732"/>
                  <a:pt x="27130" y="6675"/>
                  <a:pt x="27065" y="6621"/>
                </a:cubicBezTo>
                <a:cubicBezTo>
                  <a:pt x="27057" y="6614"/>
                  <a:pt x="27049" y="6607"/>
                  <a:pt x="27040" y="6600"/>
                </a:cubicBezTo>
                <a:cubicBezTo>
                  <a:pt x="26995" y="6500"/>
                  <a:pt x="26947" y="6402"/>
                  <a:pt x="26896" y="6305"/>
                </a:cubicBezTo>
                <a:cubicBezTo>
                  <a:pt x="26875" y="6263"/>
                  <a:pt x="26853" y="6221"/>
                  <a:pt x="26831" y="6180"/>
                </a:cubicBezTo>
                <a:cubicBezTo>
                  <a:pt x="26891" y="6177"/>
                  <a:pt x="26951" y="6176"/>
                  <a:pt x="27011" y="6176"/>
                </a:cubicBezTo>
                <a:close/>
                <a:moveTo>
                  <a:pt x="17820" y="8336"/>
                </a:moveTo>
                <a:lnTo>
                  <a:pt x="17820" y="8336"/>
                </a:lnTo>
                <a:cubicBezTo>
                  <a:pt x="17783" y="8409"/>
                  <a:pt x="17746" y="8482"/>
                  <a:pt x="17711" y="8558"/>
                </a:cubicBezTo>
                <a:cubicBezTo>
                  <a:pt x="17659" y="8670"/>
                  <a:pt x="17606" y="8783"/>
                  <a:pt x="17559" y="8897"/>
                </a:cubicBezTo>
                <a:cubicBezTo>
                  <a:pt x="17513" y="9013"/>
                  <a:pt x="17467" y="9127"/>
                  <a:pt x="17424" y="9243"/>
                </a:cubicBezTo>
                <a:cubicBezTo>
                  <a:pt x="17349" y="9450"/>
                  <a:pt x="17275" y="9657"/>
                  <a:pt x="17212" y="9868"/>
                </a:cubicBezTo>
                <a:cubicBezTo>
                  <a:pt x="17120" y="10177"/>
                  <a:pt x="17036" y="10489"/>
                  <a:pt x="16971" y="10805"/>
                </a:cubicBezTo>
                <a:cubicBezTo>
                  <a:pt x="16952" y="10898"/>
                  <a:pt x="16932" y="10994"/>
                  <a:pt x="16915" y="11089"/>
                </a:cubicBezTo>
                <a:cubicBezTo>
                  <a:pt x="16896" y="11181"/>
                  <a:pt x="16882" y="11274"/>
                  <a:pt x="16873" y="11368"/>
                </a:cubicBezTo>
                <a:cubicBezTo>
                  <a:pt x="16867" y="11416"/>
                  <a:pt x="16860" y="11463"/>
                  <a:pt x="16855" y="11511"/>
                </a:cubicBezTo>
                <a:cubicBezTo>
                  <a:pt x="16836" y="11654"/>
                  <a:pt x="16819" y="11797"/>
                  <a:pt x="16800" y="11940"/>
                </a:cubicBezTo>
                <a:cubicBezTo>
                  <a:pt x="16793" y="11987"/>
                  <a:pt x="16788" y="12035"/>
                  <a:pt x="16783" y="12082"/>
                </a:cubicBezTo>
                <a:cubicBezTo>
                  <a:pt x="16725" y="12203"/>
                  <a:pt x="16669" y="12324"/>
                  <a:pt x="16612" y="12445"/>
                </a:cubicBezTo>
                <a:cubicBezTo>
                  <a:pt x="16495" y="12680"/>
                  <a:pt x="16385" y="12919"/>
                  <a:pt x="16263" y="13152"/>
                </a:cubicBezTo>
                <a:cubicBezTo>
                  <a:pt x="16203" y="13268"/>
                  <a:pt x="16144" y="13386"/>
                  <a:pt x="16078" y="13499"/>
                </a:cubicBezTo>
                <a:cubicBezTo>
                  <a:pt x="16035" y="13575"/>
                  <a:pt x="15990" y="13649"/>
                  <a:pt x="15943" y="13723"/>
                </a:cubicBezTo>
                <a:cubicBezTo>
                  <a:pt x="15926" y="13749"/>
                  <a:pt x="15902" y="13786"/>
                  <a:pt x="15878" y="13822"/>
                </a:cubicBezTo>
                <a:cubicBezTo>
                  <a:pt x="15860" y="13659"/>
                  <a:pt x="15845" y="13497"/>
                  <a:pt x="15834" y="13334"/>
                </a:cubicBezTo>
                <a:cubicBezTo>
                  <a:pt x="15827" y="13210"/>
                  <a:pt x="15820" y="13088"/>
                  <a:pt x="15820" y="12964"/>
                </a:cubicBezTo>
                <a:cubicBezTo>
                  <a:pt x="15820" y="12881"/>
                  <a:pt x="15821" y="12798"/>
                  <a:pt x="15823" y="12715"/>
                </a:cubicBezTo>
                <a:cubicBezTo>
                  <a:pt x="15826" y="12672"/>
                  <a:pt x="15829" y="12628"/>
                  <a:pt x="15831" y="12585"/>
                </a:cubicBezTo>
                <a:cubicBezTo>
                  <a:pt x="15838" y="12493"/>
                  <a:pt x="15848" y="12402"/>
                  <a:pt x="15860" y="12309"/>
                </a:cubicBezTo>
                <a:cubicBezTo>
                  <a:pt x="15872" y="12218"/>
                  <a:pt x="15886" y="12126"/>
                  <a:pt x="15900" y="12033"/>
                </a:cubicBezTo>
                <a:cubicBezTo>
                  <a:pt x="15928" y="11846"/>
                  <a:pt x="15961" y="11660"/>
                  <a:pt x="15995" y="11475"/>
                </a:cubicBezTo>
                <a:cubicBezTo>
                  <a:pt x="16038" y="11257"/>
                  <a:pt x="16087" y="11033"/>
                  <a:pt x="16149" y="10812"/>
                </a:cubicBezTo>
                <a:cubicBezTo>
                  <a:pt x="16193" y="10657"/>
                  <a:pt x="16239" y="10502"/>
                  <a:pt x="16288" y="10349"/>
                </a:cubicBezTo>
                <a:cubicBezTo>
                  <a:pt x="16312" y="10276"/>
                  <a:pt x="16338" y="10204"/>
                  <a:pt x="16366" y="10133"/>
                </a:cubicBezTo>
                <a:cubicBezTo>
                  <a:pt x="16396" y="10056"/>
                  <a:pt x="16428" y="9981"/>
                  <a:pt x="16462" y="9907"/>
                </a:cubicBezTo>
                <a:cubicBezTo>
                  <a:pt x="16491" y="9844"/>
                  <a:pt x="16528" y="9769"/>
                  <a:pt x="16567" y="9696"/>
                </a:cubicBezTo>
                <a:cubicBezTo>
                  <a:pt x="16606" y="9626"/>
                  <a:pt x="16647" y="9556"/>
                  <a:pt x="16689" y="9487"/>
                </a:cubicBezTo>
                <a:cubicBezTo>
                  <a:pt x="16754" y="9388"/>
                  <a:pt x="16819" y="9288"/>
                  <a:pt x="16890" y="9194"/>
                </a:cubicBezTo>
                <a:cubicBezTo>
                  <a:pt x="16936" y="9131"/>
                  <a:pt x="16985" y="9070"/>
                  <a:pt x="17035" y="9010"/>
                </a:cubicBezTo>
                <a:cubicBezTo>
                  <a:pt x="17084" y="8951"/>
                  <a:pt x="17135" y="8895"/>
                  <a:pt x="17188" y="8840"/>
                </a:cubicBezTo>
                <a:cubicBezTo>
                  <a:pt x="17216" y="8814"/>
                  <a:pt x="17243" y="8787"/>
                  <a:pt x="17270" y="8760"/>
                </a:cubicBezTo>
                <a:cubicBezTo>
                  <a:pt x="17330" y="8704"/>
                  <a:pt x="17393" y="8650"/>
                  <a:pt x="17457" y="8598"/>
                </a:cubicBezTo>
                <a:cubicBezTo>
                  <a:pt x="17522" y="8545"/>
                  <a:pt x="17589" y="8494"/>
                  <a:pt x="17657" y="8446"/>
                </a:cubicBezTo>
                <a:cubicBezTo>
                  <a:pt x="17711" y="8409"/>
                  <a:pt x="17764" y="8372"/>
                  <a:pt x="17820" y="8336"/>
                </a:cubicBezTo>
                <a:close/>
                <a:moveTo>
                  <a:pt x="27581" y="12535"/>
                </a:moveTo>
                <a:cubicBezTo>
                  <a:pt x="27589" y="12557"/>
                  <a:pt x="27596" y="12578"/>
                  <a:pt x="27604" y="12600"/>
                </a:cubicBezTo>
                <a:cubicBezTo>
                  <a:pt x="27653" y="12751"/>
                  <a:pt x="27704" y="12912"/>
                  <a:pt x="27744" y="13076"/>
                </a:cubicBezTo>
                <a:cubicBezTo>
                  <a:pt x="27765" y="13157"/>
                  <a:pt x="27785" y="13238"/>
                  <a:pt x="27803" y="13320"/>
                </a:cubicBezTo>
                <a:cubicBezTo>
                  <a:pt x="27821" y="13401"/>
                  <a:pt x="27838" y="13483"/>
                  <a:pt x="27853" y="13565"/>
                </a:cubicBezTo>
                <a:cubicBezTo>
                  <a:pt x="27863" y="13625"/>
                  <a:pt x="27876" y="13695"/>
                  <a:pt x="27886" y="13766"/>
                </a:cubicBezTo>
                <a:cubicBezTo>
                  <a:pt x="27783" y="13786"/>
                  <a:pt x="27681" y="13807"/>
                  <a:pt x="27577" y="13821"/>
                </a:cubicBezTo>
                <a:cubicBezTo>
                  <a:pt x="27487" y="13834"/>
                  <a:pt x="27395" y="13844"/>
                  <a:pt x="27304" y="13852"/>
                </a:cubicBezTo>
                <a:cubicBezTo>
                  <a:pt x="27275" y="13855"/>
                  <a:pt x="27234" y="13857"/>
                  <a:pt x="27192" y="13859"/>
                </a:cubicBezTo>
                <a:cubicBezTo>
                  <a:pt x="27194" y="13853"/>
                  <a:pt x="27197" y="13848"/>
                  <a:pt x="27199" y="13841"/>
                </a:cubicBezTo>
                <a:cubicBezTo>
                  <a:pt x="27280" y="13619"/>
                  <a:pt x="27356" y="13395"/>
                  <a:pt x="27421" y="13167"/>
                </a:cubicBezTo>
                <a:cubicBezTo>
                  <a:pt x="27470" y="12988"/>
                  <a:pt x="27520" y="12808"/>
                  <a:pt x="27560" y="12627"/>
                </a:cubicBezTo>
                <a:cubicBezTo>
                  <a:pt x="27567" y="12597"/>
                  <a:pt x="27574" y="12566"/>
                  <a:pt x="27581" y="12535"/>
                </a:cubicBezTo>
                <a:close/>
                <a:moveTo>
                  <a:pt x="26227" y="10051"/>
                </a:moveTo>
                <a:cubicBezTo>
                  <a:pt x="26229" y="10054"/>
                  <a:pt x="26232" y="10058"/>
                  <a:pt x="26235" y="10061"/>
                </a:cubicBezTo>
                <a:cubicBezTo>
                  <a:pt x="26366" y="10247"/>
                  <a:pt x="26499" y="10433"/>
                  <a:pt x="26632" y="10619"/>
                </a:cubicBezTo>
                <a:cubicBezTo>
                  <a:pt x="26700" y="10734"/>
                  <a:pt x="26769" y="10850"/>
                  <a:pt x="26839" y="10965"/>
                </a:cubicBezTo>
                <a:lnTo>
                  <a:pt x="26978" y="11200"/>
                </a:lnTo>
                <a:cubicBezTo>
                  <a:pt x="27074" y="11374"/>
                  <a:pt x="27164" y="11550"/>
                  <a:pt x="27251" y="11729"/>
                </a:cubicBezTo>
                <a:cubicBezTo>
                  <a:pt x="27326" y="11890"/>
                  <a:pt x="27400" y="12052"/>
                  <a:pt x="27465" y="12218"/>
                </a:cubicBezTo>
                <a:cubicBezTo>
                  <a:pt x="27470" y="12233"/>
                  <a:pt x="27476" y="12248"/>
                  <a:pt x="27482" y="12264"/>
                </a:cubicBezTo>
                <a:cubicBezTo>
                  <a:pt x="27451" y="12416"/>
                  <a:pt x="27416" y="12567"/>
                  <a:pt x="27375" y="12717"/>
                </a:cubicBezTo>
                <a:cubicBezTo>
                  <a:pt x="27350" y="12807"/>
                  <a:pt x="27326" y="12896"/>
                  <a:pt x="27300" y="12986"/>
                </a:cubicBezTo>
                <a:cubicBezTo>
                  <a:pt x="27273" y="13075"/>
                  <a:pt x="27245" y="13164"/>
                  <a:pt x="27216" y="13252"/>
                </a:cubicBezTo>
                <a:cubicBezTo>
                  <a:pt x="27148" y="13457"/>
                  <a:pt x="27078" y="13662"/>
                  <a:pt x="26998" y="13864"/>
                </a:cubicBezTo>
                <a:cubicBezTo>
                  <a:pt x="26927" y="13863"/>
                  <a:pt x="26855" y="13860"/>
                  <a:pt x="26783" y="13855"/>
                </a:cubicBezTo>
                <a:cubicBezTo>
                  <a:pt x="26707" y="13850"/>
                  <a:pt x="26621" y="13841"/>
                  <a:pt x="26534" y="13829"/>
                </a:cubicBezTo>
                <a:cubicBezTo>
                  <a:pt x="26446" y="13818"/>
                  <a:pt x="26358" y="13803"/>
                  <a:pt x="26272" y="13785"/>
                </a:cubicBezTo>
                <a:cubicBezTo>
                  <a:pt x="26193" y="13769"/>
                  <a:pt x="26108" y="13748"/>
                  <a:pt x="26023" y="13723"/>
                </a:cubicBezTo>
                <a:cubicBezTo>
                  <a:pt x="25938" y="13699"/>
                  <a:pt x="25855" y="13671"/>
                  <a:pt x="25772" y="13640"/>
                </a:cubicBezTo>
                <a:cubicBezTo>
                  <a:pt x="25698" y="13612"/>
                  <a:pt x="25620" y="13579"/>
                  <a:pt x="25544" y="13542"/>
                </a:cubicBezTo>
                <a:cubicBezTo>
                  <a:pt x="25508" y="13522"/>
                  <a:pt x="25471" y="13503"/>
                  <a:pt x="25435" y="13484"/>
                </a:cubicBezTo>
                <a:cubicBezTo>
                  <a:pt x="25372" y="13449"/>
                  <a:pt x="25311" y="13412"/>
                  <a:pt x="25251" y="13372"/>
                </a:cubicBezTo>
                <a:cubicBezTo>
                  <a:pt x="25222" y="13351"/>
                  <a:pt x="25193" y="13330"/>
                  <a:pt x="25164" y="13309"/>
                </a:cubicBezTo>
                <a:cubicBezTo>
                  <a:pt x="25104" y="13264"/>
                  <a:pt x="25045" y="13216"/>
                  <a:pt x="24989" y="13166"/>
                </a:cubicBezTo>
                <a:cubicBezTo>
                  <a:pt x="24961" y="13141"/>
                  <a:pt x="24935" y="13117"/>
                  <a:pt x="24907" y="13091"/>
                </a:cubicBezTo>
                <a:cubicBezTo>
                  <a:pt x="24851" y="13039"/>
                  <a:pt x="24798" y="12985"/>
                  <a:pt x="24747" y="12930"/>
                </a:cubicBezTo>
                <a:cubicBezTo>
                  <a:pt x="24694" y="12872"/>
                  <a:pt x="24644" y="12814"/>
                  <a:pt x="24595" y="12754"/>
                </a:cubicBezTo>
                <a:cubicBezTo>
                  <a:pt x="24590" y="12748"/>
                  <a:pt x="24580" y="12734"/>
                  <a:pt x="24568" y="12721"/>
                </a:cubicBezTo>
                <a:cubicBezTo>
                  <a:pt x="24571" y="12521"/>
                  <a:pt x="24577" y="12322"/>
                  <a:pt x="24587" y="12122"/>
                </a:cubicBezTo>
                <a:cubicBezTo>
                  <a:pt x="24603" y="11869"/>
                  <a:pt x="24623" y="11603"/>
                  <a:pt x="24656" y="11338"/>
                </a:cubicBezTo>
                <a:cubicBezTo>
                  <a:pt x="24672" y="11208"/>
                  <a:pt x="24690" y="11076"/>
                  <a:pt x="24710" y="10944"/>
                </a:cubicBezTo>
                <a:cubicBezTo>
                  <a:pt x="24730" y="10817"/>
                  <a:pt x="24752" y="10692"/>
                  <a:pt x="24775" y="10565"/>
                </a:cubicBezTo>
                <a:cubicBezTo>
                  <a:pt x="24784" y="10519"/>
                  <a:pt x="24794" y="10473"/>
                  <a:pt x="24803" y="10427"/>
                </a:cubicBezTo>
                <a:cubicBezTo>
                  <a:pt x="24856" y="10420"/>
                  <a:pt x="24910" y="10413"/>
                  <a:pt x="24963" y="10404"/>
                </a:cubicBezTo>
                <a:cubicBezTo>
                  <a:pt x="25047" y="10391"/>
                  <a:pt x="25129" y="10379"/>
                  <a:pt x="25212" y="10364"/>
                </a:cubicBezTo>
                <a:cubicBezTo>
                  <a:pt x="25256" y="10354"/>
                  <a:pt x="25298" y="10346"/>
                  <a:pt x="25342" y="10337"/>
                </a:cubicBezTo>
                <a:cubicBezTo>
                  <a:pt x="25390" y="10328"/>
                  <a:pt x="25437" y="10316"/>
                  <a:pt x="25483" y="10305"/>
                </a:cubicBezTo>
                <a:cubicBezTo>
                  <a:pt x="25571" y="10283"/>
                  <a:pt x="25657" y="10257"/>
                  <a:pt x="25743" y="10230"/>
                </a:cubicBezTo>
                <a:cubicBezTo>
                  <a:pt x="25833" y="10201"/>
                  <a:pt x="25922" y="10172"/>
                  <a:pt x="26010" y="10137"/>
                </a:cubicBezTo>
                <a:cubicBezTo>
                  <a:pt x="26082" y="10110"/>
                  <a:pt x="26155" y="10081"/>
                  <a:pt x="26227" y="10051"/>
                </a:cubicBezTo>
                <a:close/>
                <a:moveTo>
                  <a:pt x="22057" y="10263"/>
                </a:moveTo>
                <a:lnTo>
                  <a:pt x="22057" y="10263"/>
                </a:lnTo>
                <a:cubicBezTo>
                  <a:pt x="22034" y="10368"/>
                  <a:pt x="22012" y="10472"/>
                  <a:pt x="21991" y="10577"/>
                </a:cubicBezTo>
                <a:cubicBezTo>
                  <a:pt x="21971" y="10675"/>
                  <a:pt x="21953" y="10777"/>
                  <a:pt x="21938" y="10875"/>
                </a:cubicBezTo>
                <a:cubicBezTo>
                  <a:pt x="21917" y="11014"/>
                  <a:pt x="21896" y="11152"/>
                  <a:pt x="21881" y="11291"/>
                </a:cubicBezTo>
                <a:cubicBezTo>
                  <a:pt x="21855" y="11555"/>
                  <a:pt x="21835" y="11820"/>
                  <a:pt x="21832" y="12085"/>
                </a:cubicBezTo>
                <a:cubicBezTo>
                  <a:pt x="21827" y="12349"/>
                  <a:pt x="21829" y="12613"/>
                  <a:pt x="21843" y="12875"/>
                </a:cubicBezTo>
                <a:cubicBezTo>
                  <a:pt x="21855" y="13098"/>
                  <a:pt x="21869" y="13321"/>
                  <a:pt x="21889" y="13543"/>
                </a:cubicBezTo>
                <a:cubicBezTo>
                  <a:pt x="21894" y="13595"/>
                  <a:pt x="21899" y="13647"/>
                  <a:pt x="21904" y="13697"/>
                </a:cubicBezTo>
                <a:cubicBezTo>
                  <a:pt x="21821" y="13794"/>
                  <a:pt x="21737" y="13889"/>
                  <a:pt x="21653" y="13983"/>
                </a:cubicBezTo>
                <a:cubicBezTo>
                  <a:pt x="21650" y="13980"/>
                  <a:pt x="21649" y="13978"/>
                  <a:pt x="21647" y="13976"/>
                </a:cubicBezTo>
                <a:cubicBezTo>
                  <a:pt x="21587" y="13890"/>
                  <a:pt x="21528" y="13804"/>
                  <a:pt x="21471" y="13717"/>
                </a:cubicBezTo>
                <a:cubicBezTo>
                  <a:pt x="21471" y="13703"/>
                  <a:pt x="21471" y="13691"/>
                  <a:pt x="21471" y="13678"/>
                </a:cubicBezTo>
                <a:cubicBezTo>
                  <a:pt x="21472" y="13540"/>
                  <a:pt x="21474" y="13404"/>
                  <a:pt x="21481" y="13268"/>
                </a:cubicBezTo>
                <a:cubicBezTo>
                  <a:pt x="21485" y="13182"/>
                  <a:pt x="21490" y="13097"/>
                  <a:pt x="21494" y="13012"/>
                </a:cubicBezTo>
                <a:cubicBezTo>
                  <a:pt x="21513" y="12755"/>
                  <a:pt x="21537" y="12496"/>
                  <a:pt x="21573" y="12238"/>
                </a:cubicBezTo>
                <a:cubicBezTo>
                  <a:pt x="21591" y="12108"/>
                  <a:pt x="21609" y="11978"/>
                  <a:pt x="21632" y="11849"/>
                </a:cubicBezTo>
                <a:cubicBezTo>
                  <a:pt x="21647" y="11763"/>
                  <a:pt x="21662" y="11677"/>
                  <a:pt x="21679" y="11591"/>
                </a:cubicBezTo>
                <a:cubicBezTo>
                  <a:pt x="21713" y="11432"/>
                  <a:pt x="21748" y="11262"/>
                  <a:pt x="21794" y="11093"/>
                </a:cubicBezTo>
                <a:cubicBezTo>
                  <a:pt x="21837" y="10928"/>
                  <a:pt x="21886" y="10764"/>
                  <a:pt x="21938" y="10601"/>
                </a:cubicBezTo>
                <a:cubicBezTo>
                  <a:pt x="21976" y="10488"/>
                  <a:pt x="22015" y="10375"/>
                  <a:pt x="22057" y="10263"/>
                </a:cubicBezTo>
                <a:close/>
                <a:moveTo>
                  <a:pt x="29062" y="13607"/>
                </a:moveTo>
                <a:cubicBezTo>
                  <a:pt x="29021" y="13652"/>
                  <a:pt x="28981" y="13696"/>
                  <a:pt x="28939" y="13740"/>
                </a:cubicBezTo>
                <a:cubicBezTo>
                  <a:pt x="28850" y="13833"/>
                  <a:pt x="28761" y="13926"/>
                  <a:pt x="28669" y="14015"/>
                </a:cubicBezTo>
                <a:cubicBezTo>
                  <a:pt x="28628" y="14057"/>
                  <a:pt x="28585" y="14097"/>
                  <a:pt x="28543" y="14136"/>
                </a:cubicBezTo>
                <a:cubicBezTo>
                  <a:pt x="28576" y="14083"/>
                  <a:pt x="28608" y="14031"/>
                  <a:pt x="28641" y="13978"/>
                </a:cubicBezTo>
                <a:cubicBezTo>
                  <a:pt x="28705" y="13881"/>
                  <a:pt x="28768" y="13784"/>
                  <a:pt x="28833" y="13688"/>
                </a:cubicBezTo>
                <a:cubicBezTo>
                  <a:pt x="28910" y="13663"/>
                  <a:pt x="28985" y="13636"/>
                  <a:pt x="29062" y="13607"/>
                </a:cubicBezTo>
                <a:close/>
                <a:moveTo>
                  <a:pt x="21476" y="14036"/>
                </a:moveTo>
                <a:cubicBezTo>
                  <a:pt x="21494" y="14062"/>
                  <a:pt x="21513" y="14088"/>
                  <a:pt x="21531" y="14114"/>
                </a:cubicBezTo>
                <a:cubicBezTo>
                  <a:pt x="21523" y="14124"/>
                  <a:pt x="21514" y="14134"/>
                  <a:pt x="21505" y="14143"/>
                </a:cubicBezTo>
                <a:cubicBezTo>
                  <a:pt x="21494" y="14111"/>
                  <a:pt x="21485" y="14079"/>
                  <a:pt x="21476" y="14045"/>
                </a:cubicBezTo>
                <a:cubicBezTo>
                  <a:pt x="21476" y="14043"/>
                  <a:pt x="21476" y="14039"/>
                  <a:pt x="21476" y="14036"/>
                </a:cubicBezTo>
                <a:close/>
                <a:moveTo>
                  <a:pt x="35557" y="11908"/>
                </a:moveTo>
                <a:lnTo>
                  <a:pt x="35557" y="11908"/>
                </a:lnTo>
                <a:cubicBezTo>
                  <a:pt x="35515" y="11980"/>
                  <a:pt x="35471" y="12052"/>
                  <a:pt x="35426" y="12123"/>
                </a:cubicBezTo>
                <a:cubicBezTo>
                  <a:pt x="35254" y="12393"/>
                  <a:pt x="35075" y="12658"/>
                  <a:pt x="34882" y="12915"/>
                </a:cubicBezTo>
                <a:cubicBezTo>
                  <a:pt x="34799" y="13025"/>
                  <a:pt x="34716" y="13135"/>
                  <a:pt x="34630" y="13244"/>
                </a:cubicBezTo>
                <a:cubicBezTo>
                  <a:pt x="34546" y="13349"/>
                  <a:pt x="34460" y="13453"/>
                  <a:pt x="34375" y="13557"/>
                </a:cubicBezTo>
                <a:cubicBezTo>
                  <a:pt x="34170" y="13800"/>
                  <a:pt x="33960" y="14040"/>
                  <a:pt x="33737" y="14269"/>
                </a:cubicBezTo>
                <a:cubicBezTo>
                  <a:pt x="33729" y="14277"/>
                  <a:pt x="33722" y="14285"/>
                  <a:pt x="33714" y="14294"/>
                </a:cubicBezTo>
                <a:cubicBezTo>
                  <a:pt x="33720" y="14266"/>
                  <a:pt x="33726" y="14238"/>
                  <a:pt x="33733" y="14210"/>
                </a:cubicBezTo>
                <a:cubicBezTo>
                  <a:pt x="33761" y="14076"/>
                  <a:pt x="33781" y="13940"/>
                  <a:pt x="33796" y="13805"/>
                </a:cubicBezTo>
                <a:cubicBezTo>
                  <a:pt x="33803" y="13733"/>
                  <a:pt x="33811" y="13661"/>
                  <a:pt x="33818" y="13588"/>
                </a:cubicBezTo>
                <a:cubicBezTo>
                  <a:pt x="33848" y="13562"/>
                  <a:pt x="33878" y="13537"/>
                  <a:pt x="33908" y="13512"/>
                </a:cubicBezTo>
                <a:cubicBezTo>
                  <a:pt x="34113" y="13337"/>
                  <a:pt x="34314" y="13159"/>
                  <a:pt x="34511" y="12977"/>
                </a:cubicBezTo>
                <a:cubicBezTo>
                  <a:pt x="34709" y="12794"/>
                  <a:pt x="34901" y="12605"/>
                  <a:pt x="35089" y="12412"/>
                </a:cubicBezTo>
                <a:cubicBezTo>
                  <a:pt x="35248" y="12247"/>
                  <a:pt x="35406" y="12080"/>
                  <a:pt x="35557" y="11908"/>
                </a:cubicBezTo>
                <a:close/>
                <a:moveTo>
                  <a:pt x="17304" y="11364"/>
                </a:moveTo>
                <a:cubicBezTo>
                  <a:pt x="17309" y="11562"/>
                  <a:pt x="17319" y="11761"/>
                  <a:pt x="17343" y="11958"/>
                </a:cubicBezTo>
                <a:cubicBezTo>
                  <a:pt x="17353" y="12044"/>
                  <a:pt x="17364" y="12129"/>
                  <a:pt x="17376" y="12215"/>
                </a:cubicBezTo>
                <a:cubicBezTo>
                  <a:pt x="17376" y="12252"/>
                  <a:pt x="17376" y="12290"/>
                  <a:pt x="17376" y="12327"/>
                </a:cubicBezTo>
                <a:cubicBezTo>
                  <a:pt x="17380" y="12604"/>
                  <a:pt x="17388" y="12881"/>
                  <a:pt x="17413" y="13157"/>
                </a:cubicBezTo>
                <a:cubicBezTo>
                  <a:pt x="17426" y="13293"/>
                  <a:pt x="17438" y="13430"/>
                  <a:pt x="17457" y="13566"/>
                </a:cubicBezTo>
                <a:cubicBezTo>
                  <a:pt x="17469" y="13656"/>
                  <a:pt x="17482" y="13746"/>
                  <a:pt x="17497" y="13835"/>
                </a:cubicBezTo>
                <a:cubicBezTo>
                  <a:pt x="17499" y="13845"/>
                  <a:pt x="17500" y="13856"/>
                  <a:pt x="17502" y="13865"/>
                </a:cubicBezTo>
                <a:cubicBezTo>
                  <a:pt x="17499" y="13868"/>
                  <a:pt x="17497" y="13871"/>
                  <a:pt x="17493" y="13874"/>
                </a:cubicBezTo>
                <a:cubicBezTo>
                  <a:pt x="17327" y="14027"/>
                  <a:pt x="17157" y="14179"/>
                  <a:pt x="16983" y="14326"/>
                </a:cubicBezTo>
                <a:cubicBezTo>
                  <a:pt x="16961" y="14201"/>
                  <a:pt x="16940" y="14076"/>
                  <a:pt x="16924" y="13952"/>
                </a:cubicBezTo>
                <a:cubicBezTo>
                  <a:pt x="16912" y="13866"/>
                  <a:pt x="16902" y="13779"/>
                  <a:pt x="16894" y="13694"/>
                </a:cubicBezTo>
                <a:cubicBezTo>
                  <a:pt x="16891" y="13654"/>
                  <a:pt x="16889" y="13612"/>
                  <a:pt x="16886" y="13572"/>
                </a:cubicBezTo>
                <a:cubicBezTo>
                  <a:pt x="16881" y="13440"/>
                  <a:pt x="16878" y="13311"/>
                  <a:pt x="16881" y="13179"/>
                </a:cubicBezTo>
                <a:cubicBezTo>
                  <a:pt x="16882" y="13092"/>
                  <a:pt x="16883" y="13006"/>
                  <a:pt x="16887" y="12919"/>
                </a:cubicBezTo>
                <a:cubicBezTo>
                  <a:pt x="16898" y="12739"/>
                  <a:pt x="16911" y="12560"/>
                  <a:pt x="16924" y="12380"/>
                </a:cubicBezTo>
                <a:cubicBezTo>
                  <a:pt x="16930" y="12298"/>
                  <a:pt x="16935" y="12216"/>
                  <a:pt x="16941" y="12134"/>
                </a:cubicBezTo>
                <a:cubicBezTo>
                  <a:pt x="16960" y="12096"/>
                  <a:pt x="16977" y="12059"/>
                  <a:pt x="16994" y="12021"/>
                </a:cubicBezTo>
                <a:cubicBezTo>
                  <a:pt x="17097" y="11801"/>
                  <a:pt x="17201" y="11583"/>
                  <a:pt x="17304" y="11364"/>
                </a:cubicBezTo>
                <a:close/>
                <a:moveTo>
                  <a:pt x="21930" y="13937"/>
                </a:moveTo>
                <a:cubicBezTo>
                  <a:pt x="21945" y="14073"/>
                  <a:pt x="21964" y="14209"/>
                  <a:pt x="21988" y="14345"/>
                </a:cubicBezTo>
                <a:cubicBezTo>
                  <a:pt x="21992" y="14371"/>
                  <a:pt x="21997" y="14397"/>
                  <a:pt x="22001" y="14424"/>
                </a:cubicBezTo>
                <a:cubicBezTo>
                  <a:pt x="21963" y="14380"/>
                  <a:pt x="21925" y="14335"/>
                  <a:pt x="21888" y="14290"/>
                </a:cubicBezTo>
                <a:cubicBezTo>
                  <a:pt x="21844" y="14236"/>
                  <a:pt x="21800" y="14181"/>
                  <a:pt x="21759" y="14126"/>
                </a:cubicBezTo>
                <a:cubicBezTo>
                  <a:pt x="21815" y="14064"/>
                  <a:pt x="21873" y="14000"/>
                  <a:pt x="21930" y="13937"/>
                </a:cubicBezTo>
                <a:close/>
                <a:moveTo>
                  <a:pt x="28556" y="13775"/>
                </a:moveTo>
                <a:lnTo>
                  <a:pt x="28556" y="13775"/>
                </a:lnTo>
                <a:cubicBezTo>
                  <a:pt x="28512" y="13843"/>
                  <a:pt x="28470" y="13912"/>
                  <a:pt x="28430" y="13982"/>
                </a:cubicBezTo>
                <a:cubicBezTo>
                  <a:pt x="28332" y="14148"/>
                  <a:pt x="28237" y="14316"/>
                  <a:pt x="28149" y="14487"/>
                </a:cubicBezTo>
                <a:cubicBezTo>
                  <a:pt x="28139" y="14497"/>
                  <a:pt x="28127" y="14506"/>
                  <a:pt x="28117" y="14514"/>
                </a:cubicBezTo>
                <a:cubicBezTo>
                  <a:pt x="28114" y="14401"/>
                  <a:pt x="28108" y="14288"/>
                  <a:pt x="28097" y="14174"/>
                </a:cubicBezTo>
                <a:cubicBezTo>
                  <a:pt x="28137" y="14074"/>
                  <a:pt x="28175" y="13973"/>
                  <a:pt x="28212" y="13873"/>
                </a:cubicBezTo>
                <a:cubicBezTo>
                  <a:pt x="28282" y="13855"/>
                  <a:pt x="28353" y="13836"/>
                  <a:pt x="28423" y="13814"/>
                </a:cubicBezTo>
                <a:cubicBezTo>
                  <a:pt x="28467" y="13801"/>
                  <a:pt x="28512" y="13789"/>
                  <a:pt x="28556" y="13775"/>
                </a:cubicBezTo>
                <a:close/>
                <a:moveTo>
                  <a:pt x="27953" y="14538"/>
                </a:moveTo>
                <a:cubicBezTo>
                  <a:pt x="27954" y="14542"/>
                  <a:pt x="27954" y="14545"/>
                  <a:pt x="27954" y="14547"/>
                </a:cubicBezTo>
                <a:cubicBezTo>
                  <a:pt x="27954" y="14581"/>
                  <a:pt x="27955" y="14613"/>
                  <a:pt x="27955" y="14646"/>
                </a:cubicBezTo>
                <a:cubicBezTo>
                  <a:pt x="27933" y="14663"/>
                  <a:pt x="27910" y="14681"/>
                  <a:pt x="27888" y="14699"/>
                </a:cubicBezTo>
                <a:cubicBezTo>
                  <a:pt x="27894" y="14684"/>
                  <a:pt x="27901" y="14667"/>
                  <a:pt x="27907" y="14652"/>
                </a:cubicBezTo>
                <a:cubicBezTo>
                  <a:pt x="27923" y="14614"/>
                  <a:pt x="27938" y="14576"/>
                  <a:pt x="27953" y="14538"/>
                </a:cubicBezTo>
                <a:close/>
                <a:moveTo>
                  <a:pt x="17680" y="3780"/>
                </a:moveTo>
                <a:cubicBezTo>
                  <a:pt x="17703" y="3787"/>
                  <a:pt x="17725" y="3793"/>
                  <a:pt x="17748" y="3800"/>
                </a:cubicBezTo>
                <a:cubicBezTo>
                  <a:pt x="17835" y="3825"/>
                  <a:pt x="17922" y="3853"/>
                  <a:pt x="18008" y="3883"/>
                </a:cubicBezTo>
                <a:cubicBezTo>
                  <a:pt x="18051" y="3898"/>
                  <a:pt x="18092" y="3913"/>
                  <a:pt x="18135" y="3927"/>
                </a:cubicBezTo>
                <a:cubicBezTo>
                  <a:pt x="18262" y="3975"/>
                  <a:pt x="18390" y="4024"/>
                  <a:pt x="18514" y="4080"/>
                </a:cubicBezTo>
                <a:cubicBezTo>
                  <a:pt x="18595" y="4116"/>
                  <a:pt x="18674" y="4154"/>
                  <a:pt x="18753" y="4195"/>
                </a:cubicBezTo>
                <a:cubicBezTo>
                  <a:pt x="18786" y="4212"/>
                  <a:pt x="18821" y="4231"/>
                  <a:pt x="18855" y="4249"/>
                </a:cubicBezTo>
                <a:cubicBezTo>
                  <a:pt x="18962" y="4309"/>
                  <a:pt x="19069" y="4369"/>
                  <a:pt x="19171" y="4437"/>
                </a:cubicBezTo>
                <a:cubicBezTo>
                  <a:pt x="19239" y="4481"/>
                  <a:pt x="19305" y="4526"/>
                  <a:pt x="19370" y="4574"/>
                </a:cubicBezTo>
                <a:cubicBezTo>
                  <a:pt x="19426" y="4616"/>
                  <a:pt x="19490" y="4665"/>
                  <a:pt x="19551" y="4717"/>
                </a:cubicBezTo>
                <a:cubicBezTo>
                  <a:pt x="19610" y="4766"/>
                  <a:pt x="19668" y="4817"/>
                  <a:pt x="19725" y="4869"/>
                </a:cubicBezTo>
                <a:cubicBezTo>
                  <a:pt x="19773" y="4914"/>
                  <a:pt x="19828" y="4968"/>
                  <a:pt x="19882" y="5025"/>
                </a:cubicBezTo>
                <a:cubicBezTo>
                  <a:pt x="19937" y="5083"/>
                  <a:pt x="19990" y="5141"/>
                  <a:pt x="20041" y="5202"/>
                </a:cubicBezTo>
                <a:cubicBezTo>
                  <a:pt x="20071" y="5239"/>
                  <a:pt x="20102" y="5277"/>
                  <a:pt x="20132" y="5315"/>
                </a:cubicBezTo>
                <a:cubicBezTo>
                  <a:pt x="20009" y="5449"/>
                  <a:pt x="19888" y="5584"/>
                  <a:pt x="19773" y="5725"/>
                </a:cubicBezTo>
                <a:cubicBezTo>
                  <a:pt x="19732" y="5774"/>
                  <a:pt x="19692" y="5824"/>
                  <a:pt x="19653" y="5874"/>
                </a:cubicBezTo>
                <a:cubicBezTo>
                  <a:pt x="19627" y="5897"/>
                  <a:pt x="19601" y="5920"/>
                  <a:pt x="19575" y="5944"/>
                </a:cubicBezTo>
                <a:cubicBezTo>
                  <a:pt x="19491" y="6007"/>
                  <a:pt x="19410" y="6072"/>
                  <a:pt x="19332" y="6143"/>
                </a:cubicBezTo>
                <a:cubicBezTo>
                  <a:pt x="19179" y="6281"/>
                  <a:pt x="19031" y="6425"/>
                  <a:pt x="18896" y="6581"/>
                </a:cubicBezTo>
                <a:cubicBezTo>
                  <a:pt x="18753" y="6748"/>
                  <a:pt x="18614" y="6919"/>
                  <a:pt x="18492" y="7104"/>
                </a:cubicBezTo>
                <a:cubicBezTo>
                  <a:pt x="18337" y="7335"/>
                  <a:pt x="18192" y="7572"/>
                  <a:pt x="18066" y="7822"/>
                </a:cubicBezTo>
                <a:cubicBezTo>
                  <a:pt x="18024" y="7903"/>
                  <a:pt x="17985" y="7985"/>
                  <a:pt x="17947" y="8067"/>
                </a:cubicBezTo>
                <a:cubicBezTo>
                  <a:pt x="17856" y="8119"/>
                  <a:pt x="17766" y="8172"/>
                  <a:pt x="17680" y="8231"/>
                </a:cubicBezTo>
                <a:cubicBezTo>
                  <a:pt x="17607" y="8280"/>
                  <a:pt x="17530" y="8331"/>
                  <a:pt x="17461" y="8385"/>
                </a:cubicBezTo>
                <a:cubicBezTo>
                  <a:pt x="17393" y="8436"/>
                  <a:pt x="17326" y="8489"/>
                  <a:pt x="17261" y="8545"/>
                </a:cubicBezTo>
                <a:cubicBezTo>
                  <a:pt x="17229" y="8573"/>
                  <a:pt x="17197" y="8601"/>
                  <a:pt x="17165" y="8629"/>
                </a:cubicBezTo>
                <a:cubicBezTo>
                  <a:pt x="17106" y="8682"/>
                  <a:pt x="17044" y="8742"/>
                  <a:pt x="16990" y="8801"/>
                </a:cubicBezTo>
                <a:cubicBezTo>
                  <a:pt x="16934" y="8864"/>
                  <a:pt x="16879" y="8924"/>
                  <a:pt x="16827" y="8989"/>
                </a:cubicBezTo>
                <a:cubicBezTo>
                  <a:pt x="16776" y="9051"/>
                  <a:pt x="16727" y="9113"/>
                  <a:pt x="16681" y="9176"/>
                </a:cubicBezTo>
                <a:cubicBezTo>
                  <a:pt x="16633" y="9241"/>
                  <a:pt x="16587" y="9307"/>
                  <a:pt x="16543" y="9375"/>
                </a:cubicBezTo>
                <a:cubicBezTo>
                  <a:pt x="16495" y="9444"/>
                  <a:pt x="16448" y="9523"/>
                  <a:pt x="16408" y="9598"/>
                </a:cubicBezTo>
                <a:cubicBezTo>
                  <a:pt x="16366" y="9674"/>
                  <a:pt x="16324" y="9750"/>
                  <a:pt x="16288" y="9830"/>
                </a:cubicBezTo>
                <a:cubicBezTo>
                  <a:pt x="16252" y="9903"/>
                  <a:pt x="16221" y="9978"/>
                  <a:pt x="16192" y="10054"/>
                </a:cubicBezTo>
                <a:cubicBezTo>
                  <a:pt x="16178" y="10092"/>
                  <a:pt x="16164" y="10130"/>
                  <a:pt x="16151" y="10168"/>
                </a:cubicBezTo>
                <a:cubicBezTo>
                  <a:pt x="16125" y="10246"/>
                  <a:pt x="16096" y="10331"/>
                  <a:pt x="16074" y="10411"/>
                </a:cubicBezTo>
                <a:cubicBezTo>
                  <a:pt x="16043" y="10529"/>
                  <a:pt x="16012" y="10645"/>
                  <a:pt x="15984" y="10764"/>
                </a:cubicBezTo>
                <a:cubicBezTo>
                  <a:pt x="15930" y="10992"/>
                  <a:pt x="15876" y="11220"/>
                  <a:pt x="15836" y="11451"/>
                </a:cubicBezTo>
                <a:cubicBezTo>
                  <a:pt x="15804" y="11637"/>
                  <a:pt x="15774" y="11824"/>
                  <a:pt x="15746" y="12011"/>
                </a:cubicBezTo>
                <a:cubicBezTo>
                  <a:pt x="15726" y="12149"/>
                  <a:pt x="15704" y="12287"/>
                  <a:pt x="15692" y="12426"/>
                </a:cubicBezTo>
                <a:cubicBezTo>
                  <a:pt x="15684" y="12529"/>
                  <a:pt x="15675" y="12613"/>
                  <a:pt x="15671" y="12715"/>
                </a:cubicBezTo>
                <a:cubicBezTo>
                  <a:pt x="15667" y="12839"/>
                  <a:pt x="15663" y="12965"/>
                  <a:pt x="15665" y="13090"/>
                </a:cubicBezTo>
                <a:cubicBezTo>
                  <a:pt x="15669" y="13216"/>
                  <a:pt x="15673" y="13341"/>
                  <a:pt x="15680" y="13465"/>
                </a:cubicBezTo>
                <a:cubicBezTo>
                  <a:pt x="15685" y="13552"/>
                  <a:pt x="15690" y="13641"/>
                  <a:pt x="15701" y="13727"/>
                </a:cubicBezTo>
                <a:cubicBezTo>
                  <a:pt x="15711" y="13828"/>
                  <a:pt x="15724" y="13930"/>
                  <a:pt x="15738" y="14030"/>
                </a:cubicBezTo>
                <a:cubicBezTo>
                  <a:pt x="15697" y="14090"/>
                  <a:pt x="15656" y="14150"/>
                  <a:pt x="15612" y="14208"/>
                </a:cubicBezTo>
                <a:cubicBezTo>
                  <a:pt x="15589" y="14239"/>
                  <a:pt x="15565" y="14270"/>
                  <a:pt x="15542" y="14301"/>
                </a:cubicBezTo>
                <a:cubicBezTo>
                  <a:pt x="15500" y="14352"/>
                  <a:pt x="15448" y="14409"/>
                  <a:pt x="15394" y="14462"/>
                </a:cubicBezTo>
                <a:cubicBezTo>
                  <a:pt x="15349" y="14507"/>
                  <a:pt x="15291" y="14553"/>
                  <a:pt x="15229" y="14594"/>
                </a:cubicBezTo>
                <a:cubicBezTo>
                  <a:pt x="15207" y="14605"/>
                  <a:pt x="15175" y="14624"/>
                  <a:pt x="15145" y="14642"/>
                </a:cubicBezTo>
                <a:cubicBezTo>
                  <a:pt x="15089" y="14672"/>
                  <a:pt x="15022" y="14703"/>
                  <a:pt x="14953" y="14729"/>
                </a:cubicBezTo>
                <a:cubicBezTo>
                  <a:pt x="14883" y="14755"/>
                  <a:pt x="14813" y="14776"/>
                  <a:pt x="14741" y="14791"/>
                </a:cubicBezTo>
                <a:cubicBezTo>
                  <a:pt x="14671" y="14806"/>
                  <a:pt x="14599" y="14815"/>
                  <a:pt x="14528" y="14818"/>
                </a:cubicBezTo>
                <a:lnTo>
                  <a:pt x="14538" y="14816"/>
                </a:lnTo>
                <a:cubicBezTo>
                  <a:pt x="14505" y="14816"/>
                  <a:pt x="14471" y="14816"/>
                  <a:pt x="14438" y="14815"/>
                </a:cubicBezTo>
                <a:cubicBezTo>
                  <a:pt x="14403" y="14811"/>
                  <a:pt x="14369" y="14806"/>
                  <a:pt x="14335" y="14803"/>
                </a:cubicBezTo>
                <a:cubicBezTo>
                  <a:pt x="14271" y="14791"/>
                  <a:pt x="14199" y="14771"/>
                  <a:pt x="14128" y="14746"/>
                </a:cubicBezTo>
                <a:cubicBezTo>
                  <a:pt x="14063" y="14724"/>
                  <a:pt x="13992" y="14694"/>
                  <a:pt x="13921" y="14659"/>
                </a:cubicBezTo>
                <a:cubicBezTo>
                  <a:pt x="13886" y="14642"/>
                  <a:pt x="13851" y="14625"/>
                  <a:pt x="13816" y="14607"/>
                </a:cubicBezTo>
                <a:cubicBezTo>
                  <a:pt x="13748" y="14572"/>
                  <a:pt x="13683" y="14534"/>
                  <a:pt x="13619" y="14493"/>
                </a:cubicBezTo>
                <a:cubicBezTo>
                  <a:pt x="13554" y="14452"/>
                  <a:pt x="13489" y="14409"/>
                  <a:pt x="13427" y="14365"/>
                </a:cubicBezTo>
                <a:cubicBezTo>
                  <a:pt x="13366" y="14320"/>
                  <a:pt x="13298" y="14267"/>
                  <a:pt x="13232" y="14210"/>
                </a:cubicBezTo>
                <a:cubicBezTo>
                  <a:pt x="13200" y="14180"/>
                  <a:pt x="13167" y="14151"/>
                  <a:pt x="13134" y="14122"/>
                </a:cubicBezTo>
                <a:cubicBezTo>
                  <a:pt x="13077" y="14068"/>
                  <a:pt x="13015" y="14006"/>
                  <a:pt x="12954" y="13941"/>
                </a:cubicBezTo>
                <a:cubicBezTo>
                  <a:pt x="12925" y="13909"/>
                  <a:pt x="12895" y="13875"/>
                  <a:pt x="12865" y="13843"/>
                </a:cubicBezTo>
                <a:cubicBezTo>
                  <a:pt x="12753" y="13708"/>
                  <a:pt x="12645" y="13570"/>
                  <a:pt x="12545" y="13426"/>
                </a:cubicBezTo>
                <a:cubicBezTo>
                  <a:pt x="12471" y="13320"/>
                  <a:pt x="12399" y="13214"/>
                  <a:pt x="12329" y="13105"/>
                </a:cubicBezTo>
                <a:cubicBezTo>
                  <a:pt x="12223" y="12936"/>
                  <a:pt x="12118" y="12763"/>
                  <a:pt x="12024" y="12583"/>
                </a:cubicBezTo>
                <a:cubicBezTo>
                  <a:pt x="11944" y="12427"/>
                  <a:pt x="11866" y="12271"/>
                  <a:pt x="11791" y="12114"/>
                </a:cubicBezTo>
                <a:cubicBezTo>
                  <a:pt x="11712" y="11945"/>
                  <a:pt x="11635" y="11774"/>
                  <a:pt x="11568" y="11599"/>
                </a:cubicBezTo>
                <a:cubicBezTo>
                  <a:pt x="11541" y="11530"/>
                  <a:pt x="11515" y="11461"/>
                  <a:pt x="11491" y="11390"/>
                </a:cubicBezTo>
                <a:cubicBezTo>
                  <a:pt x="11492" y="11384"/>
                  <a:pt x="11493" y="11378"/>
                  <a:pt x="11494" y="11372"/>
                </a:cubicBezTo>
                <a:cubicBezTo>
                  <a:pt x="11553" y="11069"/>
                  <a:pt x="11615" y="10767"/>
                  <a:pt x="11694" y="10469"/>
                </a:cubicBezTo>
                <a:cubicBezTo>
                  <a:pt x="11775" y="10165"/>
                  <a:pt x="11865" y="9865"/>
                  <a:pt x="11962" y="9567"/>
                </a:cubicBezTo>
                <a:cubicBezTo>
                  <a:pt x="12031" y="9365"/>
                  <a:pt x="12105" y="9153"/>
                  <a:pt x="12191" y="8947"/>
                </a:cubicBezTo>
                <a:cubicBezTo>
                  <a:pt x="12225" y="8867"/>
                  <a:pt x="12258" y="8788"/>
                  <a:pt x="12293" y="8710"/>
                </a:cubicBezTo>
                <a:cubicBezTo>
                  <a:pt x="12325" y="8636"/>
                  <a:pt x="12359" y="8562"/>
                  <a:pt x="12394" y="8489"/>
                </a:cubicBezTo>
                <a:cubicBezTo>
                  <a:pt x="12465" y="8343"/>
                  <a:pt x="12537" y="8195"/>
                  <a:pt x="12614" y="8052"/>
                </a:cubicBezTo>
                <a:cubicBezTo>
                  <a:pt x="12653" y="7979"/>
                  <a:pt x="12694" y="7907"/>
                  <a:pt x="12735" y="7836"/>
                </a:cubicBezTo>
                <a:cubicBezTo>
                  <a:pt x="12777" y="7763"/>
                  <a:pt x="12820" y="7690"/>
                  <a:pt x="12865" y="7620"/>
                </a:cubicBezTo>
                <a:cubicBezTo>
                  <a:pt x="12962" y="7471"/>
                  <a:pt x="13061" y="7324"/>
                  <a:pt x="13168" y="7183"/>
                </a:cubicBezTo>
                <a:cubicBezTo>
                  <a:pt x="13250" y="7077"/>
                  <a:pt x="13332" y="6973"/>
                  <a:pt x="13418" y="6869"/>
                </a:cubicBezTo>
                <a:cubicBezTo>
                  <a:pt x="13536" y="6731"/>
                  <a:pt x="13657" y="6593"/>
                  <a:pt x="13784" y="6462"/>
                </a:cubicBezTo>
                <a:cubicBezTo>
                  <a:pt x="13906" y="6335"/>
                  <a:pt x="14031" y="6211"/>
                  <a:pt x="14159" y="6089"/>
                </a:cubicBezTo>
                <a:cubicBezTo>
                  <a:pt x="14336" y="5923"/>
                  <a:pt x="14524" y="5754"/>
                  <a:pt x="14722" y="5595"/>
                </a:cubicBezTo>
                <a:cubicBezTo>
                  <a:pt x="14822" y="5515"/>
                  <a:pt x="14924" y="5434"/>
                  <a:pt x="15028" y="5355"/>
                </a:cubicBezTo>
                <a:cubicBezTo>
                  <a:pt x="15129" y="5279"/>
                  <a:pt x="15233" y="5203"/>
                  <a:pt x="15337" y="5129"/>
                </a:cubicBezTo>
                <a:cubicBezTo>
                  <a:pt x="15479" y="5028"/>
                  <a:pt x="15624" y="4929"/>
                  <a:pt x="15770" y="4834"/>
                </a:cubicBezTo>
                <a:cubicBezTo>
                  <a:pt x="15919" y="4739"/>
                  <a:pt x="16070" y="4645"/>
                  <a:pt x="16222" y="4554"/>
                </a:cubicBezTo>
                <a:cubicBezTo>
                  <a:pt x="16378" y="4460"/>
                  <a:pt x="16532" y="4368"/>
                  <a:pt x="16689" y="4279"/>
                </a:cubicBezTo>
                <a:cubicBezTo>
                  <a:pt x="16805" y="4214"/>
                  <a:pt x="16920" y="4151"/>
                  <a:pt x="17037" y="4088"/>
                </a:cubicBezTo>
                <a:cubicBezTo>
                  <a:pt x="17236" y="3986"/>
                  <a:pt x="17438" y="3883"/>
                  <a:pt x="17644" y="3795"/>
                </a:cubicBezTo>
                <a:cubicBezTo>
                  <a:pt x="17656" y="3791"/>
                  <a:pt x="17669" y="3785"/>
                  <a:pt x="17680" y="3780"/>
                </a:cubicBezTo>
                <a:close/>
                <a:moveTo>
                  <a:pt x="20508" y="11842"/>
                </a:moveTo>
                <a:cubicBezTo>
                  <a:pt x="20516" y="11878"/>
                  <a:pt x="20526" y="11913"/>
                  <a:pt x="20535" y="11948"/>
                </a:cubicBezTo>
                <a:cubicBezTo>
                  <a:pt x="20590" y="12162"/>
                  <a:pt x="20650" y="12373"/>
                  <a:pt x="20723" y="12581"/>
                </a:cubicBezTo>
                <a:cubicBezTo>
                  <a:pt x="20753" y="12664"/>
                  <a:pt x="20782" y="12747"/>
                  <a:pt x="20814" y="12829"/>
                </a:cubicBezTo>
                <a:cubicBezTo>
                  <a:pt x="20841" y="12956"/>
                  <a:pt x="20871" y="13084"/>
                  <a:pt x="20908" y="13209"/>
                </a:cubicBezTo>
                <a:cubicBezTo>
                  <a:pt x="20947" y="13341"/>
                  <a:pt x="20985" y="13472"/>
                  <a:pt x="21030" y="13602"/>
                </a:cubicBezTo>
                <a:cubicBezTo>
                  <a:pt x="21074" y="13727"/>
                  <a:pt x="21117" y="13853"/>
                  <a:pt x="21168" y="13977"/>
                </a:cubicBezTo>
                <a:cubicBezTo>
                  <a:pt x="21216" y="14098"/>
                  <a:pt x="21267" y="14217"/>
                  <a:pt x="21321" y="14336"/>
                </a:cubicBezTo>
                <a:cubicBezTo>
                  <a:pt x="21319" y="14337"/>
                  <a:pt x="21318" y="14340"/>
                  <a:pt x="21315" y="14341"/>
                </a:cubicBezTo>
                <a:cubicBezTo>
                  <a:pt x="21135" y="14527"/>
                  <a:pt x="20952" y="14709"/>
                  <a:pt x="20765" y="14889"/>
                </a:cubicBezTo>
                <a:cubicBezTo>
                  <a:pt x="20763" y="14886"/>
                  <a:pt x="20762" y="14882"/>
                  <a:pt x="20761" y="14879"/>
                </a:cubicBezTo>
                <a:cubicBezTo>
                  <a:pt x="20709" y="14714"/>
                  <a:pt x="20658" y="14545"/>
                  <a:pt x="20617" y="14373"/>
                </a:cubicBezTo>
                <a:cubicBezTo>
                  <a:pt x="20596" y="14286"/>
                  <a:pt x="20575" y="14200"/>
                  <a:pt x="20557" y="14113"/>
                </a:cubicBezTo>
                <a:cubicBezTo>
                  <a:pt x="20538" y="14029"/>
                  <a:pt x="20521" y="13943"/>
                  <a:pt x="20505" y="13859"/>
                </a:cubicBezTo>
                <a:cubicBezTo>
                  <a:pt x="20466" y="13641"/>
                  <a:pt x="20430" y="13420"/>
                  <a:pt x="20404" y="13197"/>
                </a:cubicBezTo>
                <a:cubicBezTo>
                  <a:pt x="20380" y="12975"/>
                  <a:pt x="20360" y="12752"/>
                  <a:pt x="20345" y="12528"/>
                </a:cubicBezTo>
                <a:cubicBezTo>
                  <a:pt x="20343" y="12481"/>
                  <a:pt x="20340" y="12433"/>
                  <a:pt x="20337" y="12384"/>
                </a:cubicBezTo>
                <a:cubicBezTo>
                  <a:pt x="20386" y="12254"/>
                  <a:pt x="20432" y="12121"/>
                  <a:pt x="20469" y="11987"/>
                </a:cubicBezTo>
                <a:cubicBezTo>
                  <a:pt x="20482" y="11939"/>
                  <a:pt x="20496" y="11890"/>
                  <a:pt x="20508" y="11842"/>
                </a:cubicBezTo>
                <a:close/>
                <a:moveTo>
                  <a:pt x="20168" y="10924"/>
                </a:moveTo>
                <a:lnTo>
                  <a:pt x="20168" y="10924"/>
                </a:lnTo>
                <a:cubicBezTo>
                  <a:pt x="20156" y="11136"/>
                  <a:pt x="20148" y="11350"/>
                  <a:pt x="20148" y="11562"/>
                </a:cubicBezTo>
                <a:cubicBezTo>
                  <a:pt x="20147" y="11707"/>
                  <a:pt x="20147" y="11852"/>
                  <a:pt x="20151" y="11996"/>
                </a:cubicBezTo>
                <a:cubicBezTo>
                  <a:pt x="20155" y="12114"/>
                  <a:pt x="20161" y="12232"/>
                  <a:pt x="20168" y="12349"/>
                </a:cubicBezTo>
                <a:cubicBezTo>
                  <a:pt x="20138" y="12432"/>
                  <a:pt x="20105" y="12513"/>
                  <a:pt x="20072" y="12593"/>
                </a:cubicBezTo>
                <a:cubicBezTo>
                  <a:pt x="20000" y="12763"/>
                  <a:pt x="19925" y="12932"/>
                  <a:pt x="19847" y="13099"/>
                </a:cubicBezTo>
                <a:cubicBezTo>
                  <a:pt x="19747" y="13305"/>
                  <a:pt x="19644" y="13509"/>
                  <a:pt x="19530" y="13708"/>
                </a:cubicBezTo>
                <a:cubicBezTo>
                  <a:pt x="19424" y="13890"/>
                  <a:pt x="19315" y="14070"/>
                  <a:pt x="19202" y="14248"/>
                </a:cubicBezTo>
                <a:cubicBezTo>
                  <a:pt x="19054" y="14477"/>
                  <a:pt x="18900" y="14703"/>
                  <a:pt x="18737" y="14925"/>
                </a:cubicBezTo>
                <a:cubicBezTo>
                  <a:pt x="18737" y="14924"/>
                  <a:pt x="18736" y="14923"/>
                  <a:pt x="18734" y="14922"/>
                </a:cubicBezTo>
                <a:cubicBezTo>
                  <a:pt x="18679" y="14860"/>
                  <a:pt x="18625" y="14797"/>
                  <a:pt x="18573" y="14732"/>
                </a:cubicBezTo>
                <a:cubicBezTo>
                  <a:pt x="18528" y="14676"/>
                  <a:pt x="18478" y="14611"/>
                  <a:pt x="18430" y="14544"/>
                </a:cubicBezTo>
                <a:cubicBezTo>
                  <a:pt x="18383" y="14479"/>
                  <a:pt x="18338" y="14413"/>
                  <a:pt x="18297" y="14346"/>
                </a:cubicBezTo>
                <a:cubicBezTo>
                  <a:pt x="18259" y="14284"/>
                  <a:pt x="18218" y="14216"/>
                  <a:pt x="18180" y="14146"/>
                </a:cubicBezTo>
                <a:cubicBezTo>
                  <a:pt x="18142" y="14075"/>
                  <a:pt x="18106" y="14005"/>
                  <a:pt x="18072" y="13933"/>
                </a:cubicBezTo>
                <a:cubicBezTo>
                  <a:pt x="18030" y="13845"/>
                  <a:pt x="17989" y="13758"/>
                  <a:pt x="17952" y="13667"/>
                </a:cubicBezTo>
                <a:cubicBezTo>
                  <a:pt x="17958" y="13659"/>
                  <a:pt x="17967" y="13651"/>
                  <a:pt x="17975" y="13643"/>
                </a:cubicBezTo>
                <a:cubicBezTo>
                  <a:pt x="18380" y="13236"/>
                  <a:pt x="18767" y="12811"/>
                  <a:pt x="19134" y="12368"/>
                </a:cubicBezTo>
                <a:cubicBezTo>
                  <a:pt x="19194" y="12296"/>
                  <a:pt x="19255" y="12222"/>
                  <a:pt x="19313" y="12148"/>
                </a:cubicBezTo>
                <a:cubicBezTo>
                  <a:pt x="19397" y="12039"/>
                  <a:pt x="19483" y="11933"/>
                  <a:pt x="19565" y="11822"/>
                </a:cubicBezTo>
                <a:cubicBezTo>
                  <a:pt x="19646" y="11712"/>
                  <a:pt x="19726" y="11604"/>
                  <a:pt x="19804" y="11491"/>
                </a:cubicBezTo>
                <a:cubicBezTo>
                  <a:pt x="19880" y="11379"/>
                  <a:pt x="19955" y="11265"/>
                  <a:pt x="20029" y="11151"/>
                </a:cubicBezTo>
                <a:lnTo>
                  <a:pt x="20028" y="11151"/>
                </a:lnTo>
                <a:cubicBezTo>
                  <a:pt x="20076" y="11076"/>
                  <a:pt x="20123" y="11001"/>
                  <a:pt x="20168" y="10924"/>
                </a:cubicBezTo>
                <a:close/>
                <a:moveTo>
                  <a:pt x="17947" y="1743"/>
                </a:moveTo>
                <a:cubicBezTo>
                  <a:pt x="18125" y="1745"/>
                  <a:pt x="18303" y="1747"/>
                  <a:pt x="18482" y="1754"/>
                </a:cubicBezTo>
                <a:cubicBezTo>
                  <a:pt x="18657" y="1760"/>
                  <a:pt x="18833" y="1770"/>
                  <a:pt x="19008" y="1781"/>
                </a:cubicBezTo>
                <a:cubicBezTo>
                  <a:pt x="19318" y="1805"/>
                  <a:pt x="19626" y="1833"/>
                  <a:pt x="19933" y="1878"/>
                </a:cubicBezTo>
                <a:cubicBezTo>
                  <a:pt x="20108" y="1902"/>
                  <a:pt x="20282" y="1928"/>
                  <a:pt x="20455" y="1960"/>
                </a:cubicBezTo>
                <a:cubicBezTo>
                  <a:pt x="20581" y="1984"/>
                  <a:pt x="20707" y="2010"/>
                  <a:pt x="20833" y="2036"/>
                </a:cubicBezTo>
                <a:cubicBezTo>
                  <a:pt x="21131" y="2102"/>
                  <a:pt x="21429" y="2173"/>
                  <a:pt x="21722" y="2260"/>
                </a:cubicBezTo>
                <a:cubicBezTo>
                  <a:pt x="21891" y="2310"/>
                  <a:pt x="22059" y="2361"/>
                  <a:pt x="22227" y="2418"/>
                </a:cubicBezTo>
                <a:cubicBezTo>
                  <a:pt x="22350" y="2460"/>
                  <a:pt x="22473" y="2503"/>
                  <a:pt x="22595" y="2547"/>
                </a:cubicBezTo>
                <a:cubicBezTo>
                  <a:pt x="22775" y="2614"/>
                  <a:pt x="22955" y="2684"/>
                  <a:pt x="23133" y="2758"/>
                </a:cubicBezTo>
                <a:cubicBezTo>
                  <a:pt x="23116" y="2773"/>
                  <a:pt x="23098" y="2789"/>
                  <a:pt x="23081" y="2806"/>
                </a:cubicBezTo>
                <a:cubicBezTo>
                  <a:pt x="22962" y="2919"/>
                  <a:pt x="22846" y="3033"/>
                  <a:pt x="22731" y="3152"/>
                </a:cubicBezTo>
                <a:cubicBezTo>
                  <a:pt x="22631" y="3125"/>
                  <a:pt x="22530" y="3101"/>
                  <a:pt x="22429" y="3078"/>
                </a:cubicBezTo>
                <a:cubicBezTo>
                  <a:pt x="22341" y="3057"/>
                  <a:pt x="22250" y="3039"/>
                  <a:pt x="22160" y="3023"/>
                </a:cubicBezTo>
                <a:cubicBezTo>
                  <a:pt x="22031" y="3000"/>
                  <a:pt x="21902" y="2976"/>
                  <a:pt x="21773" y="2959"/>
                </a:cubicBezTo>
                <a:cubicBezTo>
                  <a:pt x="21556" y="2933"/>
                  <a:pt x="21339" y="2911"/>
                  <a:pt x="21120" y="2901"/>
                </a:cubicBezTo>
                <a:cubicBezTo>
                  <a:pt x="21057" y="2899"/>
                  <a:pt x="20993" y="2897"/>
                  <a:pt x="20929" y="2894"/>
                </a:cubicBezTo>
                <a:cubicBezTo>
                  <a:pt x="20908" y="2883"/>
                  <a:pt x="20887" y="2870"/>
                  <a:pt x="20866" y="2859"/>
                </a:cubicBezTo>
                <a:cubicBezTo>
                  <a:pt x="20679" y="2751"/>
                  <a:pt x="20489" y="2647"/>
                  <a:pt x="20292" y="2557"/>
                </a:cubicBezTo>
                <a:cubicBezTo>
                  <a:pt x="20165" y="2500"/>
                  <a:pt x="20038" y="2442"/>
                  <a:pt x="19908" y="2392"/>
                </a:cubicBezTo>
                <a:cubicBezTo>
                  <a:pt x="19819" y="2360"/>
                  <a:pt x="19728" y="2324"/>
                  <a:pt x="19638" y="2295"/>
                </a:cubicBezTo>
                <a:cubicBezTo>
                  <a:pt x="19515" y="2256"/>
                  <a:pt x="19393" y="2215"/>
                  <a:pt x="19267" y="2188"/>
                </a:cubicBezTo>
                <a:cubicBezTo>
                  <a:pt x="19189" y="2170"/>
                  <a:pt x="19111" y="2152"/>
                  <a:pt x="19032" y="2138"/>
                </a:cubicBezTo>
                <a:cubicBezTo>
                  <a:pt x="18762" y="2093"/>
                  <a:pt x="18490" y="2063"/>
                  <a:pt x="18216" y="2060"/>
                </a:cubicBezTo>
                <a:cubicBezTo>
                  <a:pt x="18157" y="2059"/>
                  <a:pt x="18099" y="2058"/>
                  <a:pt x="18040" y="2058"/>
                </a:cubicBezTo>
                <a:cubicBezTo>
                  <a:pt x="17955" y="2058"/>
                  <a:pt x="17869" y="2060"/>
                  <a:pt x="17784" y="2065"/>
                </a:cubicBezTo>
                <a:cubicBezTo>
                  <a:pt x="17689" y="2072"/>
                  <a:pt x="17595" y="2077"/>
                  <a:pt x="17500" y="2088"/>
                </a:cubicBezTo>
                <a:cubicBezTo>
                  <a:pt x="17370" y="2106"/>
                  <a:pt x="17239" y="2123"/>
                  <a:pt x="17110" y="2151"/>
                </a:cubicBezTo>
                <a:cubicBezTo>
                  <a:pt x="17038" y="2166"/>
                  <a:pt x="16965" y="2181"/>
                  <a:pt x="16895" y="2197"/>
                </a:cubicBezTo>
                <a:cubicBezTo>
                  <a:pt x="16789" y="2180"/>
                  <a:pt x="16684" y="2166"/>
                  <a:pt x="16576" y="2159"/>
                </a:cubicBezTo>
                <a:cubicBezTo>
                  <a:pt x="16480" y="2152"/>
                  <a:pt x="16382" y="2143"/>
                  <a:pt x="16285" y="2142"/>
                </a:cubicBezTo>
                <a:cubicBezTo>
                  <a:pt x="16230" y="2140"/>
                  <a:pt x="16176" y="2140"/>
                  <a:pt x="16121" y="2140"/>
                </a:cubicBezTo>
                <a:cubicBezTo>
                  <a:pt x="15944" y="2140"/>
                  <a:pt x="15766" y="2147"/>
                  <a:pt x="15590" y="2173"/>
                </a:cubicBezTo>
                <a:cubicBezTo>
                  <a:pt x="15500" y="2184"/>
                  <a:pt x="15411" y="2199"/>
                  <a:pt x="15322" y="2215"/>
                </a:cubicBezTo>
                <a:lnTo>
                  <a:pt x="15187" y="2242"/>
                </a:lnTo>
                <a:cubicBezTo>
                  <a:pt x="15095" y="2260"/>
                  <a:pt x="14999" y="2284"/>
                  <a:pt x="14909" y="2308"/>
                </a:cubicBezTo>
                <a:cubicBezTo>
                  <a:pt x="14776" y="2345"/>
                  <a:pt x="14643" y="2381"/>
                  <a:pt x="14511" y="2424"/>
                </a:cubicBezTo>
                <a:cubicBezTo>
                  <a:pt x="14382" y="2467"/>
                  <a:pt x="14253" y="2512"/>
                  <a:pt x="14123" y="2560"/>
                </a:cubicBezTo>
                <a:cubicBezTo>
                  <a:pt x="13884" y="2647"/>
                  <a:pt x="13648" y="2742"/>
                  <a:pt x="13419" y="2854"/>
                </a:cubicBezTo>
                <a:cubicBezTo>
                  <a:pt x="13219" y="2951"/>
                  <a:pt x="13021" y="3053"/>
                  <a:pt x="12827" y="3164"/>
                </a:cubicBezTo>
                <a:cubicBezTo>
                  <a:pt x="12704" y="3234"/>
                  <a:pt x="12581" y="3306"/>
                  <a:pt x="12461" y="3381"/>
                </a:cubicBezTo>
                <a:cubicBezTo>
                  <a:pt x="12343" y="3453"/>
                  <a:pt x="12225" y="3526"/>
                  <a:pt x="12111" y="3605"/>
                </a:cubicBezTo>
                <a:cubicBezTo>
                  <a:pt x="11925" y="3732"/>
                  <a:pt x="11740" y="3862"/>
                  <a:pt x="11563" y="4003"/>
                </a:cubicBezTo>
                <a:cubicBezTo>
                  <a:pt x="11320" y="4196"/>
                  <a:pt x="11079" y="4393"/>
                  <a:pt x="10847" y="4602"/>
                </a:cubicBezTo>
                <a:cubicBezTo>
                  <a:pt x="10678" y="4755"/>
                  <a:pt x="10510" y="4908"/>
                  <a:pt x="10350" y="5071"/>
                </a:cubicBezTo>
                <a:cubicBezTo>
                  <a:pt x="10089" y="5333"/>
                  <a:pt x="9837" y="5606"/>
                  <a:pt x="9601" y="5891"/>
                </a:cubicBezTo>
                <a:cubicBezTo>
                  <a:pt x="9559" y="5932"/>
                  <a:pt x="9515" y="5972"/>
                  <a:pt x="9473" y="6014"/>
                </a:cubicBezTo>
                <a:cubicBezTo>
                  <a:pt x="9315" y="6174"/>
                  <a:pt x="9161" y="6338"/>
                  <a:pt x="9023" y="6515"/>
                </a:cubicBezTo>
                <a:cubicBezTo>
                  <a:pt x="8967" y="6584"/>
                  <a:pt x="8913" y="6654"/>
                  <a:pt x="8860" y="6725"/>
                </a:cubicBezTo>
                <a:cubicBezTo>
                  <a:pt x="8835" y="6761"/>
                  <a:pt x="8809" y="6796"/>
                  <a:pt x="8783" y="6833"/>
                </a:cubicBezTo>
                <a:cubicBezTo>
                  <a:pt x="8732" y="6910"/>
                  <a:pt x="8680" y="6986"/>
                  <a:pt x="8631" y="7066"/>
                </a:cubicBezTo>
                <a:cubicBezTo>
                  <a:pt x="8492" y="7294"/>
                  <a:pt x="8358" y="7529"/>
                  <a:pt x="8244" y="7772"/>
                </a:cubicBezTo>
                <a:cubicBezTo>
                  <a:pt x="8138" y="8003"/>
                  <a:pt x="8040" y="8236"/>
                  <a:pt x="7958" y="8477"/>
                </a:cubicBezTo>
                <a:cubicBezTo>
                  <a:pt x="7929" y="8534"/>
                  <a:pt x="7901" y="8592"/>
                  <a:pt x="7875" y="8650"/>
                </a:cubicBezTo>
                <a:cubicBezTo>
                  <a:pt x="7746" y="8926"/>
                  <a:pt x="7622" y="9207"/>
                  <a:pt x="7509" y="9489"/>
                </a:cubicBezTo>
                <a:cubicBezTo>
                  <a:pt x="7430" y="9683"/>
                  <a:pt x="7349" y="9876"/>
                  <a:pt x="7285" y="10075"/>
                </a:cubicBezTo>
                <a:cubicBezTo>
                  <a:pt x="7247" y="10189"/>
                  <a:pt x="7211" y="10305"/>
                  <a:pt x="7184" y="10422"/>
                </a:cubicBezTo>
                <a:cubicBezTo>
                  <a:pt x="7158" y="10538"/>
                  <a:pt x="7132" y="10653"/>
                  <a:pt x="7109" y="10770"/>
                </a:cubicBezTo>
                <a:cubicBezTo>
                  <a:pt x="7070" y="10968"/>
                  <a:pt x="7039" y="11167"/>
                  <a:pt x="7019" y="11368"/>
                </a:cubicBezTo>
                <a:cubicBezTo>
                  <a:pt x="7010" y="11454"/>
                  <a:pt x="7002" y="11540"/>
                  <a:pt x="6993" y="11627"/>
                </a:cubicBezTo>
                <a:cubicBezTo>
                  <a:pt x="6985" y="11722"/>
                  <a:pt x="6977" y="11816"/>
                  <a:pt x="6971" y="11912"/>
                </a:cubicBezTo>
                <a:cubicBezTo>
                  <a:pt x="6965" y="12009"/>
                  <a:pt x="6960" y="12111"/>
                  <a:pt x="6957" y="12208"/>
                </a:cubicBezTo>
                <a:cubicBezTo>
                  <a:pt x="6949" y="12494"/>
                  <a:pt x="6945" y="12781"/>
                  <a:pt x="6952" y="13067"/>
                </a:cubicBezTo>
                <a:cubicBezTo>
                  <a:pt x="6959" y="13296"/>
                  <a:pt x="6967" y="13527"/>
                  <a:pt x="6985" y="13755"/>
                </a:cubicBezTo>
                <a:cubicBezTo>
                  <a:pt x="6995" y="13889"/>
                  <a:pt x="7004" y="14023"/>
                  <a:pt x="7022" y="14156"/>
                </a:cubicBezTo>
                <a:cubicBezTo>
                  <a:pt x="7032" y="14244"/>
                  <a:pt x="7045" y="14331"/>
                  <a:pt x="7058" y="14420"/>
                </a:cubicBezTo>
                <a:cubicBezTo>
                  <a:pt x="7065" y="14463"/>
                  <a:pt x="7074" y="14507"/>
                  <a:pt x="7082" y="14551"/>
                </a:cubicBezTo>
                <a:cubicBezTo>
                  <a:pt x="7105" y="14682"/>
                  <a:pt x="7136" y="14814"/>
                  <a:pt x="7170" y="14943"/>
                </a:cubicBezTo>
                <a:lnTo>
                  <a:pt x="7170" y="14943"/>
                </a:lnTo>
                <a:cubicBezTo>
                  <a:pt x="7094" y="14864"/>
                  <a:pt x="7015" y="14785"/>
                  <a:pt x="6937" y="14706"/>
                </a:cubicBezTo>
                <a:cubicBezTo>
                  <a:pt x="6808" y="14575"/>
                  <a:pt x="6680" y="14443"/>
                  <a:pt x="6543" y="14321"/>
                </a:cubicBezTo>
                <a:cubicBezTo>
                  <a:pt x="6518" y="14299"/>
                  <a:pt x="6494" y="14276"/>
                  <a:pt x="6468" y="14254"/>
                </a:cubicBezTo>
                <a:cubicBezTo>
                  <a:pt x="6467" y="14249"/>
                  <a:pt x="6465" y="14244"/>
                  <a:pt x="6463" y="14239"/>
                </a:cubicBezTo>
                <a:cubicBezTo>
                  <a:pt x="6418" y="14124"/>
                  <a:pt x="6376" y="14007"/>
                  <a:pt x="6336" y="13890"/>
                </a:cubicBezTo>
                <a:cubicBezTo>
                  <a:pt x="6286" y="13736"/>
                  <a:pt x="6237" y="13581"/>
                  <a:pt x="6199" y="13421"/>
                </a:cubicBezTo>
                <a:cubicBezTo>
                  <a:pt x="6170" y="13303"/>
                  <a:pt x="6144" y="13182"/>
                  <a:pt x="6120" y="13061"/>
                </a:cubicBezTo>
                <a:cubicBezTo>
                  <a:pt x="6093" y="12923"/>
                  <a:pt x="6068" y="12782"/>
                  <a:pt x="6052" y="12641"/>
                </a:cubicBezTo>
                <a:cubicBezTo>
                  <a:pt x="6039" y="12547"/>
                  <a:pt x="6030" y="12453"/>
                  <a:pt x="6021" y="12358"/>
                </a:cubicBezTo>
                <a:cubicBezTo>
                  <a:pt x="6018" y="12313"/>
                  <a:pt x="6015" y="12269"/>
                  <a:pt x="6012" y="12224"/>
                </a:cubicBezTo>
                <a:cubicBezTo>
                  <a:pt x="6005" y="12093"/>
                  <a:pt x="6001" y="11964"/>
                  <a:pt x="6003" y="11834"/>
                </a:cubicBezTo>
                <a:cubicBezTo>
                  <a:pt x="6004" y="11748"/>
                  <a:pt x="6008" y="11662"/>
                  <a:pt x="6012" y="11576"/>
                </a:cubicBezTo>
                <a:cubicBezTo>
                  <a:pt x="6025" y="11398"/>
                  <a:pt x="6040" y="11220"/>
                  <a:pt x="6067" y="11044"/>
                </a:cubicBezTo>
                <a:cubicBezTo>
                  <a:pt x="6087" y="10913"/>
                  <a:pt x="6109" y="10782"/>
                  <a:pt x="6132" y="10651"/>
                </a:cubicBezTo>
                <a:cubicBezTo>
                  <a:pt x="6184" y="10387"/>
                  <a:pt x="6242" y="10122"/>
                  <a:pt x="6311" y="9861"/>
                </a:cubicBezTo>
                <a:cubicBezTo>
                  <a:pt x="6345" y="9732"/>
                  <a:pt x="6379" y="9603"/>
                  <a:pt x="6415" y="9474"/>
                </a:cubicBezTo>
                <a:cubicBezTo>
                  <a:pt x="6452" y="9349"/>
                  <a:pt x="6490" y="9223"/>
                  <a:pt x="6531" y="9098"/>
                </a:cubicBezTo>
                <a:cubicBezTo>
                  <a:pt x="6604" y="8887"/>
                  <a:pt x="6681" y="8678"/>
                  <a:pt x="6767" y="8473"/>
                </a:cubicBezTo>
                <a:cubicBezTo>
                  <a:pt x="6854" y="8269"/>
                  <a:pt x="6945" y="8067"/>
                  <a:pt x="7040" y="7866"/>
                </a:cubicBezTo>
                <a:lnTo>
                  <a:pt x="7040" y="7865"/>
                </a:lnTo>
                <a:cubicBezTo>
                  <a:pt x="7041" y="7863"/>
                  <a:pt x="7042" y="7861"/>
                  <a:pt x="7042" y="7860"/>
                </a:cubicBezTo>
                <a:cubicBezTo>
                  <a:pt x="7119" y="7703"/>
                  <a:pt x="7197" y="7542"/>
                  <a:pt x="7278" y="7383"/>
                </a:cubicBezTo>
                <a:cubicBezTo>
                  <a:pt x="7338" y="7268"/>
                  <a:pt x="7397" y="7151"/>
                  <a:pt x="7460" y="7037"/>
                </a:cubicBezTo>
                <a:cubicBezTo>
                  <a:pt x="7523" y="6923"/>
                  <a:pt x="7584" y="6809"/>
                  <a:pt x="7651" y="6698"/>
                </a:cubicBezTo>
                <a:cubicBezTo>
                  <a:pt x="7717" y="6587"/>
                  <a:pt x="7785" y="6478"/>
                  <a:pt x="7854" y="6368"/>
                </a:cubicBezTo>
                <a:cubicBezTo>
                  <a:pt x="7943" y="6234"/>
                  <a:pt x="8038" y="6090"/>
                  <a:pt x="8143" y="5953"/>
                </a:cubicBezTo>
                <a:cubicBezTo>
                  <a:pt x="8218" y="5853"/>
                  <a:pt x="8296" y="5756"/>
                  <a:pt x="8376" y="5659"/>
                </a:cubicBezTo>
                <a:cubicBezTo>
                  <a:pt x="8488" y="5527"/>
                  <a:pt x="8602" y="5398"/>
                  <a:pt x="8723" y="5273"/>
                </a:cubicBezTo>
                <a:cubicBezTo>
                  <a:pt x="8811" y="5182"/>
                  <a:pt x="8902" y="5092"/>
                  <a:pt x="8993" y="5003"/>
                </a:cubicBezTo>
                <a:cubicBezTo>
                  <a:pt x="9120" y="4885"/>
                  <a:pt x="9248" y="4770"/>
                  <a:pt x="9381" y="4660"/>
                </a:cubicBezTo>
                <a:cubicBezTo>
                  <a:pt x="9520" y="4545"/>
                  <a:pt x="9661" y="4431"/>
                  <a:pt x="9807" y="4323"/>
                </a:cubicBezTo>
                <a:cubicBezTo>
                  <a:pt x="10019" y="4170"/>
                  <a:pt x="10245" y="4018"/>
                  <a:pt x="10477" y="3875"/>
                </a:cubicBezTo>
                <a:cubicBezTo>
                  <a:pt x="10592" y="3803"/>
                  <a:pt x="10709" y="3733"/>
                  <a:pt x="10827" y="3666"/>
                </a:cubicBezTo>
                <a:cubicBezTo>
                  <a:pt x="10945" y="3598"/>
                  <a:pt x="11066" y="3532"/>
                  <a:pt x="11187" y="3466"/>
                </a:cubicBezTo>
                <a:cubicBezTo>
                  <a:pt x="11511" y="3294"/>
                  <a:pt x="11840" y="3129"/>
                  <a:pt x="12176" y="2982"/>
                </a:cubicBezTo>
                <a:cubicBezTo>
                  <a:pt x="12517" y="2833"/>
                  <a:pt x="12860" y="2695"/>
                  <a:pt x="13208" y="2565"/>
                </a:cubicBezTo>
                <a:cubicBezTo>
                  <a:pt x="13380" y="2505"/>
                  <a:pt x="13551" y="2445"/>
                  <a:pt x="13725" y="2393"/>
                </a:cubicBezTo>
                <a:cubicBezTo>
                  <a:pt x="13860" y="2353"/>
                  <a:pt x="13995" y="2312"/>
                  <a:pt x="14132" y="2275"/>
                </a:cubicBezTo>
                <a:cubicBezTo>
                  <a:pt x="14450" y="2189"/>
                  <a:pt x="14771" y="2110"/>
                  <a:pt x="15093" y="2040"/>
                </a:cubicBezTo>
                <a:cubicBezTo>
                  <a:pt x="15268" y="2004"/>
                  <a:pt x="15454" y="1966"/>
                  <a:pt x="15640" y="1935"/>
                </a:cubicBezTo>
                <a:cubicBezTo>
                  <a:pt x="15779" y="1911"/>
                  <a:pt x="15918" y="1886"/>
                  <a:pt x="16059" y="1867"/>
                </a:cubicBezTo>
                <a:cubicBezTo>
                  <a:pt x="16197" y="1847"/>
                  <a:pt x="16337" y="1826"/>
                  <a:pt x="16477" y="1811"/>
                </a:cubicBezTo>
                <a:cubicBezTo>
                  <a:pt x="16614" y="1797"/>
                  <a:pt x="16752" y="1784"/>
                  <a:pt x="16889" y="1772"/>
                </a:cubicBezTo>
                <a:cubicBezTo>
                  <a:pt x="17193" y="1755"/>
                  <a:pt x="17498" y="1743"/>
                  <a:pt x="17801" y="1743"/>
                </a:cubicBezTo>
                <a:close/>
                <a:moveTo>
                  <a:pt x="16752" y="12537"/>
                </a:moveTo>
                <a:lnTo>
                  <a:pt x="16752" y="12537"/>
                </a:lnTo>
                <a:cubicBezTo>
                  <a:pt x="16746" y="12614"/>
                  <a:pt x="16740" y="12690"/>
                  <a:pt x="16736" y="12767"/>
                </a:cubicBezTo>
                <a:cubicBezTo>
                  <a:pt x="16729" y="12869"/>
                  <a:pt x="16724" y="12945"/>
                  <a:pt x="16721" y="13047"/>
                </a:cubicBezTo>
                <a:cubicBezTo>
                  <a:pt x="16717" y="13135"/>
                  <a:pt x="16715" y="13223"/>
                  <a:pt x="16715" y="13312"/>
                </a:cubicBezTo>
                <a:cubicBezTo>
                  <a:pt x="16714" y="13400"/>
                  <a:pt x="16715" y="13487"/>
                  <a:pt x="16717" y="13575"/>
                </a:cubicBezTo>
                <a:cubicBezTo>
                  <a:pt x="16723" y="13664"/>
                  <a:pt x="16726" y="13759"/>
                  <a:pt x="16736" y="13848"/>
                </a:cubicBezTo>
                <a:cubicBezTo>
                  <a:pt x="16747" y="13977"/>
                  <a:pt x="16759" y="14106"/>
                  <a:pt x="16779" y="14234"/>
                </a:cubicBezTo>
                <a:cubicBezTo>
                  <a:pt x="16792" y="14311"/>
                  <a:pt x="16804" y="14387"/>
                  <a:pt x="16819" y="14462"/>
                </a:cubicBezTo>
                <a:cubicBezTo>
                  <a:pt x="16692" y="14566"/>
                  <a:pt x="16564" y="14670"/>
                  <a:pt x="16433" y="14768"/>
                </a:cubicBezTo>
                <a:cubicBezTo>
                  <a:pt x="16333" y="14844"/>
                  <a:pt x="16231" y="14919"/>
                  <a:pt x="16128" y="14993"/>
                </a:cubicBezTo>
                <a:cubicBezTo>
                  <a:pt x="16120" y="14999"/>
                  <a:pt x="16111" y="15006"/>
                  <a:pt x="16103" y="15012"/>
                </a:cubicBezTo>
                <a:cubicBezTo>
                  <a:pt x="16084" y="14946"/>
                  <a:pt x="16068" y="14880"/>
                  <a:pt x="16052" y="14813"/>
                </a:cubicBezTo>
                <a:cubicBezTo>
                  <a:pt x="16022" y="14679"/>
                  <a:pt x="15993" y="14544"/>
                  <a:pt x="15965" y="14409"/>
                </a:cubicBezTo>
                <a:cubicBezTo>
                  <a:pt x="15946" y="14299"/>
                  <a:pt x="15926" y="14188"/>
                  <a:pt x="15910" y="14077"/>
                </a:cubicBezTo>
                <a:cubicBezTo>
                  <a:pt x="15921" y="14060"/>
                  <a:pt x="15933" y="14043"/>
                  <a:pt x="15945" y="14025"/>
                </a:cubicBezTo>
                <a:cubicBezTo>
                  <a:pt x="15992" y="13955"/>
                  <a:pt x="16042" y="13885"/>
                  <a:pt x="16087" y="13812"/>
                </a:cubicBezTo>
                <a:cubicBezTo>
                  <a:pt x="16155" y="13701"/>
                  <a:pt x="16223" y="13589"/>
                  <a:pt x="16284" y="13473"/>
                </a:cubicBezTo>
                <a:cubicBezTo>
                  <a:pt x="16367" y="13319"/>
                  <a:pt x="16447" y="13163"/>
                  <a:pt x="16523" y="13005"/>
                </a:cubicBezTo>
                <a:cubicBezTo>
                  <a:pt x="16581" y="12887"/>
                  <a:pt x="16637" y="12768"/>
                  <a:pt x="16696" y="12650"/>
                </a:cubicBezTo>
                <a:cubicBezTo>
                  <a:pt x="16715" y="12612"/>
                  <a:pt x="16733" y="12575"/>
                  <a:pt x="16752" y="12537"/>
                </a:cubicBezTo>
                <a:close/>
                <a:moveTo>
                  <a:pt x="32898" y="9762"/>
                </a:moveTo>
                <a:cubicBezTo>
                  <a:pt x="32928" y="9830"/>
                  <a:pt x="32958" y="9899"/>
                  <a:pt x="32988" y="9968"/>
                </a:cubicBezTo>
                <a:cubicBezTo>
                  <a:pt x="33021" y="10046"/>
                  <a:pt x="33055" y="10125"/>
                  <a:pt x="33087" y="10204"/>
                </a:cubicBezTo>
                <a:cubicBezTo>
                  <a:pt x="33135" y="10323"/>
                  <a:pt x="33181" y="10442"/>
                  <a:pt x="33224" y="10563"/>
                </a:cubicBezTo>
                <a:cubicBezTo>
                  <a:pt x="33251" y="10641"/>
                  <a:pt x="33278" y="10720"/>
                  <a:pt x="33303" y="10799"/>
                </a:cubicBezTo>
                <a:cubicBezTo>
                  <a:pt x="33354" y="10962"/>
                  <a:pt x="33405" y="11126"/>
                  <a:pt x="33448" y="11292"/>
                </a:cubicBezTo>
                <a:cubicBezTo>
                  <a:pt x="33471" y="11379"/>
                  <a:pt x="33491" y="11466"/>
                  <a:pt x="33512" y="11554"/>
                </a:cubicBezTo>
                <a:cubicBezTo>
                  <a:pt x="33532" y="11640"/>
                  <a:pt x="33552" y="11726"/>
                  <a:pt x="33569" y="11813"/>
                </a:cubicBezTo>
                <a:cubicBezTo>
                  <a:pt x="33593" y="11946"/>
                  <a:pt x="33618" y="12077"/>
                  <a:pt x="33635" y="12210"/>
                </a:cubicBezTo>
                <a:cubicBezTo>
                  <a:pt x="33650" y="12344"/>
                  <a:pt x="33664" y="12478"/>
                  <a:pt x="33674" y="12612"/>
                </a:cubicBezTo>
                <a:cubicBezTo>
                  <a:pt x="33682" y="12744"/>
                  <a:pt x="33690" y="12874"/>
                  <a:pt x="33689" y="13006"/>
                </a:cubicBezTo>
                <a:lnTo>
                  <a:pt x="33689" y="13010"/>
                </a:lnTo>
                <a:cubicBezTo>
                  <a:pt x="33646" y="13094"/>
                  <a:pt x="33602" y="13177"/>
                  <a:pt x="33557" y="13259"/>
                </a:cubicBezTo>
                <a:cubicBezTo>
                  <a:pt x="33491" y="13376"/>
                  <a:pt x="33424" y="13495"/>
                  <a:pt x="33355" y="13612"/>
                </a:cubicBezTo>
                <a:cubicBezTo>
                  <a:pt x="33303" y="13696"/>
                  <a:pt x="33252" y="13781"/>
                  <a:pt x="33199" y="13864"/>
                </a:cubicBezTo>
                <a:cubicBezTo>
                  <a:pt x="33185" y="13874"/>
                  <a:pt x="33172" y="13886"/>
                  <a:pt x="33158" y="13896"/>
                </a:cubicBezTo>
                <a:cubicBezTo>
                  <a:pt x="33047" y="13979"/>
                  <a:pt x="32935" y="14061"/>
                  <a:pt x="32823" y="14143"/>
                </a:cubicBezTo>
                <a:cubicBezTo>
                  <a:pt x="32524" y="14356"/>
                  <a:pt x="32219" y="14562"/>
                  <a:pt x="31905" y="14754"/>
                </a:cubicBezTo>
                <a:cubicBezTo>
                  <a:pt x="31653" y="14907"/>
                  <a:pt x="31398" y="15050"/>
                  <a:pt x="31139" y="15191"/>
                </a:cubicBezTo>
                <a:cubicBezTo>
                  <a:pt x="31235" y="15083"/>
                  <a:pt x="31329" y="14974"/>
                  <a:pt x="31416" y="14859"/>
                </a:cubicBezTo>
                <a:cubicBezTo>
                  <a:pt x="31491" y="14762"/>
                  <a:pt x="31566" y="14665"/>
                  <a:pt x="31635" y="14562"/>
                </a:cubicBezTo>
                <a:cubicBezTo>
                  <a:pt x="31680" y="14493"/>
                  <a:pt x="31730" y="14419"/>
                  <a:pt x="31772" y="14346"/>
                </a:cubicBezTo>
                <a:cubicBezTo>
                  <a:pt x="31836" y="14237"/>
                  <a:pt x="31897" y="14126"/>
                  <a:pt x="31951" y="14010"/>
                </a:cubicBezTo>
                <a:cubicBezTo>
                  <a:pt x="32004" y="13897"/>
                  <a:pt x="32058" y="13783"/>
                  <a:pt x="32103" y="13666"/>
                </a:cubicBezTo>
                <a:cubicBezTo>
                  <a:pt x="32182" y="13469"/>
                  <a:pt x="32254" y="13267"/>
                  <a:pt x="32305" y="13060"/>
                </a:cubicBezTo>
                <a:cubicBezTo>
                  <a:pt x="32359" y="12853"/>
                  <a:pt x="32405" y="12643"/>
                  <a:pt x="32437" y="12431"/>
                </a:cubicBezTo>
                <a:cubicBezTo>
                  <a:pt x="32446" y="12369"/>
                  <a:pt x="32454" y="12308"/>
                  <a:pt x="32463" y="12246"/>
                </a:cubicBezTo>
                <a:cubicBezTo>
                  <a:pt x="32466" y="12233"/>
                  <a:pt x="32468" y="12219"/>
                  <a:pt x="32472" y="12205"/>
                </a:cubicBezTo>
                <a:cubicBezTo>
                  <a:pt x="32520" y="11966"/>
                  <a:pt x="32563" y="11726"/>
                  <a:pt x="32575" y="11481"/>
                </a:cubicBezTo>
                <a:cubicBezTo>
                  <a:pt x="32580" y="11345"/>
                  <a:pt x="32587" y="11209"/>
                  <a:pt x="32581" y="11073"/>
                </a:cubicBezTo>
                <a:cubicBezTo>
                  <a:pt x="32578" y="10993"/>
                  <a:pt x="32576" y="10913"/>
                  <a:pt x="32570" y="10832"/>
                </a:cubicBezTo>
                <a:cubicBezTo>
                  <a:pt x="32606" y="10765"/>
                  <a:pt x="32643" y="10698"/>
                  <a:pt x="32672" y="10628"/>
                </a:cubicBezTo>
                <a:cubicBezTo>
                  <a:pt x="32704" y="10552"/>
                  <a:pt x="32736" y="10477"/>
                  <a:pt x="32762" y="10397"/>
                </a:cubicBezTo>
                <a:cubicBezTo>
                  <a:pt x="32786" y="10321"/>
                  <a:pt x="32809" y="10244"/>
                  <a:pt x="32827" y="10165"/>
                </a:cubicBezTo>
                <a:cubicBezTo>
                  <a:pt x="32836" y="10125"/>
                  <a:pt x="32845" y="10084"/>
                  <a:pt x="32854" y="10045"/>
                </a:cubicBezTo>
                <a:cubicBezTo>
                  <a:pt x="32862" y="10000"/>
                  <a:pt x="32870" y="9955"/>
                  <a:pt x="32877" y="9911"/>
                </a:cubicBezTo>
                <a:cubicBezTo>
                  <a:pt x="32883" y="9869"/>
                  <a:pt x="32889" y="9828"/>
                  <a:pt x="32894" y="9786"/>
                </a:cubicBezTo>
                <a:cubicBezTo>
                  <a:pt x="32896" y="9778"/>
                  <a:pt x="32897" y="9770"/>
                  <a:pt x="32898" y="9762"/>
                </a:cubicBezTo>
                <a:close/>
                <a:moveTo>
                  <a:pt x="21638" y="14255"/>
                </a:moveTo>
                <a:cubicBezTo>
                  <a:pt x="21678" y="14308"/>
                  <a:pt x="21720" y="14360"/>
                  <a:pt x="21762" y="14411"/>
                </a:cubicBezTo>
                <a:cubicBezTo>
                  <a:pt x="21848" y="14513"/>
                  <a:pt x="21933" y="14614"/>
                  <a:pt x="22024" y="14710"/>
                </a:cubicBezTo>
                <a:cubicBezTo>
                  <a:pt x="22037" y="14723"/>
                  <a:pt x="22050" y="14737"/>
                  <a:pt x="22063" y="14749"/>
                </a:cubicBezTo>
                <a:cubicBezTo>
                  <a:pt x="22090" y="14888"/>
                  <a:pt x="22119" y="15027"/>
                  <a:pt x="22151" y="15164"/>
                </a:cubicBezTo>
                <a:cubicBezTo>
                  <a:pt x="22179" y="15283"/>
                  <a:pt x="22208" y="15403"/>
                  <a:pt x="22237" y="15522"/>
                </a:cubicBezTo>
                <a:cubicBezTo>
                  <a:pt x="22182" y="15454"/>
                  <a:pt x="22127" y="15385"/>
                  <a:pt x="22075" y="15314"/>
                </a:cubicBezTo>
                <a:cubicBezTo>
                  <a:pt x="22027" y="15248"/>
                  <a:pt x="21979" y="15183"/>
                  <a:pt x="21933" y="15114"/>
                </a:cubicBezTo>
                <a:cubicBezTo>
                  <a:pt x="21912" y="15083"/>
                  <a:pt x="21893" y="15052"/>
                  <a:pt x="21872" y="15020"/>
                </a:cubicBezTo>
                <a:cubicBezTo>
                  <a:pt x="21809" y="14915"/>
                  <a:pt x="21745" y="14810"/>
                  <a:pt x="21690" y="14700"/>
                </a:cubicBezTo>
                <a:cubicBezTo>
                  <a:pt x="21687" y="14695"/>
                  <a:pt x="21684" y="14689"/>
                  <a:pt x="21682" y="14685"/>
                </a:cubicBezTo>
                <a:cubicBezTo>
                  <a:pt x="21676" y="14669"/>
                  <a:pt x="21670" y="14654"/>
                  <a:pt x="21664" y="14637"/>
                </a:cubicBezTo>
                <a:cubicBezTo>
                  <a:pt x="21634" y="14551"/>
                  <a:pt x="21604" y="14464"/>
                  <a:pt x="21576" y="14376"/>
                </a:cubicBezTo>
                <a:cubicBezTo>
                  <a:pt x="21574" y="14371"/>
                  <a:pt x="21568" y="14352"/>
                  <a:pt x="21563" y="14334"/>
                </a:cubicBezTo>
                <a:lnTo>
                  <a:pt x="21564" y="14334"/>
                </a:lnTo>
                <a:cubicBezTo>
                  <a:pt x="21588" y="14308"/>
                  <a:pt x="21612" y="14282"/>
                  <a:pt x="21638" y="14255"/>
                </a:cubicBezTo>
                <a:close/>
                <a:moveTo>
                  <a:pt x="17829" y="13788"/>
                </a:moveTo>
                <a:cubicBezTo>
                  <a:pt x="17861" y="13864"/>
                  <a:pt x="17896" y="13939"/>
                  <a:pt x="17934" y="14013"/>
                </a:cubicBezTo>
                <a:cubicBezTo>
                  <a:pt x="18027" y="14195"/>
                  <a:pt x="18125" y="14374"/>
                  <a:pt x="18239" y="14544"/>
                </a:cubicBezTo>
                <a:cubicBezTo>
                  <a:pt x="18356" y="14717"/>
                  <a:pt x="18479" y="14888"/>
                  <a:pt x="18619" y="15045"/>
                </a:cubicBezTo>
                <a:cubicBezTo>
                  <a:pt x="18624" y="15051"/>
                  <a:pt x="18629" y="15057"/>
                  <a:pt x="18634" y="15062"/>
                </a:cubicBezTo>
                <a:cubicBezTo>
                  <a:pt x="18567" y="15151"/>
                  <a:pt x="18500" y="15240"/>
                  <a:pt x="18430" y="15328"/>
                </a:cubicBezTo>
                <a:cubicBezTo>
                  <a:pt x="18358" y="15418"/>
                  <a:pt x="18286" y="15508"/>
                  <a:pt x="18213" y="15597"/>
                </a:cubicBezTo>
                <a:cubicBezTo>
                  <a:pt x="18170" y="15500"/>
                  <a:pt x="18129" y="15403"/>
                  <a:pt x="18091" y="15304"/>
                </a:cubicBezTo>
                <a:cubicBezTo>
                  <a:pt x="18046" y="15184"/>
                  <a:pt x="18004" y="15064"/>
                  <a:pt x="17962" y="14943"/>
                </a:cubicBezTo>
                <a:cubicBezTo>
                  <a:pt x="17910" y="14784"/>
                  <a:pt x="17858" y="14622"/>
                  <a:pt x="17816" y="14458"/>
                </a:cubicBezTo>
                <a:cubicBezTo>
                  <a:pt x="17793" y="14371"/>
                  <a:pt x="17773" y="14284"/>
                  <a:pt x="17753" y="14196"/>
                </a:cubicBezTo>
                <a:cubicBezTo>
                  <a:pt x="17734" y="14112"/>
                  <a:pt x="17717" y="14028"/>
                  <a:pt x="17701" y="13942"/>
                </a:cubicBezTo>
                <a:cubicBezTo>
                  <a:pt x="17700" y="13934"/>
                  <a:pt x="17698" y="13925"/>
                  <a:pt x="17696" y="13917"/>
                </a:cubicBezTo>
                <a:lnTo>
                  <a:pt x="17696" y="13916"/>
                </a:lnTo>
                <a:cubicBezTo>
                  <a:pt x="17740" y="13874"/>
                  <a:pt x="17785" y="13831"/>
                  <a:pt x="17829" y="13788"/>
                </a:cubicBezTo>
                <a:close/>
                <a:moveTo>
                  <a:pt x="27909" y="13945"/>
                </a:moveTo>
                <a:cubicBezTo>
                  <a:pt x="27918" y="14016"/>
                  <a:pt x="27925" y="14089"/>
                  <a:pt x="27932" y="14162"/>
                </a:cubicBezTo>
                <a:cubicBezTo>
                  <a:pt x="27892" y="14264"/>
                  <a:pt x="27852" y="14367"/>
                  <a:pt x="27809" y="14469"/>
                </a:cubicBezTo>
                <a:cubicBezTo>
                  <a:pt x="27750" y="14612"/>
                  <a:pt x="27689" y="14754"/>
                  <a:pt x="27627" y="14896"/>
                </a:cubicBezTo>
                <a:cubicBezTo>
                  <a:pt x="27616" y="14904"/>
                  <a:pt x="27604" y="14913"/>
                  <a:pt x="27593" y="14922"/>
                </a:cubicBezTo>
                <a:cubicBezTo>
                  <a:pt x="27412" y="15051"/>
                  <a:pt x="27228" y="15178"/>
                  <a:pt x="27039" y="15296"/>
                </a:cubicBezTo>
                <a:cubicBezTo>
                  <a:pt x="26962" y="15343"/>
                  <a:pt x="26885" y="15390"/>
                  <a:pt x="26806" y="15437"/>
                </a:cubicBezTo>
                <a:cubicBezTo>
                  <a:pt x="26728" y="15482"/>
                  <a:pt x="26649" y="15526"/>
                  <a:pt x="26570" y="15568"/>
                </a:cubicBezTo>
                <a:cubicBezTo>
                  <a:pt x="26468" y="15621"/>
                  <a:pt x="26357" y="15679"/>
                  <a:pt x="26245" y="15732"/>
                </a:cubicBezTo>
                <a:cubicBezTo>
                  <a:pt x="26351" y="15566"/>
                  <a:pt x="26455" y="15397"/>
                  <a:pt x="26552" y="15225"/>
                </a:cubicBezTo>
                <a:cubicBezTo>
                  <a:pt x="26621" y="15105"/>
                  <a:pt x="26689" y="14985"/>
                  <a:pt x="26751" y="14861"/>
                </a:cubicBezTo>
                <a:cubicBezTo>
                  <a:pt x="26813" y="14739"/>
                  <a:pt x="26873" y="14616"/>
                  <a:pt x="26932" y="14491"/>
                </a:cubicBezTo>
                <a:cubicBezTo>
                  <a:pt x="26974" y="14405"/>
                  <a:pt x="27012" y="14318"/>
                  <a:pt x="27048" y="14229"/>
                </a:cubicBezTo>
                <a:cubicBezTo>
                  <a:pt x="27073" y="14166"/>
                  <a:pt x="27099" y="14104"/>
                  <a:pt x="27124" y="14040"/>
                </a:cubicBezTo>
                <a:cubicBezTo>
                  <a:pt x="27191" y="14039"/>
                  <a:pt x="27259" y="14036"/>
                  <a:pt x="27327" y="14030"/>
                </a:cubicBezTo>
                <a:cubicBezTo>
                  <a:pt x="27463" y="14016"/>
                  <a:pt x="27601" y="14002"/>
                  <a:pt x="27736" y="13977"/>
                </a:cubicBezTo>
                <a:cubicBezTo>
                  <a:pt x="27796" y="13967"/>
                  <a:pt x="27853" y="13956"/>
                  <a:pt x="27909" y="13945"/>
                </a:cubicBezTo>
                <a:close/>
                <a:moveTo>
                  <a:pt x="20195" y="12744"/>
                </a:moveTo>
                <a:cubicBezTo>
                  <a:pt x="20206" y="12858"/>
                  <a:pt x="20217" y="12972"/>
                  <a:pt x="20230" y="13087"/>
                </a:cubicBezTo>
                <a:cubicBezTo>
                  <a:pt x="20261" y="13353"/>
                  <a:pt x="20295" y="13621"/>
                  <a:pt x="20343" y="13886"/>
                </a:cubicBezTo>
                <a:cubicBezTo>
                  <a:pt x="20392" y="14151"/>
                  <a:pt x="20445" y="14418"/>
                  <a:pt x="20517" y="14679"/>
                </a:cubicBezTo>
                <a:cubicBezTo>
                  <a:pt x="20551" y="14795"/>
                  <a:pt x="20583" y="14911"/>
                  <a:pt x="20619" y="15027"/>
                </a:cubicBezTo>
                <a:cubicBezTo>
                  <a:pt x="20463" y="15171"/>
                  <a:pt x="20306" y="15314"/>
                  <a:pt x="20142" y="15449"/>
                </a:cubicBezTo>
                <a:cubicBezTo>
                  <a:pt x="20074" y="15505"/>
                  <a:pt x="20006" y="15560"/>
                  <a:pt x="19937" y="15614"/>
                </a:cubicBezTo>
                <a:cubicBezTo>
                  <a:pt x="19871" y="15666"/>
                  <a:pt x="19803" y="15717"/>
                  <a:pt x="19735" y="15767"/>
                </a:cubicBezTo>
                <a:cubicBezTo>
                  <a:pt x="19711" y="15752"/>
                  <a:pt x="19688" y="15737"/>
                  <a:pt x="19665" y="15722"/>
                </a:cubicBezTo>
                <a:cubicBezTo>
                  <a:pt x="19596" y="15677"/>
                  <a:pt x="19529" y="15631"/>
                  <a:pt x="19462" y="15582"/>
                </a:cubicBezTo>
                <a:cubicBezTo>
                  <a:pt x="19372" y="15514"/>
                  <a:pt x="19271" y="15439"/>
                  <a:pt x="19178" y="15356"/>
                </a:cubicBezTo>
                <a:cubicBezTo>
                  <a:pt x="19113" y="15301"/>
                  <a:pt x="19051" y="15245"/>
                  <a:pt x="18990" y="15187"/>
                </a:cubicBezTo>
                <a:cubicBezTo>
                  <a:pt x="18952" y="15148"/>
                  <a:pt x="18904" y="15102"/>
                  <a:pt x="18858" y="15054"/>
                </a:cubicBezTo>
                <a:cubicBezTo>
                  <a:pt x="18949" y="14931"/>
                  <a:pt x="19039" y="14805"/>
                  <a:pt x="19125" y="14678"/>
                </a:cubicBezTo>
                <a:cubicBezTo>
                  <a:pt x="19423" y="14240"/>
                  <a:pt x="19705" y="13789"/>
                  <a:pt x="19935" y="13311"/>
                </a:cubicBezTo>
                <a:lnTo>
                  <a:pt x="19935" y="13312"/>
                </a:lnTo>
                <a:cubicBezTo>
                  <a:pt x="20026" y="13124"/>
                  <a:pt x="20116" y="12935"/>
                  <a:pt x="20195" y="12744"/>
                </a:cubicBezTo>
                <a:close/>
                <a:moveTo>
                  <a:pt x="32359" y="11175"/>
                </a:moveTo>
                <a:cubicBezTo>
                  <a:pt x="32364" y="11290"/>
                  <a:pt x="32369" y="11404"/>
                  <a:pt x="32367" y="11517"/>
                </a:cubicBezTo>
                <a:cubicBezTo>
                  <a:pt x="32366" y="11602"/>
                  <a:pt x="32362" y="11686"/>
                  <a:pt x="32357" y="11769"/>
                </a:cubicBezTo>
                <a:cubicBezTo>
                  <a:pt x="32351" y="11864"/>
                  <a:pt x="32344" y="11957"/>
                  <a:pt x="32333" y="12051"/>
                </a:cubicBezTo>
                <a:cubicBezTo>
                  <a:pt x="32308" y="12180"/>
                  <a:pt x="32281" y="12311"/>
                  <a:pt x="32245" y="12439"/>
                </a:cubicBezTo>
                <a:cubicBezTo>
                  <a:pt x="32212" y="12560"/>
                  <a:pt x="32176" y="12680"/>
                  <a:pt x="32138" y="12800"/>
                </a:cubicBezTo>
                <a:cubicBezTo>
                  <a:pt x="32086" y="12955"/>
                  <a:pt x="32032" y="13110"/>
                  <a:pt x="31972" y="13261"/>
                </a:cubicBezTo>
                <a:cubicBezTo>
                  <a:pt x="31939" y="13343"/>
                  <a:pt x="31907" y="13424"/>
                  <a:pt x="31872" y="13503"/>
                </a:cubicBezTo>
                <a:cubicBezTo>
                  <a:pt x="31836" y="13589"/>
                  <a:pt x="31796" y="13673"/>
                  <a:pt x="31756" y="13758"/>
                </a:cubicBezTo>
                <a:cubicBezTo>
                  <a:pt x="31677" y="13915"/>
                  <a:pt x="31592" y="14081"/>
                  <a:pt x="31498" y="14241"/>
                </a:cubicBezTo>
                <a:cubicBezTo>
                  <a:pt x="31427" y="14364"/>
                  <a:pt x="31354" y="14484"/>
                  <a:pt x="31280" y="14604"/>
                </a:cubicBezTo>
                <a:cubicBezTo>
                  <a:pt x="31182" y="14758"/>
                  <a:pt x="31081" y="14912"/>
                  <a:pt x="30977" y="15065"/>
                </a:cubicBezTo>
                <a:cubicBezTo>
                  <a:pt x="30921" y="15147"/>
                  <a:pt x="30864" y="15230"/>
                  <a:pt x="30807" y="15312"/>
                </a:cubicBezTo>
                <a:cubicBezTo>
                  <a:pt x="30773" y="15347"/>
                  <a:pt x="30738" y="15381"/>
                  <a:pt x="30705" y="15415"/>
                </a:cubicBezTo>
                <a:cubicBezTo>
                  <a:pt x="30578" y="15478"/>
                  <a:pt x="30450" y="15539"/>
                  <a:pt x="30319" y="15597"/>
                </a:cubicBezTo>
                <a:cubicBezTo>
                  <a:pt x="30203" y="15649"/>
                  <a:pt x="30086" y="15703"/>
                  <a:pt x="29967" y="15753"/>
                </a:cubicBezTo>
                <a:cubicBezTo>
                  <a:pt x="29944" y="15762"/>
                  <a:pt x="29920" y="15773"/>
                  <a:pt x="29897" y="15782"/>
                </a:cubicBezTo>
                <a:cubicBezTo>
                  <a:pt x="29943" y="15703"/>
                  <a:pt x="29988" y="15624"/>
                  <a:pt x="30031" y="15542"/>
                </a:cubicBezTo>
                <a:cubicBezTo>
                  <a:pt x="30093" y="15424"/>
                  <a:pt x="30154" y="15306"/>
                  <a:pt x="30212" y="15186"/>
                </a:cubicBezTo>
                <a:cubicBezTo>
                  <a:pt x="30249" y="15109"/>
                  <a:pt x="30285" y="15031"/>
                  <a:pt x="30318" y="14953"/>
                </a:cubicBezTo>
                <a:cubicBezTo>
                  <a:pt x="30368" y="14834"/>
                  <a:pt x="30419" y="14715"/>
                  <a:pt x="30461" y="14594"/>
                </a:cubicBezTo>
                <a:cubicBezTo>
                  <a:pt x="30494" y="14500"/>
                  <a:pt x="30527" y="14408"/>
                  <a:pt x="30556" y="14314"/>
                </a:cubicBezTo>
                <a:cubicBezTo>
                  <a:pt x="30585" y="14226"/>
                  <a:pt x="30610" y="14139"/>
                  <a:pt x="30632" y="14050"/>
                </a:cubicBezTo>
                <a:cubicBezTo>
                  <a:pt x="30643" y="14006"/>
                  <a:pt x="30654" y="13963"/>
                  <a:pt x="30666" y="13920"/>
                </a:cubicBezTo>
                <a:cubicBezTo>
                  <a:pt x="30689" y="13834"/>
                  <a:pt x="30711" y="13748"/>
                  <a:pt x="30734" y="13662"/>
                </a:cubicBezTo>
                <a:cubicBezTo>
                  <a:pt x="30742" y="13615"/>
                  <a:pt x="30751" y="13568"/>
                  <a:pt x="30760" y="13522"/>
                </a:cubicBezTo>
                <a:cubicBezTo>
                  <a:pt x="30777" y="13435"/>
                  <a:pt x="30793" y="13349"/>
                  <a:pt x="30810" y="13262"/>
                </a:cubicBezTo>
                <a:cubicBezTo>
                  <a:pt x="30818" y="13218"/>
                  <a:pt x="30826" y="13176"/>
                  <a:pt x="30834" y="13132"/>
                </a:cubicBezTo>
                <a:cubicBezTo>
                  <a:pt x="30852" y="12994"/>
                  <a:pt x="30869" y="12857"/>
                  <a:pt x="30886" y="12719"/>
                </a:cubicBezTo>
                <a:cubicBezTo>
                  <a:pt x="30890" y="12693"/>
                  <a:pt x="30893" y="12665"/>
                  <a:pt x="30897" y="12639"/>
                </a:cubicBezTo>
                <a:cubicBezTo>
                  <a:pt x="30916" y="12625"/>
                  <a:pt x="30935" y="12611"/>
                  <a:pt x="30954" y="12597"/>
                </a:cubicBezTo>
                <a:cubicBezTo>
                  <a:pt x="31056" y="12521"/>
                  <a:pt x="31158" y="12446"/>
                  <a:pt x="31255" y="12366"/>
                </a:cubicBezTo>
                <a:cubicBezTo>
                  <a:pt x="31352" y="12284"/>
                  <a:pt x="31446" y="12202"/>
                  <a:pt x="31540" y="12117"/>
                </a:cubicBezTo>
                <a:cubicBezTo>
                  <a:pt x="31697" y="11976"/>
                  <a:pt x="31844" y="11821"/>
                  <a:pt x="31980" y="11660"/>
                </a:cubicBezTo>
                <a:cubicBezTo>
                  <a:pt x="32061" y="11566"/>
                  <a:pt x="32142" y="11471"/>
                  <a:pt x="32215" y="11372"/>
                </a:cubicBezTo>
                <a:cubicBezTo>
                  <a:pt x="32265" y="11307"/>
                  <a:pt x="32312" y="11242"/>
                  <a:pt x="32359" y="11175"/>
                </a:cubicBezTo>
                <a:close/>
                <a:moveTo>
                  <a:pt x="6661" y="14684"/>
                </a:moveTo>
                <a:lnTo>
                  <a:pt x="6661" y="14684"/>
                </a:lnTo>
                <a:cubicBezTo>
                  <a:pt x="6870" y="14889"/>
                  <a:pt x="7074" y="15099"/>
                  <a:pt x="7276" y="15311"/>
                </a:cubicBezTo>
                <a:cubicBezTo>
                  <a:pt x="7277" y="15314"/>
                  <a:pt x="7278" y="15316"/>
                  <a:pt x="7279" y="15319"/>
                </a:cubicBezTo>
                <a:cubicBezTo>
                  <a:pt x="7343" y="15521"/>
                  <a:pt x="7410" y="15721"/>
                  <a:pt x="7494" y="15915"/>
                </a:cubicBezTo>
                <a:cubicBezTo>
                  <a:pt x="7471" y="15889"/>
                  <a:pt x="7449" y="15863"/>
                  <a:pt x="7427" y="15837"/>
                </a:cubicBezTo>
                <a:cubicBezTo>
                  <a:pt x="7317" y="15704"/>
                  <a:pt x="7211" y="15571"/>
                  <a:pt x="7114" y="15429"/>
                </a:cubicBezTo>
                <a:cubicBezTo>
                  <a:pt x="7042" y="15323"/>
                  <a:pt x="6972" y="15218"/>
                  <a:pt x="6904" y="15111"/>
                </a:cubicBezTo>
                <a:cubicBezTo>
                  <a:pt x="6838" y="15004"/>
                  <a:pt x="6772" y="14896"/>
                  <a:pt x="6713" y="14784"/>
                </a:cubicBezTo>
                <a:cubicBezTo>
                  <a:pt x="6696" y="14751"/>
                  <a:pt x="6679" y="14717"/>
                  <a:pt x="6661" y="14684"/>
                </a:cubicBezTo>
                <a:close/>
                <a:moveTo>
                  <a:pt x="23093" y="12415"/>
                </a:moveTo>
                <a:cubicBezTo>
                  <a:pt x="23096" y="12443"/>
                  <a:pt x="23100" y="12472"/>
                  <a:pt x="23104" y="12500"/>
                </a:cubicBezTo>
                <a:cubicBezTo>
                  <a:pt x="23173" y="13014"/>
                  <a:pt x="23268" y="13525"/>
                  <a:pt x="23401" y="14027"/>
                </a:cubicBezTo>
                <a:cubicBezTo>
                  <a:pt x="23473" y="14296"/>
                  <a:pt x="23550" y="14564"/>
                  <a:pt x="23640" y="14827"/>
                </a:cubicBezTo>
                <a:cubicBezTo>
                  <a:pt x="23729" y="15086"/>
                  <a:pt x="23822" y="15343"/>
                  <a:pt x="23934" y="15594"/>
                </a:cubicBezTo>
                <a:cubicBezTo>
                  <a:pt x="23990" y="15718"/>
                  <a:pt x="24046" y="15842"/>
                  <a:pt x="24107" y="15964"/>
                </a:cubicBezTo>
                <a:cubicBezTo>
                  <a:pt x="24066" y="15947"/>
                  <a:pt x="24026" y="15930"/>
                  <a:pt x="23985" y="15910"/>
                </a:cubicBezTo>
                <a:cubicBezTo>
                  <a:pt x="23870" y="15857"/>
                  <a:pt x="23755" y="15800"/>
                  <a:pt x="23641" y="15743"/>
                </a:cubicBezTo>
                <a:cubicBezTo>
                  <a:pt x="23529" y="15681"/>
                  <a:pt x="23418" y="15620"/>
                  <a:pt x="23311" y="15552"/>
                </a:cubicBezTo>
                <a:cubicBezTo>
                  <a:pt x="23205" y="15483"/>
                  <a:pt x="23098" y="15412"/>
                  <a:pt x="22994" y="15340"/>
                </a:cubicBezTo>
                <a:cubicBezTo>
                  <a:pt x="22894" y="15266"/>
                  <a:pt x="22794" y="15192"/>
                  <a:pt x="22699" y="15111"/>
                </a:cubicBezTo>
                <a:cubicBezTo>
                  <a:pt x="22603" y="15030"/>
                  <a:pt x="22509" y="14947"/>
                  <a:pt x="22418" y="14863"/>
                </a:cubicBezTo>
                <a:cubicBezTo>
                  <a:pt x="22348" y="14795"/>
                  <a:pt x="22277" y="14726"/>
                  <a:pt x="22209" y="14655"/>
                </a:cubicBezTo>
                <a:cubicBezTo>
                  <a:pt x="22206" y="14634"/>
                  <a:pt x="22201" y="14613"/>
                  <a:pt x="22197" y="14591"/>
                </a:cubicBezTo>
                <a:cubicBezTo>
                  <a:pt x="22148" y="14322"/>
                  <a:pt x="22103" y="14052"/>
                  <a:pt x="22078" y="13779"/>
                </a:cubicBezTo>
                <a:cubicBezTo>
                  <a:pt x="22078" y="13776"/>
                  <a:pt x="22076" y="13773"/>
                  <a:pt x="22076" y="13768"/>
                </a:cubicBezTo>
                <a:cubicBezTo>
                  <a:pt x="22148" y="13684"/>
                  <a:pt x="22218" y="13598"/>
                  <a:pt x="22287" y="13512"/>
                </a:cubicBezTo>
                <a:cubicBezTo>
                  <a:pt x="22483" y="13266"/>
                  <a:pt x="22672" y="13014"/>
                  <a:pt x="22855" y="12757"/>
                </a:cubicBezTo>
                <a:cubicBezTo>
                  <a:pt x="22936" y="12644"/>
                  <a:pt x="23015" y="12530"/>
                  <a:pt x="23093" y="12415"/>
                </a:cubicBezTo>
                <a:close/>
                <a:moveTo>
                  <a:pt x="33642" y="13732"/>
                </a:moveTo>
                <a:lnTo>
                  <a:pt x="33642" y="13732"/>
                </a:lnTo>
                <a:cubicBezTo>
                  <a:pt x="33639" y="13748"/>
                  <a:pt x="33637" y="13766"/>
                  <a:pt x="33635" y="13782"/>
                </a:cubicBezTo>
                <a:cubicBezTo>
                  <a:pt x="33616" y="13912"/>
                  <a:pt x="33593" y="14043"/>
                  <a:pt x="33570" y="14173"/>
                </a:cubicBezTo>
                <a:cubicBezTo>
                  <a:pt x="33546" y="14290"/>
                  <a:pt x="33521" y="14407"/>
                  <a:pt x="33490" y="14522"/>
                </a:cubicBezTo>
                <a:cubicBezTo>
                  <a:pt x="33475" y="14536"/>
                  <a:pt x="33461" y="14550"/>
                  <a:pt x="33448" y="14564"/>
                </a:cubicBezTo>
                <a:cubicBezTo>
                  <a:pt x="33349" y="14659"/>
                  <a:pt x="33250" y="14755"/>
                  <a:pt x="33150" y="14849"/>
                </a:cubicBezTo>
                <a:cubicBezTo>
                  <a:pt x="32857" y="15120"/>
                  <a:pt x="32550" y="15392"/>
                  <a:pt x="32229" y="15647"/>
                </a:cubicBezTo>
                <a:cubicBezTo>
                  <a:pt x="32092" y="15756"/>
                  <a:pt x="31953" y="15866"/>
                  <a:pt x="31812" y="15971"/>
                </a:cubicBezTo>
                <a:cubicBezTo>
                  <a:pt x="31805" y="15976"/>
                  <a:pt x="31800" y="15980"/>
                  <a:pt x="31793" y="15986"/>
                </a:cubicBezTo>
                <a:cubicBezTo>
                  <a:pt x="31848" y="15927"/>
                  <a:pt x="31901" y="15868"/>
                  <a:pt x="31954" y="15810"/>
                </a:cubicBezTo>
                <a:cubicBezTo>
                  <a:pt x="32108" y="15638"/>
                  <a:pt x="32257" y="15462"/>
                  <a:pt x="32400" y="15282"/>
                </a:cubicBezTo>
                <a:cubicBezTo>
                  <a:pt x="32570" y="15067"/>
                  <a:pt x="32736" y="14850"/>
                  <a:pt x="32892" y="14625"/>
                </a:cubicBezTo>
                <a:cubicBezTo>
                  <a:pt x="33024" y="14433"/>
                  <a:pt x="33153" y="14241"/>
                  <a:pt x="33277" y="14045"/>
                </a:cubicBezTo>
                <a:cubicBezTo>
                  <a:pt x="33287" y="14028"/>
                  <a:pt x="33297" y="14012"/>
                  <a:pt x="33308" y="13994"/>
                </a:cubicBezTo>
                <a:cubicBezTo>
                  <a:pt x="33420" y="13908"/>
                  <a:pt x="33532" y="13821"/>
                  <a:pt x="33642" y="13732"/>
                </a:cubicBezTo>
                <a:close/>
                <a:moveTo>
                  <a:pt x="24570" y="12990"/>
                </a:moveTo>
                <a:cubicBezTo>
                  <a:pt x="24613" y="13042"/>
                  <a:pt x="24661" y="13094"/>
                  <a:pt x="24708" y="13141"/>
                </a:cubicBezTo>
                <a:cubicBezTo>
                  <a:pt x="24792" y="13225"/>
                  <a:pt x="24878" y="13311"/>
                  <a:pt x="24973" y="13386"/>
                </a:cubicBezTo>
                <a:cubicBezTo>
                  <a:pt x="25035" y="13435"/>
                  <a:pt x="25097" y="13486"/>
                  <a:pt x="25164" y="13530"/>
                </a:cubicBezTo>
                <a:cubicBezTo>
                  <a:pt x="25229" y="13573"/>
                  <a:pt x="25294" y="13618"/>
                  <a:pt x="25364" y="13654"/>
                </a:cubicBezTo>
                <a:cubicBezTo>
                  <a:pt x="25439" y="13693"/>
                  <a:pt x="25517" y="13730"/>
                  <a:pt x="25595" y="13763"/>
                </a:cubicBezTo>
                <a:lnTo>
                  <a:pt x="25716" y="13811"/>
                </a:lnTo>
                <a:cubicBezTo>
                  <a:pt x="25761" y="13827"/>
                  <a:pt x="25806" y="13843"/>
                  <a:pt x="25851" y="13857"/>
                </a:cubicBezTo>
                <a:cubicBezTo>
                  <a:pt x="25894" y="13870"/>
                  <a:pt x="25936" y="13882"/>
                  <a:pt x="25978" y="13895"/>
                </a:cubicBezTo>
                <a:cubicBezTo>
                  <a:pt x="26067" y="13918"/>
                  <a:pt x="26159" y="13943"/>
                  <a:pt x="26249" y="13961"/>
                </a:cubicBezTo>
                <a:cubicBezTo>
                  <a:pt x="26378" y="13985"/>
                  <a:pt x="26510" y="14010"/>
                  <a:pt x="26641" y="14022"/>
                </a:cubicBezTo>
                <a:cubicBezTo>
                  <a:pt x="26727" y="14029"/>
                  <a:pt x="26825" y="14039"/>
                  <a:pt x="26910" y="14040"/>
                </a:cubicBezTo>
                <a:lnTo>
                  <a:pt x="26927" y="14040"/>
                </a:lnTo>
                <a:cubicBezTo>
                  <a:pt x="26841" y="14246"/>
                  <a:pt x="26752" y="14448"/>
                  <a:pt x="26657" y="14649"/>
                </a:cubicBezTo>
                <a:cubicBezTo>
                  <a:pt x="26557" y="14855"/>
                  <a:pt x="26453" y="15058"/>
                  <a:pt x="26339" y="15255"/>
                </a:cubicBezTo>
                <a:cubicBezTo>
                  <a:pt x="26249" y="15413"/>
                  <a:pt x="26155" y="15569"/>
                  <a:pt x="26058" y="15723"/>
                </a:cubicBezTo>
                <a:cubicBezTo>
                  <a:pt x="26030" y="15767"/>
                  <a:pt x="26003" y="15811"/>
                  <a:pt x="25974" y="15856"/>
                </a:cubicBezTo>
                <a:cubicBezTo>
                  <a:pt x="25931" y="15873"/>
                  <a:pt x="25890" y="15892"/>
                  <a:pt x="25847" y="15908"/>
                </a:cubicBezTo>
                <a:cubicBezTo>
                  <a:pt x="25766" y="15941"/>
                  <a:pt x="25684" y="15972"/>
                  <a:pt x="25602" y="16002"/>
                </a:cubicBezTo>
                <a:cubicBezTo>
                  <a:pt x="25471" y="16049"/>
                  <a:pt x="25340" y="16094"/>
                  <a:pt x="25208" y="16135"/>
                </a:cubicBezTo>
                <a:cubicBezTo>
                  <a:pt x="25155" y="16021"/>
                  <a:pt x="25102" y="15905"/>
                  <a:pt x="25056" y="15786"/>
                </a:cubicBezTo>
                <a:cubicBezTo>
                  <a:pt x="25025" y="15709"/>
                  <a:pt x="24995" y="15631"/>
                  <a:pt x="24968" y="15551"/>
                </a:cubicBezTo>
                <a:cubicBezTo>
                  <a:pt x="24955" y="15514"/>
                  <a:pt x="24943" y="15477"/>
                  <a:pt x="24930" y="15440"/>
                </a:cubicBezTo>
                <a:cubicBezTo>
                  <a:pt x="24893" y="15319"/>
                  <a:pt x="24856" y="15198"/>
                  <a:pt x="24826" y="15074"/>
                </a:cubicBezTo>
                <a:cubicBezTo>
                  <a:pt x="24795" y="14949"/>
                  <a:pt x="24767" y="14823"/>
                  <a:pt x="24741" y="14698"/>
                </a:cubicBezTo>
                <a:cubicBezTo>
                  <a:pt x="24699" y="14475"/>
                  <a:pt x="24663" y="14244"/>
                  <a:pt x="24638" y="14012"/>
                </a:cubicBezTo>
                <a:cubicBezTo>
                  <a:pt x="24619" y="13825"/>
                  <a:pt x="24602" y="13637"/>
                  <a:pt x="24589" y="13449"/>
                </a:cubicBezTo>
                <a:lnTo>
                  <a:pt x="24589" y="13447"/>
                </a:lnTo>
                <a:cubicBezTo>
                  <a:pt x="24589" y="13446"/>
                  <a:pt x="24589" y="13445"/>
                  <a:pt x="24589" y="13443"/>
                </a:cubicBezTo>
                <a:lnTo>
                  <a:pt x="24588" y="13443"/>
                </a:lnTo>
                <a:cubicBezTo>
                  <a:pt x="24580" y="13294"/>
                  <a:pt x="24573" y="13142"/>
                  <a:pt x="24570" y="12990"/>
                </a:cubicBezTo>
                <a:close/>
                <a:moveTo>
                  <a:pt x="23716" y="11367"/>
                </a:moveTo>
                <a:cubicBezTo>
                  <a:pt x="23730" y="11413"/>
                  <a:pt x="23744" y="11459"/>
                  <a:pt x="23760" y="11506"/>
                </a:cubicBezTo>
                <a:cubicBezTo>
                  <a:pt x="23831" y="11716"/>
                  <a:pt x="23906" y="11926"/>
                  <a:pt x="24004" y="12125"/>
                </a:cubicBezTo>
                <a:cubicBezTo>
                  <a:pt x="24062" y="12240"/>
                  <a:pt x="24118" y="12358"/>
                  <a:pt x="24187" y="12468"/>
                </a:cubicBezTo>
                <a:cubicBezTo>
                  <a:pt x="24236" y="12545"/>
                  <a:pt x="24280" y="12617"/>
                  <a:pt x="24334" y="12690"/>
                </a:cubicBezTo>
                <a:cubicBezTo>
                  <a:pt x="24358" y="12725"/>
                  <a:pt x="24383" y="12759"/>
                  <a:pt x="24408" y="12792"/>
                </a:cubicBezTo>
                <a:cubicBezTo>
                  <a:pt x="24409" y="12835"/>
                  <a:pt x="24410" y="12876"/>
                  <a:pt x="24411" y="12919"/>
                </a:cubicBezTo>
                <a:cubicBezTo>
                  <a:pt x="24419" y="13148"/>
                  <a:pt x="24430" y="13378"/>
                  <a:pt x="24450" y="13606"/>
                </a:cubicBezTo>
                <a:cubicBezTo>
                  <a:pt x="24474" y="13891"/>
                  <a:pt x="24501" y="14178"/>
                  <a:pt x="24549" y="14460"/>
                </a:cubicBezTo>
                <a:cubicBezTo>
                  <a:pt x="24593" y="14722"/>
                  <a:pt x="24638" y="14985"/>
                  <a:pt x="24707" y="15241"/>
                </a:cubicBezTo>
                <a:cubicBezTo>
                  <a:pt x="24764" y="15448"/>
                  <a:pt x="24825" y="15655"/>
                  <a:pt x="24903" y="15855"/>
                </a:cubicBezTo>
                <a:cubicBezTo>
                  <a:pt x="24947" y="15965"/>
                  <a:pt x="24992" y="16076"/>
                  <a:pt x="25041" y="16186"/>
                </a:cubicBezTo>
                <a:cubicBezTo>
                  <a:pt x="25011" y="16194"/>
                  <a:pt x="24981" y="16202"/>
                  <a:pt x="24950" y="16210"/>
                </a:cubicBezTo>
                <a:cubicBezTo>
                  <a:pt x="24928" y="16217"/>
                  <a:pt x="24904" y="16223"/>
                  <a:pt x="24881" y="16229"/>
                </a:cubicBezTo>
                <a:cubicBezTo>
                  <a:pt x="24818" y="16213"/>
                  <a:pt x="24753" y="16195"/>
                  <a:pt x="24690" y="16176"/>
                </a:cubicBezTo>
                <a:cubicBezTo>
                  <a:pt x="24609" y="16151"/>
                  <a:pt x="24527" y="16125"/>
                  <a:pt x="24447" y="16097"/>
                </a:cubicBezTo>
                <a:cubicBezTo>
                  <a:pt x="24417" y="16086"/>
                  <a:pt x="24388" y="16075"/>
                  <a:pt x="24358" y="16065"/>
                </a:cubicBezTo>
                <a:cubicBezTo>
                  <a:pt x="24326" y="16002"/>
                  <a:pt x="24294" y="15941"/>
                  <a:pt x="24262" y="15879"/>
                </a:cubicBezTo>
                <a:cubicBezTo>
                  <a:pt x="24223" y="15800"/>
                  <a:pt x="24185" y="15722"/>
                  <a:pt x="24148" y="15642"/>
                </a:cubicBezTo>
                <a:cubicBezTo>
                  <a:pt x="24073" y="15478"/>
                  <a:pt x="24000" y="15313"/>
                  <a:pt x="23936" y="15144"/>
                </a:cubicBezTo>
                <a:cubicBezTo>
                  <a:pt x="23871" y="14976"/>
                  <a:pt x="23810" y="14806"/>
                  <a:pt x="23753" y="14634"/>
                </a:cubicBezTo>
                <a:cubicBezTo>
                  <a:pt x="23670" y="14375"/>
                  <a:pt x="23593" y="14113"/>
                  <a:pt x="23528" y="13848"/>
                </a:cubicBezTo>
                <a:cubicBezTo>
                  <a:pt x="23496" y="13716"/>
                  <a:pt x="23463" y="13584"/>
                  <a:pt x="23436" y="13452"/>
                </a:cubicBezTo>
                <a:cubicBezTo>
                  <a:pt x="23416" y="13360"/>
                  <a:pt x="23398" y="13268"/>
                  <a:pt x="23380" y="13177"/>
                </a:cubicBezTo>
                <a:cubicBezTo>
                  <a:pt x="23329" y="12902"/>
                  <a:pt x="23283" y="12619"/>
                  <a:pt x="23252" y="12334"/>
                </a:cubicBezTo>
                <a:cubicBezTo>
                  <a:pt x="23246" y="12289"/>
                  <a:pt x="23242" y="12242"/>
                  <a:pt x="23237" y="12197"/>
                </a:cubicBezTo>
                <a:cubicBezTo>
                  <a:pt x="23259" y="12164"/>
                  <a:pt x="23281" y="12129"/>
                  <a:pt x="23303" y="12096"/>
                </a:cubicBezTo>
                <a:cubicBezTo>
                  <a:pt x="23453" y="11860"/>
                  <a:pt x="23592" y="11618"/>
                  <a:pt x="23716" y="11367"/>
                </a:cubicBezTo>
                <a:close/>
                <a:moveTo>
                  <a:pt x="30210" y="15860"/>
                </a:moveTo>
                <a:lnTo>
                  <a:pt x="30210" y="15860"/>
                </a:lnTo>
                <a:cubicBezTo>
                  <a:pt x="30118" y="15931"/>
                  <a:pt x="30027" y="16000"/>
                  <a:pt x="29935" y="16067"/>
                </a:cubicBezTo>
                <a:cubicBezTo>
                  <a:pt x="29825" y="16142"/>
                  <a:pt x="29716" y="16216"/>
                  <a:pt x="29603" y="16283"/>
                </a:cubicBezTo>
                <a:cubicBezTo>
                  <a:pt x="29595" y="16288"/>
                  <a:pt x="29586" y="16292"/>
                  <a:pt x="29578" y="16298"/>
                </a:cubicBezTo>
                <a:cubicBezTo>
                  <a:pt x="29632" y="16215"/>
                  <a:pt x="29686" y="16131"/>
                  <a:pt x="29738" y="16046"/>
                </a:cubicBezTo>
                <a:cubicBezTo>
                  <a:pt x="29798" y="16024"/>
                  <a:pt x="29860" y="16002"/>
                  <a:pt x="29920" y="15978"/>
                </a:cubicBezTo>
                <a:cubicBezTo>
                  <a:pt x="30016" y="15940"/>
                  <a:pt x="30114" y="15902"/>
                  <a:pt x="30210" y="15860"/>
                </a:cubicBezTo>
                <a:close/>
                <a:moveTo>
                  <a:pt x="17539" y="14064"/>
                </a:moveTo>
                <a:cubicBezTo>
                  <a:pt x="17552" y="14125"/>
                  <a:pt x="17566" y="14187"/>
                  <a:pt x="17580" y="14247"/>
                </a:cubicBezTo>
                <a:cubicBezTo>
                  <a:pt x="17611" y="14378"/>
                  <a:pt x="17642" y="14508"/>
                  <a:pt x="17681" y="14637"/>
                </a:cubicBezTo>
                <a:cubicBezTo>
                  <a:pt x="17745" y="14844"/>
                  <a:pt x="17814" y="15051"/>
                  <a:pt x="17895" y="15252"/>
                </a:cubicBezTo>
                <a:cubicBezTo>
                  <a:pt x="17961" y="15412"/>
                  <a:pt x="18028" y="15573"/>
                  <a:pt x="18102" y="15730"/>
                </a:cubicBezTo>
                <a:cubicBezTo>
                  <a:pt x="17932" y="15930"/>
                  <a:pt x="17759" y="16125"/>
                  <a:pt x="17580" y="16315"/>
                </a:cubicBezTo>
                <a:cubicBezTo>
                  <a:pt x="17523" y="16192"/>
                  <a:pt x="17470" y="16068"/>
                  <a:pt x="17423" y="15940"/>
                </a:cubicBezTo>
                <a:cubicBezTo>
                  <a:pt x="17379" y="15820"/>
                  <a:pt x="17336" y="15700"/>
                  <a:pt x="17294" y="15579"/>
                </a:cubicBezTo>
                <a:cubicBezTo>
                  <a:pt x="17229" y="15374"/>
                  <a:pt x="17166" y="15169"/>
                  <a:pt x="17115" y="14960"/>
                </a:cubicBezTo>
                <a:cubicBezTo>
                  <a:pt x="17082" y="14814"/>
                  <a:pt x="17050" y="14669"/>
                  <a:pt x="17020" y="14523"/>
                </a:cubicBezTo>
                <a:cubicBezTo>
                  <a:pt x="17196" y="14373"/>
                  <a:pt x="17370" y="14221"/>
                  <a:pt x="17539" y="14064"/>
                </a:cubicBezTo>
                <a:close/>
                <a:moveTo>
                  <a:pt x="24485" y="16297"/>
                </a:moveTo>
                <a:lnTo>
                  <a:pt x="24485" y="16297"/>
                </a:lnTo>
                <a:cubicBezTo>
                  <a:pt x="24504" y="16304"/>
                  <a:pt x="24522" y="16311"/>
                  <a:pt x="24541" y="16317"/>
                </a:cubicBezTo>
                <a:cubicBezTo>
                  <a:pt x="24528" y="16320"/>
                  <a:pt x="24515" y="16322"/>
                  <a:pt x="24501" y="16326"/>
                </a:cubicBezTo>
                <a:cubicBezTo>
                  <a:pt x="24497" y="16317"/>
                  <a:pt x="24491" y="16307"/>
                  <a:pt x="24485" y="16297"/>
                </a:cubicBezTo>
                <a:close/>
                <a:moveTo>
                  <a:pt x="22034" y="15538"/>
                </a:moveTo>
                <a:lnTo>
                  <a:pt x="22034" y="15538"/>
                </a:lnTo>
                <a:cubicBezTo>
                  <a:pt x="22057" y="15567"/>
                  <a:pt x="22081" y="15596"/>
                  <a:pt x="22105" y="15625"/>
                </a:cubicBezTo>
                <a:cubicBezTo>
                  <a:pt x="22157" y="15689"/>
                  <a:pt x="22212" y="15752"/>
                  <a:pt x="22268" y="15814"/>
                </a:cubicBezTo>
                <a:cubicBezTo>
                  <a:pt x="22287" y="15835"/>
                  <a:pt x="22306" y="15856"/>
                  <a:pt x="22325" y="15877"/>
                </a:cubicBezTo>
                <a:cubicBezTo>
                  <a:pt x="22333" y="15904"/>
                  <a:pt x="22340" y="15932"/>
                  <a:pt x="22347" y="15959"/>
                </a:cubicBezTo>
                <a:cubicBezTo>
                  <a:pt x="22380" y="16084"/>
                  <a:pt x="22414" y="16209"/>
                  <a:pt x="22451" y="16333"/>
                </a:cubicBezTo>
                <a:cubicBezTo>
                  <a:pt x="22388" y="16229"/>
                  <a:pt x="22329" y="16125"/>
                  <a:pt x="22274" y="16017"/>
                </a:cubicBezTo>
                <a:cubicBezTo>
                  <a:pt x="22191" y="15859"/>
                  <a:pt x="22111" y="15700"/>
                  <a:pt x="22034" y="15538"/>
                </a:cubicBezTo>
                <a:close/>
                <a:moveTo>
                  <a:pt x="30723" y="12761"/>
                </a:moveTo>
                <a:lnTo>
                  <a:pt x="30723" y="12761"/>
                </a:lnTo>
                <a:cubicBezTo>
                  <a:pt x="30720" y="12785"/>
                  <a:pt x="30718" y="12809"/>
                  <a:pt x="30714" y="12835"/>
                </a:cubicBezTo>
                <a:cubicBezTo>
                  <a:pt x="30704" y="12926"/>
                  <a:pt x="30693" y="13018"/>
                  <a:pt x="30683" y="13111"/>
                </a:cubicBezTo>
                <a:cubicBezTo>
                  <a:pt x="30659" y="13236"/>
                  <a:pt x="30633" y="13363"/>
                  <a:pt x="30609" y="13488"/>
                </a:cubicBezTo>
                <a:cubicBezTo>
                  <a:pt x="30595" y="13576"/>
                  <a:pt x="30576" y="13663"/>
                  <a:pt x="30549" y="13747"/>
                </a:cubicBezTo>
                <a:cubicBezTo>
                  <a:pt x="30525" y="13833"/>
                  <a:pt x="30502" y="13919"/>
                  <a:pt x="30479" y="14005"/>
                </a:cubicBezTo>
                <a:cubicBezTo>
                  <a:pt x="30456" y="14094"/>
                  <a:pt x="30430" y="14181"/>
                  <a:pt x="30400" y="14268"/>
                </a:cubicBezTo>
                <a:cubicBezTo>
                  <a:pt x="30345" y="14431"/>
                  <a:pt x="30283" y="14603"/>
                  <a:pt x="30213" y="14771"/>
                </a:cubicBezTo>
                <a:cubicBezTo>
                  <a:pt x="30167" y="14885"/>
                  <a:pt x="30117" y="14997"/>
                  <a:pt x="30066" y="15109"/>
                </a:cubicBezTo>
                <a:cubicBezTo>
                  <a:pt x="29972" y="15307"/>
                  <a:pt x="29872" y="15507"/>
                  <a:pt x="29760" y="15701"/>
                </a:cubicBezTo>
                <a:cubicBezTo>
                  <a:pt x="29727" y="15760"/>
                  <a:pt x="29692" y="15819"/>
                  <a:pt x="29656" y="15878"/>
                </a:cubicBezTo>
                <a:cubicBezTo>
                  <a:pt x="29643" y="15883"/>
                  <a:pt x="29628" y="15889"/>
                  <a:pt x="29613" y="15895"/>
                </a:cubicBezTo>
                <a:cubicBezTo>
                  <a:pt x="29404" y="15971"/>
                  <a:pt x="29193" y="16044"/>
                  <a:pt x="28980" y="16106"/>
                </a:cubicBezTo>
                <a:cubicBezTo>
                  <a:pt x="28842" y="16147"/>
                  <a:pt x="28705" y="16188"/>
                  <a:pt x="28567" y="16222"/>
                </a:cubicBezTo>
                <a:cubicBezTo>
                  <a:pt x="28474" y="16245"/>
                  <a:pt x="28382" y="16267"/>
                  <a:pt x="28288" y="16287"/>
                </a:cubicBezTo>
                <a:cubicBezTo>
                  <a:pt x="28205" y="16305"/>
                  <a:pt x="28111" y="16323"/>
                  <a:pt x="28018" y="16341"/>
                </a:cubicBezTo>
                <a:cubicBezTo>
                  <a:pt x="28010" y="16342"/>
                  <a:pt x="28002" y="16343"/>
                  <a:pt x="27995" y="16345"/>
                </a:cubicBezTo>
                <a:cubicBezTo>
                  <a:pt x="28003" y="16289"/>
                  <a:pt x="28012" y="16233"/>
                  <a:pt x="28021" y="16177"/>
                </a:cubicBezTo>
                <a:cubicBezTo>
                  <a:pt x="28028" y="16129"/>
                  <a:pt x="28036" y="16081"/>
                  <a:pt x="28043" y="16032"/>
                </a:cubicBezTo>
                <a:cubicBezTo>
                  <a:pt x="28055" y="15911"/>
                  <a:pt x="28066" y="15791"/>
                  <a:pt x="28077" y="15671"/>
                </a:cubicBezTo>
                <a:cubicBezTo>
                  <a:pt x="28084" y="15590"/>
                  <a:pt x="28092" y="15510"/>
                  <a:pt x="28099" y="15430"/>
                </a:cubicBezTo>
                <a:cubicBezTo>
                  <a:pt x="28102" y="15378"/>
                  <a:pt x="28104" y="15325"/>
                  <a:pt x="28106" y="15271"/>
                </a:cubicBezTo>
                <a:cubicBezTo>
                  <a:pt x="28109" y="15174"/>
                  <a:pt x="28112" y="15077"/>
                  <a:pt x="28117" y="14980"/>
                </a:cubicBezTo>
                <a:cubicBezTo>
                  <a:pt x="28118" y="14956"/>
                  <a:pt x="28118" y="14933"/>
                  <a:pt x="28119" y="14909"/>
                </a:cubicBezTo>
                <a:cubicBezTo>
                  <a:pt x="28169" y="14806"/>
                  <a:pt x="28220" y="14704"/>
                  <a:pt x="28274" y="14604"/>
                </a:cubicBezTo>
                <a:cubicBezTo>
                  <a:pt x="28383" y="14515"/>
                  <a:pt x="28490" y="14424"/>
                  <a:pt x="28594" y="14328"/>
                </a:cubicBezTo>
                <a:cubicBezTo>
                  <a:pt x="28755" y="14181"/>
                  <a:pt x="28914" y="14031"/>
                  <a:pt x="29064" y="13873"/>
                </a:cubicBezTo>
                <a:cubicBezTo>
                  <a:pt x="29184" y="13747"/>
                  <a:pt x="29302" y="13619"/>
                  <a:pt x="29414" y="13485"/>
                </a:cubicBezTo>
                <a:cubicBezTo>
                  <a:pt x="29421" y="13477"/>
                  <a:pt x="29429" y="13468"/>
                  <a:pt x="29437" y="13458"/>
                </a:cubicBezTo>
                <a:cubicBezTo>
                  <a:pt x="29544" y="13412"/>
                  <a:pt x="29651" y="13364"/>
                  <a:pt x="29755" y="13313"/>
                </a:cubicBezTo>
                <a:cubicBezTo>
                  <a:pt x="30088" y="13149"/>
                  <a:pt x="30414" y="12968"/>
                  <a:pt x="30723" y="12761"/>
                </a:cubicBezTo>
                <a:close/>
                <a:moveTo>
                  <a:pt x="20677" y="15206"/>
                </a:moveTo>
                <a:cubicBezTo>
                  <a:pt x="20691" y="15246"/>
                  <a:pt x="20705" y="15286"/>
                  <a:pt x="20718" y="15327"/>
                </a:cubicBezTo>
                <a:cubicBezTo>
                  <a:pt x="20763" y="15454"/>
                  <a:pt x="20810" y="15581"/>
                  <a:pt x="20860" y="15706"/>
                </a:cubicBezTo>
                <a:cubicBezTo>
                  <a:pt x="20894" y="15789"/>
                  <a:pt x="20929" y="15872"/>
                  <a:pt x="20964" y="15954"/>
                </a:cubicBezTo>
                <a:cubicBezTo>
                  <a:pt x="20984" y="15996"/>
                  <a:pt x="21004" y="16036"/>
                  <a:pt x="21022" y="16076"/>
                </a:cubicBezTo>
                <a:cubicBezTo>
                  <a:pt x="21063" y="16161"/>
                  <a:pt x="21104" y="16246"/>
                  <a:pt x="21149" y="16328"/>
                </a:cubicBezTo>
                <a:cubicBezTo>
                  <a:pt x="21156" y="16341"/>
                  <a:pt x="21162" y="16353"/>
                  <a:pt x="21169" y="16366"/>
                </a:cubicBezTo>
                <a:cubicBezTo>
                  <a:pt x="21080" y="16343"/>
                  <a:pt x="20992" y="16319"/>
                  <a:pt x="20904" y="16291"/>
                </a:cubicBezTo>
                <a:cubicBezTo>
                  <a:pt x="20785" y="16253"/>
                  <a:pt x="20666" y="16213"/>
                  <a:pt x="20550" y="16170"/>
                </a:cubicBezTo>
                <a:cubicBezTo>
                  <a:pt x="20431" y="16124"/>
                  <a:pt x="20311" y="16076"/>
                  <a:pt x="20196" y="16021"/>
                </a:cubicBezTo>
                <a:cubicBezTo>
                  <a:pt x="20124" y="15986"/>
                  <a:pt x="20052" y="15950"/>
                  <a:pt x="19982" y="15912"/>
                </a:cubicBezTo>
                <a:cubicBezTo>
                  <a:pt x="19953" y="15895"/>
                  <a:pt x="19924" y="15879"/>
                  <a:pt x="19895" y="15863"/>
                </a:cubicBezTo>
                <a:cubicBezTo>
                  <a:pt x="19942" y="15827"/>
                  <a:pt x="19991" y="15790"/>
                  <a:pt x="20038" y="15753"/>
                </a:cubicBezTo>
                <a:cubicBezTo>
                  <a:pt x="20176" y="15643"/>
                  <a:pt x="20312" y="15534"/>
                  <a:pt x="20442" y="15417"/>
                </a:cubicBezTo>
                <a:cubicBezTo>
                  <a:pt x="20521" y="15347"/>
                  <a:pt x="20599" y="15276"/>
                  <a:pt x="20677" y="15206"/>
                </a:cubicBezTo>
                <a:close/>
                <a:moveTo>
                  <a:pt x="25799" y="16117"/>
                </a:moveTo>
                <a:lnTo>
                  <a:pt x="25799" y="16117"/>
                </a:lnTo>
                <a:cubicBezTo>
                  <a:pt x="25741" y="16203"/>
                  <a:pt x="25682" y="16291"/>
                  <a:pt x="25619" y="16377"/>
                </a:cubicBezTo>
                <a:cubicBezTo>
                  <a:pt x="25608" y="16374"/>
                  <a:pt x="25596" y="16372"/>
                  <a:pt x="25585" y="16371"/>
                </a:cubicBezTo>
                <a:cubicBezTo>
                  <a:pt x="25490" y="16355"/>
                  <a:pt x="25394" y="16338"/>
                  <a:pt x="25299" y="16320"/>
                </a:cubicBezTo>
                <a:cubicBezTo>
                  <a:pt x="25296" y="16315"/>
                  <a:pt x="25295" y="16311"/>
                  <a:pt x="25293" y="16307"/>
                </a:cubicBezTo>
                <a:cubicBezTo>
                  <a:pt x="25326" y="16296"/>
                  <a:pt x="25358" y="16284"/>
                  <a:pt x="25392" y="16271"/>
                </a:cubicBezTo>
                <a:cubicBezTo>
                  <a:pt x="25528" y="16222"/>
                  <a:pt x="25664" y="16171"/>
                  <a:pt x="25799" y="16117"/>
                </a:cubicBezTo>
                <a:close/>
                <a:moveTo>
                  <a:pt x="39299" y="7225"/>
                </a:moveTo>
                <a:lnTo>
                  <a:pt x="39299" y="7225"/>
                </a:lnTo>
                <a:cubicBezTo>
                  <a:pt x="39338" y="7230"/>
                  <a:pt x="39377" y="7234"/>
                  <a:pt x="39415" y="7240"/>
                </a:cubicBezTo>
                <a:cubicBezTo>
                  <a:pt x="39496" y="7251"/>
                  <a:pt x="39576" y="7266"/>
                  <a:pt x="39656" y="7285"/>
                </a:cubicBezTo>
                <a:cubicBezTo>
                  <a:pt x="39727" y="7302"/>
                  <a:pt x="39805" y="7323"/>
                  <a:pt x="39882" y="7347"/>
                </a:cubicBezTo>
                <a:cubicBezTo>
                  <a:pt x="39921" y="7360"/>
                  <a:pt x="39961" y="7373"/>
                  <a:pt x="40000" y="7385"/>
                </a:cubicBezTo>
                <a:cubicBezTo>
                  <a:pt x="40069" y="7410"/>
                  <a:pt x="40145" y="7440"/>
                  <a:pt x="40222" y="7473"/>
                </a:cubicBezTo>
                <a:cubicBezTo>
                  <a:pt x="40297" y="7507"/>
                  <a:pt x="40369" y="7544"/>
                  <a:pt x="40441" y="7583"/>
                </a:cubicBezTo>
                <a:cubicBezTo>
                  <a:pt x="40501" y="7618"/>
                  <a:pt x="40568" y="7660"/>
                  <a:pt x="40633" y="7706"/>
                </a:cubicBezTo>
                <a:cubicBezTo>
                  <a:pt x="40690" y="7748"/>
                  <a:pt x="40754" y="7800"/>
                  <a:pt x="40814" y="7855"/>
                </a:cubicBezTo>
                <a:cubicBezTo>
                  <a:pt x="40875" y="7912"/>
                  <a:pt x="40935" y="7974"/>
                  <a:pt x="40992" y="8040"/>
                </a:cubicBezTo>
                <a:cubicBezTo>
                  <a:pt x="41000" y="8049"/>
                  <a:pt x="41014" y="8067"/>
                  <a:pt x="41028" y="8084"/>
                </a:cubicBezTo>
                <a:cubicBezTo>
                  <a:pt x="41051" y="8215"/>
                  <a:pt x="41071" y="8346"/>
                  <a:pt x="41085" y="8479"/>
                </a:cubicBezTo>
                <a:cubicBezTo>
                  <a:pt x="41097" y="8573"/>
                  <a:pt x="41107" y="8666"/>
                  <a:pt x="41115" y="8760"/>
                </a:cubicBezTo>
                <a:cubicBezTo>
                  <a:pt x="41123" y="8851"/>
                  <a:pt x="41130" y="8942"/>
                  <a:pt x="41135" y="9033"/>
                </a:cubicBezTo>
                <a:cubicBezTo>
                  <a:pt x="41144" y="9222"/>
                  <a:pt x="41151" y="9410"/>
                  <a:pt x="41149" y="9600"/>
                </a:cubicBezTo>
                <a:cubicBezTo>
                  <a:pt x="41148" y="9695"/>
                  <a:pt x="41145" y="9790"/>
                  <a:pt x="41142" y="9884"/>
                </a:cubicBezTo>
                <a:cubicBezTo>
                  <a:pt x="41138" y="9974"/>
                  <a:pt x="41134" y="10066"/>
                  <a:pt x="41128" y="10157"/>
                </a:cubicBezTo>
                <a:cubicBezTo>
                  <a:pt x="41111" y="10390"/>
                  <a:pt x="41090" y="10625"/>
                  <a:pt x="41056" y="10857"/>
                </a:cubicBezTo>
                <a:cubicBezTo>
                  <a:pt x="41044" y="10951"/>
                  <a:pt x="41029" y="11046"/>
                  <a:pt x="41014" y="11140"/>
                </a:cubicBezTo>
                <a:cubicBezTo>
                  <a:pt x="40998" y="11233"/>
                  <a:pt x="40980" y="11327"/>
                  <a:pt x="40962" y="11419"/>
                </a:cubicBezTo>
                <a:cubicBezTo>
                  <a:pt x="40917" y="11636"/>
                  <a:pt x="40867" y="11861"/>
                  <a:pt x="40807" y="12084"/>
                </a:cubicBezTo>
                <a:cubicBezTo>
                  <a:pt x="40753" y="12290"/>
                  <a:pt x="40693" y="12494"/>
                  <a:pt x="40627" y="12697"/>
                </a:cubicBezTo>
                <a:cubicBezTo>
                  <a:pt x="40596" y="12791"/>
                  <a:pt x="40563" y="12885"/>
                  <a:pt x="40530" y="12978"/>
                </a:cubicBezTo>
                <a:cubicBezTo>
                  <a:pt x="40447" y="13150"/>
                  <a:pt x="40361" y="13321"/>
                  <a:pt x="40268" y="13488"/>
                </a:cubicBezTo>
                <a:cubicBezTo>
                  <a:pt x="40161" y="13679"/>
                  <a:pt x="40051" y="13867"/>
                  <a:pt x="39936" y="14052"/>
                </a:cubicBezTo>
                <a:cubicBezTo>
                  <a:pt x="39779" y="14298"/>
                  <a:pt x="39609" y="14549"/>
                  <a:pt x="39428" y="14791"/>
                </a:cubicBezTo>
                <a:cubicBezTo>
                  <a:pt x="39275" y="14997"/>
                  <a:pt x="39116" y="15199"/>
                  <a:pt x="38952" y="15397"/>
                </a:cubicBezTo>
                <a:cubicBezTo>
                  <a:pt x="38785" y="15597"/>
                  <a:pt x="38614" y="15795"/>
                  <a:pt x="38433" y="15983"/>
                </a:cubicBezTo>
                <a:cubicBezTo>
                  <a:pt x="38299" y="16120"/>
                  <a:pt x="38164" y="16255"/>
                  <a:pt x="38025" y="16388"/>
                </a:cubicBezTo>
                <a:cubicBezTo>
                  <a:pt x="38126" y="16260"/>
                  <a:pt x="38225" y="16131"/>
                  <a:pt x="38321" y="15999"/>
                </a:cubicBezTo>
                <a:cubicBezTo>
                  <a:pt x="38449" y="15823"/>
                  <a:pt x="38575" y="15647"/>
                  <a:pt x="38691" y="15463"/>
                </a:cubicBezTo>
                <a:cubicBezTo>
                  <a:pt x="38806" y="15284"/>
                  <a:pt x="38917" y="15103"/>
                  <a:pt x="39017" y="14916"/>
                </a:cubicBezTo>
                <a:cubicBezTo>
                  <a:pt x="39098" y="14763"/>
                  <a:pt x="39178" y="14611"/>
                  <a:pt x="39247" y="14453"/>
                </a:cubicBezTo>
                <a:cubicBezTo>
                  <a:pt x="39331" y="14262"/>
                  <a:pt x="39412" y="14069"/>
                  <a:pt x="39481" y="13872"/>
                </a:cubicBezTo>
                <a:cubicBezTo>
                  <a:pt x="39525" y="13749"/>
                  <a:pt x="39568" y="13626"/>
                  <a:pt x="39605" y="13501"/>
                </a:cubicBezTo>
                <a:cubicBezTo>
                  <a:pt x="39644" y="13370"/>
                  <a:pt x="39685" y="13238"/>
                  <a:pt x="39718" y="13105"/>
                </a:cubicBezTo>
                <a:cubicBezTo>
                  <a:pt x="39741" y="13013"/>
                  <a:pt x="39762" y="12920"/>
                  <a:pt x="39782" y="12828"/>
                </a:cubicBezTo>
                <a:cubicBezTo>
                  <a:pt x="39791" y="12782"/>
                  <a:pt x="39800" y="12736"/>
                  <a:pt x="39809" y="12690"/>
                </a:cubicBezTo>
                <a:cubicBezTo>
                  <a:pt x="39828" y="12596"/>
                  <a:pt x="39844" y="12496"/>
                  <a:pt x="39855" y="12402"/>
                </a:cubicBezTo>
                <a:cubicBezTo>
                  <a:pt x="39867" y="12306"/>
                  <a:pt x="39879" y="12212"/>
                  <a:pt x="39884" y="12117"/>
                </a:cubicBezTo>
                <a:cubicBezTo>
                  <a:pt x="39892" y="11980"/>
                  <a:pt x="39900" y="11844"/>
                  <a:pt x="39899" y="11707"/>
                </a:cubicBezTo>
                <a:cubicBezTo>
                  <a:pt x="39898" y="11472"/>
                  <a:pt x="39890" y="11237"/>
                  <a:pt x="39865" y="11003"/>
                </a:cubicBezTo>
                <a:cubicBezTo>
                  <a:pt x="39834" y="10726"/>
                  <a:pt x="39794" y="10449"/>
                  <a:pt x="39730" y="10178"/>
                </a:cubicBezTo>
                <a:cubicBezTo>
                  <a:pt x="39686" y="9993"/>
                  <a:pt x="39640" y="9808"/>
                  <a:pt x="39581" y="9627"/>
                </a:cubicBezTo>
                <a:cubicBezTo>
                  <a:pt x="39581" y="9517"/>
                  <a:pt x="39578" y="9407"/>
                  <a:pt x="39574" y="9298"/>
                </a:cubicBezTo>
                <a:cubicBezTo>
                  <a:pt x="39563" y="9066"/>
                  <a:pt x="39549" y="8834"/>
                  <a:pt x="39524" y="8601"/>
                </a:cubicBezTo>
                <a:cubicBezTo>
                  <a:pt x="39488" y="8282"/>
                  <a:pt x="39443" y="7962"/>
                  <a:pt x="39383" y="7644"/>
                </a:cubicBezTo>
                <a:lnTo>
                  <a:pt x="39383" y="7645"/>
                </a:lnTo>
                <a:cubicBezTo>
                  <a:pt x="39357" y="7504"/>
                  <a:pt x="39329" y="7365"/>
                  <a:pt x="39299" y="7225"/>
                </a:cubicBezTo>
                <a:close/>
                <a:moveTo>
                  <a:pt x="27932" y="15316"/>
                </a:moveTo>
                <a:lnTo>
                  <a:pt x="27932" y="15316"/>
                </a:lnTo>
                <a:cubicBezTo>
                  <a:pt x="27931" y="15347"/>
                  <a:pt x="27930" y="15377"/>
                  <a:pt x="27928" y="15407"/>
                </a:cubicBezTo>
                <a:cubicBezTo>
                  <a:pt x="27916" y="15527"/>
                  <a:pt x="27905" y="15646"/>
                  <a:pt x="27892" y="15766"/>
                </a:cubicBezTo>
                <a:cubicBezTo>
                  <a:pt x="27884" y="15845"/>
                  <a:pt x="27876" y="15926"/>
                  <a:pt x="27869" y="16006"/>
                </a:cubicBezTo>
                <a:cubicBezTo>
                  <a:pt x="27849" y="16129"/>
                  <a:pt x="27831" y="16253"/>
                  <a:pt x="27812" y="16375"/>
                </a:cubicBezTo>
                <a:cubicBezTo>
                  <a:pt x="27787" y="16380"/>
                  <a:pt x="27761" y="16384"/>
                  <a:pt x="27736" y="16388"/>
                </a:cubicBezTo>
                <a:cubicBezTo>
                  <a:pt x="27673" y="16396"/>
                  <a:pt x="27609" y="16404"/>
                  <a:pt x="27545" y="16412"/>
                </a:cubicBezTo>
                <a:cubicBezTo>
                  <a:pt x="27577" y="16298"/>
                  <a:pt x="27610" y="16185"/>
                  <a:pt x="27645" y="16073"/>
                </a:cubicBezTo>
                <a:cubicBezTo>
                  <a:pt x="27700" y="15904"/>
                  <a:pt x="27756" y="15737"/>
                  <a:pt x="27824" y="15573"/>
                </a:cubicBezTo>
                <a:cubicBezTo>
                  <a:pt x="27860" y="15487"/>
                  <a:pt x="27895" y="15402"/>
                  <a:pt x="27932" y="15316"/>
                </a:cubicBezTo>
                <a:close/>
                <a:moveTo>
                  <a:pt x="18753" y="15194"/>
                </a:moveTo>
                <a:cubicBezTo>
                  <a:pt x="18766" y="15207"/>
                  <a:pt x="18777" y="15219"/>
                  <a:pt x="18789" y="15232"/>
                </a:cubicBezTo>
                <a:cubicBezTo>
                  <a:pt x="18848" y="15293"/>
                  <a:pt x="18908" y="15352"/>
                  <a:pt x="18969" y="15410"/>
                </a:cubicBezTo>
                <a:cubicBezTo>
                  <a:pt x="19030" y="15470"/>
                  <a:pt x="19098" y="15532"/>
                  <a:pt x="19165" y="15587"/>
                </a:cubicBezTo>
                <a:cubicBezTo>
                  <a:pt x="19229" y="15641"/>
                  <a:pt x="19293" y="15693"/>
                  <a:pt x="19359" y="15744"/>
                </a:cubicBezTo>
                <a:cubicBezTo>
                  <a:pt x="19393" y="15769"/>
                  <a:pt x="19426" y="15793"/>
                  <a:pt x="19460" y="15818"/>
                </a:cubicBezTo>
                <a:cubicBezTo>
                  <a:pt x="19493" y="15842"/>
                  <a:pt x="19527" y="15866"/>
                  <a:pt x="19561" y="15889"/>
                </a:cubicBezTo>
                <a:cubicBezTo>
                  <a:pt x="19478" y="15947"/>
                  <a:pt x="19395" y="16002"/>
                  <a:pt x="19310" y="16057"/>
                </a:cubicBezTo>
                <a:cubicBezTo>
                  <a:pt x="19237" y="16103"/>
                  <a:pt x="19164" y="16148"/>
                  <a:pt x="19089" y="16192"/>
                </a:cubicBezTo>
                <a:cubicBezTo>
                  <a:pt x="19015" y="16237"/>
                  <a:pt x="18941" y="16280"/>
                  <a:pt x="18865" y="16320"/>
                </a:cubicBezTo>
                <a:cubicBezTo>
                  <a:pt x="18800" y="16353"/>
                  <a:pt x="18728" y="16393"/>
                  <a:pt x="18654" y="16430"/>
                </a:cubicBezTo>
                <a:cubicBezTo>
                  <a:pt x="18589" y="16327"/>
                  <a:pt x="18525" y="16223"/>
                  <a:pt x="18468" y="16114"/>
                </a:cubicBezTo>
                <a:cubicBezTo>
                  <a:pt x="18408" y="16002"/>
                  <a:pt x="18350" y="15889"/>
                  <a:pt x="18295" y="15774"/>
                </a:cubicBezTo>
                <a:cubicBezTo>
                  <a:pt x="18416" y="15628"/>
                  <a:pt x="18535" y="15480"/>
                  <a:pt x="18650" y="15330"/>
                </a:cubicBezTo>
                <a:cubicBezTo>
                  <a:pt x="18685" y="15285"/>
                  <a:pt x="18719" y="15240"/>
                  <a:pt x="18753" y="15194"/>
                </a:cubicBezTo>
                <a:close/>
                <a:moveTo>
                  <a:pt x="27954" y="14856"/>
                </a:moveTo>
                <a:cubicBezTo>
                  <a:pt x="27954" y="14866"/>
                  <a:pt x="27953" y="14878"/>
                  <a:pt x="27953" y="14888"/>
                </a:cubicBezTo>
                <a:cubicBezTo>
                  <a:pt x="27876" y="15052"/>
                  <a:pt x="27801" y="15217"/>
                  <a:pt x="27734" y="15385"/>
                </a:cubicBezTo>
                <a:cubicBezTo>
                  <a:pt x="27648" y="15597"/>
                  <a:pt x="27564" y="15810"/>
                  <a:pt x="27495" y="16027"/>
                </a:cubicBezTo>
                <a:cubicBezTo>
                  <a:pt x="27454" y="16155"/>
                  <a:pt x="27413" y="16282"/>
                  <a:pt x="27379" y="16412"/>
                </a:cubicBezTo>
                <a:cubicBezTo>
                  <a:pt x="27378" y="16418"/>
                  <a:pt x="27376" y="16424"/>
                  <a:pt x="27375" y="16430"/>
                </a:cubicBezTo>
                <a:cubicBezTo>
                  <a:pt x="27306" y="16435"/>
                  <a:pt x="27239" y="16441"/>
                  <a:pt x="27171" y="16446"/>
                </a:cubicBezTo>
                <a:cubicBezTo>
                  <a:pt x="27140" y="16447"/>
                  <a:pt x="27097" y="16449"/>
                  <a:pt x="27055" y="16450"/>
                </a:cubicBezTo>
                <a:cubicBezTo>
                  <a:pt x="27096" y="16374"/>
                  <a:pt x="27137" y="16298"/>
                  <a:pt x="27177" y="16222"/>
                </a:cubicBezTo>
                <a:cubicBezTo>
                  <a:pt x="27283" y="16019"/>
                  <a:pt x="27386" y="15815"/>
                  <a:pt x="27485" y="15609"/>
                </a:cubicBezTo>
                <a:cubicBezTo>
                  <a:pt x="27563" y="15447"/>
                  <a:pt x="27636" y="15284"/>
                  <a:pt x="27707" y="15120"/>
                </a:cubicBezTo>
                <a:cubicBezTo>
                  <a:pt x="27726" y="15080"/>
                  <a:pt x="27743" y="15039"/>
                  <a:pt x="27760" y="14999"/>
                </a:cubicBezTo>
                <a:cubicBezTo>
                  <a:pt x="27826" y="14953"/>
                  <a:pt x="27891" y="14905"/>
                  <a:pt x="27954" y="14856"/>
                </a:cubicBezTo>
                <a:close/>
                <a:moveTo>
                  <a:pt x="27502" y="15181"/>
                </a:moveTo>
                <a:lnTo>
                  <a:pt x="27502" y="15181"/>
                </a:lnTo>
                <a:cubicBezTo>
                  <a:pt x="27468" y="15253"/>
                  <a:pt x="27435" y="15326"/>
                  <a:pt x="27401" y="15398"/>
                </a:cubicBezTo>
                <a:cubicBezTo>
                  <a:pt x="27303" y="15604"/>
                  <a:pt x="27203" y="15808"/>
                  <a:pt x="27095" y="16009"/>
                </a:cubicBezTo>
                <a:cubicBezTo>
                  <a:pt x="27015" y="16159"/>
                  <a:pt x="26935" y="16310"/>
                  <a:pt x="26851" y="16457"/>
                </a:cubicBezTo>
                <a:cubicBezTo>
                  <a:pt x="26816" y="16458"/>
                  <a:pt x="26781" y="16458"/>
                  <a:pt x="26746" y="16458"/>
                </a:cubicBezTo>
                <a:cubicBezTo>
                  <a:pt x="26710" y="16458"/>
                  <a:pt x="26675" y="16458"/>
                  <a:pt x="26639" y="16457"/>
                </a:cubicBezTo>
                <a:cubicBezTo>
                  <a:pt x="26507" y="16454"/>
                  <a:pt x="26375" y="16449"/>
                  <a:pt x="26243" y="16441"/>
                </a:cubicBezTo>
                <a:cubicBezTo>
                  <a:pt x="26093" y="16431"/>
                  <a:pt x="25943" y="16418"/>
                  <a:pt x="25793" y="16400"/>
                </a:cubicBezTo>
                <a:cubicBezTo>
                  <a:pt x="25888" y="16267"/>
                  <a:pt x="25982" y="16133"/>
                  <a:pt x="26073" y="15998"/>
                </a:cubicBezTo>
                <a:cubicBezTo>
                  <a:pt x="26267" y="15908"/>
                  <a:pt x="26460" y="15813"/>
                  <a:pt x="26646" y="15708"/>
                </a:cubicBezTo>
                <a:cubicBezTo>
                  <a:pt x="26922" y="15552"/>
                  <a:pt x="27194" y="15390"/>
                  <a:pt x="27455" y="15211"/>
                </a:cubicBezTo>
                <a:cubicBezTo>
                  <a:pt x="27470" y="15202"/>
                  <a:pt x="27485" y="15192"/>
                  <a:pt x="27502" y="15181"/>
                </a:cubicBezTo>
                <a:close/>
                <a:moveTo>
                  <a:pt x="45114" y="10118"/>
                </a:moveTo>
                <a:lnTo>
                  <a:pt x="45114" y="10118"/>
                </a:lnTo>
                <a:cubicBezTo>
                  <a:pt x="45103" y="10276"/>
                  <a:pt x="45089" y="10434"/>
                  <a:pt x="45067" y="10592"/>
                </a:cubicBezTo>
                <a:cubicBezTo>
                  <a:pt x="45055" y="10686"/>
                  <a:pt x="45042" y="10779"/>
                  <a:pt x="45025" y="10873"/>
                </a:cubicBezTo>
                <a:cubicBezTo>
                  <a:pt x="45010" y="10966"/>
                  <a:pt x="44993" y="11060"/>
                  <a:pt x="44975" y="11152"/>
                </a:cubicBezTo>
                <a:cubicBezTo>
                  <a:pt x="44928" y="11375"/>
                  <a:pt x="44878" y="11605"/>
                  <a:pt x="44814" y="11832"/>
                </a:cubicBezTo>
                <a:cubicBezTo>
                  <a:pt x="44764" y="12008"/>
                  <a:pt x="44712" y="12182"/>
                  <a:pt x="44657" y="12357"/>
                </a:cubicBezTo>
                <a:cubicBezTo>
                  <a:pt x="44585" y="12567"/>
                  <a:pt x="44510" y="12777"/>
                  <a:pt x="44425" y="12983"/>
                </a:cubicBezTo>
                <a:cubicBezTo>
                  <a:pt x="44357" y="13144"/>
                  <a:pt x="44288" y="13306"/>
                  <a:pt x="44214" y="13465"/>
                </a:cubicBezTo>
                <a:cubicBezTo>
                  <a:pt x="44098" y="13708"/>
                  <a:pt x="43978" y="13948"/>
                  <a:pt x="43846" y="14182"/>
                </a:cubicBezTo>
                <a:cubicBezTo>
                  <a:pt x="43741" y="14372"/>
                  <a:pt x="43630" y="14558"/>
                  <a:pt x="43516" y="14741"/>
                </a:cubicBezTo>
                <a:cubicBezTo>
                  <a:pt x="43515" y="14743"/>
                  <a:pt x="43515" y="14744"/>
                  <a:pt x="43514" y="14745"/>
                </a:cubicBezTo>
                <a:cubicBezTo>
                  <a:pt x="43378" y="14959"/>
                  <a:pt x="43236" y="15172"/>
                  <a:pt x="43084" y="15380"/>
                </a:cubicBezTo>
                <a:cubicBezTo>
                  <a:pt x="42932" y="15588"/>
                  <a:pt x="42774" y="15791"/>
                  <a:pt x="42611" y="15991"/>
                </a:cubicBezTo>
                <a:cubicBezTo>
                  <a:pt x="42473" y="16155"/>
                  <a:pt x="42332" y="16319"/>
                  <a:pt x="42188" y="16478"/>
                </a:cubicBezTo>
                <a:cubicBezTo>
                  <a:pt x="42336" y="16190"/>
                  <a:pt x="42470" y="15896"/>
                  <a:pt x="42585" y="15594"/>
                </a:cubicBezTo>
                <a:cubicBezTo>
                  <a:pt x="42648" y="15429"/>
                  <a:pt x="42709" y="15263"/>
                  <a:pt x="42764" y="15097"/>
                </a:cubicBezTo>
                <a:cubicBezTo>
                  <a:pt x="42781" y="15051"/>
                  <a:pt x="42796" y="15006"/>
                  <a:pt x="42811" y="14960"/>
                </a:cubicBezTo>
                <a:cubicBezTo>
                  <a:pt x="42823" y="14917"/>
                  <a:pt x="42835" y="14874"/>
                  <a:pt x="42848" y="14831"/>
                </a:cubicBezTo>
                <a:cubicBezTo>
                  <a:pt x="42884" y="14702"/>
                  <a:pt x="42921" y="14574"/>
                  <a:pt x="42957" y="14445"/>
                </a:cubicBezTo>
                <a:cubicBezTo>
                  <a:pt x="42983" y="14359"/>
                  <a:pt x="43007" y="14273"/>
                  <a:pt x="43031" y="14187"/>
                </a:cubicBezTo>
                <a:cubicBezTo>
                  <a:pt x="43043" y="14144"/>
                  <a:pt x="43055" y="14102"/>
                  <a:pt x="43068" y="14058"/>
                </a:cubicBezTo>
                <a:cubicBezTo>
                  <a:pt x="43130" y="13812"/>
                  <a:pt x="43193" y="13565"/>
                  <a:pt x="43257" y="13319"/>
                </a:cubicBezTo>
                <a:cubicBezTo>
                  <a:pt x="43322" y="13069"/>
                  <a:pt x="43396" y="12822"/>
                  <a:pt x="43473" y="12576"/>
                </a:cubicBezTo>
                <a:cubicBezTo>
                  <a:pt x="43528" y="12416"/>
                  <a:pt x="43584" y="12255"/>
                  <a:pt x="43648" y="12097"/>
                </a:cubicBezTo>
                <a:cubicBezTo>
                  <a:pt x="43696" y="11978"/>
                  <a:pt x="43746" y="11860"/>
                  <a:pt x="43799" y="11742"/>
                </a:cubicBezTo>
                <a:cubicBezTo>
                  <a:pt x="43852" y="11632"/>
                  <a:pt x="43906" y="11520"/>
                  <a:pt x="43966" y="11412"/>
                </a:cubicBezTo>
                <a:cubicBezTo>
                  <a:pt x="44005" y="11339"/>
                  <a:pt x="44045" y="11268"/>
                  <a:pt x="44088" y="11197"/>
                </a:cubicBezTo>
                <a:cubicBezTo>
                  <a:pt x="44110" y="11163"/>
                  <a:pt x="44130" y="11128"/>
                  <a:pt x="44152" y="11092"/>
                </a:cubicBezTo>
                <a:cubicBezTo>
                  <a:pt x="44191" y="11033"/>
                  <a:pt x="44237" y="10965"/>
                  <a:pt x="44285" y="10899"/>
                </a:cubicBezTo>
                <a:cubicBezTo>
                  <a:pt x="44309" y="10867"/>
                  <a:pt x="44335" y="10835"/>
                  <a:pt x="44359" y="10802"/>
                </a:cubicBezTo>
                <a:cubicBezTo>
                  <a:pt x="44405" y="10747"/>
                  <a:pt x="44457" y="10687"/>
                  <a:pt x="44510" y="10628"/>
                </a:cubicBezTo>
                <a:cubicBezTo>
                  <a:pt x="44566" y="10568"/>
                  <a:pt x="44622" y="10509"/>
                  <a:pt x="44681" y="10454"/>
                </a:cubicBezTo>
                <a:cubicBezTo>
                  <a:pt x="44733" y="10404"/>
                  <a:pt x="44793" y="10351"/>
                  <a:pt x="44856" y="10301"/>
                </a:cubicBezTo>
                <a:cubicBezTo>
                  <a:pt x="44888" y="10277"/>
                  <a:pt x="44919" y="10253"/>
                  <a:pt x="44952" y="10227"/>
                </a:cubicBezTo>
                <a:cubicBezTo>
                  <a:pt x="44998" y="10193"/>
                  <a:pt x="45055" y="10155"/>
                  <a:pt x="45114" y="10118"/>
                </a:cubicBezTo>
                <a:close/>
                <a:moveTo>
                  <a:pt x="21356" y="14549"/>
                </a:moveTo>
                <a:cubicBezTo>
                  <a:pt x="21382" y="14857"/>
                  <a:pt x="21416" y="15165"/>
                  <a:pt x="21472" y="15469"/>
                </a:cubicBezTo>
                <a:cubicBezTo>
                  <a:pt x="21513" y="15689"/>
                  <a:pt x="21558" y="15909"/>
                  <a:pt x="21611" y="16126"/>
                </a:cubicBezTo>
                <a:cubicBezTo>
                  <a:pt x="21641" y="16245"/>
                  <a:pt x="21670" y="16364"/>
                  <a:pt x="21705" y="16482"/>
                </a:cubicBezTo>
                <a:cubicBezTo>
                  <a:pt x="21640" y="16471"/>
                  <a:pt x="21576" y="16460"/>
                  <a:pt x="21513" y="16446"/>
                </a:cubicBezTo>
                <a:cubicBezTo>
                  <a:pt x="21478" y="16439"/>
                  <a:pt x="21444" y="16431"/>
                  <a:pt x="21409" y="16424"/>
                </a:cubicBezTo>
                <a:cubicBezTo>
                  <a:pt x="21354" y="16320"/>
                  <a:pt x="21302" y="16215"/>
                  <a:pt x="21251" y="16110"/>
                </a:cubicBezTo>
                <a:cubicBezTo>
                  <a:pt x="21157" y="15909"/>
                  <a:pt x="21066" y="15707"/>
                  <a:pt x="20985" y="15501"/>
                </a:cubicBezTo>
                <a:cubicBezTo>
                  <a:pt x="20936" y="15377"/>
                  <a:pt x="20887" y="15252"/>
                  <a:pt x="20843" y="15125"/>
                </a:cubicBezTo>
                <a:cubicBezTo>
                  <a:pt x="20837" y="15106"/>
                  <a:pt x="20830" y="15088"/>
                  <a:pt x="20825" y="15069"/>
                </a:cubicBezTo>
                <a:cubicBezTo>
                  <a:pt x="20964" y="14938"/>
                  <a:pt x="21102" y="14804"/>
                  <a:pt x="21237" y="14669"/>
                </a:cubicBezTo>
                <a:cubicBezTo>
                  <a:pt x="21276" y="14628"/>
                  <a:pt x="21317" y="14589"/>
                  <a:pt x="21356" y="14549"/>
                </a:cubicBezTo>
                <a:close/>
                <a:moveTo>
                  <a:pt x="22273" y="14961"/>
                </a:moveTo>
                <a:lnTo>
                  <a:pt x="22273" y="14961"/>
                </a:lnTo>
                <a:cubicBezTo>
                  <a:pt x="22283" y="14970"/>
                  <a:pt x="22292" y="14979"/>
                  <a:pt x="22302" y="14989"/>
                </a:cubicBezTo>
                <a:cubicBezTo>
                  <a:pt x="22366" y="15050"/>
                  <a:pt x="22434" y="15112"/>
                  <a:pt x="22503" y="15169"/>
                </a:cubicBezTo>
                <a:cubicBezTo>
                  <a:pt x="22600" y="15248"/>
                  <a:pt x="22697" y="15329"/>
                  <a:pt x="22799" y="15402"/>
                </a:cubicBezTo>
                <a:cubicBezTo>
                  <a:pt x="22976" y="15529"/>
                  <a:pt x="23155" y="15651"/>
                  <a:pt x="23344" y="15760"/>
                </a:cubicBezTo>
                <a:cubicBezTo>
                  <a:pt x="23571" y="15889"/>
                  <a:pt x="23801" y="16016"/>
                  <a:pt x="24041" y="16120"/>
                </a:cubicBezTo>
                <a:cubicBezTo>
                  <a:pt x="24103" y="16147"/>
                  <a:pt x="24165" y="16173"/>
                  <a:pt x="24229" y="16199"/>
                </a:cubicBezTo>
                <a:cubicBezTo>
                  <a:pt x="24231" y="16203"/>
                  <a:pt x="24234" y="16207"/>
                  <a:pt x="24236" y="16211"/>
                </a:cubicBezTo>
                <a:cubicBezTo>
                  <a:pt x="24264" y="16263"/>
                  <a:pt x="24294" y="16314"/>
                  <a:pt x="24322" y="16366"/>
                </a:cubicBezTo>
                <a:cubicBezTo>
                  <a:pt x="24135" y="16404"/>
                  <a:pt x="23947" y="16438"/>
                  <a:pt x="23757" y="16464"/>
                </a:cubicBezTo>
                <a:cubicBezTo>
                  <a:pt x="23630" y="16482"/>
                  <a:pt x="23501" y="16499"/>
                  <a:pt x="23373" y="16512"/>
                </a:cubicBezTo>
                <a:cubicBezTo>
                  <a:pt x="23318" y="16479"/>
                  <a:pt x="23264" y="16446"/>
                  <a:pt x="23210" y="16411"/>
                </a:cubicBezTo>
                <a:cubicBezTo>
                  <a:pt x="23140" y="16366"/>
                  <a:pt x="23071" y="16319"/>
                  <a:pt x="23003" y="16270"/>
                </a:cubicBezTo>
                <a:cubicBezTo>
                  <a:pt x="22938" y="16224"/>
                  <a:pt x="22876" y="16174"/>
                  <a:pt x="22814" y="16124"/>
                </a:cubicBezTo>
                <a:cubicBezTo>
                  <a:pt x="22751" y="16071"/>
                  <a:pt x="22691" y="16015"/>
                  <a:pt x="22631" y="15959"/>
                </a:cubicBezTo>
                <a:cubicBezTo>
                  <a:pt x="22581" y="15911"/>
                  <a:pt x="22526" y="15855"/>
                  <a:pt x="22471" y="15797"/>
                </a:cubicBezTo>
                <a:cubicBezTo>
                  <a:pt x="22459" y="15748"/>
                  <a:pt x="22447" y="15701"/>
                  <a:pt x="22436" y="15653"/>
                </a:cubicBezTo>
                <a:cubicBezTo>
                  <a:pt x="22392" y="15475"/>
                  <a:pt x="22348" y="15297"/>
                  <a:pt x="22307" y="15119"/>
                </a:cubicBezTo>
                <a:cubicBezTo>
                  <a:pt x="22296" y="15066"/>
                  <a:pt x="22284" y="15014"/>
                  <a:pt x="22273" y="14961"/>
                </a:cubicBezTo>
                <a:close/>
                <a:moveTo>
                  <a:pt x="21527" y="14766"/>
                </a:moveTo>
                <a:cubicBezTo>
                  <a:pt x="21536" y="14790"/>
                  <a:pt x="21544" y="14814"/>
                  <a:pt x="21554" y="14838"/>
                </a:cubicBezTo>
                <a:cubicBezTo>
                  <a:pt x="21737" y="15314"/>
                  <a:pt x="21948" y="15781"/>
                  <a:pt x="22206" y="16222"/>
                </a:cubicBezTo>
                <a:cubicBezTo>
                  <a:pt x="22269" y="16332"/>
                  <a:pt x="22335" y="16439"/>
                  <a:pt x="22402" y="16546"/>
                </a:cubicBezTo>
                <a:cubicBezTo>
                  <a:pt x="22322" y="16543"/>
                  <a:pt x="22242" y="16539"/>
                  <a:pt x="22162" y="16534"/>
                </a:cubicBezTo>
                <a:cubicBezTo>
                  <a:pt x="22070" y="16527"/>
                  <a:pt x="21977" y="16519"/>
                  <a:pt x="21886" y="16507"/>
                </a:cubicBezTo>
                <a:cubicBezTo>
                  <a:pt x="21843" y="16366"/>
                  <a:pt x="21803" y="16224"/>
                  <a:pt x="21767" y="16081"/>
                </a:cubicBezTo>
                <a:cubicBezTo>
                  <a:pt x="21724" y="15911"/>
                  <a:pt x="21685" y="15741"/>
                  <a:pt x="21649" y="15571"/>
                </a:cubicBezTo>
                <a:cubicBezTo>
                  <a:pt x="21608" y="15350"/>
                  <a:pt x="21568" y="15128"/>
                  <a:pt x="21542" y="14904"/>
                </a:cubicBezTo>
                <a:cubicBezTo>
                  <a:pt x="21537" y="14858"/>
                  <a:pt x="21531" y="14812"/>
                  <a:pt x="21527" y="14766"/>
                </a:cubicBezTo>
                <a:close/>
                <a:moveTo>
                  <a:pt x="22553" y="16110"/>
                </a:moveTo>
                <a:lnTo>
                  <a:pt x="22553" y="16110"/>
                </a:lnTo>
                <a:cubicBezTo>
                  <a:pt x="22578" y="16132"/>
                  <a:pt x="22602" y="16155"/>
                  <a:pt x="22625" y="16176"/>
                </a:cubicBezTo>
                <a:cubicBezTo>
                  <a:pt x="22686" y="16230"/>
                  <a:pt x="22749" y="16283"/>
                  <a:pt x="22813" y="16334"/>
                </a:cubicBezTo>
                <a:cubicBezTo>
                  <a:pt x="22846" y="16358"/>
                  <a:pt x="22878" y="16382"/>
                  <a:pt x="22910" y="16408"/>
                </a:cubicBezTo>
                <a:cubicBezTo>
                  <a:pt x="22968" y="16450"/>
                  <a:pt x="23030" y="16494"/>
                  <a:pt x="23093" y="16535"/>
                </a:cubicBezTo>
                <a:cubicBezTo>
                  <a:pt x="22956" y="16543"/>
                  <a:pt x="22820" y="16551"/>
                  <a:pt x="22685" y="16552"/>
                </a:cubicBezTo>
                <a:cubicBezTo>
                  <a:pt x="22645" y="16425"/>
                  <a:pt x="22605" y="16298"/>
                  <a:pt x="22571" y="16170"/>
                </a:cubicBezTo>
                <a:lnTo>
                  <a:pt x="22553" y="16110"/>
                </a:lnTo>
                <a:close/>
                <a:moveTo>
                  <a:pt x="25416" y="16538"/>
                </a:moveTo>
                <a:lnTo>
                  <a:pt x="25416" y="16538"/>
                </a:lnTo>
                <a:cubicBezTo>
                  <a:pt x="25440" y="16542"/>
                  <a:pt x="25465" y="16545"/>
                  <a:pt x="25489" y="16550"/>
                </a:cubicBezTo>
                <a:cubicBezTo>
                  <a:pt x="25476" y="16566"/>
                  <a:pt x="25465" y="16582"/>
                  <a:pt x="25452" y="16599"/>
                </a:cubicBezTo>
                <a:cubicBezTo>
                  <a:pt x="25439" y="16579"/>
                  <a:pt x="25428" y="16558"/>
                  <a:pt x="25416" y="16538"/>
                </a:cubicBezTo>
                <a:close/>
                <a:moveTo>
                  <a:pt x="18186" y="15903"/>
                </a:moveTo>
                <a:cubicBezTo>
                  <a:pt x="18196" y="15924"/>
                  <a:pt x="18207" y="15946"/>
                  <a:pt x="18218" y="15967"/>
                </a:cubicBezTo>
                <a:cubicBezTo>
                  <a:pt x="18312" y="16147"/>
                  <a:pt x="18410" y="16325"/>
                  <a:pt x="18519" y="16498"/>
                </a:cubicBezTo>
                <a:cubicBezTo>
                  <a:pt x="18445" y="16534"/>
                  <a:pt x="18371" y="16567"/>
                  <a:pt x="18297" y="16599"/>
                </a:cubicBezTo>
                <a:cubicBezTo>
                  <a:pt x="18143" y="16664"/>
                  <a:pt x="17990" y="16728"/>
                  <a:pt x="17835" y="16788"/>
                </a:cubicBezTo>
                <a:cubicBezTo>
                  <a:pt x="17803" y="16736"/>
                  <a:pt x="17771" y="16684"/>
                  <a:pt x="17741" y="16631"/>
                </a:cubicBezTo>
                <a:cubicBezTo>
                  <a:pt x="17714" y="16584"/>
                  <a:pt x="17687" y="16535"/>
                  <a:pt x="17662" y="16486"/>
                </a:cubicBezTo>
                <a:lnTo>
                  <a:pt x="17662" y="16486"/>
                </a:lnTo>
                <a:cubicBezTo>
                  <a:pt x="17840" y="16294"/>
                  <a:pt x="18016" y="16103"/>
                  <a:pt x="18186" y="15903"/>
                </a:cubicBezTo>
                <a:close/>
                <a:moveTo>
                  <a:pt x="13038" y="4030"/>
                </a:moveTo>
                <a:cubicBezTo>
                  <a:pt x="13030" y="4038"/>
                  <a:pt x="13021" y="4046"/>
                  <a:pt x="13011" y="4053"/>
                </a:cubicBezTo>
                <a:cubicBezTo>
                  <a:pt x="12913" y="4138"/>
                  <a:pt x="12816" y="4225"/>
                  <a:pt x="12720" y="4314"/>
                </a:cubicBezTo>
                <a:cubicBezTo>
                  <a:pt x="12656" y="4374"/>
                  <a:pt x="12590" y="4438"/>
                  <a:pt x="12528" y="4503"/>
                </a:cubicBezTo>
                <a:cubicBezTo>
                  <a:pt x="12439" y="4597"/>
                  <a:pt x="12349" y="4689"/>
                  <a:pt x="12264" y="4787"/>
                </a:cubicBezTo>
                <a:cubicBezTo>
                  <a:pt x="12127" y="4949"/>
                  <a:pt x="11991" y="5113"/>
                  <a:pt x="11873" y="5292"/>
                </a:cubicBezTo>
                <a:cubicBezTo>
                  <a:pt x="11760" y="5464"/>
                  <a:pt x="11650" y="5639"/>
                  <a:pt x="11555" y="5823"/>
                </a:cubicBezTo>
                <a:cubicBezTo>
                  <a:pt x="11434" y="6059"/>
                  <a:pt x="11322" y="6299"/>
                  <a:pt x="11233" y="6550"/>
                </a:cubicBezTo>
                <a:cubicBezTo>
                  <a:pt x="11157" y="6769"/>
                  <a:pt x="11085" y="6988"/>
                  <a:pt x="11032" y="7213"/>
                </a:cubicBezTo>
                <a:cubicBezTo>
                  <a:pt x="10980" y="7436"/>
                  <a:pt x="10934" y="7661"/>
                  <a:pt x="10910" y="7890"/>
                </a:cubicBezTo>
                <a:cubicBezTo>
                  <a:pt x="10884" y="8122"/>
                  <a:pt x="10866" y="8354"/>
                  <a:pt x="10864" y="8588"/>
                </a:cubicBezTo>
                <a:cubicBezTo>
                  <a:pt x="10861" y="8770"/>
                  <a:pt x="10861" y="8954"/>
                  <a:pt x="10872" y="9136"/>
                </a:cubicBezTo>
                <a:cubicBezTo>
                  <a:pt x="10876" y="9225"/>
                  <a:pt x="10881" y="9330"/>
                  <a:pt x="10889" y="9418"/>
                </a:cubicBezTo>
                <a:cubicBezTo>
                  <a:pt x="10911" y="9644"/>
                  <a:pt x="10939" y="9869"/>
                  <a:pt x="10981" y="10092"/>
                </a:cubicBezTo>
                <a:cubicBezTo>
                  <a:pt x="11007" y="10225"/>
                  <a:pt x="11034" y="10358"/>
                  <a:pt x="11066" y="10489"/>
                </a:cubicBezTo>
                <a:cubicBezTo>
                  <a:pt x="11096" y="10621"/>
                  <a:pt x="11127" y="10753"/>
                  <a:pt x="11164" y="10883"/>
                </a:cubicBezTo>
                <a:cubicBezTo>
                  <a:pt x="11213" y="11061"/>
                  <a:pt x="11267" y="11237"/>
                  <a:pt x="11325" y="11412"/>
                </a:cubicBezTo>
                <a:cubicBezTo>
                  <a:pt x="11321" y="11432"/>
                  <a:pt x="11317" y="11453"/>
                  <a:pt x="11314" y="11473"/>
                </a:cubicBezTo>
                <a:cubicBezTo>
                  <a:pt x="11265" y="11730"/>
                  <a:pt x="11219" y="11987"/>
                  <a:pt x="11186" y="12247"/>
                </a:cubicBezTo>
                <a:cubicBezTo>
                  <a:pt x="11151" y="12509"/>
                  <a:pt x="11121" y="12771"/>
                  <a:pt x="11103" y="13035"/>
                </a:cubicBezTo>
                <a:cubicBezTo>
                  <a:pt x="11082" y="13323"/>
                  <a:pt x="11064" y="13612"/>
                  <a:pt x="11073" y="13902"/>
                </a:cubicBezTo>
                <a:cubicBezTo>
                  <a:pt x="11078" y="14140"/>
                  <a:pt x="11089" y="14380"/>
                  <a:pt x="11114" y="14618"/>
                </a:cubicBezTo>
                <a:cubicBezTo>
                  <a:pt x="11142" y="14882"/>
                  <a:pt x="11175" y="15147"/>
                  <a:pt x="11224" y="15409"/>
                </a:cubicBezTo>
                <a:cubicBezTo>
                  <a:pt x="11264" y="15626"/>
                  <a:pt x="11307" y="15842"/>
                  <a:pt x="11361" y="16056"/>
                </a:cubicBezTo>
                <a:cubicBezTo>
                  <a:pt x="11426" y="16310"/>
                  <a:pt x="11495" y="16560"/>
                  <a:pt x="11576" y="16808"/>
                </a:cubicBezTo>
                <a:cubicBezTo>
                  <a:pt x="11484" y="16773"/>
                  <a:pt x="11392" y="16735"/>
                  <a:pt x="11302" y="16693"/>
                </a:cubicBezTo>
                <a:cubicBezTo>
                  <a:pt x="11181" y="16639"/>
                  <a:pt x="11059" y="16584"/>
                  <a:pt x="10941" y="16524"/>
                </a:cubicBezTo>
                <a:cubicBezTo>
                  <a:pt x="10862" y="16485"/>
                  <a:pt x="10785" y="16446"/>
                  <a:pt x="10706" y="16405"/>
                </a:cubicBezTo>
                <a:lnTo>
                  <a:pt x="10704" y="16404"/>
                </a:lnTo>
                <a:lnTo>
                  <a:pt x="10703" y="16404"/>
                </a:lnTo>
                <a:cubicBezTo>
                  <a:pt x="10591" y="16344"/>
                  <a:pt x="10477" y="16283"/>
                  <a:pt x="10368" y="16215"/>
                </a:cubicBezTo>
                <a:cubicBezTo>
                  <a:pt x="10293" y="16170"/>
                  <a:pt x="10219" y="16123"/>
                  <a:pt x="10146" y="16074"/>
                </a:cubicBezTo>
                <a:cubicBezTo>
                  <a:pt x="10112" y="16050"/>
                  <a:pt x="10076" y="16027"/>
                  <a:pt x="10041" y="16002"/>
                </a:cubicBezTo>
                <a:cubicBezTo>
                  <a:pt x="9939" y="15927"/>
                  <a:pt x="9837" y="15853"/>
                  <a:pt x="9741" y="15770"/>
                </a:cubicBezTo>
                <a:cubicBezTo>
                  <a:pt x="9644" y="15688"/>
                  <a:pt x="9549" y="15603"/>
                  <a:pt x="9456" y="15516"/>
                </a:cubicBezTo>
                <a:cubicBezTo>
                  <a:pt x="9360" y="15424"/>
                  <a:pt x="9265" y="15331"/>
                  <a:pt x="9176" y="15233"/>
                </a:cubicBezTo>
                <a:cubicBezTo>
                  <a:pt x="9086" y="15134"/>
                  <a:pt x="8999" y="15034"/>
                  <a:pt x="8913" y="14931"/>
                </a:cubicBezTo>
                <a:cubicBezTo>
                  <a:pt x="8837" y="14836"/>
                  <a:pt x="8754" y="14732"/>
                  <a:pt x="8677" y="14622"/>
                </a:cubicBezTo>
                <a:cubicBezTo>
                  <a:pt x="8627" y="14552"/>
                  <a:pt x="8577" y="14479"/>
                  <a:pt x="8530" y="14405"/>
                </a:cubicBezTo>
                <a:cubicBezTo>
                  <a:pt x="8462" y="14299"/>
                  <a:pt x="8395" y="14192"/>
                  <a:pt x="8335" y="14081"/>
                </a:cubicBezTo>
                <a:cubicBezTo>
                  <a:pt x="8292" y="14003"/>
                  <a:pt x="8250" y="13925"/>
                  <a:pt x="8211" y="13846"/>
                </a:cubicBezTo>
                <a:cubicBezTo>
                  <a:pt x="8192" y="13807"/>
                  <a:pt x="8174" y="13769"/>
                  <a:pt x="8156" y="13730"/>
                </a:cubicBezTo>
                <a:cubicBezTo>
                  <a:pt x="8100" y="13609"/>
                  <a:pt x="8044" y="13487"/>
                  <a:pt x="7997" y="13361"/>
                </a:cubicBezTo>
                <a:cubicBezTo>
                  <a:pt x="7966" y="13278"/>
                  <a:pt x="7935" y="13194"/>
                  <a:pt x="7907" y="13110"/>
                </a:cubicBezTo>
                <a:cubicBezTo>
                  <a:pt x="7866" y="12982"/>
                  <a:pt x="7824" y="12853"/>
                  <a:pt x="7791" y="12722"/>
                </a:cubicBezTo>
                <a:cubicBezTo>
                  <a:pt x="7758" y="12590"/>
                  <a:pt x="7727" y="12460"/>
                  <a:pt x="7699" y="12327"/>
                </a:cubicBezTo>
                <a:cubicBezTo>
                  <a:pt x="7676" y="12197"/>
                  <a:pt x="7652" y="12068"/>
                  <a:pt x="7637" y="11939"/>
                </a:cubicBezTo>
                <a:cubicBezTo>
                  <a:pt x="7627" y="11852"/>
                  <a:pt x="7617" y="11766"/>
                  <a:pt x="7612" y="11679"/>
                </a:cubicBezTo>
                <a:cubicBezTo>
                  <a:pt x="7604" y="11544"/>
                  <a:pt x="7597" y="11408"/>
                  <a:pt x="7599" y="11272"/>
                </a:cubicBezTo>
                <a:cubicBezTo>
                  <a:pt x="7600" y="11179"/>
                  <a:pt x="7604" y="11087"/>
                  <a:pt x="7609" y="10994"/>
                </a:cubicBezTo>
                <a:cubicBezTo>
                  <a:pt x="7621" y="10820"/>
                  <a:pt x="7636" y="10634"/>
                  <a:pt x="7662" y="10449"/>
                </a:cubicBezTo>
                <a:cubicBezTo>
                  <a:pt x="7675" y="10356"/>
                  <a:pt x="7689" y="10263"/>
                  <a:pt x="7704" y="10171"/>
                </a:cubicBezTo>
                <a:cubicBezTo>
                  <a:pt x="7720" y="10078"/>
                  <a:pt x="7736" y="9986"/>
                  <a:pt x="7754" y="9894"/>
                </a:cubicBezTo>
                <a:cubicBezTo>
                  <a:pt x="7796" y="9680"/>
                  <a:pt x="7841" y="9454"/>
                  <a:pt x="7900" y="9232"/>
                </a:cubicBezTo>
                <a:cubicBezTo>
                  <a:pt x="7922" y="9144"/>
                  <a:pt x="7945" y="9058"/>
                  <a:pt x="7971" y="8972"/>
                </a:cubicBezTo>
                <a:cubicBezTo>
                  <a:pt x="7995" y="8887"/>
                  <a:pt x="8020" y="8802"/>
                  <a:pt x="8047" y="8719"/>
                </a:cubicBezTo>
                <a:lnTo>
                  <a:pt x="8048" y="8717"/>
                </a:lnTo>
                <a:cubicBezTo>
                  <a:pt x="8048" y="8716"/>
                  <a:pt x="8049" y="8713"/>
                  <a:pt x="8049" y="8712"/>
                </a:cubicBezTo>
                <a:cubicBezTo>
                  <a:pt x="8059" y="8686"/>
                  <a:pt x="8069" y="8656"/>
                  <a:pt x="8079" y="8624"/>
                </a:cubicBezTo>
                <a:cubicBezTo>
                  <a:pt x="8082" y="8619"/>
                  <a:pt x="8085" y="8612"/>
                  <a:pt x="8087" y="8606"/>
                </a:cubicBezTo>
                <a:cubicBezTo>
                  <a:pt x="8158" y="8459"/>
                  <a:pt x="8228" y="8312"/>
                  <a:pt x="8302" y="8166"/>
                </a:cubicBezTo>
                <a:cubicBezTo>
                  <a:pt x="8356" y="8057"/>
                  <a:pt x="8412" y="7948"/>
                  <a:pt x="8470" y="7840"/>
                </a:cubicBezTo>
                <a:cubicBezTo>
                  <a:pt x="8529" y="7733"/>
                  <a:pt x="8586" y="7626"/>
                  <a:pt x="8649" y="7519"/>
                </a:cubicBezTo>
                <a:cubicBezTo>
                  <a:pt x="8709" y="7415"/>
                  <a:pt x="8771" y="7313"/>
                  <a:pt x="8835" y="7210"/>
                </a:cubicBezTo>
                <a:cubicBezTo>
                  <a:pt x="8972" y="6999"/>
                  <a:pt x="9113" y="6787"/>
                  <a:pt x="9265" y="6584"/>
                </a:cubicBezTo>
                <a:cubicBezTo>
                  <a:pt x="9391" y="6417"/>
                  <a:pt x="9520" y="6253"/>
                  <a:pt x="9654" y="6091"/>
                </a:cubicBezTo>
                <a:cubicBezTo>
                  <a:pt x="9696" y="6041"/>
                  <a:pt x="9738" y="5992"/>
                  <a:pt x="9780" y="5942"/>
                </a:cubicBezTo>
                <a:cubicBezTo>
                  <a:pt x="9897" y="5835"/>
                  <a:pt x="10014" y="5728"/>
                  <a:pt x="10137" y="5628"/>
                </a:cubicBezTo>
                <a:cubicBezTo>
                  <a:pt x="10266" y="5522"/>
                  <a:pt x="10398" y="5419"/>
                  <a:pt x="10533" y="5321"/>
                </a:cubicBezTo>
                <a:cubicBezTo>
                  <a:pt x="10702" y="5201"/>
                  <a:pt x="10873" y="5084"/>
                  <a:pt x="11051" y="4975"/>
                </a:cubicBezTo>
                <a:cubicBezTo>
                  <a:pt x="11158" y="4910"/>
                  <a:pt x="11264" y="4844"/>
                  <a:pt x="11375" y="4783"/>
                </a:cubicBezTo>
                <a:cubicBezTo>
                  <a:pt x="11448" y="4741"/>
                  <a:pt x="11521" y="4701"/>
                  <a:pt x="11594" y="4661"/>
                </a:cubicBezTo>
                <a:cubicBezTo>
                  <a:pt x="11816" y="4545"/>
                  <a:pt x="12053" y="4427"/>
                  <a:pt x="12294" y="4323"/>
                </a:cubicBezTo>
                <a:cubicBezTo>
                  <a:pt x="12422" y="4267"/>
                  <a:pt x="12552" y="4212"/>
                  <a:pt x="12682" y="4162"/>
                </a:cubicBezTo>
                <a:cubicBezTo>
                  <a:pt x="12767" y="4129"/>
                  <a:pt x="12851" y="4097"/>
                  <a:pt x="12935" y="4067"/>
                </a:cubicBezTo>
                <a:cubicBezTo>
                  <a:pt x="12970" y="4054"/>
                  <a:pt x="13004" y="4042"/>
                  <a:pt x="13038" y="4030"/>
                </a:cubicBezTo>
                <a:close/>
                <a:moveTo>
                  <a:pt x="16857" y="14658"/>
                </a:moveTo>
                <a:cubicBezTo>
                  <a:pt x="16873" y="14733"/>
                  <a:pt x="16889" y="14810"/>
                  <a:pt x="16908" y="14883"/>
                </a:cubicBezTo>
                <a:cubicBezTo>
                  <a:pt x="16940" y="15010"/>
                  <a:pt x="16972" y="15137"/>
                  <a:pt x="17010" y="15262"/>
                </a:cubicBezTo>
                <a:cubicBezTo>
                  <a:pt x="17075" y="15474"/>
                  <a:pt x="17142" y="15684"/>
                  <a:pt x="17222" y="15890"/>
                </a:cubicBezTo>
                <a:cubicBezTo>
                  <a:pt x="17293" y="16077"/>
                  <a:pt x="17370" y="16265"/>
                  <a:pt x="17457" y="16445"/>
                </a:cubicBezTo>
                <a:cubicBezTo>
                  <a:pt x="17454" y="16449"/>
                  <a:pt x="17449" y="16453"/>
                  <a:pt x="17446" y="16456"/>
                </a:cubicBezTo>
                <a:cubicBezTo>
                  <a:pt x="17320" y="16588"/>
                  <a:pt x="17193" y="16720"/>
                  <a:pt x="17061" y="16847"/>
                </a:cubicBezTo>
                <a:cubicBezTo>
                  <a:pt x="17045" y="16863"/>
                  <a:pt x="17028" y="16880"/>
                  <a:pt x="17012" y="16896"/>
                </a:cubicBezTo>
                <a:cubicBezTo>
                  <a:pt x="16973" y="16843"/>
                  <a:pt x="16936" y="16790"/>
                  <a:pt x="16901" y="16737"/>
                </a:cubicBezTo>
                <a:cubicBezTo>
                  <a:pt x="16851" y="16664"/>
                  <a:pt x="16804" y="16590"/>
                  <a:pt x="16756" y="16516"/>
                </a:cubicBezTo>
                <a:cubicBezTo>
                  <a:pt x="16694" y="16414"/>
                  <a:pt x="16625" y="16302"/>
                  <a:pt x="16565" y="16185"/>
                </a:cubicBezTo>
                <a:cubicBezTo>
                  <a:pt x="16525" y="16109"/>
                  <a:pt x="16486" y="16032"/>
                  <a:pt x="16449" y="15955"/>
                </a:cubicBezTo>
                <a:cubicBezTo>
                  <a:pt x="16395" y="15836"/>
                  <a:pt x="16339" y="15716"/>
                  <a:pt x="16293" y="15594"/>
                </a:cubicBezTo>
                <a:cubicBezTo>
                  <a:pt x="16260" y="15509"/>
                  <a:pt x="16229" y="15425"/>
                  <a:pt x="16201" y="15338"/>
                </a:cubicBezTo>
                <a:cubicBezTo>
                  <a:pt x="16187" y="15296"/>
                  <a:pt x="16170" y="15243"/>
                  <a:pt x="16154" y="15189"/>
                </a:cubicBezTo>
                <a:cubicBezTo>
                  <a:pt x="16215" y="15147"/>
                  <a:pt x="16274" y="15105"/>
                  <a:pt x="16334" y="15061"/>
                </a:cubicBezTo>
                <a:cubicBezTo>
                  <a:pt x="16510" y="14931"/>
                  <a:pt x="16687" y="14798"/>
                  <a:pt x="16857" y="14658"/>
                </a:cubicBezTo>
                <a:close/>
                <a:moveTo>
                  <a:pt x="29505" y="16127"/>
                </a:moveTo>
                <a:lnTo>
                  <a:pt x="29505" y="16127"/>
                </a:lnTo>
                <a:cubicBezTo>
                  <a:pt x="29496" y="16140"/>
                  <a:pt x="29488" y="16154"/>
                  <a:pt x="29480" y="16168"/>
                </a:cubicBezTo>
                <a:cubicBezTo>
                  <a:pt x="29415" y="16266"/>
                  <a:pt x="29350" y="16365"/>
                  <a:pt x="29283" y="16461"/>
                </a:cubicBezTo>
                <a:cubicBezTo>
                  <a:pt x="29159" y="16526"/>
                  <a:pt x="29033" y="16588"/>
                  <a:pt x="28905" y="16644"/>
                </a:cubicBezTo>
                <a:cubicBezTo>
                  <a:pt x="28831" y="16677"/>
                  <a:pt x="28757" y="16709"/>
                  <a:pt x="28682" y="16740"/>
                </a:cubicBezTo>
                <a:cubicBezTo>
                  <a:pt x="28607" y="16770"/>
                  <a:pt x="28532" y="16800"/>
                  <a:pt x="28455" y="16828"/>
                </a:cubicBezTo>
                <a:cubicBezTo>
                  <a:pt x="28345" y="16869"/>
                  <a:pt x="28234" y="16909"/>
                  <a:pt x="28121" y="16941"/>
                </a:cubicBezTo>
                <a:cubicBezTo>
                  <a:pt x="28043" y="16964"/>
                  <a:pt x="27966" y="16986"/>
                  <a:pt x="27887" y="17006"/>
                </a:cubicBezTo>
                <a:cubicBezTo>
                  <a:pt x="27878" y="17008"/>
                  <a:pt x="27870" y="17011"/>
                  <a:pt x="27861" y="17013"/>
                </a:cubicBezTo>
                <a:cubicBezTo>
                  <a:pt x="27883" y="16929"/>
                  <a:pt x="27903" y="16845"/>
                  <a:pt x="27922" y="16760"/>
                </a:cubicBezTo>
                <a:cubicBezTo>
                  <a:pt x="27932" y="16711"/>
                  <a:pt x="27943" y="16663"/>
                  <a:pt x="27952" y="16613"/>
                </a:cubicBezTo>
                <a:cubicBezTo>
                  <a:pt x="27958" y="16580"/>
                  <a:pt x="27964" y="16546"/>
                  <a:pt x="27968" y="16513"/>
                </a:cubicBezTo>
                <a:cubicBezTo>
                  <a:pt x="28089" y="16493"/>
                  <a:pt x="28209" y="16470"/>
                  <a:pt x="28330" y="16444"/>
                </a:cubicBezTo>
                <a:cubicBezTo>
                  <a:pt x="28608" y="16382"/>
                  <a:pt x="28886" y="16317"/>
                  <a:pt x="29160" y="16235"/>
                </a:cubicBezTo>
                <a:cubicBezTo>
                  <a:pt x="29275" y="16200"/>
                  <a:pt x="29390" y="16164"/>
                  <a:pt x="29505" y="16127"/>
                </a:cubicBezTo>
                <a:close/>
                <a:moveTo>
                  <a:pt x="11432" y="11717"/>
                </a:moveTo>
                <a:cubicBezTo>
                  <a:pt x="11473" y="11834"/>
                  <a:pt x="11518" y="11950"/>
                  <a:pt x="11566" y="12065"/>
                </a:cubicBezTo>
                <a:cubicBezTo>
                  <a:pt x="11621" y="12195"/>
                  <a:pt x="11679" y="12324"/>
                  <a:pt x="11739" y="12454"/>
                </a:cubicBezTo>
                <a:cubicBezTo>
                  <a:pt x="11775" y="12531"/>
                  <a:pt x="11819" y="12611"/>
                  <a:pt x="11860" y="12686"/>
                </a:cubicBezTo>
                <a:cubicBezTo>
                  <a:pt x="11920" y="12793"/>
                  <a:pt x="11980" y="12902"/>
                  <a:pt x="12046" y="13007"/>
                </a:cubicBezTo>
                <a:cubicBezTo>
                  <a:pt x="12160" y="13188"/>
                  <a:pt x="12278" y="13367"/>
                  <a:pt x="12410" y="13537"/>
                </a:cubicBezTo>
                <a:cubicBezTo>
                  <a:pt x="12466" y="13611"/>
                  <a:pt x="12522" y="13685"/>
                  <a:pt x="12582" y="13755"/>
                </a:cubicBezTo>
                <a:cubicBezTo>
                  <a:pt x="12638" y="13825"/>
                  <a:pt x="12696" y="13891"/>
                  <a:pt x="12756" y="13957"/>
                </a:cubicBezTo>
                <a:cubicBezTo>
                  <a:pt x="12786" y="13991"/>
                  <a:pt x="12816" y="14024"/>
                  <a:pt x="12845" y="14057"/>
                </a:cubicBezTo>
                <a:cubicBezTo>
                  <a:pt x="12939" y="14155"/>
                  <a:pt x="13033" y="14254"/>
                  <a:pt x="13137" y="14342"/>
                </a:cubicBezTo>
                <a:cubicBezTo>
                  <a:pt x="13207" y="14400"/>
                  <a:pt x="13274" y="14457"/>
                  <a:pt x="13347" y="14509"/>
                </a:cubicBezTo>
                <a:cubicBezTo>
                  <a:pt x="13442" y="14577"/>
                  <a:pt x="13537" y="14646"/>
                  <a:pt x="13638" y="14703"/>
                </a:cubicBezTo>
                <a:cubicBezTo>
                  <a:pt x="13702" y="14739"/>
                  <a:pt x="13790" y="14792"/>
                  <a:pt x="13858" y="14821"/>
                </a:cubicBezTo>
                <a:cubicBezTo>
                  <a:pt x="13932" y="14853"/>
                  <a:pt x="14007" y="14890"/>
                  <a:pt x="14084" y="14912"/>
                </a:cubicBezTo>
                <a:cubicBezTo>
                  <a:pt x="14152" y="14933"/>
                  <a:pt x="14242" y="14962"/>
                  <a:pt x="14314" y="14970"/>
                </a:cubicBezTo>
                <a:cubicBezTo>
                  <a:pt x="14353" y="14977"/>
                  <a:pt x="14393" y="14982"/>
                  <a:pt x="14432" y="14984"/>
                </a:cubicBezTo>
                <a:cubicBezTo>
                  <a:pt x="14468" y="14984"/>
                  <a:pt x="14502" y="14985"/>
                  <a:pt x="14538" y="14985"/>
                </a:cubicBezTo>
                <a:cubicBezTo>
                  <a:pt x="14540" y="14985"/>
                  <a:pt x="14543" y="14985"/>
                  <a:pt x="14545" y="14985"/>
                </a:cubicBezTo>
                <a:cubicBezTo>
                  <a:pt x="14619" y="14985"/>
                  <a:pt x="14696" y="14968"/>
                  <a:pt x="14769" y="14956"/>
                </a:cubicBezTo>
                <a:cubicBezTo>
                  <a:pt x="14811" y="14948"/>
                  <a:pt x="14851" y="14938"/>
                  <a:pt x="14891" y="14926"/>
                </a:cubicBezTo>
                <a:cubicBezTo>
                  <a:pt x="14932" y="14915"/>
                  <a:pt x="14971" y="14902"/>
                  <a:pt x="15010" y="14887"/>
                </a:cubicBezTo>
                <a:cubicBezTo>
                  <a:pt x="15084" y="14858"/>
                  <a:pt x="15158" y="14830"/>
                  <a:pt x="15226" y="14791"/>
                </a:cubicBezTo>
                <a:cubicBezTo>
                  <a:pt x="15290" y="14754"/>
                  <a:pt x="15361" y="14715"/>
                  <a:pt x="15418" y="14666"/>
                </a:cubicBezTo>
                <a:cubicBezTo>
                  <a:pt x="15479" y="14612"/>
                  <a:pt x="15535" y="14567"/>
                  <a:pt x="15589" y="14504"/>
                </a:cubicBezTo>
                <a:cubicBezTo>
                  <a:pt x="15644" y="14439"/>
                  <a:pt x="15693" y="14385"/>
                  <a:pt x="15744" y="14315"/>
                </a:cubicBezTo>
                <a:cubicBezTo>
                  <a:pt x="15754" y="14301"/>
                  <a:pt x="15764" y="14286"/>
                  <a:pt x="15776" y="14271"/>
                </a:cubicBezTo>
                <a:cubicBezTo>
                  <a:pt x="15785" y="14329"/>
                  <a:pt x="15796" y="14387"/>
                  <a:pt x="15808" y="14445"/>
                </a:cubicBezTo>
                <a:cubicBezTo>
                  <a:pt x="15845" y="14628"/>
                  <a:pt x="15883" y="14812"/>
                  <a:pt x="15934" y="14993"/>
                </a:cubicBezTo>
                <a:cubicBezTo>
                  <a:pt x="15943" y="15031"/>
                  <a:pt x="15955" y="15069"/>
                  <a:pt x="15965" y="15107"/>
                </a:cubicBezTo>
                <a:cubicBezTo>
                  <a:pt x="15798" y="15223"/>
                  <a:pt x="15629" y="15336"/>
                  <a:pt x="15455" y="15441"/>
                </a:cubicBezTo>
                <a:cubicBezTo>
                  <a:pt x="15336" y="15514"/>
                  <a:pt x="15217" y="15586"/>
                  <a:pt x="15096" y="15655"/>
                </a:cubicBezTo>
                <a:cubicBezTo>
                  <a:pt x="14976" y="15722"/>
                  <a:pt x="14854" y="15789"/>
                  <a:pt x="14733" y="15855"/>
                </a:cubicBezTo>
                <a:cubicBezTo>
                  <a:pt x="14322" y="16069"/>
                  <a:pt x="13904" y="16270"/>
                  <a:pt x="13480" y="16461"/>
                </a:cubicBezTo>
                <a:cubicBezTo>
                  <a:pt x="13277" y="16553"/>
                  <a:pt x="13073" y="16646"/>
                  <a:pt x="12867" y="16735"/>
                </a:cubicBezTo>
                <a:cubicBezTo>
                  <a:pt x="12743" y="16788"/>
                  <a:pt x="12621" y="16841"/>
                  <a:pt x="12496" y="16890"/>
                </a:cubicBezTo>
                <a:cubicBezTo>
                  <a:pt x="12413" y="16923"/>
                  <a:pt x="12330" y="16955"/>
                  <a:pt x="12247" y="16986"/>
                </a:cubicBezTo>
                <a:cubicBezTo>
                  <a:pt x="12224" y="16994"/>
                  <a:pt x="12191" y="17006"/>
                  <a:pt x="12159" y="17017"/>
                </a:cubicBezTo>
                <a:cubicBezTo>
                  <a:pt x="12075" y="16992"/>
                  <a:pt x="11991" y="16964"/>
                  <a:pt x="11907" y="16935"/>
                </a:cubicBezTo>
                <a:cubicBezTo>
                  <a:pt x="11868" y="16920"/>
                  <a:pt x="11829" y="16905"/>
                  <a:pt x="11790" y="16892"/>
                </a:cubicBezTo>
                <a:cubicBezTo>
                  <a:pt x="11775" y="16847"/>
                  <a:pt x="11760" y="16802"/>
                  <a:pt x="11745" y="16757"/>
                </a:cubicBezTo>
                <a:cubicBezTo>
                  <a:pt x="11666" y="16508"/>
                  <a:pt x="11590" y="16260"/>
                  <a:pt x="11529" y="16007"/>
                </a:cubicBezTo>
                <a:cubicBezTo>
                  <a:pt x="11478" y="15797"/>
                  <a:pt x="11432" y="15586"/>
                  <a:pt x="11390" y="15373"/>
                </a:cubicBezTo>
                <a:cubicBezTo>
                  <a:pt x="11361" y="15216"/>
                  <a:pt x="11330" y="15045"/>
                  <a:pt x="11309" y="14874"/>
                </a:cubicBezTo>
                <a:cubicBezTo>
                  <a:pt x="11298" y="14781"/>
                  <a:pt x="11287" y="14687"/>
                  <a:pt x="11278" y="14594"/>
                </a:cubicBezTo>
                <a:cubicBezTo>
                  <a:pt x="11269" y="14500"/>
                  <a:pt x="11262" y="14408"/>
                  <a:pt x="11256" y="14314"/>
                </a:cubicBezTo>
                <a:cubicBezTo>
                  <a:pt x="11246" y="14129"/>
                  <a:pt x="11236" y="13945"/>
                  <a:pt x="11239" y="13759"/>
                </a:cubicBezTo>
                <a:cubicBezTo>
                  <a:pt x="11239" y="13664"/>
                  <a:pt x="11241" y="13569"/>
                  <a:pt x="11245" y="13475"/>
                </a:cubicBezTo>
                <a:cubicBezTo>
                  <a:pt x="11249" y="13381"/>
                  <a:pt x="11254" y="13288"/>
                  <a:pt x="11260" y="13194"/>
                </a:cubicBezTo>
                <a:cubicBezTo>
                  <a:pt x="11282" y="12886"/>
                  <a:pt x="11307" y="12577"/>
                  <a:pt x="11349" y="12271"/>
                </a:cubicBezTo>
                <a:cubicBezTo>
                  <a:pt x="11372" y="12099"/>
                  <a:pt x="11395" y="11928"/>
                  <a:pt x="11425" y="11757"/>
                </a:cubicBezTo>
                <a:cubicBezTo>
                  <a:pt x="11427" y="11745"/>
                  <a:pt x="11429" y="11731"/>
                  <a:pt x="11432" y="11717"/>
                </a:cubicBezTo>
                <a:close/>
                <a:moveTo>
                  <a:pt x="17543" y="16611"/>
                </a:moveTo>
                <a:cubicBezTo>
                  <a:pt x="17585" y="16691"/>
                  <a:pt x="17631" y="16770"/>
                  <a:pt x="17677" y="16849"/>
                </a:cubicBezTo>
                <a:cubicBezTo>
                  <a:pt x="17674" y="16849"/>
                  <a:pt x="17674" y="16849"/>
                  <a:pt x="17672" y="16850"/>
                </a:cubicBezTo>
                <a:cubicBezTo>
                  <a:pt x="17488" y="16916"/>
                  <a:pt x="17304" y="16983"/>
                  <a:pt x="17115" y="17041"/>
                </a:cubicBezTo>
                <a:cubicBezTo>
                  <a:pt x="17260" y="16900"/>
                  <a:pt x="17403" y="16758"/>
                  <a:pt x="17543" y="16611"/>
                </a:cubicBezTo>
                <a:close/>
                <a:moveTo>
                  <a:pt x="7546" y="15596"/>
                </a:moveTo>
                <a:lnTo>
                  <a:pt x="7546" y="15596"/>
                </a:lnTo>
                <a:cubicBezTo>
                  <a:pt x="7676" y="15732"/>
                  <a:pt x="7806" y="15868"/>
                  <a:pt x="7938" y="16001"/>
                </a:cubicBezTo>
                <a:lnTo>
                  <a:pt x="8330" y="16395"/>
                </a:lnTo>
                <a:cubicBezTo>
                  <a:pt x="8396" y="16460"/>
                  <a:pt x="8460" y="16526"/>
                  <a:pt x="8526" y="16591"/>
                </a:cubicBezTo>
                <a:cubicBezTo>
                  <a:pt x="8559" y="16624"/>
                  <a:pt x="8592" y="16657"/>
                  <a:pt x="8624" y="16690"/>
                </a:cubicBezTo>
                <a:cubicBezTo>
                  <a:pt x="8751" y="16810"/>
                  <a:pt x="8878" y="16930"/>
                  <a:pt x="9009" y="17046"/>
                </a:cubicBezTo>
                <a:cubicBezTo>
                  <a:pt x="8977" y="17033"/>
                  <a:pt x="8945" y="17019"/>
                  <a:pt x="8914" y="17002"/>
                </a:cubicBezTo>
                <a:cubicBezTo>
                  <a:pt x="8833" y="16966"/>
                  <a:pt x="8755" y="16925"/>
                  <a:pt x="8676" y="16882"/>
                </a:cubicBezTo>
                <a:cubicBezTo>
                  <a:pt x="8608" y="16845"/>
                  <a:pt x="8532" y="16800"/>
                  <a:pt x="8457" y="16753"/>
                </a:cubicBezTo>
                <a:cubicBezTo>
                  <a:pt x="8385" y="16709"/>
                  <a:pt x="8314" y="16662"/>
                  <a:pt x="8246" y="16613"/>
                </a:cubicBezTo>
                <a:cubicBezTo>
                  <a:pt x="8244" y="16612"/>
                  <a:pt x="8242" y="16611"/>
                  <a:pt x="8239" y="16609"/>
                </a:cubicBezTo>
                <a:cubicBezTo>
                  <a:pt x="8172" y="16561"/>
                  <a:pt x="8107" y="16512"/>
                  <a:pt x="8042" y="16460"/>
                </a:cubicBezTo>
                <a:cubicBezTo>
                  <a:pt x="7982" y="16410"/>
                  <a:pt x="7923" y="16358"/>
                  <a:pt x="7866" y="16304"/>
                </a:cubicBezTo>
                <a:cubicBezTo>
                  <a:pt x="7813" y="16200"/>
                  <a:pt x="7761" y="16096"/>
                  <a:pt x="7711" y="15990"/>
                </a:cubicBezTo>
                <a:cubicBezTo>
                  <a:pt x="7658" y="15872"/>
                  <a:pt x="7606" y="15754"/>
                  <a:pt x="7560" y="15633"/>
                </a:cubicBezTo>
                <a:cubicBezTo>
                  <a:pt x="7555" y="15620"/>
                  <a:pt x="7550" y="15607"/>
                  <a:pt x="7546" y="15596"/>
                </a:cubicBezTo>
                <a:close/>
                <a:moveTo>
                  <a:pt x="24426" y="16545"/>
                </a:moveTo>
                <a:cubicBezTo>
                  <a:pt x="24478" y="16632"/>
                  <a:pt x="24533" y="16718"/>
                  <a:pt x="24588" y="16804"/>
                </a:cubicBezTo>
                <a:cubicBezTo>
                  <a:pt x="24649" y="16895"/>
                  <a:pt x="24709" y="16986"/>
                  <a:pt x="24773" y="17076"/>
                </a:cubicBezTo>
                <a:cubicBezTo>
                  <a:pt x="24760" y="17073"/>
                  <a:pt x="24749" y="17071"/>
                  <a:pt x="24737" y="17068"/>
                </a:cubicBezTo>
                <a:cubicBezTo>
                  <a:pt x="24654" y="17049"/>
                  <a:pt x="24572" y="17027"/>
                  <a:pt x="24490" y="17001"/>
                </a:cubicBezTo>
                <a:cubicBezTo>
                  <a:pt x="24408" y="16977"/>
                  <a:pt x="24327" y="16949"/>
                  <a:pt x="24246" y="16920"/>
                </a:cubicBezTo>
                <a:cubicBezTo>
                  <a:pt x="24126" y="16875"/>
                  <a:pt x="24007" y="16830"/>
                  <a:pt x="23892" y="16776"/>
                </a:cubicBezTo>
                <a:cubicBezTo>
                  <a:pt x="23813" y="16740"/>
                  <a:pt x="23737" y="16705"/>
                  <a:pt x="23661" y="16666"/>
                </a:cubicBezTo>
                <a:cubicBezTo>
                  <a:pt x="23701" y="16663"/>
                  <a:pt x="23740" y="16658"/>
                  <a:pt x="23781" y="16653"/>
                </a:cubicBezTo>
                <a:cubicBezTo>
                  <a:pt x="23997" y="16624"/>
                  <a:pt x="24213" y="16589"/>
                  <a:pt x="24426" y="16545"/>
                </a:cubicBezTo>
                <a:close/>
                <a:moveTo>
                  <a:pt x="27787" y="16543"/>
                </a:moveTo>
                <a:lnTo>
                  <a:pt x="27787" y="16543"/>
                </a:lnTo>
                <a:cubicBezTo>
                  <a:pt x="27783" y="16558"/>
                  <a:pt x="27781" y="16573"/>
                  <a:pt x="27780" y="16588"/>
                </a:cubicBezTo>
                <a:cubicBezTo>
                  <a:pt x="27753" y="16720"/>
                  <a:pt x="27728" y="16851"/>
                  <a:pt x="27694" y="16982"/>
                </a:cubicBezTo>
                <a:cubicBezTo>
                  <a:pt x="27689" y="17006"/>
                  <a:pt x="27683" y="17030"/>
                  <a:pt x="27676" y="17053"/>
                </a:cubicBezTo>
                <a:cubicBezTo>
                  <a:pt x="27584" y="17073"/>
                  <a:pt x="27491" y="17090"/>
                  <a:pt x="27398" y="17105"/>
                </a:cubicBezTo>
                <a:cubicBezTo>
                  <a:pt x="27405" y="17065"/>
                  <a:pt x="27412" y="17024"/>
                  <a:pt x="27418" y="16984"/>
                </a:cubicBezTo>
                <a:cubicBezTo>
                  <a:pt x="27444" y="16850"/>
                  <a:pt x="27470" y="16715"/>
                  <a:pt x="27502" y="16583"/>
                </a:cubicBezTo>
                <a:cubicBezTo>
                  <a:pt x="27540" y="16579"/>
                  <a:pt x="27578" y="16573"/>
                  <a:pt x="27615" y="16567"/>
                </a:cubicBezTo>
                <a:cubicBezTo>
                  <a:pt x="27673" y="16559"/>
                  <a:pt x="27729" y="16551"/>
                  <a:pt x="27787" y="16543"/>
                </a:cubicBezTo>
                <a:close/>
                <a:moveTo>
                  <a:pt x="11852" y="17075"/>
                </a:moveTo>
                <a:lnTo>
                  <a:pt x="11852" y="17075"/>
                </a:lnTo>
                <a:cubicBezTo>
                  <a:pt x="11875" y="17083"/>
                  <a:pt x="11897" y="17090"/>
                  <a:pt x="11920" y="17098"/>
                </a:cubicBezTo>
                <a:cubicBezTo>
                  <a:pt x="11906" y="17103"/>
                  <a:pt x="11892" y="17106"/>
                  <a:pt x="11879" y="17111"/>
                </a:cubicBezTo>
                <a:cubicBezTo>
                  <a:pt x="11874" y="17112"/>
                  <a:pt x="11870" y="17113"/>
                  <a:pt x="11866" y="17114"/>
                </a:cubicBezTo>
                <a:cubicBezTo>
                  <a:pt x="11861" y="17102"/>
                  <a:pt x="11857" y="17088"/>
                  <a:pt x="11852" y="17075"/>
                </a:cubicBezTo>
                <a:close/>
                <a:moveTo>
                  <a:pt x="24908" y="16427"/>
                </a:moveTo>
                <a:cubicBezTo>
                  <a:pt x="24946" y="16438"/>
                  <a:pt x="24985" y="16448"/>
                  <a:pt x="25025" y="16457"/>
                </a:cubicBezTo>
                <a:cubicBezTo>
                  <a:pt x="25077" y="16469"/>
                  <a:pt x="25133" y="16483"/>
                  <a:pt x="25189" y="16496"/>
                </a:cubicBezTo>
                <a:cubicBezTo>
                  <a:pt x="25235" y="16582"/>
                  <a:pt x="25281" y="16669"/>
                  <a:pt x="25331" y="16754"/>
                </a:cubicBezTo>
                <a:cubicBezTo>
                  <a:pt x="25283" y="16812"/>
                  <a:pt x="25237" y="16871"/>
                  <a:pt x="25190" y="16929"/>
                </a:cubicBezTo>
                <a:cubicBezTo>
                  <a:pt x="25139" y="16989"/>
                  <a:pt x="25081" y="17056"/>
                  <a:pt x="25023" y="17124"/>
                </a:cubicBezTo>
                <a:cubicBezTo>
                  <a:pt x="25021" y="17123"/>
                  <a:pt x="25019" y="17123"/>
                  <a:pt x="25017" y="17123"/>
                </a:cubicBezTo>
                <a:cubicBezTo>
                  <a:pt x="24995" y="17093"/>
                  <a:pt x="24974" y="17064"/>
                  <a:pt x="24953" y="17034"/>
                </a:cubicBezTo>
                <a:cubicBezTo>
                  <a:pt x="24874" y="16922"/>
                  <a:pt x="24798" y="16808"/>
                  <a:pt x="24724" y="16694"/>
                </a:cubicBezTo>
                <a:cubicBezTo>
                  <a:pt x="24685" y="16631"/>
                  <a:pt x="24646" y="16568"/>
                  <a:pt x="24607" y="16504"/>
                </a:cubicBezTo>
                <a:cubicBezTo>
                  <a:pt x="24707" y="16479"/>
                  <a:pt x="24807" y="16455"/>
                  <a:pt x="24908" y="16427"/>
                </a:cubicBezTo>
                <a:close/>
                <a:moveTo>
                  <a:pt x="27332" y="16601"/>
                </a:moveTo>
                <a:cubicBezTo>
                  <a:pt x="27326" y="16624"/>
                  <a:pt x="27320" y="16647"/>
                  <a:pt x="27316" y="16671"/>
                </a:cubicBezTo>
                <a:cubicBezTo>
                  <a:pt x="27305" y="16716"/>
                  <a:pt x="27296" y="16762"/>
                  <a:pt x="27287" y="16808"/>
                </a:cubicBezTo>
                <a:cubicBezTo>
                  <a:pt x="27267" y="16903"/>
                  <a:pt x="27249" y="17001"/>
                  <a:pt x="27234" y="17098"/>
                </a:cubicBezTo>
                <a:cubicBezTo>
                  <a:pt x="27233" y="17109"/>
                  <a:pt x="27230" y="17119"/>
                  <a:pt x="27229" y="17130"/>
                </a:cubicBezTo>
                <a:cubicBezTo>
                  <a:pt x="27095" y="17146"/>
                  <a:pt x="26963" y="17158"/>
                  <a:pt x="26830" y="17170"/>
                </a:cubicBezTo>
                <a:cubicBezTo>
                  <a:pt x="26764" y="17173"/>
                  <a:pt x="26699" y="17177"/>
                  <a:pt x="26633" y="17179"/>
                </a:cubicBezTo>
                <a:cubicBezTo>
                  <a:pt x="26705" y="17061"/>
                  <a:pt x="26775" y="16942"/>
                  <a:pt x="26845" y="16823"/>
                </a:cubicBezTo>
                <a:cubicBezTo>
                  <a:pt x="26881" y="16758"/>
                  <a:pt x="26920" y="16693"/>
                  <a:pt x="26957" y="16627"/>
                </a:cubicBezTo>
                <a:cubicBezTo>
                  <a:pt x="27081" y="16620"/>
                  <a:pt x="27207" y="16612"/>
                  <a:pt x="27332" y="16601"/>
                </a:cubicBezTo>
                <a:close/>
                <a:moveTo>
                  <a:pt x="25420" y="16902"/>
                </a:moveTo>
                <a:cubicBezTo>
                  <a:pt x="25447" y="16946"/>
                  <a:pt x="25476" y="16990"/>
                  <a:pt x="25506" y="17031"/>
                </a:cubicBezTo>
                <a:cubicBezTo>
                  <a:pt x="25541" y="17082"/>
                  <a:pt x="25575" y="17132"/>
                  <a:pt x="25611" y="17180"/>
                </a:cubicBezTo>
                <a:cubicBezTo>
                  <a:pt x="25573" y="17179"/>
                  <a:pt x="25534" y="17177"/>
                  <a:pt x="25496" y="17175"/>
                </a:cubicBezTo>
                <a:cubicBezTo>
                  <a:pt x="25403" y="17168"/>
                  <a:pt x="25310" y="17161"/>
                  <a:pt x="25217" y="17150"/>
                </a:cubicBezTo>
                <a:cubicBezTo>
                  <a:pt x="25220" y="17147"/>
                  <a:pt x="25222" y="17145"/>
                  <a:pt x="25224" y="17142"/>
                </a:cubicBezTo>
                <a:cubicBezTo>
                  <a:pt x="25290" y="17064"/>
                  <a:pt x="25355" y="16983"/>
                  <a:pt x="25420" y="16902"/>
                </a:cubicBezTo>
                <a:close/>
                <a:moveTo>
                  <a:pt x="25665" y="16575"/>
                </a:moveTo>
                <a:cubicBezTo>
                  <a:pt x="25675" y="16576"/>
                  <a:pt x="25684" y="16578"/>
                  <a:pt x="25694" y="16579"/>
                </a:cubicBezTo>
                <a:cubicBezTo>
                  <a:pt x="25827" y="16594"/>
                  <a:pt x="25961" y="16606"/>
                  <a:pt x="26095" y="16617"/>
                </a:cubicBezTo>
                <a:cubicBezTo>
                  <a:pt x="26231" y="16627"/>
                  <a:pt x="26369" y="16633"/>
                  <a:pt x="26506" y="16634"/>
                </a:cubicBezTo>
                <a:cubicBezTo>
                  <a:pt x="26561" y="16634"/>
                  <a:pt x="26615" y="16635"/>
                  <a:pt x="26669" y="16635"/>
                </a:cubicBezTo>
                <a:cubicBezTo>
                  <a:pt x="26696" y="16635"/>
                  <a:pt x="26724" y="16634"/>
                  <a:pt x="26751" y="16634"/>
                </a:cubicBezTo>
                <a:lnTo>
                  <a:pt x="26751" y="16634"/>
                </a:lnTo>
                <a:cubicBezTo>
                  <a:pt x="26644" y="16820"/>
                  <a:pt x="26534" y="17004"/>
                  <a:pt x="26423" y="17187"/>
                </a:cubicBezTo>
                <a:cubicBezTo>
                  <a:pt x="26334" y="17188"/>
                  <a:pt x="26246" y="17190"/>
                  <a:pt x="26157" y="17190"/>
                </a:cubicBezTo>
                <a:cubicBezTo>
                  <a:pt x="26107" y="17190"/>
                  <a:pt x="26056" y="17190"/>
                  <a:pt x="26005" y="17190"/>
                </a:cubicBezTo>
                <a:cubicBezTo>
                  <a:pt x="25954" y="17190"/>
                  <a:pt x="25903" y="17190"/>
                  <a:pt x="25853" y="17188"/>
                </a:cubicBezTo>
                <a:cubicBezTo>
                  <a:pt x="25805" y="17131"/>
                  <a:pt x="25760" y="17072"/>
                  <a:pt x="25717" y="17011"/>
                </a:cubicBezTo>
                <a:cubicBezTo>
                  <a:pt x="25672" y="16949"/>
                  <a:pt x="25630" y="16886"/>
                  <a:pt x="25589" y="16822"/>
                </a:cubicBezTo>
                <a:cubicBezTo>
                  <a:pt x="25573" y="16797"/>
                  <a:pt x="25557" y="16770"/>
                  <a:pt x="25541" y="16745"/>
                </a:cubicBezTo>
                <a:cubicBezTo>
                  <a:pt x="25573" y="16701"/>
                  <a:pt x="25605" y="16657"/>
                  <a:pt x="25638" y="16613"/>
                </a:cubicBezTo>
                <a:cubicBezTo>
                  <a:pt x="25647" y="16601"/>
                  <a:pt x="25656" y="16588"/>
                  <a:pt x="25665" y="16575"/>
                </a:cubicBezTo>
                <a:close/>
                <a:moveTo>
                  <a:pt x="21505" y="16599"/>
                </a:moveTo>
                <a:cubicBezTo>
                  <a:pt x="21542" y="16606"/>
                  <a:pt x="21579" y="16613"/>
                  <a:pt x="21616" y="16619"/>
                </a:cubicBezTo>
                <a:cubicBezTo>
                  <a:pt x="21661" y="16627"/>
                  <a:pt x="21706" y="16634"/>
                  <a:pt x="21751" y="16641"/>
                </a:cubicBezTo>
                <a:cubicBezTo>
                  <a:pt x="21774" y="16716"/>
                  <a:pt x="21797" y="16791"/>
                  <a:pt x="21821" y="16866"/>
                </a:cubicBezTo>
                <a:cubicBezTo>
                  <a:pt x="21876" y="17031"/>
                  <a:pt x="21939" y="17193"/>
                  <a:pt x="22008" y="17352"/>
                </a:cubicBezTo>
                <a:cubicBezTo>
                  <a:pt x="21951" y="17278"/>
                  <a:pt x="21893" y="17202"/>
                  <a:pt x="21840" y="17125"/>
                </a:cubicBezTo>
                <a:cubicBezTo>
                  <a:pt x="21767" y="17021"/>
                  <a:pt x="21698" y="16917"/>
                  <a:pt x="21631" y="16811"/>
                </a:cubicBezTo>
                <a:cubicBezTo>
                  <a:pt x="21588" y="16740"/>
                  <a:pt x="21545" y="16671"/>
                  <a:pt x="21505" y="16599"/>
                </a:cubicBezTo>
                <a:close/>
                <a:moveTo>
                  <a:pt x="7634" y="9687"/>
                </a:moveTo>
                <a:lnTo>
                  <a:pt x="7634" y="9687"/>
                </a:lnTo>
                <a:cubicBezTo>
                  <a:pt x="7620" y="9748"/>
                  <a:pt x="7608" y="9809"/>
                  <a:pt x="7595" y="9871"/>
                </a:cubicBezTo>
                <a:cubicBezTo>
                  <a:pt x="7561" y="10055"/>
                  <a:pt x="7526" y="10239"/>
                  <a:pt x="7503" y="10425"/>
                </a:cubicBezTo>
                <a:cubicBezTo>
                  <a:pt x="7485" y="10565"/>
                  <a:pt x="7466" y="10703"/>
                  <a:pt x="7456" y="10843"/>
                </a:cubicBezTo>
                <a:cubicBezTo>
                  <a:pt x="7440" y="11077"/>
                  <a:pt x="7426" y="11313"/>
                  <a:pt x="7438" y="11547"/>
                </a:cubicBezTo>
                <a:cubicBezTo>
                  <a:pt x="7443" y="11641"/>
                  <a:pt x="7448" y="11738"/>
                  <a:pt x="7458" y="11831"/>
                </a:cubicBezTo>
                <a:cubicBezTo>
                  <a:pt x="7473" y="11963"/>
                  <a:pt x="7488" y="12096"/>
                  <a:pt x="7512" y="12226"/>
                </a:cubicBezTo>
                <a:cubicBezTo>
                  <a:pt x="7554" y="12454"/>
                  <a:pt x="7601" y="12680"/>
                  <a:pt x="7668" y="12901"/>
                </a:cubicBezTo>
                <a:cubicBezTo>
                  <a:pt x="7709" y="13036"/>
                  <a:pt x="7749" y="13171"/>
                  <a:pt x="7799" y="13303"/>
                </a:cubicBezTo>
                <a:cubicBezTo>
                  <a:pt x="7846" y="13430"/>
                  <a:pt x="7893" y="13558"/>
                  <a:pt x="7949" y="13682"/>
                </a:cubicBezTo>
                <a:cubicBezTo>
                  <a:pt x="8040" y="13888"/>
                  <a:pt x="8135" y="14092"/>
                  <a:pt x="8250" y="14285"/>
                </a:cubicBezTo>
                <a:cubicBezTo>
                  <a:pt x="8366" y="14476"/>
                  <a:pt x="8486" y="14664"/>
                  <a:pt x="8621" y="14841"/>
                </a:cubicBezTo>
                <a:cubicBezTo>
                  <a:pt x="8759" y="15020"/>
                  <a:pt x="8902" y="15196"/>
                  <a:pt x="9057" y="15360"/>
                </a:cubicBezTo>
                <a:cubicBezTo>
                  <a:pt x="9242" y="15553"/>
                  <a:pt x="9433" y="15741"/>
                  <a:pt x="9641" y="15910"/>
                </a:cubicBezTo>
                <a:cubicBezTo>
                  <a:pt x="9811" y="16049"/>
                  <a:pt x="9986" y="16183"/>
                  <a:pt x="10173" y="16299"/>
                </a:cubicBezTo>
                <a:cubicBezTo>
                  <a:pt x="10284" y="16370"/>
                  <a:pt x="10396" y="16439"/>
                  <a:pt x="10512" y="16502"/>
                </a:cubicBezTo>
                <a:cubicBezTo>
                  <a:pt x="10586" y="16543"/>
                  <a:pt x="10680" y="16595"/>
                  <a:pt x="10756" y="16632"/>
                </a:cubicBezTo>
                <a:cubicBezTo>
                  <a:pt x="10995" y="16746"/>
                  <a:pt x="11239" y="16854"/>
                  <a:pt x="11487" y="16946"/>
                </a:cubicBezTo>
                <a:cubicBezTo>
                  <a:pt x="11539" y="16964"/>
                  <a:pt x="11590" y="16983"/>
                  <a:pt x="11642" y="17001"/>
                </a:cubicBezTo>
                <a:cubicBezTo>
                  <a:pt x="11660" y="17056"/>
                  <a:pt x="11679" y="17110"/>
                  <a:pt x="11697" y="17163"/>
                </a:cubicBezTo>
                <a:cubicBezTo>
                  <a:pt x="11673" y="17170"/>
                  <a:pt x="11649" y="17176"/>
                  <a:pt x="11625" y="17183"/>
                </a:cubicBezTo>
                <a:cubicBezTo>
                  <a:pt x="11583" y="17192"/>
                  <a:pt x="11543" y="17202"/>
                  <a:pt x="11501" y="17211"/>
                </a:cubicBezTo>
                <a:cubicBezTo>
                  <a:pt x="11370" y="17239"/>
                  <a:pt x="11240" y="17266"/>
                  <a:pt x="11107" y="17285"/>
                </a:cubicBezTo>
                <a:cubicBezTo>
                  <a:pt x="11015" y="17300"/>
                  <a:pt x="10924" y="17312"/>
                  <a:pt x="10830" y="17322"/>
                </a:cubicBezTo>
                <a:lnTo>
                  <a:pt x="10690" y="17336"/>
                </a:lnTo>
                <a:cubicBezTo>
                  <a:pt x="10608" y="17343"/>
                  <a:pt x="10515" y="17349"/>
                  <a:pt x="10422" y="17352"/>
                </a:cubicBezTo>
                <a:cubicBezTo>
                  <a:pt x="10392" y="17353"/>
                  <a:pt x="10361" y="17354"/>
                  <a:pt x="10330" y="17354"/>
                </a:cubicBezTo>
                <a:cubicBezTo>
                  <a:pt x="10268" y="17354"/>
                  <a:pt x="10206" y="17352"/>
                  <a:pt x="10145" y="17349"/>
                </a:cubicBezTo>
                <a:cubicBezTo>
                  <a:pt x="10064" y="17345"/>
                  <a:pt x="9974" y="17336"/>
                  <a:pt x="9885" y="17324"/>
                </a:cubicBezTo>
                <a:cubicBezTo>
                  <a:pt x="9842" y="17315"/>
                  <a:pt x="9799" y="17307"/>
                  <a:pt x="9756" y="17300"/>
                </a:cubicBezTo>
                <a:cubicBezTo>
                  <a:pt x="9675" y="17282"/>
                  <a:pt x="9596" y="17261"/>
                  <a:pt x="9517" y="17237"/>
                </a:cubicBezTo>
                <a:cubicBezTo>
                  <a:pt x="9499" y="17231"/>
                  <a:pt x="9479" y="17225"/>
                  <a:pt x="9460" y="17220"/>
                </a:cubicBezTo>
                <a:cubicBezTo>
                  <a:pt x="9413" y="17181"/>
                  <a:pt x="9366" y="17142"/>
                  <a:pt x="9318" y="17103"/>
                </a:cubicBezTo>
                <a:cubicBezTo>
                  <a:pt x="9116" y="16933"/>
                  <a:pt x="8919" y="16759"/>
                  <a:pt x="8725" y="16580"/>
                </a:cubicBezTo>
                <a:cubicBezTo>
                  <a:pt x="8564" y="16415"/>
                  <a:pt x="8403" y="16250"/>
                  <a:pt x="8242" y="16084"/>
                </a:cubicBezTo>
                <a:cubicBezTo>
                  <a:pt x="8177" y="16017"/>
                  <a:pt x="8113" y="15952"/>
                  <a:pt x="8048" y="15886"/>
                </a:cubicBezTo>
                <a:cubicBezTo>
                  <a:pt x="8016" y="15852"/>
                  <a:pt x="7983" y="15819"/>
                  <a:pt x="7951" y="15785"/>
                </a:cubicBezTo>
                <a:cubicBezTo>
                  <a:pt x="7890" y="15720"/>
                  <a:pt x="7830" y="15654"/>
                  <a:pt x="7769" y="15588"/>
                </a:cubicBezTo>
                <a:cubicBezTo>
                  <a:pt x="7649" y="15459"/>
                  <a:pt x="7528" y="15328"/>
                  <a:pt x="7407" y="15198"/>
                </a:cubicBezTo>
                <a:cubicBezTo>
                  <a:pt x="7377" y="15099"/>
                  <a:pt x="7349" y="15000"/>
                  <a:pt x="7324" y="14898"/>
                </a:cubicBezTo>
                <a:cubicBezTo>
                  <a:pt x="7294" y="14774"/>
                  <a:pt x="7266" y="14648"/>
                  <a:pt x="7241" y="14521"/>
                </a:cubicBezTo>
                <a:cubicBezTo>
                  <a:pt x="7219" y="14392"/>
                  <a:pt x="7197" y="14262"/>
                  <a:pt x="7183" y="14133"/>
                </a:cubicBezTo>
                <a:cubicBezTo>
                  <a:pt x="7169" y="13999"/>
                  <a:pt x="7158" y="13866"/>
                  <a:pt x="7147" y="13732"/>
                </a:cubicBezTo>
                <a:cubicBezTo>
                  <a:pt x="7137" y="13564"/>
                  <a:pt x="7129" y="13387"/>
                  <a:pt x="7122" y="13209"/>
                </a:cubicBezTo>
                <a:cubicBezTo>
                  <a:pt x="7116" y="13067"/>
                  <a:pt x="7110" y="12924"/>
                  <a:pt x="7108" y="12781"/>
                </a:cubicBezTo>
                <a:cubicBezTo>
                  <a:pt x="7107" y="12639"/>
                  <a:pt x="7104" y="12495"/>
                  <a:pt x="7107" y="12352"/>
                </a:cubicBezTo>
                <a:cubicBezTo>
                  <a:pt x="7110" y="12210"/>
                  <a:pt x="7116" y="12068"/>
                  <a:pt x="7124" y="11926"/>
                </a:cubicBezTo>
                <a:cubicBezTo>
                  <a:pt x="7136" y="11747"/>
                  <a:pt x="7147" y="11568"/>
                  <a:pt x="7174" y="11391"/>
                </a:cubicBezTo>
                <a:cubicBezTo>
                  <a:pt x="7191" y="11276"/>
                  <a:pt x="7210" y="11162"/>
                  <a:pt x="7231" y="11046"/>
                </a:cubicBezTo>
                <a:cubicBezTo>
                  <a:pt x="7262" y="10894"/>
                  <a:pt x="7294" y="10741"/>
                  <a:pt x="7333" y="10590"/>
                </a:cubicBezTo>
                <a:cubicBezTo>
                  <a:pt x="7354" y="10514"/>
                  <a:pt x="7375" y="10438"/>
                  <a:pt x="7397" y="10362"/>
                </a:cubicBezTo>
                <a:cubicBezTo>
                  <a:pt x="7418" y="10284"/>
                  <a:pt x="7442" y="10205"/>
                  <a:pt x="7467" y="10128"/>
                </a:cubicBezTo>
                <a:lnTo>
                  <a:pt x="7468" y="10128"/>
                </a:lnTo>
                <a:cubicBezTo>
                  <a:pt x="7517" y="9988"/>
                  <a:pt x="7574" y="9837"/>
                  <a:pt x="7634" y="9687"/>
                </a:cubicBezTo>
                <a:close/>
                <a:moveTo>
                  <a:pt x="39571" y="10170"/>
                </a:moveTo>
                <a:cubicBezTo>
                  <a:pt x="39585" y="10230"/>
                  <a:pt x="39598" y="10290"/>
                  <a:pt x="39609" y="10350"/>
                </a:cubicBezTo>
                <a:cubicBezTo>
                  <a:pt x="39635" y="10483"/>
                  <a:pt x="39660" y="10615"/>
                  <a:pt x="39678" y="10750"/>
                </a:cubicBezTo>
                <a:cubicBezTo>
                  <a:pt x="39695" y="10888"/>
                  <a:pt x="39709" y="11026"/>
                  <a:pt x="39720" y="11165"/>
                </a:cubicBezTo>
                <a:cubicBezTo>
                  <a:pt x="39728" y="11299"/>
                  <a:pt x="39737" y="11434"/>
                  <a:pt x="39735" y="11569"/>
                </a:cubicBezTo>
                <a:cubicBezTo>
                  <a:pt x="39737" y="11660"/>
                  <a:pt x="39735" y="11753"/>
                  <a:pt x="39732" y="11844"/>
                </a:cubicBezTo>
                <a:cubicBezTo>
                  <a:pt x="39730" y="11889"/>
                  <a:pt x="39727" y="11934"/>
                  <a:pt x="39725" y="11979"/>
                </a:cubicBezTo>
                <a:cubicBezTo>
                  <a:pt x="39716" y="12112"/>
                  <a:pt x="39705" y="12245"/>
                  <a:pt x="39687" y="12378"/>
                </a:cubicBezTo>
                <a:cubicBezTo>
                  <a:pt x="39675" y="12470"/>
                  <a:pt x="39661" y="12562"/>
                  <a:pt x="39645" y="12655"/>
                </a:cubicBezTo>
                <a:cubicBezTo>
                  <a:pt x="39637" y="12697"/>
                  <a:pt x="39629" y="12741"/>
                  <a:pt x="39621" y="12784"/>
                </a:cubicBezTo>
                <a:cubicBezTo>
                  <a:pt x="39592" y="12923"/>
                  <a:pt x="39562" y="13060"/>
                  <a:pt x="39525" y="13196"/>
                </a:cubicBezTo>
                <a:cubicBezTo>
                  <a:pt x="39502" y="13282"/>
                  <a:pt x="39478" y="13366"/>
                  <a:pt x="39451" y="13449"/>
                </a:cubicBezTo>
                <a:cubicBezTo>
                  <a:pt x="39385" y="13648"/>
                  <a:pt x="39317" y="13845"/>
                  <a:pt x="39237" y="14038"/>
                </a:cubicBezTo>
                <a:cubicBezTo>
                  <a:pt x="39173" y="14191"/>
                  <a:pt x="39106" y="14341"/>
                  <a:pt x="39036" y="14490"/>
                </a:cubicBezTo>
                <a:cubicBezTo>
                  <a:pt x="38962" y="14640"/>
                  <a:pt x="38887" y="14789"/>
                  <a:pt x="38803" y="14933"/>
                </a:cubicBezTo>
                <a:cubicBezTo>
                  <a:pt x="38740" y="15043"/>
                  <a:pt x="38674" y="15151"/>
                  <a:pt x="38607" y="15260"/>
                </a:cubicBezTo>
                <a:cubicBezTo>
                  <a:pt x="38451" y="15506"/>
                  <a:pt x="38286" y="15752"/>
                  <a:pt x="38108" y="15990"/>
                </a:cubicBezTo>
                <a:cubicBezTo>
                  <a:pt x="37957" y="16194"/>
                  <a:pt x="37802" y="16395"/>
                  <a:pt x="37643" y="16591"/>
                </a:cubicBezTo>
                <a:cubicBezTo>
                  <a:pt x="37477" y="16791"/>
                  <a:pt x="37306" y="16985"/>
                  <a:pt x="37129" y="17175"/>
                </a:cubicBezTo>
                <a:cubicBezTo>
                  <a:pt x="37032" y="17252"/>
                  <a:pt x="36935" y="17328"/>
                  <a:pt x="36837" y="17403"/>
                </a:cubicBezTo>
                <a:cubicBezTo>
                  <a:pt x="37002" y="17180"/>
                  <a:pt x="37163" y="16954"/>
                  <a:pt x="37314" y="16722"/>
                </a:cubicBezTo>
                <a:cubicBezTo>
                  <a:pt x="37442" y="16527"/>
                  <a:pt x="37568" y="16329"/>
                  <a:pt x="37688" y="16129"/>
                </a:cubicBezTo>
                <a:cubicBezTo>
                  <a:pt x="37951" y="15695"/>
                  <a:pt x="38200" y="15252"/>
                  <a:pt x="38413" y="14791"/>
                </a:cubicBezTo>
                <a:cubicBezTo>
                  <a:pt x="38547" y="14501"/>
                  <a:pt x="38674" y="14208"/>
                  <a:pt x="38785" y="13909"/>
                </a:cubicBezTo>
                <a:cubicBezTo>
                  <a:pt x="38866" y="13691"/>
                  <a:pt x="38943" y="13472"/>
                  <a:pt x="39012" y="13251"/>
                </a:cubicBezTo>
                <a:cubicBezTo>
                  <a:pt x="39094" y="12988"/>
                  <a:pt x="39174" y="12725"/>
                  <a:pt x="39241" y="12458"/>
                </a:cubicBezTo>
                <a:cubicBezTo>
                  <a:pt x="39297" y="12234"/>
                  <a:pt x="39351" y="12008"/>
                  <a:pt x="39392" y="11779"/>
                </a:cubicBezTo>
                <a:cubicBezTo>
                  <a:pt x="39450" y="11464"/>
                  <a:pt x="39496" y="11147"/>
                  <a:pt x="39525" y="10827"/>
                </a:cubicBezTo>
                <a:cubicBezTo>
                  <a:pt x="39545" y="10608"/>
                  <a:pt x="39563" y="10389"/>
                  <a:pt x="39571" y="10170"/>
                </a:cubicBezTo>
                <a:close/>
                <a:moveTo>
                  <a:pt x="16018" y="15282"/>
                </a:moveTo>
                <a:cubicBezTo>
                  <a:pt x="16030" y="15319"/>
                  <a:pt x="16043" y="15356"/>
                  <a:pt x="16054" y="15393"/>
                </a:cubicBezTo>
                <a:cubicBezTo>
                  <a:pt x="16125" y="15607"/>
                  <a:pt x="16214" y="15817"/>
                  <a:pt x="16307" y="16023"/>
                </a:cubicBezTo>
                <a:cubicBezTo>
                  <a:pt x="16344" y="16105"/>
                  <a:pt x="16387" y="16190"/>
                  <a:pt x="16428" y="16269"/>
                </a:cubicBezTo>
                <a:cubicBezTo>
                  <a:pt x="16491" y="16386"/>
                  <a:pt x="16552" y="16502"/>
                  <a:pt x="16621" y="16613"/>
                </a:cubicBezTo>
                <a:cubicBezTo>
                  <a:pt x="16706" y="16751"/>
                  <a:pt x="16791" y="16887"/>
                  <a:pt x="16885" y="17019"/>
                </a:cubicBezTo>
                <a:cubicBezTo>
                  <a:pt x="16846" y="17054"/>
                  <a:pt x="16808" y="17090"/>
                  <a:pt x="16770" y="17126"/>
                </a:cubicBezTo>
                <a:cubicBezTo>
                  <a:pt x="16764" y="17132"/>
                  <a:pt x="16759" y="17138"/>
                  <a:pt x="16752" y="17143"/>
                </a:cubicBezTo>
                <a:cubicBezTo>
                  <a:pt x="16712" y="17153"/>
                  <a:pt x="16672" y="17163"/>
                  <a:pt x="16632" y="17172"/>
                </a:cubicBezTo>
                <a:cubicBezTo>
                  <a:pt x="16551" y="17190"/>
                  <a:pt x="16470" y="17208"/>
                  <a:pt x="16389" y="17227"/>
                </a:cubicBezTo>
                <a:cubicBezTo>
                  <a:pt x="16271" y="17252"/>
                  <a:pt x="16154" y="17276"/>
                  <a:pt x="16035" y="17297"/>
                </a:cubicBezTo>
                <a:cubicBezTo>
                  <a:pt x="15954" y="17312"/>
                  <a:pt x="15873" y="17325"/>
                  <a:pt x="15792" y="17337"/>
                </a:cubicBezTo>
                <a:cubicBezTo>
                  <a:pt x="15629" y="17357"/>
                  <a:pt x="15468" y="17374"/>
                  <a:pt x="15304" y="17387"/>
                </a:cubicBezTo>
                <a:cubicBezTo>
                  <a:pt x="15122" y="17399"/>
                  <a:pt x="14937" y="17409"/>
                  <a:pt x="14753" y="17409"/>
                </a:cubicBezTo>
                <a:cubicBezTo>
                  <a:pt x="14712" y="17409"/>
                  <a:pt x="14672" y="17409"/>
                  <a:pt x="14632" y="17408"/>
                </a:cubicBezTo>
                <a:cubicBezTo>
                  <a:pt x="14444" y="17403"/>
                  <a:pt x="14260" y="17395"/>
                  <a:pt x="14074" y="17382"/>
                </a:cubicBezTo>
                <a:cubicBezTo>
                  <a:pt x="13890" y="17367"/>
                  <a:pt x="13705" y="17350"/>
                  <a:pt x="13521" y="17324"/>
                </a:cubicBezTo>
                <a:cubicBezTo>
                  <a:pt x="13428" y="17311"/>
                  <a:pt x="13336" y="17296"/>
                  <a:pt x="13244" y="17281"/>
                </a:cubicBezTo>
                <a:cubicBezTo>
                  <a:pt x="13152" y="17265"/>
                  <a:pt x="13060" y="17247"/>
                  <a:pt x="12969" y="17229"/>
                </a:cubicBezTo>
                <a:cubicBezTo>
                  <a:pt x="12790" y="17190"/>
                  <a:pt x="12610" y="17149"/>
                  <a:pt x="12433" y="17098"/>
                </a:cubicBezTo>
                <a:cubicBezTo>
                  <a:pt x="12429" y="17097"/>
                  <a:pt x="12425" y="17096"/>
                  <a:pt x="12421" y="17095"/>
                </a:cubicBezTo>
                <a:cubicBezTo>
                  <a:pt x="12508" y="17061"/>
                  <a:pt x="12595" y="17027"/>
                  <a:pt x="12680" y="16990"/>
                </a:cubicBezTo>
                <a:cubicBezTo>
                  <a:pt x="12969" y="16867"/>
                  <a:pt x="13254" y="16738"/>
                  <a:pt x="13539" y="16608"/>
                </a:cubicBezTo>
                <a:cubicBezTo>
                  <a:pt x="13793" y="16492"/>
                  <a:pt x="14046" y="16375"/>
                  <a:pt x="14297" y="16251"/>
                </a:cubicBezTo>
                <a:cubicBezTo>
                  <a:pt x="14508" y="16147"/>
                  <a:pt x="14719" y="16039"/>
                  <a:pt x="14927" y="15929"/>
                </a:cubicBezTo>
                <a:cubicBezTo>
                  <a:pt x="15173" y="15797"/>
                  <a:pt x="15417" y="15662"/>
                  <a:pt x="15654" y="15515"/>
                </a:cubicBezTo>
                <a:cubicBezTo>
                  <a:pt x="15777" y="15439"/>
                  <a:pt x="15898" y="15362"/>
                  <a:pt x="16018" y="15282"/>
                </a:cubicBezTo>
                <a:close/>
                <a:moveTo>
                  <a:pt x="26005" y="17365"/>
                </a:moveTo>
                <a:lnTo>
                  <a:pt x="26005" y="17365"/>
                </a:lnTo>
                <a:cubicBezTo>
                  <a:pt x="26056" y="17366"/>
                  <a:pt x="26107" y="17366"/>
                  <a:pt x="26157" y="17366"/>
                </a:cubicBezTo>
                <a:lnTo>
                  <a:pt x="26312" y="17366"/>
                </a:lnTo>
                <a:cubicBezTo>
                  <a:pt x="26274" y="17430"/>
                  <a:pt x="26235" y="17492"/>
                  <a:pt x="26196" y="17554"/>
                </a:cubicBezTo>
                <a:cubicBezTo>
                  <a:pt x="26184" y="17544"/>
                  <a:pt x="26173" y="17534"/>
                  <a:pt x="26161" y="17523"/>
                </a:cubicBezTo>
                <a:lnTo>
                  <a:pt x="26161" y="17523"/>
                </a:lnTo>
                <a:cubicBezTo>
                  <a:pt x="26162" y="17524"/>
                  <a:pt x="26163" y="17524"/>
                  <a:pt x="26163" y="17524"/>
                </a:cubicBezTo>
                <a:cubicBezTo>
                  <a:pt x="26108" y="17474"/>
                  <a:pt x="26056" y="17421"/>
                  <a:pt x="26005" y="17365"/>
                </a:cubicBezTo>
                <a:close/>
                <a:moveTo>
                  <a:pt x="32929" y="14276"/>
                </a:moveTo>
                <a:cubicBezTo>
                  <a:pt x="32848" y="14395"/>
                  <a:pt x="32765" y="14512"/>
                  <a:pt x="32678" y="14626"/>
                </a:cubicBezTo>
                <a:cubicBezTo>
                  <a:pt x="32516" y="14844"/>
                  <a:pt x="32348" y="15058"/>
                  <a:pt x="32176" y="15268"/>
                </a:cubicBezTo>
                <a:cubicBezTo>
                  <a:pt x="32061" y="15404"/>
                  <a:pt x="31945" y="15541"/>
                  <a:pt x="31827" y="15673"/>
                </a:cubicBezTo>
                <a:cubicBezTo>
                  <a:pt x="31737" y="15774"/>
                  <a:pt x="31647" y="15875"/>
                  <a:pt x="31555" y="15972"/>
                </a:cubicBezTo>
                <a:cubicBezTo>
                  <a:pt x="31430" y="16104"/>
                  <a:pt x="31305" y="16235"/>
                  <a:pt x="31176" y="16360"/>
                </a:cubicBezTo>
                <a:cubicBezTo>
                  <a:pt x="31092" y="16442"/>
                  <a:pt x="31008" y="16523"/>
                  <a:pt x="30922" y="16604"/>
                </a:cubicBezTo>
                <a:cubicBezTo>
                  <a:pt x="30494" y="16890"/>
                  <a:pt x="30055" y="17160"/>
                  <a:pt x="29602" y="17404"/>
                </a:cubicBezTo>
                <a:lnTo>
                  <a:pt x="29601" y="17405"/>
                </a:lnTo>
                <a:lnTo>
                  <a:pt x="29600" y="17405"/>
                </a:lnTo>
                <a:cubicBezTo>
                  <a:pt x="29445" y="17489"/>
                  <a:pt x="29289" y="17571"/>
                  <a:pt x="29131" y="17649"/>
                </a:cubicBezTo>
                <a:cubicBezTo>
                  <a:pt x="29025" y="17702"/>
                  <a:pt x="28917" y="17755"/>
                  <a:pt x="28810" y="17806"/>
                </a:cubicBezTo>
                <a:cubicBezTo>
                  <a:pt x="28845" y="17775"/>
                  <a:pt x="28879" y="17743"/>
                  <a:pt x="28914" y="17712"/>
                </a:cubicBezTo>
                <a:cubicBezTo>
                  <a:pt x="28973" y="17657"/>
                  <a:pt x="29031" y="17602"/>
                  <a:pt x="29087" y="17546"/>
                </a:cubicBezTo>
                <a:cubicBezTo>
                  <a:pt x="29146" y="17493"/>
                  <a:pt x="29206" y="17439"/>
                  <a:pt x="29264" y="17384"/>
                </a:cubicBezTo>
                <a:cubicBezTo>
                  <a:pt x="29320" y="17330"/>
                  <a:pt x="29377" y="17276"/>
                  <a:pt x="29432" y="17221"/>
                </a:cubicBezTo>
                <a:cubicBezTo>
                  <a:pt x="29492" y="17158"/>
                  <a:pt x="29552" y="17095"/>
                  <a:pt x="29613" y="17031"/>
                </a:cubicBezTo>
                <a:cubicBezTo>
                  <a:pt x="29703" y="16935"/>
                  <a:pt x="29792" y="16840"/>
                  <a:pt x="29879" y="16743"/>
                </a:cubicBezTo>
                <a:cubicBezTo>
                  <a:pt x="30028" y="16576"/>
                  <a:pt x="30176" y="16410"/>
                  <a:pt x="30317" y="16237"/>
                </a:cubicBezTo>
                <a:cubicBezTo>
                  <a:pt x="30482" y="16035"/>
                  <a:pt x="30646" y="15829"/>
                  <a:pt x="30800" y="15617"/>
                </a:cubicBezTo>
                <a:cubicBezTo>
                  <a:pt x="30815" y="15596"/>
                  <a:pt x="30830" y="15575"/>
                  <a:pt x="30844" y="15554"/>
                </a:cubicBezTo>
                <a:cubicBezTo>
                  <a:pt x="30965" y="15492"/>
                  <a:pt x="31085" y="15427"/>
                  <a:pt x="31204" y="15362"/>
                </a:cubicBezTo>
                <a:cubicBezTo>
                  <a:pt x="31427" y="15236"/>
                  <a:pt x="31647" y="15105"/>
                  <a:pt x="31867" y="14974"/>
                </a:cubicBezTo>
                <a:lnTo>
                  <a:pt x="31868" y="14972"/>
                </a:lnTo>
                <a:cubicBezTo>
                  <a:pt x="32229" y="14754"/>
                  <a:pt x="32585" y="14523"/>
                  <a:pt x="32929" y="14276"/>
                </a:cubicBezTo>
                <a:close/>
                <a:moveTo>
                  <a:pt x="25162" y="17312"/>
                </a:moveTo>
                <a:lnTo>
                  <a:pt x="25162" y="17312"/>
                </a:lnTo>
                <a:cubicBezTo>
                  <a:pt x="25358" y="17335"/>
                  <a:pt x="25555" y="17352"/>
                  <a:pt x="25752" y="17358"/>
                </a:cubicBezTo>
                <a:cubicBezTo>
                  <a:pt x="25817" y="17434"/>
                  <a:pt x="25883" y="17512"/>
                  <a:pt x="25954" y="17581"/>
                </a:cubicBezTo>
                <a:cubicBezTo>
                  <a:pt x="26003" y="17627"/>
                  <a:pt x="26047" y="17670"/>
                  <a:pt x="26095" y="17713"/>
                </a:cubicBezTo>
                <a:cubicBezTo>
                  <a:pt x="26020" y="17829"/>
                  <a:pt x="25945" y="17946"/>
                  <a:pt x="25868" y="18061"/>
                </a:cubicBezTo>
                <a:cubicBezTo>
                  <a:pt x="25824" y="18023"/>
                  <a:pt x="25780" y="17984"/>
                  <a:pt x="25736" y="17944"/>
                </a:cubicBezTo>
                <a:cubicBezTo>
                  <a:pt x="25650" y="17862"/>
                  <a:pt x="25565" y="17778"/>
                  <a:pt x="25484" y="17690"/>
                </a:cubicBezTo>
                <a:cubicBezTo>
                  <a:pt x="25403" y="17601"/>
                  <a:pt x="25325" y="17511"/>
                  <a:pt x="25247" y="17418"/>
                </a:cubicBezTo>
                <a:cubicBezTo>
                  <a:pt x="25219" y="17382"/>
                  <a:pt x="25191" y="17348"/>
                  <a:pt x="25162" y="17312"/>
                </a:cubicBezTo>
                <a:close/>
                <a:moveTo>
                  <a:pt x="27622" y="17248"/>
                </a:moveTo>
                <a:cubicBezTo>
                  <a:pt x="27609" y="17287"/>
                  <a:pt x="27597" y="17326"/>
                  <a:pt x="27585" y="17365"/>
                </a:cubicBezTo>
                <a:cubicBezTo>
                  <a:pt x="27544" y="17487"/>
                  <a:pt x="27503" y="17609"/>
                  <a:pt x="27454" y="17729"/>
                </a:cubicBezTo>
                <a:cubicBezTo>
                  <a:pt x="27421" y="17812"/>
                  <a:pt x="27386" y="17895"/>
                  <a:pt x="27349" y="17977"/>
                </a:cubicBezTo>
                <a:cubicBezTo>
                  <a:pt x="27333" y="18012"/>
                  <a:pt x="27318" y="18045"/>
                  <a:pt x="27302" y="18080"/>
                </a:cubicBezTo>
                <a:cubicBezTo>
                  <a:pt x="27303" y="17997"/>
                  <a:pt x="27306" y="17914"/>
                  <a:pt x="27312" y="17832"/>
                </a:cubicBezTo>
                <a:cubicBezTo>
                  <a:pt x="27323" y="17688"/>
                  <a:pt x="27334" y="17546"/>
                  <a:pt x="27353" y="17404"/>
                </a:cubicBezTo>
                <a:cubicBezTo>
                  <a:pt x="27358" y="17366"/>
                  <a:pt x="27364" y="17328"/>
                  <a:pt x="27369" y="17290"/>
                </a:cubicBezTo>
                <a:cubicBezTo>
                  <a:pt x="27453" y="17277"/>
                  <a:pt x="27537" y="17263"/>
                  <a:pt x="27622" y="17248"/>
                </a:cubicBezTo>
                <a:close/>
                <a:moveTo>
                  <a:pt x="27201" y="17314"/>
                </a:moveTo>
                <a:lnTo>
                  <a:pt x="27201" y="17314"/>
                </a:lnTo>
                <a:cubicBezTo>
                  <a:pt x="27192" y="17384"/>
                  <a:pt x="27183" y="17453"/>
                  <a:pt x="27177" y="17523"/>
                </a:cubicBezTo>
                <a:cubicBezTo>
                  <a:pt x="27163" y="17670"/>
                  <a:pt x="27149" y="17815"/>
                  <a:pt x="27147" y="17963"/>
                </a:cubicBezTo>
                <a:cubicBezTo>
                  <a:pt x="27145" y="18033"/>
                  <a:pt x="27144" y="18102"/>
                  <a:pt x="27144" y="18171"/>
                </a:cubicBezTo>
                <a:cubicBezTo>
                  <a:pt x="27137" y="18168"/>
                  <a:pt x="27129" y="18165"/>
                  <a:pt x="27122" y="18162"/>
                </a:cubicBezTo>
                <a:cubicBezTo>
                  <a:pt x="27043" y="18126"/>
                  <a:pt x="26965" y="18088"/>
                  <a:pt x="26888" y="18048"/>
                </a:cubicBezTo>
                <a:cubicBezTo>
                  <a:pt x="26812" y="18005"/>
                  <a:pt x="26735" y="17960"/>
                  <a:pt x="26660" y="17911"/>
                </a:cubicBezTo>
                <a:cubicBezTo>
                  <a:pt x="26623" y="17886"/>
                  <a:pt x="26586" y="17862"/>
                  <a:pt x="26549" y="17836"/>
                </a:cubicBezTo>
                <a:cubicBezTo>
                  <a:pt x="26484" y="17792"/>
                  <a:pt x="26415" y="17740"/>
                  <a:pt x="26347" y="17685"/>
                </a:cubicBezTo>
                <a:cubicBezTo>
                  <a:pt x="26341" y="17680"/>
                  <a:pt x="26334" y="17676"/>
                  <a:pt x="26328" y="17670"/>
                </a:cubicBezTo>
                <a:cubicBezTo>
                  <a:pt x="26393" y="17568"/>
                  <a:pt x="26458" y="17467"/>
                  <a:pt x="26520" y="17364"/>
                </a:cubicBezTo>
                <a:cubicBezTo>
                  <a:pt x="26533" y="17363"/>
                  <a:pt x="26545" y="17363"/>
                  <a:pt x="26558" y="17363"/>
                </a:cubicBezTo>
                <a:cubicBezTo>
                  <a:pt x="26773" y="17354"/>
                  <a:pt x="26988" y="17342"/>
                  <a:pt x="27201" y="17314"/>
                </a:cubicBezTo>
                <a:close/>
                <a:moveTo>
                  <a:pt x="23348" y="16692"/>
                </a:moveTo>
                <a:cubicBezTo>
                  <a:pt x="23349" y="16693"/>
                  <a:pt x="23350" y="16693"/>
                  <a:pt x="23351" y="16694"/>
                </a:cubicBezTo>
                <a:cubicBezTo>
                  <a:pt x="23389" y="16715"/>
                  <a:pt x="23428" y="16737"/>
                  <a:pt x="23466" y="16758"/>
                </a:cubicBezTo>
                <a:cubicBezTo>
                  <a:pt x="23542" y="16800"/>
                  <a:pt x="23628" y="16845"/>
                  <a:pt x="23708" y="16882"/>
                </a:cubicBezTo>
                <a:cubicBezTo>
                  <a:pt x="23909" y="16974"/>
                  <a:pt x="24113" y="17060"/>
                  <a:pt x="24325" y="17126"/>
                </a:cubicBezTo>
                <a:cubicBezTo>
                  <a:pt x="24451" y="17165"/>
                  <a:pt x="24578" y="17205"/>
                  <a:pt x="24707" y="17232"/>
                </a:cubicBezTo>
                <a:cubicBezTo>
                  <a:pt x="24769" y="17246"/>
                  <a:pt x="24832" y="17260"/>
                  <a:pt x="24895" y="17272"/>
                </a:cubicBezTo>
                <a:cubicBezTo>
                  <a:pt x="24792" y="17388"/>
                  <a:pt x="24687" y="17502"/>
                  <a:pt x="24581" y="17616"/>
                </a:cubicBezTo>
                <a:cubicBezTo>
                  <a:pt x="24384" y="17822"/>
                  <a:pt x="24183" y="18024"/>
                  <a:pt x="23976" y="18221"/>
                </a:cubicBezTo>
                <a:cubicBezTo>
                  <a:pt x="23974" y="18218"/>
                  <a:pt x="23971" y="18216"/>
                  <a:pt x="23969" y="18214"/>
                </a:cubicBezTo>
                <a:cubicBezTo>
                  <a:pt x="23812" y="18063"/>
                  <a:pt x="23653" y="17907"/>
                  <a:pt x="23503" y="17742"/>
                </a:cubicBezTo>
                <a:cubicBezTo>
                  <a:pt x="23384" y="17612"/>
                  <a:pt x="23269" y="17479"/>
                  <a:pt x="23156" y="17344"/>
                </a:cubicBezTo>
                <a:cubicBezTo>
                  <a:pt x="23046" y="17207"/>
                  <a:pt x="22937" y="17068"/>
                  <a:pt x="22835" y="16925"/>
                </a:cubicBezTo>
                <a:cubicBezTo>
                  <a:pt x="22819" y="16902"/>
                  <a:pt x="22803" y="16878"/>
                  <a:pt x="22785" y="16855"/>
                </a:cubicBezTo>
                <a:lnTo>
                  <a:pt x="22787" y="16855"/>
                </a:lnTo>
                <a:cubicBezTo>
                  <a:pt x="22769" y="16807"/>
                  <a:pt x="22753" y="16760"/>
                  <a:pt x="22737" y="16711"/>
                </a:cubicBezTo>
                <a:lnTo>
                  <a:pt x="22737" y="16711"/>
                </a:lnTo>
                <a:cubicBezTo>
                  <a:pt x="22764" y="16712"/>
                  <a:pt x="22791" y="16712"/>
                  <a:pt x="22819" y="16712"/>
                </a:cubicBezTo>
                <a:cubicBezTo>
                  <a:pt x="22913" y="16712"/>
                  <a:pt x="23007" y="16710"/>
                  <a:pt x="23101" y="16706"/>
                </a:cubicBezTo>
                <a:cubicBezTo>
                  <a:pt x="23184" y="16701"/>
                  <a:pt x="23266" y="16698"/>
                  <a:pt x="23348" y="16692"/>
                </a:cubicBezTo>
                <a:close/>
                <a:moveTo>
                  <a:pt x="29055" y="16766"/>
                </a:moveTo>
                <a:cubicBezTo>
                  <a:pt x="29013" y="16819"/>
                  <a:pt x="28972" y="16871"/>
                  <a:pt x="28930" y="16923"/>
                </a:cubicBezTo>
                <a:cubicBezTo>
                  <a:pt x="28846" y="17021"/>
                  <a:pt x="28763" y="17120"/>
                  <a:pt x="28671" y="17213"/>
                </a:cubicBezTo>
                <a:cubicBezTo>
                  <a:pt x="28615" y="17270"/>
                  <a:pt x="28557" y="17327"/>
                  <a:pt x="28498" y="17384"/>
                </a:cubicBezTo>
                <a:cubicBezTo>
                  <a:pt x="28376" y="17497"/>
                  <a:pt x="28252" y="17609"/>
                  <a:pt x="28122" y="17714"/>
                </a:cubicBezTo>
                <a:cubicBezTo>
                  <a:pt x="28056" y="17769"/>
                  <a:pt x="27988" y="17822"/>
                  <a:pt x="27918" y="17875"/>
                </a:cubicBezTo>
                <a:cubicBezTo>
                  <a:pt x="27855" y="17924"/>
                  <a:pt x="27790" y="17972"/>
                  <a:pt x="27724" y="18019"/>
                </a:cubicBezTo>
                <a:cubicBezTo>
                  <a:pt x="27622" y="18093"/>
                  <a:pt x="27518" y="18164"/>
                  <a:pt x="27413" y="18232"/>
                </a:cubicBezTo>
                <a:cubicBezTo>
                  <a:pt x="27482" y="18090"/>
                  <a:pt x="27547" y="17945"/>
                  <a:pt x="27604" y="17796"/>
                </a:cubicBezTo>
                <a:cubicBezTo>
                  <a:pt x="27678" y="17603"/>
                  <a:pt x="27750" y="17409"/>
                  <a:pt x="27806" y="17210"/>
                </a:cubicBezTo>
                <a:cubicBezTo>
                  <a:pt x="27888" y="17192"/>
                  <a:pt x="27969" y="17171"/>
                  <a:pt x="28049" y="17148"/>
                </a:cubicBezTo>
                <a:cubicBezTo>
                  <a:pt x="28246" y="17089"/>
                  <a:pt x="28443" y="17024"/>
                  <a:pt x="28633" y="16947"/>
                </a:cubicBezTo>
                <a:cubicBezTo>
                  <a:pt x="28775" y="16889"/>
                  <a:pt x="28916" y="16830"/>
                  <a:pt x="29055" y="16766"/>
                </a:cubicBezTo>
                <a:close/>
                <a:moveTo>
                  <a:pt x="30252" y="16036"/>
                </a:moveTo>
                <a:lnTo>
                  <a:pt x="30252" y="16036"/>
                </a:lnTo>
                <a:cubicBezTo>
                  <a:pt x="30230" y="16064"/>
                  <a:pt x="30207" y="16091"/>
                  <a:pt x="30185" y="16118"/>
                </a:cubicBezTo>
                <a:cubicBezTo>
                  <a:pt x="29988" y="16352"/>
                  <a:pt x="29789" y="16583"/>
                  <a:pt x="29581" y="16808"/>
                </a:cubicBezTo>
                <a:cubicBezTo>
                  <a:pt x="29522" y="16872"/>
                  <a:pt x="29462" y="16937"/>
                  <a:pt x="29402" y="17000"/>
                </a:cubicBezTo>
                <a:cubicBezTo>
                  <a:pt x="29346" y="17059"/>
                  <a:pt x="29289" y="17119"/>
                  <a:pt x="29234" y="17180"/>
                </a:cubicBezTo>
                <a:cubicBezTo>
                  <a:pt x="29153" y="17266"/>
                  <a:pt x="29072" y="17350"/>
                  <a:pt x="28990" y="17433"/>
                </a:cubicBezTo>
                <a:cubicBezTo>
                  <a:pt x="28849" y="17564"/>
                  <a:pt x="28707" y="17694"/>
                  <a:pt x="28555" y="17813"/>
                </a:cubicBezTo>
                <a:cubicBezTo>
                  <a:pt x="28442" y="17901"/>
                  <a:pt x="28327" y="17986"/>
                  <a:pt x="28212" y="18072"/>
                </a:cubicBezTo>
                <a:cubicBezTo>
                  <a:pt x="28191" y="18081"/>
                  <a:pt x="28169" y="18089"/>
                  <a:pt x="28147" y="18098"/>
                </a:cubicBezTo>
                <a:cubicBezTo>
                  <a:pt x="27985" y="18164"/>
                  <a:pt x="27821" y="18228"/>
                  <a:pt x="27657" y="18290"/>
                </a:cubicBezTo>
                <a:cubicBezTo>
                  <a:pt x="27748" y="18229"/>
                  <a:pt x="27836" y="18167"/>
                  <a:pt x="27923" y="18101"/>
                </a:cubicBezTo>
                <a:cubicBezTo>
                  <a:pt x="28026" y="18022"/>
                  <a:pt x="28130" y="17944"/>
                  <a:pt x="28228" y="17860"/>
                </a:cubicBezTo>
                <a:cubicBezTo>
                  <a:pt x="28326" y="17777"/>
                  <a:pt x="28421" y="17693"/>
                  <a:pt x="28516" y="17606"/>
                </a:cubicBezTo>
                <a:cubicBezTo>
                  <a:pt x="28578" y="17548"/>
                  <a:pt x="28643" y="17486"/>
                  <a:pt x="28701" y="17425"/>
                </a:cubicBezTo>
                <a:cubicBezTo>
                  <a:pt x="28759" y="17366"/>
                  <a:pt x="28816" y="17306"/>
                  <a:pt x="28871" y="17244"/>
                </a:cubicBezTo>
                <a:cubicBezTo>
                  <a:pt x="28900" y="17210"/>
                  <a:pt x="28929" y="17177"/>
                  <a:pt x="28958" y="17143"/>
                </a:cubicBezTo>
                <a:cubicBezTo>
                  <a:pt x="29102" y="16975"/>
                  <a:pt x="29235" y="16795"/>
                  <a:pt x="29363" y="16613"/>
                </a:cubicBezTo>
                <a:cubicBezTo>
                  <a:pt x="29550" y="16513"/>
                  <a:pt x="29735" y="16410"/>
                  <a:pt x="29909" y="16290"/>
                </a:cubicBezTo>
                <a:cubicBezTo>
                  <a:pt x="30020" y="16213"/>
                  <a:pt x="30130" y="16135"/>
                  <a:pt x="30235" y="16051"/>
                </a:cubicBezTo>
                <a:cubicBezTo>
                  <a:pt x="30241" y="16046"/>
                  <a:pt x="30247" y="16042"/>
                  <a:pt x="30252" y="16036"/>
                </a:cubicBezTo>
                <a:close/>
                <a:moveTo>
                  <a:pt x="33384" y="14867"/>
                </a:moveTo>
                <a:lnTo>
                  <a:pt x="33384" y="14867"/>
                </a:lnTo>
                <a:cubicBezTo>
                  <a:pt x="33366" y="14920"/>
                  <a:pt x="33346" y="14974"/>
                  <a:pt x="33325" y="15025"/>
                </a:cubicBezTo>
                <a:cubicBezTo>
                  <a:pt x="33295" y="15098"/>
                  <a:pt x="33264" y="15171"/>
                  <a:pt x="33230" y="15243"/>
                </a:cubicBezTo>
                <a:cubicBezTo>
                  <a:pt x="33176" y="15355"/>
                  <a:pt x="33123" y="15467"/>
                  <a:pt x="33061" y="15574"/>
                </a:cubicBezTo>
                <a:cubicBezTo>
                  <a:pt x="33020" y="15647"/>
                  <a:pt x="32978" y="15718"/>
                  <a:pt x="32933" y="15789"/>
                </a:cubicBezTo>
                <a:cubicBezTo>
                  <a:pt x="32870" y="15885"/>
                  <a:pt x="32802" y="15989"/>
                  <a:pt x="32728" y="16089"/>
                </a:cubicBezTo>
                <a:cubicBezTo>
                  <a:pt x="32654" y="16188"/>
                  <a:pt x="32578" y="16285"/>
                  <a:pt x="32501" y="16381"/>
                </a:cubicBezTo>
                <a:cubicBezTo>
                  <a:pt x="32426" y="16470"/>
                  <a:pt x="32344" y="16571"/>
                  <a:pt x="32255" y="16664"/>
                </a:cubicBezTo>
                <a:cubicBezTo>
                  <a:pt x="32165" y="16758"/>
                  <a:pt x="32075" y="16849"/>
                  <a:pt x="31981" y="16939"/>
                </a:cubicBezTo>
                <a:cubicBezTo>
                  <a:pt x="31855" y="17056"/>
                  <a:pt x="31728" y="17173"/>
                  <a:pt x="31593" y="17280"/>
                </a:cubicBezTo>
                <a:cubicBezTo>
                  <a:pt x="31526" y="17334"/>
                  <a:pt x="31457" y="17388"/>
                  <a:pt x="31387" y="17439"/>
                </a:cubicBezTo>
                <a:cubicBezTo>
                  <a:pt x="31355" y="17462"/>
                  <a:pt x="31324" y="17485"/>
                  <a:pt x="31292" y="17508"/>
                </a:cubicBezTo>
                <a:cubicBezTo>
                  <a:pt x="31183" y="17583"/>
                  <a:pt x="31074" y="17657"/>
                  <a:pt x="30961" y="17725"/>
                </a:cubicBezTo>
                <a:cubicBezTo>
                  <a:pt x="30846" y="17796"/>
                  <a:pt x="30729" y="17863"/>
                  <a:pt x="30610" y="17927"/>
                </a:cubicBezTo>
                <a:cubicBezTo>
                  <a:pt x="30492" y="17990"/>
                  <a:pt x="30375" y="18051"/>
                  <a:pt x="30251" y="18102"/>
                </a:cubicBezTo>
                <a:cubicBezTo>
                  <a:pt x="30168" y="18138"/>
                  <a:pt x="30084" y="18171"/>
                  <a:pt x="29999" y="18201"/>
                </a:cubicBezTo>
                <a:cubicBezTo>
                  <a:pt x="29924" y="18229"/>
                  <a:pt x="29839" y="18257"/>
                  <a:pt x="29753" y="18282"/>
                </a:cubicBezTo>
                <a:cubicBezTo>
                  <a:pt x="29673" y="18306"/>
                  <a:pt x="29589" y="18327"/>
                  <a:pt x="29507" y="18347"/>
                </a:cubicBezTo>
                <a:cubicBezTo>
                  <a:pt x="29380" y="18371"/>
                  <a:pt x="29253" y="18396"/>
                  <a:pt x="29124" y="18411"/>
                </a:cubicBezTo>
                <a:cubicBezTo>
                  <a:pt x="29037" y="18422"/>
                  <a:pt x="28951" y="18431"/>
                  <a:pt x="28863" y="18438"/>
                </a:cubicBezTo>
                <a:cubicBezTo>
                  <a:pt x="28826" y="18440"/>
                  <a:pt x="28790" y="18442"/>
                  <a:pt x="28753" y="18444"/>
                </a:cubicBezTo>
                <a:cubicBezTo>
                  <a:pt x="28791" y="18422"/>
                  <a:pt x="28828" y="18399"/>
                  <a:pt x="28865" y="18376"/>
                </a:cubicBezTo>
                <a:cubicBezTo>
                  <a:pt x="29013" y="18283"/>
                  <a:pt x="29160" y="18190"/>
                  <a:pt x="29303" y="18091"/>
                </a:cubicBezTo>
                <a:cubicBezTo>
                  <a:pt x="29410" y="18018"/>
                  <a:pt x="29517" y="17944"/>
                  <a:pt x="29623" y="17867"/>
                </a:cubicBezTo>
                <a:cubicBezTo>
                  <a:pt x="29696" y="17815"/>
                  <a:pt x="29768" y="17761"/>
                  <a:pt x="29840" y="17708"/>
                </a:cubicBezTo>
                <a:cubicBezTo>
                  <a:pt x="29946" y="17628"/>
                  <a:pt x="30054" y="17550"/>
                  <a:pt x="30158" y="17468"/>
                </a:cubicBezTo>
                <a:cubicBezTo>
                  <a:pt x="30441" y="17246"/>
                  <a:pt x="30718" y="17016"/>
                  <a:pt x="30984" y="16776"/>
                </a:cubicBezTo>
                <a:cubicBezTo>
                  <a:pt x="31267" y="16593"/>
                  <a:pt x="31544" y="16401"/>
                  <a:pt x="31812" y="16198"/>
                </a:cubicBezTo>
                <a:cubicBezTo>
                  <a:pt x="32242" y="15872"/>
                  <a:pt x="32661" y="15532"/>
                  <a:pt x="33058" y="15171"/>
                </a:cubicBezTo>
                <a:lnTo>
                  <a:pt x="33058" y="15170"/>
                </a:lnTo>
                <a:cubicBezTo>
                  <a:pt x="33168" y="15071"/>
                  <a:pt x="33277" y="14970"/>
                  <a:pt x="33384" y="14867"/>
                </a:cubicBezTo>
                <a:close/>
                <a:moveTo>
                  <a:pt x="30089" y="17317"/>
                </a:moveTo>
                <a:lnTo>
                  <a:pt x="30089" y="17317"/>
                </a:lnTo>
                <a:cubicBezTo>
                  <a:pt x="30046" y="17351"/>
                  <a:pt x="30001" y="17386"/>
                  <a:pt x="29957" y="17419"/>
                </a:cubicBezTo>
                <a:cubicBezTo>
                  <a:pt x="29852" y="17499"/>
                  <a:pt x="29746" y="17576"/>
                  <a:pt x="29640" y="17653"/>
                </a:cubicBezTo>
                <a:cubicBezTo>
                  <a:pt x="29401" y="17822"/>
                  <a:pt x="29151" y="17994"/>
                  <a:pt x="28892" y="18155"/>
                </a:cubicBezTo>
                <a:cubicBezTo>
                  <a:pt x="28781" y="18224"/>
                  <a:pt x="28670" y="18292"/>
                  <a:pt x="28558" y="18358"/>
                </a:cubicBezTo>
                <a:cubicBezTo>
                  <a:pt x="28504" y="18389"/>
                  <a:pt x="28449" y="18421"/>
                  <a:pt x="28394" y="18451"/>
                </a:cubicBezTo>
                <a:cubicBezTo>
                  <a:pt x="28333" y="18449"/>
                  <a:pt x="28272" y="18447"/>
                  <a:pt x="28212" y="18442"/>
                </a:cubicBezTo>
                <a:cubicBezTo>
                  <a:pt x="28164" y="18440"/>
                  <a:pt x="28106" y="18434"/>
                  <a:pt x="28047" y="18427"/>
                </a:cubicBezTo>
                <a:cubicBezTo>
                  <a:pt x="28092" y="18397"/>
                  <a:pt x="28137" y="18366"/>
                  <a:pt x="28182" y="18336"/>
                </a:cubicBezTo>
                <a:cubicBezTo>
                  <a:pt x="28219" y="18310"/>
                  <a:pt x="28255" y="18283"/>
                  <a:pt x="28291" y="18257"/>
                </a:cubicBezTo>
                <a:cubicBezTo>
                  <a:pt x="28324" y="18231"/>
                  <a:pt x="28356" y="18207"/>
                  <a:pt x="28390" y="18182"/>
                </a:cubicBezTo>
                <a:cubicBezTo>
                  <a:pt x="28393" y="18178"/>
                  <a:pt x="28398" y="18175"/>
                  <a:pt x="28401" y="18171"/>
                </a:cubicBezTo>
                <a:cubicBezTo>
                  <a:pt x="28421" y="18163"/>
                  <a:pt x="28439" y="18154"/>
                  <a:pt x="28458" y="18146"/>
                </a:cubicBezTo>
                <a:cubicBezTo>
                  <a:pt x="28703" y="18033"/>
                  <a:pt x="28947" y="17917"/>
                  <a:pt x="29189" y="17795"/>
                </a:cubicBezTo>
                <a:cubicBezTo>
                  <a:pt x="29392" y="17692"/>
                  <a:pt x="29593" y="17587"/>
                  <a:pt x="29793" y="17478"/>
                </a:cubicBezTo>
                <a:cubicBezTo>
                  <a:pt x="29892" y="17425"/>
                  <a:pt x="29991" y="17371"/>
                  <a:pt x="30089" y="17317"/>
                </a:cubicBezTo>
                <a:close/>
                <a:moveTo>
                  <a:pt x="23008" y="17414"/>
                </a:moveTo>
                <a:cubicBezTo>
                  <a:pt x="23045" y="17460"/>
                  <a:pt x="23082" y="17506"/>
                  <a:pt x="23119" y="17552"/>
                </a:cubicBezTo>
                <a:cubicBezTo>
                  <a:pt x="23264" y="17728"/>
                  <a:pt x="23409" y="17901"/>
                  <a:pt x="23565" y="18065"/>
                </a:cubicBezTo>
                <a:cubicBezTo>
                  <a:pt x="23655" y="18161"/>
                  <a:pt x="23747" y="18254"/>
                  <a:pt x="23841" y="18347"/>
                </a:cubicBezTo>
                <a:cubicBezTo>
                  <a:pt x="23776" y="18406"/>
                  <a:pt x="23712" y="18464"/>
                  <a:pt x="23646" y="18522"/>
                </a:cubicBezTo>
                <a:cubicBezTo>
                  <a:pt x="23557" y="18397"/>
                  <a:pt x="23471" y="18272"/>
                  <a:pt x="23388" y="18142"/>
                </a:cubicBezTo>
                <a:cubicBezTo>
                  <a:pt x="23326" y="18041"/>
                  <a:pt x="23262" y="17939"/>
                  <a:pt x="23208" y="17832"/>
                </a:cubicBezTo>
                <a:cubicBezTo>
                  <a:pt x="23170" y="17761"/>
                  <a:pt x="23134" y="17690"/>
                  <a:pt x="23101" y="17617"/>
                </a:cubicBezTo>
                <a:cubicBezTo>
                  <a:pt x="23070" y="17550"/>
                  <a:pt x="23038" y="17482"/>
                  <a:pt x="23008" y="17414"/>
                </a:cubicBezTo>
                <a:close/>
                <a:moveTo>
                  <a:pt x="26230" y="17824"/>
                </a:moveTo>
                <a:cubicBezTo>
                  <a:pt x="26271" y="17856"/>
                  <a:pt x="26312" y="17888"/>
                  <a:pt x="26355" y="17917"/>
                </a:cubicBezTo>
                <a:cubicBezTo>
                  <a:pt x="26463" y="17993"/>
                  <a:pt x="26573" y="18068"/>
                  <a:pt x="26691" y="18133"/>
                </a:cubicBezTo>
                <a:cubicBezTo>
                  <a:pt x="26765" y="18173"/>
                  <a:pt x="26860" y="18228"/>
                  <a:pt x="26937" y="18265"/>
                </a:cubicBezTo>
                <a:cubicBezTo>
                  <a:pt x="27006" y="18299"/>
                  <a:pt x="27077" y="18332"/>
                  <a:pt x="27147" y="18362"/>
                </a:cubicBezTo>
                <a:cubicBezTo>
                  <a:pt x="27148" y="18369"/>
                  <a:pt x="27148" y="18376"/>
                  <a:pt x="27148" y="18382"/>
                </a:cubicBezTo>
                <a:cubicBezTo>
                  <a:pt x="27145" y="18389"/>
                  <a:pt x="27141" y="18395"/>
                  <a:pt x="27138" y="18402"/>
                </a:cubicBezTo>
                <a:cubicBezTo>
                  <a:pt x="27051" y="18453"/>
                  <a:pt x="26965" y="18504"/>
                  <a:pt x="26876" y="18552"/>
                </a:cubicBezTo>
                <a:cubicBezTo>
                  <a:pt x="26798" y="18575"/>
                  <a:pt x="26721" y="18598"/>
                  <a:pt x="26642" y="18620"/>
                </a:cubicBezTo>
                <a:cubicBezTo>
                  <a:pt x="26637" y="18623"/>
                  <a:pt x="26631" y="18624"/>
                  <a:pt x="26625" y="18625"/>
                </a:cubicBezTo>
                <a:cubicBezTo>
                  <a:pt x="26521" y="18558"/>
                  <a:pt x="26418" y="18490"/>
                  <a:pt x="26318" y="18418"/>
                </a:cubicBezTo>
                <a:cubicBezTo>
                  <a:pt x="26215" y="18343"/>
                  <a:pt x="26112" y="18268"/>
                  <a:pt x="26014" y="18187"/>
                </a:cubicBezTo>
                <a:cubicBezTo>
                  <a:pt x="26010" y="18183"/>
                  <a:pt x="26005" y="18179"/>
                  <a:pt x="26000" y="18175"/>
                </a:cubicBezTo>
                <a:cubicBezTo>
                  <a:pt x="26065" y="18080"/>
                  <a:pt x="26129" y="17983"/>
                  <a:pt x="26191" y="17886"/>
                </a:cubicBezTo>
                <a:cubicBezTo>
                  <a:pt x="26204" y="17865"/>
                  <a:pt x="26217" y="17844"/>
                  <a:pt x="26230" y="17824"/>
                </a:cubicBezTo>
                <a:close/>
                <a:moveTo>
                  <a:pt x="27489" y="18543"/>
                </a:moveTo>
                <a:lnTo>
                  <a:pt x="27489" y="18543"/>
                </a:lnTo>
                <a:cubicBezTo>
                  <a:pt x="27433" y="18576"/>
                  <a:pt x="27378" y="18611"/>
                  <a:pt x="27321" y="18645"/>
                </a:cubicBezTo>
                <a:cubicBezTo>
                  <a:pt x="27320" y="18630"/>
                  <a:pt x="27319" y="18616"/>
                  <a:pt x="27318" y="18602"/>
                </a:cubicBezTo>
                <a:cubicBezTo>
                  <a:pt x="27375" y="18583"/>
                  <a:pt x="27432" y="18563"/>
                  <a:pt x="27489" y="18543"/>
                </a:cubicBezTo>
                <a:close/>
                <a:moveTo>
                  <a:pt x="21934" y="16665"/>
                </a:moveTo>
                <a:lnTo>
                  <a:pt x="21934" y="16665"/>
                </a:lnTo>
                <a:cubicBezTo>
                  <a:pt x="22052" y="16680"/>
                  <a:pt x="22171" y="16691"/>
                  <a:pt x="22289" y="16698"/>
                </a:cubicBezTo>
                <a:cubicBezTo>
                  <a:pt x="22361" y="16701"/>
                  <a:pt x="22433" y="16705"/>
                  <a:pt x="22505" y="16707"/>
                </a:cubicBezTo>
                <a:cubicBezTo>
                  <a:pt x="22548" y="16773"/>
                  <a:pt x="22590" y="16837"/>
                  <a:pt x="22634" y="16902"/>
                </a:cubicBezTo>
                <a:cubicBezTo>
                  <a:pt x="22687" y="17050"/>
                  <a:pt x="22742" y="17195"/>
                  <a:pt x="22802" y="17340"/>
                </a:cubicBezTo>
                <a:cubicBezTo>
                  <a:pt x="22851" y="17459"/>
                  <a:pt x="22901" y="17578"/>
                  <a:pt x="22956" y="17694"/>
                </a:cubicBezTo>
                <a:cubicBezTo>
                  <a:pt x="23011" y="17807"/>
                  <a:pt x="23064" y="17921"/>
                  <a:pt x="23126" y="18029"/>
                </a:cubicBezTo>
                <a:cubicBezTo>
                  <a:pt x="23229" y="18208"/>
                  <a:pt x="23334" y="18387"/>
                  <a:pt x="23449" y="18558"/>
                </a:cubicBezTo>
                <a:cubicBezTo>
                  <a:pt x="23469" y="18586"/>
                  <a:pt x="23489" y="18615"/>
                  <a:pt x="23508" y="18643"/>
                </a:cubicBezTo>
                <a:cubicBezTo>
                  <a:pt x="23483" y="18665"/>
                  <a:pt x="23456" y="18687"/>
                  <a:pt x="23430" y="18709"/>
                </a:cubicBezTo>
                <a:cubicBezTo>
                  <a:pt x="23302" y="18617"/>
                  <a:pt x="23173" y="18521"/>
                  <a:pt x="23051" y="18419"/>
                </a:cubicBezTo>
                <a:cubicBezTo>
                  <a:pt x="22985" y="18365"/>
                  <a:pt x="22921" y="18311"/>
                  <a:pt x="22857" y="18254"/>
                </a:cubicBezTo>
                <a:cubicBezTo>
                  <a:pt x="22792" y="18198"/>
                  <a:pt x="22729" y="18140"/>
                  <a:pt x="22667" y="18081"/>
                </a:cubicBezTo>
                <a:cubicBezTo>
                  <a:pt x="22628" y="18045"/>
                  <a:pt x="22583" y="18001"/>
                  <a:pt x="22538" y="17956"/>
                </a:cubicBezTo>
                <a:cubicBezTo>
                  <a:pt x="22509" y="17914"/>
                  <a:pt x="22481" y="17871"/>
                  <a:pt x="22453" y="17827"/>
                </a:cubicBezTo>
                <a:cubicBezTo>
                  <a:pt x="22411" y="17759"/>
                  <a:pt x="22369" y="17687"/>
                  <a:pt x="22329" y="17615"/>
                </a:cubicBezTo>
                <a:cubicBezTo>
                  <a:pt x="22291" y="17543"/>
                  <a:pt x="22254" y="17470"/>
                  <a:pt x="22220" y="17396"/>
                </a:cubicBezTo>
                <a:cubicBezTo>
                  <a:pt x="22167" y="17282"/>
                  <a:pt x="22115" y="17166"/>
                  <a:pt x="22071" y="17049"/>
                </a:cubicBezTo>
                <a:cubicBezTo>
                  <a:pt x="22026" y="16929"/>
                  <a:pt x="21983" y="16810"/>
                  <a:pt x="21941" y="16688"/>
                </a:cubicBezTo>
                <a:lnTo>
                  <a:pt x="21942" y="16688"/>
                </a:lnTo>
                <a:cubicBezTo>
                  <a:pt x="21939" y="16680"/>
                  <a:pt x="21937" y="16673"/>
                  <a:pt x="21934" y="16665"/>
                </a:cubicBezTo>
                <a:close/>
                <a:moveTo>
                  <a:pt x="27171" y="18686"/>
                </a:moveTo>
                <a:cubicBezTo>
                  <a:pt x="27174" y="18700"/>
                  <a:pt x="27175" y="18714"/>
                  <a:pt x="27176" y="18728"/>
                </a:cubicBezTo>
                <a:cubicBezTo>
                  <a:pt x="27161" y="18736"/>
                  <a:pt x="27146" y="18745"/>
                  <a:pt x="27132" y="18753"/>
                </a:cubicBezTo>
                <a:lnTo>
                  <a:pt x="27132" y="18752"/>
                </a:lnTo>
                <a:cubicBezTo>
                  <a:pt x="27145" y="18730"/>
                  <a:pt x="27159" y="18708"/>
                  <a:pt x="27171" y="18686"/>
                </a:cubicBezTo>
                <a:close/>
                <a:moveTo>
                  <a:pt x="26950" y="18722"/>
                </a:moveTo>
                <a:lnTo>
                  <a:pt x="26950" y="18722"/>
                </a:lnTo>
                <a:cubicBezTo>
                  <a:pt x="26935" y="18747"/>
                  <a:pt x="26920" y="18772"/>
                  <a:pt x="26903" y="18796"/>
                </a:cubicBezTo>
                <a:cubicBezTo>
                  <a:pt x="26888" y="18787"/>
                  <a:pt x="26872" y="18777"/>
                  <a:pt x="26857" y="18768"/>
                </a:cubicBezTo>
                <a:cubicBezTo>
                  <a:pt x="26883" y="18754"/>
                  <a:pt x="26909" y="18740"/>
                  <a:pt x="26935" y="18727"/>
                </a:cubicBezTo>
                <a:cubicBezTo>
                  <a:pt x="26936" y="18727"/>
                  <a:pt x="26937" y="18727"/>
                  <a:pt x="26938" y="18725"/>
                </a:cubicBezTo>
                <a:cubicBezTo>
                  <a:pt x="26942" y="18724"/>
                  <a:pt x="26946" y="18724"/>
                  <a:pt x="26950" y="18722"/>
                </a:cubicBezTo>
                <a:close/>
                <a:moveTo>
                  <a:pt x="11755" y="17320"/>
                </a:moveTo>
                <a:cubicBezTo>
                  <a:pt x="11783" y="17394"/>
                  <a:pt x="11812" y="17467"/>
                  <a:pt x="11842" y="17538"/>
                </a:cubicBezTo>
                <a:cubicBezTo>
                  <a:pt x="11926" y="17745"/>
                  <a:pt x="12015" y="17951"/>
                  <a:pt x="12115" y="18150"/>
                </a:cubicBezTo>
                <a:cubicBezTo>
                  <a:pt x="12179" y="18275"/>
                  <a:pt x="12241" y="18401"/>
                  <a:pt x="12312" y="18523"/>
                </a:cubicBezTo>
                <a:cubicBezTo>
                  <a:pt x="12373" y="18632"/>
                  <a:pt x="12436" y="18739"/>
                  <a:pt x="12502" y="18847"/>
                </a:cubicBezTo>
                <a:cubicBezTo>
                  <a:pt x="12469" y="18842"/>
                  <a:pt x="12435" y="18836"/>
                  <a:pt x="12403" y="18831"/>
                </a:cubicBezTo>
                <a:cubicBezTo>
                  <a:pt x="12319" y="18817"/>
                  <a:pt x="12234" y="18802"/>
                  <a:pt x="12151" y="18783"/>
                </a:cubicBezTo>
                <a:cubicBezTo>
                  <a:pt x="12074" y="18765"/>
                  <a:pt x="11992" y="18742"/>
                  <a:pt x="11910" y="18715"/>
                </a:cubicBezTo>
                <a:cubicBezTo>
                  <a:pt x="11869" y="18701"/>
                  <a:pt x="11829" y="18687"/>
                  <a:pt x="11788" y="18673"/>
                </a:cubicBezTo>
                <a:cubicBezTo>
                  <a:pt x="11672" y="18628"/>
                  <a:pt x="11554" y="18583"/>
                  <a:pt x="11441" y="18530"/>
                </a:cubicBezTo>
                <a:cubicBezTo>
                  <a:pt x="11364" y="18497"/>
                  <a:pt x="11287" y="18460"/>
                  <a:pt x="11213" y="18419"/>
                </a:cubicBezTo>
                <a:cubicBezTo>
                  <a:pt x="11006" y="18305"/>
                  <a:pt x="10791" y="18178"/>
                  <a:pt x="10585" y="18038"/>
                </a:cubicBezTo>
                <a:cubicBezTo>
                  <a:pt x="10411" y="17922"/>
                  <a:pt x="10239" y="17800"/>
                  <a:pt x="10068" y="17679"/>
                </a:cubicBezTo>
                <a:lnTo>
                  <a:pt x="10067" y="17679"/>
                </a:lnTo>
                <a:cubicBezTo>
                  <a:pt x="10064" y="17677"/>
                  <a:pt x="10063" y="17676"/>
                  <a:pt x="10061" y="17675"/>
                </a:cubicBezTo>
                <a:cubicBezTo>
                  <a:pt x="9974" y="17612"/>
                  <a:pt x="9884" y="17546"/>
                  <a:pt x="9795" y="17479"/>
                </a:cubicBezTo>
                <a:lnTo>
                  <a:pt x="9795" y="17479"/>
                </a:lnTo>
                <a:cubicBezTo>
                  <a:pt x="9820" y="17484"/>
                  <a:pt x="9843" y="17487"/>
                  <a:pt x="9863" y="17491"/>
                </a:cubicBezTo>
                <a:cubicBezTo>
                  <a:pt x="9954" y="17505"/>
                  <a:pt x="10044" y="17514"/>
                  <a:pt x="10134" y="17520"/>
                </a:cubicBezTo>
                <a:cubicBezTo>
                  <a:pt x="10183" y="17523"/>
                  <a:pt x="10233" y="17526"/>
                  <a:pt x="10283" y="17526"/>
                </a:cubicBezTo>
                <a:lnTo>
                  <a:pt x="10324" y="17526"/>
                </a:lnTo>
                <a:cubicBezTo>
                  <a:pt x="10407" y="17526"/>
                  <a:pt x="10491" y="17526"/>
                  <a:pt x="10572" y="17520"/>
                </a:cubicBezTo>
                <a:cubicBezTo>
                  <a:pt x="10713" y="17509"/>
                  <a:pt x="10853" y="17498"/>
                  <a:pt x="10992" y="17476"/>
                </a:cubicBezTo>
                <a:cubicBezTo>
                  <a:pt x="11128" y="17455"/>
                  <a:pt x="11265" y="17434"/>
                  <a:pt x="11399" y="17405"/>
                </a:cubicBezTo>
                <a:cubicBezTo>
                  <a:pt x="11489" y="17387"/>
                  <a:pt x="11578" y="17369"/>
                  <a:pt x="11666" y="17344"/>
                </a:cubicBezTo>
                <a:cubicBezTo>
                  <a:pt x="11696" y="17336"/>
                  <a:pt x="11726" y="17328"/>
                  <a:pt x="11755" y="17320"/>
                </a:cubicBezTo>
                <a:close/>
                <a:moveTo>
                  <a:pt x="23607" y="18781"/>
                </a:moveTo>
                <a:cubicBezTo>
                  <a:pt x="23631" y="18814"/>
                  <a:pt x="23656" y="18847"/>
                  <a:pt x="23680" y="18879"/>
                </a:cubicBezTo>
                <a:cubicBezTo>
                  <a:pt x="23678" y="18878"/>
                  <a:pt x="23676" y="18877"/>
                  <a:pt x="23673" y="18874"/>
                </a:cubicBezTo>
                <a:cubicBezTo>
                  <a:pt x="23640" y="18854"/>
                  <a:pt x="23607" y="18832"/>
                  <a:pt x="23573" y="18810"/>
                </a:cubicBezTo>
                <a:lnTo>
                  <a:pt x="23573" y="18809"/>
                </a:lnTo>
                <a:cubicBezTo>
                  <a:pt x="23585" y="18799"/>
                  <a:pt x="23596" y="18790"/>
                  <a:pt x="23607" y="18781"/>
                </a:cubicBezTo>
                <a:close/>
                <a:moveTo>
                  <a:pt x="12182" y="17184"/>
                </a:moveTo>
                <a:cubicBezTo>
                  <a:pt x="12434" y="17261"/>
                  <a:pt x="12689" y="17329"/>
                  <a:pt x="12948" y="17382"/>
                </a:cubicBezTo>
                <a:cubicBezTo>
                  <a:pt x="13223" y="17438"/>
                  <a:pt x="13498" y="17491"/>
                  <a:pt x="13777" y="17524"/>
                </a:cubicBezTo>
                <a:cubicBezTo>
                  <a:pt x="13914" y="17541"/>
                  <a:pt x="14053" y="17554"/>
                  <a:pt x="14192" y="17566"/>
                </a:cubicBezTo>
                <a:cubicBezTo>
                  <a:pt x="14289" y="17574"/>
                  <a:pt x="14388" y="17581"/>
                  <a:pt x="14485" y="17582"/>
                </a:cubicBezTo>
                <a:cubicBezTo>
                  <a:pt x="14555" y="17584"/>
                  <a:pt x="14625" y="17584"/>
                  <a:pt x="14695" y="17584"/>
                </a:cubicBezTo>
                <a:cubicBezTo>
                  <a:pt x="14906" y="17584"/>
                  <a:pt x="15116" y="17577"/>
                  <a:pt x="15326" y="17559"/>
                </a:cubicBezTo>
                <a:cubicBezTo>
                  <a:pt x="15448" y="17549"/>
                  <a:pt x="15570" y="17538"/>
                  <a:pt x="15692" y="17522"/>
                </a:cubicBezTo>
                <a:cubicBezTo>
                  <a:pt x="15813" y="17507"/>
                  <a:pt x="15935" y="17493"/>
                  <a:pt x="16057" y="17476"/>
                </a:cubicBezTo>
                <a:cubicBezTo>
                  <a:pt x="16189" y="17456"/>
                  <a:pt x="16322" y="17437"/>
                  <a:pt x="16455" y="17411"/>
                </a:cubicBezTo>
                <a:lnTo>
                  <a:pt x="16455" y="17411"/>
                </a:lnTo>
                <a:cubicBezTo>
                  <a:pt x="16353" y="17502"/>
                  <a:pt x="16251" y="17593"/>
                  <a:pt x="16149" y="17683"/>
                </a:cubicBezTo>
                <a:cubicBezTo>
                  <a:pt x="16043" y="17777"/>
                  <a:pt x="15938" y="17873"/>
                  <a:pt x="15827" y="17961"/>
                </a:cubicBezTo>
                <a:cubicBezTo>
                  <a:pt x="15762" y="18015"/>
                  <a:pt x="15696" y="18067"/>
                  <a:pt x="15628" y="18118"/>
                </a:cubicBezTo>
                <a:cubicBezTo>
                  <a:pt x="15599" y="18139"/>
                  <a:pt x="15572" y="18158"/>
                  <a:pt x="15543" y="18179"/>
                </a:cubicBezTo>
                <a:cubicBezTo>
                  <a:pt x="15484" y="18221"/>
                  <a:pt x="15421" y="18262"/>
                  <a:pt x="15359" y="18302"/>
                </a:cubicBezTo>
                <a:cubicBezTo>
                  <a:pt x="15296" y="18343"/>
                  <a:pt x="15231" y="18380"/>
                  <a:pt x="15165" y="18414"/>
                </a:cubicBezTo>
                <a:cubicBezTo>
                  <a:pt x="15106" y="18445"/>
                  <a:pt x="15038" y="18477"/>
                  <a:pt x="14969" y="18508"/>
                </a:cubicBezTo>
                <a:cubicBezTo>
                  <a:pt x="14899" y="18538"/>
                  <a:pt x="14830" y="18567"/>
                  <a:pt x="14759" y="18594"/>
                </a:cubicBezTo>
                <a:cubicBezTo>
                  <a:pt x="14627" y="18642"/>
                  <a:pt x="14495" y="18688"/>
                  <a:pt x="14359" y="18724"/>
                </a:cubicBezTo>
                <a:cubicBezTo>
                  <a:pt x="14272" y="18749"/>
                  <a:pt x="14185" y="18770"/>
                  <a:pt x="14096" y="18790"/>
                </a:cubicBezTo>
                <a:cubicBezTo>
                  <a:pt x="13965" y="18817"/>
                  <a:pt x="13834" y="18842"/>
                  <a:pt x="13702" y="18856"/>
                </a:cubicBezTo>
                <a:cubicBezTo>
                  <a:pt x="13612" y="18866"/>
                  <a:pt x="13521" y="18874"/>
                  <a:pt x="13431" y="18880"/>
                </a:cubicBezTo>
                <a:cubicBezTo>
                  <a:pt x="13337" y="18885"/>
                  <a:pt x="13236" y="18890"/>
                  <a:pt x="13134" y="18890"/>
                </a:cubicBezTo>
                <a:cubicBezTo>
                  <a:pt x="13103" y="18890"/>
                  <a:pt x="13073" y="18889"/>
                  <a:pt x="13043" y="18888"/>
                </a:cubicBezTo>
                <a:cubicBezTo>
                  <a:pt x="12956" y="18887"/>
                  <a:pt x="12868" y="18882"/>
                  <a:pt x="12782" y="18877"/>
                </a:cubicBezTo>
                <a:cubicBezTo>
                  <a:pt x="12765" y="18874"/>
                  <a:pt x="12739" y="18872"/>
                  <a:pt x="12711" y="18870"/>
                </a:cubicBezTo>
                <a:cubicBezTo>
                  <a:pt x="12694" y="18842"/>
                  <a:pt x="12675" y="18814"/>
                  <a:pt x="12657" y="18785"/>
                </a:cubicBezTo>
                <a:cubicBezTo>
                  <a:pt x="12566" y="18637"/>
                  <a:pt x="12470" y="18477"/>
                  <a:pt x="12384" y="18313"/>
                </a:cubicBezTo>
                <a:cubicBezTo>
                  <a:pt x="12321" y="18191"/>
                  <a:pt x="12260" y="18067"/>
                  <a:pt x="12200" y="17942"/>
                </a:cubicBezTo>
                <a:cubicBezTo>
                  <a:pt x="12111" y="17748"/>
                  <a:pt x="12025" y="17552"/>
                  <a:pt x="11951" y="17351"/>
                </a:cubicBezTo>
                <a:cubicBezTo>
                  <a:pt x="11941" y="17325"/>
                  <a:pt x="11932" y="17298"/>
                  <a:pt x="11922" y="17272"/>
                </a:cubicBezTo>
                <a:cubicBezTo>
                  <a:pt x="11964" y="17259"/>
                  <a:pt x="12006" y="17246"/>
                  <a:pt x="12046" y="17231"/>
                </a:cubicBezTo>
                <a:lnTo>
                  <a:pt x="12046" y="17232"/>
                </a:lnTo>
                <a:cubicBezTo>
                  <a:pt x="12091" y="17216"/>
                  <a:pt x="12137" y="17200"/>
                  <a:pt x="12182" y="17184"/>
                </a:cubicBezTo>
                <a:close/>
                <a:moveTo>
                  <a:pt x="25903" y="18315"/>
                </a:moveTo>
                <a:cubicBezTo>
                  <a:pt x="25940" y="18345"/>
                  <a:pt x="25977" y="18376"/>
                  <a:pt x="26014" y="18404"/>
                </a:cubicBezTo>
                <a:cubicBezTo>
                  <a:pt x="26140" y="18501"/>
                  <a:pt x="26268" y="18598"/>
                  <a:pt x="26401" y="18687"/>
                </a:cubicBezTo>
                <a:cubicBezTo>
                  <a:pt x="26196" y="18743"/>
                  <a:pt x="25990" y="18795"/>
                  <a:pt x="25782" y="18842"/>
                </a:cubicBezTo>
                <a:cubicBezTo>
                  <a:pt x="25682" y="18863"/>
                  <a:pt x="25581" y="18884"/>
                  <a:pt x="25481" y="18903"/>
                </a:cubicBezTo>
                <a:cubicBezTo>
                  <a:pt x="25625" y="18709"/>
                  <a:pt x="25766" y="18514"/>
                  <a:pt x="25903" y="18315"/>
                </a:cubicBezTo>
                <a:close/>
                <a:moveTo>
                  <a:pt x="39657" y="14770"/>
                </a:moveTo>
                <a:cubicBezTo>
                  <a:pt x="39507" y="15017"/>
                  <a:pt x="39506" y="15020"/>
                  <a:pt x="39504" y="15021"/>
                </a:cubicBezTo>
                <a:cubicBezTo>
                  <a:pt x="39503" y="15022"/>
                  <a:pt x="39503" y="15023"/>
                  <a:pt x="39502" y="15024"/>
                </a:cubicBezTo>
                <a:cubicBezTo>
                  <a:pt x="39362" y="15243"/>
                  <a:pt x="39218" y="15460"/>
                  <a:pt x="39061" y="15670"/>
                </a:cubicBezTo>
                <a:cubicBezTo>
                  <a:pt x="38929" y="15848"/>
                  <a:pt x="38792" y="16022"/>
                  <a:pt x="38652" y="16193"/>
                </a:cubicBezTo>
                <a:cubicBezTo>
                  <a:pt x="38650" y="16196"/>
                  <a:pt x="38648" y="16199"/>
                  <a:pt x="38646" y="16201"/>
                </a:cubicBezTo>
                <a:cubicBezTo>
                  <a:pt x="38449" y="16435"/>
                  <a:pt x="38242" y="16673"/>
                  <a:pt x="38024" y="16900"/>
                </a:cubicBezTo>
                <a:cubicBezTo>
                  <a:pt x="37930" y="16997"/>
                  <a:pt x="37837" y="17094"/>
                  <a:pt x="37740" y="17187"/>
                </a:cubicBezTo>
                <a:cubicBezTo>
                  <a:pt x="37648" y="17277"/>
                  <a:pt x="37555" y="17366"/>
                  <a:pt x="37462" y="17455"/>
                </a:cubicBezTo>
                <a:cubicBezTo>
                  <a:pt x="37367" y="17543"/>
                  <a:pt x="37272" y="17631"/>
                  <a:pt x="37175" y="17716"/>
                </a:cubicBezTo>
                <a:cubicBezTo>
                  <a:pt x="37078" y="17802"/>
                  <a:pt x="36981" y="17888"/>
                  <a:pt x="36881" y="17970"/>
                </a:cubicBezTo>
                <a:cubicBezTo>
                  <a:pt x="36679" y="18135"/>
                  <a:pt x="36473" y="18294"/>
                  <a:pt x="36263" y="18446"/>
                </a:cubicBezTo>
                <a:cubicBezTo>
                  <a:pt x="36026" y="18616"/>
                  <a:pt x="35776" y="18785"/>
                  <a:pt x="35517" y="18939"/>
                </a:cubicBezTo>
                <a:cubicBezTo>
                  <a:pt x="35512" y="18943"/>
                  <a:pt x="35508" y="18945"/>
                  <a:pt x="35504" y="18947"/>
                </a:cubicBezTo>
                <a:cubicBezTo>
                  <a:pt x="35532" y="18919"/>
                  <a:pt x="35559" y="18892"/>
                  <a:pt x="35586" y="18864"/>
                </a:cubicBezTo>
                <a:cubicBezTo>
                  <a:pt x="35590" y="18861"/>
                  <a:pt x="35593" y="18858"/>
                  <a:pt x="35597" y="18855"/>
                </a:cubicBezTo>
                <a:cubicBezTo>
                  <a:pt x="35899" y="18593"/>
                  <a:pt x="36199" y="18326"/>
                  <a:pt x="36490" y="18051"/>
                </a:cubicBezTo>
                <a:cubicBezTo>
                  <a:pt x="36743" y="17812"/>
                  <a:pt x="36993" y="17568"/>
                  <a:pt x="37232" y="17315"/>
                </a:cubicBezTo>
                <a:lnTo>
                  <a:pt x="37239" y="17310"/>
                </a:lnTo>
                <a:cubicBezTo>
                  <a:pt x="37451" y="17139"/>
                  <a:pt x="37661" y="16964"/>
                  <a:pt x="37861" y="16780"/>
                </a:cubicBezTo>
                <a:cubicBezTo>
                  <a:pt x="38063" y="16593"/>
                  <a:pt x="38264" y="16402"/>
                  <a:pt x="38454" y="16203"/>
                </a:cubicBezTo>
                <a:cubicBezTo>
                  <a:pt x="38636" y="16013"/>
                  <a:pt x="38816" y="15821"/>
                  <a:pt x="38986" y="15621"/>
                </a:cubicBezTo>
                <a:cubicBezTo>
                  <a:pt x="39129" y="15454"/>
                  <a:pt x="39272" y="15284"/>
                  <a:pt x="39405" y="15109"/>
                </a:cubicBezTo>
                <a:cubicBezTo>
                  <a:pt x="39491" y="14997"/>
                  <a:pt x="39575" y="14885"/>
                  <a:pt x="39657" y="14770"/>
                </a:cubicBezTo>
                <a:close/>
                <a:moveTo>
                  <a:pt x="27821" y="18574"/>
                </a:moveTo>
                <a:cubicBezTo>
                  <a:pt x="27862" y="18582"/>
                  <a:pt x="27902" y="18589"/>
                  <a:pt x="27943" y="18594"/>
                </a:cubicBezTo>
                <a:cubicBezTo>
                  <a:pt x="27994" y="18601"/>
                  <a:pt x="28043" y="18608"/>
                  <a:pt x="28094" y="18612"/>
                </a:cubicBezTo>
                <a:cubicBezTo>
                  <a:pt x="27908" y="18708"/>
                  <a:pt x="27721" y="18799"/>
                  <a:pt x="27528" y="18879"/>
                </a:cubicBezTo>
                <a:cubicBezTo>
                  <a:pt x="27473" y="18903"/>
                  <a:pt x="27416" y="18926"/>
                  <a:pt x="27360" y="18949"/>
                </a:cubicBezTo>
                <a:cubicBezTo>
                  <a:pt x="27355" y="18918"/>
                  <a:pt x="27350" y="18886"/>
                  <a:pt x="27347" y="18855"/>
                </a:cubicBezTo>
                <a:cubicBezTo>
                  <a:pt x="27413" y="18818"/>
                  <a:pt x="27480" y="18781"/>
                  <a:pt x="27545" y="18742"/>
                </a:cubicBezTo>
                <a:cubicBezTo>
                  <a:pt x="27638" y="18686"/>
                  <a:pt x="27730" y="18632"/>
                  <a:pt x="27821" y="18574"/>
                </a:cubicBezTo>
                <a:close/>
                <a:moveTo>
                  <a:pt x="27201" y="18934"/>
                </a:moveTo>
                <a:cubicBezTo>
                  <a:pt x="27203" y="18943"/>
                  <a:pt x="27204" y="18951"/>
                  <a:pt x="27205" y="18959"/>
                </a:cubicBezTo>
                <a:cubicBezTo>
                  <a:pt x="27196" y="18955"/>
                  <a:pt x="27188" y="18951"/>
                  <a:pt x="27179" y="18946"/>
                </a:cubicBezTo>
                <a:cubicBezTo>
                  <a:pt x="27186" y="18943"/>
                  <a:pt x="27193" y="18938"/>
                  <a:pt x="27201" y="18934"/>
                </a:cubicBezTo>
                <a:close/>
                <a:moveTo>
                  <a:pt x="25011" y="17394"/>
                </a:moveTo>
                <a:cubicBezTo>
                  <a:pt x="25047" y="17440"/>
                  <a:pt x="25083" y="17485"/>
                  <a:pt x="25120" y="17531"/>
                </a:cubicBezTo>
                <a:cubicBezTo>
                  <a:pt x="25174" y="17596"/>
                  <a:pt x="25231" y="17662"/>
                  <a:pt x="25288" y="17724"/>
                </a:cubicBezTo>
                <a:cubicBezTo>
                  <a:pt x="25369" y="17812"/>
                  <a:pt x="25451" y="17902"/>
                  <a:pt x="25538" y="17985"/>
                </a:cubicBezTo>
                <a:cubicBezTo>
                  <a:pt x="25615" y="18059"/>
                  <a:pt x="25693" y="18132"/>
                  <a:pt x="25773" y="18203"/>
                </a:cubicBezTo>
                <a:cubicBezTo>
                  <a:pt x="25766" y="18214"/>
                  <a:pt x="25758" y="18224"/>
                  <a:pt x="25751" y="18235"/>
                </a:cubicBezTo>
                <a:cubicBezTo>
                  <a:pt x="25619" y="18424"/>
                  <a:pt x="25487" y="18612"/>
                  <a:pt x="25349" y="18797"/>
                </a:cubicBezTo>
                <a:cubicBezTo>
                  <a:pt x="25311" y="18848"/>
                  <a:pt x="25274" y="18897"/>
                  <a:pt x="25236" y="18947"/>
                </a:cubicBezTo>
                <a:cubicBezTo>
                  <a:pt x="25169" y="18959"/>
                  <a:pt x="25101" y="18969"/>
                  <a:pt x="25034" y="18978"/>
                </a:cubicBezTo>
                <a:cubicBezTo>
                  <a:pt x="24993" y="18983"/>
                  <a:pt x="24954" y="18989"/>
                  <a:pt x="24914" y="18994"/>
                </a:cubicBezTo>
                <a:cubicBezTo>
                  <a:pt x="24895" y="18982"/>
                  <a:pt x="24877" y="18968"/>
                  <a:pt x="24858" y="18955"/>
                </a:cubicBezTo>
                <a:cubicBezTo>
                  <a:pt x="24694" y="18833"/>
                  <a:pt x="24522" y="18700"/>
                  <a:pt x="24357" y="18560"/>
                </a:cubicBezTo>
                <a:cubicBezTo>
                  <a:pt x="24290" y="18504"/>
                  <a:pt x="24224" y="18446"/>
                  <a:pt x="24159" y="18388"/>
                </a:cubicBezTo>
                <a:cubicBezTo>
                  <a:pt x="24139" y="18371"/>
                  <a:pt x="24119" y="18352"/>
                  <a:pt x="24100" y="18335"/>
                </a:cubicBezTo>
                <a:cubicBezTo>
                  <a:pt x="24303" y="18141"/>
                  <a:pt x="24504" y="17944"/>
                  <a:pt x="24697" y="17738"/>
                </a:cubicBezTo>
                <a:cubicBezTo>
                  <a:pt x="24787" y="17642"/>
                  <a:pt x="24879" y="17545"/>
                  <a:pt x="24966" y="17446"/>
                </a:cubicBezTo>
                <a:cubicBezTo>
                  <a:pt x="24981" y="17429"/>
                  <a:pt x="24996" y="17411"/>
                  <a:pt x="25011" y="17394"/>
                </a:cubicBezTo>
                <a:close/>
                <a:moveTo>
                  <a:pt x="19718" y="15989"/>
                </a:moveTo>
                <a:cubicBezTo>
                  <a:pt x="19778" y="16023"/>
                  <a:pt x="19837" y="16058"/>
                  <a:pt x="19900" y="16089"/>
                </a:cubicBezTo>
                <a:cubicBezTo>
                  <a:pt x="20013" y="16144"/>
                  <a:pt x="20126" y="16201"/>
                  <a:pt x="20244" y="16247"/>
                </a:cubicBezTo>
                <a:cubicBezTo>
                  <a:pt x="20446" y="16327"/>
                  <a:pt x="20650" y="16401"/>
                  <a:pt x="20862" y="16457"/>
                </a:cubicBezTo>
                <a:cubicBezTo>
                  <a:pt x="20989" y="16491"/>
                  <a:pt x="21116" y="16524"/>
                  <a:pt x="21245" y="16550"/>
                </a:cubicBezTo>
                <a:cubicBezTo>
                  <a:pt x="21254" y="16552"/>
                  <a:pt x="21263" y="16554"/>
                  <a:pt x="21273" y="16556"/>
                </a:cubicBezTo>
                <a:cubicBezTo>
                  <a:pt x="21296" y="16597"/>
                  <a:pt x="21320" y="16639"/>
                  <a:pt x="21344" y="16679"/>
                </a:cubicBezTo>
                <a:cubicBezTo>
                  <a:pt x="21482" y="16904"/>
                  <a:pt x="21626" y="17124"/>
                  <a:pt x="21789" y="17330"/>
                </a:cubicBezTo>
                <a:cubicBezTo>
                  <a:pt x="21924" y="17501"/>
                  <a:pt x="22063" y="17669"/>
                  <a:pt x="22210" y="17828"/>
                </a:cubicBezTo>
                <a:cubicBezTo>
                  <a:pt x="22243" y="17862"/>
                  <a:pt x="22274" y="17895"/>
                  <a:pt x="22305" y="17929"/>
                </a:cubicBezTo>
                <a:cubicBezTo>
                  <a:pt x="22328" y="17967"/>
                  <a:pt x="22351" y="18004"/>
                  <a:pt x="22376" y="18038"/>
                </a:cubicBezTo>
                <a:cubicBezTo>
                  <a:pt x="22423" y="18108"/>
                  <a:pt x="22473" y="18176"/>
                  <a:pt x="22524" y="18243"/>
                </a:cubicBezTo>
                <a:lnTo>
                  <a:pt x="22604" y="18344"/>
                </a:lnTo>
                <a:cubicBezTo>
                  <a:pt x="22658" y="18414"/>
                  <a:pt x="22722" y="18488"/>
                  <a:pt x="22783" y="18551"/>
                </a:cubicBezTo>
                <a:cubicBezTo>
                  <a:pt x="22847" y="18618"/>
                  <a:pt x="22908" y="18685"/>
                  <a:pt x="22976" y="18746"/>
                </a:cubicBezTo>
                <a:cubicBezTo>
                  <a:pt x="23040" y="18806"/>
                  <a:pt x="23104" y="18865"/>
                  <a:pt x="23171" y="18922"/>
                </a:cubicBezTo>
                <a:cubicBezTo>
                  <a:pt x="23128" y="18958"/>
                  <a:pt x="23085" y="18992"/>
                  <a:pt x="23040" y="19027"/>
                </a:cubicBezTo>
                <a:cubicBezTo>
                  <a:pt x="22944" y="19018"/>
                  <a:pt x="22849" y="19007"/>
                  <a:pt x="22754" y="18993"/>
                </a:cubicBezTo>
                <a:cubicBezTo>
                  <a:pt x="22668" y="18982"/>
                  <a:pt x="22580" y="18968"/>
                  <a:pt x="22493" y="18953"/>
                </a:cubicBezTo>
                <a:cubicBezTo>
                  <a:pt x="22406" y="18938"/>
                  <a:pt x="22319" y="18921"/>
                  <a:pt x="22233" y="18902"/>
                </a:cubicBezTo>
                <a:cubicBezTo>
                  <a:pt x="22109" y="18876"/>
                  <a:pt x="21983" y="18848"/>
                  <a:pt x="21859" y="18810"/>
                </a:cubicBezTo>
                <a:cubicBezTo>
                  <a:pt x="21776" y="18785"/>
                  <a:pt x="21693" y="18759"/>
                  <a:pt x="21611" y="18731"/>
                </a:cubicBezTo>
                <a:cubicBezTo>
                  <a:pt x="21572" y="18717"/>
                  <a:pt x="21534" y="18703"/>
                  <a:pt x="21494" y="18690"/>
                </a:cubicBezTo>
                <a:cubicBezTo>
                  <a:pt x="21377" y="18645"/>
                  <a:pt x="21259" y="18600"/>
                  <a:pt x="21143" y="18546"/>
                </a:cubicBezTo>
                <a:cubicBezTo>
                  <a:pt x="21036" y="18496"/>
                  <a:pt x="20929" y="18442"/>
                  <a:pt x="20822" y="18388"/>
                </a:cubicBezTo>
                <a:cubicBezTo>
                  <a:pt x="20680" y="18310"/>
                  <a:pt x="20539" y="18229"/>
                  <a:pt x="20402" y="18140"/>
                </a:cubicBezTo>
                <a:cubicBezTo>
                  <a:pt x="20298" y="18072"/>
                  <a:pt x="20195" y="18003"/>
                  <a:pt x="20094" y="17930"/>
                </a:cubicBezTo>
                <a:cubicBezTo>
                  <a:pt x="19996" y="17858"/>
                  <a:pt x="19897" y="17785"/>
                  <a:pt x="19803" y="17707"/>
                </a:cubicBezTo>
                <a:cubicBezTo>
                  <a:pt x="19708" y="17627"/>
                  <a:pt x="19614" y="17548"/>
                  <a:pt x="19522" y="17464"/>
                </a:cubicBezTo>
                <a:cubicBezTo>
                  <a:pt x="19435" y="17382"/>
                  <a:pt x="19348" y="17300"/>
                  <a:pt x="19267" y="17214"/>
                </a:cubicBezTo>
                <a:cubicBezTo>
                  <a:pt x="19211" y="17155"/>
                  <a:pt x="19157" y="17096"/>
                  <a:pt x="19104" y="17036"/>
                </a:cubicBezTo>
                <a:cubicBezTo>
                  <a:pt x="19079" y="17006"/>
                  <a:pt x="19053" y="16976"/>
                  <a:pt x="19028" y="16946"/>
                </a:cubicBezTo>
                <a:cubicBezTo>
                  <a:pt x="18950" y="16849"/>
                  <a:pt x="18873" y="16752"/>
                  <a:pt x="18801" y="16650"/>
                </a:cubicBezTo>
                <a:cubicBezTo>
                  <a:pt x="18783" y="16623"/>
                  <a:pt x="18763" y="16596"/>
                  <a:pt x="18745" y="16568"/>
                </a:cubicBezTo>
                <a:cubicBezTo>
                  <a:pt x="18774" y="16553"/>
                  <a:pt x="18801" y="16539"/>
                  <a:pt x="18829" y="16523"/>
                </a:cubicBezTo>
                <a:cubicBezTo>
                  <a:pt x="19133" y="16359"/>
                  <a:pt x="19433" y="16185"/>
                  <a:pt x="19718" y="15989"/>
                </a:cubicBezTo>
                <a:close/>
                <a:moveTo>
                  <a:pt x="23310" y="19029"/>
                </a:moveTo>
                <a:cubicBezTo>
                  <a:pt x="23319" y="19035"/>
                  <a:pt x="23328" y="19042"/>
                  <a:pt x="23337" y="19049"/>
                </a:cubicBezTo>
                <a:cubicBezTo>
                  <a:pt x="23321" y="19048"/>
                  <a:pt x="23305" y="19046"/>
                  <a:pt x="23289" y="19045"/>
                </a:cubicBezTo>
                <a:cubicBezTo>
                  <a:pt x="23296" y="19040"/>
                  <a:pt x="23303" y="19034"/>
                  <a:pt x="23310" y="19029"/>
                </a:cubicBezTo>
                <a:close/>
                <a:moveTo>
                  <a:pt x="23963" y="18463"/>
                </a:moveTo>
                <a:cubicBezTo>
                  <a:pt x="23991" y="18489"/>
                  <a:pt x="24019" y="18515"/>
                  <a:pt x="24048" y="18541"/>
                </a:cubicBezTo>
                <a:cubicBezTo>
                  <a:pt x="24177" y="18657"/>
                  <a:pt x="24307" y="18773"/>
                  <a:pt x="24446" y="18879"/>
                </a:cubicBezTo>
                <a:cubicBezTo>
                  <a:pt x="24512" y="18929"/>
                  <a:pt x="24577" y="18978"/>
                  <a:pt x="24642" y="19026"/>
                </a:cubicBezTo>
                <a:cubicBezTo>
                  <a:pt x="24640" y="19027"/>
                  <a:pt x="24639" y="19027"/>
                  <a:pt x="24637" y="19027"/>
                </a:cubicBezTo>
                <a:cubicBezTo>
                  <a:pt x="24541" y="19036"/>
                  <a:pt x="24444" y="19044"/>
                  <a:pt x="24348" y="19051"/>
                </a:cubicBezTo>
                <a:cubicBezTo>
                  <a:pt x="24264" y="19056"/>
                  <a:pt x="24168" y="19060"/>
                  <a:pt x="24072" y="19063"/>
                </a:cubicBezTo>
                <a:cubicBezTo>
                  <a:pt x="24031" y="19016"/>
                  <a:pt x="23991" y="18970"/>
                  <a:pt x="23952" y="18923"/>
                </a:cubicBezTo>
                <a:cubicBezTo>
                  <a:pt x="23883" y="18836"/>
                  <a:pt x="23813" y="18749"/>
                  <a:pt x="23746" y="18660"/>
                </a:cubicBezTo>
                <a:cubicBezTo>
                  <a:pt x="23819" y="18595"/>
                  <a:pt x="23892" y="18529"/>
                  <a:pt x="23963" y="18463"/>
                </a:cubicBezTo>
                <a:close/>
                <a:moveTo>
                  <a:pt x="26992" y="19040"/>
                </a:moveTo>
                <a:cubicBezTo>
                  <a:pt x="27012" y="19050"/>
                  <a:pt x="27032" y="19061"/>
                  <a:pt x="27051" y="19071"/>
                </a:cubicBezTo>
                <a:cubicBezTo>
                  <a:pt x="27022" y="19082"/>
                  <a:pt x="26993" y="19094"/>
                  <a:pt x="26965" y="19104"/>
                </a:cubicBezTo>
                <a:cubicBezTo>
                  <a:pt x="26939" y="19113"/>
                  <a:pt x="26913" y="19123"/>
                  <a:pt x="26887" y="19132"/>
                </a:cubicBezTo>
                <a:cubicBezTo>
                  <a:pt x="26901" y="19111"/>
                  <a:pt x="26915" y="19091"/>
                  <a:pt x="26929" y="19071"/>
                </a:cubicBezTo>
                <a:cubicBezTo>
                  <a:pt x="26950" y="19060"/>
                  <a:pt x="26970" y="19050"/>
                  <a:pt x="26992" y="19040"/>
                </a:cubicBezTo>
                <a:close/>
                <a:moveTo>
                  <a:pt x="26115" y="19228"/>
                </a:moveTo>
                <a:cubicBezTo>
                  <a:pt x="26113" y="19228"/>
                  <a:pt x="26111" y="19229"/>
                  <a:pt x="26110" y="19230"/>
                </a:cubicBezTo>
                <a:lnTo>
                  <a:pt x="26110" y="19230"/>
                </a:lnTo>
                <a:cubicBezTo>
                  <a:pt x="26111" y="19229"/>
                  <a:pt x="26113" y="19228"/>
                  <a:pt x="26115" y="19228"/>
                </a:cubicBezTo>
                <a:close/>
                <a:moveTo>
                  <a:pt x="26616" y="19212"/>
                </a:moveTo>
                <a:lnTo>
                  <a:pt x="26616" y="19212"/>
                </a:lnTo>
                <a:cubicBezTo>
                  <a:pt x="26614" y="19216"/>
                  <a:pt x="26610" y="19220"/>
                  <a:pt x="26608" y="19223"/>
                </a:cubicBezTo>
                <a:cubicBezTo>
                  <a:pt x="26588" y="19229"/>
                  <a:pt x="26567" y="19235"/>
                  <a:pt x="26548" y="19240"/>
                </a:cubicBezTo>
                <a:cubicBezTo>
                  <a:pt x="26571" y="19231"/>
                  <a:pt x="26593" y="19222"/>
                  <a:pt x="26616" y="19212"/>
                </a:cubicBezTo>
                <a:close/>
                <a:moveTo>
                  <a:pt x="26025" y="18969"/>
                </a:moveTo>
                <a:lnTo>
                  <a:pt x="26025" y="18969"/>
                </a:lnTo>
                <a:cubicBezTo>
                  <a:pt x="25923" y="19012"/>
                  <a:pt x="25821" y="19056"/>
                  <a:pt x="25719" y="19096"/>
                </a:cubicBezTo>
                <a:cubicBezTo>
                  <a:pt x="25599" y="19143"/>
                  <a:pt x="25480" y="19189"/>
                  <a:pt x="25361" y="19234"/>
                </a:cubicBezTo>
                <a:lnTo>
                  <a:pt x="25361" y="19234"/>
                </a:lnTo>
                <a:cubicBezTo>
                  <a:pt x="25341" y="19240"/>
                  <a:pt x="25322" y="19247"/>
                  <a:pt x="25303" y="19254"/>
                </a:cubicBezTo>
                <a:lnTo>
                  <a:pt x="25294" y="19249"/>
                </a:lnTo>
                <a:cubicBezTo>
                  <a:pt x="25276" y="19238"/>
                  <a:pt x="25260" y="19228"/>
                  <a:pt x="25243" y="19217"/>
                </a:cubicBezTo>
                <a:cubicBezTo>
                  <a:pt x="25269" y="19183"/>
                  <a:pt x="25295" y="19149"/>
                  <a:pt x="25321" y="19116"/>
                </a:cubicBezTo>
                <a:cubicBezTo>
                  <a:pt x="25401" y="19101"/>
                  <a:pt x="25482" y="19086"/>
                  <a:pt x="25562" y="19068"/>
                </a:cubicBezTo>
                <a:cubicBezTo>
                  <a:pt x="25716" y="19037"/>
                  <a:pt x="25871" y="19004"/>
                  <a:pt x="26025" y="18969"/>
                </a:cubicBezTo>
                <a:close/>
                <a:moveTo>
                  <a:pt x="26678" y="18862"/>
                </a:moveTo>
                <a:cubicBezTo>
                  <a:pt x="26718" y="18885"/>
                  <a:pt x="26756" y="18907"/>
                  <a:pt x="26795" y="18930"/>
                </a:cubicBezTo>
                <a:cubicBezTo>
                  <a:pt x="26720" y="18967"/>
                  <a:pt x="26646" y="19004"/>
                  <a:pt x="26570" y="19037"/>
                </a:cubicBezTo>
                <a:cubicBezTo>
                  <a:pt x="26496" y="19072"/>
                  <a:pt x="26422" y="19104"/>
                  <a:pt x="26347" y="19137"/>
                </a:cubicBezTo>
                <a:cubicBezTo>
                  <a:pt x="26267" y="19170"/>
                  <a:pt x="26186" y="19202"/>
                  <a:pt x="26104" y="19232"/>
                </a:cubicBezTo>
                <a:cubicBezTo>
                  <a:pt x="26106" y="19231"/>
                  <a:pt x="26108" y="19230"/>
                  <a:pt x="26110" y="19230"/>
                </a:cubicBezTo>
                <a:lnTo>
                  <a:pt x="26110" y="19230"/>
                </a:lnTo>
                <a:cubicBezTo>
                  <a:pt x="25929" y="19295"/>
                  <a:pt x="25746" y="19356"/>
                  <a:pt x="25562" y="19411"/>
                </a:cubicBezTo>
                <a:cubicBezTo>
                  <a:pt x="25538" y="19399"/>
                  <a:pt x="25515" y="19385"/>
                  <a:pt x="25492" y="19371"/>
                </a:cubicBezTo>
                <a:cubicBezTo>
                  <a:pt x="25670" y="19305"/>
                  <a:pt x="25847" y="19236"/>
                  <a:pt x="26022" y="19162"/>
                </a:cubicBezTo>
                <a:cubicBezTo>
                  <a:pt x="26244" y="19067"/>
                  <a:pt x="26465" y="18970"/>
                  <a:pt x="26678" y="18862"/>
                </a:cubicBezTo>
                <a:close/>
                <a:moveTo>
                  <a:pt x="24869" y="19185"/>
                </a:moveTo>
                <a:cubicBezTo>
                  <a:pt x="24909" y="19212"/>
                  <a:pt x="24950" y="19239"/>
                  <a:pt x="24990" y="19266"/>
                </a:cubicBezTo>
                <a:cubicBezTo>
                  <a:pt x="24954" y="19312"/>
                  <a:pt x="24917" y="19358"/>
                  <a:pt x="24881" y="19406"/>
                </a:cubicBezTo>
                <a:cubicBezTo>
                  <a:pt x="24861" y="19413"/>
                  <a:pt x="24841" y="19418"/>
                  <a:pt x="24821" y="19425"/>
                </a:cubicBezTo>
                <a:cubicBezTo>
                  <a:pt x="24784" y="19422"/>
                  <a:pt x="24747" y="19417"/>
                  <a:pt x="24710" y="19413"/>
                </a:cubicBezTo>
                <a:cubicBezTo>
                  <a:pt x="24677" y="19408"/>
                  <a:pt x="24644" y="19403"/>
                  <a:pt x="24609" y="19398"/>
                </a:cubicBezTo>
                <a:cubicBezTo>
                  <a:pt x="24605" y="19396"/>
                  <a:pt x="24602" y="19394"/>
                  <a:pt x="24597" y="19392"/>
                </a:cubicBezTo>
                <a:cubicBezTo>
                  <a:pt x="24518" y="19352"/>
                  <a:pt x="24438" y="19312"/>
                  <a:pt x="24358" y="19270"/>
                </a:cubicBezTo>
                <a:cubicBezTo>
                  <a:pt x="24340" y="19260"/>
                  <a:pt x="24320" y="19250"/>
                  <a:pt x="24301" y="19239"/>
                </a:cubicBezTo>
                <a:cubicBezTo>
                  <a:pt x="24421" y="19234"/>
                  <a:pt x="24541" y="19223"/>
                  <a:pt x="24660" y="19210"/>
                </a:cubicBezTo>
                <a:cubicBezTo>
                  <a:pt x="24730" y="19202"/>
                  <a:pt x="24799" y="19194"/>
                  <a:pt x="24869" y="19185"/>
                </a:cubicBezTo>
                <a:close/>
                <a:moveTo>
                  <a:pt x="17776" y="17011"/>
                </a:moveTo>
                <a:cubicBezTo>
                  <a:pt x="17811" y="17067"/>
                  <a:pt x="17848" y="17121"/>
                  <a:pt x="17885" y="17176"/>
                </a:cubicBezTo>
                <a:cubicBezTo>
                  <a:pt x="17958" y="17284"/>
                  <a:pt x="18032" y="17394"/>
                  <a:pt x="18113" y="17498"/>
                </a:cubicBezTo>
                <a:cubicBezTo>
                  <a:pt x="18192" y="17601"/>
                  <a:pt x="18271" y="17702"/>
                  <a:pt x="18355" y="17803"/>
                </a:cubicBezTo>
                <a:cubicBezTo>
                  <a:pt x="18411" y="17871"/>
                  <a:pt x="18471" y="17940"/>
                  <a:pt x="18531" y="18007"/>
                </a:cubicBezTo>
                <a:cubicBezTo>
                  <a:pt x="18618" y="18103"/>
                  <a:pt x="18704" y="18199"/>
                  <a:pt x="18795" y="18291"/>
                </a:cubicBezTo>
                <a:cubicBezTo>
                  <a:pt x="18965" y="18466"/>
                  <a:pt x="19141" y="18639"/>
                  <a:pt x="19330" y="18792"/>
                </a:cubicBezTo>
                <a:cubicBezTo>
                  <a:pt x="19495" y="18926"/>
                  <a:pt x="19663" y="19058"/>
                  <a:pt x="19843" y="19172"/>
                </a:cubicBezTo>
                <a:cubicBezTo>
                  <a:pt x="20000" y="19272"/>
                  <a:pt x="20161" y="19367"/>
                  <a:pt x="20327" y="19448"/>
                </a:cubicBezTo>
                <a:cubicBezTo>
                  <a:pt x="20319" y="19446"/>
                  <a:pt x="20311" y="19443"/>
                  <a:pt x="20303" y="19440"/>
                </a:cubicBezTo>
                <a:cubicBezTo>
                  <a:pt x="20224" y="19414"/>
                  <a:pt x="20146" y="19386"/>
                  <a:pt x="20068" y="19356"/>
                </a:cubicBezTo>
                <a:cubicBezTo>
                  <a:pt x="19912" y="19295"/>
                  <a:pt x="19755" y="19235"/>
                  <a:pt x="19603" y="19162"/>
                </a:cubicBezTo>
                <a:cubicBezTo>
                  <a:pt x="19527" y="19127"/>
                  <a:pt x="19450" y="19090"/>
                  <a:pt x="19375" y="19051"/>
                </a:cubicBezTo>
                <a:cubicBezTo>
                  <a:pt x="19338" y="19031"/>
                  <a:pt x="19300" y="19012"/>
                  <a:pt x="19263" y="18992"/>
                </a:cubicBezTo>
                <a:cubicBezTo>
                  <a:pt x="19200" y="18958"/>
                  <a:pt x="19128" y="18916"/>
                  <a:pt x="19057" y="18872"/>
                </a:cubicBezTo>
                <a:cubicBezTo>
                  <a:pt x="18987" y="18828"/>
                  <a:pt x="18918" y="18782"/>
                  <a:pt x="18851" y="18734"/>
                </a:cubicBezTo>
                <a:cubicBezTo>
                  <a:pt x="18723" y="18640"/>
                  <a:pt x="18589" y="18542"/>
                  <a:pt x="18462" y="18437"/>
                </a:cubicBezTo>
                <a:cubicBezTo>
                  <a:pt x="18331" y="18329"/>
                  <a:pt x="18204" y="18218"/>
                  <a:pt x="18080" y="18105"/>
                </a:cubicBezTo>
                <a:cubicBezTo>
                  <a:pt x="17955" y="17989"/>
                  <a:pt x="17831" y="17870"/>
                  <a:pt x="17715" y="17745"/>
                </a:cubicBezTo>
                <a:cubicBezTo>
                  <a:pt x="17655" y="17681"/>
                  <a:pt x="17596" y="17618"/>
                  <a:pt x="17537" y="17552"/>
                </a:cubicBezTo>
                <a:cubicBezTo>
                  <a:pt x="17480" y="17486"/>
                  <a:pt x="17423" y="17421"/>
                  <a:pt x="17366" y="17355"/>
                </a:cubicBezTo>
                <a:cubicBezTo>
                  <a:pt x="17326" y="17305"/>
                  <a:pt x="17284" y="17255"/>
                  <a:pt x="17244" y="17205"/>
                </a:cubicBezTo>
                <a:cubicBezTo>
                  <a:pt x="17318" y="17180"/>
                  <a:pt x="17391" y="17156"/>
                  <a:pt x="17465" y="17131"/>
                </a:cubicBezTo>
                <a:cubicBezTo>
                  <a:pt x="17512" y="17113"/>
                  <a:pt x="17559" y="17096"/>
                  <a:pt x="17605" y="17079"/>
                </a:cubicBezTo>
                <a:cubicBezTo>
                  <a:pt x="17663" y="17057"/>
                  <a:pt x="17719" y="17034"/>
                  <a:pt x="17776" y="17011"/>
                </a:cubicBezTo>
                <a:close/>
                <a:moveTo>
                  <a:pt x="38220" y="7417"/>
                </a:moveTo>
                <a:cubicBezTo>
                  <a:pt x="38246" y="7449"/>
                  <a:pt x="38270" y="7484"/>
                  <a:pt x="38294" y="7517"/>
                </a:cubicBezTo>
                <a:cubicBezTo>
                  <a:pt x="38392" y="7654"/>
                  <a:pt x="38488" y="7795"/>
                  <a:pt x="38581" y="7937"/>
                </a:cubicBezTo>
                <a:cubicBezTo>
                  <a:pt x="38687" y="8105"/>
                  <a:pt x="38797" y="8285"/>
                  <a:pt x="38896" y="8470"/>
                </a:cubicBezTo>
                <a:cubicBezTo>
                  <a:pt x="38974" y="8618"/>
                  <a:pt x="39049" y="8765"/>
                  <a:pt x="39122" y="8917"/>
                </a:cubicBezTo>
                <a:cubicBezTo>
                  <a:pt x="39193" y="9070"/>
                  <a:pt x="39261" y="9225"/>
                  <a:pt x="39321" y="9383"/>
                </a:cubicBezTo>
                <a:cubicBezTo>
                  <a:pt x="39353" y="9469"/>
                  <a:pt x="39385" y="9555"/>
                  <a:pt x="39415" y="9642"/>
                </a:cubicBezTo>
                <a:cubicBezTo>
                  <a:pt x="39415" y="9665"/>
                  <a:pt x="39415" y="9688"/>
                  <a:pt x="39415" y="9711"/>
                </a:cubicBezTo>
                <a:cubicBezTo>
                  <a:pt x="39413" y="9849"/>
                  <a:pt x="39412" y="9987"/>
                  <a:pt x="39405" y="10125"/>
                </a:cubicBezTo>
                <a:cubicBezTo>
                  <a:pt x="39402" y="10215"/>
                  <a:pt x="39397" y="10304"/>
                  <a:pt x="39390" y="10392"/>
                </a:cubicBezTo>
                <a:cubicBezTo>
                  <a:pt x="39370" y="10667"/>
                  <a:pt x="39345" y="10941"/>
                  <a:pt x="39306" y="11214"/>
                </a:cubicBezTo>
                <a:cubicBezTo>
                  <a:pt x="39273" y="11436"/>
                  <a:pt x="39237" y="11658"/>
                  <a:pt x="39197" y="11880"/>
                </a:cubicBezTo>
                <a:cubicBezTo>
                  <a:pt x="39145" y="12149"/>
                  <a:pt x="39088" y="12416"/>
                  <a:pt x="39016" y="12680"/>
                </a:cubicBezTo>
                <a:cubicBezTo>
                  <a:pt x="38957" y="12901"/>
                  <a:pt x="38890" y="13120"/>
                  <a:pt x="38820" y="13337"/>
                </a:cubicBezTo>
                <a:cubicBezTo>
                  <a:pt x="38735" y="13587"/>
                  <a:pt x="38644" y="13844"/>
                  <a:pt x="38540" y="14097"/>
                </a:cubicBezTo>
                <a:cubicBezTo>
                  <a:pt x="38454" y="14307"/>
                  <a:pt x="38363" y="14514"/>
                  <a:pt x="38268" y="14719"/>
                </a:cubicBezTo>
                <a:lnTo>
                  <a:pt x="38266" y="14722"/>
                </a:lnTo>
                <a:cubicBezTo>
                  <a:pt x="38266" y="14723"/>
                  <a:pt x="38265" y="14724"/>
                  <a:pt x="38265" y="14725"/>
                </a:cubicBezTo>
                <a:cubicBezTo>
                  <a:pt x="38011" y="15254"/>
                  <a:pt x="37733" y="15775"/>
                  <a:pt x="37419" y="16276"/>
                </a:cubicBezTo>
                <a:cubicBezTo>
                  <a:pt x="37243" y="16547"/>
                  <a:pt x="37063" y="16817"/>
                  <a:pt x="36870" y="17076"/>
                </a:cubicBezTo>
                <a:cubicBezTo>
                  <a:pt x="36788" y="17187"/>
                  <a:pt x="36705" y="17299"/>
                  <a:pt x="36620" y="17409"/>
                </a:cubicBezTo>
                <a:cubicBezTo>
                  <a:pt x="36534" y="17518"/>
                  <a:pt x="36449" y="17625"/>
                  <a:pt x="36361" y="17732"/>
                </a:cubicBezTo>
                <a:cubicBezTo>
                  <a:pt x="36344" y="17753"/>
                  <a:pt x="36326" y="17774"/>
                  <a:pt x="36308" y="17796"/>
                </a:cubicBezTo>
                <a:cubicBezTo>
                  <a:pt x="36220" y="17858"/>
                  <a:pt x="36132" y="17921"/>
                  <a:pt x="36042" y="17981"/>
                </a:cubicBezTo>
                <a:cubicBezTo>
                  <a:pt x="35966" y="18033"/>
                  <a:pt x="35889" y="18083"/>
                  <a:pt x="35810" y="18134"/>
                </a:cubicBezTo>
                <a:cubicBezTo>
                  <a:pt x="35771" y="18160"/>
                  <a:pt x="35733" y="18184"/>
                  <a:pt x="35694" y="18209"/>
                </a:cubicBezTo>
                <a:cubicBezTo>
                  <a:pt x="35495" y="18329"/>
                  <a:pt x="35294" y="18442"/>
                  <a:pt x="35091" y="18551"/>
                </a:cubicBezTo>
                <a:cubicBezTo>
                  <a:pt x="34854" y="18673"/>
                  <a:pt x="34607" y="18794"/>
                  <a:pt x="34354" y="18902"/>
                </a:cubicBezTo>
                <a:cubicBezTo>
                  <a:pt x="34227" y="18956"/>
                  <a:pt x="34100" y="19011"/>
                  <a:pt x="33972" y="19060"/>
                </a:cubicBezTo>
                <a:cubicBezTo>
                  <a:pt x="33889" y="19094"/>
                  <a:pt x="33806" y="19125"/>
                  <a:pt x="33721" y="19156"/>
                </a:cubicBezTo>
                <a:cubicBezTo>
                  <a:pt x="33506" y="19234"/>
                  <a:pt x="33288" y="19311"/>
                  <a:pt x="33066" y="19376"/>
                </a:cubicBezTo>
                <a:cubicBezTo>
                  <a:pt x="32935" y="19414"/>
                  <a:pt x="32802" y="19453"/>
                  <a:pt x="32668" y="19485"/>
                </a:cubicBezTo>
                <a:cubicBezTo>
                  <a:pt x="32581" y="19507"/>
                  <a:pt x="32494" y="19527"/>
                  <a:pt x="32405" y="19546"/>
                </a:cubicBezTo>
                <a:cubicBezTo>
                  <a:pt x="32233" y="19581"/>
                  <a:pt x="32058" y="19612"/>
                  <a:pt x="31884" y="19635"/>
                </a:cubicBezTo>
                <a:cubicBezTo>
                  <a:pt x="31795" y="19647"/>
                  <a:pt x="31706" y="19658"/>
                  <a:pt x="31617" y="19668"/>
                </a:cubicBezTo>
                <a:cubicBezTo>
                  <a:pt x="31532" y="19677"/>
                  <a:pt x="31446" y="19685"/>
                  <a:pt x="31361" y="19692"/>
                </a:cubicBezTo>
                <a:cubicBezTo>
                  <a:pt x="31137" y="19707"/>
                  <a:pt x="30912" y="19722"/>
                  <a:pt x="30688" y="19722"/>
                </a:cubicBezTo>
                <a:cubicBezTo>
                  <a:pt x="30646" y="19722"/>
                  <a:pt x="30605" y="19723"/>
                  <a:pt x="30563" y="19723"/>
                </a:cubicBezTo>
                <a:cubicBezTo>
                  <a:pt x="30471" y="19723"/>
                  <a:pt x="30378" y="19721"/>
                  <a:pt x="30285" y="19717"/>
                </a:cubicBezTo>
                <a:cubicBezTo>
                  <a:pt x="30200" y="19715"/>
                  <a:pt x="30116" y="19710"/>
                  <a:pt x="30031" y="19705"/>
                </a:cubicBezTo>
                <a:cubicBezTo>
                  <a:pt x="29813" y="19687"/>
                  <a:pt x="29596" y="19668"/>
                  <a:pt x="29382" y="19635"/>
                </a:cubicBezTo>
                <a:cubicBezTo>
                  <a:pt x="29251" y="19616"/>
                  <a:pt x="29121" y="19596"/>
                  <a:pt x="28991" y="19571"/>
                </a:cubicBezTo>
                <a:cubicBezTo>
                  <a:pt x="28905" y="19553"/>
                  <a:pt x="28819" y="19536"/>
                  <a:pt x="28733" y="19516"/>
                </a:cubicBezTo>
                <a:cubicBezTo>
                  <a:pt x="28573" y="19477"/>
                  <a:pt x="28402" y="19434"/>
                  <a:pt x="28235" y="19381"/>
                </a:cubicBezTo>
                <a:cubicBezTo>
                  <a:pt x="28112" y="19342"/>
                  <a:pt x="27991" y="19302"/>
                  <a:pt x="27871" y="19258"/>
                </a:cubicBezTo>
                <a:cubicBezTo>
                  <a:pt x="27737" y="19206"/>
                  <a:pt x="27604" y="19152"/>
                  <a:pt x="27475" y="19093"/>
                </a:cubicBezTo>
                <a:cubicBezTo>
                  <a:pt x="27514" y="19075"/>
                  <a:pt x="27554" y="19058"/>
                  <a:pt x="27593" y="19042"/>
                </a:cubicBezTo>
                <a:cubicBezTo>
                  <a:pt x="27712" y="18990"/>
                  <a:pt x="27830" y="18939"/>
                  <a:pt x="27945" y="18882"/>
                </a:cubicBezTo>
                <a:cubicBezTo>
                  <a:pt x="28062" y="18825"/>
                  <a:pt x="28177" y="18767"/>
                  <a:pt x="28291" y="18707"/>
                </a:cubicBezTo>
                <a:cubicBezTo>
                  <a:pt x="28339" y="18683"/>
                  <a:pt x="28385" y="18657"/>
                  <a:pt x="28431" y="18632"/>
                </a:cubicBezTo>
                <a:lnTo>
                  <a:pt x="28475" y="18632"/>
                </a:lnTo>
                <a:cubicBezTo>
                  <a:pt x="28519" y="18631"/>
                  <a:pt x="28563" y="18631"/>
                  <a:pt x="28607" y="18630"/>
                </a:cubicBezTo>
                <a:cubicBezTo>
                  <a:pt x="28699" y="18624"/>
                  <a:pt x="28793" y="18619"/>
                  <a:pt x="28884" y="18609"/>
                </a:cubicBezTo>
                <a:cubicBezTo>
                  <a:pt x="29102" y="18582"/>
                  <a:pt x="29322" y="18548"/>
                  <a:pt x="29536" y="18496"/>
                </a:cubicBezTo>
                <a:cubicBezTo>
                  <a:pt x="29665" y="18463"/>
                  <a:pt x="29794" y="18431"/>
                  <a:pt x="29919" y="18387"/>
                </a:cubicBezTo>
                <a:cubicBezTo>
                  <a:pt x="30005" y="18356"/>
                  <a:pt x="30094" y="18327"/>
                  <a:pt x="30180" y="18291"/>
                </a:cubicBezTo>
                <a:cubicBezTo>
                  <a:pt x="30432" y="18185"/>
                  <a:pt x="30684" y="18072"/>
                  <a:pt x="30923" y="17937"/>
                </a:cubicBezTo>
                <a:cubicBezTo>
                  <a:pt x="31039" y="17870"/>
                  <a:pt x="31155" y="17804"/>
                  <a:pt x="31269" y="17731"/>
                </a:cubicBezTo>
                <a:cubicBezTo>
                  <a:pt x="31340" y="17686"/>
                  <a:pt x="31412" y="17639"/>
                  <a:pt x="31482" y="17589"/>
                </a:cubicBezTo>
                <a:cubicBezTo>
                  <a:pt x="31518" y="17564"/>
                  <a:pt x="31553" y="17539"/>
                  <a:pt x="31587" y="17514"/>
                </a:cubicBezTo>
                <a:cubicBezTo>
                  <a:pt x="31660" y="17462"/>
                  <a:pt x="31735" y="17405"/>
                  <a:pt x="31804" y="17349"/>
                </a:cubicBezTo>
                <a:cubicBezTo>
                  <a:pt x="31872" y="17293"/>
                  <a:pt x="31939" y="17238"/>
                  <a:pt x="32005" y="17180"/>
                </a:cubicBezTo>
                <a:cubicBezTo>
                  <a:pt x="32038" y="17150"/>
                  <a:pt x="32069" y="17121"/>
                  <a:pt x="32101" y="17091"/>
                </a:cubicBezTo>
                <a:cubicBezTo>
                  <a:pt x="32168" y="17030"/>
                  <a:pt x="32235" y="16966"/>
                  <a:pt x="32297" y="16900"/>
                </a:cubicBezTo>
                <a:cubicBezTo>
                  <a:pt x="32387" y="16806"/>
                  <a:pt x="32478" y="16713"/>
                  <a:pt x="32561" y="16612"/>
                </a:cubicBezTo>
                <a:cubicBezTo>
                  <a:pt x="32643" y="16513"/>
                  <a:pt x="32724" y="16414"/>
                  <a:pt x="32799" y="16307"/>
                </a:cubicBezTo>
                <a:cubicBezTo>
                  <a:pt x="32870" y="16206"/>
                  <a:pt x="32939" y="16103"/>
                  <a:pt x="33008" y="15998"/>
                </a:cubicBezTo>
                <a:cubicBezTo>
                  <a:pt x="33123" y="15819"/>
                  <a:pt x="33224" y="15632"/>
                  <a:pt x="33318" y="15442"/>
                </a:cubicBezTo>
                <a:cubicBezTo>
                  <a:pt x="33413" y="15253"/>
                  <a:pt x="33488" y="15056"/>
                  <a:pt x="33558" y="14856"/>
                </a:cubicBezTo>
                <a:cubicBezTo>
                  <a:pt x="33585" y="14782"/>
                  <a:pt x="33609" y="14706"/>
                  <a:pt x="33630" y="14629"/>
                </a:cubicBezTo>
                <a:cubicBezTo>
                  <a:pt x="33838" y="14425"/>
                  <a:pt x="34039" y="14214"/>
                  <a:pt x="34232" y="13995"/>
                </a:cubicBezTo>
                <a:cubicBezTo>
                  <a:pt x="34384" y="13821"/>
                  <a:pt x="34537" y="13646"/>
                  <a:pt x="34679" y="13463"/>
                </a:cubicBezTo>
                <a:cubicBezTo>
                  <a:pt x="34849" y="13245"/>
                  <a:pt x="35017" y="13025"/>
                  <a:pt x="35174" y="12797"/>
                </a:cubicBezTo>
                <a:cubicBezTo>
                  <a:pt x="35489" y="12338"/>
                  <a:pt x="35784" y="11864"/>
                  <a:pt x="36030" y="11364"/>
                </a:cubicBezTo>
                <a:cubicBezTo>
                  <a:pt x="36037" y="11349"/>
                  <a:pt x="36045" y="11334"/>
                  <a:pt x="36053" y="11317"/>
                </a:cubicBezTo>
                <a:cubicBezTo>
                  <a:pt x="36218" y="11112"/>
                  <a:pt x="36377" y="10902"/>
                  <a:pt x="36531" y="10686"/>
                </a:cubicBezTo>
                <a:cubicBezTo>
                  <a:pt x="36684" y="10470"/>
                  <a:pt x="36836" y="10252"/>
                  <a:pt x="36978" y="10028"/>
                </a:cubicBezTo>
                <a:cubicBezTo>
                  <a:pt x="37117" y="9807"/>
                  <a:pt x="37255" y="9584"/>
                  <a:pt x="37378" y="9355"/>
                </a:cubicBezTo>
                <a:cubicBezTo>
                  <a:pt x="37510" y="9114"/>
                  <a:pt x="37635" y="8869"/>
                  <a:pt x="37754" y="8621"/>
                </a:cubicBezTo>
                <a:cubicBezTo>
                  <a:pt x="37795" y="8533"/>
                  <a:pt x="37837" y="8443"/>
                  <a:pt x="37876" y="8353"/>
                </a:cubicBezTo>
                <a:cubicBezTo>
                  <a:pt x="37933" y="8223"/>
                  <a:pt x="37989" y="8092"/>
                  <a:pt x="38038" y="7958"/>
                </a:cubicBezTo>
                <a:cubicBezTo>
                  <a:pt x="38089" y="7822"/>
                  <a:pt x="38139" y="7684"/>
                  <a:pt x="38181" y="7546"/>
                </a:cubicBezTo>
                <a:cubicBezTo>
                  <a:pt x="38195" y="7502"/>
                  <a:pt x="38208" y="7459"/>
                  <a:pt x="38220" y="7417"/>
                </a:cubicBezTo>
                <a:close/>
                <a:moveTo>
                  <a:pt x="26422" y="19468"/>
                </a:moveTo>
                <a:lnTo>
                  <a:pt x="26422" y="19468"/>
                </a:lnTo>
                <a:cubicBezTo>
                  <a:pt x="26368" y="19538"/>
                  <a:pt x="26312" y="19607"/>
                  <a:pt x="26254" y="19675"/>
                </a:cubicBezTo>
                <a:cubicBezTo>
                  <a:pt x="26257" y="19671"/>
                  <a:pt x="26259" y="19669"/>
                  <a:pt x="26261" y="19665"/>
                </a:cubicBezTo>
                <a:lnTo>
                  <a:pt x="26261" y="19665"/>
                </a:lnTo>
                <a:cubicBezTo>
                  <a:pt x="26238" y="19693"/>
                  <a:pt x="26214" y="19721"/>
                  <a:pt x="26190" y="19749"/>
                </a:cubicBezTo>
                <a:cubicBezTo>
                  <a:pt x="26085" y="19697"/>
                  <a:pt x="25978" y="19642"/>
                  <a:pt x="25875" y="19587"/>
                </a:cubicBezTo>
                <a:cubicBezTo>
                  <a:pt x="25895" y="19585"/>
                  <a:pt x="25917" y="19581"/>
                  <a:pt x="25939" y="19576"/>
                </a:cubicBezTo>
                <a:cubicBezTo>
                  <a:pt x="26022" y="19563"/>
                  <a:pt x="26108" y="19549"/>
                  <a:pt x="26190" y="19529"/>
                </a:cubicBezTo>
                <a:cubicBezTo>
                  <a:pt x="26267" y="19510"/>
                  <a:pt x="26345" y="19490"/>
                  <a:pt x="26422" y="19468"/>
                </a:cubicBezTo>
                <a:close/>
                <a:moveTo>
                  <a:pt x="18607" y="16638"/>
                </a:moveTo>
                <a:cubicBezTo>
                  <a:pt x="18655" y="16710"/>
                  <a:pt x="18702" y="16783"/>
                  <a:pt x="18754" y="16852"/>
                </a:cubicBezTo>
                <a:cubicBezTo>
                  <a:pt x="18803" y="16920"/>
                  <a:pt x="18853" y="16986"/>
                  <a:pt x="18905" y="17052"/>
                </a:cubicBezTo>
                <a:cubicBezTo>
                  <a:pt x="18932" y="17084"/>
                  <a:pt x="18959" y="17116"/>
                  <a:pt x="18985" y="17148"/>
                </a:cubicBezTo>
                <a:cubicBezTo>
                  <a:pt x="19116" y="17307"/>
                  <a:pt x="19262" y="17454"/>
                  <a:pt x="19410" y="17597"/>
                </a:cubicBezTo>
                <a:cubicBezTo>
                  <a:pt x="19592" y="17773"/>
                  <a:pt x="19792" y="17931"/>
                  <a:pt x="19994" y="18082"/>
                </a:cubicBezTo>
                <a:cubicBezTo>
                  <a:pt x="20064" y="18134"/>
                  <a:pt x="20138" y="18185"/>
                  <a:pt x="20209" y="18232"/>
                </a:cubicBezTo>
                <a:cubicBezTo>
                  <a:pt x="20313" y="18300"/>
                  <a:pt x="20418" y="18367"/>
                  <a:pt x="20527" y="18429"/>
                </a:cubicBezTo>
                <a:cubicBezTo>
                  <a:pt x="20601" y="18469"/>
                  <a:pt x="20678" y="18514"/>
                  <a:pt x="20753" y="18551"/>
                </a:cubicBezTo>
                <a:cubicBezTo>
                  <a:pt x="20860" y="18605"/>
                  <a:pt x="20969" y="18661"/>
                  <a:pt x="21080" y="18707"/>
                </a:cubicBezTo>
                <a:cubicBezTo>
                  <a:pt x="21281" y="18790"/>
                  <a:pt x="21485" y="18867"/>
                  <a:pt x="21695" y="18926"/>
                </a:cubicBezTo>
                <a:cubicBezTo>
                  <a:pt x="21952" y="18999"/>
                  <a:pt x="22210" y="19066"/>
                  <a:pt x="22473" y="19112"/>
                </a:cubicBezTo>
                <a:cubicBezTo>
                  <a:pt x="22597" y="19134"/>
                  <a:pt x="22721" y="19155"/>
                  <a:pt x="22846" y="19172"/>
                </a:cubicBezTo>
                <a:cubicBezTo>
                  <a:pt x="22803" y="19205"/>
                  <a:pt x="22759" y="19237"/>
                  <a:pt x="22715" y="19268"/>
                </a:cubicBezTo>
                <a:cubicBezTo>
                  <a:pt x="22536" y="19395"/>
                  <a:pt x="22355" y="19520"/>
                  <a:pt x="22168" y="19633"/>
                </a:cubicBezTo>
                <a:cubicBezTo>
                  <a:pt x="22090" y="19680"/>
                  <a:pt x="22013" y="19727"/>
                  <a:pt x="21934" y="19772"/>
                </a:cubicBezTo>
                <a:cubicBezTo>
                  <a:pt x="21932" y="19773"/>
                  <a:pt x="21931" y="19774"/>
                  <a:pt x="21929" y="19775"/>
                </a:cubicBezTo>
                <a:cubicBezTo>
                  <a:pt x="21876" y="19765"/>
                  <a:pt x="21822" y="19754"/>
                  <a:pt x="21768" y="19744"/>
                </a:cubicBezTo>
                <a:cubicBezTo>
                  <a:pt x="21598" y="19706"/>
                  <a:pt x="21429" y="19667"/>
                  <a:pt x="21261" y="19617"/>
                </a:cubicBezTo>
                <a:cubicBezTo>
                  <a:pt x="21145" y="19582"/>
                  <a:pt x="21029" y="19545"/>
                  <a:pt x="20915" y="19505"/>
                </a:cubicBezTo>
                <a:cubicBezTo>
                  <a:pt x="20802" y="19462"/>
                  <a:pt x="20688" y="19421"/>
                  <a:pt x="20579" y="19372"/>
                </a:cubicBezTo>
                <a:cubicBezTo>
                  <a:pt x="20502" y="19339"/>
                  <a:pt x="20426" y="19304"/>
                  <a:pt x="20351" y="19267"/>
                </a:cubicBezTo>
                <a:cubicBezTo>
                  <a:pt x="20317" y="19249"/>
                  <a:pt x="20282" y="19231"/>
                  <a:pt x="20246" y="19213"/>
                </a:cubicBezTo>
                <a:cubicBezTo>
                  <a:pt x="20136" y="19154"/>
                  <a:pt x="20028" y="19094"/>
                  <a:pt x="19924" y="19025"/>
                </a:cubicBezTo>
                <a:cubicBezTo>
                  <a:pt x="19852" y="18978"/>
                  <a:pt x="19782" y="18931"/>
                  <a:pt x="19714" y="18881"/>
                </a:cubicBezTo>
                <a:cubicBezTo>
                  <a:pt x="19623" y="18814"/>
                  <a:pt x="19522" y="18740"/>
                  <a:pt x="19427" y="18658"/>
                </a:cubicBezTo>
                <a:cubicBezTo>
                  <a:pt x="19367" y="18609"/>
                  <a:pt x="19308" y="18557"/>
                  <a:pt x="19252" y="18504"/>
                </a:cubicBezTo>
                <a:cubicBezTo>
                  <a:pt x="19104" y="18365"/>
                  <a:pt x="18960" y="18222"/>
                  <a:pt x="18823" y="18073"/>
                </a:cubicBezTo>
                <a:cubicBezTo>
                  <a:pt x="18765" y="18009"/>
                  <a:pt x="18707" y="17946"/>
                  <a:pt x="18649" y="17881"/>
                </a:cubicBezTo>
                <a:cubicBezTo>
                  <a:pt x="18592" y="17815"/>
                  <a:pt x="18536" y="17750"/>
                  <a:pt x="18482" y="17684"/>
                </a:cubicBezTo>
                <a:cubicBezTo>
                  <a:pt x="18379" y="17558"/>
                  <a:pt x="18273" y="17422"/>
                  <a:pt x="18171" y="17281"/>
                </a:cubicBezTo>
                <a:cubicBezTo>
                  <a:pt x="18119" y="17210"/>
                  <a:pt x="18067" y="17139"/>
                  <a:pt x="18017" y="17066"/>
                </a:cubicBezTo>
                <a:cubicBezTo>
                  <a:pt x="17990" y="17027"/>
                  <a:pt x="17962" y="16985"/>
                  <a:pt x="17935" y="16945"/>
                </a:cubicBezTo>
                <a:cubicBezTo>
                  <a:pt x="18036" y="16902"/>
                  <a:pt x="18136" y="16858"/>
                  <a:pt x="18236" y="16813"/>
                </a:cubicBezTo>
                <a:cubicBezTo>
                  <a:pt x="18359" y="16755"/>
                  <a:pt x="18484" y="16699"/>
                  <a:pt x="18607" y="16638"/>
                </a:cubicBezTo>
                <a:close/>
                <a:moveTo>
                  <a:pt x="23087" y="19202"/>
                </a:moveTo>
                <a:cubicBezTo>
                  <a:pt x="23143" y="19209"/>
                  <a:pt x="23201" y="19215"/>
                  <a:pt x="23258" y="19220"/>
                </a:cubicBezTo>
                <a:cubicBezTo>
                  <a:pt x="23387" y="19230"/>
                  <a:pt x="23518" y="19240"/>
                  <a:pt x="23648" y="19247"/>
                </a:cubicBezTo>
                <a:cubicBezTo>
                  <a:pt x="23671" y="19260"/>
                  <a:pt x="23694" y="19272"/>
                  <a:pt x="23717" y="19282"/>
                </a:cubicBezTo>
                <a:cubicBezTo>
                  <a:pt x="23831" y="19335"/>
                  <a:pt x="23945" y="19387"/>
                  <a:pt x="24065" y="19424"/>
                </a:cubicBezTo>
                <a:cubicBezTo>
                  <a:pt x="24110" y="19439"/>
                  <a:pt x="24156" y="19454"/>
                  <a:pt x="24202" y="19467"/>
                </a:cubicBezTo>
                <a:cubicBezTo>
                  <a:pt x="24242" y="19506"/>
                  <a:pt x="24282" y="19545"/>
                  <a:pt x="24322" y="19583"/>
                </a:cubicBezTo>
                <a:cubicBezTo>
                  <a:pt x="24213" y="19616"/>
                  <a:pt x="24103" y="19647"/>
                  <a:pt x="23993" y="19673"/>
                </a:cubicBezTo>
                <a:cubicBezTo>
                  <a:pt x="23884" y="19700"/>
                  <a:pt x="23773" y="19727"/>
                  <a:pt x="23663" y="19751"/>
                </a:cubicBezTo>
                <a:cubicBezTo>
                  <a:pt x="23520" y="19782"/>
                  <a:pt x="23376" y="19813"/>
                  <a:pt x="23231" y="19839"/>
                </a:cubicBezTo>
                <a:cubicBezTo>
                  <a:pt x="23160" y="19851"/>
                  <a:pt x="23087" y="19863"/>
                  <a:pt x="23015" y="19873"/>
                </a:cubicBezTo>
                <a:cubicBezTo>
                  <a:pt x="22966" y="19879"/>
                  <a:pt x="22917" y="19885"/>
                  <a:pt x="22869" y="19888"/>
                </a:cubicBezTo>
                <a:cubicBezTo>
                  <a:pt x="22832" y="19887"/>
                  <a:pt x="22794" y="19887"/>
                  <a:pt x="22757" y="19886"/>
                </a:cubicBezTo>
                <a:cubicBezTo>
                  <a:pt x="22670" y="19881"/>
                  <a:pt x="22575" y="19872"/>
                  <a:pt x="22479" y="19859"/>
                </a:cubicBezTo>
                <a:cubicBezTo>
                  <a:pt x="22384" y="19848"/>
                  <a:pt x="22289" y="19835"/>
                  <a:pt x="22193" y="19821"/>
                </a:cubicBezTo>
                <a:cubicBezTo>
                  <a:pt x="22191" y="19820"/>
                  <a:pt x="22188" y="19820"/>
                  <a:pt x="22186" y="19820"/>
                </a:cubicBezTo>
                <a:cubicBezTo>
                  <a:pt x="22246" y="19784"/>
                  <a:pt x="22305" y="19747"/>
                  <a:pt x="22363" y="19709"/>
                </a:cubicBezTo>
                <a:cubicBezTo>
                  <a:pt x="22551" y="19588"/>
                  <a:pt x="22738" y="19463"/>
                  <a:pt x="22917" y="19331"/>
                </a:cubicBezTo>
                <a:lnTo>
                  <a:pt x="22918" y="19331"/>
                </a:lnTo>
                <a:cubicBezTo>
                  <a:pt x="22975" y="19288"/>
                  <a:pt x="23030" y="19245"/>
                  <a:pt x="23087" y="19202"/>
                </a:cubicBezTo>
                <a:close/>
                <a:moveTo>
                  <a:pt x="25573" y="19618"/>
                </a:moveTo>
                <a:cubicBezTo>
                  <a:pt x="25737" y="19710"/>
                  <a:pt x="25903" y="19799"/>
                  <a:pt x="26071" y="19884"/>
                </a:cubicBezTo>
                <a:cubicBezTo>
                  <a:pt x="26048" y="19909"/>
                  <a:pt x="26023" y="19934"/>
                  <a:pt x="26000" y="19960"/>
                </a:cubicBezTo>
                <a:cubicBezTo>
                  <a:pt x="25947" y="19944"/>
                  <a:pt x="25895" y="19926"/>
                  <a:pt x="25843" y="19909"/>
                </a:cubicBezTo>
                <a:cubicBezTo>
                  <a:pt x="25754" y="19879"/>
                  <a:pt x="25665" y="19848"/>
                  <a:pt x="25578" y="19816"/>
                </a:cubicBezTo>
                <a:lnTo>
                  <a:pt x="25578" y="19816"/>
                </a:lnTo>
                <a:cubicBezTo>
                  <a:pt x="25581" y="19817"/>
                  <a:pt x="25585" y="19818"/>
                  <a:pt x="25588" y="19819"/>
                </a:cubicBezTo>
                <a:cubicBezTo>
                  <a:pt x="25470" y="19774"/>
                  <a:pt x="25351" y="19729"/>
                  <a:pt x="25235" y="19680"/>
                </a:cubicBezTo>
                <a:cubicBezTo>
                  <a:pt x="25303" y="19662"/>
                  <a:pt x="25370" y="19643"/>
                  <a:pt x="25438" y="19624"/>
                </a:cubicBezTo>
                <a:cubicBezTo>
                  <a:pt x="25483" y="19623"/>
                  <a:pt x="25528" y="19622"/>
                  <a:pt x="25573" y="19618"/>
                </a:cubicBezTo>
                <a:close/>
                <a:moveTo>
                  <a:pt x="26232" y="19962"/>
                </a:moveTo>
                <a:cubicBezTo>
                  <a:pt x="26357" y="20022"/>
                  <a:pt x="26483" y="20081"/>
                  <a:pt x="26611" y="20135"/>
                </a:cubicBezTo>
                <a:cubicBezTo>
                  <a:pt x="26489" y="20104"/>
                  <a:pt x="26369" y="20072"/>
                  <a:pt x="26248" y="20036"/>
                </a:cubicBezTo>
                <a:cubicBezTo>
                  <a:pt x="26227" y="20029"/>
                  <a:pt x="26205" y="20022"/>
                  <a:pt x="26183" y="20016"/>
                </a:cubicBezTo>
                <a:cubicBezTo>
                  <a:pt x="26199" y="19998"/>
                  <a:pt x="26216" y="19981"/>
                  <a:pt x="26232" y="19962"/>
                </a:cubicBezTo>
                <a:close/>
                <a:moveTo>
                  <a:pt x="27243" y="19186"/>
                </a:moveTo>
                <a:cubicBezTo>
                  <a:pt x="27254" y="19251"/>
                  <a:pt x="27267" y="19317"/>
                  <a:pt x="27282" y="19379"/>
                </a:cubicBezTo>
                <a:cubicBezTo>
                  <a:pt x="27302" y="19464"/>
                  <a:pt x="27324" y="19549"/>
                  <a:pt x="27347" y="19633"/>
                </a:cubicBezTo>
                <a:cubicBezTo>
                  <a:pt x="27360" y="19671"/>
                  <a:pt x="27371" y="19709"/>
                  <a:pt x="27383" y="19747"/>
                </a:cubicBezTo>
                <a:cubicBezTo>
                  <a:pt x="27406" y="19824"/>
                  <a:pt x="27436" y="19908"/>
                  <a:pt x="27468" y="19981"/>
                </a:cubicBezTo>
                <a:cubicBezTo>
                  <a:pt x="27499" y="20051"/>
                  <a:pt x="27535" y="20135"/>
                  <a:pt x="27572" y="20202"/>
                </a:cubicBezTo>
                <a:cubicBezTo>
                  <a:pt x="27600" y="20249"/>
                  <a:pt x="27626" y="20296"/>
                  <a:pt x="27654" y="20342"/>
                </a:cubicBezTo>
                <a:cubicBezTo>
                  <a:pt x="27615" y="20329"/>
                  <a:pt x="27574" y="20316"/>
                  <a:pt x="27535" y="20303"/>
                </a:cubicBezTo>
                <a:cubicBezTo>
                  <a:pt x="27409" y="20260"/>
                  <a:pt x="27285" y="20216"/>
                  <a:pt x="27160" y="20171"/>
                </a:cubicBezTo>
                <a:cubicBezTo>
                  <a:pt x="26917" y="20078"/>
                  <a:pt x="26676" y="19978"/>
                  <a:pt x="26440" y="19869"/>
                </a:cubicBezTo>
                <a:cubicBezTo>
                  <a:pt x="26411" y="19855"/>
                  <a:pt x="26381" y="19841"/>
                  <a:pt x="26353" y="19827"/>
                </a:cubicBezTo>
                <a:cubicBezTo>
                  <a:pt x="26394" y="19779"/>
                  <a:pt x="26436" y="19729"/>
                  <a:pt x="26476" y="19678"/>
                </a:cubicBezTo>
                <a:cubicBezTo>
                  <a:pt x="26555" y="19580"/>
                  <a:pt x="26632" y="19481"/>
                  <a:pt x="26708" y="19379"/>
                </a:cubicBezTo>
                <a:cubicBezTo>
                  <a:pt x="26811" y="19344"/>
                  <a:pt x="26913" y="19309"/>
                  <a:pt x="27014" y="19272"/>
                </a:cubicBezTo>
                <a:cubicBezTo>
                  <a:pt x="27091" y="19244"/>
                  <a:pt x="27167" y="19216"/>
                  <a:pt x="27243" y="19186"/>
                </a:cubicBezTo>
                <a:close/>
                <a:moveTo>
                  <a:pt x="24955" y="19752"/>
                </a:moveTo>
                <a:cubicBezTo>
                  <a:pt x="25057" y="19797"/>
                  <a:pt x="25160" y="19840"/>
                  <a:pt x="25262" y="19880"/>
                </a:cubicBezTo>
                <a:cubicBezTo>
                  <a:pt x="25461" y="19959"/>
                  <a:pt x="25662" y="20034"/>
                  <a:pt x="25865" y="20101"/>
                </a:cubicBezTo>
                <a:cubicBezTo>
                  <a:pt x="25841" y="20124"/>
                  <a:pt x="25817" y="20148"/>
                  <a:pt x="25793" y="20172"/>
                </a:cubicBezTo>
                <a:cubicBezTo>
                  <a:pt x="25759" y="20204"/>
                  <a:pt x="25726" y="20236"/>
                  <a:pt x="25692" y="20267"/>
                </a:cubicBezTo>
                <a:cubicBezTo>
                  <a:pt x="25654" y="20304"/>
                  <a:pt x="25614" y="20339"/>
                  <a:pt x="25572" y="20373"/>
                </a:cubicBezTo>
                <a:cubicBezTo>
                  <a:pt x="25559" y="20365"/>
                  <a:pt x="25547" y="20356"/>
                  <a:pt x="25533" y="20348"/>
                </a:cubicBezTo>
                <a:cubicBezTo>
                  <a:pt x="25462" y="20301"/>
                  <a:pt x="25392" y="20252"/>
                  <a:pt x="25323" y="20201"/>
                </a:cubicBezTo>
                <a:cubicBezTo>
                  <a:pt x="25192" y="20105"/>
                  <a:pt x="25055" y="20003"/>
                  <a:pt x="24923" y="19892"/>
                </a:cubicBezTo>
                <a:cubicBezTo>
                  <a:pt x="24884" y="19858"/>
                  <a:pt x="24843" y="19824"/>
                  <a:pt x="24804" y="19789"/>
                </a:cubicBezTo>
                <a:cubicBezTo>
                  <a:pt x="24854" y="19777"/>
                  <a:pt x="24904" y="19765"/>
                  <a:pt x="24955" y="19752"/>
                </a:cubicBezTo>
                <a:close/>
                <a:moveTo>
                  <a:pt x="35933" y="18232"/>
                </a:moveTo>
                <a:lnTo>
                  <a:pt x="35933" y="18232"/>
                </a:lnTo>
                <a:cubicBezTo>
                  <a:pt x="35766" y="18418"/>
                  <a:pt x="35598" y="18602"/>
                  <a:pt x="35423" y="18781"/>
                </a:cubicBezTo>
                <a:cubicBezTo>
                  <a:pt x="35346" y="18847"/>
                  <a:pt x="35268" y="18912"/>
                  <a:pt x="35190" y="18977"/>
                </a:cubicBezTo>
                <a:cubicBezTo>
                  <a:pt x="34994" y="19138"/>
                  <a:pt x="34796" y="19296"/>
                  <a:pt x="34595" y="19452"/>
                </a:cubicBezTo>
                <a:cubicBezTo>
                  <a:pt x="34455" y="19523"/>
                  <a:pt x="34311" y="19592"/>
                  <a:pt x="34167" y="19655"/>
                </a:cubicBezTo>
                <a:cubicBezTo>
                  <a:pt x="34049" y="19707"/>
                  <a:pt x="33931" y="19760"/>
                  <a:pt x="33811" y="19806"/>
                </a:cubicBezTo>
                <a:cubicBezTo>
                  <a:pt x="33735" y="19837"/>
                  <a:pt x="33659" y="19866"/>
                  <a:pt x="33582" y="19894"/>
                </a:cubicBezTo>
                <a:cubicBezTo>
                  <a:pt x="33342" y="19981"/>
                  <a:pt x="33101" y="20060"/>
                  <a:pt x="32855" y="20130"/>
                </a:cubicBezTo>
                <a:cubicBezTo>
                  <a:pt x="32734" y="20163"/>
                  <a:pt x="32612" y="20198"/>
                  <a:pt x="32489" y="20227"/>
                </a:cubicBezTo>
                <a:cubicBezTo>
                  <a:pt x="32407" y="20247"/>
                  <a:pt x="32324" y="20267"/>
                  <a:pt x="32241" y="20284"/>
                </a:cubicBezTo>
                <a:cubicBezTo>
                  <a:pt x="31996" y="20338"/>
                  <a:pt x="31749" y="20386"/>
                  <a:pt x="31499" y="20423"/>
                </a:cubicBezTo>
                <a:cubicBezTo>
                  <a:pt x="31374" y="20441"/>
                  <a:pt x="31248" y="20460"/>
                  <a:pt x="31121" y="20474"/>
                </a:cubicBezTo>
                <a:cubicBezTo>
                  <a:pt x="30995" y="20486"/>
                  <a:pt x="30870" y="20498"/>
                  <a:pt x="30744" y="20507"/>
                </a:cubicBezTo>
                <a:cubicBezTo>
                  <a:pt x="30467" y="20528"/>
                  <a:pt x="30188" y="20542"/>
                  <a:pt x="29908" y="20542"/>
                </a:cubicBezTo>
                <a:cubicBezTo>
                  <a:pt x="29888" y="20542"/>
                  <a:pt x="29867" y="20542"/>
                  <a:pt x="29847" y="20542"/>
                </a:cubicBezTo>
                <a:cubicBezTo>
                  <a:pt x="29671" y="20541"/>
                  <a:pt x="29495" y="20538"/>
                  <a:pt x="29319" y="20529"/>
                </a:cubicBezTo>
                <a:cubicBezTo>
                  <a:pt x="29190" y="20522"/>
                  <a:pt x="29061" y="20514"/>
                  <a:pt x="28931" y="20506"/>
                </a:cubicBezTo>
                <a:cubicBezTo>
                  <a:pt x="28624" y="20483"/>
                  <a:pt x="28317" y="20454"/>
                  <a:pt x="28013" y="20410"/>
                </a:cubicBezTo>
                <a:cubicBezTo>
                  <a:pt x="27975" y="20406"/>
                  <a:pt x="27938" y="20400"/>
                  <a:pt x="27901" y="20395"/>
                </a:cubicBezTo>
                <a:cubicBezTo>
                  <a:pt x="27879" y="20365"/>
                  <a:pt x="27857" y="20334"/>
                  <a:pt x="27836" y="20303"/>
                </a:cubicBezTo>
                <a:cubicBezTo>
                  <a:pt x="27816" y="20271"/>
                  <a:pt x="27794" y="20238"/>
                  <a:pt x="27773" y="20205"/>
                </a:cubicBezTo>
                <a:cubicBezTo>
                  <a:pt x="27734" y="20141"/>
                  <a:pt x="27698" y="20075"/>
                  <a:pt x="27666" y="20008"/>
                </a:cubicBezTo>
                <a:cubicBezTo>
                  <a:pt x="27636" y="19948"/>
                  <a:pt x="27604" y="19877"/>
                  <a:pt x="27577" y="19803"/>
                </a:cubicBezTo>
                <a:cubicBezTo>
                  <a:pt x="27563" y="19766"/>
                  <a:pt x="27549" y="19729"/>
                  <a:pt x="27535" y="19691"/>
                </a:cubicBezTo>
                <a:cubicBezTo>
                  <a:pt x="27512" y="19626"/>
                  <a:pt x="27489" y="19549"/>
                  <a:pt x="27468" y="19471"/>
                </a:cubicBezTo>
                <a:cubicBezTo>
                  <a:pt x="27447" y="19396"/>
                  <a:pt x="27430" y="19321"/>
                  <a:pt x="27414" y="19245"/>
                </a:cubicBezTo>
                <a:lnTo>
                  <a:pt x="27414" y="19245"/>
                </a:lnTo>
                <a:cubicBezTo>
                  <a:pt x="27548" y="19306"/>
                  <a:pt x="27684" y="19364"/>
                  <a:pt x="27823" y="19415"/>
                </a:cubicBezTo>
                <a:cubicBezTo>
                  <a:pt x="28069" y="19505"/>
                  <a:pt x="28319" y="19586"/>
                  <a:pt x="28573" y="19648"/>
                </a:cubicBezTo>
                <a:cubicBezTo>
                  <a:pt x="28790" y="19701"/>
                  <a:pt x="29007" y="19752"/>
                  <a:pt x="29229" y="19789"/>
                </a:cubicBezTo>
                <a:cubicBezTo>
                  <a:pt x="29490" y="19833"/>
                  <a:pt x="29755" y="19871"/>
                  <a:pt x="30019" y="19888"/>
                </a:cubicBezTo>
                <a:cubicBezTo>
                  <a:pt x="30230" y="19903"/>
                  <a:pt x="30441" y="19912"/>
                  <a:pt x="30652" y="19912"/>
                </a:cubicBezTo>
                <a:cubicBezTo>
                  <a:pt x="30709" y="19912"/>
                  <a:pt x="30766" y="19912"/>
                  <a:pt x="30823" y="19910"/>
                </a:cubicBezTo>
                <a:cubicBezTo>
                  <a:pt x="31051" y="19903"/>
                  <a:pt x="31280" y="19891"/>
                  <a:pt x="31508" y="19864"/>
                </a:cubicBezTo>
                <a:cubicBezTo>
                  <a:pt x="31773" y="19833"/>
                  <a:pt x="32038" y="19794"/>
                  <a:pt x="32300" y="19742"/>
                </a:cubicBezTo>
                <a:cubicBezTo>
                  <a:pt x="32573" y="19689"/>
                  <a:pt x="32845" y="19626"/>
                  <a:pt x="33112" y="19546"/>
                </a:cubicBezTo>
                <a:cubicBezTo>
                  <a:pt x="33336" y="19478"/>
                  <a:pt x="33560" y="19407"/>
                  <a:pt x="33778" y="19322"/>
                </a:cubicBezTo>
                <a:cubicBezTo>
                  <a:pt x="34254" y="19140"/>
                  <a:pt x="34721" y="18936"/>
                  <a:pt x="35166" y="18687"/>
                </a:cubicBezTo>
                <a:cubicBezTo>
                  <a:pt x="35328" y="18597"/>
                  <a:pt x="35488" y="18506"/>
                  <a:pt x="35645" y="18409"/>
                </a:cubicBezTo>
                <a:cubicBezTo>
                  <a:pt x="35741" y="18350"/>
                  <a:pt x="35837" y="18291"/>
                  <a:pt x="35933" y="18232"/>
                </a:cubicBezTo>
                <a:close/>
                <a:moveTo>
                  <a:pt x="35055" y="300"/>
                </a:moveTo>
                <a:cubicBezTo>
                  <a:pt x="35188" y="301"/>
                  <a:pt x="35319" y="302"/>
                  <a:pt x="35451" y="308"/>
                </a:cubicBezTo>
                <a:cubicBezTo>
                  <a:pt x="35582" y="313"/>
                  <a:pt x="35713" y="320"/>
                  <a:pt x="35844" y="330"/>
                </a:cubicBezTo>
                <a:cubicBezTo>
                  <a:pt x="36055" y="347"/>
                  <a:pt x="36273" y="368"/>
                  <a:pt x="36492" y="400"/>
                </a:cubicBezTo>
                <a:cubicBezTo>
                  <a:pt x="36621" y="419"/>
                  <a:pt x="36750" y="437"/>
                  <a:pt x="36878" y="462"/>
                </a:cubicBezTo>
                <a:cubicBezTo>
                  <a:pt x="36964" y="479"/>
                  <a:pt x="37049" y="496"/>
                  <a:pt x="37134" y="514"/>
                </a:cubicBezTo>
                <a:cubicBezTo>
                  <a:pt x="37380" y="569"/>
                  <a:pt x="37635" y="631"/>
                  <a:pt x="37885" y="708"/>
                </a:cubicBezTo>
                <a:cubicBezTo>
                  <a:pt x="38011" y="747"/>
                  <a:pt x="38138" y="785"/>
                  <a:pt x="38262" y="826"/>
                </a:cubicBezTo>
                <a:cubicBezTo>
                  <a:pt x="38344" y="854"/>
                  <a:pt x="38425" y="882"/>
                  <a:pt x="38506" y="912"/>
                </a:cubicBezTo>
                <a:cubicBezTo>
                  <a:pt x="38749" y="1002"/>
                  <a:pt x="38992" y="1096"/>
                  <a:pt x="39227" y="1206"/>
                </a:cubicBezTo>
                <a:cubicBezTo>
                  <a:pt x="39349" y="1262"/>
                  <a:pt x="39469" y="1318"/>
                  <a:pt x="39586" y="1378"/>
                </a:cubicBezTo>
                <a:cubicBezTo>
                  <a:pt x="39666" y="1419"/>
                  <a:pt x="39746" y="1460"/>
                  <a:pt x="39824" y="1502"/>
                </a:cubicBezTo>
                <a:cubicBezTo>
                  <a:pt x="40013" y="1606"/>
                  <a:pt x="40207" y="1715"/>
                  <a:pt x="40394" y="1833"/>
                </a:cubicBezTo>
                <a:cubicBezTo>
                  <a:pt x="40506" y="1905"/>
                  <a:pt x="40619" y="1976"/>
                  <a:pt x="40730" y="2053"/>
                </a:cubicBezTo>
                <a:cubicBezTo>
                  <a:pt x="40800" y="2100"/>
                  <a:pt x="40871" y="2150"/>
                  <a:pt x="40941" y="2199"/>
                </a:cubicBezTo>
                <a:cubicBezTo>
                  <a:pt x="41118" y="2327"/>
                  <a:pt x="41293" y="2458"/>
                  <a:pt x="41462" y="2597"/>
                </a:cubicBezTo>
                <a:cubicBezTo>
                  <a:pt x="41563" y="2681"/>
                  <a:pt x="41664" y="2764"/>
                  <a:pt x="41762" y="2852"/>
                </a:cubicBezTo>
                <a:cubicBezTo>
                  <a:pt x="41828" y="2909"/>
                  <a:pt x="41894" y="2968"/>
                  <a:pt x="41957" y="3028"/>
                </a:cubicBezTo>
                <a:cubicBezTo>
                  <a:pt x="42147" y="3206"/>
                  <a:pt x="42330" y="3390"/>
                  <a:pt x="42506" y="3583"/>
                </a:cubicBezTo>
                <a:cubicBezTo>
                  <a:pt x="42678" y="3772"/>
                  <a:pt x="42845" y="3965"/>
                  <a:pt x="43009" y="4161"/>
                </a:cubicBezTo>
                <a:cubicBezTo>
                  <a:pt x="43170" y="4359"/>
                  <a:pt x="43327" y="4557"/>
                  <a:pt x="43473" y="4764"/>
                </a:cubicBezTo>
                <a:cubicBezTo>
                  <a:pt x="43547" y="4868"/>
                  <a:pt x="43622" y="4972"/>
                  <a:pt x="43692" y="5078"/>
                </a:cubicBezTo>
                <a:cubicBezTo>
                  <a:pt x="43739" y="5147"/>
                  <a:pt x="43784" y="5217"/>
                  <a:pt x="43829" y="5287"/>
                </a:cubicBezTo>
                <a:cubicBezTo>
                  <a:pt x="43830" y="5288"/>
                  <a:pt x="43830" y="5289"/>
                  <a:pt x="43831" y="5291"/>
                </a:cubicBezTo>
                <a:cubicBezTo>
                  <a:pt x="43917" y="5429"/>
                  <a:pt x="44005" y="5570"/>
                  <a:pt x="44084" y="5716"/>
                </a:cubicBezTo>
                <a:cubicBezTo>
                  <a:pt x="44171" y="5875"/>
                  <a:pt x="44253" y="6035"/>
                  <a:pt x="44331" y="6198"/>
                </a:cubicBezTo>
                <a:cubicBezTo>
                  <a:pt x="44406" y="6356"/>
                  <a:pt x="44485" y="6526"/>
                  <a:pt x="44554" y="6699"/>
                </a:cubicBezTo>
                <a:cubicBezTo>
                  <a:pt x="44590" y="6786"/>
                  <a:pt x="44624" y="6874"/>
                  <a:pt x="44656" y="6962"/>
                </a:cubicBezTo>
                <a:cubicBezTo>
                  <a:pt x="44687" y="7048"/>
                  <a:pt x="44718" y="7136"/>
                  <a:pt x="44746" y="7224"/>
                </a:cubicBezTo>
                <a:cubicBezTo>
                  <a:pt x="44800" y="7392"/>
                  <a:pt x="44855" y="7569"/>
                  <a:pt x="44897" y="7750"/>
                </a:cubicBezTo>
                <a:cubicBezTo>
                  <a:pt x="44930" y="7882"/>
                  <a:pt x="44958" y="8014"/>
                  <a:pt x="44985" y="8146"/>
                </a:cubicBezTo>
                <a:cubicBezTo>
                  <a:pt x="45018" y="8324"/>
                  <a:pt x="45049" y="8502"/>
                  <a:pt x="45069" y="8682"/>
                </a:cubicBezTo>
                <a:cubicBezTo>
                  <a:pt x="45085" y="8820"/>
                  <a:pt x="45098" y="8957"/>
                  <a:pt x="45110" y="9094"/>
                </a:cubicBezTo>
                <a:cubicBezTo>
                  <a:pt x="45120" y="9269"/>
                  <a:pt x="45131" y="9451"/>
                  <a:pt x="45128" y="9634"/>
                </a:cubicBezTo>
                <a:cubicBezTo>
                  <a:pt x="45128" y="9724"/>
                  <a:pt x="45127" y="9814"/>
                  <a:pt x="45124" y="9904"/>
                </a:cubicBezTo>
                <a:cubicBezTo>
                  <a:pt x="45106" y="9914"/>
                  <a:pt x="45089" y="9925"/>
                  <a:pt x="45073" y="9935"/>
                </a:cubicBezTo>
                <a:cubicBezTo>
                  <a:pt x="44963" y="10004"/>
                  <a:pt x="44851" y="10074"/>
                  <a:pt x="44753" y="10158"/>
                </a:cubicBezTo>
                <a:cubicBezTo>
                  <a:pt x="44688" y="10213"/>
                  <a:pt x="44624" y="10268"/>
                  <a:pt x="44564" y="10328"/>
                </a:cubicBezTo>
                <a:cubicBezTo>
                  <a:pt x="44505" y="10384"/>
                  <a:pt x="44448" y="10443"/>
                  <a:pt x="44394" y="10503"/>
                </a:cubicBezTo>
                <a:cubicBezTo>
                  <a:pt x="44367" y="10533"/>
                  <a:pt x="44341" y="10565"/>
                  <a:pt x="44314" y="10595"/>
                </a:cubicBezTo>
                <a:cubicBezTo>
                  <a:pt x="44286" y="10629"/>
                  <a:pt x="44259" y="10663"/>
                  <a:pt x="44230" y="10696"/>
                </a:cubicBezTo>
                <a:cubicBezTo>
                  <a:pt x="44206" y="10729"/>
                  <a:pt x="44180" y="10761"/>
                  <a:pt x="44156" y="10793"/>
                </a:cubicBezTo>
                <a:cubicBezTo>
                  <a:pt x="44106" y="10862"/>
                  <a:pt x="44055" y="10932"/>
                  <a:pt x="44010" y="11005"/>
                </a:cubicBezTo>
                <a:cubicBezTo>
                  <a:pt x="43946" y="11110"/>
                  <a:pt x="43881" y="11214"/>
                  <a:pt x="43822" y="11323"/>
                </a:cubicBezTo>
                <a:cubicBezTo>
                  <a:pt x="43782" y="11399"/>
                  <a:pt x="43739" y="11477"/>
                  <a:pt x="43702" y="11555"/>
                </a:cubicBezTo>
                <a:cubicBezTo>
                  <a:pt x="43648" y="11673"/>
                  <a:pt x="43593" y="11790"/>
                  <a:pt x="43546" y="11910"/>
                </a:cubicBezTo>
                <a:cubicBezTo>
                  <a:pt x="43449" y="12154"/>
                  <a:pt x="43357" y="12399"/>
                  <a:pt x="43282" y="12651"/>
                </a:cubicBezTo>
                <a:cubicBezTo>
                  <a:pt x="43208" y="12900"/>
                  <a:pt x="43139" y="13148"/>
                  <a:pt x="43072" y="13397"/>
                </a:cubicBezTo>
                <a:cubicBezTo>
                  <a:pt x="43005" y="13644"/>
                  <a:pt x="42940" y="13893"/>
                  <a:pt x="42867" y="14139"/>
                </a:cubicBezTo>
                <a:cubicBezTo>
                  <a:pt x="42791" y="14394"/>
                  <a:pt x="42716" y="14650"/>
                  <a:pt x="42641" y="14905"/>
                </a:cubicBezTo>
                <a:cubicBezTo>
                  <a:pt x="42572" y="15112"/>
                  <a:pt x="42503" y="15319"/>
                  <a:pt x="42424" y="15521"/>
                </a:cubicBezTo>
                <a:cubicBezTo>
                  <a:pt x="42376" y="15644"/>
                  <a:pt x="42329" y="15768"/>
                  <a:pt x="42276" y="15888"/>
                </a:cubicBezTo>
                <a:cubicBezTo>
                  <a:pt x="42239" y="15972"/>
                  <a:pt x="42202" y="16054"/>
                  <a:pt x="42164" y="16138"/>
                </a:cubicBezTo>
                <a:cubicBezTo>
                  <a:pt x="42067" y="16341"/>
                  <a:pt x="41968" y="16543"/>
                  <a:pt x="41858" y="16738"/>
                </a:cubicBezTo>
                <a:cubicBezTo>
                  <a:pt x="41819" y="16810"/>
                  <a:pt x="41779" y="16880"/>
                  <a:pt x="41738" y="16951"/>
                </a:cubicBezTo>
                <a:cubicBezTo>
                  <a:pt x="41732" y="16955"/>
                  <a:pt x="41727" y="16960"/>
                  <a:pt x="41723" y="16966"/>
                </a:cubicBezTo>
                <a:cubicBezTo>
                  <a:pt x="41628" y="17058"/>
                  <a:pt x="41533" y="17150"/>
                  <a:pt x="41436" y="17242"/>
                </a:cubicBezTo>
                <a:cubicBezTo>
                  <a:pt x="41204" y="17459"/>
                  <a:pt x="40968" y="17673"/>
                  <a:pt x="40723" y="17875"/>
                </a:cubicBezTo>
                <a:cubicBezTo>
                  <a:pt x="40583" y="17991"/>
                  <a:pt x="40442" y="18105"/>
                  <a:pt x="40298" y="18216"/>
                </a:cubicBezTo>
                <a:cubicBezTo>
                  <a:pt x="40190" y="18298"/>
                  <a:pt x="40081" y="18379"/>
                  <a:pt x="39970" y="18459"/>
                </a:cubicBezTo>
                <a:cubicBezTo>
                  <a:pt x="39704" y="18647"/>
                  <a:pt x="39436" y="18832"/>
                  <a:pt x="39158" y="19001"/>
                </a:cubicBezTo>
                <a:cubicBezTo>
                  <a:pt x="39039" y="19075"/>
                  <a:pt x="38919" y="19149"/>
                  <a:pt x="38798" y="19219"/>
                </a:cubicBezTo>
                <a:cubicBezTo>
                  <a:pt x="38679" y="19288"/>
                  <a:pt x="38559" y="19355"/>
                  <a:pt x="38439" y="19421"/>
                </a:cubicBezTo>
                <a:cubicBezTo>
                  <a:pt x="38194" y="19550"/>
                  <a:pt x="37948" y="19675"/>
                  <a:pt x="37695" y="19789"/>
                </a:cubicBezTo>
                <a:cubicBezTo>
                  <a:pt x="37571" y="19844"/>
                  <a:pt x="37448" y="19900"/>
                  <a:pt x="37323" y="19951"/>
                </a:cubicBezTo>
                <a:cubicBezTo>
                  <a:pt x="37198" y="20001"/>
                  <a:pt x="37074" y="20051"/>
                  <a:pt x="36949" y="20100"/>
                </a:cubicBezTo>
                <a:cubicBezTo>
                  <a:pt x="36780" y="20161"/>
                  <a:pt x="36612" y="20221"/>
                  <a:pt x="36441" y="20275"/>
                </a:cubicBezTo>
                <a:cubicBezTo>
                  <a:pt x="36310" y="20316"/>
                  <a:pt x="36181" y="20358"/>
                  <a:pt x="36050" y="20394"/>
                </a:cubicBezTo>
                <a:cubicBezTo>
                  <a:pt x="35789" y="20467"/>
                  <a:pt x="35526" y="20532"/>
                  <a:pt x="35262" y="20592"/>
                </a:cubicBezTo>
                <a:cubicBezTo>
                  <a:pt x="35053" y="20637"/>
                  <a:pt x="34831" y="20685"/>
                  <a:pt x="34608" y="20723"/>
                </a:cubicBezTo>
                <a:cubicBezTo>
                  <a:pt x="34429" y="20754"/>
                  <a:pt x="34249" y="20783"/>
                  <a:pt x="34069" y="20811"/>
                </a:cubicBezTo>
                <a:cubicBezTo>
                  <a:pt x="33844" y="20846"/>
                  <a:pt x="33617" y="20878"/>
                  <a:pt x="33391" y="20901"/>
                </a:cubicBezTo>
                <a:cubicBezTo>
                  <a:pt x="33209" y="20921"/>
                  <a:pt x="33027" y="20937"/>
                  <a:pt x="32846" y="20950"/>
                </a:cubicBezTo>
                <a:cubicBezTo>
                  <a:pt x="32840" y="20950"/>
                  <a:pt x="32824" y="20951"/>
                  <a:pt x="32808" y="20952"/>
                </a:cubicBezTo>
                <a:cubicBezTo>
                  <a:pt x="32822" y="20945"/>
                  <a:pt x="32837" y="20937"/>
                  <a:pt x="32851" y="20930"/>
                </a:cubicBezTo>
                <a:cubicBezTo>
                  <a:pt x="33041" y="20831"/>
                  <a:pt x="33230" y="20728"/>
                  <a:pt x="33413" y="20615"/>
                </a:cubicBezTo>
                <a:cubicBezTo>
                  <a:pt x="33521" y="20548"/>
                  <a:pt x="33630" y="20482"/>
                  <a:pt x="33735" y="20410"/>
                </a:cubicBezTo>
                <a:cubicBezTo>
                  <a:pt x="33840" y="20340"/>
                  <a:pt x="33945" y="20268"/>
                  <a:pt x="34048" y="20194"/>
                </a:cubicBezTo>
                <a:cubicBezTo>
                  <a:pt x="34227" y="20068"/>
                  <a:pt x="34404" y="19937"/>
                  <a:pt x="34573" y="19797"/>
                </a:cubicBezTo>
                <a:cubicBezTo>
                  <a:pt x="34718" y="19678"/>
                  <a:pt x="34861" y="19556"/>
                  <a:pt x="35001" y="19430"/>
                </a:cubicBezTo>
                <a:cubicBezTo>
                  <a:pt x="35203" y="19322"/>
                  <a:pt x="35405" y="19212"/>
                  <a:pt x="35599" y="19089"/>
                </a:cubicBezTo>
                <a:cubicBezTo>
                  <a:pt x="35709" y="19021"/>
                  <a:pt x="35818" y="18952"/>
                  <a:pt x="35925" y="18879"/>
                </a:cubicBezTo>
                <a:cubicBezTo>
                  <a:pt x="36032" y="18806"/>
                  <a:pt x="36138" y="18732"/>
                  <a:pt x="36244" y="18657"/>
                </a:cubicBezTo>
                <a:cubicBezTo>
                  <a:pt x="36423" y="18530"/>
                  <a:pt x="36599" y="18399"/>
                  <a:pt x="36771" y="18260"/>
                </a:cubicBezTo>
                <a:cubicBezTo>
                  <a:pt x="36973" y="18097"/>
                  <a:pt x="37174" y="17934"/>
                  <a:pt x="37368" y="17762"/>
                </a:cubicBezTo>
                <a:cubicBezTo>
                  <a:pt x="37568" y="17584"/>
                  <a:pt x="37764" y="17404"/>
                  <a:pt x="37951" y="17215"/>
                </a:cubicBezTo>
                <a:cubicBezTo>
                  <a:pt x="38141" y="17023"/>
                  <a:pt x="38329" y="16828"/>
                  <a:pt x="38506" y="16625"/>
                </a:cubicBezTo>
                <a:cubicBezTo>
                  <a:pt x="38833" y="16250"/>
                  <a:pt x="39141" y="15858"/>
                  <a:pt x="39421" y="15446"/>
                </a:cubicBezTo>
                <a:cubicBezTo>
                  <a:pt x="39717" y="15012"/>
                  <a:pt x="39996" y="14562"/>
                  <a:pt x="40228" y="14090"/>
                </a:cubicBezTo>
                <a:cubicBezTo>
                  <a:pt x="40327" y="13891"/>
                  <a:pt x="40422" y="13692"/>
                  <a:pt x="40507" y="13486"/>
                </a:cubicBezTo>
                <a:cubicBezTo>
                  <a:pt x="40567" y="13342"/>
                  <a:pt x="40626" y="13196"/>
                  <a:pt x="40681" y="13050"/>
                </a:cubicBezTo>
                <a:cubicBezTo>
                  <a:pt x="40768" y="12869"/>
                  <a:pt x="40853" y="12688"/>
                  <a:pt x="40931" y="12505"/>
                </a:cubicBezTo>
                <a:cubicBezTo>
                  <a:pt x="40983" y="12381"/>
                  <a:pt x="41034" y="12259"/>
                  <a:pt x="41081" y="12133"/>
                </a:cubicBezTo>
                <a:cubicBezTo>
                  <a:pt x="41129" y="12002"/>
                  <a:pt x="41177" y="11871"/>
                  <a:pt x="41222" y="11739"/>
                </a:cubicBezTo>
                <a:cubicBezTo>
                  <a:pt x="41268" y="11603"/>
                  <a:pt x="41310" y="11464"/>
                  <a:pt x="41349" y="11326"/>
                </a:cubicBezTo>
                <a:cubicBezTo>
                  <a:pt x="41386" y="11192"/>
                  <a:pt x="41423" y="11056"/>
                  <a:pt x="41453" y="10920"/>
                </a:cubicBezTo>
                <a:cubicBezTo>
                  <a:pt x="41473" y="10824"/>
                  <a:pt x="41495" y="10732"/>
                  <a:pt x="41513" y="10636"/>
                </a:cubicBezTo>
                <a:cubicBezTo>
                  <a:pt x="41538" y="10499"/>
                  <a:pt x="41565" y="10362"/>
                  <a:pt x="41583" y="10225"/>
                </a:cubicBezTo>
                <a:cubicBezTo>
                  <a:pt x="41597" y="10133"/>
                  <a:pt x="41608" y="10040"/>
                  <a:pt x="41618" y="9947"/>
                </a:cubicBezTo>
                <a:cubicBezTo>
                  <a:pt x="41621" y="9901"/>
                  <a:pt x="41625" y="9854"/>
                  <a:pt x="41628" y="9808"/>
                </a:cubicBezTo>
                <a:cubicBezTo>
                  <a:pt x="41632" y="9757"/>
                  <a:pt x="41634" y="9708"/>
                  <a:pt x="41635" y="9658"/>
                </a:cubicBezTo>
                <a:cubicBezTo>
                  <a:pt x="41635" y="9612"/>
                  <a:pt x="41636" y="9566"/>
                  <a:pt x="41636" y="9519"/>
                </a:cubicBezTo>
                <a:cubicBezTo>
                  <a:pt x="41633" y="9427"/>
                  <a:pt x="41630" y="9338"/>
                  <a:pt x="41621" y="9246"/>
                </a:cubicBezTo>
                <a:cubicBezTo>
                  <a:pt x="41614" y="9161"/>
                  <a:pt x="41604" y="9077"/>
                  <a:pt x="41591" y="8993"/>
                </a:cubicBezTo>
                <a:cubicBezTo>
                  <a:pt x="41584" y="8950"/>
                  <a:pt x="41576" y="8909"/>
                  <a:pt x="41569" y="8867"/>
                </a:cubicBezTo>
                <a:cubicBezTo>
                  <a:pt x="41560" y="8821"/>
                  <a:pt x="41551" y="8776"/>
                  <a:pt x="41539" y="8731"/>
                </a:cubicBezTo>
                <a:cubicBezTo>
                  <a:pt x="41528" y="8687"/>
                  <a:pt x="41515" y="8643"/>
                  <a:pt x="41501" y="8599"/>
                </a:cubicBezTo>
                <a:cubicBezTo>
                  <a:pt x="41472" y="8518"/>
                  <a:pt x="41446" y="8436"/>
                  <a:pt x="41404" y="8360"/>
                </a:cubicBezTo>
                <a:cubicBezTo>
                  <a:pt x="41362" y="8283"/>
                  <a:pt x="41323" y="8205"/>
                  <a:pt x="41271" y="8133"/>
                </a:cubicBezTo>
                <a:cubicBezTo>
                  <a:pt x="41241" y="8091"/>
                  <a:pt x="41212" y="8048"/>
                  <a:pt x="41181" y="8008"/>
                </a:cubicBezTo>
                <a:cubicBezTo>
                  <a:pt x="41141" y="7784"/>
                  <a:pt x="41096" y="7560"/>
                  <a:pt x="41037" y="7339"/>
                </a:cubicBezTo>
                <a:cubicBezTo>
                  <a:pt x="40974" y="7106"/>
                  <a:pt x="40910" y="6874"/>
                  <a:pt x="40830" y="6646"/>
                </a:cubicBezTo>
                <a:cubicBezTo>
                  <a:pt x="40723" y="6335"/>
                  <a:pt x="40604" y="6025"/>
                  <a:pt x="40463" y="5726"/>
                </a:cubicBezTo>
                <a:cubicBezTo>
                  <a:pt x="40369" y="5526"/>
                  <a:pt x="40271" y="5328"/>
                  <a:pt x="40163" y="5135"/>
                </a:cubicBezTo>
                <a:cubicBezTo>
                  <a:pt x="40054" y="4945"/>
                  <a:pt x="39943" y="4757"/>
                  <a:pt x="39824" y="4575"/>
                </a:cubicBezTo>
                <a:cubicBezTo>
                  <a:pt x="39682" y="4358"/>
                  <a:pt x="39538" y="4144"/>
                  <a:pt x="39382" y="3938"/>
                </a:cubicBezTo>
                <a:cubicBezTo>
                  <a:pt x="39223" y="3729"/>
                  <a:pt x="39060" y="3523"/>
                  <a:pt x="38887" y="3325"/>
                </a:cubicBezTo>
                <a:cubicBezTo>
                  <a:pt x="38704" y="3117"/>
                  <a:pt x="38518" y="2911"/>
                  <a:pt x="38321" y="2717"/>
                </a:cubicBezTo>
                <a:cubicBezTo>
                  <a:pt x="38161" y="2562"/>
                  <a:pt x="38001" y="2411"/>
                  <a:pt x="37831" y="2267"/>
                </a:cubicBezTo>
                <a:cubicBezTo>
                  <a:pt x="37669" y="2132"/>
                  <a:pt x="37507" y="1999"/>
                  <a:pt x="37335" y="1878"/>
                </a:cubicBezTo>
                <a:cubicBezTo>
                  <a:pt x="37086" y="1702"/>
                  <a:pt x="36831" y="1534"/>
                  <a:pt x="36564" y="1387"/>
                </a:cubicBezTo>
                <a:cubicBezTo>
                  <a:pt x="36363" y="1278"/>
                  <a:pt x="36160" y="1170"/>
                  <a:pt x="35951" y="1078"/>
                </a:cubicBezTo>
                <a:cubicBezTo>
                  <a:pt x="35742" y="986"/>
                  <a:pt x="35532" y="897"/>
                  <a:pt x="35317" y="822"/>
                </a:cubicBezTo>
                <a:cubicBezTo>
                  <a:pt x="35061" y="732"/>
                  <a:pt x="34802" y="650"/>
                  <a:pt x="34538" y="587"/>
                </a:cubicBezTo>
                <a:cubicBezTo>
                  <a:pt x="34263" y="524"/>
                  <a:pt x="33986" y="466"/>
                  <a:pt x="33706" y="428"/>
                </a:cubicBezTo>
                <a:cubicBezTo>
                  <a:pt x="33650" y="420"/>
                  <a:pt x="33593" y="413"/>
                  <a:pt x="33538" y="406"/>
                </a:cubicBezTo>
                <a:cubicBezTo>
                  <a:pt x="33647" y="390"/>
                  <a:pt x="33757" y="376"/>
                  <a:pt x="33867" y="364"/>
                </a:cubicBezTo>
                <a:cubicBezTo>
                  <a:pt x="34000" y="350"/>
                  <a:pt x="34132" y="338"/>
                  <a:pt x="34266" y="327"/>
                </a:cubicBezTo>
                <a:cubicBezTo>
                  <a:pt x="34513" y="312"/>
                  <a:pt x="34761" y="300"/>
                  <a:pt x="35009" y="300"/>
                </a:cubicBezTo>
                <a:close/>
                <a:moveTo>
                  <a:pt x="33981" y="19911"/>
                </a:moveTo>
                <a:cubicBezTo>
                  <a:pt x="33713" y="20102"/>
                  <a:pt x="33444" y="20290"/>
                  <a:pt x="33164" y="20461"/>
                </a:cubicBezTo>
                <a:cubicBezTo>
                  <a:pt x="33024" y="20547"/>
                  <a:pt x="32884" y="20631"/>
                  <a:pt x="32741" y="20712"/>
                </a:cubicBezTo>
                <a:cubicBezTo>
                  <a:pt x="32601" y="20790"/>
                  <a:pt x="32460" y="20868"/>
                  <a:pt x="32318" y="20945"/>
                </a:cubicBezTo>
                <a:lnTo>
                  <a:pt x="32316" y="20946"/>
                </a:lnTo>
                <a:cubicBezTo>
                  <a:pt x="32314" y="20947"/>
                  <a:pt x="32312" y="20948"/>
                  <a:pt x="32311" y="20948"/>
                </a:cubicBezTo>
                <a:cubicBezTo>
                  <a:pt x="32295" y="20958"/>
                  <a:pt x="32275" y="20968"/>
                  <a:pt x="32256" y="20977"/>
                </a:cubicBezTo>
                <a:cubicBezTo>
                  <a:pt x="32151" y="20979"/>
                  <a:pt x="32047" y="20981"/>
                  <a:pt x="31942" y="20981"/>
                </a:cubicBezTo>
                <a:cubicBezTo>
                  <a:pt x="31884" y="20981"/>
                  <a:pt x="31827" y="20980"/>
                  <a:pt x="31770" y="20980"/>
                </a:cubicBezTo>
                <a:cubicBezTo>
                  <a:pt x="31587" y="20977"/>
                  <a:pt x="31406" y="20974"/>
                  <a:pt x="31223" y="20963"/>
                </a:cubicBezTo>
                <a:cubicBezTo>
                  <a:pt x="31090" y="20956"/>
                  <a:pt x="30954" y="20948"/>
                  <a:pt x="30820" y="20939"/>
                </a:cubicBezTo>
                <a:cubicBezTo>
                  <a:pt x="30460" y="20910"/>
                  <a:pt x="30100" y="20874"/>
                  <a:pt x="29743" y="20820"/>
                </a:cubicBezTo>
                <a:cubicBezTo>
                  <a:pt x="29566" y="20794"/>
                  <a:pt x="29389" y="20765"/>
                  <a:pt x="29213" y="20731"/>
                </a:cubicBezTo>
                <a:cubicBezTo>
                  <a:pt x="29175" y="20724"/>
                  <a:pt x="29138" y="20716"/>
                  <a:pt x="29100" y="20709"/>
                </a:cubicBezTo>
                <a:lnTo>
                  <a:pt x="29100" y="20709"/>
                </a:lnTo>
                <a:cubicBezTo>
                  <a:pt x="29324" y="20721"/>
                  <a:pt x="29550" y="20729"/>
                  <a:pt x="29775" y="20729"/>
                </a:cubicBezTo>
                <a:cubicBezTo>
                  <a:pt x="29843" y="20729"/>
                  <a:pt x="29911" y="20728"/>
                  <a:pt x="29979" y="20727"/>
                </a:cubicBezTo>
                <a:cubicBezTo>
                  <a:pt x="30199" y="20721"/>
                  <a:pt x="30417" y="20712"/>
                  <a:pt x="30637" y="20693"/>
                </a:cubicBezTo>
                <a:cubicBezTo>
                  <a:pt x="30890" y="20671"/>
                  <a:pt x="31143" y="20645"/>
                  <a:pt x="31396" y="20611"/>
                </a:cubicBezTo>
                <a:cubicBezTo>
                  <a:pt x="31648" y="20577"/>
                  <a:pt x="31901" y="20538"/>
                  <a:pt x="32151" y="20485"/>
                </a:cubicBezTo>
                <a:cubicBezTo>
                  <a:pt x="32402" y="20432"/>
                  <a:pt x="32654" y="20376"/>
                  <a:pt x="32900" y="20302"/>
                </a:cubicBezTo>
                <a:cubicBezTo>
                  <a:pt x="33107" y="20240"/>
                  <a:pt x="33311" y="20174"/>
                  <a:pt x="33513" y="20097"/>
                </a:cubicBezTo>
                <a:cubicBezTo>
                  <a:pt x="33670" y="20037"/>
                  <a:pt x="33826" y="19976"/>
                  <a:pt x="33981" y="19911"/>
                </a:cubicBezTo>
                <a:close/>
                <a:moveTo>
                  <a:pt x="8080" y="16696"/>
                </a:moveTo>
                <a:cubicBezTo>
                  <a:pt x="8104" y="16714"/>
                  <a:pt x="8127" y="16731"/>
                  <a:pt x="8150" y="16748"/>
                </a:cubicBezTo>
                <a:cubicBezTo>
                  <a:pt x="8330" y="16882"/>
                  <a:pt x="8525" y="16994"/>
                  <a:pt x="8721" y="17101"/>
                </a:cubicBezTo>
                <a:cubicBezTo>
                  <a:pt x="8801" y="17143"/>
                  <a:pt x="8888" y="17186"/>
                  <a:pt x="8971" y="17222"/>
                </a:cubicBezTo>
                <a:cubicBezTo>
                  <a:pt x="9056" y="17258"/>
                  <a:pt x="9138" y="17295"/>
                  <a:pt x="9226" y="17325"/>
                </a:cubicBezTo>
                <a:cubicBezTo>
                  <a:pt x="9284" y="17343"/>
                  <a:pt x="9341" y="17363"/>
                  <a:pt x="9398" y="17381"/>
                </a:cubicBezTo>
                <a:cubicBezTo>
                  <a:pt x="9584" y="17534"/>
                  <a:pt x="9772" y="17683"/>
                  <a:pt x="9966" y="17824"/>
                </a:cubicBezTo>
                <a:cubicBezTo>
                  <a:pt x="10173" y="17976"/>
                  <a:pt x="10382" y="18128"/>
                  <a:pt x="10598" y="18268"/>
                </a:cubicBezTo>
                <a:cubicBezTo>
                  <a:pt x="10738" y="18357"/>
                  <a:pt x="10879" y="18446"/>
                  <a:pt x="11023" y="18527"/>
                </a:cubicBezTo>
                <a:cubicBezTo>
                  <a:pt x="11096" y="18566"/>
                  <a:pt x="11182" y="18616"/>
                  <a:pt x="11257" y="18650"/>
                </a:cubicBezTo>
                <a:cubicBezTo>
                  <a:pt x="11377" y="18707"/>
                  <a:pt x="11497" y="18760"/>
                  <a:pt x="11621" y="18804"/>
                </a:cubicBezTo>
                <a:cubicBezTo>
                  <a:pt x="11742" y="18848"/>
                  <a:pt x="11865" y="18893"/>
                  <a:pt x="11989" y="18923"/>
                </a:cubicBezTo>
                <a:cubicBezTo>
                  <a:pt x="12119" y="18954"/>
                  <a:pt x="12248" y="18985"/>
                  <a:pt x="12381" y="19006"/>
                </a:cubicBezTo>
                <a:cubicBezTo>
                  <a:pt x="12462" y="19019"/>
                  <a:pt x="12544" y="19031"/>
                  <a:pt x="12626" y="19041"/>
                </a:cubicBezTo>
                <a:cubicBezTo>
                  <a:pt x="12668" y="19105"/>
                  <a:pt x="12712" y="19169"/>
                  <a:pt x="12757" y="19232"/>
                </a:cubicBezTo>
                <a:cubicBezTo>
                  <a:pt x="12837" y="19343"/>
                  <a:pt x="12916" y="19454"/>
                  <a:pt x="13001" y="19561"/>
                </a:cubicBezTo>
                <a:cubicBezTo>
                  <a:pt x="13136" y="19730"/>
                  <a:pt x="13276" y="19896"/>
                  <a:pt x="13425" y="20055"/>
                </a:cubicBezTo>
                <a:cubicBezTo>
                  <a:pt x="13568" y="20208"/>
                  <a:pt x="13715" y="20358"/>
                  <a:pt x="13871" y="20499"/>
                </a:cubicBezTo>
                <a:cubicBezTo>
                  <a:pt x="14051" y="20664"/>
                  <a:pt x="14237" y="20825"/>
                  <a:pt x="14433" y="20971"/>
                </a:cubicBezTo>
                <a:cubicBezTo>
                  <a:pt x="14528" y="21042"/>
                  <a:pt x="14623" y="21111"/>
                  <a:pt x="14720" y="21179"/>
                </a:cubicBezTo>
                <a:cubicBezTo>
                  <a:pt x="14513" y="21132"/>
                  <a:pt x="14306" y="21079"/>
                  <a:pt x="14104" y="21013"/>
                </a:cubicBezTo>
                <a:cubicBezTo>
                  <a:pt x="13925" y="20955"/>
                  <a:pt x="13747" y="20893"/>
                  <a:pt x="13570" y="20829"/>
                </a:cubicBezTo>
                <a:cubicBezTo>
                  <a:pt x="13361" y="20751"/>
                  <a:pt x="13142" y="20667"/>
                  <a:pt x="12924" y="20580"/>
                </a:cubicBezTo>
                <a:cubicBezTo>
                  <a:pt x="12747" y="20510"/>
                  <a:pt x="12571" y="20440"/>
                  <a:pt x="12396" y="20365"/>
                </a:cubicBezTo>
                <a:cubicBezTo>
                  <a:pt x="12226" y="20294"/>
                  <a:pt x="12055" y="20220"/>
                  <a:pt x="11889" y="20140"/>
                </a:cubicBezTo>
                <a:cubicBezTo>
                  <a:pt x="11737" y="20068"/>
                  <a:pt x="11588" y="19993"/>
                  <a:pt x="11439" y="19915"/>
                </a:cubicBezTo>
                <a:cubicBezTo>
                  <a:pt x="11291" y="19835"/>
                  <a:pt x="11143" y="19753"/>
                  <a:pt x="11001" y="19663"/>
                </a:cubicBezTo>
                <a:cubicBezTo>
                  <a:pt x="10930" y="19620"/>
                  <a:pt x="10861" y="19575"/>
                  <a:pt x="10793" y="19528"/>
                </a:cubicBezTo>
                <a:cubicBezTo>
                  <a:pt x="10726" y="19483"/>
                  <a:pt x="10659" y="19437"/>
                  <a:pt x="10593" y="19389"/>
                </a:cubicBezTo>
                <a:cubicBezTo>
                  <a:pt x="10402" y="19252"/>
                  <a:pt x="10205" y="19104"/>
                  <a:pt x="10016" y="18946"/>
                </a:cubicBezTo>
                <a:cubicBezTo>
                  <a:pt x="9860" y="18815"/>
                  <a:pt x="9706" y="18680"/>
                  <a:pt x="9556" y="18541"/>
                </a:cubicBezTo>
                <a:cubicBezTo>
                  <a:pt x="9411" y="18402"/>
                  <a:pt x="9266" y="18261"/>
                  <a:pt x="9131" y="18112"/>
                </a:cubicBezTo>
                <a:cubicBezTo>
                  <a:pt x="9023" y="17993"/>
                  <a:pt x="8917" y="17873"/>
                  <a:pt x="8813" y="17750"/>
                </a:cubicBezTo>
                <a:cubicBezTo>
                  <a:pt x="8710" y="17624"/>
                  <a:pt x="8608" y="17497"/>
                  <a:pt x="8514" y="17365"/>
                </a:cubicBezTo>
                <a:cubicBezTo>
                  <a:pt x="8465" y="17298"/>
                  <a:pt x="8418" y="17230"/>
                  <a:pt x="8371" y="17162"/>
                </a:cubicBezTo>
                <a:cubicBezTo>
                  <a:pt x="8321" y="17089"/>
                  <a:pt x="8273" y="17015"/>
                  <a:pt x="8227" y="16941"/>
                </a:cubicBezTo>
                <a:cubicBezTo>
                  <a:pt x="8181" y="16866"/>
                  <a:pt x="8130" y="16782"/>
                  <a:pt x="8080" y="16696"/>
                </a:cubicBezTo>
                <a:close/>
                <a:moveTo>
                  <a:pt x="17066" y="17261"/>
                </a:moveTo>
                <a:cubicBezTo>
                  <a:pt x="17204" y="17439"/>
                  <a:pt x="17349" y="17613"/>
                  <a:pt x="17505" y="17777"/>
                </a:cubicBezTo>
                <a:cubicBezTo>
                  <a:pt x="17657" y="17938"/>
                  <a:pt x="17812" y="18095"/>
                  <a:pt x="17976" y="18244"/>
                </a:cubicBezTo>
                <a:cubicBezTo>
                  <a:pt x="18164" y="18414"/>
                  <a:pt x="18357" y="18576"/>
                  <a:pt x="18559" y="18730"/>
                </a:cubicBezTo>
                <a:cubicBezTo>
                  <a:pt x="18628" y="18782"/>
                  <a:pt x="18695" y="18835"/>
                  <a:pt x="18767" y="18885"/>
                </a:cubicBezTo>
                <a:cubicBezTo>
                  <a:pt x="18868" y="18955"/>
                  <a:pt x="18971" y="19028"/>
                  <a:pt x="19080" y="19088"/>
                </a:cubicBezTo>
                <a:cubicBezTo>
                  <a:pt x="19194" y="19150"/>
                  <a:pt x="19307" y="19212"/>
                  <a:pt x="19425" y="19266"/>
                </a:cubicBezTo>
                <a:cubicBezTo>
                  <a:pt x="19541" y="19319"/>
                  <a:pt x="19656" y="19372"/>
                  <a:pt x="19773" y="19419"/>
                </a:cubicBezTo>
                <a:cubicBezTo>
                  <a:pt x="19974" y="19500"/>
                  <a:pt x="20176" y="19580"/>
                  <a:pt x="20382" y="19646"/>
                </a:cubicBezTo>
                <a:cubicBezTo>
                  <a:pt x="20780" y="19773"/>
                  <a:pt x="21181" y="19881"/>
                  <a:pt x="21589" y="19960"/>
                </a:cubicBezTo>
                <a:cubicBezTo>
                  <a:pt x="21199" y="20161"/>
                  <a:pt x="20795" y="20335"/>
                  <a:pt x="20382" y="20491"/>
                </a:cubicBezTo>
                <a:cubicBezTo>
                  <a:pt x="20009" y="20626"/>
                  <a:pt x="19628" y="20747"/>
                  <a:pt x="19245" y="20851"/>
                </a:cubicBezTo>
                <a:cubicBezTo>
                  <a:pt x="18841" y="20959"/>
                  <a:pt x="18434" y="21059"/>
                  <a:pt x="18025" y="21148"/>
                </a:cubicBezTo>
                <a:cubicBezTo>
                  <a:pt x="17798" y="21196"/>
                  <a:pt x="17570" y="21241"/>
                  <a:pt x="17342" y="21272"/>
                </a:cubicBezTo>
                <a:cubicBezTo>
                  <a:pt x="17251" y="21286"/>
                  <a:pt x="17158" y="21297"/>
                  <a:pt x="17067" y="21308"/>
                </a:cubicBezTo>
                <a:cubicBezTo>
                  <a:pt x="16975" y="21318"/>
                  <a:pt x="16883" y="21327"/>
                  <a:pt x="16791" y="21334"/>
                </a:cubicBezTo>
                <a:cubicBezTo>
                  <a:pt x="16674" y="21342"/>
                  <a:pt x="16551" y="21349"/>
                  <a:pt x="16428" y="21350"/>
                </a:cubicBezTo>
                <a:cubicBezTo>
                  <a:pt x="16389" y="21351"/>
                  <a:pt x="16349" y="21351"/>
                  <a:pt x="16309" y="21351"/>
                </a:cubicBezTo>
                <a:cubicBezTo>
                  <a:pt x="16270" y="21351"/>
                  <a:pt x="16230" y="21351"/>
                  <a:pt x="16191" y="21350"/>
                </a:cubicBezTo>
                <a:cubicBezTo>
                  <a:pt x="16035" y="21347"/>
                  <a:pt x="15879" y="21339"/>
                  <a:pt x="15724" y="21328"/>
                </a:cubicBezTo>
                <a:cubicBezTo>
                  <a:pt x="15567" y="21316"/>
                  <a:pt x="15410" y="21301"/>
                  <a:pt x="15254" y="21276"/>
                </a:cubicBezTo>
                <a:cubicBezTo>
                  <a:pt x="15214" y="21271"/>
                  <a:pt x="15173" y="21265"/>
                  <a:pt x="15134" y="21258"/>
                </a:cubicBezTo>
                <a:cubicBezTo>
                  <a:pt x="14994" y="21171"/>
                  <a:pt x="14859" y="21080"/>
                  <a:pt x="14725" y="20986"/>
                </a:cubicBezTo>
                <a:cubicBezTo>
                  <a:pt x="14591" y="20889"/>
                  <a:pt x="14457" y="20791"/>
                  <a:pt x="14331" y="20685"/>
                </a:cubicBezTo>
                <a:cubicBezTo>
                  <a:pt x="14210" y="20583"/>
                  <a:pt x="14092" y="20478"/>
                  <a:pt x="13976" y="20371"/>
                </a:cubicBezTo>
                <a:cubicBezTo>
                  <a:pt x="13858" y="20258"/>
                  <a:pt x="13741" y="20143"/>
                  <a:pt x="13629" y="20025"/>
                </a:cubicBezTo>
                <a:cubicBezTo>
                  <a:pt x="13513" y="19900"/>
                  <a:pt x="13398" y="19774"/>
                  <a:pt x="13289" y="19646"/>
                </a:cubicBezTo>
                <a:cubicBezTo>
                  <a:pt x="13178" y="19512"/>
                  <a:pt x="13068" y="19377"/>
                  <a:pt x="12966" y="19237"/>
                </a:cubicBezTo>
                <a:cubicBezTo>
                  <a:pt x="12924" y="19179"/>
                  <a:pt x="12882" y="19120"/>
                  <a:pt x="12840" y="19061"/>
                </a:cubicBezTo>
                <a:lnTo>
                  <a:pt x="12840" y="19061"/>
                </a:lnTo>
                <a:cubicBezTo>
                  <a:pt x="12909" y="19066"/>
                  <a:pt x="12977" y="19071"/>
                  <a:pt x="13044" y="19072"/>
                </a:cubicBezTo>
                <a:cubicBezTo>
                  <a:pt x="13083" y="19073"/>
                  <a:pt x="13123" y="19073"/>
                  <a:pt x="13162" y="19073"/>
                </a:cubicBezTo>
                <a:cubicBezTo>
                  <a:pt x="13211" y="19073"/>
                  <a:pt x="13259" y="19073"/>
                  <a:pt x="13308" y="19071"/>
                </a:cubicBezTo>
                <a:cubicBezTo>
                  <a:pt x="13353" y="19068"/>
                  <a:pt x="13398" y="19066"/>
                  <a:pt x="13443" y="19064"/>
                </a:cubicBezTo>
                <a:cubicBezTo>
                  <a:pt x="13536" y="19058"/>
                  <a:pt x="13634" y="19050"/>
                  <a:pt x="13725" y="19037"/>
                </a:cubicBezTo>
                <a:cubicBezTo>
                  <a:pt x="13815" y="19026"/>
                  <a:pt x="13905" y="19012"/>
                  <a:pt x="13994" y="18996"/>
                </a:cubicBezTo>
                <a:cubicBezTo>
                  <a:pt x="14038" y="18986"/>
                  <a:pt x="14082" y="18977"/>
                  <a:pt x="14127" y="18968"/>
                </a:cubicBezTo>
                <a:cubicBezTo>
                  <a:pt x="14218" y="18949"/>
                  <a:pt x="14315" y="18924"/>
                  <a:pt x="14404" y="18895"/>
                </a:cubicBezTo>
                <a:cubicBezTo>
                  <a:pt x="14499" y="18865"/>
                  <a:pt x="14592" y="18837"/>
                  <a:pt x="14686" y="18802"/>
                </a:cubicBezTo>
                <a:cubicBezTo>
                  <a:pt x="14837" y="18743"/>
                  <a:pt x="14988" y="18684"/>
                  <a:pt x="15132" y="18608"/>
                </a:cubicBezTo>
                <a:cubicBezTo>
                  <a:pt x="15208" y="18567"/>
                  <a:pt x="15264" y="18537"/>
                  <a:pt x="15338" y="18494"/>
                </a:cubicBezTo>
                <a:cubicBezTo>
                  <a:pt x="15434" y="18438"/>
                  <a:pt x="15530" y="18380"/>
                  <a:pt x="15622" y="18317"/>
                </a:cubicBezTo>
                <a:cubicBezTo>
                  <a:pt x="15688" y="18270"/>
                  <a:pt x="15748" y="18229"/>
                  <a:pt x="15813" y="18180"/>
                </a:cubicBezTo>
                <a:cubicBezTo>
                  <a:pt x="15926" y="18095"/>
                  <a:pt x="16038" y="18009"/>
                  <a:pt x="16147" y="17919"/>
                </a:cubicBezTo>
                <a:cubicBezTo>
                  <a:pt x="16221" y="17860"/>
                  <a:pt x="16292" y="17798"/>
                  <a:pt x="16361" y="17735"/>
                </a:cubicBezTo>
                <a:cubicBezTo>
                  <a:pt x="16396" y="17703"/>
                  <a:pt x="16432" y="17672"/>
                  <a:pt x="16467" y="17641"/>
                </a:cubicBezTo>
                <a:cubicBezTo>
                  <a:pt x="16581" y="17537"/>
                  <a:pt x="16696" y="17436"/>
                  <a:pt x="16809" y="17332"/>
                </a:cubicBezTo>
                <a:cubicBezTo>
                  <a:pt x="16895" y="17310"/>
                  <a:pt x="16980" y="17287"/>
                  <a:pt x="17066" y="17261"/>
                </a:cubicBezTo>
                <a:close/>
                <a:moveTo>
                  <a:pt x="28124" y="20659"/>
                </a:moveTo>
                <a:cubicBezTo>
                  <a:pt x="28127" y="20660"/>
                  <a:pt x="28131" y="20661"/>
                  <a:pt x="28134" y="20662"/>
                </a:cubicBezTo>
                <a:cubicBezTo>
                  <a:pt x="28614" y="20786"/>
                  <a:pt x="29099" y="20891"/>
                  <a:pt x="29587" y="20968"/>
                </a:cubicBezTo>
                <a:cubicBezTo>
                  <a:pt x="29900" y="21019"/>
                  <a:pt x="30215" y="21063"/>
                  <a:pt x="30532" y="21088"/>
                </a:cubicBezTo>
                <a:cubicBezTo>
                  <a:pt x="30763" y="21107"/>
                  <a:pt x="30993" y="21124"/>
                  <a:pt x="31223" y="21132"/>
                </a:cubicBezTo>
                <a:cubicBezTo>
                  <a:pt x="31432" y="21139"/>
                  <a:pt x="31641" y="21145"/>
                  <a:pt x="31849" y="21145"/>
                </a:cubicBezTo>
                <a:cubicBezTo>
                  <a:pt x="31868" y="21145"/>
                  <a:pt x="31888" y="21145"/>
                  <a:pt x="31907" y="21145"/>
                </a:cubicBezTo>
                <a:lnTo>
                  <a:pt x="31907" y="21145"/>
                </a:lnTo>
                <a:cubicBezTo>
                  <a:pt x="31897" y="21149"/>
                  <a:pt x="31885" y="21153"/>
                  <a:pt x="31874" y="21157"/>
                </a:cubicBezTo>
                <a:cubicBezTo>
                  <a:pt x="31717" y="21213"/>
                  <a:pt x="31560" y="21266"/>
                  <a:pt x="31400" y="21310"/>
                </a:cubicBezTo>
                <a:cubicBezTo>
                  <a:pt x="31308" y="21336"/>
                  <a:pt x="31215" y="21362"/>
                  <a:pt x="31123" y="21384"/>
                </a:cubicBezTo>
                <a:cubicBezTo>
                  <a:pt x="31079" y="21393"/>
                  <a:pt x="31036" y="21402"/>
                  <a:pt x="30993" y="21413"/>
                </a:cubicBezTo>
                <a:lnTo>
                  <a:pt x="30991" y="21413"/>
                </a:lnTo>
                <a:cubicBezTo>
                  <a:pt x="30989" y="21413"/>
                  <a:pt x="30987" y="21414"/>
                  <a:pt x="30984" y="21414"/>
                </a:cubicBezTo>
                <a:cubicBezTo>
                  <a:pt x="30899" y="21431"/>
                  <a:pt x="30809" y="21446"/>
                  <a:pt x="30717" y="21459"/>
                </a:cubicBezTo>
                <a:cubicBezTo>
                  <a:pt x="30624" y="21472"/>
                  <a:pt x="30533" y="21480"/>
                  <a:pt x="30439" y="21485"/>
                </a:cubicBezTo>
                <a:cubicBezTo>
                  <a:pt x="30371" y="21488"/>
                  <a:pt x="30293" y="21489"/>
                  <a:pt x="30213" y="21489"/>
                </a:cubicBezTo>
                <a:cubicBezTo>
                  <a:pt x="30136" y="21488"/>
                  <a:pt x="30057" y="21485"/>
                  <a:pt x="29980" y="21481"/>
                </a:cubicBezTo>
                <a:cubicBezTo>
                  <a:pt x="29857" y="21470"/>
                  <a:pt x="29735" y="21461"/>
                  <a:pt x="29614" y="21440"/>
                </a:cubicBezTo>
                <a:cubicBezTo>
                  <a:pt x="29536" y="21429"/>
                  <a:pt x="29458" y="21414"/>
                  <a:pt x="29382" y="21396"/>
                </a:cubicBezTo>
                <a:cubicBezTo>
                  <a:pt x="29305" y="21379"/>
                  <a:pt x="29228" y="21358"/>
                  <a:pt x="29151" y="21334"/>
                </a:cubicBezTo>
                <a:cubicBezTo>
                  <a:pt x="29114" y="21321"/>
                  <a:pt x="29077" y="21309"/>
                  <a:pt x="29039" y="21296"/>
                </a:cubicBezTo>
                <a:cubicBezTo>
                  <a:pt x="28976" y="21273"/>
                  <a:pt x="28906" y="21242"/>
                  <a:pt x="28837" y="21208"/>
                </a:cubicBezTo>
                <a:cubicBezTo>
                  <a:pt x="28772" y="21176"/>
                  <a:pt x="28701" y="21135"/>
                  <a:pt x="28632" y="21090"/>
                </a:cubicBezTo>
                <a:cubicBezTo>
                  <a:pt x="28599" y="21066"/>
                  <a:pt x="28564" y="21043"/>
                  <a:pt x="28531" y="21020"/>
                </a:cubicBezTo>
                <a:cubicBezTo>
                  <a:pt x="28464" y="20970"/>
                  <a:pt x="28398" y="20918"/>
                  <a:pt x="28335" y="20863"/>
                </a:cubicBezTo>
                <a:cubicBezTo>
                  <a:pt x="28304" y="20835"/>
                  <a:pt x="28274" y="20808"/>
                  <a:pt x="28243" y="20779"/>
                </a:cubicBezTo>
                <a:cubicBezTo>
                  <a:pt x="28203" y="20741"/>
                  <a:pt x="28162" y="20700"/>
                  <a:pt x="28124" y="20659"/>
                </a:cubicBezTo>
                <a:close/>
                <a:moveTo>
                  <a:pt x="24697" y="19916"/>
                </a:moveTo>
                <a:cubicBezTo>
                  <a:pt x="24773" y="19981"/>
                  <a:pt x="24849" y="20044"/>
                  <a:pt x="24929" y="20104"/>
                </a:cubicBezTo>
                <a:cubicBezTo>
                  <a:pt x="25096" y="20234"/>
                  <a:pt x="25267" y="20357"/>
                  <a:pt x="25444" y="20475"/>
                </a:cubicBezTo>
                <a:cubicBezTo>
                  <a:pt x="25425" y="20490"/>
                  <a:pt x="25406" y="20504"/>
                  <a:pt x="25387" y="20519"/>
                </a:cubicBezTo>
                <a:cubicBezTo>
                  <a:pt x="25316" y="20571"/>
                  <a:pt x="25244" y="20620"/>
                  <a:pt x="25171" y="20670"/>
                </a:cubicBezTo>
                <a:cubicBezTo>
                  <a:pt x="25096" y="20722"/>
                  <a:pt x="25020" y="20773"/>
                  <a:pt x="24943" y="20820"/>
                </a:cubicBezTo>
                <a:cubicBezTo>
                  <a:pt x="24826" y="20894"/>
                  <a:pt x="24709" y="20967"/>
                  <a:pt x="24593" y="21041"/>
                </a:cubicBezTo>
                <a:cubicBezTo>
                  <a:pt x="24515" y="21090"/>
                  <a:pt x="24437" y="21140"/>
                  <a:pt x="24359" y="21189"/>
                </a:cubicBezTo>
                <a:cubicBezTo>
                  <a:pt x="24289" y="21231"/>
                  <a:pt x="24217" y="21273"/>
                  <a:pt x="24147" y="21314"/>
                </a:cubicBezTo>
                <a:cubicBezTo>
                  <a:pt x="24040" y="21377"/>
                  <a:pt x="23932" y="21437"/>
                  <a:pt x="23824" y="21496"/>
                </a:cubicBezTo>
                <a:cubicBezTo>
                  <a:pt x="23642" y="21590"/>
                  <a:pt x="23459" y="21682"/>
                  <a:pt x="23268" y="21761"/>
                </a:cubicBezTo>
                <a:cubicBezTo>
                  <a:pt x="23157" y="21808"/>
                  <a:pt x="23045" y="21853"/>
                  <a:pt x="22932" y="21896"/>
                </a:cubicBezTo>
                <a:cubicBezTo>
                  <a:pt x="23041" y="21784"/>
                  <a:pt x="23148" y="21672"/>
                  <a:pt x="23257" y="21559"/>
                </a:cubicBezTo>
                <a:cubicBezTo>
                  <a:pt x="23317" y="21497"/>
                  <a:pt x="23377" y="21436"/>
                  <a:pt x="23436" y="21373"/>
                </a:cubicBezTo>
                <a:cubicBezTo>
                  <a:pt x="23466" y="21342"/>
                  <a:pt x="23496" y="21311"/>
                  <a:pt x="23526" y="21280"/>
                </a:cubicBezTo>
                <a:cubicBezTo>
                  <a:pt x="23587" y="21209"/>
                  <a:pt x="23648" y="21138"/>
                  <a:pt x="23708" y="21067"/>
                </a:cubicBezTo>
                <a:cubicBezTo>
                  <a:pt x="24014" y="20714"/>
                  <a:pt x="24319" y="20359"/>
                  <a:pt x="24624" y="20006"/>
                </a:cubicBezTo>
                <a:cubicBezTo>
                  <a:pt x="24648" y="19976"/>
                  <a:pt x="24672" y="19946"/>
                  <a:pt x="24697" y="19916"/>
                </a:cubicBezTo>
                <a:close/>
                <a:moveTo>
                  <a:pt x="26050" y="20157"/>
                </a:moveTo>
                <a:cubicBezTo>
                  <a:pt x="26327" y="20242"/>
                  <a:pt x="26607" y="20318"/>
                  <a:pt x="26890" y="20381"/>
                </a:cubicBezTo>
                <a:cubicBezTo>
                  <a:pt x="27123" y="20433"/>
                  <a:pt x="27357" y="20482"/>
                  <a:pt x="27593" y="20522"/>
                </a:cubicBezTo>
                <a:cubicBezTo>
                  <a:pt x="27633" y="20529"/>
                  <a:pt x="27674" y="20536"/>
                  <a:pt x="27714" y="20543"/>
                </a:cubicBezTo>
                <a:cubicBezTo>
                  <a:pt x="27750" y="20553"/>
                  <a:pt x="27785" y="20564"/>
                  <a:pt x="27820" y="20574"/>
                </a:cubicBezTo>
                <a:cubicBezTo>
                  <a:pt x="27861" y="20626"/>
                  <a:pt x="27901" y="20677"/>
                  <a:pt x="27945" y="20724"/>
                </a:cubicBezTo>
                <a:cubicBezTo>
                  <a:pt x="28006" y="20790"/>
                  <a:pt x="28067" y="20858"/>
                  <a:pt x="28134" y="20918"/>
                </a:cubicBezTo>
                <a:cubicBezTo>
                  <a:pt x="28198" y="20978"/>
                  <a:pt x="28264" y="21034"/>
                  <a:pt x="28332" y="21088"/>
                </a:cubicBezTo>
                <a:cubicBezTo>
                  <a:pt x="28367" y="21114"/>
                  <a:pt x="28401" y="21139"/>
                  <a:pt x="28435" y="21165"/>
                </a:cubicBezTo>
                <a:cubicBezTo>
                  <a:pt x="28505" y="21217"/>
                  <a:pt x="28581" y="21261"/>
                  <a:pt x="28655" y="21306"/>
                </a:cubicBezTo>
                <a:cubicBezTo>
                  <a:pt x="28694" y="21327"/>
                  <a:pt x="28734" y="21348"/>
                  <a:pt x="28773" y="21369"/>
                </a:cubicBezTo>
                <a:cubicBezTo>
                  <a:pt x="28808" y="21384"/>
                  <a:pt x="28842" y="21400"/>
                  <a:pt x="28877" y="21416"/>
                </a:cubicBezTo>
                <a:cubicBezTo>
                  <a:pt x="28953" y="21447"/>
                  <a:pt x="29029" y="21478"/>
                  <a:pt x="29108" y="21502"/>
                </a:cubicBezTo>
                <a:cubicBezTo>
                  <a:pt x="29190" y="21526"/>
                  <a:pt x="29268" y="21550"/>
                  <a:pt x="29352" y="21567"/>
                </a:cubicBezTo>
                <a:cubicBezTo>
                  <a:pt x="29431" y="21585"/>
                  <a:pt x="29511" y="21601"/>
                  <a:pt x="29592" y="21612"/>
                </a:cubicBezTo>
                <a:cubicBezTo>
                  <a:pt x="29674" y="21625"/>
                  <a:pt x="29755" y="21634"/>
                  <a:pt x="29837" y="21641"/>
                </a:cubicBezTo>
                <a:cubicBezTo>
                  <a:pt x="29920" y="21649"/>
                  <a:pt x="30010" y="21654"/>
                  <a:pt x="30093" y="21656"/>
                </a:cubicBezTo>
                <a:cubicBezTo>
                  <a:pt x="30148" y="21657"/>
                  <a:pt x="30203" y="21658"/>
                  <a:pt x="30258" y="21658"/>
                </a:cubicBezTo>
                <a:cubicBezTo>
                  <a:pt x="30323" y="21658"/>
                  <a:pt x="30387" y="21657"/>
                  <a:pt x="30451" y="21653"/>
                </a:cubicBezTo>
                <a:cubicBezTo>
                  <a:pt x="30547" y="21647"/>
                  <a:pt x="30644" y="21642"/>
                  <a:pt x="30740" y="21630"/>
                </a:cubicBezTo>
                <a:cubicBezTo>
                  <a:pt x="30749" y="21629"/>
                  <a:pt x="30759" y="21627"/>
                  <a:pt x="30770" y="21626"/>
                </a:cubicBezTo>
                <a:lnTo>
                  <a:pt x="30770" y="21626"/>
                </a:lnTo>
                <a:cubicBezTo>
                  <a:pt x="30678" y="21659"/>
                  <a:pt x="30586" y="21691"/>
                  <a:pt x="30494" y="21724"/>
                </a:cubicBezTo>
                <a:cubicBezTo>
                  <a:pt x="30406" y="21756"/>
                  <a:pt x="30317" y="21787"/>
                  <a:pt x="30229" y="21818"/>
                </a:cubicBezTo>
                <a:cubicBezTo>
                  <a:pt x="30147" y="21846"/>
                  <a:pt x="30065" y="21873"/>
                  <a:pt x="29983" y="21901"/>
                </a:cubicBezTo>
                <a:cubicBezTo>
                  <a:pt x="29871" y="21884"/>
                  <a:pt x="29759" y="21866"/>
                  <a:pt x="29648" y="21846"/>
                </a:cubicBezTo>
                <a:cubicBezTo>
                  <a:pt x="29469" y="21813"/>
                  <a:pt x="29293" y="21778"/>
                  <a:pt x="29115" y="21739"/>
                </a:cubicBezTo>
                <a:cubicBezTo>
                  <a:pt x="29111" y="21739"/>
                  <a:pt x="29108" y="21738"/>
                  <a:pt x="29104" y="21737"/>
                </a:cubicBezTo>
                <a:cubicBezTo>
                  <a:pt x="28817" y="21674"/>
                  <a:pt x="28526" y="21609"/>
                  <a:pt x="28240" y="21530"/>
                </a:cubicBezTo>
                <a:cubicBezTo>
                  <a:pt x="28074" y="21485"/>
                  <a:pt x="27909" y="21440"/>
                  <a:pt x="27746" y="21387"/>
                </a:cubicBezTo>
                <a:cubicBezTo>
                  <a:pt x="27625" y="21348"/>
                  <a:pt x="27505" y="21306"/>
                  <a:pt x="27385" y="21264"/>
                </a:cubicBezTo>
                <a:cubicBezTo>
                  <a:pt x="27174" y="21184"/>
                  <a:pt x="26962" y="21101"/>
                  <a:pt x="26757" y="21007"/>
                </a:cubicBezTo>
                <a:cubicBezTo>
                  <a:pt x="26629" y="20948"/>
                  <a:pt x="26500" y="20891"/>
                  <a:pt x="26375" y="20827"/>
                </a:cubicBezTo>
                <a:cubicBezTo>
                  <a:pt x="26303" y="20791"/>
                  <a:pt x="26230" y="20754"/>
                  <a:pt x="26159" y="20716"/>
                </a:cubicBezTo>
                <a:lnTo>
                  <a:pt x="26157" y="20715"/>
                </a:lnTo>
                <a:lnTo>
                  <a:pt x="26156" y="20715"/>
                </a:lnTo>
                <a:cubicBezTo>
                  <a:pt x="26017" y="20639"/>
                  <a:pt x="25876" y="20563"/>
                  <a:pt x="25739" y="20477"/>
                </a:cubicBezTo>
                <a:cubicBezTo>
                  <a:pt x="25735" y="20475"/>
                  <a:pt x="25729" y="20471"/>
                  <a:pt x="25724" y="20469"/>
                </a:cubicBezTo>
                <a:cubicBezTo>
                  <a:pt x="25751" y="20446"/>
                  <a:pt x="25776" y="20423"/>
                  <a:pt x="25802" y="20400"/>
                </a:cubicBezTo>
                <a:cubicBezTo>
                  <a:pt x="25872" y="20338"/>
                  <a:pt x="25944" y="20267"/>
                  <a:pt x="26008" y="20200"/>
                </a:cubicBezTo>
                <a:lnTo>
                  <a:pt x="26010" y="20200"/>
                </a:lnTo>
                <a:cubicBezTo>
                  <a:pt x="26022" y="20186"/>
                  <a:pt x="26036" y="20171"/>
                  <a:pt x="26050" y="20157"/>
                </a:cubicBezTo>
                <a:close/>
                <a:moveTo>
                  <a:pt x="41314" y="17600"/>
                </a:moveTo>
                <a:cubicBezTo>
                  <a:pt x="41301" y="17618"/>
                  <a:pt x="41287" y="17638"/>
                  <a:pt x="41274" y="17656"/>
                </a:cubicBezTo>
                <a:cubicBezTo>
                  <a:pt x="41219" y="17731"/>
                  <a:pt x="41164" y="17805"/>
                  <a:pt x="41107" y="17879"/>
                </a:cubicBezTo>
                <a:cubicBezTo>
                  <a:pt x="41053" y="17951"/>
                  <a:pt x="40996" y="18021"/>
                  <a:pt x="40937" y="18090"/>
                </a:cubicBezTo>
                <a:cubicBezTo>
                  <a:pt x="40853" y="18188"/>
                  <a:pt x="40767" y="18289"/>
                  <a:pt x="40672" y="18384"/>
                </a:cubicBezTo>
                <a:cubicBezTo>
                  <a:pt x="40613" y="18445"/>
                  <a:pt x="40552" y="18505"/>
                  <a:pt x="40491" y="18564"/>
                </a:cubicBezTo>
                <a:cubicBezTo>
                  <a:pt x="40362" y="18678"/>
                  <a:pt x="40235" y="18792"/>
                  <a:pt x="40108" y="18907"/>
                </a:cubicBezTo>
                <a:cubicBezTo>
                  <a:pt x="40043" y="18967"/>
                  <a:pt x="39976" y="19025"/>
                  <a:pt x="39906" y="19080"/>
                </a:cubicBezTo>
                <a:cubicBezTo>
                  <a:pt x="39836" y="19138"/>
                  <a:pt x="39765" y="19195"/>
                  <a:pt x="39695" y="19253"/>
                </a:cubicBezTo>
                <a:cubicBezTo>
                  <a:pt x="39625" y="19311"/>
                  <a:pt x="39554" y="19369"/>
                  <a:pt x="39484" y="19426"/>
                </a:cubicBezTo>
                <a:cubicBezTo>
                  <a:pt x="39413" y="19484"/>
                  <a:pt x="39343" y="19542"/>
                  <a:pt x="39272" y="19600"/>
                </a:cubicBezTo>
                <a:cubicBezTo>
                  <a:pt x="39133" y="19705"/>
                  <a:pt x="38992" y="19809"/>
                  <a:pt x="38850" y="19911"/>
                </a:cubicBezTo>
                <a:cubicBezTo>
                  <a:pt x="38742" y="19988"/>
                  <a:pt x="38636" y="20064"/>
                  <a:pt x="38526" y="20135"/>
                </a:cubicBezTo>
                <a:cubicBezTo>
                  <a:pt x="38452" y="20185"/>
                  <a:pt x="38378" y="20234"/>
                  <a:pt x="38303" y="20281"/>
                </a:cubicBezTo>
                <a:cubicBezTo>
                  <a:pt x="38116" y="20395"/>
                  <a:pt x="37927" y="20504"/>
                  <a:pt x="37734" y="20609"/>
                </a:cubicBezTo>
                <a:cubicBezTo>
                  <a:pt x="37577" y="20693"/>
                  <a:pt x="37419" y="20774"/>
                  <a:pt x="37260" y="20853"/>
                </a:cubicBezTo>
                <a:cubicBezTo>
                  <a:pt x="37143" y="20909"/>
                  <a:pt x="37027" y="20966"/>
                  <a:pt x="36908" y="21018"/>
                </a:cubicBezTo>
                <a:cubicBezTo>
                  <a:pt x="36791" y="21071"/>
                  <a:pt x="36673" y="21125"/>
                  <a:pt x="36554" y="21176"/>
                </a:cubicBezTo>
                <a:cubicBezTo>
                  <a:pt x="36474" y="21209"/>
                  <a:pt x="36395" y="21243"/>
                  <a:pt x="36315" y="21275"/>
                </a:cubicBezTo>
                <a:cubicBezTo>
                  <a:pt x="36274" y="21291"/>
                  <a:pt x="36233" y="21306"/>
                  <a:pt x="36192" y="21321"/>
                </a:cubicBezTo>
                <a:cubicBezTo>
                  <a:pt x="35855" y="21443"/>
                  <a:pt x="35515" y="21549"/>
                  <a:pt x="35172" y="21647"/>
                </a:cubicBezTo>
                <a:cubicBezTo>
                  <a:pt x="34994" y="21698"/>
                  <a:pt x="34817" y="21749"/>
                  <a:pt x="34638" y="21795"/>
                </a:cubicBezTo>
                <a:cubicBezTo>
                  <a:pt x="34463" y="21840"/>
                  <a:pt x="34287" y="21883"/>
                  <a:pt x="34109" y="21922"/>
                </a:cubicBezTo>
                <a:cubicBezTo>
                  <a:pt x="33884" y="21968"/>
                  <a:pt x="33657" y="22008"/>
                  <a:pt x="33428" y="22042"/>
                </a:cubicBezTo>
                <a:cubicBezTo>
                  <a:pt x="33337" y="22056"/>
                  <a:pt x="33244" y="22070"/>
                  <a:pt x="33153" y="22081"/>
                </a:cubicBezTo>
                <a:cubicBezTo>
                  <a:pt x="33063" y="22092"/>
                  <a:pt x="32973" y="22101"/>
                  <a:pt x="32882" y="22108"/>
                </a:cubicBezTo>
                <a:cubicBezTo>
                  <a:pt x="32775" y="22113"/>
                  <a:pt x="32669" y="22118"/>
                  <a:pt x="32563" y="22118"/>
                </a:cubicBezTo>
                <a:cubicBezTo>
                  <a:pt x="32535" y="22118"/>
                  <a:pt x="32507" y="22118"/>
                  <a:pt x="32480" y="22117"/>
                </a:cubicBezTo>
                <a:cubicBezTo>
                  <a:pt x="32344" y="22114"/>
                  <a:pt x="32207" y="22110"/>
                  <a:pt x="32071" y="22104"/>
                </a:cubicBezTo>
                <a:cubicBezTo>
                  <a:pt x="31856" y="22095"/>
                  <a:pt x="31640" y="22084"/>
                  <a:pt x="31426" y="22069"/>
                </a:cubicBezTo>
                <a:cubicBezTo>
                  <a:pt x="31080" y="22041"/>
                  <a:pt x="30729" y="22004"/>
                  <a:pt x="30378" y="21958"/>
                </a:cubicBezTo>
                <a:cubicBezTo>
                  <a:pt x="30432" y="21938"/>
                  <a:pt x="30487" y="21920"/>
                  <a:pt x="30540" y="21900"/>
                </a:cubicBezTo>
                <a:cubicBezTo>
                  <a:pt x="30720" y="21835"/>
                  <a:pt x="30901" y="21773"/>
                  <a:pt x="31080" y="21705"/>
                </a:cubicBezTo>
                <a:cubicBezTo>
                  <a:pt x="31299" y="21620"/>
                  <a:pt x="31517" y="21536"/>
                  <a:pt x="31728" y="21436"/>
                </a:cubicBezTo>
                <a:cubicBezTo>
                  <a:pt x="31826" y="21388"/>
                  <a:pt x="31926" y="21341"/>
                  <a:pt x="32024" y="21293"/>
                </a:cubicBezTo>
                <a:cubicBezTo>
                  <a:pt x="32033" y="21289"/>
                  <a:pt x="32042" y="21286"/>
                  <a:pt x="32051" y="21282"/>
                </a:cubicBezTo>
                <a:cubicBezTo>
                  <a:pt x="32172" y="21235"/>
                  <a:pt x="32292" y="21187"/>
                  <a:pt x="32409" y="21137"/>
                </a:cubicBezTo>
                <a:cubicBezTo>
                  <a:pt x="32560" y="21133"/>
                  <a:pt x="32709" y="21127"/>
                  <a:pt x="32856" y="21119"/>
                </a:cubicBezTo>
                <a:cubicBezTo>
                  <a:pt x="33133" y="21104"/>
                  <a:pt x="33411" y="21086"/>
                  <a:pt x="33687" y="21058"/>
                </a:cubicBezTo>
                <a:cubicBezTo>
                  <a:pt x="33823" y="21044"/>
                  <a:pt x="33959" y="21030"/>
                  <a:pt x="34095" y="21012"/>
                </a:cubicBezTo>
                <a:cubicBezTo>
                  <a:pt x="34231" y="20993"/>
                  <a:pt x="34366" y="20973"/>
                  <a:pt x="34501" y="20948"/>
                </a:cubicBezTo>
                <a:cubicBezTo>
                  <a:pt x="34727" y="20908"/>
                  <a:pt x="34955" y="20866"/>
                  <a:pt x="35180" y="20811"/>
                </a:cubicBezTo>
                <a:cubicBezTo>
                  <a:pt x="35442" y="20746"/>
                  <a:pt x="35704" y="20677"/>
                  <a:pt x="35963" y="20598"/>
                </a:cubicBezTo>
                <a:cubicBezTo>
                  <a:pt x="36136" y="20545"/>
                  <a:pt x="36310" y="20493"/>
                  <a:pt x="36481" y="20435"/>
                </a:cubicBezTo>
                <a:cubicBezTo>
                  <a:pt x="36611" y="20391"/>
                  <a:pt x="36739" y="20346"/>
                  <a:pt x="36867" y="20299"/>
                </a:cubicBezTo>
                <a:cubicBezTo>
                  <a:pt x="37082" y="20221"/>
                  <a:pt x="37298" y="20140"/>
                  <a:pt x="37508" y="20050"/>
                </a:cubicBezTo>
                <a:cubicBezTo>
                  <a:pt x="37761" y="19944"/>
                  <a:pt x="38010" y="19832"/>
                  <a:pt x="38254" y="19706"/>
                </a:cubicBezTo>
                <a:cubicBezTo>
                  <a:pt x="38464" y="19596"/>
                  <a:pt x="38673" y="19485"/>
                  <a:pt x="38877" y="19365"/>
                </a:cubicBezTo>
                <a:cubicBezTo>
                  <a:pt x="39159" y="19199"/>
                  <a:pt x="39439" y="19026"/>
                  <a:pt x="39708" y="18840"/>
                </a:cubicBezTo>
                <a:cubicBezTo>
                  <a:pt x="39903" y="18706"/>
                  <a:pt x="40095" y="18570"/>
                  <a:pt x="40285" y="18429"/>
                </a:cubicBezTo>
                <a:cubicBezTo>
                  <a:pt x="40503" y="18267"/>
                  <a:pt x="40719" y="18102"/>
                  <a:pt x="40928" y="17929"/>
                </a:cubicBezTo>
                <a:cubicBezTo>
                  <a:pt x="41033" y="17841"/>
                  <a:pt x="41138" y="17754"/>
                  <a:pt x="41241" y="17664"/>
                </a:cubicBezTo>
                <a:cubicBezTo>
                  <a:pt x="41265" y="17643"/>
                  <a:pt x="41290" y="17621"/>
                  <a:pt x="41314" y="17600"/>
                </a:cubicBezTo>
                <a:close/>
                <a:moveTo>
                  <a:pt x="24523" y="19854"/>
                </a:moveTo>
                <a:cubicBezTo>
                  <a:pt x="24516" y="19863"/>
                  <a:pt x="24508" y="19872"/>
                  <a:pt x="24501" y="19881"/>
                </a:cubicBezTo>
                <a:cubicBezTo>
                  <a:pt x="24288" y="20127"/>
                  <a:pt x="24075" y="20374"/>
                  <a:pt x="23862" y="20620"/>
                </a:cubicBezTo>
                <a:cubicBezTo>
                  <a:pt x="23771" y="20727"/>
                  <a:pt x="23678" y="20832"/>
                  <a:pt x="23587" y="20938"/>
                </a:cubicBezTo>
                <a:cubicBezTo>
                  <a:pt x="23526" y="21008"/>
                  <a:pt x="23464" y="21079"/>
                  <a:pt x="23403" y="21150"/>
                </a:cubicBezTo>
                <a:cubicBezTo>
                  <a:pt x="23373" y="21180"/>
                  <a:pt x="23343" y="21212"/>
                  <a:pt x="23313" y="21243"/>
                </a:cubicBezTo>
                <a:cubicBezTo>
                  <a:pt x="23193" y="21366"/>
                  <a:pt x="23074" y="21491"/>
                  <a:pt x="22954" y="21615"/>
                </a:cubicBezTo>
                <a:cubicBezTo>
                  <a:pt x="22894" y="21676"/>
                  <a:pt x="22834" y="21738"/>
                  <a:pt x="22774" y="21801"/>
                </a:cubicBezTo>
                <a:cubicBezTo>
                  <a:pt x="22744" y="21831"/>
                  <a:pt x="22714" y="21862"/>
                  <a:pt x="22684" y="21893"/>
                </a:cubicBezTo>
                <a:cubicBezTo>
                  <a:pt x="22630" y="21944"/>
                  <a:pt x="22575" y="21996"/>
                  <a:pt x="22521" y="22047"/>
                </a:cubicBezTo>
                <a:cubicBezTo>
                  <a:pt x="22493" y="22056"/>
                  <a:pt x="22466" y="22065"/>
                  <a:pt x="22437" y="22074"/>
                </a:cubicBezTo>
                <a:cubicBezTo>
                  <a:pt x="22314" y="22116"/>
                  <a:pt x="22191" y="22157"/>
                  <a:pt x="22066" y="22192"/>
                </a:cubicBezTo>
                <a:cubicBezTo>
                  <a:pt x="21939" y="22227"/>
                  <a:pt x="21812" y="22263"/>
                  <a:pt x="21684" y="22293"/>
                </a:cubicBezTo>
                <a:cubicBezTo>
                  <a:pt x="21601" y="22314"/>
                  <a:pt x="21516" y="22333"/>
                  <a:pt x="21432" y="22351"/>
                </a:cubicBezTo>
                <a:cubicBezTo>
                  <a:pt x="21228" y="22393"/>
                  <a:pt x="21022" y="22433"/>
                  <a:pt x="20814" y="22458"/>
                </a:cubicBezTo>
                <a:cubicBezTo>
                  <a:pt x="20649" y="22477"/>
                  <a:pt x="20484" y="22493"/>
                  <a:pt x="20319" y="22507"/>
                </a:cubicBezTo>
                <a:cubicBezTo>
                  <a:pt x="20117" y="22522"/>
                  <a:pt x="19916" y="22533"/>
                  <a:pt x="19714" y="22533"/>
                </a:cubicBezTo>
                <a:cubicBezTo>
                  <a:pt x="19704" y="22533"/>
                  <a:pt x="19695" y="22533"/>
                  <a:pt x="19685" y="22533"/>
                </a:cubicBezTo>
                <a:cubicBezTo>
                  <a:pt x="19551" y="22532"/>
                  <a:pt x="19418" y="22530"/>
                  <a:pt x="19284" y="22524"/>
                </a:cubicBezTo>
                <a:cubicBezTo>
                  <a:pt x="19199" y="22519"/>
                  <a:pt x="19113" y="22514"/>
                  <a:pt x="19027" y="22507"/>
                </a:cubicBezTo>
                <a:cubicBezTo>
                  <a:pt x="18811" y="22490"/>
                  <a:pt x="18596" y="22466"/>
                  <a:pt x="18382" y="22430"/>
                </a:cubicBezTo>
                <a:cubicBezTo>
                  <a:pt x="18213" y="22401"/>
                  <a:pt x="18044" y="22370"/>
                  <a:pt x="17875" y="22335"/>
                </a:cubicBezTo>
                <a:cubicBezTo>
                  <a:pt x="17663" y="22289"/>
                  <a:pt x="17452" y="22237"/>
                  <a:pt x="17244" y="22177"/>
                </a:cubicBezTo>
                <a:cubicBezTo>
                  <a:pt x="17113" y="22139"/>
                  <a:pt x="16983" y="22101"/>
                  <a:pt x="16853" y="22056"/>
                </a:cubicBezTo>
                <a:cubicBezTo>
                  <a:pt x="16768" y="22027"/>
                  <a:pt x="16682" y="21997"/>
                  <a:pt x="16598" y="21966"/>
                </a:cubicBezTo>
                <a:cubicBezTo>
                  <a:pt x="16406" y="21893"/>
                  <a:pt x="16215" y="21819"/>
                  <a:pt x="16029" y="21734"/>
                </a:cubicBezTo>
                <a:cubicBezTo>
                  <a:pt x="15953" y="21700"/>
                  <a:pt x="15878" y="21664"/>
                  <a:pt x="15803" y="21629"/>
                </a:cubicBezTo>
                <a:cubicBezTo>
                  <a:pt x="15729" y="21592"/>
                  <a:pt x="15656" y="21555"/>
                  <a:pt x="15583" y="21517"/>
                </a:cubicBezTo>
                <a:lnTo>
                  <a:pt x="15584" y="21515"/>
                </a:lnTo>
                <a:cubicBezTo>
                  <a:pt x="15570" y="21508"/>
                  <a:pt x="15555" y="21500"/>
                  <a:pt x="15540" y="21492"/>
                </a:cubicBezTo>
                <a:lnTo>
                  <a:pt x="15540" y="21492"/>
                </a:lnTo>
                <a:cubicBezTo>
                  <a:pt x="15559" y="21493"/>
                  <a:pt x="15577" y="21495"/>
                  <a:pt x="15597" y="21496"/>
                </a:cubicBezTo>
                <a:cubicBezTo>
                  <a:pt x="15794" y="21509"/>
                  <a:pt x="15992" y="21517"/>
                  <a:pt x="16190" y="21517"/>
                </a:cubicBezTo>
                <a:cubicBezTo>
                  <a:pt x="16270" y="21517"/>
                  <a:pt x="16349" y="21516"/>
                  <a:pt x="16428" y="21513"/>
                </a:cubicBezTo>
                <a:cubicBezTo>
                  <a:pt x="16648" y="21504"/>
                  <a:pt x="16868" y="21493"/>
                  <a:pt x="17088" y="21469"/>
                </a:cubicBezTo>
                <a:cubicBezTo>
                  <a:pt x="17365" y="21438"/>
                  <a:pt x="17640" y="21399"/>
                  <a:pt x="17913" y="21348"/>
                </a:cubicBezTo>
                <a:cubicBezTo>
                  <a:pt x="18146" y="21304"/>
                  <a:pt x="18377" y="21258"/>
                  <a:pt x="18607" y="21206"/>
                </a:cubicBezTo>
                <a:cubicBezTo>
                  <a:pt x="18930" y="21133"/>
                  <a:pt x="19252" y="21056"/>
                  <a:pt x="19569" y="20962"/>
                </a:cubicBezTo>
                <a:cubicBezTo>
                  <a:pt x="19701" y="20923"/>
                  <a:pt x="19833" y="20884"/>
                  <a:pt x="19963" y="20840"/>
                </a:cubicBezTo>
                <a:cubicBezTo>
                  <a:pt x="20082" y="20801"/>
                  <a:pt x="20200" y="20759"/>
                  <a:pt x="20318" y="20716"/>
                </a:cubicBezTo>
                <a:cubicBezTo>
                  <a:pt x="20776" y="20551"/>
                  <a:pt x="21220" y="20347"/>
                  <a:pt x="21649" y="20119"/>
                </a:cubicBezTo>
                <a:cubicBezTo>
                  <a:pt x="21720" y="20082"/>
                  <a:pt x="21789" y="20045"/>
                  <a:pt x="21858" y="20007"/>
                </a:cubicBezTo>
                <a:cubicBezTo>
                  <a:pt x="21933" y="20020"/>
                  <a:pt x="22008" y="20031"/>
                  <a:pt x="22083" y="20043"/>
                </a:cubicBezTo>
                <a:cubicBezTo>
                  <a:pt x="22165" y="20057"/>
                  <a:pt x="22248" y="20067"/>
                  <a:pt x="22332" y="20075"/>
                </a:cubicBezTo>
                <a:cubicBezTo>
                  <a:pt x="22377" y="20079"/>
                  <a:pt x="22423" y="20081"/>
                  <a:pt x="22468" y="20085"/>
                </a:cubicBezTo>
                <a:cubicBezTo>
                  <a:pt x="22508" y="20085"/>
                  <a:pt x="22550" y="20086"/>
                  <a:pt x="22591" y="20086"/>
                </a:cubicBezTo>
                <a:cubicBezTo>
                  <a:pt x="22693" y="20080"/>
                  <a:pt x="22791" y="20077"/>
                  <a:pt x="22892" y="20064"/>
                </a:cubicBezTo>
                <a:cubicBezTo>
                  <a:pt x="22966" y="20056"/>
                  <a:pt x="23040" y="20046"/>
                  <a:pt x="23113" y="20036"/>
                </a:cubicBezTo>
                <a:cubicBezTo>
                  <a:pt x="23160" y="20036"/>
                  <a:pt x="23207" y="20034"/>
                  <a:pt x="23254" y="20031"/>
                </a:cubicBezTo>
                <a:cubicBezTo>
                  <a:pt x="23328" y="20027"/>
                  <a:pt x="23428" y="20023"/>
                  <a:pt x="23501" y="20015"/>
                </a:cubicBezTo>
                <a:cubicBezTo>
                  <a:pt x="23620" y="20001"/>
                  <a:pt x="23738" y="19988"/>
                  <a:pt x="23855" y="19970"/>
                </a:cubicBezTo>
                <a:cubicBezTo>
                  <a:pt x="24079" y="19938"/>
                  <a:pt x="24302" y="19900"/>
                  <a:pt x="24523" y="19854"/>
                </a:cubicBezTo>
                <a:close/>
                <a:moveTo>
                  <a:pt x="25597" y="20575"/>
                </a:moveTo>
                <a:cubicBezTo>
                  <a:pt x="25757" y="20678"/>
                  <a:pt x="25918" y="20776"/>
                  <a:pt x="26085" y="20865"/>
                </a:cubicBezTo>
                <a:cubicBezTo>
                  <a:pt x="26284" y="20973"/>
                  <a:pt x="26485" y="21077"/>
                  <a:pt x="26692" y="21169"/>
                </a:cubicBezTo>
                <a:cubicBezTo>
                  <a:pt x="26944" y="21281"/>
                  <a:pt x="27197" y="21390"/>
                  <a:pt x="27458" y="21478"/>
                </a:cubicBezTo>
                <a:cubicBezTo>
                  <a:pt x="27700" y="21562"/>
                  <a:pt x="27946" y="21639"/>
                  <a:pt x="28194" y="21702"/>
                </a:cubicBezTo>
                <a:cubicBezTo>
                  <a:pt x="28444" y="21767"/>
                  <a:pt x="28694" y="21826"/>
                  <a:pt x="28946" y="21881"/>
                </a:cubicBezTo>
                <a:cubicBezTo>
                  <a:pt x="29171" y="21931"/>
                  <a:pt x="29398" y="21980"/>
                  <a:pt x="29625" y="22017"/>
                </a:cubicBezTo>
                <a:cubicBezTo>
                  <a:pt x="29629" y="22017"/>
                  <a:pt x="29632" y="22018"/>
                  <a:pt x="29636" y="22018"/>
                </a:cubicBezTo>
                <a:cubicBezTo>
                  <a:pt x="29250" y="22148"/>
                  <a:pt x="28864" y="22279"/>
                  <a:pt x="28477" y="22409"/>
                </a:cubicBezTo>
                <a:cubicBezTo>
                  <a:pt x="28388" y="22439"/>
                  <a:pt x="28298" y="22469"/>
                  <a:pt x="28208" y="22500"/>
                </a:cubicBezTo>
                <a:cubicBezTo>
                  <a:pt x="28163" y="22515"/>
                  <a:pt x="28118" y="22530"/>
                  <a:pt x="28073" y="22545"/>
                </a:cubicBezTo>
                <a:cubicBezTo>
                  <a:pt x="27981" y="22573"/>
                  <a:pt x="27888" y="22602"/>
                  <a:pt x="27796" y="22630"/>
                </a:cubicBezTo>
                <a:cubicBezTo>
                  <a:pt x="27610" y="22685"/>
                  <a:pt x="27424" y="22743"/>
                  <a:pt x="27238" y="22796"/>
                </a:cubicBezTo>
                <a:cubicBezTo>
                  <a:pt x="27005" y="22862"/>
                  <a:pt x="26772" y="22927"/>
                  <a:pt x="26536" y="22985"/>
                </a:cubicBezTo>
                <a:cubicBezTo>
                  <a:pt x="26348" y="23032"/>
                  <a:pt x="26161" y="23076"/>
                  <a:pt x="25972" y="23117"/>
                </a:cubicBezTo>
                <a:cubicBezTo>
                  <a:pt x="25671" y="23179"/>
                  <a:pt x="25369" y="23236"/>
                  <a:pt x="25065" y="23280"/>
                </a:cubicBezTo>
                <a:cubicBezTo>
                  <a:pt x="24823" y="23316"/>
                  <a:pt x="24578" y="23341"/>
                  <a:pt x="24333" y="23360"/>
                </a:cubicBezTo>
                <a:cubicBezTo>
                  <a:pt x="24209" y="23367"/>
                  <a:pt x="24087" y="23373"/>
                  <a:pt x="23963" y="23376"/>
                </a:cubicBezTo>
                <a:cubicBezTo>
                  <a:pt x="23905" y="23377"/>
                  <a:pt x="23846" y="23377"/>
                  <a:pt x="23788" y="23377"/>
                </a:cubicBezTo>
                <a:cubicBezTo>
                  <a:pt x="23764" y="23377"/>
                  <a:pt x="23740" y="23377"/>
                  <a:pt x="23716" y="23377"/>
                </a:cubicBezTo>
                <a:cubicBezTo>
                  <a:pt x="23583" y="23377"/>
                  <a:pt x="23452" y="23377"/>
                  <a:pt x="23319" y="23371"/>
                </a:cubicBezTo>
                <a:cubicBezTo>
                  <a:pt x="23230" y="23368"/>
                  <a:pt x="23141" y="23363"/>
                  <a:pt x="23053" y="23356"/>
                </a:cubicBezTo>
                <a:cubicBezTo>
                  <a:pt x="22933" y="23346"/>
                  <a:pt x="22800" y="23336"/>
                  <a:pt x="22670" y="23315"/>
                </a:cubicBezTo>
                <a:cubicBezTo>
                  <a:pt x="22583" y="23302"/>
                  <a:pt x="22498" y="23286"/>
                  <a:pt x="22412" y="23267"/>
                </a:cubicBezTo>
                <a:cubicBezTo>
                  <a:pt x="22348" y="23253"/>
                  <a:pt x="22274" y="23233"/>
                  <a:pt x="22201" y="23206"/>
                </a:cubicBezTo>
                <a:cubicBezTo>
                  <a:pt x="22136" y="23184"/>
                  <a:pt x="22064" y="23154"/>
                  <a:pt x="21993" y="23122"/>
                </a:cubicBezTo>
                <a:cubicBezTo>
                  <a:pt x="21942" y="23099"/>
                  <a:pt x="21891" y="23076"/>
                  <a:pt x="21839" y="23054"/>
                </a:cubicBezTo>
                <a:cubicBezTo>
                  <a:pt x="21848" y="23017"/>
                  <a:pt x="21857" y="22980"/>
                  <a:pt x="21867" y="22943"/>
                </a:cubicBezTo>
                <a:cubicBezTo>
                  <a:pt x="21878" y="22920"/>
                  <a:pt x="21888" y="22898"/>
                  <a:pt x="21899" y="22875"/>
                </a:cubicBezTo>
                <a:cubicBezTo>
                  <a:pt x="21915" y="22853"/>
                  <a:pt x="21932" y="22831"/>
                  <a:pt x="21949" y="22809"/>
                </a:cubicBezTo>
                <a:lnTo>
                  <a:pt x="22014" y="22745"/>
                </a:lnTo>
                <a:cubicBezTo>
                  <a:pt x="22066" y="22701"/>
                  <a:pt x="22120" y="22657"/>
                  <a:pt x="22175" y="22615"/>
                </a:cubicBezTo>
                <a:cubicBezTo>
                  <a:pt x="22201" y="22592"/>
                  <a:pt x="22228" y="22570"/>
                  <a:pt x="22254" y="22547"/>
                </a:cubicBezTo>
                <a:cubicBezTo>
                  <a:pt x="22287" y="22515"/>
                  <a:pt x="22320" y="22484"/>
                  <a:pt x="22354" y="22453"/>
                </a:cubicBezTo>
                <a:cubicBezTo>
                  <a:pt x="22445" y="22368"/>
                  <a:pt x="22535" y="22282"/>
                  <a:pt x="22626" y="22197"/>
                </a:cubicBezTo>
                <a:cubicBezTo>
                  <a:pt x="22645" y="22179"/>
                  <a:pt x="22663" y="22162"/>
                  <a:pt x="22680" y="22146"/>
                </a:cubicBezTo>
                <a:cubicBezTo>
                  <a:pt x="22735" y="22126"/>
                  <a:pt x="22788" y="22107"/>
                  <a:pt x="22842" y="22087"/>
                </a:cubicBezTo>
                <a:cubicBezTo>
                  <a:pt x="22964" y="22043"/>
                  <a:pt x="23087" y="21998"/>
                  <a:pt x="23208" y="21950"/>
                </a:cubicBezTo>
                <a:cubicBezTo>
                  <a:pt x="23326" y="21903"/>
                  <a:pt x="23444" y="21858"/>
                  <a:pt x="23558" y="21806"/>
                </a:cubicBezTo>
                <a:cubicBezTo>
                  <a:pt x="23750" y="21720"/>
                  <a:pt x="23938" y="21627"/>
                  <a:pt x="24123" y="21527"/>
                </a:cubicBezTo>
                <a:cubicBezTo>
                  <a:pt x="24195" y="21489"/>
                  <a:pt x="24267" y="21448"/>
                  <a:pt x="24340" y="21408"/>
                </a:cubicBezTo>
                <a:cubicBezTo>
                  <a:pt x="24376" y="21388"/>
                  <a:pt x="24410" y="21368"/>
                  <a:pt x="24446" y="21348"/>
                </a:cubicBezTo>
                <a:cubicBezTo>
                  <a:pt x="24563" y="21273"/>
                  <a:pt x="24679" y="21199"/>
                  <a:pt x="24796" y="21125"/>
                </a:cubicBezTo>
                <a:cubicBezTo>
                  <a:pt x="24873" y="21077"/>
                  <a:pt x="24951" y="21027"/>
                  <a:pt x="25029" y="20977"/>
                </a:cubicBezTo>
                <a:lnTo>
                  <a:pt x="25145" y="20903"/>
                </a:lnTo>
                <a:cubicBezTo>
                  <a:pt x="25223" y="20849"/>
                  <a:pt x="25301" y="20797"/>
                  <a:pt x="25377" y="20741"/>
                </a:cubicBezTo>
                <a:cubicBezTo>
                  <a:pt x="25451" y="20689"/>
                  <a:pt x="25523" y="20634"/>
                  <a:pt x="25594" y="20578"/>
                </a:cubicBezTo>
                <a:cubicBezTo>
                  <a:pt x="25595" y="20578"/>
                  <a:pt x="25596" y="20577"/>
                  <a:pt x="25597" y="20575"/>
                </a:cubicBezTo>
                <a:close/>
                <a:moveTo>
                  <a:pt x="30895" y="0"/>
                </a:moveTo>
                <a:cubicBezTo>
                  <a:pt x="30876" y="0"/>
                  <a:pt x="30857" y="0"/>
                  <a:pt x="30838" y="1"/>
                </a:cubicBezTo>
                <a:cubicBezTo>
                  <a:pt x="30609" y="2"/>
                  <a:pt x="30380" y="9"/>
                  <a:pt x="30152" y="26"/>
                </a:cubicBezTo>
                <a:cubicBezTo>
                  <a:pt x="29883" y="47"/>
                  <a:pt x="29613" y="70"/>
                  <a:pt x="29346" y="111"/>
                </a:cubicBezTo>
                <a:cubicBezTo>
                  <a:pt x="29073" y="153"/>
                  <a:pt x="28802" y="201"/>
                  <a:pt x="28535" y="271"/>
                </a:cubicBezTo>
                <a:cubicBezTo>
                  <a:pt x="28264" y="340"/>
                  <a:pt x="27994" y="417"/>
                  <a:pt x="27729" y="510"/>
                </a:cubicBezTo>
                <a:cubicBezTo>
                  <a:pt x="27618" y="548"/>
                  <a:pt x="27509" y="587"/>
                  <a:pt x="27399" y="628"/>
                </a:cubicBezTo>
                <a:cubicBezTo>
                  <a:pt x="27250" y="650"/>
                  <a:pt x="27101" y="676"/>
                  <a:pt x="26954" y="708"/>
                </a:cubicBezTo>
                <a:cubicBezTo>
                  <a:pt x="26704" y="763"/>
                  <a:pt x="26453" y="823"/>
                  <a:pt x="26209" y="905"/>
                </a:cubicBezTo>
                <a:cubicBezTo>
                  <a:pt x="25997" y="977"/>
                  <a:pt x="25783" y="1054"/>
                  <a:pt x="25578" y="1144"/>
                </a:cubicBezTo>
                <a:cubicBezTo>
                  <a:pt x="25327" y="1255"/>
                  <a:pt x="25080" y="1371"/>
                  <a:pt x="24843" y="1508"/>
                </a:cubicBezTo>
                <a:cubicBezTo>
                  <a:pt x="24611" y="1641"/>
                  <a:pt x="24383" y="1781"/>
                  <a:pt x="24163" y="1936"/>
                </a:cubicBezTo>
                <a:cubicBezTo>
                  <a:pt x="23976" y="2069"/>
                  <a:pt x="23789" y="2202"/>
                  <a:pt x="23611" y="2347"/>
                </a:cubicBezTo>
                <a:cubicBezTo>
                  <a:pt x="23500" y="2438"/>
                  <a:pt x="23389" y="2531"/>
                  <a:pt x="23281" y="2625"/>
                </a:cubicBezTo>
                <a:cubicBezTo>
                  <a:pt x="23156" y="2573"/>
                  <a:pt x="23030" y="2524"/>
                  <a:pt x="22903" y="2476"/>
                </a:cubicBezTo>
                <a:cubicBezTo>
                  <a:pt x="22652" y="2383"/>
                  <a:pt x="22400" y="2292"/>
                  <a:pt x="22145" y="2212"/>
                </a:cubicBezTo>
                <a:cubicBezTo>
                  <a:pt x="21892" y="2135"/>
                  <a:pt x="21639" y="2060"/>
                  <a:pt x="21382" y="1995"/>
                </a:cubicBezTo>
                <a:cubicBezTo>
                  <a:pt x="20912" y="1875"/>
                  <a:pt x="20437" y="1773"/>
                  <a:pt x="19956" y="1704"/>
                </a:cubicBezTo>
                <a:cubicBezTo>
                  <a:pt x="19424" y="1628"/>
                  <a:pt x="18887" y="1576"/>
                  <a:pt x="18349" y="1561"/>
                </a:cubicBezTo>
                <a:cubicBezTo>
                  <a:pt x="18244" y="1557"/>
                  <a:pt x="18140" y="1554"/>
                  <a:pt x="18035" y="1554"/>
                </a:cubicBezTo>
                <a:cubicBezTo>
                  <a:pt x="18006" y="1554"/>
                  <a:pt x="17976" y="1554"/>
                  <a:pt x="17947" y="1555"/>
                </a:cubicBezTo>
                <a:cubicBezTo>
                  <a:pt x="17814" y="1556"/>
                  <a:pt x="17680" y="1557"/>
                  <a:pt x="17547" y="1563"/>
                </a:cubicBezTo>
                <a:cubicBezTo>
                  <a:pt x="17323" y="1572"/>
                  <a:pt x="17099" y="1585"/>
                  <a:pt x="16875" y="1602"/>
                </a:cubicBezTo>
                <a:cubicBezTo>
                  <a:pt x="16547" y="1628"/>
                  <a:pt x="16222" y="1661"/>
                  <a:pt x="15897" y="1712"/>
                </a:cubicBezTo>
                <a:cubicBezTo>
                  <a:pt x="15617" y="1756"/>
                  <a:pt x="15339" y="1810"/>
                  <a:pt x="15062" y="1870"/>
                </a:cubicBezTo>
                <a:cubicBezTo>
                  <a:pt x="14828" y="1921"/>
                  <a:pt x="14595" y="1979"/>
                  <a:pt x="14364" y="2041"/>
                </a:cubicBezTo>
                <a:cubicBezTo>
                  <a:pt x="14227" y="2079"/>
                  <a:pt x="14091" y="2116"/>
                  <a:pt x="13955" y="2157"/>
                </a:cubicBezTo>
                <a:cubicBezTo>
                  <a:pt x="13821" y="2197"/>
                  <a:pt x="13687" y="2240"/>
                  <a:pt x="13553" y="2281"/>
                </a:cubicBezTo>
                <a:cubicBezTo>
                  <a:pt x="13285" y="2366"/>
                  <a:pt x="13018" y="2454"/>
                  <a:pt x="12757" y="2555"/>
                </a:cubicBezTo>
                <a:cubicBezTo>
                  <a:pt x="12498" y="2655"/>
                  <a:pt x="12240" y="2764"/>
                  <a:pt x="11988" y="2882"/>
                </a:cubicBezTo>
                <a:cubicBezTo>
                  <a:pt x="11735" y="3000"/>
                  <a:pt x="11485" y="3120"/>
                  <a:pt x="11238" y="3249"/>
                </a:cubicBezTo>
                <a:cubicBezTo>
                  <a:pt x="11032" y="3356"/>
                  <a:pt x="10828" y="3465"/>
                  <a:pt x="10627" y="3583"/>
                </a:cubicBezTo>
                <a:cubicBezTo>
                  <a:pt x="10471" y="3675"/>
                  <a:pt x="10314" y="3767"/>
                  <a:pt x="10164" y="3868"/>
                </a:cubicBezTo>
                <a:cubicBezTo>
                  <a:pt x="10049" y="3943"/>
                  <a:pt x="9937" y="4020"/>
                  <a:pt x="9827" y="4099"/>
                </a:cubicBezTo>
                <a:cubicBezTo>
                  <a:pt x="9750" y="4153"/>
                  <a:pt x="9672" y="4210"/>
                  <a:pt x="9598" y="4265"/>
                </a:cubicBezTo>
                <a:cubicBezTo>
                  <a:pt x="9489" y="4347"/>
                  <a:pt x="9381" y="4428"/>
                  <a:pt x="9276" y="4515"/>
                </a:cubicBezTo>
                <a:cubicBezTo>
                  <a:pt x="9105" y="4654"/>
                  <a:pt x="8937" y="4801"/>
                  <a:pt x="8781" y="4957"/>
                </a:cubicBezTo>
                <a:cubicBezTo>
                  <a:pt x="8690" y="5049"/>
                  <a:pt x="8598" y="5141"/>
                  <a:pt x="8511" y="5238"/>
                </a:cubicBezTo>
                <a:cubicBezTo>
                  <a:pt x="8425" y="5335"/>
                  <a:pt x="8340" y="5433"/>
                  <a:pt x="8257" y="5533"/>
                </a:cubicBezTo>
                <a:cubicBezTo>
                  <a:pt x="8173" y="5635"/>
                  <a:pt x="8090" y="5739"/>
                  <a:pt x="8012" y="5846"/>
                </a:cubicBezTo>
                <a:cubicBezTo>
                  <a:pt x="7936" y="5950"/>
                  <a:pt x="7860" y="6054"/>
                  <a:pt x="7789" y="6161"/>
                </a:cubicBezTo>
                <a:cubicBezTo>
                  <a:pt x="7669" y="6345"/>
                  <a:pt x="7552" y="6531"/>
                  <a:pt x="7444" y="6721"/>
                </a:cubicBezTo>
                <a:cubicBezTo>
                  <a:pt x="7315" y="6950"/>
                  <a:pt x="7192" y="7181"/>
                  <a:pt x="7075" y="7414"/>
                </a:cubicBezTo>
                <a:cubicBezTo>
                  <a:pt x="6972" y="7619"/>
                  <a:pt x="6870" y="7824"/>
                  <a:pt x="6777" y="8032"/>
                </a:cubicBezTo>
                <a:cubicBezTo>
                  <a:pt x="6646" y="8318"/>
                  <a:pt x="6522" y="8608"/>
                  <a:pt x="6418" y="8905"/>
                </a:cubicBezTo>
                <a:cubicBezTo>
                  <a:pt x="6344" y="9120"/>
                  <a:pt x="6276" y="9336"/>
                  <a:pt x="6218" y="9555"/>
                </a:cubicBezTo>
                <a:cubicBezTo>
                  <a:pt x="6150" y="9816"/>
                  <a:pt x="6083" y="10077"/>
                  <a:pt x="6031" y="10343"/>
                </a:cubicBezTo>
                <a:cubicBezTo>
                  <a:pt x="5985" y="10568"/>
                  <a:pt x="5942" y="10793"/>
                  <a:pt x="5913" y="11022"/>
                </a:cubicBezTo>
                <a:cubicBezTo>
                  <a:pt x="5891" y="11200"/>
                  <a:pt x="5873" y="11378"/>
                  <a:pt x="5859" y="11556"/>
                </a:cubicBezTo>
                <a:cubicBezTo>
                  <a:pt x="5852" y="11648"/>
                  <a:pt x="5846" y="11742"/>
                  <a:pt x="5845" y="11835"/>
                </a:cubicBezTo>
                <a:cubicBezTo>
                  <a:pt x="5843" y="12065"/>
                  <a:pt x="5847" y="12294"/>
                  <a:pt x="5874" y="12523"/>
                </a:cubicBezTo>
                <a:cubicBezTo>
                  <a:pt x="5900" y="12759"/>
                  <a:pt x="5933" y="12994"/>
                  <a:pt x="5985" y="13225"/>
                </a:cubicBezTo>
                <a:cubicBezTo>
                  <a:pt x="6011" y="13348"/>
                  <a:pt x="6039" y="13469"/>
                  <a:pt x="6072" y="13589"/>
                </a:cubicBezTo>
                <a:cubicBezTo>
                  <a:pt x="6107" y="13710"/>
                  <a:pt x="6143" y="13829"/>
                  <a:pt x="6181" y="13948"/>
                </a:cubicBezTo>
                <a:cubicBezTo>
                  <a:pt x="6191" y="13978"/>
                  <a:pt x="6200" y="14008"/>
                  <a:pt x="6211" y="14038"/>
                </a:cubicBezTo>
                <a:cubicBezTo>
                  <a:pt x="6159" y="13995"/>
                  <a:pt x="6106" y="13953"/>
                  <a:pt x="6053" y="13910"/>
                </a:cubicBezTo>
                <a:cubicBezTo>
                  <a:pt x="5986" y="13859"/>
                  <a:pt x="5913" y="13803"/>
                  <a:pt x="5843" y="13759"/>
                </a:cubicBezTo>
                <a:cubicBezTo>
                  <a:pt x="5774" y="13712"/>
                  <a:pt x="5704" y="13672"/>
                  <a:pt x="5631" y="13635"/>
                </a:cubicBezTo>
                <a:cubicBezTo>
                  <a:pt x="5593" y="13614"/>
                  <a:pt x="5553" y="13597"/>
                  <a:pt x="5512" y="13581"/>
                </a:cubicBezTo>
                <a:cubicBezTo>
                  <a:pt x="5478" y="13568"/>
                  <a:pt x="5443" y="13555"/>
                  <a:pt x="5407" y="13544"/>
                </a:cubicBezTo>
                <a:cubicBezTo>
                  <a:pt x="5327" y="13527"/>
                  <a:pt x="5274" y="13513"/>
                  <a:pt x="5192" y="13506"/>
                </a:cubicBezTo>
                <a:cubicBezTo>
                  <a:pt x="5155" y="13501"/>
                  <a:pt x="5117" y="13498"/>
                  <a:pt x="5079" y="13495"/>
                </a:cubicBezTo>
                <a:cubicBezTo>
                  <a:pt x="5028" y="13493"/>
                  <a:pt x="4980" y="13491"/>
                  <a:pt x="4932" y="13491"/>
                </a:cubicBezTo>
                <a:cubicBezTo>
                  <a:pt x="4896" y="13491"/>
                  <a:pt x="4860" y="13492"/>
                  <a:pt x="4823" y="13495"/>
                </a:cubicBezTo>
                <a:cubicBezTo>
                  <a:pt x="4736" y="13501"/>
                  <a:pt x="4648" y="13512"/>
                  <a:pt x="4563" y="13525"/>
                </a:cubicBezTo>
                <a:cubicBezTo>
                  <a:pt x="4378" y="13561"/>
                  <a:pt x="4193" y="13598"/>
                  <a:pt x="4012" y="13644"/>
                </a:cubicBezTo>
                <a:cubicBezTo>
                  <a:pt x="3923" y="13666"/>
                  <a:pt x="3834" y="13691"/>
                  <a:pt x="3747" y="13716"/>
                </a:cubicBezTo>
                <a:cubicBezTo>
                  <a:pt x="3659" y="13740"/>
                  <a:pt x="3571" y="13766"/>
                  <a:pt x="3484" y="13792"/>
                </a:cubicBezTo>
                <a:cubicBezTo>
                  <a:pt x="3397" y="13822"/>
                  <a:pt x="3302" y="13850"/>
                  <a:pt x="3217" y="13887"/>
                </a:cubicBezTo>
                <a:cubicBezTo>
                  <a:pt x="3146" y="13915"/>
                  <a:pt x="3078" y="13946"/>
                  <a:pt x="3011" y="13979"/>
                </a:cubicBezTo>
                <a:cubicBezTo>
                  <a:pt x="2870" y="14049"/>
                  <a:pt x="2730" y="14120"/>
                  <a:pt x="2596" y="14201"/>
                </a:cubicBezTo>
                <a:cubicBezTo>
                  <a:pt x="2464" y="14281"/>
                  <a:pt x="2332" y="14363"/>
                  <a:pt x="2208" y="14456"/>
                </a:cubicBezTo>
                <a:cubicBezTo>
                  <a:pt x="2084" y="14550"/>
                  <a:pt x="1958" y="14646"/>
                  <a:pt x="1838" y="14746"/>
                </a:cubicBezTo>
                <a:cubicBezTo>
                  <a:pt x="1713" y="14852"/>
                  <a:pt x="1588" y="14959"/>
                  <a:pt x="1472" y="15074"/>
                </a:cubicBezTo>
                <a:cubicBezTo>
                  <a:pt x="1416" y="15126"/>
                  <a:pt x="1363" y="15181"/>
                  <a:pt x="1310" y="15237"/>
                </a:cubicBezTo>
                <a:cubicBezTo>
                  <a:pt x="1281" y="15270"/>
                  <a:pt x="1252" y="15303"/>
                  <a:pt x="1222" y="15336"/>
                </a:cubicBezTo>
                <a:cubicBezTo>
                  <a:pt x="1192" y="15373"/>
                  <a:pt x="1161" y="15410"/>
                  <a:pt x="1131" y="15447"/>
                </a:cubicBezTo>
                <a:cubicBezTo>
                  <a:pt x="1081" y="15510"/>
                  <a:pt x="1034" y="15574"/>
                  <a:pt x="989" y="15639"/>
                </a:cubicBezTo>
                <a:cubicBezTo>
                  <a:pt x="968" y="15669"/>
                  <a:pt x="949" y="15698"/>
                  <a:pt x="929" y="15726"/>
                </a:cubicBezTo>
                <a:cubicBezTo>
                  <a:pt x="908" y="15760"/>
                  <a:pt x="886" y="15793"/>
                  <a:pt x="865" y="15827"/>
                </a:cubicBezTo>
                <a:cubicBezTo>
                  <a:pt x="826" y="15890"/>
                  <a:pt x="790" y="15956"/>
                  <a:pt x="758" y="16024"/>
                </a:cubicBezTo>
                <a:cubicBezTo>
                  <a:pt x="740" y="16064"/>
                  <a:pt x="721" y="16104"/>
                  <a:pt x="703" y="16143"/>
                </a:cubicBezTo>
                <a:cubicBezTo>
                  <a:pt x="638" y="16297"/>
                  <a:pt x="576" y="16450"/>
                  <a:pt x="527" y="16609"/>
                </a:cubicBezTo>
                <a:cubicBezTo>
                  <a:pt x="461" y="16817"/>
                  <a:pt x="402" y="17026"/>
                  <a:pt x="354" y="17237"/>
                </a:cubicBezTo>
                <a:cubicBezTo>
                  <a:pt x="312" y="17425"/>
                  <a:pt x="272" y="17612"/>
                  <a:pt x="236" y="17802"/>
                </a:cubicBezTo>
                <a:cubicBezTo>
                  <a:pt x="200" y="17991"/>
                  <a:pt x="162" y="18179"/>
                  <a:pt x="131" y="18370"/>
                </a:cubicBezTo>
                <a:cubicBezTo>
                  <a:pt x="93" y="18601"/>
                  <a:pt x="58" y="18833"/>
                  <a:pt x="40" y="19067"/>
                </a:cubicBezTo>
                <a:cubicBezTo>
                  <a:pt x="33" y="19154"/>
                  <a:pt x="25" y="19242"/>
                  <a:pt x="21" y="19329"/>
                </a:cubicBezTo>
                <a:cubicBezTo>
                  <a:pt x="17" y="19413"/>
                  <a:pt x="12" y="19497"/>
                  <a:pt x="7" y="19580"/>
                </a:cubicBezTo>
                <a:cubicBezTo>
                  <a:pt x="4" y="19664"/>
                  <a:pt x="2" y="19747"/>
                  <a:pt x="0" y="19832"/>
                </a:cubicBezTo>
                <a:cubicBezTo>
                  <a:pt x="2" y="19873"/>
                  <a:pt x="2" y="19915"/>
                  <a:pt x="2" y="19956"/>
                </a:cubicBezTo>
                <a:cubicBezTo>
                  <a:pt x="4" y="19998"/>
                  <a:pt x="6" y="20041"/>
                  <a:pt x="9" y="20082"/>
                </a:cubicBezTo>
                <a:cubicBezTo>
                  <a:pt x="14" y="20159"/>
                  <a:pt x="22" y="20234"/>
                  <a:pt x="33" y="20310"/>
                </a:cubicBezTo>
                <a:cubicBezTo>
                  <a:pt x="42" y="20387"/>
                  <a:pt x="55" y="20466"/>
                  <a:pt x="70" y="20542"/>
                </a:cubicBezTo>
                <a:cubicBezTo>
                  <a:pt x="84" y="20623"/>
                  <a:pt x="97" y="20702"/>
                  <a:pt x="111" y="20782"/>
                </a:cubicBezTo>
                <a:cubicBezTo>
                  <a:pt x="111" y="20786"/>
                  <a:pt x="112" y="20789"/>
                  <a:pt x="114" y="20794"/>
                </a:cubicBezTo>
                <a:cubicBezTo>
                  <a:pt x="129" y="20870"/>
                  <a:pt x="147" y="20946"/>
                  <a:pt x="166" y="21021"/>
                </a:cubicBezTo>
                <a:cubicBezTo>
                  <a:pt x="176" y="21063"/>
                  <a:pt x="189" y="21104"/>
                  <a:pt x="201" y="21145"/>
                </a:cubicBezTo>
                <a:cubicBezTo>
                  <a:pt x="221" y="21213"/>
                  <a:pt x="245" y="21279"/>
                  <a:pt x="276" y="21342"/>
                </a:cubicBezTo>
                <a:cubicBezTo>
                  <a:pt x="286" y="21366"/>
                  <a:pt x="303" y="21391"/>
                  <a:pt x="323" y="21407"/>
                </a:cubicBezTo>
                <a:cubicBezTo>
                  <a:pt x="331" y="21414"/>
                  <a:pt x="341" y="21418"/>
                  <a:pt x="352" y="21422"/>
                </a:cubicBezTo>
                <a:cubicBezTo>
                  <a:pt x="359" y="21424"/>
                  <a:pt x="367" y="21425"/>
                  <a:pt x="374" y="21425"/>
                </a:cubicBezTo>
                <a:cubicBezTo>
                  <a:pt x="400" y="21425"/>
                  <a:pt x="424" y="21412"/>
                  <a:pt x="439" y="21392"/>
                </a:cubicBezTo>
                <a:cubicBezTo>
                  <a:pt x="458" y="21365"/>
                  <a:pt x="459" y="21334"/>
                  <a:pt x="450" y="21304"/>
                </a:cubicBezTo>
                <a:cubicBezTo>
                  <a:pt x="445" y="21291"/>
                  <a:pt x="431" y="21272"/>
                  <a:pt x="427" y="21262"/>
                </a:cubicBezTo>
                <a:cubicBezTo>
                  <a:pt x="400" y="21209"/>
                  <a:pt x="375" y="21144"/>
                  <a:pt x="356" y="21075"/>
                </a:cubicBezTo>
                <a:cubicBezTo>
                  <a:pt x="337" y="21012"/>
                  <a:pt x="316" y="20937"/>
                  <a:pt x="298" y="20861"/>
                </a:cubicBezTo>
                <a:cubicBezTo>
                  <a:pt x="290" y="20824"/>
                  <a:pt x="282" y="20787"/>
                  <a:pt x="273" y="20751"/>
                </a:cubicBezTo>
                <a:cubicBezTo>
                  <a:pt x="260" y="20674"/>
                  <a:pt x="246" y="20596"/>
                  <a:pt x="233" y="20519"/>
                </a:cubicBezTo>
                <a:cubicBezTo>
                  <a:pt x="226" y="20478"/>
                  <a:pt x="219" y="20439"/>
                  <a:pt x="211" y="20399"/>
                </a:cubicBezTo>
                <a:cubicBezTo>
                  <a:pt x="196" y="20286"/>
                  <a:pt x="182" y="20174"/>
                  <a:pt x="170" y="20060"/>
                </a:cubicBezTo>
                <a:cubicBezTo>
                  <a:pt x="163" y="19943"/>
                  <a:pt x="159" y="19825"/>
                  <a:pt x="160" y="19706"/>
                </a:cubicBezTo>
                <a:cubicBezTo>
                  <a:pt x="160" y="19623"/>
                  <a:pt x="162" y="19540"/>
                  <a:pt x="166" y="19456"/>
                </a:cubicBezTo>
                <a:cubicBezTo>
                  <a:pt x="179" y="19245"/>
                  <a:pt x="197" y="19033"/>
                  <a:pt x="227" y="18822"/>
                </a:cubicBezTo>
                <a:cubicBezTo>
                  <a:pt x="255" y="18634"/>
                  <a:pt x="286" y="18447"/>
                  <a:pt x="320" y="18260"/>
                </a:cubicBezTo>
                <a:cubicBezTo>
                  <a:pt x="348" y="18119"/>
                  <a:pt x="377" y="17979"/>
                  <a:pt x="405" y="17839"/>
                </a:cubicBezTo>
                <a:cubicBezTo>
                  <a:pt x="431" y="17700"/>
                  <a:pt x="458" y="17561"/>
                  <a:pt x="489" y="17424"/>
                </a:cubicBezTo>
                <a:cubicBezTo>
                  <a:pt x="520" y="17287"/>
                  <a:pt x="550" y="17148"/>
                  <a:pt x="589" y="17013"/>
                </a:cubicBezTo>
                <a:cubicBezTo>
                  <a:pt x="622" y="16899"/>
                  <a:pt x="656" y="16784"/>
                  <a:pt x="692" y="16670"/>
                </a:cubicBezTo>
                <a:cubicBezTo>
                  <a:pt x="733" y="16556"/>
                  <a:pt x="772" y="16440"/>
                  <a:pt x="819" y="16328"/>
                </a:cubicBezTo>
                <a:cubicBezTo>
                  <a:pt x="849" y="16254"/>
                  <a:pt x="882" y="16181"/>
                  <a:pt x="916" y="16110"/>
                </a:cubicBezTo>
                <a:cubicBezTo>
                  <a:pt x="944" y="16053"/>
                  <a:pt x="980" y="15986"/>
                  <a:pt x="1018" y="15922"/>
                </a:cubicBezTo>
                <a:cubicBezTo>
                  <a:pt x="1036" y="15892"/>
                  <a:pt x="1055" y="15863"/>
                  <a:pt x="1072" y="15833"/>
                </a:cubicBezTo>
                <a:cubicBezTo>
                  <a:pt x="1109" y="15776"/>
                  <a:pt x="1147" y="15720"/>
                  <a:pt x="1186" y="15665"/>
                </a:cubicBezTo>
                <a:cubicBezTo>
                  <a:pt x="1238" y="15594"/>
                  <a:pt x="1293" y="15523"/>
                  <a:pt x="1349" y="15456"/>
                </a:cubicBezTo>
                <a:cubicBezTo>
                  <a:pt x="1395" y="15402"/>
                  <a:pt x="1451" y="15341"/>
                  <a:pt x="1509" y="15282"/>
                </a:cubicBezTo>
                <a:cubicBezTo>
                  <a:pt x="1563" y="15226"/>
                  <a:pt x="1617" y="15173"/>
                  <a:pt x="1674" y="15121"/>
                </a:cubicBezTo>
                <a:cubicBezTo>
                  <a:pt x="1786" y="15019"/>
                  <a:pt x="1909" y="14911"/>
                  <a:pt x="2039" y="14812"/>
                </a:cubicBezTo>
                <a:cubicBezTo>
                  <a:pt x="2129" y="14743"/>
                  <a:pt x="2219" y="14674"/>
                  <a:pt x="2311" y="14607"/>
                </a:cubicBezTo>
                <a:cubicBezTo>
                  <a:pt x="2401" y="14545"/>
                  <a:pt x="2492" y="14483"/>
                  <a:pt x="2587" y="14426"/>
                </a:cubicBezTo>
                <a:cubicBezTo>
                  <a:pt x="2685" y="14368"/>
                  <a:pt x="2783" y="14313"/>
                  <a:pt x="2884" y="14259"/>
                </a:cubicBezTo>
                <a:lnTo>
                  <a:pt x="2887" y="14256"/>
                </a:lnTo>
                <a:cubicBezTo>
                  <a:pt x="2889" y="14256"/>
                  <a:pt x="2890" y="14255"/>
                  <a:pt x="2890" y="14255"/>
                </a:cubicBezTo>
                <a:cubicBezTo>
                  <a:pt x="2986" y="14204"/>
                  <a:pt x="3081" y="14151"/>
                  <a:pt x="3182" y="14107"/>
                </a:cubicBezTo>
                <a:cubicBezTo>
                  <a:pt x="3258" y="14074"/>
                  <a:pt x="3334" y="14042"/>
                  <a:pt x="3412" y="14012"/>
                </a:cubicBezTo>
                <a:cubicBezTo>
                  <a:pt x="3451" y="13997"/>
                  <a:pt x="3490" y="13982"/>
                  <a:pt x="3529" y="13968"/>
                </a:cubicBezTo>
                <a:cubicBezTo>
                  <a:pt x="3703" y="13909"/>
                  <a:pt x="3876" y="13852"/>
                  <a:pt x="4054" y="13808"/>
                </a:cubicBezTo>
                <a:cubicBezTo>
                  <a:pt x="4185" y="13776"/>
                  <a:pt x="4318" y="13746"/>
                  <a:pt x="4451" y="13715"/>
                </a:cubicBezTo>
                <a:cubicBezTo>
                  <a:pt x="4536" y="13695"/>
                  <a:pt x="4628" y="13678"/>
                  <a:pt x="4720" y="13666"/>
                </a:cubicBezTo>
                <a:cubicBezTo>
                  <a:pt x="4760" y="13662"/>
                  <a:pt x="4802" y="13658"/>
                  <a:pt x="4842" y="13654"/>
                </a:cubicBezTo>
                <a:cubicBezTo>
                  <a:pt x="4885" y="13649"/>
                  <a:pt x="4931" y="13647"/>
                  <a:pt x="4978" y="13647"/>
                </a:cubicBezTo>
                <a:cubicBezTo>
                  <a:pt x="5010" y="13647"/>
                  <a:pt x="5042" y="13648"/>
                  <a:pt x="5075" y="13650"/>
                </a:cubicBezTo>
                <a:cubicBezTo>
                  <a:pt x="5142" y="13656"/>
                  <a:pt x="5209" y="13664"/>
                  <a:pt x="5276" y="13674"/>
                </a:cubicBezTo>
                <a:cubicBezTo>
                  <a:pt x="5333" y="13684"/>
                  <a:pt x="5399" y="13703"/>
                  <a:pt x="5463" y="13730"/>
                </a:cubicBezTo>
                <a:cubicBezTo>
                  <a:pt x="5488" y="13744"/>
                  <a:pt x="5523" y="13761"/>
                  <a:pt x="5557" y="13778"/>
                </a:cubicBezTo>
                <a:cubicBezTo>
                  <a:pt x="5627" y="13818"/>
                  <a:pt x="5695" y="13860"/>
                  <a:pt x="5759" y="13908"/>
                </a:cubicBezTo>
                <a:cubicBezTo>
                  <a:pt x="5818" y="13950"/>
                  <a:pt x="5883" y="14001"/>
                  <a:pt x="5948" y="14053"/>
                </a:cubicBezTo>
                <a:cubicBezTo>
                  <a:pt x="6012" y="14106"/>
                  <a:pt x="6076" y="14159"/>
                  <a:pt x="6139" y="14214"/>
                </a:cubicBezTo>
                <a:cubicBezTo>
                  <a:pt x="6205" y="14269"/>
                  <a:pt x="6271" y="14325"/>
                  <a:pt x="6336" y="14380"/>
                </a:cubicBezTo>
                <a:cubicBezTo>
                  <a:pt x="6338" y="14381"/>
                  <a:pt x="6340" y="14383"/>
                  <a:pt x="6343" y="14385"/>
                </a:cubicBezTo>
                <a:cubicBezTo>
                  <a:pt x="6378" y="14472"/>
                  <a:pt x="6416" y="14558"/>
                  <a:pt x="6455" y="14643"/>
                </a:cubicBezTo>
                <a:cubicBezTo>
                  <a:pt x="6489" y="14721"/>
                  <a:pt x="6528" y="14800"/>
                  <a:pt x="6568" y="14875"/>
                </a:cubicBezTo>
                <a:cubicBezTo>
                  <a:pt x="6627" y="14987"/>
                  <a:pt x="6685" y="15101"/>
                  <a:pt x="6752" y="15210"/>
                </a:cubicBezTo>
                <a:cubicBezTo>
                  <a:pt x="6796" y="15282"/>
                  <a:pt x="6848" y="15371"/>
                  <a:pt x="6897" y="15440"/>
                </a:cubicBezTo>
                <a:cubicBezTo>
                  <a:pt x="6971" y="15546"/>
                  <a:pt x="7045" y="15654"/>
                  <a:pt x="7125" y="15755"/>
                </a:cubicBezTo>
                <a:cubicBezTo>
                  <a:pt x="7263" y="15927"/>
                  <a:pt x="7403" y="16097"/>
                  <a:pt x="7561" y="16250"/>
                </a:cubicBezTo>
                <a:cubicBezTo>
                  <a:pt x="7617" y="16304"/>
                  <a:pt x="7673" y="16358"/>
                  <a:pt x="7731" y="16411"/>
                </a:cubicBezTo>
                <a:cubicBezTo>
                  <a:pt x="7756" y="16460"/>
                  <a:pt x="7783" y="16508"/>
                  <a:pt x="7809" y="16556"/>
                </a:cubicBezTo>
                <a:cubicBezTo>
                  <a:pt x="7925" y="16762"/>
                  <a:pt x="8045" y="16966"/>
                  <a:pt x="8174" y="17163"/>
                </a:cubicBezTo>
                <a:cubicBezTo>
                  <a:pt x="8332" y="17404"/>
                  <a:pt x="8497" y="17643"/>
                  <a:pt x="8681" y="17866"/>
                </a:cubicBezTo>
                <a:cubicBezTo>
                  <a:pt x="8732" y="17929"/>
                  <a:pt x="8791" y="18003"/>
                  <a:pt x="8845" y="18063"/>
                </a:cubicBezTo>
                <a:cubicBezTo>
                  <a:pt x="8927" y="18153"/>
                  <a:pt x="9008" y="18243"/>
                  <a:pt x="9093" y="18329"/>
                </a:cubicBezTo>
                <a:cubicBezTo>
                  <a:pt x="9239" y="18478"/>
                  <a:pt x="9388" y="18624"/>
                  <a:pt x="9542" y="18762"/>
                </a:cubicBezTo>
                <a:cubicBezTo>
                  <a:pt x="9726" y="18926"/>
                  <a:pt x="9914" y="19087"/>
                  <a:pt x="10109" y="19236"/>
                </a:cubicBezTo>
                <a:cubicBezTo>
                  <a:pt x="10307" y="19386"/>
                  <a:pt x="10508" y="19534"/>
                  <a:pt x="10716" y="19669"/>
                </a:cubicBezTo>
                <a:cubicBezTo>
                  <a:pt x="10926" y="19806"/>
                  <a:pt x="11139" y="19941"/>
                  <a:pt x="11361" y="20060"/>
                </a:cubicBezTo>
                <a:cubicBezTo>
                  <a:pt x="11553" y="20162"/>
                  <a:pt x="11746" y="20261"/>
                  <a:pt x="11942" y="20353"/>
                </a:cubicBezTo>
                <a:cubicBezTo>
                  <a:pt x="12201" y="20473"/>
                  <a:pt x="12461" y="20587"/>
                  <a:pt x="12725" y="20695"/>
                </a:cubicBezTo>
                <a:cubicBezTo>
                  <a:pt x="12989" y="20804"/>
                  <a:pt x="13254" y="20913"/>
                  <a:pt x="13523" y="21012"/>
                </a:cubicBezTo>
                <a:cubicBezTo>
                  <a:pt x="13786" y="21109"/>
                  <a:pt x="14053" y="21205"/>
                  <a:pt x="14324" y="21279"/>
                </a:cubicBezTo>
                <a:cubicBezTo>
                  <a:pt x="14546" y="21339"/>
                  <a:pt x="14769" y="21395"/>
                  <a:pt x="14996" y="21429"/>
                </a:cubicBezTo>
                <a:cubicBezTo>
                  <a:pt x="15040" y="21436"/>
                  <a:pt x="15083" y="21441"/>
                  <a:pt x="15127" y="21447"/>
                </a:cubicBezTo>
                <a:cubicBezTo>
                  <a:pt x="15290" y="21548"/>
                  <a:pt x="15455" y="21642"/>
                  <a:pt x="15625" y="21730"/>
                </a:cubicBezTo>
                <a:cubicBezTo>
                  <a:pt x="15848" y="21846"/>
                  <a:pt x="16074" y="21955"/>
                  <a:pt x="16307" y="22050"/>
                </a:cubicBezTo>
                <a:cubicBezTo>
                  <a:pt x="16514" y="22134"/>
                  <a:pt x="16722" y="22215"/>
                  <a:pt x="16935" y="22283"/>
                </a:cubicBezTo>
                <a:cubicBezTo>
                  <a:pt x="17106" y="22338"/>
                  <a:pt x="17277" y="22391"/>
                  <a:pt x="17453" y="22433"/>
                </a:cubicBezTo>
                <a:cubicBezTo>
                  <a:pt x="17540" y="22454"/>
                  <a:pt x="17629" y="22476"/>
                  <a:pt x="17718" y="22495"/>
                </a:cubicBezTo>
                <a:cubicBezTo>
                  <a:pt x="17973" y="22548"/>
                  <a:pt x="18229" y="22595"/>
                  <a:pt x="18487" y="22626"/>
                </a:cubicBezTo>
                <a:cubicBezTo>
                  <a:pt x="18708" y="22653"/>
                  <a:pt x="18930" y="22677"/>
                  <a:pt x="19151" y="22690"/>
                </a:cubicBezTo>
                <a:cubicBezTo>
                  <a:pt x="19342" y="22701"/>
                  <a:pt x="19533" y="22709"/>
                  <a:pt x="19724" y="22709"/>
                </a:cubicBezTo>
                <a:cubicBezTo>
                  <a:pt x="19797" y="22709"/>
                  <a:pt x="19870" y="22707"/>
                  <a:pt x="19942" y="22705"/>
                </a:cubicBezTo>
                <a:cubicBezTo>
                  <a:pt x="20200" y="22696"/>
                  <a:pt x="20457" y="22682"/>
                  <a:pt x="20714" y="22651"/>
                </a:cubicBezTo>
                <a:cubicBezTo>
                  <a:pt x="20924" y="22625"/>
                  <a:pt x="21135" y="22596"/>
                  <a:pt x="21341" y="22548"/>
                </a:cubicBezTo>
                <a:cubicBezTo>
                  <a:pt x="21469" y="22517"/>
                  <a:pt x="21597" y="22485"/>
                  <a:pt x="21724" y="22448"/>
                </a:cubicBezTo>
                <a:cubicBezTo>
                  <a:pt x="21851" y="22413"/>
                  <a:pt x="21976" y="22373"/>
                  <a:pt x="22103" y="22335"/>
                </a:cubicBezTo>
                <a:cubicBezTo>
                  <a:pt x="22158" y="22318"/>
                  <a:pt x="22214" y="22302"/>
                  <a:pt x="22268" y="22284"/>
                </a:cubicBezTo>
                <a:lnTo>
                  <a:pt x="22268" y="22284"/>
                </a:lnTo>
                <a:cubicBezTo>
                  <a:pt x="22227" y="22324"/>
                  <a:pt x="22184" y="22364"/>
                  <a:pt x="22142" y="22403"/>
                </a:cubicBezTo>
                <a:cubicBezTo>
                  <a:pt x="22091" y="22450"/>
                  <a:pt x="22039" y="22492"/>
                  <a:pt x="21985" y="22534"/>
                </a:cubicBezTo>
                <a:cubicBezTo>
                  <a:pt x="21954" y="22557"/>
                  <a:pt x="21924" y="22582"/>
                  <a:pt x="21896" y="22609"/>
                </a:cubicBezTo>
                <a:cubicBezTo>
                  <a:pt x="21866" y="22633"/>
                  <a:pt x="21840" y="22660"/>
                  <a:pt x="21817" y="22690"/>
                </a:cubicBezTo>
                <a:cubicBezTo>
                  <a:pt x="21796" y="22716"/>
                  <a:pt x="21776" y="22743"/>
                  <a:pt x="21757" y="22769"/>
                </a:cubicBezTo>
                <a:cubicBezTo>
                  <a:pt x="21752" y="22775"/>
                  <a:pt x="21748" y="22782"/>
                  <a:pt x="21746" y="22790"/>
                </a:cubicBezTo>
                <a:cubicBezTo>
                  <a:pt x="21733" y="22823"/>
                  <a:pt x="21722" y="22855"/>
                  <a:pt x="21712" y="22888"/>
                </a:cubicBezTo>
                <a:cubicBezTo>
                  <a:pt x="21705" y="22924"/>
                  <a:pt x="21698" y="22959"/>
                  <a:pt x="21693" y="22995"/>
                </a:cubicBezTo>
                <a:cubicBezTo>
                  <a:pt x="21687" y="23027"/>
                  <a:pt x="21683" y="23059"/>
                  <a:pt x="21677" y="23091"/>
                </a:cubicBezTo>
                <a:cubicBezTo>
                  <a:pt x="21671" y="23123"/>
                  <a:pt x="21691" y="23161"/>
                  <a:pt x="21721" y="23174"/>
                </a:cubicBezTo>
                <a:cubicBezTo>
                  <a:pt x="21829" y="23218"/>
                  <a:pt x="21937" y="23263"/>
                  <a:pt x="22044" y="23311"/>
                </a:cubicBezTo>
                <a:cubicBezTo>
                  <a:pt x="22117" y="23342"/>
                  <a:pt x="22193" y="23380"/>
                  <a:pt x="22268" y="23403"/>
                </a:cubicBezTo>
                <a:cubicBezTo>
                  <a:pt x="22347" y="23431"/>
                  <a:pt x="22425" y="23452"/>
                  <a:pt x="22507" y="23467"/>
                </a:cubicBezTo>
                <a:cubicBezTo>
                  <a:pt x="22511" y="23468"/>
                  <a:pt x="22514" y="23468"/>
                  <a:pt x="22518" y="23469"/>
                </a:cubicBezTo>
                <a:cubicBezTo>
                  <a:pt x="22604" y="23487"/>
                  <a:pt x="22691" y="23502"/>
                  <a:pt x="22777" y="23514"/>
                </a:cubicBezTo>
                <a:cubicBezTo>
                  <a:pt x="22869" y="23526"/>
                  <a:pt x="22961" y="23540"/>
                  <a:pt x="23053" y="23546"/>
                </a:cubicBezTo>
                <a:cubicBezTo>
                  <a:pt x="23186" y="23555"/>
                  <a:pt x="23319" y="23563"/>
                  <a:pt x="23452" y="23565"/>
                </a:cubicBezTo>
                <a:lnTo>
                  <a:pt x="23452" y="23564"/>
                </a:lnTo>
                <a:cubicBezTo>
                  <a:pt x="23516" y="23565"/>
                  <a:pt x="23581" y="23566"/>
                  <a:pt x="23646" y="23566"/>
                </a:cubicBezTo>
                <a:cubicBezTo>
                  <a:pt x="23710" y="23566"/>
                  <a:pt x="23775" y="23565"/>
                  <a:pt x="23840" y="23563"/>
                </a:cubicBezTo>
                <a:cubicBezTo>
                  <a:pt x="23922" y="23559"/>
                  <a:pt x="24005" y="23556"/>
                  <a:pt x="24087" y="23550"/>
                </a:cubicBezTo>
                <a:cubicBezTo>
                  <a:pt x="24297" y="23535"/>
                  <a:pt x="24507" y="23519"/>
                  <a:pt x="24717" y="23494"/>
                </a:cubicBezTo>
                <a:cubicBezTo>
                  <a:pt x="24923" y="23469"/>
                  <a:pt x="25129" y="23443"/>
                  <a:pt x="25333" y="23410"/>
                </a:cubicBezTo>
                <a:cubicBezTo>
                  <a:pt x="25562" y="23373"/>
                  <a:pt x="25788" y="23333"/>
                  <a:pt x="26014" y="23282"/>
                </a:cubicBezTo>
                <a:cubicBezTo>
                  <a:pt x="26250" y="23230"/>
                  <a:pt x="26485" y="23175"/>
                  <a:pt x="26720" y="23112"/>
                </a:cubicBezTo>
                <a:cubicBezTo>
                  <a:pt x="27000" y="23037"/>
                  <a:pt x="27281" y="22959"/>
                  <a:pt x="27560" y="22878"/>
                </a:cubicBezTo>
                <a:cubicBezTo>
                  <a:pt x="27700" y="22839"/>
                  <a:pt x="27840" y="22798"/>
                  <a:pt x="27980" y="22758"/>
                </a:cubicBezTo>
                <a:cubicBezTo>
                  <a:pt x="28072" y="22733"/>
                  <a:pt x="28163" y="22704"/>
                  <a:pt x="28253" y="22671"/>
                </a:cubicBezTo>
                <a:cubicBezTo>
                  <a:pt x="28748" y="22506"/>
                  <a:pt x="29242" y="22340"/>
                  <a:pt x="29736" y="22175"/>
                </a:cubicBezTo>
                <a:cubicBezTo>
                  <a:pt x="29833" y="22142"/>
                  <a:pt x="29929" y="22110"/>
                  <a:pt x="30026" y="22078"/>
                </a:cubicBezTo>
                <a:cubicBezTo>
                  <a:pt x="30221" y="22105"/>
                  <a:pt x="30416" y="22131"/>
                  <a:pt x="30611" y="22153"/>
                </a:cubicBezTo>
                <a:cubicBezTo>
                  <a:pt x="30749" y="22168"/>
                  <a:pt x="30886" y="22184"/>
                  <a:pt x="31023" y="22197"/>
                </a:cubicBezTo>
                <a:cubicBezTo>
                  <a:pt x="31152" y="22209"/>
                  <a:pt x="31282" y="22220"/>
                  <a:pt x="31412" y="22230"/>
                </a:cubicBezTo>
                <a:cubicBezTo>
                  <a:pt x="31631" y="22248"/>
                  <a:pt x="31851" y="22257"/>
                  <a:pt x="32071" y="22266"/>
                </a:cubicBezTo>
                <a:cubicBezTo>
                  <a:pt x="32250" y="22274"/>
                  <a:pt x="32430" y="22282"/>
                  <a:pt x="32610" y="22282"/>
                </a:cubicBezTo>
                <a:cubicBezTo>
                  <a:pt x="32703" y="22282"/>
                  <a:pt x="32795" y="22280"/>
                  <a:pt x="32888" y="22274"/>
                </a:cubicBezTo>
                <a:cubicBezTo>
                  <a:pt x="33030" y="22265"/>
                  <a:pt x="33172" y="22256"/>
                  <a:pt x="33312" y="22237"/>
                </a:cubicBezTo>
                <a:cubicBezTo>
                  <a:pt x="33451" y="22219"/>
                  <a:pt x="33587" y="22198"/>
                  <a:pt x="33725" y="22172"/>
                </a:cubicBezTo>
                <a:cubicBezTo>
                  <a:pt x="33955" y="22130"/>
                  <a:pt x="34185" y="22085"/>
                  <a:pt x="34413" y="22029"/>
                </a:cubicBezTo>
                <a:cubicBezTo>
                  <a:pt x="34681" y="21963"/>
                  <a:pt x="34949" y="21891"/>
                  <a:pt x="35214" y="21814"/>
                </a:cubicBezTo>
                <a:cubicBezTo>
                  <a:pt x="35474" y="21739"/>
                  <a:pt x="35735" y="21667"/>
                  <a:pt x="35990" y="21580"/>
                </a:cubicBezTo>
                <a:cubicBezTo>
                  <a:pt x="36159" y="21525"/>
                  <a:pt x="36325" y="21465"/>
                  <a:pt x="36493" y="21403"/>
                </a:cubicBezTo>
                <a:cubicBezTo>
                  <a:pt x="36577" y="21373"/>
                  <a:pt x="36662" y="21341"/>
                  <a:pt x="36744" y="21306"/>
                </a:cubicBezTo>
                <a:cubicBezTo>
                  <a:pt x="36865" y="21257"/>
                  <a:pt x="36984" y="21206"/>
                  <a:pt x="37100" y="21150"/>
                </a:cubicBezTo>
                <a:cubicBezTo>
                  <a:pt x="37179" y="21115"/>
                  <a:pt x="37256" y="21077"/>
                  <a:pt x="37333" y="21037"/>
                </a:cubicBezTo>
                <a:cubicBezTo>
                  <a:pt x="37373" y="21017"/>
                  <a:pt x="37412" y="20996"/>
                  <a:pt x="37451" y="20975"/>
                </a:cubicBezTo>
                <a:cubicBezTo>
                  <a:pt x="37652" y="20870"/>
                  <a:pt x="37850" y="20758"/>
                  <a:pt x="38044" y="20639"/>
                </a:cubicBezTo>
                <a:cubicBezTo>
                  <a:pt x="38270" y="20499"/>
                  <a:pt x="38496" y="20357"/>
                  <a:pt x="38715" y="20204"/>
                </a:cubicBezTo>
                <a:cubicBezTo>
                  <a:pt x="38825" y="20126"/>
                  <a:pt x="38937" y="20048"/>
                  <a:pt x="39046" y="19966"/>
                </a:cubicBezTo>
                <a:cubicBezTo>
                  <a:pt x="39118" y="19914"/>
                  <a:pt x="39189" y="19861"/>
                  <a:pt x="39260" y="19806"/>
                </a:cubicBezTo>
                <a:cubicBezTo>
                  <a:pt x="39294" y="19780"/>
                  <a:pt x="39330" y="19753"/>
                  <a:pt x="39365" y="19727"/>
                </a:cubicBezTo>
                <a:cubicBezTo>
                  <a:pt x="39577" y="19553"/>
                  <a:pt x="39788" y="19381"/>
                  <a:pt x="40001" y="19209"/>
                </a:cubicBezTo>
                <a:cubicBezTo>
                  <a:pt x="40070" y="19155"/>
                  <a:pt x="40138" y="19097"/>
                  <a:pt x="40203" y="19037"/>
                </a:cubicBezTo>
                <a:cubicBezTo>
                  <a:pt x="40235" y="19008"/>
                  <a:pt x="40268" y="18979"/>
                  <a:pt x="40301" y="18952"/>
                </a:cubicBezTo>
                <a:cubicBezTo>
                  <a:pt x="40398" y="18866"/>
                  <a:pt x="40495" y="18780"/>
                  <a:pt x="40592" y="18694"/>
                </a:cubicBezTo>
                <a:cubicBezTo>
                  <a:pt x="40627" y="18663"/>
                  <a:pt x="40660" y="18630"/>
                  <a:pt x="40694" y="18597"/>
                </a:cubicBezTo>
                <a:cubicBezTo>
                  <a:pt x="40725" y="18566"/>
                  <a:pt x="40756" y="18536"/>
                  <a:pt x="40787" y="18505"/>
                </a:cubicBezTo>
                <a:cubicBezTo>
                  <a:pt x="40850" y="18444"/>
                  <a:pt x="40909" y="18380"/>
                  <a:pt x="40966" y="18315"/>
                </a:cubicBezTo>
                <a:cubicBezTo>
                  <a:pt x="40996" y="18280"/>
                  <a:pt x="41026" y="18245"/>
                  <a:pt x="41056" y="18209"/>
                </a:cubicBezTo>
                <a:cubicBezTo>
                  <a:pt x="41150" y="18102"/>
                  <a:pt x="41238" y="17989"/>
                  <a:pt x="41322" y="17873"/>
                </a:cubicBezTo>
                <a:cubicBezTo>
                  <a:pt x="41403" y="17762"/>
                  <a:pt x="41484" y="17650"/>
                  <a:pt x="41561" y="17536"/>
                </a:cubicBezTo>
                <a:cubicBezTo>
                  <a:pt x="41658" y="17394"/>
                  <a:pt x="41753" y="17250"/>
                  <a:pt x="41843" y="17102"/>
                </a:cubicBezTo>
                <a:cubicBezTo>
                  <a:pt x="41941" y="17004"/>
                  <a:pt x="42037" y="16905"/>
                  <a:pt x="42130" y="16804"/>
                </a:cubicBezTo>
                <a:cubicBezTo>
                  <a:pt x="42222" y="16707"/>
                  <a:pt x="42313" y="16609"/>
                  <a:pt x="42399" y="16509"/>
                </a:cubicBezTo>
                <a:cubicBezTo>
                  <a:pt x="42485" y="16411"/>
                  <a:pt x="42568" y="16313"/>
                  <a:pt x="42651" y="16214"/>
                </a:cubicBezTo>
                <a:cubicBezTo>
                  <a:pt x="42793" y="16045"/>
                  <a:pt x="42929" y="15872"/>
                  <a:pt x="43060" y="15695"/>
                </a:cubicBezTo>
                <a:cubicBezTo>
                  <a:pt x="43215" y="15487"/>
                  <a:pt x="43368" y="15277"/>
                  <a:pt x="43510" y="15060"/>
                </a:cubicBezTo>
                <a:cubicBezTo>
                  <a:pt x="43801" y="14616"/>
                  <a:pt x="44070" y="14156"/>
                  <a:pt x="44299" y="13676"/>
                </a:cubicBezTo>
                <a:cubicBezTo>
                  <a:pt x="44494" y="13264"/>
                  <a:pt x="44674" y="12845"/>
                  <a:pt x="44814" y="12412"/>
                </a:cubicBezTo>
                <a:cubicBezTo>
                  <a:pt x="44916" y="12102"/>
                  <a:pt x="45009" y="11786"/>
                  <a:pt x="45081" y="11466"/>
                </a:cubicBezTo>
                <a:cubicBezTo>
                  <a:pt x="45133" y="11232"/>
                  <a:pt x="45181" y="10995"/>
                  <a:pt x="45212" y="10756"/>
                </a:cubicBezTo>
                <a:cubicBezTo>
                  <a:pt x="45245" y="10519"/>
                  <a:pt x="45271" y="10282"/>
                  <a:pt x="45282" y="10043"/>
                </a:cubicBezTo>
                <a:cubicBezTo>
                  <a:pt x="45282" y="10034"/>
                  <a:pt x="45283" y="10025"/>
                  <a:pt x="45283" y="10017"/>
                </a:cubicBezTo>
                <a:cubicBezTo>
                  <a:pt x="45352" y="9979"/>
                  <a:pt x="45423" y="9944"/>
                  <a:pt x="45494" y="9911"/>
                </a:cubicBezTo>
                <a:cubicBezTo>
                  <a:pt x="45573" y="9875"/>
                  <a:pt x="45652" y="9840"/>
                  <a:pt x="45733" y="9810"/>
                </a:cubicBezTo>
                <a:cubicBezTo>
                  <a:pt x="45843" y="9770"/>
                  <a:pt x="45956" y="9728"/>
                  <a:pt x="46074" y="9698"/>
                </a:cubicBezTo>
                <a:cubicBezTo>
                  <a:pt x="46154" y="9677"/>
                  <a:pt x="46234" y="9657"/>
                  <a:pt x="46315" y="9641"/>
                </a:cubicBezTo>
                <a:cubicBezTo>
                  <a:pt x="46386" y="9626"/>
                  <a:pt x="46468" y="9611"/>
                  <a:pt x="46549" y="9598"/>
                </a:cubicBezTo>
                <a:cubicBezTo>
                  <a:pt x="46631" y="9585"/>
                  <a:pt x="46714" y="9576"/>
                  <a:pt x="46797" y="9570"/>
                </a:cubicBezTo>
                <a:cubicBezTo>
                  <a:pt x="46895" y="9564"/>
                  <a:pt x="47000" y="9557"/>
                  <a:pt x="47107" y="9557"/>
                </a:cubicBezTo>
                <a:cubicBezTo>
                  <a:pt x="47128" y="9557"/>
                  <a:pt x="47149" y="9557"/>
                  <a:pt x="47170" y="9558"/>
                </a:cubicBezTo>
                <a:cubicBezTo>
                  <a:pt x="47296" y="9560"/>
                  <a:pt x="47419" y="9564"/>
                  <a:pt x="47544" y="9573"/>
                </a:cubicBezTo>
                <a:cubicBezTo>
                  <a:pt x="47670" y="9584"/>
                  <a:pt x="47795" y="9596"/>
                  <a:pt x="47919" y="9616"/>
                </a:cubicBezTo>
                <a:cubicBezTo>
                  <a:pt x="48002" y="9629"/>
                  <a:pt x="48086" y="9644"/>
                  <a:pt x="48168" y="9660"/>
                </a:cubicBezTo>
                <a:cubicBezTo>
                  <a:pt x="48187" y="9665"/>
                  <a:pt x="48207" y="9670"/>
                  <a:pt x="48226" y="9673"/>
                </a:cubicBezTo>
                <a:cubicBezTo>
                  <a:pt x="48240" y="9618"/>
                  <a:pt x="48254" y="9563"/>
                  <a:pt x="48268" y="9508"/>
                </a:cubicBezTo>
                <a:cubicBezTo>
                  <a:pt x="48160" y="9486"/>
                  <a:pt x="48050" y="9465"/>
                  <a:pt x="47940" y="9451"/>
                </a:cubicBezTo>
                <a:cubicBezTo>
                  <a:pt x="47858" y="9439"/>
                  <a:pt x="47775" y="9429"/>
                  <a:pt x="47691" y="9422"/>
                </a:cubicBezTo>
                <a:cubicBezTo>
                  <a:pt x="47649" y="9419"/>
                  <a:pt x="47606" y="9416"/>
                  <a:pt x="47565" y="9412"/>
                </a:cubicBezTo>
                <a:cubicBezTo>
                  <a:pt x="47453" y="9403"/>
                  <a:pt x="47340" y="9398"/>
                  <a:pt x="47228" y="9398"/>
                </a:cubicBezTo>
                <a:cubicBezTo>
                  <a:pt x="47209" y="9398"/>
                  <a:pt x="47189" y="9398"/>
                  <a:pt x="47170" y="9398"/>
                </a:cubicBezTo>
                <a:cubicBezTo>
                  <a:pt x="47082" y="9399"/>
                  <a:pt x="46993" y="9399"/>
                  <a:pt x="46904" y="9405"/>
                </a:cubicBezTo>
                <a:cubicBezTo>
                  <a:pt x="46778" y="9414"/>
                  <a:pt x="46654" y="9425"/>
                  <a:pt x="46529" y="9442"/>
                </a:cubicBezTo>
                <a:cubicBezTo>
                  <a:pt x="46447" y="9454"/>
                  <a:pt x="46366" y="9466"/>
                  <a:pt x="46284" y="9481"/>
                </a:cubicBezTo>
                <a:cubicBezTo>
                  <a:pt x="46244" y="9489"/>
                  <a:pt x="46203" y="9498"/>
                  <a:pt x="46163" y="9506"/>
                </a:cubicBezTo>
                <a:cubicBezTo>
                  <a:pt x="46081" y="9523"/>
                  <a:pt x="45993" y="9544"/>
                  <a:pt x="45912" y="9568"/>
                </a:cubicBezTo>
                <a:cubicBezTo>
                  <a:pt x="45831" y="9593"/>
                  <a:pt x="45748" y="9616"/>
                  <a:pt x="45669" y="9648"/>
                </a:cubicBezTo>
                <a:cubicBezTo>
                  <a:pt x="45547" y="9695"/>
                  <a:pt x="45426" y="9742"/>
                  <a:pt x="45311" y="9804"/>
                </a:cubicBezTo>
                <a:cubicBezTo>
                  <a:pt x="45304" y="9807"/>
                  <a:pt x="45297" y="9810"/>
                  <a:pt x="45290" y="9814"/>
                </a:cubicBezTo>
                <a:cubicBezTo>
                  <a:pt x="45294" y="9616"/>
                  <a:pt x="45293" y="9419"/>
                  <a:pt x="45281" y="9220"/>
                </a:cubicBezTo>
                <a:cubicBezTo>
                  <a:pt x="45263" y="8942"/>
                  <a:pt x="45240" y="8663"/>
                  <a:pt x="45194" y="8385"/>
                </a:cubicBezTo>
                <a:cubicBezTo>
                  <a:pt x="45157" y="8157"/>
                  <a:pt x="45115" y="7928"/>
                  <a:pt x="45057" y="7704"/>
                </a:cubicBezTo>
                <a:cubicBezTo>
                  <a:pt x="44995" y="7477"/>
                  <a:pt x="44930" y="7249"/>
                  <a:pt x="44849" y="7027"/>
                </a:cubicBezTo>
                <a:cubicBezTo>
                  <a:pt x="44754" y="6764"/>
                  <a:pt x="44652" y="6503"/>
                  <a:pt x="44533" y="6249"/>
                </a:cubicBezTo>
                <a:cubicBezTo>
                  <a:pt x="44419" y="6002"/>
                  <a:pt x="44299" y="5755"/>
                  <a:pt x="44165" y="5518"/>
                </a:cubicBezTo>
                <a:cubicBezTo>
                  <a:pt x="44058" y="5331"/>
                  <a:pt x="43948" y="5145"/>
                  <a:pt x="43829" y="4966"/>
                </a:cubicBezTo>
                <a:cubicBezTo>
                  <a:pt x="43689" y="4752"/>
                  <a:pt x="43543" y="4545"/>
                  <a:pt x="43386" y="4344"/>
                </a:cubicBezTo>
                <a:cubicBezTo>
                  <a:pt x="43254" y="4174"/>
                  <a:pt x="43121" y="4004"/>
                  <a:pt x="42979" y="3843"/>
                </a:cubicBezTo>
                <a:cubicBezTo>
                  <a:pt x="42776" y="3614"/>
                  <a:pt x="42569" y="3388"/>
                  <a:pt x="42350" y="3175"/>
                </a:cubicBezTo>
                <a:cubicBezTo>
                  <a:pt x="42189" y="3019"/>
                  <a:pt x="42029" y="2863"/>
                  <a:pt x="41861" y="2717"/>
                </a:cubicBezTo>
                <a:cubicBezTo>
                  <a:pt x="41665" y="2543"/>
                  <a:pt x="41464" y="2374"/>
                  <a:pt x="41254" y="2218"/>
                </a:cubicBezTo>
                <a:cubicBezTo>
                  <a:pt x="41073" y="2083"/>
                  <a:pt x="40890" y="1951"/>
                  <a:pt x="40702" y="1829"/>
                </a:cubicBezTo>
                <a:cubicBezTo>
                  <a:pt x="40552" y="1732"/>
                  <a:pt x="40402" y="1635"/>
                  <a:pt x="40247" y="1546"/>
                </a:cubicBezTo>
                <a:cubicBezTo>
                  <a:pt x="40131" y="1478"/>
                  <a:pt x="40015" y="1412"/>
                  <a:pt x="39897" y="1348"/>
                </a:cubicBezTo>
                <a:cubicBezTo>
                  <a:pt x="39700" y="1240"/>
                  <a:pt x="39497" y="1138"/>
                  <a:pt x="39292" y="1046"/>
                </a:cubicBezTo>
                <a:cubicBezTo>
                  <a:pt x="39172" y="993"/>
                  <a:pt x="39053" y="938"/>
                  <a:pt x="38932" y="890"/>
                </a:cubicBezTo>
                <a:cubicBezTo>
                  <a:pt x="38810" y="841"/>
                  <a:pt x="38688" y="794"/>
                  <a:pt x="38566" y="748"/>
                </a:cubicBezTo>
                <a:cubicBezTo>
                  <a:pt x="38357" y="670"/>
                  <a:pt x="38144" y="600"/>
                  <a:pt x="37930" y="540"/>
                </a:cubicBezTo>
                <a:cubicBezTo>
                  <a:pt x="37674" y="468"/>
                  <a:pt x="37417" y="401"/>
                  <a:pt x="37156" y="349"/>
                </a:cubicBezTo>
                <a:cubicBezTo>
                  <a:pt x="36899" y="298"/>
                  <a:pt x="36642" y="250"/>
                  <a:pt x="36383" y="218"/>
                </a:cubicBezTo>
                <a:cubicBezTo>
                  <a:pt x="35920" y="159"/>
                  <a:pt x="35454" y="123"/>
                  <a:pt x="34988" y="123"/>
                </a:cubicBezTo>
                <a:cubicBezTo>
                  <a:pt x="34967" y="123"/>
                  <a:pt x="34946" y="123"/>
                  <a:pt x="34925" y="123"/>
                </a:cubicBezTo>
                <a:cubicBezTo>
                  <a:pt x="34654" y="125"/>
                  <a:pt x="34384" y="134"/>
                  <a:pt x="34115" y="160"/>
                </a:cubicBezTo>
                <a:cubicBezTo>
                  <a:pt x="33844" y="185"/>
                  <a:pt x="33573" y="216"/>
                  <a:pt x="33306" y="262"/>
                </a:cubicBezTo>
                <a:cubicBezTo>
                  <a:pt x="33241" y="272"/>
                  <a:pt x="33177" y="283"/>
                  <a:pt x="33114" y="295"/>
                </a:cubicBezTo>
                <a:cubicBezTo>
                  <a:pt x="33103" y="292"/>
                  <a:pt x="33094" y="289"/>
                  <a:pt x="33084" y="287"/>
                </a:cubicBezTo>
                <a:cubicBezTo>
                  <a:pt x="32867" y="234"/>
                  <a:pt x="32647" y="184"/>
                  <a:pt x="32427" y="146"/>
                </a:cubicBezTo>
                <a:cubicBezTo>
                  <a:pt x="32124" y="93"/>
                  <a:pt x="31818" y="48"/>
                  <a:pt x="31511" y="26"/>
                </a:cubicBezTo>
                <a:cubicBezTo>
                  <a:pt x="31306" y="11"/>
                  <a:pt x="31100" y="0"/>
                  <a:pt x="30895" y="0"/>
                </a:cubicBezTo>
                <a:close/>
              </a:path>
            </a:pathLst>
          </a:custGeom>
          <a:solidFill>
            <a:srgbClr val="82B0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ds">
            <a:extLst>
              <a:ext uri="{FF2B5EF4-FFF2-40B4-BE49-F238E27FC236}">
                <a16:creationId xmlns:a16="http://schemas.microsoft.com/office/drawing/2014/main" id="{9F56055B-BCF2-D36E-BB3F-91B6EE4A6E0C}"/>
              </a:ext>
            </a:extLst>
          </p:cNvPr>
          <p:cNvSpPr/>
          <p:nvPr userDrawn="1"/>
        </p:nvSpPr>
        <p:spPr>
          <a:xfrm rot="5400000" flipH="1">
            <a:off x="-2823671" y="3833815"/>
            <a:ext cx="5342798" cy="2608510"/>
          </a:xfrm>
          <a:custGeom>
            <a:avLst/>
            <a:gdLst/>
            <a:ahLst/>
            <a:cxnLst/>
            <a:rect l="l" t="t" r="r" b="b"/>
            <a:pathLst>
              <a:path w="48269" h="23567" extrusionOk="0">
                <a:moveTo>
                  <a:pt x="30773" y="171"/>
                </a:moveTo>
                <a:cubicBezTo>
                  <a:pt x="30794" y="171"/>
                  <a:pt x="30816" y="171"/>
                  <a:pt x="30837" y="171"/>
                </a:cubicBezTo>
                <a:cubicBezTo>
                  <a:pt x="30971" y="174"/>
                  <a:pt x="31105" y="176"/>
                  <a:pt x="31238" y="183"/>
                </a:cubicBezTo>
                <a:cubicBezTo>
                  <a:pt x="31322" y="188"/>
                  <a:pt x="31406" y="192"/>
                  <a:pt x="31489" y="198"/>
                </a:cubicBezTo>
                <a:cubicBezTo>
                  <a:pt x="31708" y="216"/>
                  <a:pt x="31927" y="237"/>
                  <a:pt x="32143" y="271"/>
                </a:cubicBezTo>
                <a:cubicBezTo>
                  <a:pt x="32267" y="290"/>
                  <a:pt x="32391" y="309"/>
                  <a:pt x="32515" y="333"/>
                </a:cubicBezTo>
                <a:cubicBezTo>
                  <a:pt x="32427" y="331"/>
                  <a:pt x="32340" y="329"/>
                  <a:pt x="32253" y="329"/>
                </a:cubicBezTo>
                <a:cubicBezTo>
                  <a:pt x="32234" y="329"/>
                  <a:pt x="32214" y="329"/>
                  <a:pt x="32195" y="330"/>
                </a:cubicBezTo>
                <a:cubicBezTo>
                  <a:pt x="32068" y="332"/>
                  <a:pt x="31939" y="333"/>
                  <a:pt x="31814" y="340"/>
                </a:cubicBezTo>
                <a:cubicBezTo>
                  <a:pt x="31685" y="347"/>
                  <a:pt x="31558" y="355"/>
                  <a:pt x="31431" y="364"/>
                </a:cubicBezTo>
                <a:cubicBezTo>
                  <a:pt x="31300" y="374"/>
                  <a:pt x="31168" y="385"/>
                  <a:pt x="31038" y="400"/>
                </a:cubicBezTo>
                <a:cubicBezTo>
                  <a:pt x="30911" y="415"/>
                  <a:pt x="30782" y="429"/>
                  <a:pt x="30656" y="450"/>
                </a:cubicBezTo>
                <a:cubicBezTo>
                  <a:pt x="30529" y="471"/>
                  <a:pt x="30405" y="491"/>
                  <a:pt x="30279" y="516"/>
                </a:cubicBezTo>
                <a:cubicBezTo>
                  <a:pt x="30154" y="541"/>
                  <a:pt x="30029" y="566"/>
                  <a:pt x="29905" y="593"/>
                </a:cubicBezTo>
                <a:cubicBezTo>
                  <a:pt x="29876" y="600"/>
                  <a:pt x="29847" y="606"/>
                  <a:pt x="29818" y="613"/>
                </a:cubicBezTo>
                <a:cubicBezTo>
                  <a:pt x="29624" y="588"/>
                  <a:pt x="29428" y="565"/>
                  <a:pt x="29231" y="553"/>
                </a:cubicBezTo>
                <a:lnTo>
                  <a:pt x="29231" y="554"/>
                </a:lnTo>
                <a:cubicBezTo>
                  <a:pt x="29039" y="541"/>
                  <a:pt x="28846" y="533"/>
                  <a:pt x="28653" y="533"/>
                </a:cubicBezTo>
                <a:cubicBezTo>
                  <a:pt x="28564" y="533"/>
                  <a:pt x="28476" y="535"/>
                  <a:pt x="28387" y="539"/>
                </a:cubicBezTo>
                <a:cubicBezTo>
                  <a:pt x="28320" y="541"/>
                  <a:pt x="28252" y="544"/>
                  <a:pt x="28185" y="549"/>
                </a:cubicBezTo>
                <a:cubicBezTo>
                  <a:pt x="28316" y="512"/>
                  <a:pt x="28447" y="474"/>
                  <a:pt x="28580" y="444"/>
                </a:cubicBezTo>
                <a:cubicBezTo>
                  <a:pt x="28670" y="421"/>
                  <a:pt x="28760" y="401"/>
                  <a:pt x="28852" y="382"/>
                </a:cubicBezTo>
                <a:cubicBezTo>
                  <a:pt x="29059" y="339"/>
                  <a:pt x="29279" y="295"/>
                  <a:pt x="29501" y="265"/>
                </a:cubicBezTo>
                <a:cubicBezTo>
                  <a:pt x="29723" y="234"/>
                  <a:pt x="29945" y="208"/>
                  <a:pt x="30169" y="192"/>
                </a:cubicBezTo>
                <a:cubicBezTo>
                  <a:pt x="30370" y="181"/>
                  <a:pt x="30572" y="171"/>
                  <a:pt x="30773" y="171"/>
                </a:cubicBezTo>
                <a:close/>
                <a:moveTo>
                  <a:pt x="32883" y="514"/>
                </a:moveTo>
                <a:cubicBezTo>
                  <a:pt x="32922" y="517"/>
                  <a:pt x="32961" y="519"/>
                  <a:pt x="33001" y="523"/>
                </a:cubicBezTo>
                <a:cubicBezTo>
                  <a:pt x="33153" y="535"/>
                  <a:pt x="33316" y="550"/>
                  <a:pt x="33479" y="571"/>
                </a:cubicBezTo>
                <a:cubicBezTo>
                  <a:pt x="33633" y="618"/>
                  <a:pt x="33787" y="669"/>
                  <a:pt x="33940" y="723"/>
                </a:cubicBezTo>
                <a:cubicBezTo>
                  <a:pt x="33941" y="723"/>
                  <a:pt x="33943" y="725"/>
                  <a:pt x="33944" y="725"/>
                </a:cubicBezTo>
                <a:cubicBezTo>
                  <a:pt x="34024" y="755"/>
                  <a:pt x="34107" y="786"/>
                  <a:pt x="34190" y="818"/>
                </a:cubicBezTo>
                <a:cubicBezTo>
                  <a:pt x="34072" y="794"/>
                  <a:pt x="33953" y="773"/>
                  <a:pt x="33834" y="757"/>
                </a:cubicBezTo>
                <a:cubicBezTo>
                  <a:pt x="33744" y="744"/>
                  <a:pt x="33654" y="734"/>
                  <a:pt x="33564" y="726"/>
                </a:cubicBezTo>
                <a:cubicBezTo>
                  <a:pt x="33519" y="721"/>
                  <a:pt x="33474" y="718"/>
                  <a:pt x="33429" y="714"/>
                </a:cubicBezTo>
                <a:cubicBezTo>
                  <a:pt x="33337" y="706"/>
                  <a:pt x="33240" y="700"/>
                  <a:pt x="33147" y="697"/>
                </a:cubicBezTo>
                <a:cubicBezTo>
                  <a:pt x="33026" y="693"/>
                  <a:pt x="32904" y="690"/>
                  <a:pt x="32782" y="690"/>
                </a:cubicBezTo>
                <a:cubicBezTo>
                  <a:pt x="32640" y="690"/>
                  <a:pt x="32497" y="693"/>
                  <a:pt x="32356" y="704"/>
                </a:cubicBezTo>
                <a:cubicBezTo>
                  <a:pt x="32205" y="714"/>
                  <a:pt x="32055" y="727"/>
                  <a:pt x="31905" y="743"/>
                </a:cubicBezTo>
                <a:cubicBezTo>
                  <a:pt x="32158" y="675"/>
                  <a:pt x="32412" y="614"/>
                  <a:pt x="32668" y="557"/>
                </a:cubicBezTo>
                <a:cubicBezTo>
                  <a:pt x="32733" y="544"/>
                  <a:pt x="32808" y="529"/>
                  <a:pt x="32883" y="514"/>
                </a:cubicBezTo>
                <a:close/>
                <a:moveTo>
                  <a:pt x="32176" y="495"/>
                </a:moveTo>
                <a:cubicBezTo>
                  <a:pt x="32061" y="525"/>
                  <a:pt x="31945" y="555"/>
                  <a:pt x="31831" y="588"/>
                </a:cubicBezTo>
                <a:cubicBezTo>
                  <a:pt x="31654" y="640"/>
                  <a:pt x="31478" y="692"/>
                  <a:pt x="31303" y="752"/>
                </a:cubicBezTo>
                <a:cubicBezTo>
                  <a:pt x="31222" y="780"/>
                  <a:pt x="31141" y="808"/>
                  <a:pt x="31061" y="837"/>
                </a:cubicBezTo>
                <a:cubicBezTo>
                  <a:pt x="30938" y="805"/>
                  <a:pt x="30815" y="778"/>
                  <a:pt x="30690" y="753"/>
                </a:cubicBezTo>
                <a:cubicBezTo>
                  <a:pt x="30584" y="734"/>
                  <a:pt x="30477" y="713"/>
                  <a:pt x="30371" y="695"/>
                </a:cubicBezTo>
                <a:cubicBezTo>
                  <a:pt x="30517" y="668"/>
                  <a:pt x="30662" y="644"/>
                  <a:pt x="30808" y="622"/>
                </a:cubicBezTo>
                <a:cubicBezTo>
                  <a:pt x="30976" y="595"/>
                  <a:pt x="31145" y="570"/>
                  <a:pt x="31315" y="553"/>
                </a:cubicBezTo>
                <a:cubicBezTo>
                  <a:pt x="31439" y="539"/>
                  <a:pt x="31564" y="527"/>
                  <a:pt x="31688" y="517"/>
                </a:cubicBezTo>
                <a:cubicBezTo>
                  <a:pt x="31851" y="507"/>
                  <a:pt x="32013" y="498"/>
                  <a:pt x="32176" y="495"/>
                </a:cubicBezTo>
                <a:close/>
                <a:moveTo>
                  <a:pt x="29872" y="794"/>
                </a:moveTo>
                <a:cubicBezTo>
                  <a:pt x="29884" y="796"/>
                  <a:pt x="29895" y="797"/>
                  <a:pt x="29908" y="800"/>
                </a:cubicBezTo>
                <a:cubicBezTo>
                  <a:pt x="30118" y="834"/>
                  <a:pt x="30327" y="874"/>
                  <a:pt x="30535" y="916"/>
                </a:cubicBezTo>
                <a:cubicBezTo>
                  <a:pt x="30598" y="930"/>
                  <a:pt x="30659" y="944"/>
                  <a:pt x="30720" y="957"/>
                </a:cubicBezTo>
                <a:cubicBezTo>
                  <a:pt x="30538" y="1003"/>
                  <a:pt x="30357" y="1053"/>
                  <a:pt x="30178" y="1111"/>
                </a:cubicBezTo>
                <a:cubicBezTo>
                  <a:pt x="29960" y="1183"/>
                  <a:pt x="29742" y="1259"/>
                  <a:pt x="29528" y="1347"/>
                </a:cubicBezTo>
                <a:cubicBezTo>
                  <a:pt x="29233" y="1468"/>
                  <a:pt x="28940" y="1598"/>
                  <a:pt x="28656" y="1745"/>
                </a:cubicBezTo>
                <a:cubicBezTo>
                  <a:pt x="28626" y="1762"/>
                  <a:pt x="28596" y="1777"/>
                  <a:pt x="28566" y="1793"/>
                </a:cubicBezTo>
                <a:cubicBezTo>
                  <a:pt x="28524" y="1790"/>
                  <a:pt x="28480" y="1787"/>
                  <a:pt x="28437" y="1786"/>
                </a:cubicBezTo>
                <a:cubicBezTo>
                  <a:pt x="28308" y="1781"/>
                  <a:pt x="28179" y="1778"/>
                  <a:pt x="28051" y="1778"/>
                </a:cubicBezTo>
                <a:cubicBezTo>
                  <a:pt x="27928" y="1778"/>
                  <a:pt x="27805" y="1781"/>
                  <a:pt x="27683" y="1788"/>
                </a:cubicBezTo>
                <a:cubicBezTo>
                  <a:pt x="27468" y="1801"/>
                  <a:pt x="27254" y="1816"/>
                  <a:pt x="27041" y="1842"/>
                </a:cubicBezTo>
                <a:cubicBezTo>
                  <a:pt x="26987" y="1848"/>
                  <a:pt x="26931" y="1855"/>
                  <a:pt x="26877" y="1862"/>
                </a:cubicBezTo>
                <a:cubicBezTo>
                  <a:pt x="27082" y="1757"/>
                  <a:pt x="27290" y="1654"/>
                  <a:pt x="27502" y="1561"/>
                </a:cubicBezTo>
                <a:cubicBezTo>
                  <a:pt x="27709" y="1469"/>
                  <a:pt x="27920" y="1383"/>
                  <a:pt x="28131" y="1302"/>
                </a:cubicBezTo>
                <a:cubicBezTo>
                  <a:pt x="28421" y="1197"/>
                  <a:pt x="28722" y="1093"/>
                  <a:pt x="29028" y="1006"/>
                </a:cubicBezTo>
                <a:cubicBezTo>
                  <a:pt x="29203" y="958"/>
                  <a:pt x="29378" y="909"/>
                  <a:pt x="29554" y="867"/>
                </a:cubicBezTo>
                <a:cubicBezTo>
                  <a:pt x="29660" y="842"/>
                  <a:pt x="29766" y="818"/>
                  <a:pt x="29872" y="794"/>
                </a:cubicBezTo>
                <a:close/>
                <a:moveTo>
                  <a:pt x="28658" y="701"/>
                </a:moveTo>
                <a:cubicBezTo>
                  <a:pt x="28752" y="701"/>
                  <a:pt x="28848" y="703"/>
                  <a:pt x="28944" y="706"/>
                </a:cubicBezTo>
                <a:cubicBezTo>
                  <a:pt x="29040" y="710"/>
                  <a:pt x="29136" y="715"/>
                  <a:pt x="29231" y="722"/>
                </a:cubicBezTo>
                <a:cubicBezTo>
                  <a:pt x="29263" y="725"/>
                  <a:pt x="29304" y="728"/>
                  <a:pt x="29345" y="732"/>
                </a:cubicBezTo>
                <a:cubicBezTo>
                  <a:pt x="29312" y="741"/>
                  <a:pt x="29279" y="750"/>
                  <a:pt x="29245" y="760"/>
                </a:cubicBezTo>
                <a:cubicBezTo>
                  <a:pt x="28983" y="835"/>
                  <a:pt x="28722" y="915"/>
                  <a:pt x="28466" y="1008"/>
                </a:cubicBezTo>
                <a:cubicBezTo>
                  <a:pt x="28206" y="1100"/>
                  <a:pt x="27946" y="1197"/>
                  <a:pt x="27692" y="1304"/>
                </a:cubicBezTo>
                <a:cubicBezTo>
                  <a:pt x="27442" y="1409"/>
                  <a:pt x="27193" y="1520"/>
                  <a:pt x="26950" y="1639"/>
                </a:cubicBezTo>
                <a:cubicBezTo>
                  <a:pt x="26751" y="1736"/>
                  <a:pt x="26554" y="1837"/>
                  <a:pt x="26360" y="1942"/>
                </a:cubicBezTo>
                <a:cubicBezTo>
                  <a:pt x="26297" y="1952"/>
                  <a:pt x="26235" y="1964"/>
                  <a:pt x="26172" y="1976"/>
                </a:cubicBezTo>
                <a:cubicBezTo>
                  <a:pt x="25947" y="2020"/>
                  <a:pt x="25723" y="2068"/>
                  <a:pt x="25502" y="2127"/>
                </a:cubicBezTo>
                <a:cubicBezTo>
                  <a:pt x="25238" y="2197"/>
                  <a:pt x="24976" y="2271"/>
                  <a:pt x="24719" y="2363"/>
                </a:cubicBezTo>
                <a:cubicBezTo>
                  <a:pt x="24619" y="2398"/>
                  <a:pt x="24520" y="2435"/>
                  <a:pt x="24421" y="2472"/>
                </a:cubicBezTo>
                <a:cubicBezTo>
                  <a:pt x="24424" y="2469"/>
                  <a:pt x="24426" y="2467"/>
                  <a:pt x="24429" y="2465"/>
                </a:cubicBezTo>
                <a:cubicBezTo>
                  <a:pt x="24529" y="2389"/>
                  <a:pt x="24630" y="2314"/>
                  <a:pt x="24731" y="2240"/>
                </a:cubicBezTo>
                <a:cubicBezTo>
                  <a:pt x="24939" y="2092"/>
                  <a:pt x="25149" y="1945"/>
                  <a:pt x="25368" y="1812"/>
                </a:cubicBezTo>
                <a:cubicBezTo>
                  <a:pt x="25585" y="1681"/>
                  <a:pt x="25804" y="1555"/>
                  <a:pt x="26028" y="1436"/>
                </a:cubicBezTo>
                <a:cubicBezTo>
                  <a:pt x="26261" y="1314"/>
                  <a:pt x="26497" y="1196"/>
                  <a:pt x="26737" y="1090"/>
                </a:cubicBezTo>
                <a:cubicBezTo>
                  <a:pt x="26865" y="1032"/>
                  <a:pt x="26993" y="975"/>
                  <a:pt x="27123" y="922"/>
                </a:cubicBezTo>
                <a:cubicBezTo>
                  <a:pt x="27229" y="879"/>
                  <a:pt x="27335" y="837"/>
                  <a:pt x="27442" y="796"/>
                </a:cubicBezTo>
                <a:cubicBezTo>
                  <a:pt x="27460" y="794"/>
                  <a:pt x="27479" y="792"/>
                  <a:pt x="27497" y="788"/>
                </a:cubicBezTo>
                <a:cubicBezTo>
                  <a:pt x="27626" y="771"/>
                  <a:pt x="27755" y="753"/>
                  <a:pt x="27884" y="742"/>
                </a:cubicBezTo>
                <a:cubicBezTo>
                  <a:pt x="27969" y="734"/>
                  <a:pt x="28056" y="727"/>
                  <a:pt x="28141" y="721"/>
                </a:cubicBezTo>
                <a:cubicBezTo>
                  <a:pt x="28297" y="712"/>
                  <a:pt x="28462" y="701"/>
                  <a:pt x="28629" y="701"/>
                </a:cubicBezTo>
                <a:close/>
                <a:moveTo>
                  <a:pt x="26540" y="986"/>
                </a:moveTo>
                <a:lnTo>
                  <a:pt x="26540" y="986"/>
                </a:lnTo>
                <a:cubicBezTo>
                  <a:pt x="26461" y="1021"/>
                  <a:pt x="26383" y="1059"/>
                  <a:pt x="26304" y="1099"/>
                </a:cubicBezTo>
                <a:cubicBezTo>
                  <a:pt x="26072" y="1215"/>
                  <a:pt x="25842" y="1335"/>
                  <a:pt x="25617" y="1467"/>
                </a:cubicBezTo>
                <a:cubicBezTo>
                  <a:pt x="25395" y="1596"/>
                  <a:pt x="25175" y="1729"/>
                  <a:pt x="24961" y="1872"/>
                </a:cubicBezTo>
                <a:cubicBezTo>
                  <a:pt x="24781" y="1993"/>
                  <a:pt x="24601" y="2115"/>
                  <a:pt x="24428" y="2245"/>
                </a:cubicBezTo>
                <a:cubicBezTo>
                  <a:pt x="24223" y="2399"/>
                  <a:pt x="24021" y="2555"/>
                  <a:pt x="23825" y="2718"/>
                </a:cubicBezTo>
                <a:cubicBezTo>
                  <a:pt x="23772" y="2742"/>
                  <a:pt x="23719" y="2766"/>
                  <a:pt x="23667" y="2789"/>
                </a:cubicBezTo>
                <a:cubicBezTo>
                  <a:pt x="23654" y="2785"/>
                  <a:pt x="23642" y="2779"/>
                  <a:pt x="23631" y="2774"/>
                </a:cubicBezTo>
                <a:cubicBezTo>
                  <a:pt x="23570" y="2748"/>
                  <a:pt x="23508" y="2721"/>
                  <a:pt x="23447" y="2695"/>
                </a:cubicBezTo>
                <a:cubicBezTo>
                  <a:pt x="23565" y="2588"/>
                  <a:pt x="23685" y="2484"/>
                  <a:pt x="23810" y="2387"/>
                </a:cubicBezTo>
                <a:cubicBezTo>
                  <a:pt x="23915" y="2304"/>
                  <a:pt x="24021" y="2225"/>
                  <a:pt x="24128" y="2146"/>
                </a:cubicBezTo>
                <a:cubicBezTo>
                  <a:pt x="24275" y="2046"/>
                  <a:pt x="24422" y="1946"/>
                  <a:pt x="24574" y="1855"/>
                </a:cubicBezTo>
                <a:cubicBezTo>
                  <a:pt x="24650" y="1809"/>
                  <a:pt x="24728" y="1763"/>
                  <a:pt x="24806" y="1719"/>
                </a:cubicBezTo>
                <a:cubicBezTo>
                  <a:pt x="24883" y="1676"/>
                  <a:pt x="24959" y="1635"/>
                  <a:pt x="25036" y="1594"/>
                </a:cubicBezTo>
                <a:cubicBezTo>
                  <a:pt x="25196" y="1512"/>
                  <a:pt x="25354" y="1430"/>
                  <a:pt x="25518" y="1359"/>
                </a:cubicBezTo>
                <a:cubicBezTo>
                  <a:pt x="25600" y="1322"/>
                  <a:pt x="25682" y="1286"/>
                  <a:pt x="25764" y="1251"/>
                </a:cubicBezTo>
                <a:cubicBezTo>
                  <a:pt x="25847" y="1218"/>
                  <a:pt x="25929" y="1185"/>
                  <a:pt x="26013" y="1154"/>
                </a:cubicBezTo>
                <a:cubicBezTo>
                  <a:pt x="26166" y="1100"/>
                  <a:pt x="26329" y="1042"/>
                  <a:pt x="26497" y="997"/>
                </a:cubicBezTo>
                <a:lnTo>
                  <a:pt x="26540" y="986"/>
                </a:lnTo>
                <a:close/>
                <a:moveTo>
                  <a:pt x="23302" y="2829"/>
                </a:moveTo>
                <a:cubicBezTo>
                  <a:pt x="23350" y="2849"/>
                  <a:pt x="23399" y="2870"/>
                  <a:pt x="23447" y="2892"/>
                </a:cubicBezTo>
                <a:cubicBezTo>
                  <a:pt x="23305" y="2960"/>
                  <a:pt x="23164" y="3031"/>
                  <a:pt x="23026" y="3103"/>
                </a:cubicBezTo>
                <a:cubicBezTo>
                  <a:pt x="23082" y="3045"/>
                  <a:pt x="23139" y="2986"/>
                  <a:pt x="23198" y="2929"/>
                </a:cubicBezTo>
                <a:cubicBezTo>
                  <a:pt x="23232" y="2896"/>
                  <a:pt x="23267" y="2862"/>
                  <a:pt x="23302" y="2829"/>
                </a:cubicBezTo>
                <a:close/>
                <a:moveTo>
                  <a:pt x="25885" y="2212"/>
                </a:moveTo>
                <a:cubicBezTo>
                  <a:pt x="25791" y="2269"/>
                  <a:pt x="25700" y="2326"/>
                  <a:pt x="25609" y="2385"/>
                </a:cubicBezTo>
                <a:cubicBezTo>
                  <a:pt x="25374" y="2539"/>
                  <a:pt x="25144" y="2698"/>
                  <a:pt x="24923" y="2872"/>
                </a:cubicBezTo>
                <a:cubicBezTo>
                  <a:pt x="24820" y="2954"/>
                  <a:pt x="24717" y="3036"/>
                  <a:pt x="24617" y="3122"/>
                </a:cubicBezTo>
                <a:cubicBezTo>
                  <a:pt x="24529" y="3122"/>
                  <a:pt x="24440" y="3122"/>
                  <a:pt x="24353" y="3124"/>
                </a:cubicBezTo>
                <a:cubicBezTo>
                  <a:pt x="24348" y="3122"/>
                  <a:pt x="24344" y="3120"/>
                  <a:pt x="24340" y="3118"/>
                </a:cubicBezTo>
                <a:cubicBezTo>
                  <a:pt x="24194" y="3043"/>
                  <a:pt x="24050" y="2970"/>
                  <a:pt x="23902" y="2899"/>
                </a:cubicBezTo>
                <a:cubicBezTo>
                  <a:pt x="23931" y="2875"/>
                  <a:pt x="23960" y="2851"/>
                  <a:pt x="23989" y="2825"/>
                </a:cubicBezTo>
                <a:cubicBezTo>
                  <a:pt x="24037" y="2806"/>
                  <a:pt x="24086" y="2785"/>
                  <a:pt x="24134" y="2765"/>
                </a:cubicBezTo>
                <a:cubicBezTo>
                  <a:pt x="24259" y="2717"/>
                  <a:pt x="24384" y="2668"/>
                  <a:pt x="24510" y="2622"/>
                </a:cubicBezTo>
                <a:cubicBezTo>
                  <a:pt x="24765" y="2531"/>
                  <a:pt x="25022" y="2443"/>
                  <a:pt x="25283" y="2369"/>
                </a:cubicBezTo>
                <a:cubicBezTo>
                  <a:pt x="25415" y="2332"/>
                  <a:pt x="25545" y="2294"/>
                  <a:pt x="25677" y="2262"/>
                </a:cubicBezTo>
                <a:cubicBezTo>
                  <a:pt x="25746" y="2244"/>
                  <a:pt x="25816" y="2228"/>
                  <a:pt x="25885" y="2212"/>
                </a:cubicBezTo>
                <a:close/>
                <a:moveTo>
                  <a:pt x="18131" y="2230"/>
                </a:moveTo>
                <a:cubicBezTo>
                  <a:pt x="18159" y="2230"/>
                  <a:pt x="18187" y="2230"/>
                  <a:pt x="18216" y="2232"/>
                </a:cubicBezTo>
                <a:cubicBezTo>
                  <a:pt x="18310" y="2234"/>
                  <a:pt x="18403" y="2237"/>
                  <a:pt x="18497" y="2244"/>
                </a:cubicBezTo>
                <a:cubicBezTo>
                  <a:pt x="18631" y="2256"/>
                  <a:pt x="18765" y="2267"/>
                  <a:pt x="18897" y="2290"/>
                </a:cubicBezTo>
                <a:cubicBezTo>
                  <a:pt x="18970" y="2303"/>
                  <a:pt x="19043" y="2316"/>
                  <a:pt x="19116" y="2332"/>
                </a:cubicBezTo>
                <a:cubicBezTo>
                  <a:pt x="19232" y="2359"/>
                  <a:pt x="19349" y="2386"/>
                  <a:pt x="19463" y="2421"/>
                </a:cubicBezTo>
                <a:cubicBezTo>
                  <a:pt x="19551" y="2448"/>
                  <a:pt x="19639" y="2475"/>
                  <a:pt x="19724" y="2506"/>
                </a:cubicBezTo>
                <a:cubicBezTo>
                  <a:pt x="19765" y="2521"/>
                  <a:pt x="19805" y="2536"/>
                  <a:pt x="19845" y="2550"/>
                </a:cubicBezTo>
                <a:cubicBezTo>
                  <a:pt x="19975" y="2602"/>
                  <a:pt x="20104" y="2653"/>
                  <a:pt x="20230" y="2713"/>
                </a:cubicBezTo>
                <a:cubicBezTo>
                  <a:pt x="20311" y="2749"/>
                  <a:pt x="20389" y="2788"/>
                  <a:pt x="20468" y="2829"/>
                </a:cubicBezTo>
                <a:cubicBezTo>
                  <a:pt x="20505" y="2848"/>
                  <a:pt x="20542" y="2868"/>
                  <a:pt x="20579" y="2886"/>
                </a:cubicBezTo>
                <a:lnTo>
                  <a:pt x="20588" y="2892"/>
                </a:lnTo>
                <a:cubicBezTo>
                  <a:pt x="20507" y="2894"/>
                  <a:pt x="20427" y="2897"/>
                  <a:pt x="20347" y="2903"/>
                </a:cubicBezTo>
                <a:cubicBezTo>
                  <a:pt x="20093" y="2920"/>
                  <a:pt x="19840" y="2946"/>
                  <a:pt x="19589" y="2995"/>
                </a:cubicBezTo>
                <a:cubicBezTo>
                  <a:pt x="19386" y="3034"/>
                  <a:pt x="19184" y="3078"/>
                  <a:pt x="18985" y="3135"/>
                </a:cubicBezTo>
                <a:cubicBezTo>
                  <a:pt x="18977" y="3137"/>
                  <a:pt x="18969" y="3139"/>
                  <a:pt x="18962" y="3140"/>
                </a:cubicBezTo>
                <a:cubicBezTo>
                  <a:pt x="18911" y="3100"/>
                  <a:pt x="18859" y="3060"/>
                  <a:pt x="18806" y="3021"/>
                </a:cubicBezTo>
                <a:cubicBezTo>
                  <a:pt x="18629" y="2893"/>
                  <a:pt x="18448" y="2771"/>
                  <a:pt x="18256" y="2666"/>
                </a:cubicBezTo>
                <a:cubicBezTo>
                  <a:pt x="18179" y="2624"/>
                  <a:pt x="18098" y="2578"/>
                  <a:pt x="18019" y="2541"/>
                </a:cubicBezTo>
                <a:cubicBezTo>
                  <a:pt x="17941" y="2504"/>
                  <a:pt x="17864" y="2469"/>
                  <a:pt x="17784" y="2437"/>
                </a:cubicBezTo>
                <a:cubicBezTo>
                  <a:pt x="17745" y="2422"/>
                  <a:pt x="17706" y="2407"/>
                  <a:pt x="17666" y="2392"/>
                </a:cubicBezTo>
                <a:cubicBezTo>
                  <a:pt x="17624" y="2376"/>
                  <a:pt x="17581" y="2361"/>
                  <a:pt x="17538" y="2348"/>
                </a:cubicBezTo>
                <a:cubicBezTo>
                  <a:pt x="17494" y="2334"/>
                  <a:pt x="17452" y="2322"/>
                  <a:pt x="17408" y="2308"/>
                </a:cubicBezTo>
                <a:cubicBezTo>
                  <a:pt x="17386" y="2302"/>
                  <a:pt x="17364" y="2296"/>
                  <a:pt x="17342" y="2290"/>
                </a:cubicBezTo>
                <a:cubicBezTo>
                  <a:pt x="17359" y="2287"/>
                  <a:pt x="17375" y="2285"/>
                  <a:pt x="17393" y="2282"/>
                </a:cubicBezTo>
                <a:cubicBezTo>
                  <a:pt x="17479" y="2270"/>
                  <a:pt x="17567" y="2260"/>
                  <a:pt x="17654" y="2252"/>
                </a:cubicBezTo>
                <a:cubicBezTo>
                  <a:pt x="17698" y="2249"/>
                  <a:pt x="17743" y="2247"/>
                  <a:pt x="17786" y="2243"/>
                </a:cubicBezTo>
                <a:cubicBezTo>
                  <a:pt x="17901" y="2237"/>
                  <a:pt x="18016" y="2230"/>
                  <a:pt x="18131" y="2230"/>
                </a:cubicBezTo>
                <a:close/>
                <a:moveTo>
                  <a:pt x="23751" y="3034"/>
                </a:moveTo>
                <a:cubicBezTo>
                  <a:pt x="23829" y="3071"/>
                  <a:pt x="23907" y="3108"/>
                  <a:pt x="23984" y="3146"/>
                </a:cubicBezTo>
                <a:cubicBezTo>
                  <a:pt x="23848" y="3157"/>
                  <a:pt x="23713" y="3170"/>
                  <a:pt x="23579" y="3190"/>
                </a:cubicBezTo>
                <a:cubicBezTo>
                  <a:pt x="23635" y="3137"/>
                  <a:pt x="23693" y="3085"/>
                  <a:pt x="23751" y="3034"/>
                </a:cubicBezTo>
                <a:close/>
                <a:moveTo>
                  <a:pt x="23402" y="3092"/>
                </a:moveTo>
                <a:cubicBezTo>
                  <a:pt x="23347" y="3144"/>
                  <a:pt x="23290" y="3197"/>
                  <a:pt x="23236" y="3250"/>
                </a:cubicBezTo>
                <a:cubicBezTo>
                  <a:pt x="23205" y="3257"/>
                  <a:pt x="23173" y="3264"/>
                  <a:pt x="23145" y="3271"/>
                </a:cubicBezTo>
                <a:cubicBezTo>
                  <a:pt x="23125" y="3265"/>
                  <a:pt x="23107" y="3258"/>
                  <a:pt x="23089" y="3253"/>
                </a:cubicBezTo>
                <a:lnTo>
                  <a:pt x="23089" y="3253"/>
                </a:lnTo>
                <a:cubicBezTo>
                  <a:pt x="23193" y="3198"/>
                  <a:pt x="23296" y="3144"/>
                  <a:pt x="23402" y="3092"/>
                </a:cubicBezTo>
                <a:close/>
                <a:moveTo>
                  <a:pt x="28257" y="1960"/>
                </a:moveTo>
                <a:cubicBezTo>
                  <a:pt x="28188" y="1999"/>
                  <a:pt x="28119" y="2039"/>
                  <a:pt x="28051" y="2078"/>
                </a:cubicBezTo>
                <a:cubicBezTo>
                  <a:pt x="27817" y="2217"/>
                  <a:pt x="27584" y="2360"/>
                  <a:pt x="27360" y="2515"/>
                </a:cubicBezTo>
                <a:cubicBezTo>
                  <a:pt x="27168" y="2646"/>
                  <a:pt x="26978" y="2781"/>
                  <a:pt x="26797" y="2926"/>
                </a:cubicBezTo>
                <a:cubicBezTo>
                  <a:pt x="26630" y="3060"/>
                  <a:pt x="26463" y="3196"/>
                  <a:pt x="26305" y="3340"/>
                </a:cubicBezTo>
                <a:cubicBezTo>
                  <a:pt x="26117" y="3297"/>
                  <a:pt x="25929" y="3257"/>
                  <a:pt x="25738" y="3227"/>
                </a:cubicBezTo>
                <a:cubicBezTo>
                  <a:pt x="25506" y="3190"/>
                  <a:pt x="25274" y="3158"/>
                  <a:pt x="25041" y="3142"/>
                </a:cubicBezTo>
                <a:cubicBezTo>
                  <a:pt x="24988" y="3138"/>
                  <a:pt x="24935" y="3135"/>
                  <a:pt x="24881" y="3131"/>
                </a:cubicBezTo>
                <a:cubicBezTo>
                  <a:pt x="24930" y="3093"/>
                  <a:pt x="24978" y="3055"/>
                  <a:pt x="25028" y="3017"/>
                </a:cubicBezTo>
                <a:cubicBezTo>
                  <a:pt x="25099" y="2963"/>
                  <a:pt x="25170" y="2911"/>
                  <a:pt x="25242" y="2859"/>
                </a:cubicBezTo>
                <a:cubicBezTo>
                  <a:pt x="25506" y="2672"/>
                  <a:pt x="25774" y="2490"/>
                  <a:pt x="26051" y="2325"/>
                </a:cubicBezTo>
                <a:cubicBezTo>
                  <a:pt x="26177" y="2250"/>
                  <a:pt x="26304" y="2176"/>
                  <a:pt x="26431" y="2105"/>
                </a:cubicBezTo>
                <a:cubicBezTo>
                  <a:pt x="26517" y="2091"/>
                  <a:pt x="26602" y="2077"/>
                  <a:pt x="26687" y="2065"/>
                </a:cubicBezTo>
                <a:cubicBezTo>
                  <a:pt x="26813" y="2047"/>
                  <a:pt x="26938" y="2030"/>
                  <a:pt x="27064" y="2017"/>
                </a:cubicBezTo>
                <a:cubicBezTo>
                  <a:pt x="27188" y="2004"/>
                  <a:pt x="27311" y="1993"/>
                  <a:pt x="27435" y="1983"/>
                </a:cubicBezTo>
                <a:cubicBezTo>
                  <a:pt x="27641" y="1969"/>
                  <a:pt x="27849" y="1960"/>
                  <a:pt x="28057" y="1960"/>
                </a:cubicBezTo>
                <a:close/>
                <a:moveTo>
                  <a:pt x="16925" y="2374"/>
                </a:moveTo>
                <a:cubicBezTo>
                  <a:pt x="16941" y="2376"/>
                  <a:pt x="16956" y="2378"/>
                  <a:pt x="16972" y="2382"/>
                </a:cubicBezTo>
                <a:cubicBezTo>
                  <a:pt x="17060" y="2394"/>
                  <a:pt x="17148" y="2412"/>
                  <a:pt x="17236" y="2430"/>
                </a:cubicBezTo>
                <a:cubicBezTo>
                  <a:pt x="17323" y="2450"/>
                  <a:pt x="17411" y="2473"/>
                  <a:pt x="17499" y="2500"/>
                </a:cubicBezTo>
                <a:cubicBezTo>
                  <a:pt x="17538" y="2513"/>
                  <a:pt x="17577" y="2527"/>
                  <a:pt x="17618" y="2540"/>
                </a:cubicBezTo>
                <a:cubicBezTo>
                  <a:pt x="17693" y="2568"/>
                  <a:pt x="17769" y="2600"/>
                  <a:pt x="17844" y="2633"/>
                </a:cubicBezTo>
                <a:cubicBezTo>
                  <a:pt x="17923" y="2668"/>
                  <a:pt x="17999" y="2706"/>
                  <a:pt x="18075" y="2747"/>
                </a:cubicBezTo>
                <a:cubicBezTo>
                  <a:pt x="18180" y="2804"/>
                  <a:pt x="18293" y="2868"/>
                  <a:pt x="18401" y="2941"/>
                </a:cubicBezTo>
                <a:cubicBezTo>
                  <a:pt x="18474" y="2988"/>
                  <a:pt x="18544" y="3036"/>
                  <a:pt x="18613" y="3087"/>
                </a:cubicBezTo>
                <a:cubicBezTo>
                  <a:pt x="18659" y="3122"/>
                  <a:pt x="18710" y="3160"/>
                  <a:pt x="18761" y="3199"/>
                </a:cubicBezTo>
                <a:cubicBezTo>
                  <a:pt x="18601" y="3248"/>
                  <a:pt x="18441" y="3300"/>
                  <a:pt x="18284" y="3356"/>
                </a:cubicBezTo>
                <a:cubicBezTo>
                  <a:pt x="18089" y="3427"/>
                  <a:pt x="17895" y="3502"/>
                  <a:pt x="17704" y="3583"/>
                </a:cubicBezTo>
                <a:cubicBezTo>
                  <a:pt x="17692" y="3588"/>
                  <a:pt x="17679" y="3593"/>
                  <a:pt x="17666" y="3599"/>
                </a:cubicBezTo>
                <a:cubicBezTo>
                  <a:pt x="17495" y="3553"/>
                  <a:pt x="17323" y="3510"/>
                  <a:pt x="17149" y="3480"/>
                </a:cubicBezTo>
                <a:cubicBezTo>
                  <a:pt x="17022" y="3459"/>
                  <a:pt x="16895" y="3437"/>
                  <a:pt x="16766" y="3423"/>
                </a:cubicBezTo>
                <a:cubicBezTo>
                  <a:pt x="16636" y="3408"/>
                  <a:pt x="16506" y="3397"/>
                  <a:pt x="16376" y="3388"/>
                </a:cubicBezTo>
                <a:cubicBezTo>
                  <a:pt x="16241" y="3377"/>
                  <a:pt x="16106" y="3371"/>
                  <a:pt x="15972" y="3371"/>
                </a:cubicBezTo>
                <a:lnTo>
                  <a:pt x="15972" y="3373"/>
                </a:lnTo>
                <a:lnTo>
                  <a:pt x="15958" y="3373"/>
                </a:lnTo>
                <a:cubicBezTo>
                  <a:pt x="15814" y="3373"/>
                  <a:pt x="15669" y="3374"/>
                  <a:pt x="15524" y="3381"/>
                </a:cubicBezTo>
                <a:cubicBezTo>
                  <a:pt x="15284" y="3394"/>
                  <a:pt x="15043" y="3411"/>
                  <a:pt x="14802" y="3443"/>
                </a:cubicBezTo>
                <a:cubicBezTo>
                  <a:pt x="14665" y="3460"/>
                  <a:pt x="14528" y="3478"/>
                  <a:pt x="14391" y="3502"/>
                </a:cubicBezTo>
                <a:cubicBezTo>
                  <a:pt x="14254" y="3526"/>
                  <a:pt x="14118" y="3553"/>
                  <a:pt x="13981" y="3582"/>
                </a:cubicBezTo>
                <a:cubicBezTo>
                  <a:pt x="13959" y="3586"/>
                  <a:pt x="13938" y="3591"/>
                  <a:pt x="13916" y="3597"/>
                </a:cubicBezTo>
                <a:cubicBezTo>
                  <a:pt x="13923" y="3592"/>
                  <a:pt x="13929" y="3587"/>
                  <a:pt x="13936" y="3583"/>
                </a:cubicBezTo>
                <a:cubicBezTo>
                  <a:pt x="14051" y="3513"/>
                  <a:pt x="14165" y="3446"/>
                  <a:pt x="14282" y="3382"/>
                </a:cubicBezTo>
                <a:cubicBezTo>
                  <a:pt x="14515" y="3258"/>
                  <a:pt x="14754" y="3140"/>
                  <a:pt x="15000" y="3038"/>
                </a:cubicBezTo>
                <a:cubicBezTo>
                  <a:pt x="15205" y="2951"/>
                  <a:pt x="15411" y="2869"/>
                  <a:pt x="15620" y="2791"/>
                </a:cubicBezTo>
                <a:cubicBezTo>
                  <a:pt x="15868" y="2699"/>
                  <a:pt x="16117" y="2608"/>
                  <a:pt x="16370" y="2530"/>
                </a:cubicBezTo>
                <a:cubicBezTo>
                  <a:pt x="16497" y="2490"/>
                  <a:pt x="16625" y="2450"/>
                  <a:pt x="16754" y="2416"/>
                </a:cubicBezTo>
                <a:cubicBezTo>
                  <a:pt x="16811" y="2401"/>
                  <a:pt x="16868" y="2387"/>
                  <a:pt x="16925" y="2374"/>
                </a:cubicBezTo>
                <a:close/>
                <a:moveTo>
                  <a:pt x="24292" y="3301"/>
                </a:moveTo>
                <a:cubicBezTo>
                  <a:pt x="24318" y="3315"/>
                  <a:pt x="24342" y="3327"/>
                  <a:pt x="24368" y="3340"/>
                </a:cubicBezTo>
                <a:cubicBezTo>
                  <a:pt x="24342" y="3363"/>
                  <a:pt x="24318" y="3385"/>
                  <a:pt x="24294" y="3408"/>
                </a:cubicBezTo>
                <a:cubicBezTo>
                  <a:pt x="24217" y="3480"/>
                  <a:pt x="24141" y="3552"/>
                  <a:pt x="24065" y="3625"/>
                </a:cubicBezTo>
                <a:cubicBezTo>
                  <a:pt x="24022" y="3606"/>
                  <a:pt x="23978" y="3587"/>
                  <a:pt x="23934" y="3569"/>
                </a:cubicBezTo>
                <a:cubicBezTo>
                  <a:pt x="23777" y="3503"/>
                  <a:pt x="23622" y="3438"/>
                  <a:pt x="23462" y="3379"/>
                </a:cubicBezTo>
                <a:cubicBezTo>
                  <a:pt x="23538" y="3367"/>
                  <a:pt x="23616" y="3355"/>
                  <a:pt x="23692" y="3347"/>
                </a:cubicBezTo>
                <a:cubicBezTo>
                  <a:pt x="23783" y="3336"/>
                  <a:pt x="23873" y="3327"/>
                  <a:pt x="23965" y="3319"/>
                </a:cubicBezTo>
                <a:cubicBezTo>
                  <a:pt x="24043" y="3314"/>
                  <a:pt x="24133" y="3308"/>
                  <a:pt x="24223" y="3304"/>
                </a:cubicBezTo>
                <a:cubicBezTo>
                  <a:pt x="24246" y="3303"/>
                  <a:pt x="24269" y="3302"/>
                  <a:pt x="24292" y="3301"/>
                </a:cubicBezTo>
                <a:close/>
                <a:moveTo>
                  <a:pt x="21240" y="3090"/>
                </a:moveTo>
                <a:lnTo>
                  <a:pt x="21240" y="3090"/>
                </a:lnTo>
                <a:cubicBezTo>
                  <a:pt x="21453" y="3108"/>
                  <a:pt x="21666" y="3129"/>
                  <a:pt x="21878" y="3164"/>
                </a:cubicBezTo>
                <a:cubicBezTo>
                  <a:pt x="21964" y="3176"/>
                  <a:pt x="22051" y="3191"/>
                  <a:pt x="22136" y="3206"/>
                </a:cubicBezTo>
                <a:cubicBezTo>
                  <a:pt x="22222" y="3222"/>
                  <a:pt x="22309" y="3241"/>
                  <a:pt x="22394" y="3259"/>
                </a:cubicBezTo>
                <a:cubicBezTo>
                  <a:pt x="22451" y="3273"/>
                  <a:pt x="22519" y="3289"/>
                  <a:pt x="22587" y="3306"/>
                </a:cubicBezTo>
                <a:cubicBezTo>
                  <a:pt x="22563" y="3332"/>
                  <a:pt x="22538" y="3360"/>
                  <a:pt x="22514" y="3388"/>
                </a:cubicBezTo>
                <a:cubicBezTo>
                  <a:pt x="22349" y="3485"/>
                  <a:pt x="22185" y="3585"/>
                  <a:pt x="22023" y="3691"/>
                </a:cubicBezTo>
                <a:cubicBezTo>
                  <a:pt x="21954" y="3630"/>
                  <a:pt x="21885" y="3569"/>
                  <a:pt x="21812" y="3511"/>
                </a:cubicBezTo>
                <a:cubicBezTo>
                  <a:pt x="21709" y="3429"/>
                  <a:pt x="21605" y="3349"/>
                  <a:pt x="21499" y="3270"/>
                </a:cubicBezTo>
                <a:cubicBezTo>
                  <a:pt x="21415" y="3207"/>
                  <a:pt x="21328" y="3147"/>
                  <a:pt x="21240" y="3090"/>
                </a:cubicBezTo>
                <a:close/>
                <a:moveTo>
                  <a:pt x="24678" y="3296"/>
                </a:moveTo>
                <a:cubicBezTo>
                  <a:pt x="24708" y="3297"/>
                  <a:pt x="24737" y="3297"/>
                  <a:pt x="24766" y="3299"/>
                </a:cubicBezTo>
                <a:cubicBezTo>
                  <a:pt x="24856" y="3302"/>
                  <a:pt x="24945" y="3306"/>
                  <a:pt x="25034" y="3312"/>
                </a:cubicBezTo>
                <a:cubicBezTo>
                  <a:pt x="25214" y="3327"/>
                  <a:pt x="25398" y="3345"/>
                  <a:pt x="25580" y="3373"/>
                </a:cubicBezTo>
                <a:cubicBezTo>
                  <a:pt x="25671" y="3386"/>
                  <a:pt x="25763" y="3401"/>
                  <a:pt x="25854" y="3418"/>
                </a:cubicBezTo>
                <a:cubicBezTo>
                  <a:pt x="25943" y="3434"/>
                  <a:pt x="26032" y="3451"/>
                  <a:pt x="26120" y="3470"/>
                </a:cubicBezTo>
                <a:cubicBezTo>
                  <a:pt x="26132" y="3472"/>
                  <a:pt x="26145" y="3475"/>
                  <a:pt x="26156" y="3478"/>
                </a:cubicBezTo>
                <a:cubicBezTo>
                  <a:pt x="26000" y="3628"/>
                  <a:pt x="25847" y="3780"/>
                  <a:pt x="25700" y="3941"/>
                </a:cubicBezTo>
                <a:cubicBezTo>
                  <a:pt x="25451" y="3766"/>
                  <a:pt x="25197" y="3598"/>
                  <a:pt x="24933" y="3445"/>
                </a:cubicBezTo>
                <a:cubicBezTo>
                  <a:pt x="24848" y="3396"/>
                  <a:pt x="24762" y="3347"/>
                  <a:pt x="24676" y="3299"/>
                </a:cubicBezTo>
                <a:cubicBezTo>
                  <a:pt x="24677" y="3299"/>
                  <a:pt x="24678" y="3297"/>
                  <a:pt x="24678" y="3296"/>
                </a:cubicBezTo>
                <a:close/>
                <a:moveTo>
                  <a:pt x="35974" y="1592"/>
                </a:moveTo>
                <a:lnTo>
                  <a:pt x="35974" y="1592"/>
                </a:lnTo>
                <a:cubicBezTo>
                  <a:pt x="35979" y="1594"/>
                  <a:pt x="35983" y="1596"/>
                  <a:pt x="35987" y="1599"/>
                </a:cubicBezTo>
                <a:cubicBezTo>
                  <a:pt x="36095" y="1659"/>
                  <a:pt x="36203" y="1719"/>
                  <a:pt x="36306" y="1787"/>
                </a:cubicBezTo>
                <a:cubicBezTo>
                  <a:pt x="36374" y="1831"/>
                  <a:pt x="36441" y="1877"/>
                  <a:pt x="36507" y="1926"/>
                </a:cubicBezTo>
                <a:cubicBezTo>
                  <a:pt x="36567" y="1971"/>
                  <a:pt x="36635" y="2024"/>
                  <a:pt x="36701" y="2079"/>
                </a:cubicBezTo>
                <a:cubicBezTo>
                  <a:pt x="36768" y="2133"/>
                  <a:pt x="36831" y="2189"/>
                  <a:pt x="36893" y="2248"/>
                </a:cubicBezTo>
                <a:cubicBezTo>
                  <a:pt x="36989" y="2338"/>
                  <a:pt x="37083" y="2430"/>
                  <a:pt x="37172" y="2527"/>
                </a:cubicBezTo>
                <a:cubicBezTo>
                  <a:pt x="37232" y="2592"/>
                  <a:pt x="37291" y="2659"/>
                  <a:pt x="37348" y="2726"/>
                </a:cubicBezTo>
                <a:cubicBezTo>
                  <a:pt x="37400" y="2788"/>
                  <a:pt x="37454" y="2855"/>
                  <a:pt x="37504" y="2924"/>
                </a:cubicBezTo>
                <a:cubicBezTo>
                  <a:pt x="37556" y="2994"/>
                  <a:pt x="37606" y="3065"/>
                  <a:pt x="37653" y="3138"/>
                </a:cubicBezTo>
                <a:cubicBezTo>
                  <a:pt x="37696" y="3204"/>
                  <a:pt x="37739" y="3276"/>
                  <a:pt x="37779" y="3349"/>
                </a:cubicBezTo>
                <a:cubicBezTo>
                  <a:pt x="37822" y="3427"/>
                  <a:pt x="37862" y="3504"/>
                  <a:pt x="37899" y="3584"/>
                </a:cubicBezTo>
                <a:cubicBezTo>
                  <a:pt x="37932" y="3655"/>
                  <a:pt x="37967" y="3737"/>
                  <a:pt x="38000" y="3819"/>
                </a:cubicBezTo>
                <a:cubicBezTo>
                  <a:pt x="38033" y="3901"/>
                  <a:pt x="38063" y="3985"/>
                  <a:pt x="38091" y="4068"/>
                </a:cubicBezTo>
                <a:cubicBezTo>
                  <a:pt x="38093" y="4077"/>
                  <a:pt x="38096" y="4085"/>
                  <a:pt x="38098" y="4094"/>
                </a:cubicBezTo>
                <a:cubicBezTo>
                  <a:pt x="38042" y="3993"/>
                  <a:pt x="37986" y="3890"/>
                  <a:pt x="37926" y="3791"/>
                </a:cubicBezTo>
                <a:cubicBezTo>
                  <a:pt x="37859" y="3677"/>
                  <a:pt x="37790" y="3565"/>
                  <a:pt x="37719" y="3455"/>
                </a:cubicBezTo>
                <a:cubicBezTo>
                  <a:pt x="37671" y="3378"/>
                  <a:pt x="37619" y="3301"/>
                  <a:pt x="37567" y="3227"/>
                </a:cubicBezTo>
                <a:cubicBezTo>
                  <a:pt x="37492" y="3120"/>
                  <a:pt x="37417" y="3012"/>
                  <a:pt x="37336" y="2911"/>
                </a:cubicBezTo>
                <a:cubicBezTo>
                  <a:pt x="37253" y="2807"/>
                  <a:pt x="37171" y="2705"/>
                  <a:pt x="37082" y="2607"/>
                </a:cubicBezTo>
                <a:cubicBezTo>
                  <a:pt x="36997" y="2515"/>
                  <a:pt x="36914" y="2422"/>
                  <a:pt x="36825" y="2333"/>
                </a:cubicBezTo>
                <a:cubicBezTo>
                  <a:pt x="36674" y="2183"/>
                  <a:pt x="36520" y="2033"/>
                  <a:pt x="36356" y="1896"/>
                </a:cubicBezTo>
                <a:lnTo>
                  <a:pt x="36356" y="1897"/>
                </a:lnTo>
                <a:cubicBezTo>
                  <a:pt x="36232" y="1792"/>
                  <a:pt x="36105" y="1689"/>
                  <a:pt x="35974" y="1592"/>
                </a:cubicBezTo>
                <a:close/>
                <a:moveTo>
                  <a:pt x="23015" y="3475"/>
                </a:moveTo>
                <a:lnTo>
                  <a:pt x="23015" y="3475"/>
                </a:lnTo>
                <a:cubicBezTo>
                  <a:pt x="22909" y="3587"/>
                  <a:pt x="22805" y="3700"/>
                  <a:pt x="22706" y="3818"/>
                </a:cubicBezTo>
                <a:cubicBezTo>
                  <a:pt x="22624" y="3915"/>
                  <a:pt x="22543" y="4013"/>
                  <a:pt x="22466" y="4113"/>
                </a:cubicBezTo>
                <a:cubicBezTo>
                  <a:pt x="22412" y="4058"/>
                  <a:pt x="22361" y="4005"/>
                  <a:pt x="22306" y="3952"/>
                </a:cubicBezTo>
                <a:cubicBezTo>
                  <a:pt x="22310" y="3949"/>
                  <a:pt x="22312" y="3945"/>
                  <a:pt x="22314" y="3942"/>
                </a:cubicBezTo>
                <a:cubicBezTo>
                  <a:pt x="22392" y="3841"/>
                  <a:pt x="22469" y="3742"/>
                  <a:pt x="22549" y="3643"/>
                </a:cubicBezTo>
                <a:cubicBezTo>
                  <a:pt x="22587" y="3625"/>
                  <a:pt x="22625" y="3609"/>
                  <a:pt x="22664" y="3593"/>
                </a:cubicBezTo>
                <a:cubicBezTo>
                  <a:pt x="22705" y="3578"/>
                  <a:pt x="22745" y="3562"/>
                  <a:pt x="22785" y="3547"/>
                </a:cubicBezTo>
                <a:cubicBezTo>
                  <a:pt x="22862" y="3520"/>
                  <a:pt x="22938" y="3497"/>
                  <a:pt x="23015" y="3475"/>
                </a:cubicBezTo>
                <a:close/>
                <a:moveTo>
                  <a:pt x="28872" y="1997"/>
                </a:moveTo>
                <a:cubicBezTo>
                  <a:pt x="28988" y="2009"/>
                  <a:pt x="29102" y="2023"/>
                  <a:pt x="29216" y="2040"/>
                </a:cubicBezTo>
                <a:cubicBezTo>
                  <a:pt x="29311" y="2055"/>
                  <a:pt x="29405" y="2070"/>
                  <a:pt x="29498" y="2086"/>
                </a:cubicBezTo>
                <a:cubicBezTo>
                  <a:pt x="29588" y="2103"/>
                  <a:pt x="29680" y="2121"/>
                  <a:pt x="29770" y="2140"/>
                </a:cubicBezTo>
                <a:cubicBezTo>
                  <a:pt x="29954" y="2183"/>
                  <a:pt x="30140" y="2226"/>
                  <a:pt x="30323" y="2281"/>
                </a:cubicBezTo>
                <a:cubicBezTo>
                  <a:pt x="30407" y="2305"/>
                  <a:pt x="30492" y="2331"/>
                  <a:pt x="30576" y="2359"/>
                </a:cubicBezTo>
                <a:cubicBezTo>
                  <a:pt x="30652" y="2384"/>
                  <a:pt x="30728" y="2411"/>
                  <a:pt x="30803" y="2437"/>
                </a:cubicBezTo>
                <a:cubicBezTo>
                  <a:pt x="30952" y="2493"/>
                  <a:pt x="31100" y="2549"/>
                  <a:pt x="31244" y="2615"/>
                </a:cubicBezTo>
                <a:cubicBezTo>
                  <a:pt x="31325" y="2651"/>
                  <a:pt x="31405" y="2688"/>
                  <a:pt x="31484" y="2727"/>
                </a:cubicBezTo>
                <a:cubicBezTo>
                  <a:pt x="31565" y="2766"/>
                  <a:pt x="31646" y="2807"/>
                  <a:pt x="31725" y="2849"/>
                </a:cubicBezTo>
                <a:cubicBezTo>
                  <a:pt x="31878" y="2933"/>
                  <a:pt x="32035" y="3019"/>
                  <a:pt x="32187" y="3114"/>
                </a:cubicBezTo>
                <a:cubicBezTo>
                  <a:pt x="32264" y="3161"/>
                  <a:pt x="32340" y="3211"/>
                  <a:pt x="32416" y="3262"/>
                </a:cubicBezTo>
                <a:cubicBezTo>
                  <a:pt x="32491" y="3311"/>
                  <a:pt x="32565" y="3363"/>
                  <a:pt x="32638" y="3416"/>
                </a:cubicBezTo>
                <a:cubicBezTo>
                  <a:pt x="32737" y="3491"/>
                  <a:pt x="32845" y="3573"/>
                  <a:pt x="32946" y="3661"/>
                </a:cubicBezTo>
                <a:cubicBezTo>
                  <a:pt x="32987" y="3696"/>
                  <a:pt x="33026" y="3731"/>
                  <a:pt x="33065" y="3765"/>
                </a:cubicBezTo>
                <a:cubicBezTo>
                  <a:pt x="32929" y="3735"/>
                  <a:pt x="32793" y="3709"/>
                  <a:pt x="32655" y="3690"/>
                </a:cubicBezTo>
                <a:cubicBezTo>
                  <a:pt x="32439" y="3660"/>
                  <a:pt x="32221" y="3636"/>
                  <a:pt x="32003" y="3630"/>
                </a:cubicBezTo>
                <a:cubicBezTo>
                  <a:pt x="31921" y="3628"/>
                  <a:pt x="31839" y="3627"/>
                  <a:pt x="31757" y="3627"/>
                </a:cubicBezTo>
                <a:cubicBezTo>
                  <a:pt x="31646" y="3627"/>
                  <a:pt x="31535" y="3629"/>
                  <a:pt x="31424" y="3636"/>
                </a:cubicBezTo>
                <a:cubicBezTo>
                  <a:pt x="31333" y="3642"/>
                  <a:pt x="31233" y="3647"/>
                  <a:pt x="31141" y="3657"/>
                </a:cubicBezTo>
                <a:cubicBezTo>
                  <a:pt x="30891" y="3681"/>
                  <a:pt x="30640" y="3713"/>
                  <a:pt x="30393" y="3765"/>
                </a:cubicBezTo>
                <a:cubicBezTo>
                  <a:pt x="30188" y="3809"/>
                  <a:pt x="29981" y="3855"/>
                  <a:pt x="29780" y="3919"/>
                </a:cubicBezTo>
                <a:cubicBezTo>
                  <a:pt x="29579" y="3983"/>
                  <a:pt x="29379" y="4052"/>
                  <a:pt x="29185" y="4137"/>
                </a:cubicBezTo>
                <a:cubicBezTo>
                  <a:pt x="29069" y="4189"/>
                  <a:pt x="28953" y="4242"/>
                  <a:pt x="28839" y="4299"/>
                </a:cubicBezTo>
                <a:cubicBezTo>
                  <a:pt x="28774" y="4265"/>
                  <a:pt x="28711" y="4231"/>
                  <a:pt x="28645" y="4198"/>
                </a:cubicBezTo>
                <a:cubicBezTo>
                  <a:pt x="28213" y="3979"/>
                  <a:pt x="27770" y="3778"/>
                  <a:pt x="27309" y="3623"/>
                </a:cubicBezTo>
                <a:cubicBezTo>
                  <a:pt x="27096" y="3552"/>
                  <a:pt x="26883" y="3486"/>
                  <a:pt x="26667" y="3428"/>
                </a:cubicBezTo>
                <a:cubicBezTo>
                  <a:pt x="26773" y="3344"/>
                  <a:pt x="26880" y="3261"/>
                  <a:pt x="26989" y="3179"/>
                </a:cubicBezTo>
                <a:cubicBezTo>
                  <a:pt x="27093" y="3102"/>
                  <a:pt x="27197" y="3026"/>
                  <a:pt x="27301" y="2951"/>
                </a:cubicBezTo>
                <a:cubicBezTo>
                  <a:pt x="27435" y="2856"/>
                  <a:pt x="27578" y="2755"/>
                  <a:pt x="27726" y="2661"/>
                </a:cubicBezTo>
                <a:cubicBezTo>
                  <a:pt x="27845" y="2586"/>
                  <a:pt x="27962" y="2511"/>
                  <a:pt x="28084" y="2439"/>
                </a:cubicBezTo>
                <a:cubicBezTo>
                  <a:pt x="28245" y="2344"/>
                  <a:pt x="28408" y="2249"/>
                  <a:pt x="28573" y="2160"/>
                </a:cubicBezTo>
                <a:lnTo>
                  <a:pt x="28572" y="2160"/>
                </a:lnTo>
                <a:cubicBezTo>
                  <a:pt x="28673" y="2106"/>
                  <a:pt x="28772" y="2051"/>
                  <a:pt x="28872" y="1997"/>
                </a:cubicBezTo>
                <a:close/>
                <a:moveTo>
                  <a:pt x="24528" y="3427"/>
                </a:moveTo>
                <a:cubicBezTo>
                  <a:pt x="24713" y="3527"/>
                  <a:pt x="24895" y="3631"/>
                  <a:pt x="25074" y="3742"/>
                </a:cubicBezTo>
                <a:cubicBezTo>
                  <a:pt x="25187" y="3812"/>
                  <a:pt x="25301" y="3883"/>
                  <a:pt x="25411" y="3958"/>
                </a:cubicBezTo>
                <a:cubicBezTo>
                  <a:pt x="25468" y="3996"/>
                  <a:pt x="25525" y="4034"/>
                  <a:pt x="25581" y="4073"/>
                </a:cubicBezTo>
                <a:cubicBezTo>
                  <a:pt x="25499" y="4166"/>
                  <a:pt x="25420" y="4261"/>
                  <a:pt x="25341" y="4355"/>
                </a:cubicBezTo>
                <a:cubicBezTo>
                  <a:pt x="25298" y="4322"/>
                  <a:pt x="25257" y="4287"/>
                  <a:pt x="25213" y="4256"/>
                </a:cubicBezTo>
                <a:cubicBezTo>
                  <a:pt x="25107" y="4182"/>
                  <a:pt x="24999" y="4108"/>
                  <a:pt x="24887" y="4042"/>
                </a:cubicBezTo>
                <a:cubicBezTo>
                  <a:pt x="24809" y="3995"/>
                  <a:pt x="24731" y="3950"/>
                  <a:pt x="24650" y="3907"/>
                </a:cubicBezTo>
                <a:cubicBezTo>
                  <a:pt x="24534" y="3845"/>
                  <a:pt x="24417" y="3784"/>
                  <a:pt x="24297" y="3729"/>
                </a:cubicBezTo>
                <a:cubicBezTo>
                  <a:pt x="24275" y="3719"/>
                  <a:pt x="24253" y="3710"/>
                  <a:pt x="24232" y="3699"/>
                </a:cubicBezTo>
                <a:cubicBezTo>
                  <a:pt x="24252" y="3680"/>
                  <a:pt x="24273" y="3660"/>
                  <a:pt x="24294" y="3640"/>
                </a:cubicBezTo>
                <a:cubicBezTo>
                  <a:pt x="24371" y="3569"/>
                  <a:pt x="24450" y="3497"/>
                  <a:pt x="24528" y="3427"/>
                </a:cubicBezTo>
                <a:close/>
                <a:moveTo>
                  <a:pt x="22469" y="4381"/>
                </a:moveTo>
                <a:cubicBezTo>
                  <a:pt x="22496" y="4410"/>
                  <a:pt x="22521" y="4438"/>
                  <a:pt x="22546" y="4467"/>
                </a:cubicBezTo>
                <a:cubicBezTo>
                  <a:pt x="22498" y="4468"/>
                  <a:pt x="22448" y="4471"/>
                  <a:pt x="22400" y="4475"/>
                </a:cubicBezTo>
                <a:cubicBezTo>
                  <a:pt x="22423" y="4443"/>
                  <a:pt x="22446" y="4412"/>
                  <a:pt x="22469" y="4381"/>
                </a:cubicBezTo>
                <a:close/>
                <a:moveTo>
                  <a:pt x="23251" y="3502"/>
                </a:moveTo>
                <a:cubicBezTo>
                  <a:pt x="23297" y="3517"/>
                  <a:pt x="23343" y="3533"/>
                  <a:pt x="23389" y="3549"/>
                </a:cubicBezTo>
                <a:cubicBezTo>
                  <a:pt x="23471" y="3578"/>
                  <a:pt x="23553" y="3608"/>
                  <a:pt x="23635" y="3638"/>
                </a:cubicBezTo>
                <a:cubicBezTo>
                  <a:pt x="23728" y="3674"/>
                  <a:pt x="23831" y="3713"/>
                  <a:pt x="23933" y="3755"/>
                </a:cubicBezTo>
                <a:cubicBezTo>
                  <a:pt x="23716" y="3973"/>
                  <a:pt x="23506" y="4199"/>
                  <a:pt x="23311" y="4436"/>
                </a:cubicBezTo>
                <a:cubicBezTo>
                  <a:pt x="23296" y="4455"/>
                  <a:pt x="23282" y="4472"/>
                  <a:pt x="23267" y="4489"/>
                </a:cubicBezTo>
                <a:cubicBezTo>
                  <a:pt x="23141" y="4479"/>
                  <a:pt x="23014" y="4471"/>
                  <a:pt x="22887" y="4467"/>
                </a:cubicBezTo>
                <a:cubicBezTo>
                  <a:pt x="22855" y="4467"/>
                  <a:pt x="22820" y="4466"/>
                  <a:pt x="22787" y="4465"/>
                </a:cubicBezTo>
                <a:cubicBezTo>
                  <a:pt x="22725" y="4392"/>
                  <a:pt x="22662" y="4322"/>
                  <a:pt x="22596" y="4251"/>
                </a:cubicBezTo>
                <a:cubicBezTo>
                  <a:pt x="22591" y="4246"/>
                  <a:pt x="22587" y="4241"/>
                  <a:pt x="22581" y="4235"/>
                </a:cubicBezTo>
                <a:cubicBezTo>
                  <a:pt x="22611" y="4198"/>
                  <a:pt x="22642" y="4160"/>
                  <a:pt x="22672" y="4124"/>
                </a:cubicBezTo>
                <a:cubicBezTo>
                  <a:pt x="22799" y="3975"/>
                  <a:pt x="22933" y="3825"/>
                  <a:pt x="23074" y="3680"/>
                </a:cubicBezTo>
                <a:cubicBezTo>
                  <a:pt x="23133" y="3620"/>
                  <a:pt x="23191" y="3560"/>
                  <a:pt x="23251" y="3502"/>
                </a:cubicBezTo>
                <a:close/>
                <a:moveTo>
                  <a:pt x="22198" y="4099"/>
                </a:moveTo>
                <a:cubicBezTo>
                  <a:pt x="22251" y="4151"/>
                  <a:pt x="22303" y="4203"/>
                  <a:pt x="22354" y="4257"/>
                </a:cubicBezTo>
                <a:cubicBezTo>
                  <a:pt x="22342" y="4272"/>
                  <a:pt x="22332" y="4287"/>
                  <a:pt x="22320" y="4301"/>
                </a:cubicBezTo>
                <a:cubicBezTo>
                  <a:pt x="22272" y="4368"/>
                  <a:pt x="22222" y="4435"/>
                  <a:pt x="22173" y="4502"/>
                </a:cubicBezTo>
                <a:cubicBezTo>
                  <a:pt x="22158" y="4504"/>
                  <a:pt x="22142" y="4507"/>
                  <a:pt x="22126" y="4509"/>
                </a:cubicBezTo>
                <a:cubicBezTo>
                  <a:pt x="22048" y="4526"/>
                  <a:pt x="21967" y="4542"/>
                  <a:pt x="21888" y="4564"/>
                </a:cubicBezTo>
                <a:cubicBezTo>
                  <a:pt x="21915" y="4522"/>
                  <a:pt x="21941" y="4479"/>
                  <a:pt x="21969" y="4436"/>
                </a:cubicBezTo>
                <a:cubicBezTo>
                  <a:pt x="22043" y="4323"/>
                  <a:pt x="22119" y="4210"/>
                  <a:pt x="22198" y="4099"/>
                </a:cubicBezTo>
                <a:close/>
                <a:moveTo>
                  <a:pt x="25366" y="4599"/>
                </a:moveTo>
                <a:cubicBezTo>
                  <a:pt x="25379" y="4609"/>
                  <a:pt x="25392" y="4620"/>
                  <a:pt x="25405" y="4630"/>
                </a:cubicBezTo>
                <a:cubicBezTo>
                  <a:pt x="25420" y="4644"/>
                  <a:pt x="25436" y="4658"/>
                  <a:pt x="25452" y="4672"/>
                </a:cubicBezTo>
                <a:cubicBezTo>
                  <a:pt x="25440" y="4672"/>
                  <a:pt x="25429" y="4672"/>
                  <a:pt x="25418" y="4673"/>
                </a:cubicBezTo>
                <a:cubicBezTo>
                  <a:pt x="25378" y="4675"/>
                  <a:pt x="25336" y="4677"/>
                  <a:pt x="25296" y="4681"/>
                </a:cubicBezTo>
                <a:cubicBezTo>
                  <a:pt x="25309" y="4664"/>
                  <a:pt x="25323" y="4646"/>
                  <a:pt x="25335" y="4630"/>
                </a:cubicBezTo>
                <a:cubicBezTo>
                  <a:pt x="25346" y="4620"/>
                  <a:pt x="25356" y="4609"/>
                  <a:pt x="25366" y="4599"/>
                </a:cubicBezTo>
                <a:close/>
                <a:moveTo>
                  <a:pt x="24100" y="3828"/>
                </a:moveTo>
                <a:cubicBezTo>
                  <a:pt x="24104" y="3830"/>
                  <a:pt x="24109" y="3832"/>
                  <a:pt x="24113" y="3834"/>
                </a:cubicBezTo>
                <a:cubicBezTo>
                  <a:pt x="24232" y="3889"/>
                  <a:pt x="24350" y="3946"/>
                  <a:pt x="24467" y="4006"/>
                </a:cubicBezTo>
                <a:cubicBezTo>
                  <a:pt x="24580" y="4067"/>
                  <a:pt x="24693" y="4128"/>
                  <a:pt x="24803" y="4196"/>
                </a:cubicBezTo>
                <a:cubicBezTo>
                  <a:pt x="24877" y="4242"/>
                  <a:pt x="24950" y="4289"/>
                  <a:pt x="25021" y="4338"/>
                </a:cubicBezTo>
                <a:cubicBezTo>
                  <a:pt x="25056" y="4363"/>
                  <a:pt x="25090" y="4389"/>
                  <a:pt x="25126" y="4413"/>
                </a:cubicBezTo>
                <a:cubicBezTo>
                  <a:pt x="25155" y="4435"/>
                  <a:pt x="25193" y="4463"/>
                  <a:pt x="25231" y="4492"/>
                </a:cubicBezTo>
                <a:cubicBezTo>
                  <a:pt x="25228" y="4495"/>
                  <a:pt x="25226" y="4497"/>
                  <a:pt x="25223" y="4501"/>
                </a:cubicBezTo>
                <a:cubicBezTo>
                  <a:pt x="25184" y="4552"/>
                  <a:pt x="25144" y="4602"/>
                  <a:pt x="25104" y="4654"/>
                </a:cubicBezTo>
                <a:cubicBezTo>
                  <a:pt x="25099" y="4660"/>
                  <a:pt x="25093" y="4667"/>
                  <a:pt x="25087" y="4674"/>
                </a:cubicBezTo>
                <a:cubicBezTo>
                  <a:pt x="25078" y="4683"/>
                  <a:pt x="25070" y="4694"/>
                  <a:pt x="25060" y="4704"/>
                </a:cubicBezTo>
                <a:cubicBezTo>
                  <a:pt x="25057" y="4704"/>
                  <a:pt x="25055" y="4704"/>
                  <a:pt x="25051" y="4705"/>
                </a:cubicBezTo>
                <a:cubicBezTo>
                  <a:pt x="24974" y="4714"/>
                  <a:pt x="24896" y="4727"/>
                  <a:pt x="24820" y="4742"/>
                </a:cubicBezTo>
                <a:cubicBezTo>
                  <a:pt x="24811" y="4743"/>
                  <a:pt x="24802" y="4746"/>
                  <a:pt x="24792" y="4748"/>
                </a:cubicBezTo>
                <a:cubicBezTo>
                  <a:pt x="24663" y="4718"/>
                  <a:pt x="24533" y="4690"/>
                  <a:pt x="24402" y="4665"/>
                </a:cubicBezTo>
                <a:cubicBezTo>
                  <a:pt x="24130" y="4612"/>
                  <a:pt x="23857" y="4557"/>
                  <a:pt x="23581" y="4523"/>
                </a:cubicBezTo>
                <a:cubicBezTo>
                  <a:pt x="23543" y="4519"/>
                  <a:pt x="23506" y="4515"/>
                  <a:pt x="23468" y="4510"/>
                </a:cubicBezTo>
                <a:cubicBezTo>
                  <a:pt x="23609" y="4346"/>
                  <a:pt x="23751" y="4183"/>
                  <a:pt x="23902" y="4028"/>
                </a:cubicBezTo>
                <a:lnTo>
                  <a:pt x="23902" y="4027"/>
                </a:lnTo>
                <a:cubicBezTo>
                  <a:pt x="23967" y="3960"/>
                  <a:pt x="24034" y="3893"/>
                  <a:pt x="24100" y="3828"/>
                </a:cubicBezTo>
                <a:close/>
                <a:moveTo>
                  <a:pt x="25766" y="4205"/>
                </a:moveTo>
                <a:cubicBezTo>
                  <a:pt x="25895" y="4301"/>
                  <a:pt x="26025" y="4398"/>
                  <a:pt x="26147" y="4502"/>
                </a:cubicBezTo>
                <a:cubicBezTo>
                  <a:pt x="26245" y="4583"/>
                  <a:pt x="26341" y="4667"/>
                  <a:pt x="26436" y="4751"/>
                </a:cubicBezTo>
                <a:cubicBezTo>
                  <a:pt x="26312" y="4726"/>
                  <a:pt x="26187" y="4705"/>
                  <a:pt x="26063" y="4694"/>
                </a:cubicBezTo>
                <a:cubicBezTo>
                  <a:pt x="25970" y="4686"/>
                  <a:pt x="25880" y="4676"/>
                  <a:pt x="25788" y="4673"/>
                </a:cubicBezTo>
                <a:cubicBezTo>
                  <a:pt x="25758" y="4673"/>
                  <a:pt x="25727" y="4672"/>
                  <a:pt x="25697" y="4671"/>
                </a:cubicBezTo>
                <a:cubicBezTo>
                  <a:pt x="25694" y="4669"/>
                  <a:pt x="25693" y="4668"/>
                  <a:pt x="25692" y="4667"/>
                </a:cubicBezTo>
                <a:cubicBezTo>
                  <a:pt x="25625" y="4602"/>
                  <a:pt x="25557" y="4539"/>
                  <a:pt x="25487" y="4476"/>
                </a:cubicBezTo>
                <a:cubicBezTo>
                  <a:pt x="25579" y="4385"/>
                  <a:pt x="25671" y="4295"/>
                  <a:pt x="25766" y="4205"/>
                </a:cubicBezTo>
                <a:close/>
                <a:moveTo>
                  <a:pt x="22933" y="4642"/>
                </a:moveTo>
                <a:cubicBezTo>
                  <a:pt x="23001" y="4644"/>
                  <a:pt x="23070" y="4646"/>
                  <a:pt x="23138" y="4650"/>
                </a:cubicBezTo>
                <a:cubicBezTo>
                  <a:pt x="23105" y="4691"/>
                  <a:pt x="23072" y="4733"/>
                  <a:pt x="23040" y="4774"/>
                </a:cubicBezTo>
                <a:cubicBezTo>
                  <a:pt x="23037" y="4772"/>
                  <a:pt x="23035" y="4769"/>
                  <a:pt x="23033" y="4766"/>
                </a:cubicBezTo>
                <a:cubicBezTo>
                  <a:pt x="22999" y="4724"/>
                  <a:pt x="22967" y="4683"/>
                  <a:pt x="22933" y="4642"/>
                </a:cubicBezTo>
                <a:close/>
                <a:moveTo>
                  <a:pt x="22037" y="3943"/>
                </a:moveTo>
                <a:cubicBezTo>
                  <a:pt x="22044" y="3950"/>
                  <a:pt x="22052" y="3958"/>
                  <a:pt x="22060" y="3965"/>
                </a:cubicBezTo>
                <a:cubicBezTo>
                  <a:pt x="22049" y="3982"/>
                  <a:pt x="22037" y="4000"/>
                  <a:pt x="22024" y="4018"/>
                </a:cubicBezTo>
                <a:cubicBezTo>
                  <a:pt x="21909" y="4190"/>
                  <a:pt x="21796" y="4364"/>
                  <a:pt x="21692" y="4545"/>
                </a:cubicBezTo>
                <a:cubicBezTo>
                  <a:pt x="21673" y="4577"/>
                  <a:pt x="21655" y="4610"/>
                  <a:pt x="21636" y="4643"/>
                </a:cubicBezTo>
                <a:cubicBezTo>
                  <a:pt x="21631" y="4645"/>
                  <a:pt x="21625" y="4647"/>
                  <a:pt x="21618" y="4650"/>
                </a:cubicBezTo>
                <a:cubicBezTo>
                  <a:pt x="21499" y="4694"/>
                  <a:pt x="21380" y="4739"/>
                  <a:pt x="21265" y="4792"/>
                </a:cubicBezTo>
                <a:cubicBezTo>
                  <a:pt x="21227" y="4809"/>
                  <a:pt x="21190" y="4826"/>
                  <a:pt x="21153" y="4844"/>
                </a:cubicBezTo>
                <a:cubicBezTo>
                  <a:pt x="21190" y="4786"/>
                  <a:pt x="21228" y="4729"/>
                  <a:pt x="21269" y="4674"/>
                </a:cubicBezTo>
                <a:cubicBezTo>
                  <a:pt x="21293" y="4643"/>
                  <a:pt x="21317" y="4613"/>
                  <a:pt x="21341" y="4582"/>
                </a:cubicBezTo>
                <a:cubicBezTo>
                  <a:pt x="21388" y="4524"/>
                  <a:pt x="21439" y="4466"/>
                  <a:pt x="21492" y="4411"/>
                </a:cubicBezTo>
                <a:cubicBezTo>
                  <a:pt x="21548" y="4352"/>
                  <a:pt x="21605" y="4294"/>
                  <a:pt x="21665" y="4240"/>
                </a:cubicBezTo>
                <a:cubicBezTo>
                  <a:pt x="21718" y="4191"/>
                  <a:pt x="21781" y="4138"/>
                  <a:pt x="21845" y="4087"/>
                </a:cubicBezTo>
                <a:cubicBezTo>
                  <a:pt x="21908" y="4037"/>
                  <a:pt x="21971" y="3989"/>
                  <a:pt x="22037" y="3943"/>
                </a:cubicBezTo>
                <a:close/>
                <a:moveTo>
                  <a:pt x="22694" y="4637"/>
                </a:moveTo>
                <a:cubicBezTo>
                  <a:pt x="22707" y="4653"/>
                  <a:pt x="22721" y="4668"/>
                  <a:pt x="22734" y="4684"/>
                </a:cubicBezTo>
                <a:cubicBezTo>
                  <a:pt x="22794" y="4758"/>
                  <a:pt x="22861" y="4841"/>
                  <a:pt x="22925" y="4926"/>
                </a:cubicBezTo>
                <a:cubicBezTo>
                  <a:pt x="22915" y="4941"/>
                  <a:pt x="22904" y="4956"/>
                  <a:pt x="22893" y="4971"/>
                </a:cubicBezTo>
                <a:cubicBezTo>
                  <a:pt x="22760" y="4962"/>
                  <a:pt x="22626" y="4956"/>
                  <a:pt x="22492" y="4956"/>
                </a:cubicBezTo>
                <a:cubicBezTo>
                  <a:pt x="22469" y="4956"/>
                  <a:pt x="22446" y="4957"/>
                  <a:pt x="22423" y="4957"/>
                </a:cubicBezTo>
                <a:cubicBezTo>
                  <a:pt x="22337" y="4958"/>
                  <a:pt x="22251" y="4960"/>
                  <a:pt x="22165" y="4965"/>
                </a:cubicBezTo>
                <a:cubicBezTo>
                  <a:pt x="22132" y="4967"/>
                  <a:pt x="22097" y="4970"/>
                  <a:pt x="22064" y="4972"/>
                </a:cubicBezTo>
                <a:cubicBezTo>
                  <a:pt x="22076" y="4951"/>
                  <a:pt x="22089" y="4931"/>
                  <a:pt x="22102" y="4911"/>
                </a:cubicBezTo>
                <a:cubicBezTo>
                  <a:pt x="22151" y="4834"/>
                  <a:pt x="22208" y="4749"/>
                  <a:pt x="22266" y="4664"/>
                </a:cubicBezTo>
                <a:cubicBezTo>
                  <a:pt x="22267" y="4664"/>
                  <a:pt x="22269" y="4664"/>
                  <a:pt x="22272" y="4662"/>
                </a:cubicBezTo>
                <a:cubicBezTo>
                  <a:pt x="22312" y="4659"/>
                  <a:pt x="22354" y="4654"/>
                  <a:pt x="22394" y="4650"/>
                </a:cubicBezTo>
                <a:cubicBezTo>
                  <a:pt x="22494" y="4643"/>
                  <a:pt x="22594" y="4637"/>
                  <a:pt x="22694" y="4637"/>
                </a:cubicBezTo>
                <a:close/>
                <a:moveTo>
                  <a:pt x="23340" y="4666"/>
                </a:moveTo>
                <a:cubicBezTo>
                  <a:pt x="23413" y="4673"/>
                  <a:pt x="23486" y="4681"/>
                  <a:pt x="23559" y="4691"/>
                </a:cubicBezTo>
                <a:cubicBezTo>
                  <a:pt x="23699" y="4710"/>
                  <a:pt x="23837" y="4729"/>
                  <a:pt x="23975" y="4754"/>
                </a:cubicBezTo>
                <a:cubicBezTo>
                  <a:pt x="24122" y="4780"/>
                  <a:pt x="24267" y="4808"/>
                  <a:pt x="24413" y="4837"/>
                </a:cubicBezTo>
                <a:cubicBezTo>
                  <a:pt x="24402" y="4838"/>
                  <a:pt x="24392" y="4839"/>
                  <a:pt x="24380" y="4840"/>
                </a:cubicBezTo>
                <a:cubicBezTo>
                  <a:pt x="24240" y="4856"/>
                  <a:pt x="24101" y="4871"/>
                  <a:pt x="23962" y="4896"/>
                </a:cubicBezTo>
                <a:cubicBezTo>
                  <a:pt x="23766" y="4929"/>
                  <a:pt x="23571" y="4967"/>
                  <a:pt x="23377" y="5013"/>
                </a:cubicBezTo>
                <a:cubicBezTo>
                  <a:pt x="23319" y="5007"/>
                  <a:pt x="23261" y="5000"/>
                  <a:pt x="23204" y="4995"/>
                </a:cubicBezTo>
                <a:cubicBezTo>
                  <a:pt x="23185" y="4967"/>
                  <a:pt x="23165" y="4941"/>
                  <a:pt x="23146" y="4914"/>
                </a:cubicBezTo>
                <a:cubicBezTo>
                  <a:pt x="23184" y="4862"/>
                  <a:pt x="23224" y="4811"/>
                  <a:pt x="23264" y="4761"/>
                </a:cubicBezTo>
                <a:cubicBezTo>
                  <a:pt x="23289" y="4728"/>
                  <a:pt x="23314" y="4697"/>
                  <a:pt x="23340" y="4666"/>
                </a:cubicBezTo>
                <a:close/>
                <a:moveTo>
                  <a:pt x="22034" y="4706"/>
                </a:moveTo>
                <a:lnTo>
                  <a:pt x="22034" y="4706"/>
                </a:lnTo>
                <a:cubicBezTo>
                  <a:pt x="21988" y="4777"/>
                  <a:pt x="21941" y="4847"/>
                  <a:pt x="21896" y="4918"/>
                </a:cubicBezTo>
                <a:cubicBezTo>
                  <a:pt x="21880" y="4942"/>
                  <a:pt x="21865" y="4966"/>
                  <a:pt x="21850" y="4990"/>
                </a:cubicBezTo>
                <a:cubicBezTo>
                  <a:pt x="21824" y="4994"/>
                  <a:pt x="21798" y="4997"/>
                  <a:pt x="21773" y="5001"/>
                </a:cubicBezTo>
                <a:cubicBezTo>
                  <a:pt x="21722" y="5008"/>
                  <a:pt x="21670" y="5016"/>
                  <a:pt x="21619" y="5024"/>
                </a:cubicBezTo>
                <a:cubicBezTo>
                  <a:pt x="21650" y="4966"/>
                  <a:pt x="21684" y="4907"/>
                  <a:pt x="21717" y="4849"/>
                </a:cubicBezTo>
                <a:cubicBezTo>
                  <a:pt x="21730" y="4828"/>
                  <a:pt x="21743" y="4806"/>
                  <a:pt x="21755" y="4784"/>
                </a:cubicBezTo>
                <a:cubicBezTo>
                  <a:pt x="21768" y="4779"/>
                  <a:pt x="21780" y="4776"/>
                  <a:pt x="21792" y="4772"/>
                </a:cubicBezTo>
                <a:cubicBezTo>
                  <a:pt x="21872" y="4747"/>
                  <a:pt x="21953" y="4726"/>
                  <a:pt x="22034" y="4706"/>
                </a:cubicBezTo>
                <a:close/>
                <a:moveTo>
                  <a:pt x="25566" y="4953"/>
                </a:moveTo>
                <a:cubicBezTo>
                  <a:pt x="25630" y="4953"/>
                  <a:pt x="25692" y="4955"/>
                  <a:pt x="25756" y="4957"/>
                </a:cubicBezTo>
                <a:cubicBezTo>
                  <a:pt x="25783" y="4985"/>
                  <a:pt x="25810" y="5012"/>
                  <a:pt x="25836" y="5041"/>
                </a:cubicBezTo>
                <a:cubicBezTo>
                  <a:pt x="25746" y="5011"/>
                  <a:pt x="25656" y="4981"/>
                  <a:pt x="25566" y="4953"/>
                </a:cubicBezTo>
                <a:close/>
                <a:moveTo>
                  <a:pt x="20655" y="3065"/>
                </a:moveTo>
                <a:cubicBezTo>
                  <a:pt x="20680" y="3065"/>
                  <a:pt x="20707" y="3065"/>
                  <a:pt x="20733" y="3067"/>
                </a:cubicBezTo>
                <a:cubicBezTo>
                  <a:pt x="20789" y="3067"/>
                  <a:pt x="20843" y="3068"/>
                  <a:pt x="20899" y="3070"/>
                </a:cubicBezTo>
                <a:cubicBezTo>
                  <a:pt x="20932" y="3091"/>
                  <a:pt x="20964" y="3110"/>
                  <a:pt x="20998" y="3132"/>
                </a:cubicBezTo>
                <a:cubicBezTo>
                  <a:pt x="21098" y="3197"/>
                  <a:pt x="21199" y="3264"/>
                  <a:pt x="21298" y="3333"/>
                </a:cubicBezTo>
                <a:cubicBezTo>
                  <a:pt x="21438" y="3435"/>
                  <a:pt x="21578" y="3539"/>
                  <a:pt x="21710" y="3652"/>
                </a:cubicBezTo>
                <a:cubicBezTo>
                  <a:pt x="21765" y="3698"/>
                  <a:pt x="21818" y="3746"/>
                  <a:pt x="21871" y="3792"/>
                </a:cubicBezTo>
                <a:cubicBezTo>
                  <a:pt x="21721" y="3896"/>
                  <a:pt x="21573" y="4003"/>
                  <a:pt x="21430" y="4115"/>
                </a:cubicBezTo>
                <a:cubicBezTo>
                  <a:pt x="21291" y="4225"/>
                  <a:pt x="21154" y="4334"/>
                  <a:pt x="21022" y="4451"/>
                </a:cubicBezTo>
                <a:cubicBezTo>
                  <a:pt x="20920" y="4540"/>
                  <a:pt x="20820" y="4631"/>
                  <a:pt x="20721" y="4722"/>
                </a:cubicBezTo>
                <a:cubicBezTo>
                  <a:pt x="20653" y="4786"/>
                  <a:pt x="20584" y="4852"/>
                  <a:pt x="20517" y="4918"/>
                </a:cubicBezTo>
                <a:cubicBezTo>
                  <a:pt x="20470" y="4965"/>
                  <a:pt x="20422" y="5012"/>
                  <a:pt x="20374" y="5061"/>
                </a:cubicBezTo>
                <a:cubicBezTo>
                  <a:pt x="20345" y="4994"/>
                  <a:pt x="20317" y="4927"/>
                  <a:pt x="20285" y="4861"/>
                </a:cubicBezTo>
                <a:cubicBezTo>
                  <a:pt x="20231" y="4746"/>
                  <a:pt x="20178" y="4630"/>
                  <a:pt x="20116" y="4519"/>
                </a:cubicBezTo>
                <a:cubicBezTo>
                  <a:pt x="20072" y="4443"/>
                  <a:pt x="20030" y="4364"/>
                  <a:pt x="19982" y="4291"/>
                </a:cubicBezTo>
                <a:cubicBezTo>
                  <a:pt x="19938" y="4221"/>
                  <a:pt x="19893" y="4153"/>
                  <a:pt x="19843" y="4087"/>
                </a:cubicBezTo>
                <a:cubicBezTo>
                  <a:pt x="19819" y="4055"/>
                  <a:pt x="19795" y="4022"/>
                  <a:pt x="19771" y="3989"/>
                </a:cubicBezTo>
                <a:cubicBezTo>
                  <a:pt x="19644" y="3824"/>
                  <a:pt x="19514" y="3659"/>
                  <a:pt x="19367" y="3511"/>
                </a:cubicBezTo>
                <a:cubicBezTo>
                  <a:pt x="19286" y="3430"/>
                  <a:pt x="19207" y="3349"/>
                  <a:pt x="19120" y="3274"/>
                </a:cubicBezTo>
                <a:cubicBezTo>
                  <a:pt x="19169" y="3262"/>
                  <a:pt x="19216" y="3249"/>
                  <a:pt x="19265" y="3237"/>
                </a:cubicBezTo>
                <a:cubicBezTo>
                  <a:pt x="19342" y="3218"/>
                  <a:pt x="19420" y="3200"/>
                  <a:pt x="19499" y="3183"/>
                </a:cubicBezTo>
                <a:cubicBezTo>
                  <a:pt x="19610" y="3161"/>
                  <a:pt x="19729" y="3136"/>
                  <a:pt x="19849" y="3121"/>
                </a:cubicBezTo>
                <a:cubicBezTo>
                  <a:pt x="19933" y="3109"/>
                  <a:pt x="20017" y="3099"/>
                  <a:pt x="20102" y="3091"/>
                </a:cubicBezTo>
                <a:cubicBezTo>
                  <a:pt x="20142" y="3088"/>
                  <a:pt x="20183" y="3085"/>
                  <a:pt x="20222" y="3082"/>
                </a:cubicBezTo>
                <a:cubicBezTo>
                  <a:pt x="20366" y="3072"/>
                  <a:pt x="20511" y="3065"/>
                  <a:pt x="20655" y="3065"/>
                </a:cubicBezTo>
                <a:close/>
                <a:moveTo>
                  <a:pt x="26504" y="3557"/>
                </a:moveTo>
                <a:cubicBezTo>
                  <a:pt x="26592" y="3579"/>
                  <a:pt x="26679" y="3603"/>
                  <a:pt x="26766" y="3629"/>
                </a:cubicBezTo>
                <a:cubicBezTo>
                  <a:pt x="26892" y="3667"/>
                  <a:pt x="27017" y="3705"/>
                  <a:pt x="27141" y="3748"/>
                </a:cubicBezTo>
                <a:cubicBezTo>
                  <a:pt x="27224" y="3776"/>
                  <a:pt x="27306" y="3806"/>
                  <a:pt x="27388" y="3836"/>
                </a:cubicBezTo>
                <a:cubicBezTo>
                  <a:pt x="27631" y="3928"/>
                  <a:pt x="27873" y="4023"/>
                  <a:pt x="28109" y="4131"/>
                </a:cubicBezTo>
                <a:cubicBezTo>
                  <a:pt x="28293" y="4216"/>
                  <a:pt x="28474" y="4303"/>
                  <a:pt x="28653" y="4396"/>
                </a:cubicBezTo>
                <a:cubicBezTo>
                  <a:pt x="28597" y="4427"/>
                  <a:pt x="28541" y="4458"/>
                  <a:pt x="28487" y="4492"/>
                </a:cubicBezTo>
                <a:cubicBezTo>
                  <a:pt x="28375" y="4558"/>
                  <a:pt x="28263" y="4625"/>
                  <a:pt x="28155" y="4698"/>
                </a:cubicBezTo>
                <a:cubicBezTo>
                  <a:pt x="28080" y="4749"/>
                  <a:pt x="28004" y="4799"/>
                  <a:pt x="27931" y="4853"/>
                </a:cubicBezTo>
                <a:cubicBezTo>
                  <a:pt x="27828" y="4929"/>
                  <a:pt x="27726" y="5008"/>
                  <a:pt x="27625" y="5089"/>
                </a:cubicBezTo>
                <a:cubicBezTo>
                  <a:pt x="27580" y="5074"/>
                  <a:pt x="27534" y="5061"/>
                  <a:pt x="27488" y="5047"/>
                </a:cubicBezTo>
                <a:cubicBezTo>
                  <a:pt x="27393" y="5022"/>
                  <a:pt x="27300" y="4996"/>
                  <a:pt x="27205" y="4973"/>
                </a:cubicBezTo>
                <a:cubicBezTo>
                  <a:pt x="27060" y="4920"/>
                  <a:pt x="26915" y="4870"/>
                  <a:pt x="26766" y="4831"/>
                </a:cubicBezTo>
                <a:cubicBezTo>
                  <a:pt x="26758" y="4823"/>
                  <a:pt x="26751" y="4816"/>
                  <a:pt x="26743" y="4808"/>
                </a:cubicBezTo>
                <a:cubicBezTo>
                  <a:pt x="26582" y="4654"/>
                  <a:pt x="26421" y="4502"/>
                  <a:pt x="26249" y="4361"/>
                </a:cubicBezTo>
                <a:cubicBezTo>
                  <a:pt x="26133" y="4266"/>
                  <a:pt x="26017" y="4173"/>
                  <a:pt x="25896" y="4083"/>
                </a:cubicBezTo>
                <a:cubicBezTo>
                  <a:pt x="26094" y="3901"/>
                  <a:pt x="26296" y="3726"/>
                  <a:pt x="26504" y="3557"/>
                </a:cubicBezTo>
                <a:close/>
                <a:moveTo>
                  <a:pt x="16285" y="2329"/>
                </a:moveTo>
                <a:cubicBezTo>
                  <a:pt x="16326" y="2329"/>
                  <a:pt x="16366" y="2330"/>
                  <a:pt x="16406" y="2331"/>
                </a:cubicBezTo>
                <a:cubicBezTo>
                  <a:pt x="16293" y="2364"/>
                  <a:pt x="16181" y="2401"/>
                  <a:pt x="16070" y="2439"/>
                </a:cubicBezTo>
                <a:cubicBezTo>
                  <a:pt x="15814" y="2528"/>
                  <a:pt x="15560" y="2620"/>
                  <a:pt x="15308" y="2720"/>
                </a:cubicBezTo>
                <a:cubicBezTo>
                  <a:pt x="15059" y="2821"/>
                  <a:pt x="14808" y="2923"/>
                  <a:pt x="14567" y="3042"/>
                </a:cubicBezTo>
                <a:cubicBezTo>
                  <a:pt x="14362" y="3142"/>
                  <a:pt x="14159" y="3243"/>
                  <a:pt x="13966" y="3361"/>
                </a:cubicBezTo>
                <a:cubicBezTo>
                  <a:pt x="13780" y="3474"/>
                  <a:pt x="13599" y="3593"/>
                  <a:pt x="13426" y="3722"/>
                </a:cubicBezTo>
                <a:cubicBezTo>
                  <a:pt x="13382" y="3735"/>
                  <a:pt x="13337" y="3749"/>
                  <a:pt x="13292" y="3763"/>
                </a:cubicBezTo>
                <a:cubicBezTo>
                  <a:pt x="13021" y="3848"/>
                  <a:pt x="12750" y="3941"/>
                  <a:pt x="12487" y="4049"/>
                </a:cubicBezTo>
                <a:cubicBezTo>
                  <a:pt x="12234" y="4153"/>
                  <a:pt x="11982" y="4261"/>
                  <a:pt x="11740" y="4385"/>
                </a:cubicBezTo>
                <a:cubicBezTo>
                  <a:pt x="11552" y="4482"/>
                  <a:pt x="11364" y="4582"/>
                  <a:pt x="11182" y="4691"/>
                </a:cubicBezTo>
                <a:cubicBezTo>
                  <a:pt x="11074" y="4757"/>
                  <a:pt x="10966" y="4823"/>
                  <a:pt x="10862" y="4892"/>
                </a:cubicBezTo>
                <a:cubicBezTo>
                  <a:pt x="10760" y="4962"/>
                  <a:pt x="10659" y="5032"/>
                  <a:pt x="10559" y="5102"/>
                </a:cubicBezTo>
                <a:cubicBezTo>
                  <a:pt x="10623" y="5039"/>
                  <a:pt x="10689" y="4975"/>
                  <a:pt x="10755" y="4913"/>
                </a:cubicBezTo>
                <a:cubicBezTo>
                  <a:pt x="10949" y="4734"/>
                  <a:pt x="11146" y="4557"/>
                  <a:pt x="11351" y="4389"/>
                </a:cubicBezTo>
                <a:cubicBezTo>
                  <a:pt x="11454" y="4303"/>
                  <a:pt x="11556" y="4219"/>
                  <a:pt x="11663" y="4138"/>
                </a:cubicBezTo>
                <a:cubicBezTo>
                  <a:pt x="11767" y="4058"/>
                  <a:pt x="11872" y="3980"/>
                  <a:pt x="11978" y="3904"/>
                </a:cubicBezTo>
                <a:cubicBezTo>
                  <a:pt x="12163" y="3774"/>
                  <a:pt x="12351" y="3649"/>
                  <a:pt x="12543" y="3531"/>
                </a:cubicBezTo>
                <a:cubicBezTo>
                  <a:pt x="12664" y="3456"/>
                  <a:pt x="12785" y="3381"/>
                  <a:pt x="12909" y="3311"/>
                </a:cubicBezTo>
                <a:cubicBezTo>
                  <a:pt x="12991" y="3264"/>
                  <a:pt x="13073" y="3219"/>
                  <a:pt x="13155" y="3174"/>
                </a:cubicBezTo>
                <a:cubicBezTo>
                  <a:pt x="13299" y="3099"/>
                  <a:pt x="13444" y="3023"/>
                  <a:pt x="13593" y="2956"/>
                </a:cubicBezTo>
                <a:cubicBezTo>
                  <a:pt x="13668" y="2922"/>
                  <a:pt x="13744" y="2889"/>
                  <a:pt x="13820" y="2856"/>
                </a:cubicBezTo>
                <a:cubicBezTo>
                  <a:pt x="13895" y="2825"/>
                  <a:pt x="13969" y="2795"/>
                  <a:pt x="14044" y="2767"/>
                </a:cubicBezTo>
                <a:cubicBezTo>
                  <a:pt x="14214" y="2707"/>
                  <a:pt x="14384" y="2647"/>
                  <a:pt x="14556" y="2597"/>
                </a:cubicBezTo>
                <a:cubicBezTo>
                  <a:pt x="14645" y="2570"/>
                  <a:pt x="14733" y="2546"/>
                  <a:pt x="14822" y="2523"/>
                </a:cubicBezTo>
                <a:cubicBezTo>
                  <a:pt x="14911" y="2500"/>
                  <a:pt x="15000" y="2478"/>
                  <a:pt x="15089" y="2458"/>
                </a:cubicBezTo>
                <a:cubicBezTo>
                  <a:pt x="15219" y="2430"/>
                  <a:pt x="15350" y="2403"/>
                  <a:pt x="15481" y="2385"/>
                </a:cubicBezTo>
                <a:cubicBezTo>
                  <a:pt x="15570" y="2371"/>
                  <a:pt x="15660" y="2361"/>
                  <a:pt x="15751" y="2353"/>
                </a:cubicBezTo>
                <a:lnTo>
                  <a:pt x="15884" y="2344"/>
                </a:lnTo>
                <a:lnTo>
                  <a:pt x="15884" y="2342"/>
                </a:lnTo>
                <a:cubicBezTo>
                  <a:pt x="15995" y="2336"/>
                  <a:pt x="16117" y="2329"/>
                  <a:pt x="16239" y="2329"/>
                </a:cubicBezTo>
                <a:close/>
                <a:moveTo>
                  <a:pt x="18919" y="3331"/>
                </a:moveTo>
                <a:cubicBezTo>
                  <a:pt x="18941" y="3351"/>
                  <a:pt x="18963" y="3370"/>
                  <a:pt x="18985" y="3390"/>
                </a:cubicBezTo>
                <a:cubicBezTo>
                  <a:pt x="19073" y="3473"/>
                  <a:pt x="19159" y="3556"/>
                  <a:pt x="19240" y="3646"/>
                </a:cubicBezTo>
                <a:cubicBezTo>
                  <a:pt x="19320" y="3736"/>
                  <a:pt x="19400" y="3826"/>
                  <a:pt x="19476" y="3919"/>
                </a:cubicBezTo>
                <a:cubicBezTo>
                  <a:pt x="19552" y="4013"/>
                  <a:pt x="19627" y="4108"/>
                  <a:pt x="19698" y="4207"/>
                </a:cubicBezTo>
                <a:cubicBezTo>
                  <a:pt x="19745" y="4273"/>
                  <a:pt x="19792" y="4341"/>
                  <a:pt x="19837" y="4410"/>
                </a:cubicBezTo>
                <a:cubicBezTo>
                  <a:pt x="19858" y="4442"/>
                  <a:pt x="19879" y="4474"/>
                  <a:pt x="19900" y="4505"/>
                </a:cubicBezTo>
                <a:cubicBezTo>
                  <a:pt x="19964" y="4614"/>
                  <a:pt x="20029" y="4724"/>
                  <a:pt x="20086" y="4836"/>
                </a:cubicBezTo>
                <a:cubicBezTo>
                  <a:pt x="20124" y="4911"/>
                  <a:pt x="20159" y="4986"/>
                  <a:pt x="20195" y="5061"/>
                </a:cubicBezTo>
                <a:cubicBezTo>
                  <a:pt x="20203" y="5079"/>
                  <a:pt x="20215" y="5105"/>
                  <a:pt x="20226" y="5129"/>
                </a:cubicBezTo>
                <a:cubicBezTo>
                  <a:pt x="20184" y="5076"/>
                  <a:pt x="20140" y="5023"/>
                  <a:pt x="20094" y="4972"/>
                </a:cubicBezTo>
                <a:cubicBezTo>
                  <a:pt x="19961" y="4825"/>
                  <a:pt x="19823" y="4679"/>
                  <a:pt x="19666" y="4557"/>
                </a:cubicBezTo>
                <a:cubicBezTo>
                  <a:pt x="19504" y="4431"/>
                  <a:pt x="19336" y="4313"/>
                  <a:pt x="19156" y="4211"/>
                </a:cubicBezTo>
                <a:cubicBezTo>
                  <a:pt x="19045" y="4149"/>
                  <a:pt x="18933" y="4086"/>
                  <a:pt x="18818" y="4032"/>
                </a:cubicBezTo>
                <a:cubicBezTo>
                  <a:pt x="18696" y="3975"/>
                  <a:pt x="18575" y="3916"/>
                  <a:pt x="18450" y="3866"/>
                </a:cubicBezTo>
                <a:cubicBezTo>
                  <a:pt x="18281" y="3797"/>
                  <a:pt x="18110" y="3733"/>
                  <a:pt x="17934" y="3676"/>
                </a:cubicBezTo>
                <a:cubicBezTo>
                  <a:pt x="18030" y="3638"/>
                  <a:pt x="18127" y="3602"/>
                  <a:pt x="18223" y="3565"/>
                </a:cubicBezTo>
                <a:cubicBezTo>
                  <a:pt x="18443" y="3486"/>
                  <a:pt x="18674" y="3403"/>
                  <a:pt x="18910" y="3334"/>
                </a:cubicBezTo>
                <a:lnTo>
                  <a:pt x="18910" y="3333"/>
                </a:lnTo>
                <a:cubicBezTo>
                  <a:pt x="18913" y="3333"/>
                  <a:pt x="18917" y="3332"/>
                  <a:pt x="18919" y="3331"/>
                </a:cubicBezTo>
                <a:close/>
                <a:moveTo>
                  <a:pt x="21514" y="4869"/>
                </a:moveTo>
                <a:cubicBezTo>
                  <a:pt x="21479" y="4935"/>
                  <a:pt x="21446" y="5000"/>
                  <a:pt x="21412" y="5065"/>
                </a:cubicBezTo>
                <a:cubicBezTo>
                  <a:pt x="21409" y="5067"/>
                  <a:pt x="21406" y="5067"/>
                  <a:pt x="21402" y="5068"/>
                </a:cubicBezTo>
                <a:cubicBezTo>
                  <a:pt x="21320" y="5085"/>
                  <a:pt x="21231" y="5109"/>
                  <a:pt x="21151" y="5136"/>
                </a:cubicBezTo>
                <a:cubicBezTo>
                  <a:pt x="21087" y="5157"/>
                  <a:pt x="21022" y="5177"/>
                  <a:pt x="20957" y="5201"/>
                </a:cubicBezTo>
                <a:lnTo>
                  <a:pt x="20975" y="5162"/>
                </a:lnTo>
                <a:cubicBezTo>
                  <a:pt x="20983" y="5147"/>
                  <a:pt x="20993" y="5125"/>
                  <a:pt x="21005" y="5104"/>
                </a:cubicBezTo>
                <a:cubicBezTo>
                  <a:pt x="21035" y="5087"/>
                  <a:pt x="21065" y="5071"/>
                  <a:pt x="21095" y="5056"/>
                </a:cubicBezTo>
                <a:cubicBezTo>
                  <a:pt x="21171" y="5017"/>
                  <a:pt x="21247" y="4980"/>
                  <a:pt x="21326" y="4946"/>
                </a:cubicBezTo>
                <a:cubicBezTo>
                  <a:pt x="21388" y="4920"/>
                  <a:pt x="21451" y="4895"/>
                  <a:pt x="21514" y="4869"/>
                </a:cubicBezTo>
                <a:close/>
                <a:moveTo>
                  <a:pt x="21119" y="4593"/>
                </a:moveTo>
                <a:lnTo>
                  <a:pt x="21119" y="4593"/>
                </a:lnTo>
                <a:cubicBezTo>
                  <a:pt x="21103" y="4616"/>
                  <a:pt x="21087" y="4639"/>
                  <a:pt x="21072" y="4661"/>
                </a:cubicBezTo>
                <a:cubicBezTo>
                  <a:pt x="21028" y="4731"/>
                  <a:pt x="20981" y="4801"/>
                  <a:pt x="20942" y="4873"/>
                </a:cubicBezTo>
                <a:cubicBezTo>
                  <a:pt x="20922" y="4908"/>
                  <a:pt x="20902" y="4945"/>
                  <a:pt x="20882" y="4982"/>
                </a:cubicBezTo>
                <a:cubicBezTo>
                  <a:pt x="20814" y="5020"/>
                  <a:pt x="20745" y="5061"/>
                  <a:pt x="20679" y="5102"/>
                </a:cubicBezTo>
                <a:cubicBezTo>
                  <a:pt x="20604" y="5151"/>
                  <a:pt x="20528" y="5199"/>
                  <a:pt x="20454" y="5250"/>
                </a:cubicBezTo>
                <a:cubicBezTo>
                  <a:pt x="20451" y="5243"/>
                  <a:pt x="20448" y="5238"/>
                  <a:pt x="20446" y="5231"/>
                </a:cubicBezTo>
                <a:cubicBezTo>
                  <a:pt x="20507" y="5166"/>
                  <a:pt x="20569" y="5102"/>
                  <a:pt x="20633" y="5040"/>
                </a:cubicBezTo>
                <a:cubicBezTo>
                  <a:pt x="20695" y="4979"/>
                  <a:pt x="20759" y="4919"/>
                  <a:pt x="20822" y="4859"/>
                </a:cubicBezTo>
                <a:lnTo>
                  <a:pt x="20823" y="4859"/>
                </a:lnTo>
                <a:cubicBezTo>
                  <a:pt x="20826" y="4856"/>
                  <a:pt x="20827" y="4854"/>
                  <a:pt x="20829" y="4853"/>
                </a:cubicBezTo>
                <a:cubicBezTo>
                  <a:pt x="20923" y="4768"/>
                  <a:pt x="21020" y="4680"/>
                  <a:pt x="21119" y="4593"/>
                </a:cubicBezTo>
                <a:close/>
                <a:moveTo>
                  <a:pt x="23378" y="5194"/>
                </a:moveTo>
                <a:cubicBezTo>
                  <a:pt x="23395" y="5196"/>
                  <a:pt x="23411" y="5198"/>
                  <a:pt x="23428" y="5201"/>
                </a:cubicBezTo>
                <a:cubicBezTo>
                  <a:pt x="23454" y="5204"/>
                  <a:pt x="23479" y="5207"/>
                  <a:pt x="23505" y="5212"/>
                </a:cubicBezTo>
                <a:cubicBezTo>
                  <a:pt x="23467" y="5232"/>
                  <a:pt x="23429" y="5253"/>
                  <a:pt x="23391" y="5273"/>
                </a:cubicBezTo>
                <a:cubicBezTo>
                  <a:pt x="23376" y="5249"/>
                  <a:pt x="23361" y="5226"/>
                  <a:pt x="23344" y="5203"/>
                </a:cubicBezTo>
                <a:cubicBezTo>
                  <a:pt x="23356" y="5199"/>
                  <a:pt x="23367" y="5197"/>
                  <a:pt x="23378" y="5194"/>
                </a:cubicBezTo>
                <a:close/>
                <a:moveTo>
                  <a:pt x="24820" y="4977"/>
                </a:moveTo>
                <a:cubicBezTo>
                  <a:pt x="24744" y="5064"/>
                  <a:pt x="24669" y="5152"/>
                  <a:pt x="24594" y="5242"/>
                </a:cubicBezTo>
                <a:cubicBezTo>
                  <a:pt x="24583" y="5254"/>
                  <a:pt x="24574" y="5266"/>
                  <a:pt x="24564" y="5278"/>
                </a:cubicBezTo>
                <a:cubicBezTo>
                  <a:pt x="24404" y="5229"/>
                  <a:pt x="24243" y="5183"/>
                  <a:pt x="24081" y="5144"/>
                </a:cubicBezTo>
                <a:cubicBezTo>
                  <a:pt x="24111" y="5131"/>
                  <a:pt x="24141" y="5120"/>
                  <a:pt x="24171" y="5108"/>
                </a:cubicBezTo>
                <a:cubicBezTo>
                  <a:pt x="24273" y="5071"/>
                  <a:pt x="24374" y="5035"/>
                  <a:pt x="24477" y="5005"/>
                </a:cubicBezTo>
                <a:cubicBezTo>
                  <a:pt x="24592" y="4995"/>
                  <a:pt x="24706" y="4985"/>
                  <a:pt x="24820" y="4977"/>
                </a:cubicBezTo>
                <a:close/>
                <a:moveTo>
                  <a:pt x="20759" y="5249"/>
                </a:moveTo>
                <a:lnTo>
                  <a:pt x="20759" y="5249"/>
                </a:lnTo>
                <a:cubicBezTo>
                  <a:pt x="20754" y="5259"/>
                  <a:pt x="20748" y="5270"/>
                  <a:pt x="20745" y="5281"/>
                </a:cubicBezTo>
                <a:cubicBezTo>
                  <a:pt x="20707" y="5296"/>
                  <a:pt x="20669" y="5313"/>
                  <a:pt x="20631" y="5330"/>
                </a:cubicBezTo>
                <a:cubicBezTo>
                  <a:pt x="20673" y="5302"/>
                  <a:pt x="20715" y="5274"/>
                  <a:pt x="20759" y="5249"/>
                </a:cubicBezTo>
                <a:close/>
                <a:moveTo>
                  <a:pt x="27042" y="5113"/>
                </a:moveTo>
                <a:lnTo>
                  <a:pt x="27042" y="5113"/>
                </a:lnTo>
                <a:cubicBezTo>
                  <a:pt x="27100" y="5127"/>
                  <a:pt x="27159" y="5141"/>
                  <a:pt x="27216" y="5154"/>
                </a:cubicBezTo>
                <a:cubicBezTo>
                  <a:pt x="27290" y="5184"/>
                  <a:pt x="27365" y="5213"/>
                  <a:pt x="27439" y="5244"/>
                </a:cubicBezTo>
                <a:cubicBezTo>
                  <a:pt x="27403" y="5276"/>
                  <a:pt x="27368" y="5307"/>
                  <a:pt x="27333" y="5339"/>
                </a:cubicBezTo>
                <a:cubicBezTo>
                  <a:pt x="27317" y="5354"/>
                  <a:pt x="27300" y="5369"/>
                  <a:pt x="27283" y="5384"/>
                </a:cubicBezTo>
                <a:cubicBezTo>
                  <a:pt x="27205" y="5292"/>
                  <a:pt x="27124" y="5202"/>
                  <a:pt x="27042" y="5113"/>
                </a:cubicBezTo>
                <a:close/>
                <a:moveTo>
                  <a:pt x="21425" y="5401"/>
                </a:moveTo>
                <a:cubicBezTo>
                  <a:pt x="21424" y="5404"/>
                  <a:pt x="21423" y="5406"/>
                  <a:pt x="21422" y="5408"/>
                </a:cubicBezTo>
                <a:lnTo>
                  <a:pt x="21422" y="5408"/>
                </a:lnTo>
                <a:cubicBezTo>
                  <a:pt x="21423" y="5406"/>
                  <a:pt x="21424" y="5404"/>
                  <a:pt x="21425" y="5401"/>
                </a:cubicBezTo>
                <a:close/>
                <a:moveTo>
                  <a:pt x="31130" y="1051"/>
                </a:moveTo>
                <a:cubicBezTo>
                  <a:pt x="31242" y="1080"/>
                  <a:pt x="31354" y="1109"/>
                  <a:pt x="31465" y="1141"/>
                </a:cubicBezTo>
                <a:cubicBezTo>
                  <a:pt x="31643" y="1192"/>
                  <a:pt x="31820" y="1245"/>
                  <a:pt x="31995" y="1304"/>
                </a:cubicBezTo>
                <a:cubicBezTo>
                  <a:pt x="32111" y="1344"/>
                  <a:pt x="32228" y="1385"/>
                  <a:pt x="32342" y="1427"/>
                </a:cubicBezTo>
                <a:cubicBezTo>
                  <a:pt x="32500" y="1487"/>
                  <a:pt x="32655" y="1548"/>
                  <a:pt x="32808" y="1618"/>
                </a:cubicBezTo>
                <a:cubicBezTo>
                  <a:pt x="32968" y="1691"/>
                  <a:pt x="33127" y="1770"/>
                  <a:pt x="33284" y="1852"/>
                </a:cubicBezTo>
                <a:cubicBezTo>
                  <a:pt x="33443" y="1937"/>
                  <a:pt x="33601" y="2025"/>
                  <a:pt x="33756" y="2121"/>
                </a:cubicBezTo>
                <a:cubicBezTo>
                  <a:pt x="33834" y="2168"/>
                  <a:pt x="33912" y="2218"/>
                  <a:pt x="33987" y="2269"/>
                </a:cubicBezTo>
                <a:cubicBezTo>
                  <a:pt x="34024" y="2294"/>
                  <a:pt x="34060" y="2319"/>
                  <a:pt x="34095" y="2344"/>
                </a:cubicBezTo>
                <a:cubicBezTo>
                  <a:pt x="34243" y="2450"/>
                  <a:pt x="34389" y="2556"/>
                  <a:pt x="34527" y="2674"/>
                </a:cubicBezTo>
                <a:cubicBezTo>
                  <a:pt x="34597" y="2732"/>
                  <a:pt x="34665" y="2791"/>
                  <a:pt x="34732" y="2851"/>
                </a:cubicBezTo>
                <a:cubicBezTo>
                  <a:pt x="34763" y="2879"/>
                  <a:pt x="34794" y="2908"/>
                  <a:pt x="34824" y="2936"/>
                </a:cubicBezTo>
                <a:cubicBezTo>
                  <a:pt x="34955" y="3061"/>
                  <a:pt x="35084" y="3188"/>
                  <a:pt x="35205" y="3321"/>
                </a:cubicBezTo>
                <a:cubicBezTo>
                  <a:pt x="35298" y="3423"/>
                  <a:pt x="35388" y="3526"/>
                  <a:pt x="35475" y="3631"/>
                </a:cubicBezTo>
                <a:cubicBezTo>
                  <a:pt x="35560" y="3734"/>
                  <a:pt x="35645" y="3836"/>
                  <a:pt x="35722" y="3943"/>
                </a:cubicBezTo>
                <a:cubicBezTo>
                  <a:pt x="35777" y="4016"/>
                  <a:pt x="35830" y="4090"/>
                  <a:pt x="35881" y="4165"/>
                </a:cubicBezTo>
                <a:cubicBezTo>
                  <a:pt x="35905" y="4202"/>
                  <a:pt x="35929" y="4239"/>
                  <a:pt x="35953" y="4276"/>
                </a:cubicBezTo>
                <a:cubicBezTo>
                  <a:pt x="36020" y="4383"/>
                  <a:pt x="36086" y="4490"/>
                  <a:pt x="36146" y="4602"/>
                </a:cubicBezTo>
                <a:cubicBezTo>
                  <a:pt x="36203" y="4709"/>
                  <a:pt x="36257" y="4815"/>
                  <a:pt x="36309" y="4923"/>
                </a:cubicBezTo>
                <a:cubicBezTo>
                  <a:pt x="36360" y="5033"/>
                  <a:pt x="36411" y="5145"/>
                  <a:pt x="36456" y="5258"/>
                </a:cubicBezTo>
                <a:cubicBezTo>
                  <a:pt x="36480" y="5321"/>
                  <a:pt x="36504" y="5383"/>
                  <a:pt x="36527" y="5445"/>
                </a:cubicBezTo>
                <a:cubicBezTo>
                  <a:pt x="36355" y="5314"/>
                  <a:pt x="36181" y="5183"/>
                  <a:pt x="36000" y="5063"/>
                </a:cubicBezTo>
                <a:cubicBezTo>
                  <a:pt x="35599" y="4795"/>
                  <a:pt x="35182" y="4545"/>
                  <a:pt x="34743" y="4344"/>
                </a:cubicBezTo>
                <a:cubicBezTo>
                  <a:pt x="34509" y="4236"/>
                  <a:pt x="34272" y="4134"/>
                  <a:pt x="34030" y="4047"/>
                </a:cubicBezTo>
                <a:cubicBezTo>
                  <a:pt x="33815" y="3970"/>
                  <a:pt x="33598" y="3898"/>
                  <a:pt x="33377" y="3840"/>
                </a:cubicBezTo>
                <a:cubicBezTo>
                  <a:pt x="33332" y="3795"/>
                  <a:pt x="33287" y="3749"/>
                  <a:pt x="33240" y="3706"/>
                </a:cubicBezTo>
                <a:cubicBezTo>
                  <a:pt x="33142" y="3616"/>
                  <a:pt x="33043" y="3526"/>
                  <a:pt x="32939" y="3443"/>
                </a:cubicBezTo>
                <a:cubicBezTo>
                  <a:pt x="32833" y="3360"/>
                  <a:pt x="32726" y="3278"/>
                  <a:pt x="32616" y="3198"/>
                </a:cubicBezTo>
                <a:cubicBezTo>
                  <a:pt x="32504" y="3116"/>
                  <a:pt x="32387" y="3036"/>
                  <a:pt x="32270" y="2964"/>
                </a:cubicBezTo>
                <a:cubicBezTo>
                  <a:pt x="32154" y="2892"/>
                  <a:pt x="32038" y="2821"/>
                  <a:pt x="31917" y="2757"/>
                </a:cubicBezTo>
                <a:cubicBezTo>
                  <a:pt x="31718" y="2650"/>
                  <a:pt x="31516" y="2546"/>
                  <a:pt x="31307" y="2456"/>
                </a:cubicBezTo>
                <a:cubicBezTo>
                  <a:pt x="31120" y="2374"/>
                  <a:pt x="30929" y="2295"/>
                  <a:pt x="30735" y="2229"/>
                </a:cubicBezTo>
                <a:cubicBezTo>
                  <a:pt x="30477" y="2143"/>
                  <a:pt x="30216" y="2062"/>
                  <a:pt x="29951" y="2002"/>
                </a:cubicBezTo>
                <a:cubicBezTo>
                  <a:pt x="29685" y="1942"/>
                  <a:pt x="29420" y="1887"/>
                  <a:pt x="29149" y="1852"/>
                </a:cubicBezTo>
                <a:cubicBezTo>
                  <a:pt x="29410" y="1718"/>
                  <a:pt x="29674" y="1590"/>
                  <a:pt x="29942" y="1468"/>
                </a:cubicBezTo>
                <a:cubicBezTo>
                  <a:pt x="30109" y="1393"/>
                  <a:pt x="30278" y="1318"/>
                  <a:pt x="30447" y="1248"/>
                </a:cubicBezTo>
                <a:cubicBezTo>
                  <a:pt x="30511" y="1221"/>
                  <a:pt x="30574" y="1196"/>
                  <a:pt x="30638" y="1170"/>
                </a:cubicBezTo>
                <a:cubicBezTo>
                  <a:pt x="30708" y="1151"/>
                  <a:pt x="30779" y="1133"/>
                  <a:pt x="30849" y="1116"/>
                </a:cubicBezTo>
                <a:cubicBezTo>
                  <a:pt x="30934" y="1096"/>
                  <a:pt x="31017" y="1077"/>
                  <a:pt x="31100" y="1058"/>
                </a:cubicBezTo>
                <a:cubicBezTo>
                  <a:pt x="31110" y="1056"/>
                  <a:pt x="31120" y="1054"/>
                  <a:pt x="31130" y="1051"/>
                </a:cubicBezTo>
                <a:close/>
                <a:moveTo>
                  <a:pt x="22447" y="5134"/>
                </a:moveTo>
                <a:cubicBezTo>
                  <a:pt x="22482" y="5134"/>
                  <a:pt x="22516" y="5134"/>
                  <a:pt x="22551" y="5135"/>
                </a:cubicBezTo>
                <a:cubicBezTo>
                  <a:pt x="22625" y="5137"/>
                  <a:pt x="22699" y="5139"/>
                  <a:pt x="22772" y="5143"/>
                </a:cubicBezTo>
                <a:cubicBezTo>
                  <a:pt x="22761" y="5158"/>
                  <a:pt x="22750" y="5174"/>
                  <a:pt x="22739" y="5190"/>
                </a:cubicBezTo>
                <a:cubicBezTo>
                  <a:pt x="22641" y="5220"/>
                  <a:pt x="22544" y="5251"/>
                  <a:pt x="22447" y="5284"/>
                </a:cubicBezTo>
                <a:cubicBezTo>
                  <a:pt x="22232" y="5355"/>
                  <a:pt x="22019" y="5426"/>
                  <a:pt x="21809" y="5509"/>
                </a:cubicBezTo>
                <a:cubicBezTo>
                  <a:pt x="21782" y="5519"/>
                  <a:pt x="21757" y="5530"/>
                  <a:pt x="21730" y="5539"/>
                </a:cubicBezTo>
                <a:cubicBezTo>
                  <a:pt x="21747" y="5510"/>
                  <a:pt x="21763" y="5480"/>
                  <a:pt x="21780" y="5450"/>
                </a:cubicBezTo>
                <a:cubicBezTo>
                  <a:pt x="21836" y="5351"/>
                  <a:pt x="21892" y="5253"/>
                  <a:pt x="21951" y="5154"/>
                </a:cubicBezTo>
                <a:cubicBezTo>
                  <a:pt x="21983" y="5152"/>
                  <a:pt x="22015" y="5149"/>
                  <a:pt x="22049" y="5146"/>
                </a:cubicBezTo>
                <a:lnTo>
                  <a:pt x="22049" y="5147"/>
                </a:lnTo>
                <a:cubicBezTo>
                  <a:pt x="22176" y="5139"/>
                  <a:pt x="22311" y="5134"/>
                  <a:pt x="22447" y="5134"/>
                </a:cubicBezTo>
                <a:close/>
                <a:moveTo>
                  <a:pt x="25980" y="4966"/>
                </a:moveTo>
                <a:lnTo>
                  <a:pt x="25980" y="4966"/>
                </a:lnTo>
                <a:cubicBezTo>
                  <a:pt x="26022" y="4968"/>
                  <a:pt x="26066" y="4971"/>
                  <a:pt x="26109" y="4974"/>
                </a:cubicBezTo>
                <a:cubicBezTo>
                  <a:pt x="26251" y="4986"/>
                  <a:pt x="26393" y="4997"/>
                  <a:pt x="26534" y="5019"/>
                </a:cubicBezTo>
                <a:cubicBezTo>
                  <a:pt x="26603" y="5028"/>
                  <a:pt x="26674" y="5039"/>
                  <a:pt x="26744" y="5052"/>
                </a:cubicBezTo>
                <a:cubicBezTo>
                  <a:pt x="26798" y="5107"/>
                  <a:pt x="26851" y="5162"/>
                  <a:pt x="26903" y="5220"/>
                </a:cubicBezTo>
                <a:cubicBezTo>
                  <a:pt x="26989" y="5314"/>
                  <a:pt x="27073" y="5408"/>
                  <a:pt x="27155" y="5504"/>
                </a:cubicBezTo>
                <a:cubicBezTo>
                  <a:pt x="27136" y="5523"/>
                  <a:pt x="27116" y="5541"/>
                  <a:pt x="27097" y="5561"/>
                </a:cubicBezTo>
                <a:cubicBezTo>
                  <a:pt x="27011" y="5515"/>
                  <a:pt x="26924" y="5470"/>
                  <a:pt x="26835" y="5429"/>
                </a:cubicBezTo>
                <a:cubicBezTo>
                  <a:pt x="26728" y="5382"/>
                  <a:pt x="26622" y="5333"/>
                  <a:pt x="26513" y="5291"/>
                </a:cubicBezTo>
                <a:cubicBezTo>
                  <a:pt x="26387" y="5239"/>
                  <a:pt x="26259" y="5190"/>
                  <a:pt x="26131" y="5143"/>
                </a:cubicBezTo>
                <a:cubicBezTo>
                  <a:pt x="26126" y="5138"/>
                  <a:pt x="26123" y="5132"/>
                  <a:pt x="26118" y="5127"/>
                </a:cubicBezTo>
                <a:cubicBezTo>
                  <a:pt x="26074" y="5074"/>
                  <a:pt x="26027" y="5018"/>
                  <a:pt x="25980" y="4966"/>
                </a:cubicBezTo>
                <a:close/>
                <a:moveTo>
                  <a:pt x="27261" y="5629"/>
                </a:moveTo>
                <a:cubicBezTo>
                  <a:pt x="27271" y="5639"/>
                  <a:pt x="27280" y="5651"/>
                  <a:pt x="27288" y="5661"/>
                </a:cubicBezTo>
                <a:cubicBezTo>
                  <a:pt x="27287" y="5662"/>
                  <a:pt x="27286" y="5662"/>
                  <a:pt x="27285" y="5662"/>
                </a:cubicBezTo>
                <a:cubicBezTo>
                  <a:pt x="27272" y="5656"/>
                  <a:pt x="27260" y="5649"/>
                  <a:pt x="27248" y="5642"/>
                </a:cubicBezTo>
                <a:cubicBezTo>
                  <a:pt x="27252" y="5637"/>
                  <a:pt x="27257" y="5632"/>
                  <a:pt x="27261" y="5629"/>
                </a:cubicBezTo>
                <a:close/>
                <a:moveTo>
                  <a:pt x="20664" y="5495"/>
                </a:moveTo>
                <a:lnTo>
                  <a:pt x="20664" y="5495"/>
                </a:lnTo>
                <a:cubicBezTo>
                  <a:pt x="20645" y="5552"/>
                  <a:pt x="20624" y="5610"/>
                  <a:pt x="20609" y="5668"/>
                </a:cubicBezTo>
                <a:cubicBezTo>
                  <a:pt x="20595" y="5626"/>
                  <a:pt x="20580" y="5583"/>
                  <a:pt x="20565" y="5540"/>
                </a:cubicBezTo>
                <a:cubicBezTo>
                  <a:pt x="20598" y="5525"/>
                  <a:pt x="20631" y="5509"/>
                  <a:pt x="20664" y="5495"/>
                </a:cubicBezTo>
                <a:close/>
                <a:moveTo>
                  <a:pt x="27617" y="5322"/>
                </a:moveTo>
                <a:cubicBezTo>
                  <a:pt x="27721" y="5368"/>
                  <a:pt x="27825" y="5416"/>
                  <a:pt x="27927" y="5467"/>
                </a:cubicBezTo>
                <a:cubicBezTo>
                  <a:pt x="28071" y="5539"/>
                  <a:pt x="28215" y="5613"/>
                  <a:pt x="28358" y="5687"/>
                </a:cubicBezTo>
                <a:cubicBezTo>
                  <a:pt x="28275" y="5675"/>
                  <a:pt x="28192" y="5666"/>
                  <a:pt x="28109" y="5660"/>
                </a:cubicBezTo>
                <a:cubicBezTo>
                  <a:pt x="27973" y="5651"/>
                  <a:pt x="27836" y="5643"/>
                  <a:pt x="27700" y="5643"/>
                </a:cubicBezTo>
                <a:cubicBezTo>
                  <a:pt x="27647" y="5643"/>
                  <a:pt x="27594" y="5644"/>
                  <a:pt x="27542" y="5647"/>
                </a:cubicBezTo>
                <a:cubicBezTo>
                  <a:pt x="27527" y="5647"/>
                  <a:pt x="27513" y="5649"/>
                  <a:pt x="27499" y="5649"/>
                </a:cubicBezTo>
                <a:cubicBezTo>
                  <a:pt x="27463" y="5604"/>
                  <a:pt x="27428" y="5557"/>
                  <a:pt x="27391" y="5512"/>
                </a:cubicBezTo>
                <a:cubicBezTo>
                  <a:pt x="27465" y="5448"/>
                  <a:pt x="27540" y="5383"/>
                  <a:pt x="27617" y="5322"/>
                </a:cubicBezTo>
                <a:close/>
                <a:moveTo>
                  <a:pt x="21736" y="5180"/>
                </a:moveTo>
                <a:lnTo>
                  <a:pt x="21736" y="5180"/>
                </a:lnTo>
                <a:cubicBezTo>
                  <a:pt x="21722" y="5203"/>
                  <a:pt x="21709" y="5226"/>
                  <a:pt x="21695" y="5250"/>
                </a:cubicBezTo>
                <a:cubicBezTo>
                  <a:pt x="21633" y="5359"/>
                  <a:pt x="21571" y="5468"/>
                  <a:pt x="21513" y="5580"/>
                </a:cubicBezTo>
                <a:cubicBezTo>
                  <a:pt x="21503" y="5601"/>
                  <a:pt x="21492" y="5622"/>
                  <a:pt x="21481" y="5643"/>
                </a:cubicBezTo>
                <a:cubicBezTo>
                  <a:pt x="21410" y="5673"/>
                  <a:pt x="21340" y="5705"/>
                  <a:pt x="21270" y="5739"/>
                </a:cubicBezTo>
                <a:cubicBezTo>
                  <a:pt x="21282" y="5713"/>
                  <a:pt x="21293" y="5687"/>
                  <a:pt x="21305" y="5661"/>
                </a:cubicBezTo>
                <a:cubicBezTo>
                  <a:pt x="21343" y="5576"/>
                  <a:pt x="21381" y="5492"/>
                  <a:pt x="21422" y="5408"/>
                </a:cubicBezTo>
                <a:lnTo>
                  <a:pt x="21422" y="5408"/>
                </a:lnTo>
                <a:cubicBezTo>
                  <a:pt x="21421" y="5409"/>
                  <a:pt x="21421" y="5410"/>
                  <a:pt x="21421" y="5411"/>
                </a:cubicBezTo>
                <a:cubicBezTo>
                  <a:pt x="21452" y="5346"/>
                  <a:pt x="21484" y="5283"/>
                  <a:pt x="21518" y="5218"/>
                </a:cubicBezTo>
                <a:cubicBezTo>
                  <a:pt x="21590" y="5203"/>
                  <a:pt x="21663" y="5190"/>
                  <a:pt x="21736" y="5180"/>
                </a:cubicBezTo>
                <a:close/>
                <a:moveTo>
                  <a:pt x="26346" y="5416"/>
                </a:moveTo>
                <a:lnTo>
                  <a:pt x="26346" y="5416"/>
                </a:lnTo>
                <a:cubicBezTo>
                  <a:pt x="26415" y="5445"/>
                  <a:pt x="26484" y="5475"/>
                  <a:pt x="26554" y="5505"/>
                </a:cubicBezTo>
                <a:cubicBezTo>
                  <a:pt x="26660" y="5554"/>
                  <a:pt x="26766" y="5601"/>
                  <a:pt x="26871" y="5653"/>
                </a:cubicBezTo>
                <a:cubicBezTo>
                  <a:pt x="26901" y="5667"/>
                  <a:pt x="26931" y="5682"/>
                  <a:pt x="26961" y="5697"/>
                </a:cubicBezTo>
                <a:cubicBezTo>
                  <a:pt x="26960" y="5698"/>
                  <a:pt x="26960" y="5699"/>
                  <a:pt x="26959" y="5699"/>
                </a:cubicBezTo>
                <a:cubicBezTo>
                  <a:pt x="26922" y="5705"/>
                  <a:pt x="26886" y="5711"/>
                  <a:pt x="26850" y="5718"/>
                </a:cubicBezTo>
                <a:cubicBezTo>
                  <a:pt x="26765" y="5734"/>
                  <a:pt x="26677" y="5750"/>
                  <a:pt x="26592" y="5771"/>
                </a:cubicBezTo>
                <a:cubicBezTo>
                  <a:pt x="26582" y="5756"/>
                  <a:pt x="26573" y="5742"/>
                  <a:pt x="26563" y="5728"/>
                </a:cubicBezTo>
                <a:lnTo>
                  <a:pt x="26563" y="5727"/>
                </a:lnTo>
                <a:cubicBezTo>
                  <a:pt x="26492" y="5623"/>
                  <a:pt x="26422" y="5518"/>
                  <a:pt x="26346" y="5416"/>
                </a:cubicBezTo>
                <a:close/>
                <a:moveTo>
                  <a:pt x="23163" y="5249"/>
                </a:moveTo>
                <a:cubicBezTo>
                  <a:pt x="23178" y="5272"/>
                  <a:pt x="23193" y="5294"/>
                  <a:pt x="23208" y="5316"/>
                </a:cubicBezTo>
                <a:cubicBezTo>
                  <a:pt x="23219" y="5331"/>
                  <a:pt x="23228" y="5345"/>
                  <a:pt x="23237" y="5359"/>
                </a:cubicBezTo>
                <a:cubicBezTo>
                  <a:pt x="23173" y="5397"/>
                  <a:pt x="23111" y="5435"/>
                  <a:pt x="23050" y="5477"/>
                </a:cubicBezTo>
                <a:cubicBezTo>
                  <a:pt x="22862" y="5602"/>
                  <a:pt x="22677" y="5733"/>
                  <a:pt x="22505" y="5881"/>
                </a:cubicBezTo>
                <a:cubicBezTo>
                  <a:pt x="22572" y="5765"/>
                  <a:pt x="22641" y="5652"/>
                  <a:pt x="22712" y="5539"/>
                </a:cubicBezTo>
                <a:cubicBezTo>
                  <a:pt x="22753" y="5473"/>
                  <a:pt x="22796" y="5408"/>
                  <a:pt x="22839" y="5344"/>
                </a:cubicBezTo>
                <a:cubicBezTo>
                  <a:pt x="22946" y="5311"/>
                  <a:pt x="23053" y="5279"/>
                  <a:pt x="23163" y="5249"/>
                </a:cubicBezTo>
                <a:close/>
                <a:moveTo>
                  <a:pt x="25068" y="4985"/>
                </a:moveTo>
                <a:cubicBezTo>
                  <a:pt x="25147" y="5005"/>
                  <a:pt x="25226" y="5026"/>
                  <a:pt x="25303" y="5049"/>
                </a:cubicBezTo>
                <a:cubicBezTo>
                  <a:pt x="25433" y="5087"/>
                  <a:pt x="25565" y="5124"/>
                  <a:pt x="25694" y="5171"/>
                </a:cubicBezTo>
                <a:cubicBezTo>
                  <a:pt x="25765" y="5195"/>
                  <a:pt x="25836" y="5220"/>
                  <a:pt x="25907" y="5247"/>
                </a:cubicBezTo>
                <a:cubicBezTo>
                  <a:pt x="25962" y="5266"/>
                  <a:pt x="26017" y="5287"/>
                  <a:pt x="26071" y="5308"/>
                </a:cubicBezTo>
                <a:cubicBezTo>
                  <a:pt x="26074" y="5313"/>
                  <a:pt x="26078" y="5316"/>
                  <a:pt x="26080" y="5319"/>
                </a:cubicBezTo>
                <a:cubicBezTo>
                  <a:pt x="26132" y="5382"/>
                  <a:pt x="26182" y="5445"/>
                  <a:pt x="26230" y="5510"/>
                </a:cubicBezTo>
                <a:cubicBezTo>
                  <a:pt x="26254" y="5542"/>
                  <a:pt x="26279" y="5575"/>
                  <a:pt x="26303" y="5607"/>
                </a:cubicBezTo>
                <a:cubicBezTo>
                  <a:pt x="26349" y="5674"/>
                  <a:pt x="26394" y="5741"/>
                  <a:pt x="26438" y="5809"/>
                </a:cubicBezTo>
                <a:cubicBezTo>
                  <a:pt x="26316" y="5840"/>
                  <a:pt x="26194" y="5875"/>
                  <a:pt x="26075" y="5915"/>
                </a:cubicBezTo>
                <a:cubicBezTo>
                  <a:pt x="26054" y="5904"/>
                  <a:pt x="26032" y="5891"/>
                  <a:pt x="26010" y="5880"/>
                </a:cubicBezTo>
                <a:cubicBezTo>
                  <a:pt x="25744" y="5739"/>
                  <a:pt x="25473" y="5608"/>
                  <a:pt x="25192" y="5500"/>
                </a:cubicBezTo>
                <a:cubicBezTo>
                  <a:pt x="25067" y="5451"/>
                  <a:pt x="24940" y="5404"/>
                  <a:pt x="24813" y="5359"/>
                </a:cubicBezTo>
                <a:cubicBezTo>
                  <a:pt x="24896" y="5233"/>
                  <a:pt x="24980" y="5108"/>
                  <a:pt x="25068" y="4985"/>
                </a:cubicBezTo>
                <a:close/>
                <a:moveTo>
                  <a:pt x="26789" y="5884"/>
                </a:moveTo>
                <a:lnTo>
                  <a:pt x="26789" y="5884"/>
                </a:lnTo>
                <a:cubicBezTo>
                  <a:pt x="26764" y="5912"/>
                  <a:pt x="26739" y="5941"/>
                  <a:pt x="26714" y="5970"/>
                </a:cubicBezTo>
                <a:cubicBezTo>
                  <a:pt x="26701" y="5949"/>
                  <a:pt x="26690" y="5928"/>
                  <a:pt x="26677" y="5907"/>
                </a:cubicBezTo>
                <a:cubicBezTo>
                  <a:pt x="26696" y="5903"/>
                  <a:pt x="26714" y="5899"/>
                  <a:pt x="26733" y="5895"/>
                </a:cubicBezTo>
                <a:lnTo>
                  <a:pt x="26735" y="5895"/>
                </a:lnTo>
                <a:cubicBezTo>
                  <a:pt x="26736" y="5895"/>
                  <a:pt x="26737" y="5895"/>
                  <a:pt x="26737" y="5893"/>
                </a:cubicBezTo>
                <a:lnTo>
                  <a:pt x="26738" y="5893"/>
                </a:lnTo>
                <a:cubicBezTo>
                  <a:pt x="26756" y="5890"/>
                  <a:pt x="26773" y="5886"/>
                  <a:pt x="26789" y="5884"/>
                </a:cubicBezTo>
                <a:close/>
                <a:moveTo>
                  <a:pt x="27200" y="5821"/>
                </a:moveTo>
                <a:cubicBezTo>
                  <a:pt x="27291" y="5871"/>
                  <a:pt x="27383" y="5922"/>
                  <a:pt x="27470" y="5980"/>
                </a:cubicBezTo>
                <a:cubicBezTo>
                  <a:pt x="27479" y="5985"/>
                  <a:pt x="27485" y="5990"/>
                  <a:pt x="27494" y="5995"/>
                </a:cubicBezTo>
                <a:cubicBezTo>
                  <a:pt x="27472" y="5993"/>
                  <a:pt x="27448" y="5990"/>
                  <a:pt x="27427" y="5989"/>
                </a:cubicBezTo>
                <a:cubicBezTo>
                  <a:pt x="27320" y="5985"/>
                  <a:pt x="27214" y="5978"/>
                  <a:pt x="27108" y="5978"/>
                </a:cubicBezTo>
                <a:cubicBezTo>
                  <a:pt x="27075" y="5978"/>
                  <a:pt x="27043" y="5979"/>
                  <a:pt x="27011" y="5980"/>
                </a:cubicBezTo>
                <a:cubicBezTo>
                  <a:pt x="26976" y="5981"/>
                  <a:pt x="26942" y="5982"/>
                  <a:pt x="26908" y="5985"/>
                </a:cubicBezTo>
                <a:cubicBezTo>
                  <a:pt x="26930" y="5960"/>
                  <a:pt x="26952" y="5937"/>
                  <a:pt x="26974" y="5913"/>
                </a:cubicBezTo>
                <a:cubicBezTo>
                  <a:pt x="26998" y="5889"/>
                  <a:pt x="27022" y="5865"/>
                  <a:pt x="27047" y="5839"/>
                </a:cubicBezTo>
                <a:cubicBezTo>
                  <a:pt x="27079" y="5835"/>
                  <a:pt x="27111" y="5831"/>
                  <a:pt x="27142" y="5828"/>
                </a:cubicBezTo>
                <a:cubicBezTo>
                  <a:pt x="27162" y="5825"/>
                  <a:pt x="27182" y="5823"/>
                  <a:pt x="27200" y="5821"/>
                </a:cubicBezTo>
                <a:close/>
                <a:moveTo>
                  <a:pt x="21317" y="5264"/>
                </a:moveTo>
                <a:cubicBezTo>
                  <a:pt x="21263" y="5374"/>
                  <a:pt x="21212" y="5485"/>
                  <a:pt x="21163" y="5597"/>
                </a:cubicBezTo>
                <a:cubicBezTo>
                  <a:pt x="21127" y="5682"/>
                  <a:pt x="21091" y="5766"/>
                  <a:pt x="21057" y="5851"/>
                </a:cubicBezTo>
                <a:cubicBezTo>
                  <a:pt x="20961" y="5904"/>
                  <a:pt x="20866" y="5958"/>
                  <a:pt x="20776" y="6019"/>
                </a:cubicBezTo>
                <a:cubicBezTo>
                  <a:pt x="20775" y="6020"/>
                  <a:pt x="20774" y="6020"/>
                  <a:pt x="20773" y="6022"/>
                </a:cubicBezTo>
                <a:cubicBezTo>
                  <a:pt x="20754" y="5982"/>
                  <a:pt x="20737" y="5943"/>
                  <a:pt x="20717" y="5905"/>
                </a:cubicBezTo>
                <a:cubicBezTo>
                  <a:pt x="20731" y="5844"/>
                  <a:pt x="20747" y="5783"/>
                  <a:pt x="20763" y="5723"/>
                </a:cubicBezTo>
                <a:cubicBezTo>
                  <a:pt x="20776" y="5683"/>
                  <a:pt x="20788" y="5645"/>
                  <a:pt x="20799" y="5606"/>
                </a:cubicBezTo>
                <a:cubicBezTo>
                  <a:pt x="20820" y="5541"/>
                  <a:pt x="20843" y="5475"/>
                  <a:pt x="20867" y="5411"/>
                </a:cubicBezTo>
                <a:cubicBezTo>
                  <a:pt x="20895" y="5400"/>
                  <a:pt x="20924" y="5389"/>
                  <a:pt x="20952" y="5378"/>
                </a:cubicBezTo>
                <a:cubicBezTo>
                  <a:pt x="21031" y="5350"/>
                  <a:pt x="21112" y="5323"/>
                  <a:pt x="21193" y="5299"/>
                </a:cubicBezTo>
                <a:cubicBezTo>
                  <a:pt x="21235" y="5286"/>
                  <a:pt x="21275" y="5274"/>
                  <a:pt x="21317" y="5264"/>
                </a:cubicBezTo>
                <a:close/>
                <a:moveTo>
                  <a:pt x="26521" y="5944"/>
                </a:moveTo>
                <a:cubicBezTo>
                  <a:pt x="26535" y="5967"/>
                  <a:pt x="26549" y="5990"/>
                  <a:pt x="26563" y="6012"/>
                </a:cubicBezTo>
                <a:cubicBezTo>
                  <a:pt x="26488" y="6022"/>
                  <a:pt x="26415" y="6034"/>
                  <a:pt x="26341" y="6049"/>
                </a:cubicBezTo>
                <a:cubicBezTo>
                  <a:pt x="26331" y="6052"/>
                  <a:pt x="26320" y="6054"/>
                  <a:pt x="26310" y="6056"/>
                </a:cubicBezTo>
                <a:cubicBezTo>
                  <a:pt x="26293" y="6045"/>
                  <a:pt x="26275" y="6034"/>
                  <a:pt x="26259" y="6024"/>
                </a:cubicBezTo>
                <a:cubicBezTo>
                  <a:pt x="26328" y="6000"/>
                  <a:pt x="26399" y="5977"/>
                  <a:pt x="26470" y="5958"/>
                </a:cubicBezTo>
                <a:cubicBezTo>
                  <a:pt x="26488" y="5953"/>
                  <a:pt x="26504" y="5949"/>
                  <a:pt x="26521" y="5944"/>
                </a:cubicBezTo>
                <a:close/>
                <a:moveTo>
                  <a:pt x="26041" y="6104"/>
                </a:moveTo>
                <a:cubicBezTo>
                  <a:pt x="26048" y="6107"/>
                  <a:pt x="26054" y="6111"/>
                  <a:pt x="26060" y="6114"/>
                </a:cubicBezTo>
                <a:cubicBezTo>
                  <a:pt x="26032" y="6122"/>
                  <a:pt x="26003" y="6130"/>
                  <a:pt x="25975" y="6139"/>
                </a:cubicBezTo>
                <a:cubicBezTo>
                  <a:pt x="25952" y="6146"/>
                  <a:pt x="25929" y="6153"/>
                  <a:pt x="25906" y="6161"/>
                </a:cubicBezTo>
                <a:cubicBezTo>
                  <a:pt x="25907" y="6160"/>
                  <a:pt x="25908" y="6160"/>
                  <a:pt x="25908" y="6160"/>
                </a:cubicBezTo>
                <a:cubicBezTo>
                  <a:pt x="25952" y="6141"/>
                  <a:pt x="25997" y="6122"/>
                  <a:pt x="26041" y="6104"/>
                </a:cubicBezTo>
                <a:close/>
                <a:moveTo>
                  <a:pt x="23797" y="5262"/>
                </a:moveTo>
                <a:cubicBezTo>
                  <a:pt x="23841" y="5271"/>
                  <a:pt x="23885" y="5280"/>
                  <a:pt x="23929" y="5289"/>
                </a:cubicBezTo>
                <a:cubicBezTo>
                  <a:pt x="24086" y="5325"/>
                  <a:pt x="24252" y="5365"/>
                  <a:pt x="24414" y="5415"/>
                </a:cubicBezTo>
                <a:lnTo>
                  <a:pt x="24445" y="5425"/>
                </a:lnTo>
                <a:cubicBezTo>
                  <a:pt x="24440" y="5432"/>
                  <a:pt x="24435" y="5437"/>
                  <a:pt x="24430" y="5444"/>
                </a:cubicBezTo>
                <a:cubicBezTo>
                  <a:pt x="24353" y="5541"/>
                  <a:pt x="24274" y="5639"/>
                  <a:pt x="24199" y="5740"/>
                </a:cubicBezTo>
                <a:cubicBezTo>
                  <a:pt x="24098" y="5873"/>
                  <a:pt x="23999" y="6005"/>
                  <a:pt x="23904" y="6142"/>
                </a:cubicBezTo>
                <a:cubicBezTo>
                  <a:pt x="23899" y="6151"/>
                  <a:pt x="23893" y="6160"/>
                  <a:pt x="23887" y="6168"/>
                </a:cubicBezTo>
                <a:cubicBezTo>
                  <a:pt x="23769" y="5922"/>
                  <a:pt x="23643" y="5677"/>
                  <a:pt x="23499" y="5445"/>
                </a:cubicBezTo>
                <a:cubicBezTo>
                  <a:pt x="23493" y="5436"/>
                  <a:pt x="23488" y="5427"/>
                  <a:pt x="23482" y="5418"/>
                </a:cubicBezTo>
                <a:cubicBezTo>
                  <a:pt x="23499" y="5408"/>
                  <a:pt x="23515" y="5400"/>
                  <a:pt x="23531" y="5391"/>
                </a:cubicBezTo>
                <a:cubicBezTo>
                  <a:pt x="23619" y="5346"/>
                  <a:pt x="23707" y="5302"/>
                  <a:pt x="23797" y="5262"/>
                </a:cubicBezTo>
                <a:close/>
                <a:moveTo>
                  <a:pt x="20949" y="6126"/>
                </a:moveTo>
                <a:cubicBezTo>
                  <a:pt x="20929" y="6182"/>
                  <a:pt x="20908" y="6238"/>
                  <a:pt x="20887" y="6294"/>
                </a:cubicBezTo>
                <a:cubicBezTo>
                  <a:pt x="20874" y="6259"/>
                  <a:pt x="20862" y="6225"/>
                  <a:pt x="20848" y="6190"/>
                </a:cubicBezTo>
                <a:cubicBezTo>
                  <a:pt x="20881" y="6168"/>
                  <a:pt x="20915" y="6147"/>
                  <a:pt x="20949" y="6126"/>
                </a:cubicBezTo>
                <a:close/>
                <a:moveTo>
                  <a:pt x="26685" y="6238"/>
                </a:moveTo>
                <a:cubicBezTo>
                  <a:pt x="26707" y="6279"/>
                  <a:pt x="26728" y="6321"/>
                  <a:pt x="26749" y="6362"/>
                </a:cubicBezTo>
                <a:cubicBezTo>
                  <a:pt x="26715" y="6336"/>
                  <a:pt x="26682" y="6310"/>
                  <a:pt x="26647" y="6285"/>
                </a:cubicBezTo>
                <a:cubicBezTo>
                  <a:pt x="26660" y="6269"/>
                  <a:pt x="26672" y="6254"/>
                  <a:pt x="26685" y="6238"/>
                </a:cubicBezTo>
                <a:close/>
                <a:moveTo>
                  <a:pt x="24329" y="5832"/>
                </a:moveTo>
                <a:lnTo>
                  <a:pt x="24329" y="5832"/>
                </a:lnTo>
                <a:cubicBezTo>
                  <a:pt x="24325" y="5839"/>
                  <a:pt x="24320" y="5847"/>
                  <a:pt x="24316" y="5855"/>
                </a:cubicBezTo>
                <a:cubicBezTo>
                  <a:pt x="24208" y="6052"/>
                  <a:pt x="24107" y="6249"/>
                  <a:pt x="24010" y="6450"/>
                </a:cubicBezTo>
                <a:cubicBezTo>
                  <a:pt x="23997" y="6418"/>
                  <a:pt x="23983" y="6385"/>
                  <a:pt x="23969" y="6352"/>
                </a:cubicBezTo>
                <a:cubicBezTo>
                  <a:pt x="23992" y="6318"/>
                  <a:pt x="24014" y="6285"/>
                  <a:pt x="24037" y="6251"/>
                </a:cubicBezTo>
                <a:cubicBezTo>
                  <a:pt x="24107" y="6147"/>
                  <a:pt x="24177" y="6044"/>
                  <a:pt x="24250" y="5943"/>
                </a:cubicBezTo>
                <a:cubicBezTo>
                  <a:pt x="24276" y="5906"/>
                  <a:pt x="24303" y="5868"/>
                  <a:pt x="24329" y="5832"/>
                </a:cubicBezTo>
                <a:close/>
                <a:moveTo>
                  <a:pt x="21351" y="5904"/>
                </a:moveTo>
                <a:lnTo>
                  <a:pt x="21351" y="5904"/>
                </a:lnTo>
                <a:cubicBezTo>
                  <a:pt x="21312" y="5987"/>
                  <a:pt x="21274" y="6071"/>
                  <a:pt x="21237" y="6156"/>
                </a:cubicBezTo>
                <a:cubicBezTo>
                  <a:pt x="21158" y="6332"/>
                  <a:pt x="21084" y="6511"/>
                  <a:pt x="21013" y="6691"/>
                </a:cubicBezTo>
                <a:cubicBezTo>
                  <a:pt x="20999" y="6639"/>
                  <a:pt x="20985" y="6587"/>
                  <a:pt x="20969" y="6537"/>
                </a:cubicBezTo>
                <a:cubicBezTo>
                  <a:pt x="21028" y="6356"/>
                  <a:pt x="21089" y="6179"/>
                  <a:pt x="21160" y="6003"/>
                </a:cubicBezTo>
                <a:cubicBezTo>
                  <a:pt x="21166" y="6000"/>
                  <a:pt x="21172" y="5996"/>
                  <a:pt x="21178" y="5993"/>
                </a:cubicBezTo>
                <a:cubicBezTo>
                  <a:pt x="21236" y="5963"/>
                  <a:pt x="21293" y="5933"/>
                  <a:pt x="21351" y="5904"/>
                </a:cubicBezTo>
                <a:close/>
                <a:moveTo>
                  <a:pt x="20648" y="6420"/>
                </a:moveTo>
                <a:cubicBezTo>
                  <a:pt x="20666" y="6501"/>
                  <a:pt x="20684" y="6583"/>
                  <a:pt x="20701" y="6665"/>
                </a:cubicBezTo>
                <a:cubicBezTo>
                  <a:pt x="20708" y="6709"/>
                  <a:pt x="20716" y="6751"/>
                  <a:pt x="20723" y="6795"/>
                </a:cubicBezTo>
                <a:cubicBezTo>
                  <a:pt x="20703" y="6860"/>
                  <a:pt x="20685" y="6926"/>
                  <a:pt x="20666" y="6992"/>
                </a:cubicBezTo>
                <a:cubicBezTo>
                  <a:pt x="20658" y="6918"/>
                  <a:pt x="20653" y="6843"/>
                  <a:pt x="20648" y="6768"/>
                </a:cubicBezTo>
                <a:lnTo>
                  <a:pt x="20648" y="6768"/>
                </a:lnTo>
                <a:lnTo>
                  <a:pt x="20649" y="6780"/>
                </a:lnTo>
                <a:cubicBezTo>
                  <a:pt x="20645" y="6697"/>
                  <a:pt x="20643" y="6613"/>
                  <a:pt x="20645" y="6530"/>
                </a:cubicBezTo>
                <a:cubicBezTo>
                  <a:pt x="20646" y="6493"/>
                  <a:pt x="20647" y="6456"/>
                  <a:pt x="20648" y="6420"/>
                </a:cubicBezTo>
                <a:close/>
                <a:moveTo>
                  <a:pt x="24715" y="5513"/>
                </a:moveTo>
                <a:cubicBezTo>
                  <a:pt x="24774" y="5533"/>
                  <a:pt x="24832" y="5554"/>
                  <a:pt x="24891" y="5576"/>
                </a:cubicBezTo>
                <a:cubicBezTo>
                  <a:pt x="25048" y="5636"/>
                  <a:pt x="25206" y="5697"/>
                  <a:pt x="25361" y="5765"/>
                </a:cubicBezTo>
                <a:cubicBezTo>
                  <a:pt x="25439" y="5800"/>
                  <a:pt x="25518" y="5836"/>
                  <a:pt x="25595" y="5873"/>
                </a:cubicBezTo>
                <a:cubicBezTo>
                  <a:pt x="25672" y="5910"/>
                  <a:pt x="25750" y="5949"/>
                  <a:pt x="25827" y="5988"/>
                </a:cubicBezTo>
                <a:cubicBezTo>
                  <a:pt x="25828" y="5989"/>
                  <a:pt x="25840" y="5995"/>
                  <a:pt x="25851" y="6002"/>
                </a:cubicBezTo>
                <a:cubicBezTo>
                  <a:pt x="25697" y="6064"/>
                  <a:pt x="25544" y="6135"/>
                  <a:pt x="25401" y="6221"/>
                </a:cubicBezTo>
                <a:cubicBezTo>
                  <a:pt x="25283" y="6292"/>
                  <a:pt x="25167" y="6363"/>
                  <a:pt x="25057" y="6444"/>
                </a:cubicBezTo>
                <a:cubicBezTo>
                  <a:pt x="24973" y="6508"/>
                  <a:pt x="24888" y="6569"/>
                  <a:pt x="24807" y="6637"/>
                </a:cubicBezTo>
                <a:cubicBezTo>
                  <a:pt x="24705" y="6696"/>
                  <a:pt x="24601" y="6755"/>
                  <a:pt x="24500" y="6818"/>
                </a:cubicBezTo>
                <a:cubicBezTo>
                  <a:pt x="24402" y="6882"/>
                  <a:pt x="24304" y="6947"/>
                  <a:pt x="24208" y="7015"/>
                </a:cubicBezTo>
                <a:cubicBezTo>
                  <a:pt x="24189" y="6948"/>
                  <a:pt x="24168" y="6882"/>
                  <a:pt x="24145" y="6816"/>
                </a:cubicBezTo>
                <a:cubicBezTo>
                  <a:pt x="24128" y="6766"/>
                  <a:pt x="24111" y="6718"/>
                  <a:pt x="24093" y="6668"/>
                </a:cubicBezTo>
                <a:cubicBezTo>
                  <a:pt x="24120" y="6608"/>
                  <a:pt x="24148" y="6548"/>
                  <a:pt x="24176" y="6488"/>
                </a:cubicBezTo>
                <a:cubicBezTo>
                  <a:pt x="24266" y="6305"/>
                  <a:pt x="24358" y="6122"/>
                  <a:pt x="24459" y="5944"/>
                </a:cubicBezTo>
                <a:cubicBezTo>
                  <a:pt x="24542" y="5799"/>
                  <a:pt x="24627" y="5656"/>
                  <a:pt x="24715" y="5513"/>
                </a:cubicBezTo>
                <a:close/>
                <a:moveTo>
                  <a:pt x="32744" y="867"/>
                </a:moveTo>
                <a:cubicBezTo>
                  <a:pt x="32833" y="867"/>
                  <a:pt x="32923" y="868"/>
                  <a:pt x="33012" y="870"/>
                </a:cubicBezTo>
                <a:cubicBezTo>
                  <a:pt x="33101" y="874"/>
                  <a:pt x="33190" y="877"/>
                  <a:pt x="33279" y="883"/>
                </a:cubicBezTo>
                <a:cubicBezTo>
                  <a:pt x="33412" y="893"/>
                  <a:pt x="33545" y="905"/>
                  <a:pt x="33676" y="920"/>
                </a:cubicBezTo>
                <a:cubicBezTo>
                  <a:pt x="33766" y="930"/>
                  <a:pt x="33856" y="941"/>
                  <a:pt x="33945" y="953"/>
                </a:cubicBezTo>
                <a:cubicBezTo>
                  <a:pt x="34035" y="966"/>
                  <a:pt x="34124" y="980"/>
                  <a:pt x="34213" y="996"/>
                </a:cubicBezTo>
                <a:cubicBezTo>
                  <a:pt x="34301" y="1012"/>
                  <a:pt x="34389" y="1029"/>
                  <a:pt x="34476" y="1049"/>
                </a:cubicBezTo>
                <a:cubicBezTo>
                  <a:pt x="34634" y="1085"/>
                  <a:pt x="34799" y="1126"/>
                  <a:pt x="34961" y="1180"/>
                </a:cubicBezTo>
                <a:cubicBezTo>
                  <a:pt x="34987" y="1188"/>
                  <a:pt x="35013" y="1196"/>
                  <a:pt x="35038" y="1204"/>
                </a:cubicBezTo>
                <a:cubicBezTo>
                  <a:pt x="35182" y="1281"/>
                  <a:pt x="35325" y="1359"/>
                  <a:pt x="35463" y="1445"/>
                </a:cubicBezTo>
                <a:cubicBezTo>
                  <a:pt x="35533" y="1489"/>
                  <a:pt x="35601" y="1534"/>
                  <a:pt x="35669" y="1580"/>
                </a:cubicBezTo>
                <a:cubicBezTo>
                  <a:pt x="35702" y="1603"/>
                  <a:pt x="35733" y="1625"/>
                  <a:pt x="35765" y="1647"/>
                </a:cubicBezTo>
                <a:cubicBezTo>
                  <a:pt x="35899" y="1747"/>
                  <a:pt x="36032" y="1846"/>
                  <a:pt x="36159" y="1954"/>
                </a:cubicBezTo>
                <a:cubicBezTo>
                  <a:pt x="36253" y="2035"/>
                  <a:pt x="36346" y="2117"/>
                  <a:pt x="36437" y="2202"/>
                </a:cubicBezTo>
                <a:cubicBezTo>
                  <a:pt x="36557" y="2316"/>
                  <a:pt x="36678" y="2431"/>
                  <a:pt x="36790" y="2554"/>
                </a:cubicBezTo>
                <a:cubicBezTo>
                  <a:pt x="36847" y="2615"/>
                  <a:pt x="36903" y="2677"/>
                  <a:pt x="36958" y="2740"/>
                </a:cubicBezTo>
                <a:cubicBezTo>
                  <a:pt x="37011" y="2801"/>
                  <a:pt x="37063" y="2862"/>
                  <a:pt x="37115" y="2924"/>
                </a:cubicBezTo>
                <a:cubicBezTo>
                  <a:pt x="37224" y="3060"/>
                  <a:pt x="37331" y="3196"/>
                  <a:pt x="37430" y="3339"/>
                </a:cubicBezTo>
                <a:cubicBezTo>
                  <a:pt x="37504" y="3445"/>
                  <a:pt x="37575" y="3552"/>
                  <a:pt x="37645" y="3660"/>
                </a:cubicBezTo>
                <a:cubicBezTo>
                  <a:pt x="37784" y="3882"/>
                  <a:pt x="37917" y="4108"/>
                  <a:pt x="38039" y="4339"/>
                </a:cubicBezTo>
                <a:cubicBezTo>
                  <a:pt x="38099" y="4455"/>
                  <a:pt x="38161" y="4569"/>
                  <a:pt x="38218" y="4687"/>
                </a:cubicBezTo>
                <a:cubicBezTo>
                  <a:pt x="38233" y="4716"/>
                  <a:pt x="38247" y="4746"/>
                  <a:pt x="38261" y="4776"/>
                </a:cubicBezTo>
                <a:cubicBezTo>
                  <a:pt x="38272" y="4838"/>
                  <a:pt x="38280" y="4900"/>
                  <a:pt x="38288" y="4963"/>
                </a:cubicBezTo>
                <a:cubicBezTo>
                  <a:pt x="38299" y="5042"/>
                  <a:pt x="38306" y="5123"/>
                  <a:pt x="38312" y="5203"/>
                </a:cubicBezTo>
                <a:lnTo>
                  <a:pt x="38312" y="5204"/>
                </a:lnTo>
                <a:cubicBezTo>
                  <a:pt x="38312" y="5206"/>
                  <a:pt x="38312" y="5210"/>
                  <a:pt x="38312" y="5213"/>
                </a:cubicBezTo>
                <a:cubicBezTo>
                  <a:pt x="38317" y="5331"/>
                  <a:pt x="38324" y="5457"/>
                  <a:pt x="38321" y="5582"/>
                </a:cubicBezTo>
                <a:cubicBezTo>
                  <a:pt x="38320" y="5665"/>
                  <a:pt x="38317" y="5747"/>
                  <a:pt x="38313" y="5830"/>
                </a:cubicBezTo>
                <a:cubicBezTo>
                  <a:pt x="38301" y="6000"/>
                  <a:pt x="38287" y="6169"/>
                  <a:pt x="38263" y="6338"/>
                </a:cubicBezTo>
                <a:cubicBezTo>
                  <a:pt x="38245" y="6463"/>
                  <a:pt x="38224" y="6586"/>
                  <a:pt x="38202" y="6710"/>
                </a:cubicBezTo>
                <a:cubicBezTo>
                  <a:pt x="38180" y="6815"/>
                  <a:pt x="38159" y="6921"/>
                  <a:pt x="38135" y="7027"/>
                </a:cubicBezTo>
                <a:cubicBezTo>
                  <a:pt x="38128" y="7018"/>
                  <a:pt x="38121" y="7010"/>
                  <a:pt x="38114" y="7001"/>
                </a:cubicBezTo>
                <a:cubicBezTo>
                  <a:pt x="37975" y="6832"/>
                  <a:pt x="37837" y="6664"/>
                  <a:pt x="37687" y="6505"/>
                </a:cubicBezTo>
                <a:cubicBezTo>
                  <a:pt x="37539" y="6347"/>
                  <a:pt x="37388" y="6191"/>
                  <a:pt x="37229" y="6044"/>
                </a:cubicBezTo>
                <a:cubicBezTo>
                  <a:pt x="37075" y="5900"/>
                  <a:pt x="36917" y="5759"/>
                  <a:pt x="36754" y="5626"/>
                </a:cubicBezTo>
                <a:lnTo>
                  <a:pt x="36735" y="5570"/>
                </a:lnTo>
                <a:cubicBezTo>
                  <a:pt x="36709" y="5483"/>
                  <a:pt x="36678" y="5395"/>
                  <a:pt x="36646" y="5309"/>
                </a:cubicBezTo>
                <a:cubicBezTo>
                  <a:pt x="36604" y="5194"/>
                  <a:pt x="36560" y="5077"/>
                  <a:pt x="36510" y="4964"/>
                </a:cubicBezTo>
                <a:cubicBezTo>
                  <a:pt x="36427" y="4774"/>
                  <a:pt x="36341" y="4584"/>
                  <a:pt x="36238" y="4404"/>
                </a:cubicBezTo>
                <a:cubicBezTo>
                  <a:pt x="36102" y="4166"/>
                  <a:pt x="35955" y="3933"/>
                  <a:pt x="35787" y="3715"/>
                </a:cubicBezTo>
                <a:cubicBezTo>
                  <a:pt x="35728" y="3640"/>
                  <a:pt x="35672" y="3563"/>
                  <a:pt x="35608" y="3491"/>
                </a:cubicBezTo>
                <a:cubicBezTo>
                  <a:pt x="35518" y="3389"/>
                  <a:pt x="35429" y="3285"/>
                  <a:pt x="35333" y="3187"/>
                </a:cubicBezTo>
                <a:cubicBezTo>
                  <a:pt x="35173" y="3023"/>
                  <a:pt x="35009" y="2861"/>
                  <a:pt x="34834" y="2711"/>
                </a:cubicBezTo>
                <a:cubicBezTo>
                  <a:pt x="34660" y="2562"/>
                  <a:pt x="34481" y="2418"/>
                  <a:pt x="34291" y="2286"/>
                </a:cubicBezTo>
                <a:cubicBezTo>
                  <a:pt x="34027" y="2103"/>
                  <a:pt x="33757" y="1929"/>
                  <a:pt x="33475" y="1774"/>
                </a:cubicBezTo>
                <a:cubicBezTo>
                  <a:pt x="33277" y="1665"/>
                  <a:pt x="33076" y="1558"/>
                  <a:pt x="32870" y="1463"/>
                </a:cubicBezTo>
                <a:cubicBezTo>
                  <a:pt x="32756" y="1409"/>
                  <a:pt x="32642" y="1356"/>
                  <a:pt x="32526" y="1309"/>
                </a:cubicBezTo>
                <a:cubicBezTo>
                  <a:pt x="32408" y="1262"/>
                  <a:pt x="32292" y="1215"/>
                  <a:pt x="32173" y="1170"/>
                </a:cubicBezTo>
                <a:cubicBezTo>
                  <a:pt x="31972" y="1094"/>
                  <a:pt x="31767" y="1027"/>
                  <a:pt x="31561" y="968"/>
                </a:cubicBezTo>
                <a:cubicBezTo>
                  <a:pt x="31616" y="959"/>
                  <a:pt x="31672" y="951"/>
                  <a:pt x="31727" y="943"/>
                </a:cubicBezTo>
                <a:cubicBezTo>
                  <a:pt x="31812" y="929"/>
                  <a:pt x="31898" y="919"/>
                  <a:pt x="31983" y="909"/>
                </a:cubicBezTo>
                <a:cubicBezTo>
                  <a:pt x="32065" y="900"/>
                  <a:pt x="32148" y="893"/>
                  <a:pt x="32232" y="886"/>
                </a:cubicBezTo>
                <a:lnTo>
                  <a:pt x="32232" y="887"/>
                </a:lnTo>
                <a:cubicBezTo>
                  <a:pt x="32396" y="876"/>
                  <a:pt x="32560" y="867"/>
                  <a:pt x="32724" y="867"/>
                </a:cubicBezTo>
                <a:close/>
                <a:moveTo>
                  <a:pt x="38470" y="5232"/>
                </a:moveTo>
                <a:lnTo>
                  <a:pt x="38470" y="5232"/>
                </a:lnTo>
                <a:cubicBezTo>
                  <a:pt x="38527" y="5365"/>
                  <a:pt x="38583" y="5500"/>
                  <a:pt x="38636" y="5635"/>
                </a:cubicBezTo>
                <a:cubicBezTo>
                  <a:pt x="38715" y="5839"/>
                  <a:pt x="38790" y="6044"/>
                  <a:pt x="38860" y="6251"/>
                </a:cubicBezTo>
                <a:cubicBezTo>
                  <a:pt x="38940" y="6500"/>
                  <a:pt x="39015" y="6750"/>
                  <a:pt x="39078" y="7004"/>
                </a:cubicBezTo>
                <a:cubicBezTo>
                  <a:pt x="39081" y="7016"/>
                  <a:pt x="39084" y="7026"/>
                  <a:pt x="39086" y="7038"/>
                </a:cubicBezTo>
                <a:cubicBezTo>
                  <a:pt x="39033" y="7034"/>
                  <a:pt x="38979" y="7033"/>
                  <a:pt x="38928" y="7033"/>
                </a:cubicBezTo>
                <a:cubicBezTo>
                  <a:pt x="38723" y="7033"/>
                  <a:pt x="38518" y="7038"/>
                  <a:pt x="38315" y="7056"/>
                </a:cubicBezTo>
                <a:cubicBezTo>
                  <a:pt x="38357" y="6869"/>
                  <a:pt x="38392" y="6680"/>
                  <a:pt x="38417" y="6490"/>
                </a:cubicBezTo>
                <a:cubicBezTo>
                  <a:pt x="38445" y="6273"/>
                  <a:pt x="38470" y="6056"/>
                  <a:pt x="38477" y="5838"/>
                </a:cubicBezTo>
                <a:cubicBezTo>
                  <a:pt x="38482" y="5636"/>
                  <a:pt x="38486" y="5434"/>
                  <a:pt x="38470" y="5232"/>
                </a:cubicBezTo>
                <a:close/>
                <a:moveTo>
                  <a:pt x="22589" y="5423"/>
                </a:moveTo>
                <a:lnTo>
                  <a:pt x="22589" y="5423"/>
                </a:lnTo>
                <a:cubicBezTo>
                  <a:pt x="22518" y="5534"/>
                  <a:pt x="22449" y="5647"/>
                  <a:pt x="22385" y="5763"/>
                </a:cubicBezTo>
                <a:cubicBezTo>
                  <a:pt x="22299" y="5914"/>
                  <a:pt x="22216" y="6068"/>
                  <a:pt x="22138" y="6224"/>
                </a:cubicBezTo>
                <a:cubicBezTo>
                  <a:pt x="22100" y="6262"/>
                  <a:pt x="22061" y="6302"/>
                  <a:pt x="22024" y="6343"/>
                </a:cubicBezTo>
                <a:cubicBezTo>
                  <a:pt x="21967" y="6407"/>
                  <a:pt x="21910" y="6470"/>
                  <a:pt x="21855" y="6537"/>
                </a:cubicBezTo>
                <a:cubicBezTo>
                  <a:pt x="21777" y="6632"/>
                  <a:pt x="21698" y="6728"/>
                  <a:pt x="21627" y="6831"/>
                </a:cubicBezTo>
                <a:cubicBezTo>
                  <a:pt x="21559" y="6929"/>
                  <a:pt x="21493" y="7030"/>
                  <a:pt x="21431" y="7133"/>
                </a:cubicBezTo>
                <a:lnTo>
                  <a:pt x="21365" y="7133"/>
                </a:lnTo>
                <a:cubicBezTo>
                  <a:pt x="21281" y="7133"/>
                  <a:pt x="21196" y="7134"/>
                  <a:pt x="21112" y="7137"/>
                </a:cubicBezTo>
                <a:cubicBezTo>
                  <a:pt x="21108" y="7138"/>
                  <a:pt x="21103" y="7138"/>
                  <a:pt x="21099" y="7138"/>
                </a:cubicBezTo>
                <a:cubicBezTo>
                  <a:pt x="21097" y="7124"/>
                  <a:pt x="21095" y="7111"/>
                  <a:pt x="21094" y="7096"/>
                </a:cubicBezTo>
                <a:cubicBezTo>
                  <a:pt x="21088" y="7060"/>
                  <a:pt x="21082" y="7024"/>
                  <a:pt x="21076" y="6987"/>
                </a:cubicBezTo>
                <a:cubicBezTo>
                  <a:pt x="21096" y="6929"/>
                  <a:pt x="21118" y="6870"/>
                  <a:pt x="21140" y="6813"/>
                </a:cubicBezTo>
                <a:cubicBezTo>
                  <a:pt x="21171" y="6728"/>
                  <a:pt x="21203" y="6646"/>
                  <a:pt x="21237" y="6564"/>
                </a:cubicBezTo>
                <a:cubicBezTo>
                  <a:pt x="21300" y="6414"/>
                  <a:pt x="21367" y="6265"/>
                  <a:pt x="21437" y="6117"/>
                </a:cubicBezTo>
                <a:cubicBezTo>
                  <a:pt x="21490" y="6008"/>
                  <a:pt x="21544" y="5898"/>
                  <a:pt x="21600" y="5788"/>
                </a:cubicBezTo>
                <a:cubicBezTo>
                  <a:pt x="21612" y="5784"/>
                  <a:pt x="21624" y="5778"/>
                  <a:pt x="21636" y="5773"/>
                </a:cubicBezTo>
                <a:cubicBezTo>
                  <a:pt x="21755" y="5724"/>
                  <a:pt x="21874" y="5676"/>
                  <a:pt x="21994" y="5630"/>
                </a:cubicBezTo>
                <a:cubicBezTo>
                  <a:pt x="22192" y="5557"/>
                  <a:pt x="22389" y="5488"/>
                  <a:pt x="22589" y="5423"/>
                </a:cubicBezTo>
                <a:close/>
                <a:moveTo>
                  <a:pt x="21859" y="6810"/>
                </a:moveTo>
                <a:lnTo>
                  <a:pt x="21859" y="6810"/>
                </a:lnTo>
                <a:cubicBezTo>
                  <a:pt x="21830" y="6877"/>
                  <a:pt x="21803" y="6944"/>
                  <a:pt x="21775" y="7011"/>
                </a:cubicBezTo>
                <a:cubicBezTo>
                  <a:pt x="21757" y="7056"/>
                  <a:pt x="21738" y="7102"/>
                  <a:pt x="21720" y="7148"/>
                </a:cubicBezTo>
                <a:cubicBezTo>
                  <a:pt x="21690" y="7145"/>
                  <a:pt x="21658" y="7143"/>
                  <a:pt x="21627" y="7142"/>
                </a:cubicBezTo>
                <a:cubicBezTo>
                  <a:pt x="21694" y="7039"/>
                  <a:pt x="21761" y="6937"/>
                  <a:pt x="21836" y="6842"/>
                </a:cubicBezTo>
                <a:cubicBezTo>
                  <a:pt x="21843" y="6831"/>
                  <a:pt x="21851" y="6821"/>
                  <a:pt x="21859" y="6810"/>
                </a:cubicBezTo>
                <a:close/>
                <a:moveTo>
                  <a:pt x="24287" y="7169"/>
                </a:moveTo>
                <a:lnTo>
                  <a:pt x="24287" y="7169"/>
                </a:lnTo>
                <a:cubicBezTo>
                  <a:pt x="24279" y="7180"/>
                  <a:pt x="24271" y="7190"/>
                  <a:pt x="24261" y="7201"/>
                </a:cubicBezTo>
                <a:cubicBezTo>
                  <a:pt x="24261" y="7197"/>
                  <a:pt x="24260" y="7194"/>
                  <a:pt x="24259" y="7190"/>
                </a:cubicBezTo>
                <a:cubicBezTo>
                  <a:pt x="24268" y="7183"/>
                  <a:pt x="24277" y="7176"/>
                  <a:pt x="24287" y="7169"/>
                </a:cubicBezTo>
                <a:close/>
                <a:moveTo>
                  <a:pt x="36843" y="5929"/>
                </a:moveTo>
                <a:lnTo>
                  <a:pt x="36843" y="5929"/>
                </a:lnTo>
                <a:cubicBezTo>
                  <a:pt x="36937" y="6014"/>
                  <a:pt x="37031" y="6099"/>
                  <a:pt x="37123" y="6184"/>
                </a:cubicBezTo>
                <a:cubicBezTo>
                  <a:pt x="37275" y="6330"/>
                  <a:pt x="37425" y="6479"/>
                  <a:pt x="37567" y="6634"/>
                </a:cubicBezTo>
                <a:cubicBezTo>
                  <a:pt x="37683" y="6760"/>
                  <a:pt x="37796" y="6888"/>
                  <a:pt x="37907" y="7018"/>
                </a:cubicBezTo>
                <a:cubicBezTo>
                  <a:pt x="37924" y="7038"/>
                  <a:pt x="37947" y="7067"/>
                  <a:pt x="37970" y="7096"/>
                </a:cubicBezTo>
                <a:cubicBezTo>
                  <a:pt x="37950" y="7098"/>
                  <a:pt x="37930" y="7101"/>
                  <a:pt x="37910" y="7105"/>
                </a:cubicBezTo>
                <a:cubicBezTo>
                  <a:pt x="37785" y="7126"/>
                  <a:pt x="37661" y="7149"/>
                  <a:pt x="37538" y="7174"/>
                </a:cubicBezTo>
                <a:cubicBezTo>
                  <a:pt x="37368" y="7210"/>
                  <a:pt x="37199" y="7255"/>
                  <a:pt x="37034" y="7307"/>
                </a:cubicBezTo>
                <a:cubicBezTo>
                  <a:pt x="37032" y="7218"/>
                  <a:pt x="37029" y="7129"/>
                  <a:pt x="37024" y="7040"/>
                </a:cubicBezTo>
                <a:cubicBezTo>
                  <a:pt x="37016" y="6908"/>
                  <a:pt x="37004" y="6776"/>
                  <a:pt x="36986" y="6644"/>
                </a:cubicBezTo>
                <a:cubicBezTo>
                  <a:pt x="36972" y="6554"/>
                  <a:pt x="36959" y="6464"/>
                  <a:pt x="36942" y="6373"/>
                </a:cubicBezTo>
                <a:cubicBezTo>
                  <a:pt x="36915" y="6239"/>
                  <a:pt x="36889" y="6104"/>
                  <a:pt x="36853" y="5971"/>
                </a:cubicBezTo>
                <a:lnTo>
                  <a:pt x="36853" y="5970"/>
                </a:lnTo>
                <a:cubicBezTo>
                  <a:pt x="36850" y="5957"/>
                  <a:pt x="36846" y="5943"/>
                  <a:pt x="36843" y="5929"/>
                </a:cubicBezTo>
                <a:close/>
                <a:moveTo>
                  <a:pt x="23999" y="6882"/>
                </a:moveTo>
                <a:cubicBezTo>
                  <a:pt x="24023" y="6959"/>
                  <a:pt x="24049" y="7038"/>
                  <a:pt x="24071" y="7115"/>
                </a:cubicBezTo>
                <a:cubicBezTo>
                  <a:pt x="24014" y="7159"/>
                  <a:pt x="23959" y="7203"/>
                  <a:pt x="23906" y="7249"/>
                </a:cubicBezTo>
                <a:cubicBezTo>
                  <a:pt x="23878" y="7272"/>
                  <a:pt x="23851" y="7295"/>
                  <a:pt x="23824" y="7318"/>
                </a:cubicBezTo>
                <a:cubicBezTo>
                  <a:pt x="23858" y="7227"/>
                  <a:pt x="23893" y="7135"/>
                  <a:pt x="23930" y="7045"/>
                </a:cubicBezTo>
                <a:lnTo>
                  <a:pt x="23931" y="7045"/>
                </a:lnTo>
                <a:cubicBezTo>
                  <a:pt x="23953" y="6990"/>
                  <a:pt x="23976" y="6936"/>
                  <a:pt x="23999" y="6882"/>
                </a:cubicBezTo>
                <a:close/>
                <a:moveTo>
                  <a:pt x="20472" y="6464"/>
                </a:moveTo>
                <a:lnTo>
                  <a:pt x="20472" y="6464"/>
                </a:lnTo>
                <a:cubicBezTo>
                  <a:pt x="20468" y="6527"/>
                  <a:pt x="20467" y="6593"/>
                  <a:pt x="20468" y="6654"/>
                </a:cubicBezTo>
                <a:cubicBezTo>
                  <a:pt x="20469" y="6743"/>
                  <a:pt x="20469" y="6832"/>
                  <a:pt x="20477" y="6920"/>
                </a:cubicBezTo>
                <a:cubicBezTo>
                  <a:pt x="20482" y="7005"/>
                  <a:pt x="20491" y="7090"/>
                  <a:pt x="20505" y="7173"/>
                </a:cubicBezTo>
                <a:cubicBezTo>
                  <a:pt x="20506" y="7181"/>
                  <a:pt x="20507" y="7188"/>
                  <a:pt x="20508" y="7195"/>
                </a:cubicBezTo>
                <a:cubicBezTo>
                  <a:pt x="20451" y="7203"/>
                  <a:pt x="20393" y="7212"/>
                  <a:pt x="20335" y="7223"/>
                </a:cubicBezTo>
                <a:cubicBezTo>
                  <a:pt x="20120" y="7262"/>
                  <a:pt x="19907" y="7305"/>
                  <a:pt x="19695" y="7360"/>
                </a:cubicBezTo>
                <a:cubicBezTo>
                  <a:pt x="19634" y="7376"/>
                  <a:pt x="19572" y="7391"/>
                  <a:pt x="19509" y="7409"/>
                </a:cubicBezTo>
                <a:cubicBezTo>
                  <a:pt x="19524" y="7390"/>
                  <a:pt x="19541" y="7372"/>
                  <a:pt x="19556" y="7352"/>
                </a:cubicBezTo>
                <a:cubicBezTo>
                  <a:pt x="19656" y="7236"/>
                  <a:pt x="19765" y="7113"/>
                  <a:pt x="19880" y="6996"/>
                </a:cubicBezTo>
                <a:cubicBezTo>
                  <a:pt x="19961" y="6915"/>
                  <a:pt x="20043" y="6835"/>
                  <a:pt x="20127" y="6756"/>
                </a:cubicBezTo>
                <a:cubicBezTo>
                  <a:pt x="20215" y="6678"/>
                  <a:pt x="20304" y="6598"/>
                  <a:pt x="20395" y="6524"/>
                </a:cubicBezTo>
                <a:cubicBezTo>
                  <a:pt x="20420" y="6504"/>
                  <a:pt x="20446" y="6484"/>
                  <a:pt x="20472" y="6464"/>
                </a:cubicBezTo>
                <a:close/>
                <a:moveTo>
                  <a:pt x="23332" y="5503"/>
                </a:moveTo>
                <a:cubicBezTo>
                  <a:pt x="23341" y="5517"/>
                  <a:pt x="23350" y="5532"/>
                  <a:pt x="23359" y="5547"/>
                </a:cubicBezTo>
                <a:cubicBezTo>
                  <a:pt x="23425" y="5654"/>
                  <a:pt x="23498" y="5772"/>
                  <a:pt x="23563" y="5893"/>
                </a:cubicBezTo>
                <a:cubicBezTo>
                  <a:pt x="23627" y="6014"/>
                  <a:pt x="23689" y="6135"/>
                  <a:pt x="23749" y="6258"/>
                </a:cubicBezTo>
                <a:cubicBezTo>
                  <a:pt x="23749" y="6259"/>
                  <a:pt x="23749" y="6261"/>
                  <a:pt x="23750" y="6262"/>
                </a:cubicBezTo>
                <a:cubicBezTo>
                  <a:pt x="23759" y="6281"/>
                  <a:pt x="23769" y="6305"/>
                  <a:pt x="23780" y="6329"/>
                </a:cubicBezTo>
                <a:cubicBezTo>
                  <a:pt x="23750" y="6374"/>
                  <a:pt x="23720" y="6420"/>
                  <a:pt x="23690" y="6466"/>
                </a:cubicBezTo>
                <a:cubicBezTo>
                  <a:pt x="23567" y="6656"/>
                  <a:pt x="23448" y="6848"/>
                  <a:pt x="23337" y="7044"/>
                </a:cubicBezTo>
                <a:cubicBezTo>
                  <a:pt x="23261" y="7176"/>
                  <a:pt x="23187" y="7309"/>
                  <a:pt x="23116" y="7444"/>
                </a:cubicBezTo>
                <a:cubicBezTo>
                  <a:pt x="23016" y="7412"/>
                  <a:pt x="22916" y="7380"/>
                  <a:pt x="22815" y="7353"/>
                </a:cubicBezTo>
                <a:cubicBezTo>
                  <a:pt x="22687" y="7317"/>
                  <a:pt x="22558" y="7285"/>
                  <a:pt x="22427" y="7255"/>
                </a:cubicBezTo>
                <a:cubicBezTo>
                  <a:pt x="22340" y="7234"/>
                  <a:pt x="22245" y="7216"/>
                  <a:pt x="22156" y="7202"/>
                </a:cubicBezTo>
                <a:cubicBezTo>
                  <a:pt x="22066" y="7188"/>
                  <a:pt x="21977" y="7174"/>
                  <a:pt x="21888" y="7164"/>
                </a:cubicBezTo>
                <a:cubicBezTo>
                  <a:pt x="21900" y="7135"/>
                  <a:pt x="21911" y="7106"/>
                  <a:pt x="21923" y="7078"/>
                </a:cubicBezTo>
                <a:cubicBezTo>
                  <a:pt x="22004" y="6884"/>
                  <a:pt x="22088" y="6693"/>
                  <a:pt x="22177" y="6503"/>
                </a:cubicBezTo>
                <a:cubicBezTo>
                  <a:pt x="22198" y="6460"/>
                  <a:pt x="22224" y="6408"/>
                  <a:pt x="22250" y="6356"/>
                </a:cubicBezTo>
                <a:cubicBezTo>
                  <a:pt x="22299" y="6305"/>
                  <a:pt x="22349" y="6253"/>
                  <a:pt x="22401" y="6203"/>
                </a:cubicBezTo>
                <a:cubicBezTo>
                  <a:pt x="22429" y="6176"/>
                  <a:pt x="22456" y="6150"/>
                  <a:pt x="22484" y="6124"/>
                </a:cubicBezTo>
                <a:cubicBezTo>
                  <a:pt x="22573" y="6045"/>
                  <a:pt x="22662" y="5966"/>
                  <a:pt x="22755" y="5893"/>
                </a:cubicBezTo>
                <a:cubicBezTo>
                  <a:pt x="22817" y="5845"/>
                  <a:pt x="22878" y="5798"/>
                  <a:pt x="22941" y="5753"/>
                </a:cubicBezTo>
                <a:cubicBezTo>
                  <a:pt x="23036" y="5687"/>
                  <a:pt x="23132" y="5621"/>
                  <a:pt x="23231" y="5561"/>
                </a:cubicBezTo>
                <a:lnTo>
                  <a:pt x="23231" y="5562"/>
                </a:lnTo>
                <a:cubicBezTo>
                  <a:pt x="23265" y="5542"/>
                  <a:pt x="23298" y="5522"/>
                  <a:pt x="23332" y="5503"/>
                </a:cubicBezTo>
                <a:close/>
                <a:moveTo>
                  <a:pt x="20784" y="7337"/>
                </a:moveTo>
                <a:cubicBezTo>
                  <a:pt x="20770" y="7383"/>
                  <a:pt x="20755" y="7430"/>
                  <a:pt x="20742" y="7477"/>
                </a:cubicBezTo>
                <a:cubicBezTo>
                  <a:pt x="20738" y="7457"/>
                  <a:pt x="20733" y="7436"/>
                  <a:pt x="20729" y="7417"/>
                </a:cubicBezTo>
                <a:cubicBezTo>
                  <a:pt x="20735" y="7391"/>
                  <a:pt x="20740" y="7366"/>
                  <a:pt x="20746" y="7342"/>
                </a:cubicBezTo>
                <a:cubicBezTo>
                  <a:pt x="20759" y="7339"/>
                  <a:pt x="20772" y="7338"/>
                  <a:pt x="20784" y="7337"/>
                </a:cubicBezTo>
                <a:close/>
                <a:moveTo>
                  <a:pt x="20963" y="7324"/>
                </a:moveTo>
                <a:cubicBezTo>
                  <a:pt x="20966" y="7344"/>
                  <a:pt x="20967" y="7363"/>
                  <a:pt x="20968" y="7383"/>
                </a:cubicBezTo>
                <a:cubicBezTo>
                  <a:pt x="20968" y="7381"/>
                  <a:pt x="20968" y="7378"/>
                  <a:pt x="20968" y="7376"/>
                </a:cubicBezTo>
                <a:cubicBezTo>
                  <a:pt x="20970" y="7417"/>
                  <a:pt x="20974" y="7457"/>
                  <a:pt x="20975" y="7496"/>
                </a:cubicBezTo>
                <a:cubicBezTo>
                  <a:pt x="20971" y="7442"/>
                  <a:pt x="20967" y="7388"/>
                  <a:pt x="20961" y="7332"/>
                </a:cubicBezTo>
                <a:cubicBezTo>
                  <a:pt x="20962" y="7330"/>
                  <a:pt x="20962" y="7328"/>
                  <a:pt x="20963" y="7324"/>
                </a:cubicBezTo>
                <a:close/>
                <a:moveTo>
                  <a:pt x="23862" y="6516"/>
                </a:moveTo>
                <a:cubicBezTo>
                  <a:pt x="23877" y="6553"/>
                  <a:pt x="23892" y="6590"/>
                  <a:pt x="23907" y="6628"/>
                </a:cubicBezTo>
                <a:cubicBezTo>
                  <a:pt x="23909" y="6635"/>
                  <a:pt x="23913" y="6643"/>
                  <a:pt x="23915" y="6651"/>
                </a:cubicBezTo>
                <a:cubicBezTo>
                  <a:pt x="23849" y="6795"/>
                  <a:pt x="23787" y="6942"/>
                  <a:pt x="23728" y="7089"/>
                </a:cubicBezTo>
                <a:cubicBezTo>
                  <a:pt x="23665" y="7248"/>
                  <a:pt x="23604" y="7409"/>
                  <a:pt x="23548" y="7570"/>
                </a:cubicBezTo>
                <a:cubicBezTo>
                  <a:pt x="23541" y="7577"/>
                  <a:pt x="23533" y="7584"/>
                  <a:pt x="23526" y="7591"/>
                </a:cubicBezTo>
                <a:cubicBezTo>
                  <a:pt x="23497" y="7579"/>
                  <a:pt x="23468" y="7568"/>
                  <a:pt x="23439" y="7556"/>
                </a:cubicBezTo>
                <a:cubicBezTo>
                  <a:pt x="23386" y="7536"/>
                  <a:pt x="23332" y="7516"/>
                  <a:pt x="23277" y="7497"/>
                </a:cubicBezTo>
                <a:cubicBezTo>
                  <a:pt x="23301" y="7452"/>
                  <a:pt x="23325" y="7409"/>
                  <a:pt x="23349" y="7365"/>
                </a:cubicBezTo>
                <a:cubicBezTo>
                  <a:pt x="23415" y="7249"/>
                  <a:pt x="23479" y="7133"/>
                  <a:pt x="23549" y="7018"/>
                </a:cubicBezTo>
                <a:cubicBezTo>
                  <a:pt x="23617" y="6905"/>
                  <a:pt x="23685" y="6793"/>
                  <a:pt x="23754" y="6682"/>
                </a:cubicBezTo>
                <a:lnTo>
                  <a:pt x="23757" y="6680"/>
                </a:lnTo>
                <a:cubicBezTo>
                  <a:pt x="23757" y="6679"/>
                  <a:pt x="23758" y="6678"/>
                  <a:pt x="23758" y="6678"/>
                </a:cubicBezTo>
                <a:lnTo>
                  <a:pt x="23757" y="6678"/>
                </a:lnTo>
                <a:cubicBezTo>
                  <a:pt x="23791" y="6624"/>
                  <a:pt x="23826" y="6570"/>
                  <a:pt x="23862" y="6516"/>
                </a:cubicBezTo>
                <a:close/>
                <a:moveTo>
                  <a:pt x="20366" y="5639"/>
                </a:moveTo>
                <a:cubicBezTo>
                  <a:pt x="20378" y="5657"/>
                  <a:pt x="20389" y="5675"/>
                  <a:pt x="20401" y="5692"/>
                </a:cubicBezTo>
                <a:cubicBezTo>
                  <a:pt x="20437" y="5748"/>
                  <a:pt x="20471" y="5807"/>
                  <a:pt x="20506" y="5867"/>
                </a:cubicBezTo>
                <a:cubicBezTo>
                  <a:pt x="20516" y="5900"/>
                  <a:pt x="20526" y="5935"/>
                  <a:pt x="20536" y="5970"/>
                </a:cubicBezTo>
                <a:cubicBezTo>
                  <a:pt x="20531" y="5988"/>
                  <a:pt x="20528" y="6007"/>
                  <a:pt x="20524" y="6024"/>
                </a:cubicBezTo>
                <a:cubicBezTo>
                  <a:pt x="20512" y="6089"/>
                  <a:pt x="20502" y="6153"/>
                  <a:pt x="20496" y="6218"/>
                </a:cubicBezTo>
                <a:cubicBezTo>
                  <a:pt x="20425" y="6270"/>
                  <a:pt x="20356" y="6322"/>
                  <a:pt x="20290" y="6378"/>
                </a:cubicBezTo>
                <a:cubicBezTo>
                  <a:pt x="20199" y="6456"/>
                  <a:pt x="20110" y="6534"/>
                  <a:pt x="20022" y="6615"/>
                </a:cubicBezTo>
                <a:cubicBezTo>
                  <a:pt x="19873" y="6753"/>
                  <a:pt x="19730" y="6900"/>
                  <a:pt x="19599" y="7055"/>
                </a:cubicBezTo>
                <a:cubicBezTo>
                  <a:pt x="19480" y="7195"/>
                  <a:pt x="19365" y="7337"/>
                  <a:pt x="19254" y="7484"/>
                </a:cubicBezTo>
                <a:cubicBezTo>
                  <a:pt x="19198" y="7501"/>
                  <a:pt x="19140" y="7521"/>
                  <a:pt x="19083" y="7541"/>
                </a:cubicBezTo>
                <a:cubicBezTo>
                  <a:pt x="19043" y="7555"/>
                  <a:pt x="19002" y="7570"/>
                  <a:pt x="18962" y="7585"/>
                </a:cubicBezTo>
                <a:cubicBezTo>
                  <a:pt x="18866" y="7621"/>
                  <a:pt x="18771" y="7659"/>
                  <a:pt x="18677" y="7700"/>
                </a:cubicBezTo>
                <a:cubicBezTo>
                  <a:pt x="18726" y="7604"/>
                  <a:pt x="18777" y="7508"/>
                  <a:pt x="18831" y="7414"/>
                </a:cubicBezTo>
                <a:cubicBezTo>
                  <a:pt x="18900" y="7292"/>
                  <a:pt x="18969" y="7169"/>
                  <a:pt x="19043" y="7049"/>
                </a:cubicBezTo>
                <a:cubicBezTo>
                  <a:pt x="19090" y="6970"/>
                  <a:pt x="19140" y="6891"/>
                  <a:pt x="19191" y="6813"/>
                </a:cubicBezTo>
                <a:cubicBezTo>
                  <a:pt x="19308" y="6631"/>
                  <a:pt x="19435" y="6441"/>
                  <a:pt x="19573" y="6259"/>
                </a:cubicBezTo>
                <a:cubicBezTo>
                  <a:pt x="19628" y="6186"/>
                  <a:pt x="19684" y="6113"/>
                  <a:pt x="19740" y="6041"/>
                </a:cubicBezTo>
                <a:cubicBezTo>
                  <a:pt x="19770" y="6019"/>
                  <a:pt x="19800" y="5997"/>
                  <a:pt x="19830" y="5975"/>
                </a:cubicBezTo>
                <a:cubicBezTo>
                  <a:pt x="19927" y="5907"/>
                  <a:pt x="20035" y="5832"/>
                  <a:pt x="20147" y="5765"/>
                </a:cubicBezTo>
                <a:cubicBezTo>
                  <a:pt x="20220" y="5721"/>
                  <a:pt x="20292" y="5680"/>
                  <a:pt x="20366" y="5639"/>
                </a:cubicBezTo>
                <a:close/>
                <a:moveTo>
                  <a:pt x="21333" y="7306"/>
                </a:moveTo>
                <a:cubicBezTo>
                  <a:pt x="21314" y="7340"/>
                  <a:pt x="21297" y="7374"/>
                  <a:pt x="21280" y="7409"/>
                </a:cubicBezTo>
                <a:cubicBezTo>
                  <a:pt x="21232" y="7507"/>
                  <a:pt x="21184" y="7604"/>
                  <a:pt x="21141" y="7704"/>
                </a:cubicBezTo>
                <a:cubicBezTo>
                  <a:pt x="21140" y="7682"/>
                  <a:pt x="21140" y="7661"/>
                  <a:pt x="21139" y="7639"/>
                </a:cubicBezTo>
                <a:cubicBezTo>
                  <a:pt x="21135" y="7548"/>
                  <a:pt x="21132" y="7451"/>
                  <a:pt x="21123" y="7360"/>
                </a:cubicBezTo>
                <a:cubicBezTo>
                  <a:pt x="21121" y="7344"/>
                  <a:pt x="21120" y="7328"/>
                  <a:pt x="21119" y="7312"/>
                </a:cubicBezTo>
                <a:cubicBezTo>
                  <a:pt x="21186" y="7308"/>
                  <a:pt x="21254" y="7306"/>
                  <a:pt x="21322" y="7306"/>
                </a:cubicBezTo>
                <a:close/>
                <a:moveTo>
                  <a:pt x="34488" y="755"/>
                </a:moveTo>
                <a:lnTo>
                  <a:pt x="34488" y="755"/>
                </a:lnTo>
                <a:cubicBezTo>
                  <a:pt x="34624" y="788"/>
                  <a:pt x="34759" y="824"/>
                  <a:pt x="34893" y="865"/>
                </a:cubicBezTo>
                <a:cubicBezTo>
                  <a:pt x="34978" y="891"/>
                  <a:pt x="35063" y="919"/>
                  <a:pt x="35146" y="947"/>
                </a:cubicBezTo>
                <a:cubicBezTo>
                  <a:pt x="35228" y="974"/>
                  <a:pt x="35309" y="1003"/>
                  <a:pt x="35389" y="1033"/>
                </a:cubicBezTo>
                <a:cubicBezTo>
                  <a:pt x="35392" y="1035"/>
                  <a:pt x="35396" y="1036"/>
                  <a:pt x="35399" y="1038"/>
                </a:cubicBezTo>
                <a:cubicBezTo>
                  <a:pt x="35560" y="1099"/>
                  <a:pt x="35725" y="1165"/>
                  <a:pt x="35888" y="1240"/>
                </a:cubicBezTo>
                <a:cubicBezTo>
                  <a:pt x="36052" y="1315"/>
                  <a:pt x="36213" y="1393"/>
                  <a:pt x="36373" y="1476"/>
                </a:cubicBezTo>
                <a:cubicBezTo>
                  <a:pt x="36524" y="1557"/>
                  <a:pt x="36680" y="1643"/>
                  <a:pt x="36830" y="1737"/>
                </a:cubicBezTo>
                <a:cubicBezTo>
                  <a:pt x="36905" y="1784"/>
                  <a:pt x="36980" y="1832"/>
                  <a:pt x="37054" y="1881"/>
                </a:cubicBezTo>
                <a:cubicBezTo>
                  <a:pt x="37122" y="1927"/>
                  <a:pt x="37189" y="1974"/>
                  <a:pt x="37255" y="2023"/>
                </a:cubicBezTo>
                <a:cubicBezTo>
                  <a:pt x="37380" y="2115"/>
                  <a:pt x="37511" y="2215"/>
                  <a:pt x="37637" y="2322"/>
                </a:cubicBezTo>
                <a:cubicBezTo>
                  <a:pt x="37763" y="2429"/>
                  <a:pt x="37887" y="2538"/>
                  <a:pt x="38008" y="2650"/>
                </a:cubicBezTo>
                <a:cubicBezTo>
                  <a:pt x="38175" y="2807"/>
                  <a:pt x="38340" y="2967"/>
                  <a:pt x="38497" y="3137"/>
                </a:cubicBezTo>
                <a:cubicBezTo>
                  <a:pt x="38650" y="3301"/>
                  <a:pt x="38799" y="3468"/>
                  <a:pt x="38943" y="3640"/>
                </a:cubicBezTo>
                <a:cubicBezTo>
                  <a:pt x="39077" y="3804"/>
                  <a:pt x="39210" y="3971"/>
                  <a:pt x="39335" y="4143"/>
                </a:cubicBezTo>
                <a:cubicBezTo>
                  <a:pt x="39459" y="4316"/>
                  <a:pt x="39579" y="4492"/>
                  <a:pt x="39695" y="4671"/>
                </a:cubicBezTo>
                <a:cubicBezTo>
                  <a:pt x="39808" y="4852"/>
                  <a:pt x="39919" y="5034"/>
                  <a:pt x="40019" y="5222"/>
                </a:cubicBezTo>
                <a:cubicBezTo>
                  <a:pt x="40099" y="5371"/>
                  <a:pt x="40175" y="5523"/>
                  <a:pt x="40249" y="5674"/>
                </a:cubicBezTo>
                <a:cubicBezTo>
                  <a:pt x="40347" y="5885"/>
                  <a:pt x="40443" y="6098"/>
                  <a:pt x="40526" y="6315"/>
                </a:cubicBezTo>
                <a:cubicBezTo>
                  <a:pt x="40561" y="6404"/>
                  <a:pt x="40595" y="6492"/>
                  <a:pt x="40627" y="6582"/>
                </a:cubicBezTo>
                <a:cubicBezTo>
                  <a:pt x="40659" y="6667"/>
                  <a:pt x="40689" y="6755"/>
                  <a:pt x="40718" y="6842"/>
                </a:cubicBezTo>
                <a:lnTo>
                  <a:pt x="40719" y="6846"/>
                </a:lnTo>
                <a:cubicBezTo>
                  <a:pt x="40719" y="6847"/>
                  <a:pt x="40720" y="6848"/>
                  <a:pt x="40720" y="6851"/>
                </a:cubicBezTo>
                <a:cubicBezTo>
                  <a:pt x="40777" y="7025"/>
                  <a:pt x="40832" y="7204"/>
                  <a:pt x="40879" y="7384"/>
                </a:cubicBezTo>
                <a:cubicBezTo>
                  <a:pt x="40902" y="7475"/>
                  <a:pt x="40924" y="7568"/>
                  <a:pt x="40944" y="7660"/>
                </a:cubicBezTo>
                <a:cubicBezTo>
                  <a:pt x="40953" y="7695"/>
                  <a:pt x="40961" y="7731"/>
                  <a:pt x="40968" y="7765"/>
                </a:cubicBezTo>
                <a:cubicBezTo>
                  <a:pt x="40953" y="7750"/>
                  <a:pt x="40936" y="7735"/>
                  <a:pt x="40920" y="7721"/>
                </a:cubicBezTo>
                <a:cubicBezTo>
                  <a:pt x="40854" y="7663"/>
                  <a:pt x="40791" y="7604"/>
                  <a:pt x="40717" y="7554"/>
                </a:cubicBezTo>
                <a:cubicBezTo>
                  <a:pt x="40646" y="7508"/>
                  <a:pt x="40580" y="7462"/>
                  <a:pt x="40504" y="7422"/>
                </a:cubicBezTo>
                <a:cubicBezTo>
                  <a:pt x="40433" y="7382"/>
                  <a:pt x="40360" y="7346"/>
                  <a:pt x="40285" y="7314"/>
                </a:cubicBezTo>
                <a:cubicBezTo>
                  <a:pt x="40247" y="7298"/>
                  <a:pt x="40208" y="7283"/>
                  <a:pt x="40170" y="7266"/>
                </a:cubicBezTo>
                <a:cubicBezTo>
                  <a:pt x="40128" y="7251"/>
                  <a:pt x="40085" y="7236"/>
                  <a:pt x="40043" y="7221"/>
                </a:cubicBezTo>
                <a:cubicBezTo>
                  <a:pt x="39965" y="7195"/>
                  <a:pt x="39885" y="7171"/>
                  <a:pt x="39806" y="7150"/>
                </a:cubicBezTo>
                <a:cubicBezTo>
                  <a:pt x="39725" y="7130"/>
                  <a:pt x="39642" y="7109"/>
                  <a:pt x="39560" y="7094"/>
                </a:cubicBezTo>
                <a:cubicBezTo>
                  <a:pt x="39478" y="7079"/>
                  <a:pt x="39397" y="7067"/>
                  <a:pt x="39315" y="7057"/>
                </a:cubicBezTo>
                <a:cubicBezTo>
                  <a:pt x="39297" y="7056"/>
                  <a:pt x="39278" y="7054"/>
                  <a:pt x="39261" y="7052"/>
                </a:cubicBezTo>
                <a:cubicBezTo>
                  <a:pt x="39253" y="7020"/>
                  <a:pt x="39246" y="6989"/>
                  <a:pt x="39238" y="6958"/>
                </a:cubicBezTo>
                <a:cubicBezTo>
                  <a:pt x="39204" y="6828"/>
                  <a:pt x="39172" y="6696"/>
                  <a:pt x="39134" y="6567"/>
                </a:cubicBezTo>
                <a:cubicBezTo>
                  <a:pt x="39098" y="6442"/>
                  <a:pt x="39060" y="6316"/>
                  <a:pt x="39021" y="6193"/>
                </a:cubicBezTo>
                <a:cubicBezTo>
                  <a:pt x="38993" y="6106"/>
                  <a:pt x="38963" y="6018"/>
                  <a:pt x="38933" y="5933"/>
                </a:cubicBezTo>
                <a:cubicBezTo>
                  <a:pt x="38888" y="5809"/>
                  <a:pt x="38845" y="5686"/>
                  <a:pt x="38795" y="5563"/>
                </a:cubicBezTo>
                <a:cubicBezTo>
                  <a:pt x="38696" y="5317"/>
                  <a:pt x="38592" y="5071"/>
                  <a:pt x="38477" y="4832"/>
                </a:cubicBezTo>
                <a:cubicBezTo>
                  <a:pt x="38450" y="4778"/>
                  <a:pt x="38425" y="4725"/>
                  <a:pt x="38398" y="4671"/>
                </a:cubicBezTo>
                <a:cubicBezTo>
                  <a:pt x="38382" y="4584"/>
                  <a:pt x="38363" y="4496"/>
                  <a:pt x="38342" y="4411"/>
                </a:cubicBezTo>
                <a:cubicBezTo>
                  <a:pt x="38321" y="4323"/>
                  <a:pt x="38298" y="4236"/>
                  <a:pt x="38272" y="4150"/>
                </a:cubicBezTo>
                <a:cubicBezTo>
                  <a:pt x="38260" y="4107"/>
                  <a:pt x="38247" y="4064"/>
                  <a:pt x="38233" y="4020"/>
                </a:cubicBezTo>
                <a:cubicBezTo>
                  <a:pt x="38206" y="3934"/>
                  <a:pt x="38176" y="3841"/>
                  <a:pt x="38143" y="3756"/>
                </a:cubicBezTo>
                <a:cubicBezTo>
                  <a:pt x="38112" y="3673"/>
                  <a:pt x="38077" y="3591"/>
                  <a:pt x="38041" y="3509"/>
                </a:cubicBezTo>
                <a:lnTo>
                  <a:pt x="37985" y="3389"/>
                </a:lnTo>
                <a:cubicBezTo>
                  <a:pt x="37948" y="3309"/>
                  <a:pt x="37904" y="3224"/>
                  <a:pt x="37859" y="3148"/>
                </a:cubicBezTo>
                <a:cubicBezTo>
                  <a:pt x="37813" y="3071"/>
                  <a:pt x="37768" y="2993"/>
                  <a:pt x="37717" y="2919"/>
                </a:cubicBezTo>
                <a:cubicBezTo>
                  <a:pt x="37668" y="2846"/>
                  <a:pt x="37617" y="2775"/>
                  <a:pt x="37564" y="2705"/>
                </a:cubicBezTo>
                <a:cubicBezTo>
                  <a:pt x="37537" y="2670"/>
                  <a:pt x="37510" y="2636"/>
                  <a:pt x="37482" y="2601"/>
                </a:cubicBezTo>
                <a:cubicBezTo>
                  <a:pt x="37451" y="2563"/>
                  <a:pt x="37421" y="2526"/>
                  <a:pt x="37390" y="2489"/>
                </a:cubicBezTo>
                <a:cubicBezTo>
                  <a:pt x="37332" y="2421"/>
                  <a:pt x="37272" y="2356"/>
                  <a:pt x="37209" y="2294"/>
                </a:cubicBezTo>
                <a:cubicBezTo>
                  <a:pt x="37144" y="2230"/>
                  <a:pt x="37077" y="2162"/>
                  <a:pt x="37008" y="2102"/>
                </a:cubicBezTo>
                <a:cubicBezTo>
                  <a:pt x="36910" y="2016"/>
                  <a:pt x="36811" y="1929"/>
                  <a:pt x="36705" y="1852"/>
                </a:cubicBezTo>
                <a:cubicBezTo>
                  <a:pt x="36635" y="1801"/>
                  <a:pt x="36565" y="1748"/>
                  <a:pt x="36492" y="1700"/>
                </a:cubicBezTo>
                <a:cubicBezTo>
                  <a:pt x="36315" y="1588"/>
                  <a:pt x="36135" y="1482"/>
                  <a:pt x="35944" y="1394"/>
                </a:cubicBezTo>
                <a:cubicBezTo>
                  <a:pt x="35751" y="1304"/>
                  <a:pt x="35556" y="1219"/>
                  <a:pt x="35356" y="1147"/>
                </a:cubicBezTo>
                <a:cubicBezTo>
                  <a:pt x="35293" y="1124"/>
                  <a:pt x="35229" y="1102"/>
                  <a:pt x="35166" y="1080"/>
                </a:cubicBezTo>
                <a:cubicBezTo>
                  <a:pt x="34956" y="968"/>
                  <a:pt x="34743" y="861"/>
                  <a:pt x="34523" y="768"/>
                </a:cubicBezTo>
                <a:cubicBezTo>
                  <a:pt x="34511" y="764"/>
                  <a:pt x="34500" y="759"/>
                  <a:pt x="34488" y="755"/>
                </a:cubicBezTo>
                <a:close/>
                <a:moveTo>
                  <a:pt x="24120" y="7302"/>
                </a:moveTo>
                <a:cubicBezTo>
                  <a:pt x="24126" y="7325"/>
                  <a:pt x="24132" y="7350"/>
                  <a:pt x="24138" y="7373"/>
                </a:cubicBezTo>
                <a:cubicBezTo>
                  <a:pt x="24104" y="7421"/>
                  <a:pt x="24071" y="7472"/>
                  <a:pt x="24042" y="7522"/>
                </a:cubicBezTo>
                <a:cubicBezTo>
                  <a:pt x="24001" y="7590"/>
                  <a:pt x="23962" y="7660"/>
                  <a:pt x="23926" y="7732"/>
                </a:cubicBezTo>
                <a:cubicBezTo>
                  <a:pt x="23921" y="7745"/>
                  <a:pt x="23915" y="7756"/>
                  <a:pt x="23909" y="7769"/>
                </a:cubicBezTo>
                <a:cubicBezTo>
                  <a:pt x="23895" y="7762"/>
                  <a:pt x="23881" y="7755"/>
                  <a:pt x="23869" y="7749"/>
                </a:cubicBezTo>
                <a:cubicBezTo>
                  <a:pt x="23833" y="7732"/>
                  <a:pt x="23797" y="7715"/>
                  <a:pt x="23762" y="7696"/>
                </a:cubicBezTo>
                <a:cubicBezTo>
                  <a:pt x="23745" y="7688"/>
                  <a:pt x="23728" y="7680"/>
                  <a:pt x="23710" y="7672"/>
                </a:cubicBezTo>
                <a:cubicBezTo>
                  <a:pt x="23752" y="7631"/>
                  <a:pt x="23794" y="7591"/>
                  <a:pt x="23835" y="7552"/>
                </a:cubicBezTo>
                <a:cubicBezTo>
                  <a:pt x="23929" y="7466"/>
                  <a:pt x="24023" y="7382"/>
                  <a:pt x="24120" y="7302"/>
                </a:cubicBezTo>
                <a:close/>
                <a:moveTo>
                  <a:pt x="20649" y="7786"/>
                </a:moveTo>
                <a:cubicBezTo>
                  <a:pt x="20650" y="7788"/>
                  <a:pt x="20651" y="7792"/>
                  <a:pt x="20653" y="7794"/>
                </a:cubicBezTo>
                <a:cubicBezTo>
                  <a:pt x="20648" y="7810"/>
                  <a:pt x="20643" y="7827"/>
                  <a:pt x="20639" y="7844"/>
                </a:cubicBezTo>
                <a:lnTo>
                  <a:pt x="20648" y="7796"/>
                </a:lnTo>
                <a:lnTo>
                  <a:pt x="20648" y="7796"/>
                </a:lnTo>
                <a:cubicBezTo>
                  <a:pt x="20648" y="7798"/>
                  <a:pt x="20647" y="7800"/>
                  <a:pt x="20647" y="7802"/>
                </a:cubicBezTo>
                <a:lnTo>
                  <a:pt x="20647" y="7802"/>
                </a:lnTo>
                <a:cubicBezTo>
                  <a:pt x="20647" y="7800"/>
                  <a:pt x="20648" y="7798"/>
                  <a:pt x="20648" y="7795"/>
                </a:cubicBezTo>
                <a:lnTo>
                  <a:pt x="20648" y="7795"/>
                </a:lnTo>
                <a:lnTo>
                  <a:pt x="20648" y="7796"/>
                </a:lnTo>
                <a:lnTo>
                  <a:pt x="20648" y="7796"/>
                </a:lnTo>
                <a:cubicBezTo>
                  <a:pt x="20648" y="7795"/>
                  <a:pt x="20648" y="7795"/>
                  <a:pt x="20648" y="7794"/>
                </a:cubicBezTo>
                <a:cubicBezTo>
                  <a:pt x="20649" y="7792"/>
                  <a:pt x="20649" y="7788"/>
                  <a:pt x="20649" y="7786"/>
                </a:cubicBezTo>
                <a:close/>
                <a:moveTo>
                  <a:pt x="18977" y="6833"/>
                </a:moveTo>
                <a:lnTo>
                  <a:pt x="18977" y="6833"/>
                </a:lnTo>
                <a:cubicBezTo>
                  <a:pt x="18926" y="6915"/>
                  <a:pt x="18875" y="6997"/>
                  <a:pt x="18828" y="7082"/>
                </a:cubicBezTo>
                <a:cubicBezTo>
                  <a:pt x="18758" y="7203"/>
                  <a:pt x="18688" y="7325"/>
                  <a:pt x="18622" y="7450"/>
                </a:cubicBezTo>
                <a:cubicBezTo>
                  <a:pt x="18561" y="7569"/>
                  <a:pt x="18501" y="7688"/>
                  <a:pt x="18442" y="7808"/>
                </a:cubicBezTo>
                <a:cubicBezTo>
                  <a:pt x="18375" y="7839"/>
                  <a:pt x="18310" y="7872"/>
                  <a:pt x="18244" y="7906"/>
                </a:cubicBezTo>
                <a:cubicBezTo>
                  <a:pt x="18274" y="7854"/>
                  <a:pt x="18304" y="7802"/>
                  <a:pt x="18335" y="7750"/>
                </a:cubicBezTo>
                <a:cubicBezTo>
                  <a:pt x="18379" y="7678"/>
                  <a:pt x="18423" y="7606"/>
                  <a:pt x="18469" y="7534"/>
                </a:cubicBezTo>
                <a:cubicBezTo>
                  <a:pt x="18556" y="7402"/>
                  <a:pt x="18646" y="7265"/>
                  <a:pt x="18744" y="7135"/>
                </a:cubicBezTo>
                <a:cubicBezTo>
                  <a:pt x="18819" y="7033"/>
                  <a:pt x="18897" y="6933"/>
                  <a:pt x="18977" y="6833"/>
                </a:cubicBezTo>
                <a:close/>
                <a:moveTo>
                  <a:pt x="24190" y="7601"/>
                </a:moveTo>
                <a:cubicBezTo>
                  <a:pt x="24212" y="7716"/>
                  <a:pt x="24232" y="7830"/>
                  <a:pt x="24249" y="7945"/>
                </a:cubicBezTo>
                <a:cubicBezTo>
                  <a:pt x="24192" y="7914"/>
                  <a:pt x="24137" y="7883"/>
                  <a:pt x="24079" y="7854"/>
                </a:cubicBezTo>
                <a:cubicBezTo>
                  <a:pt x="24072" y="7851"/>
                  <a:pt x="24065" y="7846"/>
                  <a:pt x="24058" y="7843"/>
                </a:cubicBezTo>
                <a:cubicBezTo>
                  <a:pt x="24079" y="7799"/>
                  <a:pt x="24102" y="7756"/>
                  <a:pt x="24125" y="7713"/>
                </a:cubicBezTo>
                <a:cubicBezTo>
                  <a:pt x="24146" y="7675"/>
                  <a:pt x="24168" y="7638"/>
                  <a:pt x="24190" y="7601"/>
                </a:cubicBezTo>
                <a:close/>
                <a:moveTo>
                  <a:pt x="33629" y="4106"/>
                </a:moveTo>
                <a:lnTo>
                  <a:pt x="33629" y="4106"/>
                </a:lnTo>
                <a:cubicBezTo>
                  <a:pt x="33788" y="4155"/>
                  <a:pt x="33946" y="4209"/>
                  <a:pt x="34103" y="4264"/>
                </a:cubicBezTo>
                <a:cubicBezTo>
                  <a:pt x="34299" y="4337"/>
                  <a:pt x="34493" y="4412"/>
                  <a:pt x="34682" y="4498"/>
                </a:cubicBezTo>
                <a:cubicBezTo>
                  <a:pt x="34761" y="4533"/>
                  <a:pt x="34839" y="4570"/>
                  <a:pt x="34916" y="4608"/>
                </a:cubicBezTo>
                <a:cubicBezTo>
                  <a:pt x="34992" y="4645"/>
                  <a:pt x="35065" y="4683"/>
                  <a:pt x="35139" y="4722"/>
                </a:cubicBezTo>
                <a:lnTo>
                  <a:pt x="35149" y="4727"/>
                </a:lnTo>
                <a:cubicBezTo>
                  <a:pt x="35296" y="4808"/>
                  <a:pt x="35448" y="4891"/>
                  <a:pt x="35593" y="4985"/>
                </a:cubicBezTo>
                <a:cubicBezTo>
                  <a:pt x="35742" y="5080"/>
                  <a:pt x="35888" y="5179"/>
                  <a:pt x="36031" y="5280"/>
                </a:cubicBezTo>
                <a:cubicBezTo>
                  <a:pt x="36228" y="5423"/>
                  <a:pt x="36430" y="5576"/>
                  <a:pt x="36623" y="5740"/>
                </a:cubicBezTo>
                <a:cubicBezTo>
                  <a:pt x="36651" y="5831"/>
                  <a:pt x="36678" y="5922"/>
                  <a:pt x="36699" y="6016"/>
                </a:cubicBezTo>
                <a:cubicBezTo>
                  <a:pt x="36721" y="6102"/>
                  <a:pt x="36741" y="6190"/>
                  <a:pt x="36758" y="6278"/>
                </a:cubicBezTo>
                <a:cubicBezTo>
                  <a:pt x="36759" y="6280"/>
                  <a:pt x="36759" y="6283"/>
                  <a:pt x="36761" y="6285"/>
                </a:cubicBezTo>
                <a:cubicBezTo>
                  <a:pt x="36784" y="6408"/>
                  <a:pt x="36808" y="6538"/>
                  <a:pt x="36823" y="6668"/>
                </a:cubicBezTo>
                <a:cubicBezTo>
                  <a:pt x="36838" y="6795"/>
                  <a:pt x="36851" y="6922"/>
                  <a:pt x="36860" y="7051"/>
                </a:cubicBezTo>
                <a:cubicBezTo>
                  <a:pt x="36866" y="7153"/>
                  <a:pt x="36870" y="7256"/>
                  <a:pt x="36873" y="7360"/>
                </a:cubicBezTo>
                <a:cubicBezTo>
                  <a:pt x="36845" y="7369"/>
                  <a:pt x="36818" y="7378"/>
                  <a:pt x="36792" y="7388"/>
                </a:cubicBezTo>
                <a:cubicBezTo>
                  <a:pt x="36589" y="7459"/>
                  <a:pt x="36386" y="7531"/>
                  <a:pt x="36188" y="7612"/>
                </a:cubicBezTo>
                <a:cubicBezTo>
                  <a:pt x="35955" y="7706"/>
                  <a:pt x="35724" y="7807"/>
                  <a:pt x="35497" y="7917"/>
                </a:cubicBezTo>
                <a:cubicBezTo>
                  <a:pt x="35369" y="7979"/>
                  <a:pt x="35241" y="8041"/>
                  <a:pt x="35113" y="8104"/>
                </a:cubicBezTo>
                <a:cubicBezTo>
                  <a:pt x="35102" y="7836"/>
                  <a:pt x="35084" y="7567"/>
                  <a:pt x="35046" y="7300"/>
                </a:cubicBezTo>
                <a:cubicBezTo>
                  <a:pt x="35026" y="7165"/>
                  <a:pt x="35004" y="7031"/>
                  <a:pt x="34979" y="6897"/>
                </a:cubicBezTo>
                <a:cubicBezTo>
                  <a:pt x="34963" y="6806"/>
                  <a:pt x="34944" y="6711"/>
                  <a:pt x="34923" y="6621"/>
                </a:cubicBezTo>
                <a:cubicBezTo>
                  <a:pt x="34871" y="6399"/>
                  <a:pt x="34814" y="6177"/>
                  <a:pt x="34737" y="5963"/>
                </a:cubicBezTo>
                <a:cubicBezTo>
                  <a:pt x="34664" y="5757"/>
                  <a:pt x="34583" y="5555"/>
                  <a:pt x="34485" y="5360"/>
                </a:cubicBezTo>
                <a:cubicBezTo>
                  <a:pt x="34448" y="5284"/>
                  <a:pt x="34408" y="5209"/>
                  <a:pt x="34367" y="5134"/>
                </a:cubicBezTo>
                <a:cubicBezTo>
                  <a:pt x="34326" y="5059"/>
                  <a:pt x="34284" y="4985"/>
                  <a:pt x="34236" y="4913"/>
                </a:cubicBezTo>
                <a:cubicBezTo>
                  <a:pt x="34190" y="4838"/>
                  <a:pt x="34139" y="4761"/>
                  <a:pt x="34087" y="4688"/>
                </a:cubicBezTo>
                <a:cubicBezTo>
                  <a:pt x="33961" y="4511"/>
                  <a:pt x="33831" y="4336"/>
                  <a:pt x="33688" y="4173"/>
                </a:cubicBezTo>
                <a:lnTo>
                  <a:pt x="33688" y="4172"/>
                </a:lnTo>
                <a:cubicBezTo>
                  <a:pt x="33668" y="4150"/>
                  <a:pt x="33649" y="4128"/>
                  <a:pt x="33629" y="4106"/>
                </a:cubicBezTo>
                <a:close/>
                <a:moveTo>
                  <a:pt x="23199" y="7646"/>
                </a:moveTo>
                <a:cubicBezTo>
                  <a:pt x="23262" y="7666"/>
                  <a:pt x="23326" y="7688"/>
                  <a:pt x="23388" y="7710"/>
                </a:cubicBezTo>
                <a:cubicBezTo>
                  <a:pt x="23394" y="7712"/>
                  <a:pt x="23400" y="7715"/>
                  <a:pt x="23404" y="7717"/>
                </a:cubicBezTo>
                <a:cubicBezTo>
                  <a:pt x="23279" y="7852"/>
                  <a:pt x="23156" y="7989"/>
                  <a:pt x="23042" y="8136"/>
                </a:cubicBezTo>
                <a:cubicBezTo>
                  <a:pt x="22974" y="8224"/>
                  <a:pt x="22906" y="8314"/>
                  <a:pt x="22841" y="8404"/>
                </a:cubicBezTo>
                <a:cubicBezTo>
                  <a:pt x="22855" y="8373"/>
                  <a:pt x="22867" y="8342"/>
                  <a:pt x="22881" y="8309"/>
                </a:cubicBezTo>
                <a:cubicBezTo>
                  <a:pt x="22917" y="8230"/>
                  <a:pt x="22953" y="8149"/>
                  <a:pt x="22991" y="8069"/>
                </a:cubicBezTo>
                <a:lnTo>
                  <a:pt x="22990" y="8069"/>
                </a:lnTo>
                <a:cubicBezTo>
                  <a:pt x="23058" y="7927"/>
                  <a:pt x="23127" y="7786"/>
                  <a:pt x="23199" y="7646"/>
                </a:cubicBezTo>
                <a:close/>
                <a:moveTo>
                  <a:pt x="26279" y="6243"/>
                </a:moveTo>
                <a:cubicBezTo>
                  <a:pt x="26325" y="6271"/>
                  <a:pt x="26371" y="6300"/>
                  <a:pt x="26416" y="6329"/>
                </a:cubicBezTo>
                <a:cubicBezTo>
                  <a:pt x="26394" y="6356"/>
                  <a:pt x="26372" y="6384"/>
                  <a:pt x="26351" y="6413"/>
                </a:cubicBezTo>
                <a:cubicBezTo>
                  <a:pt x="26272" y="6518"/>
                  <a:pt x="26191" y="6623"/>
                  <a:pt x="26116" y="6733"/>
                </a:cubicBezTo>
                <a:cubicBezTo>
                  <a:pt x="26042" y="6843"/>
                  <a:pt x="25969" y="6952"/>
                  <a:pt x="25898" y="7064"/>
                </a:cubicBezTo>
                <a:cubicBezTo>
                  <a:pt x="25849" y="7139"/>
                  <a:pt x="25801" y="7219"/>
                  <a:pt x="25754" y="7298"/>
                </a:cubicBezTo>
                <a:cubicBezTo>
                  <a:pt x="25690" y="7410"/>
                  <a:pt x="25624" y="7522"/>
                  <a:pt x="25564" y="7637"/>
                </a:cubicBezTo>
                <a:cubicBezTo>
                  <a:pt x="25458" y="7843"/>
                  <a:pt x="25356" y="8051"/>
                  <a:pt x="25268" y="8264"/>
                </a:cubicBezTo>
                <a:cubicBezTo>
                  <a:pt x="25222" y="8377"/>
                  <a:pt x="25177" y="8491"/>
                  <a:pt x="25134" y="8604"/>
                </a:cubicBezTo>
                <a:cubicBezTo>
                  <a:pt x="25072" y="8548"/>
                  <a:pt x="25008" y="8494"/>
                  <a:pt x="24944" y="8441"/>
                </a:cubicBezTo>
                <a:cubicBezTo>
                  <a:pt x="24874" y="8383"/>
                  <a:pt x="24804" y="8327"/>
                  <a:pt x="24734" y="8271"/>
                </a:cubicBezTo>
                <a:cubicBezTo>
                  <a:pt x="24699" y="8243"/>
                  <a:pt x="24663" y="8216"/>
                  <a:pt x="24627" y="8188"/>
                </a:cubicBezTo>
                <a:cubicBezTo>
                  <a:pt x="24564" y="8143"/>
                  <a:pt x="24496" y="8091"/>
                  <a:pt x="24428" y="8049"/>
                </a:cubicBezTo>
                <a:cubicBezTo>
                  <a:pt x="24424" y="8019"/>
                  <a:pt x="24421" y="7989"/>
                  <a:pt x="24417" y="7959"/>
                </a:cubicBezTo>
                <a:cubicBezTo>
                  <a:pt x="24406" y="7869"/>
                  <a:pt x="24391" y="7779"/>
                  <a:pt x="24374" y="7690"/>
                </a:cubicBezTo>
                <a:cubicBezTo>
                  <a:pt x="24359" y="7605"/>
                  <a:pt x="24340" y="7515"/>
                  <a:pt x="24320" y="7430"/>
                </a:cubicBezTo>
                <a:cubicBezTo>
                  <a:pt x="24318" y="7425"/>
                  <a:pt x="24317" y="7419"/>
                  <a:pt x="24316" y="7413"/>
                </a:cubicBezTo>
                <a:cubicBezTo>
                  <a:pt x="24335" y="7387"/>
                  <a:pt x="24355" y="7361"/>
                  <a:pt x="24374" y="7336"/>
                </a:cubicBezTo>
                <a:cubicBezTo>
                  <a:pt x="24398" y="7307"/>
                  <a:pt x="24422" y="7278"/>
                  <a:pt x="24445" y="7249"/>
                </a:cubicBezTo>
                <a:cubicBezTo>
                  <a:pt x="24493" y="7191"/>
                  <a:pt x="24544" y="7136"/>
                  <a:pt x="24596" y="7082"/>
                </a:cubicBezTo>
                <a:cubicBezTo>
                  <a:pt x="24650" y="7025"/>
                  <a:pt x="24707" y="6970"/>
                  <a:pt x="24765" y="6917"/>
                </a:cubicBezTo>
                <a:cubicBezTo>
                  <a:pt x="24819" y="6867"/>
                  <a:pt x="24884" y="6811"/>
                  <a:pt x="24948" y="6756"/>
                </a:cubicBezTo>
                <a:cubicBezTo>
                  <a:pt x="24977" y="6733"/>
                  <a:pt x="25007" y="6709"/>
                  <a:pt x="25036" y="6686"/>
                </a:cubicBezTo>
                <a:cubicBezTo>
                  <a:pt x="25130" y="6637"/>
                  <a:pt x="25224" y="6589"/>
                  <a:pt x="25320" y="6546"/>
                </a:cubicBezTo>
                <a:cubicBezTo>
                  <a:pt x="25396" y="6512"/>
                  <a:pt x="25474" y="6479"/>
                  <a:pt x="25551" y="6449"/>
                </a:cubicBezTo>
                <a:cubicBezTo>
                  <a:pt x="25665" y="6407"/>
                  <a:pt x="25780" y="6366"/>
                  <a:pt x="25898" y="6333"/>
                </a:cubicBezTo>
                <a:cubicBezTo>
                  <a:pt x="25974" y="6311"/>
                  <a:pt x="26051" y="6292"/>
                  <a:pt x="26130" y="6273"/>
                </a:cubicBezTo>
                <a:lnTo>
                  <a:pt x="26129" y="6273"/>
                </a:lnTo>
                <a:cubicBezTo>
                  <a:pt x="26178" y="6263"/>
                  <a:pt x="26229" y="6253"/>
                  <a:pt x="26279" y="6243"/>
                </a:cubicBezTo>
                <a:close/>
                <a:moveTo>
                  <a:pt x="21526" y="7309"/>
                </a:moveTo>
                <a:cubicBezTo>
                  <a:pt x="21556" y="7310"/>
                  <a:pt x="21587" y="7313"/>
                  <a:pt x="21618" y="7314"/>
                </a:cubicBezTo>
                <a:cubicBezTo>
                  <a:pt x="21630" y="7315"/>
                  <a:pt x="21642" y="7316"/>
                  <a:pt x="21654" y="7317"/>
                </a:cubicBezTo>
                <a:cubicBezTo>
                  <a:pt x="21591" y="7480"/>
                  <a:pt x="21533" y="7644"/>
                  <a:pt x="21478" y="7809"/>
                </a:cubicBezTo>
                <a:cubicBezTo>
                  <a:pt x="21399" y="8059"/>
                  <a:pt x="21324" y="8309"/>
                  <a:pt x="21262" y="8563"/>
                </a:cubicBezTo>
                <a:cubicBezTo>
                  <a:pt x="21255" y="8589"/>
                  <a:pt x="21250" y="8614"/>
                  <a:pt x="21244" y="8640"/>
                </a:cubicBezTo>
                <a:cubicBezTo>
                  <a:pt x="21233" y="8623"/>
                  <a:pt x="21222" y="8607"/>
                  <a:pt x="21212" y="8590"/>
                </a:cubicBezTo>
                <a:cubicBezTo>
                  <a:pt x="21179" y="8537"/>
                  <a:pt x="21141" y="8473"/>
                  <a:pt x="21105" y="8410"/>
                </a:cubicBezTo>
                <a:cubicBezTo>
                  <a:pt x="21109" y="8379"/>
                  <a:pt x="21112" y="8347"/>
                  <a:pt x="21115" y="8315"/>
                </a:cubicBezTo>
                <a:cubicBezTo>
                  <a:pt x="21117" y="8285"/>
                  <a:pt x="21119" y="8254"/>
                  <a:pt x="21123" y="8223"/>
                </a:cubicBezTo>
                <a:cubicBezTo>
                  <a:pt x="21153" y="8130"/>
                  <a:pt x="21184" y="8039"/>
                  <a:pt x="21220" y="7949"/>
                </a:cubicBezTo>
                <a:cubicBezTo>
                  <a:pt x="21250" y="7873"/>
                  <a:pt x="21281" y="7795"/>
                  <a:pt x="21314" y="7720"/>
                </a:cubicBezTo>
                <a:cubicBezTo>
                  <a:pt x="21330" y="7684"/>
                  <a:pt x="21348" y="7649"/>
                  <a:pt x="21364" y="7613"/>
                </a:cubicBezTo>
                <a:cubicBezTo>
                  <a:pt x="21402" y="7533"/>
                  <a:pt x="21442" y="7456"/>
                  <a:pt x="21486" y="7378"/>
                </a:cubicBezTo>
                <a:cubicBezTo>
                  <a:pt x="21499" y="7355"/>
                  <a:pt x="21512" y="7332"/>
                  <a:pt x="21526" y="7309"/>
                </a:cubicBezTo>
                <a:close/>
                <a:moveTo>
                  <a:pt x="27181" y="6927"/>
                </a:moveTo>
                <a:lnTo>
                  <a:pt x="27181" y="6927"/>
                </a:lnTo>
                <a:cubicBezTo>
                  <a:pt x="27230" y="6974"/>
                  <a:pt x="27279" y="7022"/>
                  <a:pt x="27326" y="7071"/>
                </a:cubicBezTo>
                <a:cubicBezTo>
                  <a:pt x="27382" y="7129"/>
                  <a:pt x="27435" y="7190"/>
                  <a:pt x="27485" y="7254"/>
                </a:cubicBezTo>
                <a:cubicBezTo>
                  <a:pt x="27529" y="7307"/>
                  <a:pt x="27576" y="7372"/>
                  <a:pt x="27619" y="7437"/>
                </a:cubicBezTo>
                <a:cubicBezTo>
                  <a:pt x="27657" y="7495"/>
                  <a:pt x="27696" y="7562"/>
                  <a:pt x="27729" y="7630"/>
                </a:cubicBezTo>
                <a:cubicBezTo>
                  <a:pt x="27745" y="7664"/>
                  <a:pt x="27761" y="7698"/>
                  <a:pt x="27778" y="7732"/>
                </a:cubicBezTo>
                <a:cubicBezTo>
                  <a:pt x="27812" y="7809"/>
                  <a:pt x="27843" y="7889"/>
                  <a:pt x="27869" y="7970"/>
                </a:cubicBezTo>
                <a:cubicBezTo>
                  <a:pt x="27892" y="8046"/>
                  <a:pt x="27912" y="8128"/>
                  <a:pt x="27925" y="8211"/>
                </a:cubicBezTo>
                <a:cubicBezTo>
                  <a:pt x="27928" y="8240"/>
                  <a:pt x="27931" y="8279"/>
                  <a:pt x="27936" y="8318"/>
                </a:cubicBezTo>
                <a:cubicBezTo>
                  <a:pt x="27936" y="8355"/>
                  <a:pt x="27937" y="8392"/>
                  <a:pt x="27937" y="8429"/>
                </a:cubicBezTo>
                <a:cubicBezTo>
                  <a:pt x="27932" y="8463"/>
                  <a:pt x="27928" y="8497"/>
                  <a:pt x="27923" y="8531"/>
                </a:cubicBezTo>
                <a:cubicBezTo>
                  <a:pt x="27915" y="8558"/>
                  <a:pt x="27907" y="8585"/>
                  <a:pt x="27899" y="8612"/>
                </a:cubicBezTo>
                <a:cubicBezTo>
                  <a:pt x="27886" y="8640"/>
                  <a:pt x="27873" y="8667"/>
                  <a:pt x="27861" y="8694"/>
                </a:cubicBezTo>
                <a:cubicBezTo>
                  <a:pt x="27843" y="8723"/>
                  <a:pt x="27826" y="8750"/>
                  <a:pt x="27809" y="8778"/>
                </a:cubicBezTo>
                <a:cubicBezTo>
                  <a:pt x="27788" y="8807"/>
                  <a:pt x="27767" y="8836"/>
                  <a:pt x="27745" y="8865"/>
                </a:cubicBezTo>
                <a:cubicBezTo>
                  <a:pt x="27743" y="8868"/>
                  <a:pt x="27735" y="8880"/>
                  <a:pt x="27724" y="8890"/>
                </a:cubicBezTo>
                <a:cubicBezTo>
                  <a:pt x="27699" y="8724"/>
                  <a:pt x="27670" y="8559"/>
                  <a:pt x="27634" y="8394"/>
                </a:cubicBezTo>
                <a:cubicBezTo>
                  <a:pt x="27579" y="8141"/>
                  <a:pt x="27514" y="7889"/>
                  <a:pt x="27436" y="7643"/>
                </a:cubicBezTo>
                <a:cubicBezTo>
                  <a:pt x="27370" y="7437"/>
                  <a:pt x="27302" y="7233"/>
                  <a:pt x="27223" y="7033"/>
                </a:cubicBezTo>
                <a:cubicBezTo>
                  <a:pt x="27209" y="6999"/>
                  <a:pt x="27194" y="6963"/>
                  <a:pt x="27181" y="6927"/>
                </a:cubicBezTo>
                <a:close/>
                <a:moveTo>
                  <a:pt x="28852" y="4503"/>
                </a:moveTo>
                <a:cubicBezTo>
                  <a:pt x="29026" y="4598"/>
                  <a:pt x="29198" y="4697"/>
                  <a:pt x="29365" y="4803"/>
                </a:cubicBezTo>
                <a:cubicBezTo>
                  <a:pt x="29476" y="4873"/>
                  <a:pt x="29588" y="4942"/>
                  <a:pt x="29696" y="5017"/>
                </a:cubicBezTo>
                <a:cubicBezTo>
                  <a:pt x="29767" y="5065"/>
                  <a:pt x="29839" y="5116"/>
                  <a:pt x="29910" y="5167"/>
                </a:cubicBezTo>
                <a:cubicBezTo>
                  <a:pt x="30079" y="5292"/>
                  <a:pt x="30252" y="5422"/>
                  <a:pt x="30416" y="5562"/>
                </a:cubicBezTo>
                <a:cubicBezTo>
                  <a:pt x="30585" y="5704"/>
                  <a:pt x="30749" y="5850"/>
                  <a:pt x="30912" y="5997"/>
                </a:cubicBezTo>
                <a:cubicBezTo>
                  <a:pt x="31041" y="6120"/>
                  <a:pt x="31170" y="6243"/>
                  <a:pt x="31293" y="6373"/>
                </a:cubicBezTo>
                <a:cubicBezTo>
                  <a:pt x="31355" y="6438"/>
                  <a:pt x="31416" y="6504"/>
                  <a:pt x="31476" y="6572"/>
                </a:cubicBezTo>
                <a:cubicBezTo>
                  <a:pt x="31536" y="6641"/>
                  <a:pt x="31594" y="6710"/>
                  <a:pt x="31651" y="6780"/>
                </a:cubicBezTo>
                <a:cubicBezTo>
                  <a:pt x="31728" y="6876"/>
                  <a:pt x="31812" y="6981"/>
                  <a:pt x="31887" y="7092"/>
                </a:cubicBezTo>
                <a:cubicBezTo>
                  <a:pt x="31939" y="7165"/>
                  <a:pt x="31989" y="7239"/>
                  <a:pt x="32036" y="7314"/>
                </a:cubicBezTo>
                <a:cubicBezTo>
                  <a:pt x="32098" y="7413"/>
                  <a:pt x="32166" y="7523"/>
                  <a:pt x="32227" y="7635"/>
                </a:cubicBezTo>
                <a:cubicBezTo>
                  <a:pt x="32270" y="7711"/>
                  <a:pt x="32310" y="7788"/>
                  <a:pt x="32349" y="7866"/>
                </a:cubicBezTo>
                <a:cubicBezTo>
                  <a:pt x="32369" y="7905"/>
                  <a:pt x="32387" y="7944"/>
                  <a:pt x="32407" y="7984"/>
                </a:cubicBezTo>
                <a:cubicBezTo>
                  <a:pt x="32442" y="8060"/>
                  <a:pt x="32475" y="8136"/>
                  <a:pt x="32508" y="8212"/>
                </a:cubicBezTo>
                <a:cubicBezTo>
                  <a:pt x="32541" y="8292"/>
                  <a:pt x="32572" y="8373"/>
                  <a:pt x="32600" y="8455"/>
                </a:cubicBezTo>
                <a:cubicBezTo>
                  <a:pt x="32624" y="8524"/>
                  <a:pt x="32648" y="8606"/>
                  <a:pt x="32670" y="8689"/>
                </a:cubicBezTo>
                <a:cubicBezTo>
                  <a:pt x="32691" y="8770"/>
                  <a:pt x="32710" y="8852"/>
                  <a:pt x="32724" y="8934"/>
                </a:cubicBezTo>
                <a:cubicBezTo>
                  <a:pt x="32728" y="8970"/>
                  <a:pt x="32735" y="9015"/>
                  <a:pt x="32740" y="9061"/>
                </a:cubicBezTo>
                <a:cubicBezTo>
                  <a:pt x="32678" y="8956"/>
                  <a:pt x="32615" y="8852"/>
                  <a:pt x="32549" y="8749"/>
                </a:cubicBezTo>
                <a:cubicBezTo>
                  <a:pt x="32389" y="8501"/>
                  <a:pt x="32220" y="8257"/>
                  <a:pt x="32035" y="8026"/>
                </a:cubicBezTo>
                <a:cubicBezTo>
                  <a:pt x="31901" y="7859"/>
                  <a:pt x="31766" y="7690"/>
                  <a:pt x="31620" y="7532"/>
                </a:cubicBezTo>
                <a:cubicBezTo>
                  <a:pt x="31475" y="7377"/>
                  <a:pt x="31326" y="7225"/>
                  <a:pt x="31167" y="7083"/>
                </a:cubicBezTo>
                <a:cubicBezTo>
                  <a:pt x="31070" y="6996"/>
                  <a:pt x="30973" y="6908"/>
                  <a:pt x="30871" y="6828"/>
                </a:cubicBezTo>
                <a:cubicBezTo>
                  <a:pt x="30768" y="6745"/>
                  <a:pt x="30663" y="6664"/>
                  <a:pt x="30557" y="6584"/>
                </a:cubicBezTo>
                <a:cubicBezTo>
                  <a:pt x="30449" y="6503"/>
                  <a:pt x="30335" y="6426"/>
                  <a:pt x="30219" y="6355"/>
                </a:cubicBezTo>
                <a:cubicBezTo>
                  <a:pt x="30144" y="6308"/>
                  <a:pt x="30069" y="6263"/>
                  <a:pt x="29991" y="6220"/>
                </a:cubicBezTo>
                <a:cubicBezTo>
                  <a:pt x="29953" y="6199"/>
                  <a:pt x="29914" y="6179"/>
                  <a:pt x="29876" y="6158"/>
                </a:cubicBezTo>
                <a:cubicBezTo>
                  <a:pt x="29797" y="6115"/>
                  <a:pt x="29713" y="6074"/>
                  <a:pt x="29631" y="6038"/>
                </a:cubicBezTo>
                <a:cubicBezTo>
                  <a:pt x="29559" y="6005"/>
                  <a:pt x="29487" y="5972"/>
                  <a:pt x="29413" y="5945"/>
                </a:cubicBezTo>
                <a:cubicBezTo>
                  <a:pt x="29341" y="5896"/>
                  <a:pt x="29268" y="5848"/>
                  <a:pt x="29193" y="5803"/>
                </a:cubicBezTo>
                <a:cubicBezTo>
                  <a:pt x="29006" y="5690"/>
                  <a:pt x="28816" y="5580"/>
                  <a:pt x="28618" y="5487"/>
                </a:cubicBezTo>
                <a:cubicBezTo>
                  <a:pt x="28415" y="5389"/>
                  <a:pt x="28208" y="5295"/>
                  <a:pt x="27995" y="5218"/>
                </a:cubicBezTo>
                <a:cubicBezTo>
                  <a:pt x="27940" y="5197"/>
                  <a:pt x="27885" y="5177"/>
                  <a:pt x="27831" y="5158"/>
                </a:cubicBezTo>
                <a:cubicBezTo>
                  <a:pt x="27864" y="5132"/>
                  <a:pt x="27898" y="5107"/>
                  <a:pt x="27932" y="5082"/>
                </a:cubicBezTo>
                <a:cubicBezTo>
                  <a:pt x="28107" y="4958"/>
                  <a:pt x="28282" y="4834"/>
                  <a:pt x="28466" y="4724"/>
                </a:cubicBezTo>
                <a:cubicBezTo>
                  <a:pt x="28540" y="4677"/>
                  <a:pt x="28614" y="4634"/>
                  <a:pt x="28690" y="4591"/>
                </a:cubicBezTo>
                <a:lnTo>
                  <a:pt x="28689" y="4591"/>
                </a:lnTo>
                <a:cubicBezTo>
                  <a:pt x="28743" y="4561"/>
                  <a:pt x="28797" y="4532"/>
                  <a:pt x="28852" y="4503"/>
                </a:cubicBezTo>
                <a:close/>
                <a:moveTo>
                  <a:pt x="38928" y="7203"/>
                </a:moveTo>
                <a:cubicBezTo>
                  <a:pt x="38994" y="7204"/>
                  <a:pt x="39061" y="7206"/>
                  <a:pt x="39128" y="7210"/>
                </a:cubicBezTo>
                <a:cubicBezTo>
                  <a:pt x="39164" y="7365"/>
                  <a:pt x="39197" y="7521"/>
                  <a:pt x="39228" y="7678"/>
                </a:cubicBezTo>
                <a:cubicBezTo>
                  <a:pt x="39270" y="7900"/>
                  <a:pt x="39308" y="8124"/>
                  <a:pt x="39335" y="8351"/>
                </a:cubicBezTo>
                <a:cubicBezTo>
                  <a:pt x="39351" y="8487"/>
                  <a:pt x="39367" y="8624"/>
                  <a:pt x="39377" y="8762"/>
                </a:cubicBezTo>
                <a:cubicBezTo>
                  <a:pt x="39385" y="8853"/>
                  <a:pt x="39392" y="8944"/>
                  <a:pt x="39398" y="9036"/>
                </a:cubicBezTo>
                <a:cubicBezTo>
                  <a:pt x="39399" y="9062"/>
                  <a:pt x="39402" y="9100"/>
                  <a:pt x="39403" y="9140"/>
                </a:cubicBezTo>
                <a:cubicBezTo>
                  <a:pt x="39361" y="9040"/>
                  <a:pt x="39318" y="8942"/>
                  <a:pt x="39275" y="8845"/>
                </a:cubicBezTo>
                <a:cubicBezTo>
                  <a:pt x="39238" y="8764"/>
                  <a:pt x="39198" y="8683"/>
                  <a:pt x="39158" y="8605"/>
                </a:cubicBezTo>
                <a:cubicBezTo>
                  <a:pt x="39100" y="8492"/>
                  <a:pt x="39042" y="8379"/>
                  <a:pt x="38979" y="8269"/>
                </a:cubicBezTo>
                <a:cubicBezTo>
                  <a:pt x="38852" y="8046"/>
                  <a:pt x="38719" y="7828"/>
                  <a:pt x="38573" y="7616"/>
                </a:cubicBezTo>
                <a:cubicBezTo>
                  <a:pt x="38485" y="7490"/>
                  <a:pt x="38395" y="7365"/>
                  <a:pt x="38302" y="7241"/>
                </a:cubicBezTo>
                <a:cubicBezTo>
                  <a:pt x="38385" y="7232"/>
                  <a:pt x="38470" y="7224"/>
                  <a:pt x="38553" y="7217"/>
                </a:cubicBezTo>
                <a:lnTo>
                  <a:pt x="38554" y="7217"/>
                </a:lnTo>
                <a:cubicBezTo>
                  <a:pt x="38661" y="7210"/>
                  <a:pt x="38770" y="7203"/>
                  <a:pt x="38877" y="7203"/>
                </a:cubicBezTo>
                <a:close/>
                <a:moveTo>
                  <a:pt x="31717" y="3802"/>
                </a:moveTo>
                <a:cubicBezTo>
                  <a:pt x="31812" y="3802"/>
                  <a:pt x="31908" y="3804"/>
                  <a:pt x="32004" y="3809"/>
                </a:cubicBezTo>
                <a:cubicBezTo>
                  <a:pt x="32049" y="3812"/>
                  <a:pt x="32095" y="3815"/>
                  <a:pt x="32140" y="3817"/>
                </a:cubicBezTo>
                <a:cubicBezTo>
                  <a:pt x="32305" y="3831"/>
                  <a:pt x="32469" y="3846"/>
                  <a:pt x="32632" y="3874"/>
                </a:cubicBezTo>
                <a:cubicBezTo>
                  <a:pt x="32755" y="3896"/>
                  <a:pt x="32877" y="3919"/>
                  <a:pt x="32998" y="3944"/>
                </a:cubicBezTo>
                <a:cubicBezTo>
                  <a:pt x="33108" y="3968"/>
                  <a:pt x="33218" y="3994"/>
                  <a:pt x="33327" y="4022"/>
                </a:cubicBezTo>
                <a:cubicBezTo>
                  <a:pt x="33354" y="4049"/>
                  <a:pt x="33379" y="4077"/>
                  <a:pt x="33405" y="4106"/>
                </a:cubicBezTo>
                <a:cubicBezTo>
                  <a:pt x="33458" y="4166"/>
                  <a:pt x="33511" y="4227"/>
                  <a:pt x="33563" y="4291"/>
                </a:cubicBezTo>
                <a:cubicBezTo>
                  <a:pt x="33643" y="4390"/>
                  <a:pt x="33722" y="4489"/>
                  <a:pt x="33796" y="4594"/>
                </a:cubicBezTo>
                <a:cubicBezTo>
                  <a:pt x="33868" y="4698"/>
                  <a:pt x="33938" y="4801"/>
                  <a:pt x="34005" y="4907"/>
                </a:cubicBezTo>
                <a:cubicBezTo>
                  <a:pt x="34072" y="5017"/>
                  <a:pt x="34138" y="5125"/>
                  <a:pt x="34200" y="5238"/>
                </a:cubicBezTo>
                <a:cubicBezTo>
                  <a:pt x="34262" y="5348"/>
                  <a:pt x="34321" y="5458"/>
                  <a:pt x="34377" y="5571"/>
                </a:cubicBezTo>
                <a:cubicBezTo>
                  <a:pt x="34430" y="5683"/>
                  <a:pt x="34483" y="5796"/>
                  <a:pt x="34527" y="5912"/>
                </a:cubicBezTo>
                <a:cubicBezTo>
                  <a:pt x="34561" y="5994"/>
                  <a:pt x="34592" y="6077"/>
                  <a:pt x="34621" y="6160"/>
                </a:cubicBezTo>
                <a:cubicBezTo>
                  <a:pt x="34635" y="6201"/>
                  <a:pt x="34647" y="6241"/>
                  <a:pt x="34661" y="6281"/>
                </a:cubicBezTo>
                <a:cubicBezTo>
                  <a:pt x="34701" y="6408"/>
                  <a:pt x="34740" y="6537"/>
                  <a:pt x="34771" y="6666"/>
                </a:cubicBezTo>
                <a:cubicBezTo>
                  <a:pt x="34792" y="6753"/>
                  <a:pt x="34813" y="6839"/>
                  <a:pt x="34831" y="6927"/>
                </a:cubicBezTo>
                <a:cubicBezTo>
                  <a:pt x="34863" y="7102"/>
                  <a:pt x="34895" y="7279"/>
                  <a:pt x="34914" y="7456"/>
                </a:cubicBezTo>
                <a:cubicBezTo>
                  <a:pt x="34929" y="7590"/>
                  <a:pt x="34942" y="7723"/>
                  <a:pt x="34952" y="7857"/>
                </a:cubicBezTo>
                <a:cubicBezTo>
                  <a:pt x="34958" y="7963"/>
                  <a:pt x="34964" y="8070"/>
                  <a:pt x="34967" y="8178"/>
                </a:cubicBezTo>
                <a:cubicBezTo>
                  <a:pt x="34918" y="8203"/>
                  <a:pt x="34869" y="8227"/>
                  <a:pt x="34821" y="8254"/>
                </a:cubicBezTo>
                <a:cubicBezTo>
                  <a:pt x="34585" y="8377"/>
                  <a:pt x="34352" y="8504"/>
                  <a:pt x="34123" y="8641"/>
                </a:cubicBezTo>
                <a:cubicBezTo>
                  <a:pt x="33888" y="8780"/>
                  <a:pt x="33653" y="8924"/>
                  <a:pt x="33424" y="9076"/>
                </a:cubicBezTo>
                <a:cubicBezTo>
                  <a:pt x="33259" y="9186"/>
                  <a:pt x="33097" y="9298"/>
                  <a:pt x="32934" y="9412"/>
                </a:cubicBezTo>
                <a:cubicBezTo>
                  <a:pt x="32928" y="9402"/>
                  <a:pt x="32923" y="9392"/>
                  <a:pt x="32919" y="9382"/>
                </a:cubicBezTo>
                <a:cubicBezTo>
                  <a:pt x="32919" y="9301"/>
                  <a:pt x="32916" y="9220"/>
                  <a:pt x="32908" y="9140"/>
                </a:cubicBezTo>
                <a:cubicBezTo>
                  <a:pt x="32903" y="9060"/>
                  <a:pt x="32892" y="8980"/>
                  <a:pt x="32879" y="8900"/>
                </a:cubicBezTo>
                <a:cubicBezTo>
                  <a:pt x="32872" y="8859"/>
                  <a:pt x="32866" y="8818"/>
                  <a:pt x="32857" y="8777"/>
                </a:cubicBezTo>
                <a:cubicBezTo>
                  <a:pt x="32842" y="8694"/>
                  <a:pt x="32821" y="8600"/>
                  <a:pt x="32795" y="8519"/>
                </a:cubicBezTo>
                <a:cubicBezTo>
                  <a:pt x="32769" y="8434"/>
                  <a:pt x="32744" y="8347"/>
                  <a:pt x="32712" y="8263"/>
                </a:cubicBezTo>
                <a:cubicBezTo>
                  <a:pt x="32682" y="8182"/>
                  <a:pt x="32651" y="8101"/>
                  <a:pt x="32616" y="8022"/>
                </a:cubicBezTo>
                <a:cubicBezTo>
                  <a:pt x="32598" y="7981"/>
                  <a:pt x="32579" y="7942"/>
                  <a:pt x="32561" y="7903"/>
                </a:cubicBezTo>
                <a:cubicBezTo>
                  <a:pt x="32524" y="7821"/>
                  <a:pt x="32481" y="7736"/>
                  <a:pt x="32438" y="7658"/>
                </a:cubicBezTo>
                <a:cubicBezTo>
                  <a:pt x="32376" y="7544"/>
                  <a:pt x="32314" y="7430"/>
                  <a:pt x="32245" y="7321"/>
                </a:cubicBezTo>
                <a:cubicBezTo>
                  <a:pt x="32199" y="7246"/>
                  <a:pt x="32150" y="7164"/>
                  <a:pt x="32099" y="7092"/>
                </a:cubicBezTo>
                <a:cubicBezTo>
                  <a:pt x="32049" y="7018"/>
                  <a:pt x="31997" y="6945"/>
                  <a:pt x="31944" y="6874"/>
                </a:cubicBezTo>
                <a:cubicBezTo>
                  <a:pt x="31890" y="6802"/>
                  <a:pt x="31834" y="6731"/>
                  <a:pt x="31778" y="6661"/>
                </a:cubicBezTo>
                <a:cubicBezTo>
                  <a:pt x="31720" y="6589"/>
                  <a:pt x="31658" y="6516"/>
                  <a:pt x="31595" y="6447"/>
                </a:cubicBezTo>
                <a:cubicBezTo>
                  <a:pt x="31414" y="6244"/>
                  <a:pt x="31227" y="6047"/>
                  <a:pt x="31028" y="5861"/>
                </a:cubicBezTo>
                <a:cubicBezTo>
                  <a:pt x="30864" y="5708"/>
                  <a:pt x="30699" y="5556"/>
                  <a:pt x="30524" y="5415"/>
                </a:cubicBezTo>
                <a:cubicBezTo>
                  <a:pt x="30352" y="5277"/>
                  <a:pt x="30176" y="5142"/>
                  <a:pt x="29995" y="5015"/>
                </a:cubicBezTo>
                <a:cubicBezTo>
                  <a:pt x="29743" y="4840"/>
                  <a:pt x="29489" y="4671"/>
                  <a:pt x="29225" y="4517"/>
                </a:cubicBezTo>
                <a:cubicBezTo>
                  <a:pt x="29161" y="4480"/>
                  <a:pt x="29099" y="4444"/>
                  <a:pt x="29034" y="4408"/>
                </a:cubicBezTo>
                <a:cubicBezTo>
                  <a:pt x="29107" y="4373"/>
                  <a:pt x="29178" y="4337"/>
                  <a:pt x="29252" y="4304"/>
                </a:cubicBezTo>
                <a:cubicBezTo>
                  <a:pt x="29365" y="4256"/>
                  <a:pt x="29480" y="4210"/>
                  <a:pt x="29595" y="4165"/>
                </a:cubicBezTo>
                <a:cubicBezTo>
                  <a:pt x="29749" y="4110"/>
                  <a:pt x="29904" y="4058"/>
                  <a:pt x="30061" y="4018"/>
                </a:cubicBezTo>
                <a:cubicBezTo>
                  <a:pt x="30180" y="3987"/>
                  <a:pt x="30297" y="3959"/>
                  <a:pt x="30417" y="3933"/>
                </a:cubicBezTo>
                <a:cubicBezTo>
                  <a:pt x="30581" y="3901"/>
                  <a:pt x="30747" y="3871"/>
                  <a:pt x="30913" y="3852"/>
                </a:cubicBezTo>
                <a:cubicBezTo>
                  <a:pt x="31038" y="3838"/>
                  <a:pt x="31161" y="3825"/>
                  <a:pt x="31286" y="3816"/>
                </a:cubicBezTo>
                <a:cubicBezTo>
                  <a:pt x="31416" y="3809"/>
                  <a:pt x="31546" y="3802"/>
                  <a:pt x="31676" y="3802"/>
                </a:cubicBezTo>
                <a:close/>
                <a:moveTo>
                  <a:pt x="21822" y="7332"/>
                </a:moveTo>
                <a:cubicBezTo>
                  <a:pt x="21882" y="7338"/>
                  <a:pt x="21942" y="7346"/>
                  <a:pt x="22003" y="7355"/>
                </a:cubicBezTo>
                <a:cubicBezTo>
                  <a:pt x="22089" y="7368"/>
                  <a:pt x="22177" y="7383"/>
                  <a:pt x="22264" y="7400"/>
                </a:cubicBezTo>
                <a:cubicBezTo>
                  <a:pt x="22306" y="7409"/>
                  <a:pt x="22348" y="7418"/>
                  <a:pt x="22391" y="7427"/>
                </a:cubicBezTo>
                <a:lnTo>
                  <a:pt x="22394" y="7427"/>
                </a:lnTo>
                <a:cubicBezTo>
                  <a:pt x="22563" y="7464"/>
                  <a:pt x="22734" y="7504"/>
                  <a:pt x="22901" y="7554"/>
                </a:cubicBezTo>
                <a:cubicBezTo>
                  <a:pt x="22946" y="7567"/>
                  <a:pt x="22991" y="7581"/>
                  <a:pt x="23036" y="7594"/>
                </a:cubicBezTo>
                <a:cubicBezTo>
                  <a:pt x="23009" y="7645"/>
                  <a:pt x="22984" y="7697"/>
                  <a:pt x="22959" y="7749"/>
                </a:cubicBezTo>
                <a:cubicBezTo>
                  <a:pt x="22859" y="7951"/>
                  <a:pt x="22762" y="8154"/>
                  <a:pt x="22676" y="8362"/>
                </a:cubicBezTo>
                <a:cubicBezTo>
                  <a:pt x="22564" y="8631"/>
                  <a:pt x="22458" y="8903"/>
                  <a:pt x="22363" y="9179"/>
                </a:cubicBezTo>
                <a:cubicBezTo>
                  <a:pt x="22303" y="9292"/>
                  <a:pt x="22245" y="9406"/>
                  <a:pt x="22188" y="9523"/>
                </a:cubicBezTo>
                <a:cubicBezTo>
                  <a:pt x="22173" y="9553"/>
                  <a:pt x="22158" y="9584"/>
                  <a:pt x="22143" y="9615"/>
                </a:cubicBezTo>
                <a:cubicBezTo>
                  <a:pt x="22091" y="9576"/>
                  <a:pt x="22041" y="9536"/>
                  <a:pt x="21990" y="9494"/>
                </a:cubicBezTo>
                <a:cubicBezTo>
                  <a:pt x="21929" y="9441"/>
                  <a:pt x="21869" y="9387"/>
                  <a:pt x="21810" y="9331"/>
                </a:cubicBezTo>
                <a:cubicBezTo>
                  <a:pt x="21760" y="9284"/>
                  <a:pt x="21705" y="9226"/>
                  <a:pt x="21650" y="9167"/>
                </a:cubicBezTo>
                <a:cubicBezTo>
                  <a:pt x="21596" y="9108"/>
                  <a:pt x="21543" y="9046"/>
                  <a:pt x="21492" y="8984"/>
                </a:cubicBezTo>
                <a:cubicBezTo>
                  <a:pt x="21454" y="8936"/>
                  <a:pt x="21411" y="8881"/>
                  <a:pt x="21370" y="8823"/>
                </a:cubicBezTo>
                <a:cubicBezTo>
                  <a:pt x="21395" y="8711"/>
                  <a:pt x="21423" y="8599"/>
                  <a:pt x="21453" y="8488"/>
                </a:cubicBezTo>
                <a:cubicBezTo>
                  <a:pt x="21509" y="8279"/>
                  <a:pt x="21571" y="8073"/>
                  <a:pt x="21635" y="7866"/>
                </a:cubicBezTo>
                <a:cubicBezTo>
                  <a:pt x="21694" y="7687"/>
                  <a:pt x="21755" y="7509"/>
                  <a:pt x="21822" y="7332"/>
                </a:cubicBezTo>
                <a:close/>
                <a:moveTo>
                  <a:pt x="19083" y="7718"/>
                </a:moveTo>
                <a:lnTo>
                  <a:pt x="19083" y="7718"/>
                </a:lnTo>
                <a:cubicBezTo>
                  <a:pt x="18956" y="7896"/>
                  <a:pt x="18830" y="8074"/>
                  <a:pt x="18710" y="8256"/>
                </a:cubicBezTo>
                <a:cubicBezTo>
                  <a:pt x="18590" y="8437"/>
                  <a:pt x="18476" y="8622"/>
                  <a:pt x="18370" y="8812"/>
                </a:cubicBezTo>
                <a:cubicBezTo>
                  <a:pt x="18243" y="9038"/>
                  <a:pt x="18119" y="9267"/>
                  <a:pt x="18005" y="9500"/>
                </a:cubicBezTo>
                <a:cubicBezTo>
                  <a:pt x="17968" y="9576"/>
                  <a:pt x="17931" y="9653"/>
                  <a:pt x="17894" y="9731"/>
                </a:cubicBezTo>
                <a:cubicBezTo>
                  <a:pt x="17894" y="9728"/>
                  <a:pt x="17895" y="9726"/>
                  <a:pt x="17895" y="9724"/>
                </a:cubicBezTo>
                <a:cubicBezTo>
                  <a:pt x="17932" y="9588"/>
                  <a:pt x="17969" y="9452"/>
                  <a:pt x="18010" y="9319"/>
                </a:cubicBezTo>
                <a:cubicBezTo>
                  <a:pt x="18037" y="9230"/>
                  <a:pt x="18066" y="9141"/>
                  <a:pt x="18095" y="9053"/>
                </a:cubicBezTo>
                <a:cubicBezTo>
                  <a:pt x="18152" y="8888"/>
                  <a:pt x="18216" y="8713"/>
                  <a:pt x="18288" y="8543"/>
                </a:cubicBezTo>
                <a:cubicBezTo>
                  <a:pt x="18358" y="8372"/>
                  <a:pt x="18433" y="8203"/>
                  <a:pt x="18510" y="8036"/>
                </a:cubicBezTo>
                <a:cubicBezTo>
                  <a:pt x="18528" y="8001"/>
                  <a:pt x="18544" y="7966"/>
                  <a:pt x="18561" y="7932"/>
                </a:cubicBezTo>
                <a:cubicBezTo>
                  <a:pt x="18591" y="7918"/>
                  <a:pt x="18622" y="7904"/>
                  <a:pt x="18654" y="7890"/>
                </a:cubicBezTo>
                <a:cubicBezTo>
                  <a:pt x="18771" y="7839"/>
                  <a:pt x="18890" y="7791"/>
                  <a:pt x="19009" y="7745"/>
                </a:cubicBezTo>
                <a:lnTo>
                  <a:pt x="19010" y="7745"/>
                </a:lnTo>
                <a:cubicBezTo>
                  <a:pt x="19035" y="7735"/>
                  <a:pt x="19059" y="7726"/>
                  <a:pt x="19083" y="7718"/>
                </a:cubicBezTo>
                <a:close/>
                <a:moveTo>
                  <a:pt x="30154" y="6533"/>
                </a:moveTo>
                <a:lnTo>
                  <a:pt x="30154" y="6533"/>
                </a:lnTo>
                <a:cubicBezTo>
                  <a:pt x="30183" y="6550"/>
                  <a:pt x="30213" y="6569"/>
                  <a:pt x="30241" y="6587"/>
                </a:cubicBezTo>
                <a:cubicBezTo>
                  <a:pt x="30352" y="6659"/>
                  <a:pt x="30460" y="6732"/>
                  <a:pt x="30566" y="6807"/>
                </a:cubicBezTo>
                <a:cubicBezTo>
                  <a:pt x="30671" y="6883"/>
                  <a:pt x="30777" y="6960"/>
                  <a:pt x="30876" y="7042"/>
                </a:cubicBezTo>
                <a:cubicBezTo>
                  <a:pt x="30944" y="7097"/>
                  <a:pt x="31010" y="7152"/>
                  <a:pt x="31076" y="7209"/>
                </a:cubicBezTo>
                <a:cubicBezTo>
                  <a:pt x="31105" y="7235"/>
                  <a:pt x="31133" y="7262"/>
                  <a:pt x="31162" y="7287"/>
                </a:cubicBezTo>
                <a:cubicBezTo>
                  <a:pt x="31285" y="7402"/>
                  <a:pt x="31405" y="7518"/>
                  <a:pt x="31517" y="7641"/>
                </a:cubicBezTo>
                <a:cubicBezTo>
                  <a:pt x="31603" y="7735"/>
                  <a:pt x="31687" y="7830"/>
                  <a:pt x="31769" y="7927"/>
                </a:cubicBezTo>
                <a:cubicBezTo>
                  <a:pt x="31871" y="8052"/>
                  <a:pt x="31975" y="8186"/>
                  <a:pt x="32073" y="8324"/>
                </a:cubicBezTo>
                <a:cubicBezTo>
                  <a:pt x="32169" y="8462"/>
                  <a:pt x="32263" y="8600"/>
                  <a:pt x="32353" y="8742"/>
                </a:cubicBezTo>
                <a:cubicBezTo>
                  <a:pt x="32441" y="8883"/>
                  <a:pt x="32527" y="9025"/>
                  <a:pt x="32606" y="9172"/>
                </a:cubicBezTo>
                <a:cubicBezTo>
                  <a:pt x="32646" y="9246"/>
                  <a:pt x="32687" y="9321"/>
                  <a:pt x="32725" y="9397"/>
                </a:cubicBezTo>
                <a:cubicBezTo>
                  <a:pt x="32734" y="9416"/>
                  <a:pt x="32743" y="9434"/>
                  <a:pt x="32754" y="9454"/>
                </a:cubicBezTo>
                <a:cubicBezTo>
                  <a:pt x="32752" y="9477"/>
                  <a:pt x="32751" y="9500"/>
                  <a:pt x="32751" y="9524"/>
                </a:cubicBezTo>
                <a:cubicBezTo>
                  <a:pt x="32751" y="9528"/>
                  <a:pt x="32750" y="9534"/>
                  <a:pt x="32750" y="9541"/>
                </a:cubicBezTo>
                <a:cubicBezTo>
                  <a:pt x="32749" y="9541"/>
                  <a:pt x="32748" y="9543"/>
                  <a:pt x="32747" y="9544"/>
                </a:cubicBezTo>
                <a:cubicBezTo>
                  <a:pt x="32625" y="9630"/>
                  <a:pt x="32504" y="9718"/>
                  <a:pt x="32384" y="9806"/>
                </a:cubicBezTo>
                <a:cubicBezTo>
                  <a:pt x="32372" y="9767"/>
                  <a:pt x="32360" y="9726"/>
                  <a:pt x="32347" y="9686"/>
                </a:cubicBezTo>
                <a:cubicBezTo>
                  <a:pt x="32332" y="9640"/>
                  <a:pt x="32317" y="9593"/>
                  <a:pt x="32301" y="9546"/>
                </a:cubicBezTo>
                <a:cubicBezTo>
                  <a:pt x="32287" y="9507"/>
                  <a:pt x="32272" y="9466"/>
                  <a:pt x="32258" y="9427"/>
                </a:cubicBezTo>
                <a:cubicBezTo>
                  <a:pt x="32211" y="9305"/>
                  <a:pt x="32162" y="9181"/>
                  <a:pt x="32106" y="9062"/>
                </a:cubicBezTo>
                <a:cubicBezTo>
                  <a:pt x="32049" y="8946"/>
                  <a:pt x="31994" y="8828"/>
                  <a:pt x="31929" y="8715"/>
                </a:cubicBezTo>
                <a:cubicBezTo>
                  <a:pt x="31820" y="8522"/>
                  <a:pt x="31707" y="8331"/>
                  <a:pt x="31580" y="8150"/>
                </a:cubicBezTo>
                <a:cubicBezTo>
                  <a:pt x="31457" y="7974"/>
                  <a:pt x="31331" y="7799"/>
                  <a:pt x="31190" y="7636"/>
                </a:cubicBezTo>
                <a:cubicBezTo>
                  <a:pt x="31110" y="7545"/>
                  <a:pt x="31031" y="7455"/>
                  <a:pt x="30945" y="7368"/>
                </a:cubicBezTo>
                <a:cubicBezTo>
                  <a:pt x="30941" y="7363"/>
                  <a:pt x="30936" y="7359"/>
                  <a:pt x="30931" y="7354"/>
                </a:cubicBezTo>
                <a:cubicBezTo>
                  <a:pt x="30876" y="7287"/>
                  <a:pt x="30820" y="7221"/>
                  <a:pt x="30763" y="7157"/>
                </a:cubicBezTo>
                <a:cubicBezTo>
                  <a:pt x="30683" y="7067"/>
                  <a:pt x="30602" y="6977"/>
                  <a:pt x="30519" y="6891"/>
                </a:cubicBezTo>
                <a:cubicBezTo>
                  <a:pt x="30434" y="6803"/>
                  <a:pt x="30348" y="6718"/>
                  <a:pt x="30260" y="6634"/>
                </a:cubicBezTo>
                <a:cubicBezTo>
                  <a:pt x="30226" y="6599"/>
                  <a:pt x="30190" y="6566"/>
                  <a:pt x="30154" y="6533"/>
                </a:cubicBezTo>
                <a:close/>
                <a:moveTo>
                  <a:pt x="26545" y="6414"/>
                </a:moveTo>
                <a:cubicBezTo>
                  <a:pt x="26560" y="6425"/>
                  <a:pt x="26575" y="6435"/>
                  <a:pt x="26590" y="6445"/>
                </a:cubicBezTo>
                <a:cubicBezTo>
                  <a:pt x="26690" y="6517"/>
                  <a:pt x="26789" y="6590"/>
                  <a:pt x="26884" y="6668"/>
                </a:cubicBezTo>
                <a:cubicBezTo>
                  <a:pt x="26890" y="6673"/>
                  <a:pt x="26894" y="6678"/>
                  <a:pt x="26900" y="6682"/>
                </a:cubicBezTo>
                <a:cubicBezTo>
                  <a:pt x="26944" y="6780"/>
                  <a:pt x="26985" y="6880"/>
                  <a:pt x="27024" y="6979"/>
                </a:cubicBezTo>
                <a:cubicBezTo>
                  <a:pt x="27056" y="7061"/>
                  <a:pt x="27086" y="7142"/>
                  <a:pt x="27116" y="7224"/>
                </a:cubicBezTo>
                <a:cubicBezTo>
                  <a:pt x="27144" y="7302"/>
                  <a:pt x="27170" y="7382"/>
                  <a:pt x="27197" y="7462"/>
                </a:cubicBezTo>
                <a:cubicBezTo>
                  <a:pt x="27257" y="7651"/>
                  <a:pt x="27318" y="7853"/>
                  <a:pt x="27368" y="8059"/>
                </a:cubicBezTo>
                <a:cubicBezTo>
                  <a:pt x="27422" y="8279"/>
                  <a:pt x="27472" y="8502"/>
                  <a:pt x="27514" y="8725"/>
                </a:cubicBezTo>
                <a:cubicBezTo>
                  <a:pt x="27533" y="8828"/>
                  <a:pt x="27552" y="8942"/>
                  <a:pt x="27569" y="9058"/>
                </a:cubicBezTo>
                <a:cubicBezTo>
                  <a:pt x="27555" y="9073"/>
                  <a:pt x="27541" y="9086"/>
                  <a:pt x="27526" y="9100"/>
                </a:cubicBezTo>
                <a:cubicBezTo>
                  <a:pt x="27481" y="9144"/>
                  <a:pt x="27425" y="9194"/>
                  <a:pt x="27369" y="9240"/>
                </a:cubicBezTo>
                <a:cubicBezTo>
                  <a:pt x="27338" y="9263"/>
                  <a:pt x="27308" y="9287"/>
                  <a:pt x="27278" y="9310"/>
                </a:cubicBezTo>
                <a:cubicBezTo>
                  <a:pt x="27215" y="9354"/>
                  <a:pt x="27152" y="9395"/>
                  <a:pt x="27086" y="9433"/>
                </a:cubicBezTo>
                <a:cubicBezTo>
                  <a:pt x="27051" y="9452"/>
                  <a:pt x="27017" y="9473"/>
                  <a:pt x="26982" y="9492"/>
                </a:cubicBezTo>
                <a:cubicBezTo>
                  <a:pt x="26804" y="9585"/>
                  <a:pt x="26624" y="9672"/>
                  <a:pt x="26442" y="9755"/>
                </a:cubicBezTo>
                <a:cubicBezTo>
                  <a:pt x="26383" y="9783"/>
                  <a:pt x="26324" y="9809"/>
                  <a:pt x="26265" y="9835"/>
                </a:cubicBezTo>
                <a:lnTo>
                  <a:pt x="26187" y="9738"/>
                </a:lnTo>
                <a:cubicBezTo>
                  <a:pt x="26100" y="9629"/>
                  <a:pt x="26012" y="9519"/>
                  <a:pt x="25924" y="9411"/>
                </a:cubicBezTo>
                <a:cubicBezTo>
                  <a:pt x="25892" y="9373"/>
                  <a:pt x="25860" y="9336"/>
                  <a:pt x="25827" y="9299"/>
                </a:cubicBezTo>
                <a:cubicBezTo>
                  <a:pt x="25796" y="9265"/>
                  <a:pt x="25766" y="9231"/>
                  <a:pt x="25736" y="9197"/>
                </a:cubicBezTo>
                <a:cubicBezTo>
                  <a:pt x="25642" y="9097"/>
                  <a:pt x="25551" y="8996"/>
                  <a:pt x="25453" y="8902"/>
                </a:cubicBezTo>
                <a:cubicBezTo>
                  <a:pt x="25393" y="8843"/>
                  <a:pt x="25332" y="8785"/>
                  <a:pt x="25271" y="8728"/>
                </a:cubicBezTo>
                <a:cubicBezTo>
                  <a:pt x="25303" y="8638"/>
                  <a:pt x="25336" y="8551"/>
                  <a:pt x="25372" y="8462"/>
                </a:cubicBezTo>
                <a:cubicBezTo>
                  <a:pt x="25407" y="8377"/>
                  <a:pt x="25443" y="8293"/>
                  <a:pt x="25478" y="8209"/>
                </a:cubicBezTo>
                <a:cubicBezTo>
                  <a:pt x="25515" y="8126"/>
                  <a:pt x="25553" y="8042"/>
                  <a:pt x="25593" y="7960"/>
                </a:cubicBezTo>
                <a:cubicBezTo>
                  <a:pt x="25665" y="7812"/>
                  <a:pt x="25746" y="7653"/>
                  <a:pt x="25833" y="7500"/>
                </a:cubicBezTo>
                <a:cubicBezTo>
                  <a:pt x="25918" y="7348"/>
                  <a:pt x="26007" y="7199"/>
                  <a:pt x="26100" y="7053"/>
                </a:cubicBezTo>
                <a:cubicBezTo>
                  <a:pt x="26194" y="6906"/>
                  <a:pt x="26290" y="6760"/>
                  <a:pt x="26393" y="6619"/>
                </a:cubicBezTo>
                <a:lnTo>
                  <a:pt x="26394" y="6619"/>
                </a:lnTo>
                <a:cubicBezTo>
                  <a:pt x="26444" y="6549"/>
                  <a:pt x="26493" y="6481"/>
                  <a:pt x="26545" y="6414"/>
                </a:cubicBezTo>
                <a:close/>
                <a:moveTo>
                  <a:pt x="20753" y="8064"/>
                </a:moveTo>
                <a:cubicBezTo>
                  <a:pt x="20773" y="8113"/>
                  <a:pt x="20792" y="8160"/>
                  <a:pt x="20814" y="8208"/>
                </a:cubicBezTo>
                <a:cubicBezTo>
                  <a:pt x="20811" y="8309"/>
                  <a:pt x="20807" y="8412"/>
                  <a:pt x="20800" y="8515"/>
                </a:cubicBezTo>
                <a:cubicBezTo>
                  <a:pt x="20795" y="8613"/>
                  <a:pt x="20789" y="8710"/>
                  <a:pt x="20783" y="8808"/>
                </a:cubicBezTo>
                <a:cubicBezTo>
                  <a:pt x="20740" y="8997"/>
                  <a:pt x="20702" y="9188"/>
                  <a:pt x="20675" y="9381"/>
                </a:cubicBezTo>
                <a:cubicBezTo>
                  <a:pt x="20669" y="9426"/>
                  <a:pt x="20662" y="9471"/>
                  <a:pt x="20656" y="9516"/>
                </a:cubicBezTo>
                <a:cubicBezTo>
                  <a:pt x="20626" y="9598"/>
                  <a:pt x="20594" y="9679"/>
                  <a:pt x="20559" y="9758"/>
                </a:cubicBezTo>
                <a:cubicBezTo>
                  <a:pt x="20521" y="9844"/>
                  <a:pt x="20483" y="9929"/>
                  <a:pt x="20444" y="10015"/>
                </a:cubicBezTo>
                <a:cubicBezTo>
                  <a:pt x="20442" y="9942"/>
                  <a:pt x="20441" y="9869"/>
                  <a:pt x="20442" y="9798"/>
                </a:cubicBezTo>
                <a:cubicBezTo>
                  <a:pt x="20444" y="9722"/>
                  <a:pt x="20445" y="9645"/>
                  <a:pt x="20448" y="9569"/>
                </a:cubicBezTo>
                <a:cubicBezTo>
                  <a:pt x="20456" y="9509"/>
                  <a:pt x="20464" y="9448"/>
                  <a:pt x="20474" y="9388"/>
                </a:cubicBezTo>
                <a:cubicBezTo>
                  <a:pt x="20494" y="9260"/>
                  <a:pt x="20517" y="9133"/>
                  <a:pt x="20542" y="9004"/>
                </a:cubicBezTo>
                <a:cubicBezTo>
                  <a:pt x="20576" y="8830"/>
                  <a:pt x="20612" y="8655"/>
                  <a:pt x="20654" y="8480"/>
                </a:cubicBezTo>
                <a:cubicBezTo>
                  <a:pt x="20685" y="8350"/>
                  <a:pt x="20714" y="8217"/>
                  <a:pt x="20747" y="8086"/>
                </a:cubicBezTo>
                <a:cubicBezTo>
                  <a:pt x="20750" y="8079"/>
                  <a:pt x="20752" y="8071"/>
                  <a:pt x="20753" y="8064"/>
                </a:cubicBezTo>
                <a:close/>
                <a:moveTo>
                  <a:pt x="23423" y="7966"/>
                </a:moveTo>
                <a:lnTo>
                  <a:pt x="23423" y="7966"/>
                </a:lnTo>
                <a:cubicBezTo>
                  <a:pt x="23356" y="8197"/>
                  <a:pt x="23298" y="8430"/>
                  <a:pt x="23251" y="8665"/>
                </a:cubicBezTo>
                <a:cubicBezTo>
                  <a:pt x="23207" y="8882"/>
                  <a:pt x="23167" y="9100"/>
                  <a:pt x="23137" y="9321"/>
                </a:cubicBezTo>
                <a:cubicBezTo>
                  <a:pt x="23101" y="9583"/>
                  <a:pt x="23071" y="9846"/>
                  <a:pt x="23049" y="10111"/>
                </a:cubicBezTo>
                <a:cubicBezTo>
                  <a:pt x="22985" y="10086"/>
                  <a:pt x="22923" y="10061"/>
                  <a:pt x="22861" y="10033"/>
                </a:cubicBezTo>
                <a:cubicBezTo>
                  <a:pt x="22780" y="9998"/>
                  <a:pt x="22700" y="9959"/>
                  <a:pt x="22621" y="9918"/>
                </a:cubicBezTo>
                <a:cubicBezTo>
                  <a:pt x="22553" y="9882"/>
                  <a:pt x="22476" y="9838"/>
                  <a:pt x="22402" y="9791"/>
                </a:cubicBezTo>
                <a:cubicBezTo>
                  <a:pt x="22388" y="9783"/>
                  <a:pt x="22376" y="9775"/>
                  <a:pt x="22363" y="9767"/>
                </a:cubicBezTo>
                <a:cubicBezTo>
                  <a:pt x="22412" y="9597"/>
                  <a:pt x="22464" y="9427"/>
                  <a:pt x="22520" y="9258"/>
                </a:cubicBezTo>
                <a:cubicBezTo>
                  <a:pt x="22524" y="9245"/>
                  <a:pt x="22529" y="9231"/>
                  <a:pt x="22534" y="9217"/>
                </a:cubicBezTo>
                <a:cubicBezTo>
                  <a:pt x="22551" y="9186"/>
                  <a:pt x="22568" y="9155"/>
                  <a:pt x="22586" y="9123"/>
                </a:cubicBezTo>
                <a:cubicBezTo>
                  <a:pt x="22631" y="9044"/>
                  <a:pt x="22677" y="8965"/>
                  <a:pt x="22725" y="8888"/>
                </a:cubicBezTo>
                <a:cubicBezTo>
                  <a:pt x="22747" y="8852"/>
                  <a:pt x="22770" y="8816"/>
                  <a:pt x="22792" y="8780"/>
                </a:cubicBezTo>
                <a:cubicBezTo>
                  <a:pt x="22867" y="8668"/>
                  <a:pt x="22941" y="8555"/>
                  <a:pt x="23023" y="8448"/>
                </a:cubicBezTo>
                <a:cubicBezTo>
                  <a:pt x="23074" y="8380"/>
                  <a:pt x="23125" y="8314"/>
                  <a:pt x="23179" y="8248"/>
                </a:cubicBezTo>
                <a:cubicBezTo>
                  <a:pt x="23253" y="8158"/>
                  <a:pt x="23336" y="8061"/>
                  <a:pt x="23423" y="7966"/>
                </a:cubicBezTo>
                <a:close/>
                <a:moveTo>
                  <a:pt x="23655" y="7821"/>
                </a:moveTo>
                <a:cubicBezTo>
                  <a:pt x="23707" y="7845"/>
                  <a:pt x="23759" y="7869"/>
                  <a:pt x="23811" y="7895"/>
                </a:cubicBezTo>
                <a:cubicBezTo>
                  <a:pt x="23817" y="7898"/>
                  <a:pt x="23829" y="7905"/>
                  <a:pt x="23841" y="7911"/>
                </a:cubicBezTo>
                <a:cubicBezTo>
                  <a:pt x="23817" y="7966"/>
                  <a:pt x="23794" y="8024"/>
                  <a:pt x="23773" y="8079"/>
                </a:cubicBezTo>
                <a:cubicBezTo>
                  <a:pt x="23728" y="8200"/>
                  <a:pt x="23684" y="8321"/>
                  <a:pt x="23649" y="8444"/>
                </a:cubicBezTo>
                <a:cubicBezTo>
                  <a:pt x="23616" y="8564"/>
                  <a:pt x="23583" y="8685"/>
                  <a:pt x="23559" y="8807"/>
                </a:cubicBezTo>
                <a:cubicBezTo>
                  <a:pt x="23543" y="8891"/>
                  <a:pt x="23525" y="8976"/>
                  <a:pt x="23513" y="9060"/>
                </a:cubicBezTo>
                <a:cubicBezTo>
                  <a:pt x="23500" y="9140"/>
                  <a:pt x="23490" y="9219"/>
                  <a:pt x="23481" y="9299"/>
                </a:cubicBezTo>
                <a:lnTo>
                  <a:pt x="23469" y="9433"/>
                </a:lnTo>
                <a:cubicBezTo>
                  <a:pt x="23466" y="9483"/>
                  <a:pt x="23463" y="9532"/>
                  <a:pt x="23461" y="9581"/>
                </a:cubicBezTo>
                <a:cubicBezTo>
                  <a:pt x="23460" y="9627"/>
                  <a:pt x="23460" y="9672"/>
                  <a:pt x="23459" y="9718"/>
                </a:cubicBezTo>
                <a:cubicBezTo>
                  <a:pt x="23460" y="9815"/>
                  <a:pt x="23461" y="9910"/>
                  <a:pt x="23468" y="10006"/>
                </a:cubicBezTo>
                <a:cubicBezTo>
                  <a:pt x="23474" y="10085"/>
                  <a:pt x="23481" y="10164"/>
                  <a:pt x="23489" y="10242"/>
                </a:cubicBezTo>
                <a:cubicBezTo>
                  <a:pt x="23477" y="10240"/>
                  <a:pt x="23466" y="10238"/>
                  <a:pt x="23455" y="10235"/>
                </a:cubicBezTo>
                <a:cubicBezTo>
                  <a:pt x="23374" y="10217"/>
                  <a:pt x="23296" y="10195"/>
                  <a:pt x="23216" y="10170"/>
                </a:cubicBezTo>
                <a:cubicBezTo>
                  <a:pt x="23210" y="10167"/>
                  <a:pt x="23204" y="10165"/>
                  <a:pt x="23198" y="10163"/>
                </a:cubicBezTo>
                <a:cubicBezTo>
                  <a:pt x="23208" y="10019"/>
                  <a:pt x="23221" y="9875"/>
                  <a:pt x="23239" y="9733"/>
                </a:cubicBezTo>
                <a:cubicBezTo>
                  <a:pt x="23268" y="9516"/>
                  <a:pt x="23302" y="9301"/>
                  <a:pt x="23340" y="9086"/>
                </a:cubicBezTo>
                <a:cubicBezTo>
                  <a:pt x="23389" y="8835"/>
                  <a:pt x="23441" y="8583"/>
                  <a:pt x="23507" y="8333"/>
                </a:cubicBezTo>
                <a:lnTo>
                  <a:pt x="23508" y="8333"/>
                </a:lnTo>
                <a:cubicBezTo>
                  <a:pt x="23553" y="8163"/>
                  <a:pt x="23603" y="7992"/>
                  <a:pt x="23655" y="7821"/>
                </a:cubicBezTo>
                <a:close/>
                <a:moveTo>
                  <a:pt x="25201" y="8925"/>
                </a:moveTo>
                <a:cubicBezTo>
                  <a:pt x="25211" y="8934"/>
                  <a:pt x="25220" y="8942"/>
                  <a:pt x="25229" y="8951"/>
                </a:cubicBezTo>
                <a:cubicBezTo>
                  <a:pt x="25323" y="9040"/>
                  <a:pt x="25422" y="9134"/>
                  <a:pt x="25515" y="9232"/>
                </a:cubicBezTo>
                <a:cubicBezTo>
                  <a:pt x="25610" y="9330"/>
                  <a:pt x="25704" y="9429"/>
                  <a:pt x="25795" y="9531"/>
                </a:cubicBezTo>
                <a:cubicBezTo>
                  <a:pt x="25881" y="9636"/>
                  <a:pt x="25969" y="9741"/>
                  <a:pt x="26056" y="9845"/>
                </a:cubicBezTo>
                <a:cubicBezTo>
                  <a:pt x="26072" y="9865"/>
                  <a:pt x="26088" y="9884"/>
                  <a:pt x="26103" y="9903"/>
                </a:cubicBezTo>
                <a:cubicBezTo>
                  <a:pt x="26051" y="9925"/>
                  <a:pt x="25998" y="9946"/>
                  <a:pt x="25945" y="9966"/>
                </a:cubicBezTo>
                <a:cubicBezTo>
                  <a:pt x="25820" y="10013"/>
                  <a:pt x="25696" y="10059"/>
                  <a:pt x="25568" y="10095"/>
                </a:cubicBezTo>
                <a:cubicBezTo>
                  <a:pt x="25483" y="10119"/>
                  <a:pt x="25398" y="10142"/>
                  <a:pt x="25311" y="10162"/>
                </a:cubicBezTo>
                <a:cubicBezTo>
                  <a:pt x="25155" y="10193"/>
                  <a:pt x="24998" y="10223"/>
                  <a:pt x="24840" y="10244"/>
                </a:cubicBezTo>
                <a:cubicBezTo>
                  <a:pt x="24873" y="10084"/>
                  <a:pt x="24910" y="9926"/>
                  <a:pt x="24951" y="9768"/>
                </a:cubicBezTo>
                <a:cubicBezTo>
                  <a:pt x="24985" y="9634"/>
                  <a:pt x="25019" y="9499"/>
                  <a:pt x="25059" y="9367"/>
                </a:cubicBezTo>
                <a:cubicBezTo>
                  <a:pt x="25085" y="9280"/>
                  <a:pt x="25111" y="9195"/>
                  <a:pt x="25139" y="9110"/>
                </a:cubicBezTo>
                <a:lnTo>
                  <a:pt x="25139" y="9108"/>
                </a:lnTo>
                <a:cubicBezTo>
                  <a:pt x="25140" y="9106"/>
                  <a:pt x="25140" y="9104"/>
                  <a:pt x="25141" y="9101"/>
                </a:cubicBezTo>
                <a:cubicBezTo>
                  <a:pt x="25160" y="9045"/>
                  <a:pt x="25180" y="8985"/>
                  <a:pt x="25201" y="8925"/>
                </a:cubicBezTo>
                <a:close/>
                <a:moveTo>
                  <a:pt x="23988" y="7993"/>
                </a:moveTo>
                <a:cubicBezTo>
                  <a:pt x="24029" y="8017"/>
                  <a:pt x="24070" y="8041"/>
                  <a:pt x="24109" y="8066"/>
                </a:cubicBezTo>
                <a:cubicBezTo>
                  <a:pt x="24165" y="8100"/>
                  <a:pt x="24221" y="8136"/>
                  <a:pt x="24275" y="8172"/>
                </a:cubicBezTo>
                <a:cubicBezTo>
                  <a:pt x="24279" y="8205"/>
                  <a:pt x="24282" y="8239"/>
                  <a:pt x="24284" y="8272"/>
                </a:cubicBezTo>
                <a:cubicBezTo>
                  <a:pt x="24288" y="8317"/>
                  <a:pt x="24290" y="8362"/>
                  <a:pt x="24294" y="8406"/>
                </a:cubicBezTo>
                <a:lnTo>
                  <a:pt x="24294" y="8407"/>
                </a:lnTo>
                <a:cubicBezTo>
                  <a:pt x="24294" y="8410"/>
                  <a:pt x="24294" y="8413"/>
                  <a:pt x="24294" y="8415"/>
                </a:cubicBezTo>
                <a:cubicBezTo>
                  <a:pt x="24298" y="8501"/>
                  <a:pt x="24299" y="8594"/>
                  <a:pt x="24298" y="8688"/>
                </a:cubicBezTo>
                <a:cubicBezTo>
                  <a:pt x="24297" y="8734"/>
                  <a:pt x="24295" y="8780"/>
                  <a:pt x="24294" y="8825"/>
                </a:cubicBezTo>
                <a:cubicBezTo>
                  <a:pt x="24286" y="8946"/>
                  <a:pt x="24276" y="9066"/>
                  <a:pt x="24258" y="9185"/>
                </a:cubicBezTo>
                <a:cubicBezTo>
                  <a:pt x="24247" y="9265"/>
                  <a:pt x="24235" y="9344"/>
                  <a:pt x="24220" y="9424"/>
                </a:cubicBezTo>
                <a:cubicBezTo>
                  <a:pt x="24186" y="9588"/>
                  <a:pt x="24152" y="9750"/>
                  <a:pt x="24107" y="9911"/>
                </a:cubicBezTo>
                <a:cubicBezTo>
                  <a:pt x="24072" y="10030"/>
                  <a:pt x="24036" y="10149"/>
                  <a:pt x="23998" y="10267"/>
                </a:cubicBezTo>
                <a:cubicBezTo>
                  <a:pt x="23995" y="10278"/>
                  <a:pt x="23991" y="10289"/>
                  <a:pt x="23988" y="10299"/>
                </a:cubicBezTo>
                <a:cubicBezTo>
                  <a:pt x="23926" y="10298"/>
                  <a:pt x="23866" y="10294"/>
                  <a:pt x="23806" y="10290"/>
                </a:cubicBezTo>
                <a:cubicBezTo>
                  <a:pt x="23765" y="10286"/>
                  <a:pt x="23713" y="10280"/>
                  <a:pt x="23661" y="10272"/>
                </a:cubicBezTo>
                <a:cubicBezTo>
                  <a:pt x="23660" y="10268"/>
                  <a:pt x="23660" y="10264"/>
                  <a:pt x="23658" y="10260"/>
                </a:cubicBezTo>
                <a:cubicBezTo>
                  <a:pt x="23648" y="10171"/>
                  <a:pt x="23640" y="10082"/>
                  <a:pt x="23633" y="9992"/>
                </a:cubicBezTo>
                <a:cubicBezTo>
                  <a:pt x="23627" y="9901"/>
                  <a:pt x="23624" y="9809"/>
                  <a:pt x="23624" y="9718"/>
                </a:cubicBezTo>
                <a:cubicBezTo>
                  <a:pt x="23623" y="9627"/>
                  <a:pt x="23626" y="9536"/>
                  <a:pt x="23632" y="9446"/>
                </a:cubicBezTo>
                <a:cubicBezTo>
                  <a:pt x="23637" y="9372"/>
                  <a:pt x="23646" y="9287"/>
                  <a:pt x="23657" y="9204"/>
                </a:cubicBezTo>
                <a:cubicBezTo>
                  <a:pt x="23668" y="9125"/>
                  <a:pt x="23680" y="9046"/>
                  <a:pt x="23694" y="8967"/>
                </a:cubicBezTo>
                <a:cubicBezTo>
                  <a:pt x="23719" y="8849"/>
                  <a:pt x="23742" y="8728"/>
                  <a:pt x="23775" y="8612"/>
                </a:cubicBezTo>
                <a:cubicBezTo>
                  <a:pt x="23796" y="8531"/>
                  <a:pt x="23819" y="8451"/>
                  <a:pt x="23846" y="8372"/>
                </a:cubicBezTo>
                <a:cubicBezTo>
                  <a:pt x="23869" y="8300"/>
                  <a:pt x="23895" y="8223"/>
                  <a:pt x="23924" y="8148"/>
                </a:cubicBezTo>
                <a:lnTo>
                  <a:pt x="23925" y="8148"/>
                </a:lnTo>
                <a:cubicBezTo>
                  <a:pt x="23945" y="8096"/>
                  <a:pt x="23966" y="8045"/>
                  <a:pt x="23988" y="7993"/>
                </a:cubicBezTo>
                <a:close/>
                <a:moveTo>
                  <a:pt x="24451" y="8290"/>
                </a:moveTo>
                <a:cubicBezTo>
                  <a:pt x="24510" y="8332"/>
                  <a:pt x="24566" y="8377"/>
                  <a:pt x="24623" y="8425"/>
                </a:cubicBezTo>
                <a:cubicBezTo>
                  <a:pt x="24692" y="8482"/>
                  <a:pt x="24761" y="8540"/>
                  <a:pt x="24829" y="8598"/>
                </a:cubicBezTo>
                <a:cubicBezTo>
                  <a:pt x="24899" y="8656"/>
                  <a:pt x="24967" y="8715"/>
                  <a:pt x="25034" y="8773"/>
                </a:cubicBezTo>
                <a:cubicBezTo>
                  <a:pt x="25044" y="8783"/>
                  <a:pt x="25055" y="8791"/>
                  <a:pt x="25064" y="8800"/>
                </a:cubicBezTo>
                <a:cubicBezTo>
                  <a:pt x="25035" y="8884"/>
                  <a:pt x="25006" y="8970"/>
                  <a:pt x="24980" y="9054"/>
                </a:cubicBezTo>
                <a:cubicBezTo>
                  <a:pt x="24898" y="9320"/>
                  <a:pt x="24820" y="9585"/>
                  <a:pt x="24756" y="9854"/>
                </a:cubicBezTo>
                <a:cubicBezTo>
                  <a:pt x="24722" y="9992"/>
                  <a:pt x="24690" y="10128"/>
                  <a:pt x="24660" y="10265"/>
                </a:cubicBezTo>
                <a:cubicBezTo>
                  <a:pt x="24586" y="10274"/>
                  <a:pt x="24511" y="10282"/>
                  <a:pt x="24437" y="10289"/>
                </a:cubicBezTo>
                <a:cubicBezTo>
                  <a:pt x="24344" y="10293"/>
                  <a:pt x="24252" y="10300"/>
                  <a:pt x="24160" y="10301"/>
                </a:cubicBezTo>
                <a:cubicBezTo>
                  <a:pt x="24170" y="10268"/>
                  <a:pt x="24182" y="10234"/>
                  <a:pt x="24192" y="10200"/>
                </a:cubicBezTo>
                <a:cubicBezTo>
                  <a:pt x="24229" y="10080"/>
                  <a:pt x="24266" y="9958"/>
                  <a:pt x="24296" y="9835"/>
                </a:cubicBezTo>
                <a:cubicBezTo>
                  <a:pt x="24318" y="9754"/>
                  <a:pt x="24336" y="9672"/>
                  <a:pt x="24354" y="9589"/>
                </a:cubicBezTo>
                <a:cubicBezTo>
                  <a:pt x="24362" y="9548"/>
                  <a:pt x="24370" y="9507"/>
                  <a:pt x="24378" y="9466"/>
                </a:cubicBezTo>
                <a:cubicBezTo>
                  <a:pt x="24419" y="9260"/>
                  <a:pt x="24440" y="9051"/>
                  <a:pt x="24454" y="8840"/>
                </a:cubicBezTo>
                <a:cubicBezTo>
                  <a:pt x="24461" y="8745"/>
                  <a:pt x="24463" y="8642"/>
                  <a:pt x="24461" y="8546"/>
                </a:cubicBezTo>
                <a:cubicBezTo>
                  <a:pt x="24458" y="8461"/>
                  <a:pt x="24456" y="8375"/>
                  <a:pt x="24451" y="8290"/>
                </a:cubicBezTo>
                <a:close/>
                <a:moveTo>
                  <a:pt x="28221" y="6325"/>
                </a:moveTo>
                <a:cubicBezTo>
                  <a:pt x="28261" y="6336"/>
                  <a:pt x="28302" y="6347"/>
                  <a:pt x="28341" y="6360"/>
                </a:cubicBezTo>
                <a:cubicBezTo>
                  <a:pt x="28383" y="6374"/>
                  <a:pt x="28423" y="6388"/>
                  <a:pt x="28464" y="6400"/>
                </a:cubicBezTo>
                <a:cubicBezTo>
                  <a:pt x="28585" y="6447"/>
                  <a:pt x="28707" y="6493"/>
                  <a:pt x="28824" y="6549"/>
                </a:cubicBezTo>
                <a:cubicBezTo>
                  <a:pt x="28906" y="6587"/>
                  <a:pt x="28985" y="6629"/>
                  <a:pt x="29065" y="6673"/>
                </a:cubicBezTo>
                <a:cubicBezTo>
                  <a:pt x="29136" y="6711"/>
                  <a:pt x="29206" y="6754"/>
                  <a:pt x="29275" y="6798"/>
                </a:cubicBezTo>
                <a:cubicBezTo>
                  <a:pt x="29339" y="6839"/>
                  <a:pt x="29402" y="6882"/>
                  <a:pt x="29464" y="6926"/>
                </a:cubicBezTo>
                <a:cubicBezTo>
                  <a:pt x="29526" y="6971"/>
                  <a:pt x="29587" y="7019"/>
                  <a:pt x="29647" y="7069"/>
                </a:cubicBezTo>
                <a:cubicBezTo>
                  <a:pt x="29704" y="7115"/>
                  <a:pt x="29759" y="7164"/>
                  <a:pt x="29813" y="7213"/>
                </a:cubicBezTo>
                <a:cubicBezTo>
                  <a:pt x="29868" y="7265"/>
                  <a:pt x="29921" y="7317"/>
                  <a:pt x="29972" y="7372"/>
                </a:cubicBezTo>
                <a:cubicBezTo>
                  <a:pt x="30022" y="7425"/>
                  <a:pt x="30072" y="7480"/>
                  <a:pt x="30119" y="7538"/>
                </a:cubicBezTo>
                <a:cubicBezTo>
                  <a:pt x="30167" y="7596"/>
                  <a:pt x="30212" y="7656"/>
                  <a:pt x="30256" y="7717"/>
                </a:cubicBezTo>
                <a:cubicBezTo>
                  <a:pt x="30301" y="7779"/>
                  <a:pt x="30344" y="7843"/>
                  <a:pt x="30384" y="7907"/>
                </a:cubicBezTo>
                <a:cubicBezTo>
                  <a:pt x="30428" y="7979"/>
                  <a:pt x="30472" y="8059"/>
                  <a:pt x="30513" y="8139"/>
                </a:cubicBezTo>
                <a:cubicBezTo>
                  <a:pt x="30532" y="8178"/>
                  <a:pt x="30550" y="8217"/>
                  <a:pt x="30570" y="8256"/>
                </a:cubicBezTo>
                <a:cubicBezTo>
                  <a:pt x="30606" y="8336"/>
                  <a:pt x="30639" y="8415"/>
                  <a:pt x="30669" y="8496"/>
                </a:cubicBezTo>
                <a:cubicBezTo>
                  <a:pt x="30683" y="8536"/>
                  <a:pt x="30696" y="8576"/>
                  <a:pt x="30710" y="8615"/>
                </a:cubicBezTo>
                <a:cubicBezTo>
                  <a:pt x="30735" y="8696"/>
                  <a:pt x="30756" y="8778"/>
                  <a:pt x="30772" y="8861"/>
                </a:cubicBezTo>
                <a:cubicBezTo>
                  <a:pt x="30788" y="8936"/>
                  <a:pt x="30802" y="9024"/>
                  <a:pt x="30814" y="9112"/>
                </a:cubicBezTo>
                <a:cubicBezTo>
                  <a:pt x="30824" y="9201"/>
                  <a:pt x="30831" y="9290"/>
                  <a:pt x="30835" y="9380"/>
                </a:cubicBezTo>
                <a:cubicBezTo>
                  <a:pt x="30840" y="9458"/>
                  <a:pt x="30842" y="9548"/>
                  <a:pt x="30841" y="9638"/>
                </a:cubicBezTo>
                <a:cubicBezTo>
                  <a:pt x="30841" y="9724"/>
                  <a:pt x="30839" y="9809"/>
                  <a:pt x="30833" y="9895"/>
                </a:cubicBezTo>
                <a:cubicBezTo>
                  <a:pt x="30824" y="10025"/>
                  <a:pt x="30815" y="10156"/>
                  <a:pt x="30795" y="10285"/>
                </a:cubicBezTo>
                <a:cubicBezTo>
                  <a:pt x="30787" y="10346"/>
                  <a:pt x="30777" y="10409"/>
                  <a:pt x="30765" y="10470"/>
                </a:cubicBezTo>
                <a:cubicBezTo>
                  <a:pt x="30752" y="10411"/>
                  <a:pt x="30737" y="10352"/>
                  <a:pt x="30722" y="10293"/>
                </a:cubicBezTo>
                <a:cubicBezTo>
                  <a:pt x="30691" y="10180"/>
                  <a:pt x="30662" y="10066"/>
                  <a:pt x="30626" y="9954"/>
                </a:cubicBezTo>
                <a:cubicBezTo>
                  <a:pt x="30602" y="9880"/>
                  <a:pt x="30577" y="9794"/>
                  <a:pt x="30549" y="9722"/>
                </a:cubicBezTo>
                <a:cubicBezTo>
                  <a:pt x="30520" y="9643"/>
                  <a:pt x="30489" y="9564"/>
                  <a:pt x="30454" y="9487"/>
                </a:cubicBezTo>
                <a:cubicBezTo>
                  <a:pt x="30436" y="9447"/>
                  <a:pt x="30417" y="9405"/>
                  <a:pt x="30398" y="9364"/>
                </a:cubicBezTo>
                <a:cubicBezTo>
                  <a:pt x="30360" y="9278"/>
                  <a:pt x="30317" y="9191"/>
                  <a:pt x="30273" y="9108"/>
                </a:cubicBezTo>
                <a:cubicBezTo>
                  <a:pt x="30153" y="8880"/>
                  <a:pt x="30029" y="8652"/>
                  <a:pt x="29893" y="8433"/>
                </a:cubicBezTo>
                <a:cubicBezTo>
                  <a:pt x="29849" y="8361"/>
                  <a:pt x="29804" y="8290"/>
                  <a:pt x="29759" y="8219"/>
                </a:cubicBezTo>
                <a:cubicBezTo>
                  <a:pt x="29735" y="8181"/>
                  <a:pt x="29711" y="8143"/>
                  <a:pt x="29685" y="8105"/>
                </a:cubicBezTo>
                <a:cubicBezTo>
                  <a:pt x="29614" y="8001"/>
                  <a:pt x="29542" y="7897"/>
                  <a:pt x="29469" y="7793"/>
                </a:cubicBezTo>
                <a:cubicBezTo>
                  <a:pt x="29422" y="7724"/>
                  <a:pt x="29374" y="7653"/>
                  <a:pt x="29326" y="7584"/>
                </a:cubicBezTo>
                <a:cubicBezTo>
                  <a:pt x="29302" y="7549"/>
                  <a:pt x="29278" y="7515"/>
                  <a:pt x="29255" y="7480"/>
                </a:cubicBezTo>
                <a:cubicBezTo>
                  <a:pt x="29183" y="7385"/>
                  <a:pt x="29111" y="7291"/>
                  <a:pt x="29036" y="7198"/>
                </a:cubicBezTo>
                <a:cubicBezTo>
                  <a:pt x="28909" y="7041"/>
                  <a:pt x="28780" y="6887"/>
                  <a:pt x="28644" y="6739"/>
                </a:cubicBezTo>
                <a:cubicBezTo>
                  <a:pt x="28589" y="6679"/>
                  <a:pt x="28535" y="6621"/>
                  <a:pt x="28480" y="6564"/>
                </a:cubicBezTo>
                <a:cubicBezTo>
                  <a:pt x="28452" y="6537"/>
                  <a:pt x="28423" y="6509"/>
                  <a:pt x="28395" y="6481"/>
                </a:cubicBezTo>
                <a:lnTo>
                  <a:pt x="28395" y="6480"/>
                </a:lnTo>
                <a:cubicBezTo>
                  <a:pt x="28341" y="6427"/>
                  <a:pt x="28280" y="6375"/>
                  <a:pt x="28221" y="6325"/>
                </a:cubicBezTo>
                <a:close/>
                <a:moveTo>
                  <a:pt x="32730" y="9764"/>
                </a:moveTo>
                <a:lnTo>
                  <a:pt x="32730" y="9764"/>
                </a:lnTo>
                <a:cubicBezTo>
                  <a:pt x="32721" y="9845"/>
                  <a:pt x="32710" y="9926"/>
                  <a:pt x="32694" y="10006"/>
                </a:cubicBezTo>
                <a:cubicBezTo>
                  <a:pt x="32678" y="10084"/>
                  <a:pt x="32661" y="10160"/>
                  <a:pt x="32639" y="10237"/>
                </a:cubicBezTo>
                <a:cubicBezTo>
                  <a:pt x="32628" y="10274"/>
                  <a:pt x="32617" y="10313"/>
                  <a:pt x="32606" y="10351"/>
                </a:cubicBezTo>
                <a:lnTo>
                  <a:pt x="32606" y="10351"/>
                </a:lnTo>
                <a:cubicBezTo>
                  <a:pt x="32586" y="10410"/>
                  <a:pt x="32564" y="10468"/>
                  <a:pt x="32540" y="10526"/>
                </a:cubicBezTo>
                <a:cubicBezTo>
                  <a:pt x="32533" y="10473"/>
                  <a:pt x="32525" y="10420"/>
                  <a:pt x="32515" y="10368"/>
                </a:cubicBezTo>
                <a:cubicBezTo>
                  <a:pt x="32497" y="10274"/>
                  <a:pt x="32480" y="10177"/>
                  <a:pt x="32457" y="10083"/>
                </a:cubicBezTo>
                <a:cubicBezTo>
                  <a:pt x="32449" y="10050"/>
                  <a:pt x="32441" y="10017"/>
                  <a:pt x="32433" y="9984"/>
                </a:cubicBezTo>
                <a:cubicBezTo>
                  <a:pt x="32532" y="9910"/>
                  <a:pt x="32631" y="9837"/>
                  <a:pt x="32730" y="9764"/>
                </a:cubicBezTo>
                <a:close/>
                <a:moveTo>
                  <a:pt x="18331" y="8045"/>
                </a:moveTo>
                <a:lnTo>
                  <a:pt x="18331" y="8045"/>
                </a:lnTo>
                <a:cubicBezTo>
                  <a:pt x="18323" y="8061"/>
                  <a:pt x="18316" y="8076"/>
                  <a:pt x="18310" y="8092"/>
                </a:cubicBezTo>
                <a:cubicBezTo>
                  <a:pt x="18253" y="8220"/>
                  <a:pt x="18196" y="8348"/>
                  <a:pt x="18144" y="8479"/>
                </a:cubicBezTo>
                <a:cubicBezTo>
                  <a:pt x="18094" y="8608"/>
                  <a:pt x="18043" y="8738"/>
                  <a:pt x="17997" y="8869"/>
                </a:cubicBezTo>
                <a:cubicBezTo>
                  <a:pt x="17950" y="9000"/>
                  <a:pt x="17905" y="9131"/>
                  <a:pt x="17861" y="9263"/>
                </a:cubicBezTo>
                <a:cubicBezTo>
                  <a:pt x="17816" y="9401"/>
                  <a:pt x="17774" y="9538"/>
                  <a:pt x="17736" y="9678"/>
                </a:cubicBezTo>
                <a:cubicBezTo>
                  <a:pt x="17699" y="9814"/>
                  <a:pt x="17662" y="9950"/>
                  <a:pt x="17629" y="10088"/>
                </a:cubicBezTo>
                <a:cubicBezTo>
                  <a:pt x="17603" y="10205"/>
                  <a:pt x="17577" y="10322"/>
                  <a:pt x="17553" y="10440"/>
                </a:cubicBezTo>
                <a:cubicBezTo>
                  <a:pt x="17530" y="10489"/>
                  <a:pt x="17507" y="10538"/>
                  <a:pt x="17484" y="10588"/>
                </a:cubicBezTo>
                <a:cubicBezTo>
                  <a:pt x="17492" y="10472"/>
                  <a:pt x="17502" y="10358"/>
                  <a:pt x="17517" y="10244"/>
                </a:cubicBezTo>
                <a:cubicBezTo>
                  <a:pt x="17529" y="10158"/>
                  <a:pt x="17540" y="10073"/>
                  <a:pt x="17553" y="9987"/>
                </a:cubicBezTo>
                <a:cubicBezTo>
                  <a:pt x="17566" y="9904"/>
                  <a:pt x="17581" y="9822"/>
                  <a:pt x="17596" y="9739"/>
                </a:cubicBezTo>
                <a:lnTo>
                  <a:pt x="17597" y="9735"/>
                </a:lnTo>
                <a:cubicBezTo>
                  <a:pt x="17597" y="9734"/>
                  <a:pt x="17597" y="9733"/>
                  <a:pt x="17597" y="9731"/>
                </a:cubicBezTo>
                <a:cubicBezTo>
                  <a:pt x="17631" y="9566"/>
                  <a:pt x="17665" y="9397"/>
                  <a:pt x="17710" y="9231"/>
                </a:cubicBezTo>
                <a:cubicBezTo>
                  <a:pt x="17745" y="9104"/>
                  <a:pt x="17782" y="8977"/>
                  <a:pt x="17820" y="8851"/>
                </a:cubicBezTo>
                <a:cubicBezTo>
                  <a:pt x="17858" y="8737"/>
                  <a:pt x="17898" y="8612"/>
                  <a:pt x="17947" y="8489"/>
                </a:cubicBezTo>
                <a:cubicBezTo>
                  <a:pt x="17967" y="8441"/>
                  <a:pt x="17986" y="8392"/>
                  <a:pt x="18007" y="8345"/>
                </a:cubicBezTo>
                <a:cubicBezTo>
                  <a:pt x="18036" y="8285"/>
                  <a:pt x="18067" y="8226"/>
                  <a:pt x="18098" y="8167"/>
                </a:cubicBezTo>
                <a:cubicBezTo>
                  <a:pt x="18132" y="8149"/>
                  <a:pt x="18165" y="8130"/>
                  <a:pt x="18199" y="8113"/>
                </a:cubicBezTo>
                <a:lnTo>
                  <a:pt x="18200" y="8113"/>
                </a:lnTo>
                <a:cubicBezTo>
                  <a:pt x="18237" y="8093"/>
                  <a:pt x="18284" y="8069"/>
                  <a:pt x="18331" y="8045"/>
                </a:cubicBezTo>
                <a:close/>
                <a:moveTo>
                  <a:pt x="38074" y="7270"/>
                </a:moveTo>
                <a:lnTo>
                  <a:pt x="38074" y="7270"/>
                </a:lnTo>
                <a:cubicBezTo>
                  <a:pt x="38053" y="7345"/>
                  <a:pt x="38031" y="7419"/>
                  <a:pt x="38008" y="7494"/>
                </a:cubicBezTo>
                <a:cubicBezTo>
                  <a:pt x="37994" y="7536"/>
                  <a:pt x="37981" y="7576"/>
                  <a:pt x="37967" y="7618"/>
                </a:cubicBezTo>
                <a:cubicBezTo>
                  <a:pt x="37891" y="7842"/>
                  <a:pt x="37809" y="8063"/>
                  <a:pt x="37717" y="8280"/>
                </a:cubicBezTo>
                <a:cubicBezTo>
                  <a:pt x="37643" y="8452"/>
                  <a:pt x="37566" y="8623"/>
                  <a:pt x="37486" y="8793"/>
                </a:cubicBezTo>
                <a:cubicBezTo>
                  <a:pt x="37389" y="8993"/>
                  <a:pt x="37290" y="9191"/>
                  <a:pt x="37181" y="9384"/>
                </a:cubicBezTo>
                <a:cubicBezTo>
                  <a:pt x="37075" y="9573"/>
                  <a:pt x="36964" y="9757"/>
                  <a:pt x="36848" y="9941"/>
                </a:cubicBezTo>
                <a:cubicBezTo>
                  <a:pt x="36695" y="10181"/>
                  <a:pt x="36534" y="10417"/>
                  <a:pt x="36365" y="10647"/>
                </a:cubicBezTo>
                <a:cubicBezTo>
                  <a:pt x="36406" y="10547"/>
                  <a:pt x="36448" y="10448"/>
                  <a:pt x="36486" y="10347"/>
                </a:cubicBezTo>
                <a:cubicBezTo>
                  <a:pt x="36535" y="10218"/>
                  <a:pt x="36584" y="10088"/>
                  <a:pt x="36628" y="9956"/>
                </a:cubicBezTo>
                <a:cubicBezTo>
                  <a:pt x="36674" y="9822"/>
                  <a:pt x="36717" y="9686"/>
                  <a:pt x="36754" y="9548"/>
                </a:cubicBezTo>
                <a:cubicBezTo>
                  <a:pt x="36790" y="9416"/>
                  <a:pt x="36826" y="9283"/>
                  <a:pt x="36855" y="9148"/>
                </a:cubicBezTo>
                <a:cubicBezTo>
                  <a:pt x="36902" y="8929"/>
                  <a:pt x="36942" y="8709"/>
                  <a:pt x="36970" y="8486"/>
                </a:cubicBezTo>
                <a:cubicBezTo>
                  <a:pt x="36996" y="8267"/>
                  <a:pt x="37019" y="8046"/>
                  <a:pt x="37027" y="7824"/>
                </a:cubicBezTo>
                <a:cubicBezTo>
                  <a:pt x="37032" y="7719"/>
                  <a:pt x="37035" y="7614"/>
                  <a:pt x="37037" y="7510"/>
                </a:cubicBezTo>
                <a:cubicBezTo>
                  <a:pt x="37253" y="7445"/>
                  <a:pt x="37470" y="7388"/>
                  <a:pt x="37689" y="7338"/>
                </a:cubicBezTo>
                <a:cubicBezTo>
                  <a:pt x="37816" y="7313"/>
                  <a:pt x="37944" y="7288"/>
                  <a:pt x="38074" y="7270"/>
                </a:cubicBezTo>
                <a:close/>
                <a:moveTo>
                  <a:pt x="23684" y="10443"/>
                </a:moveTo>
                <a:lnTo>
                  <a:pt x="23684" y="10443"/>
                </a:lnTo>
                <a:cubicBezTo>
                  <a:pt x="23766" y="10453"/>
                  <a:pt x="23847" y="10463"/>
                  <a:pt x="23929" y="10466"/>
                </a:cubicBezTo>
                <a:cubicBezTo>
                  <a:pt x="23898" y="10558"/>
                  <a:pt x="23863" y="10649"/>
                  <a:pt x="23827" y="10738"/>
                </a:cubicBezTo>
                <a:cubicBezTo>
                  <a:pt x="23809" y="10787"/>
                  <a:pt x="23788" y="10836"/>
                  <a:pt x="23768" y="10884"/>
                </a:cubicBezTo>
                <a:cubicBezTo>
                  <a:pt x="23752" y="10813"/>
                  <a:pt x="23737" y="10741"/>
                  <a:pt x="23722" y="10668"/>
                </a:cubicBezTo>
                <a:cubicBezTo>
                  <a:pt x="23708" y="10593"/>
                  <a:pt x="23695" y="10518"/>
                  <a:pt x="23684" y="10443"/>
                </a:cubicBezTo>
                <a:close/>
                <a:moveTo>
                  <a:pt x="27612" y="5800"/>
                </a:moveTo>
                <a:cubicBezTo>
                  <a:pt x="27636" y="5800"/>
                  <a:pt x="27660" y="5801"/>
                  <a:pt x="27683" y="5801"/>
                </a:cubicBezTo>
                <a:cubicBezTo>
                  <a:pt x="27778" y="5803"/>
                  <a:pt x="27872" y="5808"/>
                  <a:pt x="27967" y="5816"/>
                </a:cubicBezTo>
                <a:cubicBezTo>
                  <a:pt x="28099" y="5829"/>
                  <a:pt x="28242" y="5844"/>
                  <a:pt x="28384" y="5869"/>
                </a:cubicBezTo>
                <a:cubicBezTo>
                  <a:pt x="28465" y="5883"/>
                  <a:pt x="28544" y="5898"/>
                  <a:pt x="28624" y="5915"/>
                </a:cubicBezTo>
                <a:cubicBezTo>
                  <a:pt x="28720" y="5937"/>
                  <a:pt x="28816" y="5959"/>
                  <a:pt x="28912" y="5987"/>
                </a:cubicBezTo>
                <a:cubicBezTo>
                  <a:pt x="28975" y="6024"/>
                  <a:pt x="29039" y="6062"/>
                  <a:pt x="29101" y="6101"/>
                </a:cubicBezTo>
                <a:cubicBezTo>
                  <a:pt x="29177" y="6147"/>
                  <a:pt x="29252" y="6196"/>
                  <a:pt x="29327" y="6244"/>
                </a:cubicBezTo>
                <a:cubicBezTo>
                  <a:pt x="29401" y="6294"/>
                  <a:pt x="29474" y="6345"/>
                  <a:pt x="29546" y="6397"/>
                </a:cubicBezTo>
                <a:cubicBezTo>
                  <a:pt x="29867" y="6631"/>
                  <a:pt x="30190" y="6878"/>
                  <a:pt x="30491" y="7153"/>
                </a:cubicBezTo>
                <a:cubicBezTo>
                  <a:pt x="30586" y="7242"/>
                  <a:pt x="30688" y="7339"/>
                  <a:pt x="30785" y="7441"/>
                </a:cubicBezTo>
                <a:cubicBezTo>
                  <a:pt x="30790" y="7448"/>
                  <a:pt x="30796" y="7454"/>
                  <a:pt x="30802" y="7460"/>
                </a:cubicBezTo>
                <a:lnTo>
                  <a:pt x="30802" y="7462"/>
                </a:lnTo>
                <a:cubicBezTo>
                  <a:pt x="30803" y="7463"/>
                  <a:pt x="30804" y="7464"/>
                  <a:pt x="30805" y="7465"/>
                </a:cubicBezTo>
                <a:cubicBezTo>
                  <a:pt x="30906" y="7589"/>
                  <a:pt x="31006" y="7716"/>
                  <a:pt x="31101" y="7847"/>
                </a:cubicBezTo>
                <a:cubicBezTo>
                  <a:pt x="31150" y="7914"/>
                  <a:pt x="31197" y="7982"/>
                  <a:pt x="31243" y="8051"/>
                </a:cubicBezTo>
                <a:cubicBezTo>
                  <a:pt x="31293" y="8123"/>
                  <a:pt x="31341" y="8197"/>
                  <a:pt x="31387" y="8271"/>
                </a:cubicBezTo>
                <a:cubicBezTo>
                  <a:pt x="31454" y="8381"/>
                  <a:pt x="31527" y="8500"/>
                  <a:pt x="31593" y="8622"/>
                </a:cubicBezTo>
                <a:cubicBezTo>
                  <a:pt x="31658" y="8742"/>
                  <a:pt x="31719" y="8864"/>
                  <a:pt x="31779" y="8986"/>
                </a:cubicBezTo>
                <a:cubicBezTo>
                  <a:pt x="31833" y="9106"/>
                  <a:pt x="31887" y="9227"/>
                  <a:pt x="31934" y="9352"/>
                </a:cubicBezTo>
                <a:cubicBezTo>
                  <a:pt x="31980" y="9474"/>
                  <a:pt x="32024" y="9598"/>
                  <a:pt x="32064" y="9723"/>
                </a:cubicBezTo>
                <a:cubicBezTo>
                  <a:pt x="32092" y="9809"/>
                  <a:pt x="32120" y="9897"/>
                  <a:pt x="32145" y="9986"/>
                </a:cubicBezTo>
                <a:cubicBezTo>
                  <a:pt x="31891" y="10179"/>
                  <a:pt x="31639" y="10375"/>
                  <a:pt x="31397" y="10583"/>
                </a:cubicBezTo>
                <a:cubicBezTo>
                  <a:pt x="31219" y="10735"/>
                  <a:pt x="31044" y="10891"/>
                  <a:pt x="30874" y="11051"/>
                </a:cubicBezTo>
                <a:cubicBezTo>
                  <a:pt x="30871" y="11040"/>
                  <a:pt x="30870" y="11030"/>
                  <a:pt x="30868" y="11020"/>
                </a:cubicBezTo>
                <a:cubicBezTo>
                  <a:pt x="30860" y="10964"/>
                  <a:pt x="30850" y="10909"/>
                  <a:pt x="30841" y="10853"/>
                </a:cubicBezTo>
                <a:cubicBezTo>
                  <a:pt x="30854" y="10804"/>
                  <a:pt x="30867" y="10754"/>
                  <a:pt x="30877" y="10704"/>
                </a:cubicBezTo>
                <a:cubicBezTo>
                  <a:pt x="30924" y="10488"/>
                  <a:pt x="30967" y="10271"/>
                  <a:pt x="30983" y="10051"/>
                </a:cubicBezTo>
                <a:cubicBezTo>
                  <a:pt x="30990" y="9959"/>
                  <a:pt x="30999" y="9864"/>
                  <a:pt x="31002" y="9772"/>
                </a:cubicBezTo>
                <a:cubicBezTo>
                  <a:pt x="31005" y="9682"/>
                  <a:pt x="31005" y="9593"/>
                  <a:pt x="31004" y="9503"/>
                </a:cubicBezTo>
                <a:cubicBezTo>
                  <a:pt x="31002" y="9458"/>
                  <a:pt x="31001" y="9413"/>
                  <a:pt x="30998" y="9368"/>
                </a:cubicBezTo>
                <a:cubicBezTo>
                  <a:pt x="30996" y="9319"/>
                  <a:pt x="30993" y="9270"/>
                  <a:pt x="30988" y="9222"/>
                </a:cubicBezTo>
                <a:cubicBezTo>
                  <a:pt x="30982" y="9178"/>
                  <a:pt x="30977" y="9133"/>
                  <a:pt x="30973" y="9089"/>
                </a:cubicBezTo>
                <a:cubicBezTo>
                  <a:pt x="30959" y="9001"/>
                  <a:pt x="30946" y="8903"/>
                  <a:pt x="30924" y="8816"/>
                </a:cubicBezTo>
                <a:cubicBezTo>
                  <a:pt x="30893" y="8687"/>
                  <a:pt x="30861" y="8556"/>
                  <a:pt x="30812" y="8433"/>
                </a:cubicBezTo>
                <a:cubicBezTo>
                  <a:pt x="30779" y="8346"/>
                  <a:pt x="30747" y="8261"/>
                  <a:pt x="30706" y="8178"/>
                </a:cubicBezTo>
                <a:cubicBezTo>
                  <a:pt x="30646" y="8055"/>
                  <a:pt x="30586" y="7934"/>
                  <a:pt x="30514" y="7818"/>
                </a:cubicBezTo>
                <a:cubicBezTo>
                  <a:pt x="30472" y="7750"/>
                  <a:pt x="30429" y="7678"/>
                  <a:pt x="30383" y="7613"/>
                </a:cubicBezTo>
                <a:cubicBezTo>
                  <a:pt x="30339" y="7549"/>
                  <a:pt x="30294" y="7487"/>
                  <a:pt x="30245" y="7426"/>
                </a:cubicBezTo>
                <a:cubicBezTo>
                  <a:pt x="30221" y="7397"/>
                  <a:pt x="30197" y="7367"/>
                  <a:pt x="30174" y="7338"/>
                </a:cubicBezTo>
                <a:cubicBezTo>
                  <a:pt x="30147" y="7306"/>
                  <a:pt x="30119" y="7275"/>
                  <a:pt x="30092" y="7245"/>
                </a:cubicBezTo>
                <a:cubicBezTo>
                  <a:pt x="30066" y="7218"/>
                  <a:pt x="30040" y="7190"/>
                  <a:pt x="30014" y="7164"/>
                </a:cubicBezTo>
                <a:cubicBezTo>
                  <a:pt x="29958" y="7109"/>
                  <a:pt x="29899" y="7053"/>
                  <a:pt x="29839" y="7002"/>
                </a:cubicBezTo>
                <a:cubicBezTo>
                  <a:pt x="29780" y="6951"/>
                  <a:pt x="29720" y="6903"/>
                  <a:pt x="29658" y="6857"/>
                </a:cubicBezTo>
                <a:cubicBezTo>
                  <a:pt x="29625" y="6833"/>
                  <a:pt x="29594" y="6810"/>
                  <a:pt x="29563" y="6787"/>
                </a:cubicBezTo>
                <a:cubicBezTo>
                  <a:pt x="29465" y="6714"/>
                  <a:pt x="29361" y="6649"/>
                  <a:pt x="29255" y="6586"/>
                </a:cubicBezTo>
                <a:cubicBezTo>
                  <a:pt x="29174" y="6539"/>
                  <a:pt x="29093" y="6492"/>
                  <a:pt x="29009" y="6449"/>
                </a:cubicBezTo>
                <a:cubicBezTo>
                  <a:pt x="28888" y="6389"/>
                  <a:pt x="28768" y="6328"/>
                  <a:pt x="28643" y="6279"/>
                </a:cubicBezTo>
                <a:cubicBezTo>
                  <a:pt x="28557" y="6247"/>
                  <a:pt x="28474" y="6213"/>
                  <a:pt x="28386" y="6186"/>
                </a:cubicBezTo>
                <a:cubicBezTo>
                  <a:pt x="28302" y="6158"/>
                  <a:pt x="28216" y="6132"/>
                  <a:pt x="28130" y="6111"/>
                </a:cubicBezTo>
                <a:cubicBezTo>
                  <a:pt x="28086" y="6099"/>
                  <a:pt x="28042" y="6089"/>
                  <a:pt x="27997" y="6078"/>
                </a:cubicBezTo>
                <a:cubicBezTo>
                  <a:pt x="27958" y="6069"/>
                  <a:pt x="27917" y="6060"/>
                  <a:pt x="27876" y="6052"/>
                </a:cubicBezTo>
                <a:cubicBezTo>
                  <a:pt x="27867" y="6045"/>
                  <a:pt x="27857" y="6039"/>
                  <a:pt x="27848" y="6032"/>
                </a:cubicBezTo>
                <a:cubicBezTo>
                  <a:pt x="27801" y="5997"/>
                  <a:pt x="27752" y="5960"/>
                  <a:pt x="27703" y="5926"/>
                </a:cubicBezTo>
                <a:lnTo>
                  <a:pt x="27704" y="5926"/>
                </a:lnTo>
                <a:cubicBezTo>
                  <a:pt x="27674" y="5884"/>
                  <a:pt x="27644" y="5843"/>
                  <a:pt x="27612" y="5800"/>
                </a:cubicBezTo>
                <a:close/>
                <a:moveTo>
                  <a:pt x="20597" y="10093"/>
                </a:moveTo>
                <a:lnTo>
                  <a:pt x="20597" y="10093"/>
                </a:lnTo>
                <a:cubicBezTo>
                  <a:pt x="20595" y="10121"/>
                  <a:pt x="20593" y="10150"/>
                  <a:pt x="20590" y="10178"/>
                </a:cubicBezTo>
                <a:cubicBezTo>
                  <a:pt x="20581" y="10315"/>
                  <a:pt x="20575" y="10455"/>
                  <a:pt x="20574" y="10593"/>
                </a:cubicBezTo>
                <a:cubicBezTo>
                  <a:pt x="20574" y="10692"/>
                  <a:pt x="20574" y="10790"/>
                  <a:pt x="20576" y="10888"/>
                </a:cubicBezTo>
                <a:cubicBezTo>
                  <a:pt x="20575" y="10892"/>
                  <a:pt x="20574" y="10898"/>
                  <a:pt x="20573" y="10904"/>
                </a:cubicBezTo>
                <a:cubicBezTo>
                  <a:pt x="20572" y="10908"/>
                  <a:pt x="20572" y="10910"/>
                  <a:pt x="20571" y="10912"/>
                </a:cubicBezTo>
                <a:cubicBezTo>
                  <a:pt x="20559" y="10970"/>
                  <a:pt x="20548" y="11031"/>
                  <a:pt x="20535" y="11091"/>
                </a:cubicBezTo>
                <a:cubicBezTo>
                  <a:pt x="20524" y="11024"/>
                  <a:pt x="20515" y="10958"/>
                  <a:pt x="20507" y="10892"/>
                </a:cubicBezTo>
                <a:cubicBezTo>
                  <a:pt x="20496" y="10801"/>
                  <a:pt x="20485" y="10710"/>
                  <a:pt x="20477" y="10619"/>
                </a:cubicBezTo>
                <a:cubicBezTo>
                  <a:pt x="20470" y="10539"/>
                  <a:pt x="20463" y="10461"/>
                  <a:pt x="20459" y="10381"/>
                </a:cubicBezTo>
                <a:cubicBezTo>
                  <a:pt x="20506" y="10286"/>
                  <a:pt x="20552" y="10190"/>
                  <a:pt x="20597" y="10093"/>
                </a:cubicBezTo>
                <a:close/>
                <a:moveTo>
                  <a:pt x="15821" y="3547"/>
                </a:moveTo>
                <a:cubicBezTo>
                  <a:pt x="15866" y="3547"/>
                  <a:pt x="15912" y="3548"/>
                  <a:pt x="15958" y="3549"/>
                </a:cubicBezTo>
                <a:cubicBezTo>
                  <a:pt x="16050" y="3550"/>
                  <a:pt x="16142" y="3553"/>
                  <a:pt x="16234" y="3556"/>
                </a:cubicBezTo>
                <a:cubicBezTo>
                  <a:pt x="16321" y="3561"/>
                  <a:pt x="16409" y="3565"/>
                  <a:pt x="16495" y="3572"/>
                </a:cubicBezTo>
                <a:cubicBezTo>
                  <a:pt x="16656" y="3587"/>
                  <a:pt x="16829" y="3603"/>
                  <a:pt x="17000" y="3631"/>
                </a:cubicBezTo>
                <a:cubicBezTo>
                  <a:pt x="17125" y="3652"/>
                  <a:pt x="17248" y="3676"/>
                  <a:pt x="17371" y="3702"/>
                </a:cubicBezTo>
                <a:cubicBezTo>
                  <a:pt x="17385" y="3705"/>
                  <a:pt x="17398" y="3709"/>
                  <a:pt x="17412" y="3712"/>
                </a:cubicBezTo>
                <a:cubicBezTo>
                  <a:pt x="17261" y="3781"/>
                  <a:pt x="17111" y="3855"/>
                  <a:pt x="16964" y="3934"/>
                </a:cubicBezTo>
                <a:cubicBezTo>
                  <a:pt x="16725" y="4061"/>
                  <a:pt x="16488" y="4194"/>
                  <a:pt x="16256" y="4334"/>
                </a:cubicBezTo>
                <a:cubicBezTo>
                  <a:pt x="16028" y="4471"/>
                  <a:pt x="15799" y="4607"/>
                  <a:pt x="15577" y="4755"/>
                </a:cubicBezTo>
                <a:cubicBezTo>
                  <a:pt x="15393" y="4878"/>
                  <a:pt x="15209" y="5004"/>
                  <a:pt x="15031" y="5137"/>
                </a:cubicBezTo>
                <a:cubicBezTo>
                  <a:pt x="14791" y="5316"/>
                  <a:pt x="14554" y="5500"/>
                  <a:pt x="14330" y="5699"/>
                </a:cubicBezTo>
                <a:cubicBezTo>
                  <a:pt x="14170" y="5843"/>
                  <a:pt x="14011" y="5987"/>
                  <a:pt x="13860" y="6139"/>
                </a:cubicBezTo>
                <a:cubicBezTo>
                  <a:pt x="13763" y="6238"/>
                  <a:pt x="13666" y="6336"/>
                  <a:pt x="13573" y="6438"/>
                </a:cubicBezTo>
                <a:cubicBezTo>
                  <a:pt x="13479" y="6541"/>
                  <a:pt x="13389" y="6644"/>
                  <a:pt x="13299" y="6750"/>
                </a:cubicBezTo>
                <a:cubicBezTo>
                  <a:pt x="13238" y="6821"/>
                  <a:pt x="13178" y="6896"/>
                  <a:pt x="13120" y="6970"/>
                </a:cubicBezTo>
                <a:cubicBezTo>
                  <a:pt x="13038" y="7076"/>
                  <a:pt x="12955" y="7181"/>
                  <a:pt x="12877" y="7292"/>
                </a:cubicBezTo>
                <a:cubicBezTo>
                  <a:pt x="12799" y="7405"/>
                  <a:pt x="12720" y="7518"/>
                  <a:pt x="12650" y="7636"/>
                </a:cubicBezTo>
                <a:cubicBezTo>
                  <a:pt x="12585" y="7742"/>
                  <a:pt x="12522" y="7848"/>
                  <a:pt x="12462" y="7957"/>
                </a:cubicBezTo>
                <a:cubicBezTo>
                  <a:pt x="12422" y="8030"/>
                  <a:pt x="12383" y="8103"/>
                  <a:pt x="12345" y="8175"/>
                </a:cubicBezTo>
                <a:cubicBezTo>
                  <a:pt x="12327" y="8213"/>
                  <a:pt x="12308" y="8250"/>
                  <a:pt x="12291" y="8287"/>
                </a:cubicBezTo>
                <a:cubicBezTo>
                  <a:pt x="12253" y="8365"/>
                  <a:pt x="12216" y="8444"/>
                  <a:pt x="12181" y="8523"/>
                </a:cubicBezTo>
                <a:cubicBezTo>
                  <a:pt x="12076" y="8763"/>
                  <a:pt x="11980" y="9007"/>
                  <a:pt x="11897" y="9255"/>
                </a:cubicBezTo>
                <a:cubicBezTo>
                  <a:pt x="11825" y="9472"/>
                  <a:pt x="11755" y="9690"/>
                  <a:pt x="11693" y="9910"/>
                </a:cubicBezTo>
                <a:cubicBezTo>
                  <a:pt x="11607" y="10209"/>
                  <a:pt x="11523" y="10509"/>
                  <a:pt x="11454" y="10813"/>
                </a:cubicBezTo>
                <a:cubicBezTo>
                  <a:pt x="11432" y="10906"/>
                  <a:pt x="11411" y="11000"/>
                  <a:pt x="11391" y="11093"/>
                </a:cubicBezTo>
                <a:cubicBezTo>
                  <a:pt x="11351" y="10966"/>
                  <a:pt x="11312" y="10838"/>
                  <a:pt x="11277" y="10709"/>
                </a:cubicBezTo>
                <a:cubicBezTo>
                  <a:pt x="11254" y="10622"/>
                  <a:pt x="11231" y="10535"/>
                  <a:pt x="11210" y="10447"/>
                </a:cubicBezTo>
                <a:cubicBezTo>
                  <a:pt x="11190" y="10359"/>
                  <a:pt x="11172" y="10270"/>
                  <a:pt x="11156" y="10181"/>
                </a:cubicBezTo>
                <a:cubicBezTo>
                  <a:pt x="11126" y="10016"/>
                  <a:pt x="11094" y="9838"/>
                  <a:pt x="11076" y="9660"/>
                </a:cubicBezTo>
                <a:cubicBezTo>
                  <a:pt x="11062" y="9526"/>
                  <a:pt x="11051" y="9394"/>
                  <a:pt x="11040" y="9260"/>
                </a:cubicBezTo>
                <a:cubicBezTo>
                  <a:pt x="11030" y="9086"/>
                  <a:pt x="11021" y="8905"/>
                  <a:pt x="11022" y="8725"/>
                </a:cubicBezTo>
                <a:cubicBezTo>
                  <a:pt x="11021" y="8633"/>
                  <a:pt x="11023" y="8541"/>
                  <a:pt x="11025" y="8449"/>
                </a:cubicBezTo>
                <a:cubicBezTo>
                  <a:pt x="11029" y="8358"/>
                  <a:pt x="11033" y="8265"/>
                  <a:pt x="11039" y="8174"/>
                </a:cubicBezTo>
                <a:cubicBezTo>
                  <a:pt x="11051" y="8049"/>
                  <a:pt x="11061" y="7912"/>
                  <a:pt x="11082" y="7777"/>
                </a:cubicBezTo>
                <a:cubicBezTo>
                  <a:pt x="11093" y="7690"/>
                  <a:pt x="11108" y="7604"/>
                  <a:pt x="11124" y="7517"/>
                </a:cubicBezTo>
                <a:cubicBezTo>
                  <a:pt x="11151" y="7385"/>
                  <a:pt x="11179" y="7255"/>
                  <a:pt x="11217" y="7127"/>
                </a:cubicBezTo>
                <a:cubicBezTo>
                  <a:pt x="11241" y="7041"/>
                  <a:pt x="11268" y="6957"/>
                  <a:pt x="11295" y="6873"/>
                </a:cubicBezTo>
                <a:cubicBezTo>
                  <a:pt x="11339" y="6748"/>
                  <a:pt x="11384" y="6617"/>
                  <a:pt x="11439" y="6490"/>
                </a:cubicBezTo>
                <a:cubicBezTo>
                  <a:pt x="11489" y="6370"/>
                  <a:pt x="11544" y="6250"/>
                  <a:pt x="11599" y="6131"/>
                </a:cubicBezTo>
                <a:cubicBezTo>
                  <a:pt x="11652" y="6023"/>
                  <a:pt x="11705" y="5914"/>
                  <a:pt x="11765" y="5808"/>
                </a:cubicBezTo>
                <a:cubicBezTo>
                  <a:pt x="11824" y="5704"/>
                  <a:pt x="11885" y="5602"/>
                  <a:pt x="11949" y="5501"/>
                </a:cubicBezTo>
                <a:cubicBezTo>
                  <a:pt x="12015" y="5400"/>
                  <a:pt x="12081" y="5300"/>
                  <a:pt x="12153" y="5204"/>
                </a:cubicBezTo>
                <a:cubicBezTo>
                  <a:pt x="12203" y="5137"/>
                  <a:pt x="12255" y="5070"/>
                  <a:pt x="12307" y="5005"/>
                </a:cubicBezTo>
                <a:cubicBezTo>
                  <a:pt x="12388" y="4908"/>
                  <a:pt x="12469" y="4811"/>
                  <a:pt x="12555" y="4720"/>
                </a:cubicBezTo>
                <a:cubicBezTo>
                  <a:pt x="12645" y="4627"/>
                  <a:pt x="12737" y="4535"/>
                  <a:pt x="12830" y="4444"/>
                </a:cubicBezTo>
                <a:cubicBezTo>
                  <a:pt x="12954" y="4329"/>
                  <a:pt x="13080" y="4216"/>
                  <a:pt x="13212" y="4108"/>
                </a:cubicBezTo>
                <a:cubicBezTo>
                  <a:pt x="13278" y="4054"/>
                  <a:pt x="13346" y="4001"/>
                  <a:pt x="13414" y="3948"/>
                </a:cubicBezTo>
                <a:cubicBezTo>
                  <a:pt x="13446" y="3925"/>
                  <a:pt x="13477" y="3901"/>
                  <a:pt x="13508" y="3878"/>
                </a:cubicBezTo>
                <a:cubicBezTo>
                  <a:pt x="13540" y="3868"/>
                  <a:pt x="13573" y="3859"/>
                  <a:pt x="13606" y="3851"/>
                </a:cubicBezTo>
                <a:cubicBezTo>
                  <a:pt x="13696" y="3825"/>
                  <a:pt x="13786" y="3801"/>
                  <a:pt x="13877" y="3778"/>
                </a:cubicBezTo>
                <a:cubicBezTo>
                  <a:pt x="13968" y="3756"/>
                  <a:pt x="14058" y="3735"/>
                  <a:pt x="14149" y="3715"/>
                </a:cubicBezTo>
                <a:cubicBezTo>
                  <a:pt x="14320" y="3681"/>
                  <a:pt x="14501" y="3644"/>
                  <a:pt x="14684" y="3622"/>
                </a:cubicBezTo>
                <a:cubicBezTo>
                  <a:pt x="14777" y="3610"/>
                  <a:pt x="14871" y="3600"/>
                  <a:pt x="14964" y="3591"/>
                </a:cubicBezTo>
                <a:cubicBezTo>
                  <a:pt x="15055" y="3582"/>
                  <a:pt x="15148" y="3573"/>
                  <a:pt x="15239" y="3568"/>
                </a:cubicBezTo>
                <a:lnTo>
                  <a:pt x="15241" y="3568"/>
                </a:lnTo>
                <a:cubicBezTo>
                  <a:pt x="15244" y="3568"/>
                  <a:pt x="15246" y="3567"/>
                  <a:pt x="15248" y="3567"/>
                </a:cubicBezTo>
                <a:cubicBezTo>
                  <a:pt x="15438" y="3556"/>
                  <a:pt x="15629" y="3547"/>
                  <a:pt x="15821" y="3547"/>
                </a:cubicBezTo>
                <a:close/>
                <a:moveTo>
                  <a:pt x="41241" y="8403"/>
                </a:moveTo>
                <a:cubicBezTo>
                  <a:pt x="41249" y="8417"/>
                  <a:pt x="41257" y="8432"/>
                  <a:pt x="41264" y="8447"/>
                </a:cubicBezTo>
                <a:cubicBezTo>
                  <a:pt x="41295" y="8510"/>
                  <a:pt x="41327" y="8588"/>
                  <a:pt x="41351" y="8666"/>
                </a:cubicBezTo>
                <a:cubicBezTo>
                  <a:pt x="41372" y="8733"/>
                  <a:pt x="41391" y="8812"/>
                  <a:pt x="41407" y="8892"/>
                </a:cubicBezTo>
                <a:lnTo>
                  <a:pt x="41409" y="8894"/>
                </a:lnTo>
                <a:cubicBezTo>
                  <a:pt x="41409" y="8896"/>
                  <a:pt x="41409" y="8898"/>
                  <a:pt x="41410" y="8900"/>
                </a:cubicBezTo>
                <a:cubicBezTo>
                  <a:pt x="41425" y="8979"/>
                  <a:pt x="41436" y="9061"/>
                  <a:pt x="41446" y="9143"/>
                </a:cubicBezTo>
                <a:cubicBezTo>
                  <a:pt x="41455" y="9226"/>
                  <a:pt x="41462" y="9309"/>
                  <a:pt x="41466" y="9394"/>
                </a:cubicBezTo>
                <a:cubicBezTo>
                  <a:pt x="41471" y="9473"/>
                  <a:pt x="41472" y="9566"/>
                  <a:pt x="41469" y="9657"/>
                </a:cubicBezTo>
                <a:cubicBezTo>
                  <a:pt x="41466" y="9700"/>
                  <a:pt x="41464" y="9742"/>
                  <a:pt x="41462" y="9785"/>
                </a:cubicBezTo>
                <a:cubicBezTo>
                  <a:pt x="41450" y="9924"/>
                  <a:pt x="41436" y="10062"/>
                  <a:pt x="41414" y="10200"/>
                </a:cubicBezTo>
                <a:cubicBezTo>
                  <a:pt x="41399" y="10291"/>
                  <a:pt x="41384" y="10382"/>
                  <a:pt x="41367" y="10474"/>
                </a:cubicBezTo>
                <a:cubicBezTo>
                  <a:pt x="41324" y="10689"/>
                  <a:pt x="41278" y="10917"/>
                  <a:pt x="41218" y="11141"/>
                </a:cubicBezTo>
                <a:cubicBezTo>
                  <a:pt x="41196" y="11222"/>
                  <a:pt x="41173" y="11302"/>
                  <a:pt x="41149" y="11382"/>
                </a:cubicBezTo>
                <a:cubicBezTo>
                  <a:pt x="41153" y="11357"/>
                  <a:pt x="41158" y="11331"/>
                  <a:pt x="41163" y="11306"/>
                </a:cubicBezTo>
                <a:cubicBezTo>
                  <a:pt x="41211" y="11025"/>
                  <a:pt x="41253" y="10744"/>
                  <a:pt x="41275" y="10459"/>
                </a:cubicBezTo>
                <a:cubicBezTo>
                  <a:pt x="41294" y="10220"/>
                  <a:pt x="41309" y="9981"/>
                  <a:pt x="41310" y="9741"/>
                </a:cubicBezTo>
                <a:cubicBezTo>
                  <a:pt x="41313" y="9454"/>
                  <a:pt x="41309" y="9165"/>
                  <a:pt x="41287" y="8877"/>
                </a:cubicBezTo>
                <a:cubicBezTo>
                  <a:pt x="41275" y="8719"/>
                  <a:pt x="41261" y="8560"/>
                  <a:pt x="41241" y="8403"/>
                </a:cubicBezTo>
                <a:close/>
                <a:moveTo>
                  <a:pt x="20605" y="11441"/>
                </a:moveTo>
                <a:cubicBezTo>
                  <a:pt x="20609" y="11478"/>
                  <a:pt x="20612" y="11516"/>
                  <a:pt x="20616" y="11554"/>
                </a:cubicBezTo>
                <a:cubicBezTo>
                  <a:pt x="20613" y="11544"/>
                  <a:pt x="20611" y="11535"/>
                  <a:pt x="20610" y="11524"/>
                </a:cubicBezTo>
                <a:cubicBezTo>
                  <a:pt x="20606" y="11507"/>
                  <a:pt x="20603" y="11488"/>
                  <a:pt x="20599" y="11470"/>
                </a:cubicBezTo>
                <a:cubicBezTo>
                  <a:pt x="20601" y="11463"/>
                  <a:pt x="20602" y="11457"/>
                  <a:pt x="20603" y="11450"/>
                </a:cubicBezTo>
                <a:cubicBezTo>
                  <a:pt x="20604" y="11447"/>
                  <a:pt x="20605" y="11443"/>
                  <a:pt x="20605" y="11441"/>
                </a:cubicBezTo>
                <a:close/>
                <a:moveTo>
                  <a:pt x="17431" y="9731"/>
                </a:moveTo>
                <a:lnTo>
                  <a:pt x="17431" y="9731"/>
                </a:lnTo>
                <a:cubicBezTo>
                  <a:pt x="17402" y="9894"/>
                  <a:pt x="17374" y="10055"/>
                  <a:pt x="17356" y="10219"/>
                </a:cubicBezTo>
                <a:cubicBezTo>
                  <a:pt x="17341" y="10350"/>
                  <a:pt x="17329" y="10480"/>
                  <a:pt x="17319" y="10612"/>
                </a:cubicBezTo>
                <a:cubicBezTo>
                  <a:pt x="17312" y="10703"/>
                  <a:pt x="17307" y="10797"/>
                  <a:pt x="17305" y="10888"/>
                </a:cubicBezTo>
                <a:cubicBezTo>
                  <a:pt x="17304" y="10917"/>
                  <a:pt x="17304" y="10946"/>
                  <a:pt x="17303" y="10974"/>
                </a:cubicBezTo>
                <a:cubicBezTo>
                  <a:pt x="17206" y="11181"/>
                  <a:pt x="17109" y="11388"/>
                  <a:pt x="17012" y="11595"/>
                </a:cubicBezTo>
                <a:cubicBezTo>
                  <a:pt x="17021" y="11526"/>
                  <a:pt x="17029" y="11459"/>
                  <a:pt x="17038" y="11391"/>
                </a:cubicBezTo>
                <a:cubicBezTo>
                  <a:pt x="17049" y="11298"/>
                  <a:pt x="17062" y="11205"/>
                  <a:pt x="17081" y="11113"/>
                </a:cubicBezTo>
                <a:cubicBezTo>
                  <a:pt x="17089" y="11069"/>
                  <a:pt x="17097" y="11025"/>
                  <a:pt x="17105" y="10981"/>
                </a:cubicBezTo>
                <a:cubicBezTo>
                  <a:pt x="17149" y="10757"/>
                  <a:pt x="17196" y="10533"/>
                  <a:pt x="17256" y="10313"/>
                </a:cubicBezTo>
                <a:cubicBezTo>
                  <a:pt x="17305" y="10136"/>
                  <a:pt x="17357" y="9961"/>
                  <a:pt x="17412" y="9785"/>
                </a:cubicBezTo>
                <a:cubicBezTo>
                  <a:pt x="17418" y="9767"/>
                  <a:pt x="17425" y="9749"/>
                  <a:pt x="17431" y="9731"/>
                </a:cubicBezTo>
                <a:close/>
                <a:moveTo>
                  <a:pt x="20329" y="10819"/>
                </a:moveTo>
                <a:cubicBezTo>
                  <a:pt x="20342" y="10939"/>
                  <a:pt x="20358" y="11059"/>
                  <a:pt x="20378" y="11178"/>
                </a:cubicBezTo>
                <a:cubicBezTo>
                  <a:pt x="20396" y="11286"/>
                  <a:pt x="20415" y="11394"/>
                  <a:pt x="20435" y="11502"/>
                </a:cubicBezTo>
                <a:cubicBezTo>
                  <a:pt x="20399" y="11641"/>
                  <a:pt x="20359" y="11781"/>
                  <a:pt x="20317" y="11918"/>
                </a:cubicBezTo>
                <a:cubicBezTo>
                  <a:pt x="20313" y="11800"/>
                  <a:pt x="20311" y="11681"/>
                  <a:pt x="20311" y="11562"/>
                </a:cubicBezTo>
                <a:cubicBezTo>
                  <a:pt x="20312" y="11417"/>
                  <a:pt x="20312" y="11271"/>
                  <a:pt x="20317" y="11127"/>
                </a:cubicBezTo>
                <a:cubicBezTo>
                  <a:pt x="20320" y="11024"/>
                  <a:pt x="20325" y="10921"/>
                  <a:pt x="20329" y="10819"/>
                </a:cubicBezTo>
                <a:close/>
                <a:moveTo>
                  <a:pt x="23186" y="10331"/>
                </a:moveTo>
                <a:cubicBezTo>
                  <a:pt x="23223" y="10343"/>
                  <a:pt x="23260" y="10353"/>
                  <a:pt x="23298" y="10364"/>
                </a:cubicBezTo>
                <a:cubicBezTo>
                  <a:pt x="23339" y="10374"/>
                  <a:pt x="23379" y="10384"/>
                  <a:pt x="23419" y="10394"/>
                </a:cubicBezTo>
                <a:cubicBezTo>
                  <a:pt x="23448" y="10402"/>
                  <a:pt x="23479" y="10409"/>
                  <a:pt x="23510" y="10414"/>
                </a:cubicBezTo>
                <a:cubicBezTo>
                  <a:pt x="23511" y="10418"/>
                  <a:pt x="23511" y="10420"/>
                  <a:pt x="23511" y="10422"/>
                </a:cubicBezTo>
                <a:cubicBezTo>
                  <a:pt x="23526" y="10518"/>
                  <a:pt x="23541" y="10614"/>
                  <a:pt x="23559" y="10710"/>
                </a:cubicBezTo>
                <a:cubicBezTo>
                  <a:pt x="23588" y="10853"/>
                  <a:pt x="23619" y="10996"/>
                  <a:pt x="23655" y="11138"/>
                </a:cubicBezTo>
                <a:cubicBezTo>
                  <a:pt x="23588" y="11276"/>
                  <a:pt x="23520" y="11412"/>
                  <a:pt x="23444" y="11545"/>
                </a:cubicBezTo>
                <a:cubicBezTo>
                  <a:pt x="23369" y="11675"/>
                  <a:pt x="23292" y="11805"/>
                  <a:pt x="23213" y="11932"/>
                </a:cubicBezTo>
                <a:cubicBezTo>
                  <a:pt x="23204" y="11828"/>
                  <a:pt x="23195" y="11723"/>
                  <a:pt x="23188" y="11617"/>
                </a:cubicBezTo>
                <a:cubicBezTo>
                  <a:pt x="23176" y="11390"/>
                  <a:pt x="23165" y="11151"/>
                  <a:pt x="23168" y="10912"/>
                </a:cubicBezTo>
                <a:cubicBezTo>
                  <a:pt x="23168" y="10817"/>
                  <a:pt x="23169" y="10723"/>
                  <a:pt x="23172" y="10628"/>
                </a:cubicBezTo>
                <a:cubicBezTo>
                  <a:pt x="23175" y="10543"/>
                  <a:pt x="23179" y="10457"/>
                  <a:pt x="23184" y="10372"/>
                </a:cubicBezTo>
                <a:cubicBezTo>
                  <a:pt x="23185" y="10358"/>
                  <a:pt x="23185" y="10344"/>
                  <a:pt x="23186" y="10331"/>
                </a:cubicBezTo>
                <a:close/>
                <a:moveTo>
                  <a:pt x="27597" y="9278"/>
                </a:moveTo>
                <a:cubicBezTo>
                  <a:pt x="27608" y="9369"/>
                  <a:pt x="27617" y="9461"/>
                  <a:pt x="27625" y="9553"/>
                </a:cubicBezTo>
                <a:cubicBezTo>
                  <a:pt x="27634" y="9645"/>
                  <a:pt x="27641" y="9739"/>
                  <a:pt x="27647" y="9832"/>
                </a:cubicBezTo>
                <a:cubicBezTo>
                  <a:pt x="27659" y="10054"/>
                  <a:pt x="27668" y="10290"/>
                  <a:pt x="27664" y="10525"/>
                </a:cubicBezTo>
                <a:cubicBezTo>
                  <a:pt x="27661" y="10710"/>
                  <a:pt x="27654" y="10895"/>
                  <a:pt x="27642" y="11080"/>
                </a:cubicBezTo>
                <a:cubicBezTo>
                  <a:pt x="27629" y="11267"/>
                  <a:pt x="27612" y="11454"/>
                  <a:pt x="27588" y="11640"/>
                </a:cubicBezTo>
                <a:cubicBezTo>
                  <a:pt x="27577" y="11732"/>
                  <a:pt x="27563" y="11824"/>
                  <a:pt x="27549" y="11916"/>
                </a:cubicBezTo>
                <a:cubicBezTo>
                  <a:pt x="27545" y="11934"/>
                  <a:pt x="27542" y="11951"/>
                  <a:pt x="27540" y="11969"/>
                </a:cubicBezTo>
                <a:cubicBezTo>
                  <a:pt x="27460" y="11787"/>
                  <a:pt x="27377" y="11607"/>
                  <a:pt x="27286" y="11432"/>
                </a:cubicBezTo>
                <a:cubicBezTo>
                  <a:pt x="27249" y="11361"/>
                  <a:pt x="27211" y="11291"/>
                  <a:pt x="27172" y="11220"/>
                </a:cubicBezTo>
                <a:cubicBezTo>
                  <a:pt x="27154" y="11186"/>
                  <a:pt x="27134" y="11150"/>
                  <a:pt x="27115" y="11115"/>
                </a:cubicBezTo>
                <a:cubicBezTo>
                  <a:pt x="27044" y="10999"/>
                  <a:pt x="26974" y="10881"/>
                  <a:pt x="26903" y="10764"/>
                </a:cubicBezTo>
                <a:cubicBezTo>
                  <a:pt x="26857" y="10686"/>
                  <a:pt x="26810" y="10608"/>
                  <a:pt x="26763" y="10530"/>
                </a:cubicBezTo>
                <a:cubicBezTo>
                  <a:pt x="26761" y="10528"/>
                  <a:pt x="26759" y="10524"/>
                  <a:pt x="26757" y="10522"/>
                </a:cubicBezTo>
                <a:cubicBezTo>
                  <a:pt x="26678" y="10409"/>
                  <a:pt x="26600" y="10295"/>
                  <a:pt x="26520" y="10182"/>
                </a:cubicBezTo>
                <a:cubicBezTo>
                  <a:pt x="26474" y="10118"/>
                  <a:pt x="26429" y="10052"/>
                  <a:pt x="26383" y="9986"/>
                </a:cubicBezTo>
                <a:cubicBezTo>
                  <a:pt x="26503" y="9934"/>
                  <a:pt x="26622" y="9880"/>
                  <a:pt x="26739" y="9822"/>
                </a:cubicBezTo>
                <a:cubicBezTo>
                  <a:pt x="26815" y="9786"/>
                  <a:pt x="26891" y="9750"/>
                  <a:pt x="26965" y="9711"/>
                </a:cubicBezTo>
                <a:cubicBezTo>
                  <a:pt x="27070" y="9655"/>
                  <a:pt x="27177" y="9599"/>
                  <a:pt x="27275" y="9532"/>
                </a:cubicBezTo>
                <a:cubicBezTo>
                  <a:pt x="27338" y="9489"/>
                  <a:pt x="27417" y="9437"/>
                  <a:pt x="27475" y="9387"/>
                </a:cubicBezTo>
                <a:cubicBezTo>
                  <a:pt x="27520" y="9347"/>
                  <a:pt x="27558" y="9315"/>
                  <a:pt x="27597" y="9278"/>
                </a:cubicBezTo>
                <a:close/>
                <a:moveTo>
                  <a:pt x="32192" y="10165"/>
                </a:moveTo>
                <a:cubicBezTo>
                  <a:pt x="32219" y="10276"/>
                  <a:pt x="32243" y="10388"/>
                  <a:pt x="32267" y="10499"/>
                </a:cubicBezTo>
                <a:cubicBezTo>
                  <a:pt x="32292" y="10628"/>
                  <a:pt x="32317" y="10757"/>
                  <a:pt x="32332" y="10888"/>
                </a:cubicBezTo>
                <a:cubicBezTo>
                  <a:pt x="32333" y="10897"/>
                  <a:pt x="32334" y="10906"/>
                  <a:pt x="32336" y="10917"/>
                </a:cubicBezTo>
                <a:cubicBezTo>
                  <a:pt x="32324" y="10935"/>
                  <a:pt x="32314" y="10954"/>
                  <a:pt x="32302" y="10972"/>
                </a:cubicBezTo>
                <a:cubicBezTo>
                  <a:pt x="32235" y="11074"/>
                  <a:pt x="32167" y="11174"/>
                  <a:pt x="32093" y="11270"/>
                </a:cubicBezTo>
                <a:cubicBezTo>
                  <a:pt x="32045" y="11335"/>
                  <a:pt x="31994" y="11398"/>
                  <a:pt x="31943" y="11461"/>
                </a:cubicBezTo>
                <a:cubicBezTo>
                  <a:pt x="31870" y="11547"/>
                  <a:pt x="31792" y="11641"/>
                  <a:pt x="31705" y="11729"/>
                </a:cubicBezTo>
                <a:cubicBezTo>
                  <a:pt x="31647" y="11789"/>
                  <a:pt x="31588" y="11848"/>
                  <a:pt x="31528" y="11905"/>
                </a:cubicBezTo>
                <a:cubicBezTo>
                  <a:pt x="31407" y="12017"/>
                  <a:pt x="31285" y="12127"/>
                  <a:pt x="31156" y="12230"/>
                </a:cubicBezTo>
                <a:cubicBezTo>
                  <a:pt x="31077" y="12292"/>
                  <a:pt x="30998" y="12353"/>
                  <a:pt x="30917" y="12413"/>
                </a:cubicBezTo>
                <a:cubicBezTo>
                  <a:pt x="30920" y="12374"/>
                  <a:pt x="30923" y="12335"/>
                  <a:pt x="30926" y="12297"/>
                </a:cubicBezTo>
                <a:cubicBezTo>
                  <a:pt x="30931" y="12199"/>
                  <a:pt x="30936" y="12097"/>
                  <a:pt x="30936" y="11999"/>
                </a:cubicBezTo>
                <a:cubicBezTo>
                  <a:pt x="30936" y="11880"/>
                  <a:pt x="30936" y="11761"/>
                  <a:pt x="30930" y="11642"/>
                </a:cubicBezTo>
                <a:cubicBezTo>
                  <a:pt x="30926" y="11561"/>
                  <a:pt x="30922" y="11472"/>
                  <a:pt x="30914" y="11391"/>
                </a:cubicBezTo>
                <a:cubicBezTo>
                  <a:pt x="30908" y="11343"/>
                  <a:pt x="30904" y="11296"/>
                  <a:pt x="30899" y="11247"/>
                </a:cubicBezTo>
                <a:cubicBezTo>
                  <a:pt x="30921" y="11226"/>
                  <a:pt x="30943" y="11204"/>
                  <a:pt x="30966" y="11184"/>
                </a:cubicBezTo>
                <a:cubicBezTo>
                  <a:pt x="31278" y="10896"/>
                  <a:pt x="31602" y="10623"/>
                  <a:pt x="31936" y="10362"/>
                </a:cubicBezTo>
                <a:cubicBezTo>
                  <a:pt x="32020" y="10297"/>
                  <a:pt x="32106" y="10231"/>
                  <a:pt x="32192" y="10165"/>
                </a:cubicBezTo>
                <a:close/>
                <a:moveTo>
                  <a:pt x="24623" y="10447"/>
                </a:moveTo>
                <a:lnTo>
                  <a:pt x="24623" y="10447"/>
                </a:lnTo>
                <a:cubicBezTo>
                  <a:pt x="24617" y="10474"/>
                  <a:pt x="24612" y="10502"/>
                  <a:pt x="24607" y="10530"/>
                </a:cubicBezTo>
                <a:cubicBezTo>
                  <a:pt x="24559" y="10790"/>
                  <a:pt x="24515" y="11051"/>
                  <a:pt x="24485" y="11314"/>
                </a:cubicBezTo>
                <a:cubicBezTo>
                  <a:pt x="24455" y="11583"/>
                  <a:pt x="24430" y="11852"/>
                  <a:pt x="24419" y="12122"/>
                </a:cubicBezTo>
                <a:cubicBezTo>
                  <a:pt x="24415" y="12249"/>
                  <a:pt x="24410" y="12375"/>
                  <a:pt x="24409" y="12502"/>
                </a:cubicBezTo>
                <a:cubicBezTo>
                  <a:pt x="24403" y="12494"/>
                  <a:pt x="24398" y="12486"/>
                  <a:pt x="24393" y="12478"/>
                </a:cubicBezTo>
                <a:cubicBezTo>
                  <a:pt x="24351" y="12416"/>
                  <a:pt x="24307" y="12343"/>
                  <a:pt x="24266" y="12267"/>
                </a:cubicBezTo>
                <a:cubicBezTo>
                  <a:pt x="24225" y="12194"/>
                  <a:pt x="24187" y="12120"/>
                  <a:pt x="24152" y="12045"/>
                </a:cubicBezTo>
                <a:cubicBezTo>
                  <a:pt x="24097" y="11926"/>
                  <a:pt x="24043" y="11806"/>
                  <a:pt x="23999" y="11684"/>
                </a:cubicBezTo>
                <a:cubicBezTo>
                  <a:pt x="23970" y="11604"/>
                  <a:pt x="23943" y="11524"/>
                  <a:pt x="23916" y="11443"/>
                </a:cubicBezTo>
                <a:cubicBezTo>
                  <a:pt x="23886" y="11344"/>
                  <a:pt x="23855" y="11240"/>
                  <a:pt x="23827" y="11135"/>
                </a:cubicBezTo>
                <a:cubicBezTo>
                  <a:pt x="23861" y="11063"/>
                  <a:pt x="23893" y="10991"/>
                  <a:pt x="23923" y="10917"/>
                </a:cubicBezTo>
                <a:cubicBezTo>
                  <a:pt x="23984" y="10770"/>
                  <a:pt x="24045" y="10622"/>
                  <a:pt x="24100" y="10472"/>
                </a:cubicBezTo>
                <a:cubicBezTo>
                  <a:pt x="24126" y="10473"/>
                  <a:pt x="24152" y="10473"/>
                  <a:pt x="24178" y="10473"/>
                </a:cubicBezTo>
                <a:cubicBezTo>
                  <a:pt x="24223" y="10473"/>
                  <a:pt x="24269" y="10472"/>
                  <a:pt x="24313" y="10470"/>
                </a:cubicBezTo>
                <a:cubicBezTo>
                  <a:pt x="24402" y="10464"/>
                  <a:pt x="24493" y="10461"/>
                  <a:pt x="24581" y="10451"/>
                </a:cubicBezTo>
                <a:cubicBezTo>
                  <a:pt x="24595" y="10450"/>
                  <a:pt x="24609" y="10448"/>
                  <a:pt x="24623" y="10447"/>
                </a:cubicBezTo>
                <a:close/>
                <a:moveTo>
                  <a:pt x="34967" y="8358"/>
                </a:moveTo>
                <a:cubicBezTo>
                  <a:pt x="34967" y="8364"/>
                  <a:pt x="34966" y="8368"/>
                  <a:pt x="34966" y="8373"/>
                </a:cubicBezTo>
                <a:cubicBezTo>
                  <a:pt x="34964" y="8501"/>
                  <a:pt x="34958" y="8628"/>
                  <a:pt x="34950" y="8755"/>
                </a:cubicBezTo>
                <a:cubicBezTo>
                  <a:pt x="34936" y="8929"/>
                  <a:pt x="34921" y="9105"/>
                  <a:pt x="34896" y="9279"/>
                </a:cubicBezTo>
                <a:cubicBezTo>
                  <a:pt x="34871" y="9452"/>
                  <a:pt x="34844" y="9625"/>
                  <a:pt x="34813" y="9798"/>
                </a:cubicBezTo>
                <a:lnTo>
                  <a:pt x="34813" y="9799"/>
                </a:lnTo>
                <a:cubicBezTo>
                  <a:pt x="34813" y="9800"/>
                  <a:pt x="34811" y="9801"/>
                  <a:pt x="34811" y="9804"/>
                </a:cubicBezTo>
                <a:cubicBezTo>
                  <a:pt x="34763" y="10056"/>
                  <a:pt x="34707" y="10312"/>
                  <a:pt x="34640" y="10563"/>
                </a:cubicBezTo>
                <a:cubicBezTo>
                  <a:pt x="34606" y="10695"/>
                  <a:pt x="34571" y="10827"/>
                  <a:pt x="34532" y="10957"/>
                </a:cubicBezTo>
                <a:cubicBezTo>
                  <a:pt x="34505" y="11046"/>
                  <a:pt x="34478" y="11135"/>
                  <a:pt x="34449" y="11224"/>
                </a:cubicBezTo>
                <a:cubicBezTo>
                  <a:pt x="34377" y="11435"/>
                  <a:pt x="34300" y="11656"/>
                  <a:pt x="34211" y="11873"/>
                </a:cubicBezTo>
                <a:cubicBezTo>
                  <a:pt x="34158" y="12002"/>
                  <a:pt x="34105" y="12133"/>
                  <a:pt x="34048" y="12262"/>
                </a:cubicBezTo>
                <a:cubicBezTo>
                  <a:pt x="34011" y="12346"/>
                  <a:pt x="33973" y="12430"/>
                  <a:pt x="33935" y="12513"/>
                </a:cubicBezTo>
                <a:lnTo>
                  <a:pt x="33933" y="12517"/>
                </a:lnTo>
                <a:cubicBezTo>
                  <a:pt x="33933" y="12517"/>
                  <a:pt x="33931" y="12518"/>
                  <a:pt x="33931" y="12518"/>
                </a:cubicBezTo>
                <a:cubicBezTo>
                  <a:pt x="33898" y="12589"/>
                  <a:pt x="33864" y="12660"/>
                  <a:pt x="33830" y="12731"/>
                </a:cubicBezTo>
                <a:cubicBezTo>
                  <a:pt x="33824" y="12640"/>
                  <a:pt x="33819" y="12550"/>
                  <a:pt x="33810" y="12458"/>
                </a:cubicBezTo>
                <a:cubicBezTo>
                  <a:pt x="33796" y="12323"/>
                  <a:pt x="33780" y="12189"/>
                  <a:pt x="33761" y="12054"/>
                </a:cubicBezTo>
                <a:cubicBezTo>
                  <a:pt x="33728" y="11827"/>
                  <a:pt x="33690" y="11600"/>
                  <a:pt x="33639" y="11376"/>
                </a:cubicBezTo>
                <a:cubicBezTo>
                  <a:pt x="33580" y="11118"/>
                  <a:pt x="33515" y="10860"/>
                  <a:pt x="33431" y="10608"/>
                </a:cubicBezTo>
                <a:cubicBezTo>
                  <a:pt x="33391" y="10487"/>
                  <a:pt x="33351" y="10366"/>
                  <a:pt x="33306" y="10247"/>
                </a:cubicBezTo>
                <a:cubicBezTo>
                  <a:pt x="33276" y="10166"/>
                  <a:pt x="33244" y="10086"/>
                  <a:pt x="33212" y="10008"/>
                </a:cubicBezTo>
                <a:cubicBezTo>
                  <a:pt x="33196" y="9968"/>
                  <a:pt x="33180" y="9928"/>
                  <a:pt x="33162" y="9889"/>
                </a:cubicBezTo>
                <a:cubicBezTo>
                  <a:pt x="33114" y="9780"/>
                  <a:pt x="33063" y="9673"/>
                  <a:pt x="33011" y="9566"/>
                </a:cubicBezTo>
                <a:cubicBezTo>
                  <a:pt x="33325" y="9346"/>
                  <a:pt x="33644" y="9133"/>
                  <a:pt x="33971" y="8932"/>
                </a:cubicBezTo>
                <a:cubicBezTo>
                  <a:pt x="34165" y="8812"/>
                  <a:pt x="34361" y="8695"/>
                  <a:pt x="34560" y="8583"/>
                </a:cubicBezTo>
                <a:cubicBezTo>
                  <a:pt x="34695" y="8507"/>
                  <a:pt x="34831" y="8432"/>
                  <a:pt x="34967" y="8358"/>
                </a:cubicBezTo>
                <a:close/>
                <a:moveTo>
                  <a:pt x="21066" y="8674"/>
                </a:moveTo>
                <a:cubicBezTo>
                  <a:pt x="21071" y="8682"/>
                  <a:pt x="21075" y="8690"/>
                  <a:pt x="21081" y="8697"/>
                </a:cubicBezTo>
                <a:cubicBezTo>
                  <a:pt x="21117" y="8754"/>
                  <a:pt x="21154" y="8812"/>
                  <a:pt x="21192" y="8867"/>
                </a:cubicBezTo>
                <a:cubicBezTo>
                  <a:pt x="21105" y="9264"/>
                  <a:pt x="21035" y="9664"/>
                  <a:pt x="20992" y="10068"/>
                </a:cubicBezTo>
                <a:cubicBezTo>
                  <a:pt x="20962" y="10358"/>
                  <a:pt x="20937" y="10649"/>
                  <a:pt x="20930" y="10941"/>
                </a:cubicBezTo>
                <a:cubicBezTo>
                  <a:pt x="20924" y="11223"/>
                  <a:pt x="20924" y="11506"/>
                  <a:pt x="20941" y="11787"/>
                </a:cubicBezTo>
                <a:cubicBezTo>
                  <a:pt x="20955" y="12028"/>
                  <a:pt x="20971" y="12268"/>
                  <a:pt x="21000" y="12508"/>
                </a:cubicBezTo>
                <a:cubicBezTo>
                  <a:pt x="21018" y="12649"/>
                  <a:pt x="21035" y="12790"/>
                  <a:pt x="21057" y="12931"/>
                </a:cubicBezTo>
                <a:cubicBezTo>
                  <a:pt x="21060" y="12950"/>
                  <a:pt x="21064" y="12970"/>
                  <a:pt x="21067" y="12988"/>
                </a:cubicBezTo>
                <a:cubicBezTo>
                  <a:pt x="21034" y="12915"/>
                  <a:pt x="21000" y="12841"/>
                  <a:pt x="20969" y="12764"/>
                </a:cubicBezTo>
                <a:cubicBezTo>
                  <a:pt x="20968" y="12759"/>
                  <a:pt x="20967" y="12753"/>
                  <a:pt x="20966" y="12746"/>
                </a:cubicBezTo>
                <a:cubicBezTo>
                  <a:pt x="20956" y="12701"/>
                  <a:pt x="20947" y="12656"/>
                  <a:pt x="20938" y="12611"/>
                </a:cubicBezTo>
                <a:cubicBezTo>
                  <a:pt x="20896" y="12393"/>
                  <a:pt x="20856" y="12172"/>
                  <a:pt x="20826" y="11951"/>
                </a:cubicBezTo>
                <a:cubicBezTo>
                  <a:pt x="20808" y="11822"/>
                  <a:pt x="20791" y="11694"/>
                  <a:pt x="20778" y="11565"/>
                </a:cubicBezTo>
                <a:cubicBezTo>
                  <a:pt x="20770" y="11477"/>
                  <a:pt x="20763" y="11389"/>
                  <a:pt x="20758" y="11301"/>
                </a:cubicBezTo>
                <a:cubicBezTo>
                  <a:pt x="20748" y="11130"/>
                  <a:pt x="20740" y="10959"/>
                  <a:pt x="20740" y="10789"/>
                </a:cubicBezTo>
                <a:cubicBezTo>
                  <a:pt x="20761" y="10671"/>
                  <a:pt x="20781" y="10553"/>
                  <a:pt x="20799" y="10434"/>
                </a:cubicBezTo>
                <a:cubicBezTo>
                  <a:pt x="20840" y="10177"/>
                  <a:pt x="20873" y="9918"/>
                  <a:pt x="20900" y="9658"/>
                </a:cubicBezTo>
                <a:cubicBezTo>
                  <a:pt x="20905" y="9611"/>
                  <a:pt x="20910" y="9563"/>
                  <a:pt x="20914" y="9515"/>
                </a:cubicBezTo>
                <a:cubicBezTo>
                  <a:pt x="20916" y="9467"/>
                  <a:pt x="20919" y="9420"/>
                  <a:pt x="20922" y="9373"/>
                </a:cubicBezTo>
                <a:cubicBezTo>
                  <a:pt x="20925" y="9324"/>
                  <a:pt x="20927" y="9276"/>
                  <a:pt x="20931" y="9227"/>
                </a:cubicBezTo>
                <a:cubicBezTo>
                  <a:pt x="20951" y="9164"/>
                  <a:pt x="20969" y="9100"/>
                  <a:pt x="20985" y="9036"/>
                </a:cubicBezTo>
                <a:cubicBezTo>
                  <a:pt x="21005" y="8961"/>
                  <a:pt x="21023" y="8885"/>
                  <a:pt x="21039" y="8809"/>
                </a:cubicBezTo>
                <a:cubicBezTo>
                  <a:pt x="21046" y="8772"/>
                  <a:pt x="21054" y="8734"/>
                  <a:pt x="21061" y="8696"/>
                </a:cubicBezTo>
                <a:cubicBezTo>
                  <a:pt x="21063" y="8689"/>
                  <a:pt x="21064" y="8681"/>
                  <a:pt x="21066" y="8674"/>
                </a:cubicBezTo>
                <a:close/>
                <a:moveTo>
                  <a:pt x="30736" y="11404"/>
                </a:moveTo>
                <a:cubicBezTo>
                  <a:pt x="30743" y="11484"/>
                  <a:pt x="30750" y="11563"/>
                  <a:pt x="30755" y="11643"/>
                </a:cubicBezTo>
                <a:cubicBezTo>
                  <a:pt x="30760" y="11762"/>
                  <a:pt x="30766" y="11880"/>
                  <a:pt x="30765" y="11999"/>
                </a:cubicBezTo>
                <a:cubicBezTo>
                  <a:pt x="30766" y="12095"/>
                  <a:pt x="30765" y="12189"/>
                  <a:pt x="30762" y="12284"/>
                </a:cubicBezTo>
                <a:cubicBezTo>
                  <a:pt x="30759" y="12333"/>
                  <a:pt x="30757" y="12380"/>
                  <a:pt x="30755" y="12427"/>
                </a:cubicBezTo>
                <a:cubicBezTo>
                  <a:pt x="30753" y="12455"/>
                  <a:pt x="30751" y="12494"/>
                  <a:pt x="30749" y="12533"/>
                </a:cubicBezTo>
                <a:cubicBezTo>
                  <a:pt x="30616" y="12626"/>
                  <a:pt x="30482" y="12715"/>
                  <a:pt x="30345" y="12798"/>
                </a:cubicBezTo>
                <a:cubicBezTo>
                  <a:pt x="30203" y="12883"/>
                  <a:pt x="30058" y="12965"/>
                  <a:pt x="29913" y="13045"/>
                </a:cubicBezTo>
                <a:cubicBezTo>
                  <a:pt x="29833" y="13085"/>
                  <a:pt x="29753" y="13127"/>
                  <a:pt x="29673" y="13166"/>
                </a:cubicBezTo>
                <a:cubicBezTo>
                  <a:pt x="29735" y="13088"/>
                  <a:pt x="29795" y="13008"/>
                  <a:pt x="29853" y="12927"/>
                </a:cubicBezTo>
                <a:cubicBezTo>
                  <a:pt x="29928" y="12822"/>
                  <a:pt x="29999" y="12717"/>
                  <a:pt x="30070" y="12609"/>
                </a:cubicBezTo>
                <a:cubicBezTo>
                  <a:pt x="30116" y="12539"/>
                  <a:pt x="30161" y="12465"/>
                  <a:pt x="30204" y="12391"/>
                </a:cubicBezTo>
                <a:cubicBezTo>
                  <a:pt x="30264" y="12287"/>
                  <a:pt x="30324" y="12182"/>
                  <a:pt x="30377" y="12073"/>
                </a:cubicBezTo>
                <a:cubicBezTo>
                  <a:pt x="30467" y="11889"/>
                  <a:pt x="30554" y="11704"/>
                  <a:pt x="30625" y="11513"/>
                </a:cubicBezTo>
                <a:cubicBezTo>
                  <a:pt x="30662" y="11476"/>
                  <a:pt x="30699" y="11440"/>
                  <a:pt x="30736" y="11404"/>
                </a:cubicBezTo>
                <a:close/>
                <a:moveTo>
                  <a:pt x="36873" y="7560"/>
                </a:moveTo>
                <a:lnTo>
                  <a:pt x="36873" y="7562"/>
                </a:lnTo>
                <a:cubicBezTo>
                  <a:pt x="36869" y="7691"/>
                  <a:pt x="36863" y="7822"/>
                  <a:pt x="36855" y="7951"/>
                </a:cubicBezTo>
                <a:cubicBezTo>
                  <a:pt x="36843" y="8116"/>
                  <a:pt x="36826" y="8290"/>
                  <a:pt x="36802" y="8462"/>
                </a:cubicBezTo>
                <a:cubicBezTo>
                  <a:pt x="36791" y="8547"/>
                  <a:pt x="36778" y="8633"/>
                  <a:pt x="36763" y="8717"/>
                </a:cubicBezTo>
                <a:cubicBezTo>
                  <a:pt x="36749" y="8801"/>
                  <a:pt x="36734" y="8885"/>
                  <a:pt x="36718" y="8970"/>
                </a:cubicBezTo>
                <a:cubicBezTo>
                  <a:pt x="36681" y="9148"/>
                  <a:pt x="36642" y="9325"/>
                  <a:pt x="36592" y="9501"/>
                </a:cubicBezTo>
                <a:cubicBezTo>
                  <a:pt x="36555" y="9633"/>
                  <a:pt x="36516" y="9763"/>
                  <a:pt x="36474" y="9894"/>
                </a:cubicBezTo>
                <a:cubicBezTo>
                  <a:pt x="36400" y="10112"/>
                  <a:pt x="36325" y="10328"/>
                  <a:pt x="36239" y="10540"/>
                </a:cubicBezTo>
                <a:cubicBezTo>
                  <a:pt x="36186" y="10668"/>
                  <a:pt x="36134" y="10797"/>
                  <a:pt x="36076" y="10923"/>
                </a:cubicBezTo>
                <a:cubicBezTo>
                  <a:pt x="36040" y="11005"/>
                  <a:pt x="36002" y="11087"/>
                  <a:pt x="35963" y="11167"/>
                </a:cubicBezTo>
                <a:lnTo>
                  <a:pt x="35963" y="11168"/>
                </a:lnTo>
                <a:cubicBezTo>
                  <a:pt x="35899" y="11248"/>
                  <a:pt x="35836" y="11327"/>
                  <a:pt x="35771" y="11404"/>
                </a:cubicBezTo>
                <a:cubicBezTo>
                  <a:pt x="35544" y="11674"/>
                  <a:pt x="35309" y="11939"/>
                  <a:pt x="35065" y="12194"/>
                </a:cubicBezTo>
                <a:cubicBezTo>
                  <a:pt x="34943" y="12322"/>
                  <a:pt x="34819" y="12449"/>
                  <a:pt x="34692" y="12573"/>
                </a:cubicBezTo>
                <a:cubicBezTo>
                  <a:pt x="34599" y="12664"/>
                  <a:pt x="34504" y="12754"/>
                  <a:pt x="34410" y="12843"/>
                </a:cubicBezTo>
                <a:cubicBezTo>
                  <a:pt x="34222" y="13016"/>
                  <a:pt x="34030" y="13189"/>
                  <a:pt x="33832" y="13357"/>
                </a:cubicBezTo>
                <a:cubicBezTo>
                  <a:pt x="33837" y="13260"/>
                  <a:pt x="33839" y="13162"/>
                  <a:pt x="33839" y="13065"/>
                </a:cubicBezTo>
                <a:cubicBezTo>
                  <a:pt x="33922" y="12906"/>
                  <a:pt x="34004" y="12747"/>
                  <a:pt x="34079" y="12584"/>
                </a:cubicBezTo>
                <a:cubicBezTo>
                  <a:pt x="34300" y="12115"/>
                  <a:pt x="34501" y="11634"/>
                  <a:pt x="34654" y="11138"/>
                </a:cubicBezTo>
                <a:cubicBezTo>
                  <a:pt x="34748" y="10838"/>
                  <a:pt x="34831" y="10536"/>
                  <a:pt x="34897" y="10228"/>
                </a:cubicBezTo>
                <a:cubicBezTo>
                  <a:pt x="34944" y="10009"/>
                  <a:pt x="34989" y="9789"/>
                  <a:pt x="35023" y="9566"/>
                </a:cubicBezTo>
                <a:cubicBezTo>
                  <a:pt x="35086" y="9140"/>
                  <a:pt x="35123" y="8709"/>
                  <a:pt x="35117" y="8278"/>
                </a:cubicBezTo>
                <a:cubicBezTo>
                  <a:pt x="35299" y="8183"/>
                  <a:pt x="35481" y="8092"/>
                  <a:pt x="35669" y="8009"/>
                </a:cubicBezTo>
                <a:cubicBezTo>
                  <a:pt x="35861" y="7926"/>
                  <a:pt x="36053" y="7846"/>
                  <a:pt x="36248" y="7772"/>
                </a:cubicBezTo>
                <a:cubicBezTo>
                  <a:pt x="36455" y="7696"/>
                  <a:pt x="36662" y="7624"/>
                  <a:pt x="36873" y="7560"/>
                </a:cubicBezTo>
                <a:close/>
                <a:moveTo>
                  <a:pt x="21321" y="9045"/>
                </a:moveTo>
                <a:cubicBezTo>
                  <a:pt x="21363" y="9099"/>
                  <a:pt x="21406" y="9153"/>
                  <a:pt x="21449" y="9204"/>
                </a:cubicBezTo>
                <a:cubicBezTo>
                  <a:pt x="21501" y="9265"/>
                  <a:pt x="21556" y="9325"/>
                  <a:pt x="21612" y="9383"/>
                </a:cubicBezTo>
                <a:cubicBezTo>
                  <a:pt x="21640" y="9412"/>
                  <a:pt x="21668" y="9440"/>
                  <a:pt x="21695" y="9467"/>
                </a:cubicBezTo>
                <a:cubicBezTo>
                  <a:pt x="21754" y="9526"/>
                  <a:pt x="21821" y="9585"/>
                  <a:pt x="21886" y="9636"/>
                </a:cubicBezTo>
                <a:cubicBezTo>
                  <a:pt x="21947" y="9685"/>
                  <a:pt x="22008" y="9733"/>
                  <a:pt x="22072" y="9778"/>
                </a:cubicBezTo>
                <a:cubicBezTo>
                  <a:pt x="22071" y="9779"/>
                  <a:pt x="22070" y="9782"/>
                  <a:pt x="22070" y="9783"/>
                </a:cubicBezTo>
                <a:cubicBezTo>
                  <a:pt x="22015" y="9909"/>
                  <a:pt x="21962" y="10034"/>
                  <a:pt x="21915" y="10163"/>
                </a:cubicBezTo>
                <a:cubicBezTo>
                  <a:pt x="21837" y="10372"/>
                  <a:pt x="21763" y="10582"/>
                  <a:pt x="21702" y="10797"/>
                </a:cubicBezTo>
                <a:cubicBezTo>
                  <a:pt x="21631" y="11047"/>
                  <a:pt x="21566" y="11300"/>
                  <a:pt x="21515" y="11555"/>
                </a:cubicBezTo>
                <a:cubicBezTo>
                  <a:pt x="21464" y="11816"/>
                  <a:pt x="21418" y="12080"/>
                  <a:pt x="21388" y="12343"/>
                </a:cubicBezTo>
                <a:cubicBezTo>
                  <a:pt x="21364" y="12562"/>
                  <a:pt x="21342" y="12783"/>
                  <a:pt x="21330" y="13003"/>
                </a:cubicBezTo>
                <a:cubicBezTo>
                  <a:pt x="21324" y="13136"/>
                  <a:pt x="21318" y="13270"/>
                  <a:pt x="21315" y="13404"/>
                </a:cubicBezTo>
                <a:cubicBezTo>
                  <a:pt x="21299" y="13330"/>
                  <a:pt x="21284" y="13256"/>
                  <a:pt x="21270" y="13181"/>
                </a:cubicBezTo>
                <a:cubicBezTo>
                  <a:pt x="21228" y="12950"/>
                  <a:pt x="21190" y="12718"/>
                  <a:pt x="21163" y="12484"/>
                </a:cubicBezTo>
                <a:cubicBezTo>
                  <a:pt x="21142" y="12297"/>
                  <a:pt x="21125" y="12108"/>
                  <a:pt x="21112" y="11920"/>
                </a:cubicBezTo>
                <a:cubicBezTo>
                  <a:pt x="21099" y="11688"/>
                  <a:pt x="21090" y="11456"/>
                  <a:pt x="21093" y="11223"/>
                </a:cubicBezTo>
                <a:cubicBezTo>
                  <a:pt x="21094" y="11081"/>
                  <a:pt x="21095" y="10940"/>
                  <a:pt x="21102" y="10798"/>
                </a:cubicBezTo>
                <a:cubicBezTo>
                  <a:pt x="21106" y="10702"/>
                  <a:pt x="21111" y="10607"/>
                  <a:pt x="21118" y="10511"/>
                </a:cubicBezTo>
                <a:cubicBezTo>
                  <a:pt x="21135" y="10283"/>
                  <a:pt x="21156" y="10043"/>
                  <a:pt x="21191" y="9805"/>
                </a:cubicBezTo>
                <a:cubicBezTo>
                  <a:pt x="21217" y="9614"/>
                  <a:pt x="21248" y="9424"/>
                  <a:pt x="21283" y="9233"/>
                </a:cubicBezTo>
                <a:lnTo>
                  <a:pt x="21283" y="9234"/>
                </a:lnTo>
                <a:cubicBezTo>
                  <a:pt x="21296" y="9171"/>
                  <a:pt x="21309" y="9107"/>
                  <a:pt x="21321" y="9045"/>
                </a:cubicBezTo>
                <a:close/>
                <a:moveTo>
                  <a:pt x="30318" y="11824"/>
                </a:moveTo>
                <a:cubicBezTo>
                  <a:pt x="30309" y="11844"/>
                  <a:pt x="30301" y="11863"/>
                  <a:pt x="30292" y="11882"/>
                </a:cubicBezTo>
                <a:cubicBezTo>
                  <a:pt x="30237" y="11988"/>
                  <a:pt x="30183" y="12096"/>
                  <a:pt x="30122" y="12199"/>
                </a:cubicBezTo>
                <a:cubicBezTo>
                  <a:pt x="30083" y="12266"/>
                  <a:pt x="30042" y="12333"/>
                  <a:pt x="30001" y="12397"/>
                </a:cubicBezTo>
                <a:cubicBezTo>
                  <a:pt x="29909" y="12539"/>
                  <a:pt x="29815" y="12679"/>
                  <a:pt x="29714" y="12813"/>
                </a:cubicBezTo>
                <a:cubicBezTo>
                  <a:pt x="29659" y="12888"/>
                  <a:pt x="29602" y="12963"/>
                  <a:pt x="29544" y="13036"/>
                </a:cubicBezTo>
                <a:cubicBezTo>
                  <a:pt x="29488" y="13107"/>
                  <a:pt x="29431" y="13178"/>
                  <a:pt x="29372" y="13248"/>
                </a:cubicBezTo>
                <a:cubicBezTo>
                  <a:pt x="29350" y="13274"/>
                  <a:pt x="29325" y="13304"/>
                  <a:pt x="29300" y="13335"/>
                </a:cubicBezTo>
                <a:cubicBezTo>
                  <a:pt x="29278" y="13343"/>
                  <a:pt x="29256" y="13352"/>
                  <a:pt x="29234" y="13361"/>
                </a:cubicBezTo>
                <a:cubicBezTo>
                  <a:pt x="29159" y="13391"/>
                  <a:pt x="29085" y="13420"/>
                  <a:pt x="29010" y="13448"/>
                </a:cubicBezTo>
                <a:cubicBezTo>
                  <a:pt x="29004" y="13450"/>
                  <a:pt x="28999" y="13452"/>
                  <a:pt x="28995" y="13454"/>
                </a:cubicBezTo>
                <a:cubicBezTo>
                  <a:pt x="29056" y="13365"/>
                  <a:pt x="29119" y="13277"/>
                  <a:pt x="29184" y="13191"/>
                </a:cubicBezTo>
                <a:cubicBezTo>
                  <a:pt x="29370" y="12942"/>
                  <a:pt x="29559" y="12697"/>
                  <a:pt x="29756" y="12458"/>
                </a:cubicBezTo>
                <a:cubicBezTo>
                  <a:pt x="29932" y="12248"/>
                  <a:pt x="30119" y="12031"/>
                  <a:pt x="30318" y="11824"/>
                </a:cubicBezTo>
                <a:close/>
                <a:moveTo>
                  <a:pt x="20538" y="7368"/>
                </a:moveTo>
                <a:cubicBezTo>
                  <a:pt x="20543" y="7393"/>
                  <a:pt x="20549" y="7419"/>
                  <a:pt x="20554" y="7444"/>
                </a:cubicBezTo>
                <a:cubicBezTo>
                  <a:pt x="20513" y="7637"/>
                  <a:pt x="20474" y="7830"/>
                  <a:pt x="20442" y="8025"/>
                </a:cubicBezTo>
                <a:cubicBezTo>
                  <a:pt x="20393" y="8332"/>
                  <a:pt x="20350" y="8642"/>
                  <a:pt x="20325" y="8951"/>
                </a:cubicBezTo>
                <a:cubicBezTo>
                  <a:pt x="20306" y="9187"/>
                  <a:pt x="20290" y="9422"/>
                  <a:pt x="20285" y="9658"/>
                </a:cubicBezTo>
                <a:cubicBezTo>
                  <a:pt x="20285" y="9670"/>
                  <a:pt x="20285" y="9681"/>
                  <a:pt x="20285" y="9692"/>
                </a:cubicBezTo>
                <a:cubicBezTo>
                  <a:pt x="20276" y="9757"/>
                  <a:pt x="20267" y="9823"/>
                  <a:pt x="20260" y="9889"/>
                </a:cubicBezTo>
                <a:cubicBezTo>
                  <a:pt x="20235" y="10093"/>
                  <a:pt x="20213" y="10299"/>
                  <a:pt x="20195" y="10504"/>
                </a:cubicBezTo>
                <a:cubicBezTo>
                  <a:pt x="20179" y="10536"/>
                  <a:pt x="20162" y="10566"/>
                  <a:pt x="20146" y="10597"/>
                </a:cubicBezTo>
                <a:cubicBezTo>
                  <a:pt x="20082" y="10709"/>
                  <a:pt x="20021" y="10822"/>
                  <a:pt x="19955" y="10932"/>
                </a:cubicBezTo>
                <a:cubicBezTo>
                  <a:pt x="19909" y="11009"/>
                  <a:pt x="19863" y="11087"/>
                  <a:pt x="19814" y="11162"/>
                </a:cubicBezTo>
                <a:cubicBezTo>
                  <a:pt x="19693" y="11350"/>
                  <a:pt x="19568" y="11537"/>
                  <a:pt x="19435" y="11716"/>
                </a:cubicBezTo>
                <a:cubicBezTo>
                  <a:pt x="19355" y="11827"/>
                  <a:pt x="19273" y="11936"/>
                  <a:pt x="19187" y="12043"/>
                </a:cubicBezTo>
                <a:cubicBezTo>
                  <a:pt x="19131" y="12113"/>
                  <a:pt x="19074" y="12184"/>
                  <a:pt x="19017" y="12253"/>
                </a:cubicBezTo>
                <a:cubicBezTo>
                  <a:pt x="18759" y="12562"/>
                  <a:pt x="18492" y="12866"/>
                  <a:pt x="18214" y="13158"/>
                </a:cubicBezTo>
                <a:cubicBezTo>
                  <a:pt x="18105" y="13273"/>
                  <a:pt x="17994" y="13385"/>
                  <a:pt x="17883" y="13497"/>
                </a:cubicBezTo>
                <a:cubicBezTo>
                  <a:pt x="17865" y="13449"/>
                  <a:pt x="17849" y="13403"/>
                  <a:pt x="17831" y="13356"/>
                </a:cubicBezTo>
                <a:cubicBezTo>
                  <a:pt x="17816" y="13313"/>
                  <a:pt x="17803" y="13270"/>
                  <a:pt x="17788" y="13227"/>
                </a:cubicBezTo>
                <a:cubicBezTo>
                  <a:pt x="17747" y="13098"/>
                  <a:pt x="17706" y="12968"/>
                  <a:pt x="17673" y="12836"/>
                </a:cubicBezTo>
                <a:cubicBezTo>
                  <a:pt x="17640" y="12706"/>
                  <a:pt x="17610" y="12574"/>
                  <a:pt x="17582" y="12442"/>
                </a:cubicBezTo>
                <a:cubicBezTo>
                  <a:pt x="17569" y="12375"/>
                  <a:pt x="17558" y="12307"/>
                  <a:pt x="17546" y="12240"/>
                </a:cubicBezTo>
                <a:cubicBezTo>
                  <a:pt x="17547" y="12090"/>
                  <a:pt x="17551" y="11940"/>
                  <a:pt x="17558" y="11790"/>
                </a:cubicBezTo>
                <a:cubicBezTo>
                  <a:pt x="17573" y="11559"/>
                  <a:pt x="17591" y="11328"/>
                  <a:pt x="17625" y="11099"/>
                </a:cubicBezTo>
                <a:cubicBezTo>
                  <a:pt x="17644" y="10959"/>
                  <a:pt x="17663" y="10819"/>
                  <a:pt x="17687" y="10680"/>
                </a:cubicBezTo>
                <a:cubicBezTo>
                  <a:pt x="17699" y="10611"/>
                  <a:pt x="17711" y="10541"/>
                  <a:pt x="17724" y="10473"/>
                </a:cubicBezTo>
                <a:cubicBezTo>
                  <a:pt x="17831" y="10259"/>
                  <a:pt x="17938" y="10044"/>
                  <a:pt x="18046" y="9829"/>
                </a:cubicBezTo>
                <a:cubicBezTo>
                  <a:pt x="18104" y="9713"/>
                  <a:pt x="18163" y="9598"/>
                  <a:pt x="18222" y="9481"/>
                </a:cubicBezTo>
                <a:cubicBezTo>
                  <a:pt x="18261" y="9404"/>
                  <a:pt x="18300" y="9327"/>
                  <a:pt x="18340" y="9250"/>
                </a:cubicBezTo>
                <a:cubicBezTo>
                  <a:pt x="18439" y="9059"/>
                  <a:pt x="18539" y="8867"/>
                  <a:pt x="18650" y="8681"/>
                </a:cubicBezTo>
                <a:cubicBezTo>
                  <a:pt x="18756" y="8501"/>
                  <a:pt x="18867" y="8323"/>
                  <a:pt x="18979" y="8145"/>
                </a:cubicBezTo>
                <a:cubicBezTo>
                  <a:pt x="19062" y="8015"/>
                  <a:pt x="19154" y="7877"/>
                  <a:pt x="19252" y="7743"/>
                </a:cubicBezTo>
                <a:cubicBezTo>
                  <a:pt x="19280" y="7706"/>
                  <a:pt x="19306" y="7669"/>
                  <a:pt x="19334" y="7633"/>
                </a:cubicBezTo>
                <a:cubicBezTo>
                  <a:pt x="19386" y="7616"/>
                  <a:pt x="19439" y="7601"/>
                  <a:pt x="19492" y="7587"/>
                </a:cubicBezTo>
                <a:cubicBezTo>
                  <a:pt x="19653" y="7545"/>
                  <a:pt x="19815" y="7504"/>
                  <a:pt x="19977" y="7469"/>
                </a:cubicBezTo>
                <a:cubicBezTo>
                  <a:pt x="20146" y="7434"/>
                  <a:pt x="20314" y="7400"/>
                  <a:pt x="20484" y="7376"/>
                </a:cubicBezTo>
                <a:lnTo>
                  <a:pt x="20485" y="7376"/>
                </a:lnTo>
                <a:cubicBezTo>
                  <a:pt x="20502" y="7373"/>
                  <a:pt x="20521" y="7370"/>
                  <a:pt x="20538" y="7368"/>
                </a:cubicBezTo>
                <a:close/>
                <a:moveTo>
                  <a:pt x="22314" y="9936"/>
                </a:moveTo>
                <a:cubicBezTo>
                  <a:pt x="22354" y="9959"/>
                  <a:pt x="22394" y="9983"/>
                  <a:pt x="22434" y="10004"/>
                </a:cubicBezTo>
                <a:cubicBezTo>
                  <a:pt x="22512" y="10046"/>
                  <a:pt x="22600" y="10095"/>
                  <a:pt x="22679" y="10131"/>
                </a:cubicBezTo>
                <a:cubicBezTo>
                  <a:pt x="22797" y="10185"/>
                  <a:pt x="22915" y="10238"/>
                  <a:pt x="23037" y="10280"/>
                </a:cubicBezTo>
                <a:cubicBezTo>
                  <a:pt x="23026" y="10443"/>
                  <a:pt x="23019" y="10606"/>
                  <a:pt x="23015" y="10770"/>
                </a:cubicBezTo>
                <a:cubicBezTo>
                  <a:pt x="23006" y="11233"/>
                  <a:pt x="23019" y="11699"/>
                  <a:pt x="23064" y="12160"/>
                </a:cubicBezTo>
                <a:cubicBezTo>
                  <a:pt x="22930" y="12363"/>
                  <a:pt x="22790" y="12561"/>
                  <a:pt x="22645" y="12756"/>
                </a:cubicBezTo>
                <a:cubicBezTo>
                  <a:pt x="22456" y="13010"/>
                  <a:pt x="22266" y="13261"/>
                  <a:pt x="22067" y="13506"/>
                </a:cubicBezTo>
                <a:cubicBezTo>
                  <a:pt x="22063" y="13512"/>
                  <a:pt x="22058" y="13516"/>
                  <a:pt x="22054" y="13521"/>
                </a:cubicBezTo>
                <a:cubicBezTo>
                  <a:pt x="22043" y="13394"/>
                  <a:pt x="22034" y="13266"/>
                  <a:pt x="22024" y="13139"/>
                </a:cubicBezTo>
                <a:cubicBezTo>
                  <a:pt x="22009" y="12875"/>
                  <a:pt x="21997" y="12612"/>
                  <a:pt x="21997" y="12349"/>
                </a:cubicBezTo>
                <a:cubicBezTo>
                  <a:pt x="21997" y="12217"/>
                  <a:pt x="21997" y="12085"/>
                  <a:pt x="22001" y="11954"/>
                </a:cubicBezTo>
                <a:cubicBezTo>
                  <a:pt x="22005" y="11867"/>
                  <a:pt x="22008" y="11779"/>
                  <a:pt x="22014" y="11693"/>
                </a:cubicBezTo>
                <a:cubicBezTo>
                  <a:pt x="22026" y="11523"/>
                  <a:pt x="22038" y="11354"/>
                  <a:pt x="22061" y="11186"/>
                </a:cubicBezTo>
                <a:cubicBezTo>
                  <a:pt x="22074" y="11090"/>
                  <a:pt x="22088" y="10994"/>
                  <a:pt x="22104" y="10899"/>
                </a:cubicBezTo>
                <a:cubicBezTo>
                  <a:pt x="22119" y="10804"/>
                  <a:pt x="22136" y="10708"/>
                  <a:pt x="22155" y="10613"/>
                </a:cubicBezTo>
                <a:cubicBezTo>
                  <a:pt x="22201" y="10391"/>
                  <a:pt x="22252" y="10163"/>
                  <a:pt x="22314" y="9936"/>
                </a:cubicBezTo>
                <a:close/>
                <a:moveTo>
                  <a:pt x="33677" y="13366"/>
                </a:moveTo>
                <a:cubicBezTo>
                  <a:pt x="33677" y="13374"/>
                  <a:pt x="33676" y="13382"/>
                  <a:pt x="33676" y="13389"/>
                </a:cubicBezTo>
                <a:cubicBezTo>
                  <a:pt x="33674" y="13424"/>
                  <a:pt x="33670" y="13458"/>
                  <a:pt x="33668" y="13493"/>
                </a:cubicBezTo>
                <a:cubicBezTo>
                  <a:pt x="33644" y="13513"/>
                  <a:pt x="33620" y="13532"/>
                  <a:pt x="33595" y="13552"/>
                </a:cubicBezTo>
                <a:cubicBezTo>
                  <a:pt x="33582" y="13564"/>
                  <a:pt x="33568" y="13575"/>
                  <a:pt x="33554" y="13585"/>
                </a:cubicBezTo>
                <a:cubicBezTo>
                  <a:pt x="33595" y="13513"/>
                  <a:pt x="33637" y="13440"/>
                  <a:pt x="33677" y="13366"/>
                </a:cubicBezTo>
                <a:close/>
                <a:moveTo>
                  <a:pt x="27988" y="6361"/>
                </a:moveTo>
                <a:lnTo>
                  <a:pt x="28018" y="6387"/>
                </a:lnTo>
                <a:cubicBezTo>
                  <a:pt x="28106" y="6462"/>
                  <a:pt x="28192" y="6537"/>
                  <a:pt x="28276" y="6614"/>
                </a:cubicBezTo>
                <a:cubicBezTo>
                  <a:pt x="28333" y="6667"/>
                  <a:pt x="28387" y="6723"/>
                  <a:pt x="28440" y="6779"/>
                </a:cubicBezTo>
                <a:cubicBezTo>
                  <a:pt x="28495" y="6837"/>
                  <a:pt x="28548" y="6896"/>
                  <a:pt x="28601" y="6956"/>
                </a:cubicBezTo>
                <a:cubicBezTo>
                  <a:pt x="28706" y="7074"/>
                  <a:pt x="28809" y="7193"/>
                  <a:pt x="28910" y="7313"/>
                </a:cubicBezTo>
                <a:cubicBezTo>
                  <a:pt x="28958" y="7372"/>
                  <a:pt x="29006" y="7432"/>
                  <a:pt x="29052" y="7492"/>
                </a:cubicBezTo>
                <a:cubicBezTo>
                  <a:pt x="29077" y="7523"/>
                  <a:pt x="29101" y="7554"/>
                  <a:pt x="29125" y="7585"/>
                </a:cubicBezTo>
                <a:cubicBezTo>
                  <a:pt x="29174" y="7654"/>
                  <a:pt x="29222" y="7723"/>
                  <a:pt x="29271" y="7792"/>
                </a:cubicBezTo>
                <a:cubicBezTo>
                  <a:pt x="29343" y="7896"/>
                  <a:pt x="29416" y="7999"/>
                  <a:pt x="29489" y="8103"/>
                </a:cubicBezTo>
                <a:cubicBezTo>
                  <a:pt x="29539" y="8170"/>
                  <a:pt x="29586" y="8240"/>
                  <a:pt x="29630" y="8312"/>
                </a:cubicBezTo>
                <a:cubicBezTo>
                  <a:pt x="29736" y="8480"/>
                  <a:pt x="29847" y="8658"/>
                  <a:pt x="29947" y="8842"/>
                </a:cubicBezTo>
                <a:cubicBezTo>
                  <a:pt x="30033" y="8999"/>
                  <a:pt x="30115" y="9156"/>
                  <a:pt x="30195" y="9316"/>
                </a:cubicBezTo>
                <a:cubicBezTo>
                  <a:pt x="30251" y="9436"/>
                  <a:pt x="30309" y="9556"/>
                  <a:pt x="30355" y="9681"/>
                </a:cubicBezTo>
                <a:cubicBezTo>
                  <a:pt x="30383" y="9752"/>
                  <a:pt x="30408" y="9823"/>
                  <a:pt x="30432" y="9895"/>
                </a:cubicBezTo>
                <a:cubicBezTo>
                  <a:pt x="30477" y="10043"/>
                  <a:pt x="30523" y="10190"/>
                  <a:pt x="30558" y="10341"/>
                </a:cubicBezTo>
                <a:cubicBezTo>
                  <a:pt x="30585" y="10455"/>
                  <a:pt x="30610" y="10569"/>
                  <a:pt x="30633" y="10685"/>
                </a:cubicBezTo>
                <a:cubicBezTo>
                  <a:pt x="30645" y="10753"/>
                  <a:pt x="30658" y="10820"/>
                  <a:pt x="30669" y="10888"/>
                </a:cubicBezTo>
                <a:cubicBezTo>
                  <a:pt x="30667" y="10897"/>
                  <a:pt x="30665" y="10906"/>
                  <a:pt x="30661" y="10916"/>
                </a:cubicBezTo>
                <a:cubicBezTo>
                  <a:pt x="30638" y="11001"/>
                  <a:pt x="30613" y="11085"/>
                  <a:pt x="30584" y="11170"/>
                </a:cubicBezTo>
                <a:cubicBezTo>
                  <a:pt x="30558" y="11242"/>
                  <a:pt x="30528" y="11327"/>
                  <a:pt x="30497" y="11409"/>
                </a:cubicBezTo>
                <a:cubicBezTo>
                  <a:pt x="30436" y="11469"/>
                  <a:pt x="30376" y="11529"/>
                  <a:pt x="30316" y="11590"/>
                </a:cubicBezTo>
                <a:cubicBezTo>
                  <a:pt x="30138" y="11771"/>
                  <a:pt x="29961" y="11955"/>
                  <a:pt x="29792" y="12144"/>
                </a:cubicBezTo>
                <a:cubicBezTo>
                  <a:pt x="29678" y="12270"/>
                  <a:pt x="29568" y="12397"/>
                  <a:pt x="29459" y="12527"/>
                </a:cubicBezTo>
                <a:cubicBezTo>
                  <a:pt x="29402" y="12593"/>
                  <a:pt x="29346" y="12663"/>
                  <a:pt x="29292" y="12732"/>
                </a:cubicBezTo>
                <a:cubicBezTo>
                  <a:pt x="29119" y="12956"/>
                  <a:pt x="28951" y="13181"/>
                  <a:pt x="28793" y="13416"/>
                </a:cubicBezTo>
                <a:cubicBezTo>
                  <a:pt x="28761" y="13461"/>
                  <a:pt x="28730" y="13507"/>
                  <a:pt x="28700" y="13553"/>
                </a:cubicBezTo>
                <a:cubicBezTo>
                  <a:pt x="28638" y="13573"/>
                  <a:pt x="28576" y="13591"/>
                  <a:pt x="28513" y="13610"/>
                </a:cubicBezTo>
                <a:cubicBezTo>
                  <a:pt x="28437" y="13632"/>
                  <a:pt x="28360" y="13654"/>
                  <a:pt x="28282" y="13673"/>
                </a:cubicBezTo>
                <a:cubicBezTo>
                  <a:pt x="28337" y="13520"/>
                  <a:pt x="28386" y="13364"/>
                  <a:pt x="28432" y="13208"/>
                </a:cubicBezTo>
                <a:cubicBezTo>
                  <a:pt x="28504" y="12965"/>
                  <a:pt x="28572" y="12722"/>
                  <a:pt x="28625" y="12476"/>
                </a:cubicBezTo>
                <a:cubicBezTo>
                  <a:pt x="28675" y="12246"/>
                  <a:pt x="28725" y="12016"/>
                  <a:pt x="28764" y="11784"/>
                </a:cubicBezTo>
                <a:cubicBezTo>
                  <a:pt x="28818" y="11462"/>
                  <a:pt x="28870" y="11138"/>
                  <a:pt x="28899" y="10813"/>
                </a:cubicBezTo>
                <a:cubicBezTo>
                  <a:pt x="28920" y="10578"/>
                  <a:pt x="28937" y="10343"/>
                  <a:pt x="28937" y="10107"/>
                </a:cubicBezTo>
                <a:cubicBezTo>
                  <a:pt x="28938" y="9876"/>
                  <a:pt x="28934" y="9646"/>
                  <a:pt x="28912" y="9417"/>
                </a:cubicBezTo>
                <a:cubicBezTo>
                  <a:pt x="28887" y="9156"/>
                  <a:pt x="28856" y="8895"/>
                  <a:pt x="28809" y="8636"/>
                </a:cubicBezTo>
                <a:cubicBezTo>
                  <a:pt x="28759" y="8372"/>
                  <a:pt x="28705" y="8108"/>
                  <a:pt x="28629" y="7850"/>
                </a:cubicBezTo>
                <a:cubicBezTo>
                  <a:pt x="28566" y="7637"/>
                  <a:pt x="28499" y="7425"/>
                  <a:pt x="28414" y="7219"/>
                </a:cubicBezTo>
                <a:cubicBezTo>
                  <a:pt x="28331" y="7017"/>
                  <a:pt x="28242" y="6816"/>
                  <a:pt x="28137" y="6623"/>
                </a:cubicBezTo>
                <a:cubicBezTo>
                  <a:pt x="28088" y="6535"/>
                  <a:pt x="28039" y="6448"/>
                  <a:pt x="27988" y="6361"/>
                </a:cubicBezTo>
                <a:close/>
                <a:moveTo>
                  <a:pt x="17584" y="13121"/>
                </a:moveTo>
                <a:cubicBezTo>
                  <a:pt x="17587" y="13129"/>
                  <a:pt x="17590" y="13139"/>
                  <a:pt x="17592" y="13148"/>
                </a:cubicBezTo>
                <a:cubicBezTo>
                  <a:pt x="17621" y="13238"/>
                  <a:pt x="17651" y="13334"/>
                  <a:pt x="17685" y="13421"/>
                </a:cubicBezTo>
                <a:cubicBezTo>
                  <a:pt x="17709" y="13487"/>
                  <a:pt x="17733" y="13553"/>
                  <a:pt x="17760" y="13619"/>
                </a:cubicBezTo>
                <a:cubicBezTo>
                  <a:pt x="17726" y="13650"/>
                  <a:pt x="17694" y="13682"/>
                  <a:pt x="17662" y="13714"/>
                </a:cubicBezTo>
                <a:cubicBezTo>
                  <a:pt x="17644" y="13611"/>
                  <a:pt x="17628" y="13507"/>
                  <a:pt x="17616" y="13404"/>
                </a:cubicBezTo>
                <a:cubicBezTo>
                  <a:pt x="17604" y="13313"/>
                  <a:pt x="17594" y="13223"/>
                  <a:pt x="17585" y="13132"/>
                </a:cubicBezTo>
                <a:cubicBezTo>
                  <a:pt x="17584" y="13128"/>
                  <a:pt x="17584" y="13125"/>
                  <a:pt x="17584" y="13121"/>
                </a:cubicBezTo>
                <a:close/>
                <a:moveTo>
                  <a:pt x="27018" y="6176"/>
                </a:moveTo>
                <a:cubicBezTo>
                  <a:pt x="27106" y="6176"/>
                  <a:pt x="27192" y="6179"/>
                  <a:pt x="27280" y="6184"/>
                </a:cubicBezTo>
                <a:cubicBezTo>
                  <a:pt x="27416" y="6195"/>
                  <a:pt x="27554" y="6202"/>
                  <a:pt x="27690" y="6221"/>
                </a:cubicBezTo>
                <a:cubicBezTo>
                  <a:pt x="27694" y="6223"/>
                  <a:pt x="27699" y="6223"/>
                  <a:pt x="27704" y="6224"/>
                </a:cubicBezTo>
                <a:cubicBezTo>
                  <a:pt x="27737" y="6272"/>
                  <a:pt x="27770" y="6322"/>
                  <a:pt x="27801" y="6370"/>
                </a:cubicBezTo>
                <a:cubicBezTo>
                  <a:pt x="27870" y="6481"/>
                  <a:pt x="27938" y="6593"/>
                  <a:pt x="28000" y="6709"/>
                </a:cubicBezTo>
                <a:cubicBezTo>
                  <a:pt x="28041" y="6783"/>
                  <a:pt x="28079" y="6858"/>
                  <a:pt x="28116" y="6934"/>
                </a:cubicBezTo>
                <a:cubicBezTo>
                  <a:pt x="28169" y="7049"/>
                  <a:pt x="28222" y="7166"/>
                  <a:pt x="28267" y="7285"/>
                </a:cubicBezTo>
                <a:cubicBezTo>
                  <a:pt x="28313" y="7405"/>
                  <a:pt x="28356" y="7526"/>
                  <a:pt x="28397" y="7648"/>
                </a:cubicBezTo>
                <a:cubicBezTo>
                  <a:pt x="28449" y="7815"/>
                  <a:pt x="28498" y="7982"/>
                  <a:pt x="28539" y="8152"/>
                </a:cubicBezTo>
                <a:cubicBezTo>
                  <a:pt x="28569" y="8279"/>
                  <a:pt x="28595" y="8407"/>
                  <a:pt x="28622" y="8536"/>
                </a:cubicBezTo>
                <a:cubicBezTo>
                  <a:pt x="28653" y="8706"/>
                  <a:pt x="28682" y="8879"/>
                  <a:pt x="28703" y="9053"/>
                </a:cubicBezTo>
                <a:cubicBezTo>
                  <a:pt x="28722" y="9224"/>
                  <a:pt x="28740" y="9395"/>
                  <a:pt x="28752" y="9566"/>
                </a:cubicBezTo>
                <a:cubicBezTo>
                  <a:pt x="28763" y="9746"/>
                  <a:pt x="28772" y="9927"/>
                  <a:pt x="28768" y="10107"/>
                </a:cubicBezTo>
                <a:cubicBezTo>
                  <a:pt x="28767" y="10247"/>
                  <a:pt x="28763" y="10384"/>
                  <a:pt x="28756" y="10524"/>
                </a:cubicBezTo>
                <a:cubicBezTo>
                  <a:pt x="28741" y="10745"/>
                  <a:pt x="28722" y="10977"/>
                  <a:pt x="28691" y="11208"/>
                </a:cubicBezTo>
                <a:cubicBezTo>
                  <a:pt x="28673" y="11347"/>
                  <a:pt x="28654" y="11486"/>
                  <a:pt x="28630" y="11623"/>
                </a:cubicBezTo>
                <a:cubicBezTo>
                  <a:pt x="28614" y="11715"/>
                  <a:pt x="28597" y="11805"/>
                  <a:pt x="28580" y="11895"/>
                </a:cubicBezTo>
                <a:cubicBezTo>
                  <a:pt x="28522" y="12193"/>
                  <a:pt x="28460" y="12498"/>
                  <a:pt x="28378" y="12797"/>
                </a:cubicBezTo>
                <a:cubicBezTo>
                  <a:pt x="28346" y="12919"/>
                  <a:pt x="28312" y="13042"/>
                  <a:pt x="28275" y="13163"/>
                </a:cubicBezTo>
                <a:cubicBezTo>
                  <a:pt x="28238" y="13283"/>
                  <a:pt x="28200" y="13402"/>
                  <a:pt x="28161" y="13522"/>
                </a:cubicBezTo>
                <a:cubicBezTo>
                  <a:pt x="28139" y="13589"/>
                  <a:pt x="28116" y="13655"/>
                  <a:pt x="28093" y="13722"/>
                </a:cubicBezTo>
                <a:cubicBezTo>
                  <a:pt x="28077" y="13725"/>
                  <a:pt x="28062" y="13729"/>
                  <a:pt x="28046" y="13732"/>
                </a:cubicBezTo>
                <a:cubicBezTo>
                  <a:pt x="28035" y="13661"/>
                  <a:pt x="28024" y="13590"/>
                  <a:pt x="28010" y="13518"/>
                </a:cubicBezTo>
                <a:cubicBezTo>
                  <a:pt x="27962" y="13273"/>
                  <a:pt x="27908" y="13027"/>
                  <a:pt x="27835" y="12785"/>
                </a:cubicBezTo>
                <a:cubicBezTo>
                  <a:pt x="27797" y="12660"/>
                  <a:pt x="27760" y="12535"/>
                  <a:pt x="27715" y="12412"/>
                </a:cubicBezTo>
                <a:cubicBezTo>
                  <a:pt x="27692" y="12350"/>
                  <a:pt x="27669" y="12287"/>
                  <a:pt x="27645" y="12226"/>
                </a:cubicBezTo>
                <a:cubicBezTo>
                  <a:pt x="27645" y="12224"/>
                  <a:pt x="27646" y="12222"/>
                  <a:pt x="27646" y="12219"/>
                </a:cubicBezTo>
                <a:cubicBezTo>
                  <a:pt x="27664" y="12126"/>
                  <a:pt x="27679" y="12032"/>
                  <a:pt x="27694" y="11938"/>
                </a:cubicBezTo>
                <a:cubicBezTo>
                  <a:pt x="27716" y="11799"/>
                  <a:pt x="27738" y="11662"/>
                  <a:pt x="27753" y="11522"/>
                </a:cubicBezTo>
                <a:cubicBezTo>
                  <a:pt x="27780" y="11285"/>
                  <a:pt x="27804" y="11047"/>
                  <a:pt x="27813" y="10808"/>
                </a:cubicBezTo>
                <a:cubicBezTo>
                  <a:pt x="27826" y="10525"/>
                  <a:pt x="27833" y="10244"/>
                  <a:pt x="27823" y="9961"/>
                </a:cubicBezTo>
                <a:cubicBezTo>
                  <a:pt x="27811" y="9678"/>
                  <a:pt x="27795" y="9394"/>
                  <a:pt x="27757" y="9113"/>
                </a:cubicBezTo>
                <a:cubicBezTo>
                  <a:pt x="27771" y="9098"/>
                  <a:pt x="27785" y="9082"/>
                  <a:pt x="27797" y="9067"/>
                </a:cubicBezTo>
                <a:cubicBezTo>
                  <a:pt x="27824" y="9036"/>
                  <a:pt x="27849" y="9003"/>
                  <a:pt x="27875" y="8971"/>
                </a:cubicBezTo>
                <a:cubicBezTo>
                  <a:pt x="27899" y="8939"/>
                  <a:pt x="27922" y="8905"/>
                  <a:pt x="27943" y="8872"/>
                </a:cubicBezTo>
                <a:cubicBezTo>
                  <a:pt x="27961" y="8840"/>
                  <a:pt x="27979" y="8810"/>
                  <a:pt x="27996" y="8779"/>
                </a:cubicBezTo>
                <a:cubicBezTo>
                  <a:pt x="28017" y="8743"/>
                  <a:pt x="28034" y="8705"/>
                  <a:pt x="28046" y="8665"/>
                </a:cubicBezTo>
                <a:cubicBezTo>
                  <a:pt x="28058" y="8630"/>
                  <a:pt x="28069" y="8596"/>
                  <a:pt x="28076" y="8560"/>
                </a:cubicBezTo>
                <a:cubicBezTo>
                  <a:pt x="28080" y="8522"/>
                  <a:pt x="28086" y="8484"/>
                  <a:pt x="28091" y="8446"/>
                </a:cubicBezTo>
                <a:cubicBezTo>
                  <a:pt x="28097" y="8398"/>
                  <a:pt x="28096" y="8350"/>
                  <a:pt x="28092" y="8302"/>
                </a:cubicBezTo>
                <a:cubicBezTo>
                  <a:pt x="28082" y="8213"/>
                  <a:pt x="28077" y="8127"/>
                  <a:pt x="28054" y="8040"/>
                </a:cubicBezTo>
                <a:cubicBezTo>
                  <a:pt x="28030" y="7952"/>
                  <a:pt x="28009" y="7865"/>
                  <a:pt x="27975" y="7780"/>
                </a:cubicBezTo>
                <a:cubicBezTo>
                  <a:pt x="27944" y="7702"/>
                  <a:pt x="27913" y="7615"/>
                  <a:pt x="27871" y="7541"/>
                </a:cubicBezTo>
                <a:cubicBezTo>
                  <a:pt x="27852" y="7504"/>
                  <a:pt x="27831" y="7467"/>
                  <a:pt x="27808" y="7433"/>
                </a:cubicBezTo>
                <a:cubicBezTo>
                  <a:pt x="27767" y="7366"/>
                  <a:pt x="27722" y="7301"/>
                  <a:pt x="27675" y="7240"/>
                </a:cubicBezTo>
                <a:cubicBezTo>
                  <a:pt x="27621" y="7173"/>
                  <a:pt x="27572" y="7111"/>
                  <a:pt x="27513" y="7048"/>
                </a:cubicBezTo>
                <a:cubicBezTo>
                  <a:pt x="27458" y="6989"/>
                  <a:pt x="27401" y="6932"/>
                  <a:pt x="27343" y="6874"/>
                </a:cubicBezTo>
                <a:cubicBezTo>
                  <a:pt x="27313" y="6846"/>
                  <a:pt x="27285" y="6817"/>
                  <a:pt x="27254" y="6790"/>
                </a:cubicBezTo>
                <a:cubicBezTo>
                  <a:pt x="27194" y="6732"/>
                  <a:pt x="27130" y="6675"/>
                  <a:pt x="27065" y="6621"/>
                </a:cubicBezTo>
                <a:cubicBezTo>
                  <a:pt x="27057" y="6614"/>
                  <a:pt x="27049" y="6607"/>
                  <a:pt x="27040" y="6600"/>
                </a:cubicBezTo>
                <a:cubicBezTo>
                  <a:pt x="26995" y="6500"/>
                  <a:pt x="26947" y="6402"/>
                  <a:pt x="26896" y="6305"/>
                </a:cubicBezTo>
                <a:cubicBezTo>
                  <a:pt x="26875" y="6263"/>
                  <a:pt x="26853" y="6221"/>
                  <a:pt x="26831" y="6180"/>
                </a:cubicBezTo>
                <a:cubicBezTo>
                  <a:pt x="26891" y="6177"/>
                  <a:pt x="26951" y="6176"/>
                  <a:pt x="27011" y="6176"/>
                </a:cubicBezTo>
                <a:close/>
                <a:moveTo>
                  <a:pt x="17820" y="8336"/>
                </a:moveTo>
                <a:lnTo>
                  <a:pt x="17820" y="8336"/>
                </a:lnTo>
                <a:cubicBezTo>
                  <a:pt x="17783" y="8409"/>
                  <a:pt x="17746" y="8482"/>
                  <a:pt x="17711" y="8558"/>
                </a:cubicBezTo>
                <a:cubicBezTo>
                  <a:pt x="17659" y="8670"/>
                  <a:pt x="17606" y="8783"/>
                  <a:pt x="17559" y="8897"/>
                </a:cubicBezTo>
                <a:cubicBezTo>
                  <a:pt x="17513" y="9013"/>
                  <a:pt x="17467" y="9127"/>
                  <a:pt x="17424" y="9243"/>
                </a:cubicBezTo>
                <a:cubicBezTo>
                  <a:pt x="17349" y="9450"/>
                  <a:pt x="17275" y="9657"/>
                  <a:pt x="17212" y="9868"/>
                </a:cubicBezTo>
                <a:cubicBezTo>
                  <a:pt x="17120" y="10177"/>
                  <a:pt x="17036" y="10489"/>
                  <a:pt x="16971" y="10805"/>
                </a:cubicBezTo>
                <a:cubicBezTo>
                  <a:pt x="16952" y="10898"/>
                  <a:pt x="16932" y="10994"/>
                  <a:pt x="16915" y="11089"/>
                </a:cubicBezTo>
                <a:cubicBezTo>
                  <a:pt x="16896" y="11181"/>
                  <a:pt x="16882" y="11274"/>
                  <a:pt x="16873" y="11368"/>
                </a:cubicBezTo>
                <a:cubicBezTo>
                  <a:pt x="16867" y="11416"/>
                  <a:pt x="16860" y="11463"/>
                  <a:pt x="16855" y="11511"/>
                </a:cubicBezTo>
                <a:cubicBezTo>
                  <a:pt x="16836" y="11654"/>
                  <a:pt x="16819" y="11797"/>
                  <a:pt x="16800" y="11940"/>
                </a:cubicBezTo>
                <a:cubicBezTo>
                  <a:pt x="16793" y="11987"/>
                  <a:pt x="16788" y="12035"/>
                  <a:pt x="16783" y="12082"/>
                </a:cubicBezTo>
                <a:cubicBezTo>
                  <a:pt x="16725" y="12203"/>
                  <a:pt x="16669" y="12324"/>
                  <a:pt x="16612" y="12445"/>
                </a:cubicBezTo>
                <a:cubicBezTo>
                  <a:pt x="16495" y="12680"/>
                  <a:pt x="16385" y="12919"/>
                  <a:pt x="16263" y="13152"/>
                </a:cubicBezTo>
                <a:cubicBezTo>
                  <a:pt x="16203" y="13268"/>
                  <a:pt x="16144" y="13386"/>
                  <a:pt x="16078" y="13499"/>
                </a:cubicBezTo>
                <a:cubicBezTo>
                  <a:pt x="16035" y="13575"/>
                  <a:pt x="15990" y="13649"/>
                  <a:pt x="15943" y="13723"/>
                </a:cubicBezTo>
                <a:cubicBezTo>
                  <a:pt x="15926" y="13749"/>
                  <a:pt x="15902" y="13786"/>
                  <a:pt x="15878" y="13822"/>
                </a:cubicBezTo>
                <a:cubicBezTo>
                  <a:pt x="15860" y="13659"/>
                  <a:pt x="15845" y="13497"/>
                  <a:pt x="15834" y="13334"/>
                </a:cubicBezTo>
                <a:cubicBezTo>
                  <a:pt x="15827" y="13210"/>
                  <a:pt x="15820" y="13088"/>
                  <a:pt x="15820" y="12964"/>
                </a:cubicBezTo>
                <a:cubicBezTo>
                  <a:pt x="15820" y="12881"/>
                  <a:pt x="15821" y="12798"/>
                  <a:pt x="15823" y="12715"/>
                </a:cubicBezTo>
                <a:cubicBezTo>
                  <a:pt x="15826" y="12672"/>
                  <a:pt x="15829" y="12628"/>
                  <a:pt x="15831" y="12585"/>
                </a:cubicBezTo>
                <a:cubicBezTo>
                  <a:pt x="15838" y="12493"/>
                  <a:pt x="15848" y="12402"/>
                  <a:pt x="15860" y="12309"/>
                </a:cubicBezTo>
                <a:cubicBezTo>
                  <a:pt x="15872" y="12218"/>
                  <a:pt x="15886" y="12126"/>
                  <a:pt x="15900" y="12033"/>
                </a:cubicBezTo>
                <a:cubicBezTo>
                  <a:pt x="15928" y="11846"/>
                  <a:pt x="15961" y="11660"/>
                  <a:pt x="15995" y="11475"/>
                </a:cubicBezTo>
                <a:cubicBezTo>
                  <a:pt x="16038" y="11257"/>
                  <a:pt x="16087" y="11033"/>
                  <a:pt x="16149" y="10812"/>
                </a:cubicBezTo>
                <a:cubicBezTo>
                  <a:pt x="16193" y="10657"/>
                  <a:pt x="16239" y="10502"/>
                  <a:pt x="16288" y="10349"/>
                </a:cubicBezTo>
                <a:cubicBezTo>
                  <a:pt x="16312" y="10276"/>
                  <a:pt x="16338" y="10204"/>
                  <a:pt x="16366" y="10133"/>
                </a:cubicBezTo>
                <a:cubicBezTo>
                  <a:pt x="16396" y="10056"/>
                  <a:pt x="16428" y="9981"/>
                  <a:pt x="16462" y="9907"/>
                </a:cubicBezTo>
                <a:cubicBezTo>
                  <a:pt x="16491" y="9844"/>
                  <a:pt x="16528" y="9769"/>
                  <a:pt x="16567" y="9696"/>
                </a:cubicBezTo>
                <a:cubicBezTo>
                  <a:pt x="16606" y="9626"/>
                  <a:pt x="16647" y="9556"/>
                  <a:pt x="16689" y="9487"/>
                </a:cubicBezTo>
                <a:cubicBezTo>
                  <a:pt x="16754" y="9388"/>
                  <a:pt x="16819" y="9288"/>
                  <a:pt x="16890" y="9194"/>
                </a:cubicBezTo>
                <a:cubicBezTo>
                  <a:pt x="16936" y="9131"/>
                  <a:pt x="16985" y="9070"/>
                  <a:pt x="17035" y="9010"/>
                </a:cubicBezTo>
                <a:cubicBezTo>
                  <a:pt x="17084" y="8951"/>
                  <a:pt x="17135" y="8895"/>
                  <a:pt x="17188" y="8840"/>
                </a:cubicBezTo>
                <a:cubicBezTo>
                  <a:pt x="17216" y="8814"/>
                  <a:pt x="17243" y="8787"/>
                  <a:pt x="17270" y="8760"/>
                </a:cubicBezTo>
                <a:cubicBezTo>
                  <a:pt x="17330" y="8704"/>
                  <a:pt x="17393" y="8650"/>
                  <a:pt x="17457" y="8598"/>
                </a:cubicBezTo>
                <a:cubicBezTo>
                  <a:pt x="17522" y="8545"/>
                  <a:pt x="17589" y="8494"/>
                  <a:pt x="17657" y="8446"/>
                </a:cubicBezTo>
                <a:cubicBezTo>
                  <a:pt x="17711" y="8409"/>
                  <a:pt x="17764" y="8372"/>
                  <a:pt x="17820" y="8336"/>
                </a:cubicBezTo>
                <a:close/>
                <a:moveTo>
                  <a:pt x="27581" y="12535"/>
                </a:moveTo>
                <a:cubicBezTo>
                  <a:pt x="27589" y="12557"/>
                  <a:pt x="27596" y="12578"/>
                  <a:pt x="27604" y="12600"/>
                </a:cubicBezTo>
                <a:cubicBezTo>
                  <a:pt x="27653" y="12751"/>
                  <a:pt x="27704" y="12912"/>
                  <a:pt x="27744" y="13076"/>
                </a:cubicBezTo>
                <a:cubicBezTo>
                  <a:pt x="27765" y="13157"/>
                  <a:pt x="27785" y="13238"/>
                  <a:pt x="27803" y="13320"/>
                </a:cubicBezTo>
                <a:cubicBezTo>
                  <a:pt x="27821" y="13401"/>
                  <a:pt x="27838" y="13483"/>
                  <a:pt x="27853" y="13565"/>
                </a:cubicBezTo>
                <a:cubicBezTo>
                  <a:pt x="27863" y="13625"/>
                  <a:pt x="27876" y="13695"/>
                  <a:pt x="27886" y="13766"/>
                </a:cubicBezTo>
                <a:cubicBezTo>
                  <a:pt x="27783" y="13786"/>
                  <a:pt x="27681" y="13807"/>
                  <a:pt x="27577" y="13821"/>
                </a:cubicBezTo>
                <a:cubicBezTo>
                  <a:pt x="27487" y="13834"/>
                  <a:pt x="27395" y="13844"/>
                  <a:pt x="27304" y="13852"/>
                </a:cubicBezTo>
                <a:cubicBezTo>
                  <a:pt x="27275" y="13855"/>
                  <a:pt x="27234" y="13857"/>
                  <a:pt x="27192" y="13859"/>
                </a:cubicBezTo>
                <a:cubicBezTo>
                  <a:pt x="27194" y="13853"/>
                  <a:pt x="27197" y="13848"/>
                  <a:pt x="27199" y="13841"/>
                </a:cubicBezTo>
                <a:cubicBezTo>
                  <a:pt x="27280" y="13619"/>
                  <a:pt x="27356" y="13395"/>
                  <a:pt x="27421" y="13167"/>
                </a:cubicBezTo>
                <a:cubicBezTo>
                  <a:pt x="27470" y="12988"/>
                  <a:pt x="27520" y="12808"/>
                  <a:pt x="27560" y="12627"/>
                </a:cubicBezTo>
                <a:cubicBezTo>
                  <a:pt x="27567" y="12597"/>
                  <a:pt x="27574" y="12566"/>
                  <a:pt x="27581" y="12535"/>
                </a:cubicBezTo>
                <a:close/>
                <a:moveTo>
                  <a:pt x="26227" y="10051"/>
                </a:moveTo>
                <a:cubicBezTo>
                  <a:pt x="26229" y="10054"/>
                  <a:pt x="26232" y="10058"/>
                  <a:pt x="26235" y="10061"/>
                </a:cubicBezTo>
                <a:cubicBezTo>
                  <a:pt x="26366" y="10247"/>
                  <a:pt x="26499" y="10433"/>
                  <a:pt x="26632" y="10619"/>
                </a:cubicBezTo>
                <a:cubicBezTo>
                  <a:pt x="26700" y="10734"/>
                  <a:pt x="26769" y="10850"/>
                  <a:pt x="26839" y="10965"/>
                </a:cubicBezTo>
                <a:lnTo>
                  <a:pt x="26978" y="11200"/>
                </a:lnTo>
                <a:cubicBezTo>
                  <a:pt x="27074" y="11374"/>
                  <a:pt x="27164" y="11550"/>
                  <a:pt x="27251" y="11729"/>
                </a:cubicBezTo>
                <a:cubicBezTo>
                  <a:pt x="27326" y="11890"/>
                  <a:pt x="27400" y="12052"/>
                  <a:pt x="27465" y="12218"/>
                </a:cubicBezTo>
                <a:cubicBezTo>
                  <a:pt x="27470" y="12233"/>
                  <a:pt x="27476" y="12248"/>
                  <a:pt x="27482" y="12264"/>
                </a:cubicBezTo>
                <a:cubicBezTo>
                  <a:pt x="27451" y="12416"/>
                  <a:pt x="27416" y="12567"/>
                  <a:pt x="27375" y="12717"/>
                </a:cubicBezTo>
                <a:cubicBezTo>
                  <a:pt x="27350" y="12807"/>
                  <a:pt x="27326" y="12896"/>
                  <a:pt x="27300" y="12986"/>
                </a:cubicBezTo>
                <a:cubicBezTo>
                  <a:pt x="27273" y="13075"/>
                  <a:pt x="27245" y="13164"/>
                  <a:pt x="27216" y="13252"/>
                </a:cubicBezTo>
                <a:cubicBezTo>
                  <a:pt x="27148" y="13457"/>
                  <a:pt x="27078" y="13662"/>
                  <a:pt x="26998" y="13864"/>
                </a:cubicBezTo>
                <a:cubicBezTo>
                  <a:pt x="26927" y="13863"/>
                  <a:pt x="26855" y="13860"/>
                  <a:pt x="26783" y="13855"/>
                </a:cubicBezTo>
                <a:cubicBezTo>
                  <a:pt x="26707" y="13850"/>
                  <a:pt x="26621" y="13841"/>
                  <a:pt x="26534" y="13829"/>
                </a:cubicBezTo>
                <a:cubicBezTo>
                  <a:pt x="26446" y="13818"/>
                  <a:pt x="26358" y="13803"/>
                  <a:pt x="26272" y="13785"/>
                </a:cubicBezTo>
                <a:cubicBezTo>
                  <a:pt x="26193" y="13769"/>
                  <a:pt x="26108" y="13748"/>
                  <a:pt x="26023" y="13723"/>
                </a:cubicBezTo>
                <a:cubicBezTo>
                  <a:pt x="25938" y="13699"/>
                  <a:pt x="25855" y="13671"/>
                  <a:pt x="25772" y="13640"/>
                </a:cubicBezTo>
                <a:cubicBezTo>
                  <a:pt x="25698" y="13612"/>
                  <a:pt x="25620" y="13579"/>
                  <a:pt x="25544" y="13542"/>
                </a:cubicBezTo>
                <a:cubicBezTo>
                  <a:pt x="25508" y="13522"/>
                  <a:pt x="25471" y="13503"/>
                  <a:pt x="25435" y="13484"/>
                </a:cubicBezTo>
                <a:cubicBezTo>
                  <a:pt x="25372" y="13449"/>
                  <a:pt x="25311" y="13412"/>
                  <a:pt x="25251" y="13372"/>
                </a:cubicBezTo>
                <a:cubicBezTo>
                  <a:pt x="25222" y="13351"/>
                  <a:pt x="25193" y="13330"/>
                  <a:pt x="25164" y="13309"/>
                </a:cubicBezTo>
                <a:cubicBezTo>
                  <a:pt x="25104" y="13264"/>
                  <a:pt x="25045" y="13216"/>
                  <a:pt x="24989" y="13166"/>
                </a:cubicBezTo>
                <a:cubicBezTo>
                  <a:pt x="24961" y="13141"/>
                  <a:pt x="24935" y="13117"/>
                  <a:pt x="24907" y="13091"/>
                </a:cubicBezTo>
                <a:cubicBezTo>
                  <a:pt x="24851" y="13039"/>
                  <a:pt x="24798" y="12985"/>
                  <a:pt x="24747" y="12930"/>
                </a:cubicBezTo>
                <a:cubicBezTo>
                  <a:pt x="24694" y="12872"/>
                  <a:pt x="24644" y="12814"/>
                  <a:pt x="24595" y="12754"/>
                </a:cubicBezTo>
                <a:cubicBezTo>
                  <a:pt x="24590" y="12748"/>
                  <a:pt x="24580" y="12734"/>
                  <a:pt x="24568" y="12721"/>
                </a:cubicBezTo>
                <a:cubicBezTo>
                  <a:pt x="24571" y="12521"/>
                  <a:pt x="24577" y="12322"/>
                  <a:pt x="24587" y="12122"/>
                </a:cubicBezTo>
                <a:cubicBezTo>
                  <a:pt x="24603" y="11869"/>
                  <a:pt x="24623" y="11603"/>
                  <a:pt x="24656" y="11338"/>
                </a:cubicBezTo>
                <a:cubicBezTo>
                  <a:pt x="24672" y="11208"/>
                  <a:pt x="24690" y="11076"/>
                  <a:pt x="24710" y="10944"/>
                </a:cubicBezTo>
                <a:cubicBezTo>
                  <a:pt x="24730" y="10817"/>
                  <a:pt x="24752" y="10692"/>
                  <a:pt x="24775" y="10565"/>
                </a:cubicBezTo>
                <a:cubicBezTo>
                  <a:pt x="24784" y="10519"/>
                  <a:pt x="24794" y="10473"/>
                  <a:pt x="24803" y="10427"/>
                </a:cubicBezTo>
                <a:cubicBezTo>
                  <a:pt x="24856" y="10420"/>
                  <a:pt x="24910" y="10413"/>
                  <a:pt x="24963" y="10404"/>
                </a:cubicBezTo>
                <a:cubicBezTo>
                  <a:pt x="25047" y="10391"/>
                  <a:pt x="25129" y="10379"/>
                  <a:pt x="25212" y="10364"/>
                </a:cubicBezTo>
                <a:cubicBezTo>
                  <a:pt x="25256" y="10354"/>
                  <a:pt x="25298" y="10346"/>
                  <a:pt x="25342" y="10337"/>
                </a:cubicBezTo>
                <a:cubicBezTo>
                  <a:pt x="25390" y="10328"/>
                  <a:pt x="25437" y="10316"/>
                  <a:pt x="25483" y="10305"/>
                </a:cubicBezTo>
                <a:cubicBezTo>
                  <a:pt x="25571" y="10283"/>
                  <a:pt x="25657" y="10257"/>
                  <a:pt x="25743" y="10230"/>
                </a:cubicBezTo>
                <a:cubicBezTo>
                  <a:pt x="25833" y="10201"/>
                  <a:pt x="25922" y="10172"/>
                  <a:pt x="26010" y="10137"/>
                </a:cubicBezTo>
                <a:cubicBezTo>
                  <a:pt x="26082" y="10110"/>
                  <a:pt x="26155" y="10081"/>
                  <a:pt x="26227" y="10051"/>
                </a:cubicBezTo>
                <a:close/>
                <a:moveTo>
                  <a:pt x="22057" y="10263"/>
                </a:moveTo>
                <a:lnTo>
                  <a:pt x="22057" y="10263"/>
                </a:lnTo>
                <a:cubicBezTo>
                  <a:pt x="22034" y="10368"/>
                  <a:pt x="22012" y="10472"/>
                  <a:pt x="21991" y="10577"/>
                </a:cubicBezTo>
                <a:cubicBezTo>
                  <a:pt x="21971" y="10675"/>
                  <a:pt x="21953" y="10777"/>
                  <a:pt x="21938" y="10875"/>
                </a:cubicBezTo>
                <a:cubicBezTo>
                  <a:pt x="21917" y="11014"/>
                  <a:pt x="21896" y="11152"/>
                  <a:pt x="21881" y="11291"/>
                </a:cubicBezTo>
                <a:cubicBezTo>
                  <a:pt x="21855" y="11555"/>
                  <a:pt x="21835" y="11820"/>
                  <a:pt x="21832" y="12085"/>
                </a:cubicBezTo>
                <a:cubicBezTo>
                  <a:pt x="21827" y="12349"/>
                  <a:pt x="21829" y="12613"/>
                  <a:pt x="21843" y="12875"/>
                </a:cubicBezTo>
                <a:cubicBezTo>
                  <a:pt x="21855" y="13098"/>
                  <a:pt x="21869" y="13321"/>
                  <a:pt x="21889" y="13543"/>
                </a:cubicBezTo>
                <a:cubicBezTo>
                  <a:pt x="21894" y="13595"/>
                  <a:pt x="21899" y="13647"/>
                  <a:pt x="21904" y="13697"/>
                </a:cubicBezTo>
                <a:cubicBezTo>
                  <a:pt x="21821" y="13794"/>
                  <a:pt x="21737" y="13889"/>
                  <a:pt x="21653" y="13983"/>
                </a:cubicBezTo>
                <a:cubicBezTo>
                  <a:pt x="21650" y="13980"/>
                  <a:pt x="21649" y="13978"/>
                  <a:pt x="21647" y="13976"/>
                </a:cubicBezTo>
                <a:cubicBezTo>
                  <a:pt x="21587" y="13890"/>
                  <a:pt x="21528" y="13804"/>
                  <a:pt x="21471" y="13717"/>
                </a:cubicBezTo>
                <a:cubicBezTo>
                  <a:pt x="21471" y="13703"/>
                  <a:pt x="21471" y="13691"/>
                  <a:pt x="21471" y="13678"/>
                </a:cubicBezTo>
                <a:cubicBezTo>
                  <a:pt x="21472" y="13540"/>
                  <a:pt x="21474" y="13404"/>
                  <a:pt x="21481" y="13268"/>
                </a:cubicBezTo>
                <a:cubicBezTo>
                  <a:pt x="21485" y="13182"/>
                  <a:pt x="21490" y="13097"/>
                  <a:pt x="21494" y="13012"/>
                </a:cubicBezTo>
                <a:cubicBezTo>
                  <a:pt x="21513" y="12755"/>
                  <a:pt x="21537" y="12496"/>
                  <a:pt x="21573" y="12238"/>
                </a:cubicBezTo>
                <a:cubicBezTo>
                  <a:pt x="21591" y="12108"/>
                  <a:pt x="21609" y="11978"/>
                  <a:pt x="21632" y="11849"/>
                </a:cubicBezTo>
                <a:cubicBezTo>
                  <a:pt x="21647" y="11763"/>
                  <a:pt x="21662" y="11677"/>
                  <a:pt x="21679" y="11591"/>
                </a:cubicBezTo>
                <a:cubicBezTo>
                  <a:pt x="21713" y="11432"/>
                  <a:pt x="21748" y="11262"/>
                  <a:pt x="21794" y="11093"/>
                </a:cubicBezTo>
                <a:cubicBezTo>
                  <a:pt x="21837" y="10928"/>
                  <a:pt x="21886" y="10764"/>
                  <a:pt x="21938" y="10601"/>
                </a:cubicBezTo>
                <a:cubicBezTo>
                  <a:pt x="21976" y="10488"/>
                  <a:pt x="22015" y="10375"/>
                  <a:pt x="22057" y="10263"/>
                </a:cubicBezTo>
                <a:close/>
                <a:moveTo>
                  <a:pt x="29062" y="13607"/>
                </a:moveTo>
                <a:cubicBezTo>
                  <a:pt x="29021" y="13652"/>
                  <a:pt x="28981" y="13696"/>
                  <a:pt x="28939" y="13740"/>
                </a:cubicBezTo>
                <a:cubicBezTo>
                  <a:pt x="28850" y="13833"/>
                  <a:pt x="28761" y="13926"/>
                  <a:pt x="28669" y="14015"/>
                </a:cubicBezTo>
                <a:cubicBezTo>
                  <a:pt x="28628" y="14057"/>
                  <a:pt x="28585" y="14097"/>
                  <a:pt x="28543" y="14136"/>
                </a:cubicBezTo>
                <a:cubicBezTo>
                  <a:pt x="28576" y="14083"/>
                  <a:pt x="28608" y="14031"/>
                  <a:pt x="28641" y="13978"/>
                </a:cubicBezTo>
                <a:cubicBezTo>
                  <a:pt x="28705" y="13881"/>
                  <a:pt x="28768" y="13784"/>
                  <a:pt x="28833" y="13688"/>
                </a:cubicBezTo>
                <a:cubicBezTo>
                  <a:pt x="28910" y="13663"/>
                  <a:pt x="28985" y="13636"/>
                  <a:pt x="29062" y="13607"/>
                </a:cubicBezTo>
                <a:close/>
                <a:moveTo>
                  <a:pt x="21476" y="14036"/>
                </a:moveTo>
                <a:cubicBezTo>
                  <a:pt x="21494" y="14062"/>
                  <a:pt x="21513" y="14088"/>
                  <a:pt x="21531" y="14114"/>
                </a:cubicBezTo>
                <a:cubicBezTo>
                  <a:pt x="21523" y="14124"/>
                  <a:pt x="21514" y="14134"/>
                  <a:pt x="21505" y="14143"/>
                </a:cubicBezTo>
                <a:cubicBezTo>
                  <a:pt x="21494" y="14111"/>
                  <a:pt x="21485" y="14079"/>
                  <a:pt x="21476" y="14045"/>
                </a:cubicBezTo>
                <a:cubicBezTo>
                  <a:pt x="21476" y="14043"/>
                  <a:pt x="21476" y="14039"/>
                  <a:pt x="21476" y="14036"/>
                </a:cubicBezTo>
                <a:close/>
                <a:moveTo>
                  <a:pt x="35557" y="11908"/>
                </a:moveTo>
                <a:lnTo>
                  <a:pt x="35557" y="11908"/>
                </a:lnTo>
                <a:cubicBezTo>
                  <a:pt x="35515" y="11980"/>
                  <a:pt x="35471" y="12052"/>
                  <a:pt x="35426" y="12123"/>
                </a:cubicBezTo>
                <a:cubicBezTo>
                  <a:pt x="35254" y="12393"/>
                  <a:pt x="35075" y="12658"/>
                  <a:pt x="34882" y="12915"/>
                </a:cubicBezTo>
                <a:cubicBezTo>
                  <a:pt x="34799" y="13025"/>
                  <a:pt x="34716" y="13135"/>
                  <a:pt x="34630" y="13244"/>
                </a:cubicBezTo>
                <a:cubicBezTo>
                  <a:pt x="34546" y="13349"/>
                  <a:pt x="34460" y="13453"/>
                  <a:pt x="34375" y="13557"/>
                </a:cubicBezTo>
                <a:cubicBezTo>
                  <a:pt x="34170" y="13800"/>
                  <a:pt x="33960" y="14040"/>
                  <a:pt x="33737" y="14269"/>
                </a:cubicBezTo>
                <a:cubicBezTo>
                  <a:pt x="33729" y="14277"/>
                  <a:pt x="33722" y="14285"/>
                  <a:pt x="33714" y="14294"/>
                </a:cubicBezTo>
                <a:cubicBezTo>
                  <a:pt x="33720" y="14266"/>
                  <a:pt x="33726" y="14238"/>
                  <a:pt x="33733" y="14210"/>
                </a:cubicBezTo>
                <a:cubicBezTo>
                  <a:pt x="33761" y="14076"/>
                  <a:pt x="33781" y="13940"/>
                  <a:pt x="33796" y="13805"/>
                </a:cubicBezTo>
                <a:cubicBezTo>
                  <a:pt x="33803" y="13733"/>
                  <a:pt x="33811" y="13661"/>
                  <a:pt x="33818" y="13588"/>
                </a:cubicBezTo>
                <a:cubicBezTo>
                  <a:pt x="33848" y="13562"/>
                  <a:pt x="33878" y="13537"/>
                  <a:pt x="33908" y="13512"/>
                </a:cubicBezTo>
                <a:cubicBezTo>
                  <a:pt x="34113" y="13337"/>
                  <a:pt x="34314" y="13159"/>
                  <a:pt x="34511" y="12977"/>
                </a:cubicBezTo>
                <a:cubicBezTo>
                  <a:pt x="34709" y="12794"/>
                  <a:pt x="34901" y="12605"/>
                  <a:pt x="35089" y="12412"/>
                </a:cubicBezTo>
                <a:cubicBezTo>
                  <a:pt x="35248" y="12247"/>
                  <a:pt x="35406" y="12080"/>
                  <a:pt x="35557" y="11908"/>
                </a:cubicBezTo>
                <a:close/>
                <a:moveTo>
                  <a:pt x="17304" y="11364"/>
                </a:moveTo>
                <a:cubicBezTo>
                  <a:pt x="17309" y="11562"/>
                  <a:pt x="17319" y="11761"/>
                  <a:pt x="17343" y="11958"/>
                </a:cubicBezTo>
                <a:cubicBezTo>
                  <a:pt x="17353" y="12044"/>
                  <a:pt x="17364" y="12129"/>
                  <a:pt x="17376" y="12215"/>
                </a:cubicBezTo>
                <a:cubicBezTo>
                  <a:pt x="17376" y="12252"/>
                  <a:pt x="17376" y="12290"/>
                  <a:pt x="17376" y="12327"/>
                </a:cubicBezTo>
                <a:cubicBezTo>
                  <a:pt x="17380" y="12604"/>
                  <a:pt x="17388" y="12881"/>
                  <a:pt x="17413" y="13157"/>
                </a:cubicBezTo>
                <a:cubicBezTo>
                  <a:pt x="17426" y="13293"/>
                  <a:pt x="17438" y="13430"/>
                  <a:pt x="17457" y="13566"/>
                </a:cubicBezTo>
                <a:cubicBezTo>
                  <a:pt x="17469" y="13656"/>
                  <a:pt x="17482" y="13746"/>
                  <a:pt x="17497" y="13835"/>
                </a:cubicBezTo>
                <a:cubicBezTo>
                  <a:pt x="17499" y="13845"/>
                  <a:pt x="17500" y="13856"/>
                  <a:pt x="17502" y="13865"/>
                </a:cubicBezTo>
                <a:cubicBezTo>
                  <a:pt x="17499" y="13868"/>
                  <a:pt x="17497" y="13871"/>
                  <a:pt x="17493" y="13874"/>
                </a:cubicBezTo>
                <a:cubicBezTo>
                  <a:pt x="17327" y="14027"/>
                  <a:pt x="17157" y="14179"/>
                  <a:pt x="16983" y="14326"/>
                </a:cubicBezTo>
                <a:cubicBezTo>
                  <a:pt x="16961" y="14201"/>
                  <a:pt x="16940" y="14076"/>
                  <a:pt x="16924" y="13952"/>
                </a:cubicBezTo>
                <a:cubicBezTo>
                  <a:pt x="16912" y="13866"/>
                  <a:pt x="16902" y="13779"/>
                  <a:pt x="16894" y="13694"/>
                </a:cubicBezTo>
                <a:cubicBezTo>
                  <a:pt x="16891" y="13654"/>
                  <a:pt x="16889" y="13612"/>
                  <a:pt x="16886" y="13572"/>
                </a:cubicBezTo>
                <a:cubicBezTo>
                  <a:pt x="16881" y="13440"/>
                  <a:pt x="16878" y="13311"/>
                  <a:pt x="16881" y="13179"/>
                </a:cubicBezTo>
                <a:cubicBezTo>
                  <a:pt x="16882" y="13092"/>
                  <a:pt x="16883" y="13006"/>
                  <a:pt x="16887" y="12919"/>
                </a:cubicBezTo>
                <a:cubicBezTo>
                  <a:pt x="16898" y="12739"/>
                  <a:pt x="16911" y="12560"/>
                  <a:pt x="16924" y="12380"/>
                </a:cubicBezTo>
                <a:cubicBezTo>
                  <a:pt x="16930" y="12298"/>
                  <a:pt x="16935" y="12216"/>
                  <a:pt x="16941" y="12134"/>
                </a:cubicBezTo>
                <a:cubicBezTo>
                  <a:pt x="16960" y="12096"/>
                  <a:pt x="16977" y="12059"/>
                  <a:pt x="16994" y="12021"/>
                </a:cubicBezTo>
                <a:cubicBezTo>
                  <a:pt x="17097" y="11801"/>
                  <a:pt x="17201" y="11583"/>
                  <a:pt x="17304" y="11364"/>
                </a:cubicBezTo>
                <a:close/>
                <a:moveTo>
                  <a:pt x="21930" y="13937"/>
                </a:moveTo>
                <a:cubicBezTo>
                  <a:pt x="21945" y="14073"/>
                  <a:pt x="21964" y="14209"/>
                  <a:pt x="21988" y="14345"/>
                </a:cubicBezTo>
                <a:cubicBezTo>
                  <a:pt x="21992" y="14371"/>
                  <a:pt x="21997" y="14397"/>
                  <a:pt x="22001" y="14424"/>
                </a:cubicBezTo>
                <a:cubicBezTo>
                  <a:pt x="21963" y="14380"/>
                  <a:pt x="21925" y="14335"/>
                  <a:pt x="21888" y="14290"/>
                </a:cubicBezTo>
                <a:cubicBezTo>
                  <a:pt x="21844" y="14236"/>
                  <a:pt x="21800" y="14181"/>
                  <a:pt x="21759" y="14126"/>
                </a:cubicBezTo>
                <a:cubicBezTo>
                  <a:pt x="21815" y="14064"/>
                  <a:pt x="21873" y="14000"/>
                  <a:pt x="21930" y="13937"/>
                </a:cubicBezTo>
                <a:close/>
                <a:moveTo>
                  <a:pt x="28556" y="13775"/>
                </a:moveTo>
                <a:lnTo>
                  <a:pt x="28556" y="13775"/>
                </a:lnTo>
                <a:cubicBezTo>
                  <a:pt x="28512" y="13843"/>
                  <a:pt x="28470" y="13912"/>
                  <a:pt x="28430" y="13982"/>
                </a:cubicBezTo>
                <a:cubicBezTo>
                  <a:pt x="28332" y="14148"/>
                  <a:pt x="28237" y="14316"/>
                  <a:pt x="28149" y="14487"/>
                </a:cubicBezTo>
                <a:cubicBezTo>
                  <a:pt x="28139" y="14497"/>
                  <a:pt x="28127" y="14506"/>
                  <a:pt x="28117" y="14514"/>
                </a:cubicBezTo>
                <a:cubicBezTo>
                  <a:pt x="28114" y="14401"/>
                  <a:pt x="28108" y="14288"/>
                  <a:pt x="28097" y="14174"/>
                </a:cubicBezTo>
                <a:cubicBezTo>
                  <a:pt x="28137" y="14074"/>
                  <a:pt x="28175" y="13973"/>
                  <a:pt x="28212" y="13873"/>
                </a:cubicBezTo>
                <a:cubicBezTo>
                  <a:pt x="28282" y="13855"/>
                  <a:pt x="28353" y="13836"/>
                  <a:pt x="28423" y="13814"/>
                </a:cubicBezTo>
                <a:cubicBezTo>
                  <a:pt x="28467" y="13801"/>
                  <a:pt x="28512" y="13789"/>
                  <a:pt x="28556" y="13775"/>
                </a:cubicBezTo>
                <a:close/>
                <a:moveTo>
                  <a:pt x="27953" y="14538"/>
                </a:moveTo>
                <a:cubicBezTo>
                  <a:pt x="27954" y="14542"/>
                  <a:pt x="27954" y="14545"/>
                  <a:pt x="27954" y="14547"/>
                </a:cubicBezTo>
                <a:cubicBezTo>
                  <a:pt x="27954" y="14581"/>
                  <a:pt x="27955" y="14613"/>
                  <a:pt x="27955" y="14646"/>
                </a:cubicBezTo>
                <a:cubicBezTo>
                  <a:pt x="27933" y="14663"/>
                  <a:pt x="27910" y="14681"/>
                  <a:pt x="27888" y="14699"/>
                </a:cubicBezTo>
                <a:cubicBezTo>
                  <a:pt x="27894" y="14684"/>
                  <a:pt x="27901" y="14667"/>
                  <a:pt x="27907" y="14652"/>
                </a:cubicBezTo>
                <a:cubicBezTo>
                  <a:pt x="27923" y="14614"/>
                  <a:pt x="27938" y="14576"/>
                  <a:pt x="27953" y="14538"/>
                </a:cubicBezTo>
                <a:close/>
                <a:moveTo>
                  <a:pt x="17680" y="3780"/>
                </a:moveTo>
                <a:cubicBezTo>
                  <a:pt x="17703" y="3787"/>
                  <a:pt x="17725" y="3793"/>
                  <a:pt x="17748" y="3800"/>
                </a:cubicBezTo>
                <a:cubicBezTo>
                  <a:pt x="17835" y="3825"/>
                  <a:pt x="17922" y="3853"/>
                  <a:pt x="18008" y="3883"/>
                </a:cubicBezTo>
                <a:cubicBezTo>
                  <a:pt x="18051" y="3898"/>
                  <a:pt x="18092" y="3913"/>
                  <a:pt x="18135" y="3927"/>
                </a:cubicBezTo>
                <a:cubicBezTo>
                  <a:pt x="18262" y="3975"/>
                  <a:pt x="18390" y="4024"/>
                  <a:pt x="18514" y="4080"/>
                </a:cubicBezTo>
                <a:cubicBezTo>
                  <a:pt x="18595" y="4116"/>
                  <a:pt x="18674" y="4154"/>
                  <a:pt x="18753" y="4195"/>
                </a:cubicBezTo>
                <a:cubicBezTo>
                  <a:pt x="18786" y="4212"/>
                  <a:pt x="18821" y="4231"/>
                  <a:pt x="18855" y="4249"/>
                </a:cubicBezTo>
                <a:cubicBezTo>
                  <a:pt x="18962" y="4309"/>
                  <a:pt x="19069" y="4369"/>
                  <a:pt x="19171" y="4437"/>
                </a:cubicBezTo>
                <a:cubicBezTo>
                  <a:pt x="19239" y="4481"/>
                  <a:pt x="19305" y="4526"/>
                  <a:pt x="19370" y="4574"/>
                </a:cubicBezTo>
                <a:cubicBezTo>
                  <a:pt x="19426" y="4616"/>
                  <a:pt x="19490" y="4665"/>
                  <a:pt x="19551" y="4717"/>
                </a:cubicBezTo>
                <a:cubicBezTo>
                  <a:pt x="19610" y="4766"/>
                  <a:pt x="19668" y="4817"/>
                  <a:pt x="19725" y="4869"/>
                </a:cubicBezTo>
                <a:cubicBezTo>
                  <a:pt x="19773" y="4914"/>
                  <a:pt x="19828" y="4968"/>
                  <a:pt x="19882" y="5025"/>
                </a:cubicBezTo>
                <a:cubicBezTo>
                  <a:pt x="19937" y="5083"/>
                  <a:pt x="19990" y="5141"/>
                  <a:pt x="20041" y="5202"/>
                </a:cubicBezTo>
                <a:cubicBezTo>
                  <a:pt x="20071" y="5239"/>
                  <a:pt x="20102" y="5277"/>
                  <a:pt x="20132" y="5315"/>
                </a:cubicBezTo>
                <a:cubicBezTo>
                  <a:pt x="20009" y="5449"/>
                  <a:pt x="19888" y="5584"/>
                  <a:pt x="19773" y="5725"/>
                </a:cubicBezTo>
                <a:cubicBezTo>
                  <a:pt x="19732" y="5774"/>
                  <a:pt x="19692" y="5824"/>
                  <a:pt x="19653" y="5874"/>
                </a:cubicBezTo>
                <a:cubicBezTo>
                  <a:pt x="19627" y="5897"/>
                  <a:pt x="19601" y="5920"/>
                  <a:pt x="19575" y="5944"/>
                </a:cubicBezTo>
                <a:cubicBezTo>
                  <a:pt x="19491" y="6007"/>
                  <a:pt x="19410" y="6072"/>
                  <a:pt x="19332" y="6143"/>
                </a:cubicBezTo>
                <a:cubicBezTo>
                  <a:pt x="19179" y="6281"/>
                  <a:pt x="19031" y="6425"/>
                  <a:pt x="18896" y="6581"/>
                </a:cubicBezTo>
                <a:cubicBezTo>
                  <a:pt x="18753" y="6748"/>
                  <a:pt x="18614" y="6919"/>
                  <a:pt x="18492" y="7104"/>
                </a:cubicBezTo>
                <a:cubicBezTo>
                  <a:pt x="18337" y="7335"/>
                  <a:pt x="18192" y="7572"/>
                  <a:pt x="18066" y="7822"/>
                </a:cubicBezTo>
                <a:cubicBezTo>
                  <a:pt x="18024" y="7903"/>
                  <a:pt x="17985" y="7985"/>
                  <a:pt x="17947" y="8067"/>
                </a:cubicBezTo>
                <a:cubicBezTo>
                  <a:pt x="17856" y="8119"/>
                  <a:pt x="17766" y="8172"/>
                  <a:pt x="17680" y="8231"/>
                </a:cubicBezTo>
                <a:cubicBezTo>
                  <a:pt x="17607" y="8280"/>
                  <a:pt x="17530" y="8331"/>
                  <a:pt x="17461" y="8385"/>
                </a:cubicBezTo>
                <a:cubicBezTo>
                  <a:pt x="17393" y="8436"/>
                  <a:pt x="17326" y="8489"/>
                  <a:pt x="17261" y="8545"/>
                </a:cubicBezTo>
                <a:cubicBezTo>
                  <a:pt x="17229" y="8573"/>
                  <a:pt x="17197" y="8601"/>
                  <a:pt x="17165" y="8629"/>
                </a:cubicBezTo>
                <a:cubicBezTo>
                  <a:pt x="17106" y="8682"/>
                  <a:pt x="17044" y="8742"/>
                  <a:pt x="16990" y="8801"/>
                </a:cubicBezTo>
                <a:cubicBezTo>
                  <a:pt x="16934" y="8864"/>
                  <a:pt x="16879" y="8924"/>
                  <a:pt x="16827" y="8989"/>
                </a:cubicBezTo>
                <a:cubicBezTo>
                  <a:pt x="16776" y="9051"/>
                  <a:pt x="16727" y="9113"/>
                  <a:pt x="16681" y="9176"/>
                </a:cubicBezTo>
                <a:cubicBezTo>
                  <a:pt x="16633" y="9241"/>
                  <a:pt x="16587" y="9307"/>
                  <a:pt x="16543" y="9375"/>
                </a:cubicBezTo>
                <a:cubicBezTo>
                  <a:pt x="16495" y="9444"/>
                  <a:pt x="16448" y="9523"/>
                  <a:pt x="16408" y="9598"/>
                </a:cubicBezTo>
                <a:cubicBezTo>
                  <a:pt x="16366" y="9674"/>
                  <a:pt x="16324" y="9750"/>
                  <a:pt x="16288" y="9830"/>
                </a:cubicBezTo>
                <a:cubicBezTo>
                  <a:pt x="16252" y="9903"/>
                  <a:pt x="16221" y="9978"/>
                  <a:pt x="16192" y="10054"/>
                </a:cubicBezTo>
                <a:cubicBezTo>
                  <a:pt x="16178" y="10092"/>
                  <a:pt x="16164" y="10130"/>
                  <a:pt x="16151" y="10168"/>
                </a:cubicBezTo>
                <a:cubicBezTo>
                  <a:pt x="16125" y="10246"/>
                  <a:pt x="16096" y="10331"/>
                  <a:pt x="16074" y="10411"/>
                </a:cubicBezTo>
                <a:cubicBezTo>
                  <a:pt x="16043" y="10529"/>
                  <a:pt x="16012" y="10645"/>
                  <a:pt x="15984" y="10764"/>
                </a:cubicBezTo>
                <a:cubicBezTo>
                  <a:pt x="15930" y="10992"/>
                  <a:pt x="15876" y="11220"/>
                  <a:pt x="15836" y="11451"/>
                </a:cubicBezTo>
                <a:cubicBezTo>
                  <a:pt x="15804" y="11637"/>
                  <a:pt x="15774" y="11824"/>
                  <a:pt x="15746" y="12011"/>
                </a:cubicBezTo>
                <a:cubicBezTo>
                  <a:pt x="15726" y="12149"/>
                  <a:pt x="15704" y="12287"/>
                  <a:pt x="15692" y="12426"/>
                </a:cubicBezTo>
                <a:cubicBezTo>
                  <a:pt x="15684" y="12529"/>
                  <a:pt x="15675" y="12613"/>
                  <a:pt x="15671" y="12715"/>
                </a:cubicBezTo>
                <a:cubicBezTo>
                  <a:pt x="15667" y="12839"/>
                  <a:pt x="15663" y="12965"/>
                  <a:pt x="15665" y="13090"/>
                </a:cubicBezTo>
                <a:cubicBezTo>
                  <a:pt x="15669" y="13216"/>
                  <a:pt x="15673" y="13341"/>
                  <a:pt x="15680" y="13465"/>
                </a:cubicBezTo>
                <a:cubicBezTo>
                  <a:pt x="15685" y="13552"/>
                  <a:pt x="15690" y="13641"/>
                  <a:pt x="15701" y="13727"/>
                </a:cubicBezTo>
                <a:cubicBezTo>
                  <a:pt x="15711" y="13828"/>
                  <a:pt x="15724" y="13930"/>
                  <a:pt x="15738" y="14030"/>
                </a:cubicBezTo>
                <a:cubicBezTo>
                  <a:pt x="15697" y="14090"/>
                  <a:pt x="15656" y="14150"/>
                  <a:pt x="15612" y="14208"/>
                </a:cubicBezTo>
                <a:cubicBezTo>
                  <a:pt x="15589" y="14239"/>
                  <a:pt x="15565" y="14270"/>
                  <a:pt x="15542" y="14301"/>
                </a:cubicBezTo>
                <a:cubicBezTo>
                  <a:pt x="15500" y="14352"/>
                  <a:pt x="15448" y="14409"/>
                  <a:pt x="15394" y="14462"/>
                </a:cubicBezTo>
                <a:cubicBezTo>
                  <a:pt x="15349" y="14507"/>
                  <a:pt x="15291" y="14553"/>
                  <a:pt x="15229" y="14594"/>
                </a:cubicBezTo>
                <a:cubicBezTo>
                  <a:pt x="15207" y="14605"/>
                  <a:pt x="15175" y="14624"/>
                  <a:pt x="15145" y="14642"/>
                </a:cubicBezTo>
                <a:cubicBezTo>
                  <a:pt x="15089" y="14672"/>
                  <a:pt x="15022" y="14703"/>
                  <a:pt x="14953" y="14729"/>
                </a:cubicBezTo>
                <a:cubicBezTo>
                  <a:pt x="14883" y="14755"/>
                  <a:pt x="14813" y="14776"/>
                  <a:pt x="14741" y="14791"/>
                </a:cubicBezTo>
                <a:cubicBezTo>
                  <a:pt x="14671" y="14806"/>
                  <a:pt x="14599" y="14815"/>
                  <a:pt x="14528" y="14818"/>
                </a:cubicBezTo>
                <a:lnTo>
                  <a:pt x="14538" y="14816"/>
                </a:lnTo>
                <a:cubicBezTo>
                  <a:pt x="14505" y="14816"/>
                  <a:pt x="14471" y="14816"/>
                  <a:pt x="14438" y="14815"/>
                </a:cubicBezTo>
                <a:cubicBezTo>
                  <a:pt x="14403" y="14811"/>
                  <a:pt x="14369" y="14806"/>
                  <a:pt x="14335" y="14803"/>
                </a:cubicBezTo>
                <a:cubicBezTo>
                  <a:pt x="14271" y="14791"/>
                  <a:pt x="14199" y="14771"/>
                  <a:pt x="14128" y="14746"/>
                </a:cubicBezTo>
                <a:cubicBezTo>
                  <a:pt x="14063" y="14724"/>
                  <a:pt x="13992" y="14694"/>
                  <a:pt x="13921" y="14659"/>
                </a:cubicBezTo>
                <a:cubicBezTo>
                  <a:pt x="13886" y="14642"/>
                  <a:pt x="13851" y="14625"/>
                  <a:pt x="13816" y="14607"/>
                </a:cubicBezTo>
                <a:cubicBezTo>
                  <a:pt x="13748" y="14572"/>
                  <a:pt x="13683" y="14534"/>
                  <a:pt x="13619" y="14493"/>
                </a:cubicBezTo>
                <a:cubicBezTo>
                  <a:pt x="13554" y="14452"/>
                  <a:pt x="13489" y="14409"/>
                  <a:pt x="13427" y="14365"/>
                </a:cubicBezTo>
                <a:cubicBezTo>
                  <a:pt x="13366" y="14320"/>
                  <a:pt x="13298" y="14267"/>
                  <a:pt x="13232" y="14210"/>
                </a:cubicBezTo>
                <a:cubicBezTo>
                  <a:pt x="13200" y="14180"/>
                  <a:pt x="13167" y="14151"/>
                  <a:pt x="13134" y="14122"/>
                </a:cubicBezTo>
                <a:cubicBezTo>
                  <a:pt x="13077" y="14068"/>
                  <a:pt x="13015" y="14006"/>
                  <a:pt x="12954" y="13941"/>
                </a:cubicBezTo>
                <a:cubicBezTo>
                  <a:pt x="12925" y="13909"/>
                  <a:pt x="12895" y="13875"/>
                  <a:pt x="12865" y="13843"/>
                </a:cubicBezTo>
                <a:cubicBezTo>
                  <a:pt x="12753" y="13708"/>
                  <a:pt x="12645" y="13570"/>
                  <a:pt x="12545" y="13426"/>
                </a:cubicBezTo>
                <a:cubicBezTo>
                  <a:pt x="12471" y="13320"/>
                  <a:pt x="12399" y="13214"/>
                  <a:pt x="12329" y="13105"/>
                </a:cubicBezTo>
                <a:cubicBezTo>
                  <a:pt x="12223" y="12936"/>
                  <a:pt x="12118" y="12763"/>
                  <a:pt x="12024" y="12583"/>
                </a:cubicBezTo>
                <a:cubicBezTo>
                  <a:pt x="11944" y="12427"/>
                  <a:pt x="11866" y="12271"/>
                  <a:pt x="11791" y="12114"/>
                </a:cubicBezTo>
                <a:cubicBezTo>
                  <a:pt x="11712" y="11945"/>
                  <a:pt x="11635" y="11774"/>
                  <a:pt x="11568" y="11599"/>
                </a:cubicBezTo>
                <a:cubicBezTo>
                  <a:pt x="11541" y="11530"/>
                  <a:pt x="11515" y="11461"/>
                  <a:pt x="11491" y="11390"/>
                </a:cubicBezTo>
                <a:cubicBezTo>
                  <a:pt x="11492" y="11384"/>
                  <a:pt x="11493" y="11378"/>
                  <a:pt x="11494" y="11372"/>
                </a:cubicBezTo>
                <a:cubicBezTo>
                  <a:pt x="11553" y="11069"/>
                  <a:pt x="11615" y="10767"/>
                  <a:pt x="11694" y="10469"/>
                </a:cubicBezTo>
                <a:cubicBezTo>
                  <a:pt x="11775" y="10165"/>
                  <a:pt x="11865" y="9865"/>
                  <a:pt x="11962" y="9567"/>
                </a:cubicBezTo>
                <a:cubicBezTo>
                  <a:pt x="12031" y="9365"/>
                  <a:pt x="12105" y="9153"/>
                  <a:pt x="12191" y="8947"/>
                </a:cubicBezTo>
                <a:cubicBezTo>
                  <a:pt x="12225" y="8867"/>
                  <a:pt x="12258" y="8788"/>
                  <a:pt x="12293" y="8710"/>
                </a:cubicBezTo>
                <a:cubicBezTo>
                  <a:pt x="12325" y="8636"/>
                  <a:pt x="12359" y="8562"/>
                  <a:pt x="12394" y="8489"/>
                </a:cubicBezTo>
                <a:cubicBezTo>
                  <a:pt x="12465" y="8343"/>
                  <a:pt x="12537" y="8195"/>
                  <a:pt x="12614" y="8052"/>
                </a:cubicBezTo>
                <a:cubicBezTo>
                  <a:pt x="12653" y="7979"/>
                  <a:pt x="12694" y="7907"/>
                  <a:pt x="12735" y="7836"/>
                </a:cubicBezTo>
                <a:cubicBezTo>
                  <a:pt x="12777" y="7763"/>
                  <a:pt x="12820" y="7690"/>
                  <a:pt x="12865" y="7620"/>
                </a:cubicBezTo>
                <a:cubicBezTo>
                  <a:pt x="12962" y="7471"/>
                  <a:pt x="13061" y="7324"/>
                  <a:pt x="13168" y="7183"/>
                </a:cubicBezTo>
                <a:cubicBezTo>
                  <a:pt x="13250" y="7077"/>
                  <a:pt x="13332" y="6973"/>
                  <a:pt x="13418" y="6869"/>
                </a:cubicBezTo>
                <a:cubicBezTo>
                  <a:pt x="13536" y="6731"/>
                  <a:pt x="13657" y="6593"/>
                  <a:pt x="13784" y="6462"/>
                </a:cubicBezTo>
                <a:cubicBezTo>
                  <a:pt x="13906" y="6335"/>
                  <a:pt x="14031" y="6211"/>
                  <a:pt x="14159" y="6089"/>
                </a:cubicBezTo>
                <a:cubicBezTo>
                  <a:pt x="14336" y="5923"/>
                  <a:pt x="14524" y="5754"/>
                  <a:pt x="14722" y="5595"/>
                </a:cubicBezTo>
                <a:cubicBezTo>
                  <a:pt x="14822" y="5515"/>
                  <a:pt x="14924" y="5434"/>
                  <a:pt x="15028" y="5355"/>
                </a:cubicBezTo>
                <a:cubicBezTo>
                  <a:pt x="15129" y="5279"/>
                  <a:pt x="15233" y="5203"/>
                  <a:pt x="15337" y="5129"/>
                </a:cubicBezTo>
                <a:cubicBezTo>
                  <a:pt x="15479" y="5028"/>
                  <a:pt x="15624" y="4929"/>
                  <a:pt x="15770" y="4834"/>
                </a:cubicBezTo>
                <a:cubicBezTo>
                  <a:pt x="15919" y="4739"/>
                  <a:pt x="16070" y="4645"/>
                  <a:pt x="16222" y="4554"/>
                </a:cubicBezTo>
                <a:cubicBezTo>
                  <a:pt x="16378" y="4460"/>
                  <a:pt x="16532" y="4368"/>
                  <a:pt x="16689" y="4279"/>
                </a:cubicBezTo>
                <a:cubicBezTo>
                  <a:pt x="16805" y="4214"/>
                  <a:pt x="16920" y="4151"/>
                  <a:pt x="17037" y="4088"/>
                </a:cubicBezTo>
                <a:cubicBezTo>
                  <a:pt x="17236" y="3986"/>
                  <a:pt x="17438" y="3883"/>
                  <a:pt x="17644" y="3795"/>
                </a:cubicBezTo>
                <a:cubicBezTo>
                  <a:pt x="17656" y="3791"/>
                  <a:pt x="17669" y="3785"/>
                  <a:pt x="17680" y="3780"/>
                </a:cubicBezTo>
                <a:close/>
                <a:moveTo>
                  <a:pt x="20508" y="11842"/>
                </a:moveTo>
                <a:cubicBezTo>
                  <a:pt x="20516" y="11878"/>
                  <a:pt x="20526" y="11913"/>
                  <a:pt x="20535" y="11948"/>
                </a:cubicBezTo>
                <a:cubicBezTo>
                  <a:pt x="20590" y="12162"/>
                  <a:pt x="20650" y="12373"/>
                  <a:pt x="20723" y="12581"/>
                </a:cubicBezTo>
                <a:cubicBezTo>
                  <a:pt x="20753" y="12664"/>
                  <a:pt x="20782" y="12747"/>
                  <a:pt x="20814" y="12829"/>
                </a:cubicBezTo>
                <a:cubicBezTo>
                  <a:pt x="20841" y="12956"/>
                  <a:pt x="20871" y="13084"/>
                  <a:pt x="20908" y="13209"/>
                </a:cubicBezTo>
                <a:cubicBezTo>
                  <a:pt x="20947" y="13341"/>
                  <a:pt x="20985" y="13472"/>
                  <a:pt x="21030" y="13602"/>
                </a:cubicBezTo>
                <a:cubicBezTo>
                  <a:pt x="21074" y="13727"/>
                  <a:pt x="21117" y="13853"/>
                  <a:pt x="21168" y="13977"/>
                </a:cubicBezTo>
                <a:cubicBezTo>
                  <a:pt x="21216" y="14098"/>
                  <a:pt x="21267" y="14217"/>
                  <a:pt x="21321" y="14336"/>
                </a:cubicBezTo>
                <a:cubicBezTo>
                  <a:pt x="21319" y="14337"/>
                  <a:pt x="21318" y="14340"/>
                  <a:pt x="21315" y="14341"/>
                </a:cubicBezTo>
                <a:cubicBezTo>
                  <a:pt x="21135" y="14527"/>
                  <a:pt x="20952" y="14709"/>
                  <a:pt x="20765" y="14889"/>
                </a:cubicBezTo>
                <a:cubicBezTo>
                  <a:pt x="20763" y="14886"/>
                  <a:pt x="20762" y="14882"/>
                  <a:pt x="20761" y="14879"/>
                </a:cubicBezTo>
                <a:cubicBezTo>
                  <a:pt x="20709" y="14714"/>
                  <a:pt x="20658" y="14545"/>
                  <a:pt x="20617" y="14373"/>
                </a:cubicBezTo>
                <a:cubicBezTo>
                  <a:pt x="20596" y="14286"/>
                  <a:pt x="20575" y="14200"/>
                  <a:pt x="20557" y="14113"/>
                </a:cubicBezTo>
                <a:cubicBezTo>
                  <a:pt x="20538" y="14029"/>
                  <a:pt x="20521" y="13943"/>
                  <a:pt x="20505" y="13859"/>
                </a:cubicBezTo>
                <a:cubicBezTo>
                  <a:pt x="20466" y="13641"/>
                  <a:pt x="20430" y="13420"/>
                  <a:pt x="20404" y="13197"/>
                </a:cubicBezTo>
                <a:cubicBezTo>
                  <a:pt x="20380" y="12975"/>
                  <a:pt x="20360" y="12752"/>
                  <a:pt x="20345" y="12528"/>
                </a:cubicBezTo>
                <a:cubicBezTo>
                  <a:pt x="20343" y="12481"/>
                  <a:pt x="20340" y="12433"/>
                  <a:pt x="20337" y="12384"/>
                </a:cubicBezTo>
                <a:cubicBezTo>
                  <a:pt x="20386" y="12254"/>
                  <a:pt x="20432" y="12121"/>
                  <a:pt x="20469" y="11987"/>
                </a:cubicBezTo>
                <a:cubicBezTo>
                  <a:pt x="20482" y="11939"/>
                  <a:pt x="20496" y="11890"/>
                  <a:pt x="20508" y="11842"/>
                </a:cubicBezTo>
                <a:close/>
                <a:moveTo>
                  <a:pt x="20168" y="10924"/>
                </a:moveTo>
                <a:lnTo>
                  <a:pt x="20168" y="10924"/>
                </a:lnTo>
                <a:cubicBezTo>
                  <a:pt x="20156" y="11136"/>
                  <a:pt x="20148" y="11350"/>
                  <a:pt x="20148" y="11562"/>
                </a:cubicBezTo>
                <a:cubicBezTo>
                  <a:pt x="20147" y="11707"/>
                  <a:pt x="20147" y="11852"/>
                  <a:pt x="20151" y="11996"/>
                </a:cubicBezTo>
                <a:cubicBezTo>
                  <a:pt x="20155" y="12114"/>
                  <a:pt x="20161" y="12232"/>
                  <a:pt x="20168" y="12349"/>
                </a:cubicBezTo>
                <a:cubicBezTo>
                  <a:pt x="20138" y="12432"/>
                  <a:pt x="20105" y="12513"/>
                  <a:pt x="20072" y="12593"/>
                </a:cubicBezTo>
                <a:cubicBezTo>
                  <a:pt x="20000" y="12763"/>
                  <a:pt x="19925" y="12932"/>
                  <a:pt x="19847" y="13099"/>
                </a:cubicBezTo>
                <a:cubicBezTo>
                  <a:pt x="19747" y="13305"/>
                  <a:pt x="19644" y="13509"/>
                  <a:pt x="19530" y="13708"/>
                </a:cubicBezTo>
                <a:cubicBezTo>
                  <a:pt x="19424" y="13890"/>
                  <a:pt x="19315" y="14070"/>
                  <a:pt x="19202" y="14248"/>
                </a:cubicBezTo>
                <a:cubicBezTo>
                  <a:pt x="19054" y="14477"/>
                  <a:pt x="18900" y="14703"/>
                  <a:pt x="18737" y="14925"/>
                </a:cubicBezTo>
                <a:cubicBezTo>
                  <a:pt x="18737" y="14924"/>
                  <a:pt x="18736" y="14923"/>
                  <a:pt x="18734" y="14922"/>
                </a:cubicBezTo>
                <a:cubicBezTo>
                  <a:pt x="18679" y="14860"/>
                  <a:pt x="18625" y="14797"/>
                  <a:pt x="18573" y="14732"/>
                </a:cubicBezTo>
                <a:cubicBezTo>
                  <a:pt x="18528" y="14676"/>
                  <a:pt x="18478" y="14611"/>
                  <a:pt x="18430" y="14544"/>
                </a:cubicBezTo>
                <a:cubicBezTo>
                  <a:pt x="18383" y="14479"/>
                  <a:pt x="18338" y="14413"/>
                  <a:pt x="18297" y="14346"/>
                </a:cubicBezTo>
                <a:cubicBezTo>
                  <a:pt x="18259" y="14284"/>
                  <a:pt x="18218" y="14216"/>
                  <a:pt x="18180" y="14146"/>
                </a:cubicBezTo>
                <a:cubicBezTo>
                  <a:pt x="18142" y="14075"/>
                  <a:pt x="18106" y="14005"/>
                  <a:pt x="18072" y="13933"/>
                </a:cubicBezTo>
                <a:cubicBezTo>
                  <a:pt x="18030" y="13845"/>
                  <a:pt x="17989" y="13758"/>
                  <a:pt x="17952" y="13667"/>
                </a:cubicBezTo>
                <a:cubicBezTo>
                  <a:pt x="17958" y="13659"/>
                  <a:pt x="17967" y="13651"/>
                  <a:pt x="17975" y="13643"/>
                </a:cubicBezTo>
                <a:cubicBezTo>
                  <a:pt x="18380" y="13236"/>
                  <a:pt x="18767" y="12811"/>
                  <a:pt x="19134" y="12368"/>
                </a:cubicBezTo>
                <a:cubicBezTo>
                  <a:pt x="19194" y="12296"/>
                  <a:pt x="19255" y="12222"/>
                  <a:pt x="19313" y="12148"/>
                </a:cubicBezTo>
                <a:cubicBezTo>
                  <a:pt x="19397" y="12039"/>
                  <a:pt x="19483" y="11933"/>
                  <a:pt x="19565" y="11822"/>
                </a:cubicBezTo>
                <a:cubicBezTo>
                  <a:pt x="19646" y="11712"/>
                  <a:pt x="19726" y="11604"/>
                  <a:pt x="19804" y="11491"/>
                </a:cubicBezTo>
                <a:cubicBezTo>
                  <a:pt x="19880" y="11379"/>
                  <a:pt x="19955" y="11265"/>
                  <a:pt x="20029" y="11151"/>
                </a:cubicBezTo>
                <a:lnTo>
                  <a:pt x="20028" y="11151"/>
                </a:lnTo>
                <a:cubicBezTo>
                  <a:pt x="20076" y="11076"/>
                  <a:pt x="20123" y="11001"/>
                  <a:pt x="20168" y="10924"/>
                </a:cubicBezTo>
                <a:close/>
                <a:moveTo>
                  <a:pt x="17947" y="1743"/>
                </a:moveTo>
                <a:cubicBezTo>
                  <a:pt x="18125" y="1745"/>
                  <a:pt x="18303" y="1747"/>
                  <a:pt x="18482" y="1754"/>
                </a:cubicBezTo>
                <a:cubicBezTo>
                  <a:pt x="18657" y="1760"/>
                  <a:pt x="18833" y="1770"/>
                  <a:pt x="19008" y="1781"/>
                </a:cubicBezTo>
                <a:cubicBezTo>
                  <a:pt x="19318" y="1805"/>
                  <a:pt x="19626" y="1833"/>
                  <a:pt x="19933" y="1878"/>
                </a:cubicBezTo>
                <a:cubicBezTo>
                  <a:pt x="20108" y="1902"/>
                  <a:pt x="20282" y="1928"/>
                  <a:pt x="20455" y="1960"/>
                </a:cubicBezTo>
                <a:cubicBezTo>
                  <a:pt x="20581" y="1984"/>
                  <a:pt x="20707" y="2010"/>
                  <a:pt x="20833" y="2036"/>
                </a:cubicBezTo>
                <a:cubicBezTo>
                  <a:pt x="21131" y="2102"/>
                  <a:pt x="21429" y="2173"/>
                  <a:pt x="21722" y="2260"/>
                </a:cubicBezTo>
                <a:cubicBezTo>
                  <a:pt x="21891" y="2310"/>
                  <a:pt x="22059" y="2361"/>
                  <a:pt x="22227" y="2418"/>
                </a:cubicBezTo>
                <a:cubicBezTo>
                  <a:pt x="22350" y="2460"/>
                  <a:pt x="22473" y="2503"/>
                  <a:pt x="22595" y="2547"/>
                </a:cubicBezTo>
                <a:cubicBezTo>
                  <a:pt x="22775" y="2614"/>
                  <a:pt x="22955" y="2684"/>
                  <a:pt x="23133" y="2758"/>
                </a:cubicBezTo>
                <a:cubicBezTo>
                  <a:pt x="23116" y="2773"/>
                  <a:pt x="23098" y="2789"/>
                  <a:pt x="23081" y="2806"/>
                </a:cubicBezTo>
                <a:cubicBezTo>
                  <a:pt x="22962" y="2919"/>
                  <a:pt x="22846" y="3033"/>
                  <a:pt x="22731" y="3152"/>
                </a:cubicBezTo>
                <a:cubicBezTo>
                  <a:pt x="22631" y="3125"/>
                  <a:pt x="22530" y="3101"/>
                  <a:pt x="22429" y="3078"/>
                </a:cubicBezTo>
                <a:cubicBezTo>
                  <a:pt x="22341" y="3057"/>
                  <a:pt x="22250" y="3039"/>
                  <a:pt x="22160" y="3023"/>
                </a:cubicBezTo>
                <a:cubicBezTo>
                  <a:pt x="22031" y="3000"/>
                  <a:pt x="21902" y="2976"/>
                  <a:pt x="21773" y="2959"/>
                </a:cubicBezTo>
                <a:cubicBezTo>
                  <a:pt x="21556" y="2933"/>
                  <a:pt x="21339" y="2911"/>
                  <a:pt x="21120" y="2901"/>
                </a:cubicBezTo>
                <a:cubicBezTo>
                  <a:pt x="21057" y="2899"/>
                  <a:pt x="20993" y="2897"/>
                  <a:pt x="20929" y="2894"/>
                </a:cubicBezTo>
                <a:cubicBezTo>
                  <a:pt x="20908" y="2883"/>
                  <a:pt x="20887" y="2870"/>
                  <a:pt x="20866" y="2859"/>
                </a:cubicBezTo>
                <a:cubicBezTo>
                  <a:pt x="20679" y="2751"/>
                  <a:pt x="20489" y="2647"/>
                  <a:pt x="20292" y="2557"/>
                </a:cubicBezTo>
                <a:cubicBezTo>
                  <a:pt x="20165" y="2500"/>
                  <a:pt x="20038" y="2442"/>
                  <a:pt x="19908" y="2392"/>
                </a:cubicBezTo>
                <a:cubicBezTo>
                  <a:pt x="19819" y="2360"/>
                  <a:pt x="19728" y="2324"/>
                  <a:pt x="19638" y="2295"/>
                </a:cubicBezTo>
                <a:cubicBezTo>
                  <a:pt x="19515" y="2256"/>
                  <a:pt x="19393" y="2215"/>
                  <a:pt x="19267" y="2188"/>
                </a:cubicBezTo>
                <a:cubicBezTo>
                  <a:pt x="19189" y="2170"/>
                  <a:pt x="19111" y="2152"/>
                  <a:pt x="19032" y="2138"/>
                </a:cubicBezTo>
                <a:cubicBezTo>
                  <a:pt x="18762" y="2093"/>
                  <a:pt x="18490" y="2063"/>
                  <a:pt x="18216" y="2060"/>
                </a:cubicBezTo>
                <a:cubicBezTo>
                  <a:pt x="18157" y="2059"/>
                  <a:pt x="18099" y="2058"/>
                  <a:pt x="18040" y="2058"/>
                </a:cubicBezTo>
                <a:cubicBezTo>
                  <a:pt x="17955" y="2058"/>
                  <a:pt x="17869" y="2060"/>
                  <a:pt x="17784" y="2065"/>
                </a:cubicBezTo>
                <a:cubicBezTo>
                  <a:pt x="17689" y="2072"/>
                  <a:pt x="17595" y="2077"/>
                  <a:pt x="17500" y="2088"/>
                </a:cubicBezTo>
                <a:cubicBezTo>
                  <a:pt x="17370" y="2106"/>
                  <a:pt x="17239" y="2123"/>
                  <a:pt x="17110" y="2151"/>
                </a:cubicBezTo>
                <a:cubicBezTo>
                  <a:pt x="17038" y="2166"/>
                  <a:pt x="16965" y="2181"/>
                  <a:pt x="16895" y="2197"/>
                </a:cubicBezTo>
                <a:cubicBezTo>
                  <a:pt x="16789" y="2180"/>
                  <a:pt x="16684" y="2166"/>
                  <a:pt x="16576" y="2159"/>
                </a:cubicBezTo>
                <a:cubicBezTo>
                  <a:pt x="16480" y="2152"/>
                  <a:pt x="16382" y="2143"/>
                  <a:pt x="16285" y="2142"/>
                </a:cubicBezTo>
                <a:cubicBezTo>
                  <a:pt x="16230" y="2140"/>
                  <a:pt x="16176" y="2140"/>
                  <a:pt x="16121" y="2140"/>
                </a:cubicBezTo>
                <a:cubicBezTo>
                  <a:pt x="15944" y="2140"/>
                  <a:pt x="15766" y="2147"/>
                  <a:pt x="15590" y="2173"/>
                </a:cubicBezTo>
                <a:cubicBezTo>
                  <a:pt x="15500" y="2184"/>
                  <a:pt x="15411" y="2199"/>
                  <a:pt x="15322" y="2215"/>
                </a:cubicBezTo>
                <a:lnTo>
                  <a:pt x="15187" y="2242"/>
                </a:lnTo>
                <a:cubicBezTo>
                  <a:pt x="15095" y="2260"/>
                  <a:pt x="14999" y="2284"/>
                  <a:pt x="14909" y="2308"/>
                </a:cubicBezTo>
                <a:cubicBezTo>
                  <a:pt x="14776" y="2345"/>
                  <a:pt x="14643" y="2381"/>
                  <a:pt x="14511" y="2424"/>
                </a:cubicBezTo>
                <a:cubicBezTo>
                  <a:pt x="14382" y="2467"/>
                  <a:pt x="14253" y="2512"/>
                  <a:pt x="14123" y="2560"/>
                </a:cubicBezTo>
                <a:cubicBezTo>
                  <a:pt x="13884" y="2647"/>
                  <a:pt x="13648" y="2742"/>
                  <a:pt x="13419" y="2854"/>
                </a:cubicBezTo>
                <a:cubicBezTo>
                  <a:pt x="13219" y="2951"/>
                  <a:pt x="13021" y="3053"/>
                  <a:pt x="12827" y="3164"/>
                </a:cubicBezTo>
                <a:cubicBezTo>
                  <a:pt x="12704" y="3234"/>
                  <a:pt x="12581" y="3306"/>
                  <a:pt x="12461" y="3381"/>
                </a:cubicBezTo>
                <a:cubicBezTo>
                  <a:pt x="12343" y="3453"/>
                  <a:pt x="12225" y="3526"/>
                  <a:pt x="12111" y="3605"/>
                </a:cubicBezTo>
                <a:cubicBezTo>
                  <a:pt x="11925" y="3732"/>
                  <a:pt x="11740" y="3862"/>
                  <a:pt x="11563" y="4003"/>
                </a:cubicBezTo>
                <a:cubicBezTo>
                  <a:pt x="11320" y="4196"/>
                  <a:pt x="11079" y="4393"/>
                  <a:pt x="10847" y="4602"/>
                </a:cubicBezTo>
                <a:cubicBezTo>
                  <a:pt x="10678" y="4755"/>
                  <a:pt x="10510" y="4908"/>
                  <a:pt x="10350" y="5071"/>
                </a:cubicBezTo>
                <a:cubicBezTo>
                  <a:pt x="10089" y="5333"/>
                  <a:pt x="9837" y="5606"/>
                  <a:pt x="9601" y="5891"/>
                </a:cubicBezTo>
                <a:cubicBezTo>
                  <a:pt x="9559" y="5932"/>
                  <a:pt x="9515" y="5972"/>
                  <a:pt x="9473" y="6014"/>
                </a:cubicBezTo>
                <a:cubicBezTo>
                  <a:pt x="9315" y="6174"/>
                  <a:pt x="9161" y="6338"/>
                  <a:pt x="9023" y="6515"/>
                </a:cubicBezTo>
                <a:cubicBezTo>
                  <a:pt x="8967" y="6584"/>
                  <a:pt x="8913" y="6654"/>
                  <a:pt x="8860" y="6725"/>
                </a:cubicBezTo>
                <a:cubicBezTo>
                  <a:pt x="8835" y="6761"/>
                  <a:pt x="8809" y="6796"/>
                  <a:pt x="8783" y="6833"/>
                </a:cubicBezTo>
                <a:cubicBezTo>
                  <a:pt x="8732" y="6910"/>
                  <a:pt x="8680" y="6986"/>
                  <a:pt x="8631" y="7066"/>
                </a:cubicBezTo>
                <a:cubicBezTo>
                  <a:pt x="8492" y="7294"/>
                  <a:pt x="8358" y="7529"/>
                  <a:pt x="8244" y="7772"/>
                </a:cubicBezTo>
                <a:cubicBezTo>
                  <a:pt x="8138" y="8003"/>
                  <a:pt x="8040" y="8236"/>
                  <a:pt x="7958" y="8477"/>
                </a:cubicBezTo>
                <a:cubicBezTo>
                  <a:pt x="7929" y="8534"/>
                  <a:pt x="7901" y="8592"/>
                  <a:pt x="7875" y="8650"/>
                </a:cubicBezTo>
                <a:cubicBezTo>
                  <a:pt x="7746" y="8926"/>
                  <a:pt x="7622" y="9207"/>
                  <a:pt x="7509" y="9489"/>
                </a:cubicBezTo>
                <a:cubicBezTo>
                  <a:pt x="7430" y="9683"/>
                  <a:pt x="7349" y="9876"/>
                  <a:pt x="7285" y="10075"/>
                </a:cubicBezTo>
                <a:cubicBezTo>
                  <a:pt x="7247" y="10189"/>
                  <a:pt x="7211" y="10305"/>
                  <a:pt x="7184" y="10422"/>
                </a:cubicBezTo>
                <a:cubicBezTo>
                  <a:pt x="7158" y="10538"/>
                  <a:pt x="7132" y="10653"/>
                  <a:pt x="7109" y="10770"/>
                </a:cubicBezTo>
                <a:cubicBezTo>
                  <a:pt x="7070" y="10968"/>
                  <a:pt x="7039" y="11167"/>
                  <a:pt x="7019" y="11368"/>
                </a:cubicBezTo>
                <a:cubicBezTo>
                  <a:pt x="7010" y="11454"/>
                  <a:pt x="7002" y="11540"/>
                  <a:pt x="6993" y="11627"/>
                </a:cubicBezTo>
                <a:cubicBezTo>
                  <a:pt x="6985" y="11722"/>
                  <a:pt x="6977" y="11816"/>
                  <a:pt x="6971" y="11912"/>
                </a:cubicBezTo>
                <a:cubicBezTo>
                  <a:pt x="6965" y="12009"/>
                  <a:pt x="6960" y="12111"/>
                  <a:pt x="6957" y="12208"/>
                </a:cubicBezTo>
                <a:cubicBezTo>
                  <a:pt x="6949" y="12494"/>
                  <a:pt x="6945" y="12781"/>
                  <a:pt x="6952" y="13067"/>
                </a:cubicBezTo>
                <a:cubicBezTo>
                  <a:pt x="6959" y="13296"/>
                  <a:pt x="6967" y="13527"/>
                  <a:pt x="6985" y="13755"/>
                </a:cubicBezTo>
                <a:cubicBezTo>
                  <a:pt x="6995" y="13889"/>
                  <a:pt x="7004" y="14023"/>
                  <a:pt x="7022" y="14156"/>
                </a:cubicBezTo>
                <a:cubicBezTo>
                  <a:pt x="7032" y="14244"/>
                  <a:pt x="7045" y="14331"/>
                  <a:pt x="7058" y="14420"/>
                </a:cubicBezTo>
                <a:cubicBezTo>
                  <a:pt x="7065" y="14463"/>
                  <a:pt x="7074" y="14507"/>
                  <a:pt x="7082" y="14551"/>
                </a:cubicBezTo>
                <a:cubicBezTo>
                  <a:pt x="7105" y="14682"/>
                  <a:pt x="7136" y="14814"/>
                  <a:pt x="7170" y="14943"/>
                </a:cubicBezTo>
                <a:lnTo>
                  <a:pt x="7170" y="14943"/>
                </a:lnTo>
                <a:cubicBezTo>
                  <a:pt x="7094" y="14864"/>
                  <a:pt x="7015" y="14785"/>
                  <a:pt x="6937" y="14706"/>
                </a:cubicBezTo>
                <a:cubicBezTo>
                  <a:pt x="6808" y="14575"/>
                  <a:pt x="6680" y="14443"/>
                  <a:pt x="6543" y="14321"/>
                </a:cubicBezTo>
                <a:cubicBezTo>
                  <a:pt x="6518" y="14299"/>
                  <a:pt x="6494" y="14276"/>
                  <a:pt x="6468" y="14254"/>
                </a:cubicBezTo>
                <a:cubicBezTo>
                  <a:pt x="6467" y="14249"/>
                  <a:pt x="6465" y="14244"/>
                  <a:pt x="6463" y="14239"/>
                </a:cubicBezTo>
                <a:cubicBezTo>
                  <a:pt x="6418" y="14124"/>
                  <a:pt x="6376" y="14007"/>
                  <a:pt x="6336" y="13890"/>
                </a:cubicBezTo>
                <a:cubicBezTo>
                  <a:pt x="6286" y="13736"/>
                  <a:pt x="6237" y="13581"/>
                  <a:pt x="6199" y="13421"/>
                </a:cubicBezTo>
                <a:cubicBezTo>
                  <a:pt x="6170" y="13303"/>
                  <a:pt x="6144" y="13182"/>
                  <a:pt x="6120" y="13061"/>
                </a:cubicBezTo>
                <a:cubicBezTo>
                  <a:pt x="6093" y="12923"/>
                  <a:pt x="6068" y="12782"/>
                  <a:pt x="6052" y="12641"/>
                </a:cubicBezTo>
                <a:cubicBezTo>
                  <a:pt x="6039" y="12547"/>
                  <a:pt x="6030" y="12453"/>
                  <a:pt x="6021" y="12358"/>
                </a:cubicBezTo>
                <a:cubicBezTo>
                  <a:pt x="6018" y="12313"/>
                  <a:pt x="6015" y="12269"/>
                  <a:pt x="6012" y="12224"/>
                </a:cubicBezTo>
                <a:cubicBezTo>
                  <a:pt x="6005" y="12093"/>
                  <a:pt x="6001" y="11964"/>
                  <a:pt x="6003" y="11834"/>
                </a:cubicBezTo>
                <a:cubicBezTo>
                  <a:pt x="6004" y="11748"/>
                  <a:pt x="6008" y="11662"/>
                  <a:pt x="6012" y="11576"/>
                </a:cubicBezTo>
                <a:cubicBezTo>
                  <a:pt x="6025" y="11398"/>
                  <a:pt x="6040" y="11220"/>
                  <a:pt x="6067" y="11044"/>
                </a:cubicBezTo>
                <a:cubicBezTo>
                  <a:pt x="6087" y="10913"/>
                  <a:pt x="6109" y="10782"/>
                  <a:pt x="6132" y="10651"/>
                </a:cubicBezTo>
                <a:cubicBezTo>
                  <a:pt x="6184" y="10387"/>
                  <a:pt x="6242" y="10122"/>
                  <a:pt x="6311" y="9861"/>
                </a:cubicBezTo>
                <a:cubicBezTo>
                  <a:pt x="6345" y="9732"/>
                  <a:pt x="6379" y="9603"/>
                  <a:pt x="6415" y="9474"/>
                </a:cubicBezTo>
                <a:cubicBezTo>
                  <a:pt x="6452" y="9349"/>
                  <a:pt x="6490" y="9223"/>
                  <a:pt x="6531" y="9098"/>
                </a:cubicBezTo>
                <a:cubicBezTo>
                  <a:pt x="6604" y="8887"/>
                  <a:pt x="6681" y="8678"/>
                  <a:pt x="6767" y="8473"/>
                </a:cubicBezTo>
                <a:cubicBezTo>
                  <a:pt x="6854" y="8269"/>
                  <a:pt x="6945" y="8067"/>
                  <a:pt x="7040" y="7866"/>
                </a:cubicBezTo>
                <a:lnTo>
                  <a:pt x="7040" y="7865"/>
                </a:lnTo>
                <a:cubicBezTo>
                  <a:pt x="7041" y="7863"/>
                  <a:pt x="7042" y="7861"/>
                  <a:pt x="7042" y="7860"/>
                </a:cubicBezTo>
                <a:cubicBezTo>
                  <a:pt x="7119" y="7703"/>
                  <a:pt x="7197" y="7542"/>
                  <a:pt x="7278" y="7383"/>
                </a:cubicBezTo>
                <a:cubicBezTo>
                  <a:pt x="7338" y="7268"/>
                  <a:pt x="7397" y="7151"/>
                  <a:pt x="7460" y="7037"/>
                </a:cubicBezTo>
                <a:cubicBezTo>
                  <a:pt x="7523" y="6923"/>
                  <a:pt x="7584" y="6809"/>
                  <a:pt x="7651" y="6698"/>
                </a:cubicBezTo>
                <a:cubicBezTo>
                  <a:pt x="7717" y="6587"/>
                  <a:pt x="7785" y="6478"/>
                  <a:pt x="7854" y="6368"/>
                </a:cubicBezTo>
                <a:cubicBezTo>
                  <a:pt x="7943" y="6234"/>
                  <a:pt x="8038" y="6090"/>
                  <a:pt x="8143" y="5953"/>
                </a:cubicBezTo>
                <a:cubicBezTo>
                  <a:pt x="8218" y="5853"/>
                  <a:pt x="8296" y="5756"/>
                  <a:pt x="8376" y="5659"/>
                </a:cubicBezTo>
                <a:cubicBezTo>
                  <a:pt x="8488" y="5527"/>
                  <a:pt x="8602" y="5398"/>
                  <a:pt x="8723" y="5273"/>
                </a:cubicBezTo>
                <a:cubicBezTo>
                  <a:pt x="8811" y="5182"/>
                  <a:pt x="8902" y="5092"/>
                  <a:pt x="8993" y="5003"/>
                </a:cubicBezTo>
                <a:cubicBezTo>
                  <a:pt x="9120" y="4885"/>
                  <a:pt x="9248" y="4770"/>
                  <a:pt x="9381" y="4660"/>
                </a:cubicBezTo>
                <a:cubicBezTo>
                  <a:pt x="9520" y="4545"/>
                  <a:pt x="9661" y="4431"/>
                  <a:pt x="9807" y="4323"/>
                </a:cubicBezTo>
                <a:cubicBezTo>
                  <a:pt x="10019" y="4170"/>
                  <a:pt x="10245" y="4018"/>
                  <a:pt x="10477" y="3875"/>
                </a:cubicBezTo>
                <a:cubicBezTo>
                  <a:pt x="10592" y="3803"/>
                  <a:pt x="10709" y="3733"/>
                  <a:pt x="10827" y="3666"/>
                </a:cubicBezTo>
                <a:cubicBezTo>
                  <a:pt x="10945" y="3598"/>
                  <a:pt x="11066" y="3532"/>
                  <a:pt x="11187" y="3466"/>
                </a:cubicBezTo>
                <a:cubicBezTo>
                  <a:pt x="11511" y="3294"/>
                  <a:pt x="11840" y="3129"/>
                  <a:pt x="12176" y="2982"/>
                </a:cubicBezTo>
                <a:cubicBezTo>
                  <a:pt x="12517" y="2833"/>
                  <a:pt x="12860" y="2695"/>
                  <a:pt x="13208" y="2565"/>
                </a:cubicBezTo>
                <a:cubicBezTo>
                  <a:pt x="13380" y="2505"/>
                  <a:pt x="13551" y="2445"/>
                  <a:pt x="13725" y="2393"/>
                </a:cubicBezTo>
                <a:cubicBezTo>
                  <a:pt x="13860" y="2353"/>
                  <a:pt x="13995" y="2312"/>
                  <a:pt x="14132" y="2275"/>
                </a:cubicBezTo>
                <a:cubicBezTo>
                  <a:pt x="14450" y="2189"/>
                  <a:pt x="14771" y="2110"/>
                  <a:pt x="15093" y="2040"/>
                </a:cubicBezTo>
                <a:cubicBezTo>
                  <a:pt x="15268" y="2004"/>
                  <a:pt x="15454" y="1966"/>
                  <a:pt x="15640" y="1935"/>
                </a:cubicBezTo>
                <a:cubicBezTo>
                  <a:pt x="15779" y="1911"/>
                  <a:pt x="15918" y="1886"/>
                  <a:pt x="16059" y="1867"/>
                </a:cubicBezTo>
                <a:cubicBezTo>
                  <a:pt x="16197" y="1847"/>
                  <a:pt x="16337" y="1826"/>
                  <a:pt x="16477" y="1811"/>
                </a:cubicBezTo>
                <a:cubicBezTo>
                  <a:pt x="16614" y="1797"/>
                  <a:pt x="16752" y="1784"/>
                  <a:pt x="16889" y="1772"/>
                </a:cubicBezTo>
                <a:cubicBezTo>
                  <a:pt x="17193" y="1755"/>
                  <a:pt x="17498" y="1743"/>
                  <a:pt x="17801" y="1743"/>
                </a:cubicBezTo>
                <a:close/>
                <a:moveTo>
                  <a:pt x="16752" y="12537"/>
                </a:moveTo>
                <a:lnTo>
                  <a:pt x="16752" y="12537"/>
                </a:lnTo>
                <a:cubicBezTo>
                  <a:pt x="16746" y="12614"/>
                  <a:pt x="16740" y="12690"/>
                  <a:pt x="16736" y="12767"/>
                </a:cubicBezTo>
                <a:cubicBezTo>
                  <a:pt x="16729" y="12869"/>
                  <a:pt x="16724" y="12945"/>
                  <a:pt x="16721" y="13047"/>
                </a:cubicBezTo>
                <a:cubicBezTo>
                  <a:pt x="16717" y="13135"/>
                  <a:pt x="16715" y="13223"/>
                  <a:pt x="16715" y="13312"/>
                </a:cubicBezTo>
                <a:cubicBezTo>
                  <a:pt x="16714" y="13400"/>
                  <a:pt x="16715" y="13487"/>
                  <a:pt x="16717" y="13575"/>
                </a:cubicBezTo>
                <a:cubicBezTo>
                  <a:pt x="16723" y="13664"/>
                  <a:pt x="16726" y="13759"/>
                  <a:pt x="16736" y="13848"/>
                </a:cubicBezTo>
                <a:cubicBezTo>
                  <a:pt x="16747" y="13977"/>
                  <a:pt x="16759" y="14106"/>
                  <a:pt x="16779" y="14234"/>
                </a:cubicBezTo>
                <a:cubicBezTo>
                  <a:pt x="16792" y="14311"/>
                  <a:pt x="16804" y="14387"/>
                  <a:pt x="16819" y="14462"/>
                </a:cubicBezTo>
                <a:cubicBezTo>
                  <a:pt x="16692" y="14566"/>
                  <a:pt x="16564" y="14670"/>
                  <a:pt x="16433" y="14768"/>
                </a:cubicBezTo>
                <a:cubicBezTo>
                  <a:pt x="16333" y="14844"/>
                  <a:pt x="16231" y="14919"/>
                  <a:pt x="16128" y="14993"/>
                </a:cubicBezTo>
                <a:cubicBezTo>
                  <a:pt x="16120" y="14999"/>
                  <a:pt x="16111" y="15006"/>
                  <a:pt x="16103" y="15012"/>
                </a:cubicBezTo>
                <a:cubicBezTo>
                  <a:pt x="16084" y="14946"/>
                  <a:pt x="16068" y="14880"/>
                  <a:pt x="16052" y="14813"/>
                </a:cubicBezTo>
                <a:cubicBezTo>
                  <a:pt x="16022" y="14679"/>
                  <a:pt x="15993" y="14544"/>
                  <a:pt x="15965" y="14409"/>
                </a:cubicBezTo>
                <a:cubicBezTo>
                  <a:pt x="15946" y="14299"/>
                  <a:pt x="15926" y="14188"/>
                  <a:pt x="15910" y="14077"/>
                </a:cubicBezTo>
                <a:cubicBezTo>
                  <a:pt x="15921" y="14060"/>
                  <a:pt x="15933" y="14043"/>
                  <a:pt x="15945" y="14025"/>
                </a:cubicBezTo>
                <a:cubicBezTo>
                  <a:pt x="15992" y="13955"/>
                  <a:pt x="16042" y="13885"/>
                  <a:pt x="16087" y="13812"/>
                </a:cubicBezTo>
                <a:cubicBezTo>
                  <a:pt x="16155" y="13701"/>
                  <a:pt x="16223" y="13589"/>
                  <a:pt x="16284" y="13473"/>
                </a:cubicBezTo>
                <a:cubicBezTo>
                  <a:pt x="16367" y="13319"/>
                  <a:pt x="16447" y="13163"/>
                  <a:pt x="16523" y="13005"/>
                </a:cubicBezTo>
                <a:cubicBezTo>
                  <a:pt x="16581" y="12887"/>
                  <a:pt x="16637" y="12768"/>
                  <a:pt x="16696" y="12650"/>
                </a:cubicBezTo>
                <a:cubicBezTo>
                  <a:pt x="16715" y="12612"/>
                  <a:pt x="16733" y="12575"/>
                  <a:pt x="16752" y="12537"/>
                </a:cubicBezTo>
                <a:close/>
                <a:moveTo>
                  <a:pt x="32898" y="9762"/>
                </a:moveTo>
                <a:cubicBezTo>
                  <a:pt x="32928" y="9830"/>
                  <a:pt x="32958" y="9899"/>
                  <a:pt x="32988" y="9968"/>
                </a:cubicBezTo>
                <a:cubicBezTo>
                  <a:pt x="33021" y="10046"/>
                  <a:pt x="33055" y="10125"/>
                  <a:pt x="33087" y="10204"/>
                </a:cubicBezTo>
                <a:cubicBezTo>
                  <a:pt x="33135" y="10323"/>
                  <a:pt x="33181" y="10442"/>
                  <a:pt x="33224" y="10563"/>
                </a:cubicBezTo>
                <a:cubicBezTo>
                  <a:pt x="33251" y="10641"/>
                  <a:pt x="33278" y="10720"/>
                  <a:pt x="33303" y="10799"/>
                </a:cubicBezTo>
                <a:cubicBezTo>
                  <a:pt x="33354" y="10962"/>
                  <a:pt x="33405" y="11126"/>
                  <a:pt x="33448" y="11292"/>
                </a:cubicBezTo>
                <a:cubicBezTo>
                  <a:pt x="33471" y="11379"/>
                  <a:pt x="33491" y="11466"/>
                  <a:pt x="33512" y="11554"/>
                </a:cubicBezTo>
                <a:cubicBezTo>
                  <a:pt x="33532" y="11640"/>
                  <a:pt x="33552" y="11726"/>
                  <a:pt x="33569" y="11813"/>
                </a:cubicBezTo>
                <a:cubicBezTo>
                  <a:pt x="33593" y="11946"/>
                  <a:pt x="33618" y="12077"/>
                  <a:pt x="33635" y="12210"/>
                </a:cubicBezTo>
                <a:cubicBezTo>
                  <a:pt x="33650" y="12344"/>
                  <a:pt x="33664" y="12478"/>
                  <a:pt x="33674" y="12612"/>
                </a:cubicBezTo>
                <a:cubicBezTo>
                  <a:pt x="33682" y="12744"/>
                  <a:pt x="33690" y="12874"/>
                  <a:pt x="33689" y="13006"/>
                </a:cubicBezTo>
                <a:lnTo>
                  <a:pt x="33689" y="13010"/>
                </a:lnTo>
                <a:cubicBezTo>
                  <a:pt x="33646" y="13094"/>
                  <a:pt x="33602" y="13177"/>
                  <a:pt x="33557" y="13259"/>
                </a:cubicBezTo>
                <a:cubicBezTo>
                  <a:pt x="33491" y="13376"/>
                  <a:pt x="33424" y="13495"/>
                  <a:pt x="33355" y="13612"/>
                </a:cubicBezTo>
                <a:cubicBezTo>
                  <a:pt x="33303" y="13696"/>
                  <a:pt x="33252" y="13781"/>
                  <a:pt x="33199" y="13864"/>
                </a:cubicBezTo>
                <a:cubicBezTo>
                  <a:pt x="33185" y="13874"/>
                  <a:pt x="33172" y="13886"/>
                  <a:pt x="33158" y="13896"/>
                </a:cubicBezTo>
                <a:cubicBezTo>
                  <a:pt x="33047" y="13979"/>
                  <a:pt x="32935" y="14061"/>
                  <a:pt x="32823" y="14143"/>
                </a:cubicBezTo>
                <a:cubicBezTo>
                  <a:pt x="32524" y="14356"/>
                  <a:pt x="32219" y="14562"/>
                  <a:pt x="31905" y="14754"/>
                </a:cubicBezTo>
                <a:cubicBezTo>
                  <a:pt x="31653" y="14907"/>
                  <a:pt x="31398" y="15050"/>
                  <a:pt x="31139" y="15191"/>
                </a:cubicBezTo>
                <a:cubicBezTo>
                  <a:pt x="31235" y="15083"/>
                  <a:pt x="31329" y="14974"/>
                  <a:pt x="31416" y="14859"/>
                </a:cubicBezTo>
                <a:cubicBezTo>
                  <a:pt x="31491" y="14762"/>
                  <a:pt x="31566" y="14665"/>
                  <a:pt x="31635" y="14562"/>
                </a:cubicBezTo>
                <a:cubicBezTo>
                  <a:pt x="31680" y="14493"/>
                  <a:pt x="31730" y="14419"/>
                  <a:pt x="31772" y="14346"/>
                </a:cubicBezTo>
                <a:cubicBezTo>
                  <a:pt x="31836" y="14237"/>
                  <a:pt x="31897" y="14126"/>
                  <a:pt x="31951" y="14010"/>
                </a:cubicBezTo>
                <a:cubicBezTo>
                  <a:pt x="32004" y="13897"/>
                  <a:pt x="32058" y="13783"/>
                  <a:pt x="32103" y="13666"/>
                </a:cubicBezTo>
                <a:cubicBezTo>
                  <a:pt x="32182" y="13469"/>
                  <a:pt x="32254" y="13267"/>
                  <a:pt x="32305" y="13060"/>
                </a:cubicBezTo>
                <a:cubicBezTo>
                  <a:pt x="32359" y="12853"/>
                  <a:pt x="32405" y="12643"/>
                  <a:pt x="32437" y="12431"/>
                </a:cubicBezTo>
                <a:cubicBezTo>
                  <a:pt x="32446" y="12369"/>
                  <a:pt x="32454" y="12308"/>
                  <a:pt x="32463" y="12246"/>
                </a:cubicBezTo>
                <a:cubicBezTo>
                  <a:pt x="32466" y="12233"/>
                  <a:pt x="32468" y="12219"/>
                  <a:pt x="32472" y="12205"/>
                </a:cubicBezTo>
                <a:cubicBezTo>
                  <a:pt x="32520" y="11966"/>
                  <a:pt x="32563" y="11726"/>
                  <a:pt x="32575" y="11481"/>
                </a:cubicBezTo>
                <a:cubicBezTo>
                  <a:pt x="32580" y="11345"/>
                  <a:pt x="32587" y="11209"/>
                  <a:pt x="32581" y="11073"/>
                </a:cubicBezTo>
                <a:cubicBezTo>
                  <a:pt x="32578" y="10993"/>
                  <a:pt x="32576" y="10913"/>
                  <a:pt x="32570" y="10832"/>
                </a:cubicBezTo>
                <a:cubicBezTo>
                  <a:pt x="32606" y="10765"/>
                  <a:pt x="32643" y="10698"/>
                  <a:pt x="32672" y="10628"/>
                </a:cubicBezTo>
                <a:cubicBezTo>
                  <a:pt x="32704" y="10552"/>
                  <a:pt x="32736" y="10477"/>
                  <a:pt x="32762" y="10397"/>
                </a:cubicBezTo>
                <a:cubicBezTo>
                  <a:pt x="32786" y="10321"/>
                  <a:pt x="32809" y="10244"/>
                  <a:pt x="32827" y="10165"/>
                </a:cubicBezTo>
                <a:cubicBezTo>
                  <a:pt x="32836" y="10125"/>
                  <a:pt x="32845" y="10084"/>
                  <a:pt x="32854" y="10045"/>
                </a:cubicBezTo>
                <a:cubicBezTo>
                  <a:pt x="32862" y="10000"/>
                  <a:pt x="32870" y="9955"/>
                  <a:pt x="32877" y="9911"/>
                </a:cubicBezTo>
                <a:cubicBezTo>
                  <a:pt x="32883" y="9869"/>
                  <a:pt x="32889" y="9828"/>
                  <a:pt x="32894" y="9786"/>
                </a:cubicBezTo>
                <a:cubicBezTo>
                  <a:pt x="32896" y="9778"/>
                  <a:pt x="32897" y="9770"/>
                  <a:pt x="32898" y="9762"/>
                </a:cubicBezTo>
                <a:close/>
                <a:moveTo>
                  <a:pt x="21638" y="14255"/>
                </a:moveTo>
                <a:cubicBezTo>
                  <a:pt x="21678" y="14308"/>
                  <a:pt x="21720" y="14360"/>
                  <a:pt x="21762" y="14411"/>
                </a:cubicBezTo>
                <a:cubicBezTo>
                  <a:pt x="21848" y="14513"/>
                  <a:pt x="21933" y="14614"/>
                  <a:pt x="22024" y="14710"/>
                </a:cubicBezTo>
                <a:cubicBezTo>
                  <a:pt x="22037" y="14723"/>
                  <a:pt x="22050" y="14737"/>
                  <a:pt x="22063" y="14749"/>
                </a:cubicBezTo>
                <a:cubicBezTo>
                  <a:pt x="22090" y="14888"/>
                  <a:pt x="22119" y="15027"/>
                  <a:pt x="22151" y="15164"/>
                </a:cubicBezTo>
                <a:cubicBezTo>
                  <a:pt x="22179" y="15283"/>
                  <a:pt x="22208" y="15403"/>
                  <a:pt x="22237" y="15522"/>
                </a:cubicBezTo>
                <a:cubicBezTo>
                  <a:pt x="22182" y="15454"/>
                  <a:pt x="22127" y="15385"/>
                  <a:pt x="22075" y="15314"/>
                </a:cubicBezTo>
                <a:cubicBezTo>
                  <a:pt x="22027" y="15248"/>
                  <a:pt x="21979" y="15183"/>
                  <a:pt x="21933" y="15114"/>
                </a:cubicBezTo>
                <a:cubicBezTo>
                  <a:pt x="21912" y="15083"/>
                  <a:pt x="21893" y="15052"/>
                  <a:pt x="21872" y="15020"/>
                </a:cubicBezTo>
                <a:cubicBezTo>
                  <a:pt x="21809" y="14915"/>
                  <a:pt x="21745" y="14810"/>
                  <a:pt x="21690" y="14700"/>
                </a:cubicBezTo>
                <a:cubicBezTo>
                  <a:pt x="21687" y="14695"/>
                  <a:pt x="21684" y="14689"/>
                  <a:pt x="21682" y="14685"/>
                </a:cubicBezTo>
                <a:cubicBezTo>
                  <a:pt x="21676" y="14669"/>
                  <a:pt x="21670" y="14654"/>
                  <a:pt x="21664" y="14637"/>
                </a:cubicBezTo>
                <a:cubicBezTo>
                  <a:pt x="21634" y="14551"/>
                  <a:pt x="21604" y="14464"/>
                  <a:pt x="21576" y="14376"/>
                </a:cubicBezTo>
                <a:cubicBezTo>
                  <a:pt x="21574" y="14371"/>
                  <a:pt x="21568" y="14352"/>
                  <a:pt x="21563" y="14334"/>
                </a:cubicBezTo>
                <a:lnTo>
                  <a:pt x="21564" y="14334"/>
                </a:lnTo>
                <a:cubicBezTo>
                  <a:pt x="21588" y="14308"/>
                  <a:pt x="21612" y="14282"/>
                  <a:pt x="21638" y="14255"/>
                </a:cubicBezTo>
                <a:close/>
                <a:moveTo>
                  <a:pt x="17829" y="13788"/>
                </a:moveTo>
                <a:cubicBezTo>
                  <a:pt x="17861" y="13864"/>
                  <a:pt x="17896" y="13939"/>
                  <a:pt x="17934" y="14013"/>
                </a:cubicBezTo>
                <a:cubicBezTo>
                  <a:pt x="18027" y="14195"/>
                  <a:pt x="18125" y="14374"/>
                  <a:pt x="18239" y="14544"/>
                </a:cubicBezTo>
                <a:cubicBezTo>
                  <a:pt x="18356" y="14717"/>
                  <a:pt x="18479" y="14888"/>
                  <a:pt x="18619" y="15045"/>
                </a:cubicBezTo>
                <a:cubicBezTo>
                  <a:pt x="18624" y="15051"/>
                  <a:pt x="18629" y="15057"/>
                  <a:pt x="18634" y="15062"/>
                </a:cubicBezTo>
                <a:cubicBezTo>
                  <a:pt x="18567" y="15151"/>
                  <a:pt x="18500" y="15240"/>
                  <a:pt x="18430" y="15328"/>
                </a:cubicBezTo>
                <a:cubicBezTo>
                  <a:pt x="18358" y="15418"/>
                  <a:pt x="18286" y="15508"/>
                  <a:pt x="18213" y="15597"/>
                </a:cubicBezTo>
                <a:cubicBezTo>
                  <a:pt x="18170" y="15500"/>
                  <a:pt x="18129" y="15403"/>
                  <a:pt x="18091" y="15304"/>
                </a:cubicBezTo>
                <a:cubicBezTo>
                  <a:pt x="18046" y="15184"/>
                  <a:pt x="18004" y="15064"/>
                  <a:pt x="17962" y="14943"/>
                </a:cubicBezTo>
                <a:cubicBezTo>
                  <a:pt x="17910" y="14784"/>
                  <a:pt x="17858" y="14622"/>
                  <a:pt x="17816" y="14458"/>
                </a:cubicBezTo>
                <a:cubicBezTo>
                  <a:pt x="17793" y="14371"/>
                  <a:pt x="17773" y="14284"/>
                  <a:pt x="17753" y="14196"/>
                </a:cubicBezTo>
                <a:cubicBezTo>
                  <a:pt x="17734" y="14112"/>
                  <a:pt x="17717" y="14028"/>
                  <a:pt x="17701" y="13942"/>
                </a:cubicBezTo>
                <a:cubicBezTo>
                  <a:pt x="17700" y="13934"/>
                  <a:pt x="17698" y="13925"/>
                  <a:pt x="17696" y="13917"/>
                </a:cubicBezTo>
                <a:lnTo>
                  <a:pt x="17696" y="13916"/>
                </a:lnTo>
                <a:cubicBezTo>
                  <a:pt x="17740" y="13874"/>
                  <a:pt x="17785" y="13831"/>
                  <a:pt x="17829" y="13788"/>
                </a:cubicBezTo>
                <a:close/>
                <a:moveTo>
                  <a:pt x="27909" y="13945"/>
                </a:moveTo>
                <a:cubicBezTo>
                  <a:pt x="27918" y="14016"/>
                  <a:pt x="27925" y="14089"/>
                  <a:pt x="27932" y="14162"/>
                </a:cubicBezTo>
                <a:cubicBezTo>
                  <a:pt x="27892" y="14264"/>
                  <a:pt x="27852" y="14367"/>
                  <a:pt x="27809" y="14469"/>
                </a:cubicBezTo>
                <a:cubicBezTo>
                  <a:pt x="27750" y="14612"/>
                  <a:pt x="27689" y="14754"/>
                  <a:pt x="27627" y="14896"/>
                </a:cubicBezTo>
                <a:cubicBezTo>
                  <a:pt x="27616" y="14904"/>
                  <a:pt x="27604" y="14913"/>
                  <a:pt x="27593" y="14922"/>
                </a:cubicBezTo>
                <a:cubicBezTo>
                  <a:pt x="27412" y="15051"/>
                  <a:pt x="27228" y="15178"/>
                  <a:pt x="27039" y="15296"/>
                </a:cubicBezTo>
                <a:cubicBezTo>
                  <a:pt x="26962" y="15343"/>
                  <a:pt x="26885" y="15390"/>
                  <a:pt x="26806" y="15437"/>
                </a:cubicBezTo>
                <a:cubicBezTo>
                  <a:pt x="26728" y="15482"/>
                  <a:pt x="26649" y="15526"/>
                  <a:pt x="26570" y="15568"/>
                </a:cubicBezTo>
                <a:cubicBezTo>
                  <a:pt x="26468" y="15621"/>
                  <a:pt x="26357" y="15679"/>
                  <a:pt x="26245" y="15732"/>
                </a:cubicBezTo>
                <a:cubicBezTo>
                  <a:pt x="26351" y="15566"/>
                  <a:pt x="26455" y="15397"/>
                  <a:pt x="26552" y="15225"/>
                </a:cubicBezTo>
                <a:cubicBezTo>
                  <a:pt x="26621" y="15105"/>
                  <a:pt x="26689" y="14985"/>
                  <a:pt x="26751" y="14861"/>
                </a:cubicBezTo>
                <a:cubicBezTo>
                  <a:pt x="26813" y="14739"/>
                  <a:pt x="26873" y="14616"/>
                  <a:pt x="26932" y="14491"/>
                </a:cubicBezTo>
                <a:cubicBezTo>
                  <a:pt x="26974" y="14405"/>
                  <a:pt x="27012" y="14318"/>
                  <a:pt x="27048" y="14229"/>
                </a:cubicBezTo>
                <a:cubicBezTo>
                  <a:pt x="27073" y="14166"/>
                  <a:pt x="27099" y="14104"/>
                  <a:pt x="27124" y="14040"/>
                </a:cubicBezTo>
                <a:cubicBezTo>
                  <a:pt x="27191" y="14039"/>
                  <a:pt x="27259" y="14036"/>
                  <a:pt x="27327" y="14030"/>
                </a:cubicBezTo>
                <a:cubicBezTo>
                  <a:pt x="27463" y="14016"/>
                  <a:pt x="27601" y="14002"/>
                  <a:pt x="27736" y="13977"/>
                </a:cubicBezTo>
                <a:cubicBezTo>
                  <a:pt x="27796" y="13967"/>
                  <a:pt x="27853" y="13956"/>
                  <a:pt x="27909" y="13945"/>
                </a:cubicBezTo>
                <a:close/>
                <a:moveTo>
                  <a:pt x="20195" y="12744"/>
                </a:moveTo>
                <a:cubicBezTo>
                  <a:pt x="20206" y="12858"/>
                  <a:pt x="20217" y="12972"/>
                  <a:pt x="20230" y="13087"/>
                </a:cubicBezTo>
                <a:cubicBezTo>
                  <a:pt x="20261" y="13353"/>
                  <a:pt x="20295" y="13621"/>
                  <a:pt x="20343" y="13886"/>
                </a:cubicBezTo>
                <a:cubicBezTo>
                  <a:pt x="20392" y="14151"/>
                  <a:pt x="20445" y="14418"/>
                  <a:pt x="20517" y="14679"/>
                </a:cubicBezTo>
                <a:cubicBezTo>
                  <a:pt x="20551" y="14795"/>
                  <a:pt x="20583" y="14911"/>
                  <a:pt x="20619" y="15027"/>
                </a:cubicBezTo>
                <a:cubicBezTo>
                  <a:pt x="20463" y="15171"/>
                  <a:pt x="20306" y="15314"/>
                  <a:pt x="20142" y="15449"/>
                </a:cubicBezTo>
                <a:cubicBezTo>
                  <a:pt x="20074" y="15505"/>
                  <a:pt x="20006" y="15560"/>
                  <a:pt x="19937" y="15614"/>
                </a:cubicBezTo>
                <a:cubicBezTo>
                  <a:pt x="19871" y="15666"/>
                  <a:pt x="19803" y="15717"/>
                  <a:pt x="19735" y="15767"/>
                </a:cubicBezTo>
                <a:cubicBezTo>
                  <a:pt x="19711" y="15752"/>
                  <a:pt x="19688" y="15737"/>
                  <a:pt x="19665" y="15722"/>
                </a:cubicBezTo>
                <a:cubicBezTo>
                  <a:pt x="19596" y="15677"/>
                  <a:pt x="19529" y="15631"/>
                  <a:pt x="19462" y="15582"/>
                </a:cubicBezTo>
                <a:cubicBezTo>
                  <a:pt x="19372" y="15514"/>
                  <a:pt x="19271" y="15439"/>
                  <a:pt x="19178" y="15356"/>
                </a:cubicBezTo>
                <a:cubicBezTo>
                  <a:pt x="19113" y="15301"/>
                  <a:pt x="19051" y="15245"/>
                  <a:pt x="18990" y="15187"/>
                </a:cubicBezTo>
                <a:cubicBezTo>
                  <a:pt x="18952" y="15148"/>
                  <a:pt x="18904" y="15102"/>
                  <a:pt x="18858" y="15054"/>
                </a:cubicBezTo>
                <a:cubicBezTo>
                  <a:pt x="18949" y="14931"/>
                  <a:pt x="19039" y="14805"/>
                  <a:pt x="19125" y="14678"/>
                </a:cubicBezTo>
                <a:cubicBezTo>
                  <a:pt x="19423" y="14240"/>
                  <a:pt x="19705" y="13789"/>
                  <a:pt x="19935" y="13311"/>
                </a:cubicBezTo>
                <a:lnTo>
                  <a:pt x="19935" y="13312"/>
                </a:lnTo>
                <a:cubicBezTo>
                  <a:pt x="20026" y="13124"/>
                  <a:pt x="20116" y="12935"/>
                  <a:pt x="20195" y="12744"/>
                </a:cubicBezTo>
                <a:close/>
                <a:moveTo>
                  <a:pt x="32359" y="11175"/>
                </a:moveTo>
                <a:cubicBezTo>
                  <a:pt x="32364" y="11290"/>
                  <a:pt x="32369" y="11404"/>
                  <a:pt x="32367" y="11517"/>
                </a:cubicBezTo>
                <a:cubicBezTo>
                  <a:pt x="32366" y="11602"/>
                  <a:pt x="32362" y="11686"/>
                  <a:pt x="32357" y="11769"/>
                </a:cubicBezTo>
                <a:cubicBezTo>
                  <a:pt x="32351" y="11864"/>
                  <a:pt x="32344" y="11957"/>
                  <a:pt x="32333" y="12051"/>
                </a:cubicBezTo>
                <a:cubicBezTo>
                  <a:pt x="32308" y="12180"/>
                  <a:pt x="32281" y="12311"/>
                  <a:pt x="32245" y="12439"/>
                </a:cubicBezTo>
                <a:cubicBezTo>
                  <a:pt x="32212" y="12560"/>
                  <a:pt x="32176" y="12680"/>
                  <a:pt x="32138" y="12800"/>
                </a:cubicBezTo>
                <a:cubicBezTo>
                  <a:pt x="32086" y="12955"/>
                  <a:pt x="32032" y="13110"/>
                  <a:pt x="31972" y="13261"/>
                </a:cubicBezTo>
                <a:cubicBezTo>
                  <a:pt x="31939" y="13343"/>
                  <a:pt x="31907" y="13424"/>
                  <a:pt x="31872" y="13503"/>
                </a:cubicBezTo>
                <a:cubicBezTo>
                  <a:pt x="31836" y="13589"/>
                  <a:pt x="31796" y="13673"/>
                  <a:pt x="31756" y="13758"/>
                </a:cubicBezTo>
                <a:cubicBezTo>
                  <a:pt x="31677" y="13915"/>
                  <a:pt x="31592" y="14081"/>
                  <a:pt x="31498" y="14241"/>
                </a:cubicBezTo>
                <a:cubicBezTo>
                  <a:pt x="31427" y="14364"/>
                  <a:pt x="31354" y="14484"/>
                  <a:pt x="31280" y="14604"/>
                </a:cubicBezTo>
                <a:cubicBezTo>
                  <a:pt x="31182" y="14758"/>
                  <a:pt x="31081" y="14912"/>
                  <a:pt x="30977" y="15065"/>
                </a:cubicBezTo>
                <a:cubicBezTo>
                  <a:pt x="30921" y="15147"/>
                  <a:pt x="30864" y="15230"/>
                  <a:pt x="30807" y="15312"/>
                </a:cubicBezTo>
                <a:cubicBezTo>
                  <a:pt x="30773" y="15347"/>
                  <a:pt x="30738" y="15381"/>
                  <a:pt x="30705" y="15415"/>
                </a:cubicBezTo>
                <a:cubicBezTo>
                  <a:pt x="30578" y="15478"/>
                  <a:pt x="30450" y="15539"/>
                  <a:pt x="30319" y="15597"/>
                </a:cubicBezTo>
                <a:cubicBezTo>
                  <a:pt x="30203" y="15649"/>
                  <a:pt x="30086" y="15703"/>
                  <a:pt x="29967" y="15753"/>
                </a:cubicBezTo>
                <a:cubicBezTo>
                  <a:pt x="29944" y="15762"/>
                  <a:pt x="29920" y="15773"/>
                  <a:pt x="29897" y="15782"/>
                </a:cubicBezTo>
                <a:cubicBezTo>
                  <a:pt x="29943" y="15703"/>
                  <a:pt x="29988" y="15624"/>
                  <a:pt x="30031" y="15542"/>
                </a:cubicBezTo>
                <a:cubicBezTo>
                  <a:pt x="30093" y="15424"/>
                  <a:pt x="30154" y="15306"/>
                  <a:pt x="30212" y="15186"/>
                </a:cubicBezTo>
                <a:cubicBezTo>
                  <a:pt x="30249" y="15109"/>
                  <a:pt x="30285" y="15031"/>
                  <a:pt x="30318" y="14953"/>
                </a:cubicBezTo>
                <a:cubicBezTo>
                  <a:pt x="30368" y="14834"/>
                  <a:pt x="30419" y="14715"/>
                  <a:pt x="30461" y="14594"/>
                </a:cubicBezTo>
                <a:cubicBezTo>
                  <a:pt x="30494" y="14500"/>
                  <a:pt x="30527" y="14408"/>
                  <a:pt x="30556" y="14314"/>
                </a:cubicBezTo>
                <a:cubicBezTo>
                  <a:pt x="30585" y="14226"/>
                  <a:pt x="30610" y="14139"/>
                  <a:pt x="30632" y="14050"/>
                </a:cubicBezTo>
                <a:cubicBezTo>
                  <a:pt x="30643" y="14006"/>
                  <a:pt x="30654" y="13963"/>
                  <a:pt x="30666" y="13920"/>
                </a:cubicBezTo>
                <a:cubicBezTo>
                  <a:pt x="30689" y="13834"/>
                  <a:pt x="30711" y="13748"/>
                  <a:pt x="30734" y="13662"/>
                </a:cubicBezTo>
                <a:cubicBezTo>
                  <a:pt x="30742" y="13615"/>
                  <a:pt x="30751" y="13568"/>
                  <a:pt x="30760" y="13522"/>
                </a:cubicBezTo>
                <a:cubicBezTo>
                  <a:pt x="30777" y="13435"/>
                  <a:pt x="30793" y="13349"/>
                  <a:pt x="30810" y="13262"/>
                </a:cubicBezTo>
                <a:cubicBezTo>
                  <a:pt x="30818" y="13218"/>
                  <a:pt x="30826" y="13176"/>
                  <a:pt x="30834" y="13132"/>
                </a:cubicBezTo>
                <a:cubicBezTo>
                  <a:pt x="30852" y="12994"/>
                  <a:pt x="30869" y="12857"/>
                  <a:pt x="30886" y="12719"/>
                </a:cubicBezTo>
                <a:cubicBezTo>
                  <a:pt x="30890" y="12693"/>
                  <a:pt x="30893" y="12665"/>
                  <a:pt x="30897" y="12639"/>
                </a:cubicBezTo>
                <a:cubicBezTo>
                  <a:pt x="30916" y="12625"/>
                  <a:pt x="30935" y="12611"/>
                  <a:pt x="30954" y="12597"/>
                </a:cubicBezTo>
                <a:cubicBezTo>
                  <a:pt x="31056" y="12521"/>
                  <a:pt x="31158" y="12446"/>
                  <a:pt x="31255" y="12366"/>
                </a:cubicBezTo>
                <a:cubicBezTo>
                  <a:pt x="31352" y="12284"/>
                  <a:pt x="31446" y="12202"/>
                  <a:pt x="31540" y="12117"/>
                </a:cubicBezTo>
                <a:cubicBezTo>
                  <a:pt x="31697" y="11976"/>
                  <a:pt x="31844" y="11821"/>
                  <a:pt x="31980" y="11660"/>
                </a:cubicBezTo>
                <a:cubicBezTo>
                  <a:pt x="32061" y="11566"/>
                  <a:pt x="32142" y="11471"/>
                  <a:pt x="32215" y="11372"/>
                </a:cubicBezTo>
                <a:cubicBezTo>
                  <a:pt x="32265" y="11307"/>
                  <a:pt x="32312" y="11242"/>
                  <a:pt x="32359" y="11175"/>
                </a:cubicBezTo>
                <a:close/>
                <a:moveTo>
                  <a:pt x="6661" y="14684"/>
                </a:moveTo>
                <a:lnTo>
                  <a:pt x="6661" y="14684"/>
                </a:lnTo>
                <a:cubicBezTo>
                  <a:pt x="6870" y="14889"/>
                  <a:pt x="7074" y="15099"/>
                  <a:pt x="7276" y="15311"/>
                </a:cubicBezTo>
                <a:cubicBezTo>
                  <a:pt x="7277" y="15314"/>
                  <a:pt x="7278" y="15316"/>
                  <a:pt x="7279" y="15319"/>
                </a:cubicBezTo>
                <a:cubicBezTo>
                  <a:pt x="7343" y="15521"/>
                  <a:pt x="7410" y="15721"/>
                  <a:pt x="7494" y="15915"/>
                </a:cubicBezTo>
                <a:cubicBezTo>
                  <a:pt x="7471" y="15889"/>
                  <a:pt x="7449" y="15863"/>
                  <a:pt x="7427" y="15837"/>
                </a:cubicBezTo>
                <a:cubicBezTo>
                  <a:pt x="7317" y="15704"/>
                  <a:pt x="7211" y="15571"/>
                  <a:pt x="7114" y="15429"/>
                </a:cubicBezTo>
                <a:cubicBezTo>
                  <a:pt x="7042" y="15323"/>
                  <a:pt x="6972" y="15218"/>
                  <a:pt x="6904" y="15111"/>
                </a:cubicBezTo>
                <a:cubicBezTo>
                  <a:pt x="6838" y="15004"/>
                  <a:pt x="6772" y="14896"/>
                  <a:pt x="6713" y="14784"/>
                </a:cubicBezTo>
                <a:cubicBezTo>
                  <a:pt x="6696" y="14751"/>
                  <a:pt x="6679" y="14717"/>
                  <a:pt x="6661" y="14684"/>
                </a:cubicBezTo>
                <a:close/>
                <a:moveTo>
                  <a:pt x="23093" y="12415"/>
                </a:moveTo>
                <a:cubicBezTo>
                  <a:pt x="23096" y="12443"/>
                  <a:pt x="23100" y="12472"/>
                  <a:pt x="23104" y="12500"/>
                </a:cubicBezTo>
                <a:cubicBezTo>
                  <a:pt x="23173" y="13014"/>
                  <a:pt x="23268" y="13525"/>
                  <a:pt x="23401" y="14027"/>
                </a:cubicBezTo>
                <a:cubicBezTo>
                  <a:pt x="23473" y="14296"/>
                  <a:pt x="23550" y="14564"/>
                  <a:pt x="23640" y="14827"/>
                </a:cubicBezTo>
                <a:cubicBezTo>
                  <a:pt x="23729" y="15086"/>
                  <a:pt x="23822" y="15343"/>
                  <a:pt x="23934" y="15594"/>
                </a:cubicBezTo>
                <a:cubicBezTo>
                  <a:pt x="23990" y="15718"/>
                  <a:pt x="24046" y="15842"/>
                  <a:pt x="24107" y="15964"/>
                </a:cubicBezTo>
                <a:cubicBezTo>
                  <a:pt x="24066" y="15947"/>
                  <a:pt x="24026" y="15930"/>
                  <a:pt x="23985" y="15910"/>
                </a:cubicBezTo>
                <a:cubicBezTo>
                  <a:pt x="23870" y="15857"/>
                  <a:pt x="23755" y="15800"/>
                  <a:pt x="23641" y="15743"/>
                </a:cubicBezTo>
                <a:cubicBezTo>
                  <a:pt x="23529" y="15681"/>
                  <a:pt x="23418" y="15620"/>
                  <a:pt x="23311" y="15552"/>
                </a:cubicBezTo>
                <a:cubicBezTo>
                  <a:pt x="23205" y="15483"/>
                  <a:pt x="23098" y="15412"/>
                  <a:pt x="22994" y="15340"/>
                </a:cubicBezTo>
                <a:cubicBezTo>
                  <a:pt x="22894" y="15266"/>
                  <a:pt x="22794" y="15192"/>
                  <a:pt x="22699" y="15111"/>
                </a:cubicBezTo>
                <a:cubicBezTo>
                  <a:pt x="22603" y="15030"/>
                  <a:pt x="22509" y="14947"/>
                  <a:pt x="22418" y="14863"/>
                </a:cubicBezTo>
                <a:cubicBezTo>
                  <a:pt x="22348" y="14795"/>
                  <a:pt x="22277" y="14726"/>
                  <a:pt x="22209" y="14655"/>
                </a:cubicBezTo>
                <a:cubicBezTo>
                  <a:pt x="22206" y="14634"/>
                  <a:pt x="22201" y="14613"/>
                  <a:pt x="22197" y="14591"/>
                </a:cubicBezTo>
                <a:cubicBezTo>
                  <a:pt x="22148" y="14322"/>
                  <a:pt x="22103" y="14052"/>
                  <a:pt x="22078" y="13779"/>
                </a:cubicBezTo>
                <a:cubicBezTo>
                  <a:pt x="22078" y="13776"/>
                  <a:pt x="22076" y="13773"/>
                  <a:pt x="22076" y="13768"/>
                </a:cubicBezTo>
                <a:cubicBezTo>
                  <a:pt x="22148" y="13684"/>
                  <a:pt x="22218" y="13598"/>
                  <a:pt x="22287" y="13512"/>
                </a:cubicBezTo>
                <a:cubicBezTo>
                  <a:pt x="22483" y="13266"/>
                  <a:pt x="22672" y="13014"/>
                  <a:pt x="22855" y="12757"/>
                </a:cubicBezTo>
                <a:cubicBezTo>
                  <a:pt x="22936" y="12644"/>
                  <a:pt x="23015" y="12530"/>
                  <a:pt x="23093" y="12415"/>
                </a:cubicBezTo>
                <a:close/>
                <a:moveTo>
                  <a:pt x="33642" y="13732"/>
                </a:moveTo>
                <a:lnTo>
                  <a:pt x="33642" y="13732"/>
                </a:lnTo>
                <a:cubicBezTo>
                  <a:pt x="33639" y="13748"/>
                  <a:pt x="33637" y="13766"/>
                  <a:pt x="33635" y="13782"/>
                </a:cubicBezTo>
                <a:cubicBezTo>
                  <a:pt x="33616" y="13912"/>
                  <a:pt x="33593" y="14043"/>
                  <a:pt x="33570" y="14173"/>
                </a:cubicBezTo>
                <a:cubicBezTo>
                  <a:pt x="33546" y="14290"/>
                  <a:pt x="33521" y="14407"/>
                  <a:pt x="33490" y="14522"/>
                </a:cubicBezTo>
                <a:cubicBezTo>
                  <a:pt x="33475" y="14536"/>
                  <a:pt x="33461" y="14550"/>
                  <a:pt x="33448" y="14564"/>
                </a:cubicBezTo>
                <a:cubicBezTo>
                  <a:pt x="33349" y="14659"/>
                  <a:pt x="33250" y="14755"/>
                  <a:pt x="33150" y="14849"/>
                </a:cubicBezTo>
                <a:cubicBezTo>
                  <a:pt x="32857" y="15120"/>
                  <a:pt x="32550" y="15392"/>
                  <a:pt x="32229" y="15647"/>
                </a:cubicBezTo>
                <a:cubicBezTo>
                  <a:pt x="32092" y="15756"/>
                  <a:pt x="31953" y="15866"/>
                  <a:pt x="31812" y="15971"/>
                </a:cubicBezTo>
                <a:cubicBezTo>
                  <a:pt x="31805" y="15976"/>
                  <a:pt x="31800" y="15980"/>
                  <a:pt x="31793" y="15986"/>
                </a:cubicBezTo>
                <a:cubicBezTo>
                  <a:pt x="31848" y="15927"/>
                  <a:pt x="31901" y="15868"/>
                  <a:pt x="31954" y="15810"/>
                </a:cubicBezTo>
                <a:cubicBezTo>
                  <a:pt x="32108" y="15638"/>
                  <a:pt x="32257" y="15462"/>
                  <a:pt x="32400" y="15282"/>
                </a:cubicBezTo>
                <a:cubicBezTo>
                  <a:pt x="32570" y="15067"/>
                  <a:pt x="32736" y="14850"/>
                  <a:pt x="32892" y="14625"/>
                </a:cubicBezTo>
                <a:cubicBezTo>
                  <a:pt x="33024" y="14433"/>
                  <a:pt x="33153" y="14241"/>
                  <a:pt x="33277" y="14045"/>
                </a:cubicBezTo>
                <a:cubicBezTo>
                  <a:pt x="33287" y="14028"/>
                  <a:pt x="33297" y="14012"/>
                  <a:pt x="33308" y="13994"/>
                </a:cubicBezTo>
                <a:cubicBezTo>
                  <a:pt x="33420" y="13908"/>
                  <a:pt x="33532" y="13821"/>
                  <a:pt x="33642" y="13732"/>
                </a:cubicBezTo>
                <a:close/>
                <a:moveTo>
                  <a:pt x="24570" y="12990"/>
                </a:moveTo>
                <a:cubicBezTo>
                  <a:pt x="24613" y="13042"/>
                  <a:pt x="24661" y="13094"/>
                  <a:pt x="24708" y="13141"/>
                </a:cubicBezTo>
                <a:cubicBezTo>
                  <a:pt x="24792" y="13225"/>
                  <a:pt x="24878" y="13311"/>
                  <a:pt x="24973" y="13386"/>
                </a:cubicBezTo>
                <a:cubicBezTo>
                  <a:pt x="25035" y="13435"/>
                  <a:pt x="25097" y="13486"/>
                  <a:pt x="25164" y="13530"/>
                </a:cubicBezTo>
                <a:cubicBezTo>
                  <a:pt x="25229" y="13573"/>
                  <a:pt x="25294" y="13618"/>
                  <a:pt x="25364" y="13654"/>
                </a:cubicBezTo>
                <a:cubicBezTo>
                  <a:pt x="25439" y="13693"/>
                  <a:pt x="25517" y="13730"/>
                  <a:pt x="25595" y="13763"/>
                </a:cubicBezTo>
                <a:lnTo>
                  <a:pt x="25716" y="13811"/>
                </a:lnTo>
                <a:cubicBezTo>
                  <a:pt x="25761" y="13827"/>
                  <a:pt x="25806" y="13843"/>
                  <a:pt x="25851" y="13857"/>
                </a:cubicBezTo>
                <a:cubicBezTo>
                  <a:pt x="25894" y="13870"/>
                  <a:pt x="25936" y="13882"/>
                  <a:pt x="25978" y="13895"/>
                </a:cubicBezTo>
                <a:cubicBezTo>
                  <a:pt x="26067" y="13918"/>
                  <a:pt x="26159" y="13943"/>
                  <a:pt x="26249" y="13961"/>
                </a:cubicBezTo>
                <a:cubicBezTo>
                  <a:pt x="26378" y="13985"/>
                  <a:pt x="26510" y="14010"/>
                  <a:pt x="26641" y="14022"/>
                </a:cubicBezTo>
                <a:cubicBezTo>
                  <a:pt x="26727" y="14029"/>
                  <a:pt x="26825" y="14039"/>
                  <a:pt x="26910" y="14040"/>
                </a:cubicBezTo>
                <a:lnTo>
                  <a:pt x="26927" y="14040"/>
                </a:lnTo>
                <a:cubicBezTo>
                  <a:pt x="26841" y="14246"/>
                  <a:pt x="26752" y="14448"/>
                  <a:pt x="26657" y="14649"/>
                </a:cubicBezTo>
                <a:cubicBezTo>
                  <a:pt x="26557" y="14855"/>
                  <a:pt x="26453" y="15058"/>
                  <a:pt x="26339" y="15255"/>
                </a:cubicBezTo>
                <a:cubicBezTo>
                  <a:pt x="26249" y="15413"/>
                  <a:pt x="26155" y="15569"/>
                  <a:pt x="26058" y="15723"/>
                </a:cubicBezTo>
                <a:cubicBezTo>
                  <a:pt x="26030" y="15767"/>
                  <a:pt x="26003" y="15811"/>
                  <a:pt x="25974" y="15856"/>
                </a:cubicBezTo>
                <a:cubicBezTo>
                  <a:pt x="25931" y="15873"/>
                  <a:pt x="25890" y="15892"/>
                  <a:pt x="25847" y="15908"/>
                </a:cubicBezTo>
                <a:cubicBezTo>
                  <a:pt x="25766" y="15941"/>
                  <a:pt x="25684" y="15972"/>
                  <a:pt x="25602" y="16002"/>
                </a:cubicBezTo>
                <a:cubicBezTo>
                  <a:pt x="25471" y="16049"/>
                  <a:pt x="25340" y="16094"/>
                  <a:pt x="25208" y="16135"/>
                </a:cubicBezTo>
                <a:cubicBezTo>
                  <a:pt x="25155" y="16021"/>
                  <a:pt x="25102" y="15905"/>
                  <a:pt x="25056" y="15786"/>
                </a:cubicBezTo>
                <a:cubicBezTo>
                  <a:pt x="25025" y="15709"/>
                  <a:pt x="24995" y="15631"/>
                  <a:pt x="24968" y="15551"/>
                </a:cubicBezTo>
                <a:cubicBezTo>
                  <a:pt x="24955" y="15514"/>
                  <a:pt x="24943" y="15477"/>
                  <a:pt x="24930" y="15440"/>
                </a:cubicBezTo>
                <a:cubicBezTo>
                  <a:pt x="24893" y="15319"/>
                  <a:pt x="24856" y="15198"/>
                  <a:pt x="24826" y="15074"/>
                </a:cubicBezTo>
                <a:cubicBezTo>
                  <a:pt x="24795" y="14949"/>
                  <a:pt x="24767" y="14823"/>
                  <a:pt x="24741" y="14698"/>
                </a:cubicBezTo>
                <a:cubicBezTo>
                  <a:pt x="24699" y="14475"/>
                  <a:pt x="24663" y="14244"/>
                  <a:pt x="24638" y="14012"/>
                </a:cubicBezTo>
                <a:cubicBezTo>
                  <a:pt x="24619" y="13825"/>
                  <a:pt x="24602" y="13637"/>
                  <a:pt x="24589" y="13449"/>
                </a:cubicBezTo>
                <a:lnTo>
                  <a:pt x="24589" y="13447"/>
                </a:lnTo>
                <a:cubicBezTo>
                  <a:pt x="24589" y="13446"/>
                  <a:pt x="24589" y="13445"/>
                  <a:pt x="24589" y="13443"/>
                </a:cubicBezTo>
                <a:lnTo>
                  <a:pt x="24588" y="13443"/>
                </a:lnTo>
                <a:cubicBezTo>
                  <a:pt x="24580" y="13294"/>
                  <a:pt x="24573" y="13142"/>
                  <a:pt x="24570" y="12990"/>
                </a:cubicBezTo>
                <a:close/>
                <a:moveTo>
                  <a:pt x="23716" y="11367"/>
                </a:moveTo>
                <a:cubicBezTo>
                  <a:pt x="23730" y="11413"/>
                  <a:pt x="23744" y="11459"/>
                  <a:pt x="23760" y="11506"/>
                </a:cubicBezTo>
                <a:cubicBezTo>
                  <a:pt x="23831" y="11716"/>
                  <a:pt x="23906" y="11926"/>
                  <a:pt x="24004" y="12125"/>
                </a:cubicBezTo>
                <a:cubicBezTo>
                  <a:pt x="24062" y="12240"/>
                  <a:pt x="24118" y="12358"/>
                  <a:pt x="24187" y="12468"/>
                </a:cubicBezTo>
                <a:cubicBezTo>
                  <a:pt x="24236" y="12545"/>
                  <a:pt x="24280" y="12617"/>
                  <a:pt x="24334" y="12690"/>
                </a:cubicBezTo>
                <a:cubicBezTo>
                  <a:pt x="24358" y="12725"/>
                  <a:pt x="24383" y="12759"/>
                  <a:pt x="24408" y="12792"/>
                </a:cubicBezTo>
                <a:cubicBezTo>
                  <a:pt x="24409" y="12835"/>
                  <a:pt x="24410" y="12876"/>
                  <a:pt x="24411" y="12919"/>
                </a:cubicBezTo>
                <a:cubicBezTo>
                  <a:pt x="24419" y="13148"/>
                  <a:pt x="24430" y="13378"/>
                  <a:pt x="24450" y="13606"/>
                </a:cubicBezTo>
                <a:cubicBezTo>
                  <a:pt x="24474" y="13891"/>
                  <a:pt x="24501" y="14178"/>
                  <a:pt x="24549" y="14460"/>
                </a:cubicBezTo>
                <a:cubicBezTo>
                  <a:pt x="24593" y="14722"/>
                  <a:pt x="24638" y="14985"/>
                  <a:pt x="24707" y="15241"/>
                </a:cubicBezTo>
                <a:cubicBezTo>
                  <a:pt x="24764" y="15448"/>
                  <a:pt x="24825" y="15655"/>
                  <a:pt x="24903" y="15855"/>
                </a:cubicBezTo>
                <a:cubicBezTo>
                  <a:pt x="24947" y="15965"/>
                  <a:pt x="24992" y="16076"/>
                  <a:pt x="25041" y="16186"/>
                </a:cubicBezTo>
                <a:cubicBezTo>
                  <a:pt x="25011" y="16194"/>
                  <a:pt x="24981" y="16202"/>
                  <a:pt x="24950" y="16210"/>
                </a:cubicBezTo>
                <a:cubicBezTo>
                  <a:pt x="24928" y="16217"/>
                  <a:pt x="24904" y="16223"/>
                  <a:pt x="24881" y="16229"/>
                </a:cubicBezTo>
                <a:cubicBezTo>
                  <a:pt x="24818" y="16213"/>
                  <a:pt x="24753" y="16195"/>
                  <a:pt x="24690" y="16176"/>
                </a:cubicBezTo>
                <a:cubicBezTo>
                  <a:pt x="24609" y="16151"/>
                  <a:pt x="24527" y="16125"/>
                  <a:pt x="24447" y="16097"/>
                </a:cubicBezTo>
                <a:cubicBezTo>
                  <a:pt x="24417" y="16086"/>
                  <a:pt x="24388" y="16075"/>
                  <a:pt x="24358" y="16065"/>
                </a:cubicBezTo>
                <a:cubicBezTo>
                  <a:pt x="24326" y="16002"/>
                  <a:pt x="24294" y="15941"/>
                  <a:pt x="24262" y="15879"/>
                </a:cubicBezTo>
                <a:cubicBezTo>
                  <a:pt x="24223" y="15800"/>
                  <a:pt x="24185" y="15722"/>
                  <a:pt x="24148" y="15642"/>
                </a:cubicBezTo>
                <a:cubicBezTo>
                  <a:pt x="24073" y="15478"/>
                  <a:pt x="24000" y="15313"/>
                  <a:pt x="23936" y="15144"/>
                </a:cubicBezTo>
                <a:cubicBezTo>
                  <a:pt x="23871" y="14976"/>
                  <a:pt x="23810" y="14806"/>
                  <a:pt x="23753" y="14634"/>
                </a:cubicBezTo>
                <a:cubicBezTo>
                  <a:pt x="23670" y="14375"/>
                  <a:pt x="23593" y="14113"/>
                  <a:pt x="23528" y="13848"/>
                </a:cubicBezTo>
                <a:cubicBezTo>
                  <a:pt x="23496" y="13716"/>
                  <a:pt x="23463" y="13584"/>
                  <a:pt x="23436" y="13452"/>
                </a:cubicBezTo>
                <a:cubicBezTo>
                  <a:pt x="23416" y="13360"/>
                  <a:pt x="23398" y="13268"/>
                  <a:pt x="23380" y="13177"/>
                </a:cubicBezTo>
                <a:cubicBezTo>
                  <a:pt x="23329" y="12902"/>
                  <a:pt x="23283" y="12619"/>
                  <a:pt x="23252" y="12334"/>
                </a:cubicBezTo>
                <a:cubicBezTo>
                  <a:pt x="23246" y="12289"/>
                  <a:pt x="23242" y="12242"/>
                  <a:pt x="23237" y="12197"/>
                </a:cubicBezTo>
                <a:cubicBezTo>
                  <a:pt x="23259" y="12164"/>
                  <a:pt x="23281" y="12129"/>
                  <a:pt x="23303" y="12096"/>
                </a:cubicBezTo>
                <a:cubicBezTo>
                  <a:pt x="23453" y="11860"/>
                  <a:pt x="23592" y="11618"/>
                  <a:pt x="23716" y="11367"/>
                </a:cubicBezTo>
                <a:close/>
                <a:moveTo>
                  <a:pt x="30210" y="15860"/>
                </a:moveTo>
                <a:lnTo>
                  <a:pt x="30210" y="15860"/>
                </a:lnTo>
                <a:cubicBezTo>
                  <a:pt x="30118" y="15931"/>
                  <a:pt x="30027" y="16000"/>
                  <a:pt x="29935" y="16067"/>
                </a:cubicBezTo>
                <a:cubicBezTo>
                  <a:pt x="29825" y="16142"/>
                  <a:pt x="29716" y="16216"/>
                  <a:pt x="29603" y="16283"/>
                </a:cubicBezTo>
                <a:cubicBezTo>
                  <a:pt x="29595" y="16288"/>
                  <a:pt x="29586" y="16292"/>
                  <a:pt x="29578" y="16298"/>
                </a:cubicBezTo>
                <a:cubicBezTo>
                  <a:pt x="29632" y="16215"/>
                  <a:pt x="29686" y="16131"/>
                  <a:pt x="29738" y="16046"/>
                </a:cubicBezTo>
                <a:cubicBezTo>
                  <a:pt x="29798" y="16024"/>
                  <a:pt x="29860" y="16002"/>
                  <a:pt x="29920" y="15978"/>
                </a:cubicBezTo>
                <a:cubicBezTo>
                  <a:pt x="30016" y="15940"/>
                  <a:pt x="30114" y="15902"/>
                  <a:pt x="30210" y="15860"/>
                </a:cubicBezTo>
                <a:close/>
                <a:moveTo>
                  <a:pt x="17539" y="14064"/>
                </a:moveTo>
                <a:cubicBezTo>
                  <a:pt x="17552" y="14125"/>
                  <a:pt x="17566" y="14187"/>
                  <a:pt x="17580" y="14247"/>
                </a:cubicBezTo>
                <a:cubicBezTo>
                  <a:pt x="17611" y="14378"/>
                  <a:pt x="17642" y="14508"/>
                  <a:pt x="17681" y="14637"/>
                </a:cubicBezTo>
                <a:cubicBezTo>
                  <a:pt x="17745" y="14844"/>
                  <a:pt x="17814" y="15051"/>
                  <a:pt x="17895" y="15252"/>
                </a:cubicBezTo>
                <a:cubicBezTo>
                  <a:pt x="17961" y="15412"/>
                  <a:pt x="18028" y="15573"/>
                  <a:pt x="18102" y="15730"/>
                </a:cubicBezTo>
                <a:cubicBezTo>
                  <a:pt x="17932" y="15930"/>
                  <a:pt x="17759" y="16125"/>
                  <a:pt x="17580" y="16315"/>
                </a:cubicBezTo>
                <a:cubicBezTo>
                  <a:pt x="17523" y="16192"/>
                  <a:pt x="17470" y="16068"/>
                  <a:pt x="17423" y="15940"/>
                </a:cubicBezTo>
                <a:cubicBezTo>
                  <a:pt x="17379" y="15820"/>
                  <a:pt x="17336" y="15700"/>
                  <a:pt x="17294" y="15579"/>
                </a:cubicBezTo>
                <a:cubicBezTo>
                  <a:pt x="17229" y="15374"/>
                  <a:pt x="17166" y="15169"/>
                  <a:pt x="17115" y="14960"/>
                </a:cubicBezTo>
                <a:cubicBezTo>
                  <a:pt x="17082" y="14814"/>
                  <a:pt x="17050" y="14669"/>
                  <a:pt x="17020" y="14523"/>
                </a:cubicBezTo>
                <a:cubicBezTo>
                  <a:pt x="17196" y="14373"/>
                  <a:pt x="17370" y="14221"/>
                  <a:pt x="17539" y="14064"/>
                </a:cubicBezTo>
                <a:close/>
                <a:moveTo>
                  <a:pt x="24485" y="16297"/>
                </a:moveTo>
                <a:lnTo>
                  <a:pt x="24485" y="16297"/>
                </a:lnTo>
                <a:cubicBezTo>
                  <a:pt x="24504" y="16304"/>
                  <a:pt x="24522" y="16311"/>
                  <a:pt x="24541" y="16317"/>
                </a:cubicBezTo>
                <a:cubicBezTo>
                  <a:pt x="24528" y="16320"/>
                  <a:pt x="24515" y="16322"/>
                  <a:pt x="24501" y="16326"/>
                </a:cubicBezTo>
                <a:cubicBezTo>
                  <a:pt x="24497" y="16317"/>
                  <a:pt x="24491" y="16307"/>
                  <a:pt x="24485" y="16297"/>
                </a:cubicBezTo>
                <a:close/>
                <a:moveTo>
                  <a:pt x="22034" y="15538"/>
                </a:moveTo>
                <a:lnTo>
                  <a:pt x="22034" y="15538"/>
                </a:lnTo>
                <a:cubicBezTo>
                  <a:pt x="22057" y="15567"/>
                  <a:pt x="22081" y="15596"/>
                  <a:pt x="22105" y="15625"/>
                </a:cubicBezTo>
                <a:cubicBezTo>
                  <a:pt x="22157" y="15689"/>
                  <a:pt x="22212" y="15752"/>
                  <a:pt x="22268" y="15814"/>
                </a:cubicBezTo>
                <a:cubicBezTo>
                  <a:pt x="22287" y="15835"/>
                  <a:pt x="22306" y="15856"/>
                  <a:pt x="22325" y="15877"/>
                </a:cubicBezTo>
                <a:cubicBezTo>
                  <a:pt x="22333" y="15904"/>
                  <a:pt x="22340" y="15932"/>
                  <a:pt x="22347" y="15959"/>
                </a:cubicBezTo>
                <a:cubicBezTo>
                  <a:pt x="22380" y="16084"/>
                  <a:pt x="22414" y="16209"/>
                  <a:pt x="22451" y="16333"/>
                </a:cubicBezTo>
                <a:cubicBezTo>
                  <a:pt x="22388" y="16229"/>
                  <a:pt x="22329" y="16125"/>
                  <a:pt x="22274" y="16017"/>
                </a:cubicBezTo>
                <a:cubicBezTo>
                  <a:pt x="22191" y="15859"/>
                  <a:pt x="22111" y="15700"/>
                  <a:pt x="22034" y="15538"/>
                </a:cubicBezTo>
                <a:close/>
                <a:moveTo>
                  <a:pt x="30723" y="12761"/>
                </a:moveTo>
                <a:lnTo>
                  <a:pt x="30723" y="12761"/>
                </a:lnTo>
                <a:cubicBezTo>
                  <a:pt x="30720" y="12785"/>
                  <a:pt x="30718" y="12809"/>
                  <a:pt x="30714" y="12835"/>
                </a:cubicBezTo>
                <a:cubicBezTo>
                  <a:pt x="30704" y="12926"/>
                  <a:pt x="30693" y="13018"/>
                  <a:pt x="30683" y="13111"/>
                </a:cubicBezTo>
                <a:cubicBezTo>
                  <a:pt x="30659" y="13236"/>
                  <a:pt x="30633" y="13363"/>
                  <a:pt x="30609" y="13488"/>
                </a:cubicBezTo>
                <a:cubicBezTo>
                  <a:pt x="30595" y="13576"/>
                  <a:pt x="30576" y="13663"/>
                  <a:pt x="30549" y="13747"/>
                </a:cubicBezTo>
                <a:cubicBezTo>
                  <a:pt x="30525" y="13833"/>
                  <a:pt x="30502" y="13919"/>
                  <a:pt x="30479" y="14005"/>
                </a:cubicBezTo>
                <a:cubicBezTo>
                  <a:pt x="30456" y="14094"/>
                  <a:pt x="30430" y="14181"/>
                  <a:pt x="30400" y="14268"/>
                </a:cubicBezTo>
                <a:cubicBezTo>
                  <a:pt x="30345" y="14431"/>
                  <a:pt x="30283" y="14603"/>
                  <a:pt x="30213" y="14771"/>
                </a:cubicBezTo>
                <a:cubicBezTo>
                  <a:pt x="30167" y="14885"/>
                  <a:pt x="30117" y="14997"/>
                  <a:pt x="30066" y="15109"/>
                </a:cubicBezTo>
                <a:cubicBezTo>
                  <a:pt x="29972" y="15307"/>
                  <a:pt x="29872" y="15507"/>
                  <a:pt x="29760" y="15701"/>
                </a:cubicBezTo>
                <a:cubicBezTo>
                  <a:pt x="29727" y="15760"/>
                  <a:pt x="29692" y="15819"/>
                  <a:pt x="29656" y="15878"/>
                </a:cubicBezTo>
                <a:cubicBezTo>
                  <a:pt x="29643" y="15883"/>
                  <a:pt x="29628" y="15889"/>
                  <a:pt x="29613" y="15895"/>
                </a:cubicBezTo>
                <a:cubicBezTo>
                  <a:pt x="29404" y="15971"/>
                  <a:pt x="29193" y="16044"/>
                  <a:pt x="28980" y="16106"/>
                </a:cubicBezTo>
                <a:cubicBezTo>
                  <a:pt x="28842" y="16147"/>
                  <a:pt x="28705" y="16188"/>
                  <a:pt x="28567" y="16222"/>
                </a:cubicBezTo>
                <a:cubicBezTo>
                  <a:pt x="28474" y="16245"/>
                  <a:pt x="28382" y="16267"/>
                  <a:pt x="28288" y="16287"/>
                </a:cubicBezTo>
                <a:cubicBezTo>
                  <a:pt x="28205" y="16305"/>
                  <a:pt x="28111" y="16323"/>
                  <a:pt x="28018" y="16341"/>
                </a:cubicBezTo>
                <a:cubicBezTo>
                  <a:pt x="28010" y="16342"/>
                  <a:pt x="28002" y="16343"/>
                  <a:pt x="27995" y="16345"/>
                </a:cubicBezTo>
                <a:cubicBezTo>
                  <a:pt x="28003" y="16289"/>
                  <a:pt x="28012" y="16233"/>
                  <a:pt x="28021" y="16177"/>
                </a:cubicBezTo>
                <a:cubicBezTo>
                  <a:pt x="28028" y="16129"/>
                  <a:pt x="28036" y="16081"/>
                  <a:pt x="28043" y="16032"/>
                </a:cubicBezTo>
                <a:cubicBezTo>
                  <a:pt x="28055" y="15911"/>
                  <a:pt x="28066" y="15791"/>
                  <a:pt x="28077" y="15671"/>
                </a:cubicBezTo>
                <a:cubicBezTo>
                  <a:pt x="28084" y="15590"/>
                  <a:pt x="28092" y="15510"/>
                  <a:pt x="28099" y="15430"/>
                </a:cubicBezTo>
                <a:cubicBezTo>
                  <a:pt x="28102" y="15378"/>
                  <a:pt x="28104" y="15325"/>
                  <a:pt x="28106" y="15271"/>
                </a:cubicBezTo>
                <a:cubicBezTo>
                  <a:pt x="28109" y="15174"/>
                  <a:pt x="28112" y="15077"/>
                  <a:pt x="28117" y="14980"/>
                </a:cubicBezTo>
                <a:cubicBezTo>
                  <a:pt x="28118" y="14956"/>
                  <a:pt x="28118" y="14933"/>
                  <a:pt x="28119" y="14909"/>
                </a:cubicBezTo>
                <a:cubicBezTo>
                  <a:pt x="28169" y="14806"/>
                  <a:pt x="28220" y="14704"/>
                  <a:pt x="28274" y="14604"/>
                </a:cubicBezTo>
                <a:cubicBezTo>
                  <a:pt x="28383" y="14515"/>
                  <a:pt x="28490" y="14424"/>
                  <a:pt x="28594" y="14328"/>
                </a:cubicBezTo>
                <a:cubicBezTo>
                  <a:pt x="28755" y="14181"/>
                  <a:pt x="28914" y="14031"/>
                  <a:pt x="29064" y="13873"/>
                </a:cubicBezTo>
                <a:cubicBezTo>
                  <a:pt x="29184" y="13747"/>
                  <a:pt x="29302" y="13619"/>
                  <a:pt x="29414" y="13485"/>
                </a:cubicBezTo>
                <a:cubicBezTo>
                  <a:pt x="29421" y="13477"/>
                  <a:pt x="29429" y="13468"/>
                  <a:pt x="29437" y="13458"/>
                </a:cubicBezTo>
                <a:cubicBezTo>
                  <a:pt x="29544" y="13412"/>
                  <a:pt x="29651" y="13364"/>
                  <a:pt x="29755" y="13313"/>
                </a:cubicBezTo>
                <a:cubicBezTo>
                  <a:pt x="30088" y="13149"/>
                  <a:pt x="30414" y="12968"/>
                  <a:pt x="30723" y="12761"/>
                </a:cubicBezTo>
                <a:close/>
                <a:moveTo>
                  <a:pt x="20677" y="15206"/>
                </a:moveTo>
                <a:cubicBezTo>
                  <a:pt x="20691" y="15246"/>
                  <a:pt x="20705" y="15286"/>
                  <a:pt x="20718" y="15327"/>
                </a:cubicBezTo>
                <a:cubicBezTo>
                  <a:pt x="20763" y="15454"/>
                  <a:pt x="20810" y="15581"/>
                  <a:pt x="20860" y="15706"/>
                </a:cubicBezTo>
                <a:cubicBezTo>
                  <a:pt x="20894" y="15789"/>
                  <a:pt x="20929" y="15872"/>
                  <a:pt x="20964" y="15954"/>
                </a:cubicBezTo>
                <a:cubicBezTo>
                  <a:pt x="20984" y="15996"/>
                  <a:pt x="21004" y="16036"/>
                  <a:pt x="21022" y="16076"/>
                </a:cubicBezTo>
                <a:cubicBezTo>
                  <a:pt x="21063" y="16161"/>
                  <a:pt x="21104" y="16246"/>
                  <a:pt x="21149" y="16328"/>
                </a:cubicBezTo>
                <a:cubicBezTo>
                  <a:pt x="21156" y="16341"/>
                  <a:pt x="21162" y="16353"/>
                  <a:pt x="21169" y="16366"/>
                </a:cubicBezTo>
                <a:cubicBezTo>
                  <a:pt x="21080" y="16343"/>
                  <a:pt x="20992" y="16319"/>
                  <a:pt x="20904" y="16291"/>
                </a:cubicBezTo>
                <a:cubicBezTo>
                  <a:pt x="20785" y="16253"/>
                  <a:pt x="20666" y="16213"/>
                  <a:pt x="20550" y="16170"/>
                </a:cubicBezTo>
                <a:cubicBezTo>
                  <a:pt x="20431" y="16124"/>
                  <a:pt x="20311" y="16076"/>
                  <a:pt x="20196" y="16021"/>
                </a:cubicBezTo>
                <a:cubicBezTo>
                  <a:pt x="20124" y="15986"/>
                  <a:pt x="20052" y="15950"/>
                  <a:pt x="19982" y="15912"/>
                </a:cubicBezTo>
                <a:cubicBezTo>
                  <a:pt x="19953" y="15895"/>
                  <a:pt x="19924" y="15879"/>
                  <a:pt x="19895" y="15863"/>
                </a:cubicBezTo>
                <a:cubicBezTo>
                  <a:pt x="19942" y="15827"/>
                  <a:pt x="19991" y="15790"/>
                  <a:pt x="20038" y="15753"/>
                </a:cubicBezTo>
                <a:cubicBezTo>
                  <a:pt x="20176" y="15643"/>
                  <a:pt x="20312" y="15534"/>
                  <a:pt x="20442" y="15417"/>
                </a:cubicBezTo>
                <a:cubicBezTo>
                  <a:pt x="20521" y="15347"/>
                  <a:pt x="20599" y="15276"/>
                  <a:pt x="20677" y="15206"/>
                </a:cubicBezTo>
                <a:close/>
                <a:moveTo>
                  <a:pt x="25799" y="16117"/>
                </a:moveTo>
                <a:lnTo>
                  <a:pt x="25799" y="16117"/>
                </a:lnTo>
                <a:cubicBezTo>
                  <a:pt x="25741" y="16203"/>
                  <a:pt x="25682" y="16291"/>
                  <a:pt x="25619" y="16377"/>
                </a:cubicBezTo>
                <a:cubicBezTo>
                  <a:pt x="25608" y="16374"/>
                  <a:pt x="25596" y="16372"/>
                  <a:pt x="25585" y="16371"/>
                </a:cubicBezTo>
                <a:cubicBezTo>
                  <a:pt x="25490" y="16355"/>
                  <a:pt x="25394" y="16338"/>
                  <a:pt x="25299" y="16320"/>
                </a:cubicBezTo>
                <a:cubicBezTo>
                  <a:pt x="25296" y="16315"/>
                  <a:pt x="25295" y="16311"/>
                  <a:pt x="25293" y="16307"/>
                </a:cubicBezTo>
                <a:cubicBezTo>
                  <a:pt x="25326" y="16296"/>
                  <a:pt x="25358" y="16284"/>
                  <a:pt x="25392" y="16271"/>
                </a:cubicBezTo>
                <a:cubicBezTo>
                  <a:pt x="25528" y="16222"/>
                  <a:pt x="25664" y="16171"/>
                  <a:pt x="25799" y="16117"/>
                </a:cubicBezTo>
                <a:close/>
                <a:moveTo>
                  <a:pt x="39299" y="7225"/>
                </a:moveTo>
                <a:lnTo>
                  <a:pt x="39299" y="7225"/>
                </a:lnTo>
                <a:cubicBezTo>
                  <a:pt x="39338" y="7230"/>
                  <a:pt x="39377" y="7234"/>
                  <a:pt x="39415" y="7240"/>
                </a:cubicBezTo>
                <a:cubicBezTo>
                  <a:pt x="39496" y="7251"/>
                  <a:pt x="39576" y="7266"/>
                  <a:pt x="39656" y="7285"/>
                </a:cubicBezTo>
                <a:cubicBezTo>
                  <a:pt x="39727" y="7302"/>
                  <a:pt x="39805" y="7323"/>
                  <a:pt x="39882" y="7347"/>
                </a:cubicBezTo>
                <a:cubicBezTo>
                  <a:pt x="39921" y="7360"/>
                  <a:pt x="39961" y="7373"/>
                  <a:pt x="40000" y="7385"/>
                </a:cubicBezTo>
                <a:cubicBezTo>
                  <a:pt x="40069" y="7410"/>
                  <a:pt x="40145" y="7440"/>
                  <a:pt x="40222" y="7473"/>
                </a:cubicBezTo>
                <a:cubicBezTo>
                  <a:pt x="40297" y="7507"/>
                  <a:pt x="40369" y="7544"/>
                  <a:pt x="40441" y="7583"/>
                </a:cubicBezTo>
                <a:cubicBezTo>
                  <a:pt x="40501" y="7618"/>
                  <a:pt x="40568" y="7660"/>
                  <a:pt x="40633" y="7706"/>
                </a:cubicBezTo>
                <a:cubicBezTo>
                  <a:pt x="40690" y="7748"/>
                  <a:pt x="40754" y="7800"/>
                  <a:pt x="40814" y="7855"/>
                </a:cubicBezTo>
                <a:cubicBezTo>
                  <a:pt x="40875" y="7912"/>
                  <a:pt x="40935" y="7974"/>
                  <a:pt x="40992" y="8040"/>
                </a:cubicBezTo>
                <a:cubicBezTo>
                  <a:pt x="41000" y="8049"/>
                  <a:pt x="41014" y="8067"/>
                  <a:pt x="41028" y="8084"/>
                </a:cubicBezTo>
                <a:cubicBezTo>
                  <a:pt x="41051" y="8215"/>
                  <a:pt x="41071" y="8346"/>
                  <a:pt x="41085" y="8479"/>
                </a:cubicBezTo>
                <a:cubicBezTo>
                  <a:pt x="41097" y="8573"/>
                  <a:pt x="41107" y="8666"/>
                  <a:pt x="41115" y="8760"/>
                </a:cubicBezTo>
                <a:cubicBezTo>
                  <a:pt x="41123" y="8851"/>
                  <a:pt x="41130" y="8942"/>
                  <a:pt x="41135" y="9033"/>
                </a:cubicBezTo>
                <a:cubicBezTo>
                  <a:pt x="41144" y="9222"/>
                  <a:pt x="41151" y="9410"/>
                  <a:pt x="41149" y="9600"/>
                </a:cubicBezTo>
                <a:cubicBezTo>
                  <a:pt x="41148" y="9695"/>
                  <a:pt x="41145" y="9790"/>
                  <a:pt x="41142" y="9884"/>
                </a:cubicBezTo>
                <a:cubicBezTo>
                  <a:pt x="41138" y="9974"/>
                  <a:pt x="41134" y="10066"/>
                  <a:pt x="41128" y="10157"/>
                </a:cubicBezTo>
                <a:cubicBezTo>
                  <a:pt x="41111" y="10390"/>
                  <a:pt x="41090" y="10625"/>
                  <a:pt x="41056" y="10857"/>
                </a:cubicBezTo>
                <a:cubicBezTo>
                  <a:pt x="41044" y="10951"/>
                  <a:pt x="41029" y="11046"/>
                  <a:pt x="41014" y="11140"/>
                </a:cubicBezTo>
                <a:cubicBezTo>
                  <a:pt x="40998" y="11233"/>
                  <a:pt x="40980" y="11327"/>
                  <a:pt x="40962" y="11419"/>
                </a:cubicBezTo>
                <a:cubicBezTo>
                  <a:pt x="40917" y="11636"/>
                  <a:pt x="40867" y="11861"/>
                  <a:pt x="40807" y="12084"/>
                </a:cubicBezTo>
                <a:cubicBezTo>
                  <a:pt x="40753" y="12290"/>
                  <a:pt x="40693" y="12494"/>
                  <a:pt x="40627" y="12697"/>
                </a:cubicBezTo>
                <a:cubicBezTo>
                  <a:pt x="40596" y="12791"/>
                  <a:pt x="40563" y="12885"/>
                  <a:pt x="40530" y="12978"/>
                </a:cubicBezTo>
                <a:cubicBezTo>
                  <a:pt x="40447" y="13150"/>
                  <a:pt x="40361" y="13321"/>
                  <a:pt x="40268" y="13488"/>
                </a:cubicBezTo>
                <a:cubicBezTo>
                  <a:pt x="40161" y="13679"/>
                  <a:pt x="40051" y="13867"/>
                  <a:pt x="39936" y="14052"/>
                </a:cubicBezTo>
                <a:cubicBezTo>
                  <a:pt x="39779" y="14298"/>
                  <a:pt x="39609" y="14549"/>
                  <a:pt x="39428" y="14791"/>
                </a:cubicBezTo>
                <a:cubicBezTo>
                  <a:pt x="39275" y="14997"/>
                  <a:pt x="39116" y="15199"/>
                  <a:pt x="38952" y="15397"/>
                </a:cubicBezTo>
                <a:cubicBezTo>
                  <a:pt x="38785" y="15597"/>
                  <a:pt x="38614" y="15795"/>
                  <a:pt x="38433" y="15983"/>
                </a:cubicBezTo>
                <a:cubicBezTo>
                  <a:pt x="38299" y="16120"/>
                  <a:pt x="38164" y="16255"/>
                  <a:pt x="38025" y="16388"/>
                </a:cubicBezTo>
                <a:cubicBezTo>
                  <a:pt x="38126" y="16260"/>
                  <a:pt x="38225" y="16131"/>
                  <a:pt x="38321" y="15999"/>
                </a:cubicBezTo>
                <a:cubicBezTo>
                  <a:pt x="38449" y="15823"/>
                  <a:pt x="38575" y="15647"/>
                  <a:pt x="38691" y="15463"/>
                </a:cubicBezTo>
                <a:cubicBezTo>
                  <a:pt x="38806" y="15284"/>
                  <a:pt x="38917" y="15103"/>
                  <a:pt x="39017" y="14916"/>
                </a:cubicBezTo>
                <a:cubicBezTo>
                  <a:pt x="39098" y="14763"/>
                  <a:pt x="39178" y="14611"/>
                  <a:pt x="39247" y="14453"/>
                </a:cubicBezTo>
                <a:cubicBezTo>
                  <a:pt x="39331" y="14262"/>
                  <a:pt x="39412" y="14069"/>
                  <a:pt x="39481" y="13872"/>
                </a:cubicBezTo>
                <a:cubicBezTo>
                  <a:pt x="39525" y="13749"/>
                  <a:pt x="39568" y="13626"/>
                  <a:pt x="39605" y="13501"/>
                </a:cubicBezTo>
                <a:cubicBezTo>
                  <a:pt x="39644" y="13370"/>
                  <a:pt x="39685" y="13238"/>
                  <a:pt x="39718" y="13105"/>
                </a:cubicBezTo>
                <a:cubicBezTo>
                  <a:pt x="39741" y="13013"/>
                  <a:pt x="39762" y="12920"/>
                  <a:pt x="39782" y="12828"/>
                </a:cubicBezTo>
                <a:cubicBezTo>
                  <a:pt x="39791" y="12782"/>
                  <a:pt x="39800" y="12736"/>
                  <a:pt x="39809" y="12690"/>
                </a:cubicBezTo>
                <a:cubicBezTo>
                  <a:pt x="39828" y="12596"/>
                  <a:pt x="39844" y="12496"/>
                  <a:pt x="39855" y="12402"/>
                </a:cubicBezTo>
                <a:cubicBezTo>
                  <a:pt x="39867" y="12306"/>
                  <a:pt x="39879" y="12212"/>
                  <a:pt x="39884" y="12117"/>
                </a:cubicBezTo>
                <a:cubicBezTo>
                  <a:pt x="39892" y="11980"/>
                  <a:pt x="39900" y="11844"/>
                  <a:pt x="39899" y="11707"/>
                </a:cubicBezTo>
                <a:cubicBezTo>
                  <a:pt x="39898" y="11472"/>
                  <a:pt x="39890" y="11237"/>
                  <a:pt x="39865" y="11003"/>
                </a:cubicBezTo>
                <a:cubicBezTo>
                  <a:pt x="39834" y="10726"/>
                  <a:pt x="39794" y="10449"/>
                  <a:pt x="39730" y="10178"/>
                </a:cubicBezTo>
                <a:cubicBezTo>
                  <a:pt x="39686" y="9993"/>
                  <a:pt x="39640" y="9808"/>
                  <a:pt x="39581" y="9627"/>
                </a:cubicBezTo>
                <a:cubicBezTo>
                  <a:pt x="39581" y="9517"/>
                  <a:pt x="39578" y="9407"/>
                  <a:pt x="39574" y="9298"/>
                </a:cubicBezTo>
                <a:cubicBezTo>
                  <a:pt x="39563" y="9066"/>
                  <a:pt x="39549" y="8834"/>
                  <a:pt x="39524" y="8601"/>
                </a:cubicBezTo>
                <a:cubicBezTo>
                  <a:pt x="39488" y="8282"/>
                  <a:pt x="39443" y="7962"/>
                  <a:pt x="39383" y="7644"/>
                </a:cubicBezTo>
                <a:lnTo>
                  <a:pt x="39383" y="7645"/>
                </a:lnTo>
                <a:cubicBezTo>
                  <a:pt x="39357" y="7504"/>
                  <a:pt x="39329" y="7365"/>
                  <a:pt x="39299" y="7225"/>
                </a:cubicBezTo>
                <a:close/>
                <a:moveTo>
                  <a:pt x="27932" y="15316"/>
                </a:moveTo>
                <a:lnTo>
                  <a:pt x="27932" y="15316"/>
                </a:lnTo>
                <a:cubicBezTo>
                  <a:pt x="27931" y="15347"/>
                  <a:pt x="27930" y="15377"/>
                  <a:pt x="27928" y="15407"/>
                </a:cubicBezTo>
                <a:cubicBezTo>
                  <a:pt x="27916" y="15527"/>
                  <a:pt x="27905" y="15646"/>
                  <a:pt x="27892" y="15766"/>
                </a:cubicBezTo>
                <a:cubicBezTo>
                  <a:pt x="27884" y="15845"/>
                  <a:pt x="27876" y="15926"/>
                  <a:pt x="27869" y="16006"/>
                </a:cubicBezTo>
                <a:cubicBezTo>
                  <a:pt x="27849" y="16129"/>
                  <a:pt x="27831" y="16253"/>
                  <a:pt x="27812" y="16375"/>
                </a:cubicBezTo>
                <a:cubicBezTo>
                  <a:pt x="27787" y="16380"/>
                  <a:pt x="27761" y="16384"/>
                  <a:pt x="27736" y="16388"/>
                </a:cubicBezTo>
                <a:cubicBezTo>
                  <a:pt x="27673" y="16396"/>
                  <a:pt x="27609" y="16404"/>
                  <a:pt x="27545" y="16412"/>
                </a:cubicBezTo>
                <a:cubicBezTo>
                  <a:pt x="27577" y="16298"/>
                  <a:pt x="27610" y="16185"/>
                  <a:pt x="27645" y="16073"/>
                </a:cubicBezTo>
                <a:cubicBezTo>
                  <a:pt x="27700" y="15904"/>
                  <a:pt x="27756" y="15737"/>
                  <a:pt x="27824" y="15573"/>
                </a:cubicBezTo>
                <a:cubicBezTo>
                  <a:pt x="27860" y="15487"/>
                  <a:pt x="27895" y="15402"/>
                  <a:pt x="27932" y="15316"/>
                </a:cubicBezTo>
                <a:close/>
                <a:moveTo>
                  <a:pt x="18753" y="15194"/>
                </a:moveTo>
                <a:cubicBezTo>
                  <a:pt x="18766" y="15207"/>
                  <a:pt x="18777" y="15219"/>
                  <a:pt x="18789" y="15232"/>
                </a:cubicBezTo>
                <a:cubicBezTo>
                  <a:pt x="18848" y="15293"/>
                  <a:pt x="18908" y="15352"/>
                  <a:pt x="18969" y="15410"/>
                </a:cubicBezTo>
                <a:cubicBezTo>
                  <a:pt x="19030" y="15470"/>
                  <a:pt x="19098" y="15532"/>
                  <a:pt x="19165" y="15587"/>
                </a:cubicBezTo>
                <a:cubicBezTo>
                  <a:pt x="19229" y="15641"/>
                  <a:pt x="19293" y="15693"/>
                  <a:pt x="19359" y="15744"/>
                </a:cubicBezTo>
                <a:cubicBezTo>
                  <a:pt x="19393" y="15769"/>
                  <a:pt x="19426" y="15793"/>
                  <a:pt x="19460" y="15818"/>
                </a:cubicBezTo>
                <a:cubicBezTo>
                  <a:pt x="19493" y="15842"/>
                  <a:pt x="19527" y="15866"/>
                  <a:pt x="19561" y="15889"/>
                </a:cubicBezTo>
                <a:cubicBezTo>
                  <a:pt x="19478" y="15947"/>
                  <a:pt x="19395" y="16002"/>
                  <a:pt x="19310" y="16057"/>
                </a:cubicBezTo>
                <a:cubicBezTo>
                  <a:pt x="19237" y="16103"/>
                  <a:pt x="19164" y="16148"/>
                  <a:pt x="19089" y="16192"/>
                </a:cubicBezTo>
                <a:cubicBezTo>
                  <a:pt x="19015" y="16237"/>
                  <a:pt x="18941" y="16280"/>
                  <a:pt x="18865" y="16320"/>
                </a:cubicBezTo>
                <a:cubicBezTo>
                  <a:pt x="18800" y="16353"/>
                  <a:pt x="18728" y="16393"/>
                  <a:pt x="18654" y="16430"/>
                </a:cubicBezTo>
                <a:cubicBezTo>
                  <a:pt x="18589" y="16327"/>
                  <a:pt x="18525" y="16223"/>
                  <a:pt x="18468" y="16114"/>
                </a:cubicBezTo>
                <a:cubicBezTo>
                  <a:pt x="18408" y="16002"/>
                  <a:pt x="18350" y="15889"/>
                  <a:pt x="18295" y="15774"/>
                </a:cubicBezTo>
                <a:cubicBezTo>
                  <a:pt x="18416" y="15628"/>
                  <a:pt x="18535" y="15480"/>
                  <a:pt x="18650" y="15330"/>
                </a:cubicBezTo>
                <a:cubicBezTo>
                  <a:pt x="18685" y="15285"/>
                  <a:pt x="18719" y="15240"/>
                  <a:pt x="18753" y="15194"/>
                </a:cubicBezTo>
                <a:close/>
                <a:moveTo>
                  <a:pt x="27954" y="14856"/>
                </a:moveTo>
                <a:cubicBezTo>
                  <a:pt x="27954" y="14866"/>
                  <a:pt x="27953" y="14878"/>
                  <a:pt x="27953" y="14888"/>
                </a:cubicBezTo>
                <a:cubicBezTo>
                  <a:pt x="27876" y="15052"/>
                  <a:pt x="27801" y="15217"/>
                  <a:pt x="27734" y="15385"/>
                </a:cubicBezTo>
                <a:cubicBezTo>
                  <a:pt x="27648" y="15597"/>
                  <a:pt x="27564" y="15810"/>
                  <a:pt x="27495" y="16027"/>
                </a:cubicBezTo>
                <a:cubicBezTo>
                  <a:pt x="27454" y="16155"/>
                  <a:pt x="27413" y="16282"/>
                  <a:pt x="27379" y="16412"/>
                </a:cubicBezTo>
                <a:cubicBezTo>
                  <a:pt x="27378" y="16418"/>
                  <a:pt x="27376" y="16424"/>
                  <a:pt x="27375" y="16430"/>
                </a:cubicBezTo>
                <a:cubicBezTo>
                  <a:pt x="27306" y="16435"/>
                  <a:pt x="27239" y="16441"/>
                  <a:pt x="27171" y="16446"/>
                </a:cubicBezTo>
                <a:cubicBezTo>
                  <a:pt x="27140" y="16447"/>
                  <a:pt x="27097" y="16449"/>
                  <a:pt x="27055" y="16450"/>
                </a:cubicBezTo>
                <a:cubicBezTo>
                  <a:pt x="27096" y="16374"/>
                  <a:pt x="27137" y="16298"/>
                  <a:pt x="27177" y="16222"/>
                </a:cubicBezTo>
                <a:cubicBezTo>
                  <a:pt x="27283" y="16019"/>
                  <a:pt x="27386" y="15815"/>
                  <a:pt x="27485" y="15609"/>
                </a:cubicBezTo>
                <a:cubicBezTo>
                  <a:pt x="27563" y="15447"/>
                  <a:pt x="27636" y="15284"/>
                  <a:pt x="27707" y="15120"/>
                </a:cubicBezTo>
                <a:cubicBezTo>
                  <a:pt x="27726" y="15080"/>
                  <a:pt x="27743" y="15039"/>
                  <a:pt x="27760" y="14999"/>
                </a:cubicBezTo>
                <a:cubicBezTo>
                  <a:pt x="27826" y="14953"/>
                  <a:pt x="27891" y="14905"/>
                  <a:pt x="27954" y="14856"/>
                </a:cubicBezTo>
                <a:close/>
                <a:moveTo>
                  <a:pt x="27502" y="15181"/>
                </a:moveTo>
                <a:lnTo>
                  <a:pt x="27502" y="15181"/>
                </a:lnTo>
                <a:cubicBezTo>
                  <a:pt x="27468" y="15253"/>
                  <a:pt x="27435" y="15326"/>
                  <a:pt x="27401" y="15398"/>
                </a:cubicBezTo>
                <a:cubicBezTo>
                  <a:pt x="27303" y="15604"/>
                  <a:pt x="27203" y="15808"/>
                  <a:pt x="27095" y="16009"/>
                </a:cubicBezTo>
                <a:cubicBezTo>
                  <a:pt x="27015" y="16159"/>
                  <a:pt x="26935" y="16310"/>
                  <a:pt x="26851" y="16457"/>
                </a:cubicBezTo>
                <a:cubicBezTo>
                  <a:pt x="26816" y="16458"/>
                  <a:pt x="26781" y="16458"/>
                  <a:pt x="26746" y="16458"/>
                </a:cubicBezTo>
                <a:cubicBezTo>
                  <a:pt x="26710" y="16458"/>
                  <a:pt x="26675" y="16458"/>
                  <a:pt x="26639" y="16457"/>
                </a:cubicBezTo>
                <a:cubicBezTo>
                  <a:pt x="26507" y="16454"/>
                  <a:pt x="26375" y="16449"/>
                  <a:pt x="26243" y="16441"/>
                </a:cubicBezTo>
                <a:cubicBezTo>
                  <a:pt x="26093" y="16431"/>
                  <a:pt x="25943" y="16418"/>
                  <a:pt x="25793" y="16400"/>
                </a:cubicBezTo>
                <a:cubicBezTo>
                  <a:pt x="25888" y="16267"/>
                  <a:pt x="25982" y="16133"/>
                  <a:pt x="26073" y="15998"/>
                </a:cubicBezTo>
                <a:cubicBezTo>
                  <a:pt x="26267" y="15908"/>
                  <a:pt x="26460" y="15813"/>
                  <a:pt x="26646" y="15708"/>
                </a:cubicBezTo>
                <a:cubicBezTo>
                  <a:pt x="26922" y="15552"/>
                  <a:pt x="27194" y="15390"/>
                  <a:pt x="27455" y="15211"/>
                </a:cubicBezTo>
                <a:cubicBezTo>
                  <a:pt x="27470" y="15202"/>
                  <a:pt x="27485" y="15192"/>
                  <a:pt x="27502" y="15181"/>
                </a:cubicBezTo>
                <a:close/>
                <a:moveTo>
                  <a:pt x="45114" y="10118"/>
                </a:moveTo>
                <a:lnTo>
                  <a:pt x="45114" y="10118"/>
                </a:lnTo>
                <a:cubicBezTo>
                  <a:pt x="45103" y="10276"/>
                  <a:pt x="45089" y="10434"/>
                  <a:pt x="45067" y="10592"/>
                </a:cubicBezTo>
                <a:cubicBezTo>
                  <a:pt x="45055" y="10686"/>
                  <a:pt x="45042" y="10779"/>
                  <a:pt x="45025" y="10873"/>
                </a:cubicBezTo>
                <a:cubicBezTo>
                  <a:pt x="45010" y="10966"/>
                  <a:pt x="44993" y="11060"/>
                  <a:pt x="44975" y="11152"/>
                </a:cubicBezTo>
                <a:cubicBezTo>
                  <a:pt x="44928" y="11375"/>
                  <a:pt x="44878" y="11605"/>
                  <a:pt x="44814" y="11832"/>
                </a:cubicBezTo>
                <a:cubicBezTo>
                  <a:pt x="44764" y="12008"/>
                  <a:pt x="44712" y="12182"/>
                  <a:pt x="44657" y="12357"/>
                </a:cubicBezTo>
                <a:cubicBezTo>
                  <a:pt x="44585" y="12567"/>
                  <a:pt x="44510" y="12777"/>
                  <a:pt x="44425" y="12983"/>
                </a:cubicBezTo>
                <a:cubicBezTo>
                  <a:pt x="44357" y="13144"/>
                  <a:pt x="44288" y="13306"/>
                  <a:pt x="44214" y="13465"/>
                </a:cubicBezTo>
                <a:cubicBezTo>
                  <a:pt x="44098" y="13708"/>
                  <a:pt x="43978" y="13948"/>
                  <a:pt x="43846" y="14182"/>
                </a:cubicBezTo>
                <a:cubicBezTo>
                  <a:pt x="43741" y="14372"/>
                  <a:pt x="43630" y="14558"/>
                  <a:pt x="43516" y="14741"/>
                </a:cubicBezTo>
                <a:cubicBezTo>
                  <a:pt x="43515" y="14743"/>
                  <a:pt x="43515" y="14744"/>
                  <a:pt x="43514" y="14745"/>
                </a:cubicBezTo>
                <a:cubicBezTo>
                  <a:pt x="43378" y="14959"/>
                  <a:pt x="43236" y="15172"/>
                  <a:pt x="43084" y="15380"/>
                </a:cubicBezTo>
                <a:cubicBezTo>
                  <a:pt x="42932" y="15588"/>
                  <a:pt x="42774" y="15791"/>
                  <a:pt x="42611" y="15991"/>
                </a:cubicBezTo>
                <a:cubicBezTo>
                  <a:pt x="42473" y="16155"/>
                  <a:pt x="42332" y="16319"/>
                  <a:pt x="42188" y="16478"/>
                </a:cubicBezTo>
                <a:cubicBezTo>
                  <a:pt x="42336" y="16190"/>
                  <a:pt x="42470" y="15896"/>
                  <a:pt x="42585" y="15594"/>
                </a:cubicBezTo>
                <a:cubicBezTo>
                  <a:pt x="42648" y="15429"/>
                  <a:pt x="42709" y="15263"/>
                  <a:pt x="42764" y="15097"/>
                </a:cubicBezTo>
                <a:cubicBezTo>
                  <a:pt x="42781" y="15051"/>
                  <a:pt x="42796" y="15006"/>
                  <a:pt x="42811" y="14960"/>
                </a:cubicBezTo>
                <a:cubicBezTo>
                  <a:pt x="42823" y="14917"/>
                  <a:pt x="42835" y="14874"/>
                  <a:pt x="42848" y="14831"/>
                </a:cubicBezTo>
                <a:cubicBezTo>
                  <a:pt x="42884" y="14702"/>
                  <a:pt x="42921" y="14574"/>
                  <a:pt x="42957" y="14445"/>
                </a:cubicBezTo>
                <a:cubicBezTo>
                  <a:pt x="42983" y="14359"/>
                  <a:pt x="43007" y="14273"/>
                  <a:pt x="43031" y="14187"/>
                </a:cubicBezTo>
                <a:cubicBezTo>
                  <a:pt x="43043" y="14144"/>
                  <a:pt x="43055" y="14102"/>
                  <a:pt x="43068" y="14058"/>
                </a:cubicBezTo>
                <a:cubicBezTo>
                  <a:pt x="43130" y="13812"/>
                  <a:pt x="43193" y="13565"/>
                  <a:pt x="43257" y="13319"/>
                </a:cubicBezTo>
                <a:cubicBezTo>
                  <a:pt x="43322" y="13069"/>
                  <a:pt x="43396" y="12822"/>
                  <a:pt x="43473" y="12576"/>
                </a:cubicBezTo>
                <a:cubicBezTo>
                  <a:pt x="43528" y="12416"/>
                  <a:pt x="43584" y="12255"/>
                  <a:pt x="43648" y="12097"/>
                </a:cubicBezTo>
                <a:cubicBezTo>
                  <a:pt x="43696" y="11978"/>
                  <a:pt x="43746" y="11860"/>
                  <a:pt x="43799" y="11742"/>
                </a:cubicBezTo>
                <a:cubicBezTo>
                  <a:pt x="43852" y="11632"/>
                  <a:pt x="43906" y="11520"/>
                  <a:pt x="43966" y="11412"/>
                </a:cubicBezTo>
                <a:cubicBezTo>
                  <a:pt x="44005" y="11339"/>
                  <a:pt x="44045" y="11268"/>
                  <a:pt x="44088" y="11197"/>
                </a:cubicBezTo>
                <a:cubicBezTo>
                  <a:pt x="44110" y="11163"/>
                  <a:pt x="44130" y="11128"/>
                  <a:pt x="44152" y="11092"/>
                </a:cubicBezTo>
                <a:cubicBezTo>
                  <a:pt x="44191" y="11033"/>
                  <a:pt x="44237" y="10965"/>
                  <a:pt x="44285" y="10899"/>
                </a:cubicBezTo>
                <a:cubicBezTo>
                  <a:pt x="44309" y="10867"/>
                  <a:pt x="44335" y="10835"/>
                  <a:pt x="44359" y="10802"/>
                </a:cubicBezTo>
                <a:cubicBezTo>
                  <a:pt x="44405" y="10747"/>
                  <a:pt x="44457" y="10687"/>
                  <a:pt x="44510" y="10628"/>
                </a:cubicBezTo>
                <a:cubicBezTo>
                  <a:pt x="44566" y="10568"/>
                  <a:pt x="44622" y="10509"/>
                  <a:pt x="44681" y="10454"/>
                </a:cubicBezTo>
                <a:cubicBezTo>
                  <a:pt x="44733" y="10404"/>
                  <a:pt x="44793" y="10351"/>
                  <a:pt x="44856" y="10301"/>
                </a:cubicBezTo>
                <a:cubicBezTo>
                  <a:pt x="44888" y="10277"/>
                  <a:pt x="44919" y="10253"/>
                  <a:pt x="44952" y="10227"/>
                </a:cubicBezTo>
                <a:cubicBezTo>
                  <a:pt x="44998" y="10193"/>
                  <a:pt x="45055" y="10155"/>
                  <a:pt x="45114" y="10118"/>
                </a:cubicBezTo>
                <a:close/>
                <a:moveTo>
                  <a:pt x="21356" y="14549"/>
                </a:moveTo>
                <a:cubicBezTo>
                  <a:pt x="21382" y="14857"/>
                  <a:pt x="21416" y="15165"/>
                  <a:pt x="21472" y="15469"/>
                </a:cubicBezTo>
                <a:cubicBezTo>
                  <a:pt x="21513" y="15689"/>
                  <a:pt x="21558" y="15909"/>
                  <a:pt x="21611" y="16126"/>
                </a:cubicBezTo>
                <a:cubicBezTo>
                  <a:pt x="21641" y="16245"/>
                  <a:pt x="21670" y="16364"/>
                  <a:pt x="21705" y="16482"/>
                </a:cubicBezTo>
                <a:cubicBezTo>
                  <a:pt x="21640" y="16471"/>
                  <a:pt x="21576" y="16460"/>
                  <a:pt x="21513" y="16446"/>
                </a:cubicBezTo>
                <a:cubicBezTo>
                  <a:pt x="21478" y="16439"/>
                  <a:pt x="21444" y="16431"/>
                  <a:pt x="21409" y="16424"/>
                </a:cubicBezTo>
                <a:cubicBezTo>
                  <a:pt x="21354" y="16320"/>
                  <a:pt x="21302" y="16215"/>
                  <a:pt x="21251" y="16110"/>
                </a:cubicBezTo>
                <a:cubicBezTo>
                  <a:pt x="21157" y="15909"/>
                  <a:pt x="21066" y="15707"/>
                  <a:pt x="20985" y="15501"/>
                </a:cubicBezTo>
                <a:cubicBezTo>
                  <a:pt x="20936" y="15377"/>
                  <a:pt x="20887" y="15252"/>
                  <a:pt x="20843" y="15125"/>
                </a:cubicBezTo>
                <a:cubicBezTo>
                  <a:pt x="20837" y="15106"/>
                  <a:pt x="20830" y="15088"/>
                  <a:pt x="20825" y="15069"/>
                </a:cubicBezTo>
                <a:cubicBezTo>
                  <a:pt x="20964" y="14938"/>
                  <a:pt x="21102" y="14804"/>
                  <a:pt x="21237" y="14669"/>
                </a:cubicBezTo>
                <a:cubicBezTo>
                  <a:pt x="21276" y="14628"/>
                  <a:pt x="21317" y="14589"/>
                  <a:pt x="21356" y="14549"/>
                </a:cubicBezTo>
                <a:close/>
                <a:moveTo>
                  <a:pt x="22273" y="14961"/>
                </a:moveTo>
                <a:lnTo>
                  <a:pt x="22273" y="14961"/>
                </a:lnTo>
                <a:cubicBezTo>
                  <a:pt x="22283" y="14970"/>
                  <a:pt x="22292" y="14979"/>
                  <a:pt x="22302" y="14989"/>
                </a:cubicBezTo>
                <a:cubicBezTo>
                  <a:pt x="22366" y="15050"/>
                  <a:pt x="22434" y="15112"/>
                  <a:pt x="22503" y="15169"/>
                </a:cubicBezTo>
                <a:cubicBezTo>
                  <a:pt x="22600" y="15248"/>
                  <a:pt x="22697" y="15329"/>
                  <a:pt x="22799" y="15402"/>
                </a:cubicBezTo>
                <a:cubicBezTo>
                  <a:pt x="22976" y="15529"/>
                  <a:pt x="23155" y="15651"/>
                  <a:pt x="23344" y="15760"/>
                </a:cubicBezTo>
                <a:cubicBezTo>
                  <a:pt x="23571" y="15889"/>
                  <a:pt x="23801" y="16016"/>
                  <a:pt x="24041" y="16120"/>
                </a:cubicBezTo>
                <a:cubicBezTo>
                  <a:pt x="24103" y="16147"/>
                  <a:pt x="24165" y="16173"/>
                  <a:pt x="24229" y="16199"/>
                </a:cubicBezTo>
                <a:cubicBezTo>
                  <a:pt x="24231" y="16203"/>
                  <a:pt x="24234" y="16207"/>
                  <a:pt x="24236" y="16211"/>
                </a:cubicBezTo>
                <a:cubicBezTo>
                  <a:pt x="24264" y="16263"/>
                  <a:pt x="24294" y="16314"/>
                  <a:pt x="24322" y="16366"/>
                </a:cubicBezTo>
                <a:cubicBezTo>
                  <a:pt x="24135" y="16404"/>
                  <a:pt x="23947" y="16438"/>
                  <a:pt x="23757" y="16464"/>
                </a:cubicBezTo>
                <a:cubicBezTo>
                  <a:pt x="23630" y="16482"/>
                  <a:pt x="23501" y="16499"/>
                  <a:pt x="23373" y="16512"/>
                </a:cubicBezTo>
                <a:cubicBezTo>
                  <a:pt x="23318" y="16479"/>
                  <a:pt x="23264" y="16446"/>
                  <a:pt x="23210" y="16411"/>
                </a:cubicBezTo>
                <a:cubicBezTo>
                  <a:pt x="23140" y="16366"/>
                  <a:pt x="23071" y="16319"/>
                  <a:pt x="23003" y="16270"/>
                </a:cubicBezTo>
                <a:cubicBezTo>
                  <a:pt x="22938" y="16224"/>
                  <a:pt x="22876" y="16174"/>
                  <a:pt x="22814" y="16124"/>
                </a:cubicBezTo>
                <a:cubicBezTo>
                  <a:pt x="22751" y="16071"/>
                  <a:pt x="22691" y="16015"/>
                  <a:pt x="22631" y="15959"/>
                </a:cubicBezTo>
                <a:cubicBezTo>
                  <a:pt x="22581" y="15911"/>
                  <a:pt x="22526" y="15855"/>
                  <a:pt x="22471" y="15797"/>
                </a:cubicBezTo>
                <a:cubicBezTo>
                  <a:pt x="22459" y="15748"/>
                  <a:pt x="22447" y="15701"/>
                  <a:pt x="22436" y="15653"/>
                </a:cubicBezTo>
                <a:cubicBezTo>
                  <a:pt x="22392" y="15475"/>
                  <a:pt x="22348" y="15297"/>
                  <a:pt x="22307" y="15119"/>
                </a:cubicBezTo>
                <a:cubicBezTo>
                  <a:pt x="22296" y="15066"/>
                  <a:pt x="22284" y="15014"/>
                  <a:pt x="22273" y="14961"/>
                </a:cubicBezTo>
                <a:close/>
                <a:moveTo>
                  <a:pt x="21527" y="14766"/>
                </a:moveTo>
                <a:cubicBezTo>
                  <a:pt x="21536" y="14790"/>
                  <a:pt x="21544" y="14814"/>
                  <a:pt x="21554" y="14838"/>
                </a:cubicBezTo>
                <a:cubicBezTo>
                  <a:pt x="21737" y="15314"/>
                  <a:pt x="21948" y="15781"/>
                  <a:pt x="22206" y="16222"/>
                </a:cubicBezTo>
                <a:cubicBezTo>
                  <a:pt x="22269" y="16332"/>
                  <a:pt x="22335" y="16439"/>
                  <a:pt x="22402" y="16546"/>
                </a:cubicBezTo>
                <a:cubicBezTo>
                  <a:pt x="22322" y="16543"/>
                  <a:pt x="22242" y="16539"/>
                  <a:pt x="22162" y="16534"/>
                </a:cubicBezTo>
                <a:cubicBezTo>
                  <a:pt x="22070" y="16527"/>
                  <a:pt x="21977" y="16519"/>
                  <a:pt x="21886" y="16507"/>
                </a:cubicBezTo>
                <a:cubicBezTo>
                  <a:pt x="21843" y="16366"/>
                  <a:pt x="21803" y="16224"/>
                  <a:pt x="21767" y="16081"/>
                </a:cubicBezTo>
                <a:cubicBezTo>
                  <a:pt x="21724" y="15911"/>
                  <a:pt x="21685" y="15741"/>
                  <a:pt x="21649" y="15571"/>
                </a:cubicBezTo>
                <a:cubicBezTo>
                  <a:pt x="21608" y="15350"/>
                  <a:pt x="21568" y="15128"/>
                  <a:pt x="21542" y="14904"/>
                </a:cubicBezTo>
                <a:cubicBezTo>
                  <a:pt x="21537" y="14858"/>
                  <a:pt x="21531" y="14812"/>
                  <a:pt x="21527" y="14766"/>
                </a:cubicBezTo>
                <a:close/>
                <a:moveTo>
                  <a:pt x="22553" y="16110"/>
                </a:moveTo>
                <a:lnTo>
                  <a:pt x="22553" y="16110"/>
                </a:lnTo>
                <a:cubicBezTo>
                  <a:pt x="22578" y="16132"/>
                  <a:pt x="22602" y="16155"/>
                  <a:pt x="22625" y="16176"/>
                </a:cubicBezTo>
                <a:cubicBezTo>
                  <a:pt x="22686" y="16230"/>
                  <a:pt x="22749" y="16283"/>
                  <a:pt x="22813" y="16334"/>
                </a:cubicBezTo>
                <a:cubicBezTo>
                  <a:pt x="22846" y="16358"/>
                  <a:pt x="22878" y="16382"/>
                  <a:pt x="22910" y="16408"/>
                </a:cubicBezTo>
                <a:cubicBezTo>
                  <a:pt x="22968" y="16450"/>
                  <a:pt x="23030" y="16494"/>
                  <a:pt x="23093" y="16535"/>
                </a:cubicBezTo>
                <a:cubicBezTo>
                  <a:pt x="22956" y="16543"/>
                  <a:pt x="22820" y="16551"/>
                  <a:pt x="22685" y="16552"/>
                </a:cubicBezTo>
                <a:cubicBezTo>
                  <a:pt x="22645" y="16425"/>
                  <a:pt x="22605" y="16298"/>
                  <a:pt x="22571" y="16170"/>
                </a:cubicBezTo>
                <a:lnTo>
                  <a:pt x="22553" y="16110"/>
                </a:lnTo>
                <a:close/>
                <a:moveTo>
                  <a:pt x="25416" y="16538"/>
                </a:moveTo>
                <a:lnTo>
                  <a:pt x="25416" y="16538"/>
                </a:lnTo>
                <a:cubicBezTo>
                  <a:pt x="25440" y="16542"/>
                  <a:pt x="25465" y="16545"/>
                  <a:pt x="25489" y="16550"/>
                </a:cubicBezTo>
                <a:cubicBezTo>
                  <a:pt x="25476" y="16566"/>
                  <a:pt x="25465" y="16582"/>
                  <a:pt x="25452" y="16599"/>
                </a:cubicBezTo>
                <a:cubicBezTo>
                  <a:pt x="25439" y="16579"/>
                  <a:pt x="25428" y="16558"/>
                  <a:pt x="25416" y="16538"/>
                </a:cubicBezTo>
                <a:close/>
                <a:moveTo>
                  <a:pt x="18186" y="15903"/>
                </a:moveTo>
                <a:cubicBezTo>
                  <a:pt x="18196" y="15924"/>
                  <a:pt x="18207" y="15946"/>
                  <a:pt x="18218" y="15967"/>
                </a:cubicBezTo>
                <a:cubicBezTo>
                  <a:pt x="18312" y="16147"/>
                  <a:pt x="18410" y="16325"/>
                  <a:pt x="18519" y="16498"/>
                </a:cubicBezTo>
                <a:cubicBezTo>
                  <a:pt x="18445" y="16534"/>
                  <a:pt x="18371" y="16567"/>
                  <a:pt x="18297" y="16599"/>
                </a:cubicBezTo>
                <a:cubicBezTo>
                  <a:pt x="18143" y="16664"/>
                  <a:pt x="17990" y="16728"/>
                  <a:pt x="17835" y="16788"/>
                </a:cubicBezTo>
                <a:cubicBezTo>
                  <a:pt x="17803" y="16736"/>
                  <a:pt x="17771" y="16684"/>
                  <a:pt x="17741" y="16631"/>
                </a:cubicBezTo>
                <a:cubicBezTo>
                  <a:pt x="17714" y="16584"/>
                  <a:pt x="17687" y="16535"/>
                  <a:pt x="17662" y="16486"/>
                </a:cubicBezTo>
                <a:lnTo>
                  <a:pt x="17662" y="16486"/>
                </a:lnTo>
                <a:cubicBezTo>
                  <a:pt x="17840" y="16294"/>
                  <a:pt x="18016" y="16103"/>
                  <a:pt x="18186" y="15903"/>
                </a:cubicBezTo>
                <a:close/>
                <a:moveTo>
                  <a:pt x="13038" y="4030"/>
                </a:moveTo>
                <a:cubicBezTo>
                  <a:pt x="13030" y="4038"/>
                  <a:pt x="13021" y="4046"/>
                  <a:pt x="13011" y="4053"/>
                </a:cubicBezTo>
                <a:cubicBezTo>
                  <a:pt x="12913" y="4138"/>
                  <a:pt x="12816" y="4225"/>
                  <a:pt x="12720" y="4314"/>
                </a:cubicBezTo>
                <a:cubicBezTo>
                  <a:pt x="12656" y="4374"/>
                  <a:pt x="12590" y="4438"/>
                  <a:pt x="12528" y="4503"/>
                </a:cubicBezTo>
                <a:cubicBezTo>
                  <a:pt x="12439" y="4597"/>
                  <a:pt x="12349" y="4689"/>
                  <a:pt x="12264" y="4787"/>
                </a:cubicBezTo>
                <a:cubicBezTo>
                  <a:pt x="12127" y="4949"/>
                  <a:pt x="11991" y="5113"/>
                  <a:pt x="11873" y="5292"/>
                </a:cubicBezTo>
                <a:cubicBezTo>
                  <a:pt x="11760" y="5464"/>
                  <a:pt x="11650" y="5639"/>
                  <a:pt x="11555" y="5823"/>
                </a:cubicBezTo>
                <a:cubicBezTo>
                  <a:pt x="11434" y="6059"/>
                  <a:pt x="11322" y="6299"/>
                  <a:pt x="11233" y="6550"/>
                </a:cubicBezTo>
                <a:cubicBezTo>
                  <a:pt x="11157" y="6769"/>
                  <a:pt x="11085" y="6988"/>
                  <a:pt x="11032" y="7213"/>
                </a:cubicBezTo>
                <a:cubicBezTo>
                  <a:pt x="10980" y="7436"/>
                  <a:pt x="10934" y="7661"/>
                  <a:pt x="10910" y="7890"/>
                </a:cubicBezTo>
                <a:cubicBezTo>
                  <a:pt x="10884" y="8122"/>
                  <a:pt x="10866" y="8354"/>
                  <a:pt x="10864" y="8588"/>
                </a:cubicBezTo>
                <a:cubicBezTo>
                  <a:pt x="10861" y="8770"/>
                  <a:pt x="10861" y="8954"/>
                  <a:pt x="10872" y="9136"/>
                </a:cubicBezTo>
                <a:cubicBezTo>
                  <a:pt x="10876" y="9225"/>
                  <a:pt x="10881" y="9330"/>
                  <a:pt x="10889" y="9418"/>
                </a:cubicBezTo>
                <a:cubicBezTo>
                  <a:pt x="10911" y="9644"/>
                  <a:pt x="10939" y="9869"/>
                  <a:pt x="10981" y="10092"/>
                </a:cubicBezTo>
                <a:cubicBezTo>
                  <a:pt x="11007" y="10225"/>
                  <a:pt x="11034" y="10358"/>
                  <a:pt x="11066" y="10489"/>
                </a:cubicBezTo>
                <a:cubicBezTo>
                  <a:pt x="11096" y="10621"/>
                  <a:pt x="11127" y="10753"/>
                  <a:pt x="11164" y="10883"/>
                </a:cubicBezTo>
                <a:cubicBezTo>
                  <a:pt x="11213" y="11061"/>
                  <a:pt x="11267" y="11237"/>
                  <a:pt x="11325" y="11412"/>
                </a:cubicBezTo>
                <a:cubicBezTo>
                  <a:pt x="11321" y="11432"/>
                  <a:pt x="11317" y="11453"/>
                  <a:pt x="11314" y="11473"/>
                </a:cubicBezTo>
                <a:cubicBezTo>
                  <a:pt x="11265" y="11730"/>
                  <a:pt x="11219" y="11987"/>
                  <a:pt x="11186" y="12247"/>
                </a:cubicBezTo>
                <a:cubicBezTo>
                  <a:pt x="11151" y="12509"/>
                  <a:pt x="11121" y="12771"/>
                  <a:pt x="11103" y="13035"/>
                </a:cubicBezTo>
                <a:cubicBezTo>
                  <a:pt x="11082" y="13323"/>
                  <a:pt x="11064" y="13612"/>
                  <a:pt x="11073" y="13902"/>
                </a:cubicBezTo>
                <a:cubicBezTo>
                  <a:pt x="11078" y="14140"/>
                  <a:pt x="11089" y="14380"/>
                  <a:pt x="11114" y="14618"/>
                </a:cubicBezTo>
                <a:cubicBezTo>
                  <a:pt x="11142" y="14882"/>
                  <a:pt x="11175" y="15147"/>
                  <a:pt x="11224" y="15409"/>
                </a:cubicBezTo>
                <a:cubicBezTo>
                  <a:pt x="11264" y="15626"/>
                  <a:pt x="11307" y="15842"/>
                  <a:pt x="11361" y="16056"/>
                </a:cubicBezTo>
                <a:cubicBezTo>
                  <a:pt x="11426" y="16310"/>
                  <a:pt x="11495" y="16560"/>
                  <a:pt x="11576" y="16808"/>
                </a:cubicBezTo>
                <a:cubicBezTo>
                  <a:pt x="11484" y="16773"/>
                  <a:pt x="11392" y="16735"/>
                  <a:pt x="11302" y="16693"/>
                </a:cubicBezTo>
                <a:cubicBezTo>
                  <a:pt x="11181" y="16639"/>
                  <a:pt x="11059" y="16584"/>
                  <a:pt x="10941" y="16524"/>
                </a:cubicBezTo>
                <a:cubicBezTo>
                  <a:pt x="10862" y="16485"/>
                  <a:pt x="10785" y="16446"/>
                  <a:pt x="10706" y="16405"/>
                </a:cubicBezTo>
                <a:lnTo>
                  <a:pt x="10704" y="16404"/>
                </a:lnTo>
                <a:lnTo>
                  <a:pt x="10703" y="16404"/>
                </a:lnTo>
                <a:cubicBezTo>
                  <a:pt x="10591" y="16344"/>
                  <a:pt x="10477" y="16283"/>
                  <a:pt x="10368" y="16215"/>
                </a:cubicBezTo>
                <a:cubicBezTo>
                  <a:pt x="10293" y="16170"/>
                  <a:pt x="10219" y="16123"/>
                  <a:pt x="10146" y="16074"/>
                </a:cubicBezTo>
                <a:cubicBezTo>
                  <a:pt x="10112" y="16050"/>
                  <a:pt x="10076" y="16027"/>
                  <a:pt x="10041" y="16002"/>
                </a:cubicBezTo>
                <a:cubicBezTo>
                  <a:pt x="9939" y="15927"/>
                  <a:pt x="9837" y="15853"/>
                  <a:pt x="9741" y="15770"/>
                </a:cubicBezTo>
                <a:cubicBezTo>
                  <a:pt x="9644" y="15688"/>
                  <a:pt x="9549" y="15603"/>
                  <a:pt x="9456" y="15516"/>
                </a:cubicBezTo>
                <a:cubicBezTo>
                  <a:pt x="9360" y="15424"/>
                  <a:pt x="9265" y="15331"/>
                  <a:pt x="9176" y="15233"/>
                </a:cubicBezTo>
                <a:cubicBezTo>
                  <a:pt x="9086" y="15134"/>
                  <a:pt x="8999" y="15034"/>
                  <a:pt x="8913" y="14931"/>
                </a:cubicBezTo>
                <a:cubicBezTo>
                  <a:pt x="8837" y="14836"/>
                  <a:pt x="8754" y="14732"/>
                  <a:pt x="8677" y="14622"/>
                </a:cubicBezTo>
                <a:cubicBezTo>
                  <a:pt x="8627" y="14552"/>
                  <a:pt x="8577" y="14479"/>
                  <a:pt x="8530" y="14405"/>
                </a:cubicBezTo>
                <a:cubicBezTo>
                  <a:pt x="8462" y="14299"/>
                  <a:pt x="8395" y="14192"/>
                  <a:pt x="8335" y="14081"/>
                </a:cubicBezTo>
                <a:cubicBezTo>
                  <a:pt x="8292" y="14003"/>
                  <a:pt x="8250" y="13925"/>
                  <a:pt x="8211" y="13846"/>
                </a:cubicBezTo>
                <a:cubicBezTo>
                  <a:pt x="8192" y="13807"/>
                  <a:pt x="8174" y="13769"/>
                  <a:pt x="8156" y="13730"/>
                </a:cubicBezTo>
                <a:cubicBezTo>
                  <a:pt x="8100" y="13609"/>
                  <a:pt x="8044" y="13487"/>
                  <a:pt x="7997" y="13361"/>
                </a:cubicBezTo>
                <a:cubicBezTo>
                  <a:pt x="7966" y="13278"/>
                  <a:pt x="7935" y="13194"/>
                  <a:pt x="7907" y="13110"/>
                </a:cubicBezTo>
                <a:cubicBezTo>
                  <a:pt x="7866" y="12982"/>
                  <a:pt x="7824" y="12853"/>
                  <a:pt x="7791" y="12722"/>
                </a:cubicBezTo>
                <a:cubicBezTo>
                  <a:pt x="7758" y="12590"/>
                  <a:pt x="7727" y="12460"/>
                  <a:pt x="7699" y="12327"/>
                </a:cubicBezTo>
                <a:cubicBezTo>
                  <a:pt x="7676" y="12197"/>
                  <a:pt x="7652" y="12068"/>
                  <a:pt x="7637" y="11939"/>
                </a:cubicBezTo>
                <a:cubicBezTo>
                  <a:pt x="7627" y="11852"/>
                  <a:pt x="7617" y="11766"/>
                  <a:pt x="7612" y="11679"/>
                </a:cubicBezTo>
                <a:cubicBezTo>
                  <a:pt x="7604" y="11544"/>
                  <a:pt x="7597" y="11408"/>
                  <a:pt x="7599" y="11272"/>
                </a:cubicBezTo>
                <a:cubicBezTo>
                  <a:pt x="7600" y="11179"/>
                  <a:pt x="7604" y="11087"/>
                  <a:pt x="7609" y="10994"/>
                </a:cubicBezTo>
                <a:cubicBezTo>
                  <a:pt x="7621" y="10820"/>
                  <a:pt x="7636" y="10634"/>
                  <a:pt x="7662" y="10449"/>
                </a:cubicBezTo>
                <a:cubicBezTo>
                  <a:pt x="7675" y="10356"/>
                  <a:pt x="7689" y="10263"/>
                  <a:pt x="7704" y="10171"/>
                </a:cubicBezTo>
                <a:cubicBezTo>
                  <a:pt x="7720" y="10078"/>
                  <a:pt x="7736" y="9986"/>
                  <a:pt x="7754" y="9894"/>
                </a:cubicBezTo>
                <a:cubicBezTo>
                  <a:pt x="7796" y="9680"/>
                  <a:pt x="7841" y="9454"/>
                  <a:pt x="7900" y="9232"/>
                </a:cubicBezTo>
                <a:cubicBezTo>
                  <a:pt x="7922" y="9144"/>
                  <a:pt x="7945" y="9058"/>
                  <a:pt x="7971" y="8972"/>
                </a:cubicBezTo>
                <a:cubicBezTo>
                  <a:pt x="7995" y="8887"/>
                  <a:pt x="8020" y="8802"/>
                  <a:pt x="8047" y="8719"/>
                </a:cubicBezTo>
                <a:lnTo>
                  <a:pt x="8048" y="8717"/>
                </a:lnTo>
                <a:cubicBezTo>
                  <a:pt x="8048" y="8716"/>
                  <a:pt x="8049" y="8713"/>
                  <a:pt x="8049" y="8712"/>
                </a:cubicBezTo>
                <a:cubicBezTo>
                  <a:pt x="8059" y="8686"/>
                  <a:pt x="8069" y="8656"/>
                  <a:pt x="8079" y="8624"/>
                </a:cubicBezTo>
                <a:cubicBezTo>
                  <a:pt x="8082" y="8619"/>
                  <a:pt x="8085" y="8612"/>
                  <a:pt x="8087" y="8606"/>
                </a:cubicBezTo>
                <a:cubicBezTo>
                  <a:pt x="8158" y="8459"/>
                  <a:pt x="8228" y="8312"/>
                  <a:pt x="8302" y="8166"/>
                </a:cubicBezTo>
                <a:cubicBezTo>
                  <a:pt x="8356" y="8057"/>
                  <a:pt x="8412" y="7948"/>
                  <a:pt x="8470" y="7840"/>
                </a:cubicBezTo>
                <a:cubicBezTo>
                  <a:pt x="8529" y="7733"/>
                  <a:pt x="8586" y="7626"/>
                  <a:pt x="8649" y="7519"/>
                </a:cubicBezTo>
                <a:cubicBezTo>
                  <a:pt x="8709" y="7415"/>
                  <a:pt x="8771" y="7313"/>
                  <a:pt x="8835" y="7210"/>
                </a:cubicBezTo>
                <a:cubicBezTo>
                  <a:pt x="8972" y="6999"/>
                  <a:pt x="9113" y="6787"/>
                  <a:pt x="9265" y="6584"/>
                </a:cubicBezTo>
                <a:cubicBezTo>
                  <a:pt x="9391" y="6417"/>
                  <a:pt x="9520" y="6253"/>
                  <a:pt x="9654" y="6091"/>
                </a:cubicBezTo>
                <a:cubicBezTo>
                  <a:pt x="9696" y="6041"/>
                  <a:pt x="9738" y="5992"/>
                  <a:pt x="9780" y="5942"/>
                </a:cubicBezTo>
                <a:cubicBezTo>
                  <a:pt x="9897" y="5835"/>
                  <a:pt x="10014" y="5728"/>
                  <a:pt x="10137" y="5628"/>
                </a:cubicBezTo>
                <a:cubicBezTo>
                  <a:pt x="10266" y="5522"/>
                  <a:pt x="10398" y="5419"/>
                  <a:pt x="10533" y="5321"/>
                </a:cubicBezTo>
                <a:cubicBezTo>
                  <a:pt x="10702" y="5201"/>
                  <a:pt x="10873" y="5084"/>
                  <a:pt x="11051" y="4975"/>
                </a:cubicBezTo>
                <a:cubicBezTo>
                  <a:pt x="11158" y="4910"/>
                  <a:pt x="11264" y="4844"/>
                  <a:pt x="11375" y="4783"/>
                </a:cubicBezTo>
                <a:cubicBezTo>
                  <a:pt x="11448" y="4741"/>
                  <a:pt x="11521" y="4701"/>
                  <a:pt x="11594" y="4661"/>
                </a:cubicBezTo>
                <a:cubicBezTo>
                  <a:pt x="11816" y="4545"/>
                  <a:pt x="12053" y="4427"/>
                  <a:pt x="12294" y="4323"/>
                </a:cubicBezTo>
                <a:cubicBezTo>
                  <a:pt x="12422" y="4267"/>
                  <a:pt x="12552" y="4212"/>
                  <a:pt x="12682" y="4162"/>
                </a:cubicBezTo>
                <a:cubicBezTo>
                  <a:pt x="12767" y="4129"/>
                  <a:pt x="12851" y="4097"/>
                  <a:pt x="12935" y="4067"/>
                </a:cubicBezTo>
                <a:cubicBezTo>
                  <a:pt x="12970" y="4054"/>
                  <a:pt x="13004" y="4042"/>
                  <a:pt x="13038" y="4030"/>
                </a:cubicBezTo>
                <a:close/>
                <a:moveTo>
                  <a:pt x="16857" y="14658"/>
                </a:moveTo>
                <a:cubicBezTo>
                  <a:pt x="16873" y="14733"/>
                  <a:pt x="16889" y="14810"/>
                  <a:pt x="16908" y="14883"/>
                </a:cubicBezTo>
                <a:cubicBezTo>
                  <a:pt x="16940" y="15010"/>
                  <a:pt x="16972" y="15137"/>
                  <a:pt x="17010" y="15262"/>
                </a:cubicBezTo>
                <a:cubicBezTo>
                  <a:pt x="17075" y="15474"/>
                  <a:pt x="17142" y="15684"/>
                  <a:pt x="17222" y="15890"/>
                </a:cubicBezTo>
                <a:cubicBezTo>
                  <a:pt x="17293" y="16077"/>
                  <a:pt x="17370" y="16265"/>
                  <a:pt x="17457" y="16445"/>
                </a:cubicBezTo>
                <a:cubicBezTo>
                  <a:pt x="17454" y="16449"/>
                  <a:pt x="17449" y="16453"/>
                  <a:pt x="17446" y="16456"/>
                </a:cubicBezTo>
                <a:cubicBezTo>
                  <a:pt x="17320" y="16588"/>
                  <a:pt x="17193" y="16720"/>
                  <a:pt x="17061" y="16847"/>
                </a:cubicBezTo>
                <a:cubicBezTo>
                  <a:pt x="17045" y="16863"/>
                  <a:pt x="17028" y="16880"/>
                  <a:pt x="17012" y="16896"/>
                </a:cubicBezTo>
                <a:cubicBezTo>
                  <a:pt x="16973" y="16843"/>
                  <a:pt x="16936" y="16790"/>
                  <a:pt x="16901" y="16737"/>
                </a:cubicBezTo>
                <a:cubicBezTo>
                  <a:pt x="16851" y="16664"/>
                  <a:pt x="16804" y="16590"/>
                  <a:pt x="16756" y="16516"/>
                </a:cubicBezTo>
                <a:cubicBezTo>
                  <a:pt x="16694" y="16414"/>
                  <a:pt x="16625" y="16302"/>
                  <a:pt x="16565" y="16185"/>
                </a:cubicBezTo>
                <a:cubicBezTo>
                  <a:pt x="16525" y="16109"/>
                  <a:pt x="16486" y="16032"/>
                  <a:pt x="16449" y="15955"/>
                </a:cubicBezTo>
                <a:cubicBezTo>
                  <a:pt x="16395" y="15836"/>
                  <a:pt x="16339" y="15716"/>
                  <a:pt x="16293" y="15594"/>
                </a:cubicBezTo>
                <a:cubicBezTo>
                  <a:pt x="16260" y="15509"/>
                  <a:pt x="16229" y="15425"/>
                  <a:pt x="16201" y="15338"/>
                </a:cubicBezTo>
                <a:cubicBezTo>
                  <a:pt x="16187" y="15296"/>
                  <a:pt x="16170" y="15243"/>
                  <a:pt x="16154" y="15189"/>
                </a:cubicBezTo>
                <a:cubicBezTo>
                  <a:pt x="16215" y="15147"/>
                  <a:pt x="16274" y="15105"/>
                  <a:pt x="16334" y="15061"/>
                </a:cubicBezTo>
                <a:cubicBezTo>
                  <a:pt x="16510" y="14931"/>
                  <a:pt x="16687" y="14798"/>
                  <a:pt x="16857" y="14658"/>
                </a:cubicBezTo>
                <a:close/>
                <a:moveTo>
                  <a:pt x="29505" y="16127"/>
                </a:moveTo>
                <a:lnTo>
                  <a:pt x="29505" y="16127"/>
                </a:lnTo>
                <a:cubicBezTo>
                  <a:pt x="29496" y="16140"/>
                  <a:pt x="29488" y="16154"/>
                  <a:pt x="29480" y="16168"/>
                </a:cubicBezTo>
                <a:cubicBezTo>
                  <a:pt x="29415" y="16266"/>
                  <a:pt x="29350" y="16365"/>
                  <a:pt x="29283" y="16461"/>
                </a:cubicBezTo>
                <a:cubicBezTo>
                  <a:pt x="29159" y="16526"/>
                  <a:pt x="29033" y="16588"/>
                  <a:pt x="28905" y="16644"/>
                </a:cubicBezTo>
                <a:cubicBezTo>
                  <a:pt x="28831" y="16677"/>
                  <a:pt x="28757" y="16709"/>
                  <a:pt x="28682" y="16740"/>
                </a:cubicBezTo>
                <a:cubicBezTo>
                  <a:pt x="28607" y="16770"/>
                  <a:pt x="28532" y="16800"/>
                  <a:pt x="28455" y="16828"/>
                </a:cubicBezTo>
                <a:cubicBezTo>
                  <a:pt x="28345" y="16869"/>
                  <a:pt x="28234" y="16909"/>
                  <a:pt x="28121" y="16941"/>
                </a:cubicBezTo>
                <a:cubicBezTo>
                  <a:pt x="28043" y="16964"/>
                  <a:pt x="27966" y="16986"/>
                  <a:pt x="27887" y="17006"/>
                </a:cubicBezTo>
                <a:cubicBezTo>
                  <a:pt x="27878" y="17008"/>
                  <a:pt x="27870" y="17011"/>
                  <a:pt x="27861" y="17013"/>
                </a:cubicBezTo>
                <a:cubicBezTo>
                  <a:pt x="27883" y="16929"/>
                  <a:pt x="27903" y="16845"/>
                  <a:pt x="27922" y="16760"/>
                </a:cubicBezTo>
                <a:cubicBezTo>
                  <a:pt x="27932" y="16711"/>
                  <a:pt x="27943" y="16663"/>
                  <a:pt x="27952" y="16613"/>
                </a:cubicBezTo>
                <a:cubicBezTo>
                  <a:pt x="27958" y="16580"/>
                  <a:pt x="27964" y="16546"/>
                  <a:pt x="27968" y="16513"/>
                </a:cubicBezTo>
                <a:cubicBezTo>
                  <a:pt x="28089" y="16493"/>
                  <a:pt x="28209" y="16470"/>
                  <a:pt x="28330" y="16444"/>
                </a:cubicBezTo>
                <a:cubicBezTo>
                  <a:pt x="28608" y="16382"/>
                  <a:pt x="28886" y="16317"/>
                  <a:pt x="29160" y="16235"/>
                </a:cubicBezTo>
                <a:cubicBezTo>
                  <a:pt x="29275" y="16200"/>
                  <a:pt x="29390" y="16164"/>
                  <a:pt x="29505" y="16127"/>
                </a:cubicBezTo>
                <a:close/>
                <a:moveTo>
                  <a:pt x="11432" y="11717"/>
                </a:moveTo>
                <a:cubicBezTo>
                  <a:pt x="11473" y="11834"/>
                  <a:pt x="11518" y="11950"/>
                  <a:pt x="11566" y="12065"/>
                </a:cubicBezTo>
                <a:cubicBezTo>
                  <a:pt x="11621" y="12195"/>
                  <a:pt x="11679" y="12324"/>
                  <a:pt x="11739" y="12454"/>
                </a:cubicBezTo>
                <a:cubicBezTo>
                  <a:pt x="11775" y="12531"/>
                  <a:pt x="11819" y="12611"/>
                  <a:pt x="11860" y="12686"/>
                </a:cubicBezTo>
                <a:cubicBezTo>
                  <a:pt x="11920" y="12793"/>
                  <a:pt x="11980" y="12902"/>
                  <a:pt x="12046" y="13007"/>
                </a:cubicBezTo>
                <a:cubicBezTo>
                  <a:pt x="12160" y="13188"/>
                  <a:pt x="12278" y="13367"/>
                  <a:pt x="12410" y="13537"/>
                </a:cubicBezTo>
                <a:cubicBezTo>
                  <a:pt x="12466" y="13611"/>
                  <a:pt x="12522" y="13685"/>
                  <a:pt x="12582" y="13755"/>
                </a:cubicBezTo>
                <a:cubicBezTo>
                  <a:pt x="12638" y="13825"/>
                  <a:pt x="12696" y="13891"/>
                  <a:pt x="12756" y="13957"/>
                </a:cubicBezTo>
                <a:cubicBezTo>
                  <a:pt x="12786" y="13991"/>
                  <a:pt x="12816" y="14024"/>
                  <a:pt x="12845" y="14057"/>
                </a:cubicBezTo>
                <a:cubicBezTo>
                  <a:pt x="12939" y="14155"/>
                  <a:pt x="13033" y="14254"/>
                  <a:pt x="13137" y="14342"/>
                </a:cubicBezTo>
                <a:cubicBezTo>
                  <a:pt x="13207" y="14400"/>
                  <a:pt x="13274" y="14457"/>
                  <a:pt x="13347" y="14509"/>
                </a:cubicBezTo>
                <a:cubicBezTo>
                  <a:pt x="13442" y="14577"/>
                  <a:pt x="13537" y="14646"/>
                  <a:pt x="13638" y="14703"/>
                </a:cubicBezTo>
                <a:cubicBezTo>
                  <a:pt x="13702" y="14739"/>
                  <a:pt x="13790" y="14792"/>
                  <a:pt x="13858" y="14821"/>
                </a:cubicBezTo>
                <a:cubicBezTo>
                  <a:pt x="13932" y="14853"/>
                  <a:pt x="14007" y="14890"/>
                  <a:pt x="14084" y="14912"/>
                </a:cubicBezTo>
                <a:cubicBezTo>
                  <a:pt x="14152" y="14933"/>
                  <a:pt x="14242" y="14962"/>
                  <a:pt x="14314" y="14970"/>
                </a:cubicBezTo>
                <a:cubicBezTo>
                  <a:pt x="14353" y="14977"/>
                  <a:pt x="14393" y="14982"/>
                  <a:pt x="14432" y="14984"/>
                </a:cubicBezTo>
                <a:cubicBezTo>
                  <a:pt x="14468" y="14984"/>
                  <a:pt x="14502" y="14985"/>
                  <a:pt x="14538" y="14985"/>
                </a:cubicBezTo>
                <a:cubicBezTo>
                  <a:pt x="14540" y="14985"/>
                  <a:pt x="14543" y="14985"/>
                  <a:pt x="14545" y="14985"/>
                </a:cubicBezTo>
                <a:cubicBezTo>
                  <a:pt x="14619" y="14985"/>
                  <a:pt x="14696" y="14968"/>
                  <a:pt x="14769" y="14956"/>
                </a:cubicBezTo>
                <a:cubicBezTo>
                  <a:pt x="14811" y="14948"/>
                  <a:pt x="14851" y="14938"/>
                  <a:pt x="14891" y="14926"/>
                </a:cubicBezTo>
                <a:cubicBezTo>
                  <a:pt x="14932" y="14915"/>
                  <a:pt x="14971" y="14902"/>
                  <a:pt x="15010" y="14887"/>
                </a:cubicBezTo>
                <a:cubicBezTo>
                  <a:pt x="15084" y="14858"/>
                  <a:pt x="15158" y="14830"/>
                  <a:pt x="15226" y="14791"/>
                </a:cubicBezTo>
                <a:cubicBezTo>
                  <a:pt x="15290" y="14754"/>
                  <a:pt x="15361" y="14715"/>
                  <a:pt x="15418" y="14666"/>
                </a:cubicBezTo>
                <a:cubicBezTo>
                  <a:pt x="15479" y="14612"/>
                  <a:pt x="15535" y="14567"/>
                  <a:pt x="15589" y="14504"/>
                </a:cubicBezTo>
                <a:cubicBezTo>
                  <a:pt x="15644" y="14439"/>
                  <a:pt x="15693" y="14385"/>
                  <a:pt x="15744" y="14315"/>
                </a:cubicBezTo>
                <a:cubicBezTo>
                  <a:pt x="15754" y="14301"/>
                  <a:pt x="15764" y="14286"/>
                  <a:pt x="15776" y="14271"/>
                </a:cubicBezTo>
                <a:cubicBezTo>
                  <a:pt x="15785" y="14329"/>
                  <a:pt x="15796" y="14387"/>
                  <a:pt x="15808" y="14445"/>
                </a:cubicBezTo>
                <a:cubicBezTo>
                  <a:pt x="15845" y="14628"/>
                  <a:pt x="15883" y="14812"/>
                  <a:pt x="15934" y="14993"/>
                </a:cubicBezTo>
                <a:cubicBezTo>
                  <a:pt x="15943" y="15031"/>
                  <a:pt x="15955" y="15069"/>
                  <a:pt x="15965" y="15107"/>
                </a:cubicBezTo>
                <a:cubicBezTo>
                  <a:pt x="15798" y="15223"/>
                  <a:pt x="15629" y="15336"/>
                  <a:pt x="15455" y="15441"/>
                </a:cubicBezTo>
                <a:cubicBezTo>
                  <a:pt x="15336" y="15514"/>
                  <a:pt x="15217" y="15586"/>
                  <a:pt x="15096" y="15655"/>
                </a:cubicBezTo>
                <a:cubicBezTo>
                  <a:pt x="14976" y="15722"/>
                  <a:pt x="14854" y="15789"/>
                  <a:pt x="14733" y="15855"/>
                </a:cubicBezTo>
                <a:cubicBezTo>
                  <a:pt x="14322" y="16069"/>
                  <a:pt x="13904" y="16270"/>
                  <a:pt x="13480" y="16461"/>
                </a:cubicBezTo>
                <a:cubicBezTo>
                  <a:pt x="13277" y="16553"/>
                  <a:pt x="13073" y="16646"/>
                  <a:pt x="12867" y="16735"/>
                </a:cubicBezTo>
                <a:cubicBezTo>
                  <a:pt x="12743" y="16788"/>
                  <a:pt x="12621" y="16841"/>
                  <a:pt x="12496" y="16890"/>
                </a:cubicBezTo>
                <a:cubicBezTo>
                  <a:pt x="12413" y="16923"/>
                  <a:pt x="12330" y="16955"/>
                  <a:pt x="12247" y="16986"/>
                </a:cubicBezTo>
                <a:cubicBezTo>
                  <a:pt x="12224" y="16994"/>
                  <a:pt x="12191" y="17006"/>
                  <a:pt x="12159" y="17017"/>
                </a:cubicBezTo>
                <a:cubicBezTo>
                  <a:pt x="12075" y="16992"/>
                  <a:pt x="11991" y="16964"/>
                  <a:pt x="11907" y="16935"/>
                </a:cubicBezTo>
                <a:cubicBezTo>
                  <a:pt x="11868" y="16920"/>
                  <a:pt x="11829" y="16905"/>
                  <a:pt x="11790" y="16892"/>
                </a:cubicBezTo>
                <a:cubicBezTo>
                  <a:pt x="11775" y="16847"/>
                  <a:pt x="11760" y="16802"/>
                  <a:pt x="11745" y="16757"/>
                </a:cubicBezTo>
                <a:cubicBezTo>
                  <a:pt x="11666" y="16508"/>
                  <a:pt x="11590" y="16260"/>
                  <a:pt x="11529" y="16007"/>
                </a:cubicBezTo>
                <a:cubicBezTo>
                  <a:pt x="11478" y="15797"/>
                  <a:pt x="11432" y="15586"/>
                  <a:pt x="11390" y="15373"/>
                </a:cubicBezTo>
                <a:cubicBezTo>
                  <a:pt x="11361" y="15216"/>
                  <a:pt x="11330" y="15045"/>
                  <a:pt x="11309" y="14874"/>
                </a:cubicBezTo>
                <a:cubicBezTo>
                  <a:pt x="11298" y="14781"/>
                  <a:pt x="11287" y="14687"/>
                  <a:pt x="11278" y="14594"/>
                </a:cubicBezTo>
                <a:cubicBezTo>
                  <a:pt x="11269" y="14500"/>
                  <a:pt x="11262" y="14408"/>
                  <a:pt x="11256" y="14314"/>
                </a:cubicBezTo>
                <a:cubicBezTo>
                  <a:pt x="11246" y="14129"/>
                  <a:pt x="11236" y="13945"/>
                  <a:pt x="11239" y="13759"/>
                </a:cubicBezTo>
                <a:cubicBezTo>
                  <a:pt x="11239" y="13664"/>
                  <a:pt x="11241" y="13569"/>
                  <a:pt x="11245" y="13475"/>
                </a:cubicBezTo>
                <a:cubicBezTo>
                  <a:pt x="11249" y="13381"/>
                  <a:pt x="11254" y="13288"/>
                  <a:pt x="11260" y="13194"/>
                </a:cubicBezTo>
                <a:cubicBezTo>
                  <a:pt x="11282" y="12886"/>
                  <a:pt x="11307" y="12577"/>
                  <a:pt x="11349" y="12271"/>
                </a:cubicBezTo>
                <a:cubicBezTo>
                  <a:pt x="11372" y="12099"/>
                  <a:pt x="11395" y="11928"/>
                  <a:pt x="11425" y="11757"/>
                </a:cubicBezTo>
                <a:cubicBezTo>
                  <a:pt x="11427" y="11745"/>
                  <a:pt x="11429" y="11731"/>
                  <a:pt x="11432" y="11717"/>
                </a:cubicBezTo>
                <a:close/>
                <a:moveTo>
                  <a:pt x="17543" y="16611"/>
                </a:moveTo>
                <a:cubicBezTo>
                  <a:pt x="17585" y="16691"/>
                  <a:pt x="17631" y="16770"/>
                  <a:pt x="17677" y="16849"/>
                </a:cubicBezTo>
                <a:cubicBezTo>
                  <a:pt x="17674" y="16849"/>
                  <a:pt x="17674" y="16849"/>
                  <a:pt x="17672" y="16850"/>
                </a:cubicBezTo>
                <a:cubicBezTo>
                  <a:pt x="17488" y="16916"/>
                  <a:pt x="17304" y="16983"/>
                  <a:pt x="17115" y="17041"/>
                </a:cubicBezTo>
                <a:cubicBezTo>
                  <a:pt x="17260" y="16900"/>
                  <a:pt x="17403" y="16758"/>
                  <a:pt x="17543" y="16611"/>
                </a:cubicBezTo>
                <a:close/>
                <a:moveTo>
                  <a:pt x="7546" y="15596"/>
                </a:moveTo>
                <a:lnTo>
                  <a:pt x="7546" y="15596"/>
                </a:lnTo>
                <a:cubicBezTo>
                  <a:pt x="7676" y="15732"/>
                  <a:pt x="7806" y="15868"/>
                  <a:pt x="7938" y="16001"/>
                </a:cubicBezTo>
                <a:lnTo>
                  <a:pt x="8330" y="16395"/>
                </a:lnTo>
                <a:cubicBezTo>
                  <a:pt x="8396" y="16460"/>
                  <a:pt x="8460" y="16526"/>
                  <a:pt x="8526" y="16591"/>
                </a:cubicBezTo>
                <a:cubicBezTo>
                  <a:pt x="8559" y="16624"/>
                  <a:pt x="8592" y="16657"/>
                  <a:pt x="8624" y="16690"/>
                </a:cubicBezTo>
                <a:cubicBezTo>
                  <a:pt x="8751" y="16810"/>
                  <a:pt x="8878" y="16930"/>
                  <a:pt x="9009" y="17046"/>
                </a:cubicBezTo>
                <a:cubicBezTo>
                  <a:pt x="8977" y="17033"/>
                  <a:pt x="8945" y="17019"/>
                  <a:pt x="8914" y="17002"/>
                </a:cubicBezTo>
                <a:cubicBezTo>
                  <a:pt x="8833" y="16966"/>
                  <a:pt x="8755" y="16925"/>
                  <a:pt x="8676" y="16882"/>
                </a:cubicBezTo>
                <a:cubicBezTo>
                  <a:pt x="8608" y="16845"/>
                  <a:pt x="8532" y="16800"/>
                  <a:pt x="8457" y="16753"/>
                </a:cubicBezTo>
                <a:cubicBezTo>
                  <a:pt x="8385" y="16709"/>
                  <a:pt x="8314" y="16662"/>
                  <a:pt x="8246" y="16613"/>
                </a:cubicBezTo>
                <a:cubicBezTo>
                  <a:pt x="8244" y="16612"/>
                  <a:pt x="8242" y="16611"/>
                  <a:pt x="8239" y="16609"/>
                </a:cubicBezTo>
                <a:cubicBezTo>
                  <a:pt x="8172" y="16561"/>
                  <a:pt x="8107" y="16512"/>
                  <a:pt x="8042" y="16460"/>
                </a:cubicBezTo>
                <a:cubicBezTo>
                  <a:pt x="7982" y="16410"/>
                  <a:pt x="7923" y="16358"/>
                  <a:pt x="7866" y="16304"/>
                </a:cubicBezTo>
                <a:cubicBezTo>
                  <a:pt x="7813" y="16200"/>
                  <a:pt x="7761" y="16096"/>
                  <a:pt x="7711" y="15990"/>
                </a:cubicBezTo>
                <a:cubicBezTo>
                  <a:pt x="7658" y="15872"/>
                  <a:pt x="7606" y="15754"/>
                  <a:pt x="7560" y="15633"/>
                </a:cubicBezTo>
                <a:cubicBezTo>
                  <a:pt x="7555" y="15620"/>
                  <a:pt x="7550" y="15607"/>
                  <a:pt x="7546" y="15596"/>
                </a:cubicBezTo>
                <a:close/>
                <a:moveTo>
                  <a:pt x="24426" y="16545"/>
                </a:moveTo>
                <a:cubicBezTo>
                  <a:pt x="24478" y="16632"/>
                  <a:pt x="24533" y="16718"/>
                  <a:pt x="24588" y="16804"/>
                </a:cubicBezTo>
                <a:cubicBezTo>
                  <a:pt x="24649" y="16895"/>
                  <a:pt x="24709" y="16986"/>
                  <a:pt x="24773" y="17076"/>
                </a:cubicBezTo>
                <a:cubicBezTo>
                  <a:pt x="24760" y="17073"/>
                  <a:pt x="24749" y="17071"/>
                  <a:pt x="24737" y="17068"/>
                </a:cubicBezTo>
                <a:cubicBezTo>
                  <a:pt x="24654" y="17049"/>
                  <a:pt x="24572" y="17027"/>
                  <a:pt x="24490" y="17001"/>
                </a:cubicBezTo>
                <a:cubicBezTo>
                  <a:pt x="24408" y="16977"/>
                  <a:pt x="24327" y="16949"/>
                  <a:pt x="24246" y="16920"/>
                </a:cubicBezTo>
                <a:cubicBezTo>
                  <a:pt x="24126" y="16875"/>
                  <a:pt x="24007" y="16830"/>
                  <a:pt x="23892" y="16776"/>
                </a:cubicBezTo>
                <a:cubicBezTo>
                  <a:pt x="23813" y="16740"/>
                  <a:pt x="23737" y="16705"/>
                  <a:pt x="23661" y="16666"/>
                </a:cubicBezTo>
                <a:cubicBezTo>
                  <a:pt x="23701" y="16663"/>
                  <a:pt x="23740" y="16658"/>
                  <a:pt x="23781" y="16653"/>
                </a:cubicBezTo>
                <a:cubicBezTo>
                  <a:pt x="23997" y="16624"/>
                  <a:pt x="24213" y="16589"/>
                  <a:pt x="24426" y="16545"/>
                </a:cubicBezTo>
                <a:close/>
                <a:moveTo>
                  <a:pt x="27787" y="16543"/>
                </a:moveTo>
                <a:lnTo>
                  <a:pt x="27787" y="16543"/>
                </a:lnTo>
                <a:cubicBezTo>
                  <a:pt x="27783" y="16558"/>
                  <a:pt x="27781" y="16573"/>
                  <a:pt x="27780" y="16588"/>
                </a:cubicBezTo>
                <a:cubicBezTo>
                  <a:pt x="27753" y="16720"/>
                  <a:pt x="27728" y="16851"/>
                  <a:pt x="27694" y="16982"/>
                </a:cubicBezTo>
                <a:cubicBezTo>
                  <a:pt x="27689" y="17006"/>
                  <a:pt x="27683" y="17030"/>
                  <a:pt x="27676" y="17053"/>
                </a:cubicBezTo>
                <a:cubicBezTo>
                  <a:pt x="27584" y="17073"/>
                  <a:pt x="27491" y="17090"/>
                  <a:pt x="27398" y="17105"/>
                </a:cubicBezTo>
                <a:cubicBezTo>
                  <a:pt x="27405" y="17065"/>
                  <a:pt x="27412" y="17024"/>
                  <a:pt x="27418" y="16984"/>
                </a:cubicBezTo>
                <a:cubicBezTo>
                  <a:pt x="27444" y="16850"/>
                  <a:pt x="27470" y="16715"/>
                  <a:pt x="27502" y="16583"/>
                </a:cubicBezTo>
                <a:cubicBezTo>
                  <a:pt x="27540" y="16579"/>
                  <a:pt x="27578" y="16573"/>
                  <a:pt x="27615" y="16567"/>
                </a:cubicBezTo>
                <a:cubicBezTo>
                  <a:pt x="27673" y="16559"/>
                  <a:pt x="27729" y="16551"/>
                  <a:pt x="27787" y="16543"/>
                </a:cubicBezTo>
                <a:close/>
                <a:moveTo>
                  <a:pt x="11852" y="17075"/>
                </a:moveTo>
                <a:lnTo>
                  <a:pt x="11852" y="17075"/>
                </a:lnTo>
                <a:cubicBezTo>
                  <a:pt x="11875" y="17083"/>
                  <a:pt x="11897" y="17090"/>
                  <a:pt x="11920" y="17098"/>
                </a:cubicBezTo>
                <a:cubicBezTo>
                  <a:pt x="11906" y="17103"/>
                  <a:pt x="11892" y="17106"/>
                  <a:pt x="11879" y="17111"/>
                </a:cubicBezTo>
                <a:cubicBezTo>
                  <a:pt x="11874" y="17112"/>
                  <a:pt x="11870" y="17113"/>
                  <a:pt x="11866" y="17114"/>
                </a:cubicBezTo>
                <a:cubicBezTo>
                  <a:pt x="11861" y="17102"/>
                  <a:pt x="11857" y="17088"/>
                  <a:pt x="11852" y="17075"/>
                </a:cubicBezTo>
                <a:close/>
                <a:moveTo>
                  <a:pt x="24908" y="16427"/>
                </a:moveTo>
                <a:cubicBezTo>
                  <a:pt x="24946" y="16438"/>
                  <a:pt x="24985" y="16448"/>
                  <a:pt x="25025" y="16457"/>
                </a:cubicBezTo>
                <a:cubicBezTo>
                  <a:pt x="25077" y="16469"/>
                  <a:pt x="25133" y="16483"/>
                  <a:pt x="25189" y="16496"/>
                </a:cubicBezTo>
                <a:cubicBezTo>
                  <a:pt x="25235" y="16582"/>
                  <a:pt x="25281" y="16669"/>
                  <a:pt x="25331" y="16754"/>
                </a:cubicBezTo>
                <a:cubicBezTo>
                  <a:pt x="25283" y="16812"/>
                  <a:pt x="25237" y="16871"/>
                  <a:pt x="25190" y="16929"/>
                </a:cubicBezTo>
                <a:cubicBezTo>
                  <a:pt x="25139" y="16989"/>
                  <a:pt x="25081" y="17056"/>
                  <a:pt x="25023" y="17124"/>
                </a:cubicBezTo>
                <a:cubicBezTo>
                  <a:pt x="25021" y="17123"/>
                  <a:pt x="25019" y="17123"/>
                  <a:pt x="25017" y="17123"/>
                </a:cubicBezTo>
                <a:cubicBezTo>
                  <a:pt x="24995" y="17093"/>
                  <a:pt x="24974" y="17064"/>
                  <a:pt x="24953" y="17034"/>
                </a:cubicBezTo>
                <a:cubicBezTo>
                  <a:pt x="24874" y="16922"/>
                  <a:pt x="24798" y="16808"/>
                  <a:pt x="24724" y="16694"/>
                </a:cubicBezTo>
                <a:cubicBezTo>
                  <a:pt x="24685" y="16631"/>
                  <a:pt x="24646" y="16568"/>
                  <a:pt x="24607" y="16504"/>
                </a:cubicBezTo>
                <a:cubicBezTo>
                  <a:pt x="24707" y="16479"/>
                  <a:pt x="24807" y="16455"/>
                  <a:pt x="24908" y="16427"/>
                </a:cubicBezTo>
                <a:close/>
                <a:moveTo>
                  <a:pt x="27332" y="16601"/>
                </a:moveTo>
                <a:cubicBezTo>
                  <a:pt x="27326" y="16624"/>
                  <a:pt x="27320" y="16647"/>
                  <a:pt x="27316" y="16671"/>
                </a:cubicBezTo>
                <a:cubicBezTo>
                  <a:pt x="27305" y="16716"/>
                  <a:pt x="27296" y="16762"/>
                  <a:pt x="27287" y="16808"/>
                </a:cubicBezTo>
                <a:cubicBezTo>
                  <a:pt x="27267" y="16903"/>
                  <a:pt x="27249" y="17001"/>
                  <a:pt x="27234" y="17098"/>
                </a:cubicBezTo>
                <a:cubicBezTo>
                  <a:pt x="27233" y="17109"/>
                  <a:pt x="27230" y="17119"/>
                  <a:pt x="27229" y="17130"/>
                </a:cubicBezTo>
                <a:cubicBezTo>
                  <a:pt x="27095" y="17146"/>
                  <a:pt x="26963" y="17158"/>
                  <a:pt x="26830" y="17170"/>
                </a:cubicBezTo>
                <a:cubicBezTo>
                  <a:pt x="26764" y="17173"/>
                  <a:pt x="26699" y="17177"/>
                  <a:pt x="26633" y="17179"/>
                </a:cubicBezTo>
                <a:cubicBezTo>
                  <a:pt x="26705" y="17061"/>
                  <a:pt x="26775" y="16942"/>
                  <a:pt x="26845" y="16823"/>
                </a:cubicBezTo>
                <a:cubicBezTo>
                  <a:pt x="26881" y="16758"/>
                  <a:pt x="26920" y="16693"/>
                  <a:pt x="26957" y="16627"/>
                </a:cubicBezTo>
                <a:cubicBezTo>
                  <a:pt x="27081" y="16620"/>
                  <a:pt x="27207" y="16612"/>
                  <a:pt x="27332" y="16601"/>
                </a:cubicBezTo>
                <a:close/>
                <a:moveTo>
                  <a:pt x="25420" y="16902"/>
                </a:moveTo>
                <a:cubicBezTo>
                  <a:pt x="25447" y="16946"/>
                  <a:pt x="25476" y="16990"/>
                  <a:pt x="25506" y="17031"/>
                </a:cubicBezTo>
                <a:cubicBezTo>
                  <a:pt x="25541" y="17082"/>
                  <a:pt x="25575" y="17132"/>
                  <a:pt x="25611" y="17180"/>
                </a:cubicBezTo>
                <a:cubicBezTo>
                  <a:pt x="25573" y="17179"/>
                  <a:pt x="25534" y="17177"/>
                  <a:pt x="25496" y="17175"/>
                </a:cubicBezTo>
                <a:cubicBezTo>
                  <a:pt x="25403" y="17168"/>
                  <a:pt x="25310" y="17161"/>
                  <a:pt x="25217" y="17150"/>
                </a:cubicBezTo>
                <a:cubicBezTo>
                  <a:pt x="25220" y="17147"/>
                  <a:pt x="25222" y="17145"/>
                  <a:pt x="25224" y="17142"/>
                </a:cubicBezTo>
                <a:cubicBezTo>
                  <a:pt x="25290" y="17064"/>
                  <a:pt x="25355" y="16983"/>
                  <a:pt x="25420" y="16902"/>
                </a:cubicBezTo>
                <a:close/>
                <a:moveTo>
                  <a:pt x="25665" y="16575"/>
                </a:moveTo>
                <a:cubicBezTo>
                  <a:pt x="25675" y="16576"/>
                  <a:pt x="25684" y="16578"/>
                  <a:pt x="25694" y="16579"/>
                </a:cubicBezTo>
                <a:cubicBezTo>
                  <a:pt x="25827" y="16594"/>
                  <a:pt x="25961" y="16606"/>
                  <a:pt x="26095" y="16617"/>
                </a:cubicBezTo>
                <a:cubicBezTo>
                  <a:pt x="26231" y="16627"/>
                  <a:pt x="26369" y="16633"/>
                  <a:pt x="26506" y="16634"/>
                </a:cubicBezTo>
                <a:cubicBezTo>
                  <a:pt x="26561" y="16634"/>
                  <a:pt x="26615" y="16635"/>
                  <a:pt x="26669" y="16635"/>
                </a:cubicBezTo>
                <a:cubicBezTo>
                  <a:pt x="26696" y="16635"/>
                  <a:pt x="26724" y="16634"/>
                  <a:pt x="26751" y="16634"/>
                </a:cubicBezTo>
                <a:lnTo>
                  <a:pt x="26751" y="16634"/>
                </a:lnTo>
                <a:cubicBezTo>
                  <a:pt x="26644" y="16820"/>
                  <a:pt x="26534" y="17004"/>
                  <a:pt x="26423" y="17187"/>
                </a:cubicBezTo>
                <a:cubicBezTo>
                  <a:pt x="26334" y="17188"/>
                  <a:pt x="26246" y="17190"/>
                  <a:pt x="26157" y="17190"/>
                </a:cubicBezTo>
                <a:cubicBezTo>
                  <a:pt x="26107" y="17190"/>
                  <a:pt x="26056" y="17190"/>
                  <a:pt x="26005" y="17190"/>
                </a:cubicBezTo>
                <a:cubicBezTo>
                  <a:pt x="25954" y="17190"/>
                  <a:pt x="25903" y="17190"/>
                  <a:pt x="25853" y="17188"/>
                </a:cubicBezTo>
                <a:cubicBezTo>
                  <a:pt x="25805" y="17131"/>
                  <a:pt x="25760" y="17072"/>
                  <a:pt x="25717" y="17011"/>
                </a:cubicBezTo>
                <a:cubicBezTo>
                  <a:pt x="25672" y="16949"/>
                  <a:pt x="25630" y="16886"/>
                  <a:pt x="25589" y="16822"/>
                </a:cubicBezTo>
                <a:cubicBezTo>
                  <a:pt x="25573" y="16797"/>
                  <a:pt x="25557" y="16770"/>
                  <a:pt x="25541" y="16745"/>
                </a:cubicBezTo>
                <a:cubicBezTo>
                  <a:pt x="25573" y="16701"/>
                  <a:pt x="25605" y="16657"/>
                  <a:pt x="25638" y="16613"/>
                </a:cubicBezTo>
                <a:cubicBezTo>
                  <a:pt x="25647" y="16601"/>
                  <a:pt x="25656" y="16588"/>
                  <a:pt x="25665" y="16575"/>
                </a:cubicBezTo>
                <a:close/>
                <a:moveTo>
                  <a:pt x="21505" y="16599"/>
                </a:moveTo>
                <a:cubicBezTo>
                  <a:pt x="21542" y="16606"/>
                  <a:pt x="21579" y="16613"/>
                  <a:pt x="21616" y="16619"/>
                </a:cubicBezTo>
                <a:cubicBezTo>
                  <a:pt x="21661" y="16627"/>
                  <a:pt x="21706" y="16634"/>
                  <a:pt x="21751" y="16641"/>
                </a:cubicBezTo>
                <a:cubicBezTo>
                  <a:pt x="21774" y="16716"/>
                  <a:pt x="21797" y="16791"/>
                  <a:pt x="21821" y="16866"/>
                </a:cubicBezTo>
                <a:cubicBezTo>
                  <a:pt x="21876" y="17031"/>
                  <a:pt x="21939" y="17193"/>
                  <a:pt x="22008" y="17352"/>
                </a:cubicBezTo>
                <a:cubicBezTo>
                  <a:pt x="21951" y="17278"/>
                  <a:pt x="21893" y="17202"/>
                  <a:pt x="21840" y="17125"/>
                </a:cubicBezTo>
                <a:cubicBezTo>
                  <a:pt x="21767" y="17021"/>
                  <a:pt x="21698" y="16917"/>
                  <a:pt x="21631" y="16811"/>
                </a:cubicBezTo>
                <a:cubicBezTo>
                  <a:pt x="21588" y="16740"/>
                  <a:pt x="21545" y="16671"/>
                  <a:pt x="21505" y="16599"/>
                </a:cubicBezTo>
                <a:close/>
                <a:moveTo>
                  <a:pt x="7634" y="9687"/>
                </a:moveTo>
                <a:lnTo>
                  <a:pt x="7634" y="9687"/>
                </a:lnTo>
                <a:cubicBezTo>
                  <a:pt x="7620" y="9748"/>
                  <a:pt x="7608" y="9809"/>
                  <a:pt x="7595" y="9871"/>
                </a:cubicBezTo>
                <a:cubicBezTo>
                  <a:pt x="7561" y="10055"/>
                  <a:pt x="7526" y="10239"/>
                  <a:pt x="7503" y="10425"/>
                </a:cubicBezTo>
                <a:cubicBezTo>
                  <a:pt x="7485" y="10565"/>
                  <a:pt x="7466" y="10703"/>
                  <a:pt x="7456" y="10843"/>
                </a:cubicBezTo>
                <a:cubicBezTo>
                  <a:pt x="7440" y="11077"/>
                  <a:pt x="7426" y="11313"/>
                  <a:pt x="7438" y="11547"/>
                </a:cubicBezTo>
                <a:cubicBezTo>
                  <a:pt x="7443" y="11641"/>
                  <a:pt x="7448" y="11738"/>
                  <a:pt x="7458" y="11831"/>
                </a:cubicBezTo>
                <a:cubicBezTo>
                  <a:pt x="7473" y="11963"/>
                  <a:pt x="7488" y="12096"/>
                  <a:pt x="7512" y="12226"/>
                </a:cubicBezTo>
                <a:cubicBezTo>
                  <a:pt x="7554" y="12454"/>
                  <a:pt x="7601" y="12680"/>
                  <a:pt x="7668" y="12901"/>
                </a:cubicBezTo>
                <a:cubicBezTo>
                  <a:pt x="7709" y="13036"/>
                  <a:pt x="7749" y="13171"/>
                  <a:pt x="7799" y="13303"/>
                </a:cubicBezTo>
                <a:cubicBezTo>
                  <a:pt x="7846" y="13430"/>
                  <a:pt x="7893" y="13558"/>
                  <a:pt x="7949" y="13682"/>
                </a:cubicBezTo>
                <a:cubicBezTo>
                  <a:pt x="8040" y="13888"/>
                  <a:pt x="8135" y="14092"/>
                  <a:pt x="8250" y="14285"/>
                </a:cubicBezTo>
                <a:cubicBezTo>
                  <a:pt x="8366" y="14476"/>
                  <a:pt x="8486" y="14664"/>
                  <a:pt x="8621" y="14841"/>
                </a:cubicBezTo>
                <a:cubicBezTo>
                  <a:pt x="8759" y="15020"/>
                  <a:pt x="8902" y="15196"/>
                  <a:pt x="9057" y="15360"/>
                </a:cubicBezTo>
                <a:cubicBezTo>
                  <a:pt x="9242" y="15553"/>
                  <a:pt x="9433" y="15741"/>
                  <a:pt x="9641" y="15910"/>
                </a:cubicBezTo>
                <a:cubicBezTo>
                  <a:pt x="9811" y="16049"/>
                  <a:pt x="9986" y="16183"/>
                  <a:pt x="10173" y="16299"/>
                </a:cubicBezTo>
                <a:cubicBezTo>
                  <a:pt x="10284" y="16370"/>
                  <a:pt x="10396" y="16439"/>
                  <a:pt x="10512" y="16502"/>
                </a:cubicBezTo>
                <a:cubicBezTo>
                  <a:pt x="10586" y="16543"/>
                  <a:pt x="10680" y="16595"/>
                  <a:pt x="10756" y="16632"/>
                </a:cubicBezTo>
                <a:cubicBezTo>
                  <a:pt x="10995" y="16746"/>
                  <a:pt x="11239" y="16854"/>
                  <a:pt x="11487" y="16946"/>
                </a:cubicBezTo>
                <a:cubicBezTo>
                  <a:pt x="11539" y="16964"/>
                  <a:pt x="11590" y="16983"/>
                  <a:pt x="11642" y="17001"/>
                </a:cubicBezTo>
                <a:cubicBezTo>
                  <a:pt x="11660" y="17056"/>
                  <a:pt x="11679" y="17110"/>
                  <a:pt x="11697" y="17163"/>
                </a:cubicBezTo>
                <a:cubicBezTo>
                  <a:pt x="11673" y="17170"/>
                  <a:pt x="11649" y="17176"/>
                  <a:pt x="11625" y="17183"/>
                </a:cubicBezTo>
                <a:cubicBezTo>
                  <a:pt x="11583" y="17192"/>
                  <a:pt x="11543" y="17202"/>
                  <a:pt x="11501" y="17211"/>
                </a:cubicBezTo>
                <a:cubicBezTo>
                  <a:pt x="11370" y="17239"/>
                  <a:pt x="11240" y="17266"/>
                  <a:pt x="11107" y="17285"/>
                </a:cubicBezTo>
                <a:cubicBezTo>
                  <a:pt x="11015" y="17300"/>
                  <a:pt x="10924" y="17312"/>
                  <a:pt x="10830" y="17322"/>
                </a:cubicBezTo>
                <a:lnTo>
                  <a:pt x="10690" y="17336"/>
                </a:lnTo>
                <a:cubicBezTo>
                  <a:pt x="10608" y="17343"/>
                  <a:pt x="10515" y="17349"/>
                  <a:pt x="10422" y="17352"/>
                </a:cubicBezTo>
                <a:cubicBezTo>
                  <a:pt x="10392" y="17353"/>
                  <a:pt x="10361" y="17354"/>
                  <a:pt x="10330" y="17354"/>
                </a:cubicBezTo>
                <a:cubicBezTo>
                  <a:pt x="10268" y="17354"/>
                  <a:pt x="10206" y="17352"/>
                  <a:pt x="10145" y="17349"/>
                </a:cubicBezTo>
                <a:cubicBezTo>
                  <a:pt x="10064" y="17345"/>
                  <a:pt x="9974" y="17336"/>
                  <a:pt x="9885" y="17324"/>
                </a:cubicBezTo>
                <a:cubicBezTo>
                  <a:pt x="9842" y="17315"/>
                  <a:pt x="9799" y="17307"/>
                  <a:pt x="9756" y="17300"/>
                </a:cubicBezTo>
                <a:cubicBezTo>
                  <a:pt x="9675" y="17282"/>
                  <a:pt x="9596" y="17261"/>
                  <a:pt x="9517" y="17237"/>
                </a:cubicBezTo>
                <a:cubicBezTo>
                  <a:pt x="9499" y="17231"/>
                  <a:pt x="9479" y="17225"/>
                  <a:pt x="9460" y="17220"/>
                </a:cubicBezTo>
                <a:cubicBezTo>
                  <a:pt x="9413" y="17181"/>
                  <a:pt x="9366" y="17142"/>
                  <a:pt x="9318" y="17103"/>
                </a:cubicBezTo>
                <a:cubicBezTo>
                  <a:pt x="9116" y="16933"/>
                  <a:pt x="8919" y="16759"/>
                  <a:pt x="8725" y="16580"/>
                </a:cubicBezTo>
                <a:cubicBezTo>
                  <a:pt x="8564" y="16415"/>
                  <a:pt x="8403" y="16250"/>
                  <a:pt x="8242" y="16084"/>
                </a:cubicBezTo>
                <a:cubicBezTo>
                  <a:pt x="8177" y="16017"/>
                  <a:pt x="8113" y="15952"/>
                  <a:pt x="8048" y="15886"/>
                </a:cubicBezTo>
                <a:cubicBezTo>
                  <a:pt x="8016" y="15852"/>
                  <a:pt x="7983" y="15819"/>
                  <a:pt x="7951" y="15785"/>
                </a:cubicBezTo>
                <a:cubicBezTo>
                  <a:pt x="7890" y="15720"/>
                  <a:pt x="7830" y="15654"/>
                  <a:pt x="7769" y="15588"/>
                </a:cubicBezTo>
                <a:cubicBezTo>
                  <a:pt x="7649" y="15459"/>
                  <a:pt x="7528" y="15328"/>
                  <a:pt x="7407" y="15198"/>
                </a:cubicBezTo>
                <a:cubicBezTo>
                  <a:pt x="7377" y="15099"/>
                  <a:pt x="7349" y="15000"/>
                  <a:pt x="7324" y="14898"/>
                </a:cubicBezTo>
                <a:cubicBezTo>
                  <a:pt x="7294" y="14774"/>
                  <a:pt x="7266" y="14648"/>
                  <a:pt x="7241" y="14521"/>
                </a:cubicBezTo>
                <a:cubicBezTo>
                  <a:pt x="7219" y="14392"/>
                  <a:pt x="7197" y="14262"/>
                  <a:pt x="7183" y="14133"/>
                </a:cubicBezTo>
                <a:cubicBezTo>
                  <a:pt x="7169" y="13999"/>
                  <a:pt x="7158" y="13866"/>
                  <a:pt x="7147" y="13732"/>
                </a:cubicBezTo>
                <a:cubicBezTo>
                  <a:pt x="7137" y="13564"/>
                  <a:pt x="7129" y="13387"/>
                  <a:pt x="7122" y="13209"/>
                </a:cubicBezTo>
                <a:cubicBezTo>
                  <a:pt x="7116" y="13067"/>
                  <a:pt x="7110" y="12924"/>
                  <a:pt x="7108" y="12781"/>
                </a:cubicBezTo>
                <a:cubicBezTo>
                  <a:pt x="7107" y="12639"/>
                  <a:pt x="7104" y="12495"/>
                  <a:pt x="7107" y="12352"/>
                </a:cubicBezTo>
                <a:cubicBezTo>
                  <a:pt x="7110" y="12210"/>
                  <a:pt x="7116" y="12068"/>
                  <a:pt x="7124" y="11926"/>
                </a:cubicBezTo>
                <a:cubicBezTo>
                  <a:pt x="7136" y="11747"/>
                  <a:pt x="7147" y="11568"/>
                  <a:pt x="7174" y="11391"/>
                </a:cubicBezTo>
                <a:cubicBezTo>
                  <a:pt x="7191" y="11276"/>
                  <a:pt x="7210" y="11162"/>
                  <a:pt x="7231" y="11046"/>
                </a:cubicBezTo>
                <a:cubicBezTo>
                  <a:pt x="7262" y="10894"/>
                  <a:pt x="7294" y="10741"/>
                  <a:pt x="7333" y="10590"/>
                </a:cubicBezTo>
                <a:cubicBezTo>
                  <a:pt x="7354" y="10514"/>
                  <a:pt x="7375" y="10438"/>
                  <a:pt x="7397" y="10362"/>
                </a:cubicBezTo>
                <a:cubicBezTo>
                  <a:pt x="7418" y="10284"/>
                  <a:pt x="7442" y="10205"/>
                  <a:pt x="7467" y="10128"/>
                </a:cubicBezTo>
                <a:lnTo>
                  <a:pt x="7468" y="10128"/>
                </a:lnTo>
                <a:cubicBezTo>
                  <a:pt x="7517" y="9988"/>
                  <a:pt x="7574" y="9837"/>
                  <a:pt x="7634" y="9687"/>
                </a:cubicBezTo>
                <a:close/>
                <a:moveTo>
                  <a:pt x="39571" y="10170"/>
                </a:moveTo>
                <a:cubicBezTo>
                  <a:pt x="39585" y="10230"/>
                  <a:pt x="39598" y="10290"/>
                  <a:pt x="39609" y="10350"/>
                </a:cubicBezTo>
                <a:cubicBezTo>
                  <a:pt x="39635" y="10483"/>
                  <a:pt x="39660" y="10615"/>
                  <a:pt x="39678" y="10750"/>
                </a:cubicBezTo>
                <a:cubicBezTo>
                  <a:pt x="39695" y="10888"/>
                  <a:pt x="39709" y="11026"/>
                  <a:pt x="39720" y="11165"/>
                </a:cubicBezTo>
                <a:cubicBezTo>
                  <a:pt x="39728" y="11299"/>
                  <a:pt x="39737" y="11434"/>
                  <a:pt x="39735" y="11569"/>
                </a:cubicBezTo>
                <a:cubicBezTo>
                  <a:pt x="39737" y="11660"/>
                  <a:pt x="39735" y="11753"/>
                  <a:pt x="39732" y="11844"/>
                </a:cubicBezTo>
                <a:cubicBezTo>
                  <a:pt x="39730" y="11889"/>
                  <a:pt x="39727" y="11934"/>
                  <a:pt x="39725" y="11979"/>
                </a:cubicBezTo>
                <a:cubicBezTo>
                  <a:pt x="39716" y="12112"/>
                  <a:pt x="39705" y="12245"/>
                  <a:pt x="39687" y="12378"/>
                </a:cubicBezTo>
                <a:cubicBezTo>
                  <a:pt x="39675" y="12470"/>
                  <a:pt x="39661" y="12562"/>
                  <a:pt x="39645" y="12655"/>
                </a:cubicBezTo>
                <a:cubicBezTo>
                  <a:pt x="39637" y="12697"/>
                  <a:pt x="39629" y="12741"/>
                  <a:pt x="39621" y="12784"/>
                </a:cubicBezTo>
                <a:cubicBezTo>
                  <a:pt x="39592" y="12923"/>
                  <a:pt x="39562" y="13060"/>
                  <a:pt x="39525" y="13196"/>
                </a:cubicBezTo>
                <a:cubicBezTo>
                  <a:pt x="39502" y="13282"/>
                  <a:pt x="39478" y="13366"/>
                  <a:pt x="39451" y="13449"/>
                </a:cubicBezTo>
                <a:cubicBezTo>
                  <a:pt x="39385" y="13648"/>
                  <a:pt x="39317" y="13845"/>
                  <a:pt x="39237" y="14038"/>
                </a:cubicBezTo>
                <a:cubicBezTo>
                  <a:pt x="39173" y="14191"/>
                  <a:pt x="39106" y="14341"/>
                  <a:pt x="39036" y="14490"/>
                </a:cubicBezTo>
                <a:cubicBezTo>
                  <a:pt x="38962" y="14640"/>
                  <a:pt x="38887" y="14789"/>
                  <a:pt x="38803" y="14933"/>
                </a:cubicBezTo>
                <a:cubicBezTo>
                  <a:pt x="38740" y="15043"/>
                  <a:pt x="38674" y="15151"/>
                  <a:pt x="38607" y="15260"/>
                </a:cubicBezTo>
                <a:cubicBezTo>
                  <a:pt x="38451" y="15506"/>
                  <a:pt x="38286" y="15752"/>
                  <a:pt x="38108" y="15990"/>
                </a:cubicBezTo>
                <a:cubicBezTo>
                  <a:pt x="37957" y="16194"/>
                  <a:pt x="37802" y="16395"/>
                  <a:pt x="37643" y="16591"/>
                </a:cubicBezTo>
                <a:cubicBezTo>
                  <a:pt x="37477" y="16791"/>
                  <a:pt x="37306" y="16985"/>
                  <a:pt x="37129" y="17175"/>
                </a:cubicBezTo>
                <a:cubicBezTo>
                  <a:pt x="37032" y="17252"/>
                  <a:pt x="36935" y="17328"/>
                  <a:pt x="36837" y="17403"/>
                </a:cubicBezTo>
                <a:cubicBezTo>
                  <a:pt x="37002" y="17180"/>
                  <a:pt x="37163" y="16954"/>
                  <a:pt x="37314" y="16722"/>
                </a:cubicBezTo>
                <a:cubicBezTo>
                  <a:pt x="37442" y="16527"/>
                  <a:pt x="37568" y="16329"/>
                  <a:pt x="37688" y="16129"/>
                </a:cubicBezTo>
                <a:cubicBezTo>
                  <a:pt x="37951" y="15695"/>
                  <a:pt x="38200" y="15252"/>
                  <a:pt x="38413" y="14791"/>
                </a:cubicBezTo>
                <a:cubicBezTo>
                  <a:pt x="38547" y="14501"/>
                  <a:pt x="38674" y="14208"/>
                  <a:pt x="38785" y="13909"/>
                </a:cubicBezTo>
                <a:cubicBezTo>
                  <a:pt x="38866" y="13691"/>
                  <a:pt x="38943" y="13472"/>
                  <a:pt x="39012" y="13251"/>
                </a:cubicBezTo>
                <a:cubicBezTo>
                  <a:pt x="39094" y="12988"/>
                  <a:pt x="39174" y="12725"/>
                  <a:pt x="39241" y="12458"/>
                </a:cubicBezTo>
                <a:cubicBezTo>
                  <a:pt x="39297" y="12234"/>
                  <a:pt x="39351" y="12008"/>
                  <a:pt x="39392" y="11779"/>
                </a:cubicBezTo>
                <a:cubicBezTo>
                  <a:pt x="39450" y="11464"/>
                  <a:pt x="39496" y="11147"/>
                  <a:pt x="39525" y="10827"/>
                </a:cubicBezTo>
                <a:cubicBezTo>
                  <a:pt x="39545" y="10608"/>
                  <a:pt x="39563" y="10389"/>
                  <a:pt x="39571" y="10170"/>
                </a:cubicBezTo>
                <a:close/>
                <a:moveTo>
                  <a:pt x="16018" y="15282"/>
                </a:moveTo>
                <a:cubicBezTo>
                  <a:pt x="16030" y="15319"/>
                  <a:pt x="16043" y="15356"/>
                  <a:pt x="16054" y="15393"/>
                </a:cubicBezTo>
                <a:cubicBezTo>
                  <a:pt x="16125" y="15607"/>
                  <a:pt x="16214" y="15817"/>
                  <a:pt x="16307" y="16023"/>
                </a:cubicBezTo>
                <a:cubicBezTo>
                  <a:pt x="16344" y="16105"/>
                  <a:pt x="16387" y="16190"/>
                  <a:pt x="16428" y="16269"/>
                </a:cubicBezTo>
                <a:cubicBezTo>
                  <a:pt x="16491" y="16386"/>
                  <a:pt x="16552" y="16502"/>
                  <a:pt x="16621" y="16613"/>
                </a:cubicBezTo>
                <a:cubicBezTo>
                  <a:pt x="16706" y="16751"/>
                  <a:pt x="16791" y="16887"/>
                  <a:pt x="16885" y="17019"/>
                </a:cubicBezTo>
                <a:cubicBezTo>
                  <a:pt x="16846" y="17054"/>
                  <a:pt x="16808" y="17090"/>
                  <a:pt x="16770" y="17126"/>
                </a:cubicBezTo>
                <a:cubicBezTo>
                  <a:pt x="16764" y="17132"/>
                  <a:pt x="16759" y="17138"/>
                  <a:pt x="16752" y="17143"/>
                </a:cubicBezTo>
                <a:cubicBezTo>
                  <a:pt x="16712" y="17153"/>
                  <a:pt x="16672" y="17163"/>
                  <a:pt x="16632" y="17172"/>
                </a:cubicBezTo>
                <a:cubicBezTo>
                  <a:pt x="16551" y="17190"/>
                  <a:pt x="16470" y="17208"/>
                  <a:pt x="16389" y="17227"/>
                </a:cubicBezTo>
                <a:cubicBezTo>
                  <a:pt x="16271" y="17252"/>
                  <a:pt x="16154" y="17276"/>
                  <a:pt x="16035" y="17297"/>
                </a:cubicBezTo>
                <a:cubicBezTo>
                  <a:pt x="15954" y="17312"/>
                  <a:pt x="15873" y="17325"/>
                  <a:pt x="15792" y="17337"/>
                </a:cubicBezTo>
                <a:cubicBezTo>
                  <a:pt x="15629" y="17357"/>
                  <a:pt x="15468" y="17374"/>
                  <a:pt x="15304" y="17387"/>
                </a:cubicBezTo>
                <a:cubicBezTo>
                  <a:pt x="15122" y="17399"/>
                  <a:pt x="14937" y="17409"/>
                  <a:pt x="14753" y="17409"/>
                </a:cubicBezTo>
                <a:cubicBezTo>
                  <a:pt x="14712" y="17409"/>
                  <a:pt x="14672" y="17409"/>
                  <a:pt x="14632" y="17408"/>
                </a:cubicBezTo>
                <a:cubicBezTo>
                  <a:pt x="14444" y="17403"/>
                  <a:pt x="14260" y="17395"/>
                  <a:pt x="14074" y="17382"/>
                </a:cubicBezTo>
                <a:cubicBezTo>
                  <a:pt x="13890" y="17367"/>
                  <a:pt x="13705" y="17350"/>
                  <a:pt x="13521" y="17324"/>
                </a:cubicBezTo>
                <a:cubicBezTo>
                  <a:pt x="13428" y="17311"/>
                  <a:pt x="13336" y="17296"/>
                  <a:pt x="13244" y="17281"/>
                </a:cubicBezTo>
                <a:cubicBezTo>
                  <a:pt x="13152" y="17265"/>
                  <a:pt x="13060" y="17247"/>
                  <a:pt x="12969" y="17229"/>
                </a:cubicBezTo>
                <a:cubicBezTo>
                  <a:pt x="12790" y="17190"/>
                  <a:pt x="12610" y="17149"/>
                  <a:pt x="12433" y="17098"/>
                </a:cubicBezTo>
                <a:cubicBezTo>
                  <a:pt x="12429" y="17097"/>
                  <a:pt x="12425" y="17096"/>
                  <a:pt x="12421" y="17095"/>
                </a:cubicBezTo>
                <a:cubicBezTo>
                  <a:pt x="12508" y="17061"/>
                  <a:pt x="12595" y="17027"/>
                  <a:pt x="12680" y="16990"/>
                </a:cubicBezTo>
                <a:cubicBezTo>
                  <a:pt x="12969" y="16867"/>
                  <a:pt x="13254" y="16738"/>
                  <a:pt x="13539" y="16608"/>
                </a:cubicBezTo>
                <a:cubicBezTo>
                  <a:pt x="13793" y="16492"/>
                  <a:pt x="14046" y="16375"/>
                  <a:pt x="14297" y="16251"/>
                </a:cubicBezTo>
                <a:cubicBezTo>
                  <a:pt x="14508" y="16147"/>
                  <a:pt x="14719" y="16039"/>
                  <a:pt x="14927" y="15929"/>
                </a:cubicBezTo>
                <a:cubicBezTo>
                  <a:pt x="15173" y="15797"/>
                  <a:pt x="15417" y="15662"/>
                  <a:pt x="15654" y="15515"/>
                </a:cubicBezTo>
                <a:cubicBezTo>
                  <a:pt x="15777" y="15439"/>
                  <a:pt x="15898" y="15362"/>
                  <a:pt x="16018" y="15282"/>
                </a:cubicBezTo>
                <a:close/>
                <a:moveTo>
                  <a:pt x="26005" y="17365"/>
                </a:moveTo>
                <a:lnTo>
                  <a:pt x="26005" y="17365"/>
                </a:lnTo>
                <a:cubicBezTo>
                  <a:pt x="26056" y="17366"/>
                  <a:pt x="26107" y="17366"/>
                  <a:pt x="26157" y="17366"/>
                </a:cubicBezTo>
                <a:lnTo>
                  <a:pt x="26312" y="17366"/>
                </a:lnTo>
                <a:cubicBezTo>
                  <a:pt x="26274" y="17430"/>
                  <a:pt x="26235" y="17492"/>
                  <a:pt x="26196" y="17554"/>
                </a:cubicBezTo>
                <a:cubicBezTo>
                  <a:pt x="26184" y="17544"/>
                  <a:pt x="26173" y="17534"/>
                  <a:pt x="26161" y="17523"/>
                </a:cubicBezTo>
                <a:lnTo>
                  <a:pt x="26161" y="17523"/>
                </a:lnTo>
                <a:cubicBezTo>
                  <a:pt x="26162" y="17524"/>
                  <a:pt x="26163" y="17524"/>
                  <a:pt x="26163" y="17524"/>
                </a:cubicBezTo>
                <a:cubicBezTo>
                  <a:pt x="26108" y="17474"/>
                  <a:pt x="26056" y="17421"/>
                  <a:pt x="26005" y="17365"/>
                </a:cubicBezTo>
                <a:close/>
                <a:moveTo>
                  <a:pt x="32929" y="14276"/>
                </a:moveTo>
                <a:cubicBezTo>
                  <a:pt x="32848" y="14395"/>
                  <a:pt x="32765" y="14512"/>
                  <a:pt x="32678" y="14626"/>
                </a:cubicBezTo>
                <a:cubicBezTo>
                  <a:pt x="32516" y="14844"/>
                  <a:pt x="32348" y="15058"/>
                  <a:pt x="32176" y="15268"/>
                </a:cubicBezTo>
                <a:cubicBezTo>
                  <a:pt x="32061" y="15404"/>
                  <a:pt x="31945" y="15541"/>
                  <a:pt x="31827" y="15673"/>
                </a:cubicBezTo>
                <a:cubicBezTo>
                  <a:pt x="31737" y="15774"/>
                  <a:pt x="31647" y="15875"/>
                  <a:pt x="31555" y="15972"/>
                </a:cubicBezTo>
                <a:cubicBezTo>
                  <a:pt x="31430" y="16104"/>
                  <a:pt x="31305" y="16235"/>
                  <a:pt x="31176" y="16360"/>
                </a:cubicBezTo>
                <a:cubicBezTo>
                  <a:pt x="31092" y="16442"/>
                  <a:pt x="31008" y="16523"/>
                  <a:pt x="30922" y="16604"/>
                </a:cubicBezTo>
                <a:cubicBezTo>
                  <a:pt x="30494" y="16890"/>
                  <a:pt x="30055" y="17160"/>
                  <a:pt x="29602" y="17404"/>
                </a:cubicBezTo>
                <a:lnTo>
                  <a:pt x="29601" y="17405"/>
                </a:lnTo>
                <a:lnTo>
                  <a:pt x="29600" y="17405"/>
                </a:lnTo>
                <a:cubicBezTo>
                  <a:pt x="29445" y="17489"/>
                  <a:pt x="29289" y="17571"/>
                  <a:pt x="29131" y="17649"/>
                </a:cubicBezTo>
                <a:cubicBezTo>
                  <a:pt x="29025" y="17702"/>
                  <a:pt x="28917" y="17755"/>
                  <a:pt x="28810" y="17806"/>
                </a:cubicBezTo>
                <a:cubicBezTo>
                  <a:pt x="28845" y="17775"/>
                  <a:pt x="28879" y="17743"/>
                  <a:pt x="28914" y="17712"/>
                </a:cubicBezTo>
                <a:cubicBezTo>
                  <a:pt x="28973" y="17657"/>
                  <a:pt x="29031" y="17602"/>
                  <a:pt x="29087" y="17546"/>
                </a:cubicBezTo>
                <a:cubicBezTo>
                  <a:pt x="29146" y="17493"/>
                  <a:pt x="29206" y="17439"/>
                  <a:pt x="29264" y="17384"/>
                </a:cubicBezTo>
                <a:cubicBezTo>
                  <a:pt x="29320" y="17330"/>
                  <a:pt x="29377" y="17276"/>
                  <a:pt x="29432" y="17221"/>
                </a:cubicBezTo>
                <a:cubicBezTo>
                  <a:pt x="29492" y="17158"/>
                  <a:pt x="29552" y="17095"/>
                  <a:pt x="29613" y="17031"/>
                </a:cubicBezTo>
                <a:cubicBezTo>
                  <a:pt x="29703" y="16935"/>
                  <a:pt x="29792" y="16840"/>
                  <a:pt x="29879" y="16743"/>
                </a:cubicBezTo>
                <a:cubicBezTo>
                  <a:pt x="30028" y="16576"/>
                  <a:pt x="30176" y="16410"/>
                  <a:pt x="30317" y="16237"/>
                </a:cubicBezTo>
                <a:cubicBezTo>
                  <a:pt x="30482" y="16035"/>
                  <a:pt x="30646" y="15829"/>
                  <a:pt x="30800" y="15617"/>
                </a:cubicBezTo>
                <a:cubicBezTo>
                  <a:pt x="30815" y="15596"/>
                  <a:pt x="30830" y="15575"/>
                  <a:pt x="30844" y="15554"/>
                </a:cubicBezTo>
                <a:cubicBezTo>
                  <a:pt x="30965" y="15492"/>
                  <a:pt x="31085" y="15427"/>
                  <a:pt x="31204" y="15362"/>
                </a:cubicBezTo>
                <a:cubicBezTo>
                  <a:pt x="31427" y="15236"/>
                  <a:pt x="31647" y="15105"/>
                  <a:pt x="31867" y="14974"/>
                </a:cubicBezTo>
                <a:lnTo>
                  <a:pt x="31868" y="14972"/>
                </a:lnTo>
                <a:cubicBezTo>
                  <a:pt x="32229" y="14754"/>
                  <a:pt x="32585" y="14523"/>
                  <a:pt x="32929" y="14276"/>
                </a:cubicBezTo>
                <a:close/>
                <a:moveTo>
                  <a:pt x="25162" y="17312"/>
                </a:moveTo>
                <a:lnTo>
                  <a:pt x="25162" y="17312"/>
                </a:lnTo>
                <a:cubicBezTo>
                  <a:pt x="25358" y="17335"/>
                  <a:pt x="25555" y="17352"/>
                  <a:pt x="25752" y="17358"/>
                </a:cubicBezTo>
                <a:cubicBezTo>
                  <a:pt x="25817" y="17434"/>
                  <a:pt x="25883" y="17512"/>
                  <a:pt x="25954" y="17581"/>
                </a:cubicBezTo>
                <a:cubicBezTo>
                  <a:pt x="26003" y="17627"/>
                  <a:pt x="26047" y="17670"/>
                  <a:pt x="26095" y="17713"/>
                </a:cubicBezTo>
                <a:cubicBezTo>
                  <a:pt x="26020" y="17829"/>
                  <a:pt x="25945" y="17946"/>
                  <a:pt x="25868" y="18061"/>
                </a:cubicBezTo>
                <a:cubicBezTo>
                  <a:pt x="25824" y="18023"/>
                  <a:pt x="25780" y="17984"/>
                  <a:pt x="25736" y="17944"/>
                </a:cubicBezTo>
                <a:cubicBezTo>
                  <a:pt x="25650" y="17862"/>
                  <a:pt x="25565" y="17778"/>
                  <a:pt x="25484" y="17690"/>
                </a:cubicBezTo>
                <a:cubicBezTo>
                  <a:pt x="25403" y="17601"/>
                  <a:pt x="25325" y="17511"/>
                  <a:pt x="25247" y="17418"/>
                </a:cubicBezTo>
                <a:cubicBezTo>
                  <a:pt x="25219" y="17382"/>
                  <a:pt x="25191" y="17348"/>
                  <a:pt x="25162" y="17312"/>
                </a:cubicBezTo>
                <a:close/>
                <a:moveTo>
                  <a:pt x="27622" y="17248"/>
                </a:moveTo>
                <a:cubicBezTo>
                  <a:pt x="27609" y="17287"/>
                  <a:pt x="27597" y="17326"/>
                  <a:pt x="27585" y="17365"/>
                </a:cubicBezTo>
                <a:cubicBezTo>
                  <a:pt x="27544" y="17487"/>
                  <a:pt x="27503" y="17609"/>
                  <a:pt x="27454" y="17729"/>
                </a:cubicBezTo>
                <a:cubicBezTo>
                  <a:pt x="27421" y="17812"/>
                  <a:pt x="27386" y="17895"/>
                  <a:pt x="27349" y="17977"/>
                </a:cubicBezTo>
                <a:cubicBezTo>
                  <a:pt x="27333" y="18012"/>
                  <a:pt x="27318" y="18045"/>
                  <a:pt x="27302" y="18080"/>
                </a:cubicBezTo>
                <a:cubicBezTo>
                  <a:pt x="27303" y="17997"/>
                  <a:pt x="27306" y="17914"/>
                  <a:pt x="27312" y="17832"/>
                </a:cubicBezTo>
                <a:cubicBezTo>
                  <a:pt x="27323" y="17688"/>
                  <a:pt x="27334" y="17546"/>
                  <a:pt x="27353" y="17404"/>
                </a:cubicBezTo>
                <a:cubicBezTo>
                  <a:pt x="27358" y="17366"/>
                  <a:pt x="27364" y="17328"/>
                  <a:pt x="27369" y="17290"/>
                </a:cubicBezTo>
                <a:cubicBezTo>
                  <a:pt x="27453" y="17277"/>
                  <a:pt x="27537" y="17263"/>
                  <a:pt x="27622" y="17248"/>
                </a:cubicBezTo>
                <a:close/>
                <a:moveTo>
                  <a:pt x="27201" y="17314"/>
                </a:moveTo>
                <a:lnTo>
                  <a:pt x="27201" y="17314"/>
                </a:lnTo>
                <a:cubicBezTo>
                  <a:pt x="27192" y="17384"/>
                  <a:pt x="27183" y="17453"/>
                  <a:pt x="27177" y="17523"/>
                </a:cubicBezTo>
                <a:cubicBezTo>
                  <a:pt x="27163" y="17670"/>
                  <a:pt x="27149" y="17815"/>
                  <a:pt x="27147" y="17963"/>
                </a:cubicBezTo>
                <a:cubicBezTo>
                  <a:pt x="27145" y="18033"/>
                  <a:pt x="27144" y="18102"/>
                  <a:pt x="27144" y="18171"/>
                </a:cubicBezTo>
                <a:cubicBezTo>
                  <a:pt x="27137" y="18168"/>
                  <a:pt x="27129" y="18165"/>
                  <a:pt x="27122" y="18162"/>
                </a:cubicBezTo>
                <a:cubicBezTo>
                  <a:pt x="27043" y="18126"/>
                  <a:pt x="26965" y="18088"/>
                  <a:pt x="26888" y="18048"/>
                </a:cubicBezTo>
                <a:cubicBezTo>
                  <a:pt x="26812" y="18005"/>
                  <a:pt x="26735" y="17960"/>
                  <a:pt x="26660" y="17911"/>
                </a:cubicBezTo>
                <a:cubicBezTo>
                  <a:pt x="26623" y="17886"/>
                  <a:pt x="26586" y="17862"/>
                  <a:pt x="26549" y="17836"/>
                </a:cubicBezTo>
                <a:cubicBezTo>
                  <a:pt x="26484" y="17792"/>
                  <a:pt x="26415" y="17740"/>
                  <a:pt x="26347" y="17685"/>
                </a:cubicBezTo>
                <a:cubicBezTo>
                  <a:pt x="26341" y="17680"/>
                  <a:pt x="26334" y="17676"/>
                  <a:pt x="26328" y="17670"/>
                </a:cubicBezTo>
                <a:cubicBezTo>
                  <a:pt x="26393" y="17568"/>
                  <a:pt x="26458" y="17467"/>
                  <a:pt x="26520" y="17364"/>
                </a:cubicBezTo>
                <a:cubicBezTo>
                  <a:pt x="26533" y="17363"/>
                  <a:pt x="26545" y="17363"/>
                  <a:pt x="26558" y="17363"/>
                </a:cubicBezTo>
                <a:cubicBezTo>
                  <a:pt x="26773" y="17354"/>
                  <a:pt x="26988" y="17342"/>
                  <a:pt x="27201" y="17314"/>
                </a:cubicBezTo>
                <a:close/>
                <a:moveTo>
                  <a:pt x="23348" y="16692"/>
                </a:moveTo>
                <a:cubicBezTo>
                  <a:pt x="23349" y="16693"/>
                  <a:pt x="23350" y="16693"/>
                  <a:pt x="23351" y="16694"/>
                </a:cubicBezTo>
                <a:cubicBezTo>
                  <a:pt x="23389" y="16715"/>
                  <a:pt x="23428" y="16737"/>
                  <a:pt x="23466" y="16758"/>
                </a:cubicBezTo>
                <a:cubicBezTo>
                  <a:pt x="23542" y="16800"/>
                  <a:pt x="23628" y="16845"/>
                  <a:pt x="23708" y="16882"/>
                </a:cubicBezTo>
                <a:cubicBezTo>
                  <a:pt x="23909" y="16974"/>
                  <a:pt x="24113" y="17060"/>
                  <a:pt x="24325" y="17126"/>
                </a:cubicBezTo>
                <a:cubicBezTo>
                  <a:pt x="24451" y="17165"/>
                  <a:pt x="24578" y="17205"/>
                  <a:pt x="24707" y="17232"/>
                </a:cubicBezTo>
                <a:cubicBezTo>
                  <a:pt x="24769" y="17246"/>
                  <a:pt x="24832" y="17260"/>
                  <a:pt x="24895" y="17272"/>
                </a:cubicBezTo>
                <a:cubicBezTo>
                  <a:pt x="24792" y="17388"/>
                  <a:pt x="24687" y="17502"/>
                  <a:pt x="24581" y="17616"/>
                </a:cubicBezTo>
                <a:cubicBezTo>
                  <a:pt x="24384" y="17822"/>
                  <a:pt x="24183" y="18024"/>
                  <a:pt x="23976" y="18221"/>
                </a:cubicBezTo>
                <a:cubicBezTo>
                  <a:pt x="23974" y="18218"/>
                  <a:pt x="23971" y="18216"/>
                  <a:pt x="23969" y="18214"/>
                </a:cubicBezTo>
                <a:cubicBezTo>
                  <a:pt x="23812" y="18063"/>
                  <a:pt x="23653" y="17907"/>
                  <a:pt x="23503" y="17742"/>
                </a:cubicBezTo>
                <a:cubicBezTo>
                  <a:pt x="23384" y="17612"/>
                  <a:pt x="23269" y="17479"/>
                  <a:pt x="23156" y="17344"/>
                </a:cubicBezTo>
                <a:cubicBezTo>
                  <a:pt x="23046" y="17207"/>
                  <a:pt x="22937" y="17068"/>
                  <a:pt x="22835" y="16925"/>
                </a:cubicBezTo>
                <a:cubicBezTo>
                  <a:pt x="22819" y="16902"/>
                  <a:pt x="22803" y="16878"/>
                  <a:pt x="22785" y="16855"/>
                </a:cubicBezTo>
                <a:lnTo>
                  <a:pt x="22787" y="16855"/>
                </a:lnTo>
                <a:cubicBezTo>
                  <a:pt x="22769" y="16807"/>
                  <a:pt x="22753" y="16760"/>
                  <a:pt x="22737" y="16711"/>
                </a:cubicBezTo>
                <a:lnTo>
                  <a:pt x="22737" y="16711"/>
                </a:lnTo>
                <a:cubicBezTo>
                  <a:pt x="22764" y="16712"/>
                  <a:pt x="22791" y="16712"/>
                  <a:pt x="22819" y="16712"/>
                </a:cubicBezTo>
                <a:cubicBezTo>
                  <a:pt x="22913" y="16712"/>
                  <a:pt x="23007" y="16710"/>
                  <a:pt x="23101" y="16706"/>
                </a:cubicBezTo>
                <a:cubicBezTo>
                  <a:pt x="23184" y="16701"/>
                  <a:pt x="23266" y="16698"/>
                  <a:pt x="23348" y="16692"/>
                </a:cubicBezTo>
                <a:close/>
                <a:moveTo>
                  <a:pt x="29055" y="16766"/>
                </a:moveTo>
                <a:cubicBezTo>
                  <a:pt x="29013" y="16819"/>
                  <a:pt x="28972" y="16871"/>
                  <a:pt x="28930" y="16923"/>
                </a:cubicBezTo>
                <a:cubicBezTo>
                  <a:pt x="28846" y="17021"/>
                  <a:pt x="28763" y="17120"/>
                  <a:pt x="28671" y="17213"/>
                </a:cubicBezTo>
                <a:cubicBezTo>
                  <a:pt x="28615" y="17270"/>
                  <a:pt x="28557" y="17327"/>
                  <a:pt x="28498" y="17384"/>
                </a:cubicBezTo>
                <a:cubicBezTo>
                  <a:pt x="28376" y="17497"/>
                  <a:pt x="28252" y="17609"/>
                  <a:pt x="28122" y="17714"/>
                </a:cubicBezTo>
                <a:cubicBezTo>
                  <a:pt x="28056" y="17769"/>
                  <a:pt x="27988" y="17822"/>
                  <a:pt x="27918" y="17875"/>
                </a:cubicBezTo>
                <a:cubicBezTo>
                  <a:pt x="27855" y="17924"/>
                  <a:pt x="27790" y="17972"/>
                  <a:pt x="27724" y="18019"/>
                </a:cubicBezTo>
                <a:cubicBezTo>
                  <a:pt x="27622" y="18093"/>
                  <a:pt x="27518" y="18164"/>
                  <a:pt x="27413" y="18232"/>
                </a:cubicBezTo>
                <a:cubicBezTo>
                  <a:pt x="27482" y="18090"/>
                  <a:pt x="27547" y="17945"/>
                  <a:pt x="27604" y="17796"/>
                </a:cubicBezTo>
                <a:cubicBezTo>
                  <a:pt x="27678" y="17603"/>
                  <a:pt x="27750" y="17409"/>
                  <a:pt x="27806" y="17210"/>
                </a:cubicBezTo>
                <a:cubicBezTo>
                  <a:pt x="27888" y="17192"/>
                  <a:pt x="27969" y="17171"/>
                  <a:pt x="28049" y="17148"/>
                </a:cubicBezTo>
                <a:cubicBezTo>
                  <a:pt x="28246" y="17089"/>
                  <a:pt x="28443" y="17024"/>
                  <a:pt x="28633" y="16947"/>
                </a:cubicBezTo>
                <a:cubicBezTo>
                  <a:pt x="28775" y="16889"/>
                  <a:pt x="28916" y="16830"/>
                  <a:pt x="29055" y="16766"/>
                </a:cubicBezTo>
                <a:close/>
                <a:moveTo>
                  <a:pt x="30252" y="16036"/>
                </a:moveTo>
                <a:lnTo>
                  <a:pt x="30252" y="16036"/>
                </a:lnTo>
                <a:cubicBezTo>
                  <a:pt x="30230" y="16064"/>
                  <a:pt x="30207" y="16091"/>
                  <a:pt x="30185" y="16118"/>
                </a:cubicBezTo>
                <a:cubicBezTo>
                  <a:pt x="29988" y="16352"/>
                  <a:pt x="29789" y="16583"/>
                  <a:pt x="29581" y="16808"/>
                </a:cubicBezTo>
                <a:cubicBezTo>
                  <a:pt x="29522" y="16872"/>
                  <a:pt x="29462" y="16937"/>
                  <a:pt x="29402" y="17000"/>
                </a:cubicBezTo>
                <a:cubicBezTo>
                  <a:pt x="29346" y="17059"/>
                  <a:pt x="29289" y="17119"/>
                  <a:pt x="29234" y="17180"/>
                </a:cubicBezTo>
                <a:cubicBezTo>
                  <a:pt x="29153" y="17266"/>
                  <a:pt x="29072" y="17350"/>
                  <a:pt x="28990" y="17433"/>
                </a:cubicBezTo>
                <a:cubicBezTo>
                  <a:pt x="28849" y="17564"/>
                  <a:pt x="28707" y="17694"/>
                  <a:pt x="28555" y="17813"/>
                </a:cubicBezTo>
                <a:cubicBezTo>
                  <a:pt x="28442" y="17901"/>
                  <a:pt x="28327" y="17986"/>
                  <a:pt x="28212" y="18072"/>
                </a:cubicBezTo>
                <a:cubicBezTo>
                  <a:pt x="28191" y="18081"/>
                  <a:pt x="28169" y="18089"/>
                  <a:pt x="28147" y="18098"/>
                </a:cubicBezTo>
                <a:cubicBezTo>
                  <a:pt x="27985" y="18164"/>
                  <a:pt x="27821" y="18228"/>
                  <a:pt x="27657" y="18290"/>
                </a:cubicBezTo>
                <a:cubicBezTo>
                  <a:pt x="27748" y="18229"/>
                  <a:pt x="27836" y="18167"/>
                  <a:pt x="27923" y="18101"/>
                </a:cubicBezTo>
                <a:cubicBezTo>
                  <a:pt x="28026" y="18022"/>
                  <a:pt x="28130" y="17944"/>
                  <a:pt x="28228" y="17860"/>
                </a:cubicBezTo>
                <a:cubicBezTo>
                  <a:pt x="28326" y="17777"/>
                  <a:pt x="28421" y="17693"/>
                  <a:pt x="28516" y="17606"/>
                </a:cubicBezTo>
                <a:cubicBezTo>
                  <a:pt x="28578" y="17548"/>
                  <a:pt x="28643" y="17486"/>
                  <a:pt x="28701" y="17425"/>
                </a:cubicBezTo>
                <a:cubicBezTo>
                  <a:pt x="28759" y="17366"/>
                  <a:pt x="28816" y="17306"/>
                  <a:pt x="28871" y="17244"/>
                </a:cubicBezTo>
                <a:cubicBezTo>
                  <a:pt x="28900" y="17210"/>
                  <a:pt x="28929" y="17177"/>
                  <a:pt x="28958" y="17143"/>
                </a:cubicBezTo>
                <a:cubicBezTo>
                  <a:pt x="29102" y="16975"/>
                  <a:pt x="29235" y="16795"/>
                  <a:pt x="29363" y="16613"/>
                </a:cubicBezTo>
                <a:cubicBezTo>
                  <a:pt x="29550" y="16513"/>
                  <a:pt x="29735" y="16410"/>
                  <a:pt x="29909" y="16290"/>
                </a:cubicBezTo>
                <a:cubicBezTo>
                  <a:pt x="30020" y="16213"/>
                  <a:pt x="30130" y="16135"/>
                  <a:pt x="30235" y="16051"/>
                </a:cubicBezTo>
                <a:cubicBezTo>
                  <a:pt x="30241" y="16046"/>
                  <a:pt x="30247" y="16042"/>
                  <a:pt x="30252" y="16036"/>
                </a:cubicBezTo>
                <a:close/>
                <a:moveTo>
                  <a:pt x="33384" y="14867"/>
                </a:moveTo>
                <a:lnTo>
                  <a:pt x="33384" y="14867"/>
                </a:lnTo>
                <a:cubicBezTo>
                  <a:pt x="33366" y="14920"/>
                  <a:pt x="33346" y="14974"/>
                  <a:pt x="33325" y="15025"/>
                </a:cubicBezTo>
                <a:cubicBezTo>
                  <a:pt x="33295" y="15098"/>
                  <a:pt x="33264" y="15171"/>
                  <a:pt x="33230" y="15243"/>
                </a:cubicBezTo>
                <a:cubicBezTo>
                  <a:pt x="33176" y="15355"/>
                  <a:pt x="33123" y="15467"/>
                  <a:pt x="33061" y="15574"/>
                </a:cubicBezTo>
                <a:cubicBezTo>
                  <a:pt x="33020" y="15647"/>
                  <a:pt x="32978" y="15718"/>
                  <a:pt x="32933" y="15789"/>
                </a:cubicBezTo>
                <a:cubicBezTo>
                  <a:pt x="32870" y="15885"/>
                  <a:pt x="32802" y="15989"/>
                  <a:pt x="32728" y="16089"/>
                </a:cubicBezTo>
                <a:cubicBezTo>
                  <a:pt x="32654" y="16188"/>
                  <a:pt x="32578" y="16285"/>
                  <a:pt x="32501" y="16381"/>
                </a:cubicBezTo>
                <a:cubicBezTo>
                  <a:pt x="32426" y="16470"/>
                  <a:pt x="32344" y="16571"/>
                  <a:pt x="32255" y="16664"/>
                </a:cubicBezTo>
                <a:cubicBezTo>
                  <a:pt x="32165" y="16758"/>
                  <a:pt x="32075" y="16849"/>
                  <a:pt x="31981" y="16939"/>
                </a:cubicBezTo>
                <a:cubicBezTo>
                  <a:pt x="31855" y="17056"/>
                  <a:pt x="31728" y="17173"/>
                  <a:pt x="31593" y="17280"/>
                </a:cubicBezTo>
                <a:cubicBezTo>
                  <a:pt x="31526" y="17334"/>
                  <a:pt x="31457" y="17388"/>
                  <a:pt x="31387" y="17439"/>
                </a:cubicBezTo>
                <a:cubicBezTo>
                  <a:pt x="31355" y="17462"/>
                  <a:pt x="31324" y="17485"/>
                  <a:pt x="31292" y="17508"/>
                </a:cubicBezTo>
                <a:cubicBezTo>
                  <a:pt x="31183" y="17583"/>
                  <a:pt x="31074" y="17657"/>
                  <a:pt x="30961" y="17725"/>
                </a:cubicBezTo>
                <a:cubicBezTo>
                  <a:pt x="30846" y="17796"/>
                  <a:pt x="30729" y="17863"/>
                  <a:pt x="30610" y="17927"/>
                </a:cubicBezTo>
                <a:cubicBezTo>
                  <a:pt x="30492" y="17990"/>
                  <a:pt x="30375" y="18051"/>
                  <a:pt x="30251" y="18102"/>
                </a:cubicBezTo>
                <a:cubicBezTo>
                  <a:pt x="30168" y="18138"/>
                  <a:pt x="30084" y="18171"/>
                  <a:pt x="29999" y="18201"/>
                </a:cubicBezTo>
                <a:cubicBezTo>
                  <a:pt x="29924" y="18229"/>
                  <a:pt x="29839" y="18257"/>
                  <a:pt x="29753" y="18282"/>
                </a:cubicBezTo>
                <a:cubicBezTo>
                  <a:pt x="29673" y="18306"/>
                  <a:pt x="29589" y="18327"/>
                  <a:pt x="29507" y="18347"/>
                </a:cubicBezTo>
                <a:cubicBezTo>
                  <a:pt x="29380" y="18371"/>
                  <a:pt x="29253" y="18396"/>
                  <a:pt x="29124" y="18411"/>
                </a:cubicBezTo>
                <a:cubicBezTo>
                  <a:pt x="29037" y="18422"/>
                  <a:pt x="28951" y="18431"/>
                  <a:pt x="28863" y="18438"/>
                </a:cubicBezTo>
                <a:cubicBezTo>
                  <a:pt x="28826" y="18440"/>
                  <a:pt x="28790" y="18442"/>
                  <a:pt x="28753" y="18444"/>
                </a:cubicBezTo>
                <a:cubicBezTo>
                  <a:pt x="28791" y="18422"/>
                  <a:pt x="28828" y="18399"/>
                  <a:pt x="28865" y="18376"/>
                </a:cubicBezTo>
                <a:cubicBezTo>
                  <a:pt x="29013" y="18283"/>
                  <a:pt x="29160" y="18190"/>
                  <a:pt x="29303" y="18091"/>
                </a:cubicBezTo>
                <a:cubicBezTo>
                  <a:pt x="29410" y="18018"/>
                  <a:pt x="29517" y="17944"/>
                  <a:pt x="29623" y="17867"/>
                </a:cubicBezTo>
                <a:cubicBezTo>
                  <a:pt x="29696" y="17815"/>
                  <a:pt x="29768" y="17761"/>
                  <a:pt x="29840" y="17708"/>
                </a:cubicBezTo>
                <a:cubicBezTo>
                  <a:pt x="29946" y="17628"/>
                  <a:pt x="30054" y="17550"/>
                  <a:pt x="30158" y="17468"/>
                </a:cubicBezTo>
                <a:cubicBezTo>
                  <a:pt x="30441" y="17246"/>
                  <a:pt x="30718" y="17016"/>
                  <a:pt x="30984" y="16776"/>
                </a:cubicBezTo>
                <a:cubicBezTo>
                  <a:pt x="31267" y="16593"/>
                  <a:pt x="31544" y="16401"/>
                  <a:pt x="31812" y="16198"/>
                </a:cubicBezTo>
                <a:cubicBezTo>
                  <a:pt x="32242" y="15872"/>
                  <a:pt x="32661" y="15532"/>
                  <a:pt x="33058" y="15171"/>
                </a:cubicBezTo>
                <a:lnTo>
                  <a:pt x="33058" y="15170"/>
                </a:lnTo>
                <a:cubicBezTo>
                  <a:pt x="33168" y="15071"/>
                  <a:pt x="33277" y="14970"/>
                  <a:pt x="33384" y="14867"/>
                </a:cubicBezTo>
                <a:close/>
                <a:moveTo>
                  <a:pt x="30089" y="17317"/>
                </a:moveTo>
                <a:lnTo>
                  <a:pt x="30089" y="17317"/>
                </a:lnTo>
                <a:cubicBezTo>
                  <a:pt x="30046" y="17351"/>
                  <a:pt x="30001" y="17386"/>
                  <a:pt x="29957" y="17419"/>
                </a:cubicBezTo>
                <a:cubicBezTo>
                  <a:pt x="29852" y="17499"/>
                  <a:pt x="29746" y="17576"/>
                  <a:pt x="29640" y="17653"/>
                </a:cubicBezTo>
                <a:cubicBezTo>
                  <a:pt x="29401" y="17822"/>
                  <a:pt x="29151" y="17994"/>
                  <a:pt x="28892" y="18155"/>
                </a:cubicBezTo>
                <a:cubicBezTo>
                  <a:pt x="28781" y="18224"/>
                  <a:pt x="28670" y="18292"/>
                  <a:pt x="28558" y="18358"/>
                </a:cubicBezTo>
                <a:cubicBezTo>
                  <a:pt x="28504" y="18389"/>
                  <a:pt x="28449" y="18421"/>
                  <a:pt x="28394" y="18451"/>
                </a:cubicBezTo>
                <a:cubicBezTo>
                  <a:pt x="28333" y="18449"/>
                  <a:pt x="28272" y="18447"/>
                  <a:pt x="28212" y="18442"/>
                </a:cubicBezTo>
                <a:cubicBezTo>
                  <a:pt x="28164" y="18440"/>
                  <a:pt x="28106" y="18434"/>
                  <a:pt x="28047" y="18427"/>
                </a:cubicBezTo>
                <a:cubicBezTo>
                  <a:pt x="28092" y="18397"/>
                  <a:pt x="28137" y="18366"/>
                  <a:pt x="28182" y="18336"/>
                </a:cubicBezTo>
                <a:cubicBezTo>
                  <a:pt x="28219" y="18310"/>
                  <a:pt x="28255" y="18283"/>
                  <a:pt x="28291" y="18257"/>
                </a:cubicBezTo>
                <a:cubicBezTo>
                  <a:pt x="28324" y="18231"/>
                  <a:pt x="28356" y="18207"/>
                  <a:pt x="28390" y="18182"/>
                </a:cubicBezTo>
                <a:cubicBezTo>
                  <a:pt x="28393" y="18178"/>
                  <a:pt x="28398" y="18175"/>
                  <a:pt x="28401" y="18171"/>
                </a:cubicBezTo>
                <a:cubicBezTo>
                  <a:pt x="28421" y="18163"/>
                  <a:pt x="28439" y="18154"/>
                  <a:pt x="28458" y="18146"/>
                </a:cubicBezTo>
                <a:cubicBezTo>
                  <a:pt x="28703" y="18033"/>
                  <a:pt x="28947" y="17917"/>
                  <a:pt x="29189" y="17795"/>
                </a:cubicBezTo>
                <a:cubicBezTo>
                  <a:pt x="29392" y="17692"/>
                  <a:pt x="29593" y="17587"/>
                  <a:pt x="29793" y="17478"/>
                </a:cubicBezTo>
                <a:cubicBezTo>
                  <a:pt x="29892" y="17425"/>
                  <a:pt x="29991" y="17371"/>
                  <a:pt x="30089" y="17317"/>
                </a:cubicBezTo>
                <a:close/>
                <a:moveTo>
                  <a:pt x="23008" y="17414"/>
                </a:moveTo>
                <a:cubicBezTo>
                  <a:pt x="23045" y="17460"/>
                  <a:pt x="23082" y="17506"/>
                  <a:pt x="23119" y="17552"/>
                </a:cubicBezTo>
                <a:cubicBezTo>
                  <a:pt x="23264" y="17728"/>
                  <a:pt x="23409" y="17901"/>
                  <a:pt x="23565" y="18065"/>
                </a:cubicBezTo>
                <a:cubicBezTo>
                  <a:pt x="23655" y="18161"/>
                  <a:pt x="23747" y="18254"/>
                  <a:pt x="23841" y="18347"/>
                </a:cubicBezTo>
                <a:cubicBezTo>
                  <a:pt x="23776" y="18406"/>
                  <a:pt x="23712" y="18464"/>
                  <a:pt x="23646" y="18522"/>
                </a:cubicBezTo>
                <a:cubicBezTo>
                  <a:pt x="23557" y="18397"/>
                  <a:pt x="23471" y="18272"/>
                  <a:pt x="23388" y="18142"/>
                </a:cubicBezTo>
                <a:cubicBezTo>
                  <a:pt x="23326" y="18041"/>
                  <a:pt x="23262" y="17939"/>
                  <a:pt x="23208" y="17832"/>
                </a:cubicBezTo>
                <a:cubicBezTo>
                  <a:pt x="23170" y="17761"/>
                  <a:pt x="23134" y="17690"/>
                  <a:pt x="23101" y="17617"/>
                </a:cubicBezTo>
                <a:cubicBezTo>
                  <a:pt x="23070" y="17550"/>
                  <a:pt x="23038" y="17482"/>
                  <a:pt x="23008" y="17414"/>
                </a:cubicBezTo>
                <a:close/>
                <a:moveTo>
                  <a:pt x="26230" y="17824"/>
                </a:moveTo>
                <a:cubicBezTo>
                  <a:pt x="26271" y="17856"/>
                  <a:pt x="26312" y="17888"/>
                  <a:pt x="26355" y="17917"/>
                </a:cubicBezTo>
                <a:cubicBezTo>
                  <a:pt x="26463" y="17993"/>
                  <a:pt x="26573" y="18068"/>
                  <a:pt x="26691" y="18133"/>
                </a:cubicBezTo>
                <a:cubicBezTo>
                  <a:pt x="26765" y="18173"/>
                  <a:pt x="26860" y="18228"/>
                  <a:pt x="26937" y="18265"/>
                </a:cubicBezTo>
                <a:cubicBezTo>
                  <a:pt x="27006" y="18299"/>
                  <a:pt x="27077" y="18332"/>
                  <a:pt x="27147" y="18362"/>
                </a:cubicBezTo>
                <a:cubicBezTo>
                  <a:pt x="27148" y="18369"/>
                  <a:pt x="27148" y="18376"/>
                  <a:pt x="27148" y="18382"/>
                </a:cubicBezTo>
                <a:cubicBezTo>
                  <a:pt x="27145" y="18389"/>
                  <a:pt x="27141" y="18395"/>
                  <a:pt x="27138" y="18402"/>
                </a:cubicBezTo>
                <a:cubicBezTo>
                  <a:pt x="27051" y="18453"/>
                  <a:pt x="26965" y="18504"/>
                  <a:pt x="26876" y="18552"/>
                </a:cubicBezTo>
                <a:cubicBezTo>
                  <a:pt x="26798" y="18575"/>
                  <a:pt x="26721" y="18598"/>
                  <a:pt x="26642" y="18620"/>
                </a:cubicBezTo>
                <a:cubicBezTo>
                  <a:pt x="26637" y="18623"/>
                  <a:pt x="26631" y="18624"/>
                  <a:pt x="26625" y="18625"/>
                </a:cubicBezTo>
                <a:cubicBezTo>
                  <a:pt x="26521" y="18558"/>
                  <a:pt x="26418" y="18490"/>
                  <a:pt x="26318" y="18418"/>
                </a:cubicBezTo>
                <a:cubicBezTo>
                  <a:pt x="26215" y="18343"/>
                  <a:pt x="26112" y="18268"/>
                  <a:pt x="26014" y="18187"/>
                </a:cubicBezTo>
                <a:cubicBezTo>
                  <a:pt x="26010" y="18183"/>
                  <a:pt x="26005" y="18179"/>
                  <a:pt x="26000" y="18175"/>
                </a:cubicBezTo>
                <a:cubicBezTo>
                  <a:pt x="26065" y="18080"/>
                  <a:pt x="26129" y="17983"/>
                  <a:pt x="26191" y="17886"/>
                </a:cubicBezTo>
                <a:cubicBezTo>
                  <a:pt x="26204" y="17865"/>
                  <a:pt x="26217" y="17844"/>
                  <a:pt x="26230" y="17824"/>
                </a:cubicBezTo>
                <a:close/>
                <a:moveTo>
                  <a:pt x="27489" y="18543"/>
                </a:moveTo>
                <a:lnTo>
                  <a:pt x="27489" y="18543"/>
                </a:lnTo>
                <a:cubicBezTo>
                  <a:pt x="27433" y="18576"/>
                  <a:pt x="27378" y="18611"/>
                  <a:pt x="27321" y="18645"/>
                </a:cubicBezTo>
                <a:cubicBezTo>
                  <a:pt x="27320" y="18630"/>
                  <a:pt x="27319" y="18616"/>
                  <a:pt x="27318" y="18602"/>
                </a:cubicBezTo>
                <a:cubicBezTo>
                  <a:pt x="27375" y="18583"/>
                  <a:pt x="27432" y="18563"/>
                  <a:pt x="27489" y="18543"/>
                </a:cubicBezTo>
                <a:close/>
                <a:moveTo>
                  <a:pt x="21934" y="16665"/>
                </a:moveTo>
                <a:lnTo>
                  <a:pt x="21934" y="16665"/>
                </a:lnTo>
                <a:cubicBezTo>
                  <a:pt x="22052" y="16680"/>
                  <a:pt x="22171" y="16691"/>
                  <a:pt x="22289" y="16698"/>
                </a:cubicBezTo>
                <a:cubicBezTo>
                  <a:pt x="22361" y="16701"/>
                  <a:pt x="22433" y="16705"/>
                  <a:pt x="22505" y="16707"/>
                </a:cubicBezTo>
                <a:cubicBezTo>
                  <a:pt x="22548" y="16773"/>
                  <a:pt x="22590" y="16837"/>
                  <a:pt x="22634" y="16902"/>
                </a:cubicBezTo>
                <a:cubicBezTo>
                  <a:pt x="22687" y="17050"/>
                  <a:pt x="22742" y="17195"/>
                  <a:pt x="22802" y="17340"/>
                </a:cubicBezTo>
                <a:cubicBezTo>
                  <a:pt x="22851" y="17459"/>
                  <a:pt x="22901" y="17578"/>
                  <a:pt x="22956" y="17694"/>
                </a:cubicBezTo>
                <a:cubicBezTo>
                  <a:pt x="23011" y="17807"/>
                  <a:pt x="23064" y="17921"/>
                  <a:pt x="23126" y="18029"/>
                </a:cubicBezTo>
                <a:cubicBezTo>
                  <a:pt x="23229" y="18208"/>
                  <a:pt x="23334" y="18387"/>
                  <a:pt x="23449" y="18558"/>
                </a:cubicBezTo>
                <a:cubicBezTo>
                  <a:pt x="23469" y="18586"/>
                  <a:pt x="23489" y="18615"/>
                  <a:pt x="23508" y="18643"/>
                </a:cubicBezTo>
                <a:cubicBezTo>
                  <a:pt x="23483" y="18665"/>
                  <a:pt x="23456" y="18687"/>
                  <a:pt x="23430" y="18709"/>
                </a:cubicBezTo>
                <a:cubicBezTo>
                  <a:pt x="23302" y="18617"/>
                  <a:pt x="23173" y="18521"/>
                  <a:pt x="23051" y="18419"/>
                </a:cubicBezTo>
                <a:cubicBezTo>
                  <a:pt x="22985" y="18365"/>
                  <a:pt x="22921" y="18311"/>
                  <a:pt x="22857" y="18254"/>
                </a:cubicBezTo>
                <a:cubicBezTo>
                  <a:pt x="22792" y="18198"/>
                  <a:pt x="22729" y="18140"/>
                  <a:pt x="22667" y="18081"/>
                </a:cubicBezTo>
                <a:cubicBezTo>
                  <a:pt x="22628" y="18045"/>
                  <a:pt x="22583" y="18001"/>
                  <a:pt x="22538" y="17956"/>
                </a:cubicBezTo>
                <a:cubicBezTo>
                  <a:pt x="22509" y="17914"/>
                  <a:pt x="22481" y="17871"/>
                  <a:pt x="22453" y="17827"/>
                </a:cubicBezTo>
                <a:cubicBezTo>
                  <a:pt x="22411" y="17759"/>
                  <a:pt x="22369" y="17687"/>
                  <a:pt x="22329" y="17615"/>
                </a:cubicBezTo>
                <a:cubicBezTo>
                  <a:pt x="22291" y="17543"/>
                  <a:pt x="22254" y="17470"/>
                  <a:pt x="22220" y="17396"/>
                </a:cubicBezTo>
                <a:cubicBezTo>
                  <a:pt x="22167" y="17282"/>
                  <a:pt x="22115" y="17166"/>
                  <a:pt x="22071" y="17049"/>
                </a:cubicBezTo>
                <a:cubicBezTo>
                  <a:pt x="22026" y="16929"/>
                  <a:pt x="21983" y="16810"/>
                  <a:pt x="21941" y="16688"/>
                </a:cubicBezTo>
                <a:lnTo>
                  <a:pt x="21942" y="16688"/>
                </a:lnTo>
                <a:cubicBezTo>
                  <a:pt x="21939" y="16680"/>
                  <a:pt x="21937" y="16673"/>
                  <a:pt x="21934" y="16665"/>
                </a:cubicBezTo>
                <a:close/>
                <a:moveTo>
                  <a:pt x="27171" y="18686"/>
                </a:moveTo>
                <a:cubicBezTo>
                  <a:pt x="27174" y="18700"/>
                  <a:pt x="27175" y="18714"/>
                  <a:pt x="27176" y="18728"/>
                </a:cubicBezTo>
                <a:cubicBezTo>
                  <a:pt x="27161" y="18736"/>
                  <a:pt x="27146" y="18745"/>
                  <a:pt x="27132" y="18753"/>
                </a:cubicBezTo>
                <a:lnTo>
                  <a:pt x="27132" y="18752"/>
                </a:lnTo>
                <a:cubicBezTo>
                  <a:pt x="27145" y="18730"/>
                  <a:pt x="27159" y="18708"/>
                  <a:pt x="27171" y="18686"/>
                </a:cubicBezTo>
                <a:close/>
                <a:moveTo>
                  <a:pt x="26950" y="18722"/>
                </a:moveTo>
                <a:lnTo>
                  <a:pt x="26950" y="18722"/>
                </a:lnTo>
                <a:cubicBezTo>
                  <a:pt x="26935" y="18747"/>
                  <a:pt x="26920" y="18772"/>
                  <a:pt x="26903" y="18796"/>
                </a:cubicBezTo>
                <a:cubicBezTo>
                  <a:pt x="26888" y="18787"/>
                  <a:pt x="26872" y="18777"/>
                  <a:pt x="26857" y="18768"/>
                </a:cubicBezTo>
                <a:cubicBezTo>
                  <a:pt x="26883" y="18754"/>
                  <a:pt x="26909" y="18740"/>
                  <a:pt x="26935" y="18727"/>
                </a:cubicBezTo>
                <a:cubicBezTo>
                  <a:pt x="26936" y="18727"/>
                  <a:pt x="26937" y="18727"/>
                  <a:pt x="26938" y="18725"/>
                </a:cubicBezTo>
                <a:cubicBezTo>
                  <a:pt x="26942" y="18724"/>
                  <a:pt x="26946" y="18724"/>
                  <a:pt x="26950" y="18722"/>
                </a:cubicBezTo>
                <a:close/>
                <a:moveTo>
                  <a:pt x="11755" y="17320"/>
                </a:moveTo>
                <a:cubicBezTo>
                  <a:pt x="11783" y="17394"/>
                  <a:pt x="11812" y="17467"/>
                  <a:pt x="11842" y="17538"/>
                </a:cubicBezTo>
                <a:cubicBezTo>
                  <a:pt x="11926" y="17745"/>
                  <a:pt x="12015" y="17951"/>
                  <a:pt x="12115" y="18150"/>
                </a:cubicBezTo>
                <a:cubicBezTo>
                  <a:pt x="12179" y="18275"/>
                  <a:pt x="12241" y="18401"/>
                  <a:pt x="12312" y="18523"/>
                </a:cubicBezTo>
                <a:cubicBezTo>
                  <a:pt x="12373" y="18632"/>
                  <a:pt x="12436" y="18739"/>
                  <a:pt x="12502" y="18847"/>
                </a:cubicBezTo>
                <a:cubicBezTo>
                  <a:pt x="12469" y="18842"/>
                  <a:pt x="12435" y="18836"/>
                  <a:pt x="12403" y="18831"/>
                </a:cubicBezTo>
                <a:cubicBezTo>
                  <a:pt x="12319" y="18817"/>
                  <a:pt x="12234" y="18802"/>
                  <a:pt x="12151" y="18783"/>
                </a:cubicBezTo>
                <a:cubicBezTo>
                  <a:pt x="12074" y="18765"/>
                  <a:pt x="11992" y="18742"/>
                  <a:pt x="11910" y="18715"/>
                </a:cubicBezTo>
                <a:cubicBezTo>
                  <a:pt x="11869" y="18701"/>
                  <a:pt x="11829" y="18687"/>
                  <a:pt x="11788" y="18673"/>
                </a:cubicBezTo>
                <a:cubicBezTo>
                  <a:pt x="11672" y="18628"/>
                  <a:pt x="11554" y="18583"/>
                  <a:pt x="11441" y="18530"/>
                </a:cubicBezTo>
                <a:cubicBezTo>
                  <a:pt x="11364" y="18497"/>
                  <a:pt x="11287" y="18460"/>
                  <a:pt x="11213" y="18419"/>
                </a:cubicBezTo>
                <a:cubicBezTo>
                  <a:pt x="11006" y="18305"/>
                  <a:pt x="10791" y="18178"/>
                  <a:pt x="10585" y="18038"/>
                </a:cubicBezTo>
                <a:cubicBezTo>
                  <a:pt x="10411" y="17922"/>
                  <a:pt x="10239" y="17800"/>
                  <a:pt x="10068" y="17679"/>
                </a:cubicBezTo>
                <a:lnTo>
                  <a:pt x="10067" y="17679"/>
                </a:lnTo>
                <a:cubicBezTo>
                  <a:pt x="10064" y="17677"/>
                  <a:pt x="10063" y="17676"/>
                  <a:pt x="10061" y="17675"/>
                </a:cubicBezTo>
                <a:cubicBezTo>
                  <a:pt x="9974" y="17612"/>
                  <a:pt x="9884" y="17546"/>
                  <a:pt x="9795" y="17479"/>
                </a:cubicBezTo>
                <a:lnTo>
                  <a:pt x="9795" y="17479"/>
                </a:lnTo>
                <a:cubicBezTo>
                  <a:pt x="9820" y="17484"/>
                  <a:pt x="9843" y="17487"/>
                  <a:pt x="9863" y="17491"/>
                </a:cubicBezTo>
                <a:cubicBezTo>
                  <a:pt x="9954" y="17505"/>
                  <a:pt x="10044" y="17514"/>
                  <a:pt x="10134" y="17520"/>
                </a:cubicBezTo>
                <a:cubicBezTo>
                  <a:pt x="10183" y="17523"/>
                  <a:pt x="10233" y="17526"/>
                  <a:pt x="10283" y="17526"/>
                </a:cubicBezTo>
                <a:lnTo>
                  <a:pt x="10324" y="17526"/>
                </a:lnTo>
                <a:cubicBezTo>
                  <a:pt x="10407" y="17526"/>
                  <a:pt x="10491" y="17526"/>
                  <a:pt x="10572" y="17520"/>
                </a:cubicBezTo>
                <a:cubicBezTo>
                  <a:pt x="10713" y="17509"/>
                  <a:pt x="10853" y="17498"/>
                  <a:pt x="10992" y="17476"/>
                </a:cubicBezTo>
                <a:cubicBezTo>
                  <a:pt x="11128" y="17455"/>
                  <a:pt x="11265" y="17434"/>
                  <a:pt x="11399" y="17405"/>
                </a:cubicBezTo>
                <a:cubicBezTo>
                  <a:pt x="11489" y="17387"/>
                  <a:pt x="11578" y="17369"/>
                  <a:pt x="11666" y="17344"/>
                </a:cubicBezTo>
                <a:cubicBezTo>
                  <a:pt x="11696" y="17336"/>
                  <a:pt x="11726" y="17328"/>
                  <a:pt x="11755" y="17320"/>
                </a:cubicBezTo>
                <a:close/>
                <a:moveTo>
                  <a:pt x="23607" y="18781"/>
                </a:moveTo>
                <a:cubicBezTo>
                  <a:pt x="23631" y="18814"/>
                  <a:pt x="23656" y="18847"/>
                  <a:pt x="23680" y="18879"/>
                </a:cubicBezTo>
                <a:cubicBezTo>
                  <a:pt x="23678" y="18878"/>
                  <a:pt x="23676" y="18877"/>
                  <a:pt x="23673" y="18874"/>
                </a:cubicBezTo>
                <a:cubicBezTo>
                  <a:pt x="23640" y="18854"/>
                  <a:pt x="23607" y="18832"/>
                  <a:pt x="23573" y="18810"/>
                </a:cubicBezTo>
                <a:lnTo>
                  <a:pt x="23573" y="18809"/>
                </a:lnTo>
                <a:cubicBezTo>
                  <a:pt x="23585" y="18799"/>
                  <a:pt x="23596" y="18790"/>
                  <a:pt x="23607" y="18781"/>
                </a:cubicBezTo>
                <a:close/>
                <a:moveTo>
                  <a:pt x="12182" y="17184"/>
                </a:moveTo>
                <a:cubicBezTo>
                  <a:pt x="12434" y="17261"/>
                  <a:pt x="12689" y="17329"/>
                  <a:pt x="12948" y="17382"/>
                </a:cubicBezTo>
                <a:cubicBezTo>
                  <a:pt x="13223" y="17438"/>
                  <a:pt x="13498" y="17491"/>
                  <a:pt x="13777" y="17524"/>
                </a:cubicBezTo>
                <a:cubicBezTo>
                  <a:pt x="13914" y="17541"/>
                  <a:pt x="14053" y="17554"/>
                  <a:pt x="14192" y="17566"/>
                </a:cubicBezTo>
                <a:cubicBezTo>
                  <a:pt x="14289" y="17574"/>
                  <a:pt x="14388" y="17581"/>
                  <a:pt x="14485" y="17582"/>
                </a:cubicBezTo>
                <a:cubicBezTo>
                  <a:pt x="14555" y="17584"/>
                  <a:pt x="14625" y="17584"/>
                  <a:pt x="14695" y="17584"/>
                </a:cubicBezTo>
                <a:cubicBezTo>
                  <a:pt x="14906" y="17584"/>
                  <a:pt x="15116" y="17577"/>
                  <a:pt x="15326" y="17559"/>
                </a:cubicBezTo>
                <a:cubicBezTo>
                  <a:pt x="15448" y="17549"/>
                  <a:pt x="15570" y="17538"/>
                  <a:pt x="15692" y="17522"/>
                </a:cubicBezTo>
                <a:cubicBezTo>
                  <a:pt x="15813" y="17507"/>
                  <a:pt x="15935" y="17493"/>
                  <a:pt x="16057" y="17476"/>
                </a:cubicBezTo>
                <a:cubicBezTo>
                  <a:pt x="16189" y="17456"/>
                  <a:pt x="16322" y="17437"/>
                  <a:pt x="16455" y="17411"/>
                </a:cubicBezTo>
                <a:lnTo>
                  <a:pt x="16455" y="17411"/>
                </a:lnTo>
                <a:cubicBezTo>
                  <a:pt x="16353" y="17502"/>
                  <a:pt x="16251" y="17593"/>
                  <a:pt x="16149" y="17683"/>
                </a:cubicBezTo>
                <a:cubicBezTo>
                  <a:pt x="16043" y="17777"/>
                  <a:pt x="15938" y="17873"/>
                  <a:pt x="15827" y="17961"/>
                </a:cubicBezTo>
                <a:cubicBezTo>
                  <a:pt x="15762" y="18015"/>
                  <a:pt x="15696" y="18067"/>
                  <a:pt x="15628" y="18118"/>
                </a:cubicBezTo>
                <a:cubicBezTo>
                  <a:pt x="15599" y="18139"/>
                  <a:pt x="15572" y="18158"/>
                  <a:pt x="15543" y="18179"/>
                </a:cubicBezTo>
                <a:cubicBezTo>
                  <a:pt x="15484" y="18221"/>
                  <a:pt x="15421" y="18262"/>
                  <a:pt x="15359" y="18302"/>
                </a:cubicBezTo>
                <a:cubicBezTo>
                  <a:pt x="15296" y="18343"/>
                  <a:pt x="15231" y="18380"/>
                  <a:pt x="15165" y="18414"/>
                </a:cubicBezTo>
                <a:cubicBezTo>
                  <a:pt x="15106" y="18445"/>
                  <a:pt x="15038" y="18477"/>
                  <a:pt x="14969" y="18508"/>
                </a:cubicBezTo>
                <a:cubicBezTo>
                  <a:pt x="14899" y="18538"/>
                  <a:pt x="14830" y="18567"/>
                  <a:pt x="14759" y="18594"/>
                </a:cubicBezTo>
                <a:cubicBezTo>
                  <a:pt x="14627" y="18642"/>
                  <a:pt x="14495" y="18688"/>
                  <a:pt x="14359" y="18724"/>
                </a:cubicBezTo>
                <a:cubicBezTo>
                  <a:pt x="14272" y="18749"/>
                  <a:pt x="14185" y="18770"/>
                  <a:pt x="14096" y="18790"/>
                </a:cubicBezTo>
                <a:cubicBezTo>
                  <a:pt x="13965" y="18817"/>
                  <a:pt x="13834" y="18842"/>
                  <a:pt x="13702" y="18856"/>
                </a:cubicBezTo>
                <a:cubicBezTo>
                  <a:pt x="13612" y="18866"/>
                  <a:pt x="13521" y="18874"/>
                  <a:pt x="13431" y="18880"/>
                </a:cubicBezTo>
                <a:cubicBezTo>
                  <a:pt x="13337" y="18885"/>
                  <a:pt x="13236" y="18890"/>
                  <a:pt x="13134" y="18890"/>
                </a:cubicBezTo>
                <a:cubicBezTo>
                  <a:pt x="13103" y="18890"/>
                  <a:pt x="13073" y="18889"/>
                  <a:pt x="13043" y="18888"/>
                </a:cubicBezTo>
                <a:cubicBezTo>
                  <a:pt x="12956" y="18887"/>
                  <a:pt x="12868" y="18882"/>
                  <a:pt x="12782" y="18877"/>
                </a:cubicBezTo>
                <a:cubicBezTo>
                  <a:pt x="12765" y="18874"/>
                  <a:pt x="12739" y="18872"/>
                  <a:pt x="12711" y="18870"/>
                </a:cubicBezTo>
                <a:cubicBezTo>
                  <a:pt x="12694" y="18842"/>
                  <a:pt x="12675" y="18814"/>
                  <a:pt x="12657" y="18785"/>
                </a:cubicBezTo>
                <a:cubicBezTo>
                  <a:pt x="12566" y="18637"/>
                  <a:pt x="12470" y="18477"/>
                  <a:pt x="12384" y="18313"/>
                </a:cubicBezTo>
                <a:cubicBezTo>
                  <a:pt x="12321" y="18191"/>
                  <a:pt x="12260" y="18067"/>
                  <a:pt x="12200" y="17942"/>
                </a:cubicBezTo>
                <a:cubicBezTo>
                  <a:pt x="12111" y="17748"/>
                  <a:pt x="12025" y="17552"/>
                  <a:pt x="11951" y="17351"/>
                </a:cubicBezTo>
                <a:cubicBezTo>
                  <a:pt x="11941" y="17325"/>
                  <a:pt x="11932" y="17298"/>
                  <a:pt x="11922" y="17272"/>
                </a:cubicBezTo>
                <a:cubicBezTo>
                  <a:pt x="11964" y="17259"/>
                  <a:pt x="12006" y="17246"/>
                  <a:pt x="12046" y="17231"/>
                </a:cubicBezTo>
                <a:lnTo>
                  <a:pt x="12046" y="17232"/>
                </a:lnTo>
                <a:cubicBezTo>
                  <a:pt x="12091" y="17216"/>
                  <a:pt x="12137" y="17200"/>
                  <a:pt x="12182" y="17184"/>
                </a:cubicBezTo>
                <a:close/>
                <a:moveTo>
                  <a:pt x="25903" y="18315"/>
                </a:moveTo>
                <a:cubicBezTo>
                  <a:pt x="25940" y="18345"/>
                  <a:pt x="25977" y="18376"/>
                  <a:pt x="26014" y="18404"/>
                </a:cubicBezTo>
                <a:cubicBezTo>
                  <a:pt x="26140" y="18501"/>
                  <a:pt x="26268" y="18598"/>
                  <a:pt x="26401" y="18687"/>
                </a:cubicBezTo>
                <a:cubicBezTo>
                  <a:pt x="26196" y="18743"/>
                  <a:pt x="25990" y="18795"/>
                  <a:pt x="25782" y="18842"/>
                </a:cubicBezTo>
                <a:cubicBezTo>
                  <a:pt x="25682" y="18863"/>
                  <a:pt x="25581" y="18884"/>
                  <a:pt x="25481" y="18903"/>
                </a:cubicBezTo>
                <a:cubicBezTo>
                  <a:pt x="25625" y="18709"/>
                  <a:pt x="25766" y="18514"/>
                  <a:pt x="25903" y="18315"/>
                </a:cubicBezTo>
                <a:close/>
                <a:moveTo>
                  <a:pt x="39657" y="14770"/>
                </a:moveTo>
                <a:cubicBezTo>
                  <a:pt x="39507" y="15017"/>
                  <a:pt x="39506" y="15020"/>
                  <a:pt x="39504" y="15021"/>
                </a:cubicBezTo>
                <a:cubicBezTo>
                  <a:pt x="39503" y="15022"/>
                  <a:pt x="39503" y="15023"/>
                  <a:pt x="39502" y="15024"/>
                </a:cubicBezTo>
                <a:cubicBezTo>
                  <a:pt x="39362" y="15243"/>
                  <a:pt x="39218" y="15460"/>
                  <a:pt x="39061" y="15670"/>
                </a:cubicBezTo>
                <a:cubicBezTo>
                  <a:pt x="38929" y="15848"/>
                  <a:pt x="38792" y="16022"/>
                  <a:pt x="38652" y="16193"/>
                </a:cubicBezTo>
                <a:cubicBezTo>
                  <a:pt x="38650" y="16196"/>
                  <a:pt x="38648" y="16199"/>
                  <a:pt x="38646" y="16201"/>
                </a:cubicBezTo>
                <a:cubicBezTo>
                  <a:pt x="38449" y="16435"/>
                  <a:pt x="38242" y="16673"/>
                  <a:pt x="38024" y="16900"/>
                </a:cubicBezTo>
                <a:cubicBezTo>
                  <a:pt x="37930" y="16997"/>
                  <a:pt x="37837" y="17094"/>
                  <a:pt x="37740" y="17187"/>
                </a:cubicBezTo>
                <a:cubicBezTo>
                  <a:pt x="37648" y="17277"/>
                  <a:pt x="37555" y="17366"/>
                  <a:pt x="37462" y="17455"/>
                </a:cubicBezTo>
                <a:cubicBezTo>
                  <a:pt x="37367" y="17543"/>
                  <a:pt x="37272" y="17631"/>
                  <a:pt x="37175" y="17716"/>
                </a:cubicBezTo>
                <a:cubicBezTo>
                  <a:pt x="37078" y="17802"/>
                  <a:pt x="36981" y="17888"/>
                  <a:pt x="36881" y="17970"/>
                </a:cubicBezTo>
                <a:cubicBezTo>
                  <a:pt x="36679" y="18135"/>
                  <a:pt x="36473" y="18294"/>
                  <a:pt x="36263" y="18446"/>
                </a:cubicBezTo>
                <a:cubicBezTo>
                  <a:pt x="36026" y="18616"/>
                  <a:pt x="35776" y="18785"/>
                  <a:pt x="35517" y="18939"/>
                </a:cubicBezTo>
                <a:cubicBezTo>
                  <a:pt x="35512" y="18943"/>
                  <a:pt x="35508" y="18945"/>
                  <a:pt x="35504" y="18947"/>
                </a:cubicBezTo>
                <a:cubicBezTo>
                  <a:pt x="35532" y="18919"/>
                  <a:pt x="35559" y="18892"/>
                  <a:pt x="35586" y="18864"/>
                </a:cubicBezTo>
                <a:cubicBezTo>
                  <a:pt x="35590" y="18861"/>
                  <a:pt x="35593" y="18858"/>
                  <a:pt x="35597" y="18855"/>
                </a:cubicBezTo>
                <a:cubicBezTo>
                  <a:pt x="35899" y="18593"/>
                  <a:pt x="36199" y="18326"/>
                  <a:pt x="36490" y="18051"/>
                </a:cubicBezTo>
                <a:cubicBezTo>
                  <a:pt x="36743" y="17812"/>
                  <a:pt x="36993" y="17568"/>
                  <a:pt x="37232" y="17315"/>
                </a:cubicBezTo>
                <a:lnTo>
                  <a:pt x="37239" y="17310"/>
                </a:lnTo>
                <a:cubicBezTo>
                  <a:pt x="37451" y="17139"/>
                  <a:pt x="37661" y="16964"/>
                  <a:pt x="37861" y="16780"/>
                </a:cubicBezTo>
                <a:cubicBezTo>
                  <a:pt x="38063" y="16593"/>
                  <a:pt x="38264" y="16402"/>
                  <a:pt x="38454" y="16203"/>
                </a:cubicBezTo>
                <a:cubicBezTo>
                  <a:pt x="38636" y="16013"/>
                  <a:pt x="38816" y="15821"/>
                  <a:pt x="38986" y="15621"/>
                </a:cubicBezTo>
                <a:cubicBezTo>
                  <a:pt x="39129" y="15454"/>
                  <a:pt x="39272" y="15284"/>
                  <a:pt x="39405" y="15109"/>
                </a:cubicBezTo>
                <a:cubicBezTo>
                  <a:pt x="39491" y="14997"/>
                  <a:pt x="39575" y="14885"/>
                  <a:pt x="39657" y="14770"/>
                </a:cubicBezTo>
                <a:close/>
                <a:moveTo>
                  <a:pt x="27821" y="18574"/>
                </a:moveTo>
                <a:cubicBezTo>
                  <a:pt x="27862" y="18582"/>
                  <a:pt x="27902" y="18589"/>
                  <a:pt x="27943" y="18594"/>
                </a:cubicBezTo>
                <a:cubicBezTo>
                  <a:pt x="27994" y="18601"/>
                  <a:pt x="28043" y="18608"/>
                  <a:pt x="28094" y="18612"/>
                </a:cubicBezTo>
                <a:cubicBezTo>
                  <a:pt x="27908" y="18708"/>
                  <a:pt x="27721" y="18799"/>
                  <a:pt x="27528" y="18879"/>
                </a:cubicBezTo>
                <a:cubicBezTo>
                  <a:pt x="27473" y="18903"/>
                  <a:pt x="27416" y="18926"/>
                  <a:pt x="27360" y="18949"/>
                </a:cubicBezTo>
                <a:cubicBezTo>
                  <a:pt x="27355" y="18918"/>
                  <a:pt x="27350" y="18886"/>
                  <a:pt x="27347" y="18855"/>
                </a:cubicBezTo>
                <a:cubicBezTo>
                  <a:pt x="27413" y="18818"/>
                  <a:pt x="27480" y="18781"/>
                  <a:pt x="27545" y="18742"/>
                </a:cubicBezTo>
                <a:cubicBezTo>
                  <a:pt x="27638" y="18686"/>
                  <a:pt x="27730" y="18632"/>
                  <a:pt x="27821" y="18574"/>
                </a:cubicBezTo>
                <a:close/>
                <a:moveTo>
                  <a:pt x="27201" y="18934"/>
                </a:moveTo>
                <a:cubicBezTo>
                  <a:pt x="27203" y="18943"/>
                  <a:pt x="27204" y="18951"/>
                  <a:pt x="27205" y="18959"/>
                </a:cubicBezTo>
                <a:cubicBezTo>
                  <a:pt x="27196" y="18955"/>
                  <a:pt x="27188" y="18951"/>
                  <a:pt x="27179" y="18946"/>
                </a:cubicBezTo>
                <a:cubicBezTo>
                  <a:pt x="27186" y="18943"/>
                  <a:pt x="27193" y="18938"/>
                  <a:pt x="27201" y="18934"/>
                </a:cubicBezTo>
                <a:close/>
                <a:moveTo>
                  <a:pt x="25011" y="17394"/>
                </a:moveTo>
                <a:cubicBezTo>
                  <a:pt x="25047" y="17440"/>
                  <a:pt x="25083" y="17485"/>
                  <a:pt x="25120" y="17531"/>
                </a:cubicBezTo>
                <a:cubicBezTo>
                  <a:pt x="25174" y="17596"/>
                  <a:pt x="25231" y="17662"/>
                  <a:pt x="25288" y="17724"/>
                </a:cubicBezTo>
                <a:cubicBezTo>
                  <a:pt x="25369" y="17812"/>
                  <a:pt x="25451" y="17902"/>
                  <a:pt x="25538" y="17985"/>
                </a:cubicBezTo>
                <a:cubicBezTo>
                  <a:pt x="25615" y="18059"/>
                  <a:pt x="25693" y="18132"/>
                  <a:pt x="25773" y="18203"/>
                </a:cubicBezTo>
                <a:cubicBezTo>
                  <a:pt x="25766" y="18214"/>
                  <a:pt x="25758" y="18224"/>
                  <a:pt x="25751" y="18235"/>
                </a:cubicBezTo>
                <a:cubicBezTo>
                  <a:pt x="25619" y="18424"/>
                  <a:pt x="25487" y="18612"/>
                  <a:pt x="25349" y="18797"/>
                </a:cubicBezTo>
                <a:cubicBezTo>
                  <a:pt x="25311" y="18848"/>
                  <a:pt x="25274" y="18897"/>
                  <a:pt x="25236" y="18947"/>
                </a:cubicBezTo>
                <a:cubicBezTo>
                  <a:pt x="25169" y="18959"/>
                  <a:pt x="25101" y="18969"/>
                  <a:pt x="25034" y="18978"/>
                </a:cubicBezTo>
                <a:cubicBezTo>
                  <a:pt x="24993" y="18983"/>
                  <a:pt x="24954" y="18989"/>
                  <a:pt x="24914" y="18994"/>
                </a:cubicBezTo>
                <a:cubicBezTo>
                  <a:pt x="24895" y="18982"/>
                  <a:pt x="24877" y="18968"/>
                  <a:pt x="24858" y="18955"/>
                </a:cubicBezTo>
                <a:cubicBezTo>
                  <a:pt x="24694" y="18833"/>
                  <a:pt x="24522" y="18700"/>
                  <a:pt x="24357" y="18560"/>
                </a:cubicBezTo>
                <a:cubicBezTo>
                  <a:pt x="24290" y="18504"/>
                  <a:pt x="24224" y="18446"/>
                  <a:pt x="24159" y="18388"/>
                </a:cubicBezTo>
                <a:cubicBezTo>
                  <a:pt x="24139" y="18371"/>
                  <a:pt x="24119" y="18352"/>
                  <a:pt x="24100" y="18335"/>
                </a:cubicBezTo>
                <a:cubicBezTo>
                  <a:pt x="24303" y="18141"/>
                  <a:pt x="24504" y="17944"/>
                  <a:pt x="24697" y="17738"/>
                </a:cubicBezTo>
                <a:cubicBezTo>
                  <a:pt x="24787" y="17642"/>
                  <a:pt x="24879" y="17545"/>
                  <a:pt x="24966" y="17446"/>
                </a:cubicBezTo>
                <a:cubicBezTo>
                  <a:pt x="24981" y="17429"/>
                  <a:pt x="24996" y="17411"/>
                  <a:pt x="25011" y="17394"/>
                </a:cubicBezTo>
                <a:close/>
                <a:moveTo>
                  <a:pt x="19718" y="15989"/>
                </a:moveTo>
                <a:cubicBezTo>
                  <a:pt x="19778" y="16023"/>
                  <a:pt x="19837" y="16058"/>
                  <a:pt x="19900" y="16089"/>
                </a:cubicBezTo>
                <a:cubicBezTo>
                  <a:pt x="20013" y="16144"/>
                  <a:pt x="20126" y="16201"/>
                  <a:pt x="20244" y="16247"/>
                </a:cubicBezTo>
                <a:cubicBezTo>
                  <a:pt x="20446" y="16327"/>
                  <a:pt x="20650" y="16401"/>
                  <a:pt x="20862" y="16457"/>
                </a:cubicBezTo>
                <a:cubicBezTo>
                  <a:pt x="20989" y="16491"/>
                  <a:pt x="21116" y="16524"/>
                  <a:pt x="21245" y="16550"/>
                </a:cubicBezTo>
                <a:cubicBezTo>
                  <a:pt x="21254" y="16552"/>
                  <a:pt x="21263" y="16554"/>
                  <a:pt x="21273" y="16556"/>
                </a:cubicBezTo>
                <a:cubicBezTo>
                  <a:pt x="21296" y="16597"/>
                  <a:pt x="21320" y="16639"/>
                  <a:pt x="21344" y="16679"/>
                </a:cubicBezTo>
                <a:cubicBezTo>
                  <a:pt x="21482" y="16904"/>
                  <a:pt x="21626" y="17124"/>
                  <a:pt x="21789" y="17330"/>
                </a:cubicBezTo>
                <a:cubicBezTo>
                  <a:pt x="21924" y="17501"/>
                  <a:pt x="22063" y="17669"/>
                  <a:pt x="22210" y="17828"/>
                </a:cubicBezTo>
                <a:cubicBezTo>
                  <a:pt x="22243" y="17862"/>
                  <a:pt x="22274" y="17895"/>
                  <a:pt x="22305" y="17929"/>
                </a:cubicBezTo>
                <a:cubicBezTo>
                  <a:pt x="22328" y="17967"/>
                  <a:pt x="22351" y="18004"/>
                  <a:pt x="22376" y="18038"/>
                </a:cubicBezTo>
                <a:cubicBezTo>
                  <a:pt x="22423" y="18108"/>
                  <a:pt x="22473" y="18176"/>
                  <a:pt x="22524" y="18243"/>
                </a:cubicBezTo>
                <a:lnTo>
                  <a:pt x="22604" y="18344"/>
                </a:lnTo>
                <a:cubicBezTo>
                  <a:pt x="22658" y="18414"/>
                  <a:pt x="22722" y="18488"/>
                  <a:pt x="22783" y="18551"/>
                </a:cubicBezTo>
                <a:cubicBezTo>
                  <a:pt x="22847" y="18618"/>
                  <a:pt x="22908" y="18685"/>
                  <a:pt x="22976" y="18746"/>
                </a:cubicBezTo>
                <a:cubicBezTo>
                  <a:pt x="23040" y="18806"/>
                  <a:pt x="23104" y="18865"/>
                  <a:pt x="23171" y="18922"/>
                </a:cubicBezTo>
                <a:cubicBezTo>
                  <a:pt x="23128" y="18958"/>
                  <a:pt x="23085" y="18992"/>
                  <a:pt x="23040" y="19027"/>
                </a:cubicBezTo>
                <a:cubicBezTo>
                  <a:pt x="22944" y="19018"/>
                  <a:pt x="22849" y="19007"/>
                  <a:pt x="22754" y="18993"/>
                </a:cubicBezTo>
                <a:cubicBezTo>
                  <a:pt x="22668" y="18982"/>
                  <a:pt x="22580" y="18968"/>
                  <a:pt x="22493" y="18953"/>
                </a:cubicBezTo>
                <a:cubicBezTo>
                  <a:pt x="22406" y="18938"/>
                  <a:pt x="22319" y="18921"/>
                  <a:pt x="22233" y="18902"/>
                </a:cubicBezTo>
                <a:cubicBezTo>
                  <a:pt x="22109" y="18876"/>
                  <a:pt x="21983" y="18848"/>
                  <a:pt x="21859" y="18810"/>
                </a:cubicBezTo>
                <a:cubicBezTo>
                  <a:pt x="21776" y="18785"/>
                  <a:pt x="21693" y="18759"/>
                  <a:pt x="21611" y="18731"/>
                </a:cubicBezTo>
                <a:cubicBezTo>
                  <a:pt x="21572" y="18717"/>
                  <a:pt x="21534" y="18703"/>
                  <a:pt x="21494" y="18690"/>
                </a:cubicBezTo>
                <a:cubicBezTo>
                  <a:pt x="21377" y="18645"/>
                  <a:pt x="21259" y="18600"/>
                  <a:pt x="21143" y="18546"/>
                </a:cubicBezTo>
                <a:cubicBezTo>
                  <a:pt x="21036" y="18496"/>
                  <a:pt x="20929" y="18442"/>
                  <a:pt x="20822" y="18388"/>
                </a:cubicBezTo>
                <a:cubicBezTo>
                  <a:pt x="20680" y="18310"/>
                  <a:pt x="20539" y="18229"/>
                  <a:pt x="20402" y="18140"/>
                </a:cubicBezTo>
                <a:cubicBezTo>
                  <a:pt x="20298" y="18072"/>
                  <a:pt x="20195" y="18003"/>
                  <a:pt x="20094" y="17930"/>
                </a:cubicBezTo>
                <a:cubicBezTo>
                  <a:pt x="19996" y="17858"/>
                  <a:pt x="19897" y="17785"/>
                  <a:pt x="19803" y="17707"/>
                </a:cubicBezTo>
                <a:cubicBezTo>
                  <a:pt x="19708" y="17627"/>
                  <a:pt x="19614" y="17548"/>
                  <a:pt x="19522" y="17464"/>
                </a:cubicBezTo>
                <a:cubicBezTo>
                  <a:pt x="19435" y="17382"/>
                  <a:pt x="19348" y="17300"/>
                  <a:pt x="19267" y="17214"/>
                </a:cubicBezTo>
                <a:cubicBezTo>
                  <a:pt x="19211" y="17155"/>
                  <a:pt x="19157" y="17096"/>
                  <a:pt x="19104" y="17036"/>
                </a:cubicBezTo>
                <a:cubicBezTo>
                  <a:pt x="19079" y="17006"/>
                  <a:pt x="19053" y="16976"/>
                  <a:pt x="19028" y="16946"/>
                </a:cubicBezTo>
                <a:cubicBezTo>
                  <a:pt x="18950" y="16849"/>
                  <a:pt x="18873" y="16752"/>
                  <a:pt x="18801" y="16650"/>
                </a:cubicBezTo>
                <a:cubicBezTo>
                  <a:pt x="18783" y="16623"/>
                  <a:pt x="18763" y="16596"/>
                  <a:pt x="18745" y="16568"/>
                </a:cubicBezTo>
                <a:cubicBezTo>
                  <a:pt x="18774" y="16553"/>
                  <a:pt x="18801" y="16539"/>
                  <a:pt x="18829" y="16523"/>
                </a:cubicBezTo>
                <a:cubicBezTo>
                  <a:pt x="19133" y="16359"/>
                  <a:pt x="19433" y="16185"/>
                  <a:pt x="19718" y="15989"/>
                </a:cubicBezTo>
                <a:close/>
                <a:moveTo>
                  <a:pt x="23310" y="19029"/>
                </a:moveTo>
                <a:cubicBezTo>
                  <a:pt x="23319" y="19035"/>
                  <a:pt x="23328" y="19042"/>
                  <a:pt x="23337" y="19049"/>
                </a:cubicBezTo>
                <a:cubicBezTo>
                  <a:pt x="23321" y="19048"/>
                  <a:pt x="23305" y="19046"/>
                  <a:pt x="23289" y="19045"/>
                </a:cubicBezTo>
                <a:cubicBezTo>
                  <a:pt x="23296" y="19040"/>
                  <a:pt x="23303" y="19034"/>
                  <a:pt x="23310" y="19029"/>
                </a:cubicBezTo>
                <a:close/>
                <a:moveTo>
                  <a:pt x="23963" y="18463"/>
                </a:moveTo>
                <a:cubicBezTo>
                  <a:pt x="23991" y="18489"/>
                  <a:pt x="24019" y="18515"/>
                  <a:pt x="24048" y="18541"/>
                </a:cubicBezTo>
                <a:cubicBezTo>
                  <a:pt x="24177" y="18657"/>
                  <a:pt x="24307" y="18773"/>
                  <a:pt x="24446" y="18879"/>
                </a:cubicBezTo>
                <a:cubicBezTo>
                  <a:pt x="24512" y="18929"/>
                  <a:pt x="24577" y="18978"/>
                  <a:pt x="24642" y="19026"/>
                </a:cubicBezTo>
                <a:cubicBezTo>
                  <a:pt x="24640" y="19027"/>
                  <a:pt x="24639" y="19027"/>
                  <a:pt x="24637" y="19027"/>
                </a:cubicBezTo>
                <a:cubicBezTo>
                  <a:pt x="24541" y="19036"/>
                  <a:pt x="24444" y="19044"/>
                  <a:pt x="24348" y="19051"/>
                </a:cubicBezTo>
                <a:cubicBezTo>
                  <a:pt x="24264" y="19056"/>
                  <a:pt x="24168" y="19060"/>
                  <a:pt x="24072" y="19063"/>
                </a:cubicBezTo>
                <a:cubicBezTo>
                  <a:pt x="24031" y="19016"/>
                  <a:pt x="23991" y="18970"/>
                  <a:pt x="23952" y="18923"/>
                </a:cubicBezTo>
                <a:cubicBezTo>
                  <a:pt x="23883" y="18836"/>
                  <a:pt x="23813" y="18749"/>
                  <a:pt x="23746" y="18660"/>
                </a:cubicBezTo>
                <a:cubicBezTo>
                  <a:pt x="23819" y="18595"/>
                  <a:pt x="23892" y="18529"/>
                  <a:pt x="23963" y="18463"/>
                </a:cubicBezTo>
                <a:close/>
                <a:moveTo>
                  <a:pt x="26992" y="19040"/>
                </a:moveTo>
                <a:cubicBezTo>
                  <a:pt x="27012" y="19050"/>
                  <a:pt x="27032" y="19061"/>
                  <a:pt x="27051" y="19071"/>
                </a:cubicBezTo>
                <a:cubicBezTo>
                  <a:pt x="27022" y="19082"/>
                  <a:pt x="26993" y="19094"/>
                  <a:pt x="26965" y="19104"/>
                </a:cubicBezTo>
                <a:cubicBezTo>
                  <a:pt x="26939" y="19113"/>
                  <a:pt x="26913" y="19123"/>
                  <a:pt x="26887" y="19132"/>
                </a:cubicBezTo>
                <a:cubicBezTo>
                  <a:pt x="26901" y="19111"/>
                  <a:pt x="26915" y="19091"/>
                  <a:pt x="26929" y="19071"/>
                </a:cubicBezTo>
                <a:cubicBezTo>
                  <a:pt x="26950" y="19060"/>
                  <a:pt x="26970" y="19050"/>
                  <a:pt x="26992" y="19040"/>
                </a:cubicBezTo>
                <a:close/>
                <a:moveTo>
                  <a:pt x="26115" y="19228"/>
                </a:moveTo>
                <a:cubicBezTo>
                  <a:pt x="26113" y="19228"/>
                  <a:pt x="26111" y="19229"/>
                  <a:pt x="26110" y="19230"/>
                </a:cubicBezTo>
                <a:lnTo>
                  <a:pt x="26110" y="19230"/>
                </a:lnTo>
                <a:cubicBezTo>
                  <a:pt x="26111" y="19229"/>
                  <a:pt x="26113" y="19228"/>
                  <a:pt x="26115" y="19228"/>
                </a:cubicBezTo>
                <a:close/>
                <a:moveTo>
                  <a:pt x="26616" y="19212"/>
                </a:moveTo>
                <a:lnTo>
                  <a:pt x="26616" y="19212"/>
                </a:lnTo>
                <a:cubicBezTo>
                  <a:pt x="26614" y="19216"/>
                  <a:pt x="26610" y="19220"/>
                  <a:pt x="26608" y="19223"/>
                </a:cubicBezTo>
                <a:cubicBezTo>
                  <a:pt x="26588" y="19229"/>
                  <a:pt x="26567" y="19235"/>
                  <a:pt x="26548" y="19240"/>
                </a:cubicBezTo>
                <a:cubicBezTo>
                  <a:pt x="26571" y="19231"/>
                  <a:pt x="26593" y="19222"/>
                  <a:pt x="26616" y="19212"/>
                </a:cubicBezTo>
                <a:close/>
                <a:moveTo>
                  <a:pt x="26025" y="18969"/>
                </a:moveTo>
                <a:lnTo>
                  <a:pt x="26025" y="18969"/>
                </a:lnTo>
                <a:cubicBezTo>
                  <a:pt x="25923" y="19012"/>
                  <a:pt x="25821" y="19056"/>
                  <a:pt x="25719" y="19096"/>
                </a:cubicBezTo>
                <a:cubicBezTo>
                  <a:pt x="25599" y="19143"/>
                  <a:pt x="25480" y="19189"/>
                  <a:pt x="25361" y="19234"/>
                </a:cubicBezTo>
                <a:lnTo>
                  <a:pt x="25361" y="19234"/>
                </a:lnTo>
                <a:cubicBezTo>
                  <a:pt x="25341" y="19240"/>
                  <a:pt x="25322" y="19247"/>
                  <a:pt x="25303" y="19254"/>
                </a:cubicBezTo>
                <a:lnTo>
                  <a:pt x="25294" y="19249"/>
                </a:lnTo>
                <a:cubicBezTo>
                  <a:pt x="25276" y="19238"/>
                  <a:pt x="25260" y="19228"/>
                  <a:pt x="25243" y="19217"/>
                </a:cubicBezTo>
                <a:cubicBezTo>
                  <a:pt x="25269" y="19183"/>
                  <a:pt x="25295" y="19149"/>
                  <a:pt x="25321" y="19116"/>
                </a:cubicBezTo>
                <a:cubicBezTo>
                  <a:pt x="25401" y="19101"/>
                  <a:pt x="25482" y="19086"/>
                  <a:pt x="25562" y="19068"/>
                </a:cubicBezTo>
                <a:cubicBezTo>
                  <a:pt x="25716" y="19037"/>
                  <a:pt x="25871" y="19004"/>
                  <a:pt x="26025" y="18969"/>
                </a:cubicBezTo>
                <a:close/>
                <a:moveTo>
                  <a:pt x="26678" y="18862"/>
                </a:moveTo>
                <a:cubicBezTo>
                  <a:pt x="26718" y="18885"/>
                  <a:pt x="26756" y="18907"/>
                  <a:pt x="26795" y="18930"/>
                </a:cubicBezTo>
                <a:cubicBezTo>
                  <a:pt x="26720" y="18967"/>
                  <a:pt x="26646" y="19004"/>
                  <a:pt x="26570" y="19037"/>
                </a:cubicBezTo>
                <a:cubicBezTo>
                  <a:pt x="26496" y="19072"/>
                  <a:pt x="26422" y="19104"/>
                  <a:pt x="26347" y="19137"/>
                </a:cubicBezTo>
                <a:cubicBezTo>
                  <a:pt x="26267" y="19170"/>
                  <a:pt x="26186" y="19202"/>
                  <a:pt x="26104" y="19232"/>
                </a:cubicBezTo>
                <a:cubicBezTo>
                  <a:pt x="26106" y="19231"/>
                  <a:pt x="26108" y="19230"/>
                  <a:pt x="26110" y="19230"/>
                </a:cubicBezTo>
                <a:lnTo>
                  <a:pt x="26110" y="19230"/>
                </a:lnTo>
                <a:cubicBezTo>
                  <a:pt x="25929" y="19295"/>
                  <a:pt x="25746" y="19356"/>
                  <a:pt x="25562" y="19411"/>
                </a:cubicBezTo>
                <a:cubicBezTo>
                  <a:pt x="25538" y="19399"/>
                  <a:pt x="25515" y="19385"/>
                  <a:pt x="25492" y="19371"/>
                </a:cubicBezTo>
                <a:cubicBezTo>
                  <a:pt x="25670" y="19305"/>
                  <a:pt x="25847" y="19236"/>
                  <a:pt x="26022" y="19162"/>
                </a:cubicBezTo>
                <a:cubicBezTo>
                  <a:pt x="26244" y="19067"/>
                  <a:pt x="26465" y="18970"/>
                  <a:pt x="26678" y="18862"/>
                </a:cubicBezTo>
                <a:close/>
                <a:moveTo>
                  <a:pt x="24869" y="19185"/>
                </a:moveTo>
                <a:cubicBezTo>
                  <a:pt x="24909" y="19212"/>
                  <a:pt x="24950" y="19239"/>
                  <a:pt x="24990" y="19266"/>
                </a:cubicBezTo>
                <a:cubicBezTo>
                  <a:pt x="24954" y="19312"/>
                  <a:pt x="24917" y="19358"/>
                  <a:pt x="24881" y="19406"/>
                </a:cubicBezTo>
                <a:cubicBezTo>
                  <a:pt x="24861" y="19413"/>
                  <a:pt x="24841" y="19418"/>
                  <a:pt x="24821" y="19425"/>
                </a:cubicBezTo>
                <a:cubicBezTo>
                  <a:pt x="24784" y="19422"/>
                  <a:pt x="24747" y="19417"/>
                  <a:pt x="24710" y="19413"/>
                </a:cubicBezTo>
                <a:cubicBezTo>
                  <a:pt x="24677" y="19408"/>
                  <a:pt x="24644" y="19403"/>
                  <a:pt x="24609" y="19398"/>
                </a:cubicBezTo>
                <a:cubicBezTo>
                  <a:pt x="24605" y="19396"/>
                  <a:pt x="24602" y="19394"/>
                  <a:pt x="24597" y="19392"/>
                </a:cubicBezTo>
                <a:cubicBezTo>
                  <a:pt x="24518" y="19352"/>
                  <a:pt x="24438" y="19312"/>
                  <a:pt x="24358" y="19270"/>
                </a:cubicBezTo>
                <a:cubicBezTo>
                  <a:pt x="24340" y="19260"/>
                  <a:pt x="24320" y="19250"/>
                  <a:pt x="24301" y="19239"/>
                </a:cubicBezTo>
                <a:cubicBezTo>
                  <a:pt x="24421" y="19234"/>
                  <a:pt x="24541" y="19223"/>
                  <a:pt x="24660" y="19210"/>
                </a:cubicBezTo>
                <a:cubicBezTo>
                  <a:pt x="24730" y="19202"/>
                  <a:pt x="24799" y="19194"/>
                  <a:pt x="24869" y="19185"/>
                </a:cubicBezTo>
                <a:close/>
                <a:moveTo>
                  <a:pt x="17776" y="17011"/>
                </a:moveTo>
                <a:cubicBezTo>
                  <a:pt x="17811" y="17067"/>
                  <a:pt x="17848" y="17121"/>
                  <a:pt x="17885" y="17176"/>
                </a:cubicBezTo>
                <a:cubicBezTo>
                  <a:pt x="17958" y="17284"/>
                  <a:pt x="18032" y="17394"/>
                  <a:pt x="18113" y="17498"/>
                </a:cubicBezTo>
                <a:cubicBezTo>
                  <a:pt x="18192" y="17601"/>
                  <a:pt x="18271" y="17702"/>
                  <a:pt x="18355" y="17803"/>
                </a:cubicBezTo>
                <a:cubicBezTo>
                  <a:pt x="18411" y="17871"/>
                  <a:pt x="18471" y="17940"/>
                  <a:pt x="18531" y="18007"/>
                </a:cubicBezTo>
                <a:cubicBezTo>
                  <a:pt x="18618" y="18103"/>
                  <a:pt x="18704" y="18199"/>
                  <a:pt x="18795" y="18291"/>
                </a:cubicBezTo>
                <a:cubicBezTo>
                  <a:pt x="18965" y="18466"/>
                  <a:pt x="19141" y="18639"/>
                  <a:pt x="19330" y="18792"/>
                </a:cubicBezTo>
                <a:cubicBezTo>
                  <a:pt x="19495" y="18926"/>
                  <a:pt x="19663" y="19058"/>
                  <a:pt x="19843" y="19172"/>
                </a:cubicBezTo>
                <a:cubicBezTo>
                  <a:pt x="20000" y="19272"/>
                  <a:pt x="20161" y="19367"/>
                  <a:pt x="20327" y="19448"/>
                </a:cubicBezTo>
                <a:cubicBezTo>
                  <a:pt x="20319" y="19446"/>
                  <a:pt x="20311" y="19443"/>
                  <a:pt x="20303" y="19440"/>
                </a:cubicBezTo>
                <a:cubicBezTo>
                  <a:pt x="20224" y="19414"/>
                  <a:pt x="20146" y="19386"/>
                  <a:pt x="20068" y="19356"/>
                </a:cubicBezTo>
                <a:cubicBezTo>
                  <a:pt x="19912" y="19295"/>
                  <a:pt x="19755" y="19235"/>
                  <a:pt x="19603" y="19162"/>
                </a:cubicBezTo>
                <a:cubicBezTo>
                  <a:pt x="19527" y="19127"/>
                  <a:pt x="19450" y="19090"/>
                  <a:pt x="19375" y="19051"/>
                </a:cubicBezTo>
                <a:cubicBezTo>
                  <a:pt x="19338" y="19031"/>
                  <a:pt x="19300" y="19012"/>
                  <a:pt x="19263" y="18992"/>
                </a:cubicBezTo>
                <a:cubicBezTo>
                  <a:pt x="19200" y="18958"/>
                  <a:pt x="19128" y="18916"/>
                  <a:pt x="19057" y="18872"/>
                </a:cubicBezTo>
                <a:cubicBezTo>
                  <a:pt x="18987" y="18828"/>
                  <a:pt x="18918" y="18782"/>
                  <a:pt x="18851" y="18734"/>
                </a:cubicBezTo>
                <a:cubicBezTo>
                  <a:pt x="18723" y="18640"/>
                  <a:pt x="18589" y="18542"/>
                  <a:pt x="18462" y="18437"/>
                </a:cubicBezTo>
                <a:cubicBezTo>
                  <a:pt x="18331" y="18329"/>
                  <a:pt x="18204" y="18218"/>
                  <a:pt x="18080" y="18105"/>
                </a:cubicBezTo>
                <a:cubicBezTo>
                  <a:pt x="17955" y="17989"/>
                  <a:pt x="17831" y="17870"/>
                  <a:pt x="17715" y="17745"/>
                </a:cubicBezTo>
                <a:cubicBezTo>
                  <a:pt x="17655" y="17681"/>
                  <a:pt x="17596" y="17618"/>
                  <a:pt x="17537" y="17552"/>
                </a:cubicBezTo>
                <a:cubicBezTo>
                  <a:pt x="17480" y="17486"/>
                  <a:pt x="17423" y="17421"/>
                  <a:pt x="17366" y="17355"/>
                </a:cubicBezTo>
                <a:cubicBezTo>
                  <a:pt x="17326" y="17305"/>
                  <a:pt x="17284" y="17255"/>
                  <a:pt x="17244" y="17205"/>
                </a:cubicBezTo>
                <a:cubicBezTo>
                  <a:pt x="17318" y="17180"/>
                  <a:pt x="17391" y="17156"/>
                  <a:pt x="17465" y="17131"/>
                </a:cubicBezTo>
                <a:cubicBezTo>
                  <a:pt x="17512" y="17113"/>
                  <a:pt x="17559" y="17096"/>
                  <a:pt x="17605" y="17079"/>
                </a:cubicBezTo>
                <a:cubicBezTo>
                  <a:pt x="17663" y="17057"/>
                  <a:pt x="17719" y="17034"/>
                  <a:pt x="17776" y="17011"/>
                </a:cubicBezTo>
                <a:close/>
                <a:moveTo>
                  <a:pt x="38220" y="7417"/>
                </a:moveTo>
                <a:cubicBezTo>
                  <a:pt x="38246" y="7449"/>
                  <a:pt x="38270" y="7484"/>
                  <a:pt x="38294" y="7517"/>
                </a:cubicBezTo>
                <a:cubicBezTo>
                  <a:pt x="38392" y="7654"/>
                  <a:pt x="38488" y="7795"/>
                  <a:pt x="38581" y="7937"/>
                </a:cubicBezTo>
                <a:cubicBezTo>
                  <a:pt x="38687" y="8105"/>
                  <a:pt x="38797" y="8285"/>
                  <a:pt x="38896" y="8470"/>
                </a:cubicBezTo>
                <a:cubicBezTo>
                  <a:pt x="38974" y="8618"/>
                  <a:pt x="39049" y="8765"/>
                  <a:pt x="39122" y="8917"/>
                </a:cubicBezTo>
                <a:cubicBezTo>
                  <a:pt x="39193" y="9070"/>
                  <a:pt x="39261" y="9225"/>
                  <a:pt x="39321" y="9383"/>
                </a:cubicBezTo>
                <a:cubicBezTo>
                  <a:pt x="39353" y="9469"/>
                  <a:pt x="39385" y="9555"/>
                  <a:pt x="39415" y="9642"/>
                </a:cubicBezTo>
                <a:cubicBezTo>
                  <a:pt x="39415" y="9665"/>
                  <a:pt x="39415" y="9688"/>
                  <a:pt x="39415" y="9711"/>
                </a:cubicBezTo>
                <a:cubicBezTo>
                  <a:pt x="39413" y="9849"/>
                  <a:pt x="39412" y="9987"/>
                  <a:pt x="39405" y="10125"/>
                </a:cubicBezTo>
                <a:cubicBezTo>
                  <a:pt x="39402" y="10215"/>
                  <a:pt x="39397" y="10304"/>
                  <a:pt x="39390" y="10392"/>
                </a:cubicBezTo>
                <a:cubicBezTo>
                  <a:pt x="39370" y="10667"/>
                  <a:pt x="39345" y="10941"/>
                  <a:pt x="39306" y="11214"/>
                </a:cubicBezTo>
                <a:cubicBezTo>
                  <a:pt x="39273" y="11436"/>
                  <a:pt x="39237" y="11658"/>
                  <a:pt x="39197" y="11880"/>
                </a:cubicBezTo>
                <a:cubicBezTo>
                  <a:pt x="39145" y="12149"/>
                  <a:pt x="39088" y="12416"/>
                  <a:pt x="39016" y="12680"/>
                </a:cubicBezTo>
                <a:cubicBezTo>
                  <a:pt x="38957" y="12901"/>
                  <a:pt x="38890" y="13120"/>
                  <a:pt x="38820" y="13337"/>
                </a:cubicBezTo>
                <a:cubicBezTo>
                  <a:pt x="38735" y="13587"/>
                  <a:pt x="38644" y="13844"/>
                  <a:pt x="38540" y="14097"/>
                </a:cubicBezTo>
                <a:cubicBezTo>
                  <a:pt x="38454" y="14307"/>
                  <a:pt x="38363" y="14514"/>
                  <a:pt x="38268" y="14719"/>
                </a:cubicBezTo>
                <a:lnTo>
                  <a:pt x="38266" y="14722"/>
                </a:lnTo>
                <a:cubicBezTo>
                  <a:pt x="38266" y="14723"/>
                  <a:pt x="38265" y="14724"/>
                  <a:pt x="38265" y="14725"/>
                </a:cubicBezTo>
                <a:cubicBezTo>
                  <a:pt x="38011" y="15254"/>
                  <a:pt x="37733" y="15775"/>
                  <a:pt x="37419" y="16276"/>
                </a:cubicBezTo>
                <a:cubicBezTo>
                  <a:pt x="37243" y="16547"/>
                  <a:pt x="37063" y="16817"/>
                  <a:pt x="36870" y="17076"/>
                </a:cubicBezTo>
                <a:cubicBezTo>
                  <a:pt x="36788" y="17187"/>
                  <a:pt x="36705" y="17299"/>
                  <a:pt x="36620" y="17409"/>
                </a:cubicBezTo>
                <a:cubicBezTo>
                  <a:pt x="36534" y="17518"/>
                  <a:pt x="36449" y="17625"/>
                  <a:pt x="36361" y="17732"/>
                </a:cubicBezTo>
                <a:cubicBezTo>
                  <a:pt x="36344" y="17753"/>
                  <a:pt x="36326" y="17774"/>
                  <a:pt x="36308" y="17796"/>
                </a:cubicBezTo>
                <a:cubicBezTo>
                  <a:pt x="36220" y="17858"/>
                  <a:pt x="36132" y="17921"/>
                  <a:pt x="36042" y="17981"/>
                </a:cubicBezTo>
                <a:cubicBezTo>
                  <a:pt x="35966" y="18033"/>
                  <a:pt x="35889" y="18083"/>
                  <a:pt x="35810" y="18134"/>
                </a:cubicBezTo>
                <a:cubicBezTo>
                  <a:pt x="35771" y="18160"/>
                  <a:pt x="35733" y="18184"/>
                  <a:pt x="35694" y="18209"/>
                </a:cubicBezTo>
                <a:cubicBezTo>
                  <a:pt x="35495" y="18329"/>
                  <a:pt x="35294" y="18442"/>
                  <a:pt x="35091" y="18551"/>
                </a:cubicBezTo>
                <a:cubicBezTo>
                  <a:pt x="34854" y="18673"/>
                  <a:pt x="34607" y="18794"/>
                  <a:pt x="34354" y="18902"/>
                </a:cubicBezTo>
                <a:cubicBezTo>
                  <a:pt x="34227" y="18956"/>
                  <a:pt x="34100" y="19011"/>
                  <a:pt x="33972" y="19060"/>
                </a:cubicBezTo>
                <a:cubicBezTo>
                  <a:pt x="33889" y="19094"/>
                  <a:pt x="33806" y="19125"/>
                  <a:pt x="33721" y="19156"/>
                </a:cubicBezTo>
                <a:cubicBezTo>
                  <a:pt x="33506" y="19234"/>
                  <a:pt x="33288" y="19311"/>
                  <a:pt x="33066" y="19376"/>
                </a:cubicBezTo>
                <a:cubicBezTo>
                  <a:pt x="32935" y="19414"/>
                  <a:pt x="32802" y="19453"/>
                  <a:pt x="32668" y="19485"/>
                </a:cubicBezTo>
                <a:cubicBezTo>
                  <a:pt x="32581" y="19507"/>
                  <a:pt x="32494" y="19527"/>
                  <a:pt x="32405" y="19546"/>
                </a:cubicBezTo>
                <a:cubicBezTo>
                  <a:pt x="32233" y="19581"/>
                  <a:pt x="32058" y="19612"/>
                  <a:pt x="31884" y="19635"/>
                </a:cubicBezTo>
                <a:cubicBezTo>
                  <a:pt x="31795" y="19647"/>
                  <a:pt x="31706" y="19658"/>
                  <a:pt x="31617" y="19668"/>
                </a:cubicBezTo>
                <a:cubicBezTo>
                  <a:pt x="31532" y="19677"/>
                  <a:pt x="31446" y="19685"/>
                  <a:pt x="31361" y="19692"/>
                </a:cubicBezTo>
                <a:cubicBezTo>
                  <a:pt x="31137" y="19707"/>
                  <a:pt x="30912" y="19722"/>
                  <a:pt x="30688" y="19722"/>
                </a:cubicBezTo>
                <a:cubicBezTo>
                  <a:pt x="30646" y="19722"/>
                  <a:pt x="30605" y="19723"/>
                  <a:pt x="30563" y="19723"/>
                </a:cubicBezTo>
                <a:cubicBezTo>
                  <a:pt x="30471" y="19723"/>
                  <a:pt x="30378" y="19721"/>
                  <a:pt x="30285" y="19717"/>
                </a:cubicBezTo>
                <a:cubicBezTo>
                  <a:pt x="30200" y="19715"/>
                  <a:pt x="30116" y="19710"/>
                  <a:pt x="30031" y="19705"/>
                </a:cubicBezTo>
                <a:cubicBezTo>
                  <a:pt x="29813" y="19687"/>
                  <a:pt x="29596" y="19668"/>
                  <a:pt x="29382" y="19635"/>
                </a:cubicBezTo>
                <a:cubicBezTo>
                  <a:pt x="29251" y="19616"/>
                  <a:pt x="29121" y="19596"/>
                  <a:pt x="28991" y="19571"/>
                </a:cubicBezTo>
                <a:cubicBezTo>
                  <a:pt x="28905" y="19553"/>
                  <a:pt x="28819" y="19536"/>
                  <a:pt x="28733" y="19516"/>
                </a:cubicBezTo>
                <a:cubicBezTo>
                  <a:pt x="28573" y="19477"/>
                  <a:pt x="28402" y="19434"/>
                  <a:pt x="28235" y="19381"/>
                </a:cubicBezTo>
                <a:cubicBezTo>
                  <a:pt x="28112" y="19342"/>
                  <a:pt x="27991" y="19302"/>
                  <a:pt x="27871" y="19258"/>
                </a:cubicBezTo>
                <a:cubicBezTo>
                  <a:pt x="27737" y="19206"/>
                  <a:pt x="27604" y="19152"/>
                  <a:pt x="27475" y="19093"/>
                </a:cubicBezTo>
                <a:cubicBezTo>
                  <a:pt x="27514" y="19075"/>
                  <a:pt x="27554" y="19058"/>
                  <a:pt x="27593" y="19042"/>
                </a:cubicBezTo>
                <a:cubicBezTo>
                  <a:pt x="27712" y="18990"/>
                  <a:pt x="27830" y="18939"/>
                  <a:pt x="27945" y="18882"/>
                </a:cubicBezTo>
                <a:cubicBezTo>
                  <a:pt x="28062" y="18825"/>
                  <a:pt x="28177" y="18767"/>
                  <a:pt x="28291" y="18707"/>
                </a:cubicBezTo>
                <a:cubicBezTo>
                  <a:pt x="28339" y="18683"/>
                  <a:pt x="28385" y="18657"/>
                  <a:pt x="28431" y="18632"/>
                </a:cubicBezTo>
                <a:lnTo>
                  <a:pt x="28475" y="18632"/>
                </a:lnTo>
                <a:cubicBezTo>
                  <a:pt x="28519" y="18631"/>
                  <a:pt x="28563" y="18631"/>
                  <a:pt x="28607" y="18630"/>
                </a:cubicBezTo>
                <a:cubicBezTo>
                  <a:pt x="28699" y="18624"/>
                  <a:pt x="28793" y="18619"/>
                  <a:pt x="28884" y="18609"/>
                </a:cubicBezTo>
                <a:cubicBezTo>
                  <a:pt x="29102" y="18582"/>
                  <a:pt x="29322" y="18548"/>
                  <a:pt x="29536" y="18496"/>
                </a:cubicBezTo>
                <a:cubicBezTo>
                  <a:pt x="29665" y="18463"/>
                  <a:pt x="29794" y="18431"/>
                  <a:pt x="29919" y="18387"/>
                </a:cubicBezTo>
                <a:cubicBezTo>
                  <a:pt x="30005" y="18356"/>
                  <a:pt x="30094" y="18327"/>
                  <a:pt x="30180" y="18291"/>
                </a:cubicBezTo>
                <a:cubicBezTo>
                  <a:pt x="30432" y="18185"/>
                  <a:pt x="30684" y="18072"/>
                  <a:pt x="30923" y="17937"/>
                </a:cubicBezTo>
                <a:cubicBezTo>
                  <a:pt x="31039" y="17870"/>
                  <a:pt x="31155" y="17804"/>
                  <a:pt x="31269" y="17731"/>
                </a:cubicBezTo>
                <a:cubicBezTo>
                  <a:pt x="31340" y="17686"/>
                  <a:pt x="31412" y="17639"/>
                  <a:pt x="31482" y="17589"/>
                </a:cubicBezTo>
                <a:cubicBezTo>
                  <a:pt x="31518" y="17564"/>
                  <a:pt x="31553" y="17539"/>
                  <a:pt x="31587" y="17514"/>
                </a:cubicBezTo>
                <a:cubicBezTo>
                  <a:pt x="31660" y="17462"/>
                  <a:pt x="31735" y="17405"/>
                  <a:pt x="31804" y="17349"/>
                </a:cubicBezTo>
                <a:cubicBezTo>
                  <a:pt x="31872" y="17293"/>
                  <a:pt x="31939" y="17238"/>
                  <a:pt x="32005" y="17180"/>
                </a:cubicBezTo>
                <a:cubicBezTo>
                  <a:pt x="32038" y="17150"/>
                  <a:pt x="32069" y="17121"/>
                  <a:pt x="32101" y="17091"/>
                </a:cubicBezTo>
                <a:cubicBezTo>
                  <a:pt x="32168" y="17030"/>
                  <a:pt x="32235" y="16966"/>
                  <a:pt x="32297" y="16900"/>
                </a:cubicBezTo>
                <a:cubicBezTo>
                  <a:pt x="32387" y="16806"/>
                  <a:pt x="32478" y="16713"/>
                  <a:pt x="32561" y="16612"/>
                </a:cubicBezTo>
                <a:cubicBezTo>
                  <a:pt x="32643" y="16513"/>
                  <a:pt x="32724" y="16414"/>
                  <a:pt x="32799" y="16307"/>
                </a:cubicBezTo>
                <a:cubicBezTo>
                  <a:pt x="32870" y="16206"/>
                  <a:pt x="32939" y="16103"/>
                  <a:pt x="33008" y="15998"/>
                </a:cubicBezTo>
                <a:cubicBezTo>
                  <a:pt x="33123" y="15819"/>
                  <a:pt x="33224" y="15632"/>
                  <a:pt x="33318" y="15442"/>
                </a:cubicBezTo>
                <a:cubicBezTo>
                  <a:pt x="33413" y="15253"/>
                  <a:pt x="33488" y="15056"/>
                  <a:pt x="33558" y="14856"/>
                </a:cubicBezTo>
                <a:cubicBezTo>
                  <a:pt x="33585" y="14782"/>
                  <a:pt x="33609" y="14706"/>
                  <a:pt x="33630" y="14629"/>
                </a:cubicBezTo>
                <a:cubicBezTo>
                  <a:pt x="33838" y="14425"/>
                  <a:pt x="34039" y="14214"/>
                  <a:pt x="34232" y="13995"/>
                </a:cubicBezTo>
                <a:cubicBezTo>
                  <a:pt x="34384" y="13821"/>
                  <a:pt x="34537" y="13646"/>
                  <a:pt x="34679" y="13463"/>
                </a:cubicBezTo>
                <a:cubicBezTo>
                  <a:pt x="34849" y="13245"/>
                  <a:pt x="35017" y="13025"/>
                  <a:pt x="35174" y="12797"/>
                </a:cubicBezTo>
                <a:cubicBezTo>
                  <a:pt x="35489" y="12338"/>
                  <a:pt x="35784" y="11864"/>
                  <a:pt x="36030" y="11364"/>
                </a:cubicBezTo>
                <a:cubicBezTo>
                  <a:pt x="36037" y="11349"/>
                  <a:pt x="36045" y="11334"/>
                  <a:pt x="36053" y="11317"/>
                </a:cubicBezTo>
                <a:cubicBezTo>
                  <a:pt x="36218" y="11112"/>
                  <a:pt x="36377" y="10902"/>
                  <a:pt x="36531" y="10686"/>
                </a:cubicBezTo>
                <a:cubicBezTo>
                  <a:pt x="36684" y="10470"/>
                  <a:pt x="36836" y="10252"/>
                  <a:pt x="36978" y="10028"/>
                </a:cubicBezTo>
                <a:cubicBezTo>
                  <a:pt x="37117" y="9807"/>
                  <a:pt x="37255" y="9584"/>
                  <a:pt x="37378" y="9355"/>
                </a:cubicBezTo>
                <a:cubicBezTo>
                  <a:pt x="37510" y="9114"/>
                  <a:pt x="37635" y="8869"/>
                  <a:pt x="37754" y="8621"/>
                </a:cubicBezTo>
                <a:cubicBezTo>
                  <a:pt x="37795" y="8533"/>
                  <a:pt x="37837" y="8443"/>
                  <a:pt x="37876" y="8353"/>
                </a:cubicBezTo>
                <a:cubicBezTo>
                  <a:pt x="37933" y="8223"/>
                  <a:pt x="37989" y="8092"/>
                  <a:pt x="38038" y="7958"/>
                </a:cubicBezTo>
                <a:cubicBezTo>
                  <a:pt x="38089" y="7822"/>
                  <a:pt x="38139" y="7684"/>
                  <a:pt x="38181" y="7546"/>
                </a:cubicBezTo>
                <a:cubicBezTo>
                  <a:pt x="38195" y="7502"/>
                  <a:pt x="38208" y="7459"/>
                  <a:pt x="38220" y="7417"/>
                </a:cubicBezTo>
                <a:close/>
                <a:moveTo>
                  <a:pt x="26422" y="19468"/>
                </a:moveTo>
                <a:lnTo>
                  <a:pt x="26422" y="19468"/>
                </a:lnTo>
                <a:cubicBezTo>
                  <a:pt x="26368" y="19538"/>
                  <a:pt x="26312" y="19607"/>
                  <a:pt x="26254" y="19675"/>
                </a:cubicBezTo>
                <a:cubicBezTo>
                  <a:pt x="26257" y="19671"/>
                  <a:pt x="26259" y="19669"/>
                  <a:pt x="26261" y="19665"/>
                </a:cubicBezTo>
                <a:lnTo>
                  <a:pt x="26261" y="19665"/>
                </a:lnTo>
                <a:cubicBezTo>
                  <a:pt x="26238" y="19693"/>
                  <a:pt x="26214" y="19721"/>
                  <a:pt x="26190" y="19749"/>
                </a:cubicBezTo>
                <a:cubicBezTo>
                  <a:pt x="26085" y="19697"/>
                  <a:pt x="25978" y="19642"/>
                  <a:pt x="25875" y="19587"/>
                </a:cubicBezTo>
                <a:cubicBezTo>
                  <a:pt x="25895" y="19585"/>
                  <a:pt x="25917" y="19581"/>
                  <a:pt x="25939" y="19576"/>
                </a:cubicBezTo>
                <a:cubicBezTo>
                  <a:pt x="26022" y="19563"/>
                  <a:pt x="26108" y="19549"/>
                  <a:pt x="26190" y="19529"/>
                </a:cubicBezTo>
                <a:cubicBezTo>
                  <a:pt x="26267" y="19510"/>
                  <a:pt x="26345" y="19490"/>
                  <a:pt x="26422" y="19468"/>
                </a:cubicBezTo>
                <a:close/>
                <a:moveTo>
                  <a:pt x="18607" y="16638"/>
                </a:moveTo>
                <a:cubicBezTo>
                  <a:pt x="18655" y="16710"/>
                  <a:pt x="18702" y="16783"/>
                  <a:pt x="18754" y="16852"/>
                </a:cubicBezTo>
                <a:cubicBezTo>
                  <a:pt x="18803" y="16920"/>
                  <a:pt x="18853" y="16986"/>
                  <a:pt x="18905" y="17052"/>
                </a:cubicBezTo>
                <a:cubicBezTo>
                  <a:pt x="18932" y="17084"/>
                  <a:pt x="18959" y="17116"/>
                  <a:pt x="18985" y="17148"/>
                </a:cubicBezTo>
                <a:cubicBezTo>
                  <a:pt x="19116" y="17307"/>
                  <a:pt x="19262" y="17454"/>
                  <a:pt x="19410" y="17597"/>
                </a:cubicBezTo>
                <a:cubicBezTo>
                  <a:pt x="19592" y="17773"/>
                  <a:pt x="19792" y="17931"/>
                  <a:pt x="19994" y="18082"/>
                </a:cubicBezTo>
                <a:cubicBezTo>
                  <a:pt x="20064" y="18134"/>
                  <a:pt x="20138" y="18185"/>
                  <a:pt x="20209" y="18232"/>
                </a:cubicBezTo>
                <a:cubicBezTo>
                  <a:pt x="20313" y="18300"/>
                  <a:pt x="20418" y="18367"/>
                  <a:pt x="20527" y="18429"/>
                </a:cubicBezTo>
                <a:cubicBezTo>
                  <a:pt x="20601" y="18469"/>
                  <a:pt x="20678" y="18514"/>
                  <a:pt x="20753" y="18551"/>
                </a:cubicBezTo>
                <a:cubicBezTo>
                  <a:pt x="20860" y="18605"/>
                  <a:pt x="20969" y="18661"/>
                  <a:pt x="21080" y="18707"/>
                </a:cubicBezTo>
                <a:cubicBezTo>
                  <a:pt x="21281" y="18790"/>
                  <a:pt x="21485" y="18867"/>
                  <a:pt x="21695" y="18926"/>
                </a:cubicBezTo>
                <a:cubicBezTo>
                  <a:pt x="21952" y="18999"/>
                  <a:pt x="22210" y="19066"/>
                  <a:pt x="22473" y="19112"/>
                </a:cubicBezTo>
                <a:cubicBezTo>
                  <a:pt x="22597" y="19134"/>
                  <a:pt x="22721" y="19155"/>
                  <a:pt x="22846" y="19172"/>
                </a:cubicBezTo>
                <a:cubicBezTo>
                  <a:pt x="22803" y="19205"/>
                  <a:pt x="22759" y="19237"/>
                  <a:pt x="22715" y="19268"/>
                </a:cubicBezTo>
                <a:cubicBezTo>
                  <a:pt x="22536" y="19395"/>
                  <a:pt x="22355" y="19520"/>
                  <a:pt x="22168" y="19633"/>
                </a:cubicBezTo>
                <a:cubicBezTo>
                  <a:pt x="22090" y="19680"/>
                  <a:pt x="22013" y="19727"/>
                  <a:pt x="21934" y="19772"/>
                </a:cubicBezTo>
                <a:cubicBezTo>
                  <a:pt x="21932" y="19773"/>
                  <a:pt x="21931" y="19774"/>
                  <a:pt x="21929" y="19775"/>
                </a:cubicBezTo>
                <a:cubicBezTo>
                  <a:pt x="21876" y="19765"/>
                  <a:pt x="21822" y="19754"/>
                  <a:pt x="21768" y="19744"/>
                </a:cubicBezTo>
                <a:cubicBezTo>
                  <a:pt x="21598" y="19706"/>
                  <a:pt x="21429" y="19667"/>
                  <a:pt x="21261" y="19617"/>
                </a:cubicBezTo>
                <a:cubicBezTo>
                  <a:pt x="21145" y="19582"/>
                  <a:pt x="21029" y="19545"/>
                  <a:pt x="20915" y="19505"/>
                </a:cubicBezTo>
                <a:cubicBezTo>
                  <a:pt x="20802" y="19462"/>
                  <a:pt x="20688" y="19421"/>
                  <a:pt x="20579" y="19372"/>
                </a:cubicBezTo>
                <a:cubicBezTo>
                  <a:pt x="20502" y="19339"/>
                  <a:pt x="20426" y="19304"/>
                  <a:pt x="20351" y="19267"/>
                </a:cubicBezTo>
                <a:cubicBezTo>
                  <a:pt x="20317" y="19249"/>
                  <a:pt x="20282" y="19231"/>
                  <a:pt x="20246" y="19213"/>
                </a:cubicBezTo>
                <a:cubicBezTo>
                  <a:pt x="20136" y="19154"/>
                  <a:pt x="20028" y="19094"/>
                  <a:pt x="19924" y="19025"/>
                </a:cubicBezTo>
                <a:cubicBezTo>
                  <a:pt x="19852" y="18978"/>
                  <a:pt x="19782" y="18931"/>
                  <a:pt x="19714" y="18881"/>
                </a:cubicBezTo>
                <a:cubicBezTo>
                  <a:pt x="19623" y="18814"/>
                  <a:pt x="19522" y="18740"/>
                  <a:pt x="19427" y="18658"/>
                </a:cubicBezTo>
                <a:cubicBezTo>
                  <a:pt x="19367" y="18609"/>
                  <a:pt x="19308" y="18557"/>
                  <a:pt x="19252" y="18504"/>
                </a:cubicBezTo>
                <a:cubicBezTo>
                  <a:pt x="19104" y="18365"/>
                  <a:pt x="18960" y="18222"/>
                  <a:pt x="18823" y="18073"/>
                </a:cubicBezTo>
                <a:cubicBezTo>
                  <a:pt x="18765" y="18009"/>
                  <a:pt x="18707" y="17946"/>
                  <a:pt x="18649" y="17881"/>
                </a:cubicBezTo>
                <a:cubicBezTo>
                  <a:pt x="18592" y="17815"/>
                  <a:pt x="18536" y="17750"/>
                  <a:pt x="18482" y="17684"/>
                </a:cubicBezTo>
                <a:cubicBezTo>
                  <a:pt x="18379" y="17558"/>
                  <a:pt x="18273" y="17422"/>
                  <a:pt x="18171" y="17281"/>
                </a:cubicBezTo>
                <a:cubicBezTo>
                  <a:pt x="18119" y="17210"/>
                  <a:pt x="18067" y="17139"/>
                  <a:pt x="18017" y="17066"/>
                </a:cubicBezTo>
                <a:cubicBezTo>
                  <a:pt x="17990" y="17027"/>
                  <a:pt x="17962" y="16985"/>
                  <a:pt x="17935" y="16945"/>
                </a:cubicBezTo>
                <a:cubicBezTo>
                  <a:pt x="18036" y="16902"/>
                  <a:pt x="18136" y="16858"/>
                  <a:pt x="18236" y="16813"/>
                </a:cubicBezTo>
                <a:cubicBezTo>
                  <a:pt x="18359" y="16755"/>
                  <a:pt x="18484" y="16699"/>
                  <a:pt x="18607" y="16638"/>
                </a:cubicBezTo>
                <a:close/>
                <a:moveTo>
                  <a:pt x="23087" y="19202"/>
                </a:moveTo>
                <a:cubicBezTo>
                  <a:pt x="23143" y="19209"/>
                  <a:pt x="23201" y="19215"/>
                  <a:pt x="23258" y="19220"/>
                </a:cubicBezTo>
                <a:cubicBezTo>
                  <a:pt x="23387" y="19230"/>
                  <a:pt x="23518" y="19240"/>
                  <a:pt x="23648" y="19247"/>
                </a:cubicBezTo>
                <a:cubicBezTo>
                  <a:pt x="23671" y="19260"/>
                  <a:pt x="23694" y="19272"/>
                  <a:pt x="23717" y="19282"/>
                </a:cubicBezTo>
                <a:cubicBezTo>
                  <a:pt x="23831" y="19335"/>
                  <a:pt x="23945" y="19387"/>
                  <a:pt x="24065" y="19424"/>
                </a:cubicBezTo>
                <a:cubicBezTo>
                  <a:pt x="24110" y="19439"/>
                  <a:pt x="24156" y="19454"/>
                  <a:pt x="24202" y="19467"/>
                </a:cubicBezTo>
                <a:cubicBezTo>
                  <a:pt x="24242" y="19506"/>
                  <a:pt x="24282" y="19545"/>
                  <a:pt x="24322" y="19583"/>
                </a:cubicBezTo>
                <a:cubicBezTo>
                  <a:pt x="24213" y="19616"/>
                  <a:pt x="24103" y="19647"/>
                  <a:pt x="23993" y="19673"/>
                </a:cubicBezTo>
                <a:cubicBezTo>
                  <a:pt x="23884" y="19700"/>
                  <a:pt x="23773" y="19727"/>
                  <a:pt x="23663" y="19751"/>
                </a:cubicBezTo>
                <a:cubicBezTo>
                  <a:pt x="23520" y="19782"/>
                  <a:pt x="23376" y="19813"/>
                  <a:pt x="23231" y="19839"/>
                </a:cubicBezTo>
                <a:cubicBezTo>
                  <a:pt x="23160" y="19851"/>
                  <a:pt x="23087" y="19863"/>
                  <a:pt x="23015" y="19873"/>
                </a:cubicBezTo>
                <a:cubicBezTo>
                  <a:pt x="22966" y="19879"/>
                  <a:pt x="22917" y="19885"/>
                  <a:pt x="22869" y="19888"/>
                </a:cubicBezTo>
                <a:cubicBezTo>
                  <a:pt x="22832" y="19887"/>
                  <a:pt x="22794" y="19887"/>
                  <a:pt x="22757" y="19886"/>
                </a:cubicBezTo>
                <a:cubicBezTo>
                  <a:pt x="22670" y="19881"/>
                  <a:pt x="22575" y="19872"/>
                  <a:pt x="22479" y="19859"/>
                </a:cubicBezTo>
                <a:cubicBezTo>
                  <a:pt x="22384" y="19848"/>
                  <a:pt x="22289" y="19835"/>
                  <a:pt x="22193" y="19821"/>
                </a:cubicBezTo>
                <a:cubicBezTo>
                  <a:pt x="22191" y="19820"/>
                  <a:pt x="22188" y="19820"/>
                  <a:pt x="22186" y="19820"/>
                </a:cubicBezTo>
                <a:cubicBezTo>
                  <a:pt x="22246" y="19784"/>
                  <a:pt x="22305" y="19747"/>
                  <a:pt x="22363" y="19709"/>
                </a:cubicBezTo>
                <a:cubicBezTo>
                  <a:pt x="22551" y="19588"/>
                  <a:pt x="22738" y="19463"/>
                  <a:pt x="22917" y="19331"/>
                </a:cubicBezTo>
                <a:lnTo>
                  <a:pt x="22918" y="19331"/>
                </a:lnTo>
                <a:cubicBezTo>
                  <a:pt x="22975" y="19288"/>
                  <a:pt x="23030" y="19245"/>
                  <a:pt x="23087" y="19202"/>
                </a:cubicBezTo>
                <a:close/>
                <a:moveTo>
                  <a:pt x="25573" y="19618"/>
                </a:moveTo>
                <a:cubicBezTo>
                  <a:pt x="25737" y="19710"/>
                  <a:pt x="25903" y="19799"/>
                  <a:pt x="26071" y="19884"/>
                </a:cubicBezTo>
                <a:cubicBezTo>
                  <a:pt x="26048" y="19909"/>
                  <a:pt x="26023" y="19934"/>
                  <a:pt x="26000" y="19960"/>
                </a:cubicBezTo>
                <a:cubicBezTo>
                  <a:pt x="25947" y="19944"/>
                  <a:pt x="25895" y="19926"/>
                  <a:pt x="25843" y="19909"/>
                </a:cubicBezTo>
                <a:cubicBezTo>
                  <a:pt x="25754" y="19879"/>
                  <a:pt x="25665" y="19848"/>
                  <a:pt x="25578" y="19816"/>
                </a:cubicBezTo>
                <a:lnTo>
                  <a:pt x="25578" y="19816"/>
                </a:lnTo>
                <a:cubicBezTo>
                  <a:pt x="25581" y="19817"/>
                  <a:pt x="25585" y="19818"/>
                  <a:pt x="25588" y="19819"/>
                </a:cubicBezTo>
                <a:cubicBezTo>
                  <a:pt x="25470" y="19774"/>
                  <a:pt x="25351" y="19729"/>
                  <a:pt x="25235" y="19680"/>
                </a:cubicBezTo>
                <a:cubicBezTo>
                  <a:pt x="25303" y="19662"/>
                  <a:pt x="25370" y="19643"/>
                  <a:pt x="25438" y="19624"/>
                </a:cubicBezTo>
                <a:cubicBezTo>
                  <a:pt x="25483" y="19623"/>
                  <a:pt x="25528" y="19622"/>
                  <a:pt x="25573" y="19618"/>
                </a:cubicBezTo>
                <a:close/>
                <a:moveTo>
                  <a:pt x="26232" y="19962"/>
                </a:moveTo>
                <a:cubicBezTo>
                  <a:pt x="26357" y="20022"/>
                  <a:pt x="26483" y="20081"/>
                  <a:pt x="26611" y="20135"/>
                </a:cubicBezTo>
                <a:cubicBezTo>
                  <a:pt x="26489" y="20104"/>
                  <a:pt x="26369" y="20072"/>
                  <a:pt x="26248" y="20036"/>
                </a:cubicBezTo>
                <a:cubicBezTo>
                  <a:pt x="26227" y="20029"/>
                  <a:pt x="26205" y="20022"/>
                  <a:pt x="26183" y="20016"/>
                </a:cubicBezTo>
                <a:cubicBezTo>
                  <a:pt x="26199" y="19998"/>
                  <a:pt x="26216" y="19981"/>
                  <a:pt x="26232" y="19962"/>
                </a:cubicBezTo>
                <a:close/>
                <a:moveTo>
                  <a:pt x="27243" y="19186"/>
                </a:moveTo>
                <a:cubicBezTo>
                  <a:pt x="27254" y="19251"/>
                  <a:pt x="27267" y="19317"/>
                  <a:pt x="27282" y="19379"/>
                </a:cubicBezTo>
                <a:cubicBezTo>
                  <a:pt x="27302" y="19464"/>
                  <a:pt x="27324" y="19549"/>
                  <a:pt x="27347" y="19633"/>
                </a:cubicBezTo>
                <a:cubicBezTo>
                  <a:pt x="27360" y="19671"/>
                  <a:pt x="27371" y="19709"/>
                  <a:pt x="27383" y="19747"/>
                </a:cubicBezTo>
                <a:cubicBezTo>
                  <a:pt x="27406" y="19824"/>
                  <a:pt x="27436" y="19908"/>
                  <a:pt x="27468" y="19981"/>
                </a:cubicBezTo>
                <a:cubicBezTo>
                  <a:pt x="27499" y="20051"/>
                  <a:pt x="27535" y="20135"/>
                  <a:pt x="27572" y="20202"/>
                </a:cubicBezTo>
                <a:cubicBezTo>
                  <a:pt x="27600" y="20249"/>
                  <a:pt x="27626" y="20296"/>
                  <a:pt x="27654" y="20342"/>
                </a:cubicBezTo>
                <a:cubicBezTo>
                  <a:pt x="27615" y="20329"/>
                  <a:pt x="27574" y="20316"/>
                  <a:pt x="27535" y="20303"/>
                </a:cubicBezTo>
                <a:cubicBezTo>
                  <a:pt x="27409" y="20260"/>
                  <a:pt x="27285" y="20216"/>
                  <a:pt x="27160" y="20171"/>
                </a:cubicBezTo>
                <a:cubicBezTo>
                  <a:pt x="26917" y="20078"/>
                  <a:pt x="26676" y="19978"/>
                  <a:pt x="26440" y="19869"/>
                </a:cubicBezTo>
                <a:cubicBezTo>
                  <a:pt x="26411" y="19855"/>
                  <a:pt x="26381" y="19841"/>
                  <a:pt x="26353" y="19827"/>
                </a:cubicBezTo>
                <a:cubicBezTo>
                  <a:pt x="26394" y="19779"/>
                  <a:pt x="26436" y="19729"/>
                  <a:pt x="26476" y="19678"/>
                </a:cubicBezTo>
                <a:cubicBezTo>
                  <a:pt x="26555" y="19580"/>
                  <a:pt x="26632" y="19481"/>
                  <a:pt x="26708" y="19379"/>
                </a:cubicBezTo>
                <a:cubicBezTo>
                  <a:pt x="26811" y="19344"/>
                  <a:pt x="26913" y="19309"/>
                  <a:pt x="27014" y="19272"/>
                </a:cubicBezTo>
                <a:cubicBezTo>
                  <a:pt x="27091" y="19244"/>
                  <a:pt x="27167" y="19216"/>
                  <a:pt x="27243" y="19186"/>
                </a:cubicBezTo>
                <a:close/>
                <a:moveTo>
                  <a:pt x="24955" y="19752"/>
                </a:moveTo>
                <a:cubicBezTo>
                  <a:pt x="25057" y="19797"/>
                  <a:pt x="25160" y="19840"/>
                  <a:pt x="25262" y="19880"/>
                </a:cubicBezTo>
                <a:cubicBezTo>
                  <a:pt x="25461" y="19959"/>
                  <a:pt x="25662" y="20034"/>
                  <a:pt x="25865" y="20101"/>
                </a:cubicBezTo>
                <a:cubicBezTo>
                  <a:pt x="25841" y="20124"/>
                  <a:pt x="25817" y="20148"/>
                  <a:pt x="25793" y="20172"/>
                </a:cubicBezTo>
                <a:cubicBezTo>
                  <a:pt x="25759" y="20204"/>
                  <a:pt x="25726" y="20236"/>
                  <a:pt x="25692" y="20267"/>
                </a:cubicBezTo>
                <a:cubicBezTo>
                  <a:pt x="25654" y="20304"/>
                  <a:pt x="25614" y="20339"/>
                  <a:pt x="25572" y="20373"/>
                </a:cubicBezTo>
                <a:cubicBezTo>
                  <a:pt x="25559" y="20365"/>
                  <a:pt x="25547" y="20356"/>
                  <a:pt x="25533" y="20348"/>
                </a:cubicBezTo>
                <a:cubicBezTo>
                  <a:pt x="25462" y="20301"/>
                  <a:pt x="25392" y="20252"/>
                  <a:pt x="25323" y="20201"/>
                </a:cubicBezTo>
                <a:cubicBezTo>
                  <a:pt x="25192" y="20105"/>
                  <a:pt x="25055" y="20003"/>
                  <a:pt x="24923" y="19892"/>
                </a:cubicBezTo>
                <a:cubicBezTo>
                  <a:pt x="24884" y="19858"/>
                  <a:pt x="24843" y="19824"/>
                  <a:pt x="24804" y="19789"/>
                </a:cubicBezTo>
                <a:cubicBezTo>
                  <a:pt x="24854" y="19777"/>
                  <a:pt x="24904" y="19765"/>
                  <a:pt x="24955" y="19752"/>
                </a:cubicBezTo>
                <a:close/>
                <a:moveTo>
                  <a:pt x="35933" y="18232"/>
                </a:moveTo>
                <a:lnTo>
                  <a:pt x="35933" y="18232"/>
                </a:lnTo>
                <a:cubicBezTo>
                  <a:pt x="35766" y="18418"/>
                  <a:pt x="35598" y="18602"/>
                  <a:pt x="35423" y="18781"/>
                </a:cubicBezTo>
                <a:cubicBezTo>
                  <a:pt x="35346" y="18847"/>
                  <a:pt x="35268" y="18912"/>
                  <a:pt x="35190" y="18977"/>
                </a:cubicBezTo>
                <a:cubicBezTo>
                  <a:pt x="34994" y="19138"/>
                  <a:pt x="34796" y="19296"/>
                  <a:pt x="34595" y="19452"/>
                </a:cubicBezTo>
                <a:cubicBezTo>
                  <a:pt x="34455" y="19523"/>
                  <a:pt x="34311" y="19592"/>
                  <a:pt x="34167" y="19655"/>
                </a:cubicBezTo>
                <a:cubicBezTo>
                  <a:pt x="34049" y="19707"/>
                  <a:pt x="33931" y="19760"/>
                  <a:pt x="33811" y="19806"/>
                </a:cubicBezTo>
                <a:cubicBezTo>
                  <a:pt x="33735" y="19837"/>
                  <a:pt x="33659" y="19866"/>
                  <a:pt x="33582" y="19894"/>
                </a:cubicBezTo>
                <a:cubicBezTo>
                  <a:pt x="33342" y="19981"/>
                  <a:pt x="33101" y="20060"/>
                  <a:pt x="32855" y="20130"/>
                </a:cubicBezTo>
                <a:cubicBezTo>
                  <a:pt x="32734" y="20163"/>
                  <a:pt x="32612" y="20198"/>
                  <a:pt x="32489" y="20227"/>
                </a:cubicBezTo>
                <a:cubicBezTo>
                  <a:pt x="32407" y="20247"/>
                  <a:pt x="32324" y="20267"/>
                  <a:pt x="32241" y="20284"/>
                </a:cubicBezTo>
                <a:cubicBezTo>
                  <a:pt x="31996" y="20338"/>
                  <a:pt x="31749" y="20386"/>
                  <a:pt x="31499" y="20423"/>
                </a:cubicBezTo>
                <a:cubicBezTo>
                  <a:pt x="31374" y="20441"/>
                  <a:pt x="31248" y="20460"/>
                  <a:pt x="31121" y="20474"/>
                </a:cubicBezTo>
                <a:cubicBezTo>
                  <a:pt x="30995" y="20486"/>
                  <a:pt x="30870" y="20498"/>
                  <a:pt x="30744" y="20507"/>
                </a:cubicBezTo>
                <a:cubicBezTo>
                  <a:pt x="30467" y="20528"/>
                  <a:pt x="30188" y="20542"/>
                  <a:pt x="29908" y="20542"/>
                </a:cubicBezTo>
                <a:cubicBezTo>
                  <a:pt x="29888" y="20542"/>
                  <a:pt x="29867" y="20542"/>
                  <a:pt x="29847" y="20542"/>
                </a:cubicBezTo>
                <a:cubicBezTo>
                  <a:pt x="29671" y="20541"/>
                  <a:pt x="29495" y="20538"/>
                  <a:pt x="29319" y="20529"/>
                </a:cubicBezTo>
                <a:cubicBezTo>
                  <a:pt x="29190" y="20522"/>
                  <a:pt x="29061" y="20514"/>
                  <a:pt x="28931" y="20506"/>
                </a:cubicBezTo>
                <a:cubicBezTo>
                  <a:pt x="28624" y="20483"/>
                  <a:pt x="28317" y="20454"/>
                  <a:pt x="28013" y="20410"/>
                </a:cubicBezTo>
                <a:cubicBezTo>
                  <a:pt x="27975" y="20406"/>
                  <a:pt x="27938" y="20400"/>
                  <a:pt x="27901" y="20395"/>
                </a:cubicBezTo>
                <a:cubicBezTo>
                  <a:pt x="27879" y="20365"/>
                  <a:pt x="27857" y="20334"/>
                  <a:pt x="27836" y="20303"/>
                </a:cubicBezTo>
                <a:cubicBezTo>
                  <a:pt x="27816" y="20271"/>
                  <a:pt x="27794" y="20238"/>
                  <a:pt x="27773" y="20205"/>
                </a:cubicBezTo>
                <a:cubicBezTo>
                  <a:pt x="27734" y="20141"/>
                  <a:pt x="27698" y="20075"/>
                  <a:pt x="27666" y="20008"/>
                </a:cubicBezTo>
                <a:cubicBezTo>
                  <a:pt x="27636" y="19948"/>
                  <a:pt x="27604" y="19877"/>
                  <a:pt x="27577" y="19803"/>
                </a:cubicBezTo>
                <a:cubicBezTo>
                  <a:pt x="27563" y="19766"/>
                  <a:pt x="27549" y="19729"/>
                  <a:pt x="27535" y="19691"/>
                </a:cubicBezTo>
                <a:cubicBezTo>
                  <a:pt x="27512" y="19626"/>
                  <a:pt x="27489" y="19549"/>
                  <a:pt x="27468" y="19471"/>
                </a:cubicBezTo>
                <a:cubicBezTo>
                  <a:pt x="27447" y="19396"/>
                  <a:pt x="27430" y="19321"/>
                  <a:pt x="27414" y="19245"/>
                </a:cubicBezTo>
                <a:lnTo>
                  <a:pt x="27414" y="19245"/>
                </a:lnTo>
                <a:cubicBezTo>
                  <a:pt x="27548" y="19306"/>
                  <a:pt x="27684" y="19364"/>
                  <a:pt x="27823" y="19415"/>
                </a:cubicBezTo>
                <a:cubicBezTo>
                  <a:pt x="28069" y="19505"/>
                  <a:pt x="28319" y="19586"/>
                  <a:pt x="28573" y="19648"/>
                </a:cubicBezTo>
                <a:cubicBezTo>
                  <a:pt x="28790" y="19701"/>
                  <a:pt x="29007" y="19752"/>
                  <a:pt x="29229" y="19789"/>
                </a:cubicBezTo>
                <a:cubicBezTo>
                  <a:pt x="29490" y="19833"/>
                  <a:pt x="29755" y="19871"/>
                  <a:pt x="30019" y="19888"/>
                </a:cubicBezTo>
                <a:cubicBezTo>
                  <a:pt x="30230" y="19903"/>
                  <a:pt x="30441" y="19912"/>
                  <a:pt x="30652" y="19912"/>
                </a:cubicBezTo>
                <a:cubicBezTo>
                  <a:pt x="30709" y="19912"/>
                  <a:pt x="30766" y="19912"/>
                  <a:pt x="30823" y="19910"/>
                </a:cubicBezTo>
                <a:cubicBezTo>
                  <a:pt x="31051" y="19903"/>
                  <a:pt x="31280" y="19891"/>
                  <a:pt x="31508" y="19864"/>
                </a:cubicBezTo>
                <a:cubicBezTo>
                  <a:pt x="31773" y="19833"/>
                  <a:pt x="32038" y="19794"/>
                  <a:pt x="32300" y="19742"/>
                </a:cubicBezTo>
                <a:cubicBezTo>
                  <a:pt x="32573" y="19689"/>
                  <a:pt x="32845" y="19626"/>
                  <a:pt x="33112" y="19546"/>
                </a:cubicBezTo>
                <a:cubicBezTo>
                  <a:pt x="33336" y="19478"/>
                  <a:pt x="33560" y="19407"/>
                  <a:pt x="33778" y="19322"/>
                </a:cubicBezTo>
                <a:cubicBezTo>
                  <a:pt x="34254" y="19140"/>
                  <a:pt x="34721" y="18936"/>
                  <a:pt x="35166" y="18687"/>
                </a:cubicBezTo>
                <a:cubicBezTo>
                  <a:pt x="35328" y="18597"/>
                  <a:pt x="35488" y="18506"/>
                  <a:pt x="35645" y="18409"/>
                </a:cubicBezTo>
                <a:cubicBezTo>
                  <a:pt x="35741" y="18350"/>
                  <a:pt x="35837" y="18291"/>
                  <a:pt x="35933" y="18232"/>
                </a:cubicBezTo>
                <a:close/>
                <a:moveTo>
                  <a:pt x="35055" y="300"/>
                </a:moveTo>
                <a:cubicBezTo>
                  <a:pt x="35188" y="301"/>
                  <a:pt x="35319" y="302"/>
                  <a:pt x="35451" y="308"/>
                </a:cubicBezTo>
                <a:cubicBezTo>
                  <a:pt x="35582" y="313"/>
                  <a:pt x="35713" y="320"/>
                  <a:pt x="35844" y="330"/>
                </a:cubicBezTo>
                <a:cubicBezTo>
                  <a:pt x="36055" y="347"/>
                  <a:pt x="36273" y="368"/>
                  <a:pt x="36492" y="400"/>
                </a:cubicBezTo>
                <a:cubicBezTo>
                  <a:pt x="36621" y="419"/>
                  <a:pt x="36750" y="437"/>
                  <a:pt x="36878" y="462"/>
                </a:cubicBezTo>
                <a:cubicBezTo>
                  <a:pt x="36964" y="479"/>
                  <a:pt x="37049" y="496"/>
                  <a:pt x="37134" y="514"/>
                </a:cubicBezTo>
                <a:cubicBezTo>
                  <a:pt x="37380" y="569"/>
                  <a:pt x="37635" y="631"/>
                  <a:pt x="37885" y="708"/>
                </a:cubicBezTo>
                <a:cubicBezTo>
                  <a:pt x="38011" y="747"/>
                  <a:pt x="38138" y="785"/>
                  <a:pt x="38262" y="826"/>
                </a:cubicBezTo>
                <a:cubicBezTo>
                  <a:pt x="38344" y="854"/>
                  <a:pt x="38425" y="882"/>
                  <a:pt x="38506" y="912"/>
                </a:cubicBezTo>
                <a:cubicBezTo>
                  <a:pt x="38749" y="1002"/>
                  <a:pt x="38992" y="1096"/>
                  <a:pt x="39227" y="1206"/>
                </a:cubicBezTo>
                <a:cubicBezTo>
                  <a:pt x="39349" y="1262"/>
                  <a:pt x="39469" y="1318"/>
                  <a:pt x="39586" y="1378"/>
                </a:cubicBezTo>
                <a:cubicBezTo>
                  <a:pt x="39666" y="1419"/>
                  <a:pt x="39746" y="1460"/>
                  <a:pt x="39824" y="1502"/>
                </a:cubicBezTo>
                <a:cubicBezTo>
                  <a:pt x="40013" y="1606"/>
                  <a:pt x="40207" y="1715"/>
                  <a:pt x="40394" y="1833"/>
                </a:cubicBezTo>
                <a:cubicBezTo>
                  <a:pt x="40506" y="1905"/>
                  <a:pt x="40619" y="1976"/>
                  <a:pt x="40730" y="2053"/>
                </a:cubicBezTo>
                <a:cubicBezTo>
                  <a:pt x="40800" y="2100"/>
                  <a:pt x="40871" y="2150"/>
                  <a:pt x="40941" y="2199"/>
                </a:cubicBezTo>
                <a:cubicBezTo>
                  <a:pt x="41118" y="2327"/>
                  <a:pt x="41293" y="2458"/>
                  <a:pt x="41462" y="2597"/>
                </a:cubicBezTo>
                <a:cubicBezTo>
                  <a:pt x="41563" y="2681"/>
                  <a:pt x="41664" y="2764"/>
                  <a:pt x="41762" y="2852"/>
                </a:cubicBezTo>
                <a:cubicBezTo>
                  <a:pt x="41828" y="2909"/>
                  <a:pt x="41894" y="2968"/>
                  <a:pt x="41957" y="3028"/>
                </a:cubicBezTo>
                <a:cubicBezTo>
                  <a:pt x="42147" y="3206"/>
                  <a:pt x="42330" y="3390"/>
                  <a:pt x="42506" y="3583"/>
                </a:cubicBezTo>
                <a:cubicBezTo>
                  <a:pt x="42678" y="3772"/>
                  <a:pt x="42845" y="3965"/>
                  <a:pt x="43009" y="4161"/>
                </a:cubicBezTo>
                <a:cubicBezTo>
                  <a:pt x="43170" y="4359"/>
                  <a:pt x="43327" y="4557"/>
                  <a:pt x="43473" y="4764"/>
                </a:cubicBezTo>
                <a:cubicBezTo>
                  <a:pt x="43547" y="4868"/>
                  <a:pt x="43622" y="4972"/>
                  <a:pt x="43692" y="5078"/>
                </a:cubicBezTo>
                <a:cubicBezTo>
                  <a:pt x="43739" y="5147"/>
                  <a:pt x="43784" y="5217"/>
                  <a:pt x="43829" y="5287"/>
                </a:cubicBezTo>
                <a:cubicBezTo>
                  <a:pt x="43830" y="5288"/>
                  <a:pt x="43830" y="5289"/>
                  <a:pt x="43831" y="5291"/>
                </a:cubicBezTo>
                <a:cubicBezTo>
                  <a:pt x="43917" y="5429"/>
                  <a:pt x="44005" y="5570"/>
                  <a:pt x="44084" y="5716"/>
                </a:cubicBezTo>
                <a:cubicBezTo>
                  <a:pt x="44171" y="5875"/>
                  <a:pt x="44253" y="6035"/>
                  <a:pt x="44331" y="6198"/>
                </a:cubicBezTo>
                <a:cubicBezTo>
                  <a:pt x="44406" y="6356"/>
                  <a:pt x="44485" y="6526"/>
                  <a:pt x="44554" y="6699"/>
                </a:cubicBezTo>
                <a:cubicBezTo>
                  <a:pt x="44590" y="6786"/>
                  <a:pt x="44624" y="6874"/>
                  <a:pt x="44656" y="6962"/>
                </a:cubicBezTo>
                <a:cubicBezTo>
                  <a:pt x="44687" y="7048"/>
                  <a:pt x="44718" y="7136"/>
                  <a:pt x="44746" y="7224"/>
                </a:cubicBezTo>
                <a:cubicBezTo>
                  <a:pt x="44800" y="7392"/>
                  <a:pt x="44855" y="7569"/>
                  <a:pt x="44897" y="7750"/>
                </a:cubicBezTo>
                <a:cubicBezTo>
                  <a:pt x="44930" y="7882"/>
                  <a:pt x="44958" y="8014"/>
                  <a:pt x="44985" y="8146"/>
                </a:cubicBezTo>
                <a:cubicBezTo>
                  <a:pt x="45018" y="8324"/>
                  <a:pt x="45049" y="8502"/>
                  <a:pt x="45069" y="8682"/>
                </a:cubicBezTo>
                <a:cubicBezTo>
                  <a:pt x="45085" y="8820"/>
                  <a:pt x="45098" y="8957"/>
                  <a:pt x="45110" y="9094"/>
                </a:cubicBezTo>
                <a:cubicBezTo>
                  <a:pt x="45120" y="9269"/>
                  <a:pt x="45131" y="9451"/>
                  <a:pt x="45128" y="9634"/>
                </a:cubicBezTo>
                <a:cubicBezTo>
                  <a:pt x="45128" y="9724"/>
                  <a:pt x="45127" y="9814"/>
                  <a:pt x="45124" y="9904"/>
                </a:cubicBezTo>
                <a:cubicBezTo>
                  <a:pt x="45106" y="9914"/>
                  <a:pt x="45089" y="9925"/>
                  <a:pt x="45073" y="9935"/>
                </a:cubicBezTo>
                <a:cubicBezTo>
                  <a:pt x="44963" y="10004"/>
                  <a:pt x="44851" y="10074"/>
                  <a:pt x="44753" y="10158"/>
                </a:cubicBezTo>
                <a:cubicBezTo>
                  <a:pt x="44688" y="10213"/>
                  <a:pt x="44624" y="10268"/>
                  <a:pt x="44564" y="10328"/>
                </a:cubicBezTo>
                <a:cubicBezTo>
                  <a:pt x="44505" y="10384"/>
                  <a:pt x="44448" y="10443"/>
                  <a:pt x="44394" y="10503"/>
                </a:cubicBezTo>
                <a:cubicBezTo>
                  <a:pt x="44367" y="10533"/>
                  <a:pt x="44341" y="10565"/>
                  <a:pt x="44314" y="10595"/>
                </a:cubicBezTo>
                <a:cubicBezTo>
                  <a:pt x="44286" y="10629"/>
                  <a:pt x="44259" y="10663"/>
                  <a:pt x="44230" y="10696"/>
                </a:cubicBezTo>
                <a:cubicBezTo>
                  <a:pt x="44206" y="10729"/>
                  <a:pt x="44180" y="10761"/>
                  <a:pt x="44156" y="10793"/>
                </a:cubicBezTo>
                <a:cubicBezTo>
                  <a:pt x="44106" y="10862"/>
                  <a:pt x="44055" y="10932"/>
                  <a:pt x="44010" y="11005"/>
                </a:cubicBezTo>
                <a:cubicBezTo>
                  <a:pt x="43946" y="11110"/>
                  <a:pt x="43881" y="11214"/>
                  <a:pt x="43822" y="11323"/>
                </a:cubicBezTo>
                <a:cubicBezTo>
                  <a:pt x="43782" y="11399"/>
                  <a:pt x="43739" y="11477"/>
                  <a:pt x="43702" y="11555"/>
                </a:cubicBezTo>
                <a:cubicBezTo>
                  <a:pt x="43648" y="11673"/>
                  <a:pt x="43593" y="11790"/>
                  <a:pt x="43546" y="11910"/>
                </a:cubicBezTo>
                <a:cubicBezTo>
                  <a:pt x="43449" y="12154"/>
                  <a:pt x="43357" y="12399"/>
                  <a:pt x="43282" y="12651"/>
                </a:cubicBezTo>
                <a:cubicBezTo>
                  <a:pt x="43208" y="12900"/>
                  <a:pt x="43139" y="13148"/>
                  <a:pt x="43072" y="13397"/>
                </a:cubicBezTo>
                <a:cubicBezTo>
                  <a:pt x="43005" y="13644"/>
                  <a:pt x="42940" y="13893"/>
                  <a:pt x="42867" y="14139"/>
                </a:cubicBezTo>
                <a:cubicBezTo>
                  <a:pt x="42791" y="14394"/>
                  <a:pt x="42716" y="14650"/>
                  <a:pt x="42641" y="14905"/>
                </a:cubicBezTo>
                <a:cubicBezTo>
                  <a:pt x="42572" y="15112"/>
                  <a:pt x="42503" y="15319"/>
                  <a:pt x="42424" y="15521"/>
                </a:cubicBezTo>
                <a:cubicBezTo>
                  <a:pt x="42376" y="15644"/>
                  <a:pt x="42329" y="15768"/>
                  <a:pt x="42276" y="15888"/>
                </a:cubicBezTo>
                <a:cubicBezTo>
                  <a:pt x="42239" y="15972"/>
                  <a:pt x="42202" y="16054"/>
                  <a:pt x="42164" y="16138"/>
                </a:cubicBezTo>
                <a:cubicBezTo>
                  <a:pt x="42067" y="16341"/>
                  <a:pt x="41968" y="16543"/>
                  <a:pt x="41858" y="16738"/>
                </a:cubicBezTo>
                <a:cubicBezTo>
                  <a:pt x="41819" y="16810"/>
                  <a:pt x="41779" y="16880"/>
                  <a:pt x="41738" y="16951"/>
                </a:cubicBezTo>
                <a:cubicBezTo>
                  <a:pt x="41732" y="16955"/>
                  <a:pt x="41727" y="16960"/>
                  <a:pt x="41723" y="16966"/>
                </a:cubicBezTo>
                <a:cubicBezTo>
                  <a:pt x="41628" y="17058"/>
                  <a:pt x="41533" y="17150"/>
                  <a:pt x="41436" y="17242"/>
                </a:cubicBezTo>
                <a:cubicBezTo>
                  <a:pt x="41204" y="17459"/>
                  <a:pt x="40968" y="17673"/>
                  <a:pt x="40723" y="17875"/>
                </a:cubicBezTo>
                <a:cubicBezTo>
                  <a:pt x="40583" y="17991"/>
                  <a:pt x="40442" y="18105"/>
                  <a:pt x="40298" y="18216"/>
                </a:cubicBezTo>
                <a:cubicBezTo>
                  <a:pt x="40190" y="18298"/>
                  <a:pt x="40081" y="18379"/>
                  <a:pt x="39970" y="18459"/>
                </a:cubicBezTo>
                <a:cubicBezTo>
                  <a:pt x="39704" y="18647"/>
                  <a:pt x="39436" y="18832"/>
                  <a:pt x="39158" y="19001"/>
                </a:cubicBezTo>
                <a:cubicBezTo>
                  <a:pt x="39039" y="19075"/>
                  <a:pt x="38919" y="19149"/>
                  <a:pt x="38798" y="19219"/>
                </a:cubicBezTo>
                <a:cubicBezTo>
                  <a:pt x="38679" y="19288"/>
                  <a:pt x="38559" y="19355"/>
                  <a:pt x="38439" y="19421"/>
                </a:cubicBezTo>
                <a:cubicBezTo>
                  <a:pt x="38194" y="19550"/>
                  <a:pt x="37948" y="19675"/>
                  <a:pt x="37695" y="19789"/>
                </a:cubicBezTo>
                <a:cubicBezTo>
                  <a:pt x="37571" y="19844"/>
                  <a:pt x="37448" y="19900"/>
                  <a:pt x="37323" y="19951"/>
                </a:cubicBezTo>
                <a:cubicBezTo>
                  <a:pt x="37198" y="20001"/>
                  <a:pt x="37074" y="20051"/>
                  <a:pt x="36949" y="20100"/>
                </a:cubicBezTo>
                <a:cubicBezTo>
                  <a:pt x="36780" y="20161"/>
                  <a:pt x="36612" y="20221"/>
                  <a:pt x="36441" y="20275"/>
                </a:cubicBezTo>
                <a:cubicBezTo>
                  <a:pt x="36310" y="20316"/>
                  <a:pt x="36181" y="20358"/>
                  <a:pt x="36050" y="20394"/>
                </a:cubicBezTo>
                <a:cubicBezTo>
                  <a:pt x="35789" y="20467"/>
                  <a:pt x="35526" y="20532"/>
                  <a:pt x="35262" y="20592"/>
                </a:cubicBezTo>
                <a:cubicBezTo>
                  <a:pt x="35053" y="20637"/>
                  <a:pt x="34831" y="20685"/>
                  <a:pt x="34608" y="20723"/>
                </a:cubicBezTo>
                <a:cubicBezTo>
                  <a:pt x="34429" y="20754"/>
                  <a:pt x="34249" y="20783"/>
                  <a:pt x="34069" y="20811"/>
                </a:cubicBezTo>
                <a:cubicBezTo>
                  <a:pt x="33844" y="20846"/>
                  <a:pt x="33617" y="20878"/>
                  <a:pt x="33391" y="20901"/>
                </a:cubicBezTo>
                <a:cubicBezTo>
                  <a:pt x="33209" y="20921"/>
                  <a:pt x="33027" y="20937"/>
                  <a:pt x="32846" y="20950"/>
                </a:cubicBezTo>
                <a:cubicBezTo>
                  <a:pt x="32840" y="20950"/>
                  <a:pt x="32824" y="20951"/>
                  <a:pt x="32808" y="20952"/>
                </a:cubicBezTo>
                <a:cubicBezTo>
                  <a:pt x="32822" y="20945"/>
                  <a:pt x="32837" y="20937"/>
                  <a:pt x="32851" y="20930"/>
                </a:cubicBezTo>
                <a:cubicBezTo>
                  <a:pt x="33041" y="20831"/>
                  <a:pt x="33230" y="20728"/>
                  <a:pt x="33413" y="20615"/>
                </a:cubicBezTo>
                <a:cubicBezTo>
                  <a:pt x="33521" y="20548"/>
                  <a:pt x="33630" y="20482"/>
                  <a:pt x="33735" y="20410"/>
                </a:cubicBezTo>
                <a:cubicBezTo>
                  <a:pt x="33840" y="20340"/>
                  <a:pt x="33945" y="20268"/>
                  <a:pt x="34048" y="20194"/>
                </a:cubicBezTo>
                <a:cubicBezTo>
                  <a:pt x="34227" y="20068"/>
                  <a:pt x="34404" y="19937"/>
                  <a:pt x="34573" y="19797"/>
                </a:cubicBezTo>
                <a:cubicBezTo>
                  <a:pt x="34718" y="19678"/>
                  <a:pt x="34861" y="19556"/>
                  <a:pt x="35001" y="19430"/>
                </a:cubicBezTo>
                <a:cubicBezTo>
                  <a:pt x="35203" y="19322"/>
                  <a:pt x="35405" y="19212"/>
                  <a:pt x="35599" y="19089"/>
                </a:cubicBezTo>
                <a:cubicBezTo>
                  <a:pt x="35709" y="19021"/>
                  <a:pt x="35818" y="18952"/>
                  <a:pt x="35925" y="18879"/>
                </a:cubicBezTo>
                <a:cubicBezTo>
                  <a:pt x="36032" y="18806"/>
                  <a:pt x="36138" y="18732"/>
                  <a:pt x="36244" y="18657"/>
                </a:cubicBezTo>
                <a:cubicBezTo>
                  <a:pt x="36423" y="18530"/>
                  <a:pt x="36599" y="18399"/>
                  <a:pt x="36771" y="18260"/>
                </a:cubicBezTo>
                <a:cubicBezTo>
                  <a:pt x="36973" y="18097"/>
                  <a:pt x="37174" y="17934"/>
                  <a:pt x="37368" y="17762"/>
                </a:cubicBezTo>
                <a:cubicBezTo>
                  <a:pt x="37568" y="17584"/>
                  <a:pt x="37764" y="17404"/>
                  <a:pt x="37951" y="17215"/>
                </a:cubicBezTo>
                <a:cubicBezTo>
                  <a:pt x="38141" y="17023"/>
                  <a:pt x="38329" y="16828"/>
                  <a:pt x="38506" y="16625"/>
                </a:cubicBezTo>
                <a:cubicBezTo>
                  <a:pt x="38833" y="16250"/>
                  <a:pt x="39141" y="15858"/>
                  <a:pt x="39421" y="15446"/>
                </a:cubicBezTo>
                <a:cubicBezTo>
                  <a:pt x="39717" y="15012"/>
                  <a:pt x="39996" y="14562"/>
                  <a:pt x="40228" y="14090"/>
                </a:cubicBezTo>
                <a:cubicBezTo>
                  <a:pt x="40327" y="13891"/>
                  <a:pt x="40422" y="13692"/>
                  <a:pt x="40507" y="13486"/>
                </a:cubicBezTo>
                <a:cubicBezTo>
                  <a:pt x="40567" y="13342"/>
                  <a:pt x="40626" y="13196"/>
                  <a:pt x="40681" y="13050"/>
                </a:cubicBezTo>
                <a:cubicBezTo>
                  <a:pt x="40768" y="12869"/>
                  <a:pt x="40853" y="12688"/>
                  <a:pt x="40931" y="12505"/>
                </a:cubicBezTo>
                <a:cubicBezTo>
                  <a:pt x="40983" y="12381"/>
                  <a:pt x="41034" y="12259"/>
                  <a:pt x="41081" y="12133"/>
                </a:cubicBezTo>
                <a:cubicBezTo>
                  <a:pt x="41129" y="12002"/>
                  <a:pt x="41177" y="11871"/>
                  <a:pt x="41222" y="11739"/>
                </a:cubicBezTo>
                <a:cubicBezTo>
                  <a:pt x="41268" y="11603"/>
                  <a:pt x="41310" y="11464"/>
                  <a:pt x="41349" y="11326"/>
                </a:cubicBezTo>
                <a:cubicBezTo>
                  <a:pt x="41386" y="11192"/>
                  <a:pt x="41423" y="11056"/>
                  <a:pt x="41453" y="10920"/>
                </a:cubicBezTo>
                <a:cubicBezTo>
                  <a:pt x="41473" y="10824"/>
                  <a:pt x="41495" y="10732"/>
                  <a:pt x="41513" y="10636"/>
                </a:cubicBezTo>
                <a:cubicBezTo>
                  <a:pt x="41538" y="10499"/>
                  <a:pt x="41565" y="10362"/>
                  <a:pt x="41583" y="10225"/>
                </a:cubicBezTo>
                <a:cubicBezTo>
                  <a:pt x="41597" y="10133"/>
                  <a:pt x="41608" y="10040"/>
                  <a:pt x="41618" y="9947"/>
                </a:cubicBezTo>
                <a:cubicBezTo>
                  <a:pt x="41621" y="9901"/>
                  <a:pt x="41625" y="9854"/>
                  <a:pt x="41628" y="9808"/>
                </a:cubicBezTo>
                <a:cubicBezTo>
                  <a:pt x="41632" y="9757"/>
                  <a:pt x="41634" y="9708"/>
                  <a:pt x="41635" y="9658"/>
                </a:cubicBezTo>
                <a:cubicBezTo>
                  <a:pt x="41635" y="9612"/>
                  <a:pt x="41636" y="9566"/>
                  <a:pt x="41636" y="9519"/>
                </a:cubicBezTo>
                <a:cubicBezTo>
                  <a:pt x="41633" y="9427"/>
                  <a:pt x="41630" y="9338"/>
                  <a:pt x="41621" y="9246"/>
                </a:cubicBezTo>
                <a:cubicBezTo>
                  <a:pt x="41614" y="9161"/>
                  <a:pt x="41604" y="9077"/>
                  <a:pt x="41591" y="8993"/>
                </a:cubicBezTo>
                <a:cubicBezTo>
                  <a:pt x="41584" y="8950"/>
                  <a:pt x="41576" y="8909"/>
                  <a:pt x="41569" y="8867"/>
                </a:cubicBezTo>
                <a:cubicBezTo>
                  <a:pt x="41560" y="8821"/>
                  <a:pt x="41551" y="8776"/>
                  <a:pt x="41539" y="8731"/>
                </a:cubicBezTo>
                <a:cubicBezTo>
                  <a:pt x="41528" y="8687"/>
                  <a:pt x="41515" y="8643"/>
                  <a:pt x="41501" y="8599"/>
                </a:cubicBezTo>
                <a:cubicBezTo>
                  <a:pt x="41472" y="8518"/>
                  <a:pt x="41446" y="8436"/>
                  <a:pt x="41404" y="8360"/>
                </a:cubicBezTo>
                <a:cubicBezTo>
                  <a:pt x="41362" y="8283"/>
                  <a:pt x="41323" y="8205"/>
                  <a:pt x="41271" y="8133"/>
                </a:cubicBezTo>
                <a:cubicBezTo>
                  <a:pt x="41241" y="8091"/>
                  <a:pt x="41212" y="8048"/>
                  <a:pt x="41181" y="8008"/>
                </a:cubicBezTo>
                <a:cubicBezTo>
                  <a:pt x="41141" y="7784"/>
                  <a:pt x="41096" y="7560"/>
                  <a:pt x="41037" y="7339"/>
                </a:cubicBezTo>
                <a:cubicBezTo>
                  <a:pt x="40974" y="7106"/>
                  <a:pt x="40910" y="6874"/>
                  <a:pt x="40830" y="6646"/>
                </a:cubicBezTo>
                <a:cubicBezTo>
                  <a:pt x="40723" y="6335"/>
                  <a:pt x="40604" y="6025"/>
                  <a:pt x="40463" y="5726"/>
                </a:cubicBezTo>
                <a:cubicBezTo>
                  <a:pt x="40369" y="5526"/>
                  <a:pt x="40271" y="5328"/>
                  <a:pt x="40163" y="5135"/>
                </a:cubicBezTo>
                <a:cubicBezTo>
                  <a:pt x="40054" y="4945"/>
                  <a:pt x="39943" y="4757"/>
                  <a:pt x="39824" y="4575"/>
                </a:cubicBezTo>
                <a:cubicBezTo>
                  <a:pt x="39682" y="4358"/>
                  <a:pt x="39538" y="4144"/>
                  <a:pt x="39382" y="3938"/>
                </a:cubicBezTo>
                <a:cubicBezTo>
                  <a:pt x="39223" y="3729"/>
                  <a:pt x="39060" y="3523"/>
                  <a:pt x="38887" y="3325"/>
                </a:cubicBezTo>
                <a:cubicBezTo>
                  <a:pt x="38704" y="3117"/>
                  <a:pt x="38518" y="2911"/>
                  <a:pt x="38321" y="2717"/>
                </a:cubicBezTo>
                <a:cubicBezTo>
                  <a:pt x="38161" y="2562"/>
                  <a:pt x="38001" y="2411"/>
                  <a:pt x="37831" y="2267"/>
                </a:cubicBezTo>
                <a:cubicBezTo>
                  <a:pt x="37669" y="2132"/>
                  <a:pt x="37507" y="1999"/>
                  <a:pt x="37335" y="1878"/>
                </a:cubicBezTo>
                <a:cubicBezTo>
                  <a:pt x="37086" y="1702"/>
                  <a:pt x="36831" y="1534"/>
                  <a:pt x="36564" y="1387"/>
                </a:cubicBezTo>
                <a:cubicBezTo>
                  <a:pt x="36363" y="1278"/>
                  <a:pt x="36160" y="1170"/>
                  <a:pt x="35951" y="1078"/>
                </a:cubicBezTo>
                <a:cubicBezTo>
                  <a:pt x="35742" y="986"/>
                  <a:pt x="35532" y="897"/>
                  <a:pt x="35317" y="822"/>
                </a:cubicBezTo>
                <a:cubicBezTo>
                  <a:pt x="35061" y="732"/>
                  <a:pt x="34802" y="650"/>
                  <a:pt x="34538" y="587"/>
                </a:cubicBezTo>
                <a:cubicBezTo>
                  <a:pt x="34263" y="524"/>
                  <a:pt x="33986" y="466"/>
                  <a:pt x="33706" y="428"/>
                </a:cubicBezTo>
                <a:cubicBezTo>
                  <a:pt x="33650" y="420"/>
                  <a:pt x="33593" y="413"/>
                  <a:pt x="33538" y="406"/>
                </a:cubicBezTo>
                <a:cubicBezTo>
                  <a:pt x="33647" y="390"/>
                  <a:pt x="33757" y="376"/>
                  <a:pt x="33867" y="364"/>
                </a:cubicBezTo>
                <a:cubicBezTo>
                  <a:pt x="34000" y="350"/>
                  <a:pt x="34132" y="338"/>
                  <a:pt x="34266" y="327"/>
                </a:cubicBezTo>
                <a:cubicBezTo>
                  <a:pt x="34513" y="312"/>
                  <a:pt x="34761" y="300"/>
                  <a:pt x="35009" y="300"/>
                </a:cubicBezTo>
                <a:close/>
                <a:moveTo>
                  <a:pt x="33981" y="19911"/>
                </a:moveTo>
                <a:cubicBezTo>
                  <a:pt x="33713" y="20102"/>
                  <a:pt x="33444" y="20290"/>
                  <a:pt x="33164" y="20461"/>
                </a:cubicBezTo>
                <a:cubicBezTo>
                  <a:pt x="33024" y="20547"/>
                  <a:pt x="32884" y="20631"/>
                  <a:pt x="32741" y="20712"/>
                </a:cubicBezTo>
                <a:cubicBezTo>
                  <a:pt x="32601" y="20790"/>
                  <a:pt x="32460" y="20868"/>
                  <a:pt x="32318" y="20945"/>
                </a:cubicBezTo>
                <a:lnTo>
                  <a:pt x="32316" y="20946"/>
                </a:lnTo>
                <a:cubicBezTo>
                  <a:pt x="32314" y="20947"/>
                  <a:pt x="32312" y="20948"/>
                  <a:pt x="32311" y="20948"/>
                </a:cubicBezTo>
                <a:cubicBezTo>
                  <a:pt x="32295" y="20958"/>
                  <a:pt x="32275" y="20968"/>
                  <a:pt x="32256" y="20977"/>
                </a:cubicBezTo>
                <a:cubicBezTo>
                  <a:pt x="32151" y="20979"/>
                  <a:pt x="32047" y="20981"/>
                  <a:pt x="31942" y="20981"/>
                </a:cubicBezTo>
                <a:cubicBezTo>
                  <a:pt x="31884" y="20981"/>
                  <a:pt x="31827" y="20980"/>
                  <a:pt x="31770" y="20980"/>
                </a:cubicBezTo>
                <a:cubicBezTo>
                  <a:pt x="31587" y="20977"/>
                  <a:pt x="31406" y="20974"/>
                  <a:pt x="31223" y="20963"/>
                </a:cubicBezTo>
                <a:cubicBezTo>
                  <a:pt x="31090" y="20956"/>
                  <a:pt x="30954" y="20948"/>
                  <a:pt x="30820" y="20939"/>
                </a:cubicBezTo>
                <a:cubicBezTo>
                  <a:pt x="30460" y="20910"/>
                  <a:pt x="30100" y="20874"/>
                  <a:pt x="29743" y="20820"/>
                </a:cubicBezTo>
                <a:cubicBezTo>
                  <a:pt x="29566" y="20794"/>
                  <a:pt x="29389" y="20765"/>
                  <a:pt x="29213" y="20731"/>
                </a:cubicBezTo>
                <a:cubicBezTo>
                  <a:pt x="29175" y="20724"/>
                  <a:pt x="29138" y="20716"/>
                  <a:pt x="29100" y="20709"/>
                </a:cubicBezTo>
                <a:lnTo>
                  <a:pt x="29100" y="20709"/>
                </a:lnTo>
                <a:cubicBezTo>
                  <a:pt x="29324" y="20721"/>
                  <a:pt x="29550" y="20729"/>
                  <a:pt x="29775" y="20729"/>
                </a:cubicBezTo>
                <a:cubicBezTo>
                  <a:pt x="29843" y="20729"/>
                  <a:pt x="29911" y="20728"/>
                  <a:pt x="29979" y="20727"/>
                </a:cubicBezTo>
                <a:cubicBezTo>
                  <a:pt x="30199" y="20721"/>
                  <a:pt x="30417" y="20712"/>
                  <a:pt x="30637" y="20693"/>
                </a:cubicBezTo>
                <a:cubicBezTo>
                  <a:pt x="30890" y="20671"/>
                  <a:pt x="31143" y="20645"/>
                  <a:pt x="31396" y="20611"/>
                </a:cubicBezTo>
                <a:cubicBezTo>
                  <a:pt x="31648" y="20577"/>
                  <a:pt x="31901" y="20538"/>
                  <a:pt x="32151" y="20485"/>
                </a:cubicBezTo>
                <a:cubicBezTo>
                  <a:pt x="32402" y="20432"/>
                  <a:pt x="32654" y="20376"/>
                  <a:pt x="32900" y="20302"/>
                </a:cubicBezTo>
                <a:cubicBezTo>
                  <a:pt x="33107" y="20240"/>
                  <a:pt x="33311" y="20174"/>
                  <a:pt x="33513" y="20097"/>
                </a:cubicBezTo>
                <a:cubicBezTo>
                  <a:pt x="33670" y="20037"/>
                  <a:pt x="33826" y="19976"/>
                  <a:pt x="33981" y="19911"/>
                </a:cubicBezTo>
                <a:close/>
                <a:moveTo>
                  <a:pt x="8080" y="16696"/>
                </a:moveTo>
                <a:cubicBezTo>
                  <a:pt x="8104" y="16714"/>
                  <a:pt x="8127" y="16731"/>
                  <a:pt x="8150" y="16748"/>
                </a:cubicBezTo>
                <a:cubicBezTo>
                  <a:pt x="8330" y="16882"/>
                  <a:pt x="8525" y="16994"/>
                  <a:pt x="8721" y="17101"/>
                </a:cubicBezTo>
                <a:cubicBezTo>
                  <a:pt x="8801" y="17143"/>
                  <a:pt x="8888" y="17186"/>
                  <a:pt x="8971" y="17222"/>
                </a:cubicBezTo>
                <a:cubicBezTo>
                  <a:pt x="9056" y="17258"/>
                  <a:pt x="9138" y="17295"/>
                  <a:pt x="9226" y="17325"/>
                </a:cubicBezTo>
                <a:cubicBezTo>
                  <a:pt x="9284" y="17343"/>
                  <a:pt x="9341" y="17363"/>
                  <a:pt x="9398" y="17381"/>
                </a:cubicBezTo>
                <a:cubicBezTo>
                  <a:pt x="9584" y="17534"/>
                  <a:pt x="9772" y="17683"/>
                  <a:pt x="9966" y="17824"/>
                </a:cubicBezTo>
                <a:cubicBezTo>
                  <a:pt x="10173" y="17976"/>
                  <a:pt x="10382" y="18128"/>
                  <a:pt x="10598" y="18268"/>
                </a:cubicBezTo>
                <a:cubicBezTo>
                  <a:pt x="10738" y="18357"/>
                  <a:pt x="10879" y="18446"/>
                  <a:pt x="11023" y="18527"/>
                </a:cubicBezTo>
                <a:cubicBezTo>
                  <a:pt x="11096" y="18566"/>
                  <a:pt x="11182" y="18616"/>
                  <a:pt x="11257" y="18650"/>
                </a:cubicBezTo>
                <a:cubicBezTo>
                  <a:pt x="11377" y="18707"/>
                  <a:pt x="11497" y="18760"/>
                  <a:pt x="11621" y="18804"/>
                </a:cubicBezTo>
                <a:cubicBezTo>
                  <a:pt x="11742" y="18848"/>
                  <a:pt x="11865" y="18893"/>
                  <a:pt x="11989" y="18923"/>
                </a:cubicBezTo>
                <a:cubicBezTo>
                  <a:pt x="12119" y="18954"/>
                  <a:pt x="12248" y="18985"/>
                  <a:pt x="12381" y="19006"/>
                </a:cubicBezTo>
                <a:cubicBezTo>
                  <a:pt x="12462" y="19019"/>
                  <a:pt x="12544" y="19031"/>
                  <a:pt x="12626" y="19041"/>
                </a:cubicBezTo>
                <a:cubicBezTo>
                  <a:pt x="12668" y="19105"/>
                  <a:pt x="12712" y="19169"/>
                  <a:pt x="12757" y="19232"/>
                </a:cubicBezTo>
                <a:cubicBezTo>
                  <a:pt x="12837" y="19343"/>
                  <a:pt x="12916" y="19454"/>
                  <a:pt x="13001" y="19561"/>
                </a:cubicBezTo>
                <a:cubicBezTo>
                  <a:pt x="13136" y="19730"/>
                  <a:pt x="13276" y="19896"/>
                  <a:pt x="13425" y="20055"/>
                </a:cubicBezTo>
                <a:cubicBezTo>
                  <a:pt x="13568" y="20208"/>
                  <a:pt x="13715" y="20358"/>
                  <a:pt x="13871" y="20499"/>
                </a:cubicBezTo>
                <a:cubicBezTo>
                  <a:pt x="14051" y="20664"/>
                  <a:pt x="14237" y="20825"/>
                  <a:pt x="14433" y="20971"/>
                </a:cubicBezTo>
                <a:cubicBezTo>
                  <a:pt x="14528" y="21042"/>
                  <a:pt x="14623" y="21111"/>
                  <a:pt x="14720" y="21179"/>
                </a:cubicBezTo>
                <a:cubicBezTo>
                  <a:pt x="14513" y="21132"/>
                  <a:pt x="14306" y="21079"/>
                  <a:pt x="14104" y="21013"/>
                </a:cubicBezTo>
                <a:cubicBezTo>
                  <a:pt x="13925" y="20955"/>
                  <a:pt x="13747" y="20893"/>
                  <a:pt x="13570" y="20829"/>
                </a:cubicBezTo>
                <a:cubicBezTo>
                  <a:pt x="13361" y="20751"/>
                  <a:pt x="13142" y="20667"/>
                  <a:pt x="12924" y="20580"/>
                </a:cubicBezTo>
                <a:cubicBezTo>
                  <a:pt x="12747" y="20510"/>
                  <a:pt x="12571" y="20440"/>
                  <a:pt x="12396" y="20365"/>
                </a:cubicBezTo>
                <a:cubicBezTo>
                  <a:pt x="12226" y="20294"/>
                  <a:pt x="12055" y="20220"/>
                  <a:pt x="11889" y="20140"/>
                </a:cubicBezTo>
                <a:cubicBezTo>
                  <a:pt x="11737" y="20068"/>
                  <a:pt x="11588" y="19993"/>
                  <a:pt x="11439" y="19915"/>
                </a:cubicBezTo>
                <a:cubicBezTo>
                  <a:pt x="11291" y="19835"/>
                  <a:pt x="11143" y="19753"/>
                  <a:pt x="11001" y="19663"/>
                </a:cubicBezTo>
                <a:cubicBezTo>
                  <a:pt x="10930" y="19620"/>
                  <a:pt x="10861" y="19575"/>
                  <a:pt x="10793" y="19528"/>
                </a:cubicBezTo>
                <a:cubicBezTo>
                  <a:pt x="10726" y="19483"/>
                  <a:pt x="10659" y="19437"/>
                  <a:pt x="10593" y="19389"/>
                </a:cubicBezTo>
                <a:cubicBezTo>
                  <a:pt x="10402" y="19252"/>
                  <a:pt x="10205" y="19104"/>
                  <a:pt x="10016" y="18946"/>
                </a:cubicBezTo>
                <a:cubicBezTo>
                  <a:pt x="9860" y="18815"/>
                  <a:pt x="9706" y="18680"/>
                  <a:pt x="9556" y="18541"/>
                </a:cubicBezTo>
                <a:cubicBezTo>
                  <a:pt x="9411" y="18402"/>
                  <a:pt x="9266" y="18261"/>
                  <a:pt x="9131" y="18112"/>
                </a:cubicBezTo>
                <a:cubicBezTo>
                  <a:pt x="9023" y="17993"/>
                  <a:pt x="8917" y="17873"/>
                  <a:pt x="8813" y="17750"/>
                </a:cubicBezTo>
                <a:cubicBezTo>
                  <a:pt x="8710" y="17624"/>
                  <a:pt x="8608" y="17497"/>
                  <a:pt x="8514" y="17365"/>
                </a:cubicBezTo>
                <a:cubicBezTo>
                  <a:pt x="8465" y="17298"/>
                  <a:pt x="8418" y="17230"/>
                  <a:pt x="8371" y="17162"/>
                </a:cubicBezTo>
                <a:cubicBezTo>
                  <a:pt x="8321" y="17089"/>
                  <a:pt x="8273" y="17015"/>
                  <a:pt x="8227" y="16941"/>
                </a:cubicBezTo>
                <a:cubicBezTo>
                  <a:pt x="8181" y="16866"/>
                  <a:pt x="8130" y="16782"/>
                  <a:pt x="8080" y="16696"/>
                </a:cubicBezTo>
                <a:close/>
                <a:moveTo>
                  <a:pt x="17066" y="17261"/>
                </a:moveTo>
                <a:cubicBezTo>
                  <a:pt x="17204" y="17439"/>
                  <a:pt x="17349" y="17613"/>
                  <a:pt x="17505" y="17777"/>
                </a:cubicBezTo>
                <a:cubicBezTo>
                  <a:pt x="17657" y="17938"/>
                  <a:pt x="17812" y="18095"/>
                  <a:pt x="17976" y="18244"/>
                </a:cubicBezTo>
                <a:cubicBezTo>
                  <a:pt x="18164" y="18414"/>
                  <a:pt x="18357" y="18576"/>
                  <a:pt x="18559" y="18730"/>
                </a:cubicBezTo>
                <a:cubicBezTo>
                  <a:pt x="18628" y="18782"/>
                  <a:pt x="18695" y="18835"/>
                  <a:pt x="18767" y="18885"/>
                </a:cubicBezTo>
                <a:cubicBezTo>
                  <a:pt x="18868" y="18955"/>
                  <a:pt x="18971" y="19028"/>
                  <a:pt x="19080" y="19088"/>
                </a:cubicBezTo>
                <a:cubicBezTo>
                  <a:pt x="19194" y="19150"/>
                  <a:pt x="19307" y="19212"/>
                  <a:pt x="19425" y="19266"/>
                </a:cubicBezTo>
                <a:cubicBezTo>
                  <a:pt x="19541" y="19319"/>
                  <a:pt x="19656" y="19372"/>
                  <a:pt x="19773" y="19419"/>
                </a:cubicBezTo>
                <a:cubicBezTo>
                  <a:pt x="19974" y="19500"/>
                  <a:pt x="20176" y="19580"/>
                  <a:pt x="20382" y="19646"/>
                </a:cubicBezTo>
                <a:cubicBezTo>
                  <a:pt x="20780" y="19773"/>
                  <a:pt x="21181" y="19881"/>
                  <a:pt x="21589" y="19960"/>
                </a:cubicBezTo>
                <a:cubicBezTo>
                  <a:pt x="21199" y="20161"/>
                  <a:pt x="20795" y="20335"/>
                  <a:pt x="20382" y="20491"/>
                </a:cubicBezTo>
                <a:cubicBezTo>
                  <a:pt x="20009" y="20626"/>
                  <a:pt x="19628" y="20747"/>
                  <a:pt x="19245" y="20851"/>
                </a:cubicBezTo>
                <a:cubicBezTo>
                  <a:pt x="18841" y="20959"/>
                  <a:pt x="18434" y="21059"/>
                  <a:pt x="18025" y="21148"/>
                </a:cubicBezTo>
                <a:cubicBezTo>
                  <a:pt x="17798" y="21196"/>
                  <a:pt x="17570" y="21241"/>
                  <a:pt x="17342" y="21272"/>
                </a:cubicBezTo>
                <a:cubicBezTo>
                  <a:pt x="17251" y="21286"/>
                  <a:pt x="17158" y="21297"/>
                  <a:pt x="17067" y="21308"/>
                </a:cubicBezTo>
                <a:cubicBezTo>
                  <a:pt x="16975" y="21318"/>
                  <a:pt x="16883" y="21327"/>
                  <a:pt x="16791" y="21334"/>
                </a:cubicBezTo>
                <a:cubicBezTo>
                  <a:pt x="16674" y="21342"/>
                  <a:pt x="16551" y="21349"/>
                  <a:pt x="16428" y="21350"/>
                </a:cubicBezTo>
                <a:cubicBezTo>
                  <a:pt x="16389" y="21351"/>
                  <a:pt x="16349" y="21351"/>
                  <a:pt x="16309" y="21351"/>
                </a:cubicBezTo>
                <a:cubicBezTo>
                  <a:pt x="16270" y="21351"/>
                  <a:pt x="16230" y="21351"/>
                  <a:pt x="16191" y="21350"/>
                </a:cubicBezTo>
                <a:cubicBezTo>
                  <a:pt x="16035" y="21347"/>
                  <a:pt x="15879" y="21339"/>
                  <a:pt x="15724" y="21328"/>
                </a:cubicBezTo>
                <a:cubicBezTo>
                  <a:pt x="15567" y="21316"/>
                  <a:pt x="15410" y="21301"/>
                  <a:pt x="15254" y="21276"/>
                </a:cubicBezTo>
                <a:cubicBezTo>
                  <a:pt x="15214" y="21271"/>
                  <a:pt x="15173" y="21265"/>
                  <a:pt x="15134" y="21258"/>
                </a:cubicBezTo>
                <a:cubicBezTo>
                  <a:pt x="14994" y="21171"/>
                  <a:pt x="14859" y="21080"/>
                  <a:pt x="14725" y="20986"/>
                </a:cubicBezTo>
                <a:cubicBezTo>
                  <a:pt x="14591" y="20889"/>
                  <a:pt x="14457" y="20791"/>
                  <a:pt x="14331" y="20685"/>
                </a:cubicBezTo>
                <a:cubicBezTo>
                  <a:pt x="14210" y="20583"/>
                  <a:pt x="14092" y="20478"/>
                  <a:pt x="13976" y="20371"/>
                </a:cubicBezTo>
                <a:cubicBezTo>
                  <a:pt x="13858" y="20258"/>
                  <a:pt x="13741" y="20143"/>
                  <a:pt x="13629" y="20025"/>
                </a:cubicBezTo>
                <a:cubicBezTo>
                  <a:pt x="13513" y="19900"/>
                  <a:pt x="13398" y="19774"/>
                  <a:pt x="13289" y="19646"/>
                </a:cubicBezTo>
                <a:cubicBezTo>
                  <a:pt x="13178" y="19512"/>
                  <a:pt x="13068" y="19377"/>
                  <a:pt x="12966" y="19237"/>
                </a:cubicBezTo>
                <a:cubicBezTo>
                  <a:pt x="12924" y="19179"/>
                  <a:pt x="12882" y="19120"/>
                  <a:pt x="12840" y="19061"/>
                </a:cubicBezTo>
                <a:lnTo>
                  <a:pt x="12840" y="19061"/>
                </a:lnTo>
                <a:cubicBezTo>
                  <a:pt x="12909" y="19066"/>
                  <a:pt x="12977" y="19071"/>
                  <a:pt x="13044" y="19072"/>
                </a:cubicBezTo>
                <a:cubicBezTo>
                  <a:pt x="13083" y="19073"/>
                  <a:pt x="13123" y="19073"/>
                  <a:pt x="13162" y="19073"/>
                </a:cubicBezTo>
                <a:cubicBezTo>
                  <a:pt x="13211" y="19073"/>
                  <a:pt x="13259" y="19073"/>
                  <a:pt x="13308" y="19071"/>
                </a:cubicBezTo>
                <a:cubicBezTo>
                  <a:pt x="13353" y="19068"/>
                  <a:pt x="13398" y="19066"/>
                  <a:pt x="13443" y="19064"/>
                </a:cubicBezTo>
                <a:cubicBezTo>
                  <a:pt x="13536" y="19058"/>
                  <a:pt x="13634" y="19050"/>
                  <a:pt x="13725" y="19037"/>
                </a:cubicBezTo>
                <a:cubicBezTo>
                  <a:pt x="13815" y="19026"/>
                  <a:pt x="13905" y="19012"/>
                  <a:pt x="13994" y="18996"/>
                </a:cubicBezTo>
                <a:cubicBezTo>
                  <a:pt x="14038" y="18986"/>
                  <a:pt x="14082" y="18977"/>
                  <a:pt x="14127" y="18968"/>
                </a:cubicBezTo>
                <a:cubicBezTo>
                  <a:pt x="14218" y="18949"/>
                  <a:pt x="14315" y="18924"/>
                  <a:pt x="14404" y="18895"/>
                </a:cubicBezTo>
                <a:cubicBezTo>
                  <a:pt x="14499" y="18865"/>
                  <a:pt x="14592" y="18837"/>
                  <a:pt x="14686" y="18802"/>
                </a:cubicBezTo>
                <a:cubicBezTo>
                  <a:pt x="14837" y="18743"/>
                  <a:pt x="14988" y="18684"/>
                  <a:pt x="15132" y="18608"/>
                </a:cubicBezTo>
                <a:cubicBezTo>
                  <a:pt x="15208" y="18567"/>
                  <a:pt x="15264" y="18537"/>
                  <a:pt x="15338" y="18494"/>
                </a:cubicBezTo>
                <a:cubicBezTo>
                  <a:pt x="15434" y="18438"/>
                  <a:pt x="15530" y="18380"/>
                  <a:pt x="15622" y="18317"/>
                </a:cubicBezTo>
                <a:cubicBezTo>
                  <a:pt x="15688" y="18270"/>
                  <a:pt x="15748" y="18229"/>
                  <a:pt x="15813" y="18180"/>
                </a:cubicBezTo>
                <a:cubicBezTo>
                  <a:pt x="15926" y="18095"/>
                  <a:pt x="16038" y="18009"/>
                  <a:pt x="16147" y="17919"/>
                </a:cubicBezTo>
                <a:cubicBezTo>
                  <a:pt x="16221" y="17860"/>
                  <a:pt x="16292" y="17798"/>
                  <a:pt x="16361" y="17735"/>
                </a:cubicBezTo>
                <a:cubicBezTo>
                  <a:pt x="16396" y="17703"/>
                  <a:pt x="16432" y="17672"/>
                  <a:pt x="16467" y="17641"/>
                </a:cubicBezTo>
                <a:cubicBezTo>
                  <a:pt x="16581" y="17537"/>
                  <a:pt x="16696" y="17436"/>
                  <a:pt x="16809" y="17332"/>
                </a:cubicBezTo>
                <a:cubicBezTo>
                  <a:pt x="16895" y="17310"/>
                  <a:pt x="16980" y="17287"/>
                  <a:pt x="17066" y="17261"/>
                </a:cubicBezTo>
                <a:close/>
                <a:moveTo>
                  <a:pt x="28124" y="20659"/>
                </a:moveTo>
                <a:cubicBezTo>
                  <a:pt x="28127" y="20660"/>
                  <a:pt x="28131" y="20661"/>
                  <a:pt x="28134" y="20662"/>
                </a:cubicBezTo>
                <a:cubicBezTo>
                  <a:pt x="28614" y="20786"/>
                  <a:pt x="29099" y="20891"/>
                  <a:pt x="29587" y="20968"/>
                </a:cubicBezTo>
                <a:cubicBezTo>
                  <a:pt x="29900" y="21019"/>
                  <a:pt x="30215" y="21063"/>
                  <a:pt x="30532" y="21088"/>
                </a:cubicBezTo>
                <a:cubicBezTo>
                  <a:pt x="30763" y="21107"/>
                  <a:pt x="30993" y="21124"/>
                  <a:pt x="31223" y="21132"/>
                </a:cubicBezTo>
                <a:cubicBezTo>
                  <a:pt x="31432" y="21139"/>
                  <a:pt x="31641" y="21145"/>
                  <a:pt x="31849" y="21145"/>
                </a:cubicBezTo>
                <a:cubicBezTo>
                  <a:pt x="31868" y="21145"/>
                  <a:pt x="31888" y="21145"/>
                  <a:pt x="31907" y="21145"/>
                </a:cubicBezTo>
                <a:lnTo>
                  <a:pt x="31907" y="21145"/>
                </a:lnTo>
                <a:cubicBezTo>
                  <a:pt x="31897" y="21149"/>
                  <a:pt x="31885" y="21153"/>
                  <a:pt x="31874" y="21157"/>
                </a:cubicBezTo>
                <a:cubicBezTo>
                  <a:pt x="31717" y="21213"/>
                  <a:pt x="31560" y="21266"/>
                  <a:pt x="31400" y="21310"/>
                </a:cubicBezTo>
                <a:cubicBezTo>
                  <a:pt x="31308" y="21336"/>
                  <a:pt x="31215" y="21362"/>
                  <a:pt x="31123" y="21384"/>
                </a:cubicBezTo>
                <a:cubicBezTo>
                  <a:pt x="31079" y="21393"/>
                  <a:pt x="31036" y="21402"/>
                  <a:pt x="30993" y="21413"/>
                </a:cubicBezTo>
                <a:lnTo>
                  <a:pt x="30991" y="21413"/>
                </a:lnTo>
                <a:cubicBezTo>
                  <a:pt x="30989" y="21413"/>
                  <a:pt x="30987" y="21414"/>
                  <a:pt x="30984" y="21414"/>
                </a:cubicBezTo>
                <a:cubicBezTo>
                  <a:pt x="30899" y="21431"/>
                  <a:pt x="30809" y="21446"/>
                  <a:pt x="30717" y="21459"/>
                </a:cubicBezTo>
                <a:cubicBezTo>
                  <a:pt x="30624" y="21472"/>
                  <a:pt x="30533" y="21480"/>
                  <a:pt x="30439" y="21485"/>
                </a:cubicBezTo>
                <a:cubicBezTo>
                  <a:pt x="30371" y="21488"/>
                  <a:pt x="30293" y="21489"/>
                  <a:pt x="30213" y="21489"/>
                </a:cubicBezTo>
                <a:cubicBezTo>
                  <a:pt x="30136" y="21488"/>
                  <a:pt x="30057" y="21485"/>
                  <a:pt x="29980" y="21481"/>
                </a:cubicBezTo>
                <a:cubicBezTo>
                  <a:pt x="29857" y="21470"/>
                  <a:pt x="29735" y="21461"/>
                  <a:pt x="29614" y="21440"/>
                </a:cubicBezTo>
                <a:cubicBezTo>
                  <a:pt x="29536" y="21429"/>
                  <a:pt x="29458" y="21414"/>
                  <a:pt x="29382" y="21396"/>
                </a:cubicBezTo>
                <a:cubicBezTo>
                  <a:pt x="29305" y="21379"/>
                  <a:pt x="29228" y="21358"/>
                  <a:pt x="29151" y="21334"/>
                </a:cubicBezTo>
                <a:cubicBezTo>
                  <a:pt x="29114" y="21321"/>
                  <a:pt x="29077" y="21309"/>
                  <a:pt x="29039" y="21296"/>
                </a:cubicBezTo>
                <a:cubicBezTo>
                  <a:pt x="28976" y="21273"/>
                  <a:pt x="28906" y="21242"/>
                  <a:pt x="28837" y="21208"/>
                </a:cubicBezTo>
                <a:cubicBezTo>
                  <a:pt x="28772" y="21176"/>
                  <a:pt x="28701" y="21135"/>
                  <a:pt x="28632" y="21090"/>
                </a:cubicBezTo>
                <a:cubicBezTo>
                  <a:pt x="28599" y="21066"/>
                  <a:pt x="28564" y="21043"/>
                  <a:pt x="28531" y="21020"/>
                </a:cubicBezTo>
                <a:cubicBezTo>
                  <a:pt x="28464" y="20970"/>
                  <a:pt x="28398" y="20918"/>
                  <a:pt x="28335" y="20863"/>
                </a:cubicBezTo>
                <a:cubicBezTo>
                  <a:pt x="28304" y="20835"/>
                  <a:pt x="28274" y="20808"/>
                  <a:pt x="28243" y="20779"/>
                </a:cubicBezTo>
                <a:cubicBezTo>
                  <a:pt x="28203" y="20741"/>
                  <a:pt x="28162" y="20700"/>
                  <a:pt x="28124" y="20659"/>
                </a:cubicBezTo>
                <a:close/>
                <a:moveTo>
                  <a:pt x="24697" y="19916"/>
                </a:moveTo>
                <a:cubicBezTo>
                  <a:pt x="24773" y="19981"/>
                  <a:pt x="24849" y="20044"/>
                  <a:pt x="24929" y="20104"/>
                </a:cubicBezTo>
                <a:cubicBezTo>
                  <a:pt x="25096" y="20234"/>
                  <a:pt x="25267" y="20357"/>
                  <a:pt x="25444" y="20475"/>
                </a:cubicBezTo>
                <a:cubicBezTo>
                  <a:pt x="25425" y="20490"/>
                  <a:pt x="25406" y="20504"/>
                  <a:pt x="25387" y="20519"/>
                </a:cubicBezTo>
                <a:cubicBezTo>
                  <a:pt x="25316" y="20571"/>
                  <a:pt x="25244" y="20620"/>
                  <a:pt x="25171" y="20670"/>
                </a:cubicBezTo>
                <a:cubicBezTo>
                  <a:pt x="25096" y="20722"/>
                  <a:pt x="25020" y="20773"/>
                  <a:pt x="24943" y="20820"/>
                </a:cubicBezTo>
                <a:cubicBezTo>
                  <a:pt x="24826" y="20894"/>
                  <a:pt x="24709" y="20967"/>
                  <a:pt x="24593" y="21041"/>
                </a:cubicBezTo>
                <a:cubicBezTo>
                  <a:pt x="24515" y="21090"/>
                  <a:pt x="24437" y="21140"/>
                  <a:pt x="24359" y="21189"/>
                </a:cubicBezTo>
                <a:cubicBezTo>
                  <a:pt x="24289" y="21231"/>
                  <a:pt x="24217" y="21273"/>
                  <a:pt x="24147" y="21314"/>
                </a:cubicBezTo>
                <a:cubicBezTo>
                  <a:pt x="24040" y="21377"/>
                  <a:pt x="23932" y="21437"/>
                  <a:pt x="23824" y="21496"/>
                </a:cubicBezTo>
                <a:cubicBezTo>
                  <a:pt x="23642" y="21590"/>
                  <a:pt x="23459" y="21682"/>
                  <a:pt x="23268" y="21761"/>
                </a:cubicBezTo>
                <a:cubicBezTo>
                  <a:pt x="23157" y="21808"/>
                  <a:pt x="23045" y="21853"/>
                  <a:pt x="22932" y="21896"/>
                </a:cubicBezTo>
                <a:cubicBezTo>
                  <a:pt x="23041" y="21784"/>
                  <a:pt x="23148" y="21672"/>
                  <a:pt x="23257" y="21559"/>
                </a:cubicBezTo>
                <a:cubicBezTo>
                  <a:pt x="23317" y="21497"/>
                  <a:pt x="23377" y="21436"/>
                  <a:pt x="23436" y="21373"/>
                </a:cubicBezTo>
                <a:cubicBezTo>
                  <a:pt x="23466" y="21342"/>
                  <a:pt x="23496" y="21311"/>
                  <a:pt x="23526" y="21280"/>
                </a:cubicBezTo>
                <a:cubicBezTo>
                  <a:pt x="23587" y="21209"/>
                  <a:pt x="23648" y="21138"/>
                  <a:pt x="23708" y="21067"/>
                </a:cubicBezTo>
                <a:cubicBezTo>
                  <a:pt x="24014" y="20714"/>
                  <a:pt x="24319" y="20359"/>
                  <a:pt x="24624" y="20006"/>
                </a:cubicBezTo>
                <a:cubicBezTo>
                  <a:pt x="24648" y="19976"/>
                  <a:pt x="24672" y="19946"/>
                  <a:pt x="24697" y="19916"/>
                </a:cubicBezTo>
                <a:close/>
                <a:moveTo>
                  <a:pt x="26050" y="20157"/>
                </a:moveTo>
                <a:cubicBezTo>
                  <a:pt x="26327" y="20242"/>
                  <a:pt x="26607" y="20318"/>
                  <a:pt x="26890" y="20381"/>
                </a:cubicBezTo>
                <a:cubicBezTo>
                  <a:pt x="27123" y="20433"/>
                  <a:pt x="27357" y="20482"/>
                  <a:pt x="27593" y="20522"/>
                </a:cubicBezTo>
                <a:cubicBezTo>
                  <a:pt x="27633" y="20529"/>
                  <a:pt x="27674" y="20536"/>
                  <a:pt x="27714" y="20543"/>
                </a:cubicBezTo>
                <a:cubicBezTo>
                  <a:pt x="27750" y="20553"/>
                  <a:pt x="27785" y="20564"/>
                  <a:pt x="27820" y="20574"/>
                </a:cubicBezTo>
                <a:cubicBezTo>
                  <a:pt x="27861" y="20626"/>
                  <a:pt x="27901" y="20677"/>
                  <a:pt x="27945" y="20724"/>
                </a:cubicBezTo>
                <a:cubicBezTo>
                  <a:pt x="28006" y="20790"/>
                  <a:pt x="28067" y="20858"/>
                  <a:pt x="28134" y="20918"/>
                </a:cubicBezTo>
                <a:cubicBezTo>
                  <a:pt x="28198" y="20978"/>
                  <a:pt x="28264" y="21034"/>
                  <a:pt x="28332" y="21088"/>
                </a:cubicBezTo>
                <a:cubicBezTo>
                  <a:pt x="28367" y="21114"/>
                  <a:pt x="28401" y="21139"/>
                  <a:pt x="28435" y="21165"/>
                </a:cubicBezTo>
                <a:cubicBezTo>
                  <a:pt x="28505" y="21217"/>
                  <a:pt x="28581" y="21261"/>
                  <a:pt x="28655" y="21306"/>
                </a:cubicBezTo>
                <a:cubicBezTo>
                  <a:pt x="28694" y="21327"/>
                  <a:pt x="28734" y="21348"/>
                  <a:pt x="28773" y="21369"/>
                </a:cubicBezTo>
                <a:cubicBezTo>
                  <a:pt x="28808" y="21384"/>
                  <a:pt x="28842" y="21400"/>
                  <a:pt x="28877" y="21416"/>
                </a:cubicBezTo>
                <a:cubicBezTo>
                  <a:pt x="28953" y="21447"/>
                  <a:pt x="29029" y="21478"/>
                  <a:pt x="29108" y="21502"/>
                </a:cubicBezTo>
                <a:cubicBezTo>
                  <a:pt x="29190" y="21526"/>
                  <a:pt x="29268" y="21550"/>
                  <a:pt x="29352" y="21567"/>
                </a:cubicBezTo>
                <a:cubicBezTo>
                  <a:pt x="29431" y="21585"/>
                  <a:pt x="29511" y="21601"/>
                  <a:pt x="29592" y="21612"/>
                </a:cubicBezTo>
                <a:cubicBezTo>
                  <a:pt x="29674" y="21625"/>
                  <a:pt x="29755" y="21634"/>
                  <a:pt x="29837" y="21641"/>
                </a:cubicBezTo>
                <a:cubicBezTo>
                  <a:pt x="29920" y="21649"/>
                  <a:pt x="30010" y="21654"/>
                  <a:pt x="30093" y="21656"/>
                </a:cubicBezTo>
                <a:cubicBezTo>
                  <a:pt x="30148" y="21657"/>
                  <a:pt x="30203" y="21658"/>
                  <a:pt x="30258" y="21658"/>
                </a:cubicBezTo>
                <a:cubicBezTo>
                  <a:pt x="30323" y="21658"/>
                  <a:pt x="30387" y="21657"/>
                  <a:pt x="30451" y="21653"/>
                </a:cubicBezTo>
                <a:cubicBezTo>
                  <a:pt x="30547" y="21647"/>
                  <a:pt x="30644" y="21642"/>
                  <a:pt x="30740" y="21630"/>
                </a:cubicBezTo>
                <a:cubicBezTo>
                  <a:pt x="30749" y="21629"/>
                  <a:pt x="30759" y="21627"/>
                  <a:pt x="30770" y="21626"/>
                </a:cubicBezTo>
                <a:lnTo>
                  <a:pt x="30770" y="21626"/>
                </a:lnTo>
                <a:cubicBezTo>
                  <a:pt x="30678" y="21659"/>
                  <a:pt x="30586" y="21691"/>
                  <a:pt x="30494" y="21724"/>
                </a:cubicBezTo>
                <a:cubicBezTo>
                  <a:pt x="30406" y="21756"/>
                  <a:pt x="30317" y="21787"/>
                  <a:pt x="30229" y="21818"/>
                </a:cubicBezTo>
                <a:cubicBezTo>
                  <a:pt x="30147" y="21846"/>
                  <a:pt x="30065" y="21873"/>
                  <a:pt x="29983" y="21901"/>
                </a:cubicBezTo>
                <a:cubicBezTo>
                  <a:pt x="29871" y="21884"/>
                  <a:pt x="29759" y="21866"/>
                  <a:pt x="29648" y="21846"/>
                </a:cubicBezTo>
                <a:cubicBezTo>
                  <a:pt x="29469" y="21813"/>
                  <a:pt x="29293" y="21778"/>
                  <a:pt x="29115" y="21739"/>
                </a:cubicBezTo>
                <a:cubicBezTo>
                  <a:pt x="29111" y="21739"/>
                  <a:pt x="29108" y="21738"/>
                  <a:pt x="29104" y="21737"/>
                </a:cubicBezTo>
                <a:cubicBezTo>
                  <a:pt x="28817" y="21674"/>
                  <a:pt x="28526" y="21609"/>
                  <a:pt x="28240" y="21530"/>
                </a:cubicBezTo>
                <a:cubicBezTo>
                  <a:pt x="28074" y="21485"/>
                  <a:pt x="27909" y="21440"/>
                  <a:pt x="27746" y="21387"/>
                </a:cubicBezTo>
                <a:cubicBezTo>
                  <a:pt x="27625" y="21348"/>
                  <a:pt x="27505" y="21306"/>
                  <a:pt x="27385" y="21264"/>
                </a:cubicBezTo>
                <a:cubicBezTo>
                  <a:pt x="27174" y="21184"/>
                  <a:pt x="26962" y="21101"/>
                  <a:pt x="26757" y="21007"/>
                </a:cubicBezTo>
                <a:cubicBezTo>
                  <a:pt x="26629" y="20948"/>
                  <a:pt x="26500" y="20891"/>
                  <a:pt x="26375" y="20827"/>
                </a:cubicBezTo>
                <a:cubicBezTo>
                  <a:pt x="26303" y="20791"/>
                  <a:pt x="26230" y="20754"/>
                  <a:pt x="26159" y="20716"/>
                </a:cubicBezTo>
                <a:lnTo>
                  <a:pt x="26157" y="20715"/>
                </a:lnTo>
                <a:lnTo>
                  <a:pt x="26156" y="20715"/>
                </a:lnTo>
                <a:cubicBezTo>
                  <a:pt x="26017" y="20639"/>
                  <a:pt x="25876" y="20563"/>
                  <a:pt x="25739" y="20477"/>
                </a:cubicBezTo>
                <a:cubicBezTo>
                  <a:pt x="25735" y="20475"/>
                  <a:pt x="25729" y="20471"/>
                  <a:pt x="25724" y="20469"/>
                </a:cubicBezTo>
                <a:cubicBezTo>
                  <a:pt x="25751" y="20446"/>
                  <a:pt x="25776" y="20423"/>
                  <a:pt x="25802" y="20400"/>
                </a:cubicBezTo>
                <a:cubicBezTo>
                  <a:pt x="25872" y="20338"/>
                  <a:pt x="25944" y="20267"/>
                  <a:pt x="26008" y="20200"/>
                </a:cubicBezTo>
                <a:lnTo>
                  <a:pt x="26010" y="20200"/>
                </a:lnTo>
                <a:cubicBezTo>
                  <a:pt x="26022" y="20186"/>
                  <a:pt x="26036" y="20171"/>
                  <a:pt x="26050" y="20157"/>
                </a:cubicBezTo>
                <a:close/>
                <a:moveTo>
                  <a:pt x="41314" y="17600"/>
                </a:moveTo>
                <a:cubicBezTo>
                  <a:pt x="41301" y="17618"/>
                  <a:pt x="41287" y="17638"/>
                  <a:pt x="41274" y="17656"/>
                </a:cubicBezTo>
                <a:cubicBezTo>
                  <a:pt x="41219" y="17731"/>
                  <a:pt x="41164" y="17805"/>
                  <a:pt x="41107" y="17879"/>
                </a:cubicBezTo>
                <a:cubicBezTo>
                  <a:pt x="41053" y="17951"/>
                  <a:pt x="40996" y="18021"/>
                  <a:pt x="40937" y="18090"/>
                </a:cubicBezTo>
                <a:cubicBezTo>
                  <a:pt x="40853" y="18188"/>
                  <a:pt x="40767" y="18289"/>
                  <a:pt x="40672" y="18384"/>
                </a:cubicBezTo>
                <a:cubicBezTo>
                  <a:pt x="40613" y="18445"/>
                  <a:pt x="40552" y="18505"/>
                  <a:pt x="40491" y="18564"/>
                </a:cubicBezTo>
                <a:cubicBezTo>
                  <a:pt x="40362" y="18678"/>
                  <a:pt x="40235" y="18792"/>
                  <a:pt x="40108" y="18907"/>
                </a:cubicBezTo>
                <a:cubicBezTo>
                  <a:pt x="40043" y="18967"/>
                  <a:pt x="39976" y="19025"/>
                  <a:pt x="39906" y="19080"/>
                </a:cubicBezTo>
                <a:cubicBezTo>
                  <a:pt x="39836" y="19138"/>
                  <a:pt x="39765" y="19195"/>
                  <a:pt x="39695" y="19253"/>
                </a:cubicBezTo>
                <a:cubicBezTo>
                  <a:pt x="39625" y="19311"/>
                  <a:pt x="39554" y="19369"/>
                  <a:pt x="39484" y="19426"/>
                </a:cubicBezTo>
                <a:cubicBezTo>
                  <a:pt x="39413" y="19484"/>
                  <a:pt x="39343" y="19542"/>
                  <a:pt x="39272" y="19600"/>
                </a:cubicBezTo>
                <a:cubicBezTo>
                  <a:pt x="39133" y="19705"/>
                  <a:pt x="38992" y="19809"/>
                  <a:pt x="38850" y="19911"/>
                </a:cubicBezTo>
                <a:cubicBezTo>
                  <a:pt x="38742" y="19988"/>
                  <a:pt x="38636" y="20064"/>
                  <a:pt x="38526" y="20135"/>
                </a:cubicBezTo>
                <a:cubicBezTo>
                  <a:pt x="38452" y="20185"/>
                  <a:pt x="38378" y="20234"/>
                  <a:pt x="38303" y="20281"/>
                </a:cubicBezTo>
                <a:cubicBezTo>
                  <a:pt x="38116" y="20395"/>
                  <a:pt x="37927" y="20504"/>
                  <a:pt x="37734" y="20609"/>
                </a:cubicBezTo>
                <a:cubicBezTo>
                  <a:pt x="37577" y="20693"/>
                  <a:pt x="37419" y="20774"/>
                  <a:pt x="37260" y="20853"/>
                </a:cubicBezTo>
                <a:cubicBezTo>
                  <a:pt x="37143" y="20909"/>
                  <a:pt x="37027" y="20966"/>
                  <a:pt x="36908" y="21018"/>
                </a:cubicBezTo>
                <a:cubicBezTo>
                  <a:pt x="36791" y="21071"/>
                  <a:pt x="36673" y="21125"/>
                  <a:pt x="36554" y="21176"/>
                </a:cubicBezTo>
                <a:cubicBezTo>
                  <a:pt x="36474" y="21209"/>
                  <a:pt x="36395" y="21243"/>
                  <a:pt x="36315" y="21275"/>
                </a:cubicBezTo>
                <a:cubicBezTo>
                  <a:pt x="36274" y="21291"/>
                  <a:pt x="36233" y="21306"/>
                  <a:pt x="36192" y="21321"/>
                </a:cubicBezTo>
                <a:cubicBezTo>
                  <a:pt x="35855" y="21443"/>
                  <a:pt x="35515" y="21549"/>
                  <a:pt x="35172" y="21647"/>
                </a:cubicBezTo>
                <a:cubicBezTo>
                  <a:pt x="34994" y="21698"/>
                  <a:pt x="34817" y="21749"/>
                  <a:pt x="34638" y="21795"/>
                </a:cubicBezTo>
                <a:cubicBezTo>
                  <a:pt x="34463" y="21840"/>
                  <a:pt x="34287" y="21883"/>
                  <a:pt x="34109" y="21922"/>
                </a:cubicBezTo>
                <a:cubicBezTo>
                  <a:pt x="33884" y="21968"/>
                  <a:pt x="33657" y="22008"/>
                  <a:pt x="33428" y="22042"/>
                </a:cubicBezTo>
                <a:cubicBezTo>
                  <a:pt x="33337" y="22056"/>
                  <a:pt x="33244" y="22070"/>
                  <a:pt x="33153" y="22081"/>
                </a:cubicBezTo>
                <a:cubicBezTo>
                  <a:pt x="33063" y="22092"/>
                  <a:pt x="32973" y="22101"/>
                  <a:pt x="32882" y="22108"/>
                </a:cubicBezTo>
                <a:cubicBezTo>
                  <a:pt x="32775" y="22113"/>
                  <a:pt x="32669" y="22118"/>
                  <a:pt x="32563" y="22118"/>
                </a:cubicBezTo>
                <a:cubicBezTo>
                  <a:pt x="32535" y="22118"/>
                  <a:pt x="32507" y="22118"/>
                  <a:pt x="32480" y="22117"/>
                </a:cubicBezTo>
                <a:cubicBezTo>
                  <a:pt x="32344" y="22114"/>
                  <a:pt x="32207" y="22110"/>
                  <a:pt x="32071" y="22104"/>
                </a:cubicBezTo>
                <a:cubicBezTo>
                  <a:pt x="31856" y="22095"/>
                  <a:pt x="31640" y="22084"/>
                  <a:pt x="31426" y="22069"/>
                </a:cubicBezTo>
                <a:cubicBezTo>
                  <a:pt x="31080" y="22041"/>
                  <a:pt x="30729" y="22004"/>
                  <a:pt x="30378" y="21958"/>
                </a:cubicBezTo>
                <a:cubicBezTo>
                  <a:pt x="30432" y="21938"/>
                  <a:pt x="30487" y="21920"/>
                  <a:pt x="30540" y="21900"/>
                </a:cubicBezTo>
                <a:cubicBezTo>
                  <a:pt x="30720" y="21835"/>
                  <a:pt x="30901" y="21773"/>
                  <a:pt x="31080" y="21705"/>
                </a:cubicBezTo>
                <a:cubicBezTo>
                  <a:pt x="31299" y="21620"/>
                  <a:pt x="31517" y="21536"/>
                  <a:pt x="31728" y="21436"/>
                </a:cubicBezTo>
                <a:cubicBezTo>
                  <a:pt x="31826" y="21388"/>
                  <a:pt x="31926" y="21341"/>
                  <a:pt x="32024" y="21293"/>
                </a:cubicBezTo>
                <a:cubicBezTo>
                  <a:pt x="32033" y="21289"/>
                  <a:pt x="32042" y="21286"/>
                  <a:pt x="32051" y="21282"/>
                </a:cubicBezTo>
                <a:cubicBezTo>
                  <a:pt x="32172" y="21235"/>
                  <a:pt x="32292" y="21187"/>
                  <a:pt x="32409" y="21137"/>
                </a:cubicBezTo>
                <a:cubicBezTo>
                  <a:pt x="32560" y="21133"/>
                  <a:pt x="32709" y="21127"/>
                  <a:pt x="32856" y="21119"/>
                </a:cubicBezTo>
                <a:cubicBezTo>
                  <a:pt x="33133" y="21104"/>
                  <a:pt x="33411" y="21086"/>
                  <a:pt x="33687" y="21058"/>
                </a:cubicBezTo>
                <a:cubicBezTo>
                  <a:pt x="33823" y="21044"/>
                  <a:pt x="33959" y="21030"/>
                  <a:pt x="34095" y="21012"/>
                </a:cubicBezTo>
                <a:cubicBezTo>
                  <a:pt x="34231" y="20993"/>
                  <a:pt x="34366" y="20973"/>
                  <a:pt x="34501" y="20948"/>
                </a:cubicBezTo>
                <a:cubicBezTo>
                  <a:pt x="34727" y="20908"/>
                  <a:pt x="34955" y="20866"/>
                  <a:pt x="35180" y="20811"/>
                </a:cubicBezTo>
                <a:cubicBezTo>
                  <a:pt x="35442" y="20746"/>
                  <a:pt x="35704" y="20677"/>
                  <a:pt x="35963" y="20598"/>
                </a:cubicBezTo>
                <a:cubicBezTo>
                  <a:pt x="36136" y="20545"/>
                  <a:pt x="36310" y="20493"/>
                  <a:pt x="36481" y="20435"/>
                </a:cubicBezTo>
                <a:cubicBezTo>
                  <a:pt x="36611" y="20391"/>
                  <a:pt x="36739" y="20346"/>
                  <a:pt x="36867" y="20299"/>
                </a:cubicBezTo>
                <a:cubicBezTo>
                  <a:pt x="37082" y="20221"/>
                  <a:pt x="37298" y="20140"/>
                  <a:pt x="37508" y="20050"/>
                </a:cubicBezTo>
                <a:cubicBezTo>
                  <a:pt x="37761" y="19944"/>
                  <a:pt x="38010" y="19832"/>
                  <a:pt x="38254" y="19706"/>
                </a:cubicBezTo>
                <a:cubicBezTo>
                  <a:pt x="38464" y="19596"/>
                  <a:pt x="38673" y="19485"/>
                  <a:pt x="38877" y="19365"/>
                </a:cubicBezTo>
                <a:cubicBezTo>
                  <a:pt x="39159" y="19199"/>
                  <a:pt x="39439" y="19026"/>
                  <a:pt x="39708" y="18840"/>
                </a:cubicBezTo>
                <a:cubicBezTo>
                  <a:pt x="39903" y="18706"/>
                  <a:pt x="40095" y="18570"/>
                  <a:pt x="40285" y="18429"/>
                </a:cubicBezTo>
                <a:cubicBezTo>
                  <a:pt x="40503" y="18267"/>
                  <a:pt x="40719" y="18102"/>
                  <a:pt x="40928" y="17929"/>
                </a:cubicBezTo>
                <a:cubicBezTo>
                  <a:pt x="41033" y="17841"/>
                  <a:pt x="41138" y="17754"/>
                  <a:pt x="41241" y="17664"/>
                </a:cubicBezTo>
                <a:cubicBezTo>
                  <a:pt x="41265" y="17643"/>
                  <a:pt x="41290" y="17621"/>
                  <a:pt x="41314" y="17600"/>
                </a:cubicBezTo>
                <a:close/>
                <a:moveTo>
                  <a:pt x="24523" y="19854"/>
                </a:moveTo>
                <a:cubicBezTo>
                  <a:pt x="24516" y="19863"/>
                  <a:pt x="24508" y="19872"/>
                  <a:pt x="24501" y="19881"/>
                </a:cubicBezTo>
                <a:cubicBezTo>
                  <a:pt x="24288" y="20127"/>
                  <a:pt x="24075" y="20374"/>
                  <a:pt x="23862" y="20620"/>
                </a:cubicBezTo>
                <a:cubicBezTo>
                  <a:pt x="23771" y="20727"/>
                  <a:pt x="23678" y="20832"/>
                  <a:pt x="23587" y="20938"/>
                </a:cubicBezTo>
                <a:cubicBezTo>
                  <a:pt x="23526" y="21008"/>
                  <a:pt x="23464" y="21079"/>
                  <a:pt x="23403" y="21150"/>
                </a:cubicBezTo>
                <a:cubicBezTo>
                  <a:pt x="23373" y="21180"/>
                  <a:pt x="23343" y="21212"/>
                  <a:pt x="23313" y="21243"/>
                </a:cubicBezTo>
                <a:cubicBezTo>
                  <a:pt x="23193" y="21366"/>
                  <a:pt x="23074" y="21491"/>
                  <a:pt x="22954" y="21615"/>
                </a:cubicBezTo>
                <a:cubicBezTo>
                  <a:pt x="22894" y="21676"/>
                  <a:pt x="22834" y="21738"/>
                  <a:pt x="22774" y="21801"/>
                </a:cubicBezTo>
                <a:cubicBezTo>
                  <a:pt x="22744" y="21831"/>
                  <a:pt x="22714" y="21862"/>
                  <a:pt x="22684" y="21893"/>
                </a:cubicBezTo>
                <a:cubicBezTo>
                  <a:pt x="22630" y="21944"/>
                  <a:pt x="22575" y="21996"/>
                  <a:pt x="22521" y="22047"/>
                </a:cubicBezTo>
                <a:cubicBezTo>
                  <a:pt x="22493" y="22056"/>
                  <a:pt x="22466" y="22065"/>
                  <a:pt x="22437" y="22074"/>
                </a:cubicBezTo>
                <a:cubicBezTo>
                  <a:pt x="22314" y="22116"/>
                  <a:pt x="22191" y="22157"/>
                  <a:pt x="22066" y="22192"/>
                </a:cubicBezTo>
                <a:cubicBezTo>
                  <a:pt x="21939" y="22227"/>
                  <a:pt x="21812" y="22263"/>
                  <a:pt x="21684" y="22293"/>
                </a:cubicBezTo>
                <a:cubicBezTo>
                  <a:pt x="21601" y="22314"/>
                  <a:pt x="21516" y="22333"/>
                  <a:pt x="21432" y="22351"/>
                </a:cubicBezTo>
                <a:cubicBezTo>
                  <a:pt x="21228" y="22393"/>
                  <a:pt x="21022" y="22433"/>
                  <a:pt x="20814" y="22458"/>
                </a:cubicBezTo>
                <a:cubicBezTo>
                  <a:pt x="20649" y="22477"/>
                  <a:pt x="20484" y="22493"/>
                  <a:pt x="20319" y="22507"/>
                </a:cubicBezTo>
                <a:cubicBezTo>
                  <a:pt x="20117" y="22522"/>
                  <a:pt x="19916" y="22533"/>
                  <a:pt x="19714" y="22533"/>
                </a:cubicBezTo>
                <a:cubicBezTo>
                  <a:pt x="19704" y="22533"/>
                  <a:pt x="19695" y="22533"/>
                  <a:pt x="19685" y="22533"/>
                </a:cubicBezTo>
                <a:cubicBezTo>
                  <a:pt x="19551" y="22532"/>
                  <a:pt x="19418" y="22530"/>
                  <a:pt x="19284" y="22524"/>
                </a:cubicBezTo>
                <a:cubicBezTo>
                  <a:pt x="19199" y="22519"/>
                  <a:pt x="19113" y="22514"/>
                  <a:pt x="19027" y="22507"/>
                </a:cubicBezTo>
                <a:cubicBezTo>
                  <a:pt x="18811" y="22490"/>
                  <a:pt x="18596" y="22466"/>
                  <a:pt x="18382" y="22430"/>
                </a:cubicBezTo>
                <a:cubicBezTo>
                  <a:pt x="18213" y="22401"/>
                  <a:pt x="18044" y="22370"/>
                  <a:pt x="17875" y="22335"/>
                </a:cubicBezTo>
                <a:cubicBezTo>
                  <a:pt x="17663" y="22289"/>
                  <a:pt x="17452" y="22237"/>
                  <a:pt x="17244" y="22177"/>
                </a:cubicBezTo>
                <a:cubicBezTo>
                  <a:pt x="17113" y="22139"/>
                  <a:pt x="16983" y="22101"/>
                  <a:pt x="16853" y="22056"/>
                </a:cubicBezTo>
                <a:cubicBezTo>
                  <a:pt x="16768" y="22027"/>
                  <a:pt x="16682" y="21997"/>
                  <a:pt x="16598" y="21966"/>
                </a:cubicBezTo>
                <a:cubicBezTo>
                  <a:pt x="16406" y="21893"/>
                  <a:pt x="16215" y="21819"/>
                  <a:pt x="16029" y="21734"/>
                </a:cubicBezTo>
                <a:cubicBezTo>
                  <a:pt x="15953" y="21700"/>
                  <a:pt x="15878" y="21664"/>
                  <a:pt x="15803" y="21629"/>
                </a:cubicBezTo>
                <a:cubicBezTo>
                  <a:pt x="15729" y="21592"/>
                  <a:pt x="15656" y="21555"/>
                  <a:pt x="15583" y="21517"/>
                </a:cubicBezTo>
                <a:lnTo>
                  <a:pt x="15584" y="21515"/>
                </a:lnTo>
                <a:cubicBezTo>
                  <a:pt x="15570" y="21508"/>
                  <a:pt x="15555" y="21500"/>
                  <a:pt x="15540" y="21492"/>
                </a:cubicBezTo>
                <a:lnTo>
                  <a:pt x="15540" y="21492"/>
                </a:lnTo>
                <a:cubicBezTo>
                  <a:pt x="15559" y="21493"/>
                  <a:pt x="15577" y="21495"/>
                  <a:pt x="15597" y="21496"/>
                </a:cubicBezTo>
                <a:cubicBezTo>
                  <a:pt x="15794" y="21509"/>
                  <a:pt x="15992" y="21517"/>
                  <a:pt x="16190" y="21517"/>
                </a:cubicBezTo>
                <a:cubicBezTo>
                  <a:pt x="16270" y="21517"/>
                  <a:pt x="16349" y="21516"/>
                  <a:pt x="16428" y="21513"/>
                </a:cubicBezTo>
                <a:cubicBezTo>
                  <a:pt x="16648" y="21504"/>
                  <a:pt x="16868" y="21493"/>
                  <a:pt x="17088" y="21469"/>
                </a:cubicBezTo>
                <a:cubicBezTo>
                  <a:pt x="17365" y="21438"/>
                  <a:pt x="17640" y="21399"/>
                  <a:pt x="17913" y="21348"/>
                </a:cubicBezTo>
                <a:cubicBezTo>
                  <a:pt x="18146" y="21304"/>
                  <a:pt x="18377" y="21258"/>
                  <a:pt x="18607" y="21206"/>
                </a:cubicBezTo>
                <a:cubicBezTo>
                  <a:pt x="18930" y="21133"/>
                  <a:pt x="19252" y="21056"/>
                  <a:pt x="19569" y="20962"/>
                </a:cubicBezTo>
                <a:cubicBezTo>
                  <a:pt x="19701" y="20923"/>
                  <a:pt x="19833" y="20884"/>
                  <a:pt x="19963" y="20840"/>
                </a:cubicBezTo>
                <a:cubicBezTo>
                  <a:pt x="20082" y="20801"/>
                  <a:pt x="20200" y="20759"/>
                  <a:pt x="20318" y="20716"/>
                </a:cubicBezTo>
                <a:cubicBezTo>
                  <a:pt x="20776" y="20551"/>
                  <a:pt x="21220" y="20347"/>
                  <a:pt x="21649" y="20119"/>
                </a:cubicBezTo>
                <a:cubicBezTo>
                  <a:pt x="21720" y="20082"/>
                  <a:pt x="21789" y="20045"/>
                  <a:pt x="21858" y="20007"/>
                </a:cubicBezTo>
                <a:cubicBezTo>
                  <a:pt x="21933" y="20020"/>
                  <a:pt x="22008" y="20031"/>
                  <a:pt x="22083" y="20043"/>
                </a:cubicBezTo>
                <a:cubicBezTo>
                  <a:pt x="22165" y="20057"/>
                  <a:pt x="22248" y="20067"/>
                  <a:pt x="22332" y="20075"/>
                </a:cubicBezTo>
                <a:cubicBezTo>
                  <a:pt x="22377" y="20079"/>
                  <a:pt x="22423" y="20081"/>
                  <a:pt x="22468" y="20085"/>
                </a:cubicBezTo>
                <a:cubicBezTo>
                  <a:pt x="22508" y="20085"/>
                  <a:pt x="22550" y="20086"/>
                  <a:pt x="22591" y="20086"/>
                </a:cubicBezTo>
                <a:cubicBezTo>
                  <a:pt x="22693" y="20080"/>
                  <a:pt x="22791" y="20077"/>
                  <a:pt x="22892" y="20064"/>
                </a:cubicBezTo>
                <a:cubicBezTo>
                  <a:pt x="22966" y="20056"/>
                  <a:pt x="23040" y="20046"/>
                  <a:pt x="23113" y="20036"/>
                </a:cubicBezTo>
                <a:cubicBezTo>
                  <a:pt x="23160" y="20036"/>
                  <a:pt x="23207" y="20034"/>
                  <a:pt x="23254" y="20031"/>
                </a:cubicBezTo>
                <a:cubicBezTo>
                  <a:pt x="23328" y="20027"/>
                  <a:pt x="23428" y="20023"/>
                  <a:pt x="23501" y="20015"/>
                </a:cubicBezTo>
                <a:cubicBezTo>
                  <a:pt x="23620" y="20001"/>
                  <a:pt x="23738" y="19988"/>
                  <a:pt x="23855" y="19970"/>
                </a:cubicBezTo>
                <a:cubicBezTo>
                  <a:pt x="24079" y="19938"/>
                  <a:pt x="24302" y="19900"/>
                  <a:pt x="24523" y="19854"/>
                </a:cubicBezTo>
                <a:close/>
                <a:moveTo>
                  <a:pt x="25597" y="20575"/>
                </a:moveTo>
                <a:cubicBezTo>
                  <a:pt x="25757" y="20678"/>
                  <a:pt x="25918" y="20776"/>
                  <a:pt x="26085" y="20865"/>
                </a:cubicBezTo>
                <a:cubicBezTo>
                  <a:pt x="26284" y="20973"/>
                  <a:pt x="26485" y="21077"/>
                  <a:pt x="26692" y="21169"/>
                </a:cubicBezTo>
                <a:cubicBezTo>
                  <a:pt x="26944" y="21281"/>
                  <a:pt x="27197" y="21390"/>
                  <a:pt x="27458" y="21478"/>
                </a:cubicBezTo>
                <a:cubicBezTo>
                  <a:pt x="27700" y="21562"/>
                  <a:pt x="27946" y="21639"/>
                  <a:pt x="28194" y="21702"/>
                </a:cubicBezTo>
                <a:cubicBezTo>
                  <a:pt x="28444" y="21767"/>
                  <a:pt x="28694" y="21826"/>
                  <a:pt x="28946" y="21881"/>
                </a:cubicBezTo>
                <a:cubicBezTo>
                  <a:pt x="29171" y="21931"/>
                  <a:pt x="29398" y="21980"/>
                  <a:pt x="29625" y="22017"/>
                </a:cubicBezTo>
                <a:cubicBezTo>
                  <a:pt x="29629" y="22017"/>
                  <a:pt x="29632" y="22018"/>
                  <a:pt x="29636" y="22018"/>
                </a:cubicBezTo>
                <a:cubicBezTo>
                  <a:pt x="29250" y="22148"/>
                  <a:pt x="28864" y="22279"/>
                  <a:pt x="28477" y="22409"/>
                </a:cubicBezTo>
                <a:cubicBezTo>
                  <a:pt x="28388" y="22439"/>
                  <a:pt x="28298" y="22469"/>
                  <a:pt x="28208" y="22500"/>
                </a:cubicBezTo>
                <a:cubicBezTo>
                  <a:pt x="28163" y="22515"/>
                  <a:pt x="28118" y="22530"/>
                  <a:pt x="28073" y="22545"/>
                </a:cubicBezTo>
                <a:cubicBezTo>
                  <a:pt x="27981" y="22573"/>
                  <a:pt x="27888" y="22602"/>
                  <a:pt x="27796" y="22630"/>
                </a:cubicBezTo>
                <a:cubicBezTo>
                  <a:pt x="27610" y="22685"/>
                  <a:pt x="27424" y="22743"/>
                  <a:pt x="27238" y="22796"/>
                </a:cubicBezTo>
                <a:cubicBezTo>
                  <a:pt x="27005" y="22862"/>
                  <a:pt x="26772" y="22927"/>
                  <a:pt x="26536" y="22985"/>
                </a:cubicBezTo>
                <a:cubicBezTo>
                  <a:pt x="26348" y="23032"/>
                  <a:pt x="26161" y="23076"/>
                  <a:pt x="25972" y="23117"/>
                </a:cubicBezTo>
                <a:cubicBezTo>
                  <a:pt x="25671" y="23179"/>
                  <a:pt x="25369" y="23236"/>
                  <a:pt x="25065" y="23280"/>
                </a:cubicBezTo>
                <a:cubicBezTo>
                  <a:pt x="24823" y="23316"/>
                  <a:pt x="24578" y="23341"/>
                  <a:pt x="24333" y="23360"/>
                </a:cubicBezTo>
                <a:cubicBezTo>
                  <a:pt x="24209" y="23367"/>
                  <a:pt x="24087" y="23373"/>
                  <a:pt x="23963" y="23376"/>
                </a:cubicBezTo>
                <a:cubicBezTo>
                  <a:pt x="23905" y="23377"/>
                  <a:pt x="23846" y="23377"/>
                  <a:pt x="23788" y="23377"/>
                </a:cubicBezTo>
                <a:cubicBezTo>
                  <a:pt x="23764" y="23377"/>
                  <a:pt x="23740" y="23377"/>
                  <a:pt x="23716" y="23377"/>
                </a:cubicBezTo>
                <a:cubicBezTo>
                  <a:pt x="23583" y="23377"/>
                  <a:pt x="23452" y="23377"/>
                  <a:pt x="23319" y="23371"/>
                </a:cubicBezTo>
                <a:cubicBezTo>
                  <a:pt x="23230" y="23368"/>
                  <a:pt x="23141" y="23363"/>
                  <a:pt x="23053" y="23356"/>
                </a:cubicBezTo>
                <a:cubicBezTo>
                  <a:pt x="22933" y="23346"/>
                  <a:pt x="22800" y="23336"/>
                  <a:pt x="22670" y="23315"/>
                </a:cubicBezTo>
                <a:cubicBezTo>
                  <a:pt x="22583" y="23302"/>
                  <a:pt x="22498" y="23286"/>
                  <a:pt x="22412" y="23267"/>
                </a:cubicBezTo>
                <a:cubicBezTo>
                  <a:pt x="22348" y="23253"/>
                  <a:pt x="22274" y="23233"/>
                  <a:pt x="22201" y="23206"/>
                </a:cubicBezTo>
                <a:cubicBezTo>
                  <a:pt x="22136" y="23184"/>
                  <a:pt x="22064" y="23154"/>
                  <a:pt x="21993" y="23122"/>
                </a:cubicBezTo>
                <a:cubicBezTo>
                  <a:pt x="21942" y="23099"/>
                  <a:pt x="21891" y="23076"/>
                  <a:pt x="21839" y="23054"/>
                </a:cubicBezTo>
                <a:cubicBezTo>
                  <a:pt x="21848" y="23017"/>
                  <a:pt x="21857" y="22980"/>
                  <a:pt x="21867" y="22943"/>
                </a:cubicBezTo>
                <a:cubicBezTo>
                  <a:pt x="21878" y="22920"/>
                  <a:pt x="21888" y="22898"/>
                  <a:pt x="21899" y="22875"/>
                </a:cubicBezTo>
                <a:cubicBezTo>
                  <a:pt x="21915" y="22853"/>
                  <a:pt x="21932" y="22831"/>
                  <a:pt x="21949" y="22809"/>
                </a:cubicBezTo>
                <a:lnTo>
                  <a:pt x="22014" y="22745"/>
                </a:lnTo>
                <a:cubicBezTo>
                  <a:pt x="22066" y="22701"/>
                  <a:pt x="22120" y="22657"/>
                  <a:pt x="22175" y="22615"/>
                </a:cubicBezTo>
                <a:cubicBezTo>
                  <a:pt x="22201" y="22592"/>
                  <a:pt x="22228" y="22570"/>
                  <a:pt x="22254" y="22547"/>
                </a:cubicBezTo>
                <a:cubicBezTo>
                  <a:pt x="22287" y="22515"/>
                  <a:pt x="22320" y="22484"/>
                  <a:pt x="22354" y="22453"/>
                </a:cubicBezTo>
                <a:cubicBezTo>
                  <a:pt x="22445" y="22368"/>
                  <a:pt x="22535" y="22282"/>
                  <a:pt x="22626" y="22197"/>
                </a:cubicBezTo>
                <a:cubicBezTo>
                  <a:pt x="22645" y="22179"/>
                  <a:pt x="22663" y="22162"/>
                  <a:pt x="22680" y="22146"/>
                </a:cubicBezTo>
                <a:cubicBezTo>
                  <a:pt x="22735" y="22126"/>
                  <a:pt x="22788" y="22107"/>
                  <a:pt x="22842" y="22087"/>
                </a:cubicBezTo>
                <a:cubicBezTo>
                  <a:pt x="22964" y="22043"/>
                  <a:pt x="23087" y="21998"/>
                  <a:pt x="23208" y="21950"/>
                </a:cubicBezTo>
                <a:cubicBezTo>
                  <a:pt x="23326" y="21903"/>
                  <a:pt x="23444" y="21858"/>
                  <a:pt x="23558" y="21806"/>
                </a:cubicBezTo>
                <a:cubicBezTo>
                  <a:pt x="23750" y="21720"/>
                  <a:pt x="23938" y="21627"/>
                  <a:pt x="24123" y="21527"/>
                </a:cubicBezTo>
                <a:cubicBezTo>
                  <a:pt x="24195" y="21489"/>
                  <a:pt x="24267" y="21448"/>
                  <a:pt x="24340" y="21408"/>
                </a:cubicBezTo>
                <a:cubicBezTo>
                  <a:pt x="24376" y="21388"/>
                  <a:pt x="24410" y="21368"/>
                  <a:pt x="24446" y="21348"/>
                </a:cubicBezTo>
                <a:cubicBezTo>
                  <a:pt x="24563" y="21273"/>
                  <a:pt x="24679" y="21199"/>
                  <a:pt x="24796" y="21125"/>
                </a:cubicBezTo>
                <a:cubicBezTo>
                  <a:pt x="24873" y="21077"/>
                  <a:pt x="24951" y="21027"/>
                  <a:pt x="25029" y="20977"/>
                </a:cubicBezTo>
                <a:lnTo>
                  <a:pt x="25145" y="20903"/>
                </a:lnTo>
                <a:cubicBezTo>
                  <a:pt x="25223" y="20849"/>
                  <a:pt x="25301" y="20797"/>
                  <a:pt x="25377" y="20741"/>
                </a:cubicBezTo>
                <a:cubicBezTo>
                  <a:pt x="25451" y="20689"/>
                  <a:pt x="25523" y="20634"/>
                  <a:pt x="25594" y="20578"/>
                </a:cubicBezTo>
                <a:cubicBezTo>
                  <a:pt x="25595" y="20578"/>
                  <a:pt x="25596" y="20577"/>
                  <a:pt x="25597" y="20575"/>
                </a:cubicBezTo>
                <a:close/>
                <a:moveTo>
                  <a:pt x="30895" y="0"/>
                </a:moveTo>
                <a:cubicBezTo>
                  <a:pt x="30876" y="0"/>
                  <a:pt x="30857" y="0"/>
                  <a:pt x="30838" y="1"/>
                </a:cubicBezTo>
                <a:cubicBezTo>
                  <a:pt x="30609" y="2"/>
                  <a:pt x="30380" y="9"/>
                  <a:pt x="30152" y="26"/>
                </a:cubicBezTo>
                <a:cubicBezTo>
                  <a:pt x="29883" y="47"/>
                  <a:pt x="29613" y="70"/>
                  <a:pt x="29346" y="111"/>
                </a:cubicBezTo>
                <a:cubicBezTo>
                  <a:pt x="29073" y="153"/>
                  <a:pt x="28802" y="201"/>
                  <a:pt x="28535" y="271"/>
                </a:cubicBezTo>
                <a:cubicBezTo>
                  <a:pt x="28264" y="340"/>
                  <a:pt x="27994" y="417"/>
                  <a:pt x="27729" y="510"/>
                </a:cubicBezTo>
                <a:cubicBezTo>
                  <a:pt x="27618" y="548"/>
                  <a:pt x="27509" y="587"/>
                  <a:pt x="27399" y="628"/>
                </a:cubicBezTo>
                <a:cubicBezTo>
                  <a:pt x="27250" y="650"/>
                  <a:pt x="27101" y="676"/>
                  <a:pt x="26954" y="708"/>
                </a:cubicBezTo>
                <a:cubicBezTo>
                  <a:pt x="26704" y="763"/>
                  <a:pt x="26453" y="823"/>
                  <a:pt x="26209" y="905"/>
                </a:cubicBezTo>
                <a:cubicBezTo>
                  <a:pt x="25997" y="977"/>
                  <a:pt x="25783" y="1054"/>
                  <a:pt x="25578" y="1144"/>
                </a:cubicBezTo>
                <a:cubicBezTo>
                  <a:pt x="25327" y="1255"/>
                  <a:pt x="25080" y="1371"/>
                  <a:pt x="24843" y="1508"/>
                </a:cubicBezTo>
                <a:cubicBezTo>
                  <a:pt x="24611" y="1641"/>
                  <a:pt x="24383" y="1781"/>
                  <a:pt x="24163" y="1936"/>
                </a:cubicBezTo>
                <a:cubicBezTo>
                  <a:pt x="23976" y="2069"/>
                  <a:pt x="23789" y="2202"/>
                  <a:pt x="23611" y="2347"/>
                </a:cubicBezTo>
                <a:cubicBezTo>
                  <a:pt x="23500" y="2438"/>
                  <a:pt x="23389" y="2531"/>
                  <a:pt x="23281" y="2625"/>
                </a:cubicBezTo>
                <a:cubicBezTo>
                  <a:pt x="23156" y="2573"/>
                  <a:pt x="23030" y="2524"/>
                  <a:pt x="22903" y="2476"/>
                </a:cubicBezTo>
                <a:cubicBezTo>
                  <a:pt x="22652" y="2383"/>
                  <a:pt x="22400" y="2292"/>
                  <a:pt x="22145" y="2212"/>
                </a:cubicBezTo>
                <a:cubicBezTo>
                  <a:pt x="21892" y="2135"/>
                  <a:pt x="21639" y="2060"/>
                  <a:pt x="21382" y="1995"/>
                </a:cubicBezTo>
                <a:cubicBezTo>
                  <a:pt x="20912" y="1875"/>
                  <a:pt x="20437" y="1773"/>
                  <a:pt x="19956" y="1704"/>
                </a:cubicBezTo>
                <a:cubicBezTo>
                  <a:pt x="19424" y="1628"/>
                  <a:pt x="18887" y="1576"/>
                  <a:pt x="18349" y="1561"/>
                </a:cubicBezTo>
                <a:cubicBezTo>
                  <a:pt x="18244" y="1557"/>
                  <a:pt x="18140" y="1554"/>
                  <a:pt x="18035" y="1554"/>
                </a:cubicBezTo>
                <a:cubicBezTo>
                  <a:pt x="18006" y="1554"/>
                  <a:pt x="17976" y="1554"/>
                  <a:pt x="17947" y="1555"/>
                </a:cubicBezTo>
                <a:cubicBezTo>
                  <a:pt x="17814" y="1556"/>
                  <a:pt x="17680" y="1557"/>
                  <a:pt x="17547" y="1563"/>
                </a:cubicBezTo>
                <a:cubicBezTo>
                  <a:pt x="17323" y="1572"/>
                  <a:pt x="17099" y="1585"/>
                  <a:pt x="16875" y="1602"/>
                </a:cubicBezTo>
                <a:cubicBezTo>
                  <a:pt x="16547" y="1628"/>
                  <a:pt x="16222" y="1661"/>
                  <a:pt x="15897" y="1712"/>
                </a:cubicBezTo>
                <a:cubicBezTo>
                  <a:pt x="15617" y="1756"/>
                  <a:pt x="15339" y="1810"/>
                  <a:pt x="15062" y="1870"/>
                </a:cubicBezTo>
                <a:cubicBezTo>
                  <a:pt x="14828" y="1921"/>
                  <a:pt x="14595" y="1979"/>
                  <a:pt x="14364" y="2041"/>
                </a:cubicBezTo>
                <a:cubicBezTo>
                  <a:pt x="14227" y="2079"/>
                  <a:pt x="14091" y="2116"/>
                  <a:pt x="13955" y="2157"/>
                </a:cubicBezTo>
                <a:cubicBezTo>
                  <a:pt x="13821" y="2197"/>
                  <a:pt x="13687" y="2240"/>
                  <a:pt x="13553" y="2281"/>
                </a:cubicBezTo>
                <a:cubicBezTo>
                  <a:pt x="13285" y="2366"/>
                  <a:pt x="13018" y="2454"/>
                  <a:pt x="12757" y="2555"/>
                </a:cubicBezTo>
                <a:cubicBezTo>
                  <a:pt x="12498" y="2655"/>
                  <a:pt x="12240" y="2764"/>
                  <a:pt x="11988" y="2882"/>
                </a:cubicBezTo>
                <a:cubicBezTo>
                  <a:pt x="11735" y="3000"/>
                  <a:pt x="11485" y="3120"/>
                  <a:pt x="11238" y="3249"/>
                </a:cubicBezTo>
                <a:cubicBezTo>
                  <a:pt x="11032" y="3356"/>
                  <a:pt x="10828" y="3465"/>
                  <a:pt x="10627" y="3583"/>
                </a:cubicBezTo>
                <a:cubicBezTo>
                  <a:pt x="10471" y="3675"/>
                  <a:pt x="10314" y="3767"/>
                  <a:pt x="10164" y="3868"/>
                </a:cubicBezTo>
                <a:cubicBezTo>
                  <a:pt x="10049" y="3943"/>
                  <a:pt x="9937" y="4020"/>
                  <a:pt x="9827" y="4099"/>
                </a:cubicBezTo>
                <a:cubicBezTo>
                  <a:pt x="9750" y="4153"/>
                  <a:pt x="9672" y="4210"/>
                  <a:pt x="9598" y="4265"/>
                </a:cubicBezTo>
                <a:cubicBezTo>
                  <a:pt x="9489" y="4347"/>
                  <a:pt x="9381" y="4428"/>
                  <a:pt x="9276" y="4515"/>
                </a:cubicBezTo>
                <a:cubicBezTo>
                  <a:pt x="9105" y="4654"/>
                  <a:pt x="8937" y="4801"/>
                  <a:pt x="8781" y="4957"/>
                </a:cubicBezTo>
                <a:cubicBezTo>
                  <a:pt x="8690" y="5049"/>
                  <a:pt x="8598" y="5141"/>
                  <a:pt x="8511" y="5238"/>
                </a:cubicBezTo>
                <a:cubicBezTo>
                  <a:pt x="8425" y="5335"/>
                  <a:pt x="8340" y="5433"/>
                  <a:pt x="8257" y="5533"/>
                </a:cubicBezTo>
                <a:cubicBezTo>
                  <a:pt x="8173" y="5635"/>
                  <a:pt x="8090" y="5739"/>
                  <a:pt x="8012" y="5846"/>
                </a:cubicBezTo>
                <a:cubicBezTo>
                  <a:pt x="7936" y="5950"/>
                  <a:pt x="7860" y="6054"/>
                  <a:pt x="7789" y="6161"/>
                </a:cubicBezTo>
                <a:cubicBezTo>
                  <a:pt x="7669" y="6345"/>
                  <a:pt x="7552" y="6531"/>
                  <a:pt x="7444" y="6721"/>
                </a:cubicBezTo>
                <a:cubicBezTo>
                  <a:pt x="7315" y="6950"/>
                  <a:pt x="7192" y="7181"/>
                  <a:pt x="7075" y="7414"/>
                </a:cubicBezTo>
                <a:cubicBezTo>
                  <a:pt x="6972" y="7619"/>
                  <a:pt x="6870" y="7824"/>
                  <a:pt x="6777" y="8032"/>
                </a:cubicBezTo>
                <a:cubicBezTo>
                  <a:pt x="6646" y="8318"/>
                  <a:pt x="6522" y="8608"/>
                  <a:pt x="6418" y="8905"/>
                </a:cubicBezTo>
                <a:cubicBezTo>
                  <a:pt x="6344" y="9120"/>
                  <a:pt x="6276" y="9336"/>
                  <a:pt x="6218" y="9555"/>
                </a:cubicBezTo>
                <a:cubicBezTo>
                  <a:pt x="6150" y="9816"/>
                  <a:pt x="6083" y="10077"/>
                  <a:pt x="6031" y="10343"/>
                </a:cubicBezTo>
                <a:cubicBezTo>
                  <a:pt x="5985" y="10568"/>
                  <a:pt x="5942" y="10793"/>
                  <a:pt x="5913" y="11022"/>
                </a:cubicBezTo>
                <a:cubicBezTo>
                  <a:pt x="5891" y="11200"/>
                  <a:pt x="5873" y="11378"/>
                  <a:pt x="5859" y="11556"/>
                </a:cubicBezTo>
                <a:cubicBezTo>
                  <a:pt x="5852" y="11648"/>
                  <a:pt x="5846" y="11742"/>
                  <a:pt x="5845" y="11835"/>
                </a:cubicBezTo>
                <a:cubicBezTo>
                  <a:pt x="5843" y="12065"/>
                  <a:pt x="5847" y="12294"/>
                  <a:pt x="5874" y="12523"/>
                </a:cubicBezTo>
                <a:cubicBezTo>
                  <a:pt x="5900" y="12759"/>
                  <a:pt x="5933" y="12994"/>
                  <a:pt x="5985" y="13225"/>
                </a:cubicBezTo>
                <a:cubicBezTo>
                  <a:pt x="6011" y="13348"/>
                  <a:pt x="6039" y="13469"/>
                  <a:pt x="6072" y="13589"/>
                </a:cubicBezTo>
                <a:cubicBezTo>
                  <a:pt x="6107" y="13710"/>
                  <a:pt x="6143" y="13829"/>
                  <a:pt x="6181" y="13948"/>
                </a:cubicBezTo>
                <a:cubicBezTo>
                  <a:pt x="6191" y="13978"/>
                  <a:pt x="6200" y="14008"/>
                  <a:pt x="6211" y="14038"/>
                </a:cubicBezTo>
                <a:cubicBezTo>
                  <a:pt x="6159" y="13995"/>
                  <a:pt x="6106" y="13953"/>
                  <a:pt x="6053" y="13910"/>
                </a:cubicBezTo>
                <a:cubicBezTo>
                  <a:pt x="5986" y="13859"/>
                  <a:pt x="5913" y="13803"/>
                  <a:pt x="5843" y="13759"/>
                </a:cubicBezTo>
                <a:cubicBezTo>
                  <a:pt x="5774" y="13712"/>
                  <a:pt x="5704" y="13672"/>
                  <a:pt x="5631" y="13635"/>
                </a:cubicBezTo>
                <a:cubicBezTo>
                  <a:pt x="5593" y="13614"/>
                  <a:pt x="5553" y="13597"/>
                  <a:pt x="5512" y="13581"/>
                </a:cubicBezTo>
                <a:cubicBezTo>
                  <a:pt x="5478" y="13568"/>
                  <a:pt x="5443" y="13555"/>
                  <a:pt x="5407" y="13544"/>
                </a:cubicBezTo>
                <a:cubicBezTo>
                  <a:pt x="5327" y="13527"/>
                  <a:pt x="5274" y="13513"/>
                  <a:pt x="5192" y="13506"/>
                </a:cubicBezTo>
                <a:cubicBezTo>
                  <a:pt x="5155" y="13501"/>
                  <a:pt x="5117" y="13498"/>
                  <a:pt x="5079" y="13495"/>
                </a:cubicBezTo>
                <a:cubicBezTo>
                  <a:pt x="5028" y="13493"/>
                  <a:pt x="4980" y="13491"/>
                  <a:pt x="4932" y="13491"/>
                </a:cubicBezTo>
                <a:cubicBezTo>
                  <a:pt x="4896" y="13491"/>
                  <a:pt x="4860" y="13492"/>
                  <a:pt x="4823" y="13495"/>
                </a:cubicBezTo>
                <a:cubicBezTo>
                  <a:pt x="4736" y="13501"/>
                  <a:pt x="4648" y="13512"/>
                  <a:pt x="4563" y="13525"/>
                </a:cubicBezTo>
                <a:cubicBezTo>
                  <a:pt x="4378" y="13561"/>
                  <a:pt x="4193" y="13598"/>
                  <a:pt x="4012" y="13644"/>
                </a:cubicBezTo>
                <a:cubicBezTo>
                  <a:pt x="3923" y="13666"/>
                  <a:pt x="3834" y="13691"/>
                  <a:pt x="3747" y="13716"/>
                </a:cubicBezTo>
                <a:cubicBezTo>
                  <a:pt x="3659" y="13740"/>
                  <a:pt x="3571" y="13766"/>
                  <a:pt x="3484" y="13792"/>
                </a:cubicBezTo>
                <a:cubicBezTo>
                  <a:pt x="3397" y="13822"/>
                  <a:pt x="3302" y="13850"/>
                  <a:pt x="3217" y="13887"/>
                </a:cubicBezTo>
                <a:cubicBezTo>
                  <a:pt x="3146" y="13915"/>
                  <a:pt x="3078" y="13946"/>
                  <a:pt x="3011" y="13979"/>
                </a:cubicBezTo>
                <a:cubicBezTo>
                  <a:pt x="2870" y="14049"/>
                  <a:pt x="2730" y="14120"/>
                  <a:pt x="2596" y="14201"/>
                </a:cubicBezTo>
                <a:cubicBezTo>
                  <a:pt x="2464" y="14281"/>
                  <a:pt x="2332" y="14363"/>
                  <a:pt x="2208" y="14456"/>
                </a:cubicBezTo>
                <a:cubicBezTo>
                  <a:pt x="2084" y="14550"/>
                  <a:pt x="1958" y="14646"/>
                  <a:pt x="1838" y="14746"/>
                </a:cubicBezTo>
                <a:cubicBezTo>
                  <a:pt x="1713" y="14852"/>
                  <a:pt x="1588" y="14959"/>
                  <a:pt x="1472" y="15074"/>
                </a:cubicBezTo>
                <a:cubicBezTo>
                  <a:pt x="1416" y="15126"/>
                  <a:pt x="1363" y="15181"/>
                  <a:pt x="1310" y="15237"/>
                </a:cubicBezTo>
                <a:cubicBezTo>
                  <a:pt x="1281" y="15270"/>
                  <a:pt x="1252" y="15303"/>
                  <a:pt x="1222" y="15336"/>
                </a:cubicBezTo>
                <a:cubicBezTo>
                  <a:pt x="1192" y="15373"/>
                  <a:pt x="1161" y="15410"/>
                  <a:pt x="1131" y="15447"/>
                </a:cubicBezTo>
                <a:cubicBezTo>
                  <a:pt x="1081" y="15510"/>
                  <a:pt x="1034" y="15574"/>
                  <a:pt x="989" y="15639"/>
                </a:cubicBezTo>
                <a:cubicBezTo>
                  <a:pt x="968" y="15669"/>
                  <a:pt x="949" y="15698"/>
                  <a:pt x="929" y="15726"/>
                </a:cubicBezTo>
                <a:cubicBezTo>
                  <a:pt x="908" y="15760"/>
                  <a:pt x="886" y="15793"/>
                  <a:pt x="865" y="15827"/>
                </a:cubicBezTo>
                <a:cubicBezTo>
                  <a:pt x="826" y="15890"/>
                  <a:pt x="790" y="15956"/>
                  <a:pt x="758" y="16024"/>
                </a:cubicBezTo>
                <a:cubicBezTo>
                  <a:pt x="740" y="16064"/>
                  <a:pt x="721" y="16104"/>
                  <a:pt x="703" y="16143"/>
                </a:cubicBezTo>
                <a:cubicBezTo>
                  <a:pt x="638" y="16297"/>
                  <a:pt x="576" y="16450"/>
                  <a:pt x="527" y="16609"/>
                </a:cubicBezTo>
                <a:cubicBezTo>
                  <a:pt x="461" y="16817"/>
                  <a:pt x="402" y="17026"/>
                  <a:pt x="354" y="17237"/>
                </a:cubicBezTo>
                <a:cubicBezTo>
                  <a:pt x="312" y="17425"/>
                  <a:pt x="272" y="17612"/>
                  <a:pt x="236" y="17802"/>
                </a:cubicBezTo>
                <a:cubicBezTo>
                  <a:pt x="200" y="17991"/>
                  <a:pt x="162" y="18179"/>
                  <a:pt x="131" y="18370"/>
                </a:cubicBezTo>
                <a:cubicBezTo>
                  <a:pt x="93" y="18601"/>
                  <a:pt x="58" y="18833"/>
                  <a:pt x="40" y="19067"/>
                </a:cubicBezTo>
                <a:cubicBezTo>
                  <a:pt x="33" y="19154"/>
                  <a:pt x="25" y="19242"/>
                  <a:pt x="21" y="19329"/>
                </a:cubicBezTo>
                <a:cubicBezTo>
                  <a:pt x="17" y="19413"/>
                  <a:pt x="12" y="19497"/>
                  <a:pt x="7" y="19580"/>
                </a:cubicBezTo>
                <a:cubicBezTo>
                  <a:pt x="4" y="19664"/>
                  <a:pt x="2" y="19747"/>
                  <a:pt x="0" y="19832"/>
                </a:cubicBezTo>
                <a:cubicBezTo>
                  <a:pt x="2" y="19873"/>
                  <a:pt x="2" y="19915"/>
                  <a:pt x="2" y="19956"/>
                </a:cubicBezTo>
                <a:cubicBezTo>
                  <a:pt x="4" y="19998"/>
                  <a:pt x="6" y="20041"/>
                  <a:pt x="9" y="20082"/>
                </a:cubicBezTo>
                <a:cubicBezTo>
                  <a:pt x="14" y="20159"/>
                  <a:pt x="22" y="20234"/>
                  <a:pt x="33" y="20310"/>
                </a:cubicBezTo>
                <a:cubicBezTo>
                  <a:pt x="42" y="20387"/>
                  <a:pt x="55" y="20466"/>
                  <a:pt x="70" y="20542"/>
                </a:cubicBezTo>
                <a:cubicBezTo>
                  <a:pt x="84" y="20623"/>
                  <a:pt x="97" y="20702"/>
                  <a:pt x="111" y="20782"/>
                </a:cubicBezTo>
                <a:cubicBezTo>
                  <a:pt x="111" y="20786"/>
                  <a:pt x="112" y="20789"/>
                  <a:pt x="114" y="20794"/>
                </a:cubicBezTo>
                <a:cubicBezTo>
                  <a:pt x="129" y="20870"/>
                  <a:pt x="147" y="20946"/>
                  <a:pt x="166" y="21021"/>
                </a:cubicBezTo>
                <a:cubicBezTo>
                  <a:pt x="176" y="21063"/>
                  <a:pt x="189" y="21104"/>
                  <a:pt x="201" y="21145"/>
                </a:cubicBezTo>
                <a:cubicBezTo>
                  <a:pt x="221" y="21213"/>
                  <a:pt x="245" y="21279"/>
                  <a:pt x="276" y="21342"/>
                </a:cubicBezTo>
                <a:cubicBezTo>
                  <a:pt x="286" y="21366"/>
                  <a:pt x="303" y="21391"/>
                  <a:pt x="323" y="21407"/>
                </a:cubicBezTo>
                <a:cubicBezTo>
                  <a:pt x="331" y="21414"/>
                  <a:pt x="341" y="21418"/>
                  <a:pt x="352" y="21422"/>
                </a:cubicBezTo>
                <a:cubicBezTo>
                  <a:pt x="359" y="21424"/>
                  <a:pt x="367" y="21425"/>
                  <a:pt x="374" y="21425"/>
                </a:cubicBezTo>
                <a:cubicBezTo>
                  <a:pt x="400" y="21425"/>
                  <a:pt x="424" y="21412"/>
                  <a:pt x="439" y="21392"/>
                </a:cubicBezTo>
                <a:cubicBezTo>
                  <a:pt x="458" y="21365"/>
                  <a:pt x="459" y="21334"/>
                  <a:pt x="450" y="21304"/>
                </a:cubicBezTo>
                <a:cubicBezTo>
                  <a:pt x="445" y="21291"/>
                  <a:pt x="431" y="21272"/>
                  <a:pt x="427" y="21262"/>
                </a:cubicBezTo>
                <a:cubicBezTo>
                  <a:pt x="400" y="21209"/>
                  <a:pt x="375" y="21144"/>
                  <a:pt x="356" y="21075"/>
                </a:cubicBezTo>
                <a:cubicBezTo>
                  <a:pt x="337" y="21012"/>
                  <a:pt x="316" y="20937"/>
                  <a:pt x="298" y="20861"/>
                </a:cubicBezTo>
                <a:cubicBezTo>
                  <a:pt x="290" y="20824"/>
                  <a:pt x="282" y="20787"/>
                  <a:pt x="273" y="20751"/>
                </a:cubicBezTo>
                <a:cubicBezTo>
                  <a:pt x="260" y="20674"/>
                  <a:pt x="246" y="20596"/>
                  <a:pt x="233" y="20519"/>
                </a:cubicBezTo>
                <a:cubicBezTo>
                  <a:pt x="226" y="20478"/>
                  <a:pt x="219" y="20439"/>
                  <a:pt x="211" y="20399"/>
                </a:cubicBezTo>
                <a:cubicBezTo>
                  <a:pt x="196" y="20286"/>
                  <a:pt x="182" y="20174"/>
                  <a:pt x="170" y="20060"/>
                </a:cubicBezTo>
                <a:cubicBezTo>
                  <a:pt x="163" y="19943"/>
                  <a:pt x="159" y="19825"/>
                  <a:pt x="160" y="19706"/>
                </a:cubicBezTo>
                <a:cubicBezTo>
                  <a:pt x="160" y="19623"/>
                  <a:pt x="162" y="19540"/>
                  <a:pt x="166" y="19456"/>
                </a:cubicBezTo>
                <a:cubicBezTo>
                  <a:pt x="179" y="19245"/>
                  <a:pt x="197" y="19033"/>
                  <a:pt x="227" y="18822"/>
                </a:cubicBezTo>
                <a:cubicBezTo>
                  <a:pt x="255" y="18634"/>
                  <a:pt x="286" y="18447"/>
                  <a:pt x="320" y="18260"/>
                </a:cubicBezTo>
                <a:cubicBezTo>
                  <a:pt x="348" y="18119"/>
                  <a:pt x="377" y="17979"/>
                  <a:pt x="405" y="17839"/>
                </a:cubicBezTo>
                <a:cubicBezTo>
                  <a:pt x="431" y="17700"/>
                  <a:pt x="458" y="17561"/>
                  <a:pt x="489" y="17424"/>
                </a:cubicBezTo>
                <a:cubicBezTo>
                  <a:pt x="520" y="17287"/>
                  <a:pt x="550" y="17148"/>
                  <a:pt x="589" y="17013"/>
                </a:cubicBezTo>
                <a:cubicBezTo>
                  <a:pt x="622" y="16899"/>
                  <a:pt x="656" y="16784"/>
                  <a:pt x="692" y="16670"/>
                </a:cubicBezTo>
                <a:cubicBezTo>
                  <a:pt x="733" y="16556"/>
                  <a:pt x="772" y="16440"/>
                  <a:pt x="819" y="16328"/>
                </a:cubicBezTo>
                <a:cubicBezTo>
                  <a:pt x="849" y="16254"/>
                  <a:pt x="882" y="16181"/>
                  <a:pt x="916" y="16110"/>
                </a:cubicBezTo>
                <a:cubicBezTo>
                  <a:pt x="944" y="16053"/>
                  <a:pt x="980" y="15986"/>
                  <a:pt x="1018" y="15922"/>
                </a:cubicBezTo>
                <a:cubicBezTo>
                  <a:pt x="1036" y="15892"/>
                  <a:pt x="1055" y="15863"/>
                  <a:pt x="1072" y="15833"/>
                </a:cubicBezTo>
                <a:cubicBezTo>
                  <a:pt x="1109" y="15776"/>
                  <a:pt x="1147" y="15720"/>
                  <a:pt x="1186" y="15665"/>
                </a:cubicBezTo>
                <a:cubicBezTo>
                  <a:pt x="1238" y="15594"/>
                  <a:pt x="1293" y="15523"/>
                  <a:pt x="1349" y="15456"/>
                </a:cubicBezTo>
                <a:cubicBezTo>
                  <a:pt x="1395" y="15402"/>
                  <a:pt x="1451" y="15341"/>
                  <a:pt x="1509" y="15282"/>
                </a:cubicBezTo>
                <a:cubicBezTo>
                  <a:pt x="1563" y="15226"/>
                  <a:pt x="1617" y="15173"/>
                  <a:pt x="1674" y="15121"/>
                </a:cubicBezTo>
                <a:cubicBezTo>
                  <a:pt x="1786" y="15019"/>
                  <a:pt x="1909" y="14911"/>
                  <a:pt x="2039" y="14812"/>
                </a:cubicBezTo>
                <a:cubicBezTo>
                  <a:pt x="2129" y="14743"/>
                  <a:pt x="2219" y="14674"/>
                  <a:pt x="2311" y="14607"/>
                </a:cubicBezTo>
                <a:cubicBezTo>
                  <a:pt x="2401" y="14545"/>
                  <a:pt x="2492" y="14483"/>
                  <a:pt x="2587" y="14426"/>
                </a:cubicBezTo>
                <a:cubicBezTo>
                  <a:pt x="2685" y="14368"/>
                  <a:pt x="2783" y="14313"/>
                  <a:pt x="2884" y="14259"/>
                </a:cubicBezTo>
                <a:lnTo>
                  <a:pt x="2887" y="14256"/>
                </a:lnTo>
                <a:cubicBezTo>
                  <a:pt x="2889" y="14256"/>
                  <a:pt x="2890" y="14255"/>
                  <a:pt x="2890" y="14255"/>
                </a:cubicBezTo>
                <a:cubicBezTo>
                  <a:pt x="2986" y="14204"/>
                  <a:pt x="3081" y="14151"/>
                  <a:pt x="3182" y="14107"/>
                </a:cubicBezTo>
                <a:cubicBezTo>
                  <a:pt x="3258" y="14074"/>
                  <a:pt x="3334" y="14042"/>
                  <a:pt x="3412" y="14012"/>
                </a:cubicBezTo>
                <a:cubicBezTo>
                  <a:pt x="3451" y="13997"/>
                  <a:pt x="3490" y="13982"/>
                  <a:pt x="3529" y="13968"/>
                </a:cubicBezTo>
                <a:cubicBezTo>
                  <a:pt x="3703" y="13909"/>
                  <a:pt x="3876" y="13852"/>
                  <a:pt x="4054" y="13808"/>
                </a:cubicBezTo>
                <a:cubicBezTo>
                  <a:pt x="4185" y="13776"/>
                  <a:pt x="4318" y="13746"/>
                  <a:pt x="4451" y="13715"/>
                </a:cubicBezTo>
                <a:cubicBezTo>
                  <a:pt x="4536" y="13695"/>
                  <a:pt x="4628" y="13678"/>
                  <a:pt x="4720" y="13666"/>
                </a:cubicBezTo>
                <a:cubicBezTo>
                  <a:pt x="4760" y="13662"/>
                  <a:pt x="4802" y="13658"/>
                  <a:pt x="4842" y="13654"/>
                </a:cubicBezTo>
                <a:cubicBezTo>
                  <a:pt x="4885" y="13649"/>
                  <a:pt x="4931" y="13647"/>
                  <a:pt x="4978" y="13647"/>
                </a:cubicBezTo>
                <a:cubicBezTo>
                  <a:pt x="5010" y="13647"/>
                  <a:pt x="5042" y="13648"/>
                  <a:pt x="5075" y="13650"/>
                </a:cubicBezTo>
                <a:cubicBezTo>
                  <a:pt x="5142" y="13656"/>
                  <a:pt x="5209" y="13664"/>
                  <a:pt x="5276" y="13674"/>
                </a:cubicBezTo>
                <a:cubicBezTo>
                  <a:pt x="5333" y="13684"/>
                  <a:pt x="5399" y="13703"/>
                  <a:pt x="5463" y="13730"/>
                </a:cubicBezTo>
                <a:cubicBezTo>
                  <a:pt x="5488" y="13744"/>
                  <a:pt x="5523" y="13761"/>
                  <a:pt x="5557" y="13778"/>
                </a:cubicBezTo>
                <a:cubicBezTo>
                  <a:pt x="5627" y="13818"/>
                  <a:pt x="5695" y="13860"/>
                  <a:pt x="5759" y="13908"/>
                </a:cubicBezTo>
                <a:cubicBezTo>
                  <a:pt x="5818" y="13950"/>
                  <a:pt x="5883" y="14001"/>
                  <a:pt x="5948" y="14053"/>
                </a:cubicBezTo>
                <a:cubicBezTo>
                  <a:pt x="6012" y="14106"/>
                  <a:pt x="6076" y="14159"/>
                  <a:pt x="6139" y="14214"/>
                </a:cubicBezTo>
                <a:cubicBezTo>
                  <a:pt x="6205" y="14269"/>
                  <a:pt x="6271" y="14325"/>
                  <a:pt x="6336" y="14380"/>
                </a:cubicBezTo>
                <a:cubicBezTo>
                  <a:pt x="6338" y="14381"/>
                  <a:pt x="6340" y="14383"/>
                  <a:pt x="6343" y="14385"/>
                </a:cubicBezTo>
                <a:cubicBezTo>
                  <a:pt x="6378" y="14472"/>
                  <a:pt x="6416" y="14558"/>
                  <a:pt x="6455" y="14643"/>
                </a:cubicBezTo>
                <a:cubicBezTo>
                  <a:pt x="6489" y="14721"/>
                  <a:pt x="6528" y="14800"/>
                  <a:pt x="6568" y="14875"/>
                </a:cubicBezTo>
                <a:cubicBezTo>
                  <a:pt x="6627" y="14987"/>
                  <a:pt x="6685" y="15101"/>
                  <a:pt x="6752" y="15210"/>
                </a:cubicBezTo>
                <a:cubicBezTo>
                  <a:pt x="6796" y="15282"/>
                  <a:pt x="6848" y="15371"/>
                  <a:pt x="6897" y="15440"/>
                </a:cubicBezTo>
                <a:cubicBezTo>
                  <a:pt x="6971" y="15546"/>
                  <a:pt x="7045" y="15654"/>
                  <a:pt x="7125" y="15755"/>
                </a:cubicBezTo>
                <a:cubicBezTo>
                  <a:pt x="7263" y="15927"/>
                  <a:pt x="7403" y="16097"/>
                  <a:pt x="7561" y="16250"/>
                </a:cubicBezTo>
                <a:cubicBezTo>
                  <a:pt x="7617" y="16304"/>
                  <a:pt x="7673" y="16358"/>
                  <a:pt x="7731" y="16411"/>
                </a:cubicBezTo>
                <a:cubicBezTo>
                  <a:pt x="7756" y="16460"/>
                  <a:pt x="7783" y="16508"/>
                  <a:pt x="7809" y="16556"/>
                </a:cubicBezTo>
                <a:cubicBezTo>
                  <a:pt x="7925" y="16762"/>
                  <a:pt x="8045" y="16966"/>
                  <a:pt x="8174" y="17163"/>
                </a:cubicBezTo>
                <a:cubicBezTo>
                  <a:pt x="8332" y="17404"/>
                  <a:pt x="8497" y="17643"/>
                  <a:pt x="8681" y="17866"/>
                </a:cubicBezTo>
                <a:cubicBezTo>
                  <a:pt x="8732" y="17929"/>
                  <a:pt x="8791" y="18003"/>
                  <a:pt x="8845" y="18063"/>
                </a:cubicBezTo>
                <a:cubicBezTo>
                  <a:pt x="8927" y="18153"/>
                  <a:pt x="9008" y="18243"/>
                  <a:pt x="9093" y="18329"/>
                </a:cubicBezTo>
                <a:cubicBezTo>
                  <a:pt x="9239" y="18478"/>
                  <a:pt x="9388" y="18624"/>
                  <a:pt x="9542" y="18762"/>
                </a:cubicBezTo>
                <a:cubicBezTo>
                  <a:pt x="9726" y="18926"/>
                  <a:pt x="9914" y="19087"/>
                  <a:pt x="10109" y="19236"/>
                </a:cubicBezTo>
                <a:cubicBezTo>
                  <a:pt x="10307" y="19386"/>
                  <a:pt x="10508" y="19534"/>
                  <a:pt x="10716" y="19669"/>
                </a:cubicBezTo>
                <a:cubicBezTo>
                  <a:pt x="10926" y="19806"/>
                  <a:pt x="11139" y="19941"/>
                  <a:pt x="11361" y="20060"/>
                </a:cubicBezTo>
                <a:cubicBezTo>
                  <a:pt x="11553" y="20162"/>
                  <a:pt x="11746" y="20261"/>
                  <a:pt x="11942" y="20353"/>
                </a:cubicBezTo>
                <a:cubicBezTo>
                  <a:pt x="12201" y="20473"/>
                  <a:pt x="12461" y="20587"/>
                  <a:pt x="12725" y="20695"/>
                </a:cubicBezTo>
                <a:cubicBezTo>
                  <a:pt x="12989" y="20804"/>
                  <a:pt x="13254" y="20913"/>
                  <a:pt x="13523" y="21012"/>
                </a:cubicBezTo>
                <a:cubicBezTo>
                  <a:pt x="13786" y="21109"/>
                  <a:pt x="14053" y="21205"/>
                  <a:pt x="14324" y="21279"/>
                </a:cubicBezTo>
                <a:cubicBezTo>
                  <a:pt x="14546" y="21339"/>
                  <a:pt x="14769" y="21395"/>
                  <a:pt x="14996" y="21429"/>
                </a:cubicBezTo>
                <a:cubicBezTo>
                  <a:pt x="15040" y="21436"/>
                  <a:pt x="15083" y="21441"/>
                  <a:pt x="15127" y="21447"/>
                </a:cubicBezTo>
                <a:cubicBezTo>
                  <a:pt x="15290" y="21548"/>
                  <a:pt x="15455" y="21642"/>
                  <a:pt x="15625" y="21730"/>
                </a:cubicBezTo>
                <a:cubicBezTo>
                  <a:pt x="15848" y="21846"/>
                  <a:pt x="16074" y="21955"/>
                  <a:pt x="16307" y="22050"/>
                </a:cubicBezTo>
                <a:cubicBezTo>
                  <a:pt x="16514" y="22134"/>
                  <a:pt x="16722" y="22215"/>
                  <a:pt x="16935" y="22283"/>
                </a:cubicBezTo>
                <a:cubicBezTo>
                  <a:pt x="17106" y="22338"/>
                  <a:pt x="17277" y="22391"/>
                  <a:pt x="17453" y="22433"/>
                </a:cubicBezTo>
                <a:cubicBezTo>
                  <a:pt x="17540" y="22454"/>
                  <a:pt x="17629" y="22476"/>
                  <a:pt x="17718" y="22495"/>
                </a:cubicBezTo>
                <a:cubicBezTo>
                  <a:pt x="17973" y="22548"/>
                  <a:pt x="18229" y="22595"/>
                  <a:pt x="18487" y="22626"/>
                </a:cubicBezTo>
                <a:cubicBezTo>
                  <a:pt x="18708" y="22653"/>
                  <a:pt x="18930" y="22677"/>
                  <a:pt x="19151" y="22690"/>
                </a:cubicBezTo>
                <a:cubicBezTo>
                  <a:pt x="19342" y="22701"/>
                  <a:pt x="19533" y="22709"/>
                  <a:pt x="19724" y="22709"/>
                </a:cubicBezTo>
                <a:cubicBezTo>
                  <a:pt x="19797" y="22709"/>
                  <a:pt x="19870" y="22707"/>
                  <a:pt x="19942" y="22705"/>
                </a:cubicBezTo>
                <a:cubicBezTo>
                  <a:pt x="20200" y="22696"/>
                  <a:pt x="20457" y="22682"/>
                  <a:pt x="20714" y="22651"/>
                </a:cubicBezTo>
                <a:cubicBezTo>
                  <a:pt x="20924" y="22625"/>
                  <a:pt x="21135" y="22596"/>
                  <a:pt x="21341" y="22548"/>
                </a:cubicBezTo>
                <a:cubicBezTo>
                  <a:pt x="21469" y="22517"/>
                  <a:pt x="21597" y="22485"/>
                  <a:pt x="21724" y="22448"/>
                </a:cubicBezTo>
                <a:cubicBezTo>
                  <a:pt x="21851" y="22413"/>
                  <a:pt x="21976" y="22373"/>
                  <a:pt x="22103" y="22335"/>
                </a:cubicBezTo>
                <a:cubicBezTo>
                  <a:pt x="22158" y="22318"/>
                  <a:pt x="22214" y="22302"/>
                  <a:pt x="22268" y="22284"/>
                </a:cubicBezTo>
                <a:lnTo>
                  <a:pt x="22268" y="22284"/>
                </a:lnTo>
                <a:cubicBezTo>
                  <a:pt x="22227" y="22324"/>
                  <a:pt x="22184" y="22364"/>
                  <a:pt x="22142" y="22403"/>
                </a:cubicBezTo>
                <a:cubicBezTo>
                  <a:pt x="22091" y="22450"/>
                  <a:pt x="22039" y="22492"/>
                  <a:pt x="21985" y="22534"/>
                </a:cubicBezTo>
                <a:cubicBezTo>
                  <a:pt x="21954" y="22557"/>
                  <a:pt x="21924" y="22582"/>
                  <a:pt x="21896" y="22609"/>
                </a:cubicBezTo>
                <a:cubicBezTo>
                  <a:pt x="21866" y="22633"/>
                  <a:pt x="21840" y="22660"/>
                  <a:pt x="21817" y="22690"/>
                </a:cubicBezTo>
                <a:cubicBezTo>
                  <a:pt x="21796" y="22716"/>
                  <a:pt x="21776" y="22743"/>
                  <a:pt x="21757" y="22769"/>
                </a:cubicBezTo>
                <a:cubicBezTo>
                  <a:pt x="21752" y="22775"/>
                  <a:pt x="21748" y="22782"/>
                  <a:pt x="21746" y="22790"/>
                </a:cubicBezTo>
                <a:cubicBezTo>
                  <a:pt x="21733" y="22823"/>
                  <a:pt x="21722" y="22855"/>
                  <a:pt x="21712" y="22888"/>
                </a:cubicBezTo>
                <a:cubicBezTo>
                  <a:pt x="21705" y="22924"/>
                  <a:pt x="21698" y="22959"/>
                  <a:pt x="21693" y="22995"/>
                </a:cubicBezTo>
                <a:cubicBezTo>
                  <a:pt x="21687" y="23027"/>
                  <a:pt x="21683" y="23059"/>
                  <a:pt x="21677" y="23091"/>
                </a:cubicBezTo>
                <a:cubicBezTo>
                  <a:pt x="21671" y="23123"/>
                  <a:pt x="21691" y="23161"/>
                  <a:pt x="21721" y="23174"/>
                </a:cubicBezTo>
                <a:cubicBezTo>
                  <a:pt x="21829" y="23218"/>
                  <a:pt x="21937" y="23263"/>
                  <a:pt x="22044" y="23311"/>
                </a:cubicBezTo>
                <a:cubicBezTo>
                  <a:pt x="22117" y="23342"/>
                  <a:pt x="22193" y="23380"/>
                  <a:pt x="22268" y="23403"/>
                </a:cubicBezTo>
                <a:cubicBezTo>
                  <a:pt x="22347" y="23431"/>
                  <a:pt x="22425" y="23452"/>
                  <a:pt x="22507" y="23467"/>
                </a:cubicBezTo>
                <a:cubicBezTo>
                  <a:pt x="22511" y="23468"/>
                  <a:pt x="22514" y="23468"/>
                  <a:pt x="22518" y="23469"/>
                </a:cubicBezTo>
                <a:cubicBezTo>
                  <a:pt x="22604" y="23487"/>
                  <a:pt x="22691" y="23502"/>
                  <a:pt x="22777" y="23514"/>
                </a:cubicBezTo>
                <a:cubicBezTo>
                  <a:pt x="22869" y="23526"/>
                  <a:pt x="22961" y="23540"/>
                  <a:pt x="23053" y="23546"/>
                </a:cubicBezTo>
                <a:cubicBezTo>
                  <a:pt x="23186" y="23555"/>
                  <a:pt x="23319" y="23563"/>
                  <a:pt x="23452" y="23565"/>
                </a:cubicBezTo>
                <a:lnTo>
                  <a:pt x="23452" y="23564"/>
                </a:lnTo>
                <a:cubicBezTo>
                  <a:pt x="23516" y="23565"/>
                  <a:pt x="23581" y="23566"/>
                  <a:pt x="23646" y="23566"/>
                </a:cubicBezTo>
                <a:cubicBezTo>
                  <a:pt x="23710" y="23566"/>
                  <a:pt x="23775" y="23565"/>
                  <a:pt x="23840" y="23563"/>
                </a:cubicBezTo>
                <a:cubicBezTo>
                  <a:pt x="23922" y="23559"/>
                  <a:pt x="24005" y="23556"/>
                  <a:pt x="24087" y="23550"/>
                </a:cubicBezTo>
                <a:cubicBezTo>
                  <a:pt x="24297" y="23535"/>
                  <a:pt x="24507" y="23519"/>
                  <a:pt x="24717" y="23494"/>
                </a:cubicBezTo>
                <a:cubicBezTo>
                  <a:pt x="24923" y="23469"/>
                  <a:pt x="25129" y="23443"/>
                  <a:pt x="25333" y="23410"/>
                </a:cubicBezTo>
                <a:cubicBezTo>
                  <a:pt x="25562" y="23373"/>
                  <a:pt x="25788" y="23333"/>
                  <a:pt x="26014" y="23282"/>
                </a:cubicBezTo>
                <a:cubicBezTo>
                  <a:pt x="26250" y="23230"/>
                  <a:pt x="26485" y="23175"/>
                  <a:pt x="26720" y="23112"/>
                </a:cubicBezTo>
                <a:cubicBezTo>
                  <a:pt x="27000" y="23037"/>
                  <a:pt x="27281" y="22959"/>
                  <a:pt x="27560" y="22878"/>
                </a:cubicBezTo>
                <a:cubicBezTo>
                  <a:pt x="27700" y="22839"/>
                  <a:pt x="27840" y="22798"/>
                  <a:pt x="27980" y="22758"/>
                </a:cubicBezTo>
                <a:cubicBezTo>
                  <a:pt x="28072" y="22733"/>
                  <a:pt x="28163" y="22704"/>
                  <a:pt x="28253" y="22671"/>
                </a:cubicBezTo>
                <a:cubicBezTo>
                  <a:pt x="28748" y="22506"/>
                  <a:pt x="29242" y="22340"/>
                  <a:pt x="29736" y="22175"/>
                </a:cubicBezTo>
                <a:cubicBezTo>
                  <a:pt x="29833" y="22142"/>
                  <a:pt x="29929" y="22110"/>
                  <a:pt x="30026" y="22078"/>
                </a:cubicBezTo>
                <a:cubicBezTo>
                  <a:pt x="30221" y="22105"/>
                  <a:pt x="30416" y="22131"/>
                  <a:pt x="30611" y="22153"/>
                </a:cubicBezTo>
                <a:cubicBezTo>
                  <a:pt x="30749" y="22168"/>
                  <a:pt x="30886" y="22184"/>
                  <a:pt x="31023" y="22197"/>
                </a:cubicBezTo>
                <a:cubicBezTo>
                  <a:pt x="31152" y="22209"/>
                  <a:pt x="31282" y="22220"/>
                  <a:pt x="31412" y="22230"/>
                </a:cubicBezTo>
                <a:cubicBezTo>
                  <a:pt x="31631" y="22248"/>
                  <a:pt x="31851" y="22257"/>
                  <a:pt x="32071" y="22266"/>
                </a:cubicBezTo>
                <a:cubicBezTo>
                  <a:pt x="32250" y="22274"/>
                  <a:pt x="32430" y="22282"/>
                  <a:pt x="32610" y="22282"/>
                </a:cubicBezTo>
                <a:cubicBezTo>
                  <a:pt x="32703" y="22282"/>
                  <a:pt x="32795" y="22280"/>
                  <a:pt x="32888" y="22274"/>
                </a:cubicBezTo>
                <a:cubicBezTo>
                  <a:pt x="33030" y="22265"/>
                  <a:pt x="33172" y="22256"/>
                  <a:pt x="33312" y="22237"/>
                </a:cubicBezTo>
                <a:cubicBezTo>
                  <a:pt x="33451" y="22219"/>
                  <a:pt x="33587" y="22198"/>
                  <a:pt x="33725" y="22172"/>
                </a:cubicBezTo>
                <a:cubicBezTo>
                  <a:pt x="33955" y="22130"/>
                  <a:pt x="34185" y="22085"/>
                  <a:pt x="34413" y="22029"/>
                </a:cubicBezTo>
                <a:cubicBezTo>
                  <a:pt x="34681" y="21963"/>
                  <a:pt x="34949" y="21891"/>
                  <a:pt x="35214" y="21814"/>
                </a:cubicBezTo>
                <a:cubicBezTo>
                  <a:pt x="35474" y="21739"/>
                  <a:pt x="35735" y="21667"/>
                  <a:pt x="35990" y="21580"/>
                </a:cubicBezTo>
                <a:cubicBezTo>
                  <a:pt x="36159" y="21525"/>
                  <a:pt x="36325" y="21465"/>
                  <a:pt x="36493" y="21403"/>
                </a:cubicBezTo>
                <a:cubicBezTo>
                  <a:pt x="36577" y="21373"/>
                  <a:pt x="36662" y="21341"/>
                  <a:pt x="36744" y="21306"/>
                </a:cubicBezTo>
                <a:cubicBezTo>
                  <a:pt x="36865" y="21257"/>
                  <a:pt x="36984" y="21206"/>
                  <a:pt x="37100" y="21150"/>
                </a:cubicBezTo>
                <a:cubicBezTo>
                  <a:pt x="37179" y="21115"/>
                  <a:pt x="37256" y="21077"/>
                  <a:pt x="37333" y="21037"/>
                </a:cubicBezTo>
                <a:cubicBezTo>
                  <a:pt x="37373" y="21017"/>
                  <a:pt x="37412" y="20996"/>
                  <a:pt x="37451" y="20975"/>
                </a:cubicBezTo>
                <a:cubicBezTo>
                  <a:pt x="37652" y="20870"/>
                  <a:pt x="37850" y="20758"/>
                  <a:pt x="38044" y="20639"/>
                </a:cubicBezTo>
                <a:cubicBezTo>
                  <a:pt x="38270" y="20499"/>
                  <a:pt x="38496" y="20357"/>
                  <a:pt x="38715" y="20204"/>
                </a:cubicBezTo>
                <a:cubicBezTo>
                  <a:pt x="38825" y="20126"/>
                  <a:pt x="38937" y="20048"/>
                  <a:pt x="39046" y="19966"/>
                </a:cubicBezTo>
                <a:cubicBezTo>
                  <a:pt x="39118" y="19914"/>
                  <a:pt x="39189" y="19861"/>
                  <a:pt x="39260" y="19806"/>
                </a:cubicBezTo>
                <a:cubicBezTo>
                  <a:pt x="39294" y="19780"/>
                  <a:pt x="39330" y="19753"/>
                  <a:pt x="39365" y="19727"/>
                </a:cubicBezTo>
                <a:cubicBezTo>
                  <a:pt x="39577" y="19553"/>
                  <a:pt x="39788" y="19381"/>
                  <a:pt x="40001" y="19209"/>
                </a:cubicBezTo>
                <a:cubicBezTo>
                  <a:pt x="40070" y="19155"/>
                  <a:pt x="40138" y="19097"/>
                  <a:pt x="40203" y="19037"/>
                </a:cubicBezTo>
                <a:cubicBezTo>
                  <a:pt x="40235" y="19008"/>
                  <a:pt x="40268" y="18979"/>
                  <a:pt x="40301" y="18952"/>
                </a:cubicBezTo>
                <a:cubicBezTo>
                  <a:pt x="40398" y="18866"/>
                  <a:pt x="40495" y="18780"/>
                  <a:pt x="40592" y="18694"/>
                </a:cubicBezTo>
                <a:cubicBezTo>
                  <a:pt x="40627" y="18663"/>
                  <a:pt x="40660" y="18630"/>
                  <a:pt x="40694" y="18597"/>
                </a:cubicBezTo>
                <a:cubicBezTo>
                  <a:pt x="40725" y="18566"/>
                  <a:pt x="40756" y="18536"/>
                  <a:pt x="40787" y="18505"/>
                </a:cubicBezTo>
                <a:cubicBezTo>
                  <a:pt x="40850" y="18444"/>
                  <a:pt x="40909" y="18380"/>
                  <a:pt x="40966" y="18315"/>
                </a:cubicBezTo>
                <a:cubicBezTo>
                  <a:pt x="40996" y="18280"/>
                  <a:pt x="41026" y="18245"/>
                  <a:pt x="41056" y="18209"/>
                </a:cubicBezTo>
                <a:cubicBezTo>
                  <a:pt x="41150" y="18102"/>
                  <a:pt x="41238" y="17989"/>
                  <a:pt x="41322" y="17873"/>
                </a:cubicBezTo>
                <a:cubicBezTo>
                  <a:pt x="41403" y="17762"/>
                  <a:pt x="41484" y="17650"/>
                  <a:pt x="41561" y="17536"/>
                </a:cubicBezTo>
                <a:cubicBezTo>
                  <a:pt x="41658" y="17394"/>
                  <a:pt x="41753" y="17250"/>
                  <a:pt x="41843" y="17102"/>
                </a:cubicBezTo>
                <a:cubicBezTo>
                  <a:pt x="41941" y="17004"/>
                  <a:pt x="42037" y="16905"/>
                  <a:pt x="42130" y="16804"/>
                </a:cubicBezTo>
                <a:cubicBezTo>
                  <a:pt x="42222" y="16707"/>
                  <a:pt x="42313" y="16609"/>
                  <a:pt x="42399" y="16509"/>
                </a:cubicBezTo>
                <a:cubicBezTo>
                  <a:pt x="42485" y="16411"/>
                  <a:pt x="42568" y="16313"/>
                  <a:pt x="42651" y="16214"/>
                </a:cubicBezTo>
                <a:cubicBezTo>
                  <a:pt x="42793" y="16045"/>
                  <a:pt x="42929" y="15872"/>
                  <a:pt x="43060" y="15695"/>
                </a:cubicBezTo>
                <a:cubicBezTo>
                  <a:pt x="43215" y="15487"/>
                  <a:pt x="43368" y="15277"/>
                  <a:pt x="43510" y="15060"/>
                </a:cubicBezTo>
                <a:cubicBezTo>
                  <a:pt x="43801" y="14616"/>
                  <a:pt x="44070" y="14156"/>
                  <a:pt x="44299" y="13676"/>
                </a:cubicBezTo>
                <a:cubicBezTo>
                  <a:pt x="44494" y="13264"/>
                  <a:pt x="44674" y="12845"/>
                  <a:pt x="44814" y="12412"/>
                </a:cubicBezTo>
                <a:cubicBezTo>
                  <a:pt x="44916" y="12102"/>
                  <a:pt x="45009" y="11786"/>
                  <a:pt x="45081" y="11466"/>
                </a:cubicBezTo>
                <a:cubicBezTo>
                  <a:pt x="45133" y="11232"/>
                  <a:pt x="45181" y="10995"/>
                  <a:pt x="45212" y="10756"/>
                </a:cubicBezTo>
                <a:cubicBezTo>
                  <a:pt x="45245" y="10519"/>
                  <a:pt x="45271" y="10282"/>
                  <a:pt x="45282" y="10043"/>
                </a:cubicBezTo>
                <a:cubicBezTo>
                  <a:pt x="45282" y="10034"/>
                  <a:pt x="45283" y="10025"/>
                  <a:pt x="45283" y="10017"/>
                </a:cubicBezTo>
                <a:cubicBezTo>
                  <a:pt x="45352" y="9979"/>
                  <a:pt x="45423" y="9944"/>
                  <a:pt x="45494" y="9911"/>
                </a:cubicBezTo>
                <a:cubicBezTo>
                  <a:pt x="45573" y="9875"/>
                  <a:pt x="45652" y="9840"/>
                  <a:pt x="45733" y="9810"/>
                </a:cubicBezTo>
                <a:cubicBezTo>
                  <a:pt x="45843" y="9770"/>
                  <a:pt x="45956" y="9728"/>
                  <a:pt x="46074" y="9698"/>
                </a:cubicBezTo>
                <a:cubicBezTo>
                  <a:pt x="46154" y="9677"/>
                  <a:pt x="46234" y="9657"/>
                  <a:pt x="46315" y="9641"/>
                </a:cubicBezTo>
                <a:cubicBezTo>
                  <a:pt x="46386" y="9626"/>
                  <a:pt x="46468" y="9611"/>
                  <a:pt x="46549" y="9598"/>
                </a:cubicBezTo>
                <a:cubicBezTo>
                  <a:pt x="46631" y="9585"/>
                  <a:pt x="46714" y="9576"/>
                  <a:pt x="46797" y="9570"/>
                </a:cubicBezTo>
                <a:cubicBezTo>
                  <a:pt x="46895" y="9564"/>
                  <a:pt x="47000" y="9557"/>
                  <a:pt x="47107" y="9557"/>
                </a:cubicBezTo>
                <a:cubicBezTo>
                  <a:pt x="47128" y="9557"/>
                  <a:pt x="47149" y="9557"/>
                  <a:pt x="47170" y="9558"/>
                </a:cubicBezTo>
                <a:cubicBezTo>
                  <a:pt x="47296" y="9560"/>
                  <a:pt x="47419" y="9564"/>
                  <a:pt x="47544" y="9573"/>
                </a:cubicBezTo>
                <a:cubicBezTo>
                  <a:pt x="47670" y="9584"/>
                  <a:pt x="47795" y="9596"/>
                  <a:pt x="47919" y="9616"/>
                </a:cubicBezTo>
                <a:cubicBezTo>
                  <a:pt x="48002" y="9629"/>
                  <a:pt x="48086" y="9644"/>
                  <a:pt x="48168" y="9660"/>
                </a:cubicBezTo>
                <a:cubicBezTo>
                  <a:pt x="48187" y="9665"/>
                  <a:pt x="48207" y="9670"/>
                  <a:pt x="48226" y="9673"/>
                </a:cubicBezTo>
                <a:cubicBezTo>
                  <a:pt x="48240" y="9618"/>
                  <a:pt x="48254" y="9563"/>
                  <a:pt x="48268" y="9508"/>
                </a:cubicBezTo>
                <a:cubicBezTo>
                  <a:pt x="48160" y="9486"/>
                  <a:pt x="48050" y="9465"/>
                  <a:pt x="47940" y="9451"/>
                </a:cubicBezTo>
                <a:cubicBezTo>
                  <a:pt x="47858" y="9439"/>
                  <a:pt x="47775" y="9429"/>
                  <a:pt x="47691" y="9422"/>
                </a:cubicBezTo>
                <a:cubicBezTo>
                  <a:pt x="47649" y="9419"/>
                  <a:pt x="47606" y="9416"/>
                  <a:pt x="47565" y="9412"/>
                </a:cubicBezTo>
                <a:cubicBezTo>
                  <a:pt x="47453" y="9403"/>
                  <a:pt x="47340" y="9398"/>
                  <a:pt x="47228" y="9398"/>
                </a:cubicBezTo>
                <a:cubicBezTo>
                  <a:pt x="47209" y="9398"/>
                  <a:pt x="47189" y="9398"/>
                  <a:pt x="47170" y="9398"/>
                </a:cubicBezTo>
                <a:cubicBezTo>
                  <a:pt x="47082" y="9399"/>
                  <a:pt x="46993" y="9399"/>
                  <a:pt x="46904" y="9405"/>
                </a:cubicBezTo>
                <a:cubicBezTo>
                  <a:pt x="46778" y="9414"/>
                  <a:pt x="46654" y="9425"/>
                  <a:pt x="46529" y="9442"/>
                </a:cubicBezTo>
                <a:cubicBezTo>
                  <a:pt x="46447" y="9454"/>
                  <a:pt x="46366" y="9466"/>
                  <a:pt x="46284" y="9481"/>
                </a:cubicBezTo>
                <a:cubicBezTo>
                  <a:pt x="46244" y="9489"/>
                  <a:pt x="46203" y="9498"/>
                  <a:pt x="46163" y="9506"/>
                </a:cubicBezTo>
                <a:cubicBezTo>
                  <a:pt x="46081" y="9523"/>
                  <a:pt x="45993" y="9544"/>
                  <a:pt x="45912" y="9568"/>
                </a:cubicBezTo>
                <a:cubicBezTo>
                  <a:pt x="45831" y="9593"/>
                  <a:pt x="45748" y="9616"/>
                  <a:pt x="45669" y="9648"/>
                </a:cubicBezTo>
                <a:cubicBezTo>
                  <a:pt x="45547" y="9695"/>
                  <a:pt x="45426" y="9742"/>
                  <a:pt x="45311" y="9804"/>
                </a:cubicBezTo>
                <a:cubicBezTo>
                  <a:pt x="45304" y="9807"/>
                  <a:pt x="45297" y="9810"/>
                  <a:pt x="45290" y="9814"/>
                </a:cubicBezTo>
                <a:cubicBezTo>
                  <a:pt x="45294" y="9616"/>
                  <a:pt x="45293" y="9419"/>
                  <a:pt x="45281" y="9220"/>
                </a:cubicBezTo>
                <a:cubicBezTo>
                  <a:pt x="45263" y="8942"/>
                  <a:pt x="45240" y="8663"/>
                  <a:pt x="45194" y="8385"/>
                </a:cubicBezTo>
                <a:cubicBezTo>
                  <a:pt x="45157" y="8157"/>
                  <a:pt x="45115" y="7928"/>
                  <a:pt x="45057" y="7704"/>
                </a:cubicBezTo>
                <a:cubicBezTo>
                  <a:pt x="44995" y="7477"/>
                  <a:pt x="44930" y="7249"/>
                  <a:pt x="44849" y="7027"/>
                </a:cubicBezTo>
                <a:cubicBezTo>
                  <a:pt x="44754" y="6764"/>
                  <a:pt x="44652" y="6503"/>
                  <a:pt x="44533" y="6249"/>
                </a:cubicBezTo>
                <a:cubicBezTo>
                  <a:pt x="44419" y="6002"/>
                  <a:pt x="44299" y="5755"/>
                  <a:pt x="44165" y="5518"/>
                </a:cubicBezTo>
                <a:cubicBezTo>
                  <a:pt x="44058" y="5331"/>
                  <a:pt x="43948" y="5145"/>
                  <a:pt x="43829" y="4966"/>
                </a:cubicBezTo>
                <a:cubicBezTo>
                  <a:pt x="43689" y="4752"/>
                  <a:pt x="43543" y="4545"/>
                  <a:pt x="43386" y="4344"/>
                </a:cubicBezTo>
                <a:cubicBezTo>
                  <a:pt x="43254" y="4174"/>
                  <a:pt x="43121" y="4004"/>
                  <a:pt x="42979" y="3843"/>
                </a:cubicBezTo>
                <a:cubicBezTo>
                  <a:pt x="42776" y="3614"/>
                  <a:pt x="42569" y="3388"/>
                  <a:pt x="42350" y="3175"/>
                </a:cubicBezTo>
                <a:cubicBezTo>
                  <a:pt x="42189" y="3019"/>
                  <a:pt x="42029" y="2863"/>
                  <a:pt x="41861" y="2717"/>
                </a:cubicBezTo>
                <a:cubicBezTo>
                  <a:pt x="41665" y="2543"/>
                  <a:pt x="41464" y="2374"/>
                  <a:pt x="41254" y="2218"/>
                </a:cubicBezTo>
                <a:cubicBezTo>
                  <a:pt x="41073" y="2083"/>
                  <a:pt x="40890" y="1951"/>
                  <a:pt x="40702" y="1829"/>
                </a:cubicBezTo>
                <a:cubicBezTo>
                  <a:pt x="40552" y="1732"/>
                  <a:pt x="40402" y="1635"/>
                  <a:pt x="40247" y="1546"/>
                </a:cubicBezTo>
                <a:cubicBezTo>
                  <a:pt x="40131" y="1478"/>
                  <a:pt x="40015" y="1412"/>
                  <a:pt x="39897" y="1348"/>
                </a:cubicBezTo>
                <a:cubicBezTo>
                  <a:pt x="39700" y="1240"/>
                  <a:pt x="39497" y="1138"/>
                  <a:pt x="39292" y="1046"/>
                </a:cubicBezTo>
                <a:cubicBezTo>
                  <a:pt x="39172" y="993"/>
                  <a:pt x="39053" y="938"/>
                  <a:pt x="38932" y="890"/>
                </a:cubicBezTo>
                <a:cubicBezTo>
                  <a:pt x="38810" y="841"/>
                  <a:pt x="38688" y="794"/>
                  <a:pt x="38566" y="748"/>
                </a:cubicBezTo>
                <a:cubicBezTo>
                  <a:pt x="38357" y="670"/>
                  <a:pt x="38144" y="600"/>
                  <a:pt x="37930" y="540"/>
                </a:cubicBezTo>
                <a:cubicBezTo>
                  <a:pt x="37674" y="468"/>
                  <a:pt x="37417" y="401"/>
                  <a:pt x="37156" y="349"/>
                </a:cubicBezTo>
                <a:cubicBezTo>
                  <a:pt x="36899" y="298"/>
                  <a:pt x="36642" y="250"/>
                  <a:pt x="36383" y="218"/>
                </a:cubicBezTo>
                <a:cubicBezTo>
                  <a:pt x="35920" y="159"/>
                  <a:pt x="35454" y="123"/>
                  <a:pt x="34988" y="123"/>
                </a:cubicBezTo>
                <a:cubicBezTo>
                  <a:pt x="34967" y="123"/>
                  <a:pt x="34946" y="123"/>
                  <a:pt x="34925" y="123"/>
                </a:cubicBezTo>
                <a:cubicBezTo>
                  <a:pt x="34654" y="125"/>
                  <a:pt x="34384" y="134"/>
                  <a:pt x="34115" y="160"/>
                </a:cubicBezTo>
                <a:cubicBezTo>
                  <a:pt x="33844" y="185"/>
                  <a:pt x="33573" y="216"/>
                  <a:pt x="33306" y="262"/>
                </a:cubicBezTo>
                <a:cubicBezTo>
                  <a:pt x="33241" y="272"/>
                  <a:pt x="33177" y="283"/>
                  <a:pt x="33114" y="295"/>
                </a:cubicBezTo>
                <a:cubicBezTo>
                  <a:pt x="33103" y="292"/>
                  <a:pt x="33094" y="289"/>
                  <a:pt x="33084" y="287"/>
                </a:cubicBezTo>
                <a:cubicBezTo>
                  <a:pt x="32867" y="234"/>
                  <a:pt x="32647" y="184"/>
                  <a:pt x="32427" y="146"/>
                </a:cubicBezTo>
                <a:cubicBezTo>
                  <a:pt x="32124" y="93"/>
                  <a:pt x="31818" y="48"/>
                  <a:pt x="31511" y="26"/>
                </a:cubicBezTo>
                <a:cubicBezTo>
                  <a:pt x="31306" y="11"/>
                  <a:pt x="31100" y="0"/>
                  <a:pt x="30895" y="0"/>
                </a:cubicBezTo>
                <a:close/>
              </a:path>
            </a:pathLst>
          </a:custGeom>
          <a:solidFill>
            <a:srgbClr val="82B0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93412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شريحة عنوان">
    <p:spTree>
      <p:nvGrpSpPr>
        <p:cNvPr id="1" name=""/>
        <p:cNvGrpSpPr/>
        <p:nvPr/>
      </p:nvGrpSpPr>
      <p:grpSpPr>
        <a:xfrm>
          <a:off x="0" y="0"/>
          <a:ext cx="0" cy="0"/>
          <a:chOff x="0" y="0"/>
          <a:chExt cx="0" cy="0"/>
        </a:xfrm>
      </p:grpSpPr>
      <p:sp>
        <p:nvSpPr>
          <p:cNvPr id="2" name="dsfdsafaafd">
            <a:extLst>
              <a:ext uri="{FF2B5EF4-FFF2-40B4-BE49-F238E27FC236}">
                <a16:creationId xmlns:a16="http://schemas.microsoft.com/office/drawing/2014/main" id="{C9BFB504-B3B8-E5CB-3698-260F2B7D529E}"/>
              </a:ext>
            </a:extLst>
          </p:cNvPr>
          <p:cNvSpPr/>
          <p:nvPr userDrawn="1"/>
        </p:nvSpPr>
        <p:spPr>
          <a:xfrm>
            <a:off x="11816607" y="4166517"/>
            <a:ext cx="80121" cy="62169"/>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sdffsfsd">
            <a:extLst>
              <a:ext uri="{FF2B5EF4-FFF2-40B4-BE49-F238E27FC236}">
                <a16:creationId xmlns:a16="http://schemas.microsoft.com/office/drawing/2014/main" id="{ACBB150E-3E9A-1AAB-682B-BD23D8B0171F}"/>
              </a:ext>
            </a:extLst>
          </p:cNvPr>
          <p:cNvSpPr/>
          <p:nvPr userDrawn="1"/>
        </p:nvSpPr>
        <p:spPr>
          <a:xfrm>
            <a:off x="11537789" y="3368240"/>
            <a:ext cx="354162" cy="348915"/>
          </a:xfrm>
          <a:custGeom>
            <a:avLst/>
            <a:gdLst/>
            <a:ahLst/>
            <a:cxnLst/>
            <a:rect l="l" t="t" r="r" b="b"/>
            <a:pathLst>
              <a:path w="5603" h="5520" extrusionOk="0">
                <a:moveTo>
                  <a:pt x="3693" y="1"/>
                </a:moveTo>
                <a:cubicBezTo>
                  <a:pt x="3553" y="347"/>
                  <a:pt x="3485" y="713"/>
                  <a:pt x="3402" y="1074"/>
                </a:cubicBezTo>
                <a:cubicBezTo>
                  <a:pt x="3367" y="1233"/>
                  <a:pt x="3332" y="1392"/>
                  <a:pt x="3288" y="1549"/>
                </a:cubicBezTo>
                <a:cubicBezTo>
                  <a:pt x="3271" y="1622"/>
                  <a:pt x="3233" y="1648"/>
                  <a:pt x="3187" y="1648"/>
                </a:cubicBezTo>
                <a:cubicBezTo>
                  <a:pt x="3111" y="1648"/>
                  <a:pt x="3013" y="1576"/>
                  <a:pt x="2951" y="1535"/>
                </a:cubicBezTo>
                <a:cubicBezTo>
                  <a:pt x="2443" y="1195"/>
                  <a:pt x="1987" y="784"/>
                  <a:pt x="1468" y="460"/>
                </a:cubicBezTo>
                <a:cubicBezTo>
                  <a:pt x="1374" y="401"/>
                  <a:pt x="1278" y="343"/>
                  <a:pt x="1179" y="291"/>
                </a:cubicBezTo>
                <a:lnTo>
                  <a:pt x="1179" y="291"/>
                </a:lnTo>
                <a:cubicBezTo>
                  <a:pt x="1307" y="717"/>
                  <a:pt x="1548" y="1090"/>
                  <a:pt x="1756" y="1476"/>
                </a:cubicBezTo>
                <a:cubicBezTo>
                  <a:pt x="1872" y="1683"/>
                  <a:pt x="1989" y="1887"/>
                  <a:pt x="2108" y="2091"/>
                </a:cubicBezTo>
                <a:cubicBezTo>
                  <a:pt x="2138" y="2150"/>
                  <a:pt x="2186" y="2205"/>
                  <a:pt x="2196" y="2272"/>
                </a:cubicBezTo>
                <a:cubicBezTo>
                  <a:pt x="2197" y="2324"/>
                  <a:pt x="2149" y="2353"/>
                  <a:pt x="2101" y="2353"/>
                </a:cubicBezTo>
                <a:cubicBezTo>
                  <a:pt x="2092" y="2353"/>
                  <a:pt x="2084" y="2352"/>
                  <a:pt x="2076" y="2350"/>
                </a:cubicBezTo>
                <a:cubicBezTo>
                  <a:pt x="1797" y="2286"/>
                  <a:pt x="1534" y="2160"/>
                  <a:pt x="1255" y="2094"/>
                </a:cubicBezTo>
                <a:cubicBezTo>
                  <a:pt x="843" y="1993"/>
                  <a:pt x="423" y="1943"/>
                  <a:pt x="1" y="1905"/>
                </a:cubicBezTo>
                <a:lnTo>
                  <a:pt x="1" y="1905"/>
                </a:lnTo>
                <a:cubicBezTo>
                  <a:pt x="393" y="2409"/>
                  <a:pt x="958" y="2729"/>
                  <a:pt x="1457" y="3111"/>
                </a:cubicBezTo>
                <a:cubicBezTo>
                  <a:pt x="1748" y="3316"/>
                  <a:pt x="1694" y="3318"/>
                  <a:pt x="1506" y="3586"/>
                </a:cubicBezTo>
                <a:cubicBezTo>
                  <a:pt x="1255" y="3964"/>
                  <a:pt x="1009" y="4348"/>
                  <a:pt x="782" y="4740"/>
                </a:cubicBezTo>
                <a:cubicBezTo>
                  <a:pt x="1180" y="4545"/>
                  <a:pt x="1521" y="4261"/>
                  <a:pt x="1859" y="3979"/>
                </a:cubicBezTo>
                <a:cubicBezTo>
                  <a:pt x="1876" y="3963"/>
                  <a:pt x="1894" y="3956"/>
                  <a:pt x="1913" y="3956"/>
                </a:cubicBezTo>
                <a:cubicBezTo>
                  <a:pt x="1965" y="3956"/>
                  <a:pt x="2015" y="4011"/>
                  <a:pt x="2008" y="4069"/>
                </a:cubicBezTo>
                <a:cubicBezTo>
                  <a:pt x="1990" y="4243"/>
                  <a:pt x="1942" y="4411"/>
                  <a:pt x="1915" y="4584"/>
                </a:cubicBezTo>
                <a:cubicBezTo>
                  <a:pt x="1865" y="4893"/>
                  <a:pt x="1858" y="5210"/>
                  <a:pt x="1899" y="5520"/>
                </a:cubicBezTo>
                <a:cubicBezTo>
                  <a:pt x="2160" y="5210"/>
                  <a:pt x="2350" y="4844"/>
                  <a:pt x="2501" y="4471"/>
                </a:cubicBezTo>
                <a:cubicBezTo>
                  <a:pt x="2560" y="4327"/>
                  <a:pt x="2614" y="4182"/>
                  <a:pt x="2674" y="4039"/>
                </a:cubicBezTo>
                <a:cubicBezTo>
                  <a:pt x="2699" y="3985"/>
                  <a:pt x="2715" y="3921"/>
                  <a:pt x="2762" y="3882"/>
                </a:cubicBezTo>
                <a:cubicBezTo>
                  <a:pt x="2779" y="3870"/>
                  <a:pt x="2796" y="3865"/>
                  <a:pt x="2812" y="3865"/>
                </a:cubicBezTo>
                <a:cubicBezTo>
                  <a:pt x="2869" y="3865"/>
                  <a:pt x="2921" y="3921"/>
                  <a:pt x="2949" y="3967"/>
                </a:cubicBezTo>
                <a:cubicBezTo>
                  <a:pt x="3104" y="4204"/>
                  <a:pt x="3209" y="4468"/>
                  <a:pt x="3329" y="4723"/>
                </a:cubicBezTo>
                <a:cubicBezTo>
                  <a:pt x="3430" y="4947"/>
                  <a:pt x="3545" y="5166"/>
                  <a:pt x="3663" y="5383"/>
                </a:cubicBezTo>
                <a:cubicBezTo>
                  <a:pt x="3616" y="5069"/>
                  <a:pt x="3567" y="4756"/>
                  <a:pt x="3540" y="4439"/>
                </a:cubicBezTo>
                <a:cubicBezTo>
                  <a:pt x="3536" y="4314"/>
                  <a:pt x="3451" y="3889"/>
                  <a:pt x="3542" y="3820"/>
                </a:cubicBezTo>
                <a:cubicBezTo>
                  <a:pt x="3561" y="3805"/>
                  <a:pt x="3585" y="3799"/>
                  <a:pt x="3611" y="3799"/>
                </a:cubicBezTo>
                <a:cubicBezTo>
                  <a:pt x="3753" y="3799"/>
                  <a:pt x="3975" y="3990"/>
                  <a:pt x="4066" y="4054"/>
                </a:cubicBezTo>
                <a:cubicBezTo>
                  <a:pt x="4208" y="4162"/>
                  <a:pt x="4352" y="4269"/>
                  <a:pt x="4493" y="4378"/>
                </a:cubicBezTo>
                <a:cubicBezTo>
                  <a:pt x="4689" y="4533"/>
                  <a:pt x="4910" y="4647"/>
                  <a:pt x="5127" y="4767"/>
                </a:cubicBezTo>
                <a:cubicBezTo>
                  <a:pt x="4846" y="4238"/>
                  <a:pt x="4488" y="3754"/>
                  <a:pt x="4168" y="3249"/>
                </a:cubicBezTo>
                <a:cubicBezTo>
                  <a:pt x="3980" y="3009"/>
                  <a:pt x="4187" y="3007"/>
                  <a:pt x="4366" y="2907"/>
                </a:cubicBezTo>
                <a:cubicBezTo>
                  <a:pt x="4802" y="2686"/>
                  <a:pt x="5231" y="2443"/>
                  <a:pt x="5603" y="2123"/>
                </a:cubicBezTo>
                <a:cubicBezTo>
                  <a:pt x="5543" y="2119"/>
                  <a:pt x="5482" y="2117"/>
                  <a:pt x="5422" y="2117"/>
                </a:cubicBezTo>
                <a:cubicBezTo>
                  <a:pt x="5101" y="2117"/>
                  <a:pt x="4782" y="2174"/>
                  <a:pt x="4470" y="2245"/>
                </a:cubicBezTo>
                <a:cubicBezTo>
                  <a:pt x="4403" y="2252"/>
                  <a:pt x="4315" y="2291"/>
                  <a:pt x="4240" y="2291"/>
                </a:cubicBezTo>
                <a:cubicBezTo>
                  <a:pt x="4199" y="2291"/>
                  <a:pt x="4161" y="2279"/>
                  <a:pt x="4133" y="2244"/>
                </a:cubicBezTo>
                <a:cubicBezTo>
                  <a:pt x="4083" y="2163"/>
                  <a:pt x="4108" y="2060"/>
                  <a:pt x="4102" y="1970"/>
                </a:cubicBezTo>
                <a:cubicBezTo>
                  <a:pt x="4101" y="1854"/>
                  <a:pt x="4091" y="1759"/>
                  <a:pt x="4076" y="1648"/>
                </a:cubicBezTo>
                <a:cubicBezTo>
                  <a:pt x="3998" y="1089"/>
                  <a:pt x="3862" y="539"/>
                  <a:pt x="3693" y="1"/>
                </a:cubicBezTo>
                <a:close/>
              </a:path>
            </a:pathLst>
          </a:custGeom>
          <a:solidFill>
            <a:srgbClr val="F8BD38"/>
          </a:solidFill>
          <a:ln w="9525" cap="flat" cmpd="sng">
            <a:solidFill>
              <a:srgbClr val="282828"/>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dfdfsd">
            <a:extLst>
              <a:ext uri="{FF2B5EF4-FFF2-40B4-BE49-F238E27FC236}">
                <a16:creationId xmlns:a16="http://schemas.microsoft.com/office/drawing/2014/main" id="{4632A20C-6173-09F9-3E07-061F8743BD6D}"/>
              </a:ext>
            </a:extLst>
          </p:cNvPr>
          <p:cNvSpPr/>
          <p:nvPr userDrawn="1"/>
        </p:nvSpPr>
        <p:spPr>
          <a:xfrm>
            <a:off x="11351191" y="3913037"/>
            <a:ext cx="165813" cy="188894"/>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fdssfdfds">
            <a:extLst>
              <a:ext uri="{FF2B5EF4-FFF2-40B4-BE49-F238E27FC236}">
                <a16:creationId xmlns:a16="http://schemas.microsoft.com/office/drawing/2014/main" id="{CDE826A5-F715-693E-586A-1E14F4FF739C}"/>
              </a:ext>
            </a:extLst>
          </p:cNvPr>
          <p:cNvSpPr/>
          <p:nvPr userDrawn="1"/>
        </p:nvSpPr>
        <p:spPr>
          <a:xfrm>
            <a:off x="6403343" y="471820"/>
            <a:ext cx="80121" cy="62169"/>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fdsfdsdsf">
            <a:extLst>
              <a:ext uri="{FF2B5EF4-FFF2-40B4-BE49-F238E27FC236}">
                <a16:creationId xmlns:a16="http://schemas.microsoft.com/office/drawing/2014/main" id="{F40E7B2A-A27C-E6E3-9195-E4889EBB73A1}"/>
              </a:ext>
            </a:extLst>
          </p:cNvPr>
          <p:cNvSpPr/>
          <p:nvPr userDrawn="1"/>
        </p:nvSpPr>
        <p:spPr>
          <a:xfrm>
            <a:off x="5944831" y="156209"/>
            <a:ext cx="50761" cy="39442"/>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sfdaafds">
            <a:extLst>
              <a:ext uri="{FF2B5EF4-FFF2-40B4-BE49-F238E27FC236}">
                <a16:creationId xmlns:a16="http://schemas.microsoft.com/office/drawing/2014/main" id="{BB65C20B-D257-CDD2-A1EF-532903B4B1DC}"/>
              </a:ext>
            </a:extLst>
          </p:cNvPr>
          <p:cNvSpPr/>
          <p:nvPr userDrawn="1"/>
        </p:nvSpPr>
        <p:spPr>
          <a:xfrm>
            <a:off x="11712508" y="790556"/>
            <a:ext cx="288293" cy="339850"/>
          </a:xfrm>
          <a:custGeom>
            <a:avLst/>
            <a:gdLst/>
            <a:ahLst/>
            <a:cxnLst/>
            <a:rect l="l" t="t" r="r" b="b"/>
            <a:pathLst>
              <a:path w="3260" h="3843" extrusionOk="0">
                <a:moveTo>
                  <a:pt x="2064" y="1"/>
                </a:moveTo>
                <a:cubicBezTo>
                  <a:pt x="2000" y="1"/>
                  <a:pt x="1974" y="91"/>
                  <a:pt x="1965" y="152"/>
                </a:cubicBezTo>
                <a:cubicBezTo>
                  <a:pt x="1944" y="236"/>
                  <a:pt x="1924" y="321"/>
                  <a:pt x="1911" y="408"/>
                </a:cubicBezTo>
                <a:cubicBezTo>
                  <a:pt x="1881" y="585"/>
                  <a:pt x="1839" y="763"/>
                  <a:pt x="1792" y="937"/>
                </a:cubicBezTo>
                <a:cubicBezTo>
                  <a:pt x="1757" y="1056"/>
                  <a:pt x="1725" y="1174"/>
                  <a:pt x="1692" y="1293"/>
                </a:cubicBezTo>
                <a:cubicBezTo>
                  <a:pt x="1466" y="916"/>
                  <a:pt x="1254" y="530"/>
                  <a:pt x="1088" y="121"/>
                </a:cubicBezTo>
                <a:cubicBezTo>
                  <a:pt x="1091" y="47"/>
                  <a:pt x="1038" y="12"/>
                  <a:pt x="985" y="12"/>
                </a:cubicBezTo>
                <a:cubicBezTo>
                  <a:pt x="930" y="12"/>
                  <a:pt x="874" y="49"/>
                  <a:pt x="876" y="121"/>
                </a:cubicBezTo>
                <a:cubicBezTo>
                  <a:pt x="1077" y="612"/>
                  <a:pt x="1324" y="1087"/>
                  <a:pt x="1589" y="1553"/>
                </a:cubicBezTo>
                <a:cubicBezTo>
                  <a:pt x="1581" y="1557"/>
                  <a:pt x="1572" y="1562"/>
                  <a:pt x="1564" y="1566"/>
                </a:cubicBezTo>
                <a:cubicBezTo>
                  <a:pt x="1128" y="1407"/>
                  <a:pt x="699" y="1158"/>
                  <a:pt x="263" y="1074"/>
                </a:cubicBezTo>
                <a:lnTo>
                  <a:pt x="263" y="1074"/>
                </a:lnTo>
                <a:cubicBezTo>
                  <a:pt x="1" y="1305"/>
                  <a:pt x="930" y="1441"/>
                  <a:pt x="1065" y="1547"/>
                </a:cubicBezTo>
                <a:cubicBezTo>
                  <a:pt x="1164" y="1588"/>
                  <a:pt x="1263" y="1633"/>
                  <a:pt x="1361" y="1676"/>
                </a:cubicBezTo>
                <a:cubicBezTo>
                  <a:pt x="1119" y="1807"/>
                  <a:pt x="876" y="1934"/>
                  <a:pt x="636" y="2069"/>
                </a:cubicBezTo>
                <a:cubicBezTo>
                  <a:pt x="541" y="2140"/>
                  <a:pt x="291" y="2184"/>
                  <a:pt x="383" y="2347"/>
                </a:cubicBezTo>
                <a:cubicBezTo>
                  <a:pt x="401" y="2372"/>
                  <a:pt x="432" y="2387"/>
                  <a:pt x="462" y="2387"/>
                </a:cubicBezTo>
                <a:cubicBezTo>
                  <a:pt x="479" y="2387"/>
                  <a:pt x="497" y="2382"/>
                  <a:pt x="511" y="2372"/>
                </a:cubicBezTo>
                <a:lnTo>
                  <a:pt x="511" y="2373"/>
                </a:lnTo>
                <a:cubicBezTo>
                  <a:pt x="851" y="2170"/>
                  <a:pt x="1202" y="1985"/>
                  <a:pt x="1556" y="1807"/>
                </a:cubicBezTo>
                <a:lnTo>
                  <a:pt x="1556" y="1807"/>
                </a:lnTo>
                <a:cubicBezTo>
                  <a:pt x="1525" y="1927"/>
                  <a:pt x="1493" y="2047"/>
                  <a:pt x="1465" y="2169"/>
                </a:cubicBezTo>
                <a:cubicBezTo>
                  <a:pt x="1349" y="2674"/>
                  <a:pt x="1221" y="3178"/>
                  <a:pt x="1135" y="3690"/>
                </a:cubicBezTo>
                <a:cubicBezTo>
                  <a:pt x="1123" y="3759"/>
                  <a:pt x="1173" y="3831"/>
                  <a:pt x="1242" y="3841"/>
                </a:cubicBezTo>
                <a:cubicBezTo>
                  <a:pt x="1248" y="3842"/>
                  <a:pt x="1255" y="3842"/>
                  <a:pt x="1261" y="3842"/>
                </a:cubicBezTo>
                <a:cubicBezTo>
                  <a:pt x="1324" y="3842"/>
                  <a:pt x="1376" y="3790"/>
                  <a:pt x="1385" y="3727"/>
                </a:cubicBezTo>
                <a:cubicBezTo>
                  <a:pt x="1405" y="3607"/>
                  <a:pt x="1427" y="3487"/>
                  <a:pt x="1450" y="3368"/>
                </a:cubicBezTo>
                <a:cubicBezTo>
                  <a:pt x="1486" y="3176"/>
                  <a:pt x="1528" y="2967"/>
                  <a:pt x="1571" y="2758"/>
                </a:cubicBezTo>
                <a:cubicBezTo>
                  <a:pt x="1634" y="2459"/>
                  <a:pt x="1702" y="2161"/>
                  <a:pt x="1769" y="1863"/>
                </a:cubicBezTo>
                <a:cubicBezTo>
                  <a:pt x="2001" y="2259"/>
                  <a:pt x="2243" y="2650"/>
                  <a:pt x="2475" y="3041"/>
                </a:cubicBezTo>
                <a:cubicBezTo>
                  <a:pt x="2499" y="3077"/>
                  <a:pt x="2535" y="3092"/>
                  <a:pt x="2572" y="3092"/>
                </a:cubicBezTo>
                <a:cubicBezTo>
                  <a:pt x="2635" y="3092"/>
                  <a:pt x="2700" y="3046"/>
                  <a:pt x="2705" y="2976"/>
                </a:cubicBezTo>
                <a:cubicBezTo>
                  <a:pt x="2630" y="2705"/>
                  <a:pt x="2404" y="2482"/>
                  <a:pt x="2270" y="2222"/>
                </a:cubicBezTo>
                <a:cubicBezTo>
                  <a:pt x="2228" y="2155"/>
                  <a:pt x="2185" y="2087"/>
                  <a:pt x="2144" y="2019"/>
                </a:cubicBezTo>
                <a:lnTo>
                  <a:pt x="2144" y="2019"/>
                </a:lnTo>
                <a:cubicBezTo>
                  <a:pt x="2440" y="2148"/>
                  <a:pt x="2738" y="2272"/>
                  <a:pt x="3044" y="2379"/>
                </a:cubicBezTo>
                <a:cubicBezTo>
                  <a:pt x="3056" y="2383"/>
                  <a:pt x="3067" y="2384"/>
                  <a:pt x="3078" y="2384"/>
                </a:cubicBezTo>
                <a:cubicBezTo>
                  <a:pt x="3198" y="2384"/>
                  <a:pt x="3235" y="2182"/>
                  <a:pt x="3105" y="2144"/>
                </a:cubicBezTo>
                <a:cubicBezTo>
                  <a:pt x="2715" y="2007"/>
                  <a:pt x="2331" y="1856"/>
                  <a:pt x="1946" y="1708"/>
                </a:cubicBezTo>
                <a:cubicBezTo>
                  <a:pt x="1931" y="1684"/>
                  <a:pt x="1916" y="1660"/>
                  <a:pt x="1901" y="1636"/>
                </a:cubicBezTo>
                <a:cubicBezTo>
                  <a:pt x="2315" y="1436"/>
                  <a:pt x="2736" y="1249"/>
                  <a:pt x="3158" y="1070"/>
                </a:cubicBezTo>
                <a:cubicBezTo>
                  <a:pt x="3259" y="1029"/>
                  <a:pt x="3256" y="868"/>
                  <a:pt x="3158" y="826"/>
                </a:cubicBezTo>
                <a:cubicBezTo>
                  <a:pt x="2707" y="913"/>
                  <a:pt x="2284" y="1184"/>
                  <a:pt x="1865" y="1411"/>
                </a:cubicBezTo>
                <a:cubicBezTo>
                  <a:pt x="1905" y="1216"/>
                  <a:pt x="1943" y="1020"/>
                  <a:pt x="1976" y="824"/>
                </a:cubicBezTo>
                <a:cubicBezTo>
                  <a:pt x="2010" y="650"/>
                  <a:pt x="2055" y="472"/>
                  <a:pt x="2096" y="298"/>
                </a:cubicBezTo>
                <a:cubicBezTo>
                  <a:pt x="2108" y="247"/>
                  <a:pt x="2118" y="196"/>
                  <a:pt x="2133" y="146"/>
                </a:cubicBezTo>
                <a:cubicBezTo>
                  <a:pt x="2152" y="101"/>
                  <a:pt x="2160" y="46"/>
                  <a:pt x="2108" y="13"/>
                </a:cubicBezTo>
                <a:cubicBezTo>
                  <a:pt x="2092" y="4"/>
                  <a:pt x="2077" y="1"/>
                  <a:pt x="2064"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fdafsa">
            <a:extLst>
              <a:ext uri="{FF2B5EF4-FFF2-40B4-BE49-F238E27FC236}">
                <a16:creationId xmlns:a16="http://schemas.microsoft.com/office/drawing/2014/main" id="{E15DDFEE-1DFF-2C02-B440-E385EBDD42E9}"/>
              </a:ext>
            </a:extLst>
          </p:cNvPr>
          <p:cNvSpPr/>
          <p:nvPr userDrawn="1"/>
        </p:nvSpPr>
        <p:spPr>
          <a:xfrm>
            <a:off x="11555346" y="940773"/>
            <a:ext cx="50761" cy="39442"/>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dasaafs">
            <a:extLst>
              <a:ext uri="{FF2B5EF4-FFF2-40B4-BE49-F238E27FC236}">
                <a16:creationId xmlns:a16="http://schemas.microsoft.com/office/drawing/2014/main" id="{15CAFB63-4A35-D5C2-E020-B14B9F2118A7}"/>
              </a:ext>
            </a:extLst>
          </p:cNvPr>
          <p:cNvSpPr/>
          <p:nvPr userDrawn="1"/>
        </p:nvSpPr>
        <p:spPr>
          <a:xfrm>
            <a:off x="965440" y="3031090"/>
            <a:ext cx="206935" cy="243988"/>
          </a:xfrm>
          <a:custGeom>
            <a:avLst/>
            <a:gdLst/>
            <a:ahLst/>
            <a:cxnLst/>
            <a:rect l="l" t="t" r="r" b="b"/>
            <a:pathLst>
              <a:path w="2340" h="2759" extrusionOk="0">
                <a:moveTo>
                  <a:pt x="1482" y="1"/>
                </a:moveTo>
                <a:cubicBezTo>
                  <a:pt x="1436" y="1"/>
                  <a:pt x="1417" y="65"/>
                  <a:pt x="1411" y="109"/>
                </a:cubicBezTo>
                <a:cubicBezTo>
                  <a:pt x="1396" y="170"/>
                  <a:pt x="1382" y="231"/>
                  <a:pt x="1373" y="293"/>
                </a:cubicBezTo>
                <a:cubicBezTo>
                  <a:pt x="1351" y="421"/>
                  <a:pt x="1321" y="548"/>
                  <a:pt x="1287" y="672"/>
                </a:cubicBezTo>
                <a:cubicBezTo>
                  <a:pt x="1262" y="758"/>
                  <a:pt x="1239" y="843"/>
                  <a:pt x="1215" y="928"/>
                </a:cubicBezTo>
                <a:cubicBezTo>
                  <a:pt x="1052" y="657"/>
                  <a:pt x="901" y="381"/>
                  <a:pt x="781" y="87"/>
                </a:cubicBezTo>
                <a:cubicBezTo>
                  <a:pt x="784" y="34"/>
                  <a:pt x="746" y="9"/>
                  <a:pt x="707" y="9"/>
                </a:cubicBezTo>
                <a:cubicBezTo>
                  <a:pt x="668" y="9"/>
                  <a:pt x="628" y="35"/>
                  <a:pt x="629" y="87"/>
                </a:cubicBezTo>
                <a:cubicBezTo>
                  <a:pt x="773" y="440"/>
                  <a:pt x="951" y="781"/>
                  <a:pt x="1141" y="1115"/>
                </a:cubicBezTo>
                <a:cubicBezTo>
                  <a:pt x="1135" y="1119"/>
                  <a:pt x="1129" y="1121"/>
                  <a:pt x="1124" y="1124"/>
                </a:cubicBezTo>
                <a:cubicBezTo>
                  <a:pt x="810" y="1010"/>
                  <a:pt x="502" y="831"/>
                  <a:pt x="190" y="772"/>
                </a:cubicBezTo>
                <a:lnTo>
                  <a:pt x="190" y="772"/>
                </a:lnTo>
                <a:cubicBezTo>
                  <a:pt x="1" y="938"/>
                  <a:pt x="667" y="1034"/>
                  <a:pt x="765" y="1110"/>
                </a:cubicBezTo>
                <a:cubicBezTo>
                  <a:pt x="835" y="1140"/>
                  <a:pt x="907" y="1173"/>
                  <a:pt x="977" y="1204"/>
                </a:cubicBezTo>
                <a:cubicBezTo>
                  <a:pt x="804" y="1297"/>
                  <a:pt x="629" y="1389"/>
                  <a:pt x="457" y="1485"/>
                </a:cubicBezTo>
                <a:cubicBezTo>
                  <a:pt x="389" y="1537"/>
                  <a:pt x="209" y="1568"/>
                  <a:pt x="275" y="1684"/>
                </a:cubicBezTo>
                <a:cubicBezTo>
                  <a:pt x="288" y="1703"/>
                  <a:pt x="311" y="1714"/>
                  <a:pt x="333" y="1714"/>
                </a:cubicBezTo>
                <a:cubicBezTo>
                  <a:pt x="345" y="1714"/>
                  <a:pt x="357" y="1710"/>
                  <a:pt x="367" y="1703"/>
                </a:cubicBezTo>
                <a:lnTo>
                  <a:pt x="367" y="1704"/>
                </a:lnTo>
                <a:cubicBezTo>
                  <a:pt x="612" y="1559"/>
                  <a:pt x="863" y="1425"/>
                  <a:pt x="1117" y="1297"/>
                </a:cubicBezTo>
                <a:lnTo>
                  <a:pt x="1117" y="1297"/>
                </a:lnTo>
                <a:cubicBezTo>
                  <a:pt x="1095" y="1384"/>
                  <a:pt x="1072" y="1470"/>
                  <a:pt x="1052" y="1558"/>
                </a:cubicBezTo>
                <a:cubicBezTo>
                  <a:pt x="968" y="1921"/>
                  <a:pt x="877" y="2282"/>
                  <a:pt x="815" y="2649"/>
                </a:cubicBezTo>
                <a:cubicBezTo>
                  <a:pt x="807" y="2699"/>
                  <a:pt x="842" y="2751"/>
                  <a:pt x="892" y="2758"/>
                </a:cubicBezTo>
                <a:cubicBezTo>
                  <a:pt x="896" y="2758"/>
                  <a:pt x="901" y="2759"/>
                  <a:pt x="905" y="2759"/>
                </a:cubicBezTo>
                <a:cubicBezTo>
                  <a:pt x="950" y="2759"/>
                  <a:pt x="987" y="2721"/>
                  <a:pt x="994" y="2676"/>
                </a:cubicBezTo>
                <a:cubicBezTo>
                  <a:pt x="1008" y="2589"/>
                  <a:pt x="1024" y="2504"/>
                  <a:pt x="1041" y="2418"/>
                </a:cubicBezTo>
                <a:cubicBezTo>
                  <a:pt x="1067" y="2280"/>
                  <a:pt x="1097" y="2131"/>
                  <a:pt x="1127" y="1981"/>
                </a:cubicBezTo>
                <a:cubicBezTo>
                  <a:pt x="1173" y="1765"/>
                  <a:pt x="1223" y="1552"/>
                  <a:pt x="1270" y="1338"/>
                </a:cubicBezTo>
                <a:cubicBezTo>
                  <a:pt x="1437" y="1622"/>
                  <a:pt x="1610" y="1902"/>
                  <a:pt x="1777" y="2184"/>
                </a:cubicBezTo>
                <a:cubicBezTo>
                  <a:pt x="1794" y="2209"/>
                  <a:pt x="1820" y="2221"/>
                  <a:pt x="1847" y="2221"/>
                </a:cubicBezTo>
                <a:cubicBezTo>
                  <a:pt x="1892" y="2221"/>
                  <a:pt x="1938" y="2187"/>
                  <a:pt x="1942" y="2136"/>
                </a:cubicBezTo>
                <a:cubicBezTo>
                  <a:pt x="1888" y="1943"/>
                  <a:pt x="1726" y="1782"/>
                  <a:pt x="1630" y="1596"/>
                </a:cubicBezTo>
                <a:cubicBezTo>
                  <a:pt x="1600" y="1547"/>
                  <a:pt x="1570" y="1499"/>
                  <a:pt x="1539" y="1450"/>
                </a:cubicBezTo>
                <a:lnTo>
                  <a:pt x="1539" y="1450"/>
                </a:lnTo>
                <a:cubicBezTo>
                  <a:pt x="1752" y="1543"/>
                  <a:pt x="1966" y="1631"/>
                  <a:pt x="2185" y="1709"/>
                </a:cubicBezTo>
                <a:cubicBezTo>
                  <a:pt x="2194" y="1711"/>
                  <a:pt x="2202" y="1712"/>
                  <a:pt x="2209" y="1712"/>
                </a:cubicBezTo>
                <a:cubicBezTo>
                  <a:pt x="2296" y="1712"/>
                  <a:pt x="2322" y="1567"/>
                  <a:pt x="2229" y="1539"/>
                </a:cubicBezTo>
                <a:cubicBezTo>
                  <a:pt x="1950" y="1441"/>
                  <a:pt x="1673" y="1333"/>
                  <a:pt x="1398" y="1227"/>
                </a:cubicBezTo>
                <a:cubicBezTo>
                  <a:pt x="1386" y="1210"/>
                  <a:pt x="1376" y="1192"/>
                  <a:pt x="1366" y="1174"/>
                </a:cubicBezTo>
                <a:cubicBezTo>
                  <a:pt x="1663" y="1032"/>
                  <a:pt x="1964" y="897"/>
                  <a:pt x="2267" y="768"/>
                </a:cubicBezTo>
                <a:cubicBezTo>
                  <a:pt x="2340" y="739"/>
                  <a:pt x="2337" y="624"/>
                  <a:pt x="2267" y="594"/>
                </a:cubicBezTo>
                <a:cubicBezTo>
                  <a:pt x="1943" y="655"/>
                  <a:pt x="1640" y="850"/>
                  <a:pt x="1339" y="1012"/>
                </a:cubicBezTo>
                <a:cubicBezTo>
                  <a:pt x="1368" y="873"/>
                  <a:pt x="1396" y="732"/>
                  <a:pt x="1419" y="592"/>
                </a:cubicBezTo>
                <a:cubicBezTo>
                  <a:pt x="1443" y="467"/>
                  <a:pt x="1475" y="339"/>
                  <a:pt x="1505" y="215"/>
                </a:cubicBezTo>
                <a:cubicBezTo>
                  <a:pt x="1513" y="178"/>
                  <a:pt x="1521" y="141"/>
                  <a:pt x="1532" y="105"/>
                </a:cubicBezTo>
                <a:cubicBezTo>
                  <a:pt x="1545" y="73"/>
                  <a:pt x="1550" y="33"/>
                  <a:pt x="1513" y="10"/>
                </a:cubicBezTo>
                <a:cubicBezTo>
                  <a:pt x="1501" y="4"/>
                  <a:pt x="1491" y="1"/>
                  <a:pt x="1482"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saddadas">
            <a:extLst>
              <a:ext uri="{FF2B5EF4-FFF2-40B4-BE49-F238E27FC236}">
                <a16:creationId xmlns:a16="http://schemas.microsoft.com/office/drawing/2014/main" id="{D73FDB6C-5F43-0EF3-B211-48598C479AAB}"/>
              </a:ext>
            </a:extLst>
          </p:cNvPr>
          <p:cNvSpPr/>
          <p:nvPr userDrawn="1"/>
        </p:nvSpPr>
        <p:spPr>
          <a:xfrm>
            <a:off x="702553" y="2590959"/>
            <a:ext cx="165813" cy="188894"/>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fsdfsd">
            <a:extLst>
              <a:ext uri="{FF2B5EF4-FFF2-40B4-BE49-F238E27FC236}">
                <a16:creationId xmlns:a16="http://schemas.microsoft.com/office/drawing/2014/main" id="{25EB56DF-BCE6-7EAB-5D3A-FF5DD657330E}"/>
              </a:ext>
            </a:extLst>
          </p:cNvPr>
          <p:cNvSpPr/>
          <p:nvPr userDrawn="1"/>
        </p:nvSpPr>
        <p:spPr>
          <a:xfrm>
            <a:off x="965461" y="1968718"/>
            <a:ext cx="339308" cy="412568"/>
          </a:xfrm>
          <a:custGeom>
            <a:avLst/>
            <a:gdLst/>
            <a:ahLst/>
            <a:cxnLst/>
            <a:rect l="l" t="t" r="r" b="b"/>
            <a:pathLst>
              <a:path w="5368" h="6527" extrusionOk="0">
                <a:moveTo>
                  <a:pt x="2343" y="1"/>
                </a:moveTo>
                <a:cubicBezTo>
                  <a:pt x="2262" y="1"/>
                  <a:pt x="2232" y="152"/>
                  <a:pt x="2213" y="220"/>
                </a:cubicBezTo>
                <a:lnTo>
                  <a:pt x="2212" y="220"/>
                </a:lnTo>
                <a:cubicBezTo>
                  <a:pt x="2151" y="461"/>
                  <a:pt x="2121" y="707"/>
                  <a:pt x="2097" y="954"/>
                </a:cubicBezTo>
                <a:cubicBezTo>
                  <a:pt x="2060" y="1332"/>
                  <a:pt x="2030" y="1711"/>
                  <a:pt x="1976" y="2087"/>
                </a:cubicBezTo>
                <a:cubicBezTo>
                  <a:pt x="1786" y="1874"/>
                  <a:pt x="1526" y="1743"/>
                  <a:pt x="1303" y="1572"/>
                </a:cubicBezTo>
                <a:cubicBezTo>
                  <a:pt x="1068" y="1398"/>
                  <a:pt x="837" y="1214"/>
                  <a:pt x="602" y="1039"/>
                </a:cubicBezTo>
                <a:cubicBezTo>
                  <a:pt x="592" y="1033"/>
                  <a:pt x="583" y="1030"/>
                  <a:pt x="573" y="1030"/>
                </a:cubicBezTo>
                <a:cubicBezTo>
                  <a:pt x="539" y="1030"/>
                  <a:pt x="510" y="1068"/>
                  <a:pt x="526" y="1105"/>
                </a:cubicBezTo>
                <a:cubicBezTo>
                  <a:pt x="555" y="1161"/>
                  <a:pt x="598" y="1210"/>
                  <a:pt x="632" y="1265"/>
                </a:cubicBezTo>
                <a:cubicBezTo>
                  <a:pt x="802" y="1542"/>
                  <a:pt x="892" y="1856"/>
                  <a:pt x="1030" y="2149"/>
                </a:cubicBezTo>
                <a:cubicBezTo>
                  <a:pt x="1088" y="2279"/>
                  <a:pt x="1156" y="2405"/>
                  <a:pt x="1222" y="2532"/>
                </a:cubicBezTo>
                <a:cubicBezTo>
                  <a:pt x="1288" y="2664"/>
                  <a:pt x="1337" y="2806"/>
                  <a:pt x="1393" y="2943"/>
                </a:cubicBezTo>
                <a:cubicBezTo>
                  <a:pt x="1147" y="3153"/>
                  <a:pt x="880" y="3334"/>
                  <a:pt x="630" y="3538"/>
                </a:cubicBezTo>
                <a:cubicBezTo>
                  <a:pt x="518" y="3632"/>
                  <a:pt x="416" y="3734"/>
                  <a:pt x="311" y="3834"/>
                </a:cubicBezTo>
                <a:cubicBezTo>
                  <a:pt x="224" y="3917"/>
                  <a:pt x="122" y="3982"/>
                  <a:pt x="26" y="4053"/>
                </a:cubicBezTo>
                <a:cubicBezTo>
                  <a:pt x="1" y="4074"/>
                  <a:pt x="0" y="4109"/>
                  <a:pt x="20" y="4133"/>
                </a:cubicBezTo>
                <a:cubicBezTo>
                  <a:pt x="34" y="4147"/>
                  <a:pt x="55" y="4152"/>
                  <a:pt x="79" y="4152"/>
                </a:cubicBezTo>
                <a:cubicBezTo>
                  <a:pt x="138" y="4152"/>
                  <a:pt x="216" y="4121"/>
                  <a:pt x="257" y="4109"/>
                </a:cubicBezTo>
                <a:cubicBezTo>
                  <a:pt x="413" y="4052"/>
                  <a:pt x="568" y="3993"/>
                  <a:pt x="730" y="3953"/>
                </a:cubicBezTo>
                <a:cubicBezTo>
                  <a:pt x="1092" y="3862"/>
                  <a:pt x="1454" y="3766"/>
                  <a:pt x="1816" y="3673"/>
                </a:cubicBezTo>
                <a:lnTo>
                  <a:pt x="1816" y="3673"/>
                </a:lnTo>
                <a:cubicBezTo>
                  <a:pt x="1677" y="3844"/>
                  <a:pt x="1560" y="4032"/>
                  <a:pt x="1461" y="4227"/>
                </a:cubicBezTo>
                <a:cubicBezTo>
                  <a:pt x="1343" y="4461"/>
                  <a:pt x="1253" y="4707"/>
                  <a:pt x="1126" y="4935"/>
                </a:cubicBezTo>
                <a:cubicBezTo>
                  <a:pt x="1009" y="5142"/>
                  <a:pt x="885" y="5347"/>
                  <a:pt x="808" y="5573"/>
                </a:cubicBezTo>
                <a:cubicBezTo>
                  <a:pt x="792" y="5618"/>
                  <a:pt x="778" y="5665"/>
                  <a:pt x="766" y="5711"/>
                </a:cubicBezTo>
                <a:cubicBezTo>
                  <a:pt x="756" y="5743"/>
                  <a:pt x="746" y="5780"/>
                  <a:pt x="763" y="5812"/>
                </a:cubicBezTo>
                <a:cubicBezTo>
                  <a:pt x="776" y="5834"/>
                  <a:pt x="797" y="5843"/>
                  <a:pt x="819" y="5843"/>
                </a:cubicBezTo>
                <a:cubicBezTo>
                  <a:pt x="846" y="5843"/>
                  <a:pt x="875" y="5830"/>
                  <a:pt x="897" y="5816"/>
                </a:cubicBezTo>
                <a:cubicBezTo>
                  <a:pt x="998" y="5749"/>
                  <a:pt x="1079" y="5658"/>
                  <a:pt x="1164" y="5574"/>
                </a:cubicBezTo>
                <a:cubicBezTo>
                  <a:pt x="1306" y="5425"/>
                  <a:pt x="1441" y="5268"/>
                  <a:pt x="1575" y="5113"/>
                </a:cubicBezTo>
                <a:cubicBezTo>
                  <a:pt x="1793" y="4855"/>
                  <a:pt x="2010" y="4594"/>
                  <a:pt x="2191" y="4308"/>
                </a:cubicBezTo>
                <a:lnTo>
                  <a:pt x="2191" y="4308"/>
                </a:lnTo>
                <a:cubicBezTo>
                  <a:pt x="2152" y="4578"/>
                  <a:pt x="2136" y="4850"/>
                  <a:pt x="2110" y="5121"/>
                </a:cubicBezTo>
                <a:cubicBezTo>
                  <a:pt x="2090" y="5363"/>
                  <a:pt x="2052" y="5603"/>
                  <a:pt x="2037" y="5846"/>
                </a:cubicBezTo>
                <a:cubicBezTo>
                  <a:pt x="2031" y="6054"/>
                  <a:pt x="1999" y="6262"/>
                  <a:pt x="2001" y="6472"/>
                </a:cubicBezTo>
                <a:cubicBezTo>
                  <a:pt x="2002" y="6508"/>
                  <a:pt x="2028" y="6526"/>
                  <a:pt x="2053" y="6526"/>
                </a:cubicBezTo>
                <a:cubicBezTo>
                  <a:pt x="2077" y="6526"/>
                  <a:pt x="2102" y="6510"/>
                  <a:pt x="2104" y="6475"/>
                </a:cubicBezTo>
                <a:cubicBezTo>
                  <a:pt x="2129" y="6465"/>
                  <a:pt x="2146" y="6433"/>
                  <a:pt x="2159" y="6410"/>
                </a:cubicBezTo>
                <a:cubicBezTo>
                  <a:pt x="2188" y="6358"/>
                  <a:pt x="2213" y="6305"/>
                  <a:pt x="2239" y="6250"/>
                </a:cubicBezTo>
                <a:cubicBezTo>
                  <a:pt x="2342" y="6025"/>
                  <a:pt x="2424" y="5791"/>
                  <a:pt x="2502" y="5555"/>
                </a:cubicBezTo>
                <a:cubicBezTo>
                  <a:pt x="2583" y="5299"/>
                  <a:pt x="2672" y="5047"/>
                  <a:pt x="2744" y="4790"/>
                </a:cubicBezTo>
                <a:cubicBezTo>
                  <a:pt x="2816" y="4524"/>
                  <a:pt x="2860" y="4249"/>
                  <a:pt x="2958" y="3991"/>
                </a:cubicBezTo>
                <a:cubicBezTo>
                  <a:pt x="3171" y="4459"/>
                  <a:pt x="3431" y="4910"/>
                  <a:pt x="3756" y="5310"/>
                </a:cubicBezTo>
                <a:cubicBezTo>
                  <a:pt x="3798" y="5361"/>
                  <a:pt x="3844" y="5410"/>
                  <a:pt x="3889" y="5461"/>
                </a:cubicBezTo>
                <a:cubicBezTo>
                  <a:pt x="3922" y="5490"/>
                  <a:pt x="3971" y="5572"/>
                  <a:pt x="4019" y="5572"/>
                </a:cubicBezTo>
                <a:cubicBezTo>
                  <a:pt x="4033" y="5572"/>
                  <a:pt x="4046" y="5566"/>
                  <a:pt x="4059" y="5551"/>
                </a:cubicBezTo>
                <a:cubicBezTo>
                  <a:pt x="4084" y="5512"/>
                  <a:pt x="4062" y="5470"/>
                  <a:pt x="4058" y="5425"/>
                </a:cubicBezTo>
                <a:cubicBezTo>
                  <a:pt x="4027" y="5265"/>
                  <a:pt x="3992" y="5099"/>
                  <a:pt x="3957" y="4938"/>
                </a:cubicBezTo>
                <a:cubicBezTo>
                  <a:pt x="3833" y="4370"/>
                  <a:pt x="3676" y="3814"/>
                  <a:pt x="3584" y="3240"/>
                </a:cubicBezTo>
                <a:cubicBezTo>
                  <a:pt x="4058" y="3160"/>
                  <a:pt x="4514" y="2983"/>
                  <a:pt x="4936" y="2753"/>
                </a:cubicBezTo>
                <a:cubicBezTo>
                  <a:pt x="5007" y="2717"/>
                  <a:pt x="5085" y="2678"/>
                  <a:pt x="5162" y="2639"/>
                </a:cubicBezTo>
                <a:cubicBezTo>
                  <a:pt x="5217" y="2606"/>
                  <a:pt x="5286" y="2587"/>
                  <a:pt x="5331" y="2540"/>
                </a:cubicBezTo>
                <a:cubicBezTo>
                  <a:pt x="5367" y="2487"/>
                  <a:pt x="5312" y="2442"/>
                  <a:pt x="5264" y="2427"/>
                </a:cubicBezTo>
                <a:cubicBezTo>
                  <a:pt x="5199" y="2398"/>
                  <a:pt x="5130" y="2377"/>
                  <a:pt x="5059" y="2366"/>
                </a:cubicBezTo>
                <a:cubicBezTo>
                  <a:pt x="4933" y="2347"/>
                  <a:pt x="4804" y="2342"/>
                  <a:pt x="4676" y="2342"/>
                </a:cubicBezTo>
                <a:cubicBezTo>
                  <a:pt x="4663" y="2342"/>
                  <a:pt x="4650" y="2342"/>
                  <a:pt x="4637" y="2342"/>
                </a:cubicBezTo>
                <a:cubicBezTo>
                  <a:pt x="4452" y="2349"/>
                  <a:pt x="4267" y="2364"/>
                  <a:pt x="4084" y="2388"/>
                </a:cubicBezTo>
                <a:cubicBezTo>
                  <a:pt x="3854" y="2418"/>
                  <a:pt x="3625" y="2463"/>
                  <a:pt x="3393" y="2463"/>
                </a:cubicBezTo>
                <a:cubicBezTo>
                  <a:pt x="3466" y="2284"/>
                  <a:pt x="3569" y="2113"/>
                  <a:pt x="3637" y="1930"/>
                </a:cubicBezTo>
                <a:cubicBezTo>
                  <a:pt x="3765" y="1587"/>
                  <a:pt x="3882" y="1234"/>
                  <a:pt x="3942" y="871"/>
                </a:cubicBezTo>
                <a:cubicBezTo>
                  <a:pt x="3945" y="809"/>
                  <a:pt x="3993" y="708"/>
                  <a:pt x="3926" y="668"/>
                </a:cubicBezTo>
                <a:cubicBezTo>
                  <a:pt x="3919" y="662"/>
                  <a:pt x="3910" y="660"/>
                  <a:pt x="3900" y="660"/>
                </a:cubicBezTo>
                <a:cubicBezTo>
                  <a:pt x="3800" y="660"/>
                  <a:pt x="3597" y="943"/>
                  <a:pt x="3538" y="1002"/>
                </a:cubicBezTo>
                <a:cubicBezTo>
                  <a:pt x="3406" y="1160"/>
                  <a:pt x="3268" y="1312"/>
                  <a:pt x="3152" y="1481"/>
                </a:cubicBezTo>
                <a:cubicBezTo>
                  <a:pt x="3058" y="1612"/>
                  <a:pt x="2980" y="1754"/>
                  <a:pt x="2884" y="1884"/>
                </a:cubicBezTo>
                <a:cubicBezTo>
                  <a:pt x="2837" y="1556"/>
                  <a:pt x="2759" y="1233"/>
                  <a:pt x="2678" y="911"/>
                </a:cubicBezTo>
                <a:cubicBezTo>
                  <a:pt x="2616" y="674"/>
                  <a:pt x="2553" y="434"/>
                  <a:pt x="2473" y="201"/>
                </a:cubicBezTo>
                <a:cubicBezTo>
                  <a:pt x="2446" y="141"/>
                  <a:pt x="2436" y="70"/>
                  <a:pt x="2393" y="18"/>
                </a:cubicBezTo>
                <a:cubicBezTo>
                  <a:pt x="2374" y="6"/>
                  <a:pt x="2358" y="1"/>
                  <a:pt x="2343" y="1"/>
                </a:cubicBezTo>
                <a:close/>
              </a:path>
            </a:pathLst>
          </a:custGeom>
          <a:solidFill>
            <a:srgbClr val="F8BD38"/>
          </a:solidFill>
          <a:ln w="9525" cap="rnd" cmpd="sng">
            <a:solidFill>
              <a:srgbClr val="282828"/>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sdffda">
            <a:extLst>
              <a:ext uri="{FF2B5EF4-FFF2-40B4-BE49-F238E27FC236}">
                <a16:creationId xmlns:a16="http://schemas.microsoft.com/office/drawing/2014/main" id="{FEFEE6DE-2B6A-4682-3316-45480D8CC0F7}"/>
              </a:ext>
            </a:extLst>
          </p:cNvPr>
          <p:cNvSpPr/>
          <p:nvPr userDrawn="1"/>
        </p:nvSpPr>
        <p:spPr>
          <a:xfrm>
            <a:off x="10614740" y="170273"/>
            <a:ext cx="346806" cy="353227"/>
          </a:xfrm>
          <a:custGeom>
            <a:avLst/>
            <a:gdLst/>
            <a:ahLst/>
            <a:cxnLst/>
            <a:rect l="l" t="t" r="r" b="b"/>
            <a:pathLst>
              <a:path w="4365" h="4446" extrusionOk="0">
                <a:moveTo>
                  <a:pt x="2002" y="0"/>
                </a:moveTo>
                <a:cubicBezTo>
                  <a:pt x="1771" y="366"/>
                  <a:pt x="1562" y="746"/>
                  <a:pt x="1394" y="1146"/>
                </a:cubicBezTo>
                <a:cubicBezTo>
                  <a:pt x="1362" y="1225"/>
                  <a:pt x="1335" y="1294"/>
                  <a:pt x="1311" y="1379"/>
                </a:cubicBezTo>
                <a:cubicBezTo>
                  <a:pt x="1289" y="1445"/>
                  <a:pt x="1288" y="1527"/>
                  <a:pt x="1234" y="1576"/>
                </a:cubicBezTo>
                <a:cubicBezTo>
                  <a:pt x="1216" y="1590"/>
                  <a:pt x="1197" y="1595"/>
                  <a:pt x="1178" y="1595"/>
                </a:cubicBezTo>
                <a:cubicBezTo>
                  <a:pt x="1113" y="1595"/>
                  <a:pt x="1042" y="1533"/>
                  <a:pt x="985" y="1512"/>
                </a:cubicBezTo>
                <a:cubicBezTo>
                  <a:pt x="725" y="1376"/>
                  <a:pt x="457" y="1252"/>
                  <a:pt x="168" y="1197"/>
                </a:cubicBezTo>
                <a:lnTo>
                  <a:pt x="168" y="1197"/>
                </a:lnTo>
                <a:cubicBezTo>
                  <a:pt x="381" y="1508"/>
                  <a:pt x="650" y="1772"/>
                  <a:pt x="930" y="2022"/>
                </a:cubicBezTo>
                <a:cubicBezTo>
                  <a:pt x="1043" y="2132"/>
                  <a:pt x="1197" y="2174"/>
                  <a:pt x="1010" y="2315"/>
                </a:cubicBezTo>
                <a:cubicBezTo>
                  <a:pt x="672" y="2626"/>
                  <a:pt x="313" y="2916"/>
                  <a:pt x="0" y="3252"/>
                </a:cubicBezTo>
                <a:cubicBezTo>
                  <a:pt x="185" y="3206"/>
                  <a:pt x="371" y="3165"/>
                  <a:pt x="547" y="3089"/>
                </a:cubicBezTo>
                <a:cubicBezTo>
                  <a:pt x="673" y="3036"/>
                  <a:pt x="800" y="2985"/>
                  <a:pt x="927" y="2932"/>
                </a:cubicBezTo>
                <a:cubicBezTo>
                  <a:pt x="998" y="2907"/>
                  <a:pt x="1162" y="2828"/>
                  <a:pt x="1272" y="2828"/>
                </a:cubicBezTo>
                <a:cubicBezTo>
                  <a:pt x="1311" y="2828"/>
                  <a:pt x="1343" y="2838"/>
                  <a:pt x="1363" y="2863"/>
                </a:cubicBezTo>
                <a:cubicBezTo>
                  <a:pt x="1416" y="2931"/>
                  <a:pt x="1269" y="3229"/>
                  <a:pt x="1242" y="3321"/>
                </a:cubicBezTo>
                <a:cubicBezTo>
                  <a:pt x="1160" y="3551"/>
                  <a:pt x="1062" y="3773"/>
                  <a:pt x="965" y="3997"/>
                </a:cubicBezTo>
                <a:cubicBezTo>
                  <a:pt x="1095" y="3860"/>
                  <a:pt x="1222" y="3720"/>
                  <a:pt x="1343" y="3574"/>
                </a:cubicBezTo>
                <a:cubicBezTo>
                  <a:pt x="1481" y="3408"/>
                  <a:pt x="1611" y="3233"/>
                  <a:pt x="1773" y="3089"/>
                </a:cubicBezTo>
                <a:cubicBezTo>
                  <a:pt x="1799" y="3063"/>
                  <a:pt x="1839" y="3037"/>
                  <a:pt x="1876" y="3037"/>
                </a:cubicBezTo>
                <a:cubicBezTo>
                  <a:pt x="1895" y="3037"/>
                  <a:pt x="1914" y="3043"/>
                  <a:pt x="1929" y="3061"/>
                </a:cubicBezTo>
                <a:cubicBezTo>
                  <a:pt x="1955" y="3100"/>
                  <a:pt x="1955" y="3151"/>
                  <a:pt x="1962" y="3196"/>
                </a:cubicBezTo>
                <a:cubicBezTo>
                  <a:pt x="1978" y="3313"/>
                  <a:pt x="1991" y="3432"/>
                  <a:pt x="2006" y="3550"/>
                </a:cubicBezTo>
                <a:cubicBezTo>
                  <a:pt x="2044" y="3857"/>
                  <a:pt x="2113" y="4163"/>
                  <a:pt x="2245" y="4444"/>
                </a:cubicBezTo>
                <a:lnTo>
                  <a:pt x="2245" y="4444"/>
                </a:lnTo>
                <a:cubicBezTo>
                  <a:pt x="2337" y="4223"/>
                  <a:pt x="2394" y="3987"/>
                  <a:pt x="2417" y="3748"/>
                </a:cubicBezTo>
                <a:cubicBezTo>
                  <a:pt x="2432" y="3615"/>
                  <a:pt x="2429" y="3480"/>
                  <a:pt x="2451" y="3348"/>
                </a:cubicBezTo>
                <a:cubicBezTo>
                  <a:pt x="2455" y="3309"/>
                  <a:pt x="2492" y="3281"/>
                  <a:pt x="2528" y="3281"/>
                </a:cubicBezTo>
                <a:cubicBezTo>
                  <a:pt x="2547" y="3281"/>
                  <a:pt x="2566" y="3289"/>
                  <a:pt x="2579" y="3310"/>
                </a:cubicBezTo>
                <a:cubicBezTo>
                  <a:pt x="2774" y="3586"/>
                  <a:pt x="2971" y="3864"/>
                  <a:pt x="3228" y="4087"/>
                </a:cubicBezTo>
                <a:cubicBezTo>
                  <a:pt x="3135" y="3751"/>
                  <a:pt x="3029" y="3418"/>
                  <a:pt x="2918" y="3089"/>
                </a:cubicBezTo>
                <a:cubicBezTo>
                  <a:pt x="2831" y="2853"/>
                  <a:pt x="2791" y="2841"/>
                  <a:pt x="3048" y="2746"/>
                </a:cubicBezTo>
                <a:cubicBezTo>
                  <a:pt x="3493" y="2562"/>
                  <a:pt x="3976" y="2435"/>
                  <a:pt x="4364" y="2139"/>
                </a:cubicBezTo>
                <a:cubicBezTo>
                  <a:pt x="4045" y="2083"/>
                  <a:pt x="3722" y="2038"/>
                  <a:pt x="3398" y="2032"/>
                </a:cubicBezTo>
                <a:cubicBezTo>
                  <a:pt x="3384" y="2031"/>
                  <a:pt x="3369" y="2031"/>
                  <a:pt x="3355" y="2031"/>
                </a:cubicBezTo>
                <a:cubicBezTo>
                  <a:pt x="3165" y="2031"/>
                  <a:pt x="2978" y="2061"/>
                  <a:pt x="2789" y="2061"/>
                </a:cubicBezTo>
                <a:cubicBezTo>
                  <a:pt x="2772" y="2061"/>
                  <a:pt x="2755" y="2061"/>
                  <a:pt x="2738" y="2060"/>
                </a:cubicBezTo>
                <a:cubicBezTo>
                  <a:pt x="2696" y="2059"/>
                  <a:pt x="2653" y="2023"/>
                  <a:pt x="2665" y="1978"/>
                </a:cubicBezTo>
                <a:cubicBezTo>
                  <a:pt x="2685" y="1930"/>
                  <a:pt x="2732" y="1899"/>
                  <a:pt x="2765" y="1861"/>
                </a:cubicBezTo>
                <a:cubicBezTo>
                  <a:pt x="2893" y="1733"/>
                  <a:pt x="3021" y="1605"/>
                  <a:pt x="3147" y="1476"/>
                </a:cubicBezTo>
                <a:cubicBezTo>
                  <a:pt x="3378" y="1229"/>
                  <a:pt x="3630" y="1001"/>
                  <a:pt x="3809" y="711"/>
                </a:cubicBezTo>
                <a:lnTo>
                  <a:pt x="3809" y="711"/>
                </a:lnTo>
                <a:cubicBezTo>
                  <a:pt x="3726" y="729"/>
                  <a:pt x="3644" y="753"/>
                  <a:pt x="3562" y="779"/>
                </a:cubicBezTo>
                <a:cubicBezTo>
                  <a:pt x="3112" y="916"/>
                  <a:pt x="2694" y="1131"/>
                  <a:pt x="2250" y="1283"/>
                </a:cubicBezTo>
                <a:cubicBezTo>
                  <a:pt x="2205" y="1299"/>
                  <a:pt x="2138" y="1325"/>
                  <a:pt x="2084" y="1325"/>
                </a:cubicBezTo>
                <a:cubicBezTo>
                  <a:pt x="2034" y="1325"/>
                  <a:pt x="1996" y="1302"/>
                  <a:pt x="1998" y="1228"/>
                </a:cubicBezTo>
                <a:cubicBezTo>
                  <a:pt x="1995" y="1102"/>
                  <a:pt x="2001" y="978"/>
                  <a:pt x="2006" y="853"/>
                </a:cubicBezTo>
                <a:cubicBezTo>
                  <a:pt x="2016" y="569"/>
                  <a:pt x="2037" y="284"/>
                  <a:pt x="2002" y="0"/>
                </a:cubicBezTo>
                <a:close/>
                <a:moveTo>
                  <a:pt x="2245" y="4444"/>
                </a:moveTo>
                <a:cubicBezTo>
                  <a:pt x="2245" y="4444"/>
                  <a:pt x="2245" y="4445"/>
                  <a:pt x="2244" y="4445"/>
                </a:cubicBezTo>
                <a:lnTo>
                  <a:pt x="2246" y="4445"/>
                </a:lnTo>
                <a:cubicBezTo>
                  <a:pt x="2245" y="4445"/>
                  <a:pt x="2245" y="4444"/>
                  <a:pt x="2245" y="4444"/>
                </a:cubicBezTo>
                <a:close/>
              </a:path>
            </a:pathLst>
          </a:custGeom>
          <a:solidFill>
            <a:srgbClr val="F8BD38"/>
          </a:solidFill>
          <a:ln w="9525" cap="flat" cmpd="sng">
            <a:solidFill>
              <a:srgbClr val="282828"/>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sfdfsd">
            <a:extLst>
              <a:ext uri="{FF2B5EF4-FFF2-40B4-BE49-F238E27FC236}">
                <a16:creationId xmlns:a16="http://schemas.microsoft.com/office/drawing/2014/main" id="{451FC490-1551-A8CD-765E-85DD96640A74}"/>
              </a:ext>
            </a:extLst>
          </p:cNvPr>
          <p:cNvSpPr/>
          <p:nvPr userDrawn="1"/>
        </p:nvSpPr>
        <p:spPr>
          <a:xfrm>
            <a:off x="1198440" y="2779835"/>
            <a:ext cx="50761" cy="39442"/>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ds">
            <a:extLst>
              <a:ext uri="{FF2B5EF4-FFF2-40B4-BE49-F238E27FC236}">
                <a16:creationId xmlns:a16="http://schemas.microsoft.com/office/drawing/2014/main" id="{7F430D10-23A7-3273-0A3D-517DEB7C40DD}"/>
              </a:ext>
            </a:extLst>
          </p:cNvPr>
          <p:cNvSpPr/>
          <p:nvPr userDrawn="1"/>
        </p:nvSpPr>
        <p:spPr>
          <a:xfrm rot="9328761">
            <a:off x="-1491088" y="-993751"/>
            <a:ext cx="3969488" cy="1938021"/>
          </a:xfrm>
          <a:custGeom>
            <a:avLst/>
            <a:gdLst/>
            <a:ahLst/>
            <a:cxnLst/>
            <a:rect l="l" t="t" r="r" b="b"/>
            <a:pathLst>
              <a:path w="48269" h="23567" extrusionOk="0">
                <a:moveTo>
                  <a:pt x="30773" y="171"/>
                </a:moveTo>
                <a:cubicBezTo>
                  <a:pt x="30794" y="171"/>
                  <a:pt x="30816" y="171"/>
                  <a:pt x="30837" y="171"/>
                </a:cubicBezTo>
                <a:cubicBezTo>
                  <a:pt x="30971" y="174"/>
                  <a:pt x="31105" y="176"/>
                  <a:pt x="31238" y="183"/>
                </a:cubicBezTo>
                <a:cubicBezTo>
                  <a:pt x="31322" y="188"/>
                  <a:pt x="31406" y="192"/>
                  <a:pt x="31489" y="198"/>
                </a:cubicBezTo>
                <a:cubicBezTo>
                  <a:pt x="31708" y="216"/>
                  <a:pt x="31927" y="237"/>
                  <a:pt x="32143" y="271"/>
                </a:cubicBezTo>
                <a:cubicBezTo>
                  <a:pt x="32267" y="290"/>
                  <a:pt x="32391" y="309"/>
                  <a:pt x="32515" y="333"/>
                </a:cubicBezTo>
                <a:cubicBezTo>
                  <a:pt x="32427" y="331"/>
                  <a:pt x="32340" y="329"/>
                  <a:pt x="32253" y="329"/>
                </a:cubicBezTo>
                <a:cubicBezTo>
                  <a:pt x="32234" y="329"/>
                  <a:pt x="32214" y="329"/>
                  <a:pt x="32195" y="330"/>
                </a:cubicBezTo>
                <a:cubicBezTo>
                  <a:pt x="32068" y="332"/>
                  <a:pt x="31939" y="333"/>
                  <a:pt x="31814" y="340"/>
                </a:cubicBezTo>
                <a:cubicBezTo>
                  <a:pt x="31685" y="347"/>
                  <a:pt x="31558" y="355"/>
                  <a:pt x="31431" y="364"/>
                </a:cubicBezTo>
                <a:cubicBezTo>
                  <a:pt x="31300" y="374"/>
                  <a:pt x="31168" y="385"/>
                  <a:pt x="31038" y="400"/>
                </a:cubicBezTo>
                <a:cubicBezTo>
                  <a:pt x="30911" y="415"/>
                  <a:pt x="30782" y="429"/>
                  <a:pt x="30656" y="450"/>
                </a:cubicBezTo>
                <a:cubicBezTo>
                  <a:pt x="30529" y="471"/>
                  <a:pt x="30405" y="491"/>
                  <a:pt x="30279" y="516"/>
                </a:cubicBezTo>
                <a:cubicBezTo>
                  <a:pt x="30154" y="541"/>
                  <a:pt x="30029" y="566"/>
                  <a:pt x="29905" y="593"/>
                </a:cubicBezTo>
                <a:cubicBezTo>
                  <a:pt x="29876" y="600"/>
                  <a:pt x="29847" y="606"/>
                  <a:pt x="29818" y="613"/>
                </a:cubicBezTo>
                <a:cubicBezTo>
                  <a:pt x="29624" y="588"/>
                  <a:pt x="29428" y="565"/>
                  <a:pt x="29231" y="553"/>
                </a:cubicBezTo>
                <a:lnTo>
                  <a:pt x="29231" y="554"/>
                </a:lnTo>
                <a:cubicBezTo>
                  <a:pt x="29039" y="541"/>
                  <a:pt x="28846" y="533"/>
                  <a:pt x="28653" y="533"/>
                </a:cubicBezTo>
                <a:cubicBezTo>
                  <a:pt x="28564" y="533"/>
                  <a:pt x="28476" y="535"/>
                  <a:pt x="28387" y="539"/>
                </a:cubicBezTo>
                <a:cubicBezTo>
                  <a:pt x="28320" y="541"/>
                  <a:pt x="28252" y="544"/>
                  <a:pt x="28185" y="549"/>
                </a:cubicBezTo>
                <a:cubicBezTo>
                  <a:pt x="28316" y="512"/>
                  <a:pt x="28447" y="474"/>
                  <a:pt x="28580" y="444"/>
                </a:cubicBezTo>
                <a:cubicBezTo>
                  <a:pt x="28670" y="421"/>
                  <a:pt x="28760" y="401"/>
                  <a:pt x="28852" y="382"/>
                </a:cubicBezTo>
                <a:cubicBezTo>
                  <a:pt x="29059" y="339"/>
                  <a:pt x="29279" y="295"/>
                  <a:pt x="29501" y="265"/>
                </a:cubicBezTo>
                <a:cubicBezTo>
                  <a:pt x="29723" y="234"/>
                  <a:pt x="29945" y="208"/>
                  <a:pt x="30169" y="192"/>
                </a:cubicBezTo>
                <a:cubicBezTo>
                  <a:pt x="30370" y="181"/>
                  <a:pt x="30572" y="171"/>
                  <a:pt x="30773" y="171"/>
                </a:cubicBezTo>
                <a:close/>
                <a:moveTo>
                  <a:pt x="32883" y="514"/>
                </a:moveTo>
                <a:cubicBezTo>
                  <a:pt x="32922" y="517"/>
                  <a:pt x="32961" y="519"/>
                  <a:pt x="33001" y="523"/>
                </a:cubicBezTo>
                <a:cubicBezTo>
                  <a:pt x="33153" y="535"/>
                  <a:pt x="33316" y="550"/>
                  <a:pt x="33479" y="571"/>
                </a:cubicBezTo>
                <a:cubicBezTo>
                  <a:pt x="33633" y="618"/>
                  <a:pt x="33787" y="669"/>
                  <a:pt x="33940" y="723"/>
                </a:cubicBezTo>
                <a:cubicBezTo>
                  <a:pt x="33941" y="723"/>
                  <a:pt x="33943" y="725"/>
                  <a:pt x="33944" y="725"/>
                </a:cubicBezTo>
                <a:cubicBezTo>
                  <a:pt x="34024" y="755"/>
                  <a:pt x="34107" y="786"/>
                  <a:pt x="34190" y="818"/>
                </a:cubicBezTo>
                <a:cubicBezTo>
                  <a:pt x="34072" y="794"/>
                  <a:pt x="33953" y="773"/>
                  <a:pt x="33834" y="757"/>
                </a:cubicBezTo>
                <a:cubicBezTo>
                  <a:pt x="33744" y="744"/>
                  <a:pt x="33654" y="734"/>
                  <a:pt x="33564" y="726"/>
                </a:cubicBezTo>
                <a:cubicBezTo>
                  <a:pt x="33519" y="721"/>
                  <a:pt x="33474" y="718"/>
                  <a:pt x="33429" y="714"/>
                </a:cubicBezTo>
                <a:cubicBezTo>
                  <a:pt x="33337" y="706"/>
                  <a:pt x="33240" y="700"/>
                  <a:pt x="33147" y="697"/>
                </a:cubicBezTo>
                <a:cubicBezTo>
                  <a:pt x="33026" y="693"/>
                  <a:pt x="32904" y="690"/>
                  <a:pt x="32782" y="690"/>
                </a:cubicBezTo>
                <a:cubicBezTo>
                  <a:pt x="32640" y="690"/>
                  <a:pt x="32497" y="693"/>
                  <a:pt x="32356" y="704"/>
                </a:cubicBezTo>
                <a:cubicBezTo>
                  <a:pt x="32205" y="714"/>
                  <a:pt x="32055" y="727"/>
                  <a:pt x="31905" y="743"/>
                </a:cubicBezTo>
                <a:cubicBezTo>
                  <a:pt x="32158" y="675"/>
                  <a:pt x="32412" y="614"/>
                  <a:pt x="32668" y="557"/>
                </a:cubicBezTo>
                <a:cubicBezTo>
                  <a:pt x="32733" y="544"/>
                  <a:pt x="32808" y="529"/>
                  <a:pt x="32883" y="514"/>
                </a:cubicBezTo>
                <a:close/>
                <a:moveTo>
                  <a:pt x="32176" y="495"/>
                </a:moveTo>
                <a:cubicBezTo>
                  <a:pt x="32061" y="525"/>
                  <a:pt x="31945" y="555"/>
                  <a:pt x="31831" y="588"/>
                </a:cubicBezTo>
                <a:cubicBezTo>
                  <a:pt x="31654" y="640"/>
                  <a:pt x="31478" y="692"/>
                  <a:pt x="31303" y="752"/>
                </a:cubicBezTo>
                <a:cubicBezTo>
                  <a:pt x="31222" y="780"/>
                  <a:pt x="31141" y="808"/>
                  <a:pt x="31061" y="837"/>
                </a:cubicBezTo>
                <a:cubicBezTo>
                  <a:pt x="30938" y="805"/>
                  <a:pt x="30815" y="778"/>
                  <a:pt x="30690" y="753"/>
                </a:cubicBezTo>
                <a:cubicBezTo>
                  <a:pt x="30584" y="734"/>
                  <a:pt x="30477" y="713"/>
                  <a:pt x="30371" y="695"/>
                </a:cubicBezTo>
                <a:cubicBezTo>
                  <a:pt x="30517" y="668"/>
                  <a:pt x="30662" y="644"/>
                  <a:pt x="30808" y="622"/>
                </a:cubicBezTo>
                <a:cubicBezTo>
                  <a:pt x="30976" y="595"/>
                  <a:pt x="31145" y="570"/>
                  <a:pt x="31315" y="553"/>
                </a:cubicBezTo>
                <a:cubicBezTo>
                  <a:pt x="31439" y="539"/>
                  <a:pt x="31564" y="527"/>
                  <a:pt x="31688" y="517"/>
                </a:cubicBezTo>
                <a:cubicBezTo>
                  <a:pt x="31851" y="507"/>
                  <a:pt x="32013" y="498"/>
                  <a:pt x="32176" y="495"/>
                </a:cubicBezTo>
                <a:close/>
                <a:moveTo>
                  <a:pt x="29872" y="794"/>
                </a:moveTo>
                <a:cubicBezTo>
                  <a:pt x="29884" y="796"/>
                  <a:pt x="29895" y="797"/>
                  <a:pt x="29908" y="800"/>
                </a:cubicBezTo>
                <a:cubicBezTo>
                  <a:pt x="30118" y="834"/>
                  <a:pt x="30327" y="874"/>
                  <a:pt x="30535" y="916"/>
                </a:cubicBezTo>
                <a:cubicBezTo>
                  <a:pt x="30598" y="930"/>
                  <a:pt x="30659" y="944"/>
                  <a:pt x="30720" y="957"/>
                </a:cubicBezTo>
                <a:cubicBezTo>
                  <a:pt x="30538" y="1003"/>
                  <a:pt x="30357" y="1053"/>
                  <a:pt x="30178" y="1111"/>
                </a:cubicBezTo>
                <a:cubicBezTo>
                  <a:pt x="29960" y="1183"/>
                  <a:pt x="29742" y="1259"/>
                  <a:pt x="29528" y="1347"/>
                </a:cubicBezTo>
                <a:cubicBezTo>
                  <a:pt x="29233" y="1468"/>
                  <a:pt x="28940" y="1598"/>
                  <a:pt x="28656" y="1745"/>
                </a:cubicBezTo>
                <a:cubicBezTo>
                  <a:pt x="28626" y="1762"/>
                  <a:pt x="28596" y="1777"/>
                  <a:pt x="28566" y="1793"/>
                </a:cubicBezTo>
                <a:cubicBezTo>
                  <a:pt x="28524" y="1790"/>
                  <a:pt x="28480" y="1787"/>
                  <a:pt x="28437" y="1786"/>
                </a:cubicBezTo>
                <a:cubicBezTo>
                  <a:pt x="28308" y="1781"/>
                  <a:pt x="28179" y="1778"/>
                  <a:pt x="28051" y="1778"/>
                </a:cubicBezTo>
                <a:cubicBezTo>
                  <a:pt x="27928" y="1778"/>
                  <a:pt x="27805" y="1781"/>
                  <a:pt x="27683" y="1788"/>
                </a:cubicBezTo>
                <a:cubicBezTo>
                  <a:pt x="27468" y="1801"/>
                  <a:pt x="27254" y="1816"/>
                  <a:pt x="27041" y="1842"/>
                </a:cubicBezTo>
                <a:cubicBezTo>
                  <a:pt x="26987" y="1848"/>
                  <a:pt x="26931" y="1855"/>
                  <a:pt x="26877" y="1862"/>
                </a:cubicBezTo>
                <a:cubicBezTo>
                  <a:pt x="27082" y="1757"/>
                  <a:pt x="27290" y="1654"/>
                  <a:pt x="27502" y="1561"/>
                </a:cubicBezTo>
                <a:cubicBezTo>
                  <a:pt x="27709" y="1469"/>
                  <a:pt x="27920" y="1383"/>
                  <a:pt x="28131" y="1302"/>
                </a:cubicBezTo>
                <a:cubicBezTo>
                  <a:pt x="28421" y="1197"/>
                  <a:pt x="28722" y="1093"/>
                  <a:pt x="29028" y="1006"/>
                </a:cubicBezTo>
                <a:cubicBezTo>
                  <a:pt x="29203" y="958"/>
                  <a:pt x="29378" y="909"/>
                  <a:pt x="29554" y="867"/>
                </a:cubicBezTo>
                <a:cubicBezTo>
                  <a:pt x="29660" y="842"/>
                  <a:pt x="29766" y="818"/>
                  <a:pt x="29872" y="794"/>
                </a:cubicBezTo>
                <a:close/>
                <a:moveTo>
                  <a:pt x="28658" y="701"/>
                </a:moveTo>
                <a:cubicBezTo>
                  <a:pt x="28752" y="701"/>
                  <a:pt x="28848" y="703"/>
                  <a:pt x="28944" y="706"/>
                </a:cubicBezTo>
                <a:cubicBezTo>
                  <a:pt x="29040" y="710"/>
                  <a:pt x="29136" y="715"/>
                  <a:pt x="29231" y="722"/>
                </a:cubicBezTo>
                <a:cubicBezTo>
                  <a:pt x="29263" y="725"/>
                  <a:pt x="29304" y="728"/>
                  <a:pt x="29345" y="732"/>
                </a:cubicBezTo>
                <a:cubicBezTo>
                  <a:pt x="29312" y="741"/>
                  <a:pt x="29279" y="750"/>
                  <a:pt x="29245" y="760"/>
                </a:cubicBezTo>
                <a:cubicBezTo>
                  <a:pt x="28983" y="835"/>
                  <a:pt x="28722" y="915"/>
                  <a:pt x="28466" y="1008"/>
                </a:cubicBezTo>
                <a:cubicBezTo>
                  <a:pt x="28206" y="1100"/>
                  <a:pt x="27946" y="1197"/>
                  <a:pt x="27692" y="1304"/>
                </a:cubicBezTo>
                <a:cubicBezTo>
                  <a:pt x="27442" y="1409"/>
                  <a:pt x="27193" y="1520"/>
                  <a:pt x="26950" y="1639"/>
                </a:cubicBezTo>
                <a:cubicBezTo>
                  <a:pt x="26751" y="1736"/>
                  <a:pt x="26554" y="1837"/>
                  <a:pt x="26360" y="1942"/>
                </a:cubicBezTo>
                <a:cubicBezTo>
                  <a:pt x="26297" y="1952"/>
                  <a:pt x="26235" y="1964"/>
                  <a:pt x="26172" y="1976"/>
                </a:cubicBezTo>
                <a:cubicBezTo>
                  <a:pt x="25947" y="2020"/>
                  <a:pt x="25723" y="2068"/>
                  <a:pt x="25502" y="2127"/>
                </a:cubicBezTo>
                <a:cubicBezTo>
                  <a:pt x="25238" y="2197"/>
                  <a:pt x="24976" y="2271"/>
                  <a:pt x="24719" y="2363"/>
                </a:cubicBezTo>
                <a:cubicBezTo>
                  <a:pt x="24619" y="2398"/>
                  <a:pt x="24520" y="2435"/>
                  <a:pt x="24421" y="2472"/>
                </a:cubicBezTo>
                <a:cubicBezTo>
                  <a:pt x="24424" y="2469"/>
                  <a:pt x="24426" y="2467"/>
                  <a:pt x="24429" y="2465"/>
                </a:cubicBezTo>
                <a:cubicBezTo>
                  <a:pt x="24529" y="2389"/>
                  <a:pt x="24630" y="2314"/>
                  <a:pt x="24731" y="2240"/>
                </a:cubicBezTo>
                <a:cubicBezTo>
                  <a:pt x="24939" y="2092"/>
                  <a:pt x="25149" y="1945"/>
                  <a:pt x="25368" y="1812"/>
                </a:cubicBezTo>
                <a:cubicBezTo>
                  <a:pt x="25585" y="1681"/>
                  <a:pt x="25804" y="1555"/>
                  <a:pt x="26028" y="1436"/>
                </a:cubicBezTo>
                <a:cubicBezTo>
                  <a:pt x="26261" y="1314"/>
                  <a:pt x="26497" y="1196"/>
                  <a:pt x="26737" y="1090"/>
                </a:cubicBezTo>
                <a:cubicBezTo>
                  <a:pt x="26865" y="1032"/>
                  <a:pt x="26993" y="975"/>
                  <a:pt x="27123" y="922"/>
                </a:cubicBezTo>
                <a:cubicBezTo>
                  <a:pt x="27229" y="879"/>
                  <a:pt x="27335" y="837"/>
                  <a:pt x="27442" y="796"/>
                </a:cubicBezTo>
                <a:cubicBezTo>
                  <a:pt x="27460" y="794"/>
                  <a:pt x="27479" y="792"/>
                  <a:pt x="27497" y="788"/>
                </a:cubicBezTo>
                <a:cubicBezTo>
                  <a:pt x="27626" y="771"/>
                  <a:pt x="27755" y="753"/>
                  <a:pt x="27884" y="742"/>
                </a:cubicBezTo>
                <a:cubicBezTo>
                  <a:pt x="27969" y="734"/>
                  <a:pt x="28056" y="727"/>
                  <a:pt x="28141" y="721"/>
                </a:cubicBezTo>
                <a:cubicBezTo>
                  <a:pt x="28297" y="712"/>
                  <a:pt x="28462" y="701"/>
                  <a:pt x="28629" y="701"/>
                </a:cubicBezTo>
                <a:close/>
                <a:moveTo>
                  <a:pt x="26540" y="986"/>
                </a:moveTo>
                <a:lnTo>
                  <a:pt x="26540" y="986"/>
                </a:lnTo>
                <a:cubicBezTo>
                  <a:pt x="26461" y="1021"/>
                  <a:pt x="26383" y="1059"/>
                  <a:pt x="26304" y="1099"/>
                </a:cubicBezTo>
                <a:cubicBezTo>
                  <a:pt x="26072" y="1215"/>
                  <a:pt x="25842" y="1335"/>
                  <a:pt x="25617" y="1467"/>
                </a:cubicBezTo>
                <a:cubicBezTo>
                  <a:pt x="25395" y="1596"/>
                  <a:pt x="25175" y="1729"/>
                  <a:pt x="24961" y="1872"/>
                </a:cubicBezTo>
                <a:cubicBezTo>
                  <a:pt x="24781" y="1993"/>
                  <a:pt x="24601" y="2115"/>
                  <a:pt x="24428" y="2245"/>
                </a:cubicBezTo>
                <a:cubicBezTo>
                  <a:pt x="24223" y="2399"/>
                  <a:pt x="24021" y="2555"/>
                  <a:pt x="23825" y="2718"/>
                </a:cubicBezTo>
                <a:cubicBezTo>
                  <a:pt x="23772" y="2742"/>
                  <a:pt x="23719" y="2766"/>
                  <a:pt x="23667" y="2789"/>
                </a:cubicBezTo>
                <a:cubicBezTo>
                  <a:pt x="23654" y="2785"/>
                  <a:pt x="23642" y="2779"/>
                  <a:pt x="23631" y="2774"/>
                </a:cubicBezTo>
                <a:cubicBezTo>
                  <a:pt x="23570" y="2748"/>
                  <a:pt x="23508" y="2721"/>
                  <a:pt x="23447" y="2695"/>
                </a:cubicBezTo>
                <a:cubicBezTo>
                  <a:pt x="23565" y="2588"/>
                  <a:pt x="23685" y="2484"/>
                  <a:pt x="23810" y="2387"/>
                </a:cubicBezTo>
                <a:cubicBezTo>
                  <a:pt x="23915" y="2304"/>
                  <a:pt x="24021" y="2225"/>
                  <a:pt x="24128" y="2146"/>
                </a:cubicBezTo>
                <a:cubicBezTo>
                  <a:pt x="24275" y="2046"/>
                  <a:pt x="24422" y="1946"/>
                  <a:pt x="24574" y="1855"/>
                </a:cubicBezTo>
                <a:cubicBezTo>
                  <a:pt x="24650" y="1809"/>
                  <a:pt x="24728" y="1763"/>
                  <a:pt x="24806" y="1719"/>
                </a:cubicBezTo>
                <a:cubicBezTo>
                  <a:pt x="24883" y="1676"/>
                  <a:pt x="24959" y="1635"/>
                  <a:pt x="25036" y="1594"/>
                </a:cubicBezTo>
                <a:cubicBezTo>
                  <a:pt x="25196" y="1512"/>
                  <a:pt x="25354" y="1430"/>
                  <a:pt x="25518" y="1359"/>
                </a:cubicBezTo>
                <a:cubicBezTo>
                  <a:pt x="25600" y="1322"/>
                  <a:pt x="25682" y="1286"/>
                  <a:pt x="25764" y="1251"/>
                </a:cubicBezTo>
                <a:cubicBezTo>
                  <a:pt x="25847" y="1218"/>
                  <a:pt x="25929" y="1185"/>
                  <a:pt x="26013" y="1154"/>
                </a:cubicBezTo>
                <a:cubicBezTo>
                  <a:pt x="26166" y="1100"/>
                  <a:pt x="26329" y="1042"/>
                  <a:pt x="26497" y="997"/>
                </a:cubicBezTo>
                <a:lnTo>
                  <a:pt x="26540" y="986"/>
                </a:lnTo>
                <a:close/>
                <a:moveTo>
                  <a:pt x="23302" y="2829"/>
                </a:moveTo>
                <a:cubicBezTo>
                  <a:pt x="23350" y="2849"/>
                  <a:pt x="23399" y="2870"/>
                  <a:pt x="23447" y="2892"/>
                </a:cubicBezTo>
                <a:cubicBezTo>
                  <a:pt x="23305" y="2960"/>
                  <a:pt x="23164" y="3031"/>
                  <a:pt x="23026" y="3103"/>
                </a:cubicBezTo>
                <a:cubicBezTo>
                  <a:pt x="23082" y="3045"/>
                  <a:pt x="23139" y="2986"/>
                  <a:pt x="23198" y="2929"/>
                </a:cubicBezTo>
                <a:cubicBezTo>
                  <a:pt x="23232" y="2896"/>
                  <a:pt x="23267" y="2862"/>
                  <a:pt x="23302" y="2829"/>
                </a:cubicBezTo>
                <a:close/>
                <a:moveTo>
                  <a:pt x="25885" y="2212"/>
                </a:moveTo>
                <a:cubicBezTo>
                  <a:pt x="25791" y="2269"/>
                  <a:pt x="25700" y="2326"/>
                  <a:pt x="25609" y="2385"/>
                </a:cubicBezTo>
                <a:cubicBezTo>
                  <a:pt x="25374" y="2539"/>
                  <a:pt x="25144" y="2698"/>
                  <a:pt x="24923" y="2872"/>
                </a:cubicBezTo>
                <a:cubicBezTo>
                  <a:pt x="24820" y="2954"/>
                  <a:pt x="24717" y="3036"/>
                  <a:pt x="24617" y="3122"/>
                </a:cubicBezTo>
                <a:cubicBezTo>
                  <a:pt x="24529" y="3122"/>
                  <a:pt x="24440" y="3122"/>
                  <a:pt x="24353" y="3124"/>
                </a:cubicBezTo>
                <a:cubicBezTo>
                  <a:pt x="24348" y="3122"/>
                  <a:pt x="24344" y="3120"/>
                  <a:pt x="24340" y="3118"/>
                </a:cubicBezTo>
                <a:cubicBezTo>
                  <a:pt x="24194" y="3043"/>
                  <a:pt x="24050" y="2970"/>
                  <a:pt x="23902" y="2899"/>
                </a:cubicBezTo>
                <a:cubicBezTo>
                  <a:pt x="23931" y="2875"/>
                  <a:pt x="23960" y="2851"/>
                  <a:pt x="23989" y="2825"/>
                </a:cubicBezTo>
                <a:cubicBezTo>
                  <a:pt x="24037" y="2806"/>
                  <a:pt x="24086" y="2785"/>
                  <a:pt x="24134" y="2765"/>
                </a:cubicBezTo>
                <a:cubicBezTo>
                  <a:pt x="24259" y="2717"/>
                  <a:pt x="24384" y="2668"/>
                  <a:pt x="24510" y="2622"/>
                </a:cubicBezTo>
                <a:cubicBezTo>
                  <a:pt x="24765" y="2531"/>
                  <a:pt x="25022" y="2443"/>
                  <a:pt x="25283" y="2369"/>
                </a:cubicBezTo>
                <a:cubicBezTo>
                  <a:pt x="25415" y="2332"/>
                  <a:pt x="25545" y="2294"/>
                  <a:pt x="25677" y="2262"/>
                </a:cubicBezTo>
                <a:cubicBezTo>
                  <a:pt x="25746" y="2244"/>
                  <a:pt x="25816" y="2228"/>
                  <a:pt x="25885" y="2212"/>
                </a:cubicBezTo>
                <a:close/>
                <a:moveTo>
                  <a:pt x="18131" y="2230"/>
                </a:moveTo>
                <a:cubicBezTo>
                  <a:pt x="18159" y="2230"/>
                  <a:pt x="18187" y="2230"/>
                  <a:pt x="18216" y="2232"/>
                </a:cubicBezTo>
                <a:cubicBezTo>
                  <a:pt x="18310" y="2234"/>
                  <a:pt x="18403" y="2237"/>
                  <a:pt x="18497" y="2244"/>
                </a:cubicBezTo>
                <a:cubicBezTo>
                  <a:pt x="18631" y="2256"/>
                  <a:pt x="18765" y="2267"/>
                  <a:pt x="18897" y="2290"/>
                </a:cubicBezTo>
                <a:cubicBezTo>
                  <a:pt x="18970" y="2303"/>
                  <a:pt x="19043" y="2316"/>
                  <a:pt x="19116" y="2332"/>
                </a:cubicBezTo>
                <a:cubicBezTo>
                  <a:pt x="19232" y="2359"/>
                  <a:pt x="19349" y="2386"/>
                  <a:pt x="19463" y="2421"/>
                </a:cubicBezTo>
                <a:cubicBezTo>
                  <a:pt x="19551" y="2448"/>
                  <a:pt x="19639" y="2475"/>
                  <a:pt x="19724" y="2506"/>
                </a:cubicBezTo>
                <a:cubicBezTo>
                  <a:pt x="19765" y="2521"/>
                  <a:pt x="19805" y="2536"/>
                  <a:pt x="19845" y="2550"/>
                </a:cubicBezTo>
                <a:cubicBezTo>
                  <a:pt x="19975" y="2602"/>
                  <a:pt x="20104" y="2653"/>
                  <a:pt x="20230" y="2713"/>
                </a:cubicBezTo>
                <a:cubicBezTo>
                  <a:pt x="20311" y="2749"/>
                  <a:pt x="20389" y="2788"/>
                  <a:pt x="20468" y="2829"/>
                </a:cubicBezTo>
                <a:cubicBezTo>
                  <a:pt x="20505" y="2848"/>
                  <a:pt x="20542" y="2868"/>
                  <a:pt x="20579" y="2886"/>
                </a:cubicBezTo>
                <a:lnTo>
                  <a:pt x="20588" y="2892"/>
                </a:lnTo>
                <a:cubicBezTo>
                  <a:pt x="20507" y="2894"/>
                  <a:pt x="20427" y="2897"/>
                  <a:pt x="20347" y="2903"/>
                </a:cubicBezTo>
                <a:cubicBezTo>
                  <a:pt x="20093" y="2920"/>
                  <a:pt x="19840" y="2946"/>
                  <a:pt x="19589" y="2995"/>
                </a:cubicBezTo>
                <a:cubicBezTo>
                  <a:pt x="19386" y="3034"/>
                  <a:pt x="19184" y="3078"/>
                  <a:pt x="18985" y="3135"/>
                </a:cubicBezTo>
                <a:cubicBezTo>
                  <a:pt x="18977" y="3137"/>
                  <a:pt x="18969" y="3139"/>
                  <a:pt x="18962" y="3140"/>
                </a:cubicBezTo>
                <a:cubicBezTo>
                  <a:pt x="18911" y="3100"/>
                  <a:pt x="18859" y="3060"/>
                  <a:pt x="18806" y="3021"/>
                </a:cubicBezTo>
                <a:cubicBezTo>
                  <a:pt x="18629" y="2893"/>
                  <a:pt x="18448" y="2771"/>
                  <a:pt x="18256" y="2666"/>
                </a:cubicBezTo>
                <a:cubicBezTo>
                  <a:pt x="18179" y="2624"/>
                  <a:pt x="18098" y="2578"/>
                  <a:pt x="18019" y="2541"/>
                </a:cubicBezTo>
                <a:cubicBezTo>
                  <a:pt x="17941" y="2504"/>
                  <a:pt x="17864" y="2469"/>
                  <a:pt x="17784" y="2437"/>
                </a:cubicBezTo>
                <a:cubicBezTo>
                  <a:pt x="17745" y="2422"/>
                  <a:pt x="17706" y="2407"/>
                  <a:pt x="17666" y="2392"/>
                </a:cubicBezTo>
                <a:cubicBezTo>
                  <a:pt x="17624" y="2376"/>
                  <a:pt x="17581" y="2361"/>
                  <a:pt x="17538" y="2348"/>
                </a:cubicBezTo>
                <a:cubicBezTo>
                  <a:pt x="17494" y="2334"/>
                  <a:pt x="17452" y="2322"/>
                  <a:pt x="17408" y="2308"/>
                </a:cubicBezTo>
                <a:cubicBezTo>
                  <a:pt x="17386" y="2302"/>
                  <a:pt x="17364" y="2296"/>
                  <a:pt x="17342" y="2290"/>
                </a:cubicBezTo>
                <a:cubicBezTo>
                  <a:pt x="17359" y="2287"/>
                  <a:pt x="17375" y="2285"/>
                  <a:pt x="17393" y="2282"/>
                </a:cubicBezTo>
                <a:cubicBezTo>
                  <a:pt x="17479" y="2270"/>
                  <a:pt x="17567" y="2260"/>
                  <a:pt x="17654" y="2252"/>
                </a:cubicBezTo>
                <a:cubicBezTo>
                  <a:pt x="17698" y="2249"/>
                  <a:pt x="17743" y="2247"/>
                  <a:pt x="17786" y="2243"/>
                </a:cubicBezTo>
                <a:cubicBezTo>
                  <a:pt x="17901" y="2237"/>
                  <a:pt x="18016" y="2230"/>
                  <a:pt x="18131" y="2230"/>
                </a:cubicBezTo>
                <a:close/>
                <a:moveTo>
                  <a:pt x="23751" y="3034"/>
                </a:moveTo>
                <a:cubicBezTo>
                  <a:pt x="23829" y="3071"/>
                  <a:pt x="23907" y="3108"/>
                  <a:pt x="23984" y="3146"/>
                </a:cubicBezTo>
                <a:cubicBezTo>
                  <a:pt x="23848" y="3157"/>
                  <a:pt x="23713" y="3170"/>
                  <a:pt x="23579" y="3190"/>
                </a:cubicBezTo>
                <a:cubicBezTo>
                  <a:pt x="23635" y="3137"/>
                  <a:pt x="23693" y="3085"/>
                  <a:pt x="23751" y="3034"/>
                </a:cubicBezTo>
                <a:close/>
                <a:moveTo>
                  <a:pt x="23402" y="3092"/>
                </a:moveTo>
                <a:cubicBezTo>
                  <a:pt x="23347" y="3144"/>
                  <a:pt x="23290" y="3197"/>
                  <a:pt x="23236" y="3250"/>
                </a:cubicBezTo>
                <a:cubicBezTo>
                  <a:pt x="23205" y="3257"/>
                  <a:pt x="23173" y="3264"/>
                  <a:pt x="23145" y="3271"/>
                </a:cubicBezTo>
                <a:cubicBezTo>
                  <a:pt x="23125" y="3265"/>
                  <a:pt x="23107" y="3258"/>
                  <a:pt x="23089" y="3253"/>
                </a:cubicBezTo>
                <a:lnTo>
                  <a:pt x="23089" y="3253"/>
                </a:lnTo>
                <a:cubicBezTo>
                  <a:pt x="23193" y="3198"/>
                  <a:pt x="23296" y="3144"/>
                  <a:pt x="23402" y="3092"/>
                </a:cubicBezTo>
                <a:close/>
                <a:moveTo>
                  <a:pt x="28257" y="1960"/>
                </a:moveTo>
                <a:cubicBezTo>
                  <a:pt x="28188" y="1999"/>
                  <a:pt x="28119" y="2039"/>
                  <a:pt x="28051" y="2078"/>
                </a:cubicBezTo>
                <a:cubicBezTo>
                  <a:pt x="27817" y="2217"/>
                  <a:pt x="27584" y="2360"/>
                  <a:pt x="27360" y="2515"/>
                </a:cubicBezTo>
                <a:cubicBezTo>
                  <a:pt x="27168" y="2646"/>
                  <a:pt x="26978" y="2781"/>
                  <a:pt x="26797" y="2926"/>
                </a:cubicBezTo>
                <a:cubicBezTo>
                  <a:pt x="26630" y="3060"/>
                  <a:pt x="26463" y="3196"/>
                  <a:pt x="26305" y="3340"/>
                </a:cubicBezTo>
                <a:cubicBezTo>
                  <a:pt x="26117" y="3297"/>
                  <a:pt x="25929" y="3257"/>
                  <a:pt x="25738" y="3227"/>
                </a:cubicBezTo>
                <a:cubicBezTo>
                  <a:pt x="25506" y="3190"/>
                  <a:pt x="25274" y="3158"/>
                  <a:pt x="25041" y="3142"/>
                </a:cubicBezTo>
                <a:cubicBezTo>
                  <a:pt x="24988" y="3138"/>
                  <a:pt x="24935" y="3135"/>
                  <a:pt x="24881" y="3131"/>
                </a:cubicBezTo>
                <a:cubicBezTo>
                  <a:pt x="24930" y="3093"/>
                  <a:pt x="24978" y="3055"/>
                  <a:pt x="25028" y="3017"/>
                </a:cubicBezTo>
                <a:cubicBezTo>
                  <a:pt x="25099" y="2963"/>
                  <a:pt x="25170" y="2911"/>
                  <a:pt x="25242" y="2859"/>
                </a:cubicBezTo>
                <a:cubicBezTo>
                  <a:pt x="25506" y="2672"/>
                  <a:pt x="25774" y="2490"/>
                  <a:pt x="26051" y="2325"/>
                </a:cubicBezTo>
                <a:cubicBezTo>
                  <a:pt x="26177" y="2250"/>
                  <a:pt x="26304" y="2176"/>
                  <a:pt x="26431" y="2105"/>
                </a:cubicBezTo>
                <a:cubicBezTo>
                  <a:pt x="26517" y="2091"/>
                  <a:pt x="26602" y="2077"/>
                  <a:pt x="26687" y="2065"/>
                </a:cubicBezTo>
                <a:cubicBezTo>
                  <a:pt x="26813" y="2047"/>
                  <a:pt x="26938" y="2030"/>
                  <a:pt x="27064" y="2017"/>
                </a:cubicBezTo>
                <a:cubicBezTo>
                  <a:pt x="27188" y="2004"/>
                  <a:pt x="27311" y="1993"/>
                  <a:pt x="27435" y="1983"/>
                </a:cubicBezTo>
                <a:cubicBezTo>
                  <a:pt x="27641" y="1969"/>
                  <a:pt x="27849" y="1960"/>
                  <a:pt x="28057" y="1960"/>
                </a:cubicBezTo>
                <a:close/>
                <a:moveTo>
                  <a:pt x="16925" y="2374"/>
                </a:moveTo>
                <a:cubicBezTo>
                  <a:pt x="16941" y="2376"/>
                  <a:pt x="16956" y="2378"/>
                  <a:pt x="16972" y="2382"/>
                </a:cubicBezTo>
                <a:cubicBezTo>
                  <a:pt x="17060" y="2394"/>
                  <a:pt x="17148" y="2412"/>
                  <a:pt x="17236" y="2430"/>
                </a:cubicBezTo>
                <a:cubicBezTo>
                  <a:pt x="17323" y="2450"/>
                  <a:pt x="17411" y="2473"/>
                  <a:pt x="17499" y="2500"/>
                </a:cubicBezTo>
                <a:cubicBezTo>
                  <a:pt x="17538" y="2513"/>
                  <a:pt x="17577" y="2527"/>
                  <a:pt x="17618" y="2540"/>
                </a:cubicBezTo>
                <a:cubicBezTo>
                  <a:pt x="17693" y="2568"/>
                  <a:pt x="17769" y="2600"/>
                  <a:pt x="17844" y="2633"/>
                </a:cubicBezTo>
                <a:cubicBezTo>
                  <a:pt x="17923" y="2668"/>
                  <a:pt x="17999" y="2706"/>
                  <a:pt x="18075" y="2747"/>
                </a:cubicBezTo>
                <a:cubicBezTo>
                  <a:pt x="18180" y="2804"/>
                  <a:pt x="18293" y="2868"/>
                  <a:pt x="18401" y="2941"/>
                </a:cubicBezTo>
                <a:cubicBezTo>
                  <a:pt x="18474" y="2988"/>
                  <a:pt x="18544" y="3036"/>
                  <a:pt x="18613" y="3087"/>
                </a:cubicBezTo>
                <a:cubicBezTo>
                  <a:pt x="18659" y="3122"/>
                  <a:pt x="18710" y="3160"/>
                  <a:pt x="18761" y="3199"/>
                </a:cubicBezTo>
                <a:cubicBezTo>
                  <a:pt x="18601" y="3248"/>
                  <a:pt x="18441" y="3300"/>
                  <a:pt x="18284" y="3356"/>
                </a:cubicBezTo>
                <a:cubicBezTo>
                  <a:pt x="18089" y="3427"/>
                  <a:pt x="17895" y="3502"/>
                  <a:pt x="17704" y="3583"/>
                </a:cubicBezTo>
                <a:cubicBezTo>
                  <a:pt x="17692" y="3588"/>
                  <a:pt x="17679" y="3593"/>
                  <a:pt x="17666" y="3599"/>
                </a:cubicBezTo>
                <a:cubicBezTo>
                  <a:pt x="17495" y="3553"/>
                  <a:pt x="17323" y="3510"/>
                  <a:pt x="17149" y="3480"/>
                </a:cubicBezTo>
                <a:cubicBezTo>
                  <a:pt x="17022" y="3459"/>
                  <a:pt x="16895" y="3437"/>
                  <a:pt x="16766" y="3423"/>
                </a:cubicBezTo>
                <a:cubicBezTo>
                  <a:pt x="16636" y="3408"/>
                  <a:pt x="16506" y="3397"/>
                  <a:pt x="16376" y="3388"/>
                </a:cubicBezTo>
                <a:cubicBezTo>
                  <a:pt x="16241" y="3377"/>
                  <a:pt x="16106" y="3371"/>
                  <a:pt x="15972" y="3371"/>
                </a:cubicBezTo>
                <a:lnTo>
                  <a:pt x="15972" y="3373"/>
                </a:lnTo>
                <a:lnTo>
                  <a:pt x="15958" y="3373"/>
                </a:lnTo>
                <a:cubicBezTo>
                  <a:pt x="15814" y="3373"/>
                  <a:pt x="15669" y="3374"/>
                  <a:pt x="15524" y="3381"/>
                </a:cubicBezTo>
                <a:cubicBezTo>
                  <a:pt x="15284" y="3394"/>
                  <a:pt x="15043" y="3411"/>
                  <a:pt x="14802" y="3443"/>
                </a:cubicBezTo>
                <a:cubicBezTo>
                  <a:pt x="14665" y="3460"/>
                  <a:pt x="14528" y="3478"/>
                  <a:pt x="14391" y="3502"/>
                </a:cubicBezTo>
                <a:cubicBezTo>
                  <a:pt x="14254" y="3526"/>
                  <a:pt x="14118" y="3553"/>
                  <a:pt x="13981" y="3582"/>
                </a:cubicBezTo>
                <a:cubicBezTo>
                  <a:pt x="13959" y="3586"/>
                  <a:pt x="13938" y="3591"/>
                  <a:pt x="13916" y="3597"/>
                </a:cubicBezTo>
                <a:cubicBezTo>
                  <a:pt x="13923" y="3592"/>
                  <a:pt x="13929" y="3587"/>
                  <a:pt x="13936" y="3583"/>
                </a:cubicBezTo>
                <a:cubicBezTo>
                  <a:pt x="14051" y="3513"/>
                  <a:pt x="14165" y="3446"/>
                  <a:pt x="14282" y="3382"/>
                </a:cubicBezTo>
                <a:cubicBezTo>
                  <a:pt x="14515" y="3258"/>
                  <a:pt x="14754" y="3140"/>
                  <a:pt x="15000" y="3038"/>
                </a:cubicBezTo>
                <a:cubicBezTo>
                  <a:pt x="15205" y="2951"/>
                  <a:pt x="15411" y="2869"/>
                  <a:pt x="15620" y="2791"/>
                </a:cubicBezTo>
                <a:cubicBezTo>
                  <a:pt x="15868" y="2699"/>
                  <a:pt x="16117" y="2608"/>
                  <a:pt x="16370" y="2530"/>
                </a:cubicBezTo>
                <a:cubicBezTo>
                  <a:pt x="16497" y="2490"/>
                  <a:pt x="16625" y="2450"/>
                  <a:pt x="16754" y="2416"/>
                </a:cubicBezTo>
                <a:cubicBezTo>
                  <a:pt x="16811" y="2401"/>
                  <a:pt x="16868" y="2387"/>
                  <a:pt x="16925" y="2374"/>
                </a:cubicBezTo>
                <a:close/>
                <a:moveTo>
                  <a:pt x="24292" y="3301"/>
                </a:moveTo>
                <a:cubicBezTo>
                  <a:pt x="24318" y="3315"/>
                  <a:pt x="24342" y="3327"/>
                  <a:pt x="24368" y="3340"/>
                </a:cubicBezTo>
                <a:cubicBezTo>
                  <a:pt x="24342" y="3363"/>
                  <a:pt x="24318" y="3385"/>
                  <a:pt x="24294" y="3408"/>
                </a:cubicBezTo>
                <a:cubicBezTo>
                  <a:pt x="24217" y="3480"/>
                  <a:pt x="24141" y="3552"/>
                  <a:pt x="24065" y="3625"/>
                </a:cubicBezTo>
                <a:cubicBezTo>
                  <a:pt x="24022" y="3606"/>
                  <a:pt x="23978" y="3587"/>
                  <a:pt x="23934" y="3569"/>
                </a:cubicBezTo>
                <a:cubicBezTo>
                  <a:pt x="23777" y="3503"/>
                  <a:pt x="23622" y="3438"/>
                  <a:pt x="23462" y="3379"/>
                </a:cubicBezTo>
                <a:cubicBezTo>
                  <a:pt x="23538" y="3367"/>
                  <a:pt x="23616" y="3355"/>
                  <a:pt x="23692" y="3347"/>
                </a:cubicBezTo>
                <a:cubicBezTo>
                  <a:pt x="23783" y="3336"/>
                  <a:pt x="23873" y="3327"/>
                  <a:pt x="23965" y="3319"/>
                </a:cubicBezTo>
                <a:cubicBezTo>
                  <a:pt x="24043" y="3314"/>
                  <a:pt x="24133" y="3308"/>
                  <a:pt x="24223" y="3304"/>
                </a:cubicBezTo>
                <a:cubicBezTo>
                  <a:pt x="24246" y="3303"/>
                  <a:pt x="24269" y="3302"/>
                  <a:pt x="24292" y="3301"/>
                </a:cubicBezTo>
                <a:close/>
                <a:moveTo>
                  <a:pt x="21240" y="3090"/>
                </a:moveTo>
                <a:lnTo>
                  <a:pt x="21240" y="3090"/>
                </a:lnTo>
                <a:cubicBezTo>
                  <a:pt x="21453" y="3108"/>
                  <a:pt x="21666" y="3129"/>
                  <a:pt x="21878" y="3164"/>
                </a:cubicBezTo>
                <a:cubicBezTo>
                  <a:pt x="21964" y="3176"/>
                  <a:pt x="22051" y="3191"/>
                  <a:pt x="22136" y="3206"/>
                </a:cubicBezTo>
                <a:cubicBezTo>
                  <a:pt x="22222" y="3222"/>
                  <a:pt x="22309" y="3241"/>
                  <a:pt x="22394" y="3259"/>
                </a:cubicBezTo>
                <a:cubicBezTo>
                  <a:pt x="22451" y="3273"/>
                  <a:pt x="22519" y="3289"/>
                  <a:pt x="22587" y="3306"/>
                </a:cubicBezTo>
                <a:cubicBezTo>
                  <a:pt x="22563" y="3332"/>
                  <a:pt x="22538" y="3360"/>
                  <a:pt x="22514" y="3388"/>
                </a:cubicBezTo>
                <a:cubicBezTo>
                  <a:pt x="22349" y="3485"/>
                  <a:pt x="22185" y="3585"/>
                  <a:pt x="22023" y="3691"/>
                </a:cubicBezTo>
                <a:cubicBezTo>
                  <a:pt x="21954" y="3630"/>
                  <a:pt x="21885" y="3569"/>
                  <a:pt x="21812" y="3511"/>
                </a:cubicBezTo>
                <a:cubicBezTo>
                  <a:pt x="21709" y="3429"/>
                  <a:pt x="21605" y="3349"/>
                  <a:pt x="21499" y="3270"/>
                </a:cubicBezTo>
                <a:cubicBezTo>
                  <a:pt x="21415" y="3207"/>
                  <a:pt x="21328" y="3147"/>
                  <a:pt x="21240" y="3090"/>
                </a:cubicBezTo>
                <a:close/>
                <a:moveTo>
                  <a:pt x="24678" y="3296"/>
                </a:moveTo>
                <a:cubicBezTo>
                  <a:pt x="24708" y="3297"/>
                  <a:pt x="24737" y="3297"/>
                  <a:pt x="24766" y="3299"/>
                </a:cubicBezTo>
                <a:cubicBezTo>
                  <a:pt x="24856" y="3302"/>
                  <a:pt x="24945" y="3306"/>
                  <a:pt x="25034" y="3312"/>
                </a:cubicBezTo>
                <a:cubicBezTo>
                  <a:pt x="25214" y="3327"/>
                  <a:pt x="25398" y="3345"/>
                  <a:pt x="25580" y="3373"/>
                </a:cubicBezTo>
                <a:cubicBezTo>
                  <a:pt x="25671" y="3386"/>
                  <a:pt x="25763" y="3401"/>
                  <a:pt x="25854" y="3418"/>
                </a:cubicBezTo>
                <a:cubicBezTo>
                  <a:pt x="25943" y="3434"/>
                  <a:pt x="26032" y="3451"/>
                  <a:pt x="26120" y="3470"/>
                </a:cubicBezTo>
                <a:cubicBezTo>
                  <a:pt x="26132" y="3472"/>
                  <a:pt x="26145" y="3475"/>
                  <a:pt x="26156" y="3478"/>
                </a:cubicBezTo>
                <a:cubicBezTo>
                  <a:pt x="26000" y="3628"/>
                  <a:pt x="25847" y="3780"/>
                  <a:pt x="25700" y="3941"/>
                </a:cubicBezTo>
                <a:cubicBezTo>
                  <a:pt x="25451" y="3766"/>
                  <a:pt x="25197" y="3598"/>
                  <a:pt x="24933" y="3445"/>
                </a:cubicBezTo>
                <a:cubicBezTo>
                  <a:pt x="24848" y="3396"/>
                  <a:pt x="24762" y="3347"/>
                  <a:pt x="24676" y="3299"/>
                </a:cubicBezTo>
                <a:cubicBezTo>
                  <a:pt x="24677" y="3299"/>
                  <a:pt x="24678" y="3297"/>
                  <a:pt x="24678" y="3296"/>
                </a:cubicBezTo>
                <a:close/>
                <a:moveTo>
                  <a:pt x="35974" y="1592"/>
                </a:moveTo>
                <a:lnTo>
                  <a:pt x="35974" y="1592"/>
                </a:lnTo>
                <a:cubicBezTo>
                  <a:pt x="35979" y="1594"/>
                  <a:pt x="35983" y="1596"/>
                  <a:pt x="35987" y="1599"/>
                </a:cubicBezTo>
                <a:cubicBezTo>
                  <a:pt x="36095" y="1659"/>
                  <a:pt x="36203" y="1719"/>
                  <a:pt x="36306" y="1787"/>
                </a:cubicBezTo>
                <a:cubicBezTo>
                  <a:pt x="36374" y="1831"/>
                  <a:pt x="36441" y="1877"/>
                  <a:pt x="36507" y="1926"/>
                </a:cubicBezTo>
                <a:cubicBezTo>
                  <a:pt x="36567" y="1971"/>
                  <a:pt x="36635" y="2024"/>
                  <a:pt x="36701" y="2079"/>
                </a:cubicBezTo>
                <a:cubicBezTo>
                  <a:pt x="36768" y="2133"/>
                  <a:pt x="36831" y="2189"/>
                  <a:pt x="36893" y="2248"/>
                </a:cubicBezTo>
                <a:cubicBezTo>
                  <a:pt x="36989" y="2338"/>
                  <a:pt x="37083" y="2430"/>
                  <a:pt x="37172" y="2527"/>
                </a:cubicBezTo>
                <a:cubicBezTo>
                  <a:pt x="37232" y="2592"/>
                  <a:pt x="37291" y="2659"/>
                  <a:pt x="37348" y="2726"/>
                </a:cubicBezTo>
                <a:cubicBezTo>
                  <a:pt x="37400" y="2788"/>
                  <a:pt x="37454" y="2855"/>
                  <a:pt x="37504" y="2924"/>
                </a:cubicBezTo>
                <a:cubicBezTo>
                  <a:pt x="37556" y="2994"/>
                  <a:pt x="37606" y="3065"/>
                  <a:pt x="37653" y="3138"/>
                </a:cubicBezTo>
                <a:cubicBezTo>
                  <a:pt x="37696" y="3204"/>
                  <a:pt x="37739" y="3276"/>
                  <a:pt x="37779" y="3349"/>
                </a:cubicBezTo>
                <a:cubicBezTo>
                  <a:pt x="37822" y="3427"/>
                  <a:pt x="37862" y="3504"/>
                  <a:pt x="37899" y="3584"/>
                </a:cubicBezTo>
                <a:cubicBezTo>
                  <a:pt x="37932" y="3655"/>
                  <a:pt x="37967" y="3737"/>
                  <a:pt x="38000" y="3819"/>
                </a:cubicBezTo>
                <a:cubicBezTo>
                  <a:pt x="38033" y="3901"/>
                  <a:pt x="38063" y="3985"/>
                  <a:pt x="38091" y="4068"/>
                </a:cubicBezTo>
                <a:cubicBezTo>
                  <a:pt x="38093" y="4077"/>
                  <a:pt x="38096" y="4085"/>
                  <a:pt x="38098" y="4094"/>
                </a:cubicBezTo>
                <a:cubicBezTo>
                  <a:pt x="38042" y="3993"/>
                  <a:pt x="37986" y="3890"/>
                  <a:pt x="37926" y="3791"/>
                </a:cubicBezTo>
                <a:cubicBezTo>
                  <a:pt x="37859" y="3677"/>
                  <a:pt x="37790" y="3565"/>
                  <a:pt x="37719" y="3455"/>
                </a:cubicBezTo>
                <a:cubicBezTo>
                  <a:pt x="37671" y="3378"/>
                  <a:pt x="37619" y="3301"/>
                  <a:pt x="37567" y="3227"/>
                </a:cubicBezTo>
                <a:cubicBezTo>
                  <a:pt x="37492" y="3120"/>
                  <a:pt x="37417" y="3012"/>
                  <a:pt x="37336" y="2911"/>
                </a:cubicBezTo>
                <a:cubicBezTo>
                  <a:pt x="37253" y="2807"/>
                  <a:pt x="37171" y="2705"/>
                  <a:pt x="37082" y="2607"/>
                </a:cubicBezTo>
                <a:cubicBezTo>
                  <a:pt x="36997" y="2515"/>
                  <a:pt x="36914" y="2422"/>
                  <a:pt x="36825" y="2333"/>
                </a:cubicBezTo>
                <a:cubicBezTo>
                  <a:pt x="36674" y="2183"/>
                  <a:pt x="36520" y="2033"/>
                  <a:pt x="36356" y="1896"/>
                </a:cubicBezTo>
                <a:lnTo>
                  <a:pt x="36356" y="1897"/>
                </a:lnTo>
                <a:cubicBezTo>
                  <a:pt x="36232" y="1792"/>
                  <a:pt x="36105" y="1689"/>
                  <a:pt x="35974" y="1592"/>
                </a:cubicBezTo>
                <a:close/>
                <a:moveTo>
                  <a:pt x="23015" y="3475"/>
                </a:moveTo>
                <a:lnTo>
                  <a:pt x="23015" y="3475"/>
                </a:lnTo>
                <a:cubicBezTo>
                  <a:pt x="22909" y="3587"/>
                  <a:pt x="22805" y="3700"/>
                  <a:pt x="22706" y="3818"/>
                </a:cubicBezTo>
                <a:cubicBezTo>
                  <a:pt x="22624" y="3915"/>
                  <a:pt x="22543" y="4013"/>
                  <a:pt x="22466" y="4113"/>
                </a:cubicBezTo>
                <a:cubicBezTo>
                  <a:pt x="22412" y="4058"/>
                  <a:pt x="22361" y="4005"/>
                  <a:pt x="22306" y="3952"/>
                </a:cubicBezTo>
                <a:cubicBezTo>
                  <a:pt x="22310" y="3949"/>
                  <a:pt x="22312" y="3945"/>
                  <a:pt x="22314" y="3942"/>
                </a:cubicBezTo>
                <a:cubicBezTo>
                  <a:pt x="22392" y="3841"/>
                  <a:pt x="22469" y="3742"/>
                  <a:pt x="22549" y="3643"/>
                </a:cubicBezTo>
                <a:cubicBezTo>
                  <a:pt x="22587" y="3625"/>
                  <a:pt x="22625" y="3609"/>
                  <a:pt x="22664" y="3593"/>
                </a:cubicBezTo>
                <a:cubicBezTo>
                  <a:pt x="22705" y="3578"/>
                  <a:pt x="22745" y="3562"/>
                  <a:pt x="22785" y="3547"/>
                </a:cubicBezTo>
                <a:cubicBezTo>
                  <a:pt x="22862" y="3520"/>
                  <a:pt x="22938" y="3497"/>
                  <a:pt x="23015" y="3475"/>
                </a:cubicBezTo>
                <a:close/>
                <a:moveTo>
                  <a:pt x="28872" y="1997"/>
                </a:moveTo>
                <a:cubicBezTo>
                  <a:pt x="28988" y="2009"/>
                  <a:pt x="29102" y="2023"/>
                  <a:pt x="29216" y="2040"/>
                </a:cubicBezTo>
                <a:cubicBezTo>
                  <a:pt x="29311" y="2055"/>
                  <a:pt x="29405" y="2070"/>
                  <a:pt x="29498" y="2086"/>
                </a:cubicBezTo>
                <a:cubicBezTo>
                  <a:pt x="29588" y="2103"/>
                  <a:pt x="29680" y="2121"/>
                  <a:pt x="29770" y="2140"/>
                </a:cubicBezTo>
                <a:cubicBezTo>
                  <a:pt x="29954" y="2183"/>
                  <a:pt x="30140" y="2226"/>
                  <a:pt x="30323" y="2281"/>
                </a:cubicBezTo>
                <a:cubicBezTo>
                  <a:pt x="30407" y="2305"/>
                  <a:pt x="30492" y="2331"/>
                  <a:pt x="30576" y="2359"/>
                </a:cubicBezTo>
                <a:cubicBezTo>
                  <a:pt x="30652" y="2384"/>
                  <a:pt x="30728" y="2411"/>
                  <a:pt x="30803" y="2437"/>
                </a:cubicBezTo>
                <a:cubicBezTo>
                  <a:pt x="30952" y="2493"/>
                  <a:pt x="31100" y="2549"/>
                  <a:pt x="31244" y="2615"/>
                </a:cubicBezTo>
                <a:cubicBezTo>
                  <a:pt x="31325" y="2651"/>
                  <a:pt x="31405" y="2688"/>
                  <a:pt x="31484" y="2727"/>
                </a:cubicBezTo>
                <a:cubicBezTo>
                  <a:pt x="31565" y="2766"/>
                  <a:pt x="31646" y="2807"/>
                  <a:pt x="31725" y="2849"/>
                </a:cubicBezTo>
                <a:cubicBezTo>
                  <a:pt x="31878" y="2933"/>
                  <a:pt x="32035" y="3019"/>
                  <a:pt x="32187" y="3114"/>
                </a:cubicBezTo>
                <a:cubicBezTo>
                  <a:pt x="32264" y="3161"/>
                  <a:pt x="32340" y="3211"/>
                  <a:pt x="32416" y="3262"/>
                </a:cubicBezTo>
                <a:cubicBezTo>
                  <a:pt x="32491" y="3311"/>
                  <a:pt x="32565" y="3363"/>
                  <a:pt x="32638" y="3416"/>
                </a:cubicBezTo>
                <a:cubicBezTo>
                  <a:pt x="32737" y="3491"/>
                  <a:pt x="32845" y="3573"/>
                  <a:pt x="32946" y="3661"/>
                </a:cubicBezTo>
                <a:cubicBezTo>
                  <a:pt x="32987" y="3696"/>
                  <a:pt x="33026" y="3731"/>
                  <a:pt x="33065" y="3765"/>
                </a:cubicBezTo>
                <a:cubicBezTo>
                  <a:pt x="32929" y="3735"/>
                  <a:pt x="32793" y="3709"/>
                  <a:pt x="32655" y="3690"/>
                </a:cubicBezTo>
                <a:cubicBezTo>
                  <a:pt x="32439" y="3660"/>
                  <a:pt x="32221" y="3636"/>
                  <a:pt x="32003" y="3630"/>
                </a:cubicBezTo>
                <a:cubicBezTo>
                  <a:pt x="31921" y="3628"/>
                  <a:pt x="31839" y="3627"/>
                  <a:pt x="31757" y="3627"/>
                </a:cubicBezTo>
                <a:cubicBezTo>
                  <a:pt x="31646" y="3627"/>
                  <a:pt x="31535" y="3629"/>
                  <a:pt x="31424" y="3636"/>
                </a:cubicBezTo>
                <a:cubicBezTo>
                  <a:pt x="31333" y="3642"/>
                  <a:pt x="31233" y="3647"/>
                  <a:pt x="31141" y="3657"/>
                </a:cubicBezTo>
                <a:cubicBezTo>
                  <a:pt x="30891" y="3681"/>
                  <a:pt x="30640" y="3713"/>
                  <a:pt x="30393" y="3765"/>
                </a:cubicBezTo>
                <a:cubicBezTo>
                  <a:pt x="30188" y="3809"/>
                  <a:pt x="29981" y="3855"/>
                  <a:pt x="29780" y="3919"/>
                </a:cubicBezTo>
                <a:cubicBezTo>
                  <a:pt x="29579" y="3983"/>
                  <a:pt x="29379" y="4052"/>
                  <a:pt x="29185" y="4137"/>
                </a:cubicBezTo>
                <a:cubicBezTo>
                  <a:pt x="29069" y="4189"/>
                  <a:pt x="28953" y="4242"/>
                  <a:pt x="28839" y="4299"/>
                </a:cubicBezTo>
                <a:cubicBezTo>
                  <a:pt x="28774" y="4265"/>
                  <a:pt x="28711" y="4231"/>
                  <a:pt x="28645" y="4198"/>
                </a:cubicBezTo>
                <a:cubicBezTo>
                  <a:pt x="28213" y="3979"/>
                  <a:pt x="27770" y="3778"/>
                  <a:pt x="27309" y="3623"/>
                </a:cubicBezTo>
                <a:cubicBezTo>
                  <a:pt x="27096" y="3552"/>
                  <a:pt x="26883" y="3486"/>
                  <a:pt x="26667" y="3428"/>
                </a:cubicBezTo>
                <a:cubicBezTo>
                  <a:pt x="26773" y="3344"/>
                  <a:pt x="26880" y="3261"/>
                  <a:pt x="26989" y="3179"/>
                </a:cubicBezTo>
                <a:cubicBezTo>
                  <a:pt x="27093" y="3102"/>
                  <a:pt x="27197" y="3026"/>
                  <a:pt x="27301" y="2951"/>
                </a:cubicBezTo>
                <a:cubicBezTo>
                  <a:pt x="27435" y="2856"/>
                  <a:pt x="27578" y="2755"/>
                  <a:pt x="27726" y="2661"/>
                </a:cubicBezTo>
                <a:cubicBezTo>
                  <a:pt x="27845" y="2586"/>
                  <a:pt x="27962" y="2511"/>
                  <a:pt x="28084" y="2439"/>
                </a:cubicBezTo>
                <a:cubicBezTo>
                  <a:pt x="28245" y="2344"/>
                  <a:pt x="28408" y="2249"/>
                  <a:pt x="28573" y="2160"/>
                </a:cubicBezTo>
                <a:lnTo>
                  <a:pt x="28572" y="2160"/>
                </a:lnTo>
                <a:cubicBezTo>
                  <a:pt x="28673" y="2106"/>
                  <a:pt x="28772" y="2051"/>
                  <a:pt x="28872" y="1997"/>
                </a:cubicBezTo>
                <a:close/>
                <a:moveTo>
                  <a:pt x="24528" y="3427"/>
                </a:moveTo>
                <a:cubicBezTo>
                  <a:pt x="24713" y="3527"/>
                  <a:pt x="24895" y="3631"/>
                  <a:pt x="25074" y="3742"/>
                </a:cubicBezTo>
                <a:cubicBezTo>
                  <a:pt x="25187" y="3812"/>
                  <a:pt x="25301" y="3883"/>
                  <a:pt x="25411" y="3958"/>
                </a:cubicBezTo>
                <a:cubicBezTo>
                  <a:pt x="25468" y="3996"/>
                  <a:pt x="25525" y="4034"/>
                  <a:pt x="25581" y="4073"/>
                </a:cubicBezTo>
                <a:cubicBezTo>
                  <a:pt x="25499" y="4166"/>
                  <a:pt x="25420" y="4261"/>
                  <a:pt x="25341" y="4355"/>
                </a:cubicBezTo>
                <a:cubicBezTo>
                  <a:pt x="25298" y="4322"/>
                  <a:pt x="25257" y="4287"/>
                  <a:pt x="25213" y="4256"/>
                </a:cubicBezTo>
                <a:cubicBezTo>
                  <a:pt x="25107" y="4182"/>
                  <a:pt x="24999" y="4108"/>
                  <a:pt x="24887" y="4042"/>
                </a:cubicBezTo>
                <a:cubicBezTo>
                  <a:pt x="24809" y="3995"/>
                  <a:pt x="24731" y="3950"/>
                  <a:pt x="24650" y="3907"/>
                </a:cubicBezTo>
                <a:cubicBezTo>
                  <a:pt x="24534" y="3845"/>
                  <a:pt x="24417" y="3784"/>
                  <a:pt x="24297" y="3729"/>
                </a:cubicBezTo>
                <a:cubicBezTo>
                  <a:pt x="24275" y="3719"/>
                  <a:pt x="24253" y="3710"/>
                  <a:pt x="24232" y="3699"/>
                </a:cubicBezTo>
                <a:cubicBezTo>
                  <a:pt x="24252" y="3680"/>
                  <a:pt x="24273" y="3660"/>
                  <a:pt x="24294" y="3640"/>
                </a:cubicBezTo>
                <a:cubicBezTo>
                  <a:pt x="24371" y="3569"/>
                  <a:pt x="24450" y="3497"/>
                  <a:pt x="24528" y="3427"/>
                </a:cubicBezTo>
                <a:close/>
                <a:moveTo>
                  <a:pt x="22469" y="4381"/>
                </a:moveTo>
                <a:cubicBezTo>
                  <a:pt x="22496" y="4410"/>
                  <a:pt x="22521" y="4438"/>
                  <a:pt x="22546" y="4467"/>
                </a:cubicBezTo>
                <a:cubicBezTo>
                  <a:pt x="22498" y="4468"/>
                  <a:pt x="22448" y="4471"/>
                  <a:pt x="22400" y="4475"/>
                </a:cubicBezTo>
                <a:cubicBezTo>
                  <a:pt x="22423" y="4443"/>
                  <a:pt x="22446" y="4412"/>
                  <a:pt x="22469" y="4381"/>
                </a:cubicBezTo>
                <a:close/>
                <a:moveTo>
                  <a:pt x="23251" y="3502"/>
                </a:moveTo>
                <a:cubicBezTo>
                  <a:pt x="23297" y="3517"/>
                  <a:pt x="23343" y="3533"/>
                  <a:pt x="23389" y="3549"/>
                </a:cubicBezTo>
                <a:cubicBezTo>
                  <a:pt x="23471" y="3578"/>
                  <a:pt x="23553" y="3608"/>
                  <a:pt x="23635" y="3638"/>
                </a:cubicBezTo>
                <a:cubicBezTo>
                  <a:pt x="23728" y="3674"/>
                  <a:pt x="23831" y="3713"/>
                  <a:pt x="23933" y="3755"/>
                </a:cubicBezTo>
                <a:cubicBezTo>
                  <a:pt x="23716" y="3973"/>
                  <a:pt x="23506" y="4199"/>
                  <a:pt x="23311" y="4436"/>
                </a:cubicBezTo>
                <a:cubicBezTo>
                  <a:pt x="23296" y="4455"/>
                  <a:pt x="23282" y="4472"/>
                  <a:pt x="23267" y="4489"/>
                </a:cubicBezTo>
                <a:cubicBezTo>
                  <a:pt x="23141" y="4479"/>
                  <a:pt x="23014" y="4471"/>
                  <a:pt x="22887" y="4467"/>
                </a:cubicBezTo>
                <a:cubicBezTo>
                  <a:pt x="22855" y="4467"/>
                  <a:pt x="22820" y="4466"/>
                  <a:pt x="22787" y="4465"/>
                </a:cubicBezTo>
                <a:cubicBezTo>
                  <a:pt x="22725" y="4392"/>
                  <a:pt x="22662" y="4322"/>
                  <a:pt x="22596" y="4251"/>
                </a:cubicBezTo>
                <a:cubicBezTo>
                  <a:pt x="22591" y="4246"/>
                  <a:pt x="22587" y="4241"/>
                  <a:pt x="22581" y="4235"/>
                </a:cubicBezTo>
                <a:cubicBezTo>
                  <a:pt x="22611" y="4198"/>
                  <a:pt x="22642" y="4160"/>
                  <a:pt x="22672" y="4124"/>
                </a:cubicBezTo>
                <a:cubicBezTo>
                  <a:pt x="22799" y="3975"/>
                  <a:pt x="22933" y="3825"/>
                  <a:pt x="23074" y="3680"/>
                </a:cubicBezTo>
                <a:cubicBezTo>
                  <a:pt x="23133" y="3620"/>
                  <a:pt x="23191" y="3560"/>
                  <a:pt x="23251" y="3502"/>
                </a:cubicBezTo>
                <a:close/>
                <a:moveTo>
                  <a:pt x="22198" y="4099"/>
                </a:moveTo>
                <a:cubicBezTo>
                  <a:pt x="22251" y="4151"/>
                  <a:pt x="22303" y="4203"/>
                  <a:pt x="22354" y="4257"/>
                </a:cubicBezTo>
                <a:cubicBezTo>
                  <a:pt x="22342" y="4272"/>
                  <a:pt x="22332" y="4287"/>
                  <a:pt x="22320" y="4301"/>
                </a:cubicBezTo>
                <a:cubicBezTo>
                  <a:pt x="22272" y="4368"/>
                  <a:pt x="22222" y="4435"/>
                  <a:pt x="22173" y="4502"/>
                </a:cubicBezTo>
                <a:cubicBezTo>
                  <a:pt x="22158" y="4504"/>
                  <a:pt x="22142" y="4507"/>
                  <a:pt x="22126" y="4509"/>
                </a:cubicBezTo>
                <a:cubicBezTo>
                  <a:pt x="22048" y="4526"/>
                  <a:pt x="21967" y="4542"/>
                  <a:pt x="21888" y="4564"/>
                </a:cubicBezTo>
                <a:cubicBezTo>
                  <a:pt x="21915" y="4522"/>
                  <a:pt x="21941" y="4479"/>
                  <a:pt x="21969" y="4436"/>
                </a:cubicBezTo>
                <a:cubicBezTo>
                  <a:pt x="22043" y="4323"/>
                  <a:pt x="22119" y="4210"/>
                  <a:pt x="22198" y="4099"/>
                </a:cubicBezTo>
                <a:close/>
                <a:moveTo>
                  <a:pt x="25366" y="4599"/>
                </a:moveTo>
                <a:cubicBezTo>
                  <a:pt x="25379" y="4609"/>
                  <a:pt x="25392" y="4620"/>
                  <a:pt x="25405" y="4630"/>
                </a:cubicBezTo>
                <a:cubicBezTo>
                  <a:pt x="25420" y="4644"/>
                  <a:pt x="25436" y="4658"/>
                  <a:pt x="25452" y="4672"/>
                </a:cubicBezTo>
                <a:cubicBezTo>
                  <a:pt x="25440" y="4672"/>
                  <a:pt x="25429" y="4672"/>
                  <a:pt x="25418" y="4673"/>
                </a:cubicBezTo>
                <a:cubicBezTo>
                  <a:pt x="25378" y="4675"/>
                  <a:pt x="25336" y="4677"/>
                  <a:pt x="25296" y="4681"/>
                </a:cubicBezTo>
                <a:cubicBezTo>
                  <a:pt x="25309" y="4664"/>
                  <a:pt x="25323" y="4646"/>
                  <a:pt x="25335" y="4630"/>
                </a:cubicBezTo>
                <a:cubicBezTo>
                  <a:pt x="25346" y="4620"/>
                  <a:pt x="25356" y="4609"/>
                  <a:pt x="25366" y="4599"/>
                </a:cubicBezTo>
                <a:close/>
                <a:moveTo>
                  <a:pt x="24100" y="3828"/>
                </a:moveTo>
                <a:cubicBezTo>
                  <a:pt x="24104" y="3830"/>
                  <a:pt x="24109" y="3832"/>
                  <a:pt x="24113" y="3834"/>
                </a:cubicBezTo>
                <a:cubicBezTo>
                  <a:pt x="24232" y="3889"/>
                  <a:pt x="24350" y="3946"/>
                  <a:pt x="24467" y="4006"/>
                </a:cubicBezTo>
                <a:cubicBezTo>
                  <a:pt x="24580" y="4067"/>
                  <a:pt x="24693" y="4128"/>
                  <a:pt x="24803" y="4196"/>
                </a:cubicBezTo>
                <a:cubicBezTo>
                  <a:pt x="24877" y="4242"/>
                  <a:pt x="24950" y="4289"/>
                  <a:pt x="25021" y="4338"/>
                </a:cubicBezTo>
                <a:cubicBezTo>
                  <a:pt x="25056" y="4363"/>
                  <a:pt x="25090" y="4389"/>
                  <a:pt x="25126" y="4413"/>
                </a:cubicBezTo>
                <a:cubicBezTo>
                  <a:pt x="25155" y="4435"/>
                  <a:pt x="25193" y="4463"/>
                  <a:pt x="25231" y="4492"/>
                </a:cubicBezTo>
                <a:cubicBezTo>
                  <a:pt x="25228" y="4495"/>
                  <a:pt x="25226" y="4497"/>
                  <a:pt x="25223" y="4501"/>
                </a:cubicBezTo>
                <a:cubicBezTo>
                  <a:pt x="25184" y="4552"/>
                  <a:pt x="25144" y="4602"/>
                  <a:pt x="25104" y="4654"/>
                </a:cubicBezTo>
                <a:cubicBezTo>
                  <a:pt x="25099" y="4660"/>
                  <a:pt x="25093" y="4667"/>
                  <a:pt x="25087" y="4674"/>
                </a:cubicBezTo>
                <a:cubicBezTo>
                  <a:pt x="25078" y="4683"/>
                  <a:pt x="25070" y="4694"/>
                  <a:pt x="25060" y="4704"/>
                </a:cubicBezTo>
                <a:cubicBezTo>
                  <a:pt x="25057" y="4704"/>
                  <a:pt x="25055" y="4704"/>
                  <a:pt x="25051" y="4705"/>
                </a:cubicBezTo>
                <a:cubicBezTo>
                  <a:pt x="24974" y="4714"/>
                  <a:pt x="24896" y="4727"/>
                  <a:pt x="24820" y="4742"/>
                </a:cubicBezTo>
                <a:cubicBezTo>
                  <a:pt x="24811" y="4743"/>
                  <a:pt x="24802" y="4746"/>
                  <a:pt x="24792" y="4748"/>
                </a:cubicBezTo>
                <a:cubicBezTo>
                  <a:pt x="24663" y="4718"/>
                  <a:pt x="24533" y="4690"/>
                  <a:pt x="24402" y="4665"/>
                </a:cubicBezTo>
                <a:cubicBezTo>
                  <a:pt x="24130" y="4612"/>
                  <a:pt x="23857" y="4557"/>
                  <a:pt x="23581" y="4523"/>
                </a:cubicBezTo>
                <a:cubicBezTo>
                  <a:pt x="23543" y="4519"/>
                  <a:pt x="23506" y="4515"/>
                  <a:pt x="23468" y="4510"/>
                </a:cubicBezTo>
                <a:cubicBezTo>
                  <a:pt x="23609" y="4346"/>
                  <a:pt x="23751" y="4183"/>
                  <a:pt x="23902" y="4028"/>
                </a:cubicBezTo>
                <a:lnTo>
                  <a:pt x="23902" y="4027"/>
                </a:lnTo>
                <a:cubicBezTo>
                  <a:pt x="23967" y="3960"/>
                  <a:pt x="24034" y="3893"/>
                  <a:pt x="24100" y="3828"/>
                </a:cubicBezTo>
                <a:close/>
                <a:moveTo>
                  <a:pt x="25766" y="4205"/>
                </a:moveTo>
                <a:cubicBezTo>
                  <a:pt x="25895" y="4301"/>
                  <a:pt x="26025" y="4398"/>
                  <a:pt x="26147" y="4502"/>
                </a:cubicBezTo>
                <a:cubicBezTo>
                  <a:pt x="26245" y="4583"/>
                  <a:pt x="26341" y="4667"/>
                  <a:pt x="26436" y="4751"/>
                </a:cubicBezTo>
                <a:cubicBezTo>
                  <a:pt x="26312" y="4726"/>
                  <a:pt x="26187" y="4705"/>
                  <a:pt x="26063" y="4694"/>
                </a:cubicBezTo>
                <a:cubicBezTo>
                  <a:pt x="25970" y="4686"/>
                  <a:pt x="25880" y="4676"/>
                  <a:pt x="25788" y="4673"/>
                </a:cubicBezTo>
                <a:cubicBezTo>
                  <a:pt x="25758" y="4673"/>
                  <a:pt x="25727" y="4672"/>
                  <a:pt x="25697" y="4671"/>
                </a:cubicBezTo>
                <a:cubicBezTo>
                  <a:pt x="25694" y="4669"/>
                  <a:pt x="25693" y="4668"/>
                  <a:pt x="25692" y="4667"/>
                </a:cubicBezTo>
                <a:cubicBezTo>
                  <a:pt x="25625" y="4602"/>
                  <a:pt x="25557" y="4539"/>
                  <a:pt x="25487" y="4476"/>
                </a:cubicBezTo>
                <a:cubicBezTo>
                  <a:pt x="25579" y="4385"/>
                  <a:pt x="25671" y="4295"/>
                  <a:pt x="25766" y="4205"/>
                </a:cubicBezTo>
                <a:close/>
                <a:moveTo>
                  <a:pt x="22933" y="4642"/>
                </a:moveTo>
                <a:cubicBezTo>
                  <a:pt x="23001" y="4644"/>
                  <a:pt x="23070" y="4646"/>
                  <a:pt x="23138" y="4650"/>
                </a:cubicBezTo>
                <a:cubicBezTo>
                  <a:pt x="23105" y="4691"/>
                  <a:pt x="23072" y="4733"/>
                  <a:pt x="23040" y="4774"/>
                </a:cubicBezTo>
                <a:cubicBezTo>
                  <a:pt x="23037" y="4772"/>
                  <a:pt x="23035" y="4769"/>
                  <a:pt x="23033" y="4766"/>
                </a:cubicBezTo>
                <a:cubicBezTo>
                  <a:pt x="22999" y="4724"/>
                  <a:pt x="22967" y="4683"/>
                  <a:pt x="22933" y="4642"/>
                </a:cubicBezTo>
                <a:close/>
                <a:moveTo>
                  <a:pt x="22037" y="3943"/>
                </a:moveTo>
                <a:cubicBezTo>
                  <a:pt x="22044" y="3950"/>
                  <a:pt x="22052" y="3958"/>
                  <a:pt x="22060" y="3965"/>
                </a:cubicBezTo>
                <a:cubicBezTo>
                  <a:pt x="22049" y="3982"/>
                  <a:pt x="22037" y="4000"/>
                  <a:pt x="22024" y="4018"/>
                </a:cubicBezTo>
                <a:cubicBezTo>
                  <a:pt x="21909" y="4190"/>
                  <a:pt x="21796" y="4364"/>
                  <a:pt x="21692" y="4545"/>
                </a:cubicBezTo>
                <a:cubicBezTo>
                  <a:pt x="21673" y="4577"/>
                  <a:pt x="21655" y="4610"/>
                  <a:pt x="21636" y="4643"/>
                </a:cubicBezTo>
                <a:cubicBezTo>
                  <a:pt x="21631" y="4645"/>
                  <a:pt x="21625" y="4647"/>
                  <a:pt x="21618" y="4650"/>
                </a:cubicBezTo>
                <a:cubicBezTo>
                  <a:pt x="21499" y="4694"/>
                  <a:pt x="21380" y="4739"/>
                  <a:pt x="21265" y="4792"/>
                </a:cubicBezTo>
                <a:cubicBezTo>
                  <a:pt x="21227" y="4809"/>
                  <a:pt x="21190" y="4826"/>
                  <a:pt x="21153" y="4844"/>
                </a:cubicBezTo>
                <a:cubicBezTo>
                  <a:pt x="21190" y="4786"/>
                  <a:pt x="21228" y="4729"/>
                  <a:pt x="21269" y="4674"/>
                </a:cubicBezTo>
                <a:cubicBezTo>
                  <a:pt x="21293" y="4643"/>
                  <a:pt x="21317" y="4613"/>
                  <a:pt x="21341" y="4582"/>
                </a:cubicBezTo>
                <a:cubicBezTo>
                  <a:pt x="21388" y="4524"/>
                  <a:pt x="21439" y="4466"/>
                  <a:pt x="21492" y="4411"/>
                </a:cubicBezTo>
                <a:cubicBezTo>
                  <a:pt x="21548" y="4352"/>
                  <a:pt x="21605" y="4294"/>
                  <a:pt x="21665" y="4240"/>
                </a:cubicBezTo>
                <a:cubicBezTo>
                  <a:pt x="21718" y="4191"/>
                  <a:pt x="21781" y="4138"/>
                  <a:pt x="21845" y="4087"/>
                </a:cubicBezTo>
                <a:cubicBezTo>
                  <a:pt x="21908" y="4037"/>
                  <a:pt x="21971" y="3989"/>
                  <a:pt x="22037" y="3943"/>
                </a:cubicBezTo>
                <a:close/>
                <a:moveTo>
                  <a:pt x="22694" y="4637"/>
                </a:moveTo>
                <a:cubicBezTo>
                  <a:pt x="22707" y="4653"/>
                  <a:pt x="22721" y="4668"/>
                  <a:pt x="22734" y="4684"/>
                </a:cubicBezTo>
                <a:cubicBezTo>
                  <a:pt x="22794" y="4758"/>
                  <a:pt x="22861" y="4841"/>
                  <a:pt x="22925" y="4926"/>
                </a:cubicBezTo>
                <a:cubicBezTo>
                  <a:pt x="22915" y="4941"/>
                  <a:pt x="22904" y="4956"/>
                  <a:pt x="22893" y="4971"/>
                </a:cubicBezTo>
                <a:cubicBezTo>
                  <a:pt x="22760" y="4962"/>
                  <a:pt x="22626" y="4956"/>
                  <a:pt x="22492" y="4956"/>
                </a:cubicBezTo>
                <a:cubicBezTo>
                  <a:pt x="22469" y="4956"/>
                  <a:pt x="22446" y="4957"/>
                  <a:pt x="22423" y="4957"/>
                </a:cubicBezTo>
                <a:cubicBezTo>
                  <a:pt x="22337" y="4958"/>
                  <a:pt x="22251" y="4960"/>
                  <a:pt x="22165" y="4965"/>
                </a:cubicBezTo>
                <a:cubicBezTo>
                  <a:pt x="22132" y="4967"/>
                  <a:pt x="22097" y="4970"/>
                  <a:pt x="22064" y="4972"/>
                </a:cubicBezTo>
                <a:cubicBezTo>
                  <a:pt x="22076" y="4951"/>
                  <a:pt x="22089" y="4931"/>
                  <a:pt x="22102" y="4911"/>
                </a:cubicBezTo>
                <a:cubicBezTo>
                  <a:pt x="22151" y="4834"/>
                  <a:pt x="22208" y="4749"/>
                  <a:pt x="22266" y="4664"/>
                </a:cubicBezTo>
                <a:cubicBezTo>
                  <a:pt x="22267" y="4664"/>
                  <a:pt x="22269" y="4664"/>
                  <a:pt x="22272" y="4662"/>
                </a:cubicBezTo>
                <a:cubicBezTo>
                  <a:pt x="22312" y="4659"/>
                  <a:pt x="22354" y="4654"/>
                  <a:pt x="22394" y="4650"/>
                </a:cubicBezTo>
                <a:cubicBezTo>
                  <a:pt x="22494" y="4643"/>
                  <a:pt x="22594" y="4637"/>
                  <a:pt x="22694" y="4637"/>
                </a:cubicBezTo>
                <a:close/>
                <a:moveTo>
                  <a:pt x="23340" y="4666"/>
                </a:moveTo>
                <a:cubicBezTo>
                  <a:pt x="23413" y="4673"/>
                  <a:pt x="23486" y="4681"/>
                  <a:pt x="23559" y="4691"/>
                </a:cubicBezTo>
                <a:cubicBezTo>
                  <a:pt x="23699" y="4710"/>
                  <a:pt x="23837" y="4729"/>
                  <a:pt x="23975" y="4754"/>
                </a:cubicBezTo>
                <a:cubicBezTo>
                  <a:pt x="24122" y="4780"/>
                  <a:pt x="24267" y="4808"/>
                  <a:pt x="24413" y="4837"/>
                </a:cubicBezTo>
                <a:cubicBezTo>
                  <a:pt x="24402" y="4838"/>
                  <a:pt x="24392" y="4839"/>
                  <a:pt x="24380" y="4840"/>
                </a:cubicBezTo>
                <a:cubicBezTo>
                  <a:pt x="24240" y="4856"/>
                  <a:pt x="24101" y="4871"/>
                  <a:pt x="23962" y="4896"/>
                </a:cubicBezTo>
                <a:cubicBezTo>
                  <a:pt x="23766" y="4929"/>
                  <a:pt x="23571" y="4967"/>
                  <a:pt x="23377" y="5013"/>
                </a:cubicBezTo>
                <a:cubicBezTo>
                  <a:pt x="23319" y="5007"/>
                  <a:pt x="23261" y="5000"/>
                  <a:pt x="23204" y="4995"/>
                </a:cubicBezTo>
                <a:cubicBezTo>
                  <a:pt x="23185" y="4967"/>
                  <a:pt x="23165" y="4941"/>
                  <a:pt x="23146" y="4914"/>
                </a:cubicBezTo>
                <a:cubicBezTo>
                  <a:pt x="23184" y="4862"/>
                  <a:pt x="23224" y="4811"/>
                  <a:pt x="23264" y="4761"/>
                </a:cubicBezTo>
                <a:cubicBezTo>
                  <a:pt x="23289" y="4728"/>
                  <a:pt x="23314" y="4697"/>
                  <a:pt x="23340" y="4666"/>
                </a:cubicBezTo>
                <a:close/>
                <a:moveTo>
                  <a:pt x="22034" y="4706"/>
                </a:moveTo>
                <a:lnTo>
                  <a:pt x="22034" y="4706"/>
                </a:lnTo>
                <a:cubicBezTo>
                  <a:pt x="21988" y="4777"/>
                  <a:pt x="21941" y="4847"/>
                  <a:pt x="21896" y="4918"/>
                </a:cubicBezTo>
                <a:cubicBezTo>
                  <a:pt x="21880" y="4942"/>
                  <a:pt x="21865" y="4966"/>
                  <a:pt x="21850" y="4990"/>
                </a:cubicBezTo>
                <a:cubicBezTo>
                  <a:pt x="21824" y="4994"/>
                  <a:pt x="21798" y="4997"/>
                  <a:pt x="21773" y="5001"/>
                </a:cubicBezTo>
                <a:cubicBezTo>
                  <a:pt x="21722" y="5008"/>
                  <a:pt x="21670" y="5016"/>
                  <a:pt x="21619" y="5024"/>
                </a:cubicBezTo>
                <a:cubicBezTo>
                  <a:pt x="21650" y="4966"/>
                  <a:pt x="21684" y="4907"/>
                  <a:pt x="21717" y="4849"/>
                </a:cubicBezTo>
                <a:cubicBezTo>
                  <a:pt x="21730" y="4828"/>
                  <a:pt x="21743" y="4806"/>
                  <a:pt x="21755" y="4784"/>
                </a:cubicBezTo>
                <a:cubicBezTo>
                  <a:pt x="21768" y="4779"/>
                  <a:pt x="21780" y="4776"/>
                  <a:pt x="21792" y="4772"/>
                </a:cubicBezTo>
                <a:cubicBezTo>
                  <a:pt x="21872" y="4747"/>
                  <a:pt x="21953" y="4726"/>
                  <a:pt x="22034" y="4706"/>
                </a:cubicBezTo>
                <a:close/>
                <a:moveTo>
                  <a:pt x="25566" y="4953"/>
                </a:moveTo>
                <a:cubicBezTo>
                  <a:pt x="25630" y="4953"/>
                  <a:pt x="25692" y="4955"/>
                  <a:pt x="25756" y="4957"/>
                </a:cubicBezTo>
                <a:cubicBezTo>
                  <a:pt x="25783" y="4985"/>
                  <a:pt x="25810" y="5012"/>
                  <a:pt x="25836" y="5041"/>
                </a:cubicBezTo>
                <a:cubicBezTo>
                  <a:pt x="25746" y="5011"/>
                  <a:pt x="25656" y="4981"/>
                  <a:pt x="25566" y="4953"/>
                </a:cubicBezTo>
                <a:close/>
                <a:moveTo>
                  <a:pt x="20655" y="3065"/>
                </a:moveTo>
                <a:cubicBezTo>
                  <a:pt x="20680" y="3065"/>
                  <a:pt x="20707" y="3065"/>
                  <a:pt x="20733" y="3067"/>
                </a:cubicBezTo>
                <a:cubicBezTo>
                  <a:pt x="20789" y="3067"/>
                  <a:pt x="20843" y="3068"/>
                  <a:pt x="20899" y="3070"/>
                </a:cubicBezTo>
                <a:cubicBezTo>
                  <a:pt x="20932" y="3091"/>
                  <a:pt x="20964" y="3110"/>
                  <a:pt x="20998" y="3132"/>
                </a:cubicBezTo>
                <a:cubicBezTo>
                  <a:pt x="21098" y="3197"/>
                  <a:pt x="21199" y="3264"/>
                  <a:pt x="21298" y="3333"/>
                </a:cubicBezTo>
                <a:cubicBezTo>
                  <a:pt x="21438" y="3435"/>
                  <a:pt x="21578" y="3539"/>
                  <a:pt x="21710" y="3652"/>
                </a:cubicBezTo>
                <a:cubicBezTo>
                  <a:pt x="21765" y="3698"/>
                  <a:pt x="21818" y="3746"/>
                  <a:pt x="21871" y="3792"/>
                </a:cubicBezTo>
                <a:cubicBezTo>
                  <a:pt x="21721" y="3896"/>
                  <a:pt x="21573" y="4003"/>
                  <a:pt x="21430" y="4115"/>
                </a:cubicBezTo>
                <a:cubicBezTo>
                  <a:pt x="21291" y="4225"/>
                  <a:pt x="21154" y="4334"/>
                  <a:pt x="21022" y="4451"/>
                </a:cubicBezTo>
                <a:cubicBezTo>
                  <a:pt x="20920" y="4540"/>
                  <a:pt x="20820" y="4631"/>
                  <a:pt x="20721" y="4722"/>
                </a:cubicBezTo>
                <a:cubicBezTo>
                  <a:pt x="20653" y="4786"/>
                  <a:pt x="20584" y="4852"/>
                  <a:pt x="20517" y="4918"/>
                </a:cubicBezTo>
                <a:cubicBezTo>
                  <a:pt x="20470" y="4965"/>
                  <a:pt x="20422" y="5012"/>
                  <a:pt x="20374" y="5061"/>
                </a:cubicBezTo>
                <a:cubicBezTo>
                  <a:pt x="20345" y="4994"/>
                  <a:pt x="20317" y="4927"/>
                  <a:pt x="20285" y="4861"/>
                </a:cubicBezTo>
                <a:cubicBezTo>
                  <a:pt x="20231" y="4746"/>
                  <a:pt x="20178" y="4630"/>
                  <a:pt x="20116" y="4519"/>
                </a:cubicBezTo>
                <a:cubicBezTo>
                  <a:pt x="20072" y="4443"/>
                  <a:pt x="20030" y="4364"/>
                  <a:pt x="19982" y="4291"/>
                </a:cubicBezTo>
                <a:cubicBezTo>
                  <a:pt x="19938" y="4221"/>
                  <a:pt x="19893" y="4153"/>
                  <a:pt x="19843" y="4087"/>
                </a:cubicBezTo>
                <a:cubicBezTo>
                  <a:pt x="19819" y="4055"/>
                  <a:pt x="19795" y="4022"/>
                  <a:pt x="19771" y="3989"/>
                </a:cubicBezTo>
                <a:cubicBezTo>
                  <a:pt x="19644" y="3824"/>
                  <a:pt x="19514" y="3659"/>
                  <a:pt x="19367" y="3511"/>
                </a:cubicBezTo>
                <a:cubicBezTo>
                  <a:pt x="19286" y="3430"/>
                  <a:pt x="19207" y="3349"/>
                  <a:pt x="19120" y="3274"/>
                </a:cubicBezTo>
                <a:cubicBezTo>
                  <a:pt x="19169" y="3262"/>
                  <a:pt x="19216" y="3249"/>
                  <a:pt x="19265" y="3237"/>
                </a:cubicBezTo>
                <a:cubicBezTo>
                  <a:pt x="19342" y="3218"/>
                  <a:pt x="19420" y="3200"/>
                  <a:pt x="19499" y="3183"/>
                </a:cubicBezTo>
                <a:cubicBezTo>
                  <a:pt x="19610" y="3161"/>
                  <a:pt x="19729" y="3136"/>
                  <a:pt x="19849" y="3121"/>
                </a:cubicBezTo>
                <a:cubicBezTo>
                  <a:pt x="19933" y="3109"/>
                  <a:pt x="20017" y="3099"/>
                  <a:pt x="20102" y="3091"/>
                </a:cubicBezTo>
                <a:cubicBezTo>
                  <a:pt x="20142" y="3088"/>
                  <a:pt x="20183" y="3085"/>
                  <a:pt x="20222" y="3082"/>
                </a:cubicBezTo>
                <a:cubicBezTo>
                  <a:pt x="20366" y="3072"/>
                  <a:pt x="20511" y="3065"/>
                  <a:pt x="20655" y="3065"/>
                </a:cubicBezTo>
                <a:close/>
                <a:moveTo>
                  <a:pt x="26504" y="3557"/>
                </a:moveTo>
                <a:cubicBezTo>
                  <a:pt x="26592" y="3579"/>
                  <a:pt x="26679" y="3603"/>
                  <a:pt x="26766" y="3629"/>
                </a:cubicBezTo>
                <a:cubicBezTo>
                  <a:pt x="26892" y="3667"/>
                  <a:pt x="27017" y="3705"/>
                  <a:pt x="27141" y="3748"/>
                </a:cubicBezTo>
                <a:cubicBezTo>
                  <a:pt x="27224" y="3776"/>
                  <a:pt x="27306" y="3806"/>
                  <a:pt x="27388" y="3836"/>
                </a:cubicBezTo>
                <a:cubicBezTo>
                  <a:pt x="27631" y="3928"/>
                  <a:pt x="27873" y="4023"/>
                  <a:pt x="28109" y="4131"/>
                </a:cubicBezTo>
                <a:cubicBezTo>
                  <a:pt x="28293" y="4216"/>
                  <a:pt x="28474" y="4303"/>
                  <a:pt x="28653" y="4396"/>
                </a:cubicBezTo>
                <a:cubicBezTo>
                  <a:pt x="28597" y="4427"/>
                  <a:pt x="28541" y="4458"/>
                  <a:pt x="28487" y="4492"/>
                </a:cubicBezTo>
                <a:cubicBezTo>
                  <a:pt x="28375" y="4558"/>
                  <a:pt x="28263" y="4625"/>
                  <a:pt x="28155" y="4698"/>
                </a:cubicBezTo>
                <a:cubicBezTo>
                  <a:pt x="28080" y="4749"/>
                  <a:pt x="28004" y="4799"/>
                  <a:pt x="27931" y="4853"/>
                </a:cubicBezTo>
                <a:cubicBezTo>
                  <a:pt x="27828" y="4929"/>
                  <a:pt x="27726" y="5008"/>
                  <a:pt x="27625" y="5089"/>
                </a:cubicBezTo>
                <a:cubicBezTo>
                  <a:pt x="27580" y="5074"/>
                  <a:pt x="27534" y="5061"/>
                  <a:pt x="27488" y="5047"/>
                </a:cubicBezTo>
                <a:cubicBezTo>
                  <a:pt x="27393" y="5022"/>
                  <a:pt x="27300" y="4996"/>
                  <a:pt x="27205" y="4973"/>
                </a:cubicBezTo>
                <a:cubicBezTo>
                  <a:pt x="27060" y="4920"/>
                  <a:pt x="26915" y="4870"/>
                  <a:pt x="26766" y="4831"/>
                </a:cubicBezTo>
                <a:cubicBezTo>
                  <a:pt x="26758" y="4823"/>
                  <a:pt x="26751" y="4816"/>
                  <a:pt x="26743" y="4808"/>
                </a:cubicBezTo>
                <a:cubicBezTo>
                  <a:pt x="26582" y="4654"/>
                  <a:pt x="26421" y="4502"/>
                  <a:pt x="26249" y="4361"/>
                </a:cubicBezTo>
                <a:cubicBezTo>
                  <a:pt x="26133" y="4266"/>
                  <a:pt x="26017" y="4173"/>
                  <a:pt x="25896" y="4083"/>
                </a:cubicBezTo>
                <a:cubicBezTo>
                  <a:pt x="26094" y="3901"/>
                  <a:pt x="26296" y="3726"/>
                  <a:pt x="26504" y="3557"/>
                </a:cubicBezTo>
                <a:close/>
                <a:moveTo>
                  <a:pt x="16285" y="2329"/>
                </a:moveTo>
                <a:cubicBezTo>
                  <a:pt x="16326" y="2329"/>
                  <a:pt x="16366" y="2330"/>
                  <a:pt x="16406" y="2331"/>
                </a:cubicBezTo>
                <a:cubicBezTo>
                  <a:pt x="16293" y="2364"/>
                  <a:pt x="16181" y="2401"/>
                  <a:pt x="16070" y="2439"/>
                </a:cubicBezTo>
                <a:cubicBezTo>
                  <a:pt x="15814" y="2528"/>
                  <a:pt x="15560" y="2620"/>
                  <a:pt x="15308" y="2720"/>
                </a:cubicBezTo>
                <a:cubicBezTo>
                  <a:pt x="15059" y="2821"/>
                  <a:pt x="14808" y="2923"/>
                  <a:pt x="14567" y="3042"/>
                </a:cubicBezTo>
                <a:cubicBezTo>
                  <a:pt x="14362" y="3142"/>
                  <a:pt x="14159" y="3243"/>
                  <a:pt x="13966" y="3361"/>
                </a:cubicBezTo>
                <a:cubicBezTo>
                  <a:pt x="13780" y="3474"/>
                  <a:pt x="13599" y="3593"/>
                  <a:pt x="13426" y="3722"/>
                </a:cubicBezTo>
                <a:cubicBezTo>
                  <a:pt x="13382" y="3735"/>
                  <a:pt x="13337" y="3749"/>
                  <a:pt x="13292" y="3763"/>
                </a:cubicBezTo>
                <a:cubicBezTo>
                  <a:pt x="13021" y="3848"/>
                  <a:pt x="12750" y="3941"/>
                  <a:pt x="12487" y="4049"/>
                </a:cubicBezTo>
                <a:cubicBezTo>
                  <a:pt x="12234" y="4153"/>
                  <a:pt x="11982" y="4261"/>
                  <a:pt x="11740" y="4385"/>
                </a:cubicBezTo>
                <a:cubicBezTo>
                  <a:pt x="11552" y="4482"/>
                  <a:pt x="11364" y="4582"/>
                  <a:pt x="11182" y="4691"/>
                </a:cubicBezTo>
                <a:cubicBezTo>
                  <a:pt x="11074" y="4757"/>
                  <a:pt x="10966" y="4823"/>
                  <a:pt x="10862" y="4892"/>
                </a:cubicBezTo>
                <a:cubicBezTo>
                  <a:pt x="10760" y="4962"/>
                  <a:pt x="10659" y="5032"/>
                  <a:pt x="10559" y="5102"/>
                </a:cubicBezTo>
                <a:cubicBezTo>
                  <a:pt x="10623" y="5039"/>
                  <a:pt x="10689" y="4975"/>
                  <a:pt x="10755" y="4913"/>
                </a:cubicBezTo>
                <a:cubicBezTo>
                  <a:pt x="10949" y="4734"/>
                  <a:pt x="11146" y="4557"/>
                  <a:pt x="11351" y="4389"/>
                </a:cubicBezTo>
                <a:cubicBezTo>
                  <a:pt x="11454" y="4303"/>
                  <a:pt x="11556" y="4219"/>
                  <a:pt x="11663" y="4138"/>
                </a:cubicBezTo>
                <a:cubicBezTo>
                  <a:pt x="11767" y="4058"/>
                  <a:pt x="11872" y="3980"/>
                  <a:pt x="11978" y="3904"/>
                </a:cubicBezTo>
                <a:cubicBezTo>
                  <a:pt x="12163" y="3774"/>
                  <a:pt x="12351" y="3649"/>
                  <a:pt x="12543" y="3531"/>
                </a:cubicBezTo>
                <a:cubicBezTo>
                  <a:pt x="12664" y="3456"/>
                  <a:pt x="12785" y="3381"/>
                  <a:pt x="12909" y="3311"/>
                </a:cubicBezTo>
                <a:cubicBezTo>
                  <a:pt x="12991" y="3264"/>
                  <a:pt x="13073" y="3219"/>
                  <a:pt x="13155" y="3174"/>
                </a:cubicBezTo>
                <a:cubicBezTo>
                  <a:pt x="13299" y="3099"/>
                  <a:pt x="13444" y="3023"/>
                  <a:pt x="13593" y="2956"/>
                </a:cubicBezTo>
                <a:cubicBezTo>
                  <a:pt x="13668" y="2922"/>
                  <a:pt x="13744" y="2889"/>
                  <a:pt x="13820" y="2856"/>
                </a:cubicBezTo>
                <a:cubicBezTo>
                  <a:pt x="13895" y="2825"/>
                  <a:pt x="13969" y="2795"/>
                  <a:pt x="14044" y="2767"/>
                </a:cubicBezTo>
                <a:cubicBezTo>
                  <a:pt x="14214" y="2707"/>
                  <a:pt x="14384" y="2647"/>
                  <a:pt x="14556" y="2597"/>
                </a:cubicBezTo>
                <a:cubicBezTo>
                  <a:pt x="14645" y="2570"/>
                  <a:pt x="14733" y="2546"/>
                  <a:pt x="14822" y="2523"/>
                </a:cubicBezTo>
                <a:cubicBezTo>
                  <a:pt x="14911" y="2500"/>
                  <a:pt x="15000" y="2478"/>
                  <a:pt x="15089" y="2458"/>
                </a:cubicBezTo>
                <a:cubicBezTo>
                  <a:pt x="15219" y="2430"/>
                  <a:pt x="15350" y="2403"/>
                  <a:pt x="15481" y="2385"/>
                </a:cubicBezTo>
                <a:cubicBezTo>
                  <a:pt x="15570" y="2371"/>
                  <a:pt x="15660" y="2361"/>
                  <a:pt x="15751" y="2353"/>
                </a:cubicBezTo>
                <a:lnTo>
                  <a:pt x="15884" y="2344"/>
                </a:lnTo>
                <a:lnTo>
                  <a:pt x="15884" y="2342"/>
                </a:lnTo>
                <a:cubicBezTo>
                  <a:pt x="15995" y="2336"/>
                  <a:pt x="16117" y="2329"/>
                  <a:pt x="16239" y="2329"/>
                </a:cubicBezTo>
                <a:close/>
                <a:moveTo>
                  <a:pt x="18919" y="3331"/>
                </a:moveTo>
                <a:cubicBezTo>
                  <a:pt x="18941" y="3351"/>
                  <a:pt x="18963" y="3370"/>
                  <a:pt x="18985" y="3390"/>
                </a:cubicBezTo>
                <a:cubicBezTo>
                  <a:pt x="19073" y="3473"/>
                  <a:pt x="19159" y="3556"/>
                  <a:pt x="19240" y="3646"/>
                </a:cubicBezTo>
                <a:cubicBezTo>
                  <a:pt x="19320" y="3736"/>
                  <a:pt x="19400" y="3826"/>
                  <a:pt x="19476" y="3919"/>
                </a:cubicBezTo>
                <a:cubicBezTo>
                  <a:pt x="19552" y="4013"/>
                  <a:pt x="19627" y="4108"/>
                  <a:pt x="19698" y="4207"/>
                </a:cubicBezTo>
                <a:cubicBezTo>
                  <a:pt x="19745" y="4273"/>
                  <a:pt x="19792" y="4341"/>
                  <a:pt x="19837" y="4410"/>
                </a:cubicBezTo>
                <a:cubicBezTo>
                  <a:pt x="19858" y="4442"/>
                  <a:pt x="19879" y="4474"/>
                  <a:pt x="19900" y="4505"/>
                </a:cubicBezTo>
                <a:cubicBezTo>
                  <a:pt x="19964" y="4614"/>
                  <a:pt x="20029" y="4724"/>
                  <a:pt x="20086" y="4836"/>
                </a:cubicBezTo>
                <a:cubicBezTo>
                  <a:pt x="20124" y="4911"/>
                  <a:pt x="20159" y="4986"/>
                  <a:pt x="20195" y="5061"/>
                </a:cubicBezTo>
                <a:cubicBezTo>
                  <a:pt x="20203" y="5079"/>
                  <a:pt x="20215" y="5105"/>
                  <a:pt x="20226" y="5129"/>
                </a:cubicBezTo>
                <a:cubicBezTo>
                  <a:pt x="20184" y="5076"/>
                  <a:pt x="20140" y="5023"/>
                  <a:pt x="20094" y="4972"/>
                </a:cubicBezTo>
                <a:cubicBezTo>
                  <a:pt x="19961" y="4825"/>
                  <a:pt x="19823" y="4679"/>
                  <a:pt x="19666" y="4557"/>
                </a:cubicBezTo>
                <a:cubicBezTo>
                  <a:pt x="19504" y="4431"/>
                  <a:pt x="19336" y="4313"/>
                  <a:pt x="19156" y="4211"/>
                </a:cubicBezTo>
                <a:cubicBezTo>
                  <a:pt x="19045" y="4149"/>
                  <a:pt x="18933" y="4086"/>
                  <a:pt x="18818" y="4032"/>
                </a:cubicBezTo>
                <a:cubicBezTo>
                  <a:pt x="18696" y="3975"/>
                  <a:pt x="18575" y="3916"/>
                  <a:pt x="18450" y="3866"/>
                </a:cubicBezTo>
                <a:cubicBezTo>
                  <a:pt x="18281" y="3797"/>
                  <a:pt x="18110" y="3733"/>
                  <a:pt x="17934" y="3676"/>
                </a:cubicBezTo>
                <a:cubicBezTo>
                  <a:pt x="18030" y="3638"/>
                  <a:pt x="18127" y="3602"/>
                  <a:pt x="18223" y="3565"/>
                </a:cubicBezTo>
                <a:cubicBezTo>
                  <a:pt x="18443" y="3486"/>
                  <a:pt x="18674" y="3403"/>
                  <a:pt x="18910" y="3334"/>
                </a:cubicBezTo>
                <a:lnTo>
                  <a:pt x="18910" y="3333"/>
                </a:lnTo>
                <a:cubicBezTo>
                  <a:pt x="18913" y="3333"/>
                  <a:pt x="18917" y="3332"/>
                  <a:pt x="18919" y="3331"/>
                </a:cubicBezTo>
                <a:close/>
                <a:moveTo>
                  <a:pt x="21514" y="4869"/>
                </a:moveTo>
                <a:cubicBezTo>
                  <a:pt x="21479" y="4935"/>
                  <a:pt x="21446" y="5000"/>
                  <a:pt x="21412" y="5065"/>
                </a:cubicBezTo>
                <a:cubicBezTo>
                  <a:pt x="21409" y="5067"/>
                  <a:pt x="21406" y="5067"/>
                  <a:pt x="21402" y="5068"/>
                </a:cubicBezTo>
                <a:cubicBezTo>
                  <a:pt x="21320" y="5085"/>
                  <a:pt x="21231" y="5109"/>
                  <a:pt x="21151" y="5136"/>
                </a:cubicBezTo>
                <a:cubicBezTo>
                  <a:pt x="21087" y="5157"/>
                  <a:pt x="21022" y="5177"/>
                  <a:pt x="20957" y="5201"/>
                </a:cubicBezTo>
                <a:lnTo>
                  <a:pt x="20975" y="5162"/>
                </a:lnTo>
                <a:cubicBezTo>
                  <a:pt x="20983" y="5147"/>
                  <a:pt x="20993" y="5125"/>
                  <a:pt x="21005" y="5104"/>
                </a:cubicBezTo>
                <a:cubicBezTo>
                  <a:pt x="21035" y="5087"/>
                  <a:pt x="21065" y="5071"/>
                  <a:pt x="21095" y="5056"/>
                </a:cubicBezTo>
                <a:cubicBezTo>
                  <a:pt x="21171" y="5017"/>
                  <a:pt x="21247" y="4980"/>
                  <a:pt x="21326" y="4946"/>
                </a:cubicBezTo>
                <a:cubicBezTo>
                  <a:pt x="21388" y="4920"/>
                  <a:pt x="21451" y="4895"/>
                  <a:pt x="21514" y="4869"/>
                </a:cubicBezTo>
                <a:close/>
                <a:moveTo>
                  <a:pt x="21119" y="4593"/>
                </a:moveTo>
                <a:lnTo>
                  <a:pt x="21119" y="4593"/>
                </a:lnTo>
                <a:cubicBezTo>
                  <a:pt x="21103" y="4616"/>
                  <a:pt x="21087" y="4639"/>
                  <a:pt x="21072" y="4661"/>
                </a:cubicBezTo>
                <a:cubicBezTo>
                  <a:pt x="21028" y="4731"/>
                  <a:pt x="20981" y="4801"/>
                  <a:pt x="20942" y="4873"/>
                </a:cubicBezTo>
                <a:cubicBezTo>
                  <a:pt x="20922" y="4908"/>
                  <a:pt x="20902" y="4945"/>
                  <a:pt x="20882" y="4982"/>
                </a:cubicBezTo>
                <a:cubicBezTo>
                  <a:pt x="20814" y="5020"/>
                  <a:pt x="20745" y="5061"/>
                  <a:pt x="20679" y="5102"/>
                </a:cubicBezTo>
                <a:cubicBezTo>
                  <a:pt x="20604" y="5151"/>
                  <a:pt x="20528" y="5199"/>
                  <a:pt x="20454" y="5250"/>
                </a:cubicBezTo>
                <a:cubicBezTo>
                  <a:pt x="20451" y="5243"/>
                  <a:pt x="20448" y="5238"/>
                  <a:pt x="20446" y="5231"/>
                </a:cubicBezTo>
                <a:cubicBezTo>
                  <a:pt x="20507" y="5166"/>
                  <a:pt x="20569" y="5102"/>
                  <a:pt x="20633" y="5040"/>
                </a:cubicBezTo>
                <a:cubicBezTo>
                  <a:pt x="20695" y="4979"/>
                  <a:pt x="20759" y="4919"/>
                  <a:pt x="20822" y="4859"/>
                </a:cubicBezTo>
                <a:lnTo>
                  <a:pt x="20823" y="4859"/>
                </a:lnTo>
                <a:cubicBezTo>
                  <a:pt x="20826" y="4856"/>
                  <a:pt x="20827" y="4854"/>
                  <a:pt x="20829" y="4853"/>
                </a:cubicBezTo>
                <a:cubicBezTo>
                  <a:pt x="20923" y="4768"/>
                  <a:pt x="21020" y="4680"/>
                  <a:pt x="21119" y="4593"/>
                </a:cubicBezTo>
                <a:close/>
                <a:moveTo>
                  <a:pt x="23378" y="5194"/>
                </a:moveTo>
                <a:cubicBezTo>
                  <a:pt x="23395" y="5196"/>
                  <a:pt x="23411" y="5198"/>
                  <a:pt x="23428" y="5201"/>
                </a:cubicBezTo>
                <a:cubicBezTo>
                  <a:pt x="23454" y="5204"/>
                  <a:pt x="23479" y="5207"/>
                  <a:pt x="23505" y="5212"/>
                </a:cubicBezTo>
                <a:cubicBezTo>
                  <a:pt x="23467" y="5232"/>
                  <a:pt x="23429" y="5253"/>
                  <a:pt x="23391" y="5273"/>
                </a:cubicBezTo>
                <a:cubicBezTo>
                  <a:pt x="23376" y="5249"/>
                  <a:pt x="23361" y="5226"/>
                  <a:pt x="23344" y="5203"/>
                </a:cubicBezTo>
                <a:cubicBezTo>
                  <a:pt x="23356" y="5199"/>
                  <a:pt x="23367" y="5197"/>
                  <a:pt x="23378" y="5194"/>
                </a:cubicBezTo>
                <a:close/>
                <a:moveTo>
                  <a:pt x="24820" y="4977"/>
                </a:moveTo>
                <a:cubicBezTo>
                  <a:pt x="24744" y="5064"/>
                  <a:pt x="24669" y="5152"/>
                  <a:pt x="24594" y="5242"/>
                </a:cubicBezTo>
                <a:cubicBezTo>
                  <a:pt x="24583" y="5254"/>
                  <a:pt x="24574" y="5266"/>
                  <a:pt x="24564" y="5278"/>
                </a:cubicBezTo>
                <a:cubicBezTo>
                  <a:pt x="24404" y="5229"/>
                  <a:pt x="24243" y="5183"/>
                  <a:pt x="24081" y="5144"/>
                </a:cubicBezTo>
                <a:cubicBezTo>
                  <a:pt x="24111" y="5131"/>
                  <a:pt x="24141" y="5120"/>
                  <a:pt x="24171" y="5108"/>
                </a:cubicBezTo>
                <a:cubicBezTo>
                  <a:pt x="24273" y="5071"/>
                  <a:pt x="24374" y="5035"/>
                  <a:pt x="24477" y="5005"/>
                </a:cubicBezTo>
                <a:cubicBezTo>
                  <a:pt x="24592" y="4995"/>
                  <a:pt x="24706" y="4985"/>
                  <a:pt x="24820" y="4977"/>
                </a:cubicBezTo>
                <a:close/>
                <a:moveTo>
                  <a:pt x="20759" y="5249"/>
                </a:moveTo>
                <a:lnTo>
                  <a:pt x="20759" y="5249"/>
                </a:lnTo>
                <a:cubicBezTo>
                  <a:pt x="20754" y="5259"/>
                  <a:pt x="20748" y="5270"/>
                  <a:pt x="20745" y="5281"/>
                </a:cubicBezTo>
                <a:cubicBezTo>
                  <a:pt x="20707" y="5296"/>
                  <a:pt x="20669" y="5313"/>
                  <a:pt x="20631" y="5330"/>
                </a:cubicBezTo>
                <a:cubicBezTo>
                  <a:pt x="20673" y="5302"/>
                  <a:pt x="20715" y="5274"/>
                  <a:pt x="20759" y="5249"/>
                </a:cubicBezTo>
                <a:close/>
                <a:moveTo>
                  <a:pt x="27042" y="5113"/>
                </a:moveTo>
                <a:lnTo>
                  <a:pt x="27042" y="5113"/>
                </a:lnTo>
                <a:cubicBezTo>
                  <a:pt x="27100" y="5127"/>
                  <a:pt x="27159" y="5141"/>
                  <a:pt x="27216" y="5154"/>
                </a:cubicBezTo>
                <a:cubicBezTo>
                  <a:pt x="27290" y="5184"/>
                  <a:pt x="27365" y="5213"/>
                  <a:pt x="27439" y="5244"/>
                </a:cubicBezTo>
                <a:cubicBezTo>
                  <a:pt x="27403" y="5276"/>
                  <a:pt x="27368" y="5307"/>
                  <a:pt x="27333" y="5339"/>
                </a:cubicBezTo>
                <a:cubicBezTo>
                  <a:pt x="27317" y="5354"/>
                  <a:pt x="27300" y="5369"/>
                  <a:pt x="27283" y="5384"/>
                </a:cubicBezTo>
                <a:cubicBezTo>
                  <a:pt x="27205" y="5292"/>
                  <a:pt x="27124" y="5202"/>
                  <a:pt x="27042" y="5113"/>
                </a:cubicBezTo>
                <a:close/>
                <a:moveTo>
                  <a:pt x="21425" y="5401"/>
                </a:moveTo>
                <a:cubicBezTo>
                  <a:pt x="21424" y="5404"/>
                  <a:pt x="21423" y="5406"/>
                  <a:pt x="21422" y="5408"/>
                </a:cubicBezTo>
                <a:lnTo>
                  <a:pt x="21422" y="5408"/>
                </a:lnTo>
                <a:cubicBezTo>
                  <a:pt x="21423" y="5406"/>
                  <a:pt x="21424" y="5404"/>
                  <a:pt x="21425" y="5401"/>
                </a:cubicBezTo>
                <a:close/>
                <a:moveTo>
                  <a:pt x="31130" y="1051"/>
                </a:moveTo>
                <a:cubicBezTo>
                  <a:pt x="31242" y="1080"/>
                  <a:pt x="31354" y="1109"/>
                  <a:pt x="31465" y="1141"/>
                </a:cubicBezTo>
                <a:cubicBezTo>
                  <a:pt x="31643" y="1192"/>
                  <a:pt x="31820" y="1245"/>
                  <a:pt x="31995" y="1304"/>
                </a:cubicBezTo>
                <a:cubicBezTo>
                  <a:pt x="32111" y="1344"/>
                  <a:pt x="32228" y="1385"/>
                  <a:pt x="32342" y="1427"/>
                </a:cubicBezTo>
                <a:cubicBezTo>
                  <a:pt x="32500" y="1487"/>
                  <a:pt x="32655" y="1548"/>
                  <a:pt x="32808" y="1618"/>
                </a:cubicBezTo>
                <a:cubicBezTo>
                  <a:pt x="32968" y="1691"/>
                  <a:pt x="33127" y="1770"/>
                  <a:pt x="33284" y="1852"/>
                </a:cubicBezTo>
                <a:cubicBezTo>
                  <a:pt x="33443" y="1937"/>
                  <a:pt x="33601" y="2025"/>
                  <a:pt x="33756" y="2121"/>
                </a:cubicBezTo>
                <a:cubicBezTo>
                  <a:pt x="33834" y="2168"/>
                  <a:pt x="33912" y="2218"/>
                  <a:pt x="33987" y="2269"/>
                </a:cubicBezTo>
                <a:cubicBezTo>
                  <a:pt x="34024" y="2294"/>
                  <a:pt x="34060" y="2319"/>
                  <a:pt x="34095" y="2344"/>
                </a:cubicBezTo>
                <a:cubicBezTo>
                  <a:pt x="34243" y="2450"/>
                  <a:pt x="34389" y="2556"/>
                  <a:pt x="34527" y="2674"/>
                </a:cubicBezTo>
                <a:cubicBezTo>
                  <a:pt x="34597" y="2732"/>
                  <a:pt x="34665" y="2791"/>
                  <a:pt x="34732" y="2851"/>
                </a:cubicBezTo>
                <a:cubicBezTo>
                  <a:pt x="34763" y="2879"/>
                  <a:pt x="34794" y="2908"/>
                  <a:pt x="34824" y="2936"/>
                </a:cubicBezTo>
                <a:cubicBezTo>
                  <a:pt x="34955" y="3061"/>
                  <a:pt x="35084" y="3188"/>
                  <a:pt x="35205" y="3321"/>
                </a:cubicBezTo>
                <a:cubicBezTo>
                  <a:pt x="35298" y="3423"/>
                  <a:pt x="35388" y="3526"/>
                  <a:pt x="35475" y="3631"/>
                </a:cubicBezTo>
                <a:cubicBezTo>
                  <a:pt x="35560" y="3734"/>
                  <a:pt x="35645" y="3836"/>
                  <a:pt x="35722" y="3943"/>
                </a:cubicBezTo>
                <a:cubicBezTo>
                  <a:pt x="35777" y="4016"/>
                  <a:pt x="35830" y="4090"/>
                  <a:pt x="35881" y="4165"/>
                </a:cubicBezTo>
                <a:cubicBezTo>
                  <a:pt x="35905" y="4202"/>
                  <a:pt x="35929" y="4239"/>
                  <a:pt x="35953" y="4276"/>
                </a:cubicBezTo>
                <a:cubicBezTo>
                  <a:pt x="36020" y="4383"/>
                  <a:pt x="36086" y="4490"/>
                  <a:pt x="36146" y="4602"/>
                </a:cubicBezTo>
                <a:cubicBezTo>
                  <a:pt x="36203" y="4709"/>
                  <a:pt x="36257" y="4815"/>
                  <a:pt x="36309" y="4923"/>
                </a:cubicBezTo>
                <a:cubicBezTo>
                  <a:pt x="36360" y="5033"/>
                  <a:pt x="36411" y="5145"/>
                  <a:pt x="36456" y="5258"/>
                </a:cubicBezTo>
                <a:cubicBezTo>
                  <a:pt x="36480" y="5321"/>
                  <a:pt x="36504" y="5383"/>
                  <a:pt x="36527" y="5445"/>
                </a:cubicBezTo>
                <a:cubicBezTo>
                  <a:pt x="36355" y="5314"/>
                  <a:pt x="36181" y="5183"/>
                  <a:pt x="36000" y="5063"/>
                </a:cubicBezTo>
                <a:cubicBezTo>
                  <a:pt x="35599" y="4795"/>
                  <a:pt x="35182" y="4545"/>
                  <a:pt x="34743" y="4344"/>
                </a:cubicBezTo>
                <a:cubicBezTo>
                  <a:pt x="34509" y="4236"/>
                  <a:pt x="34272" y="4134"/>
                  <a:pt x="34030" y="4047"/>
                </a:cubicBezTo>
                <a:cubicBezTo>
                  <a:pt x="33815" y="3970"/>
                  <a:pt x="33598" y="3898"/>
                  <a:pt x="33377" y="3840"/>
                </a:cubicBezTo>
                <a:cubicBezTo>
                  <a:pt x="33332" y="3795"/>
                  <a:pt x="33287" y="3749"/>
                  <a:pt x="33240" y="3706"/>
                </a:cubicBezTo>
                <a:cubicBezTo>
                  <a:pt x="33142" y="3616"/>
                  <a:pt x="33043" y="3526"/>
                  <a:pt x="32939" y="3443"/>
                </a:cubicBezTo>
                <a:cubicBezTo>
                  <a:pt x="32833" y="3360"/>
                  <a:pt x="32726" y="3278"/>
                  <a:pt x="32616" y="3198"/>
                </a:cubicBezTo>
                <a:cubicBezTo>
                  <a:pt x="32504" y="3116"/>
                  <a:pt x="32387" y="3036"/>
                  <a:pt x="32270" y="2964"/>
                </a:cubicBezTo>
                <a:cubicBezTo>
                  <a:pt x="32154" y="2892"/>
                  <a:pt x="32038" y="2821"/>
                  <a:pt x="31917" y="2757"/>
                </a:cubicBezTo>
                <a:cubicBezTo>
                  <a:pt x="31718" y="2650"/>
                  <a:pt x="31516" y="2546"/>
                  <a:pt x="31307" y="2456"/>
                </a:cubicBezTo>
                <a:cubicBezTo>
                  <a:pt x="31120" y="2374"/>
                  <a:pt x="30929" y="2295"/>
                  <a:pt x="30735" y="2229"/>
                </a:cubicBezTo>
                <a:cubicBezTo>
                  <a:pt x="30477" y="2143"/>
                  <a:pt x="30216" y="2062"/>
                  <a:pt x="29951" y="2002"/>
                </a:cubicBezTo>
                <a:cubicBezTo>
                  <a:pt x="29685" y="1942"/>
                  <a:pt x="29420" y="1887"/>
                  <a:pt x="29149" y="1852"/>
                </a:cubicBezTo>
                <a:cubicBezTo>
                  <a:pt x="29410" y="1718"/>
                  <a:pt x="29674" y="1590"/>
                  <a:pt x="29942" y="1468"/>
                </a:cubicBezTo>
                <a:cubicBezTo>
                  <a:pt x="30109" y="1393"/>
                  <a:pt x="30278" y="1318"/>
                  <a:pt x="30447" y="1248"/>
                </a:cubicBezTo>
                <a:cubicBezTo>
                  <a:pt x="30511" y="1221"/>
                  <a:pt x="30574" y="1196"/>
                  <a:pt x="30638" y="1170"/>
                </a:cubicBezTo>
                <a:cubicBezTo>
                  <a:pt x="30708" y="1151"/>
                  <a:pt x="30779" y="1133"/>
                  <a:pt x="30849" y="1116"/>
                </a:cubicBezTo>
                <a:cubicBezTo>
                  <a:pt x="30934" y="1096"/>
                  <a:pt x="31017" y="1077"/>
                  <a:pt x="31100" y="1058"/>
                </a:cubicBezTo>
                <a:cubicBezTo>
                  <a:pt x="31110" y="1056"/>
                  <a:pt x="31120" y="1054"/>
                  <a:pt x="31130" y="1051"/>
                </a:cubicBezTo>
                <a:close/>
                <a:moveTo>
                  <a:pt x="22447" y="5134"/>
                </a:moveTo>
                <a:cubicBezTo>
                  <a:pt x="22482" y="5134"/>
                  <a:pt x="22516" y="5134"/>
                  <a:pt x="22551" y="5135"/>
                </a:cubicBezTo>
                <a:cubicBezTo>
                  <a:pt x="22625" y="5137"/>
                  <a:pt x="22699" y="5139"/>
                  <a:pt x="22772" y="5143"/>
                </a:cubicBezTo>
                <a:cubicBezTo>
                  <a:pt x="22761" y="5158"/>
                  <a:pt x="22750" y="5174"/>
                  <a:pt x="22739" y="5190"/>
                </a:cubicBezTo>
                <a:cubicBezTo>
                  <a:pt x="22641" y="5220"/>
                  <a:pt x="22544" y="5251"/>
                  <a:pt x="22447" y="5284"/>
                </a:cubicBezTo>
                <a:cubicBezTo>
                  <a:pt x="22232" y="5355"/>
                  <a:pt x="22019" y="5426"/>
                  <a:pt x="21809" y="5509"/>
                </a:cubicBezTo>
                <a:cubicBezTo>
                  <a:pt x="21782" y="5519"/>
                  <a:pt x="21757" y="5530"/>
                  <a:pt x="21730" y="5539"/>
                </a:cubicBezTo>
                <a:cubicBezTo>
                  <a:pt x="21747" y="5510"/>
                  <a:pt x="21763" y="5480"/>
                  <a:pt x="21780" y="5450"/>
                </a:cubicBezTo>
                <a:cubicBezTo>
                  <a:pt x="21836" y="5351"/>
                  <a:pt x="21892" y="5253"/>
                  <a:pt x="21951" y="5154"/>
                </a:cubicBezTo>
                <a:cubicBezTo>
                  <a:pt x="21983" y="5152"/>
                  <a:pt x="22015" y="5149"/>
                  <a:pt x="22049" y="5146"/>
                </a:cubicBezTo>
                <a:lnTo>
                  <a:pt x="22049" y="5147"/>
                </a:lnTo>
                <a:cubicBezTo>
                  <a:pt x="22176" y="5139"/>
                  <a:pt x="22311" y="5134"/>
                  <a:pt x="22447" y="5134"/>
                </a:cubicBezTo>
                <a:close/>
                <a:moveTo>
                  <a:pt x="25980" y="4966"/>
                </a:moveTo>
                <a:lnTo>
                  <a:pt x="25980" y="4966"/>
                </a:lnTo>
                <a:cubicBezTo>
                  <a:pt x="26022" y="4968"/>
                  <a:pt x="26066" y="4971"/>
                  <a:pt x="26109" y="4974"/>
                </a:cubicBezTo>
                <a:cubicBezTo>
                  <a:pt x="26251" y="4986"/>
                  <a:pt x="26393" y="4997"/>
                  <a:pt x="26534" y="5019"/>
                </a:cubicBezTo>
                <a:cubicBezTo>
                  <a:pt x="26603" y="5028"/>
                  <a:pt x="26674" y="5039"/>
                  <a:pt x="26744" y="5052"/>
                </a:cubicBezTo>
                <a:cubicBezTo>
                  <a:pt x="26798" y="5107"/>
                  <a:pt x="26851" y="5162"/>
                  <a:pt x="26903" y="5220"/>
                </a:cubicBezTo>
                <a:cubicBezTo>
                  <a:pt x="26989" y="5314"/>
                  <a:pt x="27073" y="5408"/>
                  <a:pt x="27155" y="5504"/>
                </a:cubicBezTo>
                <a:cubicBezTo>
                  <a:pt x="27136" y="5523"/>
                  <a:pt x="27116" y="5541"/>
                  <a:pt x="27097" y="5561"/>
                </a:cubicBezTo>
                <a:cubicBezTo>
                  <a:pt x="27011" y="5515"/>
                  <a:pt x="26924" y="5470"/>
                  <a:pt x="26835" y="5429"/>
                </a:cubicBezTo>
                <a:cubicBezTo>
                  <a:pt x="26728" y="5382"/>
                  <a:pt x="26622" y="5333"/>
                  <a:pt x="26513" y="5291"/>
                </a:cubicBezTo>
                <a:cubicBezTo>
                  <a:pt x="26387" y="5239"/>
                  <a:pt x="26259" y="5190"/>
                  <a:pt x="26131" y="5143"/>
                </a:cubicBezTo>
                <a:cubicBezTo>
                  <a:pt x="26126" y="5138"/>
                  <a:pt x="26123" y="5132"/>
                  <a:pt x="26118" y="5127"/>
                </a:cubicBezTo>
                <a:cubicBezTo>
                  <a:pt x="26074" y="5074"/>
                  <a:pt x="26027" y="5018"/>
                  <a:pt x="25980" y="4966"/>
                </a:cubicBezTo>
                <a:close/>
                <a:moveTo>
                  <a:pt x="27261" y="5629"/>
                </a:moveTo>
                <a:cubicBezTo>
                  <a:pt x="27271" y="5639"/>
                  <a:pt x="27280" y="5651"/>
                  <a:pt x="27288" y="5661"/>
                </a:cubicBezTo>
                <a:cubicBezTo>
                  <a:pt x="27287" y="5662"/>
                  <a:pt x="27286" y="5662"/>
                  <a:pt x="27285" y="5662"/>
                </a:cubicBezTo>
                <a:cubicBezTo>
                  <a:pt x="27272" y="5656"/>
                  <a:pt x="27260" y="5649"/>
                  <a:pt x="27248" y="5642"/>
                </a:cubicBezTo>
                <a:cubicBezTo>
                  <a:pt x="27252" y="5637"/>
                  <a:pt x="27257" y="5632"/>
                  <a:pt x="27261" y="5629"/>
                </a:cubicBezTo>
                <a:close/>
                <a:moveTo>
                  <a:pt x="20664" y="5495"/>
                </a:moveTo>
                <a:lnTo>
                  <a:pt x="20664" y="5495"/>
                </a:lnTo>
                <a:cubicBezTo>
                  <a:pt x="20645" y="5552"/>
                  <a:pt x="20624" y="5610"/>
                  <a:pt x="20609" y="5668"/>
                </a:cubicBezTo>
                <a:cubicBezTo>
                  <a:pt x="20595" y="5626"/>
                  <a:pt x="20580" y="5583"/>
                  <a:pt x="20565" y="5540"/>
                </a:cubicBezTo>
                <a:cubicBezTo>
                  <a:pt x="20598" y="5525"/>
                  <a:pt x="20631" y="5509"/>
                  <a:pt x="20664" y="5495"/>
                </a:cubicBezTo>
                <a:close/>
                <a:moveTo>
                  <a:pt x="27617" y="5322"/>
                </a:moveTo>
                <a:cubicBezTo>
                  <a:pt x="27721" y="5368"/>
                  <a:pt x="27825" y="5416"/>
                  <a:pt x="27927" y="5467"/>
                </a:cubicBezTo>
                <a:cubicBezTo>
                  <a:pt x="28071" y="5539"/>
                  <a:pt x="28215" y="5613"/>
                  <a:pt x="28358" y="5687"/>
                </a:cubicBezTo>
                <a:cubicBezTo>
                  <a:pt x="28275" y="5675"/>
                  <a:pt x="28192" y="5666"/>
                  <a:pt x="28109" y="5660"/>
                </a:cubicBezTo>
                <a:cubicBezTo>
                  <a:pt x="27973" y="5651"/>
                  <a:pt x="27836" y="5643"/>
                  <a:pt x="27700" y="5643"/>
                </a:cubicBezTo>
                <a:cubicBezTo>
                  <a:pt x="27647" y="5643"/>
                  <a:pt x="27594" y="5644"/>
                  <a:pt x="27542" y="5647"/>
                </a:cubicBezTo>
                <a:cubicBezTo>
                  <a:pt x="27527" y="5647"/>
                  <a:pt x="27513" y="5649"/>
                  <a:pt x="27499" y="5649"/>
                </a:cubicBezTo>
                <a:cubicBezTo>
                  <a:pt x="27463" y="5604"/>
                  <a:pt x="27428" y="5557"/>
                  <a:pt x="27391" y="5512"/>
                </a:cubicBezTo>
                <a:cubicBezTo>
                  <a:pt x="27465" y="5448"/>
                  <a:pt x="27540" y="5383"/>
                  <a:pt x="27617" y="5322"/>
                </a:cubicBezTo>
                <a:close/>
                <a:moveTo>
                  <a:pt x="21736" y="5180"/>
                </a:moveTo>
                <a:lnTo>
                  <a:pt x="21736" y="5180"/>
                </a:lnTo>
                <a:cubicBezTo>
                  <a:pt x="21722" y="5203"/>
                  <a:pt x="21709" y="5226"/>
                  <a:pt x="21695" y="5250"/>
                </a:cubicBezTo>
                <a:cubicBezTo>
                  <a:pt x="21633" y="5359"/>
                  <a:pt x="21571" y="5468"/>
                  <a:pt x="21513" y="5580"/>
                </a:cubicBezTo>
                <a:cubicBezTo>
                  <a:pt x="21503" y="5601"/>
                  <a:pt x="21492" y="5622"/>
                  <a:pt x="21481" y="5643"/>
                </a:cubicBezTo>
                <a:cubicBezTo>
                  <a:pt x="21410" y="5673"/>
                  <a:pt x="21340" y="5705"/>
                  <a:pt x="21270" y="5739"/>
                </a:cubicBezTo>
                <a:cubicBezTo>
                  <a:pt x="21282" y="5713"/>
                  <a:pt x="21293" y="5687"/>
                  <a:pt x="21305" y="5661"/>
                </a:cubicBezTo>
                <a:cubicBezTo>
                  <a:pt x="21343" y="5576"/>
                  <a:pt x="21381" y="5492"/>
                  <a:pt x="21422" y="5408"/>
                </a:cubicBezTo>
                <a:lnTo>
                  <a:pt x="21422" y="5408"/>
                </a:lnTo>
                <a:cubicBezTo>
                  <a:pt x="21421" y="5409"/>
                  <a:pt x="21421" y="5410"/>
                  <a:pt x="21421" y="5411"/>
                </a:cubicBezTo>
                <a:cubicBezTo>
                  <a:pt x="21452" y="5346"/>
                  <a:pt x="21484" y="5283"/>
                  <a:pt x="21518" y="5218"/>
                </a:cubicBezTo>
                <a:cubicBezTo>
                  <a:pt x="21590" y="5203"/>
                  <a:pt x="21663" y="5190"/>
                  <a:pt x="21736" y="5180"/>
                </a:cubicBezTo>
                <a:close/>
                <a:moveTo>
                  <a:pt x="26346" y="5416"/>
                </a:moveTo>
                <a:lnTo>
                  <a:pt x="26346" y="5416"/>
                </a:lnTo>
                <a:cubicBezTo>
                  <a:pt x="26415" y="5445"/>
                  <a:pt x="26484" y="5475"/>
                  <a:pt x="26554" y="5505"/>
                </a:cubicBezTo>
                <a:cubicBezTo>
                  <a:pt x="26660" y="5554"/>
                  <a:pt x="26766" y="5601"/>
                  <a:pt x="26871" y="5653"/>
                </a:cubicBezTo>
                <a:cubicBezTo>
                  <a:pt x="26901" y="5667"/>
                  <a:pt x="26931" y="5682"/>
                  <a:pt x="26961" y="5697"/>
                </a:cubicBezTo>
                <a:cubicBezTo>
                  <a:pt x="26960" y="5698"/>
                  <a:pt x="26960" y="5699"/>
                  <a:pt x="26959" y="5699"/>
                </a:cubicBezTo>
                <a:cubicBezTo>
                  <a:pt x="26922" y="5705"/>
                  <a:pt x="26886" y="5711"/>
                  <a:pt x="26850" y="5718"/>
                </a:cubicBezTo>
                <a:cubicBezTo>
                  <a:pt x="26765" y="5734"/>
                  <a:pt x="26677" y="5750"/>
                  <a:pt x="26592" y="5771"/>
                </a:cubicBezTo>
                <a:cubicBezTo>
                  <a:pt x="26582" y="5756"/>
                  <a:pt x="26573" y="5742"/>
                  <a:pt x="26563" y="5728"/>
                </a:cubicBezTo>
                <a:lnTo>
                  <a:pt x="26563" y="5727"/>
                </a:lnTo>
                <a:cubicBezTo>
                  <a:pt x="26492" y="5623"/>
                  <a:pt x="26422" y="5518"/>
                  <a:pt x="26346" y="5416"/>
                </a:cubicBezTo>
                <a:close/>
                <a:moveTo>
                  <a:pt x="23163" y="5249"/>
                </a:moveTo>
                <a:cubicBezTo>
                  <a:pt x="23178" y="5272"/>
                  <a:pt x="23193" y="5294"/>
                  <a:pt x="23208" y="5316"/>
                </a:cubicBezTo>
                <a:cubicBezTo>
                  <a:pt x="23219" y="5331"/>
                  <a:pt x="23228" y="5345"/>
                  <a:pt x="23237" y="5359"/>
                </a:cubicBezTo>
                <a:cubicBezTo>
                  <a:pt x="23173" y="5397"/>
                  <a:pt x="23111" y="5435"/>
                  <a:pt x="23050" y="5477"/>
                </a:cubicBezTo>
                <a:cubicBezTo>
                  <a:pt x="22862" y="5602"/>
                  <a:pt x="22677" y="5733"/>
                  <a:pt x="22505" y="5881"/>
                </a:cubicBezTo>
                <a:cubicBezTo>
                  <a:pt x="22572" y="5765"/>
                  <a:pt x="22641" y="5652"/>
                  <a:pt x="22712" y="5539"/>
                </a:cubicBezTo>
                <a:cubicBezTo>
                  <a:pt x="22753" y="5473"/>
                  <a:pt x="22796" y="5408"/>
                  <a:pt x="22839" y="5344"/>
                </a:cubicBezTo>
                <a:cubicBezTo>
                  <a:pt x="22946" y="5311"/>
                  <a:pt x="23053" y="5279"/>
                  <a:pt x="23163" y="5249"/>
                </a:cubicBezTo>
                <a:close/>
                <a:moveTo>
                  <a:pt x="25068" y="4985"/>
                </a:moveTo>
                <a:cubicBezTo>
                  <a:pt x="25147" y="5005"/>
                  <a:pt x="25226" y="5026"/>
                  <a:pt x="25303" y="5049"/>
                </a:cubicBezTo>
                <a:cubicBezTo>
                  <a:pt x="25433" y="5087"/>
                  <a:pt x="25565" y="5124"/>
                  <a:pt x="25694" y="5171"/>
                </a:cubicBezTo>
                <a:cubicBezTo>
                  <a:pt x="25765" y="5195"/>
                  <a:pt x="25836" y="5220"/>
                  <a:pt x="25907" y="5247"/>
                </a:cubicBezTo>
                <a:cubicBezTo>
                  <a:pt x="25962" y="5266"/>
                  <a:pt x="26017" y="5287"/>
                  <a:pt x="26071" y="5308"/>
                </a:cubicBezTo>
                <a:cubicBezTo>
                  <a:pt x="26074" y="5313"/>
                  <a:pt x="26078" y="5316"/>
                  <a:pt x="26080" y="5319"/>
                </a:cubicBezTo>
                <a:cubicBezTo>
                  <a:pt x="26132" y="5382"/>
                  <a:pt x="26182" y="5445"/>
                  <a:pt x="26230" y="5510"/>
                </a:cubicBezTo>
                <a:cubicBezTo>
                  <a:pt x="26254" y="5542"/>
                  <a:pt x="26279" y="5575"/>
                  <a:pt x="26303" y="5607"/>
                </a:cubicBezTo>
                <a:cubicBezTo>
                  <a:pt x="26349" y="5674"/>
                  <a:pt x="26394" y="5741"/>
                  <a:pt x="26438" y="5809"/>
                </a:cubicBezTo>
                <a:cubicBezTo>
                  <a:pt x="26316" y="5840"/>
                  <a:pt x="26194" y="5875"/>
                  <a:pt x="26075" y="5915"/>
                </a:cubicBezTo>
                <a:cubicBezTo>
                  <a:pt x="26054" y="5904"/>
                  <a:pt x="26032" y="5891"/>
                  <a:pt x="26010" y="5880"/>
                </a:cubicBezTo>
                <a:cubicBezTo>
                  <a:pt x="25744" y="5739"/>
                  <a:pt x="25473" y="5608"/>
                  <a:pt x="25192" y="5500"/>
                </a:cubicBezTo>
                <a:cubicBezTo>
                  <a:pt x="25067" y="5451"/>
                  <a:pt x="24940" y="5404"/>
                  <a:pt x="24813" y="5359"/>
                </a:cubicBezTo>
                <a:cubicBezTo>
                  <a:pt x="24896" y="5233"/>
                  <a:pt x="24980" y="5108"/>
                  <a:pt x="25068" y="4985"/>
                </a:cubicBezTo>
                <a:close/>
                <a:moveTo>
                  <a:pt x="26789" y="5884"/>
                </a:moveTo>
                <a:lnTo>
                  <a:pt x="26789" y="5884"/>
                </a:lnTo>
                <a:cubicBezTo>
                  <a:pt x="26764" y="5912"/>
                  <a:pt x="26739" y="5941"/>
                  <a:pt x="26714" y="5970"/>
                </a:cubicBezTo>
                <a:cubicBezTo>
                  <a:pt x="26701" y="5949"/>
                  <a:pt x="26690" y="5928"/>
                  <a:pt x="26677" y="5907"/>
                </a:cubicBezTo>
                <a:cubicBezTo>
                  <a:pt x="26696" y="5903"/>
                  <a:pt x="26714" y="5899"/>
                  <a:pt x="26733" y="5895"/>
                </a:cubicBezTo>
                <a:lnTo>
                  <a:pt x="26735" y="5895"/>
                </a:lnTo>
                <a:cubicBezTo>
                  <a:pt x="26736" y="5895"/>
                  <a:pt x="26737" y="5895"/>
                  <a:pt x="26737" y="5893"/>
                </a:cubicBezTo>
                <a:lnTo>
                  <a:pt x="26738" y="5893"/>
                </a:lnTo>
                <a:cubicBezTo>
                  <a:pt x="26756" y="5890"/>
                  <a:pt x="26773" y="5886"/>
                  <a:pt x="26789" y="5884"/>
                </a:cubicBezTo>
                <a:close/>
                <a:moveTo>
                  <a:pt x="27200" y="5821"/>
                </a:moveTo>
                <a:cubicBezTo>
                  <a:pt x="27291" y="5871"/>
                  <a:pt x="27383" y="5922"/>
                  <a:pt x="27470" y="5980"/>
                </a:cubicBezTo>
                <a:cubicBezTo>
                  <a:pt x="27479" y="5985"/>
                  <a:pt x="27485" y="5990"/>
                  <a:pt x="27494" y="5995"/>
                </a:cubicBezTo>
                <a:cubicBezTo>
                  <a:pt x="27472" y="5993"/>
                  <a:pt x="27448" y="5990"/>
                  <a:pt x="27427" y="5989"/>
                </a:cubicBezTo>
                <a:cubicBezTo>
                  <a:pt x="27320" y="5985"/>
                  <a:pt x="27214" y="5978"/>
                  <a:pt x="27108" y="5978"/>
                </a:cubicBezTo>
                <a:cubicBezTo>
                  <a:pt x="27075" y="5978"/>
                  <a:pt x="27043" y="5979"/>
                  <a:pt x="27011" y="5980"/>
                </a:cubicBezTo>
                <a:cubicBezTo>
                  <a:pt x="26976" y="5981"/>
                  <a:pt x="26942" y="5982"/>
                  <a:pt x="26908" y="5985"/>
                </a:cubicBezTo>
                <a:cubicBezTo>
                  <a:pt x="26930" y="5960"/>
                  <a:pt x="26952" y="5937"/>
                  <a:pt x="26974" y="5913"/>
                </a:cubicBezTo>
                <a:cubicBezTo>
                  <a:pt x="26998" y="5889"/>
                  <a:pt x="27022" y="5865"/>
                  <a:pt x="27047" y="5839"/>
                </a:cubicBezTo>
                <a:cubicBezTo>
                  <a:pt x="27079" y="5835"/>
                  <a:pt x="27111" y="5831"/>
                  <a:pt x="27142" y="5828"/>
                </a:cubicBezTo>
                <a:cubicBezTo>
                  <a:pt x="27162" y="5825"/>
                  <a:pt x="27182" y="5823"/>
                  <a:pt x="27200" y="5821"/>
                </a:cubicBezTo>
                <a:close/>
                <a:moveTo>
                  <a:pt x="21317" y="5264"/>
                </a:moveTo>
                <a:cubicBezTo>
                  <a:pt x="21263" y="5374"/>
                  <a:pt x="21212" y="5485"/>
                  <a:pt x="21163" y="5597"/>
                </a:cubicBezTo>
                <a:cubicBezTo>
                  <a:pt x="21127" y="5682"/>
                  <a:pt x="21091" y="5766"/>
                  <a:pt x="21057" y="5851"/>
                </a:cubicBezTo>
                <a:cubicBezTo>
                  <a:pt x="20961" y="5904"/>
                  <a:pt x="20866" y="5958"/>
                  <a:pt x="20776" y="6019"/>
                </a:cubicBezTo>
                <a:cubicBezTo>
                  <a:pt x="20775" y="6020"/>
                  <a:pt x="20774" y="6020"/>
                  <a:pt x="20773" y="6022"/>
                </a:cubicBezTo>
                <a:cubicBezTo>
                  <a:pt x="20754" y="5982"/>
                  <a:pt x="20737" y="5943"/>
                  <a:pt x="20717" y="5905"/>
                </a:cubicBezTo>
                <a:cubicBezTo>
                  <a:pt x="20731" y="5844"/>
                  <a:pt x="20747" y="5783"/>
                  <a:pt x="20763" y="5723"/>
                </a:cubicBezTo>
                <a:cubicBezTo>
                  <a:pt x="20776" y="5683"/>
                  <a:pt x="20788" y="5645"/>
                  <a:pt x="20799" y="5606"/>
                </a:cubicBezTo>
                <a:cubicBezTo>
                  <a:pt x="20820" y="5541"/>
                  <a:pt x="20843" y="5475"/>
                  <a:pt x="20867" y="5411"/>
                </a:cubicBezTo>
                <a:cubicBezTo>
                  <a:pt x="20895" y="5400"/>
                  <a:pt x="20924" y="5389"/>
                  <a:pt x="20952" y="5378"/>
                </a:cubicBezTo>
                <a:cubicBezTo>
                  <a:pt x="21031" y="5350"/>
                  <a:pt x="21112" y="5323"/>
                  <a:pt x="21193" y="5299"/>
                </a:cubicBezTo>
                <a:cubicBezTo>
                  <a:pt x="21235" y="5286"/>
                  <a:pt x="21275" y="5274"/>
                  <a:pt x="21317" y="5264"/>
                </a:cubicBezTo>
                <a:close/>
                <a:moveTo>
                  <a:pt x="26521" y="5944"/>
                </a:moveTo>
                <a:cubicBezTo>
                  <a:pt x="26535" y="5967"/>
                  <a:pt x="26549" y="5990"/>
                  <a:pt x="26563" y="6012"/>
                </a:cubicBezTo>
                <a:cubicBezTo>
                  <a:pt x="26488" y="6022"/>
                  <a:pt x="26415" y="6034"/>
                  <a:pt x="26341" y="6049"/>
                </a:cubicBezTo>
                <a:cubicBezTo>
                  <a:pt x="26331" y="6052"/>
                  <a:pt x="26320" y="6054"/>
                  <a:pt x="26310" y="6056"/>
                </a:cubicBezTo>
                <a:cubicBezTo>
                  <a:pt x="26293" y="6045"/>
                  <a:pt x="26275" y="6034"/>
                  <a:pt x="26259" y="6024"/>
                </a:cubicBezTo>
                <a:cubicBezTo>
                  <a:pt x="26328" y="6000"/>
                  <a:pt x="26399" y="5977"/>
                  <a:pt x="26470" y="5958"/>
                </a:cubicBezTo>
                <a:cubicBezTo>
                  <a:pt x="26488" y="5953"/>
                  <a:pt x="26504" y="5949"/>
                  <a:pt x="26521" y="5944"/>
                </a:cubicBezTo>
                <a:close/>
                <a:moveTo>
                  <a:pt x="26041" y="6104"/>
                </a:moveTo>
                <a:cubicBezTo>
                  <a:pt x="26048" y="6107"/>
                  <a:pt x="26054" y="6111"/>
                  <a:pt x="26060" y="6114"/>
                </a:cubicBezTo>
                <a:cubicBezTo>
                  <a:pt x="26032" y="6122"/>
                  <a:pt x="26003" y="6130"/>
                  <a:pt x="25975" y="6139"/>
                </a:cubicBezTo>
                <a:cubicBezTo>
                  <a:pt x="25952" y="6146"/>
                  <a:pt x="25929" y="6153"/>
                  <a:pt x="25906" y="6161"/>
                </a:cubicBezTo>
                <a:cubicBezTo>
                  <a:pt x="25907" y="6160"/>
                  <a:pt x="25908" y="6160"/>
                  <a:pt x="25908" y="6160"/>
                </a:cubicBezTo>
                <a:cubicBezTo>
                  <a:pt x="25952" y="6141"/>
                  <a:pt x="25997" y="6122"/>
                  <a:pt x="26041" y="6104"/>
                </a:cubicBezTo>
                <a:close/>
                <a:moveTo>
                  <a:pt x="23797" y="5262"/>
                </a:moveTo>
                <a:cubicBezTo>
                  <a:pt x="23841" y="5271"/>
                  <a:pt x="23885" y="5280"/>
                  <a:pt x="23929" y="5289"/>
                </a:cubicBezTo>
                <a:cubicBezTo>
                  <a:pt x="24086" y="5325"/>
                  <a:pt x="24252" y="5365"/>
                  <a:pt x="24414" y="5415"/>
                </a:cubicBezTo>
                <a:lnTo>
                  <a:pt x="24445" y="5425"/>
                </a:lnTo>
                <a:cubicBezTo>
                  <a:pt x="24440" y="5432"/>
                  <a:pt x="24435" y="5437"/>
                  <a:pt x="24430" y="5444"/>
                </a:cubicBezTo>
                <a:cubicBezTo>
                  <a:pt x="24353" y="5541"/>
                  <a:pt x="24274" y="5639"/>
                  <a:pt x="24199" y="5740"/>
                </a:cubicBezTo>
                <a:cubicBezTo>
                  <a:pt x="24098" y="5873"/>
                  <a:pt x="23999" y="6005"/>
                  <a:pt x="23904" y="6142"/>
                </a:cubicBezTo>
                <a:cubicBezTo>
                  <a:pt x="23899" y="6151"/>
                  <a:pt x="23893" y="6160"/>
                  <a:pt x="23887" y="6168"/>
                </a:cubicBezTo>
                <a:cubicBezTo>
                  <a:pt x="23769" y="5922"/>
                  <a:pt x="23643" y="5677"/>
                  <a:pt x="23499" y="5445"/>
                </a:cubicBezTo>
                <a:cubicBezTo>
                  <a:pt x="23493" y="5436"/>
                  <a:pt x="23488" y="5427"/>
                  <a:pt x="23482" y="5418"/>
                </a:cubicBezTo>
                <a:cubicBezTo>
                  <a:pt x="23499" y="5408"/>
                  <a:pt x="23515" y="5400"/>
                  <a:pt x="23531" y="5391"/>
                </a:cubicBezTo>
                <a:cubicBezTo>
                  <a:pt x="23619" y="5346"/>
                  <a:pt x="23707" y="5302"/>
                  <a:pt x="23797" y="5262"/>
                </a:cubicBezTo>
                <a:close/>
                <a:moveTo>
                  <a:pt x="20949" y="6126"/>
                </a:moveTo>
                <a:cubicBezTo>
                  <a:pt x="20929" y="6182"/>
                  <a:pt x="20908" y="6238"/>
                  <a:pt x="20887" y="6294"/>
                </a:cubicBezTo>
                <a:cubicBezTo>
                  <a:pt x="20874" y="6259"/>
                  <a:pt x="20862" y="6225"/>
                  <a:pt x="20848" y="6190"/>
                </a:cubicBezTo>
                <a:cubicBezTo>
                  <a:pt x="20881" y="6168"/>
                  <a:pt x="20915" y="6147"/>
                  <a:pt x="20949" y="6126"/>
                </a:cubicBezTo>
                <a:close/>
                <a:moveTo>
                  <a:pt x="26685" y="6238"/>
                </a:moveTo>
                <a:cubicBezTo>
                  <a:pt x="26707" y="6279"/>
                  <a:pt x="26728" y="6321"/>
                  <a:pt x="26749" y="6362"/>
                </a:cubicBezTo>
                <a:cubicBezTo>
                  <a:pt x="26715" y="6336"/>
                  <a:pt x="26682" y="6310"/>
                  <a:pt x="26647" y="6285"/>
                </a:cubicBezTo>
                <a:cubicBezTo>
                  <a:pt x="26660" y="6269"/>
                  <a:pt x="26672" y="6254"/>
                  <a:pt x="26685" y="6238"/>
                </a:cubicBezTo>
                <a:close/>
                <a:moveTo>
                  <a:pt x="24329" y="5832"/>
                </a:moveTo>
                <a:lnTo>
                  <a:pt x="24329" y="5832"/>
                </a:lnTo>
                <a:cubicBezTo>
                  <a:pt x="24325" y="5839"/>
                  <a:pt x="24320" y="5847"/>
                  <a:pt x="24316" y="5855"/>
                </a:cubicBezTo>
                <a:cubicBezTo>
                  <a:pt x="24208" y="6052"/>
                  <a:pt x="24107" y="6249"/>
                  <a:pt x="24010" y="6450"/>
                </a:cubicBezTo>
                <a:cubicBezTo>
                  <a:pt x="23997" y="6418"/>
                  <a:pt x="23983" y="6385"/>
                  <a:pt x="23969" y="6352"/>
                </a:cubicBezTo>
                <a:cubicBezTo>
                  <a:pt x="23992" y="6318"/>
                  <a:pt x="24014" y="6285"/>
                  <a:pt x="24037" y="6251"/>
                </a:cubicBezTo>
                <a:cubicBezTo>
                  <a:pt x="24107" y="6147"/>
                  <a:pt x="24177" y="6044"/>
                  <a:pt x="24250" y="5943"/>
                </a:cubicBezTo>
                <a:cubicBezTo>
                  <a:pt x="24276" y="5906"/>
                  <a:pt x="24303" y="5868"/>
                  <a:pt x="24329" y="5832"/>
                </a:cubicBezTo>
                <a:close/>
                <a:moveTo>
                  <a:pt x="21351" y="5904"/>
                </a:moveTo>
                <a:lnTo>
                  <a:pt x="21351" y="5904"/>
                </a:lnTo>
                <a:cubicBezTo>
                  <a:pt x="21312" y="5987"/>
                  <a:pt x="21274" y="6071"/>
                  <a:pt x="21237" y="6156"/>
                </a:cubicBezTo>
                <a:cubicBezTo>
                  <a:pt x="21158" y="6332"/>
                  <a:pt x="21084" y="6511"/>
                  <a:pt x="21013" y="6691"/>
                </a:cubicBezTo>
                <a:cubicBezTo>
                  <a:pt x="20999" y="6639"/>
                  <a:pt x="20985" y="6587"/>
                  <a:pt x="20969" y="6537"/>
                </a:cubicBezTo>
                <a:cubicBezTo>
                  <a:pt x="21028" y="6356"/>
                  <a:pt x="21089" y="6179"/>
                  <a:pt x="21160" y="6003"/>
                </a:cubicBezTo>
                <a:cubicBezTo>
                  <a:pt x="21166" y="6000"/>
                  <a:pt x="21172" y="5996"/>
                  <a:pt x="21178" y="5993"/>
                </a:cubicBezTo>
                <a:cubicBezTo>
                  <a:pt x="21236" y="5963"/>
                  <a:pt x="21293" y="5933"/>
                  <a:pt x="21351" y="5904"/>
                </a:cubicBezTo>
                <a:close/>
                <a:moveTo>
                  <a:pt x="20648" y="6420"/>
                </a:moveTo>
                <a:cubicBezTo>
                  <a:pt x="20666" y="6501"/>
                  <a:pt x="20684" y="6583"/>
                  <a:pt x="20701" y="6665"/>
                </a:cubicBezTo>
                <a:cubicBezTo>
                  <a:pt x="20708" y="6709"/>
                  <a:pt x="20716" y="6751"/>
                  <a:pt x="20723" y="6795"/>
                </a:cubicBezTo>
                <a:cubicBezTo>
                  <a:pt x="20703" y="6860"/>
                  <a:pt x="20685" y="6926"/>
                  <a:pt x="20666" y="6992"/>
                </a:cubicBezTo>
                <a:cubicBezTo>
                  <a:pt x="20658" y="6918"/>
                  <a:pt x="20653" y="6843"/>
                  <a:pt x="20648" y="6768"/>
                </a:cubicBezTo>
                <a:lnTo>
                  <a:pt x="20648" y="6768"/>
                </a:lnTo>
                <a:lnTo>
                  <a:pt x="20649" y="6780"/>
                </a:lnTo>
                <a:cubicBezTo>
                  <a:pt x="20645" y="6697"/>
                  <a:pt x="20643" y="6613"/>
                  <a:pt x="20645" y="6530"/>
                </a:cubicBezTo>
                <a:cubicBezTo>
                  <a:pt x="20646" y="6493"/>
                  <a:pt x="20647" y="6456"/>
                  <a:pt x="20648" y="6420"/>
                </a:cubicBezTo>
                <a:close/>
                <a:moveTo>
                  <a:pt x="24715" y="5513"/>
                </a:moveTo>
                <a:cubicBezTo>
                  <a:pt x="24774" y="5533"/>
                  <a:pt x="24832" y="5554"/>
                  <a:pt x="24891" y="5576"/>
                </a:cubicBezTo>
                <a:cubicBezTo>
                  <a:pt x="25048" y="5636"/>
                  <a:pt x="25206" y="5697"/>
                  <a:pt x="25361" y="5765"/>
                </a:cubicBezTo>
                <a:cubicBezTo>
                  <a:pt x="25439" y="5800"/>
                  <a:pt x="25518" y="5836"/>
                  <a:pt x="25595" y="5873"/>
                </a:cubicBezTo>
                <a:cubicBezTo>
                  <a:pt x="25672" y="5910"/>
                  <a:pt x="25750" y="5949"/>
                  <a:pt x="25827" y="5988"/>
                </a:cubicBezTo>
                <a:cubicBezTo>
                  <a:pt x="25828" y="5989"/>
                  <a:pt x="25840" y="5995"/>
                  <a:pt x="25851" y="6002"/>
                </a:cubicBezTo>
                <a:cubicBezTo>
                  <a:pt x="25697" y="6064"/>
                  <a:pt x="25544" y="6135"/>
                  <a:pt x="25401" y="6221"/>
                </a:cubicBezTo>
                <a:cubicBezTo>
                  <a:pt x="25283" y="6292"/>
                  <a:pt x="25167" y="6363"/>
                  <a:pt x="25057" y="6444"/>
                </a:cubicBezTo>
                <a:cubicBezTo>
                  <a:pt x="24973" y="6508"/>
                  <a:pt x="24888" y="6569"/>
                  <a:pt x="24807" y="6637"/>
                </a:cubicBezTo>
                <a:cubicBezTo>
                  <a:pt x="24705" y="6696"/>
                  <a:pt x="24601" y="6755"/>
                  <a:pt x="24500" y="6818"/>
                </a:cubicBezTo>
                <a:cubicBezTo>
                  <a:pt x="24402" y="6882"/>
                  <a:pt x="24304" y="6947"/>
                  <a:pt x="24208" y="7015"/>
                </a:cubicBezTo>
                <a:cubicBezTo>
                  <a:pt x="24189" y="6948"/>
                  <a:pt x="24168" y="6882"/>
                  <a:pt x="24145" y="6816"/>
                </a:cubicBezTo>
                <a:cubicBezTo>
                  <a:pt x="24128" y="6766"/>
                  <a:pt x="24111" y="6718"/>
                  <a:pt x="24093" y="6668"/>
                </a:cubicBezTo>
                <a:cubicBezTo>
                  <a:pt x="24120" y="6608"/>
                  <a:pt x="24148" y="6548"/>
                  <a:pt x="24176" y="6488"/>
                </a:cubicBezTo>
                <a:cubicBezTo>
                  <a:pt x="24266" y="6305"/>
                  <a:pt x="24358" y="6122"/>
                  <a:pt x="24459" y="5944"/>
                </a:cubicBezTo>
                <a:cubicBezTo>
                  <a:pt x="24542" y="5799"/>
                  <a:pt x="24627" y="5656"/>
                  <a:pt x="24715" y="5513"/>
                </a:cubicBezTo>
                <a:close/>
                <a:moveTo>
                  <a:pt x="32744" y="867"/>
                </a:moveTo>
                <a:cubicBezTo>
                  <a:pt x="32833" y="867"/>
                  <a:pt x="32923" y="868"/>
                  <a:pt x="33012" y="870"/>
                </a:cubicBezTo>
                <a:cubicBezTo>
                  <a:pt x="33101" y="874"/>
                  <a:pt x="33190" y="877"/>
                  <a:pt x="33279" y="883"/>
                </a:cubicBezTo>
                <a:cubicBezTo>
                  <a:pt x="33412" y="893"/>
                  <a:pt x="33545" y="905"/>
                  <a:pt x="33676" y="920"/>
                </a:cubicBezTo>
                <a:cubicBezTo>
                  <a:pt x="33766" y="930"/>
                  <a:pt x="33856" y="941"/>
                  <a:pt x="33945" y="953"/>
                </a:cubicBezTo>
                <a:cubicBezTo>
                  <a:pt x="34035" y="966"/>
                  <a:pt x="34124" y="980"/>
                  <a:pt x="34213" y="996"/>
                </a:cubicBezTo>
                <a:cubicBezTo>
                  <a:pt x="34301" y="1012"/>
                  <a:pt x="34389" y="1029"/>
                  <a:pt x="34476" y="1049"/>
                </a:cubicBezTo>
                <a:cubicBezTo>
                  <a:pt x="34634" y="1085"/>
                  <a:pt x="34799" y="1126"/>
                  <a:pt x="34961" y="1180"/>
                </a:cubicBezTo>
                <a:cubicBezTo>
                  <a:pt x="34987" y="1188"/>
                  <a:pt x="35013" y="1196"/>
                  <a:pt x="35038" y="1204"/>
                </a:cubicBezTo>
                <a:cubicBezTo>
                  <a:pt x="35182" y="1281"/>
                  <a:pt x="35325" y="1359"/>
                  <a:pt x="35463" y="1445"/>
                </a:cubicBezTo>
                <a:cubicBezTo>
                  <a:pt x="35533" y="1489"/>
                  <a:pt x="35601" y="1534"/>
                  <a:pt x="35669" y="1580"/>
                </a:cubicBezTo>
                <a:cubicBezTo>
                  <a:pt x="35702" y="1603"/>
                  <a:pt x="35733" y="1625"/>
                  <a:pt x="35765" y="1647"/>
                </a:cubicBezTo>
                <a:cubicBezTo>
                  <a:pt x="35899" y="1747"/>
                  <a:pt x="36032" y="1846"/>
                  <a:pt x="36159" y="1954"/>
                </a:cubicBezTo>
                <a:cubicBezTo>
                  <a:pt x="36253" y="2035"/>
                  <a:pt x="36346" y="2117"/>
                  <a:pt x="36437" y="2202"/>
                </a:cubicBezTo>
                <a:cubicBezTo>
                  <a:pt x="36557" y="2316"/>
                  <a:pt x="36678" y="2431"/>
                  <a:pt x="36790" y="2554"/>
                </a:cubicBezTo>
                <a:cubicBezTo>
                  <a:pt x="36847" y="2615"/>
                  <a:pt x="36903" y="2677"/>
                  <a:pt x="36958" y="2740"/>
                </a:cubicBezTo>
                <a:cubicBezTo>
                  <a:pt x="37011" y="2801"/>
                  <a:pt x="37063" y="2862"/>
                  <a:pt x="37115" y="2924"/>
                </a:cubicBezTo>
                <a:cubicBezTo>
                  <a:pt x="37224" y="3060"/>
                  <a:pt x="37331" y="3196"/>
                  <a:pt x="37430" y="3339"/>
                </a:cubicBezTo>
                <a:cubicBezTo>
                  <a:pt x="37504" y="3445"/>
                  <a:pt x="37575" y="3552"/>
                  <a:pt x="37645" y="3660"/>
                </a:cubicBezTo>
                <a:cubicBezTo>
                  <a:pt x="37784" y="3882"/>
                  <a:pt x="37917" y="4108"/>
                  <a:pt x="38039" y="4339"/>
                </a:cubicBezTo>
                <a:cubicBezTo>
                  <a:pt x="38099" y="4455"/>
                  <a:pt x="38161" y="4569"/>
                  <a:pt x="38218" y="4687"/>
                </a:cubicBezTo>
                <a:cubicBezTo>
                  <a:pt x="38233" y="4716"/>
                  <a:pt x="38247" y="4746"/>
                  <a:pt x="38261" y="4776"/>
                </a:cubicBezTo>
                <a:cubicBezTo>
                  <a:pt x="38272" y="4838"/>
                  <a:pt x="38280" y="4900"/>
                  <a:pt x="38288" y="4963"/>
                </a:cubicBezTo>
                <a:cubicBezTo>
                  <a:pt x="38299" y="5042"/>
                  <a:pt x="38306" y="5123"/>
                  <a:pt x="38312" y="5203"/>
                </a:cubicBezTo>
                <a:lnTo>
                  <a:pt x="38312" y="5204"/>
                </a:lnTo>
                <a:cubicBezTo>
                  <a:pt x="38312" y="5206"/>
                  <a:pt x="38312" y="5210"/>
                  <a:pt x="38312" y="5213"/>
                </a:cubicBezTo>
                <a:cubicBezTo>
                  <a:pt x="38317" y="5331"/>
                  <a:pt x="38324" y="5457"/>
                  <a:pt x="38321" y="5582"/>
                </a:cubicBezTo>
                <a:cubicBezTo>
                  <a:pt x="38320" y="5665"/>
                  <a:pt x="38317" y="5747"/>
                  <a:pt x="38313" y="5830"/>
                </a:cubicBezTo>
                <a:cubicBezTo>
                  <a:pt x="38301" y="6000"/>
                  <a:pt x="38287" y="6169"/>
                  <a:pt x="38263" y="6338"/>
                </a:cubicBezTo>
                <a:cubicBezTo>
                  <a:pt x="38245" y="6463"/>
                  <a:pt x="38224" y="6586"/>
                  <a:pt x="38202" y="6710"/>
                </a:cubicBezTo>
                <a:cubicBezTo>
                  <a:pt x="38180" y="6815"/>
                  <a:pt x="38159" y="6921"/>
                  <a:pt x="38135" y="7027"/>
                </a:cubicBezTo>
                <a:cubicBezTo>
                  <a:pt x="38128" y="7018"/>
                  <a:pt x="38121" y="7010"/>
                  <a:pt x="38114" y="7001"/>
                </a:cubicBezTo>
                <a:cubicBezTo>
                  <a:pt x="37975" y="6832"/>
                  <a:pt x="37837" y="6664"/>
                  <a:pt x="37687" y="6505"/>
                </a:cubicBezTo>
                <a:cubicBezTo>
                  <a:pt x="37539" y="6347"/>
                  <a:pt x="37388" y="6191"/>
                  <a:pt x="37229" y="6044"/>
                </a:cubicBezTo>
                <a:cubicBezTo>
                  <a:pt x="37075" y="5900"/>
                  <a:pt x="36917" y="5759"/>
                  <a:pt x="36754" y="5626"/>
                </a:cubicBezTo>
                <a:lnTo>
                  <a:pt x="36735" y="5570"/>
                </a:lnTo>
                <a:cubicBezTo>
                  <a:pt x="36709" y="5483"/>
                  <a:pt x="36678" y="5395"/>
                  <a:pt x="36646" y="5309"/>
                </a:cubicBezTo>
                <a:cubicBezTo>
                  <a:pt x="36604" y="5194"/>
                  <a:pt x="36560" y="5077"/>
                  <a:pt x="36510" y="4964"/>
                </a:cubicBezTo>
                <a:cubicBezTo>
                  <a:pt x="36427" y="4774"/>
                  <a:pt x="36341" y="4584"/>
                  <a:pt x="36238" y="4404"/>
                </a:cubicBezTo>
                <a:cubicBezTo>
                  <a:pt x="36102" y="4166"/>
                  <a:pt x="35955" y="3933"/>
                  <a:pt x="35787" y="3715"/>
                </a:cubicBezTo>
                <a:cubicBezTo>
                  <a:pt x="35728" y="3640"/>
                  <a:pt x="35672" y="3563"/>
                  <a:pt x="35608" y="3491"/>
                </a:cubicBezTo>
                <a:cubicBezTo>
                  <a:pt x="35518" y="3389"/>
                  <a:pt x="35429" y="3285"/>
                  <a:pt x="35333" y="3187"/>
                </a:cubicBezTo>
                <a:cubicBezTo>
                  <a:pt x="35173" y="3023"/>
                  <a:pt x="35009" y="2861"/>
                  <a:pt x="34834" y="2711"/>
                </a:cubicBezTo>
                <a:cubicBezTo>
                  <a:pt x="34660" y="2562"/>
                  <a:pt x="34481" y="2418"/>
                  <a:pt x="34291" y="2286"/>
                </a:cubicBezTo>
                <a:cubicBezTo>
                  <a:pt x="34027" y="2103"/>
                  <a:pt x="33757" y="1929"/>
                  <a:pt x="33475" y="1774"/>
                </a:cubicBezTo>
                <a:cubicBezTo>
                  <a:pt x="33277" y="1665"/>
                  <a:pt x="33076" y="1558"/>
                  <a:pt x="32870" y="1463"/>
                </a:cubicBezTo>
                <a:cubicBezTo>
                  <a:pt x="32756" y="1409"/>
                  <a:pt x="32642" y="1356"/>
                  <a:pt x="32526" y="1309"/>
                </a:cubicBezTo>
                <a:cubicBezTo>
                  <a:pt x="32408" y="1262"/>
                  <a:pt x="32292" y="1215"/>
                  <a:pt x="32173" y="1170"/>
                </a:cubicBezTo>
                <a:cubicBezTo>
                  <a:pt x="31972" y="1094"/>
                  <a:pt x="31767" y="1027"/>
                  <a:pt x="31561" y="968"/>
                </a:cubicBezTo>
                <a:cubicBezTo>
                  <a:pt x="31616" y="959"/>
                  <a:pt x="31672" y="951"/>
                  <a:pt x="31727" y="943"/>
                </a:cubicBezTo>
                <a:cubicBezTo>
                  <a:pt x="31812" y="929"/>
                  <a:pt x="31898" y="919"/>
                  <a:pt x="31983" y="909"/>
                </a:cubicBezTo>
                <a:cubicBezTo>
                  <a:pt x="32065" y="900"/>
                  <a:pt x="32148" y="893"/>
                  <a:pt x="32232" y="886"/>
                </a:cubicBezTo>
                <a:lnTo>
                  <a:pt x="32232" y="887"/>
                </a:lnTo>
                <a:cubicBezTo>
                  <a:pt x="32396" y="876"/>
                  <a:pt x="32560" y="867"/>
                  <a:pt x="32724" y="867"/>
                </a:cubicBezTo>
                <a:close/>
                <a:moveTo>
                  <a:pt x="38470" y="5232"/>
                </a:moveTo>
                <a:lnTo>
                  <a:pt x="38470" y="5232"/>
                </a:lnTo>
                <a:cubicBezTo>
                  <a:pt x="38527" y="5365"/>
                  <a:pt x="38583" y="5500"/>
                  <a:pt x="38636" y="5635"/>
                </a:cubicBezTo>
                <a:cubicBezTo>
                  <a:pt x="38715" y="5839"/>
                  <a:pt x="38790" y="6044"/>
                  <a:pt x="38860" y="6251"/>
                </a:cubicBezTo>
                <a:cubicBezTo>
                  <a:pt x="38940" y="6500"/>
                  <a:pt x="39015" y="6750"/>
                  <a:pt x="39078" y="7004"/>
                </a:cubicBezTo>
                <a:cubicBezTo>
                  <a:pt x="39081" y="7016"/>
                  <a:pt x="39084" y="7026"/>
                  <a:pt x="39086" y="7038"/>
                </a:cubicBezTo>
                <a:cubicBezTo>
                  <a:pt x="39033" y="7034"/>
                  <a:pt x="38979" y="7033"/>
                  <a:pt x="38928" y="7033"/>
                </a:cubicBezTo>
                <a:cubicBezTo>
                  <a:pt x="38723" y="7033"/>
                  <a:pt x="38518" y="7038"/>
                  <a:pt x="38315" y="7056"/>
                </a:cubicBezTo>
                <a:cubicBezTo>
                  <a:pt x="38357" y="6869"/>
                  <a:pt x="38392" y="6680"/>
                  <a:pt x="38417" y="6490"/>
                </a:cubicBezTo>
                <a:cubicBezTo>
                  <a:pt x="38445" y="6273"/>
                  <a:pt x="38470" y="6056"/>
                  <a:pt x="38477" y="5838"/>
                </a:cubicBezTo>
                <a:cubicBezTo>
                  <a:pt x="38482" y="5636"/>
                  <a:pt x="38486" y="5434"/>
                  <a:pt x="38470" y="5232"/>
                </a:cubicBezTo>
                <a:close/>
                <a:moveTo>
                  <a:pt x="22589" y="5423"/>
                </a:moveTo>
                <a:lnTo>
                  <a:pt x="22589" y="5423"/>
                </a:lnTo>
                <a:cubicBezTo>
                  <a:pt x="22518" y="5534"/>
                  <a:pt x="22449" y="5647"/>
                  <a:pt x="22385" y="5763"/>
                </a:cubicBezTo>
                <a:cubicBezTo>
                  <a:pt x="22299" y="5914"/>
                  <a:pt x="22216" y="6068"/>
                  <a:pt x="22138" y="6224"/>
                </a:cubicBezTo>
                <a:cubicBezTo>
                  <a:pt x="22100" y="6262"/>
                  <a:pt x="22061" y="6302"/>
                  <a:pt x="22024" y="6343"/>
                </a:cubicBezTo>
                <a:cubicBezTo>
                  <a:pt x="21967" y="6407"/>
                  <a:pt x="21910" y="6470"/>
                  <a:pt x="21855" y="6537"/>
                </a:cubicBezTo>
                <a:cubicBezTo>
                  <a:pt x="21777" y="6632"/>
                  <a:pt x="21698" y="6728"/>
                  <a:pt x="21627" y="6831"/>
                </a:cubicBezTo>
                <a:cubicBezTo>
                  <a:pt x="21559" y="6929"/>
                  <a:pt x="21493" y="7030"/>
                  <a:pt x="21431" y="7133"/>
                </a:cubicBezTo>
                <a:lnTo>
                  <a:pt x="21365" y="7133"/>
                </a:lnTo>
                <a:cubicBezTo>
                  <a:pt x="21281" y="7133"/>
                  <a:pt x="21196" y="7134"/>
                  <a:pt x="21112" y="7137"/>
                </a:cubicBezTo>
                <a:cubicBezTo>
                  <a:pt x="21108" y="7138"/>
                  <a:pt x="21103" y="7138"/>
                  <a:pt x="21099" y="7138"/>
                </a:cubicBezTo>
                <a:cubicBezTo>
                  <a:pt x="21097" y="7124"/>
                  <a:pt x="21095" y="7111"/>
                  <a:pt x="21094" y="7096"/>
                </a:cubicBezTo>
                <a:cubicBezTo>
                  <a:pt x="21088" y="7060"/>
                  <a:pt x="21082" y="7024"/>
                  <a:pt x="21076" y="6987"/>
                </a:cubicBezTo>
                <a:cubicBezTo>
                  <a:pt x="21096" y="6929"/>
                  <a:pt x="21118" y="6870"/>
                  <a:pt x="21140" y="6813"/>
                </a:cubicBezTo>
                <a:cubicBezTo>
                  <a:pt x="21171" y="6728"/>
                  <a:pt x="21203" y="6646"/>
                  <a:pt x="21237" y="6564"/>
                </a:cubicBezTo>
                <a:cubicBezTo>
                  <a:pt x="21300" y="6414"/>
                  <a:pt x="21367" y="6265"/>
                  <a:pt x="21437" y="6117"/>
                </a:cubicBezTo>
                <a:cubicBezTo>
                  <a:pt x="21490" y="6008"/>
                  <a:pt x="21544" y="5898"/>
                  <a:pt x="21600" y="5788"/>
                </a:cubicBezTo>
                <a:cubicBezTo>
                  <a:pt x="21612" y="5784"/>
                  <a:pt x="21624" y="5778"/>
                  <a:pt x="21636" y="5773"/>
                </a:cubicBezTo>
                <a:cubicBezTo>
                  <a:pt x="21755" y="5724"/>
                  <a:pt x="21874" y="5676"/>
                  <a:pt x="21994" y="5630"/>
                </a:cubicBezTo>
                <a:cubicBezTo>
                  <a:pt x="22192" y="5557"/>
                  <a:pt x="22389" y="5488"/>
                  <a:pt x="22589" y="5423"/>
                </a:cubicBezTo>
                <a:close/>
                <a:moveTo>
                  <a:pt x="21859" y="6810"/>
                </a:moveTo>
                <a:lnTo>
                  <a:pt x="21859" y="6810"/>
                </a:lnTo>
                <a:cubicBezTo>
                  <a:pt x="21830" y="6877"/>
                  <a:pt x="21803" y="6944"/>
                  <a:pt x="21775" y="7011"/>
                </a:cubicBezTo>
                <a:cubicBezTo>
                  <a:pt x="21757" y="7056"/>
                  <a:pt x="21738" y="7102"/>
                  <a:pt x="21720" y="7148"/>
                </a:cubicBezTo>
                <a:cubicBezTo>
                  <a:pt x="21690" y="7145"/>
                  <a:pt x="21658" y="7143"/>
                  <a:pt x="21627" y="7142"/>
                </a:cubicBezTo>
                <a:cubicBezTo>
                  <a:pt x="21694" y="7039"/>
                  <a:pt x="21761" y="6937"/>
                  <a:pt x="21836" y="6842"/>
                </a:cubicBezTo>
                <a:cubicBezTo>
                  <a:pt x="21843" y="6831"/>
                  <a:pt x="21851" y="6821"/>
                  <a:pt x="21859" y="6810"/>
                </a:cubicBezTo>
                <a:close/>
                <a:moveTo>
                  <a:pt x="24287" y="7169"/>
                </a:moveTo>
                <a:lnTo>
                  <a:pt x="24287" y="7169"/>
                </a:lnTo>
                <a:cubicBezTo>
                  <a:pt x="24279" y="7180"/>
                  <a:pt x="24271" y="7190"/>
                  <a:pt x="24261" y="7201"/>
                </a:cubicBezTo>
                <a:cubicBezTo>
                  <a:pt x="24261" y="7197"/>
                  <a:pt x="24260" y="7194"/>
                  <a:pt x="24259" y="7190"/>
                </a:cubicBezTo>
                <a:cubicBezTo>
                  <a:pt x="24268" y="7183"/>
                  <a:pt x="24277" y="7176"/>
                  <a:pt x="24287" y="7169"/>
                </a:cubicBezTo>
                <a:close/>
                <a:moveTo>
                  <a:pt x="36843" y="5929"/>
                </a:moveTo>
                <a:lnTo>
                  <a:pt x="36843" y="5929"/>
                </a:lnTo>
                <a:cubicBezTo>
                  <a:pt x="36937" y="6014"/>
                  <a:pt x="37031" y="6099"/>
                  <a:pt x="37123" y="6184"/>
                </a:cubicBezTo>
                <a:cubicBezTo>
                  <a:pt x="37275" y="6330"/>
                  <a:pt x="37425" y="6479"/>
                  <a:pt x="37567" y="6634"/>
                </a:cubicBezTo>
                <a:cubicBezTo>
                  <a:pt x="37683" y="6760"/>
                  <a:pt x="37796" y="6888"/>
                  <a:pt x="37907" y="7018"/>
                </a:cubicBezTo>
                <a:cubicBezTo>
                  <a:pt x="37924" y="7038"/>
                  <a:pt x="37947" y="7067"/>
                  <a:pt x="37970" y="7096"/>
                </a:cubicBezTo>
                <a:cubicBezTo>
                  <a:pt x="37950" y="7098"/>
                  <a:pt x="37930" y="7101"/>
                  <a:pt x="37910" y="7105"/>
                </a:cubicBezTo>
                <a:cubicBezTo>
                  <a:pt x="37785" y="7126"/>
                  <a:pt x="37661" y="7149"/>
                  <a:pt x="37538" y="7174"/>
                </a:cubicBezTo>
                <a:cubicBezTo>
                  <a:pt x="37368" y="7210"/>
                  <a:pt x="37199" y="7255"/>
                  <a:pt x="37034" y="7307"/>
                </a:cubicBezTo>
                <a:cubicBezTo>
                  <a:pt x="37032" y="7218"/>
                  <a:pt x="37029" y="7129"/>
                  <a:pt x="37024" y="7040"/>
                </a:cubicBezTo>
                <a:cubicBezTo>
                  <a:pt x="37016" y="6908"/>
                  <a:pt x="37004" y="6776"/>
                  <a:pt x="36986" y="6644"/>
                </a:cubicBezTo>
                <a:cubicBezTo>
                  <a:pt x="36972" y="6554"/>
                  <a:pt x="36959" y="6464"/>
                  <a:pt x="36942" y="6373"/>
                </a:cubicBezTo>
                <a:cubicBezTo>
                  <a:pt x="36915" y="6239"/>
                  <a:pt x="36889" y="6104"/>
                  <a:pt x="36853" y="5971"/>
                </a:cubicBezTo>
                <a:lnTo>
                  <a:pt x="36853" y="5970"/>
                </a:lnTo>
                <a:cubicBezTo>
                  <a:pt x="36850" y="5957"/>
                  <a:pt x="36846" y="5943"/>
                  <a:pt x="36843" y="5929"/>
                </a:cubicBezTo>
                <a:close/>
                <a:moveTo>
                  <a:pt x="23999" y="6882"/>
                </a:moveTo>
                <a:cubicBezTo>
                  <a:pt x="24023" y="6959"/>
                  <a:pt x="24049" y="7038"/>
                  <a:pt x="24071" y="7115"/>
                </a:cubicBezTo>
                <a:cubicBezTo>
                  <a:pt x="24014" y="7159"/>
                  <a:pt x="23959" y="7203"/>
                  <a:pt x="23906" y="7249"/>
                </a:cubicBezTo>
                <a:cubicBezTo>
                  <a:pt x="23878" y="7272"/>
                  <a:pt x="23851" y="7295"/>
                  <a:pt x="23824" y="7318"/>
                </a:cubicBezTo>
                <a:cubicBezTo>
                  <a:pt x="23858" y="7227"/>
                  <a:pt x="23893" y="7135"/>
                  <a:pt x="23930" y="7045"/>
                </a:cubicBezTo>
                <a:lnTo>
                  <a:pt x="23931" y="7045"/>
                </a:lnTo>
                <a:cubicBezTo>
                  <a:pt x="23953" y="6990"/>
                  <a:pt x="23976" y="6936"/>
                  <a:pt x="23999" y="6882"/>
                </a:cubicBezTo>
                <a:close/>
                <a:moveTo>
                  <a:pt x="20472" y="6464"/>
                </a:moveTo>
                <a:lnTo>
                  <a:pt x="20472" y="6464"/>
                </a:lnTo>
                <a:cubicBezTo>
                  <a:pt x="20468" y="6527"/>
                  <a:pt x="20467" y="6593"/>
                  <a:pt x="20468" y="6654"/>
                </a:cubicBezTo>
                <a:cubicBezTo>
                  <a:pt x="20469" y="6743"/>
                  <a:pt x="20469" y="6832"/>
                  <a:pt x="20477" y="6920"/>
                </a:cubicBezTo>
                <a:cubicBezTo>
                  <a:pt x="20482" y="7005"/>
                  <a:pt x="20491" y="7090"/>
                  <a:pt x="20505" y="7173"/>
                </a:cubicBezTo>
                <a:cubicBezTo>
                  <a:pt x="20506" y="7181"/>
                  <a:pt x="20507" y="7188"/>
                  <a:pt x="20508" y="7195"/>
                </a:cubicBezTo>
                <a:cubicBezTo>
                  <a:pt x="20451" y="7203"/>
                  <a:pt x="20393" y="7212"/>
                  <a:pt x="20335" y="7223"/>
                </a:cubicBezTo>
                <a:cubicBezTo>
                  <a:pt x="20120" y="7262"/>
                  <a:pt x="19907" y="7305"/>
                  <a:pt x="19695" y="7360"/>
                </a:cubicBezTo>
                <a:cubicBezTo>
                  <a:pt x="19634" y="7376"/>
                  <a:pt x="19572" y="7391"/>
                  <a:pt x="19509" y="7409"/>
                </a:cubicBezTo>
                <a:cubicBezTo>
                  <a:pt x="19524" y="7390"/>
                  <a:pt x="19541" y="7372"/>
                  <a:pt x="19556" y="7352"/>
                </a:cubicBezTo>
                <a:cubicBezTo>
                  <a:pt x="19656" y="7236"/>
                  <a:pt x="19765" y="7113"/>
                  <a:pt x="19880" y="6996"/>
                </a:cubicBezTo>
                <a:cubicBezTo>
                  <a:pt x="19961" y="6915"/>
                  <a:pt x="20043" y="6835"/>
                  <a:pt x="20127" y="6756"/>
                </a:cubicBezTo>
                <a:cubicBezTo>
                  <a:pt x="20215" y="6678"/>
                  <a:pt x="20304" y="6598"/>
                  <a:pt x="20395" y="6524"/>
                </a:cubicBezTo>
                <a:cubicBezTo>
                  <a:pt x="20420" y="6504"/>
                  <a:pt x="20446" y="6484"/>
                  <a:pt x="20472" y="6464"/>
                </a:cubicBezTo>
                <a:close/>
                <a:moveTo>
                  <a:pt x="23332" y="5503"/>
                </a:moveTo>
                <a:cubicBezTo>
                  <a:pt x="23341" y="5517"/>
                  <a:pt x="23350" y="5532"/>
                  <a:pt x="23359" y="5547"/>
                </a:cubicBezTo>
                <a:cubicBezTo>
                  <a:pt x="23425" y="5654"/>
                  <a:pt x="23498" y="5772"/>
                  <a:pt x="23563" y="5893"/>
                </a:cubicBezTo>
                <a:cubicBezTo>
                  <a:pt x="23627" y="6014"/>
                  <a:pt x="23689" y="6135"/>
                  <a:pt x="23749" y="6258"/>
                </a:cubicBezTo>
                <a:cubicBezTo>
                  <a:pt x="23749" y="6259"/>
                  <a:pt x="23749" y="6261"/>
                  <a:pt x="23750" y="6262"/>
                </a:cubicBezTo>
                <a:cubicBezTo>
                  <a:pt x="23759" y="6281"/>
                  <a:pt x="23769" y="6305"/>
                  <a:pt x="23780" y="6329"/>
                </a:cubicBezTo>
                <a:cubicBezTo>
                  <a:pt x="23750" y="6374"/>
                  <a:pt x="23720" y="6420"/>
                  <a:pt x="23690" y="6466"/>
                </a:cubicBezTo>
                <a:cubicBezTo>
                  <a:pt x="23567" y="6656"/>
                  <a:pt x="23448" y="6848"/>
                  <a:pt x="23337" y="7044"/>
                </a:cubicBezTo>
                <a:cubicBezTo>
                  <a:pt x="23261" y="7176"/>
                  <a:pt x="23187" y="7309"/>
                  <a:pt x="23116" y="7444"/>
                </a:cubicBezTo>
                <a:cubicBezTo>
                  <a:pt x="23016" y="7412"/>
                  <a:pt x="22916" y="7380"/>
                  <a:pt x="22815" y="7353"/>
                </a:cubicBezTo>
                <a:cubicBezTo>
                  <a:pt x="22687" y="7317"/>
                  <a:pt x="22558" y="7285"/>
                  <a:pt x="22427" y="7255"/>
                </a:cubicBezTo>
                <a:cubicBezTo>
                  <a:pt x="22340" y="7234"/>
                  <a:pt x="22245" y="7216"/>
                  <a:pt x="22156" y="7202"/>
                </a:cubicBezTo>
                <a:cubicBezTo>
                  <a:pt x="22066" y="7188"/>
                  <a:pt x="21977" y="7174"/>
                  <a:pt x="21888" y="7164"/>
                </a:cubicBezTo>
                <a:cubicBezTo>
                  <a:pt x="21900" y="7135"/>
                  <a:pt x="21911" y="7106"/>
                  <a:pt x="21923" y="7078"/>
                </a:cubicBezTo>
                <a:cubicBezTo>
                  <a:pt x="22004" y="6884"/>
                  <a:pt x="22088" y="6693"/>
                  <a:pt x="22177" y="6503"/>
                </a:cubicBezTo>
                <a:cubicBezTo>
                  <a:pt x="22198" y="6460"/>
                  <a:pt x="22224" y="6408"/>
                  <a:pt x="22250" y="6356"/>
                </a:cubicBezTo>
                <a:cubicBezTo>
                  <a:pt x="22299" y="6305"/>
                  <a:pt x="22349" y="6253"/>
                  <a:pt x="22401" y="6203"/>
                </a:cubicBezTo>
                <a:cubicBezTo>
                  <a:pt x="22429" y="6176"/>
                  <a:pt x="22456" y="6150"/>
                  <a:pt x="22484" y="6124"/>
                </a:cubicBezTo>
                <a:cubicBezTo>
                  <a:pt x="22573" y="6045"/>
                  <a:pt x="22662" y="5966"/>
                  <a:pt x="22755" y="5893"/>
                </a:cubicBezTo>
                <a:cubicBezTo>
                  <a:pt x="22817" y="5845"/>
                  <a:pt x="22878" y="5798"/>
                  <a:pt x="22941" y="5753"/>
                </a:cubicBezTo>
                <a:cubicBezTo>
                  <a:pt x="23036" y="5687"/>
                  <a:pt x="23132" y="5621"/>
                  <a:pt x="23231" y="5561"/>
                </a:cubicBezTo>
                <a:lnTo>
                  <a:pt x="23231" y="5562"/>
                </a:lnTo>
                <a:cubicBezTo>
                  <a:pt x="23265" y="5542"/>
                  <a:pt x="23298" y="5522"/>
                  <a:pt x="23332" y="5503"/>
                </a:cubicBezTo>
                <a:close/>
                <a:moveTo>
                  <a:pt x="20784" y="7337"/>
                </a:moveTo>
                <a:cubicBezTo>
                  <a:pt x="20770" y="7383"/>
                  <a:pt x="20755" y="7430"/>
                  <a:pt x="20742" y="7477"/>
                </a:cubicBezTo>
                <a:cubicBezTo>
                  <a:pt x="20738" y="7457"/>
                  <a:pt x="20733" y="7436"/>
                  <a:pt x="20729" y="7417"/>
                </a:cubicBezTo>
                <a:cubicBezTo>
                  <a:pt x="20735" y="7391"/>
                  <a:pt x="20740" y="7366"/>
                  <a:pt x="20746" y="7342"/>
                </a:cubicBezTo>
                <a:cubicBezTo>
                  <a:pt x="20759" y="7339"/>
                  <a:pt x="20772" y="7338"/>
                  <a:pt x="20784" y="7337"/>
                </a:cubicBezTo>
                <a:close/>
                <a:moveTo>
                  <a:pt x="20963" y="7324"/>
                </a:moveTo>
                <a:cubicBezTo>
                  <a:pt x="20966" y="7344"/>
                  <a:pt x="20967" y="7363"/>
                  <a:pt x="20968" y="7383"/>
                </a:cubicBezTo>
                <a:cubicBezTo>
                  <a:pt x="20968" y="7381"/>
                  <a:pt x="20968" y="7378"/>
                  <a:pt x="20968" y="7376"/>
                </a:cubicBezTo>
                <a:cubicBezTo>
                  <a:pt x="20970" y="7417"/>
                  <a:pt x="20974" y="7457"/>
                  <a:pt x="20975" y="7496"/>
                </a:cubicBezTo>
                <a:cubicBezTo>
                  <a:pt x="20971" y="7442"/>
                  <a:pt x="20967" y="7388"/>
                  <a:pt x="20961" y="7332"/>
                </a:cubicBezTo>
                <a:cubicBezTo>
                  <a:pt x="20962" y="7330"/>
                  <a:pt x="20962" y="7328"/>
                  <a:pt x="20963" y="7324"/>
                </a:cubicBezTo>
                <a:close/>
                <a:moveTo>
                  <a:pt x="23862" y="6516"/>
                </a:moveTo>
                <a:cubicBezTo>
                  <a:pt x="23877" y="6553"/>
                  <a:pt x="23892" y="6590"/>
                  <a:pt x="23907" y="6628"/>
                </a:cubicBezTo>
                <a:cubicBezTo>
                  <a:pt x="23909" y="6635"/>
                  <a:pt x="23913" y="6643"/>
                  <a:pt x="23915" y="6651"/>
                </a:cubicBezTo>
                <a:cubicBezTo>
                  <a:pt x="23849" y="6795"/>
                  <a:pt x="23787" y="6942"/>
                  <a:pt x="23728" y="7089"/>
                </a:cubicBezTo>
                <a:cubicBezTo>
                  <a:pt x="23665" y="7248"/>
                  <a:pt x="23604" y="7409"/>
                  <a:pt x="23548" y="7570"/>
                </a:cubicBezTo>
                <a:cubicBezTo>
                  <a:pt x="23541" y="7577"/>
                  <a:pt x="23533" y="7584"/>
                  <a:pt x="23526" y="7591"/>
                </a:cubicBezTo>
                <a:cubicBezTo>
                  <a:pt x="23497" y="7579"/>
                  <a:pt x="23468" y="7568"/>
                  <a:pt x="23439" y="7556"/>
                </a:cubicBezTo>
                <a:cubicBezTo>
                  <a:pt x="23386" y="7536"/>
                  <a:pt x="23332" y="7516"/>
                  <a:pt x="23277" y="7497"/>
                </a:cubicBezTo>
                <a:cubicBezTo>
                  <a:pt x="23301" y="7452"/>
                  <a:pt x="23325" y="7409"/>
                  <a:pt x="23349" y="7365"/>
                </a:cubicBezTo>
                <a:cubicBezTo>
                  <a:pt x="23415" y="7249"/>
                  <a:pt x="23479" y="7133"/>
                  <a:pt x="23549" y="7018"/>
                </a:cubicBezTo>
                <a:cubicBezTo>
                  <a:pt x="23617" y="6905"/>
                  <a:pt x="23685" y="6793"/>
                  <a:pt x="23754" y="6682"/>
                </a:cubicBezTo>
                <a:lnTo>
                  <a:pt x="23757" y="6680"/>
                </a:lnTo>
                <a:cubicBezTo>
                  <a:pt x="23757" y="6679"/>
                  <a:pt x="23758" y="6678"/>
                  <a:pt x="23758" y="6678"/>
                </a:cubicBezTo>
                <a:lnTo>
                  <a:pt x="23757" y="6678"/>
                </a:lnTo>
                <a:cubicBezTo>
                  <a:pt x="23791" y="6624"/>
                  <a:pt x="23826" y="6570"/>
                  <a:pt x="23862" y="6516"/>
                </a:cubicBezTo>
                <a:close/>
                <a:moveTo>
                  <a:pt x="20366" y="5639"/>
                </a:moveTo>
                <a:cubicBezTo>
                  <a:pt x="20378" y="5657"/>
                  <a:pt x="20389" y="5675"/>
                  <a:pt x="20401" y="5692"/>
                </a:cubicBezTo>
                <a:cubicBezTo>
                  <a:pt x="20437" y="5748"/>
                  <a:pt x="20471" y="5807"/>
                  <a:pt x="20506" y="5867"/>
                </a:cubicBezTo>
                <a:cubicBezTo>
                  <a:pt x="20516" y="5900"/>
                  <a:pt x="20526" y="5935"/>
                  <a:pt x="20536" y="5970"/>
                </a:cubicBezTo>
                <a:cubicBezTo>
                  <a:pt x="20531" y="5988"/>
                  <a:pt x="20528" y="6007"/>
                  <a:pt x="20524" y="6024"/>
                </a:cubicBezTo>
                <a:cubicBezTo>
                  <a:pt x="20512" y="6089"/>
                  <a:pt x="20502" y="6153"/>
                  <a:pt x="20496" y="6218"/>
                </a:cubicBezTo>
                <a:cubicBezTo>
                  <a:pt x="20425" y="6270"/>
                  <a:pt x="20356" y="6322"/>
                  <a:pt x="20290" y="6378"/>
                </a:cubicBezTo>
                <a:cubicBezTo>
                  <a:pt x="20199" y="6456"/>
                  <a:pt x="20110" y="6534"/>
                  <a:pt x="20022" y="6615"/>
                </a:cubicBezTo>
                <a:cubicBezTo>
                  <a:pt x="19873" y="6753"/>
                  <a:pt x="19730" y="6900"/>
                  <a:pt x="19599" y="7055"/>
                </a:cubicBezTo>
                <a:cubicBezTo>
                  <a:pt x="19480" y="7195"/>
                  <a:pt x="19365" y="7337"/>
                  <a:pt x="19254" y="7484"/>
                </a:cubicBezTo>
                <a:cubicBezTo>
                  <a:pt x="19198" y="7501"/>
                  <a:pt x="19140" y="7521"/>
                  <a:pt x="19083" y="7541"/>
                </a:cubicBezTo>
                <a:cubicBezTo>
                  <a:pt x="19043" y="7555"/>
                  <a:pt x="19002" y="7570"/>
                  <a:pt x="18962" y="7585"/>
                </a:cubicBezTo>
                <a:cubicBezTo>
                  <a:pt x="18866" y="7621"/>
                  <a:pt x="18771" y="7659"/>
                  <a:pt x="18677" y="7700"/>
                </a:cubicBezTo>
                <a:cubicBezTo>
                  <a:pt x="18726" y="7604"/>
                  <a:pt x="18777" y="7508"/>
                  <a:pt x="18831" y="7414"/>
                </a:cubicBezTo>
                <a:cubicBezTo>
                  <a:pt x="18900" y="7292"/>
                  <a:pt x="18969" y="7169"/>
                  <a:pt x="19043" y="7049"/>
                </a:cubicBezTo>
                <a:cubicBezTo>
                  <a:pt x="19090" y="6970"/>
                  <a:pt x="19140" y="6891"/>
                  <a:pt x="19191" y="6813"/>
                </a:cubicBezTo>
                <a:cubicBezTo>
                  <a:pt x="19308" y="6631"/>
                  <a:pt x="19435" y="6441"/>
                  <a:pt x="19573" y="6259"/>
                </a:cubicBezTo>
                <a:cubicBezTo>
                  <a:pt x="19628" y="6186"/>
                  <a:pt x="19684" y="6113"/>
                  <a:pt x="19740" y="6041"/>
                </a:cubicBezTo>
                <a:cubicBezTo>
                  <a:pt x="19770" y="6019"/>
                  <a:pt x="19800" y="5997"/>
                  <a:pt x="19830" y="5975"/>
                </a:cubicBezTo>
                <a:cubicBezTo>
                  <a:pt x="19927" y="5907"/>
                  <a:pt x="20035" y="5832"/>
                  <a:pt x="20147" y="5765"/>
                </a:cubicBezTo>
                <a:cubicBezTo>
                  <a:pt x="20220" y="5721"/>
                  <a:pt x="20292" y="5680"/>
                  <a:pt x="20366" y="5639"/>
                </a:cubicBezTo>
                <a:close/>
                <a:moveTo>
                  <a:pt x="21333" y="7306"/>
                </a:moveTo>
                <a:cubicBezTo>
                  <a:pt x="21314" y="7340"/>
                  <a:pt x="21297" y="7374"/>
                  <a:pt x="21280" y="7409"/>
                </a:cubicBezTo>
                <a:cubicBezTo>
                  <a:pt x="21232" y="7507"/>
                  <a:pt x="21184" y="7604"/>
                  <a:pt x="21141" y="7704"/>
                </a:cubicBezTo>
                <a:cubicBezTo>
                  <a:pt x="21140" y="7682"/>
                  <a:pt x="21140" y="7661"/>
                  <a:pt x="21139" y="7639"/>
                </a:cubicBezTo>
                <a:cubicBezTo>
                  <a:pt x="21135" y="7548"/>
                  <a:pt x="21132" y="7451"/>
                  <a:pt x="21123" y="7360"/>
                </a:cubicBezTo>
                <a:cubicBezTo>
                  <a:pt x="21121" y="7344"/>
                  <a:pt x="21120" y="7328"/>
                  <a:pt x="21119" y="7312"/>
                </a:cubicBezTo>
                <a:cubicBezTo>
                  <a:pt x="21186" y="7308"/>
                  <a:pt x="21254" y="7306"/>
                  <a:pt x="21322" y="7306"/>
                </a:cubicBezTo>
                <a:close/>
                <a:moveTo>
                  <a:pt x="34488" y="755"/>
                </a:moveTo>
                <a:lnTo>
                  <a:pt x="34488" y="755"/>
                </a:lnTo>
                <a:cubicBezTo>
                  <a:pt x="34624" y="788"/>
                  <a:pt x="34759" y="824"/>
                  <a:pt x="34893" y="865"/>
                </a:cubicBezTo>
                <a:cubicBezTo>
                  <a:pt x="34978" y="891"/>
                  <a:pt x="35063" y="919"/>
                  <a:pt x="35146" y="947"/>
                </a:cubicBezTo>
                <a:cubicBezTo>
                  <a:pt x="35228" y="974"/>
                  <a:pt x="35309" y="1003"/>
                  <a:pt x="35389" y="1033"/>
                </a:cubicBezTo>
                <a:cubicBezTo>
                  <a:pt x="35392" y="1035"/>
                  <a:pt x="35396" y="1036"/>
                  <a:pt x="35399" y="1038"/>
                </a:cubicBezTo>
                <a:cubicBezTo>
                  <a:pt x="35560" y="1099"/>
                  <a:pt x="35725" y="1165"/>
                  <a:pt x="35888" y="1240"/>
                </a:cubicBezTo>
                <a:cubicBezTo>
                  <a:pt x="36052" y="1315"/>
                  <a:pt x="36213" y="1393"/>
                  <a:pt x="36373" y="1476"/>
                </a:cubicBezTo>
                <a:cubicBezTo>
                  <a:pt x="36524" y="1557"/>
                  <a:pt x="36680" y="1643"/>
                  <a:pt x="36830" y="1737"/>
                </a:cubicBezTo>
                <a:cubicBezTo>
                  <a:pt x="36905" y="1784"/>
                  <a:pt x="36980" y="1832"/>
                  <a:pt x="37054" y="1881"/>
                </a:cubicBezTo>
                <a:cubicBezTo>
                  <a:pt x="37122" y="1927"/>
                  <a:pt x="37189" y="1974"/>
                  <a:pt x="37255" y="2023"/>
                </a:cubicBezTo>
                <a:cubicBezTo>
                  <a:pt x="37380" y="2115"/>
                  <a:pt x="37511" y="2215"/>
                  <a:pt x="37637" y="2322"/>
                </a:cubicBezTo>
                <a:cubicBezTo>
                  <a:pt x="37763" y="2429"/>
                  <a:pt x="37887" y="2538"/>
                  <a:pt x="38008" y="2650"/>
                </a:cubicBezTo>
                <a:cubicBezTo>
                  <a:pt x="38175" y="2807"/>
                  <a:pt x="38340" y="2967"/>
                  <a:pt x="38497" y="3137"/>
                </a:cubicBezTo>
                <a:cubicBezTo>
                  <a:pt x="38650" y="3301"/>
                  <a:pt x="38799" y="3468"/>
                  <a:pt x="38943" y="3640"/>
                </a:cubicBezTo>
                <a:cubicBezTo>
                  <a:pt x="39077" y="3804"/>
                  <a:pt x="39210" y="3971"/>
                  <a:pt x="39335" y="4143"/>
                </a:cubicBezTo>
                <a:cubicBezTo>
                  <a:pt x="39459" y="4316"/>
                  <a:pt x="39579" y="4492"/>
                  <a:pt x="39695" y="4671"/>
                </a:cubicBezTo>
                <a:cubicBezTo>
                  <a:pt x="39808" y="4852"/>
                  <a:pt x="39919" y="5034"/>
                  <a:pt x="40019" y="5222"/>
                </a:cubicBezTo>
                <a:cubicBezTo>
                  <a:pt x="40099" y="5371"/>
                  <a:pt x="40175" y="5523"/>
                  <a:pt x="40249" y="5674"/>
                </a:cubicBezTo>
                <a:cubicBezTo>
                  <a:pt x="40347" y="5885"/>
                  <a:pt x="40443" y="6098"/>
                  <a:pt x="40526" y="6315"/>
                </a:cubicBezTo>
                <a:cubicBezTo>
                  <a:pt x="40561" y="6404"/>
                  <a:pt x="40595" y="6492"/>
                  <a:pt x="40627" y="6582"/>
                </a:cubicBezTo>
                <a:cubicBezTo>
                  <a:pt x="40659" y="6667"/>
                  <a:pt x="40689" y="6755"/>
                  <a:pt x="40718" y="6842"/>
                </a:cubicBezTo>
                <a:lnTo>
                  <a:pt x="40719" y="6846"/>
                </a:lnTo>
                <a:cubicBezTo>
                  <a:pt x="40719" y="6847"/>
                  <a:pt x="40720" y="6848"/>
                  <a:pt x="40720" y="6851"/>
                </a:cubicBezTo>
                <a:cubicBezTo>
                  <a:pt x="40777" y="7025"/>
                  <a:pt x="40832" y="7204"/>
                  <a:pt x="40879" y="7384"/>
                </a:cubicBezTo>
                <a:cubicBezTo>
                  <a:pt x="40902" y="7475"/>
                  <a:pt x="40924" y="7568"/>
                  <a:pt x="40944" y="7660"/>
                </a:cubicBezTo>
                <a:cubicBezTo>
                  <a:pt x="40953" y="7695"/>
                  <a:pt x="40961" y="7731"/>
                  <a:pt x="40968" y="7765"/>
                </a:cubicBezTo>
                <a:cubicBezTo>
                  <a:pt x="40953" y="7750"/>
                  <a:pt x="40936" y="7735"/>
                  <a:pt x="40920" y="7721"/>
                </a:cubicBezTo>
                <a:cubicBezTo>
                  <a:pt x="40854" y="7663"/>
                  <a:pt x="40791" y="7604"/>
                  <a:pt x="40717" y="7554"/>
                </a:cubicBezTo>
                <a:cubicBezTo>
                  <a:pt x="40646" y="7508"/>
                  <a:pt x="40580" y="7462"/>
                  <a:pt x="40504" y="7422"/>
                </a:cubicBezTo>
                <a:cubicBezTo>
                  <a:pt x="40433" y="7382"/>
                  <a:pt x="40360" y="7346"/>
                  <a:pt x="40285" y="7314"/>
                </a:cubicBezTo>
                <a:cubicBezTo>
                  <a:pt x="40247" y="7298"/>
                  <a:pt x="40208" y="7283"/>
                  <a:pt x="40170" y="7266"/>
                </a:cubicBezTo>
                <a:cubicBezTo>
                  <a:pt x="40128" y="7251"/>
                  <a:pt x="40085" y="7236"/>
                  <a:pt x="40043" y="7221"/>
                </a:cubicBezTo>
                <a:cubicBezTo>
                  <a:pt x="39965" y="7195"/>
                  <a:pt x="39885" y="7171"/>
                  <a:pt x="39806" y="7150"/>
                </a:cubicBezTo>
                <a:cubicBezTo>
                  <a:pt x="39725" y="7130"/>
                  <a:pt x="39642" y="7109"/>
                  <a:pt x="39560" y="7094"/>
                </a:cubicBezTo>
                <a:cubicBezTo>
                  <a:pt x="39478" y="7079"/>
                  <a:pt x="39397" y="7067"/>
                  <a:pt x="39315" y="7057"/>
                </a:cubicBezTo>
                <a:cubicBezTo>
                  <a:pt x="39297" y="7056"/>
                  <a:pt x="39278" y="7054"/>
                  <a:pt x="39261" y="7052"/>
                </a:cubicBezTo>
                <a:cubicBezTo>
                  <a:pt x="39253" y="7020"/>
                  <a:pt x="39246" y="6989"/>
                  <a:pt x="39238" y="6958"/>
                </a:cubicBezTo>
                <a:cubicBezTo>
                  <a:pt x="39204" y="6828"/>
                  <a:pt x="39172" y="6696"/>
                  <a:pt x="39134" y="6567"/>
                </a:cubicBezTo>
                <a:cubicBezTo>
                  <a:pt x="39098" y="6442"/>
                  <a:pt x="39060" y="6316"/>
                  <a:pt x="39021" y="6193"/>
                </a:cubicBezTo>
                <a:cubicBezTo>
                  <a:pt x="38993" y="6106"/>
                  <a:pt x="38963" y="6018"/>
                  <a:pt x="38933" y="5933"/>
                </a:cubicBezTo>
                <a:cubicBezTo>
                  <a:pt x="38888" y="5809"/>
                  <a:pt x="38845" y="5686"/>
                  <a:pt x="38795" y="5563"/>
                </a:cubicBezTo>
                <a:cubicBezTo>
                  <a:pt x="38696" y="5317"/>
                  <a:pt x="38592" y="5071"/>
                  <a:pt x="38477" y="4832"/>
                </a:cubicBezTo>
                <a:cubicBezTo>
                  <a:pt x="38450" y="4778"/>
                  <a:pt x="38425" y="4725"/>
                  <a:pt x="38398" y="4671"/>
                </a:cubicBezTo>
                <a:cubicBezTo>
                  <a:pt x="38382" y="4584"/>
                  <a:pt x="38363" y="4496"/>
                  <a:pt x="38342" y="4411"/>
                </a:cubicBezTo>
                <a:cubicBezTo>
                  <a:pt x="38321" y="4323"/>
                  <a:pt x="38298" y="4236"/>
                  <a:pt x="38272" y="4150"/>
                </a:cubicBezTo>
                <a:cubicBezTo>
                  <a:pt x="38260" y="4107"/>
                  <a:pt x="38247" y="4064"/>
                  <a:pt x="38233" y="4020"/>
                </a:cubicBezTo>
                <a:cubicBezTo>
                  <a:pt x="38206" y="3934"/>
                  <a:pt x="38176" y="3841"/>
                  <a:pt x="38143" y="3756"/>
                </a:cubicBezTo>
                <a:cubicBezTo>
                  <a:pt x="38112" y="3673"/>
                  <a:pt x="38077" y="3591"/>
                  <a:pt x="38041" y="3509"/>
                </a:cubicBezTo>
                <a:lnTo>
                  <a:pt x="37985" y="3389"/>
                </a:lnTo>
                <a:cubicBezTo>
                  <a:pt x="37948" y="3309"/>
                  <a:pt x="37904" y="3224"/>
                  <a:pt x="37859" y="3148"/>
                </a:cubicBezTo>
                <a:cubicBezTo>
                  <a:pt x="37813" y="3071"/>
                  <a:pt x="37768" y="2993"/>
                  <a:pt x="37717" y="2919"/>
                </a:cubicBezTo>
                <a:cubicBezTo>
                  <a:pt x="37668" y="2846"/>
                  <a:pt x="37617" y="2775"/>
                  <a:pt x="37564" y="2705"/>
                </a:cubicBezTo>
                <a:cubicBezTo>
                  <a:pt x="37537" y="2670"/>
                  <a:pt x="37510" y="2636"/>
                  <a:pt x="37482" y="2601"/>
                </a:cubicBezTo>
                <a:cubicBezTo>
                  <a:pt x="37451" y="2563"/>
                  <a:pt x="37421" y="2526"/>
                  <a:pt x="37390" y="2489"/>
                </a:cubicBezTo>
                <a:cubicBezTo>
                  <a:pt x="37332" y="2421"/>
                  <a:pt x="37272" y="2356"/>
                  <a:pt x="37209" y="2294"/>
                </a:cubicBezTo>
                <a:cubicBezTo>
                  <a:pt x="37144" y="2230"/>
                  <a:pt x="37077" y="2162"/>
                  <a:pt x="37008" y="2102"/>
                </a:cubicBezTo>
                <a:cubicBezTo>
                  <a:pt x="36910" y="2016"/>
                  <a:pt x="36811" y="1929"/>
                  <a:pt x="36705" y="1852"/>
                </a:cubicBezTo>
                <a:cubicBezTo>
                  <a:pt x="36635" y="1801"/>
                  <a:pt x="36565" y="1748"/>
                  <a:pt x="36492" y="1700"/>
                </a:cubicBezTo>
                <a:cubicBezTo>
                  <a:pt x="36315" y="1588"/>
                  <a:pt x="36135" y="1482"/>
                  <a:pt x="35944" y="1394"/>
                </a:cubicBezTo>
                <a:cubicBezTo>
                  <a:pt x="35751" y="1304"/>
                  <a:pt x="35556" y="1219"/>
                  <a:pt x="35356" y="1147"/>
                </a:cubicBezTo>
                <a:cubicBezTo>
                  <a:pt x="35293" y="1124"/>
                  <a:pt x="35229" y="1102"/>
                  <a:pt x="35166" y="1080"/>
                </a:cubicBezTo>
                <a:cubicBezTo>
                  <a:pt x="34956" y="968"/>
                  <a:pt x="34743" y="861"/>
                  <a:pt x="34523" y="768"/>
                </a:cubicBezTo>
                <a:cubicBezTo>
                  <a:pt x="34511" y="764"/>
                  <a:pt x="34500" y="759"/>
                  <a:pt x="34488" y="755"/>
                </a:cubicBezTo>
                <a:close/>
                <a:moveTo>
                  <a:pt x="24120" y="7302"/>
                </a:moveTo>
                <a:cubicBezTo>
                  <a:pt x="24126" y="7325"/>
                  <a:pt x="24132" y="7350"/>
                  <a:pt x="24138" y="7373"/>
                </a:cubicBezTo>
                <a:cubicBezTo>
                  <a:pt x="24104" y="7421"/>
                  <a:pt x="24071" y="7472"/>
                  <a:pt x="24042" y="7522"/>
                </a:cubicBezTo>
                <a:cubicBezTo>
                  <a:pt x="24001" y="7590"/>
                  <a:pt x="23962" y="7660"/>
                  <a:pt x="23926" y="7732"/>
                </a:cubicBezTo>
                <a:cubicBezTo>
                  <a:pt x="23921" y="7745"/>
                  <a:pt x="23915" y="7756"/>
                  <a:pt x="23909" y="7769"/>
                </a:cubicBezTo>
                <a:cubicBezTo>
                  <a:pt x="23895" y="7762"/>
                  <a:pt x="23881" y="7755"/>
                  <a:pt x="23869" y="7749"/>
                </a:cubicBezTo>
                <a:cubicBezTo>
                  <a:pt x="23833" y="7732"/>
                  <a:pt x="23797" y="7715"/>
                  <a:pt x="23762" y="7696"/>
                </a:cubicBezTo>
                <a:cubicBezTo>
                  <a:pt x="23745" y="7688"/>
                  <a:pt x="23728" y="7680"/>
                  <a:pt x="23710" y="7672"/>
                </a:cubicBezTo>
                <a:cubicBezTo>
                  <a:pt x="23752" y="7631"/>
                  <a:pt x="23794" y="7591"/>
                  <a:pt x="23835" y="7552"/>
                </a:cubicBezTo>
                <a:cubicBezTo>
                  <a:pt x="23929" y="7466"/>
                  <a:pt x="24023" y="7382"/>
                  <a:pt x="24120" y="7302"/>
                </a:cubicBezTo>
                <a:close/>
                <a:moveTo>
                  <a:pt x="20649" y="7786"/>
                </a:moveTo>
                <a:cubicBezTo>
                  <a:pt x="20650" y="7788"/>
                  <a:pt x="20651" y="7792"/>
                  <a:pt x="20653" y="7794"/>
                </a:cubicBezTo>
                <a:cubicBezTo>
                  <a:pt x="20648" y="7810"/>
                  <a:pt x="20643" y="7827"/>
                  <a:pt x="20639" y="7844"/>
                </a:cubicBezTo>
                <a:lnTo>
                  <a:pt x="20648" y="7796"/>
                </a:lnTo>
                <a:lnTo>
                  <a:pt x="20648" y="7796"/>
                </a:lnTo>
                <a:cubicBezTo>
                  <a:pt x="20648" y="7798"/>
                  <a:pt x="20647" y="7800"/>
                  <a:pt x="20647" y="7802"/>
                </a:cubicBezTo>
                <a:lnTo>
                  <a:pt x="20647" y="7802"/>
                </a:lnTo>
                <a:cubicBezTo>
                  <a:pt x="20647" y="7800"/>
                  <a:pt x="20648" y="7798"/>
                  <a:pt x="20648" y="7795"/>
                </a:cubicBezTo>
                <a:lnTo>
                  <a:pt x="20648" y="7795"/>
                </a:lnTo>
                <a:lnTo>
                  <a:pt x="20648" y="7796"/>
                </a:lnTo>
                <a:lnTo>
                  <a:pt x="20648" y="7796"/>
                </a:lnTo>
                <a:cubicBezTo>
                  <a:pt x="20648" y="7795"/>
                  <a:pt x="20648" y="7795"/>
                  <a:pt x="20648" y="7794"/>
                </a:cubicBezTo>
                <a:cubicBezTo>
                  <a:pt x="20649" y="7792"/>
                  <a:pt x="20649" y="7788"/>
                  <a:pt x="20649" y="7786"/>
                </a:cubicBezTo>
                <a:close/>
                <a:moveTo>
                  <a:pt x="18977" y="6833"/>
                </a:moveTo>
                <a:lnTo>
                  <a:pt x="18977" y="6833"/>
                </a:lnTo>
                <a:cubicBezTo>
                  <a:pt x="18926" y="6915"/>
                  <a:pt x="18875" y="6997"/>
                  <a:pt x="18828" y="7082"/>
                </a:cubicBezTo>
                <a:cubicBezTo>
                  <a:pt x="18758" y="7203"/>
                  <a:pt x="18688" y="7325"/>
                  <a:pt x="18622" y="7450"/>
                </a:cubicBezTo>
                <a:cubicBezTo>
                  <a:pt x="18561" y="7569"/>
                  <a:pt x="18501" y="7688"/>
                  <a:pt x="18442" y="7808"/>
                </a:cubicBezTo>
                <a:cubicBezTo>
                  <a:pt x="18375" y="7839"/>
                  <a:pt x="18310" y="7872"/>
                  <a:pt x="18244" y="7906"/>
                </a:cubicBezTo>
                <a:cubicBezTo>
                  <a:pt x="18274" y="7854"/>
                  <a:pt x="18304" y="7802"/>
                  <a:pt x="18335" y="7750"/>
                </a:cubicBezTo>
                <a:cubicBezTo>
                  <a:pt x="18379" y="7678"/>
                  <a:pt x="18423" y="7606"/>
                  <a:pt x="18469" y="7534"/>
                </a:cubicBezTo>
                <a:cubicBezTo>
                  <a:pt x="18556" y="7402"/>
                  <a:pt x="18646" y="7265"/>
                  <a:pt x="18744" y="7135"/>
                </a:cubicBezTo>
                <a:cubicBezTo>
                  <a:pt x="18819" y="7033"/>
                  <a:pt x="18897" y="6933"/>
                  <a:pt x="18977" y="6833"/>
                </a:cubicBezTo>
                <a:close/>
                <a:moveTo>
                  <a:pt x="24190" y="7601"/>
                </a:moveTo>
                <a:cubicBezTo>
                  <a:pt x="24212" y="7716"/>
                  <a:pt x="24232" y="7830"/>
                  <a:pt x="24249" y="7945"/>
                </a:cubicBezTo>
                <a:cubicBezTo>
                  <a:pt x="24192" y="7914"/>
                  <a:pt x="24137" y="7883"/>
                  <a:pt x="24079" y="7854"/>
                </a:cubicBezTo>
                <a:cubicBezTo>
                  <a:pt x="24072" y="7851"/>
                  <a:pt x="24065" y="7846"/>
                  <a:pt x="24058" y="7843"/>
                </a:cubicBezTo>
                <a:cubicBezTo>
                  <a:pt x="24079" y="7799"/>
                  <a:pt x="24102" y="7756"/>
                  <a:pt x="24125" y="7713"/>
                </a:cubicBezTo>
                <a:cubicBezTo>
                  <a:pt x="24146" y="7675"/>
                  <a:pt x="24168" y="7638"/>
                  <a:pt x="24190" y="7601"/>
                </a:cubicBezTo>
                <a:close/>
                <a:moveTo>
                  <a:pt x="33629" y="4106"/>
                </a:moveTo>
                <a:lnTo>
                  <a:pt x="33629" y="4106"/>
                </a:lnTo>
                <a:cubicBezTo>
                  <a:pt x="33788" y="4155"/>
                  <a:pt x="33946" y="4209"/>
                  <a:pt x="34103" y="4264"/>
                </a:cubicBezTo>
                <a:cubicBezTo>
                  <a:pt x="34299" y="4337"/>
                  <a:pt x="34493" y="4412"/>
                  <a:pt x="34682" y="4498"/>
                </a:cubicBezTo>
                <a:cubicBezTo>
                  <a:pt x="34761" y="4533"/>
                  <a:pt x="34839" y="4570"/>
                  <a:pt x="34916" y="4608"/>
                </a:cubicBezTo>
                <a:cubicBezTo>
                  <a:pt x="34992" y="4645"/>
                  <a:pt x="35065" y="4683"/>
                  <a:pt x="35139" y="4722"/>
                </a:cubicBezTo>
                <a:lnTo>
                  <a:pt x="35149" y="4727"/>
                </a:lnTo>
                <a:cubicBezTo>
                  <a:pt x="35296" y="4808"/>
                  <a:pt x="35448" y="4891"/>
                  <a:pt x="35593" y="4985"/>
                </a:cubicBezTo>
                <a:cubicBezTo>
                  <a:pt x="35742" y="5080"/>
                  <a:pt x="35888" y="5179"/>
                  <a:pt x="36031" y="5280"/>
                </a:cubicBezTo>
                <a:cubicBezTo>
                  <a:pt x="36228" y="5423"/>
                  <a:pt x="36430" y="5576"/>
                  <a:pt x="36623" y="5740"/>
                </a:cubicBezTo>
                <a:cubicBezTo>
                  <a:pt x="36651" y="5831"/>
                  <a:pt x="36678" y="5922"/>
                  <a:pt x="36699" y="6016"/>
                </a:cubicBezTo>
                <a:cubicBezTo>
                  <a:pt x="36721" y="6102"/>
                  <a:pt x="36741" y="6190"/>
                  <a:pt x="36758" y="6278"/>
                </a:cubicBezTo>
                <a:cubicBezTo>
                  <a:pt x="36759" y="6280"/>
                  <a:pt x="36759" y="6283"/>
                  <a:pt x="36761" y="6285"/>
                </a:cubicBezTo>
                <a:cubicBezTo>
                  <a:pt x="36784" y="6408"/>
                  <a:pt x="36808" y="6538"/>
                  <a:pt x="36823" y="6668"/>
                </a:cubicBezTo>
                <a:cubicBezTo>
                  <a:pt x="36838" y="6795"/>
                  <a:pt x="36851" y="6922"/>
                  <a:pt x="36860" y="7051"/>
                </a:cubicBezTo>
                <a:cubicBezTo>
                  <a:pt x="36866" y="7153"/>
                  <a:pt x="36870" y="7256"/>
                  <a:pt x="36873" y="7360"/>
                </a:cubicBezTo>
                <a:cubicBezTo>
                  <a:pt x="36845" y="7369"/>
                  <a:pt x="36818" y="7378"/>
                  <a:pt x="36792" y="7388"/>
                </a:cubicBezTo>
                <a:cubicBezTo>
                  <a:pt x="36589" y="7459"/>
                  <a:pt x="36386" y="7531"/>
                  <a:pt x="36188" y="7612"/>
                </a:cubicBezTo>
                <a:cubicBezTo>
                  <a:pt x="35955" y="7706"/>
                  <a:pt x="35724" y="7807"/>
                  <a:pt x="35497" y="7917"/>
                </a:cubicBezTo>
                <a:cubicBezTo>
                  <a:pt x="35369" y="7979"/>
                  <a:pt x="35241" y="8041"/>
                  <a:pt x="35113" y="8104"/>
                </a:cubicBezTo>
                <a:cubicBezTo>
                  <a:pt x="35102" y="7836"/>
                  <a:pt x="35084" y="7567"/>
                  <a:pt x="35046" y="7300"/>
                </a:cubicBezTo>
                <a:cubicBezTo>
                  <a:pt x="35026" y="7165"/>
                  <a:pt x="35004" y="7031"/>
                  <a:pt x="34979" y="6897"/>
                </a:cubicBezTo>
                <a:cubicBezTo>
                  <a:pt x="34963" y="6806"/>
                  <a:pt x="34944" y="6711"/>
                  <a:pt x="34923" y="6621"/>
                </a:cubicBezTo>
                <a:cubicBezTo>
                  <a:pt x="34871" y="6399"/>
                  <a:pt x="34814" y="6177"/>
                  <a:pt x="34737" y="5963"/>
                </a:cubicBezTo>
                <a:cubicBezTo>
                  <a:pt x="34664" y="5757"/>
                  <a:pt x="34583" y="5555"/>
                  <a:pt x="34485" y="5360"/>
                </a:cubicBezTo>
                <a:cubicBezTo>
                  <a:pt x="34448" y="5284"/>
                  <a:pt x="34408" y="5209"/>
                  <a:pt x="34367" y="5134"/>
                </a:cubicBezTo>
                <a:cubicBezTo>
                  <a:pt x="34326" y="5059"/>
                  <a:pt x="34284" y="4985"/>
                  <a:pt x="34236" y="4913"/>
                </a:cubicBezTo>
                <a:cubicBezTo>
                  <a:pt x="34190" y="4838"/>
                  <a:pt x="34139" y="4761"/>
                  <a:pt x="34087" y="4688"/>
                </a:cubicBezTo>
                <a:cubicBezTo>
                  <a:pt x="33961" y="4511"/>
                  <a:pt x="33831" y="4336"/>
                  <a:pt x="33688" y="4173"/>
                </a:cubicBezTo>
                <a:lnTo>
                  <a:pt x="33688" y="4172"/>
                </a:lnTo>
                <a:cubicBezTo>
                  <a:pt x="33668" y="4150"/>
                  <a:pt x="33649" y="4128"/>
                  <a:pt x="33629" y="4106"/>
                </a:cubicBezTo>
                <a:close/>
                <a:moveTo>
                  <a:pt x="23199" y="7646"/>
                </a:moveTo>
                <a:cubicBezTo>
                  <a:pt x="23262" y="7666"/>
                  <a:pt x="23326" y="7688"/>
                  <a:pt x="23388" y="7710"/>
                </a:cubicBezTo>
                <a:cubicBezTo>
                  <a:pt x="23394" y="7712"/>
                  <a:pt x="23400" y="7715"/>
                  <a:pt x="23404" y="7717"/>
                </a:cubicBezTo>
                <a:cubicBezTo>
                  <a:pt x="23279" y="7852"/>
                  <a:pt x="23156" y="7989"/>
                  <a:pt x="23042" y="8136"/>
                </a:cubicBezTo>
                <a:cubicBezTo>
                  <a:pt x="22974" y="8224"/>
                  <a:pt x="22906" y="8314"/>
                  <a:pt x="22841" y="8404"/>
                </a:cubicBezTo>
                <a:cubicBezTo>
                  <a:pt x="22855" y="8373"/>
                  <a:pt x="22867" y="8342"/>
                  <a:pt x="22881" y="8309"/>
                </a:cubicBezTo>
                <a:cubicBezTo>
                  <a:pt x="22917" y="8230"/>
                  <a:pt x="22953" y="8149"/>
                  <a:pt x="22991" y="8069"/>
                </a:cubicBezTo>
                <a:lnTo>
                  <a:pt x="22990" y="8069"/>
                </a:lnTo>
                <a:cubicBezTo>
                  <a:pt x="23058" y="7927"/>
                  <a:pt x="23127" y="7786"/>
                  <a:pt x="23199" y="7646"/>
                </a:cubicBezTo>
                <a:close/>
                <a:moveTo>
                  <a:pt x="26279" y="6243"/>
                </a:moveTo>
                <a:cubicBezTo>
                  <a:pt x="26325" y="6271"/>
                  <a:pt x="26371" y="6300"/>
                  <a:pt x="26416" y="6329"/>
                </a:cubicBezTo>
                <a:cubicBezTo>
                  <a:pt x="26394" y="6356"/>
                  <a:pt x="26372" y="6384"/>
                  <a:pt x="26351" y="6413"/>
                </a:cubicBezTo>
                <a:cubicBezTo>
                  <a:pt x="26272" y="6518"/>
                  <a:pt x="26191" y="6623"/>
                  <a:pt x="26116" y="6733"/>
                </a:cubicBezTo>
                <a:cubicBezTo>
                  <a:pt x="26042" y="6843"/>
                  <a:pt x="25969" y="6952"/>
                  <a:pt x="25898" y="7064"/>
                </a:cubicBezTo>
                <a:cubicBezTo>
                  <a:pt x="25849" y="7139"/>
                  <a:pt x="25801" y="7219"/>
                  <a:pt x="25754" y="7298"/>
                </a:cubicBezTo>
                <a:cubicBezTo>
                  <a:pt x="25690" y="7410"/>
                  <a:pt x="25624" y="7522"/>
                  <a:pt x="25564" y="7637"/>
                </a:cubicBezTo>
                <a:cubicBezTo>
                  <a:pt x="25458" y="7843"/>
                  <a:pt x="25356" y="8051"/>
                  <a:pt x="25268" y="8264"/>
                </a:cubicBezTo>
                <a:cubicBezTo>
                  <a:pt x="25222" y="8377"/>
                  <a:pt x="25177" y="8491"/>
                  <a:pt x="25134" y="8604"/>
                </a:cubicBezTo>
                <a:cubicBezTo>
                  <a:pt x="25072" y="8548"/>
                  <a:pt x="25008" y="8494"/>
                  <a:pt x="24944" y="8441"/>
                </a:cubicBezTo>
                <a:cubicBezTo>
                  <a:pt x="24874" y="8383"/>
                  <a:pt x="24804" y="8327"/>
                  <a:pt x="24734" y="8271"/>
                </a:cubicBezTo>
                <a:cubicBezTo>
                  <a:pt x="24699" y="8243"/>
                  <a:pt x="24663" y="8216"/>
                  <a:pt x="24627" y="8188"/>
                </a:cubicBezTo>
                <a:cubicBezTo>
                  <a:pt x="24564" y="8143"/>
                  <a:pt x="24496" y="8091"/>
                  <a:pt x="24428" y="8049"/>
                </a:cubicBezTo>
                <a:cubicBezTo>
                  <a:pt x="24424" y="8019"/>
                  <a:pt x="24421" y="7989"/>
                  <a:pt x="24417" y="7959"/>
                </a:cubicBezTo>
                <a:cubicBezTo>
                  <a:pt x="24406" y="7869"/>
                  <a:pt x="24391" y="7779"/>
                  <a:pt x="24374" y="7690"/>
                </a:cubicBezTo>
                <a:cubicBezTo>
                  <a:pt x="24359" y="7605"/>
                  <a:pt x="24340" y="7515"/>
                  <a:pt x="24320" y="7430"/>
                </a:cubicBezTo>
                <a:cubicBezTo>
                  <a:pt x="24318" y="7425"/>
                  <a:pt x="24317" y="7419"/>
                  <a:pt x="24316" y="7413"/>
                </a:cubicBezTo>
                <a:cubicBezTo>
                  <a:pt x="24335" y="7387"/>
                  <a:pt x="24355" y="7361"/>
                  <a:pt x="24374" y="7336"/>
                </a:cubicBezTo>
                <a:cubicBezTo>
                  <a:pt x="24398" y="7307"/>
                  <a:pt x="24422" y="7278"/>
                  <a:pt x="24445" y="7249"/>
                </a:cubicBezTo>
                <a:cubicBezTo>
                  <a:pt x="24493" y="7191"/>
                  <a:pt x="24544" y="7136"/>
                  <a:pt x="24596" y="7082"/>
                </a:cubicBezTo>
                <a:cubicBezTo>
                  <a:pt x="24650" y="7025"/>
                  <a:pt x="24707" y="6970"/>
                  <a:pt x="24765" y="6917"/>
                </a:cubicBezTo>
                <a:cubicBezTo>
                  <a:pt x="24819" y="6867"/>
                  <a:pt x="24884" y="6811"/>
                  <a:pt x="24948" y="6756"/>
                </a:cubicBezTo>
                <a:cubicBezTo>
                  <a:pt x="24977" y="6733"/>
                  <a:pt x="25007" y="6709"/>
                  <a:pt x="25036" y="6686"/>
                </a:cubicBezTo>
                <a:cubicBezTo>
                  <a:pt x="25130" y="6637"/>
                  <a:pt x="25224" y="6589"/>
                  <a:pt x="25320" y="6546"/>
                </a:cubicBezTo>
                <a:cubicBezTo>
                  <a:pt x="25396" y="6512"/>
                  <a:pt x="25474" y="6479"/>
                  <a:pt x="25551" y="6449"/>
                </a:cubicBezTo>
                <a:cubicBezTo>
                  <a:pt x="25665" y="6407"/>
                  <a:pt x="25780" y="6366"/>
                  <a:pt x="25898" y="6333"/>
                </a:cubicBezTo>
                <a:cubicBezTo>
                  <a:pt x="25974" y="6311"/>
                  <a:pt x="26051" y="6292"/>
                  <a:pt x="26130" y="6273"/>
                </a:cubicBezTo>
                <a:lnTo>
                  <a:pt x="26129" y="6273"/>
                </a:lnTo>
                <a:cubicBezTo>
                  <a:pt x="26178" y="6263"/>
                  <a:pt x="26229" y="6253"/>
                  <a:pt x="26279" y="6243"/>
                </a:cubicBezTo>
                <a:close/>
                <a:moveTo>
                  <a:pt x="21526" y="7309"/>
                </a:moveTo>
                <a:cubicBezTo>
                  <a:pt x="21556" y="7310"/>
                  <a:pt x="21587" y="7313"/>
                  <a:pt x="21618" y="7314"/>
                </a:cubicBezTo>
                <a:cubicBezTo>
                  <a:pt x="21630" y="7315"/>
                  <a:pt x="21642" y="7316"/>
                  <a:pt x="21654" y="7317"/>
                </a:cubicBezTo>
                <a:cubicBezTo>
                  <a:pt x="21591" y="7480"/>
                  <a:pt x="21533" y="7644"/>
                  <a:pt x="21478" y="7809"/>
                </a:cubicBezTo>
                <a:cubicBezTo>
                  <a:pt x="21399" y="8059"/>
                  <a:pt x="21324" y="8309"/>
                  <a:pt x="21262" y="8563"/>
                </a:cubicBezTo>
                <a:cubicBezTo>
                  <a:pt x="21255" y="8589"/>
                  <a:pt x="21250" y="8614"/>
                  <a:pt x="21244" y="8640"/>
                </a:cubicBezTo>
                <a:cubicBezTo>
                  <a:pt x="21233" y="8623"/>
                  <a:pt x="21222" y="8607"/>
                  <a:pt x="21212" y="8590"/>
                </a:cubicBezTo>
                <a:cubicBezTo>
                  <a:pt x="21179" y="8537"/>
                  <a:pt x="21141" y="8473"/>
                  <a:pt x="21105" y="8410"/>
                </a:cubicBezTo>
                <a:cubicBezTo>
                  <a:pt x="21109" y="8379"/>
                  <a:pt x="21112" y="8347"/>
                  <a:pt x="21115" y="8315"/>
                </a:cubicBezTo>
                <a:cubicBezTo>
                  <a:pt x="21117" y="8285"/>
                  <a:pt x="21119" y="8254"/>
                  <a:pt x="21123" y="8223"/>
                </a:cubicBezTo>
                <a:cubicBezTo>
                  <a:pt x="21153" y="8130"/>
                  <a:pt x="21184" y="8039"/>
                  <a:pt x="21220" y="7949"/>
                </a:cubicBezTo>
                <a:cubicBezTo>
                  <a:pt x="21250" y="7873"/>
                  <a:pt x="21281" y="7795"/>
                  <a:pt x="21314" y="7720"/>
                </a:cubicBezTo>
                <a:cubicBezTo>
                  <a:pt x="21330" y="7684"/>
                  <a:pt x="21348" y="7649"/>
                  <a:pt x="21364" y="7613"/>
                </a:cubicBezTo>
                <a:cubicBezTo>
                  <a:pt x="21402" y="7533"/>
                  <a:pt x="21442" y="7456"/>
                  <a:pt x="21486" y="7378"/>
                </a:cubicBezTo>
                <a:cubicBezTo>
                  <a:pt x="21499" y="7355"/>
                  <a:pt x="21512" y="7332"/>
                  <a:pt x="21526" y="7309"/>
                </a:cubicBezTo>
                <a:close/>
                <a:moveTo>
                  <a:pt x="27181" y="6927"/>
                </a:moveTo>
                <a:lnTo>
                  <a:pt x="27181" y="6927"/>
                </a:lnTo>
                <a:cubicBezTo>
                  <a:pt x="27230" y="6974"/>
                  <a:pt x="27279" y="7022"/>
                  <a:pt x="27326" y="7071"/>
                </a:cubicBezTo>
                <a:cubicBezTo>
                  <a:pt x="27382" y="7129"/>
                  <a:pt x="27435" y="7190"/>
                  <a:pt x="27485" y="7254"/>
                </a:cubicBezTo>
                <a:cubicBezTo>
                  <a:pt x="27529" y="7307"/>
                  <a:pt x="27576" y="7372"/>
                  <a:pt x="27619" y="7437"/>
                </a:cubicBezTo>
                <a:cubicBezTo>
                  <a:pt x="27657" y="7495"/>
                  <a:pt x="27696" y="7562"/>
                  <a:pt x="27729" y="7630"/>
                </a:cubicBezTo>
                <a:cubicBezTo>
                  <a:pt x="27745" y="7664"/>
                  <a:pt x="27761" y="7698"/>
                  <a:pt x="27778" y="7732"/>
                </a:cubicBezTo>
                <a:cubicBezTo>
                  <a:pt x="27812" y="7809"/>
                  <a:pt x="27843" y="7889"/>
                  <a:pt x="27869" y="7970"/>
                </a:cubicBezTo>
                <a:cubicBezTo>
                  <a:pt x="27892" y="8046"/>
                  <a:pt x="27912" y="8128"/>
                  <a:pt x="27925" y="8211"/>
                </a:cubicBezTo>
                <a:cubicBezTo>
                  <a:pt x="27928" y="8240"/>
                  <a:pt x="27931" y="8279"/>
                  <a:pt x="27936" y="8318"/>
                </a:cubicBezTo>
                <a:cubicBezTo>
                  <a:pt x="27936" y="8355"/>
                  <a:pt x="27937" y="8392"/>
                  <a:pt x="27937" y="8429"/>
                </a:cubicBezTo>
                <a:cubicBezTo>
                  <a:pt x="27932" y="8463"/>
                  <a:pt x="27928" y="8497"/>
                  <a:pt x="27923" y="8531"/>
                </a:cubicBezTo>
                <a:cubicBezTo>
                  <a:pt x="27915" y="8558"/>
                  <a:pt x="27907" y="8585"/>
                  <a:pt x="27899" y="8612"/>
                </a:cubicBezTo>
                <a:cubicBezTo>
                  <a:pt x="27886" y="8640"/>
                  <a:pt x="27873" y="8667"/>
                  <a:pt x="27861" y="8694"/>
                </a:cubicBezTo>
                <a:cubicBezTo>
                  <a:pt x="27843" y="8723"/>
                  <a:pt x="27826" y="8750"/>
                  <a:pt x="27809" y="8778"/>
                </a:cubicBezTo>
                <a:cubicBezTo>
                  <a:pt x="27788" y="8807"/>
                  <a:pt x="27767" y="8836"/>
                  <a:pt x="27745" y="8865"/>
                </a:cubicBezTo>
                <a:cubicBezTo>
                  <a:pt x="27743" y="8868"/>
                  <a:pt x="27735" y="8880"/>
                  <a:pt x="27724" y="8890"/>
                </a:cubicBezTo>
                <a:cubicBezTo>
                  <a:pt x="27699" y="8724"/>
                  <a:pt x="27670" y="8559"/>
                  <a:pt x="27634" y="8394"/>
                </a:cubicBezTo>
                <a:cubicBezTo>
                  <a:pt x="27579" y="8141"/>
                  <a:pt x="27514" y="7889"/>
                  <a:pt x="27436" y="7643"/>
                </a:cubicBezTo>
                <a:cubicBezTo>
                  <a:pt x="27370" y="7437"/>
                  <a:pt x="27302" y="7233"/>
                  <a:pt x="27223" y="7033"/>
                </a:cubicBezTo>
                <a:cubicBezTo>
                  <a:pt x="27209" y="6999"/>
                  <a:pt x="27194" y="6963"/>
                  <a:pt x="27181" y="6927"/>
                </a:cubicBezTo>
                <a:close/>
                <a:moveTo>
                  <a:pt x="28852" y="4503"/>
                </a:moveTo>
                <a:cubicBezTo>
                  <a:pt x="29026" y="4598"/>
                  <a:pt x="29198" y="4697"/>
                  <a:pt x="29365" y="4803"/>
                </a:cubicBezTo>
                <a:cubicBezTo>
                  <a:pt x="29476" y="4873"/>
                  <a:pt x="29588" y="4942"/>
                  <a:pt x="29696" y="5017"/>
                </a:cubicBezTo>
                <a:cubicBezTo>
                  <a:pt x="29767" y="5065"/>
                  <a:pt x="29839" y="5116"/>
                  <a:pt x="29910" y="5167"/>
                </a:cubicBezTo>
                <a:cubicBezTo>
                  <a:pt x="30079" y="5292"/>
                  <a:pt x="30252" y="5422"/>
                  <a:pt x="30416" y="5562"/>
                </a:cubicBezTo>
                <a:cubicBezTo>
                  <a:pt x="30585" y="5704"/>
                  <a:pt x="30749" y="5850"/>
                  <a:pt x="30912" y="5997"/>
                </a:cubicBezTo>
                <a:cubicBezTo>
                  <a:pt x="31041" y="6120"/>
                  <a:pt x="31170" y="6243"/>
                  <a:pt x="31293" y="6373"/>
                </a:cubicBezTo>
                <a:cubicBezTo>
                  <a:pt x="31355" y="6438"/>
                  <a:pt x="31416" y="6504"/>
                  <a:pt x="31476" y="6572"/>
                </a:cubicBezTo>
                <a:cubicBezTo>
                  <a:pt x="31536" y="6641"/>
                  <a:pt x="31594" y="6710"/>
                  <a:pt x="31651" y="6780"/>
                </a:cubicBezTo>
                <a:cubicBezTo>
                  <a:pt x="31728" y="6876"/>
                  <a:pt x="31812" y="6981"/>
                  <a:pt x="31887" y="7092"/>
                </a:cubicBezTo>
                <a:cubicBezTo>
                  <a:pt x="31939" y="7165"/>
                  <a:pt x="31989" y="7239"/>
                  <a:pt x="32036" y="7314"/>
                </a:cubicBezTo>
                <a:cubicBezTo>
                  <a:pt x="32098" y="7413"/>
                  <a:pt x="32166" y="7523"/>
                  <a:pt x="32227" y="7635"/>
                </a:cubicBezTo>
                <a:cubicBezTo>
                  <a:pt x="32270" y="7711"/>
                  <a:pt x="32310" y="7788"/>
                  <a:pt x="32349" y="7866"/>
                </a:cubicBezTo>
                <a:cubicBezTo>
                  <a:pt x="32369" y="7905"/>
                  <a:pt x="32387" y="7944"/>
                  <a:pt x="32407" y="7984"/>
                </a:cubicBezTo>
                <a:cubicBezTo>
                  <a:pt x="32442" y="8060"/>
                  <a:pt x="32475" y="8136"/>
                  <a:pt x="32508" y="8212"/>
                </a:cubicBezTo>
                <a:cubicBezTo>
                  <a:pt x="32541" y="8292"/>
                  <a:pt x="32572" y="8373"/>
                  <a:pt x="32600" y="8455"/>
                </a:cubicBezTo>
                <a:cubicBezTo>
                  <a:pt x="32624" y="8524"/>
                  <a:pt x="32648" y="8606"/>
                  <a:pt x="32670" y="8689"/>
                </a:cubicBezTo>
                <a:cubicBezTo>
                  <a:pt x="32691" y="8770"/>
                  <a:pt x="32710" y="8852"/>
                  <a:pt x="32724" y="8934"/>
                </a:cubicBezTo>
                <a:cubicBezTo>
                  <a:pt x="32728" y="8970"/>
                  <a:pt x="32735" y="9015"/>
                  <a:pt x="32740" y="9061"/>
                </a:cubicBezTo>
                <a:cubicBezTo>
                  <a:pt x="32678" y="8956"/>
                  <a:pt x="32615" y="8852"/>
                  <a:pt x="32549" y="8749"/>
                </a:cubicBezTo>
                <a:cubicBezTo>
                  <a:pt x="32389" y="8501"/>
                  <a:pt x="32220" y="8257"/>
                  <a:pt x="32035" y="8026"/>
                </a:cubicBezTo>
                <a:cubicBezTo>
                  <a:pt x="31901" y="7859"/>
                  <a:pt x="31766" y="7690"/>
                  <a:pt x="31620" y="7532"/>
                </a:cubicBezTo>
                <a:cubicBezTo>
                  <a:pt x="31475" y="7377"/>
                  <a:pt x="31326" y="7225"/>
                  <a:pt x="31167" y="7083"/>
                </a:cubicBezTo>
                <a:cubicBezTo>
                  <a:pt x="31070" y="6996"/>
                  <a:pt x="30973" y="6908"/>
                  <a:pt x="30871" y="6828"/>
                </a:cubicBezTo>
                <a:cubicBezTo>
                  <a:pt x="30768" y="6745"/>
                  <a:pt x="30663" y="6664"/>
                  <a:pt x="30557" y="6584"/>
                </a:cubicBezTo>
                <a:cubicBezTo>
                  <a:pt x="30449" y="6503"/>
                  <a:pt x="30335" y="6426"/>
                  <a:pt x="30219" y="6355"/>
                </a:cubicBezTo>
                <a:cubicBezTo>
                  <a:pt x="30144" y="6308"/>
                  <a:pt x="30069" y="6263"/>
                  <a:pt x="29991" y="6220"/>
                </a:cubicBezTo>
                <a:cubicBezTo>
                  <a:pt x="29953" y="6199"/>
                  <a:pt x="29914" y="6179"/>
                  <a:pt x="29876" y="6158"/>
                </a:cubicBezTo>
                <a:cubicBezTo>
                  <a:pt x="29797" y="6115"/>
                  <a:pt x="29713" y="6074"/>
                  <a:pt x="29631" y="6038"/>
                </a:cubicBezTo>
                <a:cubicBezTo>
                  <a:pt x="29559" y="6005"/>
                  <a:pt x="29487" y="5972"/>
                  <a:pt x="29413" y="5945"/>
                </a:cubicBezTo>
                <a:cubicBezTo>
                  <a:pt x="29341" y="5896"/>
                  <a:pt x="29268" y="5848"/>
                  <a:pt x="29193" y="5803"/>
                </a:cubicBezTo>
                <a:cubicBezTo>
                  <a:pt x="29006" y="5690"/>
                  <a:pt x="28816" y="5580"/>
                  <a:pt x="28618" y="5487"/>
                </a:cubicBezTo>
                <a:cubicBezTo>
                  <a:pt x="28415" y="5389"/>
                  <a:pt x="28208" y="5295"/>
                  <a:pt x="27995" y="5218"/>
                </a:cubicBezTo>
                <a:cubicBezTo>
                  <a:pt x="27940" y="5197"/>
                  <a:pt x="27885" y="5177"/>
                  <a:pt x="27831" y="5158"/>
                </a:cubicBezTo>
                <a:cubicBezTo>
                  <a:pt x="27864" y="5132"/>
                  <a:pt x="27898" y="5107"/>
                  <a:pt x="27932" y="5082"/>
                </a:cubicBezTo>
                <a:cubicBezTo>
                  <a:pt x="28107" y="4958"/>
                  <a:pt x="28282" y="4834"/>
                  <a:pt x="28466" y="4724"/>
                </a:cubicBezTo>
                <a:cubicBezTo>
                  <a:pt x="28540" y="4677"/>
                  <a:pt x="28614" y="4634"/>
                  <a:pt x="28690" y="4591"/>
                </a:cubicBezTo>
                <a:lnTo>
                  <a:pt x="28689" y="4591"/>
                </a:lnTo>
                <a:cubicBezTo>
                  <a:pt x="28743" y="4561"/>
                  <a:pt x="28797" y="4532"/>
                  <a:pt x="28852" y="4503"/>
                </a:cubicBezTo>
                <a:close/>
                <a:moveTo>
                  <a:pt x="38928" y="7203"/>
                </a:moveTo>
                <a:cubicBezTo>
                  <a:pt x="38994" y="7204"/>
                  <a:pt x="39061" y="7206"/>
                  <a:pt x="39128" y="7210"/>
                </a:cubicBezTo>
                <a:cubicBezTo>
                  <a:pt x="39164" y="7365"/>
                  <a:pt x="39197" y="7521"/>
                  <a:pt x="39228" y="7678"/>
                </a:cubicBezTo>
                <a:cubicBezTo>
                  <a:pt x="39270" y="7900"/>
                  <a:pt x="39308" y="8124"/>
                  <a:pt x="39335" y="8351"/>
                </a:cubicBezTo>
                <a:cubicBezTo>
                  <a:pt x="39351" y="8487"/>
                  <a:pt x="39367" y="8624"/>
                  <a:pt x="39377" y="8762"/>
                </a:cubicBezTo>
                <a:cubicBezTo>
                  <a:pt x="39385" y="8853"/>
                  <a:pt x="39392" y="8944"/>
                  <a:pt x="39398" y="9036"/>
                </a:cubicBezTo>
                <a:cubicBezTo>
                  <a:pt x="39399" y="9062"/>
                  <a:pt x="39402" y="9100"/>
                  <a:pt x="39403" y="9140"/>
                </a:cubicBezTo>
                <a:cubicBezTo>
                  <a:pt x="39361" y="9040"/>
                  <a:pt x="39318" y="8942"/>
                  <a:pt x="39275" y="8845"/>
                </a:cubicBezTo>
                <a:cubicBezTo>
                  <a:pt x="39238" y="8764"/>
                  <a:pt x="39198" y="8683"/>
                  <a:pt x="39158" y="8605"/>
                </a:cubicBezTo>
                <a:cubicBezTo>
                  <a:pt x="39100" y="8492"/>
                  <a:pt x="39042" y="8379"/>
                  <a:pt x="38979" y="8269"/>
                </a:cubicBezTo>
                <a:cubicBezTo>
                  <a:pt x="38852" y="8046"/>
                  <a:pt x="38719" y="7828"/>
                  <a:pt x="38573" y="7616"/>
                </a:cubicBezTo>
                <a:cubicBezTo>
                  <a:pt x="38485" y="7490"/>
                  <a:pt x="38395" y="7365"/>
                  <a:pt x="38302" y="7241"/>
                </a:cubicBezTo>
                <a:cubicBezTo>
                  <a:pt x="38385" y="7232"/>
                  <a:pt x="38470" y="7224"/>
                  <a:pt x="38553" y="7217"/>
                </a:cubicBezTo>
                <a:lnTo>
                  <a:pt x="38554" y="7217"/>
                </a:lnTo>
                <a:cubicBezTo>
                  <a:pt x="38661" y="7210"/>
                  <a:pt x="38770" y="7203"/>
                  <a:pt x="38877" y="7203"/>
                </a:cubicBezTo>
                <a:close/>
                <a:moveTo>
                  <a:pt x="31717" y="3802"/>
                </a:moveTo>
                <a:cubicBezTo>
                  <a:pt x="31812" y="3802"/>
                  <a:pt x="31908" y="3804"/>
                  <a:pt x="32004" y="3809"/>
                </a:cubicBezTo>
                <a:cubicBezTo>
                  <a:pt x="32049" y="3812"/>
                  <a:pt x="32095" y="3815"/>
                  <a:pt x="32140" y="3817"/>
                </a:cubicBezTo>
                <a:cubicBezTo>
                  <a:pt x="32305" y="3831"/>
                  <a:pt x="32469" y="3846"/>
                  <a:pt x="32632" y="3874"/>
                </a:cubicBezTo>
                <a:cubicBezTo>
                  <a:pt x="32755" y="3896"/>
                  <a:pt x="32877" y="3919"/>
                  <a:pt x="32998" y="3944"/>
                </a:cubicBezTo>
                <a:cubicBezTo>
                  <a:pt x="33108" y="3968"/>
                  <a:pt x="33218" y="3994"/>
                  <a:pt x="33327" y="4022"/>
                </a:cubicBezTo>
                <a:cubicBezTo>
                  <a:pt x="33354" y="4049"/>
                  <a:pt x="33379" y="4077"/>
                  <a:pt x="33405" y="4106"/>
                </a:cubicBezTo>
                <a:cubicBezTo>
                  <a:pt x="33458" y="4166"/>
                  <a:pt x="33511" y="4227"/>
                  <a:pt x="33563" y="4291"/>
                </a:cubicBezTo>
                <a:cubicBezTo>
                  <a:pt x="33643" y="4390"/>
                  <a:pt x="33722" y="4489"/>
                  <a:pt x="33796" y="4594"/>
                </a:cubicBezTo>
                <a:cubicBezTo>
                  <a:pt x="33868" y="4698"/>
                  <a:pt x="33938" y="4801"/>
                  <a:pt x="34005" y="4907"/>
                </a:cubicBezTo>
                <a:cubicBezTo>
                  <a:pt x="34072" y="5017"/>
                  <a:pt x="34138" y="5125"/>
                  <a:pt x="34200" y="5238"/>
                </a:cubicBezTo>
                <a:cubicBezTo>
                  <a:pt x="34262" y="5348"/>
                  <a:pt x="34321" y="5458"/>
                  <a:pt x="34377" y="5571"/>
                </a:cubicBezTo>
                <a:cubicBezTo>
                  <a:pt x="34430" y="5683"/>
                  <a:pt x="34483" y="5796"/>
                  <a:pt x="34527" y="5912"/>
                </a:cubicBezTo>
                <a:cubicBezTo>
                  <a:pt x="34561" y="5994"/>
                  <a:pt x="34592" y="6077"/>
                  <a:pt x="34621" y="6160"/>
                </a:cubicBezTo>
                <a:cubicBezTo>
                  <a:pt x="34635" y="6201"/>
                  <a:pt x="34647" y="6241"/>
                  <a:pt x="34661" y="6281"/>
                </a:cubicBezTo>
                <a:cubicBezTo>
                  <a:pt x="34701" y="6408"/>
                  <a:pt x="34740" y="6537"/>
                  <a:pt x="34771" y="6666"/>
                </a:cubicBezTo>
                <a:cubicBezTo>
                  <a:pt x="34792" y="6753"/>
                  <a:pt x="34813" y="6839"/>
                  <a:pt x="34831" y="6927"/>
                </a:cubicBezTo>
                <a:cubicBezTo>
                  <a:pt x="34863" y="7102"/>
                  <a:pt x="34895" y="7279"/>
                  <a:pt x="34914" y="7456"/>
                </a:cubicBezTo>
                <a:cubicBezTo>
                  <a:pt x="34929" y="7590"/>
                  <a:pt x="34942" y="7723"/>
                  <a:pt x="34952" y="7857"/>
                </a:cubicBezTo>
                <a:cubicBezTo>
                  <a:pt x="34958" y="7963"/>
                  <a:pt x="34964" y="8070"/>
                  <a:pt x="34967" y="8178"/>
                </a:cubicBezTo>
                <a:cubicBezTo>
                  <a:pt x="34918" y="8203"/>
                  <a:pt x="34869" y="8227"/>
                  <a:pt x="34821" y="8254"/>
                </a:cubicBezTo>
                <a:cubicBezTo>
                  <a:pt x="34585" y="8377"/>
                  <a:pt x="34352" y="8504"/>
                  <a:pt x="34123" y="8641"/>
                </a:cubicBezTo>
                <a:cubicBezTo>
                  <a:pt x="33888" y="8780"/>
                  <a:pt x="33653" y="8924"/>
                  <a:pt x="33424" y="9076"/>
                </a:cubicBezTo>
                <a:cubicBezTo>
                  <a:pt x="33259" y="9186"/>
                  <a:pt x="33097" y="9298"/>
                  <a:pt x="32934" y="9412"/>
                </a:cubicBezTo>
                <a:cubicBezTo>
                  <a:pt x="32928" y="9402"/>
                  <a:pt x="32923" y="9392"/>
                  <a:pt x="32919" y="9382"/>
                </a:cubicBezTo>
                <a:cubicBezTo>
                  <a:pt x="32919" y="9301"/>
                  <a:pt x="32916" y="9220"/>
                  <a:pt x="32908" y="9140"/>
                </a:cubicBezTo>
                <a:cubicBezTo>
                  <a:pt x="32903" y="9060"/>
                  <a:pt x="32892" y="8980"/>
                  <a:pt x="32879" y="8900"/>
                </a:cubicBezTo>
                <a:cubicBezTo>
                  <a:pt x="32872" y="8859"/>
                  <a:pt x="32866" y="8818"/>
                  <a:pt x="32857" y="8777"/>
                </a:cubicBezTo>
                <a:cubicBezTo>
                  <a:pt x="32842" y="8694"/>
                  <a:pt x="32821" y="8600"/>
                  <a:pt x="32795" y="8519"/>
                </a:cubicBezTo>
                <a:cubicBezTo>
                  <a:pt x="32769" y="8434"/>
                  <a:pt x="32744" y="8347"/>
                  <a:pt x="32712" y="8263"/>
                </a:cubicBezTo>
                <a:cubicBezTo>
                  <a:pt x="32682" y="8182"/>
                  <a:pt x="32651" y="8101"/>
                  <a:pt x="32616" y="8022"/>
                </a:cubicBezTo>
                <a:cubicBezTo>
                  <a:pt x="32598" y="7981"/>
                  <a:pt x="32579" y="7942"/>
                  <a:pt x="32561" y="7903"/>
                </a:cubicBezTo>
                <a:cubicBezTo>
                  <a:pt x="32524" y="7821"/>
                  <a:pt x="32481" y="7736"/>
                  <a:pt x="32438" y="7658"/>
                </a:cubicBezTo>
                <a:cubicBezTo>
                  <a:pt x="32376" y="7544"/>
                  <a:pt x="32314" y="7430"/>
                  <a:pt x="32245" y="7321"/>
                </a:cubicBezTo>
                <a:cubicBezTo>
                  <a:pt x="32199" y="7246"/>
                  <a:pt x="32150" y="7164"/>
                  <a:pt x="32099" y="7092"/>
                </a:cubicBezTo>
                <a:cubicBezTo>
                  <a:pt x="32049" y="7018"/>
                  <a:pt x="31997" y="6945"/>
                  <a:pt x="31944" y="6874"/>
                </a:cubicBezTo>
                <a:cubicBezTo>
                  <a:pt x="31890" y="6802"/>
                  <a:pt x="31834" y="6731"/>
                  <a:pt x="31778" y="6661"/>
                </a:cubicBezTo>
                <a:cubicBezTo>
                  <a:pt x="31720" y="6589"/>
                  <a:pt x="31658" y="6516"/>
                  <a:pt x="31595" y="6447"/>
                </a:cubicBezTo>
                <a:cubicBezTo>
                  <a:pt x="31414" y="6244"/>
                  <a:pt x="31227" y="6047"/>
                  <a:pt x="31028" y="5861"/>
                </a:cubicBezTo>
                <a:cubicBezTo>
                  <a:pt x="30864" y="5708"/>
                  <a:pt x="30699" y="5556"/>
                  <a:pt x="30524" y="5415"/>
                </a:cubicBezTo>
                <a:cubicBezTo>
                  <a:pt x="30352" y="5277"/>
                  <a:pt x="30176" y="5142"/>
                  <a:pt x="29995" y="5015"/>
                </a:cubicBezTo>
                <a:cubicBezTo>
                  <a:pt x="29743" y="4840"/>
                  <a:pt x="29489" y="4671"/>
                  <a:pt x="29225" y="4517"/>
                </a:cubicBezTo>
                <a:cubicBezTo>
                  <a:pt x="29161" y="4480"/>
                  <a:pt x="29099" y="4444"/>
                  <a:pt x="29034" y="4408"/>
                </a:cubicBezTo>
                <a:cubicBezTo>
                  <a:pt x="29107" y="4373"/>
                  <a:pt x="29178" y="4337"/>
                  <a:pt x="29252" y="4304"/>
                </a:cubicBezTo>
                <a:cubicBezTo>
                  <a:pt x="29365" y="4256"/>
                  <a:pt x="29480" y="4210"/>
                  <a:pt x="29595" y="4165"/>
                </a:cubicBezTo>
                <a:cubicBezTo>
                  <a:pt x="29749" y="4110"/>
                  <a:pt x="29904" y="4058"/>
                  <a:pt x="30061" y="4018"/>
                </a:cubicBezTo>
                <a:cubicBezTo>
                  <a:pt x="30180" y="3987"/>
                  <a:pt x="30297" y="3959"/>
                  <a:pt x="30417" y="3933"/>
                </a:cubicBezTo>
                <a:cubicBezTo>
                  <a:pt x="30581" y="3901"/>
                  <a:pt x="30747" y="3871"/>
                  <a:pt x="30913" y="3852"/>
                </a:cubicBezTo>
                <a:cubicBezTo>
                  <a:pt x="31038" y="3838"/>
                  <a:pt x="31161" y="3825"/>
                  <a:pt x="31286" y="3816"/>
                </a:cubicBezTo>
                <a:cubicBezTo>
                  <a:pt x="31416" y="3809"/>
                  <a:pt x="31546" y="3802"/>
                  <a:pt x="31676" y="3802"/>
                </a:cubicBezTo>
                <a:close/>
                <a:moveTo>
                  <a:pt x="21822" y="7332"/>
                </a:moveTo>
                <a:cubicBezTo>
                  <a:pt x="21882" y="7338"/>
                  <a:pt x="21942" y="7346"/>
                  <a:pt x="22003" y="7355"/>
                </a:cubicBezTo>
                <a:cubicBezTo>
                  <a:pt x="22089" y="7368"/>
                  <a:pt x="22177" y="7383"/>
                  <a:pt x="22264" y="7400"/>
                </a:cubicBezTo>
                <a:cubicBezTo>
                  <a:pt x="22306" y="7409"/>
                  <a:pt x="22348" y="7418"/>
                  <a:pt x="22391" y="7427"/>
                </a:cubicBezTo>
                <a:lnTo>
                  <a:pt x="22394" y="7427"/>
                </a:lnTo>
                <a:cubicBezTo>
                  <a:pt x="22563" y="7464"/>
                  <a:pt x="22734" y="7504"/>
                  <a:pt x="22901" y="7554"/>
                </a:cubicBezTo>
                <a:cubicBezTo>
                  <a:pt x="22946" y="7567"/>
                  <a:pt x="22991" y="7581"/>
                  <a:pt x="23036" y="7594"/>
                </a:cubicBezTo>
                <a:cubicBezTo>
                  <a:pt x="23009" y="7645"/>
                  <a:pt x="22984" y="7697"/>
                  <a:pt x="22959" y="7749"/>
                </a:cubicBezTo>
                <a:cubicBezTo>
                  <a:pt x="22859" y="7951"/>
                  <a:pt x="22762" y="8154"/>
                  <a:pt x="22676" y="8362"/>
                </a:cubicBezTo>
                <a:cubicBezTo>
                  <a:pt x="22564" y="8631"/>
                  <a:pt x="22458" y="8903"/>
                  <a:pt x="22363" y="9179"/>
                </a:cubicBezTo>
                <a:cubicBezTo>
                  <a:pt x="22303" y="9292"/>
                  <a:pt x="22245" y="9406"/>
                  <a:pt x="22188" y="9523"/>
                </a:cubicBezTo>
                <a:cubicBezTo>
                  <a:pt x="22173" y="9553"/>
                  <a:pt x="22158" y="9584"/>
                  <a:pt x="22143" y="9615"/>
                </a:cubicBezTo>
                <a:cubicBezTo>
                  <a:pt x="22091" y="9576"/>
                  <a:pt x="22041" y="9536"/>
                  <a:pt x="21990" y="9494"/>
                </a:cubicBezTo>
                <a:cubicBezTo>
                  <a:pt x="21929" y="9441"/>
                  <a:pt x="21869" y="9387"/>
                  <a:pt x="21810" y="9331"/>
                </a:cubicBezTo>
                <a:cubicBezTo>
                  <a:pt x="21760" y="9284"/>
                  <a:pt x="21705" y="9226"/>
                  <a:pt x="21650" y="9167"/>
                </a:cubicBezTo>
                <a:cubicBezTo>
                  <a:pt x="21596" y="9108"/>
                  <a:pt x="21543" y="9046"/>
                  <a:pt x="21492" y="8984"/>
                </a:cubicBezTo>
                <a:cubicBezTo>
                  <a:pt x="21454" y="8936"/>
                  <a:pt x="21411" y="8881"/>
                  <a:pt x="21370" y="8823"/>
                </a:cubicBezTo>
                <a:cubicBezTo>
                  <a:pt x="21395" y="8711"/>
                  <a:pt x="21423" y="8599"/>
                  <a:pt x="21453" y="8488"/>
                </a:cubicBezTo>
                <a:cubicBezTo>
                  <a:pt x="21509" y="8279"/>
                  <a:pt x="21571" y="8073"/>
                  <a:pt x="21635" y="7866"/>
                </a:cubicBezTo>
                <a:cubicBezTo>
                  <a:pt x="21694" y="7687"/>
                  <a:pt x="21755" y="7509"/>
                  <a:pt x="21822" y="7332"/>
                </a:cubicBezTo>
                <a:close/>
                <a:moveTo>
                  <a:pt x="19083" y="7718"/>
                </a:moveTo>
                <a:lnTo>
                  <a:pt x="19083" y="7718"/>
                </a:lnTo>
                <a:cubicBezTo>
                  <a:pt x="18956" y="7896"/>
                  <a:pt x="18830" y="8074"/>
                  <a:pt x="18710" y="8256"/>
                </a:cubicBezTo>
                <a:cubicBezTo>
                  <a:pt x="18590" y="8437"/>
                  <a:pt x="18476" y="8622"/>
                  <a:pt x="18370" y="8812"/>
                </a:cubicBezTo>
                <a:cubicBezTo>
                  <a:pt x="18243" y="9038"/>
                  <a:pt x="18119" y="9267"/>
                  <a:pt x="18005" y="9500"/>
                </a:cubicBezTo>
                <a:cubicBezTo>
                  <a:pt x="17968" y="9576"/>
                  <a:pt x="17931" y="9653"/>
                  <a:pt x="17894" y="9731"/>
                </a:cubicBezTo>
                <a:cubicBezTo>
                  <a:pt x="17894" y="9728"/>
                  <a:pt x="17895" y="9726"/>
                  <a:pt x="17895" y="9724"/>
                </a:cubicBezTo>
                <a:cubicBezTo>
                  <a:pt x="17932" y="9588"/>
                  <a:pt x="17969" y="9452"/>
                  <a:pt x="18010" y="9319"/>
                </a:cubicBezTo>
                <a:cubicBezTo>
                  <a:pt x="18037" y="9230"/>
                  <a:pt x="18066" y="9141"/>
                  <a:pt x="18095" y="9053"/>
                </a:cubicBezTo>
                <a:cubicBezTo>
                  <a:pt x="18152" y="8888"/>
                  <a:pt x="18216" y="8713"/>
                  <a:pt x="18288" y="8543"/>
                </a:cubicBezTo>
                <a:cubicBezTo>
                  <a:pt x="18358" y="8372"/>
                  <a:pt x="18433" y="8203"/>
                  <a:pt x="18510" y="8036"/>
                </a:cubicBezTo>
                <a:cubicBezTo>
                  <a:pt x="18528" y="8001"/>
                  <a:pt x="18544" y="7966"/>
                  <a:pt x="18561" y="7932"/>
                </a:cubicBezTo>
                <a:cubicBezTo>
                  <a:pt x="18591" y="7918"/>
                  <a:pt x="18622" y="7904"/>
                  <a:pt x="18654" y="7890"/>
                </a:cubicBezTo>
                <a:cubicBezTo>
                  <a:pt x="18771" y="7839"/>
                  <a:pt x="18890" y="7791"/>
                  <a:pt x="19009" y="7745"/>
                </a:cubicBezTo>
                <a:lnTo>
                  <a:pt x="19010" y="7745"/>
                </a:lnTo>
                <a:cubicBezTo>
                  <a:pt x="19035" y="7735"/>
                  <a:pt x="19059" y="7726"/>
                  <a:pt x="19083" y="7718"/>
                </a:cubicBezTo>
                <a:close/>
                <a:moveTo>
                  <a:pt x="30154" y="6533"/>
                </a:moveTo>
                <a:lnTo>
                  <a:pt x="30154" y="6533"/>
                </a:lnTo>
                <a:cubicBezTo>
                  <a:pt x="30183" y="6550"/>
                  <a:pt x="30213" y="6569"/>
                  <a:pt x="30241" y="6587"/>
                </a:cubicBezTo>
                <a:cubicBezTo>
                  <a:pt x="30352" y="6659"/>
                  <a:pt x="30460" y="6732"/>
                  <a:pt x="30566" y="6807"/>
                </a:cubicBezTo>
                <a:cubicBezTo>
                  <a:pt x="30671" y="6883"/>
                  <a:pt x="30777" y="6960"/>
                  <a:pt x="30876" y="7042"/>
                </a:cubicBezTo>
                <a:cubicBezTo>
                  <a:pt x="30944" y="7097"/>
                  <a:pt x="31010" y="7152"/>
                  <a:pt x="31076" y="7209"/>
                </a:cubicBezTo>
                <a:cubicBezTo>
                  <a:pt x="31105" y="7235"/>
                  <a:pt x="31133" y="7262"/>
                  <a:pt x="31162" y="7287"/>
                </a:cubicBezTo>
                <a:cubicBezTo>
                  <a:pt x="31285" y="7402"/>
                  <a:pt x="31405" y="7518"/>
                  <a:pt x="31517" y="7641"/>
                </a:cubicBezTo>
                <a:cubicBezTo>
                  <a:pt x="31603" y="7735"/>
                  <a:pt x="31687" y="7830"/>
                  <a:pt x="31769" y="7927"/>
                </a:cubicBezTo>
                <a:cubicBezTo>
                  <a:pt x="31871" y="8052"/>
                  <a:pt x="31975" y="8186"/>
                  <a:pt x="32073" y="8324"/>
                </a:cubicBezTo>
                <a:cubicBezTo>
                  <a:pt x="32169" y="8462"/>
                  <a:pt x="32263" y="8600"/>
                  <a:pt x="32353" y="8742"/>
                </a:cubicBezTo>
                <a:cubicBezTo>
                  <a:pt x="32441" y="8883"/>
                  <a:pt x="32527" y="9025"/>
                  <a:pt x="32606" y="9172"/>
                </a:cubicBezTo>
                <a:cubicBezTo>
                  <a:pt x="32646" y="9246"/>
                  <a:pt x="32687" y="9321"/>
                  <a:pt x="32725" y="9397"/>
                </a:cubicBezTo>
                <a:cubicBezTo>
                  <a:pt x="32734" y="9416"/>
                  <a:pt x="32743" y="9434"/>
                  <a:pt x="32754" y="9454"/>
                </a:cubicBezTo>
                <a:cubicBezTo>
                  <a:pt x="32752" y="9477"/>
                  <a:pt x="32751" y="9500"/>
                  <a:pt x="32751" y="9524"/>
                </a:cubicBezTo>
                <a:cubicBezTo>
                  <a:pt x="32751" y="9528"/>
                  <a:pt x="32750" y="9534"/>
                  <a:pt x="32750" y="9541"/>
                </a:cubicBezTo>
                <a:cubicBezTo>
                  <a:pt x="32749" y="9541"/>
                  <a:pt x="32748" y="9543"/>
                  <a:pt x="32747" y="9544"/>
                </a:cubicBezTo>
                <a:cubicBezTo>
                  <a:pt x="32625" y="9630"/>
                  <a:pt x="32504" y="9718"/>
                  <a:pt x="32384" y="9806"/>
                </a:cubicBezTo>
                <a:cubicBezTo>
                  <a:pt x="32372" y="9767"/>
                  <a:pt x="32360" y="9726"/>
                  <a:pt x="32347" y="9686"/>
                </a:cubicBezTo>
                <a:cubicBezTo>
                  <a:pt x="32332" y="9640"/>
                  <a:pt x="32317" y="9593"/>
                  <a:pt x="32301" y="9546"/>
                </a:cubicBezTo>
                <a:cubicBezTo>
                  <a:pt x="32287" y="9507"/>
                  <a:pt x="32272" y="9466"/>
                  <a:pt x="32258" y="9427"/>
                </a:cubicBezTo>
                <a:cubicBezTo>
                  <a:pt x="32211" y="9305"/>
                  <a:pt x="32162" y="9181"/>
                  <a:pt x="32106" y="9062"/>
                </a:cubicBezTo>
                <a:cubicBezTo>
                  <a:pt x="32049" y="8946"/>
                  <a:pt x="31994" y="8828"/>
                  <a:pt x="31929" y="8715"/>
                </a:cubicBezTo>
                <a:cubicBezTo>
                  <a:pt x="31820" y="8522"/>
                  <a:pt x="31707" y="8331"/>
                  <a:pt x="31580" y="8150"/>
                </a:cubicBezTo>
                <a:cubicBezTo>
                  <a:pt x="31457" y="7974"/>
                  <a:pt x="31331" y="7799"/>
                  <a:pt x="31190" y="7636"/>
                </a:cubicBezTo>
                <a:cubicBezTo>
                  <a:pt x="31110" y="7545"/>
                  <a:pt x="31031" y="7455"/>
                  <a:pt x="30945" y="7368"/>
                </a:cubicBezTo>
                <a:cubicBezTo>
                  <a:pt x="30941" y="7363"/>
                  <a:pt x="30936" y="7359"/>
                  <a:pt x="30931" y="7354"/>
                </a:cubicBezTo>
                <a:cubicBezTo>
                  <a:pt x="30876" y="7287"/>
                  <a:pt x="30820" y="7221"/>
                  <a:pt x="30763" y="7157"/>
                </a:cubicBezTo>
                <a:cubicBezTo>
                  <a:pt x="30683" y="7067"/>
                  <a:pt x="30602" y="6977"/>
                  <a:pt x="30519" y="6891"/>
                </a:cubicBezTo>
                <a:cubicBezTo>
                  <a:pt x="30434" y="6803"/>
                  <a:pt x="30348" y="6718"/>
                  <a:pt x="30260" y="6634"/>
                </a:cubicBezTo>
                <a:cubicBezTo>
                  <a:pt x="30226" y="6599"/>
                  <a:pt x="30190" y="6566"/>
                  <a:pt x="30154" y="6533"/>
                </a:cubicBezTo>
                <a:close/>
                <a:moveTo>
                  <a:pt x="26545" y="6414"/>
                </a:moveTo>
                <a:cubicBezTo>
                  <a:pt x="26560" y="6425"/>
                  <a:pt x="26575" y="6435"/>
                  <a:pt x="26590" y="6445"/>
                </a:cubicBezTo>
                <a:cubicBezTo>
                  <a:pt x="26690" y="6517"/>
                  <a:pt x="26789" y="6590"/>
                  <a:pt x="26884" y="6668"/>
                </a:cubicBezTo>
                <a:cubicBezTo>
                  <a:pt x="26890" y="6673"/>
                  <a:pt x="26894" y="6678"/>
                  <a:pt x="26900" y="6682"/>
                </a:cubicBezTo>
                <a:cubicBezTo>
                  <a:pt x="26944" y="6780"/>
                  <a:pt x="26985" y="6880"/>
                  <a:pt x="27024" y="6979"/>
                </a:cubicBezTo>
                <a:cubicBezTo>
                  <a:pt x="27056" y="7061"/>
                  <a:pt x="27086" y="7142"/>
                  <a:pt x="27116" y="7224"/>
                </a:cubicBezTo>
                <a:cubicBezTo>
                  <a:pt x="27144" y="7302"/>
                  <a:pt x="27170" y="7382"/>
                  <a:pt x="27197" y="7462"/>
                </a:cubicBezTo>
                <a:cubicBezTo>
                  <a:pt x="27257" y="7651"/>
                  <a:pt x="27318" y="7853"/>
                  <a:pt x="27368" y="8059"/>
                </a:cubicBezTo>
                <a:cubicBezTo>
                  <a:pt x="27422" y="8279"/>
                  <a:pt x="27472" y="8502"/>
                  <a:pt x="27514" y="8725"/>
                </a:cubicBezTo>
                <a:cubicBezTo>
                  <a:pt x="27533" y="8828"/>
                  <a:pt x="27552" y="8942"/>
                  <a:pt x="27569" y="9058"/>
                </a:cubicBezTo>
                <a:cubicBezTo>
                  <a:pt x="27555" y="9073"/>
                  <a:pt x="27541" y="9086"/>
                  <a:pt x="27526" y="9100"/>
                </a:cubicBezTo>
                <a:cubicBezTo>
                  <a:pt x="27481" y="9144"/>
                  <a:pt x="27425" y="9194"/>
                  <a:pt x="27369" y="9240"/>
                </a:cubicBezTo>
                <a:cubicBezTo>
                  <a:pt x="27338" y="9263"/>
                  <a:pt x="27308" y="9287"/>
                  <a:pt x="27278" y="9310"/>
                </a:cubicBezTo>
                <a:cubicBezTo>
                  <a:pt x="27215" y="9354"/>
                  <a:pt x="27152" y="9395"/>
                  <a:pt x="27086" y="9433"/>
                </a:cubicBezTo>
                <a:cubicBezTo>
                  <a:pt x="27051" y="9452"/>
                  <a:pt x="27017" y="9473"/>
                  <a:pt x="26982" y="9492"/>
                </a:cubicBezTo>
                <a:cubicBezTo>
                  <a:pt x="26804" y="9585"/>
                  <a:pt x="26624" y="9672"/>
                  <a:pt x="26442" y="9755"/>
                </a:cubicBezTo>
                <a:cubicBezTo>
                  <a:pt x="26383" y="9783"/>
                  <a:pt x="26324" y="9809"/>
                  <a:pt x="26265" y="9835"/>
                </a:cubicBezTo>
                <a:lnTo>
                  <a:pt x="26187" y="9738"/>
                </a:lnTo>
                <a:cubicBezTo>
                  <a:pt x="26100" y="9629"/>
                  <a:pt x="26012" y="9519"/>
                  <a:pt x="25924" y="9411"/>
                </a:cubicBezTo>
                <a:cubicBezTo>
                  <a:pt x="25892" y="9373"/>
                  <a:pt x="25860" y="9336"/>
                  <a:pt x="25827" y="9299"/>
                </a:cubicBezTo>
                <a:cubicBezTo>
                  <a:pt x="25796" y="9265"/>
                  <a:pt x="25766" y="9231"/>
                  <a:pt x="25736" y="9197"/>
                </a:cubicBezTo>
                <a:cubicBezTo>
                  <a:pt x="25642" y="9097"/>
                  <a:pt x="25551" y="8996"/>
                  <a:pt x="25453" y="8902"/>
                </a:cubicBezTo>
                <a:cubicBezTo>
                  <a:pt x="25393" y="8843"/>
                  <a:pt x="25332" y="8785"/>
                  <a:pt x="25271" y="8728"/>
                </a:cubicBezTo>
                <a:cubicBezTo>
                  <a:pt x="25303" y="8638"/>
                  <a:pt x="25336" y="8551"/>
                  <a:pt x="25372" y="8462"/>
                </a:cubicBezTo>
                <a:cubicBezTo>
                  <a:pt x="25407" y="8377"/>
                  <a:pt x="25443" y="8293"/>
                  <a:pt x="25478" y="8209"/>
                </a:cubicBezTo>
                <a:cubicBezTo>
                  <a:pt x="25515" y="8126"/>
                  <a:pt x="25553" y="8042"/>
                  <a:pt x="25593" y="7960"/>
                </a:cubicBezTo>
                <a:cubicBezTo>
                  <a:pt x="25665" y="7812"/>
                  <a:pt x="25746" y="7653"/>
                  <a:pt x="25833" y="7500"/>
                </a:cubicBezTo>
                <a:cubicBezTo>
                  <a:pt x="25918" y="7348"/>
                  <a:pt x="26007" y="7199"/>
                  <a:pt x="26100" y="7053"/>
                </a:cubicBezTo>
                <a:cubicBezTo>
                  <a:pt x="26194" y="6906"/>
                  <a:pt x="26290" y="6760"/>
                  <a:pt x="26393" y="6619"/>
                </a:cubicBezTo>
                <a:lnTo>
                  <a:pt x="26394" y="6619"/>
                </a:lnTo>
                <a:cubicBezTo>
                  <a:pt x="26444" y="6549"/>
                  <a:pt x="26493" y="6481"/>
                  <a:pt x="26545" y="6414"/>
                </a:cubicBezTo>
                <a:close/>
                <a:moveTo>
                  <a:pt x="20753" y="8064"/>
                </a:moveTo>
                <a:cubicBezTo>
                  <a:pt x="20773" y="8113"/>
                  <a:pt x="20792" y="8160"/>
                  <a:pt x="20814" y="8208"/>
                </a:cubicBezTo>
                <a:cubicBezTo>
                  <a:pt x="20811" y="8309"/>
                  <a:pt x="20807" y="8412"/>
                  <a:pt x="20800" y="8515"/>
                </a:cubicBezTo>
                <a:cubicBezTo>
                  <a:pt x="20795" y="8613"/>
                  <a:pt x="20789" y="8710"/>
                  <a:pt x="20783" y="8808"/>
                </a:cubicBezTo>
                <a:cubicBezTo>
                  <a:pt x="20740" y="8997"/>
                  <a:pt x="20702" y="9188"/>
                  <a:pt x="20675" y="9381"/>
                </a:cubicBezTo>
                <a:cubicBezTo>
                  <a:pt x="20669" y="9426"/>
                  <a:pt x="20662" y="9471"/>
                  <a:pt x="20656" y="9516"/>
                </a:cubicBezTo>
                <a:cubicBezTo>
                  <a:pt x="20626" y="9598"/>
                  <a:pt x="20594" y="9679"/>
                  <a:pt x="20559" y="9758"/>
                </a:cubicBezTo>
                <a:cubicBezTo>
                  <a:pt x="20521" y="9844"/>
                  <a:pt x="20483" y="9929"/>
                  <a:pt x="20444" y="10015"/>
                </a:cubicBezTo>
                <a:cubicBezTo>
                  <a:pt x="20442" y="9942"/>
                  <a:pt x="20441" y="9869"/>
                  <a:pt x="20442" y="9798"/>
                </a:cubicBezTo>
                <a:cubicBezTo>
                  <a:pt x="20444" y="9722"/>
                  <a:pt x="20445" y="9645"/>
                  <a:pt x="20448" y="9569"/>
                </a:cubicBezTo>
                <a:cubicBezTo>
                  <a:pt x="20456" y="9509"/>
                  <a:pt x="20464" y="9448"/>
                  <a:pt x="20474" y="9388"/>
                </a:cubicBezTo>
                <a:cubicBezTo>
                  <a:pt x="20494" y="9260"/>
                  <a:pt x="20517" y="9133"/>
                  <a:pt x="20542" y="9004"/>
                </a:cubicBezTo>
                <a:cubicBezTo>
                  <a:pt x="20576" y="8830"/>
                  <a:pt x="20612" y="8655"/>
                  <a:pt x="20654" y="8480"/>
                </a:cubicBezTo>
                <a:cubicBezTo>
                  <a:pt x="20685" y="8350"/>
                  <a:pt x="20714" y="8217"/>
                  <a:pt x="20747" y="8086"/>
                </a:cubicBezTo>
                <a:cubicBezTo>
                  <a:pt x="20750" y="8079"/>
                  <a:pt x="20752" y="8071"/>
                  <a:pt x="20753" y="8064"/>
                </a:cubicBezTo>
                <a:close/>
                <a:moveTo>
                  <a:pt x="23423" y="7966"/>
                </a:moveTo>
                <a:lnTo>
                  <a:pt x="23423" y="7966"/>
                </a:lnTo>
                <a:cubicBezTo>
                  <a:pt x="23356" y="8197"/>
                  <a:pt x="23298" y="8430"/>
                  <a:pt x="23251" y="8665"/>
                </a:cubicBezTo>
                <a:cubicBezTo>
                  <a:pt x="23207" y="8882"/>
                  <a:pt x="23167" y="9100"/>
                  <a:pt x="23137" y="9321"/>
                </a:cubicBezTo>
                <a:cubicBezTo>
                  <a:pt x="23101" y="9583"/>
                  <a:pt x="23071" y="9846"/>
                  <a:pt x="23049" y="10111"/>
                </a:cubicBezTo>
                <a:cubicBezTo>
                  <a:pt x="22985" y="10086"/>
                  <a:pt x="22923" y="10061"/>
                  <a:pt x="22861" y="10033"/>
                </a:cubicBezTo>
                <a:cubicBezTo>
                  <a:pt x="22780" y="9998"/>
                  <a:pt x="22700" y="9959"/>
                  <a:pt x="22621" y="9918"/>
                </a:cubicBezTo>
                <a:cubicBezTo>
                  <a:pt x="22553" y="9882"/>
                  <a:pt x="22476" y="9838"/>
                  <a:pt x="22402" y="9791"/>
                </a:cubicBezTo>
                <a:cubicBezTo>
                  <a:pt x="22388" y="9783"/>
                  <a:pt x="22376" y="9775"/>
                  <a:pt x="22363" y="9767"/>
                </a:cubicBezTo>
                <a:cubicBezTo>
                  <a:pt x="22412" y="9597"/>
                  <a:pt x="22464" y="9427"/>
                  <a:pt x="22520" y="9258"/>
                </a:cubicBezTo>
                <a:cubicBezTo>
                  <a:pt x="22524" y="9245"/>
                  <a:pt x="22529" y="9231"/>
                  <a:pt x="22534" y="9217"/>
                </a:cubicBezTo>
                <a:cubicBezTo>
                  <a:pt x="22551" y="9186"/>
                  <a:pt x="22568" y="9155"/>
                  <a:pt x="22586" y="9123"/>
                </a:cubicBezTo>
                <a:cubicBezTo>
                  <a:pt x="22631" y="9044"/>
                  <a:pt x="22677" y="8965"/>
                  <a:pt x="22725" y="8888"/>
                </a:cubicBezTo>
                <a:cubicBezTo>
                  <a:pt x="22747" y="8852"/>
                  <a:pt x="22770" y="8816"/>
                  <a:pt x="22792" y="8780"/>
                </a:cubicBezTo>
                <a:cubicBezTo>
                  <a:pt x="22867" y="8668"/>
                  <a:pt x="22941" y="8555"/>
                  <a:pt x="23023" y="8448"/>
                </a:cubicBezTo>
                <a:cubicBezTo>
                  <a:pt x="23074" y="8380"/>
                  <a:pt x="23125" y="8314"/>
                  <a:pt x="23179" y="8248"/>
                </a:cubicBezTo>
                <a:cubicBezTo>
                  <a:pt x="23253" y="8158"/>
                  <a:pt x="23336" y="8061"/>
                  <a:pt x="23423" y="7966"/>
                </a:cubicBezTo>
                <a:close/>
                <a:moveTo>
                  <a:pt x="23655" y="7821"/>
                </a:moveTo>
                <a:cubicBezTo>
                  <a:pt x="23707" y="7845"/>
                  <a:pt x="23759" y="7869"/>
                  <a:pt x="23811" y="7895"/>
                </a:cubicBezTo>
                <a:cubicBezTo>
                  <a:pt x="23817" y="7898"/>
                  <a:pt x="23829" y="7905"/>
                  <a:pt x="23841" y="7911"/>
                </a:cubicBezTo>
                <a:cubicBezTo>
                  <a:pt x="23817" y="7966"/>
                  <a:pt x="23794" y="8024"/>
                  <a:pt x="23773" y="8079"/>
                </a:cubicBezTo>
                <a:cubicBezTo>
                  <a:pt x="23728" y="8200"/>
                  <a:pt x="23684" y="8321"/>
                  <a:pt x="23649" y="8444"/>
                </a:cubicBezTo>
                <a:cubicBezTo>
                  <a:pt x="23616" y="8564"/>
                  <a:pt x="23583" y="8685"/>
                  <a:pt x="23559" y="8807"/>
                </a:cubicBezTo>
                <a:cubicBezTo>
                  <a:pt x="23543" y="8891"/>
                  <a:pt x="23525" y="8976"/>
                  <a:pt x="23513" y="9060"/>
                </a:cubicBezTo>
                <a:cubicBezTo>
                  <a:pt x="23500" y="9140"/>
                  <a:pt x="23490" y="9219"/>
                  <a:pt x="23481" y="9299"/>
                </a:cubicBezTo>
                <a:lnTo>
                  <a:pt x="23469" y="9433"/>
                </a:lnTo>
                <a:cubicBezTo>
                  <a:pt x="23466" y="9483"/>
                  <a:pt x="23463" y="9532"/>
                  <a:pt x="23461" y="9581"/>
                </a:cubicBezTo>
                <a:cubicBezTo>
                  <a:pt x="23460" y="9627"/>
                  <a:pt x="23460" y="9672"/>
                  <a:pt x="23459" y="9718"/>
                </a:cubicBezTo>
                <a:cubicBezTo>
                  <a:pt x="23460" y="9815"/>
                  <a:pt x="23461" y="9910"/>
                  <a:pt x="23468" y="10006"/>
                </a:cubicBezTo>
                <a:cubicBezTo>
                  <a:pt x="23474" y="10085"/>
                  <a:pt x="23481" y="10164"/>
                  <a:pt x="23489" y="10242"/>
                </a:cubicBezTo>
                <a:cubicBezTo>
                  <a:pt x="23477" y="10240"/>
                  <a:pt x="23466" y="10238"/>
                  <a:pt x="23455" y="10235"/>
                </a:cubicBezTo>
                <a:cubicBezTo>
                  <a:pt x="23374" y="10217"/>
                  <a:pt x="23296" y="10195"/>
                  <a:pt x="23216" y="10170"/>
                </a:cubicBezTo>
                <a:cubicBezTo>
                  <a:pt x="23210" y="10167"/>
                  <a:pt x="23204" y="10165"/>
                  <a:pt x="23198" y="10163"/>
                </a:cubicBezTo>
                <a:cubicBezTo>
                  <a:pt x="23208" y="10019"/>
                  <a:pt x="23221" y="9875"/>
                  <a:pt x="23239" y="9733"/>
                </a:cubicBezTo>
                <a:cubicBezTo>
                  <a:pt x="23268" y="9516"/>
                  <a:pt x="23302" y="9301"/>
                  <a:pt x="23340" y="9086"/>
                </a:cubicBezTo>
                <a:cubicBezTo>
                  <a:pt x="23389" y="8835"/>
                  <a:pt x="23441" y="8583"/>
                  <a:pt x="23507" y="8333"/>
                </a:cubicBezTo>
                <a:lnTo>
                  <a:pt x="23508" y="8333"/>
                </a:lnTo>
                <a:cubicBezTo>
                  <a:pt x="23553" y="8163"/>
                  <a:pt x="23603" y="7992"/>
                  <a:pt x="23655" y="7821"/>
                </a:cubicBezTo>
                <a:close/>
                <a:moveTo>
                  <a:pt x="25201" y="8925"/>
                </a:moveTo>
                <a:cubicBezTo>
                  <a:pt x="25211" y="8934"/>
                  <a:pt x="25220" y="8942"/>
                  <a:pt x="25229" y="8951"/>
                </a:cubicBezTo>
                <a:cubicBezTo>
                  <a:pt x="25323" y="9040"/>
                  <a:pt x="25422" y="9134"/>
                  <a:pt x="25515" y="9232"/>
                </a:cubicBezTo>
                <a:cubicBezTo>
                  <a:pt x="25610" y="9330"/>
                  <a:pt x="25704" y="9429"/>
                  <a:pt x="25795" y="9531"/>
                </a:cubicBezTo>
                <a:cubicBezTo>
                  <a:pt x="25881" y="9636"/>
                  <a:pt x="25969" y="9741"/>
                  <a:pt x="26056" y="9845"/>
                </a:cubicBezTo>
                <a:cubicBezTo>
                  <a:pt x="26072" y="9865"/>
                  <a:pt x="26088" y="9884"/>
                  <a:pt x="26103" y="9903"/>
                </a:cubicBezTo>
                <a:cubicBezTo>
                  <a:pt x="26051" y="9925"/>
                  <a:pt x="25998" y="9946"/>
                  <a:pt x="25945" y="9966"/>
                </a:cubicBezTo>
                <a:cubicBezTo>
                  <a:pt x="25820" y="10013"/>
                  <a:pt x="25696" y="10059"/>
                  <a:pt x="25568" y="10095"/>
                </a:cubicBezTo>
                <a:cubicBezTo>
                  <a:pt x="25483" y="10119"/>
                  <a:pt x="25398" y="10142"/>
                  <a:pt x="25311" y="10162"/>
                </a:cubicBezTo>
                <a:cubicBezTo>
                  <a:pt x="25155" y="10193"/>
                  <a:pt x="24998" y="10223"/>
                  <a:pt x="24840" y="10244"/>
                </a:cubicBezTo>
                <a:cubicBezTo>
                  <a:pt x="24873" y="10084"/>
                  <a:pt x="24910" y="9926"/>
                  <a:pt x="24951" y="9768"/>
                </a:cubicBezTo>
                <a:cubicBezTo>
                  <a:pt x="24985" y="9634"/>
                  <a:pt x="25019" y="9499"/>
                  <a:pt x="25059" y="9367"/>
                </a:cubicBezTo>
                <a:cubicBezTo>
                  <a:pt x="25085" y="9280"/>
                  <a:pt x="25111" y="9195"/>
                  <a:pt x="25139" y="9110"/>
                </a:cubicBezTo>
                <a:lnTo>
                  <a:pt x="25139" y="9108"/>
                </a:lnTo>
                <a:cubicBezTo>
                  <a:pt x="25140" y="9106"/>
                  <a:pt x="25140" y="9104"/>
                  <a:pt x="25141" y="9101"/>
                </a:cubicBezTo>
                <a:cubicBezTo>
                  <a:pt x="25160" y="9045"/>
                  <a:pt x="25180" y="8985"/>
                  <a:pt x="25201" y="8925"/>
                </a:cubicBezTo>
                <a:close/>
                <a:moveTo>
                  <a:pt x="23988" y="7993"/>
                </a:moveTo>
                <a:cubicBezTo>
                  <a:pt x="24029" y="8017"/>
                  <a:pt x="24070" y="8041"/>
                  <a:pt x="24109" y="8066"/>
                </a:cubicBezTo>
                <a:cubicBezTo>
                  <a:pt x="24165" y="8100"/>
                  <a:pt x="24221" y="8136"/>
                  <a:pt x="24275" y="8172"/>
                </a:cubicBezTo>
                <a:cubicBezTo>
                  <a:pt x="24279" y="8205"/>
                  <a:pt x="24282" y="8239"/>
                  <a:pt x="24284" y="8272"/>
                </a:cubicBezTo>
                <a:cubicBezTo>
                  <a:pt x="24288" y="8317"/>
                  <a:pt x="24290" y="8362"/>
                  <a:pt x="24294" y="8406"/>
                </a:cubicBezTo>
                <a:lnTo>
                  <a:pt x="24294" y="8407"/>
                </a:lnTo>
                <a:cubicBezTo>
                  <a:pt x="24294" y="8410"/>
                  <a:pt x="24294" y="8413"/>
                  <a:pt x="24294" y="8415"/>
                </a:cubicBezTo>
                <a:cubicBezTo>
                  <a:pt x="24298" y="8501"/>
                  <a:pt x="24299" y="8594"/>
                  <a:pt x="24298" y="8688"/>
                </a:cubicBezTo>
                <a:cubicBezTo>
                  <a:pt x="24297" y="8734"/>
                  <a:pt x="24295" y="8780"/>
                  <a:pt x="24294" y="8825"/>
                </a:cubicBezTo>
                <a:cubicBezTo>
                  <a:pt x="24286" y="8946"/>
                  <a:pt x="24276" y="9066"/>
                  <a:pt x="24258" y="9185"/>
                </a:cubicBezTo>
                <a:cubicBezTo>
                  <a:pt x="24247" y="9265"/>
                  <a:pt x="24235" y="9344"/>
                  <a:pt x="24220" y="9424"/>
                </a:cubicBezTo>
                <a:cubicBezTo>
                  <a:pt x="24186" y="9588"/>
                  <a:pt x="24152" y="9750"/>
                  <a:pt x="24107" y="9911"/>
                </a:cubicBezTo>
                <a:cubicBezTo>
                  <a:pt x="24072" y="10030"/>
                  <a:pt x="24036" y="10149"/>
                  <a:pt x="23998" y="10267"/>
                </a:cubicBezTo>
                <a:cubicBezTo>
                  <a:pt x="23995" y="10278"/>
                  <a:pt x="23991" y="10289"/>
                  <a:pt x="23988" y="10299"/>
                </a:cubicBezTo>
                <a:cubicBezTo>
                  <a:pt x="23926" y="10298"/>
                  <a:pt x="23866" y="10294"/>
                  <a:pt x="23806" y="10290"/>
                </a:cubicBezTo>
                <a:cubicBezTo>
                  <a:pt x="23765" y="10286"/>
                  <a:pt x="23713" y="10280"/>
                  <a:pt x="23661" y="10272"/>
                </a:cubicBezTo>
                <a:cubicBezTo>
                  <a:pt x="23660" y="10268"/>
                  <a:pt x="23660" y="10264"/>
                  <a:pt x="23658" y="10260"/>
                </a:cubicBezTo>
                <a:cubicBezTo>
                  <a:pt x="23648" y="10171"/>
                  <a:pt x="23640" y="10082"/>
                  <a:pt x="23633" y="9992"/>
                </a:cubicBezTo>
                <a:cubicBezTo>
                  <a:pt x="23627" y="9901"/>
                  <a:pt x="23624" y="9809"/>
                  <a:pt x="23624" y="9718"/>
                </a:cubicBezTo>
                <a:cubicBezTo>
                  <a:pt x="23623" y="9627"/>
                  <a:pt x="23626" y="9536"/>
                  <a:pt x="23632" y="9446"/>
                </a:cubicBezTo>
                <a:cubicBezTo>
                  <a:pt x="23637" y="9372"/>
                  <a:pt x="23646" y="9287"/>
                  <a:pt x="23657" y="9204"/>
                </a:cubicBezTo>
                <a:cubicBezTo>
                  <a:pt x="23668" y="9125"/>
                  <a:pt x="23680" y="9046"/>
                  <a:pt x="23694" y="8967"/>
                </a:cubicBezTo>
                <a:cubicBezTo>
                  <a:pt x="23719" y="8849"/>
                  <a:pt x="23742" y="8728"/>
                  <a:pt x="23775" y="8612"/>
                </a:cubicBezTo>
                <a:cubicBezTo>
                  <a:pt x="23796" y="8531"/>
                  <a:pt x="23819" y="8451"/>
                  <a:pt x="23846" y="8372"/>
                </a:cubicBezTo>
                <a:cubicBezTo>
                  <a:pt x="23869" y="8300"/>
                  <a:pt x="23895" y="8223"/>
                  <a:pt x="23924" y="8148"/>
                </a:cubicBezTo>
                <a:lnTo>
                  <a:pt x="23925" y="8148"/>
                </a:lnTo>
                <a:cubicBezTo>
                  <a:pt x="23945" y="8096"/>
                  <a:pt x="23966" y="8045"/>
                  <a:pt x="23988" y="7993"/>
                </a:cubicBezTo>
                <a:close/>
                <a:moveTo>
                  <a:pt x="24451" y="8290"/>
                </a:moveTo>
                <a:cubicBezTo>
                  <a:pt x="24510" y="8332"/>
                  <a:pt x="24566" y="8377"/>
                  <a:pt x="24623" y="8425"/>
                </a:cubicBezTo>
                <a:cubicBezTo>
                  <a:pt x="24692" y="8482"/>
                  <a:pt x="24761" y="8540"/>
                  <a:pt x="24829" y="8598"/>
                </a:cubicBezTo>
                <a:cubicBezTo>
                  <a:pt x="24899" y="8656"/>
                  <a:pt x="24967" y="8715"/>
                  <a:pt x="25034" y="8773"/>
                </a:cubicBezTo>
                <a:cubicBezTo>
                  <a:pt x="25044" y="8783"/>
                  <a:pt x="25055" y="8791"/>
                  <a:pt x="25064" y="8800"/>
                </a:cubicBezTo>
                <a:cubicBezTo>
                  <a:pt x="25035" y="8884"/>
                  <a:pt x="25006" y="8970"/>
                  <a:pt x="24980" y="9054"/>
                </a:cubicBezTo>
                <a:cubicBezTo>
                  <a:pt x="24898" y="9320"/>
                  <a:pt x="24820" y="9585"/>
                  <a:pt x="24756" y="9854"/>
                </a:cubicBezTo>
                <a:cubicBezTo>
                  <a:pt x="24722" y="9992"/>
                  <a:pt x="24690" y="10128"/>
                  <a:pt x="24660" y="10265"/>
                </a:cubicBezTo>
                <a:cubicBezTo>
                  <a:pt x="24586" y="10274"/>
                  <a:pt x="24511" y="10282"/>
                  <a:pt x="24437" y="10289"/>
                </a:cubicBezTo>
                <a:cubicBezTo>
                  <a:pt x="24344" y="10293"/>
                  <a:pt x="24252" y="10300"/>
                  <a:pt x="24160" y="10301"/>
                </a:cubicBezTo>
                <a:cubicBezTo>
                  <a:pt x="24170" y="10268"/>
                  <a:pt x="24182" y="10234"/>
                  <a:pt x="24192" y="10200"/>
                </a:cubicBezTo>
                <a:cubicBezTo>
                  <a:pt x="24229" y="10080"/>
                  <a:pt x="24266" y="9958"/>
                  <a:pt x="24296" y="9835"/>
                </a:cubicBezTo>
                <a:cubicBezTo>
                  <a:pt x="24318" y="9754"/>
                  <a:pt x="24336" y="9672"/>
                  <a:pt x="24354" y="9589"/>
                </a:cubicBezTo>
                <a:cubicBezTo>
                  <a:pt x="24362" y="9548"/>
                  <a:pt x="24370" y="9507"/>
                  <a:pt x="24378" y="9466"/>
                </a:cubicBezTo>
                <a:cubicBezTo>
                  <a:pt x="24419" y="9260"/>
                  <a:pt x="24440" y="9051"/>
                  <a:pt x="24454" y="8840"/>
                </a:cubicBezTo>
                <a:cubicBezTo>
                  <a:pt x="24461" y="8745"/>
                  <a:pt x="24463" y="8642"/>
                  <a:pt x="24461" y="8546"/>
                </a:cubicBezTo>
                <a:cubicBezTo>
                  <a:pt x="24458" y="8461"/>
                  <a:pt x="24456" y="8375"/>
                  <a:pt x="24451" y="8290"/>
                </a:cubicBezTo>
                <a:close/>
                <a:moveTo>
                  <a:pt x="28221" y="6325"/>
                </a:moveTo>
                <a:cubicBezTo>
                  <a:pt x="28261" y="6336"/>
                  <a:pt x="28302" y="6347"/>
                  <a:pt x="28341" y="6360"/>
                </a:cubicBezTo>
                <a:cubicBezTo>
                  <a:pt x="28383" y="6374"/>
                  <a:pt x="28423" y="6388"/>
                  <a:pt x="28464" y="6400"/>
                </a:cubicBezTo>
                <a:cubicBezTo>
                  <a:pt x="28585" y="6447"/>
                  <a:pt x="28707" y="6493"/>
                  <a:pt x="28824" y="6549"/>
                </a:cubicBezTo>
                <a:cubicBezTo>
                  <a:pt x="28906" y="6587"/>
                  <a:pt x="28985" y="6629"/>
                  <a:pt x="29065" y="6673"/>
                </a:cubicBezTo>
                <a:cubicBezTo>
                  <a:pt x="29136" y="6711"/>
                  <a:pt x="29206" y="6754"/>
                  <a:pt x="29275" y="6798"/>
                </a:cubicBezTo>
                <a:cubicBezTo>
                  <a:pt x="29339" y="6839"/>
                  <a:pt x="29402" y="6882"/>
                  <a:pt x="29464" y="6926"/>
                </a:cubicBezTo>
                <a:cubicBezTo>
                  <a:pt x="29526" y="6971"/>
                  <a:pt x="29587" y="7019"/>
                  <a:pt x="29647" y="7069"/>
                </a:cubicBezTo>
                <a:cubicBezTo>
                  <a:pt x="29704" y="7115"/>
                  <a:pt x="29759" y="7164"/>
                  <a:pt x="29813" y="7213"/>
                </a:cubicBezTo>
                <a:cubicBezTo>
                  <a:pt x="29868" y="7265"/>
                  <a:pt x="29921" y="7317"/>
                  <a:pt x="29972" y="7372"/>
                </a:cubicBezTo>
                <a:cubicBezTo>
                  <a:pt x="30022" y="7425"/>
                  <a:pt x="30072" y="7480"/>
                  <a:pt x="30119" y="7538"/>
                </a:cubicBezTo>
                <a:cubicBezTo>
                  <a:pt x="30167" y="7596"/>
                  <a:pt x="30212" y="7656"/>
                  <a:pt x="30256" y="7717"/>
                </a:cubicBezTo>
                <a:cubicBezTo>
                  <a:pt x="30301" y="7779"/>
                  <a:pt x="30344" y="7843"/>
                  <a:pt x="30384" y="7907"/>
                </a:cubicBezTo>
                <a:cubicBezTo>
                  <a:pt x="30428" y="7979"/>
                  <a:pt x="30472" y="8059"/>
                  <a:pt x="30513" y="8139"/>
                </a:cubicBezTo>
                <a:cubicBezTo>
                  <a:pt x="30532" y="8178"/>
                  <a:pt x="30550" y="8217"/>
                  <a:pt x="30570" y="8256"/>
                </a:cubicBezTo>
                <a:cubicBezTo>
                  <a:pt x="30606" y="8336"/>
                  <a:pt x="30639" y="8415"/>
                  <a:pt x="30669" y="8496"/>
                </a:cubicBezTo>
                <a:cubicBezTo>
                  <a:pt x="30683" y="8536"/>
                  <a:pt x="30696" y="8576"/>
                  <a:pt x="30710" y="8615"/>
                </a:cubicBezTo>
                <a:cubicBezTo>
                  <a:pt x="30735" y="8696"/>
                  <a:pt x="30756" y="8778"/>
                  <a:pt x="30772" y="8861"/>
                </a:cubicBezTo>
                <a:cubicBezTo>
                  <a:pt x="30788" y="8936"/>
                  <a:pt x="30802" y="9024"/>
                  <a:pt x="30814" y="9112"/>
                </a:cubicBezTo>
                <a:cubicBezTo>
                  <a:pt x="30824" y="9201"/>
                  <a:pt x="30831" y="9290"/>
                  <a:pt x="30835" y="9380"/>
                </a:cubicBezTo>
                <a:cubicBezTo>
                  <a:pt x="30840" y="9458"/>
                  <a:pt x="30842" y="9548"/>
                  <a:pt x="30841" y="9638"/>
                </a:cubicBezTo>
                <a:cubicBezTo>
                  <a:pt x="30841" y="9724"/>
                  <a:pt x="30839" y="9809"/>
                  <a:pt x="30833" y="9895"/>
                </a:cubicBezTo>
                <a:cubicBezTo>
                  <a:pt x="30824" y="10025"/>
                  <a:pt x="30815" y="10156"/>
                  <a:pt x="30795" y="10285"/>
                </a:cubicBezTo>
                <a:cubicBezTo>
                  <a:pt x="30787" y="10346"/>
                  <a:pt x="30777" y="10409"/>
                  <a:pt x="30765" y="10470"/>
                </a:cubicBezTo>
                <a:cubicBezTo>
                  <a:pt x="30752" y="10411"/>
                  <a:pt x="30737" y="10352"/>
                  <a:pt x="30722" y="10293"/>
                </a:cubicBezTo>
                <a:cubicBezTo>
                  <a:pt x="30691" y="10180"/>
                  <a:pt x="30662" y="10066"/>
                  <a:pt x="30626" y="9954"/>
                </a:cubicBezTo>
                <a:cubicBezTo>
                  <a:pt x="30602" y="9880"/>
                  <a:pt x="30577" y="9794"/>
                  <a:pt x="30549" y="9722"/>
                </a:cubicBezTo>
                <a:cubicBezTo>
                  <a:pt x="30520" y="9643"/>
                  <a:pt x="30489" y="9564"/>
                  <a:pt x="30454" y="9487"/>
                </a:cubicBezTo>
                <a:cubicBezTo>
                  <a:pt x="30436" y="9447"/>
                  <a:pt x="30417" y="9405"/>
                  <a:pt x="30398" y="9364"/>
                </a:cubicBezTo>
                <a:cubicBezTo>
                  <a:pt x="30360" y="9278"/>
                  <a:pt x="30317" y="9191"/>
                  <a:pt x="30273" y="9108"/>
                </a:cubicBezTo>
                <a:cubicBezTo>
                  <a:pt x="30153" y="8880"/>
                  <a:pt x="30029" y="8652"/>
                  <a:pt x="29893" y="8433"/>
                </a:cubicBezTo>
                <a:cubicBezTo>
                  <a:pt x="29849" y="8361"/>
                  <a:pt x="29804" y="8290"/>
                  <a:pt x="29759" y="8219"/>
                </a:cubicBezTo>
                <a:cubicBezTo>
                  <a:pt x="29735" y="8181"/>
                  <a:pt x="29711" y="8143"/>
                  <a:pt x="29685" y="8105"/>
                </a:cubicBezTo>
                <a:cubicBezTo>
                  <a:pt x="29614" y="8001"/>
                  <a:pt x="29542" y="7897"/>
                  <a:pt x="29469" y="7793"/>
                </a:cubicBezTo>
                <a:cubicBezTo>
                  <a:pt x="29422" y="7724"/>
                  <a:pt x="29374" y="7653"/>
                  <a:pt x="29326" y="7584"/>
                </a:cubicBezTo>
                <a:cubicBezTo>
                  <a:pt x="29302" y="7549"/>
                  <a:pt x="29278" y="7515"/>
                  <a:pt x="29255" y="7480"/>
                </a:cubicBezTo>
                <a:cubicBezTo>
                  <a:pt x="29183" y="7385"/>
                  <a:pt x="29111" y="7291"/>
                  <a:pt x="29036" y="7198"/>
                </a:cubicBezTo>
                <a:cubicBezTo>
                  <a:pt x="28909" y="7041"/>
                  <a:pt x="28780" y="6887"/>
                  <a:pt x="28644" y="6739"/>
                </a:cubicBezTo>
                <a:cubicBezTo>
                  <a:pt x="28589" y="6679"/>
                  <a:pt x="28535" y="6621"/>
                  <a:pt x="28480" y="6564"/>
                </a:cubicBezTo>
                <a:cubicBezTo>
                  <a:pt x="28452" y="6537"/>
                  <a:pt x="28423" y="6509"/>
                  <a:pt x="28395" y="6481"/>
                </a:cubicBezTo>
                <a:lnTo>
                  <a:pt x="28395" y="6480"/>
                </a:lnTo>
                <a:cubicBezTo>
                  <a:pt x="28341" y="6427"/>
                  <a:pt x="28280" y="6375"/>
                  <a:pt x="28221" y="6325"/>
                </a:cubicBezTo>
                <a:close/>
                <a:moveTo>
                  <a:pt x="32730" y="9764"/>
                </a:moveTo>
                <a:lnTo>
                  <a:pt x="32730" y="9764"/>
                </a:lnTo>
                <a:cubicBezTo>
                  <a:pt x="32721" y="9845"/>
                  <a:pt x="32710" y="9926"/>
                  <a:pt x="32694" y="10006"/>
                </a:cubicBezTo>
                <a:cubicBezTo>
                  <a:pt x="32678" y="10084"/>
                  <a:pt x="32661" y="10160"/>
                  <a:pt x="32639" y="10237"/>
                </a:cubicBezTo>
                <a:cubicBezTo>
                  <a:pt x="32628" y="10274"/>
                  <a:pt x="32617" y="10313"/>
                  <a:pt x="32606" y="10351"/>
                </a:cubicBezTo>
                <a:lnTo>
                  <a:pt x="32606" y="10351"/>
                </a:lnTo>
                <a:cubicBezTo>
                  <a:pt x="32586" y="10410"/>
                  <a:pt x="32564" y="10468"/>
                  <a:pt x="32540" y="10526"/>
                </a:cubicBezTo>
                <a:cubicBezTo>
                  <a:pt x="32533" y="10473"/>
                  <a:pt x="32525" y="10420"/>
                  <a:pt x="32515" y="10368"/>
                </a:cubicBezTo>
                <a:cubicBezTo>
                  <a:pt x="32497" y="10274"/>
                  <a:pt x="32480" y="10177"/>
                  <a:pt x="32457" y="10083"/>
                </a:cubicBezTo>
                <a:cubicBezTo>
                  <a:pt x="32449" y="10050"/>
                  <a:pt x="32441" y="10017"/>
                  <a:pt x="32433" y="9984"/>
                </a:cubicBezTo>
                <a:cubicBezTo>
                  <a:pt x="32532" y="9910"/>
                  <a:pt x="32631" y="9837"/>
                  <a:pt x="32730" y="9764"/>
                </a:cubicBezTo>
                <a:close/>
                <a:moveTo>
                  <a:pt x="18331" y="8045"/>
                </a:moveTo>
                <a:lnTo>
                  <a:pt x="18331" y="8045"/>
                </a:lnTo>
                <a:cubicBezTo>
                  <a:pt x="18323" y="8061"/>
                  <a:pt x="18316" y="8076"/>
                  <a:pt x="18310" y="8092"/>
                </a:cubicBezTo>
                <a:cubicBezTo>
                  <a:pt x="18253" y="8220"/>
                  <a:pt x="18196" y="8348"/>
                  <a:pt x="18144" y="8479"/>
                </a:cubicBezTo>
                <a:cubicBezTo>
                  <a:pt x="18094" y="8608"/>
                  <a:pt x="18043" y="8738"/>
                  <a:pt x="17997" y="8869"/>
                </a:cubicBezTo>
                <a:cubicBezTo>
                  <a:pt x="17950" y="9000"/>
                  <a:pt x="17905" y="9131"/>
                  <a:pt x="17861" y="9263"/>
                </a:cubicBezTo>
                <a:cubicBezTo>
                  <a:pt x="17816" y="9401"/>
                  <a:pt x="17774" y="9538"/>
                  <a:pt x="17736" y="9678"/>
                </a:cubicBezTo>
                <a:cubicBezTo>
                  <a:pt x="17699" y="9814"/>
                  <a:pt x="17662" y="9950"/>
                  <a:pt x="17629" y="10088"/>
                </a:cubicBezTo>
                <a:cubicBezTo>
                  <a:pt x="17603" y="10205"/>
                  <a:pt x="17577" y="10322"/>
                  <a:pt x="17553" y="10440"/>
                </a:cubicBezTo>
                <a:cubicBezTo>
                  <a:pt x="17530" y="10489"/>
                  <a:pt x="17507" y="10538"/>
                  <a:pt x="17484" y="10588"/>
                </a:cubicBezTo>
                <a:cubicBezTo>
                  <a:pt x="17492" y="10472"/>
                  <a:pt x="17502" y="10358"/>
                  <a:pt x="17517" y="10244"/>
                </a:cubicBezTo>
                <a:cubicBezTo>
                  <a:pt x="17529" y="10158"/>
                  <a:pt x="17540" y="10073"/>
                  <a:pt x="17553" y="9987"/>
                </a:cubicBezTo>
                <a:cubicBezTo>
                  <a:pt x="17566" y="9904"/>
                  <a:pt x="17581" y="9822"/>
                  <a:pt x="17596" y="9739"/>
                </a:cubicBezTo>
                <a:lnTo>
                  <a:pt x="17597" y="9735"/>
                </a:lnTo>
                <a:cubicBezTo>
                  <a:pt x="17597" y="9734"/>
                  <a:pt x="17597" y="9733"/>
                  <a:pt x="17597" y="9731"/>
                </a:cubicBezTo>
                <a:cubicBezTo>
                  <a:pt x="17631" y="9566"/>
                  <a:pt x="17665" y="9397"/>
                  <a:pt x="17710" y="9231"/>
                </a:cubicBezTo>
                <a:cubicBezTo>
                  <a:pt x="17745" y="9104"/>
                  <a:pt x="17782" y="8977"/>
                  <a:pt x="17820" y="8851"/>
                </a:cubicBezTo>
                <a:cubicBezTo>
                  <a:pt x="17858" y="8737"/>
                  <a:pt x="17898" y="8612"/>
                  <a:pt x="17947" y="8489"/>
                </a:cubicBezTo>
                <a:cubicBezTo>
                  <a:pt x="17967" y="8441"/>
                  <a:pt x="17986" y="8392"/>
                  <a:pt x="18007" y="8345"/>
                </a:cubicBezTo>
                <a:cubicBezTo>
                  <a:pt x="18036" y="8285"/>
                  <a:pt x="18067" y="8226"/>
                  <a:pt x="18098" y="8167"/>
                </a:cubicBezTo>
                <a:cubicBezTo>
                  <a:pt x="18132" y="8149"/>
                  <a:pt x="18165" y="8130"/>
                  <a:pt x="18199" y="8113"/>
                </a:cubicBezTo>
                <a:lnTo>
                  <a:pt x="18200" y="8113"/>
                </a:lnTo>
                <a:cubicBezTo>
                  <a:pt x="18237" y="8093"/>
                  <a:pt x="18284" y="8069"/>
                  <a:pt x="18331" y="8045"/>
                </a:cubicBezTo>
                <a:close/>
                <a:moveTo>
                  <a:pt x="38074" y="7270"/>
                </a:moveTo>
                <a:lnTo>
                  <a:pt x="38074" y="7270"/>
                </a:lnTo>
                <a:cubicBezTo>
                  <a:pt x="38053" y="7345"/>
                  <a:pt x="38031" y="7419"/>
                  <a:pt x="38008" y="7494"/>
                </a:cubicBezTo>
                <a:cubicBezTo>
                  <a:pt x="37994" y="7536"/>
                  <a:pt x="37981" y="7576"/>
                  <a:pt x="37967" y="7618"/>
                </a:cubicBezTo>
                <a:cubicBezTo>
                  <a:pt x="37891" y="7842"/>
                  <a:pt x="37809" y="8063"/>
                  <a:pt x="37717" y="8280"/>
                </a:cubicBezTo>
                <a:cubicBezTo>
                  <a:pt x="37643" y="8452"/>
                  <a:pt x="37566" y="8623"/>
                  <a:pt x="37486" y="8793"/>
                </a:cubicBezTo>
                <a:cubicBezTo>
                  <a:pt x="37389" y="8993"/>
                  <a:pt x="37290" y="9191"/>
                  <a:pt x="37181" y="9384"/>
                </a:cubicBezTo>
                <a:cubicBezTo>
                  <a:pt x="37075" y="9573"/>
                  <a:pt x="36964" y="9757"/>
                  <a:pt x="36848" y="9941"/>
                </a:cubicBezTo>
                <a:cubicBezTo>
                  <a:pt x="36695" y="10181"/>
                  <a:pt x="36534" y="10417"/>
                  <a:pt x="36365" y="10647"/>
                </a:cubicBezTo>
                <a:cubicBezTo>
                  <a:pt x="36406" y="10547"/>
                  <a:pt x="36448" y="10448"/>
                  <a:pt x="36486" y="10347"/>
                </a:cubicBezTo>
                <a:cubicBezTo>
                  <a:pt x="36535" y="10218"/>
                  <a:pt x="36584" y="10088"/>
                  <a:pt x="36628" y="9956"/>
                </a:cubicBezTo>
                <a:cubicBezTo>
                  <a:pt x="36674" y="9822"/>
                  <a:pt x="36717" y="9686"/>
                  <a:pt x="36754" y="9548"/>
                </a:cubicBezTo>
                <a:cubicBezTo>
                  <a:pt x="36790" y="9416"/>
                  <a:pt x="36826" y="9283"/>
                  <a:pt x="36855" y="9148"/>
                </a:cubicBezTo>
                <a:cubicBezTo>
                  <a:pt x="36902" y="8929"/>
                  <a:pt x="36942" y="8709"/>
                  <a:pt x="36970" y="8486"/>
                </a:cubicBezTo>
                <a:cubicBezTo>
                  <a:pt x="36996" y="8267"/>
                  <a:pt x="37019" y="8046"/>
                  <a:pt x="37027" y="7824"/>
                </a:cubicBezTo>
                <a:cubicBezTo>
                  <a:pt x="37032" y="7719"/>
                  <a:pt x="37035" y="7614"/>
                  <a:pt x="37037" y="7510"/>
                </a:cubicBezTo>
                <a:cubicBezTo>
                  <a:pt x="37253" y="7445"/>
                  <a:pt x="37470" y="7388"/>
                  <a:pt x="37689" y="7338"/>
                </a:cubicBezTo>
                <a:cubicBezTo>
                  <a:pt x="37816" y="7313"/>
                  <a:pt x="37944" y="7288"/>
                  <a:pt x="38074" y="7270"/>
                </a:cubicBezTo>
                <a:close/>
                <a:moveTo>
                  <a:pt x="23684" y="10443"/>
                </a:moveTo>
                <a:lnTo>
                  <a:pt x="23684" y="10443"/>
                </a:lnTo>
                <a:cubicBezTo>
                  <a:pt x="23766" y="10453"/>
                  <a:pt x="23847" y="10463"/>
                  <a:pt x="23929" y="10466"/>
                </a:cubicBezTo>
                <a:cubicBezTo>
                  <a:pt x="23898" y="10558"/>
                  <a:pt x="23863" y="10649"/>
                  <a:pt x="23827" y="10738"/>
                </a:cubicBezTo>
                <a:cubicBezTo>
                  <a:pt x="23809" y="10787"/>
                  <a:pt x="23788" y="10836"/>
                  <a:pt x="23768" y="10884"/>
                </a:cubicBezTo>
                <a:cubicBezTo>
                  <a:pt x="23752" y="10813"/>
                  <a:pt x="23737" y="10741"/>
                  <a:pt x="23722" y="10668"/>
                </a:cubicBezTo>
                <a:cubicBezTo>
                  <a:pt x="23708" y="10593"/>
                  <a:pt x="23695" y="10518"/>
                  <a:pt x="23684" y="10443"/>
                </a:cubicBezTo>
                <a:close/>
                <a:moveTo>
                  <a:pt x="27612" y="5800"/>
                </a:moveTo>
                <a:cubicBezTo>
                  <a:pt x="27636" y="5800"/>
                  <a:pt x="27660" y="5801"/>
                  <a:pt x="27683" y="5801"/>
                </a:cubicBezTo>
                <a:cubicBezTo>
                  <a:pt x="27778" y="5803"/>
                  <a:pt x="27872" y="5808"/>
                  <a:pt x="27967" y="5816"/>
                </a:cubicBezTo>
                <a:cubicBezTo>
                  <a:pt x="28099" y="5829"/>
                  <a:pt x="28242" y="5844"/>
                  <a:pt x="28384" y="5869"/>
                </a:cubicBezTo>
                <a:cubicBezTo>
                  <a:pt x="28465" y="5883"/>
                  <a:pt x="28544" y="5898"/>
                  <a:pt x="28624" y="5915"/>
                </a:cubicBezTo>
                <a:cubicBezTo>
                  <a:pt x="28720" y="5937"/>
                  <a:pt x="28816" y="5959"/>
                  <a:pt x="28912" y="5987"/>
                </a:cubicBezTo>
                <a:cubicBezTo>
                  <a:pt x="28975" y="6024"/>
                  <a:pt x="29039" y="6062"/>
                  <a:pt x="29101" y="6101"/>
                </a:cubicBezTo>
                <a:cubicBezTo>
                  <a:pt x="29177" y="6147"/>
                  <a:pt x="29252" y="6196"/>
                  <a:pt x="29327" y="6244"/>
                </a:cubicBezTo>
                <a:cubicBezTo>
                  <a:pt x="29401" y="6294"/>
                  <a:pt x="29474" y="6345"/>
                  <a:pt x="29546" y="6397"/>
                </a:cubicBezTo>
                <a:cubicBezTo>
                  <a:pt x="29867" y="6631"/>
                  <a:pt x="30190" y="6878"/>
                  <a:pt x="30491" y="7153"/>
                </a:cubicBezTo>
                <a:cubicBezTo>
                  <a:pt x="30586" y="7242"/>
                  <a:pt x="30688" y="7339"/>
                  <a:pt x="30785" y="7441"/>
                </a:cubicBezTo>
                <a:cubicBezTo>
                  <a:pt x="30790" y="7448"/>
                  <a:pt x="30796" y="7454"/>
                  <a:pt x="30802" y="7460"/>
                </a:cubicBezTo>
                <a:lnTo>
                  <a:pt x="30802" y="7462"/>
                </a:lnTo>
                <a:cubicBezTo>
                  <a:pt x="30803" y="7463"/>
                  <a:pt x="30804" y="7464"/>
                  <a:pt x="30805" y="7465"/>
                </a:cubicBezTo>
                <a:cubicBezTo>
                  <a:pt x="30906" y="7589"/>
                  <a:pt x="31006" y="7716"/>
                  <a:pt x="31101" y="7847"/>
                </a:cubicBezTo>
                <a:cubicBezTo>
                  <a:pt x="31150" y="7914"/>
                  <a:pt x="31197" y="7982"/>
                  <a:pt x="31243" y="8051"/>
                </a:cubicBezTo>
                <a:cubicBezTo>
                  <a:pt x="31293" y="8123"/>
                  <a:pt x="31341" y="8197"/>
                  <a:pt x="31387" y="8271"/>
                </a:cubicBezTo>
                <a:cubicBezTo>
                  <a:pt x="31454" y="8381"/>
                  <a:pt x="31527" y="8500"/>
                  <a:pt x="31593" y="8622"/>
                </a:cubicBezTo>
                <a:cubicBezTo>
                  <a:pt x="31658" y="8742"/>
                  <a:pt x="31719" y="8864"/>
                  <a:pt x="31779" y="8986"/>
                </a:cubicBezTo>
                <a:cubicBezTo>
                  <a:pt x="31833" y="9106"/>
                  <a:pt x="31887" y="9227"/>
                  <a:pt x="31934" y="9352"/>
                </a:cubicBezTo>
                <a:cubicBezTo>
                  <a:pt x="31980" y="9474"/>
                  <a:pt x="32024" y="9598"/>
                  <a:pt x="32064" y="9723"/>
                </a:cubicBezTo>
                <a:cubicBezTo>
                  <a:pt x="32092" y="9809"/>
                  <a:pt x="32120" y="9897"/>
                  <a:pt x="32145" y="9986"/>
                </a:cubicBezTo>
                <a:cubicBezTo>
                  <a:pt x="31891" y="10179"/>
                  <a:pt x="31639" y="10375"/>
                  <a:pt x="31397" y="10583"/>
                </a:cubicBezTo>
                <a:cubicBezTo>
                  <a:pt x="31219" y="10735"/>
                  <a:pt x="31044" y="10891"/>
                  <a:pt x="30874" y="11051"/>
                </a:cubicBezTo>
                <a:cubicBezTo>
                  <a:pt x="30871" y="11040"/>
                  <a:pt x="30870" y="11030"/>
                  <a:pt x="30868" y="11020"/>
                </a:cubicBezTo>
                <a:cubicBezTo>
                  <a:pt x="30860" y="10964"/>
                  <a:pt x="30850" y="10909"/>
                  <a:pt x="30841" y="10853"/>
                </a:cubicBezTo>
                <a:cubicBezTo>
                  <a:pt x="30854" y="10804"/>
                  <a:pt x="30867" y="10754"/>
                  <a:pt x="30877" y="10704"/>
                </a:cubicBezTo>
                <a:cubicBezTo>
                  <a:pt x="30924" y="10488"/>
                  <a:pt x="30967" y="10271"/>
                  <a:pt x="30983" y="10051"/>
                </a:cubicBezTo>
                <a:cubicBezTo>
                  <a:pt x="30990" y="9959"/>
                  <a:pt x="30999" y="9864"/>
                  <a:pt x="31002" y="9772"/>
                </a:cubicBezTo>
                <a:cubicBezTo>
                  <a:pt x="31005" y="9682"/>
                  <a:pt x="31005" y="9593"/>
                  <a:pt x="31004" y="9503"/>
                </a:cubicBezTo>
                <a:cubicBezTo>
                  <a:pt x="31002" y="9458"/>
                  <a:pt x="31001" y="9413"/>
                  <a:pt x="30998" y="9368"/>
                </a:cubicBezTo>
                <a:cubicBezTo>
                  <a:pt x="30996" y="9319"/>
                  <a:pt x="30993" y="9270"/>
                  <a:pt x="30988" y="9222"/>
                </a:cubicBezTo>
                <a:cubicBezTo>
                  <a:pt x="30982" y="9178"/>
                  <a:pt x="30977" y="9133"/>
                  <a:pt x="30973" y="9089"/>
                </a:cubicBezTo>
                <a:cubicBezTo>
                  <a:pt x="30959" y="9001"/>
                  <a:pt x="30946" y="8903"/>
                  <a:pt x="30924" y="8816"/>
                </a:cubicBezTo>
                <a:cubicBezTo>
                  <a:pt x="30893" y="8687"/>
                  <a:pt x="30861" y="8556"/>
                  <a:pt x="30812" y="8433"/>
                </a:cubicBezTo>
                <a:cubicBezTo>
                  <a:pt x="30779" y="8346"/>
                  <a:pt x="30747" y="8261"/>
                  <a:pt x="30706" y="8178"/>
                </a:cubicBezTo>
                <a:cubicBezTo>
                  <a:pt x="30646" y="8055"/>
                  <a:pt x="30586" y="7934"/>
                  <a:pt x="30514" y="7818"/>
                </a:cubicBezTo>
                <a:cubicBezTo>
                  <a:pt x="30472" y="7750"/>
                  <a:pt x="30429" y="7678"/>
                  <a:pt x="30383" y="7613"/>
                </a:cubicBezTo>
                <a:cubicBezTo>
                  <a:pt x="30339" y="7549"/>
                  <a:pt x="30294" y="7487"/>
                  <a:pt x="30245" y="7426"/>
                </a:cubicBezTo>
                <a:cubicBezTo>
                  <a:pt x="30221" y="7397"/>
                  <a:pt x="30197" y="7367"/>
                  <a:pt x="30174" y="7338"/>
                </a:cubicBezTo>
                <a:cubicBezTo>
                  <a:pt x="30147" y="7306"/>
                  <a:pt x="30119" y="7275"/>
                  <a:pt x="30092" y="7245"/>
                </a:cubicBezTo>
                <a:cubicBezTo>
                  <a:pt x="30066" y="7218"/>
                  <a:pt x="30040" y="7190"/>
                  <a:pt x="30014" y="7164"/>
                </a:cubicBezTo>
                <a:cubicBezTo>
                  <a:pt x="29958" y="7109"/>
                  <a:pt x="29899" y="7053"/>
                  <a:pt x="29839" y="7002"/>
                </a:cubicBezTo>
                <a:cubicBezTo>
                  <a:pt x="29780" y="6951"/>
                  <a:pt x="29720" y="6903"/>
                  <a:pt x="29658" y="6857"/>
                </a:cubicBezTo>
                <a:cubicBezTo>
                  <a:pt x="29625" y="6833"/>
                  <a:pt x="29594" y="6810"/>
                  <a:pt x="29563" y="6787"/>
                </a:cubicBezTo>
                <a:cubicBezTo>
                  <a:pt x="29465" y="6714"/>
                  <a:pt x="29361" y="6649"/>
                  <a:pt x="29255" y="6586"/>
                </a:cubicBezTo>
                <a:cubicBezTo>
                  <a:pt x="29174" y="6539"/>
                  <a:pt x="29093" y="6492"/>
                  <a:pt x="29009" y="6449"/>
                </a:cubicBezTo>
                <a:cubicBezTo>
                  <a:pt x="28888" y="6389"/>
                  <a:pt x="28768" y="6328"/>
                  <a:pt x="28643" y="6279"/>
                </a:cubicBezTo>
                <a:cubicBezTo>
                  <a:pt x="28557" y="6247"/>
                  <a:pt x="28474" y="6213"/>
                  <a:pt x="28386" y="6186"/>
                </a:cubicBezTo>
                <a:cubicBezTo>
                  <a:pt x="28302" y="6158"/>
                  <a:pt x="28216" y="6132"/>
                  <a:pt x="28130" y="6111"/>
                </a:cubicBezTo>
                <a:cubicBezTo>
                  <a:pt x="28086" y="6099"/>
                  <a:pt x="28042" y="6089"/>
                  <a:pt x="27997" y="6078"/>
                </a:cubicBezTo>
                <a:cubicBezTo>
                  <a:pt x="27958" y="6069"/>
                  <a:pt x="27917" y="6060"/>
                  <a:pt x="27876" y="6052"/>
                </a:cubicBezTo>
                <a:cubicBezTo>
                  <a:pt x="27867" y="6045"/>
                  <a:pt x="27857" y="6039"/>
                  <a:pt x="27848" y="6032"/>
                </a:cubicBezTo>
                <a:cubicBezTo>
                  <a:pt x="27801" y="5997"/>
                  <a:pt x="27752" y="5960"/>
                  <a:pt x="27703" y="5926"/>
                </a:cubicBezTo>
                <a:lnTo>
                  <a:pt x="27704" y="5926"/>
                </a:lnTo>
                <a:cubicBezTo>
                  <a:pt x="27674" y="5884"/>
                  <a:pt x="27644" y="5843"/>
                  <a:pt x="27612" y="5800"/>
                </a:cubicBezTo>
                <a:close/>
                <a:moveTo>
                  <a:pt x="20597" y="10093"/>
                </a:moveTo>
                <a:lnTo>
                  <a:pt x="20597" y="10093"/>
                </a:lnTo>
                <a:cubicBezTo>
                  <a:pt x="20595" y="10121"/>
                  <a:pt x="20593" y="10150"/>
                  <a:pt x="20590" y="10178"/>
                </a:cubicBezTo>
                <a:cubicBezTo>
                  <a:pt x="20581" y="10315"/>
                  <a:pt x="20575" y="10455"/>
                  <a:pt x="20574" y="10593"/>
                </a:cubicBezTo>
                <a:cubicBezTo>
                  <a:pt x="20574" y="10692"/>
                  <a:pt x="20574" y="10790"/>
                  <a:pt x="20576" y="10888"/>
                </a:cubicBezTo>
                <a:cubicBezTo>
                  <a:pt x="20575" y="10892"/>
                  <a:pt x="20574" y="10898"/>
                  <a:pt x="20573" y="10904"/>
                </a:cubicBezTo>
                <a:cubicBezTo>
                  <a:pt x="20572" y="10908"/>
                  <a:pt x="20572" y="10910"/>
                  <a:pt x="20571" y="10912"/>
                </a:cubicBezTo>
                <a:cubicBezTo>
                  <a:pt x="20559" y="10970"/>
                  <a:pt x="20548" y="11031"/>
                  <a:pt x="20535" y="11091"/>
                </a:cubicBezTo>
                <a:cubicBezTo>
                  <a:pt x="20524" y="11024"/>
                  <a:pt x="20515" y="10958"/>
                  <a:pt x="20507" y="10892"/>
                </a:cubicBezTo>
                <a:cubicBezTo>
                  <a:pt x="20496" y="10801"/>
                  <a:pt x="20485" y="10710"/>
                  <a:pt x="20477" y="10619"/>
                </a:cubicBezTo>
                <a:cubicBezTo>
                  <a:pt x="20470" y="10539"/>
                  <a:pt x="20463" y="10461"/>
                  <a:pt x="20459" y="10381"/>
                </a:cubicBezTo>
                <a:cubicBezTo>
                  <a:pt x="20506" y="10286"/>
                  <a:pt x="20552" y="10190"/>
                  <a:pt x="20597" y="10093"/>
                </a:cubicBezTo>
                <a:close/>
                <a:moveTo>
                  <a:pt x="15821" y="3547"/>
                </a:moveTo>
                <a:cubicBezTo>
                  <a:pt x="15866" y="3547"/>
                  <a:pt x="15912" y="3548"/>
                  <a:pt x="15958" y="3549"/>
                </a:cubicBezTo>
                <a:cubicBezTo>
                  <a:pt x="16050" y="3550"/>
                  <a:pt x="16142" y="3553"/>
                  <a:pt x="16234" y="3556"/>
                </a:cubicBezTo>
                <a:cubicBezTo>
                  <a:pt x="16321" y="3561"/>
                  <a:pt x="16409" y="3565"/>
                  <a:pt x="16495" y="3572"/>
                </a:cubicBezTo>
                <a:cubicBezTo>
                  <a:pt x="16656" y="3587"/>
                  <a:pt x="16829" y="3603"/>
                  <a:pt x="17000" y="3631"/>
                </a:cubicBezTo>
                <a:cubicBezTo>
                  <a:pt x="17125" y="3652"/>
                  <a:pt x="17248" y="3676"/>
                  <a:pt x="17371" y="3702"/>
                </a:cubicBezTo>
                <a:cubicBezTo>
                  <a:pt x="17385" y="3705"/>
                  <a:pt x="17398" y="3709"/>
                  <a:pt x="17412" y="3712"/>
                </a:cubicBezTo>
                <a:cubicBezTo>
                  <a:pt x="17261" y="3781"/>
                  <a:pt x="17111" y="3855"/>
                  <a:pt x="16964" y="3934"/>
                </a:cubicBezTo>
                <a:cubicBezTo>
                  <a:pt x="16725" y="4061"/>
                  <a:pt x="16488" y="4194"/>
                  <a:pt x="16256" y="4334"/>
                </a:cubicBezTo>
                <a:cubicBezTo>
                  <a:pt x="16028" y="4471"/>
                  <a:pt x="15799" y="4607"/>
                  <a:pt x="15577" y="4755"/>
                </a:cubicBezTo>
                <a:cubicBezTo>
                  <a:pt x="15393" y="4878"/>
                  <a:pt x="15209" y="5004"/>
                  <a:pt x="15031" y="5137"/>
                </a:cubicBezTo>
                <a:cubicBezTo>
                  <a:pt x="14791" y="5316"/>
                  <a:pt x="14554" y="5500"/>
                  <a:pt x="14330" y="5699"/>
                </a:cubicBezTo>
                <a:cubicBezTo>
                  <a:pt x="14170" y="5843"/>
                  <a:pt x="14011" y="5987"/>
                  <a:pt x="13860" y="6139"/>
                </a:cubicBezTo>
                <a:cubicBezTo>
                  <a:pt x="13763" y="6238"/>
                  <a:pt x="13666" y="6336"/>
                  <a:pt x="13573" y="6438"/>
                </a:cubicBezTo>
                <a:cubicBezTo>
                  <a:pt x="13479" y="6541"/>
                  <a:pt x="13389" y="6644"/>
                  <a:pt x="13299" y="6750"/>
                </a:cubicBezTo>
                <a:cubicBezTo>
                  <a:pt x="13238" y="6821"/>
                  <a:pt x="13178" y="6896"/>
                  <a:pt x="13120" y="6970"/>
                </a:cubicBezTo>
                <a:cubicBezTo>
                  <a:pt x="13038" y="7076"/>
                  <a:pt x="12955" y="7181"/>
                  <a:pt x="12877" y="7292"/>
                </a:cubicBezTo>
                <a:cubicBezTo>
                  <a:pt x="12799" y="7405"/>
                  <a:pt x="12720" y="7518"/>
                  <a:pt x="12650" y="7636"/>
                </a:cubicBezTo>
                <a:cubicBezTo>
                  <a:pt x="12585" y="7742"/>
                  <a:pt x="12522" y="7848"/>
                  <a:pt x="12462" y="7957"/>
                </a:cubicBezTo>
                <a:cubicBezTo>
                  <a:pt x="12422" y="8030"/>
                  <a:pt x="12383" y="8103"/>
                  <a:pt x="12345" y="8175"/>
                </a:cubicBezTo>
                <a:cubicBezTo>
                  <a:pt x="12327" y="8213"/>
                  <a:pt x="12308" y="8250"/>
                  <a:pt x="12291" y="8287"/>
                </a:cubicBezTo>
                <a:cubicBezTo>
                  <a:pt x="12253" y="8365"/>
                  <a:pt x="12216" y="8444"/>
                  <a:pt x="12181" y="8523"/>
                </a:cubicBezTo>
                <a:cubicBezTo>
                  <a:pt x="12076" y="8763"/>
                  <a:pt x="11980" y="9007"/>
                  <a:pt x="11897" y="9255"/>
                </a:cubicBezTo>
                <a:cubicBezTo>
                  <a:pt x="11825" y="9472"/>
                  <a:pt x="11755" y="9690"/>
                  <a:pt x="11693" y="9910"/>
                </a:cubicBezTo>
                <a:cubicBezTo>
                  <a:pt x="11607" y="10209"/>
                  <a:pt x="11523" y="10509"/>
                  <a:pt x="11454" y="10813"/>
                </a:cubicBezTo>
                <a:cubicBezTo>
                  <a:pt x="11432" y="10906"/>
                  <a:pt x="11411" y="11000"/>
                  <a:pt x="11391" y="11093"/>
                </a:cubicBezTo>
                <a:cubicBezTo>
                  <a:pt x="11351" y="10966"/>
                  <a:pt x="11312" y="10838"/>
                  <a:pt x="11277" y="10709"/>
                </a:cubicBezTo>
                <a:cubicBezTo>
                  <a:pt x="11254" y="10622"/>
                  <a:pt x="11231" y="10535"/>
                  <a:pt x="11210" y="10447"/>
                </a:cubicBezTo>
                <a:cubicBezTo>
                  <a:pt x="11190" y="10359"/>
                  <a:pt x="11172" y="10270"/>
                  <a:pt x="11156" y="10181"/>
                </a:cubicBezTo>
                <a:cubicBezTo>
                  <a:pt x="11126" y="10016"/>
                  <a:pt x="11094" y="9838"/>
                  <a:pt x="11076" y="9660"/>
                </a:cubicBezTo>
                <a:cubicBezTo>
                  <a:pt x="11062" y="9526"/>
                  <a:pt x="11051" y="9394"/>
                  <a:pt x="11040" y="9260"/>
                </a:cubicBezTo>
                <a:cubicBezTo>
                  <a:pt x="11030" y="9086"/>
                  <a:pt x="11021" y="8905"/>
                  <a:pt x="11022" y="8725"/>
                </a:cubicBezTo>
                <a:cubicBezTo>
                  <a:pt x="11021" y="8633"/>
                  <a:pt x="11023" y="8541"/>
                  <a:pt x="11025" y="8449"/>
                </a:cubicBezTo>
                <a:cubicBezTo>
                  <a:pt x="11029" y="8358"/>
                  <a:pt x="11033" y="8265"/>
                  <a:pt x="11039" y="8174"/>
                </a:cubicBezTo>
                <a:cubicBezTo>
                  <a:pt x="11051" y="8049"/>
                  <a:pt x="11061" y="7912"/>
                  <a:pt x="11082" y="7777"/>
                </a:cubicBezTo>
                <a:cubicBezTo>
                  <a:pt x="11093" y="7690"/>
                  <a:pt x="11108" y="7604"/>
                  <a:pt x="11124" y="7517"/>
                </a:cubicBezTo>
                <a:cubicBezTo>
                  <a:pt x="11151" y="7385"/>
                  <a:pt x="11179" y="7255"/>
                  <a:pt x="11217" y="7127"/>
                </a:cubicBezTo>
                <a:cubicBezTo>
                  <a:pt x="11241" y="7041"/>
                  <a:pt x="11268" y="6957"/>
                  <a:pt x="11295" y="6873"/>
                </a:cubicBezTo>
                <a:cubicBezTo>
                  <a:pt x="11339" y="6748"/>
                  <a:pt x="11384" y="6617"/>
                  <a:pt x="11439" y="6490"/>
                </a:cubicBezTo>
                <a:cubicBezTo>
                  <a:pt x="11489" y="6370"/>
                  <a:pt x="11544" y="6250"/>
                  <a:pt x="11599" y="6131"/>
                </a:cubicBezTo>
                <a:cubicBezTo>
                  <a:pt x="11652" y="6023"/>
                  <a:pt x="11705" y="5914"/>
                  <a:pt x="11765" y="5808"/>
                </a:cubicBezTo>
                <a:cubicBezTo>
                  <a:pt x="11824" y="5704"/>
                  <a:pt x="11885" y="5602"/>
                  <a:pt x="11949" y="5501"/>
                </a:cubicBezTo>
                <a:cubicBezTo>
                  <a:pt x="12015" y="5400"/>
                  <a:pt x="12081" y="5300"/>
                  <a:pt x="12153" y="5204"/>
                </a:cubicBezTo>
                <a:cubicBezTo>
                  <a:pt x="12203" y="5137"/>
                  <a:pt x="12255" y="5070"/>
                  <a:pt x="12307" y="5005"/>
                </a:cubicBezTo>
                <a:cubicBezTo>
                  <a:pt x="12388" y="4908"/>
                  <a:pt x="12469" y="4811"/>
                  <a:pt x="12555" y="4720"/>
                </a:cubicBezTo>
                <a:cubicBezTo>
                  <a:pt x="12645" y="4627"/>
                  <a:pt x="12737" y="4535"/>
                  <a:pt x="12830" y="4444"/>
                </a:cubicBezTo>
                <a:cubicBezTo>
                  <a:pt x="12954" y="4329"/>
                  <a:pt x="13080" y="4216"/>
                  <a:pt x="13212" y="4108"/>
                </a:cubicBezTo>
                <a:cubicBezTo>
                  <a:pt x="13278" y="4054"/>
                  <a:pt x="13346" y="4001"/>
                  <a:pt x="13414" y="3948"/>
                </a:cubicBezTo>
                <a:cubicBezTo>
                  <a:pt x="13446" y="3925"/>
                  <a:pt x="13477" y="3901"/>
                  <a:pt x="13508" y="3878"/>
                </a:cubicBezTo>
                <a:cubicBezTo>
                  <a:pt x="13540" y="3868"/>
                  <a:pt x="13573" y="3859"/>
                  <a:pt x="13606" y="3851"/>
                </a:cubicBezTo>
                <a:cubicBezTo>
                  <a:pt x="13696" y="3825"/>
                  <a:pt x="13786" y="3801"/>
                  <a:pt x="13877" y="3778"/>
                </a:cubicBezTo>
                <a:cubicBezTo>
                  <a:pt x="13968" y="3756"/>
                  <a:pt x="14058" y="3735"/>
                  <a:pt x="14149" y="3715"/>
                </a:cubicBezTo>
                <a:cubicBezTo>
                  <a:pt x="14320" y="3681"/>
                  <a:pt x="14501" y="3644"/>
                  <a:pt x="14684" y="3622"/>
                </a:cubicBezTo>
                <a:cubicBezTo>
                  <a:pt x="14777" y="3610"/>
                  <a:pt x="14871" y="3600"/>
                  <a:pt x="14964" y="3591"/>
                </a:cubicBezTo>
                <a:cubicBezTo>
                  <a:pt x="15055" y="3582"/>
                  <a:pt x="15148" y="3573"/>
                  <a:pt x="15239" y="3568"/>
                </a:cubicBezTo>
                <a:lnTo>
                  <a:pt x="15241" y="3568"/>
                </a:lnTo>
                <a:cubicBezTo>
                  <a:pt x="15244" y="3568"/>
                  <a:pt x="15246" y="3567"/>
                  <a:pt x="15248" y="3567"/>
                </a:cubicBezTo>
                <a:cubicBezTo>
                  <a:pt x="15438" y="3556"/>
                  <a:pt x="15629" y="3547"/>
                  <a:pt x="15821" y="3547"/>
                </a:cubicBezTo>
                <a:close/>
                <a:moveTo>
                  <a:pt x="41241" y="8403"/>
                </a:moveTo>
                <a:cubicBezTo>
                  <a:pt x="41249" y="8417"/>
                  <a:pt x="41257" y="8432"/>
                  <a:pt x="41264" y="8447"/>
                </a:cubicBezTo>
                <a:cubicBezTo>
                  <a:pt x="41295" y="8510"/>
                  <a:pt x="41327" y="8588"/>
                  <a:pt x="41351" y="8666"/>
                </a:cubicBezTo>
                <a:cubicBezTo>
                  <a:pt x="41372" y="8733"/>
                  <a:pt x="41391" y="8812"/>
                  <a:pt x="41407" y="8892"/>
                </a:cubicBezTo>
                <a:lnTo>
                  <a:pt x="41409" y="8894"/>
                </a:lnTo>
                <a:cubicBezTo>
                  <a:pt x="41409" y="8896"/>
                  <a:pt x="41409" y="8898"/>
                  <a:pt x="41410" y="8900"/>
                </a:cubicBezTo>
                <a:cubicBezTo>
                  <a:pt x="41425" y="8979"/>
                  <a:pt x="41436" y="9061"/>
                  <a:pt x="41446" y="9143"/>
                </a:cubicBezTo>
                <a:cubicBezTo>
                  <a:pt x="41455" y="9226"/>
                  <a:pt x="41462" y="9309"/>
                  <a:pt x="41466" y="9394"/>
                </a:cubicBezTo>
                <a:cubicBezTo>
                  <a:pt x="41471" y="9473"/>
                  <a:pt x="41472" y="9566"/>
                  <a:pt x="41469" y="9657"/>
                </a:cubicBezTo>
                <a:cubicBezTo>
                  <a:pt x="41466" y="9700"/>
                  <a:pt x="41464" y="9742"/>
                  <a:pt x="41462" y="9785"/>
                </a:cubicBezTo>
                <a:cubicBezTo>
                  <a:pt x="41450" y="9924"/>
                  <a:pt x="41436" y="10062"/>
                  <a:pt x="41414" y="10200"/>
                </a:cubicBezTo>
                <a:cubicBezTo>
                  <a:pt x="41399" y="10291"/>
                  <a:pt x="41384" y="10382"/>
                  <a:pt x="41367" y="10474"/>
                </a:cubicBezTo>
                <a:cubicBezTo>
                  <a:pt x="41324" y="10689"/>
                  <a:pt x="41278" y="10917"/>
                  <a:pt x="41218" y="11141"/>
                </a:cubicBezTo>
                <a:cubicBezTo>
                  <a:pt x="41196" y="11222"/>
                  <a:pt x="41173" y="11302"/>
                  <a:pt x="41149" y="11382"/>
                </a:cubicBezTo>
                <a:cubicBezTo>
                  <a:pt x="41153" y="11357"/>
                  <a:pt x="41158" y="11331"/>
                  <a:pt x="41163" y="11306"/>
                </a:cubicBezTo>
                <a:cubicBezTo>
                  <a:pt x="41211" y="11025"/>
                  <a:pt x="41253" y="10744"/>
                  <a:pt x="41275" y="10459"/>
                </a:cubicBezTo>
                <a:cubicBezTo>
                  <a:pt x="41294" y="10220"/>
                  <a:pt x="41309" y="9981"/>
                  <a:pt x="41310" y="9741"/>
                </a:cubicBezTo>
                <a:cubicBezTo>
                  <a:pt x="41313" y="9454"/>
                  <a:pt x="41309" y="9165"/>
                  <a:pt x="41287" y="8877"/>
                </a:cubicBezTo>
                <a:cubicBezTo>
                  <a:pt x="41275" y="8719"/>
                  <a:pt x="41261" y="8560"/>
                  <a:pt x="41241" y="8403"/>
                </a:cubicBezTo>
                <a:close/>
                <a:moveTo>
                  <a:pt x="20605" y="11441"/>
                </a:moveTo>
                <a:cubicBezTo>
                  <a:pt x="20609" y="11478"/>
                  <a:pt x="20612" y="11516"/>
                  <a:pt x="20616" y="11554"/>
                </a:cubicBezTo>
                <a:cubicBezTo>
                  <a:pt x="20613" y="11544"/>
                  <a:pt x="20611" y="11535"/>
                  <a:pt x="20610" y="11524"/>
                </a:cubicBezTo>
                <a:cubicBezTo>
                  <a:pt x="20606" y="11507"/>
                  <a:pt x="20603" y="11488"/>
                  <a:pt x="20599" y="11470"/>
                </a:cubicBezTo>
                <a:cubicBezTo>
                  <a:pt x="20601" y="11463"/>
                  <a:pt x="20602" y="11457"/>
                  <a:pt x="20603" y="11450"/>
                </a:cubicBezTo>
                <a:cubicBezTo>
                  <a:pt x="20604" y="11447"/>
                  <a:pt x="20605" y="11443"/>
                  <a:pt x="20605" y="11441"/>
                </a:cubicBezTo>
                <a:close/>
                <a:moveTo>
                  <a:pt x="17431" y="9731"/>
                </a:moveTo>
                <a:lnTo>
                  <a:pt x="17431" y="9731"/>
                </a:lnTo>
                <a:cubicBezTo>
                  <a:pt x="17402" y="9894"/>
                  <a:pt x="17374" y="10055"/>
                  <a:pt x="17356" y="10219"/>
                </a:cubicBezTo>
                <a:cubicBezTo>
                  <a:pt x="17341" y="10350"/>
                  <a:pt x="17329" y="10480"/>
                  <a:pt x="17319" y="10612"/>
                </a:cubicBezTo>
                <a:cubicBezTo>
                  <a:pt x="17312" y="10703"/>
                  <a:pt x="17307" y="10797"/>
                  <a:pt x="17305" y="10888"/>
                </a:cubicBezTo>
                <a:cubicBezTo>
                  <a:pt x="17304" y="10917"/>
                  <a:pt x="17304" y="10946"/>
                  <a:pt x="17303" y="10974"/>
                </a:cubicBezTo>
                <a:cubicBezTo>
                  <a:pt x="17206" y="11181"/>
                  <a:pt x="17109" y="11388"/>
                  <a:pt x="17012" y="11595"/>
                </a:cubicBezTo>
                <a:cubicBezTo>
                  <a:pt x="17021" y="11526"/>
                  <a:pt x="17029" y="11459"/>
                  <a:pt x="17038" y="11391"/>
                </a:cubicBezTo>
                <a:cubicBezTo>
                  <a:pt x="17049" y="11298"/>
                  <a:pt x="17062" y="11205"/>
                  <a:pt x="17081" y="11113"/>
                </a:cubicBezTo>
                <a:cubicBezTo>
                  <a:pt x="17089" y="11069"/>
                  <a:pt x="17097" y="11025"/>
                  <a:pt x="17105" y="10981"/>
                </a:cubicBezTo>
                <a:cubicBezTo>
                  <a:pt x="17149" y="10757"/>
                  <a:pt x="17196" y="10533"/>
                  <a:pt x="17256" y="10313"/>
                </a:cubicBezTo>
                <a:cubicBezTo>
                  <a:pt x="17305" y="10136"/>
                  <a:pt x="17357" y="9961"/>
                  <a:pt x="17412" y="9785"/>
                </a:cubicBezTo>
                <a:cubicBezTo>
                  <a:pt x="17418" y="9767"/>
                  <a:pt x="17425" y="9749"/>
                  <a:pt x="17431" y="9731"/>
                </a:cubicBezTo>
                <a:close/>
                <a:moveTo>
                  <a:pt x="20329" y="10819"/>
                </a:moveTo>
                <a:cubicBezTo>
                  <a:pt x="20342" y="10939"/>
                  <a:pt x="20358" y="11059"/>
                  <a:pt x="20378" y="11178"/>
                </a:cubicBezTo>
                <a:cubicBezTo>
                  <a:pt x="20396" y="11286"/>
                  <a:pt x="20415" y="11394"/>
                  <a:pt x="20435" y="11502"/>
                </a:cubicBezTo>
                <a:cubicBezTo>
                  <a:pt x="20399" y="11641"/>
                  <a:pt x="20359" y="11781"/>
                  <a:pt x="20317" y="11918"/>
                </a:cubicBezTo>
                <a:cubicBezTo>
                  <a:pt x="20313" y="11800"/>
                  <a:pt x="20311" y="11681"/>
                  <a:pt x="20311" y="11562"/>
                </a:cubicBezTo>
                <a:cubicBezTo>
                  <a:pt x="20312" y="11417"/>
                  <a:pt x="20312" y="11271"/>
                  <a:pt x="20317" y="11127"/>
                </a:cubicBezTo>
                <a:cubicBezTo>
                  <a:pt x="20320" y="11024"/>
                  <a:pt x="20325" y="10921"/>
                  <a:pt x="20329" y="10819"/>
                </a:cubicBezTo>
                <a:close/>
                <a:moveTo>
                  <a:pt x="23186" y="10331"/>
                </a:moveTo>
                <a:cubicBezTo>
                  <a:pt x="23223" y="10343"/>
                  <a:pt x="23260" y="10353"/>
                  <a:pt x="23298" y="10364"/>
                </a:cubicBezTo>
                <a:cubicBezTo>
                  <a:pt x="23339" y="10374"/>
                  <a:pt x="23379" y="10384"/>
                  <a:pt x="23419" y="10394"/>
                </a:cubicBezTo>
                <a:cubicBezTo>
                  <a:pt x="23448" y="10402"/>
                  <a:pt x="23479" y="10409"/>
                  <a:pt x="23510" y="10414"/>
                </a:cubicBezTo>
                <a:cubicBezTo>
                  <a:pt x="23511" y="10418"/>
                  <a:pt x="23511" y="10420"/>
                  <a:pt x="23511" y="10422"/>
                </a:cubicBezTo>
                <a:cubicBezTo>
                  <a:pt x="23526" y="10518"/>
                  <a:pt x="23541" y="10614"/>
                  <a:pt x="23559" y="10710"/>
                </a:cubicBezTo>
                <a:cubicBezTo>
                  <a:pt x="23588" y="10853"/>
                  <a:pt x="23619" y="10996"/>
                  <a:pt x="23655" y="11138"/>
                </a:cubicBezTo>
                <a:cubicBezTo>
                  <a:pt x="23588" y="11276"/>
                  <a:pt x="23520" y="11412"/>
                  <a:pt x="23444" y="11545"/>
                </a:cubicBezTo>
                <a:cubicBezTo>
                  <a:pt x="23369" y="11675"/>
                  <a:pt x="23292" y="11805"/>
                  <a:pt x="23213" y="11932"/>
                </a:cubicBezTo>
                <a:cubicBezTo>
                  <a:pt x="23204" y="11828"/>
                  <a:pt x="23195" y="11723"/>
                  <a:pt x="23188" y="11617"/>
                </a:cubicBezTo>
                <a:cubicBezTo>
                  <a:pt x="23176" y="11390"/>
                  <a:pt x="23165" y="11151"/>
                  <a:pt x="23168" y="10912"/>
                </a:cubicBezTo>
                <a:cubicBezTo>
                  <a:pt x="23168" y="10817"/>
                  <a:pt x="23169" y="10723"/>
                  <a:pt x="23172" y="10628"/>
                </a:cubicBezTo>
                <a:cubicBezTo>
                  <a:pt x="23175" y="10543"/>
                  <a:pt x="23179" y="10457"/>
                  <a:pt x="23184" y="10372"/>
                </a:cubicBezTo>
                <a:cubicBezTo>
                  <a:pt x="23185" y="10358"/>
                  <a:pt x="23185" y="10344"/>
                  <a:pt x="23186" y="10331"/>
                </a:cubicBezTo>
                <a:close/>
                <a:moveTo>
                  <a:pt x="27597" y="9278"/>
                </a:moveTo>
                <a:cubicBezTo>
                  <a:pt x="27608" y="9369"/>
                  <a:pt x="27617" y="9461"/>
                  <a:pt x="27625" y="9553"/>
                </a:cubicBezTo>
                <a:cubicBezTo>
                  <a:pt x="27634" y="9645"/>
                  <a:pt x="27641" y="9739"/>
                  <a:pt x="27647" y="9832"/>
                </a:cubicBezTo>
                <a:cubicBezTo>
                  <a:pt x="27659" y="10054"/>
                  <a:pt x="27668" y="10290"/>
                  <a:pt x="27664" y="10525"/>
                </a:cubicBezTo>
                <a:cubicBezTo>
                  <a:pt x="27661" y="10710"/>
                  <a:pt x="27654" y="10895"/>
                  <a:pt x="27642" y="11080"/>
                </a:cubicBezTo>
                <a:cubicBezTo>
                  <a:pt x="27629" y="11267"/>
                  <a:pt x="27612" y="11454"/>
                  <a:pt x="27588" y="11640"/>
                </a:cubicBezTo>
                <a:cubicBezTo>
                  <a:pt x="27577" y="11732"/>
                  <a:pt x="27563" y="11824"/>
                  <a:pt x="27549" y="11916"/>
                </a:cubicBezTo>
                <a:cubicBezTo>
                  <a:pt x="27545" y="11934"/>
                  <a:pt x="27542" y="11951"/>
                  <a:pt x="27540" y="11969"/>
                </a:cubicBezTo>
                <a:cubicBezTo>
                  <a:pt x="27460" y="11787"/>
                  <a:pt x="27377" y="11607"/>
                  <a:pt x="27286" y="11432"/>
                </a:cubicBezTo>
                <a:cubicBezTo>
                  <a:pt x="27249" y="11361"/>
                  <a:pt x="27211" y="11291"/>
                  <a:pt x="27172" y="11220"/>
                </a:cubicBezTo>
                <a:cubicBezTo>
                  <a:pt x="27154" y="11186"/>
                  <a:pt x="27134" y="11150"/>
                  <a:pt x="27115" y="11115"/>
                </a:cubicBezTo>
                <a:cubicBezTo>
                  <a:pt x="27044" y="10999"/>
                  <a:pt x="26974" y="10881"/>
                  <a:pt x="26903" y="10764"/>
                </a:cubicBezTo>
                <a:cubicBezTo>
                  <a:pt x="26857" y="10686"/>
                  <a:pt x="26810" y="10608"/>
                  <a:pt x="26763" y="10530"/>
                </a:cubicBezTo>
                <a:cubicBezTo>
                  <a:pt x="26761" y="10528"/>
                  <a:pt x="26759" y="10524"/>
                  <a:pt x="26757" y="10522"/>
                </a:cubicBezTo>
                <a:cubicBezTo>
                  <a:pt x="26678" y="10409"/>
                  <a:pt x="26600" y="10295"/>
                  <a:pt x="26520" y="10182"/>
                </a:cubicBezTo>
                <a:cubicBezTo>
                  <a:pt x="26474" y="10118"/>
                  <a:pt x="26429" y="10052"/>
                  <a:pt x="26383" y="9986"/>
                </a:cubicBezTo>
                <a:cubicBezTo>
                  <a:pt x="26503" y="9934"/>
                  <a:pt x="26622" y="9880"/>
                  <a:pt x="26739" y="9822"/>
                </a:cubicBezTo>
                <a:cubicBezTo>
                  <a:pt x="26815" y="9786"/>
                  <a:pt x="26891" y="9750"/>
                  <a:pt x="26965" y="9711"/>
                </a:cubicBezTo>
                <a:cubicBezTo>
                  <a:pt x="27070" y="9655"/>
                  <a:pt x="27177" y="9599"/>
                  <a:pt x="27275" y="9532"/>
                </a:cubicBezTo>
                <a:cubicBezTo>
                  <a:pt x="27338" y="9489"/>
                  <a:pt x="27417" y="9437"/>
                  <a:pt x="27475" y="9387"/>
                </a:cubicBezTo>
                <a:cubicBezTo>
                  <a:pt x="27520" y="9347"/>
                  <a:pt x="27558" y="9315"/>
                  <a:pt x="27597" y="9278"/>
                </a:cubicBezTo>
                <a:close/>
                <a:moveTo>
                  <a:pt x="32192" y="10165"/>
                </a:moveTo>
                <a:cubicBezTo>
                  <a:pt x="32219" y="10276"/>
                  <a:pt x="32243" y="10388"/>
                  <a:pt x="32267" y="10499"/>
                </a:cubicBezTo>
                <a:cubicBezTo>
                  <a:pt x="32292" y="10628"/>
                  <a:pt x="32317" y="10757"/>
                  <a:pt x="32332" y="10888"/>
                </a:cubicBezTo>
                <a:cubicBezTo>
                  <a:pt x="32333" y="10897"/>
                  <a:pt x="32334" y="10906"/>
                  <a:pt x="32336" y="10917"/>
                </a:cubicBezTo>
                <a:cubicBezTo>
                  <a:pt x="32324" y="10935"/>
                  <a:pt x="32314" y="10954"/>
                  <a:pt x="32302" y="10972"/>
                </a:cubicBezTo>
                <a:cubicBezTo>
                  <a:pt x="32235" y="11074"/>
                  <a:pt x="32167" y="11174"/>
                  <a:pt x="32093" y="11270"/>
                </a:cubicBezTo>
                <a:cubicBezTo>
                  <a:pt x="32045" y="11335"/>
                  <a:pt x="31994" y="11398"/>
                  <a:pt x="31943" y="11461"/>
                </a:cubicBezTo>
                <a:cubicBezTo>
                  <a:pt x="31870" y="11547"/>
                  <a:pt x="31792" y="11641"/>
                  <a:pt x="31705" y="11729"/>
                </a:cubicBezTo>
                <a:cubicBezTo>
                  <a:pt x="31647" y="11789"/>
                  <a:pt x="31588" y="11848"/>
                  <a:pt x="31528" y="11905"/>
                </a:cubicBezTo>
                <a:cubicBezTo>
                  <a:pt x="31407" y="12017"/>
                  <a:pt x="31285" y="12127"/>
                  <a:pt x="31156" y="12230"/>
                </a:cubicBezTo>
                <a:cubicBezTo>
                  <a:pt x="31077" y="12292"/>
                  <a:pt x="30998" y="12353"/>
                  <a:pt x="30917" y="12413"/>
                </a:cubicBezTo>
                <a:cubicBezTo>
                  <a:pt x="30920" y="12374"/>
                  <a:pt x="30923" y="12335"/>
                  <a:pt x="30926" y="12297"/>
                </a:cubicBezTo>
                <a:cubicBezTo>
                  <a:pt x="30931" y="12199"/>
                  <a:pt x="30936" y="12097"/>
                  <a:pt x="30936" y="11999"/>
                </a:cubicBezTo>
                <a:cubicBezTo>
                  <a:pt x="30936" y="11880"/>
                  <a:pt x="30936" y="11761"/>
                  <a:pt x="30930" y="11642"/>
                </a:cubicBezTo>
                <a:cubicBezTo>
                  <a:pt x="30926" y="11561"/>
                  <a:pt x="30922" y="11472"/>
                  <a:pt x="30914" y="11391"/>
                </a:cubicBezTo>
                <a:cubicBezTo>
                  <a:pt x="30908" y="11343"/>
                  <a:pt x="30904" y="11296"/>
                  <a:pt x="30899" y="11247"/>
                </a:cubicBezTo>
                <a:cubicBezTo>
                  <a:pt x="30921" y="11226"/>
                  <a:pt x="30943" y="11204"/>
                  <a:pt x="30966" y="11184"/>
                </a:cubicBezTo>
                <a:cubicBezTo>
                  <a:pt x="31278" y="10896"/>
                  <a:pt x="31602" y="10623"/>
                  <a:pt x="31936" y="10362"/>
                </a:cubicBezTo>
                <a:cubicBezTo>
                  <a:pt x="32020" y="10297"/>
                  <a:pt x="32106" y="10231"/>
                  <a:pt x="32192" y="10165"/>
                </a:cubicBezTo>
                <a:close/>
                <a:moveTo>
                  <a:pt x="24623" y="10447"/>
                </a:moveTo>
                <a:lnTo>
                  <a:pt x="24623" y="10447"/>
                </a:lnTo>
                <a:cubicBezTo>
                  <a:pt x="24617" y="10474"/>
                  <a:pt x="24612" y="10502"/>
                  <a:pt x="24607" y="10530"/>
                </a:cubicBezTo>
                <a:cubicBezTo>
                  <a:pt x="24559" y="10790"/>
                  <a:pt x="24515" y="11051"/>
                  <a:pt x="24485" y="11314"/>
                </a:cubicBezTo>
                <a:cubicBezTo>
                  <a:pt x="24455" y="11583"/>
                  <a:pt x="24430" y="11852"/>
                  <a:pt x="24419" y="12122"/>
                </a:cubicBezTo>
                <a:cubicBezTo>
                  <a:pt x="24415" y="12249"/>
                  <a:pt x="24410" y="12375"/>
                  <a:pt x="24409" y="12502"/>
                </a:cubicBezTo>
                <a:cubicBezTo>
                  <a:pt x="24403" y="12494"/>
                  <a:pt x="24398" y="12486"/>
                  <a:pt x="24393" y="12478"/>
                </a:cubicBezTo>
                <a:cubicBezTo>
                  <a:pt x="24351" y="12416"/>
                  <a:pt x="24307" y="12343"/>
                  <a:pt x="24266" y="12267"/>
                </a:cubicBezTo>
                <a:cubicBezTo>
                  <a:pt x="24225" y="12194"/>
                  <a:pt x="24187" y="12120"/>
                  <a:pt x="24152" y="12045"/>
                </a:cubicBezTo>
                <a:cubicBezTo>
                  <a:pt x="24097" y="11926"/>
                  <a:pt x="24043" y="11806"/>
                  <a:pt x="23999" y="11684"/>
                </a:cubicBezTo>
                <a:cubicBezTo>
                  <a:pt x="23970" y="11604"/>
                  <a:pt x="23943" y="11524"/>
                  <a:pt x="23916" y="11443"/>
                </a:cubicBezTo>
                <a:cubicBezTo>
                  <a:pt x="23886" y="11344"/>
                  <a:pt x="23855" y="11240"/>
                  <a:pt x="23827" y="11135"/>
                </a:cubicBezTo>
                <a:cubicBezTo>
                  <a:pt x="23861" y="11063"/>
                  <a:pt x="23893" y="10991"/>
                  <a:pt x="23923" y="10917"/>
                </a:cubicBezTo>
                <a:cubicBezTo>
                  <a:pt x="23984" y="10770"/>
                  <a:pt x="24045" y="10622"/>
                  <a:pt x="24100" y="10472"/>
                </a:cubicBezTo>
                <a:cubicBezTo>
                  <a:pt x="24126" y="10473"/>
                  <a:pt x="24152" y="10473"/>
                  <a:pt x="24178" y="10473"/>
                </a:cubicBezTo>
                <a:cubicBezTo>
                  <a:pt x="24223" y="10473"/>
                  <a:pt x="24269" y="10472"/>
                  <a:pt x="24313" y="10470"/>
                </a:cubicBezTo>
                <a:cubicBezTo>
                  <a:pt x="24402" y="10464"/>
                  <a:pt x="24493" y="10461"/>
                  <a:pt x="24581" y="10451"/>
                </a:cubicBezTo>
                <a:cubicBezTo>
                  <a:pt x="24595" y="10450"/>
                  <a:pt x="24609" y="10448"/>
                  <a:pt x="24623" y="10447"/>
                </a:cubicBezTo>
                <a:close/>
                <a:moveTo>
                  <a:pt x="34967" y="8358"/>
                </a:moveTo>
                <a:cubicBezTo>
                  <a:pt x="34967" y="8364"/>
                  <a:pt x="34966" y="8368"/>
                  <a:pt x="34966" y="8373"/>
                </a:cubicBezTo>
                <a:cubicBezTo>
                  <a:pt x="34964" y="8501"/>
                  <a:pt x="34958" y="8628"/>
                  <a:pt x="34950" y="8755"/>
                </a:cubicBezTo>
                <a:cubicBezTo>
                  <a:pt x="34936" y="8929"/>
                  <a:pt x="34921" y="9105"/>
                  <a:pt x="34896" y="9279"/>
                </a:cubicBezTo>
                <a:cubicBezTo>
                  <a:pt x="34871" y="9452"/>
                  <a:pt x="34844" y="9625"/>
                  <a:pt x="34813" y="9798"/>
                </a:cubicBezTo>
                <a:lnTo>
                  <a:pt x="34813" y="9799"/>
                </a:lnTo>
                <a:cubicBezTo>
                  <a:pt x="34813" y="9800"/>
                  <a:pt x="34811" y="9801"/>
                  <a:pt x="34811" y="9804"/>
                </a:cubicBezTo>
                <a:cubicBezTo>
                  <a:pt x="34763" y="10056"/>
                  <a:pt x="34707" y="10312"/>
                  <a:pt x="34640" y="10563"/>
                </a:cubicBezTo>
                <a:cubicBezTo>
                  <a:pt x="34606" y="10695"/>
                  <a:pt x="34571" y="10827"/>
                  <a:pt x="34532" y="10957"/>
                </a:cubicBezTo>
                <a:cubicBezTo>
                  <a:pt x="34505" y="11046"/>
                  <a:pt x="34478" y="11135"/>
                  <a:pt x="34449" y="11224"/>
                </a:cubicBezTo>
                <a:cubicBezTo>
                  <a:pt x="34377" y="11435"/>
                  <a:pt x="34300" y="11656"/>
                  <a:pt x="34211" y="11873"/>
                </a:cubicBezTo>
                <a:cubicBezTo>
                  <a:pt x="34158" y="12002"/>
                  <a:pt x="34105" y="12133"/>
                  <a:pt x="34048" y="12262"/>
                </a:cubicBezTo>
                <a:cubicBezTo>
                  <a:pt x="34011" y="12346"/>
                  <a:pt x="33973" y="12430"/>
                  <a:pt x="33935" y="12513"/>
                </a:cubicBezTo>
                <a:lnTo>
                  <a:pt x="33933" y="12517"/>
                </a:lnTo>
                <a:cubicBezTo>
                  <a:pt x="33933" y="12517"/>
                  <a:pt x="33931" y="12518"/>
                  <a:pt x="33931" y="12518"/>
                </a:cubicBezTo>
                <a:cubicBezTo>
                  <a:pt x="33898" y="12589"/>
                  <a:pt x="33864" y="12660"/>
                  <a:pt x="33830" y="12731"/>
                </a:cubicBezTo>
                <a:cubicBezTo>
                  <a:pt x="33824" y="12640"/>
                  <a:pt x="33819" y="12550"/>
                  <a:pt x="33810" y="12458"/>
                </a:cubicBezTo>
                <a:cubicBezTo>
                  <a:pt x="33796" y="12323"/>
                  <a:pt x="33780" y="12189"/>
                  <a:pt x="33761" y="12054"/>
                </a:cubicBezTo>
                <a:cubicBezTo>
                  <a:pt x="33728" y="11827"/>
                  <a:pt x="33690" y="11600"/>
                  <a:pt x="33639" y="11376"/>
                </a:cubicBezTo>
                <a:cubicBezTo>
                  <a:pt x="33580" y="11118"/>
                  <a:pt x="33515" y="10860"/>
                  <a:pt x="33431" y="10608"/>
                </a:cubicBezTo>
                <a:cubicBezTo>
                  <a:pt x="33391" y="10487"/>
                  <a:pt x="33351" y="10366"/>
                  <a:pt x="33306" y="10247"/>
                </a:cubicBezTo>
                <a:cubicBezTo>
                  <a:pt x="33276" y="10166"/>
                  <a:pt x="33244" y="10086"/>
                  <a:pt x="33212" y="10008"/>
                </a:cubicBezTo>
                <a:cubicBezTo>
                  <a:pt x="33196" y="9968"/>
                  <a:pt x="33180" y="9928"/>
                  <a:pt x="33162" y="9889"/>
                </a:cubicBezTo>
                <a:cubicBezTo>
                  <a:pt x="33114" y="9780"/>
                  <a:pt x="33063" y="9673"/>
                  <a:pt x="33011" y="9566"/>
                </a:cubicBezTo>
                <a:cubicBezTo>
                  <a:pt x="33325" y="9346"/>
                  <a:pt x="33644" y="9133"/>
                  <a:pt x="33971" y="8932"/>
                </a:cubicBezTo>
                <a:cubicBezTo>
                  <a:pt x="34165" y="8812"/>
                  <a:pt x="34361" y="8695"/>
                  <a:pt x="34560" y="8583"/>
                </a:cubicBezTo>
                <a:cubicBezTo>
                  <a:pt x="34695" y="8507"/>
                  <a:pt x="34831" y="8432"/>
                  <a:pt x="34967" y="8358"/>
                </a:cubicBezTo>
                <a:close/>
                <a:moveTo>
                  <a:pt x="21066" y="8674"/>
                </a:moveTo>
                <a:cubicBezTo>
                  <a:pt x="21071" y="8682"/>
                  <a:pt x="21075" y="8690"/>
                  <a:pt x="21081" y="8697"/>
                </a:cubicBezTo>
                <a:cubicBezTo>
                  <a:pt x="21117" y="8754"/>
                  <a:pt x="21154" y="8812"/>
                  <a:pt x="21192" y="8867"/>
                </a:cubicBezTo>
                <a:cubicBezTo>
                  <a:pt x="21105" y="9264"/>
                  <a:pt x="21035" y="9664"/>
                  <a:pt x="20992" y="10068"/>
                </a:cubicBezTo>
                <a:cubicBezTo>
                  <a:pt x="20962" y="10358"/>
                  <a:pt x="20937" y="10649"/>
                  <a:pt x="20930" y="10941"/>
                </a:cubicBezTo>
                <a:cubicBezTo>
                  <a:pt x="20924" y="11223"/>
                  <a:pt x="20924" y="11506"/>
                  <a:pt x="20941" y="11787"/>
                </a:cubicBezTo>
                <a:cubicBezTo>
                  <a:pt x="20955" y="12028"/>
                  <a:pt x="20971" y="12268"/>
                  <a:pt x="21000" y="12508"/>
                </a:cubicBezTo>
                <a:cubicBezTo>
                  <a:pt x="21018" y="12649"/>
                  <a:pt x="21035" y="12790"/>
                  <a:pt x="21057" y="12931"/>
                </a:cubicBezTo>
                <a:cubicBezTo>
                  <a:pt x="21060" y="12950"/>
                  <a:pt x="21064" y="12970"/>
                  <a:pt x="21067" y="12988"/>
                </a:cubicBezTo>
                <a:cubicBezTo>
                  <a:pt x="21034" y="12915"/>
                  <a:pt x="21000" y="12841"/>
                  <a:pt x="20969" y="12764"/>
                </a:cubicBezTo>
                <a:cubicBezTo>
                  <a:pt x="20968" y="12759"/>
                  <a:pt x="20967" y="12753"/>
                  <a:pt x="20966" y="12746"/>
                </a:cubicBezTo>
                <a:cubicBezTo>
                  <a:pt x="20956" y="12701"/>
                  <a:pt x="20947" y="12656"/>
                  <a:pt x="20938" y="12611"/>
                </a:cubicBezTo>
                <a:cubicBezTo>
                  <a:pt x="20896" y="12393"/>
                  <a:pt x="20856" y="12172"/>
                  <a:pt x="20826" y="11951"/>
                </a:cubicBezTo>
                <a:cubicBezTo>
                  <a:pt x="20808" y="11822"/>
                  <a:pt x="20791" y="11694"/>
                  <a:pt x="20778" y="11565"/>
                </a:cubicBezTo>
                <a:cubicBezTo>
                  <a:pt x="20770" y="11477"/>
                  <a:pt x="20763" y="11389"/>
                  <a:pt x="20758" y="11301"/>
                </a:cubicBezTo>
                <a:cubicBezTo>
                  <a:pt x="20748" y="11130"/>
                  <a:pt x="20740" y="10959"/>
                  <a:pt x="20740" y="10789"/>
                </a:cubicBezTo>
                <a:cubicBezTo>
                  <a:pt x="20761" y="10671"/>
                  <a:pt x="20781" y="10553"/>
                  <a:pt x="20799" y="10434"/>
                </a:cubicBezTo>
                <a:cubicBezTo>
                  <a:pt x="20840" y="10177"/>
                  <a:pt x="20873" y="9918"/>
                  <a:pt x="20900" y="9658"/>
                </a:cubicBezTo>
                <a:cubicBezTo>
                  <a:pt x="20905" y="9611"/>
                  <a:pt x="20910" y="9563"/>
                  <a:pt x="20914" y="9515"/>
                </a:cubicBezTo>
                <a:cubicBezTo>
                  <a:pt x="20916" y="9467"/>
                  <a:pt x="20919" y="9420"/>
                  <a:pt x="20922" y="9373"/>
                </a:cubicBezTo>
                <a:cubicBezTo>
                  <a:pt x="20925" y="9324"/>
                  <a:pt x="20927" y="9276"/>
                  <a:pt x="20931" y="9227"/>
                </a:cubicBezTo>
                <a:cubicBezTo>
                  <a:pt x="20951" y="9164"/>
                  <a:pt x="20969" y="9100"/>
                  <a:pt x="20985" y="9036"/>
                </a:cubicBezTo>
                <a:cubicBezTo>
                  <a:pt x="21005" y="8961"/>
                  <a:pt x="21023" y="8885"/>
                  <a:pt x="21039" y="8809"/>
                </a:cubicBezTo>
                <a:cubicBezTo>
                  <a:pt x="21046" y="8772"/>
                  <a:pt x="21054" y="8734"/>
                  <a:pt x="21061" y="8696"/>
                </a:cubicBezTo>
                <a:cubicBezTo>
                  <a:pt x="21063" y="8689"/>
                  <a:pt x="21064" y="8681"/>
                  <a:pt x="21066" y="8674"/>
                </a:cubicBezTo>
                <a:close/>
                <a:moveTo>
                  <a:pt x="30736" y="11404"/>
                </a:moveTo>
                <a:cubicBezTo>
                  <a:pt x="30743" y="11484"/>
                  <a:pt x="30750" y="11563"/>
                  <a:pt x="30755" y="11643"/>
                </a:cubicBezTo>
                <a:cubicBezTo>
                  <a:pt x="30760" y="11762"/>
                  <a:pt x="30766" y="11880"/>
                  <a:pt x="30765" y="11999"/>
                </a:cubicBezTo>
                <a:cubicBezTo>
                  <a:pt x="30766" y="12095"/>
                  <a:pt x="30765" y="12189"/>
                  <a:pt x="30762" y="12284"/>
                </a:cubicBezTo>
                <a:cubicBezTo>
                  <a:pt x="30759" y="12333"/>
                  <a:pt x="30757" y="12380"/>
                  <a:pt x="30755" y="12427"/>
                </a:cubicBezTo>
                <a:cubicBezTo>
                  <a:pt x="30753" y="12455"/>
                  <a:pt x="30751" y="12494"/>
                  <a:pt x="30749" y="12533"/>
                </a:cubicBezTo>
                <a:cubicBezTo>
                  <a:pt x="30616" y="12626"/>
                  <a:pt x="30482" y="12715"/>
                  <a:pt x="30345" y="12798"/>
                </a:cubicBezTo>
                <a:cubicBezTo>
                  <a:pt x="30203" y="12883"/>
                  <a:pt x="30058" y="12965"/>
                  <a:pt x="29913" y="13045"/>
                </a:cubicBezTo>
                <a:cubicBezTo>
                  <a:pt x="29833" y="13085"/>
                  <a:pt x="29753" y="13127"/>
                  <a:pt x="29673" y="13166"/>
                </a:cubicBezTo>
                <a:cubicBezTo>
                  <a:pt x="29735" y="13088"/>
                  <a:pt x="29795" y="13008"/>
                  <a:pt x="29853" y="12927"/>
                </a:cubicBezTo>
                <a:cubicBezTo>
                  <a:pt x="29928" y="12822"/>
                  <a:pt x="29999" y="12717"/>
                  <a:pt x="30070" y="12609"/>
                </a:cubicBezTo>
                <a:cubicBezTo>
                  <a:pt x="30116" y="12539"/>
                  <a:pt x="30161" y="12465"/>
                  <a:pt x="30204" y="12391"/>
                </a:cubicBezTo>
                <a:cubicBezTo>
                  <a:pt x="30264" y="12287"/>
                  <a:pt x="30324" y="12182"/>
                  <a:pt x="30377" y="12073"/>
                </a:cubicBezTo>
                <a:cubicBezTo>
                  <a:pt x="30467" y="11889"/>
                  <a:pt x="30554" y="11704"/>
                  <a:pt x="30625" y="11513"/>
                </a:cubicBezTo>
                <a:cubicBezTo>
                  <a:pt x="30662" y="11476"/>
                  <a:pt x="30699" y="11440"/>
                  <a:pt x="30736" y="11404"/>
                </a:cubicBezTo>
                <a:close/>
                <a:moveTo>
                  <a:pt x="36873" y="7560"/>
                </a:moveTo>
                <a:lnTo>
                  <a:pt x="36873" y="7562"/>
                </a:lnTo>
                <a:cubicBezTo>
                  <a:pt x="36869" y="7691"/>
                  <a:pt x="36863" y="7822"/>
                  <a:pt x="36855" y="7951"/>
                </a:cubicBezTo>
                <a:cubicBezTo>
                  <a:pt x="36843" y="8116"/>
                  <a:pt x="36826" y="8290"/>
                  <a:pt x="36802" y="8462"/>
                </a:cubicBezTo>
                <a:cubicBezTo>
                  <a:pt x="36791" y="8547"/>
                  <a:pt x="36778" y="8633"/>
                  <a:pt x="36763" y="8717"/>
                </a:cubicBezTo>
                <a:cubicBezTo>
                  <a:pt x="36749" y="8801"/>
                  <a:pt x="36734" y="8885"/>
                  <a:pt x="36718" y="8970"/>
                </a:cubicBezTo>
                <a:cubicBezTo>
                  <a:pt x="36681" y="9148"/>
                  <a:pt x="36642" y="9325"/>
                  <a:pt x="36592" y="9501"/>
                </a:cubicBezTo>
                <a:cubicBezTo>
                  <a:pt x="36555" y="9633"/>
                  <a:pt x="36516" y="9763"/>
                  <a:pt x="36474" y="9894"/>
                </a:cubicBezTo>
                <a:cubicBezTo>
                  <a:pt x="36400" y="10112"/>
                  <a:pt x="36325" y="10328"/>
                  <a:pt x="36239" y="10540"/>
                </a:cubicBezTo>
                <a:cubicBezTo>
                  <a:pt x="36186" y="10668"/>
                  <a:pt x="36134" y="10797"/>
                  <a:pt x="36076" y="10923"/>
                </a:cubicBezTo>
                <a:cubicBezTo>
                  <a:pt x="36040" y="11005"/>
                  <a:pt x="36002" y="11087"/>
                  <a:pt x="35963" y="11167"/>
                </a:cubicBezTo>
                <a:lnTo>
                  <a:pt x="35963" y="11168"/>
                </a:lnTo>
                <a:cubicBezTo>
                  <a:pt x="35899" y="11248"/>
                  <a:pt x="35836" y="11327"/>
                  <a:pt x="35771" y="11404"/>
                </a:cubicBezTo>
                <a:cubicBezTo>
                  <a:pt x="35544" y="11674"/>
                  <a:pt x="35309" y="11939"/>
                  <a:pt x="35065" y="12194"/>
                </a:cubicBezTo>
                <a:cubicBezTo>
                  <a:pt x="34943" y="12322"/>
                  <a:pt x="34819" y="12449"/>
                  <a:pt x="34692" y="12573"/>
                </a:cubicBezTo>
                <a:cubicBezTo>
                  <a:pt x="34599" y="12664"/>
                  <a:pt x="34504" y="12754"/>
                  <a:pt x="34410" y="12843"/>
                </a:cubicBezTo>
                <a:cubicBezTo>
                  <a:pt x="34222" y="13016"/>
                  <a:pt x="34030" y="13189"/>
                  <a:pt x="33832" y="13357"/>
                </a:cubicBezTo>
                <a:cubicBezTo>
                  <a:pt x="33837" y="13260"/>
                  <a:pt x="33839" y="13162"/>
                  <a:pt x="33839" y="13065"/>
                </a:cubicBezTo>
                <a:cubicBezTo>
                  <a:pt x="33922" y="12906"/>
                  <a:pt x="34004" y="12747"/>
                  <a:pt x="34079" y="12584"/>
                </a:cubicBezTo>
                <a:cubicBezTo>
                  <a:pt x="34300" y="12115"/>
                  <a:pt x="34501" y="11634"/>
                  <a:pt x="34654" y="11138"/>
                </a:cubicBezTo>
                <a:cubicBezTo>
                  <a:pt x="34748" y="10838"/>
                  <a:pt x="34831" y="10536"/>
                  <a:pt x="34897" y="10228"/>
                </a:cubicBezTo>
                <a:cubicBezTo>
                  <a:pt x="34944" y="10009"/>
                  <a:pt x="34989" y="9789"/>
                  <a:pt x="35023" y="9566"/>
                </a:cubicBezTo>
                <a:cubicBezTo>
                  <a:pt x="35086" y="9140"/>
                  <a:pt x="35123" y="8709"/>
                  <a:pt x="35117" y="8278"/>
                </a:cubicBezTo>
                <a:cubicBezTo>
                  <a:pt x="35299" y="8183"/>
                  <a:pt x="35481" y="8092"/>
                  <a:pt x="35669" y="8009"/>
                </a:cubicBezTo>
                <a:cubicBezTo>
                  <a:pt x="35861" y="7926"/>
                  <a:pt x="36053" y="7846"/>
                  <a:pt x="36248" y="7772"/>
                </a:cubicBezTo>
                <a:cubicBezTo>
                  <a:pt x="36455" y="7696"/>
                  <a:pt x="36662" y="7624"/>
                  <a:pt x="36873" y="7560"/>
                </a:cubicBezTo>
                <a:close/>
                <a:moveTo>
                  <a:pt x="21321" y="9045"/>
                </a:moveTo>
                <a:cubicBezTo>
                  <a:pt x="21363" y="9099"/>
                  <a:pt x="21406" y="9153"/>
                  <a:pt x="21449" y="9204"/>
                </a:cubicBezTo>
                <a:cubicBezTo>
                  <a:pt x="21501" y="9265"/>
                  <a:pt x="21556" y="9325"/>
                  <a:pt x="21612" y="9383"/>
                </a:cubicBezTo>
                <a:cubicBezTo>
                  <a:pt x="21640" y="9412"/>
                  <a:pt x="21668" y="9440"/>
                  <a:pt x="21695" y="9467"/>
                </a:cubicBezTo>
                <a:cubicBezTo>
                  <a:pt x="21754" y="9526"/>
                  <a:pt x="21821" y="9585"/>
                  <a:pt x="21886" y="9636"/>
                </a:cubicBezTo>
                <a:cubicBezTo>
                  <a:pt x="21947" y="9685"/>
                  <a:pt x="22008" y="9733"/>
                  <a:pt x="22072" y="9778"/>
                </a:cubicBezTo>
                <a:cubicBezTo>
                  <a:pt x="22071" y="9779"/>
                  <a:pt x="22070" y="9782"/>
                  <a:pt x="22070" y="9783"/>
                </a:cubicBezTo>
                <a:cubicBezTo>
                  <a:pt x="22015" y="9909"/>
                  <a:pt x="21962" y="10034"/>
                  <a:pt x="21915" y="10163"/>
                </a:cubicBezTo>
                <a:cubicBezTo>
                  <a:pt x="21837" y="10372"/>
                  <a:pt x="21763" y="10582"/>
                  <a:pt x="21702" y="10797"/>
                </a:cubicBezTo>
                <a:cubicBezTo>
                  <a:pt x="21631" y="11047"/>
                  <a:pt x="21566" y="11300"/>
                  <a:pt x="21515" y="11555"/>
                </a:cubicBezTo>
                <a:cubicBezTo>
                  <a:pt x="21464" y="11816"/>
                  <a:pt x="21418" y="12080"/>
                  <a:pt x="21388" y="12343"/>
                </a:cubicBezTo>
                <a:cubicBezTo>
                  <a:pt x="21364" y="12562"/>
                  <a:pt x="21342" y="12783"/>
                  <a:pt x="21330" y="13003"/>
                </a:cubicBezTo>
                <a:cubicBezTo>
                  <a:pt x="21324" y="13136"/>
                  <a:pt x="21318" y="13270"/>
                  <a:pt x="21315" y="13404"/>
                </a:cubicBezTo>
                <a:cubicBezTo>
                  <a:pt x="21299" y="13330"/>
                  <a:pt x="21284" y="13256"/>
                  <a:pt x="21270" y="13181"/>
                </a:cubicBezTo>
                <a:cubicBezTo>
                  <a:pt x="21228" y="12950"/>
                  <a:pt x="21190" y="12718"/>
                  <a:pt x="21163" y="12484"/>
                </a:cubicBezTo>
                <a:cubicBezTo>
                  <a:pt x="21142" y="12297"/>
                  <a:pt x="21125" y="12108"/>
                  <a:pt x="21112" y="11920"/>
                </a:cubicBezTo>
                <a:cubicBezTo>
                  <a:pt x="21099" y="11688"/>
                  <a:pt x="21090" y="11456"/>
                  <a:pt x="21093" y="11223"/>
                </a:cubicBezTo>
                <a:cubicBezTo>
                  <a:pt x="21094" y="11081"/>
                  <a:pt x="21095" y="10940"/>
                  <a:pt x="21102" y="10798"/>
                </a:cubicBezTo>
                <a:cubicBezTo>
                  <a:pt x="21106" y="10702"/>
                  <a:pt x="21111" y="10607"/>
                  <a:pt x="21118" y="10511"/>
                </a:cubicBezTo>
                <a:cubicBezTo>
                  <a:pt x="21135" y="10283"/>
                  <a:pt x="21156" y="10043"/>
                  <a:pt x="21191" y="9805"/>
                </a:cubicBezTo>
                <a:cubicBezTo>
                  <a:pt x="21217" y="9614"/>
                  <a:pt x="21248" y="9424"/>
                  <a:pt x="21283" y="9233"/>
                </a:cubicBezTo>
                <a:lnTo>
                  <a:pt x="21283" y="9234"/>
                </a:lnTo>
                <a:cubicBezTo>
                  <a:pt x="21296" y="9171"/>
                  <a:pt x="21309" y="9107"/>
                  <a:pt x="21321" y="9045"/>
                </a:cubicBezTo>
                <a:close/>
                <a:moveTo>
                  <a:pt x="30318" y="11824"/>
                </a:moveTo>
                <a:cubicBezTo>
                  <a:pt x="30309" y="11844"/>
                  <a:pt x="30301" y="11863"/>
                  <a:pt x="30292" y="11882"/>
                </a:cubicBezTo>
                <a:cubicBezTo>
                  <a:pt x="30237" y="11988"/>
                  <a:pt x="30183" y="12096"/>
                  <a:pt x="30122" y="12199"/>
                </a:cubicBezTo>
                <a:cubicBezTo>
                  <a:pt x="30083" y="12266"/>
                  <a:pt x="30042" y="12333"/>
                  <a:pt x="30001" y="12397"/>
                </a:cubicBezTo>
                <a:cubicBezTo>
                  <a:pt x="29909" y="12539"/>
                  <a:pt x="29815" y="12679"/>
                  <a:pt x="29714" y="12813"/>
                </a:cubicBezTo>
                <a:cubicBezTo>
                  <a:pt x="29659" y="12888"/>
                  <a:pt x="29602" y="12963"/>
                  <a:pt x="29544" y="13036"/>
                </a:cubicBezTo>
                <a:cubicBezTo>
                  <a:pt x="29488" y="13107"/>
                  <a:pt x="29431" y="13178"/>
                  <a:pt x="29372" y="13248"/>
                </a:cubicBezTo>
                <a:cubicBezTo>
                  <a:pt x="29350" y="13274"/>
                  <a:pt x="29325" y="13304"/>
                  <a:pt x="29300" y="13335"/>
                </a:cubicBezTo>
                <a:cubicBezTo>
                  <a:pt x="29278" y="13343"/>
                  <a:pt x="29256" y="13352"/>
                  <a:pt x="29234" y="13361"/>
                </a:cubicBezTo>
                <a:cubicBezTo>
                  <a:pt x="29159" y="13391"/>
                  <a:pt x="29085" y="13420"/>
                  <a:pt x="29010" y="13448"/>
                </a:cubicBezTo>
                <a:cubicBezTo>
                  <a:pt x="29004" y="13450"/>
                  <a:pt x="28999" y="13452"/>
                  <a:pt x="28995" y="13454"/>
                </a:cubicBezTo>
                <a:cubicBezTo>
                  <a:pt x="29056" y="13365"/>
                  <a:pt x="29119" y="13277"/>
                  <a:pt x="29184" y="13191"/>
                </a:cubicBezTo>
                <a:cubicBezTo>
                  <a:pt x="29370" y="12942"/>
                  <a:pt x="29559" y="12697"/>
                  <a:pt x="29756" y="12458"/>
                </a:cubicBezTo>
                <a:cubicBezTo>
                  <a:pt x="29932" y="12248"/>
                  <a:pt x="30119" y="12031"/>
                  <a:pt x="30318" y="11824"/>
                </a:cubicBezTo>
                <a:close/>
                <a:moveTo>
                  <a:pt x="20538" y="7368"/>
                </a:moveTo>
                <a:cubicBezTo>
                  <a:pt x="20543" y="7393"/>
                  <a:pt x="20549" y="7419"/>
                  <a:pt x="20554" y="7444"/>
                </a:cubicBezTo>
                <a:cubicBezTo>
                  <a:pt x="20513" y="7637"/>
                  <a:pt x="20474" y="7830"/>
                  <a:pt x="20442" y="8025"/>
                </a:cubicBezTo>
                <a:cubicBezTo>
                  <a:pt x="20393" y="8332"/>
                  <a:pt x="20350" y="8642"/>
                  <a:pt x="20325" y="8951"/>
                </a:cubicBezTo>
                <a:cubicBezTo>
                  <a:pt x="20306" y="9187"/>
                  <a:pt x="20290" y="9422"/>
                  <a:pt x="20285" y="9658"/>
                </a:cubicBezTo>
                <a:cubicBezTo>
                  <a:pt x="20285" y="9670"/>
                  <a:pt x="20285" y="9681"/>
                  <a:pt x="20285" y="9692"/>
                </a:cubicBezTo>
                <a:cubicBezTo>
                  <a:pt x="20276" y="9757"/>
                  <a:pt x="20267" y="9823"/>
                  <a:pt x="20260" y="9889"/>
                </a:cubicBezTo>
                <a:cubicBezTo>
                  <a:pt x="20235" y="10093"/>
                  <a:pt x="20213" y="10299"/>
                  <a:pt x="20195" y="10504"/>
                </a:cubicBezTo>
                <a:cubicBezTo>
                  <a:pt x="20179" y="10536"/>
                  <a:pt x="20162" y="10566"/>
                  <a:pt x="20146" y="10597"/>
                </a:cubicBezTo>
                <a:cubicBezTo>
                  <a:pt x="20082" y="10709"/>
                  <a:pt x="20021" y="10822"/>
                  <a:pt x="19955" y="10932"/>
                </a:cubicBezTo>
                <a:cubicBezTo>
                  <a:pt x="19909" y="11009"/>
                  <a:pt x="19863" y="11087"/>
                  <a:pt x="19814" y="11162"/>
                </a:cubicBezTo>
                <a:cubicBezTo>
                  <a:pt x="19693" y="11350"/>
                  <a:pt x="19568" y="11537"/>
                  <a:pt x="19435" y="11716"/>
                </a:cubicBezTo>
                <a:cubicBezTo>
                  <a:pt x="19355" y="11827"/>
                  <a:pt x="19273" y="11936"/>
                  <a:pt x="19187" y="12043"/>
                </a:cubicBezTo>
                <a:cubicBezTo>
                  <a:pt x="19131" y="12113"/>
                  <a:pt x="19074" y="12184"/>
                  <a:pt x="19017" y="12253"/>
                </a:cubicBezTo>
                <a:cubicBezTo>
                  <a:pt x="18759" y="12562"/>
                  <a:pt x="18492" y="12866"/>
                  <a:pt x="18214" y="13158"/>
                </a:cubicBezTo>
                <a:cubicBezTo>
                  <a:pt x="18105" y="13273"/>
                  <a:pt x="17994" y="13385"/>
                  <a:pt x="17883" y="13497"/>
                </a:cubicBezTo>
                <a:cubicBezTo>
                  <a:pt x="17865" y="13449"/>
                  <a:pt x="17849" y="13403"/>
                  <a:pt x="17831" y="13356"/>
                </a:cubicBezTo>
                <a:cubicBezTo>
                  <a:pt x="17816" y="13313"/>
                  <a:pt x="17803" y="13270"/>
                  <a:pt x="17788" y="13227"/>
                </a:cubicBezTo>
                <a:cubicBezTo>
                  <a:pt x="17747" y="13098"/>
                  <a:pt x="17706" y="12968"/>
                  <a:pt x="17673" y="12836"/>
                </a:cubicBezTo>
                <a:cubicBezTo>
                  <a:pt x="17640" y="12706"/>
                  <a:pt x="17610" y="12574"/>
                  <a:pt x="17582" y="12442"/>
                </a:cubicBezTo>
                <a:cubicBezTo>
                  <a:pt x="17569" y="12375"/>
                  <a:pt x="17558" y="12307"/>
                  <a:pt x="17546" y="12240"/>
                </a:cubicBezTo>
                <a:cubicBezTo>
                  <a:pt x="17547" y="12090"/>
                  <a:pt x="17551" y="11940"/>
                  <a:pt x="17558" y="11790"/>
                </a:cubicBezTo>
                <a:cubicBezTo>
                  <a:pt x="17573" y="11559"/>
                  <a:pt x="17591" y="11328"/>
                  <a:pt x="17625" y="11099"/>
                </a:cubicBezTo>
                <a:cubicBezTo>
                  <a:pt x="17644" y="10959"/>
                  <a:pt x="17663" y="10819"/>
                  <a:pt x="17687" y="10680"/>
                </a:cubicBezTo>
                <a:cubicBezTo>
                  <a:pt x="17699" y="10611"/>
                  <a:pt x="17711" y="10541"/>
                  <a:pt x="17724" y="10473"/>
                </a:cubicBezTo>
                <a:cubicBezTo>
                  <a:pt x="17831" y="10259"/>
                  <a:pt x="17938" y="10044"/>
                  <a:pt x="18046" y="9829"/>
                </a:cubicBezTo>
                <a:cubicBezTo>
                  <a:pt x="18104" y="9713"/>
                  <a:pt x="18163" y="9598"/>
                  <a:pt x="18222" y="9481"/>
                </a:cubicBezTo>
                <a:cubicBezTo>
                  <a:pt x="18261" y="9404"/>
                  <a:pt x="18300" y="9327"/>
                  <a:pt x="18340" y="9250"/>
                </a:cubicBezTo>
                <a:cubicBezTo>
                  <a:pt x="18439" y="9059"/>
                  <a:pt x="18539" y="8867"/>
                  <a:pt x="18650" y="8681"/>
                </a:cubicBezTo>
                <a:cubicBezTo>
                  <a:pt x="18756" y="8501"/>
                  <a:pt x="18867" y="8323"/>
                  <a:pt x="18979" y="8145"/>
                </a:cubicBezTo>
                <a:cubicBezTo>
                  <a:pt x="19062" y="8015"/>
                  <a:pt x="19154" y="7877"/>
                  <a:pt x="19252" y="7743"/>
                </a:cubicBezTo>
                <a:cubicBezTo>
                  <a:pt x="19280" y="7706"/>
                  <a:pt x="19306" y="7669"/>
                  <a:pt x="19334" y="7633"/>
                </a:cubicBezTo>
                <a:cubicBezTo>
                  <a:pt x="19386" y="7616"/>
                  <a:pt x="19439" y="7601"/>
                  <a:pt x="19492" y="7587"/>
                </a:cubicBezTo>
                <a:cubicBezTo>
                  <a:pt x="19653" y="7545"/>
                  <a:pt x="19815" y="7504"/>
                  <a:pt x="19977" y="7469"/>
                </a:cubicBezTo>
                <a:cubicBezTo>
                  <a:pt x="20146" y="7434"/>
                  <a:pt x="20314" y="7400"/>
                  <a:pt x="20484" y="7376"/>
                </a:cubicBezTo>
                <a:lnTo>
                  <a:pt x="20485" y="7376"/>
                </a:lnTo>
                <a:cubicBezTo>
                  <a:pt x="20502" y="7373"/>
                  <a:pt x="20521" y="7370"/>
                  <a:pt x="20538" y="7368"/>
                </a:cubicBezTo>
                <a:close/>
                <a:moveTo>
                  <a:pt x="22314" y="9936"/>
                </a:moveTo>
                <a:cubicBezTo>
                  <a:pt x="22354" y="9959"/>
                  <a:pt x="22394" y="9983"/>
                  <a:pt x="22434" y="10004"/>
                </a:cubicBezTo>
                <a:cubicBezTo>
                  <a:pt x="22512" y="10046"/>
                  <a:pt x="22600" y="10095"/>
                  <a:pt x="22679" y="10131"/>
                </a:cubicBezTo>
                <a:cubicBezTo>
                  <a:pt x="22797" y="10185"/>
                  <a:pt x="22915" y="10238"/>
                  <a:pt x="23037" y="10280"/>
                </a:cubicBezTo>
                <a:cubicBezTo>
                  <a:pt x="23026" y="10443"/>
                  <a:pt x="23019" y="10606"/>
                  <a:pt x="23015" y="10770"/>
                </a:cubicBezTo>
                <a:cubicBezTo>
                  <a:pt x="23006" y="11233"/>
                  <a:pt x="23019" y="11699"/>
                  <a:pt x="23064" y="12160"/>
                </a:cubicBezTo>
                <a:cubicBezTo>
                  <a:pt x="22930" y="12363"/>
                  <a:pt x="22790" y="12561"/>
                  <a:pt x="22645" y="12756"/>
                </a:cubicBezTo>
                <a:cubicBezTo>
                  <a:pt x="22456" y="13010"/>
                  <a:pt x="22266" y="13261"/>
                  <a:pt x="22067" y="13506"/>
                </a:cubicBezTo>
                <a:cubicBezTo>
                  <a:pt x="22063" y="13512"/>
                  <a:pt x="22058" y="13516"/>
                  <a:pt x="22054" y="13521"/>
                </a:cubicBezTo>
                <a:cubicBezTo>
                  <a:pt x="22043" y="13394"/>
                  <a:pt x="22034" y="13266"/>
                  <a:pt x="22024" y="13139"/>
                </a:cubicBezTo>
                <a:cubicBezTo>
                  <a:pt x="22009" y="12875"/>
                  <a:pt x="21997" y="12612"/>
                  <a:pt x="21997" y="12349"/>
                </a:cubicBezTo>
                <a:cubicBezTo>
                  <a:pt x="21997" y="12217"/>
                  <a:pt x="21997" y="12085"/>
                  <a:pt x="22001" y="11954"/>
                </a:cubicBezTo>
                <a:cubicBezTo>
                  <a:pt x="22005" y="11867"/>
                  <a:pt x="22008" y="11779"/>
                  <a:pt x="22014" y="11693"/>
                </a:cubicBezTo>
                <a:cubicBezTo>
                  <a:pt x="22026" y="11523"/>
                  <a:pt x="22038" y="11354"/>
                  <a:pt x="22061" y="11186"/>
                </a:cubicBezTo>
                <a:cubicBezTo>
                  <a:pt x="22074" y="11090"/>
                  <a:pt x="22088" y="10994"/>
                  <a:pt x="22104" y="10899"/>
                </a:cubicBezTo>
                <a:cubicBezTo>
                  <a:pt x="22119" y="10804"/>
                  <a:pt x="22136" y="10708"/>
                  <a:pt x="22155" y="10613"/>
                </a:cubicBezTo>
                <a:cubicBezTo>
                  <a:pt x="22201" y="10391"/>
                  <a:pt x="22252" y="10163"/>
                  <a:pt x="22314" y="9936"/>
                </a:cubicBezTo>
                <a:close/>
                <a:moveTo>
                  <a:pt x="33677" y="13366"/>
                </a:moveTo>
                <a:cubicBezTo>
                  <a:pt x="33677" y="13374"/>
                  <a:pt x="33676" y="13382"/>
                  <a:pt x="33676" y="13389"/>
                </a:cubicBezTo>
                <a:cubicBezTo>
                  <a:pt x="33674" y="13424"/>
                  <a:pt x="33670" y="13458"/>
                  <a:pt x="33668" y="13493"/>
                </a:cubicBezTo>
                <a:cubicBezTo>
                  <a:pt x="33644" y="13513"/>
                  <a:pt x="33620" y="13532"/>
                  <a:pt x="33595" y="13552"/>
                </a:cubicBezTo>
                <a:cubicBezTo>
                  <a:pt x="33582" y="13564"/>
                  <a:pt x="33568" y="13575"/>
                  <a:pt x="33554" y="13585"/>
                </a:cubicBezTo>
                <a:cubicBezTo>
                  <a:pt x="33595" y="13513"/>
                  <a:pt x="33637" y="13440"/>
                  <a:pt x="33677" y="13366"/>
                </a:cubicBezTo>
                <a:close/>
                <a:moveTo>
                  <a:pt x="27988" y="6361"/>
                </a:moveTo>
                <a:lnTo>
                  <a:pt x="28018" y="6387"/>
                </a:lnTo>
                <a:cubicBezTo>
                  <a:pt x="28106" y="6462"/>
                  <a:pt x="28192" y="6537"/>
                  <a:pt x="28276" y="6614"/>
                </a:cubicBezTo>
                <a:cubicBezTo>
                  <a:pt x="28333" y="6667"/>
                  <a:pt x="28387" y="6723"/>
                  <a:pt x="28440" y="6779"/>
                </a:cubicBezTo>
                <a:cubicBezTo>
                  <a:pt x="28495" y="6837"/>
                  <a:pt x="28548" y="6896"/>
                  <a:pt x="28601" y="6956"/>
                </a:cubicBezTo>
                <a:cubicBezTo>
                  <a:pt x="28706" y="7074"/>
                  <a:pt x="28809" y="7193"/>
                  <a:pt x="28910" y="7313"/>
                </a:cubicBezTo>
                <a:cubicBezTo>
                  <a:pt x="28958" y="7372"/>
                  <a:pt x="29006" y="7432"/>
                  <a:pt x="29052" y="7492"/>
                </a:cubicBezTo>
                <a:cubicBezTo>
                  <a:pt x="29077" y="7523"/>
                  <a:pt x="29101" y="7554"/>
                  <a:pt x="29125" y="7585"/>
                </a:cubicBezTo>
                <a:cubicBezTo>
                  <a:pt x="29174" y="7654"/>
                  <a:pt x="29222" y="7723"/>
                  <a:pt x="29271" y="7792"/>
                </a:cubicBezTo>
                <a:cubicBezTo>
                  <a:pt x="29343" y="7896"/>
                  <a:pt x="29416" y="7999"/>
                  <a:pt x="29489" y="8103"/>
                </a:cubicBezTo>
                <a:cubicBezTo>
                  <a:pt x="29539" y="8170"/>
                  <a:pt x="29586" y="8240"/>
                  <a:pt x="29630" y="8312"/>
                </a:cubicBezTo>
                <a:cubicBezTo>
                  <a:pt x="29736" y="8480"/>
                  <a:pt x="29847" y="8658"/>
                  <a:pt x="29947" y="8842"/>
                </a:cubicBezTo>
                <a:cubicBezTo>
                  <a:pt x="30033" y="8999"/>
                  <a:pt x="30115" y="9156"/>
                  <a:pt x="30195" y="9316"/>
                </a:cubicBezTo>
                <a:cubicBezTo>
                  <a:pt x="30251" y="9436"/>
                  <a:pt x="30309" y="9556"/>
                  <a:pt x="30355" y="9681"/>
                </a:cubicBezTo>
                <a:cubicBezTo>
                  <a:pt x="30383" y="9752"/>
                  <a:pt x="30408" y="9823"/>
                  <a:pt x="30432" y="9895"/>
                </a:cubicBezTo>
                <a:cubicBezTo>
                  <a:pt x="30477" y="10043"/>
                  <a:pt x="30523" y="10190"/>
                  <a:pt x="30558" y="10341"/>
                </a:cubicBezTo>
                <a:cubicBezTo>
                  <a:pt x="30585" y="10455"/>
                  <a:pt x="30610" y="10569"/>
                  <a:pt x="30633" y="10685"/>
                </a:cubicBezTo>
                <a:cubicBezTo>
                  <a:pt x="30645" y="10753"/>
                  <a:pt x="30658" y="10820"/>
                  <a:pt x="30669" y="10888"/>
                </a:cubicBezTo>
                <a:cubicBezTo>
                  <a:pt x="30667" y="10897"/>
                  <a:pt x="30665" y="10906"/>
                  <a:pt x="30661" y="10916"/>
                </a:cubicBezTo>
                <a:cubicBezTo>
                  <a:pt x="30638" y="11001"/>
                  <a:pt x="30613" y="11085"/>
                  <a:pt x="30584" y="11170"/>
                </a:cubicBezTo>
                <a:cubicBezTo>
                  <a:pt x="30558" y="11242"/>
                  <a:pt x="30528" y="11327"/>
                  <a:pt x="30497" y="11409"/>
                </a:cubicBezTo>
                <a:cubicBezTo>
                  <a:pt x="30436" y="11469"/>
                  <a:pt x="30376" y="11529"/>
                  <a:pt x="30316" y="11590"/>
                </a:cubicBezTo>
                <a:cubicBezTo>
                  <a:pt x="30138" y="11771"/>
                  <a:pt x="29961" y="11955"/>
                  <a:pt x="29792" y="12144"/>
                </a:cubicBezTo>
                <a:cubicBezTo>
                  <a:pt x="29678" y="12270"/>
                  <a:pt x="29568" y="12397"/>
                  <a:pt x="29459" y="12527"/>
                </a:cubicBezTo>
                <a:cubicBezTo>
                  <a:pt x="29402" y="12593"/>
                  <a:pt x="29346" y="12663"/>
                  <a:pt x="29292" y="12732"/>
                </a:cubicBezTo>
                <a:cubicBezTo>
                  <a:pt x="29119" y="12956"/>
                  <a:pt x="28951" y="13181"/>
                  <a:pt x="28793" y="13416"/>
                </a:cubicBezTo>
                <a:cubicBezTo>
                  <a:pt x="28761" y="13461"/>
                  <a:pt x="28730" y="13507"/>
                  <a:pt x="28700" y="13553"/>
                </a:cubicBezTo>
                <a:cubicBezTo>
                  <a:pt x="28638" y="13573"/>
                  <a:pt x="28576" y="13591"/>
                  <a:pt x="28513" y="13610"/>
                </a:cubicBezTo>
                <a:cubicBezTo>
                  <a:pt x="28437" y="13632"/>
                  <a:pt x="28360" y="13654"/>
                  <a:pt x="28282" y="13673"/>
                </a:cubicBezTo>
                <a:cubicBezTo>
                  <a:pt x="28337" y="13520"/>
                  <a:pt x="28386" y="13364"/>
                  <a:pt x="28432" y="13208"/>
                </a:cubicBezTo>
                <a:cubicBezTo>
                  <a:pt x="28504" y="12965"/>
                  <a:pt x="28572" y="12722"/>
                  <a:pt x="28625" y="12476"/>
                </a:cubicBezTo>
                <a:cubicBezTo>
                  <a:pt x="28675" y="12246"/>
                  <a:pt x="28725" y="12016"/>
                  <a:pt x="28764" y="11784"/>
                </a:cubicBezTo>
                <a:cubicBezTo>
                  <a:pt x="28818" y="11462"/>
                  <a:pt x="28870" y="11138"/>
                  <a:pt x="28899" y="10813"/>
                </a:cubicBezTo>
                <a:cubicBezTo>
                  <a:pt x="28920" y="10578"/>
                  <a:pt x="28937" y="10343"/>
                  <a:pt x="28937" y="10107"/>
                </a:cubicBezTo>
                <a:cubicBezTo>
                  <a:pt x="28938" y="9876"/>
                  <a:pt x="28934" y="9646"/>
                  <a:pt x="28912" y="9417"/>
                </a:cubicBezTo>
                <a:cubicBezTo>
                  <a:pt x="28887" y="9156"/>
                  <a:pt x="28856" y="8895"/>
                  <a:pt x="28809" y="8636"/>
                </a:cubicBezTo>
                <a:cubicBezTo>
                  <a:pt x="28759" y="8372"/>
                  <a:pt x="28705" y="8108"/>
                  <a:pt x="28629" y="7850"/>
                </a:cubicBezTo>
                <a:cubicBezTo>
                  <a:pt x="28566" y="7637"/>
                  <a:pt x="28499" y="7425"/>
                  <a:pt x="28414" y="7219"/>
                </a:cubicBezTo>
                <a:cubicBezTo>
                  <a:pt x="28331" y="7017"/>
                  <a:pt x="28242" y="6816"/>
                  <a:pt x="28137" y="6623"/>
                </a:cubicBezTo>
                <a:cubicBezTo>
                  <a:pt x="28088" y="6535"/>
                  <a:pt x="28039" y="6448"/>
                  <a:pt x="27988" y="6361"/>
                </a:cubicBezTo>
                <a:close/>
                <a:moveTo>
                  <a:pt x="17584" y="13121"/>
                </a:moveTo>
                <a:cubicBezTo>
                  <a:pt x="17587" y="13129"/>
                  <a:pt x="17590" y="13139"/>
                  <a:pt x="17592" y="13148"/>
                </a:cubicBezTo>
                <a:cubicBezTo>
                  <a:pt x="17621" y="13238"/>
                  <a:pt x="17651" y="13334"/>
                  <a:pt x="17685" y="13421"/>
                </a:cubicBezTo>
                <a:cubicBezTo>
                  <a:pt x="17709" y="13487"/>
                  <a:pt x="17733" y="13553"/>
                  <a:pt x="17760" y="13619"/>
                </a:cubicBezTo>
                <a:cubicBezTo>
                  <a:pt x="17726" y="13650"/>
                  <a:pt x="17694" y="13682"/>
                  <a:pt x="17662" y="13714"/>
                </a:cubicBezTo>
                <a:cubicBezTo>
                  <a:pt x="17644" y="13611"/>
                  <a:pt x="17628" y="13507"/>
                  <a:pt x="17616" y="13404"/>
                </a:cubicBezTo>
                <a:cubicBezTo>
                  <a:pt x="17604" y="13313"/>
                  <a:pt x="17594" y="13223"/>
                  <a:pt x="17585" y="13132"/>
                </a:cubicBezTo>
                <a:cubicBezTo>
                  <a:pt x="17584" y="13128"/>
                  <a:pt x="17584" y="13125"/>
                  <a:pt x="17584" y="13121"/>
                </a:cubicBezTo>
                <a:close/>
                <a:moveTo>
                  <a:pt x="27018" y="6176"/>
                </a:moveTo>
                <a:cubicBezTo>
                  <a:pt x="27106" y="6176"/>
                  <a:pt x="27192" y="6179"/>
                  <a:pt x="27280" y="6184"/>
                </a:cubicBezTo>
                <a:cubicBezTo>
                  <a:pt x="27416" y="6195"/>
                  <a:pt x="27554" y="6202"/>
                  <a:pt x="27690" y="6221"/>
                </a:cubicBezTo>
                <a:cubicBezTo>
                  <a:pt x="27694" y="6223"/>
                  <a:pt x="27699" y="6223"/>
                  <a:pt x="27704" y="6224"/>
                </a:cubicBezTo>
                <a:cubicBezTo>
                  <a:pt x="27737" y="6272"/>
                  <a:pt x="27770" y="6322"/>
                  <a:pt x="27801" y="6370"/>
                </a:cubicBezTo>
                <a:cubicBezTo>
                  <a:pt x="27870" y="6481"/>
                  <a:pt x="27938" y="6593"/>
                  <a:pt x="28000" y="6709"/>
                </a:cubicBezTo>
                <a:cubicBezTo>
                  <a:pt x="28041" y="6783"/>
                  <a:pt x="28079" y="6858"/>
                  <a:pt x="28116" y="6934"/>
                </a:cubicBezTo>
                <a:cubicBezTo>
                  <a:pt x="28169" y="7049"/>
                  <a:pt x="28222" y="7166"/>
                  <a:pt x="28267" y="7285"/>
                </a:cubicBezTo>
                <a:cubicBezTo>
                  <a:pt x="28313" y="7405"/>
                  <a:pt x="28356" y="7526"/>
                  <a:pt x="28397" y="7648"/>
                </a:cubicBezTo>
                <a:cubicBezTo>
                  <a:pt x="28449" y="7815"/>
                  <a:pt x="28498" y="7982"/>
                  <a:pt x="28539" y="8152"/>
                </a:cubicBezTo>
                <a:cubicBezTo>
                  <a:pt x="28569" y="8279"/>
                  <a:pt x="28595" y="8407"/>
                  <a:pt x="28622" y="8536"/>
                </a:cubicBezTo>
                <a:cubicBezTo>
                  <a:pt x="28653" y="8706"/>
                  <a:pt x="28682" y="8879"/>
                  <a:pt x="28703" y="9053"/>
                </a:cubicBezTo>
                <a:cubicBezTo>
                  <a:pt x="28722" y="9224"/>
                  <a:pt x="28740" y="9395"/>
                  <a:pt x="28752" y="9566"/>
                </a:cubicBezTo>
                <a:cubicBezTo>
                  <a:pt x="28763" y="9746"/>
                  <a:pt x="28772" y="9927"/>
                  <a:pt x="28768" y="10107"/>
                </a:cubicBezTo>
                <a:cubicBezTo>
                  <a:pt x="28767" y="10247"/>
                  <a:pt x="28763" y="10384"/>
                  <a:pt x="28756" y="10524"/>
                </a:cubicBezTo>
                <a:cubicBezTo>
                  <a:pt x="28741" y="10745"/>
                  <a:pt x="28722" y="10977"/>
                  <a:pt x="28691" y="11208"/>
                </a:cubicBezTo>
                <a:cubicBezTo>
                  <a:pt x="28673" y="11347"/>
                  <a:pt x="28654" y="11486"/>
                  <a:pt x="28630" y="11623"/>
                </a:cubicBezTo>
                <a:cubicBezTo>
                  <a:pt x="28614" y="11715"/>
                  <a:pt x="28597" y="11805"/>
                  <a:pt x="28580" y="11895"/>
                </a:cubicBezTo>
                <a:cubicBezTo>
                  <a:pt x="28522" y="12193"/>
                  <a:pt x="28460" y="12498"/>
                  <a:pt x="28378" y="12797"/>
                </a:cubicBezTo>
                <a:cubicBezTo>
                  <a:pt x="28346" y="12919"/>
                  <a:pt x="28312" y="13042"/>
                  <a:pt x="28275" y="13163"/>
                </a:cubicBezTo>
                <a:cubicBezTo>
                  <a:pt x="28238" y="13283"/>
                  <a:pt x="28200" y="13402"/>
                  <a:pt x="28161" y="13522"/>
                </a:cubicBezTo>
                <a:cubicBezTo>
                  <a:pt x="28139" y="13589"/>
                  <a:pt x="28116" y="13655"/>
                  <a:pt x="28093" y="13722"/>
                </a:cubicBezTo>
                <a:cubicBezTo>
                  <a:pt x="28077" y="13725"/>
                  <a:pt x="28062" y="13729"/>
                  <a:pt x="28046" y="13732"/>
                </a:cubicBezTo>
                <a:cubicBezTo>
                  <a:pt x="28035" y="13661"/>
                  <a:pt x="28024" y="13590"/>
                  <a:pt x="28010" y="13518"/>
                </a:cubicBezTo>
                <a:cubicBezTo>
                  <a:pt x="27962" y="13273"/>
                  <a:pt x="27908" y="13027"/>
                  <a:pt x="27835" y="12785"/>
                </a:cubicBezTo>
                <a:cubicBezTo>
                  <a:pt x="27797" y="12660"/>
                  <a:pt x="27760" y="12535"/>
                  <a:pt x="27715" y="12412"/>
                </a:cubicBezTo>
                <a:cubicBezTo>
                  <a:pt x="27692" y="12350"/>
                  <a:pt x="27669" y="12287"/>
                  <a:pt x="27645" y="12226"/>
                </a:cubicBezTo>
                <a:cubicBezTo>
                  <a:pt x="27645" y="12224"/>
                  <a:pt x="27646" y="12222"/>
                  <a:pt x="27646" y="12219"/>
                </a:cubicBezTo>
                <a:cubicBezTo>
                  <a:pt x="27664" y="12126"/>
                  <a:pt x="27679" y="12032"/>
                  <a:pt x="27694" y="11938"/>
                </a:cubicBezTo>
                <a:cubicBezTo>
                  <a:pt x="27716" y="11799"/>
                  <a:pt x="27738" y="11662"/>
                  <a:pt x="27753" y="11522"/>
                </a:cubicBezTo>
                <a:cubicBezTo>
                  <a:pt x="27780" y="11285"/>
                  <a:pt x="27804" y="11047"/>
                  <a:pt x="27813" y="10808"/>
                </a:cubicBezTo>
                <a:cubicBezTo>
                  <a:pt x="27826" y="10525"/>
                  <a:pt x="27833" y="10244"/>
                  <a:pt x="27823" y="9961"/>
                </a:cubicBezTo>
                <a:cubicBezTo>
                  <a:pt x="27811" y="9678"/>
                  <a:pt x="27795" y="9394"/>
                  <a:pt x="27757" y="9113"/>
                </a:cubicBezTo>
                <a:cubicBezTo>
                  <a:pt x="27771" y="9098"/>
                  <a:pt x="27785" y="9082"/>
                  <a:pt x="27797" y="9067"/>
                </a:cubicBezTo>
                <a:cubicBezTo>
                  <a:pt x="27824" y="9036"/>
                  <a:pt x="27849" y="9003"/>
                  <a:pt x="27875" y="8971"/>
                </a:cubicBezTo>
                <a:cubicBezTo>
                  <a:pt x="27899" y="8939"/>
                  <a:pt x="27922" y="8905"/>
                  <a:pt x="27943" y="8872"/>
                </a:cubicBezTo>
                <a:cubicBezTo>
                  <a:pt x="27961" y="8840"/>
                  <a:pt x="27979" y="8810"/>
                  <a:pt x="27996" y="8779"/>
                </a:cubicBezTo>
                <a:cubicBezTo>
                  <a:pt x="28017" y="8743"/>
                  <a:pt x="28034" y="8705"/>
                  <a:pt x="28046" y="8665"/>
                </a:cubicBezTo>
                <a:cubicBezTo>
                  <a:pt x="28058" y="8630"/>
                  <a:pt x="28069" y="8596"/>
                  <a:pt x="28076" y="8560"/>
                </a:cubicBezTo>
                <a:cubicBezTo>
                  <a:pt x="28080" y="8522"/>
                  <a:pt x="28086" y="8484"/>
                  <a:pt x="28091" y="8446"/>
                </a:cubicBezTo>
                <a:cubicBezTo>
                  <a:pt x="28097" y="8398"/>
                  <a:pt x="28096" y="8350"/>
                  <a:pt x="28092" y="8302"/>
                </a:cubicBezTo>
                <a:cubicBezTo>
                  <a:pt x="28082" y="8213"/>
                  <a:pt x="28077" y="8127"/>
                  <a:pt x="28054" y="8040"/>
                </a:cubicBezTo>
                <a:cubicBezTo>
                  <a:pt x="28030" y="7952"/>
                  <a:pt x="28009" y="7865"/>
                  <a:pt x="27975" y="7780"/>
                </a:cubicBezTo>
                <a:cubicBezTo>
                  <a:pt x="27944" y="7702"/>
                  <a:pt x="27913" y="7615"/>
                  <a:pt x="27871" y="7541"/>
                </a:cubicBezTo>
                <a:cubicBezTo>
                  <a:pt x="27852" y="7504"/>
                  <a:pt x="27831" y="7467"/>
                  <a:pt x="27808" y="7433"/>
                </a:cubicBezTo>
                <a:cubicBezTo>
                  <a:pt x="27767" y="7366"/>
                  <a:pt x="27722" y="7301"/>
                  <a:pt x="27675" y="7240"/>
                </a:cubicBezTo>
                <a:cubicBezTo>
                  <a:pt x="27621" y="7173"/>
                  <a:pt x="27572" y="7111"/>
                  <a:pt x="27513" y="7048"/>
                </a:cubicBezTo>
                <a:cubicBezTo>
                  <a:pt x="27458" y="6989"/>
                  <a:pt x="27401" y="6932"/>
                  <a:pt x="27343" y="6874"/>
                </a:cubicBezTo>
                <a:cubicBezTo>
                  <a:pt x="27313" y="6846"/>
                  <a:pt x="27285" y="6817"/>
                  <a:pt x="27254" y="6790"/>
                </a:cubicBezTo>
                <a:cubicBezTo>
                  <a:pt x="27194" y="6732"/>
                  <a:pt x="27130" y="6675"/>
                  <a:pt x="27065" y="6621"/>
                </a:cubicBezTo>
                <a:cubicBezTo>
                  <a:pt x="27057" y="6614"/>
                  <a:pt x="27049" y="6607"/>
                  <a:pt x="27040" y="6600"/>
                </a:cubicBezTo>
                <a:cubicBezTo>
                  <a:pt x="26995" y="6500"/>
                  <a:pt x="26947" y="6402"/>
                  <a:pt x="26896" y="6305"/>
                </a:cubicBezTo>
                <a:cubicBezTo>
                  <a:pt x="26875" y="6263"/>
                  <a:pt x="26853" y="6221"/>
                  <a:pt x="26831" y="6180"/>
                </a:cubicBezTo>
                <a:cubicBezTo>
                  <a:pt x="26891" y="6177"/>
                  <a:pt x="26951" y="6176"/>
                  <a:pt x="27011" y="6176"/>
                </a:cubicBezTo>
                <a:close/>
                <a:moveTo>
                  <a:pt x="17820" y="8336"/>
                </a:moveTo>
                <a:lnTo>
                  <a:pt x="17820" y="8336"/>
                </a:lnTo>
                <a:cubicBezTo>
                  <a:pt x="17783" y="8409"/>
                  <a:pt x="17746" y="8482"/>
                  <a:pt x="17711" y="8558"/>
                </a:cubicBezTo>
                <a:cubicBezTo>
                  <a:pt x="17659" y="8670"/>
                  <a:pt x="17606" y="8783"/>
                  <a:pt x="17559" y="8897"/>
                </a:cubicBezTo>
                <a:cubicBezTo>
                  <a:pt x="17513" y="9013"/>
                  <a:pt x="17467" y="9127"/>
                  <a:pt x="17424" y="9243"/>
                </a:cubicBezTo>
                <a:cubicBezTo>
                  <a:pt x="17349" y="9450"/>
                  <a:pt x="17275" y="9657"/>
                  <a:pt x="17212" y="9868"/>
                </a:cubicBezTo>
                <a:cubicBezTo>
                  <a:pt x="17120" y="10177"/>
                  <a:pt x="17036" y="10489"/>
                  <a:pt x="16971" y="10805"/>
                </a:cubicBezTo>
                <a:cubicBezTo>
                  <a:pt x="16952" y="10898"/>
                  <a:pt x="16932" y="10994"/>
                  <a:pt x="16915" y="11089"/>
                </a:cubicBezTo>
                <a:cubicBezTo>
                  <a:pt x="16896" y="11181"/>
                  <a:pt x="16882" y="11274"/>
                  <a:pt x="16873" y="11368"/>
                </a:cubicBezTo>
                <a:cubicBezTo>
                  <a:pt x="16867" y="11416"/>
                  <a:pt x="16860" y="11463"/>
                  <a:pt x="16855" y="11511"/>
                </a:cubicBezTo>
                <a:cubicBezTo>
                  <a:pt x="16836" y="11654"/>
                  <a:pt x="16819" y="11797"/>
                  <a:pt x="16800" y="11940"/>
                </a:cubicBezTo>
                <a:cubicBezTo>
                  <a:pt x="16793" y="11987"/>
                  <a:pt x="16788" y="12035"/>
                  <a:pt x="16783" y="12082"/>
                </a:cubicBezTo>
                <a:cubicBezTo>
                  <a:pt x="16725" y="12203"/>
                  <a:pt x="16669" y="12324"/>
                  <a:pt x="16612" y="12445"/>
                </a:cubicBezTo>
                <a:cubicBezTo>
                  <a:pt x="16495" y="12680"/>
                  <a:pt x="16385" y="12919"/>
                  <a:pt x="16263" y="13152"/>
                </a:cubicBezTo>
                <a:cubicBezTo>
                  <a:pt x="16203" y="13268"/>
                  <a:pt x="16144" y="13386"/>
                  <a:pt x="16078" y="13499"/>
                </a:cubicBezTo>
                <a:cubicBezTo>
                  <a:pt x="16035" y="13575"/>
                  <a:pt x="15990" y="13649"/>
                  <a:pt x="15943" y="13723"/>
                </a:cubicBezTo>
                <a:cubicBezTo>
                  <a:pt x="15926" y="13749"/>
                  <a:pt x="15902" y="13786"/>
                  <a:pt x="15878" y="13822"/>
                </a:cubicBezTo>
                <a:cubicBezTo>
                  <a:pt x="15860" y="13659"/>
                  <a:pt x="15845" y="13497"/>
                  <a:pt x="15834" y="13334"/>
                </a:cubicBezTo>
                <a:cubicBezTo>
                  <a:pt x="15827" y="13210"/>
                  <a:pt x="15820" y="13088"/>
                  <a:pt x="15820" y="12964"/>
                </a:cubicBezTo>
                <a:cubicBezTo>
                  <a:pt x="15820" y="12881"/>
                  <a:pt x="15821" y="12798"/>
                  <a:pt x="15823" y="12715"/>
                </a:cubicBezTo>
                <a:cubicBezTo>
                  <a:pt x="15826" y="12672"/>
                  <a:pt x="15829" y="12628"/>
                  <a:pt x="15831" y="12585"/>
                </a:cubicBezTo>
                <a:cubicBezTo>
                  <a:pt x="15838" y="12493"/>
                  <a:pt x="15848" y="12402"/>
                  <a:pt x="15860" y="12309"/>
                </a:cubicBezTo>
                <a:cubicBezTo>
                  <a:pt x="15872" y="12218"/>
                  <a:pt x="15886" y="12126"/>
                  <a:pt x="15900" y="12033"/>
                </a:cubicBezTo>
                <a:cubicBezTo>
                  <a:pt x="15928" y="11846"/>
                  <a:pt x="15961" y="11660"/>
                  <a:pt x="15995" y="11475"/>
                </a:cubicBezTo>
                <a:cubicBezTo>
                  <a:pt x="16038" y="11257"/>
                  <a:pt x="16087" y="11033"/>
                  <a:pt x="16149" y="10812"/>
                </a:cubicBezTo>
                <a:cubicBezTo>
                  <a:pt x="16193" y="10657"/>
                  <a:pt x="16239" y="10502"/>
                  <a:pt x="16288" y="10349"/>
                </a:cubicBezTo>
                <a:cubicBezTo>
                  <a:pt x="16312" y="10276"/>
                  <a:pt x="16338" y="10204"/>
                  <a:pt x="16366" y="10133"/>
                </a:cubicBezTo>
                <a:cubicBezTo>
                  <a:pt x="16396" y="10056"/>
                  <a:pt x="16428" y="9981"/>
                  <a:pt x="16462" y="9907"/>
                </a:cubicBezTo>
                <a:cubicBezTo>
                  <a:pt x="16491" y="9844"/>
                  <a:pt x="16528" y="9769"/>
                  <a:pt x="16567" y="9696"/>
                </a:cubicBezTo>
                <a:cubicBezTo>
                  <a:pt x="16606" y="9626"/>
                  <a:pt x="16647" y="9556"/>
                  <a:pt x="16689" y="9487"/>
                </a:cubicBezTo>
                <a:cubicBezTo>
                  <a:pt x="16754" y="9388"/>
                  <a:pt x="16819" y="9288"/>
                  <a:pt x="16890" y="9194"/>
                </a:cubicBezTo>
                <a:cubicBezTo>
                  <a:pt x="16936" y="9131"/>
                  <a:pt x="16985" y="9070"/>
                  <a:pt x="17035" y="9010"/>
                </a:cubicBezTo>
                <a:cubicBezTo>
                  <a:pt x="17084" y="8951"/>
                  <a:pt x="17135" y="8895"/>
                  <a:pt x="17188" y="8840"/>
                </a:cubicBezTo>
                <a:cubicBezTo>
                  <a:pt x="17216" y="8814"/>
                  <a:pt x="17243" y="8787"/>
                  <a:pt x="17270" y="8760"/>
                </a:cubicBezTo>
                <a:cubicBezTo>
                  <a:pt x="17330" y="8704"/>
                  <a:pt x="17393" y="8650"/>
                  <a:pt x="17457" y="8598"/>
                </a:cubicBezTo>
                <a:cubicBezTo>
                  <a:pt x="17522" y="8545"/>
                  <a:pt x="17589" y="8494"/>
                  <a:pt x="17657" y="8446"/>
                </a:cubicBezTo>
                <a:cubicBezTo>
                  <a:pt x="17711" y="8409"/>
                  <a:pt x="17764" y="8372"/>
                  <a:pt x="17820" y="8336"/>
                </a:cubicBezTo>
                <a:close/>
                <a:moveTo>
                  <a:pt x="27581" y="12535"/>
                </a:moveTo>
                <a:cubicBezTo>
                  <a:pt x="27589" y="12557"/>
                  <a:pt x="27596" y="12578"/>
                  <a:pt x="27604" y="12600"/>
                </a:cubicBezTo>
                <a:cubicBezTo>
                  <a:pt x="27653" y="12751"/>
                  <a:pt x="27704" y="12912"/>
                  <a:pt x="27744" y="13076"/>
                </a:cubicBezTo>
                <a:cubicBezTo>
                  <a:pt x="27765" y="13157"/>
                  <a:pt x="27785" y="13238"/>
                  <a:pt x="27803" y="13320"/>
                </a:cubicBezTo>
                <a:cubicBezTo>
                  <a:pt x="27821" y="13401"/>
                  <a:pt x="27838" y="13483"/>
                  <a:pt x="27853" y="13565"/>
                </a:cubicBezTo>
                <a:cubicBezTo>
                  <a:pt x="27863" y="13625"/>
                  <a:pt x="27876" y="13695"/>
                  <a:pt x="27886" y="13766"/>
                </a:cubicBezTo>
                <a:cubicBezTo>
                  <a:pt x="27783" y="13786"/>
                  <a:pt x="27681" y="13807"/>
                  <a:pt x="27577" y="13821"/>
                </a:cubicBezTo>
                <a:cubicBezTo>
                  <a:pt x="27487" y="13834"/>
                  <a:pt x="27395" y="13844"/>
                  <a:pt x="27304" y="13852"/>
                </a:cubicBezTo>
                <a:cubicBezTo>
                  <a:pt x="27275" y="13855"/>
                  <a:pt x="27234" y="13857"/>
                  <a:pt x="27192" y="13859"/>
                </a:cubicBezTo>
                <a:cubicBezTo>
                  <a:pt x="27194" y="13853"/>
                  <a:pt x="27197" y="13848"/>
                  <a:pt x="27199" y="13841"/>
                </a:cubicBezTo>
                <a:cubicBezTo>
                  <a:pt x="27280" y="13619"/>
                  <a:pt x="27356" y="13395"/>
                  <a:pt x="27421" y="13167"/>
                </a:cubicBezTo>
                <a:cubicBezTo>
                  <a:pt x="27470" y="12988"/>
                  <a:pt x="27520" y="12808"/>
                  <a:pt x="27560" y="12627"/>
                </a:cubicBezTo>
                <a:cubicBezTo>
                  <a:pt x="27567" y="12597"/>
                  <a:pt x="27574" y="12566"/>
                  <a:pt x="27581" y="12535"/>
                </a:cubicBezTo>
                <a:close/>
                <a:moveTo>
                  <a:pt x="26227" y="10051"/>
                </a:moveTo>
                <a:cubicBezTo>
                  <a:pt x="26229" y="10054"/>
                  <a:pt x="26232" y="10058"/>
                  <a:pt x="26235" y="10061"/>
                </a:cubicBezTo>
                <a:cubicBezTo>
                  <a:pt x="26366" y="10247"/>
                  <a:pt x="26499" y="10433"/>
                  <a:pt x="26632" y="10619"/>
                </a:cubicBezTo>
                <a:cubicBezTo>
                  <a:pt x="26700" y="10734"/>
                  <a:pt x="26769" y="10850"/>
                  <a:pt x="26839" y="10965"/>
                </a:cubicBezTo>
                <a:lnTo>
                  <a:pt x="26978" y="11200"/>
                </a:lnTo>
                <a:cubicBezTo>
                  <a:pt x="27074" y="11374"/>
                  <a:pt x="27164" y="11550"/>
                  <a:pt x="27251" y="11729"/>
                </a:cubicBezTo>
                <a:cubicBezTo>
                  <a:pt x="27326" y="11890"/>
                  <a:pt x="27400" y="12052"/>
                  <a:pt x="27465" y="12218"/>
                </a:cubicBezTo>
                <a:cubicBezTo>
                  <a:pt x="27470" y="12233"/>
                  <a:pt x="27476" y="12248"/>
                  <a:pt x="27482" y="12264"/>
                </a:cubicBezTo>
                <a:cubicBezTo>
                  <a:pt x="27451" y="12416"/>
                  <a:pt x="27416" y="12567"/>
                  <a:pt x="27375" y="12717"/>
                </a:cubicBezTo>
                <a:cubicBezTo>
                  <a:pt x="27350" y="12807"/>
                  <a:pt x="27326" y="12896"/>
                  <a:pt x="27300" y="12986"/>
                </a:cubicBezTo>
                <a:cubicBezTo>
                  <a:pt x="27273" y="13075"/>
                  <a:pt x="27245" y="13164"/>
                  <a:pt x="27216" y="13252"/>
                </a:cubicBezTo>
                <a:cubicBezTo>
                  <a:pt x="27148" y="13457"/>
                  <a:pt x="27078" y="13662"/>
                  <a:pt x="26998" y="13864"/>
                </a:cubicBezTo>
                <a:cubicBezTo>
                  <a:pt x="26927" y="13863"/>
                  <a:pt x="26855" y="13860"/>
                  <a:pt x="26783" y="13855"/>
                </a:cubicBezTo>
                <a:cubicBezTo>
                  <a:pt x="26707" y="13850"/>
                  <a:pt x="26621" y="13841"/>
                  <a:pt x="26534" y="13829"/>
                </a:cubicBezTo>
                <a:cubicBezTo>
                  <a:pt x="26446" y="13818"/>
                  <a:pt x="26358" y="13803"/>
                  <a:pt x="26272" y="13785"/>
                </a:cubicBezTo>
                <a:cubicBezTo>
                  <a:pt x="26193" y="13769"/>
                  <a:pt x="26108" y="13748"/>
                  <a:pt x="26023" y="13723"/>
                </a:cubicBezTo>
                <a:cubicBezTo>
                  <a:pt x="25938" y="13699"/>
                  <a:pt x="25855" y="13671"/>
                  <a:pt x="25772" y="13640"/>
                </a:cubicBezTo>
                <a:cubicBezTo>
                  <a:pt x="25698" y="13612"/>
                  <a:pt x="25620" y="13579"/>
                  <a:pt x="25544" y="13542"/>
                </a:cubicBezTo>
                <a:cubicBezTo>
                  <a:pt x="25508" y="13522"/>
                  <a:pt x="25471" y="13503"/>
                  <a:pt x="25435" y="13484"/>
                </a:cubicBezTo>
                <a:cubicBezTo>
                  <a:pt x="25372" y="13449"/>
                  <a:pt x="25311" y="13412"/>
                  <a:pt x="25251" y="13372"/>
                </a:cubicBezTo>
                <a:cubicBezTo>
                  <a:pt x="25222" y="13351"/>
                  <a:pt x="25193" y="13330"/>
                  <a:pt x="25164" y="13309"/>
                </a:cubicBezTo>
                <a:cubicBezTo>
                  <a:pt x="25104" y="13264"/>
                  <a:pt x="25045" y="13216"/>
                  <a:pt x="24989" y="13166"/>
                </a:cubicBezTo>
                <a:cubicBezTo>
                  <a:pt x="24961" y="13141"/>
                  <a:pt x="24935" y="13117"/>
                  <a:pt x="24907" y="13091"/>
                </a:cubicBezTo>
                <a:cubicBezTo>
                  <a:pt x="24851" y="13039"/>
                  <a:pt x="24798" y="12985"/>
                  <a:pt x="24747" y="12930"/>
                </a:cubicBezTo>
                <a:cubicBezTo>
                  <a:pt x="24694" y="12872"/>
                  <a:pt x="24644" y="12814"/>
                  <a:pt x="24595" y="12754"/>
                </a:cubicBezTo>
                <a:cubicBezTo>
                  <a:pt x="24590" y="12748"/>
                  <a:pt x="24580" y="12734"/>
                  <a:pt x="24568" y="12721"/>
                </a:cubicBezTo>
                <a:cubicBezTo>
                  <a:pt x="24571" y="12521"/>
                  <a:pt x="24577" y="12322"/>
                  <a:pt x="24587" y="12122"/>
                </a:cubicBezTo>
                <a:cubicBezTo>
                  <a:pt x="24603" y="11869"/>
                  <a:pt x="24623" y="11603"/>
                  <a:pt x="24656" y="11338"/>
                </a:cubicBezTo>
                <a:cubicBezTo>
                  <a:pt x="24672" y="11208"/>
                  <a:pt x="24690" y="11076"/>
                  <a:pt x="24710" y="10944"/>
                </a:cubicBezTo>
                <a:cubicBezTo>
                  <a:pt x="24730" y="10817"/>
                  <a:pt x="24752" y="10692"/>
                  <a:pt x="24775" y="10565"/>
                </a:cubicBezTo>
                <a:cubicBezTo>
                  <a:pt x="24784" y="10519"/>
                  <a:pt x="24794" y="10473"/>
                  <a:pt x="24803" y="10427"/>
                </a:cubicBezTo>
                <a:cubicBezTo>
                  <a:pt x="24856" y="10420"/>
                  <a:pt x="24910" y="10413"/>
                  <a:pt x="24963" y="10404"/>
                </a:cubicBezTo>
                <a:cubicBezTo>
                  <a:pt x="25047" y="10391"/>
                  <a:pt x="25129" y="10379"/>
                  <a:pt x="25212" y="10364"/>
                </a:cubicBezTo>
                <a:cubicBezTo>
                  <a:pt x="25256" y="10354"/>
                  <a:pt x="25298" y="10346"/>
                  <a:pt x="25342" y="10337"/>
                </a:cubicBezTo>
                <a:cubicBezTo>
                  <a:pt x="25390" y="10328"/>
                  <a:pt x="25437" y="10316"/>
                  <a:pt x="25483" y="10305"/>
                </a:cubicBezTo>
                <a:cubicBezTo>
                  <a:pt x="25571" y="10283"/>
                  <a:pt x="25657" y="10257"/>
                  <a:pt x="25743" y="10230"/>
                </a:cubicBezTo>
                <a:cubicBezTo>
                  <a:pt x="25833" y="10201"/>
                  <a:pt x="25922" y="10172"/>
                  <a:pt x="26010" y="10137"/>
                </a:cubicBezTo>
                <a:cubicBezTo>
                  <a:pt x="26082" y="10110"/>
                  <a:pt x="26155" y="10081"/>
                  <a:pt x="26227" y="10051"/>
                </a:cubicBezTo>
                <a:close/>
                <a:moveTo>
                  <a:pt x="22057" y="10263"/>
                </a:moveTo>
                <a:lnTo>
                  <a:pt x="22057" y="10263"/>
                </a:lnTo>
                <a:cubicBezTo>
                  <a:pt x="22034" y="10368"/>
                  <a:pt x="22012" y="10472"/>
                  <a:pt x="21991" y="10577"/>
                </a:cubicBezTo>
                <a:cubicBezTo>
                  <a:pt x="21971" y="10675"/>
                  <a:pt x="21953" y="10777"/>
                  <a:pt x="21938" y="10875"/>
                </a:cubicBezTo>
                <a:cubicBezTo>
                  <a:pt x="21917" y="11014"/>
                  <a:pt x="21896" y="11152"/>
                  <a:pt x="21881" y="11291"/>
                </a:cubicBezTo>
                <a:cubicBezTo>
                  <a:pt x="21855" y="11555"/>
                  <a:pt x="21835" y="11820"/>
                  <a:pt x="21832" y="12085"/>
                </a:cubicBezTo>
                <a:cubicBezTo>
                  <a:pt x="21827" y="12349"/>
                  <a:pt x="21829" y="12613"/>
                  <a:pt x="21843" y="12875"/>
                </a:cubicBezTo>
                <a:cubicBezTo>
                  <a:pt x="21855" y="13098"/>
                  <a:pt x="21869" y="13321"/>
                  <a:pt x="21889" y="13543"/>
                </a:cubicBezTo>
                <a:cubicBezTo>
                  <a:pt x="21894" y="13595"/>
                  <a:pt x="21899" y="13647"/>
                  <a:pt x="21904" y="13697"/>
                </a:cubicBezTo>
                <a:cubicBezTo>
                  <a:pt x="21821" y="13794"/>
                  <a:pt x="21737" y="13889"/>
                  <a:pt x="21653" y="13983"/>
                </a:cubicBezTo>
                <a:cubicBezTo>
                  <a:pt x="21650" y="13980"/>
                  <a:pt x="21649" y="13978"/>
                  <a:pt x="21647" y="13976"/>
                </a:cubicBezTo>
                <a:cubicBezTo>
                  <a:pt x="21587" y="13890"/>
                  <a:pt x="21528" y="13804"/>
                  <a:pt x="21471" y="13717"/>
                </a:cubicBezTo>
                <a:cubicBezTo>
                  <a:pt x="21471" y="13703"/>
                  <a:pt x="21471" y="13691"/>
                  <a:pt x="21471" y="13678"/>
                </a:cubicBezTo>
                <a:cubicBezTo>
                  <a:pt x="21472" y="13540"/>
                  <a:pt x="21474" y="13404"/>
                  <a:pt x="21481" y="13268"/>
                </a:cubicBezTo>
                <a:cubicBezTo>
                  <a:pt x="21485" y="13182"/>
                  <a:pt x="21490" y="13097"/>
                  <a:pt x="21494" y="13012"/>
                </a:cubicBezTo>
                <a:cubicBezTo>
                  <a:pt x="21513" y="12755"/>
                  <a:pt x="21537" y="12496"/>
                  <a:pt x="21573" y="12238"/>
                </a:cubicBezTo>
                <a:cubicBezTo>
                  <a:pt x="21591" y="12108"/>
                  <a:pt x="21609" y="11978"/>
                  <a:pt x="21632" y="11849"/>
                </a:cubicBezTo>
                <a:cubicBezTo>
                  <a:pt x="21647" y="11763"/>
                  <a:pt x="21662" y="11677"/>
                  <a:pt x="21679" y="11591"/>
                </a:cubicBezTo>
                <a:cubicBezTo>
                  <a:pt x="21713" y="11432"/>
                  <a:pt x="21748" y="11262"/>
                  <a:pt x="21794" y="11093"/>
                </a:cubicBezTo>
                <a:cubicBezTo>
                  <a:pt x="21837" y="10928"/>
                  <a:pt x="21886" y="10764"/>
                  <a:pt x="21938" y="10601"/>
                </a:cubicBezTo>
                <a:cubicBezTo>
                  <a:pt x="21976" y="10488"/>
                  <a:pt x="22015" y="10375"/>
                  <a:pt x="22057" y="10263"/>
                </a:cubicBezTo>
                <a:close/>
                <a:moveTo>
                  <a:pt x="29062" y="13607"/>
                </a:moveTo>
                <a:cubicBezTo>
                  <a:pt x="29021" y="13652"/>
                  <a:pt x="28981" y="13696"/>
                  <a:pt x="28939" y="13740"/>
                </a:cubicBezTo>
                <a:cubicBezTo>
                  <a:pt x="28850" y="13833"/>
                  <a:pt x="28761" y="13926"/>
                  <a:pt x="28669" y="14015"/>
                </a:cubicBezTo>
                <a:cubicBezTo>
                  <a:pt x="28628" y="14057"/>
                  <a:pt x="28585" y="14097"/>
                  <a:pt x="28543" y="14136"/>
                </a:cubicBezTo>
                <a:cubicBezTo>
                  <a:pt x="28576" y="14083"/>
                  <a:pt x="28608" y="14031"/>
                  <a:pt x="28641" y="13978"/>
                </a:cubicBezTo>
                <a:cubicBezTo>
                  <a:pt x="28705" y="13881"/>
                  <a:pt x="28768" y="13784"/>
                  <a:pt x="28833" y="13688"/>
                </a:cubicBezTo>
                <a:cubicBezTo>
                  <a:pt x="28910" y="13663"/>
                  <a:pt x="28985" y="13636"/>
                  <a:pt x="29062" y="13607"/>
                </a:cubicBezTo>
                <a:close/>
                <a:moveTo>
                  <a:pt x="21476" y="14036"/>
                </a:moveTo>
                <a:cubicBezTo>
                  <a:pt x="21494" y="14062"/>
                  <a:pt x="21513" y="14088"/>
                  <a:pt x="21531" y="14114"/>
                </a:cubicBezTo>
                <a:cubicBezTo>
                  <a:pt x="21523" y="14124"/>
                  <a:pt x="21514" y="14134"/>
                  <a:pt x="21505" y="14143"/>
                </a:cubicBezTo>
                <a:cubicBezTo>
                  <a:pt x="21494" y="14111"/>
                  <a:pt x="21485" y="14079"/>
                  <a:pt x="21476" y="14045"/>
                </a:cubicBezTo>
                <a:cubicBezTo>
                  <a:pt x="21476" y="14043"/>
                  <a:pt x="21476" y="14039"/>
                  <a:pt x="21476" y="14036"/>
                </a:cubicBezTo>
                <a:close/>
                <a:moveTo>
                  <a:pt x="35557" y="11908"/>
                </a:moveTo>
                <a:lnTo>
                  <a:pt x="35557" y="11908"/>
                </a:lnTo>
                <a:cubicBezTo>
                  <a:pt x="35515" y="11980"/>
                  <a:pt x="35471" y="12052"/>
                  <a:pt x="35426" y="12123"/>
                </a:cubicBezTo>
                <a:cubicBezTo>
                  <a:pt x="35254" y="12393"/>
                  <a:pt x="35075" y="12658"/>
                  <a:pt x="34882" y="12915"/>
                </a:cubicBezTo>
                <a:cubicBezTo>
                  <a:pt x="34799" y="13025"/>
                  <a:pt x="34716" y="13135"/>
                  <a:pt x="34630" y="13244"/>
                </a:cubicBezTo>
                <a:cubicBezTo>
                  <a:pt x="34546" y="13349"/>
                  <a:pt x="34460" y="13453"/>
                  <a:pt x="34375" y="13557"/>
                </a:cubicBezTo>
                <a:cubicBezTo>
                  <a:pt x="34170" y="13800"/>
                  <a:pt x="33960" y="14040"/>
                  <a:pt x="33737" y="14269"/>
                </a:cubicBezTo>
                <a:cubicBezTo>
                  <a:pt x="33729" y="14277"/>
                  <a:pt x="33722" y="14285"/>
                  <a:pt x="33714" y="14294"/>
                </a:cubicBezTo>
                <a:cubicBezTo>
                  <a:pt x="33720" y="14266"/>
                  <a:pt x="33726" y="14238"/>
                  <a:pt x="33733" y="14210"/>
                </a:cubicBezTo>
                <a:cubicBezTo>
                  <a:pt x="33761" y="14076"/>
                  <a:pt x="33781" y="13940"/>
                  <a:pt x="33796" y="13805"/>
                </a:cubicBezTo>
                <a:cubicBezTo>
                  <a:pt x="33803" y="13733"/>
                  <a:pt x="33811" y="13661"/>
                  <a:pt x="33818" y="13588"/>
                </a:cubicBezTo>
                <a:cubicBezTo>
                  <a:pt x="33848" y="13562"/>
                  <a:pt x="33878" y="13537"/>
                  <a:pt x="33908" y="13512"/>
                </a:cubicBezTo>
                <a:cubicBezTo>
                  <a:pt x="34113" y="13337"/>
                  <a:pt x="34314" y="13159"/>
                  <a:pt x="34511" y="12977"/>
                </a:cubicBezTo>
                <a:cubicBezTo>
                  <a:pt x="34709" y="12794"/>
                  <a:pt x="34901" y="12605"/>
                  <a:pt x="35089" y="12412"/>
                </a:cubicBezTo>
                <a:cubicBezTo>
                  <a:pt x="35248" y="12247"/>
                  <a:pt x="35406" y="12080"/>
                  <a:pt x="35557" y="11908"/>
                </a:cubicBezTo>
                <a:close/>
                <a:moveTo>
                  <a:pt x="17304" y="11364"/>
                </a:moveTo>
                <a:cubicBezTo>
                  <a:pt x="17309" y="11562"/>
                  <a:pt x="17319" y="11761"/>
                  <a:pt x="17343" y="11958"/>
                </a:cubicBezTo>
                <a:cubicBezTo>
                  <a:pt x="17353" y="12044"/>
                  <a:pt x="17364" y="12129"/>
                  <a:pt x="17376" y="12215"/>
                </a:cubicBezTo>
                <a:cubicBezTo>
                  <a:pt x="17376" y="12252"/>
                  <a:pt x="17376" y="12290"/>
                  <a:pt x="17376" y="12327"/>
                </a:cubicBezTo>
                <a:cubicBezTo>
                  <a:pt x="17380" y="12604"/>
                  <a:pt x="17388" y="12881"/>
                  <a:pt x="17413" y="13157"/>
                </a:cubicBezTo>
                <a:cubicBezTo>
                  <a:pt x="17426" y="13293"/>
                  <a:pt x="17438" y="13430"/>
                  <a:pt x="17457" y="13566"/>
                </a:cubicBezTo>
                <a:cubicBezTo>
                  <a:pt x="17469" y="13656"/>
                  <a:pt x="17482" y="13746"/>
                  <a:pt x="17497" y="13835"/>
                </a:cubicBezTo>
                <a:cubicBezTo>
                  <a:pt x="17499" y="13845"/>
                  <a:pt x="17500" y="13856"/>
                  <a:pt x="17502" y="13865"/>
                </a:cubicBezTo>
                <a:cubicBezTo>
                  <a:pt x="17499" y="13868"/>
                  <a:pt x="17497" y="13871"/>
                  <a:pt x="17493" y="13874"/>
                </a:cubicBezTo>
                <a:cubicBezTo>
                  <a:pt x="17327" y="14027"/>
                  <a:pt x="17157" y="14179"/>
                  <a:pt x="16983" y="14326"/>
                </a:cubicBezTo>
                <a:cubicBezTo>
                  <a:pt x="16961" y="14201"/>
                  <a:pt x="16940" y="14076"/>
                  <a:pt x="16924" y="13952"/>
                </a:cubicBezTo>
                <a:cubicBezTo>
                  <a:pt x="16912" y="13866"/>
                  <a:pt x="16902" y="13779"/>
                  <a:pt x="16894" y="13694"/>
                </a:cubicBezTo>
                <a:cubicBezTo>
                  <a:pt x="16891" y="13654"/>
                  <a:pt x="16889" y="13612"/>
                  <a:pt x="16886" y="13572"/>
                </a:cubicBezTo>
                <a:cubicBezTo>
                  <a:pt x="16881" y="13440"/>
                  <a:pt x="16878" y="13311"/>
                  <a:pt x="16881" y="13179"/>
                </a:cubicBezTo>
                <a:cubicBezTo>
                  <a:pt x="16882" y="13092"/>
                  <a:pt x="16883" y="13006"/>
                  <a:pt x="16887" y="12919"/>
                </a:cubicBezTo>
                <a:cubicBezTo>
                  <a:pt x="16898" y="12739"/>
                  <a:pt x="16911" y="12560"/>
                  <a:pt x="16924" y="12380"/>
                </a:cubicBezTo>
                <a:cubicBezTo>
                  <a:pt x="16930" y="12298"/>
                  <a:pt x="16935" y="12216"/>
                  <a:pt x="16941" y="12134"/>
                </a:cubicBezTo>
                <a:cubicBezTo>
                  <a:pt x="16960" y="12096"/>
                  <a:pt x="16977" y="12059"/>
                  <a:pt x="16994" y="12021"/>
                </a:cubicBezTo>
                <a:cubicBezTo>
                  <a:pt x="17097" y="11801"/>
                  <a:pt x="17201" y="11583"/>
                  <a:pt x="17304" y="11364"/>
                </a:cubicBezTo>
                <a:close/>
                <a:moveTo>
                  <a:pt x="21930" y="13937"/>
                </a:moveTo>
                <a:cubicBezTo>
                  <a:pt x="21945" y="14073"/>
                  <a:pt x="21964" y="14209"/>
                  <a:pt x="21988" y="14345"/>
                </a:cubicBezTo>
                <a:cubicBezTo>
                  <a:pt x="21992" y="14371"/>
                  <a:pt x="21997" y="14397"/>
                  <a:pt x="22001" y="14424"/>
                </a:cubicBezTo>
                <a:cubicBezTo>
                  <a:pt x="21963" y="14380"/>
                  <a:pt x="21925" y="14335"/>
                  <a:pt x="21888" y="14290"/>
                </a:cubicBezTo>
                <a:cubicBezTo>
                  <a:pt x="21844" y="14236"/>
                  <a:pt x="21800" y="14181"/>
                  <a:pt x="21759" y="14126"/>
                </a:cubicBezTo>
                <a:cubicBezTo>
                  <a:pt x="21815" y="14064"/>
                  <a:pt x="21873" y="14000"/>
                  <a:pt x="21930" y="13937"/>
                </a:cubicBezTo>
                <a:close/>
                <a:moveTo>
                  <a:pt x="28556" y="13775"/>
                </a:moveTo>
                <a:lnTo>
                  <a:pt x="28556" y="13775"/>
                </a:lnTo>
                <a:cubicBezTo>
                  <a:pt x="28512" y="13843"/>
                  <a:pt x="28470" y="13912"/>
                  <a:pt x="28430" y="13982"/>
                </a:cubicBezTo>
                <a:cubicBezTo>
                  <a:pt x="28332" y="14148"/>
                  <a:pt x="28237" y="14316"/>
                  <a:pt x="28149" y="14487"/>
                </a:cubicBezTo>
                <a:cubicBezTo>
                  <a:pt x="28139" y="14497"/>
                  <a:pt x="28127" y="14506"/>
                  <a:pt x="28117" y="14514"/>
                </a:cubicBezTo>
                <a:cubicBezTo>
                  <a:pt x="28114" y="14401"/>
                  <a:pt x="28108" y="14288"/>
                  <a:pt x="28097" y="14174"/>
                </a:cubicBezTo>
                <a:cubicBezTo>
                  <a:pt x="28137" y="14074"/>
                  <a:pt x="28175" y="13973"/>
                  <a:pt x="28212" y="13873"/>
                </a:cubicBezTo>
                <a:cubicBezTo>
                  <a:pt x="28282" y="13855"/>
                  <a:pt x="28353" y="13836"/>
                  <a:pt x="28423" y="13814"/>
                </a:cubicBezTo>
                <a:cubicBezTo>
                  <a:pt x="28467" y="13801"/>
                  <a:pt x="28512" y="13789"/>
                  <a:pt x="28556" y="13775"/>
                </a:cubicBezTo>
                <a:close/>
                <a:moveTo>
                  <a:pt x="27953" y="14538"/>
                </a:moveTo>
                <a:cubicBezTo>
                  <a:pt x="27954" y="14542"/>
                  <a:pt x="27954" y="14545"/>
                  <a:pt x="27954" y="14547"/>
                </a:cubicBezTo>
                <a:cubicBezTo>
                  <a:pt x="27954" y="14581"/>
                  <a:pt x="27955" y="14613"/>
                  <a:pt x="27955" y="14646"/>
                </a:cubicBezTo>
                <a:cubicBezTo>
                  <a:pt x="27933" y="14663"/>
                  <a:pt x="27910" y="14681"/>
                  <a:pt x="27888" y="14699"/>
                </a:cubicBezTo>
                <a:cubicBezTo>
                  <a:pt x="27894" y="14684"/>
                  <a:pt x="27901" y="14667"/>
                  <a:pt x="27907" y="14652"/>
                </a:cubicBezTo>
                <a:cubicBezTo>
                  <a:pt x="27923" y="14614"/>
                  <a:pt x="27938" y="14576"/>
                  <a:pt x="27953" y="14538"/>
                </a:cubicBezTo>
                <a:close/>
                <a:moveTo>
                  <a:pt x="17680" y="3780"/>
                </a:moveTo>
                <a:cubicBezTo>
                  <a:pt x="17703" y="3787"/>
                  <a:pt x="17725" y="3793"/>
                  <a:pt x="17748" y="3800"/>
                </a:cubicBezTo>
                <a:cubicBezTo>
                  <a:pt x="17835" y="3825"/>
                  <a:pt x="17922" y="3853"/>
                  <a:pt x="18008" y="3883"/>
                </a:cubicBezTo>
                <a:cubicBezTo>
                  <a:pt x="18051" y="3898"/>
                  <a:pt x="18092" y="3913"/>
                  <a:pt x="18135" y="3927"/>
                </a:cubicBezTo>
                <a:cubicBezTo>
                  <a:pt x="18262" y="3975"/>
                  <a:pt x="18390" y="4024"/>
                  <a:pt x="18514" y="4080"/>
                </a:cubicBezTo>
                <a:cubicBezTo>
                  <a:pt x="18595" y="4116"/>
                  <a:pt x="18674" y="4154"/>
                  <a:pt x="18753" y="4195"/>
                </a:cubicBezTo>
                <a:cubicBezTo>
                  <a:pt x="18786" y="4212"/>
                  <a:pt x="18821" y="4231"/>
                  <a:pt x="18855" y="4249"/>
                </a:cubicBezTo>
                <a:cubicBezTo>
                  <a:pt x="18962" y="4309"/>
                  <a:pt x="19069" y="4369"/>
                  <a:pt x="19171" y="4437"/>
                </a:cubicBezTo>
                <a:cubicBezTo>
                  <a:pt x="19239" y="4481"/>
                  <a:pt x="19305" y="4526"/>
                  <a:pt x="19370" y="4574"/>
                </a:cubicBezTo>
                <a:cubicBezTo>
                  <a:pt x="19426" y="4616"/>
                  <a:pt x="19490" y="4665"/>
                  <a:pt x="19551" y="4717"/>
                </a:cubicBezTo>
                <a:cubicBezTo>
                  <a:pt x="19610" y="4766"/>
                  <a:pt x="19668" y="4817"/>
                  <a:pt x="19725" y="4869"/>
                </a:cubicBezTo>
                <a:cubicBezTo>
                  <a:pt x="19773" y="4914"/>
                  <a:pt x="19828" y="4968"/>
                  <a:pt x="19882" y="5025"/>
                </a:cubicBezTo>
                <a:cubicBezTo>
                  <a:pt x="19937" y="5083"/>
                  <a:pt x="19990" y="5141"/>
                  <a:pt x="20041" y="5202"/>
                </a:cubicBezTo>
                <a:cubicBezTo>
                  <a:pt x="20071" y="5239"/>
                  <a:pt x="20102" y="5277"/>
                  <a:pt x="20132" y="5315"/>
                </a:cubicBezTo>
                <a:cubicBezTo>
                  <a:pt x="20009" y="5449"/>
                  <a:pt x="19888" y="5584"/>
                  <a:pt x="19773" y="5725"/>
                </a:cubicBezTo>
                <a:cubicBezTo>
                  <a:pt x="19732" y="5774"/>
                  <a:pt x="19692" y="5824"/>
                  <a:pt x="19653" y="5874"/>
                </a:cubicBezTo>
                <a:cubicBezTo>
                  <a:pt x="19627" y="5897"/>
                  <a:pt x="19601" y="5920"/>
                  <a:pt x="19575" y="5944"/>
                </a:cubicBezTo>
                <a:cubicBezTo>
                  <a:pt x="19491" y="6007"/>
                  <a:pt x="19410" y="6072"/>
                  <a:pt x="19332" y="6143"/>
                </a:cubicBezTo>
                <a:cubicBezTo>
                  <a:pt x="19179" y="6281"/>
                  <a:pt x="19031" y="6425"/>
                  <a:pt x="18896" y="6581"/>
                </a:cubicBezTo>
                <a:cubicBezTo>
                  <a:pt x="18753" y="6748"/>
                  <a:pt x="18614" y="6919"/>
                  <a:pt x="18492" y="7104"/>
                </a:cubicBezTo>
                <a:cubicBezTo>
                  <a:pt x="18337" y="7335"/>
                  <a:pt x="18192" y="7572"/>
                  <a:pt x="18066" y="7822"/>
                </a:cubicBezTo>
                <a:cubicBezTo>
                  <a:pt x="18024" y="7903"/>
                  <a:pt x="17985" y="7985"/>
                  <a:pt x="17947" y="8067"/>
                </a:cubicBezTo>
                <a:cubicBezTo>
                  <a:pt x="17856" y="8119"/>
                  <a:pt x="17766" y="8172"/>
                  <a:pt x="17680" y="8231"/>
                </a:cubicBezTo>
                <a:cubicBezTo>
                  <a:pt x="17607" y="8280"/>
                  <a:pt x="17530" y="8331"/>
                  <a:pt x="17461" y="8385"/>
                </a:cubicBezTo>
                <a:cubicBezTo>
                  <a:pt x="17393" y="8436"/>
                  <a:pt x="17326" y="8489"/>
                  <a:pt x="17261" y="8545"/>
                </a:cubicBezTo>
                <a:cubicBezTo>
                  <a:pt x="17229" y="8573"/>
                  <a:pt x="17197" y="8601"/>
                  <a:pt x="17165" y="8629"/>
                </a:cubicBezTo>
                <a:cubicBezTo>
                  <a:pt x="17106" y="8682"/>
                  <a:pt x="17044" y="8742"/>
                  <a:pt x="16990" y="8801"/>
                </a:cubicBezTo>
                <a:cubicBezTo>
                  <a:pt x="16934" y="8864"/>
                  <a:pt x="16879" y="8924"/>
                  <a:pt x="16827" y="8989"/>
                </a:cubicBezTo>
                <a:cubicBezTo>
                  <a:pt x="16776" y="9051"/>
                  <a:pt x="16727" y="9113"/>
                  <a:pt x="16681" y="9176"/>
                </a:cubicBezTo>
                <a:cubicBezTo>
                  <a:pt x="16633" y="9241"/>
                  <a:pt x="16587" y="9307"/>
                  <a:pt x="16543" y="9375"/>
                </a:cubicBezTo>
                <a:cubicBezTo>
                  <a:pt x="16495" y="9444"/>
                  <a:pt x="16448" y="9523"/>
                  <a:pt x="16408" y="9598"/>
                </a:cubicBezTo>
                <a:cubicBezTo>
                  <a:pt x="16366" y="9674"/>
                  <a:pt x="16324" y="9750"/>
                  <a:pt x="16288" y="9830"/>
                </a:cubicBezTo>
                <a:cubicBezTo>
                  <a:pt x="16252" y="9903"/>
                  <a:pt x="16221" y="9978"/>
                  <a:pt x="16192" y="10054"/>
                </a:cubicBezTo>
                <a:cubicBezTo>
                  <a:pt x="16178" y="10092"/>
                  <a:pt x="16164" y="10130"/>
                  <a:pt x="16151" y="10168"/>
                </a:cubicBezTo>
                <a:cubicBezTo>
                  <a:pt x="16125" y="10246"/>
                  <a:pt x="16096" y="10331"/>
                  <a:pt x="16074" y="10411"/>
                </a:cubicBezTo>
                <a:cubicBezTo>
                  <a:pt x="16043" y="10529"/>
                  <a:pt x="16012" y="10645"/>
                  <a:pt x="15984" y="10764"/>
                </a:cubicBezTo>
                <a:cubicBezTo>
                  <a:pt x="15930" y="10992"/>
                  <a:pt x="15876" y="11220"/>
                  <a:pt x="15836" y="11451"/>
                </a:cubicBezTo>
                <a:cubicBezTo>
                  <a:pt x="15804" y="11637"/>
                  <a:pt x="15774" y="11824"/>
                  <a:pt x="15746" y="12011"/>
                </a:cubicBezTo>
                <a:cubicBezTo>
                  <a:pt x="15726" y="12149"/>
                  <a:pt x="15704" y="12287"/>
                  <a:pt x="15692" y="12426"/>
                </a:cubicBezTo>
                <a:cubicBezTo>
                  <a:pt x="15684" y="12529"/>
                  <a:pt x="15675" y="12613"/>
                  <a:pt x="15671" y="12715"/>
                </a:cubicBezTo>
                <a:cubicBezTo>
                  <a:pt x="15667" y="12839"/>
                  <a:pt x="15663" y="12965"/>
                  <a:pt x="15665" y="13090"/>
                </a:cubicBezTo>
                <a:cubicBezTo>
                  <a:pt x="15669" y="13216"/>
                  <a:pt x="15673" y="13341"/>
                  <a:pt x="15680" y="13465"/>
                </a:cubicBezTo>
                <a:cubicBezTo>
                  <a:pt x="15685" y="13552"/>
                  <a:pt x="15690" y="13641"/>
                  <a:pt x="15701" y="13727"/>
                </a:cubicBezTo>
                <a:cubicBezTo>
                  <a:pt x="15711" y="13828"/>
                  <a:pt x="15724" y="13930"/>
                  <a:pt x="15738" y="14030"/>
                </a:cubicBezTo>
                <a:cubicBezTo>
                  <a:pt x="15697" y="14090"/>
                  <a:pt x="15656" y="14150"/>
                  <a:pt x="15612" y="14208"/>
                </a:cubicBezTo>
                <a:cubicBezTo>
                  <a:pt x="15589" y="14239"/>
                  <a:pt x="15565" y="14270"/>
                  <a:pt x="15542" y="14301"/>
                </a:cubicBezTo>
                <a:cubicBezTo>
                  <a:pt x="15500" y="14352"/>
                  <a:pt x="15448" y="14409"/>
                  <a:pt x="15394" y="14462"/>
                </a:cubicBezTo>
                <a:cubicBezTo>
                  <a:pt x="15349" y="14507"/>
                  <a:pt x="15291" y="14553"/>
                  <a:pt x="15229" y="14594"/>
                </a:cubicBezTo>
                <a:cubicBezTo>
                  <a:pt x="15207" y="14605"/>
                  <a:pt x="15175" y="14624"/>
                  <a:pt x="15145" y="14642"/>
                </a:cubicBezTo>
                <a:cubicBezTo>
                  <a:pt x="15089" y="14672"/>
                  <a:pt x="15022" y="14703"/>
                  <a:pt x="14953" y="14729"/>
                </a:cubicBezTo>
                <a:cubicBezTo>
                  <a:pt x="14883" y="14755"/>
                  <a:pt x="14813" y="14776"/>
                  <a:pt x="14741" y="14791"/>
                </a:cubicBezTo>
                <a:cubicBezTo>
                  <a:pt x="14671" y="14806"/>
                  <a:pt x="14599" y="14815"/>
                  <a:pt x="14528" y="14818"/>
                </a:cubicBezTo>
                <a:lnTo>
                  <a:pt x="14538" y="14816"/>
                </a:lnTo>
                <a:cubicBezTo>
                  <a:pt x="14505" y="14816"/>
                  <a:pt x="14471" y="14816"/>
                  <a:pt x="14438" y="14815"/>
                </a:cubicBezTo>
                <a:cubicBezTo>
                  <a:pt x="14403" y="14811"/>
                  <a:pt x="14369" y="14806"/>
                  <a:pt x="14335" y="14803"/>
                </a:cubicBezTo>
                <a:cubicBezTo>
                  <a:pt x="14271" y="14791"/>
                  <a:pt x="14199" y="14771"/>
                  <a:pt x="14128" y="14746"/>
                </a:cubicBezTo>
                <a:cubicBezTo>
                  <a:pt x="14063" y="14724"/>
                  <a:pt x="13992" y="14694"/>
                  <a:pt x="13921" y="14659"/>
                </a:cubicBezTo>
                <a:cubicBezTo>
                  <a:pt x="13886" y="14642"/>
                  <a:pt x="13851" y="14625"/>
                  <a:pt x="13816" y="14607"/>
                </a:cubicBezTo>
                <a:cubicBezTo>
                  <a:pt x="13748" y="14572"/>
                  <a:pt x="13683" y="14534"/>
                  <a:pt x="13619" y="14493"/>
                </a:cubicBezTo>
                <a:cubicBezTo>
                  <a:pt x="13554" y="14452"/>
                  <a:pt x="13489" y="14409"/>
                  <a:pt x="13427" y="14365"/>
                </a:cubicBezTo>
                <a:cubicBezTo>
                  <a:pt x="13366" y="14320"/>
                  <a:pt x="13298" y="14267"/>
                  <a:pt x="13232" y="14210"/>
                </a:cubicBezTo>
                <a:cubicBezTo>
                  <a:pt x="13200" y="14180"/>
                  <a:pt x="13167" y="14151"/>
                  <a:pt x="13134" y="14122"/>
                </a:cubicBezTo>
                <a:cubicBezTo>
                  <a:pt x="13077" y="14068"/>
                  <a:pt x="13015" y="14006"/>
                  <a:pt x="12954" y="13941"/>
                </a:cubicBezTo>
                <a:cubicBezTo>
                  <a:pt x="12925" y="13909"/>
                  <a:pt x="12895" y="13875"/>
                  <a:pt x="12865" y="13843"/>
                </a:cubicBezTo>
                <a:cubicBezTo>
                  <a:pt x="12753" y="13708"/>
                  <a:pt x="12645" y="13570"/>
                  <a:pt x="12545" y="13426"/>
                </a:cubicBezTo>
                <a:cubicBezTo>
                  <a:pt x="12471" y="13320"/>
                  <a:pt x="12399" y="13214"/>
                  <a:pt x="12329" y="13105"/>
                </a:cubicBezTo>
                <a:cubicBezTo>
                  <a:pt x="12223" y="12936"/>
                  <a:pt x="12118" y="12763"/>
                  <a:pt x="12024" y="12583"/>
                </a:cubicBezTo>
                <a:cubicBezTo>
                  <a:pt x="11944" y="12427"/>
                  <a:pt x="11866" y="12271"/>
                  <a:pt x="11791" y="12114"/>
                </a:cubicBezTo>
                <a:cubicBezTo>
                  <a:pt x="11712" y="11945"/>
                  <a:pt x="11635" y="11774"/>
                  <a:pt x="11568" y="11599"/>
                </a:cubicBezTo>
                <a:cubicBezTo>
                  <a:pt x="11541" y="11530"/>
                  <a:pt x="11515" y="11461"/>
                  <a:pt x="11491" y="11390"/>
                </a:cubicBezTo>
                <a:cubicBezTo>
                  <a:pt x="11492" y="11384"/>
                  <a:pt x="11493" y="11378"/>
                  <a:pt x="11494" y="11372"/>
                </a:cubicBezTo>
                <a:cubicBezTo>
                  <a:pt x="11553" y="11069"/>
                  <a:pt x="11615" y="10767"/>
                  <a:pt x="11694" y="10469"/>
                </a:cubicBezTo>
                <a:cubicBezTo>
                  <a:pt x="11775" y="10165"/>
                  <a:pt x="11865" y="9865"/>
                  <a:pt x="11962" y="9567"/>
                </a:cubicBezTo>
                <a:cubicBezTo>
                  <a:pt x="12031" y="9365"/>
                  <a:pt x="12105" y="9153"/>
                  <a:pt x="12191" y="8947"/>
                </a:cubicBezTo>
                <a:cubicBezTo>
                  <a:pt x="12225" y="8867"/>
                  <a:pt x="12258" y="8788"/>
                  <a:pt x="12293" y="8710"/>
                </a:cubicBezTo>
                <a:cubicBezTo>
                  <a:pt x="12325" y="8636"/>
                  <a:pt x="12359" y="8562"/>
                  <a:pt x="12394" y="8489"/>
                </a:cubicBezTo>
                <a:cubicBezTo>
                  <a:pt x="12465" y="8343"/>
                  <a:pt x="12537" y="8195"/>
                  <a:pt x="12614" y="8052"/>
                </a:cubicBezTo>
                <a:cubicBezTo>
                  <a:pt x="12653" y="7979"/>
                  <a:pt x="12694" y="7907"/>
                  <a:pt x="12735" y="7836"/>
                </a:cubicBezTo>
                <a:cubicBezTo>
                  <a:pt x="12777" y="7763"/>
                  <a:pt x="12820" y="7690"/>
                  <a:pt x="12865" y="7620"/>
                </a:cubicBezTo>
                <a:cubicBezTo>
                  <a:pt x="12962" y="7471"/>
                  <a:pt x="13061" y="7324"/>
                  <a:pt x="13168" y="7183"/>
                </a:cubicBezTo>
                <a:cubicBezTo>
                  <a:pt x="13250" y="7077"/>
                  <a:pt x="13332" y="6973"/>
                  <a:pt x="13418" y="6869"/>
                </a:cubicBezTo>
                <a:cubicBezTo>
                  <a:pt x="13536" y="6731"/>
                  <a:pt x="13657" y="6593"/>
                  <a:pt x="13784" y="6462"/>
                </a:cubicBezTo>
                <a:cubicBezTo>
                  <a:pt x="13906" y="6335"/>
                  <a:pt x="14031" y="6211"/>
                  <a:pt x="14159" y="6089"/>
                </a:cubicBezTo>
                <a:cubicBezTo>
                  <a:pt x="14336" y="5923"/>
                  <a:pt x="14524" y="5754"/>
                  <a:pt x="14722" y="5595"/>
                </a:cubicBezTo>
                <a:cubicBezTo>
                  <a:pt x="14822" y="5515"/>
                  <a:pt x="14924" y="5434"/>
                  <a:pt x="15028" y="5355"/>
                </a:cubicBezTo>
                <a:cubicBezTo>
                  <a:pt x="15129" y="5279"/>
                  <a:pt x="15233" y="5203"/>
                  <a:pt x="15337" y="5129"/>
                </a:cubicBezTo>
                <a:cubicBezTo>
                  <a:pt x="15479" y="5028"/>
                  <a:pt x="15624" y="4929"/>
                  <a:pt x="15770" y="4834"/>
                </a:cubicBezTo>
                <a:cubicBezTo>
                  <a:pt x="15919" y="4739"/>
                  <a:pt x="16070" y="4645"/>
                  <a:pt x="16222" y="4554"/>
                </a:cubicBezTo>
                <a:cubicBezTo>
                  <a:pt x="16378" y="4460"/>
                  <a:pt x="16532" y="4368"/>
                  <a:pt x="16689" y="4279"/>
                </a:cubicBezTo>
                <a:cubicBezTo>
                  <a:pt x="16805" y="4214"/>
                  <a:pt x="16920" y="4151"/>
                  <a:pt x="17037" y="4088"/>
                </a:cubicBezTo>
                <a:cubicBezTo>
                  <a:pt x="17236" y="3986"/>
                  <a:pt x="17438" y="3883"/>
                  <a:pt x="17644" y="3795"/>
                </a:cubicBezTo>
                <a:cubicBezTo>
                  <a:pt x="17656" y="3791"/>
                  <a:pt x="17669" y="3785"/>
                  <a:pt x="17680" y="3780"/>
                </a:cubicBezTo>
                <a:close/>
                <a:moveTo>
                  <a:pt x="20508" y="11842"/>
                </a:moveTo>
                <a:cubicBezTo>
                  <a:pt x="20516" y="11878"/>
                  <a:pt x="20526" y="11913"/>
                  <a:pt x="20535" y="11948"/>
                </a:cubicBezTo>
                <a:cubicBezTo>
                  <a:pt x="20590" y="12162"/>
                  <a:pt x="20650" y="12373"/>
                  <a:pt x="20723" y="12581"/>
                </a:cubicBezTo>
                <a:cubicBezTo>
                  <a:pt x="20753" y="12664"/>
                  <a:pt x="20782" y="12747"/>
                  <a:pt x="20814" y="12829"/>
                </a:cubicBezTo>
                <a:cubicBezTo>
                  <a:pt x="20841" y="12956"/>
                  <a:pt x="20871" y="13084"/>
                  <a:pt x="20908" y="13209"/>
                </a:cubicBezTo>
                <a:cubicBezTo>
                  <a:pt x="20947" y="13341"/>
                  <a:pt x="20985" y="13472"/>
                  <a:pt x="21030" y="13602"/>
                </a:cubicBezTo>
                <a:cubicBezTo>
                  <a:pt x="21074" y="13727"/>
                  <a:pt x="21117" y="13853"/>
                  <a:pt x="21168" y="13977"/>
                </a:cubicBezTo>
                <a:cubicBezTo>
                  <a:pt x="21216" y="14098"/>
                  <a:pt x="21267" y="14217"/>
                  <a:pt x="21321" y="14336"/>
                </a:cubicBezTo>
                <a:cubicBezTo>
                  <a:pt x="21319" y="14337"/>
                  <a:pt x="21318" y="14340"/>
                  <a:pt x="21315" y="14341"/>
                </a:cubicBezTo>
                <a:cubicBezTo>
                  <a:pt x="21135" y="14527"/>
                  <a:pt x="20952" y="14709"/>
                  <a:pt x="20765" y="14889"/>
                </a:cubicBezTo>
                <a:cubicBezTo>
                  <a:pt x="20763" y="14886"/>
                  <a:pt x="20762" y="14882"/>
                  <a:pt x="20761" y="14879"/>
                </a:cubicBezTo>
                <a:cubicBezTo>
                  <a:pt x="20709" y="14714"/>
                  <a:pt x="20658" y="14545"/>
                  <a:pt x="20617" y="14373"/>
                </a:cubicBezTo>
                <a:cubicBezTo>
                  <a:pt x="20596" y="14286"/>
                  <a:pt x="20575" y="14200"/>
                  <a:pt x="20557" y="14113"/>
                </a:cubicBezTo>
                <a:cubicBezTo>
                  <a:pt x="20538" y="14029"/>
                  <a:pt x="20521" y="13943"/>
                  <a:pt x="20505" y="13859"/>
                </a:cubicBezTo>
                <a:cubicBezTo>
                  <a:pt x="20466" y="13641"/>
                  <a:pt x="20430" y="13420"/>
                  <a:pt x="20404" y="13197"/>
                </a:cubicBezTo>
                <a:cubicBezTo>
                  <a:pt x="20380" y="12975"/>
                  <a:pt x="20360" y="12752"/>
                  <a:pt x="20345" y="12528"/>
                </a:cubicBezTo>
                <a:cubicBezTo>
                  <a:pt x="20343" y="12481"/>
                  <a:pt x="20340" y="12433"/>
                  <a:pt x="20337" y="12384"/>
                </a:cubicBezTo>
                <a:cubicBezTo>
                  <a:pt x="20386" y="12254"/>
                  <a:pt x="20432" y="12121"/>
                  <a:pt x="20469" y="11987"/>
                </a:cubicBezTo>
                <a:cubicBezTo>
                  <a:pt x="20482" y="11939"/>
                  <a:pt x="20496" y="11890"/>
                  <a:pt x="20508" y="11842"/>
                </a:cubicBezTo>
                <a:close/>
                <a:moveTo>
                  <a:pt x="20168" y="10924"/>
                </a:moveTo>
                <a:lnTo>
                  <a:pt x="20168" y="10924"/>
                </a:lnTo>
                <a:cubicBezTo>
                  <a:pt x="20156" y="11136"/>
                  <a:pt x="20148" y="11350"/>
                  <a:pt x="20148" y="11562"/>
                </a:cubicBezTo>
                <a:cubicBezTo>
                  <a:pt x="20147" y="11707"/>
                  <a:pt x="20147" y="11852"/>
                  <a:pt x="20151" y="11996"/>
                </a:cubicBezTo>
                <a:cubicBezTo>
                  <a:pt x="20155" y="12114"/>
                  <a:pt x="20161" y="12232"/>
                  <a:pt x="20168" y="12349"/>
                </a:cubicBezTo>
                <a:cubicBezTo>
                  <a:pt x="20138" y="12432"/>
                  <a:pt x="20105" y="12513"/>
                  <a:pt x="20072" y="12593"/>
                </a:cubicBezTo>
                <a:cubicBezTo>
                  <a:pt x="20000" y="12763"/>
                  <a:pt x="19925" y="12932"/>
                  <a:pt x="19847" y="13099"/>
                </a:cubicBezTo>
                <a:cubicBezTo>
                  <a:pt x="19747" y="13305"/>
                  <a:pt x="19644" y="13509"/>
                  <a:pt x="19530" y="13708"/>
                </a:cubicBezTo>
                <a:cubicBezTo>
                  <a:pt x="19424" y="13890"/>
                  <a:pt x="19315" y="14070"/>
                  <a:pt x="19202" y="14248"/>
                </a:cubicBezTo>
                <a:cubicBezTo>
                  <a:pt x="19054" y="14477"/>
                  <a:pt x="18900" y="14703"/>
                  <a:pt x="18737" y="14925"/>
                </a:cubicBezTo>
                <a:cubicBezTo>
                  <a:pt x="18737" y="14924"/>
                  <a:pt x="18736" y="14923"/>
                  <a:pt x="18734" y="14922"/>
                </a:cubicBezTo>
                <a:cubicBezTo>
                  <a:pt x="18679" y="14860"/>
                  <a:pt x="18625" y="14797"/>
                  <a:pt x="18573" y="14732"/>
                </a:cubicBezTo>
                <a:cubicBezTo>
                  <a:pt x="18528" y="14676"/>
                  <a:pt x="18478" y="14611"/>
                  <a:pt x="18430" y="14544"/>
                </a:cubicBezTo>
                <a:cubicBezTo>
                  <a:pt x="18383" y="14479"/>
                  <a:pt x="18338" y="14413"/>
                  <a:pt x="18297" y="14346"/>
                </a:cubicBezTo>
                <a:cubicBezTo>
                  <a:pt x="18259" y="14284"/>
                  <a:pt x="18218" y="14216"/>
                  <a:pt x="18180" y="14146"/>
                </a:cubicBezTo>
                <a:cubicBezTo>
                  <a:pt x="18142" y="14075"/>
                  <a:pt x="18106" y="14005"/>
                  <a:pt x="18072" y="13933"/>
                </a:cubicBezTo>
                <a:cubicBezTo>
                  <a:pt x="18030" y="13845"/>
                  <a:pt x="17989" y="13758"/>
                  <a:pt x="17952" y="13667"/>
                </a:cubicBezTo>
                <a:cubicBezTo>
                  <a:pt x="17958" y="13659"/>
                  <a:pt x="17967" y="13651"/>
                  <a:pt x="17975" y="13643"/>
                </a:cubicBezTo>
                <a:cubicBezTo>
                  <a:pt x="18380" y="13236"/>
                  <a:pt x="18767" y="12811"/>
                  <a:pt x="19134" y="12368"/>
                </a:cubicBezTo>
                <a:cubicBezTo>
                  <a:pt x="19194" y="12296"/>
                  <a:pt x="19255" y="12222"/>
                  <a:pt x="19313" y="12148"/>
                </a:cubicBezTo>
                <a:cubicBezTo>
                  <a:pt x="19397" y="12039"/>
                  <a:pt x="19483" y="11933"/>
                  <a:pt x="19565" y="11822"/>
                </a:cubicBezTo>
                <a:cubicBezTo>
                  <a:pt x="19646" y="11712"/>
                  <a:pt x="19726" y="11604"/>
                  <a:pt x="19804" y="11491"/>
                </a:cubicBezTo>
                <a:cubicBezTo>
                  <a:pt x="19880" y="11379"/>
                  <a:pt x="19955" y="11265"/>
                  <a:pt x="20029" y="11151"/>
                </a:cubicBezTo>
                <a:lnTo>
                  <a:pt x="20028" y="11151"/>
                </a:lnTo>
                <a:cubicBezTo>
                  <a:pt x="20076" y="11076"/>
                  <a:pt x="20123" y="11001"/>
                  <a:pt x="20168" y="10924"/>
                </a:cubicBezTo>
                <a:close/>
                <a:moveTo>
                  <a:pt x="17947" y="1743"/>
                </a:moveTo>
                <a:cubicBezTo>
                  <a:pt x="18125" y="1745"/>
                  <a:pt x="18303" y="1747"/>
                  <a:pt x="18482" y="1754"/>
                </a:cubicBezTo>
                <a:cubicBezTo>
                  <a:pt x="18657" y="1760"/>
                  <a:pt x="18833" y="1770"/>
                  <a:pt x="19008" y="1781"/>
                </a:cubicBezTo>
                <a:cubicBezTo>
                  <a:pt x="19318" y="1805"/>
                  <a:pt x="19626" y="1833"/>
                  <a:pt x="19933" y="1878"/>
                </a:cubicBezTo>
                <a:cubicBezTo>
                  <a:pt x="20108" y="1902"/>
                  <a:pt x="20282" y="1928"/>
                  <a:pt x="20455" y="1960"/>
                </a:cubicBezTo>
                <a:cubicBezTo>
                  <a:pt x="20581" y="1984"/>
                  <a:pt x="20707" y="2010"/>
                  <a:pt x="20833" y="2036"/>
                </a:cubicBezTo>
                <a:cubicBezTo>
                  <a:pt x="21131" y="2102"/>
                  <a:pt x="21429" y="2173"/>
                  <a:pt x="21722" y="2260"/>
                </a:cubicBezTo>
                <a:cubicBezTo>
                  <a:pt x="21891" y="2310"/>
                  <a:pt x="22059" y="2361"/>
                  <a:pt x="22227" y="2418"/>
                </a:cubicBezTo>
                <a:cubicBezTo>
                  <a:pt x="22350" y="2460"/>
                  <a:pt x="22473" y="2503"/>
                  <a:pt x="22595" y="2547"/>
                </a:cubicBezTo>
                <a:cubicBezTo>
                  <a:pt x="22775" y="2614"/>
                  <a:pt x="22955" y="2684"/>
                  <a:pt x="23133" y="2758"/>
                </a:cubicBezTo>
                <a:cubicBezTo>
                  <a:pt x="23116" y="2773"/>
                  <a:pt x="23098" y="2789"/>
                  <a:pt x="23081" y="2806"/>
                </a:cubicBezTo>
                <a:cubicBezTo>
                  <a:pt x="22962" y="2919"/>
                  <a:pt x="22846" y="3033"/>
                  <a:pt x="22731" y="3152"/>
                </a:cubicBezTo>
                <a:cubicBezTo>
                  <a:pt x="22631" y="3125"/>
                  <a:pt x="22530" y="3101"/>
                  <a:pt x="22429" y="3078"/>
                </a:cubicBezTo>
                <a:cubicBezTo>
                  <a:pt x="22341" y="3057"/>
                  <a:pt x="22250" y="3039"/>
                  <a:pt x="22160" y="3023"/>
                </a:cubicBezTo>
                <a:cubicBezTo>
                  <a:pt x="22031" y="3000"/>
                  <a:pt x="21902" y="2976"/>
                  <a:pt x="21773" y="2959"/>
                </a:cubicBezTo>
                <a:cubicBezTo>
                  <a:pt x="21556" y="2933"/>
                  <a:pt x="21339" y="2911"/>
                  <a:pt x="21120" y="2901"/>
                </a:cubicBezTo>
                <a:cubicBezTo>
                  <a:pt x="21057" y="2899"/>
                  <a:pt x="20993" y="2897"/>
                  <a:pt x="20929" y="2894"/>
                </a:cubicBezTo>
                <a:cubicBezTo>
                  <a:pt x="20908" y="2883"/>
                  <a:pt x="20887" y="2870"/>
                  <a:pt x="20866" y="2859"/>
                </a:cubicBezTo>
                <a:cubicBezTo>
                  <a:pt x="20679" y="2751"/>
                  <a:pt x="20489" y="2647"/>
                  <a:pt x="20292" y="2557"/>
                </a:cubicBezTo>
                <a:cubicBezTo>
                  <a:pt x="20165" y="2500"/>
                  <a:pt x="20038" y="2442"/>
                  <a:pt x="19908" y="2392"/>
                </a:cubicBezTo>
                <a:cubicBezTo>
                  <a:pt x="19819" y="2360"/>
                  <a:pt x="19728" y="2324"/>
                  <a:pt x="19638" y="2295"/>
                </a:cubicBezTo>
                <a:cubicBezTo>
                  <a:pt x="19515" y="2256"/>
                  <a:pt x="19393" y="2215"/>
                  <a:pt x="19267" y="2188"/>
                </a:cubicBezTo>
                <a:cubicBezTo>
                  <a:pt x="19189" y="2170"/>
                  <a:pt x="19111" y="2152"/>
                  <a:pt x="19032" y="2138"/>
                </a:cubicBezTo>
                <a:cubicBezTo>
                  <a:pt x="18762" y="2093"/>
                  <a:pt x="18490" y="2063"/>
                  <a:pt x="18216" y="2060"/>
                </a:cubicBezTo>
                <a:cubicBezTo>
                  <a:pt x="18157" y="2059"/>
                  <a:pt x="18099" y="2058"/>
                  <a:pt x="18040" y="2058"/>
                </a:cubicBezTo>
                <a:cubicBezTo>
                  <a:pt x="17955" y="2058"/>
                  <a:pt x="17869" y="2060"/>
                  <a:pt x="17784" y="2065"/>
                </a:cubicBezTo>
                <a:cubicBezTo>
                  <a:pt x="17689" y="2072"/>
                  <a:pt x="17595" y="2077"/>
                  <a:pt x="17500" y="2088"/>
                </a:cubicBezTo>
                <a:cubicBezTo>
                  <a:pt x="17370" y="2106"/>
                  <a:pt x="17239" y="2123"/>
                  <a:pt x="17110" y="2151"/>
                </a:cubicBezTo>
                <a:cubicBezTo>
                  <a:pt x="17038" y="2166"/>
                  <a:pt x="16965" y="2181"/>
                  <a:pt x="16895" y="2197"/>
                </a:cubicBezTo>
                <a:cubicBezTo>
                  <a:pt x="16789" y="2180"/>
                  <a:pt x="16684" y="2166"/>
                  <a:pt x="16576" y="2159"/>
                </a:cubicBezTo>
                <a:cubicBezTo>
                  <a:pt x="16480" y="2152"/>
                  <a:pt x="16382" y="2143"/>
                  <a:pt x="16285" y="2142"/>
                </a:cubicBezTo>
                <a:cubicBezTo>
                  <a:pt x="16230" y="2140"/>
                  <a:pt x="16176" y="2140"/>
                  <a:pt x="16121" y="2140"/>
                </a:cubicBezTo>
                <a:cubicBezTo>
                  <a:pt x="15944" y="2140"/>
                  <a:pt x="15766" y="2147"/>
                  <a:pt x="15590" y="2173"/>
                </a:cubicBezTo>
                <a:cubicBezTo>
                  <a:pt x="15500" y="2184"/>
                  <a:pt x="15411" y="2199"/>
                  <a:pt x="15322" y="2215"/>
                </a:cubicBezTo>
                <a:lnTo>
                  <a:pt x="15187" y="2242"/>
                </a:lnTo>
                <a:cubicBezTo>
                  <a:pt x="15095" y="2260"/>
                  <a:pt x="14999" y="2284"/>
                  <a:pt x="14909" y="2308"/>
                </a:cubicBezTo>
                <a:cubicBezTo>
                  <a:pt x="14776" y="2345"/>
                  <a:pt x="14643" y="2381"/>
                  <a:pt x="14511" y="2424"/>
                </a:cubicBezTo>
                <a:cubicBezTo>
                  <a:pt x="14382" y="2467"/>
                  <a:pt x="14253" y="2512"/>
                  <a:pt x="14123" y="2560"/>
                </a:cubicBezTo>
                <a:cubicBezTo>
                  <a:pt x="13884" y="2647"/>
                  <a:pt x="13648" y="2742"/>
                  <a:pt x="13419" y="2854"/>
                </a:cubicBezTo>
                <a:cubicBezTo>
                  <a:pt x="13219" y="2951"/>
                  <a:pt x="13021" y="3053"/>
                  <a:pt x="12827" y="3164"/>
                </a:cubicBezTo>
                <a:cubicBezTo>
                  <a:pt x="12704" y="3234"/>
                  <a:pt x="12581" y="3306"/>
                  <a:pt x="12461" y="3381"/>
                </a:cubicBezTo>
                <a:cubicBezTo>
                  <a:pt x="12343" y="3453"/>
                  <a:pt x="12225" y="3526"/>
                  <a:pt x="12111" y="3605"/>
                </a:cubicBezTo>
                <a:cubicBezTo>
                  <a:pt x="11925" y="3732"/>
                  <a:pt x="11740" y="3862"/>
                  <a:pt x="11563" y="4003"/>
                </a:cubicBezTo>
                <a:cubicBezTo>
                  <a:pt x="11320" y="4196"/>
                  <a:pt x="11079" y="4393"/>
                  <a:pt x="10847" y="4602"/>
                </a:cubicBezTo>
                <a:cubicBezTo>
                  <a:pt x="10678" y="4755"/>
                  <a:pt x="10510" y="4908"/>
                  <a:pt x="10350" y="5071"/>
                </a:cubicBezTo>
                <a:cubicBezTo>
                  <a:pt x="10089" y="5333"/>
                  <a:pt x="9837" y="5606"/>
                  <a:pt x="9601" y="5891"/>
                </a:cubicBezTo>
                <a:cubicBezTo>
                  <a:pt x="9559" y="5932"/>
                  <a:pt x="9515" y="5972"/>
                  <a:pt x="9473" y="6014"/>
                </a:cubicBezTo>
                <a:cubicBezTo>
                  <a:pt x="9315" y="6174"/>
                  <a:pt x="9161" y="6338"/>
                  <a:pt x="9023" y="6515"/>
                </a:cubicBezTo>
                <a:cubicBezTo>
                  <a:pt x="8967" y="6584"/>
                  <a:pt x="8913" y="6654"/>
                  <a:pt x="8860" y="6725"/>
                </a:cubicBezTo>
                <a:cubicBezTo>
                  <a:pt x="8835" y="6761"/>
                  <a:pt x="8809" y="6796"/>
                  <a:pt x="8783" y="6833"/>
                </a:cubicBezTo>
                <a:cubicBezTo>
                  <a:pt x="8732" y="6910"/>
                  <a:pt x="8680" y="6986"/>
                  <a:pt x="8631" y="7066"/>
                </a:cubicBezTo>
                <a:cubicBezTo>
                  <a:pt x="8492" y="7294"/>
                  <a:pt x="8358" y="7529"/>
                  <a:pt x="8244" y="7772"/>
                </a:cubicBezTo>
                <a:cubicBezTo>
                  <a:pt x="8138" y="8003"/>
                  <a:pt x="8040" y="8236"/>
                  <a:pt x="7958" y="8477"/>
                </a:cubicBezTo>
                <a:cubicBezTo>
                  <a:pt x="7929" y="8534"/>
                  <a:pt x="7901" y="8592"/>
                  <a:pt x="7875" y="8650"/>
                </a:cubicBezTo>
                <a:cubicBezTo>
                  <a:pt x="7746" y="8926"/>
                  <a:pt x="7622" y="9207"/>
                  <a:pt x="7509" y="9489"/>
                </a:cubicBezTo>
                <a:cubicBezTo>
                  <a:pt x="7430" y="9683"/>
                  <a:pt x="7349" y="9876"/>
                  <a:pt x="7285" y="10075"/>
                </a:cubicBezTo>
                <a:cubicBezTo>
                  <a:pt x="7247" y="10189"/>
                  <a:pt x="7211" y="10305"/>
                  <a:pt x="7184" y="10422"/>
                </a:cubicBezTo>
                <a:cubicBezTo>
                  <a:pt x="7158" y="10538"/>
                  <a:pt x="7132" y="10653"/>
                  <a:pt x="7109" y="10770"/>
                </a:cubicBezTo>
                <a:cubicBezTo>
                  <a:pt x="7070" y="10968"/>
                  <a:pt x="7039" y="11167"/>
                  <a:pt x="7019" y="11368"/>
                </a:cubicBezTo>
                <a:cubicBezTo>
                  <a:pt x="7010" y="11454"/>
                  <a:pt x="7002" y="11540"/>
                  <a:pt x="6993" y="11627"/>
                </a:cubicBezTo>
                <a:cubicBezTo>
                  <a:pt x="6985" y="11722"/>
                  <a:pt x="6977" y="11816"/>
                  <a:pt x="6971" y="11912"/>
                </a:cubicBezTo>
                <a:cubicBezTo>
                  <a:pt x="6965" y="12009"/>
                  <a:pt x="6960" y="12111"/>
                  <a:pt x="6957" y="12208"/>
                </a:cubicBezTo>
                <a:cubicBezTo>
                  <a:pt x="6949" y="12494"/>
                  <a:pt x="6945" y="12781"/>
                  <a:pt x="6952" y="13067"/>
                </a:cubicBezTo>
                <a:cubicBezTo>
                  <a:pt x="6959" y="13296"/>
                  <a:pt x="6967" y="13527"/>
                  <a:pt x="6985" y="13755"/>
                </a:cubicBezTo>
                <a:cubicBezTo>
                  <a:pt x="6995" y="13889"/>
                  <a:pt x="7004" y="14023"/>
                  <a:pt x="7022" y="14156"/>
                </a:cubicBezTo>
                <a:cubicBezTo>
                  <a:pt x="7032" y="14244"/>
                  <a:pt x="7045" y="14331"/>
                  <a:pt x="7058" y="14420"/>
                </a:cubicBezTo>
                <a:cubicBezTo>
                  <a:pt x="7065" y="14463"/>
                  <a:pt x="7074" y="14507"/>
                  <a:pt x="7082" y="14551"/>
                </a:cubicBezTo>
                <a:cubicBezTo>
                  <a:pt x="7105" y="14682"/>
                  <a:pt x="7136" y="14814"/>
                  <a:pt x="7170" y="14943"/>
                </a:cubicBezTo>
                <a:lnTo>
                  <a:pt x="7170" y="14943"/>
                </a:lnTo>
                <a:cubicBezTo>
                  <a:pt x="7094" y="14864"/>
                  <a:pt x="7015" y="14785"/>
                  <a:pt x="6937" y="14706"/>
                </a:cubicBezTo>
                <a:cubicBezTo>
                  <a:pt x="6808" y="14575"/>
                  <a:pt x="6680" y="14443"/>
                  <a:pt x="6543" y="14321"/>
                </a:cubicBezTo>
                <a:cubicBezTo>
                  <a:pt x="6518" y="14299"/>
                  <a:pt x="6494" y="14276"/>
                  <a:pt x="6468" y="14254"/>
                </a:cubicBezTo>
                <a:cubicBezTo>
                  <a:pt x="6467" y="14249"/>
                  <a:pt x="6465" y="14244"/>
                  <a:pt x="6463" y="14239"/>
                </a:cubicBezTo>
                <a:cubicBezTo>
                  <a:pt x="6418" y="14124"/>
                  <a:pt x="6376" y="14007"/>
                  <a:pt x="6336" y="13890"/>
                </a:cubicBezTo>
                <a:cubicBezTo>
                  <a:pt x="6286" y="13736"/>
                  <a:pt x="6237" y="13581"/>
                  <a:pt x="6199" y="13421"/>
                </a:cubicBezTo>
                <a:cubicBezTo>
                  <a:pt x="6170" y="13303"/>
                  <a:pt x="6144" y="13182"/>
                  <a:pt x="6120" y="13061"/>
                </a:cubicBezTo>
                <a:cubicBezTo>
                  <a:pt x="6093" y="12923"/>
                  <a:pt x="6068" y="12782"/>
                  <a:pt x="6052" y="12641"/>
                </a:cubicBezTo>
                <a:cubicBezTo>
                  <a:pt x="6039" y="12547"/>
                  <a:pt x="6030" y="12453"/>
                  <a:pt x="6021" y="12358"/>
                </a:cubicBezTo>
                <a:cubicBezTo>
                  <a:pt x="6018" y="12313"/>
                  <a:pt x="6015" y="12269"/>
                  <a:pt x="6012" y="12224"/>
                </a:cubicBezTo>
                <a:cubicBezTo>
                  <a:pt x="6005" y="12093"/>
                  <a:pt x="6001" y="11964"/>
                  <a:pt x="6003" y="11834"/>
                </a:cubicBezTo>
                <a:cubicBezTo>
                  <a:pt x="6004" y="11748"/>
                  <a:pt x="6008" y="11662"/>
                  <a:pt x="6012" y="11576"/>
                </a:cubicBezTo>
                <a:cubicBezTo>
                  <a:pt x="6025" y="11398"/>
                  <a:pt x="6040" y="11220"/>
                  <a:pt x="6067" y="11044"/>
                </a:cubicBezTo>
                <a:cubicBezTo>
                  <a:pt x="6087" y="10913"/>
                  <a:pt x="6109" y="10782"/>
                  <a:pt x="6132" y="10651"/>
                </a:cubicBezTo>
                <a:cubicBezTo>
                  <a:pt x="6184" y="10387"/>
                  <a:pt x="6242" y="10122"/>
                  <a:pt x="6311" y="9861"/>
                </a:cubicBezTo>
                <a:cubicBezTo>
                  <a:pt x="6345" y="9732"/>
                  <a:pt x="6379" y="9603"/>
                  <a:pt x="6415" y="9474"/>
                </a:cubicBezTo>
                <a:cubicBezTo>
                  <a:pt x="6452" y="9349"/>
                  <a:pt x="6490" y="9223"/>
                  <a:pt x="6531" y="9098"/>
                </a:cubicBezTo>
                <a:cubicBezTo>
                  <a:pt x="6604" y="8887"/>
                  <a:pt x="6681" y="8678"/>
                  <a:pt x="6767" y="8473"/>
                </a:cubicBezTo>
                <a:cubicBezTo>
                  <a:pt x="6854" y="8269"/>
                  <a:pt x="6945" y="8067"/>
                  <a:pt x="7040" y="7866"/>
                </a:cubicBezTo>
                <a:lnTo>
                  <a:pt x="7040" y="7865"/>
                </a:lnTo>
                <a:cubicBezTo>
                  <a:pt x="7041" y="7863"/>
                  <a:pt x="7042" y="7861"/>
                  <a:pt x="7042" y="7860"/>
                </a:cubicBezTo>
                <a:cubicBezTo>
                  <a:pt x="7119" y="7703"/>
                  <a:pt x="7197" y="7542"/>
                  <a:pt x="7278" y="7383"/>
                </a:cubicBezTo>
                <a:cubicBezTo>
                  <a:pt x="7338" y="7268"/>
                  <a:pt x="7397" y="7151"/>
                  <a:pt x="7460" y="7037"/>
                </a:cubicBezTo>
                <a:cubicBezTo>
                  <a:pt x="7523" y="6923"/>
                  <a:pt x="7584" y="6809"/>
                  <a:pt x="7651" y="6698"/>
                </a:cubicBezTo>
                <a:cubicBezTo>
                  <a:pt x="7717" y="6587"/>
                  <a:pt x="7785" y="6478"/>
                  <a:pt x="7854" y="6368"/>
                </a:cubicBezTo>
                <a:cubicBezTo>
                  <a:pt x="7943" y="6234"/>
                  <a:pt x="8038" y="6090"/>
                  <a:pt x="8143" y="5953"/>
                </a:cubicBezTo>
                <a:cubicBezTo>
                  <a:pt x="8218" y="5853"/>
                  <a:pt x="8296" y="5756"/>
                  <a:pt x="8376" y="5659"/>
                </a:cubicBezTo>
                <a:cubicBezTo>
                  <a:pt x="8488" y="5527"/>
                  <a:pt x="8602" y="5398"/>
                  <a:pt x="8723" y="5273"/>
                </a:cubicBezTo>
                <a:cubicBezTo>
                  <a:pt x="8811" y="5182"/>
                  <a:pt x="8902" y="5092"/>
                  <a:pt x="8993" y="5003"/>
                </a:cubicBezTo>
                <a:cubicBezTo>
                  <a:pt x="9120" y="4885"/>
                  <a:pt x="9248" y="4770"/>
                  <a:pt x="9381" y="4660"/>
                </a:cubicBezTo>
                <a:cubicBezTo>
                  <a:pt x="9520" y="4545"/>
                  <a:pt x="9661" y="4431"/>
                  <a:pt x="9807" y="4323"/>
                </a:cubicBezTo>
                <a:cubicBezTo>
                  <a:pt x="10019" y="4170"/>
                  <a:pt x="10245" y="4018"/>
                  <a:pt x="10477" y="3875"/>
                </a:cubicBezTo>
                <a:cubicBezTo>
                  <a:pt x="10592" y="3803"/>
                  <a:pt x="10709" y="3733"/>
                  <a:pt x="10827" y="3666"/>
                </a:cubicBezTo>
                <a:cubicBezTo>
                  <a:pt x="10945" y="3598"/>
                  <a:pt x="11066" y="3532"/>
                  <a:pt x="11187" y="3466"/>
                </a:cubicBezTo>
                <a:cubicBezTo>
                  <a:pt x="11511" y="3294"/>
                  <a:pt x="11840" y="3129"/>
                  <a:pt x="12176" y="2982"/>
                </a:cubicBezTo>
                <a:cubicBezTo>
                  <a:pt x="12517" y="2833"/>
                  <a:pt x="12860" y="2695"/>
                  <a:pt x="13208" y="2565"/>
                </a:cubicBezTo>
                <a:cubicBezTo>
                  <a:pt x="13380" y="2505"/>
                  <a:pt x="13551" y="2445"/>
                  <a:pt x="13725" y="2393"/>
                </a:cubicBezTo>
                <a:cubicBezTo>
                  <a:pt x="13860" y="2353"/>
                  <a:pt x="13995" y="2312"/>
                  <a:pt x="14132" y="2275"/>
                </a:cubicBezTo>
                <a:cubicBezTo>
                  <a:pt x="14450" y="2189"/>
                  <a:pt x="14771" y="2110"/>
                  <a:pt x="15093" y="2040"/>
                </a:cubicBezTo>
                <a:cubicBezTo>
                  <a:pt x="15268" y="2004"/>
                  <a:pt x="15454" y="1966"/>
                  <a:pt x="15640" y="1935"/>
                </a:cubicBezTo>
                <a:cubicBezTo>
                  <a:pt x="15779" y="1911"/>
                  <a:pt x="15918" y="1886"/>
                  <a:pt x="16059" y="1867"/>
                </a:cubicBezTo>
                <a:cubicBezTo>
                  <a:pt x="16197" y="1847"/>
                  <a:pt x="16337" y="1826"/>
                  <a:pt x="16477" y="1811"/>
                </a:cubicBezTo>
                <a:cubicBezTo>
                  <a:pt x="16614" y="1797"/>
                  <a:pt x="16752" y="1784"/>
                  <a:pt x="16889" y="1772"/>
                </a:cubicBezTo>
                <a:cubicBezTo>
                  <a:pt x="17193" y="1755"/>
                  <a:pt x="17498" y="1743"/>
                  <a:pt x="17801" y="1743"/>
                </a:cubicBezTo>
                <a:close/>
                <a:moveTo>
                  <a:pt x="16752" y="12537"/>
                </a:moveTo>
                <a:lnTo>
                  <a:pt x="16752" y="12537"/>
                </a:lnTo>
                <a:cubicBezTo>
                  <a:pt x="16746" y="12614"/>
                  <a:pt x="16740" y="12690"/>
                  <a:pt x="16736" y="12767"/>
                </a:cubicBezTo>
                <a:cubicBezTo>
                  <a:pt x="16729" y="12869"/>
                  <a:pt x="16724" y="12945"/>
                  <a:pt x="16721" y="13047"/>
                </a:cubicBezTo>
                <a:cubicBezTo>
                  <a:pt x="16717" y="13135"/>
                  <a:pt x="16715" y="13223"/>
                  <a:pt x="16715" y="13312"/>
                </a:cubicBezTo>
                <a:cubicBezTo>
                  <a:pt x="16714" y="13400"/>
                  <a:pt x="16715" y="13487"/>
                  <a:pt x="16717" y="13575"/>
                </a:cubicBezTo>
                <a:cubicBezTo>
                  <a:pt x="16723" y="13664"/>
                  <a:pt x="16726" y="13759"/>
                  <a:pt x="16736" y="13848"/>
                </a:cubicBezTo>
                <a:cubicBezTo>
                  <a:pt x="16747" y="13977"/>
                  <a:pt x="16759" y="14106"/>
                  <a:pt x="16779" y="14234"/>
                </a:cubicBezTo>
                <a:cubicBezTo>
                  <a:pt x="16792" y="14311"/>
                  <a:pt x="16804" y="14387"/>
                  <a:pt x="16819" y="14462"/>
                </a:cubicBezTo>
                <a:cubicBezTo>
                  <a:pt x="16692" y="14566"/>
                  <a:pt x="16564" y="14670"/>
                  <a:pt x="16433" y="14768"/>
                </a:cubicBezTo>
                <a:cubicBezTo>
                  <a:pt x="16333" y="14844"/>
                  <a:pt x="16231" y="14919"/>
                  <a:pt x="16128" y="14993"/>
                </a:cubicBezTo>
                <a:cubicBezTo>
                  <a:pt x="16120" y="14999"/>
                  <a:pt x="16111" y="15006"/>
                  <a:pt x="16103" y="15012"/>
                </a:cubicBezTo>
                <a:cubicBezTo>
                  <a:pt x="16084" y="14946"/>
                  <a:pt x="16068" y="14880"/>
                  <a:pt x="16052" y="14813"/>
                </a:cubicBezTo>
                <a:cubicBezTo>
                  <a:pt x="16022" y="14679"/>
                  <a:pt x="15993" y="14544"/>
                  <a:pt x="15965" y="14409"/>
                </a:cubicBezTo>
                <a:cubicBezTo>
                  <a:pt x="15946" y="14299"/>
                  <a:pt x="15926" y="14188"/>
                  <a:pt x="15910" y="14077"/>
                </a:cubicBezTo>
                <a:cubicBezTo>
                  <a:pt x="15921" y="14060"/>
                  <a:pt x="15933" y="14043"/>
                  <a:pt x="15945" y="14025"/>
                </a:cubicBezTo>
                <a:cubicBezTo>
                  <a:pt x="15992" y="13955"/>
                  <a:pt x="16042" y="13885"/>
                  <a:pt x="16087" y="13812"/>
                </a:cubicBezTo>
                <a:cubicBezTo>
                  <a:pt x="16155" y="13701"/>
                  <a:pt x="16223" y="13589"/>
                  <a:pt x="16284" y="13473"/>
                </a:cubicBezTo>
                <a:cubicBezTo>
                  <a:pt x="16367" y="13319"/>
                  <a:pt x="16447" y="13163"/>
                  <a:pt x="16523" y="13005"/>
                </a:cubicBezTo>
                <a:cubicBezTo>
                  <a:pt x="16581" y="12887"/>
                  <a:pt x="16637" y="12768"/>
                  <a:pt x="16696" y="12650"/>
                </a:cubicBezTo>
                <a:cubicBezTo>
                  <a:pt x="16715" y="12612"/>
                  <a:pt x="16733" y="12575"/>
                  <a:pt x="16752" y="12537"/>
                </a:cubicBezTo>
                <a:close/>
                <a:moveTo>
                  <a:pt x="32898" y="9762"/>
                </a:moveTo>
                <a:cubicBezTo>
                  <a:pt x="32928" y="9830"/>
                  <a:pt x="32958" y="9899"/>
                  <a:pt x="32988" y="9968"/>
                </a:cubicBezTo>
                <a:cubicBezTo>
                  <a:pt x="33021" y="10046"/>
                  <a:pt x="33055" y="10125"/>
                  <a:pt x="33087" y="10204"/>
                </a:cubicBezTo>
                <a:cubicBezTo>
                  <a:pt x="33135" y="10323"/>
                  <a:pt x="33181" y="10442"/>
                  <a:pt x="33224" y="10563"/>
                </a:cubicBezTo>
                <a:cubicBezTo>
                  <a:pt x="33251" y="10641"/>
                  <a:pt x="33278" y="10720"/>
                  <a:pt x="33303" y="10799"/>
                </a:cubicBezTo>
                <a:cubicBezTo>
                  <a:pt x="33354" y="10962"/>
                  <a:pt x="33405" y="11126"/>
                  <a:pt x="33448" y="11292"/>
                </a:cubicBezTo>
                <a:cubicBezTo>
                  <a:pt x="33471" y="11379"/>
                  <a:pt x="33491" y="11466"/>
                  <a:pt x="33512" y="11554"/>
                </a:cubicBezTo>
                <a:cubicBezTo>
                  <a:pt x="33532" y="11640"/>
                  <a:pt x="33552" y="11726"/>
                  <a:pt x="33569" y="11813"/>
                </a:cubicBezTo>
                <a:cubicBezTo>
                  <a:pt x="33593" y="11946"/>
                  <a:pt x="33618" y="12077"/>
                  <a:pt x="33635" y="12210"/>
                </a:cubicBezTo>
                <a:cubicBezTo>
                  <a:pt x="33650" y="12344"/>
                  <a:pt x="33664" y="12478"/>
                  <a:pt x="33674" y="12612"/>
                </a:cubicBezTo>
                <a:cubicBezTo>
                  <a:pt x="33682" y="12744"/>
                  <a:pt x="33690" y="12874"/>
                  <a:pt x="33689" y="13006"/>
                </a:cubicBezTo>
                <a:lnTo>
                  <a:pt x="33689" y="13010"/>
                </a:lnTo>
                <a:cubicBezTo>
                  <a:pt x="33646" y="13094"/>
                  <a:pt x="33602" y="13177"/>
                  <a:pt x="33557" y="13259"/>
                </a:cubicBezTo>
                <a:cubicBezTo>
                  <a:pt x="33491" y="13376"/>
                  <a:pt x="33424" y="13495"/>
                  <a:pt x="33355" y="13612"/>
                </a:cubicBezTo>
                <a:cubicBezTo>
                  <a:pt x="33303" y="13696"/>
                  <a:pt x="33252" y="13781"/>
                  <a:pt x="33199" y="13864"/>
                </a:cubicBezTo>
                <a:cubicBezTo>
                  <a:pt x="33185" y="13874"/>
                  <a:pt x="33172" y="13886"/>
                  <a:pt x="33158" y="13896"/>
                </a:cubicBezTo>
                <a:cubicBezTo>
                  <a:pt x="33047" y="13979"/>
                  <a:pt x="32935" y="14061"/>
                  <a:pt x="32823" y="14143"/>
                </a:cubicBezTo>
                <a:cubicBezTo>
                  <a:pt x="32524" y="14356"/>
                  <a:pt x="32219" y="14562"/>
                  <a:pt x="31905" y="14754"/>
                </a:cubicBezTo>
                <a:cubicBezTo>
                  <a:pt x="31653" y="14907"/>
                  <a:pt x="31398" y="15050"/>
                  <a:pt x="31139" y="15191"/>
                </a:cubicBezTo>
                <a:cubicBezTo>
                  <a:pt x="31235" y="15083"/>
                  <a:pt x="31329" y="14974"/>
                  <a:pt x="31416" y="14859"/>
                </a:cubicBezTo>
                <a:cubicBezTo>
                  <a:pt x="31491" y="14762"/>
                  <a:pt x="31566" y="14665"/>
                  <a:pt x="31635" y="14562"/>
                </a:cubicBezTo>
                <a:cubicBezTo>
                  <a:pt x="31680" y="14493"/>
                  <a:pt x="31730" y="14419"/>
                  <a:pt x="31772" y="14346"/>
                </a:cubicBezTo>
                <a:cubicBezTo>
                  <a:pt x="31836" y="14237"/>
                  <a:pt x="31897" y="14126"/>
                  <a:pt x="31951" y="14010"/>
                </a:cubicBezTo>
                <a:cubicBezTo>
                  <a:pt x="32004" y="13897"/>
                  <a:pt x="32058" y="13783"/>
                  <a:pt x="32103" y="13666"/>
                </a:cubicBezTo>
                <a:cubicBezTo>
                  <a:pt x="32182" y="13469"/>
                  <a:pt x="32254" y="13267"/>
                  <a:pt x="32305" y="13060"/>
                </a:cubicBezTo>
                <a:cubicBezTo>
                  <a:pt x="32359" y="12853"/>
                  <a:pt x="32405" y="12643"/>
                  <a:pt x="32437" y="12431"/>
                </a:cubicBezTo>
                <a:cubicBezTo>
                  <a:pt x="32446" y="12369"/>
                  <a:pt x="32454" y="12308"/>
                  <a:pt x="32463" y="12246"/>
                </a:cubicBezTo>
                <a:cubicBezTo>
                  <a:pt x="32466" y="12233"/>
                  <a:pt x="32468" y="12219"/>
                  <a:pt x="32472" y="12205"/>
                </a:cubicBezTo>
                <a:cubicBezTo>
                  <a:pt x="32520" y="11966"/>
                  <a:pt x="32563" y="11726"/>
                  <a:pt x="32575" y="11481"/>
                </a:cubicBezTo>
                <a:cubicBezTo>
                  <a:pt x="32580" y="11345"/>
                  <a:pt x="32587" y="11209"/>
                  <a:pt x="32581" y="11073"/>
                </a:cubicBezTo>
                <a:cubicBezTo>
                  <a:pt x="32578" y="10993"/>
                  <a:pt x="32576" y="10913"/>
                  <a:pt x="32570" y="10832"/>
                </a:cubicBezTo>
                <a:cubicBezTo>
                  <a:pt x="32606" y="10765"/>
                  <a:pt x="32643" y="10698"/>
                  <a:pt x="32672" y="10628"/>
                </a:cubicBezTo>
                <a:cubicBezTo>
                  <a:pt x="32704" y="10552"/>
                  <a:pt x="32736" y="10477"/>
                  <a:pt x="32762" y="10397"/>
                </a:cubicBezTo>
                <a:cubicBezTo>
                  <a:pt x="32786" y="10321"/>
                  <a:pt x="32809" y="10244"/>
                  <a:pt x="32827" y="10165"/>
                </a:cubicBezTo>
                <a:cubicBezTo>
                  <a:pt x="32836" y="10125"/>
                  <a:pt x="32845" y="10084"/>
                  <a:pt x="32854" y="10045"/>
                </a:cubicBezTo>
                <a:cubicBezTo>
                  <a:pt x="32862" y="10000"/>
                  <a:pt x="32870" y="9955"/>
                  <a:pt x="32877" y="9911"/>
                </a:cubicBezTo>
                <a:cubicBezTo>
                  <a:pt x="32883" y="9869"/>
                  <a:pt x="32889" y="9828"/>
                  <a:pt x="32894" y="9786"/>
                </a:cubicBezTo>
                <a:cubicBezTo>
                  <a:pt x="32896" y="9778"/>
                  <a:pt x="32897" y="9770"/>
                  <a:pt x="32898" y="9762"/>
                </a:cubicBezTo>
                <a:close/>
                <a:moveTo>
                  <a:pt x="21638" y="14255"/>
                </a:moveTo>
                <a:cubicBezTo>
                  <a:pt x="21678" y="14308"/>
                  <a:pt x="21720" y="14360"/>
                  <a:pt x="21762" y="14411"/>
                </a:cubicBezTo>
                <a:cubicBezTo>
                  <a:pt x="21848" y="14513"/>
                  <a:pt x="21933" y="14614"/>
                  <a:pt x="22024" y="14710"/>
                </a:cubicBezTo>
                <a:cubicBezTo>
                  <a:pt x="22037" y="14723"/>
                  <a:pt x="22050" y="14737"/>
                  <a:pt x="22063" y="14749"/>
                </a:cubicBezTo>
                <a:cubicBezTo>
                  <a:pt x="22090" y="14888"/>
                  <a:pt x="22119" y="15027"/>
                  <a:pt x="22151" y="15164"/>
                </a:cubicBezTo>
                <a:cubicBezTo>
                  <a:pt x="22179" y="15283"/>
                  <a:pt x="22208" y="15403"/>
                  <a:pt x="22237" y="15522"/>
                </a:cubicBezTo>
                <a:cubicBezTo>
                  <a:pt x="22182" y="15454"/>
                  <a:pt x="22127" y="15385"/>
                  <a:pt x="22075" y="15314"/>
                </a:cubicBezTo>
                <a:cubicBezTo>
                  <a:pt x="22027" y="15248"/>
                  <a:pt x="21979" y="15183"/>
                  <a:pt x="21933" y="15114"/>
                </a:cubicBezTo>
                <a:cubicBezTo>
                  <a:pt x="21912" y="15083"/>
                  <a:pt x="21893" y="15052"/>
                  <a:pt x="21872" y="15020"/>
                </a:cubicBezTo>
                <a:cubicBezTo>
                  <a:pt x="21809" y="14915"/>
                  <a:pt x="21745" y="14810"/>
                  <a:pt x="21690" y="14700"/>
                </a:cubicBezTo>
                <a:cubicBezTo>
                  <a:pt x="21687" y="14695"/>
                  <a:pt x="21684" y="14689"/>
                  <a:pt x="21682" y="14685"/>
                </a:cubicBezTo>
                <a:cubicBezTo>
                  <a:pt x="21676" y="14669"/>
                  <a:pt x="21670" y="14654"/>
                  <a:pt x="21664" y="14637"/>
                </a:cubicBezTo>
                <a:cubicBezTo>
                  <a:pt x="21634" y="14551"/>
                  <a:pt x="21604" y="14464"/>
                  <a:pt x="21576" y="14376"/>
                </a:cubicBezTo>
                <a:cubicBezTo>
                  <a:pt x="21574" y="14371"/>
                  <a:pt x="21568" y="14352"/>
                  <a:pt x="21563" y="14334"/>
                </a:cubicBezTo>
                <a:lnTo>
                  <a:pt x="21564" y="14334"/>
                </a:lnTo>
                <a:cubicBezTo>
                  <a:pt x="21588" y="14308"/>
                  <a:pt x="21612" y="14282"/>
                  <a:pt x="21638" y="14255"/>
                </a:cubicBezTo>
                <a:close/>
                <a:moveTo>
                  <a:pt x="17829" y="13788"/>
                </a:moveTo>
                <a:cubicBezTo>
                  <a:pt x="17861" y="13864"/>
                  <a:pt x="17896" y="13939"/>
                  <a:pt x="17934" y="14013"/>
                </a:cubicBezTo>
                <a:cubicBezTo>
                  <a:pt x="18027" y="14195"/>
                  <a:pt x="18125" y="14374"/>
                  <a:pt x="18239" y="14544"/>
                </a:cubicBezTo>
                <a:cubicBezTo>
                  <a:pt x="18356" y="14717"/>
                  <a:pt x="18479" y="14888"/>
                  <a:pt x="18619" y="15045"/>
                </a:cubicBezTo>
                <a:cubicBezTo>
                  <a:pt x="18624" y="15051"/>
                  <a:pt x="18629" y="15057"/>
                  <a:pt x="18634" y="15062"/>
                </a:cubicBezTo>
                <a:cubicBezTo>
                  <a:pt x="18567" y="15151"/>
                  <a:pt x="18500" y="15240"/>
                  <a:pt x="18430" y="15328"/>
                </a:cubicBezTo>
                <a:cubicBezTo>
                  <a:pt x="18358" y="15418"/>
                  <a:pt x="18286" y="15508"/>
                  <a:pt x="18213" y="15597"/>
                </a:cubicBezTo>
                <a:cubicBezTo>
                  <a:pt x="18170" y="15500"/>
                  <a:pt x="18129" y="15403"/>
                  <a:pt x="18091" y="15304"/>
                </a:cubicBezTo>
                <a:cubicBezTo>
                  <a:pt x="18046" y="15184"/>
                  <a:pt x="18004" y="15064"/>
                  <a:pt x="17962" y="14943"/>
                </a:cubicBezTo>
                <a:cubicBezTo>
                  <a:pt x="17910" y="14784"/>
                  <a:pt x="17858" y="14622"/>
                  <a:pt x="17816" y="14458"/>
                </a:cubicBezTo>
                <a:cubicBezTo>
                  <a:pt x="17793" y="14371"/>
                  <a:pt x="17773" y="14284"/>
                  <a:pt x="17753" y="14196"/>
                </a:cubicBezTo>
                <a:cubicBezTo>
                  <a:pt x="17734" y="14112"/>
                  <a:pt x="17717" y="14028"/>
                  <a:pt x="17701" y="13942"/>
                </a:cubicBezTo>
                <a:cubicBezTo>
                  <a:pt x="17700" y="13934"/>
                  <a:pt x="17698" y="13925"/>
                  <a:pt x="17696" y="13917"/>
                </a:cubicBezTo>
                <a:lnTo>
                  <a:pt x="17696" y="13916"/>
                </a:lnTo>
                <a:cubicBezTo>
                  <a:pt x="17740" y="13874"/>
                  <a:pt x="17785" y="13831"/>
                  <a:pt x="17829" y="13788"/>
                </a:cubicBezTo>
                <a:close/>
                <a:moveTo>
                  <a:pt x="27909" y="13945"/>
                </a:moveTo>
                <a:cubicBezTo>
                  <a:pt x="27918" y="14016"/>
                  <a:pt x="27925" y="14089"/>
                  <a:pt x="27932" y="14162"/>
                </a:cubicBezTo>
                <a:cubicBezTo>
                  <a:pt x="27892" y="14264"/>
                  <a:pt x="27852" y="14367"/>
                  <a:pt x="27809" y="14469"/>
                </a:cubicBezTo>
                <a:cubicBezTo>
                  <a:pt x="27750" y="14612"/>
                  <a:pt x="27689" y="14754"/>
                  <a:pt x="27627" y="14896"/>
                </a:cubicBezTo>
                <a:cubicBezTo>
                  <a:pt x="27616" y="14904"/>
                  <a:pt x="27604" y="14913"/>
                  <a:pt x="27593" y="14922"/>
                </a:cubicBezTo>
                <a:cubicBezTo>
                  <a:pt x="27412" y="15051"/>
                  <a:pt x="27228" y="15178"/>
                  <a:pt x="27039" y="15296"/>
                </a:cubicBezTo>
                <a:cubicBezTo>
                  <a:pt x="26962" y="15343"/>
                  <a:pt x="26885" y="15390"/>
                  <a:pt x="26806" y="15437"/>
                </a:cubicBezTo>
                <a:cubicBezTo>
                  <a:pt x="26728" y="15482"/>
                  <a:pt x="26649" y="15526"/>
                  <a:pt x="26570" y="15568"/>
                </a:cubicBezTo>
                <a:cubicBezTo>
                  <a:pt x="26468" y="15621"/>
                  <a:pt x="26357" y="15679"/>
                  <a:pt x="26245" y="15732"/>
                </a:cubicBezTo>
                <a:cubicBezTo>
                  <a:pt x="26351" y="15566"/>
                  <a:pt x="26455" y="15397"/>
                  <a:pt x="26552" y="15225"/>
                </a:cubicBezTo>
                <a:cubicBezTo>
                  <a:pt x="26621" y="15105"/>
                  <a:pt x="26689" y="14985"/>
                  <a:pt x="26751" y="14861"/>
                </a:cubicBezTo>
                <a:cubicBezTo>
                  <a:pt x="26813" y="14739"/>
                  <a:pt x="26873" y="14616"/>
                  <a:pt x="26932" y="14491"/>
                </a:cubicBezTo>
                <a:cubicBezTo>
                  <a:pt x="26974" y="14405"/>
                  <a:pt x="27012" y="14318"/>
                  <a:pt x="27048" y="14229"/>
                </a:cubicBezTo>
                <a:cubicBezTo>
                  <a:pt x="27073" y="14166"/>
                  <a:pt x="27099" y="14104"/>
                  <a:pt x="27124" y="14040"/>
                </a:cubicBezTo>
                <a:cubicBezTo>
                  <a:pt x="27191" y="14039"/>
                  <a:pt x="27259" y="14036"/>
                  <a:pt x="27327" y="14030"/>
                </a:cubicBezTo>
                <a:cubicBezTo>
                  <a:pt x="27463" y="14016"/>
                  <a:pt x="27601" y="14002"/>
                  <a:pt x="27736" y="13977"/>
                </a:cubicBezTo>
                <a:cubicBezTo>
                  <a:pt x="27796" y="13967"/>
                  <a:pt x="27853" y="13956"/>
                  <a:pt x="27909" y="13945"/>
                </a:cubicBezTo>
                <a:close/>
                <a:moveTo>
                  <a:pt x="20195" y="12744"/>
                </a:moveTo>
                <a:cubicBezTo>
                  <a:pt x="20206" y="12858"/>
                  <a:pt x="20217" y="12972"/>
                  <a:pt x="20230" y="13087"/>
                </a:cubicBezTo>
                <a:cubicBezTo>
                  <a:pt x="20261" y="13353"/>
                  <a:pt x="20295" y="13621"/>
                  <a:pt x="20343" y="13886"/>
                </a:cubicBezTo>
                <a:cubicBezTo>
                  <a:pt x="20392" y="14151"/>
                  <a:pt x="20445" y="14418"/>
                  <a:pt x="20517" y="14679"/>
                </a:cubicBezTo>
                <a:cubicBezTo>
                  <a:pt x="20551" y="14795"/>
                  <a:pt x="20583" y="14911"/>
                  <a:pt x="20619" y="15027"/>
                </a:cubicBezTo>
                <a:cubicBezTo>
                  <a:pt x="20463" y="15171"/>
                  <a:pt x="20306" y="15314"/>
                  <a:pt x="20142" y="15449"/>
                </a:cubicBezTo>
                <a:cubicBezTo>
                  <a:pt x="20074" y="15505"/>
                  <a:pt x="20006" y="15560"/>
                  <a:pt x="19937" y="15614"/>
                </a:cubicBezTo>
                <a:cubicBezTo>
                  <a:pt x="19871" y="15666"/>
                  <a:pt x="19803" y="15717"/>
                  <a:pt x="19735" y="15767"/>
                </a:cubicBezTo>
                <a:cubicBezTo>
                  <a:pt x="19711" y="15752"/>
                  <a:pt x="19688" y="15737"/>
                  <a:pt x="19665" y="15722"/>
                </a:cubicBezTo>
                <a:cubicBezTo>
                  <a:pt x="19596" y="15677"/>
                  <a:pt x="19529" y="15631"/>
                  <a:pt x="19462" y="15582"/>
                </a:cubicBezTo>
                <a:cubicBezTo>
                  <a:pt x="19372" y="15514"/>
                  <a:pt x="19271" y="15439"/>
                  <a:pt x="19178" y="15356"/>
                </a:cubicBezTo>
                <a:cubicBezTo>
                  <a:pt x="19113" y="15301"/>
                  <a:pt x="19051" y="15245"/>
                  <a:pt x="18990" y="15187"/>
                </a:cubicBezTo>
                <a:cubicBezTo>
                  <a:pt x="18952" y="15148"/>
                  <a:pt x="18904" y="15102"/>
                  <a:pt x="18858" y="15054"/>
                </a:cubicBezTo>
                <a:cubicBezTo>
                  <a:pt x="18949" y="14931"/>
                  <a:pt x="19039" y="14805"/>
                  <a:pt x="19125" y="14678"/>
                </a:cubicBezTo>
                <a:cubicBezTo>
                  <a:pt x="19423" y="14240"/>
                  <a:pt x="19705" y="13789"/>
                  <a:pt x="19935" y="13311"/>
                </a:cubicBezTo>
                <a:lnTo>
                  <a:pt x="19935" y="13312"/>
                </a:lnTo>
                <a:cubicBezTo>
                  <a:pt x="20026" y="13124"/>
                  <a:pt x="20116" y="12935"/>
                  <a:pt x="20195" y="12744"/>
                </a:cubicBezTo>
                <a:close/>
                <a:moveTo>
                  <a:pt x="32359" y="11175"/>
                </a:moveTo>
                <a:cubicBezTo>
                  <a:pt x="32364" y="11290"/>
                  <a:pt x="32369" y="11404"/>
                  <a:pt x="32367" y="11517"/>
                </a:cubicBezTo>
                <a:cubicBezTo>
                  <a:pt x="32366" y="11602"/>
                  <a:pt x="32362" y="11686"/>
                  <a:pt x="32357" y="11769"/>
                </a:cubicBezTo>
                <a:cubicBezTo>
                  <a:pt x="32351" y="11864"/>
                  <a:pt x="32344" y="11957"/>
                  <a:pt x="32333" y="12051"/>
                </a:cubicBezTo>
                <a:cubicBezTo>
                  <a:pt x="32308" y="12180"/>
                  <a:pt x="32281" y="12311"/>
                  <a:pt x="32245" y="12439"/>
                </a:cubicBezTo>
                <a:cubicBezTo>
                  <a:pt x="32212" y="12560"/>
                  <a:pt x="32176" y="12680"/>
                  <a:pt x="32138" y="12800"/>
                </a:cubicBezTo>
                <a:cubicBezTo>
                  <a:pt x="32086" y="12955"/>
                  <a:pt x="32032" y="13110"/>
                  <a:pt x="31972" y="13261"/>
                </a:cubicBezTo>
                <a:cubicBezTo>
                  <a:pt x="31939" y="13343"/>
                  <a:pt x="31907" y="13424"/>
                  <a:pt x="31872" y="13503"/>
                </a:cubicBezTo>
                <a:cubicBezTo>
                  <a:pt x="31836" y="13589"/>
                  <a:pt x="31796" y="13673"/>
                  <a:pt x="31756" y="13758"/>
                </a:cubicBezTo>
                <a:cubicBezTo>
                  <a:pt x="31677" y="13915"/>
                  <a:pt x="31592" y="14081"/>
                  <a:pt x="31498" y="14241"/>
                </a:cubicBezTo>
                <a:cubicBezTo>
                  <a:pt x="31427" y="14364"/>
                  <a:pt x="31354" y="14484"/>
                  <a:pt x="31280" y="14604"/>
                </a:cubicBezTo>
                <a:cubicBezTo>
                  <a:pt x="31182" y="14758"/>
                  <a:pt x="31081" y="14912"/>
                  <a:pt x="30977" y="15065"/>
                </a:cubicBezTo>
                <a:cubicBezTo>
                  <a:pt x="30921" y="15147"/>
                  <a:pt x="30864" y="15230"/>
                  <a:pt x="30807" y="15312"/>
                </a:cubicBezTo>
                <a:cubicBezTo>
                  <a:pt x="30773" y="15347"/>
                  <a:pt x="30738" y="15381"/>
                  <a:pt x="30705" y="15415"/>
                </a:cubicBezTo>
                <a:cubicBezTo>
                  <a:pt x="30578" y="15478"/>
                  <a:pt x="30450" y="15539"/>
                  <a:pt x="30319" y="15597"/>
                </a:cubicBezTo>
                <a:cubicBezTo>
                  <a:pt x="30203" y="15649"/>
                  <a:pt x="30086" y="15703"/>
                  <a:pt x="29967" y="15753"/>
                </a:cubicBezTo>
                <a:cubicBezTo>
                  <a:pt x="29944" y="15762"/>
                  <a:pt x="29920" y="15773"/>
                  <a:pt x="29897" y="15782"/>
                </a:cubicBezTo>
                <a:cubicBezTo>
                  <a:pt x="29943" y="15703"/>
                  <a:pt x="29988" y="15624"/>
                  <a:pt x="30031" y="15542"/>
                </a:cubicBezTo>
                <a:cubicBezTo>
                  <a:pt x="30093" y="15424"/>
                  <a:pt x="30154" y="15306"/>
                  <a:pt x="30212" y="15186"/>
                </a:cubicBezTo>
                <a:cubicBezTo>
                  <a:pt x="30249" y="15109"/>
                  <a:pt x="30285" y="15031"/>
                  <a:pt x="30318" y="14953"/>
                </a:cubicBezTo>
                <a:cubicBezTo>
                  <a:pt x="30368" y="14834"/>
                  <a:pt x="30419" y="14715"/>
                  <a:pt x="30461" y="14594"/>
                </a:cubicBezTo>
                <a:cubicBezTo>
                  <a:pt x="30494" y="14500"/>
                  <a:pt x="30527" y="14408"/>
                  <a:pt x="30556" y="14314"/>
                </a:cubicBezTo>
                <a:cubicBezTo>
                  <a:pt x="30585" y="14226"/>
                  <a:pt x="30610" y="14139"/>
                  <a:pt x="30632" y="14050"/>
                </a:cubicBezTo>
                <a:cubicBezTo>
                  <a:pt x="30643" y="14006"/>
                  <a:pt x="30654" y="13963"/>
                  <a:pt x="30666" y="13920"/>
                </a:cubicBezTo>
                <a:cubicBezTo>
                  <a:pt x="30689" y="13834"/>
                  <a:pt x="30711" y="13748"/>
                  <a:pt x="30734" y="13662"/>
                </a:cubicBezTo>
                <a:cubicBezTo>
                  <a:pt x="30742" y="13615"/>
                  <a:pt x="30751" y="13568"/>
                  <a:pt x="30760" y="13522"/>
                </a:cubicBezTo>
                <a:cubicBezTo>
                  <a:pt x="30777" y="13435"/>
                  <a:pt x="30793" y="13349"/>
                  <a:pt x="30810" y="13262"/>
                </a:cubicBezTo>
                <a:cubicBezTo>
                  <a:pt x="30818" y="13218"/>
                  <a:pt x="30826" y="13176"/>
                  <a:pt x="30834" y="13132"/>
                </a:cubicBezTo>
                <a:cubicBezTo>
                  <a:pt x="30852" y="12994"/>
                  <a:pt x="30869" y="12857"/>
                  <a:pt x="30886" y="12719"/>
                </a:cubicBezTo>
                <a:cubicBezTo>
                  <a:pt x="30890" y="12693"/>
                  <a:pt x="30893" y="12665"/>
                  <a:pt x="30897" y="12639"/>
                </a:cubicBezTo>
                <a:cubicBezTo>
                  <a:pt x="30916" y="12625"/>
                  <a:pt x="30935" y="12611"/>
                  <a:pt x="30954" y="12597"/>
                </a:cubicBezTo>
                <a:cubicBezTo>
                  <a:pt x="31056" y="12521"/>
                  <a:pt x="31158" y="12446"/>
                  <a:pt x="31255" y="12366"/>
                </a:cubicBezTo>
                <a:cubicBezTo>
                  <a:pt x="31352" y="12284"/>
                  <a:pt x="31446" y="12202"/>
                  <a:pt x="31540" y="12117"/>
                </a:cubicBezTo>
                <a:cubicBezTo>
                  <a:pt x="31697" y="11976"/>
                  <a:pt x="31844" y="11821"/>
                  <a:pt x="31980" y="11660"/>
                </a:cubicBezTo>
                <a:cubicBezTo>
                  <a:pt x="32061" y="11566"/>
                  <a:pt x="32142" y="11471"/>
                  <a:pt x="32215" y="11372"/>
                </a:cubicBezTo>
                <a:cubicBezTo>
                  <a:pt x="32265" y="11307"/>
                  <a:pt x="32312" y="11242"/>
                  <a:pt x="32359" y="11175"/>
                </a:cubicBezTo>
                <a:close/>
                <a:moveTo>
                  <a:pt x="6661" y="14684"/>
                </a:moveTo>
                <a:lnTo>
                  <a:pt x="6661" y="14684"/>
                </a:lnTo>
                <a:cubicBezTo>
                  <a:pt x="6870" y="14889"/>
                  <a:pt x="7074" y="15099"/>
                  <a:pt x="7276" y="15311"/>
                </a:cubicBezTo>
                <a:cubicBezTo>
                  <a:pt x="7277" y="15314"/>
                  <a:pt x="7278" y="15316"/>
                  <a:pt x="7279" y="15319"/>
                </a:cubicBezTo>
                <a:cubicBezTo>
                  <a:pt x="7343" y="15521"/>
                  <a:pt x="7410" y="15721"/>
                  <a:pt x="7494" y="15915"/>
                </a:cubicBezTo>
                <a:cubicBezTo>
                  <a:pt x="7471" y="15889"/>
                  <a:pt x="7449" y="15863"/>
                  <a:pt x="7427" y="15837"/>
                </a:cubicBezTo>
                <a:cubicBezTo>
                  <a:pt x="7317" y="15704"/>
                  <a:pt x="7211" y="15571"/>
                  <a:pt x="7114" y="15429"/>
                </a:cubicBezTo>
                <a:cubicBezTo>
                  <a:pt x="7042" y="15323"/>
                  <a:pt x="6972" y="15218"/>
                  <a:pt x="6904" y="15111"/>
                </a:cubicBezTo>
                <a:cubicBezTo>
                  <a:pt x="6838" y="15004"/>
                  <a:pt x="6772" y="14896"/>
                  <a:pt x="6713" y="14784"/>
                </a:cubicBezTo>
                <a:cubicBezTo>
                  <a:pt x="6696" y="14751"/>
                  <a:pt x="6679" y="14717"/>
                  <a:pt x="6661" y="14684"/>
                </a:cubicBezTo>
                <a:close/>
                <a:moveTo>
                  <a:pt x="23093" y="12415"/>
                </a:moveTo>
                <a:cubicBezTo>
                  <a:pt x="23096" y="12443"/>
                  <a:pt x="23100" y="12472"/>
                  <a:pt x="23104" y="12500"/>
                </a:cubicBezTo>
                <a:cubicBezTo>
                  <a:pt x="23173" y="13014"/>
                  <a:pt x="23268" y="13525"/>
                  <a:pt x="23401" y="14027"/>
                </a:cubicBezTo>
                <a:cubicBezTo>
                  <a:pt x="23473" y="14296"/>
                  <a:pt x="23550" y="14564"/>
                  <a:pt x="23640" y="14827"/>
                </a:cubicBezTo>
                <a:cubicBezTo>
                  <a:pt x="23729" y="15086"/>
                  <a:pt x="23822" y="15343"/>
                  <a:pt x="23934" y="15594"/>
                </a:cubicBezTo>
                <a:cubicBezTo>
                  <a:pt x="23990" y="15718"/>
                  <a:pt x="24046" y="15842"/>
                  <a:pt x="24107" y="15964"/>
                </a:cubicBezTo>
                <a:cubicBezTo>
                  <a:pt x="24066" y="15947"/>
                  <a:pt x="24026" y="15930"/>
                  <a:pt x="23985" y="15910"/>
                </a:cubicBezTo>
                <a:cubicBezTo>
                  <a:pt x="23870" y="15857"/>
                  <a:pt x="23755" y="15800"/>
                  <a:pt x="23641" y="15743"/>
                </a:cubicBezTo>
                <a:cubicBezTo>
                  <a:pt x="23529" y="15681"/>
                  <a:pt x="23418" y="15620"/>
                  <a:pt x="23311" y="15552"/>
                </a:cubicBezTo>
                <a:cubicBezTo>
                  <a:pt x="23205" y="15483"/>
                  <a:pt x="23098" y="15412"/>
                  <a:pt x="22994" y="15340"/>
                </a:cubicBezTo>
                <a:cubicBezTo>
                  <a:pt x="22894" y="15266"/>
                  <a:pt x="22794" y="15192"/>
                  <a:pt x="22699" y="15111"/>
                </a:cubicBezTo>
                <a:cubicBezTo>
                  <a:pt x="22603" y="15030"/>
                  <a:pt x="22509" y="14947"/>
                  <a:pt x="22418" y="14863"/>
                </a:cubicBezTo>
                <a:cubicBezTo>
                  <a:pt x="22348" y="14795"/>
                  <a:pt x="22277" y="14726"/>
                  <a:pt x="22209" y="14655"/>
                </a:cubicBezTo>
                <a:cubicBezTo>
                  <a:pt x="22206" y="14634"/>
                  <a:pt x="22201" y="14613"/>
                  <a:pt x="22197" y="14591"/>
                </a:cubicBezTo>
                <a:cubicBezTo>
                  <a:pt x="22148" y="14322"/>
                  <a:pt x="22103" y="14052"/>
                  <a:pt x="22078" y="13779"/>
                </a:cubicBezTo>
                <a:cubicBezTo>
                  <a:pt x="22078" y="13776"/>
                  <a:pt x="22076" y="13773"/>
                  <a:pt x="22076" y="13768"/>
                </a:cubicBezTo>
                <a:cubicBezTo>
                  <a:pt x="22148" y="13684"/>
                  <a:pt x="22218" y="13598"/>
                  <a:pt x="22287" y="13512"/>
                </a:cubicBezTo>
                <a:cubicBezTo>
                  <a:pt x="22483" y="13266"/>
                  <a:pt x="22672" y="13014"/>
                  <a:pt x="22855" y="12757"/>
                </a:cubicBezTo>
                <a:cubicBezTo>
                  <a:pt x="22936" y="12644"/>
                  <a:pt x="23015" y="12530"/>
                  <a:pt x="23093" y="12415"/>
                </a:cubicBezTo>
                <a:close/>
                <a:moveTo>
                  <a:pt x="33642" y="13732"/>
                </a:moveTo>
                <a:lnTo>
                  <a:pt x="33642" y="13732"/>
                </a:lnTo>
                <a:cubicBezTo>
                  <a:pt x="33639" y="13748"/>
                  <a:pt x="33637" y="13766"/>
                  <a:pt x="33635" y="13782"/>
                </a:cubicBezTo>
                <a:cubicBezTo>
                  <a:pt x="33616" y="13912"/>
                  <a:pt x="33593" y="14043"/>
                  <a:pt x="33570" y="14173"/>
                </a:cubicBezTo>
                <a:cubicBezTo>
                  <a:pt x="33546" y="14290"/>
                  <a:pt x="33521" y="14407"/>
                  <a:pt x="33490" y="14522"/>
                </a:cubicBezTo>
                <a:cubicBezTo>
                  <a:pt x="33475" y="14536"/>
                  <a:pt x="33461" y="14550"/>
                  <a:pt x="33448" y="14564"/>
                </a:cubicBezTo>
                <a:cubicBezTo>
                  <a:pt x="33349" y="14659"/>
                  <a:pt x="33250" y="14755"/>
                  <a:pt x="33150" y="14849"/>
                </a:cubicBezTo>
                <a:cubicBezTo>
                  <a:pt x="32857" y="15120"/>
                  <a:pt x="32550" y="15392"/>
                  <a:pt x="32229" y="15647"/>
                </a:cubicBezTo>
                <a:cubicBezTo>
                  <a:pt x="32092" y="15756"/>
                  <a:pt x="31953" y="15866"/>
                  <a:pt x="31812" y="15971"/>
                </a:cubicBezTo>
                <a:cubicBezTo>
                  <a:pt x="31805" y="15976"/>
                  <a:pt x="31800" y="15980"/>
                  <a:pt x="31793" y="15986"/>
                </a:cubicBezTo>
                <a:cubicBezTo>
                  <a:pt x="31848" y="15927"/>
                  <a:pt x="31901" y="15868"/>
                  <a:pt x="31954" y="15810"/>
                </a:cubicBezTo>
                <a:cubicBezTo>
                  <a:pt x="32108" y="15638"/>
                  <a:pt x="32257" y="15462"/>
                  <a:pt x="32400" y="15282"/>
                </a:cubicBezTo>
                <a:cubicBezTo>
                  <a:pt x="32570" y="15067"/>
                  <a:pt x="32736" y="14850"/>
                  <a:pt x="32892" y="14625"/>
                </a:cubicBezTo>
                <a:cubicBezTo>
                  <a:pt x="33024" y="14433"/>
                  <a:pt x="33153" y="14241"/>
                  <a:pt x="33277" y="14045"/>
                </a:cubicBezTo>
                <a:cubicBezTo>
                  <a:pt x="33287" y="14028"/>
                  <a:pt x="33297" y="14012"/>
                  <a:pt x="33308" y="13994"/>
                </a:cubicBezTo>
                <a:cubicBezTo>
                  <a:pt x="33420" y="13908"/>
                  <a:pt x="33532" y="13821"/>
                  <a:pt x="33642" y="13732"/>
                </a:cubicBezTo>
                <a:close/>
                <a:moveTo>
                  <a:pt x="24570" y="12990"/>
                </a:moveTo>
                <a:cubicBezTo>
                  <a:pt x="24613" y="13042"/>
                  <a:pt x="24661" y="13094"/>
                  <a:pt x="24708" y="13141"/>
                </a:cubicBezTo>
                <a:cubicBezTo>
                  <a:pt x="24792" y="13225"/>
                  <a:pt x="24878" y="13311"/>
                  <a:pt x="24973" y="13386"/>
                </a:cubicBezTo>
                <a:cubicBezTo>
                  <a:pt x="25035" y="13435"/>
                  <a:pt x="25097" y="13486"/>
                  <a:pt x="25164" y="13530"/>
                </a:cubicBezTo>
                <a:cubicBezTo>
                  <a:pt x="25229" y="13573"/>
                  <a:pt x="25294" y="13618"/>
                  <a:pt x="25364" y="13654"/>
                </a:cubicBezTo>
                <a:cubicBezTo>
                  <a:pt x="25439" y="13693"/>
                  <a:pt x="25517" y="13730"/>
                  <a:pt x="25595" y="13763"/>
                </a:cubicBezTo>
                <a:lnTo>
                  <a:pt x="25716" y="13811"/>
                </a:lnTo>
                <a:cubicBezTo>
                  <a:pt x="25761" y="13827"/>
                  <a:pt x="25806" y="13843"/>
                  <a:pt x="25851" y="13857"/>
                </a:cubicBezTo>
                <a:cubicBezTo>
                  <a:pt x="25894" y="13870"/>
                  <a:pt x="25936" y="13882"/>
                  <a:pt x="25978" y="13895"/>
                </a:cubicBezTo>
                <a:cubicBezTo>
                  <a:pt x="26067" y="13918"/>
                  <a:pt x="26159" y="13943"/>
                  <a:pt x="26249" y="13961"/>
                </a:cubicBezTo>
                <a:cubicBezTo>
                  <a:pt x="26378" y="13985"/>
                  <a:pt x="26510" y="14010"/>
                  <a:pt x="26641" y="14022"/>
                </a:cubicBezTo>
                <a:cubicBezTo>
                  <a:pt x="26727" y="14029"/>
                  <a:pt x="26825" y="14039"/>
                  <a:pt x="26910" y="14040"/>
                </a:cubicBezTo>
                <a:lnTo>
                  <a:pt x="26927" y="14040"/>
                </a:lnTo>
                <a:cubicBezTo>
                  <a:pt x="26841" y="14246"/>
                  <a:pt x="26752" y="14448"/>
                  <a:pt x="26657" y="14649"/>
                </a:cubicBezTo>
                <a:cubicBezTo>
                  <a:pt x="26557" y="14855"/>
                  <a:pt x="26453" y="15058"/>
                  <a:pt x="26339" y="15255"/>
                </a:cubicBezTo>
                <a:cubicBezTo>
                  <a:pt x="26249" y="15413"/>
                  <a:pt x="26155" y="15569"/>
                  <a:pt x="26058" y="15723"/>
                </a:cubicBezTo>
                <a:cubicBezTo>
                  <a:pt x="26030" y="15767"/>
                  <a:pt x="26003" y="15811"/>
                  <a:pt x="25974" y="15856"/>
                </a:cubicBezTo>
                <a:cubicBezTo>
                  <a:pt x="25931" y="15873"/>
                  <a:pt x="25890" y="15892"/>
                  <a:pt x="25847" y="15908"/>
                </a:cubicBezTo>
                <a:cubicBezTo>
                  <a:pt x="25766" y="15941"/>
                  <a:pt x="25684" y="15972"/>
                  <a:pt x="25602" y="16002"/>
                </a:cubicBezTo>
                <a:cubicBezTo>
                  <a:pt x="25471" y="16049"/>
                  <a:pt x="25340" y="16094"/>
                  <a:pt x="25208" y="16135"/>
                </a:cubicBezTo>
                <a:cubicBezTo>
                  <a:pt x="25155" y="16021"/>
                  <a:pt x="25102" y="15905"/>
                  <a:pt x="25056" y="15786"/>
                </a:cubicBezTo>
                <a:cubicBezTo>
                  <a:pt x="25025" y="15709"/>
                  <a:pt x="24995" y="15631"/>
                  <a:pt x="24968" y="15551"/>
                </a:cubicBezTo>
                <a:cubicBezTo>
                  <a:pt x="24955" y="15514"/>
                  <a:pt x="24943" y="15477"/>
                  <a:pt x="24930" y="15440"/>
                </a:cubicBezTo>
                <a:cubicBezTo>
                  <a:pt x="24893" y="15319"/>
                  <a:pt x="24856" y="15198"/>
                  <a:pt x="24826" y="15074"/>
                </a:cubicBezTo>
                <a:cubicBezTo>
                  <a:pt x="24795" y="14949"/>
                  <a:pt x="24767" y="14823"/>
                  <a:pt x="24741" y="14698"/>
                </a:cubicBezTo>
                <a:cubicBezTo>
                  <a:pt x="24699" y="14475"/>
                  <a:pt x="24663" y="14244"/>
                  <a:pt x="24638" y="14012"/>
                </a:cubicBezTo>
                <a:cubicBezTo>
                  <a:pt x="24619" y="13825"/>
                  <a:pt x="24602" y="13637"/>
                  <a:pt x="24589" y="13449"/>
                </a:cubicBezTo>
                <a:lnTo>
                  <a:pt x="24589" y="13447"/>
                </a:lnTo>
                <a:cubicBezTo>
                  <a:pt x="24589" y="13446"/>
                  <a:pt x="24589" y="13445"/>
                  <a:pt x="24589" y="13443"/>
                </a:cubicBezTo>
                <a:lnTo>
                  <a:pt x="24588" y="13443"/>
                </a:lnTo>
                <a:cubicBezTo>
                  <a:pt x="24580" y="13294"/>
                  <a:pt x="24573" y="13142"/>
                  <a:pt x="24570" y="12990"/>
                </a:cubicBezTo>
                <a:close/>
                <a:moveTo>
                  <a:pt x="23716" y="11367"/>
                </a:moveTo>
                <a:cubicBezTo>
                  <a:pt x="23730" y="11413"/>
                  <a:pt x="23744" y="11459"/>
                  <a:pt x="23760" y="11506"/>
                </a:cubicBezTo>
                <a:cubicBezTo>
                  <a:pt x="23831" y="11716"/>
                  <a:pt x="23906" y="11926"/>
                  <a:pt x="24004" y="12125"/>
                </a:cubicBezTo>
                <a:cubicBezTo>
                  <a:pt x="24062" y="12240"/>
                  <a:pt x="24118" y="12358"/>
                  <a:pt x="24187" y="12468"/>
                </a:cubicBezTo>
                <a:cubicBezTo>
                  <a:pt x="24236" y="12545"/>
                  <a:pt x="24280" y="12617"/>
                  <a:pt x="24334" y="12690"/>
                </a:cubicBezTo>
                <a:cubicBezTo>
                  <a:pt x="24358" y="12725"/>
                  <a:pt x="24383" y="12759"/>
                  <a:pt x="24408" y="12792"/>
                </a:cubicBezTo>
                <a:cubicBezTo>
                  <a:pt x="24409" y="12835"/>
                  <a:pt x="24410" y="12876"/>
                  <a:pt x="24411" y="12919"/>
                </a:cubicBezTo>
                <a:cubicBezTo>
                  <a:pt x="24419" y="13148"/>
                  <a:pt x="24430" y="13378"/>
                  <a:pt x="24450" y="13606"/>
                </a:cubicBezTo>
                <a:cubicBezTo>
                  <a:pt x="24474" y="13891"/>
                  <a:pt x="24501" y="14178"/>
                  <a:pt x="24549" y="14460"/>
                </a:cubicBezTo>
                <a:cubicBezTo>
                  <a:pt x="24593" y="14722"/>
                  <a:pt x="24638" y="14985"/>
                  <a:pt x="24707" y="15241"/>
                </a:cubicBezTo>
                <a:cubicBezTo>
                  <a:pt x="24764" y="15448"/>
                  <a:pt x="24825" y="15655"/>
                  <a:pt x="24903" y="15855"/>
                </a:cubicBezTo>
                <a:cubicBezTo>
                  <a:pt x="24947" y="15965"/>
                  <a:pt x="24992" y="16076"/>
                  <a:pt x="25041" y="16186"/>
                </a:cubicBezTo>
                <a:cubicBezTo>
                  <a:pt x="25011" y="16194"/>
                  <a:pt x="24981" y="16202"/>
                  <a:pt x="24950" y="16210"/>
                </a:cubicBezTo>
                <a:cubicBezTo>
                  <a:pt x="24928" y="16217"/>
                  <a:pt x="24904" y="16223"/>
                  <a:pt x="24881" y="16229"/>
                </a:cubicBezTo>
                <a:cubicBezTo>
                  <a:pt x="24818" y="16213"/>
                  <a:pt x="24753" y="16195"/>
                  <a:pt x="24690" y="16176"/>
                </a:cubicBezTo>
                <a:cubicBezTo>
                  <a:pt x="24609" y="16151"/>
                  <a:pt x="24527" y="16125"/>
                  <a:pt x="24447" y="16097"/>
                </a:cubicBezTo>
                <a:cubicBezTo>
                  <a:pt x="24417" y="16086"/>
                  <a:pt x="24388" y="16075"/>
                  <a:pt x="24358" y="16065"/>
                </a:cubicBezTo>
                <a:cubicBezTo>
                  <a:pt x="24326" y="16002"/>
                  <a:pt x="24294" y="15941"/>
                  <a:pt x="24262" y="15879"/>
                </a:cubicBezTo>
                <a:cubicBezTo>
                  <a:pt x="24223" y="15800"/>
                  <a:pt x="24185" y="15722"/>
                  <a:pt x="24148" y="15642"/>
                </a:cubicBezTo>
                <a:cubicBezTo>
                  <a:pt x="24073" y="15478"/>
                  <a:pt x="24000" y="15313"/>
                  <a:pt x="23936" y="15144"/>
                </a:cubicBezTo>
                <a:cubicBezTo>
                  <a:pt x="23871" y="14976"/>
                  <a:pt x="23810" y="14806"/>
                  <a:pt x="23753" y="14634"/>
                </a:cubicBezTo>
                <a:cubicBezTo>
                  <a:pt x="23670" y="14375"/>
                  <a:pt x="23593" y="14113"/>
                  <a:pt x="23528" y="13848"/>
                </a:cubicBezTo>
                <a:cubicBezTo>
                  <a:pt x="23496" y="13716"/>
                  <a:pt x="23463" y="13584"/>
                  <a:pt x="23436" y="13452"/>
                </a:cubicBezTo>
                <a:cubicBezTo>
                  <a:pt x="23416" y="13360"/>
                  <a:pt x="23398" y="13268"/>
                  <a:pt x="23380" y="13177"/>
                </a:cubicBezTo>
                <a:cubicBezTo>
                  <a:pt x="23329" y="12902"/>
                  <a:pt x="23283" y="12619"/>
                  <a:pt x="23252" y="12334"/>
                </a:cubicBezTo>
                <a:cubicBezTo>
                  <a:pt x="23246" y="12289"/>
                  <a:pt x="23242" y="12242"/>
                  <a:pt x="23237" y="12197"/>
                </a:cubicBezTo>
                <a:cubicBezTo>
                  <a:pt x="23259" y="12164"/>
                  <a:pt x="23281" y="12129"/>
                  <a:pt x="23303" y="12096"/>
                </a:cubicBezTo>
                <a:cubicBezTo>
                  <a:pt x="23453" y="11860"/>
                  <a:pt x="23592" y="11618"/>
                  <a:pt x="23716" y="11367"/>
                </a:cubicBezTo>
                <a:close/>
                <a:moveTo>
                  <a:pt x="30210" y="15860"/>
                </a:moveTo>
                <a:lnTo>
                  <a:pt x="30210" y="15860"/>
                </a:lnTo>
                <a:cubicBezTo>
                  <a:pt x="30118" y="15931"/>
                  <a:pt x="30027" y="16000"/>
                  <a:pt x="29935" y="16067"/>
                </a:cubicBezTo>
                <a:cubicBezTo>
                  <a:pt x="29825" y="16142"/>
                  <a:pt x="29716" y="16216"/>
                  <a:pt x="29603" y="16283"/>
                </a:cubicBezTo>
                <a:cubicBezTo>
                  <a:pt x="29595" y="16288"/>
                  <a:pt x="29586" y="16292"/>
                  <a:pt x="29578" y="16298"/>
                </a:cubicBezTo>
                <a:cubicBezTo>
                  <a:pt x="29632" y="16215"/>
                  <a:pt x="29686" y="16131"/>
                  <a:pt x="29738" y="16046"/>
                </a:cubicBezTo>
                <a:cubicBezTo>
                  <a:pt x="29798" y="16024"/>
                  <a:pt x="29860" y="16002"/>
                  <a:pt x="29920" y="15978"/>
                </a:cubicBezTo>
                <a:cubicBezTo>
                  <a:pt x="30016" y="15940"/>
                  <a:pt x="30114" y="15902"/>
                  <a:pt x="30210" y="15860"/>
                </a:cubicBezTo>
                <a:close/>
                <a:moveTo>
                  <a:pt x="17539" y="14064"/>
                </a:moveTo>
                <a:cubicBezTo>
                  <a:pt x="17552" y="14125"/>
                  <a:pt x="17566" y="14187"/>
                  <a:pt x="17580" y="14247"/>
                </a:cubicBezTo>
                <a:cubicBezTo>
                  <a:pt x="17611" y="14378"/>
                  <a:pt x="17642" y="14508"/>
                  <a:pt x="17681" y="14637"/>
                </a:cubicBezTo>
                <a:cubicBezTo>
                  <a:pt x="17745" y="14844"/>
                  <a:pt x="17814" y="15051"/>
                  <a:pt x="17895" y="15252"/>
                </a:cubicBezTo>
                <a:cubicBezTo>
                  <a:pt x="17961" y="15412"/>
                  <a:pt x="18028" y="15573"/>
                  <a:pt x="18102" y="15730"/>
                </a:cubicBezTo>
                <a:cubicBezTo>
                  <a:pt x="17932" y="15930"/>
                  <a:pt x="17759" y="16125"/>
                  <a:pt x="17580" y="16315"/>
                </a:cubicBezTo>
                <a:cubicBezTo>
                  <a:pt x="17523" y="16192"/>
                  <a:pt x="17470" y="16068"/>
                  <a:pt x="17423" y="15940"/>
                </a:cubicBezTo>
                <a:cubicBezTo>
                  <a:pt x="17379" y="15820"/>
                  <a:pt x="17336" y="15700"/>
                  <a:pt x="17294" y="15579"/>
                </a:cubicBezTo>
                <a:cubicBezTo>
                  <a:pt x="17229" y="15374"/>
                  <a:pt x="17166" y="15169"/>
                  <a:pt x="17115" y="14960"/>
                </a:cubicBezTo>
                <a:cubicBezTo>
                  <a:pt x="17082" y="14814"/>
                  <a:pt x="17050" y="14669"/>
                  <a:pt x="17020" y="14523"/>
                </a:cubicBezTo>
                <a:cubicBezTo>
                  <a:pt x="17196" y="14373"/>
                  <a:pt x="17370" y="14221"/>
                  <a:pt x="17539" y="14064"/>
                </a:cubicBezTo>
                <a:close/>
                <a:moveTo>
                  <a:pt x="24485" y="16297"/>
                </a:moveTo>
                <a:lnTo>
                  <a:pt x="24485" y="16297"/>
                </a:lnTo>
                <a:cubicBezTo>
                  <a:pt x="24504" y="16304"/>
                  <a:pt x="24522" y="16311"/>
                  <a:pt x="24541" y="16317"/>
                </a:cubicBezTo>
                <a:cubicBezTo>
                  <a:pt x="24528" y="16320"/>
                  <a:pt x="24515" y="16322"/>
                  <a:pt x="24501" y="16326"/>
                </a:cubicBezTo>
                <a:cubicBezTo>
                  <a:pt x="24497" y="16317"/>
                  <a:pt x="24491" y="16307"/>
                  <a:pt x="24485" y="16297"/>
                </a:cubicBezTo>
                <a:close/>
                <a:moveTo>
                  <a:pt x="22034" y="15538"/>
                </a:moveTo>
                <a:lnTo>
                  <a:pt x="22034" y="15538"/>
                </a:lnTo>
                <a:cubicBezTo>
                  <a:pt x="22057" y="15567"/>
                  <a:pt x="22081" y="15596"/>
                  <a:pt x="22105" y="15625"/>
                </a:cubicBezTo>
                <a:cubicBezTo>
                  <a:pt x="22157" y="15689"/>
                  <a:pt x="22212" y="15752"/>
                  <a:pt x="22268" y="15814"/>
                </a:cubicBezTo>
                <a:cubicBezTo>
                  <a:pt x="22287" y="15835"/>
                  <a:pt x="22306" y="15856"/>
                  <a:pt x="22325" y="15877"/>
                </a:cubicBezTo>
                <a:cubicBezTo>
                  <a:pt x="22333" y="15904"/>
                  <a:pt x="22340" y="15932"/>
                  <a:pt x="22347" y="15959"/>
                </a:cubicBezTo>
                <a:cubicBezTo>
                  <a:pt x="22380" y="16084"/>
                  <a:pt x="22414" y="16209"/>
                  <a:pt x="22451" y="16333"/>
                </a:cubicBezTo>
                <a:cubicBezTo>
                  <a:pt x="22388" y="16229"/>
                  <a:pt x="22329" y="16125"/>
                  <a:pt x="22274" y="16017"/>
                </a:cubicBezTo>
                <a:cubicBezTo>
                  <a:pt x="22191" y="15859"/>
                  <a:pt x="22111" y="15700"/>
                  <a:pt x="22034" y="15538"/>
                </a:cubicBezTo>
                <a:close/>
                <a:moveTo>
                  <a:pt x="30723" y="12761"/>
                </a:moveTo>
                <a:lnTo>
                  <a:pt x="30723" y="12761"/>
                </a:lnTo>
                <a:cubicBezTo>
                  <a:pt x="30720" y="12785"/>
                  <a:pt x="30718" y="12809"/>
                  <a:pt x="30714" y="12835"/>
                </a:cubicBezTo>
                <a:cubicBezTo>
                  <a:pt x="30704" y="12926"/>
                  <a:pt x="30693" y="13018"/>
                  <a:pt x="30683" y="13111"/>
                </a:cubicBezTo>
                <a:cubicBezTo>
                  <a:pt x="30659" y="13236"/>
                  <a:pt x="30633" y="13363"/>
                  <a:pt x="30609" y="13488"/>
                </a:cubicBezTo>
                <a:cubicBezTo>
                  <a:pt x="30595" y="13576"/>
                  <a:pt x="30576" y="13663"/>
                  <a:pt x="30549" y="13747"/>
                </a:cubicBezTo>
                <a:cubicBezTo>
                  <a:pt x="30525" y="13833"/>
                  <a:pt x="30502" y="13919"/>
                  <a:pt x="30479" y="14005"/>
                </a:cubicBezTo>
                <a:cubicBezTo>
                  <a:pt x="30456" y="14094"/>
                  <a:pt x="30430" y="14181"/>
                  <a:pt x="30400" y="14268"/>
                </a:cubicBezTo>
                <a:cubicBezTo>
                  <a:pt x="30345" y="14431"/>
                  <a:pt x="30283" y="14603"/>
                  <a:pt x="30213" y="14771"/>
                </a:cubicBezTo>
                <a:cubicBezTo>
                  <a:pt x="30167" y="14885"/>
                  <a:pt x="30117" y="14997"/>
                  <a:pt x="30066" y="15109"/>
                </a:cubicBezTo>
                <a:cubicBezTo>
                  <a:pt x="29972" y="15307"/>
                  <a:pt x="29872" y="15507"/>
                  <a:pt x="29760" y="15701"/>
                </a:cubicBezTo>
                <a:cubicBezTo>
                  <a:pt x="29727" y="15760"/>
                  <a:pt x="29692" y="15819"/>
                  <a:pt x="29656" y="15878"/>
                </a:cubicBezTo>
                <a:cubicBezTo>
                  <a:pt x="29643" y="15883"/>
                  <a:pt x="29628" y="15889"/>
                  <a:pt x="29613" y="15895"/>
                </a:cubicBezTo>
                <a:cubicBezTo>
                  <a:pt x="29404" y="15971"/>
                  <a:pt x="29193" y="16044"/>
                  <a:pt x="28980" y="16106"/>
                </a:cubicBezTo>
                <a:cubicBezTo>
                  <a:pt x="28842" y="16147"/>
                  <a:pt x="28705" y="16188"/>
                  <a:pt x="28567" y="16222"/>
                </a:cubicBezTo>
                <a:cubicBezTo>
                  <a:pt x="28474" y="16245"/>
                  <a:pt x="28382" y="16267"/>
                  <a:pt x="28288" y="16287"/>
                </a:cubicBezTo>
                <a:cubicBezTo>
                  <a:pt x="28205" y="16305"/>
                  <a:pt x="28111" y="16323"/>
                  <a:pt x="28018" y="16341"/>
                </a:cubicBezTo>
                <a:cubicBezTo>
                  <a:pt x="28010" y="16342"/>
                  <a:pt x="28002" y="16343"/>
                  <a:pt x="27995" y="16345"/>
                </a:cubicBezTo>
                <a:cubicBezTo>
                  <a:pt x="28003" y="16289"/>
                  <a:pt x="28012" y="16233"/>
                  <a:pt x="28021" y="16177"/>
                </a:cubicBezTo>
                <a:cubicBezTo>
                  <a:pt x="28028" y="16129"/>
                  <a:pt x="28036" y="16081"/>
                  <a:pt x="28043" y="16032"/>
                </a:cubicBezTo>
                <a:cubicBezTo>
                  <a:pt x="28055" y="15911"/>
                  <a:pt x="28066" y="15791"/>
                  <a:pt x="28077" y="15671"/>
                </a:cubicBezTo>
                <a:cubicBezTo>
                  <a:pt x="28084" y="15590"/>
                  <a:pt x="28092" y="15510"/>
                  <a:pt x="28099" y="15430"/>
                </a:cubicBezTo>
                <a:cubicBezTo>
                  <a:pt x="28102" y="15378"/>
                  <a:pt x="28104" y="15325"/>
                  <a:pt x="28106" y="15271"/>
                </a:cubicBezTo>
                <a:cubicBezTo>
                  <a:pt x="28109" y="15174"/>
                  <a:pt x="28112" y="15077"/>
                  <a:pt x="28117" y="14980"/>
                </a:cubicBezTo>
                <a:cubicBezTo>
                  <a:pt x="28118" y="14956"/>
                  <a:pt x="28118" y="14933"/>
                  <a:pt x="28119" y="14909"/>
                </a:cubicBezTo>
                <a:cubicBezTo>
                  <a:pt x="28169" y="14806"/>
                  <a:pt x="28220" y="14704"/>
                  <a:pt x="28274" y="14604"/>
                </a:cubicBezTo>
                <a:cubicBezTo>
                  <a:pt x="28383" y="14515"/>
                  <a:pt x="28490" y="14424"/>
                  <a:pt x="28594" y="14328"/>
                </a:cubicBezTo>
                <a:cubicBezTo>
                  <a:pt x="28755" y="14181"/>
                  <a:pt x="28914" y="14031"/>
                  <a:pt x="29064" y="13873"/>
                </a:cubicBezTo>
                <a:cubicBezTo>
                  <a:pt x="29184" y="13747"/>
                  <a:pt x="29302" y="13619"/>
                  <a:pt x="29414" y="13485"/>
                </a:cubicBezTo>
                <a:cubicBezTo>
                  <a:pt x="29421" y="13477"/>
                  <a:pt x="29429" y="13468"/>
                  <a:pt x="29437" y="13458"/>
                </a:cubicBezTo>
                <a:cubicBezTo>
                  <a:pt x="29544" y="13412"/>
                  <a:pt x="29651" y="13364"/>
                  <a:pt x="29755" y="13313"/>
                </a:cubicBezTo>
                <a:cubicBezTo>
                  <a:pt x="30088" y="13149"/>
                  <a:pt x="30414" y="12968"/>
                  <a:pt x="30723" y="12761"/>
                </a:cubicBezTo>
                <a:close/>
                <a:moveTo>
                  <a:pt x="20677" y="15206"/>
                </a:moveTo>
                <a:cubicBezTo>
                  <a:pt x="20691" y="15246"/>
                  <a:pt x="20705" y="15286"/>
                  <a:pt x="20718" y="15327"/>
                </a:cubicBezTo>
                <a:cubicBezTo>
                  <a:pt x="20763" y="15454"/>
                  <a:pt x="20810" y="15581"/>
                  <a:pt x="20860" y="15706"/>
                </a:cubicBezTo>
                <a:cubicBezTo>
                  <a:pt x="20894" y="15789"/>
                  <a:pt x="20929" y="15872"/>
                  <a:pt x="20964" y="15954"/>
                </a:cubicBezTo>
                <a:cubicBezTo>
                  <a:pt x="20984" y="15996"/>
                  <a:pt x="21004" y="16036"/>
                  <a:pt x="21022" y="16076"/>
                </a:cubicBezTo>
                <a:cubicBezTo>
                  <a:pt x="21063" y="16161"/>
                  <a:pt x="21104" y="16246"/>
                  <a:pt x="21149" y="16328"/>
                </a:cubicBezTo>
                <a:cubicBezTo>
                  <a:pt x="21156" y="16341"/>
                  <a:pt x="21162" y="16353"/>
                  <a:pt x="21169" y="16366"/>
                </a:cubicBezTo>
                <a:cubicBezTo>
                  <a:pt x="21080" y="16343"/>
                  <a:pt x="20992" y="16319"/>
                  <a:pt x="20904" y="16291"/>
                </a:cubicBezTo>
                <a:cubicBezTo>
                  <a:pt x="20785" y="16253"/>
                  <a:pt x="20666" y="16213"/>
                  <a:pt x="20550" y="16170"/>
                </a:cubicBezTo>
                <a:cubicBezTo>
                  <a:pt x="20431" y="16124"/>
                  <a:pt x="20311" y="16076"/>
                  <a:pt x="20196" y="16021"/>
                </a:cubicBezTo>
                <a:cubicBezTo>
                  <a:pt x="20124" y="15986"/>
                  <a:pt x="20052" y="15950"/>
                  <a:pt x="19982" y="15912"/>
                </a:cubicBezTo>
                <a:cubicBezTo>
                  <a:pt x="19953" y="15895"/>
                  <a:pt x="19924" y="15879"/>
                  <a:pt x="19895" y="15863"/>
                </a:cubicBezTo>
                <a:cubicBezTo>
                  <a:pt x="19942" y="15827"/>
                  <a:pt x="19991" y="15790"/>
                  <a:pt x="20038" y="15753"/>
                </a:cubicBezTo>
                <a:cubicBezTo>
                  <a:pt x="20176" y="15643"/>
                  <a:pt x="20312" y="15534"/>
                  <a:pt x="20442" y="15417"/>
                </a:cubicBezTo>
                <a:cubicBezTo>
                  <a:pt x="20521" y="15347"/>
                  <a:pt x="20599" y="15276"/>
                  <a:pt x="20677" y="15206"/>
                </a:cubicBezTo>
                <a:close/>
                <a:moveTo>
                  <a:pt x="25799" y="16117"/>
                </a:moveTo>
                <a:lnTo>
                  <a:pt x="25799" y="16117"/>
                </a:lnTo>
                <a:cubicBezTo>
                  <a:pt x="25741" y="16203"/>
                  <a:pt x="25682" y="16291"/>
                  <a:pt x="25619" y="16377"/>
                </a:cubicBezTo>
                <a:cubicBezTo>
                  <a:pt x="25608" y="16374"/>
                  <a:pt x="25596" y="16372"/>
                  <a:pt x="25585" y="16371"/>
                </a:cubicBezTo>
                <a:cubicBezTo>
                  <a:pt x="25490" y="16355"/>
                  <a:pt x="25394" y="16338"/>
                  <a:pt x="25299" y="16320"/>
                </a:cubicBezTo>
                <a:cubicBezTo>
                  <a:pt x="25296" y="16315"/>
                  <a:pt x="25295" y="16311"/>
                  <a:pt x="25293" y="16307"/>
                </a:cubicBezTo>
                <a:cubicBezTo>
                  <a:pt x="25326" y="16296"/>
                  <a:pt x="25358" y="16284"/>
                  <a:pt x="25392" y="16271"/>
                </a:cubicBezTo>
                <a:cubicBezTo>
                  <a:pt x="25528" y="16222"/>
                  <a:pt x="25664" y="16171"/>
                  <a:pt x="25799" y="16117"/>
                </a:cubicBezTo>
                <a:close/>
                <a:moveTo>
                  <a:pt x="39299" y="7225"/>
                </a:moveTo>
                <a:lnTo>
                  <a:pt x="39299" y="7225"/>
                </a:lnTo>
                <a:cubicBezTo>
                  <a:pt x="39338" y="7230"/>
                  <a:pt x="39377" y="7234"/>
                  <a:pt x="39415" y="7240"/>
                </a:cubicBezTo>
                <a:cubicBezTo>
                  <a:pt x="39496" y="7251"/>
                  <a:pt x="39576" y="7266"/>
                  <a:pt x="39656" y="7285"/>
                </a:cubicBezTo>
                <a:cubicBezTo>
                  <a:pt x="39727" y="7302"/>
                  <a:pt x="39805" y="7323"/>
                  <a:pt x="39882" y="7347"/>
                </a:cubicBezTo>
                <a:cubicBezTo>
                  <a:pt x="39921" y="7360"/>
                  <a:pt x="39961" y="7373"/>
                  <a:pt x="40000" y="7385"/>
                </a:cubicBezTo>
                <a:cubicBezTo>
                  <a:pt x="40069" y="7410"/>
                  <a:pt x="40145" y="7440"/>
                  <a:pt x="40222" y="7473"/>
                </a:cubicBezTo>
                <a:cubicBezTo>
                  <a:pt x="40297" y="7507"/>
                  <a:pt x="40369" y="7544"/>
                  <a:pt x="40441" y="7583"/>
                </a:cubicBezTo>
                <a:cubicBezTo>
                  <a:pt x="40501" y="7618"/>
                  <a:pt x="40568" y="7660"/>
                  <a:pt x="40633" y="7706"/>
                </a:cubicBezTo>
                <a:cubicBezTo>
                  <a:pt x="40690" y="7748"/>
                  <a:pt x="40754" y="7800"/>
                  <a:pt x="40814" y="7855"/>
                </a:cubicBezTo>
                <a:cubicBezTo>
                  <a:pt x="40875" y="7912"/>
                  <a:pt x="40935" y="7974"/>
                  <a:pt x="40992" y="8040"/>
                </a:cubicBezTo>
                <a:cubicBezTo>
                  <a:pt x="41000" y="8049"/>
                  <a:pt x="41014" y="8067"/>
                  <a:pt x="41028" y="8084"/>
                </a:cubicBezTo>
                <a:cubicBezTo>
                  <a:pt x="41051" y="8215"/>
                  <a:pt x="41071" y="8346"/>
                  <a:pt x="41085" y="8479"/>
                </a:cubicBezTo>
                <a:cubicBezTo>
                  <a:pt x="41097" y="8573"/>
                  <a:pt x="41107" y="8666"/>
                  <a:pt x="41115" y="8760"/>
                </a:cubicBezTo>
                <a:cubicBezTo>
                  <a:pt x="41123" y="8851"/>
                  <a:pt x="41130" y="8942"/>
                  <a:pt x="41135" y="9033"/>
                </a:cubicBezTo>
                <a:cubicBezTo>
                  <a:pt x="41144" y="9222"/>
                  <a:pt x="41151" y="9410"/>
                  <a:pt x="41149" y="9600"/>
                </a:cubicBezTo>
                <a:cubicBezTo>
                  <a:pt x="41148" y="9695"/>
                  <a:pt x="41145" y="9790"/>
                  <a:pt x="41142" y="9884"/>
                </a:cubicBezTo>
                <a:cubicBezTo>
                  <a:pt x="41138" y="9974"/>
                  <a:pt x="41134" y="10066"/>
                  <a:pt x="41128" y="10157"/>
                </a:cubicBezTo>
                <a:cubicBezTo>
                  <a:pt x="41111" y="10390"/>
                  <a:pt x="41090" y="10625"/>
                  <a:pt x="41056" y="10857"/>
                </a:cubicBezTo>
                <a:cubicBezTo>
                  <a:pt x="41044" y="10951"/>
                  <a:pt x="41029" y="11046"/>
                  <a:pt x="41014" y="11140"/>
                </a:cubicBezTo>
                <a:cubicBezTo>
                  <a:pt x="40998" y="11233"/>
                  <a:pt x="40980" y="11327"/>
                  <a:pt x="40962" y="11419"/>
                </a:cubicBezTo>
                <a:cubicBezTo>
                  <a:pt x="40917" y="11636"/>
                  <a:pt x="40867" y="11861"/>
                  <a:pt x="40807" y="12084"/>
                </a:cubicBezTo>
                <a:cubicBezTo>
                  <a:pt x="40753" y="12290"/>
                  <a:pt x="40693" y="12494"/>
                  <a:pt x="40627" y="12697"/>
                </a:cubicBezTo>
                <a:cubicBezTo>
                  <a:pt x="40596" y="12791"/>
                  <a:pt x="40563" y="12885"/>
                  <a:pt x="40530" y="12978"/>
                </a:cubicBezTo>
                <a:cubicBezTo>
                  <a:pt x="40447" y="13150"/>
                  <a:pt x="40361" y="13321"/>
                  <a:pt x="40268" y="13488"/>
                </a:cubicBezTo>
                <a:cubicBezTo>
                  <a:pt x="40161" y="13679"/>
                  <a:pt x="40051" y="13867"/>
                  <a:pt x="39936" y="14052"/>
                </a:cubicBezTo>
                <a:cubicBezTo>
                  <a:pt x="39779" y="14298"/>
                  <a:pt x="39609" y="14549"/>
                  <a:pt x="39428" y="14791"/>
                </a:cubicBezTo>
                <a:cubicBezTo>
                  <a:pt x="39275" y="14997"/>
                  <a:pt x="39116" y="15199"/>
                  <a:pt x="38952" y="15397"/>
                </a:cubicBezTo>
                <a:cubicBezTo>
                  <a:pt x="38785" y="15597"/>
                  <a:pt x="38614" y="15795"/>
                  <a:pt x="38433" y="15983"/>
                </a:cubicBezTo>
                <a:cubicBezTo>
                  <a:pt x="38299" y="16120"/>
                  <a:pt x="38164" y="16255"/>
                  <a:pt x="38025" y="16388"/>
                </a:cubicBezTo>
                <a:cubicBezTo>
                  <a:pt x="38126" y="16260"/>
                  <a:pt x="38225" y="16131"/>
                  <a:pt x="38321" y="15999"/>
                </a:cubicBezTo>
                <a:cubicBezTo>
                  <a:pt x="38449" y="15823"/>
                  <a:pt x="38575" y="15647"/>
                  <a:pt x="38691" y="15463"/>
                </a:cubicBezTo>
                <a:cubicBezTo>
                  <a:pt x="38806" y="15284"/>
                  <a:pt x="38917" y="15103"/>
                  <a:pt x="39017" y="14916"/>
                </a:cubicBezTo>
                <a:cubicBezTo>
                  <a:pt x="39098" y="14763"/>
                  <a:pt x="39178" y="14611"/>
                  <a:pt x="39247" y="14453"/>
                </a:cubicBezTo>
                <a:cubicBezTo>
                  <a:pt x="39331" y="14262"/>
                  <a:pt x="39412" y="14069"/>
                  <a:pt x="39481" y="13872"/>
                </a:cubicBezTo>
                <a:cubicBezTo>
                  <a:pt x="39525" y="13749"/>
                  <a:pt x="39568" y="13626"/>
                  <a:pt x="39605" y="13501"/>
                </a:cubicBezTo>
                <a:cubicBezTo>
                  <a:pt x="39644" y="13370"/>
                  <a:pt x="39685" y="13238"/>
                  <a:pt x="39718" y="13105"/>
                </a:cubicBezTo>
                <a:cubicBezTo>
                  <a:pt x="39741" y="13013"/>
                  <a:pt x="39762" y="12920"/>
                  <a:pt x="39782" y="12828"/>
                </a:cubicBezTo>
                <a:cubicBezTo>
                  <a:pt x="39791" y="12782"/>
                  <a:pt x="39800" y="12736"/>
                  <a:pt x="39809" y="12690"/>
                </a:cubicBezTo>
                <a:cubicBezTo>
                  <a:pt x="39828" y="12596"/>
                  <a:pt x="39844" y="12496"/>
                  <a:pt x="39855" y="12402"/>
                </a:cubicBezTo>
                <a:cubicBezTo>
                  <a:pt x="39867" y="12306"/>
                  <a:pt x="39879" y="12212"/>
                  <a:pt x="39884" y="12117"/>
                </a:cubicBezTo>
                <a:cubicBezTo>
                  <a:pt x="39892" y="11980"/>
                  <a:pt x="39900" y="11844"/>
                  <a:pt x="39899" y="11707"/>
                </a:cubicBezTo>
                <a:cubicBezTo>
                  <a:pt x="39898" y="11472"/>
                  <a:pt x="39890" y="11237"/>
                  <a:pt x="39865" y="11003"/>
                </a:cubicBezTo>
                <a:cubicBezTo>
                  <a:pt x="39834" y="10726"/>
                  <a:pt x="39794" y="10449"/>
                  <a:pt x="39730" y="10178"/>
                </a:cubicBezTo>
                <a:cubicBezTo>
                  <a:pt x="39686" y="9993"/>
                  <a:pt x="39640" y="9808"/>
                  <a:pt x="39581" y="9627"/>
                </a:cubicBezTo>
                <a:cubicBezTo>
                  <a:pt x="39581" y="9517"/>
                  <a:pt x="39578" y="9407"/>
                  <a:pt x="39574" y="9298"/>
                </a:cubicBezTo>
                <a:cubicBezTo>
                  <a:pt x="39563" y="9066"/>
                  <a:pt x="39549" y="8834"/>
                  <a:pt x="39524" y="8601"/>
                </a:cubicBezTo>
                <a:cubicBezTo>
                  <a:pt x="39488" y="8282"/>
                  <a:pt x="39443" y="7962"/>
                  <a:pt x="39383" y="7644"/>
                </a:cubicBezTo>
                <a:lnTo>
                  <a:pt x="39383" y="7645"/>
                </a:lnTo>
                <a:cubicBezTo>
                  <a:pt x="39357" y="7504"/>
                  <a:pt x="39329" y="7365"/>
                  <a:pt x="39299" y="7225"/>
                </a:cubicBezTo>
                <a:close/>
                <a:moveTo>
                  <a:pt x="27932" y="15316"/>
                </a:moveTo>
                <a:lnTo>
                  <a:pt x="27932" y="15316"/>
                </a:lnTo>
                <a:cubicBezTo>
                  <a:pt x="27931" y="15347"/>
                  <a:pt x="27930" y="15377"/>
                  <a:pt x="27928" y="15407"/>
                </a:cubicBezTo>
                <a:cubicBezTo>
                  <a:pt x="27916" y="15527"/>
                  <a:pt x="27905" y="15646"/>
                  <a:pt x="27892" y="15766"/>
                </a:cubicBezTo>
                <a:cubicBezTo>
                  <a:pt x="27884" y="15845"/>
                  <a:pt x="27876" y="15926"/>
                  <a:pt x="27869" y="16006"/>
                </a:cubicBezTo>
                <a:cubicBezTo>
                  <a:pt x="27849" y="16129"/>
                  <a:pt x="27831" y="16253"/>
                  <a:pt x="27812" y="16375"/>
                </a:cubicBezTo>
                <a:cubicBezTo>
                  <a:pt x="27787" y="16380"/>
                  <a:pt x="27761" y="16384"/>
                  <a:pt x="27736" y="16388"/>
                </a:cubicBezTo>
                <a:cubicBezTo>
                  <a:pt x="27673" y="16396"/>
                  <a:pt x="27609" y="16404"/>
                  <a:pt x="27545" y="16412"/>
                </a:cubicBezTo>
                <a:cubicBezTo>
                  <a:pt x="27577" y="16298"/>
                  <a:pt x="27610" y="16185"/>
                  <a:pt x="27645" y="16073"/>
                </a:cubicBezTo>
                <a:cubicBezTo>
                  <a:pt x="27700" y="15904"/>
                  <a:pt x="27756" y="15737"/>
                  <a:pt x="27824" y="15573"/>
                </a:cubicBezTo>
                <a:cubicBezTo>
                  <a:pt x="27860" y="15487"/>
                  <a:pt x="27895" y="15402"/>
                  <a:pt x="27932" y="15316"/>
                </a:cubicBezTo>
                <a:close/>
                <a:moveTo>
                  <a:pt x="18753" y="15194"/>
                </a:moveTo>
                <a:cubicBezTo>
                  <a:pt x="18766" y="15207"/>
                  <a:pt x="18777" y="15219"/>
                  <a:pt x="18789" y="15232"/>
                </a:cubicBezTo>
                <a:cubicBezTo>
                  <a:pt x="18848" y="15293"/>
                  <a:pt x="18908" y="15352"/>
                  <a:pt x="18969" y="15410"/>
                </a:cubicBezTo>
                <a:cubicBezTo>
                  <a:pt x="19030" y="15470"/>
                  <a:pt x="19098" y="15532"/>
                  <a:pt x="19165" y="15587"/>
                </a:cubicBezTo>
                <a:cubicBezTo>
                  <a:pt x="19229" y="15641"/>
                  <a:pt x="19293" y="15693"/>
                  <a:pt x="19359" y="15744"/>
                </a:cubicBezTo>
                <a:cubicBezTo>
                  <a:pt x="19393" y="15769"/>
                  <a:pt x="19426" y="15793"/>
                  <a:pt x="19460" y="15818"/>
                </a:cubicBezTo>
                <a:cubicBezTo>
                  <a:pt x="19493" y="15842"/>
                  <a:pt x="19527" y="15866"/>
                  <a:pt x="19561" y="15889"/>
                </a:cubicBezTo>
                <a:cubicBezTo>
                  <a:pt x="19478" y="15947"/>
                  <a:pt x="19395" y="16002"/>
                  <a:pt x="19310" y="16057"/>
                </a:cubicBezTo>
                <a:cubicBezTo>
                  <a:pt x="19237" y="16103"/>
                  <a:pt x="19164" y="16148"/>
                  <a:pt x="19089" y="16192"/>
                </a:cubicBezTo>
                <a:cubicBezTo>
                  <a:pt x="19015" y="16237"/>
                  <a:pt x="18941" y="16280"/>
                  <a:pt x="18865" y="16320"/>
                </a:cubicBezTo>
                <a:cubicBezTo>
                  <a:pt x="18800" y="16353"/>
                  <a:pt x="18728" y="16393"/>
                  <a:pt x="18654" y="16430"/>
                </a:cubicBezTo>
                <a:cubicBezTo>
                  <a:pt x="18589" y="16327"/>
                  <a:pt x="18525" y="16223"/>
                  <a:pt x="18468" y="16114"/>
                </a:cubicBezTo>
                <a:cubicBezTo>
                  <a:pt x="18408" y="16002"/>
                  <a:pt x="18350" y="15889"/>
                  <a:pt x="18295" y="15774"/>
                </a:cubicBezTo>
                <a:cubicBezTo>
                  <a:pt x="18416" y="15628"/>
                  <a:pt x="18535" y="15480"/>
                  <a:pt x="18650" y="15330"/>
                </a:cubicBezTo>
                <a:cubicBezTo>
                  <a:pt x="18685" y="15285"/>
                  <a:pt x="18719" y="15240"/>
                  <a:pt x="18753" y="15194"/>
                </a:cubicBezTo>
                <a:close/>
                <a:moveTo>
                  <a:pt x="27954" y="14856"/>
                </a:moveTo>
                <a:cubicBezTo>
                  <a:pt x="27954" y="14866"/>
                  <a:pt x="27953" y="14878"/>
                  <a:pt x="27953" y="14888"/>
                </a:cubicBezTo>
                <a:cubicBezTo>
                  <a:pt x="27876" y="15052"/>
                  <a:pt x="27801" y="15217"/>
                  <a:pt x="27734" y="15385"/>
                </a:cubicBezTo>
                <a:cubicBezTo>
                  <a:pt x="27648" y="15597"/>
                  <a:pt x="27564" y="15810"/>
                  <a:pt x="27495" y="16027"/>
                </a:cubicBezTo>
                <a:cubicBezTo>
                  <a:pt x="27454" y="16155"/>
                  <a:pt x="27413" y="16282"/>
                  <a:pt x="27379" y="16412"/>
                </a:cubicBezTo>
                <a:cubicBezTo>
                  <a:pt x="27378" y="16418"/>
                  <a:pt x="27376" y="16424"/>
                  <a:pt x="27375" y="16430"/>
                </a:cubicBezTo>
                <a:cubicBezTo>
                  <a:pt x="27306" y="16435"/>
                  <a:pt x="27239" y="16441"/>
                  <a:pt x="27171" y="16446"/>
                </a:cubicBezTo>
                <a:cubicBezTo>
                  <a:pt x="27140" y="16447"/>
                  <a:pt x="27097" y="16449"/>
                  <a:pt x="27055" y="16450"/>
                </a:cubicBezTo>
                <a:cubicBezTo>
                  <a:pt x="27096" y="16374"/>
                  <a:pt x="27137" y="16298"/>
                  <a:pt x="27177" y="16222"/>
                </a:cubicBezTo>
                <a:cubicBezTo>
                  <a:pt x="27283" y="16019"/>
                  <a:pt x="27386" y="15815"/>
                  <a:pt x="27485" y="15609"/>
                </a:cubicBezTo>
                <a:cubicBezTo>
                  <a:pt x="27563" y="15447"/>
                  <a:pt x="27636" y="15284"/>
                  <a:pt x="27707" y="15120"/>
                </a:cubicBezTo>
                <a:cubicBezTo>
                  <a:pt x="27726" y="15080"/>
                  <a:pt x="27743" y="15039"/>
                  <a:pt x="27760" y="14999"/>
                </a:cubicBezTo>
                <a:cubicBezTo>
                  <a:pt x="27826" y="14953"/>
                  <a:pt x="27891" y="14905"/>
                  <a:pt x="27954" y="14856"/>
                </a:cubicBezTo>
                <a:close/>
                <a:moveTo>
                  <a:pt x="27502" y="15181"/>
                </a:moveTo>
                <a:lnTo>
                  <a:pt x="27502" y="15181"/>
                </a:lnTo>
                <a:cubicBezTo>
                  <a:pt x="27468" y="15253"/>
                  <a:pt x="27435" y="15326"/>
                  <a:pt x="27401" y="15398"/>
                </a:cubicBezTo>
                <a:cubicBezTo>
                  <a:pt x="27303" y="15604"/>
                  <a:pt x="27203" y="15808"/>
                  <a:pt x="27095" y="16009"/>
                </a:cubicBezTo>
                <a:cubicBezTo>
                  <a:pt x="27015" y="16159"/>
                  <a:pt x="26935" y="16310"/>
                  <a:pt x="26851" y="16457"/>
                </a:cubicBezTo>
                <a:cubicBezTo>
                  <a:pt x="26816" y="16458"/>
                  <a:pt x="26781" y="16458"/>
                  <a:pt x="26746" y="16458"/>
                </a:cubicBezTo>
                <a:cubicBezTo>
                  <a:pt x="26710" y="16458"/>
                  <a:pt x="26675" y="16458"/>
                  <a:pt x="26639" y="16457"/>
                </a:cubicBezTo>
                <a:cubicBezTo>
                  <a:pt x="26507" y="16454"/>
                  <a:pt x="26375" y="16449"/>
                  <a:pt x="26243" y="16441"/>
                </a:cubicBezTo>
                <a:cubicBezTo>
                  <a:pt x="26093" y="16431"/>
                  <a:pt x="25943" y="16418"/>
                  <a:pt x="25793" y="16400"/>
                </a:cubicBezTo>
                <a:cubicBezTo>
                  <a:pt x="25888" y="16267"/>
                  <a:pt x="25982" y="16133"/>
                  <a:pt x="26073" y="15998"/>
                </a:cubicBezTo>
                <a:cubicBezTo>
                  <a:pt x="26267" y="15908"/>
                  <a:pt x="26460" y="15813"/>
                  <a:pt x="26646" y="15708"/>
                </a:cubicBezTo>
                <a:cubicBezTo>
                  <a:pt x="26922" y="15552"/>
                  <a:pt x="27194" y="15390"/>
                  <a:pt x="27455" y="15211"/>
                </a:cubicBezTo>
                <a:cubicBezTo>
                  <a:pt x="27470" y="15202"/>
                  <a:pt x="27485" y="15192"/>
                  <a:pt x="27502" y="15181"/>
                </a:cubicBezTo>
                <a:close/>
                <a:moveTo>
                  <a:pt x="45114" y="10118"/>
                </a:moveTo>
                <a:lnTo>
                  <a:pt x="45114" y="10118"/>
                </a:lnTo>
                <a:cubicBezTo>
                  <a:pt x="45103" y="10276"/>
                  <a:pt x="45089" y="10434"/>
                  <a:pt x="45067" y="10592"/>
                </a:cubicBezTo>
                <a:cubicBezTo>
                  <a:pt x="45055" y="10686"/>
                  <a:pt x="45042" y="10779"/>
                  <a:pt x="45025" y="10873"/>
                </a:cubicBezTo>
                <a:cubicBezTo>
                  <a:pt x="45010" y="10966"/>
                  <a:pt x="44993" y="11060"/>
                  <a:pt x="44975" y="11152"/>
                </a:cubicBezTo>
                <a:cubicBezTo>
                  <a:pt x="44928" y="11375"/>
                  <a:pt x="44878" y="11605"/>
                  <a:pt x="44814" y="11832"/>
                </a:cubicBezTo>
                <a:cubicBezTo>
                  <a:pt x="44764" y="12008"/>
                  <a:pt x="44712" y="12182"/>
                  <a:pt x="44657" y="12357"/>
                </a:cubicBezTo>
                <a:cubicBezTo>
                  <a:pt x="44585" y="12567"/>
                  <a:pt x="44510" y="12777"/>
                  <a:pt x="44425" y="12983"/>
                </a:cubicBezTo>
                <a:cubicBezTo>
                  <a:pt x="44357" y="13144"/>
                  <a:pt x="44288" y="13306"/>
                  <a:pt x="44214" y="13465"/>
                </a:cubicBezTo>
                <a:cubicBezTo>
                  <a:pt x="44098" y="13708"/>
                  <a:pt x="43978" y="13948"/>
                  <a:pt x="43846" y="14182"/>
                </a:cubicBezTo>
                <a:cubicBezTo>
                  <a:pt x="43741" y="14372"/>
                  <a:pt x="43630" y="14558"/>
                  <a:pt x="43516" y="14741"/>
                </a:cubicBezTo>
                <a:cubicBezTo>
                  <a:pt x="43515" y="14743"/>
                  <a:pt x="43515" y="14744"/>
                  <a:pt x="43514" y="14745"/>
                </a:cubicBezTo>
                <a:cubicBezTo>
                  <a:pt x="43378" y="14959"/>
                  <a:pt x="43236" y="15172"/>
                  <a:pt x="43084" y="15380"/>
                </a:cubicBezTo>
                <a:cubicBezTo>
                  <a:pt x="42932" y="15588"/>
                  <a:pt x="42774" y="15791"/>
                  <a:pt x="42611" y="15991"/>
                </a:cubicBezTo>
                <a:cubicBezTo>
                  <a:pt x="42473" y="16155"/>
                  <a:pt x="42332" y="16319"/>
                  <a:pt x="42188" y="16478"/>
                </a:cubicBezTo>
                <a:cubicBezTo>
                  <a:pt x="42336" y="16190"/>
                  <a:pt x="42470" y="15896"/>
                  <a:pt x="42585" y="15594"/>
                </a:cubicBezTo>
                <a:cubicBezTo>
                  <a:pt x="42648" y="15429"/>
                  <a:pt x="42709" y="15263"/>
                  <a:pt x="42764" y="15097"/>
                </a:cubicBezTo>
                <a:cubicBezTo>
                  <a:pt x="42781" y="15051"/>
                  <a:pt x="42796" y="15006"/>
                  <a:pt x="42811" y="14960"/>
                </a:cubicBezTo>
                <a:cubicBezTo>
                  <a:pt x="42823" y="14917"/>
                  <a:pt x="42835" y="14874"/>
                  <a:pt x="42848" y="14831"/>
                </a:cubicBezTo>
                <a:cubicBezTo>
                  <a:pt x="42884" y="14702"/>
                  <a:pt x="42921" y="14574"/>
                  <a:pt x="42957" y="14445"/>
                </a:cubicBezTo>
                <a:cubicBezTo>
                  <a:pt x="42983" y="14359"/>
                  <a:pt x="43007" y="14273"/>
                  <a:pt x="43031" y="14187"/>
                </a:cubicBezTo>
                <a:cubicBezTo>
                  <a:pt x="43043" y="14144"/>
                  <a:pt x="43055" y="14102"/>
                  <a:pt x="43068" y="14058"/>
                </a:cubicBezTo>
                <a:cubicBezTo>
                  <a:pt x="43130" y="13812"/>
                  <a:pt x="43193" y="13565"/>
                  <a:pt x="43257" y="13319"/>
                </a:cubicBezTo>
                <a:cubicBezTo>
                  <a:pt x="43322" y="13069"/>
                  <a:pt x="43396" y="12822"/>
                  <a:pt x="43473" y="12576"/>
                </a:cubicBezTo>
                <a:cubicBezTo>
                  <a:pt x="43528" y="12416"/>
                  <a:pt x="43584" y="12255"/>
                  <a:pt x="43648" y="12097"/>
                </a:cubicBezTo>
                <a:cubicBezTo>
                  <a:pt x="43696" y="11978"/>
                  <a:pt x="43746" y="11860"/>
                  <a:pt x="43799" y="11742"/>
                </a:cubicBezTo>
                <a:cubicBezTo>
                  <a:pt x="43852" y="11632"/>
                  <a:pt x="43906" y="11520"/>
                  <a:pt x="43966" y="11412"/>
                </a:cubicBezTo>
                <a:cubicBezTo>
                  <a:pt x="44005" y="11339"/>
                  <a:pt x="44045" y="11268"/>
                  <a:pt x="44088" y="11197"/>
                </a:cubicBezTo>
                <a:cubicBezTo>
                  <a:pt x="44110" y="11163"/>
                  <a:pt x="44130" y="11128"/>
                  <a:pt x="44152" y="11092"/>
                </a:cubicBezTo>
                <a:cubicBezTo>
                  <a:pt x="44191" y="11033"/>
                  <a:pt x="44237" y="10965"/>
                  <a:pt x="44285" y="10899"/>
                </a:cubicBezTo>
                <a:cubicBezTo>
                  <a:pt x="44309" y="10867"/>
                  <a:pt x="44335" y="10835"/>
                  <a:pt x="44359" y="10802"/>
                </a:cubicBezTo>
                <a:cubicBezTo>
                  <a:pt x="44405" y="10747"/>
                  <a:pt x="44457" y="10687"/>
                  <a:pt x="44510" y="10628"/>
                </a:cubicBezTo>
                <a:cubicBezTo>
                  <a:pt x="44566" y="10568"/>
                  <a:pt x="44622" y="10509"/>
                  <a:pt x="44681" y="10454"/>
                </a:cubicBezTo>
                <a:cubicBezTo>
                  <a:pt x="44733" y="10404"/>
                  <a:pt x="44793" y="10351"/>
                  <a:pt x="44856" y="10301"/>
                </a:cubicBezTo>
                <a:cubicBezTo>
                  <a:pt x="44888" y="10277"/>
                  <a:pt x="44919" y="10253"/>
                  <a:pt x="44952" y="10227"/>
                </a:cubicBezTo>
                <a:cubicBezTo>
                  <a:pt x="44998" y="10193"/>
                  <a:pt x="45055" y="10155"/>
                  <a:pt x="45114" y="10118"/>
                </a:cubicBezTo>
                <a:close/>
                <a:moveTo>
                  <a:pt x="21356" y="14549"/>
                </a:moveTo>
                <a:cubicBezTo>
                  <a:pt x="21382" y="14857"/>
                  <a:pt x="21416" y="15165"/>
                  <a:pt x="21472" y="15469"/>
                </a:cubicBezTo>
                <a:cubicBezTo>
                  <a:pt x="21513" y="15689"/>
                  <a:pt x="21558" y="15909"/>
                  <a:pt x="21611" y="16126"/>
                </a:cubicBezTo>
                <a:cubicBezTo>
                  <a:pt x="21641" y="16245"/>
                  <a:pt x="21670" y="16364"/>
                  <a:pt x="21705" y="16482"/>
                </a:cubicBezTo>
                <a:cubicBezTo>
                  <a:pt x="21640" y="16471"/>
                  <a:pt x="21576" y="16460"/>
                  <a:pt x="21513" y="16446"/>
                </a:cubicBezTo>
                <a:cubicBezTo>
                  <a:pt x="21478" y="16439"/>
                  <a:pt x="21444" y="16431"/>
                  <a:pt x="21409" y="16424"/>
                </a:cubicBezTo>
                <a:cubicBezTo>
                  <a:pt x="21354" y="16320"/>
                  <a:pt x="21302" y="16215"/>
                  <a:pt x="21251" y="16110"/>
                </a:cubicBezTo>
                <a:cubicBezTo>
                  <a:pt x="21157" y="15909"/>
                  <a:pt x="21066" y="15707"/>
                  <a:pt x="20985" y="15501"/>
                </a:cubicBezTo>
                <a:cubicBezTo>
                  <a:pt x="20936" y="15377"/>
                  <a:pt x="20887" y="15252"/>
                  <a:pt x="20843" y="15125"/>
                </a:cubicBezTo>
                <a:cubicBezTo>
                  <a:pt x="20837" y="15106"/>
                  <a:pt x="20830" y="15088"/>
                  <a:pt x="20825" y="15069"/>
                </a:cubicBezTo>
                <a:cubicBezTo>
                  <a:pt x="20964" y="14938"/>
                  <a:pt x="21102" y="14804"/>
                  <a:pt x="21237" y="14669"/>
                </a:cubicBezTo>
                <a:cubicBezTo>
                  <a:pt x="21276" y="14628"/>
                  <a:pt x="21317" y="14589"/>
                  <a:pt x="21356" y="14549"/>
                </a:cubicBezTo>
                <a:close/>
                <a:moveTo>
                  <a:pt x="22273" y="14961"/>
                </a:moveTo>
                <a:lnTo>
                  <a:pt x="22273" y="14961"/>
                </a:lnTo>
                <a:cubicBezTo>
                  <a:pt x="22283" y="14970"/>
                  <a:pt x="22292" y="14979"/>
                  <a:pt x="22302" y="14989"/>
                </a:cubicBezTo>
                <a:cubicBezTo>
                  <a:pt x="22366" y="15050"/>
                  <a:pt x="22434" y="15112"/>
                  <a:pt x="22503" y="15169"/>
                </a:cubicBezTo>
                <a:cubicBezTo>
                  <a:pt x="22600" y="15248"/>
                  <a:pt x="22697" y="15329"/>
                  <a:pt x="22799" y="15402"/>
                </a:cubicBezTo>
                <a:cubicBezTo>
                  <a:pt x="22976" y="15529"/>
                  <a:pt x="23155" y="15651"/>
                  <a:pt x="23344" y="15760"/>
                </a:cubicBezTo>
                <a:cubicBezTo>
                  <a:pt x="23571" y="15889"/>
                  <a:pt x="23801" y="16016"/>
                  <a:pt x="24041" y="16120"/>
                </a:cubicBezTo>
                <a:cubicBezTo>
                  <a:pt x="24103" y="16147"/>
                  <a:pt x="24165" y="16173"/>
                  <a:pt x="24229" y="16199"/>
                </a:cubicBezTo>
                <a:cubicBezTo>
                  <a:pt x="24231" y="16203"/>
                  <a:pt x="24234" y="16207"/>
                  <a:pt x="24236" y="16211"/>
                </a:cubicBezTo>
                <a:cubicBezTo>
                  <a:pt x="24264" y="16263"/>
                  <a:pt x="24294" y="16314"/>
                  <a:pt x="24322" y="16366"/>
                </a:cubicBezTo>
                <a:cubicBezTo>
                  <a:pt x="24135" y="16404"/>
                  <a:pt x="23947" y="16438"/>
                  <a:pt x="23757" y="16464"/>
                </a:cubicBezTo>
                <a:cubicBezTo>
                  <a:pt x="23630" y="16482"/>
                  <a:pt x="23501" y="16499"/>
                  <a:pt x="23373" y="16512"/>
                </a:cubicBezTo>
                <a:cubicBezTo>
                  <a:pt x="23318" y="16479"/>
                  <a:pt x="23264" y="16446"/>
                  <a:pt x="23210" y="16411"/>
                </a:cubicBezTo>
                <a:cubicBezTo>
                  <a:pt x="23140" y="16366"/>
                  <a:pt x="23071" y="16319"/>
                  <a:pt x="23003" y="16270"/>
                </a:cubicBezTo>
                <a:cubicBezTo>
                  <a:pt x="22938" y="16224"/>
                  <a:pt x="22876" y="16174"/>
                  <a:pt x="22814" y="16124"/>
                </a:cubicBezTo>
                <a:cubicBezTo>
                  <a:pt x="22751" y="16071"/>
                  <a:pt x="22691" y="16015"/>
                  <a:pt x="22631" y="15959"/>
                </a:cubicBezTo>
                <a:cubicBezTo>
                  <a:pt x="22581" y="15911"/>
                  <a:pt x="22526" y="15855"/>
                  <a:pt x="22471" y="15797"/>
                </a:cubicBezTo>
                <a:cubicBezTo>
                  <a:pt x="22459" y="15748"/>
                  <a:pt x="22447" y="15701"/>
                  <a:pt x="22436" y="15653"/>
                </a:cubicBezTo>
                <a:cubicBezTo>
                  <a:pt x="22392" y="15475"/>
                  <a:pt x="22348" y="15297"/>
                  <a:pt x="22307" y="15119"/>
                </a:cubicBezTo>
                <a:cubicBezTo>
                  <a:pt x="22296" y="15066"/>
                  <a:pt x="22284" y="15014"/>
                  <a:pt x="22273" y="14961"/>
                </a:cubicBezTo>
                <a:close/>
                <a:moveTo>
                  <a:pt x="21527" y="14766"/>
                </a:moveTo>
                <a:cubicBezTo>
                  <a:pt x="21536" y="14790"/>
                  <a:pt x="21544" y="14814"/>
                  <a:pt x="21554" y="14838"/>
                </a:cubicBezTo>
                <a:cubicBezTo>
                  <a:pt x="21737" y="15314"/>
                  <a:pt x="21948" y="15781"/>
                  <a:pt x="22206" y="16222"/>
                </a:cubicBezTo>
                <a:cubicBezTo>
                  <a:pt x="22269" y="16332"/>
                  <a:pt x="22335" y="16439"/>
                  <a:pt x="22402" y="16546"/>
                </a:cubicBezTo>
                <a:cubicBezTo>
                  <a:pt x="22322" y="16543"/>
                  <a:pt x="22242" y="16539"/>
                  <a:pt x="22162" y="16534"/>
                </a:cubicBezTo>
                <a:cubicBezTo>
                  <a:pt x="22070" y="16527"/>
                  <a:pt x="21977" y="16519"/>
                  <a:pt x="21886" y="16507"/>
                </a:cubicBezTo>
                <a:cubicBezTo>
                  <a:pt x="21843" y="16366"/>
                  <a:pt x="21803" y="16224"/>
                  <a:pt x="21767" y="16081"/>
                </a:cubicBezTo>
                <a:cubicBezTo>
                  <a:pt x="21724" y="15911"/>
                  <a:pt x="21685" y="15741"/>
                  <a:pt x="21649" y="15571"/>
                </a:cubicBezTo>
                <a:cubicBezTo>
                  <a:pt x="21608" y="15350"/>
                  <a:pt x="21568" y="15128"/>
                  <a:pt x="21542" y="14904"/>
                </a:cubicBezTo>
                <a:cubicBezTo>
                  <a:pt x="21537" y="14858"/>
                  <a:pt x="21531" y="14812"/>
                  <a:pt x="21527" y="14766"/>
                </a:cubicBezTo>
                <a:close/>
                <a:moveTo>
                  <a:pt x="22553" y="16110"/>
                </a:moveTo>
                <a:lnTo>
                  <a:pt x="22553" y="16110"/>
                </a:lnTo>
                <a:cubicBezTo>
                  <a:pt x="22578" y="16132"/>
                  <a:pt x="22602" y="16155"/>
                  <a:pt x="22625" y="16176"/>
                </a:cubicBezTo>
                <a:cubicBezTo>
                  <a:pt x="22686" y="16230"/>
                  <a:pt x="22749" y="16283"/>
                  <a:pt x="22813" y="16334"/>
                </a:cubicBezTo>
                <a:cubicBezTo>
                  <a:pt x="22846" y="16358"/>
                  <a:pt x="22878" y="16382"/>
                  <a:pt x="22910" y="16408"/>
                </a:cubicBezTo>
                <a:cubicBezTo>
                  <a:pt x="22968" y="16450"/>
                  <a:pt x="23030" y="16494"/>
                  <a:pt x="23093" y="16535"/>
                </a:cubicBezTo>
                <a:cubicBezTo>
                  <a:pt x="22956" y="16543"/>
                  <a:pt x="22820" y="16551"/>
                  <a:pt x="22685" y="16552"/>
                </a:cubicBezTo>
                <a:cubicBezTo>
                  <a:pt x="22645" y="16425"/>
                  <a:pt x="22605" y="16298"/>
                  <a:pt x="22571" y="16170"/>
                </a:cubicBezTo>
                <a:lnTo>
                  <a:pt x="22553" y="16110"/>
                </a:lnTo>
                <a:close/>
                <a:moveTo>
                  <a:pt x="25416" y="16538"/>
                </a:moveTo>
                <a:lnTo>
                  <a:pt x="25416" y="16538"/>
                </a:lnTo>
                <a:cubicBezTo>
                  <a:pt x="25440" y="16542"/>
                  <a:pt x="25465" y="16545"/>
                  <a:pt x="25489" y="16550"/>
                </a:cubicBezTo>
                <a:cubicBezTo>
                  <a:pt x="25476" y="16566"/>
                  <a:pt x="25465" y="16582"/>
                  <a:pt x="25452" y="16599"/>
                </a:cubicBezTo>
                <a:cubicBezTo>
                  <a:pt x="25439" y="16579"/>
                  <a:pt x="25428" y="16558"/>
                  <a:pt x="25416" y="16538"/>
                </a:cubicBezTo>
                <a:close/>
                <a:moveTo>
                  <a:pt x="18186" y="15903"/>
                </a:moveTo>
                <a:cubicBezTo>
                  <a:pt x="18196" y="15924"/>
                  <a:pt x="18207" y="15946"/>
                  <a:pt x="18218" y="15967"/>
                </a:cubicBezTo>
                <a:cubicBezTo>
                  <a:pt x="18312" y="16147"/>
                  <a:pt x="18410" y="16325"/>
                  <a:pt x="18519" y="16498"/>
                </a:cubicBezTo>
                <a:cubicBezTo>
                  <a:pt x="18445" y="16534"/>
                  <a:pt x="18371" y="16567"/>
                  <a:pt x="18297" y="16599"/>
                </a:cubicBezTo>
                <a:cubicBezTo>
                  <a:pt x="18143" y="16664"/>
                  <a:pt x="17990" y="16728"/>
                  <a:pt x="17835" y="16788"/>
                </a:cubicBezTo>
                <a:cubicBezTo>
                  <a:pt x="17803" y="16736"/>
                  <a:pt x="17771" y="16684"/>
                  <a:pt x="17741" y="16631"/>
                </a:cubicBezTo>
                <a:cubicBezTo>
                  <a:pt x="17714" y="16584"/>
                  <a:pt x="17687" y="16535"/>
                  <a:pt x="17662" y="16486"/>
                </a:cubicBezTo>
                <a:lnTo>
                  <a:pt x="17662" y="16486"/>
                </a:lnTo>
                <a:cubicBezTo>
                  <a:pt x="17840" y="16294"/>
                  <a:pt x="18016" y="16103"/>
                  <a:pt x="18186" y="15903"/>
                </a:cubicBezTo>
                <a:close/>
                <a:moveTo>
                  <a:pt x="13038" y="4030"/>
                </a:moveTo>
                <a:cubicBezTo>
                  <a:pt x="13030" y="4038"/>
                  <a:pt x="13021" y="4046"/>
                  <a:pt x="13011" y="4053"/>
                </a:cubicBezTo>
                <a:cubicBezTo>
                  <a:pt x="12913" y="4138"/>
                  <a:pt x="12816" y="4225"/>
                  <a:pt x="12720" y="4314"/>
                </a:cubicBezTo>
                <a:cubicBezTo>
                  <a:pt x="12656" y="4374"/>
                  <a:pt x="12590" y="4438"/>
                  <a:pt x="12528" y="4503"/>
                </a:cubicBezTo>
                <a:cubicBezTo>
                  <a:pt x="12439" y="4597"/>
                  <a:pt x="12349" y="4689"/>
                  <a:pt x="12264" y="4787"/>
                </a:cubicBezTo>
                <a:cubicBezTo>
                  <a:pt x="12127" y="4949"/>
                  <a:pt x="11991" y="5113"/>
                  <a:pt x="11873" y="5292"/>
                </a:cubicBezTo>
                <a:cubicBezTo>
                  <a:pt x="11760" y="5464"/>
                  <a:pt x="11650" y="5639"/>
                  <a:pt x="11555" y="5823"/>
                </a:cubicBezTo>
                <a:cubicBezTo>
                  <a:pt x="11434" y="6059"/>
                  <a:pt x="11322" y="6299"/>
                  <a:pt x="11233" y="6550"/>
                </a:cubicBezTo>
                <a:cubicBezTo>
                  <a:pt x="11157" y="6769"/>
                  <a:pt x="11085" y="6988"/>
                  <a:pt x="11032" y="7213"/>
                </a:cubicBezTo>
                <a:cubicBezTo>
                  <a:pt x="10980" y="7436"/>
                  <a:pt x="10934" y="7661"/>
                  <a:pt x="10910" y="7890"/>
                </a:cubicBezTo>
                <a:cubicBezTo>
                  <a:pt x="10884" y="8122"/>
                  <a:pt x="10866" y="8354"/>
                  <a:pt x="10864" y="8588"/>
                </a:cubicBezTo>
                <a:cubicBezTo>
                  <a:pt x="10861" y="8770"/>
                  <a:pt x="10861" y="8954"/>
                  <a:pt x="10872" y="9136"/>
                </a:cubicBezTo>
                <a:cubicBezTo>
                  <a:pt x="10876" y="9225"/>
                  <a:pt x="10881" y="9330"/>
                  <a:pt x="10889" y="9418"/>
                </a:cubicBezTo>
                <a:cubicBezTo>
                  <a:pt x="10911" y="9644"/>
                  <a:pt x="10939" y="9869"/>
                  <a:pt x="10981" y="10092"/>
                </a:cubicBezTo>
                <a:cubicBezTo>
                  <a:pt x="11007" y="10225"/>
                  <a:pt x="11034" y="10358"/>
                  <a:pt x="11066" y="10489"/>
                </a:cubicBezTo>
                <a:cubicBezTo>
                  <a:pt x="11096" y="10621"/>
                  <a:pt x="11127" y="10753"/>
                  <a:pt x="11164" y="10883"/>
                </a:cubicBezTo>
                <a:cubicBezTo>
                  <a:pt x="11213" y="11061"/>
                  <a:pt x="11267" y="11237"/>
                  <a:pt x="11325" y="11412"/>
                </a:cubicBezTo>
                <a:cubicBezTo>
                  <a:pt x="11321" y="11432"/>
                  <a:pt x="11317" y="11453"/>
                  <a:pt x="11314" y="11473"/>
                </a:cubicBezTo>
                <a:cubicBezTo>
                  <a:pt x="11265" y="11730"/>
                  <a:pt x="11219" y="11987"/>
                  <a:pt x="11186" y="12247"/>
                </a:cubicBezTo>
                <a:cubicBezTo>
                  <a:pt x="11151" y="12509"/>
                  <a:pt x="11121" y="12771"/>
                  <a:pt x="11103" y="13035"/>
                </a:cubicBezTo>
                <a:cubicBezTo>
                  <a:pt x="11082" y="13323"/>
                  <a:pt x="11064" y="13612"/>
                  <a:pt x="11073" y="13902"/>
                </a:cubicBezTo>
                <a:cubicBezTo>
                  <a:pt x="11078" y="14140"/>
                  <a:pt x="11089" y="14380"/>
                  <a:pt x="11114" y="14618"/>
                </a:cubicBezTo>
                <a:cubicBezTo>
                  <a:pt x="11142" y="14882"/>
                  <a:pt x="11175" y="15147"/>
                  <a:pt x="11224" y="15409"/>
                </a:cubicBezTo>
                <a:cubicBezTo>
                  <a:pt x="11264" y="15626"/>
                  <a:pt x="11307" y="15842"/>
                  <a:pt x="11361" y="16056"/>
                </a:cubicBezTo>
                <a:cubicBezTo>
                  <a:pt x="11426" y="16310"/>
                  <a:pt x="11495" y="16560"/>
                  <a:pt x="11576" y="16808"/>
                </a:cubicBezTo>
                <a:cubicBezTo>
                  <a:pt x="11484" y="16773"/>
                  <a:pt x="11392" y="16735"/>
                  <a:pt x="11302" y="16693"/>
                </a:cubicBezTo>
                <a:cubicBezTo>
                  <a:pt x="11181" y="16639"/>
                  <a:pt x="11059" y="16584"/>
                  <a:pt x="10941" y="16524"/>
                </a:cubicBezTo>
                <a:cubicBezTo>
                  <a:pt x="10862" y="16485"/>
                  <a:pt x="10785" y="16446"/>
                  <a:pt x="10706" y="16405"/>
                </a:cubicBezTo>
                <a:lnTo>
                  <a:pt x="10704" y="16404"/>
                </a:lnTo>
                <a:lnTo>
                  <a:pt x="10703" y="16404"/>
                </a:lnTo>
                <a:cubicBezTo>
                  <a:pt x="10591" y="16344"/>
                  <a:pt x="10477" y="16283"/>
                  <a:pt x="10368" y="16215"/>
                </a:cubicBezTo>
                <a:cubicBezTo>
                  <a:pt x="10293" y="16170"/>
                  <a:pt x="10219" y="16123"/>
                  <a:pt x="10146" y="16074"/>
                </a:cubicBezTo>
                <a:cubicBezTo>
                  <a:pt x="10112" y="16050"/>
                  <a:pt x="10076" y="16027"/>
                  <a:pt x="10041" y="16002"/>
                </a:cubicBezTo>
                <a:cubicBezTo>
                  <a:pt x="9939" y="15927"/>
                  <a:pt x="9837" y="15853"/>
                  <a:pt x="9741" y="15770"/>
                </a:cubicBezTo>
                <a:cubicBezTo>
                  <a:pt x="9644" y="15688"/>
                  <a:pt x="9549" y="15603"/>
                  <a:pt x="9456" y="15516"/>
                </a:cubicBezTo>
                <a:cubicBezTo>
                  <a:pt x="9360" y="15424"/>
                  <a:pt x="9265" y="15331"/>
                  <a:pt x="9176" y="15233"/>
                </a:cubicBezTo>
                <a:cubicBezTo>
                  <a:pt x="9086" y="15134"/>
                  <a:pt x="8999" y="15034"/>
                  <a:pt x="8913" y="14931"/>
                </a:cubicBezTo>
                <a:cubicBezTo>
                  <a:pt x="8837" y="14836"/>
                  <a:pt x="8754" y="14732"/>
                  <a:pt x="8677" y="14622"/>
                </a:cubicBezTo>
                <a:cubicBezTo>
                  <a:pt x="8627" y="14552"/>
                  <a:pt x="8577" y="14479"/>
                  <a:pt x="8530" y="14405"/>
                </a:cubicBezTo>
                <a:cubicBezTo>
                  <a:pt x="8462" y="14299"/>
                  <a:pt x="8395" y="14192"/>
                  <a:pt x="8335" y="14081"/>
                </a:cubicBezTo>
                <a:cubicBezTo>
                  <a:pt x="8292" y="14003"/>
                  <a:pt x="8250" y="13925"/>
                  <a:pt x="8211" y="13846"/>
                </a:cubicBezTo>
                <a:cubicBezTo>
                  <a:pt x="8192" y="13807"/>
                  <a:pt x="8174" y="13769"/>
                  <a:pt x="8156" y="13730"/>
                </a:cubicBezTo>
                <a:cubicBezTo>
                  <a:pt x="8100" y="13609"/>
                  <a:pt x="8044" y="13487"/>
                  <a:pt x="7997" y="13361"/>
                </a:cubicBezTo>
                <a:cubicBezTo>
                  <a:pt x="7966" y="13278"/>
                  <a:pt x="7935" y="13194"/>
                  <a:pt x="7907" y="13110"/>
                </a:cubicBezTo>
                <a:cubicBezTo>
                  <a:pt x="7866" y="12982"/>
                  <a:pt x="7824" y="12853"/>
                  <a:pt x="7791" y="12722"/>
                </a:cubicBezTo>
                <a:cubicBezTo>
                  <a:pt x="7758" y="12590"/>
                  <a:pt x="7727" y="12460"/>
                  <a:pt x="7699" y="12327"/>
                </a:cubicBezTo>
                <a:cubicBezTo>
                  <a:pt x="7676" y="12197"/>
                  <a:pt x="7652" y="12068"/>
                  <a:pt x="7637" y="11939"/>
                </a:cubicBezTo>
                <a:cubicBezTo>
                  <a:pt x="7627" y="11852"/>
                  <a:pt x="7617" y="11766"/>
                  <a:pt x="7612" y="11679"/>
                </a:cubicBezTo>
                <a:cubicBezTo>
                  <a:pt x="7604" y="11544"/>
                  <a:pt x="7597" y="11408"/>
                  <a:pt x="7599" y="11272"/>
                </a:cubicBezTo>
                <a:cubicBezTo>
                  <a:pt x="7600" y="11179"/>
                  <a:pt x="7604" y="11087"/>
                  <a:pt x="7609" y="10994"/>
                </a:cubicBezTo>
                <a:cubicBezTo>
                  <a:pt x="7621" y="10820"/>
                  <a:pt x="7636" y="10634"/>
                  <a:pt x="7662" y="10449"/>
                </a:cubicBezTo>
                <a:cubicBezTo>
                  <a:pt x="7675" y="10356"/>
                  <a:pt x="7689" y="10263"/>
                  <a:pt x="7704" y="10171"/>
                </a:cubicBezTo>
                <a:cubicBezTo>
                  <a:pt x="7720" y="10078"/>
                  <a:pt x="7736" y="9986"/>
                  <a:pt x="7754" y="9894"/>
                </a:cubicBezTo>
                <a:cubicBezTo>
                  <a:pt x="7796" y="9680"/>
                  <a:pt x="7841" y="9454"/>
                  <a:pt x="7900" y="9232"/>
                </a:cubicBezTo>
                <a:cubicBezTo>
                  <a:pt x="7922" y="9144"/>
                  <a:pt x="7945" y="9058"/>
                  <a:pt x="7971" y="8972"/>
                </a:cubicBezTo>
                <a:cubicBezTo>
                  <a:pt x="7995" y="8887"/>
                  <a:pt x="8020" y="8802"/>
                  <a:pt x="8047" y="8719"/>
                </a:cubicBezTo>
                <a:lnTo>
                  <a:pt x="8048" y="8717"/>
                </a:lnTo>
                <a:cubicBezTo>
                  <a:pt x="8048" y="8716"/>
                  <a:pt x="8049" y="8713"/>
                  <a:pt x="8049" y="8712"/>
                </a:cubicBezTo>
                <a:cubicBezTo>
                  <a:pt x="8059" y="8686"/>
                  <a:pt x="8069" y="8656"/>
                  <a:pt x="8079" y="8624"/>
                </a:cubicBezTo>
                <a:cubicBezTo>
                  <a:pt x="8082" y="8619"/>
                  <a:pt x="8085" y="8612"/>
                  <a:pt x="8087" y="8606"/>
                </a:cubicBezTo>
                <a:cubicBezTo>
                  <a:pt x="8158" y="8459"/>
                  <a:pt x="8228" y="8312"/>
                  <a:pt x="8302" y="8166"/>
                </a:cubicBezTo>
                <a:cubicBezTo>
                  <a:pt x="8356" y="8057"/>
                  <a:pt x="8412" y="7948"/>
                  <a:pt x="8470" y="7840"/>
                </a:cubicBezTo>
                <a:cubicBezTo>
                  <a:pt x="8529" y="7733"/>
                  <a:pt x="8586" y="7626"/>
                  <a:pt x="8649" y="7519"/>
                </a:cubicBezTo>
                <a:cubicBezTo>
                  <a:pt x="8709" y="7415"/>
                  <a:pt x="8771" y="7313"/>
                  <a:pt x="8835" y="7210"/>
                </a:cubicBezTo>
                <a:cubicBezTo>
                  <a:pt x="8972" y="6999"/>
                  <a:pt x="9113" y="6787"/>
                  <a:pt x="9265" y="6584"/>
                </a:cubicBezTo>
                <a:cubicBezTo>
                  <a:pt x="9391" y="6417"/>
                  <a:pt x="9520" y="6253"/>
                  <a:pt x="9654" y="6091"/>
                </a:cubicBezTo>
                <a:cubicBezTo>
                  <a:pt x="9696" y="6041"/>
                  <a:pt x="9738" y="5992"/>
                  <a:pt x="9780" y="5942"/>
                </a:cubicBezTo>
                <a:cubicBezTo>
                  <a:pt x="9897" y="5835"/>
                  <a:pt x="10014" y="5728"/>
                  <a:pt x="10137" y="5628"/>
                </a:cubicBezTo>
                <a:cubicBezTo>
                  <a:pt x="10266" y="5522"/>
                  <a:pt x="10398" y="5419"/>
                  <a:pt x="10533" y="5321"/>
                </a:cubicBezTo>
                <a:cubicBezTo>
                  <a:pt x="10702" y="5201"/>
                  <a:pt x="10873" y="5084"/>
                  <a:pt x="11051" y="4975"/>
                </a:cubicBezTo>
                <a:cubicBezTo>
                  <a:pt x="11158" y="4910"/>
                  <a:pt x="11264" y="4844"/>
                  <a:pt x="11375" y="4783"/>
                </a:cubicBezTo>
                <a:cubicBezTo>
                  <a:pt x="11448" y="4741"/>
                  <a:pt x="11521" y="4701"/>
                  <a:pt x="11594" y="4661"/>
                </a:cubicBezTo>
                <a:cubicBezTo>
                  <a:pt x="11816" y="4545"/>
                  <a:pt x="12053" y="4427"/>
                  <a:pt x="12294" y="4323"/>
                </a:cubicBezTo>
                <a:cubicBezTo>
                  <a:pt x="12422" y="4267"/>
                  <a:pt x="12552" y="4212"/>
                  <a:pt x="12682" y="4162"/>
                </a:cubicBezTo>
                <a:cubicBezTo>
                  <a:pt x="12767" y="4129"/>
                  <a:pt x="12851" y="4097"/>
                  <a:pt x="12935" y="4067"/>
                </a:cubicBezTo>
                <a:cubicBezTo>
                  <a:pt x="12970" y="4054"/>
                  <a:pt x="13004" y="4042"/>
                  <a:pt x="13038" y="4030"/>
                </a:cubicBezTo>
                <a:close/>
                <a:moveTo>
                  <a:pt x="16857" y="14658"/>
                </a:moveTo>
                <a:cubicBezTo>
                  <a:pt x="16873" y="14733"/>
                  <a:pt x="16889" y="14810"/>
                  <a:pt x="16908" y="14883"/>
                </a:cubicBezTo>
                <a:cubicBezTo>
                  <a:pt x="16940" y="15010"/>
                  <a:pt x="16972" y="15137"/>
                  <a:pt x="17010" y="15262"/>
                </a:cubicBezTo>
                <a:cubicBezTo>
                  <a:pt x="17075" y="15474"/>
                  <a:pt x="17142" y="15684"/>
                  <a:pt x="17222" y="15890"/>
                </a:cubicBezTo>
                <a:cubicBezTo>
                  <a:pt x="17293" y="16077"/>
                  <a:pt x="17370" y="16265"/>
                  <a:pt x="17457" y="16445"/>
                </a:cubicBezTo>
                <a:cubicBezTo>
                  <a:pt x="17454" y="16449"/>
                  <a:pt x="17449" y="16453"/>
                  <a:pt x="17446" y="16456"/>
                </a:cubicBezTo>
                <a:cubicBezTo>
                  <a:pt x="17320" y="16588"/>
                  <a:pt x="17193" y="16720"/>
                  <a:pt x="17061" y="16847"/>
                </a:cubicBezTo>
                <a:cubicBezTo>
                  <a:pt x="17045" y="16863"/>
                  <a:pt x="17028" y="16880"/>
                  <a:pt x="17012" y="16896"/>
                </a:cubicBezTo>
                <a:cubicBezTo>
                  <a:pt x="16973" y="16843"/>
                  <a:pt x="16936" y="16790"/>
                  <a:pt x="16901" y="16737"/>
                </a:cubicBezTo>
                <a:cubicBezTo>
                  <a:pt x="16851" y="16664"/>
                  <a:pt x="16804" y="16590"/>
                  <a:pt x="16756" y="16516"/>
                </a:cubicBezTo>
                <a:cubicBezTo>
                  <a:pt x="16694" y="16414"/>
                  <a:pt x="16625" y="16302"/>
                  <a:pt x="16565" y="16185"/>
                </a:cubicBezTo>
                <a:cubicBezTo>
                  <a:pt x="16525" y="16109"/>
                  <a:pt x="16486" y="16032"/>
                  <a:pt x="16449" y="15955"/>
                </a:cubicBezTo>
                <a:cubicBezTo>
                  <a:pt x="16395" y="15836"/>
                  <a:pt x="16339" y="15716"/>
                  <a:pt x="16293" y="15594"/>
                </a:cubicBezTo>
                <a:cubicBezTo>
                  <a:pt x="16260" y="15509"/>
                  <a:pt x="16229" y="15425"/>
                  <a:pt x="16201" y="15338"/>
                </a:cubicBezTo>
                <a:cubicBezTo>
                  <a:pt x="16187" y="15296"/>
                  <a:pt x="16170" y="15243"/>
                  <a:pt x="16154" y="15189"/>
                </a:cubicBezTo>
                <a:cubicBezTo>
                  <a:pt x="16215" y="15147"/>
                  <a:pt x="16274" y="15105"/>
                  <a:pt x="16334" y="15061"/>
                </a:cubicBezTo>
                <a:cubicBezTo>
                  <a:pt x="16510" y="14931"/>
                  <a:pt x="16687" y="14798"/>
                  <a:pt x="16857" y="14658"/>
                </a:cubicBezTo>
                <a:close/>
                <a:moveTo>
                  <a:pt x="29505" y="16127"/>
                </a:moveTo>
                <a:lnTo>
                  <a:pt x="29505" y="16127"/>
                </a:lnTo>
                <a:cubicBezTo>
                  <a:pt x="29496" y="16140"/>
                  <a:pt x="29488" y="16154"/>
                  <a:pt x="29480" y="16168"/>
                </a:cubicBezTo>
                <a:cubicBezTo>
                  <a:pt x="29415" y="16266"/>
                  <a:pt x="29350" y="16365"/>
                  <a:pt x="29283" y="16461"/>
                </a:cubicBezTo>
                <a:cubicBezTo>
                  <a:pt x="29159" y="16526"/>
                  <a:pt x="29033" y="16588"/>
                  <a:pt x="28905" y="16644"/>
                </a:cubicBezTo>
                <a:cubicBezTo>
                  <a:pt x="28831" y="16677"/>
                  <a:pt x="28757" y="16709"/>
                  <a:pt x="28682" y="16740"/>
                </a:cubicBezTo>
                <a:cubicBezTo>
                  <a:pt x="28607" y="16770"/>
                  <a:pt x="28532" y="16800"/>
                  <a:pt x="28455" y="16828"/>
                </a:cubicBezTo>
                <a:cubicBezTo>
                  <a:pt x="28345" y="16869"/>
                  <a:pt x="28234" y="16909"/>
                  <a:pt x="28121" y="16941"/>
                </a:cubicBezTo>
                <a:cubicBezTo>
                  <a:pt x="28043" y="16964"/>
                  <a:pt x="27966" y="16986"/>
                  <a:pt x="27887" y="17006"/>
                </a:cubicBezTo>
                <a:cubicBezTo>
                  <a:pt x="27878" y="17008"/>
                  <a:pt x="27870" y="17011"/>
                  <a:pt x="27861" y="17013"/>
                </a:cubicBezTo>
                <a:cubicBezTo>
                  <a:pt x="27883" y="16929"/>
                  <a:pt x="27903" y="16845"/>
                  <a:pt x="27922" y="16760"/>
                </a:cubicBezTo>
                <a:cubicBezTo>
                  <a:pt x="27932" y="16711"/>
                  <a:pt x="27943" y="16663"/>
                  <a:pt x="27952" y="16613"/>
                </a:cubicBezTo>
                <a:cubicBezTo>
                  <a:pt x="27958" y="16580"/>
                  <a:pt x="27964" y="16546"/>
                  <a:pt x="27968" y="16513"/>
                </a:cubicBezTo>
                <a:cubicBezTo>
                  <a:pt x="28089" y="16493"/>
                  <a:pt x="28209" y="16470"/>
                  <a:pt x="28330" y="16444"/>
                </a:cubicBezTo>
                <a:cubicBezTo>
                  <a:pt x="28608" y="16382"/>
                  <a:pt x="28886" y="16317"/>
                  <a:pt x="29160" y="16235"/>
                </a:cubicBezTo>
                <a:cubicBezTo>
                  <a:pt x="29275" y="16200"/>
                  <a:pt x="29390" y="16164"/>
                  <a:pt x="29505" y="16127"/>
                </a:cubicBezTo>
                <a:close/>
                <a:moveTo>
                  <a:pt x="11432" y="11717"/>
                </a:moveTo>
                <a:cubicBezTo>
                  <a:pt x="11473" y="11834"/>
                  <a:pt x="11518" y="11950"/>
                  <a:pt x="11566" y="12065"/>
                </a:cubicBezTo>
                <a:cubicBezTo>
                  <a:pt x="11621" y="12195"/>
                  <a:pt x="11679" y="12324"/>
                  <a:pt x="11739" y="12454"/>
                </a:cubicBezTo>
                <a:cubicBezTo>
                  <a:pt x="11775" y="12531"/>
                  <a:pt x="11819" y="12611"/>
                  <a:pt x="11860" y="12686"/>
                </a:cubicBezTo>
                <a:cubicBezTo>
                  <a:pt x="11920" y="12793"/>
                  <a:pt x="11980" y="12902"/>
                  <a:pt x="12046" y="13007"/>
                </a:cubicBezTo>
                <a:cubicBezTo>
                  <a:pt x="12160" y="13188"/>
                  <a:pt x="12278" y="13367"/>
                  <a:pt x="12410" y="13537"/>
                </a:cubicBezTo>
                <a:cubicBezTo>
                  <a:pt x="12466" y="13611"/>
                  <a:pt x="12522" y="13685"/>
                  <a:pt x="12582" y="13755"/>
                </a:cubicBezTo>
                <a:cubicBezTo>
                  <a:pt x="12638" y="13825"/>
                  <a:pt x="12696" y="13891"/>
                  <a:pt x="12756" y="13957"/>
                </a:cubicBezTo>
                <a:cubicBezTo>
                  <a:pt x="12786" y="13991"/>
                  <a:pt x="12816" y="14024"/>
                  <a:pt x="12845" y="14057"/>
                </a:cubicBezTo>
                <a:cubicBezTo>
                  <a:pt x="12939" y="14155"/>
                  <a:pt x="13033" y="14254"/>
                  <a:pt x="13137" y="14342"/>
                </a:cubicBezTo>
                <a:cubicBezTo>
                  <a:pt x="13207" y="14400"/>
                  <a:pt x="13274" y="14457"/>
                  <a:pt x="13347" y="14509"/>
                </a:cubicBezTo>
                <a:cubicBezTo>
                  <a:pt x="13442" y="14577"/>
                  <a:pt x="13537" y="14646"/>
                  <a:pt x="13638" y="14703"/>
                </a:cubicBezTo>
                <a:cubicBezTo>
                  <a:pt x="13702" y="14739"/>
                  <a:pt x="13790" y="14792"/>
                  <a:pt x="13858" y="14821"/>
                </a:cubicBezTo>
                <a:cubicBezTo>
                  <a:pt x="13932" y="14853"/>
                  <a:pt x="14007" y="14890"/>
                  <a:pt x="14084" y="14912"/>
                </a:cubicBezTo>
                <a:cubicBezTo>
                  <a:pt x="14152" y="14933"/>
                  <a:pt x="14242" y="14962"/>
                  <a:pt x="14314" y="14970"/>
                </a:cubicBezTo>
                <a:cubicBezTo>
                  <a:pt x="14353" y="14977"/>
                  <a:pt x="14393" y="14982"/>
                  <a:pt x="14432" y="14984"/>
                </a:cubicBezTo>
                <a:cubicBezTo>
                  <a:pt x="14468" y="14984"/>
                  <a:pt x="14502" y="14985"/>
                  <a:pt x="14538" y="14985"/>
                </a:cubicBezTo>
                <a:cubicBezTo>
                  <a:pt x="14540" y="14985"/>
                  <a:pt x="14543" y="14985"/>
                  <a:pt x="14545" y="14985"/>
                </a:cubicBezTo>
                <a:cubicBezTo>
                  <a:pt x="14619" y="14985"/>
                  <a:pt x="14696" y="14968"/>
                  <a:pt x="14769" y="14956"/>
                </a:cubicBezTo>
                <a:cubicBezTo>
                  <a:pt x="14811" y="14948"/>
                  <a:pt x="14851" y="14938"/>
                  <a:pt x="14891" y="14926"/>
                </a:cubicBezTo>
                <a:cubicBezTo>
                  <a:pt x="14932" y="14915"/>
                  <a:pt x="14971" y="14902"/>
                  <a:pt x="15010" y="14887"/>
                </a:cubicBezTo>
                <a:cubicBezTo>
                  <a:pt x="15084" y="14858"/>
                  <a:pt x="15158" y="14830"/>
                  <a:pt x="15226" y="14791"/>
                </a:cubicBezTo>
                <a:cubicBezTo>
                  <a:pt x="15290" y="14754"/>
                  <a:pt x="15361" y="14715"/>
                  <a:pt x="15418" y="14666"/>
                </a:cubicBezTo>
                <a:cubicBezTo>
                  <a:pt x="15479" y="14612"/>
                  <a:pt x="15535" y="14567"/>
                  <a:pt x="15589" y="14504"/>
                </a:cubicBezTo>
                <a:cubicBezTo>
                  <a:pt x="15644" y="14439"/>
                  <a:pt x="15693" y="14385"/>
                  <a:pt x="15744" y="14315"/>
                </a:cubicBezTo>
                <a:cubicBezTo>
                  <a:pt x="15754" y="14301"/>
                  <a:pt x="15764" y="14286"/>
                  <a:pt x="15776" y="14271"/>
                </a:cubicBezTo>
                <a:cubicBezTo>
                  <a:pt x="15785" y="14329"/>
                  <a:pt x="15796" y="14387"/>
                  <a:pt x="15808" y="14445"/>
                </a:cubicBezTo>
                <a:cubicBezTo>
                  <a:pt x="15845" y="14628"/>
                  <a:pt x="15883" y="14812"/>
                  <a:pt x="15934" y="14993"/>
                </a:cubicBezTo>
                <a:cubicBezTo>
                  <a:pt x="15943" y="15031"/>
                  <a:pt x="15955" y="15069"/>
                  <a:pt x="15965" y="15107"/>
                </a:cubicBezTo>
                <a:cubicBezTo>
                  <a:pt x="15798" y="15223"/>
                  <a:pt x="15629" y="15336"/>
                  <a:pt x="15455" y="15441"/>
                </a:cubicBezTo>
                <a:cubicBezTo>
                  <a:pt x="15336" y="15514"/>
                  <a:pt x="15217" y="15586"/>
                  <a:pt x="15096" y="15655"/>
                </a:cubicBezTo>
                <a:cubicBezTo>
                  <a:pt x="14976" y="15722"/>
                  <a:pt x="14854" y="15789"/>
                  <a:pt x="14733" y="15855"/>
                </a:cubicBezTo>
                <a:cubicBezTo>
                  <a:pt x="14322" y="16069"/>
                  <a:pt x="13904" y="16270"/>
                  <a:pt x="13480" y="16461"/>
                </a:cubicBezTo>
                <a:cubicBezTo>
                  <a:pt x="13277" y="16553"/>
                  <a:pt x="13073" y="16646"/>
                  <a:pt x="12867" y="16735"/>
                </a:cubicBezTo>
                <a:cubicBezTo>
                  <a:pt x="12743" y="16788"/>
                  <a:pt x="12621" y="16841"/>
                  <a:pt x="12496" y="16890"/>
                </a:cubicBezTo>
                <a:cubicBezTo>
                  <a:pt x="12413" y="16923"/>
                  <a:pt x="12330" y="16955"/>
                  <a:pt x="12247" y="16986"/>
                </a:cubicBezTo>
                <a:cubicBezTo>
                  <a:pt x="12224" y="16994"/>
                  <a:pt x="12191" y="17006"/>
                  <a:pt x="12159" y="17017"/>
                </a:cubicBezTo>
                <a:cubicBezTo>
                  <a:pt x="12075" y="16992"/>
                  <a:pt x="11991" y="16964"/>
                  <a:pt x="11907" y="16935"/>
                </a:cubicBezTo>
                <a:cubicBezTo>
                  <a:pt x="11868" y="16920"/>
                  <a:pt x="11829" y="16905"/>
                  <a:pt x="11790" y="16892"/>
                </a:cubicBezTo>
                <a:cubicBezTo>
                  <a:pt x="11775" y="16847"/>
                  <a:pt x="11760" y="16802"/>
                  <a:pt x="11745" y="16757"/>
                </a:cubicBezTo>
                <a:cubicBezTo>
                  <a:pt x="11666" y="16508"/>
                  <a:pt x="11590" y="16260"/>
                  <a:pt x="11529" y="16007"/>
                </a:cubicBezTo>
                <a:cubicBezTo>
                  <a:pt x="11478" y="15797"/>
                  <a:pt x="11432" y="15586"/>
                  <a:pt x="11390" y="15373"/>
                </a:cubicBezTo>
                <a:cubicBezTo>
                  <a:pt x="11361" y="15216"/>
                  <a:pt x="11330" y="15045"/>
                  <a:pt x="11309" y="14874"/>
                </a:cubicBezTo>
                <a:cubicBezTo>
                  <a:pt x="11298" y="14781"/>
                  <a:pt x="11287" y="14687"/>
                  <a:pt x="11278" y="14594"/>
                </a:cubicBezTo>
                <a:cubicBezTo>
                  <a:pt x="11269" y="14500"/>
                  <a:pt x="11262" y="14408"/>
                  <a:pt x="11256" y="14314"/>
                </a:cubicBezTo>
                <a:cubicBezTo>
                  <a:pt x="11246" y="14129"/>
                  <a:pt x="11236" y="13945"/>
                  <a:pt x="11239" y="13759"/>
                </a:cubicBezTo>
                <a:cubicBezTo>
                  <a:pt x="11239" y="13664"/>
                  <a:pt x="11241" y="13569"/>
                  <a:pt x="11245" y="13475"/>
                </a:cubicBezTo>
                <a:cubicBezTo>
                  <a:pt x="11249" y="13381"/>
                  <a:pt x="11254" y="13288"/>
                  <a:pt x="11260" y="13194"/>
                </a:cubicBezTo>
                <a:cubicBezTo>
                  <a:pt x="11282" y="12886"/>
                  <a:pt x="11307" y="12577"/>
                  <a:pt x="11349" y="12271"/>
                </a:cubicBezTo>
                <a:cubicBezTo>
                  <a:pt x="11372" y="12099"/>
                  <a:pt x="11395" y="11928"/>
                  <a:pt x="11425" y="11757"/>
                </a:cubicBezTo>
                <a:cubicBezTo>
                  <a:pt x="11427" y="11745"/>
                  <a:pt x="11429" y="11731"/>
                  <a:pt x="11432" y="11717"/>
                </a:cubicBezTo>
                <a:close/>
                <a:moveTo>
                  <a:pt x="17543" y="16611"/>
                </a:moveTo>
                <a:cubicBezTo>
                  <a:pt x="17585" y="16691"/>
                  <a:pt x="17631" y="16770"/>
                  <a:pt x="17677" y="16849"/>
                </a:cubicBezTo>
                <a:cubicBezTo>
                  <a:pt x="17674" y="16849"/>
                  <a:pt x="17674" y="16849"/>
                  <a:pt x="17672" y="16850"/>
                </a:cubicBezTo>
                <a:cubicBezTo>
                  <a:pt x="17488" y="16916"/>
                  <a:pt x="17304" y="16983"/>
                  <a:pt x="17115" y="17041"/>
                </a:cubicBezTo>
                <a:cubicBezTo>
                  <a:pt x="17260" y="16900"/>
                  <a:pt x="17403" y="16758"/>
                  <a:pt x="17543" y="16611"/>
                </a:cubicBezTo>
                <a:close/>
                <a:moveTo>
                  <a:pt x="7546" y="15596"/>
                </a:moveTo>
                <a:lnTo>
                  <a:pt x="7546" y="15596"/>
                </a:lnTo>
                <a:cubicBezTo>
                  <a:pt x="7676" y="15732"/>
                  <a:pt x="7806" y="15868"/>
                  <a:pt x="7938" y="16001"/>
                </a:cubicBezTo>
                <a:lnTo>
                  <a:pt x="8330" y="16395"/>
                </a:lnTo>
                <a:cubicBezTo>
                  <a:pt x="8396" y="16460"/>
                  <a:pt x="8460" y="16526"/>
                  <a:pt x="8526" y="16591"/>
                </a:cubicBezTo>
                <a:cubicBezTo>
                  <a:pt x="8559" y="16624"/>
                  <a:pt x="8592" y="16657"/>
                  <a:pt x="8624" y="16690"/>
                </a:cubicBezTo>
                <a:cubicBezTo>
                  <a:pt x="8751" y="16810"/>
                  <a:pt x="8878" y="16930"/>
                  <a:pt x="9009" y="17046"/>
                </a:cubicBezTo>
                <a:cubicBezTo>
                  <a:pt x="8977" y="17033"/>
                  <a:pt x="8945" y="17019"/>
                  <a:pt x="8914" y="17002"/>
                </a:cubicBezTo>
                <a:cubicBezTo>
                  <a:pt x="8833" y="16966"/>
                  <a:pt x="8755" y="16925"/>
                  <a:pt x="8676" y="16882"/>
                </a:cubicBezTo>
                <a:cubicBezTo>
                  <a:pt x="8608" y="16845"/>
                  <a:pt x="8532" y="16800"/>
                  <a:pt x="8457" y="16753"/>
                </a:cubicBezTo>
                <a:cubicBezTo>
                  <a:pt x="8385" y="16709"/>
                  <a:pt x="8314" y="16662"/>
                  <a:pt x="8246" y="16613"/>
                </a:cubicBezTo>
                <a:cubicBezTo>
                  <a:pt x="8244" y="16612"/>
                  <a:pt x="8242" y="16611"/>
                  <a:pt x="8239" y="16609"/>
                </a:cubicBezTo>
                <a:cubicBezTo>
                  <a:pt x="8172" y="16561"/>
                  <a:pt x="8107" y="16512"/>
                  <a:pt x="8042" y="16460"/>
                </a:cubicBezTo>
                <a:cubicBezTo>
                  <a:pt x="7982" y="16410"/>
                  <a:pt x="7923" y="16358"/>
                  <a:pt x="7866" y="16304"/>
                </a:cubicBezTo>
                <a:cubicBezTo>
                  <a:pt x="7813" y="16200"/>
                  <a:pt x="7761" y="16096"/>
                  <a:pt x="7711" y="15990"/>
                </a:cubicBezTo>
                <a:cubicBezTo>
                  <a:pt x="7658" y="15872"/>
                  <a:pt x="7606" y="15754"/>
                  <a:pt x="7560" y="15633"/>
                </a:cubicBezTo>
                <a:cubicBezTo>
                  <a:pt x="7555" y="15620"/>
                  <a:pt x="7550" y="15607"/>
                  <a:pt x="7546" y="15596"/>
                </a:cubicBezTo>
                <a:close/>
                <a:moveTo>
                  <a:pt x="24426" y="16545"/>
                </a:moveTo>
                <a:cubicBezTo>
                  <a:pt x="24478" y="16632"/>
                  <a:pt x="24533" y="16718"/>
                  <a:pt x="24588" y="16804"/>
                </a:cubicBezTo>
                <a:cubicBezTo>
                  <a:pt x="24649" y="16895"/>
                  <a:pt x="24709" y="16986"/>
                  <a:pt x="24773" y="17076"/>
                </a:cubicBezTo>
                <a:cubicBezTo>
                  <a:pt x="24760" y="17073"/>
                  <a:pt x="24749" y="17071"/>
                  <a:pt x="24737" y="17068"/>
                </a:cubicBezTo>
                <a:cubicBezTo>
                  <a:pt x="24654" y="17049"/>
                  <a:pt x="24572" y="17027"/>
                  <a:pt x="24490" y="17001"/>
                </a:cubicBezTo>
                <a:cubicBezTo>
                  <a:pt x="24408" y="16977"/>
                  <a:pt x="24327" y="16949"/>
                  <a:pt x="24246" y="16920"/>
                </a:cubicBezTo>
                <a:cubicBezTo>
                  <a:pt x="24126" y="16875"/>
                  <a:pt x="24007" y="16830"/>
                  <a:pt x="23892" y="16776"/>
                </a:cubicBezTo>
                <a:cubicBezTo>
                  <a:pt x="23813" y="16740"/>
                  <a:pt x="23737" y="16705"/>
                  <a:pt x="23661" y="16666"/>
                </a:cubicBezTo>
                <a:cubicBezTo>
                  <a:pt x="23701" y="16663"/>
                  <a:pt x="23740" y="16658"/>
                  <a:pt x="23781" y="16653"/>
                </a:cubicBezTo>
                <a:cubicBezTo>
                  <a:pt x="23997" y="16624"/>
                  <a:pt x="24213" y="16589"/>
                  <a:pt x="24426" y="16545"/>
                </a:cubicBezTo>
                <a:close/>
                <a:moveTo>
                  <a:pt x="27787" y="16543"/>
                </a:moveTo>
                <a:lnTo>
                  <a:pt x="27787" y="16543"/>
                </a:lnTo>
                <a:cubicBezTo>
                  <a:pt x="27783" y="16558"/>
                  <a:pt x="27781" y="16573"/>
                  <a:pt x="27780" y="16588"/>
                </a:cubicBezTo>
                <a:cubicBezTo>
                  <a:pt x="27753" y="16720"/>
                  <a:pt x="27728" y="16851"/>
                  <a:pt x="27694" y="16982"/>
                </a:cubicBezTo>
                <a:cubicBezTo>
                  <a:pt x="27689" y="17006"/>
                  <a:pt x="27683" y="17030"/>
                  <a:pt x="27676" y="17053"/>
                </a:cubicBezTo>
                <a:cubicBezTo>
                  <a:pt x="27584" y="17073"/>
                  <a:pt x="27491" y="17090"/>
                  <a:pt x="27398" y="17105"/>
                </a:cubicBezTo>
                <a:cubicBezTo>
                  <a:pt x="27405" y="17065"/>
                  <a:pt x="27412" y="17024"/>
                  <a:pt x="27418" y="16984"/>
                </a:cubicBezTo>
                <a:cubicBezTo>
                  <a:pt x="27444" y="16850"/>
                  <a:pt x="27470" y="16715"/>
                  <a:pt x="27502" y="16583"/>
                </a:cubicBezTo>
                <a:cubicBezTo>
                  <a:pt x="27540" y="16579"/>
                  <a:pt x="27578" y="16573"/>
                  <a:pt x="27615" y="16567"/>
                </a:cubicBezTo>
                <a:cubicBezTo>
                  <a:pt x="27673" y="16559"/>
                  <a:pt x="27729" y="16551"/>
                  <a:pt x="27787" y="16543"/>
                </a:cubicBezTo>
                <a:close/>
                <a:moveTo>
                  <a:pt x="11852" y="17075"/>
                </a:moveTo>
                <a:lnTo>
                  <a:pt x="11852" y="17075"/>
                </a:lnTo>
                <a:cubicBezTo>
                  <a:pt x="11875" y="17083"/>
                  <a:pt x="11897" y="17090"/>
                  <a:pt x="11920" y="17098"/>
                </a:cubicBezTo>
                <a:cubicBezTo>
                  <a:pt x="11906" y="17103"/>
                  <a:pt x="11892" y="17106"/>
                  <a:pt x="11879" y="17111"/>
                </a:cubicBezTo>
                <a:cubicBezTo>
                  <a:pt x="11874" y="17112"/>
                  <a:pt x="11870" y="17113"/>
                  <a:pt x="11866" y="17114"/>
                </a:cubicBezTo>
                <a:cubicBezTo>
                  <a:pt x="11861" y="17102"/>
                  <a:pt x="11857" y="17088"/>
                  <a:pt x="11852" y="17075"/>
                </a:cubicBezTo>
                <a:close/>
                <a:moveTo>
                  <a:pt x="24908" y="16427"/>
                </a:moveTo>
                <a:cubicBezTo>
                  <a:pt x="24946" y="16438"/>
                  <a:pt x="24985" y="16448"/>
                  <a:pt x="25025" y="16457"/>
                </a:cubicBezTo>
                <a:cubicBezTo>
                  <a:pt x="25077" y="16469"/>
                  <a:pt x="25133" y="16483"/>
                  <a:pt x="25189" y="16496"/>
                </a:cubicBezTo>
                <a:cubicBezTo>
                  <a:pt x="25235" y="16582"/>
                  <a:pt x="25281" y="16669"/>
                  <a:pt x="25331" y="16754"/>
                </a:cubicBezTo>
                <a:cubicBezTo>
                  <a:pt x="25283" y="16812"/>
                  <a:pt x="25237" y="16871"/>
                  <a:pt x="25190" y="16929"/>
                </a:cubicBezTo>
                <a:cubicBezTo>
                  <a:pt x="25139" y="16989"/>
                  <a:pt x="25081" y="17056"/>
                  <a:pt x="25023" y="17124"/>
                </a:cubicBezTo>
                <a:cubicBezTo>
                  <a:pt x="25021" y="17123"/>
                  <a:pt x="25019" y="17123"/>
                  <a:pt x="25017" y="17123"/>
                </a:cubicBezTo>
                <a:cubicBezTo>
                  <a:pt x="24995" y="17093"/>
                  <a:pt x="24974" y="17064"/>
                  <a:pt x="24953" y="17034"/>
                </a:cubicBezTo>
                <a:cubicBezTo>
                  <a:pt x="24874" y="16922"/>
                  <a:pt x="24798" y="16808"/>
                  <a:pt x="24724" y="16694"/>
                </a:cubicBezTo>
                <a:cubicBezTo>
                  <a:pt x="24685" y="16631"/>
                  <a:pt x="24646" y="16568"/>
                  <a:pt x="24607" y="16504"/>
                </a:cubicBezTo>
                <a:cubicBezTo>
                  <a:pt x="24707" y="16479"/>
                  <a:pt x="24807" y="16455"/>
                  <a:pt x="24908" y="16427"/>
                </a:cubicBezTo>
                <a:close/>
                <a:moveTo>
                  <a:pt x="27332" y="16601"/>
                </a:moveTo>
                <a:cubicBezTo>
                  <a:pt x="27326" y="16624"/>
                  <a:pt x="27320" y="16647"/>
                  <a:pt x="27316" y="16671"/>
                </a:cubicBezTo>
                <a:cubicBezTo>
                  <a:pt x="27305" y="16716"/>
                  <a:pt x="27296" y="16762"/>
                  <a:pt x="27287" y="16808"/>
                </a:cubicBezTo>
                <a:cubicBezTo>
                  <a:pt x="27267" y="16903"/>
                  <a:pt x="27249" y="17001"/>
                  <a:pt x="27234" y="17098"/>
                </a:cubicBezTo>
                <a:cubicBezTo>
                  <a:pt x="27233" y="17109"/>
                  <a:pt x="27230" y="17119"/>
                  <a:pt x="27229" y="17130"/>
                </a:cubicBezTo>
                <a:cubicBezTo>
                  <a:pt x="27095" y="17146"/>
                  <a:pt x="26963" y="17158"/>
                  <a:pt x="26830" y="17170"/>
                </a:cubicBezTo>
                <a:cubicBezTo>
                  <a:pt x="26764" y="17173"/>
                  <a:pt x="26699" y="17177"/>
                  <a:pt x="26633" y="17179"/>
                </a:cubicBezTo>
                <a:cubicBezTo>
                  <a:pt x="26705" y="17061"/>
                  <a:pt x="26775" y="16942"/>
                  <a:pt x="26845" y="16823"/>
                </a:cubicBezTo>
                <a:cubicBezTo>
                  <a:pt x="26881" y="16758"/>
                  <a:pt x="26920" y="16693"/>
                  <a:pt x="26957" y="16627"/>
                </a:cubicBezTo>
                <a:cubicBezTo>
                  <a:pt x="27081" y="16620"/>
                  <a:pt x="27207" y="16612"/>
                  <a:pt x="27332" y="16601"/>
                </a:cubicBezTo>
                <a:close/>
                <a:moveTo>
                  <a:pt x="25420" y="16902"/>
                </a:moveTo>
                <a:cubicBezTo>
                  <a:pt x="25447" y="16946"/>
                  <a:pt x="25476" y="16990"/>
                  <a:pt x="25506" y="17031"/>
                </a:cubicBezTo>
                <a:cubicBezTo>
                  <a:pt x="25541" y="17082"/>
                  <a:pt x="25575" y="17132"/>
                  <a:pt x="25611" y="17180"/>
                </a:cubicBezTo>
                <a:cubicBezTo>
                  <a:pt x="25573" y="17179"/>
                  <a:pt x="25534" y="17177"/>
                  <a:pt x="25496" y="17175"/>
                </a:cubicBezTo>
                <a:cubicBezTo>
                  <a:pt x="25403" y="17168"/>
                  <a:pt x="25310" y="17161"/>
                  <a:pt x="25217" y="17150"/>
                </a:cubicBezTo>
                <a:cubicBezTo>
                  <a:pt x="25220" y="17147"/>
                  <a:pt x="25222" y="17145"/>
                  <a:pt x="25224" y="17142"/>
                </a:cubicBezTo>
                <a:cubicBezTo>
                  <a:pt x="25290" y="17064"/>
                  <a:pt x="25355" y="16983"/>
                  <a:pt x="25420" y="16902"/>
                </a:cubicBezTo>
                <a:close/>
                <a:moveTo>
                  <a:pt x="25665" y="16575"/>
                </a:moveTo>
                <a:cubicBezTo>
                  <a:pt x="25675" y="16576"/>
                  <a:pt x="25684" y="16578"/>
                  <a:pt x="25694" y="16579"/>
                </a:cubicBezTo>
                <a:cubicBezTo>
                  <a:pt x="25827" y="16594"/>
                  <a:pt x="25961" y="16606"/>
                  <a:pt x="26095" y="16617"/>
                </a:cubicBezTo>
                <a:cubicBezTo>
                  <a:pt x="26231" y="16627"/>
                  <a:pt x="26369" y="16633"/>
                  <a:pt x="26506" y="16634"/>
                </a:cubicBezTo>
                <a:cubicBezTo>
                  <a:pt x="26561" y="16634"/>
                  <a:pt x="26615" y="16635"/>
                  <a:pt x="26669" y="16635"/>
                </a:cubicBezTo>
                <a:cubicBezTo>
                  <a:pt x="26696" y="16635"/>
                  <a:pt x="26724" y="16634"/>
                  <a:pt x="26751" y="16634"/>
                </a:cubicBezTo>
                <a:lnTo>
                  <a:pt x="26751" y="16634"/>
                </a:lnTo>
                <a:cubicBezTo>
                  <a:pt x="26644" y="16820"/>
                  <a:pt x="26534" y="17004"/>
                  <a:pt x="26423" y="17187"/>
                </a:cubicBezTo>
                <a:cubicBezTo>
                  <a:pt x="26334" y="17188"/>
                  <a:pt x="26246" y="17190"/>
                  <a:pt x="26157" y="17190"/>
                </a:cubicBezTo>
                <a:cubicBezTo>
                  <a:pt x="26107" y="17190"/>
                  <a:pt x="26056" y="17190"/>
                  <a:pt x="26005" y="17190"/>
                </a:cubicBezTo>
                <a:cubicBezTo>
                  <a:pt x="25954" y="17190"/>
                  <a:pt x="25903" y="17190"/>
                  <a:pt x="25853" y="17188"/>
                </a:cubicBezTo>
                <a:cubicBezTo>
                  <a:pt x="25805" y="17131"/>
                  <a:pt x="25760" y="17072"/>
                  <a:pt x="25717" y="17011"/>
                </a:cubicBezTo>
                <a:cubicBezTo>
                  <a:pt x="25672" y="16949"/>
                  <a:pt x="25630" y="16886"/>
                  <a:pt x="25589" y="16822"/>
                </a:cubicBezTo>
                <a:cubicBezTo>
                  <a:pt x="25573" y="16797"/>
                  <a:pt x="25557" y="16770"/>
                  <a:pt x="25541" y="16745"/>
                </a:cubicBezTo>
                <a:cubicBezTo>
                  <a:pt x="25573" y="16701"/>
                  <a:pt x="25605" y="16657"/>
                  <a:pt x="25638" y="16613"/>
                </a:cubicBezTo>
                <a:cubicBezTo>
                  <a:pt x="25647" y="16601"/>
                  <a:pt x="25656" y="16588"/>
                  <a:pt x="25665" y="16575"/>
                </a:cubicBezTo>
                <a:close/>
                <a:moveTo>
                  <a:pt x="21505" y="16599"/>
                </a:moveTo>
                <a:cubicBezTo>
                  <a:pt x="21542" y="16606"/>
                  <a:pt x="21579" y="16613"/>
                  <a:pt x="21616" y="16619"/>
                </a:cubicBezTo>
                <a:cubicBezTo>
                  <a:pt x="21661" y="16627"/>
                  <a:pt x="21706" y="16634"/>
                  <a:pt x="21751" y="16641"/>
                </a:cubicBezTo>
                <a:cubicBezTo>
                  <a:pt x="21774" y="16716"/>
                  <a:pt x="21797" y="16791"/>
                  <a:pt x="21821" y="16866"/>
                </a:cubicBezTo>
                <a:cubicBezTo>
                  <a:pt x="21876" y="17031"/>
                  <a:pt x="21939" y="17193"/>
                  <a:pt x="22008" y="17352"/>
                </a:cubicBezTo>
                <a:cubicBezTo>
                  <a:pt x="21951" y="17278"/>
                  <a:pt x="21893" y="17202"/>
                  <a:pt x="21840" y="17125"/>
                </a:cubicBezTo>
                <a:cubicBezTo>
                  <a:pt x="21767" y="17021"/>
                  <a:pt x="21698" y="16917"/>
                  <a:pt x="21631" y="16811"/>
                </a:cubicBezTo>
                <a:cubicBezTo>
                  <a:pt x="21588" y="16740"/>
                  <a:pt x="21545" y="16671"/>
                  <a:pt x="21505" y="16599"/>
                </a:cubicBezTo>
                <a:close/>
                <a:moveTo>
                  <a:pt x="7634" y="9687"/>
                </a:moveTo>
                <a:lnTo>
                  <a:pt x="7634" y="9687"/>
                </a:lnTo>
                <a:cubicBezTo>
                  <a:pt x="7620" y="9748"/>
                  <a:pt x="7608" y="9809"/>
                  <a:pt x="7595" y="9871"/>
                </a:cubicBezTo>
                <a:cubicBezTo>
                  <a:pt x="7561" y="10055"/>
                  <a:pt x="7526" y="10239"/>
                  <a:pt x="7503" y="10425"/>
                </a:cubicBezTo>
                <a:cubicBezTo>
                  <a:pt x="7485" y="10565"/>
                  <a:pt x="7466" y="10703"/>
                  <a:pt x="7456" y="10843"/>
                </a:cubicBezTo>
                <a:cubicBezTo>
                  <a:pt x="7440" y="11077"/>
                  <a:pt x="7426" y="11313"/>
                  <a:pt x="7438" y="11547"/>
                </a:cubicBezTo>
                <a:cubicBezTo>
                  <a:pt x="7443" y="11641"/>
                  <a:pt x="7448" y="11738"/>
                  <a:pt x="7458" y="11831"/>
                </a:cubicBezTo>
                <a:cubicBezTo>
                  <a:pt x="7473" y="11963"/>
                  <a:pt x="7488" y="12096"/>
                  <a:pt x="7512" y="12226"/>
                </a:cubicBezTo>
                <a:cubicBezTo>
                  <a:pt x="7554" y="12454"/>
                  <a:pt x="7601" y="12680"/>
                  <a:pt x="7668" y="12901"/>
                </a:cubicBezTo>
                <a:cubicBezTo>
                  <a:pt x="7709" y="13036"/>
                  <a:pt x="7749" y="13171"/>
                  <a:pt x="7799" y="13303"/>
                </a:cubicBezTo>
                <a:cubicBezTo>
                  <a:pt x="7846" y="13430"/>
                  <a:pt x="7893" y="13558"/>
                  <a:pt x="7949" y="13682"/>
                </a:cubicBezTo>
                <a:cubicBezTo>
                  <a:pt x="8040" y="13888"/>
                  <a:pt x="8135" y="14092"/>
                  <a:pt x="8250" y="14285"/>
                </a:cubicBezTo>
                <a:cubicBezTo>
                  <a:pt x="8366" y="14476"/>
                  <a:pt x="8486" y="14664"/>
                  <a:pt x="8621" y="14841"/>
                </a:cubicBezTo>
                <a:cubicBezTo>
                  <a:pt x="8759" y="15020"/>
                  <a:pt x="8902" y="15196"/>
                  <a:pt x="9057" y="15360"/>
                </a:cubicBezTo>
                <a:cubicBezTo>
                  <a:pt x="9242" y="15553"/>
                  <a:pt x="9433" y="15741"/>
                  <a:pt x="9641" y="15910"/>
                </a:cubicBezTo>
                <a:cubicBezTo>
                  <a:pt x="9811" y="16049"/>
                  <a:pt x="9986" y="16183"/>
                  <a:pt x="10173" y="16299"/>
                </a:cubicBezTo>
                <a:cubicBezTo>
                  <a:pt x="10284" y="16370"/>
                  <a:pt x="10396" y="16439"/>
                  <a:pt x="10512" y="16502"/>
                </a:cubicBezTo>
                <a:cubicBezTo>
                  <a:pt x="10586" y="16543"/>
                  <a:pt x="10680" y="16595"/>
                  <a:pt x="10756" y="16632"/>
                </a:cubicBezTo>
                <a:cubicBezTo>
                  <a:pt x="10995" y="16746"/>
                  <a:pt x="11239" y="16854"/>
                  <a:pt x="11487" y="16946"/>
                </a:cubicBezTo>
                <a:cubicBezTo>
                  <a:pt x="11539" y="16964"/>
                  <a:pt x="11590" y="16983"/>
                  <a:pt x="11642" y="17001"/>
                </a:cubicBezTo>
                <a:cubicBezTo>
                  <a:pt x="11660" y="17056"/>
                  <a:pt x="11679" y="17110"/>
                  <a:pt x="11697" y="17163"/>
                </a:cubicBezTo>
                <a:cubicBezTo>
                  <a:pt x="11673" y="17170"/>
                  <a:pt x="11649" y="17176"/>
                  <a:pt x="11625" y="17183"/>
                </a:cubicBezTo>
                <a:cubicBezTo>
                  <a:pt x="11583" y="17192"/>
                  <a:pt x="11543" y="17202"/>
                  <a:pt x="11501" y="17211"/>
                </a:cubicBezTo>
                <a:cubicBezTo>
                  <a:pt x="11370" y="17239"/>
                  <a:pt x="11240" y="17266"/>
                  <a:pt x="11107" y="17285"/>
                </a:cubicBezTo>
                <a:cubicBezTo>
                  <a:pt x="11015" y="17300"/>
                  <a:pt x="10924" y="17312"/>
                  <a:pt x="10830" y="17322"/>
                </a:cubicBezTo>
                <a:lnTo>
                  <a:pt x="10690" y="17336"/>
                </a:lnTo>
                <a:cubicBezTo>
                  <a:pt x="10608" y="17343"/>
                  <a:pt x="10515" y="17349"/>
                  <a:pt x="10422" y="17352"/>
                </a:cubicBezTo>
                <a:cubicBezTo>
                  <a:pt x="10392" y="17353"/>
                  <a:pt x="10361" y="17354"/>
                  <a:pt x="10330" y="17354"/>
                </a:cubicBezTo>
                <a:cubicBezTo>
                  <a:pt x="10268" y="17354"/>
                  <a:pt x="10206" y="17352"/>
                  <a:pt x="10145" y="17349"/>
                </a:cubicBezTo>
                <a:cubicBezTo>
                  <a:pt x="10064" y="17345"/>
                  <a:pt x="9974" y="17336"/>
                  <a:pt x="9885" y="17324"/>
                </a:cubicBezTo>
                <a:cubicBezTo>
                  <a:pt x="9842" y="17315"/>
                  <a:pt x="9799" y="17307"/>
                  <a:pt x="9756" y="17300"/>
                </a:cubicBezTo>
                <a:cubicBezTo>
                  <a:pt x="9675" y="17282"/>
                  <a:pt x="9596" y="17261"/>
                  <a:pt x="9517" y="17237"/>
                </a:cubicBezTo>
                <a:cubicBezTo>
                  <a:pt x="9499" y="17231"/>
                  <a:pt x="9479" y="17225"/>
                  <a:pt x="9460" y="17220"/>
                </a:cubicBezTo>
                <a:cubicBezTo>
                  <a:pt x="9413" y="17181"/>
                  <a:pt x="9366" y="17142"/>
                  <a:pt x="9318" y="17103"/>
                </a:cubicBezTo>
                <a:cubicBezTo>
                  <a:pt x="9116" y="16933"/>
                  <a:pt x="8919" y="16759"/>
                  <a:pt x="8725" y="16580"/>
                </a:cubicBezTo>
                <a:cubicBezTo>
                  <a:pt x="8564" y="16415"/>
                  <a:pt x="8403" y="16250"/>
                  <a:pt x="8242" y="16084"/>
                </a:cubicBezTo>
                <a:cubicBezTo>
                  <a:pt x="8177" y="16017"/>
                  <a:pt x="8113" y="15952"/>
                  <a:pt x="8048" y="15886"/>
                </a:cubicBezTo>
                <a:cubicBezTo>
                  <a:pt x="8016" y="15852"/>
                  <a:pt x="7983" y="15819"/>
                  <a:pt x="7951" y="15785"/>
                </a:cubicBezTo>
                <a:cubicBezTo>
                  <a:pt x="7890" y="15720"/>
                  <a:pt x="7830" y="15654"/>
                  <a:pt x="7769" y="15588"/>
                </a:cubicBezTo>
                <a:cubicBezTo>
                  <a:pt x="7649" y="15459"/>
                  <a:pt x="7528" y="15328"/>
                  <a:pt x="7407" y="15198"/>
                </a:cubicBezTo>
                <a:cubicBezTo>
                  <a:pt x="7377" y="15099"/>
                  <a:pt x="7349" y="15000"/>
                  <a:pt x="7324" y="14898"/>
                </a:cubicBezTo>
                <a:cubicBezTo>
                  <a:pt x="7294" y="14774"/>
                  <a:pt x="7266" y="14648"/>
                  <a:pt x="7241" y="14521"/>
                </a:cubicBezTo>
                <a:cubicBezTo>
                  <a:pt x="7219" y="14392"/>
                  <a:pt x="7197" y="14262"/>
                  <a:pt x="7183" y="14133"/>
                </a:cubicBezTo>
                <a:cubicBezTo>
                  <a:pt x="7169" y="13999"/>
                  <a:pt x="7158" y="13866"/>
                  <a:pt x="7147" y="13732"/>
                </a:cubicBezTo>
                <a:cubicBezTo>
                  <a:pt x="7137" y="13564"/>
                  <a:pt x="7129" y="13387"/>
                  <a:pt x="7122" y="13209"/>
                </a:cubicBezTo>
                <a:cubicBezTo>
                  <a:pt x="7116" y="13067"/>
                  <a:pt x="7110" y="12924"/>
                  <a:pt x="7108" y="12781"/>
                </a:cubicBezTo>
                <a:cubicBezTo>
                  <a:pt x="7107" y="12639"/>
                  <a:pt x="7104" y="12495"/>
                  <a:pt x="7107" y="12352"/>
                </a:cubicBezTo>
                <a:cubicBezTo>
                  <a:pt x="7110" y="12210"/>
                  <a:pt x="7116" y="12068"/>
                  <a:pt x="7124" y="11926"/>
                </a:cubicBezTo>
                <a:cubicBezTo>
                  <a:pt x="7136" y="11747"/>
                  <a:pt x="7147" y="11568"/>
                  <a:pt x="7174" y="11391"/>
                </a:cubicBezTo>
                <a:cubicBezTo>
                  <a:pt x="7191" y="11276"/>
                  <a:pt x="7210" y="11162"/>
                  <a:pt x="7231" y="11046"/>
                </a:cubicBezTo>
                <a:cubicBezTo>
                  <a:pt x="7262" y="10894"/>
                  <a:pt x="7294" y="10741"/>
                  <a:pt x="7333" y="10590"/>
                </a:cubicBezTo>
                <a:cubicBezTo>
                  <a:pt x="7354" y="10514"/>
                  <a:pt x="7375" y="10438"/>
                  <a:pt x="7397" y="10362"/>
                </a:cubicBezTo>
                <a:cubicBezTo>
                  <a:pt x="7418" y="10284"/>
                  <a:pt x="7442" y="10205"/>
                  <a:pt x="7467" y="10128"/>
                </a:cubicBezTo>
                <a:lnTo>
                  <a:pt x="7468" y="10128"/>
                </a:lnTo>
                <a:cubicBezTo>
                  <a:pt x="7517" y="9988"/>
                  <a:pt x="7574" y="9837"/>
                  <a:pt x="7634" y="9687"/>
                </a:cubicBezTo>
                <a:close/>
                <a:moveTo>
                  <a:pt x="39571" y="10170"/>
                </a:moveTo>
                <a:cubicBezTo>
                  <a:pt x="39585" y="10230"/>
                  <a:pt x="39598" y="10290"/>
                  <a:pt x="39609" y="10350"/>
                </a:cubicBezTo>
                <a:cubicBezTo>
                  <a:pt x="39635" y="10483"/>
                  <a:pt x="39660" y="10615"/>
                  <a:pt x="39678" y="10750"/>
                </a:cubicBezTo>
                <a:cubicBezTo>
                  <a:pt x="39695" y="10888"/>
                  <a:pt x="39709" y="11026"/>
                  <a:pt x="39720" y="11165"/>
                </a:cubicBezTo>
                <a:cubicBezTo>
                  <a:pt x="39728" y="11299"/>
                  <a:pt x="39737" y="11434"/>
                  <a:pt x="39735" y="11569"/>
                </a:cubicBezTo>
                <a:cubicBezTo>
                  <a:pt x="39737" y="11660"/>
                  <a:pt x="39735" y="11753"/>
                  <a:pt x="39732" y="11844"/>
                </a:cubicBezTo>
                <a:cubicBezTo>
                  <a:pt x="39730" y="11889"/>
                  <a:pt x="39727" y="11934"/>
                  <a:pt x="39725" y="11979"/>
                </a:cubicBezTo>
                <a:cubicBezTo>
                  <a:pt x="39716" y="12112"/>
                  <a:pt x="39705" y="12245"/>
                  <a:pt x="39687" y="12378"/>
                </a:cubicBezTo>
                <a:cubicBezTo>
                  <a:pt x="39675" y="12470"/>
                  <a:pt x="39661" y="12562"/>
                  <a:pt x="39645" y="12655"/>
                </a:cubicBezTo>
                <a:cubicBezTo>
                  <a:pt x="39637" y="12697"/>
                  <a:pt x="39629" y="12741"/>
                  <a:pt x="39621" y="12784"/>
                </a:cubicBezTo>
                <a:cubicBezTo>
                  <a:pt x="39592" y="12923"/>
                  <a:pt x="39562" y="13060"/>
                  <a:pt x="39525" y="13196"/>
                </a:cubicBezTo>
                <a:cubicBezTo>
                  <a:pt x="39502" y="13282"/>
                  <a:pt x="39478" y="13366"/>
                  <a:pt x="39451" y="13449"/>
                </a:cubicBezTo>
                <a:cubicBezTo>
                  <a:pt x="39385" y="13648"/>
                  <a:pt x="39317" y="13845"/>
                  <a:pt x="39237" y="14038"/>
                </a:cubicBezTo>
                <a:cubicBezTo>
                  <a:pt x="39173" y="14191"/>
                  <a:pt x="39106" y="14341"/>
                  <a:pt x="39036" y="14490"/>
                </a:cubicBezTo>
                <a:cubicBezTo>
                  <a:pt x="38962" y="14640"/>
                  <a:pt x="38887" y="14789"/>
                  <a:pt x="38803" y="14933"/>
                </a:cubicBezTo>
                <a:cubicBezTo>
                  <a:pt x="38740" y="15043"/>
                  <a:pt x="38674" y="15151"/>
                  <a:pt x="38607" y="15260"/>
                </a:cubicBezTo>
                <a:cubicBezTo>
                  <a:pt x="38451" y="15506"/>
                  <a:pt x="38286" y="15752"/>
                  <a:pt x="38108" y="15990"/>
                </a:cubicBezTo>
                <a:cubicBezTo>
                  <a:pt x="37957" y="16194"/>
                  <a:pt x="37802" y="16395"/>
                  <a:pt x="37643" y="16591"/>
                </a:cubicBezTo>
                <a:cubicBezTo>
                  <a:pt x="37477" y="16791"/>
                  <a:pt x="37306" y="16985"/>
                  <a:pt x="37129" y="17175"/>
                </a:cubicBezTo>
                <a:cubicBezTo>
                  <a:pt x="37032" y="17252"/>
                  <a:pt x="36935" y="17328"/>
                  <a:pt x="36837" y="17403"/>
                </a:cubicBezTo>
                <a:cubicBezTo>
                  <a:pt x="37002" y="17180"/>
                  <a:pt x="37163" y="16954"/>
                  <a:pt x="37314" y="16722"/>
                </a:cubicBezTo>
                <a:cubicBezTo>
                  <a:pt x="37442" y="16527"/>
                  <a:pt x="37568" y="16329"/>
                  <a:pt x="37688" y="16129"/>
                </a:cubicBezTo>
                <a:cubicBezTo>
                  <a:pt x="37951" y="15695"/>
                  <a:pt x="38200" y="15252"/>
                  <a:pt x="38413" y="14791"/>
                </a:cubicBezTo>
                <a:cubicBezTo>
                  <a:pt x="38547" y="14501"/>
                  <a:pt x="38674" y="14208"/>
                  <a:pt x="38785" y="13909"/>
                </a:cubicBezTo>
                <a:cubicBezTo>
                  <a:pt x="38866" y="13691"/>
                  <a:pt x="38943" y="13472"/>
                  <a:pt x="39012" y="13251"/>
                </a:cubicBezTo>
                <a:cubicBezTo>
                  <a:pt x="39094" y="12988"/>
                  <a:pt x="39174" y="12725"/>
                  <a:pt x="39241" y="12458"/>
                </a:cubicBezTo>
                <a:cubicBezTo>
                  <a:pt x="39297" y="12234"/>
                  <a:pt x="39351" y="12008"/>
                  <a:pt x="39392" y="11779"/>
                </a:cubicBezTo>
                <a:cubicBezTo>
                  <a:pt x="39450" y="11464"/>
                  <a:pt x="39496" y="11147"/>
                  <a:pt x="39525" y="10827"/>
                </a:cubicBezTo>
                <a:cubicBezTo>
                  <a:pt x="39545" y="10608"/>
                  <a:pt x="39563" y="10389"/>
                  <a:pt x="39571" y="10170"/>
                </a:cubicBezTo>
                <a:close/>
                <a:moveTo>
                  <a:pt x="16018" y="15282"/>
                </a:moveTo>
                <a:cubicBezTo>
                  <a:pt x="16030" y="15319"/>
                  <a:pt x="16043" y="15356"/>
                  <a:pt x="16054" y="15393"/>
                </a:cubicBezTo>
                <a:cubicBezTo>
                  <a:pt x="16125" y="15607"/>
                  <a:pt x="16214" y="15817"/>
                  <a:pt x="16307" y="16023"/>
                </a:cubicBezTo>
                <a:cubicBezTo>
                  <a:pt x="16344" y="16105"/>
                  <a:pt x="16387" y="16190"/>
                  <a:pt x="16428" y="16269"/>
                </a:cubicBezTo>
                <a:cubicBezTo>
                  <a:pt x="16491" y="16386"/>
                  <a:pt x="16552" y="16502"/>
                  <a:pt x="16621" y="16613"/>
                </a:cubicBezTo>
                <a:cubicBezTo>
                  <a:pt x="16706" y="16751"/>
                  <a:pt x="16791" y="16887"/>
                  <a:pt x="16885" y="17019"/>
                </a:cubicBezTo>
                <a:cubicBezTo>
                  <a:pt x="16846" y="17054"/>
                  <a:pt x="16808" y="17090"/>
                  <a:pt x="16770" y="17126"/>
                </a:cubicBezTo>
                <a:cubicBezTo>
                  <a:pt x="16764" y="17132"/>
                  <a:pt x="16759" y="17138"/>
                  <a:pt x="16752" y="17143"/>
                </a:cubicBezTo>
                <a:cubicBezTo>
                  <a:pt x="16712" y="17153"/>
                  <a:pt x="16672" y="17163"/>
                  <a:pt x="16632" y="17172"/>
                </a:cubicBezTo>
                <a:cubicBezTo>
                  <a:pt x="16551" y="17190"/>
                  <a:pt x="16470" y="17208"/>
                  <a:pt x="16389" y="17227"/>
                </a:cubicBezTo>
                <a:cubicBezTo>
                  <a:pt x="16271" y="17252"/>
                  <a:pt x="16154" y="17276"/>
                  <a:pt x="16035" y="17297"/>
                </a:cubicBezTo>
                <a:cubicBezTo>
                  <a:pt x="15954" y="17312"/>
                  <a:pt x="15873" y="17325"/>
                  <a:pt x="15792" y="17337"/>
                </a:cubicBezTo>
                <a:cubicBezTo>
                  <a:pt x="15629" y="17357"/>
                  <a:pt x="15468" y="17374"/>
                  <a:pt x="15304" y="17387"/>
                </a:cubicBezTo>
                <a:cubicBezTo>
                  <a:pt x="15122" y="17399"/>
                  <a:pt x="14937" y="17409"/>
                  <a:pt x="14753" y="17409"/>
                </a:cubicBezTo>
                <a:cubicBezTo>
                  <a:pt x="14712" y="17409"/>
                  <a:pt x="14672" y="17409"/>
                  <a:pt x="14632" y="17408"/>
                </a:cubicBezTo>
                <a:cubicBezTo>
                  <a:pt x="14444" y="17403"/>
                  <a:pt x="14260" y="17395"/>
                  <a:pt x="14074" y="17382"/>
                </a:cubicBezTo>
                <a:cubicBezTo>
                  <a:pt x="13890" y="17367"/>
                  <a:pt x="13705" y="17350"/>
                  <a:pt x="13521" y="17324"/>
                </a:cubicBezTo>
                <a:cubicBezTo>
                  <a:pt x="13428" y="17311"/>
                  <a:pt x="13336" y="17296"/>
                  <a:pt x="13244" y="17281"/>
                </a:cubicBezTo>
                <a:cubicBezTo>
                  <a:pt x="13152" y="17265"/>
                  <a:pt x="13060" y="17247"/>
                  <a:pt x="12969" y="17229"/>
                </a:cubicBezTo>
                <a:cubicBezTo>
                  <a:pt x="12790" y="17190"/>
                  <a:pt x="12610" y="17149"/>
                  <a:pt x="12433" y="17098"/>
                </a:cubicBezTo>
                <a:cubicBezTo>
                  <a:pt x="12429" y="17097"/>
                  <a:pt x="12425" y="17096"/>
                  <a:pt x="12421" y="17095"/>
                </a:cubicBezTo>
                <a:cubicBezTo>
                  <a:pt x="12508" y="17061"/>
                  <a:pt x="12595" y="17027"/>
                  <a:pt x="12680" y="16990"/>
                </a:cubicBezTo>
                <a:cubicBezTo>
                  <a:pt x="12969" y="16867"/>
                  <a:pt x="13254" y="16738"/>
                  <a:pt x="13539" y="16608"/>
                </a:cubicBezTo>
                <a:cubicBezTo>
                  <a:pt x="13793" y="16492"/>
                  <a:pt x="14046" y="16375"/>
                  <a:pt x="14297" y="16251"/>
                </a:cubicBezTo>
                <a:cubicBezTo>
                  <a:pt x="14508" y="16147"/>
                  <a:pt x="14719" y="16039"/>
                  <a:pt x="14927" y="15929"/>
                </a:cubicBezTo>
                <a:cubicBezTo>
                  <a:pt x="15173" y="15797"/>
                  <a:pt x="15417" y="15662"/>
                  <a:pt x="15654" y="15515"/>
                </a:cubicBezTo>
                <a:cubicBezTo>
                  <a:pt x="15777" y="15439"/>
                  <a:pt x="15898" y="15362"/>
                  <a:pt x="16018" y="15282"/>
                </a:cubicBezTo>
                <a:close/>
                <a:moveTo>
                  <a:pt x="26005" y="17365"/>
                </a:moveTo>
                <a:lnTo>
                  <a:pt x="26005" y="17365"/>
                </a:lnTo>
                <a:cubicBezTo>
                  <a:pt x="26056" y="17366"/>
                  <a:pt x="26107" y="17366"/>
                  <a:pt x="26157" y="17366"/>
                </a:cubicBezTo>
                <a:lnTo>
                  <a:pt x="26312" y="17366"/>
                </a:lnTo>
                <a:cubicBezTo>
                  <a:pt x="26274" y="17430"/>
                  <a:pt x="26235" y="17492"/>
                  <a:pt x="26196" y="17554"/>
                </a:cubicBezTo>
                <a:cubicBezTo>
                  <a:pt x="26184" y="17544"/>
                  <a:pt x="26173" y="17534"/>
                  <a:pt x="26161" y="17523"/>
                </a:cubicBezTo>
                <a:lnTo>
                  <a:pt x="26161" y="17523"/>
                </a:lnTo>
                <a:cubicBezTo>
                  <a:pt x="26162" y="17524"/>
                  <a:pt x="26163" y="17524"/>
                  <a:pt x="26163" y="17524"/>
                </a:cubicBezTo>
                <a:cubicBezTo>
                  <a:pt x="26108" y="17474"/>
                  <a:pt x="26056" y="17421"/>
                  <a:pt x="26005" y="17365"/>
                </a:cubicBezTo>
                <a:close/>
                <a:moveTo>
                  <a:pt x="32929" y="14276"/>
                </a:moveTo>
                <a:cubicBezTo>
                  <a:pt x="32848" y="14395"/>
                  <a:pt x="32765" y="14512"/>
                  <a:pt x="32678" y="14626"/>
                </a:cubicBezTo>
                <a:cubicBezTo>
                  <a:pt x="32516" y="14844"/>
                  <a:pt x="32348" y="15058"/>
                  <a:pt x="32176" y="15268"/>
                </a:cubicBezTo>
                <a:cubicBezTo>
                  <a:pt x="32061" y="15404"/>
                  <a:pt x="31945" y="15541"/>
                  <a:pt x="31827" y="15673"/>
                </a:cubicBezTo>
                <a:cubicBezTo>
                  <a:pt x="31737" y="15774"/>
                  <a:pt x="31647" y="15875"/>
                  <a:pt x="31555" y="15972"/>
                </a:cubicBezTo>
                <a:cubicBezTo>
                  <a:pt x="31430" y="16104"/>
                  <a:pt x="31305" y="16235"/>
                  <a:pt x="31176" y="16360"/>
                </a:cubicBezTo>
                <a:cubicBezTo>
                  <a:pt x="31092" y="16442"/>
                  <a:pt x="31008" y="16523"/>
                  <a:pt x="30922" y="16604"/>
                </a:cubicBezTo>
                <a:cubicBezTo>
                  <a:pt x="30494" y="16890"/>
                  <a:pt x="30055" y="17160"/>
                  <a:pt x="29602" y="17404"/>
                </a:cubicBezTo>
                <a:lnTo>
                  <a:pt x="29601" y="17405"/>
                </a:lnTo>
                <a:lnTo>
                  <a:pt x="29600" y="17405"/>
                </a:lnTo>
                <a:cubicBezTo>
                  <a:pt x="29445" y="17489"/>
                  <a:pt x="29289" y="17571"/>
                  <a:pt x="29131" y="17649"/>
                </a:cubicBezTo>
                <a:cubicBezTo>
                  <a:pt x="29025" y="17702"/>
                  <a:pt x="28917" y="17755"/>
                  <a:pt x="28810" y="17806"/>
                </a:cubicBezTo>
                <a:cubicBezTo>
                  <a:pt x="28845" y="17775"/>
                  <a:pt x="28879" y="17743"/>
                  <a:pt x="28914" y="17712"/>
                </a:cubicBezTo>
                <a:cubicBezTo>
                  <a:pt x="28973" y="17657"/>
                  <a:pt x="29031" y="17602"/>
                  <a:pt x="29087" y="17546"/>
                </a:cubicBezTo>
                <a:cubicBezTo>
                  <a:pt x="29146" y="17493"/>
                  <a:pt x="29206" y="17439"/>
                  <a:pt x="29264" y="17384"/>
                </a:cubicBezTo>
                <a:cubicBezTo>
                  <a:pt x="29320" y="17330"/>
                  <a:pt x="29377" y="17276"/>
                  <a:pt x="29432" y="17221"/>
                </a:cubicBezTo>
                <a:cubicBezTo>
                  <a:pt x="29492" y="17158"/>
                  <a:pt x="29552" y="17095"/>
                  <a:pt x="29613" y="17031"/>
                </a:cubicBezTo>
                <a:cubicBezTo>
                  <a:pt x="29703" y="16935"/>
                  <a:pt x="29792" y="16840"/>
                  <a:pt x="29879" y="16743"/>
                </a:cubicBezTo>
                <a:cubicBezTo>
                  <a:pt x="30028" y="16576"/>
                  <a:pt x="30176" y="16410"/>
                  <a:pt x="30317" y="16237"/>
                </a:cubicBezTo>
                <a:cubicBezTo>
                  <a:pt x="30482" y="16035"/>
                  <a:pt x="30646" y="15829"/>
                  <a:pt x="30800" y="15617"/>
                </a:cubicBezTo>
                <a:cubicBezTo>
                  <a:pt x="30815" y="15596"/>
                  <a:pt x="30830" y="15575"/>
                  <a:pt x="30844" y="15554"/>
                </a:cubicBezTo>
                <a:cubicBezTo>
                  <a:pt x="30965" y="15492"/>
                  <a:pt x="31085" y="15427"/>
                  <a:pt x="31204" y="15362"/>
                </a:cubicBezTo>
                <a:cubicBezTo>
                  <a:pt x="31427" y="15236"/>
                  <a:pt x="31647" y="15105"/>
                  <a:pt x="31867" y="14974"/>
                </a:cubicBezTo>
                <a:lnTo>
                  <a:pt x="31868" y="14972"/>
                </a:lnTo>
                <a:cubicBezTo>
                  <a:pt x="32229" y="14754"/>
                  <a:pt x="32585" y="14523"/>
                  <a:pt x="32929" y="14276"/>
                </a:cubicBezTo>
                <a:close/>
                <a:moveTo>
                  <a:pt x="25162" y="17312"/>
                </a:moveTo>
                <a:lnTo>
                  <a:pt x="25162" y="17312"/>
                </a:lnTo>
                <a:cubicBezTo>
                  <a:pt x="25358" y="17335"/>
                  <a:pt x="25555" y="17352"/>
                  <a:pt x="25752" y="17358"/>
                </a:cubicBezTo>
                <a:cubicBezTo>
                  <a:pt x="25817" y="17434"/>
                  <a:pt x="25883" y="17512"/>
                  <a:pt x="25954" y="17581"/>
                </a:cubicBezTo>
                <a:cubicBezTo>
                  <a:pt x="26003" y="17627"/>
                  <a:pt x="26047" y="17670"/>
                  <a:pt x="26095" y="17713"/>
                </a:cubicBezTo>
                <a:cubicBezTo>
                  <a:pt x="26020" y="17829"/>
                  <a:pt x="25945" y="17946"/>
                  <a:pt x="25868" y="18061"/>
                </a:cubicBezTo>
                <a:cubicBezTo>
                  <a:pt x="25824" y="18023"/>
                  <a:pt x="25780" y="17984"/>
                  <a:pt x="25736" y="17944"/>
                </a:cubicBezTo>
                <a:cubicBezTo>
                  <a:pt x="25650" y="17862"/>
                  <a:pt x="25565" y="17778"/>
                  <a:pt x="25484" y="17690"/>
                </a:cubicBezTo>
                <a:cubicBezTo>
                  <a:pt x="25403" y="17601"/>
                  <a:pt x="25325" y="17511"/>
                  <a:pt x="25247" y="17418"/>
                </a:cubicBezTo>
                <a:cubicBezTo>
                  <a:pt x="25219" y="17382"/>
                  <a:pt x="25191" y="17348"/>
                  <a:pt x="25162" y="17312"/>
                </a:cubicBezTo>
                <a:close/>
                <a:moveTo>
                  <a:pt x="27622" y="17248"/>
                </a:moveTo>
                <a:cubicBezTo>
                  <a:pt x="27609" y="17287"/>
                  <a:pt x="27597" y="17326"/>
                  <a:pt x="27585" y="17365"/>
                </a:cubicBezTo>
                <a:cubicBezTo>
                  <a:pt x="27544" y="17487"/>
                  <a:pt x="27503" y="17609"/>
                  <a:pt x="27454" y="17729"/>
                </a:cubicBezTo>
                <a:cubicBezTo>
                  <a:pt x="27421" y="17812"/>
                  <a:pt x="27386" y="17895"/>
                  <a:pt x="27349" y="17977"/>
                </a:cubicBezTo>
                <a:cubicBezTo>
                  <a:pt x="27333" y="18012"/>
                  <a:pt x="27318" y="18045"/>
                  <a:pt x="27302" y="18080"/>
                </a:cubicBezTo>
                <a:cubicBezTo>
                  <a:pt x="27303" y="17997"/>
                  <a:pt x="27306" y="17914"/>
                  <a:pt x="27312" y="17832"/>
                </a:cubicBezTo>
                <a:cubicBezTo>
                  <a:pt x="27323" y="17688"/>
                  <a:pt x="27334" y="17546"/>
                  <a:pt x="27353" y="17404"/>
                </a:cubicBezTo>
                <a:cubicBezTo>
                  <a:pt x="27358" y="17366"/>
                  <a:pt x="27364" y="17328"/>
                  <a:pt x="27369" y="17290"/>
                </a:cubicBezTo>
                <a:cubicBezTo>
                  <a:pt x="27453" y="17277"/>
                  <a:pt x="27537" y="17263"/>
                  <a:pt x="27622" y="17248"/>
                </a:cubicBezTo>
                <a:close/>
                <a:moveTo>
                  <a:pt x="27201" y="17314"/>
                </a:moveTo>
                <a:lnTo>
                  <a:pt x="27201" y="17314"/>
                </a:lnTo>
                <a:cubicBezTo>
                  <a:pt x="27192" y="17384"/>
                  <a:pt x="27183" y="17453"/>
                  <a:pt x="27177" y="17523"/>
                </a:cubicBezTo>
                <a:cubicBezTo>
                  <a:pt x="27163" y="17670"/>
                  <a:pt x="27149" y="17815"/>
                  <a:pt x="27147" y="17963"/>
                </a:cubicBezTo>
                <a:cubicBezTo>
                  <a:pt x="27145" y="18033"/>
                  <a:pt x="27144" y="18102"/>
                  <a:pt x="27144" y="18171"/>
                </a:cubicBezTo>
                <a:cubicBezTo>
                  <a:pt x="27137" y="18168"/>
                  <a:pt x="27129" y="18165"/>
                  <a:pt x="27122" y="18162"/>
                </a:cubicBezTo>
                <a:cubicBezTo>
                  <a:pt x="27043" y="18126"/>
                  <a:pt x="26965" y="18088"/>
                  <a:pt x="26888" y="18048"/>
                </a:cubicBezTo>
                <a:cubicBezTo>
                  <a:pt x="26812" y="18005"/>
                  <a:pt x="26735" y="17960"/>
                  <a:pt x="26660" y="17911"/>
                </a:cubicBezTo>
                <a:cubicBezTo>
                  <a:pt x="26623" y="17886"/>
                  <a:pt x="26586" y="17862"/>
                  <a:pt x="26549" y="17836"/>
                </a:cubicBezTo>
                <a:cubicBezTo>
                  <a:pt x="26484" y="17792"/>
                  <a:pt x="26415" y="17740"/>
                  <a:pt x="26347" y="17685"/>
                </a:cubicBezTo>
                <a:cubicBezTo>
                  <a:pt x="26341" y="17680"/>
                  <a:pt x="26334" y="17676"/>
                  <a:pt x="26328" y="17670"/>
                </a:cubicBezTo>
                <a:cubicBezTo>
                  <a:pt x="26393" y="17568"/>
                  <a:pt x="26458" y="17467"/>
                  <a:pt x="26520" y="17364"/>
                </a:cubicBezTo>
                <a:cubicBezTo>
                  <a:pt x="26533" y="17363"/>
                  <a:pt x="26545" y="17363"/>
                  <a:pt x="26558" y="17363"/>
                </a:cubicBezTo>
                <a:cubicBezTo>
                  <a:pt x="26773" y="17354"/>
                  <a:pt x="26988" y="17342"/>
                  <a:pt x="27201" y="17314"/>
                </a:cubicBezTo>
                <a:close/>
                <a:moveTo>
                  <a:pt x="23348" y="16692"/>
                </a:moveTo>
                <a:cubicBezTo>
                  <a:pt x="23349" y="16693"/>
                  <a:pt x="23350" y="16693"/>
                  <a:pt x="23351" y="16694"/>
                </a:cubicBezTo>
                <a:cubicBezTo>
                  <a:pt x="23389" y="16715"/>
                  <a:pt x="23428" y="16737"/>
                  <a:pt x="23466" y="16758"/>
                </a:cubicBezTo>
                <a:cubicBezTo>
                  <a:pt x="23542" y="16800"/>
                  <a:pt x="23628" y="16845"/>
                  <a:pt x="23708" y="16882"/>
                </a:cubicBezTo>
                <a:cubicBezTo>
                  <a:pt x="23909" y="16974"/>
                  <a:pt x="24113" y="17060"/>
                  <a:pt x="24325" y="17126"/>
                </a:cubicBezTo>
                <a:cubicBezTo>
                  <a:pt x="24451" y="17165"/>
                  <a:pt x="24578" y="17205"/>
                  <a:pt x="24707" y="17232"/>
                </a:cubicBezTo>
                <a:cubicBezTo>
                  <a:pt x="24769" y="17246"/>
                  <a:pt x="24832" y="17260"/>
                  <a:pt x="24895" y="17272"/>
                </a:cubicBezTo>
                <a:cubicBezTo>
                  <a:pt x="24792" y="17388"/>
                  <a:pt x="24687" y="17502"/>
                  <a:pt x="24581" y="17616"/>
                </a:cubicBezTo>
                <a:cubicBezTo>
                  <a:pt x="24384" y="17822"/>
                  <a:pt x="24183" y="18024"/>
                  <a:pt x="23976" y="18221"/>
                </a:cubicBezTo>
                <a:cubicBezTo>
                  <a:pt x="23974" y="18218"/>
                  <a:pt x="23971" y="18216"/>
                  <a:pt x="23969" y="18214"/>
                </a:cubicBezTo>
                <a:cubicBezTo>
                  <a:pt x="23812" y="18063"/>
                  <a:pt x="23653" y="17907"/>
                  <a:pt x="23503" y="17742"/>
                </a:cubicBezTo>
                <a:cubicBezTo>
                  <a:pt x="23384" y="17612"/>
                  <a:pt x="23269" y="17479"/>
                  <a:pt x="23156" y="17344"/>
                </a:cubicBezTo>
                <a:cubicBezTo>
                  <a:pt x="23046" y="17207"/>
                  <a:pt x="22937" y="17068"/>
                  <a:pt x="22835" y="16925"/>
                </a:cubicBezTo>
                <a:cubicBezTo>
                  <a:pt x="22819" y="16902"/>
                  <a:pt x="22803" y="16878"/>
                  <a:pt x="22785" y="16855"/>
                </a:cubicBezTo>
                <a:lnTo>
                  <a:pt x="22787" y="16855"/>
                </a:lnTo>
                <a:cubicBezTo>
                  <a:pt x="22769" y="16807"/>
                  <a:pt x="22753" y="16760"/>
                  <a:pt x="22737" y="16711"/>
                </a:cubicBezTo>
                <a:lnTo>
                  <a:pt x="22737" y="16711"/>
                </a:lnTo>
                <a:cubicBezTo>
                  <a:pt x="22764" y="16712"/>
                  <a:pt x="22791" y="16712"/>
                  <a:pt x="22819" y="16712"/>
                </a:cubicBezTo>
                <a:cubicBezTo>
                  <a:pt x="22913" y="16712"/>
                  <a:pt x="23007" y="16710"/>
                  <a:pt x="23101" y="16706"/>
                </a:cubicBezTo>
                <a:cubicBezTo>
                  <a:pt x="23184" y="16701"/>
                  <a:pt x="23266" y="16698"/>
                  <a:pt x="23348" y="16692"/>
                </a:cubicBezTo>
                <a:close/>
                <a:moveTo>
                  <a:pt x="29055" y="16766"/>
                </a:moveTo>
                <a:cubicBezTo>
                  <a:pt x="29013" y="16819"/>
                  <a:pt x="28972" y="16871"/>
                  <a:pt x="28930" y="16923"/>
                </a:cubicBezTo>
                <a:cubicBezTo>
                  <a:pt x="28846" y="17021"/>
                  <a:pt x="28763" y="17120"/>
                  <a:pt x="28671" y="17213"/>
                </a:cubicBezTo>
                <a:cubicBezTo>
                  <a:pt x="28615" y="17270"/>
                  <a:pt x="28557" y="17327"/>
                  <a:pt x="28498" y="17384"/>
                </a:cubicBezTo>
                <a:cubicBezTo>
                  <a:pt x="28376" y="17497"/>
                  <a:pt x="28252" y="17609"/>
                  <a:pt x="28122" y="17714"/>
                </a:cubicBezTo>
                <a:cubicBezTo>
                  <a:pt x="28056" y="17769"/>
                  <a:pt x="27988" y="17822"/>
                  <a:pt x="27918" y="17875"/>
                </a:cubicBezTo>
                <a:cubicBezTo>
                  <a:pt x="27855" y="17924"/>
                  <a:pt x="27790" y="17972"/>
                  <a:pt x="27724" y="18019"/>
                </a:cubicBezTo>
                <a:cubicBezTo>
                  <a:pt x="27622" y="18093"/>
                  <a:pt x="27518" y="18164"/>
                  <a:pt x="27413" y="18232"/>
                </a:cubicBezTo>
                <a:cubicBezTo>
                  <a:pt x="27482" y="18090"/>
                  <a:pt x="27547" y="17945"/>
                  <a:pt x="27604" y="17796"/>
                </a:cubicBezTo>
                <a:cubicBezTo>
                  <a:pt x="27678" y="17603"/>
                  <a:pt x="27750" y="17409"/>
                  <a:pt x="27806" y="17210"/>
                </a:cubicBezTo>
                <a:cubicBezTo>
                  <a:pt x="27888" y="17192"/>
                  <a:pt x="27969" y="17171"/>
                  <a:pt x="28049" y="17148"/>
                </a:cubicBezTo>
                <a:cubicBezTo>
                  <a:pt x="28246" y="17089"/>
                  <a:pt x="28443" y="17024"/>
                  <a:pt x="28633" y="16947"/>
                </a:cubicBezTo>
                <a:cubicBezTo>
                  <a:pt x="28775" y="16889"/>
                  <a:pt x="28916" y="16830"/>
                  <a:pt x="29055" y="16766"/>
                </a:cubicBezTo>
                <a:close/>
                <a:moveTo>
                  <a:pt x="30252" y="16036"/>
                </a:moveTo>
                <a:lnTo>
                  <a:pt x="30252" y="16036"/>
                </a:lnTo>
                <a:cubicBezTo>
                  <a:pt x="30230" y="16064"/>
                  <a:pt x="30207" y="16091"/>
                  <a:pt x="30185" y="16118"/>
                </a:cubicBezTo>
                <a:cubicBezTo>
                  <a:pt x="29988" y="16352"/>
                  <a:pt x="29789" y="16583"/>
                  <a:pt x="29581" y="16808"/>
                </a:cubicBezTo>
                <a:cubicBezTo>
                  <a:pt x="29522" y="16872"/>
                  <a:pt x="29462" y="16937"/>
                  <a:pt x="29402" y="17000"/>
                </a:cubicBezTo>
                <a:cubicBezTo>
                  <a:pt x="29346" y="17059"/>
                  <a:pt x="29289" y="17119"/>
                  <a:pt x="29234" y="17180"/>
                </a:cubicBezTo>
                <a:cubicBezTo>
                  <a:pt x="29153" y="17266"/>
                  <a:pt x="29072" y="17350"/>
                  <a:pt x="28990" y="17433"/>
                </a:cubicBezTo>
                <a:cubicBezTo>
                  <a:pt x="28849" y="17564"/>
                  <a:pt x="28707" y="17694"/>
                  <a:pt x="28555" y="17813"/>
                </a:cubicBezTo>
                <a:cubicBezTo>
                  <a:pt x="28442" y="17901"/>
                  <a:pt x="28327" y="17986"/>
                  <a:pt x="28212" y="18072"/>
                </a:cubicBezTo>
                <a:cubicBezTo>
                  <a:pt x="28191" y="18081"/>
                  <a:pt x="28169" y="18089"/>
                  <a:pt x="28147" y="18098"/>
                </a:cubicBezTo>
                <a:cubicBezTo>
                  <a:pt x="27985" y="18164"/>
                  <a:pt x="27821" y="18228"/>
                  <a:pt x="27657" y="18290"/>
                </a:cubicBezTo>
                <a:cubicBezTo>
                  <a:pt x="27748" y="18229"/>
                  <a:pt x="27836" y="18167"/>
                  <a:pt x="27923" y="18101"/>
                </a:cubicBezTo>
                <a:cubicBezTo>
                  <a:pt x="28026" y="18022"/>
                  <a:pt x="28130" y="17944"/>
                  <a:pt x="28228" y="17860"/>
                </a:cubicBezTo>
                <a:cubicBezTo>
                  <a:pt x="28326" y="17777"/>
                  <a:pt x="28421" y="17693"/>
                  <a:pt x="28516" y="17606"/>
                </a:cubicBezTo>
                <a:cubicBezTo>
                  <a:pt x="28578" y="17548"/>
                  <a:pt x="28643" y="17486"/>
                  <a:pt x="28701" y="17425"/>
                </a:cubicBezTo>
                <a:cubicBezTo>
                  <a:pt x="28759" y="17366"/>
                  <a:pt x="28816" y="17306"/>
                  <a:pt x="28871" y="17244"/>
                </a:cubicBezTo>
                <a:cubicBezTo>
                  <a:pt x="28900" y="17210"/>
                  <a:pt x="28929" y="17177"/>
                  <a:pt x="28958" y="17143"/>
                </a:cubicBezTo>
                <a:cubicBezTo>
                  <a:pt x="29102" y="16975"/>
                  <a:pt x="29235" y="16795"/>
                  <a:pt x="29363" y="16613"/>
                </a:cubicBezTo>
                <a:cubicBezTo>
                  <a:pt x="29550" y="16513"/>
                  <a:pt x="29735" y="16410"/>
                  <a:pt x="29909" y="16290"/>
                </a:cubicBezTo>
                <a:cubicBezTo>
                  <a:pt x="30020" y="16213"/>
                  <a:pt x="30130" y="16135"/>
                  <a:pt x="30235" y="16051"/>
                </a:cubicBezTo>
                <a:cubicBezTo>
                  <a:pt x="30241" y="16046"/>
                  <a:pt x="30247" y="16042"/>
                  <a:pt x="30252" y="16036"/>
                </a:cubicBezTo>
                <a:close/>
                <a:moveTo>
                  <a:pt x="33384" y="14867"/>
                </a:moveTo>
                <a:lnTo>
                  <a:pt x="33384" y="14867"/>
                </a:lnTo>
                <a:cubicBezTo>
                  <a:pt x="33366" y="14920"/>
                  <a:pt x="33346" y="14974"/>
                  <a:pt x="33325" y="15025"/>
                </a:cubicBezTo>
                <a:cubicBezTo>
                  <a:pt x="33295" y="15098"/>
                  <a:pt x="33264" y="15171"/>
                  <a:pt x="33230" y="15243"/>
                </a:cubicBezTo>
                <a:cubicBezTo>
                  <a:pt x="33176" y="15355"/>
                  <a:pt x="33123" y="15467"/>
                  <a:pt x="33061" y="15574"/>
                </a:cubicBezTo>
                <a:cubicBezTo>
                  <a:pt x="33020" y="15647"/>
                  <a:pt x="32978" y="15718"/>
                  <a:pt x="32933" y="15789"/>
                </a:cubicBezTo>
                <a:cubicBezTo>
                  <a:pt x="32870" y="15885"/>
                  <a:pt x="32802" y="15989"/>
                  <a:pt x="32728" y="16089"/>
                </a:cubicBezTo>
                <a:cubicBezTo>
                  <a:pt x="32654" y="16188"/>
                  <a:pt x="32578" y="16285"/>
                  <a:pt x="32501" y="16381"/>
                </a:cubicBezTo>
                <a:cubicBezTo>
                  <a:pt x="32426" y="16470"/>
                  <a:pt x="32344" y="16571"/>
                  <a:pt x="32255" y="16664"/>
                </a:cubicBezTo>
                <a:cubicBezTo>
                  <a:pt x="32165" y="16758"/>
                  <a:pt x="32075" y="16849"/>
                  <a:pt x="31981" y="16939"/>
                </a:cubicBezTo>
                <a:cubicBezTo>
                  <a:pt x="31855" y="17056"/>
                  <a:pt x="31728" y="17173"/>
                  <a:pt x="31593" y="17280"/>
                </a:cubicBezTo>
                <a:cubicBezTo>
                  <a:pt x="31526" y="17334"/>
                  <a:pt x="31457" y="17388"/>
                  <a:pt x="31387" y="17439"/>
                </a:cubicBezTo>
                <a:cubicBezTo>
                  <a:pt x="31355" y="17462"/>
                  <a:pt x="31324" y="17485"/>
                  <a:pt x="31292" y="17508"/>
                </a:cubicBezTo>
                <a:cubicBezTo>
                  <a:pt x="31183" y="17583"/>
                  <a:pt x="31074" y="17657"/>
                  <a:pt x="30961" y="17725"/>
                </a:cubicBezTo>
                <a:cubicBezTo>
                  <a:pt x="30846" y="17796"/>
                  <a:pt x="30729" y="17863"/>
                  <a:pt x="30610" y="17927"/>
                </a:cubicBezTo>
                <a:cubicBezTo>
                  <a:pt x="30492" y="17990"/>
                  <a:pt x="30375" y="18051"/>
                  <a:pt x="30251" y="18102"/>
                </a:cubicBezTo>
                <a:cubicBezTo>
                  <a:pt x="30168" y="18138"/>
                  <a:pt x="30084" y="18171"/>
                  <a:pt x="29999" y="18201"/>
                </a:cubicBezTo>
                <a:cubicBezTo>
                  <a:pt x="29924" y="18229"/>
                  <a:pt x="29839" y="18257"/>
                  <a:pt x="29753" y="18282"/>
                </a:cubicBezTo>
                <a:cubicBezTo>
                  <a:pt x="29673" y="18306"/>
                  <a:pt x="29589" y="18327"/>
                  <a:pt x="29507" y="18347"/>
                </a:cubicBezTo>
                <a:cubicBezTo>
                  <a:pt x="29380" y="18371"/>
                  <a:pt x="29253" y="18396"/>
                  <a:pt x="29124" y="18411"/>
                </a:cubicBezTo>
                <a:cubicBezTo>
                  <a:pt x="29037" y="18422"/>
                  <a:pt x="28951" y="18431"/>
                  <a:pt x="28863" y="18438"/>
                </a:cubicBezTo>
                <a:cubicBezTo>
                  <a:pt x="28826" y="18440"/>
                  <a:pt x="28790" y="18442"/>
                  <a:pt x="28753" y="18444"/>
                </a:cubicBezTo>
                <a:cubicBezTo>
                  <a:pt x="28791" y="18422"/>
                  <a:pt x="28828" y="18399"/>
                  <a:pt x="28865" y="18376"/>
                </a:cubicBezTo>
                <a:cubicBezTo>
                  <a:pt x="29013" y="18283"/>
                  <a:pt x="29160" y="18190"/>
                  <a:pt x="29303" y="18091"/>
                </a:cubicBezTo>
                <a:cubicBezTo>
                  <a:pt x="29410" y="18018"/>
                  <a:pt x="29517" y="17944"/>
                  <a:pt x="29623" y="17867"/>
                </a:cubicBezTo>
                <a:cubicBezTo>
                  <a:pt x="29696" y="17815"/>
                  <a:pt x="29768" y="17761"/>
                  <a:pt x="29840" y="17708"/>
                </a:cubicBezTo>
                <a:cubicBezTo>
                  <a:pt x="29946" y="17628"/>
                  <a:pt x="30054" y="17550"/>
                  <a:pt x="30158" y="17468"/>
                </a:cubicBezTo>
                <a:cubicBezTo>
                  <a:pt x="30441" y="17246"/>
                  <a:pt x="30718" y="17016"/>
                  <a:pt x="30984" y="16776"/>
                </a:cubicBezTo>
                <a:cubicBezTo>
                  <a:pt x="31267" y="16593"/>
                  <a:pt x="31544" y="16401"/>
                  <a:pt x="31812" y="16198"/>
                </a:cubicBezTo>
                <a:cubicBezTo>
                  <a:pt x="32242" y="15872"/>
                  <a:pt x="32661" y="15532"/>
                  <a:pt x="33058" y="15171"/>
                </a:cubicBezTo>
                <a:lnTo>
                  <a:pt x="33058" y="15170"/>
                </a:lnTo>
                <a:cubicBezTo>
                  <a:pt x="33168" y="15071"/>
                  <a:pt x="33277" y="14970"/>
                  <a:pt x="33384" y="14867"/>
                </a:cubicBezTo>
                <a:close/>
                <a:moveTo>
                  <a:pt x="30089" y="17317"/>
                </a:moveTo>
                <a:lnTo>
                  <a:pt x="30089" y="17317"/>
                </a:lnTo>
                <a:cubicBezTo>
                  <a:pt x="30046" y="17351"/>
                  <a:pt x="30001" y="17386"/>
                  <a:pt x="29957" y="17419"/>
                </a:cubicBezTo>
                <a:cubicBezTo>
                  <a:pt x="29852" y="17499"/>
                  <a:pt x="29746" y="17576"/>
                  <a:pt x="29640" y="17653"/>
                </a:cubicBezTo>
                <a:cubicBezTo>
                  <a:pt x="29401" y="17822"/>
                  <a:pt x="29151" y="17994"/>
                  <a:pt x="28892" y="18155"/>
                </a:cubicBezTo>
                <a:cubicBezTo>
                  <a:pt x="28781" y="18224"/>
                  <a:pt x="28670" y="18292"/>
                  <a:pt x="28558" y="18358"/>
                </a:cubicBezTo>
                <a:cubicBezTo>
                  <a:pt x="28504" y="18389"/>
                  <a:pt x="28449" y="18421"/>
                  <a:pt x="28394" y="18451"/>
                </a:cubicBezTo>
                <a:cubicBezTo>
                  <a:pt x="28333" y="18449"/>
                  <a:pt x="28272" y="18447"/>
                  <a:pt x="28212" y="18442"/>
                </a:cubicBezTo>
                <a:cubicBezTo>
                  <a:pt x="28164" y="18440"/>
                  <a:pt x="28106" y="18434"/>
                  <a:pt x="28047" y="18427"/>
                </a:cubicBezTo>
                <a:cubicBezTo>
                  <a:pt x="28092" y="18397"/>
                  <a:pt x="28137" y="18366"/>
                  <a:pt x="28182" y="18336"/>
                </a:cubicBezTo>
                <a:cubicBezTo>
                  <a:pt x="28219" y="18310"/>
                  <a:pt x="28255" y="18283"/>
                  <a:pt x="28291" y="18257"/>
                </a:cubicBezTo>
                <a:cubicBezTo>
                  <a:pt x="28324" y="18231"/>
                  <a:pt x="28356" y="18207"/>
                  <a:pt x="28390" y="18182"/>
                </a:cubicBezTo>
                <a:cubicBezTo>
                  <a:pt x="28393" y="18178"/>
                  <a:pt x="28398" y="18175"/>
                  <a:pt x="28401" y="18171"/>
                </a:cubicBezTo>
                <a:cubicBezTo>
                  <a:pt x="28421" y="18163"/>
                  <a:pt x="28439" y="18154"/>
                  <a:pt x="28458" y="18146"/>
                </a:cubicBezTo>
                <a:cubicBezTo>
                  <a:pt x="28703" y="18033"/>
                  <a:pt x="28947" y="17917"/>
                  <a:pt x="29189" y="17795"/>
                </a:cubicBezTo>
                <a:cubicBezTo>
                  <a:pt x="29392" y="17692"/>
                  <a:pt x="29593" y="17587"/>
                  <a:pt x="29793" y="17478"/>
                </a:cubicBezTo>
                <a:cubicBezTo>
                  <a:pt x="29892" y="17425"/>
                  <a:pt x="29991" y="17371"/>
                  <a:pt x="30089" y="17317"/>
                </a:cubicBezTo>
                <a:close/>
                <a:moveTo>
                  <a:pt x="23008" y="17414"/>
                </a:moveTo>
                <a:cubicBezTo>
                  <a:pt x="23045" y="17460"/>
                  <a:pt x="23082" y="17506"/>
                  <a:pt x="23119" y="17552"/>
                </a:cubicBezTo>
                <a:cubicBezTo>
                  <a:pt x="23264" y="17728"/>
                  <a:pt x="23409" y="17901"/>
                  <a:pt x="23565" y="18065"/>
                </a:cubicBezTo>
                <a:cubicBezTo>
                  <a:pt x="23655" y="18161"/>
                  <a:pt x="23747" y="18254"/>
                  <a:pt x="23841" y="18347"/>
                </a:cubicBezTo>
                <a:cubicBezTo>
                  <a:pt x="23776" y="18406"/>
                  <a:pt x="23712" y="18464"/>
                  <a:pt x="23646" y="18522"/>
                </a:cubicBezTo>
                <a:cubicBezTo>
                  <a:pt x="23557" y="18397"/>
                  <a:pt x="23471" y="18272"/>
                  <a:pt x="23388" y="18142"/>
                </a:cubicBezTo>
                <a:cubicBezTo>
                  <a:pt x="23326" y="18041"/>
                  <a:pt x="23262" y="17939"/>
                  <a:pt x="23208" y="17832"/>
                </a:cubicBezTo>
                <a:cubicBezTo>
                  <a:pt x="23170" y="17761"/>
                  <a:pt x="23134" y="17690"/>
                  <a:pt x="23101" y="17617"/>
                </a:cubicBezTo>
                <a:cubicBezTo>
                  <a:pt x="23070" y="17550"/>
                  <a:pt x="23038" y="17482"/>
                  <a:pt x="23008" y="17414"/>
                </a:cubicBezTo>
                <a:close/>
                <a:moveTo>
                  <a:pt x="26230" y="17824"/>
                </a:moveTo>
                <a:cubicBezTo>
                  <a:pt x="26271" y="17856"/>
                  <a:pt x="26312" y="17888"/>
                  <a:pt x="26355" y="17917"/>
                </a:cubicBezTo>
                <a:cubicBezTo>
                  <a:pt x="26463" y="17993"/>
                  <a:pt x="26573" y="18068"/>
                  <a:pt x="26691" y="18133"/>
                </a:cubicBezTo>
                <a:cubicBezTo>
                  <a:pt x="26765" y="18173"/>
                  <a:pt x="26860" y="18228"/>
                  <a:pt x="26937" y="18265"/>
                </a:cubicBezTo>
                <a:cubicBezTo>
                  <a:pt x="27006" y="18299"/>
                  <a:pt x="27077" y="18332"/>
                  <a:pt x="27147" y="18362"/>
                </a:cubicBezTo>
                <a:cubicBezTo>
                  <a:pt x="27148" y="18369"/>
                  <a:pt x="27148" y="18376"/>
                  <a:pt x="27148" y="18382"/>
                </a:cubicBezTo>
                <a:cubicBezTo>
                  <a:pt x="27145" y="18389"/>
                  <a:pt x="27141" y="18395"/>
                  <a:pt x="27138" y="18402"/>
                </a:cubicBezTo>
                <a:cubicBezTo>
                  <a:pt x="27051" y="18453"/>
                  <a:pt x="26965" y="18504"/>
                  <a:pt x="26876" y="18552"/>
                </a:cubicBezTo>
                <a:cubicBezTo>
                  <a:pt x="26798" y="18575"/>
                  <a:pt x="26721" y="18598"/>
                  <a:pt x="26642" y="18620"/>
                </a:cubicBezTo>
                <a:cubicBezTo>
                  <a:pt x="26637" y="18623"/>
                  <a:pt x="26631" y="18624"/>
                  <a:pt x="26625" y="18625"/>
                </a:cubicBezTo>
                <a:cubicBezTo>
                  <a:pt x="26521" y="18558"/>
                  <a:pt x="26418" y="18490"/>
                  <a:pt x="26318" y="18418"/>
                </a:cubicBezTo>
                <a:cubicBezTo>
                  <a:pt x="26215" y="18343"/>
                  <a:pt x="26112" y="18268"/>
                  <a:pt x="26014" y="18187"/>
                </a:cubicBezTo>
                <a:cubicBezTo>
                  <a:pt x="26010" y="18183"/>
                  <a:pt x="26005" y="18179"/>
                  <a:pt x="26000" y="18175"/>
                </a:cubicBezTo>
                <a:cubicBezTo>
                  <a:pt x="26065" y="18080"/>
                  <a:pt x="26129" y="17983"/>
                  <a:pt x="26191" y="17886"/>
                </a:cubicBezTo>
                <a:cubicBezTo>
                  <a:pt x="26204" y="17865"/>
                  <a:pt x="26217" y="17844"/>
                  <a:pt x="26230" y="17824"/>
                </a:cubicBezTo>
                <a:close/>
                <a:moveTo>
                  <a:pt x="27489" y="18543"/>
                </a:moveTo>
                <a:lnTo>
                  <a:pt x="27489" y="18543"/>
                </a:lnTo>
                <a:cubicBezTo>
                  <a:pt x="27433" y="18576"/>
                  <a:pt x="27378" y="18611"/>
                  <a:pt x="27321" y="18645"/>
                </a:cubicBezTo>
                <a:cubicBezTo>
                  <a:pt x="27320" y="18630"/>
                  <a:pt x="27319" y="18616"/>
                  <a:pt x="27318" y="18602"/>
                </a:cubicBezTo>
                <a:cubicBezTo>
                  <a:pt x="27375" y="18583"/>
                  <a:pt x="27432" y="18563"/>
                  <a:pt x="27489" y="18543"/>
                </a:cubicBezTo>
                <a:close/>
                <a:moveTo>
                  <a:pt x="21934" y="16665"/>
                </a:moveTo>
                <a:lnTo>
                  <a:pt x="21934" y="16665"/>
                </a:lnTo>
                <a:cubicBezTo>
                  <a:pt x="22052" y="16680"/>
                  <a:pt x="22171" y="16691"/>
                  <a:pt x="22289" y="16698"/>
                </a:cubicBezTo>
                <a:cubicBezTo>
                  <a:pt x="22361" y="16701"/>
                  <a:pt x="22433" y="16705"/>
                  <a:pt x="22505" y="16707"/>
                </a:cubicBezTo>
                <a:cubicBezTo>
                  <a:pt x="22548" y="16773"/>
                  <a:pt x="22590" y="16837"/>
                  <a:pt x="22634" y="16902"/>
                </a:cubicBezTo>
                <a:cubicBezTo>
                  <a:pt x="22687" y="17050"/>
                  <a:pt x="22742" y="17195"/>
                  <a:pt x="22802" y="17340"/>
                </a:cubicBezTo>
                <a:cubicBezTo>
                  <a:pt x="22851" y="17459"/>
                  <a:pt x="22901" y="17578"/>
                  <a:pt x="22956" y="17694"/>
                </a:cubicBezTo>
                <a:cubicBezTo>
                  <a:pt x="23011" y="17807"/>
                  <a:pt x="23064" y="17921"/>
                  <a:pt x="23126" y="18029"/>
                </a:cubicBezTo>
                <a:cubicBezTo>
                  <a:pt x="23229" y="18208"/>
                  <a:pt x="23334" y="18387"/>
                  <a:pt x="23449" y="18558"/>
                </a:cubicBezTo>
                <a:cubicBezTo>
                  <a:pt x="23469" y="18586"/>
                  <a:pt x="23489" y="18615"/>
                  <a:pt x="23508" y="18643"/>
                </a:cubicBezTo>
                <a:cubicBezTo>
                  <a:pt x="23483" y="18665"/>
                  <a:pt x="23456" y="18687"/>
                  <a:pt x="23430" y="18709"/>
                </a:cubicBezTo>
                <a:cubicBezTo>
                  <a:pt x="23302" y="18617"/>
                  <a:pt x="23173" y="18521"/>
                  <a:pt x="23051" y="18419"/>
                </a:cubicBezTo>
                <a:cubicBezTo>
                  <a:pt x="22985" y="18365"/>
                  <a:pt x="22921" y="18311"/>
                  <a:pt x="22857" y="18254"/>
                </a:cubicBezTo>
                <a:cubicBezTo>
                  <a:pt x="22792" y="18198"/>
                  <a:pt x="22729" y="18140"/>
                  <a:pt x="22667" y="18081"/>
                </a:cubicBezTo>
                <a:cubicBezTo>
                  <a:pt x="22628" y="18045"/>
                  <a:pt x="22583" y="18001"/>
                  <a:pt x="22538" y="17956"/>
                </a:cubicBezTo>
                <a:cubicBezTo>
                  <a:pt x="22509" y="17914"/>
                  <a:pt x="22481" y="17871"/>
                  <a:pt x="22453" y="17827"/>
                </a:cubicBezTo>
                <a:cubicBezTo>
                  <a:pt x="22411" y="17759"/>
                  <a:pt x="22369" y="17687"/>
                  <a:pt x="22329" y="17615"/>
                </a:cubicBezTo>
                <a:cubicBezTo>
                  <a:pt x="22291" y="17543"/>
                  <a:pt x="22254" y="17470"/>
                  <a:pt x="22220" y="17396"/>
                </a:cubicBezTo>
                <a:cubicBezTo>
                  <a:pt x="22167" y="17282"/>
                  <a:pt x="22115" y="17166"/>
                  <a:pt x="22071" y="17049"/>
                </a:cubicBezTo>
                <a:cubicBezTo>
                  <a:pt x="22026" y="16929"/>
                  <a:pt x="21983" y="16810"/>
                  <a:pt x="21941" y="16688"/>
                </a:cubicBezTo>
                <a:lnTo>
                  <a:pt x="21942" y="16688"/>
                </a:lnTo>
                <a:cubicBezTo>
                  <a:pt x="21939" y="16680"/>
                  <a:pt x="21937" y="16673"/>
                  <a:pt x="21934" y="16665"/>
                </a:cubicBezTo>
                <a:close/>
                <a:moveTo>
                  <a:pt x="27171" y="18686"/>
                </a:moveTo>
                <a:cubicBezTo>
                  <a:pt x="27174" y="18700"/>
                  <a:pt x="27175" y="18714"/>
                  <a:pt x="27176" y="18728"/>
                </a:cubicBezTo>
                <a:cubicBezTo>
                  <a:pt x="27161" y="18736"/>
                  <a:pt x="27146" y="18745"/>
                  <a:pt x="27132" y="18753"/>
                </a:cubicBezTo>
                <a:lnTo>
                  <a:pt x="27132" y="18752"/>
                </a:lnTo>
                <a:cubicBezTo>
                  <a:pt x="27145" y="18730"/>
                  <a:pt x="27159" y="18708"/>
                  <a:pt x="27171" y="18686"/>
                </a:cubicBezTo>
                <a:close/>
                <a:moveTo>
                  <a:pt x="26950" y="18722"/>
                </a:moveTo>
                <a:lnTo>
                  <a:pt x="26950" y="18722"/>
                </a:lnTo>
                <a:cubicBezTo>
                  <a:pt x="26935" y="18747"/>
                  <a:pt x="26920" y="18772"/>
                  <a:pt x="26903" y="18796"/>
                </a:cubicBezTo>
                <a:cubicBezTo>
                  <a:pt x="26888" y="18787"/>
                  <a:pt x="26872" y="18777"/>
                  <a:pt x="26857" y="18768"/>
                </a:cubicBezTo>
                <a:cubicBezTo>
                  <a:pt x="26883" y="18754"/>
                  <a:pt x="26909" y="18740"/>
                  <a:pt x="26935" y="18727"/>
                </a:cubicBezTo>
                <a:cubicBezTo>
                  <a:pt x="26936" y="18727"/>
                  <a:pt x="26937" y="18727"/>
                  <a:pt x="26938" y="18725"/>
                </a:cubicBezTo>
                <a:cubicBezTo>
                  <a:pt x="26942" y="18724"/>
                  <a:pt x="26946" y="18724"/>
                  <a:pt x="26950" y="18722"/>
                </a:cubicBezTo>
                <a:close/>
                <a:moveTo>
                  <a:pt x="11755" y="17320"/>
                </a:moveTo>
                <a:cubicBezTo>
                  <a:pt x="11783" y="17394"/>
                  <a:pt x="11812" y="17467"/>
                  <a:pt x="11842" y="17538"/>
                </a:cubicBezTo>
                <a:cubicBezTo>
                  <a:pt x="11926" y="17745"/>
                  <a:pt x="12015" y="17951"/>
                  <a:pt x="12115" y="18150"/>
                </a:cubicBezTo>
                <a:cubicBezTo>
                  <a:pt x="12179" y="18275"/>
                  <a:pt x="12241" y="18401"/>
                  <a:pt x="12312" y="18523"/>
                </a:cubicBezTo>
                <a:cubicBezTo>
                  <a:pt x="12373" y="18632"/>
                  <a:pt x="12436" y="18739"/>
                  <a:pt x="12502" y="18847"/>
                </a:cubicBezTo>
                <a:cubicBezTo>
                  <a:pt x="12469" y="18842"/>
                  <a:pt x="12435" y="18836"/>
                  <a:pt x="12403" y="18831"/>
                </a:cubicBezTo>
                <a:cubicBezTo>
                  <a:pt x="12319" y="18817"/>
                  <a:pt x="12234" y="18802"/>
                  <a:pt x="12151" y="18783"/>
                </a:cubicBezTo>
                <a:cubicBezTo>
                  <a:pt x="12074" y="18765"/>
                  <a:pt x="11992" y="18742"/>
                  <a:pt x="11910" y="18715"/>
                </a:cubicBezTo>
                <a:cubicBezTo>
                  <a:pt x="11869" y="18701"/>
                  <a:pt x="11829" y="18687"/>
                  <a:pt x="11788" y="18673"/>
                </a:cubicBezTo>
                <a:cubicBezTo>
                  <a:pt x="11672" y="18628"/>
                  <a:pt x="11554" y="18583"/>
                  <a:pt x="11441" y="18530"/>
                </a:cubicBezTo>
                <a:cubicBezTo>
                  <a:pt x="11364" y="18497"/>
                  <a:pt x="11287" y="18460"/>
                  <a:pt x="11213" y="18419"/>
                </a:cubicBezTo>
                <a:cubicBezTo>
                  <a:pt x="11006" y="18305"/>
                  <a:pt x="10791" y="18178"/>
                  <a:pt x="10585" y="18038"/>
                </a:cubicBezTo>
                <a:cubicBezTo>
                  <a:pt x="10411" y="17922"/>
                  <a:pt x="10239" y="17800"/>
                  <a:pt x="10068" y="17679"/>
                </a:cubicBezTo>
                <a:lnTo>
                  <a:pt x="10067" y="17679"/>
                </a:lnTo>
                <a:cubicBezTo>
                  <a:pt x="10064" y="17677"/>
                  <a:pt x="10063" y="17676"/>
                  <a:pt x="10061" y="17675"/>
                </a:cubicBezTo>
                <a:cubicBezTo>
                  <a:pt x="9974" y="17612"/>
                  <a:pt x="9884" y="17546"/>
                  <a:pt x="9795" y="17479"/>
                </a:cubicBezTo>
                <a:lnTo>
                  <a:pt x="9795" y="17479"/>
                </a:lnTo>
                <a:cubicBezTo>
                  <a:pt x="9820" y="17484"/>
                  <a:pt x="9843" y="17487"/>
                  <a:pt x="9863" y="17491"/>
                </a:cubicBezTo>
                <a:cubicBezTo>
                  <a:pt x="9954" y="17505"/>
                  <a:pt x="10044" y="17514"/>
                  <a:pt x="10134" y="17520"/>
                </a:cubicBezTo>
                <a:cubicBezTo>
                  <a:pt x="10183" y="17523"/>
                  <a:pt x="10233" y="17526"/>
                  <a:pt x="10283" y="17526"/>
                </a:cubicBezTo>
                <a:lnTo>
                  <a:pt x="10324" y="17526"/>
                </a:lnTo>
                <a:cubicBezTo>
                  <a:pt x="10407" y="17526"/>
                  <a:pt x="10491" y="17526"/>
                  <a:pt x="10572" y="17520"/>
                </a:cubicBezTo>
                <a:cubicBezTo>
                  <a:pt x="10713" y="17509"/>
                  <a:pt x="10853" y="17498"/>
                  <a:pt x="10992" y="17476"/>
                </a:cubicBezTo>
                <a:cubicBezTo>
                  <a:pt x="11128" y="17455"/>
                  <a:pt x="11265" y="17434"/>
                  <a:pt x="11399" y="17405"/>
                </a:cubicBezTo>
                <a:cubicBezTo>
                  <a:pt x="11489" y="17387"/>
                  <a:pt x="11578" y="17369"/>
                  <a:pt x="11666" y="17344"/>
                </a:cubicBezTo>
                <a:cubicBezTo>
                  <a:pt x="11696" y="17336"/>
                  <a:pt x="11726" y="17328"/>
                  <a:pt x="11755" y="17320"/>
                </a:cubicBezTo>
                <a:close/>
                <a:moveTo>
                  <a:pt x="23607" y="18781"/>
                </a:moveTo>
                <a:cubicBezTo>
                  <a:pt x="23631" y="18814"/>
                  <a:pt x="23656" y="18847"/>
                  <a:pt x="23680" y="18879"/>
                </a:cubicBezTo>
                <a:cubicBezTo>
                  <a:pt x="23678" y="18878"/>
                  <a:pt x="23676" y="18877"/>
                  <a:pt x="23673" y="18874"/>
                </a:cubicBezTo>
                <a:cubicBezTo>
                  <a:pt x="23640" y="18854"/>
                  <a:pt x="23607" y="18832"/>
                  <a:pt x="23573" y="18810"/>
                </a:cubicBezTo>
                <a:lnTo>
                  <a:pt x="23573" y="18809"/>
                </a:lnTo>
                <a:cubicBezTo>
                  <a:pt x="23585" y="18799"/>
                  <a:pt x="23596" y="18790"/>
                  <a:pt x="23607" y="18781"/>
                </a:cubicBezTo>
                <a:close/>
                <a:moveTo>
                  <a:pt x="12182" y="17184"/>
                </a:moveTo>
                <a:cubicBezTo>
                  <a:pt x="12434" y="17261"/>
                  <a:pt x="12689" y="17329"/>
                  <a:pt x="12948" y="17382"/>
                </a:cubicBezTo>
                <a:cubicBezTo>
                  <a:pt x="13223" y="17438"/>
                  <a:pt x="13498" y="17491"/>
                  <a:pt x="13777" y="17524"/>
                </a:cubicBezTo>
                <a:cubicBezTo>
                  <a:pt x="13914" y="17541"/>
                  <a:pt x="14053" y="17554"/>
                  <a:pt x="14192" y="17566"/>
                </a:cubicBezTo>
                <a:cubicBezTo>
                  <a:pt x="14289" y="17574"/>
                  <a:pt x="14388" y="17581"/>
                  <a:pt x="14485" y="17582"/>
                </a:cubicBezTo>
                <a:cubicBezTo>
                  <a:pt x="14555" y="17584"/>
                  <a:pt x="14625" y="17584"/>
                  <a:pt x="14695" y="17584"/>
                </a:cubicBezTo>
                <a:cubicBezTo>
                  <a:pt x="14906" y="17584"/>
                  <a:pt x="15116" y="17577"/>
                  <a:pt x="15326" y="17559"/>
                </a:cubicBezTo>
                <a:cubicBezTo>
                  <a:pt x="15448" y="17549"/>
                  <a:pt x="15570" y="17538"/>
                  <a:pt x="15692" y="17522"/>
                </a:cubicBezTo>
                <a:cubicBezTo>
                  <a:pt x="15813" y="17507"/>
                  <a:pt x="15935" y="17493"/>
                  <a:pt x="16057" y="17476"/>
                </a:cubicBezTo>
                <a:cubicBezTo>
                  <a:pt x="16189" y="17456"/>
                  <a:pt x="16322" y="17437"/>
                  <a:pt x="16455" y="17411"/>
                </a:cubicBezTo>
                <a:lnTo>
                  <a:pt x="16455" y="17411"/>
                </a:lnTo>
                <a:cubicBezTo>
                  <a:pt x="16353" y="17502"/>
                  <a:pt x="16251" y="17593"/>
                  <a:pt x="16149" y="17683"/>
                </a:cubicBezTo>
                <a:cubicBezTo>
                  <a:pt x="16043" y="17777"/>
                  <a:pt x="15938" y="17873"/>
                  <a:pt x="15827" y="17961"/>
                </a:cubicBezTo>
                <a:cubicBezTo>
                  <a:pt x="15762" y="18015"/>
                  <a:pt x="15696" y="18067"/>
                  <a:pt x="15628" y="18118"/>
                </a:cubicBezTo>
                <a:cubicBezTo>
                  <a:pt x="15599" y="18139"/>
                  <a:pt x="15572" y="18158"/>
                  <a:pt x="15543" y="18179"/>
                </a:cubicBezTo>
                <a:cubicBezTo>
                  <a:pt x="15484" y="18221"/>
                  <a:pt x="15421" y="18262"/>
                  <a:pt x="15359" y="18302"/>
                </a:cubicBezTo>
                <a:cubicBezTo>
                  <a:pt x="15296" y="18343"/>
                  <a:pt x="15231" y="18380"/>
                  <a:pt x="15165" y="18414"/>
                </a:cubicBezTo>
                <a:cubicBezTo>
                  <a:pt x="15106" y="18445"/>
                  <a:pt x="15038" y="18477"/>
                  <a:pt x="14969" y="18508"/>
                </a:cubicBezTo>
                <a:cubicBezTo>
                  <a:pt x="14899" y="18538"/>
                  <a:pt x="14830" y="18567"/>
                  <a:pt x="14759" y="18594"/>
                </a:cubicBezTo>
                <a:cubicBezTo>
                  <a:pt x="14627" y="18642"/>
                  <a:pt x="14495" y="18688"/>
                  <a:pt x="14359" y="18724"/>
                </a:cubicBezTo>
                <a:cubicBezTo>
                  <a:pt x="14272" y="18749"/>
                  <a:pt x="14185" y="18770"/>
                  <a:pt x="14096" y="18790"/>
                </a:cubicBezTo>
                <a:cubicBezTo>
                  <a:pt x="13965" y="18817"/>
                  <a:pt x="13834" y="18842"/>
                  <a:pt x="13702" y="18856"/>
                </a:cubicBezTo>
                <a:cubicBezTo>
                  <a:pt x="13612" y="18866"/>
                  <a:pt x="13521" y="18874"/>
                  <a:pt x="13431" y="18880"/>
                </a:cubicBezTo>
                <a:cubicBezTo>
                  <a:pt x="13337" y="18885"/>
                  <a:pt x="13236" y="18890"/>
                  <a:pt x="13134" y="18890"/>
                </a:cubicBezTo>
                <a:cubicBezTo>
                  <a:pt x="13103" y="18890"/>
                  <a:pt x="13073" y="18889"/>
                  <a:pt x="13043" y="18888"/>
                </a:cubicBezTo>
                <a:cubicBezTo>
                  <a:pt x="12956" y="18887"/>
                  <a:pt x="12868" y="18882"/>
                  <a:pt x="12782" y="18877"/>
                </a:cubicBezTo>
                <a:cubicBezTo>
                  <a:pt x="12765" y="18874"/>
                  <a:pt x="12739" y="18872"/>
                  <a:pt x="12711" y="18870"/>
                </a:cubicBezTo>
                <a:cubicBezTo>
                  <a:pt x="12694" y="18842"/>
                  <a:pt x="12675" y="18814"/>
                  <a:pt x="12657" y="18785"/>
                </a:cubicBezTo>
                <a:cubicBezTo>
                  <a:pt x="12566" y="18637"/>
                  <a:pt x="12470" y="18477"/>
                  <a:pt x="12384" y="18313"/>
                </a:cubicBezTo>
                <a:cubicBezTo>
                  <a:pt x="12321" y="18191"/>
                  <a:pt x="12260" y="18067"/>
                  <a:pt x="12200" y="17942"/>
                </a:cubicBezTo>
                <a:cubicBezTo>
                  <a:pt x="12111" y="17748"/>
                  <a:pt x="12025" y="17552"/>
                  <a:pt x="11951" y="17351"/>
                </a:cubicBezTo>
                <a:cubicBezTo>
                  <a:pt x="11941" y="17325"/>
                  <a:pt x="11932" y="17298"/>
                  <a:pt x="11922" y="17272"/>
                </a:cubicBezTo>
                <a:cubicBezTo>
                  <a:pt x="11964" y="17259"/>
                  <a:pt x="12006" y="17246"/>
                  <a:pt x="12046" y="17231"/>
                </a:cubicBezTo>
                <a:lnTo>
                  <a:pt x="12046" y="17232"/>
                </a:lnTo>
                <a:cubicBezTo>
                  <a:pt x="12091" y="17216"/>
                  <a:pt x="12137" y="17200"/>
                  <a:pt x="12182" y="17184"/>
                </a:cubicBezTo>
                <a:close/>
                <a:moveTo>
                  <a:pt x="25903" y="18315"/>
                </a:moveTo>
                <a:cubicBezTo>
                  <a:pt x="25940" y="18345"/>
                  <a:pt x="25977" y="18376"/>
                  <a:pt x="26014" y="18404"/>
                </a:cubicBezTo>
                <a:cubicBezTo>
                  <a:pt x="26140" y="18501"/>
                  <a:pt x="26268" y="18598"/>
                  <a:pt x="26401" y="18687"/>
                </a:cubicBezTo>
                <a:cubicBezTo>
                  <a:pt x="26196" y="18743"/>
                  <a:pt x="25990" y="18795"/>
                  <a:pt x="25782" y="18842"/>
                </a:cubicBezTo>
                <a:cubicBezTo>
                  <a:pt x="25682" y="18863"/>
                  <a:pt x="25581" y="18884"/>
                  <a:pt x="25481" y="18903"/>
                </a:cubicBezTo>
                <a:cubicBezTo>
                  <a:pt x="25625" y="18709"/>
                  <a:pt x="25766" y="18514"/>
                  <a:pt x="25903" y="18315"/>
                </a:cubicBezTo>
                <a:close/>
                <a:moveTo>
                  <a:pt x="39657" y="14770"/>
                </a:moveTo>
                <a:cubicBezTo>
                  <a:pt x="39507" y="15017"/>
                  <a:pt x="39506" y="15020"/>
                  <a:pt x="39504" y="15021"/>
                </a:cubicBezTo>
                <a:cubicBezTo>
                  <a:pt x="39503" y="15022"/>
                  <a:pt x="39503" y="15023"/>
                  <a:pt x="39502" y="15024"/>
                </a:cubicBezTo>
                <a:cubicBezTo>
                  <a:pt x="39362" y="15243"/>
                  <a:pt x="39218" y="15460"/>
                  <a:pt x="39061" y="15670"/>
                </a:cubicBezTo>
                <a:cubicBezTo>
                  <a:pt x="38929" y="15848"/>
                  <a:pt x="38792" y="16022"/>
                  <a:pt x="38652" y="16193"/>
                </a:cubicBezTo>
                <a:cubicBezTo>
                  <a:pt x="38650" y="16196"/>
                  <a:pt x="38648" y="16199"/>
                  <a:pt x="38646" y="16201"/>
                </a:cubicBezTo>
                <a:cubicBezTo>
                  <a:pt x="38449" y="16435"/>
                  <a:pt x="38242" y="16673"/>
                  <a:pt x="38024" y="16900"/>
                </a:cubicBezTo>
                <a:cubicBezTo>
                  <a:pt x="37930" y="16997"/>
                  <a:pt x="37837" y="17094"/>
                  <a:pt x="37740" y="17187"/>
                </a:cubicBezTo>
                <a:cubicBezTo>
                  <a:pt x="37648" y="17277"/>
                  <a:pt x="37555" y="17366"/>
                  <a:pt x="37462" y="17455"/>
                </a:cubicBezTo>
                <a:cubicBezTo>
                  <a:pt x="37367" y="17543"/>
                  <a:pt x="37272" y="17631"/>
                  <a:pt x="37175" y="17716"/>
                </a:cubicBezTo>
                <a:cubicBezTo>
                  <a:pt x="37078" y="17802"/>
                  <a:pt x="36981" y="17888"/>
                  <a:pt x="36881" y="17970"/>
                </a:cubicBezTo>
                <a:cubicBezTo>
                  <a:pt x="36679" y="18135"/>
                  <a:pt x="36473" y="18294"/>
                  <a:pt x="36263" y="18446"/>
                </a:cubicBezTo>
                <a:cubicBezTo>
                  <a:pt x="36026" y="18616"/>
                  <a:pt x="35776" y="18785"/>
                  <a:pt x="35517" y="18939"/>
                </a:cubicBezTo>
                <a:cubicBezTo>
                  <a:pt x="35512" y="18943"/>
                  <a:pt x="35508" y="18945"/>
                  <a:pt x="35504" y="18947"/>
                </a:cubicBezTo>
                <a:cubicBezTo>
                  <a:pt x="35532" y="18919"/>
                  <a:pt x="35559" y="18892"/>
                  <a:pt x="35586" y="18864"/>
                </a:cubicBezTo>
                <a:cubicBezTo>
                  <a:pt x="35590" y="18861"/>
                  <a:pt x="35593" y="18858"/>
                  <a:pt x="35597" y="18855"/>
                </a:cubicBezTo>
                <a:cubicBezTo>
                  <a:pt x="35899" y="18593"/>
                  <a:pt x="36199" y="18326"/>
                  <a:pt x="36490" y="18051"/>
                </a:cubicBezTo>
                <a:cubicBezTo>
                  <a:pt x="36743" y="17812"/>
                  <a:pt x="36993" y="17568"/>
                  <a:pt x="37232" y="17315"/>
                </a:cubicBezTo>
                <a:lnTo>
                  <a:pt x="37239" y="17310"/>
                </a:lnTo>
                <a:cubicBezTo>
                  <a:pt x="37451" y="17139"/>
                  <a:pt x="37661" y="16964"/>
                  <a:pt x="37861" y="16780"/>
                </a:cubicBezTo>
                <a:cubicBezTo>
                  <a:pt x="38063" y="16593"/>
                  <a:pt x="38264" y="16402"/>
                  <a:pt x="38454" y="16203"/>
                </a:cubicBezTo>
                <a:cubicBezTo>
                  <a:pt x="38636" y="16013"/>
                  <a:pt x="38816" y="15821"/>
                  <a:pt x="38986" y="15621"/>
                </a:cubicBezTo>
                <a:cubicBezTo>
                  <a:pt x="39129" y="15454"/>
                  <a:pt x="39272" y="15284"/>
                  <a:pt x="39405" y="15109"/>
                </a:cubicBezTo>
                <a:cubicBezTo>
                  <a:pt x="39491" y="14997"/>
                  <a:pt x="39575" y="14885"/>
                  <a:pt x="39657" y="14770"/>
                </a:cubicBezTo>
                <a:close/>
                <a:moveTo>
                  <a:pt x="27821" y="18574"/>
                </a:moveTo>
                <a:cubicBezTo>
                  <a:pt x="27862" y="18582"/>
                  <a:pt x="27902" y="18589"/>
                  <a:pt x="27943" y="18594"/>
                </a:cubicBezTo>
                <a:cubicBezTo>
                  <a:pt x="27994" y="18601"/>
                  <a:pt x="28043" y="18608"/>
                  <a:pt x="28094" y="18612"/>
                </a:cubicBezTo>
                <a:cubicBezTo>
                  <a:pt x="27908" y="18708"/>
                  <a:pt x="27721" y="18799"/>
                  <a:pt x="27528" y="18879"/>
                </a:cubicBezTo>
                <a:cubicBezTo>
                  <a:pt x="27473" y="18903"/>
                  <a:pt x="27416" y="18926"/>
                  <a:pt x="27360" y="18949"/>
                </a:cubicBezTo>
                <a:cubicBezTo>
                  <a:pt x="27355" y="18918"/>
                  <a:pt x="27350" y="18886"/>
                  <a:pt x="27347" y="18855"/>
                </a:cubicBezTo>
                <a:cubicBezTo>
                  <a:pt x="27413" y="18818"/>
                  <a:pt x="27480" y="18781"/>
                  <a:pt x="27545" y="18742"/>
                </a:cubicBezTo>
                <a:cubicBezTo>
                  <a:pt x="27638" y="18686"/>
                  <a:pt x="27730" y="18632"/>
                  <a:pt x="27821" y="18574"/>
                </a:cubicBezTo>
                <a:close/>
                <a:moveTo>
                  <a:pt x="27201" y="18934"/>
                </a:moveTo>
                <a:cubicBezTo>
                  <a:pt x="27203" y="18943"/>
                  <a:pt x="27204" y="18951"/>
                  <a:pt x="27205" y="18959"/>
                </a:cubicBezTo>
                <a:cubicBezTo>
                  <a:pt x="27196" y="18955"/>
                  <a:pt x="27188" y="18951"/>
                  <a:pt x="27179" y="18946"/>
                </a:cubicBezTo>
                <a:cubicBezTo>
                  <a:pt x="27186" y="18943"/>
                  <a:pt x="27193" y="18938"/>
                  <a:pt x="27201" y="18934"/>
                </a:cubicBezTo>
                <a:close/>
                <a:moveTo>
                  <a:pt x="25011" y="17394"/>
                </a:moveTo>
                <a:cubicBezTo>
                  <a:pt x="25047" y="17440"/>
                  <a:pt x="25083" y="17485"/>
                  <a:pt x="25120" y="17531"/>
                </a:cubicBezTo>
                <a:cubicBezTo>
                  <a:pt x="25174" y="17596"/>
                  <a:pt x="25231" y="17662"/>
                  <a:pt x="25288" y="17724"/>
                </a:cubicBezTo>
                <a:cubicBezTo>
                  <a:pt x="25369" y="17812"/>
                  <a:pt x="25451" y="17902"/>
                  <a:pt x="25538" y="17985"/>
                </a:cubicBezTo>
                <a:cubicBezTo>
                  <a:pt x="25615" y="18059"/>
                  <a:pt x="25693" y="18132"/>
                  <a:pt x="25773" y="18203"/>
                </a:cubicBezTo>
                <a:cubicBezTo>
                  <a:pt x="25766" y="18214"/>
                  <a:pt x="25758" y="18224"/>
                  <a:pt x="25751" y="18235"/>
                </a:cubicBezTo>
                <a:cubicBezTo>
                  <a:pt x="25619" y="18424"/>
                  <a:pt x="25487" y="18612"/>
                  <a:pt x="25349" y="18797"/>
                </a:cubicBezTo>
                <a:cubicBezTo>
                  <a:pt x="25311" y="18848"/>
                  <a:pt x="25274" y="18897"/>
                  <a:pt x="25236" y="18947"/>
                </a:cubicBezTo>
                <a:cubicBezTo>
                  <a:pt x="25169" y="18959"/>
                  <a:pt x="25101" y="18969"/>
                  <a:pt x="25034" y="18978"/>
                </a:cubicBezTo>
                <a:cubicBezTo>
                  <a:pt x="24993" y="18983"/>
                  <a:pt x="24954" y="18989"/>
                  <a:pt x="24914" y="18994"/>
                </a:cubicBezTo>
                <a:cubicBezTo>
                  <a:pt x="24895" y="18982"/>
                  <a:pt x="24877" y="18968"/>
                  <a:pt x="24858" y="18955"/>
                </a:cubicBezTo>
                <a:cubicBezTo>
                  <a:pt x="24694" y="18833"/>
                  <a:pt x="24522" y="18700"/>
                  <a:pt x="24357" y="18560"/>
                </a:cubicBezTo>
                <a:cubicBezTo>
                  <a:pt x="24290" y="18504"/>
                  <a:pt x="24224" y="18446"/>
                  <a:pt x="24159" y="18388"/>
                </a:cubicBezTo>
                <a:cubicBezTo>
                  <a:pt x="24139" y="18371"/>
                  <a:pt x="24119" y="18352"/>
                  <a:pt x="24100" y="18335"/>
                </a:cubicBezTo>
                <a:cubicBezTo>
                  <a:pt x="24303" y="18141"/>
                  <a:pt x="24504" y="17944"/>
                  <a:pt x="24697" y="17738"/>
                </a:cubicBezTo>
                <a:cubicBezTo>
                  <a:pt x="24787" y="17642"/>
                  <a:pt x="24879" y="17545"/>
                  <a:pt x="24966" y="17446"/>
                </a:cubicBezTo>
                <a:cubicBezTo>
                  <a:pt x="24981" y="17429"/>
                  <a:pt x="24996" y="17411"/>
                  <a:pt x="25011" y="17394"/>
                </a:cubicBezTo>
                <a:close/>
                <a:moveTo>
                  <a:pt x="19718" y="15989"/>
                </a:moveTo>
                <a:cubicBezTo>
                  <a:pt x="19778" y="16023"/>
                  <a:pt x="19837" y="16058"/>
                  <a:pt x="19900" y="16089"/>
                </a:cubicBezTo>
                <a:cubicBezTo>
                  <a:pt x="20013" y="16144"/>
                  <a:pt x="20126" y="16201"/>
                  <a:pt x="20244" y="16247"/>
                </a:cubicBezTo>
                <a:cubicBezTo>
                  <a:pt x="20446" y="16327"/>
                  <a:pt x="20650" y="16401"/>
                  <a:pt x="20862" y="16457"/>
                </a:cubicBezTo>
                <a:cubicBezTo>
                  <a:pt x="20989" y="16491"/>
                  <a:pt x="21116" y="16524"/>
                  <a:pt x="21245" y="16550"/>
                </a:cubicBezTo>
                <a:cubicBezTo>
                  <a:pt x="21254" y="16552"/>
                  <a:pt x="21263" y="16554"/>
                  <a:pt x="21273" y="16556"/>
                </a:cubicBezTo>
                <a:cubicBezTo>
                  <a:pt x="21296" y="16597"/>
                  <a:pt x="21320" y="16639"/>
                  <a:pt x="21344" y="16679"/>
                </a:cubicBezTo>
                <a:cubicBezTo>
                  <a:pt x="21482" y="16904"/>
                  <a:pt x="21626" y="17124"/>
                  <a:pt x="21789" y="17330"/>
                </a:cubicBezTo>
                <a:cubicBezTo>
                  <a:pt x="21924" y="17501"/>
                  <a:pt x="22063" y="17669"/>
                  <a:pt x="22210" y="17828"/>
                </a:cubicBezTo>
                <a:cubicBezTo>
                  <a:pt x="22243" y="17862"/>
                  <a:pt x="22274" y="17895"/>
                  <a:pt x="22305" y="17929"/>
                </a:cubicBezTo>
                <a:cubicBezTo>
                  <a:pt x="22328" y="17967"/>
                  <a:pt x="22351" y="18004"/>
                  <a:pt x="22376" y="18038"/>
                </a:cubicBezTo>
                <a:cubicBezTo>
                  <a:pt x="22423" y="18108"/>
                  <a:pt x="22473" y="18176"/>
                  <a:pt x="22524" y="18243"/>
                </a:cubicBezTo>
                <a:lnTo>
                  <a:pt x="22604" y="18344"/>
                </a:lnTo>
                <a:cubicBezTo>
                  <a:pt x="22658" y="18414"/>
                  <a:pt x="22722" y="18488"/>
                  <a:pt x="22783" y="18551"/>
                </a:cubicBezTo>
                <a:cubicBezTo>
                  <a:pt x="22847" y="18618"/>
                  <a:pt x="22908" y="18685"/>
                  <a:pt x="22976" y="18746"/>
                </a:cubicBezTo>
                <a:cubicBezTo>
                  <a:pt x="23040" y="18806"/>
                  <a:pt x="23104" y="18865"/>
                  <a:pt x="23171" y="18922"/>
                </a:cubicBezTo>
                <a:cubicBezTo>
                  <a:pt x="23128" y="18958"/>
                  <a:pt x="23085" y="18992"/>
                  <a:pt x="23040" y="19027"/>
                </a:cubicBezTo>
                <a:cubicBezTo>
                  <a:pt x="22944" y="19018"/>
                  <a:pt x="22849" y="19007"/>
                  <a:pt x="22754" y="18993"/>
                </a:cubicBezTo>
                <a:cubicBezTo>
                  <a:pt x="22668" y="18982"/>
                  <a:pt x="22580" y="18968"/>
                  <a:pt x="22493" y="18953"/>
                </a:cubicBezTo>
                <a:cubicBezTo>
                  <a:pt x="22406" y="18938"/>
                  <a:pt x="22319" y="18921"/>
                  <a:pt x="22233" y="18902"/>
                </a:cubicBezTo>
                <a:cubicBezTo>
                  <a:pt x="22109" y="18876"/>
                  <a:pt x="21983" y="18848"/>
                  <a:pt x="21859" y="18810"/>
                </a:cubicBezTo>
                <a:cubicBezTo>
                  <a:pt x="21776" y="18785"/>
                  <a:pt x="21693" y="18759"/>
                  <a:pt x="21611" y="18731"/>
                </a:cubicBezTo>
                <a:cubicBezTo>
                  <a:pt x="21572" y="18717"/>
                  <a:pt x="21534" y="18703"/>
                  <a:pt x="21494" y="18690"/>
                </a:cubicBezTo>
                <a:cubicBezTo>
                  <a:pt x="21377" y="18645"/>
                  <a:pt x="21259" y="18600"/>
                  <a:pt x="21143" y="18546"/>
                </a:cubicBezTo>
                <a:cubicBezTo>
                  <a:pt x="21036" y="18496"/>
                  <a:pt x="20929" y="18442"/>
                  <a:pt x="20822" y="18388"/>
                </a:cubicBezTo>
                <a:cubicBezTo>
                  <a:pt x="20680" y="18310"/>
                  <a:pt x="20539" y="18229"/>
                  <a:pt x="20402" y="18140"/>
                </a:cubicBezTo>
                <a:cubicBezTo>
                  <a:pt x="20298" y="18072"/>
                  <a:pt x="20195" y="18003"/>
                  <a:pt x="20094" y="17930"/>
                </a:cubicBezTo>
                <a:cubicBezTo>
                  <a:pt x="19996" y="17858"/>
                  <a:pt x="19897" y="17785"/>
                  <a:pt x="19803" y="17707"/>
                </a:cubicBezTo>
                <a:cubicBezTo>
                  <a:pt x="19708" y="17627"/>
                  <a:pt x="19614" y="17548"/>
                  <a:pt x="19522" y="17464"/>
                </a:cubicBezTo>
                <a:cubicBezTo>
                  <a:pt x="19435" y="17382"/>
                  <a:pt x="19348" y="17300"/>
                  <a:pt x="19267" y="17214"/>
                </a:cubicBezTo>
                <a:cubicBezTo>
                  <a:pt x="19211" y="17155"/>
                  <a:pt x="19157" y="17096"/>
                  <a:pt x="19104" y="17036"/>
                </a:cubicBezTo>
                <a:cubicBezTo>
                  <a:pt x="19079" y="17006"/>
                  <a:pt x="19053" y="16976"/>
                  <a:pt x="19028" y="16946"/>
                </a:cubicBezTo>
                <a:cubicBezTo>
                  <a:pt x="18950" y="16849"/>
                  <a:pt x="18873" y="16752"/>
                  <a:pt x="18801" y="16650"/>
                </a:cubicBezTo>
                <a:cubicBezTo>
                  <a:pt x="18783" y="16623"/>
                  <a:pt x="18763" y="16596"/>
                  <a:pt x="18745" y="16568"/>
                </a:cubicBezTo>
                <a:cubicBezTo>
                  <a:pt x="18774" y="16553"/>
                  <a:pt x="18801" y="16539"/>
                  <a:pt x="18829" y="16523"/>
                </a:cubicBezTo>
                <a:cubicBezTo>
                  <a:pt x="19133" y="16359"/>
                  <a:pt x="19433" y="16185"/>
                  <a:pt x="19718" y="15989"/>
                </a:cubicBezTo>
                <a:close/>
                <a:moveTo>
                  <a:pt x="23310" y="19029"/>
                </a:moveTo>
                <a:cubicBezTo>
                  <a:pt x="23319" y="19035"/>
                  <a:pt x="23328" y="19042"/>
                  <a:pt x="23337" y="19049"/>
                </a:cubicBezTo>
                <a:cubicBezTo>
                  <a:pt x="23321" y="19048"/>
                  <a:pt x="23305" y="19046"/>
                  <a:pt x="23289" y="19045"/>
                </a:cubicBezTo>
                <a:cubicBezTo>
                  <a:pt x="23296" y="19040"/>
                  <a:pt x="23303" y="19034"/>
                  <a:pt x="23310" y="19029"/>
                </a:cubicBezTo>
                <a:close/>
                <a:moveTo>
                  <a:pt x="23963" y="18463"/>
                </a:moveTo>
                <a:cubicBezTo>
                  <a:pt x="23991" y="18489"/>
                  <a:pt x="24019" y="18515"/>
                  <a:pt x="24048" y="18541"/>
                </a:cubicBezTo>
                <a:cubicBezTo>
                  <a:pt x="24177" y="18657"/>
                  <a:pt x="24307" y="18773"/>
                  <a:pt x="24446" y="18879"/>
                </a:cubicBezTo>
                <a:cubicBezTo>
                  <a:pt x="24512" y="18929"/>
                  <a:pt x="24577" y="18978"/>
                  <a:pt x="24642" y="19026"/>
                </a:cubicBezTo>
                <a:cubicBezTo>
                  <a:pt x="24640" y="19027"/>
                  <a:pt x="24639" y="19027"/>
                  <a:pt x="24637" y="19027"/>
                </a:cubicBezTo>
                <a:cubicBezTo>
                  <a:pt x="24541" y="19036"/>
                  <a:pt x="24444" y="19044"/>
                  <a:pt x="24348" y="19051"/>
                </a:cubicBezTo>
                <a:cubicBezTo>
                  <a:pt x="24264" y="19056"/>
                  <a:pt x="24168" y="19060"/>
                  <a:pt x="24072" y="19063"/>
                </a:cubicBezTo>
                <a:cubicBezTo>
                  <a:pt x="24031" y="19016"/>
                  <a:pt x="23991" y="18970"/>
                  <a:pt x="23952" y="18923"/>
                </a:cubicBezTo>
                <a:cubicBezTo>
                  <a:pt x="23883" y="18836"/>
                  <a:pt x="23813" y="18749"/>
                  <a:pt x="23746" y="18660"/>
                </a:cubicBezTo>
                <a:cubicBezTo>
                  <a:pt x="23819" y="18595"/>
                  <a:pt x="23892" y="18529"/>
                  <a:pt x="23963" y="18463"/>
                </a:cubicBezTo>
                <a:close/>
                <a:moveTo>
                  <a:pt x="26992" y="19040"/>
                </a:moveTo>
                <a:cubicBezTo>
                  <a:pt x="27012" y="19050"/>
                  <a:pt x="27032" y="19061"/>
                  <a:pt x="27051" y="19071"/>
                </a:cubicBezTo>
                <a:cubicBezTo>
                  <a:pt x="27022" y="19082"/>
                  <a:pt x="26993" y="19094"/>
                  <a:pt x="26965" y="19104"/>
                </a:cubicBezTo>
                <a:cubicBezTo>
                  <a:pt x="26939" y="19113"/>
                  <a:pt x="26913" y="19123"/>
                  <a:pt x="26887" y="19132"/>
                </a:cubicBezTo>
                <a:cubicBezTo>
                  <a:pt x="26901" y="19111"/>
                  <a:pt x="26915" y="19091"/>
                  <a:pt x="26929" y="19071"/>
                </a:cubicBezTo>
                <a:cubicBezTo>
                  <a:pt x="26950" y="19060"/>
                  <a:pt x="26970" y="19050"/>
                  <a:pt x="26992" y="19040"/>
                </a:cubicBezTo>
                <a:close/>
                <a:moveTo>
                  <a:pt x="26115" y="19228"/>
                </a:moveTo>
                <a:cubicBezTo>
                  <a:pt x="26113" y="19228"/>
                  <a:pt x="26111" y="19229"/>
                  <a:pt x="26110" y="19230"/>
                </a:cubicBezTo>
                <a:lnTo>
                  <a:pt x="26110" y="19230"/>
                </a:lnTo>
                <a:cubicBezTo>
                  <a:pt x="26111" y="19229"/>
                  <a:pt x="26113" y="19228"/>
                  <a:pt x="26115" y="19228"/>
                </a:cubicBezTo>
                <a:close/>
                <a:moveTo>
                  <a:pt x="26616" y="19212"/>
                </a:moveTo>
                <a:lnTo>
                  <a:pt x="26616" y="19212"/>
                </a:lnTo>
                <a:cubicBezTo>
                  <a:pt x="26614" y="19216"/>
                  <a:pt x="26610" y="19220"/>
                  <a:pt x="26608" y="19223"/>
                </a:cubicBezTo>
                <a:cubicBezTo>
                  <a:pt x="26588" y="19229"/>
                  <a:pt x="26567" y="19235"/>
                  <a:pt x="26548" y="19240"/>
                </a:cubicBezTo>
                <a:cubicBezTo>
                  <a:pt x="26571" y="19231"/>
                  <a:pt x="26593" y="19222"/>
                  <a:pt x="26616" y="19212"/>
                </a:cubicBezTo>
                <a:close/>
                <a:moveTo>
                  <a:pt x="26025" y="18969"/>
                </a:moveTo>
                <a:lnTo>
                  <a:pt x="26025" y="18969"/>
                </a:lnTo>
                <a:cubicBezTo>
                  <a:pt x="25923" y="19012"/>
                  <a:pt x="25821" y="19056"/>
                  <a:pt x="25719" y="19096"/>
                </a:cubicBezTo>
                <a:cubicBezTo>
                  <a:pt x="25599" y="19143"/>
                  <a:pt x="25480" y="19189"/>
                  <a:pt x="25361" y="19234"/>
                </a:cubicBezTo>
                <a:lnTo>
                  <a:pt x="25361" y="19234"/>
                </a:lnTo>
                <a:cubicBezTo>
                  <a:pt x="25341" y="19240"/>
                  <a:pt x="25322" y="19247"/>
                  <a:pt x="25303" y="19254"/>
                </a:cubicBezTo>
                <a:lnTo>
                  <a:pt x="25294" y="19249"/>
                </a:lnTo>
                <a:cubicBezTo>
                  <a:pt x="25276" y="19238"/>
                  <a:pt x="25260" y="19228"/>
                  <a:pt x="25243" y="19217"/>
                </a:cubicBezTo>
                <a:cubicBezTo>
                  <a:pt x="25269" y="19183"/>
                  <a:pt x="25295" y="19149"/>
                  <a:pt x="25321" y="19116"/>
                </a:cubicBezTo>
                <a:cubicBezTo>
                  <a:pt x="25401" y="19101"/>
                  <a:pt x="25482" y="19086"/>
                  <a:pt x="25562" y="19068"/>
                </a:cubicBezTo>
                <a:cubicBezTo>
                  <a:pt x="25716" y="19037"/>
                  <a:pt x="25871" y="19004"/>
                  <a:pt x="26025" y="18969"/>
                </a:cubicBezTo>
                <a:close/>
                <a:moveTo>
                  <a:pt x="26678" y="18862"/>
                </a:moveTo>
                <a:cubicBezTo>
                  <a:pt x="26718" y="18885"/>
                  <a:pt x="26756" y="18907"/>
                  <a:pt x="26795" y="18930"/>
                </a:cubicBezTo>
                <a:cubicBezTo>
                  <a:pt x="26720" y="18967"/>
                  <a:pt x="26646" y="19004"/>
                  <a:pt x="26570" y="19037"/>
                </a:cubicBezTo>
                <a:cubicBezTo>
                  <a:pt x="26496" y="19072"/>
                  <a:pt x="26422" y="19104"/>
                  <a:pt x="26347" y="19137"/>
                </a:cubicBezTo>
                <a:cubicBezTo>
                  <a:pt x="26267" y="19170"/>
                  <a:pt x="26186" y="19202"/>
                  <a:pt x="26104" y="19232"/>
                </a:cubicBezTo>
                <a:cubicBezTo>
                  <a:pt x="26106" y="19231"/>
                  <a:pt x="26108" y="19230"/>
                  <a:pt x="26110" y="19230"/>
                </a:cubicBezTo>
                <a:lnTo>
                  <a:pt x="26110" y="19230"/>
                </a:lnTo>
                <a:cubicBezTo>
                  <a:pt x="25929" y="19295"/>
                  <a:pt x="25746" y="19356"/>
                  <a:pt x="25562" y="19411"/>
                </a:cubicBezTo>
                <a:cubicBezTo>
                  <a:pt x="25538" y="19399"/>
                  <a:pt x="25515" y="19385"/>
                  <a:pt x="25492" y="19371"/>
                </a:cubicBezTo>
                <a:cubicBezTo>
                  <a:pt x="25670" y="19305"/>
                  <a:pt x="25847" y="19236"/>
                  <a:pt x="26022" y="19162"/>
                </a:cubicBezTo>
                <a:cubicBezTo>
                  <a:pt x="26244" y="19067"/>
                  <a:pt x="26465" y="18970"/>
                  <a:pt x="26678" y="18862"/>
                </a:cubicBezTo>
                <a:close/>
                <a:moveTo>
                  <a:pt x="24869" y="19185"/>
                </a:moveTo>
                <a:cubicBezTo>
                  <a:pt x="24909" y="19212"/>
                  <a:pt x="24950" y="19239"/>
                  <a:pt x="24990" y="19266"/>
                </a:cubicBezTo>
                <a:cubicBezTo>
                  <a:pt x="24954" y="19312"/>
                  <a:pt x="24917" y="19358"/>
                  <a:pt x="24881" y="19406"/>
                </a:cubicBezTo>
                <a:cubicBezTo>
                  <a:pt x="24861" y="19413"/>
                  <a:pt x="24841" y="19418"/>
                  <a:pt x="24821" y="19425"/>
                </a:cubicBezTo>
                <a:cubicBezTo>
                  <a:pt x="24784" y="19422"/>
                  <a:pt x="24747" y="19417"/>
                  <a:pt x="24710" y="19413"/>
                </a:cubicBezTo>
                <a:cubicBezTo>
                  <a:pt x="24677" y="19408"/>
                  <a:pt x="24644" y="19403"/>
                  <a:pt x="24609" y="19398"/>
                </a:cubicBezTo>
                <a:cubicBezTo>
                  <a:pt x="24605" y="19396"/>
                  <a:pt x="24602" y="19394"/>
                  <a:pt x="24597" y="19392"/>
                </a:cubicBezTo>
                <a:cubicBezTo>
                  <a:pt x="24518" y="19352"/>
                  <a:pt x="24438" y="19312"/>
                  <a:pt x="24358" y="19270"/>
                </a:cubicBezTo>
                <a:cubicBezTo>
                  <a:pt x="24340" y="19260"/>
                  <a:pt x="24320" y="19250"/>
                  <a:pt x="24301" y="19239"/>
                </a:cubicBezTo>
                <a:cubicBezTo>
                  <a:pt x="24421" y="19234"/>
                  <a:pt x="24541" y="19223"/>
                  <a:pt x="24660" y="19210"/>
                </a:cubicBezTo>
                <a:cubicBezTo>
                  <a:pt x="24730" y="19202"/>
                  <a:pt x="24799" y="19194"/>
                  <a:pt x="24869" y="19185"/>
                </a:cubicBezTo>
                <a:close/>
                <a:moveTo>
                  <a:pt x="17776" y="17011"/>
                </a:moveTo>
                <a:cubicBezTo>
                  <a:pt x="17811" y="17067"/>
                  <a:pt x="17848" y="17121"/>
                  <a:pt x="17885" y="17176"/>
                </a:cubicBezTo>
                <a:cubicBezTo>
                  <a:pt x="17958" y="17284"/>
                  <a:pt x="18032" y="17394"/>
                  <a:pt x="18113" y="17498"/>
                </a:cubicBezTo>
                <a:cubicBezTo>
                  <a:pt x="18192" y="17601"/>
                  <a:pt x="18271" y="17702"/>
                  <a:pt x="18355" y="17803"/>
                </a:cubicBezTo>
                <a:cubicBezTo>
                  <a:pt x="18411" y="17871"/>
                  <a:pt x="18471" y="17940"/>
                  <a:pt x="18531" y="18007"/>
                </a:cubicBezTo>
                <a:cubicBezTo>
                  <a:pt x="18618" y="18103"/>
                  <a:pt x="18704" y="18199"/>
                  <a:pt x="18795" y="18291"/>
                </a:cubicBezTo>
                <a:cubicBezTo>
                  <a:pt x="18965" y="18466"/>
                  <a:pt x="19141" y="18639"/>
                  <a:pt x="19330" y="18792"/>
                </a:cubicBezTo>
                <a:cubicBezTo>
                  <a:pt x="19495" y="18926"/>
                  <a:pt x="19663" y="19058"/>
                  <a:pt x="19843" y="19172"/>
                </a:cubicBezTo>
                <a:cubicBezTo>
                  <a:pt x="20000" y="19272"/>
                  <a:pt x="20161" y="19367"/>
                  <a:pt x="20327" y="19448"/>
                </a:cubicBezTo>
                <a:cubicBezTo>
                  <a:pt x="20319" y="19446"/>
                  <a:pt x="20311" y="19443"/>
                  <a:pt x="20303" y="19440"/>
                </a:cubicBezTo>
                <a:cubicBezTo>
                  <a:pt x="20224" y="19414"/>
                  <a:pt x="20146" y="19386"/>
                  <a:pt x="20068" y="19356"/>
                </a:cubicBezTo>
                <a:cubicBezTo>
                  <a:pt x="19912" y="19295"/>
                  <a:pt x="19755" y="19235"/>
                  <a:pt x="19603" y="19162"/>
                </a:cubicBezTo>
                <a:cubicBezTo>
                  <a:pt x="19527" y="19127"/>
                  <a:pt x="19450" y="19090"/>
                  <a:pt x="19375" y="19051"/>
                </a:cubicBezTo>
                <a:cubicBezTo>
                  <a:pt x="19338" y="19031"/>
                  <a:pt x="19300" y="19012"/>
                  <a:pt x="19263" y="18992"/>
                </a:cubicBezTo>
                <a:cubicBezTo>
                  <a:pt x="19200" y="18958"/>
                  <a:pt x="19128" y="18916"/>
                  <a:pt x="19057" y="18872"/>
                </a:cubicBezTo>
                <a:cubicBezTo>
                  <a:pt x="18987" y="18828"/>
                  <a:pt x="18918" y="18782"/>
                  <a:pt x="18851" y="18734"/>
                </a:cubicBezTo>
                <a:cubicBezTo>
                  <a:pt x="18723" y="18640"/>
                  <a:pt x="18589" y="18542"/>
                  <a:pt x="18462" y="18437"/>
                </a:cubicBezTo>
                <a:cubicBezTo>
                  <a:pt x="18331" y="18329"/>
                  <a:pt x="18204" y="18218"/>
                  <a:pt x="18080" y="18105"/>
                </a:cubicBezTo>
                <a:cubicBezTo>
                  <a:pt x="17955" y="17989"/>
                  <a:pt x="17831" y="17870"/>
                  <a:pt x="17715" y="17745"/>
                </a:cubicBezTo>
                <a:cubicBezTo>
                  <a:pt x="17655" y="17681"/>
                  <a:pt x="17596" y="17618"/>
                  <a:pt x="17537" y="17552"/>
                </a:cubicBezTo>
                <a:cubicBezTo>
                  <a:pt x="17480" y="17486"/>
                  <a:pt x="17423" y="17421"/>
                  <a:pt x="17366" y="17355"/>
                </a:cubicBezTo>
                <a:cubicBezTo>
                  <a:pt x="17326" y="17305"/>
                  <a:pt x="17284" y="17255"/>
                  <a:pt x="17244" y="17205"/>
                </a:cubicBezTo>
                <a:cubicBezTo>
                  <a:pt x="17318" y="17180"/>
                  <a:pt x="17391" y="17156"/>
                  <a:pt x="17465" y="17131"/>
                </a:cubicBezTo>
                <a:cubicBezTo>
                  <a:pt x="17512" y="17113"/>
                  <a:pt x="17559" y="17096"/>
                  <a:pt x="17605" y="17079"/>
                </a:cubicBezTo>
                <a:cubicBezTo>
                  <a:pt x="17663" y="17057"/>
                  <a:pt x="17719" y="17034"/>
                  <a:pt x="17776" y="17011"/>
                </a:cubicBezTo>
                <a:close/>
                <a:moveTo>
                  <a:pt x="38220" y="7417"/>
                </a:moveTo>
                <a:cubicBezTo>
                  <a:pt x="38246" y="7449"/>
                  <a:pt x="38270" y="7484"/>
                  <a:pt x="38294" y="7517"/>
                </a:cubicBezTo>
                <a:cubicBezTo>
                  <a:pt x="38392" y="7654"/>
                  <a:pt x="38488" y="7795"/>
                  <a:pt x="38581" y="7937"/>
                </a:cubicBezTo>
                <a:cubicBezTo>
                  <a:pt x="38687" y="8105"/>
                  <a:pt x="38797" y="8285"/>
                  <a:pt x="38896" y="8470"/>
                </a:cubicBezTo>
                <a:cubicBezTo>
                  <a:pt x="38974" y="8618"/>
                  <a:pt x="39049" y="8765"/>
                  <a:pt x="39122" y="8917"/>
                </a:cubicBezTo>
                <a:cubicBezTo>
                  <a:pt x="39193" y="9070"/>
                  <a:pt x="39261" y="9225"/>
                  <a:pt x="39321" y="9383"/>
                </a:cubicBezTo>
                <a:cubicBezTo>
                  <a:pt x="39353" y="9469"/>
                  <a:pt x="39385" y="9555"/>
                  <a:pt x="39415" y="9642"/>
                </a:cubicBezTo>
                <a:cubicBezTo>
                  <a:pt x="39415" y="9665"/>
                  <a:pt x="39415" y="9688"/>
                  <a:pt x="39415" y="9711"/>
                </a:cubicBezTo>
                <a:cubicBezTo>
                  <a:pt x="39413" y="9849"/>
                  <a:pt x="39412" y="9987"/>
                  <a:pt x="39405" y="10125"/>
                </a:cubicBezTo>
                <a:cubicBezTo>
                  <a:pt x="39402" y="10215"/>
                  <a:pt x="39397" y="10304"/>
                  <a:pt x="39390" y="10392"/>
                </a:cubicBezTo>
                <a:cubicBezTo>
                  <a:pt x="39370" y="10667"/>
                  <a:pt x="39345" y="10941"/>
                  <a:pt x="39306" y="11214"/>
                </a:cubicBezTo>
                <a:cubicBezTo>
                  <a:pt x="39273" y="11436"/>
                  <a:pt x="39237" y="11658"/>
                  <a:pt x="39197" y="11880"/>
                </a:cubicBezTo>
                <a:cubicBezTo>
                  <a:pt x="39145" y="12149"/>
                  <a:pt x="39088" y="12416"/>
                  <a:pt x="39016" y="12680"/>
                </a:cubicBezTo>
                <a:cubicBezTo>
                  <a:pt x="38957" y="12901"/>
                  <a:pt x="38890" y="13120"/>
                  <a:pt x="38820" y="13337"/>
                </a:cubicBezTo>
                <a:cubicBezTo>
                  <a:pt x="38735" y="13587"/>
                  <a:pt x="38644" y="13844"/>
                  <a:pt x="38540" y="14097"/>
                </a:cubicBezTo>
                <a:cubicBezTo>
                  <a:pt x="38454" y="14307"/>
                  <a:pt x="38363" y="14514"/>
                  <a:pt x="38268" y="14719"/>
                </a:cubicBezTo>
                <a:lnTo>
                  <a:pt x="38266" y="14722"/>
                </a:lnTo>
                <a:cubicBezTo>
                  <a:pt x="38266" y="14723"/>
                  <a:pt x="38265" y="14724"/>
                  <a:pt x="38265" y="14725"/>
                </a:cubicBezTo>
                <a:cubicBezTo>
                  <a:pt x="38011" y="15254"/>
                  <a:pt x="37733" y="15775"/>
                  <a:pt x="37419" y="16276"/>
                </a:cubicBezTo>
                <a:cubicBezTo>
                  <a:pt x="37243" y="16547"/>
                  <a:pt x="37063" y="16817"/>
                  <a:pt x="36870" y="17076"/>
                </a:cubicBezTo>
                <a:cubicBezTo>
                  <a:pt x="36788" y="17187"/>
                  <a:pt x="36705" y="17299"/>
                  <a:pt x="36620" y="17409"/>
                </a:cubicBezTo>
                <a:cubicBezTo>
                  <a:pt x="36534" y="17518"/>
                  <a:pt x="36449" y="17625"/>
                  <a:pt x="36361" y="17732"/>
                </a:cubicBezTo>
                <a:cubicBezTo>
                  <a:pt x="36344" y="17753"/>
                  <a:pt x="36326" y="17774"/>
                  <a:pt x="36308" y="17796"/>
                </a:cubicBezTo>
                <a:cubicBezTo>
                  <a:pt x="36220" y="17858"/>
                  <a:pt x="36132" y="17921"/>
                  <a:pt x="36042" y="17981"/>
                </a:cubicBezTo>
                <a:cubicBezTo>
                  <a:pt x="35966" y="18033"/>
                  <a:pt x="35889" y="18083"/>
                  <a:pt x="35810" y="18134"/>
                </a:cubicBezTo>
                <a:cubicBezTo>
                  <a:pt x="35771" y="18160"/>
                  <a:pt x="35733" y="18184"/>
                  <a:pt x="35694" y="18209"/>
                </a:cubicBezTo>
                <a:cubicBezTo>
                  <a:pt x="35495" y="18329"/>
                  <a:pt x="35294" y="18442"/>
                  <a:pt x="35091" y="18551"/>
                </a:cubicBezTo>
                <a:cubicBezTo>
                  <a:pt x="34854" y="18673"/>
                  <a:pt x="34607" y="18794"/>
                  <a:pt x="34354" y="18902"/>
                </a:cubicBezTo>
                <a:cubicBezTo>
                  <a:pt x="34227" y="18956"/>
                  <a:pt x="34100" y="19011"/>
                  <a:pt x="33972" y="19060"/>
                </a:cubicBezTo>
                <a:cubicBezTo>
                  <a:pt x="33889" y="19094"/>
                  <a:pt x="33806" y="19125"/>
                  <a:pt x="33721" y="19156"/>
                </a:cubicBezTo>
                <a:cubicBezTo>
                  <a:pt x="33506" y="19234"/>
                  <a:pt x="33288" y="19311"/>
                  <a:pt x="33066" y="19376"/>
                </a:cubicBezTo>
                <a:cubicBezTo>
                  <a:pt x="32935" y="19414"/>
                  <a:pt x="32802" y="19453"/>
                  <a:pt x="32668" y="19485"/>
                </a:cubicBezTo>
                <a:cubicBezTo>
                  <a:pt x="32581" y="19507"/>
                  <a:pt x="32494" y="19527"/>
                  <a:pt x="32405" y="19546"/>
                </a:cubicBezTo>
                <a:cubicBezTo>
                  <a:pt x="32233" y="19581"/>
                  <a:pt x="32058" y="19612"/>
                  <a:pt x="31884" y="19635"/>
                </a:cubicBezTo>
                <a:cubicBezTo>
                  <a:pt x="31795" y="19647"/>
                  <a:pt x="31706" y="19658"/>
                  <a:pt x="31617" y="19668"/>
                </a:cubicBezTo>
                <a:cubicBezTo>
                  <a:pt x="31532" y="19677"/>
                  <a:pt x="31446" y="19685"/>
                  <a:pt x="31361" y="19692"/>
                </a:cubicBezTo>
                <a:cubicBezTo>
                  <a:pt x="31137" y="19707"/>
                  <a:pt x="30912" y="19722"/>
                  <a:pt x="30688" y="19722"/>
                </a:cubicBezTo>
                <a:cubicBezTo>
                  <a:pt x="30646" y="19722"/>
                  <a:pt x="30605" y="19723"/>
                  <a:pt x="30563" y="19723"/>
                </a:cubicBezTo>
                <a:cubicBezTo>
                  <a:pt x="30471" y="19723"/>
                  <a:pt x="30378" y="19721"/>
                  <a:pt x="30285" y="19717"/>
                </a:cubicBezTo>
                <a:cubicBezTo>
                  <a:pt x="30200" y="19715"/>
                  <a:pt x="30116" y="19710"/>
                  <a:pt x="30031" y="19705"/>
                </a:cubicBezTo>
                <a:cubicBezTo>
                  <a:pt x="29813" y="19687"/>
                  <a:pt x="29596" y="19668"/>
                  <a:pt x="29382" y="19635"/>
                </a:cubicBezTo>
                <a:cubicBezTo>
                  <a:pt x="29251" y="19616"/>
                  <a:pt x="29121" y="19596"/>
                  <a:pt x="28991" y="19571"/>
                </a:cubicBezTo>
                <a:cubicBezTo>
                  <a:pt x="28905" y="19553"/>
                  <a:pt x="28819" y="19536"/>
                  <a:pt x="28733" y="19516"/>
                </a:cubicBezTo>
                <a:cubicBezTo>
                  <a:pt x="28573" y="19477"/>
                  <a:pt x="28402" y="19434"/>
                  <a:pt x="28235" y="19381"/>
                </a:cubicBezTo>
                <a:cubicBezTo>
                  <a:pt x="28112" y="19342"/>
                  <a:pt x="27991" y="19302"/>
                  <a:pt x="27871" y="19258"/>
                </a:cubicBezTo>
                <a:cubicBezTo>
                  <a:pt x="27737" y="19206"/>
                  <a:pt x="27604" y="19152"/>
                  <a:pt x="27475" y="19093"/>
                </a:cubicBezTo>
                <a:cubicBezTo>
                  <a:pt x="27514" y="19075"/>
                  <a:pt x="27554" y="19058"/>
                  <a:pt x="27593" y="19042"/>
                </a:cubicBezTo>
                <a:cubicBezTo>
                  <a:pt x="27712" y="18990"/>
                  <a:pt x="27830" y="18939"/>
                  <a:pt x="27945" y="18882"/>
                </a:cubicBezTo>
                <a:cubicBezTo>
                  <a:pt x="28062" y="18825"/>
                  <a:pt x="28177" y="18767"/>
                  <a:pt x="28291" y="18707"/>
                </a:cubicBezTo>
                <a:cubicBezTo>
                  <a:pt x="28339" y="18683"/>
                  <a:pt x="28385" y="18657"/>
                  <a:pt x="28431" y="18632"/>
                </a:cubicBezTo>
                <a:lnTo>
                  <a:pt x="28475" y="18632"/>
                </a:lnTo>
                <a:cubicBezTo>
                  <a:pt x="28519" y="18631"/>
                  <a:pt x="28563" y="18631"/>
                  <a:pt x="28607" y="18630"/>
                </a:cubicBezTo>
                <a:cubicBezTo>
                  <a:pt x="28699" y="18624"/>
                  <a:pt x="28793" y="18619"/>
                  <a:pt x="28884" y="18609"/>
                </a:cubicBezTo>
                <a:cubicBezTo>
                  <a:pt x="29102" y="18582"/>
                  <a:pt x="29322" y="18548"/>
                  <a:pt x="29536" y="18496"/>
                </a:cubicBezTo>
                <a:cubicBezTo>
                  <a:pt x="29665" y="18463"/>
                  <a:pt x="29794" y="18431"/>
                  <a:pt x="29919" y="18387"/>
                </a:cubicBezTo>
                <a:cubicBezTo>
                  <a:pt x="30005" y="18356"/>
                  <a:pt x="30094" y="18327"/>
                  <a:pt x="30180" y="18291"/>
                </a:cubicBezTo>
                <a:cubicBezTo>
                  <a:pt x="30432" y="18185"/>
                  <a:pt x="30684" y="18072"/>
                  <a:pt x="30923" y="17937"/>
                </a:cubicBezTo>
                <a:cubicBezTo>
                  <a:pt x="31039" y="17870"/>
                  <a:pt x="31155" y="17804"/>
                  <a:pt x="31269" y="17731"/>
                </a:cubicBezTo>
                <a:cubicBezTo>
                  <a:pt x="31340" y="17686"/>
                  <a:pt x="31412" y="17639"/>
                  <a:pt x="31482" y="17589"/>
                </a:cubicBezTo>
                <a:cubicBezTo>
                  <a:pt x="31518" y="17564"/>
                  <a:pt x="31553" y="17539"/>
                  <a:pt x="31587" y="17514"/>
                </a:cubicBezTo>
                <a:cubicBezTo>
                  <a:pt x="31660" y="17462"/>
                  <a:pt x="31735" y="17405"/>
                  <a:pt x="31804" y="17349"/>
                </a:cubicBezTo>
                <a:cubicBezTo>
                  <a:pt x="31872" y="17293"/>
                  <a:pt x="31939" y="17238"/>
                  <a:pt x="32005" y="17180"/>
                </a:cubicBezTo>
                <a:cubicBezTo>
                  <a:pt x="32038" y="17150"/>
                  <a:pt x="32069" y="17121"/>
                  <a:pt x="32101" y="17091"/>
                </a:cubicBezTo>
                <a:cubicBezTo>
                  <a:pt x="32168" y="17030"/>
                  <a:pt x="32235" y="16966"/>
                  <a:pt x="32297" y="16900"/>
                </a:cubicBezTo>
                <a:cubicBezTo>
                  <a:pt x="32387" y="16806"/>
                  <a:pt x="32478" y="16713"/>
                  <a:pt x="32561" y="16612"/>
                </a:cubicBezTo>
                <a:cubicBezTo>
                  <a:pt x="32643" y="16513"/>
                  <a:pt x="32724" y="16414"/>
                  <a:pt x="32799" y="16307"/>
                </a:cubicBezTo>
                <a:cubicBezTo>
                  <a:pt x="32870" y="16206"/>
                  <a:pt x="32939" y="16103"/>
                  <a:pt x="33008" y="15998"/>
                </a:cubicBezTo>
                <a:cubicBezTo>
                  <a:pt x="33123" y="15819"/>
                  <a:pt x="33224" y="15632"/>
                  <a:pt x="33318" y="15442"/>
                </a:cubicBezTo>
                <a:cubicBezTo>
                  <a:pt x="33413" y="15253"/>
                  <a:pt x="33488" y="15056"/>
                  <a:pt x="33558" y="14856"/>
                </a:cubicBezTo>
                <a:cubicBezTo>
                  <a:pt x="33585" y="14782"/>
                  <a:pt x="33609" y="14706"/>
                  <a:pt x="33630" y="14629"/>
                </a:cubicBezTo>
                <a:cubicBezTo>
                  <a:pt x="33838" y="14425"/>
                  <a:pt x="34039" y="14214"/>
                  <a:pt x="34232" y="13995"/>
                </a:cubicBezTo>
                <a:cubicBezTo>
                  <a:pt x="34384" y="13821"/>
                  <a:pt x="34537" y="13646"/>
                  <a:pt x="34679" y="13463"/>
                </a:cubicBezTo>
                <a:cubicBezTo>
                  <a:pt x="34849" y="13245"/>
                  <a:pt x="35017" y="13025"/>
                  <a:pt x="35174" y="12797"/>
                </a:cubicBezTo>
                <a:cubicBezTo>
                  <a:pt x="35489" y="12338"/>
                  <a:pt x="35784" y="11864"/>
                  <a:pt x="36030" y="11364"/>
                </a:cubicBezTo>
                <a:cubicBezTo>
                  <a:pt x="36037" y="11349"/>
                  <a:pt x="36045" y="11334"/>
                  <a:pt x="36053" y="11317"/>
                </a:cubicBezTo>
                <a:cubicBezTo>
                  <a:pt x="36218" y="11112"/>
                  <a:pt x="36377" y="10902"/>
                  <a:pt x="36531" y="10686"/>
                </a:cubicBezTo>
                <a:cubicBezTo>
                  <a:pt x="36684" y="10470"/>
                  <a:pt x="36836" y="10252"/>
                  <a:pt x="36978" y="10028"/>
                </a:cubicBezTo>
                <a:cubicBezTo>
                  <a:pt x="37117" y="9807"/>
                  <a:pt x="37255" y="9584"/>
                  <a:pt x="37378" y="9355"/>
                </a:cubicBezTo>
                <a:cubicBezTo>
                  <a:pt x="37510" y="9114"/>
                  <a:pt x="37635" y="8869"/>
                  <a:pt x="37754" y="8621"/>
                </a:cubicBezTo>
                <a:cubicBezTo>
                  <a:pt x="37795" y="8533"/>
                  <a:pt x="37837" y="8443"/>
                  <a:pt x="37876" y="8353"/>
                </a:cubicBezTo>
                <a:cubicBezTo>
                  <a:pt x="37933" y="8223"/>
                  <a:pt x="37989" y="8092"/>
                  <a:pt x="38038" y="7958"/>
                </a:cubicBezTo>
                <a:cubicBezTo>
                  <a:pt x="38089" y="7822"/>
                  <a:pt x="38139" y="7684"/>
                  <a:pt x="38181" y="7546"/>
                </a:cubicBezTo>
                <a:cubicBezTo>
                  <a:pt x="38195" y="7502"/>
                  <a:pt x="38208" y="7459"/>
                  <a:pt x="38220" y="7417"/>
                </a:cubicBezTo>
                <a:close/>
                <a:moveTo>
                  <a:pt x="26422" y="19468"/>
                </a:moveTo>
                <a:lnTo>
                  <a:pt x="26422" y="19468"/>
                </a:lnTo>
                <a:cubicBezTo>
                  <a:pt x="26368" y="19538"/>
                  <a:pt x="26312" y="19607"/>
                  <a:pt x="26254" y="19675"/>
                </a:cubicBezTo>
                <a:cubicBezTo>
                  <a:pt x="26257" y="19671"/>
                  <a:pt x="26259" y="19669"/>
                  <a:pt x="26261" y="19665"/>
                </a:cubicBezTo>
                <a:lnTo>
                  <a:pt x="26261" y="19665"/>
                </a:lnTo>
                <a:cubicBezTo>
                  <a:pt x="26238" y="19693"/>
                  <a:pt x="26214" y="19721"/>
                  <a:pt x="26190" y="19749"/>
                </a:cubicBezTo>
                <a:cubicBezTo>
                  <a:pt x="26085" y="19697"/>
                  <a:pt x="25978" y="19642"/>
                  <a:pt x="25875" y="19587"/>
                </a:cubicBezTo>
                <a:cubicBezTo>
                  <a:pt x="25895" y="19585"/>
                  <a:pt x="25917" y="19581"/>
                  <a:pt x="25939" y="19576"/>
                </a:cubicBezTo>
                <a:cubicBezTo>
                  <a:pt x="26022" y="19563"/>
                  <a:pt x="26108" y="19549"/>
                  <a:pt x="26190" y="19529"/>
                </a:cubicBezTo>
                <a:cubicBezTo>
                  <a:pt x="26267" y="19510"/>
                  <a:pt x="26345" y="19490"/>
                  <a:pt x="26422" y="19468"/>
                </a:cubicBezTo>
                <a:close/>
                <a:moveTo>
                  <a:pt x="18607" y="16638"/>
                </a:moveTo>
                <a:cubicBezTo>
                  <a:pt x="18655" y="16710"/>
                  <a:pt x="18702" y="16783"/>
                  <a:pt x="18754" y="16852"/>
                </a:cubicBezTo>
                <a:cubicBezTo>
                  <a:pt x="18803" y="16920"/>
                  <a:pt x="18853" y="16986"/>
                  <a:pt x="18905" y="17052"/>
                </a:cubicBezTo>
                <a:cubicBezTo>
                  <a:pt x="18932" y="17084"/>
                  <a:pt x="18959" y="17116"/>
                  <a:pt x="18985" y="17148"/>
                </a:cubicBezTo>
                <a:cubicBezTo>
                  <a:pt x="19116" y="17307"/>
                  <a:pt x="19262" y="17454"/>
                  <a:pt x="19410" y="17597"/>
                </a:cubicBezTo>
                <a:cubicBezTo>
                  <a:pt x="19592" y="17773"/>
                  <a:pt x="19792" y="17931"/>
                  <a:pt x="19994" y="18082"/>
                </a:cubicBezTo>
                <a:cubicBezTo>
                  <a:pt x="20064" y="18134"/>
                  <a:pt x="20138" y="18185"/>
                  <a:pt x="20209" y="18232"/>
                </a:cubicBezTo>
                <a:cubicBezTo>
                  <a:pt x="20313" y="18300"/>
                  <a:pt x="20418" y="18367"/>
                  <a:pt x="20527" y="18429"/>
                </a:cubicBezTo>
                <a:cubicBezTo>
                  <a:pt x="20601" y="18469"/>
                  <a:pt x="20678" y="18514"/>
                  <a:pt x="20753" y="18551"/>
                </a:cubicBezTo>
                <a:cubicBezTo>
                  <a:pt x="20860" y="18605"/>
                  <a:pt x="20969" y="18661"/>
                  <a:pt x="21080" y="18707"/>
                </a:cubicBezTo>
                <a:cubicBezTo>
                  <a:pt x="21281" y="18790"/>
                  <a:pt x="21485" y="18867"/>
                  <a:pt x="21695" y="18926"/>
                </a:cubicBezTo>
                <a:cubicBezTo>
                  <a:pt x="21952" y="18999"/>
                  <a:pt x="22210" y="19066"/>
                  <a:pt x="22473" y="19112"/>
                </a:cubicBezTo>
                <a:cubicBezTo>
                  <a:pt x="22597" y="19134"/>
                  <a:pt x="22721" y="19155"/>
                  <a:pt x="22846" y="19172"/>
                </a:cubicBezTo>
                <a:cubicBezTo>
                  <a:pt x="22803" y="19205"/>
                  <a:pt x="22759" y="19237"/>
                  <a:pt x="22715" y="19268"/>
                </a:cubicBezTo>
                <a:cubicBezTo>
                  <a:pt x="22536" y="19395"/>
                  <a:pt x="22355" y="19520"/>
                  <a:pt x="22168" y="19633"/>
                </a:cubicBezTo>
                <a:cubicBezTo>
                  <a:pt x="22090" y="19680"/>
                  <a:pt x="22013" y="19727"/>
                  <a:pt x="21934" y="19772"/>
                </a:cubicBezTo>
                <a:cubicBezTo>
                  <a:pt x="21932" y="19773"/>
                  <a:pt x="21931" y="19774"/>
                  <a:pt x="21929" y="19775"/>
                </a:cubicBezTo>
                <a:cubicBezTo>
                  <a:pt x="21876" y="19765"/>
                  <a:pt x="21822" y="19754"/>
                  <a:pt x="21768" y="19744"/>
                </a:cubicBezTo>
                <a:cubicBezTo>
                  <a:pt x="21598" y="19706"/>
                  <a:pt x="21429" y="19667"/>
                  <a:pt x="21261" y="19617"/>
                </a:cubicBezTo>
                <a:cubicBezTo>
                  <a:pt x="21145" y="19582"/>
                  <a:pt x="21029" y="19545"/>
                  <a:pt x="20915" y="19505"/>
                </a:cubicBezTo>
                <a:cubicBezTo>
                  <a:pt x="20802" y="19462"/>
                  <a:pt x="20688" y="19421"/>
                  <a:pt x="20579" y="19372"/>
                </a:cubicBezTo>
                <a:cubicBezTo>
                  <a:pt x="20502" y="19339"/>
                  <a:pt x="20426" y="19304"/>
                  <a:pt x="20351" y="19267"/>
                </a:cubicBezTo>
                <a:cubicBezTo>
                  <a:pt x="20317" y="19249"/>
                  <a:pt x="20282" y="19231"/>
                  <a:pt x="20246" y="19213"/>
                </a:cubicBezTo>
                <a:cubicBezTo>
                  <a:pt x="20136" y="19154"/>
                  <a:pt x="20028" y="19094"/>
                  <a:pt x="19924" y="19025"/>
                </a:cubicBezTo>
                <a:cubicBezTo>
                  <a:pt x="19852" y="18978"/>
                  <a:pt x="19782" y="18931"/>
                  <a:pt x="19714" y="18881"/>
                </a:cubicBezTo>
                <a:cubicBezTo>
                  <a:pt x="19623" y="18814"/>
                  <a:pt x="19522" y="18740"/>
                  <a:pt x="19427" y="18658"/>
                </a:cubicBezTo>
                <a:cubicBezTo>
                  <a:pt x="19367" y="18609"/>
                  <a:pt x="19308" y="18557"/>
                  <a:pt x="19252" y="18504"/>
                </a:cubicBezTo>
                <a:cubicBezTo>
                  <a:pt x="19104" y="18365"/>
                  <a:pt x="18960" y="18222"/>
                  <a:pt x="18823" y="18073"/>
                </a:cubicBezTo>
                <a:cubicBezTo>
                  <a:pt x="18765" y="18009"/>
                  <a:pt x="18707" y="17946"/>
                  <a:pt x="18649" y="17881"/>
                </a:cubicBezTo>
                <a:cubicBezTo>
                  <a:pt x="18592" y="17815"/>
                  <a:pt x="18536" y="17750"/>
                  <a:pt x="18482" y="17684"/>
                </a:cubicBezTo>
                <a:cubicBezTo>
                  <a:pt x="18379" y="17558"/>
                  <a:pt x="18273" y="17422"/>
                  <a:pt x="18171" y="17281"/>
                </a:cubicBezTo>
                <a:cubicBezTo>
                  <a:pt x="18119" y="17210"/>
                  <a:pt x="18067" y="17139"/>
                  <a:pt x="18017" y="17066"/>
                </a:cubicBezTo>
                <a:cubicBezTo>
                  <a:pt x="17990" y="17027"/>
                  <a:pt x="17962" y="16985"/>
                  <a:pt x="17935" y="16945"/>
                </a:cubicBezTo>
                <a:cubicBezTo>
                  <a:pt x="18036" y="16902"/>
                  <a:pt x="18136" y="16858"/>
                  <a:pt x="18236" y="16813"/>
                </a:cubicBezTo>
                <a:cubicBezTo>
                  <a:pt x="18359" y="16755"/>
                  <a:pt x="18484" y="16699"/>
                  <a:pt x="18607" y="16638"/>
                </a:cubicBezTo>
                <a:close/>
                <a:moveTo>
                  <a:pt x="23087" y="19202"/>
                </a:moveTo>
                <a:cubicBezTo>
                  <a:pt x="23143" y="19209"/>
                  <a:pt x="23201" y="19215"/>
                  <a:pt x="23258" y="19220"/>
                </a:cubicBezTo>
                <a:cubicBezTo>
                  <a:pt x="23387" y="19230"/>
                  <a:pt x="23518" y="19240"/>
                  <a:pt x="23648" y="19247"/>
                </a:cubicBezTo>
                <a:cubicBezTo>
                  <a:pt x="23671" y="19260"/>
                  <a:pt x="23694" y="19272"/>
                  <a:pt x="23717" y="19282"/>
                </a:cubicBezTo>
                <a:cubicBezTo>
                  <a:pt x="23831" y="19335"/>
                  <a:pt x="23945" y="19387"/>
                  <a:pt x="24065" y="19424"/>
                </a:cubicBezTo>
                <a:cubicBezTo>
                  <a:pt x="24110" y="19439"/>
                  <a:pt x="24156" y="19454"/>
                  <a:pt x="24202" y="19467"/>
                </a:cubicBezTo>
                <a:cubicBezTo>
                  <a:pt x="24242" y="19506"/>
                  <a:pt x="24282" y="19545"/>
                  <a:pt x="24322" y="19583"/>
                </a:cubicBezTo>
                <a:cubicBezTo>
                  <a:pt x="24213" y="19616"/>
                  <a:pt x="24103" y="19647"/>
                  <a:pt x="23993" y="19673"/>
                </a:cubicBezTo>
                <a:cubicBezTo>
                  <a:pt x="23884" y="19700"/>
                  <a:pt x="23773" y="19727"/>
                  <a:pt x="23663" y="19751"/>
                </a:cubicBezTo>
                <a:cubicBezTo>
                  <a:pt x="23520" y="19782"/>
                  <a:pt x="23376" y="19813"/>
                  <a:pt x="23231" y="19839"/>
                </a:cubicBezTo>
                <a:cubicBezTo>
                  <a:pt x="23160" y="19851"/>
                  <a:pt x="23087" y="19863"/>
                  <a:pt x="23015" y="19873"/>
                </a:cubicBezTo>
                <a:cubicBezTo>
                  <a:pt x="22966" y="19879"/>
                  <a:pt x="22917" y="19885"/>
                  <a:pt x="22869" y="19888"/>
                </a:cubicBezTo>
                <a:cubicBezTo>
                  <a:pt x="22832" y="19887"/>
                  <a:pt x="22794" y="19887"/>
                  <a:pt x="22757" y="19886"/>
                </a:cubicBezTo>
                <a:cubicBezTo>
                  <a:pt x="22670" y="19881"/>
                  <a:pt x="22575" y="19872"/>
                  <a:pt x="22479" y="19859"/>
                </a:cubicBezTo>
                <a:cubicBezTo>
                  <a:pt x="22384" y="19848"/>
                  <a:pt x="22289" y="19835"/>
                  <a:pt x="22193" y="19821"/>
                </a:cubicBezTo>
                <a:cubicBezTo>
                  <a:pt x="22191" y="19820"/>
                  <a:pt x="22188" y="19820"/>
                  <a:pt x="22186" y="19820"/>
                </a:cubicBezTo>
                <a:cubicBezTo>
                  <a:pt x="22246" y="19784"/>
                  <a:pt x="22305" y="19747"/>
                  <a:pt x="22363" y="19709"/>
                </a:cubicBezTo>
                <a:cubicBezTo>
                  <a:pt x="22551" y="19588"/>
                  <a:pt x="22738" y="19463"/>
                  <a:pt x="22917" y="19331"/>
                </a:cubicBezTo>
                <a:lnTo>
                  <a:pt x="22918" y="19331"/>
                </a:lnTo>
                <a:cubicBezTo>
                  <a:pt x="22975" y="19288"/>
                  <a:pt x="23030" y="19245"/>
                  <a:pt x="23087" y="19202"/>
                </a:cubicBezTo>
                <a:close/>
                <a:moveTo>
                  <a:pt x="25573" y="19618"/>
                </a:moveTo>
                <a:cubicBezTo>
                  <a:pt x="25737" y="19710"/>
                  <a:pt x="25903" y="19799"/>
                  <a:pt x="26071" y="19884"/>
                </a:cubicBezTo>
                <a:cubicBezTo>
                  <a:pt x="26048" y="19909"/>
                  <a:pt x="26023" y="19934"/>
                  <a:pt x="26000" y="19960"/>
                </a:cubicBezTo>
                <a:cubicBezTo>
                  <a:pt x="25947" y="19944"/>
                  <a:pt x="25895" y="19926"/>
                  <a:pt x="25843" y="19909"/>
                </a:cubicBezTo>
                <a:cubicBezTo>
                  <a:pt x="25754" y="19879"/>
                  <a:pt x="25665" y="19848"/>
                  <a:pt x="25578" y="19816"/>
                </a:cubicBezTo>
                <a:lnTo>
                  <a:pt x="25578" y="19816"/>
                </a:lnTo>
                <a:cubicBezTo>
                  <a:pt x="25581" y="19817"/>
                  <a:pt x="25585" y="19818"/>
                  <a:pt x="25588" y="19819"/>
                </a:cubicBezTo>
                <a:cubicBezTo>
                  <a:pt x="25470" y="19774"/>
                  <a:pt x="25351" y="19729"/>
                  <a:pt x="25235" y="19680"/>
                </a:cubicBezTo>
                <a:cubicBezTo>
                  <a:pt x="25303" y="19662"/>
                  <a:pt x="25370" y="19643"/>
                  <a:pt x="25438" y="19624"/>
                </a:cubicBezTo>
                <a:cubicBezTo>
                  <a:pt x="25483" y="19623"/>
                  <a:pt x="25528" y="19622"/>
                  <a:pt x="25573" y="19618"/>
                </a:cubicBezTo>
                <a:close/>
                <a:moveTo>
                  <a:pt x="26232" y="19962"/>
                </a:moveTo>
                <a:cubicBezTo>
                  <a:pt x="26357" y="20022"/>
                  <a:pt x="26483" y="20081"/>
                  <a:pt x="26611" y="20135"/>
                </a:cubicBezTo>
                <a:cubicBezTo>
                  <a:pt x="26489" y="20104"/>
                  <a:pt x="26369" y="20072"/>
                  <a:pt x="26248" y="20036"/>
                </a:cubicBezTo>
                <a:cubicBezTo>
                  <a:pt x="26227" y="20029"/>
                  <a:pt x="26205" y="20022"/>
                  <a:pt x="26183" y="20016"/>
                </a:cubicBezTo>
                <a:cubicBezTo>
                  <a:pt x="26199" y="19998"/>
                  <a:pt x="26216" y="19981"/>
                  <a:pt x="26232" y="19962"/>
                </a:cubicBezTo>
                <a:close/>
                <a:moveTo>
                  <a:pt x="27243" y="19186"/>
                </a:moveTo>
                <a:cubicBezTo>
                  <a:pt x="27254" y="19251"/>
                  <a:pt x="27267" y="19317"/>
                  <a:pt x="27282" y="19379"/>
                </a:cubicBezTo>
                <a:cubicBezTo>
                  <a:pt x="27302" y="19464"/>
                  <a:pt x="27324" y="19549"/>
                  <a:pt x="27347" y="19633"/>
                </a:cubicBezTo>
                <a:cubicBezTo>
                  <a:pt x="27360" y="19671"/>
                  <a:pt x="27371" y="19709"/>
                  <a:pt x="27383" y="19747"/>
                </a:cubicBezTo>
                <a:cubicBezTo>
                  <a:pt x="27406" y="19824"/>
                  <a:pt x="27436" y="19908"/>
                  <a:pt x="27468" y="19981"/>
                </a:cubicBezTo>
                <a:cubicBezTo>
                  <a:pt x="27499" y="20051"/>
                  <a:pt x="27535" y="20135"/>
                  <a:pt x="27572" y="20202"/>
                </a:cubicBezTo>
                <a:cubicBezTo>
                  <a:pt x="27600" y="20249"/>
                  <a:pt x="27626" y="20296"/>
                  <a:pt x="27654" y="20342"/>
                </a:cubicBezTo>
                <a:cubicBezTo>
                  <a:pt x="27615" y="20329"/>
                  <a:pt x="27574" y="20316"/>
                  <a:pt x="27535" y="20303"/>
                </a:cubicBezTo>
                <a:cubicBezTo>
                  <a:pt x="27409" y="20260"/>
                  <a:pt x="27285" y="20216"/>
                  <a:pt x="27160" y="20171"/>
                </a:cubicBezTo>
                <a:cubicBezTo>
                  <a:pt x="26917" y="20078"/>
                  <a:pt x="26676" y="19978"/>
                  <a:pt x="26440" y="19869"/>
                </a:cubicBezTo>
                <a:cubicBezTo>
                  <a:pt x="26411" y="19855"/>
                  <a:pt x="26381" y="19841"/>
                  <a:pt x="26353" y="19827"/>
                </a:cubicBezTo>
                <a:cubicBezTo>
                  <a:pt x="26394" y="19779"/>
                  <a:pt x="26436" y="19729"/>
                  <a:pt x="26476" y="19678"/>
                </a:cubicBezTo>
                <a:cubicBezTo>
                  <a:pt x="26555" y="19580"/>
                  <a:pt x="26632" y="19481"/>
                  <a:pt x="26708" y="19379"/>
                </a:cubicBezTo>
                <a:cubicBezTo>
                  <a:pt x="26811" y="19344"/>
                  <a:pt x="26913" y="19309"/>
                  <a:pt x="27014" y="19272"/>
                </a:cubicBezTo>
                <a:cubicBezTo>
                  <a:pt x="27091" y="19244"/>
                  <a:pt x="27167" y="19216"/>
                  <a:pt x="27243" y="19186"/>
                </a:cubicBezTo>
                <a:close/>
                <a:moveTo>
                  <a:pt x="24955" y="19752"/>
                </a:moveTo>
                <a:cubicBezTo>
                  <a:pt x="25057" y="19797"/>
                  <a:pt x="25160" y="19840"/>
                  <a:pt x="25262" y="19880"/>
                </a:cubicBezTo>
                <a:cubicBezTo>
                  <a:pt x="25461" y="19959"/>
                  <a:pt x="25662" y="20034"/>
                  <a:pt x="25865" y="20101"/>
                </a:cubicBezTo>
                <a:cubicBezTo>
                  <a:pt x="25841" y="20124"/>
                  <a:pt x="25817" y="20148"/>
                  <a:pt x="25793" y="20172"/>
                </a:cubicBezTo>
                <a:cubicBezTo>
                  <a:pt x="25759" y="20204"/>
                  <a:pt x="25726" y="20236"/>
                  <a:pt x="25692" y="20267"/>
                </a:cubicBezTo>
                <a:cubicBezTo>
                  <a:pt x="25654" y="20304"/>
                  <a:pt x="25614" y="20339"/>
                  <a:pt x="25572" y="20373"/>
                </a:cubicBezTo>
                <a:cubicBezTo>
                  <a:pt x="25559" y="20365"/>
                  <a:pt x="25547" y="20356"/>
                  <a:pt x="25533" y="20348"/>
                </a:cubicBezTo>
                <a:cubicBezTo>
                  <a:pt x="25462" y="20301"/>
                  <a:pt x="25392" y="20252"/>
                  <a:pt x="25323" y="20201"/>
                </a:cubicBezTo>
                <a:cubicBezTo>
                  <a:pt x="25192" y="20105"/>
                  <a:pt x="25055" y="20003"/>
                  <a:pt x="24923" y="19892"/>
                </a:cubicBezTo>
                <a:cubicBezTo>
                  <a:pt x="24884" y="19858"/>
                  <a:pt x="24843" y="19824"/>
                  <a:pt x="24804" y="19789"/>
                </a:cubicBezTo>
                <a:cubicBezTo>
                  <a:pt x="24854" y="19777"/>
                  <a:pt x="24904" y="19765"/>
                  <a:pt x="24955" y="19752"/>
                </a:cubicBezTo>
                <a:close/>
                <a:moveTo>
                  <a:pt x="35933" y="18232"/>
                </a:moveTo>
                <a:lnTo>
                  <a:pt x="35933" y="18232"/>
                </a:lnTo>
                <a:cubicBezTo>
                  <a:pt x="35766" y="18418"/>
                  <a:pt x="35598" y="18602"/>
                  <a:pt x="35423" y="18781"/>
                </a:cubicBezTo>
                <a:cubicBezTo>
                  <a:pt x="35346" y="18847"/>
                  <a:pt x="35268" y="18912"/>
                  <a:pt x="35190" y="18977"/>
                </a:cubicBezTo>
                <a:cubicBezTo>
                  <a:pt x="34994" y="19138"/>
                  <a:pt x="34796" y="19296"/>
                  <a:pt x="34595" y="19452"/>
                </a:cubicBezTo>
                <a:cubicBezTo>
                  <a:pt x="34455" y="19523"/>
                  <a:pt x="34311" y="19592"/>
                  <a:pt x="34167" y="19655"/>
                </a:cubicBezTo>
                <a:cubicBezTo>
                  <a:pt x="34049" y="19707"/>
                  <a:pt x="33931" y="19760"/>
                  <a:pt x="33811" y="19806"/>
                </a:cubicBezTo>
                <a:cubicBezTo>
                  <a:pt x="33735" y="19837"/>
                  <a:pt x="33659" y="19866"/>
                  <a:pt x="33582" y="19894"/>
                </a:cubicBezTo>
                <a:cubicBezTo>
                  <a:pt x="33342" y="19981"/>
                  <a:pt x="33101" y="20060"/>
                  <a:pt x="32855" y="20130"/>
                </a:cubicBezTo>
                <a:cubicBezTo>
                  <a:pt x="32734" y="20163"/>
                  <a:pt x="32612" y="20198"/>
                  <a:pt x="32489" y="20227"/>
                </a:cubicBezTo>
                <a:cubicBezTo>
                  <a:pt x="32407" y="20247"/>
                  <a:pt x="32324" y="20267"/>
                  <a:pt x="32241" y="20284"/>
                </a:cubicBezTo>
                <a:cubicBezTo>
                  <a:pt x="31996" y="20338"/>
                  <a:pt x="31749" y="20386"/>
                  <a:pt x="31499" y="20423"/>
                </a:cubicBezTo>
                <a:cubicBezTo>
                  <a:pt x="31374" y="20441"/>
                  <a:pt x="31248" y="20460"/>
                  <a:pt x="31121" y="20474"/>
                </a:cubicBezTo>
                <a:cubicBezTo>
                  <a:pt x="30995" y="20486"/>
                  <a:pt x="30870" y="20498"/>
                  <a:pt x="30744" y="20507"/>
                </a:cubicBezTo>
                <a:cubicBezTo>
                  <a:pt x="30467" y="20528"/>
                  <a:pt x="30188" y="20542"/>
                  <a:pt x="29908" y="20542"/>
                </a:cubicBezTo>
                <a:cubicBezTo>
                  <a:pt x="29888" y="20542"/>
                  <a:pt x="29867" y="20542"/>
                  <a:pt x="29847" y="20542"/>
                </a:cubicBezTo>
                <a:cubicBezTo>
                  <a:pt x="29671" y="20541"/>
                  <a:pt x="29495" y="20538"/>
                  <a:pt x="29319" y="20529"/>
                </a:cubicBezTo>
                <a:cubicBezTo>
                  <a:pt x="29190" y="20522"/>
                  <a:pt x="29061" y="20514"/>
                  <a:pt x="28931" y="20506"/>
                </a:cubicBezTo>
                <a:cubicBezTo>
                  <a:pt x="28624" y="20483"/>
                  <a:pt x="28317" y="20454"/>
                  <a:pt x="28013" y="20410"/>
                </a:cubicBezTo>
                <a:cubicBezTo>
                  <a:pt x="27975" y="20406"/>
                  <a:pt x="27938" y="20400"/>
                  <a:pt x="27901" y="20395"/>
                </a:cubicBezTo>
                <a:cubicBezTo>
                  <a:pt x="27879" y="20365"/>
                  <a:pt x="27857" y="20334"/>
                  <a:pt x="27836" y="20303"/>
                </a:cubicBezTo>
                <a:cubicBezTo>
                  <a:pt x="27816" y="20271"/>
                  <a:pt x="27794" y="20238"/>
                  <a:pt x="27773" y="20205"/>
                </a:cubicBezTo>
                <a:cubicBezTo>
                  <a:pt x="27734" y="20141"/>
                  <a:pt x="27698" y="20075"/>
                  <a:pt x="27666" y="20008"/>
                </a:cubicBezTo>
                <a:cubicBezTo>
                  <a:pt x="27636" y="19948"/>
                  <a:pt x="27604" y="19877"/>
                  <a:pt x="27577" y="19803"/>
                </a:cubicBezTo>
                <a:cubicBezTo>
                  <a:pt x="27563" y="19766"/>
                  <a:pt x="27549" y="19729"/>
                  <a:pt x="27535" y="19691"/>
                </a:cubicBezTo>
                <a:cubicBezTo>
                  <a:pt x="27512" y="19626"/>
                  <a:pt x="27489" y="19549"/>
                  <a:pt x="27468" y="19471"/>
                </a:cubicBezTo>
                <a:cubicBezTo>
                  <a:pt x="27447" y="19396"/>
                  <a:pt x="27430" y="19321"/>
                  <a:pt x="27414" y="19245"/>
                </a:cubicBezTo>
                <a:lnTo>
                  <a:pt x="27414" y="19245"/>
                </a:lnTo>
                <a:cubicBezTo>
                  <a:pt x="27548" y="19306"/>
                  <a:pt x="27684" y="19364"/>
                  <a:pt x="27823" y="19415"/>
                </a:cubicBezTo>
                <a:cubicBezTo>
                  <a:pt x="28069" y="19505"/>
                  <a:pt x="28319" y="19586"/>
                  <a:pt x="28573" y="19648"/>
                </a:cubicBezTo>
                <a:cubicBezTo>
                  <a:pt x="28790" y="19701"/>
                  <a:pt x="29007" y="19752"/>
                  <a:pt x="29229" y="19789"/>
                </a:cubicBezTo>
                <a:cubicBezTo>
                  <a:pt x="29490" y="19833"/>
                  <a:pt x="29755" y="19871"/>
                  <a:pt x="30019" y="19888"/>
                </a:cubicBezTo>
                <a:cubicBezTo>
                  <a:pt x="30230" y="19903"/>
                  <a:pt x="30441" y="19912"/>
                  <a:pt x="30652" y="19912"/>
                </a:cubicBezTo>
                <a:cubicBezTo>
                  <a:pt x="30709" y="19912"/>
                  <a:pt x="30766" y="19912"/>
                  <a:pt x="30823" y="19910"/>
                </a:cubicBezTo>
                <a:cubicBezTo>
                  <a:pt x="31051" y="19903"/>
                  <a:pt x="31280" y="19891"/>
                  <a:pt x="31508" y="19864"/>
                </a:cubicBezTo>
                <a:cubicBezTo>
                  <a:pt x="31773" y="19833"/>
                  <a:pt x="32038" y="19794"/>
                  <a:pt x="32300" y="19742"/>
                </a:cubicBezTo>
                <a:cubicBezTo>
                  <a:pt x="32573" y="19689"/>
                  <a:pt x="32845" y="19626"/>
                  <a:pt x="33112" y="19546"/>
                </a:cubicBezTo>
                <a:cubicBezTo>
                  <a:pt x="33336" y="19478"/>
                  <a:pt x="33560" y="19407"/>
                  <a:pt x="33778" y="19322"/>
                </a:cubicBezTo>
                <a:cubicBezTo>
                  <a:pt x="34254" y="19140"/>
                  <a:pt x="34721" y="18936"/>
                  <a:pt x="35166" y="18687"/>
                </a:cubicBezTo>
                <a:cubicBezTo>
                  <a:pt x="35328" y="18597"/>
                  <a:pt x="35488" y="18506"/>
                  <a:pt x="35645" y="18409"/>
                </a:cubicBezTo>
                <a:cubicBezTo>
                  <a:pt x="35741" y="18350"/>
                  <a:pt x="35837" y="18291"/>
                  <a:pt x="35933" y="18232"/>
                </a:cubicBezTo>
                <a:close/>
                <a:moveTo>
                  <a:pt x="35055" y="300"/>
                </a:moveTo>
                <a:cubicBezTo>
                  <a:pt x="35188" y="301"/>
                  <a:pt x="35319" y="302"/>
                  <a:pt x="35451" y="308"/>
                </a:cubicBezTo>
                <a:cubicBezTo>
                  <a:pt x="35582" y="313"/>
                  <a:pt x="35713" y="320"/>
                  <a:pt x="35844" y="330"/>
                </a:cubicBezTo>
                <a:cubicBezTo>
                  <a:pt x="36055" y="347"/>
                  <a:pt x="36273" y="368"/>
                  <a:pt x="36492" y="400"/>
                </a:cubicBezTo>
                <a:cubicBezTo>
                  <a:pt x="36621" y="419"/>
                  <a:pt x="36750" y="437"/>
                  <a:pt x="36878" y="462"/>
                </a:cubicBezTo>
                <a:cubicBezTo>
                  <a:pt x="36964" y="479"/>
                  <a:pt x="37049" y="496"/>
                  <a:pt x="37134" y="514"/>
                </a:cubicBezTo>
                <a:cubicBezTo>
                  <a:pt x="37380" y="569"/>
                  <a:pt x="37635" y="631"/>
                  <a:pt x="37885" y="708"/>
                </a:cubicBezTo>
                <a:cubicBezTo>
                  <a:pt x="38011" y="747"/>
                  <a:pt x="38138" y="785"/>
                  <a:pt x="38262" y="826"/>
                </a:cubicBezTo>
                <a:cubicBezTo>
                  <a:pt x="38344" y="854"/>
                  <a:pt x="38425" y="882"/>
                  <a:pt x="38506" y="912"/>
                </a:cubicBezTo>
                <a:cubicBezTo>
                  <a:pt x="38749" y="1002"/>
                  <a:pt x="38992" y="1096"/>
                  <a:pt x="39227" y="1206"/>
                </a:cubicBezTo>
                <a:cubicBezTo>
                  <a:pt x="39349" y="1262"/>
                  <a:pt x="39469" y="1318"/>
                  <a:pt x="39586" y="1378"/>
                </a:cubicBezTo>
                <a:cubicBezTo>
                  <a:pt x="39666" y="1419"/>
                  <a:pt x="39746" y="1460"/>
                  <a:pt x="39824" y="1502"/>
                </a:cubicBezTo>
                <a:cubicBezTo>
                  <a:pt x="40013" y="1606"/>
                  <a:pt x="40207" y="1715"/>
                  <a:pt x="40394" y="1833"/>
                </a:cubicBezTo>
                <a:cubicBezTo>
                  <a:pt x="40506" y="1905"/>
                  <a:pt x="40619" y="1976"/>
                  <a:pt x="40730" y="2053"/>
                </a:cubicBezTo>
                <a:cubicBezTo>
                  <a:pt x="40800" y="2100"/>
                  <a:pt x="40871" y="2150"/>
                  <a:pt x="40941" y="2199"/>
                </a:cubicBezTo>
                <a:cubicBezTo>
                  <a:pt x="41118" y="2327"/>
                  <a:pt x="41293" y="2458"/>
                  <a:pt x="41462" y="2597"/>
                </a:cubicBezTo>
                <a:cubicBezTo>
                  <a:pt x="41563" y="2681"/>
                  <a:pt x="41664" y="2764"/>
                  <a:pt x="41762" y="2852"/>
                </a:cubicBezTo>
                <a:cubicBezTo>
                  <a:pt x="41828" y="2909"/>
                  <a:pt x="41894" y="2968"/>
                  <a:pt x="41957" y="3028"/>
                </a:cubicBezTo>
                <a:cubicBezTo>
                  <a:pt x="42147" y="3206"/>
                  <a:pt x="42330" y="3390"/>
                  <a:pt x="42506" y="3583"/>
                </a:cubicBezTo>
                <a:cubicBezTo>
                  <a:pt x="42678" y="3772"/>
                  <a:pt x="42845" y="3965"/>
                  <a:pt x="43009" y="4161"/>
                </a:cubicBezTo>
                <a:cubicBezTo>
                  <a:pt x="43170" y="4359"/>
                  <a:pt x="43327" y="4557"/>
                  <a:pt x="43473" y="4764"/>
                </a:cubicBezTo>
                <a:cubicBezTo>
                  <a:pt x="43547" y="4868"/>
                  <a:pt x="43622" y="4972"/>
                  <a:pt x="43692" y="5078"/>
                </a:cubicBezTo>
                <a:cubicBezTo>
                  <a:pt x="43739" y="5147"/>
                  <a:pt x="43784" y="5217"/>
                  <a:pt x="43829" y="5287"/>
                </a:cubicBezTo>
                <a:cubicBezTo>
                  <a:pt x="43830" y="5288"/>
                  <a:pt x="43830" y="5289"/>
                  <a:pt x="43831" y="5291"/>
                </a:cubicBezTo>
                <a:cubicBezTo>
                  <a:pt x="43917" y="5429"/>
                  <a:pt x="44005" y="5570"/>
                  <a:pt x="44084" y="5716"/>
                </a:cubicBezTo>
                <a:cubicBezTo>
                  <a:pt x="44171" y="5875"/>
                  <a:pt x="44253" y="6035"/>
                  <a:pt x="44331" y="6198"/>
                </a:cubicBezTo>
                <a:cubicBezTo>
                  <a:pt x="44406" y="6356"/>
                  <a:pt x="44485" y="6526"/>
                  <a:pt x="44554" y="6699"/>
                </a:cubicBezTo>
                <a:cubicBezTo>
                  <a:pt x="44590" y="6786"/>
                  <a:pt x="44624" y="6874"/>
                  <a:pt x="44656" y="6962"/>
                </a:cubicBezTo>
                <a:cubicBezTo>
                  <a:pt x="44687" y="7048"/>
                  <a:pt x="44718" y="7136"/>
                  <a:pt x="44746" y="7224"/>
                </a:cubicBezTo>
                <a:cubicBezTo>
                  <a:pt x="44800" y="7392"/>
                  <a:pt x="44855" y="7569"/>
                  <a:pt x="44897" y="7750"/>
                </a:cubicBezTo>
                <a:cubicBezTo>
                  <a:pt x="44930" y="7882"/>
                  <a:pt x="44958" y="8014"/>
                  <a:pt x="44985" y="8146"/>
                </a:cubicBezTo>
                <a:cubicBezTo>
                  <a:pt x="45018" y="8324"/>
                  <a:pt x="45049" y="8502"/>
                  <a:pt x="45069" y="8682"/>
                </a:cubicBezTo>
                <a:cubicBezTo>
                  <a:pt x="45085" y="8820"/>
                  <a:pt x="45098" y="8957"/>
                  <a:pt x="45110" y="9094"/>
                </a:cubicBezTo>
                <a:cubicBezTo>
                  <a:pt x="45120" y="9269"/>
                  <a:pt x="45131" y="9451"/>
                  <a:pt x="45128" y="9634"/>
                </a:cubicBezTo>
                <a:cubicBezTo>
                  <a:pt x="45128" y="9724"/>
                  <a:pt x="45127" y="9814"/>
                  <a:pt x="45124" y="9904"/>
                </a:cubicBezTo>
                <a:cubicBezTo>
                  <a:pt x="45106" y="9914"/>
                  <a:pt x="45089" y="9925"/>
                  <a:pt x="45073" y="9935"/>
                </a:cubicBezTo>
                <a:cubicBezTo>
                  <a:pt x="44963" y="10004"/>
                  <a:pt x="44851" y="10074"/>
                  <a:pt x="44753" y="10158"/>
                </a:cubicBezTo>
                <a:cubicBezTo>
                  <a:pt x="44688" y="10213"/>
                  <a:pt x="44624" y="10268"/>
                  <a:pt x="44564" y="10328"/>
                </a:cubicBezTo>
                <a:cubicBezTo>
                  <a:pt x="44505" y="10384"/>
                  <a:pt x="44448" y="10443"/>
                  <a:pt x="44394" y="10503"/>
                </a:cubicBezTo>
                <a:cubicBezTo>
                  <a:pt x="44367" y="10533"/>
                  <a:pt x="44341" y="10565"/>
                  <a:pt x="44314" y="10595"/>
                </a:cubicBezTo>
                <a:cubicBezTo>
                  <a:pt x="44286" y="10629"/>
                  <a:pt x="44259" y="10663"/>
                  <a:pt x="44230" y="10696"/>
                </a:cubicBezTo>
                <a:cubicBezTo>
                  <a:pt x="44206" y="10729"/>
                  <a:pt x="44180" y="10761"/>
                  <a:pt x="44156" y="10793"/>
                </a:cubicBezTo>
                <a:cubicBezTo>
                  <a:pt x="44106" y="10862"/>
                  <a:pt x="44055" y="10932"/>
                  <a:pt x="44010" y="11005"/>
                </a:cubicBezTo>
                <a:cubicBezTo>
                  <a:pt x="43946" y="11110"/>
                  <a:pt x="43881" y="11214"/>
                  <a:pt x="43822" y="11323"/>
                </a:cubicBezTo>
                <a:cubicBezTo>
                  <a:pt x="43782" y="11399"/>
                  <a:pt x="43739" y="11477"/>
                  <a:pt x="43702" y="11555"/>
                </a:cubicBezTo>
                <a:cubicBezTo>
                  <a:pt x="43648" y="11673"/>
                  <a:pt x="43593" y="11790"/>
                  <a:pt x="43546" y="11910"/>
                </a:cubicBezTo>
                <a:cubicBezTo>
                  <a:pt x="43449" y="12154"/>
                  <a:pt x="43357" y="12399"/>
                  <a:pt x="43282" y="12651"/>
                </a:cubicBezTo>
                <a:cubicBezTo>
                  <a:pt x="43208" y="12900"/>
                  <a:pt x="43139" y="13148"/>
                  <a:pt x="43072" y="13397"/>
                </a:cubicBezTo>
                <a:cubicBezTo>
                  <a:pt x="43005" y="13644"/>
                  <a:pt x="42940" y="13893"/>
                  <a:pt x="42867" y="14139"/>
                </a:cubicBezTo>
                <a:cubicBezTo>
                  <a:pt x="42791" y="14394"/>
                  <a:pt x="42716" y="14650"/>
                  <a:pt x="42641" y="14905"/>
                </a:cubicBezTo>
                <a:cubicBezTo>
                  <a:pt x="42572" y="15112"/>
                  <a:pt x="42503" y="15319"/>
                  <a:pt x="42424" y="15521"/>
                </a:cubicBezTo>
                <a:cubicBezTo>
                  <a:pt x="42376" y="15644"/>
                  <a:pt x="42329" y="15768"/>
                  <a:pt x="42276" y="15888"/>
                </a:cubicBezTo>
                <a:cubicBezTo>
                  <a:pt x="42239" y="15972"/>
                  <a:pt x="42202" y="16054"/>
                  <a:pt x="42164" y="16138"/>
                </a:cubicBezTo>
                <a:cubicBezTo>
                  <a:pt x="42067" y="16341"/>
                  <a:pt x="41968" y="16543"/>
                  <a:pt x="41858" y="16738"/>
                </a:cubicBezTo>
                <a:cubicBezTo>
                  <a:pt x="41819" y="16810"/>
                  <a:pt x="41779" y="16880"/>
                  <a:pt x="41738" y="16951"/>
                </a:cubicBezTo>
                <a:cubicBezTo>
                  <a:pt x="41732" y="16955"/>
                  <a:pt x="41727" y="16960"/>
                  <a:pt x="41723" y="16966"/>
                </a:cubicBezTo>
                <a:cubicBezTo>
                  <a:pt x="41628" y="17058"/>
                  <a:pt x="41533" y="17150"/>
                  <a:pt x="41436" y="17242"/>
                </a:cubicBezTo>
                <a:cubicBezTo>
                  <a:pt x="41204" y="17459"/>
                  <a:pt x="40968" y="17673"/>
                  <a:pt x="40723" y="17875"/>
                </a:cubicBezTo>
                <a:cubicBezTo>
                  <a:pt x="40583" y="17991"/>
                  <a:pt x="40442" y="18105"/>
                  <a:pt x="40298" y="18216"/>
                </a:cubicBezTo>
                <a:cubicBezTo>
                  <a:pt x="40190" y="18298"/>
                  <a:pt x="40081" y="18379"/>
                  <a:pt x="39970" y="18459"/>
                </a:cubicBezTo>
                <a:cubicBezTo>
                  <a:pt x="39704" y="18647"/>
                  <a:pt x="39436" y="18832"/>
                  <a:pt x="39158" y="19001"/>
                </a:cubicBezTo>
                <a:cubicBezTo>
                  <a:pt x="39039" y="19075"/>
                  <a:pt x="38919" y="19149"/>
                  <a:pt x="38798" y="19219"/>
                </a:cubicBezTo>
                <a:cubicBezTo>
                  <a:pt x="38679" y="19288"/>
                  <a:pt x="38559" y="19355"/>
                  <a:pt x="38439" y="19421"/>
                </a:cubicBezTo>
                <a:cubicBezTo>
                  <a:pt x="38194" y="19550"/>
                  <a:pt x="37948" y="19675"/>
                  <a:pt x="37695" y="19789"/>
                </a:cubicBezTo>
                <a:cubicBezTo>
                  <a:pt x="37571" y="19844"/>
                  <a:pt x="37448" y="19900"/>
                  <a:pt x="37323" y="19951"/>
                </a:cubicBezTo>
                <a:cubicBezTo>
                  <a:pt x="37198" y="20001"/>
                  <a:pt x="37074" y="20051"/>
                  <a:pt x="36949" y="20100"/>
                </a:cubicBezTo>
                <a:cubicBezTo>
                  <a:pt x="36780" y="20161"/>
                  <a:pt x="36612" y="20221"/>
                  <a:pt x="36441" y="20275"/>
                </a:cubicBezTo>
                <a:cubicBezTo>
                  <a:pt x="36310" y="20316"/>
                  <a:pt x="36181" y="20358"/>
                  <a:pt x="36050" y="20394"/>
                </a:cubicBezTo>
                <a:cubicBezTo>
                  <a:pt x="35789" y="20467"/>
                  <a:pt x="35526" y="20532"/>
                  <a:pt x="35262" y="20592"/>
                </a:cubicBezTo>
                <a:cubicBezTo>
                  <a:pt x="35053" y="20637"/>
                  <a:pt x="34831" y="20685"/>
                  <a:pt x="34608" y="20723"/>
                </a:cubicBezTo>
                <a:cubicBezTo>
                  <a:pt x="34429" y="20754"/>
                  <a:pt x="34249" y="20783"/>
                  <a:pt x="34069" y="20811"/>
                </a:cubicBezTo>
                <a:cubicBezTo>
                  <a:pt x="33844" y="20846"/>
                  <a:pt x="33617" y="20878"/>
                  <a:pt x="33391" y="20901"/>
                </a:cubicBezTo>
                <a:cubicBezTo>
                  <a:pt x="33209" y="20921"/>
                  <a:pt x="33027" y="20937"/>
                  <a:pt x="32846" y="20950"/>
                </a:cubicBezTo>
                <a:cubicBezTo>
                  <a:pt x="32840" y="20950"/>
                  <a:pt x="32824" y="20951"/>
                  <a:pt x="32808" y="20952"/>
                </a:cubicBezTo>
                <a:cubicBezTo>
                  <a:pt x="32822" y="20945"/>
                  <a:pt x="32837" y="20937"/>
                  <a:pt x="32851" y="20930"/>
                </a:cubicBezTo>
                <a:cubicBezTo>
                  <a:pt x="33041" y="20831"/>
                  <a:pt x="33230" y="20728"/>
                  <a:pt x="33413" y="20615"/>
                </a:cubicBezTo>
                <a:cubicBezTo>
                  <a:pt x="33521" y="20548"/>
                  <a:pt x="33630" y="20482"/>
                  <a:pt x="33735" y="20410"/>
                </a:cubicBezTo>
                <a:cubicBezTo>
                  <a:pt x="33840" y="20340"/>
                  <a:pt x="33945" y="20268"/>
                  <a:pt x="34048" y="20194"/>
                </a:cubicBezTo>
                <a:cubicBezTo>
                  <a:pt x="34227" y="20068"/>
                  <a:pt x="34404" y="19937"/>
                  <a:pt x="34573" y="19797"/>
                </a:cubicBezTo>
                <a:cubicBezTo>
                  <a:pt x="34718" y="19678"/>
                  <a:pt x="34861" y="19556"/>
                  <a:pt x="35001" y="19430"/>
                </a:cubicBezTo>
                <a:cubicBezTo>
                  <a:pt x="35203" y="19322"/>
                  <a:pt x="35405" y="19212"/>
                  <a:pt x="35599" y="19089"/>
                </a:cubicBezTo>
                <a:cubicBezTo>
                  <a:pt x="35709" y="19021"/>
                  <a:pt x="35818" y="18952"/>
                  <a:pt x="35925" y="18879"/>
                </a:cubicBezTo>
                <a:cubicBezTo>
                  <a:pt x="36032" y="18806"/>
                  <a:pt x="36138" y="18732"/>
                  <a:pt x="36244" y="18657"/>
                </a:cubicBezTo>
                <a:cubicBezTo>
                  <a:pt x="36423" y="18530"/>
                  <a:pt x="36599" y="18399"/>
                  <a:pt x="36771" y="18260"/>
                </a:cubicBezTo>
                <a:cubicBezTo>
                  <a:pt x="36973" y="18097"/>
                  <a:pt x="37174" y="17934"/>
                  <a:pt x="37368" y="17762"/>
                </a:cubicBezTo>
                <a:cubicBezTo>
                  <a:pt x="37568" y="17584"/>
                  <a:pt x="37764" y="17404"/>
                  <a:pt x="37951" y="17215"/>
                </a:cubicBezTo>
                <a:cubicBezTo>
                  <a:pt x="38141" y="17023"/>
                  <a:pt x="38329" y="16828"/>
                  <a:pt x="38506" y="16625"/>
                </a:cubicBezTo>
                <a:cubicBezTo>
                  <a:pt x="38833" y="16250"/>
                  <a:pt x="39141" y="15858"/>
                  <a:pt x="39421" y="15446"/>
                </a:cubicBezTo>
                <a:cubicBezTo>
                  <a:pt x="39717" y="15012"/>
                  <a:pt x="39996" y="14562"/>
                  <a:pt x="40228" y="14090"/>
                </a:cubicBezTo>
                <a:cubicBezTo>
                  <a:pt x="40327" y="13891"/>
                  <a:pt x="40422" y="13692"/>
                  <a:pt x="40507" y="13486"/>
                </a:cubicBezTo>
                <a:cubicBezTo>
                  <a:pt x="40567" y="13342"/>
                  <a:pt x="40626" y="13196"/>
                  <a:pt x="40681" y="13050"/>
                </a:cubicBezTo>
                <a:cubicBezTo>
                  <a:pt x="40768" y="12869"/>
                  <a:pt x="40853" y="12688"/>
                  <a:pt x="40931" y="12505"/>
                </a:cubicBezTo>
                <a:cubicBezTo>
                  <a:pt x="40983" y="12381"/>
                  <a:pt x="41034" y="12259"/>
                  <a:pt x="41081" y="12133"/>
                </a:cubicBezTo>
                <a:cubicBezTo>
                  <a:pt x="41129" y="12002"/>
                  <a:pt x="41177" y="11871"/>
                  <a:pt x="41222" y="11739"/>
                </a:cubicBezTo>
                <a:cubicBezTo>
                  <a:pt x="41268" y="11603"/>
                  <a:pt x="41310" y="11464"/>
                  <a:pt x="41349" y="11326"/>
                </a:cubicBezTo>
                <a:cubicBezTo>
                  <a:pt x="41386" y="11192"/>
                  <a:pt x="41423" y="11056"/>
                  <a:pt x="41453" y="10920"/>
                </a:cubicBezTo>
                <a:cubicBezTo>
                  <a:pt x="41473" y="10824"/>
                  <a:pt x="41495" y="10732"/>
                  <a:pt x="41513" y="10636"/>
                </a:cubicBezTo>
                <a:cubicBezTo>
                  <a:pt x="41538" y="10499"/>
                  <a:pt x="41565" y="10362"/>
                  <a:pt x="41583" y="10225"/>
                </a:cubicBezTo>
                <a:cubicBezTo>
                  <a:pt x="41597" y="10133"/>
                  <a:pt x="41608" y="10040"/>
                  <a:pt x="41618" y="9947"/>
                </a:cubicBezTo>
                <a:cubicBezTo>
                  <a:pt x="41621" y="9901"/>
                  <a:pt x="41625" y="9854"/>
                  <a:pt x="41628" y="9808"/>
                </a:cubicBezTo>
                <a:cubicBezTo>
                  <a:pt x="41632" y="9757"/>
                  <a:pt x="41634" y="9708"/>
                  <a:pt x="41635" y="9658"/>
                </a:cubicBezTo>
                <a:cubicBezTo>
                  <a:pt x="41635" y="9612"/>
                  <a:pt x="41636" y="9566"/>
                  <a:pt x="41636" y="9519"/>
                </a:cubicBezTo>
                <a:cubicBezTo>
                  <a:pt x="41633" y="9427"/>
                  <a:pt x="41630" y="9338"/>
                  <a:pt x="41621" y="9246"/>
                </a:cubicBezTo>
                <a:cubicBezTo>
                  <a:pt x="41614" y="9161"/>
                  <a:pt x="41604" y="9077"/>
                  <a:pt x="41591" y="8993"/>
                </a:cubicBezTo>
                <a:cubicBezTo>
                  <a:pt x="41584" y="8950"/>
                  <a:pt x="41576" y="8909"/>
                  <a:pt x="41569" y="8867"/>
                </a:cubicBezTo>
                <a:cubicBezTo>
                  <a:pt x="41560" y="8821"/>
                  <a:pt x="41551" y="8776"/>
                  <a:pt x="41539" y="8731"/>
                </a:cubicBezTo>
                <a:cubicBezTo>
                  <a:pt x="41528" y="8687"/>
                  <a:pt x="41515" y="8643"/>
                  <a:pt x="41501" y="8599"/>
                </a:cubicBezTo>
                <a:cubicBezTo>
                  <a:pt x="41472" y="8518"/>
                  <a:pt x="41446" y="8436"/>
                  <a:pt x="41404" y="8360"/>
                </a:cubicBezTo>
                <a:cubicBezTo>
                  <a:pt x="41362" y="8283"/>
                  <a:pt x="41323" y="8205"/>
                  <a:pt x="41271" y="8133"/>
                </a:cubicBezTo>
                <a:cubicBezTo>
                  <a:pt x="41241" y="8091"/>
                  <a:pt x="41212" y="8048"/>
                  <a:pt x="41181" y="8008"/>
                </a:cubicBezTo>
                <a:cubicBezTo>
                  <a:pt x="41141" y="7784"/>
                  <a:pt x="41096" y="7560"/>
                  <a:pt x="41037" y="7339"/>
                </a:cubicBezTo>
                <a:cubicBezTo>
                  <a:pt x="40974" y="7106"/>
                  <a:pt x="40910" y="6874"/>
                  <a:pt x="40830" y="6646"/>
                </a:cubicBezTo>
                <a:cubicBezTo>
                  <a:pt x="40723" y="6335"/>
                  <a:pt x="40604" y="6025"/>
                  <a:pt x="40463" y="5726"/>
                </a:cubicBezTo>
                <a:cubicBezTo>
                  <a:pt x="40369" y="5526"/>
                  <a:pt x="40271" y="5328"/>
                  <a:pt x="40163" y="5135"/>
                </a:cubicBezTo>
                <a:cubicBezTo>
                  <a:pt x="40054" y="4945"/>
                  <a:pt x="39943" y="4757"/>
                  <a:pt x="39824" y="4575"/>
                </a:cubicBezTo>
                <a:cubicBezTo>
                  <a:pt x="39682" y="4358"/>
                  <a:pt x="39538" y="4144"/>
                  <a:pt x="39382" y="3938"/>
                </a:cubicBezTo>
                <a:cubicBezTo>
                  <a:pt x="39223" y="3729"/>
                  <a:pt x="39060" y="3523"/>
                  <a:pt x="38887" y="3325"/>
                </a:cubicBezTo>
                <a:cubicBezTo>
                  <a:pt x="38704" y="3117"/>
                  <a:pt x="38518" y="2911"/>
                  <a:pt x="38321" y="2717"/>
                </a:cubicBezTo>
                <a:cubicBezTo>
                  <a:pt x="38161" y="2562"/>
                  <a:pt x="38001" y="2411"/>
                  <a:pt x="37831" y="2267"/>
                </a:cubicBezTo>
                <a:cubicBezTo>
                  <a:pt x="37669" y="2132"/>
                  <a:pt x="37507" y="1999"/>
                  <a:pt x="37335" y="1878"/>
                </a:cubicBezTo>
                <a:cubicBezTo>
                  <a:pt x="37086" y="1702"/>
                  <a:pt x="36831" y="1534"/>
                  <a:pt x="36564" y="1387"/>
                </a:cubicBezTo>
                <a:cubicBezTo>
                  <a:pt x="36363" y="1278"/>
                  <a:pt x="36160" y="1170"/>
                  <a:pt x="35951" y="1078"/>
                </a:cubicBezTo>
                <a:cubicBezTo>
                  <a:pt x="35742" y="986"/>
                  <a:pt x="35532" y="897"/>
                  <a:pt x="35317" y="822"/>
                </a:cubicBezTo>
                <a:cubicBezTo>
                  <a:pt x="35061" y="732"/>
                  <a:pt x="34802" y="650"/>
                  <a:pt x="34538" y="587"/>
                </a:cubicBezTo>
                <a:cubicBezTo>
                  <a:pt x="34263" y="524"/>
                  <a:pt x="33986" y="466"/>
                  <a:pt x="33706" y="428"/>
                </a:cubicBezTo>
                <a:cubicBezTo>
                  <a:pt x="33650" y="420"/>
                  <a:pt x="33593" y="413"/>
                  <a:pt x="33538" y="406"/>
                </a:cubicBezTo>
                <a:cubicBezTo>
                  <a:pt x="33647" y="390"/>
                  <a:pt x="33757" y="376"/>
                  <a:pt x="33867" y="364"/>
                </a:cubicBezTo>
                <a:cubicBezTo>
                  <a:pt x="34000" y="350"/>
                  <a:pt x="34132" y="338"/>
                  <a:pt x="34266" y="327"/>
                </a:cubicBezTo>
                <a:cubicBezTo>
                  <a:pt x="34513" y="312"/>
                  <a:pt x="34761" y="300"/>
                  <a:pt x="35009" y="300"/>
                </a:cubicBezTo>
                <a:close/>
                <a:moveTo>
                  <a:pt x="33981" y="19911"/>
                </a:moveTo>
                <a:cubicBezTo>
                  <a:pt x="33713" y="20102"/>
                  <a:pt x="33444" y="20290"/>
                  <a:pt x="33164" y="20461"/>
                </a:cubicBezTo>
                <a:cubicBezTo>
                  <a:pt x="33024" y="20547"/>
                  <a:pt x="32884" y="20631"/>
                  <a:pt x="32741" y="20712"/>
                </a:cubicBezTo>
                <a:cubicBezTo>
                  <a:pt x="32601" y="20790"/>
                  <a:pt x="32460" y="20868"/>
                  <a:pt x="32318" y="20945"/>
                </a:cubicBezTo>
                <a:lnTo>
                  <a:pt x="32316" y="20946"/>
                </a:lnTo>
                <a:cubicBezTo>
                  <a:pt x="32314" y="20947"/>
                  <a:pt x="32312" y="20948"/>
                  <a:pt x="32311" y="20948"/>
                </a:cubicBezTo>
                <a:cubicBezTo>
                  <a:pt x="32295" y="20958"/>
                  <a:pt x="32275" y="20968"/>
                  <a:pt x="32256" y="20977"/>
                </a:cubicBezTo>
                <a:cubicBezTo>
                  <a:pt x="32151" y="20979"/>
                  <a:pt x="32047" y="20981"/>
                  <a:pt x="31942" y="20981"/>
                </a:cubicBezTo>
                <a:cubicBezTo>
                  <a:pt x="31884" y="20981"/>
                  <a:pt x="31827" y="20980"/>
                  <a:pt x="31770" y="20980"/>
                </a:cubicBezTo>
                <a:cubicBezTo>
                  <a:pt x="31587" y="20977"/>
                  <a:pt x="31406" y="20974"/>
                  <a:pt x="31223" y="20963"/>
                </a:cubicBezTo>
                <a:cubicBezTo>
                  <a:pt x="31090" y="20956"/>
                  <a:pt x="30954" y="20948"/>
                  <a:pt x="30820" y="20939"/>
                </a:cubicBezTo>
                <a:cubicBezTo>
                  <a:pt x="30460" y="20910"/>
                  <a:pt x="30100" y="20874"/>
                  <a:pt x="29743" y="20820"/>
                </a:cubicBezTo>
                <a:cubicBezTo>
                  <a:pt x="29566" y="20794"/>
                  <a:pt x="29389" y="20765"/>
                  <a:pt x="29213" y="20731"/>
                </a:cubicBezTo>
                <a:cubicBezTo>
                  <a:pt x="29175" y="20724"/>
                  <a:pt x="29138" y="20716"/>
                  <a:pt x="29100" y="20709"/>
                </a:cubicBezTo>
                <a:lnTo>
                  <a:pt x="29100" y="20709"/>
                </a:lnTo>
                <a:cubicBezTo>
                  <a:pt x="29324" y="20721"/>
                  <a:pt x="29550" y="20729"/>
                  <a:pt x="29775" y="20729"/>
                </a:cubicBezTo>
                <a:cubicBezTo>
                  <a:pt x="29843" y="20729"/>
                  <a:pt x="29911" y="20728"/>
                  <a:pt x="29979" y="20727"/>
                </a:cubicBezTo>
                <a:cubicBezTo>
                  <a:pt x="30199" y="20721"/>
                  <a:pt x="30417" y="20712"/>
                  <a:pt x="30637" y="20693"/>
                </a:cubicBezTo>
                <a:cubicBezTo>
                  <a:pt x="30890" y="20671"/>
                  <a:pt x="31143" y="20645"/>
                  <a:pt x="31396" y="20611"/>
                </a:cubicBezTo>
                <a:cubicBezTo>
                  <a:pt x="31648" y="20577"/>
                  <a:pt x="31901" y="20538"/>
                  <a:pt x="32151" y="20485"/>
                </a:cubicBezTo>
                <a:cubicBezTo>
                  <a:pt x="32402" y="20432"/>
                  <a:pt x="32654" y="20376"/>
                  <a:pt x="32900" y="20302"/>
                </a:cubicBezTo>
                <a:cubicBezTo>
                  <a:pt x="33107" y="20240"/>
                  <a:pt x="33311" y="20174"/>
                  <a:pt x="33513" y="20097"/>
                </a:cubicBezTo>
                <a:cubicBezTo>
                  <a:pt x="33670" y="20037"/>
                  <a:pt x="33826" y="19976"/>
                  <a:pt x="33981" y="19911"/>
                </a:cubicBezTo>
                <a:close/>
                <a:moveTo>
                  <a:pt x="8080" y="16696"/>
                </a:moveTo>
                <a:cubicBezTo>
                  <a:pt x="8104" y="16714"/>
                  <a:pt x="8127" y="16731"/>
                  <a:pt x="8150" y="16748"/>
                </a:cubicBezTo>
                <a:cubicBezTo>
                  <a:pt x="8330" y="16882"/>
                  <a:pt x="8525" y="16994"/>
                  <a:pt x="8721" y="17101"/>
                </a:cubicBezTo>
                <a:cubicBezTo>
                  <a:pt x="8801" y="17143"/>
                  <a:pt x="8888" y="17186"/>
                  <a:pt x="8971" y="17222"/>
                </a:cubicBezTo>
                <a:cubicBezTo>
                  <a:pt x="9056" y="17258"/>
                  <a:pt x="9138" y="17295"/>
                  <a:pt x="9226" y="17325"/>
                </a:cubicBezTo>
                <a:cubicBezTo>
                  <a:pt x="9284" y="17343"/>
                  <a:pt x="9341" y="17363"/>
                  <a:pt x="9398" y="17381"/>
                </a:cubicBezTo>
                <a:cubicBezTo>
                  <a:pt x="9584" y="17534"/>
                  <a:pt x="9772" y="17683"/>
                  <a:pt x="9966" y="17824"/>
                </a:cubicBezTo>
                <a:cubicBezTo>
                  <a:pt x="10173" y="17976"/>
                  <a:pt x="10382" y="18128"/>
                  <a:pt x="10598" y="18268"/>
                </a:cubicBezTo>
                <a:cubicBezTo>
                  <a:pt x="10738" y="18357"/>
                  <a:pt x="10879" y="18446"/>
                  <a:pt x="11023" y="18527"/>
                </a:cubicBezTo>
                <a:cubicBezTo>
                  <a:pt x="11096" y="18566"/>
                  <a:pt x="11182" y="18616"/>
                  <a:pt x="11257" y="18650"/>
                </a:cubicBezTo>
                <a:cubicBezTo>
                  <a:pt x="11377" y="18707"/>
                  <a:pt x="11497" y="18760"/>
                  <a:pt x="11621" y="18804"/>
                </a:cubicBezTo>
                <a:cubicBezTo>
                  <a:pt x="11742" y="18848"/>
                  <a:pt x="11865" y="18893"/>
                  <a:pt x="11989" y="18923"/>
                </a:cubicBezTo>
                <a:cubicBezTo>
                  <a:pt x="12119" y="18954"/>
                  <a:pt x="12248" y="18985"/>
                  <a:pt x="12381" y="19006"/>
                </a:cubicBezTo>
                <a:cubicBezTo>
                  <a:pt x="12462" y="19019"/>
                  <a:pt x="12544" y="19031"/>
                  <a:pt x="12626" y="19041"/>
                </a:cubicBezTo>
                <a:cubicBezTo>
                  <a:pt x="12668" y="19105"/>
                  <a:pt x="12712" y="19169"/>
                  <a:pt x="12757" y="19232"/>
                </a:cubicBezTo>
                <a:cubicBezTo>
                  <a:pt x="12837" y="19343"/>
                  <a:pt x="12916" y="19454"/>
                  <a:pt x="13001" y="19561"/>
                </a:cubicBezTo>
                <a:cubicBezTo>
                  <a:pt x="13136" y="19730"/>
                  <a:pt x="13276" y="19896"/>
                  <a:pt x="13425" y="20055"/>
                </a:cubicBezTo>
                <a:cubicBezTo>
                  <a:pt x="13568" y="20208"/>
                  <a:pt x="13715" y="20358"/>
                  <a:pt x="13871" y="20499"/>
                </a:cubicBezTo>
                <a:cubicBezTo>
                  <a:pt x="14051" y="20664"/>
                  <a:pt x="14237" y="20825"/>
                  <a:pt x="14433" y="20971"/>
                </a:cubicBezTo>
                <a:cubicBezTo>
                  <a:pt x="14528" y="21042"/>
                  <a:pt x="14623" y="21111"/>
                  <a:pt x="14720" y="21179"/>
                </a:cubicBezTo>
                <a:cubicBezTo>
                  <a:pt x="14513" y="21132"/>
                  <a:pt x="14306" y="21079"/>
                  <a:pt x="14104" y="21013"/>
                </a:cubicBezTo>
                <a:cubicBezTo>
                  <a:pt x="13925" y="20955"/>
                  <a:pt x="13747" y="20893"/>
                  <a:pt x="13570" y="20829"/>
                </a:cubicBezTo>
                <a:cubicBezTo>
                  <a:pt x="13361" y="20751"/>
                  <a:pt x="13142" y="20667"/>
                  <a:pt x="12924" y="20580"/>
                </a:cubicBezTo>
                <a:cubicBezTo>
                  <a:pt x="12747" y="20510"/>
                  <a:pt x="12571" y="20440"/>
                  <a:pt x="12396" y="20365"/>
                </a:cubicBezTo>
                <a:cubicBezTo>
                  <a:pt x="12226" y="20294"/>
                  <a:pt x="12055" y="20220"/>
                  <a:pt x="11889" y="20140"/>
                </a:cubicBezTo>
                <a:cubicBezTo>
                  <a:pt x="11737" y="20068"/>
                  <a:pt x="11588" y="19993"/>
                  <a:pt x="11439" y="19915"/>
                </a:cubicBezTo>
                <a:cubicBezTo>
                  <a:pt x="11291" y="19835"/>
                  <a:pt x="11143" y="19753"/>
                  <a:pt x="11001" y="19663"/>
                </a:cubicBezTo>
                <a:cubicBezTo>
                  <a:pt x="10930" y="19620"/>
                  <a:pt x="10861" y="19575"/>
                  <a:pt x="10793" y="19528"/>
                </a:cubicBezTo>
                <a:cubicBezTo>
                  <a:pt x="10726" y="19483"/>
                  <a:pt x="10659" y="19437"/>
                  <a:pt x="10593" y="19389"/>
                </a:cubicBezTo>
                <a:cubicBezTo>
                  <a:pt x="10402" y="19252"/>
                  <a:pt x="10205" y="19104"/>
                  <a:pt x="10016" y="18946"/>
                </a:cubicBezTo>
                <a:cubicBezTo>
                  <a:pt x="9860" y="18815"/>
                  <a:pt x="9706" y="18680"/>
                  <a:pt x="9556" y="18541"/>
                </a:cubicBezTo>
                <a:cubicBezTo>
                  <a:pt x="9411" y="18402"/>
                  <a:pt x="9266" y="18261"/>
                  <a:pt x="9131" y="18112"/>
                </a:cubicBezTo>
                <a:cubicBezTo>
                  <a:pt x="9023" y="17993"/>
                  <a:pt x="8917" y="17873"/>
                  <a:pt x="8813" y="17750"/>
                </a:cubicBezTo>
                <a:cubicBezTo>
                  <a:pt x="8710" y="17624"/>
                  <a:pt x="8608" y="17497"/>
                  <a:pt x="8514" y="17365"/>
                </a:cubicBezTo>
                <a:cubicBezTo>
                  <a:pt x="8465" y="17298"/>
                  <a:pt x="8418" y="17230"/>
                  <a:pt x="8371" y="17162"/>
                </a:cubicBezTo>
                <a:cubicBezTo>
                  <a:pt x="8321" y="17089"/>
                  <a:pt x="8273" y="17015"/>
                  <a:pt x="8227" y="16941"/>
                </a:cubicBezTo>
                <a:cubicBezTo>
                  <a:pt x="8181" y="16866"/>
                  <a:pt x="8130" y="16782"/>
                  <a:pt x="8080" y="16696"/>
                </a:cubicBezTo>
                <a:close/>
                <a:moveTo>
                  <a:pt x="17066" y="17261"/>
                </a:moveTo>
                <a:cubicBezTo>
                  <a:pt x="17204" y="17439"/>
                  <a:pt x="17349" y="17613"/>
                  <a:pt x="17505" y="17777"/>
                </a:cubicBezTo>
                <a:cubicBezTo>
                  <a:pt x="17657" y="17938"/>
                  <a:pt x="17812" y="18095"/>
                  <a:pt x="17976" y="18244"/>
                </a:cubicBezTo>
                <a:cubicBezTo>
                  <a:pt x="18164" y="18414"/>
                  <a:pt x="18357" y="18576"/>
                  <a:pt x="18559" y="18730"/>
                </a:cubicBezTo>
                <a:cubicBezTo>
                  <a:pt x="18628" y="18782"/>
                  <a:pt x="18695" y="18835"/>
                  <a:pt x="18767" y="18885"/>
                </a:cubicBezTo>
                <a:cubicBezTo>
                  <a:pt x="18868" y="18955"/>
                  <a:pt x="18971" y="19028"/>
                  <a:pt x="19080" y="19088"/>
                </a:cubicBezTo>
                <a:cubicBezTo>
                  <a:pt x="19194" y="19150"/>
                  <a:pt x="19307" y="19212"/>
                  <a:pt x="19425" y="19266"/>
                </a:cubicBezTo>
                <a:cubicBezTo>
                  <a:pt x="19541" y="19319"/>
                  <a:pt x="19656" y="19372"/>
                  <a:pt x="19773" y="19419"/>
                </a:cubicBezTo>
                <a:cubicBezTo>
                  <a:pt x="19974" y="19500"/>
                  <a:pt x="20176" y="19580"/>
                  <a:pt x="20382" y="19646"/>
                </a:cubicBezTo>
                <a:cubicBezTo>
                  <a:pt x="20780" y="19773"/>
                  <a:pt x="21181" y="19881"/>
                  <a:pt x="21589" y="19960"/>
                </a:cubicBezTo>
                <a:cubicBezTo>
                  <a:pt x="21199" y="20161"/>
                  <a:pt x="20795" y="20335"/>
                  <a:pt x="20382" y="20491"/>
                </a:cubicBezTo>
                <a:cubicBezTo>
                  <a:pt x="20009" y="20626"/>
                  <a:pt x="19628" y="20747"/>
                  <a:pt x="19245" y="20851"/>
                </a:cubicBezTo>
                <a:cubicBezTo>
                  <a:pt x="18841" y="20959"/>
                  <a:pt x="18434" y="21059"/>
                  <a:pt x="18025" y="21148"/>
                </a:cubicBezTo>
                <a:cubicBezTo>
                  <a:pt x="17798" y="21196"/>
                  <a:pt x="17570" y="21241"/>
                  <a:pt x="17342" y="21272"/>
                </a:cubicBezTo>
                <a:cubicBezTo>
                  <a:pt x="17251" y="21286"/>
                  <a:pt x="17158" y="21297"/>
                  <a:pt x="17067" y="21308"/>
                </a:cubicBezTo>
                <a:cubicBezTo>
                  <a:pt x="16975" y="21318"/>
                  <a:pt x="16883" y="21327"/>
                  <a:pt x="16791" y="21334"/>
                </a:cubicBezTo>
                <a:cubicBezTo>
                  <a:pt x="16674" y="21342"/>
                  <a:pt x="16551" y="21349"/>
                  <a:pt x="16428" y="21350"/>
                </a:cubicBezTo>
                <a:cubicBezTo>
                  <a:pt x="16389" y="21351"/>
                  <a:pt x="16349" y="21351"/>
                  <a:pt x="16309" y="21351"/>
                </a:cubicBezTo>
                <a:cubicBezTo>
                  <a:pt x="16270" y="21351"/>
                  <a:pt x="16230" y="21351"/>
                  <a:pt x="16191" y="21350"/>
                </a:cubicBezTo>
                <a:cubicBezTo>
                  <a:pt x="16035" y="21347"/>
                  <a:pt x="15879" y="21339"/>
                  <a:pt x="15724" y="21328"/>
                </a:cubicBezTo>
                <a:cubicBezTo>
                  <a:pt x="15567" y="21316"/>
                  <a:pt x="15410" y="21301"/>
                  <a:pt x="15254" y="21276"/>
                </a:cubicBezTo>
                <a:cubicBezTo>
                  <a:pt x="15214" y="21271"/>
                  <a:pt x="15173" y="21265"/>
                  <a:pt x="15134" y="21258"/>
                </a:cubicBezTo>
                <a:cubicBezTo>
                  <a:pt x="14994" y="21171"/>
                  <a:pt x="14859" y="21080"/>
                  <a:pt x="14725" y="20986"/>
                </a:cubicBezTo>
                <a:cubicBezTo>
                  <a:pt x="14591" y="20889"/>
                  <a:pt x="14457" y="20791"/>
                  <a:pt x="14331" y="20685"/>
                </a:cubicBezTo>
                <a:cubicBezTo>
                  <a:pt x="14210" y="20583"/>
                  <a:pt x="14092" y="20478"/>
                  <a:pt x="13976" y="20371"/>
                </a:cubicBezTo>
                <a:cubicBezTo>
                  <a:pt x="13858" y="20258"/>
                  <a:pt x="13741" y="20143"/>
                  <a:pt x="13629" y="20025"/>
                </a:cubicBezTo>
                <a:cubicBezTo>
                  <a:pt x="13513" y="19900"/>
                  <a:pt x="13398" y="19774"/>
                  <a:pt x="13289" y="19646"/>
                </a:cubicBezTo>
                <a:cubicBezTo>
                  <a:pt x="13178" y="19512"/>
                  <a:pt x="13068" y="19377"/>
                  <a:pt x="12966" y="19237"/>
                </a:cubicBezTo>
                <a:cubicBezTo>
                  <a:pt x="12924" y="19179"/>
                  <a:pt x="12882" y="19120"/>
                  <a:pt x="12840" y="19061"/>
                </a:cubicBezTo>
                <a:lnTo>
                  <a:pt x="12840" y="19061"/>
                </a:lnTo>
                <a:cubicBezTo>
                  <a:pt x="12909" y="19066"/>
                  <a:pt x="12977" y="19071"/>
                  <a:pt x="13044" y="19072"/>
                </a:cubicBezTo>
                <a:cubicBezTo>
                  <a:pt x="13083" y="19073"/>
                  <a:pt x="13123" y="19073"/>
                  <a:pt x="13162" y="19073"/>
                </a:cubicBezTo>
                <a:cubicBezTo>
                  <a:pt x="13211" y="19073"/>
                  <a:pt x="13259" y="19073"/>
                  <a:pt x="13308" y="19071"/>
                </a:cubicBezTo>
                <a:cubicBezTo>
                  <a:pt x="13353" y="19068"/>
                  <a:pt x="13398" y="19066"/>
                  <a:pt x="13443" y="19064"/>
                </a:cubicBezTo>
                <a:cubicBezTo>
                  <a:pt x="13536" y="19058"/>
                  <a:pt x="13634" y="19050"/>
                  <a:pt x="13725" y="19037"/>
                </a:cubicBezTo>
                <a:cubicBezTo>
                  <a:pt x="13815" y="19026"/>
                  <a:pt x="13905" y="19012"/>
                  <a:pt x="13994" y="18996"/>
                </a:cubicBezTo>
                <a:cubicBezTo>
                  <a:pt x="14038" y="18986"/>
                  <a:pt x="14082" y="18977"/>
                  <a:pt x="14127" y="18968"/>
                </a:cubicBezTo>
                <a:cubicBezTo>
                  <a:pt x="14218" y="18949"/>
                  <a:pt x="14315" y="18924"/>
                  <a:pt x="14404" y="18895"/>
                </a:cubicBezTo>
                <a:cubicBezTo>
                  <a:pt x="14499" y="18865"/>
                  <a:pt x="14592" y="18837"/>
                  <a:pt x="14686" y="18802"/>
                </a:cubicBezTo>
                <a:cubicBezTo>
                  <a:pt x="14837" y="18743"/>
                  <a:pt x="14988" y="18684"/>
                  <a:pt x="15132" y="18608"/>
                </a:cubicBezTo>
                <a:cubicBezTo>
                  <a:pt x="15208" y="18567"/>
                  <a:pt x="15264" y="18537"/>
                  <a:pt x="15338" y="18494"/>
                </a:cubicBezTo>
                <a:cubicBezTo>
                  <a:pt x="15434" y="18438"/>
                  <a:pt x="15530" y="18380"/>
                  <a:pt x="15622" y="18317"/>
                </a:cubicBezTo>
                <a:cubicBezTo>
                  <a:pt x="15688" y="18270"/>
                  <a:pt x="15748" y="18229"/>
                  <a:pt x="15813" y="18180"/>
                </a:cubicBezTo>
                <a:cubicBezTo>
                  <a:pt x="15926" y="18095"/>
                  <a:pt x="16038" y="18009"/>
                  <a:pt x="16147" y="17919"/>
                </a:cubicBezTo>
                <a:cubicBezTo>
                  <a:pt x="16221" y="17860"/>
                  <a:pt x="16292" y="17798"/>
                  <a:pt x="16361" y="17735"/>
                </a:cubicBezTo>
                <a:cubicBezTo>
                  <a:pt x="16396" y="17703"/>
                  <a:pt x="16432" y="17672"/>
                  <a:pt x="16467" y="17641"/>
                </a:cubicBezTo>
                <a:cubicBezTo>
                  <a:pt x="16581" y="17537"/>
                  <a:pt x="16696" y="17436"/>
                  <a:pt x="16809" y="17332"/>
                </a:cubicBezTo>
                <a:cubicBezTo>
                  <a:pt x="16895" y="17310"/>
                  <a:pt x="16980" y="17287"/>
                  <a:pt x="17066" y="17261"/>
                </a:cubicBezTo>
                <a:close/>
                <a:moveTo>
                  <a:pt x="28124" y="20659"/>
                </a:moveTo>
                <a:cubicBezTo>
                  <a:pt x="28127" y="20660"/>
                  <a:pt x="28131" y="20661"/>
                  <a:pt x="28134" y="20662"/>
                </a:cubicBezTo>
                <a:cubicBezTo>
                  <a:pt x="28614" y="20786"/>
                  <a:pt x="29099" y="20891"/>
                  <a:pt x="29587" y="20968"/>
                </a:cubicBezTo>
                <a:cubicBezTo>
                  <a:pt x="29900" y="21019"/>
                  <a:pt x="30215" y="21063"/>
                  <a:pt x="30532" y="21088"/>
                </a:cubicBezTo>
                <a:cubicBezTo>
                  <a:pt x="30763" y="21107"/>
                  <a:pt x="30993" y="21124"/>
                  <a:pt x="31223" y="21132"/>
                </a:cubicBezTo>
                <a:cubicBezTo>
                  <a:pt x="31432" y="21139"/>
                  <a:pt x="31641" y="21145"/>
                  <a:pt x="31849" y="21145"/>
                </a:cubicBezTo>
                <a:cubicBezTo>
                  <a:pt x="31868" y="21145"/>
                  <a:pt x="31888" y="21145"/>
                  <a:pt x="31907" y="21145"/>
                </a:cubicBezTo>
                <a:lnTo>
                  <a:pt x="31907" y="21145"/>
                </a:lnTo>
                <a:cubicBezTo>
                  <a:pt x="31897" y="21149"/>
                  <a:pt x="31885" y="21153"/>
                  <a:pt x="31874" y="21157"/>
                </a:cubicBezTo>
                <a:cubicBezTo>
                  <a:pt x="31717" y="21213"/>
                  <a:pt x="31560" y="21266"/>
                  <a:pt x="31400" y="21310"/>
                </a:cubicBezTo>
                <a:cubicBezTo>
                  <a:pt x="31308" y="21336"/>
                  <a:pt x="31215" y="21362"/>
                  <a:pt x="31123" y="21384"/>
                </a:cubicBezTo>
                <a:cubicBezTo>
                  <a:pt x="31079" y="21393"/>
                  <a:pt x="31036" y="21402"/>
                  <a:pt x="30993" y="21413"/>
                </a:cubicBezTo>
                <a:lnTo>
                  <a:pt x="30991" y="21413"/>
                </a:lnTo>
                <a:cubicBezTo>
                  <a:pt x="30989" y="21413"/>
                  <a:pt x="30987" y="21414"/>
                  <a:pt x="30984" y="21414"/>
                </a:cubicBezTo>
                <a:cubicBezTo>
                  <a:pt x="30899" y="21431"/>
                  <a:pt x="30809" y="21446"/>
                  <a:pt x="30717" y="21459"/>
                </a:cubicBezTo>
                <a:cubicBezTo>
                  <a:pt x="30624" y="21472"/>
                  <a:pt x="30533" y="21480"/>
                  <a:pt x="30439" y="21485"/>
                </a:cubicBezTo>
                <a:cubicBezTo>
                  <a:pt x="30371" y="21488"/>
                  <a:pt x="30293" y="21489"/>
                  <a:pt x="30213" y="21489"/>
                </a:cubicBezTo>
                <a:cubicBezTo>
                  <a:pt x="30136" y="21488"/>
                  <a:pt x="30057" y="21485"/>
                  <a:pt x="29980" y="21481"/>
                </a:cubicBezTo>
                <a:cubicBezTo>
                  <a:pt x="29857" y="21470"/>
                  <a:pt x="29735" y="21461"/>
                  <a:pt x="29614" y="21440"/>
                </a:cubicBezTo>
                <a:cubicBezTo>
                  <a:pt x="29536" y="21429"/>
                  <a:pt x="29458" y="21414"/>
                  <a:pt x="29382" y="21396"/>
                </a:cubicBezTo>
                <a:cubicBezTo>
                  <a:pt x="29305" y="21379"/>
                  <a:pt x="29228" y="21358"/>
                  <a:pt x="29151" y="21334"/>
                </a:cubicBezTo>
                <a:cubicBezTo>
                  <a:pt x="29114" y="21321"/>
                  <a:pt x="29077" y="21309"/>
                  <a:pt x="29039" y="21296"/>
                </a:cubicBezTo>
                <a:cubicBezTo>
                  <a:pt x="28976" y="21273"/>
                  <a:pt x="28906" y="21242"/>
                  <a:pt x="28837" y="21208"/>
                </a:cubicBezTo>
                <a:cubicBezTo>
                  <a:pt x="28772" y="21176"/>
                  <a:pt x="28701" y="21135"/>
                  <a:pt x="28632" y="21090"/>
                </a:cubicBezTo>
                <a:cubicBezTo>
                  <a:pt x="28599" y="21066"/>
                  <a:pt x="28564" y="21043"/>
                  <a:pt x="28531" y="21020"/>
                </a:cubicBezTo>
                <a:cubicBezTo>
                  <a:pt x="28464" y="20970"/>
                  <a:pt x="28398" y="20918"/>
                  <a:pt x="28335" y="20863"/>
                </a:cubicBezTo>
                <a:cubicBezTo>
                  <a:pt x="28304" y="20835"/>
                  <a:pt x="28274" y="20808"/>
                  <a:pt x="28243" y="20779"/>
                </a:cubicBezTo>
                <a:cubicBezTo>
                  <a:pt x="28203" y="20741"/>
                  <a:pt x="28162" y="20700"/>
                  <a:pt x="28124" y="20659"/>
                </a:cubicBezTo>
                <a:close/>
                <a:moveTo>
                  <a:pt x="24697" y="19916"/>
                </a:moveTo>
                <a:cubicBezTo>
                  <a:pt x="24773" y="19981"/>
                  <a:pt x="24849" y="20044"/>
                  <a:pt x="24929" y="20104"/>
                </a:cubicBezTo>
                <a:cubicBezTo>
                  <a:pt x="25096" y="20234"/>
                  <a:pt x="25267" y="20357"/>
                  <a:pt x="25444" y="20475"/>
                </a:cubicBezTo>
                <a:cubicBezTo>
                  <a:pt x="25425" y="20490"/>
                  <a:pt x="25406" y="20504"/>
                  <a:pt x="25387" y="20519"/>
                </a:cubicBezTo>
                <a:cubicBezTo>
                  <a:pt x="25316" y="20571"/>
                  <a:pt x="25244" y="20620"/>
                  <a:pt x="25171" y="20670"/>
                </a:cubicBezTo>
                <a:cubicBezTo>
                  <a:pt x="25096" y="20722"/>
                  <a:pt x="25020" y="20773"/>
                  <a:pt x="24943" y="20820"/>
                </a:cubicBezTo>
                <a:cubicBezTo>
                  <a:pt x="24826" y="20894"/>
                  <a:pt x="24709" y="20967"/>
                  <a:pt x="24593" y="21041"/>
                </a:cubicBezTo>
                <a:cubicBezTo>
                  <a:pt x="24515" y="21090"/>
                  <a:pt x="24437" y="21140"/>
                  <a:pt x="24359" y="21189"/>
                </a:cubicBezTo>
                <a:cubicBezTo>
                  <a:pt x="24289" y="21231"/>
                  <a:pt x="24217" y="21273"/>
                  <a:pt x="24147" y="21314"/>
                </a:cubicBezTo>
                <a:cubicBezTo>
                  <a:pt x="24040" y="21377"/>
                  <a:pt x="23932" y="21437"/>
                  <a:pt x="23824" y="21496"/>
                </a:cubicBezTo>
                <a:cubicBezTo>
                  <a:pt x="23642" y="21590"/>
                  <a:pt x="23459" y="21682"/>
                  <a:pt x="23268" y="21761"/>
                </a:cubicBezTo>
                <a:cubicBezTo>
                  <a:pt x="23157" y="21808"/>
                  <a:pt x="23045" y="21853"/>
                  <a:pt x="22932" y="21896"/>
                </a:cubicBezTo>
                <a:cubicBezTo>
                  <a:pt x="23041" y="21784"/>
                  <a:pt x="23148" y="21672"/>
                  <a:pt x="23257" y="21559"/>
                </a:cubicBezTo>
                <a:cubicBezTo>
                  <a:pt x="23317" y="21497"/>
                  <a:pt x="23377" y="21436"/>
                  <a:pt x="23436" y="21373"/>
                </a:cubicBezTo>
                <a:cubicBezTo>
                  <a:pt x="23466" y="21342"/>
                  <a:pt x="23496" y="21311"/>
                  <a:pt x="23526" y="21280"/>
                </a:cubicBezTo>
                <a:cubicBezTo>
                  <a:pt x="23587" y="21209"/>
                  <a:pt x="23648" y="21138"/>
                  <a:pt x="23708" y="21067"/>
                </a:cubicBezTo>
                <a:cubicBezTo>
                  <a:pt x="24014" y="20714"/>
                  <a:pt x="24319" y="20359"/>
                  <a:pt x="24624" y="20006"/>
                </a:cubicBezTo>
                <a:cubicBezTo>
                  <a:pt x="24648" y="19976"/>
                  <a:pt x="24672" y="19946"/>
                  <a:pt x="24697" y="19916"/>
                </a:cubicBezTo>
                <a:close/>
                <a:moveTo>
                  <a:pt x="26050" y="20157"/>
                </a:moveTo>
                <a:cubicBezTo>
                  <a:pt x="26327" y="20242"/>
                  <a:pt x="26607" y="20318"/>
                  <a:pt x="26890" y="20381"/>
                </a:cubicBezTo>
                <a:cubicBezTo>
                  <a:pt x="27123" y="20433"/>
                  <a:pt x="27357" y="20482"/>
                  <a:pt x="27593" y="20522"/>
                </a:cubicBezTo>
                <a:cubicBezTo>
                  <a:pt x="27633" y="20529"/>
                  <a:pt x="27674" y="20536"/>
                  <a:pt x="27714" y="20543"/>
                </a:cubicBezTo>
                <a:cubicBezTo>
                  <a:pt x="27750" y="20553"/>
                  <a:pt x="27785" y="20564"/>
                  <a:pt x="27820" y="20574"/>
                </a:cubicBezTo>
                <a:cubicBezTo>
                  <a:pt x="27861" y="20626"/>
                  <a:pt x="27901" y="20677"/>
                  <a:pt x="27945" y="20724"/>
                </a:cubicBezTo>
                <a:cubicBezTo>
                  <a:pt x="28006" y="20790"/>
                  <a:pt x="28067" y="20858"/>
                  <a:pt x="28134" y="20918"/>
                </a:cubicBezTo>
                <a:cubicBezTo>
                  <a:pt x="28198" y="20978"/>
                  <a:pt x="28264" y="21034"/>
                  <a:pt x="28332" y="21088"/>
                </a:cubicBezTo>
                <a:cubicBezTo>
                  <a:pt x="28367" y="21114"/>
                  <a:pt x="28401" y="21139"/>
                  <a:pt x="28435" y="21165"/>
                </a:cubicBezTo>
                <a:cubicBezTo>
                  <a:pt x="28505" y="21217"/>
                  <a:pt x="28581" y="21261"/>
                  <a:pt x="28655" y="21306"/>
                </a:cubicBezTo>
                <a:cubicBezTo>
                  <a:pt x="28694" y="21327"/>
                  <a:pt x="28734" y="21348"/>
                  <a:pt x="28773" y="21369"/>
                </a:cubicBezTo>
                <a:cubicBezTo>
                  <a:pt x="28808" y="21384"/>
                  <a:pt x="28842" y="21400"/>
                  <a:pt x="28877" y="21416"/>
                </a:cubicBezTo>
                <a:cubicBezTo>
                  <a:pt x="28953" y="21447"/>
                  <a:pt x="29029" y="21478"/>
                  <a:pt x="29108" y="21502"/>
                </a:cubicBezTo>
                <a:cubicBezTo>
                  <a:pt x="29190" y="21526"/>
                  <a:pt x="29268" y="21550"/>
                  <a:pt x="29352" y="21567"/>
                </a:cubicBezTo>
                <a:cubicBezTo>
                  <a:pt x="29431" y="21585"/>
                  <a:pt x="29511" y="21601"/>
                  <a:pt x="29592" y="21612"/>
                </a:cubicBezTo>
                <a:cubicBezTo>
                  <a:pt x="29674" y="21625"/>
                  <a:pt x="29755" y="21634"/>
                  <a:pt x="29837" y="21641"/>
                </a:cubicBezTo>
                <a:cubicBezTo>
                  <a:pt x="29920" y="21649"/>
                  <a:pt x="30010" y="21654"/>
                  <a:pt x="30093" y="21656"/>
                </a:cubicBezTo>
                <a:cubicBezTo>
                  <a:pt x="30148" y="21657"/>
                  <a:pt x="30203" y="21658"/>
                  <a:pt x="30258" y="21658"/>
                </a:cubicBezTo>
                <a:cubicBezTo>
                  <a:pt x="30323" y="21658"/>
                  <a:pt x="30387" y="21657"/>
                  <a:pt x="30451" y="21653"/>
                </a:cubicBezTo>
                <a:cubicBezTo>
                  <a:pt x="30547" y="21647"/>
                  <a:pt x="30644" y="21642"/>
                  <a:pt x="30740" y="21630"/>
                </a:cubicBezTo>
                <a:cubicBezTo>
                  <a:pt x="30749" y="21629"/>
                  <a:pt x="30759" y="21627"/>
                  <a:pt x="30770" y="21626"/>
                </a:cubicBezTo>
                <a:lnTo>
                  <a:pt x="30770" y="21626"/>
                </a:lnTo>
                <a:cubicBezTo>
                  <a:pt x="30678" y="21659"/>
                  <a:pt x="30586" y="21691"/>
                  <a:pt x="30494" y="21724"/>
                </a:cubicBezTo>
                <a:cubicBezTo>
                  <a:pt x="30406" y="21756"/>
                  <a:pt x="30317" y="21787"/>
                  <a:pt x="30229" y="21818"/>
                </a:cubicBezTo>
                <a:cubicBezTo>
                  <a:pt x="30147" y="21846"/>
                  <a:pt x="30065" y="21873"/>
                  <a:pt x="29983" y="21901"/>
                </a:cubicBezTo>
                <a:cubicBezTo>
                  <a:pt x="29871" y="21884"/>
                  <a:pt x="29759" y="21866"/>
                  <a:pt x="29648" y="21846"/>
                </a:cubicBezTo>
                <a:cubicBezTo>
                  <a:pt x="29469" y="21813"/>
                  <a:pt x="29293" y="21778"/>
                  <a:pt x="29115" y="21739"/>
                </a:cubicBezTo>
                <a:cubicBezTo>
                  <a:pt x="29111" y="21739"/>
                  <a:pt x="29108" y="21738"/>
                  <a:pt x="29104" y="21737"/>
                </a:cubicBezTo>
                <a:cubicBezTo>
                  <a:pt x="28817" y="21674"/>
                  <a:pt x="28526" y="21609"/>
                  <a:pt x="28240" y="21530"/>
                </a:cubicBezTo>
                <a:cubicBezTo>
                  <a:pt x="28074" y="21485"/>
                  <a:pt x="27909" y="21440"/>
                  <a:pt x="27746" y="21387"/>
                </a:cubicBezTo>
                <a:cubicBezTo>
                  <a:pt x="27625" y="21348"/>
                  <a:pt x="27505" y="21306"/>
                  <a:pt x="27385" y="21264"/>
                </a:cubicBezTo>
                <a:cubicBezTo>
                  <a:pt x="27174" y="21184"/>
                  <a:pt x="26962" y="21101"/>
                  <a:pt x="26757" y="21007"/>
                </a:cubicBezTo>
                <a:cubicBezTo>
                  <a:pt x="26629" y="20948"/>
                  <a:pt x="26500" y="20891"/>
                  <a:pt x="26375" y="20827"/>
                </a:cubicBezTo>
                <a:cubicBezTo>
                  <a:pt x="26303" y="20791"/>
                  <a:pt x="26230" y="20754"/>
                  <a:pt x="26159" y="20716"/>
                </a:cubicBezTo>
                <a:lnTo>
                  <a:pt x="26157" y="20715"/>
                </a:lnTo>
                <a:lnTo>
                  <a:pt x="26156" y="20715"/>
                </a:lnTo>
                <a:cubicBezTo>
                  <a:pt x="26017" y="20639"/>
                  <a:pt x="25876" y="20563"/>
                  <a:pt x="25739" y="20477"/>
                </a:cubicBezTo>
                <a:cubicBezTo>
                  <a:pt x="25735" y="20475"/>
                  <a:pt x="25729" y="20471"/>
                  <a:pt x="25724" y="20469"/>
                </a:cubicBezTo>
                <a:cubicBezTo>
                  <a:pt x="25751" y="20446"/>
                  <a:pt x="25776" y="20423"/>
                  <a:pt x="25802" y="20400"/>
                </a:cubicBezTo>
                <a:cubicBezTo>
                  <a:pt x="25872" y="20338"/>
                  <a:pt x="25944" y="20267"/>
                  <a:pt x="26008" y="20200"/>
                </a:cubicBezTo>
                <a:lnTo>
                  <a:pt x="26010" y="20200"/>
                </a:lnTo>
                <a:cubicBezTo>
                  <a:pt x="26022" y="20186"/>
                  <a:pt x="26036" y="20171"/>
                  <a:pt x="26050" y="20157"/>
                </a:cubicBezTo>
                <a:close/>
                <a:moveTo>
                  <a:pt x="41314" y="17600"/>
                </a:moveTo>
                <a:cubicBezTo>
                  <a:pt x="41301" y="17618"/>
                  <a:pt x="41287" y="17638"/>
                  <a:pt x="41274" y="17656"/>
                </a:cubicBezTo>
                <a:cubicBezTo>
                  <a:pt x="41219" y="17731"/>
                  <a:pt x="41164" y="17805"/>
                  <a:pt x="41107" y="17879"/>
                </a:cubicBezTo>
                <a:cubicBezTo>
                  <a:pt x="41053" y="17951"/>
                  <a:pt x="40996" y="18021"/>
                  <a:pt x="40937" y="18090"/>
                </a:cubicBezTo>
                <a:cubicBezTo>
                  <a:pt x="40853" y="18188"/>
                  <a:pt x="40767" y="18289"/>
                  <a:pt x="40672" y="18384"/>
                </a:cubicBezTo>
                <a:cubicBezTo>
                  <a:pt x="40613" y="18445"/>
                  <a:pt x="40552" y="18505"/>
                  <a:pt x="40491" y="18564"/>
                </a:cubicBezTo>
                <a:cubicBezTo>
                  <a:pt x="40362" y="18678"/>
                  <a:pt x="40235" y="18792"/>
                  <a:pt x="40108" y="18907"/>
                </a:cubicBezTo>
                <a:cubicBezTo>
                  <a:pt x="40043" y="18967"/>
                  <a:pt x="39976" y="19025"/>
                  <a:pt x="39906" y="19080"/>
                </a:cubicBezTo>
                <a:cubicBezTo>
                  <a:pt x="39836" y="19138"/>
                  <a:pt x="39765" y="19195"/>
                  <a:pt x="39695" y="19253"/>
                </a:cubicBezTo>
                <a:cubicBezTo>
                  <a:pt x="39625" y="19311"/>
                  <a:pt x="39554" y="19369"/>
                  <a:pt x="39484" y="19426"/>
                </a:cubicBezTo>
                <a:cubicBezTo>
                  <a:pt x="39413" y="19484"/>
                  <a:pt x="39343" y="19542"/>
                  <a:pt x="39272" y="19600"/>
                </a:cubicBezTo>
                <a:cubicBezTo>
                  <a:pt x="39133" y="19705"/>
                  <a:pt x="38992" y="19809"/>
                  <a:pt x="38850" y="19911"/>
                </a:cubicBezTo>
                <a:cubicBezTo>
                  <a:pt x="38742" y="19988"/>
                  <a:pt x="38636" y="20064"/>
                  <a:pt x="38526" y="20135"/>
                </a:cubicBezTo>
                <a:cubicBezTo>
                  <a:pt x="38452" y="20185"/>
                  <a:pt x="38378" y="20234"/>
                  <a:pt x="38303" y="20281"/>
                </a:cubicBezTo>
                <a:cubicBezTo>
                  <a:pt x="38116" y="20395"/>
                  <a:pt x="37927" y="20504"/>
                  <a:pt x="37734" y="20609"/>
                </a:cubicBezTo>
                <a:cubicBezTo>
                  <a:pt x="37577" y="20693"/>
                  <a:pt x="37419" y="20774"/>
                  <a:pt x="37260" y="20853"/>
                </a:cubicBezTo>
                <a:cubicBezTo>
                  <a:pt x="37143" y="20909"/>
                  <a:pt x="37027" y="20966"/>
                  <a:pt x="36908" y="21018"/>
                </a:cubicBezTo>
                <a:cubicBezTo>
                  <a:pt x="36791" y="21071"/>
                  <a:pt x="36673" y="21125"/>
                  <a:pt x="36554" y="21176"/>
                </a:cubicBezTo>
                <a:cubicBezTo>
                  <a:pt x="36474" y="21209"/>
                  <a:pt x="36395" y="21243"/>
                  <a:pt x="36315" y="21275"/>
                </a:cubicBezTo>
                <a:cubicBezTo>
                  <a:pt x="36274" y="21291"/>
                  <a:pt x="36233" y="21306"/>
                  <a:pt x="36192" y="21321"/>
                </a:cubicBezTo>
                <a:cubicBezTo>
                  <a:pt x="35855" y="21443"/>
                  <a:pt x="35515" y="21549"/>
                  <a:pt x="35172" y="21647"/>
                </a:cubicBezTo>
                <a:cubicBezTo>
                  <a:pt x="34994" y="21698"/>
                  <a:pt x="34817" y="21749"/>
                  <a:pt x="34638" y="21795"/>
                </a:cubicBezTo>
                <a:cubicBezTo>
                  <a:pt x="34463" y="21840"/>
                  <a:pt x="34287" y="21883"/>
                  <a:pt x="34109" y="21922"/>
                </a:cubicBezTo>
                <a:cubicBezTo>
                  <a:pt x="33884" y="21968"/>
                  <a:pt x="33657" y="22008"/>
                  <a:pt x="33428" y="22042"/>
                </a:cubicBezTo>
                <a:cubicBezTo>
                  <a:pt x="33337" y="22056"/>
                  <a:pt x="33244" y="22070"/>
                  <a:pt x="33153" y="22081"/>
                </a:cubicBezTo>
                <a:cubicBezTo>
                  <a:pt x="33063" y="22092"/>
                  <a:pt x="32973" y="22101"/>
                  <a:pt x="32882" y="22108"/>
                </a:cubicBezTo>
                <a:cubicBezTo>
                  <a:pt x="32775" y="22113"/>
                  <a:pt x="32669" y="22118"/>
                  <a:pt x="32563" y="22118"/>
                </a:cubicBezTo>
                <a:cubicBezTo>
                  <a:pt x="32535" y="22118"/>
                  <a:pt x="32507" y="22118"/>
                  <a:pt x="32480" y="22117"/>
                </a:cubicBezTo>
                <a:cubicBezTo>
                  <a:pt x="32344" y="22114"/>
                  <a:pt x="32207" y="22110"/>
                  <a:pt x="32071" y="22104"/>
                </a:cubicBezTo>
                <a:cubicBezTo>
                  <a:pt x="31856" y="22095"/>
                  <a:pt x="31640" y="22084"/>
                  <a:pt x="31426" y="22069"/>
                </a:cubicBezTo>
                <a:cubicBezTo>
                  <a:pt x="31080" y="22041"/>
                  <a:pt x="30729" y="22004"/>
                  <a:pt x="30378" y="21958"/>
                </a:cubicBezTo>
                <a:cubicBezTo>
                  <a:pt x="30432" y="21938"/>
                  <a:pt x="30487" y="21920"/>
                  <a:pt x="30540" y="21900"/>
                </a:cubicBezTo>
                <a:cubicBezTo>
                  <a:pt x="30720" y="21835"/>
                  <a:pt x="30901" y="21773"/>
                  <a:pt x="31080" y="21705"/>
                </a:cubicBezTo>
                <a:cubicBezTo>
                  <a:pt x="31299" y="21620"/>
                  <a:pt x="31517" y="21536"/>
                  <a:pt x="31728" y="21436"/>
                </a:cubicBezTo>
                <a:cubicBezTo>
                  <a:pt x="31826" y="21388"/>
                  <a:pt x="31926" y="21341"/>
                  <a:pt x="32024" y="21293"/>
                </a:cubicBezTo>
                <a:cubicBezTo>
                  <a:pt x="32033" y="21289"/>
                  <a:pt x="32042" y="21286"/>
                  <a:pt x="32051" y="21282"/>
                </a:cubicBezTo>
                <a:cubicBezTo>
                  <a:pt x="32172" y="21235"/>
                  <a:pt x="32292" y="21187"/>
                  <a:pt x="32409" y="21137"/>
                </a:cubicBezTo>
                <a:cubicBezTo>
                  <a:pt x="32560" y="21133"/>
                  <a:pt x="32709" y="21127"/>
                  <a:pt x="32856" y="21119"/>
                </a:cubicBezTo>
                <a:cubicBezTo>
                  <a:pt x="33133" y="21104"/>
                  <a:pt x="33411" y="21086"/>
                  <a:pt x="33687" y="21058"/>
                </a:cubicBezTo>
                <a:cubicBezTo>
                  <a:pt x="33823" y="21044"/>
                  <a:pt x="33959" y="21030"/>
                  <a:pt x="34095" y="21012"/>
                </a:cubicBezTo>
                <a:cubicBezTo>
                  <a:pt x="34231" y="20993"/>
                  <a:pt x="34366" y="20973"/>
                  <a:pt x="34501" y="20948"/>
                </a:cubicBezTo>
                <a:cubicBezTo>
                  <a:pt x="34727" y="20908"/>
                  <a:pt x="34955" y="20866"/>
                  <a:pt x="35180" y="20811"/>
                </a:cubicBezTo>
                <a:cubicBezTo>
                  <a:pt x="35442" y="20746"/>
                  <a:pt x="35704" y="20677"/>
                  <a:pt x="35963" y="20598"/>
                </a:cubicBezTo>
                <a:cubicBezTo>
                  <a:pt x="36136" y="20545"/>
                  <a:pt x="36310" y="20493"/>
                  <a:pt x="36481" y="20435"/>
                </a:cubicBezTo>
                <a:cubicBezTo>
                  <a:pt x="36611" y="20391"/>
                  <a:pt x="36739" y="20346"/>
                  <a:pt x="36867" y="20299"/>
                </a:cubicBezTo>
                <a:cubicBezTo>
                  <a:pt x="37082" y="20221"/>
                  <a:pt x="37298" y="20140"/>
                  <a:pt x="37508" y="20050"/>
                </a:cubicBezTo>
                <a:cubicBezTo>
                  <a:pt x="37761" y="19944"/>
                  <a:pt x="38010" y="19832"/>
                  <a:pt x="38254" y="19706"/>
                </a:cubicBezTo>
                <a:cubicBezTo>
                  <a:pt x="38464" y="19596"/>
                  <a:pt x="38673" y="19485"/>
                  <a:pt x="38877" y="19365"/>
                </a:cubicBezTo>
                <a:cubicBezTo>
                  <a:pt x="39159" y="19199"/>
                  <a:pt x="39439" y="19026"/>
                  <a:pt x="39708" y="18840"/>
                </a:cubicBezTo>
                <a:cubicBezTo>
                  <a:pt x="39903" y="18706"/>
                  <a:pt x="40095" y="18570"/>
                  <a:pt x="40285" y="18429"/>
                </a:cubicBezTo>
                <a:cubicBezTo>
                  <a:pt x="40503" y="18267"/>
                  <a:pt x="40719" y="18102"/>
                  <a:pt x="40928" y="17929"/>
                </a:cubicBezTo>
                <a:cubicBezTo>
                  <a:pt x="41033" y="17841"/>
                  <a:pt x="41138" y="17754"/>
                  <a:pt x="41241" y="17664"/>
                </a:cubicBezTo>
                <a:cubicBezTo>
                  <a:pt x="41265" y="17643"/>
                  <a:pt x="41290" y="17621"/>
                  <a:pt x="41314" y="17600"/>
                </a:cubicBezTo>
                <a:close/>
                <a:moveTo>
                  <a:pt x="24523" y="19854"/>
                </a:moveTo>
                <a:cubicBezTo>
                  <a:pt x="24516" y="19863"/>
                  <a:pt x="24508" y="19872"/>
                  <a:pt x="24501" y="19881"/>
                </a:cubicBezTo>
                <a:cubicBezTo>
                  <a:pt x="24288" y="20127"/>
                  <a:pt x="24075" y="20374"/>
                  <a:pt x="23862" y="20620"/>
                </a:cubicBezTo>
                <a:cubicBezTo>
                  <a:pt x="23771" y="20727"/>
                  <a:pt x="23678" y="20832"/>
                  <a:pt x="23587" y="20938"/>
                </a:cubicBezTo>
                <a:cubicBezTo>
                  <a:pt x="23526" y="21008"/>
                  <a:pt x="23464" y="21079"/>
                  <a:pt x="23403" y="21150"/>
                </a:cubicBezTo>
                <a:cubicBezTo>
                  <a:pt x="23373" y="21180"/>
                  <a:pt x="23343" y="21212"/>
                  <a:pt x="23313" y="21243"/>
                </a:cubicBezTo>
                <a:cubicBezTo>
                  <a:pt x="23193" y="21366"/>
                  <a:pt x="23074" y="21491"/>
                  <a:pt x="22954" y="21615"/>
                </a:cubicBezTo>
                <a:cubicBezTo>
                  <a:pt x="22894" y="21676"/>
                  <a:pt x="22834" y="21738"/>
                  <a:pt x="22774" y="21801"/>
                </a:cubicBezTo>
                <a:cubicBezTo>
                  <a:pt x="22744" y="21831"/>
                  <a:pt x="22714" y="21862"/>
                  <a:pt x="22684" y="21893"/>
                </a:cubicBezTo>
                <a:cubicBezTo>
                  <a:pt x="22630" y="21944"/>
                  <a:pt x="22575" y="21996"/>
                  <a:pt x="22521" y="22047"/>
                </a:cubicBezTo>
                <a:cubicBezTo>
                  <a:pt x="22493" y="22056"/>
                  <a:pt x="22466" y="22065"/>
                  <a:pt x="22437" y="22074"/>
                </a:cubicBezTo>
                <a:cubicBezTo>
                  <a:pt x="22314" y="22116"/>
                  <a:pt x="22191" y="22157"/>
                  <a:pt x="22066" y="22192"/>
                </a:cubicBezTo>
                <a:cubicBezTo>
                  <a:pt x="21939" y="22227"/>
                  <a:pt x="21812" y="22263"/>
                  <a:pt x="21684" y="22293"/>
                </a:cubicBezTo>
                <a:cubicBezTo>
                  <a:pt x="21601" y="22314"/>
                  <a:pt x="21516" y="22333"/>
                  <a:pt x="21432" y="22351"/>
                </a:cubicBezTo>
                <a:cubicBezTo>
                  <a:pt x="21228" y="22393"/>
                  <a:pt x="21022" y="22433"/>
                  <a:pt x="20814" y="22458"/>
                </a:cubicBezTo>
                <a:cubicBezTo>
                  <a:pt x="20649" y="22477"/>
                  <a:pt x="20484" y="22493"/>
                  <a:pt x="20319" y="22507"/>
                </a:cubicBezTo>
                <a:cubicBezTo>
                  <a:pt x="20117" y="22522"/>
                  <a:pt x="19916" y="22533"/>
                  <a:pt x="19714" y="22533"/>
                </a:cubicBezTo>
                <a:cubicBezTo>
                  <a:pt x="19704" y="22533"/>
                  <a:pt x="19695" y="22533"/>
                  <a:pt x="19685" y="22533"/>
                </a:cubicBezTo>
                <a:cubicBezTo>
                  <a:pt x="19551" y="22532"/>
                  <a:pt x="19418" y="22530"/>
                  <a:pt x="19284" y="22524"/>
                </a:cubicBezTo>
                <a:cubicBezTo>
                  <a:pt x="19199" y="22519"/>
                  <a:pt x="19113" y="22514"/>
                  <a:pt x="19027" y="22507"/>
                </a:cubicBezTo>
                <a:cubicBezTo>
                  <a:pt x="18811" y="22490"/>
                  <a:pt x="18596" y="22466"/>
                  <a:pt x="18382" y="22430"/>
                </a:cubicBezTo>
                <a:cubicBezTo>
                  <a:pt x="18213" y="22401"/>
                  <a:pt x="18044" y="22370"/>
                  <a:pt x="17875" y="22335"/>
                </a:cubicBezTo>
                <a:cubicBezTo>
                  <a:pt x="17663" y="22289"/>
                  <a:pt x="17452" y="22237"/>
                  <a:pt x="17244" y="22177"/>
                </a:cubicBezTo>
                <a:cubicBezTo>
                  <a:pt x="17113" y="22139"/>
                  <a:pt x="16983" y="22101"/>
                  <a:pt x="16853" y="22056"/>
                </a:cubicBezTo>
                <a:cubicBezTo>
                  <a:pt x="16768" y="22027"/>
                  <a:pt x="16682" y="21997"/>
                  <a:pt x="16598" y="21966"/>
                </a:cubicBezTo>
                <a:cubicBezTo>
                  <a:pt x="16406" y="21893"/>
                  <a:pt x="16215" y="21819"/>
                  <a:pt x="16029" y="21734"/>
                </a:cubicBezTo>
                <a:cubicBezTo>
                  <a:pt x="15953" y="21700"/>
                  <a:pt x="15878" y="21664"/>
                  <a:pt x="15803" y="21629"/>
                </a:cubicBezTo>
                <a:cubicBezTo>
                  <a:pt x="15729" y="21592"/>
                  <a:pt x="15656" y="21555"/>
                  <a:pt x="15583" y="21517"/>
                </a:cubicBezTo>
                <a:lnTo>
                  <a:pt x="15584" y="21515"/>
                </a:lnTo>
                <a:cubicBezTo>
                  <a:pt x="15570" y="21508"/>
                  <a:pt x="15555" y="21500"/>
                  <a:pt x="15540" y="21492"/>
                </a:cubicBezTo>
                <a:lnTo>
                  <a:pt x="15540" y="21492"/>
                </a:lnTo>
                <a:cubicBezTo>
                  <a:pt x="15559" y="21493"/>
                  <a:pt x="15577" y="21495"/>
                  <a:pt x="15597" y="21496"/>
                </a:cubicBezTo>
                <a:cubicBezTo>
                  <a:pt x="15794" y="21509"/>
                  <a:pt x="15992" y="21517"/>
                  <a:pt x="16190" y="21517"/>
                </a:cubicBezTo>
                <a:cubicBezTo>
                  <a:pt x="16270" y="21517"/>
                  <a:pt x="16349" y="21516"/>
                  <a:pt x="16428" y="21513"/>
                </a:cubicBezTo>
                <a:cubicBezTo>
                  <a:pt x="16648" y="21504"/>
                  <a:pt x="16868" y="21493"/>
                  <a:pt x="17088" y="21469"/>
                </a:cubicBezTo>
                <a:cubicBezTo>
                  <a:pt x="17365" y="21438"/>
                  <a:pt x="17640" y="21399"/>
                  <a:pt x="17913" y="21348"/>
                </a:cubicBezTo>
                <a:cubicBezTo>
                  <a:pt x="18146" y="21304"/>
                  <a:pt x="18377" y="21258"/>
                  <a:pt x="18607" y="21206"/>
                </a:cubicBezTo>
                <a:cubicBezTo>
                  <a:pt x="18930" y="21133"/>
                  <a:pt x="19252" y="21056"/>
                  <a:pt x="19569" y="20962"/>
                </a:cubicBezTo>
                <a:cubicBezTo>
                  <a:pt x="19701" y="20923"/>
                  <a:pt x="19833" y="20884"/>
                  <a:pt x="19963" y="20840"/>
                </a:cubicBezTo>
                <a:cubicBezTo>
                  <a:pt x="20082" y="20801"/>
                  <a:pt x="20200" y="20759"/>
                  <a:pt x="20318" y="20716"/>
                </a:cubicBezTo>
                <a:cubicBezTo>
                  <a:pt x="20776" y="20551"/>
                  <a:pt x="21220" y="20347"/>
                  <a:pt x="21649" y="20119"/>
                </a:cubicBezTo>
                <a:cubicBezTo>
                  <a:pt x="21720" y="20082"/>
                  <a:pt x="21789" y="20045"/>
                  <a:pt x="21858" y="20007"/>
                </a:cubicBezTo>
                <a:cubicBezTo>
                  <a:pt x="21933" y="20020"/>
                  <a:pt x="22008" y="20031"/>
                  <a:pt x="22083" y="20043"/>
                </a:cubicBezTo>
                <a:cubicBezTo>
                  <a:pt x="22165" y="20057"/>
                  <a:pt x="22248" y="20067"/>
                  <a:pt x="22332" y="20075"/>
                </a:cubicBezTo>
                <a:cubicBezTo>
                  <a:pt x="22377" y="20079"/>
                  <a:pt x="22423" y="20081"/>
                  <a:pt x="22468" y="20085"/>
                </a:cubicBezTo>
                <a:cubicBezTo>
                  <a:pt x="22508" y="20085"/>
                  <a:pt x="22550" y="20086"/>
                  <a:pt x="22591" y="20086"/>
                </a:cubicBezTo>
                <a:cubicBezTo>
                  <a:pt x="22693" y="20080"/>
                  <a:pt x="22791" y="20077"/>
                  <a:pt x="22892" y="20064"/>
                </a:cubicBezTo>
                <a:cubicBezTo>
                  <a:pt x="22966" y="20056"/>
                  <a:pt x="23040" y="20046"/>
                  <a:pt x="23113" y="20036"/>
                </a:cubicBezTo>
                <a:cubicBezTo>
                  <a:pt x="23160" y="20036"/>
                  <a:pt x="23207" y="20034"/>
                  <a:pt x="23254" y="20031"/>
                </a:cubicBezTo>
                <a:cubicBezTo>
                  <a:pt x="23328" y="20027"/>
                  <a:pt x="23428" y="20023"/>
                  <a:pt x="23501" y="20015"/>
                </a:cubicBezTo>
                <a:cubicBezTo>
                  <a:pt x="23620" y="20001"/>
                  <a:pt x="23738" y="19988"/>
                  <a:pt x="23855" y="19970"/>
                </a:cubicBezTo>
                <a:cubicBezTo>
                  <a:pt x="24079" y="19938"/>
                  <a:pt x="24302" y="19900"/>
                  <a:pt x="24523" y="19854"/>
                </a:cubicBezTo>
                <a:close/>
                <a:moveTo>
                  <a:pt x="25597" y="20575"/>
                </a:moveTo>
                <a:cubicBezTo>
                  <a:pt x="25757" y="20678"/>
                  <a:pt x="25918" y="20776"/>
                  <a:pt x="26085" y="20865"/>
                </a:cubicBezTo>
                <a:cubicBezTo>
                  <a:pt x="26284" y="20973"/>
                  <a:pt x="26485" y="21077"/>
                  <a:pt x="26692" y="21169"/>
                </a:cubicBezTo>
                <a:cubicBezTo>
                  <a:pt x="26944" y="21281"/>
                  <a:pt x="27197" y="21390"/>
                  <a:pt x="27458" y="21478"/>
                </a:cubicBezTo>
                <a:cubicBezTo>
                  <a:pt x="27700" y="21562"/>
                  <a:pt x="27946" y="21639"/>
                  <a:pt x="28194" y="21702"/>
                </a:cubicBezTo>
                <a:cubicBezTo>
                  <a:pt x="28444" y="21767"/>
                  <a:pt x="28694" y="21826"/>
                  <a:pt x="28946" y="21881"/>
                </a:cubicBezTo>
                <a:cubicBezTo>
                  <a:pt x="29171" y="21931"/>
                  <a:pt x="29398" y="21980"/>
                  <a:pt x="29625" y="22017"/>
                </a:cubicBezTo>
                <a:cubicBezTo>
                  <a:pt x="29629" y="22017"/>
                  <a:pt x="29632" y="22018"/>
                  <a:pt x="29636" y="22018"/>
                </a:cubicBezTo>
                <a:cubicBezTo>
                  <a:pt x="29250" y="22148"/>
                  <a:pt x="28864" y="22279"/>
                  <a:pt x="28477" y="22409"/>
                </a:cubicBezTo>
                <a:cubicBezTo>
                  <a:pt x="28388" y="22439"/>
                  <a:pt x="28298" y="22469"/>
                  <a:pt x="28208" y="22500"/>
                </a:cubicBezTo>
                <a:cubicBezTo>
                  <a:pt x="28163" y="22515"/>
                  <a:pt x="28118" y="22530"/>
                  <a:pt x="28073" y="22545"/>
                </a:cubicBezTo>
                <a:cubicBezTo>
                  <a:pt x="27981" y="22573"/>
                  <a:pt x="27888" y="22602"/>
                  <a:pt x="27796" y="22630"/>
                </a:cubicBezTo>
                <a:cubicBezTo>
                  <a:pt x="27610" y="22685"/>
                  <a:pt x="27424" y="22743"/>
                  <a:pt x="27238" y="22796"/>
                </a:cubicBezTo>
                <a:cubicBezTo>
                  <a:pt x="27005" y="22862"/>
                  <a:pt x="26772" y="22927"/>
                  <a:pt x="26536" y="22985"/>
                </a:cubicBezTo>
                <a:cubicBezTo>
                  <a:pt x="26348" y="23032"/>
                  <a:pt x="26161" y="23076"/>
                  <a:pt x="25972" y="23117"/>
                </a:cubicBezTo>
                <a:cubicBezTo>
                  <a:pt x="25671" y="23179"/>
                  <a:pt x="25369" y="23236"/>
                  <a:pt x="25065" y="23280"/>
                </a:cubicBezTo>
                <a:cubicBezTo>
                  <a:pt x="24823" y="23316"/>
                  <a:pt x="24578" y="23341"/>
                  <a:pt x="24333" y="23360"/>
                </a:cubicBezTo>
                <a:cubicBezTo>
                  <a:pt x="24209" y="23367"/>
                  <a:pt x="24087" y="23373"/>
                  <a:pt x="23963" y="23376"/>
                </a:cubicBezTo>
                <a:cubicBezTo>
                  <a:pt x="23905" y="23377"/>
                  <a:pt x="23846" y="23377"/>
                  <a:pt x="23788" y="23377"/>
                </a:cubicBezTo>
                <a:cubicBezTo>
                  <a:pt x="23764" y="23377"/>
                  <a:pt x="23740" y="23377"/>
                  <a:pt x="23716" y="23377"/>
                </a:cubicBezTo>
                <a:cubicBezTo>
                  <a:pt x="23583" y="23377"/>
                  <a:pt x="23452" y="23377"/>
                  <a:pt x="23319" y="23371"/>
                </a:cubicBezTo>
                <a:cubicBezTo>
                  <a:pt x="23230" y="23368"/>
                  <a:pt x="23141" y="23363"/>
                  <a:pt x="23053" y="23356"/>
                </a:cubicBezTo>
                <a:cubicBezTo>
                  <a:pt x="22933" y="23346"/>
                  <a:pt x="22800" y="23336"/>
                  <a:pt x="22670" y="23315"/>
                </a:cubicBezTo>
                <a:cubicBezTo>
                  <a:pt x="22583" y="23302"/>
                  <a:pt x="22498" y="23286"/>
                  <a:pt x="22412" y="23267"/>
                </a:cubicBezTo>
                <a:cubicBezTo>
                  <a:pt x="22348" y="23253"/>
                  <a:pt x="22274" y="23233"/>
                  <a:pt x="22201" y="23206"/>
                </a:cubicBezTo>
                <a:cubicBezTo>
                  <a:pt x="22136" y="23184"/>
                  <a:pt x="22064" y="23154"/>
                  <a:pt x="21993" y="23122"/>
                </a:cubicBezTo>
                <a:cubicBezTo>
                  <a:pt x="21942" y="23099"/>
                  <a:pt x="21891" y="23076"/>
                  <a:pt x="21839" y="23054"/>
                </a:cubicBezTo>
                <a:cubicBezTo>
                  <a:pt x="21848" y="23017"/>
                  <a:pt x="21857" y="22980"/>
                  <a:pt x="21867" y="22943"/>
                </a:cubicBezTo>
                <a:cubicBezTo>
                  <a:pt x="21878" y="22920"/>
                  <a:pt x="21888" y="22898"/>
                  <a:pt x="21899" y="22875"/>
                </a:cubicBezTo>
                <a:cubicBezTo>
                  <a:pt x="21915" y="22853"/>
                  <a:pt x="21932" y="22831"/>
                  <a:pt x="21949" y="22809"/>
                </a:cubicBezTo>
                <a:lnTo>
                  <a:pt x="22014" y="22745"/>
                </a:lnTo>
                <a:cubicBezTo>
                  <a:pt x="22066" y="22701"/>
                  <a:pt x="22120" y="22657"/>
                  <a:pt x="22175" y="22615"/>
                </a:cubicBezTo>
                <a:cubicBezTo>
                  <a:pt x="22201" y="22592"/>
                  <a:pt x="22228" y="22570"/>
                  <a:pt x="22254" y="22547"/>
                </a:cubicBezTo>
                <a:cubicBezTo>
                  <a:pt x="22287" y="22515"/>
                  <a:pt x="22320" y="22484"/>
                  <a:pt x="22354" y="22453"/>
                </a:cubicBezTo>
                <a:cubicBezTo>
                  <a:pt x="22445" y="22368"/>
                  <a:pt x="22535" y="22282"/>
                  <a:pt x="22626" y="22197"/>
                </a:cubicBezTo>
                <a:cubicBezTo>
                  <a:pt x="22645" y="22179"/>
                  <a:pt x="22663" y="22162"/>
                  <a:pt x="22680" y="22146"/>
                </a:cubicBezTo>
                <a:cubicBezTo>
                  <a:pt x="22735" y="22126"/>
                  <a:pt x="22788" y="22107"/>
                  <a:pt x="22842" y="22087"/>
                </a:cubicBezTo>
                <a:cubicBezTo>
                  <a:pt x="22964" y="22043"/>
                  <a:pt x="23087" y="21998"/>
                  <a:pt x="23208" y="21950"/>
                </a:cubicBezTo>
                <a:cubicBezTo>
                  <a:pt x="23326" y="21903"/>
                  <a:pt x="23444" y="21858"/>
                  <a:pt x="23558" y="21806"/>
                </a:cubicBezTo>
                <a:cubicBezTo>
                  <a:pt x="23750" y="21720"/>
                  <a:pt x="23938" y="21627"/>
                  <a:pt x="24123" y="21527"/>
                </a:cubicBezTo>
                <a:cubicBezTo>
                  <a:pt x="24195" y="21489"/>
                  <a:pt x="24267" y="21448"/>
                  <a:pt x="24340" y="21408"/>
                </a:cubicBezTo>
                <a:cubicBezTo>
                  <a:pt x="24376" y="21388"/>
                  <a:pt x="24410" y="21368"/>
                  <a:pt x="24446" y="21348"/>
                </a:cubicBezTo>
                <a:cubicBezTo>
                  <a:pt x="24563" y="21273"/>
                  <a:pt x="24679" y="21199"/>
                  <a:pt x="24796" y="21125"/>
                </a:cubicBezTo>
                <a:cubicBezTo>
                  <a:pt x="24873" y="21077"/>
                  <a:pt x="24951" y="21027"/>
                  <a:pt x="25029" y="20977"/>
                </a:cubicBezTo>
                <a:lnTo>
                  <a:pt x="25145" y="20903"/>
                </a:lnTo>
                <a:cubicBezTo>
                  <a:pt x="25223" y="20849"/>
                  <a:pt x="25301" y="20797"/>
                  <a:pt x="25377" y="20741"/>
                </a:cubicBezTo>
                <a:cubicBezTo>
                  <a:pt x="25451" y="20689"/>
                  <a:pt x="25523" y="20634"/>
                  <a:pt x="25594" y="20578"/>
                </a:cubicBezTo>
                <a:cubicBezTo>
                  <a:pt x="25595" y="20578"/>
                  <a:pt x="25596" y="20577"/>
                  <a:pt x="25597" y="20575"/>
                </a:cubicBezTo>
                <a:close/>
                <a:moveTo>
                  <a:pt x="30895" y="0"/>
                </a:moveTo>
                <a:cubicBezTo>
                  <a:pt x="30876" y="0"/>
                  <a:pt x="30857" y="0"/>
                  <a:pt x="30838" y="1"/>
                </a:cubicBezTo>
                <a:cubicBezTo>
                  <a:pt x="30609" y="2"/>
                  <a:pt x="30380" y="9"/>
                  <a:pt x="30152" y="26"/>
                </a:cubicBezTo>
                <a:cubicBezTo>
                  <a:pt x="29883" y="47"/>
                  <a:pt x="29613" y="70"/>
                  <a:pt x="29346" y="111"/>
                </a:cubicBezTo>
                <a:cubicBezTo>
                  <a:pt x="29073" y="153"/>
                  <a:pt x="28802" y="201"/>
                  <a:pt x="28535" y="271"/>
                </a:cubicBezTo>
                <a:cubicBezTo>
                  <a:pt x="28264" y="340"/>
                  <a:pt x="27994" y="417"/>
                  <a:pt x="27729" y="510"/>
                </a:cubicBezTo>
                <a:cubicBezTo>
                  <a:pt x="27618" y="548"/>
                  <a:pt x="27509" y="587"/>
                  <a:pt x="27399" y="628"/>
                </a:cubicBezTo>
                <a:cubicBezTo>
                  <a:pt x="27250" y="650"/>
                  <a:pt x="27101" y="676"/>
                  <a:pt x="26954" y="708"/>
                </a:cubicBezTo>
                <a:cubicBezTo>
                  <a:pt x="26704" y="763"/>
                  <a:pt x="26453" y="823"/>
                  <a:pt x="26209" y="905"/>
                </a:cubicBezTo>
                <a:cubicBezTo>
                  <a:pt x="25997" y="977"/>
                  <a:pt x="25783" y="1054"/>
                  <a:pt x="25578" y="1144"/>
                </a:cubicBezTo>
                <a:cubicBezTo>
                  <a:pt x="25327" y="1255"/>
                  <a:pt x="25080" y="1371"/>
                  <a:pt x="24843" y="1508"/>
                </a:cubicBezTo>
                <a:cubicBezTo>
                  <a:pt x="24611" y="1641"/>
                  <a:pt x="24383" y="1781"/>
                  <a:pt x="24163" y="1936"/>
                </a:cubicBezTo>
                <a:cubicBezTo>
                  <a:pt x="23976" y="2069"/>
                  <a:pt x="23789" y="2202"/>
                  <a:pt x="23611" y="2347"/>
                </a:cubicBezTo>
                <a:cubicBezTo>
                  <a:pt x="23500" y="2438"/>
                  <a:pt x="23389" y="2531"/>
                  <a:pt x="23281" y="2625"/>
                </a:cubicBezTo>
                <a:cubicBezTo>
                  <a:pt x="23156" y="2573"/>
                  <a:pt x="23030" y="2524"/>
                  <a:pt x="22903" y="2476"/>
                </a:cubicBezTo>
                <a:cubicBezTo>
                  <a:pt x="22652" y="2383"/>
                  <a:pt x="22400" y="2292"/>
                  <a:pt x="22145" y="2212"/>
                </a:cubicBezTo>
                <a:cubicBezTo>
                  <a:pt x="21892" y="2135"/>
                  <a:pt x="21639" y="2060"/>
                  <a:pt x="21382" y="1995"/>
                </a:cubicBezTo>
                <a:cubicBezTo>
                  <a:pt x="20912" y="1875"/>
                  <a:pt x="20437" y="1773"/>
                  <a:pt x="19956" y="1704"/>
                </a:cubicBezTo>
                <a:cubicBezTo>
                  <a:pt x="19424" y="1628"/>
                  <a:pt x="18887" y="1576"/>
                  <a:pt x="18349" y="1561"/>
                </a:cubicBezTo>
                <a:cubicBezTo>
                  <a:pt x="18244" y="1557"/>
                  <a:pt x="18140" y="1554"/>
                  <a:pt x="18035" y="1554"/>
                </a:cubicBezTo>
                <a:cubicBezTo>
                  <a:pt x="18006" y="1554"/>
                  <a:pt x="17976" y="1554"/>
                  <a:pt x="17947" y="1555"/>
                </a:cubicBezTo>
                <a:cubicBezTo>
                  <a:pt x="17814" y="1556"/>
                  <a:pt x="17680" y="1557"/>
                  <a:pt x="17547" y="1563"/>
                </a:cubicBezTo>
                <a:cubicBezTo>
                  <a:pt x="17323" y="1572"/>
                  <a:pt x="17099" y="1585"/>
                  <a:pt x="16875" y="1602"/>
                </a:cubicBezTo>
                <a:cubicBezTo>
                  <a:pt x="16547" y="1628"/>
                  <a:pt x="16222" y="1661"/>
                  <a:pt x="15897" y="1712"/>
                </a:cubicBezTo>
                <a:cubicBezTo>
                  <a:pt x="15617" y="1756"/>
                  <a:pt x="15339" y="1810"/>
                  <a:pt x="15062" y="1870"/>
                </a:cubicBezTo>
                <a:cubicBezTo>
                  <a:pt x="14828" y="1921"/>
                  <a:pt x="14595" y="1979"/>
                  <a:pt x="14364" y="2041"/>
                </a:cubicBezTo>
                <a:cubicBezTo>
                  <a:pt x="14227" y="2079"/>
                  <a:pt x="14091" y="2116"/>
                  <a:pt x="13955" y="2157"/>
                </a:cubicBezTo>
                <a:cubicBezTo>
                  <a:pt x="13821" y="2197"/>
                  <a:pt x="13687" y="2240"/>
                  <a:pt x="13553" y="2281"/>
                </a:cubicBezTo>
                <a:cubicBezTo>
                  <a:pt x="13285" y="2366"/>
                  <a:pt x="13018" y="2454"/>
                  <a:pt x="12757" y="2555"/>
                </a:cubicBezTo>
                <a:cubicBezTo>
                  <a:pt x="12498" y="2655"/>
                  <a:pt x="12240" y="2764"/>
                  <a:pt x="11988" y="2882"/>
                </a:cubicBezTo>
                <a:cubicBezTo>
                  <a:pt x="11735" y="3000"/>
                  <a:pt x="11485" y="3120"/>
                  <a:pt x="11238" y="3249"/>
                </a:cubicBezTo>
                <a:cubicBezTo>
                  <a:pt x="11032" y="3356"/>
                  <a:pt x="10828" y="3465"/>
                  <a:pt x="10627" y="3583"/>
                </a:cubicBezTo>
                <a:cubicBezTo>
                  <a:pt x="10471" y="3675"/>
                  <a:pt x="10314" y="3767"/>
                  <a:pt x="10164" y="3868"/>
                </a:cubicBezTo>
                <a:cubicBezTo>
                  <a:pt x="10049" y="3943"/>
                  <a:pt x="9937" y="4020"/>
                  <a:pt x="9827" y="4099"/>
                </a:cubicBezTo>
                <a:cubicBezTo>
                  <a:pt x="9750" y="4153"/>
                  <a:pt x="9672" y="4210"/>
                  <a:pt x="9598" y="4265"/>
                </a:cubicBezTo>
                <a:cubicBezTo>
                  <a:pt x="9489" y="4347"/>
                  <a:pt x="9381" y="4428"/>
                  <a:pt x="9276" y="4515"/>
                </a:cubicBezTo>
                <a:cubicBezTo>
                  <a:pt x="9105" y="4654"/>
                  <a:pt x="8937" y="4801"/>
                  <a:pt x="8781" y="4957"/>
                </a:cubicBezTo>
                <a:cubicBezTo>
                  <a:pt x="8690" y="5049"/>
                  <a:pt x="8598" y="5141"/>
                  <a:pt x="8511" y="5238"/>
                </a:cubicBezTo>
                <a:cubicBezTo>
                  <a:pt x="8425" y="5335"/>
                  <a:pt x="8340" y="5433"/>
                  <a:pt x="8257" y="5533"/>
                </a:cubicBezTo>
                <a:cubicBezTo>
                  <a:pt x="8173" y="5635"/>
                  <a:pt x="8090" y="5739"/>
                  <a:pt x="8012" y="5846"/>
                </a:cubicBezTo>
                <a:cubicBezTo>
                  <a:pt x="7936" y="5950"/>
                  <a:pt x="7860" y="6054"/>
                  <a:pt x="7789" y="6161"/>
                </a:cubicBezTo>
                <a:cubicBezTo>
                  <a:pt x="7669" y="6345"/>
                  <a:pt x="7552" y="6531"/>
                  <a:pt x="7444" y="6721"/>
                </a:cubicBezTo>
                <a:cubicBezTo>
                  <a:pt x="7315" y="6950"/>
                  <a:pt x="7192" y="7181"/>
                  <a:pt x="7075" y="7414"/>
                </a:cubicBezTo>
                <a:cubicBezTo>
                  <a:pt x="6972" y="7619"/>
                  <a:pt x="6870" y="7824"/>
                  <a:pt x="6777" y="8032"/>
                </a:cubicBezTo>
                <a:cubicBezTo>
                  <a:pt x="6646" y="8318"/>
                  <a:pt x="6522" y="8608"/>
                  <a:pt x="6418" y="8905"/>
                </a:cubicBezTo>
                <a:cubicBezTo>
                  <a:pt x="6344" y="9120"/>
                  <a:pt x="6276" y="9336"/>
                  <a:pt x="6218" y="9555"/>
                </a:cubicBezTo>
                <a:cubicBezTo>
                  <a:pt x="6150" y="9816"/>
                  <a:pt x="6083" y="10077"/>
                  <a:pt x="6031" y="10343"/>
                </a:cubicBezTo>
                <a:cubicBezTo>
                  <a:pt x="5985" y="10568"/>
                  <a:pt x="5942" y="10793"/>
                  <a:pt x="5913" y="11022"/>
                </a:cubicBezTo>
                <a:cubicBezTo>
                  <a:pt x="5891" y="11200"/>
                  <a:pt x="5873" y="11378"/>
                  <a:pt x="5859" y="11556"/>
                </a:cubicBezTo>
                <a:cubicBezTo>
                  <a:pt x="5852" y="11648"/>
                  <a:pt x="5846" y="11742"/>
                  <a:pt x="5845" y="11835"/>
                </a:cubicBezTo>
                <a:cubicBezTo>
                  <a:pt x="5843" y="12065"/>
                  <a:pt x="5847" y="12294"/>
                  <a:pt x="5874" y="12523"/>
                </a:cubicBezTo>
                <a:cubicBezTo>
                  <a:pt x="5900" y="12759"/>
                  <a:pt x="5933" y="12994"/>
                  <a:pt x="5985" y="13225"/>
                </a:cubicBezTo>
                <a:cubicBezTo>
                  <a:pt x="6011" y="13348"/>
                  <a:pt x="6039" y="13469"/>
                  <a:pt x="6072" y="13589"/>
                </a:cubicBezTo>
                <a:cubicBezTo>
                  <a:pt x="6107" y="13710"/>
                  <a:pt x="6143" y="13829"/>
                  <a:pt x="6181" y="13948"/>
                </a:cubicBezTo>
                <a:cubicBezTo>
                  <a:pt x="6191" y="13978"/>
                  <a:pt x="6200" y="14008"/>
                  <a:pt x="6211" y="14038"/>
                </a:cubicBezTo>
                <a:cubicBezTo>
                  <a:pt x="6159" y="13995"/>
                  <a:pt x="6106" y="13953"/>
                  <a:pt x="6053" y="13910"/>
                </a:cubicBezTo>
                <a:cubicBezTo>
                  <a:pt x="5986" y="13859"/>
                  <a:pt x="5913" y="13803"/>
                  <a:pt x="5843" y="13759"/>
                </a:cubicBezTo>
                <a:cubicBezTo>
                  <a:pt x="5774" y="13712"/>
                  <a:pt x="5704" y="13672"/>
                  <a:pt x="5631" y="13635"/>
                </a:cubicBezTo>
                <a:cubicBezTo>
                  <a:pt x="5593" y="13614"/>
                  <a:pt x="5553" y="13597"/>
                  <a:pt x="5512" y="13581"/>
                </a:cubicBezTo>
                <a:cubicBezTo>
                  <a:pt x="5478" y="13568"/>
                  <a:pt x="5443" y="13555"/>
                  <a:pt x="5407" y="13544"/>
                </a:cubicBezTo>
                <a:cubicBezTo>
                  <a:pt x="5327" y="13527"/>
                  <a:pt x="5274" y="13513"/>
                  <a:pt x="5192" y="13506"/>
                </a:cubicBezTo>
                <a:cubicBezTo>
                  <a:pt x="5155" y="13501"/>
                  <a:pt x="5117" y="13498"/>
                  <a:pt x="5079" y="13495"/>
                </a:cubicBezTo>
                <a:cubicBezTo>
                  <a:pt x="5028" y="13493"/>
                  <a:pt x="4980" y="13491"/>
                  <a:pt x="4932" y="13491"/>
                </a:cubicBezTo>
                <a:cubicBezTo>
                  <a:pt x="4896" y="13491"/>
                  <a:pt x="4860" y="13492"/>
                  <a:pt x="4823" y="13495"/>
                </a:cubicBezTo>
                <a:cubicBezTo>
                  <a:pt x="4736" y="13501"/>
                  <a:pt x="4648" y="13512"/>
                  <a:pt x="4563" y="13525"/>
                </a:cubicBezTo>
                <a:cubicBezTo>
                  <a:pt x="4378" y="13561"/>
                  <a:pt x="4193" y="13598"/>
                  <a:pt x="4012" y="13644"/>
                </a:cubicBezTo>
                <a:cubicBezTo>
                  <a:pt x="3923" y="13666"/>
                  <a:pt x="3834" y="13691"/>
                  <a:pt x="3747" y="13716"/>
                </a:cubicBezTo>
                <a:cubicBezTo>
                  <a:pt x="3659" y="13740"/>
                  <a:pt x="3571" y="13766"/>
                  <a:pt x="3484" y="13792"/>
                </a:cubicBezTo>
                <a:cubicBezTo>
                  <a:pt x="3397" y="13822"/>
                  <a:pt x="3302" y="13850"/>
                  <a:pt x="3217" y="13887"/>
                </a:cubicBezTo>
                <a:cubicBezTo>
                  <a:pt x="3146" y="13915"/>
                  <a:pt x="3078" y="13946"/>
                  <a:pt x="3011" y="13979"/>
                </a:cubicBezTo>
                <a:cubicBezTo>
                  <a:pt x="2870" y="14049"/>
                  <a:pt x="2730" y="14120"/>
                  <a:pt x="2596" y="14201"/>
                </a:cubicBezTo>
                <a:cubicBezTo>
                  <a:pt x="2464" y="14281"/>
                  <a:pt x="2332" y="14363"/>
                  <a:pt x="2208" y="14456"/>
                </a:cubicBezTo>
                <a:cubicBezTo>
                  <a:pt x="2084" y="14550"/>
                  <a:pt x="1958" y="14646"/>
                  <a:pt x="1838" y="14746"/>
                </a:cubicBezTo>
                <a:cubicBezTo>
                  <a:pt x="1713" y="14852"/>
                  <a:pt x="1588" y="14959"/>
                  <a:pt x="1472" y="15074"/>
                </a:cubicBezTo>
                <a:cubicBezTo>
                  <a:pt x="1416" y="15126"/>
                  <a:pt x="1363" y="15181"/>
                  <a:pt x="1310" y="15237"/>
                </a:cubicBezTo>
                <a:cubicBezTo>
                  <a:pt x="1281" y="15270"/>
                  <a:pt x="1252" y="15303"/>
                  <a:pt x="1222" y="15336"/>
                </a:cubicBezTo>
                <a:cubicBezTo>
                  <a:pt x="1192" y="15373"/>
                  <a:pt x="1161" y="15410"/>
                  <a:pt x="1131" y="15447"/>
                </a:cubicBezTo>
                <a:cubicBezTo>
                  <a:pt x="1081" y="15510"/>
                  <a:pt x="1034" y="15574"/>
                  <a:pt x="989" y="15639"/>
                </a:cubicBezTo>
                <a:cubicBezTo>
                  <a:pt x="968" y="15669"/>
                  <a:pt x="949" y="15698"/>
                  <a:pt x="929" y="15726"/>
                </a:cubicBezTo>
                <a:cubicBezTo>
                  <a:pt x="908" y="15760"/>
                  <a:pt x="886" y="15793"/>
                  <a:pt x="865" y="15827"/>
                </a:cubicBezTo>
                <a:cubicBezTo>
                  <a:pt x="826" y="15890"/>
                  <a:pt x="790" y="15956"/>
                  <a:pt x="758" y="16024"/>
                </a:cubicBezTo>
                <a:cubicBezTo>
                  <a:pt x="740" y="16064"/>
                  <a:pt x="721" y="16104"/>
                  <a:pt x="703" y="16143"/>
                </a:cubicBezTo>
                <a:cubicBezTo>
                  <a:pt x="638" y="16297"/>
                  <a:pt x="576" y="16450"/>
                  <a:pt x="527" y="16609"/>
                </a:cubicBezTo>
                <a:cubicBezTo>
                  <a:pt x="461" y="16817"/>
                  <a:pt x="402" y="17026"/>
                  <a:pt x="354" y="17237"/>
                </a:cubicBezTo>
                <a:cubicBezTo>
                  <a:pt x="312" y="17425"/>
                  <a:pt x="272" y="17612"/>
                  <a:pt x="236" y="17802"/>
                </a:cubicBezTo>
                <a:cubicBezTo>
                  <a:pt x="200" y="17991"/>
                  <a:pt x="162" y="18179"/>
                  <a:pt x="131" y="18370"/>
                </a:cubicBezTo>
                <a:cubicBezTo>
                  <a:pt x="93" y="18601"/>
                  <a:pt x="58" y="18833"/>
                  <a:pt x="40" y="19067"/>
                </a:cubicBezTo>
                <a:cubicBezTo>
                  <a:pt x="33" y="19154"/>
                  <a:pt x="25" y="19242"/>
                  <a:pt x="21" y="19329"/>
                </a:cubicBezTo>
                <a:cubicBezTo>
                  <a:pt x="17" y="19413"/>
                  <a:pt x="12" y="19497"/>
                  <a:pt x="7" y="19580"/>
                </a:cubicBezTo>
                <a:cubicBezTo>
                  <a:pt x="4" y="19664"/>
                  <a:pt x="2" y="19747"/>
                  <a:pt x="0" y="19832"/>
                </a:cubicBezTo>
                <a:cubicBezTo>
                  <a:pt x="2" y="19873"/>
                  <a:pt x="2" y="19915"/>
                  <a:pt x="2" y="19956"/>
                </a:cubicBezTo>
                <a:cubicBezTo>
                  <a:pt x="4" y="19998"/>
                  <a:pt x="6" y="20041"/>
                  <a:pt x="9" y="20082"/>
                </a:cubicBezTo>
                <a:cubicBezTo>
                  <a:pt x="14" y="20159"/>
                  <a:pt x="22" y="20234"/>
                  <a:pt x="33" y="20310"/>
                </a:cubicBezTo>
                <a:cubicBezTo>
                  <a:pt x="42" y="20387"/>
                  <a:pt x="55" y="20466"/>
                  <a:pt x="70" y="20542"/>
                </a:cubicBezTo>
                <a:cubicBezTo>
                  <a:pt x="84" y="20623"/>
                  <a:pt x="97" y="20702"/>
                  <a:pt x="111" y="20782"/>
                </a:cubicBezTo>
                <a:cubicBezTo>
                  <a:pt x="111" y="20786"/>
                  <a:pt x="112" y="20789"/>
                  <a:pt x="114" y="20794"/>
                </a:cubicBezTo>
                <a:cubicBezTo>
                  <a:pt x="129" y="20870"/>
                  <a:pt x="147" y="20946"/>
                  <a:pt x="166" y="21021"/>
                </a:cubicBezTo>
                <a:cubicBezTo>
                  <a:pt x="176" y="21063"/>
                  <a:pt x="189" y="21104"/>
                  <a:pt x="201" y="21145"/>
                </a:cubicBezTo>
                <a:cubicBezTo>
                  <a:pt x="221" y="21213"/>
                  <a:pt x="245" y="21279"/>
                  <a:pt x="276" y="21342"/>
                </a:cubicBezTo>
                <a:cubicBezTo>
                  <a:pt x="286" y="21366"/>
                  <a:pt x="303" y="21391"/>
                  <a:pt x="323" y="21407"/>
                </a:cubicBezTo>
                <a:cubicBezTo>
                  <a:pt x="331" y="21414"/>
                  <a:pt x="341" y="21418"/>
                  <a:pt x="352" y="21422"/>
                </a:cubicBezTo>
                <a:cubicBezTo>
                  <a:pt x="359" y="21424"/>
                  <a:pt x="367" y="21425"/>
                  <a:pt x="374" y="21425"/>
                </a:cubicBezTo>
                <a:cubicBezTo>
                  <a:pt x="400" y="21425"/>
                  <a:pt x="424" y="21412"/>
                  <a:pt x="439" y="21392"/>
                </a:cubicBezTo>
                <a:cubicBezTo>
                  <a:pt x="458" y="21365"/>
                  <a:pt x="459" y="21334"/>
                  <a:pt x="450" y="21304"/>
                </a:cubicBezTo>
                <a:cubicBezTo>
                  <a:pt x="445" y="21291"/>
                  <a:pt x="431" y="21272"/>
                  <a:pt x="427" y="21262"/>
                </a:cubicBezTo>
                <a:cubicBezTo>
                  <a:pt x="400" y="21209"/>
                  <a:pt x="375" y="21144"/>
                  <a:pt x="356" y="21075"/>
                </a:cubicBezTo>
                <a:cubicBezTo>
                  <a:pt x="337" y="21012"/>
                  <a:pt x="316" y="20937"/>
                  <a:pt x="298" y="20861"/>
                </a:cubicBezTo>
                <a:cubicBezTo>
                  <a:pt x="290" y="20824"/>
                  <a:pt x="282" y="20787"/>
                  <a:pt x="273" y="20751"/>
                </a:cubicBezTo>
                <a:cubicBezTo>
                  <a:pt x="260" y="20674"/>
                  <a:pt x="246" y="20596"/>
                  <a:pt x="233" y="20519"/>
                </a:cubicBezTo>
                <a:cubicBezTo>
                  <a:pt x="226" y="20478"/>
                  <a:pt x="219" y="20439"/>
                  <a:pt x="211" y="20399"/>
                </a:cubicBezTo>
                <a:cubicBezTo>
                  <a:pt x="196" y="20286"/>
                  <a:pt x="182" y="20174"/>
                  <a:pt x="170" y="20060"/>
                </a:cubicBezTo>
                <a:cubicBezTo>
                  <a:pt x="163" y="19943"/>
                  <a:pt x="159" y="19825"/>
                  <a:pt x="160" y="19706"/>
                </a:cubicBezTo>
                <a:cubicBezTo>
                  <a:pt x="160" y="19623"/>
                  <a:pt x="162" y="19540"/>
                  <a:pt x="166" y="19456"/>
                </a:cubicBezTo>
                <a:cubicBezTo>
                  <a:pt x="179" y="19245"/>
                  <a:pt x="197" y="19033"/>
                  <a:pt x="227" y="18822"/>
                </a:cubicBezTo>
                <a:cubicBezTo>
                  <a:pt x="255" y="18634"/>
                  <a:pt x="286" y="18447"/>
                  <a:pt x="320" y="18260"/>
                </a:cubicBezTo>
                <a:cubicBezTo>
                  <a:pt x="348" y="18119"/>
                  <a:pt x="377" y="17979"/>
                  <a:pt x="405" y="17839"/>
                </a:cubicBezTo>
                <a:cubicBezTo>
                  <a:pt x="431" y="17700"/>
                  <a:pt x="458" y="17561"/>
                  <a:pt x="489" y="17424"/>
                </a:cubicBezTo>
                <a:cubicBezTo>
                  <a:pt x="520" y="17287"/>
                  <a:pt x="550" y="17148"/>
                  <a:pt x="589" y="17013"/>
                </a:cubicBezTo>
                <a:cubicBezTo>
                  <a:pt x="622" y="16899"/>
                  <a:pt x="656" y="16784"/>
                  <a:pt x="692" y="16670"/>
                </a:cubicBezTo>
                <a:cubicBezTo>
                  <a:pt x="733" y="16556"/>
                  <a:pt x="772" y="16440"/>
                  <a:pt x="819" y="16328"/>
                </a:cubicBezTo>
                <a:cubicBezTo>
                  <a:pt x="849" y="16254"/>
                  <a:pt x="882" y="16181"/>
                  <a:pt x="916" y="16110"/>
                </a:cubicBezTo>
                <a:cubicBezTo>
                  <a:pt x="944" y="16053"/>
                  <a:pt x="980" y="15986"/>
                  <a:pt x="1018" y="15922"/>
                </a:cubicBezTo>
                <a:cubicBezTo>
                  <a:pt x="1036" y="15892"/>
                  <a:pt x="1055" y="15863"/>
                  <a:pt x="1072" y="15833"/>
                </a:cubicBezTo>
                <a:cubicBezTo>
                  <a:pt x="1109" y="15776"/>
                  <a:pt x="1147" y="15720"/>
                  <a:pt x="1186" y="15665"/>
                </a:cubicBezTo>
                <a:cubicBezTo>
                  <a:pt x="1238" y="15594"/>
                  <a:pt x="1293" y="15523"/>
                  <a:pt x="1349" y="15456"/>
                </a:cubicBezTo>
                <a:cubicBezTo>
                  <a:pt x="1395" y="15402"/>
                  <a:pt x="1451" y="15341"/>
                  <a:pt x="1509" y="15282"/>
                </a:cubicBezTo>
                <a:cubicBezTo>
                  <a:pt x="1563" y="15226"/>
                  <a:pt x="1617" y="15173"/>
                  <a:pt x="1674" y="15121"/>
                </a:cubicBezTo>
                <a:cubicBezTo>
                  <a:pt x="1786" y="15019"/>
                  <a:pt x="1909" y="14911"/>
                  <a:pt x="2039" y="14812"/>
                </a:cubicBezTo>
                <a:cubicBezTo>
                  <a:pt x="2129" y="14743"/>
                  <a:pt x="2219" y="14674"/>
                  <a:pt x="2311" y="14607"/>
                </a:cubicBezTo>
                <a:cubicBezTo>
                  <a:pt x="2401" y="14545"/>
                  <a:pt x="2492" y="14483"/>
                  <a:pt x="2587" y="14426"/>
                </a:cubicBezTo>
                <a:cubicBezTo>
                  <a:pt x="2685" y="14368"/>
                  <a:pt x="2783" y="14313"/>
                  <a:pt x="2884" y="14259"/>
                </a:cubicBezTo>
                <a:lnTo>
                  <a:pt x="2887" y="14256"/>
                </a:lnTo>
                <a:cubicBezTo>
                  <a:pt x="2889" y="14256"/>
                  <a:pt x="2890" y="14255"/>
                  <a:pt x="2890" y="14255"/>
                </a:cubicBezTo>
                <a:cubicBezTo>
                  <a:pt x="2986" y="14204"/>
                  <a:pt x="3081" y="14151"/>
                  <a:pt x="3182" y="14107"/>
                </a:cubicBezTo>
                <a:cubicBezTo>
                  <a:pt x="3258" y="14074"/>
                  <a:pt x="3334" y="14042"/>
                  <a:pt x="3412" y="14012"/>
                </a:cubicBezTo>
                <a:cubicBezTo>
                  <a:pt x="3451" y="13997"/>
                  <a:pt x="3490" y="13982"/>
                  <a:pt x="3529" y="13968"/>
                </a:cubicBezTo>
                <a:cubicBezTo>
                  <a:pt x="3703" y="13909"/>
                  <a:pt x="3876" y="13852"/>
                  <a:pt x="4054" y="13808"/>
                </a:cubicBezTo>
                <a:cubicBezTo>
                  <a:pt x="4185" y="13776"/>
                  <a:pt x="4318" y="13746"/>
                  <a:pt x="4451" y="13715"/>
                </a:cubicBezTo>
                <a:cubicBezTo>
                  <a:pt x="4536" y="13695"/>
                  <a:pt x="4628" y="13678"/>
                  <a:pt x="4720" y="13666"/>
                </a:cubicBezTo>
                <a:cubicBezTo>
                  <a:pt x="4760" y="13662"/>
                  <a:pt x="4802" y="13658"/>
                  <a:pt x="4842" y="13654"/>
                </a:cubicBezTo>
                <a:cubicBezTo>
                  <a:pt x="4885" y="13649"/>
                  <a:pt x="4931" y="13647"/>
                  <a:pt x="4978" y="13647"/>
                </a:cubicBezTo>
                <a:cubicBezTo>
                  <a:pt x="5010" y="13647"/>
                  <a:pt x="5042" y="13648"/>
                  <a:pt x="5075" y="13650"/>
                </a:cubicBezTo>
                <a:cubicBezTo>
                  <a:pt x="5142" y="13656"/>
                  <a:pt x="5209" y="13664"/>
                  <a:pt x="5276" y="13674"/>
                </a:cubicBezTo>
                <a:cubicBezTo>
                  <a:pt x="5333" y="13684"/>
                  <a:pt x="5399" y="13703"/>
                  <a:pt x="5463" y="13730"/>
                </a:cubicBezTo>
                <a:cubicBezTo>
                  <a:pt x="5488" y="13744"/>
                  <a:pt x="5523" y="13761"/>
                  <a:pt x="5557" y="13778"/>
                </a:cubicBezTo>
                <a:cubicBezTo>
                  <a:pt x="5627" y="13818"/>
                  <a:pt x="5695" y="13860"/>
                  <a:pt x="5759" y="13908"/>
                </a:cubicBezTo>
                <a:cubicBezTo>
                  <a:pt x="5818" y="13950"/>
                  <a:pt x="5883" y="14001"/>
                  <a:pt x="5948" y="14053"/>
                </a:cubicBezTo>
                <a:cubicBezTo>
                  <a:pt x="6012" y="14106"/>
                  <a:pt x="6076" y="14159"/>
                  <a:pt x="6139" y="14214"/>
                </a:cubicBezTo>
                <a:cubicBezTo>
                  <a:pt x="6205" y="14269"/>
                  <a:pt x="6271" y="14325"/>
                  <a:pt x="6336" y="14380"/>
                </a:cubicBezTo>
                <a:cubicBezTo>
                  <a:pt x="6338" y="14381"/>
                  <a:pt x="6340" y="14383"/>
                  <a:pt x="6343" y="14385"/>
                </a:cubicBezTo>
                <a:cubicBezTo>
                  <a:pt x="6378" y="14472"/>
                  <a:pt x="6416" y="14558"/>
                  <a:pt x="6455" y="14643"/>
                </a:cubicBezTo>
                <a:cubicBezTo>
                  <a:pt x="6489" y="14721"/>
                  <a:pt x="6528" y="14800"/>
                  <a:pt x="6568" y="14875"/>
                </a:cubicBezTo>
                <a:cubicBezTo>
                  <a:pt x="6627" y="14987"/>
                  <a:pt x="6685" y="15101"/>
                  <a:pt x="6752" y="15210"/>
                </a:cubicBezTo>
                <a:cubicBezTo>
                  <a:pt x="6796" y="15282"/>
                  <a:pt x="6848" y="15371"/>
                  <a:pt x="6897" y="15440"/>
                </a:cubicBezTo>
                <a:cubicBezTo>
                  <a:pt x="6971" y="15546"/>
                  <a:pt x="7045" y="15654"/>
                  <a:pt x="7125" y="15755"/>
                </a:cubicBezTo>
                <a:cubicBezTo>
                  <a:pt x="7263" y="15927"/>
                  <a:pt x="7403" y="16097"/>
                  <a:pt x="7561" y="16250"/>
                </a:cubicBezTo>
                <a:cubicBezTo>
                  <a:pt x="7617" y="16304"/>
                  <a:pt x="7673" y="16358"/>
                  <a:pt x="7731" y="16411"/>
                </a:cubicBezTo>
                <a:cubicBezTo>
                  <a:pt x="7756" y="16460"/>
                  <a:pt x="7783" y="16508"/>
                  <a:pt x="7809" y="16556"/>
                </a:cubicBezTo>
                <a:cubicBezTo>
                  <a:pt x="7925" y="16762"/>
                  <a:pt x="8045" y="16966"/>
                  <a:pt x="8174" y="17163"/>
                </a:cubicBezTo>
                <a:cubicBezTo>
                  <a:pt x="8332" y="17404"/>
                  <a:pt x="8497" y="17643"/>
                  <a:pt x="8681" y="17866"/>
                </a:cubicBezTo>
                <a:cubicBezTo>
                  <a:pt x="8732" y="17929"/>
                  <a:pt x="8791" y="18003"/>
                  <a:pt x="8845" y="18063"/>
                </a:cubicBezTo>
                <a:cubicBezTo>
                  <a:pt x="8927" y="18153"/>
                  <a:pt x="9008" y="18243"/>
                  <a:pt x="9093" y="18329"/>
                </a:cubicBezTo>
                <a:cubicBezTo>
                  <a:pt x="9239" y="18478"/>
                  <a:pt x="9388" y="18624"/>
                  <a:pt x="9542" y="18762"/>
                </a:cubicBezTo>
                <a:cubicBezTo>
                  <a:pt x="9726" y="18926"/>
                  <a:pt x="9914" y="19087"/>
                  <a:pt x="10109" y="19236"/>
                </a:cubicBezTo>
                <a:cubicBezTo>
                  <a:pt x="10307" y="19386"/>
                  <a:pt x="10508" y="19534"/>
                  <a:pt x="10716" y="19669"/>
                </a:cubicBezTo>
                <a:cubicBezTo>
                  <a:pt x="10926" y="19806"/>
                  <a:pt x="11139" y="19941"/>
                  <a:pt x="11361" y="20060"/>
                </a:cubicBezTo>
                <a:cubicBezTo>
                  <a:pt x="11553" y="20162"/>
                  <a:pt x="11746" y="20261"/>
                  <a:pt x="11942" y="20353"/>
                </a:cubicBezTo>
                <a:cubicBezTo>
                  <a:pt x="12201" y="20473"/>
                  <a:pt x="12461" y="20587"/>
                  <a:pt x="12725" y="20695"/>
                </a:cubicBezTo>
                <a:cubicBezTo>
                  <a:pt x="12989" y="20804"/>
                  <a:pt x="13254" y="20913"/>
                  <a:pt x="13523" y="21012"/>
                </a:cubicBezTo>
                <a:cubicBezTo>
                  <a:pt x="13786" y="21109"/>
                  <a:pt x="14053" y="21205"/>
                  <a:pt x="14324" y="21279"/>
                </a:cubicBezTo>
                <a:cubicBezTo>
                  <a:pt x="14546" y="21339"/>
                  <a:pt x="14769" y="21395"/>
                  <a:pt x="14996" y="21429"/>
                </a:cubicBezTo>
                <a:cubicBezTo>
                  <a:pt x="15040" y="21436"/>
                  <a:pt x="15083" y="21441"/>
                  <a:pt x="15127" y="21447"/>
                </a:cubicBezTo>
                <a:cubicBezTo>
                  <a:pt x="15290" y="21548"/>
                  <a:pt x="15455" y="21642"/>
                  <a:pt x="15625" y="21730"/>
                </a:cubicBezTo>
                <a:cubicBezTo>
                  <a:pt x="15848" y="21846"/>
                  <a:pt x="16074" y="21955"/>
                  <a:pt x="16307" y="22050"/>
                </a:cubicBezTo>
                <a:cubicBezTo>
                  <a:pt x="16514" y="22134"/>
                  <a:pt x="16722" y="22215"/>
                  <a:pt x="16935" y="22283"/>
                </a:cubicBezTo>
                <a:cubicBezTo>
                  <a:pt x="17106" y="22338"/>
                  <a:pt x="17277" y="22391"/>
                  <a:pt x="17453" y="22433"/>
                </a:cubicBezTo>
                <a:cubicBezTo>
                  <a:pt x="17540" y="22454"/>
                  <a:pt x="17629" y="22476"/>
                  <a:pt x="17718" y="22495"/>
                </a:cubicBezTo>
                <a:cubicBezTo>
                  <a:pt x="17973" y="22548"/>
                  <a:pt x="18229" y="22595"/>
                  <a:pt x="18487" y="22626"/>
                </a:cubicBezTo>
                <a:cubicBezTo>
                  <a:pt x="18708" y="22653"/>
                  <a:pt x="18930" y="22677"/>
                  <a:pt x="19151" y="22690"/>
                </a:cubicBezTo>
                <a:cubicBezTo>
                  <a:pt x="19342" y="22701"/>
                  <a:pt x="19533" y="22709"/>
                  <a:pt x="19724" y="22709"/>
                </a:cubicBezTo>
                <a:cubicBezTo>
                  <a:pt x="19797" y="22709"/>
                  <a:pt x="19870" y="22707"/>
                  <a:pt x="19942" y="22705"/>
                </a:cubicBezTo>
                <a:cubicBezTo>
                  <a:pt x="20200" y="22696"/>
                  <a:pt x="20457" y="22682"/>
                  <a:pt x="20714" y="22651"/>
                </a:cubicBezTo>
                <a:cubicBezTo>
                  <a:pt x="20924" y="22625"/>
                  <a:pt x="21135" y="22596"/>
                  <a:pt x="21341" y="22548"/>
                </a:cubicBezTo>
                <a:cubicBezTo>
                  <a:pt x="21469" y="22517"/>
                  <a:pt x="21597" y="22485"/>
                  <a:pt x="21724" y="22448"/>
                </a:cubicBezTo>
                <a:cubicBezTo>
                  <a:pt x="21851" y="22413"/>
                  <a:pt x="21976" y="22373"/>
                  <a:pt x="22103" y="22335"/>
                </a:cubicBezTo>
                <a:cubicBezTo>
                  <a:pt x="22158" y="22318"/>
                  <a:pt x="22214" y="22302"/>
                  <a:pt x="22268" y="22284"/>
                </a:cubicBezTo>
                <a:lnTo>
                  <a:pt x="22268" y="22284"/>
                </a:lnTo>
                <a:cubicBezTo>
                  <a:pt x="22227" y="22324"/>
                  <a:pt x="22184" y="22364"/>
                  <a:pt x="22142" y="22403"/>
                </a:cubicBezTo>
                <a:cubicBezTo>
                  <a:pt x="22091" y="22450"/>
                  <a:pt x="22039" y="22492"/>
                  <a:pt x="21985" y="22534"/>
                </a:cubicBezTo>
                <a:cubicBezTo>
                  <a:pt x="21954" y="22557"/>
                  <a:pt x="21924" y="22582"/>
                  <a:pt x="21896" y="22609"/>
                </a:cubicBezTo>
                <a:cubicBezTo>
                  <a:pt x="21866" y="22633"/>
                  <a:pt x="21840" y="22660"/>
                  <a:pt x="21817" y="22690"/>
                </a:cubicBezTo>
                <a:cubicBezTo>
                  <a:pt x="21796" y="22716"/>
                  <a:pt x="21776" y="22743"/>
                  <a:pt x="21757" y="22769"/>
                </a:cubicBezTo>
                <a:cubicBezTo>
                  <a:pt x="21752" y="22775"/>
                  <a:pt x="21748" y="22782"/>
                  <a:pt x="21746" y="22790"/>
                </a:cubicBezTo>
                <a:cubicBezTo>
                  <a:pt x="21733" y="22823"/>
                  <a:pt x="21722" y="22855"/>
                  <a:pt x="21712" y="22888"/>
                </a:cubicBezTo>
                <a:cubicBezTo>
                  <a:pt x="21705" y="22924"/>
                  <a:pt x="21698" y="22959"/>
                  <a:pt x="21693" y="22995"/>
                </a:cubicBezTo>
                <a:cubicBezTo>
                  <a:pt x="21687" y="23027"/>
                  <a:pt x="21683" y="23059"/>
                  <a:pt x="21677" y="23091"/>
                </a:cubicBezTo>
                <a:cubicBezTo>
                  <a:pt x="21671" y="23123"/>
                  <a:pt x="21691" y="23161"/>
                  <a:pt x="21721" y="23174"/>
                </a:cubicBezTo>
                <a:cubicBezTo>
                  <a:pt x="21829" y="23218"/>
                  <a:pt x="21937" y="23263"/>
                  <a:pt x="22044" y="23311"/>
                </a:cubicBezTo>
                <a:cubicBezTo>
                  <a:pt x="22117" y="23342"/>
                  <a:pt x="22193" y="23380"/>
                  <a:pt x="22268" y="23403"/>
                </a:cubicBezTo>
                <a:cubicBezTo>
                  <a:pt x="22347" y="23431"/>
                  <a:pt x="22425" y="23452"/>
                  <a:pt x="22507" y="23467"/>
                </a:cubicBezTo>
                <a:cubicBezTo>
                  <a:pt x="22511" y="23468"/>
                  <a:pt x="22514" y="23468"/>
                  <a:pt x="22518" y="23469"/>
                </a:cubicBezTo>
                <a:cubicBezTo>
                  <a:pt x="22604" y="23487"/>
                  <a:pt x="22691" y="23502"/>
                  <a:pt x="22777" y="23514"/>
                </a:cubicBezTo>
                <a:cubicBezTo>
                  <a:pt x="22869" y="23526"/>
                  <a:pt x="22961" y="23540"/>
                  <a:pt x="23053" y="23546"/>
                </a:cubicBezTo>
                <a:cubicBezTo>
                  <a:pt x="23186" y="23555"/>
                  <a:pt x="23319" y="23563"/>
                  <a:pt x="23452" y="23565"/>
                </a:cubicBezTo>
                <a:lnTo>
                  <a:pt x="23452" y="23564"/>
                </a:lnTo>
                <a:cubicBezTo>
                  <a:pt x="23516" y="23565"/>
                  <a:pt x="23581" y="23566"/>
                  <a:pt x="23646" y="23566"/>
                </a:cubicBezTo>
                <a:cubicBezTo>
                  <a:pt x="23710" y="23566"/>
                  <a:pt x="23775" y="23565"/>
                  <a:pt x="23840" y="23563"/>
                </a:cubicBezTo>
                <a:cubicBezTo>
                  <a:pt x="23922" y="23559"/>
                  <a:pt x="24005" y="23556"/>
                  <a:pt x="24087" y="23550"/>
                </a:cubicBezTo>
                <a:cubicBezTo>
                  <a:pt x="24297" y="23535"/>
                  <a:pt x="24507" y="23519"/>
                  <a:pt x="24717" y="23494"/>
                </a:cubicBezTo>
                <a:cubicBezTo>
                  <a:pt x="24923" y="23469"/>
                  <a:pt x="25129" y="23443"/>
                  <a:pt x="25333" y="23410"/>
                </a:cubicBezTo>
                <a:cubicBezTo>
                  <a:pt x="25562" y="23373"/>
                  <a:pt x="25788" y="23333"/>
                  <a:pt x="26014" y="23282"/>
                </a:cubicBezTo>
                <a:cubicBezTo>
                  <a:pt x="26250" y="23230"/>
                  <a:pt x="26485" y="23175"/>
                  <a:pt x="26720" y="23112"/>
                </a:cubicBezTo>
                <a:cubicBezTo>
                  <a:pt x="27000" y="23037"/>
                  <a:pt x="27281" y="22959"/>
                  <a:pt x="27560" y="22878"/>
                </a:cubicBezTo>
                <a:cubicBezTo>
                  <a:pt x="27700" y="22839"/>
                  <a:pt x="27840" y="22798"/>
                  <a:pt x="27980" y="22758"/>
                </a:cubicBezTo>
                <a:cubicBezTo>
                  <a:pt x="28072" y="22733"/>
                  <a:pt x="28163" y="22704"/>
                  <a:pt x="28253" y="22671"/>
                </a:cubicBezTo>
                <a:cubicBezTo>
                  <a:pt x="28748" y="22506"/>
                  <a:pt x="29242" y="22340"/>
                  <a:pt x="29736" y="22175"/>
                </a:cubicBezTo>
                <a:cubicBezTo>
                  <a:pt x="29833" y="22142"/>
                  <a:pt x="29929" y="22110"/>
                  <a:pt x="30026" y="22078"/>
                </a:cubicBezTo>
                <a:cubicBezTo>
                  <a:pt x="30221" y="22105"/>
                  <a:pt x="30416" y="22131"/>
                  <a:pt x="30611" y="22153"/>
                </a:cubicBezTo>
                <a:cubicBezTo>
                  <a:pt x="30749" y="22168"/>
                  <a:pt x="30886" y="22184"/>
                  <a:pt x="31023" y="22197"/>
                </a:cubicBezTo>
                <a:cubicBezTo>
                  <a:pt x="31152" y="22209"/>
                  <a:pt x="31282" y="22220"/>
                  <a:pt x="31412" y="22230"/>
                </a:cubicBezTo>
                <a:cubicBezTo>
                  <a:pt x="31631" y="22248"/>
                  <a:pt x="31851" y="22257"/>
                  <a:pt x="32071" y="22266"/>
                </a:cubicBezTo>
                <a:cubicBezTo>
                  <a:pt x="32250" y="22274"/>
                  <a:pt x="32430" y="22282"/>
                  <a:pt x="32610" y="22282"/>
                </a:cubicBezTo>
                <a:cubicBezTo>
                  <a:pt x="32703" y="22282"/>
                  <a:pt x="32795" y="22280"/>
                  <a:pt x="32888" y="22274"/>
                </a:cubicBezTo>
                <a:cubicBezTo>
                  <a:pt x="33030" y="22265"/>
                  <a:pt x="33172" y="22256"/>
                  <a:pt x="33312" y="22237"/>
                </a:cubicBezTo>
                <a:cubicBezTo>
                  <a:pt x="33451" y="22219"/>
                  <a:pt x="33587" y="22198"/>
                  <a:pt x="33725" y="22172"/>
                </a:cubicBezTo>
                <a:cubicBezTo>
                  <a:pt x="33955" y="22130"/>
                  <a:pt x="34185" y="22085"/>
                  <a:pt x="34413" y="22029"/>
                </a:cubicBezTo>
                <a:cubicBezTo>
                  <a:pt x="34681" y="21963"/>
                  <a:pt x="34949" y="21891"/>
                  <a:pt x="35214" y="21814"/>
                </a:cubicBezTo>
                <a:cubicBezTo>
                  <a:pt x="35474" y="21739"/>
                  <a:pt x="35735" y="21667"/>
                  <a:pt x="35990" y="21580"/>
                </a:cubicBezTo>
                <a:cubicBezTo>
                  <a:pt x="36159" y="21525"/>
                  <a:pt x="36325" y="21465"/>
                  <a:pt x="36493" y="21403"/>
                </a:cubicBezTo>
                <a:cubicBezTo>
                  <a:pt x="36577" y="21373"/>
                  <a:pt x="36662" y="21341"/>
                  <a:pt x="36744" y="21306"/>
                </a:cubicBezTo>
                <a:cubicBezTo>
                  <a:pt x="36865" y="21257"/>
                  <a:pt x="36984" y="21206"/>
                  <a:pt x="37100" y="21150"/>
                </a:cubicBezTo>
                <a:cubicBezTo>
                  <a:pt x="37179" y="21115"/>
                  <a:pt x="37256" y="21077"/>
                  <a:pt x="37333" y="21037"/>
                </a:cubicBezTo>
                <a:cubicBezTo>
                  <a:pt x="37373" y="21017"/>
                  <a:pt x="37412" y="20996"/>
                  <a:pt x="37451" y="20975"/>
                </a:cubicBezTo>
                <a:cubicBezTo>
                  <a:pt x="37652" y="20870"/>
                  <a:pt x="37850" y="20758"/>
                  <a:pt x="38044" y="20639"/>
                </a:cubicBezTo>
                <a:cubicBezTo>
                  <a:pt x="38270" y="20499"/>
                  <a:pt x="38496" y="20357"/>
                  <a:pt x="38715" y="20204"/>
                </a:cubicBezTo>
                <a:cubicBezTo>
                  <a:pt x="38825" y="20126"/>
                  <a:pt x="38937" y="20048"/>
                  <a:pt x="39046" y="19966"/>
                </a:cubicBezTo>
                <a:cubicBezTo>
                  <a:pt x="39118" y="19914"/>
                  <a:pt x="39189" y="19861"/>
                  <a:pt x="39260" y="19806"/>
                </a:cubicBezTo>
                <a:cubicBezTo>
                  <a:pt x="39294" y="19780"/>
                  <a:pt x="39330" y="19753"/>
                  <a:pt x="39365" y="19727"/>
                </a:cubicBezTo>
                <a:cubicBezTo>
                  <a:pt x="39577" y="19553"/>
                  <a:pt x="39788" y="19381"/>
                  <a:pt x="40001" y="19209"/>
                </a:cubicBezTo>
                <a:cubicBezTo>
                  <a:pt x="40070" y="19155"/>
                  <a:pt x="40138" y="19097"/>
                  <a:pt x="40203" y="19037"/>
                </a:cubicBezTo>
                <a:cubicBezTo>
                  <a:pt x="40235" y="19008"/>
                  <a:pt x="40268" y="18979"/>
                  <a:pt x="40301" y="18952"/>
                </a:cubicBezTo>
                <a:cubicBezTo>
                  <a:pt x="40398" y="18866"/>
                  <a:pt x="40495" y="18780"/>
                  <a:pt x="40592" y="18694"/>
                </a:cubicBezTo>
                <a:cubicBezTo>
                  <a:pt x="40627" y="18663"/>
                  <a:pt x="40660" y="18630"/>
                  <a:pt x="40694" y="18597"/>
                </a:cubicBezTo>
                <a:cubicBezTo>
                  <a:pt x="40725" y="18566"/>
                  <a:pt x="40756" y="18536"/>
                  <a:pt x="40787" y="18505"/>
                </a:cubicBezTo>
                <a:cubicBezTo>
                  <a:pt x="40850" y="18444"/>
                  <a:pt x="40909" y="18380"/>
                  <a:pt x="40966" y="18315"/>
                </a:cubicBezTo>
                <a:cubicBezTo>
                  <a:pt x="40996" y="18280"/>
                  <a:pt x="41026" y="18245"/>
                  <a:pt x="41056" y="18209"/>
                </a:cubicBezTo>
                <a:cubicBezTo>
                  <a:pt x="41150" y="18102"/>
                  <a:pt x="41238" y="17989"/>
                  <a:pt x="41322" y="17873"/>
                </a:cubicBezTo>
                <a:cubicBezTo>
                  <a:pt x="41403" y="17762"/>
                  <a:pt x="41484" y="17650"/>
                  <a:pt x="41561" y="17536"/>
                </a:cubicBezTo>
                <a:cubicBezTo>
                  <a:pt x="41658" y="17394"/>
                  <a:pt x="41753" y="17250"/>
                  <a:pt x="41843" y="17102"/>
                </a:cubicBezTo>
                <a:cubicBezTo>
                  <a:pt x="41941" y="17004"/>
                  <a:pt x="42037" y="16905"/>
                  <a:pt x="42130" y="16804"/>
                </a:cubicBezTo>
                <a:cubicBezTo>
                  <a:pt x="42222" y="16707"/>
                  <a:pt x="42313" y="16609"/>
                  <a:pt x="42399" y="16509"/>
                </a:cubicBezTo>
                <a:cubicBezTo>
                  <a:pt x="42485" y="16411"/>
                  <a:pt x="42568" y="16313"/>
                  <a:pt x="42651" y="16214"/>
                </a:cubicBezTo>
                <a:cubicBezTo>
                  <a:pt x="42793" y="16045"/>
                  <a:pt x="42929" y="15872"/>
                  <a:pt x="43060" y="15695"/>
                </a:cubicBezTo>
                <a:cubicBezTo>
                  <a:pt x="43215" y="15487"/>
                  <a:pt x="43368" y="15277"/>
                  <a:pt x="43510" y="15060"/>
                </a:cubicBezTo>
                <a:cubicBezTo>
                  <a:pt x="43801" y="14616"/>
                  <a:pt x="44070" y="14156"/>
                  <a:pt x="44299" y="13676"/>
                </a:cubicBezTo>
                <a:cubicBezTo>
                  <a:pt x="44494" y="13264"/>
                  <a:pt x="44674" y="12845"/>
                  <a:pt x="44814" y="12412"/>
                </a:cubicBezTo>
                <a:cubicBezTo>
                  <a:pt x="44916" y="12102"/>
                  <a:pt x="45009" y="11786"/>
                  <a:pt x="45081" y="11466"/>
                </a:cubicBezTo>
                <a:cubicBezTo>
                  <a:pt x="45133" y="11232"/>
                  <a:pt x="45181" y="10995"/>
                  <a:pt x="45212" y="10756"/>
                </a:cubicBezTo>
                <a:cubicBezTo>
                  <a:pt x="45245" y="10519"/>
                  <a:pt x="45271" y="10282"/>
                  <a:pt x="45282" y="10043"/>
                </a:cubicBezTo>
                <a:cubicBezTo>
                  <a:pt x="45282" y="10034"/>
                  <a:pt x="45283" y="10025"/>
                  <a:pt x="45283" y="10017"/>
                </a:cubicBezTo>
                <a:cubicBezTo>
                  <a:pt x="45352" y="9979"/>
                  <a:pt x="45423" y="9944"/>
                  <a:pt x="45494" y="9911"/>
                </a:cubicBezTo>
                <a:cubicBezTo>
                  <a:pt x="45573" y="9875"/>
                  <a:pt x="45652" y="9840"/>
                  <a:pt x="45733" y="9810"/>
                </a:cubicBezTo>
                <a:cubicBezTo>
                  <a:pt x="45843" y="9770"/>
                  <a:pt x="45956" y="9728"/>
                  <a:pt x="46074" y="9698"/>
                </a:cubicBezTo>
                <a:cubicBezTo>
                  <a:pt x="46154" y="9677"/>
                  <a:pt x="46234" y="9657"/>
                  <a:pt x="46315" y="9641"/>
                </a:cubicBezTo>
                <a:cubicBezTo>
                  <a:pt x="46386" y="9626"/>
                  <a:pt x="46468" y="9611"/>
                  <a:pt x="46549" y="9598"/>
                </a:cubicBezTo>
                <a:cubicBezTo>
                  <a:pt x="46631" y="9585"/>
                  <a:pt x="46714" y="9576"/>
                  <a:pt x="46797" y="9570"/>
                </a:cubicBezTo>
                <a:cubicBezTo>
                  <a:pt x="46895" y="9564"/>
                  <a:pt x="47000" y="9557"/>
                  <a:pt x="47107" y="9557"/>
                </a:cubicBezTo>
                <a:cubicBezTo>
                  <a:pt x="47128" y="9557"/>
                  <a:pt x="47149" y="9557"/>
                  <a:pt x="47170" y="9558"/>
                </a:cubicBezTo>
                <a:cubicBezTo>
                  <a:pt x="47296" y="9560"/>
                  <a:pt x="47419" y="9564"/>
                  <a:pt x="47544" y="9573"/>
                </a:cubicBezTo>
                <a:cubicBezTo>
                  <a:pt x="47670" y="9584"/>
                  <a:pt x="47795" y="9596"/>
                  <a:pt x="47919" y="9616"/>
                </a:cubicBezTo>
                <a:cubicBezTo>
                  <a:pt x="48002" y="9629"/>
                  <a:pt x="48086" y="9644"/>
                  <a:pt x="48168" y="9660"/>
                </a:cubicBezTo>
                <a:cubicBezTo>
                  <a:pt x="48187" y="9665"/>
                  <a:pt x="48207" y="9670"/>
                  <a:pt x="48226" y="9673"/>
                </a:cubicBezTo>
                <a:cubicBezTo>
                  <a:pt x="48240" y="9618"/>
                  <a:pt x="48254" y="9563"/>
                  <a:pt x="48268" y="9508"/>
                </a:cubicBezTo>
                <a:cubicBezTo>
                  <a:pt x="48160" y="9486"/>
                  <a:pt x="48050" y="9465"/>
                  <a:pt x="47940" y="9451"/>
                </a:cubicBezTo>
                <a:cubicBezTo>
                  <a:pt x="47858" y="9439"/>
                  <a:pt x="47775" y="9429"/>
                  <a:pt x="47691" y="9422"/>
                </a:cubicBezTo>
                <a:cubicBezTo>
                  <a:pt x="47649" y="9419"/>
                  <a:pt x="47606" y="9416"/>
                  <a:pt x="47565" y="9412"/>
                </a:cubicBezTo>
                <a:cubicBezTo>
                  <a:pt x="47453" y="9403"/>
                  <a:pt x="47340" y="9398"/>
                  <a:pt x="47228" y="9398"/>
                </a:cubicBezTo>
                <a:cubicBezTo>
                  <a:pt x="47209" y="9398"/>
                  <a:pt x="47189" y="9398"/>
                  <a:pt x="47170" y="9398"/>
                </a:cubicBezTo>
                <a:cubicBezTo>
                  <a:pt x="47082" y="9399"/>
                  <a:pt x="46993" y="9399"/>
                  <a:pt x="46904" y="9405"/>
                </a:cubicBezTo>
                <a:cubicBezTo>
                  <a:pt x="46778" y="9414"/>
                  <a:pt x="46654" y="9425"/>
                  <a:pt x="46529" y="9442"/>
                </a:cubicBezTo>
                <a:cubicBezTo>
                  <a:pt x="46447" y="9454"/>
                  <a:pt x="46366" y="9466"/>
                  <a:pt x="46284" y="9481"/>
                </a:cubicBezTo>
                <a:cubicBezTo>
                  <a:pt x="46244" y="9489"/>
                  <a:pt x="46203" y="9498"/>
                  <a:pt x="46163" y="9506"/>
                </a:cubicBezTo>
                <a:cubicBezTo>
                  <a:pt x="46081" y="9523"/>
                  <a:pt x="45993" y="9544"/>
                  <a:pt x="45912" y="9568"/>
                </a:cubicBezTo>
                <a:cubicBezTo>
                  <a:pt x="45831" y="9593"/>
                  <a:pt x="45748" y="9616"/>
                  <a:pt x="45669" y="9648"/>
                </a:cubicBezTo>
                <a:cubicBezTo>
                  <a:pt x="45547" y="9695"/>
                  <a:pt x="45426" y="9742"/>
                  <a:pt x="45311" y="9804"/>
                </a:cubicBezTo>
                <a:cubicBezTo>
                  <a:pt x="45304" y="9807"/>
                  <a:pt x="45297" y="9810"/>
                  <a:pt x="45290" y="9814"/>
                </a:cubicBezTo>
                <a:cubicBezTo>
                  <a:pt x="45294" y="9616"/>
                  <a:pt x="45293" y="9419"/>
                  <a:pt x="45281" y="9220"/>
                </a:cubicBezTo>
                <a:cubicBezTo>
                  <a:pt x="45263" y="8942"/>
                  <a:pt x="45240" y="8663"/>
                  <a:pt x="45194" y="8385"/>
                </a:cubicBezTo>
                <a:cubicBezTo>
                  <a:pt x="45157" y="8157"/>
                  <a:pt x="45115" y="7928"/>
                  <a:pt x="45057" y="7704"/>
                </a:cubicBezTo>
                <a:cubicBezTo>
                  <a:pt x="44995" y="7477"/>
                  <a:pt x="44930" y="7249"/>
                  <a:pt x="44849" y="7027"/>
                </a:cubicBezTo>
                <a:cubicBezTo>
                  <a:pt x="44754" y="6764"/>
                  <a:pt x="44652" y="6503"/>
                  <a:pt x="44533" y="6249"/>
                </a:cubicBezTo>
                <a:cubicBezTo>
                  <a:pt x="44419" y="6002"/>
                  <a:pt x="44299" y="5755"/>
                  <a:pt x="44165" y="5518"/>
                </a:cubicBezTo>
                <a:cubicBezTo>
                  <a:pt x="44058" y="5331"/>
                  <a:pt x="43948" y="5145"/>
                  <a:pt x="43829" y="4966"/>
                </a:cubicBezTo>
                <a:cubicBezTo>
                  <a:pt x="43689" y="4752"/>
                  <a:pt x="43543" y="4545"/>
                  <a:pt x="43386" y="4344"/>
                </a:cubicBezTo>
                <a:cubicBezTo>
                  <a:pt x="43254" y="4174"/>
                  <a:pt x="43121" y="4004"/>
                  <a:pt x="42979" y="3843"/>
                </a:cubicBezTo>
                <a:cubicBezTo>
                  <a:pt x="42776" y="3614"/>
                  <a:pt x="42569" y="3388"/>
                  <a:pt x="42350" y="3175"/>
                </a:cubicBezTo>
                <a:cubicBezTo>
                  <a:pt x="42189" y="3019"/>
                  <a:pt x="42029" y="2863"/>
                  <a:pt x="41861" y="2717"/>
                </a:cubicBezTo>
                <a:cubicBezTo>
                  <a:pt x="41665" y="2543"/>
                  <a:pt x="41464" y="2374"/>
                  <a:pt x="41254" y="2218"/>
                </a:cubicBezTo>
                <a:cubicBezTo>
                  <a:pt x="41073" y="2083"/>
                  <a:pt x="40890" y="1951"/>
                  <a:pt x="40702" y="1829"/>
                </a:cubicBezTo>
                <a:cubicBezTo>
                  <a:pt x="40552" y="1732"/>
                  <a:pt x="40402" y="1635"/>
                  <a:pt x="40247" y="1546"/>
                </a:cubicBezTo>
                <a:cubicBezTo>
                  <a:pt x="40131" y="1478"/>
                  <a:pt x="40015" y="1412"/>
                  <a:pt x="39897" y="1348"/>
                </a:cubicBezTo>
                <a:cubicBezTo>
                  <a:pt x="39700" y="1240"/>
                  <a:pt x="39497" y="1138"/>
                  <a:pt x="39292" y="1046"/>
                </a:cubicBezTo>
                <a:cubicBezTo>
                  <a:pt x="39172" y="993"/>
                  <a:pt x="39053" y="938"/>
                  <a:pt x="38932" y="890"/>
                </a:cubicBezTo>
                <a:cubicBezTo>
                  <a:pt x="38810" y="841"/>
                  <a:pt x="38688" y="794"/>
                  <a:pt x="38566" y="748"/>
                </a:cubicBezTo>
                <a:cubicBezTo>
                  <a:pt x="38357" y="670"/>
                  <a:pt x="38144" y="600"/>
                  <a:pt x="37930" y="540"/>
                </a:cubicBezTo>
                <a:cubicBezTo>
                  <a:pt x="37674" y="468"/>
                  <a:pt x="37417" y="401"/>
                  <a:pt x="37156" y="349"/>
                </a:cubicBezTo>
                <a:cubicBezTo>
                  <a:pt x="36899" y="298"/>
                  <a:pt x="36642" y="250"/>
                  <a:pt x="36383" y="218"/>
                </a:cubicBezTo>
                <a:cubicBezTo>
                  <a:pt x="35920" y="159"/>
                  <a:pt x="35454" y="123"/>
                  <a:pt x="34988" y="123"/>
                </a:cubicBezTo>
                <a:cubicBezTo>
                  <a:pt x="34967" y="123"/>
                  <a:pt x="34946" y="123"/>
                  <a:pt x="34925" y="123"/>
                </a:cubicBezTo>
                <a:cubicBezTo>
                  <a:pt x="34654" y="125"/>
                  <a:pt x="34384" y="134"/>
                  <a:pt x="34115" y="160"/>
                </a:cubicBezTo>
                <a:cubicBezTo>
                  <a:pt x="33844" y="185"/>
                  <a:pt x="33573" y="216"/>
                  <a:pt x="33306" y="262"/>
                </a:cubicBezTo>
                <a:cubicBezTo>
                  <a:pt x="33241" y="272"/>
                  <a:pt x="33177" y="283"/>
                  <a:pt x="33114" y="295"/>
                </a:cubicBezTo>
                <a:cubicBezTo>
                  <a:pt x="33103" y="292"/>
                  <a:pt x="33094" y="289"/>
                  <a:pt x="33084" y="287"/>
                </a:cubicBezTo>
                <a:cubicBezTo>
                  <a:pt x="32867" y="234"/>
                  <a:pt x="32647" y="184"/>
                  <a:pt x="32427" y="146"/>
                </a:cubicBezTo>
                <a:cubicBezTo>
                  <a:pt x="32124" y="93"/>
                  <a:pt x="31818" y="48"/>
                  <a:pt x="31511" y="26"/>
                </a:cubicBezTo>
                <a:cubicBezTo>
                  <a:pt x="31306" y="11"/>
                  <a:pt x="31100" y="0"/>
                  <a:pt x="30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8" name="رسم 17" descr="شكل عضوي">
            <a:extLst>
              <a:ext uri="{FF2B5EF4-FFF2-40B4-BE49-F238E27FC236}">
                <a16:creationId xmlns:a16="http://schemas.microsoft.com/office/drawing/2014/main" id="{C7C8226D-EA82-C054-A9D3-2AFE156C22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2278" y="3003002"/>
            <a:ext cx="1930988" cy="1356808"/>
          </a:xfrm>
          <a:prstGeom prst="rect">
            <a:avLst/>
          </a:prstGeom>
        </p:spPr>
      </p:pic>
      <p:sp>
        <p:nvSpPr>
          <p:cNvPr id="19" name="شكل حر: شكل 18">
            <a:extLst>
              <a:ext uri="{FF2B5EF4-FFF2-40B4-BE49-F238E27FC236}">
                <a16:creationId xmlns:a16="http://schemas.microsoft.com/office/drawing/2014/main" id="{50F6CE1E-DC68-83D9-F41C-62A707322B59}"/>
              </a:ext>
            </a:extLst>
          </p:cNvPr>
          <p:cNvSpPr/>
          <p:nvPr userDrawn="1"/>
        </p:nvSpPr>
        <p:spPr>
          <a:xfrm rot="5400000">
            <a:off x="7873926" y="6354490"/>
            <a:ext cx="133945" cy="133945"/>
          </a:xfrm>
          <a:custGeom>
            <a:avLst/>
            <a:gdLst>
              <a:gd name="connsiteX0" fmla="*/ 133945 w 133945"/>
              <a:gd name="connsiteY0" fmla="*/ 66973 h 133945"/>
              <a:gd name="connsiteX1" fmla="*/ 66973 w 133945"/>
              <a:gd name="connsiteY1" fmla="*/ 133945 h 133945"/>
              <a:gd name="connsiteX2" fmla="*/ 0 w 133945"/>
              <a:gd name="connsiteY2" fmla="*/ 66973 h 133945"/>
              <a:gd name="connsiteX3" fmla="*/ 66973 w 133945"/>
              <a:gd name="connsiteY3" fmla="*/ 0 h 133945"/>
              <a:gd name="connsiteX4" fmla="*/ 133945 w 133945"/>
              <a:gd name="connsiteY4" fmla="*/ 66973 h 13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45" h="133945">
                <a:moveTo>
                  <a:pt x="133945" y="66973"/>
                </a:moveTo>
                <a:cubicBezTo>
                  <a:pt x="133945" y="103961"/>
                  <a:pt x="103961" y="133945"/>
                  <a:pt x="66973" y="133945"/>
                </a:cubicBezTo>
                <a:cubicBezTo>
                  <a:pt x="29985" y="133945"/>
                  <a:pt x="0" y="103961"/>
                  <a:pt x="0" y="66973"/>
                </a:cubicBezTo>
                <a:cubicBezTo>
                  <a:pt x="0" y="29985"/>
                  <a:pt x="29985" y="0"/>
                  <a:pt x="66973" y="0"/>
                </a:cubicBezTo>
                <a:cubicBezTo>
                  <a:pt x="103961" y="0"/>
                  <a:pt x="133945" y="29985"/>
                  <a:pt x="133945" y="66973"/>
                </a:cubicBezTo>
                <a:close/>
              </a:path>
            </a:pathLst>
          </a:custGeom>
          <a:solidFill>
            <a:schemeClr val="accent4"/>
          </a:solidFill>
          <a:ln w="7144" cap="flat">
            <a:solidFill>
              <a:srgbClr val="282828"/>
            </a:solidFill>
            <a:prstDash val="solid"/>
            <a:miter/>
          </a:ln>
        </p:spPr>
        <p:txBody>
          <a:bodyPr rtlCol="1" anchor="ctr"/>
          <a:lstStyle/>
          <a:p>
            <a:endParaRPr lang="ar-SA"/>
          </a:p>
        </p:txBody>
      </p:sp>
      <p:sp>
        <p:nvSpPr>
          <p:cNvPr id="20" name="شكل حر: شكل 19">
            <a:extLst>
              <a:ext uri="{FF2B5EF4-FFF2-40B4-BE49-F238E27FC236}">
                <a16:creationId xmlns:a16="http://schemas.microsoft.com/office/drawing/2014/main" id="{9462E908-CA57-868F-559D-50F61A3D7CDC}"/>
              </a:ext>
            </a:extLst>
          </p:cNvPr>
          <p:cNvSpPr/>
          <p:nvPr userDrawn="1"/>
        </p:nvSpPr>
        <p:spPr>
          <a:xfrm rot="5400000">
            <a:off x="6140561" y="6745789"/>
            <a:ext cx="133950" cy="133940"/>
          </a:xfrm>
          <a:custGeom>
            <a:avLst/>
            <a:gdLst>
              <a:gd name="connsiteX0" fmla="*/ 132707 w 133950"/>
              <a:gd name="connsiteY0" fmla="*/ 53862 h 133940"/>
              <a:gd name="connsiteX1" fmla="*/ 53883 w 133950"/>
              <a:gd name="connsiteY1" fmla="*/ 132700 h 133940"/>
              <a:gd name="connsiteX2" fmla="*/ 1248 w 133950"/>
              <a:gd name="connsiteY2" fmla="*/ 80094 h 133940"/>
              <a:gd name="connsiteX3" fmla="*/ 80093 w 133950"/>
              <a:gd name="connsiteY3" fmla="*/ 1248 h 133940"/>
              <a:gd name="connsiteX4" fmla="*/ 132707 w 133950"/>
              <a:gd name="connsiteY4" fmla="*/ 53862 h 133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50" h="133940">
                <a:moveTo>
                  <a:pt x="132707" y="53862"/>
                </a:moveTo>
                <a:cubicBezTo>
                  <a:pt x="141644" y="101032"/>
                  <a:pt x="101068" y="141630"/>
                  <a:pt x="53883" y="132700"/>
                </a:cubicBezTo>
                <a:cubicBezTo>
                  <a:pt x="27515" y="127707"/>
                  <a:pt x="6256" y="106454"/>
                  <a:pt x="1248" y="80094"/>
                </a:cubicBezTo>
                <a:cubicBezTo>
                  <a:pt x="-7710" y="32902"/>
                  <a:pt x="32909" y="-7710"/>
                  <a:pt x="80093" y="1248"/>
                </a:cubicBezTo>
                <a:cubicBezTo>
                  <a:pt x="106461" y="6249"/>
                  <a:pt x="127714" y="27508"/>
                  <a:pt x="132707" y="53862"/>
                </a:cubicBezTo>
                <a:close/>
              </a:path>
            </a:pathLst>
          </a:custGeom>
          <a:solidFill>
            <a:srgbClr val="505050"/>
          </a:solidFill>
          <a:ln w="7144" cap="flat">
            <a:solidFill>
              <a:srgbClr val="282828"/>
            </a:solidFill>
            <a:prstDash val="solid"/>
            <a:miter/>
          </a:ln>
        </p:spPr>
        <p:txBody>
          <a:bodyPr rtlCol="1" anchor="ctr"/>
          <a:lstStyle/>
          <a:p>
            <a:endParaRPr lang="ar-SA"/>
          </a:p>
        </p:txBody>
      </p:sp>
      <p:sp>
        <p:nvSpPr>
          <p:cNvPr id="21" name="شكل حر: شكل 20">
            <a:extLst>
              <a:ext uri="{FF2B5EF4-FFF2-40B4-BE49-F238E27FC236}">
                <a16:creationId xmlns:a16="http://schemas.microsoft.com/office/drawing/2014/main" id="{7B80F9DE-F6B3-BE84-34A2-4C720244E3F5}"/>
              </a:ext>
            </a:extLst>
          </p:cNvPr>
          <p:cNvSpPr/>
          <p:nvPr userDrawn="1"/>
        </p:nvSpPr>
        <p:spPr>
          <a:xfrm rot="5400000">
            <a:off x="4220684" y="6648397"/>
            <a:ext cx="267884" cy="267888"/>
          </a:xfrm>
          <a:custGeom>
            <a:avLst/>
            <a:gdLst>
              <a:gd name="connsiteX0" fmla="*/ 266262 w 267884"/>
              <a:gd name="connsiteY0" fmla="*/ 112778 h 267888"/>
              <a:gd name="connsiteX1" fmla="*/ 112799 w 267884"/>
              <a:gd name="connsiteY1" fmla="*/ 266269 h 267888"/>
              <a:gd name="connsiteX2" fmla="*/ 1628 w 267884"/>
              <a:gd name="connsiteY2" fmla="*/ 155148 h 267888"/>
              <a:gd name="connsiteX3" fmla="*/ 155148 w 267884"/>
              <a:gd name="connsiteY3" fmla="*/ 1629 h 267888"/>
              <a:gd name="connsiteX4" fmla="*/ 266262 w 267884"/>
              <a:gd name="connsiteY4" fmla="*/ 112778 h 26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884" h="267888">
                <a:moveTo>
                  <a:pt x="266262" y="112778"/>
                </a:moveTo>
                <a:cubicBezTo>
                  <a:pt x="280113" y="203275"/>
                  <a:pt x="203304" y="280106"/>
                  <a:pt x="112799" y="266269"/>
                </a:cubicBezTo>
                <a:cubicBezTo>
                  <a:pt x="56392" y="257647"/>
                  <a:pt x="10280" y="211555"/>
                  <a:pt x="1628" y="155148"/>
                </a:cubicBezTo>
                <a:cubicBezTo>
                  <a:pt x="-12252" y="64608"/>
                  <a:pt x="64622" y="-12252"/>
                  <a:pt x="155148" y="1629"/>
                </a:cubicBezTo>
                <a:cubicBezTo>
                  <a:pt x="211540" y="10280"/>
                  <a:pt x="257625" y="56378"/>
                  <a:pt x="266262" y="112778"/>
                </a:cubicBezTo>
                <a:close/>
              </a:path>
            </a:pathLst>
          </a:custGeom>
          <a:solidFill>
            <a:schemeClr val="accent4"/>
          </a:solidFill>
          <a:ln w="7144" cap="flat">
            <a:solidFill>
              <a:srgbClr val="282828"/>
            </a:solidFill>
            <a:prstDash val="solid"/>
            <a:miter/>
          </a:ln>
        </p:spPr>
        <p:txBody>
          <a:bodyPr rtlCol="1" anchor="ctr"/>
          <a:lstStyle/>
          <a:p>
            <a:endParaRPr lang="ar-SA"/>
          </a:p>
        </p:txBody>
      </p:sp>
      <p:sp>
        <p:nvSpPr>
          <p:cNvPr id="22" name="شكل حر: شكل 21">
            <a:extLst>
              <a:ext uri="{FF2B5EF4-FFF2-40B4-BE49-F238E27FC236}">
                <a16:creationId xmlns:a16="http://schemas.microsoft.com/office/drawing/2014/main" id="{32EFCFB2-ABAB-6457-173F-D323F14E1BA5}"/>
              </a:ext>
            </a:extLst>
          </p:cNvPr>
          <p:cNvSpPr/>
          <p:nvPr userDrawn="1"/>
        </p:nvSpPr>
        <p:spPr>
          <a:xfrm rot="5400000">
            <a:off x="11506696" y="1792851"/>
            <a:ext cx="267892" cy="267884"/>
          </a:xfrm>
          <a:custGeom>
            <a:avLst/>
            <a:gdLst>
              <a:gd name="connsiteX0" fmla="*/ 266270 w 267892"/>
              <a:gd name="connsiteY0" fmla="*/ 112786 h 267884"/>
              <a:gd name="connsiteX1" fmla="*/ 112743 w 267892"/>
              <a:gd name="connsiteY1" fmla="*/ 266255 h 267884"/>
              <a:gd name="connsiteX2" fmla="*/ 1622 w 267892"/>
              <a:gd name="connsiteY2" fmla="*/ 155098 h 267884"/>
              <a:gd name="connsiteX3" fmla="*/ 155149 w 267892"/>
              <a:gd name="connsiteY3" fmla="*/ 1629 h 267884"/>
              <a:gd name="connsiteX4" fmla="*/ 266270 w 267892"/>
              <a:gd name="connsiteY4" fmla="*/ 112786 h 267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892" h="267884">
                <a:moveTo>
                  <a:pt x="266270" y="112786"/>
                </a:moveTo>
                <a:cubicBezTo>
                  <a:pt x="280122" y="203305"/>
                  <a:pt x="203255" y="280135"/>
                  <a:pt x="112743" y="266255"/>
                </a:cubicBezTo>
                <a:cubicBezTo>
                  <a:pt x="56343" y="257604"/>
                  <a:pt x="10252" y="211498"/>
                  <a:pt x="1622" y="155098"/>
                </a:cubicBezTo>
                <a:cubicBezTo>
                  <a:pt x="-12229" y="64580"/>
                  <a:pt x="64637" y="-12251"/>
                  <a:pt x="155149" y="1629"/>
                </a:cubicBezTo>
                <a:cubicBezTo>
                  <a:pt x="211549" y="10280"/>
                  <a:pt x="257640" y="56386"/>
                  <a:pt x="266270" y="112786"/>
                </a:cubicBezTo>
                <a:close/>
              </a:path>
            </a:pathLst>
          </a:custGeom>
          <a:solidFill>
            <a:srgbClr val="505050"/>
          </a:solidFill>
          <a:ln w="7144" cap="flat">
            <a:solidFill>
              <a:srgbClr val="282828"/>
            </a:solidFill>
            <a:prstDash val="solid"/>
            <a:miter/>
          </a:ln>
        </p:spPr>
        <p:txBody>
          <a:bodyPr rtlCol="1" anchor="ctr"/>
          <a:lstStyle/>
          <a:p>
            <a:endParaRPr lang="ar-SA"/>
          </a:p>
        </p:txBody>
      </p:sp>
      <p:sp>
        <p:nvSpPr>
          <p:cNvPr id="23" name="شكل حر: شكل 22">
            <a:extLst>
              <a:ext uri="{FF2B5EF4-FFF2-40B4-BE49-F238E27FC236}">
                <a16:creationId xmlns:a16="http://schemas.microsoft.com/office/drawing/2014/main" id="{4CAA87EC-13CB-D0DF-CA48-FC173EFB6107}"/>
              </a:ext>
            </a:extLst>
          </p:cNvPr>
          <p:cNvSpPr/>
          <p:nvPr userDrawn="1"/>
        </p:nvSpPr>
        <p:spPr>
          <a:xfrm rot="5400000">
            <a:off x="7290557" y="6226992"/>
            <a:ext cx="133944" cy="133944"/>
          </a:xfrm>
          <a:custGeom>
            <a:avLst/>
            <a:gdLst>
              <a:gd name="connsiteX0" fmla="*/ 133134 w 133944"/>
              <a:gd name="connsiteY0" fmla="*/ 56392 h 133944"/>
              <a:gd name="connsiteX1" fmla="*/ 56374 w 133944"/>
              <a:gd name="connsiteY1" fmla="*/ 133130 h 133944"/>
              <a:gd name="connsiteX2" fmla="*/ 811 w 133944"/>
              <a:gd name="connsiteY2" fmla="*/ 77552 h 133944"/>
              <a:gd name="connsiteX3" fmla="*/ 77570 w 133944"/>
              <a:gd name="connsiteY3" fmla="*/ 814 h 133944"/>
              <a:gd name="connsiteX4" fmla="*/ 133134 w 133944"/>
              <a:gd name="connsiteY4" fmla="*/ 56392 h 133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44" h="133944">
                <a:moveTo>
                  <a:pt x="133134" y="56392"/>
                </a:moveTo>
                <a:cubicBezTo>
                  <a:pt x="140057" y="101648"/>
                  <a:pt x="101630" y="140067"/>
                  <a:pt x="56374" y="133130"/>
                </a:cubicBezTo>
                <a:cubicBezTo>
                  <a:pt x="28171" y="128808"/>
                  <a:pt x="5125" y="105755"/>
                  <a:pt x="811" y="77552"/>
                </a:cubicBezTo>
                <a:cubicBezTo>
                  <a:pt x="-6112" y="32296"/>
                  <a:pt x="32314" y="-6123"/>
                  <a:pt x="77570" y="814"/>
                </a:cubicBezTo>
                <a:cubicBezTo>
                  <a:pt x="105774" y="5136"/>
                  <a:pt x="128819" y="28189"/>
                  <a:pt x="133134" y="56392"/>
                </a:cubicBezTo>
                <a:close/>
              </a:path>
            </a:pathLst>
          </a:custGeom>
          <a:solidFill>
            <a:srgbClr val="505050"/>
          </a:solidFill>
          <a:ln w="7144" cap="flat">
            <a:solidFill>
              <a:srgbClr val="282828"/>
            </a:solidFill>
            <a:prstDash val="solid"/>
            <a:miter/>
          </a:ln>
        </p:spPr>
        <p:txBody>
          <a:bodyPr rtlCol="1" anchor="ctr"/>
          <a:lstStyle/>
          <a:p>
            <a:endParaRPr lang="ar-SA"/>
          </a:p>
        </p:txBody>
      </p:sp>
      <p:sp>
        <p:nvSpPr>
          <p:cNvPr id="24" name="شكل حر: شكل 23">
            <a:extLst>
              <a:ext uri="{FF2B5EF4-FFF2-40B4-BE49-F238E27FC236}">
                <a16:creationId xmlns:a16="http://schemas.microsoft.com/office/drawing/2014/main" id="{09528124-4929-C1F7-BE09-4A1D58A4FD1C}"/>
              </a:ext>
            </a:extLst>
          </p:cNvPr>
          <p:cNvSpPr/>
          <p:nvPr userDrawn="1"/>
        </p:nvSpPr>
        <p:spPr>
          <a:xfrm rot="5400000">
            <a:off x="4952914" y="6442651"/>
            <a:ext cx="133945" cy="133945"/>
          </a:xfrm>
          <a:custGeom>
            <a:avLst/>
            <a:gdLst>
              <a:gd name="connsiteX0" fmla="*/ 133945 w 133945"/>
              <a:gd name="connsiteY0" fmla="*/ 66973 h 133945"/>
              <a:gd name="connsiteX1" fmla="*/ 66973 w 133945"/>
              <a:gd name="connsiteY1" fmla="*/ 133945 h 133945"/>
              <a:gd name="connsiteX2" fmla="*/ 0 w 133945"/>
              <a:gd name="connsiteY2" fmla="*/ 66973 h 133945"/>
              <a:gd name="connsiteX3" fmla="*/ 66973 w 133945"/>
              <a:gd name="connsiteY3" fmla="*/ 0 h 133945"/>
              <a:gd name="connsiteX4" fmla="*/ 133945 w 133945"/>
              <a:gd name="connsiteY4" fmla="*/ 66973 h 13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45" h="133945">
                <a:moveTo>
                  <a:pt x="133945" y="66973"/>
                </a:moveTo>
                <a:cubicBezTo>
                  <a:pt x="133945" y="103961"/>
                  <a:pt x="103961" y="133945"/>
                  <a:pt x="66973" y="133945"/>
                </a:cubicBezTo>
                <a:cubicBezTo>
                  <a:pt x="29985" y="133945"/>
                  <a:pt x="0" y="103961"/>
                  <a:pt x="0" y="66973"/>
                </a:cubicBezTo>
                <a:cubicBezTo>
                  <a:pt x="0" y="29985"/>
                  <a:pt x="29985" y="0"/>
                  <a:pt x="66973" y="0"/>
                </a:cubicBezTo>
                <a:cubicBezTo>
                  <a:pt x="103961" y="0"/>
                  <a:pt x="133945" y="29985"/>
                  <a:pt x="133945" y="66973"/>
                </a:cubicBezTo>
                <a:close/>
              </a:path>
            </a:pathLst>
          </a:custGeom>
          <a:solidFill>
            <a:srgbClr val="D1D1D1"/>
          </a:solidFill>
          <a:ln w="7144" cap="flat">
            <a:solidFill>
              <a:srgbClr val="282828"/>
            </a:solidFill>
            <a:prstDash val="solid"/>
            <a:miter/>
          </a:ln>
        </p:spPr>
        <p:txBody>
          <a:bodyPr rtlCol="1" anchor="ctr"/>
          <a:lstStyle/>
          <a:p>
            <a:endParaRPr lang="ar-SA"/>
          </a:p>
        </p:txBody>
      </p:sp>
      <p:sp>
        <p:nvSpPr>
          <p:cNvPr id="25" name="شكل حر: شكل 24">
            <a:extLst>
              <a:ext uri="{FF2B5EF4-FFF2-40B4-BE49-F238E27FC236}">
                <a16:creationId xmlns:a16="http://schemas.microsoft.com/office/drawing/2014/main" id="{31A796C1-A6FD-3B1B-BC20-26DA72F36ACE}"/>
              </a:ext>
            </a:extLst>
          </p:cNvPr>
          <p:cNvSpPr/>
          <p:nvPr userDrawn="1"/>
        </p:nvSpPr>
        <p:spPr>
          <a:xfrm rot="5400000">
            <a:off x="6444912" y="6707455"/>
            <a:ext cx="102515" cy="102467"/>
          </a:xfrm>
          <a:custGeom>
            <a:avLst/>
            <a:gdLst>
              <a:gd name="connsiteX0" fmla="*/ 101126 w 102515"/>
              <a:gd name="connsiteY0" fmla="*/ 94933 h 102467"/>
              <a:gd name="connsiteX1" fmla="*/ 24502 w 102515"/>
              <a:gd name="connsiteY1" fmla="*/ 63036 h 102467"/>
              <a:gd name="connsiteX2" fmla="*/ 1385 w 102515"/>
              <a:gd name="connsiteY2" fmla="*/ 7543 h 102467"/>
              <a:gd name="connsiteX3" fmla="*/ 78030 w 102515"/>
              <a:gd name="connsiteY3" fmla="*/ 39455 h 102467"/>
              <a:gd name="connsiteX4" fmla="*/ 101126 w 102515"/>
              <a:gd name="connsiteY4" fmla="*/ 94933 h 102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15" h="102467">
                <a:moveTo>
                  <a:pt x="101126" y="94933"/>
                </a:moveTo>
                <a:cubicBezTo>
                  <a:pt x="92839" y="113014"/>
                  <a:pt x="54492" y="97055"/>
                  <a:pt x="24502" y="63036"/>
                </a:cubicBezTo>
                <a:cubicBezTo>
                  <a:pt x="5814" y="41834"/>
                  <a:pt x="-3773" y="18816"/>
                  <a:pt x="1385" y="7543"/>
                </a:cubicBezTo>
                <a:cubicBezTo>
                  <a:pt x="9665" y="-10559"/>
                  <a:pt x="48048" y="5422"/>
                  <a:pt x="78030" y="39455"/>
                </a:cubicBezTo>
                <a:cubicBezTo>
                  <a:pt x="96718" y="60650"/>
                  <a:pt x="106291" y="83660"/>
                  <a:pt x="101126" y="94933"/>
                </a:cubicBezTo>
                <a:close/>
              </a:path>
            </a:pathLst>
          </a:custGeom>
          <a:solidFill>
            <a:srgbClr val="D1D1D1"/>
          </a:solidFill>
          <a:ln w="7144" cap="flat">
            <a:solidFill>
              <a:srgbClr val="282828"/>
            </a:solidFill>
            <a:prstDash val="solid"/>
            <a:miter/>
          </a:ln>
        </p:spPr>
        <p:txBody>
          <a:bodyPr rtlCol="1" anchor="ctr"/>
          <a:lstStyle/>
          <a:p>
            <a:endParaRPr lang="ar-SA"/>
          </a:p>
        </p:txBody>
      </p:sp>
      <p:sp>
        <p:nvSpPr>
          <p:cNvPr id="26" name="شكل حر: شكل 25">
            <a:extLst>
              <a:ext uri="{FF2B5EF4-FFF2-40B4-BE49-F238E27FC236}">
                <a16:creationId xmlns:a16="http://schemas.microsoft.com/office/drawing/2014/main" id="{EA966924-BCB6-BD9E-C192-1E5B5662590E}"/>
              </a:ext>
            </a:extLst>
          </p:cNvPr>
          <p:cNvSpPr/>
          <p:nvPr userDrawn="1"/>
        </p:nvSpPr>
        <p:spPr>
          <a:xfrm rot="2700000">
            <a:off x="8116986" y="6793177"/>
            <a:ext cx="133944" cy="55192"/>
          </a:xfrm>
          <a:custGeom>
            <a:avLst/>
            <a:gdLst>
              <a:gd name="connsiteX0" fmla="*/ 133944 w 133944"/>
              <a:gd name="connsiteY0" fmla="*/ 27596 h 55192"/>
              <a:gd name="connsiteX1" fmla="*/ 66972 w 133944"/>
              <a:gd name="connsiteY1" fmla="*/ 55192 h 55192"/>
              <a:gd name="connsiteX2" fmla="*/ 0 w 133944"/>
              <a:gd name="connsiteY2" fmla="*/ 27596 h 55192"/>
              <a:gd name="connsiteX3" fmla="*/ 66972 w 133944"/>
              <a:gd name="connsiteY3" fmla="*/ 0 h 55192"/>
              <a:gd name="connsiteX4" fmla="*/ 133944 w 133944"/>
              <a:gd name="connsiteY4" fmla="*/ 27596 h 55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44" h="55192">
                <a:moveTo>
                  <a:pt x="133944" y="27596"/>
                </a:moveTo>
                <a:cubicBezTo>
                  <a:pt x="133944" y="42837"/>
                  <a:pt x="103960" y="55192"/>
                  <a:pt x="66972" y="55192"/>
                </a:cubicBezTo>
                <a:cubicBezTo>
                  <a:pt x="29984" y="55192"/>
                  <a:pt x="0" y="42837"/>
                  <a:pt x="0" y="27596"/>
                </a:cubicBezTo>
                <a:cubicBezTo>
                  <a:pt x="0" y="12355"/>
                  <a:pt x="29984" y="0"/>
                  <a:pt x="66972" y="0"/>
                </a:cubicBezTo>
                <a:cubicBezTo>
                  <a:pt x="103960" y="0"/>
                  <a:pt x="133944" y="12355"/>
                  <a:pt x="133944" y="27596"/>
                </a:cubicBezTo>
                <a:close/>
              </a:path>
            </a:pathLst>
          </a:custGeom>
          <a:solidFill>
            <a:schemeClr val="accent4"/>
          </a:solidFill>
          <a:ln w="7144" cap="flat">
            <a:solidFill>
              <a:srgbClr val="282828"/>
            </a:solidFill>
            <a:prstDash val="solid"/>
            <a:miter/>
          </a:ln>
        </p:spPr>
        <p:txBody>
          <a:bodyPr rtlCol="1" anchor="ctr"/>
          <a:lstStyle/>
          <a:p>
            <a:endParaRPr lang="ar-SA"/>
          </a:p>
        </p:txBody>
      </p:sp>
      <p:sp>
        <p:nvSpPr>
          <p:cNvPr id="27" name="شكل حر: شكل 26">
            <a:extLst>
              <a:ext uri="{FF2B5EF4-FFF2-40B4-BE49-F238E27FC236}">
                <a16:creationId xmlns:a16="http://schemas.microsoft.com/office/drawing/2014/main" id="{9E1F6D18-D999-926A-3B7F-7407A4BEF627}"/>
              </a:ext>
            </a:extLst>
          </p:cNvPr>
          <p:cNvSpPr/>
          <p:nvPr userDrawn="1"/>
        </p:nvSpPr>
        <p:spPr>
          <a:xfrm rot="5400000">
            <a:off x="11538146" y="2271407"/>
            <a:ext cx="102522" cy="102470"/>
          </a:xfrm>
          <a:custGeom>
            <a:avLst/>
            <a:gdLst>
              <a:gd name="connsiteX0" fmla="*/ 101130 w 102522"/>
              <a:gd name="connsiteY0" fmla="*/ 94937 h 102470"/>
              <a:gd name="connsiteX1" fmla="*/ 24485 w 102522"/>
              <a:gd name="connsiteY1" fmla="*/ 63019 h 102470"/>
              <a:gd name="connsiteX2" fmla="*/ 1389 w 102522"/>
              <a:gd name="connsiteY2" fmla="*/ 7533 h 102470"/>
              <a:gd name="connsiteX3" fmla="*/ 78034 w 102522"/>
              <a:gd name="connsiteY3" fmla="*/ 39452 h 102470"/>
              <a:gd name="connsiteX4" fmla="*/ 101130 w 102522"/>
              <a:gd name="connsiteY4" fmla="*/ 94937 h 10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22" h="102470">
                <a:moveTo>
                  <a:pt x="101130" y="94937"/>
                </a:moveTo>
                <a:cubicBezTo>
                  <a:pt x="92836" y="113025"/>
                  <a:pt x="54467" y="97037"/>
                  <a:pt x="24485" y="63019"/>
                </a:cubicBezTo>
                <a:cubicBezTo>
                  <a:pt x="5804" y="41816"/>
                  <a:pt x="-3776" y="18806"/>
                  <a:pt x="1389" y="7533"/>
                </a:cubicBezTo>
                <a:cubicBezTo>
                  <a:pt x="9683" y="-10555"/>
                  <a:pt x="48052" y="5433"/>
                  <a:pt x="78034" y="39452"/>
                </a:cubicBezTo>
                <a:cubicBezTo>
                  <a:pt x="96722" y="60654"/>
                  <a:pt x="106302" y="83664"/>
                  <a:pt x="101130" y="94937"/>
                </a:cubicBezTo>
                <a:close/>
              </a:path>
            </a:pathLst>
          </a:custGeom>
          <a:solidFill>
            <a:srgbClr val="D1D1D1"/>
          </a:solidFill>
          <a:ln w="7144" cap="flat">
            <a:solidFill>
              <a:srgbClr val="282828"/>
            </a:solidFill>
            <a:prstDash val="solid"/>
            <a:miter/>
          </a:ln>
        </p:spPr>
        <p:txBody>
          <a:bodyPr rtlCol="1" anchor="ctr"/>
          <a:lstStyle/>
          <a:p>
            <a:endParaRPr lang="ar-SA"/>
          </a:p>
        </p:txBody>
      </p:sp>
      <p:pic>
        <p:nvPicPr>
          <p:cNvPr id="28" name="رسم 27" descr="سبريج صغيره من الزهور">
            <a:extLst>
              <a:ext uri="{FF2B5EF4-FFF2-40B4-BE49-F238E27FC236}">
                <a16:creationId xmlns:a16="http://schemas.microsoft.com/office/drawing/2014/main" id="{C75D72EB-5D87-E3E2-039A-93BF34D7D7B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51547" y="4950637"/>
            <a:ext cx="2941653" cy="2941653"/>
          </a:xfrm>
          <a:prstGeom prst="rect">
            <a:avLst/>
          </a:prstGeom>
        </p:spPr>
      </p:pic>
      <p:sp>
        <p:nvSpPr>
          <p:cNvPr id="29" name="شكل حر: شكل 28">
            <a:extLst>
              <a:ext uri="{FF2B5EF4-FFF2-40B4-BE49-F238E27FC236}">
                <a16:creationId xmlns:a16="http://schemas.microsoft.com/office/drawing/2014/main" id="{72CBCE86-1FF7-AB8C-1F40-5F57A9C21C83}"/>
              </a:ext>
            </a:extLst>
          </p:cNvPr>
          <p:cNvSpPr/>
          <p:nvPr userDrawn="1"/>
        </p:nvSpPr>
        <p:spPr>
          <a:xfrm rot="5400000">
            <a:off x="7806954" y="275173"/>
            <a:ext cx="133944" cy="133944"/>
          </a:xfrm>
          <a:custGeom>
            <a:avLst/>
            <a:gdLst>
              <a:gd name="connsiteX0" fmla="*/ 133134 w 133944"/>
              <a:gd name="connsiteY0" fmla="*/ 56392 h 133944"/>
              <a:gd name="connsiteX1" fmla="*/ 56374 w 133944"/>
              <a:gd name="connsiteY1" fmla="*/ 133130 h 133944"/>
              <a:gd name="connsiteX2" fmla="*/ 811 w 133944"/>
              <a:gd name="connsiteY2" fmla="*/ 77552 h 133944"/>
              <a:gd name="connsiteX3" fmla="*/ 77570 w 133944"/>
              <a:gd name="connsiteY3" fmla="*/ 814 h 133944"/>
              <a:gd name="connsiteX4" fmla="*/ 133134 w 133944"/>
              <a:gd name="connsiteY4" fmla="*/ 56392 h 133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44" h="133944">
                <a:moveTo>
                  <a:pt x="133134" y="56392"/>
                </a:moveTo>
                <a:cubicBezTo>
                  <a:pt x="140057" y="101648"/>
                  <a:pt x="101630" y="140067"/>
                  <a:pt x="56374" y="133130"/>
                </a:cubicBezTo>
                <a:cubicBezTo>
                  <a:pt x="28171" y="128808"/>
                  <a:pt x="5125" y="105755"/>
                  <a:pt x="811" y="77552"/>
                </a:cubicBezTo>
                <a:cubicBezTo>
                  <a:pt x="-6112" y="32296"/>
                  <a:pt x="32314" y="-6123"/>
                  <a:pt x="77570" y="814"/>
                </a:cubicBezTo>
                <a:cubicBezTo>
                  <a:pt x="105774" y="5136"/>
                  <a:pt x="128819" y="28189"/>
                  <a:pt x="133134" y="56392"/>
                </a:cubicBezTo>
                <a:close/>
              </a:path>
            </a:pathLst>
          </a:custGeom>
          <a:solidFill>
            <a:srgbClr val="505050"/>
          </a:solidFill>
          <a:ln w="7144" cap="flat">
            <a:solidFill>
              <a:srgbClr val="282828"/>
            </a:solidFill>
            <a:prstDash val="solid"/>
            <a:miter/>
          </a:ln>
        </p:spPr>
        <p:txBody>
          <a:bodyPr rtlCol="1" anchor="ctr"/>
          <a:lstStyle/>
          <a:p>
            <a:pPr algn="l" rtl="0"/>
            <a:endParaRPr lang="ar-SA" dirty="0"/>
          </a:p>
        </p:txBody>
      </p:sp>
      <p:sp>
        <p:nvSpPr>
          <p:cNvPr id="30" name="شكل حر: شكل 29">
            <a:extLst>
              <a:ext uri="{FF2B5EF4-FFF2-40B4-BE49-F238E27FC236}">
                <a16:creationId xmlns:a16="http://schemas.microsoft.com/office/drawing/2014/main" id="{CFBEEB9B-490B-4D2D-A6AE-8148BFFDB0DC}"/>
              </a:ext>
            </a:extLst>
          </p:cNvPr>
          <p:cNvSpPr/>
          <p:nvPr userDrawn="1"/>
        </p:nvSpPr>
        <p:spPr>
          <a:xfrm rot="5400000">
            <a:off x="3969381" y="376792"/>
            <a:ext cx="133945" cy="133945"/>
          </a:xfrm>
          <a:custGeom>
            <a:avLst/>
            <a:gdLst>
              <a:gd name="connsiteX0" fmla="*/ 133945 w 133945"/>
              <a:gd name="connsiteY0" fmla="*/ 66973 h 133945"/>
              <a:gd name="connsiteX1" fmla="*/ 66973 w 133945"/>
              <a:gd name="connsiteY1" fmla="*/ 133945 h 133945"/>
              <a:gd name="connsiteX2" fmla="*/ 0 w 133945"/>
              <a:gd name="connsiteY2" fmla="*/ 66973 h 133945"/>
              <a:gd name="connsiteX3" fmla="*/ 66973 w 133945"/>
              <a:gd name="connsiteY3" fmla="*/ 0 h 133945"/>
              <a:gd name="connsiteX4" fmla="*/ 133945 w 133945"/>
              <a:gd name="connsiteY4" fmla="*/ 66973 h 13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45" h="133945">
                <a:moveTo>
                  <a:pt x="133945" y="66973"/>
                </a:moveTo>
                <a:cubicBezTo>
                  <a:pt x="133945" y="103961"/>
                  <a:pt x="103961" y="133945"/>
                  <a:pt x="66973" y="133945"/>
                </a:cubicBezTo>
                <a:cubicBezTo>
                  <a:pt x="29985" y="133945"/>
                  <a:pt x="0" y="103961"/>
                  <a:pt x="0" y="66973"/>
                </a:cubicBezTo>
                <a:cubicBezTo>
                  <a:pt x="0" y="29985"/>
                  <a:pt x="29985" y="0"/>
                  <a:pt x="66973" y="0"/>
                </a:cubicBezTo>
                <a:cubicBezTo>
                  <a:pt x="103961" y="0"/>
                  <a:pt x="133945" y="29985"/>
                  <a:pt x="133945" y="66973"/>
                </a:cubicBezTo>
                <a:close/>
              </a:path>
            </a:pathLst>
          </a:custGeom>
          <a:solidFill>
            <a:schemeClr val="accent4"/>
          </a:solidFill>
          <a:ln w="7144" cap="flat">
            <a:solidFill>
              <a:srgbClr val="282828"/>
            </a:solidFill>
            <a:prstDash val="solid"/>
            <a:miter/>
          </a:ln>
        </p:spPr>
        <p:txBody>
          <a:bodyPr rtlCol="1" anchor="ctr"/>
          <a:lstStyle/>
          <a:p>
            <a:endParaRPr lang="ar-SA"/>
          </a:p>
        </p:txBody>
      </p:sp>
      <p:sp>
        <p:nvSpPr>
          <p:cNvPr id="31" name="شكل حر: شكل 30">
            <a:extLst>
              <a:ext uri="{FF2B5EF4-FFF2-40B4-BE49-F238E27FC236}">
                <a16:creationId xmlns:a16="http://schemas.microsoft.com/office/drawing/2014/main" id="{071C6C48-3367-8F9D-2725-7A5E6524FAF2}"/>
              </a:ext>
            </a:extLst>
          </p:cNvPr>
          <p:cNvSpPr/>
          <p:nvPr userDrawn="1"/>
        </p:nvSpPr>
        <p:spPr>
          <a:xfrm rot="5400000">
            <a:off x="2293825" y="476551"/>
            <a:ext cx="133945" cy="133945"/>
          </a:xfrm>
          <a:custGeom>
            <a:avLst/>
            <a:gdLst>
              <a:gd name="connsiteX0" fmla="*/ 133945 w 133945"/>
              <a:gd name="connsiteY0" fmla="*/ 66973 h 133945"/>
              <a:gd name="connsiteX1" fmla="*/ 66973 w 133945"/>
              <a:gd name="connsiteY1" fmla="*/ 133945 h 133945"/>
              <a:gd name="connsiteX2" fmla="*/ 0 w 133945"/>
              <a:gd name="connsiteY2" fmla="*/ 66973 h 133945"/>
              <a:gd name="connsiteX3" fmla="*/ 66973 w 133945"/>
              <a:gd name="connsiteY3" fmla="*/ 0 h 133945"/>
              <a:gd name="connsiteX4" fmla="*/ 133945 w 133945"/>
              <a:gd name="connsiteY4" fmla="*/ 66973 h 13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45" h="133945">
                <a:moveTo>
                  <a:pt x="133945" y="66973"/>
                </a:moveTo>
                <a:cubicBezTo>
                  <a:pt x="133945" y="103961"/>
                  <a:pt x="103961" y="133945"/>
                  <a:pt x="66973" y="133945"/>
                </a:cubicBezTo>
                <a:cubicBezTo>
                  <a:pt x="29985" y="133945"/>
                  <a:pt x="0" y="103961"/>
                  <a:pt x="0" y="66973"/>
                </a:cubicBezTo>
                <a:cubicBezTo>
                  <a:pt x="0" y="29985"/>
                  <a:pt x="29985" y="0"/>
                  <a:pt x="66973" y="0"/>
                </a:cubicBezTo>
                <a:cubicBezTo>
                  <a:pt x="103961" y="0"/>
                  <a:pt x="133945" y="29985"/>
                  <a:pt x="133945" y="66973"/>
                </a:cubicBezTo>
                <a:close/>
              </a:path>
            </a:pathLst>
          </a:custGeom>
          <a:solidFill>
            <a:srgbClr val="D1D1D1"/>
          </a:solidFill>
          <a:ln w="7144" cap="flat">
            <a:solidFill>
              <a:srgbClr val="282828"/>
            </a:solidFill>
            <a:prstDash val="solid"/>
            <a:miter/>
          </a:ln>
        </p:spPr>
        <p:txBody>
          <a:bodyPr rtlCol="1" anchor="ctr"/>
          <a:lstStyle/>
          <a:p>
            <a:endParaRPr lang="ar-SA"/>
          </a:p>
        </p:txBody>
      </p:sp>
      <p:sp>
        <p:nvSpPr>
          <p:cNvPr id="32" name="شكل حر: شكل 31">
            <a:extLst>
              <a:ext uri="{FF2B5EF4-FFF2-40B4-BE49-F238E27FC236}">
                <a16:creationId xmlns:a16="http://schemas.microsoft.com/office/drawing/2014/main" id="{78594399-BDF0-0EE1-F3C6-F8E50803D215}"/>
              </a:ext>
            </a:extLst>
          </p:cNvPr>
          <p:cNvSpPr/>
          <p:nvPr userDrawn="1"/>
        </p:nvSpPr>
        <p:spPr>
          <a:xfrm flipH="1">
            <a:off x="673404" y="6144298"/>
            <a:ext cx="601435" cy="692987"/>
          </a:xfrm>
          <a:custGeom>
            <a:avLst/>
            <a:gdLst>
              <a:gd name="connsiteX0" fmla="*/ 598750 w 601435"/>
              <a:gd name="connsiteY0" fmla="*/ 677321 h 692987"/>
              <a:gd name="connsiteX1" fmla="*/ 505720 w 601435"/>
              <a:gd name="connsiteY1" fmla="*/ 584291 h 692987"/>
              <a:gd name="connsiteX2" fmla="*/ 532896 w 601435"/>
              <a:gd name="connsiteY2" fmla="*/ 504629 h 692987"/>
              <a:gd name="connsiteX3" fmla="*/ 496192 w 601435"/>
              <a:gd name="connsiteY3" fmla="*/ 422050 h 692987"/>
              <a:gd name="connsiteX4" fmla="*/ 459492 w 601435"/>
              <a:gd name="connsiteY4" fmla="*/ 504620 h 692987"/>
              <a:gd name="connsiteX5" fmla="*/ 463515 w 601435"/>
              <a:gd name="connsiteY5" fmla="*/ 542091 h 692987"/>
              <a:gd name="connsiteX6" fmla="*/ 321224 w 601435"/>
              <a:gd name="connsiteY6" fmla="*/ 399800 h 692987"/>
              <a:gd name="connsiteX7" fmla="*/ 321224 w 601435"/>
              <a:gd name="connsiteY7" fmla="*/ 220365 h 692987"/>
              <a:gd name="connsiteX8" fmla="*/ 312049 w 601435"/>
              <a:gd name="connsiteY8" fmla="*/ 211190 h 692987"/>
              <a:gd name="connsiteX9" fmla="*/ 302875 w 601435"/>
              <a:gd name="connsiteY9" fmla="*/ 220365 h 692987"/>
              <a:gd name="connsiteX10" fmla="*/ 302875 w 601435"/>
              <a:gd name="connsiteY10" fmla="*/ 381450 h 692987"/>
              <a:gd name="connsiteX11" fmla="*/ 136280 w 601435"/>
              <a:gd name="connsiteY11" fmla="*/ 214855 h 692987"/>
              <a:gd name="connsiteX12" fmla="*/ 137050 w 601435"/>
              <a:gd name="connsiteY12" fmla="*/ 211195 h 692987"/>
              <a:gd name="connsiteX13" fmla="*/ 137050 w 601435"/>
              <a:gd name="connsiteY13" fmla="*/ 9175 h 692987"/>
              <a:gd name="connsiteX14" fmla="*/ 127875 w 601435"/>
              <a:gd name="connsiteY14" fmla="*/ 0 h 692987"/>
              <a:gd name="connsiteX15" fmla="*/ 118700 w 601435"/>
              <a:gd name="connsiteY15" fmla="*/ 9175 h 692987"/>
              <a:gd name="connsiteX16" fmla="*/ 118700 w 601435"/>
              <a:gd name="connsiteY16" fmla="*/ 197276 h 692987"/>
              <a:gd name="connsiteX17" fmla="*/ 15661 w 601435"/>
              <a:gd name="connsiteY17" fmla="*/ 94236 h 692987"/>
              <a:gd name="connsiteX18" fmla="*/ 2687 w 601435"/>
              <a:gd name="connsiteY18" fmla="*/ 94236 h 692987"/>
              <a:gd name="connsiteX19" fmla="*/ 2687 w 601435"/>
              <a:gd name="connsiteY19" fmla="*/ 107210 h 692987"/>
              <a:gd name="connsiteX20" fmla="*/ 289901 w 601435"/>
              <a:gd name="connsiteY20" fmla="*/ 394424 h 692987"/>
              <a:gd name="connsiteX21" fmla="*/ 72825 w 601435"/>
              <a:gd name="connsiteY21" fmla="*/ 394424 h 692987"/>
              <a:gd name="connsiteX22" fmla="*/ 71027 w 601435"/>
              <a:gd name="connsiteY22" fmla="*/ 394607 h 692987"/>
              <a:gd name="connsiteX23" fmla="*/ 70233 w 601435"/>
              <a:gd name="connsiteY23" fmla="*/ 394841 h 692987"/>
              <a:gd name="connsiteX24" fmla="*/ 69316 w 601435"/>
              <a:gd name="connsiteY24" fmla="*/ 395126 h 692987"/>
              <a:gd name="connsiteX25" fmla="*/ 68417 w 601435"/>
              <a:gd name="connsiteY25" fmla="*/ 395598 h 692987"/>
              <a:gd name="connsiteX26" fmla="*/ 67738 w 601435"/>
              <a:gd name="connsiteY26" fmla="*/ 395970 h 692987"/>
              <a:gd name="connsiteX27" fmla="*/ 66329 w 601435"/>
              <a:gd name="connsiteY27" fmla="*/ 397121 h 692987"/>
              <a:gd name="connsiteX28" fmla="*/ 11156 w 601435"/>
              <a:gd name="connsiteY28" fmla="*/ 452300 h 692987"/>
              <a:gd name="connsiteX29" fmla="*/ 11156 w 601435"/>
              <a:gd name="connsiteY29" fmla="*/ 465273 h 692987"/>
              <a:gd name="connsiteX30" fmla="*/ 17642 w 601435"/>
              <a:gd name="connsiteY30" fmla="*/ 467961 h 692987"/>
              <a:gd name="connsiteX31" fmla="*/ 24129 w 601435"/>
              <a:gd name="connsiteY31" fmla="*/ 465273 h 692987"/>
              <a:gd name="connsiteX32" fmla="*/ 76619 w 601435"/>
              <a:gd name="connsiteY32" fmla="*/ 412778 h 692987"/>
              <a:gd name="connsiteX33" fmla="*/ 308246 w 601435"/>
              <a:gd name="connsiteY33" fmla="*/ 412778 h 692987"/>
              <a:gd name="connsiteX34" fmla="*/ 585767 w 601435"/>
              <a:gd name="connsiteY34" fmla="*/ 690299 h 692987"/>
              <a:gd name="connsiteX35" fmla="*/ 592254 w 601435"/>
              <a:gd name="connsiteY35" fmla="*/ 692987 h 692987"/>
              <a:gd name="connsiteX36" fmla="*/ 598740 w 601435"/>
              <a:gd name="connsiteY36" fmla="*/ 690299 h 692987"/>
              <a:gd name="connsiteX37" fmla="*/ 598750 w 601435"/>
              <a:gd name="connsiteY37" fmla="*/ 677321 h 69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01435" h="692987">
                <a:moveTo>
                  <a:pt x="598750" y="677321"/>
                </a:moveTo>
                <a:lnTo>
                  <a:pt x="505720" y="584291"/>
                </a:lnTo>
                <a:cubicBezTo>
                  <a:pt x="521363" y="574845"/>
                  <a:pt x="532896" y="542811"/>
                  <a:pt x="532896" y="504629"/>
                </a:cubicBezTo>
                <a:cubicBezTo>
                  <a:pt x="532896" y="459025"/>
                  <a:pt x="516464" y="422054"/>
                  <a:pt x="496192" y="422050"/>
                </a:cubicBezTo>
                <a:cubicBezTo>
                  <a:pt x="475924" y="422050"/>
                  <a:pt x="459492" y="459016"/>
                  <a:pt x="459492" y="504620"/>
                </a:cubicBezTo>
                <a:cubicBezTo>
                  <a:pt x="459492" y="518126"/>
                  <a:pt x="460960" y="530833"/>
                  <a:pt x="463515" y="542091"/>
                </a:cubicBezTo>
                <a:lnTo>
                  <a:pt x="321224" y="399800"/>
                </a:lnTo>
                <a:lnTo>
                  <a:pt x="321224" y="220365"/>
                </a:lnTo>
                <a:cubicBezTo>
                  <a:pt x="321224" y="215300"/>
                  <a:pt x="317114" y="211190"/>
                  <a:pt x="312049" y="211190"/>
                </a:cubicBezTo>
                <a:cubicBezTo>
                  <a:pt x="306985" y="211190"/>
                  <a:pt x="302875" y="215300"/>
                  <a:pt x="302875" y="220365"/>
                </a:cubicBezTo>
                <a:lnTo>
                  <a:pt x="302875" y="381450"/>
                </a:lnTo>
                <a:lnTo>
                  <a:pt x="136280" y="214855"/>
                </a:lnTo>
                <a:cubicBezTo>
                  <a:pt x="136770" y="213731"/>
                  <a:pt x="137050" y="212497"/>
                  <a:pt x="137050" y="211195"/>
                </a:cubicBezTo>
                <a:lnTo>
                  <a:pt x="137050" y="9175"/>
                </a:lnTo>
                <a:cubicBezTo>
                  <a:pt x="137050" y="4110"/>
                  <a:pt x="132940" y="0"/>
                  <a:pt x="127875" y="0"/>
                </a:cubicBezTo>
                <a:cubicBezTo>
                  <a:pt x="122811" y="0"/>
                  <a:pt x="118700" y="4110"/>
                  <a:pt x="118700" y="9175"/>
                </a:cubicBezTo>
                <a:lnTo>
                  <a:pt x="118700" y="197276"/>
                </a:lnTo>
                <a:lnTo>
                  <a:pt x="15661" y="94236"/>
                </a:lnTo>
                <a:cubicBezTo>
                  <a:pt x="12078" y="90654"/>
                  <a:pt x="6270" y="90654"/>
                  <a:pt x="2687" y="94236"/>
                </a:cubicBezTo>
                <a:cubicBezTo>
                  <a:pt x="-896" y="97819"/>
                  <a:pt x="-896" y="103627"/>
                  <a:pt x="2687" y="107210"/>
                </a:cubicBezTo>
                <a:lnTo>
                  <a:pt x="289901" y="394424"/>
                </a:lnTo>
                <a:lnTo>
                  <a:pt x="72825" y="394424"/>
                </a:lnTo>
                <a:cubicBezTo>
                  <a:pt x="72224" y="394424"/>
                  <a:pt x="71623" y="394488"/>
                  <a:pt x="71027" y="394607"/>
                </a:cubicBezTo>
                <a:cubicBezTo>
                  <a:pt x="70752" y="394662"/>
                  <a:pt x="70500" y="394763"/>
                  <a:pt x="70233" y="394841"/>
                </a:cubicBezTo>
                <a:cubicBezTo>
                  <a:pt x="69926" y="394933"/>
                  <a:pt x="69614" y="395002"/>
                  <a:pt x="69316" y="395126"/>
                </a:cubicBezTo>
                <a:cubicBezTo>
                  <a:pt x="69004" y="395254"/>
                  <a:pt x="68715" y="395433"/>
                  <a:pt x="68417" y="395598"/>
                </a:cubicBezTo>
                <a:cubicBezTo>
                  <a:pt x="68192" y="395722"/>
                  <a:pt x="67953" y="395823"/>
                  <a:pt x="67738" y="395970"/>
                </a:cubicBezTo>
                <a:cubicBezTo>
                  <a:pt x="67233" y="396309"/>
                  <a:pt x="66761" y="396690"/>
                  <a:pt x="66329" y="397121"/>
                </a:cubicBezTo>
                <a:lnTo>
                  <a:pt x="11156" y="452300"/>
                </a:lnTo>
                <a:cubicBezTo>
                  <a:pt x="7573" y="455882"/>
                  <a:pt x="7573" y="461690"/>
                  <a:pt x="11156" y="465273"/>
                </a:cubicBezTo>
                <a:cubicBezTo>
                  <a:pt x="12949" y="467067"/>
                  <a:pt x="15294" y="467961"/>
                  <a:pt x="17642" y="467961"/>
                </a:cubicBezTo>
                <a:cubicBezTo>
                  <a:pt x="19991" y="467961"/>
                  <a:pt x="22335" y="467067"/>
                  <a:pt x="24129" y="465273"/>
                </a:cubicBezTo>
                <a:lnTo>
                  <a:pt x="76619" y="412778"/>
                </a:lnTo>
                <a:lnTo>
                  <a:pt x="308246" y="412778"/>
                </a:lnTo>
                <a:lnTo>
                  <a:pt x="585767" y="690299"/>
                </a:lnTo>
                <a:cubicBezTo>
                  <a:pt x="587561" y="692093"/>
                  <a:pt x="589905" y="692987"/>
                  <a:pt x="592254" y="692987"/>
                </a:cubicBezTo>
                <a:cubicBezTo>
                  <a:pt x="594603" y="692987"/>
                  <a:pt x="596947" y="692093"/>
                  <a:pt x="598740" y="690299"/>
                </a:cubicBezTo>
                <a:cubicBezTo>
                  <a:pt x="602333" y="686711"/>
                  <a:pt x="602333" y="680904"/>
                  <a:pt x="598750" y="677321"/>
                </a:cubicBezTo>
                <a:close/>
              </a:path>
            </a:pathLst>
          </a:custGeom>
          <a:noFill/>
          <a:ln w="9525" cap="flat">
            <a:solidFill>
              <a:srgbClr val="282828"/>
            </a:solidFill>
            <a:prstDash val="solid"/>
            <a:miter/>
          </a:ln>
        </p:spPr>
        <p:txBody>
          <a:bodyPr rtlCol="1" anchor="ctr"/>
          <a:lstStyle/>
          <a:p>
            <a:endParaRPr lang="ar-SA"/>
          </a:p>
        </p:txBody>
      </p:sp>
      <p:grpSp>
        <p:nvGrpSpPr>
          <p:cNvPr id="33" name="رسم 1039" descr="سبريج صغيره من الزهور">
            <a:extLst>
              <a:ext uri="{FF2B5EF4-FFF2-40B4-BE49-F238E27FC236}">
                <a16:creationId xmlns:a16="http://schemas.microsoft.com/office/drawing/2014/main" id="{D653F295-36CE-D73C-FC6F-787A5F8A0376}"/>
              </a:ext>
            </a:extLst>
          </p:cNvPr>
          <p:cNvGrpSpPr/>
          <p:nvPr userDrawn="1"/>
        </p:nvGrpSpPr>
        <p:grpSpPr>
          <a:xfrm flipH="1">
            <a:off x="871710" y="5772876"/>
            <a:ext cx="642249" cy="1078061"/>
            <a:chOff x="676941" y="5772876"/>
            <a:chExt cx="642249" cy="1078061"/>
          </a:xfrm>
          <a:noFill/>
        </p:grpSpPr>
        <p:sp>
          <p:nvSpPr>
            <p:cNvPr id="34" name="شكل حر: شكل 33">
              <a:extLst>
                <a:ext uri="{FF2B5EF4-FFF2-40B4-BE49-F238E27FC236}">
                  <a16:creationId xmlns:a16="http://schemas.microsoft.com/office/drawing/2014/main" id="{0352BF48-FD1A-C562-954D-35820DED056A}"/>
                </a:ext>
              </a:extLst>
            </p:cNvPr>
            <p:cNvSpPr/>
            <p:nvPr/>
          </p:nvSpPr>
          <p:spPr>
            <a:xfrm>
              <a:off x="1135691" y="6125948"/>
              <a:ext cx="183499" cy="183499"/>
            </a:xfrm>
            <a:custGeom>
              <a:avLst/>
              <a:gdLst>
                <a:gd name="connsiteX0" fmla="*/ 183500 w 183499"/>
                <a:gd name="connsiteY0" fmla="*/ 91750 h 183499"/>
                <a:gd name="connsiteX1" fmla="*/ 91750 w 183499"/>
                <a:gd name="connsiteY1" fmla="*/ 183500 h 183499"/>
                <a:gd name="connsiteX2" fmla="*/ 0 w 183499"/>
                <a:gd name="connsiteY2" fmla="*/ 91750 h 183499"/>
                <a:gd name="connsiteX3" fmla="*/ 91750 w 183499"/>
                <a:gd name="connsiteY3" fmla="*/ 0 h 183499"/>
                <a:gd name="connsiteX4" fmla="*/ 183500 w 183499"/>
                <a:gd name="connsiteY4" fmla="*/ 91750 h 183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99" h="183499">
                  <a:moveTo>
                    <a:pt x="183500" y="91750"/>
                  </a:moveTo>
                  <a:cubicBezTo>
                    <a:pt x="183500" y="142422"/>
                    <a:pt x="142422" y="183500"/>
                    <a:pt x="91750" y="183500"/>
                  </a:cubicBezTo>
                  <a:cubicBezTo>
                    <a:pt x="41078" y="183500"/>
                    <a:pt x="0" y="142422"/>
                    <a:pt x="0" y="91750"/>
                  </a:cubicBezTo>
                  <a:cubicBezTo>
                    <a:pt x="0" y="41078"/>
                    <a:pt x="41078" y="0"/>
                    <a:pt x="91750" y="0"/>
                  </a:cubicBezTo>
                  <a:cubicBezTo>
                    <a:pt x="142422" y="0"/>
                    <a:pt x="183500" y="41078"/>
                    <a:pt x="183500" y="91750"/>
                  </a:cubicBezTo>
                  <a:close/>
                </a:path>
              </a:pathLst>
            </a:custGeom>
            <a:noFill/>
            <a:ln w="9525" cap="flat">
              <a:solidFill>
                <a:srgbClr val="282828"/>
              </a:solidFill>
              <a:prstDash val="solid"/>
              <a:miter/>
            </a:ln>
          </p:spPr>
          <p:txBody>
            <a:bodyPr rtlCol="1" anchor="ctr"/>
            <a:lstStyle/>
            <a:p>
              <a:endParaRPr lang="ar-SA"/>
            </a:p>
          </p:txBody>
        </p:sp>
        <p:sp>
          <p:nvSpPr>
            <p:cNvPr id="35" name="شكل حر: شكل 34">
              <a:extLst>
                <a:ext uri="{FF2B5EF4-FFF2-40B4-BE49-F238E27FC236}">
                  <a16:creationId xmlns:a16="http://schemas.microsoft.com/office/drawing/2014/main" id="{155E638A-2918-3D11-174C-2834CB123CB3}"/>
                </a:ext>
              </a:extLst>
            </p:cNvPr>
            <p:cNvSpPr/>
            <p:nvPr/>
          </p:nvSpPr>
          <p:spPr>
            <a:xfrm>
              <a:off x="676941" y="6575688"/>
              <a:ext cx="275249" cy="275249"/>
            </a:xfrm>
            <a:custGeom>
              <a:avLst/>
              <a:gdLst>
                <a:gd name="connsiteX0" fmla="*/ 275250 w 275249"/>
                <a:gd name="connsiteY0" fmla="*/ 137625 h 275249"/>
                <a:gd name="connsiteX1" fmla="*/ 137625 w 275249"/>
                <a:gd name="connsiteY1" fmla="*/ 275250 h 275249"/>
                <a:gd name="connsiteX2" fmla="*/ 0 w 275249"/>
                <a:gd name="connsiteY2" fmla="*/ 137625 h 275249"/>
                <a:gd name="connsiteX3" fmla="*/ 137625 w 275249"/>
                <a:gd name="connsiteY3" fmla="*/ 0 h 275249"/>
                <a:gd name="connsiteX4" fmla="*/ 275250 w 275249"/>
                <a:gd name="connsiteY4" fmla="*/ 137625 h 275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49" h="275249">
                  <a:moveTo>
                    <a:pt x="275250" y="137625"/>
                  </a:moveTo>
                  <a:cubicBezTo>
                    <a:pt x="275250" y="213633"/>
                    <a:pt x="213633" y="275250"/>
                    <a:pt x="137625" y="275250"/>
                  </a:cubicBezTo>
                  <a:cubicBezTo>
                    <a:pt x="61617" y="275250"/>
                    <a:pt x="0" y="213633"/>
                    <a:pt x="0" y="137625"/>
                  </a:cubicBezTo>
                  <a:cubicBezTo>
                    <a:pt x="0" y="61617"/>
                    <a:pt x="61617" y="0"/>
                    <a:pt x="137625" y="0"/>
                  </a:cubicBezTo>
                  <a:cubicBezTo>
                    <a:pt x="213633" y="0"/>
                    <a:pt x="275250" y="61617"/>
                    <a:pt x="275250" y="137625"/>
                  </a:cubicBezTo>
                  <a:close/>
                </a:path>
              </a:pathLst>
            </a:custGeom>
            <a:noFill/>
            <a:ln w="9525" cap="flat">
              <a:solidFill>
                <a:srgbClr val="282828"/>
              </a:solidFill>
              <a:prstDash val="solid"/>
              <a:miter/>
            </a:ln>
          </p:spPr>
          <p:txBody>
            <a:bodyPr rtlCol="1" anchor="ctr"/>
            <a:lstStyle/>
            <a:p>
              <a:endParaRPr lang="ar-SA"/>
            </a:p>
          </p:txBody>
        </p:sp>
        <p:sp>
          <p:nvSpPr>
            <p:cNvPr id="36" name="شكل حر: شكل 35">
              <a:extLst>
                <a:ext uri="{FF2B5EF4-FFF2-40B4-BE49-F238E27FC236}">
                  <a16:creationId xmlns:a16="http://schemas.microsoft.com/office/drawing/2014/main" id="{D5DF3630-9895-7E88-E367-25B996D82C44}"/>
                </a:ext>
              </a:extLst>
            </p:cNvPr>
            <p:cNvSpPr/>
            <p:nvPr/>
          </p:nvSpPr>
          <p:spPr>
            <a:xfrm>
              <a:off x="1025591" y="6621563"/>
              <a:ext cx="183499" cy="183499"/>
            </a:xfrm>
            <a:custGeom>
              <a:avLst/>
              <a:gdLst>
                <a:gd name="connsiteX0" fmla="*/ 183500 w 183499"/>
                <a:gd name="connsiteY0" fmla="*/ 91750 h 183499"/>
                <a:gd name="connsiteX1" fmla="*/ 91750 w 183499"/>
                <a:gd name="connsiteY1" fmla="*/ 183500 h 183499"/>
                <a:gd name="connsiteX2" fmla="*/ 0 w 183499"/>
                <a:gd name="connsiteY2" fmla="*/ 91750 h 183499"/>
                <a:gd name="connsiteX3" fmla="*/ 91750 w 183499"/>
                <a:gd name="connsiteY3" fmla="*/ 0 h 183499"/>
                <a:gd name="connsiteX4" fmla="*/ 183500 w 183499"/>
                <a:gd name="connsiteY4" fmla="*/ 91750 h 183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99" h="183499">
                  <a:moveTo>
                    <a:pt x="183500" y="91750"/>
                  </a:moveTo>
                  <a:cubicBezTo>
                    <a:pt x="183500" y="142422"/>
                    <a:pt x="142422" y="183500"/>
                    <a:pt x="91750" y="183500"/>
                  </a:cubicBezTo>
                  <a:cubicBezTo>
                    <a:pt x="41078" y="183500"/>
                    <a:pt x="0" y="142422"/>
                    <a:pt x="0" y="91750"/>
                  </a:cubicBezTo>
                  <a:cubicBezTo>
                    <a:pt x="0" y="41078"/>
                    <a:pt x="41078" y="0"/>
                    <a:pt x="91750" y="0"/>
                  </a:cubicBezTo>
                  <a:cubicBezTo>
                    <a:pt x="142422" y="0"/>
                    <a:pt x="183500" y="41078"/>
                    <a:pt x="183500" y="91750"/>
                  </a:cubicBezTo>
                  <a:close/>
                </a:path>
              </a:pathLst>
            </a:custGeom>
            <a:noFill/>
            <a:ln w="9525" cap="flat">
              <a:solidFill>
                <a:srgbClr val="282828"/>
              </a:solidFill>
              <a:prstDash val="solid"/>
              <a:miter/>
            </a:ln>
          </p:spPr>
          <p:txBody>
            <a:bodyPr rtlCol="1" anchor="ctr"/>
            <a:lstStyle/>
            <a:p>
              <a:endParaRPr lang="ar-SA"/>
            </a:p>
          </p:txBody>
        </p:sp>
        <p:sp>
          <p:nvSpPr>
            <p:cNvPr id="37" name="شكل حر: شكل 36">
              <a:extLst>
                <a:ext uri="{FF2B5EF4-FFF2-40B4-BE49-F238E27FC236}">
                  <a16:creationId xmlns:a16="http://schemas.microsoft.com/office/drawing/2014/main" id="{E2B7BF50-53A9-DF0D-AE54-7587776C882E}"/>
                </a:ext>
              </a:extLst>
            </p:cNvPr>
            <p:cNvSpPr/>
            <p:nvPr/>
          </p:nvSpPr>
          <p:spPr>
            <a:xfrm>
              <a:off x="676941" y="6245388"/>
              <a:ext cx="275249" cy="275249"/>
            </a:xfrm>
            <a:custGeom>
              <a:avLst/>
              <a:gdLst>
                <a:gd name="connsiteX0" fmla="*/ 275250 w 275249"/>
                <a:gd name="connsiteY0" fmla="*/ 137625 h 275249"/>
                <a:gd name="connsiteX1" fmla="*/ 137625 w 275249"/>
                <a:gd name="connsiteY1" fmla="*/ 275250 h 275249"/>
                <a:gd name="connsiteX2" fmla="*/ 0 w 275249"/>
                <a:gd name="connsiteY2" fmla="*/ 137625 h 275249"/>
                <a:gd name="connsiteX3" fmla="*/ 137625 w 275249"/>
                <a:gd name="connsiteY3" fmla="*/ 0 h 275249"/>
                <a:gd name="connsiteX4" fmla="*/ 275250 w 275249"/>
                <a:gd name="connsiteY4" fmla="*/ 137625 h 275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49" h="275249">
                  <a:moveTo>
                    <a:pt x="275250" y="137625"/>
                  </a:moveTo>
                  <a:cubicBezTo>
                    <a:pt x="275250" y="213633"/>
                    <a:pt x="213633" y="275250"/>
                    <a:pt x="137625" y="275250"/>
                  </a:cubicBezTo>
                  <a:cubicBezTo>
                    <a:pt x="61617" y="275250"/>
                    <a:pt x="0" y="213633"/>
                    <a:pt x="0" y="137625"/>
                  </a:cubicBezTo>
                  <a:cubicBezTo>
                    <a:pt x="0" y="61617"/>
                    <a:pt x="61617" y="0"/>
                    <a:pt x="137625" y="0"/>
                  </a:cubicBezTo>
                  <a:cubicBezTo>
                    <a:pt x="213633" y="0"/>
                    <a:pt x="275250" y="61617"/>
                    <a:pt x="275250" y="137625"/>
                  </a:cubicBezTo>
                  <a:close/>
                </a:path>
              </a:pathLst>
            </a:custGeom>
            <a:noFill/>
            <a:ln w="9525" cap="flat">
              <a:solidFill>
                <a:srgbClr val="282828"/>
              </a:solidFill>
              <a:prstDash val="solid"/>
              <a:miter/>
            </a:ln>
          </p:spPr>
          <p:txBody>
            <a:bodyPr rtlCol="1" anchor="ctr"/>
            <a:lstStyle/>
            <a:p>
              <a:endParaRPr lang="ar-SA"/>
            </a:p>
          </p:txBody>
        </p:sp>
        <p:sp>
          <p:nvSpPr>
            <p:cNvPr id="38" name="شكل حر: شكل 37">
              <a:extLst>
                <a:ext uri="{FF2B5EF4-FFF2-40B4-BE49-F238E27FC236}">
                  <a16:creationId xmlns:a16="http://schemas.microsoft.com/office/drawing/2014/main" id="{E0F1CFC9-BA3E-66A6-EADB-DAC7DC2ED052}"/>
                </a:ext>
              </a:extLst>
            </p:cNvPr>
            <p:cNvSpPr/>
            <p:nvPr/>
          </p:nvSpPr>
          <p:spPr>
            <a:xfrm>
              <a:off x="722816" y="6043538"/>
              <a:ext cx="183499" cy="183499"/>
            </a:xfrm>
            <a:custGeom>
              <a:avLst/>
              <a:gdLst>
                <a:gd name="connsiteX0" fmla="*/ 183500 w 183499"/>
                <a:gd name="connsiteY0" fmla="*/ 91750 h 183499"/>
                <a:gd name="connsiteX1" fmla="*/ 91750 w 183499"/>
                <a:gd name="connsiteY1" fmla="*/ 183500 h 183499"/>
                <a:gd name="connsiteX2" fmla="*/ 0 w 183499"/>
                <a:gd name="connsiteY2" fmla="*/ 91750 h 183499"/>
                <a:gd name="connsiteX3" fmla="*/ 91750 w 183499"/>
                <a:gd name="connsiteY3" fmla="*/ 0 h 183499"/>
                <a:gd name="connsiteX4" fmla="*/ 183500 w 183499"/>
                <a:gd name="connsiteY4" fmla="*/ 91750 h 183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99" h="183499">
                  <a:moveTo>
                    <a:pt x="183500" y="91750"/>
                  </a:moveTo>
                  <a:cubicBezTo>
                    <a:pt x="183500" y="142422"/>
                    <a:pt x="142422" y="183500"/>
                    <a:pt x="91750" y="183500"/>
                  </a:cubicBezTo>
                  <a:cubicBezTo>
                    <a:pt x="41078" y="183500"/>
                    <a:pt x="0" y="142422"/>
                    <a:pt x="0" y="91750"/>
                  </a:cubicBezTo>
                  <a:cubicBezTo>
                    <a:pt x="0" y="41078"/>
                    <a:pt x="41078" y="0"/>
                    <a:pt x="91750" y="0"/>
                  </a:cubicBezTo>
                  <a:cubicBezTo>
                    <a:pt x="142422" y="0"/>
                    <a:pt x="183500" y="41078"/>
                    <a:pt x="183500" y="91750"/>
                  </a:cubicBezTo>
                  <a:close/>
                </a:path>
              </a:pathLst>
            </a:custGeom>
            <a:noFill/>
            <a:ln w="9525" cap="flat">
              <a:solidFill>
                <a:srgbClr val="282828"/>
              </a:solidFill>
              <a:prstDash val="solid"/>
              <a:miter/>
            </a:ln>
          </p:spPr>
          <p:txBody>
            <a:bodyPr rtlCol="1" anchor="ctr"/>
            <a:lstStyle/>
            <a:p>
              <a:endParaRPr lang="ar-SA"/>
            </a:p>
          </p:txBody>
        </p:sp>
        <p:sp>
          <p:nvSpPr>
            <p:cNvPr id="39" name="شكل حر: شكل 38">
              <a:extLst>
                <a:ext uri="{FF2B5EF4-FFF2-40B4-BE49-F238E27FC236}">
                  <a16:creationId xmlns:a16="http://schemas.microsoft.com/office/drawing/2014/main" id="{DD1578C4-56A4-28A5-F511-1238579CDA8F}"/>
                </a:ext>
              </a:extLst>
            </p:cNvPr>
            <p:cNvSpPr/>
            <p:nvPr/>
          </p:nvSpPr>
          <p:spPr>
            <a:xfrm>
              <a:off x="901729" y="5772876"/>
              <a:ext cx="275249" cy="275249"/>
            </a:xfrm>
            <a:custGeom>
              <a:avLst/>
              <a:gdLst>
                <a:gd name="connsiteX0" fmla="*/ 275250 w 275249"/>
                <a:gd name="connsiteY0" fmla="*/ 137625 h 275249"/>
                <a:gd name="connsiteX1" fmla="*/ 137625 w 275249"/>
                <a:gd name="connsiteY1" fmla="*/ 275250 h 275249"/>
                <a:gd name="connsiteX2" fmla="*/ 0 w 275249"/>
                <a:gd name="connsiteY2" fmla="*/ 137625 h 275249"/>
                <a:gd name="connsiteX3" fmla="*/ 137625 w 275249"/>
                <a:gd name="connsiteY3" fmla="*/ 0 h 275249"/>
                <a:gd name="connsiteX4" fmla="*/ 275250 w 275249"/>
                <a:gd name="connsiteY4" fmla="*/ 137625 h 275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49" h="275249">
                  <a:moveTo>
                    <a:pt x="275250" y="137625"/>
                  </a:moveTo>
                  <a:cubicBezTo>
                    <a:pt x="275250" y="213633"/>
                    <a:pt x="213633" y="275250"/>
                    <a:pt x="137625" y="275250"/>
                  </a:cubicBezTo>
                  <a:cubicBezTo>
                    <a:pt x="61617" y="275250"/>
                    <a:pt x="0" y="213633"/>
                    <a:pt x="0" y="137625"/>
                  </a:cubicBezTo>
                  <a:cubicBezTo>
                    <a:pt x="0" y="61617"/>
                    <a:pt x="61617" y="0"/>
                    <a:pt x="137625" y="0"/>
                  </a:cubicBezTo>
                  <a:cubicBezTo>
                    <a:pt x="213633" y="0"/>
                    <a:pt x="275250" y="61617"/>
                    <a:pt x="275250" y="137625"/>
                  </a:cubicBezTo>
                  <a:close/>
                </a:path>
              </a:pathLst>
            </a:custGeom>
            <a:solidFill>
              <a:srgbClr val="F8BD38"/>
            </a:solidFill>
            <a:ln w="9525" cap="flat">
              <a:solidFill>
                <a:srgbClr val="282828"/>
              </a:solidFill>
              <a:prstDash val="solid"/>
              <a:miter/>
            </a:ln>
          </p:spPr>
          <p:txBody>
            <a:bodyPr rtlCol="1" anchor="ctr"/>
            <a:lstStyle/>
            <a:p>
              <a:endParaRPr lang="ar-SA"/>
            </a:p>
          </p:txBody>
        </p:sp>
      </p:grpSp>
      <p:sp>
        <p:nvSpPr>
          <p:cNvPr id="40" name="شكل حر: شكل 39">
            <a:extLst>
              <a:ext uri="{FF2B5EF4-FFF2-40B4-BE49-F238E27FC236}">
                <a16:creationId xmlns:a16="http://schemas.microsoft.com/office/drawing/2014/main" id="{0C97FA5E-C113-A854-C4F3-266B12884DA9}"/>
              </a:ext>
            </a:extLst>
          </p:cNvPr>
          <p:cNvSpPr/>
          <p:nvPr userDrawn="1"/>
        </p:nvSpPr>
        <p:spPr>
          <a:xfrm rot="16200000" flipH="1" flipV="1">
            <a:off x="26382" y="5262562"/>
            <a:ext cx="751333" cy="865702"/>
          </a:xfrm>
          <a:custGeom>
            <a:avLst/>
            <a:gdLst>
              <a:gd name="connsiteX0" fmla="*/ 747978 w 751333"/>
              <a:gd name="connsiteY0" fmla="*/ 846132 h 865702"/>
              <a:gd name="connsiteX1" fmla="*/ 631762 w 751333"/>
              <a:gd name="connsiteY1" fmla="*/ 729916 h 865702"/>
              <a:gd name="connsiteX2" fmla="*/ 665712 w 751333"/>
              <a:gd name="connsiteY2" fmla="*/ 630399 h 865702"/>
              <a:gd name="connsiteX3" fmla="*/ 619859 w 751333"/>
              <a:gd name="connsiteY3" fmla="*/ 527238 h 865702"/>
              <a:gd name="connsiteX4" fmla="*/ 574012 w 751333"/>
              <a:gd name="connsiteY4" fmla="*/ 630388 h 865702"/>
              <a:gd name="connsiteX5" fmla="*/ 579038 w 751333"/>
              <a:gd name="connsiteY5" fmla="*/ 677198 h 865702"/>
              <a:gd name="connsiteX6" fmla="*/ 401284 w 751333"/>
              <a:gd name="connsiteY6" fmla="*/ 499444 h 865702"/>
              <a:gd name="connsiteX7" fmla="*/ 401284 w 751333"/>
              <a:gd name="connsiteY7" fmla="*/ 275287 h 865702"/>
              <a:gd name="connsiteX8" fmla="*/ 389823 w 751333"/>
              <a:gd name="connsiteY8" fmla="*/ 263825 h 865702"/>
              <a:gd name="connsiteX9" fmla="*/ 378361 w 751333"/>
              <a:gd name="connsiteY9" fmla="*/ 275287 h 865702"/>
              <a:gd name="connsiteX10" fmla="*/ 378361 w 751333"/>
              <a:gd name="connsiteY10" fmla="*/ 476520 h 865702"/>
              <a:gd name="connsiteX11" fmla="*/ 170245 w 751333"/>
              <a:gd name="connsiteY11" fmla="*/ 268404 h 865702"/>
              <a:gd name="connsiteX12" fmla="*/ 171208 w 751333"/>
              <a:gd name="connsiteY12" fmla="*/ 263831 h 865702"/>
              <a:gd name="connsiteX13" fmla="*/ 171208 w 751333"/>
              <a:gd name="connsiteY13" fmla="*/ 11462 h 865702"/>
              <a:gd name="connsiteX14" fmla="*/ 159746 w 751333"/>
              <a:gd name="connsiteY14" fmla="*/ 0 h 865702"/>
              <a:gd name="connsiteX15" fmla="*/ 148284 w 751333"/>
              <a:gd name="connsiteY15" fmla="*/ 11462 h 865702"/>
              <a:gd name="connsiteX16" fmla="*/ 148284 w 751333"/>
              <a:gd name="connsiteY16" fmla="*/ 246444 h 865702"/>
              <a:gd name="connsiteX17" fmla="*/ 19564 w 751333"/>
              <a:gd name="connsiteY17" fmla="*/ 117723 h 865702"/>
              <a:gd name="connsiteX18" fmla="*/ 3357 w 751333"/>
              <a:gd name="connsiteY18" fmla="*/ 117723 h 865702"/>
              <a:gd name="connsiteX19" fmla="*/ 3357 w 751333"/>
              <a:gd name="connsiteY19" fmla="*/ 133930 h 865702"/>
              <a:gd name="connsiteX20" fmla="*/ 362154 w 751333"/>
              <a:gd name="connsiteY20" fmla="*/ 492727 h 865702"/>
              <a:gd name="connsiteX21" fmla="*/ 90976 w 751333"/>
              <a:gd name="connsiteY21" fmla="*/ 492727 h 865702"/>
              <a:gd name="connsiteX22" fmla="*/ 88729 w 751333"/>
              <a:gd name="connsiteY22" fmla="*/ 492956 h 865702"/>
              <a:gd name="connsiteX23" fmla="*/ 87738 w 751333"/>
              <a:gd name="connsiteY23" fmla="*/ 493249 h 865702"/>
              <a:gd name="connsiteX24" fmla="*/ 86592 w 751333"/>
              <a:gd name="connsiteY24" fmla="*/ 493604 h 865702"/>
              <a:gd name="connsiteX25" fmla="*/ 85468 w 751333"/>
              <a:gd name="connsiteY25" fmla="*/ 494194 h 865702"/>
              <a:gd name="connsiteX26" fmla="*/ 84620 w 751333"/>
              <a:gd name="connsiteY26" fmla="*/ 494658 h 865702"/>
              <a:gd name="connsiteX27" fmla="*/ 82861 w 751333"/>
              <a:gd name="connsiteY27" fmla="*/ 496097 h 865702"/>
              <a:gd name="connsiteX28" fmla="*/ 13936 w 751333"/>
              <a:gd name="connsiteY28" fmla="*/ 565028 h 865702"/>
              <a:gd name="connsiteX29" fmla="*/ 13936 w 751333"/>
              <a:gd name="connsiteY29" fmla="*/ 581234 h 865702"/>
              <a:gd name="connsiteX30" fmla="*/ 22039 w 751333"/>
              <a:gd name="connsiteY30" fmla="*/ 584593 h 865702"/>
              <a:gd name="connsiteX31" fmla="*/ 30143 w 751333"/>
              <a:gd name="connsiteY31" fmla="*/ 581234 h 865702"/>
              <a:gd name="connsiteX32" fmla="*/ 95715 w 751333"/>
              <a:gd name="connsiteY32" fmla="*/ 515656 h 865702"/>
              <a:gd name="connsiteX33" fmla="*/ 385072 w 751333"/>
              <a:gd name="connsiteY33" fmla="*/ 515656 h 865702"/>
              <a:gd name="connsiteX34" fmla="*/ 731760 w 751333"/>
              <a:gd name="connsiteY34" fmla="*/ 862344 h 865702"/>
              <a:gd name="connsiteX35" fmla="*/ 739863 w 751333"/>
              <a:gd name="connsiteY35" fmla="*/ 865702 h 865702"/>
              <a:gd name="connsiteX36" fmla="*/ 747966 w 751333"/>
              <a:gd name="connsiteY36" fmla="*/ 862344 h 865702"/>
              <a:gd name="connsiteX37" fmla="*/ 747978 w 751333"/>
              <a:gd name="connsiteY37" fmla="*/ 846132 h 86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51333" h="865702">
                <a:moveTo>
                  <a:pt x="747978" y="846132"/>
                </a:moveTo>
                <a:lnTo>
                  <a:pt x="631762" y="729916"/>
                </a:lnTo>
                <a:cubicBezTo>
                  <a:pt x="651304" y="718116"/>
                  <a:pt x="665712" y="678097"/>
                  <a:pt x="665712" y="630399"/>
                </a:cubicBezTo>
                <a:cubicBezTo>
                  <a:pt x="665712" y="573429"/>
                  <a:pt x="645184" y="527244"/>
                  <a:pt x="619859" y="527238"/>
                </a:cubicBezTo>
                <a:cubicBezTo>
                  <a:pt x="594540" y="527238"/>
                  <a:pt x="574012" y="573418"/>
                  <a:pt x="574012" y="630388"/>
                </a:cubicBezTo>
                <a:cubicBezTo>
                  <a:pt x="574012" y="647260"/>
                  <a:pt x="575846" y="663134"/>
                  <a:pt x="579038" y="677198"/>
                </a:cubicBezTo>
                <a:lnTo>
                  <a:pt x="401284" y="499444"/>
                </a:lnTo>
                <a:lnTo>
                  <a:pt x="401284" y="275287"/>
                </a:lnTo>
                <a:cubicBezTo>
                  <a:pt x="401284" y="268960"/>
                  <a:pt x="396149" y="263825"/>
                  <a:pt x="389823" y="263825"/>
                </a:cubicBezTo>
                <a:cubicBezTo>
                  <a:pt x="383496" y="263825"/>
                  <a:pt x="378361" y="268960"/>
                  <a:pt x="378361" y="275287"/>
                </a:cubicBezTo>
                <a:lnTo>
                  <a:pt x="378361" y="476520"/>
                </a:lnTo>
                <a:lnTo>
                  <a:pt x="170245" y="268404"/>
                </a:lnTo>
                <a:cubicBezTo>
                  <a:pt x="170858" y="267000"/>
                  <a:pt x="171208" y="265459"/>
                  <a:pt x="171208" y="263831"/>
                </a:cubicBezTo>
                <a:lnTo>
                  <a:pt x="171208" y="11462"/>
                </a:lnTo>
                <a:cubicBezTo>
                  <a:pt x="171208" y="5135"/>
                  <a:pt x="166073" y="0"/>
                  <a:pt x="159746" y="0"/>
                </a:cubicBezTo>
                <a:cubicBezTo>
                  <a:pt x="153419" y="0"/>
                  <a:pt x="148284" y="5135"/>
                  <a:pt x="148284" y="11462"/>
                </a:cubicBezTo>
                <a:lnTo>
                  <a:pt x="148284" y="246444"/>
                </a:lnTo>
                <a:lnTo>
                  <a:pt x="19564" y="117723"/>
                </a:lnTo>
                <a:cubicBezTo>
                  <a:pt x="15088" y="113247"/>
                  <a:pt x="7833" y="113247"/>
                  <a:pt x="3357" y="117723"/>
                </a:cubicBezTo>
                <a:cubicBezTo>
                  <a:pt x="-1119" y="122199"/>
                  <a:pt x="-1119" y="129454"/>
                  <a:pt x="3357" y="133930"/>
                </a:cubicBezTo>
                <a:lnTo>
                  <a:pt x="362154" y="492727"/>
                </a:lnTo>
                <a:lnTo>
                  <a:pt x="90976" y="492727"/>
                </a:lnTo>
                <a:cubicBezTo>
                  <a:pt x="90225" y="492727"/>
                  <a:pt x="89474" y="492807"/>
                  <a:pt x="88729" y="492956"/>
                </a:cubicBezTo>
                <a:cubicBezTo>
                  <a:pt x="88385" y="493025"/>
                  <a:pt x="88070" y="493151"/>
                  <a:pt x="87738" y="493249"/>
                </a:cubicBezTo>
                <a:cubicBezTo>
                  <a:pt x="87354" y="493363"/>
                  <a:pt x="86964" y="493449"/>
                  <a:pt x="86592" y="493604"/>
                </a:cubicBezTo>
                <a:cubicBezTo>
                  <a:pt x="86202" y="493764"/>
                  <a:pt x="85841" y="493988"/>
                  <a:pt x="85468" y="494194"/>
                </a:cubicBezTo>
                <a:cubicBezTo>
                  <a:pt x="85188" y="494349"/>
                  <a:pt x="84890" y="494475"/>
                  <a:pt x="84620" y="494658"/>
                </a:cubicBezTo>
                <a:cubicBezTo>
                  <a:pt x="83990" y="495083"/>
                  <a:pt x="83400" y="495558"/>
                  <a:pt x="82861" y="496097"/>
                </a:cubicBezTo>
                <a:lnTo>
                  <a:pt x="13936" y="565028"/>
                </a:lnTo>
                <a:cubicBezTo>
                  <a:pt x="9460" y="569503"/>
                  <a:pt x="9460" y="576759"/>
                  <a:pt x="13936" y="581234"/>
                </a:cubicBezTo>
                <a:cubicBezTo>
                  <a:pt x="16177" y="583475"/>
                  <a:pt x="19105" y="584593"/>
                  <a:pt x="22039" y="584593"/>
                </a:cubicBezTo>
                <a:cubicBezTo>
                  <a:pt x="24974" y="584593"/>
                  <a:pt x="27902" y="583475"/>
                  <a:pt x="30143" y="581234"/>
                </a:cubicBezTo>
                <a:lnTo>
                  <a:pt x="95715" y="515656"/>
                </a:lnTo>
                <a:lnTo>
                  <a:pt x="385072" y="515656"/>
                </a:lnTo>
                <a:lnTo>
                  <a:pt x="731760" y="862344"/>
                </a:lnTo>
                <a:cubicBezTo>
                  <a:pt x="734000" y="864585"/>
                  <a:pt x="736929" y="865702"/>
                  <a:pt x="739863" y="865702"/>
                </a:cubicBezTo>
                <a:cubicBezTo>
                  <a:pt x="742797" y="865702"/>
                  <a:pt x="745726" y="864585"/>
                  <a:pt x="747966" y="862344"/>
                </a:cubicBezTo>
                <a:cubicBezTo>
                  <a:pt x="752454" y="857863"/>
                  <a:pt x="752454" y="850608"/>
                  <a:pt x="747978" y="846132"/>
                </a:cubicBezTo>
                <a:close/>
              </a:path>
            </a:pathLst>
          </a:custGeom>
          <a:noFill/>
          <a:ln w="11875" cap="flat">
            <a:solidFill>
              <a:srgbClr val="282828"/>
            </a:solidFill>
            <a:prstDash val="solid"/>
            <a:miter/>
          </a:ln>
        </p:spPr>
        <p:txBody>
          <a:bodyPr rtlCol="1" anchor="ctr"/>
          <a:lstStyle/>
          <a:p>
            <a:endParaRPr lang="ar-SA"/>
          </a:p>
        </p:txBody>
      </p:sp>
      <p:grpSp>
        <p:nvGrpSpPr>
          <p:cNvPr id="41" name="رسم 1040" descr="سبريج صغيره من الزهور">
            <a:extLst>
              <a:ext uri="{FF2B5EF4-FFF2-40B4-BE49-F238E27FC236}">
                <a16:creationId xmlns:a16="http://schemas.microsoft.com/office/drawing/2014/main" id="{311A40B0-C193-0A8C-6A61-3E75A1DA4F49}"/>
              </a:ext>
            </a:extLst>
          </p:cNvPr>
          <p:cNvGrpSpPr/>
          <p:nvPr userDrawn="1"/>
        </p:nvGrpSpPr>
        <p:grpSpPr>
          <a:xfrm rot="16200000" flipH="1" flipV="1">
            <a:off x="224357" y="4748816"/>
            <a:ext cx="802319" cy="1346750"/>
            <a:chOff x="-60627" y="4707140"/>
            <a:chExt cx="802319" cy="1346750"/>
          </a:xfrm>
          <a:noFill/>
        </p:grpSpPr>
        <p:sp>
          <p:nvSpPr>
            <p:cNvPr id="42" name="شكل حر: شكل 41">
              <a:extLst>
                <a:ext uri="{FF2B5EF4-FFF2-40B4-BE49-F238E27FC236}">
                  <a16:creationId xmlns:a16="http://schemas.microsoft.com/office/drawing/2014/main" id="{1EC72669-6A2E-2EEF-91B3-F70DD1DFEEF2}"/>
                </a:ext>
              </a:extLst>
            </p:cNvPr>
            <p:cNvSpPr/>
            <p:nvPr/>
          </p:nvSpPr>
          <p:spPr>
            <a:xfrm>
              <a:off x="512457" y="5148209"/>
              <a:ext cx="229234" cy="229234"/>
            </a:xfrm>
            <a:custGeom>
              <a:avLst/>
              <a:gdLst>
                <a:gd name="connsiteX0" fmla="*/ 229234 w 229234"/>
                <a:gd name="connsiteY0" fmla="*/ 114617 h 229234"/>
                <a:gd name="connsiteX1" fmla="*/ 114617 w 229234"/>
                <a:gd name="connsiteY1" fmla="*/ 229234 h 229234"/>
                <a:gd name="connsiteX2" fmla="*/ 0 w 229234"/>
                <a:gd name="connsiteY2" fmla="*/ 114617 h 229234"/>
                <a:gd name="connsiteX3" fmla="*/ 114617 w 229234"/>
                <a:gd name="connsiteY3" fmla="*/ 0 h 229234"/>
                <a:gd name="connsiteX4" fmla="*/ 229234 w 229234"/>
                <a:gd name="connsiteY4" fmla="*/ 114617 h 229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34" h="229234">
                  <a:moveTo>
                    <a:pt x="229234" y="114617"/>
                  </a:moveTo>
                  <a:cubicBezTo>
                    <a:pt x="229234" y="177918"/>
                    <a:pt x="177918" y="229234"/>
                    <a:pt x="114617" y="229234"/>
                  </a:cubicBezTo>
                  <a:cubicBezTo>
                    <a:pt x="51316" y="229234"/>
                    <a:pt x="0" y="177918"/>
                    <a:pt x="0" y="114617"/>
                  </a:cubicBezTo>
                  <a:cubicBezTo>
                    <a:pt x="0" y="51316"/>
                    <a:pt x="51316" y="0"/>
                    <a:pt x="114617" y="0"/>
                  </a:cubicBezTo>
                  <a:cubicBezTo>
                    <a:pt x="177918" y="0"/>
                    <a:pt x="229234" y="51316"/>
                    <a:pt x="229234" y="114617"/>
                  </a:cubicBezTo>
                  <a:close/>
                </a:path>
              </a:pathLst>
            </a:custGeom>
            <a:noFill/>
            <a:ln w="11875" cap="flat">
              <a:solidFill>
                <a:srgbClr val="282828"/>
              </a:solidFill>
              <a:prstDash val="solid"/>
              <a:miter/>
            </a:ln>
          </p:spPr>
          <p:txBody>
            <a:bodyPr rtlCol="1" anchor="ctr"/>
            <a:lstStyle/>
            <a:p>
              <a:endParaRPr lang="ar-SA"/>
            </a:p>
          </p:txBody>
        </p:sp>
        <p:sp>
          <p:nvSpPr>
            <p:cNvPr id="43" name="شكل حر: شكل 42">
              <a:extLst>
                <a:ext uri="{FF2B5EF4-FFF2-40B4-BE49-F238E27FC236}">
                  <a16:creationId xmlns:a16="http://schemas.microsoft.com/office/drawing/2014/main" id="{115C048F-5742-7031-2145-FA228BDE56AF}"/>
                </a:ext>
              </a:extLst>
            </p:cNvPr>
            <p:cNvSpPr/>
            <p:nvPr/>
          </p:nvSpPr>
          <p:spPr>
            <a:xfrm>
              <a:off x="-60627" y="5710039"/>
              <a:ext cx="343851" cy="343851"/>
            </a:xfrm>
            <a:custGeom>
              <a:avLst/>
              <a:gdLst>
                <a:gd name="connsiteX0" fmla="*/ 343851 w 343851"/>
                <a:gd name="connsiteY0" fmla="*/ 171926 h 343851"/>
                <a:gd name="connsiteX1" fmla="*/ 171926 w 343851"/>
                <a:gd name="connsiteY1" fmla="*/ 343851 h 343851"/>
                <a:gd name="connsiteX2" fmla="*/ 0 w 343851"/>
                <a:gd name="connsiteY2" fmla="*/ 171926 h 343851"/>
                <a:gd name="connsiteX3" fmla="*/ 171926 w 343851"/>
                <a:gd name="connsiteY3" fmla="*/ 0 h 343851"/>
                <a:gd name="connsiteX4" fmla="*/ 343851 w 343851"/>
                <a:gd name="connsiteY4" fmla="*/ 171926 h 34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1" h="343851">
                  <a:moveTo>
                    <a:pt x="343851" y="171926"/>
                  </a:moveTo>
                  <a:cubicBezTo>
                    <a:pt x="343851" y="266877"/>
                    <a:pt x="266877" y="343851"/>
                    <a:pt x="171926" y="343851"/>
                  </a:cubicBezTo>
                  <a:cubicBezTo>
                    <a:pt x="76974" y="343851"/>
                    <a:pt x="0" y="266877"/>
                    <a:pt x="0" y="171926"/>
                  </a:cubicBezTo>
                  <a:cubicBezTo>
                    <a:pt x="0" y="76974"/>
                    <a:pt x="76974" y="0"/>
                    <a:pt x="171926" y="0"/>
                  </a:cubicBezTo>
                  <a:cubicBezTo>
                    <a:pt x="266877" y="0"/>
                    <a:pt x="343851" y="76974"/>
                    <a:pt x="343851" y="171926"/>
                  </a:cubicBezTo>
                  <a:close/>
                </a:path>
              </a:pathLst>
            </a:custGeom>
            <a:noFill/>
            <a:ln w="11875" cap="flat">
              <a:solidFill>
                <a:srgbClr val="282828"/>
              </a:solidFill>
              <a:prstDash val="solid"/>
              <a:miter/>
            </a:ln>
          </p:spPr>
          <p:txBody>
            <a:bodyPr rtlCol="1" anchor="ctr"/>
            <a:lstStyle/>
            <a:p>
              <a:endParaRPr lang="ar-SA"/>
            </a:p>
          </p:txBody>
        </p:sp>
        <p:sp>
          <p:nvSpPr>
            <p:cNvPr id="44" name="شكل حر: شكل 43">
              <a:extLst>
                <a:ext uri="{FF2B5EF4-FFF2-40B4-BE49-F238E27FC236}">
                  <a16:creationId xmlns:a16="http://schemas.microsoft.com/office/drawing/2014/main" id="{0B8613D8-09DB-2E75-57FF-12B013DA661C}"/>
                </a:ext>
              </a:extLst>
            </p:cNvPr>
            <p:cNvSpPr/>
            <p:nvPr/>
          </p:nvSpPr>
          <p:spPr>
            <a:xfrm>
              <a:off x="374917" y="5767347"/>
              <a:ext cx="229234" cy="229234"/>
            </a:xfrm>
            <a:custGeom>
              <a:avLst/>
              <a:gdLst>
                <a:gd name="connsiteX0" fmla="*/ 229234 w 229234"/>
                <a:gd name="connsiteY0" fmla="*/ 114617 h 229234"/>
                <a:gd name="connsiteX1" fmla="*/ 114617 w 229234"/>
                <a:gd name="connsiteY1" fmla="*/ 229234 h 229234"/>
                <a:gd name="connsiteX2" fmla="*/ 0 w 229234"/>
                <a:gd name="connsiteY2" fmla="*/ 114617 h 229234"/>
                <a:gd name="connsiteX3" fmla="*/ 114617 w 229234"/>
                <a:gd name="connsiteY3" fmla="*/ 0 h 229234"/>
                <a:gd name="connsiteX4" fmla="*/ 229234 w 229234"/>
                <a:gd name="connsiteY4" fmla="*/ 114617 h 229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34" h="229234">
                  <a:moveTo>
                    <a:pt x="229234" y="114617"/>
                  </a:moveTo>
                  <a:cubicBezTo>
                    <a:pt x="229234" y="177918"/>
                    <a:pt x="177918" y="229234"/>
                    <a:pt x="114617" y="229234"/>
                  </a:cubicBezTo>
                  <a:cubicBezTo>
                    <a:pt x="51316" y="229234"/>
                    <a:pt x="0" y="177918"/>
                    <a:pt x="0" y="114617"/>
                  </a:cubicBezTo>
                  <a:cubicBezTo>
                    <a:pt x="0" y="51316"/>
                    <a:pt x="51316" y="0"/>
                    <a:pt x="114617" y="0"/>
                  </a:cubicBezTo>
                  <a:cubicBezTo>
                    <a:pt x="177918" y="0"/>
                    <a:pt x="229234" y="51316"/>
                    <a:pt x="229234" y="114617"/>
                  </a:cubicBezTo>
                  <a:close/>
                </a:path>
              </a:pathLst>
            </a:custGeom>
            <a:noFill/>
            <a:ln w="11875" cap="flat">
              <a:solidFill>
                <a:srgbClr val="282828"/>
              </a:solidFill>
              <a:prstDash val="solid"/>
              <a:miter/>
            </a:ln>
          </p:spPr>
          <p:txBody>
            <a:bodyPr rtlCol="1" anchor="ctr"/>
            <a:lstStyle/>
            <a:p>
              <a:endParaRPr lang="ar-SA"/>
            </a:p>
          </p:txBody>
        </p:sp>
        <p:sp>
          <p:nvSpPr>
            <p:cNvPr id="45" name="شكل حر: شكل 44">
              <a:extLst>
                <a:ext uri="{FF2B5EF4-FFF2-40B4-BE49-F238E27FC236}">
                  <a16:creationId xmlns:a16="http://schemas.microsoft.com/office/drawing/2014/main" id="{E530C54F-AF68-CDC1-480F-49A6D75CADCE}"/>
                </a:ext>
              </a:extLst>
            </p:cNvPr>
            <p:cNvSpPr/>
            <p:nvPr/>
          </p:nvSpPr>
          <p:spPr>
            <a:xfrm>
              <a:off x="-60627" y="5297417"/>
              <a:ext cx="343851" cy="343851"/>
            </a:xfrm>
            <a:custGeom>
              <a:avLst/>
              <a:gdLst>
                <a:gd name="connsiteX0" fmla="*/ 343851 w 343851"/>
                <a:gd name="connsiteY0" fmla="*/ 171926 h 343851"/>
                <a:gd name="connsiteX1" fmla="*/ 171926 w 343851"/>
                <a:gd name="connsiteY1" fmla="*/ 343851 h 343851"/>
                <a:gd name="connsiteX2" fmla="*/ 0 w 343851"/>
                <a:gd name="connsiteY2" fmla="*/ 171926 h 343851"/>
                <a:gd name="connsiteX3" fmla="*/ 171926 w 343851"/>
                <a:gd name="connsiteY3" fmla="*/ 0 h 343851"/>
                <a:gd name="connsiteX4" fmla="*/ 343851 w 343851"/>
                <a:gd name="connsiteY4" fmla="*/ 171926 h 34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1" h="343851">
                  <a:moveTo>
                    <a:pt x="343851" y="171926"/>
                  </a:moveTo>
                  <a:cubicBezTo>
                    <a:pt x="343851" y="266877"/>
                    <a:pt x="266877" y="343851"/>
                    <a:pt x="171926" y="343851"/>
                  </a:cubicBezTo>
                  <a:cubicBezTo>
                    <a:pt x="76974" y="343851"/>
                    <a:pt x="0" y="266877"/>
                    <a:pt x="0" y="171926"/>
                  </a:cubicBezTo>
                  <a:cubicBezTo>
                    <a:pt x="0" y="76974"/>
                    <a:pt x="76974" y="0"/>
                    <a:pt x="171926" y="0"/>
                  </a:cubicBezTo>
                  <a:cubicBezTo>
                    <a:pt x="266877" y="0"/>
                    <a:pt x="343851" y="76974"/>
                    <a:pt x="343851" y="171926"/>
                  </a:cubicBezTo>
                  <a:close/>
                </a:path>
              </a:pathLst>
            </a:custGeom>
            <a:solidFill>
              <a:srgbClr val="505050"/>
            </a:solidFill>
            <a:ln w="11875" cap="flat">
              <a:solidFill>
                <a:srgbClr val="282828"/>
              </a:solidFill>
              <a:prstDash val="solid"/>
              <a:miter/>
            </a:ln>
          </p:spPr>
          <p:txBody>
            <a:bodyPr rtlCol="1" anchor="ctr"/>
            <a:lstStyle/>
            <a:p>
              <a:endParaRPr lang="ar-SA"/>
            </a:p>
          </p:txBody>
        </p:sp>
        <p:sp>
          <p:nvSpPr>
            <p:cNvPr id="46" name="شكل حر: شكل 45">
              <a:extLst>
                <a:ext uri="{FF2B5EF4-FFF2-40B4-BE49-F238E27FC236}">
                  <a16:creationId xmlns:a16="http://schemas.microsoft.com/office/drawing/2014/main" id="{ECADC6BC-9A3D-BBFC-3CAA-CE14DE39728A}"/>
                </a:ext>
              </a:extLst>
            </p:cNvPr>
            <p:cNvSpPr/>
            <p:nvPr/>
          </p:nvSpPr>
          <p:spPr>
            <a:xfrm>
              <a:off x="-3319" y="5045260"/>
              <a:ext cx="229234" cy="229234"/>
            </a:xfrm>
            <a:custGeom>
              <a:avLst/>
              <a:gdLst>
                <a:gd name="connsiteX0" fmla="*/ 229234 w 229234"/>
                <a:gd name="connsiteY0" fmla="*/ 114617 h 229234"/>
                <a:gd name="connsiteX1" fmla="*/ 114617 w 229234"/>
                <a:gd name="connsiteY1" fmla="*/ 229234 h 229234"/>
                <a:gd name="connsiteX2" fmla="*/ 0 w 229234"/>
                <a:gd name="connsiteY2" fmla="*/ 114617 h 229234"/>
                <a:gd name="connsiteX3" fmla="*/ 114617 w 229234"/>
                <a:gd name="connsiteY3" fmla="*/ 0 h 229234"/>
                <a:gd name="connsiteX4" fmla="*/ 229234 w 229234"/>
                <a:gd name="connsiteY4" fmla="*/ 114617 h 229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34" h="229234">
                  <a:moveTo>
                    <a:pt x="229234" y="114617"/>
                  </a:moveTo>
                  <a:cubicBezTo>
                    <a:pt x="229234" y="177918"/>
                    <a:pt x="177918" y="229234"/>
                    <a:pt x="114617" y="229234"/>
                  </a:cubicBezTo>
                  <a:cubicBezTo>
                    <a:pt x="51316" y="229234"/>
                    <a:pt x="0" y="177918"/>
                    <a:pt x="0" y="114617"/>
                  </a:cubicBezTo>
                  <a:cubicBezTo>
                    <a:pt x="0" y="51316"/>
                    <a:pt x="51316" y="0"/>
                    <a:pt x="114617" y="0"/>
                  </a:cubicBezTo>
                  <a:cubicBezTo>
                    <a:pt x="177918" y="0"/>
                    <a:pt x="229234" y="51316"/>
                    <a:pt x="229234" y="114617"/>
                  </a:cubicBezTo>
                  <a:close/>
                </a:path>
              </a:pathLst>
            </a:custGeom>
            <a:noFill/>
            <a:ln w="11875" cap="flat">
              <a:solidFill>
                <a:srgbClr val="282828"/>
              </a:solidFill>
              <a:prstDash val="solid"/>
              <a:miter/>
            </a:ln>
          </p:spPr>
          <p:txBody>
            <a:bodyPr rtlCol="1" anchor="ctr"/>
            <a:lstStyle/>
            <a:p>
              <a:endParaRPr lang="ar-SA"/>
            </a:p>
          </p:txBody>
        </p:sp>
        <p:sp>
          <p:nvSpPr>
            <p:cNvPr id="47" name="شكل حر: شكل 46">
              <a:extLst>
                <a:ext uri="{FF2B5EF4-FFF2-40B4-BE49-F238E27FC236}">
                  <a16:creationId xmlns:a16="http://schemas.microsoft.com/office/drawing/2014/main" id="{6B85FC14-2E1D-7F86-6B40-BCAAE137883D}"/>
                </a:ext>
              </a:extLst>
            </p:cNvPr>
            <p:cNvSpPr/>
            <p:nvPr/>
          </p:nvSpPr>
          <p:spPr>
            <a:xfrm>
              <a:off x="220184" y="4707140"/>
              <a:ext cx="343851" cy="343851"/>
            </a:xfrm>
            <a:custGeom>
              <a:avLst/>
              <a:gdLst>
                <a:gd name="connsiteX0" fmla="*/ 343851 w 343851"/>
                <a:gd name="connsiteY0" fmla="*/ 171926 h 343851"/>
                <a:gd name="connsiteX1" fmla="*/ 171926 w 343851"/>
                <a:gd name="connsiteY1" fmla="*/ 343851 h 343851"/>
                <a:gd name="connsiteX2" fmla="*/ 0 w 343851"/>
                <a:gd name="connsiteY2" fmla="*/ 171926 h 343851"/>
                <a:gd name="connsiteX3" fmla="*/ 171926 w 343851"/>
                <a:gd name="connsiteY3" fmla="*/ 0 h 343851"/>
                <a:gd name="connsiteX4" fmla="*/ 343851 w 343851"/>
                <a:gd name="connsiteY4" fmla="*/ 171926 h 34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1" h="343851">
                  <a:moveTo>
                    <a:pt x="343851" y="171926"/>
                  </a:moveTo>
                  <a:cubicBezTo>
                    <a:pt x="343851" y="266877"/>
                    <a:pt x="266877" y="343851"/>
                    <a:pt x="171926" y="343851"/>
                  </a:cubicBezTo>
                  <a:cubicBezTo>
                    <a:pt x="76974" y="343851"/>
                    <a:pt x="0" y="266877"/>
                    <a:pt x="0" y="171926"/>
                  </a:cubicBezTo>
                  <a:cubicBezTo>
                    <a:pt x="0" y="76974"/>
                    <a:pt x="76974" y="0"/>
                    <a:pt x="171926" y="0"/>
                  </a:cubicBezTo>
                  <a:cubicBezTo>
                    <a:pt x="266877" y="0"/>
                    <a:pt x="343851" y="76974"/>
                    <a:pt x="343851" y="171926"/>
                  </a:cubicBezTo>
                  <a:close/>
                </a:path>
              </a:pathLst>
            </a:custGeom>
            <a:noFill/>
            <a:ln w="11875" cap="flat">
              <a:solidFill>
                <a:srgbClr val="282828"/>
              </a:solidFill>
              <a:prstDash val="solid"/>
              <a:miter/>
            </a:ln>
          </p:spPr>
          <p:txBody>
            <a:bodyPr rtlCol="1" anchor="ctr"/>
            <a:lstStyle/>
            <a:p>
              <a:endParaRPr lang="ar-SA"/>
            </a:p>
          </p:txBody>
        </p:sp>
      </p:grpSp>
      <p:pic>
        <p:nvPicPr>
          <p:cNvPr id="48" name="رسم 47" descr="شكل عضوي">
            <a:extLst>
              <a:ext uri="{FF2B5EF4-FFF2-40B4-BE49-F238E27FC236}">
                <a16:creationId xmlns:a16="http://schemas.microsoft.com/office/drawing/2014/main" id="{E31BAD9D-505C-5603-ADC0-328CA87F1BD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0800000">
            <a:off x="11217628" y="-22076"/>
            <a:ext cx="1113911" cy="782689"/>
          </a:xfrm>
          <a:prstGeom prst="rect">
            <a:avLst/>
          </a:prstGeom>
        </p:spPr>
      </p:pic>
      <p:sp>
        <p:nvSpPr>
          <p:cNvPr id="49" name="ds">
            <a:extLst>
              <a:ext uri="{FF2B5EF4-FFF2-40B4-BE49-F238E27FC236}">
                <a16:creationId xmlns:a16="http://schemas.microsoft.com/office/drawing/2014/main" id="{2310E408-F817-E108-EC16-AFC1E07F2578}"/>
              </a:ext>
            </a:extLst>
          </p:cNvPr>
          <p:cNvSpPr/>
          <p:nvPr userDrawn="1"/>
        </p:nvSpPr>
        <p:spPr>
          <a:xfrm rot="343735">
            <a:off x="5385471" y="200608"/>
            <a:ext cx="1421059" cy="693803"/>
          </a:xfrm>
          <a:custGeom>
            <a:avLst/>
            <a:gdLst/>
            <a:ahLst/>
            <a:cxnLst/>
            <a:rect l="l" t="t" r="r" b="b"/>
            <a:pathLst>
              <a:path w="48269" h="23567" extrusionOk="0">
                <a:moveTo>
                  <a:pt x="30773" y="171"/>
                </a:moveTo>
                <a:cubicBezTo>
                  <a:pt x="30794" y="171"/>
                  <a:pt x="30816" y="171"/>
                  <a:pt x="30837" y="171"/>
                </a:cubicBezTo>
                <a:cubicBezTo>
                  <a:pt x="30971" y="174"/>
                  <a:pt x="31105" y="176"/>
                  <a:pt x="31238" y="183"/>
                </a:cubicBezTo>
                <a:cubicBezTo>
                  <a:pt x="31322" y="188"/>
                  <a:pt x="31406" y="192"/>
                  <a:pt x="31489" y="198"/>
                </a:cubicBezTo>
                <a:cubicBezTo>
                  <a:pt x="31708" y="216"/>
                  <a:pt x="31927" y="237"/>
                  <a:pt x="32143" y="271"/>
                </a:cubicBezTo>
                <a:cubicBezTo>
                  <a:pt x="32267" y="290"/>
                  <a:pt x="32391" y="309"/>
                  <a:pt x="32515" y="333"/>
                </a:cubicBezTo>
                <a:cubicBezTo>
                  <a:pt x="32427" y="331"/>
                  <a:pt x="32340" y="329"/>
                  <a:pt x="32253" y="329"/>
                </a:cubicBezTo>
                <a:cubicBezTo>
                  <a:pt x="32234" y="329"/>
                  <a:pt x="32214" y="329"/>
                  <a:pt x="32195" y="330"/>
                </a:cubicBezTo>
                <a:cubicBezTo>
                  <a:pt x="32068" y="332"/>
                  <a:pt x="31939" y="333"/>
                  <a:pt x="31814" y="340"/>
                </a:cubicBezTo>
                <a:cubicBezTo>
                  <a:pt x="31685" y="347"/>
                  <a:pt x="31558" y="355"/>
                  <a:pt x="31431" y="364"/>
                </a:cubicBezTo>
                <a:cubicBezTo>
                  <a:pt x="31300" y="374"/>
                  <a:pt x="31168" y="385"/>
                  <a:pt x="31038" y="400"/>
                </a:cubicBezTo>
                <a:cubicBezTo>
                  <a:pt x="30911" y="415"/>
                  <a:pt x="30782" y="429"/>
                  <a:pt x="30656" y="450"/>
                </a:cubicBezTo>
                <a:cubicBezTo>
                  <a:pt x="30529" y="471"/>
                  <a:pt x="30405" y="491"/>
                  <a:pt x="30279" y="516"/>
                </a:cubicBezTo>
                <a:cubicBezTo>
                  <a:pt x="30154" y="541"/>
                  <a:pt x="30029" y="566"/>
                  <a:pt x="29905" y="593"/>
                </a:cubicBezTo>
                <a:cubicBezTo>
                  <a:pt x="29876" y="600"/>
                  <a:pt x="29847" y="606"/>
                  <a:pt x="29818" y="613"/>
                </a:cubicBezTo>
                <a:cubicBezTo>
                  <a:pt x="29624" y="588"/>
                  <a:pt x="29428" y="565"/>
                  <a:pt x="29231" y="553"/>
                </a:cubicBezTo>
                <a:lnTo>
                  <a:pt x="29231" y="554"/>
                </a:lnTo>
                <a:cubicBezTo>
                  <a:pt x="29039" y="541"/>
                  <a:pt x="28846" y="533"/>
                  <a:pt x="28653" y="533"/>
                </a:cubicBezTo>
                <a:cubicBezTo>
                  <a:pt x="28564" y="533"/>
                  <a:pt x="28476" y="535"/>
                  <a:pt x="28387" y="539"/>
                </a:cubicBezTo>
                <a:cubicBezTo>
                  <a:pt x="28320" y="541"/>
                  <a:pt x="28252" y="544"/>
                  <a:pt x="28185" y="549"/>
                </a:cubicBezTo>
                <a:cubicBezTo>
                  <a:pt x="28316" y="512"/>
                  <a:pt x="28447" y="474"/>
                  <a:pt x="28580" y="444"/>
                </a:cubicBezTo>
                <a:cubicBezTo>
                  <a:pt x="28670" y="421"/>
                  <a:pt x="28760" y="401"/>
                  <a:pt x="28852" y="382"/>
                </a:cubicBezTo>
                <a:cubicBezTo>
                  <a:pt x="29059" y="339"/>
                  <a:pt x="29279" y="295"/>
                  <a:pt x="29501" y="265"/>
                </a:cubicBezTo>
                <a:cubicBezTo>
                  <a:pt x="29723" y="234"/>
                  <a:pt x="29945" y="208"/>
                  <a:pt x="30169" y="192"/>
                </a:cubicBezTo>
                <a:cubicBezTo>
                  <a:pt x="30370" y="181"/>
                  <a:pt x="30572" y="171"/>
                  <a:pt x="30773" y="171"/>
                </a:cubicBezTo>
                <a:close/>
                <a:moveTo>
                  <a:pt x="32883" y="514"/>
                </a:moveTo>
                <a:cubicBezTo>
                  <a:pt x="32922" y="517"/>
                  <a:pt x="32961" y="519"/>
                  <a:pt x="33001" y="523"/>
                </a:cubicBezTo>
                <a:cubicBezTo>
                  <a:pt x="33153" y="535"/>
                  <a:pt x="33316" y="550"/>
                  <a:pt x="33479" y="571"/>
                </a:cubicBezTo>
                <a:cubicBezTo>
                  <a:pt x="33633" y="618"/>
                  <a:pt x="33787" y="669"/>
                  <a:pt x="33940" y="723"/>
                </a:cubicBezTo>
                <a:cubicBezTo>
                  <a:pt x="33941" y="723"/>
                  <a:pt x="33943" y="725"/>
                  <a:pt x="33944" y="725"/>
                </a:cubicBezTo>
                <a:cubicBezTo>
                  <a:pt x="34024" y="755"/>
                  <a:pt x="34107" y="786"/>
                  <a:pt x="34190" y="818"/>
                </a:cubicBezTo>
                <a:cubicBezTo>
                  <a:pt x="34072" y="794"/>
                  <a:pt x="33953" y="773"/>
                  <a:pt x="33834" y="757"/>
                </a:cubicBezTo>
                <a:cubicBezTo>
                  <a:pt x="33744" y="744"/>
                  <a:pt x="33654" y="734"/>
                  <a:pt x="33564" y="726"/>
                </a:cubicBezTo>
                <a:cubicBezTo>
                  <a:pt x="33519" y="721"/>
                  <a:pt x="33474" y="718"/>
                  <a:pt x="33429" y="714"/>
                </a:cubicBezTo>
                <a:cubicBezTo>
                  <a:pt x="33337" y="706"/>
                  <a:pt x="33240" y="700"/>
                  <a:pt x="33147" y="697"/>
                </a:cubicBezTo>
                <a:cubicBezTo>
                  <a:pt x="33026" y="693"/>
                  <a:pt x="32904" y="690"/>
                  <a:pt x="32782" y="690"/>
                </a:cubicBezTo>
                <a:cubicBezTo>
                  <a:pt x="32640" y="690"/>
                  <a:pt x="32497" y="693"/>
                  <a:pt x="32356" y="704"/>
                </a:cubicBezTo>
                <a:cubicBezTo>
                  <a:pt x="32205" y="714"/>
                  <a:pt x="32055" y="727"/>
                  <a:pt x="31905" y="743"/>
                </a:cubicBezTo>
                <a:cubicBezTo>
                  <a:pt x="32158" y="675"/>
                  <a:pt x="32412" y="614"/>
                  <a:pt x="32668" y="557"/>
                </a:cubicBezTo>
                <a:cubicBezTo>
                  <a:pt x="32733" y="544"/>
                  <a:pt x="32808" y="529"/>
                  <a:pt x="32883" y="514"/>
                </a:cubicBezTo>
                <a:close/>
                <a:moveTo>
                  <a:pt x="32176" y="495"/>
                </a:moveTo>
                <a:cubicBezTo>
                  <a:pt x="32061" y="525"/>
                  <a:pt x="31945" y="555"/>
                  <a:pt x="31831" y="588"/>
                </a:cubicBezTo>
                <a:cubicBezTo>
                  <a:pt x="31654" y="640"/>
                  <a:pt x="31478" y="692"/>
                  <a:pt x="31303" y="752"/>
                </a:cubicBezTo>
                <a:cubicBezTo>
                  <a:pt x="31222" y="780"/>
                  <a:pt x="31141" y="808"/>
                  <a:pt x="31061" y="837"/>
                </a:cubicBezTo>
                <a:cubicBezTo>
                  <a:pt x="30938" y="805"/>
                  <a:pt x="30815" y="778"/>
                  <a:pt x="30690" y="753"/>
                </a:cubicBezTo>
                <a:cubicBezTo>
                  <a:pt x="30584" y="734"/>
                  <a:pt x="30477" y="713"/>
                  <a:pt x="30371" y="695"/>
                </a:cubicBezTo>
                <a:cubicBezTo>
                  <a:pt x="30517" y="668"/>
                  <a:pt x="30662" y="644"/>
                  <a:pt x="30808" y="622"/>
                </a:cubicBezTo>
                <a:cubicBezTo>
                  <a:pt x="30976" y="595"/>
                  <a:pt x="31145" y="570"/>
                  <a:pt x="31315" y="553"/>
                </a:cubicBezTo>
                <a:cubicBezTo>
                  <a:pt x="31439" y="539"/>
                  <a:pt x="31564" y="527"/>
                  <a:pt x="31688" y="517"/>
                </a:cubicBezTo>
                <a:cubicBezTo>
                  <a:pt x="31851" y="507"/>
                  <a:pt x="32013" y="498"/>
                  <a:pt x="32176" y="495"/>
                </a:cubicBezTo>
                <a:close/>
                <a:moveTo>
                  <a:pt x="29872" y="794"/>
                </a:moveTo>
                <a:cubicBezTo>
                  <a:pt x="29884" y="796"/>
                  <a:pt x="29895" y="797"/>
                  <a:pt x="29908" y="800"/>
                </a:cubicBezTo>
                <a:cubicBezTo>
                  <a:pt x="30118" y="834"/>
                  <a:pt x="30327" y="874"/>
                  <a:pt x="30535" y="916"/>
                </a:cubicBezTo>
                <a:cubicBezTo>
                  <a:pt x="30598" y="930"/>
                  <a:pt x="30659" y="944"/>
                  <a:pt x="30720" y="957"/>
                </a:cubicBezTo>
                <a:cubicBezTo>
                  <a:pt x="30538" y="1003"/>
                  <a:pt x="30357" y="1053"/>
                  <a:pt x="30178" y="1111"/>
                </a:cubicBezTo>
                <a:cubicBezTo>
                  <a:pt x="29960" y="1183"/>
                  <a:pt x="29742" y="1259"/>
                  <a:pt x="29528" y="1347"/>
                </a:cubicBezTo>
                <a:cubicBezTo>
                  <a:pt x="29233" y="1468"/>
                  <a:pt x="28940" y="1598"/>
                  <a:pt x="28656" y="1745"/>
                </a:cubicBezTo>
                <a:cubicBezTo>
                  <a:pt x="28626" y="1762"/>
                  <a:pt x="28596" y="1777"/>
                  <a:pt x="28566" y="1793"/>
                </a:cubicBezTo>
                <a:cubicBezTo>
                  <a:pt x="28524" y="1790"/>
                  <a:pt x="28480" y="1787"/>
                  <a:pt x="28437" y="1786"/>
                </a:cubicBezTo>
                <a:cubicBezTo>
                  <a:pt x="28308" y="1781"/>
                  <a:pt x="28179" y="1778"/>
                  <a:pt x="28051" y="1778"/>
                </a:cubicBezTo>
                <a:cubicBezTo>
                  <a:pt x="27928" y="1778"/>
                  <a:pt x="27805" y="1781"/>
                  <a:pt x="27683" y="1788"/>
                </a:cubicBezTo>
                <a:cubicBezTo>
                  <a:pt x="27468" y="1801"/>
                  <a:pt x="27254" y="1816"/>
                  <a:pt x="27041" y="1842"/>
                </a:cubicBezTo>
                <a:cubicBezTo>
                  <a:pt x="26987" y="1848"/>
                  <a:pt x="26931" y="1855"/>
                  <a:pt x="26877" y="1862"/>
                </a:cubicBezTo>
                <a:cubicBezTo>
                  <a:pt x="27082" y="1757"/>
                  <a:pt x="27290" y="1654"/>
                  <a:pt x="27502" y="1561"/>
                </a:cubicBezTo>
                <a:cubicBezTo>
                  <a:pt x="27709" y="1469"/>
                  <a:pt x="27920" y="1383"/>
                  <a:pt x="28131" y="1302"/>
                </a:cubicBezTo>
                <a:cubicBezTo>
                  <a:pt x="28421" y="1197"/>
                  <a:pt x="28722" y="1093"/>
                  <a:pt x="29028" y="1006"/>
                </a:cubicBezTo>
                <a:cubicBezTo>
                  <a:pt x="29203" y="958"/>
                  <a:pt x="29378" y="909"/>
                  <a:pt x="29554" y="867"/>
                </a:cubicBezTo>
                <a:cubicBezTo>
                  <a:pt x="29660" y="842"/>
                  <a:pt x="29766" y="818"/>
                  <a:pt x="29872" y="794"/>
                </a:cubicBezTo>
                <a:close/>
                <a:moveTo>
                  <a:pt x="28658" y="701"/>
                </a:moveTo>
                <a:cubicBezTo>
                  <a:pt x="28752" y="701"/>
                  <a:pt x="28848" y="703"/>
                  <a:pt x="28944" y="706"/>
                </a:cubicBezTo>
                <a:cubicBezTo>
                  <a:pt x="29040" y="710"/>
                  <a:pt x="29136" y="715"/>
                  <a:pt x="29231" y="722"/>
                </a:cubicBezTo>
                <a:cubicBezTo>
                  <a:pt x="29263" y="725"/>
                  <a:pt x="29304" y="728"/>
                  <a:pt x="29345" y="732"/>
                </a:cubicBezTo>
                <a:cubicBezTo>
                  <a:pt x="29312" y="741"/>
                  <a:pt x="29279" y="750"/>
                  <a:pt x="29245" y="760"/>
                </a:cubicBezTo>
                <a:cubicBezTo>
                  <a:pt x="28983" y="835"/>
                  <a:pt x="28722" y="915"/>
                  <a:pt x="28466" y="1008"/>
                </a:cubicBezTo>
                <a:cubicBezTo>
                  <a:pt x="28206" y="1100"/>
                  <a:pt x="27946" y="1197"/>
                  <a:pt x="27692" y="1304"/>
                </a:cubicBezTo>
                <a:cubicBezTo>
                  <a:pt x="27442" y="1409"/>
                  <a:pt x="27193" y="1520"/>
                  <a:pt x="26950" y="1639"/>
                </a:cubicBezTo>
                <a:cubicBezTo>
                  <a:pt x="26751" y="1736"/>
                  <a:pt x="26554" y="1837"/>
                  <a:pt x="26360" y="1942"/>
                </a:cubicBezTo>
                <a:cubicBezTo>
                  <a:pt x="26297" y="1952"/>
                  <a:pt x="26235" y="1964"/>
                  <a:pt x="26172" y="1976"/>
                </a:cubicBezTo>
                <a:cubicBezTo>
                  <a:pt x="25947" y="2020"/>
                  <a:pt x="25723" y="2068"/>
                  <a:pt x="25502" y="2127"/>
                </a:cubicBezTo>
                <a:cubicBezTo>
                  <a:pt x="25238" y="2197"/>
                  <a:pt x="24976" y="2271"/>
                  <a:pt x="24719" y="2363"/>
                </a:cubicBezTo>
                <a:cubicBezTo>
                  <a:pt x="24619" y="2398"/>
                  <a:pt x="24520" y="2435"/>
                  <a:pt x="24421" y="2472"/>
                </a:cubicBezTo>
                <a:cubicBezTo>
                  <a:pt x="24424" y="2469"/>
                  <a:pt x="24426" y="2467"/>
                  <a:pt x="24429" y="2465"/>
                </a:cubicBezTo>
                <a:cubicBezTo>
                  <a:pt x="24529" y="2389"/>
                  <a:pt x="24630" y="2314"/>
                  <a:pt x="24731" y="2240"/>
                </a:cubicBezTo>
                <a:cubicBezTo>
                  <a:pt x="24939" y="2092"/>
                  <a:pt x="25149" y="1945"/>
                  <a:pt x="25368" y="1812"/>
                </a:cubicBezTo>
                <a:cubicBezTo>
                  <a:pt x="25585" y="1681"/>
                  <a:pt x="25804" y="1555"/>
                  <a:pt x="26028" y="1436"/>
                </a:cubicBezTo>
                <a:cubicBezTo>
                  <a:pt x="26261" y="1314"/>
                  <a:pt x="26497" y="1196"/>
                  <a:pt x="26737" y="1090"/>
                </a:cubicBezTo>
                <a:cubicBezTo>
                  <a:pt x="26865" y="1032"/>
                  <a:pt x="26993" y="975"/>
                  <a:pt x="27123" y="922"/>
                </a:cubicBezTo>
                <a:cubicBezTo>
                  <a:pt x="27229" y="879"/>
                  <a:pt x="27335" y="837"/>
                  <a:pt x="27442" y="796"/>
                </a:cubicBezTo>
                <a:cubicBezTo>
                  <a:pt x="27460" y="794"/>
                  <a:pt x="27479" y="792"/>
                  <a:pt x="27497" y="788"/>
                </a:cubicBezTo>
                <a:cubicBezTo>
                  <a:pt x="27626" y="771"/>
                  <a:pt x="27755" y="753"/>
                  <a:pt x="27884" y="742"/>
                </a:cubicBezTo>
                <a:cubicBezTo>
                  <a:pt x="27969" y="734"/>
                  <a:pt x="28056" y="727"/>
                  <a:pt x="28141" y="721"/>
                </a:cubicBezTo>
                <a:cubicBezTo>
                  <a:pt x="28297" y="712"/>
                  <a:pt x="28462" y="701"/>
                  <a:pt x="28629" y="701"/>
                </a:cubicBezTo>
                <a:close/>
                <a:moveTo>
                  <a:pt x="26540" y="986"/>
                </a:moveTo>
                <a:lnTo>
                  <a:pt x="26540" y="986"/>
                </a:lnTo>
                <a:cubicBezTo>
                  <a:pt x="26461" y="1021"/>
                  <a:pt x="26383" y="1059"/>
                  <a:pt x="26304" y="1099"/>
                </a:cubicBezTo>
                <a:cubicBezTo>
                  <a:pt x="26072" y="1215"/>
                  <a:pt x="25842" y="1335"/>
                  <a:pt x="25617" y="1467"/>
                </a:cubicBezTo>
                <a:cubicBezTo>
                  <a:pt x="25395" y="1596"/>
                  <a:pt x="25175" y="1729"/>
                  <a:pt x="24961" y="1872"/>
                </a:cubicBezTo>
                <a:cubicBezTo>
                  <a:pt x="24781" y="1993"/>
                  <a:pt x="24601" y="2115"/>
                  <a:pt x="24428" y="2245"/>
                </a:cubicBezTo>
                <a:cubicBezTo>
                  <a:pt x="24223" y="2399"/>
                  <a:pt x="24021" y="2555"/>
                  <a:pt x="23825" y="2718"/>
                </a:cubicBezTo>
                <a:cubicBezTo>
                  <a:pt x="23772" y="2742"/>
                  <a:pt x="23719" y="2766"/>
                  <a:pt x="23667" y="2789"/>
                </a:cubicBezTo>
                <a:cubicBezTo>
                  <a:pt x="23654" y="2785"/>
                  <a:pt x="23642" y="2779"/>
                  <a:pt x="23631" y="2774"/>
                </a:cubicBezTo>
                <a:cubicBezTo>
                  <a:pt x="23570" y="2748"/>
                  <a:pt x="23508" y="2721"/>
                  <a:pt x="23447" y="2695"/>
                </a:cubicBezTo>
                <a:cubicBezTo>
                  <a:pt x="23565" y="2588"/>
                  <a:pt x="23685" y="2484"/>
                  <a:pt x="23810" y="2387"/>
                </a:cubicBezTo>
                <a:cubicBezTo>
                  <a:pt x="23915" y="2304"/>
                  <a:pt x="24021" y="2225"/>
                  <a:pt x="24128" y="2146"/>
                </a:cubicBezTo>
                <a:cubicBezTo>
                  <a:pt x="24275" y="2046"/>
                  <a:pt x="24422" y="1946"/>
                  <a:pt x="24574" y="1855"/>
                </a:cubicBezTo>
                <a:cubicBezTo>
                  <a:pt x="24650" y="1809"/>
                  <a:pt x="24728" y="1763"/>
                  <a:pt x="24806" y="1719"/>
                </a:cubicBezTo>
                <a:cubicBezTo>
                  <a:pt x="24883" y="1676"/>
                  <a:pt x="24959" y="1635"/>
                  <a:pt x="25036" y="1594"/>
                </a:cubicBezTo>
                <a:cubicBezTo>
                  <a:pt x="25196" y="1512"/>
                  <a:pt x="25354" y="1430"/>
                  <a:pt x="25518" y="1359"/>
                </a:cubicBezTo>
                <a:cubicBezTo>
                  <a:pt x="25600" y="1322"/>
                  <a:pt x="25682" y="1286"/>
                  <a:pt x="25764" y="1251"/>
                </a:cubicBezTo>
                <a:cubicBezTo>
                  <a:pt x="25847" y="1218"/>
                  <a:pt x="25929" y="1185"/>
                  <a:pt x="26013" y="1154"/>
                </a:cubicBezTo>
                <a:cubicBezTo>
                  <a:pt x="26166" y="1100"/>
                  <a:pt x="26329" y="1042"/>
                  <a:pt x="26497" y="997"/>
                </a:cubicBezTo>
                <a:lnTo>
                  <a:pt x="26540" y="986"/>
                </a:lnTo>
                <a:close/>
                <a:moveTo>
                  <a:pt x="23302" y="2829"/>
                </a:moveTo>
                <a:cubicBezTo>
                  <a:pt x="23350" y="2849"/>
                  <a:pt x="23399" y="2870"/>
                  <a:pt x="23447" y="2892"/>
                </a:cubicBezTo>
                <a:cubicBezTo>
                  <a:pt x="23305" y="2960"/>
                  <a:pt x="23164" y="3031"/>
                  <a:pt x="23026" y="3103"/>
                </a:cubicBezTo>
                <a:cubicBezTo>
                  <a:pt x="23082" y="3045"/>
                  <a:pt x="23139" y="2986"/>
                  <a:pt x="23198" y="2929"/>
                </a:cubicBezTo>
                <a:cubicBezTo>
                  <a:pt x="23232" y="2896"/>
                  <a:pt x="23267" y="2862"/>
                  <a:pt x="23302" y="2829"/>
                </a:cubicBezTo>
                <a:close/>
                <a:moveTo>
                  <a:pt x="25885" y="2212"/>
                </a:moveTo>
                <a:cubicBezTo>
                  <a:pt x="25791" y="2269"/>
                  <a:pt x="25700" y="2326"/>
                  <a:pt x="25609" y="2385"/>
                </a:cubicBezTo>
                <a:cubicBezTo>
                  <a:pt x="25374" y="2539"/>
                  <a:pt x="25144" y="2698"/>
                  <a:pt x="24923" y="2872"/>
                </a:cubicBezTo>
                <a:cubicBezTo>
                  <a:pt x="24820" y="2954"/>
                  <a:pt x="24717" y="3036"/>
                  <a:pt x="24617" y="3122"/>
                </a:cubicBezTo>
                <a:cubicBezTo>
                  <a:pt x="24529" y="3122"/>
                  <a:pt x="24440" y="3122"/>
                  <a:pt x="24353" y="3124"/>
                </a:cubicBezTo>
                <a:cubicBezTo>
                  <a:pt x="24348" y="3122"/>
                  <a:pt x="24344" y="3120"/>
                  <a:pt x="24340" y="3118"/>
                </a:cubicBezTo>
                <a:cubicBezTo>
                  <a:pt x="24194" y="3043"/>
                  <a:pt x="24050" y="2970"/>
                  <a:pt x="23902" y="2899"/>
                </a:cubicBezTo>
                <a:cubicBezTo>
                  <a:pt x="23931" y="2875"/>
                  <a:pt x="23960" y="2851"/>
                  <a:pt x="23989" y="2825"/>
                </a:cubicBezTo>
                <a:cubicBezTo>
                  <a:pt x="24037" y="2806"/>
                  <a:pt x="24086" y="2785"/>
                  <a:pt x="24134" y="2765"/>
                </a:cubicBezTo>
                <a:cubicBezTo>
                  <a:pt x="24259" y="2717"/>
                  <a:pt x="24384" y="2668"/>
                  <a:pt x="24510" y="2622"/>
                </a:cubicBezTo>
                <a:cubicBezTo>
                  <a:pt x="24765" y="2531"/>
                  <a:pt x="25022" y="2443"/>
                  <a:pt x="25283" y="2369"/>
                </a:cubicBezTo>
                <a:cubicBezTo>
                  <a:pt x="25415" y="2332"/>
                  <a:pt x="25545" y="2294"/>
                  <a:pt x="25677" y="2262"/>
                </a:cubicBezTo>
                <a:cubicBezTo>
                  <a:pt x="25746" y="2244"/>
                  <a:pt x="25816" y="2228"/>
                  <a:pt x="25885" y="2212"/>
                </a:cubicBezTo>
                <a:close/>
                <a:moveTo>
                  <a:pt x="18131" y="2230"/>
                </a:moveTo>
                <a:cubicBezTo>
                  <a:pt x="18159" y="2230"/>
                  <a:pt x="18187" y="2230"/>
                  <a:pt x="18216" y="2232"/>
                </a:cubicBezTo>
                <a:cubicBezTo>
                  <a:pt x="18310" y="2234"/>
                  <a:pt x="18403" y="2237"/>
                  <a:pt x="18497" y="2244"/>
                </a:cubicBezTo>
                <a:cubicBezTo>
                  <a:pt x="18631" y="2256"/>
                  <a:pt x="18765" y="2267"/>
                  <a:pt x="18897" y="2290"/>
                </a:cubicBezTo>
                <a:cubicBezTo>
                  <a:pt x="18970" y="2303"/>
                  <a:pt x="19043" y="2316"/>
                  <a:pt x="19116" y="2332"/>
                </a:cubicBezTo>
                <a:cubicBezTo>
                  <a:pt x="19232" y="2359"/>
                  <a:pt x="19349" y="2386"/>
                  <a:pt x="19463" y="2421"/>
                </a:cubicBezTo>
                <a:cubicBezTo>
                  <a:pt x="19551" y="2448"/>
                  <a:pt x="19639" y="2475"/>
                  <a:pt x="19724" y="2506"/>
                </a:cubicBezTo>
                <a:cubicBezTo>
                  <a:pt x="19765" y="2521"/>
                  <a:pt x="19805" y="2536"/>
                  <a:pt x="19845" y="2550"/>
                </a:cubicBezTo>
                <a:cubicBezTo>
                  <a:pt x="19975" y="2602"/>
                  <a:pt x="20104" y="2653"/>
                  <a:pt x="20230" y="2713"/>
                </a:cubicBezTo>
                <a:cubicBezTo>
                  <a:pt x="20311" y="2749"/>
                  <a:pt x="20389" y="2788"/>
                  <a:pt x="20468" y="2829"/>
                </a:cubicBezTo>
                <a:cubicBezTo>
                  <a:pt x="20505" y="2848"/>
                  <a:pt x="20542" y="2868"/>
                  <a:pt x="20579" y="2886"/>
                </a:cubicBezTo>
                <a:lnTo>
                  <a:pt x="20588" y="2892"/>
                </a:lnTo>
                <a:cubicBezTo>
                  <a:pt x="20507" y="2894"/>
                  <a:pt x="20427" y="2897"/>
                  <a:pt x="20347" y="2903"/>
                </a:cubicBezTo>
                <a:cubicBezTo>
                  <a:pt x="20093" y="2920"/>
                  <a:pt x="19840" y="2946"/>
                  <a:pt x="19589" y="2995"/>
                </a:cubicBezTo>
                <a:cubicBezTo>
                  <a:pt x="19386" y="3034"/>
                  <a:pt x="19184" y="3078"/>
                  <a:pt x="18985" y="3135"/>
                </a:cubicBezTo>
                <a:cubicBezTo>
                  <a:pt x="18977" y="3137"/>
                  <a:pt x="18969" y="3139"/>
                  <a:pt x="18962" y="3140"/>
                </a:cubicBezTo>
                <a:cubicBezTo>
                  <a:pt x="18911" y="3100"/>
                  <a:pt x="18859" y="3060"/>
                  <a:pt x="18806" y="3021"/>
                </a:cubicBezTo>
                <a:cubicBezTo>
                  <a:pt x="18629" y="2893"/>
                  <a:pt x="18448" y="2771"/>
                  <a:pt x="18256" y="2666"/>
                </a:cubicBezTo>
                <a:cubicBezTo>
                  <a:pt x="18179" y="2624"/>
                  <a:pt x="18098" y="2578"/>
                  <a:pt x="18019" y="2541"/>
                </a:cubicBezTo>
                <a:cubicBezTo>
                  <a:pt x="17941" y="2504"/>
                  <a:pt x="17864" y="2469"/>
                  <a:pt x="17784" y="2437"/>
                </a:cubicBezTo>
                <a:cubicBezTo>
                  <a:pt x="17745" y="2422"/>
                  <a:pt x="17706" y="2407"/>
                  <a:pt x="17666" y="2392"/>
                </a:cubicBezTo>
                <a:cubicBezTo>
                  <a:pt x="17624" y="2376"/>
                  <a:pt x="17581" y="2361"/>
                  <a:pt x="17538" y="2348"/>
                </a:cubicBezTo>
                <a:cubicBezTo>
                  <a:pt x="17494" y="2334"/>
                  <a:pt x="17452" y="2322"/>
                  <a:pt x="17408" y="2308"/>
                </a:cubicBezTo>
                <a:cubicBezTo>
                  <a:pt x="17386" y="2302"/>
                  <a:pt x="17364" y="2296"/>
                  <a:pt x="17342" y="2290"/>
                </a:cubicBezTo>
                <a:cubicBezTo>
                  <a:pt x="17359" y="2287"/>
                  <a:pt x="17375" y="2285"/>
                  <a:pt x="17393" y="2282"/>
                </a:cubicBezTo>
                <a:cubicBezTo>
                  <a:pt x="17479" y="2270"/>
                  <a:pt x="17567" y="2260"/>
                  <a:pt x="17654" y="2252"/>
                </a:cubicBezTo>
                <a:cubicBezTo>
                  <a:pt x="17698" y="2249"/>
                  <a:pt x="17743" y="2247"/>
                  <a:pt x="17786" y="2243"/>
                </a:cubicBezTo>
                <a:cubicBezTo>
                  <a:pt x="17901" y="2237"/>
                  <a:pt x="18016" y="2230"/>
                  <a:pt x="18131" y="2230"/>
                </a:cubicBezTo>
                <a:close/>
                <a:moveTo>
                  <a:pt x="23751" y="3034"/>
                </a:moveTo>
                <a:cubicBezTo>
                  <a:pt x="23829" y="3071"/>
                  <a:pt x="23907" y="3108"/>
                  <a:pt x="23984" y="3146"/>
                </a:cubicBezTo>
                <a:cubicBezTo>
                  <a:pt x="23848" y="3157"/>
                  <a:pt x="23713" y="3170"/>
                  <a:pt x="23579" y="3190"/>
                </a:cubicBezTo>
                <a:cubicBezTo>
                  <a:pt x="23635" y="3137"/>
                  <a:pt x="23693" y="3085"/>
                  <a:pt x="23751" y="3034"/>
                </a:cubicBezTo>
                <a:close/>
                <a:moveTo>
                  <a:pt x="23402" y="3092"/>
                </a:moveTo>
                <a:cubicBezTo>
                  <a:pt x="23347" y="3144"/>
                  <a:pt x="23290" y="3197"/>
                  <a:pt x="23236" y="3250"/>
                </a:cubicBezTo>
                <a:cubicBezTo>
                  <a:pt x="23205" y="3257"/>
                  <a:pt x="23173" y="3264"/>
                  <a:pt x="23145" y="3271"/>
                </a:cubicBezTo>
                <a:cubicBezTo>
                  <a:pt x="23125" y="3265"/>
                  <a:pt x="23107" y="3258"/>
                  <a:pt x="23089" y="3253"/>
                </a:cubicBezTo>
                <a:lnTo>
                  <a:pt x="23089" y="3253"/>
                </a:lnTo>
                <a:cubicBezTo>
                  <a:pt x="23193" y="3198"/>
                  <a:pt x="23296" y="3144"/>
                  <a:pt x="23402" y="3092"/>
                </a:cubicBezTo>
                <a:close/>
                <a:moveTo>
                  <a:pt x="28257" y="1960"/>
                </a:moveTo>
                <a:cubicBezTo>
                  <a:pt x="28188" y="1999"/>
                  <a:pt x="28119" y="2039"/>
                  <a:pt x="28051" y="2078"/>
                </a:cubicBezTo>
                <a:cubicBezTo>
                  <a:pt x="27817" y="2217"/>
                  <a:pt x="27584" y="2360"/>
                  <a:pt x="27360" y="2515"/>
                </a:cubicBezTo>
                <a:cubicBezTo>
                  <a:pt x="27168" y="2646"/>
                  <a:pt x="26978" y="2781"/>
                  <a:pt x="26797" y="2926"/>
                </a:cubicBezTo>
                <a:cubicBezTo>
                  <a:pt x="26630" y="3060"/>
                  <a:pt x="26463" y="3196"/>
                  <a:pt x="26305" y="3340"/>
                </a:cubicBezTo>
                <a:cubicBezTo>
                  <a:pt x="26117" y="3297"/>
                  <a:pt x="25929" y="3257"/>
                  <a:pt x="25738" y="3227"/>
                </a:cubicBezTo>
                <a:cubicBezTo>
                  <a:pt x="25506" y="3190"/>
                  <a:pt x="25274" y="3158"/>
                  <a:pt x="25041" y="3142"/>
                </a:cubicBezTo>
                <a:cubicBezTo>
                  <a:pt x="24988" y="3138"/>
                  <a:pt x="24935" y="3135"/>
                  <a:pt x="24881" y="3131"/>
                </a:cubicBezTo>
                <a:cubicBezTo>
                  <a:pt x="24930" y="3093"/>
                  <a:pt x="24978" y="3055"/>
                  <a:pt x="25028" y="3017"/>
                </a:cubicBezTo>
                <a:cubicBezTo>
                  <a:pt x="25099" y="2963"/>
                  <a:pt x="25170" y="2911"/>
                  <a:pt x="25242" y="2859"/>
                </a:cubicBezTo>
                <a:cubicBezTo>
                  <a:pt x="25506" y="2672"/>
                  <a:pt x="25774" y="2490"/>
                  <a:pt x="26051" y="2325"/>
                </a:cubicBezTo>
                <a:cubicBezTo>
                  <a:pt x="26177" y="2250"/>
                  <a:pt x="26304" y="2176"/>
                  <a:pt x="26431" y="2105"/>
                </a:cubicBezTo>
                <a:cubicBezTo>
                  <a:pt x="26517" y="2091"/>
                  <a:pt x="26602" y="2077"/>
                  <a:pt x="26687" y="2065"/>
                </a:cubicBezTo>
                <a:cubicBezTo>
                  <a:pt x="26813" y="2047"/>
                  <a:pt x="26938" y="2030"/>
                  <a:pt x="27064" y="2017"/>
                </a:cubicBezTo>
                <a:cubicBezTo>
                  <a:pt x="27188" y="2004"/>
                  <a:pt x="27311" y="1993"/>
                  <a:pt x="27435" y="1983"/>
                </a:cubicBezTo>
                <a:cubicBezTo>
                  <a:pt x="27641" y="1969"/>
                  <a:pt x="27849" y="1960"/>
                  <a:pt x="28057" y="1960"/>
                </a:cubicBezTo>
                <a:close/>
                <a:moveTo>
                  <a:pt x="16925" y="2374"/>
                </a:moveTo>
                <a:cubicBezTo>
                  <a:pt x="16941" y="2376"/>
                  <a:pt x="16956" y="2378"/>
                  <a:pt x="16972" y="2382"/>
                </a:cubicBezTo>
                <a:cubicBezTo>
                  <a:pt x="17060" y="2394"/>
                  <a:pt x="17148" y="2412"/>
                  <a:pt x="17236" y="2430"/>
                </a:cubicBezTo>
                <a:cubicBezTo>
                  <a:pt x="17323" y="2450"/>
                  <a:pt x="17411" y="2473"/>
                  <a:pt x="17499" y="2500"/>
                </a:cubicBezTo>
                <a:cubicBezTo>
                  <a:pt x="17538" y="2513"/>
                  <a:pt x="17577" y="2527"/>
                  <a:pt x="17618" y="2540"/>
                </a:cubicBezTo>
                <a:cubicBezTo>
                  <a:pt x="17693" y="2568"/>
                  <a:pt x="17769" y="2600"/>
                  <a:pt x="17844" y="2633"/>
                </a:cubicBezTo>
                <a:cubicBezTo>
                  <a:pt x="17923" y="2668"/>
                  <a:pt x="17999" y="2706"/>
                  <a:pt x="18075" y="2747"/>
                </a:cubicBezTo>
                <a:cubicBezTo>
                  <a:pt x="18180" y="2804"/>
                  <a:pt x="18293" y="2868"/>
                  <a:pt x="18401" y="2941"/>
                </a:cubicBezTo>
                <a:cubicBezTo>
                  <a:pt x="18474" y="2988"/>
                  <a:pt x="18544" y="3036"/>
                  <a:pt x="18613" y="3087"/>
                </a:cubicBezTo>
                <a:cubicBezTo>
                  <a:pt x="18659" y="3122"/>
                  <a:pt x="18710" y="3160"/>
                  <a:pt x="18761" y="3199"/>
                </a:cubicBezTo>
                <a:cubicBezTo>
                  <a:pt x="18601" y="3248"/>
                  <a:pt x="18441" y="3300"/>
                  <a:pt x="18284" y="3356"/>
                </a:cubicBezTo>
                <a:cubicBezTo>
                  <a:pt x="18089" y="3427"/>
                  <a:pt x="17895" y="3502"/>
                  <a:pt x="17704" y="3583"/>
                </a:cubicBezTo>
                <a:cubicBezTo>
                  <a:pt x="17692" y="3588"/>
                  <a:pt x="17679" y="3593"/>
                  <a:pt x="17666" y="3599"/>
                </a:cubicBezTo>
                <a:cubicBezTo>
                  <a:pt x="17495" y="3553"/>
                  <a:pt x="17323" y="3510"/>
                  <a:pt x="17149" y="3480"/>
                </a:cubicBezTo>
                <a:cubicBezTo>
                  <a:pt x="17022" y="3459"/>
                  <a:pt x="16895" y="3437"/>
                  <a:pt x="16766" y="3423"/>
                </a:cubicBezTo>
                <a:cubicBezTo>
                  <a:pt x="16636" y="3408"/>
                  <a:pt x="16506" y="3397"/>
                  <a:pt x="16376" y="3388"/>
                </a:cubicBezTo>
                <a:cubicBezTo>
                  <a:pt x="16241" y="3377"/>
                  <a:pt x="16106" y="3371"/>
                  <a:pt x="15972" y="3371"/>
                </a:cubicBezTo>
                <a:lnTo>
                  <a:pt x="15972" y="3373"/>
                </a:lnTo>
                <a:lnTo>
                  <a:pt x="15958" y="3373"/>
                </a:lnTo>
                <a:cubicBezTo>
                  <a:pt x="15814" y="3373"/>
                  <a:pt x="15669" y="3374"/>
                  <a:pt x="15524" y="3381"/>
                </a:cubicBezTo>
                <a:cubicBezTo>
                  <a:pt x="15284" y="3394"/>
                  <a:pt x="15043" y="3411"/>
                  <a:pt x="14802" y="3443"/>
                </a:cubicBezTo>
                <a:cubicBezTo>
                  <a:pt x="14665" y="3460"/>
                  <a:pt x="14528" y="3478"/>
                  <a:pt x="14391" y="3502"/>
                </a:cubicBezTo>
                <a:cubicBezTo>
                  <a:pt x="14254" y="3526"/>
                  <a:pt x="14118" y="3553"/>
                  <a:pt x="13981" y="3582"/>
                </a:cubicBezTo>
                <a:cubicBezTo>
                  <a:pt x="13959" y="3586"/>
                  <a:pt x="13938" y="3591"/>
                  <a:pt x="13916" y="3597"/>
                </a:cubicBezTo>
                <a:cubicBezTo>
                  <a:pt x="13923" y="3592"/>
                  <a:pt x="13929" y="3587"/>
                  <a:pt x="13936" y="3583"/>
                </a:cubicBezTo>
                <a:cubicBezTo>
                  <a:pt x="14051" y="3513"/>
                  <a:pt x="14165" y="3446"/>
                  <a:pt x="14282" y="3382"/>
                </a:cubicBezTo>
                <a:cubicBezTo>
                  <a:pt x="14515" y="3258"/>
                  <a:pt x="14754" y="3140"/>
                  <a:pt x="15000" y="3038"/>
                </a:cubicBezTo>
                <a:cubicBezTo>
                  <a:pt x="15205" y="2951"/>
                  <a:pt x="15411" y="2869"/>
                  <a:pt x="15620" y="2791"/>
                </a:cubicBezTo>
                <a:cubicBezTo>
                  <a:pt x="15868" y="2699"/>
                  <a:pt x="16117" y="2608"/>
                  <a:pt x="16370" y="2530"/>
                </a:cubicBezTo>
                <a:cubicBezTo>
                  <a:pt x="16497" y="2490"/>
                  <a:pt x="16625" y="2450"/>
                  <a:pt x="16754" y="2416"/>
                </a:cubicBezTo>
                <a:cubicBezTo>
                  <a:pt x="16811" y="2401"/>
                  <a:pt x="16868" y="2387"/>
                  <a:pt x="16925" y="2374"/>
                </a:cubicBezTo>
                <a:close/>
                <a:moveTo>
                  <a:pt x="24292" y="3301"/>
                </a:moveTo>
                <a:cubicBezTo>
                  <a:pt x="24318" y="3315"/>
                  <a:pt x="24342" y="3327"/>
                  <a:pt x="24368" y="3340"/>
                </a:cubicBezTo>
                <a:cubicBezTo>
                  <a:pt x="24342" y="3363"/>
                  <a:pt x="24318" y="3385"/>
                  <a:pt x="24294" y="3408"/>
                </a:cubicBezTo>
                <a:cubicBezTo>
                  <a:pt x="24217" y="3480"/>
                  <a:pt x="24141" y="3552"/>
                  <a:pt x="24065" y="3625"/>
                </a:cubicBezTo>
                <a:cubicBezTo>
                  <a:pt x="24022" y="3606"/>
                  <a:pt x="23978" y="3587"/>
                  <a:pt x="23934" y="3569"/>
                </a:cubicBezTo>
                <a:cubicBezTo>
                  <a:pt x="23777" y="3503"/>
                  <a:pt x="23622" y="3438"/>
                  <a:pt x="23462" y="3379"/>
                </a:cubicBezTo>
                <a:cubicBezTo>
                  <a:pt x="23538" y="3367"/>
                  <a:pt x="23616" y="3355"/>
                  <a:pt x="23692" y="3347"/>
                </a:cubicBezTo>
                <a:cubicBezTo>
                  <a:pt x="23783" y="3336"/>
                  <a:pt x="23873" y="3327"/>
                  <a:pt x="23965" y="3319"/>
                </a:cubicBezTo>
                <a:cubicBezTo>
                  <a:pt x="24043" y="3314"/>
                  <a:pt x="24133" y="3308"/>
                  <a:pt x="24223" y="3304"/>
                </a:cubicBezTo>
                <a:cubicBezTo>
                  <a:pt x="24246" y="3303"/>
                  <a:pt x="24269" y="3302"/>
                  <a:pt x="24292" y="3301"/>
                </a:cubicBezTo>
                <a:close/>
                <a:moveTo>
                  <a:pt x="21240" y="3090"/>
                </a:moveTo>
                <a:lnTo>
                  <a:pt x="21240" y="3090"/>
                </a:lnTo>
                <a:cubicBezTo>
                  <a:pt x="21453" y="3108"/>
                  <a:pt x="21666" y="3129"/>
                  <a:pt x="21878" y="3164"/>
                </a:cubicBezTo>
                <a:cubicBezTo>
                  <a:pt x="21964" y="3176"/>
                  <a:pt x="22051" y="3191"/>
                  <a:pt x="22136" y="3206"/>
                </a:cubicBezTo>
                <a:cubicBezTo>
                  <a:pt x="22222" y="3222"/>
                  <a:pt x="22309" y="3241"/>
                  <a:pt x="22394" y="3259"/>
                </a:cubicBezTo>
                <a:cubicBezTo>
                  <a:pt x="22451" y="3273"/>
                  <a:pt x="22519" y="3289"/>
                  <a:pt x="22587" y="3306"/>
                </a:cubicBezTo>
                <a:cubicBezTo>
                  <a:pt x="22563" y="3332"/>
                  <a:pt x="22538" y="3360"/>
                  <a:pt x="22514" y="3388"/>
                </a:cubicBezTo>
                <a:cubicBezTo>
                  <a:pt x="22349" y="3485"/>
                  <a:pt x="22185" y="3585"/>
                  <a:pt x="22023" y="3691"/>
                </a:cubicBezTo>
                <a:cubicBezTo>
                  <a:pt x="21954" y="3630"/>
                  <a:pt x="21885" y="3569"/>
                  <a:pt x="21812" y="3511"/>
                </a:cubicBezTo>
                <a:cubicBezTo>
                  <a:pt x="21709" y="3429"/>
                  <a:pt x="21605" y="3349"/>
                  <a:pt x="21499" y="3270"/>
                </a:cubicBezTo>
                <a:cubicBezTo>
                  <a:pt x="21415" y="3207"/>
                  <a:pt x="21328" y="3147"/>
                  <a:pt x="21240" y="3090"/>
                </a:cubicBezTo>
                <a:close/>
                <a:moveTo>
                  <a:pt x="24678" y="3296"/>
                </a:moveTo>
                <a:cubicBezTo>
                  <a:pt x="24708" y="3297"/>
                  <a:pt x="24737" y="3297"/>
                  <a:pt x="24766" y="3299"/>
                </a:cubicBezTo>
                <a:cubicBezTo>
                  <a:pt x="24856" y="3302"/>
                  <a:pt x="24945" y="3306"/>
                  <a:pt x="25034" y="3312"/>
                </a:cubicBezTo>
                <a:cubicBezTo>
                  <a:pt x="25214" y="3327"/>
                  <a:pt x="25398" y="3345"/>
                  <a:pt x="25580" y="3373"/>
                </a:cubicBezTo>
                <a:cubicBezTo>
                  <a:pt x="25671" y="3386"/>
                  <a:pt x="25763" y="3401"/>
                  <a:pt x="25854" y="3418"/>
                </a:cubicBezTo>
                <a:cubicBezTo>
                  <a:pt x="25943" y="3434"/>
                  <a:pt x="26032" y="3451"/>
                  <a:pt x="26120" y="3470"/>
                </a:cubicBezTo>
                <a:cubicBezTo>
                  <a:pt x="26132" y="3472"/>
                  <a:pt x="26145" y="3475"/>
                  <a:pt x="26156" y="3478"/>
                </a:cubicBezTo>
                <a:cubicBezTo>
                  <a:pt x="26000" y="3628"/>
                  <a:pt x="25847" y="3780"/>
                  <a:pt x="25700" y="3941"/>
                </a:cubicBezTo>
                <a:cubicBezTo>
                  <a:pt x="25451" y="3766"/>
                  <a:pt x="25197" y="3598"/>
                  <a:pt x="24933" y="3445"/>
                </a:cubicBezTo>
                <a:cubicBezTo>
                  <a:pt x="24848" y="3396"/>
                  <a:pt x="24762" y="3347"/>
                  <a:pt x="24676" y="3299"/>
                </a:cubicBezTo>
                <a:cubicBezTo>
                  <a:pt x="24677" y="3299"/>
                  <a:pt x="24678" y="3297"/>
                  <a:pt x="24678" y="3296"/>
                </a:cubicBezTo>
                <a:close/>
                <a:moveTo>
                  <a:pt x="35974" y="1592"/>
                </a:moveTo>
                <a:lnTo>
                  <a:pt x="35974" y="1592"/>
                </a:lnTo>
                <a:cubicBezTo>
                  <a:pt x="35979" y="1594"/>
                  <a:pt x="35983" y="1596"/>
                  <a:pt x="35987" y="1599"/>
                </a:cubicBezTo>
                <a:cubicBezTo>
                  <a:pt x="36095" y="1659"/>
                  <a:pt x="36203" y="1719"/>
                  <a:pt x="36306" y="1787"/>
                </a:cubicBezTo>
                <a:cubicBezTo>
                  <a:pt x="36374" y="1831"/>
                  <a:pt x="36441" y="1877"/>
                  <a:pt x="36507" y="1926"/>
                </a:cubicBezTo>
                <a:cubicBezTo>
                  <a:pt x="36567" y="1971"/>
                  <a:pt x="36635" y="2024"/>
                  <a:pt x="36701" y="2079"/>
                </a:cubicBezTo>
                <a:cubicBezTo>
                  <a:pt x="36768" y="2133"/>
                  <a:pt x="36831" y="2189"/>
                  <a:pt x="36893" y="2248"/>
                </a:cubicBezTo>
                <a:cubicBezTo>
                  <a:pt x="36989" y="2338"/>
                  <a:pt x="37083" y="2430"/>
                  <a:pt x="37172" y="2527"/>
                </a:cubicBezTo>
                <a:cubicBezTo>
                  <a:pt x="37232" y="2592"/>
                  <a:pt x="37291" y="2659"/>
                  <a:pt x="37348" y="2726"/>
                </a:cubicBezTo>
                <a:cubicBezTo>
                  <a:pt x="37400" y="2788"/>
                  <a:pt x="37454" y="2855"/>
                  <a:pt x="37504" y="2924"/>
                </a:cubicBezTo>
                <a:cubicBezTo>
                  <a:pt x="37556" y="2994"/>
                  <a:pt x="37606" y="3065"/>
                  <a:pt x="37653" y="3138"/>
                </a:cubicBezTo>
                <a:cubicBezTo>
                  <a:pt x="37696" y="3204"/>
                  <a:pt x="37739" y="3276"/>
                  <a:pt x="37779" y="3349"/>
                </a:cubicBezTo>
                <a:cubicBezTo>
                  <a:pt x="37822" y="3427"/>
                  <a:pt x="37862" y="3504"/>
                  <a:pt x="37899" y="3584"/>
                </a:cubicBezTo>
                <a:cubicBezTo>
                  <a:pt x="37932" y="3655"/>
                  <a:pt x="37967" y="3737"/>
                  <a:pt x="38000" y="3819"/>
                </a:cubicBezTo>
                <a:cubicBezTo>
                  <a:pt x="38033" y="3901"/>
                  <a:pt x="38063" y="3985"/>
                  <a:pt x="38091" y="4068"/>
                </a:cubicBezTo>
                <a:cubicBezTo>
                  <a:pt x="38093" y="4077"/>
                  <a:pt x="38096" y="4085"/>
                  <a:pt x="38098" y="4094"/>
                </a:cubicBezTo>
                <a:cubicBezTo>
                  <a:pt x="38042" y="3993"/>
                  <a:pt x="37986" y="3890"/>
                  <a:pt x="37926" y="3791"/>
                </a:cubicBezTo>
                <a:cubicBezTo>
                  <a:pt x="37859" y="3677"/>
                  <a:pt x="37790" y="3565"/>
                  <a:pt x="37719" y="3455"/>
                </a:cubicBezTo>
                <a:cubicBezTo>
                  <a:pt x="37671" y="3378"/>
                  <a:pt x="37619" y="3301"/>
                  <a:pt x="37567" y="3227"/>
                </a:cubicBezTo>
                <a:cubicBezTo>
                  <a:pt x="37492" y="3120"/>
                  <a:pt x="37417" y="3012"/>
                  <a:pt x="37336" y="2911"/>
                </a:cubicBezTo>
                <a:cubicBezTo>
                  <a:pt x="37253" y="2807"/>
                  <a:pt x="37171" y="2705"/>
                  <a:pt x="37082" y="2607"/>
                </a:cubicBezTo>
                <a:cubicBezTo>
                  <a:pt x="36997" y="2515"/>
                  <a:pt x="36914" y="2422"/>
                  <a:pt x="36825" y="2333"/>
                </a:cubicBezTo>
                <a:cubicBezTo>
                  <a:pt x="36674" y="2183"/>
                  <a:pt x="36520" y="2033"/>
                  <a:pt x="36356" y="1896"/>
                </a:cubicBezTo>
                <a:lnTo>
                  <a:pt x="36356" y="1897"/>
                </a:lnTo>
                <a:cubicBezTo>
                  <a:pt x="36232" y="1792"/>
                  <a:pt x="36105" y="1689"/>
                  <a:pt x="35974" y="1592"/>
                </a:cubicBezTo>
                <a:close/>
                <a:moveTo>
                  <a:pt x="23015" y="3475"/>
                </a:moveTo>
                <a:lnTo>
                  <a:pt x="23015" y="3475"/>
                </a:lnTo>
                <a:cubicBezTo>
                  <a:pt x="22909" y="3587"/>
                  <a:pt x="22805" y="3700"/>
                  <a:pt x="22706" y="3818"/>
                </a:cubicBezTo>
                <a:cubicBezTo>
                  <a:pt x="22624" y="3915"/>
                  <a:pt x="22543" y="4013"/>
                  <a:pt x="22466" y="4113"/>
                </a:cubicBezTo>
                <a:cubicBezTo>
                  <a:pt x="22412" y="4058"/>
                  <a:pt x="22361" y="4005"/>
                  <a:pt x="22306" y="3952"/>
                </a:cubicBezTo>
                <a:cubicBezTo>
                  <a:pt x="22310" y="3949"/>
                  <a:pt x="22312" y="3945"/>
                  <a:pt x="22314" y="3942"/>
                </a:cubicBezTo>
                <a:cubicBezTo>
                  <a:pt x="22392" y="3841"/>
                  <a:pt x="22469" y="3742"/>
                  <a:pt x="22549" y="3643"/>
                </a:cubicBezTo>
                <a:cubicBezTo>
                  <a:pt x="22587" y="3625"/>
                  <a:pt x="22625" y="3609"/>
                  <a:pt x="22664" y="3593"/>
                </a:cubicBezTo>
                <a:cubicBezTo>
                  <a:pt x="22705" y="3578"/>
                  <a:pt x="22745" y="3562"/>
                  <a:pt x="22785" y="3547"/>
                </a:cubicBezTo>
                <a:cubicBezTo>
                  <a:pt x="22862" y="3520"/>
                  <a:pt x="22938" y="3497"/>
                  <a:pt x="23015" y="3475"/>
                </a:cubicBezTo>
                <a:close/>
                <a:moveTo>
                  <a:pt x="28872" y="1997"/>
                </a:moveTo>
                <a:cubicBezTo>
                  <a:pt x="28988" y="2009"/>
                  <a:pt x="29102" y="2023"/>
                  <a:pt x="29216" y="2040"/>
                </a:cubicBezTo>
                <a:cubicBezTo>
                  <a:pt x="29311" y="2055"/>
                  <a:pt x="29405" y="2070"/>
                  <a:pt x="29498" y="2086"/>
                </a:cubicBezTo>
                <a:cubicBezTo>
                  <a:pt x="29588" y="2103"/>
                  <a:pt x="29680" y="2121"/>
                  <a:pt x="29770" y="2140"/>
                </a:cubicBezTo>
                <a:cubicBezTo>
                  <a:pt x="29954" y="2183"/>
                  <a:pt x="30140" y="2226"/>
                  <a:pt x="30323" y="2281"/>
                </a:cubicBezTo>
                <a:cubicBezTo>
                  <a:pt x="30407" y="2305"/>
                  <a:pt x="30492" y="2331"/>
                  <a:pt x="30576" y="2359"/>
                </a:cubicBezTo>
                <a:cubicBezTo>
                  <a:pt x="30652" y="2384"/>
                  <a:pt x="30728" y="2411"/>
                  <a:pt x="30803" y="2437"/>
                </a:cubicBezTo>
                <a:cubicBezTo>
                  <a:pt x="30952" y="2493"/>
                  <a:pt x="31100" y="2549"/>
                  <a:pt x="31244" y="2615"/>
                </a:cubicBezTo>
                <a:cubicBezTo>
                  <a:pt x="31325" y="2651"/>
                  <a:pt x="31405" y="2688"/>
                  <a:pt x="31484" y="2727"/>
                </a:cubicBezTo>
                <a:cubicBezTo>
                  <a:pt x="31565" y="2766"/>
                  <a:pt x="31646" y="2807"/>
                  <a:pt x="31725" y="2849"/>
                </a:cubicBezTo>
                <a:cubicBezTo>
                  <a:pt x="31878" y="2933"/>
                  <a:pt x="32035" y="3019"/>
                  <a:pt x="32187" y="3114"/>
                </a:cubicBezTo>
                <a:cubicBezTo>
                  <a:pt x="32264" y="3161"/>
                  <a:pt x="32340" y="3211"/>
                  <a:pt x="32416" y="3262"/>
                </a:cubicBezTo>
                <a:cubicBezTo>
                  <a:pt x="32491" y="3311"/>
                  <a:pt x="32565" y="3363"/>
                  <a:pt x="32638" y="3416"/>
                </a:cubicBezTo>
                <a:cubicBezTo>
                  <a:pt x="32737" y="3491"/>
                  <a:pt x="32845" y="3573"/>
                  <a:pt x="32946" y="3661"/>
                </a:cubicBezTo>
                <a:cubicBezTo>
                  <a:pt x="32987" y="3696"/>
                  <a:pt x="33026" y="3731"/>
                  <a:pt x="33065" y="3765"/>
                </a:cubicBezTo>
                <a:cubicBezTo>
                  <a:pt x="32929" y="3735"/>
                  <a:pt x="32793" y="3709"/>
                  <a:pt x="32655" y="3690"/>
                </a:cubicBezTo>
                <a:cubicBezTo>
                  <a:pt x="32439" y="3660"/>
                  <a:pt x="32221" y="3636"/>
                  <a:pt x="32003" y="3630"/>
                </a:cubicBezTo>
                <a:cubicBezTo>
                  <a:pt x="31921" y="3628"/>
                  <a:pt x="31839" y="3627"/>
                  <a:pt x="31757" y="3627"/>
                </a:cubicBezTo>
                <a:cubicBezTo>
                  <a:pt x="31646" y="3627"/>
                  <a:pt x="31535" y="3629"/>
                  <a:pt x="31424" y="3636"/>
                </a:cubicBezTo>
                <a:cubicBezTo>
                  <a:pt x="31333" y="3642"/>
                  <a:pt x="31233" y="3647"/>
                  <a:pt x="31141" y="3657"/>
                </a:cubicBezTo>
                <a:cubicBezTo>
                  <a:pt x="30891" y="3681"/>
                  <a:pt x="30640" y="3713"/>
                  <a:pt x="30393" y="3765"/>
                </a:cubicBezTo>
                <a:cubicBezTo>
                  <a:pt x="30188" y="3809"/>
                  <a:pt x="29981" y="3855"/>
                  <a:pt x="29780" y="3919"/>
                </a:cubicBezTo>
                <a:cubicBezTo>
                  <a:pt x="29579" y="3983"/>
                  <a:pt x="29379" y="4052"/>
                  <a:pt x="29185" y="4137"/>
                </a:cubicBezTo>
                <a:cubicBezTo>
                  <a:pt x="29069" y="4189"/>
                  <a:pt x="28953" y="4242"/>
                  <a:pt x="28839" y="4299"/>
                </a:cubicBezTo>
                <a:cubicBezTo>
                  <a:pt x="28774" y="4265"/>
                  <a:pt x="28711" y="4231"/>
                  <a:pt x="28645" y="4198"/>
                </a:cubicBezTo>
                <a:cubicBezTo>
                  <a:pt x="28213" y="3979"/>
                  <a:pt x="27770" y="3778"/>
                  <a:pt x="27309" y="3623"/>
                </a:cubicBezTo>
                <a:cubicBezTo>
                  <a:pt x="27096" y="3552"/>
                  <a:pt x="26883" y="3486"/>
                  <a:pt x="26667" y="3428"/>
                </a:cubicBezTo>
                <a:cubicBezTo>
                  <a:pt x="26773" y="3344"/>
                  <a:pt x="26880" y="3261"/>
                  <a:pt x="26989" y="3179"/>
                </a:cubicBezTo>
                <a:cubicBezTo>
                  <a:pt x="27093" y="3102"/>
                  <a:pt x="27197" y="3026"/>
                  <a:pt x="27301" y="2951"/>
                </a:cubicBezTo>
                <a:cubicBezTo>
                  <a:pt x="27435" y="2856"/>
                  <a:pt x="27578" y="2755"/>
                  <a:pt x="27726" y="2661"/>
                </a:cubicBezTo>
                <a:cubicBezTo>
                  <a:pt x="27845" y="2586"/>
                  <a:pt x="27962" y="2511"/>
                  <a:pt x="28084" y="2439"/>
                </a:cubicBezTo>
                <a:cubicBezTo>
                  <a:pt x="28245" y="2344"/>
                  <a:pt x="28408" y="2249"/>
                  <a:pt x="28573" y="2160"/>
                </a:cubicBezTo>
                <a:lnTo>
                  <a:pt x="28572" y="2160"/>
                </a:lnTo>
                <a:cubicBezTo>
                  <a:pt x="28673" y="2106"/>
                  <a:pt x="28772" y="2051"/>
                  <a:pt x="28872" y="1997"/>
                </a:cubicBezTo>
                <a:close/>
                <a:moveTo>
                  <a:pt x="24528" y="3427"/>
                </a:moveTo>
                <a:cubicBezTo>
                  <a:pt x="24713" y="3527"/>
                  <a:pt x="24895" y="3631"/>
                  <a:pt x="25074" y="3742"/>
                </a:cubicBezTo>
                <a:cubicBezTo>
                  <a:pt x="25187" y="3812"/>
                  <a:pt x="25301" y="3883"/>
                  <a:pt x="25411" y="3958"/>
                </a:cubicBezTo>
                <a:cubicBezTo>
                  <a:pt x="25468" y="3996"/>
                  <a:pt x="25525" y="4034"/>
                  <a:pt x="25581" y="4073"/>
                </a:cubicBezTo>
                <a:cubicBezTo>
                  <a:pt x="25499" y="4166"/>
                  <a:pt x="25420" y="4261"/>
                  <a:pt x="25341" y="4355"/>
                </a:cubicBezTo>
                <a:cubicBezTo>
                  <a:pt x="25298" y="4322"/>
                  <a:pt x="25257" y="4287"/>
                  <a:pt x="25213" y="4256"/>
                </a:cubicBezTo>
                <a:cubicBezTo>
                  <a:pt x="25107" y="4182"/>
                  <a:pt x="24999" y="4108"/>
                  <a:pt x="24887" y="4042"/>
                </a:cubicBezTo>
                <a:cubicBezTo>
                  <a:pt x="24809" y="3995"/>
                  <a:pt x="24731" y="3950"/>
                  <a:pt x="24650" y="3907"/>
                </a:cubicBezTo>
                <a:cubicBezTo>
                  <a:pt x="24534" y="3845"/>
                  <a:pt x="24417" y="3784"/>
                  <a:pt x="24297" y="3729"/>
                </a:cubicBezTo>
                <a:cubicBezTo>
                  <a:pt x="24275" y="3719"/>
                  <a:pt x="24253" y="3710"/>
                  <a:pt x="24232" y="3699"/>
                </a:cubicBezTo>
                <a:cubicBezTo>
                  <a:pt x="24252" y="3680"/>
                  <a:pt x="24273" y="3660"/>
                  <a:pt x="24294" y="3640"/>
                </a:cubicBezTo>
                <a:cubicBezTo>
                  <a:pt x="24371" y="3569"/>
                  <a:pt x="24450" y="3497"/>
                  <a:pt x="24528" y="3427"/>
                </a:cubicBezTo>
                <a:close/>
                <a:moveTo>
                  <a:pt x="22469" y="4381"/>
                </a:moveTo>
                <a:cubicBezTo>
                  <a:pt x="22496" y="4410"/>
                  <a:pt x="22521" y="4438"/>
                  <a:pt x="22546" y="4467"/>
                </a:cubicBezTo>
                <a:cubicBezTo>
                  <a:pt x="22498" y="4468"/>
                  <a:pt x="22448" y="4471"/>
                  <a:pt x="22400" y="4475"/>
                </a:cubicBezTo>
                <a:cubicBezTo>
                  <a:pt x="22423" y="4443"/>
                  <a:pt x="22446" y="4412"/>
                  <a:pt x="22469" y="4381"/>
                </a:cubicBezTo>
                <a:close/>
                <a:moveTo>
                  <a:pt x="23251" y="3502"/>
                </a:moveTo>
                <a:cubicBezTo>
                  <a:pt x="23297" y="3517"/>
                  <a:pt x="23343" y="3533"/>
                  <a:pt x="23389" y="3549"/>
                </a:cubicBezTo>
                <a:cubicBezTo>
                  <a:pt x="23471" y="3578"/>
                  <a:pt x="23553" y="3608"/>
                  <a:pt x="23635" y="3638"/>
                </a:cubicBezTo>
                <a:cubicBezTo>
                  <a:pt x="23728" y="3674"/>
                  <a:pt x="23831" y="3713"/>
                  <a:pt x="23933" y="3755"/>
                </a:cubicBezTo>
                <a:cubicBezTo>
                  <a:pt x="23716" y="3973"/>
                  <a:pt x="23506" y="4199"/>
                  <a:pt x="23311" y="4436"/>
                </a:cubicBezTo>
                <a:cubicBezTo>
                  <a:pt x="23296" y="4455"/>
                  <a:pt x="23282" y="4472"/>
                  <a:pt x="23267" y="4489"/>
                </a:cubicBezTo>
                <a:cubicBezTo>
                  <a:pt x="23141" y="4479"/>
                  <a:pt x="23014" y="4471"/>
                  <a:pt x="22887" y="4467"/>
                </a:cubicBezTo>
                <a:cubicBezTo>
                  <a:pt x="22855" y="4467"/>
                  <a:pt x="22820" y="4466"/>
                  <a:pt x="22787" y="4465"/>
                </a:cubicBezTo>
                <a:cubicBezTo>
                  <a:pt x="22725" y="4392"/>
                  <a:pt x="22662" y="4322"/>
                  <a:pt x="22596" y="4251"/>
                </a:cubicBezTo>
                <a:cubicBezTo>
                  <a:pt x="22591" y="4246"/>
                  <a:pt x="22587" y="4241"/>
                  <a:pt x="22581" y="4235"/>
                </a:cubicBezTo>
                <a:cubicBezTo>
                  <a:pt x="22611" y="4198"/>
                  <a:pt x="22642" y="4160"/>
                  <a:pt x="22672" y="4124"/>
                </a:cubicBezTo>
                <a:cubicBezTo>
                  <a:pt x="22799" y="3975"/>
                  <a:pt x="22933" y="3825"/>
                  <a:pt x="23074" y="3680"/>
                </a:cubicBezTo>
                <a:cubicBezTo>
                  <a:pt x="23133" y="3620"/>
                  <a:pt x="23191" y="3560"/>
                  <a:pt x="23251" y="3502"/>
                </a:cubicBezTo>
                <a:close/>
                <a:moveTo>
                  <a:pt x="22198" y="4099"/>
                </a:moveTo>
                <a:cubicBezTo>
                  <a:pt x="22251" y="4151"/>
                  <a:pt x="22303" y="4203"/>
                  <a:pt x="22354" y="4257"/>
                </a:cubicBezTo>
                <a:cubicBezTo>
                  <a:pt x="22342" y="4272"/>
                  <a:pt x="22332" y="4287"/>
                  <a:pt x="22320" y="4301"/>
                </a:cubicBezTo>
                <a:cubicBezTo>
                  <a:pt x="22272" y="4368"/>
                  <a:pt x="22222" y="4435"/>
                  <a:pt x="22173" y="4502"/>
                </a:cubicBezTo>
                <a:cubicBezTo>
                  <a:pt x="22158" y="4504"/>
                  <a:pt x="22142" y="4507"/>
                  <a:pt x="22126" y="4509"/>
                </a:cubicBezTo>
                <a:cubicBezTo>
                  <a:pt x="22048" y="4526"/>
                  <a:pt x="21967" y="4542"/>
                  <a:pt x="21888" y="4564"/>
                </a:cubicBezTo>
                <a:cubicBezTo>
                  <a:pt x="21915" y="4522"/>
                  <a:pt x="21941" y="4479"/>
                  <a:pt x="21969" y="4436"/>
                </a:cubicBezTo>
                <a:cubicBezTo>
                  <a:pt x="22043" y="4323"/>
                  <a:pt x="22119" y="4210"/>
                  <a:pt x="22198" y="4099"/>
                </a:cubicBezTo>
                <a:close/>
                <a:moveTo>
                  <a:pt x="25366" y="4599"/>
                </a:moveTo>
                <a:cubicBezTo>
                  <a:pt x="25379" y="4609"/>
                  <a:pt x="25392" y="4620"/>
                  <a:pt x="25405" y="4630"/>
                </a:cubicBezTo>
                <a:cubicBezTo>
                  <a:pt x="25420" y="4644"/>
                  <a:pt x="25436" y="4658"/>
                  <a:pt x="25452" y="4672"/>
                </a:cubicBezTo>
                <a:cubicBezTo>
                  <a:pt x="25440" y="4672"/>
                  <a:pt x="25429" y="4672"/>
                  <a:pt x="25418" y="4673"/>
                </a:cubicBezTo>
                <a:cubicBezTo>
                  <a:pt x="25378" y="4675"/>
                  <a:pt x="25336" y="4677"/>
                  <a:pt x="25296" y="4681"/>
                </a:cubicBezTo>
                <a:cubicBezTo>
                  <a:pt x="25309" y="4664"/>
                  <a:pt x="25323" y="4646"/>
                  <a:pt x="25335" y="4630"/>
                </a:cubicBezTo>
                <a:cubicBezTo>
                  <a:pt x="25346" y="4620"/>
                  <a:pt x="25356" y="4609"/>
                  <a:pt x="25366" y="4599"/>
                </a:cubicBezTo>
                <a:close/>
                <a:moveTo>
                  <a:pt x="24100" y="3828"/>
                </a:moveTo>
                <a:cubicBezTo>
                  <a:pt x="24104" y="3830"/>
                  <a:pt x="24109" y="3832"/>
                  <a:pt x="24113" y="3834"/>
                </a:cubicBezTo>
                <a:cubicBezTo>
                  <a:pt x="24232" y="3889"/>
                  <a:pt x="24350" y="3946"/>
                  <a:pt x="24467" y="4006"/>
                </a:cubicBezTo>
                <a:cubicBezTo>
                  <a:pt x="24580" y="4067"/>
                  <a:pt x="24693" y="4128"/>
                  <a:pt x="24803" y="4196"/>
                </a:cubicBezTo>
                <a:cubicBezTo>
                  <a:pt x="24877" y="4242"/>
                  <a:pt x="24950" y="4289"/>
                  <a:pt x="25021" y="4338"/>
                </a:cubicBezTo>
                <a:cubicBezTo>
                  <a:pt x="25056" y="4363"/>
                  <a:pt x="25090" y="4389"/>
                  <a:pt x="25126" y="4413"/>
                </a:cubicBezTo>
                <a:cubicBezTo>
                  <a:pt x="25155" y="4435"/>
                  <a:pt x="25193" y="4463"/>
                  <a:pt x="25231" y="4492"/>
                </a:cubicBezTo>
                <a:cubicBezTo>
                  <a:pt x="25228" y="4495"/>
                  <a:pt x="25226" y="4497"/>
                  <a:pt x="25223" y="4501"/>
                </a:cubicBezTo>
                <a:cubicBezTo>
                  <a:pt x="25184" y="4552"/>
                  <a:pt x="25144" y="4602"/>
                  <a:pt x="25104" y="4654"/>
                </a:cubicBezTo>
                <a:cubicBezTo>
                  <a:pt x="25099" y="4660"/>
                  <a:pt x="25093" y="4667"/>
                  <a:pt x="25087" y="4674"/>
                </a:cubicBezTo>
                <a:cubicBezTo>
                  <a:pt x="25078" y="4683"/>
                  <a:pt x="25070" y="4694"/>
                  <a:pt x="25060" y="4704"/>
                </a:cubicBezTo>
                <a:cubicBezTo>
                  <a:pt x="25057" y="4704"/>
                  <a:pt x="25055" y="4704"/>
                  <a:pt x="25051" y="4705"/>
                </a:cubicBezTo>
                <a:cubicBezTo>
                  <a:pt x="24974" y="4714"/>
                  <a:pt x="24896" y="4727"/>
                  <a:pt x="24820" y="4742"/>
                </a:cubicBezTo>
                <a:cubicBezTo>
                  <a:pt x="24811" y="4743"/>
                  <a:pt x="24802" y="4746"/>
                  <a:pt x="24792" y="4748"/>
                </a:cubicBezTo>
                <a:cubicBezTo>
                  <a:pt x="24663" y="4718"/>
                  <a:pt x="24533" y="4690"/>
                  <a:pt x="24402" y="4665"/>
                </a:cubicBezTo>
                <a:cubicBezTo>
                  <a:pt x="24130" y="4612"/>
                  <a:pt x="23857" y="4557"/>
                  <a:pt x="23581" y="4523"/>
                </a:cubicBezTo>
                <a:cubicBezTo>
                  <a:pt x="23543" y="4519"/>
                  <a:pt x="23506" y="4515"/>
                  <a:pt x="23468" y="4510"/>
                </a:cubicBezTo>
                <a:cubicBezTo>
                  <a:pt x="23609" y="4346"/>
                  <a:pt x="23751" y="4183"/>
                  <a:pt x="23902" y="4028"/>
                </a:cubicBezTo>
                <a:lnTo>
                  <a:pt x="23902" y="4027"/>
                </a:lnTo>
                <a:cubicBezTo>
                  <a:pt x="23967" y="3960"/>
                  <a:pt x="24034" y="3893"/>
                  <a:pt x="24100" y="3828"/>
                </a:cubicBezTo>
                <a:close/>
                <a:moveTo>
                  <a:pt x="25766" y="4205"/>
                </a:moveTo>
                <a:cubicBezTo>
                  <a:pt x="25895" y="4301"/>
                  <a:pt x="26025" y="4398"/>
                  <a:pt x="26147" y="4502"/>
                </a:cubicBezTo>
                <a:cubicBezTo>
                  <a:pt x="26245" y="4583"/>
                  <a:pt x="26341" y="4667"/>
                  <a:pt x="26436" y="4751"/>
                </a:cubicBezTo>
                <a:cubicBezTo>
                  <a:pt x="26312" y="4726"/>
                  <a:pt x="26187" y="4705"/>
                  <a:pt x="26063" y="4694"/>
                </a:cubicBezTo>
                <a:cubicBezTo>
                  <a:pt x="25970" y="4686"/>
                  <a:pt x="25880" y="4676"/>
                  <a:pt x="25788" y="4673"/>
                </a:cubicBezTo>
                <a:cubicBezTo>
                  <a:pt x="25758" y="4673"/>
                  <a:pt x="25727" y="4672"/>
                  <a:pt x="25697" y="4671"/>
                </a:cubicBezTo>
                <a:cubicBezTo>
                  <a:pt x="25694" y="4669"/>
                  <a:pt x="25693" y="4668"/>
                  <a:pt x="25692" y="4667"/>
                </a:cubicBezTo>
                <a:cubicBezTo>
                  <a:pt x="25625" y="4602"/>
                  <a:pt x="25557" y="4539"/>
                  <a:pt x="25487" y="4476"/>
                </a:cubicBezTo>
                <a:cubicBezTo>
                  <a:pt x="25579" y="4385"/>
                  <a:pt x="25671" y="4295"/>
                  <a:pt x="25766" y="4205"/>
                </a:cubicBezTo>
                <a:close/>
                <a:moveTo>
                  <a:pt x="22933" y="4642"/>
                </a:moveTo>
                <a:cubicBezTo>
                  <a:pt x="23001" y="4644"/>
                  <a:pt x="23070" y="4646"/>
                  <a:pt x="23138" y="4650"/>
                </a:cubicBezTo>
                <a:cubicBezTo>
                  <a:pt x="23105" y="4691"/>
                  <a:pt x="23072" y="4733"/>
                  <a:pt x="23040" y="4774"/>
                </a:cubicBezTo>
                <a:cubicBezTo>
                  <a:pt x="23037" y="4772"/>
                  <a:pt x="23035" y="4769"/>
                  <a:pt x="23033" y="4766"/>
                </a:cubicBezTo>
                <a:cubicBezTo>
                  <a:pt x="22999" y="4724"/>
                  <a:pt x="22967" y="4683"/>
                  <a:pt x="22933" y="4642"/>
                </a:cubicBezTo>
                <a:close/>
                <a:moveTo>
                  <a:pt x="22037" y="3943"/>
                </a:moveTo>
                <a:cubicBezTo>
                  <a:pt x="22044" y="3950"/>
                  <a:pt x="22052" y="3958"/>
                  <a:pt x="22060" y="3965"/>
                </a:cubicBezTo>
                <a:cubicBezTo>
                  <a:pt x="22049" y="3982"/>
                  <a:pt x="22037" y="4000"/>
                  <a:pt x="22024" y="4018"/>
                </a:cubicBezTo>
                <a:cubicBezTo>
                  <a:pt x="21909" y="4190"/>
                  <a:pt x="21796" y="4364"/>
                  <a:pt x="21692" y="4545"/>
                </a:cubicBezTo>
                <a:cubicBezTo>
                  <a:pt x="21673" y="4577"/>
                  <a:pt x="21655" y="4610"/>
                  <a:pt x="21636" y="4643"/>
                </a:cubicBezTo>
                <a:cubicBezTo>
                  <a:pt x="21631" y="4645"/>
                  <a:pt x="21625" y="4647"/>
                  <a:pt x="21618" y="4650"/>
                </a:cubicBezTo>
                <a:cubicBezTo>
                  <a:pt x="21499" y="4694"/>
                  <a:pt x="21380" y="4739"/>
                  <a:pt x="21265" y="4792"/>
                </a:cubicBezTo>
                <a:cubicBezTo>
                  <a:pt x="21227" y="4809"/>
                  <a:pt x="21190" y="4826"/>
                  <a:pt x="21153" y="4844"/>
                </a:cubicBezTo>
                <a:cubicBezTo>
                  <a:pt x="21190" y="4786"/>
                  <a:pt x="21228" y="4729"/>
                  <a:pt x="21269" y="4674"/>
                </a:cubicBezTo>
                <a:cubicBezTo>
                  <a:pt x="21293" y="4643"/>
                  <a:pt x="21317" y="4613"/>
                  <a:pt x="21341" y="4582"/>
                </a:cubicBezTo>
                <a:cubicBezTo>
                  <a:pt x="21388" y="4524"/>
                  <a:pt x="21439" y="4466"/>
                  <a:pt x="21492" y="4411"/>
                </a:cubicBezTo>
                <a:cubicBezTo>
                  <a:pt x="21548" y="4352"/>
                  <a:pt x="21605" y="4294"/>
                  <a:pt x="21665" y="4240"/>
                </a:cubicBezTo>
                <a:cubicBezTo>
                  <a:pt x="21718" y="4191"/>
                  <a:pt x="21781" y="4138"/>
                  <a:pt x="21845" y="4087"/>
                </a:cubicBezTo>
                <a:cubicBezTo>
                  <a:pt x="21908" y="4037"/>
                  <a:pt x="21971" y="3989"/>
                  <a:pt x="22037" y="3943"/>
                </a:cubicBezTo>
                <a:close/>
                <a:moveTo>
                  <a:pt x="22694" y="4637"/>
                </a:moveTo>
                <a:cubicBezTo>
                  <a:pt x="22707" y="4653"/>
                  <a:pt x="22721" y="4668"/>
                  <a:pt x="22734" y="4684"/>
                </a:cubicBezTo>
                <a:cubicBezTo>
                  <a:pt x="22794" y="4758"/>
                  <a:pt x="22861" y="4841"/>
                  <a:pt x="22925" y="4926"/>
                </a:cubicBezTo>
                <a:cubicBezTo>
                  <a:pt x="22915" y="4941"/>
                  <a:pt x="22904" y="4956"/>
                  <a:pt x="22893" y="4971"/>
                </a:cubicBezTo>
                <a:cubicBezTo>
                  <a:pt x="22760" y="4962"/>
                  <a:pt x="22626" y="4956"/>
                  <a:pt x="22492" y="4956"/>
                </a:cubicBezTo>
                <a:cubicBezTo>
                  <a:pt x="22469" y="4956"/>
                  <a:pt x="22446" y="4957"/>
                  <a:pt x="22423" y="4957"/>
                </a:cubicBezTo>
                <a:cubicBezTo>
                  <a:pt x="22337" y="4958"/>
                  <a:pt x="22251" y="4960"/>
                  <a:pt x="22165" y="4965"/>
                </a:cubicBezTo>
                <a:cubicBezTo>
                  <a:pt x="22132" y="4967"/>
                  <a:pt x="22097" y="4970"/>
                  <a:pt x="22064" y="4972"/>
                </a:cubicBezTo>
                <a:cubicBezTo>
                  <a:pt x="22076" y="4951"/>
                  <a:pt x="22089" y="4931"/>
                  <a:pt x="22102" y="4911"/>
                </a:cubicBezTo>
                <a:cubicBezTo>
                  <a:pt x="22151" y="4834"/>
                  <a:pt x="22208" y="4749"/>
                  <a:pt x="22266" y="4664"/>
                </a:cubicBezTo>
                <a:cubicBezTo>
                  <a:pt x="22267" y="4664"/>
                  <a:pt x="22269" y="4664"/>
                  <a:pt x="22272" y="4662"/>
                </a:cubicBezTo>
                <a:cubicBezTo>
                  <a:pt x="22312" y="4659"/>
                  <a:pt x="22354" y="4654"/>
                  <a:pt x="22394" y="4650"/>
                </a:cubicBezTo>
                <a:cubicBezTo>
                  <a:pt x="22494" y="4643"/>
                  <a:pt x="22594" y="4637"/>
                  <a:pt x="22694" y="4637"/>
                </a:cubicBezTo>
                <a:close/>
                <a:moveTo>
                  <a:pt x="23340" y="4666"/>
                </a:moveTo>
                <a:cubicBezTo>
                  <a:pt x="23413" y="4673"/>
                  <a:pt x="23486" y="4681"/>
                  <a:pt x="23559" y="4691"/>
                </a:cubicBezTo>
                <a:cubicBezTo>
                  <a:pt x="23699" y="4710"/>
                  <a:pt x="23837" y="4729"/>
                  <a:pt x="23975" y="4754"/>
                </a:cubicBezTo>
                <a:cubicBezTo>
                  <a:pt x="24122" y="4780"/>
                  <a:pt x="24267" y="4808"/>
                  <a:pt x="24413" y="4837"/>
                </a:cubicBezTo>
                <a:cubicBezTo>
                  <a:pt x="24402" y="4838"/>
                  <a:pt x="24392" y="4839"/>
                  <a:pt x="24380" y="4840"/>
                </a:cubicBezTo>
                <a:cubicBezTo>
                  <a:pt x="24240" y="4856"/>
                  <a:pt x="24101" y="4871"/>
                  <a:pt x="23962" y="4896"/>
                </a:cubicBezTo>
                <a:cubicBezTo>
                  <a:pt x="23766" y="4929"/>
                  <a:pt x="23571" y="4967"/>
                  <a:pt x="23377" y="5013"/>
                </a:cubicBezTo>
                <a:cubicBezTo>
                  <a:pt x="23319" y="5007"/>
                  <a:pt x="23261" y="5000"/>
                  <a:pt x="23204" y="4995"/>
                </a:cubicBezTo>
                <a:cubicBezTo>
                  <a:pt x="23185" y="4967"/>
                  <a:pt x="23165" y="4941"/>
                  <a:pt x="23146" y="4914"/>
                </a:cubicBezTo>
                <a:cubicBezTo>
                  <a:pt x="23184" y="4862"/>
                  <a:pt x="23224" y="4811"/>
                  <a:pt x="23264" y="4761"/>
                </a:cubicBezTo>
                <a:cubicBezTo>
                  <a:pt x="23289" y="4728"/>
                  <a:pt x="23314" y="4697"/>
                  <a:pt x="23340" y="4666"/>
                </a:cubicBezTo>
                <a:close/>
                <a:moveTo>
                  <a:pt x="22034" y="4706"/>
                </a:moveTo>
                <a:lnTo>
                  <a:pt x="22034" y="4706"/>
                </a:lnTo>
                <a:cubicBezTo>
                  <a:pt x="21988" y="4777"/>
                  <a:pt x="21941" y="4847"/>
                  <a:pt x="21896" y="4918"/>
                </a:cubicBezTo>
                <a:cubicBezTo>
                  <a:pt x="21880" y="4942"/>
                  <a:pt x="21865" y="4966"/>
                  <a:pt x="21850" y="4990"/>
                </a:cubicBezTo>
                <a:cubicBezTo>
                  <a:pt x="21824" y="4994"/>
                  <a:pt x="21798" y="4997"/>
                  <a:pt x="21773" y="5001"/>
                </a:cubicBezTo>
                <a:cubicBezTo>
                  <a:pt x="21722" y="5008"/>
                  <a:pt x="21670" y="5016"/>
                  <a:pt x="21619" y="5024"/>
                </a:cubicBezTo>
                <a:cubicBezTo>
                  <a:pt x="21650" y="4966"/>
                  <a:pt x="21684" y="4907"/>
                  <a:pt x="21717" y="4849"/>
                </a:cubicBezTo>
                <a:cubicBezTo>
                  <a:pt x="21730" y="4828"/>
                  <a:pt x="21743" y="4806"/>
                  <a:pt x="21755" y="4784"/>
                </a:cubicBezTo>
                <a:cubicBezTo>
                  <a:pt x="21768" y="4779"/>
                  <a:pt x="21780" y="4776"/>
                  <a:pt x="21792" y="4772"/>
                </a:cubicBezTo>
                <a:cubicBezTo>
                  <a:pt x="21872" y="4747"/>
                  <a:pt x="21953" y="4726"/>
                  <a:pt x="22034" y="4706"/>
                </a:cubicBezTo>
                <a:close/>
                <a:moveTo>
                  <a:pt x="25566" y="4953"/>
                </a:moveTo>
                <a:cubicBezTo>
                  <a:pt x="25630" y="4953"/>
                  <a:pt x="25692" y="4955"/>
                  <a:pt x="25756" y="4957"/>
                </a:cubicBezTo>
                <a:cubicBezTo>
                  <a:pt x="25783" y="4985"/>
                  <a:pt x="25810" y="5012"/>
                  <a:pt x="25836" y="5041"/>
                </a:cubicBezTo>
                <a:cubicBezTo>
                  <a:pt x="25746" y="5011"/>
                  <a:pt x="25656" y="4981"/>
                  <a:pt x="25566" y="4953"/>
                </a:cubicBezTo>
                <a:close/>
                <a:moveTo>
                  <a:pt x="20655" y="3065"/>
                </a:moveTo>
                <a:cubicBezTo>
                  <a:pt x="20680" y="3065"/>
                  <a:pt x="20707" y="3065"/>
                  <a:pt x="20733" y="3067"/>
                </a:cubicBezTo>
                <a:cubicBezTo>
                  <a:pt x="20789" y="3067"/>
                  <a:pt x="20843" y="3068"/>
                  <a:pt x="20899" y="3070"/>
                </a:cubicBezTo>
                <a:cubicBezTo>
                  <a:pt x="20932" y="3091"/>
                  <a:pt x="20964" y="3110"/>
                  <a:pt x="20998" y="3132"/>
                </a:cubicBezTo>
                <a:cubicBezTo>
                  <a:pt x="21098" y="3197"/>
                  <a:pt x="21199" y="3264"/>
                  <a:pt x="21298" y="3333"/>
                </a:cubicBezTo>
                <a:cubicBezTo>
                  <a:pt x="21438" y="3435"/>
                  <a:pt x="21578" y="3539"/>
                  <a:pt x="21710" y="3652"/>
                </a:cubicBezTo>
                <a:cubicBezTo>
                  <a:pt x="21765" y="3698"/>
                  <a:pt x="21818" y="3746"/>
                  <a:pt x="21871" y="3792"/>
                </a:cubicBezTo>
                <a:cubicBezTo>
                  <a:pt x="21721" y="3896"/>
                  <a:pt x="21573" y="4003"/>
                  <a:pt x="21430" y="4115"/>
                </a:cubicBezTo>
                <a:cubicBezTo>
                  <a:pt x="21291" y="4225"/>
                  <a:pt x="21154" y="4334"/>
                  <a:pt x="21022" y="4451"/>
                </a:cubicBezTo>
                <a:cubicBezTo>
                  <a:pt x="20920" y="4540"/>
                  <a:pt x="20820" y="4631"/>
                  <a:pt x="20721" y="4722"/>
                </a:cubicBezTo>
                <a:cubicBezTo>
                  <a:pt x="20653" y="4786"/>
                  <a:pt x="20584" y="4852"/>
                  <a:pt x="20517" y="4918"/>
                </a:cubicBezTo>
                <a:cubicBezTo>
                  <a:pt x="20470" y="4965"/>
                  <a:pt x="20422" y="5012"/>
                  <a:pt x="20374" y="5061"/>
                </a:cubicBezTo>
                <a:cubicBezTo>
                  <a:pt x="20345" y="4994"/>
                  <a:pt x="20317" y="4927"/>
                  <a:pt x="20285" y="4861"/>
                </a:cubicBezTo>
                <a:cubicBezTo>
                  <a:pt x="20231" y="4746"/>
                  <a:pt x="20178" y="4630"/>
                  <a:pt x="20116" y="4519"/>
                </a:cubicBezTo>
                <a:cubicBezTo>
                  <a:pt x="20072" y="4443"/>
                  <a:pt x="20030" y="4364"/>
                  <a:pt x="19982" y="4291"/>
                </a:cubicBezTo>
                <a:cubicBezTo>
                  <a:pt x="19938" y="4221"/>
                  <a:pt x="19893" y="4153"/>
                  <a:pt x="19843" y="4087"/>
                </a:cubicBezTo>
                <a:cubicBezTo>
                  <a:pt x="19819" y="4055"/>
                  <a:pt x="19795" y="4022"/>
                  <a:pt x="19771" y="3989"/>
                </a:cubicBezTo>
                <a:cubicBezTo>
                  <a:pt x="19644" y="3824"/>
                  <a:pt x="19514" y="3659"/>
                  <a:pt x="19367" y="3511"/>
                </a:cubicBezTo>
                <a:cubicBezTo>
                  <a:pt x="19286" y="3430"/>
                  <a:pt x="19207" y="3349"/>
                  <a:pt x="19120" y="3274"/>
                </a:cubicBezTo>
                <a:cubicBezTo>
                  <a:pt x="19169" y="3262"/>
                  <a:pt x="19216" y="3249"/>
                  <a:pt x="19265" y="3237"/>
                </a:cubicBezTo>
                <a:cubicBezTo>
                  <a:pt x="19342" y="3218"/>
                  <a:pt x="19420" y="3200"/>
                  <a:pt x="19499" y="3183"/>
                </a:cubicBezTo>
                <a:cubicBezTo>
                  <a:pt x="19610" y="3161"/>
                  <a:pt x="19729" y="3136"/>
                  <a:pt x="19849" y="3121"/>
                </a:cubicBezTo>
                <a:cubicBezTo>
                  <a:pt x="19933" y="3109"/>
                  <a:pt x="20017" y="3099"/>
                  <a:pt x="20102" y="3091"/>
                </a:cubicBezTo>
                <a:cubicBezTo>
                  <a:pt x="20142" y="3088"/>
                  <a:pt x="20183" y="3085"/>
                  <a:pt x="20222" y="3082"/>
                </a:cubicBezTo>
                <a:cubicBezTo>
                  <a:pt x="20366" y="3072"/>
                  <a:pt x="20511" y="3065"/>
                  <a:pt x="20655" y="3065"/>
                </a:cubicBezTo>
                <a:close/>
                <a:moveTo>
                  <a:pt x="26504" y="3557"/>
                </a:moveTo>
                <a:cubicBezTo>
                  <a:pt x="26592" y="3579"/>
                  <a:pt x="26679" y="3603"/>
                  <a:pt x="26766" y="3629"/>
                </a:cubicBezTo>
                <a:cubicBezTo>
                  <a:pt x="26892" y="3667"/>
                  <a:pt x="27017" y="3705"/>
                  <a:pt x="27141" y="3748"/>
                </a:cubicBezTo>
                <a:cubicBezTo>
                  <a:pt x="27224" y="3776"/>
                  <a:pt x="27306" y="3806"/>
                  <a:pt x="27388" y="3836"/>
                </a:cubicBezTo>
                <a:cubicBezTo>
                  <a:pt x="27631" y="3928"/>
                  <a:pt x="27873" y="4023"/>
                  <a:pt x="28109" y="4131"/>
                </a:cubicBezTo>
                <a:cubicBezTo>
                  <a:pt x="28293" y="4216"/>
                  <a:pt x="28474" y="4303"/>
                  <a:pt x="28653" y="4396"/>
                </a:cubicBezTo>
                <a:cubicBezTo>
                  <a:pt x="28597" y="4427"/>
                  <a:pt x="28541" y="4458"/>
                  <a:pt x="28487" y="4492"/>
                </a:cubicBezTo>
                <a:cubicBezTo>
                  <a:pt x="28375" y="4558"/>
                  <a:pt x="28263" y="4625"/>
                  <a:pt x="28155" y="4698"/>
                </a:cubicBezTo>
                <a:cubicBezTo>
                  <a:pt x="28080" y="4749"/>
                  <a:pt x="28004" y="4799"/>
                  <a:pt x="27931" y="4853"/>
                </a:cubicBezTo>
                <a:cubicBezTo>
                  <a:pt x="27828" y="4929"/>
                  <a:pt x="27726" y="5008"/>
                  <a:pt x="27625" y="5089"/>
                </a:cubicBezTo>
                <a:cubicBezTo>
                  <a:pt x="27580" y="5074"/>
                  <a:pt x="27534" y="5061"/>
                  <a:pt x="27488" y="5047"/>
                </a:cubicBezTo>
                <a:cubicBezTo>
                  <a:pt x="27393" y="5022"/>
                  <a:pt x="27300" y="4996"/>
                  <a:pt x="27205" y="4973"/>
                </a:cubicBezTo>
                <a:cubicBezTo>
                  <a:pt x="27060" y="4920"/>
                  <a:pt x="26915" y="4870"/>
                  <a:pt x="26766" y="4831"/>
                </a:cubicBezTo>
                <a:cubicBezTo>
                  <a:pt x="26758" y="4823"/>
                  <a:pt x="26751" y="4816"/>
                  <a:pt x="26743" y="4808"/>
                </a:cubicBezTo>
                <a:cubicBezTo>
                  <a:pt x="26582" y="4654"/>
                  <a:pt x="26421" y="4502"/>
                  <a:pt x="26249" y="4361"/>
                </a:cubicBezTo>
                <a:cubicBezTo>
                  <a:pt x="26133" y="4266"/>
                  <a:pt x="26017" y="4173"/>
                  <a:pt x="25896" y="4083"/>
                </a:cubicBezTo>
                <a:cubicBezTo>
                  <a:pt x="26094" y="3901"/>
                  <a:pt x="26296" y="3726"/>
                  <a:pt x="26504" y="3557"/>
                </a:cubicBezTo>
                <a:close/>
                <a:moveTo>
                  <a:pt x="16285" y="2329"/>
                </a:moveTo>
                <a:cubicBezTo>
                  <a:pt x="16326" y="2329"/>
                  <a:pt x="16366" y="2330"/>
                  <a:pt x="16406" y="2331"/>
                </a:cubicBezTo>
                <a:cubicBezTo>
                  <a:pt x="16293" y="2364"/>
                  <a:pt x="16181" y="2401"/>
                  <a:pt x="16070" y="2439"/>
                </a:cubicBezTo>
                <a:cubicBezTo>
                  <a:pt x="15814" y="2528"/>
                  <a:pt x="15560" y="2620"/>
                  <a:pt x="15308" y="2720"/>
                </a:cubicBezTo>
                <a:cubicBezTo>
                  <a:pt x="15059" y="2821"/>
                  <a:pt x="14808" y="2923"/>
                  <a:pt x="14567" y="3042"/>
                </a:cubicBezTo>
                <a:cubicBezTo>
                  <a:pt x="14362" y="3142"/>
                  <a:pt x="14159" y="3243"/>
                  <a:pt x="13966" y="3361"/>
                </a:cubicBezTo>
                <a:cubicBezTo>
                  <a:pt x="13780" y="3474"/>
                  <a:pt x="13599" y="3593"/>
                  <a:pt x="13426" y="3722"/>
                </a:cubicBezTo>
                <a:cubicBezTo>
                  <a:pt x="13382" y="3735"/>
                  <a:pt x="13337" y="3749"/>
                  <a:pt x="13292" y="3763"/>
                </a:cubicBezTo>
                <a:cubicBezTo>
                  <a:pt x="13021" y="3848"/>
                  <a:pt x="12750" y="3941"/>
                  <a:pt x="12487" y="4049"/>
                </a:cubicBezTo>
                <a:cubicBezTo>
                  <a:pt x="12234" y="4153"/>
                  <a:pt x="11982" y="4261"/>
                  <a:pt x="11740" y="4385"/>
                </a:cubicBezTo>
                <a:cubicBezTo>
                  <a:pt x="11552" y="4482"/>
                  <a:pt x="11364" y="4582"/>
                  <a:pt x="11182" y="4691"/>
                </a:cubicBezTo>
                <a:cubicBezTo>
                  <a:pt x="11074" y="4757"/>
                  <a:pt x="10966" y="4823"/>
                  <a:pt x="10862" y="4892"/>
                </a:cubicBezTo>
                <a:cubicBezTo>
                  <a:pt x="10760" y="4962"/>
                  <a:pt x="10659" y="5032"/>
                  <a:pt x="10559" y="5102"/>
                </a:cubicBezTo>
                <a:cubicBezTo>
                  <a:pt x="10623" y="5039"/>
                  <a:pt x="10689" y="4975"/>
                  <a:pt x="10755" y="4913"/>
                </a:cubicBezTo>
                <a:cubicBezTo>
                  <a:pt x="10949" y="4734"/>
                  <a:pt x="11146" y="4557"/>
                  <a:pt x="11351" y="4389"/>
                </a:cubicBezTo>
                <a:cubicBezTo>
                  <a:pt x="11454" y="4303"/>
                  <a:pt x="11556" y="4219"/>
                  <a:pt x="11663" y="4138"/>
                </a:cubicBezTo>
                <a:cubicBezTo>
                  <a:pt x="11767" y="4058"/>
                  <a:pt x="11872" y="3980"/>
                  <a:pt x="11978" y="3904"/>
                </a:cubicBezTo>
                <a:cubicBezTo>
                  <a:pt x="12163" y="3774"/>
                  <a:pt x="12351" y="3649"/>
                  <a:pt x="12543" y="3531"/>
                </a:cubicBezTo>
                <a:cubicBezTo>
                  <a:pt x="12664" y="3456"/>
                  <a:pt x="12785" y="3381"/>
                  <a:pt x="12909" y="3311"/>
                </a:cubicBezTo>
                <a:cubicBezTo>
                  <a:pt x="12991" y="3264"/>
                  <a:pt x="13073" y="3219"/>
                  <a:pt x="13155" y="3174"/>
                </a:cubicBezTo>
                <a:cubicBezTo>
                  <a:pt x="13299" y="3099"/>
                  <a:pt x="13444" y="3023"/>
                  <a:pt x="13593" y="2956"/>
                </a:cubicBezTo>
                <a:cubicBezTo>
                  <a:pt x="13668" y="2922"/>
                  <a:pt x="13744" y="2889"/>
                  <a:pt x="13820" y="2856"/>
                </a:cubicBezTo>
                <a:cubicBezTo>
                  <a:pt x="13895" y="2825"/>
                  <a:pt x="13969" y="2795"/>
                  <a:pt x="14044" y="2767"/>
                </a:cubicBezTo>
                <a:cubicBezTo>
                  <a:pt x="14214" y="2707"/>
                  <a:pt x="14384" y="2647"/>
                  <a:pt x="14556" y="2597"/>
                </a:cubicBezTo>
                <a:cubicBezTo>
                  <a:pt x="14645" y="2570"/>
                  <a:pt x="14733" y="2546"/>
                  <a:pt x="14822" y="2523"/>
                </a:cubicBezTo>
                <a:cubicBezTo>
                  <a:pt x="14911" y="2500"/>
                  <a:pt x="15000" y="2478"/>
                  <a:pt x="15089" y="2458"/>
                </a:cubicBezTo>
                <a:cubicBezTo>
                  <a:pt x="15219" y="2430"/>
                  <a:pt x="15350" y="2403"/>
                  <a:pt x="15481" y="2385"/>
                </a:cubicBezTo>
                <a:cubicBezTo>
                  <a:pt x="15570" y="2371"/>
                  <a:pt x="15660" y="2361"/>
                  <a:pt x="15751" y="2353"/>
                </a:cubicBezTo>
                <a:lnTo>
                  <a:pt x="15884" y="2344"/>
                </a:lnTo>
                <a:lnTo>
                  <a:pt x="15884" y="2342"/>
                </a:lnTo>
                <a:cubicBezTo>
                  <a:pt x="15995" y="2336"/>
                  <a:pt x="16117" y="2329"/>
                  <a:pt x="16239" y="2329"/>
                </a:cubicBezTo>
                <a:close/>
                <a:moveTo>
                  <a:pt x="18919" y="3331"/>
                </a:moveTo>
                <a:cubicBezTo>
                  <a:pt x="18941" y="3351"/>
                  <a:pt x="18963" y="3370"/>
                  <a:pt x="18985" y="3390"/>
                </a:cubicBezTo>
                <a:cubicBezTo>
                  <a:pt x="19073" y="3473"/>
                  <a:pt x="19159" y="3556"/>
                  <a:pt x="19240" y="3646"/>
                </a:cubicBezTo>
                <a:cubicBezTo>
                  <a:pt x="19320" y="3736"/>
                  <a:pt x="19400" y="3826"/>
                  <a:pt x="19476" y="3919"/>
                </a:cubicBezTo>
                <a:cubicBezTo>
                  <a:pt x="19552" y="4013"/>
                  <a:pt x="19627" y="4108"/>
                  <a:pt x="19698" y="4207"/>
                </a:cubicBezTo>
                <a:cubicBezTo>
                  <a:pt x="19745" y="4273"/>
                  <a:pt x="19792" y="4341"/>
                  <a:pt x="19837" y="4410"/>
                </a:cubicBezTo>
                <a:cubicBezTo>
                  <a:pt x="19858" y="4442"/>
                  <a:pt x="19879" y="4474"/>
                  <a:pt x="19900" y="4505"/>
                </a:cubicBezTo>
                <a:cubicBezTo>
                  <a:pt x="19964" y="4614"/>
                  <a:pt x="20029" y="4724"/>
                  <a:pt x="20086" y="4836"/>
                </a:cubicBezTo>
                <a:cubicBezTo>
                  <a:pt x="20124" y="4911"/>
                  <a:pt x="20159" y="4986"/>
                  <a:pt x="20195" y="5061"/>
                </a:cubicBezTo>
                <a:cubicBezTo>
                  <a:pt x="20203" y="5079"/>
                  <a:pt x="20215" y="5105"/>
                  <a:pt x="20226" y="5129"/>
                </a:cubicBezTo>
                <a:cubicBezTo>
                  <a:pt x="20184" y="5076"/>
                  <a:pt x="20140" y="5023"/>
                  <a:pt x="20094" y="4972"/>
                </a:cubicBezTo>
                <a:cubicBezTo>
                  <a:pt x="19961" y="4825"/>
                  <a:pt x="19823" y="4679"/>
                  <a:pt x="19666" y="4557"/>
                </a:cubicBezTo>
                <a:cubicBezTo>
                  <a:pt x="19504" y="4431"/>
                  <a:pt x="19336" y="4313"/>
                  <a:pt x="19156" y="4211"/>
                </a:cubicBezTo>
                <a:cubicBezTo>
                  <a:pt x="19045" y="4149"/>
                  <a:pt x="18933" y="4086"/>
                  <a:pt x="18818" y="4032"/>
                </a:cubicBezTo>
                <a:cubicBezTo>
                  <a:pt x="18696" y="3975"/>
                  <a:pt x="18575" y="3916"/>
                  <a:pt x="18450" y="3866"/>
                </a:cubicBezTo>
                <a:cubicBezTo>
                  <a:pt x="18281" y="3797"/>
                  <a:pt x="18110" y="3733"/>
                  <a:pt x="17934" y="3676"/>
                </a:cubicBezTo>
                <a:cubicBezTo>
                  <a:pt x="18030" y="3638"/>
                  <a:pt x="18127" y="3602"/>
                  <a:pt x="18223" y="3565"/>
                </a:cubicBezTo>
                <a:cubicBezTo>
                  <a:pt x="18443" y="3486"/>
                  <a:pt x="18674" y="3403"/>
                  <a:pt x="18910" y="3334"/>
                </a:cubicBezTo>
                <a:lnTo>
                  <a:pt x="18910" y="3333"/>
                </a:lnTo>
                <a:cubicBezTo>
                  <a:pt x="18913" y="3333"/>
                  <a:pt x="18917" y="3332"/>
                  <a:pt x="18919" y="3331"/>
                </a:cubicBezTo>
                <a:close/>
                <a:moveTo>
                  <a:pt x="21514" y="4869"/>
                </a:moveTo>
                <a:cubicBezTo>
                  <a:pt x="21479" y="4935"/>
                  <a:pt x="21446" y="5000"/>
                  <a:pt x="21412" y="5065"/>
                </a:cubicBezTo>
                <a:cubicBezTo>
                  <a:pt x="21409" y="5067"/>
                  <a:pt x="21406" y="5067"/>
                  <a:pt x="21402" y="5068"/>
                </a:cubicBezTo>
                <a:cubicBezTo>
                  <a:pt x="21320" y="5085"/>
                  <a:pt x="21231" y="5109"/>
                  <a:pt x="21151" y="5136"/>
                </a:cubicBezTo>
                <a:cubicBezTo>
                  <a:pt x="21087" y="5157"/>
                  <a:pt x="21022" y="5177"/>
                  <a:pt x="20957" y="5201"/>
                </a:cubicBezTo>
                <a:lnTo>
                  <a:pt x="20975" y="5162"/>
                </a:lnTo>
                <a:cubicBezTo>
                  <a:pt x="20983" y="5147"/>
                  <a:pt x="20993" y="5125"/>
                  <a:pt x="21005" y="5104"/>
                </a:cubicBezTo>
                <a:cubicBezTo>
                  <a:pt x="21035" y="5087"/>
                  <a:pt x="21065" y="5071"/>
                  <a:pt x="21095" y="5056"/>
                </a:cubicBezTo>
                <a:cubicBezTo>
                  <a:pt x="21171" y="5017"/>
                  <a:pt x="21247" y="4980"/>
                  <a:pt x="21326" y="4946"/>
                </a:cubicBezTo>
                <a:cubicBezTo>
                  <a:pt x="21388" y="4920"/>
                  <a:pt x="21451" y="4895"/>
                  <a:pt x="21514" y="4869"/>
                </a:cubicBezTo>
                <a:close/>
                <a:moveTo>
                  <a:pt x="21119" y="4593"/>
                </a:moveTo>
                <a:lnTo>
                  <a:pt x="21119" y="4593"/>
                </a:lnTo>
                <a:cubicBezTo>
                  <a:pt x="21103" y="4616"/>
                  <a:pt x="21087" y="4639"/>
                  <a:pt x="21072" y="4661"/>
                </a:cubicBezTo>
                <a:cubicBezTo>
                  <a:pt x="21028" y="4731"/>
                  <a:pt x="20981" y="4801"/>
                  <a:pt x="20942" y="4873"/>
                </a:cubicBezTo>
                <a:cubicBezTo>
                  <a:pt x="20922" y="4908"/>
                  <a:pt x="20902" y="4945"/>
                  <a:pt x="20882" y="4982"/>
                </a:cubicBezTo>
                <a:cubicBezTo>
                  <a:pt x="20814" y="5020"/>
                  <a:pt x="20745" y="5061"/>
                  <a:pt x="20679" y="5102"/>
                </a:cubicBezTo>
                <a:cubicBezTo>
                  <a:pt x="20604" y="5151"/>
                  <a:pt x="20528" y="5199"/>
                  <a:pt x="20454" y="5250"/>
                </a:cubicBezTo>
                <a:cubicBezTo>
                  <a:pt x="20451" y="5243"/>
                  <a:pt x="20448" y="5238"/>
                  <a:pt x="20446" y="5231"/>
                </a:cubicBezTo>
                <a:cubicBezTo>
                  <a:pt x="20507" y="5166"/>
                  <a:pt x="20569" y="5102"/>
                  <a:pt x="20633" y="5040"/>
                </a:cubicBezTo>
                <a:cubicBezTo>
                  <a:pt x="20695" y="4979"/>
                  <a:pt x="20759" y="4919"/>
                  <a:pt x="20822" y="4859"/>
                </a:cubicBezTo>
                <a:lnTo>
                  <a:pt x="20823" y="4859"/>
                </a:lnTo>
                <a:cubicBezTo>
                  <a:pt x="20826" y="4856"/>
                  <a:pt x="20827" y="4854"/>
                  <a:pt x="20829" y="4853"/>
                </a:cubicBezTo>
                <a:cubicBezTo>
                  <a:pt x="20923" y="4768"/>
                  <a:pt x="21020" y="4680"/>
                  <a:pt x="21119" y="4593"/>
                </a:cubicBezTo>
                <a:close/>
                <a:moveTo>
                  <a:pt x="23378" y="5194"/>
                </a:moveTo>
                <a:cubicBezTo>
                  <a:pt x="23395" y="5196"/>
                  <a:pt x="23411" y="5198"/>
                  <a:pt x="23428" y="5201"/>
                </a:cubicBezTo>
                <a:cubicBezTo>
                  <a:pt x="23454" y="5204"/>
                  <a:pt x="23479" y="5207"/>
                  <a:pt x="23505" y="5212"/>
                </a:cubicBezTo>
                <a:cubicBezTo>
                  <a:pt x="23467" y="5232"/>
                  <a:pt x="23429" y="5253"/>
                  <a:pt x="23391" y="5273"/>
                </a:cubicBezTo>
                <a:cubicBezTo>
                  <a:pt x="23376" y="5249"/>
                  <a:pt x="23361" y="5226"/>
                  <a:pt x="23344" y="5203"/>
                </a:cubicBezTo>
                <a:cubicBezTo>
                  <a:pt x="23356" y="5199"/>
                  <a:pt x="23367" y="5197"/>
                  <a:pt x="23378" y="5194"/>
                </a:cubicBezTo>
                <a:close/>
                <a:moveTo>
                  <a:pt x="24820" y="4977"/>
                </a:moveTo>
                <a:cubicBezTo>
                  <a:pt x="24744" y="5064"/>
                  <a:pt x="24669" y="5152"/>
                  <a:pt x="24594" y="5242"/>
                </a:cubicBezTo>
                <a:cubicBezTo>
                  <a:pt x="24583" y="5254"/>
                  <a:pt x="24574" y="5266"/>
                  <a:pt x="24564" y="5278"/>
                </a:cubicBezTo>
                <a:cubicBezTo>
                  <a:pt x="24404" y="5229"/>
                  <a:pt x="24243" y="5183"/>
                  <a:pt x="24081" y="5144"/>
                </a:cubicBezTo>
                <a:cubicBezTo>
                  <a:pt x="24111" y="5131"/>
                  <a:pt x="24141" y="5120"/>
                  <a:pt x="24171" y="5108"/>
                </a:cubicBezTo>
                <a:cubicBezTo>
                  <a:pt x="24273" y="5071"/>
                  <a:pt x="24374" y="5035"/>
                  <a:pt x="24477" y="5005"/>
                </a:cubicBezTo>
                <a:cubicBezTo>
                  <a:pt x="24592" y="4995"/>
                  <a:pt x="24706" y="4985"/>
                  <a:pt x="24820" y="4977"/>
                </a:cubicBezTo>
                <a:close/>
                <a:moveTo>
                  <a:pt x="20759" y="5249"/>
                </a:moveTo>
                <a:lnTo>
                  <a:pt x="20759" y="5249"/>
                </a:lnTo>
                <a:cubicBezTo>
                  <a:pt x="20754" y="5259"/>
                  <a:pt x="20748" y="5270"/>
                  <a:pt x="20745" y="5281"/>
                </a:cubicBezTo>
                <a:cubicBezTo>
                  <a:pt x="20707" y="5296"/>
                  <a:pt x="20669" y="5313"/>
                  <a:pt x="20631" y="5330"/>
                </a:cubicBezTo>
                <a:cubicBezTo>
                  <a:pt x="20673" y="5302"/>
                  <a:pt x="20715" y="5274"/>
                  <a:pt x="20759" y="5249"/>
                </a:cubicBezTo>
                <a:close/>
                <a:moveTo>
                  <a:pt x="27042" y="5113"/>
                </a:moveTo>
                <a:lnTo>
                  <a:pt x="27042" y="5113"/>
                </a:lnTo>
                <a:cubicBezTo>
                  <a:pt x="27100" y="5127"/>
                  <a:pt x="27159" y="5141"/>
                  <a:pt x="27216" y="5154"/>
                </a:cubicBezTo>
                <a:cubicBezTo>
                  <a:pt x="27290" y="5184"/>
                  <a:pt x="27365" y="5213"/>
                  <a:pt x="27439" y="5244"/>
                </a:cubicBezTo>
                <a:cubicBezTo>
                  <a:pt x="27403" y="5276"/>
                  <a:pt x="27368" y="5307"/>
                  <a:pt x="27333" y="5339"/>
                </a:cubicBezTo>
                <a:cubicBezTo>
                  <a:pt x="27317" y="5354"/>
                  <a:pt x="27300" y="5369"/>
                  <a:pt x="27283" y="5384"/>
                </a:cubicBezTo>
                <a:cubicBezTo>
                  <a:pt x="27205" y="5292"/>
                  <a:pt x="27124" y="5202"/>
                  <a:pt x="27042" y="5113"/>
                </a:cubicBezTo>
                <a:close/>
                <a:moveTo>
                  <a:pt x="21425" y="5401"/>
                </a:moveTo>
                <a:cubicBezTo>
                  <a:pt x="21424" y="5404"/>
                  <a:pt x="21423" y="5406"/>
                  <a:pt x="21422" y="5408"/>
                </a:cubicBezTo>
                <a:lnTo>
                  <a:pt x="21422" y="5408"/>
                </a:lnTo>
                <a:cubicBezTo>
                  <a:pt x="21423" y="5406"/>
                  <a:pt x="21424" y="5404"/>
                  <a:pt x="21425" y="5401"/>
                </a:cubicBezTo>
                <a:close/>
                <a:moveTo>
                  <a:pt x="31130" y="1051"/>
                </a:moveTo>
                <a:cubicBezTo>
                  <a:pt x="31242" y="1080"/>
                  <a:pt x="31354" y="1109"/>
                  <a:pt x="31465" y="1141"/>
                </a:cubicBezTo>
                <a:cubicBezTo>
                  <a:pt x="31643" y="1192"/>
                  <a:pt x="31820" y="1245"/>
                  <a:pt x="31995" y="1304"/>
                </a:cubicBezTo>
                <a:cubicBezTo>
                  <a:pt x="32111" y="1344"/>
                  <a:pt x="32228" y="1385"/>
                  <a:pt x="32342" y="1427"/>
                </a:cubicBezTo>
                <a:cubicBezTo>
                  <a:pt x="32500" y="1487"/>
                  <a:pt x="32655" y="1548"/>
                  <a:pt x="32808" y="1618"/>
                </a:cubicBezTo>
                <a:cubicBezTo>
                  <a:pt x="32968" y="1691"/>
                  <a:pt x="33127" y="1770"/>
                  <a:pt x="33284" y="1852"/>
                </a:cubicBezTo>
                <a:cubicBezTo>
                  <a:pt x="33443" y="1937"/>
                  <a:pt x="33601" y="2025"/>
                  <a:pt x="33756" y="2121"/>
                </a:cubicBezTo>
                <a:cubicBezTo>
                  <a:pt x="33834" y="2168"/>
                  <a:pt x="33912" y="2218"/>
                  <a:pt x="33987" y="2269"/>
                </a:cubicBezTo>
                <a:cubicBezTo>
                  <a:pt x="34024" y="2294"/>
                  <a:pt x="34060" y="2319"/>
                  <a:pt x="34095" y="2344"/>
                </a:cubicBezTo>
                <a:cubicBezTo>
                  <a:pt x="34243" y="2450"/>
                  <a:pt x="34389" y="2556"/>
                  <a:pt x="34527" y="2674"/>
                </a:cubicBezTo>
                <a:cubicBezTo>
                  <a:pt x="34597" y="2732"/>
                  <a:pt x="34665" y="2791"/>
                  <a:pt x="34732" y="2851"/>
                </a:cubicBezTo>
                <a:cubicBezTo>
                  <a:pt x="34763" y="2879"/>
                  <a:pt x="34794" y="2908"/>
                  <a:pt x="34824" y="2936"/>
                </a:cubicBezTo>
                <a:cubicBezTo>
                  <a:pt x="34955" y="3061"/>
                  <a:pt x="35084" y="3188"/>
                  <a:pt x="35205" y="3321"/>
                </a:cubicBezTo>
                <a:cubicBezTo>
                  <a:pt x="35298" y="3423"/>
                  <a:pt x="35388" y="3526"/>
                  <a:pt x="35475" y="3631"/>
                </a:cubicBezTo>
                <a:cubicBezTo>
                  <a:pt x="35560" y="3734"/>
                  <a:pt x="35645" y="3836"/>
                  <a:pt x="35722" y="3943"/>
                </a:cubicBezTo>
                <a:cubicBezTo>
                  <a:pt x="35777" y="4016"/>
                  <a:pt x="35830" y="4090"/>
                  <a:pt x="35881" y="4165"/>
                </a:cubicBezTo>
                <a:cubicBezTo>
                  <a:pt x="35905" y="4202"/>
                  <a:pt x="35929" y="4239"/>
                  <a:pt x="35953" y="4276"/>
                </a:cubicBezTo>
                <a:cubicBezTo>
                  <a:pt x="36020" y="4383"/>
                  <a:pt x="36086" y="4490"/>
                  <a:pt x="36146" y="4602"/>
                </a:cubicBezTo>
                <a:cubicBezTo>
                  <a:pt x="36203" y="4709"/>
                  <a:pt x="36257" y="4815"/>
                  <a:pt x="36309" y="4923"/>
                </a:cubicBezTo>
                <a:cubicBezTo>
                  <a:pt x="36360" y="5033"/>
                  <a:pt x="36411" y="5145"/>
                  <a:pt x="36456" y="5258"/>
                </a:cubicBezTo>
                <a:cubicBezTo>
                  <a:pt x="36480" y="5321"/>
                  <a:pt x="36504" y="5383"/>
                  <a:pt x="36527" y="5445"/>
                </a:cubicBezTo>
                <a:cubicBezTo>
                  <a:pt x="36355" y="5314"/>
                  <a:pt x="36181" y="5183"/>
                  <a:pt x="36000" y="5063"/>
                </a:cubicBezTo>
                <a:cubicBezTo>
                  <a:pt x="35599" y="4795"/>
                  <a:pt x="35182" y="4545"/>
                  <a:pt x="34743" y="4344"/>
                </a:cubicBezTo>
                <a:cubicBezTo>
                  <a:pt x="34509" y="4236"/>
                  <a:pt x="34272" y="4134"/>
                  <a:pt x="34030" y="4047"/>
                </a:cubicBezTo>
                <a:cubicBezTo>
                  <a:pt x="33815" y="3970"/>
                  <a:pt x="33598" y="3898"/>
                  <a:pt x="33377" y="3840"/>
                </a:cubicBezTo>
                <a:cubicBezTo>
                  <a:pt x="33332" y="3795"/>
                  <a:pt x="33287" y="3749"/>
                  <a:pt x="33240" y="3706"/>
                </a:cubicBezTo>
                <a:cubicBezTo>
                  <a:pt x="33142" y="3616"/>
                  <a:pt x="33043" y="3526"/>
                  <a:pt x="32939" y="3443"/>
                </a:cubicBezTo>
                <a:cubicBezTo>
                  <a:pt x="32833" y="3360"/>
                  <a:pt x="32726" y="3278"/>
                  <a:pt x="32616" y="3198"/>
                </a:cubicBezTo>
                <a:cubicBezTo>
                  <a:pt x="32504" y="3116"/>
                  <a:pt x="32387" y="3036"/>
                  <a:pt x="32270" y="2964"/>
                </a:cubicBezTo>
                <a:cubicBezTo>
                  <a:pt x="32154" y="2892"/>
                  <a:pt x="32038" y="2821"/>
                  <a:pt x="31917" y="2757"/>
                </a:cubicBezTo>
                <a:cubicBezTo>
                  <a:pt x="31718" y="2650"/>
                  <a:pt x="31516" y="2546"/>
                  <a:pt x="31307" y="2456"/>
                </a:cubicBezTo>
                <a:cubicBezTo>
                  <a:pt x="31120" y="2374"/>
                  <a:pt x="30929" y="2295"/>
                  <a:pt x="30735" y="2229"/>
                </a:cubicBezTo>
                <a:cubicBezTo>
                  <a:pt x="30477" y="2143"/>
                  <a:pt x="30216" y="2062"/>
                  <a:pt x="29951" y="2002"/>
                </a:cubicBezTo>
                <a:cubicBezTo>
                  <a:pt x="29685" y="1942"/>
                  <a:pt x="29420" y="1887"/>
                  <a:pt x="29149" y="1852"/>
                </a:cubicBezTo>
                <a:cubicBezTo>
                  <a:pt x="29410" y="1718"/>
                  <a:pt x="29674" y="1590"/>
                  <a:pt x="29942" y="1468"/>
                </a:cubicBezTo>
                <a:cubicBezTo>
                  <a:pt x="30109" y="1393"/>
                  <a:pt x="30278" y="1318"/>
                  <a:pt x="30447" y="1248"/>
                </a:cubicBezTo>
                <a:cubicBezTo>
                  <a:pt x="30511" y="1221"/>
                  <a:pt x="30574" y="1196"/>
                  <a:pt x="30638" y="1170"/>
                </a:cubicBezTo>
                <a:cubicBezTo>
                  <a:pt x="30708" y="1151"/>
                  <a:pt x="30779" y="1133"/>
                  <a:pt x="30849" y="1116"/>
                </a:cubicBezTo>
                <a:cubicBezTo>
                  <a:pt x="30934" y="1096"/>
                  <a:pt x="31017" y="1077"/>
                  <a:pt x="31100" y="1058"/>
                </a:cubicBezTo>
                <a:cubicBezTo>
                  <a:pt x="31110" y="1056"/>
                  <a:pt x="31120" y="1054"/>
                  <a:pt x="31130" y="1051"/>
                </a:cubicBezTo>
                <a:close/>
                <a:moveTo>
                  <a:pt x="22447" y="5134"/>
                </a:moveTo>
                <a:cubicBezTo>
                  <a:pt x="22482" y="5134"/>
                  <a:pt x="22516" y="5134"/>
                  <a:pt x="22551" y="5135"/>
                </a:cubicBezTo>
                <a:cubicBezTo>
                  <a:pt x="22625" y="5137"/>
                  <a:pt x="22699" y="5139"/>
                  <a:pt x="22772" y="5143"/>
                </a:cubicBezTo>
                <a:cubicBezTo>
                  <a:pt x="22761" y="5158"/>
                  <a:pt x="22750" y="5174"/>
                  <a:pt x="22739" y="5190"/>
                </a:cubicBezTo>
                <a:cubicBezTo>
                  <a:pt x="22641" y="5220"/>
                  <a:pt x="22544" y="5251"/>
                  <a:pt x="22447" y="5284"/>
                </a:cubicBezTo>
                <a:cubicBezTo>
                  <a:pt x="22232" y="5355"/>
                  <a:pt x="22019" y="5426"/>
                  <a:pt x="21809" y="5509"/>
                </a:cubicBezTo>
                <a:cubicBezTo>
                  <a:pt x="21782" y="5519"/>
                  <a:pt x="21757" y="5530"/>
                  <a:pt x="21730" y="5539"/>
                </a:cubicBezTo>
                <a:cubicBezTo>
                  <a:pt x="21747" y="5510"/>
                  <a:pt x="21763" y="5480"/>
                  <a:pt x="21780" y="5450"/>
                </a:cubicBezTo>
                <a:cubicBezTo>
                  <a:pt x="21836" y="5351"/>
                  <a:pt x="21892" y="5253"/>
                  <a:pt x="21951" y="5154"/>
                </a:cubicBezTo>
                <a:cubicBezTo>
                  <a:pt x="21983" y="5152"/>
                  <a:pt x="22015" y="5149"/>
                  <a:pt x="22049" y="5146"/>
                </a:cubicBezTo>
                <a:lnTo>
                  <a:pt x="22049" y="5147"/>
                </a:lnTo>
                <a:cubicBezTo>
                  <a:pt x="22176" y="5139"/>
                  <a:pt x="22311" y="5134"/>
                  <a:pt x="22447" y="5134"/>
                </a:cubicBezTo>
                <a:close/>
                <a:moveTo>
                  <a:pt x="25980" y="4966"/>
                </a:moveTo>
                <a:lnTo>
                  <a:pt x="25980" y="4966"/>
                </a:lnTo>
                <a:cubicBezTo>
                  <a:pt x="26022" y="4968"/>
                  <a:pt x="26066" y="4971"/>
                  <a:pt x="26109" y="4974"/>
                </a:cubicBezTo>
                <a:cubicBezTo>
                  <a:pt x="26251" y="4986"/>
                  <a:pt x="26393" y="4997"/>
                  <a:pt x="26534" y="5019"/>
                </a:cubicBezTo>
                <a:cubicBezTo>
                  <a:pt x="26603" y="5028"/>
                  <a:pt x="26674" y="5039"/>
                  <a:pt x="26744" y="5052"/>
                </a:cubicBezTo>
                <a:cubicBezTo>
                  <a:pt x="26798" y="5107"/>
                  <a:pt x="26851" y="5162"/>
                  <a:pt x="26903" y="5220"/>
                </a:cubicBezTo>
                <a:cubicBezTo>
                  <a:pt x="26989" y="5314"/>
                  <a:pt x="27073" y="5408"/>
                  <a:pt x="27155" y="5504"/>
                </a:cubicBezTo>
                <a:cubicBezTo>
                  <a:pt x="27136" y="5523"/>
                  <a:pt x="27116" y="5541"/>
                  <a:pt x="27097" y="5561"/>
                </a:cubicBezTo>
                <a:cubicBezTo>
                  <a:pt x="27011" y="5515"/>
                  <a:pt x="26924" y="5470"/>
                  <a:pt x="26835" y="5429"/>
                </a:cubicBezTo>
                <a:cubicBezTo>
                  <a:pt x="26728" y="5382"/>
                  <a:pt x="26622" y="5333"/>
                  <a:pt x="26513" y="5291"/>
                </a:cubicBezTo>
                <a:cubicBezTo>
                  <a:pt x="26387" y="5239"/>
                  <a:pt x="26259" y="5190"/>
                  <a:pt x="26131" y="5143"/>
                </a:cubicBezTo>
                <a:cubicBezTo>
                  <a:pt x="26126" y="5138"/>
                  <a:pt x="26123" y="5132"/>
                  <a:pt x="26118" y="5127"/>
                </a:cubicBezTo>
                <a:cubicBezTo>
                  <a:pt x="26074" y="5074"/>
                  <a:pt x="26027" y="5018"/>
                  <a:pt x="25980" y="4966"/>
                </a:cubicBezTo>
                <a:close/>
                <a:moveTo>
                  <a:pt x="27261" y="5629"/>
                </a:moveTo>
                <a:cubicBezTo>
                  <a:pt x="27271" y="5639"/>
                  <a:pt x="27280" y="5651"/>
                  <a:pt x="27288" y="5661"/>
                </a:cubicBezTo>
                <a:cubicBezTo>
                  <a:pt x="27287" y="5662"/>
                  <a:pt x="27286" y="5662"/>
                  <a:pt x="27285" y="5662"/>
                </a:cubicBezTo>
                <a:cubicBezTo>
                  <a:pt x="27272" y="5656"/>
                  <a:pt x="27260" y="5649"/>
                  <a:pt x="27248" y="5642"/>
                </a:cubicBezTo>
                <a:cubicBezTo>
                  <a:pt x="27252" y="5637"/>
                  <a:pt x="27257" y="5632"/>
                  <a:pt x="27261" y="5629"/>
                </a:cubicBezTo>
                <a:close/>
                <a:moveTo>
                  <a:pt x="20664" y="5495"/>
                </a:moveTo>
                <a:lnTo>
                  <a:pt x="20664" y="5495"/>
                </a:lnTo>
                <a:cubicBezTo>
                  <a:pt x="20645" y="5552"/>
                  <a:pt x="20624" y="5610"/>
                  <a:pt x="20609" y="5668"/>
                </a:cubicBezTo>
                <a:cubicBezTo>
                  <a:pt x="20595" y="5626"/>
                  <a:pt x="20580" y="5583"/>
                  <a:pt x="20565" y="5540"/>
                </a:cubicBezTo>
                <a:cubicBezTo>
                  <a:pt x="20598" y="5525"/>
                  <a:pt x="20631" y="5509"/>
                  <a:pt x="20664" y="5495"/>
                </a:cubicBezTo>
                <a:close/>
                <a:moveTo>
                  <a:pt x="27617" y="5322"/>
                </a:moveTo>
                <a:cubicBezTo>
                  <a:pt x="27721" y="5368"/>
                  <a:pt x="27825" y="5416"/>
                  <a:pt x="27927" y="5467"/>
                </a:cubicBezTo>
                <a:cubicBezTo>
                  <a:pt x="28071" y="5539"/>
                  <a:pt x="28215" y="5613"/>
                  <a:pt x="28358" y="5687"/>
                </a:cubicBezTo>
                <a:cubicBezTo>
                  <a:pt x="28275" y="5675"/>
                  <a:pt x="28192" y="5666"/>
                  <a:pt x="28109" y="5660"/>
                </a:cubicBezTo>
                <a:cubicBezTo>
                  <a:pt x="27973" y="5651"/>
                  <a:pt x="27836" y="5643"/>
                  <a:pt x="27700" y="5643"/>
                </a:cubicBezTo>
                <a:cubicBezTo>
                  <a:pt x="27647" y="5643"/>
                  <a:pt x="27594" y="5644"/>
                  <a:pt x="27542" y="5647"/>
                </a:cubicBezTo>
                <a:cubicBezTo>
                  <a:pt x="27527" y="5647"/>
                  <a:pt x="27513" y="5649"/>
                  <a:pt x="27499" y="5649"/>
                </a:cubicBezTo>
                <a:cubicBezTo>
                  <a:pt x="27463" y="5604"/>
                  <a:pt x="27428" y="5557"/>
                  <a:pt x="27391" y="5512"/>
                </a:cubicBezTo>
                <a:cubicBezTo>
                  <a:pt x="27465" y="5448"/>
                  <a:pt x="27540" y="5383"/>
                  <a:pt x="27617" y="5322"/>
                </a:cubicBezTo>
                <a:close/>
                <a:moveTo>
                  <a:pt x="21736" y="5180"/>
                </a:moveTo>
                <a:lnTo>
                  <a:pt x="21736" y="5180"/>
                </a:lnTo>
                <a:cubicBezTo>
                  <a:pt x="21722" y="5203"/>
                  <a:pt x="21709" y="5226"/>
                  <a:pt x="21695" y="5250"/>
                </a:cubicBezTo>
                <a:cubicBezTo>
                  <a:pt x="21633" y="5359"/>
                  <a:pt x="21571" y="5468"/>
                  <a:pt x="21513" y="5580"/>
                </a:cubicBezTo>
                <a:cubicBezTo>
                  <a:pt x="21503" y="5601"/>
                  <a:pt x="21492" y="5622"/>
                  <a:pt x="21481" y="5643"/>
                </a:cubicBezTo>
                <a:cubicBezTo>
                  <a:pt x="21410" y="5673"/>
                  <a:pt x="21340" y="5705"/>
                  <a:pt x="21270" y="5739"/>
                </a:cubicBezTo>
                <a:cubicBezTo>
                  <a:pt x="21282" y="5713"/>
                  <a:pt x="21293" y="5687"/>
                  <a:pt x="21305" y="5661"/>
                </a:cubicBezTo>
                <a:cubicBezTo>
                  <a:pt x="21343" y="5576"/>
                  <a:pt x="21381" y="5492"/>
                  <a:pt x="21422" y="5408"/>
                </a:cubicBezTo>
                <a:lnTo>
                  <a:pt x="21422" y="5408"/>
                </a:lnTo>
                <a:cubicBezTo>
                  <a:pt x="21421" y="5409"/>
                  <a:pt x="21421" y="5410"/>
                  <a:pt x="21421" y="5411"/>
                </a:cubicBezTo>
                <a:cubicBezTo>
                  <a:pt x="21452" y="5346"/>
                  <a:pt x="21484" y="5283"/>
                  <a:pt x="21518" y="5218"/>
                </a:cubicBezTo>
                <a:cubicBezTo>
                  <a:pt x="21590" y="5203"/>
                  <a:pt x="21663" y="5190"/>
                  <a:pt x="21736" y="5180"/>
                </a:cubicBezTo>
                <a:close/>
                <a:moveTo>
                  <a:pt x="26346" y="5416"/>
                </a:moveTo>
                <a:lnTo>
                  <a:pt x="26346" y="5416"/>
                </a:lnTo>
                <a:cubicBezTo>
                  <a:pt x="26415" y="5445"/>
                  <a:pt x="26484" y="5475"/>
                  <a:pt x="26554" y="5505"/>
                </a:cubicBezTo>
                <a:cubicBezTo>
                  <a:pt x="26660" y="5554"/>
                  <a:pt x="26766" y="5601"/>
                  <a:pt x="26871" y="5653"/>
                </a:cubicBezTo>
                <a:cubicBezTo>
                  <a:pt x="26901" y="5667"/>
                  <a:pt x="26931" y="5682"/>
                  <a:pt x="26961" y="5697"/>
                </a:cubicBezTo>
                <a:cubicBezTo>
                  <a:pt x="26960" y="5698"/>
                  <a:pt x="26960" y="5699"/>
                  <a:pt x="26959" y="5699"/>
                </a:cubicBezTo>
                <a:cubicBezTo>
                  <a:pt x="26922" y="5705"/>
                  <a:pt x="26886" y="5711"/>
                  <a:pt x="26850" y="5718"/>
                </a:cubicBezTo>
                <a:cubicBezTo>
                  <a:pt x="26765" y="5734"/>
                  <a:pt x="26677" y="5750"/>
                  <a:pt x="26592" y="5771"/>
                </a:cubicBezTo>
                <a:cubicBezTo>
                  <a:pt x="26582" y="5756"/>
                  <a:pt x="26573" y="5742"/>
                  <a:pt x="26563" y="5728"/>
                </a:cubicBezTo>
                <a:lnTo>
                  <a:pt x="26563" y="5727"/>
                </a:lnTo>
                <a:cubicBezTo>
                  <a:pt x="26492" y="5623"/>
                  <a:pt x="26422" y="5518"/>
                  <a:pt x="26346" y="5416"/>
                </a:cubicBezTo>
                <a:close/>
                <a:moveTo>
                  <a:pt x="23163" y="5249"/>
                </a:moveTo>
                <a:cubicBezTo>
                  <a:pt x="23178" y="5272"/>
                  <a:pt x="23193" y="5294"/>
                  <a:pt x="23208" y="5316"/>
                </a:cubicBezTo>
                <a:cubicBezTo>
                  <a:pt x="23219" y="5331"/>
                  <a:pt x="23228" y="5345"/>
                  <a:pt x="23237" y="5359"/>
                </a:cubicBezTo>
                <a:cubicBezTo>
                  <a:pt x="23173" y="5397"/>
                  <a:pt x="23111" y="5435"/>
                  <a:pt x="23050" y="5477"/>
                </a:cubicBezTo>
                <a:cubicBezTo>
                  <a:pt x="22862" y="5602"/>
                  <a:pt x="22677" y="5733"/>
                  <a:pt x="22505" y="5881"/>
                </a:cubicBezTo>
                <a:cubicBezTo>
                  <a:pt x="22572" y="5765"/>
                  <a:pt x="22641" y="5652"/>
                  <a:pt x="22712" y="5539"/>
                </a:cubicBezTo>
                <a:cubicBezTo>
                  <a:pt x="22753" y="5473"/>
                  <a:pt x="22796" y="5408"/>
                  <a:pt x="22839" y="5344"/>
                </a:cubicBezTo>
                <a:cubicBezTo>
                  <a:pt x="22946" y="5311"/>
                  <a:pt x="23053" y="5279"/>
                  <a:pt x="23163" y="5249"/>
                </a:cubicBezTo>
                <a:close/>
                <a:moveTo>
                  <a:pt x="25068" y="4985"/>
                </a:moveTo>
                <a:cubicBezTo>
                  <a:pt x="25147" y="5005"/>
                  <a:pt x="25226" y="5026"/>
                  <a:pt x="25303" y="5049"/>
                </a:cubicBezTo>
                <a:cubicBezTo>
                  <a:pt x="25433" y="5087"/>
                  <a:pt x="25565" y="5124"/>
                  <a:pt x="25694" y="5171"/>
                </a:cubicBezTo>
                <a:cubicBezTo>
                  <a:pt x="25765" y="5195"/>
                  <a:pt x="25836" y="5220"/>
                  <a:pt x="25907" y="5247"/>
                </a:cubicBezTo>
                <a:cubicBezTo>
                  <a:pt x="25962" y="5266"/>
                  <a:pt x="26017" y="5287"/>
                  <a:pt x="26071" y="5308"/>
                </a:cubicBezTo>
                <a:cubicBezTo>
                  <a:pt x="26074" y="5313"/>
                  <a:pt x="26078" y="5316"/>
                  <a:pt x="26080" y="5319"/>
                </a:cubicBezTo>
                <a:cubicBezTo>
                  <a:pt x="26132" y="5382"/>
                  <a:pt x="26182" y="5445"/>
                  <a:pt x="26230" y="5510"/>
                </a:cubicBezTo>
                <a:cubicBezTo>
                  <a:pt x="26254" y="5542"/>
                  <a:pt x="26279" y="5575"/>
                  <a:pt x="26303" y="5607"/>
                </a:cubicBezTo>
                <a:cubicBezTo>
                  <a:pt x="26349" y="5674"/>
                  <a:pt x="26394" y="5741"/>
                  <a:pt x="26438" y="5809"/>
                </a:cubicBezTo>
                <a:cubicBezTo>
                  <a:pt x="26316" y="5840"/>
                  <a:pt x="26194" y="5875"/>
                  <a:pt x="26075" y="5915"/>
                </a:cubicBezTo>
                <a:cubicBezTo>
                  <a:pt x="26054" y="5904"/>
                  <a:pt x="26032" y="5891"/>
                  <a:pt x="26010" y="5880"/>
                </a:cubicBezTo>
                <a:cubicBezTo>
                  <a:pt x="25744" y="5739"/>
                  <a:pt x="25473" y="5608"/>
                  <a:pt x="25192" y="5500"/>
                </a:cubicBezTo>
                <a:cubicBezTo>
                  <a:pt x="25067" y="5451"/>
                  <a:pt x="24940" y="5404"/>
                  <a:pt x="24813" y="5359"/>
                </a:cubicBezTo>
                <a:cubicBezTo>
                  <a:pt x="24896" y="5233"/>
                  <a:pt x="24980" y="5108"/>
                  <a:pt x="25068" y="4985"/>
                </a:cubicBezTo>
                <a:close/>
                <a:moveTo>
                  <a:pt x="26789" y="5884"/>
                </a:moveTo>
                <a:lnTo>
                  <a:pt x="26789" y="5884"/>
                </a:lnTo>
                <a:cubicBezTo>
                  <a:pt x="26764" y="5912"/>
                  <a:pt x="26739" y="5941"/>
                  <a:pt x="26714" y="5970"/>
                </a:cubicBezTo>
                <a:cubicBezTo>
                  <a:pt x="26701" y="5949"/>
                  <a:pt x="26690" y="5928"/>
                  <a:pt x="26677" y="5907"/>
                </a:cubicBezTo>
                <a:cubicBezTo>
                  <a:pt x="26696" y="5903"/>
                  <a:pt x="26714" y="5899"/>
                  <a:pt x="26733" y="5895"/>
                </a:cubicBezTo>
                <a:lnTo>
                  <a:pt x="26735" y="5895"/>
                </a:lnTo>
                <a:cubicBezTo>
                  <a:pt x="26736" y="5895"/>
                  <a:pt x="26737" y="5895"/>
                  <a:pt x="26737" y="5893"/>
                </a:cubicBezTo>
                <a:lnTo>
                  <a:pt x="26738" y="5893"/>
                </a:lnTo>
                <a:cubicBezTo>
                  <a:pt x="26756" y="5890"/>
                  <a:pt x="26773" y="5886"/>
                  <a:pt x="26789" y="5884"/>
                </a:cubicBezTo>
                <a:close/>
                <a:moveTo>
                  <a:pt x="27200" y="5821"/>
                </a:moveTo>
                <a:cubicBezTo>
                  <a:pt x="27291" y="5871"/>
                  <a:pt x="27383" y="5922"/>
                  <a:pt x="27470" y="5980"/>
                </a:cubicBezTo>
                <a:cubicBezTo>
                  <a:pt x="27479" y="5985"/>
                  <a:pt x="27485" y="5990"/>
                  <a:pt x="27494" y="5995"/>
                </a:cubicBezTo>
                <a:cubicBezTo>
                  <a:pt x="27472" y="5993"/>
                  <a:pt x="27448" y="5990"/>
                  <a:pt x="27427" y="5989"/>
                </a:cubicBezTo>
                <a:cubicBezTo>
                  <a:pt x="27320" y="5985"/>
                  <a:pt x="27214" y="5978"/>
                  <a:pt x="27108" y="5978"/>
                </a:cubicBezTo>
                <a:cubicBezTo>
                  <a:pt x="27075" y="5978"/>
                  <a:pt x="27043" y="5979"/>
                  <a:pt x="27011" y="5980"/>
                </a:cubicBezTo>
                <a:cubicBezTo>
                  <a:pt x="26976" y="5981"/>
                  <a:pt x="26942" y="5982"/>
                  <a:pt x="26908" y="5985"/>
                </a:cubicBezTo>
                <a:cubicBezTo>
                  <a:pt x="26930" y="5960"/>
                  <a:pt x="26952" y="5937"/>
                  <a:pt x="26974" y="5913"/>
                </a:cubicBezTo>
                <a:cubicBezTo>
                  <a:pt x="26998" y="5889"/>
                  <a:pt x="27022" y="5865"/>
                  <a:pt x="27047" y="5839"/>
                </a:cubicBezTo>
                <a:cubicBezTo>
                  <a:pt x="27079" y="5835"/>
                  <a:pt x="27111" y="5831"/>
                  <a:pt x="27142" y="5828"/>
                </a:cubicBezTo>
                <a:cubicBezTo>
                  <a:pt x="27162" y="5825"/>
                  <a:pt x="27182" y="5823"/>
                  <a:pt x="27200" y="5821"/>
                </a:cubicBezTo>
                <a:close/>
                <a:moveTo>
                  <a:pt x="21317" y="5264"/>
                </a:moveTo>
                <a:cubicBezTo>
                  <a:pt x="21263" y="5374"/>
                  <a:pt x="21212" y="5485"/>
                  <a:pt x="21163" y="5597"/>
                </a:cubicBezTo>
                <a:cubicBezTo>
                  <a:pt x="21127" y="5682"/>
                  <a:pt x="21091" y="5766"/>
                  <a:pt x="21057" y="5851"/>
                </a:cubicBezTo>
                <a:cubicBezTo>
                  <a:pt x="20961" y="5904"/>
                  <a:pt x="20866" y="5958"/>
                  <a:pt x="20776" y="6019"/>
                </a:cubicBezTo>
                <a:cubicBezTo>
                  <a:pt x="20775" y="6020"/>
                  <a:pt x="20774" y="6020"/>
                  <a:pt x="20773" y="6022"/>
                </a:cubicBezTo>
                <a:cubicBezTo>
                  <a:pt x="20754" y="5982"/>
                  <a:pt x="20737" y="5943"/>
                  <a:pt x="20717" y="5905"/>
                </a:cubicBezTo>
                <a:cubicBezTo>
                  <a:pt x="20731" y="5844"/>
                  <a:pt x="20747" y="5783"/>
                  <a:pt x="20763" y="5723"/>
                </a:cubicBezTo>
                <a:cubicBezTo>
                  <a:pt x="20776" y="5683"/>
                  <a:pt x="20788" y="5645"/>
                  <a:pt x="20799" y="5606"/>
                </a:cubicBezTo>
                <a:cubicBezTo>
                  <a:pt x="20820" y="5541"/>
                  <a:pt x="20843" y="5475"/>
                  <a:pt x="20867" y="5411"/>
                </a:cubicBezTo>
                <a:cubicBezTo>
                  <a:pt x="20895" y="5400"/>
                  <a:pt x="20924" y="5389"/>
                  <a:pt x="20952" y="5378"/>
                </a:cubicBezTo>
                <a:cubicBezTo>
                  <a:pt x="21031" y="5350"/>
                  <a:pt x="21112" y="5323"/>
                  <a:pt x="21193" y="5299"/>
                </a:cubicBezTo>
                <a:cubicBezTo>
                  <a:pt x="21235" y="5286"/>
                  <a:pt x="21275" y="5274"/>
                  <a:pt x="21317" y="5264"/>
                </a:cubicBezTo>
                <a:close/>
                <a:moveTo>
                  <a:pt x="26521" y="5944"/>
                </a:moveTo>
                <a:cubicBezTo>
                  <a:pt x="26535" y="5967"/>
                  <a:pt x="26549" y="5990"/>
                  <a:pt x="26563" y="6012"/>
                </a:cubicBezTo>
                <a:cubicBezTo>
                  <a:pt x="26488" y="6022"/>
                  <a:pt x="26415" y="6034"/>
                  <a:pt x="26341" y="6049"/>
                </a:cubicBezTo>
                <a:cubicBezTo>
                  <a:pt x="26331" y="6052"/>
                  <a:pt x="26320" y="6054"/>
                  <a:pt x="26310" y="6056"/>
                </a:cubicBezTo>
                <a:cubicBezTo>
                  <a:pt x="26293" y="6045"/>
                  <a:pt x="26275" y="6034"/>
                  <a:pt x="26259" y="6024"/>
                </a:cubicBezTo>
                <a:cubicBezTo>
                  <a:pt x="26328" y="6000"/>
                  <a:pt x="26399" y="5977"/>
                  <a:pt x="26470" y="5958"/>
                </a:cubicBezTo>
                <a:cubicBezTo>
                  <a:pt x="26488" y="5953"/>
                  <a:pt x="26504" y="5949"/>
                  <a:pt x="26521" y="5944"/>
                </a:cubicBezTo>
                <a:close/>
                <a:moveTo>
                  <a:pt x="26041" y="6104"/>
                </a:moveTo>
                <a:cubicBezTo>
                  <a:pt x="26048" y="6107"/>
                  <a:pt x="26054" y="6111"/>
                  <a:pt x="26060" y="6114"/>
                </a:cubicBezTo>
                <a:cubicBezTo>
                  <a:pt x="26032" y="6122"/>
                  <a:pt x="26003" y="6130"/>
                  <a:pt x="25975" y="6139"/>
                </a:cubicBezTo>
                <a:cubicBezTo>
                  <a:pt x="25952" y="6146"/>
                  <a:pt x="25929" y="6153"/>
                  <a:pt x="25906" y="6161"/>
                </a:cubicBezTo>
                <a:cubicBezTo>
                  <a:pt x="25907" y="6160"/>
                  <a:pt x="25908" y="6160"/>
                  <a:pt x="25908" y="6160"/>
                </a:cubicBezTo>
                <a:cubicBezTo>
                  <a:pt x="25952" y="6141"/>
                  <a:pt x="25997" y="6122"/>
                  <a:pt x="26041" y="6104"/>
                </a:cubicBezTo>
                <a:close/>
                <a:moveTo>
                  <a:pt x="23797" y="5262"/>
                </a:moveTo>
                <a:cubicBezTo>
                  <a:pt x="23841" y="5271"/>
                  <a:pt x="23885" y="5280"/>
                  <a:pt x="23929" y="5289"/>
                </a:cubicBezTo>
                <a:cubicBezTo>
                  <a:pt x="24086" y="5325"/>
                  <a:pt x="24252" y="5365"/>
                  <a:pt x="24414" y="5415"/>
                </a:cubicBezTo>
                <a:lnTo>
                  <a:pt x="24445" y="5425"/>
                </a:lnTo>
                <a:cubicBezTo>
                  <a:pt x="24440" y="5432"/>
                  <a:pt x="24435" y="5437"/>
                  <a:pt x="24430" y="5444"/>
                </a:cubicBezTo>
                <a:cubicBezTo>
                  <a:pt x="24353" y="5541"/>
                  <a:pt x="24274" y="5639"/>
                  <a:pt x="24199" y="5740"/>
                </a:cubicBezTo>
                <a:cubicBezTo>
                  <a:pt x="24098" y="5873"/>
                  <a:pt x="23999" y="6005"/>
                  <a:pt x="23904" y="6142"/>
                </a:cubicBezTo>
                <a:cubicBezTo>
                  <a:pt x="23899" y="6151"/>
                  <a:pt x="23893" y="6160"/>
                  <a:pt x="23887" y="6168"/>
                </a:cubicBezTo>
                <a:cubicBezTo>
                  <a:pt x="23769" y="5922"/>
                  <a:pt x="23643" y="5677"/>
                  <a:pt x="23499" y="5445"/>
                </a:cubicBezTo>
                <a:cubicBezTo>
                  <a:pt x="23493" y="5436"/>
                  <a:pt x="23488" y="5427"/>
                  <a:pt x="23482" y="5418"/>
                </a:cubicBezTo>
                <a:cubicBezTo>
                  <a:pt x="23499" y="5408"/>
                  <a:pt x="23515" y="5400"/>
                  <a:pt x="23531" y="5391"/>
                </a:cubicBezTo>
                <a:cubicBezTo>
                  <a:pt x="23619" y="5346"/>
                  <a:pt x="23707" y="5302"/>
                  <a:pt x="23797" y="5262"/>
                </a:cubicBezTo>
                <a:close/>
                <a:moveTo>
                  <a:pt x="20949" y="6126"/>
                </a:moveTo>
                <a:cubicBezTo>
                  <a:pt x="20929" y="6182"/>
                  <a:pt x="20908" y="6238"/>
                  <a:pt x="20887" y="6294"/>
                </a:cubicBezTo>
                <a:cubicBezTo>
                  <a:pt x="20874" y="6259"/>
                  <a:pt x="20862" y="6225"/>
                  <a:pt x="20848" y="6190"/>
                </a:cubicBezTo>
                <a:cubicBezTo>
                  <a:pt x="20881" y="6168"/>
                  <a:pt x="20915" y="6147"/>
                  <a:pt x="20949" y="6126"/>
                </a:cubicBezTo>
                <a:close/>
                <a:moveTo>
                  <a:pt x="26685" y="6238"/>
                </a:moveTo>
                <a:cubicBezTo>
                  <a:pt x="26707" y="6279"/>
                  <a:pt x="26728" y="6321"/>
                  <a:pt x="26749" y="6362"/>
                </a:cubicBezTo>
                <a:cubicBezTo>
                  <a:pt x="26715" y="6336"/>
                  <a:pt x="26682" y="6310"/>
                  <a:pt x="26647" y="6285"/>
                </a:cubicBezTo>
                <a:cubicBezTo>
                  <a:pt x="26660" y="6269"/>
                  <a:pt x="26672" y="6254"/>
                  <a:pt x="26685" y="6238"/>
                </a:cubicBezTo>
                <a:close/>
                <a:moveTo>
                  <a:pt x="24329" y="5832"/>
                </a:moveTo>
                <a:lnTo>
                  <a:pt x="24329" y="5832"/>
                </a:lnTo>
                <a:cubicBezTo>
                  <a:pt x="24325" y="5839"/>
                  <a:pt x="24320" y="5847"/>
                  <a:pt x="24316" y="5855"/>
                </a:cubicBezTo>
                <a:cubicBezTo>
                  <a:pt x="24208" y="6052"/>
                  <a:pt x="24107" y="6249"/>
                  <a:pt x="24010" y="6450"/>
                </a:cubicBezTo>
                <a:cubicBezTo>
                  <a:pt x="23997" y="6418"/>
                  <a:pt x="23983" y="6385"/>
                  <a:pt x="23969" y="6352"/>
                </a:cubicBezTo>
                <a:cubicBezTo>
                  <a:pt x="23992" y="6318"/>
                  <a:pt x="24014" y="6285"/>
                  <a:pt x="24037" y="6251"/>
                </a:cubicBezTo>
                <a:cubicBezTo>
                  <a:pt x="24107" y="6147"/>
                  <a:pt x="24177" y="6044"/>
                  <a:pt x="24250" y="5943"/>
                </a:cubicBezTo>
                <a:cubicBezTo>
                  <a:pt x="24276" y="5906"/>
                  <a:pt x="24303" y="5868"/>
                  <a:pt x="24329" y="5832"/>
                </a:cubicBezTo>
                <a:close/>
                <a:moveTo>
                  <a:pt x="21351" y="5904"/>
                </a:moveTo>
                <a:lnTo>
                  <a:pt x="21351" y="5904"/>
                </a:lnTo>
                <a:cubicBezTo>
                  <a:pt x="21312" y="5987"/>
                  <a:pt x="21274" y="6071"/>
                  <a:pt x="21237" y="6156"/>
                </a:cubicBezTo>
                <a:cubicBezTo>
                  <a:pt x="21158" y="6332"/>
                  <a:pt x="21084" y="6511"/>
                  <a:pt x="21013" y="6691"/>
                </a:cubicBezTo>
                <a:cubicBezTo>
                  <a:pt x="20999" y="6639"/>
                  <a:pt x="20985" y="6587"/>
                  <a:pt x="20969" y="6537"/>
                </a:cubicBezTo>
                <a:cubicBezTo>
                  <a:pt x="21028" y="6356"/>
                  <a:pt x="21089" y="6179"/>
                  <a:pt x="21160" y="6003"/>
                </a:cubicBezTo>
                <a:cubicBezTo>
                  <a:pt x="21166" y="6000"/>
                  <a:pt x="21172" y="5996"/>
                  <a:pt x="21178" y="5993"/>
                </a:cubicBezTo>
                <a:cubicBezTo>
                  <a:pt x="21236" y="5963"/>
                  <a:pt x="21293" y="5933"/>
                  <a:pt x="21351" y="5904"/>
                </a:cubicBezTo>
                <a:close/>
                <a:moveTo>
                  <a:pt x="20648" y="6420"/>
                </a:moveTo>
                <a:cubicBezTo>
                  <a:pt x="20666" y="6501"/>
                  <a:pt x="20684" y="6583"/>
                  <a:pt x="20701" y="6665"/>
                </a:cubicBezTo>
                <a:cubicBezTo>
                  <a:pt x="20708" y="6709"/>
                  <a:pt x="20716" y="6751"/>
                  <a:pt x="20723" y="6795"/>
                </a:cubicBezTo>
                <a:cubicBezTo>
                  <a:pt x="20703" y="6860"/>
                  <a:pt x="20685" y="6926"/>
                  <a:pt x="20666" y="6992"/>
                </a:cubicBezTo>
                <a:cubicBezTo>
                  <a:pt x="20658" y="6918"/>
                  <a:pt x="20653" y="6843"/>
                  <a:pt x="20648" y="6768"/>
                </a:cubicBezTo>
                <a:lnTo>
                  <a:pt x="20648" y="6768"/>
                </a:lnTo>
                <a:lnTo>
                  <a:pt x="20649" y="6780"/>
                </a:lnTo>
                <a:cubicBezTo>
                  <a:pt x="20645" y="6697"/>
                  <a:pt x="20643" y="6613"/>
                  <a:pt x="20645" y="6530"/>
                </a:cubicBezTo>
                <a:cubicBezTo>
                  <a:pt x="20646" y="6493"/>
                  <a:pt x="20647" y="6456"/>
                  <a:pt x="20648" y="6420"/>
                </a:cubicBezTo>
                <a:close/>
                <a:moveTo>
                  <a:pt x="24715" y="5513"/>
                </a:moveTo>
                <a:cubicBezTo>
                  <a:pt x="24774" y="5533"/>
                  <a:pt x="24832" y="5554"/>
                  <a:pt x="24891" y="5576"/>
                </a:cubicBezTo>
                <a:cubicBezTo>
                  <a:pt x="25048" y="5636"/>
                  <a:pt x="25206" y="5697"/>
                  <a:pt x="25361" y="5765"/>
                </a:cubicBezTo>
                <a:cubicBezTo>
                  <a:pt x="25439" y="5800"/>
                  <a:pt x="25518" y="5836"/>
                  <a:pt x="25595" y="5873"/>
                </a:cubicBezTo>
                <a:cubicBezTo>
                  <a:pt x="25672" y="5910"/>
                  <a:pt x="25750" y="5949"/>
                  <a:pt x="25827" y="5988"/>
                </a:cubicBezTo>
                <a:cubicBezTo>
                  <a:pt x="25828" y="5989"/>
                  <a:pt x="25840" y="5995"/>
                  <a:pt x="25851" y="6002"/>
                </a:cubicBezTo>
                <a:cubicBezTo>
                  <a:pt x="25697" y="6064"/>
                  <a:pt x="25544" y="6135"/>
                  <a:pt x="25401" y="6221"/>
                </a:cubicBezTo>
                <a:cubicBezTo>
                  <a:pt x="25283" y="6292"/>
                  <a:pt x="25167" y="6363"/>
                  <a:pt x="25057" y="6444"/>
                </a:cubicBezTo>
                <a:cubicBezTo>
                  <a:pt x="24973" y="6508"/>
                  <a:pt x="24888" y="6569"/>
                  <a:pt x="24807" y="6637"/>
                </a:cubicBezTo>
                <a:cubicBezTo>
                  <a:pt x="24705" y="6696"/>
                  <a:pt x="24601" y="6755"/>
                  <a:pt x="24500" y="6818"/>
                </a:cubicBezTo>
                <a:cubicBezTo>
                  <a:pt x="24402" y="6882"/>
                  <a:pt x="24304" y="6947"/>
                  <a:pt x="24208" y="7015"/>
                </a:cubicBezTo>
                <a:cubicBezTo>
                  <a:pt x="24189" y="6948"/>
                  <a:pt x="24168" y="6882"/>
                  <a:pt x="24145" y="6816"/>
                </a:cubicBezTo>
                <a:cubicBezTo>
                  <a:pt x="24128" y="6766"/>
                  <a:pt x="24111" y="6718"/>
                  <a:pt x="24093" y="6668"/>
                </a:cubicBezTo>
                <a:cubicBezTo>
                  <a:pt x="24120" y="6608"/>
                  <a:pt x="24148" y="6548"/>
                  <a:pt x="24176" y="6488"/>
                </a:cubicBezTo>
                <a:cubicBezTo>
                  <a:pt x="24266" y="6305"/>
                  <a:pt x="24358" y="6122"/>
                  <a:pt x="24459" y="5944"/>
                </a:cubicBezTo>
                <a:cubicBezTo>
                  <a:pt x="24542" y="5799"/>
                  <a:pt x="24627" y="5656"/>
                  <a:pt x="24715" y="5513"/>
                </a:cubicBezTo>
                <a:close/>
                <a:moveTo>
                  <a:pt x="32744" y="867"/>
                </a:moveTo>
                <a:cubicBezTo>
                  <a:pt x="32833" y="867"/>
                  <a:pt x="32923" y="868"/>
                  <a:pt x="33012" y="870"/>
                </a:cubicBezTo>
                <a:cubicBezTo>
                  <a:pt x="33101" y="874"/>
                  <a:pt x="33190" y="877"/>
                  <a:pt x="33279" y="883"/>
                </a:cubicBezTo>
                <a:cubicBezTo>
                  <a:pt x="33412" y="893"/>
                  <a:pt x="33545" y="905"/>
                  <a:pt x="33676" y="920"/>
                </a:cubicBezTo>
                <a:cubicBezTo>
                  <a:pt x="33766" y="930"/>
                  <a:pt x="33856" y="941"/>
                  <a:pt x="33945" y="953"/>
                </a:cubicBezTo>
                <a:cubicBezTo>
                  <a:pt x="34035" y="966"/>
                  <a:pt x="34124" y="980"/>
                  <a:pt x="34213" y="996"/>
                </a:cubicBezTo>
                <a:cubicBezTo>
                  <a:pt x="34301" y="1012"/>
                  <a:pt x="34389" y="1029"/>
                  <a:pt x="34476" y="1049"/>
                </a:cubicBezTo>
                <a:cubicBezTo>
                  <a:pt x="34634" y="1085"/>
                  <a:pt x="34799" y="1126"/>
                  <a:pt x="34961" y="1180"/>
                </a:cubicBezTo>
                <a:cubicBezTo>
                  <a:pt x="34987" y="1188"/>
                  <a:pt x="35013" y="1196"/>
                  <a:pt x="35038" y="1204"/>
                </a:cubicBezTo>
                <a:cubicBezTo>
                  <a:pt x="35182" y="1281"/>
                  <a:pt x="35325" y="1359"/>
                  <a:pt x="35463" y="1445"/>
                </a:cubicBezTo>
                <a:cubicBezTo>
                  <a:pt x="35533" y="1489"/>
                  <a:pt x="35601" y="1534"/>
                  <a:pt x="35669" y="1580"/>
                </a:cubicBezTo>
                <a:cubicBezTo>
                  <a:pt x="35702" y="1603"/>
                  <a:pt x="35733" y="1625"/>
                  <a:pt x="35765" y="1647"/>
                </a:cubicBezTo>
                <a:cubicBezTo>
                  <a:pt x="35899" y="1747"/>
                  <a:pt x="36032" y="1846"/>
                  <a:pt x="36159" y="1954"/>
                </a:cubicBezTo>
                <a:cubicBezTo>
                  <a:pt x="36253" y="2035"/>
                  <a:pt x="36346" y="2117"/>
                  <a:pt x="36437" y="2202"/>
                </a:cubicBezTo>
                <a:cubicBezTo>
                  <a:pt x="36557" y="2316"/>
                  <a:pt x="36678" y="2431"/>
                  <a:pt x="36790" y="2554"/>
                </a:cubicBezTo>
                <a:cubicBezTo>
                  <a:pt x="36847" y="2615"/>
                  <a:pt x="36903" y="2677"/>
                  <a:pt x="36958" y="2740"/>
                </a:cubicBezTo>
                <a:cubicBezTo>
                  <a:pt x="37011" y="2801"/>
                  <a:pt x="37063" y="2862"/>
                  <a:pt x="37115" y="2924"/>
                </a:cubicBezTo>
                <a:cubicBezTo>
                  <a:pt x="37224" y="3060"/>
                  <a:pt x="37331" y="3196"/>
                  <a:pt x="37430" y="3339"/>
                </a:cubicBezTo>
                <a:cubicBezTo>
                  <a:pt x="37504" y="3445"/>
                  <a:pt x="37575" y="3552"/>
                  <a:pt x="37645" y="3660"/>
                </a:cubicBezTo>
                <a:cubicBezTo>
                  <a:pt x="37784" y="3882"/>
                  <a:pt x="37917" y="4108"/>
                  <a:pt x="38039" y="4339"/>
                </a:cubicBezTo>
                <a:cubicBezTo>
                  <a:pt x="38099" y="4455"/>
                  <a:pt x="38161" y="4569"/>
                  <a:pt x="38218" y="4687"/>
                </a:cubicBezTo>
                <a:cubicBezTo>
                  <a:pt x="38233" y="4716"/>
                  <a:pt x="38247" y="4746"/>
                  <a:pt x="38261" y="4776"/>
                </a:cubicBezTo>
                <a:cubicBezTo>
                  <a:pt x="38272" y="4838"/>
                  <a:pt x="38280" y="4900"/>
                  <a:pt x="38288" y="4963"/>
                </a:cubicBezTo>
                <a:cubicBezTo>
                  <a:pt x="38299" y="5042"/>
                  <a:pt x="38306" y="5123"/>
                  <a:pt x="38312" y="5203"/>
                </a:cubicBezTo>
                <a:lnTo>
                  <a:pt x="38312" y="5204"/>
                </a:lnTo>
                <a:cubicBezTo>
                  <a:pt x="38312" y="5206"/>
                  <a:pt x="38312" y="5210"/>
                  <a:pt x="38312" y="5213"/>
                </a:cubicBezTo>
                <a:cubicBezTo>
                  <a:pt x="38317" y="5331"/>
                  <a:pt x="38324" y="5457"/>
                  <a:pt x="38321" y="5582"/>
                </a:cubicBezTo>
                <a:cubicBezTo>
                  <a:pt x="38320" y="5665"/>
                  <a:pt x="38317" y="5747"/>
                  <a:pt x="38313" y="5830"/>
                </a:cubicBezTo>
                <a:cubicBezTo>
                  <a:pt x="38301" y="6000"/>
                  <a:pt x="38287" y="6169"/>
                  <a:pt x="38263" y="6338"/>
                </a:cubicBezTo>
                <a:cubicBezTo>
                  <a:pt x="38245" y="6463"/>
                  <a:pt x="38224" y="6586"/>
                  <a:pt x="38202" y="6710"/>
                </a:cubicBezTo>
                <a:cubicBezTo>
                  <a:pt x="38180" y="6815"/>
                  <a:pt x="38159" y="6921"/>
                  <a:pt x="38135" y="7027"/>
                </a:cubicBezTo>
                <a:cubicBezTo>
                  <a:pt x="38128" y="7018"/>
                  <a:pt x="38121" y="7010"/>
                  <a:pt x="38114" y="7001"/>
                </a:cubicBezTo>
                <a:cubicBezTo>
                  <a:pt x="37975" y="6832"/>
                  <a:pt x="37837" y="6664"/>
                  <a:pt x="37687" y="6505"/>
                </a:cubicBezTo>
                <a:cubicBezTo>
                  <a:pt x="37539" y="6347"/>
                  <a:pt x="37388" y="6191"/>
                  <a:pt x="37229" y="6044"/>
                </a:cubicBezTo>
                <a:cubicBezTo>
                  <a:pt x="37075" y="5900"/>
                  <a:pt x="36917" y="5759"/>
                  <a:pt x="36754" y="5626"/>
                </a:cubicBezTo>
                <a:lnTo>
                  <a:pt x="36735" y="5570"/>
                </a:lnTo>
                <a:cubicBezTo>
                  <a:pt x="36709" y="5483"/>
                  <a:pt x="36678" y="5395"/>
                  <a:pt x="36646" y="5309"/>
                </a:cubicBezTo>
                <a:cubicBezTo>
                  <a:pt x="36604" y="5194"/>
                  <a:pt x="36560" y="5077"/>
                  <a:pt x="36510" y="4964"/>
                </a:cubicBezTo>
                <a:cubicBezTo>
                  <a:pt x="36427" y="4774"/>
                  <a:pt x="36341" y="4584"/>
                  <a:pt x="36238" y="4404"/>
                </a:cubicBezTo>
                <a:cubicBezTo>
                  <a:pt x="36102" y="4166"/>
                  <a:pt x="35955" y="3933"/>
                  <a:pt x="35787" y="3715"/>
                </a:cubicBezTo>
                <a:cubicBezTo>
                  <a:pt x="35728" y="3640"/>
                  <a:pt x="35672" y="3563"/>
                  <a:pt x="35608" y="3491"/>
                </a:cubicBezTo>
                <a:cubicBezTo>
                  <a:pt x="35518" y="3389"/>
                  <a:pt x="35429" y="3285"/>
                  <a:pt x="35333" y="3187"/>
                </a:cubicBezTo>
                <a:cubicBezTo>
                  <a:pt x="35173" y="3023"/>
                  <a:pt x="35009" y="2861"/>
                  <a:pt x="34834" y="2711"/>
                </a:cubicBezTo>
                <a:cubicBezTo>
                  <a:pt x="34660" y="2562"/>
                  <a:pt x="34481" y="2418"/>
                  <a:pt x="34291" y="2286"/>
                </a:cubicBezTo>
                <a:cubicBezTo>
                  <a:pt x="34027" y="2103"/>
                  <a:pt x="33757" y="1929"/>
                  <a:pt x="33475" y="1774"/>
                </a:cubicBezTo>
                <a:cubicBezTo>
                  <a:pt x="33277" y="1665"/>
                  <a:pt x="33076" y="1558"/>
                  <a:pt x="32870" y="1463"/>
                </a:cubicBezTo>
                <a:cubicBezTo>
                  <a:pt x="32756" y="1409"/>
                  <a:pt x="32642" y="1356"/>
                  <a:pt x="32526" y="1309"/>
                </a:cubicBezTo>
                <a:cubicBezTo>
                  <a:pt x="32408" y="1262"/>
                  <a:pt x="32292" y="1215"/>
                  <a:pt x="32173" y="1170"/>
                </a:cubicBezTo>
                <a:cubicBezTo>
                  <a:pt x="31972" y="1094"/>
                  <a:pt x="31767" y="1027"/>
                  <a:pt x="31561" y="968"/>
                </a:cubicBezTo>
                <a:cubicBezTo>
                  <a:pt x="31616" y="959"/>
                  <a:pt x="31672" y="951"/>
                  <a:pt x="31727" y="943"/>
                </a:cubicBezTo>
                <a:cubicBezTo>
                  <a:pt x="31812" y="929"/>
                  <a:pt x="31898" y="919"/>
                  <a:pt x="31983" y="909"/>
                </a:cubicBezTo>
                <a:cubicBezTo>
                  <a:pt x="32065" y="900"/>
                  <a:pt x="32148" y="893"/>
                  <a:pt x="32232" y="886"/>
                </a:cubicBezTo>
                <a:lnTo>
                  <a:pt x="32232" y="887"/>
                </a:lnTo>
                <a:cubicBezTo>
                  <a:pt x="32396" y="876"/>
                  <a:pt x="32560" y="867"/>
                  <a:pt x="32724" y="867"/>
                </a:cubicBezTo>
                <a:close/>
                <a:moveTo>
                  <a:pt x="38470" y="5232"/>
                </a:moveTo>
                <a:lnTo>
                  <a:pt x="38470" y="5232"/>
                </a:lnTo>
                <a:cubicBezTo>
                  <a:pt x="38527" y="5365"/>
                  <a:pt x="38583" y="5500"/>
                  <a:pt x="38636" y="5635"/>
                </a:cubicBezTo>
                <a:cubicBezTo>
                  <a:pt x="38715" y="5839"/>
                  <a:pt x="38790" y="6044"/>
                  <a:pt x="38860" y="6251"/>
                </a:cubicBezTo>
                <a:cubicBezTo>
                  <a:pt x="38940" y="6500"/>
                  <a:pt x="39015" y="6750"/>
                  <a:pt x="39078" y="7004"/>
                </a:cubicBezTo>
                <a:cubicBezTo>
                  <a:pt x="39081" y="7016"/>
                  <a:pt x="39084" y="7026"/>
                  <a:pt x="39086" y="7038"/>
                </a:cubicBezTo>
                <a:cubicBezTo>
                  <a:pt x="39033" y="7034"/>
                  <a:pt x="38979" y="7033"/>
                  <a:pt x="38928" y="7033"/>
                </a:cubicBezTo>
                <a:cubicBezTo>
                  <a:pt x="38723" y="7033"/>
                  <a:pt x="38518" y="7038"/>
                  <a:pt x="38315" y="7056"/>
                </a:cubicBezTo>
                <a:cubicBezTo>
                  <a:pt x="38357" y="6869"/>
                  <a:pt x="38392" y="6680"/>
                  <a:pt x="38417" y="6490"/>
                </a:cubicBezTo>
                <a:cubicBezTo>
                  <a:pt x="38445" y="6273"/>
                  <a:pt x="38470" y="6056"/>
                  <a:pt x="38477" y="5838"/>
                </a:cubicBezTo>
                <a:cubicBezTo>
                  <a:pt x="38482" y="5636"/>
                  <a:pt x="38486" y="5434"/>
                  <a:pt x="38470" y="5232"/>
                </a:cubicBezTo>
                <a:close/>
                <a:moveTo>
                  <a:pt x="22589" y="5423"/>
                </a:moveTo>
                <a:lnTo>
                  <a:pt x="22589" y="5423"/>
                </a:lnTo>
                <a:cubicBezTo>
                  <a:pt x="22518" y="5534"/>
                  <a:pt x="22449" y="5647"/>
                  <a:pt x="22385" y="5763"/>
                </a:cubicBezTo>
                <a:cubicBezTo>
                  <a:pt x="22299" y="5914"/>
                  <a:pt x="22216" y="6068"/>
                  <a:pt x="22138" y="6224"/>
                </a:cubicBezTo>
                <a:cubicBezTo>
                  <a:pt x="22100" y="6262"/>
                  <a:pt x="22061" y="6302"/>
                  <a:pt x="22024" y="6343"/>
                </a:cubicBezTo>
                <a:cubicBezTo>
                  <a:pt x="21967" y="6407"/>
                  <a:pt x="21910" y="6470"/>
                  <a:pt x="21855" y="6537"/>
                </a:cubicBezTo>
                <a:cubicBezTo>
                  <a:pt x="21777" y="6632"/>
                  <a:pt x="21698" y="6728"/>
                  <a:pt x="21627" y="6831"/>
                </a:cubicBezTo>
                <a:cubicBezTo>
                  <a:pt x="21559" y="6929"/>
                  <a:pt x="21493" y="7030"/>
                  <a:pt x="21431" y="7133"/>
                </a:cubicBezTo>
                <a:lnTo>
                  <a:pt x="21365" y="7133"/>
                </a:lnTo>
                <a:cubicBezTo>
                  <a:pt x="21281" y="7133"/>
                  <a:pt x="21196" y="7134"/>
                  <a:pt x="21112" y="7137"/>
                </a:cubicBezTo>
                <a:cubicBezTo>
                  <a:pt x="21108" y="7138"/>
                  <a:pt x="21103" y="7138"/>
                  <a:pt x="21099" y="7138"/>
                </a:cubicBezTo>
                <a:cubicBezTo>
                  <a:pt x="21097" y="7124"/>
                  <a:pt x="21095" y="7111"/>
                  <a:pt x="21094" y="7096"/>
                </a:cubicBezTo>
                <a:cubicBezTo>
                  <a:pt x="21088" y="7060"/>
                  <a:pt x="21082" y="7024"/>
                  <a:pt x="21076" y="6987"/>
                </a:cubicBezTo>
                <a:cubicBezTo>
                  <a:pt x="21096" y="6929"/>
                  <a:pt x="21118" y="6870"/>
                  <a:pt x="21140" y="6813"/>
                </a:cubicBezTo>
                <a:cubicBezTo>
                  <a:pt x="21171" y="6728"/>
                  <a:pt x="21203" y="6646"/>
                  <a:pt x="21237" y="6564"/>
                </a:cubicBezTo>
                <a:cubicBezTo>
                  <a:pt x="21300" y="6414"/>
                  <a:pt x="21367" y="6265"/>
                  <a:pt x="21437" y="6117"/>
                </a:cubicBezTo>
                <a:cubicBezTo>
                  <a:pt x="21490" y="6008"/>
                  <a:pt x="21544" y="5898"/>
                  <a:pt x="21600" y="5788"/>
                </a:cubicBezTo>
                <a:cubicBezTo>
                  <a:pt x="21612" y="5784"/>
                  <a:pt x="21624" y="5778"/>
                  <a:pt x="21636" y="5773"/>
                </a:cubicBezTo>
                <a:cubicBezTo>
                  <a:pt x="21755" y="5724"/>
                  <a:pt x="21874" y="5676"/>
                  <a:pt x="21994" y="5630"/>
                </a:cubicBezTo>
                <a:cubicBezTo>
                  <a:pt x="22192" y="5557"/>
                  <a:pt x="22389" y="5488"/>
                  <a:pt x="22589" y="5423"/>
                </a:cubicBezTo>
                <a:close/>
                <a:moveTo>
                  <a:pt x="21859" y="6810"/>
                </a:moveTo>
                <a:lnTo>
                  <a:pt x="21859" y="6810"/>
                </a:lnTo>
                <a:cubicBezTo>
                  <a:pt x="21830" y="6877"/>
                  <a:pt x="21803" y="6944"/>
                  <a:pt x="21775" y="7011"/>
                </a:cubicBezTo>
                <a:cubicBezTo>
                  <a:pt x="21757" y="7056"/>
                  <a:pt x="21738" y="7102"/>
                  <a:pt x="21720" y="7148"/>
                </a:cubicBezTo>
                <a:cubicBezTo>
                  <a:pt x="21690" y="7145"/>
                  <a:pt x="21658" y="7143"/>
                  <a:pt x="21627" y="7142"/>
                </a:cubicBezTo>
                <a:cubicBezTo>
                  <a:pt x="21694" y="7039"/>
                  <a:pt x="21761" y="6937"/>
                  <a:pt x="21836" y="6842"/>
                </a:cubicBezTo>
                <a:cubicBezTo>
                  <a:pt x="21843" y="6831"/>
                  <a:pt x="21851" y="6821"/>
                  <a:pt x="21859" y="6810"/>
                </a:cubicBezTo>
                <a:close/>
                <a:moveTo>
                  <a:pt x="24287" y="7169"/>
                </a:moveTo>
                <a:lnTo>
                  <a:pt x="24287" y="7169"/>
                </a:lnTo>
                <a:cubicBezTo>
                  <a:pt x="24279" y="7180"/>
                  <a:pt x="24271" y="7190"/>
                  <a:pt x="24261" y="7201"/>
                </a:cubicBezTo>
                <a:cubicBezTo>
                  <a:pt x="24261" y="7197"/>
                  <a:pt x="24260" y="7194"/>
                  <a:pt x="24259" y="7190"/>
                </a:cubicBezTo>
                <a:cubicBezTo>
                  <a:pt x="24268" y="7183"/>
                  <a:pt x="24277" y="7176"/>
                  <a:pt x="24287" y="7169"/>
                </a:cubicBezTo>
                <a:close/>
                <a:moveTo>
                  <a:pt x="36843" y="5929"/>
                </a:moveTo>
                <a:lnTo>
                  <a:pt x="36843" y="5929"/>
                </a:lnTo>
                <a:cubicBezTo>
                  <a:pt x="36937" y="6014"/>
                  <a:pt x="37031" y="6099"/>
                  <a:pt x="37123" y="6184"/>
                </a:cubicBezTo>
                <a:cubicBezTo>
                  <a:pt x="37275" y="6330"/>
                  <a:pt x="37425" y="6479"/>
                  <a:pt x="37567" y="6634"/>
                </a:cubicBezTo>
                <a:cubicBezTo>
                  <a:pt x="37683" y="6760"/>
                  <a:pt x="37796" y="6888"/>
                  <a:pt x="37907" y="7018"/>
                </a:cubicBezTo>
                <a:cubicBezTo>
                  <a:pt x="37924" y="7038"/>
                  <a:pt x="37947" y="7067"/>
                  <a:pt x="37970" y="7096"/>
                </a:cubicBezTo>
                <a:cubicBezTo>
                  <a:pt x="37950" y="7098"/>
                  <a:pt x="37930" y="7101"/>
                  <a:pt x="37910" y="7105"/>
                </a:cubicBezTo>
                <a:cubicBezTo>
                  <a:pt x="37785" y="7126"/>
                  <a:pt x="37661" y="7149"/>
                  <a:pt x="37538" y="7174"/>
                </a:cubicBezTo>
                <a:cubicBezTo>
                  <a:pt x="37368" y="7210"/>
                  <a:pt x="37199" y="7255"/>
                  <a:pt x="37034" y="7307"/>
                </a:cubicBezTo>
                <a:cubicBezTo>
                  <a:pt x="37032" y="7218"/>
                  <a:pt x="37029" y="7129"/>
                  <a:pt x="37024" y="7040"/>
                </a:cubicBezTo>
                <a:cubicBezTo>
                  <a:pt x="37016" y="6908"/>
                  <a:pt x="37004" y="6776"/>
                  <a:pt x="36986" y="6644"/>
                </a:cubicBezTo>
                <a:cubicBezTo>
                  <a:pt x="36972" y="6554"/>
                  <a:pt x="36959" y="6464"/>
                  <a:pt x="36942" y="6373"/>
                </a:cubicBezTo>
                <a:cubicBezTo>
                  <a:pt x="36915" y="6239"/>
                  <a:pt x="36889" y="6104"/>
                  <a:pt x="36853" y="5971"/>
                </a:cubicBezTo>
                <a:lnTo>
                  <a:pt x="36853" y="5970"/>
                </a:lnTo>
                <a:cubicBezTo>
                  <a:pt x="36850" y="5957"/>
                  <a:pt x="36846" y="5943"/>
                  <a:pt x="36843" y="5929"/>
                </a:cubicBezTo>
                <a:close/>
                <a:moveTo>
                  <a:pt x="23999" y="6882"/>
                </a:moveTo>
                <a:cubicBezTo>
                  <a:pt x="24023" y="6959"/>
                  <a:pt x="24049" y="7038"/>
                  <a:pt x="24071" y="7115"/>
                </a:cubicBezTo>
                <a:cubicBezTo>
                  <a:pt x="24014" y="7159"/>
                  <a:pt x="23959" y="7203"/>
                  <a:pt x="23906" y="7249"/>
                </a:cubicBezTo>
                <a:cubicBezTo>
                  <a:pt x="23878" y="7272"/>
                  <a:pt x="23851" y="7295"/>
                  <a:pt x="23824" y="7318"/>
                </a:cubicBezTo>
                <a:cubicBezTo>
                  <a:pt x="23858" y="7227"/>
                  <a:pt x="23893" y="7135"/>
                  <a:pt x="23930" y="7045"/>
                </a:cubicBezTo>
                <a:lnTo>
                  <a:pt x="23931" y="7045"/>
                </a:lnTo>
                <a:cubicBezTo>
                  <a:pt x="23953" y="6990"/>
                  <a:pt x="23976" y="6936"/>
                  <a:pt x="23999" y="6882"/>
                </a:cubicBezTo>
                <a:close/>
                <a:moveTo>
                  <a:pt x="20472" y="6464"/>
                </a:moveTo>
                <a:lnTo>
                  <a:pt x="20472" y="6464"/>
                </a:lnTo>
                <a:cubicBezTo>
                  <a:pt x="20468" y="6527"/>
                  <a:pt x="20467" y="6593"/>
                  <a:pt x="20468" y="6654"/>
                </a:cubicBezTo>
                <a:cubicBezTo>
                  <a:pt x="20469" y="6743"/>
                  <a:pt x="20469" y="6832"/>
                  <a:pt x="20477" y="6920"/>
                </a:cubicBezTo>
                <a:cubicBezTo>
                  <a:pt x="20482" y="7005"/>
                  <a:pt x="20491" y="7090"/>
                  <a:pt x="20505" y="7173"/>
                </a:cubicBezTo>
                <a:cubicBezTo>
                  <a:pt x="20506" y="7181"/>
                  <a:pt x="20507" y="7188"/>
                  <a:pt x="20508" y="7195"/>
                </a:cubicBezTo>
                <a:cubicBezTo>
                  <a:pt x="20451" y="7203"/>
                  <a:pt x="20393" y="7212"/>
                  <a:pt x="20335" y="7223"/>
                </a:cubicBezTo>
                <a:cubicBezTo>
                  <a:pt x="20120" y="7262"/>
                  <a:pt x="19907" y="7305"/>
                  <a:pt x="19695" y="7360"/>
                </a:cubicBezTo>
                <a:cubicBezTo>
                  <a:pt x="19634" y="7376"/>
                  <a:pt x="19572" y="7391"/>
                  <a:pt x="19509" y="7409"/>
                </a:cubicBezTo>
                <a:cubicBezTo>
                  <a:pt x="19524" y="7390"/>
                  <a:pt x="19541" y="7372"/>
                  <a:pt x="19556" y="7352"/>
                </a:cubicBezTo>
                <a:cubicBezTo>
                  <a:pt x="19656" y="7236"/>
                  <a:pt x="19765" y="7113"/>
                  <a:pt x="19880" y="6996"/>
                </a:cubicBezTo>
                <a:cubicBezTo>
                  <a:pt x="19961" y="6915"/>
                  <a:pt x="20043" y="6835"/>
                  <a:pt x="20127" y="6756"/>
                </a:cubicBezTo>
                <a:cubicBezTo>
                  <a:pt x="20215" y="6678"/>
                  <a:pt x="20304" y="6598"/>
                  <a:pt x="20395" y="6524"/>
                </a:cubicBezTo>
                <a:cubicBezTo>
                  <a:pt x="20420" y="6504"/>
                  <a:pt x="20446" y="6484"/>
                  <a:pt x="20472" y="6464"/>
                </a:cubicBezTo>
                <a:close/>
                <a:moveTo>
                  <a:pt x="23332" y="5503"/>
                </a:moveTo>
                <a:cubicBezTo>
                  <a:pt x="23341" y="5517"/>
                  <a:pt x="23350" y="5532"/>
                  <a:pt x="23359" y="5547"/>
                </a:cubicBezTo>
                <a:cubicBezTo>
                  <a:pt x="23425" y="5654"/>
                  <a:pt x="23498" y="5772"/>
                  <a:pt x="23563" y="5893"/>
                </a:cubicBezTo>
                <a:cubicBezTo>
                  <a:pt x="23627" y="6014"/>
                  <a:pt x="23689" y="6135"/>
                  <a:pt x="23749" y="6258"/>
                </a:cubicBezTo>
                <a:cubicBezTo>
                  <a:pt x="23749" y="6259"/>
                  <a:pt x="23749" y="6261"/>
                  <a:pt x="23750" y="6262"/>
                </a:cubicBezTo>
                <a:cubicBezTo>
                  <a:pt x="23759" y="6281"/>
                  <a:pt x="23769" y="6305"/>
                  <a:pt x="23780" y="6329"/>
                </a:cubicBezTo>
                <a:cubicBezTo>
                  <a:pt x="23750" y="6374"/>
                  <a:pt x="23720" y="6420"/>
                  <a:pt x="23690" y="6466"/>
                </a:cubicBezTo>
                <a:cubicBezTo>
                  <a:pt x="23567" y="6656"/>
                  <a:pt x="23448" y="6848"/>
                  <a:pt x="23337" y="7044"/>
                </a:cubicBezTo>
                <a:cubicBezTo>
                  <a:pt x="23261" y="7176"/>
                  <a:pt x="23187" y="7309"/>
                  <a:pt x="23116" y="7444"/>
                </a:cubicBezTo>
                <a:cubicBezTo>
                  <a:pt x="23016" y="7412"/>
                  <a:pt x="22916" y="7380"/>
                  <a:pt x="22815" y="7353"/>
                </a:cubicBezTo>
                <a:cubicBezTo>
                  <a:pt x="22687" y="7317"/>
                  <a:pt x="22558" y="7285"/>
                  <a:pt x="22427" y="7255"/>
                </a:cubicBezTo>
                <a:cubicBezTo>
                  <a:pt x="22340" y="7234"/>
                  <a:pt x="22245" y="7216"/>
                  <a:pt x="22156" y="7202"/>
                </a:cubicBezTo>
                <a:cubicBezTo>
                  <a:pt x="22066" y="7188"/>
                  <a:pt x="21977" y="7174"/>
                  <a:pt x="21888" y="7164"/>
                </a:cubicBezTo>
                <a:cubicBezTo>
                  <a:pt x="21900" y="7135"/>
                  <a:pt x="21911" y="7106"/>
                  <a:pt x="21923" y="7078"/>
                </a:cubicBezTo>
                <a:cubicBezTo>
                  <a:pt x="22004" y="6884"/>
                  <a:pt x="22088" y="6693"/>
                  <a:pt x="22177" y="6503"/>
                </a:cubicBezTo>
                <a:cubicBezTo>
                  <a:pt x="22198" y="6460"/>
                  <a:pt x="22224" y="6408"/>
                  <a:pt x="22250" y="6356"/>
                </a:cubicBezTo>
                <a:cubicBezTo>
                  <a:pt x="22299" y="6305"/>
                  <a:pt x="22349" y="6253"/>
                  <a:pt x="22401" y="6203"/>
                </a:cubicBezTo>
                <a:cubicBezTo>
                  <a:pt x="22429" y="6176"/>
                  <a:pt x="22456" y="6150"/>
                  <a:pt x="22484" y="6124"/>
                </a:cubicBezTo>
                <a:cubicBezTo>
                  <a:pt x="22573" y="6045"/>
                  <a:pt x="22662" y="5966"/>
                  <a:pt x="22755" y="5893"/>
                </a:cubicBezTo>
                <a:cubicBezTo>
                  <a:pt x="22817" y="5845"/>
                  <a:pt x="22878" y="5798"/>
                  <a:pt x="22941" y="5753"/>
                </a:cubicBezTo>
                <a:cubicBezTo>
                  <a:pt x="23036" y="5687"/>
                  <a:pt x="23132" y="5621"/>
                  <a:pt x="23231" y="5561"/>
                </a:cubicBezTo>
                <a:lnTo>
                  <a:pt x="23231" y="5562"/>
                </a:lnTo>
                <a:cubicBezTo>
                  <a:pt x="23265" y="5542"/>
                  <a:pt x="23298" y="5522"/>
                  <a:pt x="23332" y="5503"/>
                </a:cubicBezTo>
                <a:close/>
                <a:moveTo>
                  <a:pt x="20784" y="7337"/>
                </a:moveTo>
                <a:cubicBezTo>
                  <a:pt x="20770" y="7383"/>
                  <a:pt x="20755" y="7430"/>
                  <a:pt x="20742" y="7477"/>
                </a:cubicBezTo>
                <a:cubicBezTo>
                  <a:pt x="20738" y="7457"/>
                  <a:pt x="20733" y="7436"/>
                  <a:pt x="20729" y="7417"/>
                </a:cubicBezTo>
                <a:cubicBezTo>
                  <a:pt x="20735" y="7391"/>
                  <a:pt x="20740" y="7366"/>
                  <a:pt x="20746" y="7342"/>
                </a:cubicBezTo>
                <a:cubicBezTo>
                  <a:pt x="20759" y="7339"/>
                  <a:pt x="20772" y="7338"/>
                  <a:pt x="20784" y="7337"/>
                </a:cubicBezTo>
                <a:close/>
                <a:moveTo>
                  <a:pt x="20963" y="7324"/>
                </a:moveTo>
                <a:cubicBezTo>
                  <a:pt x="20966" y="7344"/>
                  <a:pt x="20967" y="7363"/>
                  <a:pt x="20968" y="7383"/>
                </a:cubicBezTo>
                <a:cubicBezTo>
                  <a:pt x="20968" y="7381"/>
                  <a:pt x="20968" y="7378"/>
                  <a:pt x="20968" y="7376"/>
                </a:cubicBezTo>
                <a:cubicBezTo>
                  <a:pt x="20970" y="7417"/>
                  <a:pt x="20974" y="7457"/>
                  <a:pt x="20975" y="7496"/>
                </a:cubicBezTo>
                <a:cubicBezTo>
                  <a:pt x="20971" y="7442"/>
                  <a:pt x="20967" y="7388"/>
                  <a:pt x="20961" y="7332"/>
                </a:cubicBezTo>
                <a:cubicBezTo>
                  <a:pt x="20962" y="7330"/>
                  <a:pt x="20962" y="7328"/>
                  <a:pt x="20963" y="7324"/>
                </a:cubicBezTo>
                <a:close/>
                <a:moveTo>
                  <a:pt x="23862" y="6516"/>
                </a:moveTo>
                <a:cubicBezTo>
                  <a:pt x="23877" y="6553"/>
                  <a:pt x="23892" y="6590"/>
                  <a:pt x="23907" y="6628"/>
                </a:cubicBezTo>
                <a:cubicBezTo>
                  <a:pt x="23909" y="6635"/>
                  <a:pt x="23913" y="6643"/>
                  <a:pt x="23915" y="6651"/>
                </a:cubicBezTo>
                <a:cubicBezTo>
                  <a:pt x="23849" y="6795"/>
                  <a:pt x="23787" y="6942"/>
                  <a:pt x="23728" y="7089"/>
                </a:cubicBezTo>
                <a:cubicBezTo>
                  <a:pt x="23665" y="7248"/>
                  <a:pt x="23604" y="7409"/>
                  <a:pt x="23548" y="7570"/>
                </a:cubicBezTo>
                <a:cubicBezTo>
                  <a:pt x="23541" y="7577"/>
                  <a:pt x="23533" y="7584"/>
                  <a:pt x="23526" y="7591"/>
                </a:cubicBezTo>
                <a:cubicBezTo>
                  <a:pt x="23497" y="7579"/>
                  <a:pt x="23468" y="7568"/>
                  <a:pt x="23439" y="7556"/>
                </a:cubicBezTo>
                <a:cubicBezTo>
                  <a:pt x="23386" y="7536"/>
                  <a:pt x="23332" y="7516"/>
                  <a:pt x="23277" y="7497"/>
                </a:cubicBezTo>
                <a:cubicBezTo>
                  <a:pt x="23301" y="7452"/>
                  <a:pt x="23325" y="7409"/>
                  <a:pt x="23349" y="7365"/>
                </a:cubicBezTo>
                <a:cubicBezTo>
                  <a:pt x="23415" y="7249"/>
                  <a:pt x="23479" y="7133"/>
                  <a:pt x="23549" y="7018"/>
                </a:cubicBezTo>
                <a:cubicBezTo>
                  <a:pt x="23617" y="6905"/>
                  <a:pt x="23685" y="6793"/>
                  <a:pt x="23754" y="6682"/>
                </a:cubicBezTo>
                <a:lnTo>
                  <a:pt x="23757" y="6680"/>
                </a:lnTo>
                <a:cubicBezTo>
                  <a:pt x="23757" y="6679"/>
                  <a:pt x="23758" y="6678"/>
                  <a:pt x="23758" y="6678"/>
                </a:cubicBezTo>
                <a:lnTo>
                  <a:pt x="23757" y="6678"/>
                </a:lnTo>
                <a:cubicBezTo>
                  <a:pt x="23791" y="6624"/>
                  <a:pt x="23826" y="6570"/>
                  <a:pt x="23862" y="6516"/>
                </a:cubicBezTo>
                <a:close/>
                <a:moveTo>
                  <a:pt x="20366" y="5639"/>
                </a:moveTo>
                <a:cubicBezTo>
                  <a:pt x="20378" y="5657"/>
                  <a:pt x="20389" y="5675"/>
                  <a:pt x="20401" y="5692"/>
                </a:cubicBezTo>
                <a:cubicBezTo>
                  <a:pt x="20437" y="5748"/>
                  <a:pt x="20471" y="5807"/>
                  <a:pt x="20506" y="5867"/>
                </a:cubicBezTo>
                <a:cubicBezTo>
                  <a:pt x="20516" y="5900"/>
                  <a:pt x="20526" y="5935"/>
                  <a:pt x="20536" y="5970"/>
                </a:cubicBezTo>
                <a:cubicBezTo>
                  <a:pt x="20531" y="5988"/>
                  <a:pt x="20528" y="6007"/>
                  <a:pt x="20524" y="6024"/>
                </a:cubicBezTo>
                <a:cubicBezTo>
                  <a:pt x="20512" y="6089"/>
                  <a:pt x="20502" y="6153"/>
                  <a:pt x="20496" y="6218"/>
                </a:cubicBezTo>
                <a:cubicBezTo>
                  <a:pt x="20425" y="6270"/>
                  <a:pt x="20356" y="6322"/>
                  <a:pt x="20290" y="6378"/>
                </a:cubicBezTo>
                <a:cubicBezTo>
                  <a:pt x="20199" y="6456"/>
                  <a:pt x="20110" y="6534"/>
                  <a:pt x="20022" y="6615"/>
                </a:cubicBezTo>
                <a:cubicBezTo>
                  <a:pt x="19873" y="6753"/>
                  <a:pt x="19730" y="6900"/>
                  <a:pt x="19599" y="7055"/>
                </a:cubicBezTo>
                <a:cubicBezTo>
                  <a:pt x="19480" y="7195"/>
                  <a:pt x="19365" y="7337"/>
                  <a:pt x="19254" y="7484"/>
                </a:cubicBezTo>
                <a:cubicBezTo>
                  <a:pt x="19198" y="7501"/>
                  <a:pt x="19140" y="7521"/>
                  <a:pt x="19083" y="7541"/>
                </a:cubicBezTo>
                <a:cubicBezTo>
                  <a:pt x="19043" y="7555"/>
                  <a:pt x="19002" y="7570"/>
                  <a:pt x="18962" y="7585"/>
                </a:cubicBezTo>
                <a:cubicBezTo>
                  <a:pt x="18866" y="7621"/>
                  <a:pt x="18771" y="7659"/>
                  <a:pt x="18677" y="7700"/>
                </a:cubicBezTo>
                <a:cubicBezTo>
                  <a:pt x="18726" y="7604"/>
                  <a:pt x="18777" y="7508"/>
                  <a:pt x="18831" y="7414"/>
                </a:cubicBezTo>
                <a:cubicBezTo>
                  <a:pt x="18900" y="7292"/>
                  <a:pt x="18969" y="7169"/>
                  <a:pt x="19043" y="7049"/>
                </a:cubicBezTo>
                <a:cubicBezTo>
                  <a:pt x="19090" y="6970"/>
                  <a:pt x="19140" y="6891"/>
                  <a:pt x="19191" y="6813"/>
                </a:cubicBezTo>
                <a:cubicBezTo>
                  <a:pt x="19308" y="6631"/>
                  <a:pt x="19435" y="6441"/>
                  <a:pt x="19573" y="6259"/>
                </a:cubicBezTo>
                <a:cubicBezTo>
                  <a:pt x="19628" y="6186"/>
                  <a:pt x="19684" y="6113"/>
                  <a:pt x="19740" y="6041"/>
                </a:cubicBezTo>
                <a:cubicBezTo>
                  <a:pt x="19770" y="6019"/>
                  <a:pt x="19800" y="5997"/>
                  <a:pt x="19830" y="5975"/>
                </a:cubicBezTo>
                <a:cubicBezTo>
                  <a:pt x="19927" y="5907"/>
                  <a:pt x="20035" y="5832"/>
                  <a:pt x="20147" y="5765"/>
                </a:cubicBezTo>
                <a:cubicBezTo>
                  <a:pt x="20220" y="5721"/>
                  <a:pt x="20292" y="5680"/>
                  <a:pt x="20366" y="5639"/>
                </a:cubicBezTo>
                <a:close/>
                <a:moveTo>
                  <a:pt x="21333" y="7306"/>
                </a:moveTo>
                <a:cubicBezTo>
                  <a:pt x="21314" y="7340"/>
                  <a:pt x="21297" y="7374"/>
                  <a:pt x="21280" y="7409"/>
                </a:cubicBezTo>
                <a:cubicBezTo>
                  <a:pt x="21232" y="7507"/>
                  <a:pt x="21184" y="7604"/>
                  <a:pt x="21141" y="7704"/>
                </a:cubicBezTo>
                <a:cubicBezTo>
                  <a:pt x="21140" y="7682"/>
                  <a:pt x="21140" y="7661"/>
                  <a:pt x="21139" y="7639"/>
                </a:cubicBezTo>
                <a:cubicBezTo>
                  <a:pt x="21135" y="7548"/>
                  <a:pt x="21132" y="7451"/>
                  <a:pt x="21123" y="7360"/>
                </a:cubicBezTo>
                <a:cubicBezTo>
                  <a:pt x="21121" y="7344"/>
                  <a:pt x="21120" y="7328"/>
                  <a:pt x="21119" y="7312"/>
                </a:cubicBezTo>
                <a:cubicBezTo>
                  <a:pt x="21186" y="7308"/>
                  <a:pt x="21254" y="7306"/>
                  <a:pt x="21322" y="7306"/>
                </a:cubicBezTo>
                <a:close/>
                <a:moveTo>
                  <a:pt x="34488" y="755"/>
                </a:moveTo>
                <a:lnTo>
                  <a:pt x="34488" y="755"/>
                </a:lnTo>
                <a:cubicBezTo>
                  <a:pt x="34624" y="788"/>
                  <a:pt x="34759" y="824"/>
                  <a:pt x="34893" y="865"/>
                </a:cubicBezTo>
                <a:cubicBezTo>
                  <a:pt x="34978" y="891"/>
                  <a:pt x="35063" y="919"/>
                  <a:pt x="35146" y="947"/>
                </a:cubicBezTo>
                <a:cubicBezTo>
                  <a:pt x="35228" y="974"/>
                  <a:pt x="35309" y="1003"/>
                  <a:pt x="35389" y="1033"/>
                </a:cubicBezTo>
                <a:cubicBezTo>
                  <a:pt x="35392" y="1035"/>
                  <a:pt x="35396" y="1036"/>
                  <a:pt x="35399" y="1038"/>
                </a:cubicBezTo>
                <a:cubicBezTo>
                  <a:pt x="35560" y="1099"/>
                  <a:pt x="35725" y="1165"/>
                  <a:pt x="35888" y="1240"/>
                </a:cubicBezTo>
                <a:cubicBezTo>
                  <a:pt x="36052" y="1315"/>
                  <a:pt x="36213" y="1393"/>
                  <a:pt x="36373" y="1476"/>
                </a:cubicBezTo>
                <a:cubicBezTo>
                  <a:pt x="36524" y="1557"/>
                  <a:pt x="36680" y="1643"/>
                  <a:pt x="36830" y="1737"/>
                </a:cubicBezTo>
                <a:cubicBezTo>
                  <a:pt x="36905" y="1784"/>
                  <a:pt x="36980" y="1832"/>
                  <a:pt x="37054" y="1881"/>
                </a:cubicBezTo>
                <a:cubicBezTo>
                  <a:pt x="37122" y="1927"/>
                  <a:pt x="37189" y="1974"/>
                  <a:pt x="37255" y="2023"/>
                </a:cubicBezTo>
                <a:cubicBezTo>
                  <a:pt x="37380" y="2115"/>
                  <a:pt x="37511" y="2215"/>
                  <a:pt x="37637" y="2322"/>
                </a:cubicBezTo>
                <a:cubicBezTo>
                  <a:pt x="37763" y="2429"/>
                  <a:pt x="37887" y="2538"/>
                  <a:pt x="38008" y="2650"/>
                </a:cubicBezTo>
                <a:cubicBezTo>
                  <a:pt x="38175" y="2807"/>
                  <a:pt x="38340" y="2967"/>
                  <a:pt x="38497" y="3137"/>
                </a:cubicBezTo>
                <a:cubicBezTo>
                  <a:pt x="38650" y="3301"/>
                  <a:pt x="38799" y="3468"/>
                  <a:pt x="38943" y="3640"/>
                </a:cubicBezTo>
                <a:cubicBezTo>
                  <a:pt x="39077" y="3804"/>
                  <a:pt x="39210" y="3971"/>
                  <a:pt x="39335" y="4143"/>
                </a:cubicBezTo>
                <a:cubicBezTo>
                  <a:pt x="39459" y="4316"/>
                  <a:pt x="39579" y="4492"/>
                  <a:pt x="39695" y="4671"/>
                </a:cubicBezTo>
                <a:cubicBezTo>
                  <a:pt x="39808" y="4852"/>
                  <a:pt x="39919" y="5034"/>
                  <a:pt x="40019" y="5222"/>
                </a:cubicBezTo>
                <a:cubicBezTo>
                  <a:pt x="40099" y="5371"/>
                  <a:pt x="40175" y="5523"/>
                  <a:pt x="40249" y="5674"/>
                </a:cubicBezTo>
                <a:cubicBezTo>
                  <a:pt x="40347" y="5885"/>
                  <a:pt x="40443" y="6098"/>
                  <a:pt x="40526" y="6315"/>
                </a:cubicBezTo>
                <a:cubicBezTo>
                  <a:pt x="40561" y="6404"/>
                  <a:pt x="40595" y="6492"/>
                  <a:pt x="40627" y="6582"/>
                </a:cubicBezTo>
                <a:cubicBezTo>
                  <a:pt x="40659" y="6667"/>
                  <a:pt x="40689" y="6755"/>
                  <a:pt x="40718" y="6842"/>
                </a:cubicBezTo>
                <a:lnTo>
                  <a:pt x="40719" y="6846"/>
                </a:lnTo>
                <a:cubicBezTo>
                  <a:pt x="40719" y="6847"/>
                  <a:pt x="40720" y="6848"/>
                  <a:pt x="40720" y="6851"/>
                </a:cubicBezTo>
                <a:cubicBezTo>
                  <a:pt x="40777" y="7025"/>
                  <a:pt x="40832" y="7204"/>
                  <a:pt x="40879" y="7384"/>
                </a:cubicBezTo>
                <a:cubicBezTo>
                  <a:pt x="40902" y="7475"/>
                  <a:pt x="40924" y="7568"/>
                  <a:pt x="40944" y="7660"/>
                </a:cubicBezTo>
                <a:cubicBezTo>
                  <a:pt x="40953" y="7695"/>
                  <a:pt x="40961" y="7731"/>
                  <a:pt x="40968" y="7765"/>
                </a:cubicBezTo>
                <a:cubicBezTo>
                  <a:pt x="40953" y="7750"/>
                  <a:pt x="40936" y="7735"/>
                  <a:pt x="40920" y="7721"/>
                </a:cubicBezTo>
                <a:cubicBezTo>
                  <a:pt x="40854" y="7663"/>
                  <a:pt x="40791" y="7604"/>
                  <a:pt x="40717" y="7554"/>
                </a:cubicBezTo>
                <a:cubicBezTo>
                  <a:pt x="40646" y="7508"/>
                  <a:pt x="40580" y="7462"/>
                  <a:pt x="40504" y="7422"/>
                </a:cubicBezTo>
                <a:cubicBezTo>
                  <a:pt x="40433" y="7382"/>
                  <a:pt x="40360" y="7346"/>
                  <a:pt x="40285" y="7314"/>
                </a:cubicBezTo>
                <a:cubicBezTo>
                  <a:pt x="40247" y="7298"/>
                  <a:pt x="40208" y="7283"/>
                  <a:pt x="40170" y="7266"/>
                </a:cubicBezTo>
                <a:cubicBezTo>
                  <a:pt x="40128" y="7251"/>
                  <a:pt x="40085" y="7236"/>
                  <a:pt x="40043" y="7221"/>
                </a:cubicBezTo>
                <a:cubicBezTo>
                  <a:pt x="39965" y="7195"/>
                  <a:pt x="39885" y="7171"/>
                  <a:pt x="39806" y="7150"/>
                </a:cubicBezTo>
                <a:cubicBezTo>
                  <a:pt x="39725" y="7130"/>
                  <a:pt x="39642" y="7109"/>
                  <a:pt x="39560" y="7094"/>
                </a:cubicBezTo>
                <a:cubicBezTo>
                  <a:pt x="39478" y="7079"/>
                  <a:pt x="39397" y="7067"/>
                  <a:pt x="39315" y="7057"/>
                </a:cubicBezTo>
                <a:cubicBezTo>
                  <a:pt x="39297" y="7056"/>
                  <a:pt x="39278" y="7054"/>
                  <a:pt x="39261" y="7052"/>
                </a:cubicBezTo>
                <a:cubicBezTo>
                  <a:pt x="39253" y="7020"/>
                  <a:pt x="39246" y="6989"/>
                  <a:pt x="39238" y="6958"/>
                </a:cubicBezTo>
                <a:cubicBezTo>
                  <a:pt x="39204" y="6828"/>
                  <a:pt x="39172" y="6696"/>
                  <a:pt x="39134" y="6567"/>
                </a:cubicBezTo>
                <a:cubicBezTo>
                  <a:pt x="39098" y="6442"/>
                  <a:pt x="39060" y="6316"/>
                  <a:pt x="39021" y="6193"/>
                </a:cubicBezTo>
                <a:cubicBezTo>
                  <a:pt x="38993" y="6106"/>
                  <a:pt x="38963" y="6018"/>
                  <a:pt x="38933" y="5933"/>
                </a:cubicBezTo>
                <a:cubicBezTo>
                  <a:pt x="38888" y="5809"/>
                  <a:pt x="38845" y="5686"/>
                  <a:pt x="38795" y="5563"/>
                </a:cubicBezTo>
                <a:cubicBezTo>
                  <a:pt x="38696" y="5317"/>
                  <a:pt x="38592" y="5071"/>
                  <a:pt x="38477" y="4832"/>
                </a:cubicBezTo>
                <a:cubicBezTo>
                  <a:pt x="38450" y="4778"/>
                  <a:pt x="38425" y="4725"/>
                  <a:pt x="38398" y="4671"/>
                </a:cubicBezTo>
                <a:cubicBezTo>
                  <a:pt x="38382" y="4584"/>
                  <a:pt x="38363" y="4496"/>
                  <a:pt x="38342" y="4411"/>
                </a:cubicBezTo>
                <a:cubicBezTo>
                  <a:pt x="38321" y="4323"/>
                  <a:pt x="38298" y="4236"/>
                  <a:pt x="38272" y="4150"/>
                </a:cubicBezTo>
                <a:cubicBezTo>
                  <a:pt x="38260" y="4107"/>
                  <a:pt x="38247" y="4064"/>
                  <a:pt x="38233" y="4020"/>
                </a:cubicBezTo>
                <a:cubicBezTo>
                  <a:pt x="38206" y="3934"/>
                  <a:pt x="38176" y="3841"/>
                  <a:pt x="38143" y="3756"/>
                </a:cubicBezTo>
                <a:cubicBezTo>
                  <a:pt x="38112" y="3673"/>
                  <a:pt x="38077" y="3591"/>
                  <a:pt x="38041" y="3509"/>
                </a:cubicBezTo>
                <a:lnTo>
                  <a:pt x="37985" y="3389"/>
                </a:lnTo>
                <a:cubicBezTo>
                  <a:pt x="37948" y="3309"/>
                  <a:pt x="37904" y="3224"/>
                  <a:pt x="37859" y="3148"/>
                </a:cubicBezTo>
                <a:cubicBezTo>
                  <a:pt x="37813" y="3071"/>
                  <a:pt x="37768" y="2993"/>
                  <a:pt x="37717" y="2919"/>
                </a:cubicBezTo>
                <a:cubicBezTo>
                  <a:pt x="37668" y="2846"/>
                  <a:pt x="37617" y="2775"/>
                  <a:pt x="37564" y="2705"/>
                </a:cubicBezTo>
                <a:cubicBezTo>
                  <a:pt x="37537" y="2670"/>
                  <a:pt x="37510" y="2636"/>
                  <a:pt x="37482" y="2601"/>
                </a:cubicBezTo>
                <a:cubicBezTo>
                  <a:pt x="37451" y="2563"/>
                  <a:pt x="37421" y="2526"/>
                  <a:pt x="37390" y="2489"/>
                </a:cubicBezTo>
                <a:cubicBezTo>
                  <a:pt x="37332" y="2421"/>
                  <a:pt x="37272" y="2356"/>
                  <a:pt x="37209" y="2294"/>
                </a:cubicBezTo>
                <a:cubicBezTo>
                  <a:pt x="37144" y="2230"/>
                  <a:pt x="37077" y="2162"/>
                  <a:pt x="37008" y="2102"/>
                </a:cubicBezTo>
                <a:cubicBezTo>
                  <a:pt x="36910" y="2016"/>
                  <a:pt x="36811" y="1929"/>
                  <a:pt x="36705" y="1852"/>
                </a:cubicBezTo>
                <a:cubicBezTo>
                  <a:pt x="36635" y="1801"/>
                  <a:pt x="36565" y="1748"/>
                  <a:pt x="36492" y="1700"/>
                </a:cubicBezTo>
                <a:cubicBezTo>
                  <a:pt x="36315" y="1588"/>
                  <a:pt x="36135" y="1482"/>
                  <a:pt x="35944" y="1394"/>
                </a:cubicBezTo>
                <a:cubicBezTo>
                  <a:pt x="35751" y="1304"/>
                  <a:pt x="35556" y="1219"/>
                  <a:pt x="35356" y="1147"/>
                </a:cubicBezTo>
                <a:cubicBezTo>
                  <a:pt x="35293" y="1124"/>
                  <a:pt x="35229" y="1102"/>
                  <a:pt x="35166" y="1080"/>
                </a:cubicBezTo>
                <a:cubicBezTo>
                  <a:pt x="34956" y="968"/>
                  <a:pt x="34743" y="861"/>
                  <a:pt x="34523" y="768"/>
                </a:cubicBezTo>
                <a:cubicBezTo>
                  <a:pt x="34511" y="764"/>
                  <a:pt x="34500" y="759"/>
                  <a:pt x="34488" y="755"/>
                </a:cubicBezTo>
                <a:close/>
                <a:moveTo>
                  <a:pt x="24120" y="7302"/>
                </a:moveTo>
                <a:cubicBezTo>
                  <a:pt x="24126" y="7325"/>
                  <a:pt x="24132" y="7350"/>
                  <a:pt x="24138" y="7373"/>
                </a:cubicBezTo>
                <a:cubicBezTo>
                  <a:pt x="24104" y="7421"/>
                  <a:pt x="24071" y="7472"/>
                  <a:pt x="24042" y="7522"/>
                </a:cubicBezTo>
                <a:cubicBezTo>
                  <a:pt x="24001" y="7590"/>
                  <a:pt x="23962" y="7660"/>
                  <a:pt x="23926" y="7732"/>
                </a:cubicBezTo>
                <a:cubicBezTo>
                  <a:pt x="23921" y="7745"/>
                  <a:pt x="23915" y="7756"/>
                  <a:pt x="23909" y="7769"/>
                </a:cubicBezTo>
                <a:cubicBezTo>
                  <a:pt x="23895" y="7762"/>
                  <a:pt x="23881" y="7755"/>
                  <a:pt x="23869" y="7749"/>
                </a:cubicBezTo>
                <a:cubicBezTo>
                  <a:pt x="23833" y="7732"/>
                  <a:pt x="23797" y="7715"/>
                  <a:pt x="23762" y="7696"/>
                </a:cubicBezTo>
                <a:cubicBezTo>
                  <a:pt x="23745" y="7688"/>
                  <a:pt x="23728" y="7680"/>
                  <a:pt x="23710" y="7672"/>
                </a:cubicBezTo>
                <a:cubicBezTo>
                  <a:pt x="23752" y="7631"/>
                  <a:pt x="23794" y="7591"/>
                  <a:pt x="23835" y="7552"/>
                </a:cubicBezTo>
                <a:cubicBezTo>
                  <a:pt x="23929" y="7466"/>
                  <a:pt x="24023" y="7382"/>
                  <a:pt x="24120" y="7302"/>
                </a:cubicBezTo>
                <a:close/>
                <a:moveTo>
                  <a:pt x="20649" y="7786"/>
                </a:moveTo>
                <a:cubicBezTo>
                  <a:pt x="20650" y="7788"/>
                  <a:pt x="20651" y="7792"/>
                  <a:pt x="20653" y="7794"/>
                </a:cubicBezTo>
                <a:cubicBezTo>
                  <a:pt x="20648" y="7810"/>
                  <a:pt x="20643" y="7827"/>
                  <a:pt x="20639" y="7844"/>
                </a:cubicBezTo>
                <a:lnTo>
                  <a:pt x="20648" y="7796"/>
                </a:lnTo>
                <a:lnTo>
                  <a:pt x="20648" y="7796"/>
                </a:lnTo>
                <a:cubicBezTo>
                  <a:pt x="20648" y="7798"/>
                  <a:pt x="20647" y="7800"/>
                  <a:pt x="20647" y="7802"/>
                </a:cubicBezTo>
                <a:lnTo>
                  <a:pt x="20647" y="7802"/>
                </a:lnTo>
                <a:cubicBezTo>
                  <a:pt x="20647" y="7800"/>
                  <a:pt x="20648" y="7798"/>
                  <a:pt x="20648" y="7795"/>
                </a:cubicBezTo>
                <a:lnTo>
                  <a:pt x="20648" y="7795"/>
                </a:lnTo>
                <a:lnTo>
                  <a:pt x="20648" y="7796"/>
                </a:lnTo>
                <a:lnTo>
                  <a:pt x="20648" y="7796"/>
                </a:lnTo>
                <a:cubicBezTo>
                  <a:pt x="20648" y="7795"/>
                  <a:pt x="20648" y="7795"/>
                  <a:pt x="20648" y="7794"/>
                </a:cubicBezTo>
                <a:cubicBezTo>
                  <a:pt x="20649" y="7792"/>
                  <a:pt x="20649" y="7788"/>
                  <a:pt x="20649" y="7786"/>
                </a:cubicBezTo>
                <a:close/>
                <a:moveTo>
                  <a:pt x="18977" y="6833"/>
                </a:moveTo>
                <a:lnTo>
                  <a:pt x="18977" y="6833"/>
                </a:lnTo>
                <a:cubicBezTo>
                  <a:pt x="18926" y="6915"/>
                  <a:pt x="18875" y="6997"/>
                  <a:pt x="18828" y="7082"/>
                </a:cubicBezTo>
                <a:cubicBezTo>
                  <a:pt x="18758" y="7203"/>
                  <a:pt x="18688" y="7325"/>
                  <a:pt x="18622" y="7450"/>
                </a:cubicBezTo>
                <a:cubicBezTo>
                  <a:pt x="18561" y="7569"/>
                  <a:pt x="18501" y="7688"/>
                  <a:pt x="18442" y="7808"/>
                </a:cubicBezTo>
                <a:cubicBezTo>
                  <a:pt x="18375" y="7839"/>
                  <a:pt x="18310" y="7872"/>
                  <a:pt x="18244" y="7906"/>
                </a:cubicBezTo>
                <a:cubicBezTo>
                  <a:pt x="18274" y="7854"/>
                  <a:pt x="18304" y="7802"/>
                  <a:pt x="18335" y="7750"/>
                </a:cubicBezTo>
                <a:cubicBezTo>
                  <a:pt x="18379" y="7678"/>
                  <a:pt x="18423" y="7606"/>
                  <a:pt x="18469" y="7534"/>
                </a:cubicBezTo>
                <a:cubicBezTo>
                  <a:pt x="18556" y="7402"/>
                  <a:pt x="18646" y="7265"/>
                  <a:pt x="18744" y="7135"/>
                </a:cubicBezTo>
                <a:cubicBezTo>
                  <a:pt x="18819" y="7033"/>
                  <a:pt x="18897" y="6933"/>
                  <a:pt x="18977" y="6833"/>
                </a:cubicBezTo>
                <a:close/>
                <a:moveTo>
                  <a:pt x="24190" y="7601"/>
                </a:moveTo>
                <a:cubicBezTo>
                  <a:pt x="24212" y="7716"/>
                  <a:pt x="24232" y="7830"/>
                  <a:pt x="24249" y="7945"/>
                </a:cubicBezTo>
                <a:cubicBezTo>
                  <a:pt x="24192" y="7914"/>
                  <a:pt x="24137" y="7883"/>
                  <a:pt x="24079" y="7854"/>
                </a:cubicBezTo>
                <a:cubicBezTo>
                  <a:pt x="24072" y="7851"/>
                  <a:pt x="24065" y="7846"/>
                  <a:pt x="24058" y="7843"/>
                </a:cubicBezTo>
                <a:cubicBezTo>
                  <a:pt x="24079" y="7799"/>
                  <a:pt x="24102" y="7756"/>
                  <a:pt x="24125" y="7713"/>
                </a:cubicBezTo>
                <a:cubicBezTo>
                  <a:pt x="24146" y="7675"/>
                  <a:pt x="24168" y="7638"/>
                  <a:pt x="24190" y="7601"/>
                </a:cubicBezTo>
                <a:close/>
                <a:moveTo>
                  <a:pt x="33629" y="4106"/>
                </a:moveTo>
                <a:lnTo>
                  <a:pt x="33629" y="4106"/>
                </a:lnTo>
                <a:cubicBezTo>
                  <a:pt x="33788" y="4155"/>
                  <a:pt x="33946" y="4209"/>
                  <a:pt x="34103" y="4264"/>
                </a:cubicBezTo>
                <a:cubicBezTo>
                  <a:pt x="34299" y="4337"/>
                  <a:pt x="34493" y="4412"/>
                  <a:pt x="34682" y="4498"/>
                </a:cubicBezTo>
                <a:cubicBezTo>
                  <a:pt x="34761" y="4533"/>
                  <a:pt x="34839" y="4570"/>
                  <a:pt x="34916" y="4608"/>
                </a:cubicBezTo>
                <a:cubicBezTo>
                  <a:pt x="34992" y="4645"/>
                  <a:pt x="35065" y="4683"/>
                  <a:pt x="35139" y="4722"/>
                </a:cubicBezTo>
                <a:lnTo>
                  <a:pt x="35149" y="4727"/>
                </a:lnTo>
                <a:cubicBezTo>
                  <a:pt x="35296" y="4808"/>
                  <a:pt x="35448" y="4891"/>
                  <a:pt x="35593" y="4985"/>
                </a:cubicBezTo>
                <a:cubicBezTo>
                  <a:pt x="35742" y="5080"/>
                  <a:pt x="35888" y="5179"/>
                  <a:pt x="36031" y="5280"/>
                </a:cubicBezTo>
                <a:cubicBezTo>
                  <a:pt x="36228" y="5423"/>
                  <a:pt x="36430" y="5576"/>
                  <a:pt x="36623" y="5740"/>
                </a:cubicBezTo>
                <a:cubicBezTo>
                  <a:pt x="36651" y="5831"/>
                  <a:pt x="36678" y="5922"/>
                  <a:pt x="36699" y="6016"/>
                </a:cubicBezTo>
                <a:cubicBezTo>
                  <a:pt x="36721" y="6102"/>
                  <a:pt x="36741" y="6190"/>
                  <a:pt x="36758" y="6278"/>
                </a:cubicBezTo>
                <a:cubicBezTo>
                  <a:pt x="36759" y="6280"/>
                  <a:pt x="36759" y="6283"/>
                  <a:pt x="36761" y="6285"/>
                </a:cubicBezTo>
                <a:cubicBezTo>
                  <a:pt x="36784" y="6408"/>
                  <a:pt x="36808" y="6538"/>
                  <a:pt x="36823" y="6668"/>
                </a:cubicBezTo>
                <a:cubicBezTo>
                  <a:pt x="36838" y="6795"/>
                  <a:pt x="36851" y="6922"/>
                  <a:pt x="36860" y="7051"/>
                </a:cubicBezTo>
                <a:cubicBezTo>
                  <a:pt x="36866" y="7153"/>
                  <a:pt x="36870" y="7256"/>
                  <a:pt x="36873" y="7360"/>
                </a:cubicBezTo>
                <a:cubicBezTo>
                  <a:pt x="36845" y="7369"/>
                  <a:pt x="36818" y="7378"/>
                  <a:pt x="36792" y="7388"/>
                </a:cubicBezTo>
                <a:cubicBezTo>
                  <a:pt x="36589" y="7459"/>
                  <a:pt x="36386" y="7531"/>
                  <a:pt x="36188" y="7612"/>
                </a:cubicBezTo>
                <a:cubicBezTo>
                  <a:pt x="35955" y="7706"/>
                  <a:pt x="35724" y="7807"/>
                  <a:pt x="35497" y="7917"/>
                </a:cubicBezTo>
                <a:cubicBezTo>
                  <a:pt x="35369" y="7979"/>
                  <a:pt x="35241" y="8041"/>
                  <a:pt x="35113" y="8104"/>
                </a:cubicBezTo>
                <a:cubicBezTo>
                  <a:pt x="35102" y="7836"/>
                  <a:pt x="35084" y="7567"/>
                  <a:pt x="35046" y="7300"/>
                </a:cubicBezTo>
                <a:cubicBezTo>
                  <a:pt x="35026" y="7165"/>
                  <a:pt x="35004" y="7031"/>
                  <a:pt x="34979" y="6897"/>
                </a:cubicBezTo>
                <a:cubicBezTo>
                  <a:pt x="34963" y="6806"/>
                  <a:pt x="34944" y="6711"/>
                  <a:pt x="34923" y="6621"/>
                </a:cubicBezTo>
                <a:cubicBezTo>
                  <a:pt x="34871" y="6399"/>
                  <a:pt x="34814" y="6177"/>
                  <a:pt x="34737" y="5963"/>
                </a:cubicBezTo>
                <a:cubicBezTo>
                  <a:pt x="34664" y="5757"/>
                  <a:pt x="34583" y="5555"/>
                  <a:pt x="34485" y="5360"/>
                </a:cubicBezTo>
                <a:cubicBezTo>
                  <a:pt x="34448" y="5284"/>
                  <a:pt x="34408" y="5209"/>
                  <a:pt x="34367" y="5134"/>
                </a:cubicBezTo>
                <a:cubicBezTo>
                  <a:pt x="34326" y="5059"/>
                  <a:pt x="34284" y="4985"/>
                  <a:pt x="34236" y="4913"/>
                </a:cubicBezTo>
                <a:cubicBezTo>
                  <a:pt x="34190" y="4838"/>
                  <a:pt x="34139" y="4761"/>
                  <a:pt x="34087" y="4688"/>
                </a:cubicBezTo>
                <a:cubicBezTo>
                  <a:pt x="33961" y="4511"/>
                  <a:pt x="33831" y="4336"/>
                  <a:pt x="33688" y="4173"/>
                </a:cubicBezTo>
                <a:lnTo>
                  <a:pt x="33688" y="4172"/>
                </a:lnTo>
                <a:cubicBezTo>
                  <a:pt x="33668" y="4150"/>
                  <a:pt x="33649" y="4128"/>
                  <a:pt x="33629" y="4106"/>
                </a:cubicBezTo>
                <a:close/>
                <a:moveTo>
                  <a:pt x="23199" y="7646"/>
                </a:moveTo>
                <a:cubicBezTo>
                  <a:pt x="23262" y="7666"/>
                  <a:pt x="23326" y="7688"/>
                  <a:pt x="23388" y="7710"/>
                </a:cubicBezTo>
                <a:cubicBezTo>
                  <a:pt x="23394" y="7712"/>
                  <a:pt x="23400" y="7715"/>
                  <a:pt x="23404" y="7717"/>
                </a:cubicBezTo>
                <a:cubicBezTo>
                  <a:pt x="23279" y="7852"/>
                  <a:pt x="23156" y="7989"/>
                  <a:pt x="23042" y="8136"/>
                </a:cubicBezTo>
                <a:cubicBezTo>
                  <a:pt x="22974" y="8224"/>
                  <a:pt x="22906" y="8314"/>
                  <a:pt x="22841" y="8404"/>
                </a:cubicBezTo>
                <a:cubicBezTo>
                  <a:pt x="22855" y="8373"/>
                  <a:pt x="22867" y="8342"/>
                  <a:pt x="22881" y="8309"/>
                </a:cubicBezTo>
                <a:cubicBezTo>
                  <a:pt x="22917" y="8230"/>
                  <a:pt x="22953" y="8149"/>
                  <a:pt x="22991" y="8069"/>
                </a:cubicBezTo>
                <a:lnTo>
                  <a:pt x="22990" y="8069"/>
                </a:lnTo>
                <a:cubicBezTo>
                  <a:pt x="23058" y="7927"/>
                  <a:pt x="23127" y="7786"/>
                  <a:pt x="23199" y="7646"/>
                </a:cubicBezTo>
                <a:close/>
                <a:moveTo>
                  <a:pt x="26279" y="6243"/>
                </a:moveTo>
                <a:cubicBezTo>
                  <a:pt x="26325" y="6271"/>
                  <a:pt x="26371" y="6300"/>
                  <a:pt x="26416" y="6329"/>
                </a:cubicBezTo>
                <a:cubicBezTo>
                  <a:pt x="26394" y="6356"/>
                  <a:pt x="26372" y="6384"/>
                  <a:pt x="26351" y="6413"/>
                </a:cubicBezTo>
                <a:cubicBezTo>
                  <a:pt x="26272" y="6518"/>
                  <a:pt x="26191" y="6623"/>
                  <a:pt x="26116" y="6733"/>
                </a:cubicBezTo>
                <a:cubicBezTo>
                  <a:pt x="26042" y="6843"/>
                  <a:pt x="25969" y="6952"/>
                  <a:pt x="25898" y="7064"/>
                </a:cubicBezTo>
                <a:cubicBezTo>
                  <a:pt x="25849" y="7139"/>
                  <a:pt x="25801" y="7219"/>
                  <a:pt x="25754" y="7298"/>
                </a:cubicBezTo>
                <a:cubicBezTo>
                  <a:pt x="25690" y="7410"/>
                  <a:pt x="25624" y="7522"/>
                  <a:pt x="25564" y="7637"/>
                </a:cubicBezTo>
                <a:cubicBezTo>
                  <a:pt x="25458" y="7843"/>
                  <a:pt x="25356" y="8051"/>
                  <a:pt x="25268" y="8264"/>
                </a:cubicBezTo>
                <a:cubicBezTo>
                  <a:pt x="25222" y="8377"/>
                  <a:pt x="25177" y="8491"/>
                  <a:pt x="25134" y="8604"/>
                </a:cubicBezTo>
                <a:cubicBezTo>
                  <a:pt x="25072" y="8548"/>
                  <a:pt x="25008" y="8494"/>
                  <a:pt x="24944" y="8441"/>
                </a:cubicBezTo>
                <a:cubicBezTo>
                  <a:pt x="24874" y="8383"/>
                  <a:pt x="24804" y="8327"/>
                  <a:pt x="24734" y="8271"/>
                </a:cubicBezTo>
                <a:cubicBezTo>
                  <a:pt x="24699" y="8243"/>
                  <a:pt x="24663" y="8216"/>
                  <a:pt x="24627" y="8188"/>
                </a:cubicBezTo>
                <a:cubicBezTo>
                  <a:pt x="24564" y="8143"/>
                  <a:pt x="24496" y="8091"/>
                  <a:pt x="24428" y="8049"/>
                </a:cubicBezTo>
                <a:cubicBezTo>
                  <a:pt x="24424" y="8019"/>
                  <a:pt x="24421" y="7989"/>
                  <a:pt x="24417" y="7959"/>
                </a:cubicBezTo>
                <a:cubicBezTo>
                  <a:pt x="24406" y="7869"/>
                  <a:pt x="24391" y="7779"/>
                  <a:pt x="24374" y="7690"/>
                </a:cubicBezTo>
                <a:cubicBezTo>
                  <a:pt x="24359" y="7605"/>
                  <a:pt x="24340" y="7515"/>
                  <a:pt x="24320" y="7430"/>
                </a:cubicBezTo>
                <a:cubicBezTo>
                  <a:pt x="24318" y="7425"/>
                  <a:pt x="24317" y="7419"/>
                  <a:pt x="24316" y="7413"/>
                </a:cubicBezTo>
                <a:cubicBezTo>
                  <a:pt x="24335" y="7387"/>
                  <a:pt x="24355" y="7361"/>
                  <a:pt x="24374" y="7336"/>
                </a:cubicBezTo>
                <a:cubicBezTo>
                  <a:pt x="24398" y="7307"/>
                  <a:pt x="24422" y="7278"/>
                  <a:pt x="24445" y="7249"/>
                </a:cubicBezTo>
                <a:cubicBezTo>
                  <a:pt x="24493" y="7191"/>
                  <a:pt x="24544" y="7136"/>
                  <a:pt x="24596" y="7082"/>
                </a:cubicBezTo>
                <a:cubicBezTo>
                  <a:pt x="24650" y="7025"/>
                  <a:pt x="24707" y="6970"/>
                  <a:pt x="24765" y="6917"/>
                </a:cubicBezTo>
                <a:cubicBezTo>
                  <a:pt x="24819" y="6867"/>
                  <a:pt x="24884" y="6811"/>
                  <a:pt x="24948" y="6756"/>
                </a:cubicBezTo>
                <a:cubicBezTo>
                  <a:pt x="24977" y="6733"/>
                  <a:pt x="25007" y="6709"/>
                  <a:pt x="25036" y="6686"/>
                </a:cubicBezTo>
                <a:cubicBezTo>
                  <a:pt x="25130" y="6637"/>
                  <a:pt x="25224" y="6589"/>
                  <a:pt x="25320" y="6546"/>
                </a:cubicBezTo>
                <a:cubicBezTo>
                  <a:pt x="25396" y="6512"/>
                  <a:pt x="25474" y="6479"/>
                  <a:pt x="25551" y="6449"/>
                </a:cubicBezTo>
                <a:cubicBezTo>
                  <a:pt x="25665" y="6407"/>
                  <a:pt x="25780" y="6366"/>
                  <a:pt x="25898" y="6333"/>
                </a:cubicBezTo>
                <a:cubicBezTo>
                  <a:pt x="25974" y="6311"/>
                  <a:pt x="26051" y="6292"/>
                  <a:pt x="26130" y="6273"/>
                </a:cubicBezTo>
                <a:lnTo>
                  <a:pt x="26129" y="6273"/>
                </a:lnTo>
                <a:cubicBezTo>
                  <a:pt x="26178" y="6263"/>
                  <a:pt x="26229" y="6253"/>
                  <a:pt x="26279" y="6243"/>
                </a:cubicBezTo>
                <a:close/>
                <a:moveTo>
                  <a:pt x="21526" y="7309"/>
                </a:moveTo>
                <a:cubicBezTo>
                  <a:pt x="21556" y="7310"/>
                  <a:pt x="21587" y="7313"/>
                  <a:pt x="21618" y="7314"/>
                </a:cubicBezTo>
                <a:cubicBezTo>
                  <a:pt x="21630" y="7315"/>
                  <a:pt x="21642" y="7316"/>
                  <a:pt x="21654" y="7317"/>
                </a:cubicBezTo>
                <a:cubicBezTo>
                  <a:pt x="21591" y="7480"/>
                  <a:pt x="21533" y="7644"/>
                  <a:pt x="21478" y="7809"/>
                </a:cubicBezTo>
                <a:cubicBezTo>
                  <a:pt x="21399" y="8059"/>
                  <a:pt x="21324" y="8309"/>
                  <a:pt x="21262" y="8563"/>
                </a:cubicBezTo>
                <a:cubicBezTo>
                  <a:pt x="21255" y="8589"/>
                  <a:pt x="21250" y="8614"/>
                  <a:pt x="21244" y="8640"/>
                </a:cubicBezTo>
                <a:cubicBezTo>
                  <a:pt x="21233" y="8623"/>
                  <a:pt x="21222" y="8607"/>
                  <a:pt x="21212" y="8590"/>
                </a:cubicBezTo>
                <a:cubicBezTo>
                  <a:pt x="21179" y="8537"/>
                  <a:pt x="21141" y="8473"/>
                  <a:pt x="21105" y="8410"/>
                </a:cubicBezTo>
                <a:cubicBezTo>
                  <a:pt x="21109" y="8379"/>
                  <a:pt x="21112" y="8347"/>
                  <a:pt x="21115" y="8315"/>
                </a:cubicBezTo>
                <a:cubicBezTo>
                  <a:pt x="21117" y="8285"/>
                  <a:pt x="21119" y="8254"/>
                  <a:pt x="21123" y="8223"/>
                </a:cubicBezTo>
                <a:cubicBezTo>
                  <a:pt x="21153" y="8130"/>
                  <a:pt x="21184" y="8039"/>
                  <a:pt x="21220" y="7949"/>
                </a:cubicBezTo>
                <a:cubicBezTo>
                  <a:pt x="21250" y="7873"/>
                  <a:pt x="21281" y="7795"/>
                  <a:pt x="21314" y="7720"/>
                </a:cubicBezTo>
                <a:cubicBezTo>
                  <a:pt x="21330" y="7684"/>
                  <a:pt x="21348" y="7649"/>
                  <a:pt x="21364" y="7613"/>
                </a:cubicBezTo>
                <a:cubicBezTo>
                  <a:pt x="21402" y="7533"/>
                  <a:pt x="21442" y="7456"/>
                  <a:pt x="21486" y="7378"/>
                </a:cubicBezTo>
                <a:cubicBezTo>
                  <a:pt x="21499" y="7355"/>
                  <a:pt x="21512" y="7332"/>
                  <a:pt x="21526" y="7309"/>
                </a:cubicBezTo>
                <a:close/>
                <a:moveTo>
                  <a:pt x="27181" y="6927"/>
                </a:moveTo>
                <a:lnTo>
                  <a:pt x="27181" y="6927"/>
                </a:lnTo>
                <a:cubicBezTo>
                  <a:pt x="27230" y="6974"/>
                  <a:pt x="27279" y="7022"/>
                  <a:pt x="27326" y="7071"/>
                </a:cubicBezTo>
                <a:cubicBezTo>
                  <a:pt x="27382" y="7129"/>
                  <a:pt x="27435" y="7190"/>
                  <a:pt x="27485" y="7254"/>
                </a:cubicBezTo>
                <a:cubicBezTo>
                  <a:pt x="27529" y="7307"/>
                  <a:pt x="27576" y="7372"/>
                  <a:pt x="27619" y="7437"/>
                </a:cubicBezTo>
                <a:cubicBezTo>
                  <a:pt x="27657" y="7495"/>
                  <a:pt x="27696" y="7562"/>
                  <a:pt x="27729" y="7630"/>
                </a:cubicBezTo>
                <a:cubicBezTo>
                  <a:pt x="27745" y="7664"/>
                  <a:pt x="27761" y="7698"/>
                  <a:pt x="27778" y="7732"/>
                </a:cubicBezTo>
                <a:cubicBezTo>
                  <a:pt x="27812" y="7809"/>
                  <a:pt x="27843" y="7889"/>
                  <a:pt x="27869" y="7970"/>
                </a:cubicBezTo>
                <a:cubicBezTo>
                  <a:pt x="27892" y="8046"/>
                  <a:pt x="27912" y="8128"/>
                  <a:pt x="27925" y="8211"/>
                </a:cubicBezTo>
                <a:cubicBezTo>
                  <a:pt x="27928" y="8240"/>
                  <a:pt x="27931" y="8279"/>
                  <a:pt x="27936" y="8318"/>
                </a:cubicBezTo>
                <a:cubicBezTo>
                  <a:pt x="27936" y="8355"/>
                  <a:pt x="27937" y="8392"/>
                  <a:pt x="27937" y="8429"/>
                </a:cubicBezTo>
                <a:cubicBezTo>
                  <a:pt x="27932" y="8463"/>
                  <a:pt x="27928" y="8497"/>
                  <a:pt x="27923" y="8531"/>
                </a:cubicBezTo>
                <a:cubicBezTo>
                  <a:pt x="27915" y="8558"/>
                  <a:pt x="27907" y="8585"/>
                  <a:pt x="27899" y="8612"/>
                </a:cubicBezTo>
                <a:cubicBezTo>
                  <a:pt x="27886" y="8640"/>
                  <a:pt x="27873" y="8667"/>
                  <a:pt x="27861" y="8694"/>
                </a:cubicBezTo>
                <a:cubicBezTo>
                  <a:pt x="27843" y="8723"/>
                  <a:pt x="27826" y="8750"/>
                  <a:pt x="27809" y="8778"/>
                </a:cubicBezTo>
                <a:cubicBezTo>
                  <a:pt x="27788" y="8807"/>
                  <a:pt x="27767" y="8836"/>
                  <a:pt x="27745" y="8865"/>
                </a:cubicBezTo>
                <a:cubicBezTo>
                  <a:pt x="27743" y="8868"/>
                  <a:pt x="27735" y="8880"/>
                  <a:pt x="27724" y="8890"/>
                </a:cubicBezTo>
                <a:cubicBezTo>
                  <a:pt x="27699" y="8724"/>
                  <a:pt x="27670" y="8559"/>
                  <a:pt x="27634" y="8394"/>
                </a:cubicBezTo>
                <a:cubicBezTo>
                  <a:pt x="27579" y="8141"/>
                  <a:pt x="27514" y="7889"/>
                  <a:pt x="27436" y="7643"/>
                </a:cubicBezTo>
                <a:cubicBezTo>
                  <a:pt x="27370" y="7437"/>
                  <a:pt x="27302" y="7233"/>
                  <a:pt x="27223" y="7033"/>
                </a:cubicBezTo>
                <a:cubicBezTo>
                  <a:pt x="27209" y="6999"/>
                  <a:pt x="27194" y="6963"/>
                  <a:pt x="27181" y="6927"/>
                </a:cubicBezTo>
                <a:close/>
                <a:moveTo>
                  <a:pt x="28852" y="4503"/>
                </a:moveTo>
                <a:cubicBezTo>
                  <a:pt x="29026" y="4598"/>
                  <a:pt x="29198" y="4697"/>
                  <a:pt x="29365" y="4803"/>
                </a:cubicBezTo>
                <a:cubicBezTo>
                  <a:pt x="29476" y="4873"/>
                  <a:pt x="29588" y="4942"/>
                  <a:pt x="29696" y="5017"/>
                </a:cubicBezTo>
                <a:cubicBezTo>
                  <a:pt x="29767" y="5065"/>
                  <a:pt x="29839" y="5116"/>
                  <a:pt x="29910" y="5167"/>
                </a:cubicBezTo>
                <a:cubicBezTo>
                  <a:pt x="30079" y="5292"/>
                  <a:pt x="30252" y="5422"/>
                  <a:pt x="30416" y="5562"/>
                </a:cubicBezTo>
                <a:cubicBezTo>
                  <a:pt x="30585" y="5704"/>
                  <a:pt x="30749" y="5850"/>
                  <a:pt x="30912" y="5997"/>
                </a:cubicBezTo>
                <a:cubicBezTo>
                  <a:pt x="31041" y="6120"/>
                  <a:pt x="31170" y="6243"/>
                  <a:pt x="31293" y="6373"/>
                </a:cubicBezTo>
                <a:cubicBezTo>
                  <a:pt x="31355" y="6438"/>
                  <a:pt x="31416" y="6504"/>
                  <a:pt x="31476" y="6572"/>
                </a:cubicBezTo>
                <a:cubicBezTo>
                  <a:pt x="31536" y="6641"/>
                  <a:pt x="31594" y="6710"/>
                  <a:pt x="31651" y="6780"/>
                </a:cubicBezTo>
                <a:cubicBezTo>
                  <a:pt x="31728" y="6876"/>
                  <a:pt x="31812" y="6981"/>
                  <a:pt x="31887" y="7092"/>
                </a:cubicBezTo>
                <a:cubicBezTo>
                  <a:pt x="31939" y="7165"/>
                  <a:pt x="31989" y="7239"/>
                  <a:pt x="32036" y="7314"/>
                </a:cubicBezTo>
                <a:cubicBezTo>
                  <a:pt x="32098" y="7413"/>
                  <a:pt x="32166" y="7523"/>
                  <a:pt x="32227" y="7635"/>
                </a:cubicBezTo>
                <a:cubicBezTo>
                  <a:pt x="32270" y="7711"/>
                  <a:pt x="32310" y="7788"/>
                  <a:pt x="32349" y="7866"/>
                </a:cubicBezTo>
                <a:cubicBezTo>
                  <a:pt x="32369" y="7905"/>
                  <a:pt x="32387" y="7944"/>
                  <a:pt x="32407" y="7984"/>
                </a:cubicBezTo>
                <a:cubicBezTo>
                  <a:pt x="32442" y="8060"/>
                  <a:pt x="32475" y="8136"/>
                  <a:pt x="32508" y="8212"/>
                </a:cubicBezTo>
                <a:cubicBezTo>
                  <a:pt x="32541" y="8292"/>
                  <a:pt x="32572" y="8373"/>
                  <a:pt x="32600" y="8455"/>
                </a:cubicBezTo>
                <a:cubicBezTo>
                  <a:pt x="32624" y="8524"/>
                  <a:pt x="32648" y="8606"/>
                  <a:pt x="32670" y="8689"/>
                </a:cubicBezTo>
                <a:cubicBezTo>
                  <a:pt x="32691" y="8770"/>
                  <a:pt x="32710" y="8852"/>
                  <a:pt x="32724" y="8934"/>
                </a:cubicBezTo>
                <a:cubicBezTo>
                  <a:pt x="32728" y="8970"/>
                  <a:pt x="32735" y="9015"/>
                  <a:pt x="32740" y="9061"/>
                </a:cubicBezTo>
                <a:cubicBezTo>
                  <a:pt x="32678" y="8956"/>
                  <a:pt x="32615" y="8852"/>
                  <a:pt x="32549" y="8749"/>
                </a:cubicBezTo>
                <a:cubicBezTo>
                  <a:pt x="32389" y="8501"/>
                  <a:pt x="32220" y="8257"/>
                  <a:pt x="32035" y="8026"/>
                </a:cubicBezTo>
                <a:cubicBezTo>
                  <a:pt x="31901" y="7859"/>
                  <a:pt x="31766" y="7690"/>
                  <a:pt x="31620" y="7532"/>
                </a:cubicBezTo>
                <a:cubicBezTo>
                  <a:pt x="31475" y="7377"/>
                  <a:pt x="31326" y="7225"/>
                  <a:pt x="31167" y="7083"/>
                </a:cubicBezTo>
                <a:cubicBezTo>
                  <a:pt x="31070" y="6996"/>
                  <a:pt x="30973" y="6908"/>
                  <a:pt x="30871" y="6828"/>
                </a:cubicBezTo>
                <a:cubicBezTo>
                  <a:pt x="30768" y="6745"/>
                  <a:pt x="30663" y="6664"/>
                  <a:pt x="30557" y="6584"/>
                </a:cubicBezTo>
                <a:cubicBezTo>
                  <a:pt x="30449" y="6503"/>
                  <a:pt x="30335" y="6426"/>
                  <a:pt x="30219" y="6355"/>
                </a:cubicBezTo>
                <a:cubicBezTo>
                  <a:pt x="30144" y="6308"/>
                  <a:pt x="30069" y="6263"/>
                  <a:pt x="29991" y="6220"/>
                </a:cubicBezTo>
                <a:cubicBezTo>
                  <a:pt x="29953" y="6199"/>
                  <a:pt x="29914" y="6179"/>
                  <a:pt x="29876" y="6158"/>
                </a:cubicBezTo>
                <a:cubicBezTo>
                  <a:pt x="29797" y="6115"/>
                  <a:pt x="29713" y="6074"/>
                  <a:pt x="29631" y="6038"/>
                </a:cubicBezTo>
                <a:cubicBezTo>
                  <a:pt x="29559" y="6005"/>
                  <a:pt x="29487" y="5972"/>
                  <a:pt x="29413" y="5945"/>
                </a:cubicBezTo>
                <a:cubicBezTo>
                  <a:pt x="29341" y="5896"/>
                  <a:pt x="29268" y="5848"/>
                  <a:pt x="29193" y="5803"/>
                </a:cubicBezTo>
                <a:cubicBezTo>
                  <a:pt x="29006" y="5690"/>
                  <a:pt x="28816" y="5580"/>
                  <a:pt x="28618" y="5487"/>
                </a:cubicBezTo>
                <a:cubicBezTo>
                  <a:pt x="28415" y="5389"/>
                  <a:pt x="28208" y="5295"/>
                  <a:pt x="27995" y="5218"/>
                </a:cubicBezTo>
                <a:cubicBezTo>
                  <a:pt x="27940" y="5197"/>
                  <a:pt x="27885" y="5177"/>
                  <a:pt x="27831" y="5158"/>
                </a:cubicBezTo>
                <a:cubicBezTo>
                  <a:pt x="27864" y="5132"/>
                  <a:pt x="27898" y="5107"/>
                  <a:pt x="27932" y="5082"/>
                </a:cubicBezTo>
                <a:cubicBezTo>
                  <a:pt x="28107" y="4958"/>
                  <a:pt x="28282" y="4834"/>
                  <a:pt x="28466" y="4724"/>
                </a:cubicBezTo>
                <a:cubicBezTo>
                  <a:pt x="28540" y="4677"/>
                  <a:pt x="28614" y="4634"/>
                  <a:pt x="28690" y="4591"/>
                </a:cubicBezTo>
                <a:lnTo>
                  <a:pt x="28689" y="4591"/>
                </a:lnTo>
                <a:cubicBezTo>
                  <a:pt x="28743" y="4561"/>
                  <a:pt x="28797" y="4532"/>
                  <a:pt x="28852" y="4503"/>
                </a:cubicBezTo>
                <a:close/>
                <a:moveTo>
                  <a:pt x="38928" y="7203"/>
                </a:moveTo>
                <a:cubicBezTo>
                  <a:pt x="38994" y="7204"/>
                  <a:pt x="39061" y="7206"/>
                  <a:pt x="39128" y="7210"/>
                </a:cubicBezTo>
                <a:cubicBezTo>
                  <a:pt x="39164" y="7365"/>
                  <a:pt x="39197" y="7521"/>
                  <a:pt x="39228" y="7678"/>
                </a:cubicBezTo>
                <a:cubicBezTo>
                  <a:pt x="39270" y="7900"/>
                  <a:pt x="39308" y="8124"/>
                  <a:pt x="39335" y="8351"/>
                </a:cubicBezTo>
                <a:cubicBezTo>
                  <a:pt x="39351" y="8487"/>
                  <a:pt x="39367" y="8624"/>
                  <a:pt x="39377" y="8762"/>
                </a:cubicBezTo>
                <a:cubicBezTo>
                  <a:pt x="39385" y="8853"/>
                  <a:pt x="39392" y="8944"/>
                  <a:pt x="39398" y="9036"/>
                </a:cubicBezTo>
                <a:cubicBezTo>
                  <a:pt x="39399" y="9062"/>
                  <a:pt x="39402" y="9100"/>
                  <a:pt x="39403" y="9140"/>
                </a:cubicBezTo>
                <a:cubicBezTo>
                  <a:pt x="39361" y="9040"/>
                  <a:pt x="39318" y="8942"/>
                  <a:pt x="39275" y="8845"/>
                </a:cubicBezTo>
                <a:cubicBezTo>
                  <a:pt x="39238" y="8764"/>
                  <a:pt x="39198" y="8683"/>
                  <a:pt x="39158" y="8605"/>
                </a:cubicBezTo>
                <a:cubicBezTo>
                  <a:pt x="39100" y="8492"/>
                  <a:pt x="39042" y="8379"/>
                  <a:pt x="38979" y="8269"/>
                </a:cubicBezTo>
                <a:cubicBezTo>
                  <a:pt x="38852" y="8046"/>
                  <a:pt x="38719" y="7828"/>
                  <a:pt x="38573" y="7616"/>
                </a:cubicBezTo>
                <a:cubicBezTo>
                  <a:pt x="38485" y="7490"/>
                  <a:pt x="38395" y="7365"/>
                  <a:pt x="38302" y="7241"/>
                </a:cubicBezTo>
                <a:cubicBezTo>
                  <a:pt x="38385" y="7232"/>
                  <a:pt x="38470" y="7224"/>
                  <a:pt x="38553" y="7217"/>
                </a:cubicBezTo>
                <a:lnTo>
                  <a:pt x="38554" y="7217"/>
                </a:lnTo>
                <a:cubicBezTo>
                  <a:pt x="38661" y="7210"/>
                  <a:pt x="38770" y="7203"/>
                  <a:pt x="38877" y="7203"/>
                </a:cubicBezTo>
                <a:close/>
                <a:moveTo>
                  <a:pt x="31717" y="3802"/>
                </a:moveTo>
                <a:cubicBezTo>
                  <a:pt x="31812" y="3802"/>
                  <a:pt x="31908" y="3804"/>
                  <a:pt x="32004" y="3809"/>
                </a:cubicBezTo>
                <a:cubicBezTo>
                  <a:pt x="32049" y="3812"/>
                  <a:pt x="32095" y="3815"/>
                  <a:pt x="32140" y="3817"/>
                </a:cubicBezTo>
                <a:cubicBezTo>
                  <a:pt x="32305" y="3831"/>
                  <a:pt x="32469" y="3846"/>
                  <a:pt x="32632" y="3874"/>
                </a:cubicBezTo>
                <a:cubicBezTo>
                  <a:pt x="32755" y="3896"/>
                  <a:pt x="32877" y="3919"/>
                  <a:pt x="32998" y="3944"/>
                </a:cubicBezTo>
                <a:cubicBezTo>
                  <a:pt x="33108" y="3968"/>
                  <a:pt x="33218" y="3994"/>
                  <a:pt x="33327" y="4022"/>
                </a:cubicBezTo>
                <a:cubicBezTo>
                  <a:pt x="33354" y="4049"/>
                  <a:pt x="33379" y="4077"/>
                  <a:pt x="33405" y="4106"/>
                </a:cubicBezTo>
                <a:cubicBezTo>
                  <a:pt x="33458" y="4166"/>
                  <a:pt x="33511" y="4227"/>
                  <a:pt x="33563" y="4291"/>
                </a:cubicBezTo>
                <a:cubicBezTo>
                  <a:pt x="33643" y="4390"/>
                  <a:pt x="33722" y="4489"/>
                  <a:pt x="33796" y="4594"/>
                </a:cubicBezTo>
                <a:cubicBezTo>
                  <a:pt x="33868" y="4698"/>
                  <a:pt x="33938" y="4801"/>
                  <a:pt x="34005" y="4907"/>
                </a:cubicBezTo>
                <a:cubicBezTo>
                  <a:pt x="34072" y="5017"/>
                  <a:pt x="34138" y="5125"/>
                  <a:pt x="34200" y="5238"/>
                </a:cubicBezTo>
                <a:cubicBezTo>
                  <a:pt x="34262" y="5348"/>
                  <a:pt x="34321" y="5458"/>
                  <a:pt x="34377" y="5571"/>
                </a:cubicBezTo>
                <a:cubicBezTo>
                  <a:pt x="34430" y="5683"/>
                  <a:pt x="34483" y="5796"/>
                  <a:pt x="34527" y="5912"/>
                </a:cubicBezTo>
                <a:cubicBezTo>
                  <a:pt x="34561" y="5994"/>
                  <a:pt x="34592" y="6077"/>
                  <a:pt x="34621" y="6160"/>
                </a:cubicBezTo>
                <a:cubicBezTo>
                  <a:pt x="34635" y="6201"/>
                  <a:pt x="34647" y="6241"/>
                  <a:pt x="34661" y="6281"/>
                </a:cubicBezTo>
                <a:cubicBezTo>
                  <a:pt x="34701" y="6408"/>
                  <a:pt x="34740" y="6537"/>
                  <a:pt x="34771" y="6666"/>
                </a:cubicBezTo>
                <a:cubicBezTo>
                  <a:pt x="34792" y="6753"/>
                  <a:pt x="34813" y="6839"/>
                  <a:pt x="34831" y="6927"/>
                </a:cubicBezTo>
                <a:cubicBezTo>
                  <a:pt x="34863" y="7102"/>
                  <a:pt x="34895" y="7279"/>
                  <a:pt x="34914" y="7456"/>
                </a:cubicBezTo>
                <a:cubicBezTo>
                  <a:pt x="34929" y="7590"/>
                  <a:pt x="34942" y="7723"/>
                  <a:pt x="34952" y="7857"/>
                </a:cubicBezTo>
                <a:cubicBezTo>
                  <a:pt x="34958" y="7963"/>
                  <a:pt x="34964" y="8070"/>
                  <a:pt x="34967" y="8178"/>
                </a:cubicBezTo>
                <a:cubicBezTo>
                  <a:pt x="34918" y="8203"/>
                  <a:pt x="34869" y="8227"/>
                  <a:pt x="34821" y="8254"/>
                </a:cubicBezTo>
                <a:cubicBezTo>
                  <a:pt x="34585" y="8377"/>
                  <a:pt x="34352" y="8504"/>
                  <a:pt x="34123" y="8641"/>
                </a:cubicBezTo>
                <a:cubicBezTo>
                  <a:pt x="33888" y="8780"/>
                  <a:pt x="33653" y="8924"/>
                  <a:pt x="33424" y="9076"/>
                </a:cubicBezTo>
                <a:cubicBezTo>
                  <a:pt x="33259" y="9186"/>
                  <a:pt x="33097" y="9298"/>
                  <a:pt x="32934" y="9412"/>
                </a:cubicBezTo>
                <a:cubicBezTo>
                  <a:pt x="32928" y="9402"/>
                  <a:pt x="32923" y="9392"/>
                  <a:pt x="32919" y="9382"/>
                </a:cubicBezTo>
                <a:cubicBezTo>
                  <a:pt x="32919" y="9301"/>
                  <a:pt x="32916" y="9220"/>
                  <a:pt x="32908" y="9140"/>
                </a:cubicBezTo>
                <a:cubicBezTo>
                  <a:pt x="32903" y="9060"/>
                  <a:pt x="32892" y="8980"/>
                  <a:pt x="32879" y="8900"/>
                </a:cubicBezTo>
                <a:cubicBezTo>
                  <a:pt x="32872" y="8859"/>
                  <a:pt x="32866" y="8818"/>
                  <a:pt x="32857" y="8777"/>
                </a:cubicBezTo>
                <a:cubicBezTo>
                  <a:pt x="32842" y="8694"/>
                  <a:pt x="32821" y="8600"/>
                  <a:pt x="32795" y="8519"/>
                </a:cubicBezTo>
                <a:cubicBezTo>
                  <a:pt x="32769" y="8434"/>
                  <a:pt x="32744" y="8347"/>
                  <a:pt x="32712" y="8263"/>
                </a:cubicBezTo>
                <a:cubicBezTo>
                  <a:pt x="32682" y="8182"/>
                  <a:pt x="32651" y="8101"/>
                  <a:pt x="32616" y="8022"/>
                </a:cubicBezTo>
                <a:cubicBezTo>
                  <a:pt x="32598" y="7981"/>
                  <a:pt x="32579" y="7942"/>
                  <a:pt x="32561" y="7903"/>
                </a:cubicBezTo>
                <a:cubicBezTo>
                  <a:pt x="32524" y="7821"/>
                  <a:pt x="32481" y="7736"/>
                  <a:pt x="32438" y="7658"/>
                </a:cubicBezTo>
                <a:cubicBezTo>
                  <a:pt x="32376" y="7544"/>
                  <a:pt x="32314" y="7430"/>
                  <a:pt x="32245" y="7321"/>
                </a:cubicBezTo>
                <a:cubicBezTo>
                  <a:pt x="32199" y="7246"/>
                  <a:pt x="32150" y="7164"/>
                  <a:pt x="32099" y="7092"/>
                </a:cubicBezTo>
                <a:cubicBezTo>
                  <a:pt x="32049" y="7018"/>
                  <a:pt x="31997" y="6945"/>
                  <a:pt x="31944" y="6874"/>
                </a:cubicBezTo>
                <a:cubicBezTo>
                  <a:pt x="31890" y="6802"/>
                  <a:pt x="31834" y="6731"/>
                  <a:pt x="31778" y="6661"/>
                </a:cubicBezTo>
                <a:cubicBezTo>
                  <a:pt x="31720" y="6589"/>
                  <a:pt x="31658" y="6516"/>
                  <a:pt x="31595" y="6447"/>
                </a:cubicBezTo>
                <a:cubicBezTo>
                  <a:pt x="31414" y="6244"/>
                  <a:pt x="31227" y="6047"/>
                  <a:pt x="31028" y="5861"/>
                </a:cubicBezTo>
                <a:cubicBezTo>
                  <a:pt x="30864" y="5708"/>
                  <a:pt x="30699" y="5556"/>
                  <a:pt x="30524" y="5415"/>
                </a:cubicBezTo>
                <a:cubicBezTo>
                  <a:pt x="30352" y="5277"/>
                  <a:pt x="30176" y="5142"/>
                  <a:pt x="29995" y="5015"/>
                </a:cubicBezTo>
                <a:cubicBezTo>
                  <a:pt x="29743" y="4840"/>
                  <a:pt x="29489" y="4671"/>
                  <a:pt x="29225" y="4517"/>
                </a:cubicBezTo>
                <a:cubicBezTo>
                  <a:pt x="29161" y="4480"/>
                  <a:pt x="29099" y="4444"/>
                  <a:pt x="29034" y="4408"/>
                </a:cubicBezTo>
                <a:cubicBezTo>
                  <a:pt x="29107" y="4373"/>
                  <a:pt x="29178" y="4337"/>
                  <a:pt x="29252" y="4304"/>
                </a:cubicBezTo>
                <a:cubicBezTo>
                  <a:pt x="29365" y="4256"/>
                  <a:pt x="29480" y="4210"/>
                  <a:pt x="29595" y="4165"/>
                </a:cubicBezTo>
                <a:cubicBezTo>
                  <a:pt x="29749" y="4110"/>
                  <a:pt x="29904" y="4058"/>
                  <a:pt x="30061" y="4018"/>
                </a:cubicBezTo>
                <a:cubicBezTo>
                  <a:pt x="30180" y="3987"/>
                  <a:pt x="30297" y="3959"/>
                  <a:pt x="30417" y="3933"/>
                </a:cubicBezTo>
                <a:cubicBezTo>
                  <a:pt x="30581" y="3901"/>
                  <a:pt x="30747" y="3871"/>
                  <a:pt x="30913" y="3852"/>
                </a:cubicBezTo>
                <a:cubicBezTo>
                  <a:pt x="31038" y="3838"/>
                  <a:pt x="31161" y="3825"/>
                  <a:pt x="31286" y="3816"/>
                </a:cubicBezTo>
                <a:cubicBezTo>
                  <a:pt x="31416" y="3809"/>
                  <a:pt x="31546" y="3802"/>
                  <a:pt x="31676" y="3802"/>
                </a:cubicBezTo>
                <a:close/>
                <a:moveTo>
                  <a:pt x="21822" y="7332"/>
                </a:moveTo>
                <a:cubicBezTo>
                  <a:pt x="21882" y="7338"/>
                  <a:pt x="21942" y="7346"/>
                  <a:pt x="22003" y="7355"/>
                </a:cubicBezTo>
                <a:cubicBezTo>
                  <a:pt x="22089" y="7368"/>
                  <a:pt x="22177" y="7383"/>
                  <a:pt x="22264" y="7400"/>
                </a:cubicBezTo>
                <a:cubicBezTo>
                  <a:pt x="22306" y="7409"/>
                  <a:pt x="22348" y="7418"/>
                  <a:pt x="22391" y="7427"/>
                </a:cubicBezTo>
                <a:lnTo>
                  <a:pt x="22394" y="7427"/>
                </a:lnTo>
                <a:cubicBezTo>
                  <a:pt x="22563" y="7464"/>
                  <a:pt x="22734" y="7504"/>
                  <a:pt x="22901" y="7554"/>
                </a:cubicBezTo>
                <a:cubicBezTo>
                  <a:pt x="22946" y="7567"/>
                  <a:pt x="22991" y="7581"/>
                  <a:pt x="23036" y="7594"/>
                </a:cubicBezTo>
                <a:cubicBezTo>
                  <a:pt x="23009" y="7645"/>
                  <a:pt x="22984" y="7697"/>
                  <a:pt x="22959" y="7749"/>
                </a:cubicBezTo>
                <a:cubicBezTo>
                  <a:pt x="22859" y="7951"/>
                  <a:pt x="22762" y="8154"/>
                  <a:pt x="22676" y="8362"/>
                </a:cubicBezTo>
                <a:cubicBezTo>
                  <a:pt x="22564" y="8631"/>
                  <a:pt x="22458" y="8903"/>
                  <a:pt x="22363" y="9179"/>
                </a:cubicBezTo>
                <a:cubicBezTo>
                  <a:pt x="22303" y="9292"/>
                  <a:pt x="22245" y="9406"/>
                  <a:pt x="22188" y="9523"/>
                </a:cubicBezTo>
                <a:cubicBezTo>
                  <a:pt x="22173" y="9553"/>
                  <a:pt x="22158" y="9584"/>
                  <a:pt x="22143" y="9615"/>
                </a:cubicBezTo>
                <a:cubicBezTo>
                  <a:pt x="22091" y="9576"/>
                  <a:pt x="22041" y="9536"/>
                  <a:pt x="21990" y="9494"/>
                </a:cubicBezTo>
                <a:cubicBezTo>
                  <a:pt x="21929" y="9441"/>
                  <a:pt x="21869" y="9387"/>
                  <a:pt x="21810" y="9331"/>
                </a:cubicBezTo>
                <a:cubicBezTo>
                  <a:pt x="21760" y="9284"/>
                  <a:pt x="21705" y="9226"/>
                  <a:pt x="21650" y="9167"/>
                </a:cubicBezTo>
                <a:cubicBezTo>
                  <a:pt x="21596" y="9108"/>
                  <a:pt x="21543" y="9046"/>
                  <a:pt x="21492" y="8984"/>
                </a:cubicBezTo>
                <a:cubicBezTo>
                  <a:pt x="21454" y="8936"/>
                  <a:pt x="21411" y="8881"/>
                  <a:pt x="21370" y="8823"/>
                </a:cubicBezTo>
                <a:cubicBezTo>
                  <a:pt x="21395" y="8711"/>
                  <a:pt x="21423" y="8599"/>
                  <a:pt x="21453" y="8488"/>
                </a:cubicBezTo>
                <a:cubicBezTo>
                  <a:pt x="21509" y="8279"/>
                  <a:pt x="21571" y="8073"/>
                  <a:pt x="21635" y="7866"/>
                </a:cubicBezTo>
                <a:cubicBezTo>
                  <a:pt x="21694" y="7687"/>
                  <a:pt x="21755" y="7509"/>
                  <a:pt x="21822" y="7332"/>
                </a:cubicBezTo>
                <a:close/>
                <a:moveTo>
                  <a:pt x="19083" y="7718"/>
                </a:moveTo>
                <a:lnTo>
                  <a:pt x="19083" y="7718"/>
                </a:lnTo>
                <a:cubicBezTo>
                  <a:pt x="18956" y="7896"/>
                  <a:pt x="18830" y="8074"/>
                  <a:pt x="18710" y="8256"/>
                </a:cubicBezTo>
                <a:cubicBezTo>
                  <a:pt x="18590" y="8437"/>
                  <a:pt x="18476" y="8622"/>
                  <a:pt x="18370" y="8812"/>
                </a:cubicBezTo>
                <a:cubicBezTo>
                  <a:pt x="18243" y="9038"/>
                  <a:pt x="18119" y="9267"/>
                  <a:pt x="18005" y="9500"/>
                </a:cubicBezTo>
                <a:cubicBezTo>
                  <a:pt x="17968" y="9576"/>
                  <a:pt x="17931" y="9653"/>
                  <a:pt x="17894" y="9731"/>
                </a:cubicBezTo>
                <a:cubicBezTo>
                  <a:pt x="17894" y="9728"/>
                  <a:pt x="17895" y="9726"/>
                  <a:pt x="17895" y="9724"/>
                </a:cubicBezTo>
                <a:cubicBezTo>
                  <a:pt x="17932" y="9588"/>
                  <a:pt x="17969" y="9452"/>
                  <a:pt x="18010" y="9319"/>
                </a:cubicBezTo>
                <a:cubicBezTo>
                  <a:pt x="18037" y="9230"/>
                  <a:pt x="18066" y="9141"/>
                  <a:pt x="18095" y="9053"/>
                </a:cubicBezTo>
                <a:cubicBezTo>
                  <a:pt x="18152" y="8888"/>
                  <a:pt x="18216" y="8713"/>
                  <a:pt x="18288" y="8543"/>
                </a:cubicBezTo>
                <a:cubicBezTo>
                  <a:pt x="18358" y="8372"/>
                  <a:pt x="18433" y="8203"/>
                  <a:pt x="18510" y="8036"/>
                </a:cubicBezTo>
                <a:cubicBezTo>
                  <a:pt x="18528" y="8001"/>
                  <a:pt x="18544" y="7966"/>
                  <a:pt x="18561" y="7932"/>
                </a:cubicBezTo>
                <a:cubicBezTo>
                  <a:pt x="18591" y="7918"/>
                  <a:pt x="18622" y="7904"/>
                  <a:pt x="18654" y="7890"/>
                </a:cubicBezTo>
                <a:cubicBezTo>
                  <a:pt x="18771" y="7839"/>
                  <a:pt x="18890" y="7791"/>
                  <a:pt x="19009" y="7745"/>
                </a:cubicBezTo>
                <a:lnTo>
                  <a:pt x="19010" y="7745"/>
                </a:lnTo>
                <a:cubicBezTo>
                  <a:pt x="19035" y="7735"/>
                  <a:pt x="19059" y="7726"/>
                  <a:pt x="19083" y="7718"/>
                </a:cubicBezTo>
                <a:close/>
                <a:moveTo>
                  <a:pt x="30154" y="6533"/>
                </a:moveTo>
                <a:lnTo>
                  <a:pt x="30154" y="6533"/>
                </a:lnTo>
                <a:cubicBezTo>
                  <a:pt x="30183" y="6550"/>
                  <a:pt x="30213" y="6569"/>
                  <a:pt x="30241" y="6587"/>
                </a:cubicBezTo>
                <a:cubicBezTo>
                  <a:pt x="30352" y="6659"/>
                  <a:pt x="30460" y="6732"/>
                  <a:pt x="30566" y="6807"/>
                </a:cubicBezTo>
                <a:cubicBezTo>
                  <a:pt x="30671" y="6883"/>
                  <a:pt x="30777" y="6960"/>
                  <a:pt x="30876" y="7042"/>
                </a:cubicBezTo>
                <a:cubicBezTo>
                  <a:pt x="30944" y="7097"/>
                  <a:pt x="31010" y="7152"/>
                  <a:pt x="31076" y="7209"/>
                </a:cubicBezTo>
                <a:cubicBezTo>
                  <a:pt x="31105" y="7235"/>
                  <a:pt x="31133" y="7262"/>
                  <a:pt x="31162" y="7287"/>
                </a:cubicBezTo>
                <a:cubicBezTo>
                  <a:pt x="31285" y="7402"/>
                  <a:pt x="31405" y="7518"/>
                  <a:pt x="31517" y="7641"/>
                </a:cubicBezTo>
                <a:cubicBezTo>
                  <a:pt x="31603" y="7735"/>
                  <a:pt x="31687" y="7830"/>
                  <a:pt x="31769" y="7927"/>
                </a:cubicBezTo>
                <a:cubicBezTo>
                  <a:pt x="31871" y="8052"/>
                  <a:pt x="31975" y="8186"/>
                  <a:pt x="32073" y="8324"/>
                </a:cubicBezTo>
                <a:cubicBezTo>
                  <a:pt x="32169" y="8462"/>
                  <a:pt x="32263" y="8600"/>
                  <a:pt x="32353" y="8742"/>
                </a:cubicBezTo>
                <a:cubicBezTo>
                  <a:pt x="32441" y="8883"/>
                  <a:pt x="32527" y="9025"/>
                  <a:pt x="32606" y="9172"/>
                </a:cubicBezTo>
                <a:cubicBezTo>
                  <a:pt x="32646" y="9246"/>
                  <a:pt x="32687" y="9321"/>
                  <a:pt x="32725" y="9397"/>
                </a:cubicBezTo>
                <a:cubicBezTo>
                  <a:pt x="32734" y="9416"/>
                  <a:pt x="32743" y="9434"/>
                  <a:pt x="32754" y="9454"/>
                </a:cubicBezTo>
                <a:cubicBezTo>
                  <a:pt x="32752" y="9477"/>
                  <a:pt x="32751" y="9500"/>
                  <a:pt x="32751" y="9524"/>
                </a:cubicBezTo>
                <a:cubicBezTo>
                  <a:pt x="32751" y="9528"/>
                  <a:pt x="32750" y="9534"/>
                  <a:pt x="32750" y="9541"/>
                </a:cubicBezTo>
                <a:cubicBezTo>
                  <a:pt x="32749" y="9541"/>
                  <a:pt x="32748" y="9543"/>
                  <a:pt x="32747" y="9544"/>
                </a:cubicBezTo>
                <a:cubicBezTo>
                  <a:pt x="32625" y="9630"/>
                  <a:pt x="32504" y="9718"/>
                  <a:pt x="32384" y="9806"/>
                </a:cubicBezTo>
                <a:cubicBezTo>
                  <a:pt x="32372" y="9767"/>
                  <a:pt x="32360" y="9726"/>
                  <a:pt x="32347" y="9686"/>
                </a:cubicBezTo>
                <a:cubicBezTo>
                  <a:pt x="32332" y="9640"/>
                  <a:pt x="32317" y="9593"/>
                  <a:pt x="32301" y="9546"/>
                </a:cubicBezTo>
                <a:cubicBezTo>
                  <a:pt x="32287" y="9507"/>
                  <a:pt x="32272" y="9466"/>
                  <a:pt x="32258" y="9427"/>
                </a:cubicBezTo>
                <a:cubicBezTo>
                  <a:pt x="32211" y="9305"/>
                  <a:pt x="32162" y="9181"/>
                  <a:pt x="32106" y="9062"/>
                </a:cubicBezTo>
                <a:cubicBezTo>
                  <a:pt x="32049" y="8946"/>
                  <a:pt x="31994" y="8828"/>
                  <a:pt x="31929" y="8715"/>
                </a:cubicBezTo>
                <a:cubicBezTo>
                  <a:pt x="31820" y="8522"/>
                  <a:pt x="31707" y="8331"/>
                  <a:pt x="31580" y="8150"/>
                </a:cubicBezTo>
                <a:cubicBezTo>
                  <a:pt x="31457" y="7974"/>
                  <a:pt x="31331" y="7799"/>
                  <a:pt x="31190" y="7636"/>
                </a:cubicBezTo>
                <a:cubicBezTo>
                  <a:pt x="31110" y="7545"/>
                  <a:pt x="31031" y="7455"/>
                  <a:pt x="30945" y="7368"/>
                </a:cubicBezTo>
                <a:cubicBezTo>
                  <a:pt x="30941" y="7363"/>
                  <a:pt x="30936" y="7359"/>
                  <a:pt x="30931" y="7354"/>
                </a:cubicBezTo>
                <a:cubicBezTo>
                  <a:pt x="30876" y="7287"/>
                  <a:pt x="30820" y="7221"/>
                  <a:pt x="30763" y="7157"/>
                </a:cubicBezTo>
                <a:cubicBezTo>
                  <a:pt x="30683" y="7067"/>
                  <a:pt x="30602" y="6977"/>
                  <a:pt x="30519" y="6891"/>
                </a:cubicBezTo>
                <a:cubicBezTo>
                  <a:pt x="30434" y="6803"/>
                  <a:pt x="30348" y="6718"/>
                  <a:pt x="30260" y="6634"/>
                </a:cubicBezTo>
                <a:cubicBezTo>
                  <a:pt x="30226" y="6599"/>
                  <a:pt x="30190" y="6566"/>
                  <a:pt x="30154" y="6533"/>
                </a:cubicBezTo>
                <a:close/>
                <a:moveTo>
                  <a:pt x="26545" y="6414"/>
                </a:moveTo>
                <a:cubicBezTo>
                  <a:pt x="26560" y="6425"/>
                  <a:pt x="26575" y="6435"/>
                  <a:pt x="26590" y="6445"/>
                </a:cubicBezTo>
                <a:cubicBezTo>
                  <a:pt x="26690" y="6517"/>
                  <a:pt x="26789" y="6590"/>
                  <a:pt x="26884" y="6668"/>
                </a:cubicBezTo>
                <a:cubicBezTo>
                  <a:pt x="26890" y="6673"/>
                  <a:pt x="26894" y="6678"/>
                  <a:pt x="26900" y="6682"/>
                </a:cubicBezTo>
                <a:cubicBezTo>
                  <a:pt x="26944" y="6780"/>
                  <a:pt x="26985" y="6880"/>
                  <a:pt x="27024" y="6979"/>
                </a:cubicBezTo>
                <a:cubicBezTo>
                  <a:pt x="27056" y="7061"/>
                  <a:pt x="27086" y="7142"/>
                  <a:pt x="27116" y="7224"/>
                </a:cubicBezTo>
                <a:cubicBezTo>
                  <a:pt x="27144" y="7302"/>
                  <a:pt x="27170" y="7382"/>
                  <a:pt x="27197" y="7462"/>
                </a:cubicBezTo>
                <a:cubicBezTo>
                  <a:pt x="27257" y="7651"/>
                  <a:pt x="27318" y="7853"/>
                  <a:pt x="27368" y="8059"/>
                </a:cubicBezTo>
                <a:cubicBezTo>
                  <a:pt x="27422" y="8279"/>
                  <a:pt x="27472" y="8502"/>
                  <a:pt x="27514" y="8725"/>
                </a:cubicBezTo>
                <a:cubicBezTo>
                  <a:pt x="27533" y="8828"/>
                  <a:pt x="27552" y="8942"/>
                  <a:pt x="27569" y="9058"/>
                </a:cubicBezTo>
                <a:cubicBezTo>
                  <a:pt x="27555" y="9073"/>
                  <a:pt x="27541" y="9086"/>
                  <a:pt x="27526" y="9100"/>
                </a:cubicBezTo>
                <a:cubicBezTo>
                  <a:pt x="27481" y="9144"/>
                  <a:pt x="27425" y="9194"/>
                  <a:pt x="27369" y="9240"/>
                </a:cubicBezTo>
                <a:cubicBezTo>
                  <a:pt x="27338" y="9263"/>
                  <a:pt x="27308" y="9287"/>
                  <a:pt x="27278" y="9310"/>
                </a:cubicBezTo>
                <a:cubicBezTo>
                  <a:pt x="27215" y="9354"/>
                  <a:pt x="27152" y="9395"/>
                  <a:pt x="27086" y="9433"/>
                </a:cubicBezTo>
                <a:cubicBezTo>
                  <a:pt x="27051" y="9452"/>
                  <a:pt x="27017" y="9473"/>
                  <a:pt x="26982" y="9492"/>
                </a:cubicBezTo>
                <a:cubicBezTo>
                  <a:pt x="26804" y="9585"/>
                  <a:pt x="26624" y="9672"/>
                  <a:pt x="26442" y="9755"/>
                </a:cubicBezTo>
                <a:cubicBezTo>
                  <a:pt x="26383" y="9783"/>
                  <a:pt x="26324" y="9809"/>
                  <a:pt x="26265" y="9835"/>
                </a:cubicBezTo>
                <a:lnTo>
                  <a:pt x="26187" y="9738"/>
                </a:lnTo>
                <a:cubicBezTo>
                  <a:pt x="26100" y="9629"/>
                  <a:pt x="26012" y="9519"/>
                  <a:pt x="25924" y="9411"/>
                </a:cubicBezTo>
                <a:cubicBezTo>
                  <a:pt x="25892" y="9373"/>
                  <a:pt x="25860" y="9336"/>
                  <a:pt x="25827" y="9299"/>
                </a:cubicBezTo>
                <a:cubicBezTo>
                  <a:pt x="25796" y="9265"/>
                  <a:pt x="25766" y="9231"/>
                  <a:pt x="25736" y="9197"/>
                </a:cubicBezTo>
                <a:cubicBezTo>
                  <a:pt x="25642" y="9097"/>
                  <a:pt x="25551" y="8996"/>
                  <a:pt x="25453" y="8902"/>
                </a:cubicBezTo>
                <a:cubicBezTo>
                  <a:pt x="25393" y="8843"/>
                  <a:pt x="25332" y="8785"/>
                  <a:pt x="25271" y="8728"/>
                </a:cubicBezTo>
                <a:cubicBezTo>
                  <a:pt x="25303" y="8638"/>
                  <a:pt x="25336" y="8551"/>
                  <a:pt x="25372" y="8462"/>
                </a:cubicBezTo>
                <a:cubicBezTo>
                  <a:pt x="25407" y="8377"/>
                  <a:pt x="25443" y="8293"/>
                  <a:pt x="25478" y="8209"/>
                </a:cubicBezTo>
                <a:cubicBezTo>
                  <a:pt x="25515" y="8126"/>
                  <a:pt x="25553" y="8042"/>
                  <a:pt x="25593" y="7960"/>
                </a:cubicBezTo>
                <a:cubicBezTo>
                  <a:pt x="25665" y="7812"/>
                  <a:pt x="25746" y="7653"/>
                  <a:pt x="25833" y="7500"/>
                </a:cubicBezTo>
                <a:cubicBezTo>
                  <a:pt x="25918" y="7348"/>
                  <a:pt x="26007" y="7199"/>
                  <a:pt x="26100" y="7053"/>
                </a:cubicBezTo>
                <a:cubicBezTo>
                  <a:pt x="26194" y="6906"/>
                  <a:pt x="26290" y="6760"/>
                  <a:pt x="26393" y="6619"/>
                </a:cubicBezTo>
                <a:lnTo>
                  <a:pt x="26394" y="6619"/>
                </a:lnTo>
                <a:cubicBezTo>
                  <a:pt x="26444" y="6549"/>
                  <a:pt x="26493" y="6481"/>
                  <a:pt x="26545" y="6414"/>
                </a:cubicBezTo>
                <a:close/>
                <a:moveTo>
                  <a:pt x="20753" y="8064"/>
                </a:moveTo>
                <a:cubicBezTo>
                  <a:pt x="20773" y="8113"/>
                  <a:pt x="20792" y="8160"/>
                  <a:pt x="20814" y="8208"/>
                </a:cubicBezTo>
                <a:cubicBezTo>
                  <a:pt x="20811" y="8309"/>
                  <a:pt x="20807" y="8412"/>
                  <a:pt x="20800" y="8515"/>
                </a:cubicBezTo>
                <a:cubicBezTo>
                  <a:pt x="20795" y="8613"/>
                  <a:pt x="20789" y="8710"/>
                  <a:pt x="20783" y="8808"/>
                </a:cubicBezTo>
                <a:cubicBezTo>
                  <a:pt x="20740" y="8997"/>
                  <a:pt x="20702" y="9188"/>
                  <a:pt x="20675" y="9381"/>
                </a:cubicBezTo>
                <a:cubicBezTo>
                  <a:pt x="20669" y="9426"/>
                  <a:pt x="20662" y="9471"/>
                  <a:pt x="20656" y="9516"/>
                </a:cubicBezTo>
                <a:cubicBezTo>
                  <a:pt x="20626" y="9598"/>
                  <a:pt x="20594" y="9679"/>
                  <a:pt x="20559" y="9758"/>
                </a:cubicBezTo>
                <a:cubicBezTo>
                  <a:pt x="20521" y="9844"/>
                  <a:pt x="20483" y="9929"/>
                  <a:pt x="20444" y="10015"/>
                </a:cubicBezTo>
                <a:cubicBezTo>
                  <a:pt x="20442" y="9942"/>
                  <a:pt x="20441" y="9869"/>
                  <a:pt x="20442" y="9798"/>
                </a:cubicBezTo>
                <a:cubicBezTo>
                  <a:pt x="20444" y="9722"/>
                  <a:pt x="20445" y="9645"/>
                  <a:pt x="20448" y="9569"/>
                </a:cubicBezTo>
                <a:cubicBezTo>
                  <a:pt x="20456" y="9509"/>
                  <a:pt x="20464" y="9448"/>
                  <a:pt x="20474" y="9388"/>
                </a:cubicBezTo>
                <a:cubicBezTo>
                  <a:pt x="20494" y="9260"/>
                  <a:pt x="20517" y="9133"/>
                  <a:pt x="20542" y="9004"/>
                </a:cubicBezTo>
                <a:cubicBezTo>
                  <a:pt x="20576" y="8830"/>
                  <a:pt x="20612" y="8655"/>
                  <a:pt x="20654" y="8480"/>
                </a:cubicBezTo>
                <a:cubicBezTo>
                  <a:pt x="20685" y="8350"/>
                  <a:pt x="20714" y="8217"/>
                  <a:pt x="20747" y="8086"/>
                </a:cubicBezTo>
                <a:cubicBezTo>
                  <a:pt x="20750" y="8079"/>
                  <a:pt x="20752" y="8071"/>
                  <a:pt x="20753" y="8064"/>
                </a:cubicBezTo>
                <a:close/>
                <a:moveTo>
                  <a:pt x="23423" y="7966"/>
                </a:moveTo>
                <a:lnTo>
                  <a:pt x="23423" y="7966"/>
                </a:lnTo>
                <a:cubicBezTo>
                  <a:pt x="23356" y="8197"/>
                  <a:pt x="23298" y="8430"/>
                  <a:pt x="23251" y="8665"/>
                </a:cubicBezTo>
                <a:cubicBezTo>
                  <a:pt x="23207" y="8882"/>
                  <a:pt x="23167" y="9100"/>
                  <a:pt x="23137" y="9321"/>
                </a:cubicBezTo>
                <a:cubicBezTo>
                  <a:pt x="23101" y="9583"/>
                  <a:pt x="23071" y="9846"/>
                  <a:pt x="23049" y="10111"/>
                </a:cubicBezTo>
                <a:cubicBezTo>
                  <a:pt x="22985" y="10086"/>
                  <a:pt x="22923" y="10061"/>
                  <a:pt x="22861" y="10033"/>
                </a:cubicBezTo>
                <a:cubicBezTo>
                  <a:pt x="22780" y="9998"/>
                  <a:pt x="22700" y="9959"/>
                  <a:pt x="22621" y="9918"/>
                </a:cubicBezTo>
                <a:cubicBezTo>
                  <a:pt x="22553" y="9882"/>
                  <a:pt x="22476" y="9838"/>
                  <a:pt x="22402" y="9791"/>
                </a:cubicBezTo>
                <a:cubicBezTo>
                  <a:pt x="22388" y="9783"/>
                  <a:pt x="22376" y="9775"/>
                  <a:pt x="22363" y="9767"/>
                </a:cubicBezTo>
                <a:cubicBezTo>
                  <a:pt x="22412" y="9597"/>
                  <a:pt x="22464" y="9427"/>
                  <a:pt x="22520" y="9258"/>
                </a:cubicBezTo>
                <a:cubicBezTo>
                  <a:pt x="22524" y="9245"/>
                  <a:pt x="22529" y="9231"/>
                  <a:pt x="22534" y="9217"/>
                </a:cubicBezTo>
                <a:cubicBezTo>
                  <a:pt x="22551" y="9186"/>
                  <a:pt x="22568" y="9155"/>
                  <a:pt x="22586" y="9123"/>
                </a:cubicBezTo>
                <a:cubicBezTo>
                  <a:pt x="22631" y="9044"/>
                  <a:pt x="22677" y="8965"/>
                  <a:pt x="22725" y="8888"/>
                </a:cubicBezTo>
                <a:cubicBezTo>
                  <a:pt x="22747" y="8852"/>
                  <a:pt x="22770" y="8816"/>
                  <a:pt x="22792" y="8780"/>
                </a:cubicBezTo>
                <a:cubicBezTo>
                  <a:pt x="22867" y="8668"/>
                  <a:pt x="22941" y="8555"/>
                  <a:pt x="23023" y="8448"/>
                </a:cubicBezTo>
                <a:cubicBezTo>
                  <a:pt x="23074" y="8380"/>
                  <a:pt x="23125" y="8314"/>
                  <a:pt x="23179" y="8248"/>
                </a:cubicBezTo>
                <a:cubicBezTo>
                  <a:pt x="23253" y="8158"/>
                  <a:pt x="23336" y="8061"/>
                  <a:pt x="23423" y="7966"/>
                </a:cubicBezTo>
                <a:close/>
                <a:moveTo>
                  <a:pt x="23655" y="7821"/>
                </a:moveTo>
                <a:cubicBezTo>
                  <a:pt x="23707" y="7845"/>
                  <a:pt x="23759" y="7869"/>
                  <a:pt x="23811" y="7895"/>
                </a:cubicBezTo>
                <a:cubicBezTo>
                  <a:pt x="23817" y="7898"/>
                  <a:pt x="23829" y="7905"/>
                  <a:pt x="23841" y="7911"/>
                </a:cubicBezTo>
                <a:cubicBezTo>
                  <a:pt x="23817" y="7966"/>
                  <a:pt x="23794" y="8024"/>
                  <a:pt x="23773" y="8079"/>
                </a:cubicBezTo>
                <a:cubicBezTo>
                  <a:pt x="23728" y="8200"/>
                  <a:pt x="23684" y="8321"/>
                  <a:pt x="23649" y="8444"/>
                </a:cubicBezTo>
                <a:cubicBezTo>
                  <a:pt x="23616" y="8564"/>
                  <a:pt x="23583" y="8685"/>
                  <a:pt x="23559" y="8807"/>
                </a:cubicBezTo>
                <a:cubicBezTo>
                  <a:pt x="23543" y="8891"/>
                  <a:pt x="23525" y="8976"/>
                  <a:pt x="23513" y="9060"/>
                </a:cubicBezTo>
                <a:cubicBezTo>
                  <a:pt x="23500" y="9140"/>
                  <a:pt x="23490" y="9219"/>
                  <a:pt x="23481" y="9299"/>
                </a:cubicBezTo>
                <a:lnTo>
                  <a:pt x="23469" y="9433"/>
                </a:lnTo>
                <a:cubicBezTo>
                  <a:pt x="23466" y="9483"/>
                  <a:pt x="23463" y="9532"/>
                  <a:pt x="23461" y="9581"/>
                </a:cubicBezTo>
                <a:cubicBezTo>
                  <a:pt x="23460" y="9627"/>
                  <a:pt x="23460" y="9672"/>
                  <a:pt x="23459" y="9718"/>
                </a:cubicBezTo>
                <a:cubicBezTo>
                  <a:pt x="23460" y="9815"/>
                  <a:pt x="23461" y="9910"/>
                  <a:pt x="23468" y="10006"/>
                </a:cubicBezTo>
                <a:cubicBezTo>
                  <a:pt x="23474" y="10085"/>
                  <a:pt x="23481" y="10164"/>
                  <a:pt x="23489" y="10242"/>
                </a:cubicBezTo>
                <a:cubicBezTo>
                  <a:pt x="23477" y="10240"/>
                  <a:pt x="23466" y="10238"/>
                  <a:pt x="23455" y="10235"/>
                </a:cubicBezTo>
                <a:cubicBezTo>
                  <a:pt x="23374" y="10217"/>
                  <a:pt x="23296" y="10195"/>
                  <a:pt x="23216" y="10170"/>
                </a:cubicBezTo>
                <a:cubicBezTo>
                  <a:pt x="23210" y="10167"/>
                  <a:pt x="23204" y="10165"/>
                  <a:pt x="23198" y="10163"/>
                </a:cubicBezTo>
                <a:cubicBezTo>
                  <a:pt x="23208" y="10019"/>
                  <a:pt x="23221" y="9875"/>
                  <a:pt x="23239" y="9733"/>
                </a:cubicBezTo>
                <a:cubicBezTo>
                  <a:pt x="23268" y="9516"/>
                  <a:pt x="23302" y="9301"/>
                  <a:pt x="23340" y="9086"/>
                </a:cubicBezTo>
                <a:cubicBezTo>
                  <a:pt x="23389" y="8835"/>
                  <a:pt x="23441" y="8583"/>
                  <a:pt x="23507" y="8333"/>
                </a:cubicBezTo>
                <a:lnTo>
                  <a:pt x="23508" y="8333"/>
                </a:lnTo>
                <a:cubicBezTo>
                  <a:pt x="23553" y="8163"/>
                  <a:pt x="23603" y="7992"/>
                  <a:pt x="23655" y="7821"/>
                </a:cubicBezTo>
                <a:close/>
                <a:moveTo>
                  <a:pt x="25201" y="8925"/>
                </a:moveTo>
                <a:cubicBezTo>
                  <a:pt x="25211" y="8934"/>
                  <a:pt x="25220" y="8942"/>
                  <a:pt x="25229" y="8951"/>
                </a:cubicBezTo>
                <a:cubicBezTo>
                  <a:pt x="25323" y="9040"/>
                  <a:pt x="25422" y="9134"/>
                  <a:pt x="25515" y="9232"/>
                </a:cubicBezTo>
                <a:cubicBezTo>
                  <a:pt x="25610" y="9330"/>
                  <a:pt x="25704" y="9429"/>
                  <a:pt x="25795" y="9531"/>
                </a:cubicBezTo>
                <a:cubicBezTo>
                  <a:pt x="25881" y="9636"/>
                  <a:pt x="25969" y="9741"/>
                  <a:pt x="26056" y="9845"/>
                </a:cubicBezTo>
                <a:cubicBezTo>
                  <a:pt x="26072" y="9865"/>
                  <a:pt x="26088" y="9884"/>
                  <a:pt x="26103" y="9903"/>
                </a:cubicBezTo>
                <a:cubicBezTo>
                  <a:pt x="26051" y="9925"/>
                  <a:pt x="25998" y="9946"/>
                  <a:pt x="25945" y="9966"/>
                </a:cubicBezTo>
                <a:cubicBezTo>
                  <a:pt x="25820" y="10013"/>
                  <a:pt x="25696" y="10059"/>
                  <a:pt x="25568" y="10095"/>
                </a:cubicBezTo>
                <a:cubicBezTo>
                  <a:pt x="25483" y="10119"/>
                  <a:pt x="25398" y="10142"/>
                  <a:pt x="25311" y="10162"/>
                </a:cubicBezTo>
                <a:cubicBezTo>
                  <a:pt x="25155" y="10193"/>
                  <a:pt x="24998" y="10223"/>
                  <a:pt x="24840" y="10244"/>
                </a:cubicBezTo>
                <a:cubicBezTo>
                  <a:pt x="24873" y="10084"/>
                  <a:pt x="24910" y="9926"/>
                  <a:pt x="24951" y="9768"/>
                </a:cubicBezTo>
                <a:cubicBezTo>
                  <a:pt x="24985" y="9634"/>
                  <a:pt x="25019" y="9499"/>
                  <a:pt x="25059" y="9367"/>
                </a:cubicBezTo>
                <a:cubicBezTo>
                  <a:pt x="25085" y="9280"/>
                  <a:pt x="25111" y="9195"/>
                  <a:pt x="25139" y="9110"/>
                </a:cubicBezTo>
                <a:lnTo>
                  <a:pt x="25139" y="9108"/>
                </a:lnTo>
                <a:cubicBezTo>
                  <a:pt x="25140" y="9106"/>
                  <a:pt x="25140" y="9104"/>
                  <a:pt x="25141" y="9101"/>
                </a:cubicBezTo>
                <a:cubicBezTo>
                  <a:pt x="25160" y="9045"/>
                  <a:pt x="25180" y="8985"/>
                  <a:pt x="25201" y="8925"/>
                </a:cubicBezTo>
                <a:close/>
                <a:moveTo>
                  <a:pt x="23988" y="7993"/>
                </a:moveTo>
                <a:cubicBezTo>
                  <a:pt x="24029" y="8017"/>
                  <a:pt x="24070" y="8041"/>
                  <a:pt x="24109" y="8066"/>
                </a:cubicBezTo>
                <a:cubicBezTo>
                  <a:pt x="24165" y="8100"/>
                  <a:pt x="24221" y="8136"/>
                  <a:pt x="24275" y="8172"/>
                </a:cubicBezTo>
                <a:cubicBezTo>
                  <a:pt x="24279" y="8205"/>
                  <a:pt x="24282" y="8239"/>
                  <a:pt x="24284" y="8272"/>
                </a:cubicBezTo>
                <a:cubicBezTo>
                  <a:pt x="24288" y="8317"/>
                  <a:pt x="24290" y="8362"/>
                  <a:pt x="24294" y="8406"/>
                </a:cubicBezTo>
                <a:lnTo>
                  <a:pt x="24294" y="8407"/>
                </a:lnTo>
                <a:cubicBezTo>
                  <a:pt x="24294" y="8410"/>
                  <a:pt x="24294" y="8413"/>
                  <a:pt x="24294" y="8415"/>
                </a:cubicBezTo>
                <a:cubicBezTo>
                  <a:pt x="24298" y="8501"/>
                  <a:pt x="24299" y="8594"/>
                  <a:pt x="24298" y="8688"/>
                </a:cubicBezTo>
                <a:cubicBezTo>
                  <a:pt x="24297" y="8734"/>
                  <a:pt x="24295" y="8780"/>
                  <a:pt x="24294" y="8825"/>
                </a:cubicBezTo>
                <a:cubicBezTo>
                  <a:pt x="24286" y="8946"/>
                  <a:pt x="24276" y="9066"/>
                  <a:pt x="24258" y="9185"/>
                </a:cubicBezTo>
                <a:cubicBezTo>
                  <a:pt x="24247" y="9265"/>
                  <a:pt x="24235" y="9344"/>
                  <a:pt x="24220" y="9424"/>
                </a:cubicBezTo>
                <a:cubicBezTo>
                  <a:pt x="24186" y="9588"/>
                  <a:pt x="24152" y="9750"/>
                  <a:pt x="24107" y="9911"/>
                </a:cubicBezTo>
                <a:cubicBezTo>
                  <a:pt x="24072" y="10030"/>
                  <a:pt x="24036" y="10149"/>
                  <a:pt x="23998" y="10267"/>
                </a:cubicBezTo>
                <a:cubicBezTo>
                  <a:pt x="23995" y="10278"/>
                  <a:pt x="23991" y="10289"/>
                  <a:pt x="23988" y="10299"/>
                </a:cubicBezTo>
                <a:cubicBezTo>
                  <a:pt x="23926" y="10298"/>
                  <a:pt x="23866" y="10294"/>
                  <a:pt x="23806" y="10290"/>
                </a:cubicBezTo>
                <a:cubicBezTo>
                  <a:pt x="23765" y="10286"/>
                  <a:pt x="23713" y="10280"/>
                  <a:pt x="23661" y="10272"/>
                </a:cubicBezTo>
                <a:cubicBezTo>
                  <a:pt x="23660" y="10268"/>
                  <a:pt x="23660" y="10264"/>
                  <a:pt x="23658" y="10260"/>
                </a:cubicBezTo>
                <a:cubicBezTo>
                  <a:pt x="23648" y="10171"/>
                  <a:pt x="23640" y="10082"/>
                  <a:pt x="23633" y="9992"/>
                </a:cubicBezTo>
                <a:cubicBezTo>
                  <a:pt x="23627" y="9901"/>
                  <a:pt x="23624" y="9809"/>
                  <a:pt x="23624" y="9718"/>
                </a:cubicBezTo>
                <a:cubicBezTo>
                  <a:pt x="23623" y="9627"/>
                  <a:pt x="23626" y="9536"/>
                  <a:pt x="23632" y="9446"/>
                </a:cubicBezTo>
                <a:cubicBezTo>
                  <a:pt x="23637" y="9372"/>
                  <a:pt x="23646" y="9287"/>
                  <a:pt x="23657" y="9204"/>
                </a:cubicBezTo>
                <a:cubicBezTo>
                  <a:pt x="23668" y="9125"/>
                  <a:pt x="23680" y="9046"/>
                  <a:pt x="23694" y="8967"/>
                </a:cubicBezTo>
                <a:cubicBezTo>
                  <a:pt x="23719" y="8849"/>
                  <a:pt x="23742" y="8728"/>
                  <a:pt x="23775" y="8612"/>
                </a:cubicBezTo>
                <a:cubicBezTo>
                  <a:pt x="23796" y="8531"/>
                  <a:pt x="23819" y="8451"/>
                  <a:pt x="23846" y="8372"/>
                </a:cubicBezTo>
                <a:cubicBezTo>
                  <a:pt x="23869" y="8300"/>
                  <a:pt x="23895" y="8223"/>
                  <a:pt x="23924" y="8148"/>
                </a:cubicBezTo>
                <a:lnTo>
                  <a:pt x="23925" y="8148"/>
                </a:lnTo>
                <a:cubicBezTo>
                  <a:pt x="23945" y="8096"/>
                  <a:pt x="23966" y="8045"/>
                  <a:pt x="23988" y="7993"/>
                </a:cubicBezTo>
                <a:close/>
                <a:moveTo>
                  <a:pt x="24451" y="8290"/>
                </a:moveTo>
                <a:cubicBezTo>
                  <a:pt x="24510" y="8332"/>
                  <a:pt x="24566" y="8377"/>
                  <a:pt x="24623" y="8425"/>
                </a:cubicBezTo>
                <a:cubicBezTo>
                  <a:pt x="24692" y="8482"/>
                  <a:pt x="24761" y="8540"/>
                  <a:pt x="24829" y="8598"/>
                </a:cubicBezTo>
                <a:cubicBezTo>
                  <a:pt x="24899" y="8656"/>
                  <a:pt x="24967" y="8715"/>
                  <a:pt x="25034" y="8773"/>
                </a:cubicBezTo>
                <a:cubicBezTo>
                  <a:pt x="25044" y="8783"/>
                  <a:pt x="25055" y="8791"/>
                  <a:pt x="25064" y="8800"/>
                </a:cubicBezTo>
                <a:cubicBezTo>
                  <a:pt x="25035" y="8884"/>
                  <a:pt x="25006" y="8970"/>
                  <a:pt x="24980" y="9054"/>
                </a:cubicBezTo>
                <a:cubicBezTo>
                  <a:pt x="24898" y="9320"/>
                  <a:pt x="24820" y="9585"/>
                  <a:pt x="24756" y="9854"/>
                </a:cubicBezTo>
                <a:cubicBezTo>
                  <a:pt x="24722" y="9992"/>
                  <a:pt x="24690" y="10128"/>
                  <a:pt x="24660" y="10265"/>
                </a:cubicBezTo>
                <a:cubicBezTo>
                  <a:pt x="24586" y="10274"/>
                  <a:pt x="24511" y="10282"/>
                  <a:pt x="24437" y="10289"/>
                </a:cubicBezTo>
                <a:cubicBezTo>
                  <a:pt x="24344" y="10293"/>
                  <a:pt x="24252" y="10300"/>
                  <a:pt x="24160" y="10301"/>
                </a:cubicBezTo>
                <a:cubicBezTo>
                  <a:pt x="24170" y="10268"/>
                  <a:pt x="24182" y="10234"/>
                  <a:pt x="24192" y="10200"/>
                </a:cubicBezTo>
                <a:cubicBezTo>
                  <a:pt x="24229" y="10080"/>
                  <a:pt x="24266" y="9958"/>
                  <a:pt x="24296" y="9835"/>
                </a:cubicBezTo>
                <a:cubicBezTo>
                  <a:pt x="24318" y="9754"/>
                  <a:pt x="24336" y="9672"/>
                  <a:pt x="24354" y="9589"/>
                </a:cubicBezTo>
                <a:cubicBezTo>
                  <a:pt x="24362" y="9548"/>
                  <a:pt x="24370" y="9507"/>
                  <a:pt x="24378" y="9466"/>
                </a:cubicBezTo>
                <a:cubicBezTo>
                  <a:pt x="24419" y="9260"/>
                  <a:pt x="24440" y="9051"/>
                  <a:pt x="24454" y="8840"/>
                </a:cubicBezTo>
                <a:cubicBezTo>
                  <a:pt x="24461" y="8745"/>
                  <a:pt x="24463" y="8642"/>
                  <a:pt x="24461" y="8546"/>
                </a:cubicBezTo>
                <a:cubicBezTo>
                  <a:pt x="24458" y="8461"/>
                  <a:pt x="24456" y="8375"/>
                  <a:pt x="24451" y="8290"/>
                </a:cubicBezTo>
                <a:close/>
                <a:moveTo>
                  <a:pt x="28221" y="6325"/>
                </a:moveTo>
                <a:cubicBezTo>
                  <a:pt x="28261" y="6336"/>
                  <a:pt x="28302" y="6347"/>
                  <a:pt x="28341" y="6360"/>
                </a:cubicBezTo>
                <a:cubicBezTo>
                  <a:pt x="28383" y="6374"/>
                  <a:pt x="28423" y="6388"/>
                  <a:pt x="28464" y="6400"/>
                </a:cubicBezTo>
                <a:cubicBezTo>
                  <a:pt x="28585" y="6447"/>
                  <a:pt x="28707" y="6493"/>
                  <a:pt x="28824" y="6549"/>
                </a:cubicBezTo>
                <a:cubicBezTo>
                  <a:pt x="28906" y="6587"/>
                  <a:pt x="28985" y="6629"/>
                  <a:pt x="29065" y="6673"/>
                </a:cubicBezTo>
                <a:cubicBezTo>
                  <a:pt x="29136" y="6711"/>
                  <a:pt x="29206" y="6754"/>
                  <a:pt x="29275" y="6798"/>
                </a:cubicBezTo>
                <a:cubicBezTo>
                  <a:pt x="29339" y="6839"/>
                  <a:pt x="29402" y="6882"/>
                  <a:pt x="29464" y="6926"/>
                </a:cubicBezTo>
                <a:cubicBezTo>
                  <a:pt x="29526" y="6971"/>
                  <a:pt x="29587" y="7019"/>
                  <a:pt x="29647" y="7069"/>
                </a:cubicBezTo>
                <a:cubicBezTo>
                  <a:pt x="29704" y="7115"/>
                  <a:pt x="29759" y="7164"/>
                  <a:pt x="29813" y="7213"/>
                </a:cubicBezTo>
                <a:cubicBezTo>
                  <a:pt x="29868" y="7265"/>
                  <a:pt x="29921" y="7317"/>
                  <a:pt x="29972" y="7372"/>
                </a:cubicBezTo>
                <a:cubicBezTo>
                  <a:pt x="30022" y="7425"/>
                  <a:pt x="30072" y="7480"/>
                  <a:pt x="30119" y="7538"/>
                </a:cubicBezTo>
                <a:cubicBezTo>
                  <a:pt x="30167" y="7596"/>
                  <a:pt x="30212" y="7656"/>
                  <a:pt x="30256" y="7717"/>
                </a:cubicBezTo>
                <a:cubicBezTo>
                  <a:pt x="30301" y="7779"/>
                  <a:pt x="30344" y="7843"/>
                  <a:pt x="30384" y="7907"/>
                </a:cubicBezTo>
                <a:cubicBezTo>
                  <a:pt x="30428" y="7979"/>
                  <a:pt x="30472" y="8059"/>
                  <a:pt x="30513" y="8139"/>
                </a:cubicBezTo>
                <a:cubicBezTo>
                  <a:pt x="30532" y="8178"/>
                  <a:pt x="30550" y="8217"/>
                  <a:pt x="30570" y="8256"/>
                </a:cubicBezTo>
                <a:cubicBezTo>
                  <a:pt x="30606" y="8336"/>
                  <a:pt x="30639" y="8415"/>
                  <a:pt x="30669" y="8496"/>
                </a:cubicBezTo>
                <a:cubicBezTo>
                  <a:pt x="30683" y="8536"/>
                  <a:pt x="30696" y="8576"/>
                  <a:pt x="30710" y="8615"/>
                </a:cubicBezTo>
                <a:cubicBezTo>
                  <a:pt x="30735" y="8696"/>
                  <a:pt x="30756" y="8778"/>
                  <a:pt x="30772" y="8861"/>
                </a:cubicBezTo>
                <a:cubicBezTo>
                  <a:pt x="30788" y="8936"/>
                  <a:pt x="30802" y="9024"/>
                  <a:pt x="30814" y="9112"/>
                </a:cubicBezTo>
                <a:cubicBezTo>
                  <a:pt x="30824" y="9201"/>
                  <a:pt x="30831" y="9290"/>
                  <a:pt x="30835" y="9380"/>
                </a:cubicBezTo>
                <a:cubicBezTo>
                  <a:pt x="30840" y="9458"/>
                  <a:pt x="30842" y="9548"/>
                  <a:pt x="30841" y="9638"/>
                </a:cubicBezTo>
                <a:cubicBezTo>
                  <a:pt x="30841" y="9724"/>
                  <a:pt x="30839" y="9809"/>
                  <a:pt x="30833" y="9895"/>
                </a:cubicBezTo>
                <a:cubicBezTo>
                  <a:pt x="30824" y="10025"/>
                  <a:pt x="30815" y="10156"/>
                  <a:pt x="30795" y="10285"/>
                </a:cubicBezTo>
                <a:cubicBezTo>
                  <a:pt x="30787" y="10346"/>
                  <a:pt x="30777" y="10409"/>
                  <a:pt x="30765" y="10470"/>
                </a:cubicBezTo>
                <a:cubicBezTo>
                  <a:pt x="30752" y="10411"/>
                  <a:pt x="30737" y="10352"/>
                  <a:pt x="30722" y="10293"/>
                </a:cubicBezTo>
                <a:cubicBezTo>
                  <a:pt x="30691" y="10180"/>
                  <a:pt x="30662" y="10066"/>
                  <a:pt x="30626" y="9954"/>
                </a:cubicBezTo>
                <a:cubicBezTo>
                  <a:pt x="30602" y="9880"/>
                  <a:pt x="30577" y="9794"/>
                  <a:pt x="30549" y="9722"/>
                </a:cubicBezTo>
                <a:cubicBezTo>
                  <a:pt x="30520" y="9643"/>
                  <a:pt x="30489" y="9564"/>
                  <a:pt x="30454" y="9487"/>
                </a:cubicBezTo>
                <a:cubicBezTo>
                  <a:pt x="30436" y="9447"/>
                  <a:pt x="30417" y="9405"/>
                  <a:pt x="30398" y="9364"/>
                </a:cubicBezTo>
                <a:cubicBezTo>
                  <a:pt x="30360" y="9278"/>
                  <a:pt x="30317" y="9191"/>
                  <a:pt x="30273" y="9108"/>
                </a:cubicBezTo>
                <a:cubicBezTo>
                  <a:pt x="30153" y="8880"/>
                  <a:pt x="30029" y="8652"/>
                  <a:pt x="29893" y="8433"/>
                </a:cubicBezTo>
                <a:cubicBezTo>
                  <a:pt x="29849" y="8361"/>
                  <a:pt x="29804" y="8290"/>
                  <a:pt x="29759" y="8219"/>
                </a:cubicBezTo>
                <a:cubicBezTo>
                  <a:pt x="29735" y="8181"/>
                  <a:pt x="29711" y="8143"/>
                  <a:pt x="29685" y="8105"/>
                </a:cubicBezTo>
                <a:cubicBezTo>
                  <a:pt x="29614" y="8001"/>
                  <a:pt x="29542" y="7897"/>
                  <a:pt x="29469" y="7793"/>
                </a:cubicBezTo>
                <a:cubicBezTo>
                  <a:pt x="29422" y="7724"/>
                  <a:pt x="29374" y="7653"/>
                  <a:pt x="29326" y="7584"/>
                </a:cubicBezTo>
                <a:cubicBezTo>
                  <a:pt x="29302" y="7549"/>
                  <a:pt x="29278" y="7515"/>
                  <a:pt x="29255" y="7480"/>
                </a:cubicBezTo>
                <a:cubicBezTo>
                  <a:pt x="29183" y="7385"/>
                  <a:pt x="29111" y="7291"/>
                  <a:pt x="29036" y="7198"/>
                </a:cubicBezTo>
                <a:cubicBezTo>
                  <a:pt x="28909" y="7041"/>
                  <a:pt x="28780" y="6887"/>
                  <a:pt x="28644" y="6739"/>
                </a:cubicBezTo>
                <a:cubicBezTo>
                  <a:pt x="28589" y="6679"/>
                  <a:pt x="28535" y="6621"/>
                  <a:pt x="28480" y="6564"/>
                </a:cubicBezTo>
                <a:cubicBezTo>
                  <a:pt x="28452" y="6537"/>
                  <a:pt x="28423" y="6509"/>
                  <a:pt x="28395" y="6481"/>
                </a:cubicBezTo>
                <a:lnTo>
                  <a:pt x="28395" y="6480"/>
                </a:lnTo>
                <a:cubicBezTo>
                  <a:pt x="28341" y="6427"/>
                  <a:pt x="28280" y="6375"/>
                  <a:pt x="28221" y="6325"/>
                </a:cubicBezTo>
                <a:close/>
                <a:moveTo>
                  <a:pt x="32730" y="9764"/>
                </a:moveTo>
                <a:lnTo>
                  <a:pt x="32730" y="9764"/>
                </a:lnTo>
                <a:cubicBezTo>
                  <a:pt x="32721" y="9845"/>
                  <a:pt x="32710" y="9926"/>
                  <a:pt x="32694" y="10006"/>
                </a:cubicBezTo>
                <a:cubicBezTo>
                  <a:pt x="32678" y="10084"/>
                  <a:pt x="32661" y="10160"/>
                  <a:pt x="32639" y="10237"/>
                </a:cubicBezTo>
                <a:cubicBezTo>
                  <a:pt x="32628" y="10274"/>
                  <a:pt x="32617" y="10313"/>
                  <a:pt x="32606" y="10351"/>
                </a:cubicBezTo>
                <a:lnTo>
                  <a:pt x="32606" y="10351"/>
                </a:lnTo>
                <a:cubicBezTo>
                  <a:pt x="32586" y="10410"/>
                  <a:pt x="32564" y="10468"/>
                  <a:pt x="32540" y="10526"/>
                </a:cubicBezTo>
                <a:cubicBezTo>
                  <a:pt x="32533" y="10473"/>
                  <a:pt x="32525" y="10420"/>
                  <a:pt x="32515" y="10368"/>
                </a:cubicBezTo>
                <a:cubicBezTo>
                  <a:pt x="32497" y="10274"/>
                  <a:pt x="32480" y="10177"/>
                  <a:pt x="32457" y="10083"/>
                </a:cubicBezTo>
                <a:cubicBezTo>
                  <a:pt x="32449" y="10050"/>
                  <a:pt x="32441" y="10017"/>
                  <a:pt x="32433" y="9984"/>
                </a:cubicBezTo>
                <a:cubicBezTo>
                  <a:pt x="32532" y="9910"/>
                  <a:pt x="32631" y="9837"/>
                  <a:pt x="32730" y="9764"/>
                </a:cubicBezTo>
                <a:close/>
                <a:moveTo>
                  <a:pt x="18331" y="8045"/>
                </a:moveTo>
                <a:lnTo>
                  <a:pt x="18331" y="8045"/>
                </a:lnTo>
                <a:cubicBezTo>
                  <a:pt x="18323" y="8061"/>
                  <a:pt x="18316" y="8076"/>
                  <a:pt x="18310" y="8092"/>
                </a:cubicBezTo>
                <a:cubicBezTo>
                  <a:pt x="18253" y="8220"/>
                  <a:pt x="18196" y="8348"/>
                  <a:pt x="18144" y="8479"/>
                </a:cubicBezTo>
                <a:cubicBezTo>
                  <a:pt x="18094" y="8608"/>
                  <a:pt x="18043" y="8738"/>
                  <a:pt x="17997" y="8869"/>
                </a:cubicBezTo>
                <a:cubicBezTo>
                  <a:pt x="17950" y="9000"/>
                  <a:pt x="17905" y="9131"/>
                  <a:pt x="17861" y="9263"/>
                </a:cubicBezTo>
                <a:cubicBezTo>
                  <a:pt x="17816" y="9401"/>
                  <a:pt x="17774" y="9538"/>
                  <a:pt x="17736" y="9678"/>
                </a:cubicBezTo>
                <a:cubicBezTo>
                  <a:pt x="17699" y="9814"/>
                  <a:pt x="17662" y="9950"/>
                  <a:pt x="17629" y="10088"/>
                </a:cubicBezTo>
                <a:cubicBezTo>
                  <a:pt x="17603" y="10205"/>
                  <a:pt x="17577" y="10322"/>
                  <a:pt x="17553" y="10440"/>
                </a:cubicBezTo>
                <a:cubicBezTo>
                  <a:pt x="17530" y="10489"/>
                  <a:pt x="17507" y="10538"/>
                  <a:pt x="17484" y="10588"/>
                </a:cubicBezTo>
                <a:cubicBezTo>
                  <a:pt x="17492" y="10472"/>
                  <a:pt x="17502" y="10358"/>
                  <a:pt x="17517" y="10244"/>
                </a:cubicBezTo>
                <a:cubicBezTo>
                  <a:pt x="17529" y="10158"/>
                  <a:pt x="17540" y="10073"/>
                  <a:pt x="17553" y="9987"/>
                </a:cubicBezTo>
                <a:cubicBezTo>
                  <a:pt x="17566" y="9904"/>
                  <a:pt x="17581" y="9822"/>
                  <a:pt x="17596" y="9739"/>
                </a:cubicBezTo>
                <a:lnTo>
                  <a:pt x="17597" y="9735"/>
                </a:lnTo>
                <a:cubicBezTo>
                  <a:pt x="17597" y="9734"/>
                  <a:pt x="17597" y="9733"/>
                  <a:pt x="17597" y="9731"/>
                </a:cubicBezTo>
                <a:cubicBezTo>
                  <a:pt x="17631" y="9566"/>
                  <a:pt x="17665" y="9397"/>
                  <a:pt x="17710" y="9231"/>
                </a:cubicBezTo>
                <a:cubicBezTo>
                  <a:pt x="17745" y="9104"/>
                  <a:pt x="17782" y="8977"/>
                  <a:pt x="17820" y="8851"/>
                </a:cubicBezTo>
                <a:cubicBezTo>
                  <a:pt x="17858" y="8737"/>
                  <a:pt x="17898" y="8612"/>
                  <a:pt x="17947" y="8489"/>
                </a:cubicBezTo>
                <a:cubicBezTo>
                  <a:pt x="17967" y="8441"/>
                  <a:pt x="17986" y="8392"/>
                  <a:pt x="18007" y="8345"/>
                </a:cubicBezTo>
                <a:cubicBezTo>
                  <a:pt x="18036" y="8285"/>
                  <a:pt x="18067" y="8226"/>
                  <a:pt x="18098" y="8167"/>
                </a:cubicBezTo>
                <a:cubicBezTo>
                  <a:pt x="18132" y="8149"/>
                  <a:pt x="18165" y="8130"/>
                  <a:pt x="18199" y="8113"/>
                </a:cubicBezTo>
                <a:lnTo>
                  <a:pt x="18200" y="8113"/>
                </a:lnTo>
                <a:cubicBezTo>
                  <a:pt x="18237" y="8093"/>
                  <a:pt x="18284" y="8069"/>
                  <a:pt x="18331" y="8045"/>
                </a:cubicBezTo>
                <a:close/>
                <a:moveTo>
                  <a:pt x="38074" y="7270"/>
                </a:moveTo>
                <a:lnTo>
                  <a:pt x="38074" y="7270"/>
                </a:lnTo>
                <a:cubicBezTo>
                  <a:pt x="38053" y="7345"/>
                  <a:pt x="38031" y="7419"/>
                  <a:pt x="38008" y="7494"/>
                </a:cubicBezTo>
                <a:cubicBezTo>
                  <a:pt x="37994" y="7536"/>
                  <a:pt x="37981" y="7576"/>
                  <a:pt x="37967" y="7618"/>
                </a:cubicBezTo>
                <a:cubicBezTo>
                  <a:pt x="37891" y="7842"/>
                  <a:pt x="37809" y="8063"/>
                  <a:pt x="37717" y="8280"/>
                </a:cubicBezTo>
                <a:cubicBezTo>
                  <a:pt x="37643" y="8452"/>
                  <a:pt x="37566" y="8623"/>
                  <a:pt x="37486" y="8793"/>
                </a:cubicBezTo>
                <a:cubicBezTo>
                  <a:pt x="37389" y="8993"/>
                  <a:pt x="37290" y="9191"/>
                  <a:pt x="37181" y="9384"/>
                </a:cubicBezTo>
                <a:cubicBezTo>
                  <a:pt x="37075" y="9573"/>
                  <a:pt x="36964" y="9757"/>
                  <a:pt x="36848" y="9941"/>
                </a:cubicBezTo>
                <a:cubicBezTo>
                  <a:pt x="36695" y="10181"/>
                  <a:pt x="36534" y="10417"/>
                  <a:pt x="36365" y="10647"/>
                </a:cubicBezTo>
                <a:cubicBezTo>
                  <a:pt x="36406" y="10547"/>
                  <a:pt x="36448" y="10448"/>
                  <a:pt x="36486" y="10347"/>
                </a:cubicBezTo>
                <a:cubicBezTo>
                  <a:pt x="36535" y="10218"/>
                  <a:pt x="36584" y="10088"/>
                  <a:pt x="36628" y="9956"/>
                </a:cubicBezTo>
                <a:cubicBezTo>
                  <a:pt x="36674" y="9822"/>
                  <a:pt x="36717" y="9686"/>
                  <a:pt x="36754" y="9548"/>
                </a:cubicBezTo>
                <a:cubicBezTo>
                  <a:pt x="36790" y="9416"/>
                  <a:pt x="36826" y="9283"/>
                  <a:pt x="36855" y="9148"/>
                </a:cubicBezTo>
                <a:cubicBezTo>
                  <a:pt x="36902" y="8929"/>
                  <a:pt x="36942" y="8709"/>
                  <a:pt x="36970" y="8486"/>
                </a:cubicBezTo>
                <a:cubicBezTo>
                  <a:pt x="36996" y="8267"/>
                  <a:pt x="37019" y="8046"/>
                  <a:pt x="37027" y="7824"/>
                </a:cubicBezTo>
                <a:cubicBezTo>
                  <a:pt x="37032" y="7719"/>
                  <a:pt x="37035" y="7614"/>
                  <a:pt x="37037" y="7510"/>
                </a:cubicBezTo>
                <a:cubicBezTo>
                  <a:pt x="37253" y="7445"/>
                  <a:pt x="37470" y="7388"/>
                  <a:pt x="37689" y="7338"/>
                </a:cubicBezTo>
                <a:cubicBezTo>
                  <a:pt x="37816" y="7313"/>
                  <a:pt x="37944" y="7288"/>
                  <a:pt x="38074" y="7270"/>
                </a:cubicBezTo>
                <a:close/>
                <a:moveTo>
                  <a:pt x="23684" y="10443"/>
                </a:moveTo>
                <a:lnTo>
                  <a:pt x="23684" y="10443"/>
                </a:lnTo>
                <a:cubicBezTo>
                  <a:pt x="23766" y="10453"/>
                  <a:pt x="23847" y="10463"/>
                  <a:pt x="23929" y="10466"/>
                </a:cubicBezTo>
                <a:cubicBezTo>
                  <a:pt x="23898" y="10558"/>
                  <a:pt x="23863" y="10649"/>
                  <a:pt x="23827" y="10738"/>
                </a:cubicBezTo>
                <a:cubicBezTo>
                  <a:pt x="23809" y="10787"/>
                  <a:pt x="23788" y="10836"/>
                  <a:pt x="23768" y="10884"/>
                </a:cubicBezTo>
                <a:cubicBezTo>
                  <a:pt x="23752" y="10813"/>
                  <a:pt x="23737" y="10741"/>
                  <a:pt x="23722" y="10668"/>
                </a:cubicBezTo>
                <a:cubicBezTo>
                  <a:pt x="23708" y="10593"/>
                  <a:pt x="23695" y="10518"/>
                  <a:pt x="23684" y="10443"/>
                </a:cubicBezTo>
                <a:close/>
                <a:moveTo>
                  <a:pt x="27612" y="5800"/>
                </a:moveTo>
                <a:cubicBezTo>
                  <a:pt x="27636" y="5800"/>
                  <a:pt x="27660" y="5801"/>
                  <a:pt x="27683" y="5801"/>
                </a:cubicBezTo>
                <a:cubicBezTo>
                  <a:pt x="27778" y="5803"/>
                  <a:pt x="27872" y="5808"/>
                  <a:pt x="27967" y="5816"/>
                </a:cubicBezTo>
                <a:cubicBezTo>
                  <a:pt x="28099" y="5829"/>
                  <a:pt x="28242" y="5844"/>
                  <a:pt x="28384" y="5869"/>
                </a:cubicBezTo>
                <a:cubicBezTo>
                  <a:pt x="28465" y="5883"/>
                  <a:pt x="28544" y="5898"/>
                  <a:pt x="28624" y="5915"/>
                </a:cubicBezTo>
                <a:cubicBezTo>
                  <a:pt x="28720" y="5937"/>
                  <a:pt x="28816" y="5959"/>
                  <a:pt x="28912" y="5987"/>
                </a:cubicBezTo>
                <a:cubicBezTo>
                  <a:pt x="28975" y="6024"/>
                  <a:pt x="29039" y="6062"/>
                  <a:pt x="29101" y="6101"/>
                </a:cubicBezTo>
                <a:cubicBezTo>
                  <a:pt x="29177" y="6147"/>
                  <a:pt x="29252" y="6196"/>
                  <a:pt x="29327" y="6244"/>
                </a:cubicBezTo>
                <a:cubicBezTo>
                  <a:pt x="29401" y="6294"/>
                  <a:pt x="29474" y="6345"/>
                  <a:pt x="29546" y="6397"/>
                </a:cubicBezTo>
                <a:cubicBezTo>
                  <a:pt x="29867" y="6631"/>
                  <a:pt x="30190" y="6878"/>
                  <a:pt x="30491" y="7153"/>
                </a:cubicBezTo>
                <a:cubicBezTo>
                  <a:pt x="30586" y="7242"/>
                  <a:pt x="30688" y="7339"/>
                  <a:pt x="30785" y="7441"/>
                </a:cubicBezTo>
                <a:cubicBezTo>
                  <a:pt x="30790" y="7448"/>
                  <a:pt x="30796" y="7454"/>
                  <a:pt x="30802" y="7460"/>
                </a:cubicBezTo>
                <a:lnTo>
                  <a:pt x="30802" y="7462"/>
                </a:lnTo>
                <a:cubicBezTo>
                  <a:pt x="30803" y="7463"/>
                  <a:pt x="30804" y="7464"/>
                  <a:pt x="30805" y="7465"/>
                </a:cubicBezTo>
                <a:cubicBezTo>
                  <a:pt x="30906" y="7589"/>
                  <a:pt x="31006" y="7716"/>
                  <a:pt x="31101" y="7847"/>
                </a:cubicBezTo>
                <a:cubicBezTo>
                  <a:pt x="31150" y="7914"/>
                  <a:pt x="31197" y="7982"/>
                  <a:pt x="31243" y="8051"/>
                </a:cubicBezTo>
                <a:cubicBezTo>
                  <a:pt x="31293" y="8123"/>
                  <a:pt x="31341" y="8197"/>
                  <a:pt x="31387" y="8271"/>
                </a:cubicBezTo>
                <a:cubicBezTo>
                  <a:pt x="31454" y="8381"/>
                  <a:pt x="31527" y="8500"/>
                  <a:pt x="31593" y="8622"/>
                </a:cubicBezTo>
                <a:cubicBezTo>
                  <a:pt x="31658" y="8742"/>
                  <a:pt x="31719" y="8864"/>
                  <a:pt x="31779" y="8986"/>
                </a:cubicBezTo>
                <a:cubicBezTo>
                  <a:pt x="31833" y="9106"/>
                  <a:pt x="31887" y="9227"/>
                  <a:pt x="31934" y="9352"/>
                </a:cubicBezTo>
                <a:cubicBezTo>
                  <a:pt x="31980" y="9474"/>
                  <a:pt x="32024" y="9598"/>
                  <a:pt x="32064" y="9723"/>
                </a:cubicBezTo>
                <a:cubicBezTo>
                  <a:pt x="32092" y="9809"/>
                  <a:pt x="32120" y="9897"/>
                  <a:pt x="32145" y="9986"/>
                </a:cubicBezTo>
                <a:cubicBezTo>
                  <a:pt x="31891" y="10179"/>
                  <a:pt x="31639" y="10375"/>
                  <a:pt x="31397" y="10583"/>
                </a:cubicBezTo>
                <a:cubicBezTo>
                  <a:pt x="31219" y="10735"/>
                  <a:pt x="31044" y="10891"/>
                  <a:pt x="30874" y="11051"/>
                </a:cubicBezTo>
                <a:cubicBezTo>
                  <a:pt x="30871" y="11040"/>
                  <a:pt x="30870" y="11030"/>
                  <a:pt x="30868" y="11020"/>
                </a:cubicBezTo>
                <a:cubicBezTo>
                  <a:pt x="30860" y="10964"/>
                  <a:pt x="30850" y="10909"/>
                  <a:pt x="30841" y="10853"/>
                </a:cubicBezTo>
                <a:cubicBezTo>
                  <a:pt x="30854" y="10804"/>
                  <a:pt x="30867" y="10754"/>
                  <a:pt x="30877" y="10704"/>
                </a:cubicBezTo>
                <a:cubicBezTo>
                  <a:pt x="30924" y="10488"/>
                  <a:pt x="30967" y="10271"/>
                  <a:pt x="30983" y="10051"/>
                </a:cubicBezTo>
                <a:cubicBezTo>
                  <a:pt x="30990" y="9959"/>
                  <a:pt x="30999" y="9864"/>
                  <a:pt x="31002" y="9772"/>
                </a:cubicBezTo>
                <a:cubicBezTo>
                  <a:pt x="31005" y="9682"/>
                  <a:pt x="31005" y="9593"/>
                  <a:pt x="31004" y="9503"/>
                </a:cubicBezTo>
                <a:cubicBezTo>
                  <a:pt x="31002" y="9458"/>
                  <a:pt x="31001" y="9413"/>
                  <a:pt x="30998" y="9368"/>
                </a:cubicBezTo>
                <a:cubicBezTo>
                  <a:pt x="30996" y="9319"/>
                  <a:pt x="30993" y="9270"/>
                  <a:pt x="30988" y="9222"/>
                </a:cubicBezTo>
                <a:cubicBezTo>
                  <a:pt x="30982" y="9178"/>
                  <a:pt x="30977" y="9133"/>
                  <a:pt x="30973" y="9089"/>
                </a:cubicBezTo>
                <a:cubicBezTo>
                  <a:pt x="30959" y="9001"/>
                  <a:pt x="30946" y="8903"/>
                  <a:pt x="30924" y="8816"/>
                </a:cubicBezTo>
                <a:cubicBezTo>
                  <a:pt x="30893" y="8687"/>
                  <a:pt x="30861" y="8556"/>
                  <a:pt x="30812" y="8433"/>
                </a:cubicBezTo>
                <a:cubicBezTo>
                  <a:pt x="30779" y="8346"/>
                  <a:pt x="30747" y="8261"/>
                  <a:pt x="30706" y="8178"/>
                </a:cubicBezTo>
                <a:cubicBezTo>
                  <a:pt x="30646" y="8055"/>
                  <a:pt x="30586" y="7934"/>
                  <a:pt x="30514" y="7818"/>
                </a:cubicBezTo>
                <a:cubicBezTo>
                  <a:pt x="30472" y="7750"/>
                  <a:pt x="30429" y="7678"/>
                  <a:pt x="30383" y="7613"/>
                </a:cubicBezTo>
                <a:cubicBezTo>
                  <a:pt x="30339" y="7549"/>
                  <a:pt x="30294" y="7487"/>
                  <a:pt x="30245" y="7426"/>
                </a:cubicBezTo>
                <a:cubicBezTo>
                  <a:pt x="30221" y="7397"/>
                  <a:pt x="30197" y="7367"/>
                  <a:pt x="30174" y="7338"/>
                </a:cubicBezTo>
                <a:cubicBezTo>
                  <a:pt x="30147" y="7306"/>
                  <a:pt x="30119" y="7275"/>
                  <a:pt x="30092" y="7245"/>
                </a:cubicBezTo>
                <a:cubicBezTo>
                  <a:pt x="30066" y="7218"/>
                  <a:pt x="30040" y="7190"/>
                  <a:pt x="30014" y="7164"/>
                </a:cubicBezTo>
                <a:cubicBezTo>
                  <a:pt x="29958" y="7109"/>
                  <a:pt x="29899" y="7053"/>
                  <a:pt x="29839" y="7002"/>
                </a:cubicBezTo>
                <a:cubicBezTo>
                  <a:pt x="29780" y="6951"/>
                  <a:pt x="29720" y="6903"/>
                  <a:pt x="29658" y="6857"/>
                </a:cubicBezTo>
                <a:cubicBezTo>
                  <a:pt x="29625" y="6833"/>
                  <a:pt x="29594" y="6810"/>
                  <a:pt x="29563" y="6787"/>
                </a:cubicBezTo>
                <a:cubicBezTo>
                  <a:pt x="29465" y="6714"/>
                  <a:pt x="29361" y="6649"/>
                  <a:pt x="29255" y="6586"/>
                </a:cubicBezTo>
                <a:cubicBezTo>
                  <a:pt x="29174" y="6539"/>
                  <a:pt x="29093" y="6492"/>
                  <a:pt x="29009" y="6449"/>
                </a:cubicBezTo>
                <a:cubicBezTo>
                  <a:pt x="28888" y="6389"/>
                  <a:pt x="28768" y="6328"/>
                  <a:pt x="28643" y="6279"/>
                </a:cubicBezTo>
                <a:cubicBezTo>
                  <a:pt x="28557" y="6247"/>
                  <a:pt x="28474" y="6213"/>
                  <a:pt x="28386" y="6186"/>
                </a:cubicBezTo>
                <a:cubicBezTo>
                  <a:pt x="28302" y="6158"/>
                  <a:pt x="28216" y="6132"/>
                  <a:pt x="28130" y="6111"/>
                </a:cubicBezTo>
                <a:cubicBezTo>
                  <a:pt x="28086" y="6099"/>
                  <a:pt x="28042" y="6089"/>
                  <a:pt x="27997" y="6078"/>
                </a:cubicBezTo>
                <a:cubicBezTo>
                  <a:pt x="27958" y="6069"/>
                  <a:pt x="27917" y="6060"/>
                  <a:pt x="27876" y="6052"/>
                </a:cubicBezTo>
                <a:cubicBezTo>
                  <a:pt x="27867" y="6045"/>
                  <a:pt x="27857" y="6039"/>
                  <a:pt x="27848" y="6032"/>
                </a:cubicBezTo>
                <a:cubicBezTo>
                  <a:pt x="27801" y="5997"/>
                  <a:pt x="27752" y="5960"/>
                  <a:pt x="27703" y="5926"/>
                </a:cubicBezTo>
                <a:lnTo>
                  <a:pt x="27704" y="5926"/>
                </a:lnTo>
                <a:cubicBezTo>
                  <a:pt x="27674" y="5884"/>
                  <a:pt x="27644" y="5843"/>
                  <a:pt x="27612" y="5800"/>
                </a:cubicBezTo>
                <a:close/>
                <a:moveTo>
                  <a:pt x="20597" y="10093"/>
                </a:moveTo>
                <a:lnTo>
                  <a:pt x="20597" y="10093"/>
                </a:lnTo>
                <a:cubicBezTo>
                  <a:pt x="20595" y="10121"/>
                  <a:pt x="20593" y="10150"/>
                  <a:pt x="20590" y="10178"/>
                </a:cubicBezTo>
                <a:cubicBezTo>
                  <a:pt x="20581" y="10315"/>
                  <a:pt x="20575" y="10455"/>
                  <a:pt x="20574" y="10593"/>
                </a:cubicBezTo>
                <a:cubicBezTo>
                  <a:pt x="20574" y="10692"/>
                  <a:pt x="20574" y="10790"/>
                  <a:pt x="20576" y="10888"/>
                </a:cubicBezTo>
                <a:cubicBezTo>
                  <a:pt x="20575" y="10892"/>
                  <a:pt x="20574" y="10898"/>
                  <a:pt x="20573" y="10904"/>
                </a:cubicBezTo>
                <a:cubicBezTo>
                  <a:pt x="20572" y="10908"/>
                  <a:pt x="20572" y="10910"/>
                  <a:pt x="20571" y="10912"/>
                </a:cubicBezTo>
                <a:cubicBezTo>
                  <a:pt x="20559" y="10970"/>
                  <a:pt x="20548" y="11031"/>
                  <a:pt x="20535" y="11091"/>
                </a:cubicBezTo>
                <a:cubicBezTo>
                  <a:pt x="20524" y="11024"/>
                  <a:pt x="20515" y="10958"/>
                  <a:pt x="20507" y="10892"/>
                </a:cubicBezTo>
                <a:cubicBezTo>
                  <a:pt x="20496" y="10801"/>
                  <a:pt x="20485" y="10710"/>
                  <a:pt x="20477" y="10619"/>
                </a:cubicBezTo>
                <a:cubicBezTo>
                  <a:pt x="20470" y="10539"/>
                  <a:pt x="20463" y="10461"/>
                  <a:pt x="20459" y="10381"/>
                </a:cubicBezTo>
                <a:cubicBezTo>
                  <a:pt x="20506" y="10286"/>
                  <a:pt x="20552" y="10190"/>
                  <a:pt x="20597" y="10093"/>
                </a:cubicBezTo>
                <a:close/>
                <a:moveTo>
                  <a:pt x="15821" y="3547"/>
                </a:moveTo>
                <a:cubicBezTo>
                  <a:pt x="15866" y="3547"/>
                  <a:pt x="15912" y="3548"/>
                  <a:pt x="15958" y="3549"/>
                </a:cubicBezTo>
                <a:cubicBezTo>
                  <a:pt x="16050" y="3550"/>
                  <a:pt x="16142" y="3553"/>
                  <a:pt x="16234" y="3556"/>
                </a:cubicBezTo>
                <a:cubicBezTo>
                  <a:pt x="16321" y="3561"/>
                  <a:pt x="16409" y="3565"/>
                  <a:pt x="16495" y="3572"/>
                </a:cubicBezTo>
                <a:cubicBezTo>
                  <a:pt x="16656" y="3587"/>
                  <a:pt x="16829" y="3603"/>
                  <a:pt x="17000" y="3631"/>
                </a:cubicBezTo>
                <a:cubicBezTo>
                  <a:pt x="17125" y="3652"/>
                  <a:pt x="17248" y="3676"/>
                  <a:pt x="17371" y="3702"/>
                </a:cubicBezTo>
                <a:cubicBezTo>
                  <a:pt x="17385" y="3705"/>
                  <a:pt x="17398" y="3709"/>
                  <a:pt x="17412" y="3712"/>
                </a:cubicBezTo>
                <a:cubicBezTo>
                  <a:pt x="17261" y="3781"/>
                  <a:pt x="17111" y="3855"/>
                  <a:pt x="16964" y="3934"/>
                </a:cubicBezTo>
                <a:cubicBezTo>
                  <a:pt x="16725" y="4061"/>
                  <a:pt x="16488" y="4194"/>
                  <a:pt x="16256" y="4334"/>
                </a:cubicBezTo>
                <a:cubicBezTo>
                  <a:pt x="16028" y="4471"/>
                  <a:pt x="15799" y="4607"/>
                  <a:pt x="15577" y="4755"/>
                </a:cubicBezTo>
                <a:cubicBezTo>
                  <a:pt x="15393" y="4878"/>
                  <a:pt x="15209" y="5004"/>
                  <a:pt x="15031" y="5137"/>
                </a:cubicBezTo>
                <a:cubicBezTo>
                  <a:pt x="14791" y="5316"/>
                  <a:pt x="14554" y="5500"/>
                  <a:pt x="14330" y="5699"/>
                </a:cubicBezTo>
                <a:cubicBezTo>
                  <a:pt x="14170" y="5843"/>
                  <a:pt x="14011" y="5987"/>
                  <a:pt x="13860" y="6139"/>
                </a:cubicBezTo>
                <a:cubicBezTo>
                  <a:pt x="13763" y="6238"/>
                  <a:pt x="13666" y="6336"/>
                  <a:pt x="13573" y="6438"/>
                </a:cubicBezTo>
                <a:cubicBezTo>
                  <a:pt x="13479" y="6541"/>
                  <a:pt x="13389" y="6644"/>
                  <a:pt x="13299" y="6750"/>
                </a:cubicBezTo>
                <a:cubicBezTo>
                  <a:pt x="13238" y="6821"/>
                  <a:pt x="13178" y="6896"/>
                  <a:pt x="13120" y="6970"/>
                </a:cubicBezTo>
                <a:cubicBezTo>
                  <a:pt x="13038" y="7076"/>
                  <a:pt x="12955" y="7181"/>
                  <a:pt x="12877" y="7292"/>
                </a:cubicBezTo>
                <a:cubicBezTo>
                  <a:pt x="12799" y="7405"/>
                  <a:pt x="12720" y="7518"/>
                  <a:pt x="12650" y="7636"/>
                </a:cubicBezTo>
                <a:cubicBezTo>
                  <a:pt x="12585" y="7742"/>
                  <a:pt x="12522" y="7848"/>
                  <a:pt x="12462" y="7957"/>
                </a:cubicBezTo>
                <a:cubicBezTo>
                  <a:pt x="12422" y="8030"/>
                  <a:pt x="12383" y="8103"/>
                  <a:pt x="12345" y="8175"/>
                </a:cubicBezTo>
                <a:cubicBezTo>
                  <a:pt x="12327" y="8213"/>
                  <a:pt x="12308" y="8250"/>
                  <a:pt x="12291" y="8287"/>
                </a:cubicBezTo>
                <a:cubicBezTo>
                  <a:pt x="12253" y="8365"/>
                  <a:pt x="12216" y="8444"/>
                  <a:pt x="12181" y="8523"/>
                </a:cubicBezTo>
                <a:cubicBezTo>
                  <a:pt x="12076" y="8763"/>
                  <a:pt x="11980" y="9007"/>
                  <a:pt x="11897" y="9255"/>
                </a:cubicBezTo>
                <a:cubicBezTo>
                  <a:pt x="11825" y="9472"/>
                  <a:pt x="11755" y="9690"/>
                  <a:pt x="11693" y="9910"/>
                </a:cubicBezTo>
                <a:cubicBezTo>
                  <a:pt x="11607" y="10209"/>
                  <a:pt x="11523" y="10509"/>
                  <a:pt x="11454" y="10813"/>
                </a:cubicBezTo>
                <a:cubicBezTo>
                  <a:pt x="11432" y="10906"/>
                  <a:pt x="11411" y="11000"/>
                  <a:pt x="11391" y="11093"/>
                </a:cubicBezTo>
                <a:cubicBezTo>
                  <a:pt x="11351" y="10966"/>
                  <a:pt x="11312" y="10838"/>
                  <a:pt x="11277" y="10709"/>
                </a:cubicBezTo>
                <a:cubicBezTo>
                  <a:pt x="11254" y="10622"/>
                  <a:pt x="11231" y="10535"/>
                  <a:pt x="11210" y="10447"/>
                </a:cubicBezTo>
                <a:cubicBezTo>
                  <a:pt x="11190" y="10359"/>
                  <a:pt x="11172" y="10270"/>
                  <a:pt x="11156" y="10181"/>
                </a:cubicBezTo>
                <a:cubicBezTo>
                  <a:pt x="11126" y="10016"/>
                  <a:pt x="11094" y="9838"/>
                  <a:pt x="11076" y="9660"/>
                </a:cubicBezTo>
                <a:cubicBezTo>
                  <a:pt x="11062" y="9526"/>
                  <a:pt x="11051" y="9394"/>
                  <a:pt x="11040" y="9260"/>
                </a:cubicBezTo>
                <a:cubicBezTo>
                  <a:pt x="11030" y="9086"/>
                  <a:pt x="11021" y="8905"/>
                  <a:pt x="11022" y="8725"/>
                </a:cubicBezTo>
                <a:cubicBezTo>
                  <a:pt x="11021" y="8633"/>
                  <a:pt x="11023" y="8541"/>
                  <a:pt x="11025" y="8449"/>
                </a:cubicBezTo>
                <a:cubicBezTo>
                  <a:pt x="11029" y="8358"/>
                  <a:pt x="11033" y="8265"/>
                  <a:pt x="11039" y="8174"/>
                </a:cubicBezTo>
                <a:cubicBezTo>
                  <a:pt x="11051" y="8049"/>
                  <a:pt x="11061" y="7912"/>
                  <a:pt x="11082" y="7777"/>
                </a:cubicBezTo>
                <a:cubicBezTo>
                  <a:pt x="11093" y="7690"/>
                  <a:pt x="11108" y="7604"/>
                  <a:pt x="11124" y="7517"/>
                </a:cubicBezTo>
                <a:cubicBezTo>
                  <a:pt x="11151" y="7385"/>
                  <a:pt x="11179" y="7255"/>
                  <a:pt x="11217" y="7127"/>
                </a:cubicBezTo>
                <a:cubicBezTo>
                  <a:pt x="11241" y="7041"/>
                  <a:pt x="11268" y="6957"/>
                  <a:pt x="11295" y="6873"/>
                </a:cubicBezTo>
                <a:cubicBezTo>
                  <a:pt x="11339" y="6748"/>
                  <a:pt x="11384" y="6617"/>
                  <a:pt x="11439" y="6490"/>
                </a:cubicBezTo>
                <a:cubicBezTo>
                  <a:pt x="11489" y="6370"/>
                  <a:pt x="11544" y="6250"/>
                  <a:pt x="11599" y="6131"/>
                </a:cubicBezTo>
                <a:cubicBezTo>
                  <a:pt x="11652" y="6023"/>
                  <a:pt x="11705" y="5914"/>
                  <a:pt x="11765" y="5808"/>
                </a:cubicBezTo>
                <a:cubicBezTo>
                  <a:pt x="11824" y="5704"/>
                  <a:pt x="11885" y="5602"/>
                  <a:pt x="11949" y="5501"/>
                </a:cubicBezTo>
                <a:cubicBezTo>
                  <a:pt x="12015" y="5400"/>
                  <a:pt x="12081" y="5300"/>
                  <a:pt x="12153" y="5204"/>
                </a:cubicBezTo>
                <a:cubicBezTo>
                  <a:pt x="12203" y="5137"/>
                  <a:pt x="12255" y="5070"/>
                  <a:pt x="12307" y="5005"/>
                </a:cubicBezTo>
                <a:cubicBezTo>
                  <a:pt x="12388" y="4908"/>
                  <a:pt x="12469" y="4811"/>
                  <a:pt x="12555" y="4720"/>
                </a:cubicBezTo>
                <a:cubicBezTo>
                  <a:pt x="12645" y="4627"/>
                  <a:pt x="12737" y="4535"/>
                  <a:pt x="12830" y="4444"/>
                </a:cubicBezTo>
                <a:cubicBezTo>
                  <a:pt x="12954" y="4329"/>
                  <a:pt x="13080" y="4216"/>
                  <a:pt x="13212" y="4108"/>
                </a:cubicBezTo>
                <a:cubicBezTo>
                  <a:pt x="13278" y="4054"/>
                  <a:pt x="13346" y="4001"/>
                  <a:pt x="13414" y="3948"/>
                </a:cubicBezTo>
                <a:cubicBezTo>
                  <a:pt x="13446" y="3925"/>
                  <a:pt x="13477" y="3901"/>
                  <a:pt x="13508" y="3878"/>
                </a:cubicBezTo>
                <a:cubicBezTo>
                  <a:pt x="13540" y="3868"/>
                  <a:pt x="13573" y="3859"/>
                  <a:pt x="13606" y="3851"/>
                </a:cubicBezTo>
                <a:cubicBezTo>
                  <a:pt x="13696" y="3825"/>
                  <a:pt x="13786" y="3801"/>
                  <a:pt x="13877" y="3778"/>
                </a:cubicBezTo>
                <a:cubicBezTo>
                  <a:pt x="13968" y="3756"/>
                  <a:pt x="14058" y="3735"/>
                  <a:pt x="14149" y="3715"/>
                </a:cubicBezTo>
                <a:cubicBezTo>
                  <a:pt x="14320" y="3681"/>
                  <a:pt x="14501" y="3644"/>
                  <a:pt x="14684" y="3622"/>
                </a:cubicBezTo>
                <a:cubicBezTo>
                  <a:pt x="14777" y="3610"/>
                  <a:pt x="14871" y="3600"/>
                  <a:pt x="14964" y="3591"/>
                </a:cubicBezTo>
                <a:cubicBezTo>
                  <a:pt x="15055" y="3582"/>
                  <a:pt x="15148" y="3573"/>
                  <a:pt x="15239" y="3568"/>
                </a:cubicBezTo>
                <a:lnTo>
                  <a:pt x="15241" y="3568"/>
                </a:lnTo>
                <a:cubicBezTo>
                  <a:pt x="15244" y="3568"/>
                  <a:pt x="15246" y="3567"/>
                  <a:pt x="15248" y="3567"/>
                </a:cubicBezTo>
                <a:cubicBezTo>
                  <a:pt x="15438" y="3556"/>
                  <a:pt x="15629" y="3547"/>
                  <a:pt x="15821" y="3547"/>
                </a:cubicBezTo>
                <a:close/>
                <a:moveTo>
                  <a:pt x="41241" y="8403"/>
                </a:moveTo>
                <a:cubicBezTo>
                  <a:pt x="41249" y="8417"/>
                  <a:pt x="41257" y="8432"/>
                  <a:pt x="41264" y="8447"/>
                </a:cubicBezTo>
                <a:cubicBezTo>
                  <a:pt x="41295" y="8510"/>
                  <a:pt x="41327" y="8588"/>
                  <a:pt x="41351" y="8666"/>
                </a:cubicBezTo>
                <a:cubicBezTo>
                  <a:pt x="41372" y="8733"/>
                  <a:pt x="41391" y="8812"/>
                  <a:pt x="41407" y="8892"/>
                </a:cubicBezTo>
                <a:lnTo>
                  <a:pt x="41409" y="8894"/>
                </a:lnTo>
                <a:cubicBezTo>
                  <a:pt x="41409" y="8896"/>
                  <a:pt x="41409" y="8898"/>
                  <a:pt x="41410" y="8900"/>
                </a:cubicBezTo>
                <a:cubicBezTo>
                  <a:pt x="41425" y="8979"/>
                  <a:pt x="41436" y="9061"/>
                  <a:pt x="41446" y="9143"/>
                </a:cubicBezTo>
                <a:cubicBezTo>
                  <a:pt x="41455" y="9226"/>
                  <a:pt x="41462" y="9309"/>
                  <a:pt x="41466" y="9394"/>
                </a:cubicBezTo>
                <a:cubicBezTo>
                  <a:pt x="41471" y="9473"/>
                  <a:pt x="41472" y="9566"/>
                  <a:pt x="41469" y="9657"/>
                </a:cubicBezTo>
                <a:cubicBezTo>
                  <a:pt x="41466" y="9700"/>
                  <a:pt x="41464" y="9742"/>
                  <a:pt x="41462" y="9785"/>
                </a:cubicBezTo>
                <a:cubicBezTo>
                  <a:pt x="41450" y="9924"/>
                  <a:pt x="41436" y="10062"/>
                  <a:pt x="41414" y="10200"/>
                </a:cubicBezTo>
                <a:cubicBezTo>
                  <a:pt x="41399" y="10291"/>
                  <a:pt x="41384" y="10382"/>
                  <a:pt x="41367" y="10474"/>
                </a:cubicBezTo>
                <a:cubicBezTo>
                  <a:pt x="41324" y="10689"/>
                  <a:pt x="41278" y="10917"/>
                  <a:pt x="41218" y="11141"/>
                </a:cubicBezTo>
                <a:cubicBezTo>
                  <a:pt x="41196" y="11222"/>
                  <a:pt x="41173" y="11302"/>
                  <a:pt x="41149" y="11382"/>
                </a:cubicBezTo>
                <a:cubicBezTo>
                  <a:pt x="41153" y="11357"/>
                  <a:pt x="41158" y="11331"/>
                  <a:pt x="41163" y="11306"/>
                </a:cubicBezTo>
                <a:cubicBezTo>
                  <a:pt x="41211" y="11025"/>
                  <a:pt x="41253" y="10744"/>
                  <a:pt x="41275" y="10459"/>
                </a:cubicBezTo>
                <a:cubicBezTo>
                  <a:pt x="41294" y="10220"/>
                  <a:pt x="41309" y="9981"/>
                  <a:pt x="41310" y="9741"/>
                </a:cubicBezTo>
                <a:cubicBezTo>
                  <a:pt x="41313" y="9454"/>
                  <a:pt x="41309" y="9165"/>
                  <a:pt x="41287" y="8877"/>
                </a:cubicBezTo>
                <a:cubicBezTo>
                  <a:pt x="41275" y="8719"/>
                  <a:pt x="41261" y="8560"/>
                  <a:pt x="41241" y="8403"/>
                </a:cubicBezTo>
                <a:close/>
                <a:moveTo>
                  <a:pt x="20605" y="11441"/>
                </a:moveTo>
                <a:cubicBezTo>
                  <a:pt x="20609" y="11478"/>
                  <a:pt x="20612" y="11516"/>
                  <a:pt x="20616" y="11554"/>
                </a:cubicBezTo>
                <a:cubicBezTo>
                  <a:pt x="20613" y="11544"/>
                  <a:pt x="20611" y="11535"/>
                  <a:pt x="20610" y="11524"/>
                </a:cubicBezTo>
                <a:cubicBezTo>
                  <a:pt x="20606" y="11507"/>
                  <a:pt x="20603" y="11488"/>
                  <a:pt x="20599" y="11470"/>
                </a:cubicBezTo>
                <a:cubicBezTo>
                  <a:pt x="20601" y="11463"/>
                  <a:pt x="20602" y="11457"/>
                  <a:pt x="20603" y="11450"/>
                </a:cubicBezTo>
                <a:cubicBezTo>
                  <a:pt x="20604" y="11447"/>
                  <a:pt x="20605" y="11443"/>
                  <a:pt x="20605" y="11441"/>
                </a:cubicBezTo>
                <a:close/>
                <a:moveTo>
                  <a:pt x="17431" y="9731"/>
                </a:moveTo>
                <a:lnTo>
                  <a:pt x="17431" y="9731"/>
                </a:lnTo>
                <a:cubicBezTo>
                  <a:pt x="17402" y="9894"/>
                  <a:pt x="17374" y="10055"/>
                  <a:pt x="17356" y="10219"/>
                </a:cubicBezTo>
                <a:cubicBezTo>
                  <a:pt x="17341" y="10350"/>
                  <a:pt x="17329" y="10480"/>
                  <a:pt x="17319" y="10612"/>
                </a:cubicBezTo>
                <a:cubicBezTo>
                  <a:pt x="17312" y="10703"/>
                  <a:pt x="17307" y="10797"/>
                  <a:pt x="17305" y="10888"/>
                </a:cubicBezTo>
                <a:cubicBezTo>
                  <a:pt x="17304" y="10917"/>
                  <a:pt x="17304" y="10946"/>
                  <a:pt x="17303" y="10974"/>
                </a:cubicBezTo>
                <a:cubicBezTo>
                  <a:pt x="17206" y="11181"/>
                  <a:pt x="17109" y="11388"/>
                  <a:pt x="17012" y="11595"/>
                </a:cubicBezTo>
                <a:cubicBezTo>
                  <a:pt x="17021" y="11526"/>
                  <a:pt x="17029" y="11459"/>
                  <a:pt x="17038" y="11391"/>
                </a:cubicBezTo>
                <a:cubicBezTo>
                  <a:pt x="17049" y="11298"/>
                  <a:pt x="17062" y="11205"/>
                  <a:pt x="17081" y="11113"/>
                </a:cubicBezTo>
                <a:cubicBezTo>
                  <a:pt x="17089" y="11069"/>
                  <a:pt x="17097" y="11025"/>
                  <a:pt x="17105" y="10981"/>
                </a:cubicBezTo>
                <a:cubicBezTo>
                  <a:pt x="17149" y="10757"/>
                  <a:pt x="17196" y="10533"/>
                  <a:pt x="17256" y="10313"/>
                </a:cubicBezTo>
                <a:cubicBezTo>
                  <a:pt x="17305" y="10136"/>
                  <a:pt x="17357" y="9961"/>
                  <a:pt x="17412" y="9785"/>
                </a:cubicBezTo>
                <a:cubicBezTo>
                  <a:pt x="17418" y="9767"/>
                  <a:pt x="17425" y="9749"/>
                  <a:pt x="17431" y="9731"/>
                </a:cubicBezTo>
                <a:close/>
                <a:moveTo>
                  <a:pt x="20329" y="10819"/>
                </a:moveTo>
                <a:cubicBezTo>
                  <a:pt x="20342" y="10939"/>
                  <a:pt x="20358" y="11059"/>
                  <a:pt x="20378" y="11178"/>
                </a:cubicBezTo>
                <a:cubicBezTo>
                  <a:pt x="20396" y="11286"/>
                  <a:pt x="20415" y="11394"/>
                  <a:pt x="20435" y="11502"/>
                </a:cubicBezTo>
                <a:cubicBezTo>
                  <a:pt x="20399" y="11641"/>
                  <a:pt x="20359" y="11781"/>
                  <a:pt x="20317" y="11918"/>
                </a:cubicBezTo>
                <a:cubicBezTo>
                  <a:pt x="20313" y="11800"/>
                  <a:pt x="20311" y="11681"/>
                  <a:pt x="20311" y="11562"/>
                </a:cubicBezTo>
                <a:cubicBezTo>
                  <a:pt x="20312" y="11417"/>
                  <a:pt x="20312" y="11271"/>
                  <a:pt x="20317" y="11127"/>
                </a:cubicBezTo>
                <a:cubicBezTo>
                  <a:pt x="20320" y="11024"/>
                  <a:pt x="20325" y="10921"/>
                  <a:pt x="20329" y="10819"/>
                </a:cubicBezTo>
                <a:close/>
                <a:moveTo>
                  <a:pt x="23186" y="10331"/>
                </a:moveTo>
                <a:cubicBezTo>
                  <a:pt x="23223" y="10343"/>
                  <a:pt x="23260" y="10353"/>
                  <a:pt x="23298" y="10364"/>
                </a:cubicBezTo>
                <a:cubicBezTo>
                  <a:pt x="23339" y="10374"/>
                  <a:pt x="23379" y="10384"/>
                  <a:pt x="23419" y="10394"/>
                </a:cubicBezTo>
                <a:cubicBezTo>
                  <a:pt x="23448" y="10402"/>
                  <a:pt x="23479" y="10409"/>
                  <a:pt x="23510" y="10414"/>
                </a:cubicBezTo>
                <a:cubicBezTo>
                  <a:pt x="23511" y="10418"/>
                  <a:pt x="23511" y="10420"/>
                  <a:pt x="23511" y="10422"/>
                </a:cubicBezTo>
                <a:cubicBezTo>
                  <a:pt x="23526" y="10518"/>
                  <a:pt x="23541" y="10614"/>
                  <a:pt x="23559" y="10710"/>
                </a:cubicBezTo>
                <a:cubicBezTo>
                  <a:pt x="23588" y="10853"/>
                  <a:pt x="23619" y="10996"/>
                  <a:pt x="23655" y="11138"/>
                </a:cubicBezTo>
                <a:cubicBezTo>
                  <a:pt x="23588" y="11276"/>
                  <a:pt x="23520" y="11412"/>
                  <a:pt x="23444" y="11545"/>
                </a:cubicBezTo>
                <a:cubicBezTo>
                  <a:pt x="23369" y="11675"/>
                  <a:pt x="23292" y="11805"/>
                  <a:pt x="23213" y="11932"/>
                </a:cubicBezTo>
                <a:cubicBezTo>
                  <a:pt x="23204" y="11828"/>
                  <a:pt x="23195" y="11723"/>
                  <a:pt x="23188" y="11617"/>
                </a:cubicBezTo>
                <a:cubicBezTo>
                  <a:pt x="23176" y="11390"/>
                  <a:pt x="23165" y="11151"/>
                  <a:pt x="23168" y="10912"/>
                </a:cubicBezTo>
                <a:cubicBezTo>
                  <a:pt x="23168" y="10817"/>
                  <a:pt x="23169" y="10723"/>
                  <a:pt x="23172" y="10628"/>
                </a:cubicBezTo>
                <a:cubicBezTo>
                  <a:pt x="23175" y="10543"/>
                  <a:pt x="23179" y="10457"/>
                  <a:pt x="23184" y="10372"/>
                </a:cubicBezTo>
                <a:cubicBezTo>
                  <a:pt x="23185" y="10358"/>
                  <a:pt x="23185" y="10344"/>
                  <a:pt x="23186" y="10331"/>
                </a:cubicBezTo>
                <a:close/>
                <a:moveTo>
                  <a:pt x="27597" y="9278"/>
                </a:moveTo>
                <a:cubicBezTo>
                  <a:pt x="27608" y="9369"/>
                  <a:pt x="27617" y="9461"/>
                  <a:pt x="27625" y="9553"/>
                </a:cubicBezTo>
                <a:cubicBezTo>
                  <a:pt x="27634" y="9645"/>
                  <a:pt x="27641" y="9739"/>
                  <a:pt x="27647" y="9832"/>
                </a:cubicBezTo>
                <a:cubicBezTo>
                  <a:pt x="27659" y="10054"/>
                  <a:pt x="27668" y="10290"/>
                  <a:pt x="27664" y="10525"/>
                </a:cubicBezTo>
                <a:cubicBezTo>
                  <a:pt x="27661" y="10710"/>
                  <a:pt x="27654" y="10895"/>
                  <a:pt x="27642" y="11080"/>
                </a:cubicBezTo>
                <a:cubicBezTo>
                  <a:pt x="27629" y="11267"/>
                  <a:pt x="27612" y="11454"/>
                  <a:pt x="27588" y="11640"/>
                </a:cubicBezTo>
                <a:cubicBezTo>
                  <a:pt x="27577" y="11732"/>
                  <a:pt x="27563" y="11824"/>
                  <a:pt x="27549" y="11916"/>
                </a:cubicBezTo>
                <a:cubicBezTo>
                  <a:pt x="27545" y="11934"/>
                  <a:pt x="27542" y="11951"/>
                  <a:pt x="27540" y="11969"/>
                </a:cubicBezTo>
                <a:cubicBezTo>
                  <a:pt x="27460" y="11787"/>
                  <a:pt x="27377" y="11607"/>
                  <a:pt x="27286" y="11432"/>
                </a:cubicBezTo>
                <a:cubicBezTo>
                  <a:pt x="27249" y="11361"/>
                  <a:pt x="27211" y="11291"/>
                  <a:pt x="27172" y="11220"/>
                </a:cubicBezTo>
                <a:cubicBezTo>
                  <a:pt x="27154" y="11186"/>
                  <a:pt x="27134" y="11150"/>
                  <a:pt x="27115" y="11115"/>
                </a:cubicBezTo>
                <a:cubicBezTo>
                  <a:pt x="27044" y="10999"/>
                  <a:pt x="26974" y="10881"/>
                  <a:pt x="26903" y="10764"/>
                </a:cubicBezTo>
                <a:cubicBezTo>
                  <a:pt x="26857" y="10686"/>
                  <a:pt x="26810" y="10608"/>
                  <a:pt x="26763" y="10530"/>
                </a:cubicBezTo>
                <a:cubicBezTo>
                  <a:pt x="26761" y="10528"/>
                  <a:pt x="26759" y="10524"/>
                  <a:pt x="26757" y="10522"/>
                </a:cubicBezTo>
                <a:cubicBezTo>
                  <a:pt x="26678" y="10409"/>
                  <a:pt x="26600" y="10295"/>
                  <a:pt x="26520" y="10182"/>
                </a:cubicBezTo>
                <a:cubicBezTo>
                  <a:pt x="26474" y="10118"/>
                  <a:pt x="26429" y="10052"/>
                  <a:pt x="26383" y="9986"/>
                </a:cubicBezTo>
                <a:cubicBezTo>
                  <a:pt x="26503" y="9934"/>
                  <a:pt x="26622" y="9880"/>
                  <a:pt x="26739" y="9822"/>
                </a:cubicBezTo>
                <a:cubicBezTo>
                  <a:pt x="26815" y="9786"/>
                  <a:pt x="26891" y="9750"/>
                  <a:pt x="26965" y="9711"/>
                </a:cubicBezTo>
                <a:cubicBezTo>
                  <a:pt x="27070" y="9655"/>
                  <a:pt x="27177" y="9599"/>
                  <a:pt x="27275" y="9532"/>
                </a:cubicBezTo>
                <a:cubicBezTo>
                  <a:pt x="27338" y="9489"/>
                  <a:pt x="27417" y="9437"/>
                  <a:pt x="27475" y="9387"/>
                </a:cubicBezTo>
                <a:cubicBezTo>
                  <a:pt x="27520" y="9347"/>
                  <a:pt x="27558" y="9315"/>
                  <a:pt x="27597" y="9278"/>
                </a:cubicBezTo>
                <a:close/>
                <a:moveTo>
                  <a:pt x="32192" y="10165"/>
                </a:moveTo>
                <a:cubicBezTo>
                  <a:pt x="32219" y="10276"/>
                  <a:pt x="32243" y="10388"/>
                  <a:pt x="32267" y="10499"/>
                </a:cubicBezTo>
                <a:cubicBezTo>
                  <a:pt x="32292" y="10628"/>
                  <a:pt x="32317" y="10757"/>
                  <a:pt x="32332" y="10888"/>
                </a:cubicBezTo>
                <a:cubicBezTo>
                  <a:pt x="32333" y="10897"/>
                  <a:pt x="32334" y="10906"/>
                  <a:pt x="32336" y="10917"/>
                </a:cubicBezTo>
                <a:cubicBezTo>
                  <a:pt x="32324" y="10935"/>
                  <a:pt x="32314" y="10954"/>
                  <a:pt x="32302" y="10972"/>
                </a:cubicBezTo>
                <a:cubicBezTo>
                  <a:pt x="32235" y="11074"/>
                  <a:pt x="32167" y="11174"/>
                  <a:pt x="32093" y="11270"/>
                </a:cubicBezTo>
                <a:cubicBezTo>
                  <a:pt x="32045" y="11335"/>
                  <a:pt x="31994" y="11398"/>
                  <a:pt x="31943" y="11461"/>
                </a:cubicBezTo>
                <a:cubicBezTo>
                  <a:pt x="31870" y="11547"/>
                  <a:pt x="31792" y="11641"/>
                  <a:pt x="31705" y="11729"/>
                </a:cubicBezTo>
                <a:cubicBezTo>
                  <a:pt x="31647" y="11789"/>
                  <a:pt x="31588" y="11848"/>
                  <a:pt x="31528" y="11905"/>
                </a:cubicBezTo>
                <a:cubicBezTo>
                  <a:pt x="31407" y="12017"/>
                  <a:pt x="31285" y="12127"/>
                  <a:pt x="31156" y="12230"/>
                </a:cubicBezTo>
                <a:cubicBezTo>
                  <a:pt x="31077" y="12292"/>
                  <a:pt x="30998" y="12353"/>
                  <a:pt x="30917" y="12413"/>
                </a:cubicBezTo>
                <a:cubicBezTo>
                  <a:pt x="30920" y="12374"/>
                  <a:pt x="30923" y="12335"/>
                  <a:pt x="30926" y="12297"/>
                </a:cubicBezTo>
                <a:cubicBezTo>
                  <a:pt x="30931" y="12199"/>
                  <a:pt x="30936" y="12097"/>
                  <a:pt x="30936" y="11999"/>
                </a:cubicBezTo>
                <a:cubicBezTo>
                  <a:pt x="30936" y="11880"/>
                  <a:pt x="30936" y="11761"/>
                  <a:pt x="30930" y="11642"/>
                </a:cubicBezTo>
                <a:cubicBezTo>
                  <a:pt x="30926" y="11561"/>
                  <a:pt x="30922" y="11472"/>
                  <a:pt x="30914" y="11391"/>
                </a:cubicBezTo>
                <a:cubicBezTo>
                  <a:pt x="30908" y="11343"/>
                  <a:pt x="30904" y="11296"/>
                  <a:pt x="30899" y="11247"/>
                </a:cubicBezTo>
                <a:cubicBezTo>
                  <a:pt x="30921" y="11226"/>
                  <a:pt x="30943" y="11204"/>
                  <a:pt x="30966" y="11184"/>
                </a:cubicBezTo>
                <a:cubicBezTo>
                  <a:pt x="31278" y="10896"/>
                  <a:pt x="31602" y="10623"/>
                  <a:pt x="31936" y="10362"/>
                </a:cubicBezTo>
                <a:cubicBezTo>
                  <a:pt x="32020" y="10297"/>
                  <a:pt x="32106" y="10231"/>
                  <a:pt x="32192" y="10165"/>
                </a:cubicBezTo>
                <a:close/>
                <a:moveTo>
                  <a:pt x="24623" y="10447"/>
                </a:moveTo>
                <a:lnTo>
                  <a:pt x="24623" y="10447"/>
                </a:lnTo>
                <a:cubicBezTo>
                  <a:pt x="24617" y="10474"/>
                  <a:pt x="24612" y="10502"/>
                  <a:pt x="24607" y="10530"/>
                </a:cubicBezTo>
                <a:cubicBezTo>
                  <a:pt x="24559" y="10790"/>
                  <a:pt x="24515" y="11051"/>
                  <a:pt x="24485" y="11314"/>
                </a:cubicBezTo>
                <a:cubicBezTo>
                  <a:pt x="24455" y="11583"/>
                  <a:pt x="24430" y="11852"/>
                  <a:pt x="24419" y="12122"/>
                </a:cubicBezTo>
                <a:cubicBezTo>
                  <a:pt x="24415" y="12249"/>
                  <a:pt x="24410" y="12375"/>
                  <a:pt x="24409" y="12502"/>
                </a:cubicBezTo>
                <a:cubicBezTo>
                  <a:pt x="24403" y="12494"/>
                  <a:pt x="24398" y="12486"/>
                  <a:pt x="24393" y="12478"/>
                </a:cubicBezTo>
                <a:cubicBezTo>
                  <a:pt x="24351" y="12416"/>
                  <a:pt x="24307" y="12343"/>
                  <a:pt x="24266" y="12267"/>
                </a:cubicBezTo>
                <a:cubicBezTo>
                  <a:pt x="24225" y="12194"/>
                  <a:pt x="24187" y="12120"/>
                  <a:pt x="24152" y="12045"/>
                </a:cubicBezTo>
                <a:cubicBezTo>
                  <a:pt x="24097" y="11926"/>
                  <a:pt x="24043" y="11806"/>
                  <a:pt x="23999" y="11684"/>
                </a:cubicBezTo>
                <a:cubicBezTo>
                  <a:pt x="23970" y="11604"/>
                  <a:pt x="23943" y="11524"/>
                  <a:pt x="23916" y="11443"/>
                </a:cubicBezTo>
                <a:cubicBezTo>
                  <a:pt x="23886" y="11344"/>
                  <a:pt x="23855" y="11240"/>
                  <a:pt x="23827" y="11135"/>
                </a:cubicBezTo>
                <a:cubicBezTo>
                  <a:pt x="23861" y="11063"/>
                  <a:pt x="23893" y="10991"/>
                  <a:pt x="23923" y="10917"/>
                </a:cubicBezTo>
                <a:cubicBezTo>
                  <a:pt x="23984" y="10770"/>
                  <a:pt x="24045" y="10622"/>
                  <a:pt x="24100" y="10472"/>
                </a:cubicBezTo>
                <a:cubicBezTo>
                  <a:pt x="24126" y="10473"/>
                  <a:pt x="24152" y="10473"/>
                  <a:pt x="24178" y="10473"/>
                </a:cubicBezTo>
                <a:cubicBezTo>
                  <a:pt x="24223" y="10473"/>
                  <a:pt x="24269" y="10472"/>
                  <a:pt x="24313" y="10470"/>
                </a:cubicBezTo>
                <a:cubicBezTo>
                  <a:pt x="24402" y="10464"/>
                  <a:pt x="24493" y="10461"/>
                  <a:pt x="24581" y="10451"/>
                </a:cubicBezTo>
                <a:cubicBezTo>
                  <a:pt x="24595" y="10450"/>
                  <a:pt x="24609" y="10448"/>
                  <a:pt x="24623" y="10447"/>
                </a:cubicBezTo>
                <a:close/>
                <a:moveTo>
                  <a:pt x="34967" y="8358"/>
                </a:moveTo>
                <a:cubicBezTo>
                  <a:pt x="34967" y="8364"/>
                  <a:pt x="34966" y="8368"/>
                  <a:pt x="34966" y="8373"/>
                </a:cubicBezTo>
                <a:cubicBezTo>
                  <a:pt x="34964" y="8501"/>
                  <a:pt x="34958" y="8628"/>
                  <a:pt x="34950" y="8755"/>
                </a:cubicBezTo>
                <a:cubicBezTo>
                  <a:pt x="34936" y="8929"/>
                  <a:pt x="34921" y="9105"/>
                  <a:pt x="34896" y="9279"/>
                </a:cubicBezTo>
                <a:cubicBezTo>
                  <a:pt x="34871" y="9452"/>
                  <a:pt x="34844" y="9625"/>
                  <a:pt x="34813" y="9798"/>
                </a:cubicBezTo>
                <a:lnTo>
                  <a:pt x="34813" y="9799"/>
                </a:lnTo>
                <a:cubicBezTo>
                  <a:pt x="34813" y="9800"/>
                  <a:pt x="34811" y="9801"/>
                  <a:pt x="34811" y="9804"/>
                </a:cubicBezTo>
                <a:cubicBezTo>
                  <a:pt x="34763" y="10056"/>
                  <a:pt x="34707" y="10312"/>
                  <a:pt x="34640" y="10563"/>
                </a:cubicBezTo>
                <a:cubicBezTo>
                  <a:pt x="34606" y="10695"/>
                  <a:pt x="34571" y="10827"/>
                  <a:pt x="34532" y="10957"/>
                </a:cubicBezTo>
                <a:cubicBezTo>
                  <a:pt x="34505" y="11046"/>
                  <a:pt x="34478" y="11135"/>
                  <a:pt x="34449" y="11224"/>
                </a:cubicBezTo>
                <a:cubicBezTo>
                  <a:pt x="34377" y="11435"/>
                  <a:pt x="34300" y="11656"/>
                  <a:pt x="34211" y="11873"/>
                </a:cubicBezTo>
                <a:cubicBezTo>
                  <a:pt x="34158" y="12002"/>
                  <a:pt x="34105" y="12133"/>
                  <a:pt x="34048" y="12262"/>
                </a:cubicBezTo>
                <a:cubicBezTo>
                  <a:pt x="34011" y="12346"/>
                  <a:pt x="33973" y="12430"/>
                  <a:pt x="33935" y="12513"/>
                </a:cubicBezTo>
                <a:lnTo>
                  <a:pt x="33933" y="12517"/>
                </a:lnTo>
                <a:cubicBezTo>
                  <a:pt x="33933" y="12517"/>
                  <a:pt x="33931" y="12518"/>
                  <a:pt x="33931" y="12518"/>
                </a:cubicBezTo>
                <a:cubicBezTo>
                  <a:pt x="33898" y="12589"/>
                  <a:pt x="33864" y="12660"/>
                  <a:pt x="33830" y="12731"/>
                </a:cubicBezTo>
                <a:cubicBezTo>
                  <a:pt x="33824" y="12640"/>
                  <a:pt x="33819" y="12550"/>
                  <a:pt x="33810" y="12458"/>
                </a:cubicBezTo>
                <a:cubicBezTo>
                  <a:pt x="33796" y="12323"/>
                  <a:pt x="33780" y="12189"/>
                  <a:pt x="33761" y="12054"/>
                </a:cubicBezTo>
                <a:cubicBezTo>
                  <a:pt x="33728" y="11827"/>
                  <a:pt x="33690" y="11600"/>
                  <a:pt x="33639" y="11376"/>
                </a:cubicBezTo>
                <a:cubicBezTo>
                  <a:pt x="33580" y="11118"/>
                  <a:pt x="33515" y="10860"/>
                  <a:pt x="33431" y="10608"/>
                </a:cubicBezTo>
                <a:cubicBezTo>
                  <a:pt x="33391" y="10487"/>
                  <a:pt x="33351" y="10366"/>
                  <a:pt x="33306" y="10247"/>
                </a:cubicBezTo>
                <a:cubicBezTo>
                  <a:pt x="33276" y="10166"/>
                  <a:pt x="33244" y="10086"/>
                  <a:pt x="33212" y="10008"/>
                </a:cubicBezTo>
                <a:cubicBezTo>
                  <a:pt x="33196" y="9968"/>
                  <a:pt x="33180" y="9928"/>
                  <a:pt x="33162" y="9889"/>
                </a:cubicBezTo>
                <a:cubicBezTo>
                  <a:pt x="33114" y="9780"/>
                  <a:pt x="33063" y="9673"/>
                  <a:pt x="33011" y="9566"/>
                </a:cubicBezTo>
                <a:cubicBezTo>
                  <a:pt x="33325" y="9346"/>
                  <a:pt x="33644" y="9133"/>
                  <a:pt x="33971" y="8932"/>
                </a:cubicBezTo>
                <a:cubicBezTo>
                  <a:pt x="34165" y="8812"/>
                  <a:pt x="34361" y="8695"/>
                  <a:pt x="34560" y="8583"/>
                </a:cubicBezTo>
                <a:cubicBezTo>
                  <a:pt x="34695" y="8507"/>
                  <a:pt x="34831" y="8432"/>
                  <a:pt x="34967" y="8358"/>
                </a:cubicBezTo>
                <a:close/>
                <a:moveTo>
                  <a:pt x="21066" y="8674"/>
                </a:moveTo>
                <a:cubicBezTo>
                  <a:pt x="21071" y="8682"/>
                  <a:pt x="21075" y="8690"/>
                  <a:pt x="21081" y="8697"/>
                </a:cubicBezTo>
                <a:cubicBezTo>
                  <a:pt x="21117" y="8754"/>
                  <a:pt x="21154" y="8812"/>
                  <a:pt x="21192" y="8867"/>
                </a:cubicBezTo>
                <a:cubicBezTo>
                  <a:pt x="21105" y="9264"/>
                  <a:pt x="21035" y="9664"/>
                  <a:pt x="20992" y="10068"/>
                </a:cubicBezTo>
                <a:cubicBezTo>
                  <a:pt x="20962" y="10358"/>
                  <a:pt x="20937" y="10649"/>
                  <a:pt x="20930" y="10941"/>
                </a:cubicBezTo>
                <a:cubicBezTo>
                  <a:pt x="20924" y="11223"/>
                  <a:pt x="20924" y="11506"/>
                  <a:pt x="20941" y="11787"/>
                </a:cubicBezTo>
                <a:cubicBezTo>
                  <a:pt x="20955" y="12028"/>
                  <a:pt x="20971" y="12268"/>
                  <a:pt x="21000" y="12508"/>
                </a:cubicBezTo>
                <a:cubicBezTo>
                  <a:pt x="21018" y="12649"/>
                  <a:pt x="21035" y="12790"/>
                  <a:pt x="21057" y="12931"/>
                </a:cubicBezTo>
                <a:cubicBezTo>
                  <a:pt x="21060" y="12950"/>
                  <a:pt x="21064" y="12970"/>
                  <a:pt x="21067" y="12988"/>
                </a:cubicBezTo>
                <a:cubicBezTo>
                  <a:pt x="21034" y="12915"/>
                  <a:pt x="21000" y="12841"/>
                  <a:pt x="20969" y="12764"/>
                </a:cubicBezTo>
                <a:cubicBezTo>
                  <a:pt x="20968" y="12759"/>
                  <a:pt x="20967" y="12753"/>
                  <a:pt x="20966" y="12746"/>
                </a:cubicBezTo>
                <a:cubicBezTo>
                  <a:pt x="20956" y="12701"/>
                  <a:pt x="20947" y="12656"/>
                  <a:pt x="20938" y="12611"/>
                </a:cubicBezTo>
                <a:cubicBezTo>
                  <a:pt x="20896" y="12393"/>
                  <a:pt x="20856" y="12172"/>
                  <a:pt x="20826" y="11951"/>
                </a:cubicBezTo>
                <a:cubicBezTo>
                  <a:pt x="20808" y="11822"/>
                  <a:pt x="20791" y="11694"/>
                  <a:pt x="20778" y="11565"/>
                </a:cubicBezTo>
                <a:cubicBezTo>
                  <a:pt x="20770" y="11477"/>
                  <a:pt x="20763" y="11389"/>
                  <a:pt x="20758" y="11301"/>
                </a:cubicBezTo>
                <a:cubicBezTo>
                  <a:pt x="20748" y="11130"/>
                  <a:pt x="20740" y="10959"/>
                  <a:pt x="20740" y="10789"/>
                </a:cubicBezTo>
                <a:cubicBezTo>
                  <a:pt x="20761" y="10671"/>
                  <a:pt x="20781" y="10553"/>
                  <a:pt x="20799" y="10434"/>
                </a:cubicBezTo>
                <a:cubicBezTo>
                  <a:pt x="20840" y="10177"/>
                  <a:pt x="20873" y="9918"/>
                  <a:pt x="20900" y="9658"/>
                </a:cubicBezTo>
                <a:cubicBezTo>
                  <a:pt x="20905" y="9611"/>
                  <a:pt x="20910" y="9563"/>
                  <a:pt x="20914" y="9515"/>
                </a:cubicBezTo>
                <a:cubicBezTo>
                  <a:pt x="20916" y="9467"/>
                  <a:pt x="20919" y="9420"/>
                  <a:pt x="20922" y="9373"/>
                </a:cubicBezTo>
                <a:cubicBezTo>
                  <a:pt x="20925" y="9324"/>
                  <a:pt x="20927" y="9276"/>
                  <a:pt x="20931" y="9227"/>
                </a:cubicBezTo>
                <a:cubicBezTo>
                  <a:pt x="20951" y="9164"/>
                  <a:pt x="20969" y="9100"/>
                  <a:pt x="20985" y="9036"/>
                </a:cubicBezTo>
                <a:cubicBezTo>
                  <a:pt x="21005" y="8961"/>
                  <a:pt x="21023" y="8885"/>
                  <a:pt x="21039" y="8809"/>
                </a:cubicBezTo>
                <a:cubicBezTo>
                  <a:pt x="21046" y="8772"/>
                  <a:pt x="21054" y="8734"/>
                  <a:pt x="21061" y="8696"/>
                </a:cubicBezTo>
                <a:cubicBezTo>
                  <a:pt x="21063" y="8689"/>
                  <a:pt x="21064" y="8681"/>
                  <a:pt x="21066" y="8674"/>
                </a:cubicBezTo>
                <a:close/>
                <a:moveTo>
                  <a:pt x="30736" y="11404"/>
                </a:moveTo>
                <a:cubicBezTo>
                  <a:pt x="30743" y="11484"/>
                  <a:pt x="30750" y="11563"/>
                  <a:pt x="30755" y="11643"/>
                </a:cubicBezTo>
                <a:cubicBezTo>
                  <a:pt x="30760" y="11762"/>
                  <a:pt x="30766" y="11880"/>
                  <a:pt x="30765" y="11999"/>
                </a:cubicBezTo>
                <a:cubicBezTo>
                  <a:pt x="30766" y="12095"/>
                  <a:pt x="30765" y="12189"/>
                  <a:pt x="30762" y="12284"/>
                </a:cubicBezTo>
                <a:cubicBezTo>
                  <a:pt x="30759" y="12333"/>
                  <a:pt x="30757" y="12380"/>
                  <a:pt x="30755" y="12427"/>
                </a:cubicBezTo>
                <a:cubicBezTo>
                  <a:pt x="30753" y="12455"/>
                  <a:pt x="30751" y="12494"/>
                  <a:pt x="30749" y="12533"/>
                </a:cubicBezTo>
                <a:cubicBezTo>
                  <a:pt x="30616" y="12626"/>
                  <a:pt x="30482" y="12715"/>
                  <a:pt x="30345" y="12798"/>
                </a:cubicBezTo>
                <a:cubicBezTo>
                  <a:pt x="30203" y="12883"/>
                  <a:pt x="30058" y="12965"/>
                  <a:pt x="29913" y="13045"/>
                </a:cubicBezTo>
                <a:cubicBezTo>
                  <a:pt x="29833" y="13085"/>
                  <a:pt x="29753" y="13127"/>
                  <a:pt x="29673" y="13166"/>
                </a:cubicBezTo>
                <a:cubicBezTo>
                  <a:pt x="29735" y="13088"/>
                  <a:pt x="29795" y="13008"/>
                  <a:pt x="29853" y="12927"/>
                </a:cubicBezTo>
                <a:cubicBezTo>
                  <a:pt x="29928" y="12822"/>
                  <a:pt x="29999" y="12717"/>
                  <a:pt x="30070" y="12609"/>
                </a:cubicBezTo>
                <a:cubicBezTo>
                  <a:pt x="30116" y="12539"/>
                  <a:pt x="30161" y="12465"/>
                  <a:pt x="30204" y="12391"/>
                </a:cubicBezTo>
                <a:cubicBezTo>
                  <a:pt x="30264" y="12287"/>
                  <a:pt x="30324" y="12182"/>
                  <a:pt x="30377" y="12073"/>
                </a:cubicBezTo>
                <a:cubicBezTo>
                  <a:pt x="30467" y="11889"/>
                  <a:pt x="30554" y="11704"/>
                  <a:pt x="30625" y="11513"/>
                </a:cubicBezTo>
                <a:cubicBezTo>
                  <a:pt x="30662" y="11476"/>
                  <a:pt x="30699" y="11440"/>
                  <a:pt x="30736" y="11404"/>
                </a:cubicBezTo>
                <a:close/>
                <a:moveTo>
                  <a:pt x="36873" y="7560"/>
                </a:moveTo>
                <a:lnTo>
                  <a:pt x="36873" y="7562"/>
                </a:lnTo>
                <a:cubicBezTo>
                  <a:pt x="36869" y="7691"/>
                  <a:pt x="36863" y="7822"/>
                  <a:pt x="36855" y="7951"/>
                </a:cubicBezTo>
                <a:cubicBezTo>
                  <a:pt x="36843" y="8116"/>
                  <a:pt x="36826" y="8290"/>
                  <a:pt x="36802" y="8462"/>
                </a:cubicBezTo>
                <a:cubicBezTo>
                  <a:pt x="36791" y="8547"/>
                  <a:pt x="36778" y="8633"/>
                  <a:pt x="36763" y="8717"/>
                </a:cubicBezTo>
                <a:cubicBezTo>
                  <a:pt x="36749" y="8801"/>
                  <a:pt x="36734" y="8885"/>
                  <a:pt x="36718" y="8970"/>
                </a:cubicBezTo>
                <a:cubicBezTo>
                  <a:pt x="36681" y="9148"/>
                  <a:pt x="36642" y="9325"/>
                  <a:pt x="36592" y="9501"/>
                </a:cubicBezTo>
                <a:cubicBezTo>
                  <a:pt x="36555" y="9633"/>
                  <a:pt x="36516" y="9763"/>
                  <a:pt x="36474" y="9894"/>
                </a:cubicBezTo>
                <a:cubicBezTo>
                  <a:pt x="36400" y="10112"/>
                  <a:pt x="36325" y="10328"/>
                  <a:pt x="36239" y="10540"/>
                </a:cubicBezTo>
                <a:cubicBezTo>
                  <a:pt x="36186" y="10668"/>
                  <a:pt x="36134" y="10797"/>
                  <a:pt x="36076" y="10923"/>
                </a:cubicBezTo>
                <a:cubicBezTo>
                  <a:pt x="36040" y="11005"/>
                  <a:pt x="36002" y="11087"/>
                  <a:pt x="35963" y="11167"/>
                </a:cubicBezTo>
                <a:lnTo>
                  <a:pt x="35963" y="11168"/>
                </a:lnTo>
                <a:cubicBezTo>
                  <a:pt x="35899" y="11248"/>
                  <a:pt x="35836" y="11327"/>
                  <a:pt x="35771" y="11404"/>
                </a:cubicBezTo>
                <a:cubicBezTo>
                  <a:pt x="35544" y="11674"/>
                  <a:pt x="35309" y="11939"/>
                  <a:pt x="35065" y="12194"/>
                </a:cubicBezTo>
                <a:cubicBezTo>
                  <a:pt x="34943" y="12322"/>
                  <a:pt x="34819" y="12449"/>
                  <a:pt x="34692" y="12573"/>
                </a:cubicBezTo>
                <a:cubicBezTo>
                  <a:pt x="34599" y="12664"/>
                  <a:pt x="34504" y="12754"/>
                  <a:pt x="34410" y="12843"/>
                </a:cubicBezTo>
                <a:cubicBezTo>
                  <a:pt x="34222" y="13016"/>
                  <a:pt x="34030" y="13189"/>
                  <a:pt x="33832" y="13357"/>
                </a:cubicBezTo>
                <a:cubicBezTo>
                  <a:pt x="33837" y="13260"/>
                  <a:pt x="33839" y="13162"/>
                  <a:pt x="33839" y="13065"/>
                </a:cubicBezTo>
                <a:cubicBezTo>
                  <a:pt x="33922" y="12906"/>
                  <a:pt x="34004" y="12747"/>
                  <a:pt x="34079" y="12584"/>
                </a:cubicBezTo>
                <a:cubicBezTo>
                  <a:pt x="34300" y="12115"/>
                  <a:pt x="34501" y="11634"/>
                  <a:pt x="34654" y="11138"/>
                </a:cubicBezTo>
                <a:cubicBezTo>
                  <a:pt x="34748" y="10838"/>
                  <a:pt x="34831" y="10536"/>
                  <a:pt x="34897" y="10228"/>
                </a:cubicBezTo>
                <a:cubicBezTo>
                  <a:pt x="34944" y="10009"/>
                  <a:pt x="34989" y="9789"/>
                  <a:pt x="35023" y="9566"/>
                </a:cubicBezTo>
                <a:cubicBezTo>
                  <a:pt x="35086" y="9140"/>
                  <a:pt x="35123" y="8709"/>
                  <a:pt x="35117" y="8278"/>
                </a:cubicBezTo>
                <a:cubicBezTo>
                  <a:pt x="35299" y="8183"/>
                  <a:pt x="35481" y="8092"/>
                  <a:pt x="35669" y="8009"/>
                </a:cubicBezTo>
                <a:cubicBezTo>
                  <a:pt x="35861" y="7926"/>
                  <a:pt x="36053" y="7846"/>
                  <a:pt x="36248" y="7772"/>
                </a:cubicBezTo>
                <a:cubicBezTo>
                  <a:pt x="36455" y="7696"/>
                  <a:pt x="36662" y="7624"/>
                  <a:pt x="36873" y="7560"/>
                </a:cubicBezTo>
                <a:close/>
                <a:moveTo>
                  <a:pt x="21321" y="9045"/>
                </a:moveTo>
                <a:cubicBezTo>
                  <a:pt x="21363" y="9099"/>
                  <a:pt x="21406" y="9153"/>
                  <a:pt x="21449" y="9204"/>
                </a:cubicBezTo>
                <a:cubicBezTo>
                  <a:pt x="21501" y="9265"/>
                  <a:pt x="21556" y="9325"/>
                  <a:pt x="21612" y="9383"/>
                </a:cubicBezTo>
                <a:cubicBezTo>
                  <a:pt x="21640" y="9412"/>
                  <a:pt x="21668" y="9440"/>
                  <a:pt x="21695" y="9467"/>
                </a:cubicBezTo>
                <a:cubicBezTo>
                  <a:pt x="21754" y="9526"/>
                  <a:pt x="21821" y="9585"/>
                  <a:pt x="21886" y="9636"/>
                </a:cubicBezTo>
                <a:cubicBezTo>
                  <a:pt x="21947" y="9685"/>
                  <a:pt x="22008" y="9733"/>
                  <a:pt x="22072" y="9778"/>
                </a:cubicBezTo>
                <a:cubicBezTo>
                  <a:pt x="22071" y="9779"/>
                  <a:pt x="22070" y="9782"/>
                  <a:pt x="22070" y="9783"/>
                </a:cubicBezTo>
                <a:cubicBezTo>
                  <a:pt x="22015" y="9909"/>
                  <a:pt x="21962" y="10034"/>
                  <a:pt x="21915" y="10163"/>
                </a:cubicBezTo>
                <a:cubicBezTo>
                  <a:pt x="21837" y="10372"/>
                  <a:pt x="21763" y="10582"/>
                  <a:pt x="21702" y="10797"/>
                </a:cubicBezTo>
                <a:cubicBezTo>
                  <a:pt x="21631" y="11047"/>
                  <a:pt x="21566" y="11300"/>
                  <a:pt x="21515" y="11555"/>
                </a:cubicBezTo>
                <a:cubicBezTo>
                  <a:pt x="21464" y="11816"/>
                  <a:pt x="21418" y="12080"/>
                  <a:pt x="21388" y="12343"/>
                </a:cubicBezTo>
                <a:cubicBezTo>
                  <a:pt x="21364" y="12562"/>
                  <a:pt x="21342" y="12783"/>
                  <a:pt x="21330" y="13003"/>
                </a:cubicBezTo>
                <a:cubicBezTo>
                  <a:pt x="21324" y="13136"/>
                  <a:pt x="21318" y="13270"/>
                  <a:pt x="21315" y="13404"/>
                </a:cubicBezTo>
                <a:cubicBezTo>
                  <a:pt x="21299" y="13330"/>
                  <a:pt x="21284" y="13256"/>
                  <a:pt x="21270" y="13181"/>
                </a:cubicBezTo>
                <a:cubicBezTo>
                  <a:pt x="21228" y="12950"/>
                  <a:pt x="21190" y="12718"/>
                  <a:pt x="21163" y="12484"/>
                </a:cubicBezTo>
                <a:cubicBezTo>
                  <a:pt x="21142" y="12297"/>
                  <a:pt x="21125" y="12108"/>
                  <a:pt x="21112" y="11920"/>
                </a:cubicBezTo>
                <a:cubicBezTo>
                  <a:pt x="21099" y="11688"/>
                  <a:pt x="21090" y="11456"/>
                  <a:pt x="21093" y="11223"/>
                </a:cubicBezTo>
                <a:cubicBezTo>
                  <a:pt x="21094" y="11081"/>
                  <a:pt x="21095" y="10940"/>
                  <a:pt x="21102" y="10798"/>
                </a:cubicBezTo>
                <a:cubicBezTo>
                  <a:pt x="21106" y="10702"/>
                  <a:pt x="21111" y="10607"/>
                  <a:pt x="21118" y="10511"/>
                </a:cubicBezTo>
                <a:cubicBezTo>
                  <a:pt x="21135" y="10283"/>
                  <a:pt x="21156" y="10043"/>
                  <a:pt x="21191" y="9805"/>
                </a:cubicBezTo>
                <a:cubicBezTo>
                  <a:pt x="21217" y="9614"/>
                  <a:pt x="21248" y="9424"/>
                  <a:pt x="21283" y="9233"/>
                </a:cubicBezTo>
                <a:lnTo>
                  <a:pt x="21283" y="9234"/>
                </a:lnTo>
                <a:cubicBezTo>
                  <a:pt x="21296" y="9171"/>
                  <a:pt x="21309" y="9107"/>
                  <a:pt x="21321" y="9045"/>
                </a:cubicBezTo>
                <a:close/>
                <a:moveTo>
                  <a:pt x="30318" y="11824"/>
                </a:moveTo>
                <a:cubicBezTo>
                  <a:pt x="30309" y="11844"/>
                  <a:pt x="30301" y="11863"/>
                  <a:pt x="30292" y="11882"/>
                </a:cubicBezTo>
                <a:cubicBezTo>
                  <a:pt x="30237" y="11988"/>
                  <a:pt x="30183" y="12096"/>
                  <a:pt x="30122" y="12199"/>
                </a:cubicBezTo>
                <a:cubicBezTo>
                  <a:pt x="30083" y="12266"/>
                  <a:pt x="30042" y="12333"/>
                  <a:pt x="30001" y="12397"/>
                </a:cubicBezTo>
                <a:cubicBezTo>
                  <a:pt x="29909" y="12539"/>
                  <a:pt x="29815" y="12679"/>
                  <a:pt x="29714" y="12813"/>
                </a:cubicBezTo>
                <a:cubicBezTo>
                  <a:pt x="29659" y="12888"/>
                  <a:pt x="29602" y="12963"/>
                  <a:pt x="29544" y="13036"/>
                </a:cubicBezTo>
                <a:cubicBezTo>
                  <a:pt x="29488" y="13107"/>
                  <a:pt x="29431" y="13178"/>
                  <a:pt x="29372" y="13248"/>
                </a:cubicBezTo>
                <a:cubicBezTo>
                  <a:pt x="29350" y="13274"/>
                  <a:pt x="29325" y="13304"/>
                  <a:pt x="29300" y="13335"/>
                </a:cubicBezTo>
                <a:cubicBezTo>
                  <a:pt x="29278" y="13343"/>
                  <a:pt x="29256" y="13352"/>
                  <a:pt x="29234" y="13361"/>
                </a:cubicBezTo>
                <a:cubicBezTo>
                  <a:pt x="29159" y="13391"/>
                  <a:pt x="29085" y="13420"/>
                  <a:pt x="29010" y="13448"/>
                </a:cubicBezTo>
                <a:cubicBezTo>
                  <a:pt x="29004" y="13450"/>
                  <a:pt x="28999" y="13452"/>
                  <a:pt x="28995" y="13454"/>
                </a:cubicBezTo>
                <a:cubicBezTo>
                  <a:pt x="29056" y="13365"/>
                  <a:pt x="29119" y="13277"/>
                  <a:pt x="29184" y="13191"/>
                </a:cubicBezTo>
                <a:cubicBezTo>
                  <a:pt x="29370" y="12942"/>
                  <a:pt x="29559" y="12697"/>
                  <a:pt x="29756" y="12458"/>
                </a:cubicBezTo>
                <a:cubicBezTo>
                  <a:pt x="29932" y="12248"/>
                  <a:pt x="30119" y="12031"/>
                  <a:pt x="30318" y="11824"/>
                </a:cubicBezTo>
                <a:close/>
                <a:moveTo>
                  <a:pt x="20538" y="7368"/>
                </a:moveTo>
                <a:cubicBezTo>
                  <a:pt x="20543" y="7393"/>
                  <a:pt x="20549" y="7419"/>
                  <a:pt x="20554" y="7444"/>
                </a:cubicBezTo>
                <a:cubicBezTo>
                  <a:pt x="20513" y="7637"/>
                  <a:pt x="20474" y="7830"/>
                  <a:pt x="20442" y="8025"/>
                </a:cubicBezTo>
                <a:cubicBezTo>
                  <a:pt x="20393" y="8332"/>
                  <a:pt x="20350" y="8642"/>
                  <a:pt x="20325" y="8951"/>
                </a:cubicBezTo>
                <a:cubicBezTo>
                  <a:pt x="20306" y="9187"/>
                  <a:pt x="20290" y="9422"/>
                  <a:pt x="20285" y="9658"/>
                </a:cubicBezTo>
                <a:cubicBezTo>
                  <a:pt x="20285" y="9670"/>
                  <a:pt x="20285" y="9681"/>
                  <a:pt x="20285" y="9692"/>
                </a:cubicBezTo>
                <a:cubicBezTo>
                  <a:pt x="20276" y="9757"/>
                  <a:pt x="20267" y="9823"/>
                  <a:pt x="20260" y="9889"/>
                </a:cubicBezTo>
                <a:cubicBezTo>
                  <a:pt x="20235" y="10093"/>
                  <a:pt x="20213" y="10299"/>
                  <a:pt x="20195" y="10504"/>
                </a:cubicBezTo>
                <a:cubicBezTo>
                  <a:pt x="20179" y="10536"/>
                  <a:pt x="20162" y="10566"/>
                  <a:pt x="20146" y="10597"/>
                </a:cubicBezTo>
                <a:cubicBezTo>
                  <a:pt x="20082" y="10709"/>
                  <a:pt x="20021" y="10822"/>
                  <a:pt x="19955" y="10932"/>
                </a:cubicBezTo>
                <a:cubicBezTo>
                  <a:pt x="19909" y="11009"/>
                  <a:pt x="19863" y="11087"/>
                  <a:pt x="19814" y="11162"/>
                </a:cubicBezTo>
                <a:cubicBezTo>
                  <a:pt x="19693" y="11350"/>
                  <a:pt x="19568" y="11537"/>
                  <a:pt x="19435" y="11716"/>
                </a:cubicBezTo>
                <a:cubicBezTo>
                  <a:pt x="19355" y="11827"/>
                  <a:pt x="19273" y="11936"/>
                  <a:pt x="19187" y="12043"/>
                </a:cubicBezTo>
                <a:cubicBezTo>
                  <a:pt x="19131" y="12113"/>
                  <a:pt x="19074" y="12184"/>
                  <a:pt x="19017" y="12253"/>
                </a:cubicBezTo>
                <a:cubicBezTo>
                  <a:pt x="18759" y="12562"/>
                  <a:pt x="18492" y="12866"/>
                  <a:pt x="18214" y="13158"/>
                </a:cubicBezTo>
                <a:cubicBezTo>
                  <a:pt x="18105" y="13273"/>
                  <a:pt x="17994" y="13385"/>
                  <a:pt x="17883" y="13497"/>
                </a:cubicBezTo>
                <a:cubicBezTo>
                  <a:pt x="17865" y="13449"/>
                  <a:pt x="17849" y="13403"/>
                  <a:pt x="17831" y="13356"/>
                </a:cubicBezTo>
                <a:cubicBezTo>
                  <a:pt x="17816" y="13313"/>
                  <a:pt x="17803" y="13270"/>
                  <a:pt x="17788" y="13227"/>
                </a:cubicBezTo>
                <a:cubicBezTo>
                  <a:pt x="17747" y="13098"/>
                  <a:pt x="17706" y="12968"/>
                  <a:pt x="17673" y="12836"/>
                </a:cubicBezTo>
                <a:cubicBezTo>
                  <a:pt x="17640" y="12706"/>
                  <a:pt x="17610" y="12574"/>
                  <a:pt x="17582" y="12442"/>
                </a:cubicBezTo>
                <a:cubicBezTo>
                  <a:pt x="17569" y="12375"/>
                  <a:pt x="17558" y="12307"/>
                  <a:pt x="17546" y="12240"/>
                </a:cubicBezTo>
                <a:cubicBezTo>
                  <a:pt x="17547" y="12090"/>
                  <a:pt x="17551" y="11940"/>
                  <a:pt x="17558" y="11790"/>
                </a:cubicBezTo>
                <a:cubicBezTo>
                  <a:pt x="17573" y="11559"/>
                  <a:pt x="17591" y="11328"/>
                  <a:pt x="17625" y="11099"/>
                </a:cubicBezTo>
                <a:cubicBezTo>
                  <a:pt x="17644" y="10959"/>
                  <a:pt x="17663" y="10819"/>
                  <a:pt x="17687" y="10680"/>
                </a:cubicBezTo>
                <a:cubicBezTo>
                  <a:pt x="17699" y="10611"/>
                  <a:pt x="17711" y="10541"/>
                  <a:pt x="17724" y="10473"/>
                </a:cubicBezTo>
                <a:cubicBezTo>
                  <a:pt x="17831" y="10259"/>
                  <a:pt x="17938" y="10044"/>
                  <a:pt x="18046" y="9829"/>
                </a:cubicBezTo>
                <a:cubicBezTo>
                  <a:pt x="18104" y="9713"/>
                  <a:pt x="18163" y="9598"/>
                  <a:pt x="18222" y="9481"/>
                </a:cubicBezTo>
                <a:cubicBezTo>
                  <a:pt x="18261" y="9404"/>
                  <a:pt x="18300" y="9327"/>
                  <a:pt x="18340" y="9250"/>
                </a:cubicBezTo>
                <a:cubicBezTo>
                  <a:pt x="18439" y="9059"/>
                  <a:pt x="18539" y="8867"/>
                  <a:pt x="18650" y="8681"/>
                </a:cubicBezTo>
                <a:cubicBezTo>
                  <a:pt x="18756" y="8501"/>
                  <a:pt x="18867" y="8323"/>
                  <a:pt x="18979" y="8145"/>
                </a:cubicBezTo>
                <a:cubicBezTo>
                  <a:pt x="19062" y="8015"/>
                  <a:pt x="19154" y="7877"/>
                  <a:pt x="19252" y="7743"/>
                </a:cubicBezTo>
                <a:cubicBezTo>
                  <a:pt x="19280" y="7706"/>
                  <a:pt x="19306" y="7669"/>
                  <a:pt x="19334" y="7633"/>
                </a:cubicBezTo>
                <a:cubicBezTo>
                  <a:pt x="19386" y="7616"/>
                  <a:pt x="19439" y="7601"/>
                  <a:pt x="19492" y="7587"/>
                </a:cubicBezTo>
                <a:cubicBezTo>
                  <a:pt x="19653" y="7545"/>
                  <a:pt x="19815" y="7504"/>
                  <a:pt x="19977" y="7469"/>
                </a:cubicBezTo>
                <a:cubicBezTo>
                  <a:pt x="20146" y="7434"/>
                  <a:pt x="20314" y="7400"/>
                  <a:pt x="20484" y="7376"/>
                </a:cubicBezTo>
                <a:lnTo>
                  <a:pt x="20485" y="7376"/>
                </a:lnTo>
                <a:cubicBezTo>
                  <a:pt x="20502" y="7373"/>
                  <a:pt x="20521" y="7370"/>
                  <a:pt x="20538" y="7368"/>
                </a:cubicBezTo>
                <a:close/>
                <a:moveTo>
                  <a:pt x="22314" y="9936"/>
                </a:moveTo>
                <a:cubicBezTo>
                  <a:pt x="22354" y="9959"/>
                  <a:pt x="22394" y="9983"/>
                  <a:pt x="22434" y="10004"/>
                </a:cubicBezTo>
                <a:cubicBezTo>
                  <a:pt x="22512" y="10046"/>
                  <a:pt x="22600" y="10095"/>
                  <a:pt x="22679" y="10131"/>
                </a:cubicBezTo>
                <a:cubicBezTo>
                  <a:pt x="22797" y="10185"/>
                  <a:pt x="22915" y="10238"/>
                  <a:pt x="23037" y="10280"/>
                </a:cubicBezTo>
                <a:cubicBezTo>
                  <a:pt x="23026" y="10443"/>
                  <a:pt x="23019" y="10606"/>
                  <a:pt x="23015" y="10770"/>
                </a:cubicBezTo>
                <a:cubicBezTo>
                  <a:pt x="23006" y="11233"/>
                  <a:pt x="23019" y="11699"/>
                  <a:pt x="23064" y="12160"/>
                </a:cubicBezTo>
                <a:cubicBezTo>
                  <a:pt x="22930" y="12363"/>
                  <a:pt x="22790" y="12561"/>
                  <a:pt x="22645" y="12756"/>
                </a:cubicBezTo>
                <a:cubicBezTo>
                  <a:pt x="22456" y="13010"/>
                  <a:pt x="22266" y="13261"/>
                  <a:pt x="22067" y="13506"/>
                </a:cubicBezTo>
                <a:cubicBezTo>
                  <a:pt x="22063" y="13512"/>
                  <a:pt x="22058" y="13516"/>
                  <a:pt x="22054" y="13521"/>
                </a:cubicBezTo>
                <a:cubicBezTo>
                  <a:pt x="22043" y="13394"/>
                  <a:pt x="22034" y="13266"/>
                  <a:pt x="22024" y="13139"/>
                </a:cubicBezTo>
                <a:cubicBezTo>
                  <a:pt x="22009" y="12875"/>
                  <a:pt x="21997" y="12612"/>
                  <a:pt x="21997" y="12349"/>
                </a:cubicBezTo>
                <a:cubicBezTo>
                  <a:pt x="21997" y="12217"/>
                  <a:pt x="21997" y="12085"/>
                  <a:pt x="22001" y="11954"/>
                </a:cubicBezTo>
                <a:cubicBezTo>
                  <a:pt x="22005" y="11867"/>
                  <a:pt x="22008" y="11779"/>
                  <a:pt x="22014" y="11693"/>
                </a:cubicBezTo>
                <a:cubicBezTo>
                  <a:pt x="22026" y="11523"/>
                  <a:pt x="22038" y="11354"/>
                  <a:pt x="22061" y="11186"/>
                </a:cubicBezTo>
                <a:cubicBezTo>
                  <a:pt x="22074" y="11090"/>
                  <a:pt x="22088" y="10994"/>
                  <a:pt x="22104" y="10899"/>
                </a:cubicBezTo>
                <a:cubicBezTo>
                  <a:pt x="22119" y="10804"/>
                  <a:pt x="22136" y="10708"/>
                  <a:pt x="22155" y="10613"/>
                </a:cubicBezTo>
                <a:cubicBezTo>
                  <a:pt x="22201" y="10391"/>
                  <a:pt x="22252" y="10163"/>
                  <a:pt x="22314" y="9936"/>
                </a:cubicBezTo>
                <a:close/>
                <a:moveTo>
                  <a:pt x="33677" y="13366"/>
                </a:moveTo>
                <a:cubicBezTo>
                  <a:pt x="33677" y="13374"/>
                  <a:pt x="33676" y="13382"/>
                  <a:pt x="33676" y="13389"/>
                </a:cubicBezTo>
                <a:cubicBezTo>
                  <a:pt x="33674" y="13424"/>
                  <a:pt x="33670" y="13458"/>
                  <a:pt x="33668" y="13493"/>
                </a:cubicBezTo>
                <a:cubicBezTo>
                  <a:pt x="33644" y="13513"/>
                  <a:pt x="33620" y="13532"/>
                  <a:pt x="33595" y="13552"/>
                </a:cubicBezTo>
                <a:cubicBezTo>
                  <a:pt x="33582" y="13564"/>
                  <a:pt x="33568" y="13575"/>
                  <a:pt x="33554" y="13585"/>
                </a:cubicBezTo>
                <a:cubicBezTo>
                  <a:pt x="33595" y="13513"/>
                  <a:pt x="33637" y="13440"/>
                  <a:pt x="33677" y="13366"/>
                </a:cubicBezTo>
                <a:close/>
                <a:moveTo>
                  <a:pt x="27988" y="6361"/>
                </a:moveTo>
                <a:lnTo>
                  <a:pt x="28018" y="6387"/>
                </a:lnTo>
                <a:cubicBezTo>
                  <a:pt x="28106" y="6462"/>
                  <a:pt x="28192" y="6537"/>
                  <a:pt x="28276" y="6614"/>
                </a:cubicBezTo>
                <a:cubicBezTo>
                  <a:pt x="28333" y="6667"/>
                  <a:pt x="28387" y="6723"/>
                  <a:pt x="28440" y="6779"/>
                </a:cubicBezTo>
                <a:cubicBezTo>
                  <a:pt x="28495" y="6837"/>
                  <a:pt x="28548" y="6896"/>
                  <a:pt x="28601" y="6956"/>
                </a:cubicBezTo>
                <a:cubicBezTo>
                  <a:pt x="28706" y="7074"/>
                  <a:pt x="28809" y="7193"/>
                  <a:pt x="28910" y="7313"/>
                </a:cubicBezTo>
                <a:cubicBezTo>
                  <a:pt x="28958" y="7372"/>
                  <a:pt x="29006" y="7432"/>
                  <a:pt x="29052" y="7492"/>
                </a:cubicBezTo>
                <a:cubicBezTo>
                  <a:pt x="29077" y="7523"/>
                  <a:pt x="29101" y="7554"/>
                  <a:pt x="29125" y="7585"/>
                </a:cubicBezTo>
                <a:cubicBezTo>
                  <a:pt x="29174" y="7654"/>
                  <a:pt x="29222" y="7723"/>
                  <a:pt x="29271" y="7792"/>
                </a:cubicBezTo>
                <a:cubicBezTo>
                  <a:pt x="29343" y="7896"/>
                  <a:pt x="29416" y="7999"/>
                  <a:pt x="29489" y="8103"/>
                </a:cubicBezTo>
                <a:cubicBezTo>
                  <a:pt x="29539" y="8170"/>
                  <a:pt x="29586" y="8240"/>
                  <a:pt x="29630" y="8312"/>
                </a:cubicBezTo>
                <a:cubicBezTo>
                  <a:pt x="29736" y="8480"/>
                  <a:pt x="29847" y="8658"/>
                  <a:pt x="29947" y="8842"/>
                </a:cubicBezTo>
                <a:cubicBezTo>
                  <a:pt x="30033" y="8999"/>
                  <a:pt x="30115" y="9156"/>
                  <a:pt x="30195" y="9316"/>
                </a:cubicBezTo>
                <a:cubicBezTo>
                  <a:pt x="30251" y="9436"/>
                  <a:pt x="30309" y="9556"/>
                  <a:pt x="30355" y="9681"/>
                </a:cubicBezTo>
                <a:cubicBezTo>
                  <a:pt x="30383" y="9752"/>
                  <a:pt x="30408" y="9823"/>
                  <a:pt x="30432" y="9895"/>
                </a:cubicBezTo>
                <a:cubicBezTo>
                  <a:pt x="30477" y="10043"/>
                  <a:pt x="30523" y="10190"/>
                  <a:pt x="30558" y="10341"/>
                </a:cubicBezTo>
                <a:cubicBezTo>
                  <a:pt x="30585" y="10455"/>
                  <a:pt x="30610" y="10569"/>
                  <a:pt x="30633" y="10685"/>
                </a:cubicBezTo>
                <a:cubicBezTo>
                  <a:pt x="30645" y="10753"/>
                  <a:pt x="30658" y="10820"/>
                  <a:pt x="30669" y="10888"/>
                </a:cubicBezTo>
                <a:cubicBezTo>
                  <a:pt x="30667" y="10897"/>
                  <a:pt x="30665" y="10906"/>
                  <a:pt x="30661" y="10916"/>
                </a:cubicBezTo>
                <a:cubicBezTo>
                  <a:pt x="30638" y="11001"/>
                  <a:pt x="30613" y="11085"/>
                  <a:pt x="30584" y="11170"/>
                </a:cubicBezTo>
                <a:cubicBezTo>
                  <a:pt x="30558" y="11242"/>
                  <a:pt x="30528" y="11327"/>
                  <a:pt x="30497" y="11409"/>
                </a:cubicBezTo>
                <a:cubicBezTo>
                  <a:pt x="30436" y="11469"/>
                  <a:pt x="30376" y="11529"/>
                  <a:pt x="30316" y="11590"/>
                </a:cubicBezTo>
                <a:cubicBezTo>
                  <a:pt x="30138" y="11771"/>
                  <a:pt x="29961" y="11955"/>
                  <a:pt x="29792" y="12144"/>
                </a:cubicBezTo>
                <a:cubicBezTo>
                  <a:pt x="29678" y="12270"/>
                  <a:pt x="29568" y="12397"/>
                  <a:pt x="29459" y="12527"/>
                </a:cubicBezTo>
                <a:cubicBezTo>
                  <a:pt x="29402" y="12593"/>
                  <a:pt x="29346" y="12663"/>
                  <a:pt x="29292" y="12732"/>
                </a:cubicBezTo>
                <a:cubicBezTo>
                  <a:pt x="29119" y="12956"/>
                  <a:pt x="28951" y="13181"/>
                  <a:pt x="28793" y="13416"/>
                </a:cubicBezTo>
                <a:cubicBezTo>
                  <a:pt x="28761" y="13461"/>
                  <a:pt x="28730" y="13507"/>
                  <a:pt x="28700" y="13553"/>
                </a:cubicBezTo>
                <a:cubicBezTo>
                  <a:pt x="28638" y="13573"/>
                  <a:pt x="28576" y="13591"/>
                  <a:pt x="28513" y="13610"/>
                </a:cubicBezTo>
                <a:cubicBezTo>
                  <a:pt x="28437" y="13632"/>
                  <a:pt x="28360" y="13654"/>
                  <a:pt x="28282" y="13673"/>
                </a:cubicBezTo>
                <a:cubicBezTo>
                  <a:pt x="28337" y="13520"/>
                  <a:pt x="28386" y="13364"/>
                  <a:pt x="28432" y="13208"/>
                </a:cubicBezTo>
                <a:cubicBezTo>
                  <a:pt x="28504" y="12965"/>
                  <a:pt x="28572" y="12722"/>
                  <a:pt x="28625" y="12476"/>
                </a:cubicBezTo>
                <a:cubicBezTo>
                  <a:pt x="28675" y="12246"/>
                  <a:pt x="28725" y="12016"/>
                  <a:pt x="28764" y="11784"/>
                </a:cubicBezTo>
                <a:cubicBezTo>
                  <a:pt x="28818" y="11462"/>
                  <a:pt x="28870" y="11138"/>
                  <a:pt x="28899" y="10813"/>
                </a:cubicBezTo>
                <a:cubicBezTo>
                  <a:pt x="28920" y="10578"/>
                  <a:pt x="28937" y="10343"/>
                  <a:pt x="28937" y="10107"/>
                </a:cubicBezTo>
                <a:cubicBezTo>
                  <a:pt x="28938" y="9876"/>
                  <a:pt x="28934" y="9646"/>
                  <a:pt x="28912" y="9417"/>
                </a:cubicBezTo>
                <a:cubicBezTo>
                  <a:pt x="28887" y="9156"/>
                  <a:pt x="28856" y="8895"/>
                  <a:pt x="28809" y="8636"/>
                </a:cubicBezTo>
                <a:cubicBezTo>
                  <a:pt x="28759" y="8372"/>
                  <a:pt x="28705" y="8108"/>
                  <a:pt x="28629" y="7850"/>
                </a:cubicBezTo>
                <a:cubicBezTo>
                  <a:pt x="28566" y="7637"/>
                  <a:pt x="28499" y="7425"/>
                  <a:pt x="28414" y="7219"/>
                </a:cubicBezTo>
                <a:cubicBezTo>
                  <a:pt x="28331" y="7017"/>
                  <a:pt x="28242" y="6816"/>
                  <a:pt x="28137" y="6623"/>
                </a:cubicBezTo>
                <a:cubicBezTo>
                  <a:pt x="28088" y="6535"/>
                  <a:pt x="28039" y="6448"/>
                  <a:pt x="27988" y="6361"/>
                </a:cubicBezTo>
                <a:close/>
                <a:moveTo>
                  <a:pt x="17584" y="13121"/>
                </a:moveTo>
                <a:cubicBezTo>
                  <a:pt x="17587" y="13129"/>
                  <a:pt x="17590" y="13139"/>
                  <a:pt x="17592" y="13148"/>
                </a:cubicBezTo>
                <a:cubicBezTo>
                  <a:pt x="17621" y="13238"/>
                  <a:pt x="17651" y="13334"/>
                  <a:pt x="17685" y="13421"/>
                </a:cubicBezTo>
                <a:cubicBezTo>
                  <a:pt x="17709" y="13487"/>
                  <a:pt x="17733" y="13553"/>
                  <a:pt x="17760" y="13619"/>
                </a:cubicBezTo>
                <a:cubicBezTo>
                  <a:pt x="17726" y="13650"/>
                  <a:pt x="17694" y="13682"/>
                  <a:pt x="17662" y="13714"/>
                </a:cubicBezTo>
                <a:cubicBezTo>
                  <a:pt x="17644" y="13611"/>
                  <a:pt x="17628" y="13507"/>
                  <a:pt x="17616" y="13404"/>
                </a:cubicBezTo>
                <a:cubicBezTo>
                  <a:pt x="17604" y="13313"/>
                  <a:pt x="17594" y="13223"/>
                  <a:pt x="17585" y="13132"/>
                </a:cubicBezTo>
                <a:cubicBezTo>
                  <a:pt x="17584" y="13128"/>
                  <a:pt x="17584" y="13125"/>
                  <a:pt x="17584" y="13121"/>
                </a:cubicBezTo>
                <a:close/>
                <a:moveTo>
                  <a:pt x="27018" y="6176"/>
                </a:moveTo>
                <a:cubicBezTo>
                  <a:pt x="27106" y="6176"/>
                  <a:pt x="27192" y="6179"/>
                  <a:pt x="27280" y="6184"/>
                </a:cubicBezTo>
                <a:cubicBezTo>
                  <a:pt x="27416" y="6195"/>
                  <a:pt x="27554" y="6202"/>
                  <a:pt x="27690" y="6221"/>
                </a:cubicBezTo>
                <a:cubicBezTo>
                  <a:pt x="27694" y="6223"/>
                  <a:pt x="27699" y="6223"/>
                  <a:pt x="27704" y="6224"/>
                </a:cubicBezTo>
                <a:cubicBezTo>
                  <a:pt x="27737" y="6272"/>
                  <a:pt x="27770" y="6322"/>
                  <a:pt x="27801" y="6370"/>
                </a:cubicBezTo>
                <a:cubicBezTo>
                  <a:pt x="27870" y="6481"/>
                  <a:pt x="27938" y="6593"/>
                  <a:pt x="28000" y="6709"/>
                </a:cubicBezTo>
                <a:cubicBezTo>
                  <a:pt x="28041" y="6783"/>
                  <a:pt x="28079" y="6858"/>
                  <a:pt x="28116" y="6934"/>
                </a:cubicBezTo>
                <a:cubicBezTo>
                  <a:pt x="28169" y="7049"/>
                  <a:pt x="28222" y="7166"/>
                  <a:pt x="28267" y="7285"/>
                </a:cubicBezTo>
                <a:cubicBezTo>
                  <a:pt x="28313" y="7405"/>
                  <a:pt x="28356" y="7526"/>
                  <a:pt x="28397" y="7648"/>
                </a:cubicBezTo>
                <a:cubicBezTo>
                  <a:pt x="28449" y="7815"/>
                  <a:pt x="28498" y="7982"/>
                  <a:pt x="28539" y="8152"/>
                </a:cubicBezTo>
                <a:cubicBezTo>
                  <a:pt x="28569" y="8279"/>
                  <a:pt x="28595" y="8407"/>
                  <a:pt x="28622" y="8536"/>
                </a:cubicBezTo>
                <a:cubicBezTo>
                  <a:pt x="28653" y="8706"/>
                  <a:pt x="28682" y="8879"/>
                  <a:pt x="28703" y="9053"/>
                </a:cubicBezTo>
                <a:cubicBezTo>
                  <a:pt x="28722" y="9224"/>
                  <a:pt x="28740" y="9395"/>
                  <a:pt x="28752" y="9566"/>
                </a:cubicBezTo>
                <a:cubicBezTo>
                  <a:pt x="28763" y="9746"/>
                  <a:pt x="28772" y="9927"/>
                  <a:pt x="28768" y="10107"/>
                </a:cubicBezTo>
                <a:cubicBezTo>
                  <a:pt x="28767" y="10247"/>
                  <a:pt x="28763" y="10384"/>
                  <a:pt x="28756" y="10524"/>
                </a:cubicBezTo>
                <a:cubicBezTo>
                  <a:pt x="28741" y="10745"/>
                  <a:pt x="28722" y="10977"/>
                  <a:pt x="28691" y="11208"/>
                </a:cubicBezTo>
                <a:cubicBezTo>
                  <a:pt x="28673" y="11347"/>
                  <a:pt x="28654" y="11486"/>
                  <a:pt x="28630" y="11623"/>
                </a:cubicBezTo>
                <a:cubicBezTo>
                  <a:pt x="28614" y="11715"/>
                  <a:pt x="28597" y="11805"/>
                  <a:pt x="28580" y="11895"/>
                </a:cubicBezTo>
                <a:cubicBezTo>
                  <a:pt x="28522" y="12193"/>
                  <a:pt x="28460" y="12498"/>
                  <a:pt x="28378" y="12797"/>
                </a:cubicBezTo>
                <a:cubicBezTo>
                  <a:pt x="28346" y="12919"/>
                  <a:pt x="28312" y="13042"/>
                  <a:pt x="28275" y="13163"/>
                </a:cubicBezTo>
                <a:cubicBezTo>
                  <a:pt x="28238" y="13283"/>
                  <a:pt x="28200" y="13402"/>
                  <a:pt x="28161" y="13522"/>
                </a:cubicBezTo>
                <a:cubicBezTo>
                  <a:pt x="28139" y="13589"/>
                  <a:pt x="28116" y="13655"/>
                  <a:pt x="28093" y="13722"/>
                </a:cubicBezTo>
                <a:cubicBezTo>
                  <a:pt x="28077" y="13725"/>
                  <a:pt x="28062" y="13729"/>
                  <a:pt x="28046" y="13732"/>
                </a:cubicBezTo>
                <a:cubicBezTo>
                  <a:pt x="28035" y="13661"/>
                  <a:pt x="28024" y="13590"/>
                  <a:pt x="28010" y="13518"/>
                </a:cubicBezTo>
                <a:cubicBezTo>
                  <a:pt x="27962" y="13273"/>
                  <a:pt x="27908" y="13027"/>
                  <a:pt x="27835" y="12785"/>
                </a:cubicBezTo>
                <a:cubicBezTo>
                  <a:pt x="27797" y="12660"/>
                  <a:pt x="27760" y="12535"/>
                  <a:pt x="27715" y="12412"/>
                </a:cubicBezTo>
                <a:cubicBezTo>
                  <a:pt x="27692" y="12350"/>
                  <a:pt x="27669" y="12287"/>
                  <a:pt x="27645" y="12226"/>
                </a:cubicBezTo>
                <a:cubicBezTo>
                  <a:pt x="27645" y="12224"/>
                  <a:pt x="27646" y="12222"/>
                  <a:pt x="27646" y="12219"/>
                </a:cubicBezTo>
                <a:cubicBezTo>
                  <a:pt x="27664" y="12126"/>
                  <a:pt x="27679" y="12032"/>
                  <a:pt x="27694" y="11938"/>
                </a:cubicBezTo>
                <a:cubicBezTo>
                  <a:pt x="27716" y="11799"/>
                  <a:pt x="27738" y="11662"/>
                  <a:pt x="27753" y="11522"/>
                </a:cubicBezTo>
                <a:cubicBezTo>
                  <a:pt x="27780" y="11285"/>
                  <a:pt x="27804" y="11047"/>
                  <a:pt x="27813" y="10808"/>
                </a:cubicBezTo>
                <a:cubicBezTo>
                  <a:pt x="27826" y="10525"/>
                  <a:pt x="27833" y="10244"/>
                  <a:pt x="27823" y="9961"/>
                </a:cubicBezTo>
                <a:cubicBezTo>
                  <a:pt x="27811" y="9678"/>
                  <a:pt x="27795" y="9394"/>
                  <a:pt x="27757" y="9113"/>
                </a:cubicBezTo>
                <a:cubicBezTo>
                  <a:pt x="27771" y="9098"/>
                  <a:pt x="27785" y="9082"/>
                  <a:pt x="27797" y="9067"/>
                </a:cubicBezTo>
                <a:cubicBezTo>
                  <a:pt x="27824" y="9036"/>
                  <a:pt x="27849" y="9003"/>
                  <a:pt x="27875" y="8971"/>
                </a:cubicBezTo>
                <a:cubicBezTo>
                  <a:pt x="27899" y="8939"/>
                  <a:pt x="27922" y="8905"/>
                  <a:pt x="27943" y="8872"/>
                </a:cubicBezTo>
                <a:cubicBezTo>
                  <a:pt x="27961" y="8840"/>
                  <a:pt x="27979" y="8810"/>
                  <a:pt x="27996" y="8779"/>
                </a:cubicBezTo>
                <a:cubicBezTo>
                  <a:pt x="28017" y="8743"/>
                  <a:pt x="28034" y="8705"/>
                  <a:pt x="28046" y="8665"/>
                </a:cubicBezTo>
                <a:cubicBezTo>
                  <a:pt x="28058" y="8630"/>
                  <a:pt x="28069" y="8596"/>
                  <a:pt x="28076" y="8560"/>
                </a:cubicBezTo>
                <a:cubicBezTo>
                  <a:pt x="28080" y="8522"/>
                  <a:pt x="28086" y="8484"/>
                  <a:pt x="28091" y="8446"/>
                </a:cubicBezTo>
                <a:cubicBezTo>
                  <a:pt x="28097" y="8398"/>
                  <a:pt x="28096" y="8350"/>
                  <a:pt x="28092" y="8302"/>
                </a:cubicBezTo>
                <a:cubicBezTo>
                  <a:pt x="28082" y="8213"/>
                  <a:pt x="28077" y="8127"/>
                  <a:pt x="28054" y="8040"/>
                </a:cubicBezTo>
                <a:cubicBezTo>
                  <a:pt x="28030" y="7952"/>
                  <a:pt x="28009" y="7865"/>
                  <a:pt x="27975" y="7780"/>
                </a:cubicBezTo>
                <a:cubicBezTo>
                  <a:pt x="27944" y="7702"/>
                  <a:pt x="27913" y="7615"/>
                  <a:pt x="27871" y="7541"/>
                </a:cubicBezTo>
                <a:cubicBezTo>
                  <a:pt x="27852" y="7504"/>
                  <a:pt x="27831" y="7467"/>
                  <a:pt x="27808" y="7433"/>
                </a:cubicBezTo>
                <a:cubicBezTo>
                  <a:pt x="27767" y="7366"/>
                  <a:pt x="27722" y="7301"/>
                  <a:pt x="27675" y="7240"/>
                </a:cubicBezTo>
                <a:cubicBezTo>
                  <a:pt x="27621" y="7173"/>
                  <a:pt x="27572" y="7111"/>
                  <a:pt x="27513" y="7048"/>
                </a:cubicBezTo>
                <a:cubicBezTo>
                  <a:pt x="27458" y="6989"/>
                  <a:pt x="27401" y="6932"/>
                  <a:pt x="27343" y="6874"/>
                </a:cubicBezTo>
                <a:cubicBezTo>
                  <a:pt x="27313" y="6846"/>
                  <a:pt x="27285" y="6817"/>
                  <a:pt x="27254" y="6790"/>
                </a:cubicBezTo>
                <a:cubicBezTo>
                  <a:pt x="27194" y="6732"/>
                  <a:pt x="27130" y="6675"/>
                  <a:pt x="27065" y="6621"/>
                </a:cubicBezTo>
                <a:cubicBezTo>
                  <a:pt x="27057" y="6614"/>
                  <a:pt x="27049" y="6607"/>
                  <a:pt x="27040" y="6600"/>
                </a:cubicBezTo>
                <a:cubicBezTo>
                  <a:pt x="26995" y="6500"/>
                  <a:pt x="26947" y="6402"/>
                  <a:pt x="26896" y="6305"/>
                </a:cubicBezTo>
                <a:cubicBezTo>
                  <a:pt x="26875" y="6263"/>
                  <a:pt x="26853" y="6221"/>
                  <a:pt x="26831" y="6180"/>
                </a:cubicBezTo>
                <a:cubicBezTo>
                  <a:pt x="26891" y="6177"/>
                  <a:pt x="26951" y="6176"/>
                  <a:pt x="27011" y="6176"/>
                </a:cubicBezTo>
                <a:close/>
                <a:moveTo>
                  <a:pt x="17820" y="8336"/>
                </a:moveTo>
                <a:lnTo>
                  <a:pt x="17820" y="8336"/>
                </a:lnTo>
                <a:cubicBezTo>
                  <a:pt x="17783" y="8409"/>
                  <a:pt x="17746" y="8482"/>
                  <a:pt x="17711" y="8558"/>
                </a:cubicBezTo>
                <a:cubicBezTo>
                  <a:pt x="17659" y="8670"/>
                  <a:pt x="17606" y="8783"/>
                  <a:pt x="17559" y="8897"/>
                </a:cubicBezTo>
                <a:cubicBezTo>
                  <a:pt x="17513" y="9013"/>
                  <a:pt x="17467" y="9127"/>
                  <a:pt x="17424" y="9243"/>
                </a:cubicBezTo>
                <a:cubicBezTo>
                  <a:pt x="17349" y="9450"/>
                  <a:pt x="17275" y="9657"/>
                  <a:pt x="17212" y="9868"/>
                </a:cubicBezTo>
                <a:cubicBezTo>
                  <a:pt x="17120" y="10177"/>
                  <a:pt x="17036" y="10489"/>
                  <a:pt x="16971" y="10805"/>
                </a:cubicBezTo>
                <a:cubicBezTo>
                  <a:pt x="16952" y="10898"/>
                  <a:pt x="16932" y="10994"/>
                  <a:pt x="16915" y="11089"/>
                </a:cubicBezTo>
                <a:cubicBezTo>
                  <a:pt x="16896" y="11181"/>
                  <a:pt x="16882" y="11274"/>
                  <a:pt x="16873" y="11368"/>
                </a:cubicBezTo>
                <a:cubicBezTo>
                  <a:pt x="16867" y="11416"/>
                  <a:pt x="16860" y="11463"/>
                  <a:pt x="16855" y="11511"/>
                </a:cubicBezTo>
                <a:cubicBezTo>
                  <a:pt x="16836" y="11654"/>
                  <a:pt x="16819" y="11797"/>
                  <a:pt x="16800" y="11940"/>
                </a:cubicBezTo>
                <a:cubicBezTo>
                  <a:pt x="16793" y="11987"/>
                  <a:pt x="16788" y="12035"/>
                  <a:pt x="16783" y="12082"/>
                </a:cubicBezTo>
                <a:cubicBezTo>
                  <a:pt x="16725" y="12203"/>
                  <a:pt x="16669" y="12324"/>
                  <a:pt x="16612" y="12445"/>
                </a:cubicBezTo>
                <a:cubicBezTo>
                  <a:pt x="16495" y="12680"/>
                  <a:pt x="16385" y="12919"/>
                  <a:pt x="16263" y="13152"/>
                </a:cubicBezTo>
                <a:cubicBezTo>
                  <a:pt x="16203" y="13268"/>
                  <a:pt x="16144" y="13386"/>
                  <a:pt x="16078" y="13499"/>
                </a:cubicBezTo>
                <a:cubicBezTo>
                  <a:pt x="16035" y="13575"/>
                  <a:pt x="15990" y="13649"/>
                  <a:pt x="15943" y="13723"/>
                </a:cubicBezTo>
                <a:cubicBezTo>
                  <a:pt x="15926" y="13749"/>
                  <a:pt x="15902" y="13786"/>
                  <a:pt x="15878" y="13822"/>
                </a:cubicBezTo>
                <a:cubicBezTo>
                  <a:pt x="15860" y="13659"/>
                  <a:pt x="15845" y="13497"/>
                  <a:pt x="15834" y="13334"/>
                </a:cubicBezTo>
                <a:cubicBezTo>
                  <a:pt x="15827" y="13210"/>
                  <a:pt x="15820" y="13088"/>
                  <a:pt x="15820" y="12964"/>
                </a:cubicBezTo>
                <a:cubicBezTo>
                  <a:pt x="15820" y="12881"/>
                  <a:pt x="15821" y="12798"/>
                  <a:pt x="15823" y="12715"/>
                </a:cubicBezTo>
                <a:cubicBezTo>
                  <a:pt x="15826" y="12672"/>
                  <a:pt x="15829" y="12628"/>
                  <a:pt x="15831" y="12585"/>
                </a:cubicBezTo>
                <a:cubicBezTo>
                  <a:pt x="15838" y="12493"/>
                  <a:pt x="15848" y="12402"/>
                  <a:pt x="15860" y="12309"/>
                </a:cubicBezTo>
                <a:cubicBezTo>
                  <a:pt x="15872" y="12218"/>
                  <a:pt x="15886" y="12126"/>
                  <a:pt x="15900" y="12033"/>
                </a:cubicBezTo>
                <a:cubicBezTo>
                  <a:pt x="15928" y="11846"/>
                  <a:pt x="15961" y="11660"/>
                  <a:pt x="15995" y="11475"/>
                </a:cubicBezTo>
                <a:cubicBezTo>
                  <a:pt x="16038" y="11257"/>
                  <a:pt x="16087" y="11033"/>
                  <a:pt x="16149" y="10812"/>
                </a:cubicBezTo>
                <a:cubicBezTo>
                  <a:pt x="16193" y="10657"/>
                  <a:pt x="16239" y="10502"/>
                  <a:pt x="16288" y="10349"/>
                </a:cubicBezTo>
                <a:cubicBezTo>
                  <a:pt x="16312" y="10276"/>
                  <a:pt x="16338" y="10204"/>
                  <a:pt x="16366" y="10133"/>
                </a:cubicBezTo>
                <a:cubicBezTo>
                  <a:pt x="16396" y="10056"/>
                  <a:pt x="16428" y="9981"/>
                  <a:pt x="16462" y="9907"/>
                </a:cubicBezTo>
                <a:cubicBezTo>
                  <a:pt x="16491" y="9844"/>
                  <a:pt x="16528" y="9769"/>
                  <a:pt x="16567" y="9696"/>
                </a:cubicBezTo>
                <a:cubicBezTo>
                  <a:pt x="16606" y="9626"/>
                  <a:pt x="16647" y="9556"/>
                  <a:pt x="16689" y="9487"/>
                </a:cubicBezTo>
                <a:cubicBezTo>
                  <a:pt x="16754" y="9388"/>
                  <a:pt x="16819" y="9288"/>
                  <a:pt x="16890" y="9194"/>
                </a:cubicBezTo>
                <a:cubicBezTo>
                  <a:pt x="16936" y="9131"/>
                  <a:pt x="16985" y="9070"/>
                  <a:pt x="17035" y="9010"/>
                </a:cubicBezTo>
                <a:cubicBezTo>
                  <a:pt x="17084" y="8951"/>
                  <a:pt x="17135" y="8895"/>
                  <a:pt x="17188" y="8840"/>
                </a:cubicBezTo>
                <a:cubicBezTo>
                  <a:pt x="17216" y="8814"/>
                  <a:pt x="17243" y="8787"/>
                  <a:pt x="17270" y="8760"/>
                </a:cubicBezTo>
                <a:cubicBezTo>
                  <a:pt x="17330" y="8704"/>
                  <a:pt x="17393" y="8650"/>
                  <a:pt x="17457" y="8598"/>
                </a:cubicBezTo>
                <a:cubicBezTo>
                  <a:pt x="17522" y="8545"/>
                  <a:pt x="17589" y="8494"/>
                  <a:pt x="17657" y="8446"/>
                </a:cubicBezTo>
                <a:cubicBezTo>
                  <a:pt x="17711" y="8409"/>
                  <a:pt x="17764" y="8372"/>
                  <a:pt x="17820" y="8336"/>
                </a:cubicBezTo>
                <a:close/>
                <a:moveTo>
                  <a:pt x="27581" y="12535"/>
                </a:moveTo>
                <a:cubicBezTo>
                  <a:pt x="27589" y="12557"/>
                  <a:pt x="27596" y="12578"/>
                  <a:pt x="27604" y="12600"/>
                </a:cubicBezTo>
                <a:cubicBezTo>
                  <a:pt x="27653" y="12751"/>
                  <a:pt x="27704" y="12912"/>
                  <a:pt x="27744" y="13076"/>
                </a:cubicBezTo>
                <a:cubicBezTo>
                  <a:pt x="27765" y="13157"/>
                  <a:pt x="27785" y="13238"/>
                  <a:pt x="27803" y="13320"/>
                </a:cubicBezTo>
                <a:cubicBezTo>
                  <a:pt x="27821" y="13401"/>
                  <a:pt x="27838" y="13483"/>
                  <a:pt x="27853" y="13565"/>
                </a:cubicBezTo>
                <a:cubicBezTo>
                  <a:pt x="27863" y="13625"/>
                  <a:pt x="27876" y="13695"/>
                  <a:pt x="27886" y="13766"/>
                </a:cubicBezTo>
                <a:cubicBezTo>
                  <a:pt x="27783" y="13786"/>
                  <a:pt x="27681" y="13807"/>
                  <a:pt x="27577" y="13821"/>
                </a:cubicBezTo>
                <a:cubicBezTo>
                  <a:pt x="27487" y="13834"/>
                  <a:pt x="27395" y="13844"/>
                  <a:pt x="27304" y="13852"/>
                </a:cubicBezTo>
                <a:cubicBezTo>
                  <a:pt x="27275" y="13855"/>
                  <a:pt x="27234" y="13857"/>
                  <a:pt x="27192" y="13859"/>
                </a:cubicBezTo>
                <a:cubicBezTo>
                  <a:pt x="27194" y="13853"/>
                  <a:pt x="27197" y="13848"/>
                  <a:pt x="27199" y="13841"/>
                </a:cubicBezTo>
                <a:cubicBezTo>
                  <a:pt x="27280" y="13619"/>
                  <a:pt x="27356" y="13395"/>
                  <a:pt x="27421" y="13167"/>
                </a:cubicBezTo>
                <a:cubicBezTo>
                  <a:pt x="27470" y="12988"/>
                  <a:pt x="27520" y="12808"/>
                  <a:pt x="27560" y="12627"/>
                </a:cubicBezTo>
                <a:cubicBezTo>
                  <a:pt x="27567" y="12597"/>
                  <a:pt x="27574" y="12566"/>
                  <a:pt x="27581" y="12535"/>
                </a:cubicBezTo>
                <a:close/>
                <a:moveTo>
                  <a:pt x="26227" y="10051"/>
                </a:moveTo>
                <a:cubicBezTo>
                  <a:pt x="26229" y="10054"/>
                  <a:pt x="26232" y="10058"/>
                  <a:pt x="26235" y="10061"/>
                </a:cubicBezTo>
                <a:cubicBezTo>
                  <a:pt x="26366" y="10247"/>
                  <a:pt x="26499" y="10433"/>
                  <a:pt x="26632" y="10619"/>
                </a:cubicBezTo>
                <a:cubicBezTo>
                  <a:pt x="26700" y="10734"/>
                  <a:pt x="26769" y="10850"/>
                  <a:pt x="26839" y="10965"/>
                </a:cubicBezTo>
                <a:lnTo>
                  <a:pt x="26978" y="11200"/>
                </a:lnTo>
                <a:cubicBezTo>
                  <a:pt x="27074" y="11374"/>
                  <a:pt x="27164" y="11550"/>
                  <a:pt x="27251" y="11729"/>
                </a:cubicBezTo>
                <a:cubicBezTo>
                  <a:pt x="27326" y="11890"/>
                  <a:pt x="27400" y="12052"/>
                  <a:pt x="27465" y="12218"/>
                </a:cubicBezTo>
                <a:cubicBezTo>
                  <a:pt x="27470" y="12233"/>
                  <a:pt x="27476" y="12248"/>
                  <a:pt x="27482" y="12264"/>
                </a:cubicBezTo>
                <a:cubicBezTo>
                  <a:pt x="27451" y="12416"/>
                  <a:pt x="27416" y="12567"/>
                  <a:pt x="27375" y="12717"/>
                </a:cubicBezTo>
                <a:cubicBezTo>
                  <a:pt x="27350" y="12807"/>
                  <a:pt x="27326" y="12896"/>
                  <a:pt x="27300" y="12986"/>
                </a:cubicBezTo>
                <a:cubicBezTo>
                  <a:pt x="27273" y="13075"/>
                  <a:pt x="27245" y="13164"/>
                  <a:pt x="27216" y="13252"/>
                </a:cubicBezTo>
                <a:cubicBezTo>
                  <a:pt x="27148" y="13457"/>
                  <a:pt x="27078" y="13662"/>
                  <a:pt x="26998" y="13864"/>
                </a:cubicBezTo>
                <a:cubicBezTo>
                  <a:pt x="26927" y="13863"/>
                  <a:pt x="26855" y="13860"/>
                  <a:pt x="26783" y="13855"/>
                </a:cubicBezTo>
                <a:cubicBezTo>
                  <a:pt x="26707" y="13850"/>
                  <a:pt x="26621" y="13841"/>
                  <a:pt x="26534" y="13829"/>
                </a:cubicBezTo>
                <a:cubicBezTo>
                  <a:pt x="26446" y="13818"/>
                  <a:pt x="26358" y="13803"/>
                  <a:pt x="26272" y="13785"/>
                </a:cubicBezTo>
                <a:cubicBezTo>
                  <a:pt x="26193" y="13769"/>
                  <a:pt x="26108" y="13748"/>
                  <a:pt x="26023" y="13723"/>
                </a:cubicBezTo>
                <a:cubicBezTo>
                  <a:pt x="25938" y="13699"/>
                  <a:pt x="25855" y="13671"/>
                  <a:pt x="25772" y="13640"/>
                </a:cubicBezTo>
                <a:cubicBezTo>
                  <a:pt x="25698" y="13612"/>
                  <a:pt x="25620" y="13579"/>
                  <a:pt x="25544" y="13542"/>
                </a:cubicBezTo>
                <a:cubicBezTo>
                  <a:pt x="25508" y="13522"/>
                  <a:pt x="25471" y="13503"/>
                  <a:pt x="25435" y="13484"/>
                </a:cubicBezTo>
                <a:cubicBezTo>
                  <a:pt x="25372" y="13449"/>
                  <a:pt x="25311" y="13412"/>
                  <a:pt x="25251" y="13372"/>
                </a:cubicBezTo>
                <a:cubicBezTo>
                  <a:pt x="25222" y="13351"/>
                  <a:pt x="25193" y="13330"/>
                  <a:pt x="25164" y="13309"/>
                </a:cubicBezTo>
                <a:cubicBezTo>
                  <a:pt x="25104" y="13264"/>
                  <a:pt x="25045" y="13216"/>
                  <a:pt x="24989" y="13166"/>
                </a:cubicBezTo>
                <a:cubicBezTo>
                  <a:pt x="24961" y="13141"/>
                  <a:pt x="24935" y="13117"/>
                  <a:pt x="24907" y="13091"/>
                </a:cubicBezTo>
                <a:cubicBezTo>
                  <a:pt x="24851" y="13039"/>
                  <a:pt x="24798" y="12985"/>
                  <a:pt x="24747" y="12930"/>
                </a:cubicBezTo>
                <a:cubicBezTo>
                  <a:pt x="24694" y="12872"/>
                  <a:pt x="24644" y="12814"/>
                  <a:pt x="24595" y="12754"/>
                </a:cubicBezTo>
                <a:cubicBezTo>
                  <a:pt x="24590" y="12748"/>
                  <a:pt x="24580" y="12734"/>
                  <a:pt x="24568" y="12721"/>
                </a:cubicBezTo>
                <a:cubicBezTo>
                  <a:pt x="24571" y="12521"/>
                  <a:pt x="24577" y="12322"/>
                  <a:pt x="24587" y="12122"/>
                </a:cubicBezTo>
                <a:cubicBezTo>
                  <a:pt x="24603" y="11869"/>
                  <a:pt x="24623" y="11603"/>
                  <a:pt x="24656" y="11338"/>
                </a:cubicBezTo>
                <a:cubicBezTo>
                  <a:pt x="24672" y="11208"/>
                  <a:pt x="24690" y="11076"/>
                  <a:pt x="24710" y="10944"/>
                </a:cubicBezTo>
                <a:cubicBezTo>
                  <a:pt x="24730" y="10817"/>
                  <a:pt x="24752" y="10692"/>
                  <a:pt x="24775" y="10565"/>
                </a:cubicBezTo>
                <a:cubicBezTo>
                  <a:pt x="24784" y="10519"/>
                  <a:pt x="24794" y="10473"/>
                  <a:pt x="24803" y="10427"/>
                </a:cubicBezTo>
                <a:cubicBezTo>
                  <a:pt x="24856" y="10420"/>
                  <a:pt x="24910" y="10413"/>
                  <a:pt x="24963" y="10404"/>
                </a:cubicBezTo>
                <a:cubicBezTo>
                  <a:pt x="25047" y="10391"/>
                  <a:pt x="25129" y="10379"/>
                  <a:pt x="25212" y="10364"/>
                </a:cubicBezTo>
                <a:cubicBezTo>
                  <a:pt x="25256" y="10354"/>
                  <a:pt x="25298" y="10346"/>
                  <a:pt x="25342" y="10337"/>
                </a:cubicBezTo>
                <a:cubicBezTo>
                  <a:pt x="25390" y="10328"/>
                  <a:pt x="25437" y="10316"/>
                  <a:pt x="25483" y="10305"/>
                </a:cubicBezTo>
                <a:cubicBezTo>
                  <a:pt x="25571" y="10283"/>
                  <a:pt x="25657" y="10257"/>
                  <a:pt x="25743" y="10230"/>
                </a:cubicBezTo>
                <a:cubicBezTo>
                  <a:pt x="25833" y="10201"/>
                  <a:pt x="25922" y="10172"/>
                  <a:pt x="26010" y="10137"/>
                </a:cubicBezTo>
                <a:cubicBezTo>
                  <a:pt x="26082" y="10110"/>
                  <a:pt x="26155" y="10081"/>
                  <a:pt x="26227" y="10051"/>
                </a:cubicBezTo>
                <a:close/>
                <a:moveTo>
                  <a:pt x="22057" y="10263"/>
                </a:moveTo>
                <a:lnTo>
                  <a:pt x="22057" y="10263"/>
                </a:lnTo>
                <a:cubicBezTo>
                  <a:pt x="22034" y="10368"/>
                  <a:pt x="22012" y="10472"/>
                  <a:pt x="21991" y="10577"/>
                </a:cubicBezTo>
                <a:cubicBezTo>
                  <a:pt x="21971" y="10675"/>
                  <a:pt x="21953" y="10777"/>
                  <a:pt x="21938" y="10875"/>
                </a:cubicBezTo>
                <a:cubicBezTo>
                  <a:pt x="21917" y="11014"/>
                  <a:pt x="21896" y="11152"/>
                  <a:pt x="21881" y="11291"/>
                </a:cubicBezTo>
                <a:cubicBezTo>
                  <a:pt x="21855" y="11555"/>
                  <a:pt x="21835" y="11820"/>
                  <a:pt x="21832" y="12085"/>
                </a:cubicBezTo>
                <a:cubicBezTo>
                  <a:pt x="21827" y="12349"/>
                  <a:pt x="21829" y="12613"/>
                  <a:pt x="21843" y="12875"/>
                </a:cubicBezTo>
                <a:cubicBezTo>
                  <a:pt x="21855" y="13098"/>
                  <a:pt x="21869" y="13321"/>
                  <a:pt x="21889" y="13543"/>
                </a:cubicBezTo>
                <a:cubicBezTo>
                  <a:pt x="21894" y="13595"/>
                  <a:pt x="21899" y="13647"/>
                  <a:pt x="21904" y="13697"/>
                </a:cubicBezTo>
                <a:cubicBezTo>
                  <a:pt x="21821" y="13794"/>
                  <a:pt x="21737" y="13889"/>
                  <a:pt x="21653" y="13983"/>
                </a:cubicBezTo>
                <a:cubicBezTo>
                  <a:pt x="21650" y="13980"/>
                  <a:pt x="21649" y="13978"/>
                  <a:pt x="21647" y="13976"/>
                </a:cubicBezTo>
                <a:cubicBezTo>
                  <a:pt x="21587" y="13890"/>
                  <a:pt x="21528" y="13804"/>
                  <a:pt x="21471" y="13717"/>
                </a:cubicBezTo>
                <a:cubicBezTo>
                  <a:pt x="21471" y="13703"/>
                  <a:pt x="21471" y="13691"/>
                  <a:pt x="21471" y="13678"/>
                </a:cubicBezTo>
                <a:cubicBezTo>
                  <a:pt x="21472" y="13540"/>
                  <a:pt x="21474" y="13404"/>
                  <a:pt x="21481" y="13268"/>
                </a:cubicBezTo>
                <a:cubicBezTo>
                  <a:pt x="21485" y="13182"/>
                  <a:pt x="21490" y="13097"/>
                  <a:pt x="21494" y="13012"/>
                </a:cubicBezTo>
                <a:cubicBezTo>
                  <a:pt x="21513" y="12755"/>
                  <a:pt x="21537" y="12496"/>
                  <a:pt x="21573" y="12238"/>
                </a:cubicBezTo>
                <a:cubicBezTo>
                  <a:pt x="21591" y="12108"/>
                  <a:pt x="21609" y="11978"/>
                  <a:pt x="21632" y="11849"/>
                </a:cubicBezTo>
                <a:cubicBezTo>
                  <a:pt x="21647" y="11763"/>
                  <a:pt x="21662" y="11677"/>
                  <a:pt x="21679" y="11591"/>
                </a:cubicBezTo>
                <a:cubicBezTo>
                  <a:pt x="21713" y="11432"/>
                  <a:pt x="21748" y="11262"/>
                  <a:pt x="21794" y="11093"/>
                </a:cubicBezTo>
                <a:cubicBezTo>
                  <a:pt x="21837" y="10928"/>
                  <a:pt x="21886" y="10764"/>
                  <a:pt x="21938" y="10601"/>
                </a:cubicBezTo>
                <a:cubicBezTo>
                  <a:pt x="21976" y="10488"/>
                  <a:pt x="22015" y="10375"/>
                  <a:pt x="22057" y="10263"/>
                </a:cubicBezTo>
                <a:close/>
                <a:moveTo>
                  <a:pt x="29062" y="13607"/>
                </a:moveTo>
                <a:cubicBezTo>
                  <a:pt x="29021" y="13652"/>
                  <a:pt x="28981" y="13696"/>
                  <a:pt x="28939" y="13740"/>
                </a:cubicBezTo>
                <a:cubicBezTo>
                  <a:pt x="28850" y="13833"/>
                  <a:pt x="28761" y="13926"/>
                  <a:pt x="28669" y="14015"/>
                </a:cubicBezTo>
                <a:cubicBezTo>
                  <a:pt x="28628" y="14057"/>
                  <a:pt x="28585" y="14097"/>
                  <a:pt x="28543" y="14136"/>
                </a:cubicBezTo>
                <a:cubicBezTo>
                  <a:pt x="28576" y="14083"/>
                  <a:pt x="28608" y="14031"/>
                  <a:pt x="28641" y="13978"/>
                </a:cubicBezTo>
                <a:cubicBezTo>
                  <a:pt x="28705" y="13881"/>
                  <a:pt x="28768" y="13784"/>
                  <a:pt x="28833" y="13688"/>
                </a:cubicBezTo>
                <a:cubicBezTo>
                  <a:pt x="28910" y="13663"/>
                  <a:pt x="28985" y="13636"/>
                  <a:pt x="29062" y="13607"/>
                </a:cubicBezTo>
                <a:close/>
                <a:moveTo>
                  <a:pt x="21476" y="14036"/>
                </a:moveTo>
                <a:cubicBezTo>
                  <a:pt x="21494" y="14062"/>
                  <a:pt x="21513" y="14088"/>
                  <a:pt x="21531" y="14114"/>
                </a:cubicBezTo>
                <a:cubicBezTo>
                  <a:pt x="21523" y="14124"/>
                  <a:pt x="21514" y="14134"/>
                  <a:pt x="21505" y="14143"/>
                </a:cubicBezTo>
                <a:cubicBezTo>
                  <a:pt x="21494" y="14111"/>
                  <a:pt x="21485" y="14079"/>
                  <a:pt x="21476" y="14045"/>
                </a:cubicBezTo>
                <a:cubicBezTo>
                  <a:pt x="21476" y="14043"/>
                  <a:pt x="21476" y="14039"/>
                  <a:pt x="21476" y="14036"/>
                </a:cubicBezTo>
                <a:close/>
                <a:moveTo>
                  <a:pt x="35557" y="11908"/>
                </a:moveTo>
                <a:lnTo>
                  <a:pt x="35557" y="11908"/>
                </a:lnTo>
                <a:cubicBezTo>
                  <a:pt x="35515" y="11980"/>
                  <a:pt x="35471" y="12052"/>
                  <a:pt x="35426" y="12123"/>
                </a:cubicBezTo>
                <a:cubicBezTo>
                  <a:pt x="35254" y="12393"/>
                  <a:pt x="35075" y="12658"/>
                  <a:pt x="34882" y="12915"/>
                </a:cubicBezTo>
                <a:cubicBezTo>
                  <a:pt x="34799" y="13025"/>
                  <a:pt x="34716" y="13135"/>
                  <a:pt x="34630" y="13244"/>
                </a:cubicBezTo>
                <a:cubicBezTo>
                  <a:pt x="34546" y="13349"/>
                  <a:pt x="34460" y="13453"/>
                  <a:pt x="34375" y="13557"/>
                </a:cubicBezTo>
                <a:cubicBezTo>
                  <a:pt x="34170" y="13800"/>
                  <a:pt x="33960" y="14040"/>
                  <a:pt x="33737" y="14269"/>
                </a:cubicBezTo>
                <a:cubicBezTo>
                  <a:pt x="33729" y="14277"/>
                  <a:pt x="33722" y="14285"/>
                  <a:pt x="33714" y="14294"/>
                </a:cubicBezTo>
                <a:cubicBezTo>
                  <a:pt x="33720" y="14266"/>
                  <a:pt x="33726" y="14238"/>
                  <a:pt x="33733" y="14210"/>
                </a:cubicBezTo>
                <a:cubicBezTo>
                  <a:pt x="33761" y="14076"/>
                  <a:pt x="33781" y="13940"/>
                  <a:pt x="33796" y="13805"/>
                </a:cubicBezTo>
                <a:cubicBezTo>
                  <a:pt x="33803" y="13733"/>
                  <a:pt x="33811" y="13661"/>
                  <a:pt x="33818" y="13588"/>
                </a:cubicBezTo>
                <a:cubicBezTo>
                  <a:pt x="33848" y="13562"/>
                  <a:pt x="33878" y="13537"/>
                  <a:pt x="33908" y="13512"/>
                </a:cubicBezTo>
                <a:cubicBezTo>
                  <a:pt x="34113" y="13337"/>
                  <a:pt x="34314" y="13159"/>
                  <a:pt x="34511" y="12977"/>
                </a:cubicBezTo>
                <a:cubicBezTo>
                  <a:pt x="34709" y="12794"/>
                  <a:pt x="34901" y="12605"/>
                  <a:pt x="35089" y="12412"/>
                </a:cubicBezTo>
                <a:cubicBezTo>
                  <a:pt x="35248" y="12247"/>
                  <a:pt x="35406" y="12080"/>
                  <a:pt x="35557" y="11908"/>
                </a:cubicBezTo>
                <a:close/>
                <a:moveTo>
                  <a:pt x="17304" y="11364"/>
                </a:moveTo>
                <a:cubicBezTo>
                  <a:pt x="17309" y="11562"/>
                  <a:pt x="17319" y="11761"/>
                  <a:pt x="17343" y="11958"/>
                </a:cubicBezTo>
                <a:cubicBezTo>
                  <a:pt x="17353" y="12044"/>
                  <a:pt x="17364" y="12129"/>
                  <a:pt x="17376" y="12215"/>
                </a:cubicBezTo>
                <a:cubicBezTo>
                  <a:pt x="17376" y="12252"/>
                  <a:pt x="17376" y="12290"/>
                  <a:pt x="17376" y="12327"/>
                </a:cubicBezTo>
                <a:cubicBezTo>
                  <a:pt x="17380" y="12604"/>
                  <a:pt x="17388" y="12881"/>
                  <a:pt x="17413" y="13157"/>
                </a:cubicBezTo>
                <a:cubicBezTo>
                  <a:pt x="17426" y="13293"/>
                  <a:pt x="17438" y="13430"/>
                  <a:pt x="17457" y="13566"/>
                </a:cubicBezTo>
                <a:cubicBezTo>
                  <a:pt x="17469" y="13656"/>
                  <a:pt x="17482" y="13746"/>
                  <a:pt x="17497" y="13835"/>
                </a:cubicBezTo>
                <a:cubicBezTo>
                  <a:pt x="17499" y="13845"/>
                  <a:pt x="17500" y="13856"/>
                  <a:pt x="17502" y="13865"/>
                </a:cubicBezTo>
                <a:cubicBezTo>
                  <a:pt x="17499" y="13868"/>
                  <a:pt x="17497" y="13871"/>
                  <a:pt x="17493" y="13874"/>
                </a:cubicBezTo>
                <a:cubicBezTo>
                  <a:pt x="17327" y="14027"/>
                  <a:pt x="17157" y="14179"/>
                  <a:pt x="16983" y="14326"/>
                </a:cubicBezTo>
                <a:cubicBezTo>
                  <a:pt x="16961" y="14201"/>
                  <a:pt x="16940" y="14076"/>
                  <a:pt x="16924" y="13952"/>
                </a:cubicBezTo>
                <a:cubicBezTo>
                  <a:pt x="16912" y="13866"/>
                  <a:pt x="16902" y="13779"/>
                  <a:pt x="16894" y="13694"/>
                </a:cubicBezTo>
                <a:cubicBezTo>
                  <a:pt x="16891" y="13654"/>
                  <a:pt x="16889" y="13612"/>
                  <a:pt x="16886" y="13572"/>
                </a:cubicBezTo>
                <a:cubicBezTo>
                  <a:pt x="16881" y="13440"/>
                  <a:pt x="16878" y="13311"/>
                  <a:pt x="16881" y="13179"/>
                </a:cubicBezTo>
                <a:cubicBezTo>
                  <a:pt x="16882" y="13092"/>
                  <a:pt x="16883" y="13006"/>
                  <a:pt x="16887" y="12919"/>
                </a:cubicBezTo>
                <a:cubicBezTo>
                  <a:pt x="16898" y="12739"/>
                  <a:pt x="16911" y="12560"/>
                  <a:pt x="16924" y="12380"/>
                </a:cubicBezTo>
                <a:cubicBezTo>
                  <a:pt x="16930" y="12298"/>
                  <a:pt x="16935" y="12216"/>
                  <a:pt x="16941" y="12134"/>
                </a:cubicBezTo>
                <a:cubicBezTo>
                  <a:pt x="16960" y="12096"/>
                  <a:pt x="16977" y="12059"/>
                  <a:pt x="16994" y="12021"/>
                </a:cubicBezTo>
                <a:cubicBezTo>
                  <a:pt x="17097" y="11801"/>
                  <a:pt x="17201" y="11583"/>
                  <a:pt x="17304" y="11364"/>
                </a:cubicBezTo>
                <a:close/>
                <a:moveTo>
                  <a:pt x="21930" y="13937"/>
                </a:moveTo>
                <a:cubicBezTo>
                  <a:pt x="21945" y="14073"/>
                  <a:pt x="21964" y="14209"/>
                  <a:pt x="21988" y="14345"/>
                </a:cubicBezTo>
                <a:cubicBezTo>
                  <a:pt x="21992" y="14371"/>
                  <a:pt x="21997" y="14397"/>
                  <a:pt x="22001" y="14424"/>
                </a:cubicBezTo>
                <a:cubicBezTo>
                  <a:pt x="21963" y="14380"/>
                  <a:pt x="21925" y="14335"/>
                  <a:pt x="21888" y="14290"/>
                </a:cubicBezTo>
                <a:cubicBezTo>
                  <a:pt x="21844" y="14236"/>
                  <a:pt x="21800" y="14181"/>
                  <a:pt x="21759" y="14126"/>
                </a:cubicBezTo>
                <a:cubicBezTo>
                  <a:pt x="21815" y="14064"/>
                  <a:pt x="21873" y="14000"/>
                  <a:pt x="21930" y="13937"/>
                </a:cubicBezTo>
                <a:close/>
                <a:moveTo>
                  <a:pt x="28556" y="13775"/>
                </a:moveTo>
                <a:lnTo>
                  <a:pt x="28556" y="13775"/>
                </a:lnTo>
                <a:cubicBezTo>
                  <a:pt x="28512" y="13843"/>
                  <a:pt x="28470" y="13912"/>
                  <a:pt x="28430" y="13982"/>
                </a:cubicBezTo>
                <a:cubicBezTo>
                  <a:pt x="28332" y="14148"/>
                  <a:pt x="28237" y="14316"/>
                  <a:pt x="28149" y="14487"/>
                </a:cubicBezTo>
                <a:cubicBezTo>
                  <a:pt x="28139" y="14497"/>
                  <a:pt x="28127" y="14506"/>
                  <a:pt x="28117" y="14514"/>
                </a:cubicBezTo>
                <a:cubicBezTo>
                  <a:pt x="28114" y="14401"/>
                  <a:pt x="28108" y="14288"/>
                  <a:pt x="28097" y="14174"/>
                </a:cubicBezTo>
                <a:cubicBezTo>
                  <a:pt x="28137" y="14074"/>
                  <a:pt x="28175" y="13973"/>
                  <a:pt x="28212" y="13873"/>
                </a:cubicBezTo>
                <a:cubicBezTo>
                  <a:pt x="28282" y="13855"/>
                  <a:pt x="28353" y="13836"/>
                  <a:pt x="28423" y="13814"/>
                </a:cubicBezTo>
                <a:cubicBezTo>
                  <a:pt x="28467" y="13801"/>
                  <a:pt x="28512" y="13789"/>
                  <a:pt x="28556" y="13775"/>
                </a:cubicBezTo>
                <a:close/>
                <a:moveTo>
                  <a:pt x="27953" y="14538"/>
                </a:moveTo>
                <a:cubicBezTo>
                  <a:pt x="27954" y="14542"/>
                  <a:pt x="27954" y="14545"/>
                  <a:pt x="27954" y="14547"/>
                </a:cubicBezTo>
                <a:cubicBezTo>
                  <a:pt x="27954" y="14581"/>
                  <a:pt x="27955" y="14613"/>
                  <a:pt x="27955" y="14646"/>
                </a:cubicBezTo>
                <a:cubicBezTo>
                  <a:pt x="27933" y="14663"/>
                  <a:pt x="27910" y="14681"/>
                  <a:pt x="27888" y="14699"/>
                </a:cubicBezTo>
                <a:cubicBezTo>
                  <a:pt x="27894" y="14684"/>
                  <a:pt x="27901" y="14667"/>
                  <a:pt x="27907" y="14652"/>
                </a:cubicBezTo>
                <a:cubicBezTo>
                  <a:pt x="27923" y="14614"/>
                  <a:pt x="27938" y="14576"/>
                  <a:pt x="27953" y="14538"/>
                </a:cubicBezTo>
                <a:close/>
                <a:moveTo>
                  <a:pt x="17680" y="3780"/>
                </a:moveTo>
                <a:cubicBezTo>
                  <a:pt x="17703" y="3787"/>
                  <a:pt x="17725" y="3793"/>
                  <a:pt x="17748" y="3800"/>
                </a:cubicBezTo>
                <a:cubicBezTo>
                  <a:pt x="17835" y="3825"/>
                  <a:pt x="17922" y="3853"/>
                  <a:pt x="18008" y="3883"/>
                </a:cubicBezTo>
                <a:cubicBezTo>
                  <a:pt x="18051" y="3898"/>
                  <a:pt x="18092" y="3913"/>
                  <a:pt x="18135" y="3927"/>
                </a:cubicBezTo>
                <a:cubicBezTo>
                  <a:pt x="18262" y="3975"/>
                  <a:pt x="18390" y="4024"/>
                  <a:pt x="18514" y="4080"/>
                </a:cubicBezTo>
                <a:cubicBezTo>
                  <a:pt x="18595" y="4116"/>
                  <a:pt x="18674" y="4154"/>
                  <a:pt x="18753" y="4195"/>
                </a:cubicBezTo>
                <a:cubicBezTo>
                  <a:pt x="18786" y="4212"/>
                  <a:pt x="18821" y="4231"/>
                  <a:pt x="18855" y="4249"/>
                </a:cubicBezTo>
                <a:cubicBezTo>
                  <a:pt x="18962" y="4309"/>
                  <a:pt x="19069" y="4369"/>
                  <a:pt x="19171" y="4437"/>
                </a:cubicBezTo>
                <a:cubicBezTo>
                  <a:pt x="19239" y="4481"/>
                  <a:pt x="19305" y="4526"/>
                  <a:pt x="19370" y="4574"/>
                </a:cubicBezTo>
                <a:cubicBezTo>
                  <a:pt x="19426" y="4616"/>
                  <a:pt x="19490" y="4665"/>
                  <a:pt x="19551" y="4717"/>
                </a:cubicBezTo>
                <a:cubicBezTo>
                  <a:pt x="19610" y="4766"/>
                  <a:pt x="19668" y="4817"/>
                  <a:pt x="19725" y="4869"/>
                </a:cubicBezTo>
                <a:cubicBezTo>
                  <a:pt x="19773" y="4914"/>
                  <a:pt x="19828" y="4968"/>
                  <a:pt x="19882" y="5025"/>
                </a:cubicBezTo>
                <a:cubicBezTo>
                  <a:pt x="19937" y="5083"/>
                  <a:pt x="19990" y="5141"/>
                  <a:pt x="20041" y="5202"/>
                </a:cubicBezTo>
                <a:cubicBezTo>
                  <a:pt x="20071" y="5239"/>
                  <a:pt x="20102" y="5277"/>
                  <a:pt x="20132" y="5315"/>
                </a:cubicBezTo>
                <a:cubicBezTo>
                  <a:pt x="20009" y="5449"/>
                  <a:pt x="19888" y="5584"/>
                  <a:pt x="19773" y="5725"/>
                </a:cubicBezTo>
                <a:cubicBezTo>
                  <a:pt x="19732" y="5774"/>
                  <a:pt x="19692" y="5824"/>
                  <a:pt x="19653" y="5874"/>
                </a:cubicBezTo>
                <a:cubicBezTo>
                  <a:pt x="19627" y="5897"/>
                  <a:pt x="19601" y="5920"/>
                  <a:pt x="19575" y="5944"/>
                </a:cubicBezTo>
                <a:cubicBezTo>
                  <a:pt x="19491" y="6007"/>
                  <a:pt x="19410" y="6072"/>
                  <a:pt x="19332" y="6143"/>
                </a:cubicBezTo>
                <a:cubicBezTo>
                  <a:pt x="19179" y="6281"/>
                  <a:pt x="19031" y="6425"/>
                  <a:pt x="18896" y="6581"/>
                </a:cubicBezTo>
                <a:cubicBezTo>
                  <a:pt x="18753" y="6748"/>
                  <a:pt x="18614" y="6919"/>
                  <a:pt x="18492" y="7104"/>
                </a:cubicBezTo>
                <a:cubicBezTo>
                  <a:pt x="18337" y="7335"/>
                  <a:pt x="18192" y="7572"/>
                  <a:pt x="18066" y="7822"/>
                </a:cubicBezTo>
                <a:cubicBezTo>
                  <a:pt x="18024" y="7903"/>
                  <a:pt x="17985" y="7985"/>
                  <a:pt x="17947" y="8067"/>
                </a:cubicBezTo>
                <a:cubicBezTo>
                  <a:pt x="17856" y="8119"/>
                  <a:pt x="17766" y="8172"/>
                  <a:pt x="17680" y="8231"/>
                </a:cubicBezTo>
                <a:cubicBezTo>
                  <a:pt x="17607" y="8280"/>
                  <a:pt x="17530" y="8331"/>
                  <a:pt x="17461" y="8385"/>
                </a:cubicBezTo>
                <a:cubicBezTo>
                  <a:pt x="17393" y="8436"/>
                  <a:pt x="17326" y="8489"/>
                  <a:pt x="17261" y="8545"/>
                </a:cubicBezTo>
                <a:cubicBezTo>
                  <a:pt x="17229" y="8573"/>
                  <a:pt x="17197" y="8601"/>
                  <a:pt x="17165" y="8629"/>
                </a:cubicBezTo>
                <a:cubicBezTo>
                  <a:pt x="17106" y="8682"/>
                  <a:pt x="17044" y="8742"/>
                  <a:pt x="16990" y="8801"/>
                </a:cubicBezTo>
                <a:cubicBezTo>
                  <a:pt x="16934" y="8864"/>
                  <a:pt x="16879" y="8924"/>
                  <a:pt x="16827" y="8989"/>
                </a:cubicBezTo>
                <a:cubicBezTo>
                  <a:pt x="16776" y="9051"/>
                  <a:pt x="16727" y="9113"/>
                  <a:pt x="16681" y="9176"/>
                </a:cubicBezTo>
                <a:cubicBezTo>
                  <a:pt x="16633" y="9241"/>
                  <a:pt x="16587" y="9307"/>
                  <a:pt x="16543" y="9375"/>
                </a:cubicBezTo>
                <a:cubicBezTo>
                  <a:pt x="16495" y="9444"/>
                  <a:pt x="16448" y="9523"/>
                  <a:pt x="16408" y="9598"/>
                </a:cubicBezTo>
                <a:cubicBezTo>
                  <a:pt x="16366" y="9674"/>
                  <a:pt x="16324" y="9750"/>
                  <a:pt x="16288" y="9830"/>
                </a:cubicBezTo>
                <a:cubicBezTo>
                  <a:pt x="16252" y="9903"/>
                  <a:pt x="16221" y="9978"/>
                  <a:pt x="16192" y="10054"/>
                </a:cubicBezTo>
                <a:cubicBezTo>
                  <a:pt x="16178" y="10092"/>
                  <a:pt x="16164" y="10130"/>
                  <a:pt x="16151" y="10168"/>
                </a:cubicBezTo>
                <a:cubicBezTo>
                  <a:pt x="16125" y="10246"/>
                  <a:pt x="16096" y="10331"/>
                  <a:pt x="16074" y="10411"/>
                </a:cubicBezTo>
                <a:cubicBezTo>
                  <a:pt x="16043" y="10529"/>
                  <a:pt x="16012" y="10645"/>
                  <a:pt x="15984" y="10764"/>
                </a:cubicBezTo>
                <a:cubicBezTo>
                  <a:pt x="15930" y="10992"/>
                  <a:pt x="15876" y="11220"/>
                  <a:pt x="15836" y="11451"/>
                </a:cubicBezTo>
                <a:cubicBezTo>
                  <a:pt x="15804" y="11637"/>
                  <a:pt x="15774" y="11824"/>
                  <a:pt x="15746" y="12011"/>
                </a:cubicBezTo>
                <a:cubicBezTo>
                  <a:pt x="15726" y="12149"/>
                  <a:pt x="15704" y="12287"/>
                  <a:pt x="15692" y="12426"/>
                </a:cubicBezTo>
                <a:cubicBezTo>
                  <a:pt x="15684" y="12529"/>
                  <a:pt x="15675" y="12613"/>
                  <a:pt x="15671" y="12715"/>
                </a:cubicBezTo>
                <a:cubicBezTo>
                  <a:pt x="15667" y="12839"/>
                  <a:pt x="15663" y="12965"/>
                  <a:pt x="15665" y="13090"/>
                </a:cubicBezTo>
                <a:cubicBezTo>
                  <a:pt x="15669" y="13216"/>
                  <a:pt x="15673" y="13341"/>
                  <a:pt x="15680" y="13465"/>
                </a:cubicBezTo>
                <a:cubicBezTo>
                  <a:pt x="15685" y="13552"/>
                  <a:pt x="15690" y="13641"/>
                  <a:pt x="15701" y="13727"/>
                </a:cubicBezTo>
                <a:cubicBezTo>
                  <a:pt x="15711" y="13828"/>
                  <a:pt x="15724" y="13930"/>
                  <a:pt x="15738" y="14030"/>
                </a:cubicBezTo>
                <a:cubicBezTo>
                  <a:pt x="15697" y="14090"/>
                  <a:pt x="15656" y="14150"/>
                  <a:pt x="15612" y="14208"/>
                </a:cubicBezTo>
                <a:cubicBezTo>
                  <a:pt x="15589" y="14239"/>
                  <a:pt x="15565" y="14270"/>
                  <a:pt x="15542" y="14301"/>
                </a:cubicBezTo>
                <a:cubicBezTo>
                  <a:pt x="15500" y="14352"/>
                  <a:pt x="15448" y="14409"/>
                  <a:pt x="15394" y="14462"/>
                </a:cubicBezTo>
                <a:cubicBezTo>
                  <a:pt x="15349" y="14507"/>
                  <a:pt x="15291" y="14553"/>
                  <a:pt x="15229" y="14594"/>
                </a:cubicBezTo>
                <a:cubicBezTo>
                  <a:pt x="15207" y="14605"/>
                  <a:pt x="15175" y="14624"/>
                  <a:pt x="15145" y="14642"/>
                </a:cubicBezTo>
                <a:cubicBezTo>
                  <a:pt x="15089" y="14672"/>
                  <a:pt x="15022" y="14703"/>
                  <a:pt x="14953" y="14729"/>
                </a:cubicBezTo>
                <a:cubicBezTo>
                  <a:pt x="14883" y="14755"/>
                  <a:pt x="14813" y="14776"/>
                  <a:pt x="14741" y="14791"/>
                </a:cubicBezTo>
                <a:cubicBezTo>
                  <a:pt x="14671" y="14806"/>
                  <a:pt x="14599" y="14815"/>
                  <a:pt x="14528" y="14818"/>
                </a:cubicBezTo>
                <a:lnTo>
                  <a:pt x="14538" y="14816"/>
                </a:lnTo>
                <a:cubicBezTo>
                  <a:pt x="14505" y="14816"/>
                  <a:pt x="14471" y="14816"/>
                  <a:pt x="14438" y="14815"/>
                </a:cubicBezTo>
                <a:cubicBezTo>
                  <a:pt x="14403" y="14811"/>
                  <a:pt x="14369" y="14806"/>
                  <a:pt x="14335" y="14803"/>
                </a:cubicBezTo>
                <a:cubicBezTo>
                  <a:pt x="14271" y="14791"/>
                  <a:pt x="14199" y="14771"/>
                  <a:pt x="14128" y="14746"/>
                </a:cubicBezTo>
                <a:cubicBezTo>
                  <a:pt x="14063" y="14724"/>
                  <a:pt x="13992" y="14694"/>
                  <a:pt x="13921" y="14659"/>
                </a:cubicBezTo>
                <a:cubicBezTo>
                  <a:pt x="13886" y="14642"/>
                  <a:pt x="13851" y="14625"/>
                  <a:pt x="13816" y="14607"/>
                </a:cubicBezTo>
                <a:cubicBezTo>
                  <a:pt x="13748" y="14572"/>
                  <a:pt x="13683" y="14534"/>
                  <a:pt x="13619" y="14493"/>
                </a:cubicBezTo>
                <a:cubicBezTo>
                  <a:pt x="13554" y="14452"/>
                  <a:pt x="13489" y="14409"/>
                  <a:pt x="13427" y="14365"/>
                </a:cubicBezTo>
                <a:cubicBezTo>
                  <a:pt x="13366" y="14320"/>
                  <a:pt x="13298" y="14267"/>
                  <a:pt x="13232" y="14210"/>
                </a:cubicBezTo>
                <a:cubicBezTo>
                  <a:pt x="13200" y="14180"/>
                  <a:pt x="13167" y="14151"/>
                  <a:pt x="13134" y="14122"/>
                </a:cubicBezTo>
                <a:cubicBezTo>
                  <a:pt x="13077" y="14068"/>
                  <a:pt x="13015" y="14006"/>
                  <a:pt x="12954" y="13941"/>
                </a:cubicBezTo>
                <a:cubicBezTo>
                  <a:pt x="12925" y="13909"/>
                  <a:pt x="12895" y="13875"/>
                  <a:pt x="12865" y="13843"/>
                </a:cubicBezTo>
                <a:cubicBezTo>
                  <a:pt x="12753" y="13708"/>
                  <a:pt x="12645" y="13570"/>
                  <a:pt x="12545" y="13426"/>
                </a:cubicBezTo>
                <a:cubicBezTo>
                  <a:pt x="12471" y="13320"/>
                  <a:pt x="12399" y="13214"/>
                  <a:pt x="12329" y="13105"/>
                </a:cubicBezTo>
                <a:cubicBezTo>
                  <a:pt x="12223" y="12936"/>
                  <a:pt x="12118" y="12763"/>
                  <a:pt x="12024" y="12583"/>
                </a:cubicBezTo>
                <a:cubicBezTo>
                  <a:pt x="11944" y="12427"/>
                  <a:pt x="11866" y="12271"/>
                  <a:pt x="11791" y="12114"/>
                </a:cubicBezTo>
                <a:cubicBezTo>
                  <a:pt x="11712" y="11945"/>
                  <a:pt x="11635" y="11774"/>
                  <a:pt x="11568" y="11599"/>
                </a:cubicBezTo>
                <a:cubicBezTo>
                  <a:pt x="11541" y="11530"/>
                  <a:pt x="11515" y="11461"/>
                  <a:pt x="11491" y="11390"/>
                </a:cubicBezTo>
                <a:cubicBezTo>
                  <a:pt x="11492" y="11384"/>
                  <a:pt x="11493" y="11378"/>
                  <a:pt x="11494" y="11372"/>
                </a:cubicBezTo>
                <a:cubicBezTo>
                  <a:pt x="11553" y="11069"/>
                  <a:pt x="11615" y="10767"/>
                  <a:pt x="11694" y="10469"/>
                </a:cubicBezTo>
                <a:cubicBezTo>
                  <a:pt x="11775" y="10165"/>
                  <a:pt x="11865" y="9865"/>
                  <a:pt x="11962" y="9567"/>
                </a:cubicBezTo>
                <a:cubicBezTo>
                  <a:pt x="12031" y="9365"/>
                  <a:pt x="12105" y="9153"/>
                  <a:pt x="12191" y="8947"/>
                </a:cubicBezTo>
                <a:cubicBezTo>
                  <a:pt x="12225" y="8867"/>
                  <a:pt x="12258" y="8788"/>
                  <a:pt x="12293" y="8710"/>
                </a:cubicBezTo>
                <a:cubicBezTo>
                  <a:pt x="12325" y="8636"/>
                  <a:pt x="12359" y="8562"/>
                  <a:pt x="12394" y="8489"/>
                </a:cubicBezTo>
                <a:cubicBezTo>
                  <a:pt x="12465" y="8343"/>
                  <a:pt x="12537" y="8195"/>
                  <a:pt x="12614" y="8052"/>
                </a:cubicBezTo>
                <a:cubicBezTo>
                  <a:pt x="12653" y="7979"/>
                  <a:pt x="12694" y="7907"/>
                  <a:pt x="12735" y="7836"/>
                </a:cubicBezTo>
                <a:cubicBezTo>
                  <a:pt x="12777" y="7763"/>
                  <a:pt x="12820" y="7690"/>
                  <a:pt x="12865" y="7620"/>
                </a:cubicBezTo>
                <a:cubicBezTo>
                  <a:pt x="12962" y="7471"/>
                  <a:pt x="13061" y="7324"/>
                  <a:pt x="13168" y="7183"/>
                </a:cubicBezTo>
                <a:cubicBezTo>
                  <a:pt x="13250" y="7077"/>
                  <a:pt x="13332" y="6973"/>
                  <a:pt x="13418" y="6869"/>
                </a:cubicBezTo>
                <a:cubicBezTo>
                  <a:pt x="13536" y="6731"/>
                  <a:pt x="13657" y="6593"/>
                  <a:pt x="13784" y="6462"/>
                </a:cubicBezTo>
                <a:cubicBezTo>
                  <a:pt x="13906" y="6335"/>
                  <a:pt x="14031" y="6211"/>
                  <a:pt x="14159" y="6089"/>
                </a:cubicBezTo>
                <a:cubicBezTo>
                  <a:pt x="14336" y="5923"/>
                  <a:pt x="14524" y="5754"/>
                  <a:pt x="14722" y="5595"/>
                </a:cubicBezTo>
                <a:cubicBezTo>
                  <a:pt x="14822" y="5515"/>
                  <a:pt x="14924" y="5434"/>
                  <a:pt x="15028" y="5355"/>
                </a:cubicBezTo>
                <a:cubicBezTo>
                  <a:pt x="15129" y="5279"/>
                  <a:pt x="15233" y="5203"/>
                  <a:pt x="15337" y="5129"/>
                </a:cubicBezTo>
                <a:cubicBezTo>
                  <a:pt x="15479" y="5028"/>
                  <a:pt x="15624" y="4929"/>
                  <a:pt x="15770" y="4834"/>
                </a:cubicBezTo>
                <a:cubicBezTo>
                  <a:pt x="15919" y="4739"/>
                  <a:pt x="16070" y="4645"/>
                  <a:pt x="16222" y="4554"/>
                </a:cubicBezTo>
                <a:cubicBezTo>
                  <a:pt x="16378" y="4460"/>
                  <a:pt x="16532" y="4368"/>
                  <a:pt x="16689" y="4279"/>
                </a:cubicBezTo>
                <a:cubicBezTo>
                  <a:pt x="16805" y="4214"/>
                  <a:pt x="16920" y="4151"/>
                  <a:pt x="17037" y="4088"/>
                </a:cubicBezTo>
                <a:cubicBezTo>
                  <a:pt x="17236" y="3986"/>
                  <a:pt x="17438" y="3883"/>
                  <a:pt x="17644" y="3795"/>
                </a:cubicBezTo>
                <a:cubicBezTo>
                  <a:pt x="17656" y="3791"/>
                  <a:pt x="17669" y="3785"/>
                  <a:pt x="17680" y="3780"/>
                </a:cubicBezTo>
                <a:close/>
                <a:moveTo>
                  <a:pt x="20508" y="11842"/>
                </a:moveTo>
                <a:cubicBezTo>
                  <a:pt x="20516" y="11878"/>
                  <a:pt x="20526" y="11913"/>
                  <a:pt x="20535" y="11948"/>
                </a:cubicBezTo>
                <a:cubicBezTo>
                  <a:pt x="20590" y="12162"/>
                  <a:pt x="20650" y="12373"/>
                  <a:pt x="20723" y="12581"/>
                </a:cubicBezTo>
                <a:cubicBezTo>
                  <a:pt x="20753" y="12664"/>
                  <a:pt x="20782" y="12747"/>
                  <a:pt x="20814" y="12829"/>
                </a:cubicBezTo>
                <a:cubicBezTo>
                  <a:pt x="20841" y="12956"/>
                  <a:pt x="20871" y="13084"/>
                  <a:pt x="20908" y="13209"/>
                </a:cubicBezTo>
                <a:cubicBezTo>
                  <a:pt x="20947" y="13341"/>
                  <a:pt x="20985" y="13472"/>
                  <a:pt x="21030" y="13602"/>
                </a:cubicBezTo>
                <a:cubicBezTo>
                  <a:pt x="21074" y="13727"/>
                  <a:pt x="21117" y="13853"/>
                  <a:pt x="21168" y="13977"/>
                </a:cubicBezTo>
                <a:cubicBezTo>
                  <a:pt x="21216" y="14098"/>
                  <a:pt x="21267" y="14217"/>
                  <a:pt x="21321" y="14336"/>
                </a:cubicBezTo>
                <a:cubicBezTo>
                  <a:pt x="21319" y="14337"/>
                  <a:pt x="21318" y="14340"/>
                  <a:pt x="21315" y="14341"/>
                </a:cubicBezTo>
                <a:cubicBezTo>
                  <a:pt x="21135" y="14527"/>
                  <a:pt x="20952" y="14709"/>
                  <a:pt x="20765" y="14889"/>
                </a:cubicBezTo>
                <a:cubicBezTo>
                  <a:pt x="20763" y="14886"/>
                  <a:pt x="20762" y="14882"/>
                  <a:pt x="20761" y="14879"/>
                </a:cubicBezTo>
                <a:cubicBezTo>
                  <a:pt x="20709" y="14714"/>
                  <a:pt x="20658" y="14545"/>
                  <a:pt x="20617" y="14373"/>
                </a:cubicBezTo>
                <a:cubicBezTo>
                  <a:pt x="20596" y="14286"/>
                  <a:pt x="20575" y="14200"/>
                  <a:pt x="20557" y="14113"/>
                </a:cubicBezTo>
                <a:cubicBezTo>
                  <a:pt x="20538" y="14029"/>
                  <a:pt x="20521" y="13943"/>
                  <a:pt x="20505" y="13859"/>
                </a:cubicBezTo>
                <a:cubicBezTo>
                  <a:pt x="20466" y="13641"/>
                  <a:pt x="20430" y="13420"/>
                  <a:pt x="20404" y="13197"/>
                </a:cubicBezTo>
                <a:cubicBezTo>
                  <a:pt x="20380" y="12975"/>
                  <a:pt x="20360" y="12752"/>
                  <a:pt x="20345" y="12528"/>
                </a:cubicBezTo>
                <a:cubicBezTo>
                  <a:pt x="20343" y="12481"/>
                  <a:pt x="20340" y="12433"/>
                  <a:pt x="20337" y="12384"/>
                </a:cubicBezTo>
                <a:cubicBezTo>
                  <a:pt x="20386" y="12254"/>
                  <a:pt x="20432" y="12121"/>
                  <a:pt x="20469" y="11987"/>
                </a:cubicBezTo>
                <a:cubicBezTo>
                  <a:pt x="20482" y="11939"/>
                  <a:pt x="20496" y="11890"/>
                  <a:pt x="20508" y="11842"/>
                </a:cubicBezTo>
                <a:close/>
                <a:moveTo>
                  <a:pt x="20168" y="10924"/>
                </a:moveTo>
                <a:lnTo>
                  <a:pt x="20168" y="10924"/>
                </a:lnTo>
                <a:cubicBezTo>
                  <a:pt x="20156" y="11136"/>
                  <a:pt x="20148" y="11350"/>
                  <a:pt x="20148" y="11562"/>
                </a:cubicBezTo>
                <a:cubicBezTo>
                  <a:pt x="20147" y="11707"/>
                  <a:pt x="20147" y="11852"/>
                  <a:pt x="20151" y="11996"/>
                </a:cubicBezTo>
                <a:cubicBezTo>
                  <a:pt x="20155" y="12114"/>
                  <a:pt x="20161" y="12232"/>
                  <a:pt x="20168" y="12349"/>
                </a:cubicBezTo>
                <a:cubicBezTo>
                  <a:pt x="20138" y="12432"/>
                  <a:pt x="20105" y="12513"/>
                  <a:pt x="20072" y="12593"/>
                </a:cubicBezTo>
                <a:cubicBezTo>
                  <a:pt x="20000" y="12763"/>
                  <a:pt x="19925" y="12932"/>
                  <a:pt x="19847" y="13099"/>
                </a:cubicBezTo>
                <a:cubicBezTo>
                  <a:pt x="19747" y="13305"/>
                  <a:pt x="19644" y="13509"/>
                  <a:pt x="19530" y="13708"/>
                </a:cubicBezTo>
                <a:cubicBezTo>
                  <a:pt x="19424" y="13890"/>
                  <a:pt x="19315" y="14070"/>
                  <a:pt x="19202" y="14248"/>
                </a:cubicBezTo>
                <a:cubicBezTo>
                  <a:pt x="19054" y="14477"/>
                  <a:pt x="18900" y="14703"/>
                  <a:pt x="18737" y="14925"/>
                </a:cubicBezTo>
                <a:cubicBezTo>
                  <a:pt x="18737" y="14924"/>
                  <a:pt x="18736" y="14923"/>
                  <a:pt x="18734" y="14922"/>
                </a:cubicBezTo>
                <a:cubicBezTo>
                  <a:pt x="18679" y="14860"/>
                  <a:pt x="18625" y="14797"/>
                  <a:pt x="18573" y="14732"/>
                </a:cubicBezTo>
                <a:cubicBezTo>
                  <a:pt x="18528" y="14676"/>
                  <a:pt x="18478" y="14611"/>
                  <a:pt x="18430" y="14544"/>
                </a:cubicBezTo>
                <a:cubicBezTo>
                  <a:pt x="18383" y="14479"/>
                  <a:pt x="18338" y="14413"/>
                  <a:pt x="18297" y="14346"/>
                </a:cubicBezTo>
                <a:cubicBezTo>
                  <a:pt x="18259" y="14284"/>
                  <a:pt x="18218" y="14216"/>
                  <a:pt x="18180" y="14146"/>
                </a:cubicBezTo>
                <a:cubicBezTo>
                  <a:pt x="18142" y="14075"/>
                  <a:pt x="18106" y="14005"/>
                  <a:pt x="18072" y="13933"/>
                </a:cubicBezTo>
                <a:cubicBezTo>
                  <a:pt x="18030" y="13845"/>
                  <a:pt x="17989" y="13758"/>
                  <a:pt x="17952" y="13667"/>
                </a:cubicBezTo>
                <a:cubicBezTo>
                  <a:pt x="17958" y="13659"/>
                  <a:pt x="17967" y="13651"/>
                  <a:pt x="17975" y="13643"/>
                </a:cubicBezTo>
                <a:cubicBezTo>
                  <a:pt x="18380" y="13236"/>
                  <a:pt x="18767" y="12811"/>
                  <a:pt x="19134" y="12368"/>
                </a:cubicBezTo>
                <a:cubicBezTo>
                  <a:pt x="19194" y="12296"/>
                  <a:pt x="19255" y="12222"/>
                  <a:pt x="19313" y="12148"/>
                </a:cubicBezTo>
                <a:cubicBezTo>
                  <a:pt x="19397" y="12039"/>
                  <a:pt x="19483" y="11933"/>
                  <a:pt x="19565" y="11822"/>
                </a:cubicBezTo>
                <a:cubicBezTo>
                  <a:pt x="19646" y="11712"/>
                  <a:pt x="19726" y="11604"/>
                  <a:pt x="19804" y="11491"/>
                </a:cubicBezTo>
                <a:cubicBezTo>
                  <a:pt x="19880" y="11379"/>
                  <a:pt x="19955" y="11265"/>
                  <a:pt x="20029" y="11151"/>
                </a:cubicBezTo>
                <a:lnTo>
                  <a:pt x="20028" y="11151"/>
                </a:lnTo>
                <a:cubicBezTo>
                  <a:pt x="20076" y="11076"/>
                  <a:pt x="20123" y="11001"/>
                  <a:pt x="20168" y="10924"/>
                </a:cubicBezTo>
                <a:close/>
                <a:moveTo>
                  <a:pt x="17947" y="1743"/>
                </a:moveTo>
                <a:cubicBezTo>
                  <a:pt x="18125" y="1745"/>
                  <a:pt x="18303" y="1747"/>
                  <a:pt x="18482" y="1754"/>
                </a:cubicBezTo>
                <a:cubicBezTo>
                  <a:pt x="18657" y="1760"/>
                  <a:pt x="18833" y="1770"/>
                  <a:pt x="19008" y="1781"/>
                </a:cubicBezTo>
                <a:cubicBezTo>
                  <a:pt x="19318" y="1805"/>
                  <a:pt x="19626" y="1833"/>
                  <a:pt x="19933" y="1878"/>
                </a:cubicBezTo>
                <a:cubicBezTo>
                  <a:pt x="20108" y="1902"/>
                  <a:pt x="20282" y="1928"/>
                  <a:pt x="20455" y="1960"/>
                </a:cubicBezTo>
                <a:cubicBezTo>
                  <a:pt x="20581" y="1984"/>
                  <a:pt x="20707" y="2010"/>
                  <a:pt x="20833" y="2036"/>
                </a:cubicBezTo>
                <a:cubicBezTo>
                  <a:pt x="21131" y="2102"/>
                  <a:pt x="21429" y="2173"/>
                  <a:pt x="21722" y="2260"/>
                </a:cubicBezTo>
                <a:cubicBezTo>
                  <a:pt x="21891" y="2310"/>
                  <a:pt x="22059" y="2361"/>
                  <a:pt x="22227" y="2418"/>
                </a:cubicBezTo>
                <a:cubicBezTo>
                  <a:pt x="22350" y="2460"/>
                  <a:pt x="22473" y="2503"/>
                  <a:pt x="22595" y="2547"/>
                </a:cubicBezTo>
                <a:cubicBezTo>
                  <a:pt x="22775" y="2614"/>
                  <a:pt x="22955" y="2684"/>
                  <a:pt x="23133" y="2758"/>
                </a:cubicBezTo>
                <a:cubicBezTo>
                  <a:pt x="23116" y="2773"/>
                  <a:pt x="23098" y="2789"/>
                  <a:pt x="23081" y="2806"/>
                </a:cubicBezTo>
                <a:cubicBezTo>
                  <a:pt x="22962" y="2919"/>
                  <a:pt x="22846" y="3033"/>
                  <a:pt x="22731" y="3152"/>
                </a:cubicBezTo>
                <a:cubicBezTo>
                  <a:pt x="22631" y="3125"/>
                  <a:pt x="22530" y="3101"/>
                  <a:pt x="22429" y="3078"/>
                </a:cubicBezTo>
                <a:cubicBezTo>
                  <a:pt x="22341" y="3057"/>
                  <a:pt x="22250" y="3039"/>
                  <a:pt x="22160" y="3023"/>
                </a:cubicBezTo>
                <a:cubicBezTo>
                  <a:pt x="22031" y="3000"/>
                  <a:pt x="21902" y="2976"/>
                  <a:pt x="21773" y="2959"/>
                </a:cubicBezTo>
                <a:cubicBezTo>
                  <a:pt x="21556" y="2933"/>
                  <a:pt x="21339" y="2911"/>
                  <a:pt x="21120" y="2901"/>
                </a:cubicBezTo>
                <a:cubicBezTo>
                  <a:pt x="21057" y="2899"/>
                  <a:pt x="20993" y="2897"/>
                  <a:pt x="20929" y="2894"/>
                </a:cubicBezTo>
                <a:cubicBezTo>
                  <a:pt x="20908" y="2883"/>
                  <a:pt x="20887" y="2870"/>
                  <a:pt x="20866" y="2859"/>
                </a:cubicBezTo>
                <a:cubicBezTo>
                  <a:pt x="20679" y="2751"/>
                  <a:pt x="20489" y="2647"/>
                  <a:pt x="20292" y="2557"/>
                </a:cubicBezTo>
                <a:cubicBezTo>
                  <a:pt x="20165" y="2500"/>
                  <a:pt x="20038" y="2442"/>
                  <a:pt x="19908" y="2392"/>
                </a:cubicBezTo>
                <a:cubicBezTo>
                  <a:pt x="19819" y="2360"/>
                  <a:pt x="19728" y="2324"/>
                  <a:pt x="19638" y="2295"/>
                </a:cubicBezTo>
                <a:cubicBezTo>
                  <a:pt x="19515" y="2256"/>
                  <a:pt x="19393" y="2215"/>
                  <a:pt x="19267" y="2188"/>
                </a:cubicBezTo>
                <a:cubicBezTo>
                  <a:pt x="19189" y="2170"/>
                  <a:pt x="19111" y="2152"/>
                  <a:pt x="19032" y="2138"/>
                </a:cubicBezTo>
                <a:cubicBezTo>
                  <a:pt x="18762" y="2093"/>
                  <a:pt x="18490" y="2063"/>
                  <a:pt x="18216" y="2060"/>
                </a:cubicBezTo>
                <a:cubicBezTo>
                  <a:pt x="18157" y="2059"/>
                  <a:pt x="18099" y="2058"/>
                  <a:pt x="18040" y="2058"/>
                </a:cubicBezTo>
                <a:cubicBezTo>
                  <a:pt x="17955" y="2058"/>
                  <a:pt x="17869" y="2060"/>
                  <a:pt x="17784" y="2065"/>
                </a:cubicBezTo>
                <a:cubicBezTo>
                  <a:pt x="17689" y="2072"/>
                  <a:pt x="17595" y="2077"/>
                  <a:pt x="17500" y="2088"/>
                </a:cubicBezTo>
                <a:cubicBezTo>
                  <a:pt x="17370" y="2106"/>
                  <a:pt x="17239" y="2123"/>
                  <a:pt x="17110" y="2151"/>
                </a:cubicBezTo>
                <a:cubicBezTo>
                  <a:pt x="17038" y="2166"/>
                  <a:pt x="16965" y="2181"/>
                  <a:pt x="16895" y="2197"/>
                </a:cubicBezTo>
                <a:cubicBezTo>
                  <a:pt x="16789" y="2180"/>
                  <a:pt x="16684" y="2166"/>
                  <a:pt x="16576" y="2159"/>
                </a:cubicBezTo>
                <a:cubicBezTo>
                  <a:pt x="16480" y="2152"/>
                  <a:pt x="16382" y="2143"/>
                  <a:pt x="16285" y="2142"/>
                </a:cubicBezTo>
                <a:cubicBezTo>
                  <a:pt x="16230" y="2140"/>
                  <a:pt x="16176" y="2140"/>
                  <a:pt x="16121" y="2140"/>
                </a:cubicBezTo>
                <a:cubicBezTo>
                  <a:pt x="15944" y="2140"/>
                  <a:pt x="15766" y="2147"/>
                  <a:pt x="15590" y="2173"/>
                </a:cubicBezTo>
                <a:cubicBezTo>
                  <a:pt x="15500" y="2184"/>
                  <a:pt x="15411" y="2199"/>
                  <a:pt x="15322" y="2215"/>
                </a:cubicBezTo>
                <a:lnTo>
                  <a:pt x="15187" y="2242"/>
                </a:lnTo>
                <a:cubicBezTo>
                  <a:pt x="15095" y="2260"/>
                  <a:pt x="14999" y="2284"/>
                  <a:pt x="14909" y="2308"/>
                </a:cubicBezTo>
                <a:cubicBezTo>
                  <a:pt x="14776" y="2345"/>
                  <a:pt x="14643" y="2381"/>
                  <a:pt x="14511" y="2424"/>
                </a:cubicBezTo>
                <a:cubicBezTo>
                  <a:pt x="14382" y="2467"/>
                  <a:pt x="14253" y="2512"/>
                  <a:pt x="14123" y="2560"/>
                </a:cubicBezTo>
                <a:cubicBezTo>
                  <a:pt x="13884" y="2647"/>
                  <a:pt x="13648" y="2742"/>
                  <a:pt x="13419" y="2854"/>
                </a:cubicBezTo>
                <a:cubicBezTo>
                  <a:pt x="13219" y="2951"/>
                  <a:pt x="13021" y="3053"/>
                  <a:pt x="12827" y="3164"/>
                </a:cubicBezTo>
                <a:cubicBezTo>
                  <a:pt x="12704" y="3234"/>
                  <a:pt x="12581" y="3306"/>
                  <a:pt x="12461" y="3381"/>
                </a:cubicBezTo>
                <a:cubicBezTo>
                  <a:pt x="12343" y="3453"/>
                  <a:pt x="12225" y="3526"/>
                  <a:pt x="12111" y="3605"/>
                </a:cubicBezTo>
                <a:cubicBezTo>
                  <a:pt x="11925" y="3732"/>
                  <a:pt x="11740" y="3862"/>
                  <a:pt x="11563" y="4003"/>
                </a:cubicBezTo>
                <a:cubicBezTo>
                  <a:pt x="11320" y="4196"/>
                  <a:pt x="11079" y="4393"/>
                  <a:pt x="10847" y="4602"/>
                </a:cubicBezTo>
                <a:cubicBezTo>
                  <a:pt x="10678" y="4755"/>
                  <a:pt x="10510" y="4908"/>
                  <a:pt x="10350" y="5071"/>
                </a:cubicBezTo>
                <a:cubicBezTo>
                  <a:pt x="10089" y="5333"/>
                  <a:pt x="9837" y="5606"/>
                  <a:pt x="9601" y="5891"/>
                </a:cubicBezTo>
                <a:cubicBezTo>
                  <a:pt x="9559" y="5932"/>
                  <a:pt x="9515" y="5972"/>
                  <a:pt x="9473" y="6014"/>
                </a:cubicBezTo>
                <a:cubicBezTo>
                  <a:pt x="9315" y="6174"/>
                  <a:pt x="9161" y="6338"/>
                  <a:pt x="9023" y="6515"/>
                </a:cubicBezTo>
                <a:cubicBezTo>
                  <a:pt x="8967" y="6584"/>
                  <a:pt x="8913" y="6654"/>
                  <a:pt x="8860" y="6725"/>
                </a:cubicBezTo>
                <a:cubicBezTo>
                  <a:pt x="8835" y="6761"/>
                  <a:pt x="8809" y="6796"/>
                  <a:pt x="8783" y="6833"/>
                </a:cubicBezTo>
                <a:cubicBezTo>
                  <a:pt x="8732" y="6910"/>
                  <a:pt x="8680" y="6986"/>
                  <a:pt x="8631" y="7066"/>
                </a:cubicBezTo>
                <a:cubicBezTo>
                  <a:pt x="8492" y="7294"/>
                  <a:pt x="8358" y="7529"/>
                  <a:pt x="8244" y="7772"/>
                </a:cubicBezTo>
                <a:cubicBezTo>
                  <a:pt x="8138" y="8003"/>
                  <a:pt x="8040" y="8236"/>
                  <a:pt x="7958" y="8477"/>
                </a:cubicBezTo>
                <a:cubicBezTo>
                  <a:pt x="7929" y="8534"/>
                  <a:pt x="7901" y="8592"/>
                  <a:pt x="7875" y="8650"/>
                </a:cubicBezTo>
                <a:cubicBezTo>
                  <a:pt x="7746" y="8926"/>
                  <a:pt x="7622" y="9207"/>
                  <a:pt x="7509" y="9489"/>
                </a:cubicBezTo>
                <a:cubicBezTo>
                  <a:pt x="7430" y="9683"/>
                  <a:pt x="7349" y="9876"/>
                  <a:pt x="7285" y="10075"/>
                </a:cubicBezTo>
                <a:cubicBezTo>
                  <a:pt x="7247" y="10189"/>
                  <a:pt x="7211" y="10305"/>
                  <a:pt x="7184" y="10422"/>
                </a:cubicBezTo>
                <a:cubicBezTo>
                  <a:pt x="7158" y="10538"/>
                  <a:pt x="7132" y="10653"/>
                  <a:pt x="7109" y="10770"/>
                </a:cubicBezTo>
                <a:cubicBezTo>
                  <a:pt x="7070" y="10968"/>
                  <a:pt x="7039" y="11167"/>
                  <a:pt x="7019" y="11368"/>
                </a:cubicBezTo>
                <a:cubicBezTo>
                  <a:pt x="7010" y="11454"/>
                  <a:pt x="7002" y="11540"/>
                  <a:pt x="6993" y="11627"/>
                </a:cubicBezTo>
                <a:cubicBezTo>
                  <a:pt x="6985" y="11722"/>
                  <a:pt x="6977" y="11816"/>
                  <a:pt x="6971" y="11912"/>
                </a:cubicBezTo>
                <a:cubicBezTo>
                  <a:pt x="6965" y="12009"/>
                  <a:pt x="6960" y="12111"/>
                  <a:pt x="6957" y="12208"/>
                </a:cubicBezTo>
                <a:cubicBezTo>
                  <a:pt x="6949" y="12494"/>
                  <a:pt x="6945" y="12781"/>
                  <a:pt x="6952" y="13067"/>
                </a:cubicBezTo>
                <a:cubicBezTo>
                  <a:pt x="6959" y="13296"/>
                  <a:pt x="6967" y="13527"/>
                  <a:pt x="6985" y="13755"/>
                </a:cubicBezTo>
                <a:cubicBezTo>
                  <a:pt x="6995" y="13889"/>
                  <a:pt x="7004" y="14023"/>
                  <a:pt x="7022" y="14156"/>
                </a:cubicBezTo>
                <a:cubicBezTo>
                  <a:pt x="7032" y="14244"/>
                  <a:pt x="7045" y="14331"/>
                  <a:pt x="7058" y="14420"/>
                </a:cubicBezTo>
                <a:cubicBezTo>
                  <a:pt x="7065" y="14463"/>
                  <a:pt x="7074" y="14507"/>
                  <a:pt x="7082" y="14551"/>
                </a:cubicBezTo>
                <a:cubicBezTo>
                  <a:pt x="7105" y="14682"/>
                  <a:pt x="7136" y="14814"/>
                  <a:pt x="7170" y="14943"/>
                </a:cubicBezTo>
                <a:lnTo>
                  <a:pt x="7170" y="14943"/>
                </a:lnTo>
                <a:cubicBezTo>
                  <a:pt x="7094" y="14864"/>
                  <a:pt x="7015" y="14785"/>
                  <a:pt x="6937" y="14706"/>
                </a:cubicBezTo>
                <a:cubicBezTo>
                  <a:pt x="6808" y="14575"/>
                  <a:pt x="6680" y="14443"/>
                  <a:pt x="6543" y="14321"/>
                </a:cubicBezTo>
                <a:cubicBezTo>
                  <a:pt x="6518" y="14299"/>
                  <a:pt x="6494" y="14276"/>
                  <a:pt x="6468" y="14254"/>
                </a:cubicBezTo>
                <a:cubicBezTo>
                  <a:pt x="6467" y="14249"/>
                  <a:pt x="6465" y="14244"/>
                  <a:pt x="6463" y="14239"/>
                </a:cubicBezTo>
                <a:cubicBezTo>
                  <a:pt x="6418" y="14124"/>
                  <a:pt x="6376" y="14007"/>
                  <a:pt x="6336" y="13890"/>
                </a:cubicBezTo>
                <a:cubicBezTo>
                  <a:pt x="6286" y="13736"/>
                  <a:pt x="6237" y="13581"/>
                  <a:pt x="6199" y="13421"/>
                </a:cubicBezTo>
                <a:cubicBezTo>
                  <a:pt x="6170" y="13303"/>
                  <a:pt x="6144" y="13182"/>
                  <a:pt x="6120" y="13061"/>
                </a:cubicBezTo>
                <a:cubicBezTo>
                  <a:pt x="6093" y="12923"/>
                  <a:pt x="6068" y="12782"/>
                  <a:pt x="6052" y="12641"/>
                </a:cubicBezTo>
                <a:cubicBezTo>
                  <a:pt x="6039" y="12547"/>
                  <a:pt x="6030" y="12453"/>
                  <a:pt x="6021" y="12358"/>
                </a:cubicBezTo>
                <a:cubicBezTo>
                  <a:pt x="6018" y="12313"/>
                  <a:pt x="6015" y="12269"/>
                  <a:pt x="6012" y="12224"/>
                </a:cubicBezTo>
                <a:cubicBezTo>
                  <a:pt x="6005" y="12093"/>
                  <a:pt x="6001" y="11964"/>
                  <a:pt x="6003" y="11834"/>
                </a:cubicBezTo>
                <a:cubicBezTo>
                  <a:pt x="6004" y="11748"/>
                  <a:pt x="6008" y="11662"/>
                  <a:pt x="6012" y="11576"/>
                </a:cubicBezTo>
                <a:cubicBezTo>
                  <a:pt x="6025" y="11398"/>
                  <a:pt x="6040" y="11220"/>
                  <a:pt x="6067" y="11044"/>
                </a:cubicBezTo>
                <a:cubicBezTo>
                  <a:pt x="6087" y="10913"/>
                  <a:pt x="6109" y="10782"/>
                  <a:pt x="6132" y="10651"/>
                </a:cubicBezTo>
                <a:cubicBezTo>
                  <a:pt x="6184" y="10387"/>
                  <a:pt x="6242" y="10122"/>
                  <a:pt x="6311" y="9861"/>
                </a:cubicBezTo>
                <a:cubicBezTo>
                  <a:pt x="6345" y="9732"/>
                  <a:pt x="6379" y="9603"/>
                  <a:pt x="6415" y="9474"/>
                </a:cubicBezTo>
                <a:cubicBezTo>
                  <a:pt x="6452" y="9349"/>
                  <a:pt x="6490" y="9223"/>
                  <a:pt x="6531" y="9098"/>
                </a:cubicBezTo>
                <a:cubicBezTo>
                  <a:pt x="6604" y="8887"/>
                  <a:pt x="6681" y="8678"/>
                  <a:pt x="6767" y="8473"/>
                </a:cubicBezTo>
                <a:cubicBezTo>
                  <a:pt x="6854" y="8269"/>
                  <a:pt x="6945" y="8067"/>
                  <a:pt x="7040" y="7866"/>
                </a:cubicBezTo>
                <a:lnTo>
                  <a:pt x="7040" y="7865"/>
                </a:lnTo>
                <a:cubicBezTo>
                  <a:pt x="7041" y="7863"/>
                  <a:pt x="7042" y="7861"/>
                  <a:pt x="7042" y="7860"/>
                </a:cubicBezTo>
                <a:cubicBezTo>
                  <a:pt x="7119" y="7703"/>
                  <a:pt x="7197" y="7542"/>
                  <a:pt x="7278" y="7383"/>
                </a:cubicBezTo>
                <a:cubicBezTo>
                  <a:pt x="7338" y="7268"/>
                  <a:pt x="7397" y="7151"/>
                  <a:pt x="7460" y="7037"/>
                </a:cubicBezTo>
                <a:cubicBezTo>
                  <a:pt x="7523" y="6923"/>
                  <a:pt x="7584" y="6809"/>
                  <a:pt x="7651" y="6698"/>
                </a:cubicBezTo>
                <a:cubicBezTo>
                  <a:pt x="7717" y="6587"/>
                  <a:pt x="7785" y="6478"/>
                  <a:pt x="7854" y="6368"/>
                </a:cubicBezTo>
                <a:cubicBezTo>
                  <a:pt x="7943" y="6234"/>
                  <a:pt x="8038" y="6090"/>
                  <a:pt x="8143" y="5953"/>
                </a:cubicBezTo>
                <a:cubicBezTo>
                  <a:pt x="8218" y="5853"/>
                  <a:pt x="8296" y="5756"/>
                  <a:pt x="8376" y="5659"/>
                </a:cubicBezTo>
                <a:cubicBezTo>
                  <a:pt x="8488" y="5527"/>
                  <a:pt x="8602" y="5398"/>
                  <a:pt x="8723" y="5273"/>
                </a:cubicBezTo>
                <a:cubicBezTo>
                  <a:pt x="8811" y="5182"/>
                  <a:pt x="8902" y="5092"/>
                  <a:pt x="8993" y="5003"/>
                </a:cubicBezTo>
                <a:cubicBezTo>
                  <a:pt x="9120" y="4885"/>
                  <a:pt x="9248" y="4770"/>
                  <a:pt x="9381" y="4660"/>
                </a:cubicBezTo>
                <a:cubicBezTo>
                  <a:pt x="9520" y="4545"/>
                  <a:pt x="9661" y="4431"/>
                  <a:pt x="9807" y="4323"/>
                </a:cubicBezTo>
                <a:cubicBezTo>
                  <a:pt x="10019" y="4170"/>
                  <a:pt x="10245" y="4018"/>
                  <a:pt x="10477" y="3875"/>
                </a:cubicBezTo>
                <a:cubicBezTo>
                  <a:pt x="10592" y="3803"/>
                  <a:pt x="10709" y="3733"/>
                  <a:pt x="10827" y="3666"/>
                </a:cubicBezTo>
                <a:cubicBezTo>
                  <a:pt x="10945" y="3598"/>
                  <a:pt x="11066" y="3532"/>
                  <a:pt x="11187" y="3466"/>
                </a:cubicBezTo>
                <a:cubicBezTo>
                  <a:pt x="11511" y="3294"/>
                  <a:pt x="11840" y="3129"/>
                  <a:pt x="12176" y="2982"/>
                </a:cubicBezTo>
                <a:cubicBezTo>
                  <a:pt x="12517" y="2833"/>
                  <a:pt x="12860" y="2695"/>
                  <a:pt x="13208" y="2565"/>
                </a:cubicBezTo>
                <a:cubicBezTo>
                  <a:pt x="13380" y="2505"/>
                  <a:pt x="13551" y="2445"/>
                  <a:pt x="13725" y="2393"/>
                </a:cubicBezTo>
                <a:cubicBezTo>
                  <a:pt x="13860" y="2353"/>
                  <a:pt x="13995" y="2312"/>
                  <a:pt x="14132" y="2275"/>
                </a:cubicBezTo>
                <a:cubicBezTo>
                  <a:pt x="14450" y="2189"/>
                  <a:pt x="14771" y="2110"/>
                  <a:pt x="15093" y="2040"/>
                </a:cubicBezTo>
                <a:cubicBezTo>
                  <a:pt x="15268" y="2004"/>
                  <a:pt x="15454" y="1966"/>
                  <a:pt x="15640" y="1935"/>
                </a:cubicBezTo>
                <a:cubicBezTo>
                  <a:pt x="15779" y="1911"/>
                  <a:pt x="15918" y="1886"/>
                  <a:pt x="16059" y="1867"/>
                </a:cubicBezTo>
                <a:cubicBezTo>
                  <a:pt x="16197" y="1847"/>
                  <a:pt x="16337" y="1826"/>
                  <a:pt x="16477" y="1811"/>
                </a:cubicBezTo>
                <a:cubicBezTo>
                  <a:pt x="16614" y="1797"/>
                  <a:pt x="16752" y="1784"/>
                  <a:pt x="16889" y="1772"/>
                </a:cubicBezTo>
                <a:cubicBezTo>
                  <a:pt x="17193" y="1755"/>
                  <a:pt x="17498" y="1743"/>
                  <a:pt x="17801" y="1743"/>
                </a:cubicBezTo>
                <a:close/>
                <a:moveTo>
                  <a:pt x="16752" y="12537"/>
                </a:moveTo>
                <a:lnTo>
                  <a:pt x="16752" y="12537"/>
                </a:lnTo>
                <a:cubicBezTo>
                  <a:pt x="16746" y="12614"/>
                  <a:pt x="16740" y="12690"/>
                  <a:pt x="16736" y="12767"/>
                </a:cubicBezTo>
                <a:cubicBezTo>
                  <a:pt x="16729" y="12869"/>
                  <a:pt x="16724" y="12945"/>
                  <a:pt x="16721" y="13047"/>
                </a:cubicBezTo>
                <a:cubicBezTo>
                  <a:pt x="16717" y="13135"/>
                  <a:pt x="16715" y="13223"/>
                  <a:pt x="16715" y="13312"/>
                </a:cubicBezTo>
                <a:cubicBezTo>
                  <a:pt x="16714" y="13400"/>
                  <a:pt x="16715" y="13487"/>
                  <a:pt x="16717" y="13575"/>
                </a:cubicBezTo>
                <a:cubicBezTo>
                  <a:pt x="16723" y="13664"/>
                  <a:pt x="16726" y="13759"/>
                  <a:pt x="16736" y="13848"/>
                </a:cubicBezTo>
                <a:cubicBezTo>
                  <a:pt x="16747" y="13977"/>
                  <a:pt x="16759" y="14106"/>
                  <a:pt x="16779" y="14234"/>
                </a:cubicBezTo>
                <a:cubicBezTo>
                  <a:pt x="16792" y="14311"/>
                  <a:pt x="16804" y="14387"/>
                  <a:pt x="16819" y="14462"/>
                </a:cubicBezTo>
                <a:cubicBezTo>
                  <a:pt x="16692" y="14566"/>
                  <a:pt x="16564" y="14670"/>
                  <a:pt x="16433" y="14768"/>
                </a:cubicBezTo>
                <a:cubicBezTo>
                  <a:pt x="16333" y="14844"/>
                  <a:pt x="16231" y="14919"/>
                  <a:pt x="16128" y="14993"/>
                </a:cubicBezTo>
                <a:cubicBezTo>
                  <a:pt x="16120" y="14999"/>
                  <a:pt x="16111" y="15006"/>
                  <a:pt x="16103" y="15012"/>
                </a:cubicBezTo>
                <a:cubicBezTo>
                  <a:pt x="16084" y="14946"/>
                  <a:pt x="16068" y="14880"/>
                  <a:pt x="16052" y="14813"/>
                </a:cubicBezTo>
                <a:cubicBezTo>
                  <a:pt x="16022" y="14679"/>
                  <a:pt x="15993" y="14544"/>
                  <a:pt x="15965" y="14409"/>
                </a:cubicBezTo>
                <a:cubicBezTo>
                  <a:pt x="15946" y="14299"/>
                  <a:pt x="15926" y="14188"/>
                  <a:pt x="15910" y="14077"/>
                </a:cubicBezTo>
                <a:cubicBezTo>
                  <a:pt x="15921" y="14060"/>
                  <a:pt x="15933" y="14043"/>
                  <a:pt x="15945" y="14025"/>
                </a:cubicBezTo>
                <a:cubicBezTo>
                  <a:pt x="15992" y="13955"/>
                  <a:pt x="16042" y="13885"/>
                  <a:pt x="16087" y="13812"/>
                </a:cubicBezTo>
                <a:cubicBezTo>
                  <a:pt x="16155" y="13701"/>
                  <a:pt x="16223" y="13589"/>
                  <a:pt x="16284" y="13473"/>
                </a:cubicBezTo>
                <a:cubicBezTo>
                  <a:pt x="16367" y="13319"/>
                  <a:pt x="16447" y="13163"/>
                  <a:pt x="16523" y="13005"/>
                </a:cubicBezTo>
                <a:cubicBezTo>
                  <a:pt x="16581" y="12887"/>
                  <a:pt x="16637" y="12768"/>
                  <a:pt x="16696" y="12650"/>
                </a:cubicBezTo>
                <a:cubicBezTo>
                  <a:pt x="16715" y="12612"/>
                  <a:pt x="16733" y="12575"/>
                  <a:pt x="16752" y="12537"/>
                </a:cubicBezTo>
                <a:close/>
                <a:moveTo>
                  <a:pt x="32898" y="9762"/>
                </a:moveTo>
                <a:cubicBezTo>
                  <a:pt x="32928" y="9830"/>
                  <a:pt x="32958" y="9899"/>
                  <a:pt x="32988" y="9968"/>
                </a:cubicBezTo>
                <a:cubicBezTo>
                  <a:pt x="33021" y="10046"/>
                  <a:pt x="33055" y="10125"/>
                  <a:pt x="33087" y="10204"/>
                </a:cubicBezTo>
                <a:cubicBezTo>
                  <a:pt x="33135" y="10323"/>
                  <a:pt x="33181" y="10442"/>
                  <a:pt x="33224" y="10563"/>
                </a:cubicBezTo>
                <a:cubicBezTo>
                  <a:pt x="33251" y="10641"/>
                  <a:pt x="33278" y="10720"/>
                  <a:pt x="33303" y="10799"/>
                </a:cubicBezTo>
                <a:cubicBezTo>
                  <a:pt x="33354" y="10962"/>
                  <a:pt x="33405" y="11126"/>
                  <a:pt x="33448" y="11292"/>
                </a:cubicBezTo>
                <a:cubicBezTo>
                  <a:pt x="33471" y="11379"/>
                  <a:pt x="33491" y="11466"/>
                  <a:pt x="33512" y="11554"/>
                </a:cubicBezTo>
                <a:cubicBezTo>
                  <a:pt x="33532" y="11640"/>
                  <a:pt x="33552" y="11726"/>
                  <a:pt x="33569" y="11813"/>
                </a:cubicBezTo>
                <a:cubicBezTo>
                  <a:pt x="33593" y="11946"/>
                  <a:pt x="33618" y="12077"/>
                  <a:pt x="33635" y="12210"/>
                </a:cubicBezTo>
                <a:cubicBezTo>
                  <a:pt x="33650" y="12344"/>
                  <a:pt x="33664" y="12478"/>
                  <a:pt x="33674" y="12612"/>
                </a:cubicBezTo>
                <a:cubicBezTo>
                  <a:pt x="33682" y="12744"/>
                  <a:pt x="33690" y="12874"/>
                  <a:pt x="33689" y="13006"/>
                </a:cubicBezTo>
                <a:lnTo>
                  <a:pt x="33689" y="13010"/>
                </a:lnTo>
                <a:cubicBezTo>
                  <a:pt x="33646" y="13094"/>
                  <a:pt x="33602" y="13177"/>
                  <a:pt x="33557" y="13259"/>
                </a:cubicBezTo>
                <a:cubicBezTo>
                  <a:pt x="33491" y="13376"/>
                  <a:pt x="33424" y="13495"/>
                  <a:pt x="33355" y="13612"/>
                </a:cubicBezTo>
                <a:cubicBezTo>
                  <a:pt x="33303" y="13696"/>
                  <a:pt x="33252" y="13781"/>
                  <a:pt x="33199" y="13864"/>
                </a:cubicBezTo>
                <a:cubicBezTo>
                  <a:pt x="33185" y="13874"/>
                  <a:pt x="33172" y="13886"/>
                  <a:pt x="33158" y="13896"/>
                </a:cubicBezTo>
                <a:cubicBezTo>
                  <a:pt x="33047" y="13979"/>
                  <a:pt x="32935" y="14061"/>
                  <a:pt x="32823" y="14143"/>
                </a:cubicBezTo>
                <a:cubicBezTo>
                  <a:pt x="32524" y="14356"/>
                  <a:pt x="32219" y="14562"/>
                  <a:pt x="31905" y="14754"/>
                </a:cubicBezTo>
                <a:cubicBezTo>
                  <a:pt x="31653" y="14907"/>
                  <a:pt x="31398" y="15050"/>
                  <a:pt x="31139" y="15191"/>
                </a:cubicBezTo>
                <a:cubicBezTo>
                  <a:pt x="31235" y="15083"/>
                  <a:pt x="31329" y="14974"/>
                  <a:pt x="31416" y="14859"/>
                </a:cubicBezTo>
                <a:cubicBezTo>
                  <a:pt x="31491" y="14762"/>
                  <a:pt x="31566" y="14665"/>
                  <a:pt x="31635" y="14562"/>
                </a:cubicBezTo>
                <a:cubicBezTo>
                  <a:pt x="31680" y="14493"/>
                  <a:pt x="31730" y="14419"/>
                  <a:pt x="31772" y="14346"/>
                </a:cubicBezTo>
                <a:cubicBezTo>
                  <a:pt x="31836" y="14237"/>
                  <a:pt x="31897" y="14126"/>
                  <a:pt x="31951" y="14010"/>
                </a:cubicBezTo>
                <a:cubicBezTo>
                  <a:pt x="32004" y="13897"/>
                  <a:pt x="32058" y="13783"/>
                  <a:pt x="32103" y="13666"/>
                </a:cubicBezTo>
                <a:cubicBezTo>
                  <a:pt x="32182" y="13469"/>
                  <a:pt x="32254" y="13267"/>
                  <a:pt x="32305" y="13060"/>
                </a:cubicBezTo>
                <a:cubicBezTo>
                  <a:pt x="32359" y="12853"/>
                  <a:pt x="32405" y="12643"/>
                  <a:pt x="32437" y="12431"/>
                </a:cubicBezTo>
                <a:cubicBezTo>
                  <a:pt x="32446" y="12369"/>
                  <a:pt x="32454" y="12308"/>
                  <a:pt x="32463" y="12246"/>
                </a:cubicBezTo>
                <a:cubicBezTo>
                  <a:pt x="32466" y="12233"/>
                  <a:pt x="32468" y="12219"/>
                  <a:pt x="32472" y="12205"/>
                </a:cubicBezTo>
                <a:cubicBezTo>
                  <a:pt x="32520" y="11966"/>
                  <a:pt x="32563" y="11726"/>
                  <a:pt x="32575" y="11481"/>
                </a:cubicBezTo>
                <a:cubicBezTo>
                  <a:pt x="32580" y="11345"/>
                  <a:pt x="32587" y="11209"/>
                  <a:pt x="32581" y="11073"/>
                </a:cubicBezTo>
                <a:cubicBezTo>
                  <a:pt x="32578" y="10993"/>
                  <a:pt x="32576" y="10913"/>
                  <a:pt x="32570" y="10832"/>
                </a:cubicBezTo>
                <a:cubicBezTo>
                  <a:pt x="32606" y="10765"/>
                  <a:pt x="32643" y="10698"/>
                  <a:pt x="32672" y="10628"/>
                </a:cubicBezTo>
                <a:cubicBezTo>
                  <a:pt x="32704" y="10552"/>
                  <a:pt x="32736" y="10477"/>
                  <a:pt x="32762" y="10397"/>
                </a:cubicBezTo>
                <a:cubicBezTo>
                  <a:pt x="32786" y="10321"/>
                  <a:pt x="32809" y="10244"/>
                  <a:pt x="32827" y="10165"/>
                </a:cubicBezTo>
                <a:cubicBezTo>
                  <a:pt x="32836" y="10125"/>
                  <a:pt x="32845" y="10084"/>
                  <a:pt x="32854" y="10045"/>
                </a:cubicBezTo>
                <a:cubicBezTo>
                  <a:pt x="32862" y="10000"/>
                  <a:pt x="32870" y="9955"/>
                  <a:pt x="32877" y="9911"/>
                </a:cubicBezTo>
                <a:cubicBezTo>
                  <a:pt x="32883" y="9869"/>
                  <a:pt x="32889" y="9828"/>
                  <a:pt x="32894" y="9786"/>
                </a:cubicBezTo>
                <a:cubicBezTo>
                  <a:pt x="32896" y="9778"/>
                  <a:pt x="32897" y="9770"/>
                  <a:pt x="32898" y="9762"/>
                </a:cubicBezTo>
                <a:close/>
                <a:moveTo>
                  <a:pt x="21638" y="14255"/>
                </a:moveTo>
                <a:cubicBezTo>
                  <a:pt x="21678" y="14308"/>
                  <a:pt x="21720" y="14360"/>
                  <a:pt x="21762" y="14411"/>
                </a:cubicBezTo>
                <a:cubicBezTo>
                  <a:pt x="21848" y="14513"/>
                  <a:pt x="21933" y="14614"/>
                  <a:pt x="22024" y="14710"/>
                </a:cubicBezTo>
                <a:cubicBezTo>
                  <a:pt x="22037" y="14723"/>
                  <a:pt x="22050" y="14737"/>
                  <a:pt x="22063" y="14749"/>
                </a:cubicBezTo>
                <a:cubicBezTo>
                  <a:pt x="22090" y="14888"/>
                  <a:pt x="22119" y="15027"/>
                  <a:pt x="22151" y="15164"/>
                </a:cubicBezTo>
                <a:cubicBezTo>
                  <a:pt x="22179" y="15283"/>
                  <a:pt x="22208" y="15403"/>
                  <a:pt x="22237" y="15522"/>
                </a:cubicBezTo>
                <a:cubicBezTo>
                  <a:pt x="22182" y="15454"/>
                  <a:pt x="22127" y="15385"/>
                  <a:pt x="22075" y="15314"/>
                </a:cubicBezTo>
                <a:cubicBezTo>
                  <a:pt x="22027" y="15248"/>
                  <a:pt x="21979" y="15183"/>
                  <a:pt x="21933" y="15114"/>
                </a:cubicBezTo>
                <a:cubicBezTo>
                  <a:pt x="21912" y="15083"/>
                  <a:pt x="21893" y="15052"/>
                  <a:pt x="21872" y="15020"/>
                </a:cubicBezTo>
                <a:cubicBezTo>
                  <a:pt x="21809" y="14915"/>
                  <a:pt x="21745" y="14810"/>
                  <a:pt x="21690" y="14700"/>
                </a:cubicBezTo>
                <a:cubicBezTo>
                  <a:pt x="21687" y="14695"/>
                  <a:pt x="21684" y="14689"/>
                  <a:pt x="21682" y="14685"/>
                </a:cubicBezTo>
                <a:cubicBezTo>
                  <a:pt x="21676" y="14669"/>
                  <a:pt x="21670" y="14654"/>
                  <a:pt x="21664" y="14637"/>
                </a:cubicBezTo>
                <a:cubicBezTo>
                  <a:pt x="21634" y="14551"/>
                  <a:pt x="21604" y="14464"/>
                  <a:pt x="21576" y="14376"/>
                </a:cubicBezTo>
                <a:cubicBezTo>
                  <a:pt x="21574" y="14371"/>
                  <a:pt x="21568" y="14352"/>
                  <a:pt x="21563" y="14334"/>
                </a:cubicBezTo>
                <a:lnTo>
                  <a:pt x="21564" y="14334"/>
                </a:lnTo>
                <a:cubicBezTo>
                  <a:pt x="21588" y="14308"/>
                  <a:pt x="21612" y="14282"/>
                  <a:pt x="21638" y="14255"/>
                </a:cubicBezTo>
                <a:close/>
                <a:moveTo>
                  <a:pt x="17829" y="13788"/>
                </a:moveTo>
                <a:cubicBezTo>
                  <a:pt x="17861" y="13864"/>
                  <a:pt x="17896" y="13939"/>
                  <a:pt x="17934" y="14013"/>
                </a:cubicBezTo>
                <a:cubicBezTo>
                  <a:pt x="18027" y="14195"/>
                  <a:pt x="18125" y="14374"/>
                  <a:pt x="18239" y="14544"/>
                </a:cubicBezTo>
                <a:cubicBezTo>
                  <a:pt x="18356" y="14717"/>
                  <a:pt x="18479" y="14888"/>
                  <a:pt x="18619" y="15045"/>
                </a:cubicBezTo>
                <a:cubicBezTo>
                  <a:pt x="18624" y="15051"/>
                  <a:pt x="18629" y="15057"/>
                  <a:pt x="18634" y="15062"/>
                </a:cubicBezTo>
                <a:cubicBezTo>
                  <a:pt x="18567" y="15151"/>
                  <a:pt x="18500" y="15240"/>
                  <a:pt x="18430" y="15328"/>
                </a:cubicBezTo>
                <a:cubicBezTo>
                  <a:pt x="18358" y="15418"/>
                  <a:pt x="18286" y="15508"/>
                  <a:pt x="18213" y="15597"/>
                </a:cubicBezTo>
                <a:cubicBezTo>
                  <a:pt x="18170" y="15500"/>
                  <a:pt x="18129" y="15403"/>
                  <a:pt x="18091" y="15304"/>
                </a:cubicBezTo>
                <a:cubicBezTo>
                  <a:pt x="18046" y="15184"/>
                  <a:pt x="18004" y="15064"/>
                  <a:pt x="17962" y="14943"/>
                </a:cubicBezTo>
                <a:cubicBezTo>
                  <a:pt x="17910" y="14784"/>
                  <a:pt x="17858" y="14622"/>
                  <a:pt x="17816" y="14458"/>
                </a:cubicBezTo>
                <a:cubicBezTo>
                  <a:pt x="17793" y="14371"/>
                  <a:pt x="17773" y="14284"/>
                  <a:pt x="17753" y="14196"/>
                </a:cubicBezTo>
                <a:cubicBezTo>
                  <a:pt x="17734" y="14112"/>
                  <a:pt x="17717" y="14028"/>
                  <a:pt x="17701" y="13942"/>
                </a:cubicBezTo>
                <a:cubicBezTo>
                  <a:pt x="17700" y="13934"/>
                  <a:pt x="17698" y="13925"/>
                  <a:pt x="17696" y="13917"/>
                </a:cubicBezTo>
                <a:lnTo>
                  <a:pt x="17696" y="13916"/>
                </a:lnTo>
                <a:cubicBezTo>
                  <a:pt x="17740" y="13874"/>
                  <a:pt x="17785" y="13831"/>
                  <a:pt x="17829" y="13788"/>
                </a:cubicBezTo>
                <a:close/>
                <a:moveTo>
                  <a:pt x="27909" y="13945"/>
                </a:moveTo>
                <a:cubicBezTo>
                  <a:pt x="27918" y="14016"/>
                  <a:pt x="27925" y="14089"/>
                  <a:pt x="27932" y="14162"/>
                </a:cubicBezTo>
                <a:cubicBezTo>
                  <a:pt x="27892" y="14264"/>
                  <a:pt x="27852" y="14367"/>
                  <a:pt x="27809" y="14469"/>
                </a:cubicBezTo>
                <a:cubicBezTo>
                  <a:pt x="27750" y="14612"/>
                  <a:pt x="27689" y="14754"/>
                  <a:pt x="27627" y="14896"/>
                </a:cubicBezTo>
                <a:cubicBezTo>
                  <a:pt x="27616" y="14904"/>
                  <a:pt x="27604" y="14913"/>
                  <a:pt x="27593" y="14922"/>
                </a:cubicBezTo>
                <a:cubicBezTo>
                  <a:pt x="27412" y="15051"/>
                  <a:pt x="27228" y="15178"/>
                  <a:pt x="27039" y="15296"/>
                </a:cubicBezTo>
                <a:cubicBezTo>
                  <a:pt x="26962" y="15343"/>
                  <a:pt x="26885" y="15390"/>
                  <a:pt x="26806" y="15437"/>
                </a:cubicBezTo>
                <a:cubicBezTo>
                  <a:pt x="26728" y="15482"/>
                  <a:pt x="26649" y="15526"/>
                  <a:pt x="26570" y="15568"/>
                </a:cubicBezTo>
                <a:cubicBezTo>
                  <a:pt x="26468" y="15621"/>
                  <a:pt x="26357" y="15679"/>
                  <a:pt x="26245" y="15732"/>
                </a:cubicBezTo>
                <a:cubicBezTo>
                  <a:pt x="26351" y="15566"/>
                  <a:pt x="26455" y="15397"/>
                  <a:pt x="26552" y="15225"/>
                </a:cubicBezTo>
                <a:cubicBezTo>
                  <a:pt x="26621" y="15105"/>
                  <a:pt x="26689" y="14985"/>
                  <a:pt x="26751" y="14861"/>
                </a:cubicBezTo>
                <a:cubicBezTo>
                  <a:pt x="26813" y="14739"/>
                  <a:pt x="26873" y="14616"/>
                  <a:pt x="26932" y="14491"/>
                </a:cubicBezTo>
                <a:cubicBezTo>
                  <a:pt x="26974" y="14405"/>
                  <a:pt x="27012" y="14318"/>
                  <a:pt x="27048" y="14229"/>
                </a:cubicBezTo>
                <a:cubicBezTo>
                  <a:pt x="27073" y="14166"/>
                  <a:pt x="27099" y="14104"/>
                  <a:pt x="27124" y="14040"/>
                </a:cubicBezTo>
                <a:cubicBezTo>
                  <a:pt x="27191" y="14039"/>
                  <a:pt x="27259" y="14036"/>
                  <a:pt x="27327" y="14030"/>
                </a:cubicBezTo>
                <a:cubicBezTo>
                  <a:pt x="27463" y="14016"/>
                  <a:pt x="27601" y="14002"/>
                  <a:pt x="27736" y="13977"/>
                </a:cubicBezTo>
                <a:cubicBezTo>
                  <a:pt x="27796" y="13967"/>
                  <a:pt x="27853" y="13956"/>
                  <a:pt x="27909" y="13945"/>
                </a:cubicBezTo>
                <a:close/>
                <a:moveTo>
                  <a:pt x="20195" y="12744"/>
                </a:moveTo>
                <a:cubicBezTo>
                  <a:pt x="20206" y="12858"/>
                  <a:pt x="20217" y="12972"/>
                  <a:pt x="20230" y="13087"/>
                </a:cubicBezTo>
                <a:cubicBezTo>
                  <a:pt x="20261" y="13353"/>
                  <a:pt x="20295" y="13621"/>
                  <a:pt x="20343" y="13886"/>
                </a:cubicBezTo>
                <a:cubicBezTo>
                  <a:pt x="20392" y="14151"/>
                  <a:pt x="20445" y="14418"/>
                  <a:pt x="20517" y="14679"/>
                </a:cubicBezTo>
                <a:cubicBezTo>
                  <a:pt x="20551" y="14795"/>
                  <a:pt x="20583" y="14911"/>
                  <a:pt x="20619" y="15027"/>
                </a:cubicBezTo>
                <a:cubicBezTo>
                  <a:pt x="20463" y="15171"/>
                  <a:pt x="20306" y="15314"/>
                  <a:pt x="20142" y="15449"/>
                </a:cubicBezTo>
                <a:cubicBezTo>
                  <a:pt x="20074" y="15505"/>
                  <a:pt x="20006" y="15560"/>
                  <a:pt x="19937" y="15614"/>
                </a:cubicBezTo>
                <a:cubicBezTo>
                  <a:pt x="19871" y="15666"/>
                  <a:pt x="19803" y="15717"/>
                  <a:pt x="19735" y="15767"/>
                </a:cubicBezTo>
                <a:cubicBezTo>
                  <a:pt x="19711" y="15752"/>
                  <a:pt x="19688" y="15737"/>
                  <a:pt x="19665" y="15722"/>
                </a:cubicBezTo>
                <a:cubicBezTo>
                  <a:pt x="19596" y="15677"/>
                  <a:pt x="19529" y="15631"/>
                  <a:pt x="19462" y="15582"/>
                </a:cubicBezTo>
                <a:cubicBezTo>
                  <a:pt x="19372" y="15514"/>
                  <a:pt x="19271" y="15439"/>
                  <a:pt x="19178" y="15356"/>
                </a:cubicBezTo>
                <a:cubicBezTo>
                  <a:pt x="19113" y="15301"/>
                  <a:pt x="19051" y="15245"/>
                  <a:pt x="18990" y="15187"/>
                </a:cubicBezTo>
                <a:cubicBezTo>
                  <a:pt x="18952" y="15148"/>
                  <a:pt x="18904" y="15102"/>
                  <a:pt x="18858" y="15054"/>
                </a:cubicBezTo>
                <a:cubicBezTo>
                  <a:pt x="18949" y="14931"/>
                  <a:pt x="19039" y="14805"/>
                  <a:pt x="19125" y="14678"/>
                </a:cubicBezTo>
                <a:cubicBezTo>
                  <a:pt x="19423" y="14240"/>
                  <a:pt x="19705" y="13789"/>
                  <a:pt x="19935" y="13311"/>
                </a:cubicBezTo>
                <a:lnTo>
                  <a:pt x="19935" y="13312"/>
                </a:lnTo>
                <a:cubicBezTo>
                  <a:pt x="20026" y="13124"/>
                  <a:pt x="20116" y="12935"/>
                  <a:pt x="20195" y="12744"/>
                </a:cubicBezTo>
                <a:close/>
                <a:moveTo>
                  <a:pt x="32359" y="11175"/>
                </a:moveTo>
                <a:cubicBezTo>
                  <a:pt x="32364" y="11290"/>
                  <a:pt x="32369" y="11404"/>
                  <a:pt x="32367" y="11517"/>
                </a:cubicBezTo>
                <a:cubicBezTo>
                  <a:pt x="32366" y="11602"/>
                  <a:pt x="32362" y="11686"/>
                  <a:pt x="32357" y="11769"/>
                </a:cubicBezTo>
                <a:cubicBezTo>
                  <a:pt x="32351" y="11864"/>
                  <a:pt x="32344" y="11957"/>
                  <a:pt x="32333" y="12051"/>
                </a:cubicBezTo>
                <a:cubicBezTo>
                  <a:pt x="32308" y="12180"/>
                  <a:pt x="32281" y="12311"/>
                  <a:pt x="32245" y="12439"/>
                </a:cubicBezTo>
                <a:cubicBezTo>
                  <a:pt x="32212" y="12560"/>
                  <a:pt x="32176" y="12680"/>
                  <a:pt x="32138" y="12800"/>
                </a:cubicBezTo>
                <a:cubicBezTo>
                  <a:pt x="32086" y="12955"/>
                  <a:pt x="32032" y="13110"/>
                  <a:pt x="31972" y="13261"/>
                </a:cubicBezTo>
                <a:cubicBezTo>
                  <a:pt x="31939" y="13343"/>
                  <a:pt x="31907" y="13424"/>
                  <a:pt x="31872" y="13503"/>
                </a:cubicBezTo>
                <a:cubicBezTo>
                  <a:pt x="31836" y="13589"/>
                  <a:pt x="31796" y="13673"/>
                  <a:pt x="31756" y="13758"/>
                </a:cubicBezTo>
                <a:cubicBezTo>
                  <a:pt x="31677" y="13915"/>
                  <a:pt x="31592" y="14081"/>
                  <a:pt x="31498" y="14241"/>
                </a:cubicBezTo>
                <a:cubicBezTo>
                  <a:pt x="31427" y="14364"/>
                  <a:pt x="31354" y="14484"/>
                  <a:pt x="31280" y="14604"/>
                </a:cubicBezTo>
                <a:cubicBezTo>
                  <a:pt x="31182" y="14758"/>
                  <a:pt x="31081" y="14912"/>
                  <a:pt x="30977" y="15065"/>
                </a:cubicBezTo>
                <a:cubicBezTo>
                  <a:pt x="30921" y="15147"/>
                  <a:pt x="30864" y="15230"/>
                  <a:pt x="30807" y="15312"/>
                </a:cubicBezTo>
                <a:cubicBezTo>
                  <a:pt x="30773" y="15347"/>
                  <a:pt x="30738" y="15381"/>
                  <a:pt x="30705" y="15415"/>
                </a:cubicBezTo>
                <a:cubicBezTo>
                  <a:pt x="30578" y="15478"/>
                  <a:pt x="30450" y="15539"/>
                  <a:pt x="30319" y="15597"/>
                </a:cubicBezTo>
                <a:cubicBezTo>
                  <a:pt x="30203" y="15649"/>
                  <a:pt x="30086" y="15703"/>
                  <a:pt x="29967" y="15753"/>
                </a:cubicBezTo>
                <a:cubicBezTo>
                  <a:pt x="29944" y="15762"/>
                  <a:pt x="29920" y="15773"/>
                  <a:pt x="29897" y="15782"/>
                </a:cubicBezTo>
                <a:cubicBezTo>
                  <a:pt x="29943" y="15703"/>
                  <a:pt x="29988" y="15624"/>
                  <a:pt x="30031" y="15542"/>
                </a:cubicBezTo>
                <a:cubicBezTo>
                  <a:pt x="30093" y="15424"/>
                  <a:pt x="30154" y="15306"/>
                  <a:pt x="30212" y="15186"/>
                </a:cubicBezTo>
                <a:cubicBezTo>
                  <a:pt x="30249" y="15109"/>
                  <a:pt x="30285" y="15031"/>
                  <a:pt x="30318" y="14953"/>
                </a:cubicBezTo>
                <a:cubicBezTo>
                  <a:pt x="30368" y="14834"/>
                  <a:pt x="30419" y="14715"/>
                  <a:pt x="30461" y="14594"/>
                </a:cubicBezTo>
                <a:cubicBezTo>
                  <a:pt x="30494" y="14500"/>
                  <a:pt x="30527" y="14408"/>
                  <a:pt x="30556" y="14314"/>
                </a:cubicBezTo>
                <a:cubicBezTo>
                  <a:pt x="30585" y="14226"/>
                  <a:pt x="30610" y="14139"/>
                  <a:pt x="30632" y="14050"/>
                </a:cubicBezTo>
                <a:cubicBezTo>
                  <a:pt x="30643" y="14006"/>
                  <a:pt x="30654" y="13963"/>
                  <a:pt x="30666" y="13920"/>
                </a:cubicBezTo>
                <a:cubicBezTo>
                  <a:pt x="30689" y="13834"/>
                  <a:pt x="30711" y="13748"/>
                  <a:pt x="30734" y="13662"/>
                </a:cubicBezTo>
                <a:cubicBezTo>
                  <a:pt x="30742" y="13615"/>
                  <a:pt x="30751" y="13568"/>
                  <a:pt x="30760" y="13522"/>
                </a:cubicBezTo>
                <a:cubicBezTo>
                  <a:pt x="30777" y="13435"/>
                  <a:pt x="30793" y="13349"/>
                  <a:pt x="30810" y="13262"/>
                </a:cubicBezTo>
                <a:cubicBezTo>
                  <a:pt x="30818" y="13218"/>
                  <a:pt x="30826" y="13176"/>
                  <a:pt x="30834" y="13132"/>
                </a:cubicBezTo>
                <a:cubicBezTo>
                  <a:pt x="30852" y="12994"/>
                  <a:pt x="30869" y="12857"/>
                  <a:pt x="30886" y="12719"/>
                </a:cubicBezTo>
                <a:cubicBezTo>
                  <a:pt x="30890" y="12693"/>
                  <a:pt x="30893" y="12665"/>
                  <a:pt x="30897" y="12639"/>
                </a:cubicBezTo>
                <a:cubicBezTo>
                  <a:pt x="30916" y="12625"/>
                  <a:pt x="30935" y="12611"/>
                  <a:pt x="30954" y="12597"/>
                </a:cubicBezTo>
                <a:cubicBezTo>
                  <a:pt x="31056" y="12521"/>
                  <a:pt x="31158" y="12446"/>
                  <a:pt x="31255" y="12366"/>
                </a:cubicBezTo>
                <a:cubicBezTo>
                  <a:pt x="31352" y="12284"/>
                  <a:pt x="31446" y="12202"/>
                  <a:pt x="31540" y="12117"/>
                </a:cubicBezTo>
                <a:cubicBezTo>
                  <a:pt x="31697" y="11976"/>
                  <a:pt x="31844" y="11821"/>
                  <a:pt x="31980" y="11660"/>
                </a:cubicBezTo>
                <a:cubicBezTo>
                  <a:pt x="32061" y="11566"/>
                  <a:pt x="32142" y="11471"/>
                  <a:pt x="32215" y="11372"/>
                </a:cubicBezTo>
                <a:cubicBezTo>
                  <a:pt x="32265" y="11307"/>
                  <a:pt x="32312" y="11242"/>
                  <a:pt x="32359" y="11175"/>
                </a:cubicBezTo>
                <a:close/>
                <a:moveTo>
                  <a:pt x="6661" y="14684"/>
                </a:moveTo>
                <a:lnTo>
                  <a:pt x="6661" y="14684"/>
                </a:lnTo>
                <a:cubicBezTo>
                  <a:pt x="6870" y="14889"/>
                  <a:pt x="7074" y="15099"/>
                  <a:pt x="7276" y="15311"/>
                </a:cubicBezTo>
                <a:cubicBezTo>
                  <a:pt x="7277" y="15314"/>
                  <a:pt x="7278" y="15316"/>
                  <a:pt x="7279" y="15319"/>
                </a:cubicBezTo>
                <a:cubicBezTo>
                  <a:pt x="7343" y="15521"/>
                  <a:pt x="7410" y="15721"/>
                  <a:pt x="7494" y="15915"/>
                </a:cubicBezTo>
                <a:cubicBezTo>
                  <a:pt x="7471" y="15889"/>
                  <a:pt x="7449" y="15863"/>
                  <a:pt x="7427" y="15837"/>
                </a:cubicBezTo>
                <a:cubicBezTo>
                  <a:pt x="7317" y="15704"/>
                  <a:pt x="7211" y="15571"/>
                  <a:pt x="7114" y="15429"/>
                </a:cubicBezTo>
                <a:cubicBezTo>
                  <a:pt x="7042" y="15323"/>
                  <a:pt x="6972" y="15218"/>
                  <a:pt x="6904" y="15111"/>
                </a:cubicBezTo>
                <a:cubicBezTo>
                  <a:pt x="6838" y="15004"/>
                  <a:pt x="6772" y="14896"/>
                  <a:pt x="6713" y="14784"/>
                </a:cubicBezTo>
                <a:cubicBezTo>
                  <a:pt x="6696" y="14751"/>
                  <a:pt x="6679" y="14717"/>
                  <a:pt x="6661" y="14684"/>
                </a:cubicBezTo>
                <a:close/>
                <a:moveTo>
                  <a:pt x="23093" y="12415"/>
                </a:moveTo>
                <a:cubicBezTo>
                  <a:pt x="23096" y="12443"/>
                  <a:pt x="23100" y="12472"/>
                  <a:pt x="23104" y="12500"/>
                </a:cubicBezTo>
                <a:cubicBezTo>
                  <a:pt x="23173" y="13014"/>
                  <a:pt x="23268" y="13525"/>
                  <a:pt x="23401" y="14027"/>
                </a:cubicBezTo>
                <a:cubicBezTo>
                  <a:pt x="23473" y="14296"/>
                  <a:pt x="23550" y="14564"/>
                  <a:pt x="23640" y="14827"/>
                </a:cubicBezTo>
                <a:cubicBezTo>
                  <a:pt x="23729" y="15086"/>
                  <a:pt x="23822" y="15343"/>
                  <a:pt x="23934" y="15594"/>
                </a:cubicBezTo>
                <a:cubicBezTo>
                  <a:pt x="23990" y="15718"/>
                  <a:pt x="24046" y="15842"/>
                  <a:pt x="24107" y="15964"/>
                </a:cubicBezTo>
                <a:cubicBezTo>
                  <a:pt x="24066" y="15947"/>
                  <a:pt x="24026" y="15930"/>
                  <a:pt x="23985" y="15910"/>
                </a:cubicBezTo>
                <a:cubicBezTo>
                  <a:pt x="23870" y="15857"/>
                  <a:pt x="23755" y="15800"/>
                  <a:pt x="23641" y="15743"/>
                </a:cubicBezTo>
                <a:cubicBezTo>
                  <a:pt x="23529" y="15681"/>
                  <a:pt x="23418" y="15620"/>
                  <a:pt x="23311" y="15552"/>
                </a:cubicBezTo>
                <a:cubicBezTo>
                  <a:pt x="23205" y="15483"/>
                  <a:pt x="23098" y="15412"/>
                  <a:pt x="22994" y="15340"/>
                </a:cubicBezTo>
                <a:cubicBezTo>
                  <a:pt x="22894" y="15266"/>
                  <a:pt x="22794" y="15192"/>
                  <a:pt x="22699" y="15111"/>
                </a:cubicBezTo>
                <a:cubicBezTo>
                  <a:pt x="22603" y="15030"/>
                  <a:pt x="22509" y="14947"/>
                  <a:pt x="22418" y="14863"/>
                </a:cubicBezTo>
                <a:cubicBezTo>
                  <a:pt x="22348" y="14795"/>
                  <a:pt x="22277" y="14726"/>
                  <a:pt x="22209" y="14655"/>
                </a:cubicBezTo>
                <a:cubicBezTo>
                  <a:pt x="22206" y="14634"/>
                  <a:pt x="22201" y="14613"/>
                  <a:pt x="22197" y="14591"/>
                </a:cubicBezTo>
                <a:cubicBezTo>
                  <a:pt x="22148" y="14322"/>
                  <a:pt x="22103" y="14052"/>
                  <a:pt x="22078" y="13779"/>
                </a:cubicBezTo>
                <a:cubicBezTo>
                  <a:pt x="22078" y="13776"/>
                  <a:pt x="22076" y="13773"/>
                  <a:pt x="22076" y="13768"/>
                </a:cubicBezTo>
                <a:cubicBezTo>
                  <a:pt x="22148" y="13684"/>
                  <a:pt x="22218" y="13598"/>
                  <a:pt x="22287" y="13512"/>
                </a:cubicBezTo>
                <a:cubicBezTo>
                  <a:pt x="22483" y="13266"/>
                  <a:pt x="22672" y="13014"/>
                  <a:pt x="22855" y="12757"/>
                </a:cubicBezTo>
                <a:cubicBezTo>
                  <a:pt x="22936" y="12644"/>
                  <a:pt x="23015" y="12530"/>
                  <a:pt x="23093" y="12415"/>
                </a:cubicBezTo>
                <a:close/>
                <a:moveTo>
                  <a:pt x="33642" y="13732"/>
                </a:moveTo>
                <a:lnTo>
                  <a:pt x="33642" y="13732"/>
                </a:lnTo>
                <a:cubicBezTo>
                  <a:pt x="33639" y="13748"/>
                  <a:pt x="33637" y="13766"/>
                  <a:pt x="33635" y="13782"/>
                </a:cubicBezTo>
                <a:cubicBezTo>
                  <a:pt x="33616" y="13912"/>
                  <a:pt x="33593" y="14043"/>
                  <a:pt x="33570" y="14173"/>
                </a:cubicBezTo>
                <a:cubicBezTo>
                  <a:pt x="33546" y="14290"/>
                  <a:pt x="33521" y="14407"/>
                  <a:pt x="33490" y="14522"/>
                </a:cubicBezTo>
                <a:cubicBezTo>
                  <a:pt x="33475" y="14536"/>
                  <a:pt x="33461" y="14550"/>
                  <a:pt x="33448" y="14564"/>
                </a:cubicBezTo>
                <a:cubicBezTo>
                  <a:pt x="33349" y="14659"/>
                  <a:pt x="33250" y="14755"/>
                  <a:pt x="33150" y="14849"/>
                </a:cubicBezTo>
                <a:cubicBezTo>
                  <a:pt x="32857" y="15120"/>
                  <a:pt x="32550" y="15392"/>
                  <a:pt x="32229" y="15647"/>
                </a:cubicBezTo>
                <a:cubicBezTo>
                  <a:pt x="32092" y="15756"/>
                  <a:pt x="31953" y="15866"/>
                  <a:pt x="31812" y="15971"/>
                </a:cubicBezTo>
                <a:cubicBezTo>
                  <a:pt x="31805" y="15976"/>
                  <a:pt x="31800" y="15980"/>
                  <a:pt x="31793" y="15986"/>
                </a:cubicBezTo>
                <a:cubicBezTo>
                  <a:pt x="31848" y="15927"/>
                  <a:pt x="31901" y="15868"/>
                  <a:pt x="31954" y="15810"/>
                </a:cubicBezTo>
                <a:cubicBezTo>
                  <a:pt x="32108" y="15638"/>
                  <a:pt x="32257" y="15462"/>
                  <a:pt x="32400" y="15282"/>
                </a:cubicBezTo>
                <a:cubicBezTo>
                  <a:pt x="32570" y="15067"/>
                  <a:pt x="32736" y="14850"/>
                  <a:pt x="32892" y="14625"/>
                </a:cubicBezTo>
                <a:cubicBezTo>
                  <a:pt x="33024" y="14433"/>
                  <a:pt x="33153" y="14241"/>
                  <a:pt x="33277" y="14045"/>
                </a:cubicBezTo>
                <a:cubicBezTo>
                  <a:pt x="33287" y="14028"/>
                  <a:pt x="33297" y="14012"/>
                  <a:pt x="33308" y="13994"/>
                </a:cubicBezTo>
                <a:cubicBezTo>
                  <a:pt x="33420" y="13908"/>
                  <a:pt x="33532" y="13821"/>
                  <a:pt x="33642" y="13732"/>
                </a:cubicBezTo>
                <a:close/>
                <a:moveTo>
                  <a:pt x="24570" y="12990"/>
                </a:moveTo>
                <a:cubicBezTo>
                  <a:pt x="24613" y="13042"/>
                  <a:pt x="24661" y="13094"/>
                  <a:pt x="24708" y="13141"/>
                </a:cubicBezTo>
                <a:cubicBezTo>
                  <a:pt x="24792" y="13225"/>
                  <a:pt x="24878" y="13311"/>
                  <a:pt x="24973" y="13386"/>
                </a:cubicBezTo>
                <a:cubicBezTo>
                  <a:pt x="25035" y="13435"/>
                  <a:pt x="25097" y="13486"/>
                  <a:pt x="25164" y="13530"/>
                </a:cubicBezTo>
                <a:cubicBezTo>
                  <a:pt x="25229" y="13573"/>
                  <a:pt x="25294" y="13618"/>
                  <a:pt x="25364" y="13654"/>
                </a:cubicBezTo>
                <a:cubicBezTo>
                  <a:pt x="25439" y="13693"/>
                  <a:pt x="25517" y="13730"/>
                  <a:pt x="25595" y="13763"/>
                </a:cubicBezTo>
                <a:lnTo>
                  <a:pt x="25716" y="13811"/>
                </a:lnTo>
                <a:cubicBezTo>
                  <a:pt x="25761" y="13827"/>
                  <a:pt x="25806" y="13843"/>
                  <a:pt x="25851" y="13857"/>
                </a:cubicBezTo>
                <a:cubicBezTo>
                  <a:pt x="25894" y="13870"/>
                  <a:pt x="25936" y="13882"/>
                  <a:pt x="25978" y="13895"/>
                </a:cubicBezTo>
                <a:cubicBezTo>
                  <a:pt x="26067" y="13918"/>
                  <a:pt x="26159" y="13943"/>
                  <a:pt x="26249" y="13961"/>
                </a:cubicBezTo>
                <a:cubicBezTo>
                  <a:pt x="26378" y="13985"/>
                  <a:pt x="26510" y="14010"/>
                  <a:pt x="26641" y="14022"/>
                </a:cubicBezTo>
                <a:cubicBezTo>
                  <a:pt x="26727" y="14029"/>
                  <a:pt x="26825" y="14039"/>
                  <a:pt x="26910" y="14040"/>
                </a:cubicBezTo>
                <a:lnTo>
                  <a:pt x="26927" y="14040"/>
                </a:lnTo>
                <a:cubicBezTo>
                  <a:pt x="26841" y="14246"/>
                  <a:pt x="26752" y="14448"/>
                  <a:pt x="26657" y="14649"/>
                </a:cubicBezTo>
                <a:cubicBezTo>
                  <a:pt x="26557" y="14855"/>
                  <a:pt x="26453" y="15058"/>
                  <a:pt x="26339" y="15255"/>
                </a:cubicBezTo>
                <a:cubicBezTo>
                  <a:pt x="26249" y="15413"/>
                  <a:pt x="26155" y="15569"/>
                  <a:pt x="26058" y="15723"/>
                </a:cubicBezTo>
                <a:cubicBezTo>
                  <a:pt x="26030" y="15767"/>
                  <a:pt x="26003" y="15811"/>
                  <a:pt x="25974" y="15856"/>
                </a:cubicBezTo>
                <a:cubicBezTo>
                  <a:pt x="25931" y="15873"/>
                  <a:pt x="25890" y="15892"/>
                  <a:pt x="25847" y="15908"/>
                </a:cubicBezTo>
                <a:cubicBezTo>
                  <a:pt x="25766" y="15941"/>
                  <a:pt x="25684" y="15972"/>
                  <a:pt x="25602" y="16002"/>
                </a:cubicBezTo>
                <a:cubicBezTo>
                  <a:pt x="25471" y="16049"/>
                  <a:pt x="25340" y="16094"/>
                  <a:pt x="25208" y="16135"/>
                </a:cubicBezTo>
                <a:cubicBezTo>
                  <a:pt x="25155" y="16021"/>
                  <a:pt x="25102" y="15905"/>
                  <a:pt x="25056" y="15786"/>
                </a:cubicBezTo>
                <a:cubicBezTo>
                  <a:pt x="25025" y="15709"/>
                  <a:pt x="24995" y="15631"/>
                  <a:pt x="24968" y="15551"/>
                </a:cubicBezTo>
                <a:cubicBezTo>
                  <a:pt x="24955" y="15514"/>
                  <a:pt x="24943" y="15477"/>
                  <a:pt x="24930" y="15440"/>
                </a:cubicBezTo>
                <a:cubicBezTo>
                  <a:pt x="24893" y="15319"/>
                  <a:pt x="24856" y="15198"/>
                  <a:pt x="24826" y="15074"/>
                </a:cubicBezTo>
                <a:cubicBezTo>
                  <a:pt x="24795" y="14949"/>
                  <a:pt x="24767" y="14823"/>
                  <a:pt x="24741" y="14698"/>
                </a:cubicBezTo>
                <a:cubicBezTo>
                  <a:pt x="24699" y="14475"/>
                  <a:pt x="24663" y="14244"/>
                  <a:pt x="24638" y="14012"/>
                </a:cubicBezTo>
                <a:cubicBezTo>
                  <a:pt x="24619" y="13825"/>
                  <a:pt x="24602" y="13637"/>
                  <a:pt x="24589" y="13449"/>
                </a:cubicBezTo>
                <a:lnTo>
                  <a:pt x="24589" y="13447"/>
                </a:lnTo>
                <a:cubicBezTo>
                  <a:pt x="24589" y="13446"/>
                  <a:pt x="24589" y="13445"/>
                  <a:pt x="24589" y="13443"/>
                </a:cubicBezTo>
                <a:lnTo>
                  <a:pt x="24588" y="13443"/>
                </a:lnTo>
                <a:cubicBezTo>
                  <a:pt x="24580" y="13294"/>
                  <a:pt x="24573" y="13142"/>
                  <a:pt x="24570" y="12990"/>
                </a:cubicBezTo>
                <a:close/>
                <a:moveTo>
                  <a:pt x="23716" y="11367"/>
                </a:moveTo>
                <a:cubicBezTo>
                  <a:pt x="23730" y="11413"/>
                  <a:pt x="23744" y="11459"/>
                  <a:pt x="23760" y="11506"/>
                </a:cubicBezTo>
                <a:cubicBezTo>
                  <a:pt x="23831" y="11716"/>
                  <a:pt x="23906" y="11926"/>
                  <a:pt x="24004" y="12125"/>
                </a:cubicBezTo>
                <a:cubicBezTo>
                  <a:pt x="24062" y="12240"/>
                  <a:pt x="24118" y="12358"/>
                  <a:pt x="24187" y="12468"/>
                </a:cubicBezTo>
                <a:cubicBezTo>
                  <a:pt x="24236" y="12545"/>
                  <a:pt x="24280" y="12617"/>
                  <a:pt x="24334" y="12690"/>
                </a:cubicBezTo>
                <a:cubicBezTo>
                  <a:pt x="24358" y="12725"/>
                  <a:pt x="24383" y="12759"/>
                  <a:pt x="24408" y="12792"/>
                </a:cubicBezTo>
                <a:cubicBezTo>
                  <a:pt x="24409" y="12835"/>
                  <a:pt x="24410" y="12876"/>
                  <a:pt x="24411" y="12919"/>
                </a:cubicBezTo>
                <a:cubicBezTo>
                  <a:pt x="24419" y="13148"/>
                  <a:pt x="24430" y="13378"/>
                  <a:pt x="24450" y="13606"/>
                </a:cubicBezTo>
                <a:cubicBezTo>
                  <a:pt x="24474" y="13891"/>
                  <a:pt x="24501" y="14178"/>
                  <a:pt x="24549" y="14460"/>
                </a:cubicBezTo>
                <a:cubicBezTo>
                  <a:pt x="24593" y="14722"/>
                  <a:pt x="24638" y="14985"/>
                  <a:pt x="24707" y="15241"/>
                </a:cubicBezTo>
                <a:cubicBezTo>
                  <a:pt x="24764" y="15448"/>
                  <a:pt x="24825" y="15655"/>
                  <a:pt x="24903" y="15855"/>
                </a:cubicBezTo>
                <a:cubicBezTo>
                  <a:pt x="24947" y="15965"/>
                  <a:pt x="24992" y="16076"/>
                  <a:pt x="25041" y="16186"/>
                </a:cubicBezTo>
                <a:cubicBezTo>
                  <a:pt x="25011" y="16194"/>
                  <a:pt x="24981" y="16202"/>
                  <a:pt x="24950" y="16210"/>
                </a:cubicBezTo>
                <a:cubicBezTo>
                  <a:pt x="24928" y="16217"/>
                  <a:pt x="24904" y="16223"/>
                  <a:pt x="24881" y="16229"/>
                </a:cubicBezTo>
                <a:cubicBezTo>
                  <a:pt x="24818" y="16213"/>
                  <a:pt x="24753" y="16195"/>
                  <a:pt x="24690" y="16176"/>
                </a:cubicBezTo>
                <a:cubicBezTo>
                  <a:pt x="24609" y="16151"/>
                  <a:pt x="24527" y="16125"/>
                  <a:pt x="24447" y="16097"/>
                </a:cubicBezTo>
                <a:cubicBezTo>
                  <a:pt x="24417" y="16086"/>
                  <a:pt x="24388" y="16075"/>
                  <a:pt x="24358" y="16065"/>
                </a:cubicBezTo>
                <a:cubicBezTo>
                  <a:pt x="24326" y="16002"/>
                  <a:pt x="24294" y="15941"/>
                  <a:pt x="24262" y="15879"/>
                </a:cubicBezTo>
                <a:cubicBezTo>
                  <a:pt x="24223" y="15800"/>
                  <a:pt x="24185" y="15722"/>
                  <a:pt x="24148" y="15642"/>
                </a:cubicBezTo>
                <a:cubicBezTo>
                  <a:pt x="24073" y="15478"/>
                  <a:pt x="24000" y="15313"/>
                  <a:pt x="23936" y="15144"/>
                </a:cubicBezTo>
                <a:cubicBezTo>
                  <a:pt x="23871" y="14976"/>
                  <a:pt x="23810" y="14806"/>
                  <a:pt x="23753" y="14634"/>
                </a:cubicBezTo>
                <a:cubicBezTo>
                  <a:pt x="23670" y="14375"/>
                  <a:pt x="23593" y="14113"/>
                  <a:pt x="23528" y="13848"/>
                </a:cubicBezTo>
                <a:cubicBezTo>
                  <a:pt x="23496" y="13716"/>
                  <a:pt x="23463" y="13584"/>
                  <a:pt x="23436" y="13452"/>
                </a:cubicBezTo>
                <a:cubicBezTo>
                  <a:pt x="23416" y="13360"/>
                  <a:pt x="23398" y="13268"/>
                  <a:pt x="23380" y="13177"/>
                </a:cubicBezTo>
                <a:cubicBezTo>
                  <a:pt x="23329" y="12902"/>
                  <a:pt x="23283" y="12619"/>
                  <a:pt x="23252" y="12334"/>
                </a:cubicBezTo>
                <a:cubicBezTo>
                  <a:pt x="23246" y="12289"/>
                  <a:pt x="23242" y="12242"/>
                  <a:pt x="23237" y="12197"/>
                </a:cubicBezTo>
                <a:cubicBezTo>
                  <a:pt x="23259" y="12164"/>
                  <a:pt x="23281" y="12129"/>
                  <a:pt x="23303" y="12096"/>
                </a:cubicBezTo>
                <a:cubicBezTo>
                  <a:pt x="23453" y="11860"/>
                  <a:pt x="23592" y="11618"/>
                  <a:pt x="23716" y="11367"/>
                </a:cubicBezTo>
                <a:close/>
                <a:moveTo>
                  <a:pt x="30210" y="15860"/>
                </a:moveTo>
                <a:lnTo>
                  <a:pt x="30210" y="15860"/>
                </a:lnTo>
                <a:cubicBezTo>
                  <a:pt x="30118" y="15931"/>
                  <a:pt x="30027" y="16000"/>
                  <a:pt x="29935" y="16067"/>
                </a:cubicBezTo>
                <a:cubicBezTo>
                  <a:pt x="29825" y="16142"/>
                  <a:pt x="29716" y="16216"/>
                  <a:pt x="29603" y="16283"/>
                </a:cubicBezTo>
                <a:cubicBezTo>
                  <a:pt x="29595" y="16288"/>
                  <a:pt x="29586" y="16292"/>
                  <a:pt x="29578" y="16298"/>
                </a:cubicBezTo>
                <a:cubicBezTo>
                  <a:pt x="29632" y="16215"/>
                  <a:pt x="29686" y="16131"/>
                  <a:pt x="29738" y="16046"/>
                </a:cubicBezTo>
                <a:cubicBezTo>
                  <a:pt x="29798" y="16024"/>
                  <a:pt x="29860" y="16002"/>
                  <a:pt x="29920" y="15978"/>
                </a:cubicBezTo>
                <a:cubicBezTo>
                  <a:pt x="30016" y="15940"/>
                  <a:pt x="30114" y="15902"/>
                  <a:pt x="30210" y="15860"/>
                </a:cubicBezTo>
                <a:close/>
                <a:moveTo>
                  <a:pt x="17539" y="14064"/>
                </a:moveTo>
                <a:cubicBezTo>
                  <a:pt x="17552" y="14125"/>
                  <a:pt x="17566" y="14187"/>
                  <a:pt x="17580" y="14247"/>
                </a:cubicBezTo>
                <a:cubicBezTo>
                  <a:pt x="17611" y="14378"/>
                  <a:pt x="17642" y="14508"/>
                  <a:pt x="17681" y="14637"/>
                </a:cubicBezTo>
                <a:cubicBezTo>
                  <a:pt x="17745" y="14844"/>
                  <a:pt x="17814" y="15051"/>
                  <a:pt x="17895" y="15252"/>
                </a:cubicBezTo>
                <a:cubicBezTo>
                  <a:pt x="17961" y="15412"/>
                  <a:pt x="18028" y="15573"/>
                  <a:pt x="18102" y="15730"/>
                </a:cubicBezTo>
                <a:cubicBezTo>
                  <a:pt x="17932" y="15930"/>
                  <a:pt x="17759" y="16125"/>
                  <a:pt x="17580" y="16315"/>
                </a:cubicBezTo>
                <a:cubicBezTo>
                  <a:pt x="17523" y="16192"/>
                  <a:pt x="17470" y="16068"/>
                  <a:pt x="17423" y="15940"/>
                </a:cubicBezTo>
                <a:cubicBezTo>
                  <a:pt x="17379" y="15820"/>
                  <a:pt x="17336" y="15700"/>
                  <a:pt x="17294" y="15579"/>
                </a:cubicBezTo>
                <a:cubicBezTo>
                  <a:pt x="17229" y="15374"/>
                  <a:pt x="17166" y="15169"/>
                  <a:pt x="17115" y="14960"/>
                </a:cubicBezTo>
                <a:cubicBezTo>
                  <a:pt x="17082" y="14814"/>
                  <a:pt x="17050" y="14669"/>
                  <a:pt x="17020" y="14523"/>
                </a:cubicBezTo>
                <a:cubicBezTo>
                  <a:pt x="17196" y="14373"/>
                  <a:pt x="17370" y="14221"/>
                  <a:pt x="17539" y="14064"/>
                </a:cubicBezTo>
                <a:close/>
                <a:moveTo>
                  <a:pt x="24485" y="16297"/>
                </a:moveTo>
                <a:lnTo>
                  <a:pt x="24485" y="16297"/>
                </a:lnTo>
                <a:cubicBezTo>
                  <a:pt x="24504" y="16304"/>
                  <a:pt x="24522" y="16311"/>
                  <a:pt x="24541" y="16317"/>
                </a:cubicBezTo>
                <a:cubicBezTo>
                  <a:pt x="24528" y="16320"/>
                  <a:pt x="24515" y="16322"/>
                  <a:pt x="24501" y="16326"/>
                </a:cubicBezTo>
                <a:cubicBezTo>
                  <a:pt x="24497" y="16317"/>
                  <a:pt x="24491" y="16307"/>
                  <a:pt x="24485" y="16297"/>
                </a:cubicBezTo>
                <a:close/>
                <a:moveTo>
                  <a:pt x="22034" y="15538"/>
                </a:moveTo>
                <a:lnTo>
                  <a:pt x="22034" y="15538"/>
                </a:lnTo>
                <a:cubicBezTo>
                  <a:pt x="22057" y="15567"/>
                  <a:pt x="22081" y="15596"/>
                  <a:pt x="22105" y="15625"/>
                </a:cubicBezTo>
                <a:cubicBezTo>
                  <a:pt x="22157" y="15689"/>
                  <a:pt x="22212" y="15752"/>
                  <a:pt x="22268" y="15814"/>
                </a:cubicBezTo>
                <a:cubicBezTo>
                  <a:pt x="22287" y="15835"/>
                  <a:pt x="22306" y="15856"/>
                  <a:pt x="22325" y="15877"/>
                </a:cubicBezTo>
                <a:cubicBezTo>
                  <a:pt x="22333" y="15904"/>
                  <a:pt x="22340" y="15932"/>
                  <a:pt x="22347" y="15959"/>
                </a:cubicBezTo>
                <a:cubicBezTo>
                  <a:pt x="22380" y="16084"/>
                  <a:pt x="22414" y="16209"/>
                  <a:pt x="22451" y="16333"/>
                </a:cubicBezTo>
                <a:cubicBezTo>
                  <a:pt x="22388" y="16229"/>
                  <a:pt x="22329" y="16125"/>
                  <a:pt x="22274" y="16017"/>
                </a:cubicBezTo>
                <a:cubicBezTo>
                  <a:pt x="22191" y="15859"/>
                  <a:pt x="22111" y="15700"/>
                  <a:pt x="22034" y="15538"/>
                </a:cubicBezTo>
                <a:close/>
                <a:moveTo>
                  <a:pt x="30723" y="12761"/>
                </a:moveTo>
                <a:lnTo>
                  <a:pt x="30723" y="12761"/>
                </a:lnTo>
                <a:cubicBezTo>
                  <a:pt x="30720" y="12785"/>
                  <a:pt x="30718" y="12809"/>
                  <a:pt x="30714" y="12835"/>
                </a:cubicBezTo>
                <a:cubicBezTo>
                  <a:pt x="30704" y="12926"/>
                  <a:pt x="30693" y="13018"/>
                  <a:pt x="30683" y="13111"/>
                </a:cubicBezTo>
                <a:cubicBezTo>
                  <a:pt x="30659" y="13236"/>
                  <a:pt x="30633" y="13363"/>
                  <a:pt x="30609" y="13488"/>
                </a:cubicBezTo>
                <a:cubicBezTo>
                  <a:pt x="30595" y="13576"/>
                  <a:pt x="30576" y="13663"/>
                  <a:pt x="30549" y="13747"/>
                </a:cubicBezTo>
                <a:cubicBezTo>
                  <a:pt x="30525" y="13833"/>
                  <a:pt x="30502" y="13919"/>
                  <a:pt x="30479" y="14005"/>
                </a:cubicBezTo>
                <a:cubicBezTo>
                  <a:pt x="30456" y="14094"/>
                  <a:pt x="30430" y="14181"/>
                  <a:pt x="30400" y="14268"/>
                </a:cubicBezTo>
                <a:cubicBezTo>
                  <a:pt x="30345" y="14431"/>
                  <a:pt x="30283" y="14603"/>
                  <a:pt x="30213" y="14771"/>
                </a:cubicBezTo>
                <a:cubicBezTo>
                  <a:pt x="30167" y="14885"/>
                  <a:pt x="30117" y="14997"/>
                  <a:pt x="30066" y="15109"/>
                </a:cubicBezTo>
                <a:cubicBezTo>
                  <a:pt x="29972" y="15307"/>
                  <a:pt x="29872" y="15507"/>
                  <a:pt x="29760" y="15701"/>
                </a:cubicBezTo>
                <a:cubicBezTo>
                  <a:pt x="29727" y="15760"/>
                  <a:pt x="29692" y="15819"/>
                  <a:pt x="29656" y="15878"/>
                </a:cubicBezTo>
                <a:cubicBezTo>
                  <a:pt x="29643" y="15883"/>
                  <a:pt x="29628" y="15889"/>
                  <a:pt x="29613" y="15895"/>
                </a:cubicBezTo>
                <a:cubicBezTo>
                  <a:pt x="29404" y="15971"/>
                  <a:pt x="29193" y="16044"/>
                  <a:pt x="28980" y="16106"/>
                </a:cubicBezTo>
                <a:cubicBezTo>
                  <a:pt x="28842" y="16147"/>
                  <a:pt x="28705" y="16188"/>
                  <a:pt x="28567" y="16222"/>
                </a:cubicBezTo>
                <a:cubicBezTo>
                  <a:pt x="28474" y="16245"/>
                  <a:pt x="28382" y="16267"/>
                  <a:pt x="28288" y="16287"/>
                </a:cubicBezTo>
                <a:cubicBezTo>
                  <a:pt x="28205" y="16305"/>
                  <a:pt x="28111" y="16323"/>
                  <a:pt x="28018" y="16341"/>
                </a:cubicBezTo>
                <a:cubicBezTo>
                  <a:pt x="28010" y="16342"/>
                  <a:pt x="28002" y="16343"/>
                  <a:pt x="27995" y="16345"/>
                </a:cubicBezTo>
                <a:cubicBezTo>
                  <a:pt x="28003" y="16289"/>
                  <a:pt x="28012" y="16233"/>
                  <a:pt x="28021" y="16177"/>
                </a:cubicBezTo>
                <a:cubicBezTo>
                  <a:pt x="28028" y="16129"/>
                  <a:pt x="28036" y="16081"/>
                  <a:pt x="28043" y="16032"/>
                </a:cubicBezTo>
                <a:cubicBezTo>
                  <a:pt x="28055" y="15911"/>
                  <a:pt x="28066" y="15791"/>
                  <a:pt x="28077" y="15671"/>
                </a:cubicBezTo>
                <a:cubicBezTo>
                  <a:pt x="28084" y="15590"/>
                  <a:pt x="28092" y="15510"/>
                  <a:pt x="28099" y="15430"/>
                </a:cubicBezTo>
                <a:cubicBezTo>
                  <a:pt x="28102" y="15378"/>
                  <a:pt x="28104" y="15325"/>
                  <a:pt x="28106" y="15271"/>
                </a:cubicBezTo>
                <a:cubicBezTo>
                  <a:pt x="28109" y="15174"/>
                  <a:pt x="28112" y="15077"/>
                  <a:pt x="28117" y="14980"/>
                </a:cubicBezTo>
                <a:cubicBezTo>
                  <a:pt x="28118" y="14956"/>
                  <a:pt x="28118" y="14933"/>
                  <a:pt x="28119" y="14909"/>
                </a:cubicBezTo>
                <a:cubicBezTo>
                  <a:pt x="28169" y="14806"/>
                  <a:pt x="28220" y="14704"/>
                  <a:pt x="28274" y="14604"/>
                </a:cubicBezTo>
                <a:cubicBezTo>
                  <a:pt x="28383" y="14515"/>
                  <a:pt x="28490" y="14424"/>
                  <a:pt x="28594" y="14328"/>
                </a:cubicBezTo>
                <a:cubicBezTo>
                  <a:pt x="28755" y="14181"/>
                  <a:pt x="28914" y="14031"/>
                  <a:pt x="29064" y="13873"/>
                </a:cubicBezTo>
                <a:cubicBezTo>
                  <a:pt x="29184" y="13747"/>
                  <a:pt x="29302" y="13619"/>
                  <a:pt x="29414" y="13485"/>
                </a:cubicBezTo>
                <a:cubicBezTo>
                  <a:pt x="29421" y="13477"/>
                  <a:pt x="29429" y="13468"/>
                  <a:pt x="29437" y="13458"/>
                </a:cubicBezTo>
                <a:cubicBezTo>
                  <a:pt x="29544" y="13412"/>
                  <a:pt x="29651" y="13364"/>
                  <a:pt x="29755" y="13313"/>
                </a:cubicBezTo>
                <a:cubicBezTo>
                  <a:pt x="30088" y="13149"/>
                  <a:pt x="30414" y="12968"/>
                  <a:pt x="30723" y="12761"/>
                </a:cubicBezTo>
                <a:close/>
                <a:moveTo>
                  <a:pt x="20677" y="15206"/>
                </a:moveTo>
                <a:cubicBezTo>
                  <a:pt x="20691" y="15246"/>
                  <a:pt x="20705" y="15286"/>
                  <a:pt x="20718" y="15327"/>
                </a:cubicBezTo>
                <a:cubicBezTo>
                  <a:pt x="20763" y="15454"/>
                  <a:pt x="20810" y="15581"/>
                  <a:pt x="20860" y="15706"/>
                </a:cubicBezTo>
                <a:cubicBezTo>
                  <a:pt x="20894" y="15789"/>
                  <a:pt x="20929" y="15872"/>
                  <a:pt x="20964" y="15954"/>
                </a:cubicBezTo>
                <a:cubicBezTo>
                  <a:pt x="20984" y="15996"/>
                  <a:pt x="21004" y="16036"/>
                  <a:pt x="21022" y="16076"/>
                </a:cubicBezTo>
                <a:cubicBezTo>
                  <a:pt x="21063" y="16161"/>
                  <a:pt x="21104" y="16246"/>
                  <a:pt x="21149" y="16328"/>
                </a:cubicBezTo>
                <a:cubicBezTo>
                  <a:pt x="21156" y="16341"/>
                  <a:pt x="21162" y="16353"/>
                  <a:pt x="21169" y="16366"/>
                </a:cubicBezTo>
                <a:cubicBezTo>
                  <a:pt x="21080" y="16343"/>
                  <a:pt x="20992" y="16319"/>
                  <a:pt x="20904" y="16291"/>
                </a:cubicBezTo>
                <a:cubicBezTo>
                  <a:pt x="20785" y="16253"/>
                  <a:pt x="20666" y="16213"/>
                  <a:pt x="20550" y="16170"/>
                </a:cubicBezTo>
                <a:cubicBezTo>
                  <a:pt x="20431" y="16124"/>
                  <a:pt x="20311" y="16076"/>
                  <a:pt x="20196" y="16021"/>
                </a:cubicBezTo>
                <a:cubicBezTo>
                  <a:pt x="20124" y="15986"/>
                  <a:pt x="20052" y="15950"/>
                  <a:pt x="19982" y="15912"/>
                </a:cubicBezTo>
                <a:cubicBezTo>
                  <a:pt x="19953" y="15895"/>
                  <a:pt x="19924" y="15879"/>
                  <a:pt x="19895" y="15863"/>
                </a:cubicBezTo>
                <a:cubicBezTo>
                  <a:pt x="19942" y="15827"/>
                  <a:pt x="19991" y="15790"/>
                  <a:pt x="20038" y="15753"/>
                </a:cubicBezTo>
                <a:cubicBezTo>
                  <a:pt x="20176" y="15643"/>
                  <a:pt x="20312" y="15534"/>
                  <a:pt x="20442" y="15417"/>
                </a:cubicBezTo>
                <a:cubicBezTo>
                  <a:pt x="20521" y="15347"/>
                  <a:pt x="20599" y="15276"/>
                  <a:pt x="20677" y="15206"/>
                </a:cubicBezTo>
                <a:close/>
                <a:moveTo>
                  <a:pt x="25799" y="16117"/>
                </a:moveTo>
                <a:lnTo>
                  <a:pt x="25799" y="16117"/>
                </a:lnTo>
                <a:cubicBezTo>
                  <a:pt x="25741" y="16203"/>
                  <a:pt x="25682" y="16291"/>
                  <a:pt x="25619" y="16377"/>
                </a:cubicBezTo>
                <a:cubicBezTo>
                  <a:pt x="25608" y="16374"/>
                  <a:pt x="25596" y="16372"/>
                  <a:pt x="25585" y="16371"/>
                </a:cubicBezTo>
                <a:cubicBezTo>
                  <a:pt x="25490" y="16355"/>
                  <a:pt x="25394" y="16338"/>
                  <a:pt x="25299" y="16320"/>
                </a:cubicBezTo>
                <a:cubicBezTo>
                  <a:pt x="25296" y="16315"/>
                  <a:pt x="25295" y="16311"/>
                  <a:pt x="25293" y="16307"/>
                </a:cubicBezTo>
                <a:cubicBezTo>
                  <a:pt x="25326" y="16296"/>
                  <a:pt x="25358" y="16284"/>
                  <a:pt x="25392" y="16271"/>
                </a:cubicBezTo>
                <a:cubicBezTo>
                  <a:pt x="25528" y="16222"/>
                  <a:pt x="25664" y="16171"/>
                  <a:pt x="25799" y="16117"/>
                </a:cubicBezTo>
                <a:close/>
                <a:moveTo>
                  <a:pt x="39299" y="7225"/>
                </a:moveTo>
                <a:lnTo>
                  <a:pt x="39299" y="7225"/>
                </a:lnTo>
                <a:cubicBezTo>
                  <a:pt x="39338" y="7230"/>
                  <a:pt x="39377" y="7234"/>
                  <a:pt x="39415" y="7240"/>
                </a:cubicBezTo>
                <a:cubicBezTo>
                  <a:pt x="39496" y="7251"/>
                  <a:pt x="39576" y="7266"/>
                  <a:pt x="39656" y="7285"/>
                </a:cubicBezTo>
                <a:cubicBezTo>
                  <a:pt x="39727" y="7302"/>
                  <a:pt x="39805" y="7323"/>
                  <a:pt x="39882" y="7347"/>
                </a:cubicBezTo>
                <a:cubicBezTo>
                  <a:pt x="39921" y="7360"/>
                  <a:pt x="39961" y="7373"/>
                  <a:pt x="40000" y="7385"/>
                </a:cubicBezTo>
                <a:cubicBezTo>
                  <a:pt x="40069" y="7410"/>
                  <a:pt x="40145" y="7440"/>
                  <a:pt x="40222" y="7473"/>
                </a:cubicBezTo>
                <a:cubicBezTo>
                  <a:pt x="40297" y="7507"/>
                  <a:pt x="40369" y="7544"/>
                  <a:pt x="40441" y="7583"/>
                </a:cubicBezTo>
                <a:cubicBezTo>
                  <a:pt x="40501" y="7618"/>
                  <a:pt x="40568" y="7660"/>
                  <a:pt x="40633" y="7706"/>
                </a:cubicBezTo>
                <a:cubicBezTo>
                  <a:pt x="40690" y="7748"/>
                  <a:pt x="40754" y="7800"/>
                  <a:pt x="40814" y="7855"/>
                </a:cubicBezTo>
                <a:cubicBezTo>
                  <a:pt x="40875" y="7912"/>
                  <a:pt x="40935" y="7974"/>
                  <a:pt x="40992" y="8040"/>
                </a:cubicBezTo>
                <a:cubicBezTo>
                  <a:pt x="41000" y="8049"/>
                  <a:pt x="41014" y="8067"/>
                  <a:pt x="41028" y="8084"/>
                </a:cubicBezTo>
                <a:cubicBezTo>
                  <a:pt x="41051" y="8215"/>
                  <a:pt x="41071" y="8346"/>
                  <a:pt x="41085" y="8479"/>
                </a:cubicBezTo>
                <a:cubicBezTo>
                  <a:pt x="41097" y="8573"/>
                  <a:pt x="41107" y="8666"/>
                  <a:pt x="41115" y="8760"/>
                </a:cubicBezTo>
                <a:cubicBezTo>
                  <a:pt x="41123" y="8851"/>
                  <a:pt x="41130" y="8942"/>
                  <a:pt x="41135" y="9033"/>
                </a:cubicBezTo>
                <a:cubicBezTo>
                  <a:pt x="41144" y="9222"/>
                  <a:pt x="41151" y="9410"/>
                  <a:pt x="41149" y="9600"/>
                </a:cubicBezTo>
                <a:cubicBezTo>
                  <a:pt x="41148" y="9695"/>
                  <a:pt x="41145" y="9790"/>
                  <a:pt x="41142" y="9884"/>
                </a:cubicBezTo>
                <a:cubicBezTo>
                  <a:pt x="41138" y="9974"/>
                  <a:pt x="41134" y="10066"/>
                  <a:pt x="41128" y="10157"/>
                </a:cubicBezTo>
                <a:cubicBezTo>
                  <a:pt x="41111" y="10390"/>
                  <a:pt x="41090" y="10625"/>
                  <a:pt x="41056" y="10857"/>
                </a:cubicBezTo>
                <a:cubicBezTo>
                  <a:pt x="41044" y="10951"/>
                  <a:pt x="41029" y="11046"/>
                  <a:pt x="41014" y="11140"/>
                </a:cubicBezTo>
                <a:cubicBezTo>
                  <a:pt x="40998" y="11233"/>
                  <a:pt x="40980" y="11327"/>
                  <a:pt x="40962" y="11419"/>
                </a:cubicBezTo>
                <a:cubicBezTo>
                  <a:pt x="40917" y="11636"/>
                  <a:pt x="40867" y="11861"/>
                  <a:pt x="40807" y="12084"/>
                </a:cubicBezTo>
                <a:cubicBezTo>
                  <a:pt x="40753" y="12290"/>
                  <a:pt x="40693" y="12494"/>
                  <a:pt x="40627" y="12697"/>
                </a:cubicBezTo>
                <a:cubicBezTo>
                  <a:pt x="40596" y="12791"/>
                  <a:pt x="40563" y="12885"/>
                  <a:pt x="40530" y="12978"/>
                </a:cubicBezTo>
                <a:cubicBezTo>
                  <a:pt x="40447" y="13150"/>
                  <a:pt x="40361" y="13321"/>
                  <a:pt x="40268" y="13488"/>
                </a:cubicBezTo>
                <a:cubicBezTo>
                  <a:pt x="40161" y="13679"/>
                  <a:pt x="40051" y="13867"/>
                  <a:pt x="39936" y="14052"/>
                </a:cubicBezTo>
                <a:cubicBezTo>
                  <a:pt x="39779" y="14298"/>
                  <a:pt x="39609" y="14549"/>
                  <a:pt x="39428" y="14791"/>
                </a:cubicBezTo>
                <a:cubicBezTo>
                  <a:pt x="39275" y="14997"/>
                  <a:pt x="39116" y="15199"/>
                  <a:pt x="38952" y="15397"/>
                </a:cubicBezTo>
                <a:cubicBezTo>
                  <a:pt x="38785" y="15597"/>
                  <a:pt x="38614" y="15795"/>
                  <a:pt x="38433" y="15983"/>
                </a:cubicBezTo>
                <a:cubicBezTo>
                  <a:pt x="38299" y="16120"/>
                  <a:pt x="38164" y="16255"/>
                  <a:pt x="38025" y="16388"/>
                </a:cubicBezTo>
                <a:cubicBezTo>
                  <a:pt x="38126" y="16260"/>
                  <a:pt x="38225" y="16131"/>
                  <a:pt x="38321" y="15999"/>
                </a:cubicBezTo>
                <a:cubicBezTo>
                  <a:pt x="38449" y="15823"/>
                  <a:pt x="38575" y="15647"/>
                  <a:pt x="38691" y="15463"/>
                </a:cubicBezTo>
                <a:cubicBezTo>
                  <a:pt x="38806" y="15284"/>
                  <a:pt x="38917" y="15103"/>
                  <a:pt x="39017" y="14916"/>
                </a:cubicBezTo>
                <a:cubicBezTo>
                  <a:pt x="39098" y="14763"/>
                  <a:pt x="39178" y="14611"/>
                  <a:pt x="39247" y="14453"/>
                </a:cubicBezTo>
                <a:cubicBezTo>
                  <a:pt x="39331" y="14262"/>
                  <a:pt x="39412" y="14069"/>
                  <a:pt x="39481" y="13872"/>
                </a:cubicBezTo>
                <a:cubicBezTo>
                  <a:pt x="39525" y="13749"/>
                  <a:pt x="39568" y="13626"/>
                  <a:pt x="39605" y="13501"/>
                </a:cubicBezTo>
                <a:cubicBezTo>
                  <a:pt x="39644" y="13370"/>
                  <a:pt x="39685" y="13238"/>
                  <a:pt x="39718" y="13105"/>
                </a:cubicBezTo>
                <a:cubicBezTo>
                  <a:pt x="39741" y="13013"/>
                  <a:pt x="39762" y="12920"/>
                  <a:pt x="39782" y="12828"/>
                </a:cubicBezTo>
                <a:cubicBezTo>
                  <a:pt x="39791" y="12782"/>
                  <a:pt x="39800" y="12736"/>
                  <a:pt x="39809" y="12690"/>
                </a:cubicBezTo>
                <a:cubicBezTo>
                  <a:pt x="39828" y="12596"/>
                  <a:pt x="39844" y="12496"/>
                  <a:pt x="39855" y="12402"/>
                </a:cubicBezTo>
                <a:cubicBezTo>
                  <a:pt x="39867" y="12306"/>
                  <a:pt x="39879" y="12212"/>
                  <a:pt x="39884" y="12117"/>
                </a:cubicBezTo>
                <a:cubicBezTo>
                  <a:pt x="39892" y="11980"/>
                  <a:pt x="39900" y="11844"/>
                  <a:pt x="39899" y="11707"/>
                </a:cubicBezTo>
                <a:cubicBezTo>
                  <a:pt x="39898" y="11472"/>
                  <a:pt x="39890" y="11237"/>
                  <a:pt x="39865" y="11003"/>
                </a:cubicBezTo>
                <a:cubicBezTo>
                  <a:pt x="39834" y="10726"/>
                  <a:pt x="39794" y="10449"/>
                  <a:pt x="39730" y="10178"/>
                </a:cubicBezTo>
                <a:cubicBezTo>
                  <a:pt x="39686" y="9993"/>
                  <a:pt x="39640" y="9808"/>
                  <a:pt x="39581" y="9627"/>
                </a:cubicBezTo>
                <a:cubicBezTo>
                  <a:pt x="39581" y="9517"/>
                  <a:pt x="39578" y="9407"/>
                  <a:pt x="39574" y="9298"/>
                </a:cubicBezTo>
                <a:cubicBezTo>
                  <a:pt x="39563" y="9066"/>
                  <a:pt x="39549" y="8834"/>
                  <a:pt x="39524" y="8601"/>
                </a:cubicBezTo>
                <a:cubicBezTo>
                  <a:pt x="39488" y="8282"/>
                  <a:pt x="39443" y="7962"/>
                  <a:pt x="39383" y="7644"/>
                </a:cubicBezTo>
                <a:lnTo>
                  <a:pt x="39383" y="7645"/>
                </a:lnTo>
                <a:cubicBezTo>
                  <a:pt x="39357" y="7504"/>
                  <a:pt x="39329" y="7365"/>
                  <a:pt x="39299" y="7225"/>
                </a:cubicBezTo>
                <a:close/>
                <a:moveTo>
                  <a:pt x="27932" y="15316"/>
                </a:moveTo>
                <a:lnTo>
                  <a:pt x="27932" y="15316"/>
                </a:lnTo>
                <a:cubicBezTo>
                  <a:pt x="27931" y="15347"/>
                  <a:pt x="27930" y="15377"/>
                  <a:pt x="27928" y="15407"/>
                </a:cubicBezTo>
                <a:cubicBezTo>
                  <a:pt x="27916" y="15527"/>
                  <a:pt x="27905" y="15646"/>
                  <a:pt x="27892" y="15766"/>
                </a:cubicBezTo>
                <a:cubicBezTo>
                  <a:pt x="27884" y="15845"/>
                  <a:pt x="27876" y="15926"/>
                  <a:pt x="27869" y="16006"/>
                </a:cubicBezTo>
                <a:cubicBezTo>
                  <a:pt x="27849" y="16129"/>
                  <a:pt x="27831" y="16253"/>
                  <a:pt x="27812" y="16375"/>
                </a:cubicBezTo>
                <a:cubicBezTo>
                  <a:pt x="27787" y="16380"/>
                  <a:pt x="27761" y="16384"/>
                  <a:pt x="27736" y="16388"/>
                </a:cubicBezTo>
                <a:cubicBezTo>
                  <a:pt x="27673" y="16396"/>
                  <a:pt x="27609" y="16404"/>
                  <a:pt x="27545" y="16412"/>
                </a:cubicBezTo>
                <a:cubicBezTo>
                  <a:pt x="27577" y="16298"/>
                  <a:pt x="27610" y="16185"/>
                  <a:pt x="27645" y="16073"/>
                </a:cubicBezTo>
                <a:cubicBezTo>
                  <a:pt x="27700" y="15904"/>
                  <a:pt x="27756" y="15737"/>
                  <a:pt x="27824" y="15573"/>
                </a:cubicBezTo>
                <a:cubicBezTo>
                  <a:pt x="27860" y="15487"/>
                  <a:pt x="27895" y="15402"/>
                  <a:pt x="27932" y="15316"/>
                </a:cubicBezTo>
                <a:close/>
                <a:moveTo>
                  <a:pt x="18753" y="15194"/>
                </a:moveTo>
                <a:cubicBezTo>
                  <a:pt x="18766" y="15207"/>
                  <a:pt x="18777" y="15219"/>
                  <a:pt x="18789" y="15232"/>
                </a:cubicBezTo>
                <a:cubicBezTo>
                  <a:pt x="18848" y="15293"/>
                  <a:pt x="18908" y="15352"/>
                  <a:pt x="18969" y="15410"/>
                </a:cubicBezTo>
                <a:cubicBezTo>
                  <a:pt x="19030" y="15470"/>
                  <a:pt x="19098" y="15532"/>
                  <a:pt x="19165" y="15587"/>
                </a:cubicBezTo>
                <a:cubicBezTo>
                  <a:pt x="19229" y="15641"/>
                  <a:pt x="19293" y="15693"/>
                  <a:pt x="19359" y="15744"/>
                </a:cubicBezTo>
                <a:cubicBezTo>
                  <a:pt x="19393" y="15769"/>
                  <a:pt x="19426" y="15793"/>
                  <a:pt x="19460" y="15818"/>
                </a:cubicBezTo>
                <a:cubicBezTo>
                  <a:pt x="19493" y="15842"/>
                  <a:pt x="19527" y="15866"/>
                  <a:pt x="19561" y="15889"/>
                </a:cubicBezTo>
                <a:cubicBezTo>
                  <a:pt x="19478" y="15947"/>
                  <a:pt x="19395" y="16002"/>
                  <a:pt x="19310" y="16057"/>
                </a:cubicBezTo>
                <a:cubicBezTo>
                  <a:pt x="19237" y="16103"/>
                  <a:pt x="19164" y="16148"/>
                  <a:pt x="19089" y="16192"/>
                </a:cubicBezTo>
                <a:cubicBezTo>
                  <a:pt x="19015" y="16237"/>
                  <a:pt x="18941" y="16280"/>
                  <a:pt x="18865" y="16320"/>
                </a:cubicBezTo>
                <a:cubicBezTo>
                  <a:pt x="18800" y="16353"/>
                  <a:pt x="18728" y="16393"/>
                  <a:pt x="18654" y="16430"/>
                </a:cubicBezTo>
                <a:cubicBezTo>
                  <a:pt x="18589" y="16327"/>
                  <a:pt x="18525" y="16223"/>
                  <a:pt x="18468" y="16114"/>
                </a:cubicBezTo>
                <a:cubicBezTo>
                  <a:pt x="18408" y="16002"/>
                  <a:pt x="18350" y="15889"/>
                  <a:pt x="18295" y="15774"/>
                </a:cubicBezTo>
                <a:cubicBezTo>
                  <a:pt x="18416" y="15628"/>
                  <a:pt x="18535" y="15480"/>
                  <a:pt x="18650" y="15330"/>
                </a:cubicBezTo>
                <a:cubicBezTo>
                  <a:pt x="18685" y="15285"/>
                  <a:pt x="18719" y="15240"/>
                  <a:pt x="18753" y="15194"/>
                </a:cubicBezTo>
                <a:close/>
                <a:moveTo>
                  <a:pt x="27954" y="14856"/>
                </a:moveTo>
                <a:cubicBezTo>
                  <a:pt x="27954" y="14866"/>
                  <a:pt x="27953" y="14878"/>
                  <a:pt x="27953" y="14888"/>
                </a:cubicBezTo>
                <a:cubicBezTo>
                  <a:pt x="27876" y="15052"/>
                  <a:pt x="27801" y="15217"/>
                  <a:pt x="27734" y="15385"/>
                </a:cubicBezTo>
                <a:cubicBezTo>
                  <a:pt x="27648" y="15597"/>
                  <a:pt x="27564" y="15810"/>
                  <a:pt x="27495" y="16027"/>
                </a:cubicBezTo>
                <a:cubicBezTo>
                  <a:pt x="27454" y="16155"/>
                  <a:pt x="27413" y="16282"/>
                  <a:pt x="27379" y="16412"/>
                </a:cubicBezTo>
                <a:cubicBezTo>
                  <a:pt x="27378" y="16418"/>
                  <a:pt x="27376" y="16424"/>
                  <a:pt x="27375" y="16430"/>
                </a:cubicBezTo>
                <a:cubicBezTo>
                  <a:pt x="27306" y="16435"/>
                  <a:pt x="27239" y="16441"/>
                  <a:pt x="27171" y="16446"/>
                </a:cubicBezTo>
                <a:cubicBezTo>
                  <a:pt x="27140" y="16447"/>
                  <a:pt x="27097" y="16449"/>
                  <a:pt x="27055" y="16450"/>
                </a:cubicBezTo>
                <a:cubicBezTo>
                  <a:pt x="27096" y="16374"/>
                  <a:pt x="27137" y="16298"/>
                  <a:pt x="27177" y="16222"/>
                </a:cubicBezTo>
                <a:cubicBezTo>
                  <a:pt x="27283" y="16019"/>
                  <a:pt x="27386" y="15815"/>
                  <a:pt x="27485" y="15609"/>
                </a:cubicBezTo>
                <a:cubicBezTo>
                  <a:pt x="27563" y="15447"/>
                  <a:pt x="27636" y="15284"/>
                  <a:pt x="27707" y="15120"/>
                </a:cubicBezTo>
                <a:cubicBezTo>
                  <a:pt x="27726" y="15080"/>
                  <a:pt x="27743" y="15039"/>
                  <a:pt x="27760" y="14999"/>
                </a:cubicBezTo>
                <a:cubicBezTo>
                  <a:pt x="27826" y="14953"/>
                  <a:pt x="27891" y="14905"/>
                  <a:pt x="27954" y="14856"/>
                </a:cubicBezTo>
                <a:close/>
                <a:moveTo>
                  <a:pt x="27502" y="15181"/>
                </a:moveTo>
                <a:lnTo>
                  <a:pt x="27502" y="15181"/>
                </a:lnTo>
                <a:cubicBezTo>
                  <a:pt x="27468" y="15253"/>
                  <a:pt x="27435" y="15326"/>
                  <a:pt x="27401" y="15398"/>
                </a:cubicBezTo>
                <a:cubicBezTo>
                  <a:pt x="27303" y="15604"/>
                  <a:pt x="27203" y="15808"/>
                  <a:pt x="27095" y="16009"/>
                </a:cubicBezTo>
                <a:cubicBezTo>
                  <a:pt x="27015" y="16159"/>
                  <a:pt x="26935" y="16310"/>
                  <a:pt x="26851" y="16457"/>
                </a:cubicBezTo>
                <a:cubicBezTo>
                  <a:pt x="26816" y="16458"/>
                  <a:pt x="26781" y="16458"/>
                  <a:pt x="26746" y="16458"/>
                </a:cubicBezTo>
                <a:cubicBezTo>
                  <a:pt x="26710" y="16458"/>
                  <a:pt x="26675" y="16458"/>
                  <a:pt x="26639" y="16457"/>
                </a:cubicBezTo>
                <a:cubicBezTo>
                  <a:pt x="26507" y="16454"/>
                  <a:pt x="26375" y="16449"/>
                  <a:pt x="26243" y="16441"/>
                </a:cubicBezTo>
                <a:cubicBezTo>
                  <a:pt x="26093" y="16431"/>
                  <a:pt x="25943" y="16418"/>
                  <a:pt x="25793" y="16400"/>
                </a:cubicBezTo>
                <a:cubicBezTo>
                  <a:pt x="25888" y="16267"/>
                  <a:pt x="25982" y="16133"/>
                  <a:pt x="26073" y="15998"/>
                </a:cubicBezTo>
                <a:cubicBezTo>
                  <a:pt x="26267" y="15908"/>
                  <a:pt x="26460" y="15813"/>
                  <a:pt x="26646" y="15708"/>
                </a:cubicBezTo>
                <a:cubicBezTo>
                  <a:pt x="26922" y="15552"/>
                  <a:pt x="27194" y="15390"/>
                  <a:pt x="27455" y="15211"/>
                </a:cubicBezTo>
                <a:cubicBezTo>
                  <a:pt x="27470" y="15202"/>
                  <a:pt x="27485" y="15192"/>
                  <a:pt x="27502" y="15181"/>
                </a:cubicBezTo>
                <a:close/>
                <a:moveTo>
                  <a:pt x="45114" y="10118"/>
                </a:moveTo>
                <a:lnTo>
                  <a:pt x="45114" y="10118"/>
                </a:lnTo>
                <a:cubicBezTo>
                  <a:pt x="45103" y="10276"/>
                  <a:pt x="45089" y="10434"/>
                  <a:pt x="45067" y="10592"/>
                </a:cubicBezTo>
                <a:cubicBezTo>
                  <a:pt x="45055" y="10686"/>
                  <a:pt x="45042" y="10779"/>
                  <a:pt x="45025" y="10873"/>
                </a:cubicBezTo>
                <a:cubicBezTo>
                  <a:pt x="45010" y="10966"/>
                  <a:pt x="44993" y="11060"/>
                  <a:pt x="44975" y="11152"/>
                </a:cubicBezTo>
                <a:cubicBezTo>
                  <a:pt x="44928" y="11375"/>
                  <a:pt x="44878" y="11605"/>
                  <a:pt x="44814" y="11832"/>
                </a:cubicBezTo>
                <a:cubicBezTo>
                  <a:pt x="44764" y="12008"/>
                  <a:pt x="44712" y="12182"/>
                  <a:pt x="44657" y="12357"/>
                </a:cubicBezTo>
                <a:cubicBezTo>
                  <a:pt x="44585" y="12567"/>
                  <a:pt x="44510" y="12777"/>
                  <a:pt x="44425" y="12983"/>
                </a:cubicBezTo>
                <a:cubicBezTo>
                  <a:pt x="44357" y="13144"/>
                  <a:pt x="44288" y="13306"/>
                  <a:pt x="44214" y="13465"/>
                </a:cubicBezTo>
                <a:cubicBezTo>
                  <a:pt x="44098" y="13708"/>
                  <a:pt x="43978" y="13948"/>
                  <a:pt x="43846" y="14182"/>
                </a:cubicBezTo>
                <a:cubicBezTo>
                  <a:pt x="43741" y="14372"/>
                  <a:pt x="43630" y="14558"/>
                  <a:pt x="43516" y="14741"/>
                </a:cubicBezTo>
                <a:cubicBezTo>
                  <a:pt x="43515" y="14743"/>
                  <a:pt x="43515" y="14744"/>
                  <a:pt x="43514" y="14745"/>
                </a:cubicBezTo>
                <a:cubicBezTo>
                  <a:pt x="43378" y="14959"/>
                  <a:pt x="43236" y="15172"/>
                  <a:pt x="43084" y="15380"/>
                </a:cubicBezTo>
                <a:cubicBezTo>
                  <a:pt x="42932" y="15588"/>
                  <a:pt x="42774" y="15791"/>
                  <a:pt x="42611" y="15991"/>
                </a:cubicBezTo>
                <a:cubicBezTo>
                  <a:pt x="42473" y="16155"/>
                  <a:pt x="42332" y="16319"/>
                  <a:pt x="42188" y="16478"/>
                </a:cubicBezTo>
                <a:cubicBezTo>
                  <a:pt x="42336" y="16190"/>
                  <a:pt x="42470" y="15896"/>
                  <a:pt x="42585" y="15594"/>
                </a:cubicBezTo>
                <a:cubicBezTo>
                  <a:pt x="42648" y="15429"/>
                  <a:pt x="42709" y="15263"/>
                  <a:pt x="42764" y="15097"/>
                </a:cubicBezTo>
                <a:cubicBezTo>
                  <a:pt x="42781" y="15051"/>
                  <a:pt x="42796" y="15006"/>
                  <a:pt x="42811" y="14960"/>
                </a:cubicBezTo>
                <a:cubicBezTo>
                  <a:pt x="42823" y="14917"/>
                  <a:pt x="42835" y="14874"/>
                  <a:pt x="42848" y="14831"/>
                </a:cubicBezTo>
                <a:cubicBezTo>
                  <a:pt x="42884" y="14702"/>
                  <a:pt x="42921" y="14574"/>
                  <a:pt x="42957" y="14445"/>
                </a:cubicBezTo>
                <a:cubicBezTo>
                  <a:pt x="42983" y="14359"/>
                  <a:pt x="43007" y="14273"/>
                  <a:pt x="43031" y="14187"/>
                </a:cubicBezTo>
                <a:cubicBezTo>
                  <a:pt x="43043" y="14144"/>
                  <a:pt x="43055" y="14102"/>
                  <a:pt x="43068" y="14058"/>
                </a:cubicBezTo>
                <a:cubicBezTo>
                  <a:pt x="43130" y="13812"/>
                  <a:pt x="43193" y="13565"/>
                  <a:pt x="43257" y="13319"/>
                </a:cubicBezTo>
                <a:cubicBezTo>
                  <a:pt x="43322" y="13069"/>
                  <a:pt x="43396" y="12822"/>
                  <a:pt x="43473" y="12576"/>
                </a:cubicBezTo>
                <a:cubicBezTo>
                  <a:pt x="43528" y="12416"/>
                  <a:pt x="43584" y="12255"/>
                  <a:pt x="43648" y="12097"/>
                </a:cubicBezTo>
                <a:cubicBezTo>
                  <a:pt x="43696" y="11978"/>
                  <a:pt x="43746" y="11860"/>
                  <a:pt x="43799" y="11742"/>
                </a:cubicBezTo>
                <a:cubicBezTo>
                  <a:pt x="43852" y="11632"/>
                  <a:pt x="43906" y="11520"/>
                  <a:pt x="43966" y="11412"/>
                </a:cubicBezTo>
                <a:cubicBezTo>
                  <a:pt x="44005" y="11339"/>
                  <a:pt x="44045" y="11268"/>
                  <a:pt x="44088" y="11197"/>
                </a:cubicBezTo>
                <a:cubicBezTo>
                  <a:pt x="44110" y="11163"/>
                  <a:pt x="44130" y="11128"/>
                  <a:pt x="44152" y="11092"/>
                </a:cubicBezTo>
                <a:cubicBezTo>
                  <a:pt x="44191" y="11033"/>
                  <a:pt x="44237" y="10965"/>
                  <a:pt x="44285" y="10899"/>
                </a:cubicBezTo>
                <a:cubicBezTo>
                  <a:pt x="44309" y="10867"/>
                  <a:pt x="44335" y="10835"/>
                  <a:pt x="44359" y="10802"/>
                </a:cubicBezTo>
                <a:cubicBezTo>
                  <a:pt x="44405" y="10747"/>
                  <a:pt x="44457" y="10687"/>
                  <a:pt x="44510" y="10628"/>
                </a:cubicBezTo>
                <a:cubicBezTo>
                  <a:pt x="44566" y="10568"/>
                  <a:pt x="44622" y="10509"/>
                  <a:pt x="44681" y="10454"/>
                </a:cubicBezTo>
                <a:cubicBezTo>
                  <a:pt x="44733" y="10404"/>
                  <a:pt x="44793" y="10351"/>
                  <a:pt x="44856" y="10301"/>
                </a:cubicBezTo>
                <a:cubicBezTo>
                  <a:pt x="44888" y="10277"/>
                  <a:pt x="44919" y="10253"/>
                  <a:pt x="44952" y="10227"/>
                </a:cubicBezTo>
                <a:cubicBezTo>
                  <a:pt x="44998" y="10193"/>
                  <a:pt x="45055" y="10155"/>
                  <a:pt x="45114" y="10118"/>
                </a:cubicBezTo>
                <a:close/>
                <a:moveTo>
                  <a:pt x="21356" y="14549"/>
                </a:moveTo>
                <a:cubicBezTo>
                  <a:pt x="21382" y="14857"/>
                  <a:pt x="21416" y="15165"/>
                  <a:pt x="21472" y="15469"/>
                </a:cubicBezTo>
                <a:cubicBezTo>
                  <a:pt x="21513" y="15689"/>
                  <a:pt x="21558" y="15909"/>
                  <a:pt x="21611" y="16126"/>
                </a:cubicBezTo>
                <a:cubicBezTo>
                  <a:pt x="21641" y="16245"/>
                  <a:pt x="21670" y="16364"/>
                  <a:pt x="21705" y="16482"/>
                </a:cubicBezTo>
                <a:cubicBezTo>
                  <a:pt x="21640" y="16471"/>
                  <a:pt x="21576" y="16460"/>
                  <a:pt x="21513" y="16446"/>
                </a:cubicBezTo>
                <a:cubicBezTo>
                  <a:pt x="21478" y="16439"/>
                  <a:pt x="21444" y="16431"/>
                  <a:pt x="21409" y="16424"/>
                </a:cubicBezTo>
                <a:cubicBezTo>
                  <a:pt x="21354" y="16320"/>
                  <a:pt x="21302" y="16215"/>
                  <a:pt x="21251" y="16110"/>
                </a:cubicBezTo>
                <a:cubicBezTo>
                  <a:pt x="21157" y="15909"/>
                  <a:pt x="21066" y="15707"/>
                  <a:pt x="20985" y="15501"/>
                </a:cubicBezTo>
                <a:cubicBezTo>
                  <a:pt x="20936" y="15377"/>
                  <a:pt x="20887" y="15252"/>
                  <a:pt x="20843" y="15125"/>
                </a:cubicBezTo>
                <a:cubicBezTo>
                  <a:pt x="20837" y="15106"/>
                  <a:pt x="20830" y="15088"/>
                  <a:pt x="20825" y="15069"/>
                </a:cubicBezTo>
                <a:cubicBezTo>
                  <a:pt x="20964" y="14938"/>
                  <a:pt x="21102" y="14804"/>
                  <a:pt x="21237" y="14669"/>
                </a:cubicBezTo>
                <a:cubicBezTo>
                  <a:pt x="21276" y="14628"/>
                  <a:pt x="21317" y="14589"/>
                  <a:pt x="21356" y="14549"/>
                </a:cubicBezTo>
                <a:close/>
                <a:moveTo>
                  <a:pt x="22273" y="14961"/>
                </a:moveTo>
                <a:lnTo>
                  <a:pt x="22273" y="14961"/>
                </a:lnTo>
                <a:cubicBezTo>
                  <a:pt x="22283" y="14970"/>
                  <a:pt x="22292" y="14979"/>
                  <a:pt x="22302" y="14989"/>
                </a:cubicBezTo>
                <a:cubicBezTo>
                  <a:pt x="22366" y="15050"/>
                  <a:pt x="22434" y="15112"/>
                  <a:pt x="22503" y="15169"/>
                </a:cubicBezTo>
                <a:cubicBezTo>
                  <a:pt x="22600" y="15248"/>
                  <a:pt x="22697" y="15329"/>
                  <a:pt x="22799" y="15402"/>
                </a:cubicBezTo>
                <a:cubicBezTo>
                  <a:pt x="22976" y="15529"/>
                  <a:pt x="23155" y="15651"/>
                  <a:pt x="23344" y="15760"/>
                </a:cubicBezTo>
                <a:cubicBezTo>
                  <a:pt x="23571" y="15889"/>
                  <a:pt x="23801" y="16016"/>
                  <a:pt x="24041" y="16120"/>
                </a:cubicBezTo>
                <a:cubicBezTo>
                  <a:pt x="24103" y="16147"/>
                  <a:pt x="24165" y="16173"/>
                  <a:pt x="24229" y="16199"/>
                </a:cubicBezTo>
                <a:cubicBezTo>
                  <a:pt x="24231" y="16203"/>
                  <a:pt x="24234" y="16207"/>
                  <a:pt x="24236" y="16211"/>
                </a:cubicBezTo>
                <a:cubicBezTo>
                  <a:pt x="24264" y="16263"/>
                  <a:pt x="24294" y="16314"/>
                  <a:pt x="24322" y="16366"/>
                </a:cubicBezTo>
                <a:cubicBezTo>
                  <a:pt x="24135" y="16404"/>
                  <a:pt x="23947" y="16438"/>
                  <a:pt x="23757" y="16464"/>
                </a:cubicBezTo>
                <a:cubicBezTo>
                  <a:pt x="23630" y="16482"/>
                  <a:pt x="23501" y="16499"/>
                  <a:pt x="23373" y="16512"/>
                </a:cubicBezTo>
                <a:cubicBezTo>
                  <a:pt x="23318" y="16479"/>
                  <a:pt x="23264" y="16446"/>
                  <a:pt x="23210" y="16411"/>
                </a:cubicBezTo>
                <a:cubicBezTo>
                  <a:pt x="23140" y="16366"/>
                  <a:pt x="23071" y="16319"/>
                  <a:pt x="23003" y="16270"/>
                </a:cubicBezTo>
                <a:cubicBezTo>
                  <a:pt x="22938" y="16224"/>
                  <a:pt x="22876" y="16174"/>
                  <a:pt x="22814" y="16124"/>
                </a:cubicBezTo>
                <a:cubicBezTo>
                  <a:pt x="22751" y="16071"/>
                  <a:pt x="22691" y="16015"/>
                  <a:pt x="22631" y="15959"/>
                </a:cubicBezTo>
                <a:cubicBezTo>
                  <a:pt x="22581" y="15911"/>
                  <a:pt x="22526" y="15855"/>
                  <a:pt x="22471" y="15797"/>
                </a:cubicBezTo>
                <a:cubicBezTo>
                  <a:pt x="22459" y="15748"/>
                  <a:pt x="22447" y="15701"/>
                  <a:pt x="22436" y="15653"/>
                </a:cubicBezTo>
                <a:cubicBezTo>
                  <a:pt x="22392" y="15475"/>
                  <a:pt x="22348" y="15297"/>
                  <a:pt x="22307" y="15119"/>
                </a:cubicBezTo>
                <a:cubicBezTo>
                  <a:pt x="22296" y="15066"/>
                  <a:pt x="22284" y="15014"/>
                  <a:pt x="22273" y="14961"/>
                </a:cubicBezTo>
                <a:close/>
                <a:moveTo>
                  <a:pt x="21527" y="14766"/>
                </a:moveTo>
                <a:cubicBezTo>
                  <a:pt x="21536" y="14790"/>
                  <a:pt x="21544" y="14814"/>
                  <a:pt x="21554" y="14838"/>
                </a:cubicBezTo>
                <a:cubicBezTo>
                  <a:pt x="21737" y="15314"/>
                  <a:pt x="21948" y="15781"/>
                  <a:pt x="22206" y="16222"/>
                </a:cubicBezTo>
                <a:cubicBezTo>
                  <a:pt x="22269" y="16332"/>
                  <a:pt x="22335" y="16439"/>
                  <a:pt x="22402" y="16546"/>
                </a:cubicBezTo>
                <a:cubicBezTo>
                  <a:pt x="22322" y="16543"/>
                  <a:pt x="22242" y="16539"/>
                  <a:pt x="22162" y="16534"/>
                </a:cubicBezTo>
                <a:cubicBezTo>
                  <a:pt x="22070" y="16527"/>
                  <a:pt x="21977" y="16519"/>
                  <a:pt x="21886" y="16507"/>
                </a:cubicBezTo>
                <a:cubicBezTo>
                  <a:pt x="21843" y="16366"/>
                  <a:pt x="21803" y="16224"/>
                  <a:pt x="21767" y="16081"/>
                </a:cubicBezTo>
                <a:cubicBezTo>
                  <a:pt x="21724" y="15911"/>
                  <a:pt x="21685" y="15741"/>
                  <a:pt x="21649" y="15571"/>
                </a:cubicBezTo>
                <a:cubicBezTo>
                  <a:pt x="21608" y="15350"/>
                  <a:pt x="21568" y="15128"/>
                  <a:pt x="21542" y="14904"/>
                </a:cubicBezTo>
                <a:cubicBezTo>
                  <a:pt x="21537" y="14858"/>
                  <a:pt x="21531" y="14812"/>
                  <a:pt x="21527" y="14766"/>
                </a:cubicBezTo>
                <a:close/>
                <a:moveTo>
                  <a:pt x="22553" y="16110"/>
                </a:moveTo>
                <a:lnTo>
                  <a:pt x="22553" y="16110"/>
                </a:lnTo>
                <a:cubicBezTo>
                  <a:pt x="22578" y="16132"/>
                  <a:pt x="22602" y="16155"/>
                  <a:pt x="22625" y="16176"/>
                </a:cubicBezTo>
                <a:cubicBezTo>
                  <a:pt x="22686" y="16230"/>
                  <a:pt x="22749" y="16283"/>
                  <a:pt x="22813" y="16334"/>
                </a:cubicBezTo>
                <a:cubicBezTo>
                  <a:pt x="22846" y="16358"/>
                  <a:pt x="22878" y="16382"/>
                  <a:pt x="22910" y="16408"/>
                </a:cubicBezTo>
                <a:cubicBezTo>
                  <a:pt x="22968" y="16450"/>
                  <a:pt x="23030" y="16494"/>
                  <a:pt x="23093" y="16535"/>
                </a:cubicBezTo>
                <a:cubicBezTo>
                  <a:pt x="22956" y="16543"/>
                  <a:pt x="22820" y="16551"/>
                  <a:pt x="22685" y="16552"/>
                </a:cubicBezTo>
                <a:cubicBezTo>
                  <a:pt x="22645" y="16425"/>
                  <a:pt x="22605" y="16298"/>
                  <a:pt x="22571" y="16170"/>
                </a:cubicBezTo>
                <a:lnTo>
                  <a:pt x="22553" y="16110"/>
                </a:lnTo>
                <a:close/>
                <a:moveTo>
                  <a:pt x="25416" y="16538"/>
                </a:moveTo>
                <a:lnTo>
                  <a:pt x="25416" y="16538"/>
                </a:lnTo>
                <a:cubicBezTo>
                  <a:pt x="25440" y="16542"/>
                  <a:pt x="25465" y="16545"/>
                  <a:pt x="25489" y="16550"/>
                </a:cubicBezTo>
                <a:cubicBezTo>
                  <a:pt x="25476" y="16566"/>
                  <a:pt x="25465" y="16582"/>
                  <a:pt x="25452" y="16599"/>
                </a:cubicBezTo>
                <a:cubicBezTo>
                  <a:pt x="25439" y="16579"/>
                  <a:pt x="25428" y="16558"/>
                  <a:pt x="25416" y="16538"/>
                </a:cubicBezTo>
                <a:close/>
                <a:moveTo>
                  <a:pt x="18186" y="15903"/>
                </a:moveTo>
                <a:cubicBezTo>
                  <a:pt x="18196" y="15924"/>
                  <a:pt x="18207" y="15946"/>
                  <a:pt x="18218" y="15967"/>
                </a:cubicBezTo>
                <a:cubicBezTo>
                  <a:pt x="18312" y="16147"/>
                  <a:pt x="18410" y="16325"/>
                  <a:pt x="18519" y="16498"/>
                </a:cubicBezTo>
                <a:cubicBezTo>
                  <a:pt x="18445" y="16534"/>
                  <a:pt x="18371" y="16567"/>
                  <a:pt x="18297" y="16599"/>
                </a:cubicBezTo>
                <a:cubicBezTo>
                  <a:pt x="18143" y="16664"/>
                  <a:pt x="17990" y="16728"/>
                  <a:pt x="17835" y="16788"/>
                </a:cubicBezTo>
                <a:cubicBezTo>
                  <a:pt x="17803" y="16736"/>
                  <a:pt x="17771" y="16684"/>
                  <a:pt x="17741" y="16631"/>
                </a:cubicBezTo>
                <a:cubicBezTo>
                  <a:pt x="17714" y="16584"/>
                  <a:pt x="17687" y="16535"/>
                  <a:pt x="17662" y="16486"/>
                </a:cubicBezTo>
                <a:lnTo>
                  <a:pt x="17662" y="16486"/>
                </a:lnTo>
                <a:cubicBezTo>
                  <a:pt x="17840" y="16294"/>
                  <a:pt x="18016" y="16103"/>
                  <a:pt x="18186" y="15903"/>
                </a:cubicBezTo>
                <a:close/>
                <a:moveTo>
                  <a:pt x="13038" y="4030"/>
                </a:moveTo>
                <a:cubicBezTo>
                  <a:pt x="13030" y="4038"/>
                  <a:pt x="13021" y="4046"/>
                  <a:pt x="13011" y="4053"/>
                </a:cubicBezTo>
                <a:cubicBezTo>
                  <a:pt x="12913" y="4138"/>
                  <a:pt x="12816" y="4225"/>
                  <a:pt x="12720" y="4314"/>
                </a:cubicBezTo>
                <a:cubicBezTo>
                  <a:pt x="12656" y="4374"/>
                  <a:pt x="12590" y="4438"/>
                  <a:pt x="12528" y="4503"/>
                </a:cubicBezTo>
                <a:cubicBezTo>
                  <a:pt x="12439" y="4597"/>
                  <a:pt x="12349" y="4689"/>
                  <a:pt x="12264" y="4787"/>
                </a:cubicBezTo>
                <a:cubicBezTo>
                  <a:pt x="12127" y="4949"/>
                  <a:pt x="11991" y="5113"/>
                  <a:pt x="11873" y="5292"/>
                </a:cubicBezTo>
                <a:cubicBezTo>
                  <a:pt x="11760" y="5464"/>
                  <a:pt x="11650" y="5639"/>
                  <a:pt x="11555" y="5823"/>
                </a:cubicBezTo>
                <a:cubicBezTo>
                  <a:pt x="11434" y="6059"/>
                  <a:pt x="11322" y="6299"/>
                  <a:pt x="11233" y="6550"/>
                </a:cubicBezTo>
                <a:cubicBezTo>
                  <a:pt x="11157" y="6769"/>
                  <a:pt x="11085" y="6988"/>
                  <a:pt x="11032" y="7213"/>
                </a:cubicBezTo>
                <a:cubicBezTo>
                  <a:pt x="10980" y="7436"/>
                  <a:pt x="10934" y="7661"/>
                  <a:pt x="10910" y="7890"/>
                </a:cubicBezTo>
                <a:cubicBezTo>
                  <a:pt x="10884" y="8122"/>
                  <a:pt x="10866" y="8354"/>
                  <a:pt x="10864" y="8588"/>
                </a:cubicBezTo>
                <a:cubicBezTo>
                  <a:pt x="10861" y="8770"/>
                  <a:pt x="10861" y="8954"/>
                  <a:pt x="10872" y="9136"/>
                </a:cubicBezTo>
                <a:cubicBezTo>
                  <a:pt x="10876" y="9225"/>
                  <a:pt x="10881" y="9330"/>
                  <a:pt x="10889" y="9418"/>
                </a:cubicBezTo>
                <a:cubicBezTo>
                  <a:pt x="10911" y="9644"/>
                  <a:pt x="10939" y="9869"/>
                  <a:pt x="10981" y="10092"/>
                </a:cubicBezTo>
                <a:cubicBezTo>
                  <a:pt x="11007" y="10225"/>
                  <a:pt x="11034" y="10358"/>
                  <a:pt x="11066" y="10489"/>
                </a:cubicBezTo>
                <a:cubicBezTo>
                  <a:pt x="11096" y="10621"/>
                  <a:pt x="11127" y="10753"/>
                  <a:pt x="11164" y="10883"/>
                </a:cubicBezTo>
                <a:cubicBezTo>
                  <a:pt x="11213" y="11061"/>
                  <a:pt x="11267" y="11237"/>
                  <a:pt x="11325" y="11412"/>
                </a:cubicBezTo>
                <a:cubicBezTo>
                  <a:pt x="11321" y="11432"/>
                  <a:pt x="11317" y="11453"/>
                  <a:pt x="11314" y="11473"/>
                </a:cubicBezTo>
                <a:cubicBezTo>
                  <a:pt x="11265" y="11730"/>
                  <a:pt x="11219" y="11987"/>
                  <a:pt x="11186" y="12247"/>
                </a:cubicBezTo>
                <a:cubicBezTo>
                  <a:pt x="11151" y="12509"/>
                  <a:pt x="11121" y="12771"/>
                  <a:pt x="11103" y="13035"/>
                </a:cubicBezTo>
                <a:cubicBezTo>
                  <a:pt x="11082" y="13323"/>
                  <a:pt x="11064" y="13612"/>
                  <a:pt x="11073" y="13902"/>
                </a:cubicBezTo>
                <a:cubicBezTo>
                  <a:pt x="11078" y="14140"/>
                  <a:pt x="11089" y="14380"/>
                  <a:pt x="11114" y="14618"/>
                </a:cubicBezTo>
                <a:cubicBezTo>
                  <a:pt x="11142" y="14882"/>
                  <a:pt x="11175" y="15147"/>
                  <a:pt x="11224" y="15409"/>
                </a:cubicBezTo>
                <a:cubicBezTo>
                  <a:pt x="11264" y="15626"/>
                  <a:pt x="11307" y="15842"/>
                  <a:pt x="11361" y="16056"/>
                </a:cubicBezTo>
                <a:cubicBezTo>
                  <a:pt x="11426" y="16310"/>
                  <a:pt x="11495" y="16560"/>
                  <a:pt x="11576" y="16808"/>
                </a:cubicBezTo>
                <a:cubicBezTo>
                  <a:pt x="11484" y="16773"/>
                  <a:pt x="11392" y="16735"/>
                  <a:pt x="11302" y="16693"/>
                </a:cubicBezTo>
                <a:cubicBezTo>
                  <a:pt x="11181" y="16639"/>
                  <a:pt x="11059" y="16584"/>
                  <a:pt x="10941" y="16524"/>
                </a:cubicBezTo>
                <a:cubicBezTo>
                  <a:pt x="10862" y="16485"/>
                  <a:pt x="10785" y="16446"/>
                  <a:pt x="10706" y="16405"/>
                </a:cubicBezTo>
                <a:lnTo>
                  <a:pt x="10704" y="16404"/>
                </a:lnTo>
                <a:lnTo>
                  <a:pt x="10703" y="16404"/>
                </a:lnTo>
                <a:cubicBezTo>
                  <a:pt x="10591" y="16344"/>
                  <a:pt x="10477" y="16283"/>
                  <a:pt x="10368" y="16215"/>
                </a:cubicBezTo>
                <a:cubicBezTo>
                  <a:pt x="10293" y="16170"/>
                  <a:pt x="10219" y="16123"/>
                  <a:pt x="10146" y="16074"/>
                </a:cubicBezTo>
                <a:cubicBezTo>
                  <a:pt x="10112" y="16050"/>
                  <a:pt x="10076" y="16027"/>
                  <a:pt x="10041" y="16002"/>
                </a:cubicBezTo>
                <a:cubicBezTo>
                  <a:pt x="9939" y="15927"/>
                  <a:pt x="9837" y="15853"/>
                  <a:pt x="9741" y="15770"/>
                </a:cubicBezTo>
                <a:cubicBezTo>
                  <a:pt x="9644" y="15688"/>
                  <a:pt x="9549" y="15603"/>
                  <a:pt x="9456" y="15516"/>
                </a:cubicBezTo>
                <a:cubicBezTo>
                  <a:pt x="9360" y="15424"/>
                  <a:pt x="9265" y="15331"/>
                  <a:pt x="9176" y="15233"/>
                </a:cubicBezTo>
                <a:cubicBezTo>
                  <a:pt x="9086" y="15134"/>
                  <a:pt x="8999" y="15034"/>
                  <a:pt x="8913" y="14931"/>
                </a:cubicBezTo>
                <a:cubicBezTo>
                  <a:pt x="8837" y="14836"/>
                  <a:pt x="8754" y="14732"/>
                  <a:pt x="8677" y="14622"/>
                </a:cubicBezTo>
                <a:cubicBezTo>
                  <a:pt x="8627" y="14552"/>
                  <a:pt x="8577" y="14479"/>
                  <a:pt x="8530" y="14405"/>
                </a:cubicBezTo>
                <a:cubicBezTo>
                  <a:pt x="8462" y="14299"/>
                  <a:pt x="8395" y="14192"/>
                  <a:pt x="8335" y="14081"/>
                </a:cubicBezTo>
                <a:cubicBezTo>
                  <a:pt x="8292" y="14003"/>
                  <a:pt x="8250" y="13925"/>
                  <a:pt x="8211" y="13846"/>
                </a:cubicBezTo>
                <a:cubicBezTo>
                  <a:pt x="8192" y="13807"/>
                  <a:pt x="8174" y="13769"/>
                  <a:pt x="8156" y="13730"/>
                </a:cubicBezTo>
                <a:cubicBezTo>
                  <a:pt x="8100" y="13609"/>
                  <a:pt x="8044" y="13487"/>
                  <a:pt x="7997" y="13361"/>
                </a:cubicBezTo>
                <a:cubicBezTo>
                  <a:pt x="7966" y="13278"/>
                  <a:pt x="7935" y="13194"/>
                  <a:pt x="7907" y="13110"/>
                </a:cubicBezTo>
                <a:cubicBezTo>
                  <a:pt x="7866" y="12982"/>
                  <a:pt x="7824" y="12853"/>
                  <a:pt x="7791" y="12722"/>
                </a:cubicBezTo>
                <a:cubicBezTo>
                  <a:pt x="7758" y="12590"/>
                  <a:pt x="7727" y="12460"/>
                  <a:pt x="7699" y="12327"/>
                </a:cubicBezTo>
                <a:cubicBezTo>
                  <a:pt x="7676" y="12197"/>
                  <a:pt x="7652" y="12068"/>
                  <a:pt x="7637" y="11939"/>
                </a:cubicBezTo>
                <a:cubicBezTo>
                  <a:pt x="7627" y="11852"/>
                  <a:pt x="7617" y="11766"/>
                  <a:pt x="7612" y="11679"/>
                </a:cubicBezTo>
                <a:cubicBezTo>
                  <a:pt x="7604" y="11544"/>
                  <a:pt x="7597" y="11408"/>
                  <a:pt x="7599" y="11272"/>
                </a:cubicBezTo>
                <a:cubicBezTo>
                  <a:pt x="7600" y="11179"/>
                  <a:pt x="7604" y="11087"/>
                  <a:pt x="7609" y="10994"/>
                </a:cubicBezTo>
                <a:cubicBezTo>
                  <a:pt x="7621" y="10820"/>
                  <a:pt x="7636" y="10634"/>
                  <a:pt x="7662" y="10449"/>
                </a:cubicBezTo>
                <a:cubicBezTo>
                  <a:pt x="7675" y="10356"/>
                  <a:pt x="7689" y="10263"/>
                  <a:pt x="7704" y="10171"/>
                </a:cubicBezTo>
                <a:cubicBezTo>
                  <a:pt x="7720" y="10078"/>
                  <a:pt x="7736" y="9986"/>
                  <a:pt x="7754" y="9894"/>
                </a:cubicBezTo>
                <a:cubicBezTo>
                  <a:pt x="7796" y="9680"/>
                  <a:pt x="7841" y="9454"/>
                  <a:pt x="7900" y="9232"/>
                </a:cubicBezTo>
                <a:cubicBezTo>
                  <a:pt x="7922" y="9144"/>
                  <a:pt x="7945" y="9058"/>
                  <a:pt x="7971" y="8972"/>
                </a:cubicBezTo>
                <a:cubicBezTo>
                  <a:pt x="7995" y="8887"/>
                  <a:pt x="8020" y="8802"/>
                  <a:pt x="8047" y="8719"/>
                </a:cubicBezTo>
                <a:lnTo>
                  <a:pt x="8048" y="8717"/>
                </a:lnTo>
                <a:cubicBezTo>
                  <a:pt x="8048" y="8716"/>
                  <a:pt x="8049" y="8713"/>
                  <a:pt x="8049" y="8712"/>
                </a:cubicBezTo>
                <a:cubicBezTo>
                  <a:pt x="8059" y="8686"/>
                  <a:pt x="8069" y="8656"/>
                  <a:pt x="8079" y="8624"/>
                </a:cubicBezTo>
                <a:cubicBezTo>
                  <a:pt x="8082" y="8619"/>
                  <a:pt x="8085" y="8612"/>
                  <a:pt x="8087" y="8606"/>
                </a:cubicBezTo>
                <a:cubicBezTo>
                  <a:pt x="8158" y="8459"/>
                  <a:pt x="8228" y="8312"/>
                  <a:pt x="8302" y="8166"/>
                </a:cubicBezTo>
                <a:cubicBezTo>
                  <a:pt x="8356" y="8057"/>
                  <a:pt x="8412" y="7948"/>
                  <a:pt x="8470" y="7840"/>
                </a:cubicBezTo>
                <a:cubicBezTo>
                  <a:pt x="8529" y="7733"/>
                  <a:pt x="8586" y="7626"/>
                  <a:pt x="8649" y="7519"/>
                </a:cubicBezTo>
                <a:cubicBezTo>
                  <a:pt x="8709" y="7415"/>
                  <a:pt x="8771" y="7313"/>
                  <a:pt x="8835" y="7210"/>
                </a:cubicBezTo>
                <a:cubicBezTo>
                  <a:pt x="8972" y="6999"/>
                  <a:pt x="9113" y="6787"/>
                  <a:pt x="9265" y="6584"/>
                </a:cubicBezTo>
                <a:cubicBezTo>
                  <a:pt x="9391" y="6417"/>
                  <a:pt x="9520" y="6253"/>
                  <a:pt x="9654" y="6091"/>
                </a:cubicBezTo>
                <a:cubicBezTo>
                  <a:pt x="9696" y="6041"/>
                  <a:pt x="9738" y="5992"/>
                  <a:pt x="9780" y="5942"/>
                </a:cubicBezTo>
                <a:cubicBezTo>
                  <a:pt x="9897" y="5835"/>
                  <a:pt x="10014" y="5728"/>
                  <a:pt x="10137" y="5628"/>
                </a:cubicBezTo>
                <a:cubicBezTo>
                  <a:pt x="10266" y="5522"/>
                  <a:pt x="10398" y="5419"/>
                  <a:pt x="10533" y="5321"/>
                </a:cubicBezTo>
                <a:cubicBezTo>
                  <a:pt x="10702" y="5201"/>
                  <a:pt x="10873" y="5084"/>
                  <a:pt x="11051" y="4975"/>
                </a:cubicBezTo>
                <a:cubicBezTo>
                  <a:pt x="11158" y="4910"/>
                  <a:pt x="11264" y="4844"/>
                  <a:pt x="11375" y="4783"/>
                </a:cubicBezTo>
                <a:cubicBezTo>
                  <a:pt x="11448" y="4741"/>
                  <a:pt x="11521" y="4701"/>
                  <a:pt x="11594" y="4661"/>
                </a:cubicBezTo>
                <a:cubicBezTo>
                  <a:pt x="11816" y="4545"/>
                  <a:pt x="12053" y="4427"/>
                  <a:pt x="12294" y="4323"/>
                </a:cubicBezTo>
                <a:cubicBezTo>
                  <a:pt x="12422" y="4267"/>
                  <a:pt x="12552" y="4212"/>
                  <a:pt x="12682" y="4162"/>
                </a:cubicBezTo>
                <a:cubicBezTo>
                  <a:pt x="12767" y="4129"/>
                  <a:pt x="12851" y="4097"/>
                  <a:pt x="12935" y="4067"/>
                </a:cubicBezTo>
                <a:cubicBezTo>
                  <a:pt x="12970" y="4054"/>
                  <a:pt x="13004" y="4042"/>
                  <a:pt x="13038" y="4030"/>
                </a:cubicBezTo>
                <a:close/>
                <a:moveTo>
                  <a:pt x="16857" y="14658"/>
                </a:moveTo>
                <a:cubicBezTo>
                  <a:pt x="16873" y="14733"/>
                  <a:pt x="16889" y="14810"/>
                  <a:pt x="16908" y="14883"/>
                </a:cubicBezTo>
                <a:cubicBezTo>
                  <a:pt x="16940" y="15010"/>
                  <a:pt x="16972" y="15137"/>
                  <a:pt x="17010" y="15262"/>
                </a:cubicBezTo>
                <a:cubicBezTo>
                  <a:pt x="17075" y="15474"/>
                  <a:pt x="17142" y="15684"/>
                  <a:pt x="17222" y="15890"/>
                </a:cubicBezTo>
                <a:cubicBezTo>
                  <a:pt x="17293" y="16077"/>
                  <a:pt x="17370" y="16265"/>
                  <a:pt x="17457" y="16445"/>
                </a:cubicBezTo>
                <a:cubicBezTo>
                  <a:pt x="17454" y="16449"/>
                  <a:pt x="17449" y="16453"/>
                  <a:pt x="17446" y="16456"/>
                </a:cubicBezTo>
                <a:cubicBezTo>
                  <a:pt x="17320" y="16588"/>
                  <a:pt x="17193" y="16720"/>
                  <a:pt x="17061" y="16847"/>
                </a:cubicBezTo>
                <a:cubicBezTo>
                  <a:pt x="17045" y="16863"/>
                  <a:pt x="17028" y="16880"/>
                  <a:pt x="17012" y="16896"/>
                </a:cubicBezTo>
                <a:cubicBezTo>
                  <a:pt x="16973" y="16843"/>
                  <a:pt x="16936" y="16790"/>
                  <a:pt x="16901" y="16737"/>
                </a:cubicBezTo>
                <a:cubicBezTo>
                  <a:pt x="16851" y="16664"/>
                  <a:pt x="16804" y="16590"/>
                  <a:pt x="16756" y="16516"/>
                </a:cubicBezTo>
                <a:cubicBezTo>
                  <a:pt x="16694" y="16414"/>
                  <a:pt x="16625" y="16302"/>
                  <a:pt x="16565" y="16185"/>
                </a:cubicBezTo>
                <a:cubicBezTo>
                  <a:pt x="16525" y="16109"/>
                  <a:pt x="16486" y="16032"/>
                  <a:pt x="16449" y="15955"/>
                </a:cubicBezTo>
                <a:cubicBezTo>
                  <a:pt x="16395" y="15836"/>
                  <a:pt x="16339" y="15716"/>
                  <a:pt x="16293" y="15594"/>
                </a:cubicBezTo>
                <a:cubicBezTo>
                  <a:pt x="16260" y="15509"/>
                  <a:pt x="16229" y="15425"/>
                  <a:pt x="16201" y="15338"/>
                </a:cubicBezTo>
                <a:cubicBezTo>
                  <a:pt x="16187" y="15296"/>
                  <a:pt x="16170" y="15243"/>
                  <a:pt x="16154" y="15189"/>
                </a:cubicBezTo>
                <a:cubicBezTo>
                  <a:pt x="16215" y="15147"/>
                  <a:pt x="16274" y="15105"/>
                  <a:pt x="16334" y="15061"/>
                </a:cubicBezTo>
                <a:cubicBezTo>
                  <a:pt x="16510" y="14931"/>
                  <a:pt x="16687" y="14798"/>
                  <a:pt x="16857" y="14658"/>
                </a:cubicBezTo>
                <a:close/>
                <a:moveTo>
                  <a:pt x="29505" y="16127"/>
                </a:moveTo>
                <a:lnTo>
                  <a:pt x="29505" y="16127"/>
                </a:lnTo>
                <a:cubicBezTo>
                  <a:pt x="29496" y="16140"/>
                  <a:pt x="29488" y="16154"/>
                  <a:pt x="29480" y="16168"/>
                </a:cubicBezTo>
                <a:cubicBezTo>
                  <a:pt x="29415" y="16266"/>
                  <a:pt x="29350" y="16365"/>
                  <a:pt x="29283" y="16461"/>
                </a:cubicBezTo>
                <a:cubicBezTo>
                  <a:pt x="29159" y="16526"/>
                  <a:pt x="29033" y="16588"/>
                  <a:pt x="28905" y="16644"/>
                </a:cubicBezTo>
                <a:cubicBezTo>
                  <a:pt x="28831" y="16677"/>
                  <a:pt x="28757" y="16709"/>
                  <a:pt x="28682" y="16740"/>
                </a:cubicBezTo>
                <a:cubicBezTo>
                  <a:pt x="28607" y="16770"/>
                  <a:pt x="28532" y="16800"/>
                  <a:pt x="28455" y="16828"/>
                </a:cubicBezTo>
                <a:cubicBezTo>
                  <a:pt x="28345" y="16869"/>
                  <a:pt x="28234" y="16909"/>
                  <a:pt x="28121" y="16941"/>
                </a:cubicBezTo>
                <a:cubicBezTo>
                  <a:pt x="28043" y="16964"/>
                  <a:pt x="27966" y="16986"/>
                  <a:pt x="27887" y="17006"/>
                </a:cubicBezTo>
                <a:cubicBezTo>
                  <a:pt x="27878" y="17008"/>
                  <a:pt x="27870" y="17011"/>
                  <a:pt x="27861" y="17013"/>
                </a:cubicBezTo>
                <a:cubicBezTo>
                  <a:pt x="27883" y="16929"/>
                  <a:pt x="27903" y="16845"/>
                  <a:pt x="27922" y="16760"/>
                </a:cubicBezTo>
                <a:cubicBezTo>
                  <a:pt x="27932" y="16711"/>
                  <a:pt x="27943" y="16663"/>
                  <a:pt x="27952" y="16613"/>
                </a:cubicBezTo>
                <a:cubicBezTo>
                  <a:pt x="27958" y="16580"/>
                  <a:pt x="27964" y="16546"/>
                  <a:pt x="27968" y="16513"/>
                </a:cubicBezTo>
                <a:cubicBezTo>
                  <a:pt x="28089" y="16493"/>
                  <a:pt x="28209" y="16470"/>
                  <a:pt x="28330" y="16444"/>
                </a:cubicBezTo>
                <a:cubicBezTo>
                  <a:pt x="28608" y="16382"/>
                  <a:pt x="28886" y="16317"/>
                  <a:pt x="29160" y="16235"/>
                </a:cubicBezTo>
                <a:cubicBezTo>
                  <a:pt x="29275" y="16200"/>
                  <a:pt x="29390" y="16164"/>
                  <a:pt x="29505" y="16127"/>
                </a:cubicBezTo>
                <a:close/>
                <a:moveTo>
                  <a:pt x="11432" y="11717"/>
                </a:moveTo>
                <a:cubicBezTo>
                  <a:pt x="11473" y="11834"/>
                  <a:pt x="11518" y="11950"/>
                  <a:pt x="11566" y="12065"/>
                </a:cubicBezTo>
                <a:cubicBezTo>
                  <a:pt x="11621" y="12195"/>
                  <a:pt x="11679" y="12324"/>
                  <a:pt x="11739" y="12454"/>
                </a:cubicBezTo>
                <a:cubicBezTo>
                  <a:pt x="11775" y="12531"/>
                  <a:pt x="11819" y="12611"/>
                  <a:pt x="11860" y="12686"/>
                </a:cubicBezTo>
                <a:cubicBezTo>
                  <a:pt x="11920" y="12793"/>
                  <a:pt x="11980" y="12902"/>
                  <a:pt x="12046" y="13007"/>
                </a:cubicBezTo>
                <a:cubicBezTo>
                  <a:pt x="12160" y="13188"/>
                  <a:pt x="12278" y="13367"/>
                  <a:pt x="12410" y="13537"/>
                </a:cubicBezTo>
                <a:cubicBezTo>
                  <a:pt x="12466" y="13611"/>
                  <a:pt x="12522" y="13685"/>
                  <a:pt x="12582" y="13755"/>
                </a:cubicBezTo>
                <a:cubicBezTo>
                  <a:pt x="12638" y="13825"/>
                  <a:pt x="12696" y="13891"/>
                  <a:pt x="12756" y="13957"/>
                </a:cubicBezTo>
                <a:cubicBezTo>
                  <a:pt x="12786" y="13991"/>
                  <a:pt x="12816" y="14024"/>
                  <a:pt x="12845" y="14057"/>
                </a:cubicBezTo>
                <a:cubicBezTo>
                  <a:pt x="12939" y="14155"/>
                  <a:pt x="13033" y="14254"/>
                  <a:pt x="13137" y="14342"/>
                </a:cubicBezTo>
                <a:cubicBezTo>
                  <a:pt x="13207" y="14400"/>
                  <a:pt x="13274" y="14457"/>
                  <a:pt x="13347" y="14509"/>
                </a:cubicBezTo>
                <a:cubicBezTo>
                  <a:pt x="13442" y="14577"/>
                  <a:pt x="13537" y="14646"/>
                  <a:pt x="13638" y="14703"/>
                </a:cubicBezTo>
                <a:cubicBezTo>
                  <a:pt x="13702" y="14739"/>
                  <a:pt x="13790" y="14792"/>
                  <a:pt x="13858" y="14821"/>
                </a:cubicBezTo>
                <a:cubicBezTo>
                  <a:pt x="13932" y="14853"/>
                  <a:pt x="14007" y="14890"/>
                  <a:pt x="14084" y="14912"/>
                </a:cubicBezTo>
                <a:cubicBezTo>
                  <a:pt x="14152" y="14933"/>
                  <a:pt x="14242" y="14962"/>
                  <a:pt x="14314" y="14970"/>
                </a:cubicBezTo>
                <a:cubicBezTo>
                  <a:pt x="14353" y="14977"/>
                  <a:pt x="14393" y="14982"/>
                  <a:pt x="14432" y="14984"/>
                </a:cubicBezTo>
                <a:cubicBezTo>
                  <a:pt x="14468" y="14984"/>
                  <a:pt x="14502" y="14985"/>
                  <a:pt x="14538" y="14985"/>
                </a:cubicBezTo>
                <a:cubicBezTo>
                  <a:pt x="14540" y="14985"/>
                  <a:pt x="14543" y="14985"/>
                  <a:pt x="14545" y="14985"/>
                </a:cubicBezTo>
                <a:cubicBezTo>
                  <a:pt x="14619" y="14985"/>
                  <a:pt x="14696" y="14968"/>
                  <a:pt x="14769" y="14956"/>
                </a:cubicBezTo>
                <a:cubicBezTo>
                  <a:pt x="14811" y="14948"/>
                  <a:pt x="14851" y="14938"/>
                  <a:pt x="14891" y="14926"/>
                </a:cubicBezTo>
                <a:cubicBezTo>
                  <a:pt x="14932" y="14915"/>
                  <a:pt x="14971" y="14902"/>
                  <a:pt x="15010" y="14887"/>
                </a:cubicBezTo>
                <a:cubicBezTo>
                  <a:pt x="15084" y="14858"/>
                  <a:pt x="15158" y="14830"/>
                  <a:pt x="15226" y="14791"/>
                </a:cubicBezTo>
                <a:cubicBezTo>
                  <a:pt x="15290" y="14754"/>
                  <a:pt x="15361" y="14715"/>
                  <a:pt x="15418" y="14666"/>
                </a:cubicBezTo>
                <a:cubicBezTo>
                  <a:pt x="15479" y="14612"/>
                  <a:pt x="15535" y="14567"/>
                  <a:pt x="15589" y="14504"/>
                </a:cubicBezTo>
                <a:cubicBezTo>
                  <a:pt x="15644" y="14439"/>
                  <a:pt x="15693" y="14385"/>
                  <a:pt x="15744" y="14315"/>
                </a:cubicBezTo>
                <a:cubicBezTo>
                  <a:pt x="15754" y="14301"/>
                  <a:pt x="15764" y="14286"/>
                  <a:pt x="15776" y="14271"/>
                </a:cubicBezTo>
                <a:cubicBezTo>
                  <a:pt x="15785" y="14329"/>
                  <a:pt x="15796" y="14387"/>
                  <a:pt x="15808" y="14445"/>
                </a:cubicBezTo>
                <a:cubicBezTo>
                  <a:pt x="15845" y="14628"/>
                  <a:pt x="15883" y="14812"/>
                  <a:pt x="15934" y="14993"/>
                </a:cubicBezTo>
                <a:cubicBezTo>
                  <a:pt x="15943" y="15031"/>
                  <a:pt x="15955" y="15069"/>
                  <a:pt x="15965" y="15107"/>
                </a:cubicBezTo>
                <a:cubicBezTo>
                  <a:pt x="15798" y="15223"/>
                  <a:pt x="15629" y="15336"/>
                  <a:pt x="15455" y="15441"/>
                </a:cubicBezTo>
                <a:cubicBezTo>
                  <a:pt x="15336" y="15514"/>
                  <a:pt x="15217" y="15586"/>
                  <a:pt x="15096" y="15655"/>
                </a:cubicBezTo>
                <a:cubicBezTo>
                  <a:pt x="14976" y="15722"/>
                  <a:pt x="14854" y="15789"/>
                  <a:pt x="14733" y="15855"/>
                </a:cubicBezTo>
                <a:cubicBezTo>
                  <a:pt x="14322" y="16069"/>
                  <a:pt x="13904" y="16270"/>
                  <a:pt x="13480" y="16461"/>
                </a:cubicBezTo>
                <a:cubicBezTo>
                  <a:pt x="13277" y="16553"/>
                  <a:pt x="13073" y="16646"/>
                  <a:pt x="12867" y="16735"/>
                </a:cubicBezTo>
                <a:cubicBezTo>
                  <a:pt x="12743" y="16788"/>
                  <a:pt x="12621" y="16841"/>
                  <a:pt x="12496" y="16890"/>
                </a:cubicBezTo>
                <a:cubicBezTo>
                  <a:pt x="12413" y="16923"/>
                  <a:pt x="12330" y="16955"/>
                  <a:pt x="12247" y="16986"/>
                </a:cubicBezTo>
                <a:cubicBezTo>
                  <a:pt x="12224" y="16994"/>
                  <a:pt x="12191" y="17006"/>
                  <a:pt x="12159" y="17017"/>
                </a:cubicBezTo>
                <a:cubicBezTo>
                  <a:pt x="12075" y="16992"/>
                  <a:pt x="11991" y="16964"/>
                  <a:pt x="11907" y="16935"/>
                </a:cubicBezTo>
                <a:cubicBezTo>
                  <a:pt x="11868" y="16920"/>
                  <a:pt x="11829" y="16905"/>
                  <a:pt x="11790" y="16892"/>
                </a:cubicBezTo>
                <a:cubicBezTo>
                  <a:pt x="11775" y="16847"/>
                  <a:pt x="11760" y="16802"/>
                  <a:pt x="11745" y="16757"/>
                </a:cubicBezTo>
                <a:cubicBezTo>
                  <a:pt x="11666" y="16508"/>
                  <a:pt x="11590" y="16260"/>
                  <a:pt x="11529" y="16007"/>
                </a:cubicBezTo>
                <a:cubicBezTo>
                  <a:pt x="11478" y="15797"/>
                  <a:pt x="11432" y="15586"/>
                  <a:pt x="11390" y="15373"/>
                </a:cubicBezTo>
                <a:cubicBezTo>
                  <a:pt x="11361" y="15216"/>
                  <a:pt x="11330" y="15045"/>
                  <a:pt x="11309" y="14874"/>
                </a:cubicBezTo>
                <a:cubicBezTo>
                  <a:pt x="11298" y="14781"/>
                  <a:pt x="11287" y="14687"/>
                  <a:pt x="11278" y="14594"/>
                </a:cubicBezTo>
                <a:cubicBezTo>
                  <a:pt x="11269" y="14500"/>
                  <a:pt x="11262" y="14408"/>
                  <a:pt x="11256" y="14314"/>
                </a:cubicBezTo>
                <a:cubicBezTo>
                  <a:pt x="11246" y="14129"/>
                  <a:pt x="11236" y="13945"/>
                  <a:pt x="11239" y="13759"/>
                </a:cubicBezTo>
                <a:cubicBezTo>
                  <a:pt x="11239" y="13664"/>
                  <a:pt x="11241" y="13569"/>
                  <a:pt x="11245" y="13475"/>
                </a:cubicBezTo>
                <a:cubicBezTo>
                  <a:pt x="11249" y="13381"/>
                  <a:pt x="11254" y="13288"/>
                  <a:pt x="11260" y="13194"/>
                </a:cubicBezTo>
                <a:cubicBezTo>
                  <a:pt x="11282" y="12886"/>
                  <a:pt x="11307" y="12577"/>
                  <a:pt x="11349" y="12271"/>
                </a:cubicBezTo>
                <a:cubicBezTo>
                  <a:pt x="11372" y="12099"/>
                  <a:pt x="11395" y="11928"/>
                  <a:pt x="11425" y="11757"/>
                </a:cubicBezTo>
                <a:cubicBezTo>
                  <a:pt x="11427" y="11745"/>
                  <a:pt x="11429" y="11731"/>
                  <a:pt x="11432" y="11717"/>
                </a:cubicBezTo>
                <a:close/>
                <a:moveTo>
                  <a:pt x="17543" y="16611"/>
                </a:moveTo>
                <a:cubicBezTo>
                  <a:pt x="17585" y="16691"/>
                  <a:pt x="17631" y="16770"/>
                  <a:pt x="17677" y="16849"/>
                </a:cubicBezTo>
                <a:cubicBezTo>
                  <a:pt x="17674" y="16849"/>
                  <a:pt x="17674" y="16849"/>
                  <a:pt x="17672" y="16850"/>
                </a:cubicBezTo>
                <a:cubicBezTo>
                  <a:pt x="17488" y="16916"/>
                  <a:pt x="17304" y="16983"/>
                  <a:pt x="17115" y="17041"/>
                </a:cubicBezTo>
                <a:cubicBezTo>
                  <a:pt x="17260" y="16900"/>
                  <a:pt x="17403" y="16758"/>
                  <a:pt x="17543" y="16611"/>
                </a:cubicBezTo>
                <a:close/>
                <a:moveTo>
                  <a:pt x="7546" y="15596"/>
                </a:moveTo>
                <a:lnTo>
                  <a:pt x="7546" y="15596"/>
                </a:lnTo>
                <a:cubicBezTo>
                  <a:pt x="7676" y="15732"/>
                  <a:pt x="7806" y="15868"/>
                  <a:pt x="7938" y="16001"/>
                </a:cubicBezTo>
                <a:lnTo>
                  <a:pt x="8330" y="16395"/>
                </a:lnTo>
                <a:cubicBezTo>
                  <a:pt x="8396" y="16460"/>
                  <a:pt x="8460" y="16526"/>
                  <a:pt x="8526" y="16591"/>
                </a:cubicBezTo>
                <a:cubicBezTo>
                  <a:pt x="8559" y="16624"/>
                  <a:pt x="8592" y="16657"/>
                  <a:pt x="8624" y="16690"/>
                </a:cubicBezTo>
                <a:cubicBezTo>
                  <a:pt x="8751" y="16810"/>
                  <a:pt x="8878" y="16930"/>
                  <a:pt x="9009" y="17046"/>
                </a:cubicBezTo>
                <a:cubicBezTo>
                  <a:pt x="8977" y="17033"/>
                  <a:pt x="8945" y="17019"/>
                  <a:pt x="8914" y="17002"/>
                </a:cubicBezTo>
                <a:cubicBezTo>
                  <a:pt x="8833" y="16966"/>
                  <a:pt x="8755" y="16925"/>
                  <a:pt x="8676" y="16882"/>
                </a:cubicBezTo>
                <a:cubicBezTo>
                  <a:pt x="8608" y="16845"/>
                  <a:pt x="8532" y="16800"/>
                  <a:pt x="8457" y="16753"/>
                </a:cubicBezTo>
                <a:cubicBezTo>
                  <a:pt x="8385" y="16709"/>
                  <a:pt x="8314" y="16662"/>
                  <a:pt x="8246" y="16613"/>
                </a:cubicBezTo>
                <a:cubicBezTo>
                  <a:pt x="8244" y="16612"/>
                  <a:pt x="8242" y="16611"/>
                  <a:pt x="8239" y="16609"/>
                </a:cubicBezTo>
                <a:cubicBezTo>
                  <a:pt x="8172" y="16561"/>
                  <a:pt x="8107" y="16512"/>
                  <a:pt x="8042" y="16460"/>
                </a:cubicBezTo>
                <a:cubicBezTo>
                  <a:pt x="7982" y="16410"/>
                  <a:pt x="7923" y="16358"/>
                  <a:pt x="7866" y="16304"/>
                </a:cubicBezTo>
                <a:cubicBezTo>
                  <a:pt x="7813" y="16200"/>
                  <a:pt x="7761" y="16096"/>
                  <a:pt x="7711" y="15990"/>
                </a:cubicBezTo>
                <a:cubicBezTo>
                  <a:pt x="7658" y="15872"/>
                  <a:pt x="7606" y="15754"/>
                  <a:pt x="7560" y="15633"/>
                </a:cubicBezTo>
                <a:cubicBezTo>
                  <a:pt x="7555" y="15620"/>
                  <a:pt x="7550" y="15607"/>
                  <a:pt x="7546" y="15596"/>
                </a:cubicBezTo>
                <a:close/>
                <a:moveTo>
                  <a:pt x="24426" y="16545"/>
                </a:moveTo>
                <a:cubicBezTo>
                  <a:pt x="24478" y="16632"/>
                  <a:pt x="24533" y="16718"/>
                  <a:pt x="24588" y="16804"/>
                </a:cubicBezTo>
                <a:cubicBezTo>
                  <a:pt x="24649" y="16895"/>
                  <a:pt x="24709" y="16986"/>
                  <a:pt x="24773" y="17076"/>
                </a:cubicBezTo>
                <a:cubicBezTo>
                  <a:pt x="24760" y="17073"/>
                  <a:pt x="24749" y="17071"/>
                  <a:pt x="24737" y="17068"/>
                </a:cubicBezTo>
                <a:cubicBezTo>
                  <a:pt x="24654" y="17049"/>
                  <a:pt x="24572" y="17027"/>
                  <a:pt x="24490" y="17001"/>
                </a:cubicBezTo>
                <a:cubicBezTo>
                  <a:pt x="24408" y="16977"/>
                  <a:pt x="24327" y="16949"/>
                  <a:pt x="24246" y="16920"/>
                </a:cubicBezTo>
                <a:cubicBezTo>
                  <a:pt x="24126" y="16875"/>
                  <a:pt x="24007" y="16830"/>
                  <a:pt x="23892" y="16776"/>
                </a:cubicBezTo>
                <a:cubicBezTo>
                  <a:pt x="23813" y="16740"/>
                  <a:pt x="23737" y="16705"/>
                  <a:pt x="23661" y="16666"/>
                </a:cubicBezTo>
                <a:cubicBezTo>
                  <a:pt x="23701" y="16663"/>
                  <a:pt x="23740" y="16658"/>
                  <a:pt x="23781" y="16653"/>
                </a:cubicBezTo>
                <a:cubicBezTo>
                  <a:pt x="23997" y="16624"/>
                  <a:pt x="24213" y="16589"/>
                  <a:pt x="24426" y="16545"/>
                </a:cubicBezTo>
                <a:close/>
                <a:moveTo>
                  <a:pt x="27787" y="16543"/>
                </a:moveTo>
                <a:lnTo>
                  <a:pt x="27787" y="16543"/>
                </a:lnTo>
                <a:cubicBezTo>
                  <a:pt x="27783" y="16558"/>
                  <a:pt x="27781" y="16573"/>
                  <a:pt x="27780" y="16588"/>
                </a:cubicBezTo>
                <a:cubicBezTo>
                  <a:pt x="27753" y="16720"/>
                  <a:pt x="27728" y="16851"/>
                  <a:pt x="27694" y="16982"/>
                </a:cubicBezTo>
                <a:cubicBezTo>
                  <a:pt x="27689" y="17006"/>
                  <a:pt x="27683" y="17030"/>
                  <a:pt x="27676" y="17053"/>
                </a:cubicBezTo>
                <a:cubicBezTo>
                  <a:pt x="27584" y="17073"/>
                  <a:pt x="27491" y="17090"/>
                  <a:pt x="27398" y="17105"/>
                </a:cubicBezTo>
                <a:cubicBezTo>
                  <a:pt x="27405" y="17065"/>
                  <a:pt x="27412" y="17024"/>
                  <a:pt x="27418" y="16984"/>
                </a:cubicBezTo>
                <a:cubicBezTo>
                  <a:pt x="27444" y="16850"/>
                  <a:pt x="27470" y="16715"/>
                  <a:pt x="27502" y="16583"/>
                </a:cubicBezTo>
                <a:cubicBezTo>
                  <a:pt x="27540" y="16579"/>
                  <a:pt x="27578" y="16573"/>
                  <a:pt x="27615" y="16567"/>
                </a:cubicBezTo>
                <a:cubicBezTo>
                  <a:pt x="27673" y="16559"/>
                  <a:pt x="27729" y="16551"/>
                  <a:pt x="27787" y="16543"/>
                </a:cubicBezTo>
                <a:close/>
                <a:moveTo>
                  <a:pt x="11852" y="17075"/>
                </a:moveTo>
                <a:lnTo>
                  <a:pt x="11852" y="17075"/>
                </a:lnTo>
                <a:cubicBezTo>
                  <a:pt x="11875" y="17083"/>
                  <a:pt x="11897" y="17090"/>
                  <a:pt x="11920" y="17098"/>
                </a:cubicBezTo>
                <a:cubicBezTo>
                  <a:pt x="11906" y="17103"/>
                  <a:pt x="11892" y="17106"/>
                  <a:pt x="11879" y="17111"/>
                </a:cubicBezTo>
                <a:cubicBezTo>
                  <a:pt x="11874" y="17112"/>
                  <a:pt x="11870" y="17113"/>
                  <a:pt x="11866" y="17114"/>
                </a:cubicBezTo>
                <a:cubicBezTo>
                  <a:pt x="11861" y="17102"/>
                  <a:pt x="11857" y="17088"/>
                  <a:pt x="11852" y="17075"/>
                </a:cubicBezTo>
                <a:close/>
                <a:moveTo>
                  <a:pt x="24908" y="16427"/>
                </a:moveTo>
                <a:cubicBezTo>
                  <a:pt x="24946" y="16438"/>
                  <a:pt x="24985" y="16448"/>
                  <a:pt x="25025" y="16457"/>
                </a:cubicBezTo>
                <a:cubicBezTo>
                  <a:pt x="25077" y="16469"/>
                  <a:pt x="25133" y="16483"/>
                  <a:pt x="25189" y="16496"/>
                </a:cubicBezTo>
                <a:cubicBezTo>
                  <a:pt x="25235" y="16582"/>
                  <a:pt x="25281" y="16669"/>
                  <a:pt x="25331" y="16754"/>
                </a:cubicBezTo>
                <a:cubicBezTo>
                  <a:pt x="25283" y="16812"/>
                  <a:pt x="25237" y="16871"/>
                  <a:pt x="25190" y="16929"/>
                </a:cubicBezTo>
                <a:cubicBezTo>
                  <a:pt x="25139" y="16989"/>
                  <a:pt x="25081" y="17056"/>
                  <a:pt x="25023" y="17124"/>
                </a:cubicBezTo>
                <a:cubicBezTo>
                  <a:pt x="25021" y="17123"/>
                  <a:pt x="25019" y="17123"/>
                  <a:pt x="25017" y="17123"/>
                </a:cubicBezTo>
                <a:cubicBezTo>
                  <a:pt x="24995" y="17093"/>
                  <a:pt x="24974" y="17064"/>
                  <a:pt x="24953" y="17034"/>
                </a:cubicBezTo>
                <a:cubicBezTo>
                  <a:pt x="24874" y="16922"/>
                  <a:pt x="24798" y="16808"/>
                  <a:pt x="24724" y="16694"/>
                </a:cubicBezTo>
                <a:cubicBezTo>
                  <a:pt x="24685" y="16631"/>
                  <a:pt x="24646" y="16568"/>
                  <a:pt x="24607" y="16504"/>
                </a:cubicBezTo>
                <a:cubicBezTo>
                  <a:pt x="24707" y="16479"/>
                  <a:pt x="24807" y="16455"/>
                  <a:pt x="24908" y="16427"/>
                </a:cubicBezTo>
                <a:close/>
                <a:moveTo>
                  <a:pt x="27332" y="16601"/>
                </a:moveTo>
                <a:cubicBezTo>
                  <a:pt x="27326" y="16624"/>
                  <a:pt x="27320" y="16647"/>
                  <a:pt x="27316" y="16671"/>
                </a:cubicBezTo>
                <a:cubicBezTo>
                  <a:pt x="27305" y="16716"/>
                  <a:pt x="27296" y="16762"/>
                  <a:pt x="27287" y="16808"/>
                </a:cubicBezTo>
                <a:cubicBezTo>
                  <a:pt x="27267" y="16903"/>
                  <a:pt x="27249" y="17001"/>
                  <a:pt x="27234" y="17098"/>
                </a:cubicBezTo>
                <a:cubicBezTo>
                  <a:pt x="27233" y="17109"/>
                  <a:pt x="27230" y="17119"/>
                  <a:pt x="27229" y="17130"/>
                </a:cubicBezTo>
                <a:cubicBezTo>
                  <a:pt x="27095" y="17146"/>
                  <a:pt x="26963" y="17158"/>
                  <a:pt x="26830" y="17170"/>
                </a:cubicBezTo>
                <a:cubicBezTo>
                  <a:pt x="26764" y="17173"/>
                  <a:pt x="26699" y="17177"/>
                  <a:pt x="26633" y="17179"/>
                </a:cubicBezTo>
                <a:cubicBezTo>
                  <a:pt x="26705" y="17061"/>
                  <a:pt x="26775" y="16942"/>
                  <a:pt x="26845" y="16823"/>
                </a:cubicBezTo>
                <a:cubicBezTo>
                  <a:pt x="26881" y="16758"/>
                  <a:pt x="26920" y="16693"/>
                  <a:pt x="26957" y="16627"/>
                </a:cubicBezTo>
                <a:cubicBezTo>
                  <a:pt x="27081" y="16620"/>
                  <a:pt x="27207" y="16612"/>
                  <a:pt x="27332" y="16601"/>
                </a:cubicBezTo>
                <a:close/>
                <a:moveTo>
                  <a:pt x="25420" y="16902"/>
                </a:moveTo>
                <a:cubicBezTo>
                  <a:pt x="25447" y="16946"/>
                  <a:pt x="25476" y="16990"/>
                  <a:pt x="25506" y="17031"/>
                </a:cubicBezTo>
                <a:cubicBezTo>
                  <a:pt x="25541" y="17082"/>
                  <a:pt x="25575" y="17132"/>
                  <a:pt x="25611" y="17180"/>
                </a:cubicBezTo>
                <a:cubicBezTo>
                  <a:pt x="25573" y="17179"/>
                  <a:pt x="25534" y="17177"/>
                  <a:pt x="25496" y="17175"/>
                </a:cubicBezTo>
                <a:cubicBezTo>
                  <a:pt x="25403" y="17168"/>
                  <a:pt x="25310" y="17161"/>
                  <a:pt x="25217" y="17150"/>
                </a:cubicBezTo>
                <a:cubicBezTo>
                  <a:pt x="25220" y="17147"/>
                  <a:pt x="25222" y="17145"/>
                  <a:pt x="25224" y="17142"/>
                </a:cubicBezTo>
                <a:cubicBezTo>
                  <a:pt x="25290" y="17064"/>
                  <a:pt x="25355" y="16983"/>
                  <a:pt x="25420" y="16902"/>
                </a:cubicBezTo>
                <a:close/>
                <a:moveTo>
                  <a:pt x="25665" y="16575"/>
                </a:moveTo>
                <a:cubicBezTo>
                  <a:pt x="25675" y="16576"/>
                  <a:pt x="25684" y="16578"/>
                  <a:pt x="25694" y="16579"/>
                </a:cubicBezTo>
                <a:cubicBezTo>
                  <a:pt x="25827" y="16594"/>
                  <a:pt x="25961" y="16606"/>
                  <a:pt x="26095" y="16617"/>
                </a:cubicBezTo>
                <a:cubicBezTo>
                  <a:pt x="26231" y="16627"/>
                  <a:pt x="26369" y="16633"/>
                  <a:pt x="26506" y="16634"/>
                </a:cubicBezTo>
                <a:cubicBezTo>
                  <a:pt x="26561" y="16634"/>
                  <a:pt x="26615" y="16635"/>
                  <a:pt x="26669" y="16635"/>
                </a:cubicBezTo>
                <a:cubicBezTo>
                  <a:pt x="26696" y="16635"/>
                  <a:pt x="26724" y="16634"/>
                  <a:pt x="26751" y="16634"/>
                </a:cubicBezTo>
                <a:lnTo>
                  <a:pt x="26751" y="16634"/>
                </a:lnTo>
                <a:cubicBezTo>
                  <a:pt x="26644" y="16820"/>
                  <a:pt x="26534" y="17004"/>
                  <a:pt x="26423" y="17187"/>
                </a:cubicBezTo>
                <a:cubicBezTo>
                  <a:pt x="26334" y="17188"/>
                  <a:pt x="26246" y="17190"/>
                  <a:pt x="26157" y="17190"/>
                </a:cubicBezTo>
                <a:cubicBezTo>
                  <a:pt x="26107" y="17190"/>
                  <a:pt x="26056" y="17190"/>
                  <a:pt x="26005" y="17190"/>
                </a:cubicBezTo>
                <a:cubicBezTo>
                  <a:pt x="25954" y="17190"/>
                  <a:pt x="25903" y="17190"/>
                  <a:pt x="25853" y="17188"/>
                </a:cubicBezTo>
                <a:cubicBezTo>
                  <a:pt x="25805" y="17131"/>
                  <a:pt x="25760" y="17072"/>
                  <a:pt x="25717" y="17011"/>
                </a:cubicBezTo>
                <a:cubicBezTo>
                  <a:pt x="25672" y="16949"/>
                  <a:pt x="25630" y="16886"/>
                  <a:pt x="25589" y="16822"/>
                </a:cubicBezTo>
                <a:cubicBezTo>
                  <a:pt x="25573" y="16797"/>
                  <a:pt x="25557" y="16770"/>
                  <a:pt x="25541" y="16745"/>
                </a:cubicBezTo>
                <a:cubicBezTo>
                  <a:pt x="25573" y="16701"/>
                  <a:pt x="25605" y="16657"/>
                  <a:pt x="25638" y="16613"/>
                </a:cubicBezTo>
                <a:cubicBezTo>
                  <a:pt x="25647" y="16601"/>
                  <a:pt x="25656" y="16588"/>
                  <a:pt x="25665" y="16575"/>
                </a:cubicBezTo>
                <a:close/>
                <a:moveTo>
                  <a:pt x="21505" y="16599"/>
                </a:moveTo>
                <a:cubicBezTo>
                  <a:pt x="21542" y="16606"/>
                  <a:pt x="21579" y="16613"/>
                  <a:pt x="21616" y="16619"/>
                </a:cubicBezTo>
                <a:cubicBezTo>
                  <a:pt x="21661" y="16627"/>
                  <a:pt x="21706" y="16634"/>
                  <a:pt x="21751" y="16641"/>
                </a:cubicBezTo>
                <a:cubicBezTo>
                  <a:pt x="21774" y="16716"/>
                  <a:pt x="21797" y="16791"/>
                  <a:pt x="21821" y="16866"/>
                </a:cubicBezTo>
                <a:cubicBezTo>
                  <a:pt x="21876" y="17031"/>
                  <a:pt x="21939" y="17193"/>
                  <a:pt x="22008" y="17352"/>
                </a:cubicBezTo>
                <a:cubicBezTo>
                  <a:pt x="21951" y="17278"/>
                  <a:pt x="21893" y="17202"/>
                  <a:pt x="21840" y="17125"/>
                </a:cubicBezTo>
                <a:cubicBezTo>
                  <a:pt x="21767" y="17021"/>
                  <a:pt x="21698" y="16917"/>
                  <a:pt x="21631" y="16811"/>
                </a:cubicBezTo>
                <a:cubicBezTo>
                  <a:pt x="21588" y="16740"/>
                  <a:pt x="21545" y="16671"/>
                  <a:pt x="21505" y="16599"/>
                </a:cubicBezTo>
                <a:close/>
                <a:moveTo>
                  <a:pt x="7634" y="9687"/>
                </a:moveTo>
                <a:lnTo>
                  <a:pt x="7634" y="9687"/>
                </a:lnTo>
                <a:cubicBezTo>
                  <a:pt x="7620" y="9748"/>
                  <a:pt x="7608" y="9809"/>
                  <a:pt x="7595" y="9871"/>
                </a:cubicBezTo>
                <a:cubicBezTo>
                  <a:pt x="7561" y="10055"/>
                  <a:pt x="7526" y="10239"/>
                  <a:pt x="7503" y="10425"/>
                </a:cubicBezTo>
                <a:cubicBezTo>
                  <a:pt x="7485" y="10565"/>
                  <a:pt x="7466" y="10703"/>
                  <a:pt x="7456" y="10843"/>
                </a:cubicBezTo>
                <a:cubicBezTo>
                  <a:pt x="7440" y="11077"/>
                  <a:pt x="7426" y="11313"/>
                  <a:pt x="7438" y="11547"/>
                </a:cubicBezTo>
                <a:cubicBezTo>
                  <a:pt x="7443" y="11641"/>
                  <a:pt x="7448" y="11738"/>
                  <a:pt x="7458" y="11831"/>
                </a:cubicBezTo>
                <a:cubicBezTo>
                  <a:pt x="7473" y="11963"/>
                  <a:pt x="7488" y="12096"/>
                  <a:pt x="7512" y="12226"/>
                </a:cubicBezTo>
                <a:cubicBezTo>
                  <a:pt x="7554" y="12454"/>
                  <a:pt x="7601" y="12680"/>
                  <a:pt x="7668" y="12901"/>
                </a:cubicBezTo>
                <a:cubicBezTo>
                  <a:pt x="7709" y="13036"/>
                  <a:pt x="7749" y="13171"/>
                  <a:pt x="7799" y="13303"/>
                </a:cubicBezTo>
                <a:cubicBezTo>
                  <a:pt x="7846" y="13430"/>
                  <a:pt x="7893" y="13558"/>
                  <a:pt x="7949" y="13682"/>
                </a:cubicBezTo>
                <a:cubicBezTo>
                  <a:pt x="8040" y="13888"/>
                  <a:pt x="8135" y="14092"/>
                  <a:pt x="8250" y="14285"/>
                </a:cubicBezTo>
                <a:cubicBezTo>
                  <a:pt x="8366" y="14476"/>
                  <a:pt x="8486" y="14664"/>
                  <a:pt x="8621" y="14841"/>
                </a:cubicBezTo>
                <a:cubicBezTo>
                  <a:pt x="8759" y="15020"/>
                  <a:pt x="8902" y="15196"/>
                  <a:pt x="9057" y="15360"/>
                </a:cubicBezTo>
                <a:cubicBezTo>
                  <a:pt x="9242" y="15553"/>
                  <a:pt x="9433" y="15741"/>
                  <a:pt x="9641" y="15910"/>
                </a:cubicBezTo>
                <a:cubicBezTo>
                  <a:pt x="9811" y="16049"/>
                  <a:pt x="9986" y="16183"/>
                  <a:pt x="10173" y="16299"/>
                </a:cubicBezTo>
                <a:cubicBezTo>
                  <a:pt x="10284" y="16370"/>
                  <a:pt x="10396" y="16439"/>
                  <a:pt x="10512" y="16502"/>
                </a:cubicBezTo>
                <a:cubicBezTo>
                  <a:pt x="10586" y="16543"/>
                  <a:pt x="10680" y="16595"/>
                  <a:pt x="10756" y="16632"/>
                </a:cubicBezTo>
                <a:cubicBezTo>
                  <a:pt x="10995" y="16746"/>
                  <a:pt x="11239" y="16854"/>
                  <a:pt x="11487" y="16946"/>
                </a:cubicBezTo>
                <a:cubicBezTo>
                  <a:pt x="11539" y="16964"/>
                  <a:pt x="11590" y="16983"/>
                  <a:pt x="11642" y="17001"/>
                </a:cubicBezTo>
                <a:cubicBezTo>
                  <a:pt x="11660" y="17056"/>
                  <a:pt x="11679" y="17110"/>
                  <a:pt x="11697" y="17163"/>
                </a:cubicBezTo>
                <a:cubicBezTo>
                  <a:pt x="11673" y="17170"/>
                  <a:pt x="11649" y="17176"/>
                  <a:pt x="11625" y="17183"/>
                </a:cubicBezTo>
                <a:cubicBezTo>
                  <a:pt x="11583" y="17192"/>
                  <a:pt x="11543" y="17202"/>
                  <a:pt x="11501" y="17211"/>
                </a:cubicBezTo>
                <a:cubicBezTo>
                  <a:pt x="11370" y="17239"/>
                  <a:pt x="11240" y="17266"/>
                  <a:pt x="11107" y="17285"/>
                </a:cubicBezTo>
                <a:cubicBezTo>
                  <a:pt x="11015" y="17300"/>
                  <a:pt x="10924" y="17312"/>
                  <a:pt x="10830" y="17322"/>
                </a:cubicBezTo>
                <a:lnTo>
                  <a:pt x="10690" y="17336"/>
                </a:lnTo>
                <a:cubicBezTo>
                  <a:pt x="10608" y="17343"/>
                  <a:pt x="10515" y="17349"/>
                  <a:pt x="10422" y="17352"/>
                </a:cubicBezTo>
                <a:cubicBezTo>
                  <a:pt x="10392" y="17353"/>
                  <a:pt x="10361" y="17354"/>
                  <a:pt x="10330" y="17354"/>
                </a:cubicBezTo>
                <a:cubicBezTo>
                  <a:pt x="10268" y="17354"/>
                  <a:pt x="10206" y="17352"/>
                  <a:pt x="10145" y="17349"/>
                </a:cubicBezTo>
                <a:cubicBezTo>
                  <a:pt x="10064" y="17345"/>
                  <a:pt x="9974" y="17336"/>
                  <a:pt x="9885" y="17324"/>
                </a:cubicBezTo>
                <a:cubicBezTo>
                  <a:pt x="9842" y="17315"/>
                  <a:pt x="9799" y="17307"/>
                  <a:pt x="9756" y="17300"/>
                </a:cubicBezTo>
                <a:cubicBezTo>
                  <a:pt x="9675" y="17282"/>
                  <a:pt x="9596" y="17261"/>
                  <a:pt x="9517" y="17237"/>
                </a:cubicBezTo>
                <a:cubicBezTo>
                  <a:pt x="9499" y="17231"/>
                  <a:pt x="9479" y="17225"/>
                  <a:pt x="9460" y="17220"/>
                </a:cubicBezTo>
                <a:cubicBezTo>
                  <a:pt x="9413" y="17181"/>
                  <a:pt x="9366" y="17142"/>
                  <a:pt x="9318" y="17103"/>
                </a:cubicBezTo>
                <a:cubicBezTo>
                  <a:pt x="9116" y="16933"/>
                  <a:pt x="8919" y="16759"/>
                  <a:pt x="8725" y="16580"/>
                </a:cubicBezTo>
                <a:cubicBezTo>
                  <a:pt x="8564" y="16415"/>
                  <a:pt x="8403" y="16250"/>
                  <a:pt x="8242" y="16084"/>
                </a:cubicBezTo>
                <a:cubicBezTo>
                  <a:pt x="8177" y="16017"/>
                  <a:pt x="8113" y="15952"/>
                  <a:pt x="8048" y="15886"/>
                </a:cubicBezTo>
                <a:cubicBezTo>
                  <a:pt x="8016" y="15852"/>
                  <a:pt x="7983" y="15819"/>
                  <a:pt x="7951" y="15785"/>
                </a:cubicBezTo>
                <a:cubicBezTo>
                  <a:pt x="7890" y="15720"/>
                  <a:pt x="7830" y="15654"/>
                  <a:pt x="7769" y="15588"/>
                </a:cubicBezTo>
                <a:cubicBezTo>
                  <a:pt x="7649" y="15459"/>
                  <a:pt x="7528" y="15328"/>
                  <a:pt x="7407" y="15198"/>
                </a:cubicBezTo>
                <a:cubicBezTo>
                  <a:pt x="7377" y="15099"/>
                  <a:pt x="7349" y="15000"/>
                  <a:pt x="7324" y="14898"/>
                </a:cubicBezTo>
                <a:cubicBezTo>
                  <a:pt x="7294" y="14774"/>
                  <a:pt x="7266" y="14648"/>
                  <a:pt x="7241" y="14521"/>
                </a:cubicBezTo>
                <a:cubicBezTo>
                  <a:pt x="7219" y="14392"/>
                  <a:pt x="7197" y="14262"/>
                  <a:pt x="7183" y="14133"/>
                </a:cubicBezTo>
                <a:cubicBezTo>
                  <a:pt x="7169" y="13999"/>
                  <a:pt x="7158" y="13866"/>
                  <a:pt x="7147" y="13732"/>
                </a:cubicBezTo>
                <a:cubicBezTo>
                  <a:pt x="7137" y="13564"/>
                  <a:pt x="7129" y="13387"/>
                  <a:pt x="7122" y="13209"/>
                </a:cubicBezTo>
                <a:cubicBezTo>
                  <a:pt x="7116" y="13067"/>
                  <a:pt x="7110" y="12924"/>
                  <a:pt x="7108" y="12781"/>
                </a:cubicBezTo>
                <a:cubicBezTo>
                  <a:pt x="7107" y="12639"/>
                  <a:pt x="7104" y="12495"/>
                  <a:pt x="7107" y="12352"/>
                </a:cubicBezTo>
                <a:cubicBezTo>
                  <a:pt x="7110" y="12210"/>
                  <a:pt x="7116" y="12068"/>
                  <a:pt x="7124" y="11926"/>
                </a:cubicBezTo>
                <a:cubicBezTo>
                  <a:pt x="7136" y="11747"/>
                  <a:pt x="7147" y="11568"/>
                  <a:pt x="7174" y="11391"/>
                </a:cubicBezTo>
                <a:cubicBezTo>
                  <a:pt x="7191" y="11276"/>
                  <a:pt x="7210" y="11162"/>
                  <a:pt x="7231" y="11046"/>
                </a:cubicBezTo>
                <a:cubicBezTo>
                  <a:pt x="7262" y="10894"/>
                  <a:pt x="7294" y="10741"/>
                  <a:pt x="7333" y="10590"/>
                </a:cubicBezTo>
                <a:cubicBezTo>
                  <a:pt x="7354" y="10514"/>
                  <a:pt x="7375" y="10438"/>
                  <a:pt x="7397" y="10362"/>
                </a:cubicBezTo>
                <a:cubicBezTo>
                  <a:pt x="7418" y="10284"/>
                  <a:pt x="7442" y="10205"/>
                  <a:pt x="7467" y="10128"/>
                </a:cubicBezTo>
                <a:lnTo>
                  <a:pt x="7468" y="10128"/>
                </a:lnTo>
                <a:cubicBezTo>
                  <a:pt x="7517" y="9988"/>
                  <a:pt x="7574" y="9837"/>
                  <a:pt x="7634" y="9687"/>
                </a:cubicBezTo>
                <a:close/>
                <a:moveTo>
                  <a:pt x="39571" y="10170"/>
                </a:moveTo>
                <a:cubicBezTo>
                  <a:pt x="39585" y="10230"/>
                  <a:pt x="39598" y="10290"/>
                  <a:pt x="39609" y="10350"/>
                </a:cubicBezTo>
                <a:cubicBezTo>
                  <a:pt x="39635" y="10483"/>
                  <a:pt x="39660" y="10615"/>
                  <a:pt x="39678" y="10750"/>
                </a:cubicBezTo>
                <a:cubicBezTo>
                  <a:pt x="39695" y="10888"/>
                  <a:pt x="39709" y="11026"/>
                  <a:pt x="39720" y="11165"/>
                </a:cubicBezTo>
                <a:cubicBezTo>
                  <a:pt x="39728" y="11299"/>
                  <a:pt x="39737" y="11434"/>
                  <a:pt x="39735" y="11569"/>
                </a:cubicBezTo>
                <a:cubicBezTo>
                  <a:pt x="39737" y="11660"/>
                  <a:pt x="39735" y="11753"/>
                  <a:pt x="39732" y="11844"/>
                </a:cubicBezTo>
                <a:cubicBezTo>
                  <a:pt x="39730" y="11889"/>
                  <a:pt x="39727" y="11934"/>
                  <a:pt x="39725" y="11979"/>
                </a:cubicBezTo>
                <a:cubicBezTo>
                  <a:pt x="39716" y="12112"/>
                  <a:pt x="39705" y="12245"/>
                  <a:pt x="39687" y="12378"/>
                </a:cubicBezTo>
                <a:cubicBezTo>
                  <a:pt x="39675" y="12470"/>
                  <a:pt x="39661" y="12562"/>
                  <a:pt x="39645" y="12655"/>
                </a:cubicBezTo>
                <a:cubicBezTo>
                  <a:pt x="39637" y="12697"/>
                  <a:pt x="39629" y="12741"/>
                  <a:pt x="39621" y="12784"/>
                </a:cubicBezTo>
                <a:cubicBezTo>
                  <a:pt x="39592" y="12923"/>
                  <a:pt x="39562" y="13060"/>
                  <a:pt x="39525" y="13196"/>
                </a:cubicBezTo>
                <a:cubicBezTo>
                  <a:pt x="39502" y="13282"/>
                  <a:pt x="39478" y="13366"/>
                  <a:pt x="39451" y="13449"/>
                </a:cubicBezTo>
                <a:cubicBezTo>
                  <a:pt x="39385" y="13648"/>
                  <a:pt x="39317" y="13845"/>
                  <a:pt x="39237" y="14038"/>
                </a:cubicBezTo>
                <a:cubicBezTo>
                  <a:pt x="39173" y="14191"/>
                  <a:pt x="39106" y="14341"/>
                  <a:pt x="39036" y="14490"/>
                </a:cubicBezTo>
                <a:cubicBezTo>
                  <a:pt x="38962" y="14640"/>
                  <a:pt x="38887" y="14789"/>
                  <a:pt x="38803" y="14933"/>
                </a:cubicBezTo>
                <a:cubicBezTo>
                  <a:pt x="38740" y="15043"/>
                  <a:pt x="38674" y="15151"/>
                  <a:pt x="38607" y="15260"/>
                </a:cubicBezTo>
                <a:cubicBezTo>
                  <a:pt x="38451" y="15506"/>
                  <a:pt x="38286" y="15752"/>
                  <a:pt x="38108" y="15990"/>
                </a:cubicBezTo>
                <a:cubicBezTo>
                  <a:pt x="37957" y="16194"/>
                  <a:pt x="37802" y="16395"/>
                  <a:pt x="37643" y="16591"/>
                </a:cubicBezTo>
                <a:cubicBezTo>
                  <a:pt x="37477" y="16791"/>
                  <a:pt x="37306" y="16985"/>
                  <a:pt x="37129" y="17175"/>
                </a:cubicBezTo>
                <a:cubicBezTo>
                  <a:pt x="37032" y="17252"/>
                  <a:pt x="36935" y="17328"/>
                  <a:pt x="36837" y="17403"/>
                </a:cubicBezTo>
                <a:cubicBezTo>
                  <a:pt x="37002" y="17180"/>
                  <a:pt x="37163" y="16954"/>
                  <a:pt x="37314" y="16722"/>
                </a:cubicBezTo>
                <a:cubicBezTo>
                  <a:pt x="37442" y="16527"/>
                  <a:pt x="37568" y="16329"/>
                  <a:pt x="37688" y="16129"/>
                </a:cubicBezTo>
                <a:cubicBezTo>
                  <a:pt x="37951" y="15695"/>
                  <a:pt x="38200" y="15252"/>
                  <a:pt x="38413" y="14791"/>
                </a:cubicBezTo>
                <a:cubicBezTo>
                  <a:pt x="38547" y="14501"/>
                  <a:pt x="38674" y="14208"/>
                  <a:pt x="38785" y="13909"/>
                </a:cubicBezTo>
                <a:cubicBezTo>
                  <a:pt x="38866" y="13691"/>
                  <a:pt x="38943" y="13472"/>
                  <a:pt x="39012" y="13251"/>
                </a:cubicBezTo>
                <a:cubicBezTo>
                  <a:pt x="39094" y="12988"/>
                  <a:pt x="39174" y="12725"/>
                  <a:pt x="39241" y="12458"/>
                </a:cubicBezTo>
                <a:cubicBezTo>
                  <a:pt x="39297" y="12234"/>
                  <a:pt x="39351" y="12008"/>
                  <a:pt x="39392" y="11779"/>
                </a:cubicBezTo>
                <a:cubicBezTo>
                  <a:pt x="39450" y="11464"/>
                  <a:pt x="39496" y="11147"/>
                  <a:pt x="39525" y="10827"/>
                </a:cubicBezTo>
                <a:cubicBezTo>
                  <a:pt x="39545" y="10608"/>
                  <a:pt x="39563" y="10389"/>
                  <a:pt x="39571" y="10170"/>
                </a:cubicBezTo>
                <a:close/>
                <a:moveTo>
                  <a:pt x="16018" y="15282"/>
                </a:moveTo>
                <a:cubicBezTo>
                  <a:pt x="16030" y="15319"/>
                  <a:pt x="16043" y="15356"/>
                  <a:pt x="16054" y="15393"/>
                </a:cubicBezTo>
                <a:cubicBezTo>
                  <a:pt x="16125" y="15607"/>
                  <a:pt x="16214" y="15817"/>
                  <a:pt x="16307" y="16023"/>
                </a:cubicBezTo>
                <a:cubicBezTo>
                  <a:pt x="16344" y="16105"/>
                  <a:pt x="16387" y="16190"/>
                  <a:pt x="16428" y="16269"/>
                </a:cubicBezTo>
                <a:cubicBezTo>
                  <a:pt x="16491" y="16386"/>
                  <a:pt x="16552" y="16502"/>
                  <a:pt x="16621" y="16613"/>
                </a:cubicBezTo>
                <a:cubicBezTo>
                  <a:pt x="16706" y="16751"/>
                  <a:pt x="16791" y="16887"/>
                  <a:pt x="16885" y="17019"/>
                </a:cubicBezTo>
                <a:cubicBezTo>
                  <a:pt x="16846" y="17054"/>
                  <a:pt x="16808" y="17090"/>
                  <a:pt x="16770" y="17126"/>
                </a:cubicBezTo>
                <a:cubicBezTo>
                  <a:pt x="16764" y="17132"/>
                  <a:pt x="16759" y="17138"/>
                  <a:pt x="16752" y="17143"/>
                </a:cubicBezTo>
                <a:cubicBezTo>
                  <a:pt x="16712" y="17153"/>
                  <a:pt x="16672" y="17163"/>
                  <a:pt x="16632" y="17172"/>
                </a:cubicBezTo>
                <a:cubicBezTo>
                  <a:pt x="16551" y="17190"/>
                  <a:pt x="16470" y="17208"/>
                  <a:pt x="16389" y="17227"/>
                </a:cubicBezTo>
                <a:cubicBezTo>
                  <a:pt x="16271" y="17252"/>
                  <a:pt x="16154" y="17276"/>
                  <a:pt x="16035" y="17297"/>
                </a:cubicBezTo>
                <a:cubicBezTo>
                  <a:pt x="15954" y="17312"/>
                  <a:pt x="15873" y="17325"/>
                  <a:pt x="15792" y="17337"/>
                </a:cubicBezTo>
                <a:cubicBezTo>
                  <a:pt x="15629" y="17357"/>
                  <a:pt x="15468" y="17374"/>
                  <a:pt x="15304" y="17387"/>
                </a:cubicBezTo>
                <a:cubicBezTo>
                  <a:pt x="15122" y="17399"/>
                  <a:pt x="14937" y="17409"/>
                  <a:pt x="14753" y="17409"/>
                </a:cubicBezTo>
                <a:cubicBezTo>
                  <a:pt x="14712" y="17409"/>
                  <a:pt x="14672" y="17409"/>
                  <a:pt x="14632" y="17408"/>
                </a:cubicBezTo>
                <a:cubicBezTo>
                  <a:pt x="14444" y="17403"/>
                  <a:pt x="14260" y="17395"/>
                  <a:pt x="14074" y="17382"/>
                </a:cubicBezTo>
                <a:cubicBezTo>
                  <a:pt x="13890" y="17367"/>
                  <a:pt x="13705" y="17350"/>
                  <a:pt x="13521" y="17324"/>
                </a:cubicBezTo>
                <a:cubicBezTo>
                  <a:pt x="13428" y="17311"/>
                  <a:pt x="13336" y="17296"/>
                  <a:pt x="13244" y="17281"/>
                </a:cubicBezTo>
                <a:cubicBezTo>
                  <a:pt x="13152" y="17265"/>
                  <a:pt x="13060" y="17247"/>
                  <a:pt x="12969" y="17229"/>
                </a:cubicBezTo>
                <a:cubicBezTo>
                  <a:pt x="12790" y="17190"/>
                  <a:pt x="12610" y="17149"/>
                  <a:pt x="12433" y="17098"/>
                </a:cubicBezTo>
                <a:cubicBezTo>
                  <a:pt x="12429" y="17097"/>
                  <a:pt x="12425" y="17096"/>
                  <a:pt x="12421" y="17095"/>
                </a:cubicBezTo>
                <a:cubicBezTo>
                  <a:pt x="12508" y="17061"/>
                  <a:pt x="12595" y="17027"/>
                  <a:pt x="12680" y="16990"/>
                </a:cubicBezTo>
                <a:cubicBezTo>
                  <a:pt x="12969" y="16867"/>
                  <a:pt x="13254" y="16738"/>
                  <a:pt x="13539" y="16608"/>
                </a:cubicBezTo>
                <a:cubicBezTo>
                  <a:pt x="13793" y="16492"/>
                  <a:pt x="14046" y="16375"/>
                  <a:pt x="14297" y="16251"/>
                </a:cubicBezTo>
                <a:cubicBezTo>
                  <a:pt x="14508" y="16147"/>
                  <a:pt x="14719" y="16039"/>
                  <a:pt x="14927" y="15929"/>
                </a:cubicBezTo>
                <a:cubicBezTo>
                  <a:pt x="15173" y="15797"/>
                  <a:pt x="15417" y="15662"/>
                  <a:pt x="15654" y="15515"/>
                </a:cubicBezTo>
                <a:cubicBezTo>
                  <a:pt x="15777" y="15439"/>
                  <a:pt x="15898" y="15362"/>
                  <a:pt x="16018" y="15282"/>
                </a:cubicBezTo>
                <a:close/>
                <a:moveTo>
                  <a:pt x="26005" y="17365"/>
                </a:moveTo>
                <a:lnTo>
                  <a:pt x="26005" y="17365"/>
                </a:lnTo>
                <a:cubicBezTo>
                  <a:pt x="26056" y="17366"/>
                  <a:pt x="26107" y="17366"/>
                  <a:pt x="26157" y="17366"/>
                </a:cubicBezTo>
                <a:lnTo>
                  <a:pt x="26312" y="17366"/>
                </a:lnTo>
                <a:cubicBezTo>
                  <a:pt x="26274" y="17430"/>
                  <a:pt x="26235" y="17492"/>
                  <a:pt x="26196" y="17554"/>
                </a:cubicBezTo>
                <a:cubicBezTo>
                  <a:pt x="26184" y="17544"/>
                  <a:pt x="26173" y="17534"/>
                  <a:pt x="26161" y="17523"/>
                </a:cubicBezTo>
                <a:lnTo>
                  <a:pt x="26161" y="17523"/>
                </a:lnTo>
                <a:cubicBezTo>
                  <a:pt x="26162" y="17524"/>
                  <a:pt x="26163" y="17524"/>
                  <a:pt x="26163" y="17524"/>
                </a:cubicBezTo>
                <a:cubicBezTo>
                  <a:pt x="26108" y="17474"/>
                  <a:pt x="26056" y="17421"/>
                  <a:pt x="26005" y="17365"/>
                </a:cubicBezTo>
                <a:close/>
                <a:moveTo>
                  <a:pt x="32929" y="14276"/>
                </a:moveTo>
                <a:cubicBezTo>
                  <a:pt x="32848" y="14395"/>
                  <a:pt x="32765" y="14512"/>
                  <a:pt x="32678" y="14626"/>
                </a:cubicBezTo>
                <a:cubicBezTo>
                  <a:pt x="32516" y="14844"/>
                  <a:pt x="32348" y="15058"/>
                  <a:pt x="32176" y="15268"/>
                </a:cubicBezTo>
                <a:cubicBezTo>
                  <a:pt x="32061" y="15404"/>
                  <a:pt x="31945" y="15541"/>
                  <a:pt x="31827" y="15673"/>
                </a:cubicBezTo>
                <a:cubicBezTo>
                  <a:pt x="31737" y="15774"/>
                  <a:pt x="31647" y="15875"/>
                  <a:pt x="31555" y="15972"/>
                </a:cubicBezTo>
                <a:cubicBezTo>
                  <a:pt x="31430" y="16104"/>
                  <a:pt x="31305" y="16235"/>
                  <a:pt x="31176" y="16360"/>
                </a:cubicBezTo>
                <a:cubicBezTo>
                  <a:pt x="31092" y="16442"/>
                  <a:pt x="31008" y="16523"/>
                  <a:pt x="30922" y="16604"/>
                </a:cubicBezTo>
                <a:cubicBezTo>
                  <a:pt x="30494" y="16890"/>
                  <a:pt x="30055" y="17160"/>
                  <a:pt x="29602" y="17404"/>
                </a:cubicBezTo>
                <a:lnTo>
                  <a:pt x="29601" y="17405"/>
                </a:lnTo>
                <a:lnTo>
                  <a:pt x="29600" y="17405"/>
                </a:lnTo>
                <a:cubicBezTo>
                  <a:pt x="29445" y="17489"/>
                  <a:pt x="29289" y="17571"/>
                  <a:pt x="29131" y="17649"/>
                </a:cubicBezTo>
                <a:cubicBezTo>
                  <a:pt x="29025" y="17702"/>
                  <a:pt x="28917" y="17755"/>
                  <a:pt x="28810" y="17806"/>
                </a:cubicBezTo>
                <a:cubicBezTo>
                  <a:pt x="28845" y="17775"/>
                  <a:pt x="28879" y="17743"/>
                  <a:pt x="28914" y="17712"/>
                </a:cubicBezTo>
                <a:cubicBezTo>
                  <a:pt x="28973" y="17657"/>
                  <a:pt x="29031" y="17602"/>
                  <a:pt x="29087" y="17546"/>
                </a:cubicBezTo>
                <a:cubicBezTo>
                  <a:pt x="29146" y="17493"/>
                  <a:pt x="29206" y="17439"/>
                  <a:pt x="29264" y="17384"/>
                </a:cubicBezTo>
                <a:cubicBezTo>
                  <a:pt x="29320" y="17330"/>
                  <a:pt x="29377" y="17276"/>
                  <a:pt x="29432" y="17221"/>
                </a:cubicBezTo>
                <a:cubicBezTo>
                  <a:pt x="29492" y="17158"/>
                  <a:pt x="29552" y="17095"/>
                  <a:pt x="29613" y="17031"/>
                </a:cubicBezTo>
                <a:cubicBezTo>
                  <a:pt x="29703" y="16935"/>
                  <a:pt x="29792" y="16840"/>
                  <a:pt x="29879" y="16743"/>
                </a:cubicBezTo>
                <a:cubicBezTo>
                  <a:pt x="30028" y="16576"/>
                  <a:pt x="30176" y="16410"/>
                  <a:pt x="30317" y="16237"/>
                </a:cubicBezTo>
                <a:cubicBezTo>
                  <a:pt x="30482" y="16035"/>
                  <a:pt x="30646" y="15829"/>
                  <a:pt x="30800" y="15617"/>
                </a:cubicBezTo>
                <a:cubicBezTo>
                  <a:pt x="30815" y="15596"/>
                  <a:pt x="30830" y="15575"/>
                  <a:pt x="30844" y="15554"/>
                </a:cubicBezTo>
                <a:cubicBezTo>
                  <a:pt x="30965" y="15492"/>
                  <a:pt x="31085" y="15427"/>
                  <a:pt x="31204" y="15362"/>
                </a:cubicBezTo>
                <a:cubicBezTo>
                  <a:pt x="31427" y="15236"/>
                  <a:pt x="31647" y="15105"/>
                  <a:pt x="31867" y="14974"/>
                </a:cubicBezTo>
                <a:lnTo>
                  <a:pt x="31868" y="14972"/>
                </a:lnTo>
                <a:cubicBezTo>
                  <a:pt x="32229" y="14754"/>
                  <a:pt x="32585" y="14523"/>
                  <a:pt x="32929" y="14276"/>
                </a:cubicBezTo>
                <a:close/>
                <a:moveTo>
                  <a:pt x="25162" y="17312"/>
                </a:moveTo>
                <a:lnTo>
                  <a:pt x="25162" y="17312"/>
                </a:lnTo>
                <a:cubicBezTo>
                  <a:pt x="25358" y="17335"/>
                  <a:pt x="25555" y="17352"/>
                  <a:pt x="25752" y="17358"/>
                </a:cubicBezTo>
                <a:cubicBezTo>
                  <a:pt x="25817" y="17434"/>
                  <a:pt x="25883" y="17512"/>
                  <a:pt x="25954" y="17581"/>
                </a:cubicBezTo>
                <a:cubicBezTo>
                  <a:pt x="26003" y="17627"/>
                  <a:pt x="26047" y="17670"/>
                  <a:pt x="26095" y="17713"/>
                </a:cubicBezTo>
                <a:cubicBezTo>
                  <a:pt x="26020" y="17829"/>
                  <a:pt x="25945" y="17946"/>
                  <a:pt x="25868" y="18061"/>
                </a:cubicBezTo>
                <a:cubicBezTo>
                  <a:pt x="25824" y="18023"/>
                  <a:pt x="25780" y="17984"/>
                  <a:pt x="25736" y="17944"/>
                </a:cubicBezTo>
                <a:cubicBezTo>
                  <a:pt x="25650" y="17862"/>
                  <a:pt x="25565" y="17778"/>
                  <a:pt x="25484" y="17690"/>
                </a:cubicBezTo>
                <a:cubicBezTo>
                  <a:pt x="25403" y="17601"/>
                  <a:pt x="25325" y="17511"/>
                  <a:pt x="25247" y="17418"/>
                </a:cubicBezTo>
                <a:cubicBezTo>
                  <a:pt x="25219" y="17382"/>
                  <a:pt x="25191" y="17348"/>
                  <a:pt x="25162" y="17312"/>
                </a:cubicBezTo>
                <a:close/>
                <a:moveTo>
                  <a:pt x="27622" y="17248"/>
                </a:moveTo>
                <a:cubicBezTo>
                  <a:pt x="27609" y="17287"/>
                  <a:pt x="27597" y="17326"/>
                  <a:pt x="27585" y="17365"/>
                </a:cubicBezTo>
                <a:cubicBezTo>
                  <a:pt x="27544" y="17487"/>
                  <a:pt x="27503" y="17609"/>
                  <a:pt x="27454" y="17729"/>
                </a:cubicBezTo>
                <a:cubicBezTo>
                  <a:pt x="27421" y="17812"/>
                  <a:pt x="27386" y="17895"/>
                  <a:pt x="27349" y="17977"/>
                </a:cubicBezTo>
                <a:cubicBezTo>
                  <a:pt x="27333" y="18012"/>
                  <a:pt x="27318" y="18045"/>
                  <a:pt x="27302" y="18080"/>
                </a:cubicBezTo>
                <a:cubicBezTo>
                  <a:pt x="27303" y="17997"/>
                  <a:pt x="27306" y="17914"/>
                  <a:pt x="27312" y="17832"/>
                </a:cubicBezTo>
                <a:cubicBezTo>
                  <a:pt x="27323" y="17688"/>
                  <a:pt x="27334" y="17546"/>
                  <a:pt x="27353" y="17404"/>
                </a:cubicBezTo>
                <a:cubicBezTo>
                  <a:pt x="27358" y="17366"/>
                  <a:pt x="27364" y="17328"/>
                  <a:pt x="27369" y="17290"/>
                </a:cubicBezTo>
                <a:cubicBezTo>
                  <a:pt x="27453" y="17277"/>
                  <a:pt x="27537" y="17263"/>
                  <a:pt x="27622" y="17248"/>
                </a:cubicBezTo>
                <a:close/>
                <a:moveTo>
                  <a:pt x="27201" y="17314"/>
                </a:moveTo>
                <a:lnTo>
                  <a:pt x="27201" y="17314"/>
                </a:lnTo>
                <a:cubicBezTo>
                  <a:pt x="27192" y="17384"/>
                  <a:pt x="27183" y="17453"/>
                  <a:pt x="27177" y="17523"/>
                </a:cubicBezTo>
                <a:cubicBezTo>
                  <a:pt x="27163" y="17670"/>
                  <a:pt x="27149" y="17815"/>
                  <a:pt x="27147" y="17963"/>
                </a:cubicBezTo>
                <a:cubicBezTo>
                  <a:pt x="27145" y="18033"/>
                  <a:pt x="27144" y="18102"/>
                  <a:pt x="27144" y="18171"/>
                </a:cubicBezTo>
                <a:cubicBezTo>
                  <a:pt x="27137" y="18168"/>
                  <a:pt x="27129" y="18165"/>
                  <a:pt x="27122" y="18162"/>
                </a:cubicBezTo>
                <a:cubicBezTo>
                  <a:pt x="27043" y="18126"/>
                  <a:pt x="26965" y="18088"/>
                  <a:pt x="26888" y="18048"/>
                </a:cubicBezTo>
                <a:cubicBezTo>
                  <a:pt x="26812" y="18005"/>
                  <a:pt x="26735" y="17960"/>
                  <a:pt x="26660" y="17911"/>
                </a:cubicBezTo>
                <a:cubicBezTo>
                  <a:pt x="26623" y="17886"/>
                  <a:pt x="26586" y="17862"/>
                  <a:pt x="26549" y="17836"/>
                </a:cubicBezTo>
                <a:cubicBezTo>
                  <a:pt x="26484" y="17792"/>
                  <a:pt x="26415" y="17740"/>
                  <a:pt x="26347" y="17685"/>
                </a:cubicBezTo>
                <a:cubicBezTo>
                  <a:pt x="26341" y="17680"/>
                  <a:pt x="26334" y="17676"/>
                  <a:pt x="26328" y="17670"/>
                </a:cubicBezTo>
                <a:cubicBezTo>
                  <a:pt x="26393" y="17568"/>
                  <a:pt x="26458" y="17467"/>
                  <a:pt x="26520" y="17364"/>
                </a:cubicBezTo>
                <a:cubicBezTo>
                  <a:pt x="26533" y="17363"/>
                  <a:pt x="26545" y="17363"/>
                  <a:pt x="26558" y="17363"/>
                </a:cubicBezTo>
                <a:cubicBezTo>
                  <a:pt x="26773" y="17354"/>
                  <a:pt x="26988" y="17342"/>
                  <a:pt x="27201" y="17314"/>
                </a:cubicBezTo>
                <a:close/>
                <a:moveTo>
                  <a:pt x="23348" y="16692"/>
                </a:moveTo>
                <a:cubicBezTo>
                  <a:pt x="23349" y="16693"/>
                  <a:pt x="23350" y="16693"/>
                  <a:pt x="23351" y="16694"/>
                </a:cubicBezTo>
                <a:cubicBezTo>
                  <a:pt x="23389" y="16715"/>
                  <a:pt x="23428" y="16737"/>
                  <a:pt x="23466" y="16758"/>
                </a:cubicBezTo>
                <a:cubicBezTo>
                  <a:pt x="23542" y="16800"/>
                  <a:pt x="23628" y="16845"/>
                  <a:pt x="23708" y="16882"/>
                </a:cubicBezTo>
                <a:cubicBezTo>
                  <a:pt x="23909" y="16974"/>
                  <a:pt x="24113" y="17060"/>
                  <a:pt x="24325" y="17126"/>
                </a:cubicBezTo>
                <a:cubicBezTo>
                  <a:pt x="24451" y="17165"/>
                  <a:pt x="24578" y="17205"/>
                  <a:pt x="24707" y="17232"/>
                </a:cubicBezTo>
                <a:cubicBezTo>
                  <a:pt x="24769" y="17246"/>
                  <a:pt x="24832" y="17260"/>
                  <a:pt x="24895" y="17272"/>
                </a:cubicBezTo>
                <a:cubicBezTo>
                  <a:pt x="24792" y="17388"/>
                  <a:pt x="24687" y="17502"/>
                  <a:pt x="24581" y="17616"/>
                </a:cubicBezTo>
                <a:cubicBezTo>
                  <a:pt x="24384" y="17822"/>
                  <a:pt x="24183" y="18024"/>
                  <a:pt x="23976" y="18221"/>
                </a:cubicBezTo>
                <a:cubicBezTo>
                  <a:pt x="23974" y="18218"/>
                  <a:pt x="23971" y="18216"/>
                  <a:pt x="23969" y="18214"/>
                </a:cubicBezTo>
                <a:cubicBezTo>
                  <a:pt x="23812" y="18063"/>
                  <a:pt x="23653" y="17907"/>
                  <a:pt x="23503" y="17742"/>
                </a:cubicBezTo>
                <a:cubicBezTo>
                  <a:pt x="23384" y="17612"/>
                  <a:pt x="23269" y="17479"/>
                  <a:pt x="23156" y="17344"/>
                </a:cubicBezTo>
                <a:cubicBezTo>
                  <a:pt x="23046" y="17207"/>
                  <a:pt x="22937" y="17068"/>
                  <a:pt x="22835" y="16925"/>
                </a:cubicBezTo>
                <a:cubicBezTo>
                  <a:pt x="22819" y="16902"/>
                  <a:pt x="22803" y="16878"/>
                  <a:pt x="22785" y="16855"/>
                </a:cubicBezTo>
                <a:lnTo>
                  <a:pt x="22787" y="16855"/>
                </a:lnTo>
                <a:cubicBezTo>
                  <a:pt x="22769" y="16807"/>
                  <a:pt x="22753" y="16760"/>
                  <a:pt x="22737" y="16711"/>
                </a:cubicBezTo>
                <a:lnTo>
                  <a:pt x="22737" y="16711"/>
                </a:lnTo>
                <a:cubicBezTo>
                  <a:pt x="22764" y="16712"/>
                  <a:pt x="22791" y="16712"/>
                  <a:pt x="22819" y="16712"/>
                </a:cubicBezTo>
                <a:cubicBezTo>
                  <a:pt x="22913" y="16712"/>
                  <a:pt x="23007" y="16710"/>
                  <a:pt x="23101" y="16706"/>
                </a:cubicBezTo>
                <a:cubicBezTo>
                  <a:pt x="23184" y="16701"/>
                  <a:pt x="23266" y="16698"/>
                  <a:pt x="23348" y="16692"/>
                </a:cubicBezTo>
                <a:close/>
                <a:moveTo>
                  <a:pt x="29055" y="16766"/>
                </a:moveTo>
                <a:cubicBezTo>
                  <a:pt x="29013" y="16819"/>
                  <a:pt x="28972" y="16871"/>
                  <a:pt x="28930" y="16923"/>
                </a:cubicBezTo>
                <a:cubicBezTo>
                  <a:pt x="28846" y="17021"/>
                  <a:pt x="28763" y="17120"/>
                  <a:pt x="28671" y="17213"/>
                </a:cubicBezTo>
                <a:cubicBezTo>
                  <a:pt x="28615" y="17270"/>
                  <a:pt x="28557" y="17327"/>
                  <a:pt x="28498" y="17384"/>
                </a:cubicBezTo>
                <a:cubicBezTo>
                  <a:pt x="28376" y="17497"/>
                  <a:pt x="28252" y="17609"/>
                  <a:pt x="28122" y="17714"/>
                </a:cubicBezTo>
                <a:cubicBezTo>
                  <a:pt x="28056" y="17769"/>
                  <a:pt x="27988" y="17822"/>
                  <a:pt x="27918" y="17875"/>
                </a:cubicBezTo>
                <a:cubicBezTo>
                  <a:pt x="27855" y="17924"/>
                  <a:pt x="27790" y="17972"/>
                  <a:pt x="27724" y="18019"/>
                </a:cubicBezTo>
                <a:cubicBezTo>
                  <a:pt x="27622" y="18093"/>
                  <a:pt x="27518" y="18164"/>
                  <a:pt x="27413" y="18232"/>
                </a:cubicBezTo>
                <a:cubicBezTo>
                  <a:pt x="27482" y="18090"/>
                  <a:pt x="27547" y="17945"/>
                  <a:pt x="27604" y="17796"/>
                </a:cubicBezTo>
                <a:cubicBezTo>
                  <a:pt x="27678" y="17603"/>
                  <a:pt x="27750" y="17409"/>
                  <a:pt x="27806" y="17210"/>
                </a:cubicBezTo>
                <a:cubicBezTo>
                  <a:pt x="27888" y="17192"/>
                  <a:pt x="27969" y="17171"/>
                  <a:pt x="28049" y="17148"/>
                </a:cubicBezTo>
                <a:cubicBezTo>
                  <a:pt x="28246" y="17089"/>
                  <a:pt x="28443" y="17024"/>
                  <a:pt x="28633" y="16947"/>
                </a:cubicBezTo>
                <a:cubicBezTo>
                  <a:pt x="28775" y="16889"/>
                  <a:pt x="28916" y="16830"/>
                  <a:pt x="29055" y="16766"/>
                </a:cubicBezTo>
                <a:close/>
                <a:moveTo>
                  <a:pt x="30252" y="16036"/>
                </a:moveTo>
                <a:lnTo>
                  <a:pt x="30252" y="16036"/>
                </a:lnTo>
                <a:cubicBezTo>
                  <a:pt x="30230" y="16064"/>
                  <a:pt x="30207" y="16091"/>
                  <a:pt x="30185" y="16118"/>
                </a:cubicBezTo>
                <a:cubicBezTo>
                  <a:pt x="29988" y="16352"/>
                  <a:pt x="29789" y="16583"/>
                  <a:pt x="29581" y="16808"/>
                </a:cubicBezTo>
                <a:cubicBezTo>
                  <a:pt x="29522" y="16872"/>
                  <a:pt x="29462" y="16937"/>
                  <a:pt x="29402" y="17000"/>
                </a:cubicBezTo>
                <a:cubicBezTo>
                  <a:pt x="29346" y="17059"/>
                  <a:pt x="29289" y="17119"/>
                  <a:pt x="29234" y="17180"/>
                </a:cubicBezTo>
                <a:cubicBezTo>
                  <a:pt x="29153" y="17266"/>
                  <a:pt x="29072" y="17350"/>
                  <a:pt x="28990" y="17433"/>
                </a:cubicBezTo>
                <a:cubicBezTo>
                  <a:pt x="28849" y="17564"/>
                  <a:pt x="28707" y="17694"/>
                  <a:pt x="28555" y="17813"/>
                </a:cubicBezTo>
                <a:cubicBezTo>
                  <a:pt x="28442" y="17901"/>
                  <a:pt x="28327" y="17986"/>
                  <a:pt x="28212" y="18072"/>
                </a:cubicBezTo>
                <a:cubicBezTo>
                  <a:pt x="28191" y="18081"/>
                  <a:pt x="28169" y="18089"/>
                  <a:pt x="28147" y="18098"/>
                </a:cubicBezTo>
                <a:cubicBezTo>
                  <a:pt x="27985" y="18164"/>
                  <a:pt x="27821" y="18228"/>
                  <a:pt x="27657" y="18290"/>
                </a:cubicBezTo>
                <a:cubicBezTo>
                  <a:pt x="27748" y="18229"/>
                  <a:pt x="27836" y="18167"/>
                  <a:pt x="27923" y="18101"/>
                </a:cubicBezTo>
                <a:cubicBezTo>
                  <a:pt x="28026" y="18022"/>
                  <a:pt x="28130" y="17944"/>
                  <a:pt x="28228" y="17860"/>
                </a:cubicBezTo>
                <a:cubicBezTo>
                  <a:pt x="28326" y="17777"/>
                  <a:pt x="28421" y="17693"/>
                  <a:pt x="28516" y="17606"/>
                </a:cubicBezTo>
                <a:cubicBezTo>
                  <a:pt x="28578" y="17548"/>
                  <a:pt x="28643" y="17486"/>
                  <a:pt x="28701" y="17425"/>
                </a:cubicBezTo>
                <a:cubicBezTo>
                  <a:pt x="28759" y="17366"/>
                  <a:pt x="28816" y="17306"/>
                  <a:pt x="28871" y="17244"/>
                </a:cubicBezTo>
                <a:cubicBezTo>
                  <a:pt x="28900" y="17210"/>
                  <a:pt x="28929" y="17177"/>
                  <a:pt x="28958" y="17143"/>
                </a:cubicBezTo>
                <a:cubicBezTo>
                  <a:pt x="29102" y="16975"/>
                  <a:pt x="29235" y="16795"/>
                  <a:pt x="29363" y="16613"/>
                </a:cubicBezTo>
                <a:cubicBezTo>
                  <a:pt x="29550" y="16513"/>
                  <a:pt x="29735" y="16410"/>
                  <a:pt x="29909" y="16290"/>
                </a:cubicBezTo>
                <a:cubicBezTo>
                  <a:pt x="30020" y="16213"/>
                  <a:pt x="30130" y="16135"/>
                  <a:pt x="30235" y="16051"/>
                </a:cubicBezTo>
                <a:cubicBezTo>
                  <a:pt x="30241" y="16046"/>
                  <a:pt x="30247" y="16042"/>
                  <a:pt x="30252" y="16036"/>
                </a:cubicBezTo>
                <a:close/>
                <a:moveTo>
                  <a:pt x="33384" y="14867"/>
                </a:moveTo>
                <a:lnTo>
                  <a:pt x="33384" y="14867"/>
                </a:lnTo>
                <a:cubicBezTo>
                  <a:pt x="33366" y="14920"/>
                  <a:pt x="33346" y="14974"/>
                  <a:pt x="33325" y="15025"/>
                </a:cubicBezTo>
                <a:cubicBezTo>
                  <a:pt x="33295" y="15098"/>
                  <a:pt x="33264" y="15171"/>
                  <a:pt x="33230" y="15243"/>
                </a:cubicBezTo>
                <a:cubicBezTo>
                  <a:pt x="33176" y="15355"/>
                  <a:pt x="33123" y="15467"/>
                  <a:pt x="33061" y="15574"/>
                </a:cubicBezTo>
                <a:cubicBezTo>
                  <a:pt x="33020" y="15647"/>
                  <a:pt x="32978" y="15718"/>
                  <a:pt x="32933" y="15789"/>
                </a:cubicBezTo>
                <a:cubicBezTo>
                  <a:pt x="32870" y="15885"/>
                  <a:pt x="32802" y="15989"/>
                  <a:pt x="32728" y="16089"/>
                </a:cubicBezTo>
                <a:cubicBezTo>
                  <a:pt x="32654" y="16188"/>
                  <a:pt x="32578" y="16285"/>
                  <a:pt x="32501" y="16381"/>
                </a:cubicBezTo>
                <a:cubicBezTo>
                  <a:pt x="32426" y="16470"/>
                  <a:pt x="32344" y="16571"/>
                  <a:pt x="32255" y="16664"/>
                </a:cubicBezTo>
                <a:cubicBezTo>
                  <a:pt x="32165" y="16758"/>
                  <a:pt x="32075" y="16849"/>
                  <a:pt x="31981" y="16939"/>
                </a:cubicBezTo>
                <a:cubicBezTo>
                  <a:pt x="31855" y="17056"/>
                  <a:pt x="31728" y="17173"/>
                  <a:pt x="31593" y="17280"/>
                </a:cubicBezTo>
                <a:cubicBezTo>
                  <a:pt x="31526" y="17334"/>
                  <a:pt x="31457" y="17388"/>
                  <a:pt x="31387" y="17439"/>
                </a:cubicBezTo>
                <a:cubicBezTo>
                  <a:pt x="31355" y="17462"/>
                  <a:pt x="31324" y="17485"/>
                  <a:pt x="31292" y="17508"/>
                </a:cubicBezTo>
                <a:cubicBezTo>
                  <a:pt x="31183" y="17583"/>
                  <a:pt x="31074" y="17657"/>
                  <a:pt x="30961" y="17725"/>
                </a:cubicBezTo>
                <a:cubicBezTo>
                  <a:pt x="30846" y="17796"/>
                  <a:pt x="30729" y="17863"/>
                  <a:pt x="30610" y="17927"/>
                </a:cubicBezTo>
                <a:cubicBezTo>
                  <a:pt x="30492" y="17990"/>
                  <a:pt x="30375" y="18051"/>
                  <a:pt x="30251" y="18102"/>
                </a:cubicBezTo>
                <a:cubicBezTo>
                  <a:pt x="30168" y="18138"/>
                  <a:pt x="30084" y="18171"/>
                  <a:pt x="29999" y="18201"/>
                </a:cubicBezTo>
                <a:cubicBezTo>
                  <a:pt x="29924" y="18229"/>
                  <a:pt x="29839" y="18257"/>
                  <a:pt x="29753" y="18282"/>
                </a:cubicBezTo>
                <a:cubicBezTo>
                  <a:pt x="29673" y="18306"/>
                  <a:pt x="29589" y="18327"/>
                  <a:pt x="29507" y="18347"/>
                </a:cubicBezTo>
                <a:cubicBezTo>
                  <a:pt x="29380" y="18371"/>
                  <a:pt x="29253" y="18396"/>
                  <a:pt x="29124" y="18411"/>
                </a:cubicBezTo>
                <a:cubicBezTo>
                  <a:pt x="29037" y="18422"/>
                  <a:pt x="28951" y="18431"/>
                  <a:pt x="28863" y="18438"/>
                </a:cubicBezTo>
                <a:cubicBezTo>
                  <a:pt x="28826" y="18440"/>
                  <a:pt x="28790" y="18442"/>
                  <a:pt x="28753" y="18444"/>
                </a:cubicBezTo>
                <a:cubicBezTo>
                  <a:pt x="28791" y="18422"/>
                  <a:pt x="28828" y="18399"/>
                  <a:pt x="28865" y="18376"/>
                </a:cubicBezTo>
                <a:cubicBezTo>
                  <a:pt x="29013" y="18283"/>
                  <a:pt x="29160" y="18190"/>
                  <a:pt x="29303" y="18091"/>
                </a:cubicBezTo>
                <a:cubicBezTo>
                  <a:pt x="29410" y="18018"/>
                  <a:pt x="29517" y="17944"/>
                  <a:pt x="29623" y="17867"/>
                </a:cubicBezTo>
                <a:cubicBezTo>
                  <a:pt x="29696" y="17815"/>
                  <a:pt x="29768" y="17761"/>
                  <a:pt x="29840" y="17708"/>
                </a:cubicBezTo>
                <a:cubicBezTo>
                  <a:pt x="29946" y="17628"/>
                  <a:pt x="30054" y="17550"/>
                  <a:pt x="30158" y="17468"/>
                </a:cubicBezTo>
                <a:cubicBezTo>
                  <a:pt x="30441" y="17246"/>
                  <a:pt x="30718" y="17016"/>
                  <a:pt x="30984" y="16776"/>
                </a:cubicBezTo>
                <a:cubicBezTo>
                  <a:pt x="31267" y="16593"/>
                  <a:pt x="31544" y="16401"/>
                  <a:pt x="31812" y="16198"/>
                </a:cubicBezTo>
                <a:cubicBezTo>
                  <a:pt x="32242" y="15872"/>
                  <a:pt x="32661" y="15532"/>
                  <a:pt x="33058" y="15171"/>
                </a:cubicBezTo>
                <a:lnTo>
                  <a:pt x="33058" y="15170"/>
                </a:lnTo>
                <a:cubicBezTo>
                  <a:pt x="33168" y="15071"/>
                  <a:pt x="33277" y="14970"/>
                  <a:pt x="33384" y="14867"/>
                </a:cubicBezTo>
                <a:close/>
                <a:moveTo>
                  <a:pt x="30089" y="17317"/>
                </a:moveTo>
                <a:lnTo>
                  <a:pt x="30089" y="17317"/>
                </a:lnTo>
                <a:cubicBezTo>
                  <a:pt x="30046" y="17351"/>
                  <a:pt x="30001" y="17386"/>
                  <a:pt x="29957" y="17419"/>
                </a:cubicBezTo>
                <a:cubicBezTo>
                  <a:pt x="29852" y="17499"/>
                  <a:pt x="29746" y="17576"/>
                  <a:pt x="29640" y="17653"/>
                </a:cubicBezTo>
                <a:cubicBezTo>
                  <a:pt x="29401" y="17822"/>
                  <a:pt x="29151" y="17994"/>
                  <a:pt x="28892" y="18155"/>
                </a:cubicBezTo>
                <a:cubicBezTo>
                  <a:pt x="28781" y="18224"/>
                  <a:pt x="28670" y="18292"/>
                  <a:pt x="28558" y="18358"/>
                </a:cubicBezTo>
                <a:cubicBezTo>
                  <a:pt x="28504" y="18389"/>
                  <a:pt x="28449" y="18421"/>
                  <a:pt x="28394" y="18451"/>
                </a:cubicBezTo>
                <a:cubicBezTo>
                  <a:pt x="28333" y="18449"/>
                  <a:pt x="28272" y="18447"/>
                  <a:pt x="28212" y="18442"/>
                </a:cubicBezTo>
                <a:cubicBezTo>
                  <a:pt x="28164" y="18440"/>
                  <a:pt x="28106" y="18434"/>
                  <a:pt x="28047" y="18427"/>
                </a:cubicBezTo>
                <a:cubicBezTo>
                  <a:pt x="28092" y="18397"/>
                  <a:pt x="28137" y="18366"/>
                  <a:pt x="28182" y="18336"/>
                </a:cubicBezTo>
                <a:cubicBezTo>
                  <a:pt x="28219" y="18310"/>
                  <a:pt x="28255" y="18283"/>
                  <a:pt x="28291" y="18257"/>
                </a:cubicBezTo>
                <a:cubicBezTo>
                  <a:pt x="28324" y="18231"/>
                  <a:pt x="28356" y="18207"/>
                  <a:pt x="28390" y="18182"/>
                </a:cubicBezTo>
                <a:cubicBezTo>
                  <a:pt x="28393" y="18178"/>
                  <a:pt x="28398" y="18175"/>
                  <a:pt x="28401" y="18171"/>
                </a:cubicBezTo>
                <a:cubicBezTo>
                  <a:pt x="28421" y="18163"/>
                  <a:pt x="28439" y="18154"/>
                  <a:pt x="28458" y="18146"/>
                </a:cubicBezTo>
                <a:cubicBezTo>
                  <a:pt x="28703" y="18033"/>
                  <a:pt x="28947" y="17917"/>
                  <a:pt x="29189" y="17795"/>
                </a:cubicBezTo>
                <a:cubicBezTo>
                  <a:pt x="29392" y="17692"/>
                  <a:pt x="29593" y="17587"/>
                  <a:pt x="29793" y="17478"/>
                </a:cubicBezTo>
                <a:cubicBezTo>
                  <a:pt x="29892" y="17425"/>
                  <a:pt x="29991" y="17371"/>
                  <a:pt x="30089" y="17317"/>
                </a:cubicBezTo>
                <a:close/>
                <a:moveTo>
                  <a:pt x="23008" y="17414"/>
                </a:moveTo>
                <a:cubicBezTo>
                  <a:pt x="23045" y="17460"/>
                  <a:pt x="23082" y="17506"/>
                  <a:pt x="23119" y="17552"/>
                </a:cubicBezTo>
                <a:cubicBezTo>
                  <a:pt x="23264" y="17728"/>
                  <a:pt x="23409" y="17901"/>
                  <a:pt x="23565" y="18065"/>
                </a:cubicBezTo>
                <a:cubicBezTo>
                  <a:pt x="23655" y="18161"/>
                  <a:pt x="23747" y="18254"/>
                  <a:pt x="23841" y="18347"/>
                </a:cubicBezTo>
                <a:cubicBezTo>
                  <a:pt x="23776" y="18406"/>
                  <a:pt x="23712" y="18464"/>
                  <a:pt x="23646" y="18522"/>
                </a:cubicBezTo>
                <a:cubicBezTo>
                  <a:pt x="23557" y="18397"/>
                  <a:pt x="23471" y="18272"/>
                  <a:pt x="23388" y="18142"/>
                </a:cubicBezTo>
                <a:cubicBezTo>
                  <a:pt x="23326" y="18041"/>
                  <a:pt x="23262" y="17939"/>
                  <a:pt x="23208" y="17832"/>
                </a:cubicBezTo>
                <a:cubicBezTo>
                  <a:pt x="23170" y="17761"/>
                  <a:pt x="23134" y="17690"/>
                  <a:pt x="23101" y="17617"/>
                </a:cubicBezTo>
                <a:cubicBezTo>
                  <a:pt x="23070" y="17550"/>
                  <a:pt x="23038" y="17482"/>
                  <a:pt x="23008" y="17414"/>
                </a:cubicBezTo>
                <a:close/>
                <a:moveTo>
                  <a:pt x="26230" y="17824"/>
                </a:moveTo>
                <a:cubicBezTo>
                  <a:pt x="26271" y="17856"/>
                  <a:pt x="26312" y="17888"/>
                  <a:pt x="26355" y="17917"/>
                </a:cubicBezTo>
                <a:cubicBezTo>
                  <a:pt x="26463" y="17993"/>
                  <a:pt x="26573" y="18068"/>
                  <a:pt x="26691" y="18133"/>
                </a:cubicBezTo>
                <a:cubicBezTo>
                  <a:pt x="26765" y="18173"/>
                  <a:pt x="26860" y="18228"/>
                  <a:pt x="26937" y="18265"/>
                </a:cubicBezTo>
                <a:cubicBezTo>
                  <a:pt x="27006" y="18299"/>
                  <a:pt x="27077" y="18332"/>
                  <a:pt x="27147" y="18362"/>
                </a:cubicBezTo>
                <a:cubicBezTo>
                  <a:pt x="27148" y="18369"/>
                  <a:pt x="27148" y="18376"/>
                  <a:pt x="27148" y="18382"/>
                </a:cubicBezTo>
                <a:cubicBezTo>
                  <a:pt x="27145" y="18389"/>
                  <a:pt x="27141" y="18395"/>
                  <a:pt x="27138" y="18402"/>
                </a:cubicBezTo>
                <a:cubicBezTo>
                  <a:pt x="27051" y="18453"/>
                  <a:pt x="26965" y="18504"/>
                  <a:pt x="26876" y="18552"/>
                </a:cubicBezTo>
                <a:cubicBezTo>
                  <a:pt x="26798" y="18575"/>
                  <a:pt x="26721" y="18598"/>
                  <a:pt x="26642" y="18620"/>
                </a:cubicBezTo>
                <a:cubicBezTo>
                  <a:pt x="26637" y="18623"/>
                  <a:pt x="26631" y="18624"/>
                  <a:pt x="26625" y="18625"/>
                </a:cubicBezTo>
                <a:cubicBezTo>
                  <a:pt x="26521" y="18558"/>
                  <a:pt x="26418" y="18490"/>
                  <a:pt x="26318" y="18418"/>
                </a:cubicBezTo>
                <a:cubicBezTo>
                  <a:pt x="26215" y="18343"/>
                  <a:pt x="26112" y="18268"/>
                  <a:pt x="26014" y="18187"/>
                </a:cubicBezTo>
                <a:cubicBezTo>
                  <a:pt x="26010" y="18183"/>
                  <a:pt x="26005" y="18179"/>
                  <a:pt x="26000" y="18175"/>
                </a:cubicBezTo>
                <a:cubicBezTo>
                  <a:pt x="26065" y="18080"/>
                  <a:pt x="26129" y="17983"/>
                  <a:pt x="26191" y="17886"/>
                </a:cubicBezTo>
                <a:cubicBezTo>
                  <a:pt x="26204" y="17865"/>
                  <a:pt x="26217" y="17844"/>
                  <a:pt x="26230" y="17824"/>
                </a:cubicBezTo>
                <a:close/>
                <a:moveTo>
                  <a:pt x="27489" y="18543"/>
                </a:moveTo>
                <a:lnTo>
                  <a:pt x="27489" y="18543"/>
                </a:lnTo>
                <a:cubicBezTo>
                  <a:pt x="27433" y="18576"/>
                  <a:pt x="27378" y="18611"/>
                  <a:pt x="27321" y="18645"/>
                </a:cubicBezTo>
                <a:cubicBezTo>
                  <a:pt x="27320" y="18630"/>
                  <a:pt x="27319" y="18616"/>
                  <a:pt x="27318" y="18602"/>
                </a:cubicBezTo>
                <a:cubicBezTo>
                  <a:pt x="27375" y="18583"/>
                  <a:pt x="27432" y="18563"/>
                  <a:pt x="27489" y="18543"/>
                </a:cubicBezTo>
                <a:close/>
                <a:moveTo>
                  <a:pt x="21934" y="16665"/>
                </a:moveTo>
                <a:lnTo>
                  <a:pt x="21934" y="16665"/>
                </a:lnTo>
                <a:cubicBezTo>
                  <a:pt x="22052" y="16680"/>
                  <a:pt x="22171" y="16691"/>
                  <a:pt x="22289" y="16698"/>
                </a:cubicBezTo>
                <a:cubicBezTo>
                  <a:pt x="22361" y="16701"/>
                  <a:pt x="22433" y="16705"/>
                  <a:pt x="22505" y="16707"/>
                </a:cubicBezTo>
                <a:cubicBezTo>
                  <a:pt x="22548" y="16773"/>
                  <a:pt x="22590" y="16837"/>
                  <a:pt x="22634" y="16902"/>
                </a:cubicBezTo>
                <a:cubicBezTo>
                  <a:pt x="22687" y="17050"/>
                  <a:pt x="22742" y="17195"/>
                  <a:pt x="22802" y="17340"/>
                </a:cubicBezTo>
                <a:cubicBezTo>
                  <a:pt x="22851" y="17459"/>
                  <a:pt x="22901" y="17578"/>
                  <a:pt x="22956" y="17694"/>
                </a:cubicBezTo>
                <a:cubicBezTo>
                  <a:pt x="23011" y="17807"/>
                  <a:pt x="23064" y="17921"/>
                  <a:pt x="23126" y="18029"/>
                </a:cubicBezTo>
                <a:cubicBezTo>
                  <a:pt x="23229" y="18208"/>
                  <a:pt x="23334" y="18387"/>
                  <a:pt x="23449" y="18558"/>
                </a:cubicBezTo>
                <a:cubicBezTo>
                  <a:pt x="23469" y="18586"/>
                  <a:pt x="23489" y="18615"/>
                  <a:pt x="23508" y="18643"/>
                </a:cubicBezTo>
                <a:cubicBezTo>
                  <a:pt x="23483" y="18665"/>
                  <a:pt x="23456" y="18687"/>
                  <a:pt x="23430" y="18709"/>
                </a:cubicBezTo>
                <a:cubicBezTo>
                  <a:pt x="23302" y="18617"/>
                  <a:pt x="23173" y="18521"/>
                  <a:pt x="23051" y="18419"/>
                </a:cubicBezTo>
                <a:cubicBezTo>
                  <a:pt x="22985" y="18365"/>
                  <a:pt x="22921" y="18311"/>
                  <a:pt x="22857" y="18254"/>
                </a:cubicBezTo>
                <a:cubicBezTo>
                  <a:pt x="22792" y="18198"/>
                  <a:pt x="22729" y="18140"/>
                  <a:pt x="22667" y="18081"/>
                </a:cubicBezTo>
                <a:cubicBezTo>
                  <a:pt x="22628" y="18045"/>
                  <a:pt x="22583" y="18001"/>
                  <a:pt x="22538" y="17956"/>
                </a:cubicBezTo>
                <a:cubicBezTo>
                  <a:pt x="22509" y="17914"/>
                  <a:pt x="22481" y="17871"/>
                  <a:pt x="22453" y="17827"/>
                </a:cubicBezTo>
                <a:cubicBezTo>
                  <a:pt x="22411" y="17759"/>
                  <a:pt x="22369" y="17687"/>
                  <a:pt x="22329" y="17615"/>
                </a:cubicBezTo>
                <a:cubicBezTo>
                  <a:pt x="22291" y="17543"/>
                  <a:pt x="22254" y="17470"/>
                  <a:pt x="22220" y="17396"/>
                </a:cubicBezTo>
                <a:cubicBezTo>
                  <a:pt x="22167" y="17282"/>
                  <a:pt x="22115" y="17166"/>
                  <a:pt x="22071" y="17049"/>
                </a:cubicBezTo>
                <a:cubicBezTo>
                  <a:pt x="22026" y="16929"/>
                  <a:pt x="21983" y="16810"/>
                  <a:pt x="21941" y="16688"/>
                </a:cubicBezTo>
                <a:lnTo>
                  <a:pt x="21942" y="16688"/>
                </a:lnTo>
                <a:cubicBezTo>
                  <a:pt x="21939" y="16680"/>
                  <a:pt x="21937" y="16673"/>
                  <a:pt x="21934" y="16665"/>
                </a:cubicBezTo>
                <a:close/>
                <a:moveTo>
                  <a:pt x="27171" y="18686"/>
                </a:moveTo>
                <a:cubicBezTo>
                  <a:pt x="27174" y="18700"/>
                  <a:pt x="27175" y="18714"/>
                  <a:pt x="27176" y="18728"/>
                </a:cubicBezTo>
                <a:cubicBezTo>
                  <a:pt x="27161" y="18736"/>
                  <a:pt x="27146" y="18745"/>
                  <a:pt x="27132" y="18753"/>
                </a:cubicBezTo>
                <a:lnTo>
                  <a:pt x="27132" y="18752"/>
                </a:lnTo>
                <a:cubicBezTo>
                  <a:pt x="27145" y="18730"/>
                  <a:pt x="27159" y="18708"/>
                  <a:pt x="27171" y="18686"/>
                </a:cubicBezTo>
                <a:close/>
                <a:moveTo>
                  <a:pt x="26950" y="18722"/>
                </a:moveTo>
                <a:lnTo>
                  <a:pt x="26950" y="18722"/>
                </a:lnTo>
                <a:cubicBezTo>
                  <a:pt x="26935" y="18747"/>
                  <a:pt x="26920" y="18772"/>
                  <a:pt x="26903" y="18796"/>
                </a:cubicBezTo>
                <a:cubicBezTo>
                  <a:pt x="26888" y="18787"/>
                  <a:pt x="26872" y="18777"/>
                  <a:pt x="26857" y="18768"/>
                </a:cubicBezTo>
                <a:cubicBezTo>
                  <a:pt x="26883" y="18754"/>
                  <a:pt x="26909" y="18740"/>
                  <a:pt x="26935" y="18727"/>
                </a:cubicBezTo>
                <a:cubicBezTo>
                  <a:pt x="26936" y="18727"/>
                  <a:pt x="26937" y="18727"/>
                  <a:pt x="26938" y="18725"/>
                </a:cubicBezTo>
                <a:cubicBezTo>
                  <a:pt x="26942" y="18724"/>
                  <a:pt x="26946" y="18724"/>
                  <a:pt x="26950" y="18722"/>
                </a:cubicBezTo>
                <a:close/>
                <a:moveTo>
                  <a:pt x="11755" y="17320"/>
                </a:moveTo>
                <a:cubicBezTo>
                  <a:pt x="11783" y="17394"/>
                  <a:pt x="11812" y="17467"/>
                  <a:pt x="11842" y="17538"/>
                </a:cubicBezTo>
                <a:cubicBezTo>
                  <a:pt x="11926" y="17745"/>
                  <a:pt x="12015" y="17951"/>
                  <a:pt x="12115" y="18150"/>
                </a:cubicBezTo>
                <a:cubicBezTo>
                  <a:pt x="12179" y="18275"/>
                  <a:pt x="12241" y="18401"/>
                  <a:pt x="12312" y="18523"/>
                </a:cubicBezTo>
                <a:cubicBezTo>
                  <a:pt x="12373" y="18632"/>
                  <a:pt x="12436" y="18739"/>
                  <a:pt x="12502" y="18847"/>
                </a:cubicBezTo>
                <a:cubicBezTo>
                  <a:pt x="12469" y="18842"/>
                  <a:pt x="12435" y="18836"/>
                  <a:pt x="12403" y="18831"/>
                </a:cubicBezTo>
                <a:cubicBezTo>
                  <a:pt x="12319" y="18817"/>
                  <a:pt x="12234" y="18802"/>
                  <a:pt x="12151" y="18783"/>
                </a:cubicBezTo>
                <a:cubicBezTo>
                  <a:pt x="12074" y="18765"/>
                  <a:pt x="11992" y="18742"/>
                  <a:pt x="11910" y="18715"/>
                </a:cubicBezTo>
                <a:cubicBezTo>
                  <a:pt x="11869" y="18701"/>
                  <a:pt x="11829" y="18687"/>
                  <a:pt x="11788" y="18673"/>
                </a:cubicBezTo>
                <a:cubicBezTo>
                  <a:pt x="11672" y="18628"/>
                  <a:pt x="11554" y="18583"/>
                  <a:pt x="11441" y="18530"/>
                </a:cubicBezTo>
                <a:cubicBezTo>
                  <a:pt x="11364" y="18497"/>
                  <a:pt x="11287" y="18460"/>
                  <a:pt x="11213" y="18419"/>
                </a:cubicBezTo>
                <a:cubicBezTo>
                  <a:pt x="11006" y="18305"/>
                  <a:pt x="10791" y="18178"/>
                  <a:pt x="10585" y="18038"/>
                </a:cubicBezTo>
                <a:cubicBezTo>
                  <a:pt x="10411" y="17922"/>
                  <a:pt x="10239" y="17800"/>
                  <a:pt x="10068" y="17679"/>
                </a:cubicBezTo>
                <a:lnTo>
                  <a:pt x="10067" y="17679"/>
                </a:lnTo>
                <a:cubicBezTo>
                  <a:pt x="10064" y="17677"/>
                  <a:pt x="10063" y="17676"/>
                  <a:pt x="10061" y="17675"/>
                </a:cubicBezTo>
                <a:cubicBezTo>
                  <a:pt x="9974" y="17612"/>
                  <a:pt x="9884" y="17546"/>
                  <a:pt x="9795" y="17479"/>
                </a:cubicBezTo>
                <a:lnTo>
                  <a:pt x="9795" y="17479"/>
                </a:lnTo>
                <a:cubicBezTo>
                  <a:pt x="9820" y="17484"/>
                  <a:pt x="9843" y="17487"/>
                  <a:pt x="9863" y="17491"/>
                </a:cubicBezTo>
                <a:cubicBezTo>
                  <a:pt x="9954" y="17505"/>
                  <a:pt x="10044" y="17514"/>
                  <a:pt x="10134" y="17520"/>
                </a:cubicBezTo>
                <a:cubicBezTo>
                  <a:pt x="10183" y="17523"/>
                  <a:pt x="10233" y="17526"/>
                  <a:pt x="10283" y="17526"/>
                </a:cubicBezTo>
                <a:lnTo>
                  <a:pt x="10324" y="17526"/>
                </a:lnTo>
                <a:cubicBezTo>
                  <a:pt x="10407" y="17526"/>
                  <a:pt x="10491" y="17526"/>
                  <a:pt x="10572" y="17520"/>
                </a:cubicBezTo>
                <a:cubicBezTo>
                  <a:pt x="10713" y="17509"/>
                  <a:pt x="10853" y="17498"/>
                  <a:pt x="10992" y="17476"/>
                </a:cubicBezTo>
                <a:cubicBezTo>
                  <a:pt x="11128" y="17455"/>
                  <a:pt x="11265" y="17434"/>
                  <a:pt x="11399" y="17405"/>
                </a:cubicBezTo>
                <a:cubicBezTo>
                  <a:pt x="11489" y="17387"/>
                  <a:pt x="11578" y="17369"/>
                  <a:pt x="11666" y="17344"/>
                </a:cubicBezTo>
                <a:cubicBezTo>
                  <a:pt x="11696" y="17336"/>
                  <a:pt x="11726" y="17328"/>
                  <a:pt x="11755" y="17320"/>
                </a:cubicBezTo>
                <a:close/>
                <a:moveTo>
                  <a:pt x="23607" y="18781"/>
                </a:moveTo>
                <a:cubicBezTo>
                  <a:pt x="23631" y="18814"/>
                  <a:pt x="23656" y="18847"/>
                  <a:pt x="23680" y="18879"/>
                </a:cubicBezTo>
                <a:cubicBezTo>
                  <a:pt x="23678" y="18878"/>
                  <a:pt x="23676" y="18877"/>
                  <a:pt x="23673" y="18874"/>
                </a:cubicBezTo>
                <a:cubicBezTo>
                  <a:pt x="23640" y="18854"/>
                  <a:pt x="23607" y="18832"/>
                  <a:pt x="23573" y="18810"/>
                </a:cubicBezTo>
                <a:lnTo>
                  <a:pt x="23573" y="18809"/>
                </a:lnTo>
                <a:cubicBezTo>
                  <a:pt x="23585" y="18799"/>
                  <a:pt x="23596" y="18790"/>
                  <a:pt x="23607" y="18781"/>
                </a:cubicBezTo>
                <a:close/>
                <a:moveTo>
                  <a:pt x="12182" y="17184"/>
                </a:moveTo>
                <a:cubicBezTo>
                  <a:pt x="12434" y="17261"/>
                  <a:pt x="12689" y="17329"/>
                  <a:pt x="12948" y="17382"/>
                </a:cubicBezTo>
                <a:cubicBezTo>
                  <a:pt x="13223" y="17438"/>
                  <a:pt x="13498" y="17491"/>
                  <a:pt x="13777" y="17524"/>
                </a:cubicBezTo>
                <a:cubicBezTo>
                  <a:pt x="13914" y="17541"/>
                  <a:pt x="14053" y="17554"/>
                  <a:pt x="14192" y="17566"/>
                </a:cubicBezTo>
                <a:cubicBezTo>
                  <a:pt x="14289" y="17574"/>
                  <a:pt x="14388" y="17581"/>
                  <a:pt x="14485" y="17582"/>
                </a:cubicBezTo>
                <a:cubicBezTo>
                  <a:pt x="14555" y="17584"/>
                  <a:pt x="14625" y="17584"/>
                  <a:pt x="14695" y="17584"/>
                </a:cubicBezTo>
                <a:cubicBezTo>
                  <a:pt x="14906" y="17584"/>
                  <a:pt x="15116" y="17577"/>
                  <a:pt x="15326" y="17559"/>
                </a:cubicBezTo>
                <a:cubicBezTo>
                  <a:pt x="15448" y="17549"/>
                  <a:pt x="15570" y="17538"/>
                  <a:pt x="15692" y="17522"/>
                </a:cubicBezTo>
                <a:cubicBezTo>
                  <a:pt x="15813" y="17507"/>
                  <a:pt x="15935" y="17493"/>
                  <a:pt x="16057" y="17476"/>
                </a:cubicBezTo>
                <a:cubicBezTo>
                  <a:pt x="16189" y="17456"/>
                  <a:pt x="16322" y="17437"/>
                  <a:pt x="16455" y="17411"/>
                </a:cubicBezTo>
                <a:lnTo>
                  <a:pt x="16455" y="17411"/>
                </a:lnTo>
                <a:cubicBezTo>
                  <a:pt x="16353" y="17502"/>
                  <a:pt x="16251" y="17593"/>
                  <a:pt x="16149" y="17683"/>
                </a:cubicBezTo>
                <a:cubicBezTo>
                  <a:pt x="16043" y="17777"/>
                  <a:pt x="15938" y="17873"/>
                  <a:pt x="15827" y="17961"/>
                </a:cubicBezTo>
                <a:cubicBezTo>
                  <a:pt x="15762" y="18015"/>
                  <a:pt x="15696" y="18067"/>
                  <a:pt x="15628" y="18118"/>
                </a:cubicBezTo>
                <a:cubicBezTo>
                  <a:pt x="15599" y="18139"/>
                  <a:pt x="15572" y="18158"/>
                  <a:pt x="15543" y="18179"/>
                </a:cubicBezTo>
                <a:cubicBezTo>
                  <a:pt x="15484" y="18221"/>
                  <a:pt x="15421" y="18262"/>
                  <a:pt x="15359" y="18302"/>
                </a:cubicBezTo>
                <a:cubicBezTo>
                  <a:pt x="15296" y="18343"/>
                  <a:pt x="15231" y="18380"/>
                  <a:pt x="15165" y="18414"/>
                </a:cubicBezTo>
                <a:cubicBezTo>
                  <a:pt x="15106" y="18445"/>
                  <a:pt x="15038" y="18477"/>
                  <a:pt x="14969" y="18508"/>
                </a:cubicBezTo>
                <a:cubicBezTo>
                  <a:pt x="14899" y="18538"/>
                  <a:pt x="14830" y="18567"/>
                  <a:pt x="14759" y="18594"/>
                </a:cubicBezTo>
                <a:cubicBezTo>
                  <a:pt x="14627" y="18642"/>
                  <a:pt x="14495" y="18688"/>
                  <a:pt x="14359" y="18724"/>
                </a:cubicBezTo>
                <a:cubicBezTo>
                  <a:pt x="14272" y="18749"/>
                  <a:pt x="14185" y="18770"/>
                  <a:pt x="14096" y="18790"/>
                </a:cubicBezTo>
                <a:cubicBezTo>
                  <a:pt x="13965" y="18817"/>
                  <a:pt x="13834" y="18842"/>
                  <a:pt x="13702" y="18856"/>
                </a:cubicBezTo>
                <a:cubicBezTo>
                  <a:pt x="13612" y="18866"/>
                  <a:pt x="13521" y="18874"/>
                  <a:pt x="13431" y="18880"/>
                </a:cubicBezTo>
                <a:cubicBezTo>
                  <a:pt x="13337" y="18885"/>
                  <a:pt x="13236" y="18890"/>
                  <a:pt x="13134" y="18890"/>
                </a:cubicBezTo>
                <a:cubicBezTo>
                  <a:pt x="13103" y="18890"/>
                  <a:pt x="13073" y="18889"/>
                  <a:pt x="13043" y="18888"/>
                </a:cubicBezTo>
                <a:cubicBezTo>
                  <a:pt x="12956" y="18887"/>
                  <a:pt x="12868" y="18882"/>
                  <a:pt x="12782" y="18877"/>
                </a:cubicBezTo>
                <a:cubicBezTo>
                  <a:pt x="12765" y="18874"/>
                  <a:pt x="12739" y="18872"/>
                  <a:pt x="12711" y="18870"/>
                </a:cubicBezTo>
                <a:cubicBezTo>
                  <a:pt x="12694" y="18842"/>
                  <a:pt x="12675" y="18814"/>
                  <a:pt x="12657" y="18785"/>
                </a:cubicBezTo>
                <a:cubicBezTo>
                  <a:pt x="12566" y="18637"/>
                  <a:pt x="12470" y="18477"/>
                  <a:pt x="12384" y="18313"/>
                </a:cubicBezTo>
                <a:cubicBezTo>
                  <a:pt x="12321" y="18191"/>
                  <a:pt x="12260" y="18067"/>
                  <a:pt x="12200" y="17942"/>
                </a:cubicBezTo>
                <a:cubicBezTo>
                  <a:pt x="12111" y="17748"/>
                  <a:pt x="12025" y="17552"/>
                  <a:pt x="11951" y="17351"/>
                </a:cubicBezTo>
                <a:cubicBezTo>
                  <a:pt x="11941" y="17325"/>
                  <a:pt x="11932" y="17298"/>
                  <a:pt x="11922" y="17272"/>
                </a:cubicBezTo>
                <a:cubicBezTo>
                  <a:pt x="11964" y="17259"/>
                  <a:pt x="12006" y="17246"/>
                  <a:pt x="12046" y="17231"/>
                </a:cubicBezTo>
                <a:lnTo>
                  <a:pt x="12046" y="17232"/>
                </a:lnTo>
                <a:cubicBezTo>
                  <a:pt x="12091" y="17216"/>
                  <a:pt x="12137" y="17200"/>
                  <a:pt x="12182" y="17184"/>
                </a:cubicBezTo>
                <a:close/>
                <a:moveTo>
                  <a:pt x="25903" y="18315"/>
                </a:moveTo>
                <a:cubicBezTo>
                  <a:pt x="25940" y="18345"/>
                  <a:pt x="25977" y="18376"/>
                  <a:pt x="26014" y="18404"/>
                </a:cubicBezTo>
                <a:cubicBezTo>
                  <a:pt x="26140" y="18501"/>
                  <a:pt x="26268" y="18598"/>
                  <a:pt x="26401" y="18687"/>
                </a:cubicBezTo>
                <a:cubicBezTo>
                  <a:pt x="26196" y="18743"/>
                  <a:pt x="25990" y="18795"/>
                  <a:pt x="25782" y="18842"/>
                </a:cubicBezTo>
                <a:cubicBezTo>
                  <a:pt x="25682" y="18863"/>
                  <a:pt x="25581" y="18884"/>
                  <a:pt x="25481" y="18903"/>
                </a:cubicBezTo>
                <a:cubicBezTo>
                  <a:pt x="25625" y="18709"/>
                  <a:pt x="25766" y="18514"/>
                  <a:pt x="25903" y="18315"/>
                </a:cubicBezTo>
                <a:close/>
                <a:moveTo>
                  <a:pt x="39657" y="14770"/>
                </a:moveTo>
                <a:cubicBezTo>
                  <a:pt x="39507" y="15017"/>
                  <a:pt x="39506" y="15020"/>
                  <a:pt x="39504" y="15021"/>
                </a:cubicBezTo>
                <a:cubicBezTo>
                  <a:pt x="39503" y="15022"/>
                  <a:pt x="39503" y="15023"/>
                  <a:pt x="39502" y="15024"/>
                </a:cubicBezTo>
                <a:cubicBezTo>
                  <a:pt x="39362" y="15243"/>
                  <a:pt x="39218" y="15460"/>
                  <a:pt x="39061" y="15670"/>
                </a:cubicBezTo>
                <a:cubicBezTo>
                  <a:pt x="38929" y="15848"/>
                  <a:pt x="38792" y="16022"/>
                  <a:pt x="38652" y="16193"/>
                </a:cubicBezTo>
                <a:cubicBezTo>
                  <a:pt x="38650" y="16196"/>
                  <a:pt x="38648" y="16199"/>
                  <a:pt x="38646" y="16201"/>
                </a:cubicBezTo>
                <a:cubicBezTo>
                  <a:pt x="38449" y="16435"/>
                  <a:pt x="38242" y="16673"/>
                  <a:pt x="38024" y="16900"/>
                </a:cubicBezTo>
                <a:cubicBezTo>
                  <a:pt x="37930" y="16997"/>
                  <a:pt x="37837" y="17094"/>
                  <a:pt x="37740" y="17187"/>
                </a:cubicBezTo>
                <a:cubicBezTo>
                  <a:pt x="37648" y="17277"/>
                  <a:pt x="37555" y="17366"/>
                  <a:pt x="37462" y="17455"/>
                </a:cubicBezTo>
                <a:cubicBezTo>
                  <a:pt x="37367" y="17543"/>
                  <a:pt x="37272" y="17631"/>
                  <a:pt x="37175" y="17716"/>
                </a:cubicBezTo>
                <a:cubicBezTo>
                  <a:pt x="37078" y="17802"/>
                  <a:pt x="36981" y="17888"/>
                  <a:pt x="36881" y="17970"/>
                </a:cubicBezTo>
                <a:cubicBezTo>
                  <a:pt x="36679" y="18135"/>
                  <a:pt x="36473" y="18294"/>
                  <a:pt x="36263" y="18446"/>
                </a:cubicBezTo>
                <a:cubicBezTo>
                  <a:pt x="36026" y="18616"/>
                  <a:pt x="35776" y="18785"/>
                  <a:pt x="35517" y="18939"/>
                </a:cubicBezTo>
                <a:cubicBezTo>
                  <a:pt x="35512" y="18943"/>
                  <a:pt x="35508" y="18945"/>
                  <a:pt x="35504" y="18947"/>
                </a:cubicBezTo>
                <a:cubicBezTo>
                  <a:pt x="35532" y="18919"/>
                  <a:pt x="35559" y="18892"/>
                  <a:pt x="35586" y="18864"/>
                </a:cubicBezTo>
                <a:cubicBezTo>
                  <a:pt x="35590" y="18861"/>
                  <a:pt x="35593" y="18858"/>
                  <a:pt x="35597" y="18855"/>
                </a:cubicBezTo>
                <a:cubicBezTo>
                  <a:pt x="35899" y="18593"/>
                  <a:pt x="36199" y="18326"/>
                  <a:pt x="36490" y="18051"/>
                </a:cubicBezTo>
                <a:cubicBezTo>
                  <a:pt x="36743" y="17812"/>
                  <a:pt x="36993" y="17568"/>
                  <a:pt x="37232" y="17315"/>
                </a:cubicBezTo>
                <a:lnTo>
                  <a:pt x="37239" y="17310"/>
                </a:lnTo>
                <a:cubicBezTo>
                  <a:pt x="37451" y="17139"/>
                  <a:pt x="37661" y="16964"/>
                  <a:pt x="37861" y="16780"/>
                </a:cubicBezTo>
                <a:cubicBezTo>
                  <a:pt x="38063" y="16593"/>
                  <a:pt x="38264" y="16402"/>
                  <a:pt x="38454" y="16203"/>
                </a:cubicBezTo>
                <a:cubicBezTo>
                  <a:pt x="38636" y="16013"/>
                  <a:pt x="38816" y="15821"/>
                  <a:pt x="38986" y="15621"/>
                </a:cubicBezTo>
                <a:cubicBezTo>
                  <a:pt x="39129" y="15454"/>
                  <a:pt x="39272" y="15284"/>
                  <a:pt x="39405" y="15109"/>
                </a:cubicBezTo>
                <a:cubicBezTo>
                  <a:pt x="39491" y="14997"/>
                  <a:pt x="39575" y="14885"/>
                  <a:pt x="39657" y="14770"/>
                </a:cubicBezTo>
                <a:close/>
                <a:moveTo>
                  <a:pt x="27821" y="18574"/>
                </a:moveTo>
                <a:cubicBezTo>
                  <a:pt x="27862" y="18582"/>
                  <a:pt x="27902" y="18589"/>
                  <a:pt x="27943" y="18594"/>
                </a:cubicBezTo>
                <a:cubicBezTo>
                  <a:pt x="27994" y="18601"/>
                  <a:pt x="28043" y="18608"/>
                  <a:pt x="28094" y="18612"/>
                </a:cubicBezTo>
                <a:cubicBezTo>
                  <a:pt x="27908" y="18708"/>
                  <a:pt x="27721" y="18799"/>
                  <a:pt x="27528" y="18879"/>
                </a:cubicBezTo>
                <a:cubicBezTo>
                  <a:pt x="27473" y="18903"/>
                  <a:pt x="27416" y="18926"/>
                  <a:pt x="27360" y="18949"/>
                </a:cubicBezTo>
                <a:cubicBezTo>
                  <a:pt x="27355" y="18918"/>
                  <a:pt x="27350" y="18886"/>
                  <a:pt x="27347" y="18855"/>
                </a:cubicBezTo>
                <a:cubicBezTo>
                  <a:pt x="27413" y="18818"/>
                  <a:pt x="27480" y="18781"/>
                  <a:pt x="27545" y="18742"/>
                </a:cubicBezTo>
                <a:cubicBezTo>
                  <a:pt x="27638" y="18686"/>
                  <a:pt x="27730" y="18632"/>
                  <a:pt x="27821" y="18574"/>
                </a:cubicBezTo>
                <a:close/>
                <a:moveTo>
                  <a:pt x="27201" y="18934"/>
                </a:moveTo>
                <a:cubicBezTo>
                  <a:pt x="27203" y="18943"/>
                  <a:pt x="27204" y="18951"/>
                  <a:pt x="27205" y="18959"/>
                </a:cubicBezTo>
                <a:cubicBezTo>
                  <a:pt x="27196" y="18955"/>
                  <a:pt x="27188" y="18951"/>
                  <a:pt x="27179" y="18946"/>
                </a:cubicBezTo>
                <a:cubicBezTo>
                  <a:pt x="27186" y="18943"/>
                  <a:pt x="27193" y="18938"/>
                  <a:pt x="27201" y="18934"/>
                </a:cubicBezTo>
                <a:close/>
                <a:moveTo>
                  <a:pt x="25011" y="17394"/>
                </a:moveTo>
                <a:cubicBezTo>
                  <a:pt x="25047" y="17440"/>
                  <a:pt x="25083" y="17485"/>
                  <a:pt x="25120" y="17531"/>
                </a:cubicBezTo>
                <a:cubicBezTo>
                  <a:pt x="25174" y="17596"/>
                  <a:pt x="25231" y="17662"/>
                  <a:pt x="25288" y="17724"/>
                </a:cubicBezTo>
                <a:cubicBezTo>
                  <a:pt x="25369" y="17812"/>
                  <a:pt x="25451" y="17902"/>
                  <a:pt x="25538" y="17985"/>
                </a:cubicBezTo>
                <a:cubicBezTo>
                  <a:pt x="25615" y="18059"/>
                  <a:pt x="25693" y="18132"/>
                  <a:pt x="25773" y="18203"/>
                </a:cubicBezTo>
                <a:cubicBezTo>
                  <a:pt x="25766" y="18214"/>
                  <a:pt x="25758" y="18224"/>
                  <a:pt x="25751" y="18235"/>
                </a:cubicBezTo>
                <a:cubicBezTo>
                  <a:pt x="25619" y="18424"/>
                  <a:pt x="25487" y="18612"/>
                  <a:pt x="25349" y="18797"/>
                </a:cubicBezTo>
                <a:cubicBezTo>
                  <a:pt x="25311" y="18848"/>
                  <a:pt x="25274" y="18897"/>
                  <a:pt x="25236" y="18947"/>
                </a:cubicBezTo>
                <a:cubicBezTo>
                  <a:pt x="25169" y="18959"/>
                  <a:pt x="25101" y="18969"/>
                  <a:pt x="25034" y="18978"/>
                </a:cubicBezTo>
                <a:cubicBezTo>
                  <a:pt x="24993" y="18983"/>
                  <a:pt x="24954" y="18989"/>
                  <a:pt x="24914" y="18994"/>
                </a:cubicBezTo>
                <a:cubicBezTo>
                  <a:pt x="24895" y="18982"/>
                  <a:pt x="24877" y="18968"/>
                  <a:pt x="24858" y="18955"/>
                </a:cubicBezTo>
                <a:cubicBezTo>
                  <a:pt x="24694" y="18833"/>
                  <a:pt x="24522" y="18700"/>
                  <a:pt x="24357" y="18560"/>
                </a:cubicBezTo>
                <a:cubicBezTo>
                  <a:pt x="24290" y="18504"/>
                  <a:pt x="24224" y="18446"/>
                  <a:pt x="24159" y="18388"/>
                </a:cubicBezTo>
                <a:cubicBezTo>
                  <a:pt x="24139" y="18371"/>
                  <a:pt x="24119" y="18352"/>
                  <a:pt x="24100" y="18335"/>
                </a:cubicBezTo>
                <a:cubicBezTo>
                  <a:pt x="24303" y="18141"/>
                  <a:pt x="24504" y="17944"/>
                  <a:pt x="24697" y="17738"/>
                </a:cubicBezTo>
                <a:cubicBezTo>
                  <a:pt x="24787" y="17642"/>
                  <a:pt x="24879" y="17545"/>
                  <a:pt x="24966" y="17446"/>
                </a:cubicBezTo>
                <a:cubicBezTo>
                  <a:pt x="24981" y="17429"/>
                  <a:pt x="24996" y="17411"/>
                  <a:pt x="25011" y="17394"/>
                </a:cubicBezTo>
                <a:close/>
                <a:moveTo>
                  <a:pt x="19718" y="15989"/>
                </a:moveTo>
                <a:cubicBezTo>
                  <a:pt x="19778" y="16023"/>
                  <a:pt x="19837" y="16058"/>
                  <a:pt x="19900" y="16089"/>
                </a:cubicBezTo>
                <a:cubicBezTo>
                  <a:pt x="20013" y="16144"/>
                  <a:pt x="20126" y="16201"/>
                  <a:pt x="20244" y="16247"/>
                </a:cubicBezTo>
                <a:cubicBezTo>
                  <a:pt x="20446" y="16327"/>
                  <a:pt x="20650" y="16401"/>
                  <a:pt x="20862" y="16457"/>
                </a:cubicBezTo>
                <a:cubicBezTo>
                  <a:pt x="20989" y="16491"/>
                  <a:pt x="21116" y="16524"/>
                  <a:pt x="21245" y="16550"/>
                </a:cubicBezTo>
                <a:cubicBezTo>
                  <a:pt x="21254" y="16552"/>
                  <a:pt x="21263" y="16554"/>
                  <a:pt x="21273" y="16556"/>
                </a:cubicBezTo>
                <a:cubicBezTo>
                  <a:pt x="21296" y="16597"/>
                  <a:pt x="21320" y="16639"/>
                  <a:pt x="21344" y="16679"/>
                </a:cubicBezTo>
                <a:cubicBezTo>
                  <a:pt x="21482" y="16904"/>
                  <a:pt x="21626" y="17124"/>
                  <a:pt x="21789" y="17330"/>
                </a:cubicBezTo>
                <a:cubicBezTo>
                  <a:pt x="21924" y="17501"/>
                  <a:pt x="22063" y="17669"/>
                  <a:pt x="22210" y="17828"/>
                </a:cubicBezTo>
                <a:cubicBezTo>
                  <a:pt x="22243" y="17862"/>
                  <a:pt x="22274" y="17895"/>
                  <a:pt x="22305" y="17929"/>
                </a:cubicBezTo>
                <a:cubicBezTo>
                  <a:pt x="22328" y="17967"/>
                  <a:pt x="22351" y="18004"/>
                  <a:pt x="22376" y="18038"/>
                </a:cubicBezTo>
                <a:cubicBezTo>
                  <a:pt x="22423" y="18108"/>
                  <a:pt x="22473" y="18176"/>
                  <a:pt x="22524" y="18243"/>
                </a:cubicBezTo>
                <a:lnTo>
                  <a:pt x="22604" y="18344"/>
                </a:lnTo>
                <a:cubicBezTo>
                  <a:pt x="22658" y="18414"/>
                  <a:pt x="22722" y="18488"/>
                  <a:pt x="22783" y="18551"/>
                </a:cubicBezTo>
                <a:cubicBezTo>
                  <a:pt x="22847" y="18618"/>
                  <a:pt x="22908" y="18685"/>
                  <a:pt x="22976" y="18746"/>
                </a:cubicBezTo>
                <a:cubicBezTo>
                  <a:pt x="23040" y="18806"/>
                  <a:pt x="23104" y="18865"/>
                  <a:pt x="23171" y="18922"/>
                </a:cubicBezTo>
                <a:cubicBezTo>
                  <a:pt x="23128" y="18958"/>
                  <a:pt x="23085" y="18992"/>
                  <a:pt x="23040" y="19027"/>
                </a:cubicBezTo>
                <a:cubicBezTo>
                  <a:pt x="22944" y="19018"/>
                  <a:pt x="22849" y="19007"/>
                  <a:pt x="22754" y="18993"/>
                </a:cubicBezTo>
                <a:cubicBezTo>
                  <a:pt x="22668" y="18982"/>
                  <a:pt x="22580" y="18968"/>
                  <a:pt x="22493" y="18953"/>
                </a:cubicBezTo>
                <a:cubicBezTo>
                  <a:pt x="22406" y="18938"/>
                  <a:pt x="22319" y="18921"/>
                  <a:pt x="22233" y="18902"/>
                </a:cubicBezTo>
                <a:cubicBezTo>
                  <a:pt x="22109" y="18876"/>
                  <a:pt x="21983" y="18848"/>
                  <a:pt x="21859" y="18810"/>
                </a:cubicBezTo>
                <a:cubicBezTo>
                  <a:pt x="21776" y="18785"/>
                  <a:pt x="21693" y="18759"/>
                  <a:pt x="21611" y="18731"/>
                </a:cubicBezTo>
                <a:cubicBezTo>
                  <a:pt x="21572" y="18717"/>
                  <a:pt x="21534" y="18703"/>
                  <a:pt x="21494" y="18690"/>
                </a:cubicBezTo>
                <a:cubicBezTo>
                  <a:pt x="21377" y="18645"/>
                  <a:pt x="21259" y="18600"/>
                  <a:pt x="21143" y="18546"/>
                </a:cubicBezTo>
                <a:cubicBezTo>
                  <a:pt x="21036" y="18496"/>
                  <a:pt x="20929" y="18442"/>
                  <a:pt x="20822" y="18388"/>
                </a:cubicBezTo>
                <a:cubicBezTo>
                  <a:pt x="20680" y="18310"/>
                  <a:pt x="20539" y="18229"/>
                  <a:pt x="20402" y="18140"/>
                </a:cubicBezTo>
                <a:cubicBezTo>
                  <a:pt x="20298" y="18072"/>
                  <a:pt x="20195" y="18003"/>
                  <a:pt x="20094" y="17930"/>
                </a:cubicBezTo>
                <a:cubicBezTo>
                  <a:pt x="19996" y="17858"/>
                  <a:pt x="19897" y="17785"/>
                  <a:pt x="19803" y="17707"/>
                </a:cubicBezTo>
                <a:cubicBezTo>
                  <a:pt x="19708" y="17627"/>
                  <a:pt x="19614" y="17548"/>
                  <a:pt x="19522" y="17464"/>
                </a:cubicBezTo>
                <a:cubicBezTo>
                  <a:pt x="19435" y="17382"/>
                  <a:pt x="19348" y="17300"/>
                  <a:pt x="19267" y="17214"/>
                </a:cubicBezTo>
                <a:cubicBezTo>
                  <a:pt x="19211" y="17155"/>
                  <a:pt x="19157" y="17096"/>
                  <a:pt x="19104" y="17036"/>
                </a:cubicBezTo>
                <a:cubicBezTo>
                  <a:pt x="19079" y="17006"/>
                  <a:pt x="19053" y="16976"/>
                  <a:pt x="19028" y="16946"/>
                </a:cubicBezTo>
                <a:cubicBezTo>
                  <a:pt x="18950" y="16849"/>
                  <a:pt x="18873" y="16752"/>
                  <a:pt x="18801" y="16650"/>
                </a:cubicBezTo>
                <a:cubicBezTo>
                  <a:pt x="18783" y="16623"/>
                  <a:pt x="18763" y="16596"/>
                  <a:pt x="18745" y="16568"/>
                </a:cubicBezTo>
                <a:cubicBezTo>
                  <a:pt x="18774" y="16553"/>
                  <a:pt x="18801" y="16539"/>
                  <a:pt x="18829" y="16523"/>
                </a:cubicBezTo>
                <a:cubicBezTo>
                  <a:pt x="19133" y="16359"/>
                  <a:pt x="19433" y="16185"/>
                  <a:pt x="19718" y="15989"/>
                </a:cubicBezTo>
                <a:close/>
                <a:moveTo>
                  <a:pt x="23310" y="19029"/>
                </a:moveTo>
                <a:cubicBezTo>
                  <a:pt x="23319" y="19035"/>
                  <a:pt x="23328" y="19042"/>
                  <a:pt x="23337" y="19049"/>
                </a:cubicBezTo>
                <a:cubicBezTo>
                  <a:pt x="23321" y="19048"/>
                  <a:pt x="23305" y="19046"/>
                  <a:pt x="23289" y="19045"/>
                </a:cubicBezTo>
                <a:cubicBezTo>
                  <a:pt x="23296" y="19040"/>
                  <a:pt x="23303" y="19034"/>
                  <a:pt x="23310" y="19029"/>
                </a:cubicBezTo>
                <a:close/>
                <a:moveTo>
                  <a:pt x="23963" y="18463"/>
                </a:moveTo>
                <a:cubicBezTo>
                  <a:pt x="23991" y="18489"/>
                  <a:pt x="24019" y="18515"/>
                  <a:pt x="24048" y="18541"/>
                </a:cubicBezTo>
                <a:cubicBezTo>
                  <a:pt x="24177" y="18657"/>
                  <a:pt x="24307" y="18773"/>
                  <a:pt x="24446" y="18879"/>
                </a:cubicBezTo>
                <a:cubicBezTo>
                  <a:pt x="24512" y="18929"/>
                  <a:pt x="24577" y="18978"/>
                  <a:pt x="24642" y="19026"/>
                </a:cubicBezTo>
                <a:cubicBezTo>
                  <a:pt x="24640" y="19027"/>
                  <a:pt x="24639" y="19027"/>
                  <a:pt x="24637" y="19027"/>
                </a:cubicBezTo>
                <a:cubicBezTo>
                  <a:pt x="24541" y="19036"/>
                  <a:pt x="24444" y="19044"/>
                  <a:pt x="24348" y="19051"/>
                </a:cubicBezTo>
                <a:cubicBezTo>
                  <a:pt x="24264" y="19056"/>
                  <a:pt x="24168" y="19060"/>
                  <a:pt x="24072" y="19063"/>
                </a:cubicBezTo>
                <a:cubicBezTo>
                  <a:pt x="24031" y="19016"/>
                  <a:pt x="23991" y="18970"/>
                  <a:pt x="23952" y="18923"/>
                </a:cubicBezTo>
                <a:cubicBezTo>
                  <a:pt x="23883" y="18836"/>
                  <a:pt x="23813" y="18749"/>
                  <a:pt x="23746" y="18660"/>
                </a:cubicBezTo>
                <a:cubicBezTo>
                  <a:pt x="23819" y="18595"/>
                  <a:pt x="23892" y="18529"/>
                  <a:pt x="23963" y="18463"/>
                </a:cubicBezTo>
                <a:close/>
                <a:moveTo>
                  <a:pt x="26992" y="19040"/>
                </a:moveTo>
                <a:cubicBezTo>
                  <a:pt x="27012" y="19050"/>
                  <a:pt x="27032" y="19061"/>
                  <a:pt x="27051" y="19071"/>
                </a:cubicBezTo>
                <a:cubicBezTo>
                  <a:pt x="27022" y="19082"/>
                  <a:pt x="26993" y="19094"/>
                  <a:pt x="26965" y="19104"/>
                </a:cubicBezTo>
                <a:cubicBezTo>
                  <a:pt x="26939" y="19113"/>
                  <a:pt x="26913" y="19123"/>
                  <a:pt x="26887" y="19132"/>
                </a:cubicBezTo>
                <a:cubicBezTo>
                  <a:pt x="26901" y="19111"/>
                  <a:pt x="26915" y="19091"/>
                  <a:pt x="26929" y="19071"/>
                </a:cubicBezTo>
                <a:cubicBezTo>
                  <a:pt x="26950" y="19060"/>
                  <a:pt x="26970" y="19050"/>
                  <a:pt x="26992" y="19040"/>
                </a:cubicBezTo>
                <a:close/>
                <a:moveTo>
                  <a:pt x="26115" y="19228"/>
                </a:moveTo>
                <a:cubicBezTo>
                  <a:pt x="26113" y="19228"/>
                  <a:pt x="26111" y="19229"/>
                  <a:pt x="26110" y="19230"/>
                </a:cubicBezTo>
                <a:lnTo>
                  <a:pt x="26110" y="19230"/>
                </a:lnTo>
                <a:cubicBezTo>
                  <a:pt x="26111" y="19229"/>
                  <a:pt x="26113" y="19228"/>
                  <a:pt x="26115" y="19228"/>
                </a:cubicBezTo>
                <a:close/>
                <a:moveTo>
                  <a:pt x="26616" y="19212"/>
                </a:moveTo>
                <a:lnTo>
                  <a:pt x="26616" y="19212"/>
                </a:lnTo>
                <a:cubicBezTo>
                  <a:pt x="26614" y="19216"/>
                  <a:pt x="26610" y="19220"/>
                  <a:pt x="26608" y="19223"/>
                </a:cubicBezTo>
                <a:cubicBezTo>
                  <a:pt x="26588" y="19229"/>
                  <a:pt x="26567" y="19235"/>
                  <a:pt x="26548" y="19240"/>
                </a:cubicBezTo>
                <a:cubicBezTo>
                  <a:pt x="26571" y="19231"/>
                  <a:pt x="26593" y="19222"/>
                  <a:pt x="26616" y="19212"/>
                </a:cubicBezTo>
                <a:close/>
                <a:moveTo>
                  <a:pt x="26025" y="18969"/>
                </a:moveTo>
                <a:lnTo>
                  <a:pt x="26025" y="18969"/>
                </a:lnTo>
                <a:cubicBezTo>
                  <a:pt x="25923" y="19012"/>
                  <a:pt x="25821" y="19056"/>
                  <a:pt x="25719" y="19096"/>
                </a:cubicBezTo>
                <a:cubicBezTo>
                  <a:pt x="25599" y="19143"/>
                  <a:pt x="25480" y="19189"/>
                  <a:pt x="25361" y="19234"/>
                </a:cubicBezTo>
                <a:lnTo>
                  <a:pt x="25361" y="19234"/>
                </a:lnTo>
                <a:cubicBezTo>
                  <a:pt x="25341" y="19240"/>
                  <a:pt x="25322" y="19247"/>
                  <a:pt x="25303" y="19254"/>
                </a:cubicBezTo>
                <a:lnTo>
                  <a:pt x="25294" y="19249"/>
                </a:lnTo>
                <a:cubicBezTo>
                  <a:pt x="25276" y="19238"/>
                  <a:pt x="25260" y="19228"/>
                  <a:pt x="25243" y="19217"/>
                </a:cubicBezTo>
                <a:cubicBezTo>
                  <a:pt x="25269" y="19183"/>
                  <a:pt x="25295" y="19149"/>
                  <a:pt x="25321" y="19116"/>
                </a:cubicBezTo>
                <a:cubicBezTo>
                  <a:pt x="25401" y="19101"/>
                  <a:pt x="25482" y="19086"/>
                  <a:pt x="25562" y="19068"/>
                </a:cubicBezTo>
                <a:cubicBezTo>
                  <a:pt x="25716" y="19037"/>
                  <a:pt x="25871" y="19004"/>
                  <a:pt x="26025" y="18969"/>
                </a:cubicBezTo>
                <a:close/>
                <a:moveTo>
                  <a:pt x="26678" y="18862"/>
                </a:moveTo>
                <a:cubicBezTo>
                  <a:pt x="26718" y="18885"/>
                  <a:pt x="26756" y="18907"/>
                  <a:pt x="26795" y="18930"/>
                </a:cubicBezTo>
                <a:cubicBezTo>
                  <a:pt x="26720" y="18967"/>
                  <a:pt x="26646" y="19004"/>
                  <a:pt x="26570" y="19037"/>
                </a:cubicBezTo>
                <a:cubicBezTo>
                  <a:pt x="26496" y="19072"/>
                  <a:pt x="26422" y="19104"/>
                  <a:pt x="26347" y="19137"/>
                </a:cubicBezTo>
                <a:cubicBezTo>
                  <a:pt x="26267" y="19170"/>
                  <a:pt x="26186" y="19202"/>
                  <a:pt x="26104" y="19232"/>
                </a:cubicBezTo>
                <a:cubicBezTo>
                  <a:pt x="26106" y="19231"/>
                  <a:pt x="26108" y="19230"/>
                  <a:pt x="26110" y="19230"/>
                </a:cubicBezTo>
                <a:lnTo>
                  <a:pt x="26110" y="19230"/>
                </a:lnTo>
                <a:cubicBezTo>
                  <a:pt x="25929" y="19295"/>
                  <a:pt x="25746" y="19356"/>
                  <a:pt x="25562" y="19411"/>
                </a:cubicBezTo>
                <a:cubicBezTo>
                  <a:pt x="25538" y="19399"/>
                  <a:pt x="25515" y="19385"/>
                  <a:pt x="25492" y="19371"/>
                </a:cubicBezTo>
                <a:cubicBezTo>
                  <a:pt x="25670" y="19305"/>
                  <a:pt x="25847" y="19236"/>
                  <a:pt x="26022" y="19162"/>
                </a:cubicBezTo>
                <a:cubicBezTo>
                  <a:pt x="26244" y="19067"/>
                  <a:pt x="26465" y="18970"/>
                  <a:pt x="26678" y="18862"/>
                </a:cubicBezTo>
                <a:close/>
                <a:moveTo>
                  <a:pt x="24869" y="19185"/>
                </a:moveTo>
                <a:cubicBezTo>
                  <a:pt x="24909" y="19212"/>
                  <a:pt x="24950" y="19239"/>
                  <a:pt x="24990" y="19266"/>
                </a:cubicBezTo>
                <a:cubicBezTo>
                  <a:pt x="24954" y="19312"/>
                  <a:pt x="24917" y="19358"/>
                  <a:pt x="24881" y="19406"/>
                </a:cubicBezTo>
                <a:cubicBezTo>
                  <a:pt x="24861" y="19413"/>
                  <a:pt x="24841" y="19418"/>
                  <a:pt x="24821" y="19425"/>
                </a:cubicBezTo>
                <a:cubicBezTo>
                  <a:pt x="24784" y="19422"/>
                  <a:pt x="24747" y="19417"/>
                  <a:pt x="24710" y="19413"/>
                </a:cubicBezTo>
                <a:cubicBezTo>
                  <a:pt x="24677" y="19408"/>
                  <a:pt x="24644" y="19403"/>
                  <a:pt x="24609" y="19398"/>
                </a:cubicBezTo>
                <a:cubicBezTo>
                  <a:pt x="24605" y="19396"/>
                  <a:pt x="24602" y="19394"/>
                  <a:pt x="24597" y="19392"/>
                </a:cubicBezTo>
                <a:cubicBezTo>
                  <a:pt x="24518" y="19352"/>
                  <a:pt x="24438" y="19312"/>
                  <a:pt x="24358" y="19270"/>
                </a:cubicBezTo>
                <a:cubicBezTo>
                  <a:pt x="24340" y="19260"/>
                  <a:pt x="24320" y="19250"/>
                  <a:pt x="24301" y="19239"/>
                </a:cubicBezTo>
                <a:cubicBezTo>
                  <a:pt x="24421" y="19234"/>
                  <a:pt x="24541" y="19223"/>
                  <a:pt x="24660" y="19210"/>
                </a:cubicBezTo>
                <a:cubicBezTo>
                  <a:pt x="24730" y="19202"/>
                  <a:pt x="24799" y="19194"/>
                  <a:pt x="24869" y="19185"/>
                </a:cubicBezTo>
                <a:close/>
                <a:moveTo>
                  <a:pt x="17776" y="17011"/>
                </a:moveTo>
                <a:cubicBezTo>
                  <a:pt x="17811" y="17067"/>
                  <a:pt x="17848" y="17121"/>
                  <a:pt x="17885" y="17176"/>
                </a:cubicBezTo>
                <a:cubicBezTo>
                  <a:pt x="17958" y="17284"/>
                  <a:pt x="18032" y="17394"/>
                  <a:pt x="18113" y="17498"/>
                </a:cubicBezTo>
                <a:cubicBezTo>
                  <a:pt x="18192" y="17601"/>
                  <a:pt x="18271" y="17702"/>
                  <a:pt x="18355" y="17803"/>
                </a:cubicBezTo>
                <a:cubicBezTo>
                  <a:pt x="18411" y="17871"/>
                  <a:pt x="18471" y="17940"/>
                  <a:pt x="18531" y="18007"/>
                </a:cubicBezTo>
                <a:cubicBezTo>
                  <a:pt x="18618" y="18103"/>
                  <a:pt x="18704" y="18199"/>
                  <a:pt x="18795" y="18291"/>
                </a:cubicBezTo>
                <a:cubicBezTo>
                  <a:pt x="18965" y="18466"/>
                  <a:pt x="19141" y="18639"/>
                  <a:pt x="19330" y="18792"/>
                </a:cubicBezTo>
                <a:cubicBezTo>
                  <a:pt x="19495" y="18926"/>
                  <a:pt x="19663" y="19058"/>
                  <a:pt x="19843" y="19172"/>
                </a:cubicBezTo>
                <a:cubicBezTo>
                  <a:pt x="20000" y="19272"/>
                  <a:pt x="20161" y="19367"/>
                  <a:pt x="20327" y="19448"/>
                </a:cubicBezTo>
                <a:cubicBezTo>
                  <a:pt x="20319" y="19446"/>
                  <a:pt x="20311" y="19443"/>
                  <a:pt x="20303" y="19440"/>
                </a:cubicBezTo>
                <a:cubicBezTo>
                  <a:pt x="20224" y="19414"/>
                  <a:pt x="20146" y="19386"/>
                  <a:pt x="20068" y="19356"/>
                </a:cubicBezTo>
                <a:cubicBezTo>
                  <a:pt x="19912" y="19295"/>
                  <a:pt x="19755" y="19235"/>
                  <a:pt x="19603" y="19162"/>
                </a:cubicBezTo>
                <a:cubicBezTo>
                  <a:pt x="19527" y="19127"/>
                  <a:pt x="19450" y="19090"/>
                  <a:pt x="19375" y="19051"/>
                </a:cubicBezTo>
                <a:cubicBezTo>
                  <a:pt x="19338" y="19031"/>
                  <a:pt x="19300" y="19012"/>
                  <a:pt x="19263" y="18992"/>
                </a:cubicBezTo>
                <a:cubicBezTo>
                  <a:pt x="19200" y="18958"/>
                  <a:pt x="19128" y="18916"/>
                  <a:pt x="19057" y="18872"/>
                </a:cubicBezTo>
                <a:cubicBezTo>
                  <a:pt x="18987" y="18828"/>
                  <a:pt x="18918" y="18782"/>
                  <a:pt x="18851" y="18734"/>
                </a:cubicBezTo>
                <a:cubicBezTo>
                  <a:pt x="18723" y="18640"/>
                  <a:pt x="18589" y="18542"/>
                  <a:pt x="18462" y="18437"/>
                </a:cubicBezTo>
                <a:cubicBezTo>
                  <a:pt x="18331" y="18329"/>
                  <a:pt x="18204" y="18218"/>
                  <a:pt x="18080" y="18105"/>
                </a:cubicBezTo>
                <a:cubicBezTo>
                  <a:pt x="17955" y="17989"/>
                  <a:pt x="17831" y="17870"/>
                  <a:pt x="17715" y="17745"/>
                </a:cubicBezTo>
                <a:cubicBezTo>
                  <a:pt x="17655" y="17681"/>
                  <a:pt x="17596" y="17618"/>
                  <a:pt x="17537" y="17552"/>
                </a:cubicBezTo>
                <a:cubicBezTo>
                  <a:pt x="17480" y="17486"/>
                  <a:pt x="17423" y="17421"/>
                  <a:pt x="17366" y="17355"/>
                </a:cubicBezTo>
                <a:cubicBezTo>
                  <a:pt x="17326" y="17305"/>
                  <a:pt x="17284" y="17255"/>
                  <a:pt x="17244" y="17205"/>
                </a:cubicBezTo>
                <a:cubicBezTo>
                  <a:pt x="17318" y="17180"/>
                  <a:pt x="17391" y="17156"/>
                  <a:pt x="17465" y="17131"/>
                </a:cubicBezTo>
                <a:cubicBezTo>
                  <a:pt x="17512" y="17113"/>
                  <a:pt x="17559" y="17096"/>
                  <a:pt x="17605" y="17079"/>
                </a:cubicBezTo>
                <a:cubicBezTo>
                  <a:pt x="17663" y="17057"/>
                  <a:pt x="17719" y="17034"/>
                  <a:pt x="17776" y="17011"/>
                </a:cubicBezTo>
                <a:close/>
                <a:moveTo>
                  <a:pt x="38220" y="7417"/>
                </a:moveTo>
                <a:cubicBezTo>
                  <a:pt x="38246" y="7449"/>
                  <a:pt x="38270" y="7484"/>
                  <a:pt x="38294" y="7517"/>
                </a:cubicBezTo>
                <a:cubicBezTo>
                  <a:pt x="38392" y="7654"/>
                  <a:pt x="38488" y="7795"/>
                  <a:pt x="38581" y="7937"/>
                </a:cubicBezTo>
                <a:cubicBezTo>
                  <a:pt x="38687" y="8105"/>
                  <a:pt x="38797" y="8285"/>
                  <a:pt x="38896" y="8470"/>
                </a:cubicBezTo>
                <a:cubicBezTo>
                  <a:pt x="38974" y="8618"/>
                  <a:pt x="39049" y="8765"/>
                  <a:pt x="39122" y="8917"/>
                </a:cubicBezTo>
                <a:cubicBezTo>
                  <a:pt x="39193" y="9070"/>
                  <a:pt x="39261" y="9225"/>
                  <a:pt x="39321" y="9383"/>
                </a:cubicBezTo>
                <a:cubicBezTo>
                  <a:pt x="39353" y="9469"/>
                  <a:pt x="39385" y="9555"/>
                  <a:pt x="39415" y="9642"/>
                </a:cubicBezTo>
                <a:cubicBezTo>
                  <a:pt x="39415" y="9665"/>
                  <a:pt x="39415" y="9688"/>
                  <a:pt x="39415" y="9711"/>
                </a:cubicBezTo>
                <a:cubicBezTo>
                  <a:pt x="39413" y="9849"/>
                  <a:pt x="39412" y="9987"/>
                  <a:pt x="39405" y="10125"/>
                </a:cubicBezTo>
                <a:cubicBezTo>
                  <a:pt x="39402" y="10215"/>
                  <a:pt x="39397" y="10304"/>
                  <a:pt x="39390" y="10392"/>
                </a:cubicBezTo>
                <a:cubicBezTo>
                  <a:pt x="39370" y="10667"/>
                  <a:pt x="39345" y="10941"/>
                  <a:pt x="39306" y="11214"/>
                </a:cubicBezTo>
                <a:cubicBezTo>
                  <a:pt x="39273" y="11436"/>
                  <a:pt x="39237" y="11658"/>
                  <a:pt x="39197" y="11880"/>
                </a:cubicBezTo>
                <a:cubicBezTo>
                  <a:pt x="39145" y="12149"/>
                  <a:pt x="39088" y="12416"/>
                  <a:pt x="39016" y="12680"/>
                </a:cubicBezTo>
                <a:cubicBezTo>
                  <a:pt x="38957" y="12901"/>
                  <a:pt x="38890" y="13120"/>
                  <a:pt x="38820" y="13337"/>
                </a:cubicBezTo>
                <a:cubicBezTo>
                  <a:pt x="38735" y="13587"/>
                  <a:pt x="38644" y="13844"/>
                  <a:pt x="38540" y="14097"/>
                </a:cubicBezTo>
                <a:cubicBezTo>
                  <a:pt x="38454" y="14307"/>
                  <a:pt x="38363" y="14514"/>
                  <a:pt x="38268" y="14719"/>
                </a:cubicBezTo>
                <a:lnTo>
                  <a:pt x="38266" y="14722"/>
                </a:lnTo>
                <a:cubicBezTo>
                  <a:pt x="38266" y="14723"/>
                  <a:pt x="38265" y="14724"/>
                  <a:pt x="38265" y="14725"/>
                </a:cubicBezTo>
                <a:cubicBezTo>
                  <a:pt x="38011" y="15254"/>
                  <a:pt x="37733" y="15775"/>
                  <a:pt x="37419" y="16276"/>
                </a:cubicBezTo>
                <a:cubicBezTo>
                  <a:pt x="37243" y="16547"/>
                  <a:pt x="37063" y="16817"/>
                  <a:pt x="36870" y="17076"/>
                </a:cubicBezTo>
                <a:cubicBezTo>
                  <a:pt x="36788" y="17187"/>
                  <a:pt x="36705" y="17299"/>
                  <a:pt x="36620" y="17409"/>
                </a:cubicBezTo>
                <a:cubicBezTo>
                  <a:pt x="36534" y="17518"/>
                  <a:pt x="36449" y="17625"/>
                  <a:pt x="36361" y="17732"/>
                </a:cubicBezTo>
                <a:cubicBezTo>
                  <a:pt x="36344" y="17753"/>
                  <a:pt x="36326" y="17774"/>
                  <a:pt x="36308" y="17796"/>
                </a:cubicBezTo>
                <a:cubicBezTo>
                  <a:pt x="36220" y="17858"/>
                  <a:pt x="36132" y="17921"/>
                  <a:pt x="36042" y="17981"/>
                </a:cubicBezTo>
                <a:cubicBezTo>
                  <a:pt x="35966" y="18033"/>
                  <a:pt x="35889" y="18083"/>
                  <a:pt x="35810" y="18134"/>
                </a:cubicBezTo>
                <a:cubicBezTo>
                  <a:pt x="35771" y="18160"/>
                  <a:pt x="35733" y="18184"/>
                  <a:pt x="35694" y="18209"/>
                </a:cubicBezTo>
                <a:cubicBezTo>
                  <a:pt x="35495" y="18329"/>
                  <a:pt x="35294" y="18442"/>
                  <a:pt x="35091" y="18551"/>
                </a:cubicBezTo>
                <a:cubicBezTo>
                  <a:pt x="34854" y="18673"/>
                  <a:pt x="34607" y="18794"/>
                  <a:pt x="34354" y="18902"/>
                </a:cubicBezTo>
                <a:cubicBezTo>
                  <a:pt x="34227" y="18956"/>
                  <a:pt x="34100" y="19011"/>
                  <a:pt x="33972" y="19060"/>
                </a:cubicBezTo>
                <a:cubicBezTo>
                  <a:pt x="33889" y="19094"/>
                  <a:pt x="33806" y="19125"/>
                  <a:pt x="33721" y="19156"/>
                </a:cubicBezTo>
                <a:cubicBezTo>
                  <a:pt x="33506" y="19234"/>
                  <a:pt x="33288" y="19311"/>
                  <a:pt x="33066" y="19376"/>
                </a:cubicBezTo>
                <a:cubicBezTo>
                  <a:pt x="32935" y="19414"/>
                  <a:pt x="32802" y="19453"/>
                  <a:pt x="32668" y="19485"/>
                </a:cubicBezTo>
                <a:cubicBezTo>
                  <a:pt x="32581" y="19507"/>
                  <a:pt x="32494" y="19527"/>
                  <a:pt x="32405" y="19546"/>
                </a:cubicBezTo>
                <a:cubicBezTo>
                  <a:pt x="32233" y="19581"/>
                  <a:pt x="32058" y="19612"/>
                  <a:pt x="31884" y="19635"/>
                </a:cubicBezTo>
                <a:cubicBezTo>
                  <a:pt x="31795" y="19647"/>
                  <a:pt x="31706" y="19658"/>
                  <a:pt x="31617" y="19668"/>
                </a:cubicBezTo>
                <a:cubicBezTo>
                  <a:pt x="31532" y="19677"/>
                  <a:pt x="31446" y="19685"/>
                  <a:pt x="31361" y="19692"/>
                </a:cubicBezTo>
                <a:cubicBezTo>
                  <a:pt x="31137" y="19707"/>
                  <a:pt x="30912" y="19722"/>
                  <a:pt x="30688" y="19722"/>
                </a:cubicBezTo>
                <a:cubicBezTo>
                  <a:pt x="30646" y="19722"/>
                  <a:pt x="30605" y="19723"/>
                  <a:pt x="30563" y="19723"/>
                </a:cubicBezTo>
                <a:cubicBezTo>
                  <a:pt x="30471" y="19723"/>
                  <a:pt x="30378" y="19721"/>
                  <a:pt x="30285" y="19717"/>
                </a:cubicBezTo>
                <a:cubicBezTo>
                  <a:pt x="30200" y="19715"/>
                  <a:pt x="30116" y="19710"/>
                  <a:pt x="30031" y="19705"/>
                </a:cubicBezTo>
                <a:cubicBezTo>
                  <a:pt x="29813" y="19687"/>
                  <a:pt x="29596" y="19668"/>
                  <a:pt x="29382" y="19635"/>
                </a:cubicBezTo>
                <a:cubicBezTo>
                  <a:pt x="29251" y="19616"/>
                  <a:pt x="29121" y="19596"/>
                  <a:pt x="28991" y="19571"/>
                </a:cubicBezTo>
                <a:cubicBezTo>
                  <a:pt x="28905" y="19553"/>
                  <a:pt x="28819" y="19536"/>
                  <a:pt x="28733" y="19516"/>
                </a:cubicBezTo>
                <a:cubicBezTo>
                  <a:pt x="28573" y="19477"/>
                  <a:pt x="28402" y="19434"/>
                  <a:pt x="28235" y="19381"/>
                </a:cubicBezTo>
                <a:cubicBezTo>
                  <a:pt x="28112" y="19342"/>
                  <a:pt x="27991" y="19302"/>
                  <a:pt x="27871" y="19258"/>
                </a:cubicBezTo>
                <a:cubicBezTo>
                  <a:pt x="27737" y="19206"/>
                  <a:pt x="27604" y="19152"/>
                  <a:pt x="27475" y="19093"/>
                </a:cubicBezTo>
                <a:cubicBezTo>
                  <a:pt x="27514" y="19075"/>
                  <a:pt x="27554" y="19058"/>
                  <a:pt x="27593" y="19042"/>
                </a:cubicBezTo>
                <a:cubicBezTo>
                  <a:pt x="27712" y="18990"/>
                  <a:pt x="27830" y="18939"/>
                  <a:pt x="27945" y="18882"/>
                </a:cubicBezTo>
                <a:cubicBezTo>
                  <a:pt x="28062" y="18825"/>
                  <a:pt x="28177" y="18767"/>
                  <a:pt x="28291" y="18707"/>
                </a:cubicBezTo>
                <a:cubicBezTo>
                  <a:pt x="28339" y="18683"/>
                  <a:pt x="28385" y="18657"/>
                  <a:pt x="28431" y="18632"/>
                </a:cubicBezTo>
                <a:lnTo>
                  <a:pt x="28475" y="18632"/>
                </a:lnTo>
                <a:cubicBezTo>
                  <a:pt x="28519" y="18631"/>
                  <a:pt x="28563" y="18631"/>
                  <a:pt x="28607" y="18630"/>
                </a:cubicBezTo>
                <a:cubicBezTo>
                  <a:pt x="28699" y="18624"/>
                  <a:pt x="28793" y="18619"/>
                  <a:pt x="28884" y="18609"/>
                </a:cubicBezTo>
                <a:cubicBezTo>
                  <a:pt x="29102" y="18582"/>
                  <a:pt x="29322" y="18548"/>
                  <a:pt x="29536" y="18496"/>
                </a:cubicBezTo>
                <a:cubicBezTo>
                  <a:pt x="29665" y="18463"/>
                  <a:pt x="29794" y="18431"/>
                  <a:pt x="29919" y="18387"/>
                </a:cubicBezTo>
                <a:cubicBezTo>
                  <a:pt x="30005" y="18356"/>
                  <a:pt x="30094" y="18327"/>
                  <a:pt x="30180" y="18291"/>
                </a:cubicBezTo>
                <a:cubicBezTo>
                  <a:pt x="30432" y="18185"/>
                  <a:pt x="30684" y="18072"/>
                  <a:pt x="30923" y="17937"/>
                </a:cubicBezTo>
                <a:cubicBezTo>
                  <a:pt x="31039" y="17870"/>
                  <a:pt x="31155" y="17804"/>
                  <a:pt x="31269" y="17731"/>
                </a:cubicBezTo>
                <a:cubicBezTo>
                  <a:pt x="31340" y="17686"/>
                  <a:pt x="31412" y="17639"/>
                  <a:pt x="31482" y="17589"/>
                </a:cubicBezTo>
                <a:cubicBezTo>
                  <a:pt x="31518" y="17564"/>
                  <a:pt x="31553" y="17539"/>
                  <a:pt x="31587" y="17514"/>
                </a:cubicBezTo>
                <a:cubicBezTo>
                  <a:pt x="31660" y="17462"/>
                  <a:pt x="31735" y="17405"/>
                  <a:pt x="31804" y="17349"/>
                </a:cubicBezTo>
                <a:cubicBezTo>
                  <a:pt x="31872" y="17293"/>
                  <a:pt x="31939" y="17238"/>
                  <a:pt x="32005" y="17180"/>
                </a:cubicBezTo>
                <a:cubicBezTo>
                  <a:pt x="32038" y="17150"/>
                  <a:pt x="32069" y="17121"/>
                  <a:pt x="32101" y="17091"/>
                </a:cubicBezTo>
                <a:cubicBezTo>
                  <a:pt x="32168" y="17030"/>
                  <a:pt x="32235" y="16966"/>
                  <a:pt x="32297" y="16900"/>
                </a:cubicBezTo>
                <a:cubicBezTo>
                  <a:pt x="32387" y="16806"/>
                  <a:pt x="32478" y="16713"/>
                  <a:pt x="32561" y="16612"/>
                </a:cubicBezTo>
                <a:cubicBezTo>
                  <a:pt x="32643" y="16513"/>
                  <a:pt x="32724" y="16414"/>
                  <a:pt x="32799" y="16307"/>
                </a:cubicBezTo>
                <a:cubicBezTo>
                  <a:pt x="32870" y="16206"/>
                  <a:pt x="32939" y="16103"/>
                  <a:pt x="33008" y="15998"/>
                </a:cubicBezTo>
                <a:cubicBezTo>
                  <a:pt x="33123" y="15819"/>
                  <a:pt x="33224" y="15632"/>
                  <a:pt x="33318" y="15442"/>
                </a:cubicBezTo>
                <a:cubicBezTo>
                  <a:pt x="33413" y="15253"/>
                  <a:pt x="33488" y="15056"/>
                  <a:pt x="33558" y="14856"/>
                </a:cubicBezTo>
                <a:cubicBezTo>
                  <a:pt x="33585" y="14782"/>
                  <a:pt x="33609" y="14706"/>
                  <a:pt x="33630" y="14629"/>
                </a:cubicBezTo>
                <a:cubicBezTo>
                  <a:pt x="33838" y="14425"/>
                  <a:pt x="34039" y="14214"/>
                  <a:pt x="34232" y="13995"/>
                </a:cubicBezTo>
                <a:cubicBezTo>
                  <a:pt x="34384" y="13821"/>
                  <a:pt x="34537" y="13646"/>
                  <a:pt x="34679" y="13463"/>
                </a:cubicBezTo>
                <a:cubicBezTo>
                  <a:pt x="34849" y="13245"/>
                  <a:pt x="35017" y="13025"/>
                  <a:pt x="35174" y="12797"/>
                </a:cubicBezTo>
                <a:cubicBezTo>
                  <a:pt x="35489" y="12338"/>
                  <a:pt x="35784" y="11864"/>
                  <a:pt x="36030" y="11364"/>
                </a:cubicBezTo>
                <a:cubicBezTo>
                  <a:pt x="36037" y="11349"/>
                  <a:pt x="36045" y="11334"/>
                  <a:pt x="36053" y="11317"/>
                </a:cubicBezTo>
                <a:cubicBezTo>
                  <a:pt x="36218" y="11112"/>
                  <a:pt x="36377" y="10902"/>
                  <a:pt x="36531" y="10686"/>
                </a:cubicBezTo>
                <a:cubicBezTo>
                  <a:pt x="36684" y="10470"/>
                  <a:pt x="36836" y="10252"/>
                  <a:pt x="36978" y="10028"/>
                </a:cubicBezTo>
                <a:cubicBezTo>
                  <a:pt x="37117" y="9807"/>
                  <a:pt x="37255" y="9584"/>
                  <a:pt x="37378" y="9355"/>
                </a:cubicBezTo>
                <a:cubicBezTo>
                  <a:pt x="37510" y="9114"/>
                  <a:pt x="37635" y="8869"/>
                  <a:pt x="37754" y="8621"/>
                </a:cubicBezTo>
                <a:cubicBezTo>
                  <a:pt x="37795" y="8533"/>
                  <a:pt x="37837" y="8443"/>
                  <a:pt x="37876" y="8353"/>
                </a:cubicBezTo>
                <a:cubicBezTo>
                  <a:pt x="37933" y="8223"/>
                  <a:pt x="37989" y="8092"/>
                  <a:pt x="38038" y="7958"/>
                </a:cubicBezTo>
                <a:cubicBezTo>
                  <a:pt x="38089" y="7822"/>
                  <a:pt x="38139" y="7684"/>
                  <a:pt x="38181" y="7546"/>
                </a:cubicBezTo>
                <a:cubicBezTo>
                  <a:pt x="38195" y="7502"/>
                  <a:pt x="38208" y="7459"/>
                  <a:pt x="38220" y="7417"/>
                </a:cubicBezTo>
                <a:close/>
                <a:moveTo>
                  <a:pt x="26422" y="19468"/>
                </a:moveTo>
                <a:lnTo>
                  <a:pt x="26422" y="19468"/>
                </a:lnTo>
                <a:cubicBezTo>
                  <a:pt x="26368" y="19538"/>
                  <a:pt x="26312" y="19607"/>
                  <a:pt x="26254" y="19675"/>
                </a:cubicBezTo>
                <a:cubicBezTo>
                  <a:pt x="26257" y="19671"/>
                  <a:pt x="26259" y="19669"/>
                  <a:pt x="26261" y="19665"/>
                </a:cubicBezTo>
                <a:lnTo>
                  <a:pt x="26261" y="19665"/>
                </a:lnTo>
                <a:cubicBezTo>
                  <a:pt x="26238" y="19693"/>
                  <a:pt x="26214" y="19721"/>
                  <a:pt x="26190" y="19749"/>
                </a:cubicBezTo>
                <a:cubicBezTo>
                  <a:pt x="26085" y="19697"/>
                  <a:pt x="25978" y="19642"/>
                  <a:pt x="25875" y="19587"/>
                </a:cubicBezTo>
                <a:cubicBezTo>
                  <a:pt x="25895" y="19585"/>
                  <a:pt x="25917" y="19581"/>
                  <a:pt x="25939" y="19576"/>
                </a:cubicBezTo>
                <a:cubicBezTo>
                  <a:pt x="26022" y="19563"/>
                  <a:pt x="26108" y="19549"/>
                  <a:pt x="26190" y="19529"/>
                </a:cubicBezTo>
                <a:cubicBezTo>
                  <a:pt x="26267" y="19510"/>
                  <a:pt x="26345" y="19490"/>
                  <a:pt x="26422" y="19468"/>
                </a:cubicBezTo>
                <a:close/>
                <a:moveTo>
                  <a:pt x="18607" y="16638"/>
                </a:moveTo>
                <a:cubicBezTo>
                  <a:pt x="18655" y="16710"/>
                  <a:pt x="18702" y="16783"/>
                  <a:pt x="18754" y="16852"/>
                </a:cubicBezTo>
                <a:cubicBezTo>
                  <a:pt x="18803" y="16920"/>
                  <a:pt x="18853" y="16986"/>
                  <a:pt x="18905" y="17052"/>
                </a:cubicBezTo>
                <a:cubicBezTo>
                  <a:pt x="18932" y="17084"/>
                  <a:pt x="18959" y="17116"/>
                  <a:pt x="18985" y="17148"/>
                </a:cubicBezTo>
                <a:cubicBezTo>
                  <a:pt x="19116" y="17307"/>
                  <a:pt x="19262" y="17454"/>
                  <a:pt x="19410" y="17597"/>
                </a:cubicBezTo>
                <a:cubicBezTo>
                  <a:pt x="19592" y="17773"/>
                  <a:pt x="19792" y="17931"/>
                  <a:pt x="19994" y="18082"/>
                </a:cubicBezTo>
                <a:cubicBezTo>
                  <a:pt x="20064" y="18134"/>
                  <a:pt x="20138" y="18185"/>
                  <a:pt x="20209" y="18232"/>
                </a:cubicBezTo>
                <a:cubicBezTo>
                  <a:pt x="20313" y="18300"/>
                  <a:pt x="20418" y="18367"/>
                  <a:pt x="20527" y="18429"/>
                </a:cubicBezTo>
                <a:cubicBezTo>
                  <a:pt x="20601" y="18469"/>
                  <a:pt x="20678" y="18514"/>
                  <a:pt x="20753" y="18551"/>
                </a:cubicBezTo>
                <a:cubicBezTo>
                  <a:pt x="20860" y="18605"/>
                  <a:pt x="20969" y="18661"/>
                  <a:pt x="21080" y="18707"/>
                </a:cubicBezTo>
                <a:cubicBezTo>
                  <a:pt x="21281" y="18790"/>
                  <a:pt x="21485" y="18867"/>
                  <a:pt x="21695" y="18926"/>
                </a:cubicBezTo>
                <a:cubicBezTo>
                  <a:pt x="21952" y="18999"/>
                  <a:pt x="22210" y="19066"/>
                  <a:pt x="22473" y="19112"/>
                </a:cubicBezTo>
                <a:cubicBezTo>
                  <a:pt x="22597" y="19134"/>
                  <a:pt x="22721" y="19155"/>
                  <a:pt x="22846" y="19172"/>
                </a:cubicBezTo>
                <a:cubicBezTo>
                  <a:pt x="22803" y="19205"/>
                  <a:pt x="22759" y="19237"/>
                  <a:pt x="22715" y="19268"/>
                </a:cubicBezTo>
                <a:cubicBezTo>
                  <a:pt x="22536" y="19395"/>
                  <a:pt x="22355" y="19520"/>
                  <a:pt x="22168" y="19633"/>
                </a:cubicBezTo>
                <a:cubicBezTo>
                  <a:pt x="22090" y="19680"/>
                  <a:pt x="22013" y="19727"/>
                  <a:pt x="21934" y="19772"/>
                </a:cubicBezTo>
                <a:cubicBezTo>
                  <a:pt x="21932" y="19773"/>
                  <a:pt x="21931" y="19774"/>
                  <a:pt x="21929" y="19775"/>
                </a:cubicBezTo>
                <a:cubicBezTo>
                  <a:pt x="21876" y="19765"/>
                  <a:pt x="21822" y="19754"/>
                  <a:pt x="21768" y="19744"/>
                </a:cubicBezTo>
                <a:cubicBezTo>
                  <a:pt x="21598" y="19706"/>
                  <a:pt x="21429" y="19667"/>
                  <a:pt x="21261" y="19617"/>
                </a:cubicBezTo>
                <a:cubicBezTo>
                  <a:pt x="21145" y="19582"/>
                  <a:pt x="21029" y="19545"/>
                  <a:pt x="20915" y="19505"/>
                </a:cubicBezTo>
                <a:cubicBezTo>
                  <a:pt x="20802" y="19462"/>
                  <a:pt x="20688" y="19421"/>
                  <a:pt x="20579" y="19372"/>
                </a:cubicBezTo>
                <a:cubicBezTo>
                  <a:pt x="20502" y="19339"/>
                  <a:pt x="20426" y="19304"/>
                  <a:pt x="20351" y="19267"/>
                </a:cubicBezTo>
                <a:cubicBezTo>
                  <a:pt x="20317" y="19249"/>
                  <a:pt x="20282" y="19231"/>
                  <a:pt x="20246" y="19213"/>
                </a:cubicBezTo>
                <a:cubicBezTo>
                  <a:pt x="20136" y="19154"/>
                  <a:pt x="20028" y="19094"/>
                  <a:pt x="19924" y="19025"/>
                </a:cubicBezTo>
                <a:cubicBezTo>
                  <a:pt x="19852" y="18978"/>
                  <a:pt x="19782" y="18931"/>
                  <a:pt x="19714" y="18881"/>
                </a:cubicBezTo>
                <a:cubicBezTo>
                  <a:pt x="19623" y="18814"/>
                  <a:pt x="19522" y="18740"/>
                  <a:pt x="19427" y="18658"/>
                </a:cubicBezTo>
                <a:cubicBezTo>
                  <a:pt x="19367" y="18609"/>
                  <a:pt x="19308" y="18557"/>
                  <a:pt x="19252" y="18504"/>
                </a:cubicBezTo>
                <a:cubicBezTo>
                  <a:pt x="19104" y="18365"/>
                  <a:pt x="18960" y="18222"/>
                  <a:pt x="18823" y="18073"/>
                </a:cubicBezTo>
                <a:cubicBezTo>
                  <a:pt x="18765" y="18009"/>
                  <a:pt x="18707" y="17946"/>
                  <a:pt x="18649" y="17881"/>
                </a:cubicBezTo>
                <a:cubicBezTo>
                  <a:pt x="18592" y="17815"/>
                  <a:pt x="18536" y="17750"/>
                  <a:pt x="18482" y="17684"/>
                </a:cubicBezTo>
                <a:cubicBezTo>
                  <a:pt x="18379" y="17558"/>
                  <a:pt x="18273" y="17422"/>
                  <a:pt x="18171" y="17281"/>
                </a:cubicBezTo>
                <a:cubicBezTo>
                  <a:pt x="18119" y="17210"/>
                  <a:pt x="18067" y="17139"/>
                  <a:pt x="18017" y="17066"/>
                </a:cubicBezTo>
                <a:cubicBezTo>
                  <a:pt x="17990" y="17027"/>
                  <a:pt x="17962" y="16985"/>
                  <a:pt x="17935" y="16945"/>
                </a:cubicBezTo>
                <a:cubicBezTo>
                  <a:pt x="18036" y="16902"/>
                  <a:pt x="18136" y="16858"/>
                  <a:pt x="18236" y="16813"/>
                </a:cubicBezTo>
                <a:cubicBezTo>
                  <a:pt x="18359" y="16755"/>
                  <a:pt x="18484" y="16699"/>
                  <a:pt x="18607" y="16638"/>
                </a:cubicBezTo>
                <a:close/>
                <a:moveTo>
                  <a:pt x="23087" y="19202"/>
                </a:moveTo>
                <a:cubicBezTo>
                  <a:pt x="23143" y="19209"/>
                  <a:pt x="23201" y="19215"/>
                  <a:pt x="23258" y="19220"/>
                </a:cubicBezTo>
                <a:cubicBezTo>
                  <a:pt x="23387" y="19230"/>
                  <a:pt x="23518" y="19240"/>
                  <a:pt x="23648" y="19247"/>
                </a:cubicBezTo>
                <a:cubicBezTo>
                  <a:pt x="23671" y="19260"/>
                  <a:pt x="23694" y="19272"/>
                  <a:pt x="23717" y="19282"/>
                </a:cubicBezTo>
                <a:cubicBezTo>
                  <a:pt x="23831" y="19335"/>
                  <a:pt x="23945" y="19387"/>
                  <a:pt x="24065" y="19424"/>
                </a:cubicBezTo>
                <a:cubicBezTo>
                  <a:pt x="24110" y="19439"/>
                  <a:pt x="24156" y="19454"/>
                  <a:pt x="24202" y="19467"/>
                </a:cubicBezTo>
                <a:cubicBezTo>
                  <a:pt x="24242" y="19506"/>
                  <a:pt x="24282" y="19545"/>
                  <a:pt x="24322" y="19583"/>
                </a:cubicBezTo>
                <a:cubicBezTo>
                  <a:pt x="24213" y="19616"/>
                  <a:pt x="24103" y="19647"/>
                  <a:pt x="23993" y="19673"/>
                </a:cubicBezTo>
                <a:cubicBezTo>
                  <a:pt x="23884" y="19700"/>
                  <a:pt x="23773" y="19727"/>
                  <a:pt x="23663" y="19751"/>
                </a:cubicBezTo>
                <a:cubicBezTo>
                  <a:pt x="23520" y="19782"/>
                  <a:pt x="23376" y="19813"/>
                  <a:pt x="23231" y="19839"/>
                </a:cubicBezTo>
                <a:cubicBezTo>
                  <a:pt x="23160" y="19851"/>
                  <a:pt x="23087" y="19863"/>
                  <a:pt x="23015" y="19873"/>
                </a:cubicBezTo>
                <a:cubicBezTo>
                  <a:pt x="22966" y="19879"/>
                  <a:pt x="22917" y="19885"/>
                  <a:pt x="22869" y="19888"/>
                </a:cubicBezTo>
                <a:cubicBezTo>
                  <a:pt x="22832" y="19887"/>
                  <a:pt x="22794" y="19887"/>
                  <a:pt x="22757" y="19886"/>
                </a:cubicBezTo>
                <a:cubicBezTo>
                  <a:pt x="22670" y="19881"/>
                  <a:pt x="22575" y="19872"/>
                  <a:pt x="22479" y="19859"/>
                </a:cubicBezTo>
                <a:cubicBezTo>
                  <a:pt x="22384" y="19848"/>
                  <a:pt x="22289" y="19835"/>
                  <a:pt x="22193" y="19821"/>
                </a:cubicBezTo>
                <a:cubicBezTo>
                  <a:pt x="22191" y="19820"/>
                  <a:pt x="22188" y="19820"/>
                  <a:pt x="22186" y="19820"/>
                </a:cubicBezTo>
                <a:cubicBezTo>
                  <a:pt x="22246" y="19784"/>
                  <a:pt x="22305" y="19747"/>
                  <a:pt x="22363" y="19709"/>
                </a:cubicBezTo>
                <a:cubicBezTo>
                  <a:pt x="22551" y="19588"/>
                  <a:pt x="22738" y="19463"/>
                  <a:pt x="22917" y="19331"/>
                </a:cubicBezTo>
                <a:lnTo>
                  <a:pt x="22918" y="19331"/>
                </a:lnTo>
                <a:cubicBezTo>
                  <a:pt x="22975" y="19288"/>
                  <a:pt x="23030" y="19245"/>
                  <a:pt x="23087" y="19202"/>
                </a:cubicBezTo>
                <a:close/>
                <a:moveTo>
                  <a:pt x="25573" y="19618"/>
                </a:moveTo>
                <a:cubicBezTo>
                  <a:pt x="25737" y="19710"/>
                  <a:pt x="25903" y="19799"/>
                  <a:pt x="26071" y="19884"/>
                </a:cubicBezTo>
                <a:cubicBezTo>
                  <a:pt x="26048" y="19909"/>
                  <a:pt x="26023" y="19934"/>
                  <a:pt x="26000" y="19960"/>
                </a:cubicBezTo>
                <a:cubicBezTo>
                  <a:pt x="25947" y="19944"/>
                  <a:pt x="25895" y="19926"/>
                  <a:pt x="25843" y="19909"/>
                </a:cubicBezTo>
                <a:cubicBezTo>
                  <a:pt x="25754" y="19879"/>
                  <a:pt x="25665" y="19848"/>
                  <a:pt x="25578" y="19816"/>
                </a:cubicBezTo>
                <a:lnTo>
                  <a:pt x="25578" y="19816"/>
                </a:lnTo>
                <a:cubicBezTo>
                  <a:pt x="25581" y="19817"/>
                  <a:pt x="25585" y="19818"/>
                  <a:pt x="25588" y="19819"/>
                </a:cubicBezTo>
                <a:cubicBezTo>
                  <a:pt x="25470" y="19774"/>
                  <a:pt x="25351" y="19729"/>
                  <a:pt x="25235" y="19680"/>
                </a:cubicBezTo>
                <a:cubicBezTo>
                  <a:pt x="25303" y="19662"/>
                  <a:pt x="25370" y="19643"/>
                  <a:pt x="25438" y="19624"/>
                </a:cubicBezTo>
                <a:cubicBezTo>
                  <a:pt x="25483" y="19623"/>
                  <a:pt x="25528" y="19622"/>
                  <a:pt x="25573" y="19618"/>
                </a:cubicBezTo>
                <a:close/>
                <a:moveTo>
                  <a:pt x="26232" y="19962"/>
                </a:moveTo>
                <a:cubicBezTo>
                  <a:pt x="26357" y="20022"/>
                  <a:pt x="26483" y="20081"/>
                  <a:pt x="26611" y="20135"/>
                </a:cubicBezTo>
                <a:cubicBezTo>
                  <a:pt x="26489" y="20104"/>
                  <a:pt x="26369" y="20072"/>
                  <a:pt x="26248" y="20036"/>
                </a:cubicBezTo>
                <a:cubicBezTo>
                  <a:pt x="26227" y="20029"/>
                  <a:pt x="26205" y="20022"/>
                  <a:pt x="26183" y="20016"/>
                </a:cubicBezTo>
                <a:cubicBezTo>
                  <a:pt x="26199" y="19998"/>
                  <a:pt x="26216" y="19981"/>
                  <a:pt x="26232" y="19962"/>
                </a:cubicBezTo>
                <a:close/>
                <a:moveTo>
                  <a:pt x="27243" y="19186"/>
                </a:moveTo>
                <a:cubicBezTo>
                  <a:pt x="27254" y="19251"/>
                  <a:pt x="27267" y="19317"/>
                  <a:pt x="27282" y="19379"/>
                </a:cubicBezTo>
                <a:cubicBezTo>
                  <a:pt x="27302" y="19464"/>
                  <a:pt x="27324" y="19549"/>
                  <a:pt x="27347" y="19633"/>
                </a:cubicBezTo>
                <a:cubicBezTo>
                  <a:pt x="27360" y="19671"/>
                  <a:pt x="27371" y="19709"/>
                  <a:pt x="27383" y="19747"/>
                </a:cubicBezTo>
                <a:cubicBezTo>
                  <a:pt x="27406" y="19824"/>
                  <a:pt x="27436" y="19908"/>
                  <a:pt x="27468" y="19981"/>
                </a:cubicBezTo>
                <a:cubicBezTo>
                  <a:pt x="27499" y="20051"/>
                  <a:pt x="27535" y="20135"/>
                  <a:pt x="27572" y="20202"/>
                </a:cubicBezTo>
                <a:cubicBezTo>
                  <a:pt x="27600" y="20249"/>
                  <a:pt x="27626" y="20296"/>
                  <a:pt x="27654" y="20342"/>
                </a:cubicBezTo>
                <a:cubicBezTo>
                  <a:pt x="27615" y="20329"/>
                  <a:pt x="27574" y="20316"/>
                  <a:pt x="27535" y="20303"/>
                </a:cubicBezTo>
                <a:cubicBezTo>
                  <a:pt x="27409" y="20260"/>
                  <a:pt x="27285" y="20216"/>
                  <a:pt x="27160" y="20171"/>
                </a:cubicBezTo>
                <a:cubicBezTo>
                  <a:pt x="26917" y="20078"/>
                  <a:pt x="26676" y="19978"/>
                  <a:pt x="26440" y="19869"/>
                </a:cubicBezTo>
                <a:cubicBezTo>
                  <a:pt x="26411" y="19855"/>
                  <a:pt x="26381" y="19841"/>
                  <a:pt x="26353" y="19827"/>
                </a:cubicBezTo>
                <a:cubicBezTo>
                  <a:pt x="26394" y="19779"/>
                  <a:pt x="26436" y="19729"/>
                  <a:pt x="26476" y="19678"/>
                </a:cubicBezTo>
                <a:cubicBezTo>
                  <a:pt x="26555" y="19580"/>
                  <a:pt x="26632" y="19481"/>
                  <a:pt x="26708" y="19379"/>
                </a:cubicBezTo>
                <a:cubicBezTo>
                  <a:pt x="26811" y="19344"/>
                  <a:pt x="26913" y="19309"/>
                  <a:pt x="27014" y="19272"/>
                </a:cubicBezTo>
                <a:cubicBezTo>
                  <a:pt x="27091" y="19244"/>
                  <a:pt x="27167" y="19216"/>
                  <a:pt x="27243" y="19186"/>
                </a:cubicBezTo>
                <a:close/>
                <a:moveTo>
                  <a:pt x="24955" y="19752"/>
                </a:moveTo>
                <a:cubicBezTo>
                  <a:pt x="25057" y="19797"/>
                  <a:pt x="25160" y="19840"/>
                  <a:pt x="25262" y="19880"/>
                </a:cubicBezTo>
                <a:cubicBezTo>
                  <a:pt x="25461" y="19959"/>
                  <a:pt x="25662" y="20034"/>
                  <a:pt x="25865" y="20101"/>
                </a:cubicBezTo>
                <a:cubicBezTo>
                  <a:pt x="25841" y="20124"/>
                  <a:pt x="25817" y="20148"/>
                  <a:pt x="25793" y="20172"/>
                </a:cubicBezTo>
                <a:cubicBezTo>
                  <a:pt x="25759" y="20204"/>
                  <a:pt x="25726" y="20236"/>
                  <a:pt x="25692" y="20267"/>
                </a:cubicBezTo>
                <a:cubicBezTo>
                  <a:pt x="25654" y="20304"/>
                  <a:pt x="25614" y="20339"/>
                  <a:pt x="25572" y="20373"/>
                </a:cubicBezTo>
                <a:cubicBezTo>
                  <a:pt x="25559" y="20365"/>
                  <a:pt x="25547" y="20356"/>
                  <a:pt x="25533" y="20348"/>
                </a:cubicBezTo>
                <a:cubicBezTo>
                  <a:pt x="25462" y="20301"/>
                  <a:pt x="25392" y="20252"/>
                  <a:pt x="25323" y="20201"/>
                </a:cubicBezTo>
                <a:cubicBezTo>
                  <a:pt x="25192" y="20105"/>
                  <a:pt x="25055" y="20003"/>
                  <a:pt x="24923" y="19892"/>
                </a:cubicBezTo>
                <a:cubicBezTo>
                  <a:pt x="24884" y="19858"/>
                  <a:pt x="24843" y="19824"/>
                  <a:pt x="24804" y="19789"/>
                </a:cubicBezTo>
                <a:cubicBezTo>
                  <a:pt x="24854" y="19777"/>
                  <a:pt x="24904" y="19765"/>
                  <a:pt x="24955" y="19752"/>
                </a:cubicBezTo>
                <a:close/>
                <a:moveTo>
                  <a:pt x="35933" y="18232"/>
                </a:moveTo>
                <a:lnTo>
                  <a:pt x="35933" y="18232"/>
                </a:lnTo>
                <a:cubicBezTo>
                  <a:pt x="35766" y="18418"/>
                  <a:pt x="35598" y="18602"/>
                  <a:pt x="35423" y="18781"/>
                </a:cubicBezTo>
                <a:cubicBezTo>
                  <a:pt x="35346" y="18847"/>
                  <a:pt x="35268" y="18912"/>
                  <a:pt x="35190" y="18977"/>
                </a:cubicBezTo>
                <a:cubicBezTo>
                  <a:pt x="34994" y="19138"/>
                  <a:pt x="34796" y="19296"/>
                  <a:pt x="34595" y="19452"/>
                </a:cubicBezTo>
                <a:cubicBezTo>
                  <a:pt x="34455" y="19523"/>
                  <a:pt x="34311" y="19592"/>
                  <a:pt x="34167" y="19655"/>
                </a:cubicBezTo>
                <a:cubicBezTo>
                  <a:pt x="34049" y="19707"/>
                  <a:pt x="33931" y="19760"/>
                  <a:pt x="33811" y="19806"/>
                </a:cubicBezTo>
                <a:cubicBezTo>
                  <a:pt x="33735" y="19837"/>
                  <a:pt x="33659" y="19866"/>
                  <a:pt x="33582" y="19894"/>
                </a:cubicBezTo>
                <a:cubicBezTo>
                  <a:pt x="33342" y="19981"/>
                  <a:pt x="33101" y="20060"/>
                  <a:pt x="32855" y="20130"/>
                </a:cubicBezTo>
                <a:cubicBezTo>
                  <a:pt x="32734" y="20163"/>
                  <a:pt x="32612" y="20198"/>
                  <a:pt x="32489" y="20227"/>
                </a:cubicBezTo>
                <a:cubicBezTo>
                  <a:pt x="32407" y="20247"/>
                  <a:pt x="32324" y="20267"/>
                  <a:pt x="32241" y="20284"/>
                </a:cubicBezTo>
                <a:cubicBezTo>
                  <a:pt x="31996" y="20338"/>
                  <a:pt x="31749" y="20386"/>
                  <a:pt x="31499" y="20423"/>
                </a:cubicBezTo>
                <a:cubicBezTo>
                  <a:pt x="31374" y="20441"/>
                  <a:pt x="31248" y="20460"/>
                  <a:pt x="31121" y="20474"/>
                </a:cubicBezTo>
                <a:cubicBezTo>
                  <a:pt x="30995" y="20486"/>
                  <a:pt x="30870" y="20498"/>
                  <a:pt x="30744" y="20507"/>
                </a:cubicBezTo>
                <a:cubicBezTo>
                  <a:pt x="30467" y="20528"/>
                  <a:pt x="30188" y="20542"/>
                  <a:pt x="29908" y="20542"/>
                </a:cubicBezTo>
                <a:cubicBezTo>
                  <a:pt x="29888" y="20542"/>
                  <a:pt x="29867" y="20542"/>
                  <a:pt x="29847" y="20542"/>
                </a:cubicBezTo>
                <a:cubicBezTo>
                  <a:pt x="29671" y="20541"/>
                  <a:pt x="29495" y="20538"/>
                  <a:pt x="29319" y="20529"/>
                </a:cubicBezTo>
                <a:cubicBezTo>
                  <a:pt x="29190" y="20522"/>
                  <a:pt x="29061" y="20514"/>
                  <a:pt x="28931" y="20506"/>
                </a:cubicBezTo>
                <a:cubicBezTo>
                  <a:pt x="28624" y="20483"/>
                  <a:pt x="28317" y="20454"/>
                  <a:pt x="28013" y="20410"/>
                </a:cubicBezTo>
                <a:cubicBezTo>
                  <a:pt x="27975" y="20406"/>
                  <a:pt x="27938" y="20400"/>
                  <a:pt x="27901" y="20395"/>
                </a:cubicBezTo>
                <a:cubicBezTo>
                  <a:pt x="27879" y="20365"/>
                  <a:pt x="27857" y="20334"/>
                  <a:pt x="27836" y="20303"/>
                </a:cubicBezTo>
                <a:cubicBezTo>
                  <a:pt x="27816" y="20271"/>
                  <a:pt x="27794" y="20238"/>
                  <a:pt x="27773" y="20205"/>
                </a:cubicBezTo>
                <a:cubicBezTo>
                  <a:pt x="27734" y="20141"/>
                  <a:pt x="27698" y="20075"/>
                  <a:pt x="27666" y="20008"/>
                </a:cubicBezTo>
                <a:cubicBezTo>
                  <a:pt x="27636" y="19948"/>
                  <a:pt x="27604" y="19877"/>
                  <a:pt x="27577" y="19803"/>
                </a:cubicBezTo>
                <a:cubicBezTo>
                  <a:pt x="27563" y="19766"/>
                  <a:pt x="27549" y="19729"/>
                  <a:pt x="27535" y="19691"/>
                </a:cubicBezTo>
                <a:cubicBezTo>
                  <a:pt x="27512" y="19626"/>
                  <a:pt x="27489" y="19549"/>
                  <a:pt x="27468" y="19471"/>
                </a:cubicBezTo>
                <a:cubicBezTo>
                  <a:pt x="27447" y="19396"/>
                  <a:pt x="27430" y="19321"/>
                  <a:pt x="27414" y="19245"/>
                </a:cubicBezTo>
                <a:lnTo>
                  <a:pt x="27414" y="19245"/>
                </a:lnTo>
                <a:cubicBezTo>
                  <a:pt x="27548" y="19306"/>
                  <a:pt x="27684" y="19364"/>
                  <a:pt x="27823" y="19415"/>
                </a:cubicBezTo>
                <a:cubicBezTo>
                  <a:pt x="28069" y="19505"/>
                  <a:pt x="28319" y="19586"/>
                  <a:pt x="28573" y="19648"/>
                </a:cubicBezTo>
                <a:cubicBezTo>
                  <a:pt x="28790" y="19701"/>
                  <a:pt x="29007" y="19752"/>
                  <a:pt x="29229" y="19789"/>
                </a:cubicBezTo>
                <a:cubicBezTo>
                  <a:pt x="29490" y="19833"/>
                  <a:pt x="29755" y="19871"/>
                  <a:pt x="30019" y="19888"/>
                </a:cubicBezTo>
                <a:cubicBezTo>
                  <a:pt x="30230" y="19903"/>
                  <a:pt x="30441" y="19912"/>
                  <a:pt x="30652" y="19912"/>
                </a:cubicBezTo>
                <a:cubicBezTo>
                  <a:pt x="30709" y="19912"/>
                  <a:pt x="30766" y="19912"/>
                  <a:pt x="30823" y="19910"/>
                </a:cubicBezTo>
                <a:cubicBezTo>
                  <a:pt x="31051" y="19903"/>
                  <a:pt x="31280" y="19891"/>
                  <a:pt x="31508" y="19864"/>
                </a:cubicBezTo>
                <a:cubicBezTo>
                  <a:pt x="31773" y="19833"/>
                  <a:pt x="32038" y="19794"/>
                  <a:pt x="32300" y="19742"/>
                </a:cubicBezTo>
                <a:cubicBezTo>
                  <a:pt x="32573" y="19689"/>
                  <a:pt x="32845" y="19626"/>
                  <a:pt x="33112" y="19546"/>
                </a:cubicBezTo>
                <a:cubicBezTo>
                  <a:pt x="33336" y="19478"/>
                  <a:pt x="33560" y="19407"/>
                  <a:pt x="33778" y="19322"/>
                </a:cubicBezTo>
                <a:cubicBezTo>
                  <a:pt x="34254" y="19140"/>
                  <a:pt x="34721" y="18936"/>
                  <a:pt x="35166" y="18687"/>
                </a:cubicBezTo>
                <a:cubicBezTo>
                  <a:pt x="35328" y="18597"/>
                  <a:pt x="35488" y="18506"/>
                  <a:pt x="35645" y="18409"/>
                </a:cubicBezTo>
                <a:cubicBezTo>
                  <a:pt x="35741" y="18350"/>
                  <a:pt x="35837" y="18291"/>
                  <a:pt x="35933" y="18232"/>
                </a:cubicBezTo>
                <a:close/>
                <a:moveTo>
                  <a:pt x="35055" y="300"/>
                </a:moveTo>
                <a:cubicBezTo>
                  <a:pt x="35188" y="301"/>
                  <a:pt x="35319" y="302"/>
                  <a:pt x="35451" y="308"/>
                </a:cubicBezTo>
                <a:cubicBezTo>
                  <a:pt x="35582" y="313"/>
                  <a:pt x="35713" y="320"/>
                  <a:pt x="35844" y="330"/>
                </a:cubicBezTo>
                <a:cubicBezTo>
                  <a:pt x="36055" y="347"/>
                  <a:pt x="36273" y="368"/>
                  <a:pt x="36492" y="400"/>
                </a:cubicBezTo>
                <a:cubicBezTo>
                  <a:pt x="36621" y="419"/>
                  <a:pt x="36750" y="437"/>
                  <a:pt x="36878" y="462"/>
                </a:cubicBezTo>
                <a:cubicBezTo>
                  <a:pt x="36964" y="479"/>
                  <a:pt x="37049" y="496"/>
                  <a:pt x="37134" y="514"/>
                </a:cubicBezTo>
                <a:cubicBezTo>
                  <a:pt x="37380" y="569"/>
                  <a:pt x="37635" y="631"/>
                  <a:pt x="37885" y="708"/>
                </a:cubicBezTo>
                <a:cubicBezTo>
                  <a:pt x="38011" y="747"/>
                  <a:pt x="38138" y="785"/>
                  <a:pt x="38262" y="826"/>
                </a:cubicBezTo>
                <a:cubicBezTo>
                  <a:pt x="38344" y="854"/>
                  <a:pt x="38425" y="882"/>
                  <a:pt x="38506" y="912"/>
                </a:cubicBezTo>
                <a:cubicBezTo>
                  <a:pt x="38749" y="1002"/>
                  <a:pt x="38992" y="1096"/>
                  <a:pt x="39227" y="1206"/>
                </a:cubicBezTo>
                <a:cubicBezTo>
                  <a:pt x="39349" y="1262"/>
                  <a:pt x="39469" y="1318"/>
                  <a:pt x="39586" y="1378"/>
                </a:cubicBezTo>
                <a:cubicBezTo>
                  <a:pt x="39666" y="1419"/>
                  <a:pt x="39746" y="1460"/>
                  <a:pt x="39824" y="1502"/>
                </a:cubicBezTo>
                <a:cubicBezTo>
                  <a:pt x="40013" y="1606"/>
                  <a:pt x="40207" y="1715"/>
                  <a:pt x="40394" y="1833"/>
                </a:cubicBezTo>
                <a:cubicBezTo>
                  <a:pt x="40506" y="1905"/>
                  <a:pt x="40619" y="1976"/>
                  <a:pt x="40730" y="2053"/>
                </a:cubicBezTo>
                <a:cubicBezTo>
                  <a:pt x="40800" y="2100"/>
                  <a:pt x="40871" y="2150"/>
                  <a:pt x="40941" y="2199"/>
                </a:cubicBezTo>
                <a:cubicBezTo>
                  <a:pt x="41118" y="2327"/>
                  <a:pt x="41293" y="2458"/>
                  <a:pt x="41462" y="2597"/>
                </a:cubicBezTo>
                <a:cubicBezTo>
                  <a:pt x="41563" y="2681"/>
                  <a:pt x="41664" y="2764"/>
                  <a:pt x="41762" y="2852"/>
                </a:cubicBezTo>
                <a:cubicBezTo>
                  <a:pt x="41828" y="2909"/>
                  <a:pt x="41894" y="2968"/>
                  <a:pt x="41957" y="3028"/>
                </a:cubicBezTo>
                <a:cubicBezTo>
                  <a:pt x="42147" y="3206"/>
                  <a:pt x="42330" y="3390"/>
                  <a:pt x="42506" y="3583"/>
                </a:cubicBezTo>
                <a:cubicBezTo>
                  <a:pt x="42678" y="3772"/>
                  <a:pt x="42845" y="3965"/>
                  <a:pt x="43009" y="4161"/>
                </a:cubicBezTo>
                <a:cubicBezTo>
                  <a:pt x="43170" y="4359"/>
                  <a:pt x="43327" y="4557"/>
                  <a:pt x="43473" y="4764"/>
                </a:cubicBezTo>
                <a:cubicBezTo>
                  <a:pt x="43547" y="4868"/>
                  <a:pt x="43622" y="4972"/>
                  <a:pt x="43692" y="5078"/>
                </a:cubicBezTo>
                <a:cubicBezTo>
                  <a:pt x="43739" y="5147"/>
                  <a:pt x="43784" y="5217"/>
                  <a:pt x="43829" y="5287"/>
                </a:cubicBezTo>
                <a:cubicBezTo>
                  <a:pt x="43830" y="5288"/>
                  <a:pt x="43830" y="5289"/>
                  <a:pt x="43831" y="5291"/>
                </a:cubicBezTo>
                <a:cubicBezTo>
                  <a:pt x="43917" y="5429"/>
                  <a:pt x="44005" y="5570"/>
                  <a:pt x="44084" y="5716"/>
                </a:cubicBezTo>
                <a:cubicBezTo>
                  <a:pt x="44171" y="5875"/>
                  <a:pt x="44253" y="6035"/>
                  <a:pt x="44331" y="6198"/>
                </a:cubicBezTo>
                <a:cubicBezTo>
                  <a:pt x="44406" y="6356"/>
                  <a:pt x="44485" y="6526"/>
                  <a:pt x="44554" y="6699"/>
                </a:cubicBezTo>
                <a:cubicBezTo>
                  <a:pt x="44590" y="6786"/>
                  <a:pt x="44624" y="6874"/>
                  <a:pt x="44656" y="6962"/>
                </a:cubicBezTo>
                <a:cubicBezTo>
                  <a:pt x="44687" y="7048"/>
                  <a:pt x="44718" y="7136"/>
                  <a:pt x="44746" y="7224"/>
                </a:cubicBezTo>
                <a:cubicBezTo>
                  <a:pt x="44800" y="7392"/>
                  <a:pt x="44855" y="7569"/>
                  <a:pt x="44897" y="7750"/>
                </a:cubicBezTo>
                <a:cubicBezTo>
                  <a:pt x="44930" y="7882"/>
                  <a:pt x="44958" y="8014"/>
                  <a:pt x="44985" y="8146"/>
                </a:cubicBezTo>
                <a:cubicBezTo>
                  <a:pt x="45018" y="8324"/>
                  <a:pt x="45049" y="8502"/>
                  <a:pt x="45069" y="8682"/>
                </a:cubicBezTo>
                <a:cubicBezTo>
                  <a:pt x="45085" y="8820"/>
                  <a:pt x="45098" y="8957"/>
                  <a:pt x="45110" y="9094"/>
                </a:cubicBezTo>
                <a:cubicBezTo>
                  <a:pt x="45120" y="9269"/>
                  <a:pt x="45131" y="9451"/>
                  <a:pt x="45128" y="9634"/>
                </a:cubicBezTo>
                <a:cubicBezTo>
                  <a:pt x="45128" y="9724"/>
                  <a:pt x="45127" y="9814"/>
                  <a:pt x="45124" y="9904"/>
                </a:cubicBezTo>
                <a:cubicBezTo>
                  <a:pt x="45106" y="9914"/>
                  <a:pt x="45089" y="9925"/>
                  <a:pt x="45073" y="9935"/>
                </a:cubicBezTo>
                <a:cubicBezTo>
                  <a:pt x="44963" y="10004"/>
                  <a:pt x="44851" y="10074"/>
                  <a:pt x="44753" y="10158"/>
                </a:cubicBezTo>
                <a:cubicBezTo>
                  <a:pt x="44688" y="10213"/>
                  <a:pt x="44624" y="10268"/>
                  <a:pt x="44564" y="10328"/>
                </a:cubicBezTo>
                <a:cubicBezTo>
                  <a:pt x="44505" y="10384"/>
                  <a:pt x="44448" y="10443"/>
                  <a:pt x="44394" y="10503"/>
                </a:cubicBezTo>
                <a:cubicBezTo>
                  <a:pt x="44367" y="10533"/>
                  <a:pt x="44341" y="10565"/>
                  <a:pt x="44314" y="10595"/>
                </a:cubicBezTo>
                <a:cubicBezTo>
                  <a:pt x="44286" y="10629"/>
                  <a:pt x="44259" y="10663"/>
                  <a:pt x="44230" y="10696"/>
                </a:cubicBezTo>
                <a:cubicBezTo>
                  <a:pt x="44206" y="10729"/>
                  <a:pt x="44180" y="10761"/>
                  <a:pt x="44156" y="10793"/>
                </a:cubicBezTo>
                <a:cubicBezTo>
                  <a:pt x="44106" y="10862"/>
                  <a:pt x="44055" y="10932"/>
                  <a:pt x="44010" y="11005"/>
                </a:cubicBezTo>
                <a:cubicBezTo>
                  <a:pt x="43946" y="11110"/>
                  <a:pt x="43881" y="11214"/>
                  <a:pt x="43822" y="11323"/>
                </a:cubicBezTo>
                <a:cubicBezTo>
                  <a:pt x="43782" y="11399"/>
                  <a:pt x="43739" y="11477"/>
                  <a:pt x="43702" y="11555"/>
                </a:cubicBezTo>
                <a:cubicBezTo>
                  <a:pt x="43648" y="11673"/>
                  <a:pt x="43593" y="11790"/>
                  <a:pt x="43546" y="11910"/>
                </a:cubicBezTo>
                <a:cubicBezTo>
                  <a:pt x="43449" y="12154"/>
                  <a:pt x="43357" y="12399"/>
                  <a:pt x="43282" y="12651"/>
                </a:cubicBezTo>
                <a:cubicBezTo>
                  <a:pt x="43208" y="12900"/>
                  <a:pt x="43139" y="13148"/>
                  <a:pt x="43072" y="13397"/>
                </a:cubicBezTo>
                <a:cubicBezTo>
                  <a:pt x="43005" y="13644"/>
                  <a:pt x="42940" y="13893"/>
                  <a:pt x="42867" y="14139"/>
                </a:cubicBezTo>
                <a:cubicBezTo>
                  <a:pt x="42791" y="14394"/>
                  <a:pt x="42716" y="14650"/>
                  <a:pt x="42641" y="14905"/>
                </a:cubicBezTo>
                <a:cubicBezTo>
                  <a:pt x="42572" y="15112"/>
                  <a:pt x="42503" y="15319"/>
                  <a:pt x="42424" y="15521"/>
                </a:cubicBezTo>
                <a:cubicBezTo>
                  <a:pt x="42376" y="15644"/>
                  <a:pt x="42329" y="15768"/>
                  <a:pt x="42276" y="15888"/>
                </a:cubicBezTo>
                <a:cubicBezTo>
                  <a:pt x="42239" y="15972"/>
                  <a:pt x="42202" y="16054"/>
                  <a:pt x="42164" y="16138"/>
                </a:cubicBezTo>
                <a:cubicBezTo>
                  <a:pt x="42067" y="16341"/>
                  <a:pt x="41968" y="16543"/>
                  <a:pt x="41858" y="16738"/>
                </a:cubicBezTo>
                <a:cubicBezTo>
                  <a:pt x="41819" y="16810"/>
                  <a:pt x="41779" y="16880"/>
                  <a:pt x="41738" y="16951"/>
                </a:cubicBezTo>
                <a:cubicBezTo>
                  <a:pt x="41732" y="16955"/>
                  <a:pt x="41727" y="16960"/>
                  <a:pt x="41723" y="16966"/>
                </a:cubicBezTo>
                <a:cubicBezTo>
                  <a:pt x="41628" y="17058"/>
                  <a:pt x="41533" y="17150"/>
                  <a:pt x="41436" y="17242"/>
                </a:cubicBezTo>
                <a:cubicBezTo>
                  <a:pt x="41204" y="17459"/>
                  <a:pt x="40968" y="17673"/>
                  <a:pt x="40723" y="17875"/>
                </a:cubicBezTo>
                <a:cubicBezTo>
                  <a:pt x="40583" y="17991"/>
                  <a:pt x="40442" y="18105"/>
                  <a:pt x="40298" y="18216"/>
                </a:cubicBezTo>
                <a:cubicBezTo>
                  <a:pt x="40190" y="18298"/>
                  <a:pt x="40081" y="18379"/>
                  <a:pt x="39970" y="18459"/>
                </a:cubicBezTo>
                <a:cubicBezTo>
                  <a:pt x="39704" y="18647"/>
                  <a:pt x="39436" y="18832"/>
                  <a:pt x="39158" y="19001"/>
                </a:cubicBezTo>
                <a:cubicBezTo>
                  <a:pt x="39039" y="19075"/>
                  <a:pt x="38919" y="19149"/>
                  <a:pt x="38798" y="19219"/>
                </a:cubicBezTo>
                <a:cubicBezTo>
                  <a:pt x="38679" y="19288"/>
                  <a:pt x="38559" y="19355"/>
                  <a:pt x="38439" y="19421"/>
                </a:cubicBezTo>
                <a:cubicBezTo>
                  <a:pt x="38194" y="19550"/>
                  <a:pt x="37948" y="19675"/>
                  <a:pt x="37695" y="19789"/>
                </a:cubicBezTo>
                <a:cubicBezTo>
                  <a:pt x="37571" y="19844"/>
                  <a:pt x="37448" y="19900"/>
                  <a:pt x="37323" y="19951"/>
                </a:cubicBezTo>
                <a:cubicBezTo>
                  <a:pt x="37198" y="20001"/>
                  <a:pt x="37074" y="20051"/>
                  <a:pt x="36949" y="20100"/>
                </a:cubicBezTo>
                <a:cubicBezTo>
                  <a:pt x="36780" y="20161"/>
                  <a:pt x="36612" y="20221"/>
                  <a:pt x="36441" y="20275"/>
                </a:cubicBezTo>
                <a:cubicBezTo>
                  <a:pt x="36310" y="20316"/>
                  <a:pt x="36181" y="20358"/>
                  <a:pt x="36050" y="20394"/>
                </a:cubicBezTo>
                <a:cubicBezTo>
                  <a:pt x="35789" y="20467"/>
                  <a:pt x="35526" y="20532"/>
                  <a:pt x="35262" y="20592"/>
                </a:cubicBezTo>
                <a:cubicBezTo>
                  <a:pt x="35053" y="20637"/>
                  <a:pt x="34831" y="20685"/>
                  <a:pt x="34608" y="20723"/>
                </a:cubicBezTo>
                <a:cubicBezTo>
                  <a:pt x="34429" y="20754"/>
                  <a:pt x="34249" y="20783"/>
                  <a:pt x="34069" y="20811"/>
                </a:cubicBezTo>
                <a:cubicBezTo>
                  <a:pt x="33844" y="20846"/>
                  <a:pt x="33617" y="20878"/>
                  <a:pt x="33391" y="20901"/>
                </a:cubicBezTo>
                <a:cubicBezTo>
                  <a:pt x="33209" y="20921"/>
                  <a:pt x="33027" y="20937"/>
                  <a:pt x="32846" y="20950"/>
                </a:cubicBezTo>
                <a:cubicBezTo>
                  <a:pt x="32840" y="20950"/>
                  <a:pt x="32824" y="20951"/>
                  <a:pt x="32808" y="20952"/>
                </a:cubicBezTo>
                <a:cubicBezTo>
                  <a:pt x="32822" y="20945"/>
                  <a:pt x="32837" y="20937"/>
                  <a:pt x="32851" y="20930"/>
                </a:cubicBezTo>
                <a:cubicBezTo>
                  <a:pt x="33041" y="20831"/>
                  <a:pt x="33230" y="20728"/>
                  <a:pt x="33413" y="20615"/>
                </a:cubicBezTo>
                <a:cubicBezTo>
                  <a:pt x="33521" y="20548"/>
                  <a:pt x="33630" y="20482"/>
                  <a:pt x="33735" y="20410"/>
                </a:cubicBezTo>
                <a:cubicBezTo>
                  <a:pt x="33840" y="20340"/>
                  <a:pt x="33945" y="20268"/>
                  <a:pt x="34048" y="20194"/>
                </a:cubicBezTo>
                <a:cubicBezTo>
                  <a:pt x="34227" y="20068"/>
                  <a:pt x="34404" y="19937"/>
                  <a:pt x="34573" y="19797"/>
                </a:cubicBezTo>
                <a:cubicBezTo>
                  <a:pt x="34718" y="19678"/>
                  <a:pt x="34861" y="19556"/>
                  <a:pt x="35001" y="19430"/>
                </a:cubicBezTo>
                <a:cubicBezTo>
                  <a:pt x="35203" y="19322"/>
                  <a:pt x="35405" y="19212"/>
                  <a:pt x="35599" y="19089"/>
                </a:cubicBezTo>
                <a:cubicBezTo>
                  <a:pt x="35709" y="19021"/>
                  <a:pt x="35818" y="18952"/>
                  <a:pt x="35925" y="18879"/>
                </a:cubicBezTo>
                <a:cubicBezTo>
                  <a:pt x="36032" y="18806"/>
                  <a:pt x="36138" y="18732"/>
                  <a:pt x="36244" y="18657"/>
                </a:cubicBezTo>
                <a:cubicBezTo>
                  <a:pt x="36423" y="18530"/>
                  <a:pt x="36599" y="18399"/>
                  <a:pt x="36771" y="18260"/>
                </a:cubicBezTo>
                <a:cubicBezTo>
                  <a:pt x="36973" y="18097"/>
                  <a:pt x="37174" y="17934"/>
                  <a:pt x="37368" y="17762"/>
                </a:cubicBezTo>
                <a:cubicBezTo>
                  <a:pt x="37568" y="17584"/>
                  <a:pt x="37764" y="17404"/>
                  <a:pt x="37951" y="17215"/>
                </a:cubicBezTo>
                <a:cubicBezTo>
                  <a:pt x="38141" y="17023"/>
                  <a:pt x="38329" y="16828"/>
                  <a:pt x="38506" y="16625"/>
                </a:cubicBezTo>
                <a:cubicBezTo>
                  <a:pt x="38833" y="16250"/>
                  <a:pt x="39141" y="15858"/>
                  <a:pt x="39421" y="15446"/>
                </a:cubicBezTo>
                <a:cubicBezTo>
                  <a:pt x="39717" y="15012"/>
                  <a:pt x="39996" y="14562"/>
                  <a:pt x="40228" y="14090"/>
                </a:cubicBezTo>
                <a:cubicBezTo>
                  <a:pt x="40327" y="13891"/>
                  <a:pt x="40422" y="13692"/>
                  <a:pt x="40507" y="13486"/>
                </a:cubicBezTo>
                <a:cubicBezTo>
                  <a:pt x="40567" y="13342"/>
                  <a:pt x="40626" y="13196"/>
                  <a:pt x="40681" y="13050"/>
                </a:cubicBezTo>
                <a:cubicBezTo>
                  <a:pt x="40768" y="12869"/>
                  <a:pt x="40853" y="12688"/>
                  <a:pt x="40931" y="12505"/>
                </a:cubicBezTo>
                <a:cubicBezTo>
                  <a:pt x="40983" y="12381"/>
                  <a:pt x="41034" y="12259"/>
                  <a:pt x="41081" y="12133"/>
                </a:cubicBezTo>
                <a:cubicBezTo>
                  <a:pt x="41129" y="12002"/>
                  <a:pt x="41177" y="11871"/>
                  <a:pt x="41222" y="11739"/>
                </a:cubicBezTo>
                <a:cubicBezTo>
                  <a:pt x="41268" y="11603"/>
                  <a:pt x="41310" y="11464"/>
                  <a:pt x="41349" y="11326"/>
                </a:cubicBezTo>
                <a:cubicBezTo>
                  <a:pt x="41386" y="11192"/>
                  <a:pt x="41423" y="11056"/>
                  <a:pt x="41453" y="10920"/>
                </a:cubicBezTo>
                <a:cubicBezTo>
                  <a:pt x="41473" y="10824"/>
                  <a:pt x="41495" y="10732"/>
                  <a:pt x="41513" y="10636"/>
                </a:cubicBezTo>
                <a:cubicBezTo>
                  <a:pt x="41538" y="10499"/>
                  <a:pt x="41565" y="10362"/>
                  <a:pt x="41583" y="10225"/>
                </a:cubicBezTo>
                <a:cubicBezTo>
                  <a:pt x="41597" y="10133"/>
                  <a:pt x="41608" y="10040"/>
                  <a:pt x="41618" y="9947"/>
                </a:cubicBezTo>
                <a:cubicBezTo>
                  <a:pt x="41621" y="9901"/>
                  <a:pt x="41625" y="9854"/>
                  <a:pt x="41628" y="9808"/>
                </a:cubicBezTo>
                <a:cubicBezTo>
                  <a:pt x="41632" y="9757"/>
                  <a:pt x="41634" y="9708"/>
                  <a:pt x="41635" y="9658"/>
                </a:cubicBezTo>
                <a:cubicBezTo>
                  <a:pt x="41635" y="9612"/>
                  <a:pt x="41636" y="9566"/>
                  <a:pt x="41636" y="9519"/>
                </a:cubicBezTo>
                <a:cubicBezTo>
                  <a:pt x="41633" y="9427"/>
                  <a:pt x="41630" y="9338"/>
                  <a:pt x="41621" y="9246"/>
                </a:cubicBezTo>
                <a:cubicBezTo>
                  <a:pt x="41614" y="9161"/>
                  <a:pt x="41604" y="9077"/>
                  <a:pt x="41591" y="8993"/>
                </a:cubicBezTo>
                <a:cubicBezTo>
                  <a:pt x="41584" y="8950"/>
                  <a:pt x="41576" y="8909"/>
                  <a:pt x="41569" y="8867"/>
                </a:cubicBezTo>
                <a:cubicBezTo>
                  <a:pt x="41560" y="8821"/>
                  <a:pt x="41551" y="8776"/>
                  <a:pt x="41539" y="8731"/>
                </a:cubicBezTo>
                <a:cubicBezTo>
                  <a:pt x="41528" y="8687"/>
                  <a:pt x="41515" y="8643"/>
                  <a:pt x="41501" y="8599"/>
                </a:cubicBezTo>
                <a:cubicBezTo>
                  <a:pt x="41472" y="8518"/>
                  <a:pt x="41446" y="8436"/>
                  <a:pt x="41404" y="8360"/>
                </a:cubicBezTo>
                <a:cubicBezTo>
                  <a:pt x="41362" y="8283"/>
                  <a:pt x="41323" y="8205"/>
                  <a:pt x="41271" y="8133"/>
                </a:cubicBezTo>
                <a:cubicBezTo>
                  <a:pt x="41241" y="8091"/>
                  <a:pt x="41212" y="8048"/>
                  <a:pt x="41181" y="8008"/>
                </a:cubicBezTo>
                <a:cubicBezTo>
                  <a:pt x="41141" y="7784"/>
                  <a:pt x="41096" y="7560"/>
                  <a:pt x="41037" y="7339"/>
                </a:cubicBezTo>
                <a:cubicBezTo>
                  <a:pt x="40974" y="7106"/>
                  <a:pt x="40910" y="6874"/>
                  <a:pt x="40830" y="6646"/>
                </a:cubicBezTo>
                <a:cubicBezTo>
                  <a:pt x="40723" y="6335"/>
                  <a:pt x="40604" y="6025"/>
                  <a:pt x="40463" y="5726"/>
                </a:cubicBezTo>
                <a:cubicBezTo>
                  <a:pt x="40369" y="5526"/>
                  <a:pt x="40271" y="5328"/>
                  <a:pt x="40163" y="5135"/>
                </a:cubicBezTo>
                <a:cubicBezTo>
                  <a:pt x="40054" y="4945"/>
                  <a:pt x="39943" y="4757"/>
                  <a:pt x="39824" y="4575"/>
                </a:cubicBezTo>
                <a:cubicBezTo>
                  <a:pt x="39682" y="4358"/>
                  <a:pt x="39538" y="4144"/>
                  <a:pt x="39382" y="3938"/>
                </a:cubicBezTo>
                <a:cubicBezTo>
                  <a:pt x="39223" y="3729"/>
                  <a:pt x="39060" y="3523"/>
                  <a:pt x="38887" y="3325"/>
                </a:cubicBezTo>
                <a:cubicBezTo>
                  <a:pt x="38704" y="3117"/>
                  <a:pt x="38518" y="2911"/>
                  <a:pt x="38321" y="2717"/>
                </a:cubicBezTo>
                <a:cubicBezTo>
                  <a:pt x="38161" y="2562"/>
                  <a:pt x="38001" y="2411"/>
                  <a:pt x="37831" y="2267"/>
                </a:cubicBezTo>
                <a:cubicBezTo>
                  <a:pt x="37669" y="2132"/>
                  <a:pt x="37507" y="1999"/>
                  <a:pt x="37335" y="1878"/>
                </a:cubicBezTo>
                <a:cubicBezTo>
                  <a:pt x="37086" y="1702"/>
                  <a:pt x="36831" y="1534"/>
                  <a:pt x="36564" y="1387"/>
                </a:cubicBezTo>
                <a:cubicBezTo>
                  <a:pt x="36363" y="1278"/>
                  <a:pt x="36160" y="1170"/>
                  <a:pt x="35951" y="1078"/>
                </a:cubicBezTo>
                <a:cubicBezTo>
                  <a:pt x="35742" y="986"/>
                  <a:pt x="35532" y="897"/>
                  <a:pt x="35317" y="822"/>
                </a:cubicBezTo>
                <a:cubicBezTo>
                  <a:pt x="35061" y="732"/>
                  <a:pt x="34802" y="650"/>
                  <a:pt x="34538" y="587"/>
                </a:cubicBezTo>
                <a:cubicBezTo>
                  <a:pt x="34263" y="524"/>
                  <a:pt x="33986" y="466"/>
                  <a:pt x="33706" y="428"/>
                </a:cubicBezTo>
                <a:cubicBezTo>
                  <a:pt x="33650" y="420"/>
                  <a:pt x="33593" y="413"/>
                  <a:pt x="33538" y="406"/>
                </a:cubicBezTo>
                <a:cubicBezTo>
                  <a:pt x="33647" y="390"/>
                  <a:pt x="33757" y="376"/>
                  <a:pt x="33867" y="364"/>
                </a:cubicBezTo>
                <a:cubicBezTo>
                  <a:pt x="34000" y="350"/>
                  <a:pt x="34132" y="338"/>
                  <a:pt x="34266" y="327"/>
                </a:cubicBezTo>
                <a:cubicBezTo>
                  <a:pt x="34513" y="312"/>
                  <a:pt x="34761" y="300"/>
                  <a:pt x="35009" y="300"/>
                </a:cubicBezTo>
                <a:close/>
                <a:moveTo>
                  <a:pt x="33981" y="19911"/>
                </a:moveTo>
                <a:cubicBezTo>
                  <a:pt x="33713" y="20102"/>
                  <a:pt x="33444" y="20290"/>
                  <a:pt x="33164" y="20461"/>
                </a:cubicBezTo>
                <a:cubicBezTo>
                  <a:pt x="33024" y="20547"/>
                  <a:pt x="32884" y="20631"/>
                  <a:pt x="32741" y="20712"/>
                </a:cubicBezTo>
                <a:cubicBezTo>
                  <a:pt x="32601" y="20790"/>
                  <a:pt x="32460" y="20868"/>
                  <a:pt x="32318" y="20945"/>
                </a:cubicBezTo>
                <a:lnTo>
                  <a:pt x="32316" y="20946"/>
                </a:lnTo>
                <a:cubicBezTo>
                  <a:pt x="32314" y="20947"/>
                  <a:pt x="32312" y="20948"/>
                  <a:pt x="32311" y="20948"/>
                </a:cubicBezTo>
                <a:cubicBezTo>
                  <a:pt x="32295" y="20958"/>
                  <a:pt x="32275" y="20968"/>
                  <a:pt x="32256" y="20977"/>
                </a:cubicBezTo>
                <a:cubicBezTo>
                  <a:pt x="32151" y="20979"/>
                  <a:pt x="32047" y="20981"/>
                  <a:pt x="31942" y="20981"/>
                </a:cubicBezTo>
                <a:cubicBezTo>
                  <a:pt x="31884" y="20981"/>
                  <a:pt x="31827" y="20980"/>
                  <a:pt x="31770" y="20980"/>
                </a:cubicBezTo>
                <a:cubicBezTo>
                  <a:pt x="31587" y="20977"/>
                  <a:pt x="31406" y="20974"/>
                  <a:pt x="31223" y="20963"/>
                </a:cubicBezTo>
                <a:cubicBezTo>
                  <a:pt x="31090" y="20956"/>
                  <a:pt x="30954" y="20948"/>
                  <a:pt x="30820" y="20939"/>
                </a:cubicBezTo>
                <a:cubicBezTo>
                  <a:pt x="30460" y="20910"/>
                  <a:pt x="30100" y="20874"/>
                  <a:pt x="29743" y="20820"/>
                </a:cubicBezTo>
                <a:cubicBezTo>
                  <a:pt x="29566" y="20794"/>
                  <a:pt x="29389" y="20765"/>
                  <a:pt x="29213" y="20731"/>
                </a:cubicBezTo>
                <a:cubicBezTo>
                  <a:pt x="29175" y="20724"/>
                  <a:pt x="29138" y="20716"/>
                  <a:pt x="29100" y="20709"/>
                </a:cubicBezTo>
                <a:lnTo>
                  <a:pt x="29100" y="20709"/>
                </a:lnTo>
                <a:cubicBezTo>
                  <a:pt x="29324" y="20721"/>
                  <a:pt x="29550" y="20729"/>
                  <a:pt x="29775" y="20729"/>
                </a:cubicBezTo>
                <a:cubicBezTo>
                  <a:pt x="29843" y="20729"/>
                  <a:pt x="29911" y="20728"/>
                  <a:pt x="29979" y="20727"/>
                </a:cubicBezTo>
                <a:cubicBezTo>
                  <a:pt x="30199" y="20721"/>
                  <a:pt x="30417" y="20712"/>
                  <a:pt x="30637" y="20693"/>
                </a:cubicBezTo>
                <a:cubicBezTo>
                  <a:pt x="30890" y="20671"/>
                  <a:pt x="31143" y="20645"/>
                  <a:pt x="31396" y="20611"/>
                </a:cubicBezTo>
                <a:cubicBezTo>
                  <a:pt x="31648" y="20577"/>
                  <a:pt x="31901" y="20538"/>
                  <a:pt x="32151" y="20485"/>
                </a:cubicBezTo>
                <a:cubicBezTo>
                  <a:pt x="32402" y="20432"/>
                  <a:pt x="32654" y="20376"/>
                  <a:pt x="32900" y="20302"/>
                </a:cubicBezTo>
                <a:cubicBezTo>
                  <a:pt x="33107" y="20240"/>
                  <a:pt x="33311" y="20174"/>
                  <a:pt x="33513" y="20097"/>
                </a:cubicBezTo>
                <a:cubicBezTo>
                  <a:pt x="33670" y="20037"/>
                  <a:pt x="33826" y="19976"/>
                  <a:pt x="33981" y="19911"/>
                </a:cubicBezTo>
                <a:close/>
                <a:moveTo>
                  <a:pt x="8080" y="16696"/>
                </a:moveTo>
                <a:cubicBezTo>
                  <a:pt x="8104" y="16714"/>
                  <a:pt x="8127" y="16731"/>
                  <a:pt x="8150" y="16748"/>
                </a:cubicBezTo>
                <a:cubicBezTo>
                  <a:pt x="8330" y="16882"/>
                  <a:pt x="8525" y="16994"/>
                  <a:pt x="8721" y="17101"/>
                </a:cubicBezTo>
                <a:cubicBezTo>
                  <a:pt x="8801" y="17143"/>
                  <a:pt x="8888" y="17186"/>
                  <a:pt x="8971" y="17222"/>
                </a:cubicBezTo>
                <a:cubicBezTo>
                  <a:pt x="9056" y="17258"/>
                  <a:pt x="9138" y="17295"/>
                  <a:pt x="9226" y="17325"/>
                </a:cubicBezTo>
                <a:cubicBezTo>
                  <a:pt x="9284" y="17343"/>
                  <a:pt x="9341" y="17363"/>
                  <a:pt x="9398" y="17381"/>
                </a:cubicBezTo>
                <a:cubicBezTo>
                  <a:pt x="9584" y="17534"/>
                  <a:pt x="9772" y="17683"/>
                  <a:pt x="9966" y="17824"/>
                </a:cubicBezTo>
                <a:cubicBezTo>
                  <a:pt x="10173" y="17976"/>
                  <a:pt x="10382" y="18128"/>
                  <a:pt x="10598" y="18268"/>
                </a:cubicBezTo>
                <a:cubicBezTo>
                  <a:pt x="10738" y="18357"/>
                  <a:pt x="10879" y="18446"/>
                  <a:pt x="11023" y="18527"/>
                </a:cubicBezTo>
                <a:cubicBezTo>
                  <a:pt x="11096" y="18566"/>
                  <a:pt x="11182" y="18616"/>
                  <a:pt x="11257" y="18650"/>
                </a:cubicBezTo>
                <a:cubicBezTo>
                  <a:pt x="11377" y="18707"/>
                  <a:pt x="11497" y="18760"/>
                  <a:pt x="11621" y="18804"/>
                </a:cubicBezTo>
                <a:cubicBezTo>
                  <a:pt x="11742" y="18848"/>
                  <a:pt x="11865" y="18893"/>
                  <a:pt x="11989" y="18923"/>
                </a:cubicBezTo>
                <a:cubicBezTo>
                  <a:pt x="12119" y="18954"/>
                  <a:pt x="12248" y="18985"/>
                  <a:pt x="12381" y="19006"/>
                </a:cubicBezTo>
                <a:cubicBezTo>
                  <a:pt x="12462" y="19019"/>
                  <a:pt x="12544" y="19031"/>
                  <a:pt x="12626" y="19041"/>
                </a:cubicBezTo>
                <a:cubicBezTo>
                  <a:pt x="12668" y="19105"/>
                  <a:pt x="12712" y="19169"/>
                  <a:pt x="12757" y="19232"/>
                </a:cubicBezTo>
                <a:cubicBezTo>
                  <a:pt x="12837" y="19343"/>
                  <a:pt x="12916" y="19454"/>
                  <a:pt x="13001" y="19561"/>
                </a:cubicBezTo>
                <a:cubicBezTo>
                  <a:pt x="13136" y="19730"/>
                  <a:pt x="13276" y="19896"/>
                  <a:pt x="13425" y="20055"/>
                </a:cubicBezTo>
                <a:cubicBezTo>
                  <a:pt x="13568" y="20208"/>
                  <a:pt x="13715" y="20358"/>
                  <a:pt x="13871" y="20499"/>
                </a:cubicBezTo>
                <a:cubicBezTo>
                  <a:pt x="14051" y="20664"/>
                  <a:pt x="14237" y="20825"/>
                  <a:pt x="14433" y="20971"/>
                </a:cubicBezTo>
                <a:cubicBezTo>
                  <a:pt x="14528" y="21042"/>
                  <a:pt x="14623" y="21111"/>
                  <a:pt x="14720" y="21179"/>
                </a:cubicBezTo>
                <a:cubicBezTo>
                  <a:pt x="14513" y="21132"/>
                  <a:pt x="14306" y="21079"/>
                  <a:pt x="14104" y="21013"/>
                </a:cubicBezTo>
                <a:cubicBezTo>
                  <a:pt x="13925" y="20955"/>
                  <a:pt x="13747" y="20893"/>
                  <a:pt x="13570" y="20829"/>
                </a:cubicBezTo>
                <a:cubicBezTo>
                  <a:pt x="13361" y="20751"/>
                  <a:pt x="13142" y="20667"/>
                  <a:pt x="12924" y="20580"/>
                </a:cubicBezTo>
                <a:cubicBezTo>
                  <a:pt x="12747" y="20510"/>
                  <a:pt x="12571" y="20440"/>
                  <a:pt x="12396" y="20365"/>
                </a:cubicBezTo>
                <a:cubicBezTo>
                  <a:pt x="12226" y="20294"/>
                  <a:pt x="12055" y="20220"/>
                  <a:pt x="11889" y="20140"/>
                </a:cubicBezTo>
                <a:cubicBezTo>
                  <a:pt x="11737" y="20068"/>
                  <a:pt x="11588" y="19993"/>
                  <a:pt x="11439" y="19915"/>
                </a:cubicBezTo>
                <a:cubicBezTo>
                  <a:pt x="11291" y="19835"/>
                  <a:pt x="11143" y="19753"/>
                  <a:pt x="11001" y="19663"/>
                </a:cubicBezTo>
                <a:cubicBezTo>
                  <a:pt x="10930" y="19620"/>
                  <a:pt x="10861" y="19575"/>
                  <a:pt x="10793" y="19528"/>
                </a:cubicBezTo>
                <a:cubicBezTo>
                  <a:pt x="10726" y="19483"/>
                  <a:pt x="10659" y="19437"/>
                  <a:pt x="10593" y="19389"/>
                </a:cubicBezTo>
                <a:cubicBezTo>
                  <a:pt x="10402" y="19252"/>
                  <a:pt x="10205" y="19104"/>
                  <a:pt x="10016" y="18946"/>
                </a:cubicBezTo>
                <a:cubicBezTo>
                  <a:pt x="9860" y="18815"/>
                  <a:pt x="9706" y="18680"/>
                  <a:pt x="9556" y="18541"/>
                </a:cubicBezTo>
                <a:cubicBezTo>
                  <a:pt x="9411" y="18402"/>
                  <a:pt x="9266" y="18261"/>
                  <a:pt x="9131" y="18112"/>
                </a:cubicBezTo>
                <a:cubicBezTo>
                  <a:pt x="9023" y="17993"/>
                  <a:pt x="8917" y="17873"/>
                  <a:pt x="8813" y="17750"/>
                </a:cubicBezTo>
                <a:cubicBezTo>
                  <a:pt x="8710" y="17624"/>
                  <a:pt x="8608" y="17497"/>
                  <a:pt x="8514" y="17365"/>
                </a:cubicBezTo>
                <a:cubicBezTo>
                  <a:pt x="8465" y="17298"/>
                  <a:pt x="8418" y="17230"/>
                  <a:pt x="8371" y="17162"/>
                </a:cubicBezTo>
                <a:cubicBezTo>
                  <a:pt x="8321" y="17089"/>
                  <a:pt x="8273" y="17015"/>
                  <a:pt x="8227" y="16941"/>
                </a:cubicBezTo>
                <a:cubicBezTo>
                  <a:pt x="8181" y="16866"/>
                  <a:pt x="8130" y="16782"/>
                  <a:pt x="8080" y="16696"/>
                </a:cubicBezTo>
                <a:close/>
                <a:moveTo>
                  <a:pt x="17066" y="17261"/>
                </a:moveTo>
                <a:cubicBezTo>
                  <a:pt x="17204" y="17439"/>
                  <a:pt x="17349" y="17613"/>
                  <a:pt x="17505" y="17777"/>
                </a:cubicBezTo>
                <a:cubicBezTo>
                  <a:pt x="17657" y="17938"/>
                  <a:pt x="17812" y="18095"/>
                  <a:pt x="17976" y="18244"/>
                </a:cubicBezTo>
                <a:cubicBezTo>
                  <a:pt x="18164" y="18414"/>
                  <a:pt x="18357" y="18576"/>
                  <a:pt x="18559" y="18730"/>
                </a:cubicBezTo>
                <a:cubicBezTo>
                  <a:pt x="18628" y="18782"/>
                  <a:pt x="18695" y="18835"/>
                  <a:pt x="18767" y="18885"/>
                </a:cubicBezTo>
                <a:cubicBezTo>
                  <a:pt x="18868" y="18955"/>
                  <a:pt x="18971" y="19028"/>
                  <a:pt x="19080" y="19088"/>
                </a:cubicBezTo>
                <a:cubicBezTo>
                  <a:pt x="19194" y="19150"/>
                  <a:pt x="19307" y="19212"/>
                  <a:pt x="19425" y="19266"/>
                </a:cubicBezTo>
                <a:cubicBezTo>
                  <a:pt x="19541" y="19319"/>
                  <a:pt x="19656" y="19372"/>
                  <a:pt x="19773" y="19419"/>
                </a:cubicBezTo>
                <a:cubicBezTo>
                  <a:pt x="19974" y="19500"/>
                  <a:pt x="20176" y="19580"/>
                  <a:pt x="20382" y="19646"/>
                </a:cubicBezTo>
                <a:cubicBezTo>
                  <a:pt x="20780" y="19773"/>
                  <a:pt x="21181" y="19881"/>
                  <a:pt x="21589" y="19960"/>
                </a:cubicBezTo>
                <a:cubicBezTo>
                  <a:pt x="21199" y="20161"/>
                  <a:pt x="20795" y="20335"/>
                  <a:pt x="20382" y="20491"/>
                </a:cubicBezTo>
                <a:cubicBezTo>
                  <a:pt x="20009" y="20626"/>
                  <a:pt x="19628" y="20747"/>
                  <a:pt x="19245" y="20851"/>
                </a:cubicBezTo>
                <a:cubicBezTo>
                  <a:pt x="18841" y="20959"/>
                  <a:pt x="18434" y="21059"/>
                  <a:pt x="18025" y="21148"/>
                </a:cubicBezTo>
                <a:cubicBezTo>
                  <a:pt x="17798" y="21196"/>
                  <a:pt x="17570" y="21241"/>
                  <a:pt x="17342" y="21272"/>
                </a:cubicBezTo>
                <a:cubicBezTo>
                  <a:pt x="17251" y="21286"/>
                  <a:pt x="17158" y="21297"/>
                  <a:pt x="17067" y="21308"/>
                </a:cubicBezTo>
                <a:cubicBezTo>
                  <a:pt x="16975" y="21318"/>
                  <a:pt x="16883" y="21327"/>
                  <a:pt x="16791" y="21334"/>
                </a:cubicBezTo>
                <a:cubicBezTo>
                  <a:pt x="16674" y="21342"/>
                  <a:pt x="16551" y="21349"/>
                  <a:pt x="16428" y="21350"/>
                </a:cubicBezTo>
                <a:cubicBezTo>
                  <a:pt x="16389" y="21351"/>
                  <a:pt x="16349" y="21351"/>
                  <a:pt x="16309" y="21351"/>
                </a:cubicBezTo>
                <a:cubicBezTo>
                  <a:pt x="16270" y="21351"/>
                  <a:pt x="16230" y="21351"/>
                  <a:pt x="16191" y="21350"/>
                </a:cubicBezTo>
                <a:cubicBezTo>
                  <a:pt x="16035" y="21347"/>
                  <a:pt x="15879" y="21339"/>
                  <a:pt x="15724" y="21328"/>
                </a:cubicBezTo>
                <a:cubicBezTo>
                  <a:pt x="15567" y="21316"/>
                  <a:pt x="15410" y="21301"/>
                  <a:pt x="15254" y="21276"/>
                </a:cubicBezTo>
                <a:cubicBezTo>
                  <a:pt x="15214" y="21271"/>
                  <a:pt x="15173" y="21265"/>
                  <a:pt x="15134" y="21258"/>
                </a:cubicBezTo>
                <a:cubicBezTo>
                  <a:pt x="14994" y="21171"/>
                  <a:pt x="14859" y="21080"/>
                  <a:pt x="14725" y="20986"/>
                </a:cubicBezTo>
                <a:cubicBezTo>
                  <a:pt x="14591" y="20889"/>
                  <a:pt x="14457" y="20791"/>
                  <a:pt x="14331" y="20685"/>
                </a:cubicBezTo>
                <a:cubicBezTo>
                  <a:pt x="14210" y="20583"/>
                  <a:pt x="14092" y="20478"/>
                  <a:pt x="13976" y="20371"/>
                </a:cubicBezTo>
                <a:cubicBezTo>
                  <a:pt x="13858" y="20258"/>
                  <a:pt x="13741" y="20143"/>
                  <a:pt x="13629" y="20025"/>
                </a:cubicBezTo>
                <a:cubicBezTo>
                  <a:pt x="13513" y="19900"/>
                  <a:pt x="13398" y="19774"/>
                  <a:pt x="13289" y="19646"/>
                </a:cubicBezTo>
                <a:cubicBezTo>
                  <a:pt x="13178" y="19512"/>
                  <a:pt x="13068" y="19377"/>
                  <a:pt x="12966" y="19237"/>
                </a:cubicBezTo>
                <a:cubicBezTo>
                  <a:pt x="12924" y="19179"/>
                  <a:pt x="12882" y="19120"/>
                  <a:pt x="12840" y="19061"/>
                </a:cubicBezTo>
                <a:lnTo>
                  <a:pt x="12840" y="19061"/>
                </a:lnTo>
                <a:cubicBezTo>
                  <a:pt x="12909" y="19066"/>
                  <a:pt x="12977" y="19071"/>
                  <a:pt x="13044" y="19072"/>
                </a:cubicBezTo>
                <a:cubicBezTo>
                  <a:pt x="13083" y="19073"/>
                  <a:pt x="13123" y="19073"/>
                  <a:pt x="13162" y="19073"/>
                </a:cubicBezTo>
                <a:cubicBezTo>
                  <a:pt x="13211" y="19073"/>
                  <a:pt x="13259" y="19073"/>
                  <a:pt x="13308" y="19071"/>
                </a:cubicBezTo>
                <a:cubicBezTo>
                  <a:pt x="13353" y="19068"/>
                  <a:pt x="13398" y="19066"/>
                  <a:pt x="13443" y="19064"/>
                </a:cubicBezTo>
                <a:cubicBezTo>
                  <a:pt x="13536" y="19058"/>
                  <a:pt x="13634" y="19050"/>
                  <a:pt x="13725" y="19037"/>
                </a:cubicBezTo>
                <a:cubicBezTo>
                  <a:pt x="13815" y="19026"/>
                  <a:pt x="13905" y="19012"/>
                  <a:pt x="13994" y="18996"/>
                </a:cubicBezTo>
                <a:cubicBezTo>
                  <a:pt x="14038" y="18986"/>
                  <a:pt x="14082" y="18977"/>
                  <a:pt x="14127" y="18968"/>
                </a:cubicBezTo>
                <a:cubicBezTo>
                  <a:pt x="14218" y="18949"/>
                  <a:pt x="14315" y="18924"/>
                  <a:pt x="14404" y="18895"/>
                </a:cubicBezTo>
                <a:cubicBezTo>
                  <a:pt x="14499" y="18865"/>
                  <a:pt x="14592" y="18837"/>
                  <a:pt x="14686" y="18802"/>
                </a:cubicBezTo>
                <a:cubicBezTo>
                  <a:pt x="14837" y="18743"/>
                  <a:pt x="14988" y="18684"/>
                  <a:pt x="15132" y="18608"/>
                </a:cubicBezTo>
                <a:cubicBezTo>
                  <a:pt x="15208" y="18567"/>
                  <a:pt x="15264" y="18537"/>
                  <a:pt x="15338" y="18494"/>
                </a:cubicBezTo>
                <a:cubicBezTo>
                  <a:pt x="15434" y="18438"/>
                  <a:pt x="15530" y="18380"/>
                  <a:pt x="15622" y="18317"/>
                </a:cubicBezTo>
                <a:cubicBezTo>
                  <a:pt x="15688" y="18270"/>
                  <a:pt x="15748" y="18229"/>
                  <a:pt x="15813" y="18180"/>
                </a:cubicBezTo>
                <a:cubicBezTo>
                  <a:pt x="15926" y="18095"/>
                  <a:pt x="16038" y="18009"/>
                  <a:pt x="16147" y="17919"/>
                </a:cubicBezTo>
                <a:cubicBezTo>
                  <a:pt x="16221" y="17860"/>
                  <a:pt x="16292" y="17798"/>
                  <a:pt x="16361" y="17735"/>
                </a:cubicBezTo>
                <a:cubicBezTo>
                  <a:pt x="16396" y="17703"/>
                  <a:pt x="16432" y="17672"/>
                  <a:pt x="16467" y="17641"/>
                </a:cubicBezTo>
                <a:cubicBezTo>
                  <a:pt x="16581" y="17537"/>
                  <a:pt x="16696" y="17436"/>
                  <a:pt x="16809" y="17332"/>
                </a:cubicBezTo>
                <a:cubicBezTo>
                  <a:pt x="16895" y="17310"/>
                  <a:pt x="16980" y="17287"/>
                  <a:pt x="17066" y="17261"/>
                </a:cubicBezTo>
                <a:close/>
                <a:moveTo>
                  <a:pt x="28124" y="20659"/>
                </a:moveTo>
                <a:cubicBezTo>
                  <a:pt x="28127" y="20660"/>
                  <a:pt x="28131" y="20661"/>
                  <a:pt x="28134" y="20662"/>
                </a:cubicBezTo>
                <a:cubicBezTo>
                  <a:pt x="28614" y="20786"/>
                  <a:pt x="29099" y="20891"/>
                  <a:pt x="29587" y="20968"/>
                </a:cubicBezTo>
                <a:cubicBezTo>
                  <a:pt x="29900" y="21019"/>
                  <a:pt x="30215" y="21063"/>
                  <a:pt x="30532" y="21088"/>
                </a:cubicBezTo>
                <a:cubicBezTo>
                  <a:pt x="30763" y="21107"/>
                  <a:pt x="30993" y="21124"/>
                  <a:pt x="31223" y="21132"/>
                </a:cubicBezTo>
                <a:cubicBezTo>
                  <a:pt x="31432" y="21139"/>
                  <a:pt x="31641" y="21145"/>
                  <a:pt x="31849" y="21145"/>
                </a:cubicBezTo>
                <a:cubicBezTo>
                  <a:pt x="31868" y="21145"/>
                  <a:pt x="31888" y="21145"/>
                  <a:pt x="31907" y="21145"/>
                </a:cubicBezTo>
                <a:lnTo>
                  <a:pt x="31907" y="21145"/>
                </a:lnTo>
                <a:cubicBezTo>
                  <a:pt x="31897" y="21149"/>
                  <a:pt x="31885" y="21153"/>
                  <a:pt x="31874" y="21157"/>
                </a:cubicBezTo>
                <a:cubicBezTo>
                  <a:pt x="31717" y="21213"/>
                  <a:pt x="31560" y="21266"/>
                  <a:pt x="31400" y="21310"/>
                </a:cubicBezTo>
                <a:cubicBezTo>
                  <a:pt x="31308" y="21336"/>
                  <a:pt x="31215" y="21362"/>
                  <a:pt x="31123" y="21384"/>
                </a:cubicBezTo>
                <a:cubicBezTo>
                  <a:pt x="31079" y="21393"/>
                  <a:pt x="31036" y="21402"/>
                  <a:pt x="30993" y="21413"/>
                </a:cubicBezTo>
                <a:lnTo>
                  <a:pt x="30991" y="21413"/>
                </a:lnTo>
                <a:cubicBezTo>
                  <a:pt x="30989" y="21413"/>
                  <a:pt x="30987" y="21414"/>
                  <a:pt x="30984" y="21414"/>
                </a:cubicBezTo>
                <a:cubicBezTo>
                  <a:pt x="30899" y="21431"/>
                  <a:pt x="30809" y="21446"/>
                  <a:pt x="30717" y="21459"/>
                </a:cubicBezTo>
                <a:cubicBezTo>
                  <a:pt x="30624" y="21472"/>
                  <a:pt x="30533" y="21480"/>
                  <a:pt x="30439" y="21485"/>
                </a:cubicBezTo>
                <a:cubicBezTo>
                  <a:pt x="30371" y="21488"/>
                  <a:pt x="30293" y="21489"/>
                  <a:pt x="30213" y="21489"/>
                </a:cubicBezTo>
                <a:cubicBezTo>
                  <a:pt x="30136" y="21488"/>
                  <a:pt x="30057" y="21485"/>
                  <a:pt x="29980" y="21481"/>
                </a:cubicBezTo>
                <a:cubicBezTo>
                  <a:pt x="29857" y="21470"/>
                  <a:pt x="29735" y="21461"/>
                  <a:pt x="29614" y="21440"/>
                </a:cubicBezTo>
                <a:cubicBezTo>
                  <a:pt x="29536" y="21429"/>
                  <a:pt x="29458" y="21414"/>
                  <a:pt x="29382" y="21396"/>
                </a:cubicBezTo>
                <a:cubicBezTo>
                  <a:pt x="29305" y="21379"/>
                  <a:pt x="29228" y="21358"/>
                  <a:pt x="29151" y="21334"/>
                </a:cubicBezTo>
                <a:cubicBezTo>
                  <a:pt x="29114" y="21321"/>
                  <a:pt x="29077" y="21309"/>
                  <a:pt x="29039" y="21296"/>
                </a:cubicBezTo>
                <a:cubicBezTo>
                  <a:pt x="28976" y="21273"/>
                  <a:pt x="28906" y="21242"/>
                  <a:pt x="28837" y="21208"/>
                </a:cubicBezTo>
                <a:cubicBezTo>
                  <a:pt x="28772" y="21176"/>
                  <a:pt x="28701" y="21135"/>
                  <a:pt x="28632" y="21090"/>
                </a:cubicBezTo>
                <a:cubicBezTo>
                  <a:pt x="28599" y="21066"/>
                  <a:pt x="28564" y="21043"/>
                  <a:pt x="28531" y="21020"/>
                </a:cubicBezTo>
                <a:cubicBezTo>
                  <a:pt x="28464" y="20970"/>
                  <a:pt x="28398" y="20918"/>
                  <a:pt x="28335" y="20863"/>
                </a:cubicBezTo>
                <a:cubicBezTo>
                  <a:pt x="28304" y="20835"/>
                  <a:pt x="28274" y="20808"/>
                  <a:pt x="28243" y="20779"/>
                </a:cubicBezTo>
                <a:cubicBezTo>
                  <a:pt x="28203" y="20741"/>
                  <a:pt x="28162" y="20700"/>
                  <a:pt x="28124" y="20659"/>
                </a:cubicBezTo>
                <a:close/>
                <a:moveTo>
                  <a:pt x="24697" y="19916"/>
                </a:moveTo>
                <a:cubicBezTo>
                  <a:pt x="24773" y="19981"/>
                  <a:pt x="24849" y="20044"/>
                  <a:pt x="24929" y="20104"/>
                </a:cubicBezTo>
                <a:cubicBezTo>
                  <a:pt x="25096" y="20234"/>
                  <a:pt x="25267" y="20357"/>
                  <a:pt x="25444" y="20475"/>
                </a:cubicBezTo>
                <a:cubicBezTo>
                  <a:pt x="25425" y="20490"/>
                  <a:pt x="25406" y="20504"/>
                  <a:pt x="25387" y="20519"/>
                </a:cubicBezTo>
                <a:cubicBezTo>
                  <a:pt x="25316" y="20571"/>
                  <a:pt x="25244" y="20620"/>
                  <a:pt x="25171" y="20670"/>
                </a:cubicBezTo>
                <a:cubicBezTo>
                  <a:pt x="25096" y="20722"/>
                  <a:pt x="25020" y="20773"/>
                  <a:pt x="24943" y="20820"/>
                </a:cubicBezTo>
                <a:cubicBezTo>
                  <a:pt x="24826" y="20894"/>
                  <a:pt x="24709" y="20967"/>
                  <a:pt x="24593" y="21041"/>
                </a:cubicBezTo>
                <a:cubicBezTo>
                  <a:pt x="24515" y="21090"/>
                  <a:pt x="24437" y="21140"/>
                  <a:pt x="24359" y="21189"/>
                </a:cubicBezTo>
                <a:cubicBezTo>
                  <a:pt x="24289" y="21231"/>
                  <a:pt x="24217" y="21273"/>
                  <a:pt x="24147" y="21314"/>
                </a:cubicBezTo>
                <a:cubicBezTo>
                  <a:pt x="24040" y="21377"/>
                  <a:pt x="23932" y="21437"/>
                  <a:pt x="23824" y="21496"/>
                </a:cubicBezTo>
                <a:cubicBezTo>
                  <a:pt x="23642" y="21590"/>
                  <a:pt x="23459" y="21682"/>
                  <a:pt x="23268" y="21761"/>
                </a:cubicBezTo>
                <a:cubicBezTo>
                  <a:pt x="23157" y="21808"/>
                  <a:pt x="23045" y="21853"/>
                  <a:pt x="22932" y="21896"/>
                </a:cubicBezTo>
                <a:cubicBezTo>
                  <a:pt x="23041" y="21784"/>
                  <a:pt x="23148" y="21672"/>
                  <a:pt x="23257" y="21559"/>
                </a:cubicBezTo>
                <a:cubicBezTo>
                  <a:pt x="23317" y="21497"/>
                  <a:pt x="23377" y="21436"/>
                  <a:pt x="23436" y="21373"/>
                </a:cubicBezTo>
                <a:cubicBezTo>
                  <a:pt x="23466" y="21342"/>
                  <a:pt x="23496" y="21311"/>
                  <a:pt x="23526" y="21280"/>
                </a:cubicBezTo>
                <a:cubicBezTo>
                  <a:pt x="23587" y="21209"/>
                  <a:pt x="23648" y="21138"/>
                  <a:pt x="23708" y="21067"/>
                </a:cubicBezTo>
                <a:cubicBezTo>
                  <a:pt x="24014" y="20714"/>
                  <a:pt x="24319" y="20359"/>
                  <a:pt x="24624" y="20006"/>
                </a:cubicBezTo>
                <a:cubicBezTo>
                  <a:pt x="24648" y="19976"/>
                  <a:pt x="24672" y="19946"/>
                  <a:pt x="24697" y="19916"/>
                </a:cubicBezTo>
                <a:close/>
                <a:moveTo>
                  <a:pt x="26050" y="20157"/>
                </a:moveTo>
                <a:cubicBezTo>
                  <a:pt x="26327" y="20242"/>
                  <a:pt x="26607" y="20318"/>
                  <a:pt x="26890" y="20381"/>
                </a:cubicBezTo>
                <a:cubicBezTo>
                  <a:pt x="27123" y="20433"/>
                  <a:pt x="27357" y="20482"/>
                  <a:pt x="27593" y="20522"/>
                </a:cubicBezTo>
                <a:cubicBezTo>
                  <a:pt x="27633" y="20529"/>
                  <a:pt x="27674" y="20536"/>
                  <a:pt x="27714" y="20543"/>
                </a:cubicBezTo>
                <a:cubicBezTo>
                  <a:pt x="27750" y="20553"/>
                  <a:pt x="27785" y="20564"/>
                  <a:pt x="27820" y="20574"/>
                </a:cubicBezTo>
                <a:cubicBezTo>
                  <a:pt x="27861" y="20626"/>
                  <a:pt x="27901" y="20677"/>
                  <a:pt x="27945" y="20724"/>
                </a:cubicBezTo>
                <a:cubicBezTo>
                  <a:pt x="28006" y="20790"/>
                  <a:pt x="28067" y="20858"/>
                  <a:pt x="28134" y="20918"/>
                </a:cubicBezTo>
                <a:cubicBezTo>
                  <a:pt x="28198" y="20978"/>
                  <a:pt x="28264" y="21034"/>
                  <a:pt x="28332" y="21088"/>
                </a:cubicBezTo>
                <a:cubicBezTo>
                  <a:pt x="28367" y="21114"/>
                  <a:pt x="28401" y="21139"/>
                  <a:pt x="28435" y="21165"/>
                </a:cubicBezTo>
                <a:cubicBezTo>
                  <a:pt x="28505" y="21217"/>
                  <a:pt x="28581" y="21261"/>
                  <a:pt x="28655" y="21306"/>
                </a:cubicBezTo>
                <a:cubicBezTo>
                  <a:pt x="28694" y="21327"/>
                  <a:pt x="28734" y="21348"/>
                  <a:pt x="28773" y="21369"/>
                </a:cubicBezTo>
                <a:cubicBezTo>
                  <a:pt x="28808" y="21384"/>
                  <a:pt x="28842" y="21400"/>
                  <a:pt x="28877" y="21416"/>
                </a:cubicBezTo>
                <a:cubicBezTo>
                  <a:pt x="28953" y="21447"/>
                  <a:pt x="29029" y="21478"/>
                  <a:pt x="29108" y="21502"/>
                </a:cubicBezTo>
                <a:cubicBezTo>
                  <a:pt x="29190" y="21526"/>
                  <a:pt x="29268" y="21550"/>
                  <a:pt x="29352" y="21567"/>
                </a:cubicBezTo>
                <a:cubicBezTo>
                  <a:pt x="29431" y="21585"/>
                  <a:pt x="29511" y="21601"/>
                  <a:pt x="29592" y="21612"/>
                </a:cubicBezTo>
                <a:cubicBezTo>
                  <a:pt x="29674" y="21625"/>
                  <a:pt x="29755" y="21634"/>
                  <a:pt x="29837" y="21641"/>
                </a:cubicBezTo>
                <a:cubicBezTo>
                  <a:pt x="29920" y="21649"/>
                  <a:pt x="30010" y="21654"/>
                  <a:pt x="30093" y="21656"/>
                </a:cubicBezTo>
                <a:cubicBezTo>
                  <a:pt x="30148" y="21657"/>
                  <a:pt x="30203" y="21658"/>
                  <a:pt x="30258" y="21658"/>
                </a:cubicBezTo>
                <a:cubicBezTo>
                  <a:pt x="30323" y="21658"/>
                  <a:pt x="30387" y="21657"/>
                  <a:pt x="30451" y="21653"/>
                </a:cubicBezTo>
                <a:cubicBezTo>
                  <a:pt x="30547" y="21647"/>
                  <a:pt x="30644" y="21642"/>
                  <a:pt x="30740" y="21630"/>
                </a:cubicBezTo>
                <a:cubicBezTo>
                  <a:pt x="30749" y="21629"/>
                  <a:pt x="30759" y="21627"/>
                  <a:pt x="30770" y="21626"/>
                </a:cubicBezTo>
                <a:lnTo>
                  <a:pt x="30770" y="21626"/>
                </a:lnTo>
                <a:cubicBezTo>
                  <a:pt x="30678" y="21659"/>
                  <a:pt x="30586" y="21691"/>
                  <a:pt x="30494" y="21724"/>
                </a:cubicBezTo>
                <a:cubicBezTo>
                  <a:pt x="30406" y="21756"/>
                  <a:pt x="30317" y="21787"/>
                  <a:pt x="30229" y="21818"/>
                </a:cubicBezTo>
                <a:cubicBezTo>
                  <a:pt x="30147" y="21846"/>
                  <a:pt x="30065" y="21873"/>
                  <a:pt x="29983" y="21901"/>
                </a:cubicBezTo>
                <a:cubicBezTo>
                  <a:pt x="29871" y="21884"/>
                  <a:pt x="29759" y="21866"/>
                  <a:pt x="29648" y="21846"/>
                </a:cubicBezTo>
                <a:cubicBezTo>
                  <a:pt x="29469" y="21813"/>
                  <a:pt x="29293" y="21778"/>
                  <a:pt x="29115" y="21739"/>
                </a:cubicBezTo>
                <a:cubicBezTo>
                  <a:pt x="29111" y="21739"/>
                  <a:pt x="29108" y="21738"/>
                  <a:pt x="29104" y="21737"/>
                </a:cubicBezTo>
                <a:cubicBezTo>
                  <a:pt x="28817" y="21674"/>
                  <a:pt x="28526" y="21609"/>
                  <a:pt x="28240" y="21530"/>
                </a:cubicBezTo>
                <a:cubicBezTo>
                  <a:pt x="28074" y="21485"/>
                  <a:pt x="27909" y="21440"/>
                  <a:pt x="27746" y="21387"/>
                </a:cubicBezTo>
                <a:cubicBezTo>
                  <a:pt x="27625" y="21348"/>
                  <a:pt x="27505" y="21306"/>
                  <a:pt x="27385" y="21264"/>
                </a:cubicBezTo>
                <a:cubicBezTo>
                  <a:pt x="27174" y="21184"/>
                  <a:pt x="26962" y="21101"/>
                  <a:pt x="26757" y="21007"/>
                </a:cubicBezTo>
                <a:cubicBezTo>
                  <a:pt x="26629" y="20948"/>
                  <a:pt x="26500" y="20891"/>
                  <a:pt x="26375" y="20827"/>
                </a:cubicBezTo>
                <a:cubicBezTo>
                  <a:pt x="26303" y="20791"/>
                  <a:pt x="26230" y="20754"/>
                  <a:pt x="26159" y="20716"/>
                </a:cubicBezTo>
                <a:lnTo>
                  <a:pt x="26157" y="20715"/>
                </a:lnTo>
                <a:lnTo>
                  <a:pt x="26156" y="20715"/>
                </a:lnTo>
                <a:cubicBezTo>
                  <a:pt x="26017" y="20639"/>
                  <a:pt x="25876" y="20563"/>
                  <a:pt x="25739" y="20477"/>
                </a:cubicBezTo>
                <a:cubicBezTo>
                  <a:pt x="25735" y="20475"/>
                  <a:pt x="25729" y="20471"/>
                  <a:pt x="25724" y="20469"/>
                </a:cubicBezTo>
                <a:cubicBezTo>
                  <a:pt x="25751" y="20446"/>
                  <a:pt x="25776" y="20423"/>
                  <a:pt x="25802" y="20400"/>
                </a:cubicBezTo>
                <a:cubicBezTo>
                  <a:pt x="25872" y="20338"/>
                  <a:pt x="25944" y="20267"/>
                  <a:pt x="26008" y="20200"/>
                </a:cubicBezTo>
                <a:lnTo>
                  <a:pt x="26010" y="20200"/>
                </a:lnTo>
                <a:cubicBezTo>
                  <a:pt x="26022" y="20186"/>
                  <a:pt x="26036" y="20171"/>
                  <a:pt x="26050" y="20157"/>
                </a:cubicBezTo>
                <a:close/>
                <a:moveTo>
                  <a:pt x="41314" y="17600"/>
                </a:moveTo>
                <a:cubicBezTo>
                  <a:pt x="41301" y="17618"/>
                  <a:pt x="41287" y="17638"/>
                  <a:pt x="41274" y="17656"/>
                </a:cubicBezTo>
                <a:cubicBezTo>
                  <a:pt x="41219" y="17731"/>
                  <a:pt x="41164" y="17805"/>
                  <a:pt x="41107" y="17879"/>
                </a:cubicBezTo>
                <a:cubicBezTo>
                  <a:pt x="41053" y="17951"/>
                  <a:pt x="40996" y="18021"/>
                  <a:pt x="40937" y="18090"/>
                </a:cubicBezTo>
                <a:cubicBezTo>
                  <a:pt x="40853" y="18188"/>
                  <a:pt x="40767" y="18289"/>
                  <a:pt x="40672" y="18384"/>
                </a:cubicBezTo>
                <a:cubicBezTo>
                  <a:pt x="40613" y="18445"/>
                  <a:pt x="40552" y="18505"/>
                  <a:pt x="40491" y="18564"/>
                </a:cubicBezTo>
                <a:cubicBezTo>
                  <a:pt x="40362" y="18678"/>
                  <a:pt x="40235" y="18792"/>
                  <a:pt x="40108" y="18907"/>
                </a:cubicBezTo>
                <a:cubicBezTo>
                  <a:pt x="40043" y="18967"/>
                  <a:pt x="39976" y="19025"/>
                  <a:pt x="39906" y="19080"/>
                </a:cubicBezTo>
                <a:cubicBezTo>
                  <a:pt x="39836" y="19138"/>
                  <a:pt x="39765" y="19195"/>
                  <a:pt x="39695" y="19253"/>
                </a:cubicBezTo>
                <a:cubicBezTo>
                  <a:pt x="39625" y="19311"/>
                  <a:pt x="39554" y="19369"/>
                  <a:pt x="39484" y="19426"/>
                </a:cubicBezTo>
                <a:cubicBezTo>
                  <a:pt x="39413" y="19484"/>
                  <a:pt x="39343" y="19542"/>
                  <a:pt x="39272" y="19600"/>
                </a:cubicBezTo>
                <a:cubicBezTo>
                  <a:pt x="39133" y="19705"/>
                  <a:pt x="38992" y="19809"/>
                  <a:pt x="38850" y="19911"/>
                </a:cubicBezTo>
                <a:cubicBezTo>
                  <a:pt x="38742" y="19988"/>
                  <a:pt x="38636" y="20064"/>
                  <a:pt x="38526" y="20135"/>
                </a:cubicBezTo>
                <a:cubicBezTo>
                  <a:pt x="38452" y="20185"/>
                  <a:pt x="38378" y="20234"/>
                  <a:pt x="38303" y="20281"/>
                </a:cubicBezTo>
                <a:cubicBezTo>
                  <a:pt x="38116" y="20395"/>
                  <a:pt x="37927" y="20504"/>
                  <a:pt x="37734" y="20609"/>
                </a:cubicBezTo>
                <a:cubicBezTo>
                  <a:pt x="37577" y="20693"/>
                  <a:pt x="37419" y="20774"/>
                  <a:pt x="37260" y="20853"/>
                </a:cubicBezTo>
                <a:cubicBezTo>
                  <a:pt x="37143" y="20909"/>
                  <a:pt x="37027" y="20966"/>
                  <a:pt x="36908" y="21018"/>
                </a:cubicBezTo>
                <a:cubicBezTo>
                  <a:pt x="36791" y="21071"/>
                  <a:pt x="36673" y="21125"/>
                  <a:pt x="36554" y="21176"/>
                </a:cubicBezTo>
                <a:cubicBezTo>
                  <a:pt x="36474" y="21209"/>
                  <a:pt x="36395" y="21243"/>
                  <a:pt x="36315" y="21275"/>
                </a:cubicBezTo>
                <a:cubicBezTo>
                  <a:pt x="36274" y="21291"/>
                  <a:pt x="36233" y="21306"/>
                  <a:pt x="36192" y="21321"/>
                </a:cubicBezTo>
                <a:cubicBezTo>
                  <a:pt x="35855" y="21443"/>
                  <a:pt x="35515" y="21549"/>
                  <a:pt x="35172" y="21647"/>
                </a:cubicBezTo>
                <a:cubicBezTo>
                  <a:pt x="34994" y="21698"/>
                  <a:pt x="34817" y="21749"/>
                  <a:pt x="34638" y="21795"/>
                </a:cubicBezTo>
                <a:cubicBezTo>
                  <a:pt x="34463" y="21840"/>
                  <a:pt x="34287" y="21883"/>
                  <a:pt x="34109" y="21922"/>
                </a:cubicBezTo>
                <a:cubicBezTo>
                  <a:pt x="33884" y="21968"/>
                  <a:pt x="33657" y="22008"/>
                  <a:pt x="33428" y="22042"/>
                </a:cubicBezTo>
                <a:cubicBezTo>
                  <a:pt x="33337" y="22056"/>
                  <a:pt x="33244" y="22070"/>
                  <a:pt x="33153" y="22081"/>
                </a:cubicBezTo>
                <a:cubicBezTo>
                  <a:pt x="33063" y="22092"/>
                  <a:pt x="32973" y="22101"/>
                  <a:pt x="32882" y="22108"/>
                </a:cubicBezTo>
                <a:cubicBezTo>
                  <a:pt x="32775" y="22113"/>
                  <a:pt x="32669" y="22118"/>
                  <a:pt x="32563" y="22118"/>
                </a:cubicBezTo>
                <a:cubicBezTo>
                  <a:pt x="32535" y="22118"/>
                  <a:pt x="32507" y="22118"/>
                  <a:pt x="32480" y="22117"/>
                </a:cubicBezTo>
                <a:cubicBezTo>
                  <a:pt x="32344" y="22114"/>
                  <a:pt x="32207" y="22110"/>
                  <a:pt x="32071" y="22104"/>
                </a:cubicBezTo>
                <a:cubicBezTo>
                  <a:pt x="31856" y="22095"/>
                  <a:pt x="31640" y="22084"/>
                  <a:pt x="31426" y="22069"/>
                </a:cubicBezTo>
                <a:cubicBezTo>
                  <a:pt x="31080" y="22041"/>
                  <a:pt x="30729" y="22004"/>
                  <a:pt x="30378" y="21958"/>
                </a:cubicBezTo>
                <a:cubicBezTo>
                  <a:pt x="30432" y="21938"/>
                  <a:pt x="30487" y="21920"/>
                  <a:pt x="30540" y="21900"/>
                </a:cubicBezTo>
                <a:cubicBezTo>
                  <a:pt x="30720" y="21835"/>
                  <a:pt x="30901" y="21773"/>
                  <a:pt x="31080" y="21705"/>
                </a:cubicBezTo>
                <a:cubicBezTo>
                  <a:pt x="31299" y="21620"/>
                  <a:pt x="31517" y="21536"/>
                  <a:pt x="31728" y="21436"/>
                </a:cubicBezTo>
                <a:cubicBezTo>
                  <a:pt x="31826" y="21388"/>
                  <a:pt x="31926" y="21341"/>
                  <a:pt x="32024" y="21293"/>
                </a:cubicBezTo>
                <a:cubicBezTo>
                  <a:pt x="32033" y="21289"/>
                  <a:pt x="32042" y="21286"/>
                  <a:pt x="32051" y="21282"/>
                </a:cubicBezTo>
                <a:cubicBezTo>
                  <a:pt x="32172" y="21235"/>
                  <a:pt x="32292" y="21187"/>
                  <a:pt x="32409" y="21137"/>
                </a:cubicBezTo>
                <a:cubicBezTo>
                  <a:pt x="32560" y="21133"/>
                  <a:pt x="32709" y="21127"/>
                  <a:pt x="32856" y="21119"/>
                </a:cubicBezTo>
                <a:cubicBezTo>
                  <a:pt x="33133" y="21104"/>
                  <a:pt x="33411" y="21086"/>
                  <a:pt x="33687" y="21058"/>
                </a:cubicBezTo>
                <a:cubicBezTo>
                  <a:pt x="33823" y="21044"/>
                  <a:pt x="33959" y="21030"/>
                  <a:pt x="34095" y="21012"/>
                </a:cubicBezTo>
                <a:cubicBezTo>
                  <a:pt x="34231" y="20993"/>
                  <a:pt x="34366" y="20973"/>
                  <a:pt x="34501" y="20948"/>
                </a:cubicBezTo>
                <a:cubicBezTo>
                  <a:pt x="34727" y="20908"/>
                  <a:pt x="34955" y="20866"/>
                  <a:pt x="35180" y="20811"/>
                </a:cubicBezTo>
                <a:cubicBezTo>
                  <a:pt x="35442" y="20746"/>
                  <a:pt x="35704" y="20677"/>
                  <a:pt x="35963" y="20598"/>
                </a:cubicBezTo>
                <a:cubicBezTo>
                  <a:pt x="36136" y="20545"/>
                  <a:pt x="36310" y="20493"/>
                  <a:pt x="36481" y="20435"/>
                </a:cubicBezTo>
                <a:cubicBezTo>
                  <a:pt x="36611" y="20391"/>
                  <a:pt x="36739" y="20346"/>
                  <a:pt x="36867" y="20299"/>
                </a:cubicBezTo>
                <a:cubicBezTo>
                  <a:pt x="37082" y="20221"/>
                  <a:pt x="37298" y="20140"/>
                  <a:pt x="37508" y="20050"/>
                </a:cubicBezTo>
                <a:cubicBezTo>
                  <a:pt x="37761" y="19944"/>
                  <a:pt x="38010" y="19832"/>
                  <a:pt x="38254" y="19706"/>
                </a:cubicBezTo>
                <a:cubicBezTo>
                  <a:pt x="38464" y="19596"/>
                  <a:pt x="38673" y="19485"/>
                  <a:pt x="38877" y="19365"/>
                </a:cubicBezTo>
                <a:cubicBezTo>
                  <a:pt x="39159" y="19199"/>
                  <a:pt x="39439" y="19026"/>
                  <a:pt x="39708" y="18840"/>
                </a:cubicBezTo>
                <a:cubicBezTo>
                  <a:pt x="39903" y="18706"/>
                  <a:pt x="40095" y="18570"/>
                  <a:pt x="40285" y="18429"/>
                </a:cubicBezTo>
                <a:cubicBezTo>
                  <a:pt x="40503" y="18267"/>
                  <a:pt x="40719" y="18102"/>
                  <a:pt x="40928" y="17929"/>
                </a:cubicBezTo>
                <a:cubicBezTo>
                  <a:pt x="41033" y="17841"/>
                  <a:pt x="41138" y="17754"/>
                  <a:pt x="41241" y="17664"/>
                </a:cubicBezTo>
                <a:cubicBezTo>
                  <a:pt x="41265" y="17643"/>
                  <a:pt x="41290" y="17621"/>
                  <a:pt x="41314" y="17600"/>
                </a:cubicBezTo>
                <a:close/>
                <a:moveTo>
                  <a:pt x="24523" y="19854"/>
                </a:moveTo>
                <a:cubicBezTo>
                  <a:pt x="24516" y="19863"/>
                  <a:pt x="24508" y="19872"/>
                  <a:pt x="24501" y="19881"/>
                </a:cubicBezTo>
                <a:cubicBezTo>
                  <a:pt x="24288" y="20127"/>
                  <a:pt x="24075" y="20374"/>
                  <a:pt x="23862" y="20620"/>
                </a:cubicBezTo>
                <a:cubicBezTo>
                  <a:pt x="23771" y="20727"/>
                  <a:pt x="23678" y="20832"/>
                  <a:pt x="23587" y="20938"/>
                </a:cubicBezTo>
                <a:cubicBezTo>
                  <a:pt x="23526" y="21008"/>
                  <a:pt x="23464" y="21079"/>
                  <a:pt x="23403" y="21150"/>
                </a:cubicBezTo>
                <a:cubicBezTo>
                  <a:pt x="23373" y="21180"/>
                  <a:pt x="23343" y="21212"/>
                  <a:pt x="23313" y="21243"/>
                </a:cubicBezTo>
                <a:cubicBezTo>
                  <a:pt x="23193" y="21366"/>
                  <a:pt x="23074" y="21491"/>
                  <a:pt x="22954" y="21615"/>
                </a:cubicBezTo>
                <a:cubicBezTo>
                  <a:pt x="22894" y="21676"/>
                  <a:pt x="22834" y="21738"/>
                  <a:pt x="22774" y="21801"/>
                </a:cubicBezTo>
                <a:cubicBezTo>
                  <a:pt x="22744" y="21831"/>
                  <a:pt x="22714" y="21862"/>
                  <a:pt x="22684" y="21893"/>
                </a:cubicBezTo>
                <a:cubicBezTo>
                  <a:pt x="22630" y="21944"/>
                  <a:pt x="22575" y="21996"/>
                  <a:pt x="22521" y="22047"/>
                </a:cubicBezTo>
                <a:cubicBezTo>
                  <a:pt x="22493" y="22056"/>
                  <a:pt x="22466" y="22065"/>
                  <a:pt x="22437" y="22074"/>
                </a:cubicBezTo>
                <a:cubicBezTo>
                  <a:pt x="22314" y="22116"/>
                  <a:pt x="22191" y="22157"/>
                  <a:pt x="22066" y="22192"/>
                </a:cubicBezTo>
                <a:cubicBezTo>
                  <a:pt x="21939" y="22227"/>
                  <a:pt x="21812" y="22263"/>
                  <a:pt x="21684" y="22293"/>
                </a:cubicBezTo>
                <a:cubicBezTo>
                  <a:pt x="21601" y="22314"/>
                  <a:pt x="21516" y="22333"/>
                  <a:pt x="21432" y="22351"/>
                </a:cubicBezTo>
                <a:cubicBezTo>
                  <a:pt x="21228" y="22393"/>
                  <a:pt x="21022" y="22433"/>
                  <a:pt x="20814" y="22458"/>
                </a:cubicBezTo>
                <a:cubicBezTo>
                  <a:pt x="20649" y="22477"/>
                  <a:pt x="20484" y="22493"/>
                  <a:pt x="20319" y="22507"/>
                </a:cubicBezTo>
                <a:cubicBezTo>
                  <a:pt x="20117" y="22522"/>
                  <a:pt x="19916" y="22533"/>
                  <a:pt x="19714" y="22533"/>
                </a:cubicBezTo>
                <a:cubicBezTo>
                  <a:pt x="19704" y="22533"/>
                  <a:pt x="19695" y="22533"/>
                  <a:pt x="19685" y="22533"/>
                </a:cubicBezTo>
                <a:cubicBezTo>
                  <a:pt x="19551" y="22532"/>
                  <a:pt x="19418" y="22530"/>
                  <a:pt x="19284" y="22524"/>
                </a:cubicBezTo>
                <a:cubicBezTo>
                  <a:pt x="19199" y="22519"/>
                  <a:pt x="19113" y="22514"/>
                  <a:pt x="19027" y="22507"/>
                </a:cubicBezTo>
                <a:cubicBezTo>
                  <a:pt x="18811" y="22490"/>
                  <a:pt x="18596" y="22466"/>
                  <a:pt x="18382" y="22430"/>
                </a:cubicBezTo>
                <a:cubicBezTo>
                  <a:pt x="18213" y="22401"/>
                  <a:pt x="18044" y="22370"/>
                  <a:pt x="17875" y="22335"/>
                </a:cubicBezTo>
                <a:cubicBezTo>
                  <a:pt x="17663" y="22289"/>
                  <a:pt x="17452" y="22237"/>
                  <a:pt x="17244" y="22177"/>
                </a:cubicBezTo>
                <a:cubicBezTo>
                  <a:pt x="17113" y="22139"/>
                  <a:pt x="16983" y="22101"/>
                  <a:pt x="16853" y="22056"/>
                </a:cubicBezTo>
                <a:cubicBezTo>
                  <a:pt x="16768" y="22027"/>
                  <a:pt x="16682" y="21997"/>
                  <a:pt x="16598" y="21966"/>
                </a:cubicBezTo>
                <a:cubicBezTo>
                  <a:pt x="16406" y="21893"/>
                  <a:pt x="16215" y="21819"/>
                  <a:pt x="16029" y="21734"/>
                </a:cubicBezTo>
                <a:cubicBezTo>
                  <a:pt x="15953" y="21700"/>
                  <a:pt x="15878" y="21664"/>
                  <a:pt x="15803" y="21629"/>
                </a:cubicBezTo>
                <a:cubicBezTo>
                  <a:pt x="15729" y="21592"/>
                  <a:pt x="15656" y="21555"/>
                  <a:pt x="15583" y="21517"/>
                </a:cubicBezTo>
                <a:lnTo>
                  <a:pt x="15584" y="21515"/>
                </a:lnTo>
                <a:cubicBezTo>
                  <a:pt x="15570" y="21508"/>
                  <a:pt x="15555" y="21500"/>
                  <a:pt x="15540" y="21492"/>
                </a:cubicBezTo>
                <a:lnTo>
                  <a:pt x="15540" y="21492"/>
                </a:lnTo>
                <a:cubicBezTo>
                  <a:pt x="15559" y="21493"/>
                  <a:pt x="15577" y="21495"/>
                  <a:pt x="15597" y="21496"/>
                </a:cubicBezTo>
                <a:cubicBezTo>
                  <a:pt x="15794" y="21509"/>
                  <a:pt x="15992" y="21517"/>
                  <a:pt x="16190" y="21517"/>
                </a:cubicBezTo>
                <a:cubicBezTo>
                  <a:pt x="16270" y="21517"/>
                  <a:pt x="16349" y="21516"/>
                  <a:pt x="16428" y="21513"/>
                </a:cubicBezTo>
                <a:cubicBezTo>
                  <a:pt x="16648" y="21504"/>
                  <a:pt x="16868" y="21493"/>
                  <a:pt x="17088" y="21469"/>
                </a:cubicBezTo>
                <a:cubicBezTo>
                  <a:pt x="17365" y="21438"/>
                  <a:pt x="17640" y="21399"/>
                  <a:pt x="17913" y="21348"/>
                </a:cubicBezTo>
                <a:cubicBezTo>
                  <a:pt x="18146" y="21304"/>
                  <a:pt x="18377" y="21258"/>
                  <a:pt x="18607" y="21206"/>
                </a:cubicBezTo>
                <a:cubicBezTo>
                  <a:pt x="18930" y="21133"/>
                  <a:pt x="19252" y="21056"/>
                  <a:pt x="19569" y="20962"/>
                </a:cubicBezTo>
                <a:cubicBezTo>
                  <a:pt x="19701" y="20923"/>
                  <a:pt x="19833" y="20884"/>
                  <a:pt x="19963" y="20840"/>
                </a:cubicBezTo>
                <a:cubicBezTo>
                  <a:pt x="20082" y="20801"/>
                  <a:pt x="20200" y="20759"/>
                  <a:pt x="20318" y="20716"/>
                </a:cubicBezTo>
                <a:cubicBezTo>
                  <a:pt x="20776" y="20551"/>
                  <a:pt x="21220" y="20347"/>
                  <a:pt x="21649" y="20119"/>
                </a:cubicBezTo>
                <a:cubicBezTo>
                  <a:pt x="21720" y="20082"/>
                  <a:pt x="21789" y="20045"/>
                  <a:pt x="21858" y="20007"/>
                </a:cubicBezTo>
                <a:cubicBezTo>
                  <a:pt x="21933" y="20020"/>
                  <a:pt x="22008" y="20031"/>
                  <a:pt x="22083" y="20043"/>
                </a:cubicBezTo>
                <a:cubicBezTo>
                  <a:pt x="22165" y="20057"/>
                  <a:pt x="22248" y="20067"/>
                  <a:pt x="22332" y="20075"/>
                </a:cubicBezTo>
                <a:cubicBezTo>
                  <a:pt x="22377" y="20079"/>
                  <a:pt x="22423" y="20081"/>
                  <a:pt x="22468" y="20085"/>
                </a:cubicBezTo>
                <a:cubicBezTo>
                  <a:pt x="22508" y="20085"/>
                  <a:pt x="22550" y="20086"/>
                  <a:pt x="22591" y="20086"/>
                </a:cubicBezTo>
                <a:cubicBezTo>
                  <a:pt x="22693" y="20080"/>
                  <a:pt x="22791" y="20077"/>
                  <a:pt x="22892" y="20064"/>
                </a:cubicBezTo>
                <a:cubicBezTo>
                  <a:pt x="22966" y="20056"/>
                  <a:pt x="23040" y="20046"/>
                  <a:pt x="23113" y="20036"/>
                </a:cubicBezTo>
                <a:cubicBezTo>
                  <a:pt x="23160" y="20036"/>
                  <a:pt x="23207" y="20034"/>
                  <a:pt x="23254" y="20031"/>
                </a:cubicBezTo>
                <a:cubicBezTo>
                  <a:pt x="23328" y="20027"/>
                  <a:pt x="23428" y="20023"/>
                  <a:pt x="23501" y="20015"/>
                </a:cubicBezTo>
                <a:cubicBezTo>
                  <a:pt x="23620" y="20001"/>
                  <a:pt x="23738" y="19988"/>
                  <a:pt x="23855" y="19970"/>
                </a:cubicBezTo>
                <a:cubicBezTo>
                  <a:pt x="24079" y="19938"/>
                  <a:pt x="24302" y="19900"/>
                  <a:pt x="24523" y="19854"/>
                </a:cubicBezTo>
                <a:close/>
                <a:moveTo>
                  <a:pt x="25597" y="20575"/>
                </a:moveTo>
                <a:cubicBezTo>
                  <a:pt x="25757" y="20678"/>
                  <a:pt x="25918" y="20776"/>
                  <a:pt x="26085" y="20865"/>
                </a:cubicBezTo>
                <a:cubicBezTo>
                  <a:pt x="26284" y="20973"/>
                  <a:pt x="26485" y="21077"/>
                  <a:pt x="26692" y="21169"/>
                </a:cubicBezTo>
                <a:cubicBezTo>
                  <a:pt x="26944" y="21281"/>
                  <a:pt x="27197" y="21390"/>
                  <a:pt x="27458" y="21478"/>
                </a:cubicBezTo>
                <a:cubicBezTo>
                  <a:pt x="27700" y="21562"/>
                  <a:pt x="27946" y="21639"/>
                  <a:pt x="28194" y="21702"/>
                </a:cubicBezTo>
                <a:cubicBezTo>
                  <a:pt x="28444" y="21767"/>
                  <a:pt x="28694" y="21826"/>
                  <a:pt x="28946" y="21881"/>
                </a:cubicBezTo>
                <a:cubicBezTo>
                  <a:pt x="29171" y="21931"/>
                  <a:pt x="29398" y="21980"/>
                  <a:pt x="29625" y="22017"/>
                </a:cubicBezTo>
                <a:cubicBezTo>
                  <a:pt x="29629" y="22017"/>
                  <a:pt x="29632" y="22018"/>
                  <a:pt x="29636" y="22018"/>
                </a:cubicBezTo>
                <a:cubicBezTo>
                  <a:pt x="29250" y="22148"/>
                  <a:pt x="28864" y="22279"/>
                  <a:pt x="28477" y="22409"/>
                </a:cubicBezTo>
                <a:cubicBezTo>
                  <a:pt x="28388" y="22439"/>
                  <a:pt x="28298" y="22469"/>
                  <a:pt x="28208" y="22500"/>
                </a:cubicBezTo>
                <a:cubicBezTo>
                  <a:pt x="28163" y="22515"/>
                  <a:pt x="28118" y="22530"/>
                  <a:pt x="28073" y="22545"/>
                </a:cubicBezTo>
                <a:cubicBezTo>
                  <a:pt x="27981" y="22573"/>
                  <a:pt x="27888" y="22602"/>
                  <a:pt x="27796" y="22630"/>
                </a:cubicBezTo>
                <a:cubicBezTo>
                  <a:pt x="27610" y="22685"/>
                  <a:pt x="27424" y="22743"/>
                  <a:pt x="27238" y="22796"/>
                </a:cubicBezTo>
                <a:cubicBezTo>
                  <a:pt x="27005" y="22862"/>
                  <a:pt x="26772" y="22927"/>
                  <a:pt x="26536" y="22985"/>
                </a:cubicBezTo>
                <a:cubicBezTo>
                  <a:pt x="26348" y="23032"/>
                  <a:pt x="26161" y="23076"/>
                  <a:pt x="25972" y="23117"/>
                </a:cubicBezTo>
                <a:cubicBezTo>
                  <a:pt x="25671" y="23179"/>
                  <a:pt x="25369" y="23236"/>
                  <a:pt x="25065" y="23280"/>
                </a:cubicBezTo>
                <a:cubicBezTo>
                  <a:pt x="24823" y="23316"/>
                  <a:pt x="24578" y="23341"/>
                  <a:pt x="24333" y="23360"/>
                </a:cubicBezTo>
                <a:cubicBezTo>
                  <a:pt x="24209" y="23367"/>
                  <a:pt x="24087" y="23373"/>
                  <a:pt x="23963" y="23376"/>
                </a:cubicBezTo>
                <a:cubicBezTo>
                  <a:pt x="23905" y="23377"/>
                  <a:pt x="23846" y="23377"/>
                  <a:pt x="23788" y="23377"/>
                </a:cubicBezTo>
                <a:cubicBezTo>
                  <a:pt x="23764" y="23377"/>
                  <a:pt x="23740" y="23377"/>
                  <a:pt x="23716" y="23377"/>
                </a:cubicBezTo>
                <a:cubicBezTo>
                  <a:pt x="23583" y="23377"/>
                  <a:pt x="23452" y="23377"/>
                  <a:pt x="23319" y="23371"/>
                </a:cubicBezTo>
                <a:cubicBezTo>
                  <a:pt x="23230" y="23368"/>
                  <a:pt x="23141" y="23363"/>
                  <a:pt x="23053" y="23356"/>
                </a:cubicBezTo>
                <a:cubicBezTo>
                  <a:pt x="22933" y="23346"/>
                  <a:pt x="22800" y="23336"/>
                  <a:pt x="22670" y="23315"/>
                </a:cubicBezTo>
                <a:cubicBezTo>
                  <a:pt x="22583" y="23302"/>
                  <a:pt x="22498" y="23286"/>
                  <a:pt x="22412" y="23267"/>
                </a:cubicBezTo>
                <a:cubicBezTo>
                  <a:pt x="22348" y="23253"/>
                  <a:pt x="22274" y="23233"/>
                  <a:pt x="22201" y="23206"/>
                </a:cubicBezTo>
                <a:cubicBezTo>
                  <a:pt x="22136" y="23184"/>
                  <a:pt x="22064" y="23154"/>
                  <a:pt x="21993" y="23122"/>
                </a:cubicBezTo>
                <a:cubicBezTo>
                  <a:pt x="21942" y="23099"/>
                  <a:pt x="21891" y="23076"/>
                  <a:pt x="21839" y="23054"/>
                </a:cubicBezTo>
                <a:cubicBezTo>
                  <a:pt x="21848" y="23017"/>
                  <a:pt x="21857" y="22980"/>
                  <a:pt x="21867" y="22943"/>
                </a:cubicBezTo>
                <a:cubicBezTo>
                  <a:pt x="21878" y="22920"/>
                  <a:pt x="21888" y="22898"/>
                  <a:pt x="21899" y="22875"/>
                </a:cubicBezTo>
                <a:cubicBezTo>
                  <a:pt x="21915" y="22853"/>
                  <a:pt x="21932" y="22831"/>
                  <a:pt x="21949" y="22809"/>
                </a:cubicBezTo>
                <a:lnTo>
                  <a:pt x="22014" y="22745"/>
                </a:lnTo>
                <a:cubicBezTo>
                  <a:pt x="22066" y="22701"/>
                  <a:pt x="22120" y="22657"/>
                  <a:pt x="22175" y="22615"/>
                </a:cubicBezTo>
                <a:cubicBezTo>
                  <a:pt x="22201" y="22592"/>
                  <a:pt x="22228" y="22570"/>
                  <a:pt x="22254" y="22547"/>
                </a:cubicBezTo>
                <a:cubicBezTo>
                  <a:pt x="22287" y="22515"/>
                  <a:pt x="22320" y="22484"/>
                  <a:pt x="22354" y="22453"/>
                </a:cubicBezTo>
                <a:cubicBezTo>
                  <a:pt x="22445" y="22368"/>
                  <a:pt x="22535" y="22282"/>
                  <a:pt x="22626" y="22197"/>
                </a:cubicBezTo>
                <a:cubicBezTo>
                  <a:pt x="22645" y="22179"/>
                  <a:pt x="22663" y="22162"/>
                  <a:pt x="22680" y="22146"/>
                </a:cubicBezTo>
                <a:cubicBezTo>
                  <a:pt x="22735" y="22126"/>
                  <a:pt x="22788" y="22107"/>
                  <a:pt x="22842" y="22087"/>
                </a:cubicBezTo>
                <a:cubicBezTo>
                  <a:pt x="22964" y="22043"/>
                  <a:pt x="23087" y="21998"/>
                  <a:pt x="23208" y="21950"/>
                </a:cubicBezTo>
                <a:cubicBezTo>
                  <a:pt x="23326" y="21903"/>
                  <a:pt x="23444" y="21858"/>
                  <a:pt x="23558" y="21806"/>
                </a:cubicBezTo>
                <a:cubicBezTo>
                  <a:pt x="23750" y="21720"/>
                  <a:pt x="23938" y="21627"/>
                  <a:pt x="24123" y="21527"/>
                </a:cubicBezTo>
                <a:cubicBezTo>
                  <a:pt x="24195" y="21489"/>
                  <a:pt x="24267" y="21448"/>
                  <a:pt x="24340" y="21408"/>
                </a:cubicBezTo>
                <a:cubicBezTo>
                  <a:pt x="24376" y="21388"/>
                  <a:pt x="24410" y="21368"/>
                  <a:pt x="24446" y="21348"/>
                </a:cubicBezTo>
                <a:cubicBezTo>
                  <a:pt x="24563" y="21273"/>
                  <a:pt x="24679" y="21199"/>
                  <a:pt x="24796" y="21125"/>
                </a:cubicBezTo>
                <a:cubicBezTo>
                  <a:pt x="24873" y="21077"/>
                  <a:pt x="24951" y="21027"/>
                  <a:pt x="25029" y="20977"/>
                </a:cubicBezTo>
                <a:lnTo>
                  <a:pt x="25145" y="20903"/>
                </a:lnTo>
                <a:cubicBezTo>
                  <a:pt x="25223" y="20849"/>
                  <a:pt x="25301" y="20797"/>
                  <a:pt x="25377" y="20741"/>
                </a:cubicBezTo>
                <a:cubicBezTo>
                  <a:pt x="25451" y="20689"/>
                  <a:pt x="25523" y="20634"/>
                  <a:pt x="25594" y="20578"/>
                </a:cubicBezTo>
                <a:cubicBezTo>
                  <a:pt x="25595" y="20578"/>
                  <a:pt x="25596" y="20577"/>
                  <a:pt x="25597" y="20575"/>
                </a:cubicBezTo>
                <a:close/>
                <a:moveTo>
                  <a:pt x="30895" y="0"/>
                </a:moveTo>
                <a:cubicBezTo>
                  <a:pt x="30876" y="0"/>
                  <a:pt x="30857" y="0"/>
                  <a:pt x="30838" y="1"/>
                </a:cubicBezTo>
                <a:cubicBezTo>
                  <a:pt x="30609" y="2"/>
                  <a:pt x="30380" y="9"/>
                  <a:pt x="30152" y="26"/>
                </a:cubicBezTo>
                <a:cubicBezTo>
                  <a:pt x="29883" y="47"/>
                  <a:pt x="29613" y="70"/>
                  <a:pt x="29346" y="111"/>
                </a:cubicBezTo>
                <a:cubicBezTo>
                  <a:pt x="29073" y="153"/>
                  <a:pt x="28802" y="201"/>
                  <a:pt x="28535" y="271"/>
                </a:cubicBezTo>
                <a:cubicBezTo>
                  <a:pt x="28264" y="340"/>
                  <a:pt x="27994" y="417"/>
                  <a:pt x="27729" y="510"/>
                </a:cubicBezTo>
                <a:cubicBezTo>
                  <a:pt x="27618" y="548"/>
                  <a:pt x="27509" y="587"/>
                  <a:pt x="27399" y="628"/>
                </a:cubicBezTo>
                <a:cubicBezTo>
                  <a:pt x="27250" y="650"/>
                  <a:pt x="27101" y="676"/>
                  <a:pt x="26954" y="708"/>
                </a:cubicBezTo>
                <a:cubicBezTo>
                  <a:pt x="26704" y="763"/>
                  <a:pt x="26453" y="823"/>
                  <a:pt x="26209" y="905"/>
                </a:cubicBezTo>
                <a:cubicBezTo>
                  <a:pt x="25997" y="977"/>
                  <a:pt x="25783" y="1054"/>
                  <a:pt x="25578" y="1144"/>
                </a:cubicBezTo>
                <a:cubicBezTo>
                  <a:pt x="25327" y="1255"/>
                  <a:pt x="25080" y="1371"/>
                  <a:pt x="24843" y="1508"/>
                </a:cubicBezTo>
                <a:cubicBezTo>
                  <a:pt x="24611" y="1641"/>
                  <a:pt x="24383" y="1781"/>
                  <a:pt x="24163" y="1936"/>
                </a:cubicBezTo>
                <a:cubicBezTo>
                  <a:pt x="23976" y="2069"/>
                  <a:pt x="23789" y="2202"/>
                  <a:pt x="23611" y="2347"/>
                </a:cubicBezTo>
                <a:cubicBezTo>
                  <a:pt x="23500" y="2438"/>
                  <a:pt x="23389" y="2531"/>
                  <a:pt x="23281" y="2625"/>
                </a:cubicBezTo>
                <a:cubicBezTo>
                  <a:pt x="23156" y="2573"/>
                  <a:pt x="23030" y="2524"/>
                  <a:pt x="22903" y="2476"/>
                </a:cubicBezTo>
                <a:cubicBezTo>
                  <a:pt x="22652" y="2383"/>
                  <a:pt x="22400" y="2292"/>
                  <a:pt x="22145" y="2212"/>
                </a:cubicBezTo>
                <a:cubicBezTo>
                  <a:pt x="21892" y="2135"/>
                  <a:pt x="21639" y="2060"/>
                  <a:pt x="21382" y="1995"/>
                </a:cubicBezTo>
                <a:cubicBezTo>
                  <a:pt x="20912" y="1875"/>
                  <a:pt x="20437" y="1773"/>
                  <a:pt x="19956" y="1704"/>
                </a:cubicBezTo>
                <a:cubicBezTo>
                  <a:pt x="19424" y="1628"/>
                  <a:pt x="18887" y="1576"/>
                  <a:pt x="18349" y="1561"/>
                </a:cubicBezTo>
                <a:cubicBezTo>
                  <a:pt x="18244" y="1557"/>
                  <a:pt x="18140" y="1554"/>
                  <a:pt x="18035" y="1554"/>
                </a:cubicBezTo>
                <a:cubicBezTo>
                  <a:pt x="18006" y="1554"/>
                  <a:pt x="17976" y="1554"/>
                  <a:pt x="17947" y="1555"/>
                </a:cubicBezTo>
                <a:cubicBezTo>
                  <a:pt x="17814" y="1556"/>
                  <a:pt x="17680" y="1557"/>
                  <a:pt x="17547" y="1563"/>
                </a:cubicBezTo>
                <a:cubicBezTo>
                  <a:pt x="17323" y="1572"/>
                  <a:pt x="17099" y="1585"/>
                  <a:pt x="16875" y="1602"/>
                </a:cubicBezTo>
                <a:cubicBezTo>
                  <a:pt x="16547" y="1628"/>
                  <a:pt x="16222" y="1661"/>
                  <a:pt x="15897" y="1712"/>
                </a:cubicBezTo>
                <a:cubicBezTo>
                  <a:pt x="15617" y="1756"/>
                  <a:pt x="15339" y="1810"/>
                  <a:pt x="15062" y="1870"/>
                </a:cubicBezTo>
                <a:cubicBezTo>
                  <a:pt x="14828" y="1921"/>
                  <a:pt x="14595" y="1979"/>
                  <a:pt x="14364" y="2041"/>
                </a:cubicBezTo>
                <a:cubicBezTo>
                  <a:pt x="14227" y="2079"/>
                  <a:pt x="14091" y="2116"/>
                  <a:pt x="13955" y="2157"/>
                </a:cubicBezTo>
                <a:cubicBezTo>
                  <a:pt x="13821" y="2197"/>
                  <a:pt x="13687" y="2240"/>
                  <a:pt x="13553" y="2281"/>
                </a:cubicBezTo>
                <a:cubicBezTo>
                  <a:pt x="13285" y="2366"/>
                  <a:pt x="13018" y="2454"/>
                  <a:pt x="12757" y="2555"/>
                </a:cubicBezTo>
                <a:cubicBezTo>
                  <a:pt x="12498" y="2655"/>
                  <a:pt x="12240" y="2764"/>
                  <a:pt x="11988" y="2882"/>
                </a:cubicBezTo>
                <a:cubicBezTo>
                  <a:pt x="11735" y="3000"/>
                  <a:pt x="11485" y="3120"/>
                  <a:pt x="11238" y="3249"/>
                </a:cubicBezTo>
                <a:cubicBezTo>
                  <a:pt x="11032" y="3356"/>
                  <a:pt x="10828" y="3465"/>
                  <a:pt x="10627" y="3583"/>
                </a:cubicBezTo>
                <a:cubicBezTo>
                  <a:pt x="10471" y="3675"/>
                  <a:pt x="10314" y="3767"/>
                  <a:pt x="10164" y="3868"/>
                </a:cubicBezTo>
                <a:cubicBezTo>
                  <a:pt x="10049" y="3943"/>
                  <a:pt x="9937" y="4020"/>
                  <a:pt x="9827" y="4099"/>
                </a:cubicBezTo>
                <a:cubicBezTo>
                  <a:pt x="9750" y="4153"/>
                  <a:pt x="9672" y="4210"/>
                  <a:pt x="9598" y="4265"/>
                </a:cubicBezTo>
                <a:cubicBezTo>
                  <a:pt x="9489" y="4347"/>
                  <a:pt x="9381" y="4428"/>
                  <a:pt x="9276" y="4515"/>
                </a:cubicBezTo>
                <a:cubicBezTo>
                  <a:pt x="9105" y="4654"/>
                  <a:pt x="8937" y="4801"/>
                  <a:pt x="8781" y="4957"/>
                </a:cubicBezTo>
                <a:cubicBezTo>
                  <a:pt x="8690" y="5049"/>
                  <a:pt x="8598" y="5141"/>
                  <a:pt x="8511" y="5238"/>
                </a:cubicBezTo>
                <a:cubicBezTo>
                  <a:pt x="8425" y="5335"/>
                  <a:pt x="8340" y="5433"/>
                  <a:pt x="8257" y="5533"/>
                </a:cubicBezTo>
                <a:cubicBezTo>
                  <a:pt x="8173" y="5635"/>
                  <a:pt x="8090" y="5739"/>
                  <a:pt x="8012" y="5846"/>
                </a:cubicBezTo>
                <a:cubicBezTo>
                  <a:pt x="7936" y="5950"/>
                  <a:pt x="7860" y="6054"/>
                  <a:pt x="7789" y="6161"/>
                </a:cubicBezTo>
                <a:cubicBezTo>
                  <a:pt x="7669" y="6345"/>
                  <a:pt x="7552" y="6531"/>
                  <a:pt x="7444" y="6721"/>
                </a:cubicBezTo>
                <a:cubicBezTo>
                  <a:pt x="7315" y="6950"/>
                  <a:pt x="7192" y="7181"/>
                  <a:pt x="7075" y="7414"/>
                </a:cubicBezTo>
                <a:cubicBezTo>
                  <a:pt x="6972" y="7619"/>
                  <a:pt x="6870" y="7824"/>
                  <a:pt x="6777" y="8032"/>
                </a:cubicBezTo>
                <a:cubicBezTo>
                  <a:pt x="6646" y="8318"/>
                  <a:pt x="6522" y="8608"/>
                  <a:pt x="6418" y="8905"/>
                </a:cubicBezTo>
                <a:cubicBezTo>
                  <a:pt x="6344" y="9120"/>
                  <a:pt x="6276" y="9336"/>
                  <a:pt x="6218" y="9555"/>
                </a:cubicBezTo>
                <a:cubicBezTo>
                  <a:pt x="6150" y="9816"/>
                  <a:pt x="6083" y="10077"/>
                  <a:pt x="6031" y="10343"/>
                </a:cubicBezTo>
                <a:cubicBezTo>
                  <a:pt x="5985" y="10568"/>
                  <a:pt x="5942" y="10793"/>
                  <a:pt x="5913" y="11022"/>
                </a:cubicBezTo>
                <a:cubicBezTo>
                  <a:pt x="5891" y="11200"/>
                  <a:pt x="5873" y="11378"/>
                  <a:pt x="5859" y="11556"/>
                </a:cubicBezTo>
                <a:cubicBezTo>
                  <a:pt x="5852" y="11648"/>
                  <a:pt x="5846" y="11742"/>
                  <a:pt x="5845" y="11835"/>
                </a:cubicBezTo>
                <a:cubicBezTo>
                  <a:pt x="5843" y="12065"/>
                  <a:pt x="5847" y="12294"/>
                  <a:pt x="5874" y="12523"/>
                </a:cubicBezTo>
                <a:cubicBezTo>
                  <a:pt x="5900" y="12759"/>
                  <a:pt x="5933" y="12994"/>
                  <a:pt x="5985" y="13225"/>
                </a:cubicBezTo>
                <a:cubicBezTo>
                  <a:pt x="6011" y="13348"/>
                  <a:pt x="6039" y="13469"/>
                  <a:pt x="6072" y="13589"/>
                </a:cubicBezTo>
                <a:cubicBezTo>
                  <a:pt x="6107" y="13710"/>
                  <a:pt x="6143" y="13829"/>
                  <a:pt x="6181" y="13948"/>
                </a:cubicBezTo>
                <a:cubicBezTo>
                  <a:pt x="6191" y="13978"/>
                  <a:pt x="6200" y="14008"/>
                  <a:pt x="6211" y="14038"/>
                </a:cubicBezTo>
                <a:cubicBezTo>
                  <a:pt x="6159" y="13995"/>
                  <a:pt x="6106" y="13953"/>
                  <a:pt x="6053" y="13910"/>
                </a:cubicBezTo>
                <a:cubicBezTo>
                  <a:pt x="5986" y="13859"/>
                  <a:pt x="5913" y="13803"/>
                  <a:pt x="5843" y="13759"/>
                </a:cubicBezTo>
                <a:cubicBezTo>
                  <a:pt x="5774" y="13712"/>
                  <a:pt x="5704" y="13672"/>
                  <a:pt x="5631" y="13635"/>
                </a:cubicBezTo>
                <a:cubicBezTo>
                  <a:pt x="5593" y="13614"/>
                  <a:pt x="5553" y="13597"/>
                  <a:pt x="5512" y="13581"/>
                </a:cubicBezTo>
                <a:cubicBezTo>
                  <a:pt x="5478" y="13568"/>
                  <a:pt x="5443" y="13555"/>
                  <a:pt x="5407" y="13544"/>
                </a:cubicBezTo>
                <a:cubicBezTo>
                  <a:pt x="5327" y="13527"/>
                  <a:pt x="5274" y="13513"/>
                  <a:pt x="5192" y="13506"/>
                </a:cubicBezTo>
                <a:cubicBezTo>
                  <a:pt x="5155" y="13501"/>
                  <a:pt x="5117" y="13498"/>
                  <a:pt x="5079" y="13495"/>
                </a:cubicBezTo>
                <a:cubicBezTo>
                  <a:pt x="5028" y="13493"/>
                  <a:pt x="4980" y="13491"/>
                  <a:pt x="4932" y="13491"/>
                </a:cubicBezTo>
                <a:cubicBezTo>
                  <a:pt x="4896" y="13491"/>
                  <a:pt x="4860" y="13492"/>
                  <a:pt x="4823" y="13495"/>
                </a:cubicBezTo>
                <a:cubicBezTo>
                  <a:pt x="4736" y="13501"/>
                  <a:pt x="4648" y="13512"/>
                  <a:pt x="4563" y="13525"/>
                </a:cubicBezTo>
                <a:cubicBezTo>
                  <a:pt x="4378" y="13561"/>
                  <a:pt x="4193" y="13598"/>
                  <a:pt x="4012" y="13644"/>
                </a:cubicBezTo>
                <a:cubicBezTo>
                  <a:pt x="3923" y="13666"/>
                  <a:pt x="3834" y="13691"/>
                  <a:pt x="3747" y="13716"/>
                </a:cubicBezTo>
                <a:cubicBezTo>
                  <a:pt x="3659" y="13740"/>
                  <a:pt x="3571" y="13766"/>
                  <a:pt x="3484" y="13792"/>
                </a:cubicBezTo>
                <a:cubicBezTo>
                  <a:pt x="3397" y="13822"/>
                  <a:pt x="3302" y="13850"/>
                  <a:pt x="3217" y="13887"/>
                </a:cubicBezTo>
                <a:cubicBezTo>
                  <a:pt x="3146" y="13915"/>
                  <a:pt x="3078" y="13946"/>
                  <a:pt x="3011" y="13979"/>
                </a:cubicBezTo>
                <a:cubicBezTo>
                  <a:pt x="2870" y="14049"/>
                  <a:pt x="2730" y="14120"/>
                  <a:pt x="2596" y="14201"/>
                </a:cubicBezTo>
                <a:cubicBezTo>
                  <a:pt x="2464" y="14281"/>
                  <a:pt x="2332" y="14363"/>
                  <a:pt x="2208" y="14456"/>
                </a:cubicBezTo>
                <a:cubicBezTo>
                  <a:pt x="2084" y="14550"/>
                  <a:pt x="1958" y="14646"/>
                  <a:pt x="1838" y="14746"/>
                </a:cubicBezTo>
                <a:cubicBezTo>
                  <a:pt x="1713" y="14852"/>
                  <a:pt x="1588" y="14959"/>
                  <a:pt x="1472" y="15074"/>
                </a:cubicBezTo>
                <a:cubicBezTo>
                  <a:pt x="1416" y="15126"/>
                  <a:pt x="1363" y="15181"/>
                  <a:pt x="1310" y="15237"/>
                </a:cubicBezTo>
                <a:cubicBezTo>
                  <a:pt x="1281" y="15270"/>
                  <a:pt x="1252" y="15303"/>
                  <a:pt x="1222" y="15336"/>
                </a:cubicBezTo>
                <a:cubicBezTo>
                  <a:pt x="1192" y="15373"/>
                  <a:pt x="1161" y="15410"/>
                  <a:pt x="1131" y="15447"/>
                </a:cubicBezTo>
                <a:cubicBezTo>
                  <a:pt x="1081" y="15510"/>
                  <a:pt x="1034" y="15574"/>
                  <a:pt x="989" y="15639"/>
                </a:cubicBezTo>
                <a:cubicBezTo>
                  <a:pt x="968" y="15669"/>
                  <a:pt x="949" y="15698"/>
                  <a:pt x="929" y="15726"/>
                </a:cubicBezTo>
                <a:cubicBezTo>
                  <a:pt x="908" y="15760"/>
                  <a:pt x="886" y="15793"/>
                  <a:pt x="865" y="15827"/>
                </a:cubicBezTo>
                <a:cubicBezTo>
                  <a:pt x="826" y="15890"/>
                  <a:pt x="790" y="15956"/>
                  <a:pt x="758" y="16024"/>
                </a:cubicBezTo>
                <a:cubicBezTo>
                  <a:pt x="740" y="16064"/>
                  <a:pt x="721" y="16104"/>
                  <a:pt x="703" y="16143"/>
                </a:cubicBezTo>
                <a:cubicBezTo>
                  <a:pt x="638" y="16297"/>
                  <a:pt x="576" y="16450"/>
                  <a:pt x="527" y="16609"/>
                </a:cubicBezTo>
                <a:cubicBezTo>
                  <a:pt x="461" y="16817"/>
                  <a:pt x="402" y="17026"/>
                  <a:pt x="354" y="17237"/>
                </a:cubicBezTo>
                <a:cubicBezTo>
                  <a:pt x="312" y="17425"/>
                  <a:pt x="272" y="17612"/>
                  <a:pt x="236" y="17802"/>
                </a:cubicBezTo>
                <a:cubicBezTo>
                  <a:pt x="200" y="17991"/>
                  <a:pt x="162" y="18179"/>
                  <a:pt x="131" y="18370"/>
                </a:cubicBezTo>
                <a:cubicBezTo>
                  <a:pt x="93" y="18601"/>
                  <a:pt x="58" y="18833"/>
                  <a:pt x="40" y="19067"/>
                </a:cubicBezTo>
                <a:cubicBezTo>
                  <a:pt x="33" y="19154"/>
                  <a:pt x="25" y="19242"/>
                  <a:pt x="21" y="19329"/>
                </a:cubicBezTo>
                <a:cubicBezTo>
                  <a:pt x="17" y="19413"/>
                  <a:pt x="12" y="19497"/>
                  <a:pt x="7" y="19580"/>
                </a:cubicBezTo>
                <a:cubicBezTo>
                  <a:pt x="4" y="19664"/>
                  <a:pt x="2" y="19747"/>
                  <a:pt x="0" y="19832"/>
                </a:cubicBezTo>
                <a:cubicBezTo>
                  <a:pt x="2" y="19873"/>
                  <a:pt x="2" y="19915"/>
                  <a:pt x="2" y="19956"/>
                </a:cubicBezTo>
                <a:cubicBezTo>
                  <a:pt x="4" y="19998"/>
                  <a:pt x="6" y="20041"/>
                  <a:pt x="9" y="20082"/>
                </a:cubicBezTo>
                <a:cubicBezTo>
                  <a:pt x="14" y="20159"/>
                  <a:pt x="22" y="20234"/>
                  <a:pt x="33" y="20310"/>
                </a:cubicBezTo>
                <a:cubicBezTo>
                  <a:pt x="42" y="20387"/>
                  <a:pt x="55" y="20466"/>
                  <a:pt x="70" y="20542"/>
                </a:cubicBezTo>
                <a:cubicBezTo>
                  <a:pt x="84" y="20623"/>
                  <a:pt x="97" y="20702"/>
                  <a:pt x="111" y="20782"/>
                </a:cubicBezTo>
                <a:cubicBezTo>
                  <a:pt x="111" y="20786"/>
                  <a:pt x="112" y="20789"/>
                  <a:pt x="114" y="20794"/>
                </a:cubicBezTo>
                <a:cubicBezTo>
                  <a:pt x="129" y="20870"/>
                  <a:pt x="147" y="20946"/>
                  <a:pt x="166" y="21021"/>
                </a:cubicBezTo>
                <a:cubicBezTo>
                  <a:pt x="176" y="21063"/>
                  <a:pt x="189" y="21104"/>
                  <a:pt x="201" y="21145"/>
                </a:cubicBezTo>
                <a:cubicBezTo>
                  <a:pt x="221" y="21213"/>
                  <a:pt x="245" y="21279"/>
                  <a:pt x="276" y="21342"/>
                </a:cubicBezTo>
                <a:cubicBezTo>
                  <a:pt x="286" y="21366"/>
                  <a:pt x="303" y="21391"/>
                  <a:pt x="323" y="21407"/>
                </a:cubicBezTo>
                <a:cubicBezTo>
                  <a:pt x="331" y="21414"/>
                  <a:pt x="341" y="21418"/>
                  <a:pt x="352" y="21422"/>
                </a:cubicBezTo>
                <a:cubicBezTo>
                  <a:pt x="359" y="21424"/>
                  <a:pt x="367" y="21425"/>
                  <a:pt x="374" y="21425"/>
                </a:cubicBezTo>
                <a:cubicBezTo>
                  <a:pt x="400" y="21425"/>
                  <a:pt x="424" y="21412"/>
                  <a:pt x="439" y="21392"/>
                </a:cubicBezTo>
                <a:cubicBezTo>
                  <a:pt x="458" y="21365"/>
                  <a:pt x="459" y="21334"/>
                  <a:pt x="450" y="21304"/>
                </a:cubicBezTo>
                <a:cubicBezTo>
                  <a:pt x="445" y="21291"/>
                  <a:pt x="431" y="21272"/>
                  <a:pt x="427" y="21262"/>
                </a:cubicBezTo>
                <a:cubicBezTo>
                  <a:pt x="400" y="21209"/>
                  <a:pt x="375" y="21144"/>
                  <a:pt x="356" y="21075"/>
                </a:cubicBezTo>
                <a:cubicBezTo>
                  <a:pt x="337" y="21012"/>
                  <a:pt x="316" y="20937"/>
                  <a:pt x="298" y="20861"/>
                </a:cubicBezTo>
                <a:cubicBezTo>
                  <a:pt x="290" y="20824"/>
                  <a:pt x="282" y="20787"/>
                  <a:pt x="273" y="20751"/>
                </a:cubicBezTo>
                <a:cubicBezTo>
                  <a:pt x="260" y="20674"/>
                  <a:pt x="246" y="20596"/>
                  <a:pt x="233" y="20519"/>
                </a:cubicBezTo>
                <a:cubicBezTo>
                  <a:pt x="226" y="20478"/>
                  <a:pt x="219" y="20439"/>
                  <a:pt x="211" y="20399"/>
                </a:cubicBezTo>
                <a:cubicBezTo>
                  <a:pt x="196" y="20286"/>
                  <a:pt x="182" y="20174"/>
                  <a:pt x="170" y="20060"/>
                </a:cubicBezTo>
                <a:cubicBezTo>
                  <a:pt x="163" y="19943"/>
                  <a:pt x="159" y="19825"/>
                  <a:pt x="160" y="19706"/>
                </a:cubicBezTo>
                <a:cubicBezTo>
                  <a:pt x="160" y="19623"/>
                  <a:pt x="162" y="19540"/>
                  <a:pt x="166" y="19456"/>
                </a:cubicBezTo>
                <a:cubicBezTo>
                  <a:pt x="179" y="19245"/>
                  <a:pt x="197" y="19033"/>
                  <a:pt x="227" y="18822"/>
                </a:cubicBezTo>
                <a:cubicBezTo>
                  <a:pt x="255" y="18634"/>
                  <a:pt x="286" y="18447"/>
                  <a:pt x="320" y="18260"/>
                </a:cubicBezTo>
                <a:cubicBezTo>
                  <a:pt x="348" y="18119"/>
                  <a:pt x="377" y="17979"/>
                  <a:pt x="405" y="17839"/>
                </a:cubicBezTo>
                <a:cubicBezTo>
                  <a:pt x="431" y="17700"/>
                  <a:pt x="458" y="17561"/>
                  <a:pt x="489" y="17424"/>
                </a:cubicBezTo>
                <a:cubicBezTo>
                  <a:pt x="520" y="17287"/>
                  <a:pt x="550" y="17148"/>
                  <a:pt x="589" y="17013"/>
                </a:cubicBezTo>
                <a:cubicBezTo>
                  <a:pt x="622" y="16899"/>
                  <a:pt x="656" y="16784"/>
                  <a:pt x="692" y="16670"/>
                </a:cubicBezTo>
                <a:cubicBezTo>
                  <a:pt x="733" y="16556"/>
                  <a:pt x="772" y="16440"/>
                  <a:pt x="819" y="16328"/>
                </a:cubicBezTo>
                <a:cubicBezTo>
                  <a:pt x="849" y="16254"/>
                  <a:pt x="882" y="16181"/>
                  <a:pt x="916" y="16110"/>
                </a:cubicBezTo>
                <a:cubicBezTo>
                  <a:pt x="944" y="16053"/>
                  <a:pt x="980" y="15986"/>
                  <a:pt x="1018" y="15922"/>
                </a:cubicBezTo>
                <a:cubicBezTo>
                  <a:pt x="1036" y="15892"/>
                  <a:pt x="1055" y="15863"/>
                  <a:pt x="1072" y="15833"/>
                </a:cubicBezTo>
                <a:cubicBezTo>
                  <a:pt x="1109" y="15776"/>
                  <a:pt x="1147" y="15720"/>
                  <a:pt x="1186" y="15665"/>
                </a:cubicBezTo>
                <a:cubicBezTo>
                  <a:pt x="1238" y="15594"/>
                  <a:pt x="1293" y="15523"/>
                  <a:pt x="1349" y="15456"/>
                </a:cubicBezTo>
                <a:cubicBezTo>
                  <a:pt x="1395" y="15402"/>
                  <a:pt x="1451" y="15341"/>
                  <a:pt x="1509" y="15282"/>
                </a:cubicBezTo>
                <a:cubicBezTo>
                  <a:pt x="1563" y="15226"/>
                  <a:pt x="1617" y="15173"/>
                  <a:pt x="1674" y="15121"/>
                </a:cubicBezTo>
                <a:cubicBezTo>
                  <a:pt x="1786" y="15019"/>
                  <a:pt x="1909" y="14911"/>
                  <a:pt x="2039" y="14812"/>
                </a:cubicBezTo>
                <a:cubicBezTo>
                  <a:pt x="2129" y="14743"/>
                  <a:pt x="2219" y="14674"/>
                  <a:pt x="2311" y="14607"/>
                </a:cubicBezTo>
                <a:cubicBezTo>
                  <a:pt x="2401" y="14545"/>
                  <a:pt x="2492" y="14483"/>
                  <a:pt x="2587" y="14426"/>
                </a:cubicBezTo>
                <a:cubicBezTo>
                  <a:pt x="2685" y="14368"/>
                  <a:pt x="2783" y="14313"/>
                  <a:pt x="2884" y="14259"/>
                </a:cubicBezTo>
                <a:lnTo>
                  <a:pt x="2887" y="14256"/>
                </a:lnTo>
                <a:cubicBezTo>
                  <a:pt x="2889" y="14256"/>
                  <a:pt x="2890" y="14255"/>
                  <a:pt x="2890" y="14255"/>
                </a:cubicBezTo>
                <a:cubicBezTo>
                  <a:pt x="2986" y="14204"/>
                  <a:pt x="3081" y="14151"/>
                  <a:pt x="3182" y="14107"/>
                </a:cubicBezTo>
                <a:cubicBezTo>
                  <a:pt x="3258" y="14074"/>
                  <a:pt x="3334" y="14042"/>
                  <a:pt x="3412" y="14012"/>
                </a:cubicBezTo>
                <a:cubicBezTo>
                  <a:pt x="3451" y="13997"/>
                  <a:pt x="3490" y="13982"/>
                  <a:pt x="3529" y="13968"/>
                </a:cubicBezTo>
                <a:cubicBezTo>
                  <a:pt x="3703" y="13909"/>
                  <a:pt x="3876" y="13852"/>
                  <a:pt x="4054" y="13808"/>
                </a:cubicBezTo>
                <a:cubicBezTo>
                  <a:pt x="4185" y="13776"/>
                  <a:pt x="4318" y="13746"/>
                  <a:pt x="4451" y="13715"/>
                </a:cubicBezTo>
                <a:cubicBezTo>
                  <a:pt x="4536" y="13695"/>
                  <a:pt x="4628" y="13678"/>
                  <a:pt x="4720" y="13666"/>
                </a:cubicBezTo>
                <a:cubicBezTo>
                  <a:pt x="4760" y="13662"/>
                  <a:pt x="4802" y="13658"/>
                  <a:pt x="4842" y="13654"/>
                </a:cubicBezTo>
                <a:cubicBezTo>
                  <a:pt x="4885" y="13649"/>
                  <a:pt x="4931" y="13647"/>
                  <a:pt x="4978" y="13647"/>
                </a:cubicBezTo>
                <a:cubicBezTo>
                  <a:pt x="5010" y="13647"/>
                  <a:pt x="5042" y="13648"/>
                  <a:pt x="5075" y="13650"/>
                </a:cubicBezTo>
                <a:cubicBezTo>
                  <a:pt x="5142" y="13656"/>
                  <a:pt x="5209" y="13664"/>
                  <a:pt x="5276" y="13674"/>
                </a:cubicBezTo>
                <a:cubicBezTo>
                  <a:pt x="5333" y="13684"/>
                  <a:pt x="5399" y="13703"/>
                  <a:pt x="5463" y="13730"/>
                </a:cubicBezTo>
                <a:cubicBezTo>
                  <a:pt x="5488" y="13744"/>
                  <a:pt x="5523" y="13761"/>
                  <a:pt x="5557" y="13778"/>
                </a:cubicBezTo>
                <a:cubicBezTo>
                  <a:pt x="5627" y="13818"/>
                  <a:pt x="5695" y="13860"/>
                  <a:pt x="5759" y="13908"/>
                </a:cubicBezTo>
                <a:cubicBezTo>
                  <a:pt x="5818" y="13950"/>
                  <a:pt x="5883" y="14001"/>
                  <a:pt x="5948" y="14053"/>
                </a:cubicBezTo>
                <a:cubicBezTo>
                  <a:pt x="6012" y="14106"/>
                  <a:pt x="6076" y="14159"/>
                  <a:pt x="6139" y="14214"/>
                </a:cubicBezTo>
                <a:cubicBezTo>
                  <a:pt x="6205" y="14269"/>
                  <a:pt x="6271" y="14325"/>
                  <a:pt x="6336" y="14380"/>
                </a:cubicBezTo>
                <a:cubicBezTo>
                  <a:pt x="6338" y="14381"/>
                  <a:pt x="6340" y="14383"/>
                  <a:pt x="6343" y="14385"/>
                </a:cubicBezTo>
                <a:cubicBezTo>
                  <a:pt x="6378" y="14472"/>
                  <a:pt x="6416" y="14558"/>
                  <a:pt x="6455" y="14643"/>
                </a:cubicBezTo>
                <a:cubicBezTo>
                  <a:pt x="6489" y="14721"/>
                  <a:pt x="6528" y="14800"/>
                  <a:pt x="6568" y="14875"/>
                </a:cubicBezTo>
                <a:cubicBezTo>
                  <a:pt x="6627" y="14987"/>
                  <a:pt x="6685" y="15101"/>
                  <a:pt x="6752" y="15210"/>
                </a:cubicBezTo>
                <a:cubicBezTo>
                  <a:pt x="6796" y="15282"/>
                  <a:pt x="6848" y="15371"/>
                  <a:pt x="6897" y="15440"/>
                </a:cubicBezTo>
                <a:cubicBezTo>
                  <a:pt x="6971" y="15546"/>
                  <a:pt x="7045" y="15654"/>
                  <a:pt x="7125" y="15755"/>
                </a:cubicBezTo>
                <a:cubicBezTo>
                  <a:pt x="7263" y="15927"/>
                  <a:pt x="7403" y="16097"/>
                  <a:pt x="7561" y="16250"/>
                </a:cubicBezTo>
                <a:cubicBezTo>
                  <a:pt x="7617" y="16304"/>
                  <a:pt x="7673" y="16358"/>
                  <a:pt x="7731" y="16411"/>
                </a:cubicBezTo>
                <a:cubicBezTo>
                  <a:pt x="7756" y="16460"/>
                  <a:pt x="7783" y="16508"/>
                  <a:pt x="7809" y="16556"/>
                </a:cubicBezTo>
                <a:cubicBezTo>
                  <a:pt x="7925" y="16762"/>
                  <a:pt x="8045" y="16966"/>
                  <a:pt x="8174" y="17163"/>
                </a:cubicBezTo>
                <a:cubicBezTo>
                  <a:pt x="8332" y="17404"/>
                  <a:pt x="8497" y="17643"/>
                  <a:pt x="8681" y="17866"/>
                </a:cubicBezTo>
                <a:cubicBezTo>
                  <a:pt x="8732" y="17929"/>
                  <a:pt x="8791" y="18003"/>
                  <a:pt x="8845" y="18063"/>
                </a:cubicBezTo>
                <a:cubicBezTo>
                  <a:pt x="8927" y="18153"/>
                  <a:pt x="9008" y="18243"/>
                  <a:pt x="9093" y="18329"/>
                </a:cubicBezTo>
                <a:cubicBezTo>
                  <a:pt x="9239" y="18478"/>
                  <a:pt x="9388" y="18624"/>
                  <a:pt x="9542" y="18762"/>
                </a:cubicBezTo>
                <a:cubicBezTo>
                  <a:pt x="9726" y="18926"/>
                  <a:pt x="9914" y="19087"/>
                  <a:pt x="10109" y="19236"/>
                </a:cubicBezTo>
                <a:cubicBezTo>
                  <a:pt x="10307" y="19386"/>
                  <a:pt x="10508" y="19534"/>
                  <a:pt x="10716" y="19669"/>
                </a:cubicBezTo>
                <a:cubicBezTo>
                  <a:pt x="10926" y="19806"/>
                  <a:pt x="11139" y="19941"/>
                  <a:pt x="11361" y="20060"/>
                </a:cubicBezTo>
                <a:cubicBezTo>
                  <a:pt x="11553" y="20162"/>
                  <a:pt x="11746" y="20261"/>
                  <a:pt x="11942" y="20353"/>
                </a:cubicBezTo>
                <a:cubicBezTo>
                  <a:pt x="12201" y="20473"/>
                  <a:pt x="12461" y="20587"/>
                  <a:pt x="12725" y="20695"/>
                </a:cubicBezTo>
                <a:cubicBezTo>
                  <a:pt x="12989" y="20804"/>
                  <a:pt x="13254" y="20913"/>
                  <a:pt x="13523" y="21012"/>
                </a:cubicBezTo>
                <a:cubicBezTo>
                  <a:pt x="13786" y="21109"/>
                  <a:pt x="14053" y="21205"/>
                  <a:pt x="14324" y="21279"/>
                </a:cubicBezTo>
                <a:cubicBezTo>
                  <a:pt x="14546" y="21339"/>
                  <a:pt x="14769" y="21395"/>
                  <a:pt x="14996" y="21429"/>
                </a:cubicBezTo>
                <a:cubicBezTo>
                  <a:pt x="15040" y="21436"/>
                  <a:pt x="15083" y="21441"/>
                  <a:pt x="15127" y="21447"/>
                </a:cubicBezTo>
                <a:cubicBezTo>
                  <a:pt x="15290" y="21548"/>
                  <a:pt x="15455" y="21642"/>
                  <a:pt x="15625" y="21730"/>
                </a:cubicBezTo>
                <a:cubicBezTo>
                  <a:pt x="15848" y="21846"/>
                  <a:pt x="16074" y="21955"/>
                  <a:pt x="16307" y="22050"/>
                </a:cubicBezTo>
                <a:cubicBezTo>
                  <a:pt x="16514" y="22134"/>
                  <a:pt x="16722" y="22215"/>
                  <a:pt x="16935" y="22283"/>
                </a:cubicBezTo>
                <a:cubicBezTo>
                  <a:pt x="17106" y="22338"/>
                  <a:pt x="17277" y="22391"/>
                  <a:pt x="17453" y="22433"/>
                </a:cubicBezTo>
                <a:cubicBezTo>
                  <a:pt x="17540" y="22454"/>
                  <a:pt x="17629" y="22476"/>
                  <a:pt x="17718" y="22495"/>
                </a:cubicBezTo>
                <a:cubicBezTo>
                  <a:pt x="17973" y="22548"/>
                  <a:pt x="18229" y="22595"/>
                  <a:pt x="18487" y="22626"/>
                </a:cubicBezTo>
                <a:cubicBezTo>
                  <a:pt x="18708" y="22653"/>
                  <a:pt x="18930" y="22677"/>
                  <a:pt x="19151" y="22690"/>
                </a:cubicBezTo>
                <a:cubicBezTo>
                  <a:pt x="19342" y="22701"/>
                  <a:pt x="19533" y="22709"/>
                  <a:pt x="19724" y="22709"/>
                </a:cubicBezTo>
                <a:cubicBezTo>
                  <a:pt x="19797" y="22709"/>
                  <a:pt x="19870" y="22707"/>
                  <a:pt x="19942" y="22705"/>
                </a:cubicBezTo>
                <a:cubicBezTo>
                  <a:pt x="20200" y="22696"/>
                  <a:pt x="20457" y="22682"/>
                  <a:pt x="20714" y="22651"/>
                </a:cubicBezTo>
                <a:cubicBezTo>
                  <a:pt x="20924" y="22625"/>
                  <a:pt x="21135" y="22596"/>
                  <a:pt x="21341" y="22548"/>
                </a:cubicBezTo>
                <a:cubicBezTo>
                  <a:pt x="21469" y="22517"/>
                  <a:pt x="21597" y="22485"/>
                  <a:pt x="21724" y="22448"/>
                </a:cubicBezTo>
                <a:cubicBezTo>
                  <a:pt x="21851" y="22413"/>
                  <a:pt x="21976" y="22373"/>
                  <a:pt x="22103" y="22335"/>
                </a:cubicBezTo>
                <a:cubicBezTo>
                  <a:pt x="22158" y="22318"/>
                  <a:pt x="22214" y="22302"/>
                  <a:pt x="22268" y="22284"/>
                </a:cubicBezTo>
                <a:lnTo>
                  <a:pt x="22268" y="22284"/>
                </a:lnTo>
                <a:cubicBezTo>
                  <a:pt x="22227" y="22324"/>
                  <a:pt x="22184" y="22364"/>
                  <a:pt x="22142" y="22403"/>
                </a:cubicBezTo>
                <a:cubicBezTo>
                  <a:pt x="22091" y="22450"/>
                  <a:pt x="22039" y="22492"/>
                  <a:pt x="21985" y="22534"/>
                </a:cubicBezTo>
                <a:cubicBezTo>
                  <a:pt x="21954" y="22557"/>
                  <a:pt x="21924" y="22582"/>
                  <a:pt x="21896" y="22609"/>
                </a:cubicBezTo>
                <a:cubicBezTo>
                  <a:pt x="21866" y="22633"/>
                  <a:pt x="21840" y="22660"/>
                  <a:pt x="21817" y="22690"/>
                </a:cubicBezTo>
                <a:cubicBezTo>
                  <a:pt x="21796" y="22716"/>
                  <a:pt x="21776" y="22743"/>
                  <a:pt x="21757" y="22769"/>
                </a:cubicBezTo>
                <a:cubicBezTo>
                  <a:pt x="21752" y="22775"/>
                  <a:pt x="21748" y="22782"/>
                  <a:pt x="21746" y="22790"/>
                </a:cubicBezTo>
                <a:cubicBezTo>
                  <a:pt x="21733" y="22823"/>
                  <a:pt x="21722" y="22855"/>
                  <a:pt x="21712" y="22888"/>
                </a:cubicBezTo>
                <a:cubicBezTo>
                  <a:pt x="21705" y="22924"/>
                  <a:pt x="21698" y="22959"/>
                  <a:pt x="21693" y="22995"/>
                </a:cubicBezTo>
                <a:cubicBezTo>
                  <a:pt x="21687" y="23027"/>
                  <a:pt x="21683" y="23059"/>
                  <a:pt x="21677" y="23091"/>
                </a:cubicBezTo>
                <a:cubicBezTo>
                  <a:pt x="21671" y="23123"/>
                  <a:pt x="21691" y="23161"/>
                  <a:pt x="21721" y="23174"/>
                </a:cubicBezTo>
                <a:cubicBezTo>
                  <a:pt x="21829" y="23218"/>
                  <a:pt x="21937" y="23263"/>
                  <a:pt x="22044" y="23311"/>
                </a:cubicBezTo>
                <a:cubicBezTo>
                  <a:pt x="22117" y="23342"/>
                  <a:pt x="22193" y="23380"/>
                  <a:pt x="22268" y="23403"/>
                </a:cubicBezTo>
                <a:cubicBezTo>
                  <a:pt x="22347" y="23431"/>
                  <a:pt x="22425" y="23452"/>
                  <a:pt x="22507" y="23467"/>
                </a:cubicBezTo>
                <a:cubicBezTo>
                  <a:pt x="22511" y="23468"/>
                  <a:pt x="22514" y="23468"/>
                  <a:pt x="22518" y="23469"/>
                </a:cubicBezTo>
                <a:cubicBezTo>
                  <a:pt x="22604" y="23487"/>
                  <a:pt x="22691" y="23502"/>
                  <a:pt x="22777" y="23514"/>
                </a:cubicBezTo>
                <a:cubicBezTo>
                  <a:pt x="22869" y="23526"/>
                  <a:pt x="22961" y="23540"/>
                  <a:pt x="23053" y="23546"/>
                </a:cubicBezTo>
                <a:cubicBezTo>
                  <a:pt x="23186" y="23555"/>
                  <a:pt x="23319" y="23563"/>
                  <a:pt x="23452" y="23565"/>
                </a:cubicBezTo>
                <a:lnTo>
                  <a:pt x="23452" y="23564"/>
                </a:lnTo>
                <a:cubicBezTo>
                  <a:pt x="23516" y="23565"/>
                  <a:pt x="23581" y="23566"/>
                  <a:pt x="23646" y="23566"/>
                </a:cubicBezTo>
                <a:cubicBezTo>
                  <a:pt x="23710" y="23566"/>
                  <a:pt x="23775" y="23565"/>
                  <a:pt x="23840" y="23563"/>
                </a:cubicBezTo>
                <a:cubicBezTo>
                  <a:pt x="23922" y="23559"/>
                  <a:pt x="24005" y="23556"/>
                  <a:pt x="24087" y="23550"/>
                </a:cubicBezTo>
                <a:cubicBezTo>
                  <a:pt x="24297" y="23535"/>
                  <a:pt x="24507" y="23519"/>
                  <a:pt x="24717" y="23494"/>
                </a:cubicBezTo>
                <a:cubicBezTo>
                  <a:pt x="24923" y="23469"/>
                  <a:pt x="25129" y="23443"/>
                  <a:pt x="25333" y="23410"/>
                </a:cubicBezTo>
                <a:cubicBezTo>
                  <a:pt x="25562" y="23373"/>
                  <a:pt x="25788" y="23333"/>
                  <a:pt x="26014" y="23282"/>
                </a:cubicBezTo>
                <a:cubicBezTo>
                  <a:pt x="26250" y="23230"/>
                  <a:pt x="26485" y="23175"/>
                  <a:pt x="26720" y="23112"/>
                </a:cubicBezTo>
                <a:cubicBezTo>
                  <a:pt x="27000" y="23037"/>
                  <a:pt x="27281" y="22959"/>
                  <a:pt x="27560" y="22878"/>
                </a:cubicBezTo>
                <a:cubicBezTo>
                  <a:pt x="27700" y="22839"/>
                  <a:pt x="27840" y="22798"/>
                  <a:pt x="27980" y="22758"/>
                </a:cubicBezTo>
                <a:cubicBezTo>
                  <a:pt x="28072" y="22733"/>
                  <a:pt x="28163" y="22704"/>
                  <a:pt x="28253" y="22671"/>
                </a:cubicBezTo>
                <a:cubicBezTo>
                  <a:pt x="28748" y="22506"/>
                  <a:pt x="29242" y="22340"/>
                  <a:pt x="29736" y="22175"/>
                </a:cubicBezTo>
                <a:cubicBezTo>
                  <a:pt x="29833" y="22142"/>
                  <a:pt x="29929" y="22110"/>
                  <a:pt x="30026" y="22078"/>
                </a:cubicBezTo>
                <a:cubicBezTo>
                  <a:pt x="30221" y="22105"/>
                  <a:pt x="30416" y="22131"/>
                  <a:pt x="30611" y="22153"/>
                </a:cubicBezTo>
                <a:cubicBezTo>
                  <a:pt x="30749" y="22168"/>
                  <a:pt x="30886" y="22184"/>
                  <a:pt x="31023" y="22197"/>
                </a:cubicBezTo>
                <a:cubicBezTo>
                  <a:pt x="31152" y="22209"/>
                  <a:pt x="31282" y="22220"/>
                  <a:pt x="31412" y="22230"/>
                </a:cubicBezTo>
                <a:cubicBezTo>
                  <a:pt x="31631" y="22248"/>
                  <a:pt x="31851" y="22257"/>
                  <a:pt x="32071" y="22266"/>
                </a:cubicBezTo>
                <a:cubicBezTo>
                  <a:pt x="32250" y="22274"/>
                  <a:pt x="32430" y="22282"/>
                  <a:pt x="32610" y="22282"/>
                </a:cubicBezTo>
                <a:cubicBezTo>
                  <a:pt x="32703" y="22282"/>
                  <a:pt x="32795" y="22280"/>
                  <a:pt x="32888" y="22274"/>
                </a:cubicBezTo>
                <a:cubicBezTo>
                  <a:pt x="33030" y="22265"/>
                  <a:pt x="33172" y="22256"/>
                  <a:pt x="33312" y="22237"/>
                </a:cubicBezTo>
                <a:cubicBezTo>
                  <a:pt x="33451" y="22219"/>
                  <a:pt x="33587" y="22198"/>
                  <a:pt x="33725" y="22172"/>
                </a:cubicBezTo>
                <a:cubicBezTo>
                  <a:pt x="33955" y="22130"/>
                  <a:pt x="34185" y="22085"/>
                  <a:pt x="34413" y="22029"/>
                </a:cubicBezTo>
                <a:cubicBezTo>
                  <a:pt x="34681" y="21963"/>
                  <a:pt x="34949" y="21891"/>
                  <a:pt x="35214" y="21814"/>
                </a:cubicBezTo>
                <a:cubicBezTo>
                  <a:pt x="35474" y="21739"/>
                  <a:pt x="35735" y="21667"/>
                  <a:pt x="35990" y="21580"/>
                </a:cubicBezTo>
                <a:cubicBezTo>
                  <a:pt x="36159" y="21525"/>
                  <a:pt x="36325" y="21465"/>
                  <a:pt x="36493" y="21403"/>
                </a:cubicBezTo>
                <a:cubicBezTo>
                  <a:pt x="36577" y="21373"/>
                  <a:pt x="36662" y="21341"/>
                  <a:pt x="36744" y="21306"/>
                </a:cubicBezTo>
                <a:cubicBezTo>
                  <a:pt x="36865" y="21257"/>
                  <a:pt x="36984" y="21206"/>
                  <a:pt x="37100" y="21150"/>
                </a:cubicBezTo>
                <a:cubicBezTo>
                  <a:pt x="37179" y="21115"/>
                  <a:pt x="37256" y="21077"/>
                  <a:pt x="37333" y="21037"/>
                </a:cubicBezTo>
                <a:cubicBezTo>
                  <a:pt x="37373" y="21017"/>
                  <a:pt x="37412" y="20996"/>
                  <a:pt x="37451" y="20975"/>
                </a:cubicBezTo>
                <a:cubicBezTo>
                  <a:pt x="37652" y="20870"/>
                  <a:pt x="37850" y="20758"/>
                  <a:pt x="38044" y="20639"/>
                </a:cubicBezTo>
                <a:cubicBezTo>
                  <a:pt x="38270" y="20499"/>
                  <a:pt x="38496" y="20357"/>
                  <a:pt x="38715" y="20204"/>
                </a:cubicBezTo>
                <a:cubicBezTo>
                  <a:pt x="38825" y="20126"/>
                  <a:pt x="38937" y="20048"/>
                  <a:pt x="39046" y="19966"/>
                </a:cubicBezTo>
                <a:cubicBezTo>
                  <a:pt x="39118" y="19914"/>
                  <a:pt x="39189" y="19861"/>
                  <a:pt x="39260" y="19806"/>
                </a:cubicBezTo>
                <a:cubicBezTo>
                  <a:pt x="39294" y="19780"/>
                  <a:pt x="39330" y="19753"/>
                  <a:pt x="39365" y="19727"/>
                </a:cubicBezTo>
                <a:cubicBezTo>
                  <a:pt x="39577" y="19553"/>
                  <a:pt x="39788" y="19381"/>
                  <a:pt x="40001" y="19209"/>
                </a:cubicBezTo>
                <a:cubicBezTo>
                  <a:pt x="40070" y="19155"/>
                  <a:pt x="40138" y="19097"/>
                  <a:pt x="40203" y="19037"/>
                </a:cubicBezTo>
                <a:cubicBezTo>
                  <a:pt x="40235" y="19008"/>
                  <a:pt x="40268" y="18979"/>
                  <a:pt x="40301" y="18952"/>
                </a:cubicBezTo>
                <a:cubicBezTo>
                  <a:pt x="40398" y="18866"/>
                  <a:pt x="40495" y="18780"/>
                  <a:pt x="40592" y="18694"/>
                </a:cubicBezTo>
                <a:cubicBezTo>
                  <a:pt x="40627" y="18663"/>
                  <a:pt x="40660" y="18630"/>
                  <a:pt x="40694" y="18597"/>
                </a:cubicBezTo>
                <a:cubicBezTo>
                  <a:pt x="40725" y="18566"/>
                  <a:pt x="40756" y="18536"/>
                  <a:pt x="40787" y="18505"/>
                </a:cubicBezTo>
                <a:cubicBezTo>
                  <a:pt x="40850" y="18444"/>
                  <a:pt x="40909" y="18380"/>
                  <a:pt x="40966" y="18315"/>
                </a:cubicBezTo>
                <a:cubicBezTo>
                  <a:pt x="40996" y="18280"/>
                  <a:pt x="41026" y="18245"/>
                  <a:pt x="41056" y="18209"/>
                </a:cubicBezTo>
                <a:cubicBezTo>
                  <a:pt x="41150" y="18102"/>
                  <a:pt x="41238" y="17989"/>
                  <a:pt x="41322" y="17873"/>
                </a:cubicBezTo>
                <a:cubicBezTo>
                  <a:pt x="41403" y="17762"/>
                  <a:pt x="41484" y="17650"/>
                  <a:pt x="41561" y="17536"/>
                </a:cubicBezTo>
                <a:cubicBezTo>
                  <a:pt x="41658" y="17394"/>
                  <a:pt x="41753" y="17250"/>
                  <a:pt x="41843" y="17102"/>
                </a:cubicBezTo>
                <a:cubicBezTo>
                  <a:pt x="41941" y="17004"/>
                  <a:pt x="42037" y="16905"/>
                  <a:pt x="42130" y="16804"/>
                </a:cubicBezTo>
                <a:cubicBezTo>
                  <a:pt x="42222" y="16707"/>
                  <a:pt x="42313" y="16609"/>
                  <a:pt x="42399" y="16509"/>
                </a:cubicBezTo>
                <a:cubicBezTo>
                  <a:pt x="42485" y="16411"/>
                  <a:pt x="42568" y="16313"/>
                  <a:pt x="42651" y="16214"/>
                </a:cubicBezTo>
                <a:cubicBezTo>
                  <a:pt x="42793" y="16045"/>
                  <a:pt x="42929" y="15872"/>
                  <a:pt x="43060" y="15695"/>
                </a:cubicBezTo>
                <a:cubicBezTo>
                  <a:pt x="43215" y="15487"/>
                  <a:pt x="43368" y="15277"/>
                  <a:pt x="43510" y="15060"/>
                </a:cubicBezTo>
                <a:cubicBezTo>
                  <a:pt x="43801" y="14616"/>
                  <a:pt x="44070" y="14156"/>
                  <a:pt x="44299" y="13676"/>
                </a:cubicBezTo>
                <a:cubicBezTo>
                  <a:pt x="44494" y="13264"/>
                  <a:pt x="44674" y="12845"/>
                  <a:pt x="44814" y="12412"/>
                </a:cubicBezTo>
                <a:cubicBezTo>
                  <a:pt x="44916" y="12102"/>
                  <a:pt x="45009" y="11786"/>
                  <a:pt x="45081" y="11466"/>
                </a:cubicBezTo>
                <a:cubicBezTo>
                  <a:pt x="45133" y="11232"/>
                  <a:pt x="45181" y="10995"/>
                  <a:pt x="45212" y="10756"/>
                </a:cubicBezTo>
                <a:cubicBezTo>
                  <a:pt x="45245" y="10519"/>
                  <a:pt x="45271" y="10282"/>
                  <a:pt x="45282" y="10043"/>
                </a:cubicBezTo>
                <a:cubicBezTo>
                  <a:pt x="45282" y="10034"/>
                  <a:pt x="45283" y="10025"/>
                  <a:pt x="45283" y="10017"/>
                </a:cubicBezTo>
                <a:cubicBezTo>
                  <a:pt x="45352" y="9979"/>
                  <a:pt x="45423" y="9944"/>
                  <a:pt x="45494" y="9911"/>
                </a:cubicBezTo>
                <a:cubicBezTo>
                  <a:pt x="45573" y="9875"/>
                  <a:pt x="45652" y="9840"/>
                  <a:pt x="45733" y="9810"/>
                </a:cubicBezTo>
                <a:cubicBezTo>
                  <a:pt x="45843" y="9770"/>
                  <a:pt x="45956" y="9728"/>
                  <a:pt x="46074" y="9698"/>
                </a:cubicBezTo>
                <a:cubicBezTo>
                  <a:pt x="46154" y="9677"/>
                  <a:pt x="46234" y="9657"/>
                  <a:pt x="46315" y="9641"/>
                </a:cubicBezTo>
                <a:cubicBezTo>
                  <a:pt x="46386" y="9626"/>
                  <a:pt x="46468" y="9611"/>
                  <a:pt x="46549" y="9598"/>
                </a:cubicBezTo>
                <a:cubicBezTo>
                  <a:pt x="46631" y="9585"/>
                  <a:pt x="46714" y="9576"/>
                  <a:pt x="46797" y="9570"/>
                </a:cubicBezTo>
                <a:cubicBezTo>
                  <a:pt x="46895" y="9564"/>
                  <a:pt x="47000" y="9557"/>
                  <a:pt x="47107" y="9557"/>
                </a:cubicBezTo>
                <a:cubicBezTo>
                  <a:pt x="47128" y="9557"/>
                  <a:pt x="47149" y="9557"/>
                  <a:pt x="47170" y="9558"/>
                </a:cubicBezTo>
                <a:cubicBezTo>
                  <a:pt x="47296" y="9560"/>
                  <a:pt x="47419" y="9564"/>
                  <a:pt x="47544" y="9573"/>
                </a:cubicBezTo>
                <a:cubicBezTo>
                  <a:pt x="47670" y="9584"/>
                  <a:pt x="47795" y="9596"/>
                  <a:pt x="47919" y="9616"/>
                </a:cubicBezTo>
                <a:cubicBezTo>
                  <a:pt x="48002" y="9629"/>
                  <a:pt x="48086" y="9644"/>
                  <a:pt x="48168" y="9660"/>
                </a:cubicBezTo>
                <a:cubicBezTo>
                  <a:pt x="48187" y="9665"/>
                  <a:pt x="48207" y="9670"/>
                  <a:pt x="48226" y="9673"/>
                </a:cubicBezTo>
                <a:cubicBezTo>
                  <a:pt x="48240" y="9618"/>
                  <a:pt x="48254" y="9563"/>
                  <a:pt x="48268" y="9508"/>
                </a:cubicBezTo>
                <a:cubicBezTo>
                  <a:pt x="48160" y="9486"/>
                  <a:pt x="48050" y="9465"/>
                  <a:pt x="47940" y="9451"/>
                </a:cubicBezTo>
                <a:cubicBezTo>
                  <a:pt x="47858" y="9439"/>
                  <a:pt x="47775" y="9429"/>
                  <a:pt x="47691" y="9422"/>
                </a:cubicBezTo>
                <a:cubicBezTo>
                  <a:pt x="47649" y="9419"/>
                  <a:pt x="47606" y="9416"/>
                  <a:pt x="47565" y="9412"/>
                </a:cubicBezTo>
                <a:cubicBezTo>
                  <a:pt x="47453" y="9403"/>
                  <a:pt x="47340" y="9398"/>
                  <a:pt x="47228" y="9398"/>
                </a:cubicBezTo>
                <a:cubicBezTo>
                  <a:pt x="47209" y="9398"/>
                  <a:pt x="47189" y="9398"/>
                  <a:pt x="47170" y="9398"/>
                </a:cubicBezTo>
                <a:cubicBezTo>
                  <a:pt x="47082" y="9399"/>
                  <a:pt x="46993" y="9399"/>
                  <a:pt x="46904" y="9405"/>
                </a:cubicBezTo>
                <a:cubicBezTo>
                  <a:pt x="46778" y="9414"/>
                  <a:pt x="46654" y="9425"/>
                  <a:pt x="46529" y="9442"/>
                </a:cubicBezTo>
                <a:cubicBezTo>
                  <a:pt x="46447" y="9454"/>
                  <a:pt x="46366" y="9466"/>
                  <a:pt x="46284" y="9481"/>
                </a:cubicBezTo>
                <a:cubicBezTo>
                  <a:pt x="46244" y="9489"/>
                  <a:pt x="46203" y="9498"/>
                  <a:pt x="46163" y="9506"/>
                </a:cubicBezTo>
                <a:cubicBezTo>
                  <a:pt x="46081" y="9523"/>
                  <a:pt x="45993" y="9544"/>
                  <a:pt x="45912" y="9568"/>
                </a:cubicBezTo>
                <a:cubicBezTo>
                  <a:pt x="45831" y="9593"/>
                  <a:pt x="45748" y="9616"/>
                  <a:pt x="45669" y="9648"/>
                </a:cubicBezTo>
                <a:cubicBezTo>
                  <a:pt x="45547" y="9695"/>
                  <a:pt x="45426" y="9742"/>
                  <a:pt x="45311" y="9804"/>
                </a:cubicBezTo>
                <a:cubicBezTo>
                  <a:pt x="45304" y="9807"/>
                  <a:pt x="45297" y="9810"/>
                  <a:pt x="45290" y="9814"/>
                </a:cubicBezTo>
                <a:cubicBezTo>
                  <a:pt x="45294" y="9616"/>
                  <a:pt x="45293" y="9419"/>
                  <a:pt x="45281" y="9220"/>
                </a:cubicBezTo>
                <a:cubicBezTo>
                  <a:pt x="45263" y="8942"/>
                  <a:pt x="45240" y="8663"/>
                  <a:pt x="45194" y="8385"/>
                </a:cubicBezTo>
                <a:cubicBezTo>
                  <a:pt x="45157" y="8157"/>
                  <a:pt x="45115" y="7928"/>
                  <a:pt x="45057" y="7704"/>
                </a:cubicBezTo>
                <a:cubicBezTo>
                  <a:pt x="44995" y="7477"/>
                  <a:pt x="44930" y="7249"/>
                  <a:pt x="44849" y="7027"/>
                </a:cubicBezTo>
                <a:cubicBezTo>
                  <a:pt x="44754" y="6764"/>
                  <a:pt x="44652" y="6503"/>
                  <a:pt x="44533" y="6249"/>
                </a:cubicBezTo>
                <a:cubicBezTo>
                  <a:pt x="44419" y="6002"/>
                  <a:pt x="44299" y="5755"/>
                  <a:pt x="44165" y="5518"/>
                </a:cubicBezTo>
                <a:cubicBezTo>
                  <a:pt x="44058" y="5331"/>
                  <a:pt x="43948" y="5145"/>
                  <a:pt x="43829" y="4966"/>
                </a:cubicBezTo>
                <a:cubicBezTo>
                  <a:pt x="43689" y="4752"/>
                  <a:pt x="43543" y="4545"/>
                  <a:pt x="43386" y="4344"/>
                </a:cubicBezTo>
                <a:cubicBezTo>
                  <a:pt x="43254" y="4174"/>
                  <a:pt x="43121" y="4004"/>
                  <a:pt x="42979" y="3843"/>
                </a:cubicBezTo>
                <a:cubicBezTo>
                  <a:pt x="42776" y="3614"/>
                  <a:pt x="42569" y="3388"/>
                  <a:pt x="42350" y="3175"/>
                </a:cubicBezTo>
                <a:cubicBezTo>
                  <a:pt x="42189" y="3019"/>
                  <a:pt x="42029" y="2863"/>
                  <a:pt x="41861" y="2717"/>
                </a:cubicBezTo>
                <a:cubicBezTo>
                  <a:pt x="41665" y="2543"/>
                  <a:pt x="41464" y="2374"/>
                  <a:pt x="41254" y="2218"/>
                </a:cubicBezTo>
                <a:cubicBezTo>
                  <a:pt x="41073" y="2083"/>
                  <a:pt x="40890" y="1951"/>
                  <a:pt x="40702" y="1829"/>
                </a:cubicBezTo>
                <a:cubicBezTo>
                  <a:pt x="40552" y="1732"/>
                  <a:pt x="40402" y="1635"/>
                  <a:pt x="40247" y="1546"/>
                </a:cubicBezTo>
                <a:cubicBezTo>
                  <a:pt x="40131" y="1478"/>
                  <a:pt x="40015" y="1412"/>
                  <a:pt x="39897" y="1348"/>
                </a:cubicBezTo>
                <a:cubicBezTo>
                  <a:pt x="39700" y="1240"/>
                  <a:pt x="39497" y="1138"/>
                  <a:pt x="39292" y="1046"/>
                </a:cubicBezTo>
                <a:cubicBezTo>
                  <a:pt x="39172" y="993"/>
                  <a:pt x="39053" y="938"/>
                  <a:pt x="38932" y="890"/>
                </a:cubicBezTo>
                <a:cubicBezTo>
                  <a:pt x="38810" y="841"/>
                  <a:pt x="38688" y="794"/>
                  <a:pt x="38566" y="748"/>
                </a:cubicBezTo>
                <a:cubicBezTo>
                  <a:pt x="38357" y="670"/>
                  <a:pt x="38144" y="600"/>
                  <a:pt x="37930" y="540"/>
                </a:cubicBezTo>
                <a:cubicBezTo>
                  <a:pt x="37674" y="468"/>
                  <a:pt x="37417" y="401"/>
                  <a:pt x="37156" y="349"/>
                </a:cubicBezTo>
                <a:cubicBezTo>
                  <a:pt x="36899" y="298"/>
                  <a:pt x="36642" y="250"/>
                  <a:pt x="36383" y="218"/>
                </a:cubicBezTo>
                <a:cubicBezTo>
                  <a:pt x="35920" y="159"/>
                  <a:pt x="35454" y="123"/>
                  <a:pt x="34988" y="123"/>
                </a:cubicBezTo>
                <a:cubicBezTo>
                  <a:pt x="34967" y="123"/>
                  <a:pt x="34946" y="123"/>
                  <a:pt x="34925" y="123"/>
                </a:cubicBezTo>
                <a:cubicBezTo>
                  <a:pt x="34654" y="125"/>
                  <a:pt x="34384" y="134"/>
                  <a:pt x="34115" y="160"/>
                </a:cubicBezTo>
                <a:cubicBezTo>
                  <a:pt x="33844" y="185"/>
                  <a:pt x="33573" y="216"/>
                  <a:pt x="33306" y="262"/>
                </a:cubicBezTo>
                <a:cubicBezTo>
                  <a:pt x="33241" y="272"/>
                  <a:pt x="33177" y="283"/>
                  <a:pt x="33114" y="295"/>
                </a:cubicBezTo>
                <a:cubicBezTo>
                  <a:pt x="33103" y="292"/>
                  <a:pt x="33094" y="289"/>
                  <a:pt x="33084" y="287"/>
                </a:cubicBezTo>
                <a:cubicBezTo>
                  <a:pt x="32867" y="234"/>
                  <a:pt x="32647" y="184"/>
                  <a:pt x="32427" y="146"/>
                </a:cubicBezTo>
                <a:cubicBezTo>
                  <a:pt x="32124" y="93"/>
                  <a:pt x="31818" y="48"/>
                  <a:pt x="31511" y="26"/>
                </a:cubicBezTo>
                <a:cubicBezTo>
                  <a:pt x="31306" y="11"/>
                  <a:pt x="31100" y="0"/>
                  <a:pt x="30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77186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عنوان ومحتوى">
    <p:spTree>
      <p:nvGrpSpPr>
        <p:cNvPr id="1" name=""/>
        <p:cNvGrpSpPr/>
        <p:nvPr/>
      </p:nvGrpSpPr>
      <p:grpSpPr>
        <a:xfrm>
          <a:off x="0" y="0"/>
          <a:ext cx="0" cy="0"/>
          <a:chOff x="0" y="0"/>
          <a:chExt cx="0" cy="0"/>
        </a:xfrm>
      </p:grpSpPr>
      <p:sp>
        <p:nvSpPr>
          <p:cNvPr id="2" name="dsfdsafaafd">
            <a:extLst>
              <a:ext uri="{FF2B5EF4-FFF2-40B4-BE49-F238E27FC236}">
                <a16:creationId xmlns:a16="http://schemas.microsoft.com/office/drawing/2014/main" id="{6D6F6E52-A761-4A08-0655-AF46FFA4293D}"/>
              </a:ext>
            </a:extLst>
          </p:cNvPr>
          <p:cNvSpPr/>
          <p:nvPr userDrawn="1"/>
        </p:nvSpPr>
        <p:spPr>
          <a:xfrm>
            <a:off x="11816607" y="4166517"/>
            <a:ext cx="80121" cy="62169"/>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sdffsfsd">
            <a:extLst>
              <a:ext uri="{FF2B5EF4-FFF2-40B4-BE49-F238E27FC236}">
                <a16:creationId xmlns:a16="http://schemas.microsoft.com/office/drawing/2014/main" id="{42598DB5-26D4-1246-8BFC-153E0756CF74}"/>
              </a:ext>
            </a:extLst>
          </p:cNvPr>
          <p:cNvSpPr/>
          <p:nvPr userDrawn="1"/>
        </p:nvSpPr>
        <p:spPr>
          <a:xfrm>
            <a:off x="11537789" y="3368240"/>
            <a:ext cx="354162" cy="348915"/>
          </a:xfrm>
          <a:custGeom>
            <a:avLst/>
            <a:gdLst/>
            <a:ahLst/>
            <a:cxnLst/>
            <a:rect l="l" t="t" r="r" b="b"/>
            <a:pathLst>
              <a:path w="5603" h="5520" extrusionOk="0">
                <a:moveTo>
                  <a:pt x="3693" y="1"/>
                </a:moveTo>
                <a:cubicBezTo>
                  <a:pt x="3553" y="347"/>
                  <a:pt x="3485" y="713"/>
                  <a:pt x="3402" y="1074"/>
                </a:cubicBezTo>
                <a:cubicBezTo>
                  <a:pt x="3367" y="1233"/>
                  <a:pt x="3332" y="1392"/>
                  <a:pt x="3288" y="1549"/>
                </a:cubicBezTo>
                <a:cubicBezTo>
                  <a:pt x="3271" y="1622"/>
                  <a:pt x="3233" y="1648"/>
                  <a:pt x="3187" y="1648"/>
                </a:cubicBezTo>
                <a:cubicBezTo>
                  <a:pt x="3111" y="1648"/>
                  <a:pt x="3013" y="1576"/>
                  <a:pt x="2951" y="1535"/>
                </a:cubicBezTo>
                <a:cubicBezTo>
                  <a:pt x="2443" y="1195"/>
                  <a:pt x="1987" y="784"/>
                  <a:pt x="1468" y="460"/>
                </a:cubicBezTo>
                <a:cubicBezTo>
                  <a:pt x="1374" y="401"/>
                  <a:pt x="1278" y="343"/>
                  <a:pt x="1179" y="291"/>
                </a:cubicBezTo>
                <a:lnTo>
                  <a:pt x="1179" y="291"/>
                </a:lnTo>
                <a:cubicBezTo>
                  <a:pt x="1307" y="717"/>
                  <a:pt x="1548" y="1090"/>
                  <a:pt x="1756" y="1476"/>
                </a:cubicBezTo>
                <a:cubicBezTo>
                  <a:pt x="1872" y="1683"/>
                  <a:pt x="1989" y="1887"/>
                  <a:pt x="2108" y="2091"/>
                </a:cubicBezTo>
                <a:cubicBezTo>
                  <a:pt x="2138" y="2150"/>
                  <a:pt x="2186" y="2205"/>
                  <a:pt x="2196" y="2272"/>
                </a:cubicBezTo>
                <a:cubicBezTo>
                  <a:pt x="2197" y="2324"/>
                  <a:pt x="2149" y="2353"/>
                  <a:pt x="2101" y="2353"/>
                </a:cubicBezTo>
                <a:cubicBezTo>
                  <a:pt x="2092" y="2353"/>
                  <a:pt x="2084" y="2352"/>
                  <a:pt x="2076" y="2350"/>
                </a:cubicBezTo>
                <a:cubicBezTo>
                  <a:pt x="1797" y="2286"/>
                  <a:pt x="1534" y="2160"/>
                  <a:pt x="1255" y="2094"/>
                </a:cubicBezTo>
                <a:cubicBezTo>
                  <a:pt x="843" y="1993"/>
                  <a:pt x="423" y="1943"/>
                  <a:pt x="1" y="1905"/>
                </a:cubicBezTo>
                <a:lnTo>
                  <a:pt x="1" y="1905"/>
                </a:lnTo>
                <a:cubicBezTo>
                  <a:pt x="393" y="2409"/>
                  <a:pt x="958" y="2729"/>
                  <a:pt x="1457" y="3111"/>
                </a:cubicBezTo>
                <a:cubicBezTo>
                  <a:pt x="1748" y="3316"/>
                  <a:pt x="1694" y="3318"/>
                  <a:pt x="1506" y="3586"/>
                </a:cubicBezTo>
                <a:cubicBezTo>
                  <a:pt x="1255" y="3964"/>
                  <a:pt x="1009" y="4348"/>
                  <a:pt x="782" y="4740"/>
                </a:cubicBezTo>
                <a:cubicBezTo>
                  <a:pt x="1180" y="4545"/>
                  <a:pt x="1521" y="4261"/>
                  <a:pt x="1859" y="3979"/>
                </a:cubicBezTo>
                <a:cubicBezTo>
                  <a:pt x="1876" y="3963"/>
                  <a:pt x="1894" y="3956"/>
                  <a:pt x="1913" y="3956"/>
                </a:cubicBezTo>
                <a:cubicBezTo>
                  <a:pt x="1965" y="3956"/>
                  <a:pt x="2015" y="4011"/>
                  <a:pt x="2008" y="4069"/>
                </a:cubicBezTo>
                <a:cubicBezTo>
                  <a:pt x="1990" y="4243"/>
                  <a:pt x="1942" y="4411"/>
                  <a:pt x="1915" y="4584"/>
                </a:cubicBezTo>
                <a:cubicBezTo>
                  <a:pt x="1865" y="4893"/>
                  <a:pt x="1858" y="5210"/>
                  <a:pt x="1899" y="5520"/>
                </a:cubicBezTo>
                <a:cubicBezTo>
                  <a:pt x="2160" y="5210"/>
                  <a:pt x="2350" y="4844"/>
                  <a:pt x="2501" y="4471"/>
                </a:cubicBezTo>
                <a:cubicBezTo>
                  <a:pt x="2560" y="4327"/>
                  <a:pt x="2614" y="4182"/>
                  <a:pt x="2674" y="4039"/>
                </a:cubicBezTo>
                <a:cubicBezTo>
                  <a:pt x="2699" y="3985"/>
                  <a:pt x="2715" y="3921"/>
                  <a:pt x="2762" y="3882"/>
                </a:cubicBezTo>
                <a:cubicBezTo>
                  <a:pt x="2779" y="3870"/>
                  <a:pt x="2796" y="3865"/>
                  <a:pt x="2812" y="3865"/>
                </a:cubicBezTo>
                <a:cubicBezTo>
                  <a:pt x="2869" y="3865"/>
                  <a:pt x="2921" y="3921"/>
                  <a:pt x="2949" y="3967"/>
                </a:cubicBezTo>
                <a:cubicBezTo>
                  <a:pt x="3104" y="4204"/>
                  <a:pt x="3209" y="4468"/>
                  <a:pt x="3329" y="4723"/>
                </a:cubicBezTo>
                <a:cubicBezTo>
                  <a:pt x="3430" y="4947"/>
                  <a:pt x="3545" y="5166"/>
                  <a:pt x="3663" y="5383"/>
                </a:cubicBezTo>
                <a:cubicBezTo>
                  <a:pt x="3616" y="5069"/>
                  <a:pt x="3567" y="4756"/>
                  <a:pt x="3540" y="4439"/>
                </a:cubicBezTo>
                <a:cubicBezTo>
                  <a:pt x="3536" y="4314"/>
                  <a:pt x="3451" y="3889"/>
                  <a:pt x="3542" y="3820"/>
                </a:cubicBezTo>
                <a:cubicBezTo>
                  <a:pt x="3561" y="3805"/>
                  <a:pt x="3585" y="3799"/>
                  <a:pt x="3611" y="3799"/>
                </a:cubicBezTo>
                <a:cubicBezTo>
                  <a:pt x="3753" y="3799"/>
                  <a:pt x="3975" y="3990"/>
                  <a:pt x="4066" y="4054"/>
                </a:cubicBezTo>
                <a:cubicBezTo>
                  <a:pt x="4208" y="4162"/>
                  <a:pt x="4352" y="4269"/>
                  <a:pt x="4493" y="4378"/>
                </a:cubicBezTo>
                <a:cubicBezTo>
                  <a:pt x="4689" y="4533"/>
                  <a:pt x="4910" y="4647"/>
                  <a:pt x="5127" y="4767"/>
                </a:cubicBezTo>
                <a:cubicBezTo>
                  <a:pt x="4846" y="4238"/>
                  <a:pt x="4488" y="3754"/>
                  <a:pt x="4168" y="3249"/>
                </a:cubicBezTo>
                <a:cubicBezTo>
                  <a:pt x="3980" y="3009"/>
                  <a:pt x="4187" y="3007"/>
                  <a:pt x="4366" y="2907"/>
                </a:cubicBezTo>
                <a:cubicBezTo>
                  <a:pt x="4802" y="2686"/>
                  <a:pt x="5231" y="2443"/>
                  <a:pt x="5603" y="2123"/>
                </a:cubicBezTo>
                <a:cubicBezTo>
                  <a:pt x="5543" y="2119"/>
                  <a:pt x="5482" y="2117"/>
                  <a:pt x="5422" y="2117"/>
                </a:cubicBezTo>
                <a:cubicBezTo>
                  <a:pt x="5101" y="2117"/>
                  <a:pt x="4782" y="2174"/>
                  <a:pt x="4470" y="2245"/>
                </a:cubicBezTo>
                <a:cubicBezTo>
                  <a:pt x="4403" y="2252"/>
                  <a:pt x="4315" y="2291"/>
                  <a:pt x="4240" y="2291"/>
                </a:cubicBezTo>
                <a:cubicBezTo>
                  <a:pt x="4199" y="2291"/>
                  <a:pt x="4161" y="2279"/>
                  <a:pt x="4133" y="2244"/>
                </a:cubicBezTo>
                <a:cubicBezTo>
                  <a:pt x="4083" y="2163"/>
                  <a:pt x="4108" y="2060"/>
                  <a:pt x="4102" y="1970"/>
                </a:cubicBezTo>
                <a:cubicBezTo>
                  <a:pt x="4101" y="1854"/>
                  <a:pt x="4091" y="1759"/>
                  <a:pt x="4076" y="1648"/>
                </a:cubicBezTo>
                <a:cubicBezTo>
                  <a:pt x="3998" y="1089"/>
                  <a:pt x="3862" y="539"/>
                  <a:pt x="3693" y="1"/>
                </a:cubicBezTo>
                <a:close/>
              </a:path>
            </a:pathLst>
          </a:custGeom>
          <a:solidFill>
            <a:srgbClr val="F8BD38"/>
          </a:solidFill>
          <a:ln w="9525" cap="flat" cmpd="sng">
            <a:solidFill>
              <a:srgbClr val="282828"/>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dfdfsd">
            <a:extLst>
              <a:ext uri="{FF2B5EF4-FFF2-40B4-BE49-F238E27FC236}">
                <a16:creationId xmlns:a16="http://schemas.microsoft.com/office/drawing/2014/main" id="{2D3C5BA1-1BC6-098E-06E7-82BA56B4DF18}"/>
              </a:ext>
            </a:extLst>
          </p:cNvPr>
          <p:cNvSpPr/>
          <p:nvPr userDrawn="1"/>
        </p:nvSpPr>
        <p:spPr>
          <a:xfrm>
            <a:off x="11351191" y="3913037"/>
            <a:ext cx="165813" cy="188894"/>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fdssfdfds">
            <a:extLst>
              <a:ext uri="{FF2B5EF4-FFF2-40B4-BE49-F238E27FC236}">
                <a16:creationId xmlns:a16="http://schemas.microsoft.com/office/drawing/2014/main" id="{82D22EE6-EBBE-60CE-A581-11272A51A9CE}"/>
              </a:ext>
            </a:extLst>
          </p:cNvPr>
          <p:cNvSpPr/>
          <p:nvPr userDrawn="1"/>
        </p:nvSpPr>
        <p:spPr>
          <a:xfrm>
            <a:off x="6403343" y="471820"/>
            <a:ext cx="80121" cy="62169"/>
          </a:xfrm>
          <a:custGeom>
            <a:avLst/>
            <a:gdLst/>
            <a:ahLst/>
            <a:cxnLst/>
            <a:rect l="l" t="t" r="r" b="b"/>
            <a:pathLst>
              <a:path w="906" h="703" extrusionOk="0">
                <a:moveTo>
                  <a:pt x="453" y="1"/>
                </a:moveTo>
                <a:cubicBezTo>
                  <a:pt x="2" y="1"/>
                  <a:pt x="0" y="703"/>
                  <a:pt x="453" y="703"/>
                </a:cubicBezTo>
                <a:cubicBezTo>
                  <a:pt x="905" y="703"/>
                  <a:pt x="905" y="1"/>
                  <a:pt x="453"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fdsfdsdsf">
            <a:extLst>
              <a:ext uri="{FF2B5EF4-FFF2-40B4-BE49-F238E27FC236}">
                <a16:creationId xmlns:a16="http://schemas.microsoft.com/office/drawing/2014/main" id="{9ABCA631-2715-661E-5DCF-C6CFED9B6A9C}"/>
              </a:ext>
            </a:extLst>
          </p:cNvPr>
          <p:cNvSpPr/>
          <p:nvPr userDrawn="1"/>
        </p:nvSpPr>
        <p:spPr>
          <a:xfrm>
            <a:off x="5944831" y="156209"/>
            <a:ext cx="50761" cy="39442"/>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sfdaafds">
            <a:extLst>
              <a:ext uri="{FF2B5EF4-FFF2-40B4-BE49-F238E27FC236}">
                <a16:creationId xmlns:a16="http://schemas.microsoft.com/office/drawing/2014/main" id="{FF0D0CB6-F804-76FD-F895-1593A27152B8}"/>
              </a:ext>
            </a:extLst>
          </p:cNvPr>
          <p:cNvSpPr/>
          <p:nvPr userDrawn="1"/>
        </p:nvSpPr>
        <p:spPr>
          <a:xfrm>
            <a:off x="11712508" y="790556"/>
            <a:ext cx="288293" cy="339850"/>
          </a:xfrm>
          <a:custGeom>
            <a:avLst/>
            <a:gdLst/>
            <a:ahLst/>
            <a:cxnLst/>
            <a:rect l="l" t="t" r="r" b="b"/>
            <a:pathLst>
              <a:path w="3260" h="3843" extrusionOk="0">
                <a:moveTo>
                  <a:pt x="2064" y="1"/>
                </a:moveTo>
                <a:cubicBezTo>
                  <a:pt x="2000" y="1"/>
                  <a:pt x="1974" y="91"/>
                  <a:pt x="1965" y="152"/>
                </a:cubicBezTo>
                <a:cubicBezTo>
                  <a:pt x="1944" y="236"/>
                  <a:pt x="1924" y="321"/>
                  <a:pt x="1911" y="408"/>
                </a:cubicBezTo>
                <a:cubicBezTo>
                  <a:pt x="1881" y="585"/>
                  <a:pt x="1839" y="763"/>
                  <a:pt x="1792" y="937"/>
                </a:cubicBezTo>
                <a:cubicBezTo>
                  <a:pt x="1757" y="1056"/>
                  <a:pt x="1725" y="1174"/>
                  <a:pt x="1692" y="1293"/>
                </a:cubicBezTo>
                <a:cubicBezTo>
                  <a:pt x="1466" y="916"/>
                  <a:pt x="1254" y="530"/>
                  <a:pt x="1088" y="121"/>
                </a:cubicBezTo>
                <a:cubicBezTo>
                  <a:pt x="1091" y="47"/>
                  <a:pt x="1038" y="12"/>
                  <a:pt x="985" y="12"/>
                </a:cubicBezTo>
                <a:cubicBezTo>
                  <a:pt x="930" y="12"/>
                  <a:pt x="874" y="49"/>
                  <a:pt x="876" y="121"/>
                </a:cubicBezTo>
                <a:cubicBezTo>
                  <a:pt x="1077" y="612"/>
                  <a:pt x="1324" y="1087"/>
                  <a:pt x="1589" y="1553"/>
                </a:cubicBezTo>
                <a:cubicBezTo>
                  <a:pt x="1581" y="1557"/>
                  <a:pt x="1572" y="1562"/>
                  <a:pt x="1564" y="1566"/>
                </a:cubicBezTo>
                <a:cubicBezTo>
                  <a:pt x="1128" y="1407"/>
                  <a:pt x="699" y="1158"/>
                  <a:pt x="263" y="1074"/>
                </a:cubicBezTo>
                <a:lnTo>
                  <a:pt x="263" y="1074"/>
                </a:lnTo>
                <a:cubicBezTo>
                  <a:pt x="1" y="1305"/>
                  <a:pt x="930" y="1441"/>
                  <a:pt x="1065" y="1547"/>
                </a:cubicBezTo>
                <a:cubicBezTo>
                  <a:pt x="1164" y="1588"/>
                  <a:pt x="1263" y="1633"/>
                  <a:pt x="1361" y="1676"/>
                </a:cubicBezTo>
                <a:cubicBezTo>
                  <a:pt x="1119" y="1807"/>
                  <a:pt x="876" y="1934"/>
                  <a:pt x="636" y="2069"/>
                </a:cubicBezTo>
                <a:cubicBezTo>
                  <a:pt x="541" y="2140"/>
                  <a:pt x="291" y="2184"/>
                  <a:pt x="383" y="2347"/>
                </a:cubicBezTo>
                <a:cubicBezTo>
                  <a:pt x="401" y="2372"/>
                  <a:pt x="432" y="2387"/>
                  <a:pt x="462" y="2387"/>
                </a:cubicBezTo>
                <a:cubicBezTo>
                  <a:pt x="479" y="2387"/>
                  <a:pt x="497" y="2382"/>
                  <a:pt x="511" y="2372"/>
                </a:cubicBezTo>
                <a:lnTo>
                  <a:pt x="511" y="2373"/>
                </a:lnTo>
                <a:cubicBezTo>
                  <a:pt x="851" y="2170"/>
                  <a:pt x="1202" y="1985"/>
                  <a:pt x="1556" y="1807"/>
                </a:cubicBezTo>
                <a:lnTo>
                  <a:pt x="1556" y="1807"/>
                </a:lnTo>
                <a:cubicBezTo>
                  <a:pt x="1525" y="1927"/>
                  <a:pt x="1493" y="2047"/>
                  <a:pt x="1465" y="2169"/>
                </a:cubicBezTo>
                <a:cubicBezTo>
                  <a:pt x="1349" y="2674"/>
                  <a:pt x="1221" y="3178"/>
                  <a:pt x="1135" y="3690"/>
                </a:cubicBezTo>
                <a:cubicBezTo>
                  <a:pt x="1123" y="3759"/>
                  <a:pt x="1173" y="3831"/>
                  <a:pt x="1242" y="3841"/>
                </a:cubicBezTo>
                <a:cubicBezTo>
                  <a:pt x="1248" y="3842"/>
                  <a:pt x="1255" y="3842"/>
                  <a:pt x="1261" y="3842"/>
                </a:cubicBezTo>
                <a:cubicBezTo>
                  <a:pt x="1324" y="3842"/>
                  <a:pt x="1376" y="3790"/>
                  <a:pt x="1385" y="3727"/>
                </a:cubicBezTo>
                <a:cubicBezTo>
                  <a:pt x="1405" y="3607"/>
                  <a:pt x="1427" y="3487"/>
                  <a:pt x="1450" y="3368"/>
                </a:cubicBezTo>
                <a:cubicBezTo>
                  <a:pt x="1486" y="3176"/>
                  <a:pt x="1528" y="2967"/>
                  <a:pt x="1571" y="2758"/>
                </a:cubicBezTo>
                <a:cubicBezTo>
                  <a:pt x="1634" y="2459"/>
                  <a:pt x="1702" y="2161"/>
                  <a:pt x="1769" y="1863"/>
                </a:cubicBezTo>
                <a:cubicBezTo>
                  <a:pt x="2001" y="2259"/>
                  <a:pt x="2243" y="2650"/>
                  <a:pt x="2475" y="3041"/>
                </a:cubicBezTo>
                <a:cubicBezTo>
                  <a:pt x="2499" y="3077"/>
                  <a:pt x="2535" y="3092"/>
                  <a:pt x="2572" y="3092"/>
                </a:cubicBezTo>
                <a:cubicBezTo>
                  <a:pt x="2635" y="3092"/>
                  <a:pt x="2700" y="3046"/>
                  <a:pt x="2705" y="2976"/>
                </a:cubicBezTo>
                <a:cubicBezTo>
                  <a:pt x="2630" y="2705"/>
                  <a:pt x="2404" y="2482"/>
                  <a:pt x="2270" y="2222"/>
                </a:cubicBezTo>
                <a:cubicBezTo>
                  <a:pt x="2228" y="2155"/>
                  <a:pt x="2185" y="2087"/>
                  <a:pt x="2144" y="2019"/>
                </a:cubicBezTo>
                <a:lnTo>
                  <a:pt x="2144" y="2019"/>
                </a:lnTo>
                <a:cubicBezTo>
                  <a:pt x="2440" y="2148"/>
                  <a:pt x="2738" y="2272"/>
                  <a:pt x="3044" y="2379"/>
                </a:cubicBezTo>
                <a:cubicBezTo>
                  <a:pt x="3056" y="2383"/>
                  <a:pt x="3067" y="2384"/>
                  <a:pt x="3078" y="2384"/>
                </a:cubicBezTo>
                <a:cubicBezTo>
                  <a:pt x="3198" y="2384"/>
                  <a:pt x="3235" y="2182"/>
                  <a:pt x="3105" y="2144"/>
                </a:cubicBezTo>
                <a:cubicBezTo>
                  <a:pt x="2715" y="2007"/>
                  <a:pt x="2331" y="1856"/>
                  <a:pt x="1946" y="1708"/>
                </a:cubicBezTo>
                <a:cubicBezTo>
                  <a:pt x="1931" y="1684"/>
                  <a:pt x="1916" y="1660"/>
                  <a:pt x="1901" y="1636"/>
                </a:cubicBezTo>
                <a:cubicBezTo>
                  <a:pt x="2315" y="1436"/>
                  <a:pt x="2736" y="1249"/>
                  <a:pt x="3158" y="1070"/>
                </a:cubicBezTo>
                <a:cubicBezTo>
                  <a:pt x="3259" y="1029"/>
                  <a:pt x="3256" y="868"/>
                  <a:pt x="3158" y="826"/>
                </a:cubicBezTo>
                <a:cubicBezTo>
                  <a:pt x="2707" y="913"/>
                  <a:pt x="2284" y="1184"/>
                  <a:pt x="1865" y="1411"/>
                </a:cubicBezTo>
                <a:cubicBezTo>
                  <a:pt x="1905" y="1216"/>
                  <a:pt x="1943" y="1020"/>
                  <a:pt x="1976" y="824"/>
                </a:cubicBezTo>
                <a:cubicBezTo>
                  <a:pt x="2010" y="650"/>
                  <a:pt x="2055" y="472"/>
                  <a:pt x="2096" y="298"/>
                </a:cubicBezTo>
                <a:cubicBezTo>
                  <a:pt x="2108" y="247"/>
                  <a:pt x="2118" y="196"/>
                  <a:pt x="2133" y="146"/>
                </a:cubicBezTo>
                <a:cubicBezTo>
                  <a:pt x="2152" y="101"/>
                  <a:pt x="2160" y="46"/>
                  <a:pt x="2108" y="13"/>
                </a:cubicBezTo>
                <a:cubicBezTo>
                  <a:pt x="2092" y="4"/>
                  <a:pt x="2077" y="1"/>
                  <a:pt x="2064"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fdafsa">
            <a:extLst>
              <a:ext uri="{FF2B5EF4-FFF2-40B4-BE49-F238E27FC236}">
                <a16:creationId xmlns:a16="http://schemas.microsoft.com/office/drawing/2014/main" id="{A52D9C6F-9556-0B6D-318D-7854602971A3}"/>
              </a:ext>
            </a:extLst>
          </p:cNvPr>
          <p:cNvSpPr/>
          <p:nvPr userDrawn="1"/>
        </p:nvSpPr>
        <p:spPr>
          <a:xfrm>
            <a:off x="11555346" y="940773"/>
            <a:ext cx="50761" cy="39442"/>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dasaafs">
            <a:extLst>
              <a:ext uri="{FF2B5EF4-FFF2-40B4-BE49-F238E27FC236}">
                <a16:creationId xmlns:a16="http://schemas.microsoft.com/office/drawing/2014/main" id="{AD29B7D9-A9B7-4593-0FD3-DFC2501B102F}"/>
              </a:ext>
            </a:extLst>
          </p:cNvPr>
          <p:cNvSpPr/>
          <p:nvPr userDrawn="1"/>
        </p:nvSpPr>
        <p:spPr>
          <a:xfrm>
            <a:off x="965440" y="3031090"/>
            <a:ext cx="206935" cy="243988"/>
          </a:xfrm>
          <a:custGeom>
            <a:avLst/>
            <a:gdLst/>
            <a:ahLst/>
            <a:cxnLst/>
            <a:rect l="l" t="t" r="r" b="b"/>
            <a:pathLst>
              <a:path w="2340" h="2759" extrusionOk="0">
                <a:moveTo>
                  <a:pt x="1482" y="1"/>
                </a:moveTo>
                <a:cubicBezTo>
                  <a:pt x="1436" y="1"/>
                  <a:pt x="1417" y="65"/>
                  <a:pt x="1411" y="109"/>
                </a:cubicBezTo>
                <a:cubicBezTo>
                  <a:pt x="1396" y="170"/>
                  <a:pt x="1382" y="231"/>
                  <a:pt x="1373" y="293"/>
                </a:cubicBezTo>
                <a:cubicBezTo>
                  <a:pt x="1351" y="421"/>
                  <a:pt x="1321" y="548"/>
                  <a:pt x="1287" y="672"/>
                </a:cubicBezTo>
                <a:cubicBezTo>
                  <a:pt x="1262" y="758"/>
                  <a:pt x="1239" y="843"/>
                  <a:pt x="1215" y="928"/>
                </a:cubicBezTo>
                <a:cubicBezTo>
                  <a:pt x="1052" y="657"/>
                  <a:pt x="901" y="381"/>
                  <a:pt x="781" y="87"/>
                </a:cubicBezTo>
                <a:cubicBezTo>
                  <a:pt x="784" y="34"/>
                  <a:pt x="746" y="9"/>
                  <a:pt x="707" y="9"/>
                </a:cubicBezTo>
                <a:cubicBezTo>
                  <a:pt x="668" y="9"/>
                  <a:pt x="628" y="35"/>
                  <a:pt x="629" y="87"/>
                </a:cubicBezTo>
                <a:cubicBezTo>
                  <a:pt x="773" y="440"/>
                  <a:pt x="951" y="781"/>
                  <a:pt x="1141" y="1115"/>
                </a:cubicBezTo>
                <a:cubicBezTo>
                  <a:pt x="1135" y="1119"/>
                  <a:pt x="1129" y="1121"/>
                  <a:pt x="1124" y="1124"/>
                </a:cubicBezTo>
                <a:cubicBezTo>
                  <a:pt x="810" y="1010"/>
                  <a:pt x="502" y="831"/>
                  <a:pt x="190" y="772"/>
                </a:cubicBezTo>
                <a:lnTo>
                  <a:pt x="190" y="772"/>
                </a:lnTo>
                <a:cubicBezTo>
                  <a:pt x="1" y="938"/>
                  <a:pt x="667" y="1034"/>
                  <a:pt x="765" y="1110"/>
                </a:cubicBezTo>
                <a:cubicBezTo>
                  <a:pt x="835" y="1140"/>
                  <a:pt x="907" y="1173"/>
                  <a:pt x="977" y="1204"/>
                </a:cubicBezTo>
                <a:cubicBezTo>
                  <a:pt x="804" y="1297"/>
                  <a:pt x="629" y="1389"/>
                  <a:pt x="457" y="1485"/>
                </a:cubicBezTo>
                <a:cubicBezTo>
                  <a:pt x="389" y="1537"/>
                  <a:pt x="209" y="1568"/>
                  <a:pt x="275" y="1684"/>
                </a:cubicBezTo>
                <a:cubicBezTo>
                  <a:pt x="288" y="1703"/>
                  <a:pt x="311" y="1714"/>
                  <a:pt x="333" y="1714"/>
                </a:cubicBezTo>
                <a:cubicBezTo>
                  <a:pt x="345" y="1714"/>
                  <a:pt x="357" y="1710"/>
                  <a:pt x="367" y="1703"/>
                </a:cubicBezTo>
                <a:lnTo>
                  <a:pt x="367" y="1704"/>
                </a:lnTo>
                <a:cubicBezTo>
                  <a:pt x="612" y="1559"/>
                  <a:pt x="863" y="1425"/>
                  <a:pt x="1117" y="1297"/>
                </a:cubicBezTo>
                <a:lnTo>
                  <a:pt x="1117" y="1297"/>
                </a:lnTo>
                <a:cubicBezTo>
                  <a:pt x="1095" y="1384"/>
                  <a:pt x="1072" y="1470"/>
                  <a:pt x="1052" y="1558"/>
                </a:cubicBezTo>
                <a:cubicBezTo>
                  <a:pt x="968" y="1921"/>
                  <a:pt x="877" y="2282"/>
                  <a:pt x="815" y="2649"/>
                </a:cubicBezTo>
                <a:cubicBezTo>
                  <a:pt x="807" y="2699"/>
                  <a:pt x="842" y="2751"/>
                  <a:pt x="892" y="2758"/>
                </a:cubicBezTo>
                <a:cubicBezTo>
                  <a:pt x="896" y="2758"/>
                  <a:pt x="901" y="2759"/>
                  <a:pt x="905" y="2759"/>
                </a:cubicBezTo>
                <a:cubicBezTo>
                  <a:pt x="950" y="2759"/>
                  <a:pt x="987" y="2721"/>
                  <a:pt x="994" y="2676"/>
                </a:cubicBezTo>
                <a:cubicBezTo>
                  <a:pt x="1008" y="2589"/>
                  <a:pt x="1024" y="2504"/>
                  <a:pt x="1041" y="2418"/>
                </a:cubicBezTo>
                <a:cubicBezTo>
                  <a:pt x="1067" y="2280"/>
                  <a:pt x="1097" y="2131"/>
                  <a:pt x="1127" y="1981"/>
                </a:cubicBezTo>
                <a:cubicBezTo>
                  <a:pt x="1173" y="1765"/>
                  <a:pt x="1223" y="1552"/>
                  <a:pt x="1270" y="1338"/>
                </a:cubicBezTo>
                <a:cubicBezTo>
                  <a:pt x="1437" y="1622"/>
                  <a:pt x="1610" y="1902"/>
                  <a:pt x="1777" y="2184"/>
                </a:cubicBezTo>
                <a:cubicBezTo>
                  <a:pt x="1794" y="2209"/>
                  <a:pt x="1820" y="2221"/>
                  <a:pt x="1847" y="2221"/>
                </a:cubicBezTo>
                <a:cubicBezTo>
                  <a:pt x="1892" y="2221"/>
                  <a:pt x="1938" y="2187"/>
                  <a:pt x="1942" y="2136"/>
                </a:cubicBezTo>
                <a:cubicBezTo>
                  <a:pt x="1888" y="1943"/>
                  <a:pt x="1726" y="1782"/>
                  <a:pt x="1630" y="1596"/>
                </a:cubicBezTo>
                <a:cubicBezTo>
                  <a:pt x="1600" y="1547"/>
                  <a:pt x="1570" y="1499"/>
                  <a:pt x="1539" y="1450"/>
                </a:cubicBezTo>
                <a:lnTo>
                  <a:pt x="1539" y="1450"/>
                </a:lnTo>
                <a:cubicBezTo>
                  <a:pt x="1752" y="1543"/>
                  <a:pt x="1966" y="1631"/>
                  <a:pt x="2185" y="1709"/>
                </a:cubicBezTo>
                <a:cubicBezTo>
                  <a:pt x="2194" y="1711"/>
                  <a:pt x="2202" y="1712"/>
                  <a:pt x="2209" y="1712"/>
                </a:cubicBezTo>
                <a:cubicBezTo>
                  <a:pt x="2296" y="1712"/>
                  <a:pt x="2322" y="1567"/>
                  <a:pt x="2229" y="1539"/>
                </a:cubicBezTo>
                <a:cubicBezTo>
                  <a:pt x="1950" y="1441"/>
                  <a:pt x="1673" y="1333"/>
                  <a:pt x="1398" y="1227"/>
                </a:cubicBezTo>
                <a:cubicBezTo>
                  <a:pt x="1386" y="1210"/>
                  <a:pt x="1376" y="1192"/>
                  <a:pt x="1366" y="1174"/>
                </a:cubicBezTo>
                <a:cubicBezTo>
                  <a:pt x="1663" y="1032"/>
                  <a:pt x="1964" y="897"/>
                  <a:pt x="2267" y="768"/>
                </a:cubicBezTo>
                <a:cubicBezTo>
                  <a:pt x="2340" y="739"/>
                  <a:pt x="2337" y="624"/>
                  <a:pt x="2267" y="594"/>
                </a:cubicBezTo>
                <a:cubicBezTo>
                  <a:pt x="1943" y="655"/>
                  <a:pt x="1640" y="850"/>
                  <a:pt x="1339" y="1012"/>
                </a:cubicBezTo>
                <a:cubicBezTo>
                  <a:pt x="1368" y="873"/>
                  <a:pt x="1396" y="732"/>
                  <a:pt x="1419" y="592"/>
                </a:cubicBezTo>
                <a:cubicBezTo>
                  <a:pt x="1443" y="467"/>
                  <a:pt x="1475" y="339"/>
                  <a:pt x="1505" y="215"/>
                </a:cubicBezTo>
                <a:cubicBezTo>
                  <a:pt x="1513" y="178"/>
                  <a:pt x="1521" y="141"/>
                  <a:pt x="1532" y="105"/>
                </a:cubicBezTo>
                <a:cubicBezTo>
                  <a:pt x="1545" y="73"/>
                  <a:pt x="1550" y="33"/>
                  <a:pt x="1513" y="10"/>
                </a:cubicBezTo>
                <a:cubicBezTo>
                  <a:pt x="1501" y="4"/>
                  <a:pt x="1491" y="1"/>
                  <a:pt x="1482"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saddadas">
            <a:extLst>
              <a:ext uri="{FF2B5EF4-FFF2-40B4-BE49-F238E27FC236}">
                <a16:creationId xmlns:a16="http://schemas.microsoft.com/office/drawing/2014/main" id="{C93BE45E-5E9E-63EF-0AA3-541FA70A7F11}"/>
              </a:ext>
            </a:extLst>
          </p:cNvPr>
          <p:cNvSpPr/>
          <p:nvPr userDrawn="1"/>
        </p:nvSpPr>
        <p:spPr>
          <a:xfrm>
            <a:off x="702553" y="2590959"/>
            <a:ext cx="165813" cy="188894"/>
          </a:xfrm>
          <a:custGeom>
            <a:avLst/>
            <a:gdLst/>
            <a:ahLst/>
            <a:cxnLst/>
            <a:rect l="l" t="t" r="r" b="b"/>
            <a:pathLst>
              <a:path w="1875" h="2136" extrusionOk="0">
                <a:moveTo>
                  <a:pt x="618" y="0"/>
                </a:moveTo>
                <a:cubicBezTo>
                  <a:pt x="612" y="0"/>
                  <a:pt x="607" y="1"/>
                  <a:pt x="602" y="3"/>
                </a:cubicBezTo>
                <a:cubicBezTo>
                  <a:pt x="528" y="29"/>
                  <a:pt x="551" y="116"/>
                  <a:pt x="576" y="170"/>
                </a:cubicBezTo>
                <a:cubicBezTo>
                  <a:pt x="620" y="297"/>
                  <a:pt x="648" y="428"/>
                  <a:pt x="680" y="558"/>
                </a:cubicBezTo>
                <a:cubicBezTo>
                  <a:pt x="711" y="711"/>
                  <a:pt x="739" y="863"/>
                  <a:pt x="766" y="1016"/>
                </a:cubicBezTo>
                <a:cubicBezTo>
                  <a:pt x="598" y="1055"/>
                  <a:pt x="431" y="1097"/>
                  <a:pt x="260" y="1121"/>
                </a:cubicBezTo>
                <a:cubicBezTo>
                  <a:pt x="234" y="1124"/>
                  <a:pt x="208" y="1125"/>
                  <a:pt x="181" y="1125"/>
                </a:cubicBezTo>
                <a:cubicBezTo>
                  <a:pt x="141" y="1125"/>
                  <a:pt x="102" y="1122"/>
                  <a:pt x="63" y="1115"/>
                </a:cubicBezTo>
                <a:cubicBezTo>
                  <a:pt x="62" y="1115"/>
                  <a:pt x="61" y="1115"/>
                  <a:pt x="60" y="1115"/>
                </a:cubicBezTo>
                <a:cubicBezTo>
                  <a:pt x="19" y="1115"/>
                  <a:pt x="1" y="1180"/>
                  <a:pt x="40" y="1202"/>
                </a:cubicBezTo>
                <a:cubicBezTo>
                  <a:pt x="87" y="1205"/>
                  <a:pt x="133" y="1206"/>
                  <a:pt x="179" y="1206"/>
                </a:cubicBezTo>
                <a:cubicBezTo>
                  <a:pt x="359" y="1206"/>
                  <a:pt x="538" y="1185"/>
                  <a:pt x="717" y="1154"/>
                </a:cubicBezTo>
                <a:lnTo>
                  <a:pt x="717" y="1154"/>
                </a:lnTo>
                <a:cubicBezTo>
                  <a:pt x="698" y="1188"/>
                  <a:pt x="680" y="1221"/>
                  <a:pt x="662" y="1255"/>
                </a:cubicBezTo>
                <a:cubicBezTo>
                  <a:pt x="519" y="1520"/>
                  <a:pt x="372" y="1781"/>
                  <a:pt x="254" y="2058"/>
                </a:cubicBezTo>
                <a:cubicBezTo>
                  <a:pt x="242" y="2086"/>
                  <a:pt x="256" y="2120"/>
                  <a:pt x="284" y="2132"/>
                </a:cubicBezTo>
                <a:cubicBezTo>
                  <a:pt x="291" y="2134"/>
                  <a:pt x="298" y="2136"/>
                  <a:pt x="304" y="2136"/>
                </a:cubicBezTo>
                <a:cubicBezTo>
                  <a:pt x="345" y="2136"/>
                  <a:pt x="361" y="2085"/>
                  <a:pt x="375" y="2050"/>
                </a:cubicBezTo>
                <a:cubicBezTo>
                  <a:pt x="497" y="1783"/>
                  <a:pt x="634" y="1523"/>
                  <a:pt x="771" y="1264"/>
                </a:cubicBezTo>
                <a:cubicBezTo>
                  <a:pt x="780" y="1245"/>
                  <a:pt x="791" y="1227"/>
                  <a:pt x="801" y="1207"/>
                </a:cubicBezTo>
                <a:cubicBezTo>
                  <a:pt x="836" y="1409"/>
                  <a:pt x="870" y="1611"/>
                  <a:pt x="907" y="1813"/>
                </a:cubicBezTo>
                <a:cubicBezTo>
                  <a:pt x="913" y="1848"/>
                  <a:pt x="938" y="1863"/>
                  <a:pt x="963" y="1863"/>
                </a:cubicBezTo>
                <a:cubicBezTo>
                  <a:pt x="999" y="1863"/>
                  <a:pt x="1036" y="1834"/>
                  <a:pt x="1027" y="1788"/>
                </a:cubicBezTo>
                <a:cubicBezTo>
                  <a:pt x="987" y="1565"/>
                  <a:pt x="945" y="1341"/>
                  <a:pt x="905" y="1119"/>
                </a:cubicBezTo>
                <a:cubicBezTo>
                  <a:pt x="1203" y="1056"/>
                  <a:pt x="1501" y="979"/>
                  <a:pt x="1799" y="940"/>
                </a:cubicBezTo>
                <a:cubicBezTo>
                  <a:pt x="1875" y="927"/>
                  <a:pt x="1863" y="809"/>
                  <a:pt x="1792" y="809"/>
                </a:cubicBezTo>
                <a:cubicBezTo>
                  <a:pt x="1788" y="809"/>
                  <a:pt x="1784" y="809"/>
                  <a:pt x="1780" y="810"/>
                </a:cubicBezTo>
                <a:cubicBezTo>
                  <a:pt x="1546" y="848"/>
                  <a:pt x="1314" y="896"/>
                  <a:pt x="1082" y="945"/>
                </a:cubicBezTo>
                <a:cubicBezTo>
                  <a:pt x="1030" y="955"/>
                  <a:pt x="977" y="966"/>
                  <a:pt x="926" y="979"/>
                </a:cubicBezTo>
                <a:cubicBezTo>
                  <a:pt x="1024" y="805"/>
                  <a:pt x="1125" y="633"/>
                  <a:pt x="1216" y="456"/>
                </a:cubicBezTo>
                <a:cubicBezTo>
                  <a:pt x="1248" y="411"/>
                  <a:pt x="1278" y="364"/>
                  <a:pt x="1309" y="318"/>
                </a:cubicBezTo>
                <a:cubicBezTo>
                  <a:pt x="1327" y="304"/>
                  <a:pt x="1334" y="279"/>
                  <a:pt x="1322" y="260"/>
                </a:cubicBezTo>
                <a:cubicBezTo>
                  <a:pt x="1312" y="245"/>
                  <a:pt x="1301" y="239"/>
                  <a:pt x="1289" y="239"/>
                </a:cubicBezTo>
                <a:cubicBezTo>
                  <a:pt x="1267" y="239"/>
                  <a:pt x="1245" y="260"/>
                  <a:pt x="1234" y="283"/>
                </a:cubicBezTo>
                <a:cubicBezTo>
                  <a:pt x="1206" y="326"/>
                  <a:pt x="1180" y="371"/>
                  <a:pt x="1155" y="414"/>
                </a:cubicBezTo>
                <a:cubicBezTo>
                  <a:pt x="1043" y="565"/>
                  <a:pt x="950" y="727"/>
                  <a:pt x="860" y="890"/>
                </a:cubicBezTo>
                <a:cubicBezTo>
                  <a:pt x="815" y="683"/>
                  <a:pt x="766" y="0"/>
                  <a:pt x="618"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fsdfsd">
            <a:extLst>
              <a:ext uri="{FF2B5EF4-FFF2-40B4-BE49-F238E27FC236}">
                <a16:creationId xmlns:a16="http://schemas.microsoft.com/office/drawing/2014/main" id="{FE9705C2-D0E0-9EDC-6392-8D1A5F7FC771}"/>
              </a:ext>
            </a:extLst>
          </p:cNvPr>
          <p:cNvSpPr/>
          <p:nvPr userDrawn="1"/>
        </p:nvSpPr>
        <p:spPr>
          <a:xfrm>
            <a:off x="965461" y="1968718"/>
            <a:ext cx="339308" cy="412568"/>
          </a:xfrm>
          <a:custGeom>
            <a:avLst/>
            <a:gdLst/>
            <a:ahLst/>
            <a:cxnLst/>
            <a:rect l="l" t="t" r="r" b="b"/>
            <a:pathLst>
              <a:path w="5368" h="6527" extrusionOk="0">
                <a:moveTo>
                  <a:pt x="2343" y="1"/>
                </a:moveTo>
                <a:cubicBezTo>
                  <a:pt x="2262" y="1"/>
                  <a:pt x="2232" y="152"/>
                  <a:pt x="2213" y="220"/>
                </a:cubicBezTo>
                <a:lnTo>
                  <a:pt x="2212" y="220"/>
                </a:lnTo>
                <a:cubicBezTo>
                  <a:pt x="2151" y="461"/>
                  <a:pt x="2121" y="707"/>
                  <a:pt x="2097" y="954"/>
                </a:cubicBezTo>
                <a:cubicBezTo>
                  <a:pt x="2060" y="1332"/>
                  <a:pt x="2030" y="1711"/>
                  <a:pt x="1976" y="2087"/>
                </a:cubicBezTo>
                <a:cubicBezTo>
                  <a:pt x="1786" y="1874"/>
                  <a:pt x="1526" y="1743"/>
                  <a:pt x="1303" y="1572"/>
                </a:cubicBezTo>
                <a:cubicBezTo>
                  <a:pt x="1068" y="1398"/>
                  <a:pt x="837" y="1214"/>
                  <a:pt x="602" y="1039"/>
                </a:cubicBezTo>
                <a:cubicBezTo>
                  <a:pt x="592" y="1033"/>
                  <a:pt x="583" y="1030"/>
                  <a:pt x="573" y="1030"/>
                </a:cubicBezTo>
                <a:cubicBezTo>
                  <a:pt x="539" y="1030"/>
                  <a:pt x="510" y="1068"/>
                  <a:pt x="526" y="1105"/>
                </a:cubicBezTo>
                <a:cubicBezTo>
                  <a:pt x="555" y="1161"/>
                  <a:pt x="598" y="1210"/>
                  <a:pt x="632" y="1265"/>
                </a:cubicBezTo>
                <a:cubicBezTo>
                  <a:pt x="802" y="1542"/>
                  <a:pt x="892" y="1856"/>
                  <a:pt x="1030" y="2149"/>
                </a:cubicBezTo>
                <a:cubicBezTo>
                  <a:pt x="1088" y="2279"/>
                  <a:pt x="1156" y="2405"/>
                  <a:pt x="1222" y="2532"/>
                </a:cubicBezTo>
                <a:cubicBezTo>
                  <a:pt x="1288" y="2664"/>
                  <a:pt x="1337" y="2806"/>
                  <a:pt x="1393" y="2943"/>
                </a:cubicBezTo>
                <a:cubicBezTo>
                  <a:pt x="1147" y="3153"/>
                  <a:pt x="880" y="3334"/>
                  <a:pt x="630" y="3538"/>
                </a:cubicBezTo>
                <a:cubicBezTo>
                  <a:pt x="518" y="3632"/>
                  <a:pt x="416" y="3734"/>
                  <a:pt x="311" y="3834"/>
                </a:cubicBezTo>
                <a:cubicBezTo>
                  <a:pt x="224" y="3917"/>
                  <a:pt x="122" y="3982"/>
                  <a:pt x="26" y="4053"/>
                </a:cubicBezTo>
                <a:cubicBezTo>
                  <a:pt x="1" y="4074"/>
                  <a:pt x="0" y="4109"/>
                  <a:pt x="20" y="4133"/>
                </a:cubicBezTo>
                <a:cubicBezTo>
                  <a:pt x="34" y="4147"/>
                  <a:pt x="55" y="4152"/>
                  <a:pt x="79" y="4152"/>
                </a:cubicBezTo>
                <a:cubicBezTo>
                  <a:pt x="138" y="4152"/>
                  <a:pt x="216" y="4121"/>
                  <a:pt x="257" y="4109"/>
                </a:cubicBezTo>
                <a:cubicBezTo>
                  <a:pt x="413" y="4052"/>
                  <a:pt x="568" y="3993"/>
                  <a:pt x="730" y="3953"/>
                </a:cubicBezTo>
                <a:cubicBezTo>
                  <a:pt x="1092" y="3862"/>
                  <a:pt x="1454" y="3766"/>
                  <a:pt x="1816" y="3673"/>
                </a:cubicBezTo>
                <a:lnTo>
                  <a:pt x="1816" y="3673"/>
                </a:lnTo>
                <a:cubicBezTo>
                  <a:pt x="1677" y="3844"/>
                  <a:pt x="1560" y="4032"/>
                  <a:pt x="1461" y="4227"/>
                </a:cubicBezTo>
                <a:cubicBezTo>
                  <a:pt x="1343" y="4461"/>
                  <a:pt x="1253" y="4707"/>
                  <a:pt x="1126" y="4935"/>
                </a:cubicBezTo>
                <a:cubicBezTo>
                  <a:pt x="1009" y="5142"/>
                  <a:pt x="885" y="5347"/>
                  <a:pt x="808" y="5573"/>
                </a:cubicBezTo>
                <a:cubicBezTo>
                  <a:pt x="792" y="5618"/>
                  <a:pt x="778" y="5665"/>
                  <a:pt x="766" y="5711"/>
                </a:cubicBezTo>
                <a:cubicBezTo>
                  <a:pt x="756" y="5743"/>
                  <a:pt x="746" y="5780"/>
                  <a:pt x="763" y="5812"/>
                </a:cubicBezTo>
                <a:cubicBezTo>
                  <a:pt x="776" y="5834"/>
                  <a:pt x="797" y="5843"/>
                  <a:pt x="819" y="5843"/>
                </a:cubicBezTo>
                <a:cubicBezTo>
                  <a:pt x="846" y="5843"/>
                  <a:pt x="875" y="5830"/>
                  <a:pt x="897" y="5816"/>
                </a:cubicBezTo>
                <a:cubicBezTo>
                  <a:pt x="998" y="5749"/>
                  <a:pt x="1079" y="5658"/>
                  <a:pt x="1164" y="5574"/>
                </a:cubicBezTo>
                <a:cubicBezTo>
                  <a:pt x="1306" y="5425"/>
                  <a:pt x="1441" y="5268"/>
                  <a:pt x="1575" y="5113"/>
                </a:cubicBezTo>
                <a:cubicBezTo>
                  <a:pt x="1793" y="4855"/>
                  <a:pt x="2010" y="4594"/>
                  <a:pt x="2191" y="4308"/>
                </a:cubicBezTo>
                <a:lnTo>
                  <a:pt x="2191" y="4308"/>
                </a:lnTo>
                <a:cubicBezTo>
                  <a:pt x="2152" y="4578"/>
                  <a:pt x="2136" y="4850"/>
                  <a:pt x="2110" y="5121"/>
                </a:cubicBezTo>
                <a:cubicBezTo>
                  <a:pt x="2090" y="5363"/>
                  <a:pt x="2052" y="5603"/>
                  <a:pt x="2037" y="5846"/>
                </a:cubicBezTo>
                <a:cubicBezTo>
                  <a:pt x="2031" y="6054"/>
                  <a:pt x="1999" y="6262"/>
                  <a:pt x="2001" y="6472"/>
                </a:cubicBezTo>
                <a:cubicBezTo>
                  <a:pt x="2002" y="6508"/>
                  <a:pt x="2028" y="6526"/>
                  <a:pt x="2053" y="6526"/>
                </a:cubicBezTo>
                <a:cubicBezTo>
                  <a:pt x="2077" y="6526"/>
                  <a:pt x="2102" y="6510"/>
                  <a:pt x="2104" y="6475"/>
                </a:cubicBezTo>
                <a:cubicBezTo>
                  <a:pt x="2129" y="6465"/>
                  <a:pt x="2146" y="6433"/>
                  <a:pt x="2159" y="6410"/>
                </a:cubicBezTo>
                <a:cubicBezTo>
                  <a:pt x="2188" y="6358"/>
                  <a:pt x="2213" y="6305"/>
                  <a:pt x="2239" y="6250"/>
                </a:cubicBezTo>
                <a:cubicBezTo>
                  <a:pt x="2342" y="6025"/>
                  <a:pt x="2424" y="5791"/>
                  <a:pt x="2502" y="5555"/>
                </a:cubicBezTo>
                <a:cubicBezTo>
                  <a:pt x="2583" y="5299"/>
                  <a:pt x="2672" y="5047"/>
                  <a:pt x="2744" y="4790"/>
                </a:cubicBezTo>
                <a:cubicBezTo>
                  <a:pt x="2816" y="4524"/>
                  <a:pt x="2860" y="4249"/>
                  <a:pt x="2958" y="3991"/>
                </a:cubicBezTo>
                <a:cubicBezTo>
                  <a:pt x="3171" y="4459"/>
                  <a:pt x="3431" y="4910"/>
                  <a:pt x="3756" y="5310"/>
                </a:cubicBezTo>
                <a:cubicBezTo>
                  <a:pt x="3798" y="5361"/>
                  <a:pt x="3844" y="5410"/>
                  <a:pt x="3889" y="5461"/>
                </a:cubicBezTo>
                <a:cubicBezTo>
                  <a:pt x="3922" y="5490"/>
                  <a:pt x="3971" y="5572"/>
                  <a:pt x="4019" y="5572"/>
                </a:cubicBezTo>
                <a:cubicBezTo>
                  <a:pt x="4033" y="5572"/>
                  <a:pt x="4046" y="5566"/>
                  <a:pt x="4059" y="5551"/>
                </a:cubicBezTo>
                <a:cubicBezTo>
                  <a:pt x="4084" y="5512"/>
                  <a:pt x="4062" y="5470"/>
                  <a:pt x="4058" y="5425"/>
                </a:cubicBezTo>
                <a:cubicBezTo>
                  <a:pt x="4027" y="5265"/>
                  <a:pt x="3992" y="5099"/>
                  <a:pt x="3957" y="4938"/>
                </a:cubicBezTo>
                <a:cubicBezTo>
                  <a:pt x="3833" y="4370"/>
                  <a:pt x="3676" y="3814"/>
                  <a:pt x="3584" y="3240"/>
                </a:cubicBezTo>
                <a:cubicBezTo>
                  <a:pt x="4058" y="3160"/>
                  <a:pt x="4514" y="2983"/>
                  <a:pt x="4936" y="2753"/>
                </a:cubicBezTo>
                <a:cubicBezTo>
                  <a:pt x="5007" y="2717"/>
                  <a:pt x="5085" y="2678"/>
                  <a:pt x="5162" y="2639"/>
                </a:cubicBezTo>
                <a:cubicBezTo>
                  <a:pt x="5217" y="2606"/>
                  <a:pt x="5286" y="2587"/>
                  <a:pt x="5331" y="2540"/>
                </a:cubicBezTo>
                <a:cubicBezTo>
                  <a:pt x="5367" y="2487"/>
                  <a:pt x="5312" y="2442"/>
                  <a:pt x="5264" y="2427"/>
                </a:cubicBezTo>
                <a:cubicBezTo>
                  <a:pt x="5199" y="2398"/>
                  <a:pt x="5130" y="2377"/>
                  <a:pt x="5059" y="2366"/>
                </a:cubicBezTo>
                <a:cubicBezTo>
                  <a:pt x="4933" y="2347"/>
                  <a:pt x="4804" y="2342"/>
                  <a:pt x="4676" y="2342"/>
                </a:cubicBezTo>
                <a:cubicBezTo>
                  <a:pt x="4663" y="2342"/>
                  <a:pt x="4650" y="2342"/>
                  <a:pt x="4637" y="2342"/>
                </a:cubicBezTo>
                <a:cubicBezTo>
                  <a:pt x="4452" y="2349"/>
                  <a:pt x="4267" y="2364"/>
                  <a:pt x="4084" y="2388"/>
                </a:cubicBezTo>
                <a:cubicBezTo>
                  <a:pt x="3854" y="2418"/>
                  <a:pt x="3625" y="2463"/>
                  <a:pt x="3393" y="2463"/>
                </a:cubicBezTo>
                <a:cubicBezTo>
                  <a:pt x="3466" y="2284"/>
                  <a:pt x="3569" y="2113"/>
                  <a:pt x="3637" y="1930"/>
                </a:cubicBezTo>
                <a:cubicBezTo>
                  <a:pt x="3765" y="1587"/>
                  <a:pt x="3882" y="1234"/>
                  <a:pt x="3942" y="871"/>
                </a:cubicBezTo>
                <a:cubicBezTo>
                  <a:pt x="3945" y="809"/>
                  <a:pt x="3993" y="708"/>
                  <a:pt x="3926" y="668"/>
                </a:cubicBezTo>
                <a:cubicBezTo>
                  <a:pt x="3919" y="662"/>
                  <a:pt x="3910" y="660"/>
                  <a:pt x="3900" y="660"/>
                </a:cubicBezTo>
                <a:cubicBezTo>
                  <a:pt x="3800" y="660"/>
                  <a:pt x="3597" y="943"/>
                  <a:pt x="3538" y="1002"/>
                </a:cubicBezTo>
                <a:cubicBezTo>
                  <a:pt x="3406" y="1160"/>
                  <a:pt x="3268" y="1312"/>
                  <a:pt x="3152" y="1481"/>
                </a:cubicBezTo>
                <a:cubicBezTo>
                  <a:pt x="3058" y="1612"/>
                  <a:pt x="2980" y="1754"/>
                  <a:pt x="2884" y="1884"/>
                </a:cubicBezTo>
                <a:cubicBezTo>
                  <a:pt x="2837" y="1556"/>
                  <a:pt x="2759" y="1233"/>
                  <a:pt x="2678" y="911"/>
                </a:cubicBezTo>
                <a:cubicBezTo>
                  <a:pt x="2616" y="674"/>
                  <a:pt x="2553" y="434"/>
                  <a:pt x="2473" y="201"/>
                </a:cubicBezTo>
                <a:cubicBezTo>
                  <a:pt x="2446" y="141"/>
                  <a:pt x="2436" y="70"/>
                  <a:pt x="2393" y="18"/>
                </a:cubicBezTo>
                <a:cubicBezTo>
                  <a:pt x="2374" y="6"/>
                  <a:pt x="2358" y="1"/>
                  <a:pt x="2343" y="1"/>
                </a:cubicBezTo>
                <a:close/>
              </a:path>
            </a:pathLst>
          </a:custGeom>
          <a:solidFill>
            <a:srgbClr val="F8BD38"/>
          </a:solidFill>
          <a:ln w="9525" cap="rnd" cmpd="sng">
            <a:solidFill>
              <a:srgbClr val="282828"/>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sdffda">
            <a:extLst>
              <a:ext uri="{FF2B5EF4-FFF2-40B4-BE49-F238E27FC236}">
                <a16:creationId xmlns:a16="http://schemas.microsoft.com/office/drawing/2014/main" id="{764EE03B-B119-30DF-8D9E-9EBCA760E59A}"/>
              </a:ext>
            </a:extLst>
          </p:cNvPr>
          <p:cNvSpPr/>
          <p:nvPr userDrawn="1"/>
        </p:nvSpPr>
        <p:spPr>
          <a:xfrm>
            <a:off x="10614740" y="170273"/>
            <a:ext cx="346806" cy="353227"/>
          </a:xfrm>
          <a:custGeom>
            <a:avLst/>
            <a:gdLst/>
            <a:ahLst/>
            <a:cxnLst/>
            <a:rect l="l" t="t" r="r" b="b"/>
            <a:pathLst>
              <a:path w="4365" h="4446" extrusionOk="0">
                <a:moveTo>
                  <a:pt x="2002" y="0"/>
                </a:moveTo>
                <a:cubicBezTo>
                  <a:pt x="1771" y="366"/>
                  <a:pt x="1562" y="746"/>
                  <a:pt x="1394" y="1146"/>
                </a:cubicBezTo>
                <a:cubicBezTo>
                  <a:pt x="1362" y="1225"/>
                  <a:pt x="1335" y="1294"/>
                  <a:pt x="1311" y="1379"/>
                </a:cubicBezTo>
                <a:cubicBezTo>
                  <a:pt x="1289" y="1445"/>
                  <a:pt x="1288" y="1527"/>
                  <a:pt x="1234" y="1576"/>
                </a:cubicBezTo>
                <a:cubicBezTo>
                  <a:pt x="1216" y="1590"/>
                  <a:pt x="1197" y="1595"/>
                  <a:pt x="1178" y="1595"/>
                </a:cubicBezTo>
                <a:cubicBezTo>
                  <a:pt x="1113" y="1595"/>
                  <a:pt x="1042" y="1533"/>
                  <a:pt x="985" y="1512"/>
                </a:cubicBezTo>
                <a:cubicBezTo>
                  <a:pt x="725" y="1376"/>
                  <a:pt x="457" y="1252"/>
                  <a:pt x="168" y="1197"/>
                </a:cubicBezTo>
                <a:lnTo>
                  <a:pt x="168" y="1197"/>
                </a:lnTo>
                <a:cubicBezTo>
                  <a:pt x="381" y="1508"/>
                  <a:pt x="650" y="1772"/>
                  <a:pt x="930" y="2022"/>
                </a:cubicBezTo>
                <a:cubicBezTo>
                  <a:pt x="1043" y="2132"/>
                  <a:pt x="1197" y="2174"/>
                  <a:pt x="1010" y="2315"/>
                </a:cubicBezTo>
                <a:cubicBezTo>
                  <a:pt x="672" y="2626"/>
                  <a:pt x="313" y="2916"/>
                  <a:pt x="0" y="3252"/>
                </a:cubicBezTo>
                <a:cubicBezTo>
                  <a:pt x="185" y="3206"/>
                  <a:pt x="371" y="3165"/>
                  <a:pt x="547" y="3089"/>
                </a:cubicBezTo>
                <a:cubicBezTo>
                  <a:pt x="673" y="3036"/>
                  <a:pt x="800" y="2985"/>
                  <a:pt x="927" y="2932"/>
                </a:cubicBezTo>
                <a:cubicBezTo>
                  <a:pt x="998" y="2907"/>
                  <a:pt x="1162" y="2828"/>
                  <a:pt x="1272" y="2828"/>
                </a:cubicBezTo>
                <a:cubicBezTo>
                  <a:pt x="1311" y="2828"/>
                  <a:pt x="1343" y="2838"/>
                  <a:pt x="1363" y="2863"/>
                </a:cubicBezTo>
                <a:cubicBezTo>
                  <a:pt x="1416" y="2931"/>
                  <a:pt x="1269" y="3229"/>
                  <a:pt x="1242" y="3321"/>
                </a:cubicBezTo>
                <a:cubicBezTo>
                  <a:pt x="1160" y="3551"/>
                  <a:pt x="1062" y="3773"/>
                  <a:pt x="965" y="3997"/>
                </a:cubicBezTo>
                <a:cubicBezTo>
                  <a:pt x="1095" y="3860"/>
                  <a:pt x="1222" y="3720"/>
                  <a:pt x="1343" y="3574"/>
                </a:cubicBezTo>
                <a:cubicBezTo>
                  <a:pt x="1481" y="3408"/>
                  <a:pt x="1611" y="3233"/>
                  <a:pt x="1773" y="3089"/>
                </a:cubicBezTo>
                <a:cubicBezTo>
                  <a:pt x="1799" y="3063"/>
                  <a:pt x="1839" y="3037"/>
                  <a:pt x="1876" y="3037"/>
                </a:cubicBezTo>
                <a:cubicBezTo>
                  <a:pt x="1895" y="3037"/>
                  <a:pt x="1914" y="3043"/>
                  <a:pt x="1929" y="3061"/>
                </a:cubicBezTo>
                <a:cubicBezTo>
                  <a:pt x="1955" y="3100"/>
                  <a:pt x="1955" y="3151"/>
                  <a:pt x="1962" y="3196"/>
                </a:cubicBezTo>
                <a:cubicBezTo>
                  <a:pt x="1978" y="3313"/>
                  <a:pt x="1991" y="3432"/>
                  <a:pt x="2006" y="3550"/>
                </a:cubicBezTo>
                <a:cubicBezTo>
                  <a:pt x="2044" y="3857"/>
                  <a:pt x="2113" y="4163"/>
                  <a:pt x="2245" y="4444"/>
                </a:cubicBezTo>
                <a:lnTo>
                  <a:pt x="2245" y="4444"/>
                </a:lnTo>
                <a:cubicBezTo>
                  <a:pt x="2337" y="4223"/>
                  <a:pt x="2394" y="3987"/>
                  <a:pt x="2417" y="3748"/>
                </a:cubicBezTo>
                <a:cubicBezTo>
                  <a:pt x="2432" y="3615"/>
                  <a:pt x="2429" y="3480"/>
                  <a:pt x="2451" y="3348"/>
                </a:cubicBezTo>
                <a:cubicBezTo>
                  <a:pt x="2455" y="3309"/>
                  <a:pt x="2492" y="3281"/>
                  <a:pt x="2528" y="3281"/>
                </a:cubicBezTo>
                <a:cubicBezTo>
                  <a:pt x="2547" y="3281"/>
                  <a:pt x="2566" y="3289"/>
                  <a:pt x="2579" y="3310"/>
                </a:cubicBezTo>
                <a:cubicBezTo>
                  <a:pt x="2774" y="3586"/>
                  <a:pt x="2971" y="3864"/>
                  <a:pt x="3228" y="4087"/>
                </a:cubicBezTo>
                <a:cubicBezTo>
                  <a:pt x="3135" y="3751"/>
                  <a:pt x="3029" y="3418"/>
                  <a:pt x="2918" y="3089"/>
                </a:cubicBezTo>
                <a:cubicBezTo>
                  <a:pt x="2831" y="2853"/>
                  <a:pt x="2791" y="2841"/>
                  <a:pt x="3048" y="2746"/>
                </a:cubicBezTo>
                <a:cubicBezTo>
                  <a:pt x="3493" y="2562"/>
                  <a:pt x="3976" y="2435"/>
                  <a:pt x="4364" y="2139"/>
                </a:cubicBezTo>
                <a:cubicBezTo>
                  <a:pt x="4045" y="2083"/>
                  <a:pt x="3722" y="2038"/>
                  <a:pt x="3398" y="2032"/>
                </a:cubicBezTo>
                <a:cubicBezTo>
                  <a:pt x="3384" y="2031"/>
                  <a:pt x="3369" y="2031"/>
                  <a:pt x="3355" y="2031"/>
                </a:cubicBezTo>
                <a:cubicBezTo>
                  <a:pt x="3165" y="2031"/>
                  <a:pt x="2978" y="2061"/>
                  <a:pt x="2789" y="2061"/>
                </a:cubicBezTo>
                <a:cubicBezTo>
                  <a:pt x="2772" y="2061"/>
                  <a:pt x="2755" y="2061"/>
                  <a:pt x="2738" y="2060"/>
                </a:cubicBezTo>
                <a:cubicBezTo>
                  <a:pt x="2696" y="2059"/>
                  <a:pt x="2653" y="2023"/>
                  <a:pt x="2665" y="1978"/>
                </a:cubicBezTo>
                <a:cubicBezTo>
                  <a:pt x="2685" y="1930"/>
                  <a:pt x="2732" y="1899"/>
                  <a:pt x="2765" y="1861"/>
                </a:cubicBezTo>
                <a:cubicBezTo>
                  <a:pt x="2893" y="1733"/>
                  <a:pt x="3021" y="1605"/>
                  <a:pt x="3147" y="1476"/>
                </a:cubicBezTo>
                <a:cubicBezTo>
                  <a:pt x="3378" y="1229"/>
                  <a:pt x="3630" y="1001"/>
                  <a:pt x="3809" y="711"/>
                </a:cubicBezTo>
                <a:lnTo>
                  <a:pt x="3809" y="711"/>
                </a:lnTo>
                <a:cubicBezTo>
                  <a:pt x="3726" y="729"/>
                  <a:pt x="3644" y="753"/>
                  <a:pt x="3562" y="779"/>
                </a:cubicBezTo>
                <a:cubicBezTo>
                  <a:pt x="3112" y="916"/>
                  <a:pt x="2694" y="1131"/>
                  <a:pt x="2250" y="1283"/>
                </a:cubicBezTo>
                <a:cubicBezTo>
                  <a:pt x="2205" y="1299"/>
                  <a:pt x="2138" y="1325"/>
                  <a:pt x="2084" y="1325"/>
                </a:cubicBezTo>
                <a:cubicBezTo>
                  <a:pt x="2034" y="1325"/>
                  <a:pt x="1996" y="1302"/>
                  <a:pt x="1998" y="1228"/>
                </a:cubicBezTo>
                <a:cubicBezTo>
                  <a:pt x="1995" y="1102"/>
                  <a:pt x="2001" y="978"/>
                  <a:pt x="2006" y="853"/>
                </a:cubicBezTo>
                <a:cubicBezTo>
                  <a:pt x="2016" y="569"/>
                  <a:pt x="2037" y="284"/>
                  <a:pt x="2002" y="0"/>
                </a:cubicBezTo>
                <a:close/>
                <a:moveTo>
                  <a:pt x="2245" y="4444"/>
                </a:moveTo>
                <a:cubicBezTo>
                  <a:pt x="2245" y="4444"/>
                  <a:pt x="2245" y="4445"/>
                  <a:pt x="2244" y="4445"/>
                </a:cubicBezTo>
                <a:lnTo>
                  <a:pt x="2246" y="4445"/>
                </a:lnTo>
                <a:cubicBezTo>
                  <a:pt x="2245" y="4445"/>
                  <a:pt x="2245" y="4444"/>
                  <a:pt x="2245" y="4444"/>
                </a:cubicBezTo>
                <a:close/>
              </a:path>
            </a:pathLst>
          </a:custGeom>
          <a:solidFill>
            <a:srgbClr val="F8BD38"/>
          </a:solidFill>
          <a:ln w="9525" cap="flat" cmpd="sng">
            <a:solidFill>
              <a:srgbClr val="282828"/>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sfdfsd">
            <a:extLst>
              <a:ext uri="{FF2B5EF4-FFF2-40B4-BE49-F238E27FC236}">
                <a16:creationId xmlns:a16="http://schemas.microsoft.com/office/drawing/2014/main" id="{12F510A1-5C62-747B-26B4-5D9CDA00DE28}"/>
              </a:ext>
            </a:extLst>
          </p:cNvPr>
          <p:cNvSpPr/>
          <p:nvPr userDrawn="1"/>
        </p:nvSpPr>
        <p:spPr>
          <a:xfrm>
            <a:off x="1198440" y="2779835"/>
            <a:ext cx="50761" cy="39442"/>
          </a:xfrm>
          <a:custGeom>
            <a:avLst/>
            <a:gdLst/>
            <a:ahLst/>
            <a:cxnLst/>
            <a:rect l="l" t="t" r="r" b="b"/>
            <a:pathLst>
              <a:path w="574" h="446" extrusionOk="0">
                <a:moveTo>
                  <a:pt x="287" y="1"/>
                </a:moveTo>
                <a:cubicBezTo>
                  <a:pt x="1" y="1"/>
                  <a:pt x="0" y="446"/>
                  <a:pt x="287" y="446"/>
                </a:cubicBezTo>
                <a:cubicBezTo>
                  <a:pt x="573" y="446"/>
                  <a:pt x="573" y="1"/>
                  <a:pt x="287"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ds">
            <a:extLst>
              <a:ext uri="{FF2B5EF4-FFF2-40B4-BE49-F238E27FC236}">
                <a16:creationId xmlns:a16="http://schemas.microsoft.com/office/drawing/2014/main" id="{A588B997-B2E3-C178-CBBB-E50D38D12108}"/>
              </a:ext>
            </a:extLst>
          </p:cNvPr>
          <p:cNvSpPr/>
          <p:nvPr userDrawn="1"/>
        </p:nvSpPr>
        <p:spPr>
          <a:xfrm rot="9328761">
            <a:off x="9532258" y="5606678"/>
            <a:ext cx="3969488" cy="1938021"/>
          </a:xfrm>
          <a:custGeom>
            <a:avLst/>
            <a:gdLst/>
            <a:ahLst/>
            <a:cxnLst/>
            <a:rect l="l" t="t" r="r" b="b"/>
            <a:pathLst>
              <a:path w="48269" h="23567" extrusionOk="0">
                <a:moveTo>
                  <a:pt x="30773" y="171"/>
                </a:moveTo>
                <a:cubicBezTo>
                  <a:pt x="30794" y="171"/>
                  <a:pt x="30816" y="171"/>
                  <a:pt x="30837" y="171"/>
                </a:cubicBezTo>
                <a:cubicBezTo>
                  <a:pt x="30971" y="174"/>
                  <a:pt x="31105" y="176"/>
                  <a:pt x="31238" y="183"/>
                </a:cubicBezTo>
                <a:cubicBezTo>
                  <a:pt x="31322" y="188"/>
                  <a:pt x="31406" y="192"/>
                  <a:pt x="31489" y="198"/>
                </a:cubicBezTo>
                <a:cubicBezTo>
                  <a:pt x="31708" y="216"/>
                  <a:pt x="31927" y="237"/>
                  <a:pt x="32143" y="271"/>
                </a:cubicBezTo>
                <a:cubicBezTo>
                  <a:pt x="32267" y="290"/>
                  <a:pt x="32391" y="309"/>
                  <a:pt x="32515" y="333"/>
                </a:cubicBezTo>
                <a:cubicBezTo>
                  <a:pt x="32427" y="331"/>
                  <a:pt x="32340" y="329"/>
                  <a:pt x="32253" y="329"/>
                </a:cubicBezTo>
                <a:cubicBezTo>
                  <a:pt x="32234" y="329"/>
                  <a:pt x="32214" y="329"/>
                  <a:pt x="32195" y="330"/>
                </a:cubicBezTo>
                <a:cubicBezTo>
                  <a:pt x="32068" y="332"/>
                  <a:pt x="31939" y="333"/>
                  <a:pt x="31814" y="340"/>
                </a:cubicBezTo>
                <a:cubicBezTo>
                  <a:pt x="31685" y="347"/>
                  <a:pt x="31558" y="355"/>
                  <a:pt x="31431" y="364"/>
                </a:cubicBezTo>
                <a:cubicBezTo>
                  <a:pt x="31300" y="374"/>
                  <a:pt x="31168" y="385"/>
                  <a:pt x="31038" y="400"/>
                </a:cubicBezTo>
                <a:cubicBezTo>
                  <a:pt x="30911" y="415"/>
                  <a:pt x="30782" y="429"/>
                  <a:pt x="30656" y="450"/>
                </a:cubicBezTo>
                <a:cubicBezTo>
                  <a:pt x="30529" y="471"/>
                  <a:pt x="30405" y="491"/>
                  <a:pt x="30279" y="516"/>
                </a:cubicBezTo>
                <a:cubicBezTo>
                  <a:pt x="30154" y="541"/>
                  <a:pt x="30029" y="566"/>
                  <a:pt x="29905" y="593"/>
                </a:cubicBezTo>
                <a:cubicBezTo>
                  <a:pt x="29876" y="600"/>
                  <a:pt x="29847" y="606"/>
                  <a:pt x="29818" y="613"/>
                </a:cubicBezTo>
                <a:cubicBezTo>
                  <a:pt x="29624" y="588"/>
                  <a:pt x="29428" y="565"/>
                  <a:pt x="29231" y="553"/>
                </a:cubicBezTo>
                <a:lnTo>
                  <a:pt x="29231" y="554"/>
                </a:lnTo>
                <a:cubicBezTo>
                  <a:pt x="29039" y="541"/>
                  <a:pt x="28846" y="533"/>
                  <a:pt x="28653" y="533"/>
                </a:cubicBezTo>
                <a:cubicBezTo>
                  <a:pt x="28564" y="533"/>
                  <a:pt x="28476" y="535"/>
                  <a:pt x="28387" y="539"/>
                </a:cubicBezTo>
                <a:cubicBezTo>
                  <a:pt x="28320" y="541"/>
                  <a:pt x="28252" y="544"/>
                  <a:pt x="28185" y="549"/>
                </a:cubicBezTo>
                <a:cubicBezTo>
                  <a:pt x="28316" y="512"/>
                  <a:pt x="28447" y="474"/>
                  <a:pt x="28580" y="444"/>
                </a:cubicBezTo>
                <a:cubicBezTo>
                  <a:pt x="28670" y="421"/>
                  <a:pt x="28760" y="401"/>
                  <a:pt x="28852" y="382"/>
                </a:cubicBezTo>
                <a:cubicBezTo>
                  <a:pt x="29059" y="339"/>
                  <a:pt x="29279" y="295"/>
                  <a:pt x="29501" y="265"/>
                </a:cubicBezTo>
                <a:cubicBezTo>
                  <a:pt x="29723" y="234"/>
                  <a:pt x="29945" y="208"/>
                  <a:pt x="30169" y="192"/>
                </a:cubicBezTo>
                <a:cubicBezTo>
                  <a:pt x="30370" y="181"/>
                  <a:pt x="30572" y="171"/>
                  <a:pt x="30773" y="171"/>
                </a:cubicBezTo>
                <a:close/>
                <a:moveTo>
                  <a:pt x="32883" y="514"/>
                </a:moveTo>
                <a:cubicBezTo>
                  <a:pt x="32922" y="517"/>
                  <a:pt x="32961" y="519"/>
                  <a:pt x="33001" y="523"/>
                </a:cubicBezTo>
                <a:cubicBezTo>
                  <a:pt x="33153" y="535"/>
                  <a:pt x="33316" y="550"/>
                  <a:pt x="33479" y="571"/>
                </a:cubicBezTo>
                <a:cubicBezTo>
                  <a:pt x="33633" y="618"/>
                  <a:pt x="33787" y="669"/>
                  <a:pt x="33940" y="723"/>
                </a:cubicBezTo>
                <a:cubicBezTo>
                  <a:pt x="33941" y="723"/>
                  <a:pt x="33943" y="725"/>
                  <a:pt x="33944" y="725"/>
                </a:cubicBezTo>
                <a:cubicBezTo>
                  <a:pt x="34024" y="755"/>
                  <a:pt x="34107" y="786"/>
                  <a:pt x="34190" y="818"/>
                </a:cubicBezTo>
                <a:cubicBezTo>
                  <a:pt x="34072" y="794"/>
                  <a:pt x="33953" y="773"/>
                  <a:pt x="33834" y="757"/>
                </a:cubicBezTo>
                <a:cubicBezTo>
                  <a:pt x="33744" y="744"/>
                  <a:pt x="33654" y="734"/>
                  <a:pt x="33564" y="726"/>
                </a:cubicBezTo>
                <a:cubicBezTo>
                  <a:pt x="33519" y="721"/>
                  <a:pt x="33474" y="718"/>
                  <a:pt x="33429" y="714"/>
                </a:cubicBezTo>
                <a:cubicBezTo>
                  <a:pt x="33337" y="706"/>
                  <a:pt x="33240" y="700"/>
                  <a:pt x="33147" y="697"/>
                </a:cubicBezTo>
                <a:cubicBezTo>
                  <a:pt x="33026" y="693"/>
                  <a:pt x="32904" y="690"/>
                  <a:pt x="32782" y="690"/>
                </a:cubicBezTo>
                <a:cubicBezTo>
                  <a:pt x="32640" y="690"/>
                  <a:pt x="32497" y="693"/>
                  <a:pt x="32356" y="704"/>
                </a:cubicBezTo>
                <a:cubicBezTo>
                  <a:pt x="32205" y="714"/>
                  <a:pt x="32055" y="727"/>
                  <a:pt x="31905" y="743"/>
                </a:cubicBezTo>
                <a:cubicBezTo>
                  <a:pt x="32158" y="675"/>
                  <a:pt x="32412" y="614"/>
                  <a:pt x="32668" y="557"/>
                </a:cubicBezTo>
                <a:cubicBezTo>
                  <a:pt x="32733" y="544"/>
                  <a:pt x="32808" y="529"/>
                  <a:pt x="32883" y="514"/>
                </a:cubicBezTo>
                <a:close/>
                <a:moveTo>
                  <a:pt x="32176" y="495"/>
                </a:moveTo>
                <a:cubicBezTo>
                  <a:pt x="32061" y="525"/>
                  <a:pt x="31945" y="555"/>
                  <a:pt x="31831" y="588"/>
                </a:cubicBezTo>
                <a:cubicBezTo>
                  <a:pt x="31654" y="640"/>
                  <a:pt x="31478" y="692"/>
                  <a:pt x="31303" y="752"/>
                </a:cubicBezTo>
                <a:cubicBezTo>
                  <a:pt x="31222" y="780"/>
                  <a:pt x="31141" y="808"/>
                  <a:pt x="31061" y="837"/>
                </a:cubicBezTo>
                <a:cubicBezTo>
                  <a:pt x="30938" y="805"/>
                  <a:pt x="30815" y="778"/>
                  <a:pt x="30690" y="753"/>
                </a:cubicBezTo>
                <a:cubicBezTo>
                  <a:pt x="30584" y="734"/>
                  <a:pt x="30477" y="713"/>
                  <a:pt x="30371" y="695"/>
                </a:cubicBezTo>
                <a:cubicBezTo>
                  <a:pt x="30517" y="668"/>
                  <a:pt x="30662" y="644"/>
                  <a:pt x="30808" y="622"/>
                </a:cubicBezTo>
                <a:cubicBezTo>
                  <a:pt x="30976" y="595"/>
                  <a:pt x="31145" y="570"/>
                  <a:pt x="31315" y="553"/>
                </a:cubicBezTo>
                <a:cubicBezTo>
                  <a:pt x="31439" y="539"/>
                  <a:pt x="31564" y="527"/>
                  <a:pt x="31688" y="517"/>
                </a:cubicBezTo>
                <a:cubicBezTo>
                  <a:pt x="31851" y="507"/>
                  <a:pt x="32013" y="498"/>
                  <a:pt x="32176" y="495"/>
                </a:cubicBezTo>
                <a:close/>
                <a:moveTo>
                  <a:pt x="29872" y="794"/>
                </a:moveTo>
                <a:cubicBezTo>
                  <a:pt x="29884" y="796"/>
                  <a:pt x="29895" y="797"/>
                  <a:pt x="29908" y="800"/>
                </a:cubicBezTo>
                <a:cubicBezTo>
                  <a:pt x="30118" y="834"/>
                  <a:pt x="30327" y="874"/>
                  <a:pt x="30535" y="916"/>
                </a:cubicBezTo>
                <a:cubicBezTo>
                  <a:pt x="30598" y="930"/>
                  <a:pt x="30659" y="944"/>
                  <a:pt x="30720" y="957"/>
                </a:cubicBezTo>
                <a:cubicBezTo>
                  <a:pt x="30538" y="1003"/>
                  <a:pt x="30357" y="1053"/>
                  <a:pt x="30178" y="1111"/>
                </a:cubicBezTo>
                <a:cubicBezTo>
                  <a:pt x="29960" y="1183"/>
                  <a:pt x="29742" y="1259"/>
                  <a:pt x="29528" y="1347"/>
                </a:cubicBezTo>
                <a:cubicBezTo>
                  <a:pt x="29233" y="1468"/>
                  <a:pt x="28940" y="1598"/>
                  <a:pt x="28656" y="1745"/>
                </a:cubicBezTo>
                <a:cubicBezTo>
                  <a:pt x="28626" y="1762"/>
                  <a:pt x="28596" y="1777"/>
                  <a:pt x="28566" y="1793"/>
                </a:cubicBezTo>
                <a:cubicBezTo>
                  <a:pt x="28524" y="1790"/>
                  <a:pt x="28480" y="1787"/>
                  <a:pt x="28437" y="1786"/>
                </a:cubicBezTo>
                <a:cubicBezTo>
                  <a:pt x="28308" y="1781"/>
                  <a:pt x="28179" y="1778"/>
                  <a:pt x="28051" y="1778"/>
                </a:cubicBezTo>
                <a:cubicBezTo>
                  <a:pt x="27928" y="1778"/>
                  <a:pt x="27805" y="1781"/>
                  <a:pt x="27683" y="1788"/>
                </a:cubicBezTo>
                <a:cubicBezTo>
                  <a:pt x="27468" y="1801"/>
                  <a:pt x="27254" y="1816"/>
                  <a:pt x="27041" y="1842"/>
                </a:cubicBezTo>
                <a:cubicBezTo>
                  <a:pt x="26987" y="1848"/>
                  <a:pt x="26931" y="1855"/>
                  <a:pt x="26877" y="1862"/>
                </a:cubicBezTo>
                <a:cubicBezTo>
                  <a:pt x="27082" y="1757"/>
                  <a:pt x="27290" y="1654"/>
                  <a:pt x="27502" y="1561"/>
                </a:cubicBezTo>
                <a:cubicBezTo>
                  <a:pt x="27709" y="1469"/>
                  <a:pt x="27920" y="1383"/>
                  <a:pt x="28131" y="1302"/>
                </a:cubicBezTo>
                <a:cubicBezTo>
                  <a:pt x="28421" y="1197"/>
                  <a:pt x="28722" y="1093"/>
                  <a:pt x="29028" y="1006"/>
                </a:cubicBezTo>
                <a:cubicBezTo>
                  <a:pt x="29203" y="958"/>
                  <a:pt x="29378" y="909"/>
                  <a:pt x="29554" y="867"/>
                </a:cubicBezTo>
                <a:cubicBezTo>
                  <a:pt x="29660" y="842"/>
                  <a:pt x="29766" y="818"/>
                  <a:pt x="29872" y="794"/>
                </a:cubicBezTo>
                <a:close/>
                <a:moveTo>
                  <a:pt x="28658" y="701"/>
                </a:moveTo>
                <a:cubicBezTo>
                  <a:pt x="28752" y="701"/>
                  <a:pt x="28848" y="703"/>
                  <a:pt x="28944" y="706"/>
                </a:cubicBezTo>
                <a:cubicBezTo>
                  <a:pt x="29040" y="710"/>
                  <a:pt x="29136" y="715"/>
                  <a:pt x="29231" y="722"/>
                </a:cubicBezTo>
                <a:cubicBezTo>
                  <a:pt x="29263" y="725"/>
                  <a:pt x="29304" y="728"/>
                  <a:pt x="29345" y="732"/>
                </a:cubicBezTo>
                <a:cubicBezTo>
                  <a:pt x="29312" y="741"/>
                  <a:pt x="29279" y="750"/>
                  <a:pt x="29245" y="760"/>
                </a:cubicBezTo>
                <a:cubicBezTo>
                  <a:pt x="28983" y="835"/>
                  <a:pt x="28722" y="915"/>
                  <a:pt x="28466" y="1008"/>
                </a:cubicBezTo>
                <a:cubicBezTo>
                  <a:pt x="28206" y="1100"/>
                  <a:pt x="27946" y="1197"/>
                  <a:pt x="27692" y="1304"/>
                </a:cubicBezTo>
                <a:cubicBezTo>
                  <a:pt x="27442" y="1409"/>
                  <a:pt x="27193" y="1520"/>
                  <a:pt x="26950" y="1639"/>
                </a:cubicBezTo>
                <a:cubicBezTo>
                  <a:pt x="26751" y="1736"/>
                  <a:pt x="26554" y="1837"/>
                  <a:pt x="26360" y="1942"/>
                </a:cubicBezTo>
                <a:cubicBezTo>
                  <a:pt x="26297" y="1952"/>
                  <a:pt x="26235" y="1964"/>
                  <a:pt x="26172" y="1976"/>
                </a:cubicBezTo>
                <a:cubicBezTo>
                  <a:pt x="25947" y="2020"/>
                  <a:pt x="25723" y="2068"/>
                  <a:pt x="25502" y="2127"/>
                </a:cubicBezTo>
                <a:cubicBezTo>
                  <a:pt x="25238" y="2197"/>
                  <a:pt x="24976" y="2271"/>
                  <a:pt x="24719" y="2363"/>
                </a:cubicBezTo>
                <a:cubicBezTo>
                  <a:pt x="24619" y="2398"/>
                  <a:pt x="24520" y="2435"/>
                  <a:pt x="24421" y="2472"/>
                </a:cubicBezTo>
                <a:cubicBezTo>
                  <a:pt x="24424" y="2469"/>
                  <a:pt x="24426" y="2467"/>
                  <a:pt x="24429" y="2465"/>
                </a:cubicBezTo>
                <a:cubicBezTo>
                  <a:pt x="24529" y="2389"/>
                  <a:pt x="24630" y="2314"/>
                  <a:pt x="24731" y="2240"/>
                </a:cubicBezTo>
                <a:cubicBezTo>
                  <a:pt x="24939" y="2092"/>
                  <a:pt x="25149" y="1945"/>
                  <a:pt x="25368" y="1812"/>
                </a:cubicBezTo>
                <a:cubicBezTo>
                  <a:pt x="25585" y="1681"/>
                  <a:pt x="25804" y="1555"/>
                  <a:pt x="26028" y="1436"/>
                </a:cubicBezTo>
                <a:cubicBezTo>
                  <a:pt x="26261" y="1314"/>
                  <a:pt x="26497" y="1196"/>
                  <a:pt x="26737" y="1090"/>
                </a:cubicBezTo>
                <a:cubicBezTo>
                  <a:pt x="26865" y="1032"/>
                  <a:pt x="26993" y="975"/>
                  <a:pt x="27123" y="922"/>
                </a:cubicBezTo>
                <a:cubicBezTo>
                  <a:pt x="27229" y="879"/>
                  <a:pt x="27335" y="837"/>
                  <a:pt x="27442" y="796"/>
                </a:cubicBezTo>
                <a:cubicBezTo>
                  <a:pt x="27460" y="794"/>
                  <a:pt x="27479" y="792"/>
                  <a:pt x="27497" y="788"/>
                </a:cubicBezTo>
                <a:cubicBezTo>
                  <a:pt x="27626" y="771"/>
                  <a:pt x="27755" y="753"/>
                  <a:pt x="27884" y="742"/>
                </a:cubicBezTo>
                <a:cubicBezTo>
                  <a:pt x="27969" y="734"/>
                  <a:pt x="28056" y="727"/>
                  <a:pt x="28141" y="721"/>
                </a:cubicBezTo>
                <a:cubicBezTo>
                  <a:pt x="28297" y="712"/>
                  <a:pt x="28462" y="701"/>
                  <a:pt x="28629" y="701"/>
                </a:cubicBezTo>
                <a:close/>
                <a:moveTo>
                  <a:pt x="26540" y="986"/>
                </a:moveTo>
                <a:lnTo>
                  <a:pt x="26540" y="986"/>
                </a:lnTo>
                <a:cubicBezTo>
                  <a:pt x="26461" y="1021"/>
                  <a:pt x="26383" y="1059"/>
                  <a:pt x="26304" y="1099"/>
                </a:cubicBezTo>
                <a:cubicBezTo>
                  <a:pt x="26072" y="1215"/>
                  <a:pt x="25842" y="1335"/>
                  <a:pt x="25617" y="1467"/>
                </a:cubicBezTo>
                <a:cubicBezTo>
                  <a:pt x="25395" y="1596"/>
                  <a:pt x="25175" y="1729"/>
                  <a:pt x="24961" y="1872"/>
                </a:cubicBezTo>
                <a:cubicBezTo>
                  <a:pt x="24781" y="1993"/>
                  <a:pt x="24601" y="2115"/>
                  <a:pt x="24428" y="2245"/>
                </a:cubicBezTo>
                <a:cubicBezTo>
                  <a:pt x="24223" y="2399"/>
                  <a:pt x="24021" y="2555"/>
                  <a:pt x="23825" y="2718"/>
                </a:cubicBezTo>
                <a:cubicBezTo>
                  <a:pt x="23772" y="2742"/>
                  <a:pt x="23719" y="2766"/>
                  <a:pt x="23667" y="2789"/>
                </a:cubicBezTo>
                <a:cubicBezTo>
                  <a:pt x="23654" y="2785"/>
                  <a:pt x="23642" y="2779"/>
                  <a:pt x="23631" y="2774"/>
                </a:cubicBezTo>
                <a:cubicBezTo>
                  <a:pt x="23570" y="2748"/>
                  <a:pt x="23508" y="2721"/>
                  <a:pt x="23447" y="2695"/>
                </a:cubicBezTo>
                <a:cubicBezTo>
                  <a:pt x="23565" y="2588"/>
                  <a:pt x="23685" y="2484"/>
                  <a:pt x="23810" y="2387"/>
                </a:cubicBezTo>
                <a:cubicBezTo>
                  <a:pt x="23915" y="2304"/>
                  <a:pt x="24021" y="2225"/>
                  <a:pt x="24128" y="2146"/>
                </a:cubicBezTo>
                <a:cubicBezTo>
                  <a:pt x="24275" y="2046"/>
                  <a:pt x="24422" y="1946"/>
                  <a:pt x="24574" y="1855"/>
                </a:cubicBezTo>
                <a:cubicBezTo>
                  <a:pt x="24650" y="1809"/>
                  <a:pt x="24728" y="1763"/>
                  <a:pt x="24806" y="1719"/>
                </a:cubicBezTo>
                <a:cubicBezTo>
                  <a:pt x="24883" y="1676"/>
                  <a:pt x="24959" y="1635"/>
                  <a:pt x="25036" y="1594"/>
                </a:cubicBezTo>
                <a:cubicBezTo>
                  <a:pt x="25196" y="1512"/>
                  <a:pt x="25354" y="1430"/>
                  <a:pt x="25518" y="1359"/>
                </a:cubicBezTo>
                <a:cubicBezTo>
                  <a:pt x="25600" y="1322"/>
                  <a:pt x="25682" y="1286"/>
                  <a:pt x="25764" y="1251"/>
                </a:cubicBezTo>
                <a:cubicBezTo>
                  <a:pt x="25847" y="1218"/>
                  <a:pt x="25929" y="1185"/>
                  <a:pt x="26013" y="1154"/>
                </a:cubicBezTo>
                <a:cubicBezTo>
                  <a:pt x="26166" y="1100"/>
                  <a:pt x="26329" y="1042"/>
                  <a:pt x="26497" y="997"/>
                </a:cubicBezTo>
                <a:lnTo>
                  <a:pt x="26540" y="986"/>
                </a:lnTo>
                <a:close/>
                <a:moveTo>
                  <a:pt x="23302" y="2829"/>
                </a:moveTo>
                <a:cubicBezTo>
                  <a:pt x="23350" y="2849"/>
                  <a:pt x="23399" y="2870"/>
                  <a:pt x="23447" y="2892"/>
                </a:cubicBezTo>
                <a:cubicBezTo>
                  <a:pt x="23305" y="2960"/>
                  <a:pt x="23164" y="3031"/>
                  <a:pt x="23026" y="3103"/>
                </a:cubicBezTo>
                <a:cubicBezTo>
                  <a:pt x="23082" y="3045"/>
                  <a:pt x="23139" y="2986"/>
                  <a:pt x="23198" y="2929"/>
                </a:cubicBezTo>
                <a:cubicBezTo>
                  <a:pt x="23232" y="2896"/>
                  <a:pt x="23267" y="2862"/>
                  <a:pt x="23302" y="2829"/>
                </a:cubicBezTo>
                <a:close/>
                <a:moveTo>
                  <a:pt x="25885" y="2212"/>
                </a:moveTo>
                <a:cubicBezTo>
                  <a:pt x="25791" y="2269"/>
                  <a:pt x="25700" y="2326"/>
                  <a:pt x="25609" y="2385"/>
                </a:cubicBezTo>
                <a:cubicBezTo>
                  <a:pt x="25374" y="2539"/>
                  <a:pt x="25144" y="2698"/>
                  <a:pt x="24923" y="2872"/>
                </a:cubicBezTo>
                <a:cubicBezTo>
                  <a:pt x="24820" y="2954"/>
                  <a:pt x="24717" y="3036"/>
                  <a:pt x="24617" y="3122"/>
                </a:cubicBezTo>
                <a:cubicBezTo>
                  <a:pt x="24529" y="3122"/>
                  <a:pt x="24440" y="3122"/>
                  <a:pt x="24353" y="3124"/>
                </a:cubicBezTo>
                <a:cubicBezTo>
                  <a:pt x="24348" y="3122"/>
                  <a:pt x="24344" y="3120"/>
                  <a:pt x="24340" y="3118"/>
                </a:cubicBezTo>
                <a:cubicBezTo>
                  <a:pt x="24194" y="3043"/>
                  <a:pt x="24050" y="2970"/>
                  <a:pt x="23902" y="2899"/>
                </a:cubicBezTo>
                <a:cubicBezTo>
                  <a:pt x="23931" y="2875"/>
                  <a:pt x="23960" y="2851"/>
                  <a:pt x="23989" y="2825"/>
                </a:cubicBezTo>
                <a:cubicBezTo>
                  <a:pt x="24037" y="2806"/>
                  <a:pt x="24086" y="2785"/>
                  <a:pt x="24134" y="2765"/>
                </a:cubicBezTo>
                <a:cubicBezTo>
                  <a:pt x="24259" y="2717"/>
                  <a:pt x="24384" y="2668"/>
                  <a:pt x="24510" y="2622"/>
                </a:cubicBezTo>
                <a:cubicBezTo>
                  <a:pt x="24765" y="2531"/>
                  <a:pt x="25022" y="2443"/>
                  <a:pt x="25283" y="2369"/>
                </a:cubicBezTo>
                <a:cubicBezTo>
                  <a:pt x="25415" y="2332"/>
                  <a:pt x="25545" y="2294"/>
                  <a:pt x="25677" y="2262"/>
                </a:cubicBezTo>
                <a:cubicBezTo>
                  <a:pt x="25746" y="2244"/>
                  <a:pt x="25816" y="2228"/>
                  <a:pt x="25885" y="2212"/>
                </a:cubicBezTo>
                <a:close/>
                <a:moveTo>
                  <a:pt x="18131" y="2230"/>
                </a:moveTo>
                <a:cubicBezTo>
                  <a:pt x="18159" y="2230"/>
                  <a:pt x="18187" y="2230"/>
                  <a:pt x="18216" y="2232"/>
                </a:cubicBezTo>
                <a:cubicBezTo>
                  <a:pt x="18310" y="2234"/>
                  <a:pt x="18403" y="2237"/>
                  <a:pt x="18497" y="2244"/>
                </a:cubicBezTo>
                <a:cubicBezTo>
                  <a:pt x="18631" y="2256"/>
                  <a:pt x="18765" y="2267"/>
                  <a:pt x="18897" y="2290"/>
                </a:cubicBezTo>
                <a:cubicBezTo>
                  <a:pt x="18970" y="2303"/>
                  <a:pt x="19043" y="2316"/>
                  <a:pt x="19116" y="2332"/>
                </a:cubicBezTo>
                <a:cubicBezTo>
                  <a:pt x="19232" y="2359"/>
                  <a:pt x="19349" y="2386"/>
                  <a:pt x="19463" y="2421"/>
                </a:cubicBezTo>
                <a:cubicBezTo>
                  <a:pt x="19551" y="2448"/>
                  <a:pt x="19639" y="2475"/>
                  <a:pt x="19724" y="2506"/>
                </a:cubicBezTo>
                <a:cubicBezTo>
                  <a:pt x="19765" y="2521"/>
                  <a:pt x="19805" y="2536"/>
                  <a:pt x="19845" y="2550"/>
                </a:cubicBezTo>
                <a:cubicBezTo>
                  <a:pt x="19975" y="2602"/>
                  <a:pt x="20104" y="2653"/>
                  <a:pt x="20230" y="2713"/>
                </a:cubicBezTo>
                <a:cubicBezTo>
                  <a:pt x="20311" y="2749"/>
                  <a:pt x="20389" y="2788"/>
                  <a:pt x="20468" y="2829"/>
                </a:cubicBezTo>
                <a:cubicBezTo>
                  <a:pt x="20505" y="2848"/>
                  <a:pt x="20542" y="2868"/>
                  <a:pt x="20579" y="2886"/>
                </a:cubicBezTo>
                <a:lnTo>
                  <a:pt x="20588" y="2892"/>
                </a:lnTo>
                <a:cubicBezTo>
                  <a:pt x="20507" y="2894"/>
                  <a:pt x="20427" y="2897"/>
                  <a:pt x="20347" y="2903"/>
                </a:cubicBezTo>
                <a:cubicBezTo>
                  <a:pt x="20093" y="2920"/>
                  <a:pt x="19840" y="2946"/>
                  <a:pt x="19589" y="2995"/>
                </a:cubicBezTo>
                <a:cubicBezTo>
                  <a:pt x="19386" y="3034"/>
                  <a:pt x="19184" y="3078"/>
                  <a:pt x="18985" y="3135"/>
                </a:cubicBezTo>
                <a:cubicBezTo>
                  <a:pt x="18977" y="3137"/>
                  <a:pt x="18969" y="3139"/>
                  <a:pt x="18962" y="3140"/>
                </a:cubicBezTo>
                <a:cubicBezTo>
                  <a:pt x="18911" y="3100"/>
                  <a:pt x="18859" y="3060"/>
                  <a:pt x="18806" y="3021"/>
                </a:cubicBezTo>
                <a:cubicBezTo>
                  <a:pt x="18629" y="2893"/>
                  <a:pt x="18448" y="2771"/>
                  <a:pt x="18256" y="2666"/>
                </a:cubicBezTo>
                <a:cubicBezTo>
                  <a:pt x="18179" y="2624"/>
                  <a:pt x="18098" y="2578"/>
                  <a:pt x="18019" y="2541"/>
                </a:cubicBezTo>
                <a:cubicBezTo>
                  <a:pt x="17941" y="2504"/>
                  <a:pt x="17864" y="2469"/>
                  <a:pt x="17784" y="2437"/>
                </a:cubicBezTo>
                <a:cubicBezTo>
                  <a:pt x="17745" y="2422"/>
                  <a:pt x="17706" y="2407"/>
                  <a:pt x="17666" y="2392"/>
                </a:cubicBezTo>
                <a:cubicBezTo>
                  <a:pt x="17624" y="2376"/>
                  <a:pt x="17581" y="2361"/>
                  <a:pt x="17538" y="2348"/>
                </a:cubicBezTo>
                <a:cubicBezTo>
                  <a:pt x="17494" y="2334"/>
                  <a:pt x="17452" y="2322"/>
                  <a:pt x="17408" y="2308"/>
                </a:cubicBezTo>
                <a:cubicBezTo>
                  <a:pt x="17386" y="2302"/>
                  <a:pt x="17364" y="2296"/>
                  <a:pt x="17342" y="2290"/>
                </a:cubicBezTo>
                <a:cubicBezTo>
                  <a:pt x="17359" y="2287"/>
                  <a:pt x="17375" y="2285"/>
                  <a:pt x="17393" y="2282"/>
                </a:cubicBezTo>
                <a:cubicBezTo>
                  <a:pt x="17479" y="2270"/>
                  <a:pt x="17567" y="2260"/>
                  <a:pt x="17654" y="2252"/>
                </a:cubicBezTo>
                <a:cubicBezTo>
                  <a:pt x="17698" y="2249"/>
                  <a:pt x="17743" y="2247"/>
                  <a:pt x="17786" y="2243"/>
                </a:cubicBezTo>
                <a:cubicBezTo>
                  <a:pt x="17901" y="2237"/>
                  <a:pt x="18016" y="2230"/>
                  <a:pt x="18131" y="2230"/>
                </a:cubicBezTo>
                <a:close/>
                <a:moveTo>
                  <a:pt x="23751" y="3034"/>
                </a:moveTo>
                <a:cubicBezTo>
                  <a:pt x="23829" y="3071"/>
                  <a:pt x="23907" y="3108"/>
                  <a:pt x="23984" y="3146"/>
                </a:cubicBezTo>
                <a:cubicBezTo>
                  <a:pt x="23848" y="3157"/>
                  <a:pt x="23713" y="3170"/>
                  <a:pt x="23579" y="3190"/>
                </a:cubicBezTo>
                <a:cubicBezTo>
                  <a:pt x="23635" y="3137"/>
                  <a:pt x="23693" y="3085"/>
                  <a:pt x="23751" y="3034"/>
                </a:cubicBezTo>
                <a:close/>
                <a:moveTo>
                  <a:pt x="23402" y="3092"/>
                </a:moveTo>
                <a:cubicBezTo>
                  <a:pt x="23347" y="3144"/>
                  <a:pt x="23290" y="3197"/>
                  <a:pt x="23236" y="3250"/>
                </a:cubicBezTo>
                <a:cubicBezTo>
                  <a:pt x="23205" y="3257"/>
                  <a:pt x="23173" y="3264"/>
                  <a:pt x="23145" y="3271"/>
                </a:cubicBezTo>
                <a:cubicBezTo>
                  <a:pt x="23125" y="3265"/>
                  <a:pt x="23107" y="3258"/>
                  <a:pt x="23089" y="3253"/>
                </a:cubicBezTo>
                <a:lnTo>
                  <a:pt x="23089" y="3253"/>
                </a:lnTo>
                <a:cubicBezTo>
                  <a:pt x="23193" y="3198"/>
                  <a:pt x="23296" y="3144"/>
                  <a:pt x="23402" y="3092"/>
                </a:cubicBezTo>
                <a:close/>
                <a:moveTo>
                  <a:pt x="28257" y="1960"/>
                </a:moveTo>
                <a:cubicBezTo>
                  <a:pt x="28188" y="1999"/>
                  <a:pt x="28119" y="2039"/>
                  <a:pt x="28051" y="2078"/>
                </a:cubicBezTo>
                <a:cubicBezTo>
                  <a:pt x="27817" y="2217"/>
                  <a:pt x="27584" y="2360"/>
                  <a:pt x="27360" y="2515"/>
                </a:cubicBezTo>
                <a:cubicBezTo>
                  <a:pt x="27168" y="2646"/>
                  <a:pt x="26978" y="2781"/>
                  <a:pt x="26797" y="2926"/>
                </a:cubicBezTo>
                <a:cubicBezTo>
                  <a:pt x="26630" y="3060"/>
                  <a:pt x="26463" y="3196"/>
                  <a:pt x="26305" y="3340"/>
                </a:cubicBezTo>
                <a:cubicBezTo>
                  <a:pt x="26117" y="3297"/>
                  <a:pt x="25929" y="3257"/>
                  <a:pt x="25738" y="3227"/>
                </a:cubicBezTo>
                <a:cubicBezTo>
                  <a:pt x="25506" y="3190"/>
                  <a:pt x="25274" y="3158"/>
                  <a:pt x="25041" y="3142"/>
                </a:cubicBezTo>
                <a:cubicBezTo>
                  <a:pt x="24988" y="3138"/>
                  <a:pt x="24935" y="3135"/>
                  <a:pt x="24881" y="3131"/>
                </a:cubicBezTo>
                <a:cubicBezTo>
                  <a:pt x="24930" y="3093"/>
                  <a:pt x="24978" y="3055"/>
                  <a:pt x="25028" y="3017"/>
                </a:cubicBezTo>
                <a:cubicBezTo>
                  <a:pt x="25099" y="2963"/>
                  <a:pt x="25170" y="2911"/>
                  <a:pt x="25242" y="2859"/>
                </a:cubicBezTo>
                <a:cubicBezTo>
                  <a:pt x="25506" y="2672"/>
                  <a:pt x="25774" y="2490"/>
                  <a:pt x="26051" y="2325"/>
                </a:cubicBezTo>
                <a:cubicBezTo>
                  <a:pt x="26177" y="2250"/>
                  <a:pt x="26304" y="2176"/>
                  <a:pt x="26431" y="2105"/>
                </a:cubicBezTo>
                <a:cubicBezTo>
                  <a:pt x="26517" y="2091"/>
                  <a:pt x="26602" y="2077"/>
                  <a:pt x="26687" y="2065"/>
                </a:cubicBezTo>
                <a:cubicBezTo>
                  <a:pt x="26813" y="2047"/>
                  <a:pt x="26938" y="2030"/>
                  <a:pt x="27064" y="2017"/>
                </a:cubicBezTo>
                <a:cubicBezTo>
                  <a:pt x="27188" y="2004"/>
                  <a:pt x="27311" y="1993"/>
                  <a:pt x="27435" y="1983"/>
                </a:cubicBezTo>
                <a:cubicBezTo>
                  <a:pt x="27641" y="1969"/>
                  <a:pt x="27849" y="1960"/>
                  <a:pt x="28057" y="1960"/>
                </a:cubicBezTo>
                <a:close/>
                <a:moveTo>
                  <a:pt x="16925" y="2374"/>
                </a:moveTo>
                <a:cubicBezTo>
                  <a:pt x="16941" y="2376"/>
                  <a:pt x="16956" y="2378"/>
                  <a:pt x="16972" y="2382"/>
                </a:cubicBezTo>
                <a:cubicBezTo>
                  <a:pt x="17060" y="2394"/>
                  <a:pt x="17148" y="2412"/>
                  <a:pt x="17236" y="2430"/>
                </a:cubicBezTo>
                <a:cubicBezTo>
                  <a:pt x="17323" y="2450"/>
                  <a:pt x="17411" y="2473"/>
                  <a:pt x="17499" y="2500"/>
                </a:cubicBezTo>
                <a:cubicBezTo>
                  <a:pt x="17538" y="2513"/>
                  <a:pt x="17577" y="2527"/>
                  <a:pt x="17618" y="2540"/>
                </a:cubicBezTo>
                <a:cubicBezTo>
                  <a:pt x="17693" y="2568"/>
                  <a:pt x="17769" y="2600"/>
                  <a:pt x="17844" y="2633"/>
                </a:cubicBezTo>
                <a:cubicBezTo>
                  <a:pt x="17923" y="2668"/>
                  <a:pt x="17999" y="2706"/>
                  <a:pt x="18075" y="2747"/>
                </a:cubicBezTo>
                <a:cubicBezTo>
                  <a:pt x="18180" y="2804"/>
                  <a:pt x="18293" y="2868"/>
                  <a:pt x="18401" y="2941"/>
                </a:cubicBezTo>
                <a:cubicBezTo>
                  <a:pt x="18474" y="2988"/>
                  <a:pt x="18544" y="3036"/>
                  <a:pt x="18613" y="3087"/>
                </a:cubicBezTo>
                <a:cubicBezTo>
                  <a:pt x="18659" y="3122"/>
                  <a:pt x="18710" y="3160"/>
                  <a:pt x="18761" y="3199"/>
                </a:cubicBezTo>
                <a:cubicBezTo>
                  <a:pt x="18601" y="3248"/>
                  <a:pt x="18441" y="3300"/>
                  <a:pt x="18284" y="3356"/>
                </a:cubicBezTo>
                <a:cubicBezTo>
                  <a:pt x="18089" y="3427"/>
                  <a:pt x="17895" y="3502"/>
                  <a:pt x="17704" y="3583"/>
                </a:cubicBezTo>
                <a:cubicBezTo>
                  <a:pt x="17692" y="3588"/>
                  <a:pt x="17679" y="3593"/>
                  <a:pt x="17666" y="3599"/>
                </a:cubicBezTo>
                <a:cubicBezTo>
                  <a:pt x="17495" y="3553"/>
                  <a:pt x="17323" y="3510"/>
                  <a:pt x="17149" y="3480"/>
                </a:cubicBezTo>
                <a:cubicBezTo>
                  <a:pt x="17022" y="3459"/>
                  <a:pt x="16895" y="3437"/>
                  <a:pt x="16766" y="3423"/>
                </a:cubicBezTo>
                <a:cubicBezTo>
                  <a:pt x="16636" y="3408"/>
                  <a:pt x="16506" y="3397"/>
                  <a:pt x="16376" y="3388"/>
                </a:cubicBezTo>
                <a:cubicBezTo>
                  <a:pt x="16241" y="3377"/>
                  <a:pt x="16106" y="3371"/>
                  <a:pt x="15972" y="3371"/>
                </a:cubicBezTo>
                <a:lnTo>
                  <a:pt x="15972" y="3373"/>
                </a:lnTo>
                <a:lnTo>
                  <a:pt x="15958" y="3373"/>
                </a:lnTo>
                <a:cubicBezTo>
                  <a:pt x="15814" y="3373"/>
                  <a:pt x="15669" y="3374"/>
                  <a:pt x="15524" y="3381"/>
                </a:cubicBezTo>
                <a:cubicBezTo>
                  <a:pt x="15284" y="3394"/>
                  <a:pt x="15043" y="3411"/>
                  <a:pt x="14802" y="3443"/>
                </a:cubicBezTo>
                <a:cubicBezTo>
                  <a:pt x="14665" y="3460"/>
                  <a:pt x="14528" y="3478"/>
                  <a:pt x="14391" y="3502"/>
                </a:cubicBezTo>
                <a:cubicBezTo>
                  <a:pt x="14254" y="3526"/>
                  <a:pt x="14118" y="3553"/>
                  <a:pt x="13981" y="3582"/>
                </a:cubicBezTo>
                <a:cubicBezTo>
                  <a:pt x="13959" y="3586"/>
                  <a:pt x="13938" y="3591"/>
                  <a:pt x="13916" y="3597"/>
                </a:cubicBezTo>
                <a:cubicBezTo>
                  <a:pt x="13923" y="3592"/>
                  <a:pt x="13929" y="3587"/>
                  <a:pt x="13936" y="3583"/>
                </a:cubicBezTo>
                <a:cubicBezTo>
                  <a:pt x="14051" y="3513"/>
                  <a:pt x="14165" y="3446"/>
                  <a:pt x="14282" y="3382"/>
                </a:cubicBezTo>
                <a:cubicBezTo>
                  <a:pt x="14515" y="3258"/>
                  <a:pt x="14754" y="3140"/>
                  <a:pt x="15000" y="3038"/>
                </a:cubicBezTo>
                <a:cubicBezTo>
                  <a:pt x="15205" y="2951"/>
                  <a:pt x="15411" y="2869"/>
                  <a:pt x="15620" y="2791"/>
                </a:cubicBezTo>
                <a:cubicBezTo>
                  <a:pt x="15868" y="2699"/>
                  <a:pt x="16117" y="2608"/>
                  <a:pt x="16370" y="2530"/>
                </a:cubicBezTo>
                <a:cubicBezTo>
                  <a:pt x="16497" y="2490"/>
                  <a:pt x="16625" y="2450"/>
                  <a:pt x="16754" y="2416"/>
                </a:cubicBezTo>
                <a:cubicBezTo>
                  <a:pt x="16811" y="2401"/>
                  <a:pt x="16868" y="2387"/>
                  <a:pt x="16925" y="2374"/>
                </a:cubicBezTo>
                <a:close/>
                <a:moveTo>
                  <a:pt x="24292" y="3301"/>
                </a:moveTo>
                <a:cubicBezTo>
                  <a:pt x="24318" y="3315"/>
                  <a:pt x="24342" y="3327"/>
                  <a:pt x="24368" y="3340"/>
                </a:cubicBezTo>
                <a:cubicBezTo>
                  <a:pt x="24342" y="3363"/>
                  <a:pt x="24318" y="3385"/>
                  <a:pt x="24294" y="3408"/>
                </a:cubicBezTo>
                <a:cubicBezTo>
                  <a:pt x="24217" y="3480"/>
                  <a:pt x="24141" y="3552"/>
                  <a:pt x="24065" y="3625"/>
                </a:cubicBezTo>
                <a:cubicBezTo>
                  <a:pt x="24022" y="3606"/>
                  <a:pt x="23978" y="3587"/>
                  <a:pt x="23934" y="3569"/>
                </a:cubicBezTo>
                <a:cubicBezTo>
                  <a:pt x="23777" y="3503"/>
                  <a:pt x="23622" y="3438"/>
                  <a:pt x="23462" y="3379"/>
                </a:cubicBezTo>
                <a:cubicBezTo>
                  <a:pt x="23538" y="3367"/>
                  <a:pt x="23616" y="3355"/>
                  <a:pt x="23692" y="3347"/>
                </a:cubicBezTo>
                <a:cubicBezTo>
                  <a:pt x="23783" y="3336"/>
                  <a:pt x="23873" y="3327"/>
                  <a:pt x="23965" y="3319"/>
                </a:cubicBezTo>
                <a:cubicBezTo>
                  <a:pt x="24043" y="3314"/>
                  <a:pt x="24133" y="3308"/>
                  <a:pt x="24223" y="3304"/>
                </a:cubicBezTo>
                <a:cubicBezTo>
                  <a:pt x="24246" y="3303"/>
                  <a:pt x="24269" y="3302"/>
                  <a:pt x="24292" y="3301"/>
                </a:cubicBezTo>
                <a:close/>
                <a:moveTo>
                  <a:pt x="21240" y="3090"/>
                </a:moveTo>
                <a:lnTo>
                  <a:pt x="21240" y="3090"/>
                </a:lnTo>
                <a:cubicBezTo>
                  <a:pt x="21453" y="3108"/>
                  <a:pt x="21666" y="3129"/>
                  <a:pt x="21878" y="3164"/>
                </a:cubicBezTo>
                <a:cubicBezTo>
                  <a:pt x="21964" y="3176"/>
                  <a:pt x="22051" y="3191"/>
                  <a:pt x="22136" y="3206"/>
                </a:cubicBezTo>
                <a:cubicBezTo>
                  <a:pt x="22222" y="3222"/>
                  <a:pt x="22309" y="3241"/>
                  <a:pt x="22394" y="3259"/>
                </a:cubicBezTo>
                <a:cubicBezTo>
                  <a:pt x="22451" y="3273"/>
                  <a:pt x="22519" y="3289"/>
                  <a:pt x="22587" y="3306"/>
                </a:cubicBezTo>
                <a:cubicBezTo>
                  <a:pt x="22563" y="3332"/>
                  <a:pt x="22538" y="3360"/>
                  <a:pt x="22514" y="3388"/>
                </a:cubicBezTo>
                <a:cubicBezTo>
                  <a:pt x="22349" y="3485"/>
                  <a:pt x="22185" y="3585"/>
                  <a:pt x="22023" y="3691"/>
                </a:cubicBezTo>
                <a:cubicBezTo>
                  <a:pt x="21954" y="3630"/>
                  <a:pt x="21885" y="3569"/>
                  <a:pt x="21812" y="3511"/>
                </a:cubicBezTo>
                <a:cubicBezTo>
                  <a:pt x="21709" y="3429"/>
                  <a:pt x="21605" y="3349"/>
                  <a:pt x="21499" y="3270"/>
                </a:cubicBezTo>
                <a:cubicBezTo>
                  <a:pt x="21415" y="3207"/>
                  <a:pt x="21328" y="3147"/>
                  <a:pt x="21240" y="3090"/>
                </a:cubicBezTo>
                <a:close/>
                <a:moveTo>
                  <a:pt x="24678" y="3296"/>
                </a:moveTo>
                <a:cubicBezTo>
                  <a:pt x="24708" y="3297"/>
                  <a:pt x="24737" y="3297"/>
                  <a:pt x="24766" y="3299"/>
                </a:cubicBezTo>
                <a:cubicBezTo>
                  <a:pt x="24856" y="3302"/>
                  <a:pt x="24945" y="3306"/>
                  <a:pt x="25034" y="3312"/>
                </a:cubicBezTo>
                <a:cubicBezTo>
                  <a:pt x="25214" y="3327"/>
                  <a:pt x="25398" y="3345"/>
                  <a:pt x="25580" y="3373"/>
                </a:cubicBezTo>
                <a:cubicBezTo>
                  <a:pt x="25671" y="3386"/>
                  <a:pt x="25763" y="3401"/>
                  <a:pt x="25854" y="3418"/>
                </a:cubicBezTo>
                <a:cubicBezTo>
                  <a:pt x="25943" y="3434"/>
                  <a:pt x="26032" y="3451"/>
                  <a:pt x="26120" y="3470"/>
                </a:cubicBezTo>
                <a:cubicBezTo>
                  <a:pt x="26132" y="3472"/>
                  <a:pt x="26145" y="3475"/>
                  <a:pt x="26156" y="3478"/>
                </a:cubicBezTo>
                <a:cubicBezTo>
                  <a:pt x="26000" y="3628"/>
                  <a:pt x="25847" y="3780"/>
                  <a:pt x="25700" y="3941"/>
                </a:cubicBezTo>
                <a:cubicBezTo>
                  <a:pt x="25451" y="3766"/>
                  <a:pt x="25197" y="3598"/>
                  <a:pt x="24933" y="3445"/>
                </a:cubicBezTo>
                <a:cubicBezTo>
                  <a:pt x="24848" y="3396"/>
                  <a:pt x="24762" y="3347"/>
                  <a:pt x="24676" y="3299"/>
                </a:cubicBezTo>
                <a:cubicBezTo>
                  <a:pt x="24677" y="3299"/>
                  <a:pt x="24678" y="3297"/>
                  <a:pt x="24678" y="3296"/>
                </a:cubicBezTo>
                <a:close/>
                <a:moveTo>
                  <a:pt x="35974" y="1592"/>
                </a:moveTo>
                <a:lnTo>
                  <a:pt x="35974" y="1592"/>
                </a:lnTo>
                <a:cubicBezTo>
                  <a:pt x="35979" y="1594"/>
                  <a:pt x="35983" y="1596"/>
                  <a:pt x="35987" y="1599"/>
                </a:cubicBezTo>
                <a:cubicBezTo>
                  <a:pt x="36095" y="1659"/>
                  <a:pt x="36203" y="1719"/>
                  <a:pt x="36306" y="1787"/>
                </a:cubicBezTo>
                <a:cubicBezTo>
                  <a:pt x="36374" y="1831"/>
                  <a:pt x="36441" y="1877"/>
                  <a:pt x="36507" y="1926"/>
                </a:cubicBezTo>
                <a:cubicBezTo>
                  <a:pt x="36567" y="1971"/>
                  <a:pt x="36635" y="2024"/>
                  <a:pt x="36701" y="2079"/>
                </a:cubicBezTo>
                <a:cubicBezTo>
                  <a:pt x="36768" y="2133"/>
                  <a:pt x="36831" y="2189"/>
                  <a:pt x="36893" y="2248"/>
                </a:cubicBezTo>
                <a:cubicBezTo>
                  <a:pt x="36989" y="2338"/>
                  <a:pt x="37083" y="2430"/>
                  <a:pt x="37172" y="2527"/>
                </a:cubicBezTo>
                <a:cubicBezTo>
                  <a:pt x="37232" y="2592"/>
                  <a:pt x="37291" y="2659"/>
                  <a:pt x="37348" y="2726"/>
                </a:cubicBezTo>
                <a:cubicBezTo>
                  <a:pt x="37400" y="2788"/>
                  <a:pt x="37454" y="2855"/>
                  <a:pt x="37504" y="2924"/>
                </a:cubicBezTo>
                <a:cubicBezTo>
                  <a:pt x="37556" y="2994"/>
                  <a:pt x="37606" y="3065"/>
                  <a:pt x="37653" y="3138"/>
                </a:cubicBezTo>
                <a:cubicBezTo>
                  <a:pt x="37696" y="3204"/>
                  <a:pt x="37739" y="3276"/>
                  <a:pt x="37779" y="3349"/>
                </a:cubicBezTo>
                <a:cubicBezTo>
                  <a:pt x="37822" y="3427"/>
                  <a:pt x="37862" y="3504"/>
                  <a:pt x="37899" y="3584"/>
                </a:cubicBezTo>
                <a:cubicBezTo>
                  <a:pt x="37932" y="3655"/>
                  <a:pt x="37967" y="3737"/>
                  <a:pt x="38000" y="3819"/>
                </a:cubicBezTo>
                <a:cubicBezTo>
                  <a:pt x="38033" y="3901"/>
                  <a:pt x="38063" y="3985"/>
                  <a:pt x="38091" y="4068"/>
                </a:cubicBezTo>
                <a:cubicBezTo>
                  <a:pt x="38093" y="4077"/>
                  <a:pt x="38096" y="4085"/>
                  <a:pt x="38098" y="4094"/>
                </a:cubicBezTo>
                <a:cubicBezTo>
                  <a:pt x="38042" y="3993"/>
                  <a:pt x="37986" y="3890"/>
                  <a:pt x="37926" y="3791"/>
                </a:cubicBezTo>
                <a:cubicBezTo>
                  <a:pt x="37859" y="3677"/>
                  <a:pt x="37790" y="3565"/>
                  <a:pt x="37719" y="3455"/>
                </a:cubicBezTo>
                <a:cubicBezTo>
                  <a:pt x="37671" y="3378"/>
                  <a:pt x="37619" y="3301"/>
                  <a:pt x="37567" y="3227"/>
                </a:cubicBezTo>
                <a:cubicBezTo>
                  <a:pt x="37492" y="3120"/>
                  <a:pt x="37417" y="3012"/>
                  <a:pt x="37336" y="2911"/>
                </a:cubicBezTo>
                <a:cubicBezTo>
                  <a:pt x="37253" y="2807"/>
                  <a:pt x="37171" y="2705"/>
                  <a:pt x="37082" y="2607"/>
                </a:cubicBezTo>
                <a:cubicBezTo>
                  <a:pt x="36997" y="2515"/>
                  <a:pt x="36914" y="2422"/>
                  <a:pt x="36825" y="2333"/>
                </a:cubicBezTo>
                <a:cubicBezTo>
                  <a:pt x="36674" y="2183"/>
                  <a:pt x="36520" y="2033"/>
                  <a:pt x="36356" y="1896"/>
                </a:cubicBezTo>
                <a:lnTo>
                  <a:pt x="36356" y="1897"/>
                </a:lnTo>
                <a:cubicBezTo>
                  <a:pt x="36232" y="1792"/>
                  <a:pt x="36105" y="1689"/>
                  <a:pt x="35974" y="1592"/>
                </a:cubicBezTo>
                <a:close/>
                <a:moveTo>
                  <a:pt x="23015" y="3475"/>
                </a:moveTo>
                <a:lnTo>
                  <a:pt x="23015" y="3475"/>
                </a:lnTo>
                <a:cubicBezTo>
                  <a:pt x="22909" y="3587"/>
                  <a:pt x="22805" y="3700"/>
                  <a:pt x="22706" y="3818"/>
                </a:cubicBezTo>
                <a:cubicBezTo>
                  <a:pt x="22624" y="3915"/>
                  <a:pt x="22543" y="4013"/>
                  <a:pt x="22466" y="4113"/>
                </a:cubicBezTo>
                <a:cubicBezTo>
                  <a:pt x="22412" y="4058"/>
                  <a:pt x="22361" y="4005"/>
                  <a:pt x="22306" y="3952"/>
                </a:cubicBezTo>
                <a:cubicBezTo>
                  <a:pt x="22310" y="3949"/>
                  <a:pt x="22312" y="3945"/>
                  <a:pt x="22314" y="3942"/>
                </a:cubicBezTo>
                <a:cubicBezTo>
                  <a:pt x="22392" y="3841"/>
                  <a:pt x="22469" y="3742"/>
                  <a:pt x="22549" y="3643"/>
                </a:cubicBezTo>
                <a:cubicBezTo>
                  <a:pt x="22587" y="3625"/>
                  <a:pt x="22625" y="3609"/>
                  <a:pt x="22664" y="3593"/>
                </a:cubicBezTo>
                <a:cubicBezTo>
                  <a:pt x="22705" y="3578"/>
                  <a:pt x="22745" y="3562"/>
                  <a:pt x="22785" y="3547"/>
                </a:cubicBezTo>
                <a:cubicBezTo>
                  <a:pt x="22862" y="3520"/>
                  <a:pt x="22938" y="3497"/>
                  <a:pt x="23015" y="3475"/>
                </a:cubicBezTo>
                <a:close/>
                <a:moveTo>
                  <a:pt x="28872" y="1997"/>
                </a:moveTo>
                <a:cubicBezTo>
                  <a:pt x="28988" y="2009"/>
                  <a:pt x="29102" y="2023"/>
                  <a:pt x="29216" y="2040"/>
                </a:cubicBezTo>
                <a:cubicBezTo>
                  <a:pt x="29311" y="2055"/>
                  <a:pt x="29405" y="2070"/>
                  <a:pt x="29498" y="2086"/>
                </a:cubicBezTo>
                <a:cubicBezTo>
                  <a:pt x="29588" y="2103"/>
                  <a:pt x="29680" y="2121"/>
                  <a:pt x="29770" y="2140"/>
                </a:cubicBezTo>
                <a:cubicBezTo>
                  <a:pt x="29954" y="2183"/>
                  <a:pt x="30140" y="2226"/>
                  <a:pt x="30323" y="2281"/>
                </a:cubicBezTo>
                <a:cubicBezTo>
                  <a:pt x="30407" y="2305"/>
                  <a:pt x="30492" y="2331"/>
                  <a:pt x="30576" y="2359"/>
                </a:cubicBezTo>
                <a:cubicBezTo>
                  <a:pt x="30652" y="2384"/>
                  <a:pt x="30728" y="2411"/>
                  <a:pt x="30803" y="2437"/>
                </a:cubicBezTo>
                <a:cubicBezTo>
                  <a:pt x="30952" y="2493"/>
                  <a:pt x="31100" y="2549"/>
                  <a:pt x="31244" y="2615"/>
                </a:cubicBezTo>
                <a:cubicBezTo>
                  <a:pt x="31325" y="2651"/>
                  <a:pt x="31405" y="2688"/>
                  <a:pt x="31484" y="2727"/>
                </a:cubicBezTo>
                <a:cubicBezTo>
                  <a:pt x="31565" y="2766"/>
                  <a:pt x="31646" y="2807"/>
                  <a:pt x="31725" y="2849"/>
                </a:cubicBezTo>
                <a:cubicBezTo>
                  <a:pt x="31878" y="2933"/>
                  <a:pt x="32035" y="3019"/>
                  <a:pt x="32187" y="3114"/>
                </a:cubicBezTo>
                <a:cubicBezTo>
                  <a:pt x="32264" y="3161"/>
                  <a:pt x="32340" y="3211"/>
                  <a:pt x="32416" y="3262"/>
                </a:cubicBezTo>
                <a:cubicBezTo>
                  <a:pt x="32491" y="3311"/>
                  <a:pt x="32565" y="3363"/>
                  <a:pt x="32638" y="3416"/>
                </a:cubicBezTo>
                <a:cubicBezTo>
                  <a:pt x="32737" y="3491"/>
                  <a:pt x="32845" y="3573"/>
                  <a:pt x="32946" y="3661"/>
                </a:cubicBezTo>
                <a:cubicBezTo>
                  <a:pt x="32987" y="3696"/>
                  <a:pt x="33026" y="3731"/>
                  <a:pt x="33065" y="3765"/>
                </a:cubicBezTo>
                <a:cubicBezTo>
                  <a:pt x="32929" y="3735"/>
                  <a:pt x="32793" y="3709"/>
                  <a:pt x="32655" y="3690"/>
                </a:cubicBezTo>
                <a:cubicBezTo>
                  <a:pt x="32439" y="3660"/>
                  <a:pt x="32221" y="3636"/>
                  <a:pt x="32003" y="3630"/>
                </a:cubicBezTo>
                <a:cubicBezTo>
                  <a:pt x="31921" y="3628"/>
                  <a:pt x="31839" y="3627"/>
                  <a:pt x="31757" y="3627"/>
                </a:cubicBezTo>
                <a:cubicBezTo>
                  <a:pt x="31646" y="3627"/>
                  <a:pt x="31535" y="3629"/>
                  <a:pt x="31424" y="3636"/>
                </a:cubicBezTo>
                <a:cubicBezTo>
                  <a:pt x="31333" y="3642"/>
                  <a:pt x="31233" y="3647"/>
                  <a:pt x="31141" y="3657"/>
                </a:cubicBezTo>
                <a:cubicBezTo>
                  <a:pt x="30891" y="3681"/>
                  <a:pt x="30640" y="3713"/>
                  <a:pt x="30393" y="3765"/>
                </a:cubicBezTo>
                <a:cubicBezTo>
                  <a:pt x="30188" y="3809"/>
                  <a:pt x="29981" y="3855"/>
                  <a:pt x="29780" y="3919"/>
                </a:cubicBezTo>
                <a:cubicBezTo>
                  <a:pt x="29579" y="3983"/>
                  <a:pt x="29379" y="4052"/>
                  <a:pt x="29185" y="4137"/>
                </a:cubicBezTo>
                <a:cubicBezTo>
                  <a:pt x="29069" y="4189"/>
                  <a:pt x="28953" y="4242"/>
                  <a:pt x="28839" y="4299"/>
                </a:cubicBezTo>
                <a:cubicBezTo>
                  <a:pt x="28774" y="4265"/>
                  <a:pt x="28711" y="4231"/>
                  <a:pt x="28645" y="4198"/>
                </a:cubicBezTo>
                <a:cubicBezTo>
                  <a:pt x="28213" y="3979"/>
                  <a:pt x="27770" y="3778"/>
                  <a:pt x="27309" y="3623"/>
                </a:cubicBezTo>
                <a:cubicBezTo>
                  <a:pt x="27096" y="3552"/>
                  <a:pt x="26883" y="3486"/>
                  <a:pt x="26667" y="3428"/>
                </a:cubicBezTo>
                <a:cubicBezTo>
                  <a:pt x="26773" y="3344"/>
                  <a:pt x="26880" y="3261"/>
                  <a:pt x="26989" y="3179"/>
                </a:cubicBezTo>
                <a:cubicBezTo>
                  <a:pt x="27093" y="3102"/>
                  <a:pt x="27197" y="3026"/>
                  <a:pt x="27301" y="2951"/>
                </a:cubicBezTo>
                <a:cubicBezTo>
                  <a:pt x="27435" y="2856"/>
                  <a:pt x="27578" y="2755"/>
                  <a:pt x="27726" y="2661"/>
                </a:cubicBezTo>
                <a:cubicBezTo>
                  <a:pt x="27845" y="2586"/>
                  <a:pt x="27962" y="2511"/>
                  <a:pt x="28084" y="2439"/>
                </a:cubicBezTo>
                <a:cubicBezTo>
                  <a:pt x="28245" y="2344"/>
                  <a:pt x="28408" y="2249"/>
                  <a:pt x="28573" y="2160"/>
                </a:cubicBezTo>
                <a:lnTo>
                  <a:pt x="28572" y="2160"/>
                </a:lnTo>
                <a:cubicBezTo>
                  <a:pt x="28673" y="2106"/>
                  <a:pt x="28772" y="2051"/>
                  <a:pt x="28872" y="1997"/>
                </a:cubicBezTo>
                <a:close/>
                <a:moveTo>
                  <a:pt x="24528" y="3427"/>
                </a:moveTo>
                <a:cubicBezTo>
                  <a:pt x="24713" y="3527"/>
                  <a:pt x="24895" y="3631"/>
                  <a:pt x="25074" y="3742"/>
                </a:cubicBezTo>
                <a:cubicBezTo>
                  <a:pt x="25187" y="3812"/>
                  <a:pt x="25301" y="3883"/>
                  <a:pt x="25411" y="3958"/>
                </a:cubicBezTo>
                <a:cubicBezTo>
                  <a:pt x="25468" y="3996"/>
                  <a:pt x="25525" y="4034"/>
                  <a:pt x="25581" y="4073"/>
                </a:cubicBezTo>
                <a:cubicBezTo>
                  <a:pt x="25499" y="4166"/>
                  <a:pt x="25420" y="4261"/>
                  <a:pt x="25341" y="4355"/>
                </a:cubicBezTo>
                <a:cubicBezTo>
                  <a:pt x="25298" y="4322"/>
                  <a:pt x="25257" y="4287"/>
                  <a:pt x="25213" y="4256"/>
                </a:cubicBezTo>
                <a:cubicBezTo>
                  <a:pt x="25107" y="4182"/>
                  <a:pt x="24999" y="4108"/>
                  <a:pt x="24887" y="4042"/>
                </a:cubicBezTo>
                <a:cubicBezTo>
                  <a:pt x="24809" y="3995"/>
                  <a:pt x="24731" y="3950"/>
                  <a:pt x="24650" y="3907"/>
                </a:cubicBezTo>
                <a:cubicBezTo>
                  <a:pt x="24534" y="3845"/>
                  <a:pt x="24417" y="3784"/>
                  <a:pt x="24297" y="3729"/>
                </a:cubicBezTo>
                <a:cubicBezTo>
                  <a:pt x="24275" y="3719"/>
                  <a:pt x="24253" y="3710"/>
                  <a:pt x="24232" y="3699"/>
                </a:cubicBezTo>
                <a:cubicBezTo>
                  <a:pt x="24252" y="3680"/>
                  <a:pt x="24273" y="3660"/>
                  <a:pt x="24294" y="3640"/>
                </a:cubicBezTo>
                <a:cubicBezTo>
                  <a:pt x="24371" y="3569"/>
                  <a:pt x="24450" y="3497"/>
                  <a:pt x="24528" y="3427"/>
                </a:cubicBezTo>
                <a:close/>
                <a:moveTo>
                  <a:pt x="22469" y="4381"/>
                </a:moveTo>
                <a:cubicBezTo>
                  <a:pt x="22496" y="4410"/>
                  <a:pt x="22521" y="4438"/>
                  <a:pt x="22546" y="4467"/>
                </a:cubicBezTo>
                <a:cubicBezTo>
                  <a:pt x="22498" y="4468"/>
                  <a:pt x="22448" y="4471"/>
                  <a:pt x="22400" y="4475"/>
                </a:cubicBezTo>
                <a:cubicBezTo>
                  <a:pt x="22423" y="4443"/>
                  <a:pt x="22446" y="4412"/>
                  <a:pt x="22469" y="4381"/>
                </a:cubicBezTo>
                <a:close/>
                <a:moveTo>
                  <a:pt x="23251" y="3502"/>
                </a:moveTo>
                <a:cubicBezTo>
                  <a:pt x="23297" y="3517"/>
                  <a:pt x="23343" y="3533"/>
                  <a:pt x="23389" y="3549"/>
                </a:cubicBezTo>
                <a:cubicBezTo>
                  <a:pt x="23471" y="3578"/>
                  <a:pt x="23553" y="3608"/>
                  <a:pt x="23635" y="3638"/>
                </a:cubicBezTo>
                <a:cubicBezTo>
                  <a:pt x="23728" y="3674"/>
                  <a:pt x="23831" y="3713"/>
                  <a:pt x="23933" y="3755"/>
                </a:cubicBezTo>
                <a:cubicBezTo>
                  <a:pt x="23716" y="3973"/>
                  <a:pt x="23506" y="4199"/>
                  <a:pt x="23311" y="4436"/>
                </a:cubicBezTo>
                <a:cubicBezTo>
                  <a:pt x="23296" y="4455"/>
                  <a:pt x="23282" y="4472"/>
                  <a:pt x="23267" y="4489"/>
                </a:cubicBezTo>
                <a:cubicBezTo>
                  <a:pt x="23141" y="4479"/>
                  <a:pt x="23014" y="4471"/>
                  <a:pt x="22887" y="4467"/>
                </a:cubicBezTo>
                <a:cubicBezTo>
                  <a:pt x="22855" y="4467"/>
                  <a:pt x="22820" y="4466"/>
                  <a:pt x="22787" y="4465"/>
                </a:cubicBezTo>
                <a:cubicBezTo>
                  <a:pt x="22725" y="4392"/>
                  <a:pt x="22662" y="4322"/>
                  <a:pt x="22596" y="4251"/>
                </a:cubicBezTo>
                <a:cubicBezTo>
                  <a:pt x="22591" y="4246"/>
                  <a:pt x="22587" y="4241"/>
                  <a:pt x="22581" y="4235"/>
                </a:cubicBezTo>
                <a:cubicBezTo>
                  <a:pt x="22611" y="4198"/>
                  <a:pt x="22642" y="4160"/>
                  <a:pt x="22672" y="4124"/>
                </a:cubicBezTo>
                <a:cubicBezTo>
                  <a:pt x="22799" y="3975"/>
                  <a:pt x="22933" y="3825"/>
                  <a:pt x="23074" y="3680"/>
                </a:cubicBezTo>
                <a:cubicBezTo>
                  <a:pt x="23133" y="3620"/>
                  <a:pt x="23191" y="3560"/>
                  <a:pt x="23251" y="3502"/>
                </a:cubicBezTo>
                <a:close/>
                <a:moveTo>
                  <a:pt x="22198" y="4099"/>
                </a:moveTo>
                <a:cubicBezTo>
                  <a:pt x="22251" y="4151"/>
                  <a:pt x="22303" y="4203"/>
                  <a:pt x="22354" y="4257"/>
                </a:cubicBezTo>
                <a:cubicBezTo>
                  <a:pt x="22342" y="4272"/>
                  <a:pt x="22332" y="4287"/>
                  <a:pt x="22320" y="4301"/>
                </a:cubicBezTo>
                <a:cubicBezTo>
                  <a:pt x="22272" y="4368"/>
                  <a:pt x="22222" y="4435"/>
                  <a:pt x="22173" y="4502"/>
                </a:cubicBezTo>
                <a:cubicBezTo>
                  <a:pt x="22158" y="4504"/>
                  <a:pt x="22142" y="4507"/>
                  <a:pt x="22126" y="4509"/>
                </a:cubicBezTo>
                <a:cubicBezTo>
                  <a:pt x="22048" y="4526"/>
                  <a:pt x="21967" y="4542"/>
                  <a:pt x="21888" y="4564"/>
                </a:cubicBezTo>
                <a:cubicBezTo>
                  <a:pt x="21915" y="4522"/>
                  <a:pt x="21941" y="4479"/>
                  <a:pt x="21969" y="4436"/>
                </a:cubicBezTo>
                <a:cubicBezTo>
                  <a:pt x="22043" y="4323"/>
                  <a:pt x="22119" y="4210"/>
                  <a:pt x="22198" y="4099"/>
                </a:cubicBezTo>
                <a:close/>
                <a:moveTo>
                  <a:pt x="25366" y="4599"/>
                </a:moveTo>
                <a:cubicBezTo>
                  <a:pt x="25379" y="4609"/>
                  <a:pt x="25392" y="4620"/>
                  <a:pt x="25405" y="4630"/>
                </a:cubicBezTo>
                <a:cubicBezTo>
                  <a:pt x="25420" y="4644"/>
                  <a:pt x="25436" y="4658"/>
                  <a:pt x="25452" y="4672"/>
                </a:cubicBezTo>
                <a:cubicBezTo>
                  <a:pt x="25440" y="4672"/>
                  <a:pt x="25429" y="4672"/>
                  <a:pt x="25418" y="4673"/>
                </a:cubicBezTo>
                <a:cubicBezTo>
                  <a:pt x="25378" y="4675"/>
                  <a:pt x="25336" y="4677"/>
                  <a:pt x="25296" y="4681"/>
                </a:cubicBezTo>
                <a:cubicBezTo>
                  <a:pt x="25309" y="4664"/>
                  <a:pt x="25323" y="4646"/>
                  <a:pt x="25335" y="4630"/>
                </a:cubicBezTo>
                <a:cubicBezTo>
                  <a:pt x="25346" y="4620"/>
                  <a:pt x="25356" y="4609"/>
                  <a:pt x="25366" y="4599"/>
                </a:cubicBezTo>
                <a:close/>
                <a:moveTo>
                  <a:pt x="24100" y="3828"/>
                </a:moveTo>
                <a:cubicBezTo>
                  <a:pt x="24104" y="3830"/>
                  <a:pt x="24109" y="3832"/>
                  <a:pt x="24113" y="3834"/>
                </a:cubicBezTo>
                <a:cubicBezTo>
                  <a:pt x="24232" y="3889"/>
                  <a:pt x="24350" y="3946"/>
                  <a:pt x="24467" y="4006"/>
                </a:cubicBezTo>
                <a:cubicBezTo>
                  <a:pt x="24580" y="4067"/>
                  <a:pt x="24693" y="4128"/>
                  <a:pt x="24803" y="4196"/>
                </a:cubicBezTo>
                <a:cubicBezTo>
                  <a:pt x="24877" y="4242"/>
                  <a:pt x="24950" y="4289"/>
                  <a:pt x="25021" y="4338"/>
                </a:cubicBezTo>
                <a:cubicBezTo>
                  <a:pt x="25056" y="4363"/>
                  <a:pt x="25090" y="4389"/>
                  <a:pt x="25126" y="4413"/>
                </a:cubicBezTo>
                <a:cubicBezTo>
                  <a:pt x="25155" y="4435"/>
                  <a:pt x="25193" y="4463"/>
                  <a:pt x="25231" y="4492"/>
                </a:cubicBezTo>
                <a:cubicBezTo>
                  <a:pt x="25228" y="4495"/>
                  <a:pt x="25226" y="4497"/>
                  <a:pt x="25223" y="4501"/>
                </a:cubicBezTo>
                <a:cubicBezTo>
                  <a:pt x="25184" y="4552"/>
                  <a:pt x="25144" y="4602"/>
                  <a:pt x="25104" y="4654"/>
                </a:cubicBezTo>
                <a:cubicBezTo>
                  <a:pt x="25099" y="4660"/>
                  <a:pt x="25093" y="4667"/>
                  <a:pt x="25087" y="4674"/>
                </a:cubicBezTo>
                <a:cubicBezTo>
                  <a:pt x="25078" y="4683"/>
                  <a:pt x="25070" y="4694"/>
                  <a:pt x="25060" y="4704"/>
                </a:cubicBezTo>
                <a:cubicBezTo>
                  <a:pt x="25057" y="4704"/>
                  <a:pt x="25055" y="4704"/>
                  <a:pt x="25051" y="4705"/>
                </a:cubicBezTo>
                <a:cubicBezTo>
                  <a:pt x="24974" y="4714"/>
                  <a:pt x="24896" y="4727"/>
                  <a:pt x="24820" y="4742"/>
                </a:cubicBezTo>
                <a:cubicBezTo>
                  <a:pt x="24811" y="4743"/>
                  <a:pt x="24802" y="4746"/>
                  <a:pt x="24792" y="4748"/>
                </a:cubicBezTo>
                <a:cubicBezTo>
                  <a:pt x="24663" y="4718"/>
                  <a:pt x="24533" y="4690"/>
                  <a:pt x="24402" y="4665"/>
                </a:cubicBezTo>
                <a:cubicBezTo>
                  <a:pt x="24130" y="4612"/>
                  <a:pt x="23857" y="4557"/>
                  <a:pt x="23581" y="4523"/>
                </a:cubicBezTo>
                <a:cubicBezTo>
                  <a:pt x="23543" y="4519"/>
                  <a:pt x="23506" y="4515"/>
                  <a:pt x="23468" y="4510"/>
                </a:cubicBezTo>
                <a:cubicBezTo>
                  <a:pt x="23609" y="4346"/>
                  <a:pt x="23751" y="4183"/>
                  <a:pt x="23902" y="4028"/>
                </a:cubicBezTo>
                <a:lnTo>
                  <a:pt x="23902" y="4027"/>
                </a:lnTo>
                <a:cubicBezTo>
                  <a:pt x="23967" y="3960"/>
                  <a:pt x="24034" y="3893"/>
                  <a:pt x="24100" y="3828"/>
                </a:cubicBezTo>
                <a:close/>
                <a:moveTo>
                  <a:pt x="25766" y="4205"/>
                </a:moveTo>
                <a:cubicBezTo>
                  <a:pt x="25895" y="4301"/>
                  <a:pt x="26025" y="4398"/>
                  <a:pt x="26147" y="4502"/>
                </a:cubicBezTo>
                <a:cubicBezTo>
                  <a:pt x="26245" y="4583"/>
                  <a:pt x="26341" y="4667"/>
                  <a:pt x="26436" y="4751"/>
                </a:cubicBezTo>
                <a:cubicBezTo>
                  <a:pt x="26312" y="4726"/>
                  <a:pt x="26187" y="4705"/>
                  <a:pt x="26063" y="4694"/>
                </a:cubicBezTo>
                <a:cubicBezTo>
                  <a:pt x="25970" y="4686"/>
                  <a:pt x="25880" y="4676"/>
                  <a:pt x="25788" y="4673"/>
                </a:cubicBezTo>
                <a:cubicBezTo>
                  <a:pt x="25758" y="4673"/>
                  <a:pt x="25727" y="4672"/>
                  <a:pt x="25697" y="4671"/>
                </a:cubicBezTo>
                <a:cubicBezTo>
                  <a:pt x="25694" y="4669"/>
                  <a:pt x="25693" y="4668"/>
                  <a:pt x="25692" y="4667"/>
                </a:cubicBezTo>
                <a:cubicBezTo>
                  <a:pt x="25625" y="4602"/>
                  <a:pt x="25557" y="4539"/>
                  <a:pt x="25487" y="4476"/>
                </a:cubicBezTo>
                <a:cubicBezTo>
                  <a:pt x="25579" y="4385"/>
                  <a:pt x="25671" y="4295"/>
                  <a:pt x="25766" y="4205"/>
                </a:cubicBezTo>
                <a:close/>
                <a:moveTo>
                  <a:pt x="22933" y="4642"/>
                </a:moveTo>
                <a:cubicBezTo>
                  <a:pt x="23001" y="4644"/>
                  <a:pt x="23070" y="4646"/>
                  <a:pt x="23138" y="4650"/>
                </a:cubicBezTo>
                <a:cubicBezTo>
                  <a:pt x="23105" y="4691"/>
                  <a:pt x="23072" y="4733"/>
                  <a:pt x="23040" y="4774"/>
                </a:cubicBezTo>
                <a:cubicBezTo>
                  <a:pt x="23037" y="4772"/>
                  <a:pt x="23035" y="4769"/>
                  <a:pt x="23033" y="4766"/>
                </a:cubicBezTo>
                <a:cubicBezTo>
                  <a:pt x="22999" y="4724"/>
                  <a:pt x="22967" y="4683"/>
                  <a:pt x="22933" y="4642"/>
                </a:cubicBezTo>
                <a:close/>
                <a:moveTo>
                  <a:pt x="22037" y="3943"/>
                </a:moveTo>
                <a:cubicBezTo>
                  <a:pt x="22044" y="3950"/>
                  <a:pt x="22052" y="3958"/>
                  <a:pt x="22060" y="3965"/>
                </a:cubicBezTo>
                <a:cubicBezTo>
                  <a:pt x="22049" y="3982"/>
                  <a:pt x="22037" y="4000"/>
                  <a:pt x="22024" y="4018"/>
                </a:cubicBezTo>
                <a:cubicBezTo>
                  <a:pt x="21909" y="4190"/>
                  <a:pt x="21796" y="4364"/>
                  <a:pt x="21692" y="4545"/>
                </a:cubicBezTo>
                <a:cubicBezTo>
                  <a:pt x="21673" y="4577"/>
                  <a:pt x="21655" y="4610"/>
                  <a:pt x="21636" y="4643"/>
                </a:cubicBezTo>
                <a:cubicBezTo>
                  <a:pt x="21631" y="4645"/>
                  <a:pt x="21625" y="4647"/>
                  <a:pt x="21618" y="4650"/>
                </a:cubicBezTo>
                <a:cubicBezTo>
                  <a:pt x="21499" y="4694"/>
                  <a:pt x="21380" y="4739"/>
                  <a:pt x="21265" y="4792"/>
                </a:cubicBezTo>
                <a:cubicBezTo>
                  <a:pt x="21227" y="4809"/>
                  <a:pt x="21190" y="4826"/>
                  <a:pt x="21153" y="4844"/>
                </a:cubicBezTo>
                <a:cubicBezTo>
                  <a:pt x="21190" y="4786"/>
                  <a:pt x="21228" y="4729"/>
                  <a:pt x="21269" y="4674"/>
                </a:cubicBezTo>
                <a:cubicBezTo>
                  <a:pt x="21293" y="4643"/>
                  <a:pt x="21317" y="4613"/>
                  <a:pt x="21341" y="4582"/>
                </a:cubicBezTo>
                <a:cubicBezTo>
                  <a:pt x="21388" y="4524"/>
                  <a:pt x="21439" y="4466"/>
                  <a:pt x="21492" y="4411"/>
                </a:cubicBezTo>
                <a:cubicBezTo>
                  <a:pt x="21548" y="4352"/>
                  <a:pt x="21605" y="4294"/>
                  <a:pt x="21665" y="4240"/>
                </a:cubicBezTo>
                <a:cubicBezTo>
                  <a:pt x="21718" y="4191"/>
                  <a:pt x="21781" y="4138"/>
                  <a:pt x="21845" y="4087"/>
                </a:cubicBezTo>
                <a:cubicBezTo>
                  <a:pt x="21908" y="4037"/>
                  <a:pt x="21971" y="3989"/>
                  <a:pt x="22037" y="3943"/>
                </a:cubicBezTo>
                <a:close/>
                <a:moveTo>
                  <a:pt x="22694" y="4637"/>
                </a:moveTo>
                <a:cubicBezTo>
                  <a:pt x="22707" y="4653"/>
                  <a:pt x="22721" y="4668"/>
                  <a:pt x="22734" y="4684"/>
                </a:cubicBezTo>
                <a:cubicBezTo>
                  <a:pt x="22794" y="4758"/>
                  <a:pt x="22861" y="4841"/>
                  <a:pt x="22925" y="4926"/>
                </a:cubicBezTo>
                <a:cubicBezTo>
                  <a:pt x="22915" y="4941"/>
                  <a:pt x="22904" y="4956"/>
                  <a:pt x="22893" y="4971"/>
                </a:cubicBezTo>
                <a:cubicBezTo>
                  <a:pt x="22760" y="4962"/>
                  <a:pt x="22626" y="4956"/>
                  <a:pt x="22492" y="4956"/>
                </a:cubicBezTo>
                <a:cubicBezTo>
                  <a:pt x="22469" y="4956"/>
                  <a:pt x="22446" y="4957"/>
                  <a:pt x="22423" y="4957"/>
                </a:cubicBezTo>
                <a:cubicBezTo>
                  <a:pt x="22337" y="4958"/>
                  <a:pt x="22251" y="4960"/>
                  <a:pt x="22165" y="4965"/>
                </a:cubicBezTo>
                <a:cubicBezTo>
                  <a:pt x="22132" y="4967"/>
                  <a:pt x="22097" y="4970"/>
                  <a:pt x="22064" y="4972"/>
                </a:cubicBezTo>
                <a:cubicBezTo>
                  <a:pt x="22076" y="4951"/>
                  <a:pt x="22089" y="4931"/>
                  <a:pt x="22102" y="4911"/>
                </a:cubicBezTo>
                <a:cubicBezTo>
                  <a:pt x="22151" y="4834"/>
                  <a:pt x="22208" y="4749"/>
                  <a:pt x="22266" y="4664"/>
                </a:cubicBezTo>
                <a:cubicBezTo>
                  <a:pt x="22267" y="4664"/>
                  <a:pt x="22269" y="4664"/>
                  <a:pt x="22272" y="4662"/>
                </a:cubicBezTo>
                <a:cubicBezTo>
                  <a:pt x="22312" y="4659"/>
                  <a:pt x="22354" y="4654"/>
                  <a:pt x="22394" y="4650"/>
                </a:cubicBezTo>
                <a:cubicBezTo>
                  <a:pt x="22494" y="4643"/>
                  <a:pt x="22594" y="4637"/>
                  <a:pt x="22694" y="4637"/>
                </a:cubicBezTo>
                <a:close/>
                <a:moveTo>
                  <a:pt x="23340" y="4666"/>
                </a:moveTo>
                <a:cubicBezTo>
                  <a:pt x="23413" y="4673"/>
                  <a:pt x="23486" y="4681"/>
                  <a:pt x="23559" y="4691"/>
                </a:cubicBezTo>
                <a:cubicBezTo>
                  <a:pt x="23699" y="4710"/>
                  <a:pt x="23837" y="4729"/>
                  <a:pt x="23975" y="4754"/>
                </a:cubicBezTo>
                <a:cubicBezTo>
                  <a:pt x="24122" y="4780"/>
                  <a:pt x="24267" y="4808"/>
                  <a:pt x="24413" y="4837"/>
                </a:cubicBezTo>
                <a:cubicBezTo>
                  <a:pt x="24402" y="4838"/>
                  <a:pt x="24392" y="4839"/>
                  <a:pt x="24380" y="4840"/>
                </a:cubicBezTo>
                <a:cubicBezTo>
                  <a:pt x="24240" y="4856"/>
                  <a:pt x="24101" y="4871"/>
                  <a:pt x="23962" y="4896"/>
                </a:cubicBezTo>
                <a:cubicBezTo>
                  <a:pt x="23766" y="4929"/>
                  <a:pt x="23571" y="4967"/>
                  <a:pt x="23377" y="5013"/>
                </a:cubicBezTo>
                <a:cubicBezTo>
                  <a:pt x="23319" y="5007"/>
                  <a:pt x="23261" y="5000"/>
                  <a:pt x="23204" y="4995"/>
                </a:cubicBezTo>
                <a:cubicBezTo>
                  <a:pt x="23185" y="4967"/>
                  <a:pt x="23165" y="4941"/>
                  <a:pt x="23146" y="4914"/>
                </a:cubicBezTo>
                <a:cubicBezTo>
                  <a:pt x="23184" y="4862"/>
                  <a:pt x="23224" y="4811"/>
                  <a:pt x="23264" y="4761"/>
                </a:cubicBezTo>
                <a:cubicBezTo>
                  <a:pt x="23289" y="4728"/>
                  <a:pt x="23314" y="4697"/>
                  <a:pt x="23340" y="4666"/>
                </a:cubicBezTo>
                <a:close/>
                <a:moveTo>
                  <a:pt x="22034" y="4706"/>
                </a:moveTo>
                <a:lnTo>
                  <a:pt x="22034" y="4706"/>
                </a:lnTo>
                <a:cubicBezTo>
                  <a:pt x="21988" y="4777"/>
                  <a:pt x="21941" y="4847"/>
                  <a:pt x="21896" y="4918"/>
                </a:cubicBezTo>
                <a:cubicBezTo>
                  <a:pt x="21880" y="4942"/>
                  <a:pt x="21865" y="4966"/>
                  <a:pt x="21850" y="4990"/>
                </a:cubicBezTo>
                <a:cubicBezTo>
                  <a:pt x="21824" y="4994"/>
                  <a:pt x="21798" y="4997"/>
                  <a:pt x="21773" y="5001"/>
                </a:cubicBezTo>
                <a:cubicBezTo>
                  <a:pt x="21722" y="5008"/>
                  <a:pt x="21670" y="5016"/>
                  <a:pt x="21619" y="5024"/>
                </a:cubicBezTo>
                <a:cubicBezTo>
                  <a:pt x="21650" y="4966"/>
                  <a:pt x="21684" y="4907"/>
                  <a:pt x="21717" y="4849"/>
                </a:cubicBezTo>
                <a:cubicBezTo>
                  <a:pt x="21730" y="4828"/>
                  <a:pt x="21743" y="4806"/>
                  <a:pt x="21755" y="4784"/>
                </a:cubicBezTo>
                <a:cubicBezTo>
                  <a:pt x="21768" y="4779"/>
                  <a:pt x="21780" y="4776"/>
                  <a:pt x="21792" y="4772"/>
                </a:cubicBezTo>
                <a:cubicBezTo>
                  <a:pt x="21872" y="4747"/>
                  <a:pt x="21953" y="4726"/>
                  <a:pt x="22034" y="4706"/>
                </a:cubicBezTo>
                <a:close/>
                <a:moveTo>
                  <a:pt x="25566" y="4953"/>
                </a:moveTo>
                <a:cubicBezTo>
                  <a:pt x="25630" y="4953"/>
                  <a:pt x="25692" y="4955"/>
                  <a:pt x="25756" y="4957"/>
                </a:cubicBezTo>
                <a:cubicBezTo>
                  <a:pt x="25783" y="4985"/>
                  <a:pt x="25810" y="5012"/>
                  <a:pt x="25836" y="5041"/>
                </a:cubicBezTo>
                <a:cubicBezTo>
                  <a:pt x="25746" y="5011"/>
                  <a:pt x="25656" y="4981"/>
                  <a:pt x="25566" y="4953"/>
                </a:cubicBezTo>
                <a:close/>
                <a:moveTo>
                  <a:pt x="20655" y="3065"/>
                </a:moveTo>
                <a:cubicBezTo>
                  <a:pt x="20680" y="3065"/>
                  <a:pt x="20707" y="3065"/>
                  <a:pt x="20733" y="3067"/>
                </a:cubicBezTo>
                <a:cubicBezTo>
                  <a:pt x="20789" y="3067"/>
                  <a:pt x="20843" y="3068"/>
                  <a:pt x="20899" y="3070"/>
                </a:cubicBezTo>
                <a:cubicBezTo>
                  <a:pt x="20932" y="3091"/>
                  <a:pt x="20964" y="3110"/>
                  <a:pt x="20998" y="3132"/>
                </a:cubicBezTo>
                <a:cubicBezTo>
                  <a:pt x="21098" y="3197"/>
                  <a:pt x="21199" y="3264"/>
                  <a:pt x="21298" y="3333"/>
                </a:cubicBezTo>
                <a:cubicBezTo>
                  <a:pt x="21438" y="3435"/>
                  <a:pt x="21578" y="3539"/>
                  <a:pt x="21710" y="3652"/>
                </a:cubicBezTo>
                <a:cubicBezTo>
                  <a:pt x="21765" y="3698"/>
                  <a:pt x="21818" y="3746"/>
                  <a:pt x="21871" y="3792"/>
                </a:cubicBezTo>
                <a:cubicBezTo>
                  <a:pt x="21721" y="3896"/>
                  <a:pt x="21573" y="4003"/>
                  <a:pt x="21430" y="4115"/>
                </a:cubicBezTo>
                <a:cubicBezTo>
                  <a:pt x="21291" y="4225"/>
                  <a:pt x="21154" y="4334"/>
                  <a:pt x="21022" y="4451"/>
                </a:cubicBezTo>
                <a:cubicBezTo>
                  <a:pt x="20920" y="4540"/>
                  <a:pt x="20820" y="4631"/>
                  <a:pt x="20721" y="4722"/>
                </a:cubicBezTo>
                <a:cubicBezTo>
                  <a:pt x="20653" y="4786"/>
                  <a:pt x="20584" y="4852"/>
                  <a:pt x="20517" y="4918"/>
                </a:cubicBezTo>
                <a:cubicBezTo>
                  <a:pt x="20470" y="4965"/>
                  <a:pt x="20422" y="5012"/>
                  <a:pt x="20374" y="5061"/>
                </a:cubicBezTo>
                <a:cubicBezTo>
                  <a:pt x="20345" y="4994"/>
                  <a:pt x="20317" y="4927"/>
                  <a:pt x="20285" y="4861"/>
                </a:cubicBezTo>
                <a:cubicBezTo>
                  <a:pt x="20231" y="4746"/>
                  <a:pt x="20178" y="4630"/>
                  <a:pt x="20116" y="4519"/>
                </a:cubicBezTo>
                <a:cubicBezTo>
                  <a:pt x="20072" y="4443"/>
                  <a:pt x="20030" y="4364"/>
                  <a:pt x="19982" y="4291"/>
                </a:cubicBezTo>
                <a:cubicBezTo>
                  <a:pt x="19938" y="4221"/>
                  <a:pt x="19893" y="4153"/>
                  <a:pt x="19843" y="4087"/>
                </a:cubicBezTo>
                <a:cubicBezTo>
                  <a:pt x="19819" y="4055"/>
                  <a:pt x="19795" y="4022"/>
                  <a:pt x="19771" y="3989"/>
                </a:cubicBezTo>
                <a:cubicBezTo>
                  <a:pt x="19644" y="3824"/>
                  <a:pt x="19514" y="3659"/>
                  <a:pt x="19367" y="3511"/>
                </a:cubicBezTo>
                <a:cubicBezTo>
                  <a:pt x="19286" y="3430"/>
                  <a:pt x="19207" y="3349"/>
                  <a:pt x="19120" y="3274"/>
                </a:cubicBezTo>
                <a:cubicBezTo>
                  <a:pt x="19169" y="3262"/>
                  <a:pt x="19216" y="3249"/>
                  <a:pt x="19265" y="3237"/>
                </a:cubicBezTo>
                <a:cubicBezTo>
                  <a:pt x="19342" y="3218"/>
                  <a:pt x="19420" y="3200"/>
                  <a:pt x="19499" y="3183"/>
                </a:cubicBezTo>
                <a:cubicBezTo>
                  <a:pt x="19610" y="3161"/>
                  <a:pt x="19729" y="3136"/>
                  <a:pt x="19849" y="3121"/>
                </a:cubicBezTo>
                <a:cubicBezTo>
                  <a:pt x="19933" y="3109"/>
                  <a:pt x="20017" y="3099"/>
                  <a:pt x="20102" y="3091"/>
                </a:cubicBezTo>
                <a:cubicBezTo>
                  <a:pt x="20142" y="3088"/>
                  <a:pt x="20183" y="3085"/>
                  <a:pt x="20222" y="3082"/>
                </a:cubicBezTo>
                <a:cubicBezTo>
                  <a:pt x="20366" y="3072"/>
                  <a:pt x="20511" y="3065"/>
                  <a:pt x="20655" y="3065"/>
                </a:cubicBezTo>
                <a:close/>
                <a:moveTo>
                  <a:pt x="26504" y="3557"/>
                </a:moveTo>
                <a:cubicBezTo>
                  <a:pt x="26592" y="3579"/>
                  <a:pt x="26679" y="3603"/>
                  <a:pt x="26766" y="3629"/>
                </a:cubicBezTo>
                <a:cubicBezTo>
                  <a:pt x="26892" y="3667"/>
                  <a:pt x="27017" y="3705"/>
                  <a:pt x="27141" y="3748"/>
                </a:cubicBezTo>
                <a:cubicBezTo>
                  <a:pt x="27224" y="3776"/>
                  <a:pt x="27306" y="3806"/>
                  <a:pt x="27388" y="3836"/>
                </a:cubicBezTo>
                <a:cubicBezTo>
                  <a:pt x="27631" y="3928"/>
                  <a:pt x="27873" y="4023"/>
                  <a:pt x="28109" y="4131"/>
                </a:cubicBezTo>
                <a:cubicBezTo>
                  <a:pt x="28293" y="4216"/>
                  <a:pt x="28474" y="4303"/>
                  <a:pt x="28653" y="4396"/>
                </a:cubicBezTo>
                <a:cubicBezTo>
                  <a:pt x="28597" y="4427"/>
                  <a:pt x="28541" y="4458"/>
                  <a:pt x="28487" y="4492"/>
                </a:cubicBezTo>
                <a:cubicBezTo>
                  <a:pt x="28375" y="4558"/>
                  <a:pt x="28263" y="4625"/>
                  <a:pt x="28155" y="4698"/>
                </a:cubicBezTo>
                <a:cubicBezTo>
                  <a:pt x="28080" y="4749"/>
                  <a:pt x="28004" y="4799"/>
                  <a:pt x="27931" y="4853"/>
                </a:cubicBezTo>
                <a:cubicBezTo>
                  <a:pt x="27828" y="4929"/>
                  <a:pt x="27726" y="5008"/>
                  <a:pt x="27625" y="5089"/>
                </a:cubicBezTo>
                <a:cubicBezTo>
                  <a:pt x="27580" y="5074"/>
                  <a:pt x="27534" y="5061"/>
                  <a:pt x="27488" y="5047"/>
                </a:cubicBezTo>
                <a:cubicBezTo>
                  <a:pt x="27393" y="5022"/>
                  <a:pt x="27300" y="4996"/>
                  <a:pt x="27205" y="4973"/>
                </a:cubicBezTo>
                <a:cubicBezTo>
                  <a:pt x="27060" y="4920"/>
                  <a:pt x="26915" y="4870"/>
                  <a:pt x="26766" y="4831"/>
                </a:cubicBezTo>
                <a:cubicBezTo>
                  <a:pt x="26758" y="4823"/>
                  <a:pt x="26751" y="4816"/>
                  <a:pt x="26743" y="4808"/>
                </a:cubicBezTo>
                <a:cubicBezTo>
                  <a:pt x="26582" y="4654"/>
                  <a:pt x="26421" y="4502"/>
                  <a:pt x="26249" y="4361"/>
                </a:cubicBezTo>
                <a:cubicBezTo>
                  <a:pt x="26133" y="4266"/>
                  <a:pt x="26017" y="4173"/>
                  <a:pt x="25896" y="4083"/>
                </a:cubicBezTo>
                <a:cubicBezTo>
                  <a:pt x="26094" y="3901"/>
                  <a:pt x="26296" y="3726"/>
                  <a:pt x="26504" y="3557"/>
                </a:cubicBezTo>
                <a:close/>
                <a:moveTo>
                  <a:pt x="16285" y="2329"/>
                </a:moveTo>
                <a:cubicBezTo>
                  <a:pt x="16326" y="2329"/>
                  <a:pt x="16366" y="2330"/>
                  <a:pt x="16406" y="2331"/>
                </a:cubicBezTo>
                <a:cubicBezTo>
                  <a:pt x="16293" y="2364"/>
                  <a:pt x="16181" y="2401"/>
                  <a:pt x="16070" y="2439"/>
                </a:cubicBezTo>
                <a:cubicBezTo>
                  <a:pt x="15814" y="2528"/>
                  <a:pt x="15560" y="2620"/>
                  <a:pt x="15308" y="2720"/>
                </a:cubicBezTo>
                <a:cubicBezTo>
                  <a:pt x="15059" y="2821"/>
                  <a:pt x="14808" y="2923"/>
                  <a:pt x="14567" y="3042"/>
                </a:cubicBezTo>
                <a:cubicBezTo>
                  <a:pt x="14362" y="3142"/>
                  <a:pt x="14159" y="3243"/>
                  <a:pt x="13966" y="3361"/>
                </a:cubicBezTo>
                <a:cubicBezTo>
                  <a:pt x="13780" y="3474"/>
                  <a:pt x="13599" y="3593"/>
                  <a:pt x="13426" y="3722"/>
                </a:cubicBezTo>
                <a:cubicBezTo>
                  <a:pt x="13382" y="3735"/>
                  <a:pt x="13337" y="3749"/>
                  <a:pt x="13292" y="3763"/>
                </a:cubicBezTo>
                <a:cubicBezTo>
                  <a:pt x="13021" y="3848"/>
                  <a:pt x="12750" y="3941"/>
                  <a:pt x="12487" y="4049"/>
                </a:cubicBezTo>
                <a:cubicBezTo>
                  <a:pt x="12234" y="4153"/>
                  <a:pt x="11982" y="4261"/>
                  <a:pt x="11740" y="4385"/>
                </a:cubicBezTo>
                <a:cubicBezTo>
                  <a:pt x="11552" y="4482"/>
                  <a:pt x="11364" y="4582"/>
                  <a:pt x="11182" y="4691"/>
                </a:cubicBezTo>
                <a:cubicBezTo>
                  <a:pt x="11074" y="4757"/>
                  <a:pt x="10966" y="4823"/>
                  <a:pt x="10862" y="4892"/>
                </a:cubicBezTo>
                <a:cubicBezTo>
                  <a:pt x="10760" y="4962"/>
                  <a:pt x="10659" y="5032"/>
                  <a:pt x="10559" y="5102"/>
                </a:cubicBezTo>
                <a:cubicBezTo>
                  <a:pt x="10623" y="5039"/>
                  <a:pt x="10689" y="4975"/>
                  <a:pt x="10755" y="4913"/>
                </a:cubicBezTo>
                <a:cubicBezTo>
                  <a:pt x="10949" y="4734"/>
                  <a:pt x="11146" y="4557"/>
                  <a:pt x="11351" y="4389"/>
                </a:cubicBezTo>
                <a:cubicBezTo>
                  <a:pt x="11454" y="4303"/>
                  <a:pt x="11556" y="4219"/>
                  <a:pt x="11663" y="4138"/>
                </a:cubicBezTo>
                <a:cubicBezTo>
                  <a:pt x="11767" y="4058"/>
                  <a:pt x="11872" y="3980"/>
                  <a:pt x="11978" y="3904"/>
                </a:cubicBezTo>
                <a:cubicBezTo>
                  <a:pt x="12163" y="3774"/>
                  <a:pt x="12351" y="3649"/>
                  <a:pt x="12543" y="3531"/>
                </a:cubicBezTo>
                <a:cubicBezTo>
                  <a:pt x="12664" y="3456"/>
                  <a:pt x="12785" y="3381"/>
                  <a:pt x="12909" y="3311"/>
                </a:cubicBezTo>
                <a:cubicBezTo>
                  <a:pt x="12991" y="3264"/>
                  <a:pt x="13073" y="3219"/>
                  <a:pt x="13155" y="3174"/>
                </a:cubicBezTo>
                <a:cubicBezTo>
                  <a:pt x="13299" y="3099"/>
                  <a:pt x="13444" y="3023"/>
                  <a:pt x="13593" y="2956"/>
                </a:cubicBezTo>
                <a:cubicBezTo>
                  <a:pt x="13668" y="2922"/>
                  <a:pt x="13744" y="2889"/>
                  <a:pt x="13820" y="2856"/>
                </a:cubicBezTo>
                <a:cubicBezTo>
                  <a:pt x="13895" y="2825"/>
                  <a:pt x="13969" y="2795"/>
                  <a:pt x="14044" y="2767"/>
                </a:cubicBezTo>
                <a:cubicBezTo>
                  <a:pt x="14214" y="2707"/>
                  <a:pt x="14384" y="2647"/>
                  <a:pt x="14556" y="2597"/>
                </a:cubicBezTo>
                <a:cubicBezTo>
                  <a:pt x="14645" y="2570"/>
                  <a:pt x="14733" y="2546"/>
                  <a:pt x="14822" y="2523"/>
                </a:cubicBezTo>
                <a:cubicBezTo>
                  <a:pt x="14911" y="2500"/>
                  <a:pt x="15000" y="2478"/>
                  <a:pt x="15089" y="2458"/>
                </a:cubicBezTo>
                <a:cubicBezTo>
                  <a:pt x="15219" y="2430"/>
                  <a:pt x="15350" y="2403"/>
                  <a:pt x="15481" y="2385"/>
                </a:cubicBezTo>
                <a:cubicBezTo>
                  <a:pt x="15570" y="2371"/>
                  <a:pt x="15660" y="2361"/>
                  <a:pt x="15751" y="2353"/>
                </a:cubicBezTo>
                <a:lnTo>
                  <a:pt x="15884" y="2344"/>
                </a:lnTo>
                <a:lnTo>
                  <a:pt x="15884" y="2342"/>
                </a:lnTo>
                <a:cubicBezTo>
                  <a:pt x="15995" y="2336"/>
                  <a:pt x="16117" y="2329"/>
                  <a:pt x="16239" y="2329"/>
                </a:cubicBezTo>
                <a:close/>
                <a:moveTo>
                  <a:pt x="18919" y="3331"/>
                </a:moveTo>
                <a:cubicBezTo>
                  <a:pt x="18941" y="3351"/>
                  <a:pt x="18963" y="3370"/>
                  <a:pt x="18985" y="3390"/>
                </a:cubicBezTo>
                <a:cubicBezTo>
                  <a:pt x="19073" y="3473"/>
                  <a:pt x="19159" y="3556"/>
                  <a:pt x="19240" y="3646"/>
                </a:cubicBezTo>
                <a:cubicBezTo>
                  <a:pt x="19320" y="3736"/>
                  <a:pt x="19400" y="3826"/>
                  <a:pt x="19476" y="3919"/>
                </a:cubicBezTo>
                <a:cubicBezTo>
                  <a:pt x="19552" y="4013"/>
                  <a:pt x="19627" y="4108"/>
                  <a:pt x="19698" y="4207"/>
                </a:cubicBezTo>
                <a:cubicBezTo>
                  <a:pt x="19745" y="4273"/>
                  <a:pt x="19792" y="4341"/>
                  <a:pt x="19837" y="4410"/>
                </a:cubicBezTo>
                <a:cubicBezTo>
                  <a:pt x="19858" y="4442"/>
                  <a:pt x="19879" y="4474"/>
                  <a:pt x="19900" y="4505"/>
                </a:cubicBezTo>
                <a:cubicBezTo>
                  <a:pt x="19964" y="4614"/>
                  <a:pt x="20029" y="4724"/>
                  <a:pt x="20086" y="4836"/>
                </a:cubicBezTo>
                <a:cubicBezTo>
                  <a:pt x="20124" y="4911"/>
                  <a:pt x="20159" y="4986"/>
                  <a:pt x="20195" y="5061"/>
                </a:cubicBezTo>
                <a:cubicBezTo>
                  <a:pt x="20203" y="5079"/>
                  <a:pt x="20215" y="5105"/>
                  <a:pt x="20226" y="5129"/>
                </a:cubicBezTo>
                <a:cubicBezTo>
                  <a:pt x="20184" y="5076"/>
                  <a:pt x="20140" y="5023"/>
                  <a:pt x="20094" y="4972"/>
                </a:cubicBezTo>
                <a:cubicBezTo>
                  <a:pt x="19961" y="4825"/>
                  <a:pt x="19823" y="4679"/>
                  <a:pt x="19666" y="4557"/>
                </a:cubicBezTo>
                <a:cubicBezTo>
                  <a:pt x="19504" y="4431"/>
                  <a:pt x="19336" y="4313"/>
                  <a:pt x="19156" y="4211"/>
                </a:cubicBezTo>
                <a:cubicBezTo>
                  <a:pt x="19045" y="4149"/>
                  <a:pt x="18933" y="4086"/>
                  <a:pt x="18818" y="4032"/>
                </a:cubicBezTo>
                <a:cubicBezTo>
                  <a:pt x="18696" y="3975"/>
                  <a:pt x="18575" y="3916"/>
                  <a:pt x="18450" y="3866"/>
                </a:cubicBezTo>
                <a:cubicBezTo>
                  <a:pt x="18281" y="3797"/>
                  <a:pt x="18110" y="3733"/>
                  <a:pt x="17934" y="3676"/>
                </a:cubicBezTo>
                <a:cubicBezTo>
                  <a:pt x="18030" y="3638"/>
                  <a:pt x="18127" y="3602"/>
                  <a:pt x="18223" y="3565"/>
                </a:cubicBezTo>
                <a:cubicBezTo>
                  <a:pt x="18443" y="3486"/>
                  <a:pt x="18674" y="3403"/>
                  <a:pt x="18910" y="3334"/>
                </a:cubicBezTo>
                <a:lnTo>
                  <a:pt x="18910" y="3333"/>
                </a:lnTo>
                <a:cubicBezTo>
                  <a:pt x="18913" y="3333"/>
                  <a:pt x="18917" y="3332"/>
                  <a:pt x="18919" y="3331"/>
                </a:cubicBezTo>
                <a:close/>
                <a:moveTo>
                  <a:pt x="21514" y="4869"/>
                </a:moveTo>
                <a:cubicBezTo>
                  <a:pt x="21479" y="4935"/>
                  <a:pt x="21446" y="5000"/>
                  <a:pt x="21412" y="5065"/>
                </a:cubicBezTo>
                <a:cubicBezTo>
                  <a:pt x="21409" y="5067"/>
                  <a:pt x="21406" y="5067"/>
                  <a:pt x="21402" y="5068"/>
                </a:cubicBezTo>
                <a:cubicBezTo>
                  <a:pt x="21320" y="5085"/>
                  <a:pt x="21231" y="5109"/>
                  <a:pt x="21151" y="5136"/>
                </a:cubicBezTo>
                <a:cubicBezTo>
                  <a:pt x="21087" y="5157"/>
                  <a:pt x="21022" y="5177"/>
                  <a:pt x="20957" y="5201"/>
                </a:cubicBezTo>
                <a:lnTo>
                  <a:pt x="20975" y="5162"/>
                </a:lnTo>
                <a:cubicBezTo>
                  <a:pt x="20983" y="5147"/>
                  <a:pt x="20993" y="5125"/>
                  <a:pt x="21005" y="5104"/>
                </a:cubicBezTo>
                <a:cubicBezTo>
                  <a:pt x="21035" y="5087"/>
                  <a:pt x="21065" y="5071"/>
                  <a:pt x="21095" y="5056"/>
                </a:cubicBezTo>
                <a:cubicBezTo>
                  <a:pt x="21171" y="5017"/>
                  <a:pt x="21247" y="4980"/>
                  <a:pt x="21326" y="4946"/>
                </a:cubicBezTo>
                <a:cubicBezTo>
                  <a:pt x="21388" y="4920"/>
                  <a:pt x="21451" y="4895"/>
                  <a:pt x="21514" y="4869"/>
                </a:cubicBezTo>
                <a:close/>
                <a:moveTo>
                  <a:pt x="21119" y="4593"/>
                </a:moveTo>
                <a:lnTo>
                  <a:pt x="21119" y="4593"/>
                </a:lnTo>
                <a:cubicBezTo>
                  <a:pt x="21103" y="4616"/>
                  <a:pt x="21087" y="4639"/>
                  <a:pt x="21072" y="4661"/>
                </a:cubicBezTo>
                <a:cubicBezTo>
                  <a:pt x="21028" y="4731"/>
                  <a:pt x="20981" y="4801"/>
                  <a:pt x="20942" y="4873"/>
                </a:cubicBezTo>
                <a:cubicBezTo>
                  <a:pt x="20922" y="4908"/>
                  <a:pt x="20902" y="4945"/>
                  <a:pt x="20882" y="4982"/>
                </a:cubicBezTo>
                <a:cubicBezTo>
                  <a:pt x="20814" y="5020"/>
                  <a:pt x="20745" y="5061"/>
                  <a:pt x="20679" y="5102"/>
                </a:cubicBezTo>
                <a:cubicBezTo>
                  <a:pt x="20604" y="5151"/>
                  <a:pt x="20528" y="5199"/>
                  <a:pt x="20454" y="5250"/>
                </a:cubicBezTo>
                <a:cubicBezTo>
                  <a:pt x="20451" y="5243"/>
                  <a:pt x="20448" y="5238"/>
                  <a:pt x="20446" y="5231"/>
                </a:cubicBezTo>
                <a:cubicBezTo>
                  <a:pt x="20507" y="5166"/>
                  <a:pt x="20569" y="5102"/>
                  <a:pt x="20633" y="5040"/>
                </a:cubicBezTo>
                <a:cubicBezTo>
                  <a:pt x="20695" y="4979"/>
                  <a:pt x="20759" y="4919"/>
                  <a:pt x="20822" y="4859"/>
                </a:cubicBezTo>
                <a:lnTo>
                  <a:pt x="20823" y="4859"/>
                </a:lnTo>
                <a:cubicBezTo>
                  <a:pt x="20826" y="4856"/>
                  <a:pt x="20827" y="4854"/>
                  <a:pt x="20829" y="4853"/>
                </a:cubicBezTo>
                <a:cubicBezTo>
                  <a:pt x="20923" y="4768"/>
                  <a:pt x="21020" y="4680"/>
                  <a:pt x="21119" y="4593"/>
                </a:cubicBezTo>
                <a:close/>
                <a:moveTo>
                  <a:pt x="23378" y="5194"/>
                </a:moveTo>
                <a:cubicBezTo>
                  <a:pt x="23395" y="5196"/>
                  <a:pt x="23411" y="5198"/>
                  <a:pt x="23428" y="5201"/>
                </a:cubicBezTo>
                <a:cubicBezTo>
                  <a:pt x="23454" y="5204"/>
                  <a:pt x="23479" y="5207"/>
                  <a:pt x="23505" y="5212"/>
                </a:cubicBezTo>
                <a:cubicBezTo>
                  <a:pt x="23467" y="5232"/>
                  <a:pt x="23429" y="5253"/>
                  <a:pt x="23391" y="5273"/>
                </a:cubicBezTo>
                <a:cubicBezTo>
                  <a:pt x="23376" y="5249"/>
                  <a:pt x="23361" y="5226"/>
                  <a:pt x="23344" y="5203"/>
                </a:cubicBezTo>
                <a:cubicBezTo>
                  <a:pt x="23356" y="5199"/>
                  <a:pt x="23367" y="5197"/>
                  <a:pt x="23378" y="5194"/>
                </a:cubicBezTo>
                <a:close/>
                <a:moveTo>
                  <a:pt x="24820" y="4977"/>
                </a:moveTo>
                <a:cubicBezTo>
                  <a:pt x="24744" y="5064"/>
                  <a:pt x="24669" y="5152"/>
                  <a:pt x="24594" y="5242"/>
                </a:cubicBezTo>
                <a:cubicBezTo>
                  <a:pt x="24583" y="5254"/>
                  <a:pt x="24574" y="5266"/>
                  <a:pt x="24564" y="5278"/>
                </a:cubicBezTo>
                <a:cubicBezTo>
                  <a:pt x="24404" y="5229"/>
                  <a:pt x="24243" y="5183"/>
                  <a:pt x="24081" y="5144"/>
                </a:cubicBezTo>
                <a:cubicBezTo>
                  <a:pt x="24111" y="5131"/>
                  <a:pt x="24141" y="5120"/>
                  <a:pt x="24171" y="5108"/>
                </a:cubicBezTo>
                <a:cubicBezTo>
                  <a:pt x="24273" y="5071"/>
                  <a:pt x="24374" y="5035"/>
                  <a:pt x="24477" y="5005"/>
                </a:cubicBezTo>
                <a:cubicBezTo>
                  <a:pt x="24592" y="4995"/>
                  <a:pt x="24706" y="4985"/>
                  <a:pt x="24820" y="4977"/>
                </a:cubicBezTo>
                <a:close/>
                <a:moveTo>
                  <a:pt x="20759" y="5249"/>
                </a:moveTo>
                <a:lnTo>
                  <a:pt x="20759" y="5249"/>
                </a:lnTo>
                <a:cubicBezTo>
                  <a:pt x="20754" y="5259"/>
                  <a:pt x="20748" y="5270"/>
                  <a:pt x="20745" y="5281"/>
                </a:cubicBezTo>
                <a:cubicBezTo>
                  <a:pt x="20707" y="5296"/>
                  <a:pt x="20669" y="5313"/>
                  <a:pt x="20631" y="5330"/>
                </a:cubicBezTo>
                <a:cubicBezTo>
                  <a:pt x="20673" y="5302"/>
                  <a:pt x="20715" y="5274"/>
                  <a:pt x="20759" y="5249"/>
                </a:cubicBezTo>
                <a:close/>
                <a:moveTo>
                  <a:pt x="27042" y="5113"/>
                </a:moveTo>
                <a:lnTo>
                  <a:pt x="27042" y="5113"/>
                </a:lnTo>
                <a:cubicBezTo>
                  <a:pt x="27100" y="5127"/>
                  <a:pt x="27159" y="5141"/>
                  <a:pt x="27216" y="5154"/>
                </a:cubicBezTo>
                <a:cubicBezTo>
                  <a:pt x="27290" y="5184"/>
                  <a:pt x="27365" y="5213"/>
                  <a:pt x="27439" y="5244"/>
                </a:cubicBezTo>
                <a:cubicBezTo>
                  <a:pt x="27403" y="5276"/>
                  <a:pt x="27368" y="5307"/>
                  <a:pt x="27333" y="5339"/>
                </a:cubicBezTo>
                <a:cubicBezTo>
                  <a:pt x="27317" y="5354"/>
                  <a:pt x="27300" y="5369"/>
                  <a:pt x="27283" y="5384"/>
                </a:cubicBezTo>
                <a:cubicBezTo>
                  <a:pt x="27205" y="5292"/>
                  <a:pt x="27124" y="5202"/>
                  <a:pt x="27042" y="5113"/>
                </a:cubicBezTo>
                <a:close/>
                <a:moveTo>
                  <a:pt x="21425" y="5401"/>
                </a:moveTo>
                <a:cubicBezTo>
                  <a:pt x="21424" y="5404"/>
                  <a:pt x="21423" y="5406"/>
                  <a:pt x="21422" y="5408"/>
                </a:cubicBezTo>
                <a:lnTo>
                  <a:pt x="21422" y="5408"/>
                </a:lnTo>
                <a:cubicBezTo>
                  <a:pt x="21423" y="5406"/>
                  <a:pt x="21424" y="5404"/>
                  <a:pt x="21425" y="5401"/>
                </a:cubicBezTo>
                <a:close/>
                <a:moveTo>
                  <a:pt x="31130" y="1051"/>
                </a:moveTo>
                <a:cubicBezTo>
                  <a:pt x="31242" y="1080"/>
                  <a:pt x="31354" y="1109"/>
                  <a:pt x="31465" y="1141"/>
                </a:cubicBezTo>
                <a:cubicBezTo>
                  <a:pt x="31643" y="1192"/>
                  <a:pt x="31820" y="1245"/>
                  <a:pt x="31995" y="1304"/>
                </a:cubicBezTo>
                <a:cubicBezTo>
                  <a:pt x="32111" y="1344"/>
                  <a:pt x="32228" y="1385"/>
                  <a:pt x="32342" y="1427"/>
                </a:cubicBezTo>
                <a:cubicBezTo>
                  <a:pt x="32500" y="1487"/>
                  <a:pt x="32655" y="1548"/>
                  <a:pt x="32808" y="1618"/>
                </a:cubicBezTo>
                <a:cubicBezTo>
                  <a:pt x="32968" y="1691"/>
                  <a:pt x="33127" y="1770"/>
                  <a:pt x="33284" y="1852"/>
                </a:cubicBezTo>
                <a:cubicBezTo>
                  <a:pt x="33443" y="1937"/>
                  <a:pt x="33601" y="2025"/>
                  <a:pt x="33756" y="2121"/>
                </a:cubicBezTo>
                <a:cubicBezTo>
                  <a:pt x="33834" y="2168"/>
                  <a:pt x="33912" y="2218"/>
                  <a:pt x="33987" y="2269"/>
                </a:cubicBezTo>
                <a:cubicBezTo>
                  <a:pt x="34024" y="2294"/>
                  <a:pt x="34060" y="2319"/>
                  <a:pt x="34095" y="2344"/>
                </a:cubicBezTo>
                <a:cubicBezTo>
                  <a:pt x="34243" y="2450"/>
                  <a:pt x="34389" y="2556"/>
                  <a:pt x="34527" y="2674"/>
                </a:cubicBezTo>
                <a:cubicBezTo>
                  <a:pt x="34597" y="2732"/>
                  <a:pt x="34665" y="2791"/>
                  <a:pt x="34732" y="2851"/>
                </a:cubicBezTo>
                <a:cubicBezTo>
                  <a:pt x="34763" y="2879"/>
                  <a:pt x="34794" y="2908"/>
                  <a:pt x="34824" y="2936"/>
                </a:cubicBezTo>
                <a:cubicBezTo>
                  <a:pt x="34955" y="3061"/>
                  <a:pt x="35084" y="3188"/>
                  <a:pt x="35205" y="3321"/>
                </a:cubicBezTo>
                <a:cubicBezTo>
                  <a:pt x="35298" y="3423"/>
                  <a:pt x="35388" y="3526"/>
                  <a:pt x="35475" y="3631"/>
                </a:cubicBezTo>
                <a:cubicBezTo>
                  <a:pt x="35560" y="3734"/>
                  <a:pt x="35645" y="3836"/>
                  <a:pt x="35722" y="3943"/>
                </a:cubicBezTo>
                <a:cubicBezTo>
                  <a:pt x="35777" y="4016"/>
                  <a:pt x="35830" y="4090"/>
                  <a:pt x="35881" y="4165"/>
                </a:cubicBezTo>
                <a:cubicBezTo>
                  <a:pt x="35905" y="4202"/>
                  <a:pt x="35929" y="4239"/>
                  <a:pt x="35953" y="4276"/>
                </a:cubicBezTo>
                <a:cubicBezTo>
                  <a:pt x="36020" y="4383"/>
                  <a:pt x="36086" y="4490"/>
                  <a:pt x="36146" y="4602"/>
                </a:cubicBezTo>
                <a:cubicBezTo>
                  <a:pt x="36203" y="4709"/>
                  <a:pt x="36257" y="4815"/>
                  <a:pt x="36309" y="4923"/>
                </a:cubicBezTo>
                <a:cubicBezTo>
                  <a:pt x="36360" y="5033"/>
                  <a:pt x="36411" y="5145"/>
                  <a:pt x="36456" y="5258"/>
                </a:cubicBezTo>
                <a:cubicBezTo>
                  <a:pt x="36480" y="5321"/>
                  <a:pt x="36504" y="5383"/>
                  <a:pt x="36527" y="5445"/>
                </a:cubicBezTo>
                <a:cubicBezTo>
                  <a:pt x="36355" y="5314"/>
                  <a:pt x="36181" y="5183"/>
                  <a:pt x="36000" y="5063"/>
                </a:cubicBezTo>
                <a:cubicBezTo>
                  <a:pt x="35599" y="4795"/>
                  <a:pt x="35182" y="4545"/>
                  <a:pt x="34743" y="4344"/>
                </a:cubicBezTo>
                <a:cubicBezTo>
                  <a:pt x="34509" y="4236"/>
                  <a:pt x="34272" y="4134"/>
                  <a:pt x="34030" y="4047"/>
                </a:cubicBezTo>
                <a:cubicBezTo>
                  <a:pt x="33815" y="3970"/>
                  <a:pt x="33598" y="3898"/>
                  <a:pt x="33377" y="3840"/>
                </a:cubicBezTo>
                <a:cubicBezTo>
                  <a:pt x="33332" y="3795"/>
                  <a:pt x="33287" y="3749"/>
                  <a:pt x="33240" y="3706"/>
                </a:cubicBezTo>
                <a:cubicBezTo>
                  <a:pt x="33142" y="3616"/>
                  <a:pt x="33043" y="3526"/>
                  <a:pt x="32939" y="3443"/>
                </a:cubicBezTo>
                <a:cubicBezTo>
                  <a:pt x="32833" y="3360"/>
                  <a:pt x="32726" y="3278"/>
                  <a:pt x="32616" y="3198"/>
                </a:cubicBezTo>
                <a:cubicBezTo>
                  <a:pt x="32504" y="3116"/>
                  <a:pt x="32387" y="3036"/>
                  <a:pt x="32270" y="2964"/>
                </a:cubicBezTo>
                <a:cubicBezTo>
                  <a:pt x="32154" y="2892"/>
                  <a:pt x="32038" y="2821"/>
                  <a:pt x="31917" y="2757"/>
                </a:cubicBezTo>
                <a:cubicBezTo>
                  <a:pt x="31718" y="2650"/>
                  <a:pt x="31516" y="2546"/>
                  <a:pt x="31307" y="2456"/>
                </a:cubicBezTo>
                <a:cubicBezTo>
                  <a:pt x="31120" y="2374"/>
                  <a:pt x="30929" y="2295"/>
                  <a:pt x="30735" y="2229"/>
                </a:cubicBezTo>
                <a:cubicBezTo>
                  <a:pt x="30477" y="2143"/>
                  <a:pt x="30216" y="2062"/>
                  <a:pt x="29951" y="2002"/>
                </a:cubicBezTo>
                <a:cubicBezTo>
                  <a:pt x="29685" y="1942"/>
                  <a:pt x="29420" y="1887"/>
                  <a:pt x="29149" y="1852"/>
                </a:cubicBezTo>
                <a:cubicBezTo>
                  <a:pt x="29410" y="1718"/>
                  <a:pt x="29674" y="1590"/>
                  <a:pt x="29942" y="1468"/>
                </a:cubicBezTo>
                <a:cubicBezTo>
                  <a:pt x="30109" y="1393"/>
                  <a:pt x="30278" y="1318"/>
                  <a:pt x="30447" y="1248"/>
                </a:cubicBezTo>
                <a:cubicBezTo>
                  <a:pt x="30511" y="1221"/>
                  <a:pt x="30574" y="1196"/>
                  <a:pt x="30638" y="1170"/>
                </a:cubicBezTo>
                <a:cubicBezTo>
                  <a:pt x="30708" y="1151"/>
                  <a:pt x="30779" y="1133"/>
                  <a:pt x="30849" y="1116"/>
                </a:cubicBezTo>
                <a:cubicBezTo>
                  <a:pt x="30934" y="1096"/>
                  <a:pt x="31017" y="1077"/>
                  <a:pt x="31100" y="1058"/>
                </a:cubicBezTo>
                <a:cubicBezTo>
                  <a:pt x="31110" y="1056"/>
                  <a:pt x="31120" y="1054"/>
                  <a:pt x="31130" y="1051"/>
                </a:cubicBezTo>
                <a:close/>
                <a:moveTo>
                  <a:pt x="22447" y="5134"/>
                </a:moveTo>
                <a:cubicBezTo>
                  <a:pt x="22482" y="5134"/>
                  <a:pt x="22516" y="5134"/>
                  <a:pt x="22551" y="5135"/>
                </a:cubicBezTo>
                <a:cubicBezTo>
                  <a:pt x="22625" y="5137"/>
                  <a:pt x="22699" y="5139"/>
                  <a:pt x="22772" y="5143"/>
                </a:cubicBezTo>
                <a:cubicBezTo>
                  <a:pt x="22761" y="5158"/>
                  <a:pt x="22750" y="5174"/>
                  <a:pt x="22739" y="5190"/>
                </a:cubicBezTo>
                <a:cubicBezTo>
                  <a:pt x="22641" y="5220"/>
                  <a:pt x="22544" y="5251"/>
                  <a:pt x="22447" y="5284"/>
                </a:cubicBezTo>
                <a:cubicBezTo>
                  <a:pt x="22232" y="5355"/>
                  <a:pt x="22019" y="5426"/>
                  <a:pt x="21809" y="5509"/>
                </a:cubicBezTo>
                <a:cubicBezTo>
                  <a:pt x="21782" y="5519"/>
                  <a:pt x="21757" y="5530"/>
                  <a:pt x="21730" y="5539"/>
                </a:cubicBezTo>
                <a:cubicBezTo>
                  <a:pt x="21747" y="5510"/>
                  <a:pt x="21763" y="5480"/>
                  <a:pt x="21780" y="5450"/>
                </a:cubicBezTo>
                <a:cubicBezTo>
                  <a:pt x="21836" y="5351"/>
                  <a:pt x="21892" y="5253"/>
                  <a:pt x="21951" y="5154"/>
                </a:cubicBezTo>
                <a:cubicBezTo>
                  <a:pt x="21983" y="5152"/>
                  <a:pt x="22015" y="5149"/>
                  <a:pt x="22049" y="5146"/>
                </a:cubicBezTo>
                <a:lnTo>
                  <a:pt x="22049" y="5147"/>
                </a:lnTo>
                <a:cubicBezTo>
                  <a:pt x="22176" y="5139"/>
                  <a:pt x="22311" y="5134"/>
                  <a:pt x="22447" y="5134"/>
                </a:cubicBezTo>
                <a:close/>
                <a:moveTo>
                  <a:pt x="25980" y="4966"/>
                </a:moveTo>
                <a:lnTo>
                  <a:pt x="25980" y="4966"/>
                </a:lnTo>
                <a:cubicBezTo>
                  <a:pt x="26022" y="4968"/>
                  <a:pt x="26066" y="4971"/>
                  <a:pt x="26109" y="4974"/>
                </a:cubicBezTo>
                <a:cubicBezTo>
                  <a:pt x="26251" y="4986"/>
                  <a:pt x="26393" y="4997"/>
                  <a:pt x="26534" y="5019"/>
                </a:cubicBezTo>
                <a:cubicBezTo>
                  <a:pt x="26603" y="5028"/>
                  <a:pt x="26674" y="5039"/>
                  <a:pt x="26744" y="5052"/>
                </a:cubicBezTo>
                <a:cubicBezTo>
                  <a:pt x="26798" y="5107"/>
                  <a:pt x="26851" y="5162"/>
                  <a:pt x="26903" y="5220"/>
                </a:cubicBezTo>
                <a:cubicBezTo>
                  <a:pt x="26989" y="5314"/>
                  <a:pt x="27073" y="5408"/>
                  <a:pt x="27155" y="5504"/>
                </a:cubicBezTo>
                <a:cubicBezTo>
                  <a:pt x="27136" y="5523"/>
                  <a:pt x="27116" y="5541"/>
                  <a:pt x="27097" y="5561"/>
                </a:cubicBezTo>
                <a:cubicBezTo>
                  <a:pt x="27011" y="5515"/>
                  <a:pt x="26924" y="5470"/>
                  <a:pt x="26835" y="5429"/>
                </a:cubicBezTo>
                <a:cubicBezTo>
                  <a:pt x="26728" y="5382"/>
                  <a:pt x="26622" y="5333"/>
                  <a:pt x="26513" y="5291"/>
                </a:cubicBezTo>
                <a:cubicBezTo>
                  <a:pt x="26387" y="5239"/>
                  <a:pt x="26259" y="5190"/>
                  <a:pt x="26131" y="5143"/>
                </a:cubicBezTo>
                <a:cubicBezTo>
                  <a:pt x="26126" y="5138"/>
                  <a:pt x="26123" y="5132"/>
                  <a:pt x="26118" y="5127"/>
                </a:cubicBezTo>
                <a:cubicBezTo>
                  <a:pt x="26074" y="5074"/>
                  <a:pt x="26027" y="5018"/>
                  <a:pt x="25980" y="4966"/>
                </a:cubicBezTo>
                <a:close/>
                <a:moveTo>
                  <a:pt x="27261" y="5629"/>
                </a:moveTo>
                <a:cubicBezTo>
                  <a:pt x="27271" y="5639"/>
                  <a:pt x="27280" y="5651"/>
                  <a:pt x="27288" y="5661"/>
                </a:cubicBezTo>
                <a:cubicBezTo>
                  <a:pt x="27287" y="5662"/>
                  <a:pt x="27286" y="5662"/>
                  <a:pt x="27285" y="5662"/>
                </a:cubicBezTo>
                <a:cubicBezTo>
                  <a:pt x="27272" y="5656"/>
                  <a:pt x="27260" y="5649"/>
                  <a:pt x="27248" y="5642"/>
                </a:cubicBezTo>
                <a:cubicBezTo>
                  <a:pt x="27252" y="5637"/>
                  <a:pt x="27257" y="5632"/>
                  <a:pt x="27261" y="5629"/>
                </a:cubicBezTo>
                <a:close/>
                <a:moveTo>
                  <a:pt x="20664" y="5495"/>
                </a:moveTo>
                <a:lnTo>
                  <a:pt x="20664" y="5495"/>
                </a:lnTo>
                <a:cubicBezTo>
                  <a:pt x="20645" y="5552"/>
                  <a:pt x="20624" y="5610"/>
                  <a:pt x="20609" y="5668"/>
                </a:cubicBezTo>
                <a:cubicBezTo>
                  <a:pt x="20595" y="5626"/>
                  <a:pt x="20580" y="5583"/>
                  <a:pt x="20565" y="5540"/>
                </a:cubicBezTo>
                <a:cubicBezTo>
                  <a:pt x="20598" y="5525"/>
                  <a:pt x="20631" y="5509"/>
                  <a:pt x="20664" y="5495"/>
                </a:cubicBezTo>
                <a:close/>
                <a:moveTo>
                  <a:pt x="27617" y="5322"/>
                </a:moveTo>
                <a:cubicBezTo>
                  <a:pt x="27721" y="5368"/>
                  <a:pt x="27825" y="5416"/>
                  <a:pt x="27927" y="5467"/>
                </a:cubicBezTo>
                <a:cubicBezTo>
                  <a:pt x="28071" y="5539"/>
                  <a:pt x="28215" y="5613"/>
                  <a:pt x="28358" y="5687"/>
                </a:cubicBezTo>
                <a:cubicBezTo>
                  <a:pt x="28275" y="5675"/>
                  <a:pt x="28192" y="5666"/>
                  <a:pt x="28109" y="5660"/>
                </a:cubicBezTo>
                <a:cubicBezTo>
                  <a:pt x="27973" y="5651"/>
                  <a:pt x="27836" y="5643"/>
                  <a:pt x="27700" y="5643"/>
                </a:cubicBezTo>
                <a:cubicBezTo>
                  <a:pt x="27647" y="5643"/>
                  <a:pt x="27594" y="5644"/>
                  <a:pt x="27542" y="5647"/>
                </a:cubicBezTo>
                <a:cubicBezTo>
                  <a:pt x="27527" y="5647"/>
                  <a:pt x="27513" y="5649"/>
                  <a:pt x="27499" y="5649"/>
                </a:cubicBezTo>
                <a:cubicBezTo>
                  <a:pt x="27463" y="5604"/>
                  <a:pt x="27428" y="5557"/>
                  <a:pt x="27391" y="5512"/>
                </a:cubicBezTo>
                <a:cubicBezTo>
                  <a:pt x="27465" y="5448"/>
                  <a:pt x="27540" y="5383"/>
                  <a:pt x="27617" y="5322"/>
                </a:cubicBezTo>
                <a:close/>
                <a:moveTo>
                  <a:pt x="21736" y="5180"/>
                </a:moveTo>
                <a:lnTo>
                  <a:pt x="21736" y="5180"/>
                </a:lnTo>
                <a:cubicBezTo>
                  <a:pt x="21722" y="5203"/>
                  <a:pt x="21709" y="5226"/>
                  <a:pt x="21695" y="5250"/>
                </a:cubicBezTo>
                <a:cubicBezTo>
                  <a:pt x="21633" y="5359"/>
                  <a:pt x="21571" y="5468"/>
                  <a:pt x="21513" y="5580"/>
                </a:cubicBezTo>
                <a:cubicBezTo>
                  <a:pt x="21503" y="5601"/>
                  <a:pt x="21492" y="5622"/>
                  <a:pt x="21481" y="5643"/>
                </a:cubicBezTo>
                <a:cubicBezTo>
                  <a:pt x="21410" y="5673"/>
                  <a:pt x="21340" y="5705"/>
                  <a:pt x="21270" y="5739"/>
                </a:cubicBezTo>
                <a:cubicBezTo>
                  <a:pt x="21282" y="5713"/>
                  <a:pt x="21293" y="5687"/>
                  <a:pt x="21305" y="5661"/>
                </a:cubicBezTo>
                <a:cubicBezTo>
                  <a:pt x="21343" y="5576"/>
                  <a:pt x="21381" y="5492"/>
                  <a:pt x="21422" y="5408"/>
                </a:cubicBezTo>
                <a:lnTo>
                  <a:pt x="21422" y="5408"/>
                </a:lnTo>
                <a:cubicBezTo>
                  <a:pt x="21421" y="5409"/>
                  <a:pt x="21421" y="5410"/>
                  <a:pt x="21421" y="5411"/>
                </a:cubicBezTo>
                <a:cubicBezTo>
                  <a:pt x="21452" y="5346"/>
                  <a:pt x="21484" y="5283"/>
                  <a:pt x="21518" y="5218"/>
                </a:cubicBezTo>
                <a:cubicBezTo>
                  <a:pt x="21590" y="5203"/>
                  <a:pt x="21663" y="5190"/>
                  <a:pt x="21736" y="5180"/>
                </a:cubicBezTo>
                <a:close/>
                <a:moveTo>
                  <a:pt x="26346" y="5416"/>
                </a:moveTo>
                <a:lnTo>
                  <a:pt x="26346" y="5416"/>
                </a:lnTo>
                <a:cubicBezTo>
                  <a:pt x="26415" y="5445"/>
                  <a:pt x="26484" y="5475"/>
                  <a:pt x="26554" y="5505"/>
                </a:cubicBezTo>
                <a:cubicBezTo>
                  <a:pt x="26660" y="5554"/>
                  <a:pt x="26766" y="5601"/>
                  <a:pt x="26871" y="5653"/>
                </a:cubicBezTo>
                <a:cubicBezTo>
                  <a:pt x="26901" y="5667"/>
                  <a:pt x="26931" y="5682"/>
                  <a:pt x="26961" y="5697"/>
                </a:cubicBezTo>
                <a:cubicBezTo>
                  <a:pt x="26960" y="5698"/>
                  <a:pt x="26960" y="5699"/>
                  <a:pt x="26959" y="5699"/>
                </a:cubicBezTo>
                <a:cubicBezTo>
                  <a:pt x="26922" y="5705"/>
                  <a:pt x="26886" y="5711"/>
                  <a:pt x="26850" y="5718"/>
                </a:cubicBezTo>
                <a:cubicBezTo>
                  <a:pt x="26765" y="5734"/>
                  <a:pt x="26677" y="5750"/>
                  <a:pt x="26592" y="5771"/>
                </a:cubicBezTo>
                <a:cubicBezTo>
                  <a:pt x="26582" y="5756"/>
                  <a:pt x="26573" y="5742"/>
                  <a:pt x="26563" y="5728"/>
                </a:cubicBezTo>
                <a:lnTo>
                  <a:pt x="26563" y="5727"/>
                </a:lnTo>
                <a:cubicBezTo>
                  <a:pt x="26492" y="5623"/>
                  <a:pt x="26422" y="5518"/>
                  <a:pt x="26346" y="5416"/>
                </a:cubicBezTo>
                <a:close/>
                <a:moveTo>
                  <a:pt x="23163" y="5249"/>
                </a:moveTo>
                <a:cubicBezTo>
                  <a:pt x="23178" y="5272"/>
                  <a:pt x="23193" y="5294"/>
                  <a:pt x="23208" y="5316"/>
                </a:cubicBezTo>
                <a:cubicBezTo>
                  <a:pt x="23219" y="5331"/>
                  <a:pt x="23228" y="5345"/>
                  <a:pt x="23237" y="5359"/>
                </a:cubicBezTo>
                <a:cubicBezTo>
                  <a:pt x="23173" y="5397"/>
                  <a:pt x="23111" y="5435"/>
                  <a:pt x="23050" y="5477"/>
                </a:cubicBezTo>
                <a:cubicBezTo>
                  <a:pt x="22862" y="5602"/>
                  <a:pt x="22677" y="5733"/>
                  <a:pt x="22505" y="5881"/>
                </a:cubicBezTo>
                <a:cubicBezTo>
                  <a:pt x="22572" y="5765"/>
                  <a:pt x="22641" y="5652"/>
                  <a:pt x="22712" y="5539"/>
                </a:cubicBezTo>
                <a:cubicBezTo>
                  <a:pt x="22753" y="5473"/>
                  <a:pt x="22796" y="5408"/>
                  <a:pt x="22839" y="5344"/>
                </a:cubicBezTo>
                <a:cubicBezTo>
                  <a:pt x="22946" y="5311"/>
                  <a:pt x="23053" y="5279"/>
                  <a:pt x="23163" y="5249"/>
                </a:cubicBezTo>
                <a:close/>
                <a:moveTo>
                  <a:pt x="25068" y="4985"/>
                </a:moveTo>
                <a:cubicBezTo>
                  <a:pt x="25147" y="5005"/>
                  <a:pt x="25226" y="5026"/>
                  <a:pt x="25303" y="5049"/>
                </a:cubicBezTo>
                <a:cubicBezTo>
                  <a:pt x="25433" y="5087"/>
                  <a:pt x="25565" y="5124"/>
                  <a:pt x="25694" y="5171"/>
                </a:cubicBezTo>
                <a:cubicBezTo>
                  <a:pt x="25765" y="5195"/>
                  <a:pt x="25836" y="5220"/>
                  <a:pt x="25907" y="5247"/>
                </a:cubicBezTo>
                <a:cubicBezTo>
                  <a:pt x="25962" y="5266"/>
                  <a:pt x="26017" y="5287"/>
                  <a:pt x="26071" y="5308"/>
                </a:cubicBezTo>
                <a:cubicBezTo>
                  <a:pt x="26074" y="5313"/>
                  <a:pt x="26078" y="5316"/>
                  <a:pt x="26080" y="5319"/>
                </a:cubicBezTo>
                <a:cubicBezTo>
                  <a:pt x="26132" y="5382"/>
                  <a:pt x="26182" y="5445"/>
                  <a:pt x="26230" y="5510"/>
                </a:cubicBezTo>
                <a:cubicBezTo>
                  <a:pt x="26254" y="5542"/>
                  <a:pt x="26279" y="5575"/>
                  <a:pt x="26303" y="5607"/>
                </a:cubicBezTo>
                <a:cubicBezTo>
                  <a:pt x="26349" y="5674"/>
                  <a:pt x="26394" y="5741"/>
                  <a:pt x="26438" y="5809"/>
                </a:cubicBezTo>
                <a:cubicBezTo>
                  <a:pt x="26316" y="5840"/>
                  <a:pt x="26194" y="5875"/>
                  <a:pt x="26075" y="5915"/>
                </a:cubicBezTo>
                <a:cubicBezTo>
                  <a:pt x="26054" y="5904"/>
                  <a:pt x="26032" y="5891"/>
                  <a:pt x="26010" y="5880"/>
                </a:cubicBezTo>
                <a:cubicBezTo>
                  <a:pt x="25744" y="5739"/>
                  <a:pt x="25473" y="5608"/>
                  <a:pt x="25192" y="5500"/>
                </a:cubicBezTo>
                <a:cubicBezTo>
                  <a:pt x="25067" y="5451"/>
                  <a:pt x="24940" y="5404"/>
                  <a:pt x="24813" y="5359"/>
                </a:cubicBezTo>
                <a:cubicBezTo>
                  <a:pt x="24896" y="5233"/>
                  <a:pt x="24980" y="5108"/>
                  <a:pt x="25068" y="4985"/>
                </a:cubicBezTo>
                <a:close/>
                <a:moveTo>
                  <a:pt x="26789" y="5884"/>
                </a:moveTo>
                <a:lnTo>
                  <a:pt x="26789" y="5884"/>
                </a:lnTo>
                <a:cubicBezTo>
                  <a:pt x="26764" y="5912"/>
                  <a:pt x="26739" y="5941"/>
                  <a:pt x="26714" y="5970"/>
                </a:cubicBezTo>
                <a:cubicBezTo>
                  <a:pt x="26701" y="5949"/>
                  <a:pt x="26690" y="5928"/>
                  <a:pt x="26677" y="5907"/>
                </a:cubicBezTo>
                <a:cubicBezTo>
                  <a:pt x="26696" y="5903"/>
                  <a:pt x="26714" y="5899"/>
                  <a:pt x="26733" y="5895"/>
                </a:cubicBezTo>
                <a:lnTo>
                  <a:pt x="26735" y="5895"/>
                </a:lnTo>
                <a:cubicBezTo>
                  <a:pt x="26736" y="5895"/>
                  <a:pt x="26737" y="5895"/>
                  <a:pt x="26737" y="5893"/>
                </a:cubicBezTo>
                <a:lnTo>
                  <a:pt x="26738" y="5893"/>
                </a:lnTo>
                <a:cubicBezTo>
                  <a:pt x="26756" y="5890"/>
                  <a:pt x="26773" y="5886"/>
                  <a:pt x="26789" y="5884"/>
                </a:cubicBezTo>
                <a:close/>
                <a:moveTo>
                  <a:pt x="27200" y="5821"/>
                </a:moveTo>
                <a:cubicBezTo>
                  <a:pt x="27291" y="5871"/>
                  <a:pt x="27383" y="5922"/>
                  <a:pt x="27470" y="5980"/>
                </a:cubicBezTo>
                <a:cubicBezTo>
                  <a:pt x="27479" y="5985"/>
                  <a:pt x="27485" y="5990"/>
                  <a:pt x="27494" y="5995"/>
                </a:cubicBezTo>
                <a:cubicBezTo>
                  <a:pt x="27472" y="5993"/>
                  <a:pt x="27448" y="5990"/>
                  <a:pt x="27427" y="5989"/>
                </a:cubicBezTo>
                <a:cubicBezTo>
                  <a:pt x="27320" y="5985"/>
                  <a:pt x="27214" y="5978"/>
                  <a:pt x="27108" y="5978"/>
                </a:cubicBezTo>
                <a:cubicBezTo>
                  <a:pt x="27075" y="5978"/>
                  <a:pt x="27043" y="5979"/>
                  <a:pt x="27011" y="5980"/>
                </a:cubicBezTo>
                <a:cubicBezTo>
                  <a:pt x="26976" y="5981"/>
                  <a:pt x="26942" y="5982"/>
                  <a:pt x="26908" y="5985"/>
                </a:cubicBezTo>
                <a:cubicBezTo>
                  <a:pt x="26930" y="5960"/>
                  <a:pt x="26952" y="5937"/>
                  <a:pt x="26974" y="5913"/>
                </a:cubicBezTo>
                <a:cubicBezTo>
                  <a:pt x="26998" y="5889"/>
                  <a:pt x="27022" y="5865"/>
                  <a:pt x="27047" y="5839"/>
                </a:cubicBezTo>
                <a:cubicBezTo>
                  <a:pt x="27079" y="5835"/>
                  <a:pt x="27111" y="5831"/>
                  <a:pt x="27142" y="5828"/>
                </a:cubicBezTo>
                <a:cubicBezTo>
                  <a:pt x="27162" y="5825"/>
                  <a:pt x="27182" y="5823"/>
                  <a:pt x="27200" y="5821"/>
                </a:cubicBezTo>
                <a:close/>
                <a:moveTo>
                  <a:pt x="21317" y="5264"/>
                </a:moveTo>
                <a:cubicBezTo>
                  <a:pt x="21263" y="5374"/>
                  <a:pt x="21212" y="5485"/>
                  <a:pt x="21163" y="5597"/>
                </a:cubicBezTo>
                <a:cubicBezTo>
                  <a:pt x="21127" y="5682"/>
                  <a:pt x="21091" y="5766"/>
                  <a:pt x="21057" y="5851"/>
                </a:cubicBezTo>
                <a:cubicBezTo>
                  <a:pt x="20961" y="5904"/>
                  <a:pt x="20866" y="5958"/>
                  <a:pt x="20776" y="6019"/>
                </a:cubicBezTo>
                <a:cubicBezTo>
                  <a:pt x="20775" y="6020"/>
                  <a:pt x="20774" y="6020"/>
                  <a:pt x="20773" y="6022"/>
                </a:cubicBezTo>
                <a:cubicBezTo>
                  <a:pt x="20754" y="5982"/>
                  <a:pt x="20737" y="5943"/>
                  <a:pt x="20717" y="5905"/>
                </a:cubicBezTo>
                <a:cubicBezTo>
                  <a:pt x="20731" y="5844"/>
                  <a:pt x="20747" y="5783"/>
                  <a:pt x="20763" y="5723"/>
                </a:cubicBezTo>
                <a:cubicBezTo>
                  <a:pt x="20776" y="5683"/>
                  <a:pt x="20788" y="5645"/>
                  <a:pt x="20799" y="5606"/>
                </a:cubicBezTo>
                <a:cubicBezTo>
                  <a:pt x="20820" y="5541"/>
                  <a:pt x="20843" y="5475"/>
                  <a:pt x="20867" y="5411"/>
                </a:cubicBezTo>
                <a:cubicBezTo>
                  <a:pt x="20895" y="5400"/>
                  <a:pt x="20924" y="5389"/>
                  <a:pt x="20952" y="5378"/>
                </a:cubicBezTo>
                <a:cubicBezTo>
                  <a:pt x="21031" y="5350"/>
                  <a:pt x="21112" y="5323"/>
                  <a:pt x="21193" y="5299"/>
                </a:cubicBezTo>
                <a:cubicBezTo>
                  <a:pt x="21235" y="5286"/>
                  <a:pt x="21275" y="5274"/>
                  <a:pt x="21317" y="5264"/>
                </a:cubicBezTo>
                <a:close/>
                <a:moveTo>
                  <a:pt x="26521" y="5944"/>
                </a:moveTo>
                <a:cubicBezTo>
                  <a:pt x="26535" y="5967"/>
                  <a:pt x="26549" y="5990"/>
                  <a:pt x="26563" y="6012"/>
                </a:cubicBezTo>
                <a:cubicBezTo>
                  <a:pt x="26488" y="6022"/>
                  <a:pt x="26415" y="6034"/>
                  <a:pt x="26341" y="6049"/>
                </a:cubicBezTo>
                <a:cubicBezTo>
                  <a:pt x="26331" y="6052"/>
                  <a:pt x="26320" y="6054"/>
                  <a:pt x="26310" y="6056"/>
                </a:cubicBezTo>
                <a:cubicBezTo>
                  <a:pt x="26293" y="6045"/>
                  <a:pt x="26275" y="6034"/>
                  <a:pt x="26259" y="6024"/>
                </a:cubicBezTo>
                <a:cubicBezTo>
                  <a:pt x="26328" y="6000"/>
                  <a:pt x="26399" y="5977"/>
                  <a:pt x="26470" y="5958"/>
                </a:cubicBezTo>
                <a:cubicBezTo>
                  <a:pt x="26488" y="5953"/>
                  <a:pt x="26504" y="5949"/>
                  <a:pt x="26521" y="5944"/>
                </a:cubicBezTo>
                <a:close/>
                <a:moveTo>
                  <a:pt x="26041" y="6104"/>
                </a:moveTo>
                <a:cubicBezTo>
                  <a:pt x="26048" y="6107"/>
                  <a:pt x="26054" y="6111"/>
                  <a:pt x="26060" y="6114"/>
                </a:cubicBezTo>
                <a:cubicBezTo>
                  <a:pt x="26032" y="6122"/>
                  <a:pt x="26003" y="6130"/>
                  <a:pt x="25975" y="6139"/>
                </a:cubicBezTo>
                <a:cubicBezTo>
                  <a:pt x="25952" y="6146"/>
                  <a:pt x="25929" y="6153"/>
                  <a:pt x="25906" y="6161"/>
                </a:cubicBezTo>
                <a:cubicBezTo>
                  <a:pt x="25907" y="6160"/>
                  <a:pt x="25908" y="6160"/>
                  <a:pt x="25908" y="6160"/>
                </a:cubicBezTo>
                <a:cubicBezTo>
                  <a:pt x="25952" y="6141"/>
                  <a:pt x="25997" y="6122"/>
                  <a:pt x="26041" y="6104"/>
                </a:cubicBezTo>
                <a:close/>
                <a:moveTo>
                  <a:pt x="23797" y="5262"/>
                </a:moveTo>
                <a:cubicBezTo>
                  <a:pt x="23841" y="5271"/>
                  <a:pt x="23885" y="5280"/>
                  <a:pt x="23929" y="5289"/>
                </a:cubicBezTo>
                <a:cubicBezTo>
                  <a:pt x="24086" y="5325"/>
                  <a:pt x="24252" y="5365"/>
                  <a:pt x="24414" y="5415"/>
                </a:cubicBezTo>
                <a:lnTo>
                  <a:pt x="24445" y="5425"/>
                </a:lnTo>
                <a:cubicBezTo>
                  <a:pt x="24440" y="5432"/>
                  <a:pt x="24435" y="5437"/>
                  <a:pt x="24430" y="5444"/>
                </a:cubicBezTo>
                <a:cubicBezTo>
                  <a:pt x="24353" y="5541"/>
                  <a:pt x="24274" y="5639"/>
                  <a:pt x="24199" y="5740"/>
                </a:cubicBezTo>
                <a:cubicBezTo>
                  <a:pt x="24098" y="5873"/>
                  <a:pt x="23999" y="6005"/>
                  <a:pt x="23904" y="6142"/>
                </a:cubicBezTo>
                <a:cubicBezTo>
                  <a:pt x="23899" y="6151"/>
                  <a:pt x="23893" y="6160"/>
                  <a:pt x="23887" y="6168"/>
                </a:cubicBezTo>
                <a:cubicBezTo>
                  <a:pt x="23769" y="5922"/>
                  <a:pt x="23643" y="5677"/>
                  <a:pt x="23499" y="5445"/>
                </a:cubicBezTo>
                <a:cubicBezTo>
                  <a:pt x="23493" y="5436"/>
                  <a:pt x="23488" y="5427"/>
                  <a:pt x="23482" y="5418"/>
                </a:cubicBezTo>
                <a:cubicBezTo>
                  <a:pt x="23499" y="5408"/>
                  <a:pt x="23515" y="5400"/>
                  <a:pt x="23531" y="5391"/>
                </a:cubicBezTo>
                <a:cubicBezTo>
                  <a:pt x="23619" y="5346"/>
                  <a:pt x="23707" y="5302"/>
                  <a:pt x="23797" y="5262"/>
                </a:cubicBezTo>
                <a:close/>
                <a:moveTo>
                  <a:pt x="20949" y="6126"/>
                </a:moveTo>
                <a:cubicBezTo>
                  <a:pt x="20929" y="6182"/>
                  <a:pt x="20908" y="6238"/>
                  <a:pt x="20887" y="6294"/>
                </a:cubicBezTo>
                <a:cubicBezTo>
                  <a:pt x="20874" y="6259"/>
                  <a:pt x="20862" y="6225"/>
                  <a:pt x="20848" y="6190"/>
                </a:cubicBezTo>
                <a:cubicBezTo>
                  <a:pt x="20881" y="6168"/>
                  <a:pt x="20915" y="6147"/>
                  <a:pt x="20949" y="6126"/>
                </a:cubicBezTo>
                <a:close/>
                <a:moveTo>
                  <a:pt x="26685" y="6238"/>
                </a:moveTo>
                <a:cubicBezTo>
                  <a:pt x="26707" y="6279"/>
                  <a:pt x="26728" y="6321"/>
                  <a:pt x="26749" y="6362"/>
                </a:cubicBezTo>
                <a:cubicBezTo>
                  <a:pt x="26715" y="6336"/>
                  <a:pt x="26682" y="6310"/>
                  <a:pt x="26647" y="6285"/>
                </a:cubicBezTo>
                <a:cubicBezTo>
                  <a:pt x="26660" y="6269"/>
                  <a:pt x="26672" y="6254"/>
                  <a:pt x="26685" y="6238"/>
                </a:cubicBezTo>
                <a:close/>
                <a:moveTo>
                  <a:pt x="24329" y="5832"/>
                </a:moveTo>
                <a:lnTo>
                  <a:pt x="24329" y="5832"/>
                </a:lnTo>
                <a:cubicBezTo>
                  <a:pt x="24325" y="5839"/>
                  <a:pt x="24320" y="5847"/>
                  <a:pt x="24316" y="5855"/>
                </a:cubicBezTo>
                <a:cubicBezTo>
                  <a:pt x="24208" y="6052"/>
                  <a:pt x="24107" y="6249"/>
                  <a:pt x="24010" y="6450"/>
                </a:cubicBezTo>
                <a:cubicBezTo>
                  <a:pt x="23997" y="6418"/>
                  <a:pt x="23983" y="6385"/>
                  <a:pt x="23969" y="6352"/>
                </a:cubicBezTo>
                <a:cubicBezTo>
                  <a:pt x="23992" y="6318"/>
                  <a:pt x="24014" y="6285"/>
                  <a:pt x="24037" y="6251"/>
                </a:cubicBezTo>
                <a:cubicBezTo>
                  <a:pt x="24107" y="6147"/>
                  <a:pt x="24177" y="6044"/>
                  <a:pt x="24250" y="5943"/>
                </a:cubicBezTo>
                <a:cubicBezTo>
                  <a:pt x="24276" y="5906"/>
                  <a:pt x="24303" y="5868"/>
                  <a:pt x="24329" y="5832"/>
                </a:cubicBezTo>
                <a:close/>
                <a:moveTo>
                  <a:pt x="21351" y="5904"/>
                </a:moveTo>
                <a:lnTo>
                  <a:pt x="21351" y="5904"/>
                </a:lnTo>
                <a:cubicBezTo>
                  <a:pt x="21312" y="5987"/>
                  <a:pt x="21274" y="6071"/>
                  <a:pt x="21237" y="6156"/>
                </a:cubicBezTo>
                <a:cubicBezTo>
                  <a:pt x="21158" y="6332"/>
                  <a:pt x="21084" y="6511"/>
                  <a:pt x="21013" y="6691"/>
                </a:cubicBezTo>
                <a:cubicBezTo>
                  <a:pt x="20999" y="6639"/>
                  <a:pt x="20985" y="6587"/>
                  <a:pt x="20969" y="6537"/>
                </a:cubicBezTo>
                <a:cubicBezTo>
                  <a:pt x="21028" y="6356"/>
                  <a:pt x="21089" y="6179"/>
                  <a:pt x="21160" y="6003"/>
                </a:cubicBezTo>
                <a:cubicBezTo>
                  <a:pt x="21166" y="6000"/>
                  <a:pt x="21172" y="5996"/>
                  <a:pt x="21178" y="5993"/>
                </a:cubicBezTo>
                <a:cubicBezTo>
                  <a:pt x="21236" y="5963"/>
                  <a:pt x="21293" y="5933"/>
                  <a:pt x="21351" y="5904"/>
                </a:cubicBezTo>
                <a:close/>
                <a:moveTo>
                  <a:pt x="20648" y="6420"/>
                </a:moveTo>
                <a:cubicBezTo>
                  <a:pt x="20666" y="6501"/>
                  <a:pt x="20684" y="6583"/>
                  <a:pt x="20701" y="6665"/>
                </a:cubicBezTo>
                <a:cubicBezTo>
                  <a:pt x="20708" y="6709"/>
                  <a:pt x="20716" y="6751"/>
                  <a:pt x="20723" y="6795"/>
                </a:cubicBezTo>
                <a:cubicBezTo>
                  <a:pt x="20703" y="6860"/>
                  <a:pt x="20685" y="6926"/>
                  <a:pt x="20666" y="6992"/>
                </a:cubicBezTo>
                <a:cubicBezTo>
                  <a:pt x="20658" y="6918"/>
                  <a:pt x="20653" y="6843"/>
                  <a:pt x="20648" y="6768"/>
                </a:cubicBezTo>
                <a:lnTo>
                  <a:pt x="20648" y="6768"/>
                </a:lnTo>
                <a:lnTo>
                  <a:pt x="20649" y="6780"/>
                </a:lnTo>
                <a:cubicBezTo>
                  <a:pt x="20645" y="6697"/>
                  <a:pt x="20643" y="6613"/>
                  <a:pt x="20645" y="6530"/>
                </a:cubicBezTo>
                <a:cubicBezTo>
                  <a:pt x="20646" y="6493"/>
                  <a:pt x="20647" y="6456"/>
                  <a:pt x="20648" y="6420"/>
                </a:cubicBezTo>
                <a:close/>
                <a:moveTo>
                  <a:pt x="24715" y="5513"/>
                </a:moveTo>
                <a:cubicBezTo>
                  <a:pt x="24774" y="5533"/>
                  <a:pt x="24832" y="5554"/>
                  <a:pt x="24891" y="5576"/>
                </a:cubicBezTo>
                <a:cubicBezTo>
                  <a:pt x="25048" y="5636"/>
                  <a:pt x="25206" y="5697"/>
                  <a:pt x="25361" y="5765"/>
                </a:cubicBezTo>
                <a:cubicBezTo>
                  <a:pt x="25439" y="5800"/>
                  <a:pt x="25518" y="5836"/>
                  <a:pt x="25595" y="5873"/>
                </a:cubicBezTo>
                <a:cubicBezTo>
                  <a:pt x="25672" y="5910"/>
                  <a:pt x="25750" y="5949"/>
                  <a:pt x="25827" y="5988"/>
                </a:cubicBezTo>
                <a:cubicBezTo>
                  <a:pt x="25828" y="5989"/>
                  <a:pt x="25840" y="5995"/>
                  <a:pt x="25851" y="6002"/>
                </a:cubicBezTo>
                <a:cubicBezTo>
                  <a:pt x="25697" y="6064"/>
                  <a:pt x="25544" y="6135"/>
                  <a:pt x="25401" y="6221"/>
                </a:cubicBezTo>
                <a:cubicBezTo>
                  <a:pt x="25283" y="6292"/>
                  <a:pt x="25167" y="6363"/>
                  <a:pt x="25057" y="6444"/>
                </a:cubicBezTo>
                <a:cubicBezTo>
                  <a:pt x="24973" y="6508"/>
                  <a:pt x="24888" y="6569"/>
                  <a:pt x="24807" y="6637"/>
                </a:cubicBezTo>
                <a:cubicBezTo>
                  <a:pt x="24705" y="6696"/>
                  <a:pt x="24601" y="6755"/>
                  <a:pt x="24500" y="6818"/>
                </a:cubicBezTo>
                <a:cubicBezTo>
                  <a:pt x="24402" y="6882"/>
                  <a:pt x="24304" y="6947"/>
                  <a:pt x="24208" y="7015"/>
                </a:cubicBezTo>
                <a:cubicBezTo>
                  <a:pt x="24189" y="6948"/>
                  <a:pt x="24168" y="6882"/>
                  <a:pt x="24145" y="6816"/>
                </a:cubicBezTo>
                <a:cubicBezTo>
                  <a:pt x="24128" y="6766"/>
                  <a:pt x="24111" y="6718"/>
                  <a:pt x="24093" y="6668"/>
                </a:cubicBezTo>
                <a:cubicBezTo>
                  <a:pt x="24120" y="6608"/>
                  <a:pt x="24148" y="6548"/>
                  <a:pt x="24176" y="6488"/>
                </a:cubicBezTo>
                <a:cubicBezTo>
                  <a:pt x="24266" y="6305"/>
                  <a:pt x="24358" y="6122"/>
                  <a:pt x="24459" y="5944"/>
                </a:cubicBezTo>
                <a:cubicBezTo>
                  <a:pt x="24542" y="5799"/>
                  <a:pt x="24627" y="5656"/>
                  <a:pt x="24715" y="5513"/>
                </a:cubicBezTo>
                <a:close/>
                <a:moveTo>
                  <a:pt x="32744" y="867"/>
                </a:moveTo>
                <a:cubicBezTo>
                  <a:pt x="32833" y="867"/>
                  <a:pt x="32923" y="868"/>
                  <a:pt x="33012" y="870"/>
                </a:cubicBezTo>
                <a:cubicBezTo>
                  <a:pt x="33101" y="874"/>
                  <a:pt x="33190" y="877"/>
                  <a:pt x="33279" y="883"/>
                </a:cubicBezTo>
                <a:cubicBezTo>
                  <a:pt x="33412" y="893"/>
                  <a:pt x="33545" y="905"/>
                  <a:pt x="33676" y="920"/>
                </a:cubicBezTo>
                <a:cubicBezTo>
                  <a:pt x="33766" y="930"/>
                  <a:pt x="33856" y="941"/>
                  <a:pt x="33945" y="953"/>
                </a:cubicBezTo>
                <a:cubicBezTo>
                  <a:pt x="34035" y="966"/>
                  <a:pt x="34124" y="980"/>
                  <a:pt x="34213" y="996"/>
                </a:cubicBezTo>
                <a:cubicBezTo>
                  <a:pt x="34301" y="1012"/>
                  <a:pt x="34389" y="1029"/>
                  <a:pt x="34476" y="1049"/>
                </a:cubicBezTo>
                <a:cubicBezTo>
                  <a:pt x="34634" y="1085"/>
                  <a:pt x="34799" y="1126"/>
                  <a:pt x="34961" y="1180"/>
                </a:cubicBezTo>
                <a:cubicBezTo>
                  <a:pt x="34987" y="1188"/>
                  <a:pt x="35013" y="1196"/>
                  <a:pt x="35038" y="1204"/>
                </a:cubicBezTo>
                <a:cubicBezTo>
                  <a:pt x="35182" y="1281"/>
                  <a:pt x="35325" y="1359"/>
                  <a:pt x="35463" y="1445"/>
                </a:cubicBezTo>
                <a:cubicBezTo>
                  <a:pt x="35533" y="1489"/>
                  <a:pt x="35601" y="1534"/>
                  <a:pt x="35669" y="1580"/>
                </a:cubicBezTo>
                <a:cubicBezTo>
                  <a:pt x="35702" y="1603"/>
                  <a:pt x="35733" y="1625"/>
                  <a:pt x="35765" y="1647"/>
                </a:cubicBezTo>
                <a:cubicBezTo>
                  <a:pt x="35899" y="1747"/>
                  <a:pt x="36032" y="1846"/>
                  <a:pt x="36159" y="1954"/>
                </a:cubicBezTo>
                <a:cubicBezTo>
                  <a:pt x="36253" y="2035"/>
                  <a:pt x="36346" y="2117"/>
                  <a:pt x="36437" y="2202"/>
                </a:cubicBezTo>
                <a:cubicBezTo>
                  <a:pt x="36557" y="2316"/>
                  <a:pt x="36678" y="2431"/>
                  <a:pt x="36790" y="2554"/>
                </a:cubicBezTo>
                <a:cubicBezTo>
                  <a:pt x="36847" y="2615"/>
                  <a:pt x="36903" y="2677"/>
                  <a:pt x="36958" y="2740"/>
                </a:cubicBezTo>
                <a:cubicBezTo>
                  <a:pt x="37011" y="2801"/>
                  <a:pt x="37063" y="2862"/>
                  <a:pt x="37115" y="2924"/>
                </a:cubicBezTo>
                <a:cubicBezTo>
                  <a:pt x="37224" y="3060"/>
                  <a:pt x="37331" y="3196"/>
                  <a:pt x="37430" y="3339"/>
                </a:cubicBezTo>
                <a:cubicBezTo>
                  <a:pt x="37504" y="3445"/>
                  <a:pt x="37575" y="3552"/>
                  <a:pt x="37645" y="3660"/>
                </a:cubicBezTo>
                <a:cubicBezTo>
                  <a:pt x="37784" y="3882"/>
                  <a:pt x="37917" y="4108"/>
                  <a:pt x="38039" y="4339"/>
                </a:cubicBezTo>
                <a:cubicBezTo>
                  <a:pt x="38099" y="4455"/>
                  <a:pt x="38161" y="4569"/>
                  <a:pt x="38218" y="4687"/>
                </a:cubicBezTo>
                <a:cubicBezTo>
                  <a:pt x="38233" y="4716"/>
                  <a:pt x="38247" y="4746"/>
                  <a:pt x="38261" y="4776"/>
                </a:cubicBezTo>
                <a:cubicBezTo>
                  <a:pt x="38272" y="4838"/>
                  <a:pt x="38280" y="4900"/>
                  <a:pt x="38288" y="4963"/>
                </a:cubicBezTo>
                <a:cubicBezTo>
                  <a:pt x="38299" y="5042"/>
                  <a:pt x="38306" y="5123"/>
                  <a:pt x="38312" y="5203"/>
                </a:cubicBezTo>
                <a:lnTo>
                  <a:pt x="38312" y="5204"/>
                </a:lnTo>
                <a:cubicBezTo>
                  <a:pt x="38312" y="5206"/>
                  <a:pt x="38312" y="5210"/>
                  <a:pt x="38312" y="5213"/>
                </a:cubicBezTo>
                <a:cubicBezTo>
                  <a:pt x="38317" y="5331"/>
                  <a:pt x="38324" y="5457"/>
                  <a:pt x="38321" y="5582"/>
                </a:cubicBezTo>
                <a:cubicBezTo>
                  <a:pt x="38320" y="5665"/>
                  <a:pt x="38317" y="5747"/>
                  <a:pt x="38313" y="5830"/>
                </a:cubicBezTo>
                <a:cubicBezTo>
                  <a:pt x="38301" y="6000"/>
                  <a:pt x="38287" y="6169"/>
                  <a:pt x="38263" y="6338"/>
                </a:cubicBezTo>
                <a:cubicBezTo>
                  <a:pt x="38245" y="6463"/>
                  <a:pt x="38224" y="6586"/>
                  <a:pt x="38202" y="6710"/>
                </a:cubicBezTo>
                <a:cubicBezTo>
                  <a:pt x="38180" y="6815"/>
                  <a:pt x="38159" y="6921"/>
                  <a:pt x="38135" y="7027"/>
                </a:cubicBezTo>
                <a:cubicBezTo>
                  <a:pt x="38128" y="7018"/>
                  <a:pt x="38121" y="7010"/>
                  <a:pt x="38114" y="7001"/>
                </a:cubicBezTo>
                <a:cubicBezTo>
                  <a:pt x="37975" y="6832"/>
                  <a:pt x="37837" y="6664"/>
                  <a:pt x="37687" y="6505"/>
                </a:cubicBezTo>
                <a:cubicBezTo>
                  <a:pt x="37539" y="6347"/>
                  <a:pt x="37388" y="6191"/>
                  <a:pt x="37229" y="6044"/>
                </a:cubicBezTo>
                <a:cubicBezTo>
                  <a:pt x="37075" y="5900"/>
                  <a:pt x="36917" y="5759"/>
                  <a:pt x="36754" y="5626"/>
                </a:cubicBezTo>
                <a:lnTo>
                  <a:pt x="36735" y="5570"/>
                </a:lnTo>
                <a:cubicBezTo>
                  <a:pt x="36709" y="5483"/>
                  <a:pt x="36678" y="5395"/>
                  <a:pt x="36646" y="5309"/>
                </a:cubicBezTo>
                <a:cubicBezTo>
                  <a:pt x="36604" y="5194"/>
                  <a:pt x="36560" y="5077"/>
                  <a:pt x="36510" y="4964"/>
                </a:cubicBezTo>
                <a:cubicBezTo>
                  <a:pt x="36427" y="4774"/>
                  <a:pt x="36341" y="4584"/>
                  <a:pt x="36238" y="4404"/>
                </a:cubicBezTo>
                <a:cubicBezTo>
                  <a:pt x="36102" y="4166"/>
                  <a:pt x="35955" y="3933"/>
                  <a:pt x="35787" y="3715"/>
                </a:cubicBezTo>
                <a:cubicBezTo>
                  <a:pt x="35728" y="3640"/>
                  <a:pt x="35672" y="3563"/>
                  <a:pt x="35608" y="3491"/>
                </a:cubicBezTo>
                <a:cubicBezTo>
                  <a:pt x="35518" y="3389"/>
                  <a:pt x="35429" y="3285"/>
                  <a:pt x="35333" y="3187"/>
                </a:cubicBezTo>
                <a:cubicBezTo>
                  <a:pt x="35173" y="3023"/>
                  <a:pt x="35009" y="2861"/>
                  <a:pt x="34834" y="2711"/>
                </a:cubicBezTo>
                <a:cubicBezTo>
                  <a:pt x="34660" y="2562"/>
                  <a:pt x="34481" y="2418"/>
                  <a:pt x="34291" y="2286"/>
                </a:cubicBezTo>
                <a:cubicBezTo>
                  <a:pt x="34027" y="2103"/>
                  <a:pt x="33757" y="1929"/>
                  <a:pt x="33475" y="1774"/>
                </a:cubicBezTo>
                <a:cubicBezTo>
                  <a:pt x="33277" y="1665"/>
                  <a:pt x="33076" y="1558"/>
                  <a:pt x="32870" y="1463"/>
                </a:cubicBezTo>
                <a:cubicBezTo>
                  <a:pt x="32756" y="1409"/>
                  <a:pt x="32642" y="1356"/>
                  <a:pt x="32526" y="1309"/>
                </a:cubicBezTo>
                <a:cubicBezTo>
                  <a:pt x="32408" y="1262"/>
                  <a:pt x="32292" y="1215"/>
                  <a:pt x="32173" y="1170"/>
                </a:cubicBezTo>
                <a:cubicBezTo>
                  <a:pt x="31972" y="1094"/>
                  <a:pt x="31767" y="1027"/>
                  <a:pt x="31561" y="968"/>
                </a:cubicBezTo>
                <a:cubicBezTo>
                  <a:pt x="31616" y="959"/>
                  <a:pt x="31672" y="951"/>
                  <a:pt x="31727" y="943"/>
                </a:cubicBezTo>
                <a:cubicBezTo>
                  <a:pt x="31812" y="929"/>
                  <a:pt x="31898" y="919"/>
                  <a:pt x="31983" y="909"/>
                </a:cubicBezTo>
                <a:cubicBezTo>
                  <a:pt x="32065" y="900"/>
                  <a:pt x="32148" y="893"/>
                  <a:pt x="32232" y="886"/>
                </a:cubicBezTo>
                <a:lnTo>
                  <a:pt x="32232" y="887"/>
                </a:lnTo>
                <a:cubicBezTo>
                  <a:pt x="32396" y="876"/>
                  <a:pt x="32560" y="867"/>
                  <a:pt x="32724" y="867"/>
                </a:cubicBezTo>
                <a:close/>
                <a:moveTo>
                  <a:pt x="38470" y="5232"/>
                </a:moveTo>
                <a:lnTo>
                  <a:pt x="38470" y="5232"/>
                </a:lnTo>
                <a:cubicBezTo>
                  <a:pt x="38527" y="5365"/>
                  <a:pt x="38583" y="5500"/>
                  <a:pt x="38636" y="5635"/>
                </a:cubicBezTo>
                <a:cubicBezTo>
                  <a:pt x="38715" y="5839"/>
                  <a:pt x="38790" y="6044"/>
                  <a:pt x="38860" y="6251"/>
                </a:cubicBezTo>
                <a:cubicBezTo>
                  <a:pt x="38940" y="6500"/>
                  <a:pt x="39015" y="6750"/>
                  <a:pt x="39078" y="7004"/>
                </a:cubicBezTo>
                <a:cubicBezTo>
                  <a:pt x="39081" y="7016"/>
                  <a:pt x="39084" y="7026"/>
                  <a:pt x="39086" y="7038"/>
                </a:cubicBezTo>
                <a:cubicBezTo>
                  <a:pt x="39033" y="7034"/>
                  <a:pt x="38979" y="7033"/>
                  <a:pt x="38928" y="7033"/>
                </a:cubicBezTo>
                <a:cubicBezTo>
                  <a:pt x="38723" y="7033"/>
                  <a:pt x="38518" y="7038"/>
                  <a:pt x="38315" y="7056"/>
                </a:cubicBezTo>
                <a:cubicBezTo>
                  <a:pt x="38357" y="6869"/>
                  <a:pt x="38392" y="6680"/>
                  <a:pt x="38417" y="6490"/>
                </a:cubicBezTo>
                <a:cubicBezTo>
                  <a:pt x="38445" y="6273"/>
                  <a:pt x="38470" y="6056"/>
                  <a:pt x="38477" y="5838"/>
                </a:cubicBezTo>
                <a:cubicBezTo>
                  <a:pt x="38482" y="5636"/>
                  <a:pt x="38486" y="5434"/>
                  <a:pt x="38470" y="5232"/>
                </a:cubicBezTo>
                <a:close/>
                <a:moveTo>
                  <a:pt x="22589" y="5423"/>
                </a:moveTo>
                <a:lnTo>
                  <a:pt x="22589" y="5423"/>
                </a:lnTo>
                <a:cubicBezTo>
                  <a:pt x="22518" y="5534"/>
                  <a:pt x="22449" y="5647"/>
                  <a:pt x="22385" y="5763"/>
                </a:cubicBezTo>
                <a:cubicBezTo>
                  <a:pt x="22299" y="5914"/>
                  <a:pt x="22216" y="6068"/>
                  <a:pt x="22138" y="6224"/>
                </a:cubicBezTo>
                <a:cubicBezTo>
                  <a:pt x="22100" y="6262"/>
                  <a:pt x="22061" y="6302"/>
                  <a:pt x="22024" y="6343"/>
                </a:cubicBezTo>
                <a:cubicBezTo>
                  <a:pt x="21967" y="6407"/>
                  <a:pt x="21910" y="6470"/>
                  <a:pt x="21855" y="6537"/>
                </a:cubicBezTo>
                <a:cubicBezTo>
                  <a:pt x="21777" y="6632"/>
                  <a:pt x="21698" y="6728"/>
                  <a:pt x="21627" y="6831"/>
                </a:cubicBezTo>
                <a:cubicBezTo>
                  <a:pt x="21559" y="6929"/>
                  <a:pt x="21493" y="7030"/>
                  <a:pt x="21431" y="7133"/>
                </a:cubicBezTo>
                <a:lnTo>
                  <a:pt x="21365" y="7133"/>
                </a:lnTo>
                <a:cubicBezTo>
                  <a:pt x="21281" y="7133"/>
                  <a:pt x="21196" y="7134"/>
                  <a:pt x="21112" y="7137"/>
                </a:cubicBezTo>
                <a:cubicBezTo>
                  <a:pt x="21108" y="7138"/>
                  <a:pt x="21103" y="7138"/>
                  <a:pt x="21099" y="7138"/>
                </a:cubicBezTo>
                <a:cubicBezTo>
                  <a:pt x="21097" y="7124"/>
                  <a:pt x="21095" y="7111"/>
                  <a:pt x="21094" y="7096"/>
                </a:cubicBezTo>
                <a:cubicBezTo>
                  <a:pt x="21088" y="7060"/>
                  <a:pt x="21082" y="7024"/>
                  <a:pt x="21076" y="6987"/>
                </a:cubicBezTo>
                <a:cubicBezTo>
                  <a:pt x="21096" y="6929"/>
                  <a:pt x="21118" y="6870"/>
                  <a:pt x="21140" y="6813"/>
                </a:cubicBezTo>
                <a:cubicBezTo>
                  <a:pt x="21171" y="6728"/>
                  <a:pt x="21203" y="6646"/>
                  <a:pt x="21237" y="6564"/>
                </a:cubicBezTo>
                <a:cubicBezTo>
                  <a:pt x="21300" y="6414"/>
                  <a:pt x="21367" y="6265"/>
                  <a:pt x="21437" y="6117"/>
                </a:cubicBezTo>
                <a:cubicBezTo>
                  <a:pt x="21490" y="6008"/>
                  <a:pt x="21544" y="5898"/>
                  <a:pt x="21600" y="5788"/>
                </a:cubicBezTo>
                <a:cubicBezTo>
                  <a:pt x="21612" y="5784"/>
                  <a:pt x="21624" y="5778"/>
                  <a:pt x="21636" y="5773"/>
                </a:cubicBezTo>
                <a:cubicBezTo>
                  <a:pt x="21755" y="5724"/>
                  <a:pt x="21874" y="5676"/>
                  <a:pt x="21994" y="5630"/>
                </a:cubicBezTo>
                <a:cubicBezTo>
                  <a:pt x="22192" y="5557"/>
                  <a:pt x="22389" y="5488"/>
                  <a:pt x="22589" y="5423"/>
                </a:cubicBezTo>
                <a:close/>
                <a:moveTo>
                  <a:pt x="21859" y="6810"/>
                </a:moveTo>
                <a:lnTo>
                  <a:pt x="21859" y="6810"/>
                </a:lnTo>
                <a:cubicBezTo>
                  <a:pt x="21830" y="6877"/>
                  <a:pt x="21803" y="6944"/>
                  <a:pt x="21775" y="7011"/>
                </a:cubicBezTo>
                <a:cubicBezTo>
                  <a:pt x="21757" y="7056"/>
                  <a:pt x="21738" y="7102"/>
                  <a:pt x="21720" y="7148"/>
                </a:cubicBezTo>
                <a:cubicBezTo>
                  <a:pt x="21690" y="7145"/>
                  <a:pt x="21658" y="7143"/>
                  <a:pt x="21627" y="7142"/>
                </a:cubicBezTo>
                <a:cubicBezTo>
                  <a:pt x="21694" y="7039"/>
                  <a:pt x="21761" y="6937"/>
                  <a:pt x="21836" y="6842"/>
                </a:cubicBezTo>
                <a:cubicBezTo>
                  <a:pt x="21843" y="6831"/>
                  <a:pt x="21851" y="6821"/>
                  <a:pt x="21859" y="6810"/>
                </a:cubicBezTo>
                <a:close/>
                <a:moveTo>
                  <a:pt x="24287" y="7169"/>
                </a:moveTo>
                <a:lnTo>
                  <a:pt x="24287" y="7169"/>
                </a:lnTo>
                <a:cubicBezTo>
                  <a:pt x="24279" y="7180"/>
                  <a:pt x="24271" y="7190"/>
                  <a:pt x="24261" y="7201"/>
                </a:cubicBezTo>
                <a:cubicBezTo>
                  <a:pt x="24261" y="7197"/>
                  <a:pt x="24260" y="7194"/>
                  <a:pt x="24259" y="7190"/>
                </a:cubicBezTo>
                <a:cubicBezTo>
                  <a:pt x="24268" y="7183"/>
                  <a:pt x="24277" y="7176"/>
                  <a:pt x="24287" y="7169"/>
                </a:cubicBezTo>
                <a:close/>
                <a:moveTo>
                  <a:pt x="36843" y="5929"/>
                </a:moveTo>
                <a:lnTo>
                  <a:pt x="36843" y="5929"/>
                </a:lnTo>
                <a:cubicBezTo>
                  <a:pt x="36937" y="6014"/>
                  <a:pt x="37031" y="6099"/>
                  <a:pt x="37123" y="6184"/>
                </a:cubicBezTo>
                <a:cubicBezTo>
                  <a:pt x="37275" y="6330"/>
                  <a:pt x="37425" y="6479"/>
                  <a:pt x="37567" y="6634"/>
                </a:cubicBezTo>
                <a:cubicBezTo>
                  <a:pt x="37683" y="6760"/>
                  <a:pt x="37796" y="6888"/>
                  <a:pt x="37907" y="7018"/>
                </a:cubicBezTo>
                <a:cubicBezTo>
                  <a:pt x="37924" y="7038"/>
                  <a:pt x="37947" y="7067"/>
                  <a:pt x="37970" y="7096"/>
                </a:cubicBezTo>
                <a:cubicBezTo>
                  <a:pt x="37950" y="7098"/>
                  <a:pt x="37930" y="7101"/>
                  <a:pt x="37910" y="7105"/>
                </a:cubicBezTo>
                <a:cubicBezTo>
                  <a:pt x="37785" y="7126"/>
                  <a:pt x="37661" y="7149"/>
                  <a:pt x="37538" y="7174"/>
                </a:cubicBezTo>
                <a:cubicBezTo>
                  <a:pt x="37368" y="7210"/>
                  <a:pt x="37199" y="7255"/>
                  <a:pt x="37034" y="7307"/>
                </a:cubicBezTo>
                <a:cubicBezTo>
                  <a:pt x="37032" y="7218"/>
                  <a:pt x="37029" y="7129"/>
                  <a:pt x="37024" y="7040"/>
                </a:cubicBezTo>
                <a:cubicBezTo>
                  <a:pt x="37016" y="6908"/>
                  <a:pt x="37004" y="6776"/>
                  <a:pt x="36986" y="6644"/>
                </a:cubicBezTo>
                <a:cubicBezTo>
                  <a:pt x="36972" y="6554"/>
                  <a:pt x="36959" y="6464"/>
                  <a:pt x="36942" y="6373"/>
                </a:cubicBezTo>
                <a:cubicBezTo>
                  <a:pt x="36915" y="6239"/>
                  <a:pt x="36889" y="6104"/>
                  <a:pt x="36853" y="5971"/>
                </a:cubicBezTo>
                <a:lnTo>
                  <a:pt x="36853" y="5970"/>
                </a:lnTo>
                <a:cubicBezTo>
                  <a:pt x="36850" y="5957"/>
                  <a:pt x="36846" y="5943"/>
                  <a:pt x="36843" y="5929"/>
                </a:cubicBezTo>
                <a:close/>
                <a:moveTo>
                  <a:pt x="23999" y="6882"/>
                </a:moveTo>
                <a:cubicBezTo>
                  <a:pt x="24023" y="6959"/>
                  <a:pt x="24049" y="7038"/>
                  <a:pt x="24071" y="7115"/>
                </a:cubicBezTo>
                <a:cubicBezTo>
                  <a:pt x="24014" y="7159"/>
                  <a:pt x="23959" y="7203"/>
                  <a:pt x="23906" y="7249"/>
                </a:cubicBezTo>
                <a:cubicBezTo>
                  <a:pt x="23878" y="7272"/>
                  <a:pt x="23851" y="7295"/>
                  <a:pt x="23824" y="7318"/>
                </a:cubicBezTo>
                <a:cubicBezTo>
                  <a:pt x="23858" y="7227"/>
                  <a:pt x="23893" y="7135"/>
                  <a:pt x="23930" y="7045"/>
                </a:cubicBezTo>
                <a:lnTo>
                  <a:pt x="23931" y="7045"/>
                </a:lnTo>
                <a:cubicBezTo>
                  <a:pt x="23953" y="6990"/>
                  <a:pt x="23976" y="6936"/>
                  <a:pt x="23999" y="6882"/>
                </a:cubicBezTo>
                <a:close/>
                <a:moveTo>
                  <a:pt x="20472" y="6464"/>
                </a:moveTo>
                <a:lnTo>
                  <a:pt x="20472" y="6464"/>
                </a:lnTo>
                <a:cubicBezTo>
                  <a:pt x="20468" y="6527"/>
                  <a:pt x="20467" y="6593"/>
                  <a:pt x="20468" y="6654"/>
                </a:cubicBezTo>
                <a:cubicBezTo>
                  <a:pt x="20469" y="6743"/>
                  <a:pt x="20469" y="6832"/>
                  <a:pt x="20477" y="6920"/>
                </a:cubicBezTo>
                <a:cubicBezTo>
                  <a:pt x="20482" y="7005"/>
                  <a:pt x="20491" y="7090"/>
                  <a:pt x="20505" y="7173"/>
                </a:cubicBezTo>
                <a:cubicBezTo>
                  <a:pt x="20506" y="7181"/>
                  <a:pt x="20507" y="7188"/>
                  <a:pt x="20508" y="7195"/>
                </a:cubicBezTo>
                <a:cubicBezTo>
                  <a:pt x="20451" y="7203"/>
                  <a:pt x="20393" y="7212"/>
                  <a:pt x="20335" y="7223"/>
                </a:cubicBezTo>
                <a:cubicBezTo>
                  <a:pt x="20120" y="7262"/>
                  <a:pt x="19907" y="7305"/>
                  <a:pt x="19695" y="7360"/>
                </a:cubicBezTo>
                <a:cubicBezTo>
                  <a:pt x="19634" y="7376"/>
                  <a:pt x="19572" y="7391"/>
                  <a:pt x="19509" y="7409"/>
                </a:cubicBezTo>
                <a:cubicBezTo>
                  <a:pt x="19524" y="7390"/>
                  <a:pt x="19541" y="7372"/>
                  <a:pt x="19556" y="7352"/>
                </a:cubicBezTo>
                <a:cubicBezTo>
                  <a:pt x="19656" y="7236"/>
                  <a:pt x="19765" y="7113"/>
                  <a:pt x="19880" y="6996"/>
                </a:cubicBezTo>
                <a:cubicBezTo>
                  <a:pt x="19961" y="6915"/>
                  <a:pt x="20043" y="6835"/>
                  <a:pt x="20127" y="6756"/>
                </a:cubicBezTo>
                <a:cubicBezTo>
                  <a:pt x="20215" y="6678"/>
                  <a:pt x="20304" y="6598"/>
                  <a:pt x="20395" y="6524"/>
                </a:cubicBezTo>
                <a:cubicBezTo>
                  <a:pt x="20420" y="6504"/>
                  <a:pt x="20446" y="6484"/>
                  <a:pt x="20472" y="6464"/>
                </a:cubicBezTo>
                <a:close/>
                <a:moveTo>
                  <a:pt x="23332" y="5503"/>
                </a:moveTo>
                <a:cubicBezTo>
                  <a:pt x="23341" y="5517"/>
                  <a:pt x="23350" y="5532"/>
                  <a:pt x="23359" y="5547"/>
                </a:cubicBezTo>
                <a:cubicBezTo>
                  <a:pt x="23425" y="5654"/>
                  <a:pt x="23498" y="5772"/>
                  <a:pt x="23563" y="5893"/>
                </a:cubicBezTo>
                <a:cubicBezTo>
                  <a:pt x="23627" y="6014"/>
                  <a:pt x="23689" y="6135"/>
                  <a:pt x="23749" y="6258"/>
                </a:cubicBezTo>
                <a:cubicBezTo>
                  <a:pt x="23749" y="6259"/>
                  <a:pt x="23749" y="6261"/>
                  <a:pt x="23750" y="6262"/>
                </a:cubicBezTo>
                <a:cubicBezTo>
                  <a:pt x="23759" y="6281"/>
                  <a:pt x="23769" y="6305"/>
                  <a:pt x="23780" y="6329"/>
                </a:cubicBezTo>
                <a:cubicBezTo>
                  <a:pt x="23750" y="6374"/>
                  <a:pt x="23720" y="6420"/>
                  <a:pt x="23690" y="6466"/>
                </a:cubicBezTo>
                <a:cubicBezTo>
                  <a:pt x="23567" y="6656"/>
                  <a:pt x="23448" y="6848"/>
                  <a:pt x="23337" y="7044"/>
                </a:cubicBezTo>
                <a:cubicBezTo>
                  <a:pt x="23261" y="7176"/>
                  <a:pt x="23187" y="7309"/>
                  <a:pt x="23116" y="7444"/>
                </a:cubicBezTo>
                <a:cubicBezTo>
                  <a:pt x="23016" y="7412"/>
                  <a:pt x="22916" y="7380"/>
                  <a:pt x="22815" y="7353"/>
                </a:cubicBezTo>
                <a:cubicBezTo>
                  <a:pt x="22687" y="7317"/>
                  <a:pt x="22558" y="7285"/>
                  <a:pt x="22427" y="7255"/>
                </a:cubicBezTo>
                <a:cubicBezTo>
                  <a:pt x="22340" y="7234"/>
                  <a:pt x="22245" y="7216"/>
                  <a:pt x="22156" y="7202"/>
                </a:cubicBezTo>
                <a:cubicBezTo>
                  <a:pt x="22066" y="7188"/>
                  <a:pt x="21977" y="7174"/>
                  <a:pt x="21888" y="7164"/>
                </a:cubicBezTo>
                <a:cubicBezTo>
                  <a:pt x="21900" y="7135"/>
                  <a:pt x="21911" y="7106"/>
                  <a:pt x="21923" y="7078"/>
                </a:cubicBezTo>
                <a:cubicBezTo>
                  <a:pt x="22004" y="6884"/>
                  <a:pt x="22088" y="6693"/>
                  <a:pt x="22177" y="6503"/>
                </a:cubicBezTo>
                <a:cubicBezTo>
                  <a:pt x="22198" y="6460"/>
                  <a:pt x="22224" y="6408"/>
                  <a:pt x="22250" y="6356"/>
                </a:cubicBezTo>
                <a:cubicBezTo>
                  <a:pt x="22299" y="6305"/>
                  <a:pt x="22349" y="6253"/>
                  <a:pt x="22401" y="6203"/>
                </a:cubicBezTo>
                <a:cubicBezTo>
                  <a:pt x="22429" y="6176"/>
                  <a:pt x="22456" y="6150"/>
                  <a:pt x="22484" y="6124"/>
                </a:cubicBezTo>
                <a:cubicBezTo>
                  <a:pt x="22573" y="6045"/>
                  <a:pt x="22662" y="5966"/>
                  <a:pt x="22755" y="5893"/>
                </a:cubicBezTo>
                <a:cubicBezTo>
                  <a:pt x="22817" y="5845"/>
                  <a:pt x="22878" y="5798"/>
                  <a:pt x="22941" y="5753"/>
                </a:cubicBezTo>
                <a:cubicBezTo>
                  <a:pt x="23036" y="5687"/>
                  <a:pt x="23132" y="5621"/>
                  <a:pt x="23231" y="5561"/>
                </a:cubicBezTo>
                <a:lnTo>
                  <a:pt x="23231" y="5562"/>
                </a:lnTo>
                <a:cubicBezTo>
                  <a:pt x="23265" y="5542"/>
                  <a:pt x="23298" y="5522"/>
                  <a:pt x="23332" y="5503"/>
                </a:cubicBezTo>
                <a:close/>
                <a:moveTo>
                  <a:pt x="20784" y="7337"/>
                </a:moveTo>
                <a:cubicBezTo>
                  <a:pt x="20770" y="7383"/>
                  <a:pt x="20755" y="7430"/>
                  <a:pt x="20742" y="7477"/>
                </a:cubicBezTo>
                <a:cubicBezTo>
                  <a:pt x="20738" y="7457"/>
                  <a:pt x="20733" y="7436"/>
                  <a:pt x="20729" y="7417"/>
                </a:cubicBezTo>
                <a:cubicBezTo>
                  <a:pt x="20735" y="7391"/>
                  <a:pt x="20740" y="7366"/>
                  <a:pt x="20746" y="7342"/>
                </a:cubicBezTo>
                <a:cubicBezTo>
                  <a:pt x="20759" y="7339"/>
                  <a:pt x="20772" y="7338"/>
                  <a:pt x="20784" y="7337"/>
                </a:cubicBezTo>
                <a:close/>
                <a:moveTo>
                  <a:pt x="20963" y="7324"/>
                </a:moveTo>
                <a:cubicBezTo>
                  <a:pt x="20966" y="7344"/>
                  <a:pt x="20967" y="7363"/>
                  <a:pt x="20968" y="7383"/>
                </a:cubicBezTo>
                <a:cubicBezTo>
                  <a:pt x="20968" y="7381"/>
                  <a:pt x="20968" y="7378"/>
                  <a:pt x="20968" y="7376"/>
                </a:cubicBezTo>
                <a:cubicBezTo>
                  <a:pt x="20970" y="7417"/>
                  <a:pt x="20974" y="7457"/>
                  <a:pt x="20975" y="7496"/>
                </a:cubicBezTo>
                <a:cubicBezTo>
                  <a:pt x="20971" y="7442"/>
                  <a:pt x="20967" y="7388"/>
                  <a:pt x="20961" y="7332"/>
                </a:cubicBezTo>
                <a:cubicBezTo>
                  <a:pt x="20962" y="7330"/>
                  <a:pt x="20962" y="7328"/>
                  <a:pt x="20963" y="7324"/>
                </a:cubicBezTo>
                <a:close/>
                <a:moveTo>
                  <a:pt x="23862" y="6516"/>
                </a:moveTo>
                <a:cubicBezTo>
                  <a:pt x="23877" y="6553"/>
                  <a:pt x="23892" y="6590"/>
                  <a:pt x="23907" y="6628"/>
                </a:cubicBezTo>
                <a:cubicBezTo>
                  <a:pt x="23909" y="6635"/>
                  <a:pt x="23913" y="6643"/>
                  <a:pt x="23915" y="6651"/>
                </a:cubicBezTo>
                <a:cubicBezTo>
                  <a:pt x="23849" y="6795"/>
                  <a:pt x="23787" y="6942"/>
                  <a:pt x="23728" y="7089"/>
                </a:cubicBezTo>
                <a:cubicBezTo>
                  <a:pt x="23665" y="7248"/>
                  <a:pt x="23604" y="7409"/>
                  <a:pt x="23548" y="7570"/>
                </a:cubicBezTo>
                <a:cubicBezTo>
                  <a:pt x="23541" y="7577"/>
                  <a:pt x="23533" y="7584"/>
                  <a:pt x="23526" y="7591"/>
                </a:cubicBezTo>
                <a:cubicBezTo>
                  <a:pt x="23497" y="7579"/>
                  <a:pt x="23468" y="7568"/>
                  <a:pt x="23439" y="7556"/>
                </a:cubicBezTo>
                <a:cubicBezTo>
                  <a:pt x="23386" y="7536"/>
                  <a:pt x="23332" y="7516"/>
                  <a:pt x="23277" y="7497"/>
                </a:cubicBezTo>
                <a:cubicBezTo>
                  <a:pt x="23301" y="7452"/>
                  <a:pt x="23325" y="7409"/>
                  <a:pt x="23349" y="7365"/>
                </a:cubicBezTo>
                <a:cubicBezTo>
                  <a:pt x="23415" y="7249"/>
                  <a:pt x="23479" y="7133"/>
                  <a:pt x="23549" y="7018"/>
                </a:cubicBezTo>
                <a:cubicBezTo>
                  <a:pt x="23617" y="6905"/>
                  <a:pt x="23685" y="6793"/>
                  <a:pt x="23754" y="6682"/>
                </a:cubicBezTo>
                <a:lnTo>
                  <a:pt x="23757" y="6680"/>
                </a:lnTo>
                <a:cubicBezTo>
                  <a:pt x="23757" y="6679"/>
                  <a:pt x="23758" y="6678"/>
                  <a:pt x="23758" y="6678"/>
                </a:cubicBezTo>
                <a:lnTo>
                  <a:pt x="23757" y="6678"/>
                </a:lnTo>
                <a:cubicBezTo>
                  <a:pt x="23791" y="6624"/>
                  <a:pt x="23826" y="6570"/>
                  <a:pt x="23862" y="6516"/>
                </a:cubicBezTo>
                <a:close/>
                <a:moveTo>
                  <a:pt x="20366" y="5639"/>
                </a:moveTo>
                <a:cubicBezTo>
                  <a:pt x="20378" y="5657"/>
                  <a:pt x="20389" y="5675"/>
                  <a:pt x="20401" y="5692"/>
                </a:cubicBezTo>
                <a:cubicBezTo>
                  <a:pt x="20437" y="5748"/>
                  <a:pt x="20471" y="5807"/>
                  <a:pt x="20506" y="5867"/>
                </a:cubicBezTo>
                <a:cubicBezTo>
                  <a:pt x="20516" y="5900"/>
                  <a:pt x="20526" y="5935"/>
                  <a:pt x="20536" y="5970"/>
                </a:cubicBezTo>
                <a:cubicBezTo>
                  <a:pt x="20531" y="5988"/>
                  <a:pt x="20528" y="6007"/>
                  <a:pt x="20524" y="6024"/>
                </a:cubicBezTo>
                <a:cubicBezTo>
                  <a:pt x="20512" y="6089"/>
                  <a:pt x="20502" y="6153"/>
                  <a:pt x="20496" y="6218"/>
                </a:cubicBezTo>
                <a:cubicBezTo>
                  <a:pt x="20425" y="6270"/>
                  <a:pt x="20356" y="6322"/>
                  <a:pt x="20290" y="6378"/>
                </a:cubicBezTo>
                <a:cubicBezTo>
                  <a:pt x="20199" y="6456"/>
                  <a:pt x="20110" y="6534"/>
                  <a:pt x="20022" y="6615"/>
                </a:cubicBezTo>
                <a:cubicBezTo>
                  <a:pt x="19873" y="6753"/>
                  <a:pt x="19730" y="6900"/>
                  <a:pt x="19599" y="7055"/>
                </a:cubicBezTo>
                <a:cubicBezTo>
                  <a:pt x="19480" y="7195"/>
                  <a:pt x="19365" y="7337"/>
                  <a:pt x="19254" y="7484"/>
                </a:cubicBezTo>
                <a:cubicBezTo>
                  <a:pt x="19198" y="7501"/>
                  <a:pt x="19140" y="7521"/>
                  <a:pt x="19083" y="7541"/>
                </a:cubicBezTo>
                <a:cubicBezTo>
                  <a:pt x="19043" y="7555"/>
                  <a:pt x="19002" y="7570"/>
                  <a:pt x="18962" y="7585"/>
                </a:cubicBezTo>
                <a:cubicBezTo>
                  <a:pt x="18866" y="7621"/>
                  <a:pt x="18771" y="7659"/>
                  <a:pt x="18677" y="7700"/>
                </a:cubicBezTo>
                <a:cubicBezTo>
                  <a:pt x="18726" y="7604"/>
                  <a:pt x="18777" y="7508"/>
                  <a:pt x="18831" y="7414"/>
                </a:cubicBezTo>
                <a:cubicBezTo>
                  <a:pt x="18900" y="7292"/>
                  <a:pt x="18969" y="7169"/>
                  <a:pt x="19043" y="7049"/>
                </a:cubicBezTo>
                <a:cubicBezTo>
                  <a:pt x="19090" y="6970"/>
                  <a:pt x="19140" y="6891"/>
                  <a:pt x="19191" y="6813"/>
                </a:cubicBezTo>
                <a:cubicBezTo>
                  <a:pt x="19308" y="6631"/>
                  <a:pt x="19435" y="6441"/>
                  <a:pt x="19573" y="6259"/>
                </a:cubicBezTo>
                <a:cubicBezTo>
                  <a:pt x="19628" y="6186"/>
                  <a:pt x="19684" y="6113"/>
                  <a:pt x="19740" y="6041"/>
                </a:cubicBezTo>
                <a:cubicBezTo>
                  <a:pt x="19770" y="6019"/>
                  <a:pt x="19800" y="5997"/>
                  <a:pt x="19830" y="5975"/>
                </a:cubicBezTo>
                <a:cubicBezTo>
                  <a:pt x="19927" y="5907"/>
                  <a:pt x="20035" y="5832"/>
                  <a:pt x="20147" y="5765"/>
                </a:cubicBezTo>
                <a:cubicBezTo>
                  <a:pt x="20220" y="5721"/>
                  <a:pt x="20292" y="5680"/>
                  <a:pt x="20366" y="5639"/>
                </a:cubicBezTo>
                <a:close/>
                <a:moveTo>
                  <a:pt x="21333" y="7306"/>
                </a:moveTo>
                <a:cubicBezTo>
                  <a:pt x="21314" y="7340"/>
                  <a:pt x="21297" y="7374"/>
                  <a:pt x="21280" y="7409"/>
                </a:cubicBezTo>
                <a:cubicBezTo>
                  <a:pt x="21232" y="7507"/>
                  <a:pt x="21184" y="7604"/>
                  <a:pt x="21141" y="7704"/>
                </a:cubicBezTo>
                <a:cubicBezTo>
                  <a:pt x="21140" y="7682"/>
                  <a:pt x="21140" y="7661"/>
                  <a:pt x="21139" y="7639"/>
                </a:cubicBezTo>
                <a:cubicBezTo>
                  <a:pt x="21135" y="7548"/>
                  <a:pt x="21132" y="7451"/>
                  <a:pt x="21123" y="7360"/>
                </a:cubicBezTo>
                <a:cubicBezTo>
                  <a:pt x="21121" y="7344"/>
                  <a:pt x="21120" y="7328"/>
                  <a:pt x="21119" y="7312"/>
                </a:cubicBezTo>
                <a:cubicBezTo>
                  <a:pt x="21186" y="7308"/>
                  <a:pt x="21254" y="7306"/>
                  <a:pt x="21322" y="7306"/>
                </a:cubicBezTo>
                <a:close/>
                <a:moveTo>
                  <a:pt x="34488" y="755"/>
                </a:moveTo>
                <a:lnTo>
                  <a:pt x="34488" y="755"/>
                </a:lnTo>
                <a:cubicBezTo>
                  <a:pt x="34624" y="788"/>
                  <a:pt x="34759" y="824"/>
                  <a:pt x="34893" y="865"/>
                </a:cubicBezTo>
                <a:cubicBezTo>
                  <a:pt x="34978" y="891"/>
                  <a:pt x="35063" y="919"/>
                  <a:pt x="35146" y="947"/>
                </a:cubicBezTo>
                <a:cubicBezTo>
                  <a:pt x="35228" y="974"/>
                  <a:pt x="35309" y="1003"/>
                  <a:pt x="35389" y="1033"/>
                </a:cubicBezTo>
                <a:cubicBezTo>
                  <a:pt x="35392" y="1035"/>
                  <a:pt x="35396" y="1036"/>
                  <a:pt x="35399" y="1038"/>
                </a:cubicBezTo>
                <a:cubicBezTo>
                  <a:pt x="35560" y="1099"/>
                  <a:pt x="35725" y="1165"/>
                  <a:pt x="35888" y="1240"/>
                </a:cubicBezTo>
                <a:cubicBezTo>
                  <a:pt x="36052" y="1315"/>
                  <a:pt x="36213" y="1393"/>
                  <a:pt x="36373" y="1476"/>
                </a:cubicBezTo>
                <a:cubicBezTo>
                  <a:pt x="36524" y="1557"/>
                  <a:pt x="36680" y="1643"/>
                  <a:pt x="36830" y="1737"/>
                </a:cubicBezTo>
                <a:cubicBezTo>
                  <a:pt x="36905" y="1784"/>
                  <a:pt x="36980" y="1832"/>
                  <a:pt x="37054" y="1881"/>
                </a:cubicBezTo>
                <a:cubicBezTo>
                  <a:pt x="37122" y="1927"/>
                  <a:pt x="37189" y="1974"/>
                  <a:pt x="37255" y="2023"/>
                </a:cubicBezTo>
                <a:cubicBezTo>
                  <a:pt x="37380" y="2115"/>
                  <a:pt x="37511" y="2215"/>
                  <a:pt x="37637" y="2322"/>
                </a:cubicBezTo>
                <a:cubicBezTo>
                  <a:pt x="37763" y="2429"/>
                  <a:pt x="37887" y="2538"/>
                  <a:pt x="38008" y="2650"/>
                </a:cubicBezTo>
                <a:cubicBezTo>
                  <a:pt x="38175" y="2807"/>
                  <a:pt x="38340" y="2967"/>
                  <a:pt x="38497" y="3137"/>
                </a:cubicBezTo>
                <a:cubicBezTo>
                  <a:pt x="38650" y="3301"/>
                  <a:pt x="38799" y="3468"/>
                  <a:pt x="38943" y="3640"/>
                </a:cubicBezTo>
                <a:cubicBezTo>
                  <a:pt x="39077" y="3804"/>
                  <a:pt x="39210" y="3971"/>
                  <a:pt x="39335" y="4143"/>
                </a:cubicBezTo>
                <a:cubicBezTo>
                  <a:pt x="39459" y="4316"/>
                  <a:pt x="39579" y="4492"/>
                  <a:pt x="39695" y="4671"/>
                </a:cubicBezTo>
                <a:cubicBezTo>
                  <a:pt x="39808" y="4852"/>
                  <a:pt x="39919" y="5034"/>
                  <a:pt x="40019" y="5222"/>
                </a:cubicBezTo>
                <a:cubicBezTo>
                  <a:pt x="40099" y="5371"/>
                  <a:pt x="40175" y="5523"/>
                  <a:pt x="40249" y="5674"/>
                </a:cubicBezTo>
                <a:cubicBezTo>
                  <a:pt x="40347" y="5885"/>
                  <a:pt x="40443" y="6098"/>
                  <a:pt x="40526" y="6315"/>
                </a:cubicBezTo>
                <a:cubicBezTo>
                  <a:pt x="40561" y="6404"/>
                  <a:pt x="40595" y="6492"/>
                  <a:pt x="40627" y="6582"/>
                </a:cubicBezTo>
                <a:cubicBezTo>
                  <a:pt x="40659" y="6667"/>
                  <a:pt x="40689" y="6755"/>
                  <a:pt x="40718" y="6842"/>
                </a:cubicBezTo>
                <a:lnTo>
                  <a:pt x="40719" y="6846"/>
                </a:lnTo>
                <a:cubicBezTo>
                  <a:pt x="40719" y="6847"/>
                  <a:pt x="40720" y="6848"/>
                  <a:pt x="40720" y="6851"/>
                </a:cubicBezTo>
                <a:cubicBezTo>
                  <a:pt x="40777" y="7025"/>
                  <a:pt x="40832" y="7204"/>
                  <a:pt x="40879" y="7384"/>
                </a:cubicBezTo>
                <a:cubicBezTo>
                  <a:pt x="40902" y="7475"/>
                  <a:pt x="40924" y="7568"/>
                  <a:pt x="40944" y="7660"/>
                </a:cubicBezTo>
                <a:cubicBezTo>
                  <a:pt x="40953" y="7695"/>
                  <a:pt x="40961" y="7731"/>
                  <a:pt x="40968" y="7765"/>
                </a:cubicBezTo>
                <a:cubicBezTo>
                  <a:pt x="40953" y="7750"/>
                  <a:pt x="40936" y="7735"/>
                  <a:pt x="40920" y="7721"/>
                </a:cubicBezTo>
                <a:cubicBezTo>
                  <a:pt x="40854" y="7663"/>
                  <a:pt x="40791" y="7604"/>
                  <a:pt x="40717" y="7554"/>
                </a:cubicBezTo>
                <a:cubicBezTo>
                  <a:pt x="40646" y="7508"/>
                  <a:pt x="40580" y="7462"/>
                  <a:pt x="40504" y="7422"/>
                </a:cubicBezTo>
                <a:cubicBezTo>
                  <a:pt x="40433" y="7382"/>
                  <a:pt x="40360" y="7346"/>
                  <a:pt x="40285" y="7314"/>
                </a:cubicBezTo>
                <a:cubicBezTo>
                  <a:pt x="40247" y="7298"/>
                  <a:pt x="40208" y="7283"/>
                  <a:pt x="40170" y="7266"/>
                </a:cubicBezTo>
                <a:cubicBezTo>
                  <a:pt x="40128" y="7251"/>
                  <a:pt x="40085" y="7236"/>
                  <a:pt x="40043" y="7221"/>
                </a:cubicBezTo>
                <a:cubicBezTo>
                  <a:pt x="39965" y="7195"/>
                  <a:pt x="39885" y="7171"/>
                  <a:pt x="39806" y="7150"/>
                </a:cubicBezTo>
                <a:cubicBezTo>
                  <a:pt x="39725" y="7130"/>
                  <a:pt x="39642" y="7109"/>
                  <a:pt x="39560" y="7094"/>
                </a:cubicBezTo>
                <a:cubicBezTo>
                  <a:pt x="39478" y="7079"/>
                  <a:pt x="39397" y="7067"/>
                  <a:pt x="39315" y="7057"/>
                </a:cubicBezTo>
                <a:cubicBezTo>
                  <a:pt x="39297" y="7056"/>
                  <a:pt x="39278" y="7054"/>
                  <a:pt x="39261" y="7052"/>
                </a:cubicBezTo>
                <a:cubicBezTo>
                  <a:pt x="39253" y="7020"/>
                  <a:pt x="39246" y="6989"/>
                  <a:pt x="39238" y="6958"/>
                </a:cubicBezTo>
                <a:cubicBezTo>
                  <a:pt x="39204" y="6828"/>
                  <a:pt x="39172" y="6696"/>
                  <a:pt x="39134" y="6567"/>
                </a:cubicBezTo>
                <a:cubicBezTo>
                  <a:pt x="39098" y="6442"/>
                  <a:pt x="39060" y="6316"/>
                  <a:pt x="39021" y="6193"/>
                </a:cubicBezTo>
                <a:cubicBezTo>
                  <a:pt x="38993" y="6106"/>
                  <a:pt x="38963" y="6018"/>
                  <a:pt x="38933" y="5933"/>
                </a:cubicBezTo>
                <a:cubicBezTo>
                  <a:pt x="38888" y="5809"/>
                  <a:pt x="38845" y="5686"/>
                  <a:pt x="38795" y="5563"/>
                </a:cubicBezTo>
                <a:cubicBezTo>
                  <a:pt x="38696" y="5317"/>
                  <a:pt x="38592" y="5071"/>
                  <a:pt x="38477" y="4832"/>
                </a:cubicBezTo>
                <a:cubicBezTo>
                  <a:pt x="38450" y="4778"/>
                  <a:pt x="38425" y="4725"/>
                  <a:pt x="38398" y="4671"/>
                </a:cubicBezTo>
                <a:cubicBezTo>
                  <a:pt x="38382" y="4584"/>
                  <a:pt x="38363" y="4496"/>
                  <a:pt x="38342" y="4411"/>
                </a:cubicBezTo>
                <a:cubicBezTo>
                  <a:pt x="38321" y="4323"/>
                  <a:pt x="38298" y="4236"/>
                  <a:pt x="38272" y="4150"/>
                </a:cubicBezTo>
                <a:cubicBezTo>
                  <a:pt x="38260" y="4107"/>
                  <a:pt x="38247" y="4064"/>
                  <a:pt x="38233" y="4020"/>
                </a:cubicBezTo>
                <a:cubicBezTo>
                  <a:pt x="38206" y="3934"/>
                  <a:pt x="38176" y="3841"/>
                  <a:pt x="38143" y="3756"/>
                </a:cubicBezTo>
                <a:cubicBezTo>
                  <a:pt x="38112" y="3673"/>
                  <a:pt x="38077" y="3591"/>
                  <a:pt x="38041" y="3509"/>
                </a:cubicBezTo>
                <a:lnTo>
                  <a:pt x="37985" y="3389"/>
                </a:lnTo>
                <a:cubicBezTo>
                  <a:pt x="37948" y="3309"/>
                  <a:pt x="37904" y="3224"/>
                  <a:pt x="37859" y="3148"/>
                </a:cubicBezTo>
                <a:cubicBezTo>
                  <a:pt x="37813" y="3071"/>
                  <a:pt x="37768" y="2993"/>
                  <a:pt x="37717" y="2919"/>
                </a:cubicBezTo>
                <a:cubicBezTo>
                  <a:pt x="37668" y="2846"/>
                  <a:pt x="37617" y="2775"/>
                  <a:pt x="37564" y="2705"/>
                </a:cubicBezTo>
                <a:cubicBezTo>
                  <a:pt x="37537" y="2670"/>
                  <a:pt x="37510" y="2636"/>
                  <a:pt x="37482" y="2601"/>
                </a:cubicBezTo>
                <a:cubicBezTo>
                  <a:pt x="37451" y="2563"/>
                  <a:pt x="37421" y="2526"/>
                  <a:pt x="37390" y="2489"/>
                </a:cubicBezTo>
                <a:cubicBezTo>
                  <a:pt x="37332" y="2421"/>
                  <a:pt x="37272" y="2356"/>
                  <a:pt x="37209" y="2294"/>
                </a:cubicBezTo>
                <a:cubicBezTo>
                  <a:pt x="37144" y="2230"/>
                  <a:pt x="37077" y="2162"/>
                  <a:pt x="37008" y="2102"/>
                </a:cubicBezTo>
                <a:cubicBezTo>
                  <a:pt x="36910" y="2016"/>
                  <a:pt x="36811" y="1929"/>
                  <a:pt x="36705" y="1852"/>
                </a:cubicBezTo>
                <a:cubicBezTo>
                  <a:pt x="36635" y="1801"/>
                  <a:pt x="36565" y="1748"/>
                  <a:pt x="36492" y="1700"/>
                </a:cubicBezTo>
                <a:cubicBezTo>
                  <a:pt x="36315" y="1588"/>
                  <a:pt x="36135" y="1482"/>
                  <a:pt x="35944" y="1394"/>
                </a:cubicBezTo>
                <a:cubicBezTo>
                  <a:pt x="35751" y="1304"/>
                  <a:pt x="35556" y="1219"/>
                  <a:pt x="35356" y="1147"/>
                </a:cubicBezTo>
                <a:cubicBezTo>
                  <a:pt x="35293" y="1124"/>
                  <a:pt x="35229" y="1102"/>
                  <a:pt x="35166" y="1080"/>
                </a:cubicBezTo>
                <a:cubicBezTo>
                  <a:pt x="34956" y="968"/>
                  <a:pt x="34743" y="861"/>
                  <a:pt x="34523" y="768"/>
                </a:cubicBezTo>
                <a:cubicBezTo>
                  <a:pt x="34511" y="764"/>
                  <a:pt x="34500" y="759"/>
                  <a:pt x="34488" y="755"/>
                </a:cubicBezTo>
                <a:close/>
                <a:moveTo>
                  <a:pt x="24120" y="7302"/>
                </a:moveTo>
                <a:cubicBezTo>
                  <a:pt x="24126" y="7325"/>
                  <a:pt x="24132" y="7350"/>
                  <a:pt x="24138" y="7373"/>
                </a:cubicBezTo>
                <a:cubicBezTo>
                  <a:pt x="24104" y="7421"/>
                  <a:pt x="24071" y="7472"/>
                  <a:pt x="24042" y="7522"/>
                </a:cubicBezTo>
                <a:cubicBezTo>
                  <a:pt x="24001" y="7590"/>
                  <a:pt x="23962" y="7660"/>
                  <a:pt x="23926" y="7732"/>
                </a:cubicBezTo>
                <a:cubicBezTo>
                  <a:pt x="23921" y="7745"/>
                  <a:pt x="23915" y="7756"/>
                  <a:pt x="23909" y="7769"/>
                </a:cubicBezTo>
                <a:cubicBezTo>
                  <a:pt x="23895" y="7762"/>
                  <a:pt x="23881" y="7755"/>
                  <a:pt x="23869" y="7749"/>
                </a:cubicBezTo>
                <a:cubicBezTo>
                  <a:pt x="23833" y="7732"/>
                  <a:pt x="23797" y="7715"/>
                  <a:pt x="23762" y="7696"/>
                </a:cubicBezTo>
                <a:cubicBezTo>
                  <a:pt x="23745" y="7688"/>
                  <a:pt x="23728" y="7680"/>
                  <a:pt x="23710" y="7672"/>
                </a:cubicBezTo>
                <a:cubicBezTo>
                  <a:pt x="23752" y="7631"/>
                  <a:pt x="23794" y="7591"/>
                  <a:pt x="23835" y="7552"/>
                </a:cubicBezTo>
                <a:cubicBezTo>
                  <a:pt x="23929" y="7466"/>
                  <a:pt x="24023" y="7382"/>
                  <a:pt x="24120" y="7302"/>
                </a:cubicBezTo>
                <a:close/>
                <a:moveTo>
                  <a:pt x="20649" y="7786"/>
                </a:moveTo>
                <a:cubicBezTo>
                  <a:pt x="20650" y="7788"/>
                  <a:pt x="20651" y="7792"/>
                  <a:pt x="20653" y="7794"/>
                </a:cubicBezTo>
                <a:cubicBezTo>
                  <a:pt x="20648" y="7810"/>
                  <a:pt x="20643" y="7827"/>
                  <a:pt x="20639" y="7844"/>
                </a:cubicBezTo>
                <a:lnTo>
                  <a:pt x="20648" y="7796"/>
                </a:lnTo>
                <a:lnTo>
                  <a:pt x="20648" y="7796"/>
                </a:lnTo>
                <a:cubicBezTo>
                  <a:pt x="20648" y="7798"/>
                  <a:pt x="20647" y="7800"/>
                  <a:pt x="20647" y="7802"/>
                </a:cubicBezTo>
                <a:lnTo>
                  <a:pt x="20647" y="7802"/>
                </a:lnTo>
                <a:cubicBezTo>
                  <a:pt x="20647" y="7800"/>
                  <a:pt x="20648" y="7798"/>
                  <a:pt x="20648" y="7795"/>
                </a:cubicBezTo>
                <a:lnTo>
                  <a:pt x="20648" y="7795"/>
                </a:lnTo>
                <a:lnTo>
                  <a:pt x="20648" y="7796"/>
                </a:lnTo>
                <a:lnTo>
                  <a:pt x="20648" y="7796"/>
                </a:lnTo>
                <a:cubicBezTo>
                  <a:pt x="20648" y="7795"/>
                  <a:pt x="20648" y="7795"/>
                  <a:pt x="20648" y="7794"/>
                </a:cubicBezTo>
                <a:cubicBezTo>
                  <a:pt x="20649" y="7792"/>
                  <a:pt x="20649" y="7788"/>
                  <a:pt x="20649" y="7786"/>
                </a:cubicBezTo>
                <a:close/>
                <a:moveTo>
                  <a:pt x="18977" y="6833"/>
                </a:moveTo>
                <a:lnTo>
                  <a:pt x="18977" y="6833"/>
                </a:lnTo>
                <a:cubicBezTo>
                  <a:pt x="18926" y="6915"/>
                  <a:pt x="18875" y="6997"/>
                  <a:pt x="18828" y="7082"/>
                </a:cubicBezTo>
                <a:cubicBezTo>
                  <a:pt x="18758" y="7203"/>
                  <a:pt x="18688" y="7325"/>
                  <a:pt x="18622" y="7450"/>
                </a:cubicBezTo>
                <a:cubicBezTo>
                  <a:pt x="18561" y="7569"/>
                  <a:pt x="18501" y="7688"/>
                  <a:pt x="18442" y="7808"/>
                </a:cubicBezTo>
                <a:cubicBezTo>
                  <a:pt x="18375" y="7839"/>
                  <a:pt x="18310" y="7872"/>
                  <a:pt x="18244" y="7906"/>
                </a:cubicBezTo>
                <a:cubicBezTo>
                  <a:pt x="18274" y="7854"/>
                  <a:pt x="18304" y="7802"/>
                  <a:pt x="18335" y="7750"/>
                </a:cubicBezTo>
                <a:cubicBezTo>
                  <a:pt x="18379" y="7678"/>
                  <a:pt x="18423" y="7606"/>
                  <a:pt x="18469" y="7534"/>
                </a:cubicBezTo>
                <a:cubicBezTo>
                  <a:pt x="18556" y="7402"/>
                  <a:pt x="18646" y="7265"/>
                  <a:pt x="18744" y="7135"/>
                </a:cubicBezTo>
                <a:cubicBezTo>
                  <a:pt x="18819" y="7033"/>
                  <a:pt x="18897" y="6933"/>
                  <a:pt x="18977" y="6833"/>
                </a:cubicBezTo>
                <a:close/>
                <a:moveTo>
                  <a:pt x="24190" y="7601"/>
                </a:moveTo>
                <a:cubicBezTo>
                  <a:pt x="24212" y="7716"/>
                  <a:pt x="24232" y="7830"/>
                  <a:pt x="24249" y="7945"/>
                </a:cubicBezTo>
                <a:cubicBezTo>
                  <a:pt x="24192" y="7914"/>
                  <a:pt x="24137" y="7883"/>
                  <a:pt x="24079" y="7854"/>
                </a:cubicBezTo>
                <a:cubicBezTo>
                  <a:pt x="24072" y="7851"/>
                  <a:pt x="24065" y="7846"/>
                  <a:pt x="24058" y="7843"/>
                </a:cubicBezTo>
                <a:cubicBezTo>
                  <a:pt x="24079" y="7799"/>
                  <a:pt x="24102" y="7756"/>
                  <a:pt x="24125" y="7713"/>
                </a:cubicBezTo>
                <a:cubicBezTo>
                  <a:pt x="24146" y="7675"/>
                  <a:pt x="24168" y="7638"/>
                  <a:pt x="24190" y="7601"/>
                </a:cubicBezTo>
                <a:close/>
                <a:moveTo>
                  <a:pt x="33629" y="4106"/>
                </a:moveTo>
                <a:lnTo>
                  <a:pt x="33629" y="4106"/>
                </a:lnTo>
                <a:cubicBezTo>
                  <a:pt x="33788" y="4155"/>
                  <a:pt x="33946" y="4209"/>
                  <a:pt x="34103" y="4264"/>
                </a:cubicBezTo>
                <a:cubicBezTo>
                  <a:pt x="34299" y="4337"/>
                  <a:pt x="34493" y="4412"/>
                  <a:pt x="34682" y="4498"/>
                </a:cubicBezTo>
                <a:cubicBezTo>
                  <a:pt x="34761" y="4533"/>
                  <a:pt x="34839" y="4570"/>
                  <a:pt x="34916" y="4608"/>
                </a:cubicBezTo>
                <a:cubicBezTo>
                  <a:pt x="34992" y="4645"/>
                  <a:pt x="35065" y="4683"/>
                  <a:pt x="35139" y="4722"/>
                </a:cubicBezTo>
                <a:lnTo>
                  <a:pt x="35149" y="4727"/>
                </a:lnTo>
                <a:cubicBezTo>
                  <a:pt x="35296" y="4808"/>
                  <a:pt x="35448" y="4891"/>
                  <a:pt x="35593" y="4985"/>
                </a:cubicBezTo>
                <a:cubicBezTo>
                  <a:pt x="35742" y="5080"/>
                  <a:pt x="35888" y="5179"/>
                  <a:pt x="36031" y="5280"/>
                </a:cubicBezTo>
                <a:cubicBezTo>
                  <a:pt x="36228" y="5423"/>
                  <a:pt x="36430" y="5576"/>
                  <a:pt x="36623" y="5740"/>
                </a:cubicBezTo>
                <a:cubicBezTo>
                  <a:pt x="36651" y="5831"/>
                  <a:pt x="36678" y="5922"/>
                  <a:pt x="36699" y="6016"/>
                </a:cubicBezTo>
                <a:cubicBezTo>
                  <a:pt x="36721" y="6102"/>
                  <a:pt x="36741" y="6190"/>
                  <a:pt x="36758" y="6278"/>
                </a:cubicBezTo>
                <a:cubicBezTo>
                  <a:pt x="36759" y="6280"/>
                  <a:pt x="36759" y="6283"/>
                  <a:pt x="36761" y="6285"/>
                </a:cubicBezTo>
                <a:cubicBezTo>
                  <a:pt x="36784" y="6408"/>
                  <a:pt x="36808" y="6538"/>
                  <a:pt x="36823" y="6668"/>
                </a:cubicBezTo>
                <a:cubicBezTo>
                  <a:pt x="36838" y="6795"/>
                  <a:pt x="36851" y="6922"/>
                  <a:pt x="36860" y="7051"/>
                </a:cubicBezTo>
                <a:cubicBezTo>
                  <a:pt x="36866" y="7153"/>
                  <a:pt x="36870" y="7256"/>
                  <a:pt x="36873" y="7360"/>
                </a:cubicBezTo>
                <a:cubicBezTo>
                  <a:pt x="36845" y="7369"/>
                  <a:pt x="36818" y="7378"/>
                  <a:pt x="36792" y="7388"/>
                </a:cubicBezTo>
                <a:cubicBezTo>
                  <a:pt x="36589" y="7459"/>
                  <a:pt x="36386" y="7531"/>
                  <a:pt x="36188" y="7612"/>
                </a:cubicBezTo>
                <a:cubicBezTo>
                  <a:pt x="35955" y="7706"/>
                  <a:pt x="35724" y="7807"/>
                  <a:pt x="35497" y="7917"/>
                </a:cubicBezTo>
                <a:cubicBezTo>
                  <a:pt x="35369" y="7979"/>
                  <a:pt x="35241" y="8041"/>
                  <a:pt x="35113" y="8104"/>
                </a:cubicBezTo>
                <a:cubicBezTo>
                  <a:pt x="35102" y="7836"/>
                  <a:pt x="35084" y="7567"/>
                  <a:pt x="35046" y="7300"/>
                </a:cubicBezTo>
                <a:cubicBezTo>
                  <a:pt x="35026" y="7165"/>
                  <a:pt x="35004" y="7031"/>
                  <a:pt x="34979" y="6897"/>
                </a:cubicBezTo>
                <a:cubicBezTo>
                  <a:pt x="34963" y="6806"/>
                  <a:pt x="34944" y="6711"/>
                  <a:pt x="34923" y="6621"/>
                </a:cubicBezTo>
                <a:cubicBezTo>
                  <a:pt x="34871" y="6399"/>
                  <a:pt x="34814" y="6177"/>
                  <a:pt x="34737" y="5963"/>
                </a:cubicBezTo>
                <a:cubicBezTo>
                  <a:pt x="34664" y="5757"/>
                  <a:pt x="34583" y="5555"/>
                  <a:pt x="34485" y="5360"/>
                </a:cubicBezTo>
                <a:cubicBezTo>
                  <a:pt x="34448" y="5284"/>
                  <a:pt x="34408" y="5209"/>
                  <a:pt x="34367" y="5134"/>
                </a:cubicBezTo>
                <a:cubicBezTo>
                  <a:pt x="34326" y="5059"/>
                  <a:pt x="34284" y="4985"/>
                  <a:pt x="34236" y="4913"/>
                </a:cubicBezTo>
                <a:cubicBezTo>
                  <a:pt x="34190" y="4838"/>
                  <a:pt x="34139" y="4761"/>
                  <a:pt x="34087" y="4688"/>
                </a:cubicBezTo>
                <a:cubicBezTo>
                  <a:pt x="33961" y="4511"/>
                  <a:pt x="33831" y="4336"/>
                  <a:pt x="33688" y="4173"/>
                </a:cubicBezTo>
                <a:lnTo>
                  <a:pt x="33688" y="4172"/>
                </a:lnTo>
                <a:cubicBezTo>
                  <a:pt x="33668" y="4150"/>
                  <a:pt x="33649" y="4128"/>
                  <a:pt x="33629" y="4106"/>
                </a:cubicBezTo>
                <a:close/>
                <a:moveTo>
                  <a:pt x="23199" y="7646"/>
                </a:moveTo>
                <a:cubicBezTo>
                  <a:pt x="23262" y="7666"/>
                  <a:pt x="23326" y="7688"/>
                  <a:pt x="23388" y="7710"/>
                </a:cubicBezTo>
                <a:cubicBezTo>
                  <a:pt x="23394" y="7712"/>
                  <a:pt x="23400" y="7715"/>
                  <a:pt x="23404" y="7717"/>
                </a:cubicBezTo>
                <a:cubicBezTo>
                  <a:pt x="23279" y="7852"/>
                  <a:pt x="23156" y="7989"/>
                  <a:pt x="23042" y="8136"/>
                </a:cubicBezTo>
                <a:cubicBezTo>
                  <a:pt x="22974" y="8224"/>
                  <a:pt x="22906" y="8314"/>
                  <a:pt x="22841" y="8404"/>
                </a:cubicBezTo>
                <a:cubicBezTo>
                  <a:pt x="22855" y="8373"/>
                  <a:pt x="22867" y="8342"/>
                  <a:pt x="22881" y="8309"/>
                </a:cubicBezTo>
                <a:cubicBezTo>
                  <a:pt x="22917" y="8230"/>
                  <a:pt x="22953" y="8149"/>
                  <a:pt x="22991" y="8069"/>
                </a:cubicBezTo>
                <a:lnTo>
                  <a:pt x="22990" y="8069"/>
                </a:lnTo>
                <a:cubicBezTo>
                  <a:pt x="23058" y="7927"/>
                  <a:pt x="23127" y="7786"/>
                  <a:pt x="23199" y="7646"/>
                </a:cubicBezTo>
                <a:close/>
                <a:moveTo>
                  <a:pt x="26279" y="6243"/>
                </a:moveTo>
                <a:cubicBezTo>
                  <a:pt x="26325" y="6271"/>
                  <a:pt x="26371" y="6300"/>
                  <a:pt x="26416" y="6329"/>
                </a:cubicBezTo>
                <a:cubicBezTo>
                  <a:pt x="26394" y="6356"/>
                  <a:pt x="26372" y="6384"/>
                  <a:pt x="26351" y="6413"/>
                </a:cubicBezTo>
                <a:cubicBezTo>
                  <a:pt x="26272" y="6518"/>
                  <a:pt x="26191" y="6623"/>
                  <a:pt x="26116" y="6733"/>
                </a:cubicBezTo>
                <a:cubicBezTo>
                  <a:pt x="26042" y="6843"/>
                  <a:pt x="25969" y="6952"/>
                  <a:pt x="25898" y="7064"/>
                </a:cubicBezTo>
                <a:cubicBezTo>
                  <a:pt x="25849" y="7139"/>
                  <a:pt x="25801" y="7219"/>
                  <a:pt x="25754" y="7298"/>
                </a:cubicBezTo>
                <a:cubicBezTo>
                  <a:pt x="25690" y="7410"/>
                  <a:pt x="25624" y="7522"/>
                  <a:pt x="25564" y="7637"/>
                </a:cubicBezTo>
                <a:cubicBezTo>
                  <a:pt x="25458" y="7843"/>
                  <a:pt x="25356" y="8051"/>
                  <a:pt x="25268" y="8264"/>
                </a:cubicBezTo>
                <a:cubicBezTo>
                  <a:pt x="25222" y="8377"/>
                  <a:pt x="25177" y="8491"/>
                  <a:pt x="25134" y="8604"/>
                </a:cubicBezTo>
                <a:cubicBezTo>
                  <a:pt x="25072" y="8548"/>
                  <a:pt x="25008" y="8494"/>
                  <a:pt x="24944" y="8441"/>
                </a:cubicBezTo>
                <a:cubicBezTo>
                  <a:pt x="24874" y="8383"/>
                  <a:pt x="24804" y="8327"/>
                  <a:pt x="24734" y="8271"/>
                </a:cubicBezTo>
                <a:cubicBezTo>
                  <a:pt x="24699" y="8243"/>
                  <a:pt x="24663" y="8216"/>
                  <a:pt x="24627" y="8188"/>
                </a:cubicBezTo>
                <a:cubicBezTo>
                  <a:pt x="24564" y="8143"/>
                  <a:pt x="24496" y="8091"/>
                  <a:pt x="24428" y="8049"/>
                </a:cubicBezTo>
                <a:cubicBezTo>
                  <a:pt x="24424" y="8019"/>
                  <a:pt x="24421" y="7989"/>
                  <a:pt x="24417" y="7959"/>
                </a:cubicBezTo>
                <a:cubicBezTo>
                  <a:pt x="24406" y="7869"/>
                  <a:pt x="24391" y="7779"/>
                  <a:pt x="24374" y="7690"/>
                </a:cubicBezTo>
                <a:cubicBezTo>
                  <a:pt x="24359" y="7605"/>
                  <a:pt x="24340" y="7515"/>
                  <a:pt x="24320" y="7430"/>
                </a:cubicBezTo>
                <a:cubicBezTo>
                  <a:pt x="24318" y="7425"/>
                  <a:pt x="24317" y="7419"/>
                  <a:pt x="24316" y="7413"/>
                </a:cubicBezTo>
                <a:cubicBezTo>
                  <a:pt x="24335" y="7387"/>
                  <a:pt x="24355" y="7361"/>
                  <a:pt x="24374" y="7336"/>
                </a:cubicBezTo>
                <a:cubicBezTo>
                  <a:pt x="24398" y="7307"/>
                  <a:pt x="24422" y="7278"/>
                  <a:pt x="24445" y="7249"/>
                </a:cubicBezTo>
                <a:cubicBezTo>
                  <a:pt x="24493" y="7191"/>
                  <a:pt x="24544" y="7136"/>
                  <a:pt x="24596" y="7082"/>
                </a:cubicBezTo>
                <a:cubicBezTo>
                  <a:pt x="24650" y="7025"/>
                  <a:pt x="24707" y="6970"/>
                  <a:pt x="24765" y="6917"/>
                </a:cubicBezTo>
                <a:cubicBezTo>
                  <a:pt x="24819" y="6867"/>
                  <a:pt x="24884" y="6811"/>
                  <a:pt x="24948" y="6756"/>
                </a:cubicBezTo>
                <a:cubicBezTo>
                  <a:pt x="24977" y="6733"/>
                  <a:pt x="25007" y="6709"/>
                  <a:pt x="25036" y="6686"/>
                </a:cubicBezTo>
                <a:cubicBezTo>
                  <a:pt x="25130" y="6637"/>
                  <a:pt x="25224" y="6589"/>
                  <a:pt x="25320" y="6546"/>
                </a:cubicBezTo>
                <a:cubicBezTo>
                  <a:pt x="25396" y="6512"/>
                  <a:pt x="25474" y="6479"/>
                  <a:pt x="25551" y="6449"/>
                </a:cubicBezTo>
                <a:cubicBezTo>
                  <a:pt x="25665" y="6407"/>
                  <a:pt x="25780" y="6366"/>
                  <a:pt x="25898" y="6333"/>
                </a:cubicBezTo>
                <a:cubicBezTo>
                  <a:pt x="25974" y="6311"/>
                  <a:pt x="26051" y="6292"/>
                  <a:pt x="26130" y="6273"/>
                </a:cubicBezTo>
                <a:lnTo>
                  <a:pt x="26129" y="6273"/>
                </a:lnTo>
                <a:cubicBezTo>
                  <a:pt x="26178" y="6263"/>
                  <a:pt x="26229" y="6253"/>
                  <a:pt x="26279" y="6243"/>
                </a:cubicBezTo>
                <a:close/>
                <a:moveTo>
                  <a:pt x="21526" y="7309"/>
                </a:moveTo>
                <a:cubicBezTo>
                  <a:pt x="21556" y="7310"/>
                  <a:pt x="21587" y="7313"/>
                  <a:pt x="21618" y="7314"/>
                </a:cubicBezTo>
                <a:cubicBezTo>
                  <a:pt x="21630" y="7315"/>
                  <a:pt x="21642" y="7316"/>
                  <a:pt x="21654" y="7317"/>
                </a:cubicBezTo>
                <a:cubicBezTo>
                  <a:pt x="21591" y="7480"/>
                  <a:pt x="21533" y="7644"/>
                  <a:pt x="21478" y="7809"/>
                </a:cubicBezTo>
                <a:cubicBezTo>
                  <a:pt x="21399" y="8059"/>
                  <a:pt x="21324" y="8309"/>
                  <a:pt x="21262" y="8563"/>
                </a:cubicBezTo>
                <a:cubicBezTo>
                  <a:pt x="21255" y="8589"/>
                  <a:pt x="21250" y="8614"/>
                  <a:pt x="21244" y="8640"/>
                </a:cubicBezTo>
                <a:cubicBezTo>
                  <a:pt x="21233" y="8623"/>
                  <a:pt x="21222" y="8607"/>
                  <a:pt x="21212" y="8590"/>
                </a:cubicBezTo>
                <a:cubicBezTo>
                  <a:pt x="21179" y="8537"/>
                  <a:pt x="21141" y="8473"/>
                  <a:pt x="21105" y="8410"/>
                </a:cubicBezTo>
                <a:cubicBezTo>
                  <a:pt x="21109" y="8379"/>
                  <a:pt x="21112" y="8347"/>
                  <a:pt x="21115" y="8315"/>
                </a:cubicBezTo>
                <a:cubicBezTo>
                  <a:pt x="21117" y="8285"/>
                  <a:pt x="21119" y="8254"/>
                  <a:pt x="21123" y="8223"/>
                </a:cubicBezTo>
                <a:cubicBezTo>
                  <a:pt x="21153" y="8130"/>
                  <a:pt x="21184" y="8039"/>
                  <a:pt x="21220" y="7949"/>
                </a:cubicBezTo>
                <a:cubicBezTo>
                  <a:pt x="21250" y="7873"/>
                  <a:pt x="21281" y="7795"/>
                  <a:pt x="21314" y="7720"/>
                </a:cubicBezTo>
                <a:cubicBezTo>
                  <a:pt x="21330" y="7684"/>
                  <a:pt x="21348" y="7649"/>
                  <a:pt x="21364" y="7613"/>
                </a:cubicBezTo>
                <a:cubicBezTo>
                  <a:pt x="21402" y="7533"/>
                  <a:pt x="21442" y="7456"/>
                  <a:pt x="21486" y="7378"/>
                </a:cubicBezTo>
                <a:cubicBezTo>
                  <a:pt x="21499" y="7355"/>
                  <a:pt x="21512" y="7332"/>
                  <a:pt x="21526" y="7309"/>
                </a:cubicBezTo>
                <a:close/>
                <a:moveTo>
                  <a:pt x="27181" y="6927"/>
                </a:moveTo>
                <a:lnTo>
                  <a:pt x="27181" y="6927"/>
                </a:lnTo>
                <a:cubicBezTo>
                  <a:pt x="27230" y="6974"/>
                  <a:pt x="27279" y="7022"/>
                  <a:pt x="27326" y="7071"/>
                </a:cubicBezTo>
                <a:cubicBezTo>
                  <a:pt x="27382" y="7129"/>
                  <a:pt x="27435" y="7190"/>
                  <a:pt x="27485" y="7254"/>
                </a:cubicBezTo>
                <a:cubicBezTo>
                  <a:pt x="27529" y="7307"/>
                  <a:pt x="27576" y="7372"/>
                  <a:pt x="27619" y="7437"/>
                </a:cubicBezTo>
                <a:cubicBezTo>
                  <a:pt x="27657" y="7495"/>
                  <a:pt x="27696" y="7562"/>
                  <a:pt x="27729" y="7630"/>
                </a:cubicBezTo>
                <a:cubicBezTo>
                  <a:pt x="27745" y="7664"/>
                  <a:pt x="27761" y="7698"/>
                  <a:pt x="27778" y="7732"/>
                </a:cubicBezTo>
                <a:cubicBezTo>
                  <a:pt x="27812" y="7809"/>
                  <a:pt x="27843" y="7889"/>
                  <a:pt x="27869" y="7970"/>
                </a:cubicBezTo>
                <a:cubicBezTo>
                  <a:pt x="27892" y="8046"/>
                  <a:pt x="27912" y="8128"/>
                  <a:pt x="27925" y="8211"/>
                </a:cubicBezTo>
                <a:cubicBezTo>
                  <a:pt x="27928" y="8240"/>
                  <a:pt x="27931" y="8279"/>
                  <a:pt x="27936" y="8318"/>
                </a:cubicBezTo>
                <a:cubicBezTo>
                  <a:pt x="27936" y="8355"/>
                  <a:pt x="27937" y="8392"/>
                  <a:pt x="27937" y="8429"/>
                </a:cubicBezTo>
                <a:cubicBezTo>
                  <a:pt x="27932" y="8463"/>
                  <a:pt x="27928" y="8497"/>
                  <a:pt x="27923" y="8531"/>
                </a:cubicBezTo>
                <a:cubicBezTo>
                  <a:pt x="27915" y="8558"/>
                  <a:pt x="27907" y="8585"/>
                  <a:pt x="27899" y="8612"/>
                </a:cubicBezTo>
                <a:cubicBezTo>
                  <a:pt x="27886" y="8640"/>
                  <a:pt x="27873" y="8667"/>
                  <a:pt x="27861" y="8694"/>
                </a:cubicBezTo>
                <a:cubicBezTo>
                  <a:pt x="27843" y="8723"/>
                  <a:pt x="27826" y="8750"/>
                  <a:pt x="27809" y="8778"/>
                </a:cubicBezTo>
                <a:cubicBezTo>
                  <a:pt x="27788" y="8807"/>
                  <a:pt x="27767" y="8836"/>
                  <a:pt x="27745" y="8865"/>
                </a:cubicBezTo>
                <a:cubicBezTo>
                  <a:pt x="27743" y="8868"/>
                  <a:pt x="27735" y="8880"/>
                  <a:pt x="27724" y="8890"/>
                </a:cubicBezTo>
                <a:cubicBezTo>
                  <a:pt x="27699" y="8724"/>
                  <a:pt x="27670" y="8559"/>
                  <a:pt x="27634" y="8394"/>
                </a:cubicBezTo>
                <a:cubicBezTo>
                  <a:pt x="27579" y="8141"/>
                  <a:pt x="27514" y="7889"/>
                  <a:pt x="27436" y="7643"/>
                </a:cubicBezTo>
                <a:cubicBezTo>
                  <a:pt x="27370" y="7437"/>
                  <a:pt x="27302" y="7233"/>
                  <a:pt x="27223" y="7033"/>
                </a:cubicBezTo>
                <a:cubicBezTo>
                  <a:pt x="27209" y="6999"/>
                  <a:pt x="27194" y="6963"/>
                  <a:pt x="27181" y="6927"/>
                </a:cubicBezTo>
                <a:close/>
                <a:moveTo>
                  <a:pt x="28852" y="4503"/>
                </a:moveTo>
                <a:cubicBezTo>
                  <a:pt x="29026" y="4598"/>
                  <a:pt x="29198" y="4697"/>
                  <a:pt x="29365" y="4803"/>
                </a:cubicBezTo>
                <a:cubicBezTo>
                  <a:pt x="29476" y="4873"/>
                  <a:pt x="29588" y="4942"/>
                  <a:pt x="29696" y="5017"/>
                </a:cubicBezTo>
                <a:cubicBezTo>
                  <a:pt x="29767" y="5065"/>
                  <a:pt x="29839" y="5116"/>
                  <a:pt x="29910" y="5167"/>
                </a:cubicBezTo>
                <a:cubicBezTo>
                  <a:pt x="30079" y="5292"/>
                  <a:pt x="30252" y="5422"/>
                  <a:pt x="30416" y="5562"/>
                </a:cubicBezTo>
                <a:cubicBezTo>
                  <a:pt x="30585" y="5704"/>
                  <a:pt x="30749" y="5850"/>
                  <a:pt x="30912" y="5997"/>
                </a:cubicBezTo>
                <a:cubicBezTo>
                  <a:pt x="31041" y="6120"/>
                  <a:pt x="31170" y="6243"/>
                  <a:pt x="31293" y="6373"/>
                </a:cubicBezTo>
                <a:cubicBezTo>
                  <a:pt x="31355" y="6438"/>
                  <a:pt x="31416" y="6504"/>
                  <a:pt x="31476" y="6572"/>
                </a:cubicBezTo>
                <a:cubicBezTo>
                  <a:pt x="31536" y="6641"/>
                  <a:pt x="31594" y="6710"/>
                  <a:pt x="31651" y="6780"/>
                </a:cubicBezTo>
                <a:cubicBezTo>
                  <a:pt x="31728" y="6876"/>
                  <a:pt x="31812" y="6981"/>
                  <a:pt x="31887" y="7092"/>
                </a:cubicBezTo>
                <a:cubicBezTo>
                  <a:pt x="31939" y="7165"/>
                  <a:pt x="31989" y="7239"/>
                  <a:pt x="32036" y="7314"/>
                </a:cubicBezTo>
                <a:cubicBezTo>
                  <a:pt x="32098" y="7413"/>
                  <a:pt x="32166" y="7523"/>
                  <a:pt x="32227" y="7635"/>
                </a:cubicBezTo>
                <a:cubicBezTo>
                  <a:pt x="32270" y="7711"/>
                  <a:pt x="32310" y="7788"/>
                  <a:pt x="32349" y="7866"/>
                </a:cubicBezTo>
                <a:cubicBezTo>
                  <a:pt x="32369" y="7905"/>
                  <a:pt x="32387" y="7944"/>
                  <a:pt x="32407" y="7984"/>
                </a:cubicBezTo>
                <a:cubicBezTo>
                  <a:pt x="32442" y="8060"/>
                  <a:pt x="32475" y="8136"/>
                  <a:pt x="32508" y="8212"/>
                </a:cubicBezTo>
                <a:cubicBezTo>
                  <a:pt x="32541" y="8292"/>
                  <a:pt x="32572" y="8373"/>
                  <a:pt x="32600" y="8455"/>
                </a:cubicBezTo>
                <a:cubicBezTo>
                  <a:pt x="32624" y="8524"/>
                  <a:pt x="32648" y="8606"/>
                  <a:pt x="32670" y="8689"/>
                </a:cubicBezTo>
                <a:cubicBezTo>
                  <a:pt x="32691" y="8770"/>
                  <a:pt x="32710" y="8852"/>
                  <a:pt x="32724" y="8934"/>
                </a:cubicBezTo>
                <a:cubicBezTo>
                  <a:pt x="32728" y="8970"/>
                  <a:pt x="32735" y="9015"/>
                  <a:pt x="32740" y="9061"/>
                </a:cubicBezTo>
                <a:cubicBezTo>
                  <a:pt x="32678" y="8956"/>
                  <a:pt x="32615" y="8852"/>
                  <a:pt x="32549" y="8749"/>
                </a:cubicBezTo>
                <a:cubicBezTo>
                  <a:pt x="32389" y="8501"/>
                  <a:pt x="32220" y="8257"/>
                  <a:pt x="32035" y="8026"/>
                </a:cubicBezTo>
                <a:cubicBezTo>
                  <a:pt x="31901" y="7859"/>
                  <a:pt x="31766" y="7690"/>
                  <a:pt x="31620" y="7532"/>
                </a:cubicBezTo>
                <a:cubicBezTo>
                  <a:pt x="31475" y="7377"/>
                  <a:pt x="31326" y="7225"/>
                  <a:pt x="31167" y="7083"/>
                </a:cubicBezTo>
                <a:cubicBezTo>
                  <a:pt x="31070" y="6996"/>
                  <a:pt x="30973" y="6908"/>
                  <a:pt x="30871" y="6828"/>
                </a:cubicBezTo>
                <a:cubicBezTo>
                  <a:pt x="30768" y="6745"/>
                  <a:pt x="30663" y="6664"/>
                  <a:pt x="30557" y="6584"/>
                </a:cubicBezTo>
                <a:cubicBezTo>
                  <a:pt x="30449" y="6503"/>
                  <a:pt x="30335" y="6426"/>
                  <a:pt x="30219" y="6355"/>
                </a:cubicBezTo>
                <a:cubicBezTo>
                  <a:pt x="30144" y="6308"/>
                  <a:pt x="30069" y="6263"/>
                  <a:pt x="29991" y="6220"/>
                </a:cubicBezTo>
                <a:cubicBezTo>
                  <a:pt x="29953" y="6199"/>
                  <a:pt x="29914" y="6179"/>
                  <a:pt x="29876" y="6158"/>
                </a:cubicBezTo>
                <a:cubicBezTo>
                  <a:pt x="29797" y="6115"/>
                  <a:pt x="29713" y="6074"/>
                  <a:pt x="29631" y="6038"/>
                </a:cubicBezTo>
                <a:cubicBezTo>
                  <a:pt x="29559" y="6005"/>
                  <a:pt x="29487" y="5972"/>
                  <a:pt x="29413" y="5945"/>
                </a:cubicBezTo>
                <a:cubicBezTo>
                  <a:pt x="29341" y="5896"/>
                  <a:pt x="29268" y="5848"/>
                  <a:pt x="29193" y="5803"/>
                </a:cubicBezTo>
                <a:cubicBezTo>
                  <a:pt x="29006" y="5690"/>
                  <a:pt x="28816" y="5580"/>
                  <a:pt x="28618" y="5487"/>
                </a:cubicBezTo>
                <a:cubicBezTo>
                  <a:pt x="28415" y="5389"/>
                  <a:pt x="28208" y="5295"/>
                  <a:pt x="27995" y="5218"/>
                </a:cubicBezTo>
                <a:cubicBezTo>
                  <a:pt x="27940" y="5197"/>
                  <a:pt x="27885" y="5177"/>
                  <a:pt x="27831" y="5158"/>
                </a:cubicBezTo>
                <a:cubicBezTo>
                  <a:pt x="27864" y="5132"/>
                  <a:pt x="27898" y="5107"/>
                  <a:pt x="27932" y="5082"/>
                </a:cubicBezTo>
                <a:cubicBezTo>
                  <a:pt x="28107" y="4958"/>
                  <a:pt x="28282" y="4834"/>
                  <a:pt x="28466" y="4724"/>
                </a:cubicBezTo>
                <a:cubicBezTo>
                  <a:pt x="28540" y="4677"/>
                  <a:pt x="28614" y="4634"/>
                  <a:pt x="28690" y="4591"/>
                </a:cubicBezTo>
                <a:lnTo>
                  <a:pt x="28689" y="4591"/>
                </a:lnTo>
                <a:cubicBezTo>
                  <a:pt x="28743" y="4561"/>
                  <a:pt x="28797" y="4532"/>
                  <a:pt x="28852" y="4503"/>
                </a:cubicBezTo>
                <a:close/>
                <a:moveTo>
                  <a:pt x="38928" y="7203"/>
                </a:moveTo>
                <a:cubicBezTo>
                  <a:pt x="38994" y="7204"/>
                  <a:pt x="39061" y="7206"/>
                  <a:pt x="39128" y="7210"/>
                </a:cubicBezTo>
                <a:cubicBezTo>
                  <a:pt x="39164" y="7365"/>
                  <a:pt x="39197" y="7521"/>
                  <a:pt x="39228" y="7678"/>
                </a:cubicBezTo>
                <a:cubicBezTo>
                  <a:pt x="39270" y="7900"/>
                  <a:pt x="39308" y="8124"/>
                  <a:pt x="39335" y="8351"/>
                </a:cubicBezTo>
                <a:cubicBezTo>
                  <a:pt x="39351" y="8487"/>
                  <a:pt x="39367" y="8624"/>
                  <a:pt x="39377" y="8762"/>
                </a:cubicBezTo>
                <a:cubicBezTo>
                  <a:pt x="39385" y="8853"/>
                  <a:pt x="39392" y="8944"/>
                  <a:pt x="39398" y="9036"/>
                </a:cubicBezTo>
                <a:cubicBezTo>
                  <a:pt x="39399" y="9062"/>
                  <a:pt x="39402" y="9100"/>
                  <a:pt x="39403" y="9140"/>
                </a:cubicBezTo>
                <a:cubicBezTo>
                  <a:pt x="39361" y="9040"/>
                  <a:pt x="39318" y="8942"/>
                  <a:pt x="39275" y="8845"/>
                </a:cubicBezTo>
                <a:cubicBezTo>
                  <a:pt x="39238" y="8764"/>
                  <a:pt x="39198" y="8683"/>
                  <a:pt x="39158" y="8605"/>
                </a:cubicBezTo>
                <a:cubicBezTo>
                  <a:pt x="39100" y="8492"/>
                  <a:pt x="39042" y="8379"/>
                  <a:pt x="38979" y="8269"/>
                </a:cubicBezTo>
                <a:cubicBezTo>
                  <a:pt x="38852" y="8046"/>
                  <a:pt x="38719" y="7828"/>
                  <a:pt x="38573" y="7616"/>
                </a:cubicBezTo>
                <a:cubicBezTo>
                  <a:pt x="38485" y="7490"/>
                  <a:pt x="38395" y="7365"/>
                  <a:pt x="38302" y="7241"/>
                </a:cubicBezTo>
                <a:cubicBezTo>
                  <a:pt x="38385" y="7232"/>
                  <a:pt x="38470" y="7224"/>
                  <a:pt x="38553" y="7217"/>
                </a:cubicBezTo>
                <a:lnTo>
                  <a:pt x="38554" y="7217"/>
                </a:lnTo>
                <a:cubicBezTo>
                  <a:pt x="38661" y="7210"/>
                  <a:pt x="38770" y="7203"/>
                  <a:pt x="38877" y="7203"/>
                </a:cubicBezTo>
                <a:close/>
                <a:moveTo>
                  <a:pt x="31717" y="3802"/>
                </a:moveTo>
                <a:cubicBezTo>
                  <a:pt x="31812" y="3802"/>
                  <a:pt x="31908" y="3804"/>
                  <a:pt x="32004" y="3809"/>
                </a:cubicBezTo>
                <a:cubicBezTo>
                  <a:pt x="32049" y="3812"/>
                  <a:pt x="32095" y="3815"/>
                  <a:pt x="32140" y="3817"/>
                </a:cubicBezTo>
                <a:cubicBezTo>
                  <a:pt x="32305" y="3831"/>
                  <a:pt x="32469" y="3846"/>
                  <a:pt x="32632" y="3874"/>
                </a:cubicBezTo>
                <a:cubicBezTo>
                  <a:pt x="32755" y="3896"/>
                  <a:pt x="32877" y="3919"/>
                  <a:pt x="32998" y="3944"/>
                </a:cubicBezTo>
                <a:cubicBezTo>
                  <a:pt x="33108" y="3968"/>
                  <a:pt x="33218" y="3994"/>
                  <a:pt x="33327" y="4022"/>
                </a:cubicBezTo>
                <a:cubicBezTo>
                  <a:pt x="33354" y="4049"/>
                  <a:pt x="33379" y="4077"/>
                  <a:pt x="33405" y="4106"/>
                </a:cubicBezTo>
                <a:cubicBezTo>
                  <a:pt x="33458" y="4166"/>
                  <a:pt x="33511" y="4227"/>
                  <a:pt x="33563" y="4291"/>
                </a:cubicBezTo>
                <a:cubicBezTo>
                  <a:pt x="33643" y="4390"/>
                  <a:pt x="33722" y="4489"/>
                  <a:pt x="33796" y="4594"/>
                </a:cubicBezTo>
                <a:cubicBezTo>
                  <a:pt x="33868" y="4698"/>
                  <a:pt x="33938" y="4801"/>
                  <a:pt x="34005" y="4907"/>
                </a:cubicBezTo>
                <a:cubicBezTo>
                  <a:pt x="34072" y="5017"/>
                  <a:pt x="34138" y="5125"/>
                  <a:pt x="34200" y="5238"/>
                </a:cubicBezTo>
                <a:cubicBezTo>
                  <a:pt x="34262" y="5348"/>
                  <a:pt x="34321" y="5458"/>
                  <a:pt x="34377" y="5571"/>
                </a:cubicBezTo>
                <a:cubicBezTo>
                  <a:pt x="34430" y="5683"/>
                  <a:pt x="34483" y="5796"/>
                  <a:pt x="34527" y="5912"/>
                </a:cubicBezTo>
                <a:cubicBezTo>
                  <a:pt x="34561" y="5994"/>
                  <a:pt x="34592" y="6077"/>
                  <a:pt x="34621" y="6160"/>
                </a:cubicBezTo>
                <a:cubicBezTo>
                  <a:pt x="34635" y="6201"/>
                  <a:pt x="34647" y="6241"/>
                  <a:pt x="34661" y="6281"/>
                </a:cubicBezTo>
                <a:cubicBezTo>
                  <a:pt x="34701" y="6408"/>
                  <a:pt x="34740" y="6537"/>
                  <a:pt x="34771" y="6666"/>
                </a:cubicBezTo>
                <a:cubicBezTo>
                  <a:pt x="34792" y="6753"/>
                  <a:pt x="34813" y="6839"/>
                  <a:pt x="34831" y="6927"/>
                </a:cubicBezTo>
                <a:cubicBezTo>
                  <a:pt x="34863" y="7102"/>
                  <a:pt x="34895" y="7279"/>
                  <a:pt x="34914" y="7456"/>
                </a:cubicBezTo>
                <a:cubicBezTo>
                  <a:pt x="34929" y="7590"/>
                  <a:pt x="34942" y="7723"/>
                  <a:pt x="34952" y="7857"/>
                </a:cubicBezTo>
                <a:cubicBezTo>
                  <a:pt x="34958" y="7963"/>
                  <a:pt x="34964" y="8070"/>
                  <a:pt x="34967" y="8178"/>
                </a:cubicBezTo>
                <a:cubicBezTo>
                  <a:pt x="34918" y="8203"/>
                  <a:pt x="34869" y="8227"/>
                  <a:pt x="34821" y="8254"/>
                </a:cubicBezTo>
                <a:cubicBezTo>
                  <a:pt x="34585" y="8377"/>
                  <a:pt x="34352" y="8504"/>
                  <a:pt x="34123" y="8641"/>
                </a:cubicBezTo>
                <a:cubicBezTo>
                  <a:pt x="33888" y="8780"/>
                  <a:pt x="33653" y="8924"/>
                  <a:pt x="33424" y="9076"/>
                </a:cubicBezTo>
                <a:cubicBezTo>
                  <a:pt x="33259" y="9186"/>
                  <a:pt x="33097" y="9298"/>
                  <a:pt x="32934" y="9412"/>
                </a:cubicBezTo>
                <a:cubicBezTo>
                  <a:pt x="32928" y="9402"/>
                  <a:pt x="32923" y="9392"/>
                  <a:pt x="32919" y="9382"/>
                </a:cubicBezTo>
                <a:cubicBezTo>
                  <a:pt x="32919" y="9301"/>
                  <a:pt x="32916" y="9220"/>
                  <a:pt x="32908" y="9140"/>
                </a:cubicBezTo>
                <a:cubicBezTo>
                  <a:pt x="32903" y="9060"/>
                  <a:pt x="32892" y="8980"/>
                  <a:pt x="32879" y="8900"/>
                </a:cubicBezTo>
                <a:cubicBezTo>
                  <a:pt x="32872" y="8859"/>
                  <a:pt x="32866" y="8818"/>
                  <a:pt x="32857" y="8777"/>
                </a:cubicBezTo>
                <a:cubicBezTo>
                  <a:pt x="32842" y="8694"/>
                  <a:pt x="32821" y="8600"/>
                  <a:pt x="32795" y="8519"/>
                </a:cubicBezTo>
                <a:cubicBezTo>
                  <a:pt x="32769" y="8434"/>
                  <a:pt x="32744" y="8347"/>
                  <a:pt x="32712" y="8263"/>
                </a:cubicBezTo>
                <a:cubicBezTo>
                  <a:pt x="32682" y="8182"/>
                  <a:pt x="32651" y="8101"/>
                  <a:pt x="32616" y="8022"/>
                </a:cubicBezTo>
                <a:cubicBezTo>
                  <a:pt x="32598" y="7981"/>
                  <a:pt x="32579" y="7942"/>
                  <a:pt x="32561" y="7903"/>
                </a:cubicBezTo>
                <a:cubicBezTo>
                  <a:pt x="32524" y="7821"/>
                  <a:pt x="32481" y="7736"/>
                  <a:pt x="32438" y="7658"/>
                </a:cubicBezTo>
                <a:cubicBezTo>
                  <a:pt x="32376" y="7544"/>
                  <a:pt x="32314" y="7430"/>
                  <a:pt x="32245" y="7321"/>
                </a:cubicBezTo>
                <a:cubicBezTo>
                  <a:pt x="32199" y="7246"/>
                  <a:pt x="32150" y="7164"/>
                  <a:pt x="32099" y="7092"/>
                </a:cubicBezTo>
                <a:cubicBezTo>
                  <a:pt x="32049" y="7018"/>
                  <a:pt x="31997" y="6945"/>
                  <a:pt x="31944" y="6874"/>
                </a:cubicBezTo>
                <a:cubicBezTo>
                  <a:pt x="31890" y="6802"/>
                  <a:pt x="31834" y="6731"/>
                  <a:pt x="31778" y="6661"/>
                </a:cubicBezTo>
                <a:cubicBezTo>
                  <a:pt x="31720" y="6589"/>
                  <a:pt x="31658" y="6516"/>
                  <a:pt x="31595" y="6447"/>
                </a:cubicBezTo>
                <a:cubicBezTo>
                  <a:pt x="31414" y="6244"/>
                  <a:pt x="31227" y="6047"/>
                  <a:pt x="31028" y="5861"/>
                </a:cubicBezTo>
                <a:cubicBezTo>
                  <a:pt x="30864" y="5708"/>
                  <a:pt x="30699" y="5556"/>
                  <a:pt x="30524" y="5415"/>
                </a:cubicBezTo>
                <a:cubicBezTo>
                  <a:pt x="30352" y="5277"/>
                  <a:pt x="30176" y="5142"/>
                  <a:pt x="29995" y="5015"/>
                </a:cubicBezTo>
                <a:cubicBezTo>
                  <a:pt x="29743" y="4840"/>
                  <a:pt x="29489" y="4671"/>
                  <a:pt x="29225" y="4517"/>
                </a:cubicBezTo>
                <a:cubicBezTo>
                  <a:pt x="29161" y="4480"/>
                  <a:pt x="29099" y="4444"/>
                  <a:pt x="29034" y="4408"/>
                </a:cubicBezTo>
                <a:cubicBezTo>
                  <a:pt x="29107" y="4373"/>
                  <a:pt x="29178" y="4337"/>
                  <a:pt x="29252" y="4304"/>
                </a:cubicBezTo>
                <a:cubicBezTo>
                  <a:pt x="29365" y="4256"/>
                  <a:pt x="29480" y="4210"/>
                  <a:pt x="29595" y="4165"/>
                </a:cubicBezTo>
                <a:cubicBezTo>
                  <a:pt x="29749" y="4110"/>
                  <a:pt x="29904" y="4058"/>
                  <a:pt x="30061" y="4018"/>
                </a:cubicBezTo>
                <a:cubicBezTo>
                  <a:pt x="30180" y="3987"/>
                  <a:pt x="30297" y="3959"/>
                  <a:pt x="30417" y="3933"/>
                </a:cubicBezTo>
                <a:cubicBezTo>
                  <a:pt x="30581" y="3901"/>
                  <a:pt x="30747" y="3871"/>
                  <a:pt x="30913" y="3852"/>
                </a:cubicBezTo>
                <a:cubicBezTo>
                  <a:pt x="31038" y="3838"/>
                  <a:pt x="31161" y="3825"/>
                  <a:pt x="31286" y="3816"/>
                </a:cubicBezTo>
                <a:cubicBezTo>
                  <a:pt x="31416" y="3809"/>
                  <a:pt x="31546" y="3802"/>
                  <a:pt x="31676" y="3802"/>
                </a:cubicBezTo>
                <a:close/>
                <a:moveTo>
                  <a:pt x="21822" y="7332"/>
                </a:moveTo>
                <a:cubicBezTo>
                  <a:pt x="21882" y="7338"/>
                  <a:pt x="21942" y="7346"/>
                  <a:pt x="22003" y="7355"/>
                </a:cubicBezTo>
                <a:cubicBezTo>
                  <a:pt x="22089" y="7368"/>
                  <a:pt x="22177" y="7383"/>
                  <a:pt x="22264" y="7400"/>
                </a:cubicBezTo>
                <a:cubicBezTo>
                  <a:pt x="22306" y="7409"/>
                  <a:pt x="22348" y="7418"/>
                  <a:pt x="22391" y="7427"/>
                </a:cubicBezTo>
                <a:lnTo>
                  <a:pt x="22394" y="7427"/>
                </a:lnTo>
                <a:cubicBezTo>
                  <a:pt x="22563" y="7464"/>
                  <a:pt x="22734" y="7504"/>
                  <a:pt x="22901" y="7554"/>
                </a:cubicBezTo>
                <a:cubicBezTo>
                  <a:pt x="22946" y="7567"/>
                  <a:pt x="22991" y="7581"/>
                  <a:pt x="23036" y="7594"/>
                </a:cubicBezTo>
                <a:cubicBezTo>
                  <a:pt x="23009" y="7645"/>
                  <a:pt x="22984" y="7697"/>
                  <a:pt x="22959" y="7749"/>
                </a:cubicBezTo>
                <a:cubicBezTo>
                  <a:pt x="22859" y="7951"/>
                  <a:pt x="22762" y="8154"/>
                  <a:pt x="22676" y="8362"/>
                </a:cubicBezTo>
                <a:cubicBezTo>
                  <a:pt x="22564" y="8631"/>
                  <a:pt x="22458" y="8903"/>
                  <a:pt x="22363" y="9179"/>
                </a:cubicBezTo>
                <a:cubicBezTo>
                  <a:pt x="22303" y="9292"/>
                  <a:pt x="22245" y="9406"/>
                  <a:pt x="22188" y="9523"/>
                </a:cubicBezTo>
                <a:cubicBezTo>
                  <a:pt x="22173" y="9553"/>
                  <a:pt x="22158" y="9584"/>
                  <a:pt x="22143" y="9615"/>
                </a:cubicBezTo>
                <a:cubicBezTo>
                  <a:pt x="22091" y="9576"/>
                  <a:pt x="22041" y="9536"/>
                  <a:pt x="21990" y="9494"/>
                </a:cubicBezTo>
                <a:cubicBezTo>
                  <a:pt x="21929" y="9441"/>
                  <a:pt x="21869" y="9387"/>
                  <a:pt x="21810" y="9331"/>
                </a:cubicBezTo>
                <a:cubicBezTo>
                  <a:pt x="21760" y="9284"/>
                  <a:pt x="21705" y="9226"/>
                  <a:pt x="21650" y="9167"/>
                </a:cubicBezTo>
                <a:cubicBezTo>
                  <a:pt x="21596" y="9108"/>
                  <a:pt x="21543" y="9046"/>
                  <a:pt x="21492" y="8984"/>
                </a:cubicBezTo>
                <a:cubicBezTo>
                  <a:pt x="21454" y="8936"/>
                  <a:pt x="21411" y="8881"/>
                  <a:pt x="21370" y="8823"/>
                </a:cubicBezTo>
                <a:cubicBezTo>
                  <a:pt x="21395" y="8711"/>
                  <a:pt x="21423" y="8599"/>
                  <a:pt x="21453" y="8488"/>
                </a:cubicBezTo>
                <a:cubicBezTo>
                  <a:pt x="21509" y="8279"/>
                  <a:pt x="21571" y="8073"/>
                  <a:pt x="21635" y="7866"/>
                </a:cubicBezTo>
                <a:cubicBezTo>
                  <a:pt x="21694" y="7687"/>
                  <a:pt x="21755" y="7509"/>
                  <a:pt x="21822" y="7332"/>
                </a:cubicBezTo>
                <a:close/>
                <a:moveTo>
                  <a:pt x="19083" y="7718"/>
                </a:moveTo>
                <a:lnTo>
                  <a:pt x="19083" y="7718"/>
                </a:lnTo>
                <a:cubicBezTo>
                  <a:pt x="18956" y="7896"/>
                  <a:pt x="18830" y="8074"/>
                  <a:pt x="18710" y="8256"/>
                </a:cubicBezTo>
                <a:cubicBezTo>
                  <a:pt x="18590" y="8437"/>
                  <a:pt x="18476" y="8622"/>
                  <a:pt x="18370" y="8812"/>
                </a:cubicBezTo>
                <a:cubicBezTo>
                  <a:pt x="18243" y="9038"/>
                  <a:pt x="18119" y="9267"/>
                  <a:pt x="18005" y="9500"/>
                </a:cubicBezTo>
                <a:cubicBezTo>
                  <a:pt x="17968" y="9576"/>
                  <a:pt x="17931" y="9653"/>
                  <a:pt x="17894" y="9731"/>
                </a:cubicBezTo>
                <a:cubicBezTo>
                  <a:pt x="17894" y="9728"/>
                  <a:pt x="17895" y="9726"/>
                  <a:pt x="17895" y="9724"/>
                </a:cubicBezTo>
                <a:cubicBezTo>
                  <a:pt x="17932" y="9588"/>
                  <a:pt x="17969" y="9452"/>
                  <a:pt x="18010" y="9319"/>
                </a:cubicBezTo>
                <a:cubicBezTo>
                  <a:pt x="18037" y="9230"/>
                  <a:pt x="18066" y="9141"/>
                  <a:pt x="18095" y="9053"/>
                </a:cubicBezTo>
                <a:cubicBezTo>
                  <a:pt x="18152" y="8888"/>
                  <a:pt x="18216" y="8713"/>
                  <a:pt x="18288" y="8543"/>
                </a:cubicBezTo>
                <a:cubicBezTo>
                  <a:pt x="18358" y="8372"/>
                  <a:pt x="18433" y="8203"/>
                  <a:pt x="18510" y="8036"/>
                </a:cubicBezTo>
                <a:cubicBezTo>
                  <a:pt x="18528" y="8001"/>
                  <a:pt x="18544" y="7966"/>
                  <a:pt x="18561" y="7932"/>
                </a:cubicBezTo>
                <a:cubicBezTo>
                  <a:pt x="18591" y="7918"/>
                  <a:pt x="18622" y="7904"/>
                  <a:pt x="18654" y="7890"/>
                </a:cubicBezTo>
                <a:cubicBezTo>
                  <a:pt x="18771" y="7839"/>
                  <a:pt x="18890" y="7791"/>
                  <a:pt x="19009" y="7745"/>
                </a:cubicBezTo>
                <a:lnTo>
                  <a:pt x="19010" y="7745"/>
                </a:lnTo>
                <a:cubicBezTo>
                  <a:pt x="19035" y="7735"/>
                  <a:pt x="19059" y="7726"/>
                  <a:pt x="19083" y="7718"/>
                </a:cubicBezTo>
                <a:close/>
                <a:moveTo>
                  <a:pt x="30154" y="6533"/>
                </a:moveTo>
                <a:lnTo>
                  <a:pt x="30154" y="6533"/>
                </a:lnTo>
                <a:cubicBezTo>
                  <a:pt x="30183" y="6550"/>
                  <a:pt x="30213" y="6569"/>
                  <a:pt x="30241" y="6587"/>
                </a:cubicBezTo>
                <a:cubicBezTo>
                  <a:pt x="30352" y="6659"/>
                  <a:pt x="30460" y="6732"/>
                  <a:pt x="30566" y="6807"/>
                </a:cubicBezTo>
                <a:cubicBezTo>
                  <a:pt x="30671" y="6883"/>
                  <a:pt x="30777" y="6960"/>
                  <a:pt x="30876" y="7042"/>
                </a:cubicBezTo>
                <a:cubicBezTo>
                  <a:pt x="30944" y="7097"/>
                  <a:pt x="31010" y="7152"/>
                  <a:pt x="31076" y="7209"/>
                </a:cubicBezTo>
                <a:cubicBezTo>
                  <a:pt x="31105" y="7235"/>
                  <a:pt x="31133" y="7262"/>
                  <a:pt x="31162" y="7287"/>
                </a:cubicBezTo>
                <a:cubicBezTo>
                  <a:pt x="31285" y="7402"/>
                  <a:pt x="31405" y="7518"/>
                  <a:pt x="31517" y="7641"/>
                </a:cubicBezTo>
                <a:cubicBezTo>
                  <a:pt x="31603" y="7735"/>
                  <a:pt x="31687" y="7830"/>
                  <a:pt x="31769" y="7927"/>
                </a:cubicBezTo>
                <a:cubicBezTo>
                  <a:pt x="31871" y="8052"/>
                  <a:pt x="31975" y="8186"/>
                  <a:pt x="32073" y="8324"/>
                </a:cubicBezTo>
                <a:cubicBezTo>
                  <a:pt x="32169" y="8462"/>
                  <a:pt x="32263" y="8600"/>
                  <a:pt x="32353" y="8742"/>
                </a:cubicBezTo>
                <a:cubicBezTo>
                  <a:pt x="32441" y="8883"/>
                  <a:pt x="32527" y="9025"/>
                  <a:pt x="32606" y="9172"/>
                </a:cubicBezTo>
                <a:cubicBezTo>
                  <a:pt x="32646" y="9246"/>
                  <a:pt x="32687" y="9321"/>
                  <a:pt x="32725" y="9397"/>
                </a:cubicBezTo>
                <a:cubicBezTo>
                  <a:pt x="32734" y="9416"/>
                  <a:pt x="32743" y="9434"/>
                  <a:pt x="32754" y="9454"/>
                </a:cubicBezTo>
                <a:cubicBezTo>
                  <a:pt x="32752" y="9477"/>
                  <a:pt x="32751" y="9500"/>
                  <a:pt x="32751" y="9524"/>
                </a:cubicBezTo>
                <a:cubicBezTo>
                  <a:pt x="32751" y="9528"/>
                  <a:pt x="32750" y="9534"/>
                  <a:pt x="32750" y="9541"/>
                </a:cubicBezTo>
                <a:cubicBezTo>
                  <a:pt x="32749" y="9541"/>
                  <a:pt x="32748" y="9543"/>
                  <a:pt x="32747" y="9544"/>
                </a:cubicBezTo>
                <a:cubicBezTo>
                  <a:pt x="32625" y="9630"/>
                  <a:pt x="32504" y="9718"/>
                  <a:pt x="32384" y="9806"/>
                </a:cubicBezTo>
                <a:cubicBezTo>
                  <a:pt x="32372" y="9767"/>
                  <a:pt x="32360" y="9726"/>
                  <a:pt x="32347" y="9686"/>
                </a:cubicBezTo>
                <a:cubicBezTo>
                  <a:pt x="32332" y="9640"/>
                  <a:pt x="32317" y="9593"/>
                  <a:pt x="32301" y="9546"/>
                </a:cubicBezTo>
                <a:cubicBezTo>
                  <a:pt x="32287" y="9507"/>
                  <a:pt x="32272" y="9466"/>
                  <a:pt x="32258" y="9427"/>
                </a:cubicBezTo>
                <a:cubicBezTo>
                  <a:pt x="32211" y="9305"/>
                  <a:pt x="32162" y="9181"/>
                  <a:pt x="32106" y="9062"/>
                </a:cubicBezTo>
                <a:cubicBezTo>
                  <a:pt x="32049" y="8946"/>
                  <a:pt x="31994" y="8828"/>
                  <a:pt x="31929" y="8715"/>
                </a:cubicBezTo>
                <a:cubicBezTo>
                  <a:pt x="31820" y="8522"/>
                  <a:pt x="31707" y="8331"/>
                  <a:pt x="31580" y="8150"/>
                </a:cubicBezTo>
                <a:cubicBezTo>
                  <a:pt x="31457" y="7974"/>
                  <a:pt x="31331" y="7799"/>
                  <a:pt x="31190" y="7636"/>
                </a:cubicBezTo>
                <a:cubicBezTo>
                  <a:pt x="31110" y="7545"/>
                  <a:pt x="31031" y="7455"/>
                  <a:pt x="30945" y="7368"/>
                </a:cubicBezTo>
                <a:cubicBezTo>
                  <a:pt x="30941" y="7363"/>
                  <a:pt x="30936" y="7359"/>
                  <a:pt x="30931" y="7354"/>
                </a:cubicBezTo>
                <a:cubicBezTo>
                  <a:pt x="30876" y="7287"/>
                  <a:pt x="30820" y="7221"/>
                  <a:pt x="30763" y="7157"/>
                </a:cubicBezTo>
                <a:cubicBezTo>
                  <a:pt x="30683" y="7067"/>
                  <a:pt x="30602" y="6977"/>
                  <a:pt x="30519" y="6891"/>
                </a:cubicBezTo>
                <a:cubicBezTo>
                  <a:pt x="30434" y="6803"/>
                  <a:pt x="30348" y="6718"/>
                  <a:pt x="30260" y="6634"/>
                </a:cubicBezTo>
                <a:cubicBezTo>
                  <a:pt x="30226" y="6599"/>
                  <a:pt x="30190" y="6566"/>
                  <a:pt x="30154" y="6533"/>
                </a:cubicBezTo>
                <a:close/>
                <a:moveTo>
                  <a:pt x="26545" y="6414"/>
                </a:moveTo>
                <a:cubicBezTo>
                  <a:pt x="26560" y="6425"/>
                  <a:pt x="26575" y="6435"/>
                  <a:pt x="26590" y="6445"/>
                </a:cubicBezTo>
                <a:cubicBezTo>
                  <a:pt x="26690" y="6517"/>
                  <a:pt x="26789" y="6590"/>
                  <a:pt x="26884" y="6668"/>
                </a:cubicBezTo>
                <a:cubicBezTo>
                  <a:pt x="26890" y="6673"/>
                  <a:pt x="26894" y="6678"/>
                  <a:pt x="26900" y="6682"/>
                </a:cubicBezTo>
                <a:cubicBezTo>
                  <a:pt x="26944" y="6780"/>
                  <a:pt x="26985" y="6880"/>
                  <a:pt x="27024" y="6979"/>
                </a:cubicBezTo>
                <a:cubicBezTo>
                  <a:pt x="27056" y="7061"/>
                  <a:pt x="27086" y="7142"/>
                  <a:pt x="27116" y="7224"/>
                </a:cubicBezTo>
                <a:cubicBezTo>
                  <a:pt x="27144" y="7302"/>
                  <a:pt x="27170" y="7382"/>
                  <a:pt x="27197" y="7462"/>
                </a:cubicBezTo>
                <a:cubicBezTo>
                  <a:pt x="27257" y="7651"/>
                  <a:pt x="27318" y="7853"/>
                  <a:pt x="27368" y="8059"/>
                </a:cubicBezTo>
                <a:cubicBezTo>
                  <a:pt x="27422" y="8279"/>
                  <a:pt x="27472" y="8502"/>
                  <a:pt x="27514" y="8725"/>
                </a:cubicBezTo>
                <a:cubicBezTo>
                  <a:pt x="27533" y="8828"/>
                  <a:pt x="27552" y="8942"/>
                  <a:pt x="27569" y="9058"/>
                </a:cubicBezTo>
                <a:cubicBezTo>
                  <a:pt x="27555" y="9073"/>
                  <a:pt x="27541" y="9086"/>
                  <a:pt x="27526" y="9100"/>
                </a:cubicBezTo>
                <a:cubicBezTo>
                  <a:pt x="27481" y="9144"/>
                  <a:pt x="27425" y="9194"/>
                  <a:pt x="27369" y="9240"/>
                </a:cubicBezTo>
                <a:cubicBezTo>
                  <a:pt x="27338" y="9263"/>
                  <a:pt x="27308" y="9287"/>
                  <a:pt x="27278" y="9310"/>
                </a:cubicBezTo>
                <a:cubicBezTo>
                  <a:pt x="27215" y="9354"/>
                  <a:pt x="27152" y="9395"/>
                  <a:pt x="27086" y="9433"/>
                </a:cubicBezTo>
                <a:cubicBezTo>
                  <a:pt x="27051" y="9452"/>
                  <a:pt x="27017" y="9473"/>
                  <a:pt x="26982" y="9492"/>
                </a:cubicBezTo>
                <a:cubicBezTo>
                  <a:pt x="26804" y="9585"/>
                  <a:pt x="26624" y="9672"/>
                  <a:pt x="26442" y="9755"/>
                </a:cubicBezTo>
                <a:cubicBezTo>
                  <a:pt x="26383" y="9783"/>
                  <a:pt x="26324" y="9809"/>
                  <a:pt x="26265" y="9835"/>
                </a:cubicBezTo>
                <a:lnTo>
                  <a:pt x="26187" y="9738"/>
                </a:lnTo>
                <a:cubicBezTo>
                  <a:pt x="26100" y="9629"/>
                  <a:pt x="26012" y="9519"/>
                  <a:pt x="25924" y="9411"/>
                </a:cubicBezTo>
                <a:cubicBezTo>
                  <a:pt x="25892" y="9373"/>
                  <a:pt x="25860" y="9336"/>
                  <a:pt x="25827" y="9299"/>
                </a:cubicBezTo>
                <a:cubicBezTo>
                  <a:pt x="25796" y="9265"/>
                  <a:pt x="25766" y="9231"/>
                  <a:pt x="25736" y="9197"/>
                </a:cubicBezTo>
                <a:cubicBezTo>
                  <a:pt x="25642" y="9097"/>
                  <a:pt x="25551" y="8996"/>
                  <a:pt x="25453" y="8902"/>
                </a:cubicBezTo>
                <a:cubicBezTo>
                  <a:pt x="25393" y="8843"/>
                  <a:pt x="25332" y="8785"/>
                  <a:pt x="25271" y="8728"/>
                </a:cubicBezTo>
                <a:cubicBezTo>
                  <a:pt x="25303" y="8638"/>
                  <a:pt x="25336" y="8551"/>
                  <a:pt x="25372" y="8462"/>
                </a:cubicBezTo>
                <a:cubicBezTo>
                  <a:pt x="25407" y="8377"/>
                  <a:pt x="25443" y="8293"/>
                  <a:pt x="25478" y="8209"/>
                </a:cubicBezTo>
                <a:cubicBezTo>
                  <a:pt x="25515" y="8126"/>
                  <a:pt x="25553" y="8042"/>
                  <a:pt x="25593" y="7960"/>
                </a:cubicBezTo>
                <a:cubicBezTo>
                  <a:pt x="25665" y="7812"/>
                  <a:pt x="25746" y="7653"/>
                  <a:pt x="25833" y="7500"/>
                </a:cubicBezTo>
                <a:cubicBezTo>
                  <a:pt x="25918" y="7348"/>
                  <a:pt x="26007" y="7199"/>
                  <a:pt x="26100" y="7053"/>
                </a:cubicBezTo>
                <a:cubicBezTo>
                  <a:pt x="26194" y="6906"/>
                  <a:pt x="26290" y="6760"/>
                  <a:pt x="26393" y="6619"/>
                </a:cubicBezTo>
                <a:lnTo>
                  <a:pt x="26394" y="6619"/>
                </a:lnTo>
                <a:cubicBezTo>
                  <a:pt x="26444" y="6549"/>
                  <a:pt x="26493" y="6481"/>
                  <a:pt x="26545" y="6414"/>
                </a:cubicBezTo>
                <a:close/>
                <a:moveTo>
                  <a:pt x="20753" y="8064"/>
                </a:moveTo>
                <a:cubicBezTo>
                  <a:pt x="20773" y="8113"/>
                  <a:pt x="20792" y="8160"/>
                  <a:pt x="20814" y="8208"/>
                </a:cubicBezTo>
                <a:cubicBezTo>
                  <a:pt x="20811" y="8309"/>
                  <a:pt x="20807" y="8412"/>
                  <a:pt x="20800" y="8515"/>
                </a:cubicBezTo>
                <a:cubicBezTo>
                  <a:pt x="20795" y="8613"/>
                  <a:pt x="20789" y="8710"/>
                  <a:pt x="20783" y="8808"/>
                </a:cubicBezTo>
                <a:cubicBezTo>
                  <a:pt x="20740" y="8997"/>
                  <a:pt x="20702" y="9188"/>
                  <a:pt x="20675" y="9381"/>
                </a:cubicBezTo>
                <a:cubicBezTo>
                  <a:pt x="20669" y="9426"/>
                  <a:pt x="20662" y="9471"/>
                  <a:pt x="20656" y="9516"/>
                </a:cubicBezTo>
                <a:cubicBezTo>
                  <a:pt x="20626" y="9598"/>
                  <a:pt x="20594" y="9679"/>
                  <a:pt x="20559" y="9758"/>
                </a:cubicBezTo>
                <a:cubicBezTo>
                  <a:pt x="20521" y="9844"/>
                  <a:pt x="20483" y="9929"/>
                  <a:pt x="20444" y="10015"/>
                </a:cubicBezTo>
                <a:cubicBezTo>
                  <a:pt x="20442" y="9942"/>
                  <a:pt x="20441" y="9869"/>
                  <a:pt x="20442" y="9798"/>
                </a:cubicBezTo>
                <a:cubicBezTo>
                  <a:pt x="20444" y="9722"/>
                  <a:pt x="20445" y="9645"/>
                  <a:pt x="20448" y="9569"/>
                </a:cubicBezTo>
                <a:cubicBezTo>
                  <a:pt x="20456" y="9509"/>
                  <a:pt x="20464" y="9448"/>
                  <a:pt x="20474" y="9388"/>
                </a:cubicBezTo>
                <a:cubicBezTo>
                  <a:pt x="20494" y="9260"/>
                  <a:pt x="20517" y="9133"/>
                  <a:pt x="20542" y="9004"/>
                </a:cubicBezTo>
                <a:cubicBezTo>
                  <a:pt x="20576" y="8830"/>
                  <a:pt x="20612" y="8655"/>
                  <a:pt x="20654" y="8480"/>
                </a:cubicBezTo>
                <a:cubicBezTo>
                  <a:pt x="20685" y="8350"/>
                  <a:pt x="20714" y="8217"/>
                  <a:pt x="20747" y="8086"/>
                </a:cubicBezTo>
                <a:cubicBezTo>
                  <a:pt x="20750" y="8079"/>
                  <a:pt x="20752" y="8071"/>
                  <a:pt x="20753" y="8064"/>
                </a:cubicBezTo>
                <a:close/>
                <a:moveTo>
                  <a:pt x="23423" y="7966"/>
                </a:moveTo>
                <a:lnTo>
                  <a:pt x="23423" y="7966"/>
                </a:lnTo>
                <a:cubicBezTo>
                  <a:pt x="23356" y="8197"/>
                  <a:pt x="23298" y="8430"/>
                  <a:pt x="23251" y="8665"/>
                </a:cubicBezTo>
                <a:cubicBezTo>
                  <a:pt x="23207" y="8882"/>
                  <a:pt x="23167" y="9100"/>
                  <a:pt x="23137" y="9321"/>
                </a:cubicBezTo>
                <a:cubicBezTo>
                  <a:pt x="23101" y="9583"/>
                  <a:pt x="23071" y="9846"/>
                  <a:pt x="23049" y="10111"/>
                </a:cubicBezTo>
                <a:cubicBezTo>
                  <a:pt x="22985" y="10086"/>
                  <a:pt x="22923" y="10061"/>
                  <a:pt x="22861" y="10033"/>
                </a:cubicBezTo>
                <a:cubicBezTo>
                  <a:pt x="22780" y="9998"/>
                  <a:pt x="22700" y="9959"/>
                  <a:pt x="22621" y="9918"/>
                </a:cubicBezTo>
                <a:cubicBezTo>
                  <a:pt x="22553" y="9882"/>
                  <a:pt x="22476" y="9838"/>
                  <a:pt x="22402" y="9791"/>
                </a:cubicBezTo>
                <a:cubicBezTo>
                  <a:pt x="22388" y="9783"/>
                  <a:pt x="22376" y="9775"/>
                  <a:pt x="22363" y="9767"/>
                </a:cubicBezTo>
                <a:cubicBezTo>
                  <a:pt x="22412" y="9597"/>
                  <a:pt x="22464" y="9427"/>
                  <a:pt x="22520" y="9258"/>
                </a:cubicBezTo>
                <a:cubicBezTo>
                  <a:pt x="22524" y="9245"/>
                  <a:pt x="22529" y="9231"/>
                  <a:pt x="22534" y="9217"/>
                </a:cubicBezTo>
                <a:cubicBezTo>
                  <a:pt x="22551" y="9186"/>
                  <a:pt x="22568" y="9155"/>
                  <a:pt x="22586" y="9123"/>
                </a:cubicBezTo>
                <a:cubicBezTo>
                  <a:pt x="22631" y="9044"/>
                  <a:pt x="22677" y="8965"/>
                  <a:pt x="22725" y="8888"/>
                </a:cubicBezTo>
                <a:cubicBezTo>
                  <a:pt x="22747" y="8852"/>
                  <a:pt x="22770" y="8816"/>
                  <a:pt x="22792" y="8780"/>
                </a:cubicBezTo>
                <a:cubicBezTo>
                  <a:pt x="22867" y="8668"/>
                  <a:pt x="22941" y="8555"/>
                  <a:pt x="23023" y="8448"/>
                </a:cubicBezTo>
                <a:cubicBezTo>
                  <a:pt x="23074" y="8380"/>
                  <a:pt x="23125" y="8314"/>
                  <a:pt x="23179" y="8248"/>
                </a:cubicBezTo>
                <a:cubicBezTo>
                  <a:pt x="23253" y="8158"/>
                  <a:pt x="23336" y="8061"/>
                  <a:pt x="23423" y="7966"/>
                </a:cubicBezTo>
                <a:close/>
                <a:moveTo>
                  <a:pt x="23655" y="7821"/>
                </a:moveTo>
                <a:cubicBezTo>
                  <a:pt x="23707" y="7845"/>
                  <a:pt x="23759" y="7869"/>
                  <a:pt x="23811" y="7895"/>
                </a:cubicBezTo>
                <a:cubicBezTo>
                  <a:pt x="23817" y="7898"/>
                  <a:pt x="23829" y="7905"/>
                  <a:pt x="23841" y="7911"/>
                </a:cubicBezTo>
                <a:cubicBezTo>
                  <a:pt x="23817" y="7966"/>
                  <a:pt x="23794" y="8024"/>
                  <a:pt x="23773" y="8079"/>
                </a:cubicBezTo>
                <a:cubicBezTo>
                  <a:pt x="23728" y="8200"/>
                  <a:pt x="23684" y="8321"/>
                  <a:pt x="23649" y="8444"/>
                </a:cubicBezTo>
                <a:cubicBezTo>
                  <a:pt x="23616" y="8564"/>
                  <a:pt x="23583" y="8685"/>
                  <a:pt x="23559" y="8807"/>
                </a:cubicBezTo>
                <a:cubicBezTo>
                  <a:pt x="23543" y="8891"/>
                  <a:pt x="23525" y="8976"/>
                  <a:pt x="23513" y="9060"/>
                </a:cubicBezTo>
                <a:cubicBezTo>
                  <a:pt x="23500" y="9140"/>
                  <a:pt x="23490" y="9219"/>
                  <a:pt x="23481" y="9299"/>
                </a:cubicBezTo>
                <a:lnTo>
                  <a:pt x="23469" y="9433"/>
                </a:lnTo>
                <a:cubicBezTo>
                  <a:pt x="23466" y="9483"/>
                  <a:pt x="23463" y="9532"/>
                  <a:pt x="23461" y="9581"/>
                </a:cubicBezTo>
                <a:cubicBezTo>
                  <a:pt x="23460" y="9627"/>
                  <a:pt x="23460" y="9672"/>
                  <a:pt x="23459" y="9718"/>
                </a:cubicBezTo>
                <a:cubicBezTo>
                  <a:pt x="23460" y="9815"/>
                  <a:pt x="23461" y="9910"/>
                  <a:pt x="23468" y="10006"/>
                </a:cubicBezTo>
                <a:cubicBezTo>
                  <a:pt x="23474" y="10085"/>
                  <a:pt x="23481" y="10164"/>
                  <a:pt x="23489" y="10242"/>
                </a:cubicBezTo>
                <a:cubicBezTo>
                  <a:pt x="23477" y="10240"/>
                  <a:pt x="23466" y="10238"/>
                  <a:pt x="23455" y="10235"/>
                </a:cubicBezTo>
                <a:cubicBezTo>
                  <a:pt x="23374" y="10217"/>
                  <a:pt x="23296" y="10195"/>
                  <a:pt x="23216" y="10170"/>
                </a:cubicBezTo>
                <a:cubicBezTo>
                  <a:pt x="23210" y="10167"/>
                  <a:pt x="23204" y="10165"/>
                  <a:pt x="23198" y="10163"/>
                </a:cubicBezTo>
                <a:cubicBezTo>
                  <a:pt x="23208" y="10019"/>
                  <a:pt x="23221" y="9875"/>
                  <a:pt x="23239" y="9733"/>
                </a:cubicBezTo>
                <a:cubicBezTo>
                  <a:pt x="23268" y="9516"/>
                  <a:pt x="23302" y="9301"/>
                  <a:pt x="23340" y="9086"/>
                </a:cubicBezTo>
                <a:cubicBezTo>
                  <a:pt x="23389" y="8835"/>
                  <a:pt x="23441" y="8583"/>
                  <a:pt x="23507" y="8333"/>
                </a:cubicBezTo>
                <a:lnTo>
                  <a:pt x="23508" y="8333"/>
                </a:lnTo>
                <a:cubicBezTo>
                  <a:pt x="23553" y="8163"/>
                  <a:pt x="23603" y="7992"/>
                  <a:pt x="23655" y="7821"/>
                </a:cubicBezTo>
                <a:close/>
                <a:moveTo>
                  <a:pt x="25201" y="8925"/>
                </a:moveTo>
                <a:cubicBezTo>
                  <a:pt x="25211" y="8934"/>
                  <a:pt x="25220" y="8942"/>
                  <a:pt x="25229" y="8951"/>
                </a:cubicBezTo>
                <a:cubicBezTo>
                  <a:pt x="25323" y="9040"/>
                  <a:pt x="25422" y="9134"/>
                  <a:pt x="25515" y="9232"/>
                </a:cubicBezTo>
                <a:cubicBezTo>
                  <a:pt x="25610" y="9330"/>
                  <a:pt x="25704" y="9429"/>
                  <a:pt x="25795" y="9531"/>
                </a:cubicBezTo>
                <a:cubicBezTo>
                  <a:pt x="25881" y="9636"/>
                  <a:pt x="25969" y="9741"/>
                  <a:pt x="26056" y="9845"/>
                </a:cubicBezTo>
                <a:cubicBezTo>
                  <a:pt x="26072" y="9865"/>
                  <a:pt x="26088" y="9884"/>
                  <a:pt x="26103" y="9903"/>
                </a:cubicBezTo>
                <a:cubicBezTo>
                  <a:pt x="26051" y="9925"/>
                  <a:pt x="25998" y="9946"/>
                  <a:pt x="25945" y="9966"/>
                </a:cubicBezTo>
                <a:cubicBezTo>
                  <a:pt x="25820" y="10013"/>
                  <a:pt x="25696" y="10059"/>
                  <a:pt x="25568" y="10095"/>
                </a:cubicBezTo>
                <a:cubicBezTo>
                  <a:pt x="25483" y="10119"/>
                  <a:pt x="25398" y="10142"/>
                  <a:pt x="25311" y="10162"/>
                </a:cubicBezTo>
                <a:cubicBezTo>
                  <a:pt x="25155" y="10193"/>
                  <a:pt x="24998" y="10223"/>
                  <a:pt x="24840" y="10244"/>
                </a:cubicBezTo>
                <a:cubicBezTo>
                  <a:pt x="24873" y="10084"/>
                  <a:pt x="24910" y="9926"/>
                  <a:pt x="24951" y="9768"/>
                </a:cubicBezTo>
                <a:cubicBezTo>
                  <a:pt x="24985" y="9634"/>
                  <a:pt x="25019" y="9499"/>
                  <a:pt x="25059" y="9367"/>
                </a:cubicBezTo>
                <a:cubicBezTo>
                  <a:pt x="25085" y="9280"/>
                  <a:pt x="25111" y="9195"/>
                  <a:pt x="25139" y="9110"/>
                </a:cubicBezTo>
                <a:lnTo>
                  <a:pt x="25139" y="9108"/>
                </a:lnTo>
                <a:cubicBezTo>
                  <a:pt x="25140" y="9106"/>
                  <a:pt x="25140" y="9104"/>
                  <a:pt x="25141" y="9101"/>
                </a:cubicBezTo>
                <a:cubicBezTo>
                  <a:pt x="25160" y="9045"/>
                  <a:pt x="25180" y="8985"/>
                  <a:pt x="25201" y="8925"/>
                </a:cubicBezTo>
                <a:close/>
                <a:moveTo>
                  <a:pt x="23988" y="7993"/>
                </a:moveTo>
                <a:cubicBezTo>
                  <a:pt x="24029" y="8017"/>
                  <a:pt x="24070" y="8041"/>
                  <a:pt x="24109" y="8066"/>
                </a:cubicBezTo>
                <a:cubicBezTo>
                  <a:pt x="24165" y="8100"/>
                  <a:pt x="24221" y="8136"/>
                  <a:pt x="24275" y="8172"/>
                </a:cubicBezTo>
                <a:cubicBezTo>
                  <a:pt x="24279" y="8205"/>
                  <a:pt x="24282" y="8239"/>
                  <a:pt x="24284" y="8272"/>
                </a:cubicBezTo>
                <a:cubicBezTo>
                  <a:pt x="24288" y="8317"/>
                  <a:pt x="24290" y="8362"/>
                  <a:pt x="24294" y="8406"/>
                </a:cubicBezTo>
                <a:lnTo>
                  <a:pt x="24294" y="8407"/>
                </a:lnTo>
                <a:cubicBezTo>
                  <a:pt x="24294" y="8410"/>
                  <a:pt x="24294" y="8413"/>
                  <a:pt x="24294" y="8415"/>
                </a:cubicBezTo>
                <a:cubicBezTo>
                  <a:pt x="24298" y="8501"/>
                  <a:pt x="24299" y="8594"/>
                  <a:pt x="24298" y="8688"/>
                </a:cubicBezTo>
                <a:cubicBezTo>
                  <a:pt x="24297" y="8734"/>
                  <a:pt x="24295" y="8780"/>
                  <a:pt x="24294" y="8825"/>
                </a:cubicBezTo>
                <a:cubicBezTo>
                  <a:pt x="24286" y="8946"/>
                  <a:pt x="24276" y="9066"/>
                  <a:pt x="24258" y="9185"/>
                </a:cubicBezTo>
                <a:cubicBezTo>
                  <a:pt x="24247" y="9265"/>
                  <a:pt x="24235" y="9344"/>
                  <a:pt x="24220" y="9424"/>
                </a:cubicBezTo>
                <a:cubicBezTo>
                  <a:pt x="24186" y="9588"/>
                  <a:pt x="24152" y="9750"/>
                  <a:pt x="24107" y="9911"/>
                </a:cubicBezTo>
                <a:cubicBezTo>
                  <a:pt x="24072" y="10030"/>
                  <a:pt x="24036" y="10149"/>
                  <a:pt x="23998" y="10267"/>
                </a:cubicBezTo>
                <a:cubicBezTo>
                  <a:pt x="23995" y="10278"/>
                  <a:pt x="23991" y="10289"/>
                  <a:pt x="23988" y="10299"/>
                </a:cubicBezTo>
                <a:cubicBezTo>
                  <a:pt x="23926" y="10298"/>
                  <a:pt x="23866" y="10294"/>
                  <a:pt x="23806" y="10290"/>
                </a:cubicBezTo>
                <a:cubicBezTo>
                  <a:pt x="23765" y="10286"/>
                  <a:pt x="23713" y="10280"/>
                  <a:pt x="23661" y="10272"/>
                </a:cubicBezTo>
                <a:cubicBezTo>
                  <a:pt x="23660" y="10268"/>
                  <a:pt x="23660" y="10264"/>
                  <a:pt x="23658" y="10260"/>
                </a:cubicBezTo>
                <a:cubicBezTo>
                  <a:pt x="23648" y="10171"/>
                  <a:pt x="23640" y="10082"/>
                  <a:pt x="23633" y="9992"/>
                </a:cubicBezTo>
                <a:cubicBezTo>
                  <a:pt x="23627" y="9901"/>
                  <a:pt x="23624" y="9809"/>
                  <a:pt x="23624" y="9718"/>
                </a:cubicBezTo>
                <a:cubicBezTo>
                  <a:pt x="23623" y="9627"/>
                  <a:pt x="23626" y="9536"/>
                  <a:pt x="23632" y="9446"/>
                </a:cubicBezTo>
                <a:cubicBezTo>
                  <a:pt x="23637" y="9372"/>
                  <a:pt x="23646" y="9287"/>
                  <a:pt x="23657" y="9204"/>
                </a:cubicBezTo>
                <a:cubicBezTo>
                  <a:pt x="23668" y="9125"/>
                  <a:pt x="23680" y="9046"/>
                  <a:pt x="23694" y="8967"/>
                </a:cubicBezTo>
                <a:cubicBezTo>
                  <a:pt x="23719" y="8849"/>
                  <a:pt x="23742" y="8728"/>
                  <a:pt x="23775" y="8612"/>
                </a:cubicBezTo>
                <a:cubicBezTo>
                  <a:pt x="23796" y="8531"/>
                  <a:pt x="23819" y="8451"/>
                  <a:pt x="23846" y="8372"/>
                </a:cubicBezTo>
                <a:cubicBezTo>
                  <a:pt x="23869" y="8300"/>
                  <a:pt x="23895" y="8223"/>
                  <a:pt x="23924" y="8148"/>
                </a:cubicBezTo>
                <a:lnTo>
                  <a:pt x="23925" y="8148"/>
                </a:lnTo>
                <a:cubicBezTo>
                  <a:pt x="23945" y="8096"/>
                  <a:pt x="23966" y="8045"/>
                  <a:pt x="23988" y="7993"/>
                </a:cubicBezTo>
                <a:close/>
                <a:moveTo>
                  <a:pt x="24451" y="8290"/>
                </a:moveTo>
                <a:cubicBezTo>
                  <a:pt x="24510" y="8332"/>
                  <a:pt x="24566" y="8377"/>
                  <a:pt x="24623" y="8425"/>
                </a:cubicBezTo>
                <a:cubicBezTo>
                  <a:pt x="24692" y="8482"/>
                  <a:pt x="24761" y="8540"/>
                  <a:pt x="24829" y="8598"/>
                </a:cubicBezTo>
                <a:cubicBezTo>
                  <a:pt x="24899" y="8656"/>
                  <a:pt x="24967" y="8715"/>
                  <a:pt x="25034" y="8773"/>
                </a:cubicBezTo>
                <a:cubicBezTo>
                  <a:pt x="25044" y="8783"/>
                  <a:pt x="25055" y="8791"/>
                  <a:pt x="25064" y="8800"/>
                </a:cubicBezTo>
                <a:cubicBezTo>
                  <a:pt x="25035" y="8884"/>
                  <a:pt x="25006" y="8970"/>
                  <a:pt x="24980" y="9054"/>
                </a:cubicBezTo>
                <a:cubicBezTo>
                  <a:pt x="24898" y="9320"/>
                  <a:pt x="24820" y="9585"/>
                  <a:pt x="24756" y="9854"/>
                </a:cubicBezTo>
                <a:cubicBezTo>
                  <a:pt x="24722" y="9992"/>
                  <a:pt x="24690" y="10128"/>
                  <a:pt x="24660" y="10265"/>
                </a:cubicBezTo>
                <a:cubicBezTo>
                  <a:pt x="24586" y="10274"/>
                  <a:pt x="24511" y="10282"/>
                  <a:pt x="24437" y="10289"/>
                </a:cubicBezTo>
                <a:cubicBezTo>
                  <a:pt x="24344" y="10293"/>
                  <a:pt x="24252" y="10300"/>
                  <a:pt x="24160" y="10301"/>
                </a:cubicBezTo>
                <a:cubicBezTo>
                  <a:pt x="24170" y="10268"/>
                  <a:pt x="24182" y="10234"/>
                  <a:pt x="24192" y="10200"/>
                </a:cubicBezTo>
                <a:cubicBezTo>
                  <a:pt x="24229" y="10080"/>
                  <a:pt x="24266" y="9958"/>
                  <a:pt x="24296" y="9835"/>
                </a:cubicBezTo>
                <a:cubicBezTo>
                  <a:pt x="24318" y="9754"/>
                  <a:pt x="24336" y="9672"/>
                  <a:pt x="24354" y="9589"/>
                </a:cubicBezTo>
                <a:cubicBezTo>
                  <a:pt x="24362" y="9548"/>
                  <a:pt x="24370" y="9507"/>
                  <a:pt x="24378" y="9466"/>
                </a:cubicBezTo>
                <a:cubicBezTo>
                  <a:pt x="24419" y="9260"/>
                  <a:pt x="24440" y="9051"/>
                  <a:pt x="24454" y="8840"/>
                </a:cubicBezTo>
                <a:cubicBezTo>
                  <a:pt x="24461" y="8745"/>
                  <a:pt x="24463" y="8642"/>
                  <a:pt x="24461" y="8546"/>
                </a:cubicBezTo>
                <a:cubicBezTo>
                  <a:pt x="24458" y="8461"/>
                  <a:pt x="24456" y="8375"/>
                  <a:pt x="24451" y="8290"/>
                </a:cubicBezTo>
                <a:close/>
                <a:moveTo>
                  <a:pt x="28221" y="6325"/>
                </a:moveTo>
                <a:cubicBezTo>
                  <a:pt x="28261" y="6336"/>
                  <a:pt x="28302" y="6347"/>
                  <a:pt x="28341" y="6360"/>
                </a:cubicBezTo>
                <a:cubicBezTo>
                  <a:pt x="28383" y="6374"/>
                  <a:pt x="28423" y="6388"/>
                  <a:pt x="28464" y="6400"/>
                </a:cubicBezTo>
                <a:cubicBezTo>
                  <a:pt x="28585" y="6447"/>
                  <a:pt x="28707" y="6493"/>
                  <a:pt x="28824" y="6549"/>
                </a:cubicBezTo>
                <a:cubicBezTo>
                  <a:pt x="28906" y="6587"/>
                  <a:pt x="28985" y="6629"/>
                  <a:pt x="29065" y="6673"/>
                </a:cubicBezTo>
                <a:cubicBezTo>
                  <a:pt x="29136" y="6711"/>
                  <a:pt x="29206" y="6754"/>
                  <a:pt x="29275" y="6798"/>
                </a:cubicBezTo>
                <a:cubicBezTo>
                  <a:pt x="29339" y="6839"/>
                  <a:pt x="29402" y="6882"/>
                  <a:pt x="29464" y="6926"/>
                </a:cubicBezTo>
                <a:cubicBezTo>
                  <a:pt x="29526" y="6971"/>
                  <a:pt x="29587" y="7019"/>
                  <a:pt x="29647" y="7069"/>
                </a:cubicBezTo>
                <a:cubicBezTo>
                  <a:pt x="29704" y="7115"/>
                  <a:pt x="29759" y="7164"/>
                  <a:pt x="29813" y="7213"/>
                </a:cubicBezTo>
                <a:cubicBezTo>
                  <a:pt x="29868" y="7265"/>
                  <a:pt x="29921" y="7317"/>
                  <a:pt x="29972" y="7372"/>
                </a:cubicBezTo>
                <a:cubicBezTo>
                  <a:pt x="30022" y="7425"/>
                  <a:pt x="30072" y="7480"/>
                  <a:pt x="30119" y="7538"/>
                </a:cubicBezTo>
                <a:cubicBezTo>
                  <a:pt x="30167" y="7596"/>
                  <a:pt x="30212" y="7656"/>
                  <a:pt x="30256" y="7717"/>
                </a:cubicBezTo>
                <a:cubicBezTo>
                  <a:pt x="30301" y="7779"/>
                  <a:pt x="30344" y="7843"/>
                  <a:pt x="30384" y="7907"/>
                </a:cubicBezTo>
                <a:cubicBezTo>
                  <a:pt x="30428" y="7979"/>
                  <a:pt x="30472" y="8059"/>
                  <a:pt x="30513" y="8139"/>
                </a:cubicBezTo>
                <a:cubicBezTo>
                  <a:pt x="30532" y="8178"/>
                  <a:pt x="30550" y="8217"/>
                  <a:pt x="30570" y="8256"/>
                </a:cubicBezTo>
                <a:cubicBezTo>
                  <a:pt x="30606" y="8336"/>
                  <a:pt x="30639" y="8415"/>
                  <a:pt x="30669" y="8496"/>
                </a:cubicBezTo>
                <a:cubicBezTo>
                  <a:pt x="30683" y="8536"/>
                  <a:pt x="30696" y="8576"/>
                  <a:pt x="30710" y="8615"/>
                </a:cubicBezTo>
                <a:cubicBezTo>
                  <a:pt x="30735" y="8696"/>
                  <a:pt x="30756" y="8778"/>
                  <a:pt x="30772" y="8861"/>
                </a:cubicBezTo>
                <a:cubicBezTo>
                  <a:pt x="30788" y="8936"/>
                  <a:pt x="30802" y="9024"/>
                  <a:pt x="30814" y="9112"/>
                </a:cubicBezTo>
                <a:cubicBezTo>
                  <a:pt x="30824" y="9201"/>
                  <a:pt x="30831" y="9290"/>
                  <a:pt x="30835" y="9380"/>
                </a:cubicBezTo>
                <a:cubicBezTo>
                  <a:pt x="30840" y="9458"/>
                  <a:pt x="30842" y="9548"/>
                  <a:pt x="30841" y="9638"/>
                </a:cubicBezTo>
                <a:cubicBezTo>
                  <a:pt x="30841" y="9724"/>
                  <a:pt x="30839" y="9809"/>
                  <a:pt x="30833" y="9895"/>
                </a:cubicBezTo>
                <a:cubicBezTo>
                  <a:pt x="30824" y="10025"/>
                  <a:pt x="30815" y="10156"/>
                  <a:pt x="30795" y="10285"/>
                </a:cubicBezTo>
                <a:cubicBezTo>
                  <a:pt x="30787" y="10346"/>
                  <a:pt x="30777" y="10409"/>
                  <a:pt x="30765" y="10470"/>
                </a:cubicBezTo>
                <a:cubicBezTo>
                  <a:pt x="30752" y="10411"/>
                  <a:pt x="30737" y="10352"/>
                  <a:pt x="30722" y="10293"/>
                </a:cubicBezTo>
                <a:cubicBezTo>
                  <a:pt x="30691" y="10180"/>
                  <a:pt x="30662" y="10066"/>
                  <a:pt x="30626" y="9954"/>
                </a:cubicBezTo>
                <a:cubicBezTo>
                  <a:pt x="30602" y="9880"/>
                  <a:pt x="30577" y="9794"/>
                  <a:pt x="30549" y="9722"/>
                </a:cubicBezTo>
                <a:cubicBezTo>
                  <a:pt x="30520" y="9643"/>
                  <a:pt x="30489" y="9564"/>
                  <a:pt x="30454" y="9487"/>
                </a:cubicBezTo>
                <a:cubicBezTo>
                  <a:pt x="30436" y="9447"/>
                  <a:pt x="30417" y="9405"/>
                  <a:pt x="30398" y="9364"/>
                </a:cubicBezTo>
                <a:cubicBezTo>
                  <a:pt x="30360" y="9278"/>
                  <a:pt x="30317" y="9191"/>
                  <a:pt x="30273" y="9108"/>
                </a:cubicBezTo>
                <a:cubicBezTo>
                  <a:pt x="30153" y="8880"/>
                  <a:pt x="30029" y="8652"/>
                  <a:pt x="29893" y="8433"/>
                </a:cubicBezTo>
                <a:cubicBezTo>
                  <a:pt x="29849" y="8361"/>
                  <a:pt x="29804" y="8290"/>
                  <a:pt x="29759" y="8219"/>
                </a:cubicBezTo>
                <a:cubicBezTo>
                  <a:pt x="29735" y="8181"/>
                  <a:pt x="29711" y="8143"/>
                  <a:pt x="29685" y="8105"/>
                </a:cubicBezTo>
                <a:cubicBezTo>
                  <a:pt x="29614" y="8001"/>
                  <a:pt x="29542" y="7897"/>
                  <a:pt x="29469" y="7793"/>
                </a:cubicBezTo>
                <a:cubicBezTo>
                  <a:pt x="29422" y="7724"/>
                  <a:pt x="29374" y="7653"/>
                  <a:pt x="29326" y="7584"/>
                </a:cubicBezTo>
                <a:cubicBezTo>
                  <a:pt x="29302" y="7549"/>
                  <a:pt x="29278" y="7515"/>
                  <a:pt x="29255" y="7480"/>
                </a:cubicBezTo>
                <a:cubicBezTo>
                  <a:pt x="29183" y="7385"/>
                  <a:pt x="29111" y="7291"/>
                  <a:pt x="29036" y="7198"/>
                </a:cubicBezTo>
                <a:cubicBezTo>
                  <a:pt x="28909" y="7041"/>
                  <a:pt x="28780" y="6887"/>
                  <a:pt x="28644" y="6739"/>
                </a:cubicBezTo>
                <a:cubicBezTo>
                  <a:pt x="28589" y="6679"/>
                  <a:pt x="28535" y="6621"/>
                  <a:pt x="28480" y="6564"/>
                </a:cubicBezTo>
                <a:cubicBezTo>
                  <a:pt x="28452" y="6537"/>
                  <a:pt x="28423" y="6509"/>
                  <a:pt x="28395" y="6481"/>
                </a:cubicBezTo>
                <a:lnTo>
                  <a:pt x="28395" y="6480"/>
                </a:lnTo>
                <a:cubicBezTo>
                  <a:pt x="28341" y="6427"/>
                  <a:pt x="28280" y="6375"/>
                  <a:pt x="28221" y="6325"/>
                </a:cubicBezTo>
                <a:close/>
                <a:moveTo>
                  <a:pt x="32730" y="9764"/>
                </a:moveTo>
                <a:lnTo>
                  <a:pt x="32730" y="9764"/>
                </a:lnTo>
                <a:cubicBezTo>
                  <a:pt x="32721" y="9845"/>
                  <a:pt x="32710" y="9926"/>
                  <a:pt x="32694" y="10006"/>
                </a:cubicBezTo>
                <a:cubicBezTo>
                  <a:pt x="32678" y="10084"/>
                  <a:pt x="32661" y="10160"/>
                  <a:pt x="32639" y="10237"/>
                </a:cubicBezTo>
                <a:cubicBezTo>
                  <a:pt x="32628" y="10274"/>
                  <a:pt x="32617" y="10313"/>
                  <a:pt x="32606" y="10351"/>
                </a:cubicBezTo>
                <a:lnTo>
                  <a:pt x="32606" y="10351"/>
                </a:lnTo>
                <a:cubicBezTo>
                  <a:pt x="32586" y="10410"/>
                  <a:pt x="32564" y="10468"/>
                  <a:pt x="32540" y="10526"/>
                </a:cubicBezTo>
                <a:cubicBezTo>
                  <a:pt x="32533" y="10473"/>
                  <a:pt x="32525" y="10420"/>
                  <a:pt x="32515" y="10368"/>
                </a:cubicBezTo>
                <a:cubicBezTo>
                  <a:pt x="32497" y="10274"/>
                  <a:pt x="32480" y="10177"/>
                  <a:pt x="32457" y="10083"/>
                </a:cubicBezTo>
                <a:cubicBezTo>
                  <a:pt x="32449" y="10050"/>
                  <a:pt x="32441" y="10017"/>
                  <a:pt x="32433" y="9984"/>
                </a:cubicBezTo>
                <a:cubicBezTo>
                  <a:pt x="32532" y="9910"/>
                  <a:pt x="32631" y="9837"/>
                  <a:pt x="32730" y="9764"/>
                </a:cubicBezTo>
                <a:close/>
                <a:moveTo>
                  <a:pt x="18331" y="8045"/>
                </a:moveTo>
                <a:lnTo>
                  <a:pt x="18331" y="8045"/>
                </a:lnTo>
                <a:cubicBezTo>
                  <a:pt x="18323" y="8061"/>
                  <a:pt x="18316" y="8076"/>
                  <a:pt x="18310" y="8092"/>
                </a:cubicBezTo>
                <a:cubicBezTo>
                  <a:pt x="18253" y="8220"/>
                  <a:pt x="18196" y="8348"/>
                  <a:pt x="18144" y="8479"/>
                </a:cubicBezTo>
                <a:cubicBezTo>
                  <a:pt x="18094" y="8608"/>
                  <a:pt x="18043" y="8738"/>
                  <a:pt x="17997" y="8869"/>
                </a:cubicBezTo>
                <a:cubicBezTo>
                  <a:pt x="17950" y="9000"/>
                  <a:pt x="17905" y="9131"/>
                  <a:pt x="17861" y="9263"/>
                </a:cubicBezTo>
                <a:cubicBezTo>
                  <a:pt x="17816" y="9401"/>
                  <a:pt x="17774" y="9538"/>
                  <a:pt x="17736" y="9678"/>
                </a:cubicBezTo>
                <a:cubicBezTo>
                  <a:pt x="17699" y="9814"/>
                  <a:pt x="17662" y="9950"/>
                  <a:pt x="17629" y="10088"/>
                </a:cubicBezTo>
                <a:cubicBezTo>
                  <a:pt x="17603" y="10205"/>
                  <a:pt x="17577" y="10322"/>
                  <a:pt x="17553" y="10440"/>
                </a:cubicBezTo>
                <a:cubicBezTo>
                  <a:pt x="17530" y="10489"/>
                  <a:pt x="17507" y="10538"/>
                  <a:pt x="17484" y="10588"/>
                </a:cubicBezTo>
                <a:cubicBezTo>
                  <a:pt x="17492" y="10472"/>
                  <a:pt x="17502" y="10358"/>
                  <a:pt x="17517" y="10244"/>
                </a:cubicBezTo>
                <a:cubicBezTo>
                  <a:pt x="17529" y="10158"/>
                  <a:pt x="17540" y="10073"/>
                  <a:pt x="17553" y="9987"/>
                </a:cubicBezTo>
                <a:cubicBezTo>
                  <a:pt x="17566" y="9904"/>
                  <a:pt x="17581" y="9822"/>
                  <a:pt x="17596" y="9739"/>
                </a:cubicBezTo>
                <a:lnTo>
                  <a:pt x="17597" y="9735"/>
                </a:lnTo>
                <a:cubicBezTo>
                  <a:pt x="17597" y="9734"/>
                  <a:pt x="17597" y="9733"/>
                  <a:pt x="17597" y="9731"/>
                </a:cubicBezTo>
                <a:cubicBezTo>
                  <a:pt x="17631" y="9566"/>
                  <a:pt x="17665" y="9397"/>
                  <a:pt x="17710" y="9231"/>
                </a:cubicBezTo>
                <a:cubicBezTo>
                  <a:pt x="17745" y="9104"/>
                  <a:pt x="17782" y="8977"/>
                  <a:pt x="17820" y="8851"/>
                </a:cubicBezTo>
                <a:cubicBezTo>
                  <a:pt x="17858" y="8737"/>
                  <a:pt x="17898" y="8612"/>
                  <a:pt x="17947" y="8489"/>
                </a:cubicBezTo>
                <a:cubicBezTo>
                  <a:pt x="17967" y="8441"/>
                  <a:pt x="17986" y="8392"/>
                  <a:pt x="18007" y="8345"/>
                </a:cubicBezTo>
                <a:cubicBezTo>
                  <a:pt x="18036" y="8285"/>
                  <a:pt x="18067" y="8226"/>
                  <a:pt x="18098" y="8167"/>
                </a:cubicBezTo>
                <a:cubicBezTo>
                  <a:pt x="18132" y="8149"/>
                  <a:pt x="18165" y="8130"/>
                  <a:pt x="18199" y="8113"/>
                </a:cubicBezTo>
                <a:lnTo>
                  <a:pt x="18200" y="8113"/>
                </a:lnTo>
                <a:cubicBezTo>
                  <a:pt x="18237" y="8093"/>
                  <a:pt x="18284" y="8069"/>
                  <a:pt x="18331" y="8045"/>
                </a:cubicBezTo>
                <a:close/>
                <a:moveTo>
                  <a:pt x="38074" y="7270"/>
                </a:moveTo>
                <a:lnTo>
                  <a:pt x="38074" y="7270"/>
                </a:lnTo>
                <a:cubicBezTo>
                  <a:pt x="38053" y="7345"/>
                  <a:pt x="38031" y="7419"/>
                  <a:pt x="38008" y="7494"/>
                </a:cubicBezTo>
                <a:cubicBezTo>
                  <a:pt x="37994" y="7536"/>
                  <a:pt x="37981" y="7576"/>
                  <a:pt x="37967" y="7618"/>
                </a:cubicBezTo>
                <a:cubicBezTo>
                  <a:pt x="37891" y="7842"/>
                  <a:pt x="37809" y="8063"/>
                  <a:pt x="37717" y="8280"/>
                </a:cubicBezTo>
                <a:cubicBezTo>
                  <a:pt x="37643" y="8452"/>
                  <a:pt x="37566" y="8623"/>
                  <a:pt x="37486" y="8793"/>
                </a:cubicBezTo>
                <a:cubicBezTo>
                  <a:pt x="37389" y="8993"/>
                  <a:pt x="37290" y="9191"/>
                  <a:pt x="37181" y="9384"/>
                </a:cubicBezTo>
                <a:cubicBezTo>
                  <a:pt x="37075" y="9573"/>
                  <a:pt x="36964" y="9757"/>
                  <a:pt x="36848" y="9941"/>
                </a:cubicBezTo>
                <a:cubicBezTo>
                  <a:pt x="36695" y="10181"/>
                  <a:pt x="36534" y="10417"/>
                  <a:pt x="36365" y="10647"/>
                </a:cubicBezTo>
                <a:cubicBezTo>
                  <a:pt x="36406" y="10547"/>
                  <a:pt x="36448" y="10448"/>
                  <a:pt x="36486" y="10347"/>
                </a:cubicBezTo>
                <a:cubicBezTo>
                  <a:pt x="36535" y="10218"/>
                  <a:pt x="36584" y="10088"/>
                  <a:pt x="36628" y="9956"/>
                </a:cubicBezTo>
                <a:cubicBezTo>
                  <a:pt x="36674" y="9822"/>
                  <a:pt x="36717" y="9686"/>
                  <a:pt x="36754" y="9548"/>
                </a:cubicBezTo>
                <a:cubicBezTo>
                  <a:pt x="36790" y="9416"/>
                  <a:pt x="36826" y="9283"/>
                  <a:pt x="36855" y="9148"/>
                </a:cubicBezTo>
                <a:cubicBezTo>
                  <a:pt x="36902" y="8929"/>
                  <a:pt x="36942" y="8709"/>
                  <a:pt x="36970" y="8486"/>
                </a:cubicBezTo>
                <a:cubicBezTo>
                  <a:pt x="36996" y="8267"/>
                  <a:pt x="37019" y="8046"/>
                  <a:pt x="37027" y="7824"/>
                </a:cubicBezTo>
                <a:cubicBezTo>
                  <a:pt x="37032" y="7719"/>
                  <a:pt x="37035" y="7614"/>
                  <a:pt x="37037" y="7510"/>
                </a:cubicBezTo>
                <a:cubicBezTo>
                  <a:pt x="37253" y="7445"/>
                  <a:pt x="37470" y="7388"/>
                  <a:pt x="37689" y="7338"/>
                </a:cubicBezTo>
                <a:cubicBezTo>
                  <a:pt x="37816" y="7313"/>
                  <a:pt x="37944" y="7288"/>
                  <a:pt x="38074" y="7270"/>
                </a:cubicBezTo>
                <a:close/>
                <a:moveTo>
                  <a:pt x="23684" y="10443"/>
                </a:moveTo>
                <a:lnTo>
                  <a:pt x="23684" y="10443"/>
                </a:lnTo>
                <a:cubicBezTo>
                  <a:pt x="23766" y="10453"/>
                  <a:pt x="23847" y="10463"/>
                  <a:pt x="23929" y="10466"/>
                </a:cubicBezTo>
                <a:cubicBezTo>
                  <a:pt x="23898" y="10558"/>
                  <a:pt x="23863" y="10649"/>
                  <a:pt x="23827" y="10738"/>
                </a:cubicBezTo>
                <a:cubicBezTo>
                  <a:pt x="23809" y="10787"/>
                  <a:pt x="23788" y="10836"/>
                  <a:pt x="23768" y="10884"/>
                </a:cubicBezTo>
                <a:cubicBezTo>
                  <a:pt x="23752" y="10813"/>
                  <a:pt x="23737" y="10741"/>
                  <a:pt x="23722" y="10668"/>
                </a:cubicBezTo>
                <a:cubicBezTo>
                  <a:pt x="23708" y="10593"/>
                  <a:pt x="23695" y="10518"/>
                  <a:pt x="23684" y="10443"/>
                </a:cubicBezTo>
                <a:close/>
                <a:moveTo>
                  <a:pt x="27612" y="5800"/>
                </a:moveTo>
                <a:cubicBezTo>
                  <a:pt x="27636" y="5800"/>
                  <a:pt x="27660" y="5801"/>
                  <a:pt x="27683" y="5801"/>
                </a:cubicBezTo>
                <a:cubicBezTo>
                  <a:pt x="27778" y="5803"/>
                  <a:pt x="27872" y="5808"/>
                  <a:pt x="27967" y="5816"/>
                </a:cubicBezTo>
                <a:cubicBezTo>
                  <a:pt x="28099" y="5829"/>
                  <a:pt x="28242" y="5844"/>
                  <a:pt x="28384" y="5869"/>
                </a:cubicBezTo>
                <a:cubicBezTo>
                  <a:pt x="28465" y="5883"/>
                  <a:pt x="28544" y="5898"/>
                  <a:pt x="28624" y="5915"/>
                </a:cubicBezTo>
                <a:cubicBezTo>
                  <a:pt x="28720" y="5937"/>
                  <a:pt x="28816" y="5959"/>
                  <a:pt x="28912" y="5987"/>
                </a:cubicBezTo>
                <a:cubicBezTo>
                  <a:pt x="28975" y="6024"/>
                  <a:pt x="29039" y="6062"/>
                  <a:pt x="29101" y="6101"/>
                </a:cubicBezTo>
                <a:cubicBezTo>
                  <a:pt x="29177" y="6147"/>
                  <a:pt x="29252" y="6196"/>
                  <a:pt x="29327" y="6244"/>
                </a:cubicBezTo>
                <a:cubicBezTo>
                  <a:pt x="29401" y="6294"/>
                  <a:pt x="29474" y="6345"/>
                  <a:pt x="29546" y="6397"/>
                </a:cubicBezTo>
                <a:cubicBezTo>
                  <a:pt x="29867" y="6631"/>
                  <a:pt x="30190" y="6878"/>
                  <a:pt x="30491" y="7153"/>
                </a:cubicBezTo>
                <a:cubicBezTo>
                  <a:pt x="30586" y="7242"/>
                  <a:pt x="30688" y="7339"/>
                  <a:pt x="30785" y="7441"/>
                </a:cubicBezTo>
                <a:cubicBezTo>
                  <a:pt x="30790" y="7448"/>
                  <a:pt x="30796" y="7454"/>
                  <a:pt x="30802" y="7460"/>
                </a:cubicBezTo>
                <a:lnTo>
                  <a:pt x="30802" y="7462"/>
                </a:lnTo>
                <a:cubicBezTo>
                  <a:pt x="30803" y="7463"/>
                  <a:pt x="30804" y="7464"/>
                  <a:pt x="30805" y="7465"/>
                </a:cubicBezTo>
                <a:cubicBezTo>
                  <a:pt x="30906" y="7589"/>
                  <a:pt x="31006" y="7716"/>
                  <a:pt x="31101" y="7847"/>
                </a:cubicBezTo>
                <a:cubicBezTo>
                  <a:pt x="31150" y="7914"/>
                  <a:pt x="31197" y="7982"/>
                  <a:pt x="31243" y="8051"/>
                </a:cubicBezTo>
                <a:cubicBezTo>
                  <a:pt x="31293" y="8123"/>
                  <a:pt x="31341" y="8197"/>
                  <a:pt x="31387" y="8271"/>
                </a:cubicBezTo>
                <a:cubicBezTo>
                  <a:pt x="31454" y="8381"/>
                  <a:pt x="31527" y="8500"/>
                  <a:pt x="31593" y="8622"/>
                </a:cubicBezTo>
                <a:cubicBezTo>
                  <a:pt x="31658" y="8742"/>
                  <a:pt x="31719" y="8864"/>
                  <a:pt x="31779" y="8986"/>
                </a:cubicBezTo>
                <a:cubicBezTo>
                  <a:pt x="31833" y="9106"/>
                  <a:pt x="31887" y="9227"/>
                  <a:pt x="31934" y="9352"/>
                </a:cubicBezTo>
                <a:cubicBezTo>
                  <a:pt x="31980" y="9474"/>
                  <a:pt x="32024" y="9598"/>
                  <a:pt x="32064" y="9723"/>
                </a:cubicBezTo>
                <a:cubicBezTo>
                  <a:pt x="32092" y="9809"/>
                  <a:pt x="32120" y="9897"/>
                  <a:pt x="32145" y="9986"/>
                </a:cubicBezTo>
                <a:cubicBezTo>
                  <a:pt x="31891" y="10179"/>
                  <a:pt x="31639" y="10375"/>
                  <a:pt x="31397" y="10583"/>
                </a:cubicBezTo>
                <a:cubicBezTo>
                  <a:pt x="31219" y="10735"/>
                  <a:pt x="31044" y="10891"/>
                  <a:pt x="30874" y="11051"/>
                </a:cubicBezTo>
                <a:cubicBezTo>
                  <a:pt x="30871" y="11040"/>
                  <a:pt x="30870" y="11030"/>
                  <a:pt x="30868" y="11020"/>
                </a:cubicBezTo>
                <a:cubicBezTo>
                  <a:pt x="30860" y="10964"/>
                  <a:pt x="30850" y="10909"/>
                  <a:pt x="30841" y="10853"/>
                </a:cubicBezTo>
                <a:cubicBezTo>
                  <a:pt x="30854" y="10804"/>
                  <a:pt x="30867" y="10754"/>
                  <a:pt x="30877" y="10704"/>
                </a:cubicBezTo>
                <a:cubicBezTo>
                  <a:pt x="30924" y="10488"/>
                  <a:pt x="30967" y="10271"/>
                  <a:pt x="30983" y="10051"/>
                </a:cubicBezTo>
                <a:cubicBezTo>
                  <a:pt x="30990" y="9959"/>
                  <a:pt x="30999" y="9864"/>
                  <a:pt x="31002" y="9772"/>
                </a:cubicBezTo>
                <a:cubicBezTo>
                  <a:pt x="31005" y="9682"/>
                  <a:pt x="31005" y="9593"/>
                  <a:pt x="31004" y="9503"/>
                </a:cubicBezTo>
                <a:cubicBezTo>
                  <a:pt x="31002" y="9458"/>
                  <a:pt x="31001" y="9413"/>
                  <a:pt x="30998" y="9368"/>
                </a:cubicBezTo>
                <a:cubicBezTo>
                  <a:pt x="30996" y="9319"/>
                  <a:pt x="30993" y="9270"/>
                  <a:pt x="30988" y="9222"/>
                </a:cubicBezTo>
                <a:cubicBezTo>
                  <a:pt x="30982" y="9178"/>
                  <a:pt x="30977" y="9133"/>
                  <a:pt x="30973" y="9089"/>
                </a:cubicBezTo>
                <a:cubicBezTo>
                  <a:pt x="30959" y="9001"/>
                  <a:pt x="30946" y="8903"/>
                  <a:pt x="30924" y="8816"/>
                </a:cubicBezTo>
                <a:cubicBezTo>
                  <a:pt x="30893" y="8687"/>
                  <a:pt x="30861" y="8556"/>
                  <a:pt x="30812" y="8433"/>
                </a:cubicBezTo>
                <a:cubicBezTo>
                  <a:pt x="30779" y="8346"/>
                  <a:pt x="30747" y="8261"/>
                  <a:pt x="30706" y="8178"/>
                </a:cubicBezTo>
                <a:cubicBezTo>
                  <a:pt x="30646" y="8055"/>
                  <a:pt x="30586" y="7934"/>
                  <a:pt x="30514" y="7818"/>
                </a:cubicBezTo>
                <a:cubicBezTo>
                  <a:pt x="30472" y="7750"/>
                  <a:pt x="30429" y="7678"/>
                  <a:pt x="30383" y="7613"/>
                </a:cubicBezTo>
                <a:cubicBezTo>
                  <a:pt x="30339" y="7549"/>
                  <a:pt x="30294" y="7487"/>
                  <a:pt x="30245" y="7426"/>
                </a:cubicBezTo>
                <a:cubicBezTo>
                  <a:pt x="30221" y="7397"/>
                  <a:pt x="30197" y="7367"/>
                  <a:pt x="30174" y="7338"/>
                </a:cubicBezTo>
                <a:cubicBezTo>
                  <a:pt x="30147" y="7306"/>
                  <a:pt x="30119" y="7275"/>
                  <a:pt x="30092" y="7245"/>
                </a:cubicBezTo>
                <a:cubicBezTo>
                  <a:pt x="30066" y="7218"/>
                  <a:pt x="30040" y="7190"/>
                  <a:pt x="30014" y="7164"/>
                </a:cubicBezTo>
                <a:cubicBezTo>
                  <a:pt x="29958" y="7109"/>
                  <a:pt x="29899" y="7053"/>
                  <a:pt x="29839" y="7002"/>
                </a:cubicBezTo>
                <a:cubicBezTo>
                  <a:pt x="29780" y="6951"/>
                  <a:pt x="29720" y="6903"/>
                  <a:pt x="29658" y="6857"/>
                </a:cubicBezTo>
                <a:cubicBezTo>
                  <a:pt x="29625" y="6833"/>
                  <a:pt x="29594" y="6810"/>
                  <a:pt x="29563" y="6787"/>
                </a:cubicBezTo>
                <a:cubicBezTo>
                  <a:pt x="29465" y="6714"/>
                  <a:pt x="29361" y="6649"/>
                  <a:pt x="29255" y="6586"/>
                </a:cubicBezTo>
                <a:cubicBezTo>
                  <a:pt x="29174" y="6539"/>
                  <a:pt x="29093" y="6492"/>
                  <a:pt x="29009" y="6449"/>
                </a:cubicBezTo>
                <a:cubicBezTo>
                  <a:pt x="28888" y="6389"/>
                  <a:pt x="28768" y="6328"/>
                  <a:pt x="28643" y="6279"/>
                </a:cubicBezTo>
                <a:cubicBezTo>
                  <a:pt x="28557" y="6247"/>
                  <a:pt x="28474" y="6213"/>
                  <a:pt x="28386" y="6186"/>
                </a:cubicBezTo>
                <a:cubicBezTo>
                  <a:pt x="28302" y="6158"/>
                  <a:pt x="28216" y="6132"/>
                  <a:pt x="28130" y="6111"/>
                </a:cubicBezTo>
                <a:cubicBezTo>
                  <a:pt x="28086" y="6099"/>
                  <a:pt x="28042" y="6089"/>
                  <a:pt x="27997" y="6078"/>
                </a:cubicBezTo>
                <a:cubicBezTo>
                  <a:pt x="27958" y="6069"/>
                  <a:pt x="27917" y="6060"/>
                  <a:pt x="27876" y="6052"/>
                </a:cubicBezTo>
                <a:cubicBezTo>
                  <a:pt x="27867" y="6045"/>
                  <a:pt x="27857" y="6039"/>
                  <a:pt x="27848" y="6032"/>
                </a:cubicBezTo>
                <a:cubicBezTo>
                  <a:pt x="27801" y="5997"/>
                  <a:pt x="27752" y="5960"/>
                  <a:pt x="27703" y="5926"/>
                </a:cubicBezTo>
                <a:lnTo>
                  <a:pt x="27704" y="5926"/>
                </a:lnTo>
                <a:cubicBezTo>
                  <a:pt x="27674" y="5884"/>
                  <a:pt x="27644" y="5843"/>
                  <a:pt x="27612" y="5800"/>
                </a:cubicBezTo>
                <a:close/>
                <a:moveTo>
                  <a:pt x="20597" y="10093"/>
                </a:moveTo>
                <a:lnTo>
                  <a:pt x="20597" y="10093"/>
                </a:lnTo>
                <a:cubicBezTo>
                  <a:pt x="20595" y="10121"/>
                  <a:pt x="20593" y="10150"/>
                  <a:pt x="20590" y="10178"/>
                </a:cubicBezTo>
                <a:cubicBezTo>
                  <a:pt x="20581" y="10315"/>
                  <a:pt x="20575" y="10455"/>
                  <a:pt x="20574" y="10593"/>
                </a:cubicBezTo>
                <a:cubicBezTo>
                  <a:pt x="20574" y="10692"/>
                  <a:pt x="20574" y="10790"/>
                  <a:pt x="20576" y="10888"/>
                </a:cubicBezTo>
                <a:cubicBezTo>
                  <a:pt x="20575" y="10892"/>
                  <a:pt x="20574" y="10898"/>
                  <a:pt x="20573" y="10904"/>
                </a:cubicBezTo>
                <a:cubicBezTo>
                  <a:pt x="20572" y="10908"/>
                  <a:pt x="20572" y="10910"/>
                  <a:pt x="20571" y="10912"/>
                </a:cubicBezTo>
                <a:cubicBezTo>
                  <a:pt x="20559" y="10970"/>
                  <a:pt x="20548" y="11031"/>
                  <a:pt x="20535" y="11091"/>
                </a:cubicBezTo>
                <a:cubicBezTo>
                  <a:pt x="20524" y="11024"/>
                  <a:pt x="20515" y="10958"/>
                  <a:pt x="20507" y="10892"/>
                </a:cubicBezTo>
                <a:cubicBezTo>
                  <a:pt x="20496" y="10801"/>
                  <a:pt x="20485" y="10710"/>
                  <a:pt x="20477" y="10619"/>
                </a:cubicBezTo>
                <a:cubicBezTo>
                  <a:pt x="20470" y="10539"/>
                  <a:pt x="20463" y="10461"/>
                  <a:pt x="20459" y="10381"/>
                </a:cubicBezTo>
                <a:cubicBezTo>
                  <a:pt x="20506" y="10286"/>
                  <a:pt x="20552" y="10190"/>
                  <a:pt x="20597" y="10093"/>
                </a:cubicBezTo>
                <a:close/>
                <a:moveTo>
                  <a:pt x="15821" y="3547"/>
                </a:moveTo>
                <a:cubicBezTo>
                  <a:pt x="15866" y="3547"/>
                  <a:pt x="15912" y="3548"/>
                  <a:pt x="15958" y="3549"/>
                </a:cubicBezTo>
                <a:cubicBezTo>
                  <a:pt x="16050" y="3550"/>
                  <a:pt x="16142" y="3553"/>
                  <a:pt x="16234" y="3556"/>
                </a:cubicBezTo>
                <a:cubicBezTo>
                  <a:pt x="16321" y="3561"/>
                  <a:pt x="16409" y="3565"/>
                  <a:pt x="16495" y="3572"/>
                </a:cubicBezTo>
                <a:cubicBezTo>
                  <a:pt x="16656" y="3587"/>
                  <a:pt x="16829" y="3603"/>
                  <a:pt x="17000" y="3631"/>
                </a:cubicBezTo>
                <a:cubicBezTo>
                  <a:pt x="17125" y="3652"/>
                  <a:pt x="17248" y="3676"/>
                  <a:pt x="17371" y="3702"/>
                </a:cubicBezTo>
                <a:cubicBezTo>
                  <a:pt x="17385" y="3705"/>
                  <a:pt x="17398" y="3709"/>
                  <a:pt x="17412" y="3712"/>
                </a:cubicBezTo>
                <a:cubicBezTo>
                  <a:pt x="17261" y="3781"/>
                  <a:pt x="17111" y="3855"/>
                  <a:pt x="16964" y="3934"/>
                </a:cubicBezTo>
                <a:cubicBezTo>
                  <a:pt x="16725" y="4061"/>
                  <a:pt x="16488" y="4194"/>
                  <a:pt x="16256" y="4334"/>
                </a:cubicBezTo>
                <a:cubicBezTo>
                  <a:pt x="16028" y="4471"/>
                  <a:pt x="15799" y="4607"/>
                  <a:pt x="15577" y="4755"/>
                </a:cubicBezTo>
                <a:cubicBezTo>
                  <a:pt x="15393" y="4878"/>
                  <a:pt x="15209" y="5004"/>
                  <a:pt x="15031" y="5137"/>
                </a:cubicBezTo>
                <a:cubicBezTo>
                  <a:pt x="14791" y="5316"/>
                  <a:pt x="14554" y="5500"/>
                  <a:pt x="14330" y="5699"/>
                </a:cubicBezTo>
                <a:cubicBezTo>
                  <a:pt x="14170" y="5843"/>
                  <a:pt x="14011" y="5987"/>
                  <a:pt x="13860" y="6139"/>
                </a:cubicBezTo>
                <a:cubicBezTo>
                  <a:pt x="13763" y="6238"/>
                  <a:pt x="13666" y="6336"/>
                  <a:pt x="13573" y="6438"/>
                </a:cubicBezTo>
                <a:cubicBezTo>
                  <a:pt x="13479" y="6541"/>
                  <a:pt x="13389" y="6644"/>
                  <a:pt x="13299" y="6750"/>
                </a:cubicBezTo>
                <a:cubicBezTo>
                  <a:pt x="13238" y="6821"/>
                  <a:pt x="13178" y="6896"/>
                  <a:pt x="13120" y="6970"/>
                </a:cubicBezTo>
                <a:cubicBezTo>
                  <a:pt x="13038" y="7076"/>
                  <a:pt x="12955" y="7181"/>
                  <a:pt x="12877" y="7292"/>
                </a:cubicBezTo>
                <a:cubicBezTo>
                  <a:pt x="12799" y="7405"/>
                  <a:pt x="12720" y="7518"/>
                  <a:pt x="12650" y="7636"/>
                </a:cubicBezTo>
                <a:cubicBezTo>
                  <a:pt x="12585" y="7742"/>
                  <a:pt x="12522" y="7848"/>
                  <a:pt x="12462" y="7957"/>
                </a:cubicBezTo>
                <a:cubicBezTo>
                  <a:pt x="12422" y="8030"/>
                  <a:pt x="12383" y="8103"/>
                  <a:pt x="12345" y="8175"/>
                </a:cubicBezTo>
                <a:cubicBezTo>
                  <a:pt x="12327" y="8213"/>
                  <a:pt x="12308" y="8250"/>
                  <a:pt x="12291" y="8287"/>
                </a:cubicBezTo>
                <a:cubicBezTo>
                  <a:pt x="12253" y="8365"/>
                  <a:pt x="12216" y="8444"/>
                  <a:pt x="12181" y="8523"/>
                </a:cubicBezTo>
                <a:cubicBezTo>
                  <a:pt x="12076" y="8763"/>
                  <a:pt x="11980" y="9007"/>
                  <a:pt x="11897" y="9255"/>
                </a:cubicBezTo>
                <a:cubicBezTo>
                  <a:pt x="11825" y="9472"/>
                  <a:pt x="11755" y="9690"/>
                  <a:pt x="11693" y="9910"/>
                </a:cubicBezTo>
                <a:cubicBezTo>
                  <a:pt x="11607" y="10209"/>
                  <a:pt x="11523" y="10509"/>
                  <a:pt x="11454" y="10813"/>
                </a:cubicBezTo>
                <a:cubicBezTo>
                  <a:pt x="11432" y="10906"/>
                  <a:pt x="11411" y="11000"/>
                  <a:pt x="11391" y="11093"/>
                </a:cubicBezTo>
                <a:cubicBezTo>
                  <a:pt x="11351" y="10966"/>
                  <a:pt x="11312" y="10838"/>
                  <a:pt x="11277" y="10709"/>
                </a:cubicBezTo>
                <a:cubicBezTo>
                  <a:pt x="11254" y="10622"/>
                  <a:pt x="11231" y="10535"/>
                  <a:pt x="11210" y="10447"/>
                </a:cubicBezTo>
                <a:cubicBezTo>
                  <a:pt x="11190" y="10359"/>
                  <a:pt x="11172" y="10270"/>
                  <a:pt x="11156" y="10181"/>
                </a:cubicBezTo>
                <a:cubicBezTo>
                  <a:pt x="11126" y="10016"/>
                  <a:pt x="11094" y="9838"/>
                  <a:pt x="11076" y="9660"/>
                </a:cubicBezTo>
                <a:cubicBezTo>
                  <a:pt x="11062" y="9526"/>
                  <a:pt x="11051" y="9394"/>
                  <a:pt x="11040" y="9260"/>
                </a:cubicBezTo>
                <a:cubicBezTo>
                  <a:pt x="11030" y="9086"/>
                  <a:pt x="11021" y="8905"/>
                  <a:pt x="11022" y="8725"/>
                </a:cubicBezTo>
                <a:cubicBezTo>
                  <a:pt x="11021" y="8633"/>
                  <a:pt x="11023" y="8541"/>
                  <a:pt x="11025" y="8449"/>
                </a:cubicBezTo>
                <a:cubicBezTo>
                  <a:pt x="11029" y="8358"/>
                  <a:pt x="11033" y="8265"/>
                  <a:pt x="11039" y="8174"/>
                </a:cubicBezTo>
                <a:cubicBezTo>
                  <a:pt x="11051" y="8049"/>
                  <a:pt x="11061" y="7912"/>
                  <a:pt x="11082" y="7777"/>
                </a:cubicBezTo>
                <a:cubicBezTo>
                  <a:pt x="11093" y="7690"/>
                  <a:pt x="11108" y="7604"/>
                  <a:pt x="11124" y="7517"/>
                </a:cubicBezTo>
                <a:cubicBezTo>
                  <a:pt x="11151" y="7385"/>
                  <a:pt x="11179" y="7255"/>
                  <a:pt x="11217" y="7127"/>
                </a:cubicBezTo>
                <a:cubicBezTo>
                  <a:pt x="11241" y="7041"/>
                  <a:pt x="11268" y="6957"/>
                  <a:pt x="11295" y="6873"/>
                </a:cubicBezTo>
                <a:cubicBezTo>
                  <a:pt x="11339" y="6748"/>
                  <a:pt x="11384" y="6617"/>
                  <a:pt x="11439" y="6490"/>
                </a:cubicBezTo>
                <a:cubicBezTo>
                  <a:pt x="11489" y="6370"/>
                  <a:pt x="11544" y="6250"/>
                  <a:pt x="11599" y="6131"/>
                </a:cubicBezTo>
                <a:cubicBezTo>
                  <a:pt x="11652" y="6023"/>
                  <a:pt x="11705" y="5914"/>
                  <a:pt x="11765" y="5808"/>
                </a:cubicBezTo>
                <a:cubicBezTo>
                  <a:pt x="11824" y="5704"/>
                  <a:pt x="11885" y="5602"/>
                  <a:pt x="11949" y="5501"/>
                </a:cubicBezTo>
                <a:cubicBezTo>
                  <a:pt x="12015" y="5400"/>
                  <a:pt x="12081" y="5300"/>
                  <a:pt x="12153" y="5204"/>
                </a:cubicBezTo>
                <a:cubicBezTo>
                  <a:pt x="12203" y="5137"/>
                  <a:pt x="12255" y="5070"/>
                  <a:pt x="12307" y="5005"/>
                </a:cubicBezTo>
                <a:cubicBezTo>
                  <a:pt x="12388" y="4908"/>
                  <a:pt x="12469" y="4811"/>
                  <a:pt x="12555" y="4720"/>
                </a:cubicBezTo>
                <a:cubicBezTo>
                  <a:pt x="12645" y="4627"/>
                  <a:pt x="12737" y="4535"/>
                  <a:pt x="12830" y="4444"/>
                </a:cubicBezTo>
                <a:cubicBezTo>
                  <a:pt x="12954" y="4329"/>
                  <a:pt x="13080" y="4216"/>
                  <a:pt x="13212" y="4108"/>
                </a:cubicBezTo>
                <a:cubicBezTo>
                  <a:pt x="13278" y="4054"/>
                  <a:pt x="13346" y="4001"/>
                  <a:pt x="13414" y="3948"/>
                </a:cubicBezTo>
                <a:cubicBezTo>
                  <a:pt x="13446" y="3925"/>
                  <a:pt x="13477" y="3901"/>
                  <a:pt x="13508" y="3878"/>
                </a:cubicBezTo>
                <a:cubicBezTo>
                  <a:pt x="13540" y="3868"/>
                  <a:pt x="13573" y="3859"/>
                  <a:pt x="13606" y="3851"/>
                </a:cubicBezTo>
                <a:cubicBezTo>
                  <a:pt x="13696" y="3825"/>
                  <a:pt x="13786" y="3801"/>
                  <a:pt x="13877" y="3778"/>
                </a:cubicBezTo>
                <a:cubicBezTo>
                  <a:pt x="13968" y="3756"/>
                  <a:pt x="14058" y="3735"/>
                  <a:pt x="14149" y="3715"/>
                </a:cubicBezTo>
                <a:cubicBezTo>
                  <a:pt x="14320" y="3681"/>
                  <a:pt x="14501" y="3644"/>
                  <a:pt x="14684" y="3622"/>
                </a:cubicBezTo>
                <a:cubicBezTo>
                  <a:pt x="14777" y="3610"/>
                  <a:pt x="14871" y="3600"/>
                  <a:pt x="14964" y="3591"/>
                </a:cubicBezTo>
                <a:cubicBezTo>
                  <a:pt x="15055" y="3582"/>
                  <a:pt x="15148" y="3573"/>
                  <a:pt x="15239" y="3568"/>
                </a:cubicBezTo>
                <a:lnTo>
                  <a:pt x="15241" y="3568"/>
                </a:lnTo>
                <a:cubicBezTo>
                  <a:pt x="15244" y="3568"/>
                  <a:pt x="15246" y="3567"/>
                  <a:pt x="15248" y="3567"/>
                </a:cubicBezTo>
                <a:cubicBezTo>
                  <a:pt x="15438" y="3556"/>
                  <a:pt x="15629" y="3547"/>
                  <a:pt x="15821" y="3547"/>
                </a:cubicBezTo>
                <a:close/>
                <a:moveTo>
                  <a:pt x="41241" y="8403"/>
                </a:moveTo>
                <a:cubicBezTo>
                  <a:pt x="41249" y="8417"/>
                  <a:pt x="41257" y="8432"/>
                  <a:pt x="41264" y="8447"/>
                </a:cubicBezTo>
                <a:cubicBezTo>
                  <a:pt x="41295" y="8510"/>
                  <a:pt x="41327" y="8588"/>
                  <a:pt x="41351" y="8666"/>
                </a:cubicBezTo>
                <a:cubicBezTo>
                  <a:pt x="41372" y="8733"/>
                  <a:pt x="41391" y="8812"/>
                  <a:pt x="41407" y="8892"/>
                </a:cubicBezTo>
                <a:lnTo>
                  <a:pt x="41409" y="8894"/>
                </a:lnTo>
                <a:cubicBezTo>
                  <a:pt x="41409" y="8896"/>
                  <a:pt x="41409" y="8898"/>
                  <a:pt x="41410" y="8900"/>
                </a:cubicBezTo>
                <a:cubicBezTo>
                  <a:pt x="41425" y="8979"/>
                  <a:pt x="41436" y="9061"/>
                  <a:pt x="41446" y="9143"/>
                </a:cubicBezTo>
                <a:cubicBezTo>
                  <a:pt x="41455" y="9226"/>
                  <a:pt x="41462" y="9309"/>
                  <a:pt x="41466" y="9394"/>
                </a:cubicBezTo>
                <a:cubicBezTo>
                  <a:pt x="41471" y="9473"/>
                  <a:pt x="41472" y="9566"/>
                  <a:pt x="41469" y="9657"/>
                </a:cubicBezTo>
                <a:cubicBezTo>
                  <a:pt x="41466" y="9700"/>
                  <a:pt x="41464" y="9742"/>
                  <a:pt x="41462" y="9785"/>
                </a:cubicBezTo>
                <a:cubicBezTo>
                  <a:pt x="41450" y="9924"/>
                  <a:pt x="41436" y="10062"/>
                  <a:pt x="41414" y="10200"/>
                </a:cubicBezTo>
                <a:cubicBezTo>
                  <a:pt x="41399" y="10291"/>
                  <a:pt x="41384" y="10382"/>
                  <a:pt x="41367" y="10474"/>
                </a:cubicBezTo>
                <a:cubicBezTo>
                  <a:pt x="41324" y="10689"/>
                  <a:pt x="41278" y="10917"/>
                  <a:pt x="41218" y="11141"/>
                </a:cubicBezTo>
                <a:cubicBezTo>
                  <a:pt x="41196" y="11222"/>
                  <a:pt x="41173" y="11302"/>
                  <a:pt x="41149" y="11382"/>
                </a:cubicBezTo>
                <a:cubicBezTo>
                  <a:pt x="41153" y="11357"/>
                  <a:pt x="41158" y="11331"/>
                  <a:pt x="41163" y="11306"/>
                </a:cubicBezTo>
                <a:cubicBezTo>
                  <a:pt x="41211" y="11025"/>
                  <a:pt x="41253" y="10744"/>
                  <a:pt x="41275" y="10459"/>
                </a:cubicBezTo>
                <a:cubicBezTo>
                  <a:pt x="41294" y="10220"/>
                  <a:pt x="41309" y="9981"/>
                  <a:pt x="41310" y="9741"/>
                </a:cubicBezTo>
                <a:cubicBezTo>
                  <a:pt x="41313" y="9454"/>
                  <a:pt x="41309" y="9165"/>
                  <a:pt x="41287" y="8877"/>
                </a:cubicBezTo>
                <a:cubicBezTo>
                  <a:pt x="41275" y="8719"/>
                  <a:pt x="41261" y="8560"/>
                  <a:pt x="41241" y="8403"/>
                </a:cubicBezTo>
                <a:close/>
                <a:moveTo>
                  <a:pt x="20605" y="11441"/>
                </a:moveTo>
                <a:cubicBezTo>
                  <a:pt x="20609" y="11478"/>
                  <a:pt x="20612" y="11516"/>
                  <a:pt x="20616" y="11554"/>
                </a:cubicBezTo>
                <a:cubicBezTo>
                  <a:pt x="20613" y="11544"/>
                  <a:pt x="20611" y="11535"/>
                  <a:pt x="20610" y="11524"/>
                </a:cubicBezTo>
                <a:cubicBezTo>
                  <a:pt x="20606" y="11507"/>
                  <a:pt x="20603" y="11488"/>
                  <a:pt x="20599" y="11470"/>
                </a:cubicBezTo>
                <a:cubicBezTo>
                  <a:pt x="20601" y="11463"/>
                  <a:pt x="20602" y="11457"/>
                  <a:pt x="20603" y="11450"/>
                </a:cubicBezTo>
                <a:cubicBezTo>
                  <a:pt x="20604" y="11447"/>
                  <a:pt x="20605" y="11443"/>
                  <a:pt x="20605" y="11441"/>
                </a:cubicBezTo>
                <a:close/>
                <a:moveTo>
                  <a:pt x="17431" y="9731"/>
                </a:moveTo>
                <a:lnTo>
                  <a:pt x="17431" y="9731"/>
                </a:lnTo>
                <a:cubicBezTo>
                  <a:pt x="17402" y="9894"/>
                  <a:pt x="17374" y="10055"/>
                  <a:pt x="17356" y="10219"/>
                </a:cubicBezTo>
                <a:cubicBezTo>
                  <a:pt x="17341" y="10350"/>
                  <a:pt x="17329" y="10480"/>
                  <a:pt x="17319" y="10612"/>
                </a:cubicBezTo>
                <a:cubicBezTo>
                  <a:pt x="17312" y="10703"/>
                  <a:pt x="17307" y="10797"/>
                  <a:pt x="17305" y="10888"/>
                </a:cubicBezTo>
                <a:cubicBezTo>
                  <a:pt x="17304" y="10917"/>
                  <a:pt x="17304" y="10946"/>
                  <a:pt x="17303" y="10974"/>
                </a:cubicBezTo>
                <a:cubicBezTo>
                  <a:pt x="17206" y="11181"/>
                  <a:pt x="17109" y="11388"/>
                  <a:pt x="17012" y="11595"/>
                </a:cubicBezTo>
                <a:cubicBezTo>
                  <a:pt x="17021" y="11526"/>
                  <a:pt x="17029" y="11459"/>
                  <a:pt x="17038" y="11391"/>
                </a:cubicBezTo>
                <a:cubicBezTo>
                  <a:pt x="17049" y="11298"/>
                  <a:pt x="17062" y="11205"/>
                  <a:pt x="17081" y="11113"/>
                </a:cubicBezTo>
                <a:cubicBezTo>
                  <a:pt x="17089" y="11069"/>
                  <a:pt x="17097" y="11025"/>
                  <a:pt x="17105" y="10981"/>
                </a:cubicBezTo>
                <a:cubicBezTo>
                  <a:pt x="17149" y="10757"/>
                  <a:pt x="17196" y="10533"/>
                  <a:pt x="17256" y="10313"/>
                </a:cubicBezTo>
                <a:cubicBezTo>
                  <a:pt x="17305" y="10136"/>
                  <a:pt x="17357" y="9961"/>
                  <a:pt x="17412" y="9785"/>
                </a:cubicBezTo>
                <a:cubicBezTo>
                  <a:pt x="17418" y="9767"/>
                  <a:pt x="17425" y="9749"/>
                  <a:pt x="17431" y="9731"/>
                </a:cubicBezTo>
                <a:close/>
                <a:moveTo>
                  <a:pt x="20329" y="10819"/>
                </a:moveTo>
                <a:cubicBezTo>
                  <a:pt x="20342" y="10939"/>
                  <a:pt x="20358" y="11059"/>
                  <a:pt x="20378" y="11178"/>
                </a:cubicBezTo>
                <a:cubicBezTo>
                  <a:pt x="20396" y="11286"/>
                  <a:pt x="20415" y="11394"/>
                  <a:pt x="20435" y="11502"/>
                </a:cubicBezTo>
                <a:cubicBezTo>
                  <a:pt x="20399" y="11641"/>
                  <a:pt x="20359" y="11781"/>
                  <a:pt x="20317" y="11918"/>
                </a:cubicBezTo>
                <a:cubicBezTo>
                  <a:pt x="20313" y="11800"/>
                  <a:pt x="20311" y="11681"/>
                  <a:pt x="20311" y="11562"/>
                </a:cubicBezTo>
                <a:cubicBezTo>
                  <a:pt x="20312" y="11417"/>
                  <a:pt x="20312" y="11271"/>
                  <a:pt x="20317" y="11127"/>
                </a:cubicBezTo>
                <a:cubicBezTo>
                  <a:pt x="20320" y="11024"/>
                  <a:pt x="20325" y="10921"/>
                  <a:pt x="20329" y="10819"/>
                </a:cubicBezTo>
                <a:close/>
                <a:moveTo>
                  <a:pt x="23186" y="10331"/>
                </a:moveTo>
                <a:cubicBezTo>
                  <a:pt x="23223" y="10343"/>
                  <a:pt x="23260" y="10353"/>
                  <a:pt x="23298" y="10364"/>
                </a:cubicBezTo>
                <a:cubicBezTo>
                  <a:pt x="23339" y="10374"/>
                  <a:pt x="23379" y="10384"/>
                  <a:pt x="23419" y="10394"/>
                </a:cubicBezTo>
                <a:cubicBezTo>
                  <a:pt x="23448" y="10402"/>
                  <a:pt x="23479" y="10409"/>
                  <a:pt x="23510" y="10414"/>
                </a:cubicBezTo>
                <a:cubicBezTo>
                  <a:pt x="23511" y="10418"/>
                  <a:pt x="23511" y="10420"/>
                  <a:pt x="23511" y="10422"/>
                </a:cubicBezTo>
                <a:cubicBezTo>
                  <a:pt x="23526" y="10518"/>
                  <a:pt x="23541" y="10614"/>
                  <a:pt x="23559" y="10710"/>
                </a:cubicBezTo>
                <a:cubicBezTo>
                  <a:pt x="23588" y="10853"/>
                  <a:pt x="23619" y="10996"/>
                  <a:pt x="23655" y="11138"/>
                </a:cubicBezTo>
                <a:cubicBezTo>
                  <a:pt x="23588" y="11276"/>
                  <a:pt x="23520" y="11412"/>
                  <a:pt x="23444" y="11545"/>
                </a:cubicBezTo>
                <a:cubicBezTo>
                  <a:pt x="23369" y="11675"/>
                  <a:pt x="23292" y="11805"/>
                  <a:pt x="23213" y="11932"/>
                </a:cubicBezTo>
                <a:cubicBezTo>
                  <a:pt x="23204" y="11828"/>
                  <a:pt x="23195" y="11723"/>
                  <a:pt x="23188" y="11617"/>
                </a:cubicBezTo>
                <a:cubicBezTo>
                  <a:pt x="23176" y="11390"/>
                  <a:pt x="23165" y="11151"/>
                  <a:pt x="23168" y="10912"/>
                </a:cubicBezTo>
                <a:cubicBezTo>
                  <a:pt x="23168" y="10817"/>
                  <a:pt x="23169" y="10723"/>
                  <a:pt x="23172" y="10628"/>
                </a:cubicBezTo>
                <a:cubicBezTo>
                  <a:pt x="23175" y="10543"/>
                  <a:pt x="23179" y="10457"/>
                  <a:pt x="23184" y="10372"/>
                </a:cubicBezTo>
                <a:cubicBezTo>
                  <a:pt x="23185" y="10358"/>
                  <a:pt x="23185" y="10344"/>
                  <a:pt x="23186" y="10331"/>
                </a:cubicBezTo>
                <a:close/>
                <a:moveTo>
                  <a:pt x="27597" y="9278"/>
                </a:moveTo>
                <a:cubicBezTo>
                  <a:pt x="27608" y="9369"/>
                  <a:pt x="27617" y="9461"/>
                  <a:pt x="27625" y="9553"/>
                </a:cubicBezTo>
                <a:cubicBezTo>
                  <a:pt x="27634" y="9645"/>
                  <a:pt x="27641" y="9739"/>
                  <a:pt x="27647" y="9832"/>
                </a:cubicBezTo>
                <a:cubicBezTo>
                  <a:pt x="27659" y="10054"/>
                  <a:pt x="27668" y="10290"/>
                  <a:pt x="27664" y="10525"/>
                </a:cubicBezTo>
                <a:cubicBezTo>
                  <a:pt x="27661" y="10710"/>
                  <a:pt x="27654" y="10895"/>
                  <a:pt x="27642" y="11080"/>
                </a:cubicBezTo>
                <a:cubicBezTo>
                  <a:pt x="27629" y="11267"/>
                  <a:pt x="27612" y="11454"/>
                  <a:pt x="27588" y="11640"/>
                </a:cubicBezTo>
                <a:cubicBezTo>
                  <a:pt x="27577" y="11732"/>
                  <a:pt x="27563" y="11824"/>
                  <a:pt x="27549" y="11916"/>
                </a:cubicBezTo>
                <a:cubicBezTo>
                  <a:pt x="27545" y="11934"/>
                  <a:pt x="27542" y="11951"/>
                  <a:pt x="27540" y="11969"/>
                </a:cubicBezTo>
                <a:cubicBezTo>
                  <a:pt x="27460" y="11787"/>
                  <a:pt x="27377" y="11607"/>
                  <a:pt x="27286" y="11432"/>
                </a:cubicBezTo>
                <a:cubicBezTo>
                  <a:pt x="27249" y="11361"/>
                  <a:pt x="27211" y="11291"/>
                  <a:pt x="27172" y="11220"/>
                </a:cubicBezTo>
                <a:cubicBezTo>
                  <a:pt x="27154" y="11186"/>
                  <a:pt x="27134" y="11150"/>
                  <a:pt x="27115" y="11115"/>
                </a:cubicBezTo>
                <a:cubicBezTo>
                  <a:pt x="27044" y="10999"/>
                  <a:pt x="26974" y="10881"/>
                  <a:pt x="26903" y="10764"/>
                </a:cubicBezTo>
                <a:cubicBezTo>
                  <a:pt x="26857" y="10686"/>
                  <a:pt x="26810" y="10608"/>
                  <a:pt x="26763" y="10530"/>
                </a:cubicBezTo>
                <a:cubicBezTo>
                  <a:pt x="26761" y="10528"/>
                  <a:pt x="26759" y="10524"/>
                  <a:pt x="26757" y="10522"/>
                </a:cubicBezTo>
                <a:cubicBezTo>
                  <a:pt x="26678" y="10409"/>
                  <a:pt x="26600" y="10295"/>
                  <a:pt x="26520" y="10182"/>
                </a:cubicBezTo>
                <a:cubicBezTo>
                  <a:pt x="26474" y="10118"/>
                  <a:pt x="26429" y="10052"/>
                  <a:pt x="26383" y="9986"/>
                </a:cubicBezTo>
                <a:cubicBezTo>
                  <a:pt x="26503" y="9934"/>
                  <a:pt x="26622" y="9880"/>
                  <a:pt x="26739" y="9822"/>
                </a:cubicBezTo>
                <a:cubicBezTo>
                  <a:pt x="26815" y="9786"/>
                  <a:pt x="26891" y="9750"/>
                  <a:pt x="26965" y="9711"/>
                </a:cubicBezTo>
                <a:cubicBezTo>
                  <a:pt x="27070" y="9655"/>
                  <a:pt x="27177" y="9599"/>
                  <a:pt x="27275" y="9532"/>
                </a:cubicBezTo>
                <a:cubicBezTo>
                  <a:pt x="27338" y="9489"/>
                  <a:pt x="27417" y="9437"/>
                  <a:pt x="27475" y="9387"/>
                </a:cubicBezTo>
                <a:cubicBezTo>
                  <a:pt x="27520" y="9347"/>
                  <a:pt x="27558" y="9315"/>
                  <a:pt x="27597" y="9278"/>
                </a:cubicBezTo>
                <a:close/>
                <a:moveTo>
                  <a:pt x="32192" y="10165"/>
                </a:moveTo>
                <a:cubicBezTo>
                  <a:pt x="32219" y="10276"/>
                  <a:pt x="32243" y="10388"/>
                  <a:pt x="32267" y="10499"/>
                </a:cubicBezTo>
                <a:cubicBezTo>
                  <a:pt x="32292" y="10628"/>
                  <a:pt x="32317" y="10757"/>
                  <a:pt x="32332" y="10888"/>
                </a:cubicBezTo>
                <a:cubicBezTo>
                  <a:pt x="32333" y="10897"/>
                  <a:pt x="32334" y="10906"/>
                  <a:pt x="32336" y="10917"/>
                </a:cubicBezTo>
                <a:cubicBezTo>
                  <a:pt x="32324" y="10935"/>
                  <a:pt x="32314" y="10954"/>
                  <a:pt x="32302" y="10972"/>
                </a:cubicBezTo>
                <a:cubicBezTo>
                  <a:pt x="32235" y="11074"/>
                  <a:pt x="32167" y="11174"/>
                  <a:pt x="32093" y="11270"/>
                </a:cubicBezTo>
                <a:cubicBezTo>
                  <a:pt x="32045" y="11335"/>
                  <a:pt x="31994" y="11398"/>
                  <a:pt x="31943" y="11461"/>
                </a:cubicBezTo>
                <a:cubicBezTo>
                  <a:pt x="31870" y="11547"/>
                  <a:pt x="31792" y="11641"/>
                  <a:pt x="31705" y="11729"/>
                </a:cubicBezTo>
                <a:cubicBezTo>
                  <a:pt x="31647" y="11789"/>
                  <a:pt x="31588" y="11848"/>
                  <a:pt x="31528" y="11905"/>
                </a:cubicBezTo>
                <a:cubicBezTo>
                  <a:pt x="31407" y="12017"/>
                  <a:pt x="31285" y="12127"/>
                  <a:pt x="31156" y="12230"/>
                </a:cubicBezTo>
                <a:cubicBezTo>
                  <a:pt x="31077" y="12292"/>
                  <a:pt x="30998" y="12353"/>
                  <a:pt x="30917" y="12413"/>
                </a:cubicBezTo>
                <a:cubicBezTo>
                  <a:pt x="30920" y="12374"/>
                  <a:pt x="30923" y="12335"/>
                  <a:pt x="30926" y="12297"/>
                </a:cubicBezTo>
                <a:cubicBezTo>
                  <a:pt x="30931" y="12199"/>
                  <a:pt x="30936" y="12097"/>
                  <a:pt x="30936" y="11999"/>
                </a:cubicBezTo>
                <a:cubicBezTo>
                  <a:pt x="30936" y="11880"/>
                  <a:pt x="30936" y="11761"/>
                  <a:pt x="30930" y="11642"/>
                </a:cubicBezTo>
                <a:cubicBezTo>
                  <a:pt x="30926" y="11561"/>
                  <a:pt x="30922" y="11472"/>
                  <a:pt x="30914" y="11391"/>
                </a:cubicBezTo>
                <a:cubicBezTo>
                  <a:pt x="30908" y="11343"/>
                  <a:pt x="30904" y="11296"/>
                  <a:pt x="30899" y="11247"/>
                </a:cubicBezTo>
                <a:cubicBezTo>
                  <a:pt x="30921" y="11226"/>
                  <a:pt x="30943" y="11204"/>
                  <a:pt x="30966" y="11184"/>
                </a:cubicBezTo>
                <a:cubicBezTo>
                  <a:pt x="31278" y="10896"/>
                  <a:pt x="31602" y="10623"/>
                  <a:pt x="31936" y="10362"/>
                </a:cubicBezTo>
                <a:cubicBezTo>
                  <a:pt x="32020" y="10297"/>
                  <a:pt x="32106" y="10231"/>
                  <a:pt x="32192" y="10165"/>
                </a:cubicBezTo>
                <a:close/>
                <a:moveTo>
                  <a:pt x="24623" y="10447"/>
                </a:moveTo>
                <a:lnTo>
                  <a:pt x="24623" y="10447"/>
                </a:lnTo>
                <a:cubicBezTo>
                  <a:pt x="24617" y="10474"/>
                  <a:pt x="24612" y="10502"/>
                  <a:pt x="24607" y="10530"/>
                </a:cubicBezTo>
                <a:cubicBezTo>
                  <a:pt x="24559" y="10790"/>
                  <a:pt x="24515" y="11051"/>
                  <a:pt x="24485" y="11314"/>
                </a:cubicBezTo>
                <a:cubicBezTo>
                  <a:pt x="24455" y="11583"/>
                  <a:pt x="24430" y="11852"/>
                  <a:pt x="24419" y="12122"/>
                </a:cubicBezTo>
                <a:cubicBezTo>
                  <a:pt x="24415" y="12249"/>
                  <a:pt x="24410" y="12375"/>
                  <a:pt x="24409" y="12502"/>
                </a:cubicBezTo>
                <a:cubicBezTo>
                  <a:pt x="24403" y="12494"/>
                  <a:pt x="24398" y="12486"/>
                  <a:pt x="24393" y="12478"/>
                </a:cubicBezTo>
                <a:cubicBezTo>
                  <a:pt x="24351" y="12416"/>
                  <a:pt x="24307" y="12343"/>
                  <a:pt x="24266" y="12267"/>
                </a:cubicBezTo>
                <a:cubicBezTo>
                  <a:pt x="24225" y="12194"/>
                  <a:pt x="24187" y="12120"/>
                  <a:pt x="24152" y="12045"/>
                </a:cubicBezTo>
                <a:cubicBezTo>
                  <a:pt x="24097" y="11926"/>
                  <a:pt x="24043" y="11806"/>
                  <a:pt x="23999" y="11684"/>
                </a:cubicBezTo>
                <a:cubicBezTo>
                  <a:pt x="23970" y="11604"/>
                  <a:pt x="23943" y="11524"/>
                  <a:pt x="23916" y="11443"/>
                </a:cubicBezTo>
                <a:cubicBezTo>
                  <a:pt x="23886" y="11344"/>
                  <a:pt x="23855" y="11240"/>
                  <a:pt x="23827" y="11135"/>
                </a:cubicBezTo>
                <a:cubicBezTo>
                  <a:pt x="23861" y="11063"/>
                  <a:pt x="23893" y="10991"/>
                  <a:pt x="23923" y="10917"/>
                </a:cubicBezTo>
                <a:cubicBezTo>
                  <a:pt x="23984" y="10770"/>
                  <a:pt x="24045" y="10622"/>
                  <a:pt x="24100" y="10472"/>
                </a:cubicBezTo>
                <a:cubicBezTo>
                  <a:pt x="24126" y="10473"/>
                  <a:pt x="24152" y="10473"/>
                  <a:pt x="24178" y="10473"/>
                </a:cubicBezTo>
                <a:cubicBezTo>
                  <a:pt x="24223" y="10473"/>
                  <a:pt x="24269" y="10472"/>
                  <a:pt x="24313" y="10470"/>
                </a:cubicBezTo>
                <a:cubicBezTo>
                  <a:pt x="24402" y="10464"/>
                  <a:pt x="24493" y="10461"/>
                  <a:pt x="24581" y="10451"/>
                </a:cubicBezTo>
                <a:cubicBezTo>
                  <a:pt x="24595" y="10450"/>
                  <a:pt x="24609" y="10448"/>
                  <a:pt x="24623" y="10447"/>
                </a:cubicBezTo>
                <a:close/>
                <a:moveTo>
                  <a:pt x="34967" y="8358"/>
                </a:moveTo>
                <a:cubicBezTo>
                  <a:pt x="34967" y="8364"/>
                  <a:pt x="34966" y="8368"/>
                  <a:pt x="34966" y="8373"/>
                </a:cubicBezTo>
                <a:cubicBezTo>
                  <a:pt x="34964" y="8501"/>
                  <a:pt x="34958" y="8628"/>
                  <a:pt x="34950" y="8755"/>
                </a:cubicBezTo>
                <a:cubicBezTo>
                  <a:pt x="34936" y="8929"/>
                  <a:pt x="34921" y="9105"/>
                  <a:pt x="34896" y="9279"/>
                </a:cubicBezTo>
                <a:cubicBezTo>
                  <a:pt x="34871" y="9452"/>
                  <a:pt x="34844" y="9625"/>
                  <a:pt x="34813" y="9798"/>
                </a:cubicBezTo>
                <a:lnTo>
                  <a:pt x="34813" y="9799"/>
                </a:lnTo>
                <a:cubicBezTo>
                  <a:pt x="34813" y="9800"/>
                  <a:pt x="34811" y="9801"/>
                  <a:pt x="34811" y="9804"/>
                </a:cubicBezTo>
                <a:cubicBezTo>
                  <a:pt x="34763" y="10056"/>
                  <a:pt x="34707" y="10312"/>
                  <a:pt x="34640" y="10563"/>
                </a:cubicBezTo>
                <a:cubicBezTo>
                  <a:pt x="34606" y="10695"/>
                  <a:pt x="34571" y="10827"/>
                  <a:pt x="34532" y="10957"/>
                </a:cubicBezTo>
                <a:cubicBezTo>
                  <a:pt x="34505" y="11046"/>
                  <a:pt x="34478" y="11135"/>
                  <a:pt x="34449" y="11224"/>
                </a:cubicBezTo>
                <a:cubicBezTo>
                  <a:pt x="34377" y="11435"/>
                  <a:pt x="34300" y="11656"/>
                  <a:pt x="34211" y="11873"/>
                </a:cubicBezTo>
                <a:cubicBezTo>
                  <a:pt x="34158" y="12002"/>
                  <a:pt x="34105" y="12133"/>
                  <a:pt x="34048" y="12262"/>
                </a:cubicBezTo>
                <a:cubicBezTo>
                  <a:pt x="34011" y="12346"/>
                  <a:pt x="33973" y="12430"/>
                  <a:pt x="33935" y="12513"/>
                </a:cubicBezTo>
                <a:lnTo>
                  <a:pt x="33933" y="12517"/>
                </a:lnTo>
                <a:cubicBezTo>
                  <a:pt x="33933" y="12517"/>
                  <a:pt x="33931" y="12518"/>
                  <a:pt x="33931" y="12518"/>
                </a:cubicBezTo>
                <a:cubicBezTo>
                  <a:pt x="33898" y="12589"/>
                  <a:pt x="33864" y="12660"/>
                  <a:pt x="33830" y="12731"/>
                </a:cubicBezTo>
                <a:cubicBezTo>
                  <a:pt x="33824" y="12640"/>
                  <a:pt x="33819" y="12550"/>
                  <a:pt x="33810" y="12458"/>
                </a:cubicBezTo>
                <a:cubicBezTo>
                  <a:pt x="33796" y="12323"/>
                  <a:pt x="33780" y="12189"/>
                  <a:pt x="33761" y="12054"/>
                </a:cubicBezTo>
                <a:cubicBezTo>
                  <a:pt x="33728" y="11827"/>
                  <a:pt x="33690" y="11600"/>
                  <a:pt x="33639" y="11376"/>
                </a:cubicBezTo>
                <a:cubicBezTo>
                  <a:pt x="33580" y="11118"/>
                  <a:pt x="33515" y="10860"/>
                  <a:pt x="33431" y="10608"/>
                </a:cubicBezTo>
                <a:cubicBezTo>
                  <a:pt x="33391" y="10487"/>
                  <a:pt x="33351" y="10366"/>
                  <a:pt x="33306" y="10247"/>
                </a:cubicBezTo>
                <a:cubicBezTo>
                  <a:pt x="33276" y="10166"/>
                  <a:pt x="33244" y="10086"/>
                  <a:pt x="33212" y="10008"/>
                </a:cubicBezTo>
                <a:cubicBezTo>
                  <a:pt x="33196" y="9968"/>
                  <a:pt x="33180" y="9928"/>
                  <a:pt x="33162" y="9889"/>
                </a:cubicBezTo>
                <a:cubicBezTo>
                  <a:pt x="33114" y="9780"/>
                  <a:pt x="33063" y="9673"/>
                  <a:pt x="33011" y="9566"/>
                </a:cubicBezTo>
                <a:cubicBezTo>
                  <a:pt x="33325" y="9346"/>
                  <a:pt x="33644" y="9133"/>
                  <a:pt x="33971" y="8932"/>
                </a:cubicBezTo>
                <a:cubicBezTo>
                  <a:pt x="34165" y="8812"/>
                  <a:pt x="34361" y="8695"/>
                  <a:pt x="34560" y="8583"/>
                </a:cubicBezTo>
                <a:cubicBezTo>
                  <a:pt x="34695" y="8507"/>
                  <a:pt x="34831" y="8432"/>
                  <a:pt x="34967" y="8358"/>
                </a:cubicBezTo>
                <a:close/>
                <a:moveTo>
                  <a:pt x="21066" y="8674"/>
                </a:moveTo>
                <a:cubicBezTo>
                  <a:pt x="21071" y="8682"/>
                  <a:pt x="21075" y="8690"/>
                  <a:pt x="21081" y="8697"/>
                </a:cubicBezTo>
                <a:cubicBezTo>
                  <a:pt x="21117" y="8754"/>
                  <a:pt x="21154" y="8812"/>
                  <a:pt x="21192" y="8867"/>
                </a:cubicBezTo>
                <a:cubicBezTo>
                  <a:pt x="21105" y="9264"/>
                  <a:pt x="21035" y="9664"/>
                  <a:pt x="20992" y="10068"/>
                </a:cubicBezTo>
                <a:cubicBezTo>
                  <a:pt x="20962" y="10358"/>
                  <a:pt x="20937" y="10649"/>
                  <a:pt x="20930" y="10941"/>
                </a:cubicBezTo>
                <a:cubicBezTo>
                  <a:pt x="20924" y="11223"/>
                  <a:pt x="20924" y="11506"/>
                  <a:pt x="20941" y="11787"/>
                </a:cubicBezTo>
                <a:cubicBezTo>
                  <a:pt x="20955" y="12028"/>
                  <a:pt x="20971" y="12268"/>
                  <a:pt x="21000" y="12508"/>
                </a:cubicBezTo>
                <a:cubicBezTo>
                  <a:pt x="21018" y="12649"/>
                  <a:pt x="21035" y="12790"/>
                  <a:pt x="21057" y="12931"/>
                </a:cubicBezTo>
                <a:cubicBezTo>
                  <a:pt x="21060" y="12950"/>
                  <a:pt x="21064" y="12970"/>
                  <a:pt x="21067" y="12988"/>
                </a:cubicBezTo>
                <a:cubicBezTo>
                  <a:pt x="21034" y="12915"/>
                  <a:pt x="21000" y="12841"/>
                  <a:pt x="20969" y="12764"/>
                </a:cubicBezTo>
                <a:cubicBezTo>
                  <a:pt x="20968" y="12759"/>
                  <a:pt x="20967" y="12753"/>
                  <a:pt x="20966" y="12746"/>
                </a:cubicBezTo>
                <a:cubicBezTo>
                  <a:pt x="20956" y="12701"/>
                  <a:pt x="20947" y="12656"/>
                  <a:pt x="20938" y="12611"/>
                </a:cubicBezTo>
                <a:cubicBezTo>
                  <a:pt x="20896" y="12393"/>
                  <a:pt x="20856" y="12172"/>
                  <a:pt x="20826" y="11951"/>
                </a:cubicBezTo>
                <a:cubicBezTo>
                  <a:pt x="20808" y="11822"/>
                  <a:pt x="20791" y="11694"/>
                  <a:pt x="20778" y="11565"/>
                </a:cubicBezTo>
                <a:cubicBezTo>
                  <a:pt x="20770" y="11477"/>
                  <a:pt x="20763" y="11389"/>
                  <a:pt x="20758" y="11301"/>
                </a:cubicBezTo>
                <a:cubicBezTo>
                  <a:pt x="20748" y="11130"/>
                  <a:pt x="20740" y="10959"/>
                  <a:pt x="20740" y="10789"/>
                </a:cubicBezTo>
                <a:cubicBezTo>
                  <a:pt x="20761" y="10671"/>
                  <a:pt x="20781" y="10553"/>
                  <a:pt x="20799" y="10434"/>
                </a:cubicBezTo>
                <a:cubicBezTo>
                  <a:pt x="20840" y="10177"/>
                  <a:pt x="20873" y="9918"/>
                  <a:pt x="20900" y="9658"/>
                </a:cubicBezTo>
                <a:cubicBezTo>
                  <a:pt x="20905" y="9611"/>
                  <a:pt x="20910" y="9563"/>
                  <a:pt x="20914" y="9515"/>
                </a:cubicBezTo>
                <a:cubicBezTo>
                  <a:pt x="20916" y="9467"/>
                  <a:pt x="20919" y="9420"/>
                  <a:pt x="20922" y="9373"/>
                </a:cubicBezTo>
                <a:cubicBezTo>
                  <a:pt x="20925" y="9324"/>
                  <a:pt x="20927" y="9276"/>
                  <a:pt x="20931" y="9227"/>
                </a:cubicBezTo>
                <a:cubicBezTo>
                  <a:pt x="20951" y="9164"/>
                  <a:pt x="20969" y="9100"/>
                  <a:pt x="20985" y="9036"/>
                </a:cubicBezTo>
                <a:cubicBezTo>
                  <a:pt x="21005" y="8961"/>
                  <a:pt x="21023" y="8885"/>
                  <a:pt x="21039" y="8809"/>
                </a:cubicBezTo>
                <a:cubicBezTo>
                  <a:pt x="21046" y="8772"/>
                  <a:pt x="21054" y="8734"/>
                  <a:pt x="21061" y="8696"/>
                </a:cubicBezTo>
                <a:cubicBezTo>
                  <a:pt x="21063" y="8689"/>
                  <a:pt x="21064" y="8681"/>
                  <a:pt x="21066" y="8674"/>
                </a:cubicBezTo>
                <a:close/>
                <a:moveTo>
                  <a:pt x="30736" y="11404"/>
                </a:moveTo>
                <a:cubicBezTo>
                  <a:pt x="30743" y="11484"/>
                  <a:pt x="30750" y="11563"/>
                  <a:pt x="30755" y="11643"/>
                </a:cubicBezTo>
                <a:cubicBezTo>
                  <a:pt x="30760" y="11762"/>
                  <a:pt x="30766" y="11880"/>
                  <a:pt x="30765" y="11999"/>
                </a:cubicBezTo>
                <a:cubicBezTo>
                  <a:pt x="30766" y="12095"/>
                  <a:pt x="30765" y="12189"/>
                  <a:pt x="30762" y="12284"/>
                </a:cubicBezTo>
                <a:cubicBezTo>
                  <a:pt x="30759" y="12333"/>
                  <a:pt x="30757" y="12380"/>
                  <a:pt x="30755" y="12427"/>
                </a:cubicBezTo>
                <a:cubicBezTo>
                  <a:pt x="30753" y="12455"/>
                  <a:pt x="30751" y="12494"/>
                  <a:pt x="30749" y="12533"/>
                </a:cubicBezTo>
                <a:cubicBezTo>
                  <a:pt x="30616" y="12626"/>
                  <a:pt x="30482" y="12715"/>
                  <a:pt x="30345" y="12798"/>
                </a:cubicBezTo>
                <a:cubicBezTo>
                  <a:pt x="30203" y="12883"/>
                  <a:pt x="30058" y="12965"/>
                  <a:pt x="29913" y="13045"/>
                </a:cubicBezTo>
                <a:cubicBezTo>
                  <a:pt x="29833" y="13085"/>
                  <a:pt x="29753" y="13127"/>
                  <a:pt x="29673" y="13166"/>
                </a:cubicBezTo>
                <a:cubicBezTo>
                  <a:pt x="29735" y="13088"/>
                  <a:pt x="29795" y="13008"/>
                  <a:pt x="29853" y="12927"/>
                </a:cubicBezTo>
                <a:cubicBezTo>
                  <a:pt x="29928" y="12822"/>
                  <a:pt x="29999" y="12717"/>
                  <a:pt x="30070" y="12609"/>
                </a:cubicBezTo>
                <a:cubicBezTo>
                  <a:pt x="30116" y="12539"/>
                  <a:pt x="30161" y="12465"/>
                  <a:pt x="30204" y="12391"/>
                </a:cubicBezTo>
                <a:cubicBezTo>
                  <a:pt x="30264" y="12287"/>
                  <a:pt x="30324" y="12182"/>
                  <a:pt x="30377" y="12073"/>
                </a:cubicBezTo>
                <a:cubicBezTo>
                  <a:pt x="30467" y="11889"/>
                  <a:pt x="30554" y="11704"/>
                  <a:pt x="30625" y="11513"/>
                </a:cubicBezTo>
                <a:cubicBezTo>
                  <a:pt x="30662" y="11476"/>
                  <a:pt x="30699" y="11440"/>
                  <a:pt x="30736" y="11404"/>
                </a:cubicBezTo>
                <a:close/>
                <a:moveTo>
                  <a:pt x="36873" y="7560"/>
                </a:moveTo>
                <a:lnTo>
                  <a:pt x="36873" y="7562"/>
                </a:lnTo>
                <a:cubicBezTo>
                  <a:pt x="36869" y="7691"/>
                  <a:pt x="36863" y="7822"/>
                  <a:pt x="36855" y="7951"/>
                </a:cubicBezTo>
                <a:cubicBezTo>
                  <a:pt x="36843" y="8116"/>
                  <a:pt x="36826" y="8290"/>
                  <a:pt x="36802" y="8462"/>
                </a:cubicBezTo>
                <a:cubicBezTo>
                  <a:pt x="36791" y="8547"/>
                  <a:pt x="36778" y="8633"/>
                  <a:pt x="36763" y="8717"/>
                </a:cubicBezTo>
                <a:cubicBezTo>
                  <a:pt x="36749" y="8801"/>
                  <a:pt x="36734" y="8885"/>
                  <a:pt x="36718" y="8970"/>
                </a:cubicBezTo>
                <a:cubicBezTo>
                  <a:pt x="36681" y="9148"/>
                  <a:pt x="36642" y="9325"/>
                  <a:pt x="36592" y="9501"/>
                </a:cubicBezTo>
                <a:cubicBezTo>
                  <a:pt x="36555" y="9633"/>
                  <a:pt x="36516" y="9763"/>
                  <a:pt x="36474" y="9894"/>
                </a:cubicBezTo>
                <a:cubicBezTo>
                  <a:pt x="36400" y="10112"/>
                  <a:pt x="36325" y="10328"/>
                  <a:pt x="36239" y="10540"/>
                </a:cubicBezTo>
                <a:cubicBezTo>
                  <a:pt x="36186" y="10668"/>
                  <a:pt x="36134" y="10797"/>
                  <a:pt x="36076" y="10923"/>
                </a:cubicBezTo>
                <a:cubicBezTo>
                  <a:pt x="36040" y="11005"/>
                  <a:pt x="36002" y="11087"/>
                  <a:pt x="35963" y="11167"/>
                </a:cubicBezTo>
                <a:lnTo>
                  <a:pt x="35963" y="11168"/>
                </a:lnTo>
                <a:cubicBezTo>
                  <a:pt x="35899" y="11248"/>
                  <a:pt x="35836" y="11327"/>
                  <a:pt x="35771" y="11404"/>
                </a:cubicBezTo>
                <a:cubicBezTo>
                  <a:pt x="35544" y="11674"/>
                  <a:pt x="35309" y="11939"/>
                  <a:pt x="35065" y="12194"/>
                </a:cubicBezTo>
                <a:cubicBezTo>
                  <a:pt x="34943" y="12322"/>
                  <a:pt x="34819" y="12449"/>
                  <a:pt x="34692" y="12573"/>
                </a:cubicBezTo>
                <a:cubicBezTo>
                  <a:pt x="34599" y="12664"/>
                  <a:pt x="34504" y="12754"/>
                  <a:pt x="34410" y="12843"/>
                </a:cubicBezTo>
                <a:cubicBezTo>
                  <a:pt x="34222" y="13016"/>
                  <a:pt x="34030" y="13189"/>
                  <a:pt x="33832" y="13357"/>
                </a:cubicBezTo>
                <a:cubicBezTo>
                  <a:pt x="33837" y="13260"/>
                  <a:pt x="33839" y="13162"/>
                  <a:pt x="33839" y="13065"/>
                </a:cubicBezTo>
                <a:cubicBezTo>
                  <a:pt x="33922" y="12906"/>
                  <a:pt x="34004" y="12747"/>
                  <a:pt x="34079" y="12584"/>
                </a:cubicBezTo>
                <a:cubicBezTo>
                  <a:pt x="34300" y="12115"/>
                  <a:pt x="34501" y="11634"/>
                  <a:pt x="34654" y="11138"/>
                </a:cubicBezTo>
                <a:cubicBezTo>
                  <a:pt x="34748" y="10838"/>
                  <a:pt x="34831" y="10536"/>
                  <a:pt x="34897" y="10228"/>
                </a:cubicBezTo>
                <a:cubicBezTo>
                  <a:pt x="34944" y="10009"/>
                  <a:pt x="34989" y="9789"/>
                  <a:pt x="35023" y="9566"/>
                </a:cubicBezTo>
                <a:cubicBezTo>
                  <a:pt x="35086" y="9140"/>
                  <a:pt x="35123" y="8709"/>
                  <a:pt x="35117" y="8278"/>
                </a:cubicBezTo>
                <a:cubicBezTo>
                  <a:pt x="35299" y="8183"/>
                  <a:pt x="35481" y="8092"/>
                  <a:pt x="35669" y="8009"/>
                </a:cubicBezTo>
                <a:cubicBezTo>
                  <a:pt x="35861" y="7926"/>
                  <a:pt x="36053" y="7846"/>
                  <a:pt x="36248" y="7772"/>
                </a:cubicBezTo>
                <a:cubicBezTo>
                  <a:pt x="36455" y="7696"/>
                  <a:pt x="36662" y="7624"/>
                  <a:pt x="36873" y="7560"/>
                </a:cubicBezTo>
                <a:close/>
                <a:moveTo>
                  <a:pt x="21321" y="9045"/>
                </a:moveTo>
                <a:cubicBezTo>
                  <a:pt x="21363" y="9099"/>
                  <a:pt x="21406" y="9153"/>
                  <a:pt x="21449" y="9204"/>
                </a:cubicBezTo>
                <a:cubicBezTo>
                  <a:pt x="21501" y="9265"/>
                  <a:pt x="21556" y="9325"/>
                  <a:pt x="21612" y="9383"/>
                </a:cubicBezTo>
                <a:cubicBezTo>
                  <a:pt x="21640" y="9412"/>
                  <a:pt x="21668" y="9440"/>
                  <a:pt x="21695" y="9467"/>
                </a:cubicBezTo>
                <a:cubicBezTo>
                  <a:pt x="21754" y="9526"/>
                  <a:pt x="21821" y="9585"/>
                  <a:pt x="21886" y="9636"/>
                </a:cubicBezTo>
                <a:cubicBezTo>
                  <a:pt x="21947" y="9685"/>
                  <a:pt x="22008" y="9733"/>
                  <a:pt x="22072" y="9778"/>
                </a:cubicBezTo>
                <a:cubicBezTo>
                  <a:pt x="22071" y="9779"/>
                  <a:pt x="22070" y="9782"/>
                  <a:pt x="22070" y="9783"/>
                </a:cubicBezTo>
                <a:cubicBezTo>
                  <a:pt x="22015" y="9909"/>
                  <a:pt x="21962" y="10034"/>
                  <a:pt x="21915" y="10163"/>
                </a:cubicBezTo>
                <a:cubicBezTo>
                  <a:pt x="21837" y="10372"/>
                  <a:pt x="21763" y="10582"/>
                  <a:pt x="21702" y="10797"/>
                </a:cubicBezTo>
                <a:cubicBezTo>
                  <a:pt x="21631" y="11047"/>
                  <a:pt x="21566" y="11300"/>
                  <a:pt x="21515" y="11555"/>
                </a:cubicBezTo>
                <a:cubicBezTo>
                  <a:pt x="21464" y="11816"/>
                  <a:pt x="21418" y="12080"/>
                  <a:pt x="21388" y="12343"/>
                </a:cubicBezTo>
                <a:cubicBezTo>
                  <a:pt x="21364" y="12562"/>
                  <a:pt x="21342" y="12783"/>
                  <a:pt x="21330" y="13003"/>
                </a:cubicBezTo>
                <a:cubicBezTo>
                  <a:pt x="21324" y="13136"/>
                  <a:pt x="21318" y="13270"/>
                  <a:pt x="21315" y="13404"/>
                </a:cubicBezTo>
                <a:cubicBezTo>
                  <a:pt x="21299" y="13330"/>
                  <a:pt x="21284" y="13256"/>
                  <a:pt x="21270" y="13181"/>
                </a:cubicBezTo>
                <a:cubicBezTo>
                  <a:pt x="21228" y="12950"/>
                  <a:pt x="21190" y="12718"/>
                  <a:pt x="21163" y="12484"/>
                </a:cubicBezTo>
                <a:cubicBezTo>
                  <a:pt x="21142" y="12297"/>
                  <a:pt x="21125" y="12108"/>
                  <a:pt x="21112" y="11920"/>
                </a:cubicBezTo>
                <a:cubicBezTo>
                  <a:pt x="21099" y="11688"/>
                  <a:pt x="21090" y="11456"/>
                  <a:pt x="21093" y="11223"/>
                </a:cubicBezTo>
                <a:cubicBezTo>
                  <a:pt x="21094" y="11081"/>
                  <a:pt x="21095" y="10940"/>
                  <a:pt x="21102" y="10798"/>
                </a:cubicBezTo>
                <a:cubicBezTo>
                  <a:pt x="21106" y="10702"/>
                  <a:pt x="21111" y="10607"/>
                  <a:pt x="21118" y="10511"/>
                </a:cubicBezTo>
                <a:cubicBezTo>
                  <a:pt x="21135" y="10283"/>
                  <a:pt x="21156" y="10043"/>
                  <a:pt x="21191" y="9805"/>
                </a:cubicBezTo>
                <a:cubicBezTo>
                  <a:pt x="21217" y="9614"/>
                  <a:pt x="21248" y="9424"/>
                  <a:pt x="21283" y="9233"/>
                </a:cubicBezTo>
                <a:lnTo>
                  <a:pt x="21283" y="9234"/>
                </a:lnTo>
                <a:cubicBezTo>
                  <a:pt x="21296" y="9171"/>
                  <a:pt x="21309" y="9107"/>
                  <a:pt x="21321" y="9045"/>
                </a:cubicBezTo>
                <a:close/>
                <a:moveTo>
                  <a:pt x="30318" y="11824"/>
                </a:moveTo>
                <a:cubicBezTo>
                  <a:pt x="30309" y="11844"/>
                  <a:pt x="30301" y="11863"/>
                  <a:pt x="30292" y="11882"/>
                </a:cubicBezTo>
                <a:cubicBezTo>
                  <a:pt x="30237" y="11988"/>
                  <a:pt x="30183" y="12096"/>
                  <a:pt x="30122" y="12199"/>
                </a:cubicBezTo>
                <a:cubicBezTo>
                  <a:pt x="30083" y="12266"/>
                  <a:pt x="30042" y="12333"/>
                  <a:pt x="30001" y="12397"/>
                </a:cubicBezTo>
                <a:cubicBezTo>
                  <a:pt x="29909" y="12539"/>
                  <a:pt x="29815" y="12679"/>
                  <a:pt x="29714" y="12813"/>
                </a:cubicBezTo>
                <a:cubicBezTo>
                  <a:pt x="29659" y="12888"/>
                  <a:pt x="29602" y="12963"/>
                  <a:pt x="29544" y="13036"/>
                </a:cubicBezTo>
                <a:cubicBezTo>
                  <a:pt x="29488" y="13107"/>
                  <a:pt x="29431" y="13178"/>
                  <a:pt x="29372" y="13248"/>
                </a:cubicBezTo>
                <a:cubicBezTo>
                  <a:pt x="29350" y="13274"/>
                  <a:pt x="29325" y="13304"/>
                  <a:pt x="29300" y="13335"/>
                </a:cubicBezTo>
                <a:cubicBezTo>
                  <a:pt x="29278" y="13343"/>
                  <a:pt x="29256" y="13352"/>
                  <a:pt x="29234" y="13361"/>
                </a:cubicBezTo>
                <a:cubicBezTo>
                  <a:pt x="29159" y="13391"/>
                  <a:pt x="29085" y="13420"/>
                  <a:pt x="29010" y="13448"/>
                </a:cubicBezTo>
                <a:cubicBezTo>
                  <a:pt x="29004" y="13450"/>
                  <a:pt x="28999" y="13452"/>
                  <a:pt x="28995" y="13454"/>
                </a:cubicBezTo>
                <a:cubicBezTo>
                  <a:pt x="29056" y="13365"/>
                  <a:pt x="29119" y="13277"/>
                  <a:pt x="29184" y="13191"/>
                </a:cubicBezTo>
                <a:cubicBezTo>
                  <a:pt x="29370" y="12942"/>
                  <a:pt x="29559" y="12697"/>
                  <a:pt x="29756" y="12458"/>
                </a:cubicBezTo>
                <a:cubicBezTo>
                  <a:pt x="29932" y="12248"/>
                  <a:pt x="30119" y="12031"/>
                  <a:pt x="30318" y="11824"/>
                </a:cubicBezTo>
                <a:close/>
                <a:moveTo>
                  <a:pt x="20538" y="7368"/>
                </a:moveTo>
                <a:cubicBezTo>
                  <a:pt x="20543" y="7393"/>
                  <a:pt x="20549" y="7419"/>
                  <a:pt x="20554" y="7444"/>
                </a:cubicBezTo>
                <a:cubicBezTo>
                  <a:pt x="20513" y="7637"/>
                  <a:pt x="20474" y="7830"/>
                  <a:pt x="20442" y="8025"/>
                </a:cubicBezTo>
                <a:cubicBezTo>
                  <a:pt x="20393" y="8332"/>
                  <a:pt x="20350" y="8642"/>
                  <a:pt x="20325" y="8951"/>
                </a:cubicBezTo>
                <a:cubicBezTo>
                  <a:pt x="20306" y="9187"/>
                  <a:pt x="20290" y="9422"/>
                  <a:pt x="20285" y="9658"/>
                </a:cubicBezTo>
                <a:cubicBezTo>
                  <a:pt x="20285" y="9670"/>
                  <a:pt x="20285" y="9681"/>
                  <a:pt x="20285" y="9692"/>
                </a:cubicBezTo>
                <a:cubicBezTo>
                  <a:pt x="20276" y="9757"/>
                  <a:pt x="20267" y="9823"/>
                  <a:pt x="20260" y="9889"/>
                </a:cubicBezTo>
                <a:cubicBezTo>
                  <a:pt x="20235" y="10093"/>
                  <a:pt x="20213" y="10299"/>
                  <a:pt x="20195" y="10504"/>
                </a:cubicBezTo>
                <a:cubicBezTo>
                  <a:pt x="20179" y="10536"/>
                  <a:pt x="20162" y="10566"/>
                  <a:pt x="20146" y="10597"/>
                </a:cubicBezTo>
                <a:cubicBezTo>
                  <a:pt x="20082" y="10709"/>
                  <a:pt x="20021" y="10822"/>
                  <a:pt x="19955" y="10932"/>
                </a:cubicBezTo>
                <a:cubicBezTo>
                  <a:pt x="19909" y="11009"/>
                  <a:pt x="19863" y="11087"/>
                  <a:pt x="19814" y="11162"/>
                </a:cubicBezTo>
                <a:cubicBezTo>
                  <a:pt x="19693" y="11350"/>
                  <a:pt x="19568" y="11537"/>
                  <a:pt x="19435" y="11716"/>
                </a:cubicBezTo>
                <a:cubicBezTo>
                  <a:pt x="19355" y="11827"/>
                  <a:pt x="19273" y="11936"/>
                  <a:pt x="19187" y="12043"/>
                </a:cubicBezTo>
                <a:cubicBezTo>
                  <a:pt x="19131" y="12113"/>
                  <a:pt x="19074" y="12184"/>
                  <a:pt x="19017" y="12253"/>
                </a:cubicBezTo>
                <a:cubicBezTo>
                  <a:pt x="18759" y="12562"/>
                  <a:pt x="18492" y="12866"/>
                  <a:pt x="18214" y="13158"/>
                </a:cubicBezTo>
                <a:cubicBezTo>
                  <a:pt x="18105" y="13273"/>
                  <a:pt x="17994" y="13385"/>
                  <a:pt x="17883" y="13497"/>
                </a:cubicBezTo>
                <a:cubicBezTo>
                  <a:pt x="17865" y="13449"/>
                  <a:pt x="17849" y="13403"/>
                  <a:pt x="17831" y="13356"/>
                </a:cubicBezTo>
                <a:cubicBezTo>
                  <a:pt x="17816" y="13313"/>
                  <a:pt x="17803" y="13270"/>
                  <a:pt x="17788" y="13227"/>
                </a:cubicBezTo>
                <a:cubicBezTo>
                  <a:pt x="17747" y="13098"/>
                  <a:pt x="17706" y="12968"/>
                  <a:pt x="17673" y="12836"/>
                </a:cubicBezTo>
                <a:cubicBezTo>
                  <a:pt x="17640" y="12706"/>
                  <a:pt x="17610" y="12574"/>
                  <a:pt x="17582" y="12442"/>
                </a:cubicBezTo>
                <a:cubicBezTo>
                  <a:pt x="17569" y="12375"/>
                  <a:pt x="17558" y="12307"/>
                  <a:pt x="17546" y="12240"/>
                </a:cubicBezTo>
                <a:cubicBezTo>
                  <a:pt x="17547" y="12090"/>
                  <a:pt x="17551" y="11940"/>
                  <a:pt x="17558" y="11790"/>
                </a:cubicBezTo>
                <a:cubicBezTo>
                  <a:pt x="17573" y="11559"/>
                  <a:pt x="17591" y="11328"/>
                  <a:pt x="17625" y="11099"/>
                </a:cubicBezTo>
                <a:cubicBezTo>
                  <a:pt x="17644" y="10959"/>
                  <a:pt x="17663" y="10819"/>
                  <a:pt x="17687" y="10680"/>
                </a:cubicBezTo>
                <a:cubicBezTo>
                  <a:pt x="17699" y="10611"/>
                  <a:pt x="17711" y="10541"/>
                  <a:pt x="17724" y="10473"/>
                </a:cubicBezTo>
                <a:cubicBezTo>
                  <a:pt x="17831" y="10259"/>
                  <a:pt x="17938" y="10044"/>
                  <a:pt x="18046" y="9829"/>
                </a:cubicBezTo>
                <a:cubicBezTo>
                  <a:pt x="18104" y="9713"/>
                  <a:pt x="18163" y="9598"/>
                  <a:pt x="18222" y="9481"/>
                </a:cubicBezTo>
                <a:cubicBezTo>
                  <a:pt x="18261" y="9404"/>
                  <a:pt x="18300" y="9327"/>
                  <a:pt x="18340" y="9250"/>
                </a:cubicBezTo>
                <a:cubicBezTo>
                  <a:pt x="18439" y="9059"/>
                  <a:pt x="18539" y="8867"/>
                  <a:pt x="18650" y="8681"/>
                </a:cubicBezTo>
                <a:cubicBezTo>
                  <a:pt x="18756" y="8501"/>
                  <a:pt x="18867" y="8323"/>
                  <a:pt x="18979" y="8145"/>
                </a:cubicBezTo>
                <a:cubicBezTo>
                  <a:pt x="19062" y="8015"/>
                  <a:pt x="19154" y="7877"/>
                  <a:pt x="19252" y="7743"/>
                </a:cubicBezTo>
                <a:cubicBezTo>
                  <a:pt x="19280" y="7706"/>
                  <a:pt x="19306" y="7669"/>
                  <a:pt x="19334" y="7633"/>
                </a:cubicBezTo>
                <a:cubicBezTo>
                  <a:pt x="19386" y="7616"/>
                  <a:pt x="19439" y="7601"/>
                  <a:pt x="19492" y="7587"/>
                </a:cubicBezTo>
                <a:cubicBezTo>
                  <a:pt x="19653" y="7545"/>
                  <a:pt x="19815" y="7504"/>
                  <a:pt x="19977" y="7469"/>
                </a:cubicBezTo>
                <a:cubicBezTo>
                  <a:pt x="20146" y="7434"/>
                  <a:pt x="20314" y="7400"/>
                  <a:pt x="20484" y="7376"/>
                </a:cubicBezTo>
                <a:lnTo>
                  <a:pt x="20485" y="7376"/>
                </a:lnTo>
                <a:cubicBezTo>
                  <a:pt x="20502" y="7373"/>
                  <a:pt x="20521" y="7370"/>
                  <a:pt x="20538" y="7368"/>
                </a:cubicBezTo>
                <a:close/>
                <a:moveTo>
                  <a:pt x="22314" y="9936"/>
                </a:moveTo>
                <a:cubicBezTo>
                  <a:pt x="22354" y="9959"/>
                  <a:pt x="22394" y="9983"/>
                  <a:pt x="22434" y="10004"/>
                </a:cubicBezTo>
                <a:cubicBezTo>
                  <a:pt x="22512" y="10046"/>
                  <a:pt x="22600" y="10095"/>
                  <a:pt x="22679" y="10131"/>
                </a:cubicBezTo>
                <a:cubicBezTo>
                  <a:pt x="22797" y="10185"/>
                  <a:pt x="22915" y="10238"/>
                  <a:pt x="23037" y="10280"/>
                </a:cubicBezTo>
                <a:cubicBezTo>
                  <a:pt x="23026" y="10443"/>
                  <a:pt x="23019" y="10606"/>
                  <a:pt x="23015" y="10770"/>
                </a:cubicBezTo>
                <a:cubicBezTo>
                  <a:pt x="23006" y="11233"/>
                  <a:pt x="23019" y="11699"/>
                  <a:pt x="23064" y="12160"/>
                </a:cubicBezTo>
                <a:cubicBezTo>
                  <a:pt x="22930" y="12363"/>
                  <a:pt x="22790" y="12561"/>
                  <a:pt x="22645" y="12756"/>
                </a:cubicBezTo>
                <a:cubicBezTo>
                  <a:pt x="22456" y="13010"/>
                  <a:pt x="22266" y="13261"/>
                  <a:pt x="22067" y="13506"/>
                </a:cubicBezTo>
                <a:cubicBezTo>
                  <a:pt x="22063" y="13512"/>
                  <a:pt x="22058" y="13516"/>
                  <a:pt x="22054" y="13521"/>
                </a:cubicBezTo>
                <a:cubicBezTo>
                  <a:pt x="22043" y="13394"/>
                  <a:pt x="22034" y="13266"/>
                  <a:pt x="22024" y="13139"/>
                </a:cubicBezTo>
                <a:cubicBezTo>
                  <a:pt x="22009" y="12875"/>
                  <a:pt x="21997" y="12612"/>
                  <a:pt x="21997" y="12349"/>
                </a:cubicBezTo>
                <a:cubicBezTo>
                  <a:pt x="21997" y="12217"/>
                  <a:pt x="21997" y="12085"/>
                  <a:pt x="22001" y="11954"/>
                </a:cubicBezTo>
                <a:cubicBezTo>
                  <a:pt x="22005" y="11867"/>
                  <a:pt x="22008" y="11779"/>
                  <a:pt x="22014" y="11693"/>
                </a:cubicBezTo>
                <a:cubicBezTo>
                  <a:pt x="22026" y="11523"/>
                  <a:pt x="22038" y="11354"/>
                  <a:pt x="22061" y="11186"/>
                </a:cubicBezTo>
                <a:cubicBezTo>
                  <a:pt x="22074" y="11090"/>
                  <a:pt x="22088" y="10994"/>
                  <a:pt x="22104" y="10899"/>
                </a:cubicBezTo>
                <a:cubicBezTo>
                  <a:pt x="22119" y="10804"/>
                  <a:pt x="22136" y="10708"/>
                  <a:pt x="22155" y="10613"/>
                </a:cubicBezTo>
                <a:cubicBezTo>
                  <a:pt x="22201" y="10391"/>
                  <a:pt x="22252" y="10163"/>
                  <a:pt x="22314" y="9936"/>
                </a:cubicBezTo>
                <a:close/>
                <a:moveTo>
                  <a:pt x="33677" y="13366"/>
                </a:moveTo>
                <a:cubicBezTo>
                  <a:pt x="33677" y="13374"/>
                  <a:pt x="33676" y="13382"/>
                  <a:pt x="33676" y="13389"/>
                </a:cubicBezTo>
                <a:cubicBezTo>
                  <a:pt x="33674" y="13424"/>
                  <a:pt x="33670" y="13458"/>
                  <a:pt x="33668" y="13493"/>
                </a:cubicBezTo>
                <a:cubicBezTo>
                  <a:pt x="33644" y="13513"/>
                  <a:pt x="33620" y="13532"/>
                  <a:pt x="33595" y="13552"/>
                </a:cubicBezTo>
                <a:cubicBezTo>
                  <a:pt x="33582" y="13564"/>
                  <a:pt x="33568" y="13575"/>
                  <a:pt x="33554" y="13585"/>
                </a:cubicBezTo>
                <a:cubicBezTo>
                  <a:pt x="33595" y="13513"/>
                  <a:pt x="33637" y="13440"/>
                  <a:pt x="33677" y="13366"/>
                </a:cubicBezTo>
                <a:close/>
                <a:moveTo>
                  <a:pt x="27988" y="6361"/>
                </a:moveTo>
                <a:lnTo>
                  <a:pt x="28018" y="6387"/>
                </a:lnTo>
                <a:cubicBezTo>
                  <a:pt x="28106" y="6462"/>
                  <a:pt x="28192" y="6537"/>
                  <a:pt x="28276" y="6614"/>
                </a:cubicBezTo>
                <a:cubicBezTo>
                  <a:pt x="28333" y="6667"/>
                  <a:pt x="28387" y="6723"/>
                  <a:pt x="28440" y="6779"/>
                </a:cubicBezTo>
                <a:cubicBezTo>
                  <a:pt x="28495" y="6837"/>
                  <a:pt x="28548" y="6896"/>
                  <a:pt x="28601" y="6956"/>
                </a:cubicBezTo>
                <a:cubicBezTo>
                  <a:pt x="28706" y="7074"/>
                  <a:pt x="28809" y="7193"/>
                  <a:pt x="28910" y="7313"/>
                </a:cubicBezTo>
                <a:cubicBezTo>
                  <a:pt x="28958" y="7372"/>
                  <a:pt x="29006" y="7432"/>
                  <a:pt x="29052" y="7492"/>
                </a:cubicBezTo>
                <a:cubicBezTo>
                  <a:pt x="29077" y="7523"/>
                  <a:pt x="29101" y="7554"/>
                  <a:pt x="29125" y="7585"/>
                </a:cubicBezTo>
                <a:cubicBezTo>
                  <a:pt x="29174" y="7654"/>
                  <a:pt x="29222" y="7723"/>
                  <a:pt x="29271" y="7792"/>
                </a:cubicBezTo>
                <a:cubicBezTo>
                  <a:pt x="29343" y="7896"/>
                  <a:pt x="29416" y="7999"/>
                  <a:pt x="29489" y="8103"/>
                </a:cubicBezTo>
                <a:cubicBezTo>
                  <a:pt x="29539" y="8170"/>
                  <a:pt x="29586" y="8240"/>
                  <a:pt x="29630" y="8312"/>
                </a:cubicBezTo>
                <a:cubicBezTo>
                  <a:pt x="29736" y="8480"/>
                  <a:pt x="29847" y="8658"/>
                  <a:pt x="29947" y="8842"/>
                </a:cubicBezTo>
                <a:cubicBezTo>
                  <a:pt x="30033" y="8999"/>
                  <a:pt x="30115" y="9156"/>
                  <a:pt x="30195" y="9316"/>
                </a:cubicBezTo>
                <a:cubicBezTo>
                  <a:pt x="30251" y="9436"/>
                  <a:pt x="30309" y="9556"/>
                  <a:pt x="30355" y="9681"/>
                </a:cubicBezTo>
                <a:cubicBezTo>
                  <a:pt x="30383" y="9752"/>
                  <a:pt x="30408" y="9823"/>
                  <a:pt x="30432" y="9895"/>
                </a:cubicBezTo>
                <a:cubicBezTo>
                  <a:pt x="30477" y="10043"/>
                  <a:pt x="30523" y="10190"/>
                  <a:pt x="30558" y="10341"/>
                </a:cubicBezTo>
                <a:cubicBezTo>
                  <a:pt x="30585" y="10455"/>
                  <a:pt x="30610" y="10569"/>
                  <a:pt x="30633" y="10685"/>
                </a:cubicBezTo>
                <a:cubicBezTo>
                  <a:pt x="30645" y="10753"/>
                  <a:pt x="30658" y="10820"/>
                  <a:pt x="30669" y="10888"/>
                </a:cubicBezTo>
                <a:cubicBezTo>
                  <a:pt x="30667" y="10897"/>
                  <a:pt x="30665" y="10906"/>
                  <a:pt x="30661" y="10916"/>
                </a:cubicBezTo>
                <a:cubicBezTo>
                  <a:pt x="30638" y="11001"/>
                  <a:pt x="30613" y="11085"/>
                  <a:pt x="30584" y="11170"/>
                </a:cubicBezTo>
                <a:cubicBezTo>
                  <a:pt x="30558" y="11242"/>
                  <a:pt x="30528" y="11327"/>
                  <a:pt x="30497" y="11409"/>
                </a:cubicBezTo>
                <a:cubicBezTo>
                  <a:pt x="30436" y="11469"/>
                  <a:pt x="30376" y="11529"/>
                  <a:pt x="30316" y="11590"/>
                </a:cubicBezTo>
                <a:cubicBezTo>
                  <a:pt x="30138" y="11771"/>
                  <a:pt x="29961" y="11955"/>
                  <a:pt x="29792" y="12144"/>
                </a:cubicBezTo>
                <a:cubicBezTo>
                  <a:pt x="29678" y="12270"/>
                  <a:pt x="29568" y="12397"/>
                  <a:pt x="29459" y="12527"/>
                </a:cubicBezTo>
                <a:cubicBezTo>
                  <a:pt x="29402" y="12593"/>
                  <a:pt x="29346" y="12663"/>
                  <a:pt x="29292" y="12732"/>
                </a:cubicBezTo>
                <a:cubicBezTo>
                  <a:pt x="29119" y="12956"/>
                  <a:pt x="28951" y="13181"/>
                  <a:pt x="28793" y="13416"/>
                </a:cubicBezTo>
                <a:cubicBezTo>
                  <a:pt x="28761" y="13461"/>
                  <a:pt x="28730" y="13507"/>
                  <a:pt x="28700" y="13553"/>
                </a:cubicBezTo>
                <a:cubicBezTo>
                  <a:pt x="28638" y="13573"/>
                  <a:pt x="28576" y="13591"/>
                  <a:pt x="28513" y="13610"/>
                </a:cubicBezTo>
                <a:cubicBezTo>
                  <a:pt x="28437" y="13632"/>
                  <a:pt x="28360" y="13654"/>
                  <a:pt x="28282" y="13673"/>
                </a:cubicBezTo>
                <a:cubicBezTo>
                  <a:pt x="28337" y="13520"/>
                  <a:pt x="28386" y="13364"/>
                  <a:pt x="28432" y="13208"/>
                </a:cubicBezTo>
                <a:cubicBezTo>
                  <a:pt x="28504" y="12965"/>
                  <a:pt x="28572" y="12722"/>
                  <a:pt x="28625" y="12476"/>
                </a:cubicBezTo>
                <a:cubicBezTo>
                  <a:pt x="28675" y="12246"/>
                  <a:pt x="28725" y="12016"/>
                  <a:pt x="28764" y="11784"/>
                </a:cubicBezTo>
                <a:cubicBezTo>
                  <a:pt x="28818" y="11462"/>
                  <a:pt x="28870" y="11138"/>
                  <a:pt x="28899" y="10813"/>
                </a:cubicBezTo>
                <a:cubicBezTo>
                  <a:pt x="28920" y="10578"/>
                  <a:pt x="28937" y="10343"/>
                  <a:pt x="28937" y="10107"/>
                </a:cubicBezTo>
                <a:cubicBezTo>
                  <a:pt x="28938" y="9876"/>
                  <a:pt x="28934" y="9646"/>
                  <a:pt x="28912" y="9417"/>
                </a:cubicBezTo>
                <a:cubicBezTo>
                  <a:pt x="28887" y="9156"/>
                  <a:pt x="28856" y="8895"/>
                  <a:pt x="28809" y="8636"/>
                </a:cubicBezTo>
                <a:cubicBezTo>
                  <a:pt x="28759" y="8372"/>
                  <a:pt x="28705" y="8108"/>
                  <a:pt x="28629" y="7850"/>
                </a:cubicBezTo>
                <a:cubicBezTo>
                  <a:pt x="28566" y="7637"/>
                  <a:pt x="28499" y="7425"/>
                  <a:pt x="28414" y="7219"/>
                </a:cubicBezTo>
                <a:cubicBezTo>
                  <a:pt x="28331" y="7017"/>
                  <a:pt x="28242" y="6816"/>
                  <a:pt x="28137" y="6623"/>
                </a:cubicBezTo>
                <a:cubicBezTo>
                  <a:pt x="28088" y="6535"/>
                  <a:pt x="28039" y="6448"/>
                  <a:pt x="27988" y="6361"/>
                </a:cubicBezTo>
                <a:close/>
                <a:moveTo>
                  <a:pt x="17584" y="13121"/>
                </a:moveTo>
                <a:cubicBezTo>
                  <a:pt x="17587" y="13129"/>
                  <a:pt x="17590" y="13139"/>
                  <a:pt x="17592" y="13148"/>
                </a:cubicBezTo>
                <a:cubicBezTo>
                  <a:pt x="17621" y="13238"/>
                  <a:pt x="17651" y="13334"/>
                  <a:pt x="17685" y="13421"/>
                </a:cubicBezTo>
                <a:cubicBezTo>
                  <a:pt x="17709" y="13487"/>
                  <a:pt x="17733" y="13553"/>
                  <a:pt x="17760" y="13619"/>
                </a:cubicBezTo>
                <a:cubicBezTo>
                  <a:pt x="17726" y="13650"/>
                  <a:pt x="17694" y="13682"/>
                  <a:pt x="17662" y="13714"/>
                </a:cubicBezTo>
                <a:cubicBezTo>
                  <a:pt x="17644" y="13611"/>
                  <a:pt x="17628" y="13507"/>
                  <a:pt x="17616" y="13404"/>
                </a:cubicBezTo>
                <a:cubicBezTo>
                  <a:pt x="17604" y="13313"/>
                  <a:pt x="17594" y="13223"/>
                  <a:pt x="17585" y="13132"/>
                </a:cubicBezTo>
                <a:cubicBezTo>
                  <a:pt x="17584" y="13128"/>
                  <a:pt x="17584" y="13125"/>
                  <a:pt x="17584" y="13121"/>
                </a:cubicBezTo>
                <a:close/>
                <a:moveTo>
                  <a:pt x="27018" y="6176"/>
                </a:moveTo>
                <a:cubicBezTo>
                  <a:pt x="27106" y="6176"/>
                  <a:pt x="27192" y="6179"/>
                  <a:pt x="27280" y="6184"/>
                </a:cubicBezTo>
                <a:cubicBezTo>
                  <a:pt x="27416" y="6195"/>
                  <a:pt x="27554" y="6202"/>
                  <a:pt x="27690" y="6221"/>
                </a:cubicBezTo>
                <a:cubicBezTo>
                  <a:pt x="27694" y="6223"/>
                  <a:pt x="27699" y="6223"/>
                  <a:pt x="27704" y="6224"/>
                </a:cubicBezTo>
                <a:cubicBezTo>
                  <a:pt x="27737" y="6272"/>
                  <a:pt x="27770" y="6322"/>
                  <a:pt x="27801" y="6370"/>
                </a:cubicBezTo>
                <a:cubicBezTo>
                  <a:pt x="27870" y="6481"/>
                  <a:pt x="27938" y="6593"/>
                  <a:pt x="28000" y="6709"/>
                </a:cubicBezTo>
                <a:cubicBezTo>
                  <a:pt x="28041" y="6783"/>
                  <a:pt x="28079" y="6858"/>
                  <a:pt x="28116" y="6934"/>
                </a:cubicBezTo>
                <a:cubicBezTo>
                  <a:pt x="28169" y="7049"/>
                  <a:pt x="28222" y="7166"/>
                  <a:pt x="28267" y="7285"/>
                </a:cubicBezTo>
                <a:cubicBezTo>
                  <a:pt x="28313" y="7405"/>
                  <a:pt x="28356" y="7526"/>
                  <a:pt x="28397" y="7648"/>
                </a:cubicBezTo>
                <a:cubicBezTo>
                  <a:pt x="28449" y="7815"/>
                  <a:pt x="28498" y="7982"/>
                  <a:pt x="28539" y="8152"/>
                </a:cubicBezTo>
                <a:cubicBezTo>
                  <a:pt x="28569" y="8279"/>
                  <a:pt x="28595" y="8407"/>
                  <a:pt x="28622" y="8536"/>
                </a:cubicBezTo>
                <a:cubicBezTo>
                  <a:pt x="28653" y="8706"/>
                  <a:pt x="28682" y="8879"/>
                  <a:pt x="28703" y="9053"/>
                </a:cubicBezTo>
                <a:cubicBezTo>
                  <a:pt x="28722" y="9224"/>
                  <a:pt x="28740" y="9395"/>
                  <a:pt x="28752" y="9566"/>
                </a:cubicBezTo>
                <a:cubicBezTo>
                  <a:pt x="28763" y="9746"/>
                  <a:pt x="28772" y="9927"/>
                  <a:pt x="28768" y="10107"/>
                </a:cubicBezTo>
                <a:cubicBezTo>
                  <a:pt x="28767" y="10247"/>
                  <a:pt x="28763" y="10384"/>
                  <a:pt x="28756" y="10524"/>
                </a:cubicBezTo>
                <a:cubicBezTo>
                  <a:pt x="28741" y="10745"/>
                  <a:pt x="28722" y="10977"/>
                  <a:pt x="28691" y="11208"/>
                </a:cubicBezTo>
                <a:cubicBezTo>
                  <a:pt x="28673" y="11347"/>
                  <a:pt x="28654" y="11486"/>
                  <a:pt x="28630" y="11623"/>
                </a:cubicBezTo>
                <a:cubicBezTo>
                  <a:pt x="28614" y="11715"/>
                  <a:pt x="28597" y="11805"/>
                  <a:pt x="28580" y="11895"/>
                </a:cubicBezTo>
                <a:cubicBezTo>
                  <a:pt x="28522" y="12193"/>
                  <a:pt x="28460" y="12498"/>
                  <a:pt x="28378" y="12797"/>
                </a:cubicBezTo>
                <a:cubicBezTo>
                  <a:pt x="28346" y="12919"/>
                  <a:pt x="28312" y="13042"/>
                  <a:pt x="28275" y="13163"/>
                </a:cubicBezTo>
                <a:cubicBezTo>
                  <a:pt x="28238" y="13283"/>
                  <a:pt x="28200" y="13402"/>
                  <a:pt x="28161" y="13522"/>
                </a:cubicBezTo>
                <a:cubicBezTo>
                  <a:pt x="28139" y="13589"/>
                  <a:pt x="28116" y="13655"/>
                  <a:pt x="28093" y="13722"/>
                </a:cubicBezTo>
                <a:cubicBezTo>
                  <a:pt x="28077" y="13725"/>
                  <a:pt x="28062" y="13729"/>
                  <a:pt x="28046" y="13732"/>
                </a:cubicBezTo>
                <a:cubicBezTo>
                  <a:pt x="28035" y="13661"/>
                  <a:pt x="28024" y="13590"/>
                  <a:pt x="28010" y="13518"/>
                </a:cubicBezTo>
                <a:cubicBezTo>
                  <a:pt x="27962" y="13273"/>
                  <a:pt x="27908" y="13027"/>
                  <a:pt x="27835" y="12785"/>
                </a:cubicBezTo>
                <a:cubicBezTo>
                  <a:pt x="27797" y="12660"/>
                  <a:pt x="27760" y="12535"/>
                  <a:pt x="27715" y="12412"/>
                </a:cubicBezTo>
                <a:cubicBezTo>
                  <a:pt x="27692" y="12350"/>
                  <a:pt x="27669" y="12287"/>
                  <a:pt x="27645" y="12226"/>
                </a:cubicBezTo>
                <a:cubicBezTo>
                  <a:pt x="27645" y="12224"/>
                  <a:pt x="27646" y="12222"/>
                  <a:pt x="27646" y="12219"/>
                </a:cubicBezTo>
                <a:cubicBezTo>
                  <a:pt x="27664" y="12126"/>
                  <a:pt x="27679" y="12032"/>
                  <a:pt x="27694" y="11938"/>
                </a:cubicBezTo>
                <a:cubicBezTo>
                  <a:pt x="27716" y="11799"/>
                  <a:pt x="27738" y="11662"/>
                  <a:pt x="27753" y="11522"/>
                </a:cubicBezTo>
                <a:cubicBezTo>
                  <a:pt x="27780" y="11285"/>
                  <a:pt x="27804" y="11047"/>
                  <a:pt x="27813" y="10808"/>
                </a:cubicBezTo>
                <a:cubicBezTo>
                  <a:pt x="27826" y="10525"/>
                  <a:pt x="27833" y="10244"/>
                  <a:pt x="27823" y="9961"/>
                </a:cubicBezTo>
                <a:cubicBezTo>
                  <a:pt x="27811" y="9678"/>
                  <a:pt x="27795" y="9394"/>
                  <a:pt x="27757" y="9113"/>
                </a:cubicBezTo>
                <a:cubicBezTo>
                  <a:pt x="27771" y="9098"/>
                  <a:pt x="27785" y="9082"/>
                  <a:pt x="27797" y="9067"/>
                </a:cubicBezTo>
                <a:cubicBezTo>
                  <a:pt x="27824" y="9036"/>
                  <a:pt x="27849" y="9003"/>
                  <a:pt x="27875" y="8971"/>
                </a:cubicBezTo>
                <a:cubicBezTo>
                  <a:pt x="27899" y="8939"/>
                  <a:pt x="27922" y="8905"/>
                  <a:pt x="27943" y="8872"/>
                </a:cubicBezTo>
                <a:cubicBezTo>
                  <a:pt x="27961" y="8840"/>
                  <a:pt x="27979" y="8810"/>
                  <a:pt x="27996" y="8779"/>
                </a:cubicBezTo>
                <a:cubicBezTo>
                  <a:pt x="28017" y="8743"/>
                  <a:pt x="28034" y="8705"/>
                  <a:pt x="28046" y="8665"/>
                </a:cubicBezTo>
                <a:cubicBezTo>
                  <a:pt x="28058" y="8630"/>
                  <a:pt x="28069" y="8596"/>
                  <a:pt x="28076" y="8560"/>
                </a:cubicBezTo>
                <a:cubicBezTo>
                  <a:pt x="28080" y="8522"/>
                  <a:pt x="28086" y="8484"/>
                  <a:pt x="28091" y="8446"/>
                </a:cubicBezTo>
                <a:cubicBezTo>
                  <a:pt x="28097" y="8398"/>
                  <a:pt x="28096" y="8350"/>
                  <a:pt x="28092" y="8302"/>
                </a:cubicBezTo>
                <a:cubicBezTo>
                  <a:pt x="28082" y="8213"/>
                  <a:pt x="28077" y="8127"/>
                  <a:pt x="28054" y="8040"/>
                </a:cubicBezTo>
                <a:cubicBezTo>
                  <a:pt x="28030" y="7952"/>
                  <a:pt x="28009" y="7865"/>
                  <a:pt x="27975" y="7780"/>
                </a:cubicBezTo>
                <a:cubicBezTo>
                  <a:pt x="27944" y="7702"/>
                  <a:pt x="27913" y="7615"/>
                  <a:pt x="27871" y="7541"/>
                </a:cubicBezTo>
                <a:cubicBezTo>
                  <a:pt x="27852" y="7504"/>
                  <a:pt x="27831" y="7467"/>
                  <a:pt x="27808" y="7433"/>
                </a:cubicBezTo>
                <a:cubicBezTo>
                  <a:pt x="27767" y="7366"/>
                  <a:pt x="27722" y="7301"/>
                  <a:pt x="27675" y="7240"/>
                </a:cubicBezTo>
                <a:cubicBezTo>
                  <a:pt x="27621" y="7173"/>
                  <a:pt x="27572" y="7111"/>
                  <a:pt x="27513" y="7048"/>
                </a:cubicBezTo>
                <a:cubicBezTo>
                  <a:pt x="27458" y="6989"/>
                  <a:pt x="27401" y="6932"/>
                  <a:pt x="27343" y="6874"/>
                </a:cubicBezTo>
                <a:cubicBezTo>
                  <a:pt x="27313" y="6846"/>
                  <a:pt x="27285" y="6817"/>
                  <a:pt x="27254" y="6790"/>
                </a:cubicBezTo>
                <a:cubicBezTo>
                  <a:pt x="27194" y="6732"/>
                  <a:pt x="27130" y="6675"/>
                  <a:pt x="27065" y="6621"/>
                </a:cubicBezTo>
                <a:cubicBezTo>
                  <a:pt x="27057" y="6614"/>
                  <a:pt x="27049" y="6607"/>
                  <a:pt x="27040" y="6600"/>
                </a:cubicBezTo>
                <a:cubicBezTo>
                  <a:pt x="26995" y="6500"/>
                  <a:pt x="26947" y="6402"/>
                  <a:pt x="26896" y="6305"/>
                </a:cubicBezTo>
                <a:cubicBezTo>
                  <a:pt x="26875" y="6263"/>
                  <a:pt x="26853" y="6221"/>
                  <a:pt x="26831" y="6180"/>
                </a:cubicBezTo>
                <a:cubicBezTo>
                  <a:pt x="26891" y="6177"/>
                  <a:pt x="26951" y="6176"/>
                  <a:pt x="27011" y="6176"/>
                </a:cubicBezTo>
                <a:close/>
                <a:moveTo>
                  <a:pt x="17820" y="8336"/>
                </a:moveTo>
                <a:lnTo>
                  <a:pt x="17820" y="8336"/>
                </a:lnTo>
                <a:cubicBezTo>
                  <a:pt x="17783" y="8409"/>
                  <a:pt x="17746" y="8482"/>
                  <a:pt x="17711" y="8558"/>
                </a:cubicBezTo>
                <a:cubicBezTo>
                  <a:pt x="17659" y="8670"/>
                  <a:pt x="17606" y="8783"/>
                  <a:pt x="17559" y="8897"/>
                </a:cubicBezTo>
                <a:cubicBezTo>
                  <a:pt x="17513" y="9013"/>
                  <a:pt x="17467" y="9127"/>
                  <a:pt x="17424" y="9243"/>
                </a:cubicBezTo>
                <a:cubicBezTo>
                  <a:pt x="17349" y="9450"/>
                  <a:pt x="17275" y="9657"/>
                  <a:pt x="17212" y="9868"/>
                </a:cubicBezTo>
                <a:cubicBezTo>
                  <a:pt x="17120" y="10177"/>
                  <a:pt x="17036" y="10489"/>
                  <a:pt x="16971" y="10805"/>
                </a:cubicBezTo>
                <a:cubicBezTo>
                  <a:pt x="16952" y="10898"/>
                  <a:pt x="16932" y="10994"/>
                  <a:pt x="16915" y="11089"/>
                </a:cubicBezTo>
                <a:cubicBezTo>
                  <a:pt x="16896" y="11181"/>
                  <a:pt x="16882" y="11274"/>
                  <a:pt x="16873" y="11368"/>
                </a:cubicBezTo>
                <a:cubicBezTo>
                  <a:pt x="16867" y="11416"/>
                  <a:pt x="16860" y="11463"/>
                  <a:pt x="16855" y="11511"/>
                </a:cubicBezTo>
                <a:cubicBezTo>
                  <a:pt x="16836" y="11654"/>
                  <a:pt x="16819" y="11797"/>
                  <a:pt x="16800" y="11940"/>
                </a:cubicBezTo>
                <a:cubicBezTo>
                  <a:pt x="16793" y="11987"/>
                  <a:pt x="16788" y="12035"/>
                  <a:pt x="16783" y="12082"/>
                </a:cubicBezTo>
                <a:cubicBezTo>
                  <a:pt x="16725" y="12203"/>
                  <a:pt x="16669" y="12324"/>
                  <a:pt x="16612" y="12445"/>
                </a:cubicBezTo>
                <a:cubicBezTo>
                  <a:pt x="16495" y="12680"/>
                  <a:pt x="16385" y="12919"/>
                  <a:pt x="16263" y="13152"/>
                </a:cubicBezTo>
                <a:cubicBezTo>
                  <a:pt x="16203" y="13268"/>
                  <a:pt x="16144" y="13386"/>
                  <a:pt x="16078" y="13499"/>
                </a:cubicBezTo>
                <a:cubicBezTo>
                  <a:pt x="16035" y="13575"/>
                  <a:pt x="15990" y="13649"/>
                  <a:pt x="15943" y="13723"/>
                </a:cubicBezTo>
                <a:cubicBezTo>
                  <a:pt x="15926" y="13749"/>
                  <a:pt x="15902" y="13786"/>
                  <a:pt x="15878" y="13822"/>
                </a:cubicBezTo>
                <a:cubicBezTo>
                  <a:pt x="15860" y="13659"/>
                  <a:pt x="15845" y="13497"/>
                  <a:pt x="15834" y="13334"/>
                </a:cubicBezTo>
                <a:cubicBezTo>
                  <a:pt x="15827" y="13210"/>
                  <a:pt x="15820" y="13088"/>
                  <a:pt x="15820" y="12964"/>
                </a:cubicBezTo>
                <a:cubicBezTo>
                  <a:pt x="15820" y="12881"/>
                  <a:pt x="15821" y="12798"/>
                  <a:pt x="15823" y="12715"/>
                </a:cubicBezTo>
                <a:cubicBezTo>
                  <a:pt x="15826" y="12672"/>
                  <a:pt x="15829" y="12628"/>
                  <a:pt x="15831" y="12585"/>
                </a:cubicBezTo>
                <a:cubicBezTo>
                  <a:pt x="15838" y="12493"/>
                  <a:pt x="15848" y="12402"/>
                  <a:pt x="15860" y="12309"/>
                </a:cubicBezTo>
                <a:cubicBezTo>
                  <a:pt x="15872" y="12218"/>
                  <a:pt x="15886" y="12126"/>
                  <a:pt x="15900" y="12033"/>
                </a:cubicBezTo>
                <a:cubicBezTo>
                  <a:pt x="15928" y="11846"/>
                  <a:pt x="15961" y="11660"/>
                  <a:pt x="15995" y="11475"/>
                </a:cubicBezTo>
                <a:cubicBezTo>
                  <a:pt x="16038" y="11257"/>
                  <a:pt x="16087" y="11033"/>
                  <a:pt x="16149" y="10812"/>
                </a:cubicBezTo>
                <a:cubicBezTo>
                  <a:pt x="16193" y="10657"/>
                  <a:pt x="16239" y="10502"/>
                  <a:pt x="16288" y="10349"/>
                </a:cubicBezTo>
                <a:cubicBezTo>
                  <a:pt x="16312" y="10276"/>
                  <a:pt x="16338" y="10204"/>
                  <a:pt x="16366" y="10133"/>
                </a:cubicBezTo>
                <a:cubicBezTo>
                  <a:pt x="16396" y="10056"/>
                  <a:pt x="16428" y="9981"/>
                  <a:pt x="16462" y="9907"/>
                </a:cubicBezTo>
                <a:cubicBezTo>
                  <a:pt x="16491" y="9844"/>
                  <a:pt x="16528" y="9769"/>
                  <a:pt x="16567" y="9696"/>
                </a:cubicBezTo>
                <a:cubicBezTo>
                  <a:pt x="16606" y="9626"/>
                  <a:pt x="16647" y="9556"/>
                  <a:pt x="16689" y="9487"/>
                </a:cubicBezTo>
                <a:cubicBezTo>
                  <a:pt x="16754" y="9388"/>
                  <a:pt x="16819" y="9288"/>
                  <a:pt x="16890" y="9194"/>
                </a:cubicBezTo>
                <a:cubicBezTo>
                  <a:pt x="16936" y="9131"/>
                  <a:pt x="16985" y="9070"/>
                  <a:pt x="17035" y="9010"/>
                </a:cubicBezTo>
                <a:cubicBezTo>
                  <a:pt x="17084" y="8951"/>
                  <a:pt x="17135" y="8895"/>
                  <a:pt x="17188" y="8840"/>
                </a:cubicBezTo>
                <a:cubicBezTo>
                  <a:pt x="17216" y="8814"/>
                  <a:pt x="17243" y="8787"/>
                  <a:pt x="17270" y="8760"/>
                </a:cubicBezTo>
                <a:cubicBezTo>
                  <a:pt x="17330" y="8704"/>
                  <a:pt x="17393" y="8650"/>
                  <a:pt x="17457" y="8598"/>
                </a:cubicBezTo>
                <a:cubicBezTo>
                  <a:pt x="17522" y="8545"/>
                  <a:pt x="17589" y="8494"/>
                  <a:pt x="17657" y="8446"/>
                </a:cubicBezTo>
                <a:cubicBezTo>
                  <a:pt x="17711" y="8409"/>
                  <a:pt x="17764" y="8372"/>
                  <a:pt x="17820" y="8336"/>
                </a:cubicBezTo>
                <a:close/>
                <a:moveTo>
                  <a:pt x="27581" y="12535"/>
                </a:moveTo>
                <a:cubicBezTo>
                  <a:pt x="27589" y="12557"/>
                  <a:pt x="27596" y="12578"/>
                  <a:pt x="27604" y="12600"/>
                </a:cubicBezTo>
                <a:cubicBezTo>
                  <a:pt x="27653" y="12751"/>
                  <a:pt x="27704" y="12912"/>
                  <a:pt x="27744" y="13076"/>
                </a:cubicBezTo>
                <a:cubicBezTo>
                  <a:pt x="27765" y="13157"/>
                  <a:pt x="27785" y="13238"/>
                  <a:pt x="27803" y="13320"/>
                </a:cubicBezTo>
                <a:cubicBezTo>
                  <a:pt x="27821" y="13401"/>
                  <a:pt x="27838" y="13483"/>
                  <a:pt x="27853" y="13565"/>
                </a:cubicBezTo>
                <a:cubicBezTo>
                  <a:pt x="27863" y="13625"/>
                  <a:pt x="27876" y="13695"/>
                  <a:pt x="27886" y="13766"/>
                </a:cubicBezTo>
                <a:cubicBezTo>
                  <a:pt x="27783" y="13786"/>
                  <a:pt x="27681" y="13807"/>
                  <a:pt x="27577" y="13821"/>
                </a:cubicBezTo>
                <a:cubicBezTo>
                  <a:pt x="27487" y="13834"/>
                  <a:pt x="27395" y="13844"/>
                  <a:pt x="27304" y="13852"/>
                </a:cubicBezTo>
                <a:cubicBezTo>
                  <a:pt x="27275" y="13855"/>
                  <a:pt x="27234" y="13857"/>
                  <a:pt x="27192" y="13859"/>
                </a:cubicBezTo>
                <a:cubicBezTo>
                  <a:pt x="27194" y="13853"/>
                  <a:pt x="27197" y="13848"/>
                  <a:pt x="27199" y="13841"/>
                </a:cubicBezTo>
                <a:cubicBezTo>
                  <a:pt x="27280" y="13619"/>
                  <a:pt x="27356" y="13395"/>
                  <a:pt x="27421" y="13167"/>
                </a:cubicBezTo>
                <a:cubicBezTo>
                  <a:pt x="27470" y="12988"/>
                  <a:pt x="27520" y="12808"/>
                  <a:pt x="27560" y="12627"/>
                </a:cubicBezTo>
                <a:cubicBezTo>
                  <a:pt x="27567" y="12597"/>
                  <a:pt x="27574" y="12566"/>
                  <a:pt x="27581" y="12535"/>
                </a:cubicBezTo>
                <a:close/>
                <a:moveTo>
                  <a:pt x="26227" y="10051"/>
                </a:moveTo>
                <a:cubicBezTo>
                  <a:pt x="26229" y="10054"/>
                  <a:pt x="26232" y="10058"/>
                  <a:pt x="26235" y="10061"/>
                </a:cubicBezTo>
                <a:cubicBezTo>
                  <a:pt x="26366" y="10247"/>
                  <a:pt x="26499" y="10433"/>
                  <a:pt x="26632" y="10619"/>
                </a:cubicBezTo>
                <a:cubicBezTo>
                  <a:pt x="26700" y="10734"/>
                  <a:pt x="26769" y="10850"/>
                  <a:pt x="26839" y="10965"/>
                </a:cubicBezTo>
                <a:lnTo>
                  <a:pt x="26978" y="11200"/>
                </a:lnTo>
                <a:cubicBezTo>
                  <a:pt x="27074" y="11374"/>
                  <a:pt x="27164" y="11550"/>
                  <a:pt x="27251" y="11729"/>
                </a:cubicBezTo>
                <a:cubicBezTo>
                  <a:pt x="27326" y="11890"/>
                  <a:pt x="27400" y="12052"/>
                  <a:pt x="27465" y="12218"/>
                </a:cubicBezTo>
                <a:cubicBezTo>
                  <a:pt x="27470" y="12233"/>
                  <a:pt x="27476" y="12248"/>
                  <a:pt x="27482" y="12264"/>
                </a:cubicBezTo>
                <a:cubicBezTo>
                  <a:pt x="27451" y="12416"/>
                  <a:pt x="27416" y="12567"/>
                  <a:pt x="27375" y="12717"/>
                </a:cubicBezTo>
                <a:cubicBezTo>
                  <a:pt x="27350" y="12807"/>
                  <a:pt x="27326" y="12896"/>
                  <a:pt x="27300" y="12986"/>
                </a:cubicBezTo>
                <a:cubicBezTo>
                  <a:pt x="27273" y="13075"/>
                  <a:pt x="27245" y="13164"/>
                  <a:pt x="27216" y="13252"/>
                </a:cubicBezTo>
                <a:cubicBezTo>
                  <a:pt x="27148" y="13457"/>
                  <a:pt x="27078" y="13662"/>
                  <a:pt x="26998" y="13864"/>
                </a:cubicBezTo>
                <a:cubicBezTo>
                  <a:pt x="26927" y="13863"/>
                  <a:pt x="26855" y="13860"/>
                  <a:pt x="26783" y="13855"/>
                </a:cubicBezTo>
                <a:cubicBezTo>
                  <a:pt x="26707" y="13850"/>
                  <a:pt x="26621" y="13841"/>
                  <a:pt x="26534" y="13829"/>
                </a:cubicBezTo>
                <a:cubicBezTo>
                  <a:pt x="26446" y="13818"/>
                  <a:pt x="26358" y="13803"/>
                  <a:pt x="26272" y="13785"/>
                </a:cubicBezTo>
                <a:cubicBezTo>
                  <a:pt x="26193" y="13769"/>
                  <a:pt x="26108" y="13748"/>
                  <a:pt x="26023" y="13723"/>
                </a:cubicBezTo>
                <a:cubicBezTo>
                  <a:pt x="25938" y="13699"/>
                  <a:pt x="25855" y="13671"/>
                  <a:pt x="25772" y="13640"/>
                </a:cubicBezTo>
                <a:cubicBezTo>
                  <a:pt x="25698" y="13612"/>
                  <a:pt x="25620" y="13579"/>
                  <a:pt x="25544" y="13542"/>
                </a:cubicBezTo>
                <a:cubicBezTo>
                  <a:pt x="25508" y="13522"/>
                  <a:pt x="25471" y="13503"/>
                  <a:pt x="25435" y="13484"/>
                </a:cubicBezTo>
                <a:cubicBezTo>
                  <a:pt x="25372" y="13449"/>
                  <a:pt x="25311" y="13412"/>
                  <a:pt x="25251" y="13372"/>
                </a:cubicBezTo>
                <a:cubicBezTo>
                  <a:pt x="25222" y="13351"/>
                  <a:pt x="25193" y="13330"/>
                  <a:pt x="25164" y="13309"/>
                </a:cubicBezTo>
                <a:cubicBezTo>
                  <a:pt x="25104" y="13264"/>
                  <a:pt x="25045" y="13216"/>
                  <a:pt x="24989" y="13166"/>
                </a:cubicBezTo>
                <a:cubicBezTo>
                  <a:pt x="24961" y="13141"/>
                  <a:pt x="24935" y="13117"/>
                  <a:pt x="24907" y="13091"/>
                </a:cubicBezTo>
                <a:cubicBezTo>
                  <a:pt x="24851" y="13039"/>
                  <a:pt x="24798" y="12985"/>
                  <a:pt x="24747" y="12930"/>
                </a:cubicBezTo>
                <a:cubicBezTo>
                  <a:pt x="24694" y="12872"/>
                  <a:pt x="24644" y="12814"/>
                  <a:pt x="24595" y="12754"/>
                </a:cubicBezTo>
                <a:cubicBezTo>
                  <a:pt x="24590" y="12748"/>
                  <a:pt x="24580" y="12734"/>
                  <a:pt x="24568" y="12721"/>
                </a:cubicBezTo>
                <a:cubicBezTo>
                  <a:pt x="24571" y="12521"/>
                  <a:pt x="24577" y="12322"/>
                  <a:pt x="24587" y="12122"/>
                </a:cubicBezTo>
                <a:cubicBezTo>
                  <a:pt x="24603" y="11869"/>
                  <a:pt x="24623" y="11603"/>
                  <a:pt x="24656" y="11338"/>
                </a:cubicBezTo>
                <a:cubicBezTo>
                  <a:pt x="24672" y="11208"/>
                  <a:pt x="24690" y="11076"/>
                  <a:pt x="24710" y="10944"/>
                </a:cubicBezTo>
                <a:cubicBezTo>
                  <a:pt x="24730" y="10817"/>
                  <a:pt x="24752" y="10692"/>
                  <a:pt x="24775" y="10565"/>
                </a:cubicBezTo>
                <a:cubicBezTo>
                  <a:pt x="24784" y="10519"/>
                  <a:pt x="24794" y="10473"/>
                  <a:pt x="24803" y="10427"/>
                </a:cubicBezTo>
                <a:cubicBezTo>
                  <a:pt x="24856" y="10420"/>
                  <a:pt x="24910" y="10413"/>
                  <a:pt x="24963" y="10404"/>
                </a:cubicBezTo>
                <a:cubicBezTo>
                  <a:pt x="25047" y="10391"/>
                  <a:pt x="25129" y="10379"/>
                  <a:pt x="25212" y="10364"/>
                </a:cubicBezTo>
                <a:cubicBezTo>
                  <a:pt x="25256" y="10354"/>
                  <a:pt x="25298" y="10346"/>
                  <a:pt x="25342" y="10337"/>
                </a:cubicBezTo>
                <a:cubicBezTo>
                  <a:pt x="25390" y="10328"/>
                  <a:pt x="25437" y="10316"/>
                  <a:pt x="25483" y="10305"/>
                </a:cubicBezTo>
                <a:cubicBezTo>
                  <a:pt x="25571" y="10283"/>
                  <a:pt x="25657" y="10257"/>
                  <a:pt x="25743" y="10230"/>
                </a:cubicBezTo>
                <a:cubicBezTo>
                  <a:pt x="25833" y="10201"/>
                  <a:pt x="25922" y="10172"/>
                  <a:pt x="26010" y="10137"/>
                </a:cubicBezTo>
                <a:cubicBezTo>
                  <a:pt x="26082" y="10110"/>
                  <a:pt x="26155" y="10081"/>
                  <a:pt x="26227" y="10051"/>
                </a:cubicBezTo>
                <a:close/>
                <a:moveTo>
                  <a:pt x="22057" y="10263"/>
                </a:moveTo>
                <a:lnTo>
                  <a:pt x="22057" y="10263"/>
                </a:lnTo>
                <a:cubicBezTo>
                  <a:pt x="22034" y="10368"/>
                  <a:pt x="22012" y="10472"/>
                  <a:pt x="21991" y="10577"/>
                </a:cubicBezTo>
                <a:cubicBezTo>
                  <a:pt x="21971" y="10675"/>
                  <a:pt x="21953" y="10777"/>
                  <a:pt x="21938" y="10875"/>
                </a:cubicBezTo>
                <a:cubicBezTo>
                  <a:pt x="21917" y="11014"/>
                  <a:pt x="21896" y="11152"/>
                  <a:pt x="21881" y="11291"/>
                </a:cubicBezTo>
                <a:cubicBezTo>
                  <a:pt x="21855" y="11555"/>
                  <a:pt x="21835" y="11820"/>
                  <a:pt x="21832" y="12085"/>
                </a:cubicBezTo>
                <a:cubicBezTo>
                  <a:pt x="21827" y="12349"/>
                  <a:pt x="21829" y="12613"/>
                  <a:pt x="21843" y="12875"/>
                </a:cubicBezTo>
                <a:cubicBezTo>
                  <a:pt x="21855" y="13098"/>
                  <a:pt x="21869" y="13321"/>
                  <a:pt x="21889" y="13543"/>
                </a:cubicBezTo>
                <a:cubicBezTo>
                  <a:pt x="21894" y="13595"/>
                  <a:pt x="21899" y="13647"/>
                  <a:pt x="21904" y="13697"/>
                </a:cubicBezTo>
                <a:cubicBezTo>
                  <a:pt x="21821" y="13794"/>
                  <a:pt x="21737" y="13889"/>
                  <a:pt x="21653" y="13983"/>
                </a:cubicBezTo>
                <a:cubicBezTo>
                  <a:pt x="21650" y="13980"/>
                  <a:pt x="21649" y="13978"/>
                  <a:pt x="21647" y="13976"/>
                </a:cubicBezTo>
                <a:cubicBezTo>
                  <a:pt x="21587" y="13890"/>
                  <a:pt x="21528" y="13804"/>
                  <a:pt x="21471" y="13717"/>
                </a:cubicBezTo>
                <a:cubicBezTo>
                  <a:pt x="21471" y="13703"/>
                  <a:pt x="21471" y="13691"/>
                  <a:pt x="21471" y="13678"/>
                </a:cubicBezTo>
                <a:cubicBezTo>
                  <a:pt x="21472" y="13540"/>
                  <a:pt x="21474" y="13404"/>
                  <a:pt x="21481" y="13268"/>
                </a:cubicBezTo>
                <a:cubicBezTo>
                  <a:pt x="21485" y="13182"/>
                  <a:pt x="21490" y="13097"/>
                  <a:pt x="21494" y="13012"/>
                </a:cubicBezTo>
                <a:cubicBezTo>
                  <a:pt x="21513" y="12755"/>
                  <a:pt x="21537" y="12496"/>
                  <a:pt x="21573" y="12238"/>
                </a:cubicBezTo>
                <a:cubicBezTo>
                  <a:pt x="21591" y="12108"/>
                  <a:pt x="21609" y="11978"/>
                  <a:pt x="21632" y="11849"/>
                </a:cubicBezTo>
                <a:cubicBezTo>
                  <a:pt x="21647" y="11763"/>
                  <a:pt x="21662" y="11677"/>
                  <a:pt x="21679" y="11591"/>
                </a:cubicBezTo>
                <a:cubicBezTo>
                  <a:pt x="21713" y="11432"/>
                  <a:pt x="21748" y="11262"/>
                  <a:pt x="21794" y="11093"/>
                </a:cubicBezTo>
                <a:cubicBezTo>
                  <a:pt x="21837" y="10928"/>
                  <a:pt x="21886" y="10764"/>
                  <a:pt x="21938" y="10601"/>
                </a:cubicBezTo>
                <a:cubicBezTo>
                  <a:pt x="21976" y="10488"/>
                  <a:pt x="22015" y="10375"/>
                  <a:pt x="22057" y="10263"/>
                </a:cubicBezTo>
                <a:close/>
                <a:moveTo>
                  <a:pt x="29062" y="13607"/>
                </a:moveTo>
                <a:cubicBezTo>
                  <a:pt x="29021" y="13652"/>
                  <a:pt x="28981" y="13696"/>
                  <a:pt x="28939" y="13740"/>
                </a:cubicBezTo>
                <a:cubicBezTo>
                  <a:pt x="28850" y="13833"/>
                  <a:pt x="28761" y="13926"/>
                  <a:pt x="28669" y="14015"/>
                </a:cubicBezTo>
                <a:cubicBezTo>
                  <a:pt x="28628" y="14057"/>
                  <a:pt x="28585" y="14097"/>
                  <a:pt x="28543" y="14136"/>
                </a:cubicBezTo>
                <a:cubicBezTo>
                  <a:pt x="28576" y="14083"/>
                  <a:pt x="28608" y="14031"/>
                  <a:pt x="28641" y="13978"/>
                </a:cubicBezTo>
                <a:cubicBezTo>
                  <a:pt x="28705" y="13881"/>
                  <a:pt x="28768" y="13784"/>
                  <a:pt x="28833" y="13688"/>
                </a:cubicBezTo>
                <a:cubicBezTo>
                  <a:pt x="28910" y="13663"/>
                  <a:pt x="28985" y="13636"/>
                  <a:pt x="29062" y="13607"/>
                </a:cubicBezTo>
                <a:close/>
                <a:moveTo>
                  <a:pt x="21476" y="14036"/>
                </a:moveTo>
                <a:cubicBezTo>
                  <a:pt x="21494" y="14062"/>
                  <a:pt x="21513" y="14088"/>
                  <a:pt x="21531" y="14114"/>
                </a:cubicBezTo>
                <a:cubicBezTo>
                  <a:pt x="21523" y="14124"/>
                  <a:pt x="21514" y="14134"/>
                  <a:pt x="21505" y="14143"/>
                </a:cubicBezTo>
                <a:cubicBezTo>
                  <a:pt x="21494" y="14111"/>
                  <a:pt x="21485" y="14079"/>
                  <a:pt x="21476" y="14045"/>
                </a:cubicBezTo>
                <a:cubicBezTo>
                  <a:pt x="21476" y="14043"/>
                  <a:pt x="21476" y="14039"/>
                  <a:pt x="21476" y="14036"/>
                </a:cubicBezTo>
                <a:close/>
                <a:moveTo>
                  <a:pt x="35557" y="11908"/>
                </a:moveTo>
                <a:lnTo>
                  <a:pt x="35557" y="11908"/>
                </a:lnTo>
                <a:cubicBezTo>
                  <a:pt x="35515" y="11980"/>
                  <a:pt x="35471" y="12052"/>
                  <a:pt x="35426" y="12123"/>
                </a:cubicBezTo>
                <a:cubicBezTo>
                  <a:pt x="35254" y="12393"/>
                  <a:pt x="35075" y="12658"/>
                  <a:pt x="34882" y="12915"/>
                </a:cubicBezTo>
                <a:cubicBezTo>
                  <a:pt x="34799" y="13025"/>
                  <a:pt x="34716" y="13135"/>
                  <a:pt x="34630" y="13244"/>
                </a:cubicBezTo>
                <a:cubicBezTo>
                  <a:pt x="34546" y="13349"/>
                  <a:pt x="34460" y="13453"/>
                  <a:pt x="34375" y="13557"/>
                </a:cubicBezTo>
                <a:cubicBezTo>
                  <a:pt x="34170" y="13800"/>
                  <a:pt x="33960" y="14040"/>
                  <a:pt x="33737" y="14269"/>
                </a:cubicBezTo>
                <a:cubicBezTo>
                  <a:pt x="33729" y="14277"/>
                  <a:pt x="33722" y="14285"/>
                  <a:pt x="33714" y="14294"/>
                </a:cubicBezTo>
                <a:cubicBezTo>
                  <a:pt x="33720" y="14266"/>
                  <a:pt x="33726" y="14238"/>
                  <a:pt x="33733" y="14210"/>
                </a:cubicBezTo>
                <a:cubicBezTo>
                  <a:pt x="33761" y="14076"/>
                  <a:pt x="33781" y="13940"/>
                  <a:pt x="33796" y="13805"/>
                </a:cubicBezTo>
                <a:cubicBezTo>
                  <a:pt x="33803" y="13733"/>
                  <a:pt x="33811" y="13661"/>
                  <a:pt x="33818" y="13588"/>
                </a:cubicBezTo>
                <a:cubicBezTo>
                  <a:pt x="33848" y="13562"/>
                  <a:pt x="33878" y="13537"/>
                  <a:pt x="33908" y="13512"/>
                </a:cubicBezTo>
                <a:cubicBezTo>
                  <a:pt x="34113" y="13337"/>
                  <a:pt x="34314" y="13159"/>
                  <a:pt x="34511" y="12977"/>
                </a:cubicBezTo>
                <a:cubicBezTo>
                  <a:pt x="34709" y="12794"/>
                  <a:pt x="34901" y="12605"/>
                  <a:pt x="35089" y="12412"/>
                </a:cubicBezTo>
                <a:cubicBezTo>
                  <a:pt x="35248" y="12247"/>
                  <a:pt x="35406" y="12080"/>
                  <a:pt x="35557" y="11908"/>
                </a:cubicBezTo>
                <a:close/>
                <a:moveTo>
                  <a:pt x="17304" y="11364"/>
                </a:moveTo>
                <a:cubicBezTo>
                  <a:pt x="17309" y="11562"/>
                  <a:pt x="17319" y="11761"/>
                  <a:pt x="17343" y="11958"/>
                </a:cubicBezTo>
                <a:cubicBezTo>
                  <a:pt x="17353" y="12044"/>
                  <a:pt x="17364" y="12129"/>
                  <a:pt x="17376" y="12215"/>
                </a:cubicBezTo>
                <a:cubicBezTo>
                  <a:pt x="17376" y="12252"/>
                  <a:pt x="17376" y="12290"/>
                  <a:pt x="17376" y="12327"/>
                </a:cubicBezTo>
                <a:cubicBezTo>
                  <a:pt x="17380" y="12604"/>
                  <a:pt x="17388" y="12881"/>
                  <a:pt x="17413" y="13157"/>
                </a:cubicBezTo>
                <a:cubicBezTo>
                  <a:pt x="17426" y="13293"/>
                  <a:pt x="17438" y="13430"/>
                  <a:pt x="17457" y="13566"/>
                </a:cubicBezTo>
                <a:cubicBezTo>
                  <a:pt x="17469" y="13656"/>
                  <a:pt x="17482" y="13746"/>
                  <a:pt x="17497" y="13835"/>
                </a:cubicBezTo>
                <a:cubicBezTo>
                  <a:pt x="17499" y="13845"/>
                  <a:pt x="17500" y="13856"/>
                  <a:pt x="17502" y="13865"/>
                </a:cubicBezTo>
                <a:cubicBezTo>
                  <a:pt x="17499" y="13868"/>
                  <a:pt x="17497" y="13871"/>
                  <a:pt x="17493" y="13874"/>
                </a:cubicBezTo>
                <a:cubicBezTo>
                  <a:pt x="17327" y="14027"/>
                  <a:pt x="17157" y="14179"/>
                  <a:pt x="16983" y="14326"/>
                </a:cubicBezTo>
                <a:cubicBezTo>
                  <a:pt x="16961" y="14201"/>
                  <a:pt x="16940" y="14076"/>
                  <a:pt x="16924" y="13952"/>
                </a:cubicBezTo>
                <a:cubicBezTo>
                  <a:pt x="16912" y="13866"/>
                  <a:pt x="16902" y="13779"/>
                  <a:pt x="16894" y="13694"/>
                </a:cubicBezTo>
                <a:cubicBezTo>
                  <a:pt x="16891" y="13654"/>
                  <a:pt x="16889" y="13612"/>
                  <a:pt x="16886" y="13572"/>
                </a:cubicBezTo>
                <a:cubicBezTo>
                  <a:pt x="16881" y="13440"/>
                  <a:pt x="16878" y="13311"/>
                  <a:pt x="16881" y="13179"/>
                </a:cubicBezTo>
                <a:cubicBezTo>
                  <a:pt x="16882" y="13092"/>
                  <a:pt x="16883" y="13006"/>
                  <a:pt x="16887" y="12919"/>
                </a:cubicBezTo>
                <a:cubicBezTo>
                  <a:pt x="16898" y="12739"/>
                  <a:pt x="16911" y="12560"/>
                  <a:pt x="16924" y="12380"/>
                </a:cubicBezTo>
                <a:cubicBezTo>
                  <a:pt x="16930" y="12298"/>
                  <a:pt x="16935" y="12216"/>
                  <a:pt x="16941" y="12134"/>
                </a:cubicBezTo>
                <a:cubicBezTo>
                  <a:pt x="16960" y="12096"/>
                  <a:pt x="16977" y="12059"/>
                  <a:pt x="16994" y="12021"/>
                </a:cubicBezTo>
                <a:cubicBezTo>
                  <a:pt x="17097" y="11801"/>
                  <a:pt x="17201" y="11583"/>
                  <a:pt x="17304" y="11364"/>
                </a:cubicBezTo>
                <a:close/>
                <a:moveTo>
                  <a:pt x="21930" y="13937"/>
                </a:moveTo>
                <a:cubicBezTo>
                  <a:pt x="21945" y="14073"/>
                  <a:pt x="21964" y="14209"/>
                  <a:pt x="21988" y="14345"/>
                </a:cubicBezTo>
                <a:cubicBezTo>
                  <a:pt x="21992" y="14371"/>
                  <a:pt x="21997" y="14397"/>
                  <a:pt x="22001" y="14424"/>
                </a:cubicBezTo>
                <a:cubicBezTo>
                  <a:pt x="21963" y="14380"/>
                  <a:pt x="21925" y="14335"/>
                  <a:pt x="21888" y="14290"/>
                </a:cubicBezTo>
                <a:cubicBezTo>
                  <a:pt x="21844" y="14236"/>
                  <a:pt x="21800" y="14181"/>
                  <a:pt x="21759" y="14126"/>
                </a:cubicBezTo>
                <a:cubicBezTo>
                  <a:pt x="21815" y="14064"/>
                  <a:pt x="21873" y="14000"/>
                  <a:pt x="21930" y="13937"/>
                </a:cubicBezTo>
                <a:close/>
                <a:moveTo>
                  <a:pt x="28556" y="13775"/>
                </a:moveTo>
                <a:lnTo>
                  <a:pt x="28556" y="13775"/>
                </a:lnTo>
                <a:cubicBezTo>
                  <a:pt x="28512" y="13843"/>
                  <a:pt x="28470" y="13912"/>
                  <a:pt x="28430" y="13982"/>
                </a:cubicBezTo>
                <a:cubicBezTo>
                  <a:pt x="28332" y="14148"/>
                  <a:pt x="28237" y="14316"/>
                  <a:pt x="28149" y="14487"/>
                </a:cubicBezTo>
                <a:cubicBezTo>
                  <a:pt x="28139" y="14497"/>
                  <a:pt x="28127" y="14506"/>
                  <a:pt x="28117" y="14514"/>
                </a:cubicBezTo>
                <a:cubicBezTo>
                  <a:pt x="28114" y="14401"/>
                  <a:pt x="28108" y="14288"/>
                  <a:pt x="28097" y="14174"/>
                </a:cubicBezTo>
                <a:cubicBezTo>
                  <a:pt x="28137" y="14074"/>
                  <a:pt x="28175" y="13973"/>
                  <a:pt x="28212" y="13873"/>
                </a:cubicBezTo>
                <a:cubicBezTo>
                  <a:pt x="28282" y="13855"/>
                  <a:pt x="28353" y="13836"/>
                  <a:pt x="28423" y="13814"/>
                </a:cubicBezTo>
                <a:cubicBezTo>
                  <a:pt x="28467" y="13801"/>
                  <a:pt x="28512" y="13789"/>
                  <a:pt x="28556" y="13775"/>
                </a:cubicBezTo>
                <a:close/>
                <a:moveTo>
                  <a:pt x="27953" y="14538"/>
                </a:moveTo>
                <a:cubicBezTo>
                  <a:pt x="27954" y="14542"/>
                  <a:pt x="27954" y="14545"/>
                  <a:pt x="27954" y="14547"/>
                </a:cubicBezTo>
                <a:cubicBezTo>
                  <a:pt x="27954" y="14581"/>
                  <a:pt x="27955" y="14613"/>
                  <a:pt x="27955" y="14646"/>
                </a:cubicBezTo>
                <a:cubicBezTo>
                  <a:pt x="27933" y="14663"/>
                  <a:pt x="27910" y="14681"/>
                  <a:pt x="27888" y="14699"/>
                </a:cubicBezTo>
                <a:cubicBezTo>
                  <a:pt x="27894" y="14684"/>
                  <a:pt x="27901" y="14667"/>
                  <a:pt x="27907" y="14652"/>
                </a:cubicBezTo>
                <a:cubicBezTo>
                  <a:pt x="27923" y="14614"/>
                  <a:pt x="27938" y="14576"/>
                  <a:pt x="27953" y="14538"/>
                </a:cubicBezTo>
                <a:close/>
                <a:moveTo>
                  <a:pt x="17680" y="3780"/>
                </a:moveTo>
                <a:cubicBezTo>
                  <a:pt x="17703" y="3787"/>
                  <a:pt x="17725" y="3793"/>
                  <a:pt x="17748" y="3800"/>
                </a:cubicBezTo>
                <a:cubicBezTo>
                  <a:pt x="17835" y="3825"/>
                  <a:pt x="17922" y="3853"/>
                  <a:pt x="18008" y="3883"/>
                </a:cubicBezTo>
                <a:cubicBezTo>
                  <a:pt x="18051" y="3898"/>
                  <a:pt x="18092" y="3913"/>
                  <a:pt x="18135" y="3927"/>
                </a:cubicBezTo>
                <a:cubicBezTo>
                  <a:pt x="18262" y="3975"/>
                  <a:pt x="18390" y="4024"/>
                  <a:pt x="18514" y="4080"/>
                </a:cubicBezTo>
                <a:cubicBezTo>
                  <a:pt x="18595" y="4116"/>
                  <a:pt x="18674" y="4154"/>
                  <a:pt x="18753" y="4195"/>
                </a:cubicBezTo>
                <a:cubicBezTo>
                  <a:pt x="18786" y="4212"/>
                  <a:pt x="18821" y="4231"/>
                  <a:pt x="18855" y="4249"/>
                </a:cubicBezTo>
                <a:cubicBezTo>
                  <a:pt x="18962" y="4309"/>
                  <a:pt x="19069" y="4369"/>
                  <a:pt x="19171" y="4437"/>
                </a:cubicBezTo>
                <a:cubicBezTo>
                  <a:pt x="19239" y="4481"/>
                  <a:pt x="19305" y="4526"/>
                  <a:pt x="19370" y="4574"/>
                </a:cubicBezTo>
                <a:cubicBezTo>
                  <a:pt x="19426" y="4616"/>
                  <a:pt x="19490" y="4665"/>
                  <a:pt x="19551" y="4717"/>
                </a:cubicBezTo>
                <a:cubicBezTo>
                  <a:pt x="19610" y="4766"/>
                  <a:pt x="19668" y="4817"/>
                  <a:pt x="19725" y="4869"/>
                </a:cubicBezTo>
                <a:cubicBezTo>
                  <a:pt x="19773" y="4914"/>
                  <a:pt x="19828" y="4968"/>
                  <a:pt x="19882" y="5025"/>
                </a:cubicBezTo>
                <a:cubicBezTo>
                  <a:pt x="19937" y="5083"/>
                  <a:pt x="19990" y="5141"/>
                  <a:pt x="20041" y="5202"/>
                </a:cubicBezTo>
                <a:cubicBezTo>
                  <a:pt x="20071" y="5239"/>
                  <a:pt x="20102" y="5277"/>
                  <a:pt x="20132" y="5315"/>
                </a:cubicBezTo>
                <a:cubicBezTo>
                  <a:pt x="20009" y="5449"/>
                  <a:pt x="19888" y="5584"/>
                  <a:pt x="19773" y="5725"/>
                </a:cubicBezTo>
                <a:cubicBezTo>
                  <a:pt x="19732" y="5774"/>
                  <a:pt x="19692" y="5824"/>
                  <a:pt x="19653" y="5874"/>
                </a:cubicBezTo>
                <a:cubicBezTo>
                  <a:pt x="19627" y="5897"/>
                  <a:pt x="19601" y="5920"/>
                  <a:pt x="19575" y="5944"/>
                </a:cubicBezTo>
                <a:cubicBezTo>
                  <a:pt x="19491" y="6007"/>
                  <a:pt x="19410" y="6072"/>
                  <a:pt x="19332" y="6143"/>
                </a:cubicBezTo>
                <a:cubicBezTo>
                  <a:pt x="19179" y="6281"/>
                  <a:pt x="19031" y="6425"/>
                  <a:pt x="18896" y="6581"/>
                </a:cubicBezTo>
                <a:cubicBezTo>
                  <a:pt x="18753" y="6748"/>
                  <a:pt x="18614" y="6919"/>
                  <a:pt x="18492" y="7104"/>
                </a:cubicBezTo>
                <a:cubicBezTo>
                  <a:pt x="18337" y="7335"/>
                  <a:pt x="18192" y="7572"/>
                  <a:pt x="18066" y="7822"/>
                </a:cubicBezTo>
                <a:cubicBezTo>
                  <a:pt x="18024" y="7903"/>
                  <a:pt x="17985" y="7985"/>
                  <a:pt x="17947" y="8067"/>
                </a:cubicBezTo>
                <a:cubicBezTo>
                  <a:pt x="17856" y="8119"/>
                  <a:pt x="17766" y="8172"/>
                  <a:pt x="17680" y="8231"/>
                </a:cubicBezTo>
                <a:cubicBezTo>
                  <a:pt x="17607" y="8280"/>
                  <a:pt x="17530" y="8331"/>
                  <a:pt x="17461" y="8385"/>
                </a:cubicBezTo>
                <a:cubicBezTo>
                  <a:pt x="17393" y="8436"/>
                  <a:pt x="17326" y="8489"/>
                  <a:pt x="17261" y="8545"/>
                </a:cubicBezTo>
                <a:cubicBezTo>
                  <a:pt x="17229" y="8573"/>
                  <a:pt x="17197" y="8601"/>
                  <a:pt x="17165" y="8629"/>
                </a:cubicBezTo>
                <a:cubicBezTo>
                  <a:pt x="17106" y="8682"/>
                  <a:pt x="17044" y="8742"/>
                  <a:pt x="16990" y="8801"/>
                </a:cubicBezTo>
                <a:cubicBezTo>
                  <a:pt x="16934" y="8864"/>
                  <a:pt x="16879" y="8924"/>
                  <a:pt x="16827" y="8989"/>
                </a:cubicBezTo>
                <a:cubicBezTo>
                  <a:pt x="16776" y="9051"/>
                  <a:pt x="16727" y="9113"/>
                  <a:pt x="16681" y="9176"/>
                </a:cubicBezTo>
                <a:cubicBezTo>
                  <a:pt x="16633" y="9241"/>
                  <a:pt x="16587" y="9307"/>
                  <a:pt x="16543" y="9375"/>
                </a:cubicBezTo>
                <a:cubicBezTo>
                  <a:pt x="16495" y="9444"/>
                  <a:pt x="16448" y="9523"/>
                  <a:pt x="16408" y="9598"/>
                </a:cubicBezTo>
                <a:cubicBezTo>
                  <a:pt x="16366" y="9674"/>
                  <a:pt x="16324" y="9750"/>
                  <a:pt x="16288" y="9830"/>
                </a:cubicBezTo>
                <a:cubicBezTo>
                  <a:pt x="16252" y="9903"/>
                  <a:pt x="16221" y="9978"/>
                  <a:pt x="16192" y="10054"/>
                </a:cubicBezTo>
                <a:cubicBezTo>
                  <a:pt x="16178" y="10092"/>
                  <a:pt x="16164" y="10130"/>
                  <a:pt x="16151" y="10168"/>
                </a:cubicBezTo>
                <a:cubicBezTo>
                  <a:pt x="16125" y="10246"/>
                  <a:pt x="16096" y="10331"/>
                  <a:pt x="16074" y="10411"/>
                </a:cubicBezTo>
                <a:cubicBezTo>
                  <a:pt x="16043" y="10529"/>
                  <a:pt x="16012" y="10645"/>
                  <a:pt x="15984" y="10764"/>
                </a:cubicBezTo>
                <a:cubicBezTo>
                  <a:pt x="15930" y="10992"/>
                  <a:pt x="15876" y="11220"/>
                  <a:pt x="15836" y="11451"/>
                </a:cubicBezTo>
                <a:cubicBezTo>
                  <a:pt x="15804" y="11637"/>
                  <a:pt x="15774" y="11824"/>
                  <a:pt x="15746" y="12011"/>
                </a:cubicBezTo>
                <a:cubicBezTo>
                  <a:pt x="15726" y="12149"/>
                  <a:pt x="15704" y="12287"/>
                  <a:pt x="15692" y="12426"/>
                </a:cubicBezTo>
                <a:cubicBezTo>
                  <a:pt x="15684" y="12529"/>
                  <a:pt x="15675" y="12613"/>
                  <a:pt x="15671" y="12715"/>
                </a:cubicBezTo>
                <a:cubicBezTo>
                  <a:pt x="15667" y="12839"/>
                  <a:pt x="15663" y="12965"/>
                  <a:pt x="15665" y="13090"/>
                </a:cubicBezTo>
                <a:cubicBezTo>
                  <a:pt x="15669" y="13216"/>
                  <a:pt x="15673" y="13341"/>
                  <a:pt x="15680" y="13465"/>
                </a:cubicBezTo>
                <a:cubicBezTo>
                  <a:pt x="15685" y="13552"/>
                  <a:pt x="15690" y="13641"/>
                  <a:pt x="15701" y="13727"/>
                </a:cubicBezTo>
                <a:cubicBezTo>
                  <a:pt x="15711" y="13828"/>
                  <a:pt x="15724" y="13930"/>
                  <a:pt x="15738" y="14030"/>
                </a:cubicBezTo>
                <a:cubicBezTo>
                  <a:pt x="15697" y="14090"/>
                  <a:pt x="15656" y="14150"/>
                  <a:pt x="15612" y="14208"/>
                </a:cubicBezTo>
                <a:cubicBezTo>
                  <a:pt x="15589" y="14239"/>
                  <a:pt x="15565" y="14270"/>
                  <a:pt x="15542" y="14301"/>
                </a:cubicBezTo>
                <a:cubicBezTo>
                  <a:pt x="15500" y="14352"/>
                  <a:pt x="15448" y="14409"/>
                  <a:pt x="15394" y="14462"/>
                </a:cubicBezTo>
                <a:cubicBezTo>
                  <a:pt x="15349" y="14507"/>
                  <a:pt x="15291" y="14553"/>
                  <a:pt x="15229" y="14594"/>
                </a:cubicBezTo>
                <a:cubicBezTo>
                  <a:pt x="15207" y="14605"/>
                  <a:pt x="15175" y="14624"/>
                  <a:pt x="15145" y="14642"/>
                </a:cubicBezTo>
                <a:cubicBezTo>
                  <a:pt x="15089" y="14672"/>
                  <a:pt x="15022" y="14703"/>
                  <a:pt x="14953" y="14729"/>
                </a:cubicBezTo>
                <a:cubicBezTo>
                  <a:pt x="14883" y="14755"/>
                  <a:pt x="14813" y="14776"/>
                  <a:pt x="14741" y="14791"/>
                </a:cubicBezTo>
                <a:cubicBezTo>
                  <a:pt x="14671" y="14806"/>
                  <a:pt x="14599" y="14815"/>
                  <a:pt x="14528" y="14818"/>
                </a:cubicBezTo>
                <a:lnTo>
                  <a:pt x="14538" y="14816"/>
                </a:lnTo>
                <a:cubicBezTo>
                  <a:pt x="14505" y="14816"/>
                  <a:pt x="14471" y="14816"/>
                  <a:pt x="14438" y="14815"/>
                </a:cubicBezTo>
                <a:cubicBezTo>
                  <a:pt x="14403" y="14811"/>
                  <a:pt x="14369" y="14806"/>
                  <a:pt x="14335" y="14803"/>
                </a:cubicBezTo>
                <a:cubicBezTo>
                  <a:pt x="14271" y="14791"/>
                  <a:pt x="14199" y="14771"/>
                  <a:pt x="14128" y="14746"/>
                </a:cubicBezTo>
                <a:cubicBezTo>
                  <a:pt x="14063" y="14724"/>
                  <a:pt x="13992" y="14694"/>
                  <a:pt x="13921" y="14659"/>
                </a:cubicBezTo>
                <a:cubicBezTo>
                  <a:pt x="13886" y="14642"/>
                  <a:pt x="13851" y="14625"/>
                  <a:pt x="13816" y="14607"/>
                </a:cubicBezTo>
                <a:cubicBezTo>
                  <a:pt x="13748" y="14572"/>
                  <a:pt x="13683" y="14534"/>
                  <a:pt x="13619" y="14493"/>
                </a:cubicBezTo>
                <a:cubicBezTo>
                  <a:pt x="13554" y="14452"/>
                  <a:pt x="13489" y="14409"/>
                  <a:pt x="13427" y="14365"/>
                </a:cubicBezTo>
                <a:cubicBezTo>
                  <a:pt x="13366" y="14320"/>
                  <a:pt x="13298" y="14267"/>
                  <a:pt x="13232" y="14210"/>
                </a:cubicBezTo>
                <a:cubicBezTo>
                  <a:pt x="13200" y="14180"/>
                  <a:pt x="13167" y="14151"/>
                  <a:pt x="13134" y="14122"/>
                </a:cubicBezTo>
                <a:cubicBezTo>
                  <a:pt x="13077" y="14068"/>
                  <a:pt x="13015" y="14006"/>
                  <a:pt x="12954" y="13941"/>
                </a:cubicBezTo>
                <a:cubicBezTo>
                  <a:pt x="12925" y="13909"/>
                  <a:pt x="12895" y="13875"/>
                  <a:pt x="12865" y="13843"/>
                </a:cubicBezTo>
                <a:cubicBezTo>
                  <a:pt x="12753" y="13708"/>
                  <a:pt x="12645" y="13570"/>
                  <a:pt x="12545" y="13426"/>
                </a:cubicBezTo>
                <a:cubicBezTo>
                  <a:pt x="12471" y="13320"/>
                  <a:pt x="12399" y="13214"/>
                  <a:pt x="12329" y="13105"/>
                </a:cubicBezTo>
                <a:cubicBezTo>
                  <a:pt x="12223" y="12936"/>
                  <a:pt x="12118" y="12763"/>
                  <a:pt x="12024" y="12583"/>
                </a:cubicBezTo>
                <a:cubicBezTo>
                  <a:pt x="11944" y="12427"/>
                  <a:pt x="11866" y="12271"/>
                  <a:pt x="11791" y="12114"/>
                </a:cubicBezTo>
                <a:cubicBezTo>
                  <a:pt x="11712" y="11945"/>
                  <a:pt x="11635" y="11774"/>
                  <a:pt x="11568" y="11599"/>
                </a:cubicBezTo>
                <a:cubicBezTo>
                  <a:pt x="11541" y="11530"/>
                  <a:pt x="11515" y="11461"/>
                  <a:pt x="11491" y="11390"/>
                </a:cubicBezTo>
                <a:cubicBezTo>
                  <a:pt x="11492" y="11384"/>
                  <a:pt x="11493" y="11378"/>
                  <a:pt x="11494" y="11372"/>
                </a:cubicBezTo>
                <a:cubicBezTo>
                  <a:pt x="11553" y="11069"/>
                  <a:pt x="11615" y="10767"/>
                  <a:pt x="11694" y="10469"/>
                </a:cubicBezTo>
                <a:cubicBezTo>
                  <a:pt x="11775" y="10165"/>
                  <a:pt x="11865" y="9865"/>
                  <a:pt x="11962" y="9567"/>
                </a:cubicBezTo>
                <a:cubicBezTo>
                  <a:pt x="12031" y="9365"/>
                  <a:pt x="12105" y="9153"/>
                  <a:pt x="12191" y="8947"/>
                </a:cubicBezTo>
                <a:cubicBezTo>
                  <a:pt x="12225" y="8867"/>
                  <a:pt x="12258" y="8788"/>
                  <a:pt x="12293" y="8710"/>
                </a:cubicBezTo>
                <a:cubicBezTo>
                  <a:pt x="12325" y="8636"/>
                  <a:pt x="12359" y="8562"/>
                  <a:pt x="12394" y="8489"/>
                </a:cubicBezTo>
                <a:cubicBezTo>
                  <a:pt x="12465" y="8343"/>
                  <a:pt x="12537" y="8195"/>
                  <a:pt x="12614" y="8052"/>
                </a:cubicBezTo>
                <a:cubicBezTo>
                  <a:pt x="12653" y="7979"/>
                  <a:pt x="12694" y="7907"/>
                  <a:pt x="12735" y="7836"/>
                </a:cubicBezTo>
                <a:cubicBezTo>
                  <a:pt x="12777" y="7763"/>
                  <a:pt x="12820" y="7690"/>
                  <a:pt x="12865" y="7620"/>
                </a:cubicBezTo>
                <a:cubicBezTo>
                  <a:pt x="12962" y="7471"/>
                  <a:pt x="13061" y="7324"/>
                  <a:pt x="13168" y="7183"/>
                </a:cubicBezTo>
                <a:cubicBezTo>
                  <a:pt x="13250" y="7077"/>
                  <a:pt x="13332" y="6973"/>
                  <a:pt x="13418" y="6869"/>
                </a:cubicBezTo>
                <a:cubicBezTo>
                  <a:pt x="13536" y="6731"/>
                  <a:pt x="13657" y="6593"/>
                  <a:pt x="13784" y="6462"/>
                </a:cubicBezTo>
                <a:cubicBezTo>
                  <a:pt x="13906" y="6335"/>
                  <a:pt x="14031" y="6211"/>
                  <a:pt x="14159" y="6089"/>
                </a:cubicBezTo>
                <a:cubicBezTo>
                  <a:pt x="14336" y="5923"/>
                  <a:pt x="14524" y="5754"/>
                  <a:pt x="14722" y="5595"/>
                </a:cubicBezTo>
                <a:cubicBezTo>
                  <a:pt x="14822" y="5515"/>
                  <a:pt x="14924" y="5434"/>
                  <a:pt x="15028" y="5355"/>
                </a:cubicBezTo>
                <a:cubicBezTo>
                  <a:pt x="15129" y="5279"/>
                  <a:pt x="15233" y="5203"/>
                  <a:pt x="15337" y="5129"/>
                </a:cubicBezTo>
                <a:cubicBezTo>
                  <a:pt x="15479" y="5028"/>
                  <a:pt x="15624" y="4929"/>
                  <a:pt x="15770" y="4834"/>
                </a:cubicBezTo>
                <a:cubicBezTo>
                  <a:pt x="15919" y="4739"/>
                  <a:pt x="16070" y="4645"/>
                  <a:pt x="16222" y="4554"/>
                </a:cubicBezTo>
                <a:cubicBezTo>
                  <a:pt x="16378" y="4460"/>
                  <a:pt x="16532" y="4368"/>
                  <a:pt x="16689" y="4279"/>
                </a:cubicBezTo>
                <a:cubicBezTo>
                  <a:pt x="16805" y="4214"/>
                  <a:pt x="16920" y="4151"/>
                  <a:pt x="17037" y="4088"/>
                </a:cubicBezTo>
                <a:cubicBezTo>
                  <a:pt x="17236" y="3986"/>
                  <a:pt x="17438" y="3883"/>
                  <a:pt x="17644" y="3795"/>
                </a:cubicBezTo>
                <a:cubicBezTo>
                  <a:pt x="17656" y="3791"/>
                  <a:pt x="17669" y="3785"/>
                  <a:pt x="17680" y="3780"/>
                </a:cubicBezTo>
                <a:close/>
                <a:moveTo>
                  <a:pt x="20508" y="11842"/>
                </a:moveTo>
                <a:cubicBezTo>
                  <a:pt x="20516" y="11878"/>
                  <a:pt x="20526" y="11913"/>
                  <a:pt x="20535" y="11948"/>
                </a:cubicBezTo>
                <a:cubicBezTo>
                  <a:pt x="20590" y="12162"/>
                  <a:pt x="20650" y="12373"/>
                  <a:pt x="20723" y="12581"/>
                </a:cubicBezTo>
                <a:cubicBezTo>
                  <a:pt x="20753" y="12664"/>
                  <a:pt x="20782" y="12747"/>
                  <a:pt x="20814" y="12829"/>
                </a:cubicBezTo>
                <a:cubicBezTo>
                  <a:pt x="20841" y="12956"/>
                  <a:pt x="20871" y="13084"/>
                  <a:pt x="20908" y="13209"/>
                </a:cubicBezTo>
                <a:cubicBezTo>
                  <a:pt x="20947" y="13341"/>
                  <a:pt x="20985" y="13472"/>
                  <a:pt x="21030" y="13602"/>
                </a:cubicBezTo>
                <a:cubicBezTo>
                  <a:pt x="21074" y="13727"/>
                  <a:pt x="21117" y="13853"/>
                  <a:pt x="21168" y="13977"/>
                </a:cubicBezTo>
                <a:cubicBezTo>
                  <a:pt x="21216" y="14098"/>
                  <a:pt x="21267" y="14217"/>
                  <a:pt x="21321" y="14336"/>
                </a:cubicBezTo>
                <a:cubicBezTo>
                  <a:pt x="21319" y="14337"/>
                  <a:pt x="21318" y="14340"/>
                  <a:pt x="21315" y="14341"/>
                </a:cubicBezTo>
                <a:cubicBezTo>
                  <a:pt x="21135" y="14527"/>
                  <a:pt x="20952" y="14709"/>
                  <a:pt x="20765" y="14889"/>
                </a:cubicBezTo>
                <a:cubicBezTo>
                  <a:pt x="20763" y="14886"/>
                  <a:pt x="20762" y="14882"/>
                  <a:pt x="20761" y="14879"/>
                </a:cubicBezTo>
                <a:cubicBezTo>
                  <a:pt x="20709" y="14714"/>
                  <a:pt x="20658" y="14545"/>
                  <a:pt x="20617" y="14373"/>
                </a:cubicBezTo>
                <a:cubicBezTo>
                  <a:pt x="20596" y="14286"/>
                  <a:pt x="20575" y="14200"/>
                  <a:pt x="20557" y="14113"/>
                </a:cubicBezTo>
                <a:cubicBezTo>
                  <a:pt x="20538" y="14029"/>
                  <a:pt x="20521" y="13943"/>
                  <a:pt x="20505" y="13859"/>
                </a:cubicBezTo>
                <a:cubicBezTo>
                  <a:pt x="20466" y="13641"/>
                  <a:pt x="20430" y="13420"/>
                  <a:pt x="20404" y="13197"/>
                </a:cubicBezTo>
                <a:cubicBezTo>
                  <a:pt x="20380" y="12975"/>
                  <a:pt x="20360" y="12752"/>
                  <a:pt x="20345" y="12528"/>
                </a:cubicBezTo>
                <a:cubicBezTo>
                  <a:pt x="20343" y="12481"/>
                  <a:pt x="20340" y="12433"/>
                  <a:pt x="20337" y="12384"/>
                </a:cubicBezTo>
                <a:cubicBezTo>
                  <a:pt x="20386" y="12254"/>
                  <a:pt x="20432" y="12121"/>
                  <a:pt x="20469" y="11987"/>
                </a:cubicBezTo>
                <a:cubicBezTo>
                  <a:pt x="20482" y="11939"/>
                  <a:pt x="20496" y="11890"/>
                  <a:pt x="20508" y="11842"/>
                </a:cubicBezTo>
                <a:close/>
                <a:moveTo>
                  <a:pt x="20168" y="10924"/>
                </a:moveTo>
                <a:lnTo>
                  <a:pt x="20168" y="10924"/>
                </a:lnTo>
                <a:cubicBezTo>
                  <a:pt x="20156" y="11136"/>
                  <a:pt x="20148" y="11350"/>
                  <a:pt x="20148" y="11562"/>
                </a:cubicBezTo>
                <a:cubicBezTo>
                  <a:pt x="20147" y="11707"/>
                  <a:pt x="20147" y="11852"/>
                  <a:pt x="20151" y="11996"/>
                </a:cubicBezTo>
                <a:cubicBezTo>
                  <a:pt x="20155" y="12114"/>
                  <a:pt x="20161" y="12232"/>
                  <a:pt x="20168" y="12349"/>
                </a:cubicBezTo>
                <a:cubicBezTo>
                  <a:pt x="20138" y="12432"/>
                  <a:pt x="20105" y="12513"/>
                  <a:pt x="20072" y="12593"/>
                </a:cubicBezTo>
                <a:cubicBezTo>
                  <a:pt x="20000" y="12763"/>
                  <a:pt x="19925" y="12932"/>
                  <a:pt x="19847" y="13099"/>
                </a:cubicBezTo>
                <a:cubicBezTo>
                  <a:pt x="19747" y="13305"/>
                  <a:pt x="19644" y="13509"/>
                  <a:pt x="19530" y="13708"/>
                </a:cubicBezTo>
                <a:cubicBezTo>
                  <a:pt x="19424" y="13890"/>
                  <a:pt x="19315" y="14070"/>
                  <a:pt x="19202" y="14248"/>
                </a:cubicBezTo>
                <a:cubicBezTo>
                  <a:pt x="19054" y="14477"/>
                  <a:pt x="18900" y="14703"/>
                  <a:pt x="18737" y="14925"/>
                </a:cubicBezTo>
                <a:cubicBezTo>
                  <a:pt x="18737" y="14924"/>
                  <a:pt x="18736" y="14923"/>
                  <a:pt x="18734" y="14922"/>
                </a:cubicBezTo>
                <a:cubicBezTo>
                  <a:pt x="18679" y="14860"/>
                  <a:pt x="18625" y="14797"/>
                  <a:pt x="18573" y="14732"/>
                </a:cubicBezTo>
                <a:cubicBezTo>
                  <a:pt x="18528" y="14676"/>
                  <a:pt x="18478" y="14611"/>
                  <a:pt x="18430" y="14544"/>
                </a:cubicBezTo>
                <a:cubicBezTo>
                  <a:pt x="18383" y="14479"/>
                  <a:pt x="18338" y="14413"/>
                  <a:pt x="18297" y="14346"/>
                </a:cubicBezTo>
                <a:cubicBezTo>
                  <a:pt x="18259" y="14284"/>
                  <a:pt x="18218" y="14216"/>
                  <a:pt x="18180" y="14146"/>
                </a:cubicBezTo>
                <a:cubicBezTo>
                  <a:pt x="18142" y="14075"/>
                  <a:pt x="18106" y="14005"/>
                  <a:pt x="18072" y="13933"/>
                </a:cubicBezTo>
                <a:cubicBezTo>
                  <a:pt x="18030" y="13845"/>
                  <a:pt x="17989" y="13758"/>
                  <a:pt x="17952" y="13667"/>
                </a:cubicBezTo>
                <a:cubicBezTo>
                  <a:pt x="17958" y="13659"/>
                  <a:pt x="17967" y="13651"/>
                  <a:pt x="17975" y="13643"/>
                </a:cubicBezTo>
                <a:cubicBezTo>
                  <a:pt x="18380" y="13236"/>
                  <a:pt x="18767" y="12811"/>
                  <a:pt x="19134" y="12368"/>
                </a:cubicBezTo>
                <a:cubicBezTo>
                  <a:pt x="19194" y="12296"/>
                  <a:pt x="19255" y="12222"/>
                  <a:pt x="19313" y="12148"/>
                </a:cubicBezTo>
                <a:cubicBezTo>
                  <a:pt x="19397" y="12039"/>
                  <a:pt x="19483" y="11933"/>
                  <a:pt x="19565" y="11822"/>
                </a:cubicBezTo>
                <a:cubicBezTo>
                  <a:pt x="19646" y="11712"/>
                  <a:pt x="19726" y="11604"/>
                  <a:pt x="19804" y="11491"/>
                </a:cubicBezTo>
                <a:cubicBezTo>
                  <a:pt x="19880" y="11379"/>
                  <a:pt x="19955" y="11265"/>
                  <a:pt x="20029" y="11151"/>
                </a:cubicBezTo>
                <a:lnTo>
                  <a:pt x="20028" y="11151"/>
                </a:lnTo>
                <a:cubicBezTo>
                  <a:pt x="20076" y="11076"/>
                  <a:pt x="20123" y="11001"/>
                  <a:pt x="20168" y="10924"/>
                </a:cubicBezTo>
                <a:close/>
                <a:moveTo>
                  <a:pt x="17947" y="1743"/>
                </a:moveTo>
                <a:cubicBezTo>
                  <a:pt x="18125" y="1745"/>
                  <a:pt x="18303" y="1747"/>
                  <a:pt x="18482" y="1754"/>
                </a:cubicBezTo>
                <a:cubicBezTo>
                  <a:pt x="18657" y="1760"/>
                  <a:pt x="18833" y="1770"/>
                  <a:pt x="19008" y="1781"/>
                </a:cubicBezTo>
                <a:cubicBezTo>
                  <a:pt x="19318" y="1805"/>
                  <a:pt x="19626" y="1833"/>
                  <a:pt x="19933" y="1878"/>
                </a:cubicBezTo>
                <a:cubicBezTo>
                  <a:pt x="20108" y="1902"/>
                  <a:pt x="20282" y="1928"/>
                  <a:pt x="20455" y="1960"/>
                </a:cubicBezTo>
                <a:cubicBezTo>
                  <a:pt x="20581" y="1984"/>
                  <a:pt x="20707" y="2010"/>
                  <a:pt x="20833" y="2036"/>
                </a:cubicBezTo>
                <a:cubicBezTo>
                  <a:pt x="21131" y="2102"/>
                  <a:pt x="21429" y="2173"/>
                  <a:pt x="21722" y="2260"/>
                </a:cubicBezTo>
                <a:cubicBezTo>
                  <a:pt x="21891" y="2310"/>
                  <a:pt x="22059" y="2361"/>
                  <a:pt x="22227" y="2418"/>
                </a:cubicBezTo>
                <a:cubicBezTo>
                  <a:pt x="22350" y="2460"/>
                  <a:pt x="22473" y="2503"/>
                  <a:pt x="22595" y="2547"/>
                </a:cubicBezTo>
                <a:cubicBezTo>
                  <a:pt x="22775" y="2614"/>
                  <a:pt x="22955" y="2684"/>
                  <a:pt x="23133" y="2758"/>
                </a:cubicBezTo>
                <a:cubicBezTo>
                  <a:pt x="23116" y="2773"/>
                  <a:pt x="23098" y="2789"/>
                  <a:pt x="23081" y="2806"/>
                </a:cubicBezTo>
                <a:cubicBezTo>
                  <a:pt x="22962" y="2919"/>
                  <a:pt x="22846" y="3033"/>
                  <a:pt x="22731" y="3152"/>
                </a:cubicBezTo>
                <a:cubicBezTo>
                  <a:pt x="22631" y="3125"/>
                  <a:pt x="22530" y="3101"/>
                  <a:pt x="22429" y="3078"/>
                </a:cubicBezTo>
                <a:cubicBezTo>
                  <a:pt x="22341" y="3057"/>
                  <a:pt x="22250" y="3039"/>
                  <a:pt x="22160" y="3023"/>
                </a:cubicBezTo>
                <a:cubicBezTo>
                  <a:pt x="22031" y="3000"/>
                  <a:pt x="21902" y="2976"/>
                  <a:pt x="21773" y="2959"/>
                </a:cubicBezTo>
                <a:cubicBezTo>
                  <a:pt x="21556" y="2933"/>
                  <a:pt x="21339" y="2911"/>
                  <a:pt x="21120" y="2901"/>
                </a:cubicBezTo>
                <a:cubicBezTo>
                  <a:pt x="21057" y="2899"/>
                  <a:pt x="20993" y="2897"/>
                  <a:pt x="20929" y="2894"/>
                </a:cubicBezTo>
                <a:cubicBezTo>
                  <a:pt x="20908" y="2883"/>
                  <a:pt x="20887" y="2870"/>
                  <a:pt x="20866" y="2859"/>
                </a:cubicBezTo>
                <a:cubicBezTo>
                  <a:pt x="20679" y="2751"/>
                  <a:pt x="20489" y="2647"/>
                  <a:pt x="20292" y="2557"/>
                </a:cubicBezTo>
                <a:cubicBezTo>
                  <a:pt x="20165" y="2500"/>
                  <a:pt x="20038" y="2442"/>
                  <a:pt x="19908" y="2392"/>
                </a:cubicBezTo>
                <a:cubicBezTo>
                  <a:pt x="19819" y="2360"/>
                  <a:pt x="19728" y="2324"/>
                  <a:pt x="19638" y="2295"/>
                </a:cubicBezTo>
                <a:cubicBezTo>
                  <a:pt x="19515" y="2256"/>
                  <a:pt x="19393" y="2215"/>
                  <a:pt x="19267" y="2188"/>
                </a:cubicBezTo>
                <a:cubicBezTo>
                  <a:pt x="19189" y="2170"/>
                  <a:pt x="19111" y="2152"/>
                  <a:pt x="19032" y="2138"/>
                </a:cubicBezTo>
                <a:cubicBezTo>
                  <a:pt x="18762" y="2093"/>
                  <a:pt x="18490" y="2063"/>
                  <a:pt x="18216" y="2060"/>
                </a:cubicBezTo>
                <a:cubicBezTo>
                  <a:pt x="18157" y="2059"/>
                  <a:pt x="18099" y="2058"/>
                  <a:pt x="18040" y="2058"/>
                </a:cubicBezTo>
                <a:cubicBezTo>
                  <a:pt x="17955" y="2058"/>
                  <a:pt x="17869" y="2060"/>
                  <a:pt x="17784" y="2065"/>
                </a:cubicBezTo>
                <a:cubicBezTo>
                  <a:pt x="17689" y="2072"/>
                  <a:pt x="17595" y="2077"/>
                  <a:pt x="17500" y="2088"/>
                </a:cubicBezTo>
                <a:cubicBezTo>
                  <a:pt x="17370" y="2106"/>
                  <a:pt x="17239" y="2123"/>
                  <a:pt x="17110" y="2151"/>
                </a:cubicBezTo>
                <a:cubicBezTo>
                  <a:pt x="17038" y="2166"/>
                  <a:pt x="16965" y="2181"/>
                  <a:pt x="16895" y="2197"/>
                </a:cubicBezTo>
                <a:cubicBezTo>
                  <a:pt x="16789" y="2180"/>
                  <a:pt x="16684" y="2166"/>
                  <a:pt x="16576" y="2159"/>
                </a:cubicBezTo>
                <a:cubicBezTo>
                  <a:pt x="16480" y="2152"/>
                  <a:pt x="16382" y="2143"/>
                  <a:pt x="16285" y="2142"/>
                </a:cubicBezTo>
                <a:cubicBezTo>
                  <a:pt x="16230" y="2140"/>
                  <a:pt x="16176" y="2140"/>
                  <a:pt x="16121" y="2140"/>
                </a:cubicBezTo>
                <a:cubicBezTo>
                  <a:pt x="15944" y="2140"/>
                  <a:pt x="15766" y="2147"/>
                  <a:pt x="15590" y="2173"/>
                </a:cubicBezTo>
                <a:cubicBezTo>
                  <a:pt x="15500" y="2184"/>
                  <a:pt x="15411" y="2199"/>
                  <a:pt x="15322" y="2215"/>
                </a:cubicBezTo>
                <a:lnTo>
                  <a:pt x="15187" y="2242"/>
                </a:lnTo>
                <a:cubicBezTo>
                  <a:pt x="15095" y="2260"/>
                  <a:pt x="14999" y="2284"/>
                  <a:pt x="14909" y="2308"/>
                </a:cubicBezTo>
                <a:cubicBezTo>
                  <a:pt x="14776" y="2345"/>
                  <a:pt x="14643" y="2381"/>
                  <a:pt x="14511" y="2424"/>
                </a:cubicBezTo>
                <a:cubicBezTo>
                  <a:pt x="14382" y="2467"/>
                  <a:pt x="14253" y="2512"/>
                  <a:pt x="14123" y="2560"/>
                </a:cubicBezTo>
                <a:cubicBezTo>
                  <a:pt x="13884" y="2647"/>
                  <a:pt x="13648" y="2742"/>
                  <a:pt x="13419" y="2854"/>
                </a:cubicBezTo>
                <a:cubicBezTo>
                  <a:pt x="13219" y="2951"/>
                  <a:pt x="13021" y="3053"/>
                  <a:pt x="12827" y="3164"/>
                </a:cubicBezTo>
                <a:cubicBezTo>
                  <a:pt x="12704" y="3234"/>
                  <a:pt x="12581" y="3306"/>
                  <a:pt x="12461" y="3381"/>
                </a:cubicBezTo>
                <a:cubicBezTo>
                  <a:pt x="12343" y="3453"/>
                  <a:pt x="12225" y="3526"/>
                  <a:pt x="12111" y="3605"/>
                </a:cubicBezTo>
                <a:cubicBezTo>
                  <a:pt x="11925" y="3732"/>
                  <a:pt x="11740" y="3862"/>
                  <a:pt x="11563" y="4003"/>
                </a:cubicBezTo>
                <a:cubicBezTo>
                  <a:pt x="11320" y="4196"/>
                  <a:pt x="11079" y="4393"/>
                  <a:pt x="10847" y="4602"/>
                </a:cubicBezTo>
                <a:cubicBezTo>
                  <a:pt x="10678" y="4755"/>
                  <a:pt x="10510" y="4908"/>
                  <a:pt x="10350" y="5071"/>
                </a:cubicBezTo>
                <a:cubicBezTo>
                  <a:pt x="10089" y="5333"/>
                  <a:pt x="9837" y="5606"/>
                  <a:pt x="9601" y="5891"/>
                </a:cubicBezTo>
                <a:cubicBezTo>
                  <a:pt x="9559" y="5932"/>
                  <a:pt x="9515" y="5972"/>
                  <a:pt x="9473" y="6014"/>
                </a:cubicBezTo>
                <a:cubicBezTo>
                  <a:pt x="9315" y="6174"/>
                  <a:pt x="9161" y="6338"/>
                  <a:pt x="9023" y="6515"/>
                </a:cubicBezTo>
                <a:cubicBezTo>
                  <a:pt x="8967" y="6584"/>
                  <a:pt x="8913" y="6654"/>
                  <a:pt x="8860" y="6725"/>
                </a:cubicBezTo>
                <a:cubicBezTo>
                  <a:pt x="8835" y="6761"/>
                  <a:pt x="8809" y="6796"/>
                  <a:pt x="8783" y="6833"/>
                </a:cubicBezTo>
                <a:cubicBezTo>
                  <a:pt x="8732" y="6910"/>
                  <a:pt x="8680" y="6986"/>
                  <a:pt x="8631" y="7066"/>
                </a:cubicBezTo>
                <a:cubicBezTo>
                  <a:pt x="8492" y="7294"/>
                  <a:pt x="8358" y="7529"/>
                  <a:pt x="8244" y="7772"/>
                </a:cubicBezTo>
                <a:cubicBezTo>
                  <a:pt x="8138" y="8003"/>
                  <a:pt x="8040" y="8236"/>
                  <a:pt x="7958" y="8477"/>
                </a:cubicBezTo>
                <a:cubicBezTo>
                  <a:pt x="7929" y="8534"/>
                  <a:pt x="7901" y="8592"/>
                  <a:pt x="7875" y="8650"/>
                </a:cubicBezTo>
                <a:cubicBezTo>
                  <a:pt x="7746" y="8926"/>
                  <a:pt x="7622" y="9207"/>
                  <a:pt x="7509" y="9489"/>
                </a:cubicBezTo>
                <a:cubicBezTo>
                  <a:pt x="7430" y="9683"/>
                  <a:pt x="7349" y="9876"/>
                  <a:pt x="7285" y="10075"/>
                </a:cubicBezTo>
                <a:cubicBezTo>
                  <a:pt x="7247" y="10189"/>
                  <a:pt x="7211" y="10305"/>
                  <a:pt x="7184" y="10422"/>
                </a:cubicBezTo>
                <a:cubicBezTo>
                  <a:pt x="7158" y="10538"/>
                  <a:pt x="7132" y="10653"/>
                  <a:pt x="7109" y="10770"/>
                </a:cubicBezTo>
                <a:cubicBezTo>
                  <a:pt x="7070" y="10968"/>
                  <a:pt x="7039" y="11167"/>
                  <a:pt x="7019" y="11368"/>
                </a:cubicBezTo>
                <a:cubicBezTo>
                  <a:pt x="7010" y="11454"/>
                  <a:pt x="7002" y="11540"/>
                  <a:pt x="6993" y="11627"/>
                </a:cubicBezTo>
                <a:cubicBezTo>
                  <a:pt x="6985" y="11722"/>
                  <a:pt x="6977" y="11816"/>
                  <a:pt x="6971" y="11912"/>
                </a:cubicBezTo>
                <a:cubicBezTo>
                  <a:pt x="6965" y="12009"/>
                  <a:pt x="6960" y="12111"/>
                  <a:pt x="6957" y="12208"/>
                </a:cubicBezTo>
                <a:cubicBezTo>
                  <a:pt x="6949" y="12494"/>
                  <a:pt x="6945" y="12781"/>
                  <a:pt x="6952" y="13067"/>
                </a:cubicBezTo>
                <a:cubicBezTo>
                  <a:pt x="6959" y="13296"/>
                  <a:pt x="6967" y="13527"/>
                  <a:pt x="6985" y="13755"/>
                </a:cubicBezTo>
                <a:cubicBezTo>
                  <a:pt x="6995" y="13889"/>
                  <a:pt x="7004" y="14023"/>
                  <a:pt x="7022" y="14156"/>
                </a:cubicBezTo>
                <a:cubicBezTo>
                  <a:pt x="7032" y="14244"/>
                  <a:pt x="7045" y="14331"/>
                  <a:pt x="7058" y="14420"/>
                </a:cubicBezTo>
                <a:cubicBezTo>
                  <a:pt x="7065" y="14463"/>
                  <a:pt x="7074" y="14507"/>
                  <a:pt x="7082" y="14551"/>
                </a:cubicBezTo>
                <a:cubicBezTo>
                  <a:pt x="7105" y="14682"/>
                  <a:pt x="7136" y="14814"/>
                  <a:pt x="7170" y="14943"/>
                </a:cubicBezTo>
                <a:lnTo>
                  <a:pt x="7170" y="14943"/>
                </a:lnTo>
                <a:cubicBezTo>
                  <a:pt x="7094" y="14864"/>
                  <a:pt x="7015" y="14785"/>
                  <a:pt x="6937" y="14706"/>
                </a:cubicBezTo>
                <a:cubicBezTo>
                  <a:pt x="6808" y="14575"/>
                  <a:pt x="6680" y="14443"/>
                  <a:pt x="6543" y="14321"/>
                </a:cubicBezTo>
                <a:cubicBezTo>
                  <a:pt x="6518" y="14299"/>
                  <a:pt x="6494" y="14276"/>
                  <a:pt x="6468" y="14254"/>
                </a:cubicBezTo>
                <a:cubicBezTo>
                  <a:pt x="6467" y="14249"/>
                  <a:pt x="6465" y="14244"/>
                  <a:pt x="6463" y="14239"/>
                </a:cubicBezTo>
                <a:cubicBezTo>
                  <a:pt x="6418" y="14124"/>
                  <a:pt x="6376" y="14007"/>
                  <a:pt x="6336" y="13890"/>
                </a:cubicBezTo>
                <a:cubicBezTo>
                  <a:pt x="6286" y="13736"/>
                  <a:pt x="6237" y="13581"/>
                  <a:pt x="6199" y="13421"/>
                </a:cubicBezTo>
                <a:cubicBezTo>
                  <a:pt x="6170" y="13303"/>
                  <a:pt x="6144" y="13182"/>
                  <a:pt x="6120" y="13061"/>
                </a:cubicBezTo>
                <a:cubicBezTo>
                  <a:pt x="6093" y="12923"/>
                  <a:pt x="6068" y="12782"/>
                  <a:pt x="6052" y="12641"/>
                </a:cubicBezTo>
                <a:cubicBezTo>
                  <a:pt x="6039" y="12547"/>
                  <a:pt x="6030" y="12453"/>
                  <a:pt x="6021" y="12358"/>
                </a:cubicBezTo>
                <a:cubicBezTo>
                  <a:pt x="6018" y="12313"/>
                  <a:pt x="6015" y="12269"/>
                  <a:pt x="6012" y="12224"/>
                </a:cubicBezTo>
                <a:cubicBezTo>
                  <a:pt x="6005" y="12093"/>
                  <a:pt x="6001" y="11964"/>
                  <a:pt x="6003" y="11834"/>
                </a:cubicBezTo>
                <a:cubicBezTo>
                  <a:pt x="6004" y="11748"/>
                  <a:pt x="6008" y="11662"/>
                  <a:pt x="6012" y="11576"/>
                </a:cubicBezTo>
                <a:cubicBezTo>
                  <a:pt x="6025" y="11398"/>
                  <a:pt x="6040" y="11220"/>
                  <a:pt x="6067" y="11044"/>
                </a:cubicBezTo>
                <a:cubicBezTo>
                  <a:pt x="6087" y="10913"/>
                  <a:pt x="6109" y="10782"/>
                  <a:pt x="6132" y="10651"/>
                </a:cubicBezTo>
                <a:cubicBezTo>
                  <a:pt x="6184" y="10387"/>
                  <a:pt x="6242" y="10122"/>
                  <a:pt x="6311" y="9861"/>
                </a:cubicBezTo>
                <a:cubicBezTo>
                  <a:pt x="6345" y="9732"/>
                  <a:pt x="6379" y="9603"/>
                  <a:pt x="6415" y="9474"/>
                </a:cubicBezTo>
                <a:cubicBezTo>
                  <a:pt x="6452" y="9349"/>
                  <a:pt x="6490" y="9223"/>
                  <a:pt x="6531" y="9098"/>
                </a:cubicBezTo>
                <a:cubicBezTo>
                  <a:pt x="6604" y="8887"/>
                  <a:pt x="6681" y="8678"/>
                  <a:pt x="6767" y="8473"/>
                </a:cubicBezTo>
                <a:cubicBezTo>
                  <a:pt x="6854" y="8269"/>
                  <a:pt x="6945" y="8067"/>
                  <a:pt x="7040" y="7866"/>
                </a:cubicBezTo>
                <a:lnTo>
                  <a:pt x="7040" y="7865"/>
                </a:lnTo>
                <a:cubicBezTo>
                  <a:pt x="7041" y="7863"/>
                  <a:pt x="7042" y="7861"/>
                  <a:pt x="7042" y="7860"/>
                </a:cubicBezTo>
                <a:cubicBezTo>
                  <a:pt x="7119" y="7703"/>
                  <a:pt x="7197" y="7542"/>
                  <a:pt x="7278" y="7383"/>
                </a:cubicBezTo>
                <a:cubicBezTo>
                  <a:pt x="7338" y="7268"/>
                  <a:pt x="7397" y="7151"/>
                  <a:pt x="7460" y="7037"/>
                </a:cubicBezTo>
                <a:cubicBezTo>
                  <a:pt x="7523" y="6923"/>
                  <a:pt x="7584" y="6809"/>
                  <a:pt x="7651" y="6698"/>
                </a:cubicBezTo>
                <a:cubicBezTo>
                  <a:pt x="7717" y="6587"/>
                  <a:pt x="7785" y="6478"/>
                  <a:pt x="7854" y="6368"/>
                </a:cubicBezTo>
                <a:cubicBezTo>
                  <a:pt x="7943" y="6234"/>
                  <a:pt x="8038" y="6090"/>
                  <a:pt x="8143" y="5953"/>
                </a:cubicBezTo>
                <a:cubicBezTo>
                  <a:pt x="8218" y="5853"/>
                  <a:pt x="8296" y="5756"/>
                  <a:pt x="8376" y="5659"/>
                </a:cubicBezTo>
                <a:cubicBezTo>
                  <a:pt x="8488" y="5527"/>
                  <a:pt x="8602" y="5398"/>
                  <a:pt x="8723" y="5273"/>
                </a:cubicBezTo>
                <a:cubicBezTo>
                  <a:pt x="8811" y="5182"/>
                  <a:pt x="8902" y="5092"/>
                  <a:pt x="8993" y="5003"/>
                </a:cubicBezTo>
                <a:cubicBezTo>
                  <a:pt x="9120" y="4885"/>
                  <a:pt x="9248" y="4770"/>
                  <a:pt x="9381" y="4660"/>
                </a:cubicBezTo>
                <a:cubicBezTo>
                  <a:pt x="9520" y="4545"/>
                  <a:pt x="9661" y="4431"/>
                  <a:pt x="9807" y="4323"/>
                </a:cubicBezTo>
                <a:cubicBezTo>
                  <a:pt x="10019" y="4170"/>
                  <a:pt x="10245" y="4018"/>
                  <a:pt x="10477" y="3875"/>
                </a:cubicBezTo>
                <a:cubicBezTo>
                  <a:pt x="10592" y="3803"/>
                  <a:pt x="10709" y="3733"/>
                  <a:pt x="10827" y="3666"/>
                </a:cubicBezTo>
                <a:cubicBezTo>
                  <a:pt x="10945" y="3598"/>
                  <a:pt x="11066" y="3532"/>
                  <a:pt x="11187" y="3466"/>
                </a:cubicBezTo>
                <a:cubicBezTo>
                  <a:pt x="11511" y="3294"/>
                  <a:pt x="11840" y="3129"/>
                  <a:pt x="12176" y="2982"/>
                </a:cubicBezTo>
                <a:cubicBezTo>
                  <a:pt x="12517" y="2833"/>
                  <a:pt x="12860" y="2695"/>
                  <a:pt x="13208" y="2565"/>
                </a:cubicBezTo>
                <a:cubicBezTo>
                  <a:pt x="13380" y="2505"/>
                  <a:pt x="13551" y="2445"/>
                  <a:pt x="13725" y="2393"/>
                </a:cubicBezTo>
                <a:cubicBezTo>
                  <a:pt x="13860" y="2353"/>
                  <a:pt x="13995" y="2312"/>
                  <a:pt x="14132" y="2275"/>
                </a:cubicBezTo>
                <a:cubicBezTo>
                  <a:pt x="14450" y="2189"/>
                  <a:pt x="14771" y="2110"/>
                  <a:pt x="15093" y="2040"/>
                </a:cubicBezTo>
                <a:cubicBezTo>
                  <a:pt x="15268" y="2004"/>
                  <a:pt x="15454" y="1966"/>
                  <a:pt x="15640" y="1935"/>
                </a:cubicBezTo>
                <a:cubicBezTo>
                  <a:pt x="15779" y="1911"/>
                  <a:pt x="15918" y="1886"/>
                  <a:pt x="16059" y="1867"/>
                </a:cubicBezTo>
                <a:cubicBezTo>
                  <a:pt x="16197" y="1847"/>
                  <a:pt x="16337" y="1826"/>
                  <a:pt x="16477" y="1811"/>
                </a:cubicBezTo>
                <a:cubicBezTo>
                  <a:pt x="16614" y="1797"/>
                  <a:pt x="16752" y="1784"/>
                  <a:pt x="16889" y="1772"/>
                </a:cubicBezTo>
                <a:cubicBezTo>
                  <a:pt x="17193" y="1755"/>
                  <a:pt x="17498" y="1743"/>
                  <a:pt x="17801" y="1743"/>
                </a:cubicBezTo>
                <a:close/>
                <a:moveTo>
                  <a:pt x="16752" y="12537"/>
                </a:moveTo>
                <a:lnTo>
                  <a:pt x="16752" y="12537"/>
                </a:lnTo>
                <a:cubicBezTo>
                  <a:pt x="16746" y="12614"/>
                  <a:pt x="16740" y="12690"/>
                  <a:pt x="16736" y="12767"/>
                </a:cubicBezTo>
                <a:cubicBezTo>
                  <a:pt x="16729" y="12869"/>
                  <a:pt x="16724" y="12945"/>
                  <a:pt x="16721" y="13047"/>
                </a:cubicBezTo>
                <a:cubicBezTo>
                  <a:pt x="16717" y="13135"/>
                  <a:pt x="16715" y="13223"/>
                  <a:pt x="16715" y="13312"/>
                </a:cubicBezTo>
                <a:cubicBezTo>
                  <a:pt x="16714" y="13400"/>
                  <a:pt x="16715" y="13487"/>
                  <a:pt x="16717" y="13575"/>
                </a:cubicBezTo>
                <a:cubicBezTo>
                  <a:pt x="16723" y="13664"/>
                  <a:pt x="16726" y="13759"/>
                  <a:pt x="16736" y="13848"/>
                </a:cubicBezTo>
                <a:cubicBezTo>
                  <a:pt x="16747" y="13977"/>
                  <a:pt x="16759" y="14106"/>
                  <a:pt x="16779" y="14234"/>
                </a:cubicBezTo>
                <a:cubicBezTo>
                  <a:pt x="16792" y="14311"/>
                  <a:pt x="16804" y="14387"/>
                  <a:pt x="16819" y="14462"/>
                </a:cubicBezTo>
                <a:cubicBezTo>
                  <a:pt x="16692" y="14566"/>
                  <a:pt x="16564" y="14670"/>
                  <a:pt x="16433" y="14768"/>
                </a:cubicBezTo>
                <a:cubicBezTo>
                  <a:pt x="16333" y="14844"/>
                  <a:pt x="16231" y="14919"/>
                  <a:pt x="16128" y="14993"/>
                </a:cubicBezTo>
                <a:cubicBezTo>
                  <a:pt x="16120" y="14999"/>
                  <a:pt x="16111" y="15006"/>
                  <a:pt x="16103" y="15012"/>
                </a:cubicBezTo>
                <a:cubicBezTo>
                  <a:pt x="16084" y="14946"/>
                  <a:pt x="16068" y="14880"/>
                  <a:pt x="16052" y="14813"/>
                </a:cubicBezTo>
                <a:cubicBezTo>
                  <a:pt x="16022" y="14679"/>
                  <a:pt x="15993" y="14544"/>
                  <a:pt x="15965" y="14409"/>
                </a:cubicBezTo>
                <a:cubicBezTo>
                  <a:pt x="15946" y="14299"/>
                  <a:pt x="15926" y="14188"/>
                  <a:pt x="15910" y="14077"/>
                </a:cubicBezTo>
                <a:cubicBezTo>
                  <a:pt x="15921" y="14060"/>
                  <a:pt x="15933" y="14043"/>
                  <a:pt x="15945" y="14025"/>
                </a:cubicBezTo>
                <a:cubicBezTo>
                  <a:pt x="15992" y="13955"/>
                  <a:pt x="16042" y="13885"/>
                  <a:pt x="16087" y="13812"/>
                </a:cubicBezTo>
                <a:cubicBezTo>
                  <a:pt x="16155" y="13701"/>
                  <a:pt x="16223" y="13589"/>
                  <a:pt x="16284" y="13473"/>
                </a:cubicBezTo>
                <a:cubicBezTo>
                  <a:pt x="16367" y="13319"/>
                  <a:pt x="16447" y="13163"/>
                  <a:pt x="16523" y="13005"/>
                </a:cubicBezTo>
                <a:cubicBezTo>
                  <a:pt x="16581" y="12887"/>
                  <a:pt x="16637" y="12768"/>
                  <a:pt x="16696" y="12650"/>
                </a:cubicBezTo>
                <a:cubicBezTo>
                  <a:pt x="16715" y="12612"/>
                  <a:pt x="16733" y="12575"/>
                  <a:pt x="16752" y="12537"/>
                </a:cubicBezTo>
                <a:close/>
                <a:moveTo>
                  <a:pt x="32898" y="9762"/>
                </a:moveTo>
                <a:cubicBezTo>
                  <a:pt x="32928" y="9830"/>
                  <a:pt x="32958" y="9899"/>
                  <a:pt x="32988" y="9968"/>
                </a:cubicBezTo>
                <a:cubicBezTo>
                  <a:pt x="33021" y="10046"/>
                  <a:pt x="33055" y="10125"/>
                  <a:pt x="33087" y="10204"/>
                </a:cubicBezTo>
                <a:cubicBezTo>
                  <a:pt x="33135" y="10323"/>
                  <a:pt x="33181" y="10442"/>
                  <a:pt x="33224" y="10563"/>
                </a:cubicBezTo>
                <a:cubicBezTo>
                  <a:pt x="33251" y="10641"/>
                  <a:pt x="33278" y="10720"/>
                  <a:pt x="33303" y="10799"/>
                </a:cubicBezTo>
                <a:cubicBezTo>
                  <a:pt x="33354" y="10962"/>
                  <a:pt x="33405" y="11126"/>
                  <a:pt x="33448" y="11292"/>
                </a:cubicBezTo>
                <a:cubicBezTo>
                  <a:pt x="33471" y="11379"/>
                  <a:pt x="33491" y="11466"/>
                  <a:pt x="33512" y="11554"/>
                </a:cubicBezTo>
                <a:cubicBezTo>
                  <a:pt x="33532" y="11640"/>
                  <a:pt x="33552" y="11726"/>
                  <a:pt x="33569" y="11813"/>
                </a:cubicBezTo>
                <a:cubicBezTo>
                  <a:pt x="33593" y="11946"/>
                  <a:pt x="33618" y="12077"/>
                  <a:pt x="33635" y="12210"/>
                </a:cubicBezTo>
                <a:cubicBezTo>
                  <a:pt x="33650" y="12344"/>
                  <a:pt x="33664" y="12478"/>
                  <a:pt x="33674" y="12612"/>
                </a:cubicBezTo>
                <a:cubicBezTo>
                  <a:pt x="33682" y="12744"/>
                  <a:pt x="33690" y="12874"/>
                  <a:pt x="33689" y="13006"/>
                </a:cubicBezTo>
                <a:lnTo>
                  <a:pt x="33689" y="13010"/>
                </a:lnTo>
                <a:cubicBezTo>
                  <a:pt x="33646" y="13094"/>
                  <a:pt x="33602" y="13177"/>
                  <a:pt x="33557" y="13259"/>
                </a:cubicBezTo>
                <a:cubicBezTo>
                  <a:pt x="33491" y="13376"/>
                  <a:pt x="33424" y="13495"/>
                  <a:pt x="33355" y="13612"/>
                </a:cubicBezTo>
                <a:cubicBezTo>
                  <a:pt x="33303" y="13696"/>
                  <a:pt x="33252" y="13781"/>
                  <a:pt x="33199" y="13864"/>
                </a:cubicBezTo>
                <a:cubicBezTo>
                  <a:pt x="33185" y="13874"/>
                  <a:pt x="33172" y="13886"/>
                  <a:pt x="33158" y="13896"/>
                </a:cubicBezTo>
                <a:cubicBezTo>
                  <a:pt x="33047" y="13979"/>
                  <a:pt x="32935" y="14061"/>
                  <a:pt x="32823" y="14143"/>
                </a:cubicBezTo>
                <a:cubicBezTo>
                  <a:pt x="32524" y="14356"/>
                  <a:pt x="32219" y="14562"/>
                  <a:pt x="31905" y="14754"/>
                </a:cubicBezTo>
                <a:cubicBezTo>
                  <a:pt x="31653" y="14907"/>
                  <a:pt x="31398" y="15050"/>
                  <a:pt x="31139" y="15191"/>
                </a:cubicBezTo>
                <a:cubicBezTo>
                  <a:pt x="31235" y="15083"/>
                  <a:pt x="31329" y="14974"/>
                  <a:pt x="31416" y="14859"/>
                </a:cubicBezTo>
                <a:cubicBezTo>
                  <a:pt x="31491" y="14762"/>
                  <a:pt x="31566" y="14665"/>
                  <a:pt x="31635" y="14562"/>
                </a:cubicBezTo>
                <a:cubicBezTo>
                  <a:pt x="31680" y="14493"/>
                  <a:pt x="31730" y="14419"/>
                  <a:pt x="31772" y="14346"/>
                </a:cubicBezTo>
                <a:cubicBezTo>
                  <a:pt x="31836" y="14237"/>
                  <a:pt x="31897" y="14126"/>
                  <a:pt x="31951" y="14010"/>
                </a:cubicBezTo>
                <a:cubicBezTo>
                  <a:pt x="32004" y="13897"/>
                  <a:pt x="32058" y="13783"/>
                  <a:pt x="32103" y="13666"/>
                </a:cubicBezTo>
                <a:cubicBezTo>
                  <a:pt x="32182" y="13469"/>
                  <a:pt x="32254" y="13267"/>
                  <a:pt x="32305" y="13060"/>
                </a:cubicBezTo>
                <a:cubicBezTo>
                  <a:pt x="32359" y="12853"/>
                  <a:pt x="32405" y="12643"/>
                  <a:pt x="32437" y="12431"/>
                </a:cubicBezTo>
                <a:cubicBezTo>
                  <a:pt x="32446" y="12369"/>
                  <a:pt x="32454" y="12308"/>
                  <a:pt x="32463" y="12246"/>
                </a:cubicBezTo>
                <a:cubicBezTo>
                  <a:pt x="32466" y="12233"/>
                  <a:pt x="32468" y="12219"/>
                  <a:pt x="32472" y="12205"/>
                </a:cubicBezTo>
                <a:cubicBezTo>
                  <a:pt x="32520" y="11966"/>
                  <a:pt x="32563" y="11726"/>
                  <a:pt x="32575" y="11481"/>
                </a:cubicBezTo>
                <a:cubicBezTo>
                  <a:pt x="32580" y="11345"/>
                  <a:pt x="32587" y="11209"/>
                  <a:pt x="32581" y="11073"/>
                </a:cubicBezTo>
                <a:cubicBezTo>
                  <a:pt x="32578" y="10993"/>
                  <a:pt x="32576" y="10913"/>
                  <a:pt x="32570" y="10832"/>
                </a:cubicBezTo>
                <a:cubicBezTo>
                  <a:pt x="32606" y="10765"/>
                  <a:pt x="32643" y="10698"/>
                  <a:pt x="32672" y="10628"/>
                </a:cubicBezTo>
                <a:cubicBezTo>
                  <a:pt x="32704" y="10552"/>
                  <a:pt x="32736" y="10477"/>
                  <a:pt x="32762" y="10397"/>
                </a:cubicBezTo>
                <a:cubicBezTo>
                  <a:pt x="32786" y="10321"/>
                  <a:pt x="32809" y="10244"/>
                  <a:pt x="32827" y="10165"/>
                </a:cubicBezTo>
                <a:cubicBezTo>
                  <a:pt x="32836" y="10125"/>
                  <a:pt x="32845" y="10084"/>
                  <a:pt x="32854" y="10045"/>
                </a:cubicBezTo>
                <a:cubicBezTo>
                  <a:pt x="32862" y="10000"/>
                  <a:pt x="32870" y="9955"/>
                  <a:pt x="32877" y="9911"/>
                </a:cubicBezTo>
                <a:cubicBezTo>
                  <a:pt x="32883" y="9869"/>
                  <a:pt x="32889" y="9828"/>
                  <a:pt x="32894" y="9786"/>
                </a:cubicBezTo>
                <a:cubicBezTo>
                  <a:pt x="32896" y="9778"/>
                  <a:pt x="32897" y="9770"/>
                  <a:pt x="32898" y="9762"/>
                </a:cubicBezTo>
                <a:close/>
                <a:moveTo>
                  <a:pt x="21638" y="14255"/>
                </a:moveTo>
                <a:cubicBezTo>
                  <a:pt x="21678" y="14308"/>
                  <a:pt x="21720" y="14360"/>
                  <a:pt x="21762" y="14411"/>
                </a:cubicBezTo>
                <a:cubicBezTo>
                  <a:pt x="21848" y="14513"/>
                  <a:pt x="21933" y="14614"/>
                  <a:pt x="22024" y="14710"/>
                </a:cubicBezTo>
                <a:cubicBezTo>
                  <a:pt x="22037" y="14723"/>
                  <a:pt x="22050" y="14737"/>
                  <a:pt x="22063" y="14749"/>
                </a:cubicBezTo>
                <a:cubicBezTo>
                  <a:pt x="22090" y="14888"/>
                  <a:pt x="22119" y="15027"/>
                  <a:pt x="22151" y="15164"/>
                </a:cubicBezTo>
                <a:cubicBezTo>
                  <a:pt x="22179" y="15283"/>
                  <a:pt x="22208" y="15403"/>
                  <a:pt x="22237" y="15522"/>
                </a:cubicBezTo>
                <a:cubicBezTo>
                  <a:pt x="22182" y="15454"/>
                  <a:pt x="22127" y="15385"/>
                  <a:pt x="22075" y="15314"/>
                </a:cubicBezTo>
                <a:cubicBezTo>
                  <a:pt x="22027" y="15248"/>
                  <a:pt x="21979" y="15183"/>
                  <a:pt x="21933" y="15114"/>
                </a:cubicBezTo>
                <a:cubicBezTo>
                  <a:pt x="21912" y="15083"/>
                  <a:pt x="21893" y="15052"/>
                  <a:pt x="21872" y="15020"/>
                </a:cubicBezTo>
                <a:cubicBezTo>
                  <a:pt x="21809" y="14915"/>
                  <a:pt x="21745" y="14810"/>
                  <a:pt x="21690" y="14700"/>
                </a:cubicBezTo>
                <a:cubicBezTo>
                  <a:pt x="21687" y="14695"/>
                  <a:pt x="21684" y="14689"/>
                  <a:pt x="21682" y="14685"/>
                </a:cubicBezTo>
                <a:cubicBezTo>
                  <a:pt x="21676" y="14669"/>
                  <a:pt x="21670" y="14654"/>
                  <a:pt x="21664" y="14637"/>
                </a:cubicBezTo>
                <a:cubicBezTo>
                  <a:pt x="21634" y="14551"/>
                  <a:pt x="21604" y="14464"/>
                  <a:pt x="21576" y="14376"/>
                </a:cubicBezTo>
                <a:cubicBezTo>
                  <a:pt x="21574" y="14371"/>
                  <a:pt x="21568" y="14352"/>
                  <a:pt x="21563" y="14334"/>
                </a:cubicBezTo>
                <a:lnTo>
                  <a:pt x="21564" y="14334"/>
                </a:lnTo>
                <a:cubicBezTo>
                  <a:pt x="21588" y="14308"/>
                  <a:pt x="21612" y="14282"/>
                  <a:pt x="21638" y="14255"/>
                </a:cubicBezTo>
                <a:close/>
                <a:moveTo>
                  <a:pt x="17829" y="13788"/>
                </a:moveTo>
                <a:cubicBezTo>
                  <a:pt x="17861" y="13864"/>
                  <a:pt x="17896" y="13939"/>
                  <a:pt x="17934" y="14013"/>
                </a:cubicBezTo>
                <a:cubicBezTo>
                  <a:pt x="18027" y="14195"/>
                  <a:pt x="18125" y="14374"/>
                  <a:pt x="18239" y="14544"/>
                </a:cubicBezTo>
                <a:cubicBezTo>
                  <a:pt x="18356" y="14717"/>
                  <a:pt x="18479" y="14888"/>
                  <a:pt x="18619" y="15045"/>
                </a:cubicBezTo>
                <a:cubicBezTo>
                  <a:pt x="18624" y="15051"/>
                  <a:pt x="18629" y="15057"/>
                  <a:pt x="18634" y="15062"/>
                </a:cubicBezTo>
                <a:cubicBezTo>
                  <a:pt x="18567" y="15151"/>
                  <a:pt x="18500" y="15240"/>
                  <a:pt x="18430" y="15328"/>
                </a:cubicBezTo>
                <a:cubicBezTo>
                  <a:pt x="18358" y="15418"/>
                  <a:pt x="18286" y="15508"/>
                  <a:pt x="18213" y="15597"/>
                </a:cubicBezTo>
                <a:cubicBezTo>
                  <a:pt x="18170" y="15500"/>
                  <a:pt x="18129" y="15403"/>
                  <a:pt x="18091" y="15304"/>
                </a:cubicBezTo>
                <a:cubicBezTo>
                  <a:pt x="18046" y="15184"/>
                  <a:pt x="18004" y="15064"/>
                  <a:pt x="17962" y="14943"/>
                </a:cubicBezTo>
                <a:cubicBezTo>
                  <a:pt x="17910" y="14784"/>
                  <a:pt x="17858" y="14622"/>
                  <a:pt x="17816" y="14458"/>
                </a:cubicBezTo>
                <a:cubicBezTo>
                  <a:pt x="17793" y="14371"/>
                  <a:pt x="17773" y="14284"/>
                  <a:pt x="17753" y="14196"/>
                </a:cubicBezTo>
                <a:cubicBezTo>
                  <a:pt x="17734" y="14112"/>
                  <a:pt x="17717" y="14028"/>
                  <a:pt x="17701" y="13942"/>
                </a:cubicBezTo>
                <a:cubicBezTo>
                  <a:pt x="17700" y="13934"/>
                  <a:pt x="17698" y="13925"/>
                  <a:pt x="17696" y="13917"/>
                </a:cubicBezTo>
                <a:lnTo>
                  <a:pt x="17696" y="13916"/>
                </a:lnTo>
                <a:cubicBezTo>
                  <a:pt x="17740" y="13874"/>
                  <a:pt x="17785" y="13831"/>
                  <a:pt x="17829" y="13788"/>
                </a:cubicBezTo>
                <a:close/>
                <a:moveTo>
                  <a:pt x="27909" y="13945"/>
                </a:moveTo>
                <a:cubicBezTo>
                  <a:pt x="27918" y="14016"/>
                  <a:pt x="27925" y="14089"/>
                  <a:pt x="27932" y="14162"/>
                </a:cubicBezTo>
                <a:cubicBezTo>
                  <a:pt x="27892" y="14264"/>
                  <a:pt x="27852" y="14367"/>
                  <a:pt x="27809" y="14469"/>
                </a:cubicBezTo>
                <a:cubicBezTo>
                  <a:pt x="27750" y="14612"/>
                  <a:pt x="27689" y="14754"/>
                  <a:pt x="27627" y="14896"/>
                </a:cubicBezTo>
                <a:cubicBezTo>
                  <a:pt x="27616" y="14904"/>
                  <a:pt x="27604" y="14913"/>
                  <a:pt x="27593" y="14922"/>
                </a:cubicBezTo>
                <a:cubicBezTo>
                  <a:pt x="27412" y="15051"/>
                  <a:pt x="27228" y="15178"/>
                  <a:pt x="27039" y="15296"/>
                </a:cubicBezTo>
                <a:cubicBezTo>
                  <a:pt x="26962" y="15343"/>
                  <a:pt x="26885" y="15390"/>
                  <a:pt x="26806" y="15437"/>
                </a:cubicBezTo>
                <a:cubicBezTo>
                  <a:pt x="26728" y="15482"/>
                  <a:pt x="26649" y="15526"/>
                  <a:pt x="26570" y="15568"/>
                </a:cubicBezTo>
                <a:cubicBezTo>
                  <a:pt x="26468" y="15621"/>
                  <a:pt x="26357" y="15679"/>
                  <a:pt x="26245" y="15732"/>
                </a:cubicBezTo>
                <a:cubicBezTo>
                  <a:pt x="26351" y="15566"/>
                  <a:pt x="26455" y="15397"/>
                  <a:pt x="26552" y="15225"/>
                </a:cubicBezTo>
                <a:cubicBezTo>
                  <a:pt x="26621" y="15105"/>
                  <a:pt x="26689" y="14985"/>
                  <a:pt x="26751" y="14861"/>
                </a:cubicBezTo>
                <a:cubicBezTo>
                  <a:pt x="26813" y="14739"/>
                  <a:pt x="26873" y="14616"/>
                  <a:pt x="26932" y="14491"/>
                </a:cubicBezTo>
                <a:cubicBezTo>
                  <a:pt x="26974" y="14405"/>
                  <a:pt x="27012" y="14318"/>
                  <a:pt x="27048" y="14229"/>
                </a:cubicBezTo>
                <a:cubicBezTo>
                  <a:pt x="27073" y="14166"/>
                  <a:pt x="27099" y="14104"/>
                  <a:pt x="27124" y="14040"/>
                </a:cubicBezTo>
                <a:cubicBezTo>
                  <a:pt x="27191" y="14039"/>
                  <a:pt x="27259" y="14036"/>
                  <a:pt x="27327" y="14030"/>
                </a:cubicBezTo>
                <a:cubicBezTo>
                  <a:pt x="27463" y="14016"/>
                  <a:pt x="27601" y="14002"/>
                  <a:pt x="27736" y="13977"/>
                </a:cubicBezTo>
                <a:cubicBezTo>
                  <a:pt x="27796" y="13967"/>
                  <a:pt x="27853" y="13956"/>
                  <a:pt x="27909" y="13945"/>
                </a:cubicBezTo>
                <a:close/>
                <a:moveTo>
                  <a:pt x="20195" y="12744"/>
                </a:moveTo>
                <a:cubicBezTo>
                  <a:pt x="20206" y="12858"/>
                  <a:pt x="20217" y="12972"/>
                  <a:pt x="20230" y="13087"/>
                </a:cubicBezTo>
                <a:cubicBezTo>
                  <a:pt x="20261" y="13353"/>
                  <a:pt x="20295" y="13621"/>
                  <a:pt x="20343" y="13886"/>
                </a:cubicBezTo>
                <a:cubicBezTo>
                  <a:pt x="20392" y="14151"/>
                  <a:pt x="20445" y="14418"/>
                  <a:pt x="20517" y="14679"/>
                </a:cubicBezTo>
                <a:cubicBezTo>
                  <a:pt x="20551" y="14795"/>
                  <a:pt x="20583" y="14911"/>
                  <a:pt x="20619" y="15027"/>
                </a:cubicBezTo>
                <a:cubicBezTo>
                  <a:pt x="20463" y="15171"/>
                  <a:pt x="20306" y="15314"/>
                  <a:pt x="20142" y="15449"/>
                </a:cubicBezTo>
                <a:cubicBezTo>
                  <a:pt x="20074" y="15505"/>
                  <a:pt x="20006" y="15560"/>
                  <a:pt x="19937" y="15614"/>
                </a:cubicBezTo>
                <a:cubicBezTo>
                  <a:pt x="19871" y="15666"/>
                  <a:pt x="19803" y="15717"/>
                  <a:pt x="19735" y="15767"/>
                </a:cubicBezTo>
                <a:cubicBezTo>
                  <a:pt x="19711" y="15752"/>
                  <a:pt x="19688" y="15737"/>
                  <a:pt x="19665" y="15722"/>
                </a:cubicBezTo>
                <a:cubicBezTo>
                  <a:pt x="19596" y="15677"/>
                  <a:pt x="19529" y="15631"/>
                  <a:pt x="19462" y="15582"/>
                </a:cubicBezTo>
                <a:cubicBezTo>
                  <a:pt x="19372" y="15514"/>
                  <a:pt x="19271" y="15439"/>
                  <a:pt x="19178" y="15356"/>
                </a:cubicBezTo>
                <a:cubicBezTo>
                  <a:pt x="19113" y="15301"/>
                  <a:pt x="19051" y="15245"/>
                  <a:pt x="18990" y="15187"/>
                </a:cubicBezTo>
                <a:cubicBezTo>
                  <a:pt x="18952" y="15148"/>
                  <a:pt x="18904" y="15102"/>
                  <a:pt x="18858" y="15054"/>
                </a:cubicBezTo>
                <a:cubicBezTo>
                  <a:pt x="18949" y="14931"/>
                  <a:pt x="19039" y="14805"/>
                  <a:pt x="19125" y="14678"/>
                </a:cubicBezTo>
                <a:cubicBezTo>
                  <a:pt x="19423" y="14240"/>
                  <a:pt x="19705" y="13789"/>
                  <a:pt x="19935" y="13311"/>
                </a:cubicBezTo>
                <a:lnTo>
                  <a:pt x="19935" y="13312"/>
                </a:lnTo>
                <a:cubicBezTo>
                  <a:pt x="20026" y="13124"/>
                  <a:pt x="20116" y="12935"/>
                  <a:pt x="20195" y="12744"/>
                </a:cubicBezTo>
                <a:close/>
                <a:moveTo>
                  <a:pt x="32359" y="11175"/>
                </a:moveTo>
                <a:cubicBezTo>
                  <a:pt x="32364" y="11290"/>
                  <a:pt x="32369" y="11404"/>
                  <a:pt x="32367" y="11517"/>
                </a:cubicBezTo>
                <a:cubicBezTo>
                  <a:pt x="32366" y="11602"/>
                  <a:pt x="32362" y="11686"/>
                  <a:pt x="32357" y="11769"/>
                </a:cubicBezTo>
                <a:cubicBezTo>
                  <a:pt x="32351" y="11864"/>
                  <a:pt x="32344" y="11957"/>
                  <a:pt x="32333" y="12051"/>
                </a:cubicBezTo>
                <a:cubicBezTo>
                  <a:pt x="32308" y="12180"/>
                  <a:pt x="32281" y="12311"/>
                  <a:pt x="32245" y="12439"/>
                </a:cubicBezTo>
                <a:cubicBezTo>
                  <a:pt x="32212" y="12560"/>
                  <a:pt x="32176" y="12680"/>
                  <a:pt x="32138" y="12800"/>
                </a:cubicBezTo>
                <a:cubicBezTo>
                  <a:pt x="32086" y="12955"/>
                  <a:pt x="32032" y="13110"/>
                  <a:pt x="31972" y="13261"/>
                </a:cubicBezTo>
                <a:cubicBezTo>
                  <a:pt x="31939" y="13343"/>
                  <a:pt x="31907" y="13424"/>
                  <a:pt x="31872" y="13503"/>
                </a:cubicBezTo>
                <a:cubicBezTo>
                  <a:pt x="31836" y="13589"/>
                  <a:pt x="31796" y="13673"/>
                  <a:pt x="31756" y="13758"/>
                </a:cubicBezTo>
                <a:cubicBezTo>
                  <a:pt x="31677" y="13915"/>
                  <a:pt x="31592" y="14081"/>
                  <a:pt x="31498" y="14241"/>
                </a:cubicBezTo>
                <a:cubicBezTo>
                  <a:pt x="31427" y="14364"/>
                  <a:pt x="31354" y="14484"/>
                  <a:pt x="31280" y="14604"/>
                </a:cubicBezTo>
                <a:cubicBezTo>
                  <a:pt x="31182" y="14758"/>
                  <a:pt x="31081" y="14912"/>
                  <a:pt x="30977" y="15065"/>
                </a:cubicBezTo>
                <a:cubicBezTo>
                  <a:pt x="30921" y="15147"/>
                  <a:pt x="30864" y="15230"/>
                  <a:pt x="30807" y="15312"/>
                </a:cubicBezTo>
                <a:cubicBezTo>
                  <a:pt x="30773" y="15347"/>
                  <a:pt x="30738" y="15381"/>
                  <a:pt x="30705" y="15415"/>
                </a:cubicBezTo>
                <a:cubicBezTo>
                  <a:pt x="30578" y="15478"/>
                  <a:pt x="30450" y="15539"/>
                  <a:pt x="30319" y="15597"/>
                </a:cubicBezTo>
                <a:cubicBezTo>
                  <a:pt x="30203" y="15649"/>
                  <a:pt x="30086" y="15703"/>
                  <a:pt x="29967" y="15753"/>
                </a:cubicBezTo>
                <a:cubicBezTo>
                  <a:pt x="29944" y="15762"/>
                  <a:pt x="29920" y="15773"/>
                  <a:pt x="29897" y="15782"/>
                </a:cubicBezTo>
                <a:cubicBezTo>
                  <a:pt x="29943" y="15703"/>
                  <a:pt x="29988" y="15624"/>
                  <a:pt x="30031" y="15542"/>
                </a:cubicBezTo>
                <a:cubicBezTo>
                  <a:pt x="30093" y="15424"/>
                  <a:pt x="30154" y="15306"/>
                  <a:pt x="30212" y="15186"/>
                </a:cubicBezTo>
                <a:cubicBezTo>
                  <a:pt x="30249" y="15109"/>
                  <a:pt x="30285" y="15031"/>
                  <a:pt x="30318" y="14953"/>
                </a:cubicBezTo>
                <a:cubicBezTo>
                  <a:pt x="30368" y="14834"/>
                  <a:pt x="30419" y="14715"/>
                  <a:pt x="30461" y="14594"/>
                </a:cubicBezTo>
                <a:cubicBezTo>
                  <a:pt x="30494" y="14500"/>
                  <a:pt x="30527" y="14408"/>
                  <a:pt x="30556" y="14314"/>
                </a:cubicBezTo>
                <a:cubicBezTo>
                  <a:pt x="30585" y="14226"/>
                  <a:pt x="30610" y="14139"/>
                  <a:pt x="30632" y="14050"/>
                </a:cubicBezTo>
                <a:cubicBezTo>
                  <a:pt x="30643" y="14006"/>
                  <a:pt x="30654" y="13963"/>
                  <a:pt x="30666" y="13920"/>
                </a:cubicBezTo>
                <a:cubicBezTo>
                  <a:pt x="30689" y="13834"/>
                  <a:pt x="30711" y="13748"/>
                  <a:pt x="30734" y="13662"/>
                </a:cubicBezTo>
                <a:cubicBezTo>
                  <a:pt x="30742" y="13615"/>
                  <a:pt x="30751" y="13568"/>
                  <a:pt x="30760" y="13522"/>
                </a:cubicBezTo>
                <a:cubicBezTo>
                  <a:pt x="30777" y="13435"/>
                  <a:pt x="30793" y="13349"/>
                  <a:pt x="30810" y="13262"/>
                </a:cubicBezTo>
                <a:cubicBezTo>
                  <a:pt x="30818" y="13218"/>
                  <a:pt x="30826" y="13176"/>
                  <a:pt x="30834" y="13132"/>
                </a:cubicBezTo>
                <a:cubicBezTo>
                  <a:pt x="30852" y="12994"/>
                  <a:pt x="30869" y="12857"/>
                  <a:pt x="30886" y="12719"/>
                </a:cubicBezTo>
                <a:cubicBezTo>
                  <a:pt x="30890" y="12693"/>
                  <a:pt x="30893" y="12665"/>
                  <a:pt x="30897" y="12639"/>
                </a:cubicBezTo>
                <a:cubicBezTo>
                  <a:pt x="30916" y="12625"/>
                  <a:pt x="30935" y="12611"/>
                  <a:pt x="30954" y="12597"/>
                </a:cubicBezTo>
                <a:cubicBezTo>
                  <a:pt x="31056" y="12521"/>
                  <a:pt x="31158" y="12446"/>
                  <a:pt x="31255" y="12366"/>
                </a:cubicBezTo>
                <a:cubicBezTo>
                  <a:pt x="31352" y="12284"/>
                  <a:pt x="31446" y="12202"/>
                  <a:pt x="31540" y="12117"/>
                </a:cubicBezTo>
                <a:cubicBezTo>
                  <a:pt x="31697" y="11976"/>
                  <a:pt x="31844" y="11821"/>
                  <a:pt x="31980" y="11660"/>
                </a:cubicBezTo>
                <a:cubicBezTo>
                  <a:pt x="32061" y="11566"/>
                  <a:pt x="32142" y="11471"/>
                  <a:pt x="32215" y="11372"/>
                </a:cubicBezTo>
                <a:cubicBezTo>
                  <a:pt x="32265" y="11307"/>
                  <a:pt x="32312" y="11242"/>
                  <a:pt x="32359" y="11175"/>
                </a:cubicBezTo>
                <a:close/>
                <a:moveTo>
                  <a:pt x="6661" y="14684"/>
                </a:moveTo>
                <a:lnTo>
                  <a:pt x="6661" y="14684"/>
                </a:lnTo>
                <a:cubicBezTo>
                  <a:pt x="6870" y="14889"/>
                  <a:pt x="7074" y="15099"/>
                  <a:pt x="7276" y="15311"/>
                </a:cubicBezTo>
                <a:cubicBezTo>
                  <a:pt x="7277" y="15314"/>
                  <a:pt x="7278" y="15316"/>
                  <a:pt x="7279" y="15319"/>
                </a:cubicBezTo>
                <a:cubicBezTo>
                  <a:pt x="7343" y="15521"/>
                  <a:pt x="7410" y="15721"/>
                  <a:pt x="7494" y="15915"/>
                </a:cubicBezTo>
                <a:cubicBezTo>
                  <a:pt x="7471" y="15889"/>
                  <a:pt x="7449" y="15863"/>
                  <a:pt x="7427" y="15837"/>
                </a:cubicBezTo>
                <a:cubicBezTo>
                  <a:pt x="7317" y="15704"/>
                  <a:pt x="7211" y="15571"/>
                  <a:pt x="7114" y="15429"/>
                </a:cubicBezTo>
                <a:cubicBezTo>
                  <a:pt x="7042" y="15323"/>
                  <a:pt x="6972" y="15218"/>
                  <a:pt x="6904" y="15111"/>
                </a:cubicBezTo>
                <a:cubicBezTo>
                  <a:pt x="6838" y="15004"/>
                  <a:pt x="6772" y="14896"/>
                  <a:pt x="6713" y="14784"/>
                </a:cubicBezTo>
                <a:cubicBezTo>
                  <a:pt x="6696" y="14751"/>
                  <a:pt x="6679" y="14717"/>
                  <a:pt x="6661" y="14684"/>
                </a:cubicBezTo>
                <a:close/>
                <a:moveTo>
                  <a:pt x="23093" y="12415"/>
                </a:moveTo>
                <a:cubicBezTo>
                  <a:pt x="23096" y="12443"/>
                  <a:pt x="23100" y="12472"/>
                  <a:pt x="23104" y="12500"/>
                </a:cubicBezTo>
                <a:cubicBezTo>
                  <a:pt x="23173" y="13014"/>
                  <a:pt x="23268" y="13525"/>
                  <a:pt x="23401" y="14027"/>
                </a:cubicBezTo>
                <a:cubicBezTo>
                  <a:pt x="23473" y="14296"/>
                  <a:pt x="23550" y="14564"/>
                  <a:pt x="23640" y="14827"/>
                </a:cubicBezTo>
                <a:cubicBezTo>
                  <a:pt x="23729" y="15086"/>
                  <a:pt x="23822" y="15343"/>
                  <a:pt x="23934" y="15594"/>
                </a:cubicBezTo>
                <a:cubicBezTo>
                  <a:pt x="23990" y="15718"/>
                  <a:pt x="24046" y="15842"/>
                  <a:pt x="24107" y="15964"/>
                </a:cubicBezTo>
                <a:cubicBezTo>
                  <a:pt x="24066" y="15947"/>
                  <a:pt x="24026" y="15930"/>
                  <a:pt x="23985" y="15910"/>
                </a:cubicBezTo>
                <a:cubicBezTo>
                  <a:pt x="23870" y="15857"/>
                  <a:pt x="23755" y="15800"/>
                  <a:pt x="23641" y="15743"/>
                </a:cubicBezTo>
                <a:cubicBezTo>
                  <a:pt x="23529" y="15681"/>
                  <a:pt x="23418" y="15620"/>
                  <a:pt x="23311" y="15552"/>
                </a:cubicBezTo>
                <a:cubicBezTo>
                  <a:pt x="23205" y="15483"/>
                  <a:pt x="23098" y="15412"/>
                  <a:pt x="22994" y="15340"/>
                </a:cubicBezTo>
                <a:cubicBezTo>
                  <a:pt x="22894" y="15266"/>
                  <a:pt x="22794" y="15192"/>
                  <a:pt x="22699" y="15111"/>
                </a:cubicBezTo>
                <a:cubicBezTo>
                  <a:pt x="22603" y="15030"/>
                  <a:pt x="22509" y="14947"/>
                  <a:pt x="22418" y="14863"/>
                </a:cubicBezTo>
                <a:cubicBezTo>
                  <a:pt x="22348" y="14795"/>
                  <a:pt x="22277" y="14726"/>
                  <a:pt x="22209" y="14655"/>
                </a:cubicBezTo>
                <a:cubicBezTo>
                  <a:pt x="22206" y="14634"/>
                  <a:pt x="22201" y="14613"/>
                  <a:pt x="22197" y="14591"/>
                </a:cubicBezTo>
                <a:cubicBezTo>
                  <a:pt x="22148" y="14322"/>
                  <a:pt x="22103" y="14052"/>
                  <a:pt x="22078" y="13779"/>
                </a:cubicBezTo>
                <a:cubicBezTo>
                  <a:pt x="22078" y="13776"/>
                  <a:pt x="22076" y="13773"/>
                  <a:pt x="22076" y="13768"/>
                </a:cubicBezTo>
                <a:cubicBezTo>
                  <a:pt x="22148" y="13684"/>
                  <a:pt x="22218" y="13598"/>
                  <a:pt x="22287" y="13512"/>
                </a:cubicBezTo>
                <a:cubicBezTo>
                  <a:pt x="22483" y="13266"/>
                  <a:pt x="22672" y="13014"/>
                  <a:pt x="22855" y="12757"/>
                </a:cubicBezTo>
                <a:cubicBezTo>
                  <a:pt x="22936" y="12644"/>
                  <a:pt x="23015" y="12530"/>
                  <a:pt x="23093" y="12415"/>
                </a:cubicBezTo>
                <a:close/>
                <a:moveTo>
                  <a:pt x="33642" y="13732"/>
                </a:moveTo>
                <a:lnTo>
                  <a:pt x="33642" y="13732"/>
                </a:lnTo>
                <a:cubicBezTo>
                  <a:pt x="33639" y="13748"/>
                  <a:pt x="33637" y="13766"/>
                  <a:pt x="33635" y="13782"/>
                </a:cubicBezTo>
                <a:cubicBezTo>
                  <a:pt x="33616" y="13912"/>
                  <a:pt x="33593" y="14043"/>
                  <a:pt x="33570" y="14173"/>
                </a:cubicBezTo>
                <a:cubicBezTo>
                  <a:pt x="33546" y="14290"/>
                  <a:pt x="33521" y="14407"/>
                  <a:pt x="33490" y="14522"/>
                </a:cubicBezTo>
                <a:cubicBezTo>
                  <a:pt x="33475" y="14536"/>
                  <a:pt x="33461" y="14550"/>
                  <a:pt x="33448" y="14564"/>
                </a:cubicBezTo>
                <a:cubicBezTo>
                  <a:pt x="33349" y="14659"/>
                  <a:pt x="33250" y="14755"/>
                  <a:pt x="33150" y="14849"/>
                </a:cubicBezTo>
                <a:cubicBezTo>
                  <a:pt x="32857" y="15120"/>
                  <a:pt x="32550" y="15392"/>
                  <a:pt x="32229" y="15647"/>
                </a:cubicBezTo>
                <a:cubicBezTo>
                  <a:pt x="32092" y="15756"/>
                  <a:pt x="31953" y="15866"/>
                  <a:pt x="31812" y="15971"/>
                </a:cubicBezTo>
                <a:cubicBezTo>
                  <a:pt x="31805" y="15976"/>
                  <a:pt x="31800" y="15980"/>
                  <a:pt x="31793" y="15986"/>
                </a:cubicBezTo>
                <a:cubicBezTo>
                  <a:pt x="31848" y="15927"/>
                  <a:pt x="31901" y="15868"/>
                  <a:pt x="31954" y="15810"/>
                </a:cubicBezTo>
                <a:cubicBezTo>
                  <a:pt x="32108" y="15638"/>
                  <a:pt x="32257" y="15462"/>
                  <a:pt x="32400" y="15282"/>
                </a:cubicBezTo>
                <a:cubicBezTo>
                  <a:pt x="32570" y="15067"/>
                  <a:pt x="32736" y="14850"/>
                  <a:pt x="32892" y="14625"/>
                </a:cubicBezTo>
                <a:cubicBezTo>
                  <a:pt x="33024" y="14433"/>
                  <a:pt x="33153" y="14241"/>
                  <a:pt x="33277" y="14045"/>
                </a:cubicBezTo>
                <a:cubicBezTo>
                  <a:pt x="33287" y="14028"/>
                  <a:pt x="33297" y="14012"/>
                  <a:pt x="33308" y="13994"/>
                </a:cubicBezTo>
                <a:cubicBezTo>
                  <a:pt x="33420" y="13908"/>
                  <a:pt x="33532" y="13821"/>
                  <a:pt x="33642" y="13732"/>
                </a:cubicBezTo>
                <a:close/>
                <a:moveTo>
                  <a:pt x="24570" y="12990"/>
                </a:moveTo>
                <a:cubicBezTo>
                  <a:pt x="24613" y="13042"/>
                  <a:pt x="24661" y="13094"/>
                  <a:pt x="24708" y="13141"/>
                </a:cubicBezTo>
                <a:cubicBezTo>
                  <a:pt x="24792" y="13225"/>
                  <a:pt x="24878" y="13311"/>
                  <a:pt x="24973" y="13386"/>
                </a:cubicBezTo>
                <a:cubicBezTo>
                  <a:pt x="25035" y="13435"/>
                  <a:pt x="25097" y="13486"/>
                  <a:pt x="25164" y="13530"/>
                </a:cubicBezTo>
                <a:cubicBezTo>
                  <a:pt x="25229" y="13573"/>
                  <a:pt x="25294" y="13618"/>
                  <a:pt x="25364" y="13654"/>
                </a:cubicBezTo>
                <a:cubicBezTo>
                  <a:pt x="25439" y="13693"/>
                  <a:pt x="25517" y="13730"/>
                  <a:pt x="25595" y="13763"/>
                </a:cubicBezTo>
                <a:lnTo>
                  <a:pt x="25716" y="13811"/>
                </a:lnTo>
                <a:cubicBezTo>
                  <a:pt x="25761" y="13827"/>
                  <a:pt x="25806" y="13843"/>
                  <a:pt x="25851" y="13857"/>
                </a:cubicBezTo>
                <a:cubicBezTo>
                  <a:pt x="25894" y="13870"/>
                  <a:pt x="25936" y="13882"/>
                  <a:pt x="25978" y="13895"/>
                </a:cubicBezTo>
                <a:cubicBezTo>
                  <a:pt x="26067" y="13918"/>
                  <a:pt x="26159" y="13943"/>
                  <a:pt x="26249" y="13961"/>
                </a:cubicBezTo>
                <a:cubicBezTo>
                  <a:pt x="26378" y="13985"/>
                  <a:pt x="26510" y="14010"/>
                  <a:pt x="26641" y="14022"/>
                </a:cubicBezTo>
                <a:cubicBezTo>
                  <a:pt x="26727" y="14029"/>
                  <a:pt x="26825" y="14039"/>
                  <a:pt x="26910" y="14040"/>
                </a:cubicBezTo>
                <a:lnTo>
                  <a:pt x="26927" y="14040"/>
                </a:lnTo>
                <a:cubicBezTo>
                  <a:pt x="26841" y="14246"/>
                  <a:pt x="26752" y="14448"/>
                  <a:pt x="26657" y="14649"/>
                </a:cubicBezTo>
                <a:cubicBezTo>
                  <a:pt x="26557" y="14855"/>
                  <a:pt x="26453" y="15058"/>
                  <a:pt x="26339" y="15255"/>
                </a:cubicBezTo>
                <a:cubicBezTo>
                  <a:pt x="26249" y="15413"/>
                  <a:pt x="26155" y="15569"/>
                  <a:pt x="26058" y="15723"/>
                </a:cubicBezTo>
                <a:cubicBezTo>
                  <a:pt x="26030" y="15767"/>
                  <a:pt x="26003" y="15811"/>
                  <a:pt x="25974" y="15856"/>
                </a:cubicBezTo>
                <a:cubicBezTo>
                  <a:pt x="25931" y="15873"/>
                  <a:pt x="25890" y="15892"/>
                  <a:pt x="25847" y="15908"/>
                </a:cubicBezTo>
                <a:cubicBezTo>
                  <a:pt x="25766" y="15941"/>
                  <a:pt x="25684" y="15972"/>
                  <a:pt x="25602" y="16002"/>
                </a:cubicBezTo>
                <a:cubicBezTo>
                  <a:pt x="25471" y="16049"/>
                  <a:pt x="25340" y="16094"/>
                  <a:pt x="25208" y="16135"/>
                </a:cubicBezTo>
                <a:cubicBezTo>
                  <a:pt x="25155" y="16021"/>
                  <a:pt x="25102" y="15905"/>
                  <a:pt x="25056" y="15786"/>
                </a:cubicBezTo>
                <a:cubicBezTo>
                  <a:pt x="25025" y="15709"/>
                  <a:pt x="24995" y="15631"/>
                  <a:pt x="24968" y="15551"/>
                </a:cubicBezTo>
                <a:cubicBezTo>
                  <a:pt x="24955" y="15514"/>
                  <a:pt x="24943" y="15477"/>
                  <a:pt x="24930" y="15440"/>
                </a:cubicBezTo>
                <a:cubicBezTo>
                  <a:pt x="24893" y="15319"/>
                  <a:pt x="24856" y="15198"/>
                  <a:pt x="24826" y="15074"/>
                </a:cubicBezTo>
                <a:cubicBezTo>
                  <a:pt x="24795" y="14949"/>
                  <a:pt x="24767" y="14823"/>
                  <a:pt x="24741" y="14698"/>
                </a:cubicBezTo>
                <a:cubicBezTo>
                  <a:pt x="24699" y="14475"/>
                  <a:pt x="24663" y="14244"/>
                  <a:pt x="24638" y="14012"/>
                </a:cubicBezTo>
                <a:cubicBezTo>
                  <a:pt x="24619" y="13825"/>
                  <a:pt x="24602" y="13637"/>
                  <a:pt x="24589" y="13449"/>
                </a:cubicBezTo>
                <a:lnTo>
                  <a:pt x="24589" y="13447"/>
                </a:lnTo>
                <a:cubicBezTo>
                  <a:pt x="24589" y="13446"/>
                  <a:pt x="24589" y="13445"/>
                  <a:pt x="24589" y="13443"/>
                </a:cubicBezTo>
                <a:lnTo>
                  <a:pt x="24588" y="13443"/>
                </a:lnTo>
                <a:cubicBezTo>
                  <a:pt x="24580" y="13294"/>
                  <a:pt x="24573" y="13142"/>
                  <a:pt x="24570" y="12990"/>
                </a:cubicBezTo>
                <a:close/>
                <a:moveTo>
                  <a:pt x="23716" y="11367"/>
                </a:moveTo>
                <a:cubicBezTo>
                  <a:pt x="23730" y="11413"/>
                  <a:pt x="23744" y="11459"/>
                  <a:pt x="23760" y="11506"/>
                </a:cubicBezTo>
                <a:cubicBezTo>
                  <a:pt x="23831" y="11716"/>
                  <a:pt x="23906" y="11926"/>
                  <a:pt x="24004" y="12125"/>
                </a:cubicBezTo>
                <a:cubicBezTo>
                  <a:pt x="24062" y="12240"/>
                  <a:pt x="24118" y="12358"/>
                  <a:pt x="24187" y="12468"/>
                </a:cubicBezTo>
                <a:cubicBezTo>
                  <a:pt x="24236" y="12545"/>
                  <a:pt x="24280" y="12617"/>
                  <a:pt x="24334" y="12690"/>
                </a:cubicBezTo>
                <a:cubicBezTo>
                  <a:pt x="24358" y="12725"/>
                  <a:pt x="24383" y="12759"/>
                  <a:pt x="24408" y="12792"/>
                </a:cubicBezTo>
                <a:cubicBezTo>
                  <a:pt x="24409" y="12835"/>
                  <a:pt x="24410" y="12876"/>
                  <a:pt x="24411" y="12919"/>
                </a:cubicBezTo>
                <a:cubicBezTo>
                  <a:pt x="24419" y="13148"/>
                  <a:pt x="24430" y="13378"/>
                  <a:pt x="24450" y="13606"/>
                </a:cubicBezTo>
                <a:cubicBezTo>
                  <a:pt x="24474" y="13891"/>
                  <a:pt x="24501" y="14178"/>
                  <a:pt x="24549" y="14460"/>
                </a:cubicBezTo>
                <a:cubicBezTo>
                  <a:pt x="24593" y="14722"/>
                  <a:pt x="24638" y="14985"/>
                  <a:pt x="24707" y="15241"/>
                </a:cubicBezTo>
                <a:cubicBezTo>
                  <a:pt x="24764" y="15448"/>
                  <a:pt x="24825" y="15655"/>
                  <a:pt x="24903" y="15855"/>
                </a:cubicBezTo>
                <a:cubicBezTo>
                  <a:pt x="24947" y="15965"/>
                  <a:pt x="24992" y="16076"/>
                  <a:pt x="25041" y="16186"/>
                </a:cubicBezTo>
                <a:cubicBezTo>
                  <a:pt x="25011" y="16194"/>
                  <a:pt x="24981" y="16202"/>
                  <a:pt x="24950" y="16210"/>
                </a:cubicBezTo>
                <a:cubicBezTo>
                  <a:pt x="24928" y="16217"/>
                  <a:pt x="24904" y="16223"/>
                  <a:pt x="24881" y="16229"/>
                </a:cubicBezTo>
                <a:cubicBezTo>
                  <a:pt x="24818" y="16213"/>
                  <a:pt x="24753" y="16195"/>
                  <a:pt x="24690" y="16176"/>
                </a:cubicBezTo>
                <a:cubicBezTo>
                  <a:pt x="24609" y="16151"/>
                  <a:pt x="24527" y="16125"/>
                  <a:pt x="24447" y="16097"/>
                </a:cubicBezTo>
                <a:cubicBezTo>
                  <a:pt x="24417" y="16086"/>
                  <a:pt x="24388" y="16075"/>
                  <a:pt x="24358" y="16065"/>
                </a:cubicBezTo>
                <a:cubicBezTo>
                  <a:pt x="24326" y="16002"/>
                  <a:pt x="24294" y="15941"/>
                  <a:pt x="24262" y="15879"/>
                </a:cubicBezTo>
                <a:cubicBezTo>
                  <a:pt x="24223" y="15800"/>
                  <a:pt x="24185" y="15722"/>
                  <a:pt x="24148" y="15642"/>
                </a:cubicBezTo>
                <a:cubicBezTo>
                  <a:pt x="24073" y="15478"/>
                  <a:pt x="24000" y="15313"/>
                  <a:pt x="23936" y="15144"/>
                </a:cubicBezTo>
                <a:cubicBezTo>
                  <a:pt x="23871" y="14976"/>
                  <a:pt x="23810" y="14806"/>
                  <a:pt x="23753" y="14634"/>
                </a:cubicBezTo>
                <a:cubicBezTo>
                  <a:pt x="23670" y="14375"/>
                  <a:pt x="23593" y="14113"/>
                  <a:pt x="23528" y="13848"/>
                </a:cubicBezTo>
                <a:cubicBezTo>
                  <a:pt x="23496" y="13716"/>
                  <a:pt x="23463" y="13584"/>
                  <a:pt x="23436" y="13452"/>
                </a:cubicBezTo>
                <a:cubicBezTo>
                  <a:pt x="23416" y="13360"/>
                  <a:pt x="23398" y="13268"/>
                  <a:pt x="23380" y="13177"/>
                </a:cubicBezTo>
                <a:cubicBezTo>
                  <a:pt x="23329" y="12902"/>
                  <a:pt x="23283" y="12619"/>
                  <a:pt x="23252" y="12334"/>
                </a:cubicBezTo>
                <a:cubicBezTo>
                  <a:pt x="23246" y="12289"/>
                  <a:pt x="23242" y="12242"/>
                  <a:pt x="23237" y="12197"/>
                </a:cubicBezTo>
                <a:cubicBezTo>
                  <a:pt x="23259" y="12164"/>
                  <a:pt x="23281" y="12129"/>
                  <a:pt x="23303" y="12096"/>
                </a:cubicBezTo>
                <a:cubicBezTo>
                  <a:pt x="23453" y="11860"/>
                  <a:pt x="23592" y="11618"/>
                  <a:pt x="23716" y="11367"/>
                </a:cubicBezTo>
                <a:close/>
                <a:moveTo>
                  <a:pt x="30210" y="15860"/>
                </a:moveTo>
                <a:lnTo>
                  <a:pt x="30210" y="15860"/>
                </a:lnTo>
                <a:cubicBezTo>
                  <a:pt x="30118" y="15931"/>
                  <a:pt x="30027" y="16000"/>
                  <a:pt x="29935" y="16067"/>
                </a:cubicBezTo>
                <a:cubicBezTo>
                  <a:pt x="29825" y="16142"/>
                  <a:pt x="29716" y="16216"/>
                  <a:pt x="29603" y="16283"/>
                </a:cubicBezTo>
                <a:cubicBezTo>
                  <a:pt x="29595" y="16288"/>
                  <a:pt x="29586" y="16292"/>
                  <a:pt x="29578" y="16298"/>
                </a:cubicBezTo>
                <a:cubicBezTo>
                  <a:pt x="29632" y="16215"/>
                  <a:pt x="29686" y="16131"/>
                  <a:pt x="29738" y="16046"/>
                </a:cubicBezTo>
                <a:cubicBezTo>
                  <a:pt x="29798" y="16024"/>
                  <a:pt x="29860" y="16002"/>
                  <a:pt x="29920" y="15978"/>
                </a:cubicBezTo>
                <a:cubicBezTo>
                  <a:pt x="30016" y="15940"/>
                  <a:pt x="30114" y="15902"/>
                  <a:pt x="30210" y="15860"/>
                </a:cubicBezTo>
                <a:close/>
                <a:moveTo>
                  <a:pt x="17539" y="14064"/>
                </a:moveTo>
                <a:cubicBezTo>
                  <a:pt x="17552" y="14125"/>
                  <a:pt x="17566" y="14187"/>
                  <a:pt x="17580" y="14247"/>
                </a:cubicBezTo>
                <a:cubicBezTo>
                  <a:pt x="17611" y="14378"/>
                  <a:pt x="17642" y="14508"/>
                  <a:pt x="17681" y="14637"/>
                </a:cubicBezTo>
                <a:cubicBezTo>
                  <a:pt x="17745" y="14844"/>
                  <a:pt x="17814" y="15051"/>
                  <a:pt x="17895" y="15252"/>
                </a:cubicBezTo>
                <a:cubicBezTo>
                  <a:pt x="17961" y="15412"/>
                  <a:pt x="18028" y="15573"/>
                  <a:pt x="18102" y="15730"/>
                </a:cubicBezTo>
                <a:cubicBezTo>
                  <a:pt x="17932" y="15930"/>
                  <a:pt x="17759" y="16125"/>
                  <a:pt x="17580" y="16315"/>
                </a:cubicBezTo>
                <a:cubicBezTo>
                  <a:pt x="17523" y="16192"/>
                  <a:pt x="17470" y="16068"/>
                  <a:pt x="17423" y="15940"/>
                </a:cubicBezTo>
                <a:cubicBezTo>
                  <a:pt x="17379" y="15820"/>
                  <a:pt x="17336" y="15700"/>
                  <a:pt x="17294" y="15579"/>
                </a:cubicBezTo>
                <a:cubicBezTo>
                  <a:pt x="17229" y="15374"/>
                  <a:pt x="17166" y="15169"/>
                  <a:pt x="17115" y="14960"/>
                </a:cubicBezTo>
                <a:cubicBezTo>
                  <a:pt x="17082" y="14814"/>
                  <a:pt x="17050" y="14669"/>
                  <a:pt x="17020" y="14523"/>
                </a:cubicBezTo>
                <a:cubicBezTo>
                  <a:pt x="17196" y="14373"/>
                  <a:pt x="17370" y="14221"/>
                  <a:pt x="17539" y="14064"/>
                </a:cubicBezTo>
                <a:close/>
                <a:moveTo>
                  <a:pt x="24485" y="16297"/>
                </a:moveTo>
                <a:lnTo>
                  <a:pt x="24485" y="16297"/>
                </a:lnTo>
                <a:cubicBezTo>
                  <a:pt x="24504" y="16304"/>
                  <a:pt x="24522" y="16311"/>
                  <a:pt x="24541" y="16317"/>
                </a:cubicBezTo>
                <a:cubicBezTo>
                  <a:pt x="24528" y="16320"/>
                  <a:pt x="24515" y="16322"/>
                  <a:pt x="24501" y="16326"/>
                </a:cubicBezTo>
                <a:cubicBezTo>
                  <a:pt x="24497" y="16317"/>
                  <a:pt x="24491" y="16307"/>
                  <a:pt x="24485" y="16297"/>
                </a:cubicBezTo>
                <a:close/>
                <a:moveTo>
                  <a:pt x="22034" y="15538"/>
                </a:moveTo>
                <a:lnTo>
                  <a:pt x="22034" y="15538"/>
                </a:lnTo>
                <a:cubicBezTo>
                  <a:pt x="22057" y="15567"/>
                  <a:pt x="22081" y="15596"/>
                  <a:pt x="22105" y="15625"/>
                </a:cubicBezTo>
                <a:cubicBezTo>
                  <a:pt x="22157" y="15689"/>
                  <a:pt x="22212" y="15752"/>
                  <a:pt x="22268" y="15814"/>
                </a:cubicBezTo>
                <a:cubicBezTo>
                  <a:pt x="22287" y="15835"/>
                  <a:pt x="22306" y="15856"/>
                  <a:pt x="22325" y="15877"/>
                </a:cubicBezTo>
                <a:cubicBezTo>
                  <a:pt x="22333" y="15904"/>
                  <a:pt x="22340" y="15932"/>
                  <a:pt x="22347" y="15959"/>
                </a:cubicBezTo>
                <a:cubicBezTo>
                  <a:pt x="22380" y="16084"/>
                  <a:pt x="22414" y="16209"/>
                  <a:pt x="22451" y="16333"/>
                </a:cubicBezTo>
                <a:cubicBezTo>
                  <a:pt x="22388" y="16229"/>
                  <a:pt x="22329" y="16125"/>
                  <a:pt x="22274" y="16017"/>
                </a:cubicBezTo>
                <a:cubicBezTo>
                  <a:pt x="22191" y="15859"/>
                  <a:pt x="22111" y="15700"/>
                  <a:pt x="22034" y="15538"/>
                </a:cubicBezTo>
                <a:close/>
                <a:moveTo>
                  <a:pt x="30723" y="12761"/>
                </a:moveTo>
                <a:lnTo>
                  <a:pt x="30723" y="12761"/>
                </a:lnTo>
                <a:cubicBezTo>
                  <a:pt x="30720" y="12785"/>
                  <a:pt x="30718" y="12809"/>
                  <a:pt x="30714" y="12835"/>
                </a:cubicBezTo>
                <a:cubicBezTo>
                  <a:pt x="30704" y="12926"/>
                  <a:pt x="30693" y="13018"/>
                  <a:pt x="30683" y="13111"/>
                </a:cubicBezTo>
                <a:cubicBezTo>
                  <a:pt x="30659" y="13236"/>
                  <a:pt x="30633" y="13363"/>
                  <a:pt x="30609" y="13488"/>
                </a:cubicBezTo>
                <a:cubicBezTo>
                  <a:pt x="30595" y="13576"/>
                  <a:pt x="30576" y="13663"/>
                  <a:pt x="30549" y="13747"/>
                </a:cubicBezTo>
                <a:cubicBezTo>
                  <a:pt x="30525" y="13833"/>
                  <a:pt x="30502" y="13919"/>
                  <a:pt x="30479" y="14005"/>
                </a:cubicBezTo>
                <a:cubicBezTo>
                  <a:pt x="30456" y="14094"/>
                  <a:pt x="30430" y="14181"/>
                  <a:pt x="30400" y="14268"/>
                </a:cubicBezTo>
                <a:cubicBezTo>
                  <a:pt x="30345" y="14431"/>
                  <a:pt x="30283" y="14603"/>
                  <a:pt x="30213" y="14771"/>
                </a:cubicBezTo>
                <a:cubicBezTo>
                  <a:pt x="30167" y="14885"/>
                  <a:pt x="30117" y="14997"/>
                  <a:pt x="30066" y="15109"/>
                </a:cubicBezTo>
                <a:cubicBezTo>
                  <a:pt x="29972" y="15307"/>
                  <a:pt x="29872" y="15507"/>
                  <a:pt x="29760" y="15701"/>
                </a:cubicBezTo>
                <a:cubicBezTo>
                  <a:pt x="29727" y="15760"/>
                  <a:pt x="29692" y="15819"/>
                  <a:pt x="29656" y="15878"/>
                </a:cubicBezTo>
                <a:cubicBezTo>
                  <a:pt x="29643" y="15883"/>
                  <a:pt x="29628" y="15889"/>
                  <a:pt x="29613" y="15895"/>
                </a:cubicBezTo>
                <a:cubicBezTo>
                  <a:pt x="29404" y="15971"/>
                  <a:pt x="29193" y="16044"/>
                  <a:pt x="28980" y="16106"/>
                </a:cubicBezTo>
                <a:cubicBezTo>
                  <a:pt x="28842" y="16147"/>
                  <a:pt x="28705" y="16188"/>
                  <a:pt x="28567" y="16222"/>
                </a:cubicBezTo>
                <a:cubicBezTo>
                  <a:pt x="28474" y="16245"/>
                  <a:pt x="28382" y="16267"/>
                  <a:pt x="28288" y="16287"/>
                </a:cubicBezTo>
                <a:cubicBezTo>
                  <a:pt x="28205" y="16305"/>
                  <a:pt x="28111" y="16323"/>
                  <a:pt x="28018" y="16341"/>
                </a:cubicBezTo>
                <a:cubicBezTo>
                  <a:pt x="28010" y="16342"/>
                  <a:pt x="28002" y="16343"/>
                  <a:pt x="27995" y="16345"/>
                </a:cubicBezTo>
                <a:cubicBezTo>
                  <a:pt x="28003" y="16289"/>
                  <a:pt x="28012" y="16233"/>
                  <a:pt x="28021" y="16177"/>
                </a:cubicBezTo>
                <a:cubicBezTo>
                  <a:pt x="28028" y="16129"/>
                  <a:pt x="28036" y="16081"/>
                  <a:pt x="28043" y="16032"/>
                </a:cubicBezTo>
                <a:cubicBezTo>
                  <a:pt x="28055" y="15911"/>
                  <a:pt x="28066" y="15791"/>
                  <a:pt x="28077" y="15671"/>
                </a:cubicBezTo>
                <a:cubicBezTo>
                  <a:pt x="28084" y="15590"/>
                  <a:pt x="28092" y="15510"/>
                  <a:pt x="28099" y="15430"/>
                </a:cubicBezTo>
                <a:cubicBezTo>
                  <a:pt x="28102" y="15378"/>
                  <a:pt x="28104" y="15325"/>
                  <a:pt x="28106" y="15271"/>
                </a:cubicBezTo>
                <a:cubicBezTo>
                  <a:pt x="28109" y="15174"/>
                  <a:pt x="28112" y="15077"/>
                  <a:pt x="28117" y="14980"/>
                </a:cubicBezTo>
                <a:cubicBezTo>
                  <a:pt x="28118" y="14956"/>
                  <a:pt x="28118" y="14933"/>
                  <a:pt x="28119" y="14909"/>
                </a:cubicBezTo>
                <a:cubicBezTo>
                  <a:pt x="28169" y="14806"/>
                  <a:pt x="28220" y="14704"/>
                  <a:pt x="28274" y="14604"/>
                </a:cubicBezTo>
                <a:cubicBezTo>
                  <a:pt x="28383" y="14515"/>
                  <a:pt x="28490" y="14424"/>
                  <a:pt x="28594" y="14328"/>
                </a:cubicBezTo>
                <a:cubicBezTo>
                  <a:pt x="28755" y="14181"/>
                  <a:pt x="28914" y="14031"/>
                  <a:pt x="29064" y="13873"/>
                </a:cubicBezTo>
                <a:cubicBezTo>
                  <a:pt x="29184" y="13747"/>
                  <a:pt x="29302" y="13619"/>
                  <a:pt x="29414" y="13485"/>
                </a:cubicBezTo>
                <a:cubicBezTo>
                  <a:pt x="29421" y="13477"/>
                  <a:pt x="29429" y="13468"/>
                  <a:pt x="29437" y="13458"/>
                </a:cubicBezTo>
                <a:cubicBezTo>
                  <a:pt x="29544" y="13412"/>
                  <a:pt x="29651" y="13364"/>
                  <a:pt x="29755" y="13313"/>
                </a:cubicBezTo>
                <a:cubicBezTo>
                  <a:pt x="30088" y="13149"/>
                  <a:pt x="30414" y="12968"/>
                  <a:pt x="30723" y="12761"/>
                </a:cubicBezTo>
                <a:close/>
                <a:moveTo>
                  <a:pt x="20677" y="15206"/>
                </a:moveTo>
                <a:cubicBezTo>
                  <a:pt x="20691" y="15246"/>
                  <a:pt x="20705" y="15286"/>
                  <a:pt x="20718" y="15327"/>
                </a:cubicBezTo>
                <a:cubicBezTo>
                  <a:pt x="20763" y="15454"/>
                  <a:pt x="20810" y="15581"/>
                  <a:pt x="20860" y="15706"/>
                </a:cubicBezTo>
                <a:cubicBezTo>
                  <a:pt x="20894" y="15789"/>
                  <a:pt x="20929" y="15872"/>
                  <a:pt x="20964" y="15954"/>
                </a:cubicBezTo>
                <a:cubicBezTo>
                  <a:pt x="20984" y="15996"/>
                  <a:pt x="21004" y="16036"/>
                  <a:pt x="21022" y="16076"/>
                </a:cubicBezTo>
                <a:cubicBezTo>
                  <a:pt x="21063" y="16161"/>
                  <a:pt x="21104" y="16246"/>
                  <a:pt x="21149" y="16328"/>
                </a:cubicBezTo>
                <a:cubicBezTo>
                  <a:pt x="21156" y="16341"/>
                  <a:pt x="21162" y="16353"/>
                  <a:pt x="21169" y="16366"/>
                </a:cubicBezTo>
                <a:cubicBezTo>
                  <a:pt x="21080" y="16343"/>
                  <a:pt x="20992" y="16319"/>
                  <a:pt x="20904" y="16291"/>
                </a:cubicBezTo>
                <a:cubicBezTo>
                  <a:pt x="20785" y="16253"/>
                  <a:pt x="20666" y="16213"/>
                  <a:pt x="20550" y="16170"/>
                </a:cubicBezTo>
                <a:cubicBezTo>
                  <a:pt x="20431" y="16124"/>
                  <a:pt x="20311" y="16076"/>
                  <a:pt x="20196" y="16021"/>
                </a:cubicBezTo>
                <a:cubicBezTo>
                  <a:pt x="20124" y="15986"/>
                  <a:pt x="20052" y="15950"/>
                  <a:pt x="19982" y="15912"/>
                </a:cubicBezTo>
                <a:cubicBezTo>
                  <a:pt x="19953" y="15895"/>
                  <a:pt x="19924" y="15879"/>
                  <a:pt x="19895" y="15863"/>
                </a:cubicBezTo>
                <a:cubicBezTo>
                  <a:pt x="19942" y="15827"/>
                  <a:pt x="19991" y="15790"/>
                  <a:pt x="20038" y="15753"/>
                </a:cubicBezTo>
                <a:cubicBezTo>
                  <a:pt x="20176" y="15643"/>
                  <a:pt x="20312" y="15534"/>
                  <a:pt x="20442" y="15417"/>
                </a:cubicBezTo>
                <a:cubicBezTo>
                  <a:pt x="20521" y="15347"/>
                  <a:pt x="20599" y="15276"/>
                  <a:pt x="20677" y="15206"/>
                </a:cubicBezTo>
                <a:close/>
                <a:moveTo>
                  <a:pt x="25799" y="16117"/>
                </a:moveTo>
                <a:lnTo>
                  <a:pt x="25799" y="16117"/>
                </a:lnTo>
                <a:cubicBezTo>
                  <a:pt x="25741" y="16203"/>
                  <a:pt x="25682" y="16291"/>
                  <a:pt x="25619" y="16377"/>
                </a:cubicBezTo>
                <a:cubicBezTo>
                  <a:pt x="25608" y="16374"/>
                  <a:pt x="25596" y="16372"/>
                  <a:pt x="25585" y="16371"/>
                </a:cubicBezTo>
                <a:cubicBezTo>
                  <a:pt x="25490" y="16355"/>
                  <a:pt x="25394" y="16338"/>
                  <a:pt x="25299" y="16320"/>
                </a:cubicBezTo>
                <a:cubicBezTo>
                  <a:pt x="25296" y="16315"/>
                  <a:pt x="25295" y="16311"/>
                  <a:pt x="25293" y="16307"/>
                </a:cubicBezTo>
                <a:cubicBezTo>
                  <a:pt x="25326" y="16296"/>
                  <a:pt x="25358" y="16284"/>
                  <a:pt x="25392" y="16271"/>
                </a:cubicBezTo>
                <a:cubicBezTo>
                  <a:pt x="25528" y="16222"/>
                  <a:pt x="25664" y="16171"/>
                  <a:pt x="25799" y="16117"/>
                </a:cubicBezTo>
                <a:close/>
                <a:moveTo>
                  <a:pt x="39299" y="7225"/>
                </a:moveTo>
                <a:lnTo>
                  <a:pt x="39299" y="7225"/>
                </a:lnTo>
                <a:cubicBezTo>
                  <a:pt x="39338" y="7230"/>
                  <a:pt x="39377" y="7234"/>
                  <a:pt x="39415" y="7240"/>
                </a:cubicBezTo>
                <a:cubicBezTo>
                  <a:pt x="39496" y="7251"/>
                  <a:pt x="39576" y="7266"/>
                  <a:pt x="39656" y="7285"/>
                </a:cubicBezTo>
                <a:cubicBezTo>
                  <a:pt x="39727" y="7302"/>
                  <a:pt x="39805" y="7323"/>
                  <a:pt x="39882" y="7347"/>
                </a:cubicBezTo>
                <a:cubicBezTo>
                  <a:pt x="39921" y="7360"/>
                  <a:pt x="39961" y="7373"/>
                  <a:pt x="40000" y="7385"/>
                </a:cubicBezTo>
                <a:cubicBezTo>
                  <a:pt x="40069" y="7410"/>
                  <a:pt x="40145" y="7440"/>
                  <a:pt x="40222" y="7473"/>
                </a:cubicBezTo>
                <a:cubicBezTo>
                  <a:pt x="40297" y="7507"/>
                  <a:pt x="40369" y="7544"/>
                  <a:pt x="40441" y="7583"/>
                </a:cubicBezTo>
                <a:cubicBezTo>
                  <a:pt x="40501" y="7618"/>
                  <a:pt x="40568" y="7660"/>
                  <a:pt x="40633" y="7706"/>
                </a:cubicBezTo>
                <a:cubicBezTo>
                  <a:pt x="40690" y="7748"/>
                  <a:pt x="40754" y="7800"/>
                  <a:pt x="40814" y="7855"/>
                </a:cubicBezTo>
                <a:cubicBezTo>
                  <a:pt x="40875" y="7912"/>
                  <a:pt x="40935" y="7974"/>
                  <a:pt x="40992" y="8040"/>
                </a:cubicBezTo>
                <a:cubicBezTo>
                  <a:pt x="41000" y="8049"/>
                  <a:pt x="41014" y="8067"/>
                  <a:pt x="41028" y="8084"/>
                </a:cubicBezTo>
                <a:cubicBezTo>
                  <a:pt x="41051" y="8215"/>
                  <a:pt x="41071" y="8346"/>
                  <a:pt x="41085" y="8479"/>
                </a:cubicBezTo>
                <a:cubicBezTo>
                  <a:pt x="41097" y="8573"/>
                  <a:pt x="41107" y="8666"/>
                  <a:pt x="41115" y="8760"/>
                </a:cubicBezTo>
                <a:cubicBezTo>
                  <a:pt x="41123" y="8851"/>
                  <a:pt x="41130" y="8942"/>
                  <a:pt x="41135" y="9033"/>
                </a:cubicBezTo>
                <a:cubicBezTo>
                  <a:pt x="41144" y="9222"/>
                  <a:pt x="41151" y="9410"/>
                  <a:pt x="41149" y="9600"/>
                </a:cubicBezTo>
                <a:cubicBezTo>
                  <a:pt x="41148" y="9695"/>
                  <a:pt x="41145" y="9790"/>
                  <a:pt x="41142" y="9884"/>
                </a:cubicBezTo>
                <a:cubicBezTo>
                  <a:pt x="41138" y="9974"/>
                  <a:pt x="41134" y="10066"/>
                  <a:pt x="41128" y="10157"/>
                </a:cubicBezTo>
                <a:cubicBezTo>
                  <a:pt x="41111" y="10390"/>
                  <a:pt x="41090" y="10625"/>
                  <a:pt x="41056" y="10857"/>
                </a:cubicBezTo>
                <a:cubicBezTo>
                  <a:pt x="41044" y="10951"/>
                  <a:pt x="41029" y="11046"/>
                  <a:pt x="41014" y="11140"/>
                </a:cubicBezTo>
                <a:cubicBezTo>
                  <a:pt x="40998" y="11233"/>
                  <a:pt x="40980" y="11327"/>
                  <a:pt x="40962" y="11419"/>
                </a:cubicBezTo>
                <a:cubicBezTo>
                  <a:pt x="40917" y="11636"/>
                  <a:pt x="40867" y="11861"/>
                  <a:pt x="40807" y="12084"/>
                </a:cubicBezTo>
                <a:cubicBezTo>
                  <a:pt x="40753" y="12290"/>
                  <a:pt x="40693" y="12494"/>
                  <a:pt x="40627" y="12697"/>
                </a:cubicBezTo>
                <a:cubicBezTo>
                  <a:pt x="40596" y="12791"/>
                  <a:pt x="40563" y="12885"/>
                  <a:pt x="40530" y="12978"/>
                </a:cubicBezTo>
                <a:cubicBezTo>
                  <a:pt x="40447" y="13150"/>
                  <a:pt x="40361" y="13321"/>
                  <a:pt x="40268" y="13488"/>
                </a:cubicBezTo>
                <a:cubicBezTo>
                  <a:pt x="40161" y="13679"/>
                  <a:pt x="40051" y="13867"/>
                  <a:pt x="39936" y="14052"/>
                </a:cubicBezTo>
                <a:cubicBezTo>
                  <a:pt x="39779" y="14298"/>
                  <a:pt x="39609" y="14549"/>
                  <a:pt x="39428" y="14791"/>
                </a:cubicBezTo>
                <a:cubicBezTo>
                  <a:pt x="39275" y="14997"/>
                  <a:pt x="39116" y="15199"/>
                  <a:pt x="38952" y="15397"/>
                </a:cubicBezTo>
                <a:cubicBezTo>
                  <a:pt x="38785" y="15597"/>
                  <a:pt x="38614" y="15795"/>
                  <a:pt x="38433" y="15983"/>
                </a:cubicBezTo>
                <a:cubicBezTo>
                  <a:pt x="38299" y="16120"/>
                  <a:pt x="38164" y="16255"/>
                  <a:pt x="38025" y="16388"/>
                </a:cubicBezTo>
                <a:cubicBezTo>
                  <a:pt x="38126" y="16260"/>
                  <a:pt x="38225" y="16131"/>
                  <a:pt x="38321" y="15999"/>
                </a:cubicBezTo>
                <a:cubicBezTo>
                  <a:pt x="38449" y="15823"/>
                  <a:pt x="38575" y="15647"/>
                  <a:pt x="38691" y="15463"/>
                </a:cubicBezTo>
                <a:cubicBezTo>
                  <a:pt x="38806" y="15284"/>
                  <a:pt x="38917" y="15103"/>
                  <a:pt x="39017" y="14916"/>
                </a:cubicBezTo>
                <a:cubicBezTo>
                  <a:pt x="39098" y="14763"/>
                  <a:pt x="39178" y="14611"/>
                  <a:pt x="39247" y="14453"/>
                </a:cubicBezTo>
                <a:cubicBezTo>
                  <a:pt x="39331" y="14262"/>
                  <a:pt x="39412" y="14069"/>
                  <a:pt x="39481" y="13872"/>
                </a:cubicBezTo>
                <a:cubicBezTo>
                  <a:pt x="39525" y="13749"/>
                  <a:pt x="39568" y="13626"/>
                  <a:pt x="39605" y="13501"/>
                </a:cubicBezTo>
                <a:cubicBezTo>
                  <a:pt x="39644" y="13370"/>
                  <a:pt x="39685" y="13238"/>
                  <a:pt x="39718" y="13105"/>
                </a:cubicBezTo>
                <a:cubicBezTo>
                  <a:pt x="39741" y="13013"/>
                  <a:pt x="39762" y="12920"/>
                  <a:pt x="39782" y="12828"/>
                </a:cubicBezTo>
                <a:cubicBezTo>
                  <a:pt x="39791" y="12782"/>
                  <a:pt x="39800" y="12736"/>
                  <a:pt x="39809" y="12690"/>
                </a:cubicBezTo>
                <a:cubicBezTo>
                  <a:pt x="39828" y="12596"/>
                  <a:pt x="39844" y="12496"/>
                  <a:pt x="39855" y="12402"/>
                </a:cubicBezTo>
                <a:cubicBezTo>
                  <a:pt x="39867" y="12306"/>
                  <a:pt x="39879" y="12212"/>
                  <a:pt x="39884" y="12117"/>
                </a:cubicBezTo>
                <a:cubicBezTo>
                  <a:pt x="39892" y="11980"/>
                  <a:pt x="39900" y="11844"/>
                  <a:pt x="39899" y="11707"/>
                </a:cubicBezTo>
                <a:cubicBezTo>
                  <a:pt x="39898" y="11472"/>
                  <a:pt x="39890" y="11237"/>
                  <a:pt x="39865" y="11003"/>
                </a:cubicBezTo>
                <a:cubicBezTo>
                  <a:pt x="39834" y="10726"/>
                  <a:pt x="39794" y="10449"/>
                  <a:pt x="39730" y="10178"/>
                </a:cubicBezTo>
                <a:cubicBezTo>
                  <a:pt x="39686" y="9993"/>
                  <a:pt x="39640" y="9808"/>
                  <a:pt x="39581" y="9627"/>
                </a:cubicBezTo>
                <a:cubicBezTo>
                  <a:pt x="39581" y="9517"/>
                  <a:pt x="39578" y="9407"/>
                  <a:pt x="39574" y="9298"/>
                </a:cubicBezTo>
                <a:cubicBezTo>
                  <a:pt x="39563" y="9066"/>
                  <a:pt x="39549" y="8834"/>
                  <a:pt x="39524" y="8601"/>
                </a:cubicBezTo>
                <a:cubicBezTo>
                  <a:pt x="39488" y="8282"/>
                  <a:pt x="39443" y="7962"/>
                  <a:pt x="39383" y="7644"/>
                </a:cubicBezTo>
                <a:lnTo>
                  <a:pt x="39383" y="7645"/>
                </a:lnTo>
                <a:cubicBezTo>
                  <a:pt x="39357" y="7504"/>
                  <a:pt x="39329" y="7365"/>
                  <a:pt x="39299" y="7225"/>
                </a:cubicBezTo>
                <a:close/>
                <a:moveTo>
                  <a:pt x="27932" y="15316"/>
                </a:moveTo>
                <a:lnTo>
                  <a:pt x="27932" y="15316"/>
                </a:lnTo>
                <a:cubicBezTo>
                  <a:pt x="27931" y="15347"/>
                  <a:pt x="27930" y="15377"/>
                  <a:pt x="27928" y="15407"/>
                </a:cubicBezTo>
                <a:cubicBezTo>
                  <a:pt x="27916" y="15527"/>
                  <a:pt x="27905" y="15646"/>
                  <a:pt x="27892" y="15766"/>
                </a:cubicBezTo>
                <a:cubicBezTo>
                  <a:pt x="27884" y="15845"/>
                  <a:pt x="27876" y="15926"/>
                  <a:pt x="27869" y="16006"/>
                </a:cubicBezTo>
                <a:cubicBezTo>
                  <a:pt x="27849" y="16129"/>
                  <a:pt x="27831" y="16253"/>
                  <a:pt x="27812" y="16375"/>
                </a:cubicBezTo>
                <a:cubicBezTo>
                  <a:pt x="27787" y="16380"/>
                  <a:pt x="27761" y="16384"/>
                  <a:pt x="27736" y="16388"/>
                </a:cubicBezTo>
                <a:cubicBezTo>
                  <a:pt x="27673" y="16396"/>
                  <a:pt x="27609" y="16404"/>
                  <a:pt x="27545" y="16412"/>
                </a:cubicBezTo>
                <a:cubicBezTo>
                  <a:pt x="27577" y="16298"/>
                  <a:pt x="27610" y="16185"/>
                  <a:pt x="27645" y="16073"/>
                </a:cubicBezTo>
                <a:cubicBezTo>
                  <a:pt x="27700" y="15904"/>
                  <a:pt x="27756" y="15737"/>
                  <a:pt x="27824" y="15573"/>
                </a:cubicBezTo>
                <a:cubicBezTo>
                  <a:pt x="27860" y="15487"/>
                  <a:pt x="27895" y="15402"/>
                  <a:pt x="27932" y="15316"/>
                </a:cubicBezTo>
                <a:close/>
                <a:moveTo>
                  <a:pt x="18753" y="15194"/>
                </a:moveTo>
                <a:cubicBezTo>
                  <a:pt x="18766" y="15207"/>
                  <a:pt x="18777" y="15219"/>
                  <a:pt x="18789" y="15232"/>
                </a:cubicBezTo>
                <a:cubicBezTo>
                  <a:pt x="18848" y="15293"/>
                  <a:pt x="18908" y="15352"/>
                  <a:pt x="18969" y="15410"/>
                </a:cubicBezTo>
                <a:cubicBezTo>
                  <a:pt x="19030" y="15470"/>
                  <a:pt x="19098" y="15532"/>
                  <a:pt x="19165" y="15587"/>
                </a:cubicBezTo>
                <a:cubicBezTo>
                  <a:pt x="19229" y="15641"/>
                  <a:pt x="19293" y="15693"/>
                  <a:pt x="19359" y="15744"/>
                </a:cubicBezTo>
                <a:cubicBezTo>
                  <a:pt x="19393" y="15769"/>
                  <a:pt x="19426" y="15793"/>
                  <a:pt x="19460" y="15818"/>
                </a:cubicBezTo>
                <a:cubicBezTo>
                  <a:pt x="19493" y="15842"/>
                  <a:pt x="19527" y="15866"/>
                  <a:pt x="19561" y="15889"/>
                </a:cubicBezTo>
                <a:cubicBezTo>
                  <a:pt x="19478" y="15947"/>
                  <a:pt x="19395" y="16002"/>
                  <a:pt x="19310" y="16057"/>
                </a:cubicBezTo>
                <a:cubicBezTo>
                  <a:pt x="19237" y="16103"/>
                  <a:pt x="19164" y="16148"/>
                  <a:pt x="19089" y="16192"/>
                </a:cubicBezTo>
                <a:cubicBezTo>
                  <a:pt x="19015" y="16237"/>
                  <a:pt x="18941" y="16280"/>
                  <a:pt x="18865" y="16320"/>
                </a:cubicBezTo>
                <a:cubicBezTo>
                  <a:pt x="18800" y="16353"/>
                  <a:pt x="18728" y="16393"/>
                  <a:pt x="18654" y="16430"/>
                </a:cubicBezTo>
                <a:cubicBezTo>
                  <a:pt x="18589" y="16327"/>
                  <a:pt x="18525" y="16223"/>
                  <a:pt x="18468" y="16114"/>
                </a:cubicBezTo>
                <a:cubicBezTo>
                  <a:pt x="18408" y="16002"/>
                  <a:pt x="18350" y="15889"/>
                  <a:pt x="18295" y="15774"/>
                </a:cubicBezTo>
                <a:cubicBezTo>
                  <a:pt x="18416" y="15628"/>
                  <a:pt x="18535" y="15480"/>
                  <a:pt x="18650" y="15330"/>
                </a:cubicBezTo>
                <a:cubicBezTo>
                  <a:pt x="18685" y="15285"/>
                  <a:pt x="18719" y="15240"/>
                  <a:pt x="18753" y="15194"/>
                </a:cubicBezTo>
                <a:close/>
                <a:moveTo>
                  <a:pt x="27954" y="14856"/>
                </a:moveTo>
                <a:cubicBezTo>
                  <a:pt x="27954" y="14866"/>
                  <a:pt x="27953" y="14878"/>
                  <a:pt x="27953" y="14888"/>
                </a:cubicBezTo>
                <a:cubicBezTo>
                  <a:pt x="27876" y="15052"/>
                  <a:pt x="27801" y="15217"/>
                  <a:pt x="27734" y="15385"/>
                </a:cubicBezTo>
                <a:cubicBezTo>
                  <a:pt x="27648" y="15597"/>
                  <a:pt x="27564" y="15810"/>
                  <a:pt x="27495" y="16027"/>
                </a:cubicBezTo>
                <a:cubicBezTo>
                  <a:pt x="27454" y="16155"/>
                  <a:pt x="27413" y="16282"/>
                  <a:pt x="27379" y="16412"/>
                </a:cubicBezTo>
                <a:cubicBezTo>
                  <a:pt x="27378" y="16418"/>
                  <a:pt x="27376" y="16424"/>
                  <a:pt x="27375" y="16430"/>
                </a:cubicBezTo>
                <a:cubicBezTo>
                  <a:pt x="27306" y="16435"/>
                  <a:pt x="27239" y="16441"/>
                  <a:pt x="27171" y="16446"/>
                </a:cubicBezTo>
                <a:cubicBezTo>
                  <a:pt x="27140" y="16447"/>
                  <a:pt x="27097" y="16449"/>
                  <a:pt x="27055" y="16450"/>
                </a:cubicBezTo>
                <a:cubicBezTo>
                  <a:pt x="27096" y="16374"/>
                  <a:pt x="27137" y="16298"/>
                  <a:pt x="27177" y="16222"/>
                </a:cubicBezTo>
                <a:cubicBezTo>
                  <a:pt x="27283" y="16019"/>
                  <a:pt x="27386" y="15815"/>
                  <a:pt x="27485" y="15609"/>
                </a:cubicBezTo>
                <a:cubicBezTo>
                  <a:pt x="27563" y="15447"/>
                  <a:pt x="27636" y="15284"/>
                  <a:pt x="27707" y="15120"/>
                </a:cubicBezTo>
                <a:cubicBezTo>
                  <a:pt x="27726" y="15080"/>
                  <a:pt x="27743" y="15039"/>
                  <a:pt x="27760" y="14999"/>
                </a:cubicBezTo>
                <a:cubicBezTo>
                  <a:pt x="27826" y="14953"/>
                  <a:pt x="27891" y="14905"/>
                  <a:pt x="27954" y="14856"/>
                </a:cubicBezTo>
                <a:close/>
                <a:moveTo>
                  <a:pt x="27502" y="15181"/>
                </a:moveTo>
                <a:lnTo>
                  <a:pt x="27502" y="15181"/>
                </a:lnTo>
                <a:cubicBezTo>
                  <a:pt x="27468" y="15253"/>
                  <a:pt x="27435" y="15326"/>
                  <a:pt x="27401" y="15398"/>
                </a:cubicBezTo>
                <a:cubicBezTo>
                  <a:pt x="27303" y="15604"/>
                  <a:pt x="27203" y="15808"/>
                  <a:pt x="27095" y="16009"/>
                </a:cubicBezTo>
                <a:cubicBezTo>
                  <a:pt x="27015" y="16159"/>
                  <a:pt x="26935" y="16310"/>
                  <a:pt x="26851" y="16457"/>
                </a:cubicBezTo>
                <a:cubicBezTo>
                  <a:pt x="26816" y="16458"/>
                  <a:pt x="26781" y="16458"/>
                  <a:pt x="26746" y="16458"/>
                </a:cubicBezTo>
                <a:cubicBezTo>
                  <a:pt x="26710" y="16458"/>
                  <a:pt x="26675" y="16458"/>
                  <a:pt x="26639" y="16457"/>
                </a:cubicBezTo>
                <a:cubicBezTo>
                  <a:pt x="26507" y="16454"/>
                  <a:pt x="26375" y="16449"/>
                  <a:pt x="26243" y="16441"/>
                </a:cubicBezTo>
                <a:cubicBezTo>
                  <a:pt x="26093" y="16431"/>
                  <a:pt x="25943" y="16418"/>
                  <a:pt x="25793" y="16400"/>
                </a:cubicBezTo>
                <a:cubicBezTo>
                  <a:pt x="25888" y="16267"/>
                  <a:pt x="25982" y="16133"/>
                  <a:pt x="26073" y="15998"/>
                </a:cubicBezTo>
                <a:cubicBezTo>
                  <a:pt x="26267" y="15908"/>
                  <a:pt x="26460" y="15813"/>
                  <a:pt x="26646" y="15708"/>
                </a:cubicBezTo>
                <a:cubicBezTo>
                  <a:pt x="26922" y="15552"/>
                  <a:pt x="27194" y="15390"/>
                  <a:pt x="27455" y="15211"/>
                </a:cubicBezTo>
                <a:cubicBezTo>
                  <a:pt x="27470" y="15202"/>
                  <a:pt x="27485" y="15192"/>
                  <a:pt x="27502" y="15181"/>
                </a:cubicBezTo>
                <a:close/>
                <a:moveTo>
                  <a:pt x="45114" y="10118"/>
                </a:moveTo>
                <a:lnTo>
                  <a:pt x="45114" y="10118"/>
                </a:lnTo>
                <a:cubicBezTo>
                  <a:pt x="45103" y="10276"/>
                  <a:pt x="45089" y="10434"/>
                  <a:pt x="45067" y="10592"/>
                </a:cubicBezTo>
                <a:cubicBezTo>
                  <a:pt x="45055" y="10686"/>
                  <a:pt x="45042" y="10779"/>
                  <a:pt x="45025" y="10873"/>
                </a:cubicBezTo>
                <a:cubicBezTo>
                  <a:pt x="45010" y="10966"/>
                  <a:pt x="44993" y="11060"/>
                  <a:pt x="44975" y="11152"/>
                </a:cubicBezTo>
                <a:cubicBezTo>
                  <a:pt x="44928" y="11375"/>
                  <a:pt x="44878" y="11605"/>
                  <a:pt x="44814" y="11832"/>
                </a:cubicBezTo>
                <a:cubicBezTo>
                  <a:pt x="44764" y="12008"/>
                  <a:pt x="44712" y="12182"/>
                  <a:pt x="44657" y="12357"/>
                </a:cubicBezTo>
                <a:cubicBezTo>
                  <a:pt x="44585" y="12567"/>
                  <a:pt x="44510" y="12777"/>
                  <a:pt x="44425" y="12983"/>
                </a:cubicBezTo>
                <a:cubicBezTo>
                  <a:pt x="44357" y="13144"/>
                  <a:pt x="44288" y="13306"/>
                  <a:pt x="44214" y="13465"/>
                </a:cubicBezTo>
                <a:cubicBezTo>
                  <a:pt x="44098" y="13708"/>
                  <a:pt x="43978" y="13948"/>
                  <a:pt x="43846" y="14182"/>
                </a:cubicBezTo>
                <a:cubicBezTo>
                  <a:pt x="43741" y="14372"/>
                  <a:pt x="43630" y="14558"/>
                  <a:pt x="43516" y="14741"/>
                </a:cubicBezTo>
                <a:cubicBezTo>
                  <a:pt x="43515" y="14743"/>
                  <a:pt x="43515" y="14744"/>
                  <a:pt x="43514" y="14745"/>
                </a:cubicBezTo>
                <a:cubicBezTo>
                  <a:pt x="43378" y="14959"/>
                  <a:pt x="43236" y="15172"/>
                  <a:pt x="43084" y="15380"/>
                </a:cubicBezTo>
                <a:cubicBezTo>
                  <a:pt x="42932" y="15588"/>
                  <a:pt x="42774" y="15791"/>
                  <a:pt x="42611" y="15991"/>
                </a:cubicBezTo>
                <a:cubicBezTo>
                  <a:pt x="42473" y="16155"/>
                  <a:pt x="42332" y="16319"/>
                  <a:pt x="42188" y="16478"/>
                </a:cubicBezTo>
                <a:cubicBezTo>
                  <a:pt x="42336" y="16190"/>
                  <a:pt x="42470" y="15896"/>
                  <a:pt x="42585" y="15594"/>
                </a:cubicBezTo>
                <a:cubicBezTo>
                  <a:pt x="42648" y="15429"/>
                  <a:pt x="42709" y="15263"/>
                  <a:pt x="42764" y="15097"/>
                </a:cubicBezTo>
                <a:cubicBezTo>
                  <a:pt x="42781" y="15051"/>
                  <a:pt x="42796" y="15006"/>
                  <a:pt x="42811" y="14960"/>
                </a:cubicBezTo>
                <a:cubicBezTo>
                  <a:pt x="42823" y="14917"/>
                  <a:pt x="42835" y="14874"/>
                  <a:pt x="42848" y="14831"/>
                </a:cubicBezTo>
                <a:cubicBezTo>
                  <a:pt x="42884" y="14702"/>
                  <a:pt x="42921" y="14574"/>
                  <a:pt x="42957" y="14445"/>
                </a:cubicBezTo>
                <a:cubicBezTo>
                  <a:pt x="42983" y="14359"/>
                  <a:pt x="43007" y="14273"/>
                  <a:pt x="43031" y="14187"/>
                </a:cubicBezTo>
                <a:cubicBezTo>
                  <a:pt x="43043" y="14144"/>
                  <a:pt x="43055" y="14102"/>
                  <a:pt x="43068" y="14058"/>
                </a:cubicBezTo>
                <a:cubicBezTo>
                  <a:pt x="43130" y="13812"/>
                  <a:pt x="43193" y="13565"/>
                  <a:pt x="43257" y="13319"/>
                </a:cubicBezTo>
                <a:cubicBezTo>
                  <a:pt x="43322" y="13069"/>
                  <a:pt x="43396" y="12822"/>
                  <a:pt x="43473" y="12576"/>
                </a:cubicBezTo>
                <a:cubicBezTo>
                  <a:pt x="43528" y="12416"/>
                  <a:pt x="43584" y="12255"/>
                  <a:pt x="43648" y="12097"/>
                </a:cubicBezTo>
                <a:cubicBezTo>
                  <a:pt x="43696" y="11978"/>
                  <a:pt x="43746" y="11860"/>
                  <a:pt x="43799" y="11742"/>
                </a:cubicBezTo>
                <a:cubicBezTo>
                  <a:pt x="43852" y="11632"/>
                  <a:pt x="43906" y="11520"/>
                  <a:pt x="43966" y="11412"/>
                </a:cubicBezTo>
                <a:cubicBezTo>
                  <a:pt x="44005" y="11339"/>
                  <a:pt x="44045" y="11268"/>
                  <a:pt x="44088" y="11197"/>
                </a:cubicBezTo>
                <a:cubicBezTo>
                  <a:pt x="44110" y="11163"/>
                  <a:pt x="44130" y="11128"/>
                  <a:pt x="44152" y="11092"/>
                </a:cubicBezTo>
                <a:cubicBezTo>
                  <a:pt x="44191" y="11033"/>
                  <a:pt x="44237" y="10965"/>
                  <a:pt x="44285" y="10899"/>
                </a:cubicBezTo>
                <a:cubicBezTo>
                  <a:pt x="44309" y="10867"/>
                  <a:pt x="44335" y="10835"/>
                  <a:pt x="44359" y="10802"/>
                </a:cubicBezTo>
                <a:cubicBezTo>
                  <a:pt x="44405" y="10747"/>
                  <a:pt x="44457" y="10687"/>
                  <a:pt x="44510" y="10628"/>
                </a:cubicBezTo>
                <a:cubicBezTo>
                  <a:pt x="44566" y="10568"/>
                  <a:pt x="44622" y="10509"/>
                  <a:pt x="44681" y="10454"/>
                </a:cubicBezTo>
                <a:cubicBezTo>
                  <a:pt x="44733" y="10404"/>
                  <a:pt x="44793" y="10351"/>
                  <a:pt x="44856" y="10301"/>
                </a:cubicBezTo>
                <a:cubicBezTo>
                  <a:pt x="44888" y="10277"/>
                  <a:pt x="44919" y="10253"/>
                  <a:pt x="44952" y="10227"/>
                </a:cubicBezTo>
                <a:cubicBezTo>
                  <a:pt x="44998" y="10193"/>
                  <a:pt x="45055" y="10155"/>
                  <a:pt x="45114" y="10118"/>
                </a:cubicBezTo>
                <a:close/>
                <a:moveTo>
                  <a:pt x="21356" y="14549"/>
                </a:moveTo>
                <a:cubicBezTo>
                  <a:pt x="21382" y="14857"/>
                  <a:pt x="21416" y="15165"/>
                  <a:pt x="21472" y="15469"/>
                </a:cubicBezTo>
                <a:cubicBezTo>
                  <a:pt x="21513" y="15689"/>
                  <a:pt x="21558" y="15909"/>
                  <a:pt x="21611" y="16126"/>
                </a:cubicBezTo>
                <a:cubicBezTo>
                  <a:pt x="21641" y="16245"/>
                  <a:pt x="21670" y="16364"/>
                  <a:pt x="21705" y="16482"/>
                </a:cubicBezTo>
                <a:cubicBezTo>
                  <a:pt x="21640" y="16471"/>
                  <a:pt x="21576" y="16460"/>
                  <a:pt x="21513" y="16446"/>
                </a:cubicBezTo>
                <a:cubicBezTo>
                  <a:pt x="21478" y="16439"/>
                  <a:pt x="21444" y="16431"/>
                  <a:pt x="21409" y="16424"/>
                </a:cubicBezTo>
                <a:cubicBezTo>
                  <a:pt x="21354" y="16320"/>
                  <a:pt x="21302" y="16215"/>
                  <a:pt x="21251" y="16110"/>
                </a:cubicBezTo>
                <a:cubicBezTo>
                  <a:pt x="21157" y="15909"/>
                  <a:pt x="21066" y="15707"/>
                  <a:pt x="20985" y="15501"/>
                </a:cubicBezTo>
                <a:cubicBezTo>
                  <a:pt x="20936" y="15377"/>
                  <a:pt x="20887" y="15252"/>
                  <a:pt x="20843" y="15125"/>
                </a:cubicBezTo>
                <a:cubicBezTo>
                  <a:pt x="20837" y="15106"/>
                  <a:pt x="20830" y="15088"/>
                  <a:pt x="20825" y="15069"/>
                </a:cubicBezTo>
                <a:cubicBezTo>
                  <a:pt x="20964" y="14938"/>
                  <a:pt x="21102" y="14804"/>
                  <a:pt x="21237" y="14669"/>
                </a:cubicBezTo>
                <a:cubicBezTo>
                  <a:pt x="21276" y="14628"/>
                  <a:pt x="21317" y="14589"/>
                  <a:pt x="21356" y="14549"/>
                </a:cubicBezTo>
                <a:close/>
                <a:moveTo>
                  <a:pt x="22273" y="14961"/>
                </a:moveTo>
                <a:lnTo>
                  <a:pt x="22273" y="14961"/>
                </a:lnTo>
                <a:cubicBezTo>
                  <a:pt x="22283" y="14970"/>
                  <a:pt x="22292" y="14979"/>
                  <a:pt x="22302" y="14989"/>
                </a:cubicBezTo>
                <a:cubicBezTo>
                  <a:pt x="22366" y="15050"/>
                  <a:pt x="22434" y="15112"/>
                  <a:pt x="22503" y="15169"/>
                </a:cubicBezTo>
                <a:cubicBezTo>
                  <a:pt x="22600" y="15248"/>
                  <a:pt x="22697" y="15329"/>
                  <a:pt x="22799" y="15402"/>
                </a:cubicBezTo>
                <a:cubicBezTo>
                  <a:pt x="22976" y="15529"/>
                  <a:pt x="23155" y="15651"/>
                  <a:pt x="23344" y="15760"/>
                </a:cubicBezTo>
                <a:cubicBezTo>
                  <a:pt x="23571" y="15889"/>
                  <a:pt x="23801" y="16016"/>
                  <a:pt x="24041" y="16120"/>
                </a:cubicBezTo>
                <a:cubicBezTo>
                  <a:pt x="24103" y="16147"/>
                  <a:pt x="24165" y="16173"/>
                  <a:pt x="24229" y="16199"/>
                </a:cubicBezTo>
                <a:cubicBezTo>
                  <a:pt x="24231" y="16203"/>
                  <a:pt x="24234" y="16207"/>
                  <a:pt x="24236" y="16211"/>
                </a:cubicBezTo>
                <a:cubicBezTo>
                  <a:pt x="24264" y="16263"/>
                  <a:pt x="24294" y="16314"/>
                  <a:pt x="24322" y="16366"/>
                </a:cubicBezTo>
                <a:cubicBezTo>
                  <a:pt x="24135" y="16404"/>
                  <a:pt x="23947" y="16438"/>
                  <a:pt x="23757" y="16464"/>
                </a:cubicBezTo>
                <a:cubicBezTo>
                  <a:pt x="23630" y="16482"/>
                  <a:pt x="23501" y="16499"/>
                  <a:pt x="23373" y="16512"/>
                </a:cubicBezTo>
                <a:cubicBezTo>
                  <a:pt x="23318" y="16479"/>
                  <a:pt x="23264" y="16446"/>
                  <a:pt x="23210" y="16411"/>
                </a:cubicBezTo>
                <a:cubicBezTo>
                  <a:pt x="23140" y="16366"/>
                  <a:pt x="23071" y="16319"/>
                  <a:pt x="23003" y="16270"/>
                </a:cubicBezTo>
                <a:cubicBezTo>
                  <a:pt x="22938" y="16224"/>
                  <a:pt x="22876" y="16174"/>
                  <a:pt x="22814" y="16124"/>
                </a:cubicBezTo>
                <a:cubicBezTo>
                  <a:pt x="22751" y="16071"/>
                  <a:pt x="22691" y="16015"/>
                  <a:pt x="22631" y="15959"/>
                </a:cubicBezTo>
                <a:cubicBezTo>
                  <a:pt x="22581" y="15911"/>
                  <a:pt x="22526" y="15855"/>
                  <a:pt x="22471" y="15797"/>
                </a:cubicBezTo>
                <a:cubicBezTo>
                  <a:pt x="22459" y="15748"/>
                  <a:pt x="22447" y="15701"/>
                  <a:pt x="22436" y="15653"/>
                </a:cubicBezTo>
                <a:cubicBezTo>
                  <a:pt x="22392" y="15475"/>
                  <a:pt x="22348" y="15297"/>
                  <a:pt x="22307" y="15119"/>
                </a:cubicBezTo>
                <a:cubicBezTo>
                  <a:pt x="22296" y="15066"/>
                  <a:pt x="22284" y="15014"/>
                  <a:pt x="22273" y="14961"/>
                </a:cubicBezTo>
                <a:close/>
                <a:moveTo>
                  <a:pt x="21527" y="14766"/>
                </a:moveTo>
                <a:cubicBezTo>
                  <a:pt x="21536" y="14790"/>
                  <a:pt x="21544" y="14814"/>
                  <a:pt x="21554" y="14838"/>
                </a:cubicBezTo>
                <a:cubicBezTo>
                  <a:pt x="21737" y="15314"/>
                  <a:pt x="21948" y="15781"/>
                  <a:pt x="22206" y="16222"/>
                </a:cubicBezTo>
                <a:cubicBezTo>
                  <a:pt x="22269" y="16332"/>
                  <a:pt x="22335" y="16439"/>
                  <a:pt x="22402" y="16546"/>
                </a:cubicBezTo>
                <a:cubicBezTo>
                  <a:pt x="22322" y="16543"/>
                  <a:pt x="22242" y="16539"/>
                  <a:pt x="22162" y="16534"/>
                </a:cubicBezTo>
                <a:cubicBezTo>
                  <a:pt x="22070" y="16527"/>
                  <a:pt x="21977" y="16519"/>
                  <a:pt x="21886" y="16507"/>
                </a:cubicBezTo>
                <a:cubicBezTo>
                  <a:pt x="21843" y="16366"/>
                  <a:pt x="21803" y="16224"/>
                  <a:pt x="21767" y="16081"/>
                </a:cubicBezTo>
                <a:cubicBezTo>
                  <a:pt x="21724" y="15911"/>
                  <a:pt x="21685" y="15741"/>
                  <a:pt x="21649" y="15571"/>
                </a:cubicBezTo>
                <a:cubicBezTo>
                  <a:pt x="21608" y="15350"/>
                  <a:pt x="21568" y="15128"/>
                  <a:pt x="21542" y="14904"/>
                </a:cubicBezTo>
                <a:cubicBezTo>
                  <a:pt x="21537" y="14858"/>
                  <a:pt x="21531" y="14812"/>
                  <a:pt x="21527" y="14766"/>
                </a:cubicBezTo>
                <a:close/>
                <a:moveTo>
                  <a:pt x="22553" y="16110"/>
                </a:moveTo>
                <a:lnTo>
                  <a:pt x="22553" y="16110"/>
                </a:lnTo>
                <a:cubicBezTo>
                  <a:pt x="22578" y="16132"/>
                  <a:pt x="22602" y="16155"/>
                  <a:pt x="22625" y="16176"/>
                </a:cubicBezTo>
                <a:cubicBezTo>
                  <a:pt x="22686" y="16230"/>
                  <a:pt x="22749" y="16283"/>
                  <a:pt x="22813" y="16334"/>
                </a:cubicBezTo>
                <a:cubicBezTo>
                  <a:pt x="22846" y="16358"/>
                  <a:pt x="22878" y="16382"/>
                  <a:pt x="22910" y="16408"/>
                </a:cubicBezTo>
                <a:cubicBezTo>
                  <a:pt x="22968" y="16450"/>
                  <a:pt x="23030" y="16494"/>
                  <a:pt x="23093" y="16535"/>
                </a:cubicBezTo>
                <a:cubicBezTo>
                  <a:pt x="22956" y="16543"/>
                  <a:pt x="22820" y="16551"/>
                  <a:pt x="22685" y="16552"/>
                </a:cubicBezTo>
                <a:cubicBezTo>
                  <a:pt x="22645" y="16425"/>
                  <a:pt x="22605" y="16298"/>
                  <a:pt x="22571" y="16170"/>
                </a:cubicBezTo>
                <a:lnTo>
                  <a:pt x="22553" y="16110"/>
                </a:lnTo>
                <a:close/>
                <a:moveTo>
                  <a:pt x="25416" y="16538"/>
                </a:moveTo>
                <a:lnTo>
                  <a:pt x="25416" y="16538"/>
                </a:lnTo>
                <a:cubicBezTo>
                  <a:pt x="25440" y="16542"/>
                  <a:pt x="25465" y="16545"/>
                  <a:pt x="25489" y="16550"/>
                </a:cubicBezTo>
                <a:cubicBezTo>
                  <a:pt x="25476" y="16566"/>
                  <a:pt x="25465" y="16582"/>
                  <a:pt x="25452" y="16599"/>
                </a:cubicBezTo>
                <a:cubicBezTo>
                  <a:pt x="25439" y="16579"/>
                  <a:pt x="25428" y="16558"/>
                  <a:pt x="25416" y="16538"/>
                </a:cubicBezTo>
                <a:close/>
                <a:moveTo>
                  <a:pt x="18186" y="15903"/>
                </a:moveTo>
                <a:cubicBezTo>
                  <a:pt x="18196" y="15924"/>
                  <a:pt x="18207" y="15946"/>
                  <a:pt x="18218" y="15967"/>
                </a:cubicBezTo>
                <a:cubicBezTo>
                  <a:pt x="18312" y="16147"/>
                  <a:pt x="18410" y="16325"/>
                  <a:pt x="18519" y="16498"/>
                </a:cubicBezTo>
                <a:cubicBezTo>
                  <a:pt x="18445" y="16534"/>
                  <a:pt x="18371" y="16567"/>
                  <a:pt x="18297" y="16599"/>
                </a:cubicBezTo>
                <a:cubicBezTo>
                  <a:pt x="18143" y="16664"/>
                  <a:pt x="17990" y="16728"/>
                  <a:pt x="17835" y="16788"/>
                </a:cubicBezTo>
                <a:cubicBezTo>
                  <a:pt x="17803" y="16736"/>
                  <a:pt x="17771" y="16684"/>
                  <a:pt x="17741" y="16631"/>
                </a:cubicBezTo>
                <a:cubicBezTo>
                  <a:pt x="17714" y="16584"/>
                  <a:pt x="17687" y="16535"/>
                  <a:pt x="17662" y="16486"/>
                </a:cubicBezTo>
                <a:lnTo>
                  <a:pt x="17662" y="16486"/>
                </a:lnTo>
                <a:cubicBezTo>
                  <a:pt x="17840" y="16294"/>
                  <a:pt x="18016" y="16103"/>
                  <a:pt x="18186" y="15903"/>
                </a:cubicBezTo>
                <a:close/>
                <a:moveTo>
                  <a:pt x="13038" y="4030"/>
                </a:moveTo>
                <a:cubicBezTo>
                  <a:pt x="13030" y="4038"/>
                  <a:pt x="13021" y="4046"/>
                  <a:pt x="13011" y="4053"/>
                </a:cubicBezTo>
                <a:cubicBezTo>
                  <a:pt x="12913" y="4138"/>
                  <a:pt x="12816" y="4225"/>
                  <a:pt x="12720" y="4314"/>
                </a:cubicBezTo>
                <a:cubicBezTo>
                  <a:pt x="12656" y="4374"/>
                  <a:pt x="12590" y="4438"/>
                  <a:pt x="12528" y="4503"/>
                </a:cubicBezTo>
                <a:cubicBezTo>
                  <a:pt x="12439" y="4597"/>
                  <a:pt x="12349" y="4689"/>
                  <a:pt x="12264" y="4787"/>
                </a:cubicBezTo>
                <a:cubicBezTo>
                  <a:pt x="12127" y="4949"/>
                  <a:pt x="11991" y="5113"/>
                  <a:pt x="11873" y="5292"/>
                </a:cubicBezTo>
                <a:cubicBezTo>
                  <a:pt x="11760" y="5464"/>
                  <a:pt x="11650" y="5639"/>
                  <a:pt x="11555" y="5823"/>
                </a:cubicBezTo>
                <a:cubicBezTo>
                  <a:pt x="11434" y="6059"/>
                  <a:pt x="11322" y="6299"/>
                  <a:pt x="11233" y="6550"/>
                </a:cubicBezTo>
                <a:cubicBezTo>
                  <a:pt x="11157" y="6769"/>
                  <a:pt x="11085" y="6988"/>
                  <a:pt x="11032" y="7213"/>
                </a:cubicBezTo>
                <a:cubicBezTo>
                  <a:pt x="10980" y="7436"/>
                  <a:pt x="10934" y="7661"/>
                  <a:pt x="10910" y="7890"/>
                </a:cubicBezTo>
                <a:cubicBezTo>
                  <a:pt x="10884" y="8122"/>
                  <a:pt x="10866" y="8354"/>
                  <a:pt x="10864" y="8588"/>
                </a:cubicBezTo>
                <a:cubicBezTo>
                  <a:pt x="10861" y="8770"/>
                  <a:pt x="10861" y="8954"/>
                  <a:pt x="10872" y="9136"/>
                </a:cubicBezTo>
                <a:cubicBezTo>
                  <a:pt x="10876" y="9225"/>
                  <a:pt x="10881" y="9330"/>
                  <a:pt x="10889" y="9418"/>
                </a:cubicBezTo>
                <a:cubicBezTo>
                  <a:pt x="10911" y="9644"/>
                  <a:pt x="10939" y="9869"/>
                  <a:pt x="10981" y="10092"/>
                </a:cubicBezTo>
                <a:cubicBezTo>
                  <a:pt x="11007" y="10225"/>
                  <a:pt x="11034" y="10358"/>
                  <a:pt x="11066" y="10489"/>
                </a:cubicBezTo>
                <a:cubicBezTo>
                  <a:pt x="11096" y="10621"/>
                  <a:pt x="11127" y="10753"/>
                  <a:pt x="11164" y="10883"/>
                </a:cubicBezTo>
                <a:cubicBezTo>
                  <a:pt x="11213" y="11061"/>
                  <a:pt x="11267" y="11237"/>
                  <a:pt x="11325" y="11412"/>
                </a:cubicBezTo>
                <a:cubicBezTo>
                  <a:pt x="11321" y="11432"/>
                  <a:pt x="11317" y="11453"/>
                  <a:pt x="11314" y="11473"/>
                </a:cubicBezTo>
                <a:cubicBezTo>
                  <a:pt x="11265" y="11730"/>
                  <a:pt x="11219" y="11987"/>
                  <a:pt x="11186" y="12247"/>
                </a:cubicBezTo>
                <a:cubicBezTo>
                  <a:pt x="11151" y="12509"/>
                  <a:pt x="11121" y="12771"/>
                  <a:pt x="11103" y="13035"/>
                </a:cubicBezTo>
                <a:cubicBezTo>
                  <a:pt x="11082" y="13323"/>
                  <a:pt x="11064" y="13612"/>
                  <a:pt x="11073" y="13902"/>
                </a:cubicBezTo>
                <a:cubicBezTo>
                  <a:pt x="11078" y="14140"/>
                  <a:pt x="11089" y="14380"/>
                  <a:pt x="11114" y="14618"/>
                </a:cubicBezTo>
                <a:cubicBezTo>
                  <a:pt x="11142" y="14882"/>
                  <a:pt x="11175" y="15147"/>
                  <a:pt x="11224" y="15409"/>
                </a:cubicBezTo>
                <a:cubicBezTo>
                  <a:pt x="11264" y="15626"/>
                  <a:pt x="11307" y="15842"/>
                  <a:pt x="11361" y="16056"/>
                </a:cubicBezTo>
                <a:cubicBezTo>
                  <a:pt x="11426" y="16310"/>
                  <a:pt x="11495" y="16560"/>
                  <a:pt x="11576" y="16808"/>
                </a:cubicBezTo>
                <a:cubicBezTo>
                  <a:pt x="11484" y="16773"/>
                  <a:pt x="11392" y="16735"/>
                  <a:pt x="11302" y="16693"/>
                </a:cubicBezTo>
                <a:cubicBezTo>
                  <a:pt x="11181" y="16639"/>
                  <a:pt x="11059" y="16584"/>
                  <a:pt x="10941" y="16524"/>
                </a:cubicBezTo>
                <a:cubicBezTo>
                  <a:pt x="10862" y="16485"/>
                  <a:pt x="10785" y="16446"/>
                  <a:pt x="10706" y="16405"/>
                </a:cubicBezTo>
                <a:lnTo>
                  <a:pt x="10704" y="16404"/>
                </a:lnTo>
                <a:lnTo>
                  <a:pt x="10703" y="16404"/>
                </a:lnTo>
                <a:cubicBezTo>
                  <a:pt x="10591" y="16344"/>
                  <a:pt x="10477" y="16283"/>
                  <a:pt x="10368" y="16215"/>
                </a:cubicBezTo>
                <a:cubicBezTo>
                  <a:pt x="10293" y="16170"/>
                  <a:pt x="10219" y="16123"/>
                  <a:pt x="10146" y="16074"/>
                </a:cubicBezTo>
                <a:cubicBezTo>
                  <a:pt x="10112" y="16050"/>
                  <a:pt x="10076" y="16027"/>
                  <a:pt x="10041" y="16002"/>
                </a:cubicBezTo>
                <a:cubicBezTo>
                  <a:pt x="9939" y="15927"/>
                  <a:pt x="9837" y="15853"/>
                  <a:pt x="9741" y="15770"/>
                </a:cubicBezTo>
                <a:cubicBezTo>
                  <a:pt x="9644" y="15688"/>
                  <a:pt x="9549" y="15603"/>
                  <a:pt x="9456" y="15516"/>
                </a:cubicBezTo>
                <a:cubicBezTo>
                  <a:pt x="9360" y="15424"/>
                  <a:pt x="9265" y="15331"/>
                  <a:pt x="9176" y="15233"/>
                </a:cubicBezTo>
                <a:cubicBezTo>
                  <a:pt x="9086" y="15134"/>
                  <a:pt x="8999" y="15034"/>
                  <a:pt x="8913" y="14931"/>
                </a:cubicBezTo>
                <a:cubicBezTo>
                  <a:pt x="8837" y="14836"/>
                  <a:pt x="8754" y="14732"/>
                  <a:pt x="8677" y="14622"/>
                </a:cubicBezTo>
                <a:cubicBezTo>
                  <a:pt x="8627" y="14552"/>
                  <a:pt x="8577" y="14479"/>
                  <a:pt x="8530" y="14405"/>
                </a:cubicBezTo>
                <a:cubicBezTo>
                  <a:pt x="8462" y="14299"/>
                  <a:pt x="8395" y="14192"/>
                  <a:pt x="8335" y="14081"/>
                </a:cubicBezTo>
                <a:cubicBezTo>
                  <a:pt x="8292" y="14003"/>
                  <a:pt x="8250" y="13925"/>
                  <a:pt x="8211" y="13846"/>
                </a:cubicBezTo>
                <a:cubicBezTo>
                  <a:pt x="8192" y="13807"/>
                  <a:pt x="8174" y="13769"/>
                  <a:pt x="8156" y="13730"/>
                </a:cubicBezTo>
                <a:cubicBezTo>
                  <a:pt x="8100" y="13609"/>
                  <a:pt x="8044" y="13487"/>
                  <a:pt x="7997" y="13361"/>
                </a:cubicBezTo>
                <a:cubicBezTo>
                  <a:pt x="7966" y="13278"/>
                  <a:pt x="7935" y="13194"/>
                  <a:pt x="7907" y="13110"/>
                </a:cubicBezTo>
                <a:cubicBezTo>
                  <a:pt x="7866" y="12982"/>
                  <a:pt x="7824" y="12853"/>
                  <a:pt x="7791" y="12722"/>
                </a:cubicBezTo>
                <a:cubicBezTo>
                  <a:pt x="7758" y="12590"/>
                  <a:pt x="7727" y="12460"/>
                  <a:pt x="7699" y="12327"/>
                </a:cubicBezTo>
                <a:cubicBezTo>
                  <a:pt x="7676" y="12197"/>
                  <a:pt x="7652" y="12068"/>
                  <a:pt x="7637" y="11939"/>
                </a:cubicBezTo>
                <a:cubicBezTo>
                  <a:pt x="7627" y="11852"/>
                  <a:pt x="7617" y="11766"/>
                  <a:pt x="7612" y="11679"/>
                </a:cubicBezTo>
                <a:cubicBezTo>
                  <a:pt x="7604" y="11544"/>
                  <a:pt x="7597" y="11408"/>
                  <a:pt x="7599" y="11272"/>
                </a:cubicBezTo>
                <a:cubicBezTo>
                  <a:pt x="7600" y="11179"/>
                  <a:pt x="7604" y="11087"/>
                  <a:pt x="7609" y="10994"/>
                </a:cubicBezTo>
                <a:cubicBezTo>
                  <a:pt x="7621" y="10820"/>
                  <a:pt x="7636" y="10634"/>
                  <a:pt x="7662" y="10449"/>
                </a:cubicBezTo>
                <a:cubicBezTo>
                  <a:pt x="7675" y="10356"/>
                  <a:pt x="7689" y="10263"/>
                  <a:pt x="7704" y="10171"/>
                </a:cubicBezTo>
                <a:cubicBezTo>
                  <a:pt x="7720" y="10078"/>
                  <a:pt x="7736" y="9986"/>
                  <a:pt x="7754" y="9894"/>
                </a:cubicBezTo>
                <a:cubicBezTo>
                  <a:pt x="7796" y="9680"/>
                  <a:pt x="7841" y="9454"/>
                  <a:pt x="7900" y="9232"/>
                </a:cubicBezTo>
                <a:cubicBezTo>
                  <a:pt x="7922" y="9144"/>
                  <a:pt x="7945" y="9058"/>
                  <a:pt x="7971" y="8972"/>
                </a:cubicBezTo>
                <a:cubicBezTo>
                  <a:pt x="7995" y="8887"/>
                  <a:pt x="8020" y="8802"/>
                  <a:pt x="8047" y="8719"/>
                </a:cubicBezTo>
                <a:lnTo>
                  <a:pt x="8048" y="8717"/>
                </a:lnTo>
                <a:cubicBezTo>
                  <a:pt x="8048" y="8716"/>
                  <a:pt x="8049" y="8713"/>
                  <a:pt x="8049" y="8712"/>
                </a:cubicBezTo>
                <a:cubicBezTo>
                  <a:pt x="8059" y="8686"/>
                  <a:pt x="8069" y="8656"/>
                  <a:pt x="8079" y="8624"/>
                </a:cubicBezTo>
                <a:cubicBezTo>
                  <a:pt x="8082" y="8619"/>
                  <a:pt x="8085" y="8612"/>
                  <a:pt x="8087" y="8606"/>
                </a:cubicBezTo>
                <a:cubicBezTo>
                  <a:pt x="8158" y="8459"/>
                  <a:pt x="8228" y="8312"/>
                  <a:pt x="8302" y="8166"/>
                </a:cubicBezTo>
                <a:cubicBezTo>
                  <a:pt x="8356" y="8057"/>
                  <a:pt x="8412" y="7948"/>
                  <a:pt x="8470" y="7840"/>
                </a:cubicBezTo>
                <a:cubicBezTo>
                  <a:pt x="8529" y="7733"/>
                  <a:pt x="8586" y="7626"/>
                  <a:pt x="8649" y="7519"/>
                </a:cubicBezTo>
                <a:cubicBezTo>
                  <a:pt x="8709" y="7415"/>
                  <a:pt x="8771" y="7313"/>
                  <a:pt x="8835" y="7210"/>
                </a:cubicBezTo>
                <a:cubicBezTo>
                  <a:pt x="8972" y="6999"/>
                  <a:pt x="9113" y="6787"/>
                  <a:pt x="9265" y="6584"/>
                </a:cubicBezTo>
                <a:cubicBezTo>
                  <a:pt x="9391" y="6417"/>
                  <a:pt x="9520" y="6253"/>
                  <a:pt x="9654" y="6091"/>
                </a:cubicBezTo>
                <a:cubicBezTo>
                  <a:pt x="9696" y="6041"/>
                  <a:pt x="9738" y="5992"/>
                  <a:pt x="9780" y="5942"/>
                </a:cubicBezTo>
                <a:cubicBezTo>
                  <a:pt x="9897" y="5835"/>
                  <a:pt x="10014" y="5728"/>
                  <a:pt x="10137" y="5628"/>
                </a:cubicBezTo>
                <a:cubicBezTo>
                  <a:pt x="10266" y="5522"/>
                  <a:pt x="10398" y="5419"/>
                  <a:pt x="10533" y="5321"/>
                </a:cubicBezTo>
                <a:cubicBezTo>
                  <a:pt x="10702" y="5201"/>
                  <a:pt x="10873" y="5084"/>
                  <a:pt x="11051" y="4975"/>
                </a:cubicBezTo>
                <a:cubicBezTo>
                  <a:pt x="11158" y="4910"/>
                  <a:pt x="11264" y="4844"/>
                  <a:pt x="11375" y="4783"/>
                </a:cubicBezTo>
                <a:cubicBezTo>
                  <a:pt x="11448" y="4741"/>
                  <a:pt x="11521" y="4701"/>
                  <a:pt x="11594" y="4661"/>
                </a:cubicBezTo>
                <a:cubicBezTo>
                  <a:pt x="11816" y="4545"/>
                  <a:pt x="12053" y="4427"/>
                  <a:pt x="12294" y="4323"/>
                </a:cubicBezTo>
                <a:cubicBezTo>
                  <a:pt x="12422" y="4267"/>
                  <a:pt x="12552" y="4212"/>
                  <a:pt x="12682" y="4162"/>
                </a:cubicBezTo>
                <a:cubicBezTo>
                  <a:pt x="12767" y="4129"/>
                  <a:pt x="12851" y="4097"/>
                  <a:pt x="12935" y="4067"/>
                </a:cubicBezTo>
                <a:cubicBezTo>
                  <a:pt x="12970" y="4054"/>
                  <a:pt x="13004" y="4042"/>
                  <a:pt x="13038" y="4030"/>
                </a:cubicBezTo>
                <a:close/>
                <a:moveTo>
                  <a:pt x="16857" y="14658"/>
                </a:moveTo>
                <a:cubicBezTo>
                  <a:pt x="16873" y="14733"/>
                  <a:pt x="16889" y="14810"/>
                  <a:pt x="16908" y="14883"/>
                </a:cubicBezTo>
                <a:cubicBezTo>
                  <a:pt x="16940" y="15010"/>
                  <a:pt x="16972" y="15137"/>
                  <a:pt x="17010" y="15262"/>
                </a:cubicBezTo>
                <a:cubicBezTo>
                  <a:pt x="17075" y="15474"/>
                  <a:pt x="17142" y="15684"/>
                  <a:pt x="17222" y="15890"/>
                </a:cubicBezTo>
                <a:cubicBezTo>
                  <a:pt x="17293" y="16077"/>
                  <a:pt x="17370" y="16265"/>
                  <a:pt x="17457" y="16445"/>
                </a:cubicBezTo>
                <a:cubicBezTo>
                  <a:pt x="17454" y="16449"/>
                  <a:pt x="17449" y="16453"/>
                  <a:pt x="17446" y="16456"/>
                </a:cubicBezTo>
                <a:cubicBezTo>
                  <a:pt x="17320" y="16588"/>
                  <a:pt x="17193" y="16720"/>
                  <a:pt x="17061" y="16847"/>
                </a:cubicBezTo>
                <a:cubicBezTo>
                  <a:pt x="17045" y="16863"/>
                  <a:pt x="17028" y="16880"/>
                  <a:pt x="17012" y="16896"/>
                </a:cubicBezTo>
                <a:cubicBezTo>
                  <a:pt x="16973" y="16843"/>
                  <a:pt x="16936" y="16790"/>
                  <a:pt x="16901" y="16737"/>
                </a:cubicBezTo>
                <a:cubicBezTo>
                  <a:pt x="16851" y="16664"/>
                  <a:pt x="16804" y="16590"/>
                  <a:pt x="16756" y="16516"/>
                </a:cubicBezTo>
                <a:cubicBezTo>
                  <a:pt x="16694" y="16414"/>
                  <a:pt x="16625" y="16302"/>
                  <a:pt x="16565" y="16185"/>
                </a:cubicBezTo>
                <a:cubicBezTo>
                  <a:pt x="16525" y="16109"/>
                  <a:pt x="16486" y="16032"/>
                  <a:pt x="16449" y="15955"/>
                </a:cubicBezTo>
                <a:cubicBezTo>
                  <a:pt x="16395" y="15836"/>
                  <a:pt x="16339" y="15716"/>
                  <a:pt x="16293" y="15594"/>
                </a:cubicBezTo>
                <a:cubicBezTo>
                  <a:pt x="16260" y="15509"/>
                  <a:pt x="16229" y="15425"/>
                  <a:pt x="16201" y="15338"/>
                </a:cubicBezTo>
                <a:cubicBezTo>
                  <a:pt x="16187" y="15296"/>
                  <a:pt x="16170" y="15243"/>
                  <a:pt x="16154" y="15189"/>
                </a:cubicBezTo>
                <a:cubicBezTo>
                  <a:pt x="16215" y="15147"/>
                  <a:pt x="16274" y="15105"/>
                  <a:pt x="16334" y="15061"/>
                </a:cubicBezTo>
                <a:cubicBezTo>
                  <a:pt x="16510" y="14931"/>
                  <a:pt x="16687" y="14798"/>
                  <a:pt x="16857" y="14658"/>
                </a:cubicBezTo>
                <a:close/>
                <a:moveTo>
                  <a:pt x="29505" y="16127"/>
                </a:moveTo>
                <a:lnTo>
                  <a:pt x="29505" y="16127"/>
                </a:lnTo>
                <a:cubicBezTo>
                  <a:pt x="29496" y="16140"/>
                  <a:pt x="29488" y="16154"/>
                  <a:pt x="29480" y="16168"/>
                </a:cubicBezTo>
                <a:cubicBezTo>
                  <a:pt x="29415" y="16266"/>
                  <a:pt x="29350" y="16365"/>
                  <a:pt x="29283" y="16461"/>
                </a:cubicBezTo>
                <a:cubicBezTo>
                  <a:pt x="29159" y="16526"/>
                  <a:pt x="29033" y="16588"/>
                  <a:pt x="28905" y="16644"/>
                </a:cubicBezTo>
                <a:cubicBezTo>
                  <a:pt x="28831" y="16677"/>
                  <a:pt x="28757" y="16709"/>
                  <a:pt x="28682" y="16740"/>
                </a:cubicBezTo>
                <a:cubicBezTo>
                  <a:pt x="28607" y="16770"/>
                  <a:pt x="28532" y="16800"/>
                  <a:pt x="28455" y="16828"/>
                </a:cubicBezTo>
                <a:cubicBezTo>
                  <a:pt x="28345" y="16869"/>
                  <a:pt x="28234" y="16909"/>
                  <a:pt x="28121" y="16941"/>
                </a:cubicBezTo>
                <a:cubicBezTo>
                  <a:pt x="28043" y="16964"/>
                  <a:pt x="27966" y="16986"/>
                  <a:pt x="27887" y="17006"/>
                </a:cubicBezTo>
                <a:cubicBezTo>
                  <a:pt x="27878" y="17008"/>
                  <a:pt x="27870" y="17011"/>
                  <a:pt x="27861" y="17013"/>
                </a:cubicBezTo>
                <a:cubicBezTo>
                  <a:pt x="27883" y="16929"/>
                  <a:pt x="27903" y="16845"/>
                  <a:pt x="27922" y="16760"/>
                </a:cubicBezTo>
                <a:cubicBezTo>
                  <a:pt x="27932" y="16711"/>
                  <a:pt x="27943" y="16663"/>
                  <a:pt x="27952" y="16613"/>
                </a:cubicBezTo>
                <a:cubicBezTo>
                  <a:pt x="27958" y="16580"/>
                  <a:pt x="27964" y="16546"/>
                  <a:pt x="27968" y="16513"/>
                </a:cubicBezTo>
                <a:cubicBezTo>
                  <a:pt x="28089" y="16493"/>
                  <a:pt x="28209" y="16470"/>
                  <a:pt x="28330" y="16444"/>
                </a:cubicBezTo>
                <a:cubicBezTo>
                  <a:pt x="28608" y="16382"/>
                  <a:pt x="28886" y="16317"/>
                  <a:pt x="29160" y="16235"/>
                </a:cubicBezTo>
                <a:cubicBezTo>
                  <a:pt x="29275" y="16200"/>
                  <a:pt x="29390" y="16164"/>
                  <a:pt x="29505" y="16127"/>
                </a:cubicBezTo>
                <a:close/>
                <a:moveTo>
                  <a:pt x="11432" y="11717"/>
                </a:moveTo>
                <a:cubicBezTo>
                  <a:pt x="11473" y="11834"/>
                  <a:pt x="11518" y="11950"/>
                  <a:pt x="11566" y="12065"/>
                </a:cubicBezTo>
                <a:cubicBezTo>
                  <a:pt x="11621" y="12195"/>
                  <a:pt x="11679" y="12324"/>
                  <a:pt x="11739" y="12454"/>
                </a:cubicBezTo>
                <a:cubicBezTo>
                  <a:pt x="11775" y="12531"/>
                  <a:pt x="11819" y="12611"/>
                  <a:pt x="11860" y="12686"/>
                </a:cubicBezTo>
                <a:cubicBezTo>
                  <a:pt x="11920" y="12793"/>
                  <a:pt x="11980" y="12902"/>
                  <a:pt x="12046" y="13007"/>
                </a:cubicBezTo>
                <a:cubicBezTo>
                  <a:pt x="12160" y="13188"/>
                  <a:pt x="12278" y="13367"/>
                  <a:pt x="12410" y="13537"/>
                </a:cubicBezTo>
                <a:cubicBezTo>
                  <a:pt x="12466" y="13611"/>
                  <a:pt x="12522" y="13685"/>
                  <a:pt x="12582" y="13755"/>
                </a:cubicBezTo>
                <a:cubicBezTo>
                  <a:pt x="12638" y="13825"/>
                  <a:pt x="12696" y="13891"/>
                  <a:pt x="12756" y="13957"/>
                </a:cubicBezTo>
                <a:cubicBezTo>
                  <a:pt x="12786" y="13991"/>
                  <a:pt x="12816" y="14024"/>
                  <a:pt x="12845" y="14057"/>
                </a:cubicBezTo>
                <a:cubicBezTo>
                  <a:pt x="12939" y="14155"/>
                  <a:pt x="13033" y="14254"/>
                  <a:pt x="13137" y="14342"/>
                </a:cubicBezTo>
                <a:cubicBezTo>
                  <a:pt x="13207" y="14400"/>
                  <a:pt x="13274" y="14457"/>
                  <a:pt x="13347" y="14509"/>
                </a:cubicBezTo>
                <a:cubicBezTo>
                  <a:pt x="13442" y="14577"/>
                  <a:pt x="13537" y="14646"/>
                  <a:pt x="13638" y="14703"/>
                </a:cubicBezTo>
                <a:cubicBezTo>
                  <a:pt x="13702" y="14739"/>
                  <a:pt x="13790" y="14792"/>
                  <a:pt x="13858" y="14821"/>
                </a:cubicBezTo>
                <a:cubicBezTo>
                  <a:pt x="13932" y="14853"/>
                  <a:pt x="14007" y="14890"/>
                  <a:pt x="14084" y="14912"/>
                </a:cubicBezTo>
                <a:cubicBezTo>
                  <a:pt x="14152" y="14933"/>
                  <a:pt x="14242" y="14962"/>
                  <a:pt x="14314" y="14970"/>
                </a:cubicBezTo>
                <a:cubicBezTo>
                  <a:pt x="14353" y="14977"/>
                  <a:pt x="14393" y="14982"/>
                  <a:pt x="14432" y="14984"/>
                </a:cubicBezTo>
                <a:cubicBezTo>
                  <a:pt x="14468" y="14984"/>
                  <a:pt x="14502" y="14985"/>
                  <a:pt x="14538" y="14985"/>
                </a:cubicBezTo>
                <a:cubicBezTo>
                  <a:pt x="14540" y="14985"/>
                  <a:pt x="14543" y="14985"/>
                  <a:pt x="14545" y="14985"/>
                </a:cubicBezTo>
                <a:cubicBezTo>
                  <a:pt x="14619" y="14985"/>
                  <a:pt x="14696" y="14968"/>
                  <a:pt x="14769" y="14956"/>
                </a:cubicBezTo>
                <a:cubicBezTo>
                  <a:pt x="14811" y="14948"/>
                  <a:pt x="14851" y="14938"/>
                  <a:pt x="14891" y="14926"/>
                </a:cubicBezTo>
                <a:cubicBezTo>
                  <a:pt x="14932" y="14915"/>
                  <a:pt x="14971" y="14902"/>
                  <a:pt x="15010" y="14887"/>
                </a:cubicBezTo>
                <a:cubicBezTo>
                  <a:pt x="15084" y="14858"/>
                  <a:pt x="15158" y="14830"/>
                  <a:pt x="15226" y="14791"/>
                </a:cubicBezTo>
                <a:cubicBezTo>
                  <a:pt x="15290" y="14754"/>
                  <a:pt x="15361" y="14715"/>
                  <a:pt x="15418" y="14666"/>
                </a:cubicBezTo>
                <a:cubicBezTo>
                  <a:pt x="15479" y="14612"/>
                  <a:pt x="15535" y="14567"/>
                  <a:pt x="15589" y="14504"/>
                </a:cubicBezTo>
                <a:cubicBezTo>
                  <a:pt x="15644" y="14439"/>
                  <a:pt x="15693" y="14385"/>
                  <a:pt x="15744" y="14315"/>
                </a:cubicBezTo>
                <a:cubicBezTo>
                  <a:pt x="15754" y="14301"/>
                  <a:pt x="15764" y="14286"/>
                  <a:pt x="15776" y="14271"/>
                </a:cubicBezTo>
                <a:cubicBezTo>
                  <a:pt x="15785" y="14329"/>
                  <a:pt x="15796" y="14387"/>
                  <a:pt x="15808" y="14445"/>
                </a:cubicBezTo>
                <a:cubicBezTo>
                  <a:pt x="15845" y="14628"/>
                  <a:pt x="15883" y="14812"/>
                  <a:pt x="15934" y="14993"/>
                </a:cubicBezTo>
                <a:cubicBezTo>
                  <a:pt x="15943" y="15031"/>
                  <a:pt x="15955" y="15069"/>
                  <a:pt x="15965" y="15107"/>
                </a:cubicBezTo>
                <a:cubicBezTo>
                  <a:pt x="15798" y="15223"/>
                  <a:pt x="15629" y="15336"/>
                  <a:pt x="15455" y="15441"/>
                </a:cubicBezTo>
                <a:cubicBezTo>
                  <a:pt x="15336" y="15514"/>
                  <a:pt x="15217" y="15586"/>
                  <a:pt x="15096" y="15655"/>
                </a:cubicBezTo>
                <a:cubicBezTo>
                  <a:pt x="14976" y="15722"/>
                  <a:pt x="14854" y="15789"/>
                  <a:pt x="14733" y="15855"/>
                </a:cubicBezTo>
                <a:cubicBezTo>
                  <a:pt x="14322" y="16069"/>
                  <a:pt x="13904" y="16270"/>
                  <a:pt x="13480" y="16461"/>
                </a:cubicBezTo>
                <a:cubicBezTo>
                  <a:pt x="13277" y="16553"/>
                  <a:pt x="13073" y="16646"/>
                  <a:pt x="12867" y="16735"/>
                </a:cubicBezTo>
                <a:cubicBezTo>
                  <a:pt x="12743" y="16788"/>
                  <a:pt x="12621" y="16841"/>
                  <a:pt x="12496" y="16890"/>
                </a:cubicBezTo>
                <a:cubicBezTo>
                  <a:pt x="12413" y="16923"/>
                  <a:pt x="12330" y="16955"/>
                  <a:pt x="12247" y="16986"/>
                </a:cubicBezTo>
                <a:cubicBezTo>
                  <a:pt x="12224" y="16994"/>
                  <a:pt x="12191" y="17006"/>
                  <a:pt x="12159" y="17017"/>
                </a:cubicBezTo>
                <a:cubicBezTo>
                  <a:pt x="12075" y="16992"/>
                  <a:pt x="11991" y="16964"/>
                  <a:pt x="11907" y="16935"/>
                </a:cubicBezTo>
                <a:cubicBezTo>
                  <a:pt x="11868" y="16920"/>
                  <a:pt x="11829" y="16905"/>
                  <a:pt x="11790" y="16892"/>
                </a:cubicBezTo>
                <a:cubicBezTo>
                  <a:pt x="11775" y="16847"/>
                  <a:pt x="11760" y="16802"/>
                  <a:pt x="11745" y="16757"/>
                </a:cubicBezTo>
                <a:cubicBezTo>
                  <a:pt x="11666" y="16508"/>
                  <a:pt x="11590" y="16260"/>
                  <a:pt x="11529" y="16007"/>
                </a:cubicBezTo>
                <a:cubicBezTo>
                  <a:pt x="11478" y="15797"/>
                  <a:pt x="11432" y="15586"/>
                  <a:pt x="11390" y="15373"/>
                </a:cubicBezTo>
                <a:cubicBezTo>
                  <a:pt x="11361" y="15216"/>
                  <a:pt x="11330" y="15045"/>
                  <a:pt x="11309" y="14874"/>
                </a:cubicBezTo>
                <a:cubicBezTo>
                  <a:pt x="11298" y="14781"/>
                  <a:pt x="11287" y="14687"/>
                  <a:pt x="11278" y="14594"/>
                </a:cubicBezTo>
                <a:cubicBezTo>
                  <a:pt x="11269" y="14500"/>
                  <a:pt x="11262" y="14408"/>
                  <a:pt x="11256" y="14314"/>
                </a:cubicBezTo>
                <a:cubicBezTo>
                  <a:pt x="11246" y="14129"/>
                  <a:pt x="11236" y="13945"/>
                  <a:pt x="11239" y="13759"/>
                </a:cubicBezTo>
                <a:cubicBezTo>
                  <a:pt x="11239" y="13664"/>
                  <a:pt x="11241" y="13569"/>
                  <a:pt x="11245" y="13475"/>
                </a:cubicBezTo>
                <a:cubicBezTo>
                  <a:pt x="11249" y="13381"/>
                  <a:pt x="11254" y="13288"/>
                  <a:pt x="11260" y="13194"/>
                </a:cubicBezTo>
                <a:cubicBezTo>
                  <a:pt x="11282" y="12886"/>
                  <a:pt x="11307" y="12577"/>
                  <a:pt x="11349" y="12271"/>
                </a:cubicBezTo>
                <a:cubicBezTo>
                  <a:pt x="11372" y="12099"/>
                  <a:pt x="11395" y="11928"/>
                  <a:pt x="11425" y="11757"/>
                </a:cubicBezTo>
                <a:cubicBezTo>
                  <a:pt x="11427" y="11745"/>
                  <a:pt x="11429" y="11731"/>
                  <a:pt x="11432" y="11717"/>
                </a:cubicBezTo>
                <a:close/>
                <a:moveTo>
                  <a:pt x="17543" y="16611"/>
                </a:moveTo>
                <a:cubicBezTo>
                  <a:pt x="17585" y="16691"/>
                  <a:pt x="17631" y="16770"/>
                  <a:pt x="17677" y="16849"/>
                </a:cubicBezTo>
                <a:cubicBezTo>
                  <a:pt x="17674" y="16849"/>
                  <a:pt x="17674" y="16849"/>
                  <a:pt x="17672" y="16850"/>
                </a:cubicBezTo>
                <a:cubicBezTo>
                  <a:pt x="17488" y="16916"/>
                  <a:pt x="17304" y="16983"/>
                  <a:pt x="17115" y="17041"/>
                </a:cubicBezTo>
                <a:cubicBezTo>
                  <a:pt x="17260" y="16900"/>
                  <a:pt x="17403" y="16758"/>
                  <a:pt x="17543" y="16611"/>
                </a:cubicBezTo>
                <a:close/>
                <a:moveTo>
                  <a:pt x="7546" y="15596"/>
                </a:moveTo>
                <a:lnTo>
                  <a:pt x="7546" y="15596"/>
                </a:lnTo>
                <a:cubicBezTo>
                  <a:pt x="7676" y="15732"/>
                  <a:pt x="7806" y="15868"/>
                  <a:pt x="7938" y="16001"/>
                </a:cubicBezTo>
                <a:lnTo>
                  <a:pt x="8330" y="16395"/>
                </a:lnTo>
                <a:cubicBezTo>
                  <a:pt x="8396" y="16460"/>
                  <a:pt x="8460" y="16526"/>
                  <a:pt x="8526" y="16591"/>
                </a:cubicBezTo>
                <a:cubicBezTo>
                  <a:pt x="8559" y="16624"/>
                  <a:pt x="8592" y="16657"/>
                  <a:pt x="8624" y="16690"/>
                </a:cubicBezTo>
                <a:cubicBezTo>
                  <a:pt x="8751" y="16810"/>
                  <a:pt x="8878" y="16930"/>
                  <a:pt x="9009" y="17046"/>
                </a:cubicBezTo>
                <a:cubicBezTo>
                  <a:pt x="8977" y="17033"/>
                  <a:pt x="8945" y="17019"/>
                  <a:pt x="8914" y="17002"/>
                </a:cubicBezTo>
                <a:cubicBezTo>
                  <a:pt x="8833" y="16966"/>
                  <a:pt x="8755" y="16925"/>
                  <a:pt x="8676" y="16882"/>
                </a:cubicBezTo>
                <a:cubicBezTo>
                  <a:pt x="8608" y="16845"/>
                  <a:pt x="8532" y="16800"/>
                  <a:pt x="8457" y="16753"/>
                </a:cubicBezTo>
                <a:cubicBezTo>
                  <a:pt x="8385" y="16709"/>
                  <a:pt x="8314" y="16662"/>
                  <a:pt x="8246" y="16613"/>
                </a:cubicBezTo>
                <a:cubicBezTo>
                  <a:pt x="8244" y="16612"/>
                  <a:pt x="8242" y="16611"/>
                  <a:pt x="8239" y="16609"/>
                </a:cubicBezTo>
                <a:cubicBezTo>
                  <a:pt x="8172" y="16561"/>
                  <a:pt x="8107" y="16512"/>
                  <a:pt x="8042" y="16460"/>
                </a:cubicBezTo>
                <a:cubicBezTo>
                  <a:pt x="7982" y="16410"/>
                  <a:pt x="7923" y="16358"/>
                  <a:pt x="7866" y="16304"/>
                </a:cubicBezTo>
                <a:cubicBezTo>
                  <a:pt x="7813" y="16200"/>
                  <a:pt x="7761" y="16096"/>
                  <a:pt x="7711" y="15990"/>
                </a:cubicBezTo>
                <a:cubicBezTo>
                  <a:pt x="7658" y="15872"/>
                  <a:pt x="7606" y="15754"/>
                  <a:pt x="7560" y="15633"/>
                </a:cubicBezTo>
                <a:cubicBezTo>
                  <a:pt x="7555" y="15620"/>
                  <a:pt x="7550" y="15607"/>
                  <a:pt x="7546" y="15596"/>
                </a:cubicBezTo>
                <a:close/>
                <a:moveTo>
                  <a:pt x="24426" y="16545"/>
                </a:moveTo>
                <a:cubicBezTo>
                  <a:pt x="24478" y="16632"/>
                  <a:pt x="24533" y="16718"/>
                  <a:pt x="24588" y="16804"/>
                </a:cubicBezTo>
                <a:cubicBezTo>
                  <a:pt x="24649" y="16895"/>
                  <a:pt x="24709" y="16986"/>
                  <a:pt x="24773" y="17076"/>
                </a:cubicBezTo>
                <a:cubicBezTo>
                  <a:pt x="24760" y="17073"/>
                  <a:pt x="24749" y="17071"/>
                  <a:pt x="24737" y="17068"/>
                </a:cubicBezTo>
                <a:cubicBezTo>
                  <a:pt x="24654" y="17049"/>
                  <a:pt x="24572" y="17027"/>
                  <a:pt x="24490" y="17001"/>
                </a:cubicBezTo>
                <a:cubicBezTo>
                  <a:pt x="24408" y="16977"/>
                  <a:pt x="24327" y="16949"/>
                  <a:pt x="24246" y="16920"/>
                </a:cubicBezTo>
                <a:cubicBezTo>
                  <a:pt x="24126" y="16875"/>
                  <a:pt x="24007" y="16830"/>
                  <a:pt x="23892" y="16776"/>
                </a:cubicBezTo>
                <a:cubicBezTo>
                  <a:pt x="23813" y="16740"/>
                  <a:pt x="23737" y="16705"/>
                  <a:pt x="23661" y="16666"/>
                </a:cubicBezTo>
                <a:cubicBezTo>
                  <a:pt x="23701" y="16663"/>
                  <a:pt x="23740" y="16658"/>
                  <a:pt x="23781" y="16653"/>
                </a:cubicBezTo>
                <a:cubicBezTo>
                  <a:pt x="23997" y="16624"/>
                  <a:pt x="24213" y="16589"/>
                  <a:pt x="24426" y="16545"/>
                </a:cubicBezTo>
                <a:close/>
                <a:moveTo>
                  <a:pt x="27787" y="16543"/>
                </a:moveTo>
                <a:lnTo>
                  <a:pt x="27787" y="16543"/>
                </a:lnTo>
                <a:cubicBezTo>
                  <a:pt x="27783" y="16558"/>
                  <a:pt x="27781" y="16573"/>
                  <a:pt x="27780" y="16588"/>
                </a:cubicBezTo>
                <a:cubicBezTo>
                  <a:pt x="27753" y="16720"/>
                  <a:pt x="27728" y="16851"/>
                  <a:pt x="27694" y="16982"/>
                </a:cubicBezTo>
                <a:cubicBezTo>
                  <a:pt x="27689" y="17006"/>
                  <a:pt x="27683" y="17030"/>
                  <a:pt x="27676" y="17053"/>
                </a:cubicBezTo>
                <a:cubicBezTo>
                  <a:pt x="27584" y="17073"/>
                  <a:pt x="27491" y="17090"/>
                  <a:pt x="27398" y="17105"/>
                </a:cubicBezTo>
                <a:cubicBezTo>
                  <a:pt x="27405" y="17065"/>
                  <a:pt x="27412" y="17024"/>
                  <a:pt x="27418" y="16984"/>
                </a:cubicBezTo>
                <a:cubicBezTo>
                  <a:pt x="27444" y="16850"/>
                  <a:pt x="27470" y="16715"/>
                  <a:pt x="27502" y="16583"/>
                </a:cubicBezTo>
                <a:cubicBezTo>
                  <a:pt x="27540" y="16579"/>
                  <a:pt x="27578" y="16573"/>
                  <a:pt x="27615" y="16567"/>
                </a:cubicBezTo>
                <a:cubicBezTo>
                  <a:pt x="27673" y="16559"/>
                  <a:pt x="27729" y="16551"/>
                  <a:pt x="27787" y="16543"/>
                </a:cubicBezTo>
                <a:close/>
                <a:moveTo>
                  <a:pt x="11852" y="17075"/>
                </a:moveTo>
                <a:lnTo>
                  <a:pt x="11852" y="17075"/>
                </a:lnTo>
                <a:cubicBezTo>
                  <a:pt x="11875" y="17083"/>
                  <a:pt x="11897" y="17090"/>
                  <a:pt x="11920" y="17098"/>
                </a:cubicBezTo>
                <a:cubicBezTo>
                  <a:pt x="11906" y="17103"/>
                  <a:pt x="11892" y="17106"/>
                  <a:pt x="11879" y="17111"/>
                </a:cubicBezTo>
                <a:cubicBezTo>
                  <a:pt x="11874" y="17112"/>
                  <a:pt x="11870" y="17113"/>
                  <a:pt x="11866" y="17114"/>
                </a:cubicBezTo>
                <a:cubicBezTo>
                  <a:pt x="11861" y="17102"/>
                  <a:pt x="11857" y="17088"/>
                  <a:pt x="11852" y="17075"/>
                </a:cubicBezTo>
                <a:close/>
                <a:moveTo>
                  <a:pt x="24908" y="16427"/>
                </a:moveTo>
                <a:cubicBezTo>
                  <a:pt x="24946" y="16438"/>
                  <a:pt x="24985" y="16448"/>
                  <a:pt x="25025" y="16457"/>
                </a:cubicBezTo>
                <a:cubicBezTo>
                  <a:pt x="25077" y="16469"/>
                  <a:pt x="25133" y="16483"/>
                  <a:pt x="25189" y="16496"/>
                </a:cubicBezTo>
                <a:cubicBezTo>
                  <a:pt x="25235" y="16582"/>
                  <a:pt x="25281" y="16669"/>
                  <a:pt x="25331" y="16754"/>
                </a:cubicBezTo>
                <a:cubicBezTo>
                  <a:pt x="25283" y="16812"/>
                  <a:pt x="25237" y="16871"/>
                  <a:pt x="25190" y="16929"/>
                </a:cubicBezTo>
                <a:cubicBezTo>
                  <a:pt x="25139" y="16989"/>
                  <a:pt x="25081" y="17056"/>
                  <a:pt x="25023" y="17124"/>
                </a:cubicBezTo>
                <a:cubicBezTo>
                  <a:pt x="25021" y="17123"/>
                  <a:pt x="25019" y="17123"/>
                  <a:pt x="25017" y="17123"/>
                </a:cubicBezTo>
                <a:cubicBezTo>
                  <a:pt x="24995" y="17093"/>
                  <a:pt x="24974" y="17064"/>
                  <a:pt x="24953" y="17034"/>
                </a:cubicBezTo>
                <a:cubicBezTo>
                  <a:pt x="24874" y="16922"/>
                  <a:pt x="24798" y="16808"/>
                  <a:pt x="24724" y="16694"/>
                </a:cubicBezTo>
                <a:cubicBezTo>
                  <a:pt x="24685" y="16631"/>
                  <a:pt x="24646" y="16568"/>
                  <a:pt x="24607" y="16504"/>
                </a:cubicBezTo>
                <a:cubicBezTo>
                  <a:pt x="24707" y="16479"/>
                  <a:pt x="24807" y="16455"/>
                  <a:pt x="24908" y="16427"/>
                </a:cubicBezTo>
                <a:close/>
                <a:moveTo>
                  <a:pt x="27332" y="16601"/>
                </a:moveTo>
                <a:cubicBezTo>
                  <a:pt x="27326" y="16624"/>
                  <a:pt x="27320" y="16647"/>
                  <a:pt x="27316" y="16671"/>
                </a:cubicBezTo>
                <a:cubicBezTo>
                  <a:pt x="27305" y="16716"/>
                  <a:pt x="27296" y="16762"/>
                  <a:pt x="27287" y="16808"/>
                </a:cubicBezTo>
                <a:cubicBezTo>
                  <a:pt x="27267" y="16903"/>
                  <a:pt x="27249" y="17001"/>
                  <a:pt x="27234" y="17098"/>
                </a:cubicBezTo>
                <a:cubicBezTo>
                  <a:pt x="27233" y="17109"/>
                  <a:pt x="27230" y="17119"/>
                  <a:pt x="27229" y="17130"/>
                </a:cubicBezTo>
                <a:cubicBezTo>
                  <a:pt x="27095" y="17146"/>
                  <a:pt x="26963" y="17158"/>
                  <a:pt x="26830" y="17170"/>
                </a:cubicBezTo>
                <a:cubicBezTo>
                  <a:pt x="26764" y="17173"/>
                  <a:pt x="26699" y="17177"/>
                  <a:pt x="26633" y="17179"/>
                </a:cubicBezTo>
                <a:cubicBezTo>
                  <a:pt x="26705" y="17061"/>
                  <a:pt x="26775" y="16942"/>
                  <a:pt x="26845" y="16823"/>
                </a:cubicBezTo>
                <a:cubicBezTo>
                  <a:pt x="26881" y="16758"/>
                  <a:pt x="26920" y="16693"/>
                  <a:pt x="26957" y="16627"/>
                </a:cubicBezTo>
                <a:cubicBezTo>
                  <a:pt x="27081" y="16620"/>
                  <a:pt x="27207" y="16612"/>
                  <a:pt x="27332" y="16601"/>
                </a:cubicBezTo>
                <a:close/>
                <a:moveTo>
                  <a:pt x="25420" y="16902"/>
                </a:moveTo>
                <a:cubicBezTo>
                  <a:pt x="25447" y="16946"/>
                  <a:pt x="25476" y="16990"/>
                  <a:pt x="25506" y="17031"/>
                </a:cubicBezTo>
                <a:cubicBezTo>
                  <a:pt x="25541" y="17082"/>
                  <a:pt x="25575" y="17132"/>
                  <a:pt x="25611" y="17180"/>
                </a:cubicBezTo>
                <a:cubicBezTo>
                  <a:pt x="25573" y="17179"/>
                  <a:pt x="25534" y="17177"/>
                  <a:pt x="25496" y="17175"/>
                </a:cubicBezTo>
                <a:cubicBezTo>
                  <a:pt x="25403" y="17168"/>
                  <a:pt x="25310" y="17161"/>
                  <a:pt x="25217" y="17150"/>
                </a:cubicBezTo>
                <a:cubicBezTo>
                  <a:pt x="25220" y="17147"/>
                  <a:pt x="25222" y="17145"/>
                  <a:pt x="25224" y="17142"/>
                </a:cubicBezTo>
                <a:cubicBezTo>
                  <a:pt x="25290" y="17064"/>
                  <a:pt x="25355" y="16983"/>
                  <a:pt x="25420" y="16902"/>
                </a:cubicBezTo>
                <a:close/>
                <a:moveTo>
                  <a:pt x="25665" y="16575"/>
                </a:moveTo>
                <a:cubicBezTo>
                  <a:pt x="25675" y="16576"/>
                  <a:pt x="25684" y="16578"/>
                  <a:pt x="25694" y="16579"/>
                </a:cubicBezTo>
                <a:cubicBezTo>
                  <a:pt x="25827" y="16594"/>
                  <a:pt x="25961" y="16606"/>
                  <a:pt x="26095" y="16617"/>
                </a:cubicBezTo>
                <a:cubicBezTo>
                  <a:pt x="26231" y="16627"/>
                  <a:pt x="26369" y="16633"/>
                  <a:pt x="26506" y="16634"/>
                </a:cubicBezTo>
                <a:cubicBezTo>
                  <a:pt x="26561" y="16634"/>
                  <a:pt x="26615" y="16635"/>
                  <a:pt x="26669" y="16635"/>
                </a:cubicBezTo>
                <a:cubicBezTo>
                  <a:pt x="26696" y="16635"/>
                  <a:pt x="26724" y="16634"/>
                  <a:pt x="26751" y="16634"/>
                </a:cubicBezTo>
                <a:lnTo>
                  <a:pt x="26751" y="16634"/>
                </a:lnTo>
                <a:cubicBezTo>
                  <a:pt x="26644" y="16820"/>
                  <a:pt x="26534" y="17004"/>
                  <a:pt x="26423" y="17187"/>
                </a:cubicBezTo>
                <a:cubicBezTo>
                  <a:pt x="26334" y="17188"/>
                  <a:pt x="26246" y="17190"/>
                  <a:pt x="26157" y="17190"/>
                </a:cubicBezTo>
                <a:cubicBezTo>
                  <a:pt x="26107" y="17190"/>
                  <a:pt x="26056" y="17190"/>
                  <a:pt x="26005" y="17190"/>
                </a:cubicBezTo>
                <a:cubicBezTo>
                  <a:pt x="25954" y="17190"/>
                  <a:pt x="25903" y="17190"/>
                  <a:pt x="25853" y="17188"/>
                </a:cubicBezTo>
                <a:cubicBezTo>
                  <a:pt x="25805" y="17131"/>
                  <a:pt x="25760" y="17072"/>
                  <a:pt x="25717" y="17011"/>
                </a:cubicBezTo>
                <a:cubicBezTo>
                  <a:pt x="25672" y="16949"/>
                  <a:pt x="25630" y="16886"/>
                  <a:pt x="25589" y="16822"/>
                </a:cubicBezTo>
                <a:cubicBezTo>
                  <a:pt x="25573" y="16797"/>
                  <a:pt x="25557" y="16770"/>
                  <a:pt x="25541" y="16745"/>
                </a:cubicBezTo>
                <a:cubicBezTo>
                  <a:pt x="25573" y="16701"/>
                  <a:pt x="25605" y="16657"/>
                  <a:pt x="25638" y="16613"/>
                </a:cubicBezTo>
                <a:cubicBezTo>
                  <a:pt x="25647" y="16601"/>
                  <a:pt x="25656" y="16588"/>
                  <a:pt x="25665" y="16575"/>
                </a:cubicBezTo>
                <a:close/>
                <a:moveTo>
                  <a:pt x="21505" y="16599"/>
                </a:moveTo>
                <a:cubicBezTo>
                  <a:pt x="21542" y="16606"/>
                  <a:pt x="21579" y="16613"/>
                  <a:pt x="21616" y="16619"/>
                </a:cubicBezTo>
                <a:cubicBezTo>
                  <a:pt x="21661" y="16627"/>
                  <a:pt x="21706" y="16634"/>
                  <a:pt x="21751" y="16641"/>
                </a:cubicBezTo>
                <a:cubicBezTo>
                  <a:pt x="21774" y="16716"/>
                  <a:pt x="21797" y="16791"/>
                  <a:pt x="21821" y="16866"/>
                </a:cubicBezTo>
                <a:cubicBezTo>
                  <a:pt x="21876" y="17031"/>
                  <a:pt x="21939" y="17193"/>
                  <a:pt x="22008" y="17352"/>
                </a:cubicBezTo>
                <a:cubicBezTo>
                  <a:pt x="21951" y="17278"/>
                  <a:pt x="21893" y="17202"/>
                  <a:pt x="21840" y="17125"/>
                </a:cubicBezTo>
                <a:cubicBezTo>
                  <a:pt x="21767" y="17021"/>
                  <a:pt x="21698" y="16917"/>
                  <a:pt x="21631" y="16811"/>
                </a:cubicBezTo>
                <a:cubicBezTo>
                  <a:pt x="21588" y="16740"/>
                  <a:pt x="21545" y="16671"/>
                  <a:pt x="21505" y="16599"/>
                </a:cubicBezTo>
                <a:close/>
                <a:moveTo>
                  <a:pt x="7634" y="9687"/>
                </a:moveTo>
                <a:lnTo>
                  <a:pt x="7634" y="9687"/>
                </a:lnTo>
                <a:cubicBezTo>
                  <a:pt x="7620" y="9748"/>
                  <a:pt x="7608" y="9809"/>
                  <a:pt x="7595" y="9871"/>
                </a:cubicBezTo>
                <a:cubicBezTo>
                  <a:pt x="7561" y="10055"/>
                  <a:pt x="7526" y="10239"/>
                  <a:pt x="7503" y="10425"/>
                </a:cubicBezTo>
                <a:cubicBezTo>
                  <a:pt x="7485" y="10565"/>
                  <a:pt x="7466" y="10703"/>
                  <a:pt x="7456" y="10843"/>
                </a:cubicBezTo>
                <a:cubicBezTo>
                  <a:pt x="7440" y="11077"/>
                  <a:pt x="7426" y="11313"/>
                  <a:pt x="7438" y="11547"/>
                </a:cubicBezTo>
                <a:cubicBezTo>
                  <a:pt x="7443" y="11641"/>
                  <a:pt x="7448" y="11738"/>
                  <a:pt x="7458" y="11831"/>
                </a:cubicBezTo>
                <a:cubicBezTo>
                  <a:pt x="7473" y="11963"/>
                  <a:pt x="7488" y="12096"/>
                  <a:pt x="7512" y="12226"/>
                </a:cubicBezTo>
                <a:cubicBezTo>
                  <a:pt x="7554" y="12454"/>
                  <a:pt x="7601" y="12680"/>
                  <a:pt x="7668" y="12901"/>
                </a:cubicBezTo>
                <a:cubicBezTo>
                  <a:pt x="7709" y="13036"/>
                  <a:pt x="7749" y="13171"/>
                  <a:pt x="7799" y="13303"/>
                </a:cubicBezTo>
                <a:cubicBezTo>
                  <a:pt x="7846" y="13430"/>
                  <a:pt x="7893" y="13558"/>
                  <a:pt x="7949" y="13682"/>
                </a:cubicBezTo>
                <a:cubicBezTo>
                  <a:pt x="8040" y="13888"/>
                  <a:pt x="8135" y="14092"/>
                  <a:pt x="8250" y="14285"/>
                </a:cubicBezTo>
                <a:cubicBezTo>
                  <a:pt x="8366" y="14476"/>
                  <a:pt x="8486" y="14664"/>
                  <a:pt x="8621" y="14841"/>
                </a:cubicBezTo>
                <a:cubicBezTo>
                  <a:pt x="8759" y="15020"/>
                  <a:pt x="8902" y="15196"/>
                  <a:pt x="9057" y="15360"/>
                </a:cubicBezTo>
                <a:cubicBezTo>
                  <a:pt x="9242" y="15553"/>
                  <a:pt x="9433" y="15741"/>
                  <a:pt x="9641" y="15910"/>
                </a:cubicBezTo>
                <a:cubicBezTo>
                  <a:pt x="9811" y="16049"/>
                  <a:pt x="9986" y="16183"/>
                  <a:pt x="10173" y="16299"/>
                </a:cubicBezTo>
                <a:cubicBezTo>
                  <a:pt x="10284" y="16370"/>
                  <a:pt x="10396" y="16439"/>
                  <a:pt x="10512" y="16502"/>
                </a:cubicBezTo>
                <a:cubicBezTo>
                  <a:pt x="10586" y="16543"/>
                  <a:pt x="10680" y="16595"/>
                  <a:pt x="10756" y="16632"/>
                </a:cubicBezTo>
                <a:cubicBezTo>
                  <a:pt x="10995" y="16746"/>
                  <a:pt x="11239" y="16854"/>
                  <a:pt x="11487" y="16946"/>
                </a:cubicBezTo>
                <a:cubicBezTo>
                  <a:pt x="11539" y="16964"/>
                  <a:pt x="11590" y="16983"/>
                  <a:pt x="11642" y="17001"/>
                </a:cubicBezTo>
                <a:cubicBezTo>
                  <a:pt x="11660" y="17056"/>
                  <a:pt x="11679" y="17110"/>
                  <a:pt x="11697" y="17163"/>
                </a:cubicBezTo>
                <a:cubicBezTo>
                  <a:pt x="11673" y="17170"/>
                  <a:pt x="11649" y="17176"/>
                  <a:pt x="11625" y="17183"/>
                </a:cubicBezTo>
                <a:cubicBezTo>
                  <a:pt x="11583" y="17192"/>
                  <a:pt x="11543" y="17202"/>
                  <a:pt x="11501" y="17211"/>
                </a:cubicBezTo>
                <a:cubicBezTo>
                  <a:pt x="11370" y="17239"/>
                  <a:pt x="11240" y="17266"/>
                  <a:pt x="11107" y="17285"/>
                </a:cubicBezTo>
                <a:cubicBezTo>
                  <a:pt x="11015" y="17300"/>
                  <a:pt x="10924" y="17312"/>
                  <a:pt x="10830" y="17322"/>
                </a:cubicBezTo>
                <a:lnTo>
                  <a:pt x="10690" y="17336"/>
                </a:lnTo>
                <a:cubicBezTo>
                  <a:pt x="10608" y="17343"/>
                  <a:pt x="10515" y="17349"/>
                  <a:pt x="10422" y="17352"/>
                </a:cubicBezTo>
                <a:cubicBezTo>
                  <a:pt x="10392" y="17353"/>
                  <a:pt x="10361" y="17354"/>
                  <a:pt x="10330" y="17354"/>
                </a:cubicBezTo>
                <a:cubicBezTo>
                  <a:pt x="10268" y="17354"/>
                  <a:pt x="10206" y="17352"/>
                  <a:pt x="10145" y="17349"/>
                </a:cubicBezTo>
                <a:cubicBezTo>
                  <a:pt x="10064" y="17345"/>
                  <a:pt x="9974" y="17336"/>
                  <a:pt x="9885" y="17324"/>
                </a:cubicBezTo>
                <a:cubicBezTo>
                  <a:pt x="9842" y="17315"/>
                  <a:pt x="9799" y="17307"/>
                  <a:pt x="9756" y="17300"/>
                </a:cubicBezTo>
                <a:cubicBezTo>
                  <a:pt x="9675" y="17282"/>
                  <a:pt x="9596" y="17261"/>
                  <a:pt x="9517" y="17237"/>
                </a:cubicBezTo>
                <a:cubicBezTo>
                  <a:pt x="9499" y="17231"/>
                  <a:pt x="9479" y="17225"/>
                  <a:pt x="9460" y="17220"/>
                </a:cubicBezTo>
                <a:cubicBezTo>
                  <a:pt x="9413" y="17181"/>
                  <a:pt x="9366" y="17142"/>
                  <a:pt x="9318" y="17103"/>
                </a:cubicBezTo>
                <a:cubicBezTo>
                  <a:pt x="9116" y="16933"/>
                  <a:pt x="8919" y="16759"/>
                  <a:pt x="8725" y="16580"/>
                </a:cubicBezTo>
                <a:cubicBezTo>
                  <a:pt x="8564" y="16415"/>
                  <a:pt x="8403" y="16250"/>
                  <a:pt x="8242" y="16084"/>
                </a:cubicBezTo>
                <a:cubicBezTo>
                  <a:pt x="8177" y="16017"/>
                  <a:pt x="8113" y="15952"/>
                  <a:pt x="8048" y="15886"/>
                </a:cubicBezTo>
                <a:cubicBezTo>
                  <a:pt x="8016" y="15852"/>
                  <a:pt x="7983" y="15819"/>
                  <a:pt x="7951" y="15785"/>
                </a:cubicBezTo>
                <a:cubicBezTo>
                  <a:pt x="7890" y="15720"/>
                  <a:pt x="7830" y="15654"/>
                  <a:pt x="7769" y="15588"/>
                </a:cubicBezTo>
                <a:cubicBezTo>
                  <a:pt x="7649" y="15459"/>
                  <a:pt x="7528" y="15328"/>
                  <a:pt x="7407" y="15198"/>
                </a:cubicBezTo>
                <a:cubicBezTo>
                  <a:pt x="7377" y="15099"/>
                  <a:pt x="7349" y="15000"/>
                  <a:pt x="7324" y="14898"/>
                </a:cubicBezTo>
                <a:cubicBezTo>
                  <a:pt x="7294" y="14774"/>
                  <a:pt x="7266" y="14648"/>
                  <a:pt x="7241" y="14521"/>
                </a:cubicBezTo>
                <a:cubicBezTo>
                  <a:pt x="7219" y="14392"/>
                  <a:pt x="7197" y="14262"/>
                  <a:pt x="7183" y="14133"/>
                </a:cubicBezTo>
                <a:cubicBezTo>
                  <a:pt x="7169" y="13999"/>
                  <a:pt x="7158" y="13866"/>
                  <a:pt x="7147" y="13732"/>
                </a:cubicBezTo>
                <a:cubicBezTo>
                  <a:pt x="7137" y="13564"/>
                  <a:pt x="7129" y="13387"/>
                  <a:pt x="7122" y="13209"/>
                </a:cubicBezTo>
                <a:cubicBezTo>
                  <a:pt x="7116" y="13067"/>
                  <a:pt x="7110" y="12924"/>
                  <a:pt x="7108" y="12781"/>
                </a:cubicBezTo>
                <a:cubicBezTo>
                  <a:pt x="7107" y="12639"/>
                  <a:pt x="7104" y="12495"/>
                  <a:pt x="7107" y="12352"/>
                </a:cubicBezTo>
                <a:cubicBezTo>
                  <a:pt x="7110" y="12210"/>
                  <a:pt x="7116" y="12068"/>
                  <a:pt x="7124" y="11926"/>
                </a:cubicBezTo>
                <a:cubicBezTo>
                  <a:pt x="7136" y="11747"/>
                  <a:pt x="7147" y="11568"/>
                  <a:pt x="7174" y="11391"/>
                </a:cubicBezTo>
                <a:cubicBezTo>
                  <a:pt x="7191" y="11276"/>
                  <a:pt x="7210" y="11162"/>
                  <a:pt x="7231" y="11046"/>
                </a:cubicBezTo>
                <a:cubicBezTo>
                  <a:pt x="7262" y="10894"/>
                  <a:pt x="7294" y="10741"/>
                  <a:pt x="7333" y="10590"/>
                </a:cubicBezTo>
                <a:cubicBezTo>
                  <a:pt x="7354" y="10514"/>
                  <a:pt x="7375" y="10438"/>
                  <a:pt x="7397" y="10362"/>
                </a:cubicBezTo>
                <a:cubicBezTo>
                  <a:pt x="7418" y="10284"/>
                  <a:pt x="7442" y="10205"/>
                  <a:pt x="7467" y="10128"/>
                </a:cubicBezTo>
                <a:lnTo>
                  <a:pt x="7468" y="10128"/>
                </a:lnTo>
                <a:cubicBezTo>
                  <a:pt x="7517" y="9988"/>
                  <a:pt x="7574" y="9837"/>
                  <a:pt x="7634" y="9687"/>
                </a:cubicBezTo>
                <a:close/>
                <a:moveTo>
                  <a:pt x="39571" y="10170"/>
                </a:moveTo>
                <a:cubicBezTo>
                  <a:pt x="39585" y="10230"/>
                  <a:pt x="39598" y="10290"/>
                  <a:pt x="39609" y="10350"/>
                </a:cubicBezTo>
                <a:cubicBezTo>
                  <a:pt x="39635" y="10483"/>
                  <a:pt x="39660" y="10615"/>
                  <a:pt x="39678" y="10750"/>
                </a:cubicBezTo>
                <a:cubicBezTo>
                  <a:pt x="39695" y="10888"/>
                  <a:pt x="39709" y="11026"/>
                  <a:pt x="39720" y="11165"/>
                </a:cubicBezTo>
                <a:cubicBezTo>
                  <a:pt x="39728" y="11299"/>
                  <a:pt x="39737" y="11434"/>
                  <a:pt x="39735" y="11569"/>
                </a:cubicBezTo>
                <a:cubicBezTo>
                  <a:pt x="39737" y="11660"/>
                  <a:pt x="39735" y="11753"/>
                  <a:pt x="39732" y="11844"/>
                </a:cubicBezTo>
                <a:cubicBezTo>
                  <a:pt x="39730" y="11889"/>
                  <a:pt x="39727" y="11934"/>
                  <a:pt x="39725" y="11979"/>
                </a:cubicBezTo>
                <a:cubicBezTo>
                  <a:pt x="39716" y="12112"/>
                  <a:pt x="39705" y="12245"/>
                  <a:pt x="39687" y="12378"/>
                </a:cubicBezTo>
                <a:cubicBezTo>
                  <a:pt x="39675" y="12470"/>
                  <a:pt x="39661" y="12562"/>
                  <a:pt x="39645" y="12655"/>
                </a:cubicBezTo>
                <a:cubicBezTo>
                  <a:pt x="39637" y="12697"/>
                  <a:pt x="39629" y="12741"/>
                  <a:pt x="39621" y="12784"/>
                </a:cubicBezTo>
                <a:cubicBezTo>
                  <a:pt x="39592" y="12923"/>
                  <a:pt x="39562" y="13060"/>
                  <a:pt x="39525" y="13196"/>
                </a:cubicBezTo>
                <a:cubicBezTo>
                  <a:pt x="39502" y="13282"/>
                  <a:pt x="39478" y="13366"/>
                  <a:pt x="39451" y="13449"/>
                </a:cubicBezTo>
                <a:cubicBezTo>
                  <a:pt x="39385" y="13648"/>
                  <a:pt x="39317" y="13845"/>
                  <a:pt x="39237" y="14038"/>
                </a:cubicBezTo>
                <a:cubicBezTo>
                  <a:pt x="39173" y="14191"/>
                  <a:pt x="39106" y="14341"/>
                  <a:pt x="39036" y="14490"/>
                </a:cubicBezTo>
                <a:cubicBezTo>
                  <a:pt x="38962" y="14640"/>
                  <a:pt x="38887" y="14789"/>
                  <a:pt x="38803" y="14933"/>
                </a:cubicBezTo>
                <a:cubicBezTo>
                  <a:pt x="38740" y="15043"/>
                  <a:pt x="38674" y="15151"/>
                  <a:pt x="38607" y="15260"/>
                </a:cubicBezTo>
                <a:cubicBezTo>
                  <a:pt x="38451" y="15506"/>
                  <a:pt x="38286" y="15752"/>
                  <a:pt x="38108" y="15990"/>
                </a:cubicBezTo>
                <a:cubicBezTo>
                  <a:pt x="37957" y="16194"/>
                  <a:pt x="37802" y="16395"/>
                  <a:pt x="37643" y="16591"/>
                </a:cubicBezTo>
                <a:cubicBezTo>
                  <a:pt x="37477" y="16791"/>
                  <a:pt x="37306" y="16985"/>
                  <a:pt x="37129" y="17175"/>
                </a:cubicBezTo>
                <a:cubicBezTo>
                  <a:pt x="37032" y="17252"/>
                  <a:pt x="36935" y="17328"/>
                  <a:pt x="36837" y="17403"/>
                </a:cubicBezTo>
                <a:cubicBezTo>
                  <a:pt x="37002" y="17180"/>
                  <a:pt x="37163" y="16954"/>
                  <a:pt x="37314" y="16722"/>
                </a:cubicBezTo>
                <a:cubicBezTo>
                  <a:pt x="37442" y="16527"/>
                  <a:pt x="37568" y="16329"/>
                  <a:pt x="37688" y="16129"/>
                </a:cubicBezTo>
                <a:cubicBezTo>
                  <a:pt x="37951" y="15695"/>
                  <a:pt x="38200" y="15252"/>
                  <a:pt x="38413" y="14791"/>
                </a:cubicBezTo>
                <a:cubicBezTo>
                  <a:pt x="38547" y="14501"/>
                  <a:pt x="38674" y="14208"/>
                  <a:pt x="38785" y="13909"/>
                </a:cubicBezTo>
                <a:cubicBezTo>
                  <a:pt x="38866" y="13691"/>
                  <a:pt x="38943" y="13472"/>
                  <a:pt x="39012" y="13251"/>
                </a:cubicBezTo>
                <a:cubicBezTo>
                  <a:pt x="39094" y="12988"/>
                  <a:pt x="39174" y="12725"/>
                  <a:pt x="39241" y="12458"/>
                </a:cubicBezTo>
                <a:cubicBezTo>
                  <a:pt x="39297" y="12234"/>
                  <a:pt x="39351" y="12008"/>
                  <a:pt x="39392" y="11779"/>
                </a:cubicBezTo>
                <a:cubicBezTo>
                  <a:pt x="39450" y="11464"/>
                  <a:pt x="39496" y="11147"/>
                  <a:pt x="39525" y="10827"/>
                </a:cubicBezTo>
                <a:cubicBezTo>
                  <a:pt x="39545" y="10608"/>
                  <a:pt x="39563" y="10389"/>
                  <a:pt x="39571" y="10170"/>
                </a:cubicBezTo>
                <a:close/>
                <a:moveTo>
                  <a:pt x="16018" y="15282"/>
                </a:moveTo>
                <a:cubicBezTo>
                  <a:pt x="16030" y="15319"/>
                  <a:pt x="16043" y="15356"/>
                  <a:pt x="16054" y="15393"/>
                </a:cubicBezTo>
                <a:cubicBezTo>
                  <a:pt x="16125" y="15607"/>
                  <a:pt x="16214" y="15817"/>
                  <a:pt x="16307" y="16023"/>
                </a:cubicBezTo>
                <a:cubicBezTo>
                  <a:pt x="16344" y="16105"/>
                  <a:pt x="16387" y="16190"/>
                  <a:pt x="16428" y="16269"/>
                </a:cubicBezTo>
                <a:cubicBezTo>
                  <a:pt x="16491" y="16386"/>
                  <a:pt x="16552" y="16502"/>
                  <a:pt x="16621" y="16613"/>
                </a:cubicBezTo>
                <a:cubicBezTo>
                  <a:pt x="16706" y="16751"/>
                  <a:pt x="16791" y="16887"/>
                  <a:pt x="16885" y="17019"/>
                </a:cubicBezTo>
                <a:cubicBezTo>
                  <a:pt x="16846" y="17054"/>
                  <a:pt x="16808" y="17090"/>
                  <a:pt x="16770" y="17126"/>
                </a:cubicBezTo>
                <a:cubicBezTo>
                  <a:pt x="16764" y="17132"/>
                  <a:pt x="16759" y="17138"/>
                  <a:pt x="16752" y="17143"/>
                </a:cubicBezTo>
                <a:cubicBezTo>
                  <a:pt x="16712" y="17153"/>
                  <a:pt x="16672" y="17163"/>
                  <a:pt x="16632" y="17172"/>
                </a:cubicBezTo>
                <a:cubicBezTo>
                  <a:pt x="16551" y="17190"/>
                  <a:pt x="16470" y="17208"/>
                  <a:pt x="16389" y="17227"/>
                </a:cubicBezTo>
                <a:cubicBezTo>
                  <a:pt x="16271" y="17252"/>
                  <a:pt x="16154" y="17276"/>
                  <a:pt x="16035" y="17297"/>
                </a:cubicBezTo>
                <a:cubicBezTo>
                  <a:pt x="15954" y="17312"/>
                  <a:pt x="15873" y="17325"/>
                  <a:pt x="15792" y="17337"/>
                </a:cubicBezTo>
                <a:cubicBezTo>
                  <a:pt x="15629" y="17357"/>
                  <a:pt x="15468" y="17374"/>
                  <a:pt x="15304" y="17387"/>
                </a:cubicBezTo>
                <a:cubicBezTo>
                  <a:pt x="15122" y="17399"/>
                  <a:pt x="14937" y="17409"/>
                  <a:pt x="14753" y="17409"/>
                </a:cubicBezTo>
                <a:cubicBezTo>
                  <a:pt x="14712" y="17409"/>
                  <a:pt x="14672" y="17409"/>
                  <a:pt x="14632" y="17408"/>
                </a:cubicBezTo>
                <a:cubicBezTo>
                  <a:pt x="14444" y="17403"/>
                  <a:pt x="14260" y="17395"/>
                  <a:pt x="14074" y="17382"/>
                </a:cubicBezTo>
                <a:cubicBezTo>
                  <a:pt x="13890" y="17367"/>
                  <a:pt x="13705" y="17350"/>
                  <a:pt x="13521" y="17324"/>
                </a:cubicBezTo>
                <a:cubicBezTo>
                  <a:pt x="13428" y="17311"/>
                  <a:pt x="13336" y="17296"/>
                  <a:pt x="13244" y="17281"/>
                </a:cubicBezTo>
                <a:cubicBezTo>
                  <a:pt x="13152" y="17265"/>
                  <a:pt x="13060" y="17247"/>
                  <a:pt x="12969" y="17229"/>
                </a:cubicBezTo>
                <a:cubicBezTo>
                  <a:pt x="12790" y="17190"/>
                  <a:pt x="12610" y="17149"/>
                  <a:pt x="12433" y="17098"/>
                </a:cubicBezTo>
                <a:cubicBezTo>
                  <a:pt x="12429" y="17097"/>
                  <a:pt x="12425" y="17096"/>
                  <a:pt x="12421" y="17095"/>
                </a:cubicBezTo>
                <a:cubicBezTo>
                  <a:pt x="12508" y="17061"/>
                  <a:pt x="12595" y="17027"/>
                  <a:pt x="12680" y="16990"/>
                </a:cubicBezTo>
                <a:cubicBezTo>
                  <a:pt x="12969" y="16867"/>
                  <a:pt x="13254" y="16738"/>
                  <a:pt x="13539" y="16608"/>
                </a:cubicBezTo>
                <a:cubicBezTo>
                  <a:pt x="13793" y="16492"/>
                  <a:pt x="14046" y="16375"/>
                  <a:pt x="14297" y="16251"/>
                </a:cubicBezTo>
                <a:cubicBezTo>
                  <a:pt x="14508" y="16147"/>
                  <a:pt x="14719" y="16039"/>
                  <a:pt x="14927" y="15929"/>
                </a:cubicBezTo>
                <a:cubicBezTo>
                  <a:pt x="15173" y="15797"/>
                  <a:pt x="15417" y="15662"/>
                  <a:pt x="15654" y="15515"/>
                </a:cubicBezTo>
                <a:cubicBezTo>
                  <a:pt x="15777" y="15439"/>
                  <a:pt x="15898" y="15362"/>
                  <a:pt x="16018" y="15282"/>
                </a:cubicBezTo>
                <a:close/>
                <a:moveTo>
                  <a:pt x="26005" y="17365"/>
                </a:moveTo>
                <a:lnTo>
                  <a:pt x="26005" y="17365"/>
                </a:lnTo>
                <a:cubicBezTo>
                  <a:pt x="26056" y="17366"/>
                  <a:pt x="26107" y="17366"/>
                  <a:pt x="26157" y="17366"/>
                </a:cubicBezTo>
                <a:lnTo>
                  <a:pt x="26312" y="17366"/>
                </a:lnTo>
                <a:cubicBezTo>
                  <a:pt x="26274" y="17430"/>
                  <a:pt x="26235" y="17492"/>
                  <a:pt x="26196" y="17554"/>
                </a:cubicBezTo>
                <a:cubicBezTo>
                  <a:pt x="26184" y="17544"/>
                  <a:pt x="26173" y="17534"/>
                  <a:pt x="26161" y="17523"/>
                </a:cubicBezTo>
                <a:lnTo>
                  <a:pt x="26161" y="17523"/>
                </a:lnTo>
                <a:cubicBezTo>
                  <a:pt x="26162" y="17524"/>
                  <a:pt x="26163" y="17524"/>
                  <a:pt x="26163" y="17524"/>
                </a:cubicBezTo>
                <a:cubicBezTo>
                  <a:pt x="26108" y="17474"/>
                  <a:pt x="26056" y="17421"/>
                  <a:pt x="26005" y="17365"/>
                </a:cubicBezTo>
                <a:close/>
                <a:moveTo>
                  <a:pt x="32929" y="14276"/>
                </a:moveTo>
                <a:cubicBezTo>
                  <a:pt x="32848" y="14395"/>
                  <a:pt x="32765" y="14512"/>
                  <a:pt x="32678" y="14626"/>
                </a:cubicBezTo>
                <a:cubicBezTo>
                  <a:pt x="32516" y="14844"/>
                  <a:pt x="32348" y="15058"/>
                  <a:pt x="32176" y="15268"/>
                </a:cubicBezTo>
                <a:cubicBezTo>
                  <a:pt x="32061" y="15404"/>
                  <a:pt x="31945" y="15541"/>
                  <a:pt x="31827" y="15673"/>
                </a:cubicBezTo>
                <a:cubicBezTo>
                  <a:pt x="31737" y="15774"/>
                  <a:pt x="31647" y="15875"/>
                  <a:pt x="31555" y="15972"/>
                </a:cubicBezTo>
                <a:cubicBezTo>
                  <a:pt x="31430" y="16104"/>
                  <a:pt x="31305" y="16235"/>
                  <a:pt x="31176" y="16360"/>
                </a:cubicBezTo>
                <a:cubicBezTo>
                  <a:pt x="31092" y="16442"/>
                  <a:pt x="31008" y="16523"/>
                  <a:pt x="30922" y="16604"/>
                </a:cubicBezTo>
                <a:cubicBezTo>
                  <a:pt x="30494" y="16890"/>
                  <a:pt x="30055" y="17160"/>
                  <a:pt x="29602" y="17404"/>
                </a:cubicBezTo>
                <a:lnTo>
                  <a:pt x="29601" y="17405"/>
                </a:lnTo>
                <a:lnTo>
                  <a:pt x="29600" y="17405"/>
                </a:lnTo>
                <a:cubicBezTo>
                  <a:pt x="29445" y="17489"/>
                  <a:pt x="29289" y="17571"/>
                  <a:pt x="29131" y="17649"/>
                </a:cubicBezTo>
                <a:cubicBezTo>
                  <a:pt x="29025" y="17702"/>
                  <a:pt x="28917" y="17755"/>
                  <a:pt x="28810" y="17806"/>
                </a:cubicBezTo>
                <a:cubicBezTo>
                  <a:pt x="28845" y="17775"/>
                  <a:pt x="28879" y="17743"/>
                  <a:pt x="28914" y="17712"/>
                </a:cubicBezTo>
                <a:cubicBezTo>
                  <a:pt x="28973" y="17657"/>
                  <a:pt x="29031" y="17602"/>
                  <a:pt x="29087" y="17546"/>
                </a:cubicBezTo>
                <a:cubicBezTo>
                  <a:pt x="29146" y="17493"/>
                  <a:pt x="29206" y="17439"/>
                  <a:pt x="29264" y="17384"/>
                </a:cubicBezTo>
                <a:cubicBezTo>
                  <a:pt x="29320" y="17330"/>
                  <a:pt x="29377" y="17276"/>
                  <a:pt x="29432" y="17221"/>
                </a:cubicBezTo>
                <a:cubicBezTo>
                  <a:pt x="29492" y="17158"/>
                  <a:pt x="29552" y="17095"/>
                  <a:pt x="29613" y="17031"/>
                </a:cubicBezTo>
                <a:cubicBezTo>
                  <a:pt x="29703" y="16935"/>
                  <a:pt x="29792" y="16840"/>
                  <a:pt x="29879" y="16743"/>
                </a:cubicBezTo>
                <a:cubicBezTo>
                  <a:pt x="30028" y="16576"/>
                  <a:pt x="30176" y="16410"/>
                  <a:pt x="30317" y="16237"/>
                </a:cubicBezTo>
                <a:cubicBezTo>
                  <a:pt x="30482" y="16035"/>
                  <a:pt x="30646" y="15829"/>
                  <a:pt x="30800" y="15617"/>
                </a:cubicBezTo>
                <a:cubicBezTo>
                  <a:pt x="30815" y="15596"/>
                  <a:pt x="30830" y="15575"/>
                  <a:pt x="30844" y="15554"/>
                </a:cubicBezTo>
                <a:cubicBezTo>
                  <a:pt x="30965" y="15492"/>
                  <a:pt x="31085" y="15427"/>
                  <a:pt x="31204" y="15362"/>
                </a:cubicBezTo>
                <a:cubicBezTo>
                  <a:pt x="31427" y="15236"/>
                  <a:pt x="31647" y="15105"/>
                  <a:pt x="31867" y="14974"/>
                </a:cubicBezTo>
                <a:lnTo>
                  <a:pt x="31868" y="14972"/>
                </a:lnTo>
                <a:cubicBezTo>
                  <a:pt x="32229" y="14754"/>
                  <a:pt x="32585" y="14523"/>
                  <a:pt x="32929" y="14276"/>
                </a:cubicBezTo>
                <a:close/>
                <a:moveTo>
                  <a:pt x="25162" y="17312"/>
                </a:moveTo>
                <a:lnTo>
                  <a:pt x="25162" y="17312"/>
                </a:lnTo>
                <a:cubicBezTo>
                  <a:pt x="25358" y="17335"/>
                  <a:pt x="25555" y="17352"/>
                  <a:pt x="25752" y="17358"/>
                </a:cubicBezTo>
                <a:cubicBezTo>
                  <a:pt x="25817" y="17434"/>
                  <a:pt x="25883" y="17512"/>
                  <a:pt x="25954" y="17581"/>
                </a:cubicBezTo>
                <a:cubicBezTo>
                  <a:pt x="26003" y="17627"/>
                  <a:pt x="26047" y="17670"/>
                  <a:pt x="26095" y="17713"/>
                </a:cubicBezTo>
                <a:cubicBezTo>
                  <a:pt x="26020" y="17829"/>
                  <a:pt x="25945" y="17946"/>
                  <a:pt x="25868" y="18061"/>
                </a:cubicBezTo>
                <a:cubicBezTo>
                  <a:pt x="25824" y="18023"/>
                  <a:pt x="25780" y="17984"/>
                  <a:pt x="25736" y="17944"/>
                </a:cubicBezTo>
                <a:cubicBezTo>
                  <a:pt x="25650" y="17862"/>
                  <a:pt x="25565" y="17778"/>
                  <a:pt x="25484" y="17690"/>
                </a:cubicBezTo>
                <a:cubicBezTo>
                  <a:pt x="25403" y="17601"/>
                  <a:pt x="25325" y="17511"/>
                  <a:pt x="25247" y="17418"/>
                </a:cubicBezTo>
                <a:cubicBezTo>
                  <a:pt x="25219" y="17382"/>
                  <a:pt x="25191" y="17348"/>
                  <a:pt x="25162" y="17312"/>
                </a:cubicBezTo>
                <a:close/>
                <a:moveTo>
                  <a:pt x="27622" y="17248"/>
                </a:moveTo>
                <a:cubicBezTo>
                  <a:pt x="27609" y="17287"/>
                  <a:pt x="27597" y="17326"/>
                  <a:pt x="27585" y="17365"/>
                </a:cubicBezTo>
                <a:cubicBezTo>
                  <a:pt x="27544" y="17487"/>
                  <a:pt x="27503" y="17609"/>
                  <a:pt x="27454" y="17729"/>
                </a:cubicBezTo>
                <a:cubicBezTo>
                  <a:pt x="27421" y="17812"/>
                  <a:pt x="27386" y="17895"/>
                  <a:pt x="27349" y="17977"/>
                </a:cubicBezTo>
                <a:cubicBezTo>
                  <a:pt x="27333" y="18012"/>
                  <a:pt x="27318" y="18045"/>
                  <a:pt x="27302" y="18080"/>
                </a:cubicBezTo>
                <a:cubicBezTo>
                  <a:pt x="27303" y="17997"/>
                  <a:pt x="27306" y="17914"/>
                  <a:pt x="27312" y="17832"/>
                </a:cubicBezTo>
                <a:cubicBezTo>
                  <a:pt x="27323" y="17688"/>
                  <a:pt x="27334" y="17546"/>
                  <a:pt x="27353" y="17404"/>
                </a:cubicBezTo>
                <a:cubicBezTo>
                  <a:pt x="27358" y="17366"/>
                  <a:pt x="27364" y="17328"/>
                  <a:pt x="27369" y="17290"/>
                </a:cubicBezTo>
                <a:cubicBezTo>
                  <a:pt x="27453" y="17277"/>
                  <a:pt x="27537" y="17263"/>
                  <a:pt x="27622" y="17248"/>
                </a:cubicBezTo>
                <a:close/>
                <a:moveTo>
                  <a:pt x="27201" y="17314"/>
                </a:moveTo>
                <a:lnTo>
                  <a:pt x="27201" y="17314"/>
                </a:lnTo>
                <a:cubicBezTo>
                  <a:pt x="27192" y="17384"/>
                  <a:pt x="27183" y="17453"/>
                  <a:pt x="27177" y="17523"/>
                </a:cubicBezTo>
                <a:cubicBezTo>
                  <a:pt x="27163" y="17670"/>
                  <a:pt x="27149" y="17815"/>
                  <a:pt x="27147" y="17963"/>
                </a:cubicBezTo>
                <a:cubicBezTo>
                  <a:pt x="27145" y="18033"/>
                  <a:pt x="27144" y="18102"/>
                  <a:pt x="27144" y="18171"/>
                </a:cubicBezTo>
                <a:cubicBezTo>
                  <a:pt x="27137" y="18168"/>
                  <a:pt x="27129" y="18165"/>
                  <a:pt x="27122" y="18162"/>
                </a:cubicBezTo>
                <a:cubicBezTo>
                  <a:pt x="27043" y="18126"/>
                  <a:pt x="26965" y="18088"/>
                  <a:pt x="26888" y="18048"/>
                </a:cubicBezTo>
                <a:cubicBezTo>
                  <a:pt x="26812" y="18005"/>
                  <a:pt x="26735" y="17960"/>
                  <a:pt x="26660" y="17911"/>
                </a:cubicBezTo>
                <a:cubicBezTo>
                  <a:pt x="26623" y="17886"/>
                  <a:pt x="26586" y="17862"/>
                  <a:pt x="26549" y="17836"/>
                </a:cubicBezTo>
                <a:cubicBezTo>
                  <a:pt x="26484" y="17792"/>
                  <a:pt x="26415" y="17740"/>
                  <a:pt x="26347" y="17685"/>
                </a:cubicBezTo>
                <a:cubicBezTo>
                  <a:pt x="26341" y="17680"/>
                  <a:pt x="26334" y="17676"/>
                  <a:pt x="26328" y="17670"/>
                </a:cubicBezTo>
                <a:cubicBezTo>
                  <a:pt x="26393" y="17568"/>
                  <a:pt x="26458" y="17467"/>
                  <a:pt x="26520" y="17364"/>
                </a:cubicBezTo>
                <a:cubicBezTo>
                  <a:pt x="26533" y="17363"/>
                  <a:pt x="26545" y="17363"/>
                  <a:pt x="26558" y="17363"/>
                </a:cubicBezTo>
                <a:cubicBezTo>
                  <a:pt x="26773" y="17354"/>
                  <a:pt x="26988" y="17342"/>
                  <a:pt x="27201" y="17314"/>
                </a:cubicBezTo>
                <a:close/>
                <a:moveTo>
                  <a:pt x="23348" y="16692"/>
                </a:moveTo>
                <a:cubicBezTo>
                  <a:pt x="23349" y="16693"/>
                  <a:pt x="23350" y="16693"/>
                  <a:pt x="23351" y="16694"/>
                </a:cubicBezTo>
                <a:cubicBezTo>
                  <a:pt x="23389" y="16715"/>
                  <a:pt x="23428" y="16737"/>
                  <a:pt x="23466" y="16758"/>
                </a:cubicBezTo>
                <a:cubicBezTo>
                  <a:pt x="23542" y="16800"/>
                  <a:pt x="23628" y="16845"/>
                  <a:pt x="23708" y="16882"/>
                </a:cubicBezTo>
                <a:cubicBezTo>
                  <a:pt x="23909" y="16974"/>
                  <a:pt x="24113" y="17060"/>
                  <a:pt x="24325" y="17126"/>
                </a:cubicBezTo>
                <a:cubicBezTo>
                  <a:pt x="24451" y="17165"/>
                  <a:pt x="24578" y="17205"/>
                  <a:pt x="24707" y="17232"/>
                </a:cubicBezTo>
                <a:cubicBezTo>
                  <a:pt x="24769" y="17246"/>
                  <a:pt x="24832" y="17260"/>
                  <a:pt x="24895" y="17272"/>
                </a:cubicBezTo>
                <a:cubicBezTo>
                  <a:pt x="24792" y="17388"/>
                  <a:pt x="24687" y="17502"/>
                  <a:pt x="24581" y="17616"/>
                </a:cubicBezTo>
                <a:cubicBezTo>
                  <a:pt x="24384" y="17822"/>
                  <a:pt x="24183" y="18024"/>
                  <a:pt x="23976" y="18221"/>
                </a:cubicBezTo>
                <a:cubicBezTo>
                  <a:pt x="23974" y="18218"/>
                  <a:pt x="23971" y="18216"/>
                  <a:pt x="23969" y="18214"/>
                </a:cubicBezTo>
                <a:cubicBezTo>
                  <a:pt x="23812" y="18063"/>
                  <a:pt x="23653" y="17907"/>
                  <a:pt x="23503" y="17742"/>
                </a:cubicBezTo>
                <a:cubicBezTo>
                  <a:pt x="23384" y="17612"/>
                  <a:pt x="23269" y="17479"/>
                  <a:pt x="23156" y="17344"/>
                </a:cubicBezTo>
                <a:cubicBezTo>
                  <a:pt x="23046" y="17207"/>
                  <a:pt x="22937" y="17068"/>
                  <a:pt x="22835" y="16925"/>
                </a:cubicBezTo>
                <a:cubicBezTo>
                  <a:pt x="22819" y="16902"/>
                  <a:pt x="22803" y="16878"/>
                  <a:pt x="22785" y="16855"/>
                </a:cubicBezTo>
                <a:lnTo>
                  <a:pt x="22787" y="16855"/>
                </a:lnTo>
                <a:cubicBezTo>
                  <a:pt x="22769" y="16807"/>
                  <a:pt x="22753" y="16760"/>
                  <a:pt x="22737" y="16711"/>
                </a:cubicBezTo>
                <a:lnTo>
                  <a:pt x="22737" y="16711"/>
                </a:lnTo>
                <a:cubicBezTo>
                  <a:pt x="22764" y="16712"/>
                  <a:pt x="22791" y="16712"/>
                  <a:pt x="22819" y="16712"/>
                </a:cubicBezTo>
                <a:cubicBezTo>
                  <a:pt x="22913" y="16712"/>
                  <a:pt x="23007" y="16710"/>
                  <a:pt x="23101" y="16706"/>
                </a:cubicBezTo>
                <a:cubicBezTo>
                  <a:pt x="23184" y="16701"/>
                  <a:pt x="23266" y="16698"/>
                  <a:pt x="23348" y="16692"/>
                </a:cubicBezTo>
                <a:close/>
                <a:moveTo>
                  <a:pt x="29055" y="16766"/>
                </a:moveTo>
                <a:cubicBezTo>
                  <a:pt x="29013" y="16819"/>
                  <a:pt x="28972" y="16871"/>
                  <a:pt x="28930" y="16923"/>
                </a:cubicBezTo>
                <a:cubicBezTo>
                  <a:pt x="28846" y="17021"/>
                  <a:pt x="28763" y="17120"/>
                  <a:pt x="28671" y="17213"/>
                </a:cubicBezTo>
                <a:cubicBezTo>
                  <a:pt x="28615" y="17270"/>
                  <a:pt x="28557" y="17327"/>
                  <a:pt x="28498" y="17384"/>
                </a:cubicBezTo>
                <a:cubicBezTo>
                  <a:pt x="28376" y="17497"/>
                  <a:pt x="28252" y="17609"/>
                  <a:pt x="28122" y="17714"/>
                </a:cubicBezTo>
                <a:cubicBezTo>
                  <a:pt x="28056" y="17769"/>
                  <a:pt x="27988" y="17822"/>
                  <a:pt x="27918" y="17875"/>
                </a:cubicBezTo>
                <a:cubicBezTo>
                  <a:pt x="27855" y="17924"/>
                  <a:pt x="27790" y="17972"/>
                  <a:pt x="27724" y="18019"/>
                </a:cubicBezTo>
                <a:cubicBezTo>
                  <a:pt x="27622" y="18093"/>
                  <a:pt x="27518" y="18164"/>
                  <a:pt x="27413" y="18232"/>
                </a:cubicBezTo>
                <a:cubicBezTo>
                  <a:pt x="27482" y="18090"/>
                  <a:pt x="27547" y="17945"/>
                  <a:pt x="27604" y="17796"/>
                </a:cubicBezTo>
                <a:cubicBezTo>
                  <a:pt x="27678" y="17603"/>
                  <a:pt x="27750" y="17409"/>
                  <a:pt x="27806" y="17210"/>
                </a:cubicBezTo>
                <a:cubicBezTo>
                  <a:pt x="27888" y="17192"/>
                  <a:pt x="27969" y="17171"/>
                  <a:pt x="28049" y="17148"/>
                </a:cubicBezTo>
                <a:cubicBezTo>
                  <a:pt x="28246" y="17089"/>
                  <a:pt x="28443" y="17024"/>
                  <a:pt x="28633" y="16947"/>
                </a:cubicBezTo>
                <a:cubicBezTo>
                  <a:pt x="28775" y="16889"/>
                  <a:pt x="28916" y="16830"/>
                  <a:pt x="29055" y="16766"/>
                </a:cubicBezTo>
                <a:close/>
                <a:moveTo>
                  <a:pt x="30252" y="16036"/>
                </a:moveTo>
                <a:lnTo>
                  <a:pt x="30252" y="16036"/>
                </a:lnTo>
                <a:cubicBezTo>
                  <a:pt x="30230" y="16064"/>
                  <a:pt x="30207" y="16091"/>
                  <a:pt x="30185" y="16118"/>
                </a:cubicBezTo>
                <a:cubicBezTo>
                  <a:pt x="29988" y="16352"/>
                  <a:pt x="29789" y="16583"/>
                  <a:pt x="29581" y="16808"/>
                </a:cubicBezTo>
                <a:cubicBezTo>
                  <a:pt x="29522" y="16872"/>
                  <a:pt x="29462" y="16937"/>
                  <a:pt x="29402" y="17000"/>
                </a:cubicBezTo>
                <a:cubicBezTo>
                  <a:pt x="29346" y="17059"/>
                  <a:pt x="29289" y="17119"/>
                  <a:pt x="29234" y="17180"/>
                </a:cubicBezTo>
                <a:cubicBezTo>
                  <a:pt x="29153" y="17266"/>
                  <a:pt x="29072" y="17350"/>
                  <a:pt x="28990" y="17433"/>
                </a:cubicBezTo>
                <a:cubicBezTo>
                  <a:pt x="28849" y="17564"/>
                  <a:pt x="28707" y="17694"/>
                  <a:pt x="28555" y="17813"/>
                </a:cubicBezTo>
                <a:cubicBezTo>
                  <a:pt x="28442" y="17901"/>
                  <a:pt x="28327" y="17986"/>
                  <a:pt x="28212" y="18072"/>
                </a:cubicBezTo>
                <a:cubicBezTo>
                  <a:pt x="28191" y="18081"/>
                  <a:pt x="28169" y="18089"/>
                  <a:pt x="28147" y="18098"/>
                </a:cubicBezTo>
                <a:cubicBezTo>
                  <a:pt x="27985" y="18164"/>
                  <a:pt x="27821" y="18228"/>
                  <a:pt x="27657" y="18290"/>
                </a:cubicBezTo>
                <a:cubicBezTo>
                  <a:pt x="27748" y="18229"/>
                  <a:pt x="27836" y="18167"/>
                  <a:pt x="27923" y="18101"/>
                </a:cubicBezTo>
                <a:cubicBezTo>
                  <a:pt x="28026" y="18022"/>
                  <a:pt x="28130" y="17944"/>
                  <a:pt x="28228" y="17860"/>
                </a:cubicBezTo>
                <a:cubicBezTo>
                  <a:pt x="28326" y="17777"/>
                  <a:pt x="28421" y="17693"/>
                  <a:pt x="28516" y="17606"/>
                </a:cubicBezTo>
                <a:cubicBezTo>
                  <a:pt x="28578" y="17548"/>
                  <a:pt x="28643" y="17486"/>
                  <a:pt x="28701" y="17425"/>
                </a:cubicBezTo>
                <a:cubicBezTo>
                  <a:pt x="28759" y="17366"/>
                  <a:pt x="28816" y="17306"/>
                  <a:pt x="28871" y="17244"/>
                </a:cubicBezTo>
                <a:cubicBezTo>
                  <a:pt x="28900" y="17210"/>
                  <a:pt x="28929" y="17177"/>
                  <a:pt x="28958" y="17143"/>
                </a:cubicBezTo>
                <a:cubicBezTo>
                  <a:pt x="29102" y="16975"/>
                  <a:pt x="29235" y="16795"/>
                  <a:pt x="29363" y="16613"/>
                </a:cubicBezTo>
                <a:cubicBezTo>
                  <a:pt x="29550" y="16513"/>
                  <a:pt x="29735" y="16410"/>
                  <a:pt x="29909" y="16290"/>
                </a:cubicBezTo>
                <a:cubicBezTo>
                  <a:pt x="30020" y="16213"/>
                  <a:pt x="30130" y="16135"/>
                  <a:pt x="30235" y="16051"/>
                </a:cubicBezTo>
                <a:cubicBezTo>
                  <a:pt x="30241" y="16046"/>
                  <a:pt x="30247" y="16042"/>
                  <a:pt x="30252" y="16036"/>
                </a:cubicBezTo>
                <a:close/>
                <a:moveTo>
                  <a:pt x="33384" y="14867"/>
                </a:moveTo>
                <a:lnTo>
                  <a:pt x="33384" y="14867"/>
                </a:lnTo>
                <a:cubicBezTo>
                  <a:pt x="33366" y="14920"/>
                  <a:pt x="33346" y="14974"/>
                  <a:pt x="33325" y="15025"/>
                </a:cubicBezTo>
                <a:cubicBezTo>
                  <a:pt x="33295" y="15098"/>
                  <a:pt x="33264" y="15171"/>
                  <a:pt x="33230" y="15243"/>
                </a:cubicBezTo>
                <a:cubicBezTo>
                  <a:pt x="33176" y="15355"/>
                  <a:pt x="33123" y="15467"/>
                  <a:pt x="33061" y="15574"/>
                </a:cubicBezTo>
                <a:cubicBezTo>
                  <a:pt x="33020" y="15647"/>
                  <a:pt x="32978" y="15718"/>
                  <a:pt x="32933" y="15789"/>
                </a:cubicBezTo>
                <a:cubicBezTo>
                  <a:pt x="32870" y="15885"/>
                  <a:pt x="32802" y="15989"/>
                  <a:pt x="32728" y="16089"/>
                </a:cubicBezTo>
                <a:cubicBezTo>
                  <a:pt x="32654" y="16188"/>
                  <a:pt x="32578" y="16285"/>
                  <a:pt x="32501" y="16381"/>
                </a:cubicBezTo>
                <a:cubicBezTo>
                  <a:pt x="32426" y="16470"/>
                  <a:pt x="32344" y="16571"/>
                  <a:pt x="32255" y="16664"/>
                </a:cubicBezTo>
                <a:cubicBezTo>
                  <a:pt x="32165" y="16758"/>
                  <a:pt x="32075" y="16849"/>
                  <a:pt x="31981" y="16939"/>
                </a:cubicBezTo>
                <a:cubicBezTo>
                  <a:pt x="31855" y="17056"/>
                  <a:pt x="31728" y="17173"/>
                  <a:pt x="31593" y="17280"/>
                </a:cubicBezTo>
                <a:cubicBezTo>
                  <a:pt x="31526" y="17334"/>
                  <a:pt x="31457" y="17388"/>
                  <a:pt x="31387" y="17439"/>
                </a:cubicBezTo>
                <a:cubicBezTo>
                  <a:pt x="31355" y="17462"/>
                  <a:pt x="31324" y="17485"/>
                  <a:pt x="31292" y="17508"/>
                </a:cubicBezTo>
                <a:cubicBezTo>
                  <a:pt x="31183" y="17583"/>
                  <a:pt x="31074" y="17657"/>
                  <a:pt x="30961" y="17725"/>
                </a:cubicBezTo>
                <a:cubicBezTo>
                  <a:pt x="30846" y="17796"/>
                  <a:pt x="30729" y="17863"/>
                  <a:pt x="30610" y="17927"/>
                </a:cubicBezTo>
                <a:cubicBezTo>
                  <a:pt x="30492" y="17990"/>
                  <a:pt x="30375" y="18051"/>
                  <a:pt x="30251" y="18102"/>
                </a:cubicBezTo>
                <a:cubicBezTo>
                  <a:pt x="30168" y="18138"/>
                  <a:pt x="30084" y="18171"/>
                  <a:pt x="29999" y="18201"/>
                </a:cubicBezTo>
                <a:cubicBezTo>
                  <a:pt x="29924" y="18229"/>
                  <a:pt x="29839" y="18257"/>
                  <a:pt x="29753" y="18282"/>
                </a:cubicBezTo>
                <a:cubicBezTo>
                  <a:pt x="29673" y="18306"/>
                  <a:pt x="29589" y="18327"/>
                  <a:pt x="29507" y="18347"/>
                </a:cubicBezTo>
                <a:cubicBezTo>
                  <a:pt x="29380" y="18371"/>
                  <a:pt x="29253" y="18396"/>
                  <a:pt x="29124" y="18411"/>
                </a:cubicBezTo>
                <a:cubicBezTo>
                  <a:pt x="29037" y="18422"/>
                  <a:pt x="28951" y="18431"/>
                  <a:pt x="28863" y="18438"/>
                </a:cubicBezTo>
                <a:cubicBezTo>
                  <a:pt x="28826" y="18440"/>
                  <a:pt x="28790" y="18442"/>
                  <a:pt x="28753" y="18444"/>
                </a:cubicBezTo>
                <a:cubicBezTo>
                  <a:pt x="28791" y="18422"/>
                  <a:pt x="28828" y="18399"/>
                  <a:pt x="28865" y="18376"/>
                </a:cubicBezTo>
                <a:cubicBezTo>
                  <a:pt x="29013" y="18283"/>
                  <a:pt x="29160" y="18190"/>
                  <a:pt x="29303" y="18091"/>
                </a:cubicBezTo>
                <a:cubicBezTo>
                  <a:pt x="29410" y="18018"/>
                  <a:pt x="29517" y="17944"/>
                  <a:pt x="29623" y="17867"/>
                </a:cubicBezTo>
                <a:cubicBezTo>
                  <a:pt x="29696" y="17815"/>
                  <a:pt x="29768" y="17761"/>
                  <a:pt x="29840" y="17708"/>
                </a:cubicBezTo>
                <a:cubicBezTo>
                  <a:pt x="29946" y="17628"/>
                  <a:pt x="30054" y="17550"/>
                  <a:pt x="30158" y="17468"/>
                </a:cubicBezTo>
                <a:cubicBezTo>
                  <a:pt x="30441" y="17246"/>
                  <a:pt x="30718" y="17016"/>
                  <a:pt x="30984" y="16776"/>
                </a:cubicBezTo>
                <a:cubicBezTo>
                  <a:pt x="31267" y="16593"/>
                  <a:pt x="31544" y="16401"/>
                  <a:pt x="31812" y="16198"/>
                </a:cubicBezTo>
                <a:cubicBezTo>
                  <a:pt x="32242" y="15872"/>
                  <a:pt x="32661" y="15532"/>
                  <a:pt x="33058" y="15171"/>
                </a:cubicBezTo>
                <a:lnTo>
                  <a:pt x="33058" y="15170"/>
                </a:lnTo>
                <a:cubicBezTo>
                  <a:pt x="33168" y="15071"/>
                  <a:pt x="33277" y="14970"/>
                  <a:pt x="33384" y="14867"/>
                </a:cubicBezTo>
                <a:close/>
                <a:moveTo>
                  <a:pt x="30089" y="17317"/>
                </a:moveTo>
                <a:lnTo>
                  <a:pt x="30089" y="17317"/>
                </a:lnTo>
                <a:cubicBezTo>
                  <a:pt x="30046" y="17351"/>
                  <a:pt x="30001" y="17386"/>
                  <a:pt x="29957" y="17419"/>
                </a:cubicBezTo>
                <a:cubicBezTo>
                  <a:pt x="29852" y="17499"/>
                  <a:pt x="29746" y="17576"/>
                  <a:pt x="29640" y="17653"/>
                </a:cubicBezTo>
                <a:cubicBezTo>
                  <a:pt x="29401" y="17822"/>
                  <a:pt x="29151" y="17994"/>
                  <a:pt x="28892" y="18155"/>
                </a:cubicBezTo>
                <a:cubicBezTo>
                  <a:pt x="28781" y="18224"/>
                  <a:pt x="28670" y="18292"/>
                  <a:pt x="28558" y="18358"/>
                </a:cubicBezTo>
                <a:cubicBezTo>
                  <a:pt x="28504" y="18389"/>
                  <a:pt x="28449" y="18421"/>
                  <a:pt x="28394" y="18451"/>
                </a:cubicBezTo>
                <a:cubicBezTo>
                  <a:pt x="28333" y="18449"/>
                  <a:pt x="28272" y="18447"/>
                  <a:pt x="28212" y="18442"/>
                </a:cubicBezTo>
                <a:cubicBezTo>
                  <a:pt x="28164" y="18440"/>
                  <a:pt x="28106" y="18434"/>
                  <a:pt x="28047" y="18427"/>
                </a:cubicBezTo>
                <a:cubicBezTo>
                  <a:pt x="28092" y="18397"/>
                  <a:pt x="28137" y="18366"/>
                  <a:pt x="28182" y="18336"/>
                </a:cubicBezTo>
                <a:cubicBezTo>
                  <a:pt x="28219" y="18310"/>
                  <a:pt x="28255" y="18283"/>
                  <a:pt x="28291" y="18257"/>
                </a:cubicBezTo>
                <a:cubicBezTo>
                  <a:pt x="28324" y="18231"/>
                  <a:pt x="28356" y="18207"/>
                  <a:pt x="28390" y="18182"/>
                </a:cubicBezTo>
                <a:cubicBezTo>
                  <a:pt x="28393" y="18178"/>
                  <a:pt x="28398" y="18175"/>
                  <a:pt x="28401" y="18171"/>
                </a:cubicBezTo>
                <a:cubicBezTo>
                  <a:pt x="28421" y="18163"/>
                  <a:pt x="28439" y="18154"/>
                  <a:pt x="28458" y="18146"/>
                </a:cubicBezTo>
                <a:cubicBezTo>
                  <a:pt x="28703" y="18033"/>
                  <a:pt x="28947" y="17917"/>
                  <a:pt x="29189" y="17795"/>
                </a:cubicBezTo>
                <a:cubicBezTo>
                  <a:pt x="29392" y="17692"/>
                  <a:pt x="29593" y="17587"/>
                  <a:pt x="29793" y="17478"/>
                </a:cubicBezTo>
                <a:cubicBezTo>
                  <a:pt x="29892" y="17425"/>
                  <a:pt x="29991" y="17371"/>
                  <a:pt x="30089" y="17317"/>
                </a:cubicBezTo>
                <a:close/>
                <a:moveTo>
                  <a:pt x="23008" y="17414"/>
                </a:moveTo>
                <a:cubicBezTo>
                  <a:pt x="23045" y="17460"/>
                  <a:pt x="23082" y="17506"/>
                  <a:pt x="23119" y="17552"/>
                </a:cubicBezTo>
                <a:cubicBezTo>
                  <a:pt x="23264" y="17728"/>
                  <a:pt x="23409" y="17901"/>
                  <a:pt x="23565" y="18065"/>
                </a:cubicBezTo>
                <a:cubicBezTo>
                  <a:pt x="23655" y="18161"/>
                  <a:pt x="23747" y="18254"/>
                  <a:pt x="23841" y="18347"/>
                </a:cubicBezTo>
                <a:cubicBezTo>
                  <a:pt x="23776" y="18406"/>
                  <a:pt x="23712" y="18464"/>
                  <a:pt x="23646" y="18522"/>
                </a:cubicBezTo>
                <a:cubicBezTo>
                  <a:pt x="23557" y="18397"/>
                  <a:pt x="23471" y="18272"/>
                  <a:pt x="23388" y="18142"/>
                </a:cubicBezTo>
                <a:cubicBezTo>
                  <a:pt x="23326" y="18041"/>
                  <a:pt x="23262" y="17939"/>
                  <a:pt x="23208" y="17832"/>
                </a:cubicBezTo>
                <a:cubicBezTo>
                  <a:pt x="23170" y="17761"/>
                  <a:pt x="23134" y="17690"/>
                  <a:pt x="23101" y="17617"/>
                </a:cubicBezTo>
                <a:cubicBezTo>
                  <a:pt x="23070" y="17550"/>
                  <a:pt x="23038" y="17482"/>
                  <a:pt x="23008" y="17414"/>
                </a:cubicBezTo>
                <a:close/>
                <a:moveTo>
                  <a:pt x="26230" y="17824"/>
                </a:moveTo>
                <a:cubicBezTo>
                  <a:pt x="26271" y="17856"/>
                  <a:pt x="26312" y="17888"/>
                  <a:pt x="26355" y="17917"/>
                </a:cubicBezTo>
                <a:cubicBezTo>
                  <a:pt x="26463" y="17993"/>
                  <a:pt x="26573" y="18068"/>
                  <a:pt x="26691" y="18133"/>
                </a:cubicBezTo>
                <a:cubicBezTo>
                  <a:pt x="26765" y="18173"/>
                  <a:pt x="26860" y="18228"/>
                  <a:pt x="26937" y="18265"/>
                </a:cubicBezTo>
                <a:cubicBezTo>
                  <a:pt x="27006" y="18299"/>
                  <a:pt x="27077" y="18332"/>
                  <a:pt x="27147" y="18362"/>
                </a:cubicBezTo>
                <a:cubicBezTo>
                  <a:pt x="27148" y="18369"/>
                  <a:pt x="27148" y="18376"/>
                  <a:pt x="27148" y="18382"/>
                </a:cubicBezTo>
                <a:cubicBezTo>
                  <a:pt x="27145" y="18389"/>
                  <a:pt x="27141" y="18395"/>
                  <a:pt x="27138" y="18402"/>
                </a:cubicBezTo>
                <a:cubicBezTo>
                  <a:pt x="27051" y="18453"/>
                  <a:pt x="26965" y="18504"/>
                  <a:pt x="26876" y="18552"/>
                </a:cubicBezTo>
                <a:cubicBezTo>
                  <a:pt x="26798" y="18575"/>
                  <a:pt x="26721" y="18598"/>
                  <a:pt x="26642" y="18620"/>
                </a:cubicBezTo>
                <a:cubicBezTo>
                  <a:pt x="26637" y="18623"/>
                  <a:pt x="26631" y="18624"/>
                  <a:pt x="26625" y="18625"/>
                </a:cubicBezTo>
                <a:cubicBezTo>
                  <a:pt x="26521" y="18558"/>
                  <a:pt x="26418" y="18490"/>
                  <a:pt x="26318" y="18418"/>
                </a:cubicBezTo>
                <a:cubicBezTo>
                  <a:pt x="26215" y="18343"/>
                  <a:pt x="26112" y="18268"/>
                  <a:pt x="26014" y="18187"/>
                </a:cubicBezTo>
                <a:cubicBezTo>
                  <a:pt x="26010" y="18183"/>
                  <a:pt x="26005" y="18179"/>
                  <a:pt x="26000" y="18175"/>
                </a:cubicBezTo>
                <a:cubicBezTo>
                  <a:pt x="26065" y="18080"/>
                  <a:pt x="26129" y="17983"/>
                  <a:pt x="26191" y="17886"/>
                </a:cubicBezTo>
                <a:cubicBezTo>
                  <a:pt x="26204" y="17865"/>
                  <a:pt x="26217" y="17844"/>
                  <a:pt x="26230" y="17824"/>
                </a:cubicBezTo>
                <a:close/>
                <a:moveTo>
                  <a:pt x="27489" y="18543"/>
                </a:moveTo>
                <a:lnTo>
                  <a:pt x="27489" y="18543"/>
                </a:lnTo>
                <a:cubicBezTo>
                  <a:pt x="27433" y="18576"/>
                  <a:pt x="27378" y="18611"/>
                  <a:pt x="27321" y="18645"/>
                </a:cubicBezTo>
                <a:cubicBezTo>
                  <a:pt x="27320" y="18630"/>
                  <a:pt x="27319" y="18616"/>
                  <a:pt x="27318" y="18602"/>
                </a:cubicBezTo>
                <a:cubicBezTo>
                  <a:pt x="27375" y="18583"/>
                  <a:pt x="27432" y="18563"/>
                  <a:pt x="27489" y="18543"/>
                </a:cubicBezTo>
                <a:close/>
                <a:moveTo>
                  <a:pt x="21934" y="16665"/>
                </a:moveTo>
                <a:lnTo>
                  <a:pt x="21934" y="16665"/>
                </a:lnTo>
                <a:cubicBezTo>
                  <a:pt x="22052" y="16680"/>
                  <a:pt x="22171" y="16691"/>
                  <a:pt x="22289" y="16698"/>
                </a:cubicBezTo>
                <a:cubicBezTo>
                  <a:pt x="22361" y="16701"/>
                  <a:pt x="22433" y="16705"/>
                  <a:pt x="22505" y="16707"/>
                </a:cubicBezTo>
                <a:cubicBezTo>
                  <a:pt x="22548" y="16773"/>
                  <a:pt x="22590" y="16837"/>
                  <a:pt x="22634" y="16902"/>
                </a:cubicBezTo>
                <a:cubicBezTo>
                  <a:pt x="22687" y="17050"/>
                  <a:pt x="22742" y="17195"/>
                  <a:pt x="22802" y="17340"/>
                </a:cubicBezTo>
                <a:cubicBezTo>
                  <a:pt x="22851" y="17459"/>
                  <a:pt x="22901" y="17578"/>
                  <a:pt x="22956" y="17694"/>
                </a:cubicBezTo>
                <a:cubicBezTo>
                  <a:pt x="23011" y="17807"/>
                  <a:pt x="23064" y="17921"/>
                  <a:pt x="23126" y="18029"/>
                </a:cubicBezTo>
                <a:cubicBezTo>
                  <a:pt x="23229" y="18208"/>
                  <a:pt x="23334" y="18387"/>
                  <a:pt x="23449" y="18558"/>
                </a:cubicBezTo>
                <a:cubicBezTo>
                  <a:pt x="23469" y="18586"/>
                  <a:pt x="23489" y="18615"/>
                  <a:pt x="23508" y="18643"/>
                </a:cubicBezTo>
                <a:cubicBezTo>
                  <a:pt x="23483" y="18665"/>
                  <a:pt x="23456" y="18687"/>
                  <a:pt x="23430" y="18709"/>
                </a:cubicBezTo>
                <a:cubicBezTo>
                  <a:pt x="23302" y="18617"/>
                  <a:pt x="23173" y="18521"/>
                  <a:pt x="23051" y="18419"/>
                </a:cubicBezTo>
                <a:cubicBezTo>
                  <a:pt x="22985" y="18365"/>
                  <a:pt x="22921" y="18311"/>
                  <a:pt x="22857" y="18254"/>
                </a:cubicBezTo>
                <a:cubicBezTo>
                  <a:pt x="22792" y="18198"/>
                  <a:pt x="22729" y="18140"/>
                  <a:pt x="22667" y="18081"/>
                </a:cubicBezTo>
                <a:cubicBezTo>
                  <a:pt x="22628" y="18045"/>
                  <a:pt x="22583" y="18001"/>
                  <a:pt x="22538" y="17956"/>
                </a:cubicBezTo>
                <a:cubicBezTo>
                  <a:pt x="22509" y="17914"/>
                  <a:pt x="22481" y="17871"/>
                  <a:pt x="22453" y="17827"/>
                </a:cubicBezTo>
                <a:cubicBezTo>
                  <a:pt x="22411" y="17759"/>
                  <a:pt x="22369" y="17687"/>
                  <a:pt x="22329" y="17615"/>
                </a:cubicBezTo>
                <a:cubicBezTo>
                  <a:pt x="22291" y="17543"/>
                  <a:pt x="22254" y="17470"/>
                  <a:pt x="22220" y="17396"/>
                </a:cubicBezTo>
                <a:cubicBezTo>
                  <a:pt x="22167" y="17282"/>
                  <a:pt x="22115" y="17166"/>
                  <a:pt x="22071" y="17049"/>
                </a:cubicBezTo>
                <a:cubicBezTo>
                  <a:pt x="22026" y="16929"/>
                  <a:pt x="21983" y="16810"/>
                  <a:pt x="21941" y="16688"/>
                </a:cubicBezTo>
                <a:lnTo>
                  <a:pt x="21942" y="16688"/>
                </a:lnTo>
                <a:cubicBezTo>
                  <a:pt x="21939" y="16680"/>
                  <a:pt x="21937" y="16673"/>
                  <a:pt x="21934" y="16665"/>
                </a:cubicBezTo>
                <a:close/>
                <a:moveTo>
                  <a:pt x="27171" y="18686"/>
                </a:moveTo>
                <a:cubicBezTo>
                  <a:pt x="27174" y="18700"/>
                  <a:pt x="27175" y="18714"/>
                  <a:pt x="27176" y="18728"/>
                </a:cubicBezTo>
                <a:cubicBezTo>
                  <a:pt x="27161" y="18736"/>
                  <a:pt x="27146" y="18745"/>
                  <a:pt x="27132" y="18753"/>
                </a:cubicBezTo>
                <a:lnTo>
                  <a:pt x="27132" y="18752"/>
                </a:lnTo>
                <a:cubicBezTo>
                  <a:pt x="27145" y="18730"/>
                  <a:pt x="27159" y="18708"/>
                  <a:pt x="27171" y="18686"/>
                </a:cubicBezTo>
                <a:close/>
                <a:moveTo>
                  <a:pt x="26950" y="18722"/>
                </a:moveTo>
                <a:lnTo>
                  <a:pt x="26950" y="18722"/>
                </a:lnTo>
                <a:cubicBezTo>
                  <a:pt x="26935" y="18747"/>
                  <a:pt x="26920" y="18772"/>
                  <a:pt x="26903" y="18796"/>
                </a:cubicBezTo>
                <a:cubicBezTo>
                  <a:pt x="26888" y="18787"/>
                  <a:pt x="26872" y="18777"/>
                  <a:pt x="26857" y="18768"/>
                </a:cubicBezTo>
                <a:cubicBezTo>
                  <a:pt x="26883" y="18754"/>
                  <a:pt x="26909" y="18740"/>
                  <a:pt x="26935" y="18727"/>
                </a:cubicBezTo>
                <a:cubicBezTo>
                  <a:pt x="26936" y="18727"/>
                  <a:pt x="26937" y="18727"/>
                  <a:pt x="26938" y="18725"/>
                </a:cubicBezTo>
                <a:cubicBezTo>
                  <a:pt x="26942" y="18724"/>
                  <a:pt x="26946" y="18724"/>
                  <a:pt x="26950" y="18722"/>
                </a:cubicBezTo>
                <a:close/>
                <a:moveTo>
                  <a:pt x="11755" y="17320"/>
                </a:moveTo>
                <a:cubicBezTo>
                  <a:pt x="11783" y="17394"/>
                  <a:pt x="11812" y="17467"/>
                  <a:pt x="11842" y="17538"/>
                </a:cubicBezTo>
                <a:cubicBezTo>
                  <a:pt x="11926" y="17745"/>
                  <a:pt x="12015" y="17951"/>
                  <a:pt x="12115" y="18150"/>
                </a:cubicBezTo>
                <a:cubicBezTo>
                  <a:pt x="12179" y="18275"/>
                  <a:pt x="12241" y="18401"/>
                  <a:pt x="12312" y="18523"/>
                </a:cubicBezTo>
                <a:cubicBezTo>
                  <a:pt x="12373" y="18632"/>
                  <a:pt x="12436" y="18739"/>
                  <a:pt x="12502" y="18847"/>
                </a:cubicBezTo>
                <a:cubicBezTo>
                  <a:pt x="12469" y="18842"/>
                  <a:pt x="12435" y="18836"/>
                  <a:pt x="12403" y="18831"/>
                </a:cubicBezTo>
                <a:cubicBezTo>
                  <a:pt x="12319" y="18817"/>
                  <a:pt x="12234" y="18802"/>
                  <a:pt x="12151" y="18783"/>
                </a:cubicBezTo>
                <a:cubicBezTo>
                  <a:pt x="12074" y="18765"/>
                  <a:pt x="11992" y="18742"/>
                  <a:pt x="11910" y="18715"/>
                </a:cubicBezTo>
                <a:cubicBezTo>
                  <a:pt x="11869" y="18701"/>
                  <a:pt x="11829" y="18687"/>
                  <a:pt x="11788" y="18673"/>
                </a:cubicBezTo>
                <a:cubicBezTo>
                  <a:pt x="11672" y="18628"/>
                  <a:pt x="11554" y="18583"/>
                  <a:pt x="11441" y="18530"/>
                </a:cubicBezTo>
                <a:cubicBezTo>
                  <a:pt x="11364" y="18497"/>
                  <a:pt x="11287" y="18460"/>
                  <a:pt x="11213" y="18419"/>
                </a:cubicBezTo>
                <a:cubicBezTo>
                  <a:pt x="11006" y="18305"/>
                  <a:pt x="10791" y="18178"/>
                  <a:pt x="10585" y="18038"/>
                </a:cubicBezTo>
                <a:cubicBezTo>
                  <a:pt x="10411" y="17922"/>
                  <a:pt x="10239" y="17800"/>
                  <a:pt x="10068" y="17679"/>
                </a:cubicBezTo>
                <a:lnTo>
                  <a:pt x="10067" y="17679"/>
                </a:lnTo>
                <a:cubicBezTo>
                  <a:pt x="10064" y="17677"/>
                  <a:pt x="10063" y="17676"/>
                  <a:pt x="10061" y="17675"/>
                </a:cubicBezTo>
                <a:cubicBezTo>
                  <a:pt x="9974" y="17612"/>
                  <a:pt x="9884" y="17546"/>
                  <a:pt x="9795" y="17479"/>
                </a:cubicBezTo>
                <a:lnTo>
                  <a:pt x="9795" y="17479"/>
                </a:lnTo>
                <a:cubicBezTo>
                  <a:pt x="9820" y="17484"/>
                  <a:pt x="9843" y="17487"/>
                  <a:pt x="9863" y="17491"/>
                </a:cubicBezTo>
                <a:cubicBezTo>
                  <a:pt x="9954" y="17505"/>
                  <a:pt x="10044" y="17514"/>
                  <a:pt x="10134" y="17520"/>
                </a:cubicBezTo>
                <a:cubicBezTo>
                  <a:pt x="10183" y="17523"/>
                  <a:pt x="10233" y="17526"/>
                  <a:pt x="10283" y="17526"/>
                </a:cubicBezTo>
                <a:lnTo>
                  <a:pt x="10324" y="17526"/>
                </a:lnTo>
                <a:cubicBezTo>
                  <a:pt x="10407" y="17526"/>
                  <a:pt x="10491" y="17526"/>
                  <a:pt x="10572" y="17520"/>
                </a:cubicBezTo>
                <a:cubicBezTo>
                  <a:pt x="10713" y="17509"/>
                  <a:pt x="10853" y="17498"/>
                  <a:pt x="10992" y="17476"/>
                </a:cubicBezTo>
                <a:cubicBezTo>
                  <a:pt x="11128" y="17455"/>
                  <a:pt x="11265" y="17434"/>
                  <a:pt x="11399" y="17405"/>
                </a:cubicBezTo>
                <a:cubicBezTo>
                  <a:pt x="11489" y="17387"/>
                  <a:pt x="11578" y="17369"/>
                  <a:pt x="11666" y="17344"/>
                </a:cubicBezTo>
                <a:cubicBezTo>
                  <a:pt x="11696" y="17336"/>
                  <a:pt x="11726" y="17328"/>
                  <a:pt x="11755" y="17320"/>
                </a:cubicBezTo>
                <a:close/>
                <a:moveTo>
                  <a:pt x="23607" y="18781"/>
                </a:moveTo>
                <a:cubicBezTo>
                  <a:pt x="23631" y="18814"/>
                  <a:pt x="23656" y="18847"/>
                  <a:pt x="23680" y="18879"/>
                </a:cubicBezTo>
                <a:cubicBezTo>
                  <a:pt x="23678" y="18878"/>
                  <a:pt x="23676" y="18877"/>
                  <a:pt x="23673" y="18874"/>
                </a:cubicBezTo>
                <a:cubicBezTo>
                  <a:pt x="23640" y="18854"/>
                  <a:pt x="23607" y="18832"/>
                  <a:pt x="23573" y="18810"/>
                </a:cubicBezTo>
                <a:lnTo>
                  <a:pt x="23573" y="18809"/>
                </a:lnTo>
                <a:cubicBezTo>
                  <a:pt x="23585" y="18799"/>
                  <a:pt x="23596" y="18790"/>
                  <a:pt x="23607" y="18781"/>
                </a:cubicBezTo>
                <a:close/>
                <a:moveTo>
                  <a:pt x="12182" y="17184"/>
                </a:moveTo>
                <a:cubicBezTo>
                  <a:pt x="12434" y="17261"/>
                  <a:pt x="12689" y="17329"/>
                  <a:pt x="12948" y="17382"/>
                </a:cubicBezTo>
                <a:cubicBezTo>
                  <a:pt x="13223" y="17438"/>
                  <a:pt x="13498" y="17491"/>
                  <a:pt x="13777" y="17524"/>
                </a:cubicBezTo>
                <a:cubicBezTo>
                  <a:pt x="13914" y="17541"/>
                  <a:pt x="14053" y="17554"/>
                  <a:pt x="14192" y="17566"/>
                </a:cubicBezTo>
                <a:cubicBezTo>
                  <a:pt x="14289" y="17574"/>
                  <a:pt x="14388" y="17581"/>
                  <a:pt x="14485" y="17582"/>
                </a:cubicBezTo>
                <a:cubicBezTo>
                  <a:pt x="14555" y="17584"/>
                  <a:pt x="14625" y="17584"/>
                  <a:pt x="14695" y="17584"/>
                </a:cubicBezTo>
                <a:cubicBezTo>
                  <a:pt x="14906" y="17584"/>
                  <a:pt x="15116" y="17577"/>
                  <a:pt x="15326" y="17559"/>
                </a:cubicBezTo>
                <a:cubicBezTo>
                  <a:pt x="15448" y="17549"/>
                  <a:pt x="15570" y="17538"/>
                  <a:pt x="15692" y="17522"/>
                </a:cubicBezTo>
                <a:cubicBezTo>
                  <a:pt x="15813" y="17507"/>
                  <a:pt x="15935" y="17493"/>
                  <a:pt x="16057" y="17476"/>
                </a:cubicBezTo>
                <a:cubicBezTo>
                  <a:pt x="16189" y="17456"/>
                  <a:pt x="16322" y="17437"/>
                  <a:pt x="16455" y="17411"/>
                </a:cubicBezTo>
                <a:lnTo>
                  <a:pt x="16455" y="17411"/>
                </a:lnTo>
                <a:cubicBezTo>
                  <a:pt x="16353" y="17502"/>
                  <a:pt x="16251" y="17593"/>
                  <a:pt x="16149" y="17683"/>
                </a:cubicBezTo>
                <a:cubicBezTo>
                  <a:pt x="16043" y="17777"/>
                  <a:pt x="15938" y="17873"/>
                  <a:pt x="15827" y="17961"/>
                </a:cubicBezTo>
                <a:cubicBezTo>
                  <a:pt x="15762" y="18015"/>
                  <a:pt x="15696" y="18067"/>
                  <a:pt x="15628" y="18118"/>
                </a:cubicBezTo>
                <a:cubicBezTo>
                  <a:pt x="15599" y="18139"/>
                  <a:pt x="15572" y="18158"/>
                  <a:pt x="15543" y="18179"/>
                </a:cubicBezTo>
                <a:cubicBezTo>
                  <a:pt x="15484" y="18221"/>
                  <a:pt x="15421" y="18262"/>
                  <a:pt x="15359" y="18302"/>
                </a:cubicBezTo>
                <a:cubicBezTo>
                  <a:pt x="15296" y="18343"/>
                  <a:pt x="15231" y="18380"/>
                  <a:pt x="15165" y="18414"/>
                </a:cubicBezTo>
                <a:cubicBezTo>
                  <a:pt x="15106" y="18445"/>
                  <a:pt x="15038" y="18477"/>
                  <a:pt x="14969" y="18508"/>
                </a:cubicBezTo>
                <a:cubicBezTo>
                  <a:pt x="14899" y="18538"/>
                  <a:pt x="14830" y="18567"/>
                  <a:pt x="14759" y="18594"/>
                </a:cubicBezTo>
                <a:cubicBezTo>
                  <a:pt x="14627" y="18642"/>
                  <a:pt x="14495" y="18688"/>
                  <a:pt x="14359" y="18724"/>
                </a:cubicBezTo>
                <a:cubicBezTo>
                  <a:pt x="14272" y="18749"/>
                  <a:pt x="14185" y="18770"/>
                  <a:pt x="14096" y="18790"/>
                </a:cubicBezTo>
                <a:cubicBezTo>
                  <a:pt x="13965" y="18817"/>
                  <a:pt x="13834" y="18842"/>
                  <a:pt x="13702" y="18856"/>
                </a:cubicBezTo>
                <a:cubicBezTo>
                  <a:pt x="13612" y="18866"/>
                  <a:pt x="13521" y="18874"/>
                  <a:pt x="13431" y="18880"/>
                </a:cubicBezTo>
                <a:cubicBezTo>
                  <a:pt x="13337" y="18885"/>
                  <a:pt x="13236" y="18890"/>
                  <a:pt x="13134" y="18890"/>
                </a:cubicBezTo>
                <a:cubicBezTo>
                  <a:pt x="13103" y="18890"/>
                  <a:pt x="13073" y="18889"/>
                  <a:pt x="13043" y="18888"/>
                </a:cubicBezTo>
                <a:cubicBezTo>
                  <a:pt x="12956" y="18887"/>
                  <a:pt x="12868" y="18882"/>
                  <a:pt x="12782" y="18877"/>
                </a:cubicBezTo>
                <a:cubicBezTo>
                  <a:pt x="12765" y="18874"/>
                  <a:pt x="12739" y="18872"/>
                  <a:pt x="12711" y="18870"/>
                </a:cubicBezTo>
                <a:cubicBezTo>
                  <a:pt x="12694" y="18842"/>
                  <a:pt x="12675" y="18814"/>
                  <a:pt x="12657" y="18785"/>
                </a:cubicBezTo>
                <a:cubicBezTo>
                  <a:pt x="12566" y="18637"/>
                  <a:pt x="12470" y="18477"/>
                  <a:pt x="12384" y="18313"/>
                </a:cubicBezTo>
                <a:cubicBezTo>
                  <a:pt x="12321" y="18191"/>
                  <a:pt x="12260" y="18067"/>
                  <a:pt x="12200" y="17942"/>
                </a:cubicBezTo>
                <a:cubicBezTo>
                  <a:pt x="12111" y="17748"/>
                  <a:pt x="12025" y="17552"/>
                  <a:pt x="11951" y="17351"/>
                </a:cubicBezTo>
                <a:cubicBezTo>
                  <a:pt x="11941" y="17325"/>
                  <a:pt x="11932" y="17298"/>
                  <a:pt x="11922" y="17272"/>
                </a:cubicBezTo>
                <a:cubicBezTo>
                  <a:pt x="11964" y="17259"/>
                  <a:pt x="12006" y="17246"/>
                  <a:pt x="12046" y="17231"/>
                </a:cubicBezTo>
                <a:lnTo>
                  <a:pt x="12046" y="17232"/>
                </a:lnTo>
                <a:cubicBezTo>
                  <a:pt x="12091" y="17216"/>
                  <a:pt x="12137" y="17200"/>
                  <a:pt x="12182" y="17184"/>
                </a:cubicBezTo>
                <a:close/>
                <a:moveTo>
                  <a:pt x="25903" y="18315"/>
                </a:moveTo>
                <a:cubicBezTo>
                  <a:pt x="25940" y="18345"/>
                  <a:pt x="25977" y="18376"/>
                  <a:pt x="26014" y="18404"/>
                </a:cubicBezTo>
                <a:cubicBezTo>
                  <a:pt x="26140" y="18501"/>
                  <a:pt x="26268" y="18598"/>
                  <a:pt x="26401" y="18687"/>
                </a:cubicBezTo>
                <a:cubicBezTo>
                  <a:pt x="26196" y="18743"/>
                  <a:pt x="25990" y="18795"/>
                  <a:pt x="25782" y="18842"/>
                </a:cubicBezTo>
                <a:cubicBezTo>
                  <a:pt x="25682" y="18863"/>
                  <a:pt x="25581" y="18884"/>
                  <a:pt x="25481" y="18903"/>
                </a:cubicBezTo>
                <a:cubicBezTo>
                  <a:pt x="25625" y="18709"/>
                  <a:pt x="25766" y="18514"/>
                  <a:pt x="25903" y="18315"/>
                </a:cubicBezTo>
                <a:close/>
                <a:moveTo>
                  <a:pt x="39657" y="14770"/>
                </a:moveTo>
                <a:cubicBezTo>
                  <a:pt x="39507" y="15017"/>
                  <a:pt x="39506" y="15020"/>
                  <a:pt x="39504" y="15021"/>
                </a:cubicBezTo>
                <a:cubicBezTo>
                  <a:pt x="39503" y="15022"/>
                  <a:pt x="39503" y="15023"/>
                  <a:pt x="39502" y="15024"/>
                </a:cubicBezTo>
                <a:cubicBezTo>
                  <a:pt x="39362" y="15243"/>
                  <a:pt x="39218" y="15460"/>
                  <a:pt x="39061" y="15670"/>
                </a:cubicBezTo>
                <a:cubicBezTo>
                  <a:pt x="38929" y="15848"/>
                  <a:pt x="38792" y="16022"/>
                  <a:pt x="38652" y="16193"/>
                </a:cubicBezTo>
                <a:cubicBezTo>
                  <a:pt x="38650" y="16196"/>
                  <a:pt x="38648" y="16199"/>
                  <a:pt x="38646" y="16201"/>
                </a:cubicBezTo>
                <a:cubicBezTo>
                  <a:pt x="38449" y="16435"/>
                  <a:pt x="38242" y="16673"/>
                  <a:pt x="38024" y="16900"/>
                </a:cubicBezTo>
                <a:cubicBezTo>
                  <a:pt x="37930" y="16997"/>
                  <a:pt x="37837" y="17094"/>
                  <a:pt x="37740" y="17187"/>
                </a:cubicBezTo>
                <a:cubicBezTo>
                  <a:pt x="37648" y="17277"/>
                  <a:pt x="37555" y="17366"/>
                  <a:pt x="37462" y="17455"/>
                </a:cubicBezTo>
                <a:cubicBezTo>
                  <a:pt x="37367" y="17543"/>
                  <a:pt x="37272" y="17631"/>
                  <a:pt x="37175" y="17716"/>
                </a:cubicBezTo>
                <a:cubicBezTo>
                  <a:pt x="37078" y="17802"/>
                  <a:pt x="36981" y="17888"/>
                  <a:pt x="36881" y="17970"/>
                </a:cubicBezTo>
                <a:cubicBezTo>
                  <a:pt x="36679" y="18135"/>
                  <a:pt x="36473" y="18294"/>
                  <a:pt x="36263" y="18446"/>
                </a:cubicBezTo>
                <a:cubicBezTo>
                  <a:pt x="36026" y="18616"/>
                  <a:pt x="35776" y="18785"/>
                  <a:pt x="35517" y="18939"/>
                </a:cubicBezTo>
                <a:cubicBezTo>
                  <a:pt x="35512" y="18943"/>
                  <a:pt x="35508" y="18945"/>
                  <a:pt x="35504" y="18947"/>
                </a:cubicBezTo>
                <a:cubicBezTo>
                  <a:pt x="35532" y="18919"/>
                  <a:pt x="35559" y="18892"/>
                  <a:pt x="35586" y="18864"/>
                </a:cubicBezTo>
                <a:cubicBezTo>
                  <a:pt x="35590" y="18861"/>
                  <a:pt x="35593" y="18858"/>
                  <a:pt x="35597" y="18855"/>
                </a:cubicBezTo>
                <a:cubicBezTo>
                  <a:pt x="35899" y="18593"/>
                  <a:pt x="36199" y="18326"/>
                  <a:pt x="36490" y="18051"/>
                </a:cubicBezTo>
                <a:cubicBezTo>
                  <a:pt x="36743" y="17812"/>
                  <a:pt x="36993" y="17568"/>
                  <a:pt x="37232" y="17315"/>
                </a:cubicBezTo>
                <a:lnTo>
                  <a:pt x="37239" y="17310"/>
                </a:lnTo>
                <a:cubicBezTo>
                  <a:pt x="37451" y="17139"/>
                  <a:pt x="37661" y="16964"/>
                  <a:pt x="37861" y="16780"/>
                </a:cubicBezTo>
                <a:cubicBezTo>
                  <a:pt x="38063" y="16593"/>
                  <a:pt x="38264" y="16402"/>
                  <a:pt x="38454" y="16203"/>
                </a:cubicBezTo>
                <a:cubicBezTo>
                  <a:pt x="38636" y="16013"/>
                  <a:pt x="38816" y="15821"/>
                  <a:pt x="38986" y="15621"/>
                </a:cubicBezTo>
                <a:cubicBezTo>
                  <a:pt x="39129" y="15454"/>
                  <a:pt x="39272" y="15284"/>
                  <a:pt x="39405" y="15109"/>
                </a:cubicBezTo>
                <a:cubicBezTo>
                  <a:pt x="39491" y="14997"/>
                  <a:pt x="39575" y="14885"/>
                  <a:pt x="39657" y="14770"/>
                </a:cubicBezTo>
                <a:close/>
                <a:moveTo>
                  <a:pt x="27821" y="18574"/>
                </a:moveTo>
                <a:cubicBezTo>
                  <a:pt x="27862" y="18582"/>
                  <a:pt x="27902" y="18589"/>
                  <a:pt x="27943" y="18594"/>
                </a:cubicBezTo>
                <a:cubicBezTo>
                  <a:pt x="27994" y="18601"/>
                  <a:pt x="28043" y="18608"/>
                  <a:pt x="28094" y="18612"/>
                </a:cubicBezTo>
                <a:cubicBezTo>
                  <a:pt x="27908" y="18708"/>
                  <a:pt x="27721" y="18799"/>
                  <a:pt x="27528" y="18879"/>
                </a:cubicBezTo>
                <a:cubicBezTo>
                  <a:pt x="27473" y="18903"/>
                  <a:pt x="27416" y="18926"/>
                  <a:pt x="27360" y="18949"/>
                </a:cubicBezTo>
                <a:cubicBezTo>
                  <a:pt x="27355" y="18918"/>
                  <a:pt x="27350" y="18886"/>
                  <a:pt x="27347" y="18855"/>
                </a:cubicBezTo>
                <a:cubicBezTo>
                  <a:pt x="27413" y="18818"/>
                  <a:pt x="27480" y="18781"/>
                  <a:pt x="27545" y="18742"/>
                </a:cubicBezTo>
                <a:cubicBezTo>
                  <a:pt x="27638" y="18686"/>
                  <a:pt x="27730" y="18632"/>
                  <a:pt x="27821" y="18574"/>
                </a:cubicBezTo>
                <a:close/>
                <a:moveTo>
                  <a:pt x="27201" y="18934"/>
                </a:moveTo>
                <a:cubicBezTo>
                  <a:pt x="27203" y="18943"/>
                  <a:pt x="27204" y="18951"/>
                  <a:pt x="27205" y="18959"/>
                </a:cubicBezTo>
                <a:cubicBezTo>
                  <a:pt x="27196" y="18955"/>
                  <a:pt x="27188" y="18951"/>
                  <a:pt x="27179" y="18946"/>
                </a:cubicBezTo>
                <a:cubicBezTo>
                  <a:pt x="27186" y="18943"/>
                  <a:pt x="27193" y="18938"/>
                  <a:pt x="27201" y="18934"/>
                </a:cubicBezTo>
                <a:close/>
                <a:moveTo>
                  <a:pt x="25011" y="17394"/>
                </a:moveTo>
                <a:cubicBezTo>
                  <a:pt x="25047" y="17440"/>
                  <a:pt x="25083" y="17485"/>
                  <a:pt x="25120" y="17531"/>
                </a:cubicBezTo>
                <a:cubicBezTo>
                  <a:pt x="25174" y="17596"/>
                  <a:pt x="25231" y="17662"/>
                  <a:pt x="25288" y="17724"/>
                </a:cubicBezTo>
                <a:cubicBezTo>
                  <a:pt x="25369" y="17812"/>
                  <a:pt x="25451" y="17902"/>
                  <a:pt x="25538" y="17985"/>
                </a:cubicBezTo>
                <a:cubicBezTo>
                  <a:pt x="25615" y="18059"/>
                  <a:pt x="25693" y="18132"/>
                  <a:pt x="25773" y="18203"/>
                </a:cubicBezTo>
                <a:cubicBezTo>
                  <a:pt x="25766" y="18214"/>
                  <a:pt x="25758" y="18224"/>
                  <a:pt x="25751" y="18235"/>
                </a:cubicBezTo>
                <a:cubicBezTo>
                  <a:pt x="25619" y="18424"/>
                  <a:pt x="25487" y="18612"/>
                  <a:pt x="25349" y="18797"/>
                </a:cubicBezTo>
                <a:cubicBezTo>
                  <a:pt x="25311" y="18848"/>
                  <a:pt x="25274" y="18897"/>
                  <a:pt x="25236" y="18947"/>
                </a:cubicBezTo>
                <a:cubicBezTo>
                  <a:pt x="25169" y="18959"/>
                  <a:pt x="25101" y="18969"/>
                  <a:pt x="25034" y="18978"/>
                </a:cubicBezTo>
                <a:cubicBezTo>
                  <a:pt x="24993" y="18983"/>
                  <a:pt x="24954" y="18989"/>
                  <a:pt x="24914" y="18994"/>
                </a:cubicBezTo>
                <a:cubicBezTo>
                  <a:pt x="24895" y="18982"/>
                  <a:pt x="24877" y="18968"/>
                  <a:pt x="24858" y="18955"/>
                </a:cubicBezTo>
                <a:cubicBezTo>
                  <a:pt x="24694" y="18833"/>
                  <a:pt x="24522" y="18700"/>
                  <a:pt x="24357" y="18560"/>
                </a:cubicBezTo>
                <a:cubicBezTo>
                  <a:pt x="24290" y="18504"/>
                  <a:pt x="24224" y="18446"/>
                  <a:pt x="24159" y="18388"/>
                </a:cubicBezTo>
                <a:cubicBezTo>
                  <a:pt x="24139" y="18371"/>
                  <a:pt x="24119" y="18352"/>
                  <a:pt x="24100" y="18335"/>
                </a:cubicBezTo>
                <a:cubicBezTo>
                  <a:pt x="24303" y="18141"/>
                  <a:pt x="24504" y="17944"/>
                  <a:pt x="24697" y="17738"/>
                </a:cubicBezTo>
                <a:cubicBezTo>
                  <a:pt x="24787" y="17642"/>
                  <a:pt x="24879" y="17545"/>
                  <a:pt x="24966" y="17446"/>
                </a:cubicBezTo>
                <a:cubicBezTo>
                  <a:pt x="24981" y="17429"/>
                  <a:pt x="24996" y="17411"/>
                  <a:pt x="25011" y="17394"/>
                </a:cubicBezTo>
                <a:close/>
                <a:moveTo>
                  <a:pt x="19718" y="15989"/>
                </a:moveTo>
                <a:cubicBezTo>
                  <a:pt x="19778" y="16023"/>
                  <a:pt x="19837" y="16058"/>
                  <a:pt x="19900" y="16089"/>
                </a:cubicBezTo>
                <a:cubicBezTo>
                  <a:pt x="20013" y="16144"/>
                  <a:pt x="20126" y="16201"/>
                  <a:pt x="20244" y="16247"/>
                </a:cubicBezTo>
                <a:cubicBezTo>
                  <a:pt x="20446" y="16327"/>
                  <a:pt x="20650" y="16401"/>
                  <a:pt x="20862" y="16457"/>
                </a:cubicBezTo>
                <a:cubicBezTo>
                  <a:pt x="20989" y="16491"/>
                  <a:pt x="21116" y="16524"/>
                  <a:pt x="21245" y="16550"/>
                </a:cubicBezTo>
                <a:cubicBezTo>
                  <a:pt x="21254" y="16552"/>
                  <a:pt x="21263" y="16554"/>
                  <a:pt x="21273" y="16556"/>
                </a:cubicBezTo>
                <a:cubicBezTo>
                  <a:pt x="21296" y="16597"/>
                  <a:pt x="21320" y="16639"/>
                  <a:pt x="21344" y="16679"/>
                </a:cubicBezTo>
                <a:cubicBezTo>
                  <a:pt x="21482" y="16904"/>
                  <a:pt x="21626" y="17124"/>
                  <a:pt x="21789" y="17330"/>
                </a:cubicBezTo>
                <a:cubicBezTo>
                  <a:pt x="21924" y="17501"/>
                  <a:pt x="22063" y="17669"/>
                  <a:pt x="22210" y="17828"/>
                </a:cubicBezTo>
                <a:cubicBezTo>
                  <a:pt x="22243" y="17862"/>
                  <a:pt x="22274" y="17895"/>
                  <a:pt x="22305" y="17929"/>
                </a:cubicBezTo>
                <a:cubicBezTo>
                  <a:pt x="22328" y="17967"/>
                  <a:pt x="22351" y="18004"/>
                  <a:pt x="22376" y="18038"/>
                </a:cubicBezTo>
                <a:cubicBezTo>
                  <a:pt x="22423" y="18108"/>
                  <a:pt x="22473" y="18176"/>
                  <a:pt x="22524" y="18243"/>
                </a:cubicBezTo>
                <a:lnTo>
                  <a:pt x="22604" y="18344"/>
                </a:lnTo>
                <a:cubicBezTo>
                  <a:pt x="22658" y="18414"/>
                  <a:pt x="22722" y="18488"/>
                  <a:pt x="22783" y="18551"/>
                </a:cubicBezTo>
                <a:cubicBezTo>
                  <a:pt x="22847" y="18618"/>
                  <a:pt x="22908" y="18685"/>
                  <a:pt x="22976" y="18746"/>
                </a:cubicBezTo>
                <a:cubicBezTo>
                  <a:pt x="23040" y="18806"/>
                  <a:pt x="23104" y="18865"/>
                  <a:pt x="23171" y="18922"/>
                </a:cubicBezTo>
                <a:cubicBezTo>
                  <a:pt x="23128" y="18958"/>
                  <a:pt x="23085" y="18992"/>
                  <a:pt x="23040" y="19027"/>
                </a:cubicBezTo>
                <a:cubicBezTo>
                  <a:pt x="22944" y="19018"/>
                  <a:pt x="22849" y="19007"/>
                  <a:pt x="22754" y="18993"/>
                </a:cubicBezTo>
                <a:cubicBezTo>
                  <a:pt x="22668" y="18982"/>
                  <a:pt x="22580" y="18968"/>
                  <a:pt x="22493" y="18953"/>
                </a:cubicBezTo>
                <a:cubicBezTo>
                  <a:pt x="22406" y="18938"/>
                  <a:pt x="22319" y="18921"/>
                  <a:pt x="22233" y="18902"/>
                </a:cubicBezTo>
                <a:cubicBezTo>
                  <a:pt x="22109" y="18876"/>
                  <a:pt x="21983" y="18848"/>
                  <a:pt x="21859" y="18810"/>
                </a:cubicBezTo>
                <a:cubicBezTo>
                  <a:pt x="21776" y="18785"/>
                  <a:pt x="21693" y="18759"/>
                  <a:pt x="21611" y="18731"/>
                </a:cubicBezTo>
                <a:cubicBezTo>
                  <a:pt x="21572" y="18717"/>
                  <a:pt x="21534" y="18703"/>
                  <a:pt x="21494" y="18690"/>
                </a:cubicBezTo>
                <a:cubicBezTo>
                  <a:pt x="21377" y="18645"/>
                  <a:pt x="21259" y="18600"/>
                  <a:pt x="21143" y="18546"/>
                </a:cubicBezTo>
                <a:cubicBezTo>
                  <a:pt x="21036" y="18496"/>
                  <a:pt x="20929" y="18442"/>
                  <a:pt x="20822" y="18388"/>
                </a:cubicBezTo>
                <a:cubicBezTo>
                  <a:pt x="20680" y="18310"/>
                  <a:pt x="20539" y="18229"/>
                  <a:pt x="20402" y="18140"/>
                </a:cubicBezTo>
                <a:cubicBezTo>
                  <a:pt x="20298" y="18072"/>
                  <a:pt x="20195" y="18003"/>
                  <a:pt x="20094" y="17930"/>
                </a:cubicBezTo>
                <a:cubicBezTo>
                  <a:pt x="19996" y="17858"/>
                  <a:pt x="19897" y="17785"/>
                  <a:pt x="19803" y="17707"/>
                </a:cubicBezTo>
                <a:cubicBezTo>
                  <a:pt x="19708" y="17627"/>
                  <a:pt x="19614" y="17548"/>
                  <a:pt x="19522" y="17464"/>
                </a:cubicBezTo>
                <a:cubicBezTo>
                  <a:pt x="19435" y="17382"/>
                  <a:pt x="19348" y="17300"/>
                  <a:pt x="19267" y="17214"/>
                </a:cubicBezTo>
                <a:cubicBezTo>
                  <a:pt x="19211" y="17155"/>
                  <a:pt x="19157" y="17096"/>
                  <a:pt x="19104" y="17036"/>
                </a:cubicBezTo>
                <a:cubicBezTo>
                  <a:pt x="19079" y="17006"/>
                  <a:pt x="19053" y="16976"/>
                  <a:pt x="19028" y="16946"/>
                </a:cubicBezTo>
                <a:cubicBezTo>
                  <a:pt x="18950" y="16849"/>
                  <a:pt x="18873" y="16752"/>
                  <a:pt x="18801" y="16650"/>
                </a:cubicBezTo>
                <a:cubicBezTo>
                  <a:pt x="18783" y="16623"/>
                  <a:pt x="18763" y="16596"/>
                  <a:pt x="18745" y="16568"/>
                </a:cubicBezTo>
                <a:cubicBezTo>
                  <a:pt x="18774" y="16553"/>
                  <a:pt x="18801" y="16539"/>
                  <a:pt x="18829" y="16523"/>
                </a:cubicBezTo>
                <a:cubicBezTo>
                  <a:pt x="19133" y="16359"/>
                  <a:pt x="19433" y="16185"/>
                  <a:pt x="19718" y="15989"/>
                </a:cubicBezTo>
                <a:close/>
                <a:moveTo>
                  <a:pt x="23310" y="19029"/>
                </a:moveTo>
                <a:cubicBezTo>
                  <a:pt x="23319" y="19035"/>
                  <a:pt x="23328" y="19042"/>
                  <a:pt x="23337" y="19049"/>
                </a:cubicBezTo>
                <a:cubicBezTo>
                  <a:pt x="23321" y="19048"/>
                  <a:pt x="23305" y="19046"/>
                  <a:pt x="23289" y="19045"/>
                </a:cubicBezTo>
                <a:cubicBezTo>
                  <a:pt x="23296" y="19040"/>
                  <a:pt x="23303" y="19034"/>
                  <a:pt x="23310" y="19029"/>
                </a:cubicBezTo>
                <a:close/>
                <a:moveTo>
                  <a:pt x="23963" y="18463"/>
                </a:moveTo>
                <a:cubicBezTo>
                  <a:pt x="23991" y="18489"/>
                  <a:pt x="24019" y="18515"/>
                  <a:pt x="24048" y="18541"/>
                </a:cubicBezTo>
                <a:cubicBezTo>
                  <a:pt x="24177" y="18657"/>
                  <a:pt x="24307" y="18773"/>
                  <a:pt x="24446" y="18879"/>
                </a:cubicBezTo>
                <a:cubicBezTo>
                  <a:pt x="24512" y="18929"/>
                  <a:pt x="24577" y="18978"/>
                  <a:pt x="24642" y="19026"/>
                </a:cubicBezTo>
                <a:cubicBezTo>
                  <a:pt x="24640" y="19027"/>
                  <a:pt x="24639" y="19027"/>
                  <a:pt x="24637" y="19027"/>
                </a:cubicBezTo>
                <a:cubicBezTo>
                  <a:pt x="24541" y="19036"/>
                  <a:pt x="24444" y="19044"/>
                  <a:pt x="24348" y="19051"/>
                </a:cubicBezTo>
                <a:cubicBezTo>
                  <a:pt x="24264" y="19056"/>
                  <a:pt x="24168" y="19060"/>
                  <a:pt x="24072" y="19063"/>
                </a:cubicBezTo>
                <a:cubicBezTo>
                  <a:pt x="24031" y="19016"/>
                  <a:pt x="23991" y="18970"/>
                  <a:pt x="23952" y="18923"/>
                </a:cubicBezTo>
                <a:cubicBezTo>
                  <a:pt x="23883" y="18836"/>
                  <a:pt x="23813" y="18749"/>
                  <a:pt x="23746" y="18660"/>
                </a:cubicBezTo>
                <a:cubicBezTo>
                  <a:pt x="23819" y="18595"/>
                  <a:pt x="23892" y="18529"/>
                  <a:pt x="23963" y="18463"/>
                </a:cubicBezTo>
                <a:close/>
                <a:moveTo>
                  <a:pt x="26992" y="19040"/>
                </a:moveTo>
                <a:cubicBezTo>
                  <a:pt x="27012" y="19050"/>
                  <a:pt x="27032" y="19061"/>
                  <a:pt x="27051" y="19071"/>
                </a:cubicBezTo>
                <a:cubicBezTo>
                  <a:pt x="27022" y="19082"/>
                  <a:pt x="26993" y="19094"/>
                  <a:pt x="26965" y="19104"/>
                </a:cubicBezTo>
                <a:cubicBezTo>
                  <a:pt x="26939" y="19113"/>
                  <a:pt x="26913" y="19123"/>
                  <a:pt x="26887" y="19132"/>
                </a:cubicBezTo>
                <a:cubicBezTo>
                  <a:pt x="26901" y="19111"/>
                  <a:pt x="26915" y="19091"/>
                  <a:pt x="26929" y="19071"/>
                </a:cubicBezTo>
                <a:cubicBezTo>
                  <a:pt x="26950" y="19060"/>
                  <a:pt x="26970" y="19050"/>
                  <a:pt x="26992" y="19040"/>
                </a:cubicBezTo>
                <a:close/>
                <a:moveTo>
                  <a:pt x="26115" y="19228"/>
                </a:moveTo>
                <a:cubicBezTo>
                  <a:pt x="26113" y="19228"/>
                  <a:pt x="26111" y="19229"/>
                  <a:pt x="26110" y="19230"/>
                </a:cubicBezTo>
                <a:lnTo>
                  <a:pt x="26110" y="19230"/>
                </a:lnTo>
                <a:cubicBezTo>
                  <a:pt x="26111" y="19229"/>
                  <a:pt x="26113" y="19228"/>
                  <a:pt x="26115" y="19228"/>
                </a:cubicBezTo>
                <a:close/>
                <a:moveTo>
                  <a:pt x="26616" y="19212"/>
                </a:moveTo>
                <a:lnTo>
                  <a:pt x="26616" y="19212"/>
                </a:lnTo>
                <a:cubicBezTo>
                  <a:pt x="26614" y="19216"/>
                  <a:pt x="26610" y="19220"/>
                  <a:pt x="26608" y="19223"/>
                </a:cubicBezTo>
                <a:cubicBezTo>
                  <a:pt x="26588" y="19229"/>
                  <a:pt x="26567" y="19235"/>
                  <a:pt x="26548" y="19240"/>
                </a:cubicBezTo>
                <a:cubicBezTo>
                  <a:pt x="26571" y="19231"/>
                  <a:pt x="26593" y="19222"/>
                  <a:pt x="26616" y="19212"/>
                </a:cubicBezTo>
                <a:close/>
                <a:moveTo>
                  <a:pt x="26025" y="18969"/>
                </a:moveTo>
                <a:lnTo>
                  <a:pt x="26025" y="18969"/>
                </a:lnTo>
                <a:cubicBezTo>
                  <a:pt x="25923" y="19012"/>
                  <a:pt x="25821" y="19056"/>
                  <a:pt x="25719" y="19096"/>
                </a:cubicBezTo>
                <a:cubicBezTo>
                  <a:pt x="25599" y="19143"/>
                  <a:pt x="25480" y="19189"/>
                  <a:pt x="25361" y="19234"/>
                </a:cubicBezTo>
                <a:lnTo>
                  <a:pt x="25361" y="19234"/>
                </a:lnTo>
                <a:cubicBezTo>
                  <a:pt x="25341" y="19240"/>
                  <a:pt x="25322" y="19247"/>
                  <a:pt x="25303" y="19254"/>
                </a:cubicBezTo>
                <a:lnTo>
                  <a:pt x="25294" y="19249"/>
                </a:lnTo>
                <a:cubicBezTo>
                  <a:pt x="25276" y="19238"/>
                  <a:pt x="25260" y="19228"/>
                  <a:pt x="25243" y="19217"/>
                </a:cubicBezTo>
                <a:cubicBezTo>
                  <a:pt x="25269" y="19183"/>
                  <a:pt x="25295" y="19149"/>
                  <a:pt x="25321" y="19116"/>
                </a:cubicBezTo>
                <a:cubicBezTo>
                  <a:pt x="25401" y="19101"/>
                  <a:pt x="25482" y="19086"/>
                  <a:pt x="25562" y="19068"/>
                </a:cubicBezTo>
                <a:cubicBezTo>
                  <a:pt x="25716" y="19037"/>
                  <a:pt x="25871" y="19004"/>
                  <a:pt x="26025" y="18969"/>
                </a:cubicBezTo>
                <a:close/>
                <a:moveTo>
                  <a:pt x="26678" y="18862"/>
                </a:moveTo>
                <a:cubicBezTo>
                  <a:pt x="26718" y="18885"/>
                  <a:pt x="26756" y="18907"/>
                  <a:pt x="26795" y="18930"/>
                </a:cubicBezTo>
                <a:cubicBezTo>
                  <a:pt x="26720" y="18967"/>
                  <a:pt x="26646" y="19004"/>
                  <a:pt x="26570" y="19037"/>
                </a:cubicBezTo>
                <a:cubicBezTo>
                  <a:pt x="26496" y="19072"/>
                  <a:pt x="26422" y="19104"/>
                  <a:pt x="26347" y="19137"/>
                </a:cubicBezTo>
                <a:cubicBezTo>
                  <a:pt x="26267" y="19170"/>
                  <a:pt x="26186" y="19202"/>
                  <a:pt x="26104" y="19232"/>
                </a:cubicBezTo>
                <a:cubicBezTo>
                  <a:pt x="26106" y="19231"/>
                  <a:pt x="26108" y="19230"/>
                  <a:pt x="26110" y="19230"/>
                </a:cubicBezTo>
                <a:lnTo>
                  <a:pt x="26110" y="19230"/>
                </a:lnTo>
                <a:cubicBezTo>
                  <a:pt x="25929" y="19295"/>
                  <a:pt x="25746" y="19356"/>
                  <a:pt x="25562" y="19411"/>
                </a:cubicBezTo>
                <a:cubicBezTo>
                  <a:pt x="25538" y="19399"/>
                  <a:pt x="25515" y="19385"/>
                  <a:pt x="25492" y="19371"/>
                </a:cubicBezTo>
                <a:cubicBezTo>
                  <a:pt x="25670" y="19305"/>
                  <a:pt x="25847" y="19236"/>
                  <a:pt x="26022" y="19162"/>
                </a:cubicBezTo>
                <a:cubicBezTo>
                  <a:pt x="26244" y="19067"/>
                  <a:pt x="26465" y="18970"/>
                  <a:pt x="26678" y="18862"/>
                </a:cubicBezTo>
                <a:close/>
                <a:moveTo>
                  <a:pt x="24869" y="19185"/>
                </a:moveTo>
                <a:cubicBezTo>
                  <a:pt x="24909" y="19212"/>
                  <a:pt x="24950" y="19239"/>
                  <a:pt x="24990" y="19266"/>
                </a:cubicBezTo>
                <a:cubicBezTo>
                  <a:pt x="24954" y="19312"/>
                  <a:pt x="24917" y="19358"/>
                  <a:pt x="24881" y="19406"/>
                </a:cubicBezTo>
                <a:cubicBezTo>
                  <a:pt x="24861" y="19413"/>
                  <a:pt x="24841" y="19418"/>
                  <a:pt x="24821" y="19425"/>
                </a:cubicBezTo>
                <a:cubicBezTo>
                  <a:pt x="24784" y="19422"/>
                  <a:pt x="24747" y="19417"/>
                  <a:pt x="24710" y="19413"/>
                </a:cubicBezTo>
                <a:cubicBezTo>
                  <a:pt x="24677" y="19408"/>
                  <a:pt x="24644" y="19403"/>
                  <a:pt x="24609" y="19398"/>
                </a:cubicBezTo>
                <a:cubicBezTo>
                  <a:pt x="24605" y="19396"/>
                  <a:pt x="24602" y="19394"/>
                  <a:pt x="24597" y="19392"/>
                </a:cubicBezTo>
                <a:cubicBezTo>
                  <a:pt x="24518" y="19352"/>
                  <a:pt x="24438" y="19312"/>
                  <a:pt x="24358" y="19270"/>
                </a:cubicBezTo>
                <a:cubicBezTo>
                  <a:pt x="24340" y="19260"/>
                  <a:pt x="24320" y="19250"/>
                  <a:pt x="24301" y="19239"/>
                </a:cubicBezTo>
                <a:cubicBezTo>
                  <a:pt x="24421" y="19234"/>
                  <a:pt x="24541" y="19223"/>
                  <a:pt x="24660" y="19210"/>
                </a:cubicBezTo>
                <a:cubicBezTo>
                  <a:pt x="24730" y="19202"/>
                  <a:pt x="24799" y="19194"/>
                  <a:pt x="24869" y="19185"/>
                </a:cubicBezTo>
                <a:close/>
                <a:moveTo>
                  <a:pt x="17776" y="17011"/>
                </a:moveTo>
                <a:cubicBezTo>
                  <a:pt x="17811" y="17067"/>
                  <a:pt x="17848" y="17121"/>
                  <a:pt x="17885" y="17176"/>
                </a:cubicBezTo>
                <a:cubicBezTo>
                  <a:pt x="17958" y="17284"/>
                  <a:pt x="18032" y="17394"/>
                  <a:pt x="18113" y="17498"/>
                </a:cubicBezTo>
                <a:cubicBezTo>
                  <a:pt x="18192" y="17601"/>
                  <a:pt x="18271" y="17702"/>
                  <a:pt x="18355" y="17803"/>
                </a:cubicBezTo>
                <a:cubicBezTo>
                  <a:pt x="18411" y="17871"/>
                  <a:pt x="18471" y="17940"/>
                  <a:pt x="18531" y="18007"/>
                </a:cubicBezTo>
                <a:cubicBezTo>
                  <a:pt x="18618" y="18103"/>
                  <a:pt x="18704" y="18199"/>
                  <a:pt x="18795" y="18291"/>
                </a:cubicBezTo>
                <a:cubicBezTo>
                  <a:pt x="18965" y="18466"/>
                  <a:pt x="19141" y="18639"/>
                  <a:pt x="19330" y="18792"/>
                </a:cubicBezTo>
                <a:cubicBezTo>
                  <a:pt x="19495" y="18926"/>
                  <a:pt x="19663" y="19058"/>
                  <a:pt x="19843" y="19172"/>
                </a:cubicBezTo>
                <a:cubicBezTo>
                  <a:pt x="20000" y="19272"/>
                  <a:pt x="20161" y="19367"/>
                  <a:pt x="20327" y="19448"/>
                </a:cubicBezTo>
                <a:cubicBezTo>
                  <a:pt x="20319" y="19446"/>
                  <a:pt x="20311" y="19443"/>
                  <a:pt x="20303" y="19440"/>
                </a:cubicBezTo>
                <a:cubicBezTo>
                  <a:pt x="20224" y="19414"/>
                  <a:pt x="20146" y="19386"/>
                  <a:pt x="20068" y="19356"/>
                </a:cubicBezTo>
                <a:cubicBezTo>
                  <a:pt x="19912" y="19295"/>
                  <a:pt x="19755" y="19235"/>
                  <a:pt x="19603" y="19162"/>
                </a:cubicBezTo>
                <a:cubicBezTo>
                  <a:pt x="19527" y="19127"/>
                  <a:pt x="19450" y="19090"/>
                  <a:pt x="19375" y="19051"/>
                </a:cubicBezTo>
                <a:cubicBezTo>
                  <a:pt x="19338" y="19031"/>
                  <a:pt x="19300" y="19012"/>
                  <a:pt x="19263" y="18992"/>
                </a:cubicBezTo>
                <a:cubicBezTo>
                  <a:pt x="19200" y="18958"/>
                  <a:pt x="19128" y="18916"/>
                  <a:pt x="19057" y="18872"/>
                </a:cubicBezTo>
                <a:cubicBezTo>
                  <a:pt x="18987" y="18828"/>
                  <a:pt x="18918" y="18782"/>
                  <a:pt x="18851" y="18734"/>
                </a:cubicBezTo>
                <a:cubicBezTo>
                  <a:pt x="18723" y="18640"/>
                  <a:pt x="18589" y="18542"/>
                  <a:pt x="18462" y="18437"/>
                </a:cubicBezTo>
                <a:cubicBezTo>
                  <a:pt x="18331" y="18329"/>
                  <a:pt x="18204" y="18218"/>
                  <a:pt x="18080" y="18105"/>
                </a:cubicBezTo>
                <a:cubicBezTo>
                  <a:pt x="17955" y="17989"/>
                  <a:pt x="17831" y="17870"/>
                  <a:pt x="17715" y="17745"/>
                </a:cubicBezTo>
                <a:cubicBezTo>
                  <a:pt x="17655" y="17681"/>
                  <a:pt x="17596" y="17618"/>
                  <a:pt x="17537" y="17552"/>
                </a:cubicBezTo>
                <a:cubicBezTo>
                  <a:pt x="17480" y="17486"/>
                  <a:pt x="17423" y="17421"/>
                  <a:pt x="17366" y="17355"/>
                </a:cubicBezTo>
                <a:cubicBezTo>
                  <a:pt x="17326" y="17305"/>
                  <a:pt x="17284" y="17255"/>
                  <a:pt x="17244" y="17205"/>
                </a:cubicBezTo>
                <a:cubicBezTo>
                  <a:pt x="17318" y="17180"/>
                  <a:pt x="17391" y="17156"/>
                  <a:pt x="17465" y="17131"/>
                </a:cubicBezTo>
                <a:cubicBezTo>
                  <a:pt x="17512" y="17113"/>
                  <a:pt x="17559" y="17096"/>
                  <a:pt x="17605" y="17079"/>
                </a:cubicBezTo>
                <a:cubicBezTo>
                  <a:pt x="17663" y="17057"/>
                  <a:pt x="17719" y="17034"/>
                  <a:pt x="17776" y="17011"/>
                </a:cubicBezTo>
                <a:close/>
                <a:moveTo>
                  <a:pt x="38220" y="7417"/>
                </a:moveTo>
                <a:cubicBezTo>
                  <a:pt x="38246" y="7449"/>
                  <a:pt x="38270" y="7484"/>
                  <a:pt x="38294" y="7517"/>
                </a:cubicBezTo>
                <a:cubicBezTo>
                  <a:pt x="38392" y="7654"/>
                  <a:pt x="38488" y="7795"/>
                  <a:pt x="38581" y="7937"/>
                </a:cubicBezTo>
                <a:cubicBezTo>
                  <a:pt x="38687" y="8105"/>
                  <a:pt x="38797" y="8285"/>
                  <a:pt x="38896" y="8470"/>
                </a:cubicBezTo>
                <a:cubicBezTo>
                  <a:pt x="38974" y="8618"/>
                  <a:pt x="39049" y="8765"/>
                  <a:pt x="39122" y="8917"/>
                </a:cubicBezTo>
                <a:cubicBezTo>
                  <a:pt x="39193" y="9070"/>
                  <a:pt x="39261" y="9225"/>
                  <a:pt x="39321" y="9383"/>
                </a:cubicBezTo>
                <a:cubicBezTo>
                  <a:pt x="39353" y="9469"/>
                  <a:pt x="39385" y="9555"/>
                  <a:pt x="39415" y="9642"/>
                </a:cubicBezTo>
                <a:cubicBezTo>
                  <a:pt x="39415" y="9665"/>
                  <a:pt x="39415" y="9688"/>
                  <a:pt x="39415" y="9711"/>
                </a:cubicBezTo>
                <a:cubicBezTo>
                  <a:pt x="39413" y="9849"/>
                  <a:pt x="39412" y="9987"/>
                  <a:pt x="39405" y="10125"/>
                </a:cubicBezTo>
                <a:cubicBezTo>
                  <a:pt x="39402" y="10215"/>
                  <a:pt x="39397" y="10304"/>
                  <a:pt x="39390" y="10392"/>
                </a:cubicBezTo>
                <a:cubicBezTo>
                  <a:pt x="39370" y="10667"/>
                  <a:pt x="39345" y="10941"/>
                  <a:pt x="39306" y="11214"/>
                </a:cubicBezTo>
                <a:cubicBezTo>
                  <a:pt x="39273" y="11436"/>
                  <a:pt x="39237" y="11658"/>
                  <a:pt x="39197" y="11880"/>
                </a:cubicBezTo>
                <a:cubicBezTo>
                  <a:pt x="39145" y="12149"/>
                  <a:pt x="39088" y="12416"/>
                  <a:pt x="39016" y="12680"/>
                </a:cubicBezTo>
                <a:cubicBezTo>
                  <a:pt x="38957" y="12901"/>
                  <a:pt x="38890" y="13120"/>
                  <a:pt x="38820" y="13337"/>
                </a:cubicBezTo>
                <a:cubicBezTo>
                  <a:pt x="38735" y="13587"/>
                  <a:pt x="38644" y="13844"/>
                  <a:pt x="38540" y="14097"/>
                </a:cubicBezTo>
                <a:cubicBezTo>
                  <a:pt x="38454" y="14307"/>
                  <a:pt x="38363" y="14514"/>
                  <a:pt x="38268" y="14719"/>
                </a:cubicBezTo>
                <a:lnTo>
                  <a:pt x="38266" y="14722"/>
                </a:lnTo>
                <a:cubicBezTo>
                  <a:pt x="38266" y="14723"/>
                  <a:pt x="38265" y="14724"/>
                  <a:pt x="38265" y="14725"/>
                </a:cubicBezTo>
                <a:cubicBezTo>
                  <a:pt x="38011" y="15254"/>
                  <a:pt x="37733" y="15775"/>
                  <a:pt x="37419" y="16276"/>
                </a:cubicBezTo>
                <a:cubicBezTo>
                  <a:pt x="37243" y="16547"/>
                  <a:pt x="37063" y="16817"/>
                  <a:pt x="36870" y="17076"/>
                </a:cubicBezTo>
                <a:cubicBezTo>
                  <a:pt x="36788" y="17187"/>
                  <a:pt x="36705" y="17299"/>
                  <a:pt x="36620" y="17409"/>
                </a:cubicBezTo>
                <a:cubicBezTo>
                  <a:pt x="36534" y="17518"/>
                  <a:pt x="36449" y="17625"/>
                  <a:pt x="36361" y="17732"/>
                </a:cubicBezTo>
                <a:cubicBezTo>
                  <a:pt x="36344" y="17753"/>
                  <a:pt x="36326" y="17774"/>
                  <a:pt x="36308" y="17796"/>
                </a:cubicBezTo>
                <a:cubicBezTo>
                  <a:pt x="36220" y="17858"/>
                  <a:pt x="36132" y="17921"/>
                  <a:pt x="36042" y="17981"/>
                </a:cubicBezTo>
                <a:cubicBezTo>
                  <a:pt x="35966" y="18033"/>
                  <a:pt x="35889" y="18083"/>
                  <a:pt x="35810" y="18134"/>
                </a:cubicBezTo>
                <a:cubicBezTo>
                  <a:pt x="35771" y="18160"/>
                  <a:pt x="35733" y="18184"/>
                  <a:pt x="35694" y="18209"/>
                </a:cubicBezTo>
                <a:cubicBezTo>
                  <a:pt x="35495" y="18329"/>
                  <a:pt x="35294" y="18442"/>
                  <a:pt x="35091" y="18551"/>
                </a:cubicBezTo>
                <a:cubicBezTo>
                  <a:pt x="34854" y="18673"/>
                  <a:pt x="34607" y="18794"/>
                  <a:pt x="34354" y="18902"/>
                </a:cubicBezTo>
                <a:cubicBezTo>
                  <a:pt x="34227" y="18956"/>
                  <a:pt x="34100" y="19011"/>
                  <a:pt x="33972" y="19060"/>
                </a:cubicBezTo>
                <a:cubicBezTo>
                  <a:pt x="33889" y="19094"/>
                  <a:pt x="33806" y="19125"/>
                  <a:pt x="33721" y="19156"/>
                </a:cubicBezTo>
                <a:cubicBezTo>
                  <a:pt x="33506" y="19234"/>
                  <a:pt x="33288" y="19311"/>
                  <a:pt x="33066" y="19376"/>
                </a:cubicBezTo>
                <a:cubicBezTo>
                  <a:pt x="32935" y="19414"/>
                  <a:pt x="32802" y="19453"/>
                  <a:pt x="32668" y="19485"/>
                </a:cubicBezTo>
                <a:cubicBezTo>
                  <a:pt x="32581" y="19507"/>
                  <a:pt x="32494" y="19527"/>
                  <a:pt x="32405" y="19546"/>
                </a:cubicBezTo>
                <a:cubicBezTo>
                  <a:pt x="32233" y="19581"/>
                  <a:pt x="32058" y="19612"/>
                  <a:pt x="31884" y="19635"/>
                </a:cubicBezTo>
                <a:cubicBezTo>
                  <a:pt x="31795" y="19647"/>
                  <a:pt x="31706" y="19658"/>
                  <a:pt x="31617" y="19668"/>
                </a:cubicBezTo>
                <a:cubicBezTo>
                  <a:pt x="31532" y="19677"/>
                  <a:pt x="31446" y="19685"/>
                  <a:pt x="31361" y="19692"/>
                </a:cubicBezTo>
                <a:cubicBezTo>
                  <a:pt x="31137" y="19707"/>
                  <a:pt x="30912" y="19722"/>
                  <a:pt x="30688" y="19722"/>
                </a:cubicBezTo>
                <a:cubicBezTo>
                  <a:pt x="30646" y="19722"/>
                  <a:pt x="30605" y="19723"/>
                  <a:pt x="30563" y="19723"/>
                </a:cubicBezTo>
                <a:cubicBezTo>
                  <a:pt x="30471" y="19723"/>
                  <a:pt x="30378" y="19721"/>
                  <a:pt x="30285" y="19717"/>
                </a:cubicBezTo>
                <a:cubicBezTo>
                  <a:pt x="30200" y="19715"/>
                  <a:pt x="30116" y="19710"/>
                  <a:pt x="30031" y="19705"/>
                </a:cubicBezTo>
                <a:cubicBezTo>
                  <a:pt x="29813" y="19687"/>
                  <a:pt x="29596" y="19668"/>
                  <a:pt x="29382" y="19635"/>
                </a:cubicBezTo>
                <a:cubicBezTo>
                  <a:pt x="29251" y="19616"/>
                  <a:pt x="29121" y="19596"/>
                  <a:pt x="28991" y="19571"/>
                </a:cubicBezTo>
                <a:cubicBezTo>
                  <a:pt x="28905" y="19553"/>
                  <a:pt x="28819" y="19536"/>
                  <a:pt x="28733" y="19516"/>
                </a:cubicBezTo>
                <a:cubicBezTo>
                  <a:pt x="28573" y="19477"/>
                  <a:pt x="28402" y="19434"/>
                  <a:pt x="28235" y="19381"/>
                </a:cubicBezTo>
                <a:cubicBezTo>
                  <a:pt x="28112" y="19342"/>
                  <a:pt x="27991" y="19302"/>
                  <a:pt x="27871" y="19258"/>
                </a:cubicBezTo>
                <a:cubicBezTo>
                  <a:pt x="27737" y="19206"/>
                  <a:pt x="27604" y="19152"/>
                  <a:pt x="27475" y="19093"/>
                </a:cubicBezTo>
                <a:cubicBezTo>
                  <a:pt x="27514" y="19075"/>
                  <a:pt x="27554" y="19058"/>
                  <a:pt x="27593" y="19042"/>
                </a:cubicBezTo>
                <a:cubicBezTo>
                  <a:pt x="27712" y="18990"/>
                  <a:pt x="27830" y="18939"/>
                  <a:pt x="27945" y="18882"/>
                </a:cubicBezTo>
                <a:cubicBezTo>
                  <a:pt x="28062" y="18825"/>
                  <a:pt x="28177" y="18767"/>
                  <a:pt x="28291" y="18707"/>
                </a:cubicBezTo>
                <a:cubicBezTo>
                  <a:pt x="28339" y="18683"/>
                  <a:pt x="28385" y="18657"/>
                  <a:pt x="28431" y="18632"/>
                </a:cubicBezTo>
                <a:lnTo>
                  <a:pt x="28475" y="18632"/>
                </a:lnTo>
                <a:cubicBezTo>
                  <a:pt x="28519" y="18631"/>
                  <a:pt x="28563" y="18631"/>
                  <a:pt x="28607" y="18630"/>
                </a:cubicBezTo>
                <a:cubicBezTo>
                  <a:pt x="28699" y="18624"/>
                  <a:pt x="28793" y="18619"/>
                  <a:pt x="28884" y="18609"/>
                </a:cubicBezTo>
                <a:cubicBezTo>
                  <a:pt x="29102" y="18582"/>
                  <a:pt x="29322" y="18548"/>
                  <a:pt x="29536" y="18496"/>
                </a:cubicBezTo>
                <a:cubicBezTo>
                  <a:pt x="29665" y="18463"/>
                  <a:pt x="29794" y="18431"/>
                  <a:pt x="29919" y="18387"/>
                </a:cubicBezTo>
                <a:cubicBezTo>
                  <a:pt x="30005" y="18356"/>
                  <a:pt x="30094" y="18327"/>
                  <a:pt x="30180" y="18291"/>
                </a:cubicBezTo>
                <a:cubicBezTo>
                  <a:pt x="30432" y="18185"/>
                  <a:pt x="30684" y="18072"/>
                  <a:pt x="30923" y="17937"/>
                </a:cubicBezTo>
                <a:cubicBezTo>
                  <a:pt x="31039" y="17870"/>
                  <a:pt x="31155" y="17804"/>
                  <a:pt x="31269" y="17731"/>
                </a:cubicBezTo>
                <a:cubicBezTo>
                  <a:pt x="31340" y="17686"/>
                  <a:pt x="31412" y="17639"/>
                  <a:pt x="31482" y="17589"/>
                </a:cubicBezTo>
                <a:cubicBezTo>
                  <a:pt x="31518" y="17564"/>
                  <a:pt x="31553" y="17539"/>
                  <a:pt x="31587" y="17514"/>
                </a:cubicBezTo>
                <a:cubicBezTo>
                  <a:pt x="31660" y="17462"/>
                  <a:pt x="31735" y="17405"/>
                  <a:pt x="31804" y="17349"/>
                </a:cubicBezTo>
                <a:cubicBezTo>
                  <a:pt x="31872" y="17293"/>
                  <a:pt x="31939" y="17238"/>
                  <a:pt x="32005" y="17180"/>
                </a:cubicBezTo>
                <a:cubicBezTo>
                  <a:pt x="32038" y="17150"/>
                  <a:pt x="32069" y="17121"/>
                  <a:pt x="32101" y="17091"/>
                </a:cubicBezTo>
                <a:cubicBezTo>
                  <a:pt x="32168" y="17030"/>
                  <a:pt x="32235" y="16966"/>
                  <a:pt x="32297" y="16900"/>
                </a:cubicBezTo>
                <a:cubicBezTo>
                  <a:pt x="32387" y="16806"/>
                  <a:pt x="32478" y="16713"/>
                  <a:pt x="32561" y="16612"/>
                </a:cubicBezTo>
                <a:cubicBezTo>
                  <a:pt x="32643" y="16513"/>
                  <a:pt x="32724" y="16414"/>
                  <a:pt x="32799" y="16307"/>
                </a:cubicBezTo>
                <a:cubicBezTo>
                  <a:pt x="32870" y="16206"/>
                  <a:pt x="32939" y="16103"/>
                  <a:pt x="33008" y="15998"/>
                </a:cubicBezTo>
                <a:cubicBezTo>
                  <a:pt x="33123" y="15819"/>
                  <a:pt x="33224" y="15632"/>
                  <a:pt x="33318" y="15442"/>
                </a:cubicBezTo>
                <a:cubicBezTo>
                  <a:pt x="33413" y="15253"/>
                  <a:pt x="33488" y="15056"/>
                  <a:pt x="33558" y="14856"/>
                </a:cubicBezTo>
                <a:cubicBezTo>
                  <a:pt x="33585" y="14782"/>
                  <a:pt x="33609" y="14706"/>
                  <a:pt x="33630" y="14629"/>
                </a:cubicBezTo>
                <a:cubicBezTo>
                  <a:pt x="33838" y="14425"/>
                  <a:pt x="34039" y="14214"/>
                  <a:pt x="34232" y="13995"/>
                </a:cubicBezTo>
                <a:cubicBezTo>
                  <a:pt x="34384" y="13821"/>
                  <a:pt x="34537" y="13646"/>
                  <a:pt x="34679" y="13463"/>
                </a:cubicBezTo>
                <a:cubicBezTo>
                  <a:pt x="34849" y="13245"/>
                  <a:pt x="35017" y="13025"/>
                  <a:pt x="35174" y="12797"/>
                </a:cubicBezTo>
                <a:cubicBezTo>
                  <a:pt x="35489" y="12338"/>
                  <a:pt x="35784" y="11864"/>
                  <a:pt x="36030" y="11364"/>
                </a:cubicBezTo>
                <a:cubicBezTo>
                  <a:pt x="36037" y="11349"/>
                  <a:pt x="36045" y="11334"/>
                  <a:pt x="36053" y="11317"/>
                </a:cubicBezTo>
                <a:cubicBezTo>
                  <a:pt x="36218" y="11112"/>
                  <a:pt x="36377" y="10902"/>
                  <a:pt x="36531" y="10686"/>
                </a:cubicBezTo>
                <a:cubicBezTo>
                  <a:pt x="36684" y="10470"/>
                  <a:pt x="36836" y="10252"/>
                  <a:pt x="36978" y="10028"/>
                </a:cubicBezTo>
                <a:cubicBezTo>
                  <a:pt x="37117" y="9807"/>
                  <a:pt x="37255" y="9584"/>
                  <a:pt x="37378" y="9355"/>
                </a:cubicBezTo>
                <a:cubicBezTo>
                  <a:pt x="37510" y="9114"/>
                  <a:pt x="37635" y="8869"/>
                  <a:pt x="37754" y="8621"/>
                </a:cubicBezTo>
                <a:cubicBezTo>
                  <a:pt x="37795" y="8533"/>
                  <a:pt x="37837" y="8443"/>
                  <a:pt x="37876" y="8353"/>
                </a:cubicBezTo>
                <a:cubicBezTo>
                  <a:pt x="37933" y="8223"/>
                  <a:pt x="37989" y="8092"/>
                  <a:pt x="38038" y="7958"/>
                </a:cubicBezTo>
                <a:cubicBezTo>
                  <a:pt x="38089" y="7822"/>
                  <a:pt x="38139" y="7684"/>
                  <a:pt x="38181" y="7546"/>
                </a:cubicBezTo>
                <a:cubicBezTo>
                  <a:pt x="38195" y="7502"/>
                  <a:pt x="38208" y="7459"/>
                  <a:pt x="38220" y="7417"/>
                </a:cubicBezTo>
                <a:close/>
                <a:moveTo>
                  <a:pt x="26422" y="19468"/>
                </a:moveTo>
                <a:lnTo>
                  <a:pt x="26422" y="19468"/>
                </a:lnTo>
                <a:cubicBezTo>
                  <a:pt x="26368" y="19538"/>
                  <a:pt x="26312" y="19607"/>
                  <a:pt x="26254" y="19675"/>
                </a:cubicBezTo>
                <a:cubicBezTo>
                  <a:pt x="26257" y="19671"/>
                  <a:pt x="26259" y="19669"/>
                  <a:pt x="26261" y="19665"/>
                </a:cubicBezTo>
                <a:lnTo>
                  <a:pt x="26261" y="19665"/>
                </a:lnTo>
                <a:cubicBezTo>
                  <a:pt x="26238" y="19693"/>
                  <a:pt x="26214" y="19721"/>
                  <a:pt x="26190" y="19749"/>
                </a:cubicBezTo>
                <a:cubicBezTo>
                  <a:pt x="26085" y="19697"/>
                  <a:pt x="25978" y="19642"/>
                  <a:pt x="25875" y="19587"/>
                </a:cubicBezTo>
                <a:cubicBezTo>
                  <a:pt x="25895" y="19585"/>
                  <a:pt x="25917" y="19581"/>
                  <a:pt x="25939" y="19576"/>
                </a:cubicBezTo>
                <a:cubicBezTo>
                  <a:pt x="26022" y="19563"/>
                  <a:pt x="26108" y="19549"/>
                  <a:pt x="26190" y="19529"/>
                </a:cubicBezTo>
                <a:cubicBezTo>
                  <a:pt x="26267" y="19510"/>
                  <a:pt x="26345" y="19490"/>
                  <a:pt x="26422" y="19468"/>
                </a:cubicBezTo>
                <a:close/>
                <a:moveTo>
                  <a:pt x="18607" y="16638"/>
                </a:moveTo>
                <a:cubicBezTo>
                  <a:pt x="18655" y="16710"/>
                  <a:pt x="18702" y="16783"/>
                  <a:pt x="18754" y="16852"/>
                </a:cubicBezTo>
                <a:cubicBezTo>
                  <a:pt x="18803" y="16920"/>
                  <a:pt x="18853" y="16986"/>
                  <a:pt x="18905" y="17052"/>
                </a:cubicBezTo>
                <a:cubicBezTo>
                  <a:pt x="18932" y="17084"/>
                  <a:pt x="18959" y="17116"/>
                  <a:pt x="18985" y="17148"/>
                </a:cubicBezTo>
                <a:cubicBezTo>
                  <a:pt x="19116" y="17307"/>
                  <a:pt x="19262" y="17454"/>
                  <a:pt x="19410" y="17597"/>
                </a:cubicBezTo>
                <a:cubicBezTo>
                  <a:pt x="19592" y="17773"/>
                  <a:pt x="19792" y="17931"/>
                  <a:pt x="19994" y="18082"/>
                </a:cubicBezTo>
                <a:cubicBezTo>
                  <a:pt x="20064" y="18134"/>
                  <a:pt x="20138" y="18185"/>
                  <a:pt x="20209" y="18232"/>
                </a:cubicBezTo>
                <a:cubicBezTo>
                  <a:pt x="20313" y="18300"/>
                  <a:pt x="20418" y="18367"/>
                  <a:pt x="20527" y="18429"/>
                </a:cubicBezTo>
                <a:cubicBezTo>
                  <a:pt x="20601" y="18469"/>
                  <a:pt x="20678" y="18514"/>
                  <a:pt x="20753" y="18551"/>
                </a:cubicBezTo>
                <a:cubicBezTo>
                  <a:pt x="20860" y="18605"/>
                  <a:pt x="20969" y="18661"/>
                  <a:pt x="21080" y="18707"/>
                </a:cubicBezTo>
                <a:cubicBezTo>
                  <a:pt x="21281" y="18790"/>
                  <a:pt x="21485" y="18867"/>
                  <a:pt x="21695" y="18926"/>
                </a:cubicBezTo>
                <a:cubicBezTo>
                  <a:pt x="21952" y="18999"/>
                  <a:pt x="22210" y="19066"/>
                  <a:pt x="22473" y="19112"/>
                </a:cubicBezTo>
                <a:cubicBezTo>
                  <a:pt x="22597" y="19134"/>
                  <a:pt x="22721" y="19155"/>
                  <a:pt x="22846" y="19172"/>
                </a:cubicBezTo>
                <a:cubicBezTo>
                  <a:pt x="22803" y="19205"/>
                  <a:pt x="22759" y="19237"/>
                  <a:pt x="22715" y="19268"/>
                </a:cubicBezTo>
                <a:cubicBezTo>
                  <a:pt x="22536" y="19395"/>
                  <a:pt x="22355" y="19520"/>
                  <a:pt x="22168" y="19633"/>
                </a:cubicBezTo>
                <a:cubicBezTo>
                  <a:pt x="22090" y="19680"/>
                  <a:pt x="22013" y="19727"/>
                  <a:pt x="21934" y="19772"/>
                </a:cubicBezTo>
                <a:cubicBezTo>
                  <a:pt x="21932" y="19773"/>
                  <a:pt x="21931" y="19774"/>
                  <a:pt x="21929" y="19775"/>
                </a:cubicBezTo>
                <a:cubicBezTo>
                  <a:pt x="21876" y="19765"/>
                  <a:pt x="21822" y="19754"/>
                  <a:pt x="21768" y="19744"/>
                </a:cubicBezTo>
                <a:cubicBezTo>
                  <a:pt x="21598" y="19706"/>
                  <a:pt x="21429" y="19667"/>
                  <a:pt x="21261" y="19617"/>
                </a:cubicBezTo>
                <a:cubicBezTo>
                  <a:pt x="21145" y="19582"/>
                  <a:pt x="21029" y="19545"/>
                  <a:pt x="20915" y="19505"/>
                </a:cubicBezTo>
                <a:cubicBezTo>
                  <a:pt x="20802" y="19462"/>
                  <a:pt x="20688" y="19421"/>
                  <a:pt x="20579" y="19372"/>
                </a:cubicBezTo>
                <a:cubicBezTo>
                  <a:pt x="20502" y="19339"/>
                  <a:pt x="20426" y="19304"/>
                  <a:pt x="20351" y="19267"/>
                </a:cubicBezTo>
                <a:cubicBezTo>
                  <a:pt x="20317" y="19249"/>
                  <a:pt x="20282" y="19231"/>
                  <a:pt x="20246" y="19213"/>
                </a:cubicBezTo>
                <a:cubicBezTo>
                  <a:pt x="20136" y="19154"/>
                  <a:pt x="20028" y="19094"/>
                  <a:pt x="19924" y="19025"/>
                </a:cubicBezTo>
                <a:cubicBezTo>
                  <a:pt x="19852" y="18978"/>
                  <a:pt x="19782" y="18931"/>
                  <a:pt x="19714" y="18881"/>
                </a:cubicBezTo>
                <a:cubicBezTo>
                  <a:pt x="19623" y="18814"/>
                  <a:pt x="19522" y="18740"/>
                  <a:pt x="19427" y="18658"/>
                </a:cubicBezTo>
                <a:cubicBezTo>
                  <a:pt x="19367" y="18609"/>
                  <a:pt x="19308" y="18557"/>
                  <a:pt x="19252" y="18504"/>
                </a:cubicBezTo>
                <a:cubicBezTo>
                  <a:pt x="19104" y="18365"/>
                  <a:pt x="18960" y="18222"/>
                  <a:pt x="18823" y="18073"/>
                </a:cubicBezTo>
                <a:cubicBezTo>
                  <a:pt x="18765" y="18009"/>
                  <a:pt x="18707" y="17946"/>
                  <a:pt x="18649" y="17881"/>
                </a:cubicBezTo>
                <a:cubicBezTo>
                  <a:pt x="18592" y="17815"/>
                  <a:pt x="18536" y="17750"/>
                  <a:pt x="18482" y="17684"/>
                </a:cubicBezTo>
                <a:cubicBezTo>
                  <a:pt x="18379" y="17558"/>
                  <a:pt x="18273" y="17422"/>
                  <a:pt x="18171" y="17281"/>
                </a:cubicBezTo>
                <a:cubicBezTo>
                  <a:pt x="18119" y="17210"/>
                  <a:pt x="18067" y="17139"/>
                  <a:pt x="18017" y="17066"/>
                </a:cubicBezTo>
                <a:cubicBezTo>
                  <a:pt x="17990" y="17027"/>
                  <a:pt x="17962" y="16985"/>
                  <a:pt x="17935" y="16945"/>
                </a:cubicBezTo>
                <a:cubicBezTo>
                  <a:pt x="18036" y="16902"/>
                  <a:pt x="18136" y="16858"/>
                  <a:pt x="18236" y="16813"/>
                </a:cubicBezTo>
                <a:cubicBezTo>
                  <a:pt x="18359" y="16755"/>
                  <a:pt x="18484" y="16699"/>
                  <a:pt x="18607" y="16638"/>
                </a:cubicBezTo>
                <a:close/>
                <a:moveTo>
                  <a:pt x="23087" y="19202"/>
                </a:moveTo>
                <a:cubicBezTo>
                  <a:pt x="23143" y="19209"/>
                  <a:pt x="23201" y="19215"/>
                  <a:pt x="23258" y="19220"/>
                </a:cubicBezTo>
                <a:cubicBezTo>
                  <a:pt x="23387" y="19230"/>
                  <a:pt x="23518" y="19240"/>
                  <a:pt x="23648" y="19247"/>
                </a:cubicBezTo>
                <a:cubicBezTo>
                  <a:pt x="23671" y="19260"/>
                  <a:pt x="23694" y="19272"/>
                  <a:pt x="23717" y="19282"/>
                </a:cubicBezTo>
                <a:cubicBezTo>
                  <a:pt x="23831" y="19335"/>
                  <a:pt x="23945" y="19387"/>
                  <a:pt x="24065" y="19424"/>
                </a:cubicBezTo>
                <a:cubicBezTo>
                  <a:pt x="24110" y="19439"/>
                  <a:pt x="24156" y="19454"/>
                  <a:pt x="24202" y="19467"/>
                </a:cubicBezTo>
                <a:cubicBezTo>
                  <a:pt x="24242" y="19506"/>
                  <a:pt x="24282" y="19545"/>
                  <a:pt x="24322" y="19583"/>
                </a:cubicBezTo>
                <a:cubicBezTo>
                  <a:pt x="24213" y="19616"/>
                  <a:pt x="24103" y="19647"/>
                  <a:pt x="23993" y="19673"/>
                </a:cubicBezTo>
                <a:cubicBezTo>
                  <a:pt x="23884" y="19700"/>
                  <a:pt x="23773" y="19727"/>
                  <a:pt x="23663" y="19751"/>
                </a:cubicBezTo>
                <a:cubicBezTo>
                  <a:pt x="23520" y="19782"/>
                  <a:pt x="23376" y="19813"/>
                  <a:pt x="23231" y="19839"/>
                </a:cubicBezTo>
                <a:cubicBezTo>
                  <a:pt x="23160" y="19851"/>
                  <a:pt x="23087" y="19863"/>
                  <a:pt x="23015" y="19873"/>
                </a:cubicBezTo>
                <a:cubicBezTo>
                  <a:pt x="22966" y="19879"/>
                  <a:pt x="22917" y="19885"/>
                  <a:pt x="22869" y="19888"/>
                </a:cubicBezTo>
                <a:cubicBezTo>
                  <a:pt x="22832" y="19887"/>
                  <a:pt x="22794" y="19887"/>
                  <a:pt x="22757" y="19886"/>
                </a:cubicBezTo>
                <a:cubicBezTo>
                  <a:pt x="22670" y="19881"/>
                  <a:pt x="22575" y="19872"/>
                  <a:pt x="22479" y="19859"/>
                </a:cubicBezTo>
                <a:cubicBezTo>
                  <a:pt x="22384" y="19848"/>
                  <a:pt x="22289" y="19835"/>
                  <a:pt x="22193" y="19821"/>
                </a:cubicBezTo>
                <a:cubicBezTo>
                  <a:pt x="22191" y="19820"/>
                  <a:pt x="22188" y="19820"/>
                  <a:pt x="22186" y="19820"/>
                </a:cubicBezTo>
                <a:cubicBezTo>
                  <a:pt x="22246" y="19784"/>
                  <a:pt x="22305" y="19747"/>
                  <a:pt x="22363" y="19709"/>
                </a:cubicBezTo>
                <a:cubicBezTo>
                  <a:pt x="22551" y="19588"/>
                  <a:pt x="22738" y="19463"/>
                  <a:pt x="22917" y="19331"/>
                </a:cubicBezTo>
                <a:lnTo>
                  <a:pt x="22918" y="19331"/>
                </a:lnTo>
                <a:cubicBezTo>
                  <a:pt x="22975" y="19288"/>
                  <a:pt x="23030" y="19245"/>
                  <a:pt x="23087" y="19202"/>
                </a:cubicBezTo>
                <a:close/>
                <a:moveTo>
                  <a:pt x="25573" y="19618"/>
                </a:moveTo>
                <a:cubicBezTo>
                  <a:pt x="25737" y="19710"/>
                  <a:pt x="25903" y="19799"/>
                  <a:pt x="26071" y="19884"/>
                </a:cubicBezTo>
                <a:cubicBezTo>
                  <a:pt x="26048" y="19909"/>
                  <a:pt x="26023" y="19934"/>
                  <a:pt x="26000" y="19960"/>
                </a:cubicBezTo>
                <a:cubicBezTo>
                  <a:pt x="25947" y="19944"/>
                  <a:pt x="25895" y="19926"/>
                  <a:pt x="25843" y="19909"/>
                </a:cubicBezTo>
                <a:cubicBezTo>
                  <a:pt x="25754" y="19879"/>
                  <a:pt x="25665" y="19848"/>
                  <a:pt x="25578" y="19816"/>
                </a:cubicBezTo>
                <a:lnTo>
                  <a:pt x="25578" y="19816"/>
                </a:lnTo>
                <a:cubicBezTo>
                  <a:pt x="25581" y="19817"/>
                  <a:pt x="25585" y="19818"/>
                  <a:pt x="25588" y="19819"/>
                </a:cubicBezTo>
                <a:cubicBezTo>
                  <a:pt x="25470" y="19774"/>
                  <a:pt x="25351" y="19729"/>
                  <a:pt x="25235" y="19680"/>
                </a:cubicBezTo>
                <a:cubicBezTo>
                  <a:pt x="25303" y="19662"/>
                  <a:pt x="25370" y="19643"/>
                  <a:pt x="25438" y="19624"/>
                </a:cubicBezTo>
                <a:cubicBezTo>
                  <a:pt x="25483" y="19623"/>
                  <a:pt x="25528" y="19622"/>
                  <a:pt x="25573" y="19618"/>
                </a:cubicBezTo>
                <a:close/>
                <a:moveTo>
                  <a:pt x="26232" y="19962"/>
                </a:moveTo>
                <a:cubicBezTo>
                  <a:pt x="26357" y="20022"/>
                  <a:pt x="26483" y="20081"/>
                  <a:pt x="26611" y="20135"/>
                </a:cubicBezTo>
                <a:cubicBezTo>
                  <a:pt x="26489" y="20104"/>
                  <a:pt x="26369" y="20072"/>
                  <a:pt x="26248" y="20036"/>
                </a:cubicBezTo>
                <a:cubicBezTo>
                  <a:pt x="26227" y="20029"/>
                  <a:pt x="26205" y="20022"/>
                  <a:pt x="26183" y="20016"/>
                </a:cubicBezTo>
                <a:cubicBezTo>
                  <a:pt x="26199" y="19998"/>
                  <a:pt x="26216" y="19981"/>
                  <a:pt x="26232" y="19962"/>
                </a:cubicBezTo>
                <a:close/>
                <a:moveTo>
                  <a:pt x="27243" y="19186"/>
                </a:moveTo>
                <a:cubicBezTo>
                  <a:pt x="27254" y="19251"/>
                  <a:pt x="27267" y="19317"/>
                  <a:pt x="27282" y="19379"/>
                </a:cubicBezTo>
                <a:cubicBezTo>
                  <a:pt x="27302" y="19464"/>
                  <a:pt x="27324" y="19549"/>
                  <a:pt x="27347" y="19633"/>
                </a:cubicBezTo>
                <a:cubicBezTo>
                  <a:pt x="27360" y="19671"/>
                  <a:pt x="27371" y="19709"/>
                  <a:pt x="27383" y="19747"/>
                </a:cubicBezTo>
                <a:cubicBezTo>
                  <a:pt x="27406" y="19824"/>
                  <a:pt x="27436" y="19908"/>
                  <a:pt x="27468" y="19981"/>
                </a:cubicBezTo>
                <a:cubicBezTo>
                  <a:pt x="27499" y="20051"/>
                  <a:pt x="27535" y="20135"/>
                  <a:pt x="27572" y="20202"/>
                </a:cubicBezTo>
                <a:cubicBezTo>
                  <a:pt x="27600" y="20249"/>
                  <a:pt x="27626" y="20296"/>
                  <a:pt x="27654" y="20342"/>
                </a:cubicBezTo>
                <a:cubicBezTo>
                  <a:pt x="27615" y="20329"/>
                  <a:pt x="27574" y="20316"/>
                  <a:pt x="27535" y="20303"/>
                </a:cubicBezTo>
                <a:cubicBezTo>
                  <a:pt x="27409" y="20260"/>
                  <a:pt x="27285" y="20216"/>
                  <a:pt x="27160" y="20171"/>
                </a:cubicBezTo>
                <a:cubicBezTo>
                  <a:pt x="26917" y="20078"/>
                  <a:pt x="26676" y="19978"/>
                  <a:pt x="26440" y="19869"/>
                </a:cubicBezTo>
                <a:cubicBezTo>
                  <a:pt x="26411" y="19855"/>
                  <a:pt x="26381" y="19841"/>
                  <a:pt x="26353" y="19827"/>
                </a:cubicBezTo>
                <a:cubicBezTo>
                  <a:pt x="26394" y="19779"/>
                  <a:pt x="26436" y="19729"/>
                  <a:pt x="26476" y="19678"/>
                </a:cubicBezTo>
                <a:cubicBezTo>
                  <a:pt x="26555" y="19580"/>
                  <a:pt x="26632" y="19481"/>
                  <a:pt x="26708" y="19379"/>
                </a:cubicBezTo>
                <a:cubicBezTo>
                  <a:pt x="26811" y="19344"/>
                  <a:pt x="26913" y="19309"/>
                  <a:pt x="27014" y="19272"/>
                </a:cubicBezTo>
                <a:cubicBezTo>
                  <a:pt x="27091" y="19244"/>
                  <a:pt x="27167" y="19216"/>
                  <a:pt x="27243" y="19186"/>
                </a:cubicBezTo>
                <a:close/>
                <a:moveTo>
                  <a:pt x="24955" y="19752"/>
                </a:moveTo>
                <a:cubicBezTo>
                  <a:pt x="25057" y="19797"/>
                  <a:pt x="25160" y="19840"/>
                  <a:pt x="25262" y="19880"/>
                </a:cubicBezTo>
                <a:cubicBezTo>
                  <a:pt x="25461" y="19959"/>
                  <a:pt x="25662" y="20034"/>
                  <a:pt x="25865" y="20101"/>
                </a:cubicBezTo>
                <a:cubicBezTo>
                  <a:pt x="25841" y="20124"/>
                  <a:pt x="25817" y="20148"/>
                  <a:pt x="25793" y="20172"/>
                </a:cubicBezTo>
                <a:cubicBezTo>
                  <a:pt x="25759" y="20204"/>
                  <a:pt x="25726" y="20236"/>
                  <a:pt x="25692" y="20267"/>
                </a:cubicBezTo>
                <a:cubicBezTo>
                  <a:pt x="25654" y="20304"/>
                  <a:pt x="25614" y="20339"/>
                  <a:pt x="25572" y="20373"/>
                </a:cubicBezTo>
                <a:cubicBezTo>
                  <a:pt x="25559" y="20365"/>
                  <a:pt x="25547" y="20356"/>
                  <a:pt x="25533" y="20348"/>
                </a:cubicBezTo>
                <a:cubicBezTo>
                  <a:pt x="25462" y="20301"/>
                  <a:pt x="25392" y="20252"/>
                  <a:pt x="25323" y="20201"/>
                </a:cubicBezTo>
                <a:cubicBezTo>
                  <a:pt x="25192" y="20105"/>
                  <a:pt x="25055" y="20003"/>
                  <a:pt x="24923" y="19892"/>
                </a:cubicBezTo>
                <a:cubicBezTo>
                  <a:pt x="24884" y="19858"/>
                  <a:pt x="24843" y="19824"/>
                  <a:pt x="24804" y="19789"/>
                </a:cubicBezTo>
                <a:cubicBezTo>
                  <a:pt x="24854" y="19777"/>
                  <a:pt x="24904" y="19765"/>
                  <a:pt x="24955" y="19752"/>
                </a:cubicBezTo>
                <a:close/>
                <a:moveTo>
                  <a:pt x="35933" y="18232"/>
                </a:moveTo>
                <a:lnTo>
                  <a:pt x="35933" y="18232"/>
                </a:lnTo>
                <a:cubicBezTo>
                  <a:pt x="35766" y="18418"/>
                  <a:pt x="35598" y="18602"/>
                  <a:pt x="35423" y="18781"/>
                </a:cubicBezTo>
                <a:cubicBezTo>
                  <a:pt x="35346" y="18847"/>
                  <a:pt x="35268" y="18912"/>
                  <a:pt x="35190" y="18977"/>
                </a:cubicBezTo>
                <a:cubicBezTo>
                  <a:pt x="34994" y="19138"/>
                  <a:pt x="34796" y="19296"/>
                  <a:pt x="34595" y="19452"/>
                </a:cubicBezTo>
                <a:cubicBezTo>
                  <a:pt x="34455" y="19523"/>
                  <a:pt x="34311" y="19592"/>
                  <a:pt x="34167" y="19655"/>
                </a:cubicBezTo>
                <a:cubicBezTo>
                  <a:pt x="34049" y="19707"/>
                  <a:pt x="33931" y="19760"/>
                  <a:pt x="33811" y="19806"/>
                </a:cubicBezTo>
                <a:cubicBezTo>
                  <a:pt x="33735" y="19837"/>
                  <a:pt x="33659" y="19866"/>
                  <a:pt x="33582" y="19894"/>
                </a:cubicBezTo>
                <a:cubicBezTo>
                  <a:pt x="33342" y="19981"/>
                  <a:pt x="33101" y="20060"/>
                  <a:pt x="32855" y="20130"/>
                </a:cubicBezTo>
                <a:cubicBezTo>
                  <a:pt x="32734" y="20163"/>
                  <a:pt x="32612" y="20198"/>
                  <a:pt x="32489" y="20227"/>
                </a:cubicBezTo>
                <a:cubicBezTo>
                  <a:pt x="32407" y="20247"/>
                  <a:pt x="32324" y="20267"/>
                  <a:pt x="32241" y="20284"/>
                </a:cubicBezTo>
                <a:cubicBezTo>
                  <a:pt x="31996" y="20338"/>
                  <a:pt x="31749" y="20386"/>
                  <a:pt x="31499" y="20423"/>
                </a:cubicBezTo>
                <a:cubicBezTo>
                  <a:pt x="31374" y="20441"/>
                  <a:pt x="31248" y="20460"/>
                  <a:pt x="31121" y="20474"/>
                </a:cubicBezTo>
                <a:cubicBezTo>
                  <a:pt x="30995" y="20486"/>
                  <a:pt x="30870" y="20498"/>
                  <a:pt x="30744" y="20507"/>
                </a:cubicBezTo>
                <a:cubicBezTo>
                  <a:pt x="30467" y="20528"/>
                  <a:pt x="30188" y="20542"/>
                  <a:pt x="29908" y="20542"/>
                </a:cubicBezTo>
                <a:cubicBezTo>
                  <a:pt x="29888" y="20542"/>
                  <a:pt x="29867" y="20542"/>
                  <a:pt x="29847" y="20542"/>
                </a:cubicBezTo>
                <a:cubicBezTo>
                  <a:pt x="29671" y="20541"/>
                  <a:pt x="29495" y="20538"/>
                  <a:pt x="29319" y="20529"/>
                </a:cubicBezTo>
                <a:cubicBezTo>
                  <a:pt x="29190" y="20522"/>
                  <a:pt x="29061" y="20514"/>
                  <a:pt x="28931" y="20506"/>
                </a:cubicBezTo>
                <a:cubicBezTo>
                  <a:pt x="28624" y="20483"/>
                  <a:pt x="28317" y="20454"/>
                  <a:pt x="28013" y="20410"/>
                </a:cubicBezTo>
                <a:cubicBezTo>
                  <a:pt x="27975" y="20406"/>
                  <a:pt x="27938" y="20400"/>
                  <a:pt x="27901" y="20395"/>
                </a:cubicBezTo>
                <a:cubicBezTo>
                  <a:pt x="27879" y="20365"/>
                  <a:pt x="27857" y="20334"/>
                  <a:pt x="27836" y="20303"/>
                </a:cubicBezTo>
                <a:cubicBezTo>
                  <a:pt x="27816" y="20271"/>
                  <a:pt x="27794" y="20238"/>
                  <a:pt x="27773" y="20205"/>
                </a:cubicBezTo>
                <a:cubicBezTo>
                  <a:pt x="27734" y="20141"/>
                  <a:pt x="27698" y="20075"/>
                  <a:pt x="27666" y="20008"/>
                </a:cubicBezTo>
                <a:cubicBezTo>
                  <a:pt x="27636" y="19948"/>
                  <a:pt x="27604" y="19877"/>
                  <a:pt x="27577" y="19803"/>
                </a:cubicBezTo>
                <a:cubicBezTo>
                  <a:pt x="27563" y="19766"/>
                  <a:pt x="27549" y="19729"/>
                  <a:pt x="27535" y="19691"/>
                </a:cubicBezTo>
                <a:cubicBezTo>
                  <a:pt x="27512" y="19626"/>
                  <a:pt x="27489" y="19549"/>
                  <a:pt x="27468" y="19471"/>
                </a:cubicBezTo>
                <a:cubicBezTo>
                  <a:pt x="27447" y="19396"/>
                  <a:pt x="27430" y="19321"/>
                  <a:pt x="27414" y="19245"/>
                </a:cubicBezTo>
                <a:lnTo>
                  <a:pt x="27414" y="19245"/>
                </a:lnTo>
                <a:cubicBezTo>
                  <a:pt x="27548" y="19306"/>
                  <a:pt x="27684" y="19364"/>
                  <a:pt x="27823" y="19415"/>
                </a:cubicBezTo>
                <a:cubicBezTo>
                  <a:pt x="28069" y="19505"/>
                  <a:pt x="28319" y="19586"/>
                  <a:pt x="28573" y="19648"/>
                </a:cubicBezTo>
                <a:cubicBezTo>
                  <a:pt x="28790" y="19701"/>
                  <a:pt x="29007" y="19752"/>
                  <a:pt x="29229" y="19789"/>
                </a:cubicBezTo>
                <a:cubicBezTo>
                  <a:pt x="29490" y="19833"/>
                  <a:pt x="29755" y="19871"/>
                  <a:pt x="30019" y="19888"/>
                </a:cubicBezTo>
                <a:cubicBezTo>
                  <a:pt x="30230" y="19903"/>
                  <a:pt x="30441" y="19912"/>
                  <a:pt x="30652" y="19912"/>
                </a:cubicBezTo>
                <a:cubicBezTo>
                  <a:pt x="30709" y="19912"/>
                  <a:pt x="30766" y="19912"/>
                  <a:pt x="30823" y="19910"/>
                </a:cubicBezTo>
                <a:cubicBezTo>
                  <a:pt x="31051" y="19903"/>
                  <a:pt x="31280" y="19891"/>
                  <a:pt x="31508" y="19864"/>
                </a:cubicBezTo>
                <a:cubicBezTo>
                  <a:pt x="31773" y="19833"/>
                  <a:pt x="32038" y="19794"/>
                  <a:pt x="32300" y="19742"/>
                </a:cubicBezTo>
                <a:cubicBezTo>
                  <a:pt x="32573" y="19689"/>
                  <a:pt x="32845" y="19626"/>
                  <a:pt x="33112" y="19546"/>
                </a:cubicBezTo>
                <a:cubicBezTo>
                  <a:pt x="33336" y="19478"/>
                  <a:pt x="33560" y="19407"/>
                  <a:pt x="33778" y="19322"/>
                </a:cubicBezTo>
                <a:cubicBezTo>
                  <a:pt x="34254" y="19140"/>
                  <a:pt x="34721" y="18936"/>
                  <a:pt x="35166" y="18687"/>
                </a:cubicBezTo>
                <a:cubicBezTo>
                  <a:pt x="35328" y="18597"/>
                  <a:pt x="35488" y="18506"/>
                  <a:pt x="35645" y="18409"/>
                </a:cubicBezTo>
                <a:cubicBezTo>
                  <a:pt x="35741" y="18350"/>
                  <a:pt x="35837" y="18291"/>
                  <a:pt x="35933" y="18232"/>
                </a:cubicBezTo>
                <a:close/>
                <a:moveTo>
                  <a:pt x="35055" y="300"/>
                </a:moveTo>
                <a:cubicBezTo>
                  <a:pt x="35188" y="301"/>
                  <a:pt x="35319" y="302"/>
                  <a:pt x="35451" y="308"/>
                </a:cubicBezTo>
                <a:cubicBezTo>
                  <a:pt x="35582" y="313"/>
                  <a:pt x="35713" y="320"/>
                  <a:pt x="35844" y="330"/>
                </a:cubicBezTo>
                <a:cubicBezTo>
                  <a:pt x="36055" y="347"/>
                  <a:pt x="36273" y="368"/>
                  <a:pt x="36492" y="400"/>
                </a:cubicBezTo>
                <a:cubicBezTo>
                  <a:pt x="36621" y="419"/>
                  <a:pt x="36750" y="437"/>
                  <a:pt x="36878" y="462"/>
                </a:cubicBezTo>
                <a:cubicBezTo>
                  <a:pt x="36964" y="479"/>
                  <a:pt x="37049" y="496"/>
                  <a:pt x="37134" y="514"/>
                </a:cubicBezTo>
                <a:cubicBezTo>
                  <a:pt x="37380" y="569"/>
                  <a:pt x="37635" y="631"/>
                  <a:pt x="37885" y="708"/>
                </a:cubicBezTo>
                <a:cubicBezTo>
                  <a:pt x="38011" y="747"/>
                  <a:pt x="38138" y="785"/>
                  <a:pt x="38262" y="826"/>
                </a:cubicBezTo>
                <a:cubicBezTo>
                  <a:pt x="38344" y="854"/>
                  <a:pt x="38425" y="882"/>
                  <a:pt x="38506" y="912"/>
                </a:cubicBezTo>
                <a:cubicBezTo>
                  <a:pt x="38749" y="1002"/>
                  <a:pt x="38992" y="1096"/>
                  <a:pt x="39227" y="1206"/>
                </a:cubicBezTo>
                <a:cubicBezTo>
                  <a:pt x="39349" y="1262"/>
                  <a:pt x="39469" y="1318"/>
                  <a:pt x="39586" y="1378"/>
                </a:cubicBezTo>
                <a:cubicBezTo>
                  <a:pt x="39666" y="1419"/>
                  <a:pt x="39746" y="1460"/>
                  <a:pt x="39824" y="1502"/>
                </a:cubicBezTo>
                <a:cubicBezTo>
                  <a:pt x="40013" y="1606"/>
                  <a:pt x="40207" y="1715"/>
                  <a:pt x="40394" y="1833"/>
                </a:cubicBezTo>
                <a:cubicBezTo>
                  <a:pt x="40506" y="1905"/>
                  <a:pt x="40619" y="1976"/>
                  <a:pt x="40730" y="2053"/>
                </a:cubicBezTo>
                <a:cubicBezTo>
                  <a:pt x="40800" y="2100"/>
                  <a:pt x="40871" y="2150"/>
                  <a:pt x="40941" y="2199"/>
                </a:cubicBezTo>
                <a:cubicBezTo>
                  <a:pt x="41118" y="2327"/>
                  <a:pt x="41293" y="2458"/>
                  <a:pt x="41462" y="2597"/>
                </a:cubicBezTo>
                <a:cubicBezTo>
                  <a:pt x="41563" y="2681"/>
                  <a:pt x="41664" y="2764"/>
                  <a:pt x="41762" y="2852"/>
                </a:cubicBezTo>
                <a:cubicBezTo>
                  <a:pt x="41828" y="2909"/>
                  <a:pt x="41894" y="2968"/>
                  <a:pt x="41957" y="3028"/>
                </a:cubicBezTo>
                <a:cubicBezTo>
                  <a:pt x="42147" y="3206"/>
                  <a:pt x="42330" y="3390"/>
                  <a:pt x="42506" y="3583"/>
                </a:cubicBezTo>
                <a:cubicBezTo>
                  <a:pt x="42678" y="3772"/>
                  <a:pt x="42845" y="3965"/>
                  <a:pt x="43009" y="4161"/>
                </a:cubicBezTo>
                <a:cubicBezTo>
                  <a:pt x="43170" y="4359"/>
                  <a:pt x="43327" y="4557"/>
                  <a:pt x="43473" y="4764"/>
                </a:cubicBezTo>
                <a:cubicBezTo>
                  <a:pt x="43547" y="4868"/>
                  <a:pt x="43622" y="4972"/>
                  <a:pt x="43692" y="5078"/>
                </a:cubicBezTo>
                <a:cubicBezTo>
                  <a:pt x="43739" y="5147"/>
                  <a:pt x="43784" y="5217"/>
                  <a:pt x="43829" y="5287"/>
                </a:cubicBezTo>
                <a:cubicBezTo>
                  <a:pt x="43830" y="5288"/>
                  <a:pt x="43830" y="5289"/>
                  <a:pt x="43831" y="5291"/>
                </a:cubicBezTo>
                <a:cubicBezTo>
                  <a:pt x="43917" y="5429"/>
                  <a:pt x="44005" y="5570"/>
                  <a:pt x="44084" y="5716"/>
                </a:cubicBezTo>
                <a:cubicBezTo>
                  <a:pt x="44171" y="5875"/>
                  <a:pt x="44253" y="6035"/>
                  <a:pt x="44331" y="6198"/>
                </a:cubicBezTo>
                <a:cubicBezTo>
                  <a:pt x="44406" y="6356"/>
                  <a:pt x="44485" y="6526"/>
                  <a:pt x="44554" y="6699"/>
                </a:cubicBezTo>
                <a:cubicBezTo>
                  <a:pt x="44590" y="6786"/>
                  <a:pt x="44624" y="6874"/>
                  <a:pt x="44656" y="6962"/>
                </a:cubicBezTo>
                <a:cubicBezTo>
                  <a:pt x="44687" y="7048"/>
                  <a:pt x="44718" y="7136"/>
                  <a:pt x="44746" y="7224"/>
                </a:cubicBezTo>
                <a:cubicBezTo>
                  <a:pt x="44800" y="7392"/>
                  <a:pt x="44855" y="7569"/>
                  <a:pt x="44897" y="7750"/>
                </a:cubicBezTo>
                <a:cubicBezTo>
                  <a:pt x="44930" y="7882"/>
                  <a:pt x="44958" y="8014"/>
                  <a:pt x="44985" y="8146"/>
                </a:cubicBezTo>
                <a:cubicBezTo>
                  <a:pt x="45018" y="8324"/>
                  <a:pt x="45049" y="8502"/>
                  <a:pt x="45069" y="8682"/>
                </a:cubicBezTo>
                <a:cubicBezTo>
                  <a:pt x="45085" y="8820"/>
                  <a:pt x="45098" y="8957"/>
                  <a:pt x="45110" y="9094"/>
                </a:cubicBezTo>
                <a:cubicBezTo>
                  <a:pt x="45120" y="9269"/>
                  <a:pt x="45131" y="9451"/>
                  <a:pt x="45128" y="9634"/>
                </a:cubicBezTo>
                <a:cubicBezTo>
                  <a:pt x="45128" y="9724"/>
                  <a:pt x="45127" y="9814"/>
                  <a:pt x="45124" y="9904"/>
                </a:cubicBezTo>
                <a:cubicBezTo>
                  <a:pt x="45106" y="9914"/>
                  <a:pt x="45089" y="9925"/>
                  <a:pt x="45073" y="9935"/>
                </a:cubicBezTo>
                <a:cubicBezTo>
                  <a:pt x="44963" y="10004"/>
                  <a:pt x="44851" y="10074"/>
                  <a:pt x="44753" y="10158"/>
                </a:cubicBezTo>
                <a:cubicBezTo>
                  <a:pt x="44688" y="10213"/>
                  <a:pt x="44624" y="10268"/>
                  <a:pt x="44564" y="10328"/>
                </a:cubicBezTo>
                <a:cubicBezTo>
                  <a:pt x="44505" y="10384"/>
                  <a:pt x="44448" y="10443"/>
                  <a:pt x="44394" y="10503"/>
                </a:cubicBezTo>
                <a:cubicBezTo>
                  <a:pt x="44367" y="10533"/>
                  <a:pt x="44341" y="10565"/>
                  <a:pt x="44314" y="10595"/>
                </a:cubicBezTo>
                <a:cubicBezTo>
                  <a:pt x="44286" y="10629"/>
                  <a:pt x="44259" y="10663"/>
                  <a:pt x="44230" y="10696"/>
                </a:cubicBezTo>
                <a:cubicBezTo>
                  <a:pt x="44206" y="10729"/>
                  <a:pt x="44180" y="10761"/>
                  <a:pt x="44156" y="10793"/>
                </a:cubicBezTo>
                <a:cubicBezTo>
                  <a:pt x="44106" y="10862"/>
                  <a:pt x="44055" y="10932"/>
                  <a:pt x="44010" y="11005"/>
                </a:cubicBezTo>
                <a:cubicBezTo>
                  <a:pt x="43946" y="11110"/>
                  <a:pt x="43881" y="11214"/>
                  <a:pt x="43822" y="11323"/>
                </a:cubicBezTo>
                <a:cubicBezTo>
                  <a:pt x="43782" y="11399"/>
                  <a:pt x="43739" y="11477"/>
                  <a:pt x="43702" y="11555"/>
                </a:cubicBezTo>
                <a:cubicBezTo>
                  <a:pt x="43648" y="11673"/>
                  <a:pt x="43593" y="11790"/>
                  <a:pt x="43546" y="11910"/>
                </a:cubicBezTo>
                <a:cubicBezTo>
                  <a:pt x="43449" y="12154"/>
                  <a:pt x="43357" y="12399"/>
                  <a:pt x="43282" y="12651"/>
                </a:cubicBezTo>
                <a:cubicBezTo>
                  <a:pt x="43208" y="12900"/>
                  <a:pt x="43139" y="13148"/>
                  <a:pt x="43072" y="13397"/>
                </a:cubicBezTo>
                <a:cubicBezTo>
                  <a:pt x="43005" y="13644"/>
                  <a:pt x="42940" y="13893"/>
                  <a:pt x="42867" y="14139"/>
                </a:cubicBezTo>
                <a:cubicBezTo>
                  <a:pt x="42791" y="14394"/>
                  <a:pt x="42716" y="14650"/>
                  <a:pt x="42641" y="14905"/>
                </a:cubicBezTo>
                <a:cubicBezTo>
                  <a:pt x="42572" y="15112"/>
                  <a:pt x="42503" y="15319"/>
                  <a:pt x="42424" y="15521"/>
                </a:cubicBezTo>
                <a:cubicBezTo>
                  <a:pt x="42376" y="15644"/>
                  <a:pt x="42329" y="15768"/>
                  <a:pt x="42276" y="15888"/>
                </a:cubicBezTo>
                <a:cubicBezTo>
                  <a:pt x="42239" y="15972"/>
                  <a:pt x="42202" y="16054"/>
                  <a:pt x="42164" y="16138"/>
                </a:cubicBezTo>
                <a:cubicBezTo>
                  <a:pt x="42067" y="16341"/>
                  <a:pt x="41968" y="16543"/>
                  <a:pt x="41858" y="16738"/>
                </a:cubicBezTo>
                <a:cubicBezTo>
                  <a:pt x="41819" y="16810"/>
                  <a:pt x="41779" y="16880"/>
                  <a:pt x="41738" y="16951"/>
                </a:cubicBezTo>
                <a:cubicBezTo>
                  <a:pt x="41732" y="16955"/>
                  <a:pt x="41727" y="16960"/>
                  <a:pt x="41723" y="16966"/>
                </a:cubicBezTo>
                <a:cubicBezTo>
                  <a:pt x="41628" y="17058"/>
                  <a:pt x="41533" y="17150"/>
                  <a:pt x="41436" y="17242"/>
                </a:cubicBezTo>
                <a:cubicBezTo>
                  <a:pt x="41204" y="17459"/>
                  <a:pt x="40968" y="17673"/>
                  <a:pt x="40723" y="17875"/>
                </a:cubicBezTo>
                <a:cubicBezTo>
                  <a:pt x="40583" y="17991"/>
                  <a:pt x="40442" y="18105"/>
                  <a:pt x="40298" y="18216"/>
                </a:cubicBezTo>
                <a:cubicBezTo>
                  <a:pt x="40190" y="18298"/>
                  <a:pt x="40081" y="18379"/>
                  <a:pt x="39970" y="18459"/>
                </a:cubicBezTo>
                <a:cubicBezTo>
                  <a:pt x="39704" y="18647"/>
                  <a:pt x="39436" y="18832"/>
                  <a:pt x="39158" y="19001"/>
                </a:cubicBezTo>
                <a:cubicBezTo>
                  <a:pt x="39039" y="19075"/>
                  <a:pt x="38919" y="19149"/>
                  <a:pt x="38798" y="19219"/>
                </a:cubicBezTo>
                <a:cubicBezTo>
                  <a:pt x="38679" y="19288"/>
                  <a:pt x="38559" y="19355"/>
                  <a:pt x="38439" y="19421"/>
                </a:cubicBezTo>
                <a:cubicBezTo>
                  <a:pt x="38194" y="19550"/>
                  <a:pt x="37948" y="19675"/>
                  <a:pt x="37695" y="19789"/>
                </a:cubicBezTo>
                <a:cubicBezTo>
                  <a:pt x="37571" y="19844"/>
                  <a:pt x="37448" y="19900"/>
                  <a:pt x="37323" y="19951"/>
                </a:cubicBezTo>
                <a:cubicBezTo>
                  <a:pt x="37198" y="20001"/>
                  <a:pt x="37074" y="20051"/>
                  <a:pt x="36949" y="20100"/>
                </a:cubicBezTo>
                <a:cubicBezTo>
                  <a:pt x="36780" y="20161"/>
                  <a:pt x="36612" y="20221"/>
                  <a:pt x="36441" y="20275"/>
                </a:cubicBezTo>
                <a:cubicBezTo>
                  <a:pt x="36310" y="20316"/>
                  <a:pt x="36181" y="20358"/>
                  <a:pt x="36050" y="20394"/>
                </a:cubicBezTo>
                <a:cubicBezTo>
                  <a:pt x="35789" y="20467"/>
                  <a:pt x="35526" y="20532"/>
                  <a:pt x="35262" y="20592"/>
                </a:cubicBezTo>
                <a:cubicBezTo>
                  <a:pt x="35053" y="20637"/>
                  <a:pt x="34831" y="20685"/>
                  <a:pt x="34608" y="20723"/>
                </a:cubicBezTo>
                <a:cubicBezTo>
                  <a:pt x="34429" y="20754"/>
                  <a:pt x="34249" y="20783"/>
                  <a:pt x="34069" y="20811"/>
                </a:cubicBezTo>
                <a:cubicBezTo>
                  <a:pt x="33844" y="20846"/>
                  <a:pt x="33617" y="20878"/>
                  <a:pt x="33391" y="20901"/>
                </a:cubicBezTo>
                <a:cubicBezTo>
                  <a:pt x="33209" y="20921"/>
                  <a:pt x="33027" y="20937"/>
                  <a:pt x="32846" y="20950"/>
                </a:cubicBezTo>
                <a:cubicBezTo>
                  <a:pt x="32840" y="20950"/>
                  <a:pt x="32824" y="20951"/>
                  <a:pt x="32808" y="20952"/>
                </a:cubicBezTo>
                <a:cubicBezTo>
                  <a:pt x="32822" y="20945"/>
                  <a:pt x="32837" y="20937"/>
                  <a:pt x="32851" y="20930"/>
                </a:cubicBezTo>
                <a:cubicBezTo>
                  <a:pt x="33041" y="20831"/>
                  <a:pt x="33230" y="20728"/>
                  <a:pt x="33413" y="20615"/>
                </a:cubicBezTo>
                <a:cubicBezTo>
                  <a:pt x="33521" y="20548"/>
                  <a:pt x="33630" y="20482"/>
                  <a:pt x="33735" y="20410"/>
                </a:cubicBezTo>
                <a:cubicBezTo>
                  <a:pt x="33840" y="20340"/>
                  <a:pt x="33945" y="20268"/>
                  <a:pt x="34048" y="20194"/>
                </a:cubicBezTo>
                <a:cubicBezTo>
                  <a:pt x="34227" y="20068"/>
                  <a:pt x="34404" y="19937"/>
                  <a:pt x="34573" y="19797"/>
                </a:cubicBezTo>
                <a:cubicBezTo>
                  <a:pt x="34718" y="19678"/>
                  <a:pt x="34861" y="19556"/>
                  <a:pt x="35001" y="19430"/>
                </a:cubicBezTo>
                <a:cubicBezTo>
                  <a:pt x="35203" y="19322"/>
                  <a:pt x="35405" y="19212"/>
                  <a:pt x="35599" y="19089"/>
                </a:cubicBezTo>
                <a:cubicBezTo>
                  <a:pt x="35709" y="19021"/>
                  <a:pt x="35818" y="18952"/>
                  <a:pt x="35925" y="18879"/>
                </a:cubicBezTo>
                <a:cubicBezTo>
                  <a:pt x="36032" y="18806"/>
                  <a:pt x="36138" y="18732"/>
                  <a:pt x="36244" y="18657"/>
                </a:cubicBezTo>
                <a:cubicBezTo>
                  <a:pt x="36423" y="18530"/>
                  <a:pt x="36599" y="18399"/>
                  <a:pt x="36771" y="18260"/>
                </a:cubicBezTo>
                <a:cubicBezTo>
                  <a:pt x="36973" y="18097"/>
                  <a:pt x="37174" y="17934"/>
                  <a:pt x="37368" y="17762"/>
                </a:cubicBezTo>
                <a:cubicBezTo>
                  <a:pt x="37568" y="17584"/>
                  <a:pt x="37764" y="17404"/>
                  <a:pt x="37951" y="17215"/>
                </a:cubicBezTo>
                <a:cubicBezTo>
                  <a:pt x="38141" y="17023"/>
                  <a:pt x="38329" y="16828"/>
                  <a:pt x="38506" y="16625"/>
                </a:cubicBezTo>
                <a:cubicBezTo>
                  <a:pt x="38833" y="16250"/>
                  <a:pt x="39141" y="15858"/>
                  <a:pt x="39421" y="15446"/>
                </a:cubicBezTo>
                <a:cubicBezTo>
                  <a:pt x="39717" y="15012"/>
                  <a:pt x="39996" y="14562"/>
                  <a:pt x="40228" y="14090"/>
                </a:cubicBezTo>
                <a:cubicBezTo>
                  <a:pt x="40327" y="13891"/>
                  <a:pt x="40422" y="13692"/>
                  <a:pt x="40507" y="13486"/>
                </a:cubicBezTo>
                <a:cubicBezTo>
                  <a:pt x="40567" y="13342"/>
                  <a:pt x="40626" y="13196"/>
                  <a:pt x="40681" y="13050"/>
                </a:cubicBezTo>
                <a:cubicBezTo>
                  <a:pt x="40768" y="12869"/>
                  <a:pt x="40853" y="12688"/>
                  <a:pt x="40931" y="12505"/>
                </a:cubicBezTo>
                <a:cubicBezTo>
                  <a:pt x="40983" y="12381"/>
                  <a:pt x="41034" y="12259"/>
                  <a:pt x="41081" y="12133"/>
                </a:cubicBezTo>
                <a:cubicBezTo>
                  <a:pt x="41129" y="12002"/>
                  <a:pt x="41177" y="11871"/>
                  <a:pt x="41222" y="11739"/>
                </a:cubicBezTo>
                <a:cubicBezTo>
                  <a:pt x="41268" y="11603"/>
                  <a:pt x="41310" y="11464"/>
                  <a:pt x="41349" y="11326"/>
                </a:cubicBezTo>
                <a:cubicBezTo>
                  <a:pt x="41386" y="11192"/>
                  <a:pt x="41423" y="11056"/>
                  <a:pt x="41453" y="10920"/>
                </a:cubicBezTo>
                <a:cubicBezTo>
                  <a:pt x="41473" y="10824"/>
                  <a:pt x="41495" y="10732"/>
                  <a:pt x="41513" y="10636"/>
                </a:cubicBezTo>
                <a:cubicBezTo>
                  <a:pt x="41538" y="10499"/>
                  <a:pt x="41565" y="10362"/>
                  <a:pt x="41583" y="10225"/>
                </a:cubicBezTo>
                <a:cubicBezTo>
                  <a:pt x="41597" y="10133"/>
                  <a:pt x="41608" y="10040"/>
                  <a:pt x="41618" y="9947"/>
                </a:cubicBezTo>
                <a:cubicBezTo>
                  <a:pt x="41621" y="9901"/>
                  <a:pt x="41625" y="9854"/>
                  <a:pt x="41628" y="9808"/>
                </a:cubicBezTo>
                <a:cubicBezTo>
                  <a:pt x="41632" y="9757"/>
                  <a:pt x="41634" y="9708"/>
                  <a:pt x="41635" y="9658"/>
                </a:cubicBezTo>
                <a:cubicBezTo>
                  <a:pt x="41635" y="9612"/>
                  <a:pt x="41636" y="9566"/>
                  <a:pt x="41636" y="9519"/>
                </a:cubicBezTo>
                <a:cubicBezTo>
                  <a:pt x="41633" y="9427"/>
                  <a:pt x="41630" y="9338"/>
                  <a:pt x="41621" y="9246"/>
                </a:cubicBezTo>
                <a:cubicBezTo>
                  <a:pt x="41614" y="9161"/>
                  <a:pt x="41604" y="9077"/>
                  <a:pt x="41591" y="8993"/>
                </a:cubicBezTo>
                <a:cubicBezTo>
                  <a:pt x="41584" y="8950"/>
                  <a:pt x="41576" y="8909"/>
                  <a:pt x="41569" y="8867"/>
                </a:cubicBezTo>
                <a:cubicBezTo>
                  <a:pt x="41560" y="8821"/>
                  <a:pt x="41551" y="8776"/>
                  <a:pt x="41539" y="8731"/>
                </a:cubicBezTo>
                <a:cubicBezTo>
                  <a:pt x="41528" y="8687"/>
                  <a:pt x="41515" y="8643"/>
                  <a:pt x="41501" y="8599"/>
                </a:cubicBezTo>
                <a:cubicBezTo>
                  <a:pt x="41472" y="8518"/>
                  <a:pt x="41446" y="8436"/>
                  <a:pt x="41404" y="8360"/>
                </a:cubicBezTo>
                <a:cubicBezTo>
                  <a:pt x="41362" y="8283"/>
                  <a:pt x="41323" y="8205"/>
                  <a:pt x="41271" y="8133"/>
                </a:cubicBezTo>
                <a:cubicBezTo>
                  <a:pt x="41241" y="8091"/>
                  <a:pt x="41212" y="8048"/>
                  <a:pt x="41181" y="8008"/>
                </a:cubicBezTo>
                <a:cubicBezTo>
                  <a:pt x="41141" y="7784"/>
                  <a:pt x="41096" y="7560"/>
                  <a:pt x="41037" y="7339"/>
                </a:cubicBezTo>
                <a:cubicBezTo>
                  <a:pt x="40974" y="7106"/>
                  <a:pt x="40910" y="6874"/>
                  <a:pt x="40830" y="6646"/>
                </a:cubicBezTo>
                <a:cubicBezTo>
                  <a:pt x="40723" y="6335"/>
                  <a:pt x="40604" y="6025"/>
                  <a:pt x="40463" y="5726"/>
                </a:cubicBezTo>
                <a:cubicBezTo>
                  <a:pt x="40369" y="5526"/>
                  <a:pt x="40271" y="5328"/>
                  <a:pt x="40163" y="5135"/>
                </a:cubicBezTo>
                <a:cubicBezTo>
                  <a:pt x="40054" y="4945"/>
                  <a:pt x="39943" y="4757"/>
                  <a:pt x="39824" y="4575"/>
                </a:cubicBezTo>
                <a:cubicBezTo>
                  <a:pt x="39682" y="4358"/>
                  <a:pt x="39538" y="4144"/>
                  <a:pt x="39382" y="3938"/>
                </a:cubicBezTo>
                <a:cubicBezTo>
                  <a:pt x="39223" y="3729"/>
                  <a:pt x="39060" y="3523"/>
                  <a:pt x="38887" y="3325"/>
                </a:cubicBezTo>
                <a:cubicBezTo>
                  <a:pt x="38704" y="3117"/>
                  <a:pt x="38518" y="2911"/>
                  <a:pt x="38321" y="2717"/>
                </a:cubicBezTo>
                <a:cubicBezTo>
                  <a:pt x="38161" y="2562"/>
                  <a:pt x="38001" y="2411"/>
                  <a:pt x="37831" y="2267"/>
                </a:cubicBezTo>
                <a:cubicBezTo>
                  <a:pt x="37669" y="2132"/>
                  <a:pt x="37507" y="1999"/>
                  <a:pt x="37335" y="1878"/>
                </a:cubicBezTo>
                <a:cubicBezTo>
                  <a:pt x="37086" y="1702"/>
                  <a:pt x="36831" y="1534"/>
                  <a:pt x="36564" y="1387"/>
                </a:cubicBezTo>
                <a:cubicBezTo>
                  <a:pt x="36363" y="1278"/>
                  <a:pt x="36160" y="1170"/>
                  <a:pt x="35951" y="1078"/>
                </a:cubicBezTo>
                <a:cubicBezTo>
                  <a:pt x="35742" y="986"/>
                  <a:pt x="35532" y="897"/>
                  <a:pt x="35317" y="822"/>
                </a:cubicBezTo>
                <a:cubicBezTo>
                  <a:pt x="35061" y="732"/>
                  <a:pt x="34802" y="650"/>
                  <a:pt x="34538" y="587"/>
                </a:cubicBezTo>
                <a:cubicBezTo>
                  <a:pt x="34263" y="524"/>
                  <a:pt x="33986" y="466"/>
                  <a:pt x="33706" y="428"/>
                </a:cubicBezTo>
                <a:cubicBezTo>
                  <a:pt x="33650" y="420"/>
                  <a:pt x="33593" y="413"/>
                  <a:pt x="33538" y="406"/>
                </a:cubicBezTo>
                <a:cubicBezTo>
                  <a:pt x="33647" y="390"/>
                  <a:pt x="33757" y="376"/>
                  <a:pt x="33867" y="364"/>
                </a:cubicBezTo>
                <a:cubicBezTo>
                  <a:pt x="34000" y="350"/>
                  <a:pt x="34132" y="338"/>
                  <a:pt x="34266" y="327"/>
                </a:cubicBezTo>
                <a:cubicBezTo>
                  <a:pt x="34513" y="312"/>
                  <a:pt x="34761" y="300"/>
                  <a:pt x="35009" y="300"/>
                </a:cubicBezTo>
                <a:close/>
                <a:moveTo>
                  <a:pt x="33981" y="19911"/>
                </a:moveTo>
                <a:cubicBezTo>
                  <a:pt x="33713" y="20102"/>
                  <a:pt x="33444" y="20290"/>
                  <a:pt x="33164" y="20461"/>
                </a:cubicBezTo>
                <a:cubicBezTo>
                  <a:pt x="33024" y="20547"/>
                  <a:pt x="32884" y="20631"/>
                  <a:pt x="32741" y="20712"/>
                </a:cubicBezTo>
                <a:cubicBezTo>
                  <a:pt x="32601" y="20790"/>
                  <a:pt x="32460" y="20868"/>
                  <a:pt x="32318" y="20945"/>
                </a:cubicBezTo>
                <a:lnTo>
                  <a:pt x="32316" y="20946"/>
                </a:lnTo>
                <a:cubicBezTo>
                  <a:pt x="32314" y="20947"/>
                  <a:pt x="32312" y="20948"/>
                  <a:pt x="32311" y="20948"/>
                </a:cubicBezTo>
                <a:cubicBezTo>
                  <a:pt x="32295" y="20958"/>
                  <a:pt x="32275" y="20968"/>
                  <a:pt x="32256" y="20977"/>
                </a:cubicBezTo>
                <a:cubicBezTo>
                  <a:pt x="32151" y="20979"/>
                  <a:pt x="32047" y="20981"/>
                  <a:pt x="31942" y="20981"/>
                </a:cubicBezTo>
                <a:cubicBezTo>
                  <a:pt x="31884" y="20981"/>
                  <a:pt x="31827" y="20980"/>
                  <a:pt x="31770" y="20980"/>
                </a:cubicBezTo>
                <a:cubicBezTo>
                  <a:pt x="31587" y="20977"/>
                  <a:pt x="31406" y="20974"/>
                  <a:pt x="31223" y="20963"/>
                </a:cubicBezTo>
                <a:cubicBezTo>
                  <a:pt x="31090" y="20956"/>
                  <a:pt x="30954" y="20948"/>
                  <a:pt x="30820" y="20939"/>
                </a:cubicBezTo>
                <a:cubicBezTo>
                  <a:pt x="30460" y="20910"/>
                  <a:pt x="30100" y="20874"/>
                  <a:pt x="29743" y="20820"/>
                </a:cubicBezTo>
                <a:cubicBezTo>
                  <a:pt x="29566" y="20794"/>
                  <a:pt x="29389" y="20765"/>
                  <a:pt x="29213" y="20731"/>
                </a:cubicBezTo>
                <a:cubicBezTo>
                  <a:pt x="29175" y="20724"/>
                  <a:pt x="29138" y="20716"/>
                  <a:pt x="29100" y="20709"/>
                </a:cubicBezTo>
                <a:lnTo>
                  <a:pt x="29100" y="20709"/>
                </a:lnTo>
                <a:cubicBezTo>
                  <a:pt x="29324" y="20721"/>
                  <a:pt x="29550" y="20729"/>
                  <a:pt x="29775" y="20729"/>
                </a:cubicBezTo>
                <a:cubicBezTo>
                  <a:pt x="29843" y="20729"/>
                  <a:pt x="29911" y="20728"/>
                  <a:pt x="29979" y="20727"/>
                </a:cubicBezTo>
                <a:cubicBezTo>
                  <a:pt x="30199" y="20721"/>
                  <a:pt x="30417" y="20712"/>
                  <a:pt x="30637" y="20693"/>
                </a:cubicBezTo>
                <a:cubicBezTo>
                  <a:pt x="30890" y="20671"/>
                  <a:pt x="31143" y="20645"/>
                  <a:pt x="31396" y="20611"/>
                </a:cubicBezTo>
                <a:cubicBezTo>
                  <a:pt x="31648" y="20577"/>
                  <a:pt x="31901" y="20538"/>
                  <a:pt x="32151" y="20485"/>
                </a:cubicBezTo>
                <a:cubicBezTo>
                  <a:pt x="32402" y="20432"/>
                  <a:pt x="32654" y="20376"/>
                  <a:pt x="32900" y="20302"/>
                </a:cubicBezTo>
                <a:cubicBezTo>
                  <a:pt x="33107" y="20240"/>
                  <a:pt x="33311" y="20174"/>
                  <a:pt x="33513" y="20097"/>
                </a:cubicBezTo>
                <a:cubicBezTo>
                  <a:pt x="33670" y="20037"/>
                  <a:pt x="33826" y="19976"/>
                  <a:pt x="33981" y="19911"/>
                </a:cubicBezTo>
                <a:close/>
                <a:moveTo>
                  <a:pt x="8080" y="16696"/>
                </a:moveTo>
                <a:cubicBezTo>
                  <a:pt x="8104" y="16714"/>
                  <a:pt x="8127" y="16731"/>
                  <a:pt x="8150" y="16748"/>
                </a:cubicBezTo>
                <a:cubicBezTo>
                  <a:pt x="8330" y="16882"/>
                  <a:pt x="8525" y="16994"/>
                  <a:pt x="8721" y="17101"/>
                </a:cubicBezTo>
                <a:cubicBezTo>
                  <a:pt x="8801" y="17143"/>
                  <a:pt x="8888" y="17186"/>
                  <a:pt x="8971" y="17222"/>
                </a:cubicBezTo>
                <a:cubicBezTo>
                  <a:pt x="9056" y="17258"/>
                  <a:pt x="9138" y="17295"/>
                  <a:pt x="9226" y="17325"/>
                </a:cubicBezTo>
                <a:cubicBezTo>
                  <a:pt x="9284" y="17343"/>
                  <a:pt x="9341" y="17363"/>
                  <a:pt x="9398" y="17381"/>
                </a:cubicBezTo>
                <a:cubicBezTo>
                  <a:pt x="9584" y="17534"/>
                  <a:pt x="9772" y="17683"/>
                  <a:pt x="9966" y="17824"/>
                </a:cubicBezTo>
                <a:cubicBezTo>
                  <a:pt x="10173" y="17976"/>
                  <a:pt x="10382" y="18128"/>
                  <a:pt x="10598" y="18268"/>
                </a:cubicBezTo>
                <a:cubicBezTo>
                  <a:pt x="10738" y="18357"/>
                  <a:pt x="10879" y="18446"/>
                  <a:pt x="11023" y="18527"/>
                </a:cubicBezTo>
                <a:cubicBezTo>
                  <a:pt x="11096" y="18566"/>
                  <a:pt x="11182" y="18616"/>
                  <a:pt x="11257" y="18650"/>
                </a:cubicBezTo>
                <a:cubicBezTo>
                  <a:pt x="11377" y="18707"/>
                  <a:pt x="11497" y="18760"/>
                  <a:pt x="11621" y="18804"/>
                </a:cubicBezTo>
                <a:cubicBezTo>
                  <a:pt x="11742" y="18848"/>
                  <a:pt x="11865" y="18893"/>
                  <a:pt x="11989" y="18923"/>
                </a:cubicBezTo>
                <a:cubicBezTo>
                  <a:pt x="12119" y="18954"/>
                  <a:pt x="12248" y="18985"/>
                  <a:pt x="12381" y="19006"/>
                </a:cubicBezTo>
                <a:cubicBezTo>
                  <a:pt x="12462" y="19019"/>
                  <a:pt x="12544" y="19031"/>
                  <a:pt x="12626" y="19041"/>
                </a:cubicBezTo>
                <a:cubicBezTo>
                  <a:pt x="12668" y="19105"/>
                  <a:pt x="12712" y="19169"/>
                  <a:pt x="12757" y="19232"/>
                </a:cubicBezTo>
                <a:cubicBezTo>
                  <a:pt x="12837" y="19343"/>
                  <a:pt x="12916" y="19454"/>
                  <a:pt x="13001" y="19561"/>
                </a:cubicBezTo>
                <a:cubicBezTo>
                  <a:pt x="13136" y="19730"/>
                  <a:pt x="13276" y="19896"/>
                  <a:pt x="13425" y="20055"/>
                </a:cubicBezTo>
                <a:cubicBezTo>
                  <a:pt x="13568" y="20208"/>
                  <a:pt x="13715" y="20358"/>
                  <a:pt x="13871" y="20499"/>
                </a:cubicBezTo>
                <a:cubicBezTo>
                  <a:pt x="14051" y="20664"/>
                  <a:pt x="14237" y="20825"/>
                  <a:pt x="14433" y="20971"/>
                </a:cubicBezTo>
                <a:cubicBezTo>
                  <a:pt x="14528" y="21042"/>
                  <a:pt x="14623" y="21111"/>
                  <a:pt x="14720" y="21179"/>
                </a:cubicBezTo>
                <a:cubicBezTo>
                  <a:pt x="14513" y="21132"/>
                  <a:pt x="14306" y="21079"/>
                  <a:pt x="14104" y="21013"/>
                </a:cubicBezTo>
                <a:cubicBezTo>
                  <a:pt x="13925" y="20955"/>
                  <a:pt x="13747" y="20893"/>
                  <a:pt x="13570" y="20829"/>
                </a:cubicBezTo>
                <a:cubicBezTo>
                  <a:pt x="13361" y="20751"/>
                  <a:pt x="13142" y="20667"/>
                  <a:pt x="12924" y="20580"/>
                </a:cubicBezTo>
                <a:cubicBezTo>
                  <a:pt x="12747" y="20510"/>
                  <a:pt x="12571" y="20440"/>
                  <a:pt x="12396" y="20365"/>
                </a:cubicBezTo>
                <a:cubicBezTo>
                  <a:pt x="12226" y="20294"/>
                  <a:pt x="12055" y="20220"/>
                  <a:pt x="11889" y="20140"/>
                </a:cubicBezTo>
                <a:cubicBezTo>
                  <a:pt x="11737" y="20068"/>
                  <a:pt x="11588" y="19993"/>
                  <a:pt x="11439" y="19915"/>
                </a:cubicBezTo>
                <a:cubicBezTo>
                  <a:pt x="11291" y="19835"/>
                  <a:pt x="11143" y="19753"/>
                  <a:pt x="11001" y="19663"/>
                </a:cubicBezTo>
                <a:cubicBezTo>
                  <a:pt x="10930" y="19620"/>
                  <a:pt x="10861" y="19575"/>
                  <a:pt x="10793" y="19528"/>
                </a:cubicBezTo>
                <a:cubicBezTo>
                  <a:pt x="10726" y="19483"/>
                  <a:pt x="10659" y="19437"/>
                  <a:pt x="10593" y="19389"/>
                </a:cubicBezTo>
                <a:cubicBezTo>
                  <a:pt x="10402" y="19252"/>
                  <a:pt x="10205" y="19104"/>
                  <a:pt x="10016" y="18946"/>
                </a:cubicBezTo>
                <a:cubicBezTo>
                  <a:pt x="9860" y="18815"/>
                  <a:pt x="9706" y="18680"/>
                  <a:pt x="9556" y="18541"/>
                </a:cubicBezTo>
                <a:cubicBezTo>
                  <a:pt x="9411" y="18402"/>
                  <a:pt x="9266" y="18261"/>
                  <a:pt x="9131" y="18112"/>
                </a:cubicBezTo>
                <a:cubicBezTo>
                  <a:pt x="9023" y="17993"/>
                  <a:pt x="8917" y="17873"/>
                  <a:pt x="8813" y="17750"/>
                </a:cubicBezTo>
                <a:cubicBezTo>
                  <a:pt x="8710" y="17624"/>
                  <a:pt x="8608" y="17497"/>
                  <a:pt x="8514" y="17365"/>
                </a:cubicBezTo>
                <a:cubicBezTo>
                  <a:pt x="8465" y="17298"/>
                  <a:pt x="8418" y="17230"/>
                  <a:pt x="8371" y="17162"/>
                </a:cubicBezTo>
                <a:cubicBezTo>
                  <a:pt x="8321" y="17089"/>
                  <a:pt x="8273" y="17015"/>
                  <a:pt x="8227" y="16941"/>
                </a:cubicBezTo>
                <a:cubicBezTo>
                  <a:pt x="8181" y="16866"/>
                  <a:pt x="8130" y="16782"/>
                  <a:pt x="8080" y="16696"/>
                </a:cubicBezTo>
                <a:close/>
                <a:moveTo>
                  <a:pt x="17066" y="17261"/>
                </a:moveTo>
                <a:cubicBezTo>
                  <a:pt x="17204" y="17439"/>
                  <a:pt x="17349" y="17613"/>
                  <a:pt x="17505" y="17777"/>
                </a:cubicBezTo>
                <a:cubicBezTo>
                  <a:pt x="17657" y="17938"/>
                  <a:pt x="17812" y="18095"/>
                  <a:pt x="17976" y="18244"/>
                </a:cubicBezTo>
                <a:cubicBezTo>
                  <a:pt x="18164" y="18414"/>
                  <a:pt x="18357" y="18576"/>
                  <a:pt x="18559" y="18730"/>
                </a:cubicBezTo>
                <a:cubicBezTo>
                  <a:pt x="18628" y="18782"/>
                  <a:pt x="18695" y="18835"/>
                  <a:pt x="18767" y="18885"/>
                </a:cubicBezTo>
                <a:cubicBezTo>
                  <a:pt x="18868" y="18955"/>
                  <a:pt x="18971" y="19028"/>
                  <a:pt x="19080" y="19088"/>
                </a:cubicBezTo>
                <a:cubicBezTo>
                  <a:pt x="19194" y="19150"/>
                  <a:pt x="19307" y="19212"/>
                  <a:pt x="19425" y="19266"/>
                </a:cubicBezTo>
                <a:cubicBezTo>
                  <a:pt x="19541" y="19319"/>
                  <a:pt x="19656" y="19372"/>
                  <a:pt x="19773" y="19419"/>
                </a:cubicBezTo>
                <a:cubicBezTo>
                  <a:pt x="19974" y="19500"/>
                  <a:pt x="20176" y="19580"/>
                  <a:pt x="20382" y="19646"/>
                </a:cubicBezTo>
                <a:cubicBezTo>
                  <a:pt x="20780" y="19773"/>
                  <a:pt x="21181" y="19881"/>
                  <a:pt x="21589" y="19960"/>
                </a:cubicBezTo>
                <a:cubicBezTo>
                  <a:pt x="21199" y="20161"/>
                  <a:pt x="20795" y="20335"/>
                  <a:pt x="20382" y="20491"/>
                </a:cubicBezTo>
                <a:cubicBezTo>
                  <a:pt x="20009" y="20626"/>
                  <a:pt x="19628" y="20747"/>
                  <a:pt x="19245" y="20851"/>
                </a:cubicBezTo>
                <a:cubicBezTo>
                  <a:pt x="18841" y="20959"/>
                  <a:pt x="18434" y="21059"/>
                  <a:pt x="18025" y="21148"/>
                </a:cubicBezTo>
                <a:cubicBezTo>
                  <a:pt x="17798" y="21196"/>
                  <a:pt x="17570" y="21241"/>
                  <a:pt x="17342" y="21272"/>
                </a:cubicBezTo>
                <a:cubicBezTo>
                  <a:pt x="17251" y="21286"/>
                  <a:pt x="17158" y="21297"/>
                  <a:pt x="17067" y="21308"/>
                </a:cubicBezTo>
                <a:cubicBezTo>
                  <a:pt x="16975" y="21318"/>
                  <a:pt x="16883" y="21327"/>
                  <a:pt x="16791" y="21334"/>
                </a:cubicBezTo>
                <a:cubicBezTo>
                  <a:pt x="16674" y="21342"/>
                  <a:pt x="16551" y="21349"/>
                  <a:pt x="16428" y="21350"/>
                </a:cubicBezTo>
                <a:cubicBezTo>
                  <a:pt x="16389" y="21351"/>
                  <a:pt x="16349" y="21351"/>
                  <a:pt x="16309" y="21351"/>
                </a:cubicBezTo>
                <a:cubicBezTo>
                  <a:pt x="16270" y="21351"/>
                  <a:pt x="16230" y="21351"/>
                  <a:pt x="16191" y="21350"/>
                </a:cubicBezTo>
                <a:cubicBezTo>
                  <a:pt x="16035" y="21347"/>
                  <a:pt x="15879" y="21339"/>
                  <a:pt x="15724" y="21328"/>
                </a:cubicBezTo>
                <a:cubicBezTo>
                  <a:pt x="15567" y="21316"/>
                  <a:pt x="15410" y="21301"/>
                  <a:pt x="15254" y="21276"/>
                </a:cubicBezTo>
                <a:cubicBezTo>
                  <a:pt x="15214" y="21271"/>
                  <a:pt x="15173" y="21265"/>
                  <a:pt x="15134" y="21258"/>
                </a:cubicBezTo>
                <a:cubicBezTo>
                  <a:pt x="14994" y="21171"/>
                  <a:pt x="14859" y="21080"/>
                  <a:pt x="14725" y="20986"/>
                </a:cubicBezTo>
                <a:cubicBezTo>
                  <a:pt x="14591" y="20889"/>
                  <a:pt x="14457" y="20791"/>
                  <a:pt x="14331" y="20685"/>
                </a:cubicBezTo>
                <a:cubicBezTo>
                  <a:pt x="14210" y="20583"/>
                  <a:pt x="14092" y="20478"/>
                  <a:pt x="13976" y="20371"/>
                </a:cubicBezTo>
                <a:cubicBezTo>
                  <a:pt x="13858" y="20258"/>
                  <a:pt x="13741" y="20143"/>
                  <a:pt x="13629" y="20025"/>
                </a:cubicBezTo>
                <a:cubicBezTo>
                  <a:pt x="13513" y="19900"/>
                  <a:pt x="13398" y="19774"/>
                  <a:pt x="13289" y="19646"/>
                </a:cubicBezTo>
                <a:cubicBezTo>
                  <a:pt x="13178" y="19512"/>
                  <a:pt x="13068" y="19377"/>
                  <a:pt x="12966" y="19237"/>
                </a:cubicBezTo>
                <a:cubicBezTo>
                  <a:pt x="12924" y="19179"/>
                  <a:pt x="12882" y="19120"/>
                  <a:pt x="12840" y="19061"/>
                </a:cubicBezTo>
                <a:lnTo>
                  <a:pt x="12840" y="19061"/>
                </a:lnTo>
                <a:cubicBezTo>
                  <a:pt x="12909" y="19066"/>
                  <a:pt x="12977" y="19071"/>
                  <a:pt x="13044" y="19072"/>
                </a:cubicBezTo>
                <a:cubicBezTo>
                  <a:pt x="13083" y="19073"/>
                  <a:pt x="13123" y="19073"/>
                  <a:pt x="13162" y="19073"/>
                </a:cubicBezTo>
                <a:cubicBezTo>
                  <a:pt x="13211" y="19073"/>
                  <a:pt x="13259" y="19073"/>
                  <a:pt x="13308" y="19071"/>
                </a:cubicBezTo>
                <a:cubicBezTo>
                  <a:pt x="13353" y="19068"/>
                  <a:pt x="13398" y="19066"/>
                  <a:pt x="13443" y="19064"/>
                </a:cubicBezTo>
                <a:cubicBezTo>
                  <a:pt x="13536" y="19058"/>
                  <a:pt x="13634" y="19050"/>
                  <a:pt x="13725" y="19037"/>
                </a:cubicBezTo>
                <a:cubicBezTo>
                  <a:pt x="13815" y="19026"/>
                  <a:pt x="13905" y="19012"/>
                  <a:pt x="13994" y="18996"/>
                </a:cubicBezTo>
                <a:cubicBezTo>
                  <a:pt x="14038" y="18986"/>
                  <a:pt x="14082" y="18977"/>
                  <a:pt x="14127" y="18968"/>
                </a:cubicBezTo>
                <a:cubicBezTo>
                  <a:pt x="14218" y="18949"/>
                  <a:pt x="14315" y="18924"/>
                  <a:pt x="14404" y="18895"/>
                </a:cubicBezTo>
                <a:cubicBezTo>
                  <a:pt x="14499" y="18865"/>
                  <a:pt x="14592" y="18837"/>
                  <a:pt x="14686" y="18802"/>
                </a:cubicBezTo>
                <a:cubicBezTo>
                  <a:pt x="14837" y="18743"/>
                  <a:pt x="14988" y="18684"/>
                  <a:pt x="15132" y="18608"/>
                </a:cubicBezTo>
                <a:cubicBezTo>
                  <a:pt x="15208" y="18567"/>
                  <a:pt x="15264" y="18537"/>
                  <a:pt x="15338" y="18494"/>
                </a:cubicBezTo>
                <a:cubicBezTo>
                  <a:pt x="15434" y="18438"/>
                  <a:pt x="15530" y="18380"/>
                  <a:pt x="15622" y="18317"/>
                </a:cubicBezTo>
                <a:cubicBezTo>
                  <a:pt x="15688" y="18270"/>
                  <a:pt x="15748" y="18229"/>
                  <a:pt x="15813" y="18180"/>
                </a:cubicBezTo>
                <a:cubicBezTo>
                  <a:pt x="15926" y="18095"/>
                  <a:pt x="16038" y="18009"/>
                  <a:pt x="16147" y="17919"/>
                </a:cubicBezTo>
                <a:cubicBezTo>
                  <a:pt x="16221" y="17860"/>
                  <a:pt x="16292" y="17798"/>
                  <a:pt x="16361" y="17735"/>
                </a:cubicBezTo>
                <a:cubicBezTo>
                  <a:pt x="16396" y="17703"/>
                  <a:pt x="16432" y="17672"/>
                  <a:pt x="16467" y="17641"/>
                </a:cubicBezTo>
                <a:cubicBezTo>
                  <a:pt x="16581" y="17537"/>
                  <a:pt x="16696" y="17436"/>
                  <a:pt x="16809" y="17332"/>
                </a:cubicBezTo>
                <a:cubicBezTo>
                  <a:pt x="16895" y="17310"/>
                  <a:pt x="16980" y="17287"/>
                  <a:pt x="17066" y="17261"/>
                </a:cubicBezTo>
                <a:close/>
                <a:moveTo>
                  <a:pt x="28124" y="20659"/>
                </a:moveTo>
                <a:cubicBezTo>
                  <a:pt x="28127" y="20660"/>
                  <a:pt x="28131" y="20661"/>
                  <a:pt x="28134" y="20662"/>
                </a:cubicBezTo>
                <a:cubicBezTo>
                  <a:pt x="28614" y="20786"/>
                  <a:pt x="29099" y="20891"/>
                  <a:pt x="29587" y="20968"/>
                </a:cubicBezTo>
                <a:cubicBezTo>
                  <a:pt x="29900" y="21019"/>
                  <a:pt x="30215" y="21063"/>
                  <a:pt x="30532" y="21088"/>
                </a:cubicBezTo>
                <a:cubicBezTo>
                  <a:pt x="30763" y="21107"/>
                  <a:pt x="30993" y="21124"/>
                  <a:pt x="31223" y="21132"/>
                </a:cubicBezTo>
                <a:cubicBezTo>
                  <a:pt x="31432" y="21139"/>
                  <a:pt x="31641" y="21145"/>
                  <a:pt x="31849" y="21145"/>
                </a:cubicBezTo>
                <a:cubicBezTo>
                  <a:pt x="31868" y="21145"/>
                  <a:pt x="31888" y="21145"/>
                  <a:pt x="31907" y="21145"/>
                </a:cubicBezTo>
                <a:lnTo>
                  <a:pt x="31907" y="21145"/>
                </a:lnTo>
                <a:cubicBezTo>
                  <a:pt x="31897" y="21149"/>
                  <a:pt x="31885" y="21153"/>
                  <a:pt x="31874" y="21157"/>
                </a:cubicBezTo>
                <a:cubicBezTo>
                  <a:pt x="31717" y="21213"/>
                  <a:pt x="31560" y="21266"/>
                  <a:pt x="31400" y="21310"/>
                </a:cubicBezTo>
                <a:cubicBezTo>
                  <a:pt x="31308" y="21336"/>
                  <a:pt x="31215" y="21362"/>
                  <a:pt x="31123" y="21384"/>
                </a:cubicBezTo>
                <a:cubicBezTo>
                  <a:pt x="31079" y="21393"/>
                  <a:pt x="31036" y="21402"/>
                  <a:pt x="30993" y="21413"/>
                </a:cubicBezTo>
                <a:lnTo>
                  <a:pt x="30991" y="21413"/>
                </a:lnTo>
                <a:cubicBezTo>
                  <a:pt x="30989" y="21413"/>
                  <a:pt x="30987" y="21414"/>
                  <a:pt x="30984" y="21414"/>
                </a:cubicBezTo>
                <a:cubicBezTo>
                  <a:pt x="30899" y="21431"/>
                  <a:pt x="30809" y="21446"/>
                  <a:pt x="30717" y="21459"/>
                </a:cubicBezTo>
                <a:cubicBezTo>
                  <a:pt x="30624" y="21472"/>
                  <a:pt x="30533" y="21480"/>
                  <a:pt x="30439" y="21485"/>
                </a:cubicBezTo>
                <a:cubicBezTo>
                  <a:pt x="30371" y="21488"/>
                  <a:pt x="30293" y="21489"/>
                  <a:pt x="30213" y="21489"/>
                </a:cubicBezTo>
                <a:cubicBezTo>
                  <a:pt x="30136" y="21488"/>
                  <a:pt x="30057" y="21485"/>
                  <a:pt x="29980" y="21481"/>
                </a:cubicBezTo>
                <a:cubicBezTo>
                  <a:pt x="29857" y="21470"/>
                  <a:pt x="29735" y="21461"/>
                  <a:pt x="29614" y="21440"/>
                </a:cubicBezTo>
                <a:cubicBezTo>
                  <a:pt x="29536" y="21429"/>
                  <a:pt x="29458" y="21414"/>
                  <a:pt x="29382" y="21396"/>
                </a:cubicBezTo>
                <a:cubicBezTo>
                  <a:pt x="29305" y="21379"/>
                  <a:pt x="29228" y="21358"/>
                  <a:pt x="29151" y="21334"/>
                </a:cubicBezTo>
                <a:cubicBezTo>
                  <a:pt x="29114" y="21321"/>
                  <a:pt x="29077" y="21309"/>
                  <a:pt x="29039" y="21296"/>
                </a:cubicBezTo>
                <a:cubicBezTo>
                  <a:pt x="28976" y="21273"/>
                  <a:pt x="28906" y="21242"/>
                  <a:pt x="28837" y="21208"/>
                </a:cubicBezTo>
                <a:cubicBezTo>
                  <a:pt x="28772" y="21176"/>
                  <a:pt x="28701" y="21135"/>
                  <a:pt x="28632" y="21090"/>
                </a:cubicBezTo>
                <a:cubicBezTo>
                  <a:pt x="28599" y="21066"/>
                  <a:pt x="28564" y="21043"/>
                  <a:pt x="28531" y="21020"/>
                </a:cubicBezTo>
                <a:cubicBezTo>
                  <a:pt x="28464" y="20970"/>
                  <a:pt x="28398" y="20918"/>
                  <a:pt x="28335" y="20863"/>
                </a:cubicBezTo>
                <a:cubicBezTo>
                  <a:pt x="28304" y="20835"/>
                  <a:pt x="28274" y="20808"/>
                  <a:pt x="28243" y="20779"/>
                </a:cubicBezTo>
                <a:cubicBezTo>
                  <a:pt x="28203" y="20741"/>
                  <a:pt x="28162" y="20700"/>
                  <a:pt x="28124" y="20659"/>
                </a:cubicBezTo>
                <a:close/>
                <a:moveTo>
                  <a:pt x="24697" y="19916"/>
                </a:moveTo>
                <a:cubicBezTo>
                  <a:pt x="24773" y="19981"/>
                  <a:pt x="24849" y="20044"/>
                  <a:pt x="24929" y="20104"/>
                </a:cubicBezTo>
                <a:cubicBezTo>
                  <a:pt x="25096" y="20234"/>
                  <a:pt x="25267" y="20357"/>
                  <a:pt x="25444" y="20475"/>
                </a:cubicBezTo>
                <a:cubicBezTo>
                  <a:pt x="25425" y="20490"/>
                  <a:pt x="25406" y="20504"/>
                  <a:pt x="25387" y="20519"/>
                </a:cubicBezTo>
                <a:cubicBezTo>
                  <a:pt x="25316" y="20571"/>
                  <a:pt x="25244" y="20620"/>
                  <a:pt x="25171" y="20670"/>
                </a:cubicBezTo>
                <a:cubicBezTo>
                  <a:pt x="25096" y="20722"/>
                  <a:pt x="25020" y="20773"/>
                  <a:pt x="24943" y="20820"/>
                </a:cubicBezTo>
                <a:cubicBezTo>
                  <a:pt x="24826" y="20894"/>
                  <a:pt x="24709" y="20967"/>
                  <a:pt x="24593" y="21041"/>
                </a:cubicBezTo>
                <a:cubicBezTo>
                  <a:pt x="24515" y="21090"/>
                  <a:pt x="24437" y="21140"/>
                  <a:pt x="24359" y="21189"/>
                </a:cubicBezTo>
                <a:cubicBezTo>
                  <a:pt x="24289" y="21231"/>
                  <a:pt x="24217" y="21273"/>
                  <a:pt x="24147" y="21314"/>
                </a:cubicBezTo>
                <a:cubicBezTo>
                  <a:pt x="24040" y="21377"/>
                  <a:pt x="23932" y="21437"/>
                  <a:pt x="23824" y="21496"/>
                </a:cubicBezTo>
                <a:cubicBezTo>
                  <a:pt x="23642" y="21590"/>
                  <a:pt x="23459" y="21682"/>
                  <a:pt x="23268" y="21761"/>
                </a:cubicBezTo>
                <a:cubicBezTo>
                  <a:pt x="23157" y="21808"/>
                  <a:pt x="23045" y="21853"/>
                  <a:pt x="22932" y="21896"/>
                </a:cubicBezTo>
                <a:cubicBezTo>
                  <a:pt x="23041" y="21784"/>
                  <a:pt x="23148" y="21672"/>
                  <a:pt x="23257" y="21559"/>
                </a:cubicBezTo>
                <a:cubicBezTo>
                  <a:pt x="23317" y="21497"/>
                  <a:pt x="23377" y="21436"/>
                  <a:pt x="23436" y="21373"/>
                </a:cubicBezTo>
                <a:cubicBezTo>
                  <a:pt x="23466" y="21342"/>
                  <a:pt x="23496" y="21311"/>
                  <a:pt x="23526" y="21280"/>
                </a:cubicBezTo>
                <a:cubicBezTo>
                  <a:pt x="23587" y="21209"/>
                  <a:pt x="23648" y="21138"/>
                  <a:pt x="23708" y="21067"/>
                </a:cubicBezTo>
                <a:cubicBezTo>
                  <a:pt x="24014" y="20714"/>
                  <a:pt x="24319" y="20359"/>
                  <a:pt x="24624" y="20006"/>
                </a:cubicBezTo>
                <a:cubicBezTo>
                  <a:pt x="24648" y="19976"/>
                  <a:pt x="24672" y="19946"/>
                  <a:pt x="24697" y="19916"/>
                </a:cubicBezTo>
                <a:close/>
                <a:moveTo>
                  <a:pt x="26050" y="20157"/>
                </a:moveTo>
                <a:cubicBezTo>
                  <a:pt x="26327" y="20242"/>
                  <a:pt x="26607" y="20318"/>
                  <a:pt x="26890" y="20381"/>
                </a:cubicBezTo>
                <a:cubicBezTo>
                  <a:pt x="27123" y="20433"/>
                  <a:pt x="27357" y="20482"/>
                  <a:pt x="27593" y="20522"/>
                </a:cubicBezTo>
                <a:cubicBezTo>
                  <a:pt x="27633" y="20529"/>
                  <a:pt x="27674" y="20536"/>
                  <a:pt x="27714" y="20543"/>
                </a:cubicBezTo>
                <a:cubicBezTo>
                  <a:pt x="27750" y="20553"/>
                  <a:pt x="27785" y="20564"/>
                  <a:pt x="27820" y="20574"/>
                </a:cubicBezTo>
                <a:cubicBezTo>
                  <a:pt x="27861" y="20626"/>
                  <a:pt x="27901" y="20677"/>
                  <a:pt x="27945" y="20724"/>
                </a:cubicBezTo>
                <a:cubicBezTo>
                  <a:pt x="28006" y="20790"/>
                  <a:pt x="28067" y="20858"/>
                  <a:pt x="28134" y="20918"/>
                </a:cubicBezTo>
                <a:cubicBezTo>
                  <a:pt x="28198" y="20978"/>
                  <a:pt x="28264" y="21034"/>
                  <a:pt x="28332" y="21088"/>
                </a:cubicBezTo>
                <a:cubicBezTo>
                  <a:pt x="28367" y="21114"/>
                  <a:pt x="28401" y="21139"/>
                  <a:pt x="28435" y="21165"/>
                </a:cubicBezTo>
                <a:cubicBezTo>
                  <a:pt x="28505" y="21217"/>
                  <a:pt x="28581" y="21261"/>
                  <a:pt x="28655" y="21306"/>
                </a:cubicBezTo>
                <a:cubicBezTo>
                  <a:pt x="28694" y="21327"/>
                  <a:pt x="28734" y="21348"/>
                  <a:pt x="28773" y="21369"/>
                </a:cubicBezTo>
                <a:cubicBezTo>
                  <a:pt x="28808" y="21384"/>
                  <a:pt x="28842" y="21400"/>
                  <a:pt x="28877" y="21416"/>
                </a:cubicBezTo>
                <a:cubicBezTo>
                  <a:pt x="28953" y="21447"/>
                  <a:pt x="29029" y="21478"/>
                  <a:pt x="29108" y="21502"/>
                </a:cubicBezTo>
                <a:cubicBezTo>
                  <a:pt x="29190" y="21526"/>
                  <a:pt x="29268" y="21550"/>
                  <a:pt x="29352" y="21567"/>
                </a:cubicBezTo>
                <a:cubicBezTo>
                  <a:pt x="29431" y="21585"/>
                  <a:pt x="29511" y="21601"/>
                  <a:pt x="29592" y="21612"/>
                </a:cubicBezTo>
                <a:cubicBezTo>
                  <a:pt x="29674" y="21625"/>
                  <a:pt x="29755" y="21634"/>
                  <a:pt x="29837" y="21641"/>
                </a:cubicBezTo>
                <a:cubicBezTo>
                  <a:pt x="29920" y="21649"/>
                  <a:pt x="30010" y="21654"/>
                  <a:pt x="30093" y="21656"/>
                </a:cubicBezTo>
                <a:cubicBezTo>
                  <a:pt x="30148" y="21657"/>
                  <a:pt x="30203" y="21658"/>
                  <a:pt x="30258" y="21658"/>
                </a:cubicBezTo>
                <a:cubicBezTo>
                  <a:pt x="30323" y="21658"/>
                  <a:pt x="30387" y="21657"/>
                  <a:pt x="30451" y="21653"/>
                </a:cubicBezTo>
                <a:cubicBezTo>
                  <a:pt x="30547" y="21647"/>
                  <a:pt x="30644" y="21642"/>
                  <a:pt x="30740" y="21630"/>
                </a:cubicBezTo>
                <a:cubicBezTo>
                  <a:pt x="30749" y="21629"/>
                  <a:pt x="30759" y="21627"/>
                  <a:pt x="30770" y="21626"/>
                </a:cubicBezTo>
                <a:lnTo>
                  <a:pt x="30770" y="21626"/>
                </a:lnTo>
                <a:cubicBezTo>
                  <a:pt x="30678" y="21659"/>
                  <a:pt x="30586" y="21691"/>
                  <a:pt x="30494" y="21724"/>
                </a:cubicBezTo>
                <a:cubicBezTo>
                  <a:pt x="30406" y="21756"/>
                  <a:pt x="30317" y="21787"/>
                  <a:pt x="30229" y="21818"/>
                </a:cubicBezTo>
                <a:cubicBezTo>
                  <a:pt x="30147" y="21846"/>
                  <a:pt x="30065" y="21873"/>
                  <a:pt x="29983" y="21901"/>
                </a:cubicBezTo>
                <a:cubicBezTo>
                  <a:pt x="29871" y="21884"/>
                  <a:pt x="29759" y="21866"/>
                  <a:pt x="29648" y="21846"/>
                </a:cubicBezTo>
                <a:cubicBezTo>
                  <a:pt x="29469" y="21813"/>
                  <a:pt x="29293" y="21778"/>
                  <a:pt x="29115" y="21739"/>
                </a:cubicBezTo>
                <a:cubicBezTo>
                  <a:pt x="29111" y="21739"/>
                  <a:pt x="29108" y="21738"/>
                  <a:pt x="29104" y="21737"/>
                </a:cubicBezTo>
                <a:cubicBezTo>
                  <a:pt x="28817" y="21674"/>
                  <a:pt x="28526" y="21609"/>
                  <a:pt x="28240" y="21530"/>
                </a:cubicBezTo>
                <a:cubicBezTo>
                  <a:pt x="28074" y="21485"/>
                  <a:pt x="27909" y="21440"/>
                  <a:pt x="27746" y="21387"/>
                </a:cubicBezTo>
                <a:cubicBezTo>
                  <a:pt x="27625" y="21348"/>
                  <a:pt x="27505" y="21306"/>
                  <a:pt x="27385" y="21264"/>
                </a:cubicBezTo>
                <a:cubicBezTo>
                  <a:pt x="27174" y="21184"/>
                  <a:pt x="26962" y="21101"/>
                  <a:pt x="26757" y="21007"/>
                </a:cubicBezTo>
                <a:cubicBezTo>
                  <a:pt x="26629" y="20948"/>
                  <a:pt x="26500" y="20891"/>
                  <a:pt x="26375" y="20827"/>
                </a:cubicBezTo>
                <a:cubicBezTo>
                  <a:pt x="26303" y="20791"/>
                  <a:pt x="26230" y="20754"/>
                  <a:pt x="26159" y="20716"/>
                </a:cubicBezTo>
                <a:lnTo>
                  <a:pt x="26157" y="20715"/>
                </a:lnTo>
                <a:lnTo>
                  <a:pt x="26156" y="20715"/>
                </a:lnTo>
                <a:cubicBezTo>
                  <a:pt x="26017" y="20639"/>
                  <a:pt x="25876" y="20563"/>
                  <a:pt x="25739" y="20477"/>
                </a:cubicBezTo>
                <a:cubicBezTo>
                  <a:pt x="25735" y="20475"/>
                  <a:pt x="25729" y="20471"/>
                  <a:pt x="25724" y="20469"/>
                </a:cubicBezTo>
                <a:cubicBezTo>
                  <a:pt x="25751" y="20446"/>
                  <a:pt x="25776" y="20423"/>
                  <a:pt x="25802" y="20400"/>
                </a:cubicBezTo>
                <a:cubicBezTo>
                  <a:pt x="25872" y="20338"/>
                  <a:pt x="25944" y="20267"/>
                  <a:pt x="26008" y="20200"/>
                </a:cubicBezTo>
                <a:lnTo>
                  <a:pt x="26010" y="20200"/>
                </a:lnTo>
                <a:cubicBezTo>
                  <a:pt x="26022" y="20186"/>
                  <a:pt x="26036" y="20171"/>
                  <a:pt x="26050" y="20157"/>
                </a:cubicBezTo>
                <a:close/>
                <a:moveTo>
                  <a:pt x="41314" y="17600"/>
                </a:moveTo>
                <a:cubicBezTo>
                  <a:pt x="41301" y="17618"/>
                  <a:pt x="41287" y="17638"/>
                  <a:pt x="41274" y="17656"/>
                </a:cubicBezTo>
                <a:cubicBezTo>
                  <a:pt x="41219" y="17731"/>
                  <a:pt x="41164" y="17805"/>
                  <a:pt x="41107" y="17879"/>
                </a:cubicBezTo>
                <a:cubicBezTo>
                  <a:pt x="41053" y="17951"/>
                  <a:pt x="40996" y="18021"/>
                  <a:pt x="40937" y="18090"/>
                </a:cubicBezTo>
                <a:cubicBezTo>
                  <a:pt x="40853" y="18188"/>
                  <a:pt x="40767" y="18289"/>
                  <a:pt x="40672" y="18384"/>
                </a:cubicBezTo>
                <a:cubicBezTo>
                  <a:pt x="40613" y="18445"/>
                  <a:pt x="40552" y="18505"/>
                  <a:pt x="40491" y="18564"/>
                </a:cubicBezTo>
                <a:cubicBezTo>
                  <a:pt x="40362" y="18678"/>
                  <a:pt x="40235" y="18792"/>
                  <a:pt x="40108" y="18907"/>
                </a:cubicBezTo>
                <a:cubicBezTo>
                  <a:pt x="40043" y="18967"/>
                  <a:pt x="39976" y="19025"/>
                  <a:pt x="39906" y="19080"/>
                </a:cubicBezTo>
                <a:cubicBezTo>
                  <a:pt x="39836" y="19138"/>
                  <a:pt x="39765" y="19195"/>
                  <a:pt x="39695" y="19253"/>
                </a:cubicBezTo>
                <a:cubicBezTo>
                  <a:pt x="39625" y="19311"/>
                  <a:pt x="39554" y="19369"/>
                  <a:pt x="39484" y="19426"/>
                </a:cubicBezTo>
                <a:cubicBezTo>
                  <a:pt x="39413" y="19484"/>
                  <a:pt x="39343" y="19542"/>
                  <a:pt x="39272" y="19600"/>
                </a:cubicBezTo>
                <a:cubicBezTo>
                  <a:pt x="39133" y="19705"/>
                  <a:pt x="38992" y="19809"/>
                  <a:pt x="38850" y="19911"/>
                </a:cubicBezTo>
                <a:cubicBezTo>
                  <a:pt x="38742" y="19988"/>
                  <a:pt x="38636" y="20064"/>
                  <a:pt x="38526" y="20135"/>
                </a:cubicBezTo>
                <a:cubicBezTo>
                  <a:pt x="38452" y="20185"/>
                  <a:pt x="38378" y="20234"/>
                  <a:pt x="38303" y="20281"/>
                </a:cubicBezTo>
                <a:cubicBezTo>
                  <a:pt x="38116" y="20395"/>
                  <a:pt x="37927" y="20504"/>
                  <a:pt x="37734" y="20609"/>
                </a:cubicBezTo>
                <a:cubicBezTo>
                  <a:pt x="37577" y="20693"/>
                  <a:pt x="37419" y="20774"/>
                  <a:pt x="37260" y="20853"/>
                </a:cubicBezTo>
                <a:cubicBezTo>
                  <a:pt x="37143" y="20909"/>
                  <a:pt x="37027" y="20966"/>
                  <a:pt x="36908" y="21018"/>
                </a:cubicBezTo>
                <a:cubicBezTo>
                  <a:pt x="36791" y="21071"/>
                  <a:pt x="36673" y="21125"/>
                  <a:pt x="36554" y="21176"/>
                </a:cubicBezTo>
                <a:cubicBezTo>
                  <a:pt x="36474" y="21209"/>
                  <a:pt x="36395" y="21243"/>
                  <a:pt x="36315" y="21275"/>
                </a:cubicBezTo>
                <a:cubicBezTo>
                  <a:pt x="36274" y="21291"/>
                  <a:pt x="36233" y="21306"/>
                  <a:pt x="36192" y="21321"/>
                </a:cubicBezTo>
                <a:cubicBezTo>
                  <a:pt x="35855" y="21443"/>
                  <a:pt x="35515" y="21549"/>
                  <a:pt x="35172" y="21647"/>
                </a:cubicBezTo>
                <a:cubicBezTo>
                  <a:pt x="34994" y="21698"/>
                  <a:pt x="34817" y="21749"/>
                  <a:pt x="34638" y="21795"/>
                </a:cubicBezTo>
                <a:cubicBezTo>
                  <a:pt x="34463" y="21840"/>
                  <a:pt x="34287" y="21883"/>
                  <a:pt x="34109" y="21922"/>
                </a:cubicBezTo>
                <a:cubicBezTo>
                  <a:pt x="33884" y="21968"/>
                  <a:pt x="33657" y="22008"/>
                  <a:pt x="33428" y="22042"/>
                </a:cubicBezTo>
                <a:cubicBezTo>
                  <a:pt x="33337" y="22056"/>
                  <a:pt x="33244" y="22070"/>
                  <a:pt x="33153" y="22081"/>
                </a:cubicBezTo>
                <a:cubicBezTo>
                  <a:pt x="33063" y="22092"/>
                  <a:pt x="32973" y="22101"/>
                  <a:pt x="32882" y="22108"/>
                </a:cubicBezTo>
                <a:cubicBezTo>
                  <a:pt x="32775" y="22113"/>
                  <a:pt x="32669" y="22118"/>
                  <a:pt x="32563" y="22118"/>
                </a:cubicBezTo>
                <a:cubicBezTo>
                  <a:pt x="32535" y="22118"/>
                  <a:pt x="32507" y="22118"/>
                  <a:pt x="32480" y="22117"/>
                </a:cubicBezTo>
                <a:cubicBezTo>
                  <a:pt x="32344" y="22114"/>
                  <a:pt x="32207" y="22110"/>
                  <a:pt x="32071" y="22104"/>
                </a:cubicBezTo>
                <a:cubicBezTo>
                  <a:pt x="31856" y="22095"/>
                  <a:pt x="31640" y="22084"/>
                  <a:pt x="31426" y="22069"/>
                </a:cubicBezTo>
                <a:cubicBezTo>
                  <a:pt x="31080" y="22041"/>
                  <a:pt x="30729" y="22004"/>
                  <a:pt x="30378" y="21958"/>
                </a:cubicBezTo>
                <a:cubicBezTo>
                  <a:pt x="30432" y="21938"/>
                  <a:pt x="30487" y="21920"/>
                  <a:pt x="30540" y="21900"/>
                </a:cubicBezTo>
                <a:cubicBezTo>
                  <a:pt x="30720" y="21835"/>
                  <a:pt x="30901" y="21773"/>
                  <a:pt x="31080" y="21705"/>
                </a:cubicBezTo>
                <a:cubicBezTo>
                  <a:pt x="31299" y="21620"/>
                  <a:pt x="31517" y="21536"/>
                  <a:pt x="31728" y="21436"/>
                </a:cubicBezTo>
                <a:cubicBezTo>
                  <a:pt x="31826" y="21388"/>
                  <a:pt x="31926" y="21341"/>
                  <a:pt x="32024" y="21293"/>
                </a:cubicBezTo>
                <a:cubicBezTo>
                  <a:pt x="32033" y="21289"/>
                  <a:pt x="32042" y="21286"/>
                  <a:pt x="32051" y="21282"/>
                </a:cubicBezTo>
                <a:cubicBezTo>
                  <a:pt x="32172" y="21235"/>
                  <a:pt x="32292" y="21187"/>
                  <a:pt x="32409" y="21137"/>
                </a:cubicBezTo>
                <a:cubicBezTo>
                  <a:pt x="32560" y="21133"/>
                  <a:pt x="32709" y="21127"/>
                  <a:pt x="32856" y="21119"/>
                </a:cubicBezTo>
                <a:cubicBezTo>
                  <a:pt x="33133" y="21104"/>
                  <a:pt x="33411" y="21086"/>
                  <a:pt x="33687" y="21058"/>
                </a:cubicBezTo>
                <a:cubicBezTo>
                  <a:pt x="33823" y="21044"/>
                  <a:pt x="33959" y="21030"/>
                  <a:pt x="34095" y="21012"/>
                </a:cubicBezTo>
                <a:cubicBezTo>
                  <a:pt x="34231" y="20993"/>
                  <a:pt x="34366" y="20973"/>
                  <a:pt x="34501" y="20948"/>
                </a:cubicBezTo>
                <a:cubicBezTo>
                  <a:pt x="34727" y="20908"/>
                  <a:pt x="34955" y="20866"/>
                  <a:pt x="35180" y="20811"/>
                </a:cubicBezTo>
                <a:cubicBezTo>
                  <a:pt x="35442" y="20746"/>
                  <a:pt x="35704" y="20677"/>
                  <a:pt x="35963" y="20598"/>
                </a:cubicBezTo>
                <a:cubicBezTo>
                  <a:pt x="36136" y="20545"/>
                  <a:pt x="36310" y="20493"/>
                  <a:pt x="36481" y="20435"/>
                </a:cubicBezTo>
                <a:cubicBezTo>
                  <a:pt x="36611" y="20391"/>
                  <a:pt x="36739" y="20346"/>
                  <a:pt x="36867" y="20299"/>
                </a:cubicBezTo>
                <a:cubicBezTo>
                  <a:pt x="37082" y="20221"/>
                  <a:pt x="37298" y="20140"/>
                  <a:pt x="37508" y="20050"/>
                </a:cubicBezTo>
                <a:cubicBezTo>
                  <a:pt x="37761" y="19944"/>
                  <a:pt x="38010" y="19832"/>
                  <a:pt x="38254" y="19706"/>
                </a:cubicBezTo>
                <a:cubicBezTo>
                  <a:pt x="38464" y="19596"/>
                  <a:pt x="38673" y="19485"/>
                  <a:pt x="38877" y="19365"/>
                </a:cubicBezTo>
                <a:cubicBezTo>
                  <a:pt x="39159" y="19199"/>
                  <a:pt x="39439" y="19026"/>
                  <a:pt x="39708" y="18840"/>
                </a:cubicBezTo>
                <a:cubicBezTo>
                  <a:pt x="39903" y="18706"/>
                  <a:pt x="40095" y="18570"/>
                  <a:pt x="40285" y="18429"/>
                </a:cubicBezTo>
                <a:cubicBezTo>
                  <a:pt x="40503" y="18267"/>
                  <a:pt x="40719" y="18102"/>
                  <a:pt x="40928" y="17929"/>
                </a:cubicBezTo>
                <a:cubicBezTo>
                  <a:pt x="41033" y="17841"/>
                  <a:pt x="41138" y="17754"/>
                  <a:pt x="41241" y="17664"/>
                </a:cubicBezTo>
                <a:cubicBezTo>
                  <a:pt x="41265" y="17643"/>
                  <a:pt x="41290" y="17621"/>
                  <a:pt x="41314" y="17600"/>
                </a:cubicBezTo>
                <a:close/>
                <a:moveTo>
                  <a:pt x="24523" y="19854"/>
                </a:moveTo>
                <a:cubicBezTo>
                  <a:pt x="24516" y="19863"/>
                  <a:pt x="24508" y="19872"/>
                  <a:pt x="24501" y="19881"/>
                </a:cubicBezTo>
                <a:cubicBezTo>
                  <a:pt x="24288" y="20127"/>
                  <a:pt x="24075" y="20374"/>
                  <a:pt x="23862" y="20620"/>
                </a:cubicBezTo>
                <a:cubicBezTo>
                  <a:pt x="23771" y="20727"/>
                  <a:pt x="23678" y="20832"/>
                  <a:pt x="23587" y="20938"/>
                </a:cubicBezTo>
                <a:cubicBezTo>
                  <a:pt x="23526" y="21008"/>
                  <a:pt x="23464" y="21079"/>
                  <a:pt x="23403" y="21150"/>
                </a:cubicBezTo>
                <a:cubicBezTo>
                  <a:pt x="23373" y="21180"/>
                  <a:pt x="23343" y="21212"/>
                  <a:pt x="23313" y="21243"/>
                </a:cubicBezTo>
                <a:cubicBezTo>
                  <a:pt x="23193" y="21366"/>
                  <a:pt x="23074" y="21491"/>
                  <a:pt x="22954" y="21615"/>
                </a:cubicBezTo>
                <a:cubicBezTo>
                  <a:pt x="22894" y="21676"/>
                  <a:pt x="22834" y="21738"/>
                  <a:pt x="22774" y="21801"/>
                </a:cubicBezTo>
                <a:cubicBezTo>
                  <a:pt x="22744" y="21831"/>
                  <a:pt x="22714" y="21862"/>
                  <a:pt x="22684" y="21893"/>
                </a:cubicBezTo>
                <a:cubicBezTo>
                  <a:pt x="22630" y="21944"/>
                  <a:pt x="22575" y="21996"/>
                  <a:pt x="22521" y="22047"/>
                </a:cubicBezTo>
                <a:cubicBezTo>
                  <a:pt x="22493" y="22056"/>
                  <a:pt x="22466" y="22065"/>
                  <a:pt x="22437" y="22074"/>
                </a:cubicBezTo>
                <a:cubicBezTo>
                  <a:pt x="22314" y="22116"/>
                  <a:pt x="22191" y="22157"/>
                  <a:pt x="22066" y="22192"/>
                </a:cubicBezTo>
                <a:cubicBezTo>
                  <a:pt x="21939" y="22227"/>
                  <a:pt x="21812" y="22263"/>
                  <a:pt x="21684" y="22293"/>
                </a:cubicBezTo>
                <a:cubicBezTo>
                  <a:pt x="21601" y="22314"/>
                  <a:pt x="21516" y="22333"/>
                  <a:pt x="21432" y="22351"/>
                </a:cubicBezTo>
                <a:cubicBezTo>
                  <a:pt x="21228" y="22393"/>
                  <a:pt x="21022" y="22433"/>
                  <a:pt x="20814" y="22458"/>
                </a:cubicBezTo>
                <a:cubicBezTo>
                  <a:pt x="20649" y="22477"/>
                  <a:pt x="20484" y="22493"/>
                  <a:pt x="20319" y="22507"/>
                </a:cubicBezTo>
                <a:cubicBezTo>
                  <a:pt x="20117" y="22522"/>
                  <a:pt x="19916" y="22533"/>
                  <a:pt x="19714" y="22533"/>
                </a:cubicBezTo>
                <a:cubicBezTo>
                  <a:pt x="19704" y="22533"/>
                  <a:pt x="19695" y="22533"/>
                  <a:pt x="19685" y="22533"/>
                </a:cubicBezTo>
                <a:cubicBezTo>
                  <a:pt x="19551" y="22532"/>
                  <a:pt x="19418" y="22530"/>
                  <a:pt x="19284" y="22524"/>
                </a:cubicBezTo>
                <a:cubicBezTo>
                  <a:pt x="19199" y="22519"/>
                  <a:pt x="19113" y="22514"/>
                  <a:pt x="19027" y="22507"/>
                </a:cubicBezTo>
                <a:cubicBezTo>
                  <a:pt x="18811" y="22490"/>
                  <a:pt x="18596" y="22466"/>
                  <a:pt x="18382" y="22430"/>
                </a:cubicBezTo>
                <a:cubicBezTo>
                  <a:pt x="18213" y="22401"/>
                  <a:pt x="18044" y="22370"/>
                  <a:pt x="17875" y="22335"/>
                </a:cubicBezTo>
                <a:cubicBezTo>
                  <a:pt x="17663" y="22289"/>
                  <a:pt x="17452" y="22237"/>
                  <a:pt x="17244" y="22177"/>
                </a:cubicBezTo>
                <a:cubicBezTo>
                  <a:pt x="17113" y="22139"/>
                  <a:pt x="16983" y="22101"/>
                  <a:pt x="16853" y="22056"/>
                </a:cubicBezTo>
                <a:cubicBezTo>
                  <a:pt x="16768" y="22027"/>
                  <a:pt x="16682" y="21997"/>
                  <a:pt x="16598" y="21966"/>
                </a:cubicBezTo>
                <a:cubicBezTo>
                  <a:pt x="16406" y="21893"/>
                  <a:pt x="16215" y="21819"/>
                  <a:pt x="16029" y="21734"/>
                </a:cubicBezTo>
                <a:cubicBezTo>
                  <a:pt x="15953" y="21700"/>
                  <a:pt x="15878" y="21664"/>
                  <a:pt x="15803" y="21629"/>
                </a:cubicBezTo>
                <a:cubicBezTo>
                  <a:pt x="15729" y="21592"/>
                  <a:pt x="15656" y="21555"/>
                  <a:pt x="15583" y="21517"/>
                </a:cubicBezTo>
                <a:lnTo>
                  <a:pt x="15584" y="21515"/>
                </a:lnTo>
                <a:cubicBezTo>
                  <a:pt x="15570" y="21508"/>
                  <a:pt x="15555" y="21500"/>
                  <a:pt x="15540" y="21492"/>
                </a:cubicBezTo>
                <a:lnTo>
                  <a:pt x="15540" y="21492"/>
                </a:lnTo>
                <a:cubicBezTo>
                  <a:pt x="15559" y="21493"/>
                  <a:pt x="15577" y="21495"/>
                  <a:pt x="15597" y="21496"/>
                </a:cubicBezTo>
                <a:cubicBezTo>
                  <a:pt x="15794" y="21509"/>
                  <a:pt x="15992" y="21517"/>
                  <a:pt x="16190" y="21517"/>
                </a:cubicBezTo>
                <a:cubicBezTo>
                  <a:pt x="16270" y="21517"/>
                  <a:pt x="16349" y="21516"/>
                  <a:pt x="16428" y="21513"/>
                </a:cubicBezTo>
                <a:cubicBezTo>
                  <a:pt x="16648" y="21504"/>
                  <a:pt x="16868" y="21493"/>
                  <a:pt x="17088" y="21469"/>
                </a:cubicBezTo>
                <a:cubicBezTo>
                  <a:pt x="17365" y="21438"/>
                  <a:pt x="17640" y="21399"/>
                  <a:pt x="17913" y="21348"/>
                </a:cubicBezTo>
                <a:cubicBezTo>
                  <a:pt x="18146" y="21304"/>
                  <a:pt x="18377" y="21258"/>
                  <a:pt x="18607" y="21206"/>
                </a:cubicBezTo>
                <a:cubicBezTo>
                  <a:pt x="18930" y="21133"/>
                  <a:pt x="19252" y="21056"/>
                  <a:pt x="19569" y="20962"/>
                </a:cubicBezTo>
                <a:cubicBezTo>
                  <a:pt x="19701" y="20923"/>
                  <a:pt x="19833" y="20884"/>
                  <a:pt x="19963" y="20840"/>
                </a:cubicBezTo>
                <a:cubicBezTo>
                  <a:pt x="20082" y="20801"/>
                  <a:pt x="20200" y="20759"/>
                  <a:pt x="20318" y="20716"/>
                </a:cubicBezTo>
                <a:cubicBezTo>
                  <a:pt x="20776" y="20551"/>
                  <a:pt x="21220" y="20347"/>
                  <a:pt x="21649" y="20119"/>
                </a:cubicBezTo>
                <a:cubicBezTo>
                  <a:pt x="21720" y="20082"/>
                  <a:pt x="21789" y="20045"/>
                  <a:pt x="21858" y="20007"/>
                </a:cubicBezTo>
                <a:cubicBezTo>
                  <a:pt x="21933" y="20020"/>
                  <a:pt x="22008" y="20031"/>
                  <a:pt x="22083" y="20043"/>
                </a:cubicBezTo>
                <a:cubicBezTo>
                  <a:pt x="22165" y="20057"/>
                  <a:pt x="22248" y="20067"/>
                  <a:pt x="22332" y="20075"/>
                </a:cubicBezTo>
                <a:cubicBezTo>
                  <a:pt x="22377" y="20079"/>
                  <a:pt x="22423" y="20081"/>
                  <a:pt x="22468" y="20085"/>
                </a:cubicBezTo>
                <a:cubicBezTo>
                  <a:pt x="22508" y="20085"/>
                  <a:pt x="22550" y="20086"/>
                  <a:pt x="22591" y="20086"/>
                </a:cubicBezTo>
                <a:cubicBezTo>
                  <a:pt x="22693" y="20080"/>
                  <a:pt x="22791" y="20077"/>
                  <a:pt x="22892" y="20064"/>
                </a:cubicBezTo>
                <a:cubicBezTo>
                  <a:pt x="22966" y="20056"/>
                  <a:pt x="23040" y="20046"/>
                  <a:pt x="23113" y="20036"/>
                </a:cubicBezTo>
                <a:cubicBezTo>
                  <a:pt x="23160" y="20036"/>
                  <a:pt x="23207" y="20034"/>
                  <a:pt x="23254" y="20031"/>
                </a:cubicBezTo>
                <a:cubicBezTo>
                  <a:pt x="23328" y="20027"/>
                  <a:pt x="23428" y="20023"/>
                  <a:pt x="23501" y="20015"/>
                </a:cubicBezTo>
                <a:cubicBezTo>
                  <a:pt x="23620" y="20001"/>
                  <a:pt x="23738" y="19988"/>
                  <a:pt x="23855" y="19970"/>
                </a:cubicBezTo>
                <a:cubicBezTo>
                  <a:pt x="24079" y="19938"/>
                  <a:pt x="24302" y="19900"/>
                  <a:pt x="24523" y="19854"/>
                </a:cubicBezTo>
                <a:close/>
                <a:moveTo>
                  <a:pt x="25597" y="20575"/>
                </a:moveTo>
                <a:cubicBezTo>
                  <a:pt x="25757" y="20678"/>
                  <a:pt x="25918" y="20776"/>
                  <a:pt x="26085" y="20865"/>
                </a:cubicBezTo>
                <a:cubicBezTo>
                  <a:pt x="26284" y="20973"/>
                  <a:pt x="26485" y="21077"/>
                  <a:pt x="26692" y="21169"/>
                </a:cubicBezTo>
                <a:cubicBezTo>
                  <a:pt x="26944" y="21281"/>
                  <a:pt x="27197" y="21390"/>
                  <a:pt x="27458" y="21478"/>
                </a:cubicBezTo>
                <a:cubicBezTo>
                  <a:pt x="27700" y="21562"/>
                  <a:pt x="27946" y="21639"/>
                  <a:pt x="28194" y="21702"/>
                </a:cubicBezTo>
                <a:cubicBezTo>
                  <a:pt x="28444" y="21767"/>
                  <a:pt x="28694" y="21826"/>
                  <a:pt x="28946" y="21881"/>
                </a:cubicBezTo>
                <a:cubicBezTo>
                  <a:pt x="29171" y="21931"/>
                  <a:pt x="29398" y="21980"/>
                  <a:pt x="29625" y="22017"/>
                </a:cubicBezTo>
                <a:cubicBezTo>
                  <a:pt x="29629" y="22017"/>
                  <a:pt x="29632" y="22018"/>
                  <a:pt x="29636" y="22018"/>
                </a:cubicBezTo>
                <a:cubicBezTo>
                  <a:pt x="29250" y="22148"/>
                  <a:pt x="28864" y="22279"/>
                  <a:pt x="28477" y="22409"/>
                </a:cubicBezTo>
                <a:cubicBezTo>
                  <a:pt x="28388" y="22439"/>
                  <a:pt x="28298" y="22469"/>
                  <a:pt x="28208" y="22500"/>
                </a:cubicBezTo>
                <a:cubicBezTo>
                  <a:pt x="28163" y="22515"/>
                  <a:pt x="28118" y="22530"/>
                  <a:pt x="28073" y="22545"/>
                </a:cubicBezTo>
                <a:cubicBezTo>
                  <a:pt x="27981" y="22573"/>
                  <a:pt x="27888" y="22602"/>
                  <a:pt x="27796" y="22630"/>
                </a:cubicBezTo>
                <a:cubicBezTo>
                  <a:pt x="27610" y="22685"/>
                  <a:pt x="27424" y="22743"/>
                  <a:pt x="27238" y="22796"/>
                </a:cubicBezTo>
                <a:cubicBezTo>
                  <a:pt x="27005" y="22862"/>
                  <a:pt x="26772" y="22927"/>
                  <a:pt x="26536" y="22985"/>
                </a:cubicBezTo>
                <a:cubicBezTo>
                  <a:pt x="26348" y="23032"/>
                  <a:pt x="26161" y="23076"/>
                  <a:pt x="25972" y="23117"/>
                </a:cubicBezTo>
                <a:cubicBezTo>
                  <a:pt x="25671" y="23179"/>
                  <a:pt x="25369" y="23236"/>
                  <a:pt x="25065" y="23280"/>
                </a:cubicBezTo>
                <a:cubicBezTo>
                  <a:pt x="24823" y="23316"/>
                  <a:pt x="24578" y="23341"/>
                  <a:pt x="24333" y="23360"/>
                </a:cubicBezTo>
                <a:cubicBezTo>
                  <a:pt x="24209" y="23367"/>
                  <a:pt x="24087" y="23373"/>
                  <a:pt x="23963" y="23376"/>
                </a:cubicBezTo>
                <a:cubicBezTo>
                  <a:pt x="23905" y="23377"/>
                  <a:pt x="23846" y="23377"/>
                  <a:pt x="23788" y="23377"/>
                </a:cubicBezTo>
                <a:cubicBezTo>
                  <a:pt x="23764" y="23377"/>
                  <a:pt x="23740" y="23377"/>
                  <a:pt x="23716" y="23377"/>
                </a:cubicBezTo>
                <a:cubicBezTo>
                  <a:pt x="23583" y="23377"/>
                  <a:pt x="23452" y="23377"/>
                  <a:pt x="23319" y="23371"/>
                </a:cubicBezTo>
                <a:cubicBezTo>
                  <a:pt x="23230" y="23368"/>
                  <a:pt x="23141" y="23363"/>
                  <a:pt x="23053" y="23356"/>
                </a:cubicBezTo>
                <a:cubicBezTo>
                  <a:pt x="22933" y="23346"/>
                  <a:pt x="22800" y="23336"/>
                  <a:pt x="22670" y="23315"/>
                </a:cubicBezTo>
                <a:cubicBezTo>
                  <a:pt x="22583" y="23302"/>
                  <a:pt x="22498" y="23286"/>
                  <a:pt x="22412" y="23267"/>
                </a:cubicBezTo>
                <a:cubicBezTo>
                  <a:pt x="22348" y="23253"/>
                  <a:pt x="22274" y="23233"/>
                  <a:pt x="22201" y="23206"/>
                </a:cubicBezTo>
                <a:cubicBezTo>
                  <a:pt x="22136" y="23184"/>
                  <a:pt x="22064" y="23154"/>
                  <a:pt x="21993" y="23122"/>
                </a:cubicBezTo>
                <a:cubicBezTo>
                  <a:pt x="21942" y="23099"/>
                  <a:pt x="21891" y="23076"/>
                  <a:pt x="21839" y="23054"/>
                </a:cubicBezTo>
                <a:cubicBezTo>
                  <a:pt x="21848" y="23017"/>
                  <a:pt x="21857" y="22980"/>
                  <a:pt x="21867" y="22943"/>
                </a:cubicBezTo>
                <a:cubicBezTo>
                  <a:pt x="21878" y="22920"/>
                  <a:pt x="21888" y="22898"/>
                  <a:pt x="21899" y="22875"/>
                </a:cubicBezTo>
                <a:cubicBezTo>
                  <a:pt x="21915" y="22853"/>
                  <a:pt x="21932" y="22831"/>
                  <a:pt x="21949" y="22809"/>
                </a:cubicBezTo>
                <a:lnTo>
                  <a:pt x="22014" y="22745"/>
                </a:lnTo>
                <a:cubicBezTo>
                  <a:pt x="22066" y="22701"/>
                  <a:pt x="22120" y="22657"/>
                  <a:pt x="22175" y="22615"/>
                </a:cubicBezTo>
                <a:cubicBezTo>
                  <a:pt x="22201" y="22592"/>
                  <a:pt x="22228" y="22570"/>
                  <a:pt x="22254" y="22547"/>
                </a:cubicBezTo>
                <a:cubicBezTo>
                  <a:pt x="22287" y="22515"/>
                  <a:pt x="22320" y="22484"/>
                  <a:pt x="22354" y="22453"/>
                </a:cubicBezTo>
                <a:cubicBezTo>
                  <a:pt x="22445" y="22368"/>
                  <a:pt x="22535" y="22282"/>
                  <a:pt x="22626" y="22197"/>
                </a:cubicBezTo>
                <a:cubicBezTo>
                  <a:pt x="22645" y="22179"/>
                  <a:pt x="22663" y="22162"/>
                  <a:pt x="22680" y="22146"/>
                </a:cubicBezTo>
                <a:cubicBezTo>
                  <a:pt x="22735" y="22126"/>
                  <a:pt x="22788" y="22107"/>
                  <a:pt x="22842" y="22087"/>
                </a:cubicBezTo>
                <a:cubicBezTo>
                  <a:pt x="22964" y="22043"/>
                  <a:pt x="23087" y="21998"/>
                  <a:pt x="23208" y="21950"/>
                </a:cubicBezTo>
                <a:cubicBezTo>
                  <a:pt x="23326" y="21903"/>
                  <a:pt x="23444" y="21858"/>
                  <a:pt x="23558" y="21806"/>
                </a:cubicBezTo>
                <a:cubicBezTo>
                  <a:pt x="23750" y="21720"/>
                  <a:pt x="23938" y="21627"/>
                  <a:pt x="24123" y="21527"/>
                </a:cubicBezTo>
                <a:cubicBezTo>
                  <a:pt x="24195" y="21489"/>
                  <a:pt x="24267" y="21448"/>
                  <a:pt x="24340" y="21408"/>
                </a:cubicBezTo>
                <a:cubicBezTo>
                  <a:pt x="24376" y="21388"/>
                  <a:pt x="24410" y="21368"/>
                  <a:pt x="24446" y="21348"/>
                </a:cubicBezTo>
                <a:cubicBezTo>
                  <a:pt x="24563" y="21273"/>
                  <a:pt x="24679" y="21199"/>
                  <a:pt x="24796" y="21125"/>
                </a:cubicBezTo>
                <a:cubicBezTo>
                  <a:pt x="24873" y="21077"/>
                  <a:pt x="24951" y="21027"/>
                  <a:pt x="25029" y="20977"/>
                </a:cubicBezTo>
                <a:lnTo>
                  <a:pt x="25145" y="20903"/>
                </a:lnTo>
                <a:cubicBezTo>
                  <a:pt x="25223" y="20849"/>
                  <a:pt x="25301" y="20797"/>
                  <a:pt x="25377" y="20741"/>
                </a:cubicBezTo>
                <a:cubicBezTo>
                  <a:pt x="25451" y="20689"/>
                  <a:pt x="25523" y="20634"/>
                  <a:pt x="25594" y="20578"/>
                </a:cubicBezTo>
                <a:cubicBezTo>
                  <a:pt x="25595" y="20578"/>
                  <a:pt x="25596" y="20577"/>
                  <a:pt x="25597" y="20575"/>
                </a:cubicBezTo>
                <a:close/>
                <a:moveTo>
                  <a:pt x="30895" y="0"/>
                </a:moveTo>
                <a:cubicBezTo>
                  <a:pt x="30876" y="0"/>
                  <a:pt x="30857" y="0"/>
                  <a:pt x="30838" y="1"/>
                </a:cubicBezTo>
                <a:cubicBezTo>
                  <a:pt x="30609" y="2"/>
                  <a:pt x="30380" y="9"/>
                  <a:pt x="30152" y="26"/>
                </a:cubicBezTo>
                <a:cubicBezTo>
                  <a:pt x="29883" y="47"/>
                  <a:pt x="29613" y="70"/>
                  <a:pt x="29346" y="111"/>
                </a:cubicBezTo>
                <a:cubicBezTo>
                  <a:pt x="29073" y="153"/>
                  <a:pt x="28802" y="201"/>
                  <a:pt x="28535" y="271"/>
                </a:cubicBezTo>
                <a:cubicBezTo>
                  <a:pt x="28264" y="340"/>
                  <a:pt x="27994" y="417"/>
                  <a:pt x="27729" y="510"/>
                </a:cubicBezTo>
                <a:cubicBezTo>
                  <a:pt x="27618" y="548"/>
                  <a:pt x="27509" y="587"/>
                  <a:pt x="27399" y="628"/>
                </a:cubicBezTo>
                <a:cubicBezTo>
                  <a:pt x="27250" y="650"/>
                  <a:pt x="27101" y="676"/>
                  <a:pt x="26954" y="708"/>
                </a:cubicBezTo>
                <a:cubicBezTo>
                  <a:pt x="26704" y="763"/>
                  <a:pt x="26453" y="823"/>
                  <a:pt x="26209" y="905"/>
                </a:cubicBezTo>
                <a:cubicBezTo>
                  <a:pt x="25997" y="977"/>
                  <a:pt x="25783" y="1054"/>
                  <a:pt x="25578" y="1144"/>
                </a:cubicBezTo>
                <a:cubicBezTo>
                  <a:pt x="25327" y="1255"/>
                  <a:pt x="25080" y="1371"/>
                  <a:pt x="24843" y="1508"/>
                </a:cubicBezTo>
                <a:cubicBezTo>
                  <a:pt x="24611" y="1641"/>
                  <a:pt x="24383" y="1781"/>
                  <a:pt x="24163" y="1936"/>
                </a:cubicBezTo>
                <a:cubicBezTo>
                  <a:pt x="23976" y="2069"/>
                  <a:pt x="23789" y="2202"/>
                  <a:pt x="23611" y="2347"/>
                </a:cubicBezTo>
                <a:cubicBezTo>
                  <a:pt x="23500" y="2438"/>
                  <a:pt x="23389" y="2531"/>
                  <a:pt x="23281" y="2625"/>
                </a:cubicBezTo>
                <a:cubicBezTo>
                  <a:pt x="23156" y="2573"/>
                  <a:pt x="23030" y="2524"/>
                  <a:pt x="22903" y="2476"/>
                </a:cubicBezTo>
                <a:cubicBezTo>
                  <a:pt x="22652" y="2383"/>
                  <a:pt x="22400" y="2292"/>
                  <a:pt x="22145" y="2212"/>
                </a:cubicBezTo>
                <a:cubicBezTo>
                  <a:pt x="21892" y="2135"/>
                  <a:pt x="21639" y="2060"/>
                  <a:pt x="21382" y="1995"/>
                </a:cubicBezTo>
                <a:cubicBezTo>
                  <a:pt x="20912" y="1875"/>
                  <a:pt x="20437" y="1773"/>
                  <a:pt x="19956" y="1704"/>
                </a:cubicBezTo>
                <a:cubicBezTo>
                  <a:pt x="19424" y="1628"/>
                  <a:pt x="18887" y="1576"/>
                  <a:pt x="18349" y="1561"/>
                </a:cubicBezTo>
                <a:cubicBezTo>
                  <a:pt x="18244" y="1557"/>
                  <a:pt x="18140" y="1554"/>
                  <a:pt x="18035" y="1554"/>
                </a:cubicBezTo>
                <a:cubicBezTo>
                  <a:pt x="18006" y="1554"/>
                  <a:pt x="17976" y="1554"/>
                  <a:pt x="17947" y="1555"/>
                </a:cubicBezTo>
                <a:cubicBezTo>
                  <a:pt x="17814" y="1556"/>
                  <a:pt x="17680" y="1557"/>
                  <a:pt x="17547" y="1563"/>
                </a:cubicBezTo>
                <a:cubicBezTo>
                  <a:pt x="17323" y="1572"/>
                  <a:pt x="17099" y="1585"/>
                  <a:pt x="16875" y="1602"/>
                </a:cubicBezTo>
                <a:cubicBezTo>
                  <a:pt x="16547" y="1628"/>
                  <a:pt x="16222" y="1661"/>
                  <a:pt x="15897" y="1712"/>
                </a:cubicBezTo>
                <a:cubicBezTo>
                  <a:pt x="15617" y="1756"/>
                  <a:pt x="15339" y="1810"/>
                  <a:pt x="15062" y="1870"/>
                </a:cubicBezTo>
                <a:cubicBezTo>
                  <a:pt x="14828" y="1921"/>
                  <a:pt x="14595" y="1979"/>
                  <a:pt x="14364" y="2041"/>
                </a:cubicBezTo>
                <a:cubicBezTo>
                  <a:pt x="14227" y="2079"/>
                  <a:pt x="14091" y="2116"/>
                  <a:pt x="13955" y="2157"/>
                </a:cubicBezTo>
                <a:cubicBezTo>
                  <a:pt x="13821" y="2197"/>
                  <a:pt x="13687" y="2240"/>
                  <a:pt x="13553" y="2281"/>
                </a:cubicBezTo>
                <a:cubicBezTo>
                  <a:pt x="13285" y="2366"/>
                  <a:pt x="13018" y="2454"/>
                  <a:pt x="12757" y="2555"/>
                </a:cubicBezTo>
                <a:cubicBezTo>
                  <a:pt x="12498" y="2655"/>
                  <a:pt x="12240" y="2764"/>
                  <a:pt x="11988" y="2882"/>
                </a:cubicBezTo>
                <a:cubicBezTo>
                  <a:pt x="11735" y="3000"/>
                  <a:pt x="11485" y="3120"/>
                  <a:pt x="11238" y="3249"/>
                </a:cubicBezTo>
                <a:cubicBezTo>
                  <a:pt x="11032" y="3356"/>
                  <a:pt x="10828" y="3465"/>
                  <a:pt x="10627" y="3583"/>
                </a:cubicBezTo>
                <a:cubicBezTo>
                  <a:pt x="10471" y="3675"/>
                  <a:pt x="10314" y="3767"/>
                  <a:pt x="10164" y="3868"/>
                </a:cubicBezTo>
                <a:cubicBezTo>
                  <a:pt x="10049" y="3943"/>
                  <a:pt x="9937" y="4020"/>
                  <a:pt x="9827" y="4099"/>
                </a:cubicBezTo>
                <a:cubicBezTo>
                  <a:pt x="9750" y="4153"/>
                  <a:pt x="9672" y="4210"/>
                  <a:pt x="9598" y="4265"/>
                </a:cubicBezTo>
                <a:cubicBezTo>
                  <a:pt x="9489" y="4347"/>
                  <a:pt x="9381" y="4428"/>
                  <a:pt x="9276" y="4515"/>
                </a:cubicBezTo>
                <a:cubicBezTo>
                  <a:pt x="9105" y="4654"/>
                  <a:pt x="8937" y="4801"/>
                  <a:pt x="8781" y="4957"/>
                </a:cubicBezTo>
                <a:cubicBezTo>
                  <a:pt x="8690" y="5049"/>
                  <a:pt x="8598" y="5141"/>
                  <a:pt x="8511" y="5238"/>
                </a:cubicBezTo>
                <a:cubicBezTo>
                  <a:pt x="8425" y="5335"/>
                  <a:pt x="8340" y="5433"/>
                  <a:pt x="8257" y="5533"/>
                </a:cubicBezTo>
                <a:cubicBezTo>
                  <a:pt x="8173" y="5635"/>
                  <a:pt x="8090" y="5739"/>
                  <a:pt x="8012" y="5846"/>
                </a:cubicBezTo>
                <a:cubicBezTo>
                  <a:pt x="7936" y="5950"/>
                  <a:pt x="7860" y="6054"/>
                  <a:pt x="7789" y="6161"/>
                </a:cubicBezTo>
                <a:cubicBezTo>
                  <a:pt x="7669" y="6345"/>
                  <a:pt x="7552" y="6531"/>
                  <a:pt x="7444" y="6721"/>
                </a:cubicBezTo>
                <a:cubicBezTo>
                  <a:pt x="7315" y="6950"/>
                  <a:pt x="7192" y="7181"/>
                  <a:pt x="7075" y="7414"/>
                </a:cubicBezTo>
                <a:cubicBezTo>
                  <a:pt x="6972" y="7619"/>
                  <a:pt x="6870" y="7824"/>
                  <a:pt x="6777" y="8032"/>
                </a:cubicBezTo>
                <a:cubicBezTo>
                  <a:pt x="6646" y="8318"/>
                  <a:pt x="6522" y="8608"/>
                  <a:pt x="6418" y="8905"/>
                </a:cubicBezTo>
                <a:cubicBezTo>
                  <a:pt x="6344" y="9120"/>
                  <a:pt x="6276" y="9336"/>
                  <a:pt x="6218" y="9555"/>
                </a:cubicBezTo>
                <a:cubicBezTo>
                  <a:pt x="6150" y="9816"/>
                  <a:pt x="6083" y="10077"/>
                  <a:pt x="6031" y="10343"/>
                </a:cubicBezTo>
                <a:cubicBezTo>
                  <a:pt x="5985" y="10568"/>
                  <a:pt x="5942" y="10793"/>
                  <a:pt x="5913" y="11022"/>
                </a:cubicBezTo>
                <a:cubicBezTo>
                  <a:pt x="5891" y="11200"/>
                  <a:pt x="5873" y="11378"/>
                  <a:pt x="5859" y="11556"/>
                </a:cubicBezTo>
                <a:cubicBezTo>
                  <a:pt x="5852" y="11648"/>
                  <a:pt x="5846" y="11742"/>
                  <a:pt x="5845" y="11835"/>
                </a:cubicBezTo>
                <a:cubicBezTo>
                  <a:pt x="5843" y="12065"/>
                  <a:pt x="5847" y="12294"/>
                  <a:pt x="5874" y="12523"/>
                </a:cubicBezTo>
                <a:cubicBezTo>
                  <a:pt x="5900" y="12759"/>
                  <a:pt x="5933" y="12994"/>
                  <a:pt x="5985" y="13225"/>
                </a:cubicBezTo>
                <a:cubicBezTo>
                  <a:pt x="6011" y="13348"/>
                  <a:pt x="6039" y="13469"/>
                  <a:pt x="6072" y="13589"/>
                </a:cubicBezTo>
                <a:cubicBezTo>
                  <a:pt x="6107" y="13710"/>
                  <a:pt x="6143" y="13829"/>
                  <a:pt x="6181" y="13948"/>
                </a:cubicBezTo>
                <a:cubicBezTo>
                  <a:pt x="6191" y="13978"/>
                  <a:pt x="6200" y="14008"/>
                  <a:pt x="6211" y="14038"/>
                </a:cubicBezTo>
                <a:cubicBezTo>
                  <a:pt x="6159" y="13995"/>
                  <a:pt x="6106" y="13953"/>
                  <a:pt x="6053" y="13910"/>
                </a:cubicBezTo>
                <a:cubicBezTo>
                  <a:pt x="5986" y="13859"/>
                  <a:pt x="5913" y="13803"/>
                  <a:pt x="5843" y="13759"/>
                </a:cubicBezTo>
                <a:cubicBezTo>
                  <a:pt x="5774" y="13712"/>
                  <a:pt x="5704" y="13672"/>
                  <a:pt x="5631" y="13635"/>
                </a:cubicBezTo>
                <a:cubicBezTo>
                  <a:pt x="5593" y="13614"/>
                  <a:pt x="5553" y="13597"/>
                  <a:pt x="5512" y="13581"/>
                </a:cubicBezTo>
                <a:cubicBezTo>
                  <a:pt x="5478" y="13568"/>
                  <a:pt x="5443" y="13555"/>
                  <a:pt x="5407" y="13544"/>
                </a:cubicBezTo>
                <a:cubicBezTo>
                  <a:pt x="5327" y="13527"/>
                  <a:pt x="5274" y="13513"/>
                  <a:pt x="5192" y="13506"/>
                </a:cubicBezTo>
                <a:cubicBezTo>
                  <a:pt x="5155" y="13501"/>
                  <a:pt x="5117" y="13498"/>
                  <a:pt x="5079" y="13495"/>
                </a:cubicBezTo>
                <a:cubicBezTo>
                  <a:pt x="5028" y="13493"/>
                  <a:pt x="4980" y="13491"/>
                  <a:pt x="4932" y="13491"/>
                </a:cubicBezTo>
                <a:cubicBezTo>
                  <a:pt x="4896" y="13491"/>
                  <a:pt x="4860" y="13492"/>
                  <a:pt x="4823" y="13495"/>
                </a:cubicBezTo>
                <a:cubicBezTo>
                  <a:pt x="4736" y="13501"/>
                  <a:pt x="4648" y="13512"/>
                  <a:pt x="4563" y="13525"/>
                </a:cubicBezTo>
                <a:cubicBezTo>
                  <a:pt x="4378" y="13561"/>
                  <a:pt x="4193" y="13598"/>
                  <a:pt x="4012" y="13644"/>
                </a:cubicBezTo>
                <a:cubicBezTo>
                  <a:pt x="3923" y="13666"/>
                  <a:pt x="3834" y="13691"/>
                  <a:pt x="3747" y="13716"/>
                </a:cubicBezTo>
                <a:cubicBezTo>
                  <a:pt x="3659" y="13740"/>
                  <a:pt x="3571" y="13766"/>
                  <a:pt x="3484" y="13792"/>
                </a:cubicBezTo>
                <a:cubicBezTo>
                  <a:pt x="3397" y="13822"/>
                  <a:pt x="3302" y="13850"/>
                  <a:pt x="3217" y="13887"/>
                </a:cubicBezTo>
                <a:cubicBezTo>
                  <a:pt x="3146" y="13915"/>
                  <a:pt x="3078" y="13946"/>
                  <a:pt x="3011" y="13979"/>
                </a:cubicBezTo>
                <a:cubicBezTo>
                  <a:pt x="2870" y="14049"/>
                  <a:pt x="2730" y="14120"/>
                  <a:pt x="2596" y="14201"/>
                </a:cubicBezTo>
                <a:cubicBezTo>
                  <a:pt x="2464" y="14281"/>
                  <a:pt x="2332" y="14363"/>
                  <a:pt x="2208" y="14456"/>
                </a:cubicBezTo>
                <a:cubicBezTo>
                  <a:pt x="2084" y="14550"/>
                  <a:pt x="1958" y="14646"/>
                  <a:pt x="1838" y="14746"/>
                </a:cubicBezTo>
                <a:cubicBezTo>
                  <a:pt x="1713" y="14852"/>
                  <a:pt x="1588" y="14959"/>
                  <a:pt x="1472" y="15074"/>
                </a:cubicBezTo>
                <a:cubicBezTo>
                  <a:pt x="1416" y="15126"/>
                  <a:pt x="1363" y="15181"/>
                  <a:pt x="1310" y="15237"/>
                </a:cubicBezTo>
                <a:cubicBezTo>
                  <a:pt x="1281" y="15270"/>
                  <a:pt x="1252" y="15303"/>
                  <a:pt x="1222" y="15336"/>
                </a:cubicBezTo>
                <a:cubicBezTo>
                  <a:pt x="1192" y="15373"/>
                  <a:pt x="1161" y="15410"/>
                  <a:pt x="1131" y="15447"/>
                </a:cubicBezTo>
                <a:cubicBezTo>
                  <a:pt x="1081" y="15510"/>
                  <a:pt x="1034" y="15574"/>
                  <a:pt x="989" y="15639"/>
                </a:cubicBezTo>
                <a:cubicBezTo>
                  <a:pt x="968" y="15669"/>
                  <a:pt x="949" y="15698"/>
                  <a:pt x="929" y="15726"/>
                </a:cubicBezTo>
                <a:cubicBezTo>
                  <a:pt x="908" y="15760"/>
                  <a:pt x="886" y="15793"/>
                  <a:pt x="865" y="15827"/>
                </a:cubicBezTo>
                <a:cubicBezTo>
                  <a:pt x="826" y="15890"/>
                  <a:pt x="790" y="15956"/>
                  <a:pt x="758" y="16024"/>
                </a:cubicBezTo>
                <a:cubicBezTo>
                  <a:pt x="740" y="16064"/>
                  <a:pt x="721" y="16104"/>
                  <a:pt x="703" y="16143"/>
                </a:cubicBezTo>
                <a:cubicBezTo>
                  <a:pt x="638" y="16297"/>
                  <a:pt x="576" y="16450"/>
                  <a:pt x="527" y="16609"/>
                </a:cubicBezTo>
                <a:cubicBezTo>
                  <a:pt x="461" y="16817"/>
                  <a:pt x="402" y="17026"/>
                  <a:pt x="354" y="17237"/>
                </a:cubicBezTo>
                <a:cubicBezTo>
                  <a:pt x="312" y="17425"/>
                  <a:pt x="272" y="17612"/>
                  <a:pt x="236" y="17802"/>
                </a:cubicBezTo>
                <a:cubicBezTo>
                  <a:pt x="200" y="17991"/>
                  <a:pt x="162" y="18179"/>
                  <a:pt x="131" y="18370"/>
                </a:cubicBezTo>
                <a:cubicBezTo>
                  <a:pt x="93" y="18601"/>
                  <a:pt x="58" y="18833"/>
                  <a:pt x="40" y="19067"/>
                </a:cubicBezTo>
                <a:cubicBezTo>
                  <a:pt x="33" y="19154"/>
                  <a:pt x="25" y="19242"/>
                  <a:pt x="21" y="19329"/>
                </a:cubicBezTo>
                <a:cubicBezTo>
                  <a:pt x="17" y="19413"/>
                  <a:pt x="12" y="19497"/>
                  <a:pt x="7" y="19580"/>
                </a:cubicBezTo>
                <a:cubicBezTo>
                  <a:pt x="4" y="19664"/>
                  <a:pt x="2" y="19747"/>
                  <a:pt x="0" y="19832"/>
                </a:cubicBezTo>
                <a:cubicBezTo>
                  <a:pt x="2" y="19873"/>
                  <a:pt x="2" y="19915"/>
                  <a:pt x="2" y="19956"/>
                </a:cubicBezTo>
                <a:cubicBezTo>
                  <a:pt x="4" y="19998"/>
                  <a:pt x="6" y="20041"/>
                  <a:pt x="9" y="20082"/>
                </a:cubicBezTo>
                <a:cubicBezTo>
                  <a:pt x="14" y="20159"/>
                  <a:pt x="22" y="20234"/>
                  <a:pt x="33" y="20310"/>
                </a:cubicBezTo>
                <a:cubicBezTo>
                  <a:pt x="42" y="20387"/>
                  <a:pt x="55" y="20466"/>
                  <a:pt x="70" y="20542"/>
                </a:cubicBezTo>
                <a:cubicBezTo>
                  <a:pt x="84" y="20623"/>
                  <a:pt x="97" y="20702"/>
                  <a:pt x="111" y="20782"/>
                </a:cubicBezTo>
                <a:cubicBezTo>
                  <a:pt x="111" y="20786"/>
                  <a:pt x="112" y="20789"/>
                  <a:pt x="114" y="20794"/>
                </a:cubicBezTo>
                <a:cubicBezTo>
                  <a:pt x="129" y="20870"/>
                  <a:pt x="147" y="20946"/>
                  <a:pt x="166" y="21021"/>
                </a:cubicBezTo>
                <a:cubicBezTo>
                  <a:pt x="176" y="21063"/>
                  <a:pt x="189" y="21104"/>
                  <a:pt x="201" y="21145"/>
                </a:cubicBezTo>
                <a:cubicBezTo>
                  <a:pt x="221" y="21213"/>
                  <a:pt x="245" y="21279"/>
                  <a:pt x="276" y="21342"/>
                </a:cubicBezTo>
                <a:cubicBezTo>
                  <a:pt x="286" y="21366"/>
                  <a:pt x="303" y="21391"/>
                  <a:pt x="323" y="21407"/>
                </a:cubicBezTo>
                <a:cubicBezTo>
                  <a:pt x="331" y="21414"/>
                  <a:pt x="341" y="21418"/>
                  <a:pt x="352" y="21422"/>
                </a:cubicBezTo>
                <a:cubicBezTo>
                  <a:pt x="359" y="21424"/>
                  <a:pt x="367" y="21425"/>
                  <a:pt x="374" y="21425"/>
                </a:cubicBezTo>
                <a:cubicBezTo>
                  <a:pt x="400" y="21425"/>
                  <a:pt x="424" y="21412"/>
                  <a:pt x="439" y="21392"/>
                </a:cubicBezTo>
                <a:cubicBezTo>
                  <a:pt x="458" y="21365"/>
                  <a:pt x="459" y="21334"/>
                  <a:pt x="450" y="21304"/>
                </a:cubicBezTo>
                <a:cubicBezTo>
                  <a:pt x="445" y="21291"/>
                  <a:pt x="431" y="21272"/>
                  <a:pt x="427" y="21262"/>
                </a:cubicBezTo>
                <a:cubicBezTo>
                  <a:pt x="400" y="21209"/>
                  <a:pt x="375" y="21144"/>
                  <a:pt x="356" y="21075"/>
                </a:cubicBezTo>
                <a:cubicBezTo>
                  <a:pt x="337" y="21012"/>
                  <a:pt x="316" y="20937"/>
                  <a:pt x="298" y="20861"/>
                </a:cubicBezTo>
                <a:cubicBezTo>
                  <a:pt x="290" y="20824"/>
                  <a:pt x="282" y="20787"/>
                  <a:pt x="273" y="20751"/>
                </a:cubicBezTo>
                <a:cubicBezTo>
                  <a:pt x="260" y="20674"/>
                  <a:pt x="246" y="20596"/>
                  <a:pt x="233" y="20519"/>
                </a:cubicBezTo>
                <a:cubicBezTo>
                  <a:pt x="226" y="20478"/>
                  <a:pt x="219" y="20439"/>
                  <a:pt x="211" y="20399"/>
                </a:cubicBezTo>
                <a:cubicBezTo>
                  <a:pt x="196" y="20286"/>
                  <a:pt x="182" y="20174"/>
                  <a:pt x="170" y="20060"/>
                </a:cubicBezTo>
                <a:cubicBezTo>
                  <a:pt x="163" y="19943"/>
                  <a:pt x="159" y="19825"/>
                  <a:pt x="160" y="19706"/>
                </a:cubicBezTo>
                <a:cubicBezTo>
                  <a:pt x="160" y="19623"/>
                  <a:pt x="162" y="19540"/>
                  <a:pt x="166" y="19456"/>
                </a:cubicBezTo>
                <a:cubicBezTo>
                  <a:pt x="179" y="19245"/>
                  <a:pt x="197" y="19033"/>
                  <a:pt x="227" y="18822"/>
                </a:cubicBezTo>
                <a:cubicBezTo>
                  <a:pt x="255" y="18634"/>
                  <a:pt x="286" y="18447"/>
                  <a:pt x="320" y="18260"/>
                </a:cubicBezTo>
                <a:cubicBezTo>
                  <a:pt x="348" y="18119"/>
                  <a:pt x="377" y="17979"/>
                  <a:pt x="405" y="17839"/>
                </a:cubicBezTo>
                <a:cubicBezTo>
                  <a:pt x="431" y="17700"/>
                  <a:pt x="458" y="17561"/>
                  <a:pt x="489" y="17424"/>
                </a:cubicBezTo>
                <a:cubicBezTo>
                  <a:pt x="520" y="17287"/>
                  <a:pt x="550" y="17148"/>
                  <a:pt x="589" y="17013"/>
                </a:cubicBezTo>
                <a:cubicBezTo>
                  <a:pt x="622" y="16899"/>
                  <a:pt x="656" y="16784"/>
                  <a:pt x="692" y="16670"/>
                </a:cubicBezTo>
                <a:cubicBezTo>
                  <a:pt x="733" y="16556"/>
                  <a:pt x="772" y="16440"/>
                  <a:pt x="819" y="16328"/>
                </a:cubicBezTo>
                <a:cubicBezTo>
                  <a:pt x="849" y="16254"/>
                  <a:pt x="882" y="16181"/>
                  <a:pt x="916" y="16110"/>
                </a:cubicBezTo>
                <a:cubicBezTo>
                  <a:pt x="944" y="16053"/>
                  <a:pt x="980" y="15986"/>
                  <a:pt x="1018" y="15922"/>
                </a:cubicBezTo>
                <a:cubicBezTo>
                  <a:pt x="1036" y="15892"/>
                  <a:pt x="1055" y="15863"/>
                  <a:pt x="1072" y="15833"/>
                </a:cubicBezTo>
                <a:cubicBezTo>
                  <a:pt x="1109" y="15776"/>
                  <a:pt x="1147" y="15720"/>
                  <a:pt x="1186" y="15665"/>
                </a:cubicBezTo>
                <a:cubicBezTo>
                  <a:pt x="1238" y="15594"/>
                  <a:pt x="1293" y="15523"/>
                  <a:pt x="1349" y="15456"/>
                </a:cubicBezTo>
                <a:cubicBezTo>
                  <a:pt x="1395" y="15402"/>
                  <a:pt x="1451" y="15341"/>
                  <a:pt x="1509" y="15282"/>
                </a:cubicBezTo>
                <a:cubicBezTo>
                  <a:pt x="1563" y="15226"/>
                  <a:pt x="1617" y="15173"/>
                  <a:pt x="1674" y="15121"/>
                </a:cubicBezTo>
                <a:cubicBezTo>
                  <a:pt x="1786" y="15019"/>
                  <a:pt x="1909" y="14911"/>
                  <a:pt x="2039" y="14812"/>
                </a:cubicBezTo>
                <a:cubicBezTo>
                  <a:pt x="2129" y="14743"/>
                  <a:pt x="2219" y="14674"/>
                  <a:pt x="2311" y="14607"/>
                </a:cubicBezTo>
                <a:cubicBezTo>
                  <a:pt x="2401" y="14545"/>
                  <a:pt x="2492" y="14483"/>
                  <a:pt x="2587" y="14426"/>
                </a:cubicBezTo>
                <a:cubicBezTo>
                  <a:pt x="2685" y="14368"/>
                  <a:pt x="2783" y="14313"/>
                  <a:pt x="2884" y="14259"/>
                </a:cubicBezTo>
                <a:lnTo>
                  <a:pt x="2887" y="14256"/>
                </a:lnTo>
                <a:cubicBezTo>
                  <a:pt x="2889" y="14256"/>
                  <a:pt x="2890" y="14255"/>
                  <a:pt x="2890" y="14255"/>
                </a:cubicBezTo>
                <a:cubicBezTo>
                  <a:pt x="2986" y="14204"/>
                  <a:pt x="3081" y="14151"/>
                  <a:pt x="3182" y="14107"/>
                </a:cubicBezTo>
                <a:cubicBezTo>
                  <a:pt x="3258" y="14074"/>
                  <a:pt x="3334" y="14042"/>
                  <a:pt x="3412" y="14012"/>
                </a:cubicBezTo>
                <a:cubicBezTo>
                  <a:pt x="3451" y="13997"/>
                  <a:pt x="3490" y="13982"/>
                  <a:pt x="3529" y="13968"/>
                </a:cubicBezTo>
                <a:cubicBezTo>
                  <a:pt x="3703" y="13909"/>
                  <a:pt x="3876" y="13852"/>
                  <a:pt x="4054" y="13808"/>
                </a:cubicBezTo>
                <a:cubicBezTo>
                  <a:pt x="4185" y="13776"/>
                  <a:pt x="4318" y="13746"/>
                  <a:pt x="4451" y="13715"/>
                </a:cubicBezTo>
                <a:cubicBezTo>
                  <a:pt x="4536" y="13695"/>
                  <a:pt x="4628" y="13678"/>
                  <a:pt x="4720" y="13666"/>
                </a:cubicBezTo>
                <a:cubicBezTo>
                  <a:pt x="4760" y="13662"/>
                  <a:pt x="4802" y="13658"/>
                  <a:pt x="4842" y="13654"/>
                </a:cubicBezTo>
                <a:cubicBezTo>
                  <a:pt x="4885" y="13649"/>
                  <a:pt x="4931" y="13647"/>
                  <a:pt x="4978" y="13647"/>
                </a:cubicBezTo>
                <a:cubicBezTo>
                  <a:pt x="5010" y="13647"/>
                  <a:pt x="5042" y="13648"/>
                  <a:pt x="5075" y="13650"/>
                </a:cubicBezTo>
                <a:cubicBezTo>
                  <a:pt x="5142" y="13656"/>
                  <a:pt x="5209" y="13664"/>
                  <a:pt x="5276" y="13674"/>
                </a:cubicBezTo>
                <a:cubicBezTo>
                  <a:pt x="5333" y="13684"/>
                  <a:pt x="5399" y="13703"/>
                  <a:pt x="5463" y="13730"/>
                </a:cubicBezTo>
                <a:cubicBezTo>
                  <a:pt x="5488" y="13744"/>
                  <a:pt x="5523" y="13761"/>
                  <a:pt x="5557" y="13778"/>
                </a:cubicBezTo>
                <a:cubicBezTo>
                  <a:pt x="5627" y="13818"/>
                  <a:pt x="5695" y="13860"/>
                  <a:pt x="5759" y="13908"/>
                </a:cubicBezTo>
                <a:cubicBezTo>
                  <a:pt x="5818" y="13950"/>
                  <a:pt x="5883" y="14001"/>
                  <a:pt x="5948" y="14053"/>
                </a:cubicBezTo>
                <a:cubicBezTo>
                  <a:pt x="6012" y="14106"/>
                  <a:pt x="6076" y="14159"/>
                  <a:pt x="6139" y="14214"/>
                </a:cubicBezTo>
                <a:cubicBezTo>
                  <a:pt x="6205" y="14269"/>
                  <a:pt x="6271" y="14325"/>
                  <a:pt x="6336" y="14380"/>
                </a:cubicBezTo>
                <a:cubicBezTo>
                  <a:pt x="6338" y="14381"/>
                  <a:pt x="6340" y="14383"/>
                  <a:pt x="6343" y="14385"/>
                </a:cubicBezTo>
                <a:cubicBezTo>
                  <a:pt x="6378" y="14472"/>
                  <a:pt x="6416" y="14558"/>
                  <a:pt x="6455" y="14643"/>
                </a:cubicBezTo>
                <a:cubicBezTo>
                  <a:pt x="6489" y="14721"/>
                  <a:pt x="6528" y="14800"/>
                  <a:pt x="6568" y="14875"/>
                </a:cubicBezTo>
                <a:cubicBezTo>
                  <a:pt x="6627" y="14987"/>
                  <a:pt x="6685" y="15101"/>
                  <a:pt x="6752" y="15210"/>
                </a:cubicBezTo>
                <a:cubicBezTo>
                  <a:pt x="6796" y="15282"/>
                  <a:pt x="6848" y="15371"/>
                  <a:pt x="6897" y="15440"/>
                </a:cubicBezTo>
                <a:cubicBezTo>
                  <a:pt x="6971" y="15546"/>
                  <a:pt x="7045" y="15654"/>
                  <a:pt x="7125" y="15755"/>
                </a:cubicBezTo>
                <a:cubicBezTo>
                  <a:pt x="7263" y="15927"/>
                  <a:pt x="7403" y="16097"/>
                  <a:pt x="7561" y="16250"/>
                </a:cubicBezTo>
                <a:cubicBezTo>
                  <a:pt x="7617" y="16304"/>
                  <a:pt x="7673" y="16358"/>
                  <a:pt x="7731" y="16411"/>
                </a:cubicBezTo>
                <a:cubicBezTo>
                  <a:pt x="7756" y="16460"/>
                  <a:pt x="7783" y="16508"/>
                  <a:pt x="7809" y="16556"/>
                </a:cubicBezTo>
                <a:cubicBezTo>
                  <a:pt x="7925" y="16762"/>
                  <a:pt x="8045" y="16966"/>
                  <a:pt x="8174" y="17163"/>
                </a:cubicBezTo>
                <a:cubicBezTo>
                  <a:pt x="8332" y="17404"/>
                  <a:pt x="8497" y="17643"/>
                  <a:pt x="8681" y="17866"/>
                </a:cubicBezTo>
                <a:cubicBezTo>
                  <a:pt x="8732" y="17929"/>
                  <a:pt x="8791" y="18003"/>
                  <a:pt x="8845" y="18063"/>
                </a:cubicBezTo>
                <a:cubicBezTo>
                  <a:pt x="8927" y="18153"/>
                  <a:pt x="9008" y="18243"/>
                  <a:pt x="9093" y="18329"/>
                </a:cubicBezTo>
                <a:cubicBezTo>
                  <a:pt x="9239" y="18478"/>
                  <a:pt x="9388" y="18624"/>
                  <a:pt x="9542" y="18762"/>
                </a:cubicBezTo>
                <a:cubicBezTo>
                  <a:pt x="9726" y="18926"/>
                  <a:pt x="9914" y="19087"/>
                  <a:pt x="10109" y="19236"/>
                </a:cubicBezTo>
                <a:cubicBezTo>
                  <a:pt x="10307" y="19386"/>
                  <a:pt x="10508" y="19534"/>
                  <a:pt x="10716" y="19669"/>
                </a:cubicBezTo>
                <a:cubicBezTo>
                  <a:pt x="10926" y="19806"/>
                  <a:pt x="11139" y="19941"/>
                  <a:pt x="11361" y="20060"/>
                </a:cubicBezTo>
                <a:cubicBezTo>
                  <a:pt x="11553" y="20162"/>
                  <a:pt x="11746" y="20261"/>
                  <a:pt x="11942" y="20353"/>
                </a:cubicBezTo>
                <a:cubicBezTo>
                  <a:pt x="12201" y="20473"/>
                  <a:pt x="12461" y="20587"/>
                  <a:pt x="12725" y="20695"/>
                </a:cubicBezTo>
                <a:cubicBezTo>
                  <a:pt x="12989" y="20804"/>
                  <a:pt x="13254" y="20913"/>
                  <a:pt x="13523" y="21012"/>
                </a:cubicBezTo>
                <a:cubicBezTo>
                  <a:pt x="13786" y="21109"/>
                  <a:pt x="14053" y="21205"/>
                  <a:pt x="14324" y="21279"/>
                </a:cubicBezTo>
                <a:cubicBezTo>
                  <a:pt x="14546" y="21339"/>
                  <a:pt x="14769" y="21395"/>
                  <a:pt x="14996" y="21429"/>
                </a:cubicBezTo>
                <a:cubicBezTo>
                  <a:pt x="15040" y="21436"/>
                  <a:pt x="15083" y="21441"/>
                  <a:pt x="15127" y="21447"/>
                </a:cubicBezTo>
                <a:cubicBezTo>
                  <a:pt x="15290" y="21548"/>
                  <a:pt x="15455" y="21642"/>
                  <a:pt x="15625" y="21730"/>
                </a:cubicBezTo>
                <a:cubicBezTo>
                  <a:pt x="15848" y="21846"/>
                  <a:pt x="16074" y="21955"/>
                  <a:pt x="16307" y="22050"/>
                </a:cubicBezTo>
                <a:cubicBezTo>
                  <a:pt x="16514" y="22134"/>
                  <a:pt x="16722" y="22215"/>
                  <a:pt x="16935" y="22283"/>
                </a:cubicBezTo>
                <a:cubicBezTo>
                  <a:pt x="17106" y="22338"/>
                  <a:pt x="17277" y="22391"/>
                  <a:pt x="17453" y="22433"/>
                </a:cubicBezTo>
                <a:cubicBezTo>
                  <a:pt x="17540" y="22454"/>
                  <a:pt x="17629" y="22476"/>
                  <a:pt x="17718" y="22495"/>
                </a:cubicBezTo>
                <a:cubicBezTo>
                  <a:pt x="17973" y="22548"/>
                  <a:pt x="18229" y="22595"/>
                  <a:pt x="18487" y="22626"/>
                </a:cubicBezTo>
                <a:cubicBezTo>
                  <a:pt x="18708" y="22653"/>
                  <a:pt x="18930" y="22677"/>
                  <a:pt x="19151" y="22690"/>
                </a:cubicBezTo>
                <a:cubicBezTo>
                  <a:pt x="19342" y="22701"/>
                  <a:pt x="19533" y="22709"/>
                  <a:pt x="19724" y="22709"/>
                </a:cubicBezTo>
                <a:cubicBezTo>
                  <a:pt x="19797" y="22709"/>
                  <a:pt x="19870" y="22707"/>
                  <a:pt x="19942" y="22705"/>
                </a:cubicBezTo>
                <a:cubicBezTo>
                  <a:pt x="20200" y="22696"/>
                  <a:pt x="20457" y="22682"/>
                  <a:pt x="20714" y="22651"/>
                </a:cubicBezTo>
                <a:cubicBezTo>
                  <a:pt x="20924" y="22625"/>
                  <a:pt x="21135" y="22596"/>
                  <a:pt x="21341" y="22548"/>
                </a:cubicBezTo>
                <a:cubicBezTo>
                  <a:pt x="21469" y="22517"/>
                  <a:pt x="21597" y="22485"/>
                  <a:pt x="21724" y="22448"/>
                </a:cubicBezTo>
                <a:cubicBezTo>
                  <a:pt x="21851" y="22413"/>
                  <a:pt x="21976" y="22373"/>
                  <a:pt x="22103" y="22335"/>
                </a:cubicBezTo>
                <a:cubicBezTo>
                  <a:pt x="22158" y="22318"/>
                  <a:pt x="22214" y="22302"/>
                  <a:pt x="22268" y="22284"/>
                </a:cubicBezTo>
                <a:lnTo>
                  <a:pt x="22268" y="22284"/>
                </a:lnTo>
                <a:cubicBezTo>
                  <a:pt x="22227" y="22324"/>
                  <a:pt x="22184" y="22364"/>
                  <a:pt x="22142" y="22403"/>
                </a:cubicBezTo>
                <a:cubicBezTo>
                  <a:pt x="22091" y="22450"/>
                  <a:pt x="22039" y="22492"/>
                  <a:pt x="21985" y="22534"/>
                </a:cubicBezTo>
                <a:cubicBezTo>
                  <a:pt x="21954" y="22557"/>
                  <a:pt x="21924" y="22582"/>
                  <a:pt x="21896" y="22609"/>
                </a:cubicBezTo>
                <a:cubicBezTo>
                  <a:pt x="21866" y="22633"/>
                  <a:pt x="21840" y="22660"/>
                  <a:pt x="21817" y="22690"/>
                </a:cubicBezTo>
                <a:cubicBezTo>
                  <a:pt x="21796" y="22716"/>
                  <a:pt x="21776" y="22743"/>
                  <a:pt x="21757" y="22769"/>
                </a:cubicBezTo>
                <a:cubicBezTo>
                  <a:pt x="21752" y="22775"/>
                  <a:pt x="21748" y="22782"/>
                  <a:pt x="21746" y="22790"/>
                </a:cubicBezTo>
                <a:cubicBezTo>
                  <a:pt x="21733" y="22823"/>
                  <a:pt x="21722" y="22855"/>
                  <a:pt x="21712" y="22888"/>
                </a:cubicBezTo>
                <a:cubicBezTo>
                  <a:pt x="21705" y="22924"/>
                  <a:pt x="21698" y="22959"/>
                  <a:pt x="21693" y="22995"/>
                </a:cubicBezTo>
                <a:cubicBezTo>
                  <a:pt x="21687" y="23027"/>
                  <a:pt x="21683" y="23059"/>
                  <a:pt x="21677" y="23091"/>
                </a:cubicBezTo>
                <a:cubicBezTo>
                  <a:pt x="21671" y="23123"/>
                  <a:pt x="21691" y="23161"/>
                  <a:pt x="21721" y="23174"/>
                </a:cubicBezTo>
                <a:cubicBezTo>
                  <a:pt x="21829" y="23218"/>
                  <a:pt x="21937" y="23263"/>
                  <a:pt x="22044" y="23311"/>
                </a:cubicBezTo>
                <a:cubicBezTo>
                  <a:pt x="22117" y="23342"/>
                  <a:pt x="22193" y="23380"/>
                  <a:pt x="22268" y="23403"/>
                </a:cubicBezTo>
                <a:cubicBezTo>
                  <a:pt x="22347" y="23431"/>
                  <a:pt x="22425" y="23452"/>
                  <a:pt x="22507" y="23467"/>
                </a:cubicBezTo>
                <a:cubicBezTo>
                  <a:pt x="22511" y="23468"/>
                  <a:pt x="22514" y="23468"/>
                  <a:pt x="22518" y="23469"/>
                </a:cubicBezTo>
                <a:cubicBezTo>
                  <a:pt x="22604" y="23487"/>
                  <a:pt x="22691" y="23502"/>
                  <a:pt x="22777" y="23514"/>
                </a:cubicBezTo>
                <a:cubicBezTo>
                  <a:pt x="22869" y="23526"/>
                  <a:pt x="22961" y="23540"/>
                  <a:pt x="23053" y="23546"/>
                </a:cubicBezTo>
                <a:cubicBezTo>
                  <a:pt x="23186" y="23555"/>
                  <a:pt x="23319" y="23563"/>
                  <a:pt x="23452" y="23565"/>
                </a:cubicBezTo>
                <a:lnTo>
                  <a:pt x="23452" y="23564"/>
                </a:lnTo>
                <a:cubicBezTo>
                  <a:pt x="23516" y="23565"/>
                  <a:pt x="23581" y="23566"/>
                  <a:pt x="23646" y="23566"/>
                </a:cubicBezTo>
                <a:cubicBezTo>
                  <a:pt x="23710" y="23566"/>
                  <a:pt x="23775" y="23565"/>
                  <a:pt x="23840" y="23563"/>
                </a:cubicBezTo>
                <a:cubicBezTo>
                  <a:pt x="23922" y="23559"/>
                  <a:pt x="24005" y="23556"/>
                  <a:pt x="24087" y="23550"/>
                </a:cubicBezTo>
                <a:cubicBezTo>
                  <a:pt x="24297" y="23535"/>
                  <a:pt x="24507" y="23519"/>
                  <a:pt x="24717" y="23494"/>
                </a:cubicBezTo>
                <a:cubicBezTo>
                  <a:pt x="24923" y="23469"/>
                  <a:pt x="25129" y="23443"/>
                  <a:pt x="25333" y="23410"/>
                </a:cubicBezTo>
                <a:cubicBezTo>
                  <a:pt x="25562" y="23373"/>
                  <a:pt x="25788" y="23333"/>
                  <a:pt x="26014" y="23282"/>
                </a:cubicBezTo>
                <a:cubicBezTo>
                  <a:pt x="26250" y="23230"/>
                  <a:pt x="26485" y="23175"/>
                  <a:pt x="26720" y="23112"/>
                </a:cubicBezTo>
                <a:cubicBezTo>
                  <a:pt x="27000" y="23037"/>
                  <a:pt x="27281" y="22959"/>
                  <a:pt x="27560" y="22878"/>
                </a:cubicBezTo>
                <a:cubicBezTo>
                  <a:pt x="27700" y="22839"/>
                  <a:pt x="27840" y="22798"/>
                  <a:pt x="27980" y="22758"/>
                </a:cubicBezTo>
                <a:cubicBezTo>
                  <a:pt x="28072" y="22733"/>
                  <a:pt x="28163" y="22704"/>
                  <a:pt x="28253" y="22671"/>
                </a:cubicBezTo>
                <a:cubicBezTo>
                  <a:pt x="28748" y="22506"/>
                  <a:pt x="29242" y="22340"/>
                  <a:pt x="29736" y="22175"/>
                </a:cubicBezTo>
                <a:cubicBezTo>
                  <a:pt x="29833" y="22142"/>
                  <a:pt x="29929" y="22110"/>
                  <a:pt x="30026" y="22078"/>
                </a:cubicBezTo>
                <a:cubicBezTo>
                  <a:pt x="30221" y="22105"/>
                  <a:pt x="30416" y="22131"/>
                  <a:pt x="30611" y="22153"/>
                </a:cubicBezTo>
                <a:cubicBezTo>
                  <a:pt x="30749" y="22168"/>
                  <a:pt x="30886" y="22184"/>
                  <a:pt x="31023" y="22197"/>
                </a:cubicBezTo>
                <a:cubicBezTo>
                  <a:pt x="31152" y="22209"/>
                  <a:pt x="31282" y="22220"/>
                  <a:pt x="31412" y="22230"/>
                </a:cubicBezTo>
                <a:cubicBezTo>
                  <a:pt x="31631" y="22248"/>
                  <a:pt x="31851" y="22257"/>
                  <a:pt x="32071" y="22266"/>
                </a:cubicBezTo>
                <a:cubicBezTo>
                  <a:pt x="32250" y="22274"/>
                  <a:pt x="32430" y="22282"/>
                  <a:pt x="32610" y="22282"/>
                </a:cubicBezTo>
                <a:cubicBezTo>
                  <a:pt x="32703" y="22282"/>
                  <a:pt x="32795" y="22280"/>
                  <a:pt x="32888" y="22274"/>
                </a:cubicBezTo>
                <a:cubicBezTo>
                  <a:pt x="33030" y="22265"/>
                  <a:pt x="33172" y="22256"/>
                  <a:pt x="33312" y="22237"/>
                </a:cubicBezTo>
                <a:cubicBezTo>
                  <a:pt x="33451" y="22219"/>
                  <a:pt x="33587" y="22198"/>
                  <a:pt x="33725" y="22172"/>
                </a:cubicBezTo>
                <a:cubicBezTo>
                  <a:pt x="33955" y="22130"/>
                  <a:pt x="34185" y="22085"/>
                  <a:pt x="34413" y="22029"/>
                </a:cubicBezTo>
                <a:cubicBezTo>
                  <a:pt x="34681" y="21963"/>
                  <a:pt x="34949" y="21891"/>
                  <a:pt x="35214" y="21814"/>
                </a:cubicBezTo>
                <a:cubicBezTo>
                  <a:pt x="35474" y="21739"/>
                  <a:pt x="35735" y="21667"/>
                  <a:pt x="35990" y="21580"/>
                </a:cubicBezTo>
                <a:cubicBezTo>
                  <a:pt x="36159" y="21525"/>
                  <a:pt x="36325" y="21465"/>
                  <a:pt x="36493" y="21403"/>
                </a:cubicBezTo>
                <a:cubicBezTo>
                  <a:pt x="36577" y="21373"/>
                  <a:pt x="36662" y="21341"/>
                  <a:pt x="36744" y="21306"/>
                </a:cubicBezTo>
                <a:cubicBezTo>
                  <a:pt x="36865" y="21257"/>
                  <a:pt x="36984" y="21206"/>
                  <a:pt x="37100" y="21150"/>
                </a:cubicBezTo>
                <a:cubicBezTo>
                  <a:pt x="37179" y="21115"/>
                  <a:pt x="37256" y="21077"/>
                  <a:pt x="37333" y="21037"/>
                </a:cubicBezTo>
                <a:cubicBezTo>
                  <a:pt x="37373" y="21017"/>
                  <a:pt x="37412" y="20996"/>
                  <a:pt x="37451" y="20975"/>
                </a:cubicBezTo>
                <a:cubicBezTo>
                  <a:pt x="37652" y="20870"/>
                  <a:pt x="37850" y="20758"/>
                  <a:pt x="38044" y="20639"/>
                </a:cubicBezTo>
                <a:cubicBezTo>
                  <a:pt x="38270" y="20499"/>
                  <a:pt x="38496" y="20357"/>
                  <a:pt x="38715" y="20204"/>
                </a:cubicBezTo>
                <a:cubicBezTo>
                  <a:pt x="38825" y="20126"/>
                  <a:pt x="38937" y="20048"/>
                  <a:pt x="39046" y="19966"/>
                </a:cubicBezTo>
                <a:cubicBezTo>
                  <a:pt x="39118" y="19914"/>
                  <a:pt x="39189" y="19861"/>
                  <a:pt x="39260" y="19806"/>
                </a:cubicBezTo>
                <a:cubicBezTo>
                  <a:pt x="39294" y="19780"/>
                  <a:pt x="39330" y="19753"/>
                  <a:pt x="39365" y="19727"/>
                </a:cubicBezTo>
                <a:cubicBezTo>
                  <a:pt x="39577" y="19553"/>
                  <a:pt x="39788" y="19381"/>
                  <a:pt x="40001" y="19209"/>
                </a:cubicBezTo>
                <a:cubicBezTo>
                  <a:pt x="40070" y="19155"/>
                  <a:pt x="40138" y="19097"/>
                  <a:pt x="40203" y="19037"/>
                </a:cubicBezTo>
                <a:cubicBezTo>
                  <a:pt x="40235" y="19008"/>
                  <a:pt x="40268" y="18979"/>
                  <a:pt x="40301" y="18952"/>
                </a:cubicBezTo>
                <a:cubicBezTo>
                  <a:pt x="40398" y="18866"/>
                  <a:pt x="40495" y="18780"/>
                  <a:pt x="40592" y="18694"/>
                </a:cubicBezTo>
                <a:cubicBezTo>
                  <a:pt x="40627" y="18663"/>
                  <a:pt x="40660" y="18630"/>
                  <a:pt x="40694" y="18597"/>
                </a:cubicBezTo>
                <a:cubicBezTo>
                  <a:pt x="40725" y="18566"/>
                  <a:pt x="40756" y="18536"/>
                  <a:pt x="40787" y="18505"/>
                </a:cubicBezTo>
                <a:cubicBezTo>
                  <a:pt x="40850" y="18444"/>
                  <a:pt x="40909" y="18380"/>
                  <a:pt x="40966" y="18315"/>
                </a:cubicBezTo>
                <a:cubicBezTo>
                  <a:pt x="40996" y="18280"/>
                  <a:pt x="41026" y="18245"/>
                  <a:pt x="41056" y="18209"/>
                </a:cubicBezTo>
                <a:cubicBezTo>
                  <a:pt x="41150" y="18102"/>
                  <a:pt x="41238" y="17989"/>
                  <a:pt x="41322" y="17873"/>
                </a:cubicBezTo>
                <a:cubicBezTo>
                  <a:pt x="41403" y="17762"/>
                  <a:pt x="41484" y="17650"/>
                  <a:pt x="41561" y="17536"/>
                </a:cubicBezTo>
                <a:cubicBezTo>
                  <a:pt x="41658" y="17394"/>
                  <a:pt x="41753" y="17250"/>
                  <a:pt x="41843" y="17102"/>
                </a:cubicBezTo>
                <a:cubicBezTo>
                  <a:pt x="41941" y="17004"/>
                  <a:pt x="42037" y="16905"/>
                  <a:pt x="42130" y="16804"/>
                </a:cubicBezTo>
                <a:cubicBezTo>
                  <a:pt x="42222" y="16707"/>
                  <a:pt x="42313" y="16609"/>
                  <a:pt x="42399" y="16509"/>
                </a:cubicBezTo>
                <a:cubicBezTo>
                  <a:pt x="42485" y="16411"/>
                  <a:pt x="42568" y="16313"/>
                  <a:pt x="42651" y="16214"/>
                </a:cubicBezTo>
                <a:cubicBezTo>
                  <a:pt x="42793" y="16045"/>
                  <a:pt x="42929" y="15872"/>
                  <a:pt x="43060" y="15695"/>
                </a:cubicBezTo>
                <a:cubicBezTo>
                  <a:pt x="43215" y="15487"/>
                  <a:pt x="43368" y="15277"/>
                  <a:pt x="43510" y="15060"/>
                </a:cubicBezTo>
                <a:cubicBezTo>
                  <a:pt x="43801" y="14616"/>
                  <a:pt x="44070" y="14156"/>
                  <a:pt x="44299" y="13676"/>
                </a:cubicBezTo>
                <a:cubicBezTo>
                  <a:pt x="44494" y="13264"/>
                  <a:pt x="44674" y="12845"/>
                  <a:pt x="44814" y="12412"/>
                </a:cubicBezTo>
                <a:cubicBezTo>
                  <a:pt x="44916" y="12102"/>
                  <a:pt x="45009" y="11786"/>
                  <a:pt x="45081" y="11466"/>
                </a:cubicBezTo>
                <a:cubicBezTo>
                  <a:pt x="45133" y="11232"/>
                  <a:pt x="45181" y="10995"/>
                  <a:pt x="45212" y="10756"/>
                </a:cubicBezTo>
                <a:cubicBezTo>
                  <a:pt x="45245" y="10519"/>
                  <a:pt x="45271" y="10282"/>
                  <a:pt x="45282" y="10043"/>
                </a:cubicBezTo>
                <a:cubicBezTo>
                  <a:pt x="45282" y="10034"/>
                  <a:pt x="45283" y="10025"/>
                  <a:pt x="45283" y="10017"/>
                </a:cubicBezTo>
                <a:cubicBezTo>
                  <a:pt x="45352" y="9979"/>
                  <a:pt x="45423" y="9944"/>
                  <a:pt x="45494" y="9911"/>
                </a:cubicBezTo>
                <a:cubicBezTo>
                  <a:pt x="45573" y="9875"/>
                  <a:pt x="45652" y="9840"/>
                  <a:pt x="45733" y="9810"/>
                </a:cubicBezTo>
                <a:cubicBezTo>
                  <a:pt x="45843" y="9770"/>
                  <a:pt x="45956" y="9728"/>
                  <a:pt x="46074" y="9698"/>
                </a:cubicBezTo>
                <a:cubicBezTo>
                  <a:pt x="46154" y="9677"/>
                  <a:pt x="46234" y="9657"/>
                  <a:pt x="46315" y="9641"/>
                </a:cubicBezTo>
                <a:cubicBezTo>
                  <a:pt x="46386" y="9626"/>
                  <a:pt x="46468" y="9611"/>
                  <a:pt x="46549" y="9598"/>
                </a:cubicBezTo>
                <a:cubicBezTo>
                  <a:pt x="46631" y="9585"/>
                  <a:pt x="46714" y="9576"/>
                  <a:pt x="46797" y="9570"/>
                </a:cubicBezTo>
                <a:cubicBezTo>
                  <a:pt x="46895" y="9564"/>
                  <a:pt x="47000" y="9557"/>
                  <a:pt x="47107" y="9557"/>
                </a:cubicBezTo>
                <a:cubicBezTo>
                  <a:pt x="47128" y="9557"/>
                  <a:pt x="47149" y="9557"/>
                  <a:pt x="47170" y="9558"/>
                </a:cubicBezTo>
                <a:cubicBezTo>
                  <a:pt x="47296" y="9560"/>
                  <a:pt x="47419" y="9564"/>
                  <a:pt x="47544" y="9573"/>
                </a:cubicBezTo>
                <a:cubicBezTo>
                  <a:pt x="47670" y="9584"/>
                  <a:pt x="47795" y="9596"/>
                  <a:pt x="47919" y="9616"/>
                </a:cubicBezTo>
                <a:cubicBezTo>
                  <a:pt x="48002" y="9629"/>
                  <a:pt x="48086" y="9644"/>
                  <a:pt x="48168" y="9660"/>
                </a:cubicBezTo>
                <a:cubicBezTo>
                  <a:pt x="48187" y="9665"/>
                  <a:pt x="48207" y="9670"/>
                  <a:pt x="48226" y="9673"/>
                </a:cubicBezTo>
                <a:cubicBezTo>
                  <a:pt x="48240" y="9618"/>
                  <a:pt x="48254" y="9563"/>
                  <a:pt x="48268" y="9508"/>
                </a:cubicBezTo>
                <a:cubicBezTo>
                  <a:pt x="48160" y="9486"/>
                  <a:pt x="48050" y="9465"/>
                  <a:pt x="47940" y="9451"/>
                </a:cubicBezTo>
                <a:cubicBezTo>
                  <a:pt x="47858" y="9439"/>
                  <a:pt x="47775" y="9429"/>
                  <a:pt x="47691" y="9422"/>
                </a:cubicBezTo>
                <a:cubicBezTo>
                  <a:pt x="47649" y="9419"/>
                  <a:pt x="47606" y="9416"/>
                  <a:pt x="47565" y="9412"/>
                </a:cubicBezTo>
                <a:cubicBezTo>
                  <a:pt x="47453" y="9403"/>
                  <a:pt x="47340" y="9398"/>
                  <a:pt x="47228" y="9398"/>
                </a:cubicBezTo>
                <a:cubicBezTo>
                  <a:pt x="47209" y="9398"/>
                  <a:pt x="47189" y="9398"/>
                  <a:pt x="47170" y="9398"/>
                </a:cubicBezTo>
                <a:cubicBezTo>
                  <a:pt x="47082" y="9399"/>
                  <a:pt x="46993" y="9399"/>
                  <a:pt x="46904" y="9405"/>
                </a:cubicBezTo>
                <a:cubicBezTo>
                  <a:pt x="46778" y="9414"/>
                  <a:pt x="46654" y="9425"/>
                  <a:pt x="46529" y="9442"/>
                </a:cubicBezTo>
                <a:cubicBezTo>
                  <a:pt x="46447" y="9454"/>
                  <a:pt x="46366" y="9466"/>
                  <a:pt x="46284" y="9481"/>
                </a:cubicBezTo>
                <a:cubicBezTo>
                  <a:pt x="46244" y="9489"/>
                  <a:pt x="46203" y="9498"/>
                  <a:pt x="46163" y="9506"/>
                </a:cubicBezTo>
                <a:cubicBezTo>
                  <a:pt x="46081" y="9523"/>
                  <a:pt x="45993" y="9544"/>
                  <a:pt x="45912" y="9568"/>
                </a:cubicBezTo>
                <a:cubicBezTo>
                  <a:pt x="45831" y="9593"/>
                  <a:pt x="45748" y="9616"/>
                  <a:pt x="45669" y="9648"/>
                </a:cubicBezTo>
                <a:cubicBezTo>
                  <a:pt x="45547" y="9695"/>
                  <a:pt x="45426" y="9742"/>
                  <a:pt x="45311" y="9804"/>
                </a:cubicBezTo>
                <a:cubicBezTo>
                  <a:pt x="45304" y="9807"/>
                  <a:pt x="45297" y="9810"/>
                  <a:pt x="45290" y="9814"/>
                </a:cubicBezTo>
                <a:cubicBezTo>
                  <a:pt x="45294" y="9616"/>
                  <a:pt x="45293" y="9419"/>
                  <a:pt x="45281" y="9220"/>
                </a:cubicBezTo>
                <a:cubicBezTo>
                  <a:pt x="45263" y="8942"/>
                  <a:pt x="45240" y="8663"/>
                  <a:pt x="45194" y="8385"/>
                </a:cubicBezTo>
                <a:cubicBezTo>
                  <a:pt x="45157" y="8157"/>
                  <a:pt x="45115" y="7928"/>
                  <a:pt x="45057" y="7704"/>
                </a:cubicBezTo>
                <a:cubicBezTo>
                  <a:pt x="44995" y="7477"/>
                  <a:pt x="44930" y="7249"/>
                  <a:pt x="44849" y="7027"/>
                </a:cubicBezTo>
                <a:cubicBezTo>
                  <a:pt x="44754" y="6764"/>
                  <a:pt x="44652" y="6503"/>
                  <a:pt x="44533" y="6249"/>
                </a:cubicBezTo>
                <a:cubicBezTo>
                  <a:pt x="44419" y="6002"/>
                  <a:pt x="44299" y="5755"/>
                  <a:pt x="44165" y="5518"/>
                </a:cubicBezTo>
                <a:cubicBezTo>
                  <a:pt x="44058" y="5331"/>
                  <a:pt x="43948" y="5145"/>
                  <a:pt x="43829" y="4966"/>
                </a:cubicBezTo>
                <a:cubicBezTo>
                  <a:pt x="43689" y="4752"/>
                  <a:pt x="43543" y="4545"/>
                  <a:pt x="43386" y="4344"/>
                </a:cubicBezTo>
                <a:cubicBezTo>
                  <a:pt x="43254" y="4174"/>
                  <a:pt x="43121" y="4004"/>
                  <a:pt x="42979" y="3843"/>
                </a:cubicBezTo>
                <a:cubicBezTo>
                  <a:pt x="42776" y="3614"/>
                  <a:pt x="42569" y="3388"/>
                  <a:pt x="42350" y="3175"/>
                </a:cubicBezTo>
                <a:cubicBezTo>
                  <a:pt x="42189" y="3019"/>
                  <a:pt x="42029" y="2863"/>
                  <a:pt x="41861" y="2717"/>
                </a:cubicBezTo>
                <a:cubicBezTo>
                  <a:pt x="41665" y="2543"/>
                  <a:pt x="41464" y="2374"/>
                  <a:pt x="41254" y="2218"/>
                </a:cubicBezTo>
                <a:cubicBezTo>
                  <a:pt x="41073" y="2083"/>
                  <a:pt x="40890" y="1951"/>
                  <a:pt x="40702" y="1829"/>
                </a:cubicBezTo>
                <a:cubicBezTo>
                  <a:pt x="40552" y="1732"/>
                  <a:pt x="40402" y="1635"/>
                  <a:pt x="40247" y="1546"/>
                </a:cubicBezTo>
                <a:cubicBezTo>
                  <a:pt x="40131" y="1478"/>
                  <a:pt x="40015" y="1412"/>
                  <a:pt x="39897" y="1348"/>
                </a:cubicBezTo>
                <a:cubicBezTo>
                  <a:pt x="39700" y="1240"/>
                  <a:pt x="39497" y="1138"/>
                  <a:pt x="39292" y="1046"/>
                </a:cubicBezTo>
                <a:cubicBezTo>
                  <a:pt x="39172" y="993"/>
                  <a:pt x="39053" y="938"/>
                  <a:pt x="38932" y="890"/>
                </a:cubicBezTo>
                <a:cubicBezTo>
                  <a:pt x="38810" y="841"/>
                  <a:pt x="38688" y="794"/>
                  <a:pt x="38566" y="748"/>
                </a:cubicBezTo>
                <a:cubicBezTo>
                  <a:pt x="38357" y="670"/>
                  <a:pt x="38144" y="600"/>
                  <a:pt x="37930" y="540"/>
                </a:cubicBezTo>
                <a:cubicBezTo>
                  <a:pt x="37674" y="468"/>
                  <a:pt x="37417" y="401"/>
                  <a:pt x="37156" y="349"/>
                </a:cubicBezTo>
                <a:cubicBezTo>
                  <a:pt x="36899" y="298"/>
                  <a:pt x="36642" y="250"/>
                  <a:pt x="36383" y="218"/>
                </a:cubicBezTo>
                <a:cubicBezTo>
                  <a:pt x="35920" y="159"/>
                  <a:pt x="35454" y="123"/>
                  <a:pt x="34988" y="123"/>
                </a:cubicBezTo>
                <a:cubicBezTo>
                  <a:pt x="34967" y="123"/>
                  <a:pt x="34946" y="123"/>
                  <a:pt x="34925" y="123"/>
                </a:cubicBezTo>
                <a:cubicBezTo>
                  <a:pt x="34654" y="125"/>
                  <a:pt x="34384" y="134"/>
                  <a:pt x="34115" y="160"/>
                </a:cubicBezTo>
                <a:cubicBezTo>
                  <a:pt x="33844" y="185"/>
                  <a:pt x="33573" y="216"/>
                  <a:pt x="33306" y="262"/>
                </a:cubicBezTo>
                <a:cubicBezTo>
                  <a:pt x="33241" y="272"/>
                  <a:pt x="33177" y="283"/>
                  <a:pt x="33114" y="295"/>
                </a:cubicBezTo>
                <a:cubicBezTo>
                  <a:pt x="33103" y="292"/>
                  <a:pt x="33094" y="289"/>
                  <a:pt x="33084" y="287"/>
                </a:cubicBezTo>
                <a:cubicBezTo>
                  <a:pt x="32867" y="234"/>
                  <a:pt x="32647" y="184"/>
                  <a:pt x="32427" y="146"/>
                </a:cubicBezTo>
                <a:cubicBezTo>
                  <a:pt x="32124" y="93"/>
                  <a:pt x="31818" y="48"/>
                  <a:pt x="31511" y="26"/>
                </a:cubicBezTo>
                <a:cubicBezTo>
                  <a:pt x="31306" y="11"/>
                  <a:pt x="31100" y="0"/>
                  <a:pt x="30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8" name="رسم 17" descr="شكل عضوي">
            <a:extLst>
              <a:ext uri="{FF2B5EF4-FFF2-40B4-BE49-F238E27FC236}">
                <a16:creationId xmlns:a16="http://schemas.microsoft.com/office/drawing/2014/main" id="{4CEBD1CF-8460-6F2C-9147-1567C28D7A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2278" y="3003002"/>
            <a:ext cx="1930988" cy="1356808"/>
          </a:xfrm>
          <a:prstGeom prst="rect">
            <a:avLst/>
          </a:prstGeom>
        </p:spPr>
      </p:pic>
      <p:sp>
        <p:nvSpPr>
          <p:cNvPr id="19" name="شكل حر: شكل 18">
            <a:extLst>
              <a:ext uri="{FF2B5EF4-FFF2-40B4-BE49-F238E27FC236}">
                <a16:creationId xmlns:a16="http://schemas.microsoft.com/office/drawing/2014/main" id="{E7936E42-F6CB-272C-2DC5-BD5B66779563}"/>
              </a:ext>
            </a:extLst>
          </p:cNvPr>
          <p:cNvSpPr/>
          <p:nvPr userDrawn="1"/>
        </p:nvSpPr>
        <p:spPr>
          <a:xfrm rot="5400000">
            <a:off x="8970054" y="6554590"/>
            <a:ext cx="133945" cy="133945"/>
          </a:xfrm>
          <a:custGeom>
            <a:avLst/>
            <a:gdLst>
              <a:gd name="connsiteX0" fmla="*/ 133945 w 133945"/>
              <a:gd name="connsiteY0" fmla="*/ 66973 h 133945"/>
              <a:gd name="connsiteX1" fmla="*/ 66973 w 133945"/>
              <a:gd name="connsiteY1" fmla="*/ 133945 h 133945"/>
              <a:gd name="connsiteX2" fmla="*/ 0 w 133945"/>
              <a:gd name="connsiteY2" fmla="*/ 66973 h 133945"/>
              <a:gd name="connsiteX3" fmla="*/ 66973 w 133945"/>
              <a:gd name="connsiteY3" fmla="*/ 0 h 133945"/>
              <a:gd name="connsiteX4" fmla="*/ 133945 w 133945"/>
              <a:gd name="connsiteY4" fmla="*/ 66973 h 13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45" h="133945">
                <a:moveTo>
                  <a:pt x="133945" y="66973"/>
                </a:moveTo>
                <a:cubicBezTo>
                  <a:pt x="133945" y="103961"/>
                  <a:pt x="103961" y="133945"/>
                  <a:pt x="66973" y="133945"/>
                </a:cubicBezTo>
                <a:cubicBezTo>
                  <a:pt x="29985" y="133945"/>
                  <a:pt x="0" y="103961"/>
                  <a:pt x="0" y="66973"/>
                </a:cubicBezTo>
                <a:cubicBezTo>
                  <a:pt x="0" y="29985"/>
                  <a:pt x="29985" y="0"/>
                  <a:pt x="66973" y="0"/>
                </a:cubicBezTo>
                <a:cubicBezTo>
                  <a:pt x="103961" y="0"/>
                  <a:pt x="133945" y="29985"/>
                  <a:pt x="133945" y="66973"/>
                </a:cubicBezTo>
                <a:close/>
              </a:path>
            </a:pathLst>
          </a:custGeom>
          <a:solidFill>
            <a:schemeClr val="accent4"/>
          </a:solidFill>
          <a:ln w="7144" cap="flat">
            <a:solidFill>
              <a:srgbClr val="282828"/>
            </a:solidFill>
            <a:prstDash val="solid"/>
            <a:miter/>
          </a:ln>
        </p:spPr>
        <p:txBody>
          <a:bodyPr rtlCol="1" anchor="ctr"/>
          <a:lstStyle/>
          <a:p>
            <a:endParaRPr lang="ar-SA"/>
          </a:p>
        </p:txBody>
      </p:sp>
      <p:sp>
        <p:nvSpPr>
          <p:cNvPr id="20" name="شكل حر: شكل 19">
            <a:extLst>
              <a:ext uri="{FF2B5EF4-FFF2-40B4-BE49-F238E27FC236}">
                <a16:creationId xmlns:a16="http://schemas.microsoft.com/office/drawing/2014/main" id="{9581BBA0-7EC3-0B6D-6D6A-D4E1EAE9F37F}"/>
              </a:ext>
            </a:extLst>
          </p:cNvPr>
          <p:cNvSpPr/>
          <p:nvPr userDrawn="1"/>
        </p:nvSpPr>
        <p:spPr>
          <a:xfrm rot="5400000">
            <a:off x="6140561" y="6745789"/>
            <a:ext cx="133950" cy="133940"/>
          </a:xfrm>
          <a:custGeom>
            <a:avLst/>
            <a:gdLst>
              <a:gd name="connsiteX0" fmla="*/ 132707 w 133950"/>
              <a:gd name="connsiteY0" fmla="*/ 53862 h 133940"/>
              <a:gd name="connsiteX1" fmla="*/ 53883 w 133950"/>
              <a:gd name="connsiteY1" fmla="*/ 132700 h 133940"/>
              <a:gd name="connsiteX2" fmla="*/ 1248 w 133950"/>
              <a:gd name="connsiteY2" fmla="*/ 80094 h 133940"/>
              <a:gd name="connsiteX3" fmla="*/ 80093 w 133950"/>
              <a:gd name="connsiteY3" fmla="*/ 1248 h 133940"/>
              <a:gd name="connsiteX4" fmla="*/ 132707 w 133950"/>
              <a:gd name="connsiteY4" fmla="*/ 53862 h 133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50" h="133940">
                <a:moveTo>
                  <a:pt x="132707" y="53862"/>
                </a:moveTo>
                <a:cubicBezTo>
                  <a:pt x="141644" y="101032"/>
                  <a:pt x="101068" y="141630"/>
                  <a:pt x="53883" y="132700"/>
                </a:cubicBezTo>
                <a:cubicBezTo>
                  <a:pt x="27515" y="127707"/>
                  <a:pt x="6256" y="106454"/>
                  <a:pt x="1248" y="80094"/>
                </a:cubicBezTo>
                <a:cubicBezTo>
                  <a:pt x="-7710" y="32902"/>
                  <a:pt x="32909" y="-7710"/>
                  <a:pt x="80093" y="1248"/>
                </a:cubicBezTo>
                <a:cubicBezTo>
                  <a:pt x="106461" y="6249"/>
                  <a:pt x="127714" y="27508"/>
                  <a:pt x="132707" y="53862"/>
                </a:cubicBezTo>
                <a:close/>
              </a:path>
            </a:pathLst>
          </a:custGeom>
          <a:solidFill>
            <a:srgbClr val="505050"/>
          </a:solidFill>
          <a:ln w="7144" cap="flat">
            <a:solidFill>
              <a:srgbClr val="282828"/>
            </a:solidFill>
            <a:prstDash val="solid"/>
            <a:miter/>
          </a:ln>
        </p:spPr>
        <p:txBody>
          <a:bodyPr rtlCol="1" anchor="ctr"/>
          <a:lstStyle/>
          <a:p>
            <a:endParaRPr lang="ar-SA"/>
          </a:p>
        </p:txBody>
      </p:sp>
      <p:sp>
        <p:nvSpPr>
          <p:cNvPr id="21" name="شكل حر: شكل 20">
            <a:extLst>
              <a:ext uri="{FF2B5EF4-FFF2-40B4-BE49-F238E27FC236}">
                <a16:creationId xmlns:a16="http://schemas.microsoft.com/office/drawing/2014/main" id="{C8AA246B-6001-B55F-8AA1-3142B4C655B9}"/>
              </a:ext>
            </a:extLst>
          </p:cNvPr>
          <p:cNvSpPr/>
          <p:nvPr userDrawn="1"/>
        </p:nvSpPr>
        <p:spPr>
          <a:xfrm rot="5400000">
            <a:off x="4220684" y="6648397"/>
            <a:ext cx="267884" cy="267888"/>
          </a:xfrm>
          <a:custGeom>
            <a:avLst/>
            <a:gdLst>
              <a:gd name="connsiteX0" fmla="*/ 266262 w 267884"/>
              <a:gd name="connsiteY0" fmla="*/ 112778 h 267888"/>
              <a:gd name="connsiteX1" fmla="*/ 112799 w 267884"/>
              <a:gd name="connsiteY1" fmla="*/ 266269 h 267888"/>
              <a:gd name="connsiteX2" fmla="*/ 1628 w 267884"/>
              <a:gd name="connsiteY2" fmla="*/ 155148 h 267888"/>
              <a:gd name="connsiteX3" fmla="*/ 155148 w 267884"/>
              <a:gd name="connsiteY3" fmla="*/ 1629 h 267888"/>
              <a:gd name="connsiteX4" fmla="*/ 266262 w 267884"/>
              <a:gd name="connsiteY4" fmla="*/ 112778 h 26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884" h="267888">
                <a:moveTo>
                  <a:pt x="266262" y="112778"/>
                </a:moveTo>
                <a:cubicBezTo>
                  <a:pt x="280113" y="203275"/>
                  <a:pt x="203304" y="280106"/>
                  <a:pt x="112799" y="266269"/>
                </a:cubicBezTo>
                <a:cubicBezTo>
                  <a:pt x="56392" y="257647"/>
                  <a:pt x="10280" y="211555"/>
                  <a:pt x="1628" y="155148"/>
                </a:cubicBezTo>
                <a:cubicBezTo>
                  <a:pt x="-12252" y="64608"/>
                  <a:pt x="64622" y="-12252"/>
                  <a:pt x="155148" y="1629"/>
                </a:cubicBezTo>
                <a:cubicBezTo>
                  <a:pt x="211540" y="10280"/>
                  <a:pt x="257625" y="56378"/>
                  <a:pt x="266262" y="112778"/>
                </a:cubicBezTo>
                <a:close/>
              </a:path>
            </a:pathLst>
          </a:custGeom>
          <a:solidFill>
            <a:schemeClr val="accent4"/>
          </a:solidFill>
          <a:ln w="7144" cap="flat">
            <a:solidFill>
              <a:srgbClr val="282828"/>
            </a:solidFill>
            <a:prstDash val="solid"/>
            <a:miter/>
          </a:ln>
        </p:spPr>
        <p:txBody>
          <a:bodyPr rtlCol="1" anchor="ctr"/>
          <a:lstStyle/>
          <a:p>
            <a:endParaRPr lang="ar-SA"/>
          </a:p>
        </p:txBody>
      </p:sp>
      <p:sp>
        <p:nvSpPr>
          <p:cNvPr id="22" name="شكل حر: شكل 21">
            <a:extLst>
              <a:ext uri="{FF2B5EF4-FFF2-40B4-BE49-F238E27FC236}">
                <a16:creationId xmlns:a16="http://schemas.microsoft.com/office/drawing/2014/main" id="{8D188779-F9AC-A9D3-C13C-87D0F9C75202}"/>
              </a:ext>
            </a:extLst>
          </p:cNvPr>
          <p:cNvSpPr/>
          <p:nvPr userDrawn="1"/>
        </p:nvSpPr>
        <p:spPr>
          <a:xfrm rot="5400000">
            <a:off x="11506696" y="1792851"/>
            <a:ext cx="267892" cy="267884"/>
          </a:xfrm>
          <a:custGeom>
            <a:avLst/>
            <a:gdLst>
              <a:gd name="connsiteX0" fmla="*/ 266270 w 267892"/>
              <a:gd name="connsiteY0" fmla="*/ 112786 h 267884"/>
              <a:gd name="connsiteX1" fmla="*/ 112743 w 267892"/>
              <a:gd name="connsiteY1" fmla="*/ 266255 h 267884"/>
              <a:gd name="connsiteX2" fmla="*/ 1622 w 267892"/>
              <a:gd name="connsiteY2" fmla="*/ 155098 h 267884"/>
              <a:gd name="connsiteX3" fmla="*/ 155149 w 267892"/>
              <a:gd name="connsiteY3" fmla="*/ 1629 h 267884"/>
              <a:gd name="connsiteX4" fmla="*/ 266270 w 267892"/>
              <a:gd name="connsiteY4" fmla="*/ 112786 h 267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892" h="267884">
                <a:moveTo>
                  <a:pt x="266270" y="112786"/>
                </a:moveTo>
                <a:cubicBezTo>
                  <a:pt x="280122" y="203305"/>
                  <a:pt x="203255" y="280135"/>
                  <a:pt x="112743" y="266255"/>
                </a:cubicBezTo>
                <a:cubicBezTo>
                  <a:pt x="56343" y="257604"/>
                  <a:pt x="10252" y="211498"/>
                  <a:pt x="1622" y="155098"/>
                </a:cubicBezTo>
                <a:cubicBezTo>
                  <a:pt x="-12229" y="64580"/>
                  <a:pt x="64637" y="-12251"/>
                  <a:pt x="155149" y="1629"/>
                </a:cubicBezTo>
                <a:cubicBezTo>
                  <a:pt x="211549" y="10280"/>
                  <a:pt x="257640" y="56386"/>
                  <a:pt x="266270" y="112786"/>
                </a:cubicBezTo>
                <a:close/>
              </a:path>
            </a:pathLst>
          </a:custGeom>
          <a:solidFill>
            <a:srgbClr val="505050"/>
          </a:solidFill>
          <a:ln w="7144" cap="flat">
            <a:solidFill>
              <a:srgbClr val="282828"/>
            </a:solidFill>
            <a:prstDash val="solid"/>
            <a:miter/>
          </a:ln>
        </p:spPr>
        <p:txBody>
          <a:bodyPr rtlCol="1" anchor="ctr"/>
          <a:lstStyle/>
          <a:p>
            <a:endParaRPr lang="ar-SA"/>
          </a:p>
        </p:txBody>
      </p:sp>
      <p:sp>
        <p:nvSpPr>
          <p:cNvPr id="23" name="شكل حر: شكل 22">
            <a:extLst>
              <a:ext uri="{FF2B5EF4-FFF2-40B4-BE49-F238E27FC236}">
                <a16:creationId xmlns:a16="http://schemas.microsoft.com/office/drawing/2014/main" id="{B85B925A-6E7D-4DE7-3978-1E0E135E92F7}"/>
              </a:ext>
            </a:extLst>
          </p:cNvPr>
          <p:cNvSpPr/>
          <p:nvPr userDrawn="1"/>
        </p:nvSpPr>
        <p:spPr>
          <a:xfrm rot="5400000">
            <a:off x="7290557" y="6226992"/>
            <a:ext cx="133944" cy="133944"/>
          </a:xfrm>
          <a:custGeom>
            <a:avLst/>
            <a:gdLst>
              <a:gd name="connsiteX0" fmla="*/ 133134 w 133944"/>
              <a:gd name="connsiteY0" fmla="*/ 56392 h 133944"/>
              <a:gd name="connsiteX1" fmla="*/ 56374 w 133944"/>
              <a:gd name="connsiteY1" fmla="*/ 133130 h 133944"/>
              <a:gd name="connsiteX2" fmla="*/ 811 w 133944"/>
              <a:gd name="connsiteY2" fmla="*/ 77552 h 133944"/>
              <a:gd name="connsiteX3" fmla="*/ 77570 w 133944"/>
              <a:gd name="connsiteY3" fmla="*/ 814 h 133944"/>
              <a:gd name="connsiteX4" fmla="*/ 133134 w 133944"/>
              <a:gd name="connsiteY4" fmla="*/ 56392 h 133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44" h="133944">
                <a:moveTo>
                  <a:pt x="133134" y="56392"/>
                </a:moveTo>
                <a:cubicBezTo>
                  <a:pt x="140057" y="101648"/>
                  <a:pt x="101630" y="140067"/>
                  <a:pt x="56374" y="133130"/>
                </a:cubicBezTo>
                <a:cubicBezTo>
                  <a:pt x="28171" y="128808"/>
                  <a:pt x="5125" y="105755"/>
                  <a:pt x="811" y="77552"/>
                </a:cubicBezTo>
                <a:cubicBezTo>
                  <a:pt x="-6112" y="32296"/>
                  <a:pt x="32314" y="-6123"/>
                  <a:pt x="77570" y="814"/>
                </a:cubicBezTo>
                <a:cubicBezTo>
                  <a:pt x="105774" y="5136"/>
                  <a:pt x="128819" y="28189"/>
                  <a:pt x="133134" y="56392"/>
                </a:cubicBezTo>
                <a:close/>
              </a:path>
            </a:pathLst>
          </a:custGeom>
          <a:solidFill>
            <a:srgbClr val="505050"/>
          </a:solidFill>
          <a:ln w="7144" cap="flat">
            <a:solidFill>
              <a:srgbClr val="282828"/>
            </a:solidFill>
            <a:prstDash val="solid"/>
            <a:miter/>
          </a:ln>
        </p:spPr>
        <p:txBody>
          <a:bodyPr rtlCol="1" anchor="ctr"/>
          <a:lstStyle/>
          <a:p>
            <a:endParaRPr lang="ar-SA"/>
          </a:p>
        </p:txBody>
      </p:sp>
      <p:sp>
        <p:nvSpPr>
          <p:cNvPr id="24" name="شكل حر: شكل 23">
            <a:extLst>
              <a:ext uri="{FF2B5EF4-FFF2-40B4-BE49-F238E27FC236}">
                <a16:creationId xmlns:a16="http://schemas.microsoft.com/office/drawing/2014/main" id="{65B3B996-74BE-2947-CB01-50C90C37F43B}"/>
              </a:ext>
            </a:extLst>
          </p:cNvPr>
          <p:cNvSpPr/>
          <p:nvPr userDrawn="1"/>
        </p:nvSpPr>
        <p:spPr>
          <a:xfrm rot="5400000">
            <a:off x="4952914" y="6442651"/>
            <a:ext cx="133945" cy="133945"/>
          </a:xfrm>
          <a:custGeom>
            <a:avLst/>
            <a:gdLst>
              <a:gd name="connsiteX0" fmla="*/ 133945 w 133945"/>
              <a:gd name="connsiteY0" fmla="*/ 66973 h 133945"/>
              <a:gd name="connsiteX1" fmla="*/ 66973 w 133945"/>
              <a:gd name="connsiteY1" fmla="*/ 133945 h 133945"/>
              <a:gd name="connsiteX2" fmla="*/ 0 w 133945"/>
              <a:gd name="connsiteY2" fmla="*/ 66973 h 133945"/>
              <a:gd name="connsiteX3" fmla="*/ 66973 w 133945"/>
              <a:gd name="connsiteY3" fmla="*/ 0 h 133945"/>
              <a:gd name="connsiteX4" fmla="*/ 133945 w 133945"/>
              <a:gd name="connsiteY4" fmla="*/ 66973 h 13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45" h="133945">
                <a:moveTo>
                  <a:pt x="133945" y="66973"/>
                </a:moveTo>
                <a:cubicBezTo>
                  <a:pt x="133945" y="103961"/>
                  <a:pt x="103961" y="133945"/>
                  <a:pt x="66973" y="133945"/>
                </a:cubicBezTo>
                <a:cubicBezTo>
                  <a:pt x="29985" y="133945"/>
                  <a:pt x="0" y="103961"/>
                  <a:pt x="0" y="66973"/>
                </a:cubicBezTo>
                <a:cubicBezTo>
                  <a:pt x="0" y="29985"/>
                  <a:pt x="29985" y="0"/>
                  <a:pt x="66973" y="0"/>
                </a:cubicBezTo>
                <a:cubicBezTo>
                  <a:pt x="103961" y="0"/>
                  <a:pt x="133945" y="29985"/>
                  <a:pt x="133945" y="66973"/>
                </a:cubicBezTo>
                <a:close/>
              </a:path>
            </a:pathLst>
          </a:custGeom>
          <a:solidFill>
            <a:srgbClr val="D1D1D1"/>
          </a:solidFill>
          <a:ln w="7144" cap="flat">
            <a:solidFill>
              <a:srgbClr val="282828"/>
            </a:solidFill>
            <a:prstDash val="solid"/>
            <a:miter/>
          </a:ln>
        </p:spPr>
        <p:txBody>
          <a:bodyPr rtlCol="1" anchor="ctr"/>
          <a:lstStyle/>
          <a:p>
            <a:endParaRPr lang="ar-SA"/>
          </a:p>
        </p:txBody>
      </p:sp>
      <p:sp>
        <p:nvSpPr>
          <p:cNvPr id="25" name="شكل حر: شكل 24">
            <a:extLst>
              <a:ext uri="{FF2B5EF4-FFF2-40B4-BE49-F238E27FC236}">
                <a16:creationId xmlns:a16="http://schemas.microsoft.com/office/drawing/2014/main" id="{420AE81F-B6B2-1640-112A-9AA159793A74}"/>
              </a:ext>
            </a:extLst>
          </p:cNvPr>
          <p:cNvSpPr/>
          <p:nvPr userDrawn="1"/>
        </p:nvSpPr>
        <p:spPr>
          <a:xfrm rot="5400000">
            <a:off x="6444912" y="6707455"/>
            <a:ext cx="102515" cy="102467"/>
          </a:xfrm>
          <a:custGeom>
            <a:avLst/>
            <a:gdLst>
              <a:gd name="connsiteX0" fmla="*/ 101126 w 102515"/>
              <a:gd name="connsiteY0" fmla="*/ 94933 h 102467"/>
              <a:gd name="connsiteX1" fmla="*/ 24502 w 102515"/>
              <a:gd name="connsiteY1" fmla="*/ 63036 h 102467"/>
              <a:gd name="connsiteX2" fmla="*/ 1385 w 102515"/>
              <a:gd name="connsiteY2" fmla="*/ 7543 h 102467"/>
              <a:gd name="connsiteX3" fmla="*/ 78030 w 102515"/>
              <a:gd name="connsiteY3" fmla="*/ 39455 h 102467"/>
              <a:gd name="connsiteX4" fmla="*/ 101126 w 102515"/>
              <a:gd name="connsiteY4" fmla="*/ 94933 h 102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15" h="102467">
                <a:moveTo>
                  <a:pt x="101126" y="94933"/>
                </a:moveTo>
                <a:cubicBezTo>
                  <a:pt x="92839" y="113014"/>
                  <a:pt x="54492" y="97055"/>
                  <a:pt x="24502" y="63036"/>
                </a:cubicBezTo>
                <a:cubicBezTo>
                  <a:pt x="5814" y="41834"/>
                  <a:pt x="-3773" y="18816"/>
                  <a:pt x="1385" y="7543"/>
                </a:cubicBezTo>
                <a:cubicBezTo>
                  <a:pt x="9665" y="-10559"/>
                  <a:pt x="48048" y="5422"/>
                  <a:pt x="78030" y="39455"/>
                </a:cubicBezTo>
                <a:cubicBezTo>
                  <a:pt x="96718" y="60650"/>
                  <a:pt x="106291" y="83660"/>
                  <a:pt x="101126" y="94933"/>
                </a:cubicBezTo>
                <a:close/>
              </a:path>
            </a:pathLst>
          </a:custGeom>
          <a:solidFill>
            <a:srgbClr val="D1D1D1"/>
          </a:solidFill>
          <a:ln w="7144" cap="flat">
            <a:solidFill>
              <a:srgbClr val="282828"/>
            </a:solidFill>
            <a:prstDash val="solid"/>
            <a:miter/>
          </a:ln>
        </p:spPr>
        <p:txBody>
          <a:bodyPr rtlCol="1" anchor="ctr"/>
          <a:lstStyle/>
          <a:p>
            <a:endParaRPr lang="ar-SA"/>
          </a:p>
        </p:txBody>
      </p:sp>
      <p:sp>
        <p:nvSpPr>
          <p:cNvPr id="26" name="شكل حر: شكل 25">
            <a:extLst>
              <a:ext uri="{FF2B5EF4-FFF2-40B4-BE49-F238E27FC236}">
                <a16:creationId xmlns:a16="http://schemas.microsoft.com/office/drawing/2014/main" id="{A98DE535-4ABF-B736-1955-3A7D79E8FD0D}"/>
              </a:ext>
            </a:extLst>
          </p:cNvPr>
          <p:cNvSpPr/>
          <p:nvPr userDrawn="1"/>
        </p:nvSpPr>
        <p:spPr>
          <a:xfrm rot="2700000">
            <a:off x="8116986" y="6793177"/>
            <a:ext cx="133944" cy="55192"/>
          </a:xfrm>
          <a:custGeom>
            <a:avLst/>
            <a:gdLst>
              <a:gd name="connsiteX0" fmla="*/ 133944 w 133944"/>
              <a:gd name="connsiteY0" fmla="*/ 27596 h 55192"/>
              <a:gd name="connsiteX1" fmla="*/ 66972 w 133944"/>
              <a:gd name="connsiteY1" fmla="*/ 55192 h 55192"/>
              <a:gd name="connsiteX2" fmla="*/ 0 w 133944"/>
              <a:gd name="connsiteY2" fmla="*/ 27596 h 55192"/>
              <a:gd name="connsiteX3" fmla="*/ 66972 w 133944"/>
              <a:gd name="connsiteY3" fmla="*/ 0 h 55192"/>
              <a:gd name="connsiteX4" fmla="*/ 133944 w 133944"/>
              <a:gd name="connsiteY4" fmla="*/ 27596 h 55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44" h="55192">
                <a:moveTo>
                  <a:pt x="133944" y="27596"/>
                </a:moveTo>
                <a:cubicBezTo>
                  <a:pt x="133944" y="42837"/>
                  <a:pt x="103960" y="55192"/>
                  <a:pt x="66972" y="55192"/>
                </a:cubicBezTo>
                <a:cubicBezTo>
                  <a:pt x="29984" y="55192"/>
                  <a:pt x="0" y="42837"/>
                  <a:pt x="0" y="27596"/>
                </a:cubicBezTo>
                <a:cubicBezTo>
                  <a:pt x="0" y="12355"/>
                  <a:pt x="29984" y="0"/>
                  <a:pt x="66972" y="0"/>
                </a:cubicBezTo>
                <a:cubicBezTo>
                  <a:pt x="103960" y="0"/>
                  <a:pt x="133944" y="12355"/>
                  <a:pt x="133944" y="27596"/>
                </a:cubicBezTo>
                <a:close/>
              </a:path>
            </a:pathLst>
          </a:custGeom>
          <a:solidFill>
            <a:schemeClr val="accent4"/>
          </a:solidFill>
          <a:ln w="7144" cap="flat">
            <a:solidFill>
              <a:srgbClr val="282828"/>
            </a:solidFill>
            <a:prstDash val="solid"/>
            <a:miter/>
          </a:ln>
        </p:spPr>
        <p:txBody>
          <a:bodyPr rtlCol="1" anchor="ctr"/>
          <a:lstStyle/>
          <a:p>
            <a:endParaRPr lang="ar-SA"/>
          </a:p>
        </p:txBody>
      </p:sp>
      <p:sp>
        <p:nvSpPr>
          <p:cNvPr id="27" name="شكل حر: شكل 26">
            <a:extLst>
              <a:ext uri="{FF2B5EF4-FFF2-40B4-BE49-F238E27FC236}">
                <a16:creationId xmlns:a16="http://schemas.microsoft.com/office/drawing/2014/main" id="{47D4FBD6-DF0A-1B8F-77A3-AFE71630578A}"/>
              </a:ext>
            </a:extLst>
          </p:cNvPr>
          <p:cNvSpPr/>
          <p:nvPr userDrawn="1"/>
        </p:nvSpPr>
        <p:spPr>
          <a:xfrm rot="5400000">
            <a:off x="11538146" y="2271407"/>
            <a:ext cx="102522" cy="102470"/>
          </a:xfrm>
          <a:custGeom>
            <a:avLst/>
            <a:gdLst>
              <a:gd name="connsiteX0" fmla="*/ 101130 w 102522"/>
              <a:gd name="connsiteY0" fmla="*/ 94937 h 102470"/>
              <a:gd name="connsiteX1" fmla="*/ 24485 w 102522"/>
              <a:gd name="connsiteY1" fmla="*/ 63019 h 102470"/>
              <a:gd name="connsiteX2" fmla="*/ 1389 w 102522"/>
              <a:gd name="connsiteY2" fmla="*/ 7533 h 102470"/>
              <a:gd name="connsiteX3" fmla="*/ 78034 w 102522"/>
              <a:gd name="connsiteY3" fmla="*/ 39452 h 102470"/>
              <a:gd name="connsiteX4" fmla="*/ 101130 w 102522"/>
              <a:gd name="connsiteY4" fmla="*/ 94937 h 102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22" h="102470">
                <a:moveTo>
                  <a:pt x="101130" y="94937"/>
                </a:moveTo>
                <a:cubicBezTo>
                  <a:pt x="92836" y="113025"/>
                  <a:pt x="54467" y="97037"/>
                  <a:pt x="24485" y="63019"/>
                </a:cubicBezTo>
                <a:cubicBezTo>
                  <a:pt x="5804" y="41816"/>
                  <a:pt x="-3776" y="18806"/>
                  <a:pt x="1389" y="7533"/>
                </a:cubicBezTo>
                <a:cubicBezTo>
                  <a:pt x="9683" y="-10555"/>
                  <a:pt x="48052" y="5433"/>
                  <a:pt x="78034" y="39452"/>
                </a:cubicBezTo>
                <a:cubicBezTo>
                  <a:pt x="96722" y="60654"/>
                  <a:pt x="106302" y="83664"/>
                  <a:pt x="101130" y="94937"/>
                </a:cubicBezTo>
                <a:close/>
              </a:path>
            </a:pathLst>
          </a:custGeom>
          <a:solidFill>
            <a:srgbClr val="D1D1D1"/>
          </a:solidFill>
          <a:ln w="7144" cap="flat">
            <a:solidFill>
              <a:srgbClr val="282828"/>
            </a:solidFill>
            <a:prstDash val="solid"/>
            <a:miter/>
          </a:ln>
        </p:spPr>
        <p:txBody>
          <a:bodyPr rtlCol="1" anchor="ctr"/>
          <a:lstStyle/>
          <a:p>
            <a:endParaRPr lang="ar-SA"/>
          </a:p>
        </p:txBody>
      </p:sp>
      <p:pic>
        <p:nvPicPr>
          <p:cNvPr id="28" name="رسم 27" descr="سبريج صغيره من الزهور">
            <a:extLst>
              <a:ext uri="{FF2B5EF4-FFF2-40B4-BE49-F238E27FC236}">
                <a16:creationId xmlns:a16="http://schemas.microsoft.com/office/drawing/2014/main" id="{2E350E72-810F-330F-4AA3-997FC7359C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7419798">
            <a:off x="-1149507" y="-846006"/>
            <a:ext cx="2941653" cy="2941653"/>
          </a:xfrm>
          <a:prstGeom prst="rect">
            <a:avLst/>
          </a:prstGeom>
        </p:spPr>
      </p:pic>
      <p:sp>
        <p:nvSpPr>
          <p:cNvPr id="29" name="شكل حر: شكل 28">
            <a:extLst>
              <a:ext uri="{FF2B5EF4-FFF2-40B4-BE49-F238E27FC236}">
                <a16:creationId xmlns:a16="http://schemas.microsoft.com/office/drawing/2014/main" id="{2F9CD5AC-AA16-DC8C-7D10-201F5B1B3525}"/>
              </a:ext>
            </a:extLst>
          </p:cNvPr>
          <p:cNvSpPr/>
          <p:nvPr userDrawn="1"/>
        </p:nvSpPr>
        <p:spPr>
          <a:xfrm rot="5400000">
            <a:off x="7806954" y="275173"/>
            <a:ext cx="133944" cy="133944"/>
          </a:xfrm>
          <a:custGeom>
            <a:avLst/>
            <a:gdLst>
              <a:gd name="connsiteX0" fmla="*/ 133134 w 133944"/>
              <a:gd name="connsiteY0" fmla="*/ 56392 h 133944"/>
              <a:gd name="connsiteX1" fmla="*/ 56374 w 133944"/>
              <a:gd name="connsiteY1" fmla="*/ 133130 h 133944"/>
              <a:gd name="connsiteX2" fmla="*/ 811 w 133944"/>
              <a:gd name="connsiteY2" fmla="*/ 77552 h 133944"/>
              <a:gd name="connsiteX3" fmla="*/ 77570 w 133944"/>
              <a:gd name="connsiteY3" fmla="*/ 814 h 133944"/>
              <a:gd name="connsiteX4" fmla="*/ 133134 w 133944"/>
              <a:gd name="connsiteY4" fmla="*/ 56392 h 133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44" h="133944">
                <a:moveTo>
                  <a:pt x="133134" y="56392"/>
                </a:moveTo>
                <a:cubicBezTo>
                  <a:pt x="140057" y="101648"/>
                  <a:pt x="101630" y="140067"/>
                  <a:pt x="56374" y="133130"/>
                </a:cubicBezTo>
                <a:cubicBezTo>
                  <a:pt x="28171" y="128808"/>
                  <a:pt x="5125" y="105755"/>
                  <a:pt x="811" y="77552"/>
                </a:cubicBezTo>
                <a:cubicBezTo>
                  <a:pt x="-6112" y="32296"/>
                  <a:pt x="32314" y="-6123"/>
                  <a:pt x="77570" y="814"/>
                </a:cubicBezTo>
                <a:cubicBezTo>
                  <a:pt x="105774" y="5136"/>
                  <a:pt x="128819" y="28189"/>
                  <a:pt x="133134" y="56392"/>
                </a:cubicBezTo>
                <a:close/>
              </a:path>
            </a:pathLst>
          </a:custGeom>
          <a:solidFill>
            <a:srgbClr val="505050"/>
          </a:solidFill>
          <a:ln w="7144" cap="flat">
            <a:solidFill>
              <a:srgbClr val="282828"/>
            </a:solidFill>
            <a:prstDash val="solid"/>
            <a:miter/>
          </a:ln>
        </p:spPr>
        <p:txBody>
          <a:bodyPr rtlCol="1" anchor="ctr"/>
          <a:lstStyle/>
          <a:p>
            <a:pPr algn="l" rtl="0"/>
            <a:endParaRPr lang="ar-SA" dirty="0"/>
          </a:p>
        </p:txBody>
      </p:sp>
      <p:sp>
        <p:nvSpPr>
          <p:cNvPr id="30" name="شكل حر: شكل 29">
            <a:extLst>
              <a:ext uri="{FF2B5EF4-FFF2-40B4-BE49-F238E27FC236}">
                <a16:creationId xmlns:a16="http://schemas.microsoft.com/office/drawing/2014/main" id="{503F02C5-BD59-A680-3AC0-E82DE70262D7}"/>
              </a:ext>
            </a:extLst>
          </p:cNvPr>
          <p:cNvSpPr/>
          <p:nvPr userDrawn="1"/>
        </p:nvSpPr>
        <p:spPr>
          <a:xfrm rot="5400000">
            <a:off x="3969381" y="376792"/>
            <a:ext cx="133945" cy="133945"/>
          </a:xfrm>
          <a:custGeom>
            <a:avLst/>
            <a:gdLst>
              <a:gd name="connsiteX0" fmla="*/ 133945 w 133945"/>
              <a:gd name="connsiteY0" fmla="*/ 66973 h 133945"/>
              <a:gd name="connsiteX1" fmla="*/ 66973 w 133945"/>
              <a:gd name="connsiteY1" fmla="*/ 133945 h 133945"/>
              <a:gd name="connsiteX2" fmla="*/ 0 w 133945"/>
              <a:gd name="connsiteY2" fmla="*/ 66973 h 133945"/>
              <a:gd name="connsiteX3" fmla="*/ 66973 w 133945"/>
              <a:gd name="connsiteY3" fmla="*/ 0 h 133945"/>
              <a:gd name="connsiteX4" fmla="*/ 133945 w 133945"/>
              <a:gd name="connsiteY4" fmla="*/ 66973 h 13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45" h="133945">
                <a:moveTo>
                  <a:pt x="133945" y="66973"/>
                </a:moveTo>
                <a:cubicBezTo>
                  <a:pt x="133945" y="103961"/>
                  <a:pt x="103961" y="133945"/>
                  <a:pt x="66973" y="133945"/>
                </a:cubicBezTo>
                <a:cubicBezTo>
                  <a:pt x="29985" y="133945"/>
                  <a:pt x="0" y="103961"/>
                  <a:pt x="0" y="66973"/>
                </a:cubicBezTo>
                <a:cubicBezTo>
                  <a:pt x="0" y="29985"/>
                  <a:pt x="29985" y="0"/>
                  <a:pt x="66973" y="0"/>
                </a:cubicBezTo>
                <a:cubicBezTo>
                  <a:pt x="103961" y="0"/>
                  <a:pt x="133945" y="29985"/>
                  <a:pt x="133945" y="66973"/>
                </a:cubicBezTo>
                <a:close/>
              </a:path>
            </a:pathLst>
          </a:custGeom>
          <a:solidFill>
            <a:schemeClr val="accent4"/>
          </a:solidFill>
          <a:ln w="7144" cap="flat">
            <a:solidFill>
              <a:srgbClr val="282828"/>
            </a:solidFill>
            <a:prstDash val="solid"/>
            <a:miter/>
          </a:ln>
        </p:spPr>
        <p:txBody>
          <a:bodyPr rtlCol="1" anchor="ctr"/>
          <a:lstStyle/>
          <a:p>
            <a:endParaRPr lang="ar-SA"/>
          </a:p>
        </p:txBody>
      </p:sp>
      <p:sp>
        <p:nvSpPr>
          <p:cNvPr id="31" name="شكل حر: شكل 30">
            <a:extLst>
              <a:ext uri="{FF2B5EF4-FFF2-40B4-BE49-F238E27FC236}">
                <a16:creationId xmlns:a16="http://schemas.microsoft.com/office/drawing/2014/main" id="{6A229140-0E8E-D05E-1858-F2E8AE874326}"/>
              </a:ext>
            </a:extLst>
          </p:cNvPr>
          <p:cNvSpPr/>
          <p:nvPr userDrawn="1"/>
        </p:nvSpPr>
        <p:spPr>
          <a:xfrm rot="5400000">
            <a:off x="2293825" y="476551"/>
            <a:ext cx="133945" cy="133945"/>
          </a:xfrm>
          <a:custGeom>
            <a:avLst/>
            <a:gdLst>
              <a:gd name="connsiteX0" fmla="*/ 133945 w 133945"/>
              <a:gd name="connsiteY0" fmla="*/ 66973 h 133945"/>
              <a:gd name="connsiteX1" fmla="*/ 66973 w 133945"/>
              <a:gd name="connsiteY1" fmla="*/ 133945 h 133945"/>
              <a:gd name="connsiteX2" fmla="*/ 0 w 133945"/>
              <a:gd name="connsiteY2" fmla="*/ 66973 h 133945"/>
              <a:gd name="connsiteX3" fmla="*/ 66973 w 133945"/>
              <a:gd name="connsiteY3" fmla="*/ 0 h 133945"/>
              <a:gd name="connsiteX4" fmla="*/ 133945 w 133945"/>
              <a:gd name="connsiteY4" fmla="*/ 66973 h 13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45" h="133945">
                <a:moveTo>
                  <a:pt x="133945" y="66973"/>
                </a:moveTo>
                <a:cubicBezTo>
                  <a:pt x="133945" y="103961"/>
                  <a:pt x="103961" y="133945"/>
                  <a:pt x="66973" y="133945"/>
                </a:cubicBezTo>
                <a:cubicBezTo>
                  <a:pt x="29985" y="133945"/>
                  <a:pt x="0" y="103961"/>
                  <a:pt x="0" y="66973"/>
                </a:cubicBezTo>
                <a:cubicBezTo>
                  <a:pt x="0" y="29985"/>
                  <a:pt x="29985" y="0"/>
                  <a:pt x="66973" y="0"/>
                </a:cubicBezTo>
                <a:cubicBezTo>
                  <a:pt x="103961" y="0"/>
                  <a:pt x="133945" y="29985"/>
                  <a:pt x="133945" y="66973"/>
                </a:cubicBezTo>
                <a:close/>
              </a:path>
            </a:pathLst>
          </a:custGeom>
          <a:solidFill>
            <a:srgbClr val="D1D1D1"/>
          </a:solidFill>
          <a:ln w="7144" cap="flat">
            <a:solidFill>
              <a:srgbClr val="282828"/>
            </a:solidFill>
            <a:prstDash val="solid"/>
            <a:miter/>
          </a:ln>
        </p:spPr>
        <p:txBody>
          <a:bodyPr rtlCol="1" anchor="ctr"/>
          <a:lstStyle/>
          <a:p>
            <a:endParaRPr lang="ar-SA"/>
          </a:p>
        </p:txBody>
      </p:sp>
      <p:sp>
        <p:nvSpPr>
          <p:cNvPr id="32" name="شكل حر: شكل 31">
            <a:extLst>
              <a:ext uri="{FF2B5EF4-FFF2-40B4-BE49-F238E27FC236}">
                <a16:creationId xmlns:a16="http://schemas.microsoft.com/office/drawing/2014/main" id="{75B9B836-7867-59BA-62C1-FA3921E7363F}"/>
              </a:ext>
            </a:extLst>
          </p:cNvPr>
          <p:cNvSpPr/>
          <p:nvPr userDrawn="1"/>
        </p:nvSpPr>
        <p:spPr>
          <a:xfrm flipH="1">
            <a:off x="673404" y="6144298"/>
            <a:ext cx="601435" cy="692987"/>
          </a:xfrm>
          <a:custGeom>
            <a:avLst/>
            <a:gdLst>
              <a:gd name="connsiteX0" fmla="*/ 598750 w 601435"/>
              <a:gd name="connsiteY0" fmla="*/ 677321 h 692987"/>
              <a:gd name="connsiteX1" fmla="*/ 505720 w 601435"/>
              <a:gd name="connsiteY1" fmla="*/ 584291 h 692987"/>
              <a:gd name="connsiteX2" fmla="*/ 532896 w 601435"/>
              <a:gd name="connsiteY2" fmla="*/ 504629 h 692987"/>
              <a:gd name="connsiteX3" fmla="*/ 496192 w 601435"/>
              <a:gd name="connsiteY3" fmla="*/ 422050 h 692987"/>
              <a:gd name="connsiteX4" fmla="*/ 459492 w 601435"/>
              <a:gd name="connsiteY4" fmla="*/ 504620 h 692987"/>
              <a:gd name="connsiteX5" fmla="*/ 463515 w 601435"/>
              <a:gd name="connsiteY5" fmla="*/ 542091 h 692987"/>
              <a:gd name="connsiteX6" fmla="*/ 321224 w 601435"/>
              <a:gd name="connsiteY6" fmla="*/ 399800 h 692987"/>
              <a:gd name="connsiteX7" fmla="*/ 321224 w 601435"/>
              <a:gd name="connsiteY7" fmla="*/ 220365 h 692987"/>
              <a:gd name="connsiteX8" fmla="*/ 312049 w 601435"/>
              <a:gd name="connsiteY8" fmla="*/ 211190 h 692987"/>
              <a:gd name="connsiteX9" fmla="*/ 302875 w 601435"/>
              <a:gd name="connsiteY9" fmla="*/ 220365 h 692987"/>
              <a:gd name="connsiteX10" fmla="*/ 302875 w 601435"/>
              <a:gd name="connsiteY10" fmla="*/ 381450 h 692987"/>
              <a:gd name="connsiteX11" fmla="*/ 136280 w 601435"/>
              <a:gd name="connsiteY11" fmla="*/ 214855 h 692987"/>
              <a:gd name="connsiteX12" fmla="*/ 137050 w 601435"/>
              <a:gd name="connsiteY12" fmla="*/ 211195 h 692987"/>
              <a:gd name="connsiteX13" fmla="*/ 137050 w 601435"/>
              <a:gd name="connsiteY13" fmla="*/ 9175 h 692987"/>
              <a:gd name="connsiteX14" fmla="*/ 127875 w 601435"/>
              <a:gd name="connsiteY14" fmla="*/ 0 h 692987"/>
              <a:gd name="connsiteX15" fmla="*/ 118700 w 601435"/>
              <a:gd name="connsiteY15" fmla="*/ 9175 h 692987"/>
              <a:gd name="connsiteX16" fmla="*/ 118700 w 601435"/>
              <a:gd name="connsiteY16" fmla="*/ 197276 h 692987"/>
              <a:gd name="connsiteX17" fmla="*/ 15661 w 601435"/>
              <a:gd name="connsiteY17" fmla="*/ 94236 h 692987"/>
              <a:gd name="connsiteX18" fmla="*/ 2687 w 601435"/>
              <a:gd name="connsiteY18" fmla="*/ 94236 h 692987"/>
              <a:gd name="connsiteX19" fmla="*/ 2687 w 601435"/>
              <a:gd name="connsiteY19" fmla="*/ 107210 h 692987"/>
              <a:gd name="connsiteX20" fmla="*/ 289901 w 601435"/>
              <a:gd name="connsiteY20" fmla="*/ 394424 h 692987"/>
              <a:gd name="connsiteX21" fmla="*/ 72825 w 601435"/>
              <a:gd name="connsiteY21" fmla="*/ 394424 h 692987"/>
              <a:gd name="connsiteX22" fmla="*/ 71027 w 601435"/>
              <a:gd name="connsiteY22" fmla="*/ 394607 h 692987"/>
              <a:gd name="connsiteX23" fmla="*/ 70233 w 601435"/>
              <a:gd name="connsiteY23" fmla="*/ 394841 h 692987"/>
              <a:gd name="connsiteX24" fmla="*/ 69316 w 601435"/>
              <a:gd name="connsiteY24" fmla="*/ 395126 h 692987"/>
              <a:gd name="connsiteX25" fmla="*/ 68417 w 601435"/>
              <a:gd name="connsiteY25" fmla="*/ 395598 h 692987"/>
              <a:gd name="connsiteX26" fmla="*/ 67738 w 601435"/>
              <a:gd name="connsiteY26" fmla="*/ 395970 h 692987"/>
              <a:gd name="connsiteX27" fmla="*/ 66329 w 601435"/>
              <a:gd name="connsiteY27" fmla="*/ 397121 h 692987"/>
              <a:gd name="connsiteX28" fmla="*/ 11156 w 601435"/>
              <a:gd name="connsiteY28" fmla="*/ 452300 h 692987"/>
              <a:gd name="connsiteX29" fmla="*/ 11156 w 601435"/>
              <a:gd name="connsiteY29" fmla="*/ 465273 h 692987"/>
              <a:gd name="connsiteX30" fmla="*/ 17642 w 601435"/>
              <a:gd name="connsiteY30" fmla="*/ 467961 h 692987"/>
              <a:gd name="connsiteX31" fmla="*/ 24129 w 601435"/>
              <a:gd name="connsiteY31" fmla="*/ 465273 h 692987"/>
              <a:gd name="connsiteX32" fmla="*/ 76619 w 601435"/>
              <a:gd name="connsiteY32" fmla="*/ 412778 h 692987"/>
              <a:gd name="connsiteX33" fmla="*/ 308246 w 601435"/>
              <a:gd name="connsiteY33" fmla="*/ 412778 h 692987"/>
              <a:gd name="connsiteX34" fmla="*/ 585767 w 601435"/>
              <a:gd name="connsiteY34" fmla="*/ 690299 h 692987"/>
              <a:gd name="connsiteX35" fmla="*/ 592254 w 601435"/>
              <a:gd name="connsiteY35" fmla="*/ 692987 h 692987"/>
              <a:gd name="connsiteX36" fmla="*/ 598740 w 601435"/>
              <a:gd name="connsiteY36" fmla="*/ 690299 h 692987"/>
              <a:gd name="connsiteX37" fmla="*/ 598750 w 601435"/>
              <a:gd name="connsiteY37" fmla="*/ 677321 h 69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01435" h="692987">
                <a:moveTo>
                  <a:pt x="598750" y="677321"/>
                </a:moveTo>
                <a:lnTo>
                  <a:pt x="505720" y="584291"/>
                </a:lnTo>
                <a:cubicBezTo>
                  <a:pt x="521363" y="574845"/>
                  <a:pt x="532896" y="542811"/>
                  <a:pt x="532896" y="504629"/>
                </a:cubicBezTo>
                <a:cubicBezTo>
                  <a:pt x="532896" y="459025"/>
                  <a:pt x="516464" y="422054"/>
                  <a:pt x="496192" y="422050"/>
                </a:cubicBezTo>
                <a:cubicBezTo>
                  <a:pt x="475924" y="422050"/>
                  <a:pt x="459492" y="459016"/>
                  <a:pt x="459492" y="504620"/>
                </a:cubicBezTo>
                <a:cubicBezTo>
                  <a:pt x="459492" y="518126"/>
                  <a:pt x="460960" y="530833"/>
                  <a:pt x="463515" y="542091"/>
                </a:cubicBezTo>
                <a:lnTo>
                  <a:pt x="321224" y="399800"/>
                </a:lnTo>
                <a:lnTo>
                  <a:pt x="321224" y="220365"/>
                </a:lnTo>
                <a:cubicBezTo>
                  <a:pt x="321224" y="215300"/>
                  <a:pt x="317114" y="211190"/>
                  <a:pt x="312049" y="211190"/>
                </a:cubicBezTo>
                <a:cubicBezTo>
                  <a:pt x="306985" y="211190"/>
                  <a:pt x="302875" y="215300"/>
                  <a:pt x="302875" y="220365"/>
                </a:cubicBezTo>
                <a:lnTo>
                  <a:pt x="302875" y="381450"/>
                </a:lnTo>
                <a:lnTo>
                  <a:pt x="136280" y="214855"/>
                </a:lnTo>
                <a:cubicBezTo>
                  <a:pt x="136770" y="213731"/>
                  <a:pt x="137050" y="212497"/>
                  <a:pt x="137050" y="211195"/>
                </a:cubicBezTo>
                <a:lnTo>
                  <a:pt x="137050" y="9175"/>
                </a:lnTo>
                <a:cubicBezTo>
                  <a:pt x="137050" y="4110"/>
                  <a:pt x="132940" y="0"/>
                  <a:pt x="127875" y="0"/>
                </a:cubicBezTo>
                <a:cubicBezTo>
                  <a:pt x="122811" y="0"/>
                  <a:pt x="118700" y="4110"/>
                  <a:pt x="118700" y="9175"/>
                </a:cubicBezTo>
                <a:lnTo>
                  <a:pt x="118700" y="197276"/>
                </a:lnTo>
                <a:lnTo>
                  <a:pt x="15661" y="94236"/>
                </a:lnTo>
                <a:cubicBezTo>
                  <a:pt x="12078" y="90654"/>
                  <a:pt x="6270" y="90654"/>
                  <a:pt x="2687" y="94236"/>
                </a:cubicBezTo>
                <a:cubicBezTo>
                  <a:pt x="-896" y="97819"/>
                  <a:pt x="-896" y="103627"/>
                  <a:pt x="2687" y="107210"/>
                </a:cubicBezTo>
                <a:lnTo>
                  <a:pt x="289901" y="394424"/>
                </a:lnTo>
                <a:lnTo>
                  <a:pt x="72825" y="394424"/>
                </a:lnTo>
                <a:cubicBezTo>
                  <a:pt x="72224" y="394424"/>
                  <a:pt x="71623" y="394488"/>
                  <a:pt x="71027" y="394607"/>
                </a:cubicBezTo>
                <a:cubicBezTo>
                  <a:pt x="70752" y="394662"/>
                  <a:pt x="70500" y="394763"/>
                  <a:pt x="70233" y="394841"/>
                </a:cubicBezTo>
                <a:cubicBezTo>
                  <a:pt x="69926" y="394933"/>
                  <a:pt x="69614" y="395002"/>
                  <a:pt x="69316" y="395126"/>
                </a:cubicBezTo>
                <a:cubicBezTo>
                  <a:pt x="69004" y="395254"/>
                  <a:pt x="68715" y="395433"/>
                  <a:pt x="68417" y="395598"/>
                </a:cubicBezTo>
                <a:cubicBezTo>
                  <a:pt x="68192" y="395722"/>
                  <a:pt x="67953" y="395823"/>
                  <a:pt x="67738" y="395970"/>
                </a:cubicBezTo>
                <a:cubicBezTo>
                  <a:pt x="67233" y="396309"/>
                  <a:pt x="66761" y="396690"/>
                  <a:pt x="66329" y="397121"/>
                </a:cubicBezTo>
                <a:lnTo>
                  <a:pt x="11156" y="452300"/>
                </a:lnTo>
                <a:cubicBezTo>
                  <a:pt x="7573" y="455882"/>
                  <a:pt x="7573" y="461690"/>
                  <a:pt x="11156" y="465273"/>
                </a:cubicBezTo>
                <a:cubicBezTo>
                  <a:pt x="12949" y="467067"/>
                  <a:pt x="15294" y="467961"/>
                  <a:pt x="17642" y="467961"/>
                </a:cubicBezTo>
                <a:cubicBezTo>
                  <a:pt x="19991" y="467961"/>
                  <a:pt x="22335" y="467067"/>
                  <a:pt x="24129" y="465273"/>
                </a:cubicBezTo>
                <a:lnTo>
                  <a:pt x="76619" y="412778"/>
                </a:lnTo>
                <a:lnTo>
                  <a:pt x="308246" y="412778"/>
                </a:lnTo>
                <a:lnTo>
                  <a:pt x="585767" y="690299"/>
                </a:lnTo>
                <a:cubicBezTo>
                  <a:pt x="587561" y="692093"/>
                  <a:pt x="589905" y="692987"/>
                  <a:pt x="592254" y="692987"/>
                </a:cubicBezTo>
                <a:cubicBezTo>
                  <a:pt x="594603" y="692987"/>
                  <a:pt x="596947" y="692093"/>
                  <a:pt x="598740" y="690299"/>
                </a:cubicBezTo>
                <a:cubicBezTo>
                  <a:pt x="602333" y="686711"/>
                  <a:pt x="602333" y="680904"/>
                  <a:pt x="598750" y="677321"/>
                </a:cubicBezTo>
                <a:close/>
              </a:path>
            </a:pathLst>
          </a:custGeom>
          <a:noFill/>
          <a:ln w="9525" cap="flat">
            <a:solidFill>
              <a:srgbClr val="282828"/>
            </a:solidFill>
            <a:prstDash val="solid"/>
            <a:miter/>
          </a:ln>
        </p:spPr>
        <p:txBody>
          <a:bodyPr rtlCol="1" anchor="ctr"/>
          <a:lstStyle/>
          <a:p>
            <a:endParaRPr lang="ar-SA"/>
          </a:p>
        </p:txBody>
      </p:sp>
      <p:grpSp>
        <p:nvGrpSpPr>
          <p:cNvPr id="33" name="رسم 1039" descr="سبريج صغيره من الزهور">
            <a:extLst>
              <a:ext uri="{FF2B5EF4-FFF2-40B4-BE49-F238E27FC236}">
                <a16:creationId xmlns:a16="http://schemas.microsoft.com/office/drawing/2014/main" id="{C1A61512-916E-4340-5B81-16E416CC8C86}"/>
              </a:ext>
            </a:extLst>
          </p:cNvPr>
          <p:cNvGrpSpPr/>
          <p:nvPr userDrawn="1"/>
        </p:nvGrpSpPr>
        <p:grpSpPr>
          <a:xfrm flipH="1">
            <a:off x="871710" y="5772876"/>
            <a:ext cx="642249" cy="1078061"/>
            <a:chOff x="676941" y="5772876"/>
            <a:chExt cx="642249" cy="1078061"/>
          </a:xfrm>
          <a:noFill/>
        </p:grpSpPr>
        <p:sp>
          <p:nvSpPr>
            <p:cNvPr id="34" name="شكل حر: شكل 33">
              <a:extLst>
                <a:ext uri="{FF2B5EF4-FFF2-40B4-BE49-F238E27FC236}">
                  <a16:creationId xmlns:a16="http://schemas.microsoft.com/office/drawing/2014/main" id="{A541B34F-4C49-145C-C858-C68BA86DB4FA}"/>
                </a:ext>
              </a:extLst>
            </p:cNvPr>
            <p:cNvSpPr/>
            <p:nvPr/>
          </p:nvSpPr>
          <p:spPr>
            <a:xfrm>
              <a:off x="1135691" y="6125948"/>
              <a:ext cx="183499" cy="183499"/>
            </a:xfrm>
            <a:custGeom>
              <a:avLst/>
              <a:gdLst>
                <a:gd name="connsiteX0" fmla="*/ 183500 w 183499"/>
                <a:gd name="connsiteY0" fmla="*/ 91750 h 183499"/>
                <a:gd name="connsiteX1" fmla="*/ 91750 w 183499"/>
                <a:gd name="connsiteY1" fmla="*/ 183500 h 183499"/>
                <a:gd name="connsiteX2" fmla="*/ 0 w 183499"/>
                <a:gd name="connsiteY2" fmla="*/ 91750 h 183499"/>
                <a:gd name="connsiteX3" fmla="*/ 91750 w 183499"/>
                <a:gd name="connsiteY3" fmla="*/ 0 h 183499"/>
                <a:gd name="connsiteX4" fmla="*/ 183500 w 183499"/>
                <a:gd name="connsiteY4" fmla="*/ 91750 h 183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99" h="183499">
                  <a:moveTo>
                    <a:pt x="183500" y="91750"/>
                  </a:moveTo>
                  <a:cubicBezTo>
                    <a:pt x="183500" y="142422"/>
                    <a:pt x="142422" y="183500"/>
                    <a:pt x="91750" y="183500"/>
                  </a:cubicBezTo>
                  <a:cubicBezTo>
                    <a:pt x="41078" y="183500"/>
                    <a:pt x="0" y="142422"/>
                    <a:pt x="0" y="91750"/>
                  </a:cubicBezTo>
                  <a:cubicBezTo>
                    <a:pt x="0" y="41078"/>
                    <a:pt x="41078" y="0"/>
                    <a:pt x="91750" y="0"/>
                  </a:cubicBezTo>
                  <a:cubicBezTo>
                    <a:pt x="142422" y="0"/>
                    <a:pt x="183500" y="41078"/>
                    <a:pt x="183500" y="91750"/>
                  </a:cubicBezTo>
                  <a:close/>
                </a:path>
              </a:pathLst>
            </a:custGeom>
            <a:noFill/>
            <a:ln w="9525" cap="flat">
              <a:solidFill>
                <a:srgbClr val="282828"/>
              </a:solidFill>
              <a:prstDash val="solid"/>
              <a:miter/>
            </a:ln>
          </p:spPr>
          <p:txBody>
            <a:bodyPr rtlCol="1" anchor="ctr"/>
            <a:lstStyle/>
            <a:p>
              <a:endParaRPr lang="ar-SA"/>
            </a:p>
          </p:txBody>
        </p:sp>
        <p:sp>
          <p:nvSpPr>
            <p:cNvPr id="35" name="شكل حر: شكل 34">
              <a:extLst>
                <a:ext uri="{FF2B5EF4-FFF2-40B4-BE49-F238E27FC236}">
                  <a16:creationId xmlns:a16="http://schemas.microsoft.com/office/drawing/2014/main" id="{3D4C95CC-74C4-78D2-23FA-D1B491CFCDDA}"/>
                </a:ext>
              </a:extLst>
            </p:cNvPr>
            <p:cNvSpPr/>
            <p:nvPr/>
          </p:nvSpPr>
          <p:spPr>
            <a:xfrm>
              <a:off x="676941" y="6575688"/>
              <a:ext cx="275249" cy="275249"/>
            </a:xfrm>
            <a:custGeom>
              <a:avLst/>
              <a:gdLst>
                <a:gd name="connsiteX0" fmla="*/ 275250 w 275249"/>
                <a:gd name="connsiteY0" fmla="*/ 137625 h 275249"/>
                <a:gd name="connsiteX1" fmla="*/ 137625 w 275249"/>
                <a:gd name="connsiteY1" fmla="*/ 275250 h 275249"/>
                <a:gd name="connsiteX2" fmla="*/ 0 w 275249"/>
                <a:gd name="connsiteY2" fmla="*/ 137625 h 275249"/>
                <a:gd name="connsiteX3" fmla="*/ 137625 w 275249"/>
                <a:gd name="connsiteY3" fmla="*/ 0 h 275249"/>
                <a:gd name="connsiteX4" fmla="*/ 275250 w 275249"/>
                <a:gd name="connsiteY4" fmla="*/ 137625 h 275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49" h="275249">
                  <a:moveTo>
                    <a:pt x="275250" y="137625"/>
                  </a:moveTo>
                  <a:cubicBezTo>
                    <a:pt x="275250" y="213633"/>
                    <a:pt x="213633" y="275250"/>
                    <a:pt x="137625" y="275250"/>
                  </a:cubicBezTo>
                  <a:cubicBezTo>
                    <a:pt x="61617" y="275250"/>
                    <a:pt x="0" y="213633"/>
                    <a:pt x="0" y="137625"/>
                  </a:cubicBezTo>
                  <a:cubicBezTo>
                    <a:pt x="0" y="61617"/>
                    <a:pt x="61617" y="0"/>
                    <a:pt x="137625" y="0"/>
                  </a:cubicBezTo>
                  <a:cubicBezTo>
                    <a:pt x="213633" y="0"/>
                    <a:pt x="275250" y="61617"/>
                    <a:pt x="275250" y="137625"/>
                  </a:cubicBezTo>
                  <a:close/>
                </a:path>
              </a:pathLst>
            </a:custGeom>
            <a:noFill/>
            <a:ln w="9525" cap="flat">
              <a:solidFill>
                <a:srgbClr val="282828"/>
              </a:solidFill>
              <a:prstDash val="solid"/>
              <a:miter/>
            </a:ln>
          </p:spPr>
          <p:txBody>
            <a:bodyPr rtlCol="1" anchor="ctr"/>
            <a:lstStyle/>
            <a:p>
              <a:endParaRPr lang="ar-SA"/>
            </a:p>
          </p:txBody>
        </p:sp>
        <p:sp>
          <p:nvSpPr>
            <p:cNvPr id="36" name="شكل حر: شكل 35">
              <a:extLst>
                <a:ext uri="{FF2B5EF4-FFF2-40B4-BE49-F238E27FC236}">
                  <a16:creationId xmlns:a16="http://schemas.microsoft.com/office/drawing/2014/main" id="{804407CB-71CA-8310-5C49-74600366D80D}"/>
                </a:ext>
              </a:extLst>
            </p:cNvPr>
            <p:cNvSpPr/>
            <p:nvPr/>
          </p:nvSpPr>
          <p:spPr>
            <a:xfrm>
              <a:off x="1025591" y="6621563"/>
              <a:ext cx="183499" cy="183499"/>
            </a:xfrm>
            <a:custGeom>
              <a:avLst/>
              <a:gdLst>
                <a:gd name="connsiteX0" fmla="*/ 183500 w 183499"/>
                <a:gd name="connsiteY0" fmla="*/ 91750 h 183499"/>
                <a:gd name="connsiteX1" fmla="*/ 91750 w 183499"/>
                <a:gd name="connsiteY1" fmla="*/ 183500 h 183499"/>
                <a:gd name="connsiteX2" fmla="*/ 0 w 183499"/>
                <a:gd name="connsiteY2" fmla="*/ 91750 h 183499"/>
                <a:gd name="connsiteX3" fmla="*/ 91750 w 183499"/>
                <a:gd name="connsiteY3" fmla="*/ 0 h 183499"/>
                <a:gd name="connsiteX4" fmla="*/ 183500 w 183499"/>
                <a:gd name="connsiteY4" fmla="*/ 91750 h 183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99" h="183499">
                  <a:moveTo>
                    <a:pt x="183500" y="91750"/>
                  </a:moveTo>
                  <a:cubicBezTo>
                    <a:pt x="183500" y="142422"/>
                    <a:pt x="142422" y="183500"/>
                    <a:pt x="91750" y="183500"/>
                  </a:cubicBezTo>
                  <a:cubicBezTo>
                    <a:pt x="41078" y="183500"/>
                    <a:pt x="0" y="142422"/>
                    <a:pt x="0" y="91750"/>
                  </a:cubicBezTo>
                  <a:cubicBezTo>
                    <a:pt x="0" y="41078"/>
                    <a:pt x="41078" y="0"/>
                    <a:pt x="91750" y="0"/>
                  </a:cubicBezTo>
                  <a:cubicBezTo>
                    <a:pt x="142422" y="0"/>
                    <a:pt x="183500" y="41078"/>
                    <a:pt x="183500" y="91750"/>
                  </a:cubicBezTo>
                  <a:close/>
                </a:path>
              </a:pathLst>
            </a:custGeom>
            <a:noFill/>
            <a:ln w="9525" cap="flat">
              <a:solidFill>
                <a:srgbClr val="282828"/>
              </a:solidFill>
              <a:prstDash val="solid"/>
              <a:miter/>
            </a:ln>
          </p:spPr>
          <p:txBody>
            <a:bodyPr rtlCol="1" anchor="ctr"/>
            <a:lstStyle/>
            <a:p>
              <a:endParaRPr lang="ar-SA"/>
            </a:p>
          </p:txBody>
        </p:sp>
        <p:sp>
          <p:nvSpPr>
            <p:cNvPr id="37" name="شكل حر: شكل 36">
              <a:extLst>
                <a:ext uri="{FF2B5EF4-FFF2-40B4-BE49-F238E27FC236}">
                  <a16:creationId xmlns:a16="http://schemas.microsoft.com/office/drawing/2014/main" id="{6D02CDB8-8583-17FD-4F0B-F1307A2B4A73}"/>
                </a:ext>
              </a:extLst>
            </p:cNvPr>
            <p:cNvSpPr/>
            <p:nvPr/>
          </p:nvSpPr>
          <p:spPr>
            <a:xfrm>
              <a:off x="676941" y="6245388"/>
              <a:ext cx="275249" cy="275249"/>
            </a:xfrm>
            <a:custGeom>
              <a:avLst/>
              <a:gdLst>
                <a:gd name="connsiteX0" fmla="*/ 275250 w 275249"/>
                <a:gd name="connsiteY0" fmla="*/ 137625 h 275249"/>
                <a:gd name="connsiteX1" fmla="*/ 137625 w 275249"/>
                <a:gd name="connsiteY1" fmla="*/ 275250 h 275249"/>
                <a:gd name="connsiteX2" fmla="*/ 0 w 275249"/>
                <a:gd name="connsiteY2" fmla="*/ 137625 h 275249"/>
                <a:gd name="connsiteX3" fmla="*/ 137625 w 275249"/>
                <a:gd name="connsiteY3" fmla="*/ 0 h 275249"/>
                <a:gd name="connsiteX4" fmla="*/ 275250 w 275249"/>
                <a:gd name="connsiteY4" fmla="*/ 137625 h 275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49" h="275249">
                  <a:moveTo>
                    <a:pt x="275250" y="137625"/>
                  </a:moveTo>
                  <a:cubicBezTo>
                    <a:pt x="275250" y="213633"/>
                    <a:pt x="213633" y="275250"/>
                    <a:pt x="137625" y="275250"/>
                  </a:cubicBezTo>
                  <a:cubicBezTo>
                    <a:pt x="61617" y="275250"/>
                    <a:pt x="0" y="213633"/>
                    <a:pt x="0" y="137625"/>
                  </a:cubicBezTo>
                  <a:cubicBezTo>
                    <a:pt x="0" y="61617"/>
                    <a:pt x="61617" y="0"/>
                    <a:pt x="137625" y="0"/>
                  </a:cubicBezTo>
                  <a:cubicBezTo>
                    <a:pt x="213633" y="0"/>
                    <a:pt x="275250" y="61617"/>
                    <a:pt x="275250" y="137625"/>
                  </a:cubicBezTo>
                  <a:close/>
                </a:path>
              </a:pathLst>
            </a:custGeom>
            <a:noFill/>
            <a:ln w="9525" cap="flat">
              <a:solidFill>
                <a:srgbClr val="282828"/>
              </a:solidFill>
              <a:prstDash val="solid"/>
              <a:miter/>
            </a:ln>
          </p:spPr>
          <p:txBody>
            <a:bodyPr rtlCol="1" anchor="ctr"/>
            <a:lstStyle/>
            <a:p>
              <a:endParaRPr lang="ar-SA"/>
            </a:p>
          </p:txBody>
        </p:sp>
        <p:sp>
          <p:nvSpPr>
            <p:cNvPr id="38" name="شكل حر: شكل 37">
              <a:extLst>
                <a:ext uri="{FF2B5EF4-FFF2-40B4-BE49-F238E27FC236}">
                  <a16:creationId xmlns:a16="http://schemas.microsoft.com/office/drawing/2014/main" id="{23984ADF-6B77-DF4A-8AA9-E8C1435275F6}"/>
                </a:ext>
              </a:extLst>
            </p:cNvPr>
            <p:cNvSpPr/>
            <p:nvPr/>
          </p:nvSpPr>
          <p:spPr>
            <a:xfrm>
              <a:off x="722816" y="6043538"/>
              <a:ext cx="183499" cy="183499"/>
            </a:xfrm>
            <a:custGeom>
              <a:avLst/>
              <a:gdLst>
                <a:gd name="connsiteX0" fmla="*/ 183500 w 183499"/>
                <a:gd name="connsiteY0" fmla="*/ 91750 h 183499"/>
                <a:gd name="connsiteX1" fmla="*/ 91750 w 183499"/>
                <a:gd name="connsiteY1" fmla="*/ 183500 h 183499"/>
                <a:gd name="connsiteX2" fmla="*/ 0 w 183499"/>
                <a:gd name="connsiteY2" fmla="*/ 91750 h 183499"/>
                <a:gd name="connsiteX3" fmla="*/ 91750 w 183499"/>
                <a:gd name="connsiteY3" fmla="*/ 0 h 183499"/>
                <a:gd name="connsiteX4" fmla="*/ 183500 w 183499"/>
                <a:gd name="connsiteY4" fmla="*/ 91750 h 183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99" h="183499">
                  <a:moveTo>
                    <a:pt x="183500" y="91750"/>
                  </a:moveTo>
                  <a:cubicBezTo>
                    <a:pt x="183500" y="142422"/>
                    <a:pt x="142422" y="183500"/>
                    <a:pt x="91750" y="183500"/>
                  </a:cubicBezTo>
                  <a:cubicBezTo>
                    <a:pt x="41078" y="183500"/>
                    <a:pt x="0" y="142422"/>
                    <a:pt x="0" y="91750"/>
                  </a:cubicBezTo>
                  <a:cubicBezTo>
                    <a:pt x="0" y="41078"/>
                    <a:pt x="41078" y="0"/>
                    <a:pt x="91750" y="0"/>
                  </a:cubicBezTo>
                  <a:cubicBezTo>
                    <a:pt x="142422" y="0"/>
                    <a:pt x="183500" y="41078"/>
                    <a:pt x="183500" y="91750"/>
                  </a:cubicBezTo>
                  <a:close/>
                </a:path>
              </a:pathLst>
            </a:custGeom>
            <a:noFill/>
            <a:ln w="9525" cap="flat">
              <a:solidFill>
                <a:srgbClr val="282828"/>
              </a:solidFill>
              <a:prstDash val="solid"/>
              <a:miter/>
            </a:ln>
          </p:spPr>
          <p:txBody>
            <a:bodyPr rtlCol="1" anchor="ctr"/>
            <a:lstStyle/>
            <a:p>
              <a:endParaRPr lang="ar-SA"/>
            </a:p>
          </p:txBody>
        </p:sp>
        <p:sp>
          <p:nvSpPr>
            <p:cNvPr id="39" name="شكل حر: شكل 38">
              <a:extLst>
                <a:ext uri="{FF2B5EF4-FFF2-40B4-BE49-F238E27FC236}">
                  <a16:creationId xmlns:a16="http://schemas.microsoft.com/office/drawing/2014/main" id="{8976AC0B-EEE1-25AC-B964-F229321BD1DA}"/>
                </a:ext>
              </a:extLst>
            </p:cNvPr>
            <p:cNvSpPr/>
            <p:nvPr/>
          </p:nvSpPr>
          <p:spPr>
            <a:xfrm>
              <a:off x="901729" y="5772876"/>
              <a:ext cx="275249" cy="275249"/>
            </a:xfrm>
            <a:custGeom>
              <a:avLst/>
              <a:gdLst>
                <a:gd name="connsiteX0" fmla="*/ 275250 w 275249"/>
                <a:gd name="connsiteY0" fmla="*/ 137625 h 275249"/>
                <a:gd name="connsiteX1" fmla="*/ 137625 w 275249"/>
                <a:gd name="connsiteY1" fmla="*/ 275250 h 275249"/>
                <a:gd name="connsiteX2" fmla="*/ 0 w 275249"/>
                <a:gd name="connsiteY2" fmla="*/ 137625 h 275249"/>
                <a:gd name="connsiteX3" fmla="*/ 137625 w 275249"/>
                <a:gd name="connsiteY3" fmla="*/ 0 h 275249"/>
                <a:gd name="connsiteX4" fmla="*/ 275250 w 275249"/>
                <a:gd name="connsiteY4" fmla="*/ 137625 h 275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49" h="275249">
                  <a:moveTo>
                    <a:pt x="275250" y="137625"/>
                  </a:moveTo>
                  <a:cubicBezTo>
                    <a:pt x="275250" y="213633"/>
                    <a:pt x="213633" y="275250"/>
                    <a:pt x="137625" y="275250"/>
                  </a:cubicBezTo>
                  <a:cubicBezTo>
                    <a:pt x="61617" y="275250"/>
                    <a:pt x="0" y="213633"/>
                    <a:pt x="0" y="137625"/>
                  </a:cubicBezTo>
                  <a:cubicBezTo>
                    <a:pt x="0" y="61617"/>
                    <a:pt x="61617" y="0"/>
                    <a:pt x="137625" y="0"/>
                  </a:cubicBezTo>
                  <a:cubicBezTo>
                    <a:pt x="213633" y="0"/>
                    <a:pt x="275250" y="61617"/>
                    <a:pt x="275250" y="137625"/>
                  </a:cubicBezTo>
                  <a:close/>
                </a:path>
              </a:pathLst>
            </a:custGeom>
            <a:solidFill>
              <a:srgbClr val="F8BD38"/>
            </a:solidFill>
            <a:ln w="9525" cap="flat">
              <a:solidFill>
                <a:srgbClr val="282828"/>
              </a:solidFill>
              <a:prstDash val="solid"/>
              <a:miter/>
            </a:ln>
          </p:spPr>
          <p:txBody>
            <a:bodyPr rtlCol="1" anchor="ctr"/>
            <a:lstStyle/>
            <a:p>
              <a:endParaRPr lang="ar-SA"/>
            </a:p>
          </p:txBody>
        </p:sp>
      </p:grpSp>
      <p:sp>
        <p:nvSpPr>
          <p:cNvPr id="40" name="شكل حر: شكل 39">
            <a:extLst>
              <a:ext uri="{FF2B5EF4-FFF2-40B4-BE49-F238E27FC236}">
                <a16:creationId xmlns:a16="http://schemas.microsoft.com/office/drawing/2014/main" id="{DCB38382-33D8-0EAC-D997-94FE9B8A37B9}"/>
              </a:ext>
            </a:extLst>
          </p:cNvPr>
          <p:cNvSpPr/>
          <p:nvPr userDrawn="1"/>
        </p:nvSpPr>
        <p:spPr>
          <a:xfrm rot="16200000" flipH="1" flipV="1">
            <a:off x="26382" y="5262562"/>
            <a:ext cx="751333" cy="865702"/>
          </a:xfrm>
          <a:custGeom>
            <a:avLst/>
            <a:gdLst>
              <a:gd name="connsiteX0" fmla="*/ 747978 w 751333"/>
              <a:gd name="connsiteY0" fmla="*/ 846132 h 865702"/>
              <a:gd name="connsiteX1" fmla="*/ 631762 w 751333"/>
              <a:gd name="connsiteY1" fmla="*/ 729916 h 865702"/>
              <a:gd name="connsiteX2" fmla="*/ 665712 w 751333"/>
              <a:gd name="connsiteY2" fmla="*/ 630399 h 865702"/>
              <a:gd name="connsiteX3" fmla="*/ 619859 w 751333"/>
              <a:gd name="connsiteY3" fmla="*/ 527238 h 865702"/>
              <a:gd name="connsiteX4" fmla="*/ 574012 w 751333"/>
              <a:gd name="connsiteY4" fmla="*/ 630388 h 865702"/>
              <a:gd name="connsiteX5" fmla="*/ 579038 w 751333"/>
              <a:gd name="connsiteY5" fmla="*/ 677198 h 865702"/>
              <a:gd name="connsiteX6" fmla="*/ 401284 w 751333"/>
              <a:gd name="connsiteY6" fmla="*/ 499444 h 865702"/>
              <a:gd name="connsiteX7" fmla="*/ 401284 w 751333"/>
              <a:gd name="connsiteY7" fmla="*/ 275287 h 865702"/>
              <a:gd name="connsiteX8" fmla="*/ 389823 w 751333"/>
              <a:gd name="connsiteY8" fmla="*/ 263825 h 865702"/>
              <a:gd name="connsiteX9" fmla="*/ 378361 w 751333"/>
              <a:gd name="connsiteY9" fmla="*/ 275287 h 865702"/>
              <a:gd name="connsiteX10" fmla="*/ 378361 w 751333"/>
              <a:gd name="connsiteY10" fmla="*/ 476520 h 865702"/>
              <a:gd name="connsiteX11" fmla="*/ 170245 w 751333"/>
              <a:gd name="connsiteY11" fmla="*/ 268404 h 865702"/>
              <a:gd name="connsiteX12" fmla="*/ 171208 w 751333"/>
              <a:gd name="connsiteY12" fmla="*/ 263831 h 865702"/>
              <a:gd name="connsiteX13" fmla="*/ 171208 w 751333"/>
              <a:gd name="connsiteY13" fmla="*/ 11462 h 865702"/>
              <a:gd name="connsiteX14" fmla="*/ 159746 w 751333"/>
              <a:gd name="connsiteY14" fmla="*/ 0 h 865702"/>
              <a:gd name="connsiteX15" fmla="*/ 148284 w 751333"/>
              <a:gd name="connsiteY15" fmla="*/ 11462 h 865702"/>
              <a:gd name="connsiteX16" fmla="*/ 148284 w 751333"/>
              <a:gd name="connsiteY16" fmla="*/ 246444 h 865702"/>
              <a:gd name="connsiteX17" fmla="*/ 19564 w 751333"/>
              <a:gd name="connsiteY17" fmla="*/ 117723 h 865702"/>
              <a:gd name="connsiteX18" fmla="*/ 3357 w 751333"/>
              <a:gd name="connsiteY18" fmla="*/ 117723 h 865702"/>
              <a:gd name="connsiteX19" fmla="*/ 3357 w 751333"/>
              <a:gd name="connsiteY19" fmla="*/ 133930 h 865702"/>
              <a:gd name="connsiteX20" fmla="*/ 362154 w 751333"/>
              <a:gd name="connsiteY20" fmla="*/ 492727 h 865702"/>
              <a:gd name="connsiteX21" fmla="*/ 90976 w 751333"/>
              <a:gd name="connsiteY21" fmla="*/ 492727 h 865702"/>
              <a:gd name="connsiteX22" fmla="*/ 88729 w 751333"/>
              <a:gd name="connsiteY22" fmla="*/ 492956 h 865702"/>
              <a:gd name="connsiteX23" fmla="*/ 87738 w 751333"/>
              <a:gd name="connsiteY23" fmla="*/ 493249 h 865702"/>
              <a:gd name="connsiteX24" fmla="*/ 86592 w 751333"/>
              <a:gd name="connsiteY24" fmla="*/ 493604 h 865702"/>
              <a:gd name="connsiteX25" fmla="*/ 85468 w 751333"/>
              <a:gd name="connsiteY25" fmla="*/ 494194 h 865702"/>
              <a:gd name="connsiteX26" fmla="*/ 84620 w 751333"/>
              <a:gd name="connsiteY26" fmla="*/ 494658 h 865702"/>
              <a:gd name="connsiteX27" fmla="*/ 82861 w 751333"/>
              <a:gd name="connsiteY27" fmla="*/ 496097 h 865702"/>
              <a:gd name="connsiteX28" fmla="*/ 13936 w 751333"/>
              <a:gd name="connsiteY28" fmla="*/ 565028 h 865702"/>
              <a:gd name="connsiteX29" fmla="*/ 13936 w 751333"/>
              <a:gd name="connsiteY29" fmla="*/ 581234 h 865702"/>
              <a:gd name="connsiteX30" fmla="*/ 22039 w 751333"/>
              <a:gd name="connsiteY30" fmla="*/ 584593 h 865702"/>
              <a:gd name="connsiteX31" fmla="*/ 30143 w 751333"/>
              <a:gd name="connsiteY31" fmla="*/ 581234 h 865702"/>
              <a:gd name="connsiteX32" fmla="*/ 95715 w 751333"/>
              <a:gd name="connsiteY32" fmla="*/ 515656 h 865702"/>
              <a:gd name="connsiteX33" fmla="*/ 385072 w 751333"/>
              <a:gd name="connsiteY33" fmla="*/ 515656 h 865702"/>
              <a:gd name="connsiteX34" fmla="*/ 731760 w 751333"/>
              <a:gd name="connsiteY34" fmla="*/ 862344 h 865702"/>
              <a:gd name="connsiteX35" fmla="*/ 739863 w 751333"/>
              <a:gd name="connsiteY35" fmla="*/ 865702 h 865702"/>
              <a:gd name="connsiteX36" fmla="*/ 747966 w 751333"/>
              <a:gd name="connsiteY36" fmla="*/ 862344 h 865702"/>
              <a:gd name="connsiteX37" fmla="*/ 747978 w 751333"/>
              <a:gd name="connsiteY37" fmla="*/ 846132 h 86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51333" h="865702">
                <a:moveTo>
                  <a:pt x="747978" y="846132"/>
                </a:moveTo>
                <a:lnTo>
                  <a:pt x="631762" y="729916"/>
                </a:lnTo>
                <a:cubicBezTo>
                  <a:pt x="651304" y="718116"/>
                  <a:pt x="665712" y="678097"/>
                  <a:pt x="665712" y="630399"/>
                </a:cubicBezTo>
                <a:cubicBezTo>
                  <a:pt x="665712" y="573429"/>
                  <a:pt x="645184" y="527244"/>
                  <a:pt x="619859" y="527238"/>
                </a:cubicBezTo>
                <a:cubicBezTo>
                  <a:pt x="594540" y="527238"/>
                  <a:pt x="574012" y="573418"/>
                  <a:pt x="574012" y="630388"/>
                </a:cubicBezTo>
                <a:cubicBezTo>
                  <a:pt x="574012" y="647260"/>
                  <a:pt x="575846" y="663134"/>
                  <a:pt x="579038" y="677198"/>
                </a:cubicBezTo>
                <a:lnTo>
                  <a:pt x="401284" y="499444"/>
                </a:lnTo>
                <a:lnTo>
                  <a:pt x="401284" y="275287"/>
                </a:lnTo>
                <a:cubicBezTo>
                  <a:pt x="401284" y="268960"/>
                  <a:pt x="396149" y="263825"/>
                  <a:pt x="389823" y="263825"/>
                </a:cubicBezTo>
                <a:cubicBezTo>
                  <a:pt x="383496" y="263825"/>
                  <a:pt x="378361" y="268960"/>
                  <a:pt x="378361" y="275287"/>
                </a:cubicBezTo>
                <a:lnTo>
                  <a:pt x="378361" y="476520"/>
                </a:lnTo>
                <a:lnTo>
                  <a:pt x="170245" y="268404"/>
                </a:lnTo>
                <a:cubicBezTo>
                  <a:pt x="170858" y="267000"/>
                  <a:pt x="171208" y="265459"/>
                  <a:pt x="171208" y="263831"/>
                </a:cubicBezTo>
                <a:lnTo>
                  <a:pt x="171208" y="11462"/>
                </a:lnTo>
                <a:cubicBezTo>
                  <a:pt x="171208" y="5135"/>
                  <a:pt x="166073" y="0"/>
                  <a:pt x="159746" y="0"/>
                </a:cubicBezTo>
                <a:cubicBezTo>
                  <a:pt x="153419" y="0"/>
                  <a:pt x="148284" y="5135"/>
                  <a:pt x="148284" y="11462"/>
                </a:cubicBezTo>
                <a:lnTo>
                  <a:pt x="148284" y="246444"/>
                </a:lnTo>
                <a:lnTo>
                  <a:pt x="19564" y="117723"/>
                </a:lnTo>
                <a:cubicBezTo>
                  <a:pt x="15088" y="113247"/>
                  <a:pt x="7833" y="113247"/>
                  <a:pt x="3357" y="117723"/>
                </a:cubicBezTo>
                <a:cubicBezTo>
                  <a:pt x="-1119" y="122199"/>
                  <a:pt x="-1119" y="129454"/>
                  <a:pt x="3357" y="133930"/>
                </a:cubicBezTo>
                <a:lnTo>
                  <a:pt x="362154" y="492727"/>
                </a:lnTo>
                <a:lnTo>
                  <a:pt x="90976" y="492727"/>
                </a:lnTo>
                <a:cubicBezTo>
                  <a:pt x="90225" y="492727"/>
                  <a:pt x="89474" y="492807"/>
                  <a:pt x="88729" y="492956"/>
                </a:cubicBezTo>
                <a:cubicBezTo>
                  <a:pt x="88385" y="493025"/>
                  <a:pt x="88070" y="493151"/>
                  <a:pt x="87738" y="493249"/>
                </a:cubicBezTo>
                <a:cubicBezTo>
                  <a:pt x="87354" y="493363"/>
                  <a:pt x="86964" y="493449"/>
                  <a:pt x="86592" y="493604"/>
                </a:cubicBezTo>
                <a:cubicBezTo>
                  <a:pt x="86202" y="493764"/>
                  <a:pt x="85841" y="493988"/>
                  <a:pt x="85468" y="494194"/>
                </a:cubicBezTo>
                <a:cubicBezTo>
                  <a:pt x="85188" y="494349"/>
                  <a:pt x="84890" y="494475"/>
                  <a:pt x="84620" y="494658"/>
                </a:cubicBezTo>
                <a:cubicBezTo>
                  <a:pt x="83990" y="495083"/>
                  <a:pt x="83400" y="495558"/>
                  <a:pt x="82861" y="496097"/>
                </a:cubicBezTo>
                <a:lnTo>
                  <a:pt x="13936" y="565028"/>
                </a:lnTo>
                <a:cubicBezTo>
                  <a:pt x="9460" y="569503"/>
                  <a:pt x="9460" y="576759"/>
                  <a:pt x="13936" y="581234"/>
                </a:cubicBezTo>
                <a:cubicBezTo>
                  <a:pt x="16177" y="583475"/>
                  <a:pt x="19105" y="584593"/>
                  <a:pt x="22039" y="584593"/>
                </a:cubicBezTo>
                <a:cubicBezTo>
                  <a:pt x="24974" y="584593"/>
                  <a:pt x="27902" y="583475"/>
                  <a:pt x="30143" y="581234"/>
                </a:cubicBezTo>
                <a:lnTo>
                  <a:pt x="95715" y="515656"/>
                </a:lnTo>
                <a:lnTo>
                  <a:pt x="385072" y="515656"/>
                </a:lnTo>
                <a:lnTo>
                  <a:pt x="731760" y="862344"/>
                </a:lnTo>
                <a:cubicBezTo>
                  <a:pt x="734000" y="864585"/>
                  <a:pt x="736929" y="865702"/>
                  <a:pt x="739863" y="865702"/>
                </a:cubicBezTo>
                <a:cubicBezTo>
                  <a:pt x="742797" y="865702"/>
                  <a:pt x="745726" y="864585"/>
                  <a:pt x="747966" y="862344"/>
                </a:cubicBezTo>
                <a:cubicBezTo>
                  <a:pt x="752454" y="857863"/>
                  <a:pt x="752454" y="850608"/>
                  <a:pt x="747978" y="846132"/>
                </a:cubicBezTo>
                <a:close/>
              </a:path>
            </a:pathLst>
          </a:custGeom>
          <a:noFill/>
          <a:ln w="11875" cap="flat">
            <a:solidFill>
              <a:srgbClr val="282828"/>
            </a:solidFill>
            <a:prstDash val="solid"/>
            <a:miter/>
          </a:ln>
        </p:spPr>
        <p:txBody>
          <a:bodyPr rtlCol="1" anchor="ctr"/>
          <a:lstStyle/>
          <a:p>
            <a:endParaRPr lang="ar-SA"/>
          </a:p>
        </p:txBody>
      </p:sp>
      <p:grpSp>
        <p:nvGrpSpPr>
          <p:cNvPr id="41" name="رسم 1040" descr="سبريج صغيره من الزهور">
            <a:extLst>
              <a:ext uri="{FF2B5EF4-FFF2-40B4-BE49-F238E27FC236}">
                <a16:creationId xmlns:a16="http://schemas.microsoft.com/office/drawing/2014/main" id="{7BFF85A5-41F0-9999-009E-25176401D14D}"/>
              </a:ext>
            </a:extLst>
          </p:cNvPr>
          <p:cNvGrpSpPr/>
          <p:nvPr userDrawn="1"/>
        </p:nvGrpSpPr>
        <p:grpSpPr>
          <a:xfrm rot="16200000" flipH="1" flipV="1">
            <a:off x="224357" y="4748816"/>
            <a:ext cx="802319" cy="1346750"/>
            <a:chOff x="-60627" y="4707140"/>
            <a:chExt cx="802319" cy="1346750"/>
          </a:xfrm>
          <a:noFill/>
        </p:grpSpPr>
        <p:sp>
          <p:nvSpPr>
            <p:cNvPr id="42" name="شكل حر: شكل 41">
              <a:extLst>
                <a:ext uri="{FF2B5EF4-FFF2-40B4-BE49-F238E27FC236}">
                  <a16:creationId xmlns:a16="http://schemas.microsoft.com/office/drawing/2014/main" id="{6755D21C-8E32-1E18-ECA5-476F8DA2C316}"/>
                </a:ext>
              </a:extLst>
            </p:cNvPr>
            <p:cNvSpPr/>
            <p:nvPr/>
          </p:nvSpPr>
          <p:spPr>
            <a:xfrm>
              <a:off x="512457" y="5148209"/>
              <a:ext cx="229234" cy="229234"/>
            </a:xfrm>
            <a:custGeom>
              <a:avLst/>
              <a:gdLst>
                <a:gd name="connsiteX0" fmla="*/ 229234 w 229234"/>
                <a:gd name="connsiteY0" fmla="*/ 114617 h 229234"/>
                <a:gd name="connsiteX1" fmla="*/ 114617 w 229234"/>
                <a:gd name="connsiteY1" fmla="*/ 229234 h 229234"/>
                <a:gd name="connsiteX2" fmla="*/ 0 w 229234"/>
                <a:gd name="connsiteY2" fmla="*/ 114617 h 229234"/>
                <a:gd name="connsiteX3" fmla="*/ 114617 w 229234"/>
                <a:gd name="connsiteY3" fmla="*/ 0 h 229234"/>
                <a:gd name="connsiteX4" fmla="*/ 229234 w 229234"/>
                <a:gd name="connsiteY4" fmla="*/ 114617 h 229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34" h="229234">
                  <a:moveTo>
                    <a:pt x="229234" y="114617"/>
                  </a:moveTo>
                  <a:cubicBezTo>
                    <a:pt x="229234" y="177918"/>
                    <a:pt x="177918" y="229234"/>
                    <a:pt x="114617" y="229234"/>
                  </a:cubicBezTo>
                  <a:cubicBezTo>
                    <a:pt x="51316" y="229234"/>
                    <a:pt x="0" y="177918"/>
                    <a:pt x="0" y="114617"/>
                  </a:cubicBezTo>
                  <a:cubicBezTo>
                    <a:pt x="0" y="51316"/>
                    <a:pt x="51316" y="0"/>
                    <a:pt x="114617" y="0"/>
                  </a:cubicBezTo>
                  <a:cubicBezTo>
                    <a:pt x="177918" y="0"/>
                    <a:pt x="229234" y="51316"/>
                    <a:pt x="229234" y="114617"/>
                  </a:cubicBezTo>
                  <a:close/>
                </a:path>
              </a:pathLst>
            </a:custGeom>
            <a:noFill/>
            <a:ln w="11875" cap="flat">
              <a:solidFill>
                <a:srgbClr val="282828"/>
              </a:solidFill>
              <a:prstDash val="solid"/>
              <a:miter/>
            </a:ln>
          </p:spPr>
          <p:txBody>
            <a:bodyPr rtlCol="1" anchor="ctr"/>
            <a:lstStyle/>
            <a:p>
              <a:endParaRPr lang="ar-SA"/>
            </a:p>
          </p:txBody>
        </p:sp>
        <p:sp>
          <p:nvSpPr>
            <p:cNvPr id="43" name="شكل حر: شكل 42">
              <a:extLst>
                <a:ext uri="{FF2B5EF4-FFF2-40B4-BE49-F238E27FC236}">
                  <a16:creationId xmlns:a16="http://schemas.microsoft.com/office/drawing/2014/main" id="{C995F809-81E0-A640-5B5E-F8AF2597F30A}"/>
                </a:ext>
              </a:extLst>
            </p:cNvPr>
            <p:cNvSpPr/>
            <p:nvPr/>
          </p:nvSpPr>
          <p:spPr>
            <a:xfrm>
              <a:off x="-60627" y="5710039"/>
              <a:ext cx="343851" cy="343851"/>
            </a:xfrm>
            <a:custGeom>
              <a:avLst/>
              <a:gdLst>
                <a:gd name="connsiteX0" fmla="*/ 343851 w 343851"/>
                <a:gd name="connsiteY0" fmla="*/ 171926 h 343851"/>
                <a:gd name="connsiteX1" fmla="*/ 171926 w 343851"/>
                <a:gd name="connsiteY1" fmla="*/ 343851 h 343851"/>
                <a:gd name="connsiteX2" fmla="*/ 0 w 343851"/>
                <a:gd name="connsiteY2" fmla="*/ 171926 h 343851"/>
                <a:gd name="connsiteX3" fmla="*/ 171926 w 343851"/>
                <a:gd name="connsiteY3" fmla="*/ 0 h 343851"/>
                <a:gd name="connsiteX4" fmla="*/ 343851 w 343851"/>
                <a:gd name="connsiteY4" fmla="*/ 171926 h 34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1" h="343851">
                  <a:moveTo>
                    <a:pt x="343851" y="171926"/>
                  </a:moveTo>
                  <a:cubicBezTo>
                    <a:pt x="343851" y="266877"/>
                    <a:pt x="266877" y="343851"/>
                    <a:pt x="171926" y="343851"/>
                  </a:cubicBezTo>
                  <a:cubicBezTo>
                    <a:pt x="76974" y="343851"/>
                    <a:pt x="0" y="266877"/>
                    <a:pt x="0" y="171926"/>
                  </a:cubicBezTo>
                  <a:cubicBezTo>
                    <a:pt x="0" y="76974"/>
                    <a:pt x="76974" y="0"/>
                    <a:pt x="171926" y="0"/>
                  </a:cubicBezTo>
                  <a:cubicBezTo>
                    <a:pt x="266877" y="0"/>
                    <a:pt x="343851" y="76974"/>
                    <a:pt x="343851" y="171926"/>
                  </a:cubicBezTo>
                  <a:close/>
                </a:path>
              </a:pathLst>
            </a:custGeom>
            <a:noFill/>
            <a:ln w="11875" cap="flat">
              <a:solidFill>
                <a:srgbClr val="282828"/>
              </a:solidFill>
              <a:prstDash val="solid"/>
              <a:miter/>
            </a:ln>
          </p:spPr>
          <p:txBody>
            <a:bodyPr rtlCol="1" anchor="ctr"/>
            <a:lstStyle/>
            <a:p>
              <a:endParaRPr lang="ar-SA"/>
            </a:p>
          </p:txBody>
        </p:sp>
        <p:sp>
          <p:nvSpPr>
            <p:cNvPr id="44" name="شكل حر: شكل 43">
              <a:extLst>
                <a:ext uri="{FF2B5EF4-FFF2-40B4-BE49-F238E27FC236}">
                  <a16:creationId xmlns:a16="http://schemas.microsoft.com/office/drawing/2014/main" id="{ED2ED006-9816-EF68-5A4E-3BDF7097F673}"/>
                </a:ext>
              </a:extLst>
            </p:cNvPr>
            <p:cNvSpPr/>
            <p:nvPr/>
          </p:nvSpPr>
          <p:spPr>
            <a:xfrm>
              <a:off x="374917" y="5767347"/>
              <a:ext cx="229234" cy="229234"/>
            </a:xfrm>
            <a:custGeom>
              <a:avLst/>
              <a:gdLst>
                <a:gd name="connsiteX0" fmla="*/ 229234 w 229234"/>
                <a:gd name="connsiteY0" fmla="*/ 114617 h 229234"/>
                <a:gd name="connsiteX1" fmla="*/ 114617 w 229234"/>
                <a:gd name="connsiteY1" fmla="*/ 229234 h 229234"/>
                <a:gd name="connsiteX2" fmla="*/ 0 w 229234"/>
                <a:gd name="connsiteY2" fmla="*/ 114617 h 229234"/>
                <a:gd name="connsiteX3" fmla="*/ 114617 w 229234"/>
                <a:gd name="connsiteY3" fmla="*/ 0 h 229234"/>
                <a:gd name="connsiteX4" fmla="*/ 229234 w 229234"/>
                <a:gd name="connsiteY4" fmla="*/ 114617 h 229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34" h="229234">
                  <a:moveTo>
                    <a:pt x="229234" y="114617"/>
                  </a:moveTo>
                  <a:cubicBezTo>
                    <a:pt x="229234" y="177918"/>
                    <a:pt x="177918" y="229234"/>
                    <a:pt x="114617" y="229234"/>
                  </a:cubicBezTo>
                  <a:cubicBezTo>
                    <a:pt x="51316" y="229234"/>
                    <a:pt x="0" y="177918"/>
                    <a:pt x="0" y="114617"/>
                  </a:cubicBezTo>
                  <a:cubicBezTo>
                    <a:pt x="0" y="51316"/>
                    <a:pt x="51316" y="0"/>
                    <a:pt x="114617" y="0"/>
                  </a:cubicBezTo>
                  <a:cubicBezTo>
                    <a:pt x="177918" y="0"/>
                    <a:pt x="229234" y="51316"/>
                    <a:pt x="229234" y="114617"/>
                  </a:cubicBezTo>
                  <a:close/>
                </a:path>
              </a:pathLst>
            </a:custGeom>
            <a:noFill/>
            <a:ln w="11875" cap="flat">
              <a:solidFill>
                <a:srgbClr val="282828"/>
              </a:solidFill>
              <a:prstDash val="solid"/>
              <a:miter/>
            </a:ln>
          </p:spPr>
          <p:txBody>
            <a:bodyPr rtlCol="1" anchor="ctr"/>
            <a:lstStyle/>
            <a:p>
              <a:endParaRPr lang="ar-SA"/>
            </a:p>
          </p:txBody>
        </p:sp>
        <p:sp>
          <p:nvSpPr>
            <p:cNvPr id="45" name="شكل حر: شكل 44">
              <a:extLst>
                <a:ext uri="{FF2B5EF4-FFF2-40B4-BE49-F238E27FC236}">
                  <a16:creationId xmlns:a16="http://schemas.microsoft.com/office/drawing/2014/main" id="{8985503A-0423-561A-7B33-1210761CFD61}"/>
                </a:ext>
              </a:extLst>
            </p:cNvPr>
            <p:cNvSpPr/>
            <p:nvPr/>
          </p:nvSpPr>
          <p:spPr>
            <a:xfrm>
              <a:off x="-60627" y="5297417"/>
              <a:ext cx="343851" cy="343851"/>
            </a:xfrm>
            <a:custGeom>
              <a:avLst/>
              <a:gdLst>
                <a:gd name="connsiteX0" fmla="*/ 343851 w 343851"/>
                <a:gd name="connsiteY0" fmla="*/ 171926 h 343851"/>
                <a:gd name="connsiteX1" fmla="*/ 171926 w 343851"/>
                <a:gd name="connsiteY1" fmla="*/ 343851 h 343851"/>
                <a:gd name="connsiteX2" fmla="*/ 0 w 343851"/>
                <a:gd name="connsiteY2" fmla="*/ 171926 h 343851"/>
                <a:gd name="connsiteX3" fmla="*/ 171926 w 343851"/>
                <a:gd name="connsiteY3" fmla="*/ 0 h 343851"/>
                <a:gd name="connsiteX4" fmla="*/ 343851 w 343851"/>
                <a:gd name="connsiteY4" fmla="*/ 171926 h 34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1" h="343851">
                  <a:moveTo>
                    <a:pt x="343851" y="171926"/>
                  </a:moveTo>
                  <a:cubicBezTo>
                    <a:pt x="343851" y="266877"/>
                    <a:pt x="266877" y="343851"/>
                    <a:pt x="171926" y="343851"/>
                  </a:cubicBezTo>
                  <a:cubicBezTo>
                    <a:pt x="76974" y="343851"/>
                    <a:pt x="0" y="266877"/>
                    <a:pt x="0" y="171926"/>
                  </a:cubicBezTo>
                  <a:cubicBezTo>
                    <a:pt x="0" y="76974"/>
                    <a:pt x="76974" y="0"/>
                    <a:pt x="171926" y="0"/>
                  </a:cubicBezTo>
                  <a:cubicBezTo>
                    <a:pt x="266877" y="0"/>
                    <a:pt x="343851" y="76974"/>
                    <a:pt x="343851" y="171926"/>
                  </a:cubicBezTo>
                  <a:close/>
                </a:path>
              </a:pathLst>
            </a:custGeom>
            <a:solidFill>
              <a:srgbClr val="505050"/>
            </a:solidFill>
            <a:ln w="11875" cap="flat">
              <a:solidFill>
                <a:srgbClr val="282828"/>
              </a:solidFill>
              <a:prstDash val="solid"/>
              <a:miter/>
            </a:ln>
          </p:spPr>
          <p:txBody>
            <a:bodyPr rtlCol="1" anchor="ctr"/>
            <a:lstStyle/>
            <a:p>
              <a:endParaRPr lang="ar-SA"/>
            </a:p>
          </p:txBody>
        </p:sp>
        <p:sp>
          <p:nvSpPr>
            <p:cNvPr id="46" name="شكل حر: شكل 45">
              <a:extLst>
                <a:ext uri="{FF2B5EF4-FFF2-40B4-BE49-F238E27FC236}">
                  <a16:creationId xmlns:a16="http://schemas.microsoft.com/office/drawing/2014/main" id="{996D4DF8-DD18-7D4D-F2E3-CF75A61EB13A}"/>
                </a:ext>
              </a:extLst>
            </p:cNvPr>
            <p:cNvSpPr/>
            <p:nvPr/>
          </p:nvSpPr>
          <p:spPr>
            <a:xfrm>
              <a:off x="-3319" y="5045260"/>
              <a:ext cx="229234" cy="229234"/>
            </a:xfrm>
            <a:custGeom>
              <a:avLst/>
              <a:gdLst>
                <a:gd name="connsiteX0" fmla="*/ 229234 w 229234"/>
                <a:gd name="connsiteY0" fmla="*/ 114617 h 229234"/>
                <a:gd name="connsiteX1" fmla="*/ 114617 w 229234"/>
                <a:gd name="connsiteY1" fmla="*/ 229234 h 229234"/>
                <a:gd name="connsiteX2" fmla="*/ 0 w 229234"/>
                <a:gd name="connsiteY2" fmla="*/ 114617 h 229234"/>
                <a:gd name="connsiteX3" fmla="*/ 114617 w 229234"/>
                <a:gd name="connsiteY3" fmla="*/ 0 h 229234"/>
                <a:gd name="connsiteX4" fmla="*/ 229234 w 229234"/>
                <a:gd name="connsiteY4" fmla="*/ 114617 h 229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34" h="229234">
                  <a:moveTo>
                    <a:pt x="229234" y="114617"/>
                  </a:moveTo>
                  <a:cubicBezTo>
                    <a:pt x="229234" y="177918"/>
                    <a:pt x="177918" y="229234"/>
                    <a:pt x="114617" y="229234"/>
                  </a:cubicBezTo>
                  <a:cubicBezTo>
                    <a:pt x="51316" y="229234"/>
                    <a:pt x="0" y="177918"/>
                    <a:pt x="0" y="114617"/>
                  </a:cubicBezTo>
                  <a:cubicBezTo>
                    <a:pt x="0" y="51316"/>
                    <a:pt x="51316" y="0"/>
                    <a:pt x="114617" y="0"/>
                  </a:cubicBezTo>
                  <a:cubicBezTo>
                    <a:pt x="177918" y="0"/>
                    <a:pt x="229234" y="51316"/>
                    <a:pt x="229234" y="114617"/>
                  </a:cubicBezTo>
                  <a:close/>
                </a:path>
              </a:pathLst>
            </a:custGeom>
            <a:noFill/>
            <a:ln w="11875" cap="flat">
              <a:solidFill>
                <a:srgbClr val="282828"/>
              </a:solidFill>
              <a:prstDash val="solid"/>
              <a:miter/>
            </a:ln>
          </p:spPr>
          <p:txBody>
            <a:bodyPr rtlCol="1" anchor="ctr"/>
            <a:lstStyle/>
            <a:p>
              <a:endParaRPr lang="ar-SA"/>
            </a:p>
          </p:txBody>
        </p:sp>
        <p:sp>
          <p:nvSpPr>
            <p:cNvPr id="47" name="شكل حر: شكل 46">
              <a:extLst>
                <a:ext uri="{FF2B5EF4-FFF2-40B4-BE49-F238E27FC236}">
                  <a16:creationId xmlns:a16="http://schemas.microsoft.com/office/drawing/2014/main" id="{26F8E683-4327-D398-C7B8-DFC65768FACA}"/>
                </a:ext>
              </a:extLst>
            </p:cNvPr>
            <p:cNvSpPr/>
            <p:nvPr/>
          </p:nvSpPr>
          <p:spPr>
            <a:xfrm>
              <a:off x="220184" y="4707140"/>
              <a:ext cx="343851" cy="343851"/>
            </a:xfrm>
            <a:custGeom>
              <a:avLst/>
              <a:gdLst>
                <a:gd name="connsiteX0" fmla="*/ 343851 w 343851"/>
                <a:gd name="connsiteY0" fmla="*/ 171926 h 343851"/>
                <a:gd name="connsiteX1" fmla="*/ 171926 w 343851"/>
                <a:gd name="connsiteY1" fmla="*/ 343851 h 343851"/>
                <a:gd name="connsiteX2" fmla="*/ 0 w 343851"/>
                <a:gd name="connsiteY2" fmla="*/ 171926 h 343851"/>
                <a:gd name="connsiteX3" fmla="*/ 171926 w 343851"/>
                <a:gd name="connsiteY3" fmla="*/ 0 h 343851"/>
                <a:gd name="connsiteX4" fmla="*/ 343851 w 343851"/>
                <a:gd name="connsiteY4" fmla="*/ 171926 h 34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1" h="343851">
                  <a:moveTo>
                    <a:pt x="343851" y="171926"/>
                  </a:moveTo>
                  <a:cubicBezTo>
                    <a:pt x="343851" y="266877"/>
                    <a:pt x="266877" y="343851"/>
                    <a:pt x="171926" y="343851"/>
                  </a:cubicBezTo>
                  <a:cubicBezTo>
                    <a:pt x="76974" y="343851"/>
                    <a:pt x="0" y="266877"/>
                    <a:pt x="0" y="171926"/>
                  </a:cubicBezTo>
                  <a:cubicBezTo>
                    <a:pt x="0" y="76974"/>
                    <a:pt x="76974" y="0"/>
                    <a:pt x="171926" y="0"/>
                  </a:cubicBezTo>
                  <a:cubicBezTo>
                    <a:pt x="266877" y="0"/>
                    <a:pt x="343851" y="76974"/>
                    <a:pt x="343851" y="171926"/>
                  </a:cubicBezTo>
                  <a:close/>
                </a:path>
              </a:pathLst>
            </a:custGeom>
            <a:noFill/>
            <a:ln w="11875" cap="flat">
              <a:solidFill>
                <a:srgbClr val="282828"/>
              </a:solidFill>
              <a:prstDash val="solid"/>
              <a:miter/>
            </a:ln>
          </p:spPr>
          <p:txBody>
            <a:bodyPr rtlCol="1" anchor="ctr"/>
            <a:lstStyle/>
            <a:p>
              <a:endParaRPr lang="ar-SA"/>
            </a:p>
          </p:txBody>
        </p:sp>
      </p:grpSp>
      <p:pic>
        <p:nvPicPr>
          <p:cNvPr id="49" name="رسم 48" descr="شكل عضوي">
            <a:extLst>
              <a:ext uri="{FF2B5EF4-FFF2-40B4-BE49-F238E27FC236}">
                <a16:creationId xmlns:a16="http://schemas.microsoft.com/office/drawing/2014/main" id="{3D070C65-AD3D-7B3C-FC52-03385B32AF7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0800000">
            <a:off x="11217628" y="-22076"/>
            <a:ext cx="1113911" cy="782689"/>
          </a:xfrm>
          <a:prstGeom prst="rect">
            <a:avLst/>
          </a:prstGeom>
        </p:spPr>
      </p:pic>
      <p:sp>
        <p:nvSpPr>
          <p:cNvPr id="50" name="ds">
            <a:extLst>
              <a:ext uri="{FF2B5EF4-FFF2-40B4-BE49-F238E27FC236}">
                <a16:creationId xmlns:a16="http://schemas.microsoft.com/office/drawing/2014/main" id="{D85AF8C4-088B-C566-77DF-EEAFC10CA092}"/>
              </a:ext>
            </a:extLst>
          </p:cNvPr>
          <p:cNvSpPr/>
          <p:nvPr userDrawn="1"/>
        </p:nvSpPr>
        <p:spPr>
          <a:xfrm rot="17574504">
            <a:off x="5497574" y="126279"/>
            <a:ext cx="1182425" cy="577295"/>
          </a:xfrm>
          <a:custGeom>
            <a:avLst/>
            <a:gdLst/>
            <a:ahLst/>
            <a:cxnLst/>
            <a:rect l="l" t="t" r="r" b="b"/>
            <a:pathLst>
              <a:path w="48269" h="23567" extrusionOk="0">
                <a:moveTo>
                  <a:pt x="30773" y="171"/>
                </a:moveTo>
                <a:cubicBezTo>
                  <a:pt x="30794" y="171"/>
                  <a:pt x="30816" y="171"/>
                  <a:pt x="30837" y="171"/>
                </a:cubicBezTo>
                <a:cubicBezTo>
                  <a:pt x="30971" y="174"/>
                  <a:pt x="31105" y="176"/>
                  <a:pt x="31238" y="183"/>
                </a:cubicBezTo>
                <a:cubicBezTo>
                  <a:pt x="31322" y="188"/>
                  <a:pt x="31406" y="192"/>
                  <a:pt x="31489" y="198"/>
                </a:cubicBezTo>
                <a:cubicBezTo>
                  <a:pt x="31708" y="216"/>
                  <a:pt x="31927" y="237"/>
                  <a:pt x="32143" y="271"/>
                </a:cubicBezTo>
                <a:cubicBezTo>
                  <a:pt x="32267" y="290"/>
                  <a:pt x="32391" y="309"/>
                  <a:pt x="32515" y="333"/>
                </a:cubicBezTo>
                <a:cubicBezTo>
                  <a:pt x="32427" y="331"/>
                  <a:pt x="32340" y="329"/>
                  <a:pt x="32253" y="329"/>
                </a:cubicBezTo>
                <a:cubicBezTo>
                  <a:pt x="32234" y="329"/>
                  <a:pt x="32214" y="329"/>
                  <a:pt x="32195" y="330"/>
                </a:cubicBezTo>
                <a:cubicBezTo>
                  <a:pt x="32068" y="332"/>
                  <a:pt x="31939" y="333"/>
                  <a:pt x="31814" y="340"/>
                </a:cubicBezTo>
                <a:cubicBezTo>
                  <a:pt x="31685" y="347"/>
                  <a:pt x="31558" y="355"/>
                  <a:pt x="31431" y="364"/>
                </a:cubicBezTo>
                <a:cubicBezTo>
                  <a:pt x="31300" y="374"/>
                  <a:pt x="31168" y="385"/>
                  <a:pt x="31038" y="400"/>
                </a:cubicBezTo>
                <a:cubicBezTo>
                  <a:pt x="30911" y="415"/>
                  <a:pt x="30782" y="429"/>
                  <a:pt x="30656" y="450"/>
                </a:cubicBezTo>
                <a:cubicBezTo>
                  <a:pt x="30529" y="471"/>
                  <a:pt x="30405" y="491"/>
                  <a:pt x="30279" y="516"/>
                </a:cubicBezTo>
                <a:cubicBezTo>
                  <a:pt x="30154" y="541"/>
                  <a:pt x="30029" y="566"/>
                  <a:pt x="29905" y="593"/>
                </a:cubicBezTo>
                <a:cubicBezTo>
                  <a:pt x="29876" y="600"/>
                  <a:pt x="29847" y="606"/>
                  <a:pt x="29818" y="613"/>
                </a:cubicBezTo>
                <a:cubicBezTo>
                  <a:pt x="29624" y="588"/>
                  <a:pt x="29428" y="565"/>
                  <a:pt x="29231" y="553"/>
                </a:cubicBezTo>
                <a:lnTo>
                  <a:pt x="29231" y="554"/>
                </a:lnTo>
                <a:cubicBezTo>
                  <a:pt x="29039" y="541"/>
                  <a:pt x="28846" y="533"/>
                  <a:pt x="28653" y="533"/>
                </a:cubicBezTo>
                <a:cubicBezTo>
                  <a:pt x="28564" y="533"/>
                  <a:pt x="28476" y="535"/>
                  <a:pt x="28387" y="539"/>
                </a:cubicBezTo>
                <a:cubicBezTo>
                  <a:pt x="28320" y="541"/>
                  <a:pt x="28252" y="544"/>
                  <a:pt x="28185" y="549"/>
                </a:cubicBezTo>
                <a:cubicBezTo>
                  <a:pt x="28316" y="512"/>
                  <a:pt x="28447" y="474"/>
                  <a:pt x="28580" y="444"/>
                </a:cubicBezTo>
                <a:cubicBezTo>
                  <a:pt x="28670" y="421"/>
                  <a:pt x="28760" y="401"/>
                  <a:pt x="28852" y="382"/>
                </a:cubicBezTo>
                <a:cubicBezTo>
                  <a:pt x="29059" y="339"/>
                  <a:pt x="29279" y="295"/>
                  <a:pt x="29501" y="265"/>
                </a:cubicBezTo>
                <a:cubicBezTo>
                  <a:pt x="29723" y="234"/>
                  <a:pt x="29945" y="208"/>
                  <a:pt x="30169" y="192"/>
                </a:cubicBezTo>
                <a:cubicBezTo>
                  <a:pt x="30370" y="181"/>
                  <a:pt x="30572" y="171"/>
                  <a:pt x="30773" y="171"/>
                </a:cubicBezTo>
                <a:close/>
                <a:moveTo>
                  <a:pt x="32883" y="514"/>
                </a:moveTo>
                <a:cubicBezTo>
                  <a:pt x="32922" y="517"/>
                  <a:pt x="32961" y="519"/>
                  <a:pt x="33001" y="523"/>
                </a:cubicBezTo>
                <a:cubicBezTo>
                  <a:pt x="33153" y="535"/>
                  <a:pt x="33316" y="550"/>
                  <a:pt x="33479" y="571"/>
                </a:cubicBezTo>
                <a:cubicBezTo>
                  <a:pt x="33633" y="618"/>
                  <a:pt x="33787" y="669"/>
                  <a:pt x="33940" y="723"/>
                </a:cubicBezTo>
                <a:cubicBezTo>
                  <a:pt x="33941" y="723"/>
                  <a:pt x="33943" y="725"/>
                  <a:pt x="33944" y="725"/>
                </a:cubicBezTo>
                <a:cubicBezTo>
                  <a:pt x="34024" y="755"/>
                  <a:pt x="34107" y="786"/>
                  <a:pt x="34190" y="818"/>
                </a:cubicBezTo>
                <a:cubicBezTo>
                  <a:pt x="34072" y="794"/>
                  <a:pt x="33953" y="773"/>
                  <a:pt x="33834" y="757"/>
                </a:cubicBezTo>
                <a:cubicBezTo>
                  <a:pt x="33744" y="744"/>
                  <a:pt x="33654" y="734"/>
                  <a:pt x="33564" y="726"/>
                </a:cubicBezTo>
                <a:cubicBezTo>
                  <a:pt x="33519" y="721"/>
                  <a:pt x="33474" y="718"/>
                  <a:pt x="33429" y="714"/>
                </a:cubicBezTo>
                <a:cubicBezTo>
                  <a:pt x="33337" y="706"/>
                  <a:pt x="33240" y="700"/>
                  <a:pt x="33147" y="697"/>
                </a:cubicBezTo>
                <a:cubicBezTo>
                  <a:pt x="33026" y="693"/>
                  <a:pt x="32904" y="690"/>
                  <a:pt x="32782" y="690"/>
                </a:cubicBezTo>
                <a:cubicBezTo>
                  <a:pt x="32640" y="690"/>
                  <a:pt x="32497" y="693"/>
                  <a:pt x="32356" y="704"/>
                </a:cubicBezTo>
                <a:cubicBezTo>
                  <a:pt x="32205" y="714"/>
                  <a:pt x="32055" y="727"/>
                  <a:pt x="31905" y="743"/>
                </a:cubicBezTo>
                <a:cubicBezTo>
                  <a:pt x="32158" y="675"/>
                  <a:pt x="32412" y="614"/>
                  <a:pt x="32668" y="557"/>
                </a:cubicBezTo>
                <a:cubicBezTo>
                  <a:pt x="32733" y="544"/>
                  <a:pt x="32808" y="529"/>
                  <a:pt x="32883" y="514"/>
                </a:cubicBezTo>
                <a:close/>
                <a:moveTo>
                  <a:pt x="32176" y="495"/>
                </a:moveTo>
                <a:cubicBezTo>
                  <a:pt x="32061" y="525"/>
                  <a:pt x="31945" y="555"/>
                  <a:pt x="31831" y="588"/>
                </a:cubicBezTo>
                <a:cubicBezTo>
                  <a:pt x="31654" y="640"/>
                  <a:pt x="31478" y="692"/>
                  <a:pt x="31303" y="752"/>
                </a:cubicBezTo>
                <a:cubicBezTo>
                  <a:pt x="31222" y="780"/>
                  <a:pt x="31141" y="808"/>
                  <a:pt x="31061" y="837"/>
                </a:cubicBezTo>
                <a:cubicBezTo>
                  <a:pt x="30938" y="805"/>
                  <a:pt x="30815" y="778"/>
                  <a:pt x="30690" y="753"/>
                </a:cubicBezTo>
                <a:cubicBezTo>
                  <a:pt x="30584" y="734"/>
                  <a:pt x="30477" y="713"/>
                  <a:pt x="30371" y="695"/>
                </a:cubicBezTo>
                <a:cubicBezTo>
                  <a:pt x="30517" y="668"/>
                  <a:pt x="30662" y="644"/>
                  <a:pt x="30808" y="622"/>
                </a:cubicBezTo>
                <a:cubicBezTo>
                  <a:pt x="30976" y="595"/>
                  <a:pt x="31145" y="570"/>
                  <a:pt x="31315" y="553"/>
                </a:cubicBezTo>
                <a:cubicBezTo>
                  <a:pt x="31439" y="539"/>
                  <a:pt x="31564" y="527"/>
                  <a:pt x="31688" y="517"/>
                </a:cubicBezTo>
                <a:cubicBezTo>
                  <a:pt x="31851" y="507"/>
                  <a:pt x="32013" y="498"/>
                  <a:pt x="32176" y="495"/>
                </a:cubicBezTo>
                <a:close/>
                <a:moveTo>
                  <a:pt x="29872" y="794"/>
                </a:moveTo>
                <a:cubicBezTo>
                  <a:pt x="29884" y="796"/>
                  <a:pt x="29895" y="797"/>
                  <a:pt x="29908" y="800"/>
                </a:cubicBezTo>
                <a:cubicBezTo>
                  <a:pt x="30118" y="834"/>
                  <a:pt x="30327" y="874"/>
                  <a:pt x="30535" y="916"/>
                </a:cubicBezTo>
                <a:cubicBezTo>
                  <a:pt x="30598" y="930"/>
                  <a:pt x="30659" y="944"/>
                  <a:pt x="30720" y="957"/>
                </a:cubicBezTo>
                <a:cubicBezTo>
                  <a:pt x="30538" y="1003"/>
                  <a:pt x="30357" y="1053"/>
                  <a:pt x="30178" y="1111"/>
                </a:cubicBezTo>
                <a:cubicBezTo>
                  <a:pt x="29960" y="1183"/>
                  <a:pt x="29742" y="1259"/>
                  <a:pt x="29528" y="1347"/>
                </a:cubicBezTo>
                <a:cubicBezTo>
                  <a:pt x="29233" y="1468"/>
                  <a:pt x="28940" y="1598"/>
                  <a:pt x="28656" y="1745"/>
                </a:cubicBezTo>
                <a:cubicBezTo>
                  <a:pt x="28626" y="1762"/>
                  <a:pt x="28596" y="1777"/>
                  <a:pt x="28566" y="1793"/>
                </a:cubicBezTo>
                <a:cubicBezTo>
                  <a:pt x="28524" y="1790"/>
                  <a:pt x="28480" y="1787"/>
                  <a:pt x="28437" y="1786"/>
                </a:cubicBezTo>
                <a:cubicBezTo>
                  <a:pt x="28308" y="1781"/>
                  <a:pt x="28179" y="1778"/>
                  <a:pt x="28051" y="1778"/>
                </a:cubicBezTo>
                <a:cubicBezTo>
                  <a:pt x="27928" y="1778"/>
                  <a:pt x="27805" y="1781"/>
                  <a:pt x="27683" y="1788"/>
                </a:cubicBezTo>
                <a:cubicBezTo>
                  <a:pt x="27468" y="1801"/>
                  <a:pt x="27254" y="1816"/>
                  <a:pt x="27041" y="1842"/>
                </a:cubicBezTo>
                <a:cubicBezTo>
                  <a:pt x="26987" y="1848"/>
                  <a:pt x="26931" y="1855"/>
                  <a:pt x="26877" y="1862"/>
                </a:cubicBezTo>
                <a:cubicBezTo>
                  <a:pt x="27082" y="1757"/>
                  <a:pt x="27290" y="1654"/>
                  <a:pt x="27502" y="1561"/>
                </a:cubicBezTo>
                <a:cubicBezTo>
                  <a:pt x="27709" y="1469"/>
                  <a:pt x="27920" y="1383"/>
                  <a:pt x="28131" y="1302"/>
                </a:cubicBezTo>
                <a:cubicBezTo>
                  <a:pt x="28421" y="1197"/>
                  <a:pt x="28722" y="1093"/>
                  <a:pt x="29028" y="1006"/>
                </a:cubicBezTo>
                <a:cubicBezTo>
                  <a:pt x="29203" y="958"/>
                  <a:pt x="29378" y="909"/>
                  <a:pt x="29554" y="867"/>
                </a:cubicBezTo>
                <a:cubicBezTo>
                  <a:pt x="29660" y="842"/>
                  <a:pt x="29766" y="818"/>
                  <a:pt x="29872" y="794"/>
                </a:cubicBezTo>
                <a:close/>
                <a:moveTo>
                  <a:pt x="28658" y="701"/>
                </a:moveTo>
                <a:cubicBezTo>
                  <a:pt x="28752" y="701"/>
                  <a:pt x="28848" y="703"/>
                  <a:pt x="28944" y="706"/>
                </a:cubicBezTo>
                <a:cubicBezTo>
                  <a:pt x="29040" y="710"/>
                  <a:pt x="29136" y="715"/>
                  <a:pt x="29231" y="722"/>
                </a:cubicBezTo>
                <a:cubicBezTo>
                  <a:pt x="29263" y="725"/>
                  <a:pt x="29304" y="728"/>
                  <a:pt x="29345" y="732"/>
                </a:cubicBezTo>
                <a:cubicBezTo>
                  <a:pt x="29312" y="741"/>
                  <a:pt x="29279" y="750"/>
                  <a:pt x="29245" y="760"/>
                </a:cubicBezTo>
                <a:cubicBezTo>
                  <a:pt x="28983" y="835"/>
                  <a:pt x="28722" y="915"/>
                  <a:pt x="28466" y="1008"/>
                </a:cubicBezTo>
                <a:cubicBezTo>
                  <a:pt x="28206" y="1100"/>
                  <a:pt x="27946" y="1197"/>
                  <a:pt x="27692" y="1304"/>
                </a:cubicBezTo>
                <a:cubicBezTo>
                  <a:pt x="27442" y="1409"/>
                  <a:pt x="27193" y="1520"/>
                  <a:pt x="26950" y="1639"/>
                </a:cubicBezTo>
                <a:cubicBezTo>
                  <a:pt x="26751" y="1736"/>
                  <a:pt x="26554" y="1837"/>
                  <a:pt x="26360" y="1942"/>
                </a:cubicBezTo>
                <a:cubicBezTo>
                  <a:pt x="26297" y="1952"/>
                  <a:pt x="26235" y="1964"/>
                  <a:pt x="26172" y="1976"/>
                </a:cubicBezTo>
                <a:cubicBezTo>
                  <a:pt x="25947" y="2020"/>
                  <a:pt x="25723" y="2068"/>
                  <a:pt x="25502" y="2127"/>
                </a:cubicBezTo>
                <a:cubicBezTo>
                  <a:pt x="25238" y="2197"/>
                  <a:pt x="24976" y="2271"/>
                  <a:pt x="24719" y="2363"/>
                </a:cubicBezTo>
                <a:cubicBezTo>
                  <a:pt x="24619" y="2398"/>
                  <a:pt x="24520" y="2435"/>
                  <a:pt x="24421" y="2472"/>
                </a:cubicBezTo>
                <a:cubicBezTo>
                  <a:pt x="24424" y="2469"/>
                  <a:pt x="24426" y="2467"/>
                  <a:pt x="24429" y="2465"/>
                </a:cubicBezTo>
                <a:cubicBezTo>
                  <a:pt x="24529" y="2389"/>
                  <a:pt x="24630" y="2314"/>
                  <a:pt x="24731" y="2240"/>
                </a:cubicBezTo>
                <a:cubicBezTo>
                  <a:pt x="24939" y="2092"/>
                  <a:pt x="25149" y="1945"/>
                  <a:pt x="25368" y="1812"/>
                </a:cubicBezTo>
                <a:cubicBezTo>
                  <a:pt x="25585" y="1681"/>
                  <a:pt x="25804" y="1555"/>
                  <a:pt x="26028" y="1436"/>
                </a:cubicBezTo>
                <a:cubicBezTo>
                  <a:pt x="26261" y="1314"/>
                  <a:pt x="26497" y="1196"/>
                  <a:pt x="26737" y="1090"/>
                </a:cubicBezTo>
                <a:cubicBezTo>
                  <a:pt x="26865" y="1032"/>
                  <a:pt x="26993" y="975"/>
                  <a:pt x="27123" y="922"/>
                </a:cubicBezTo>
                <a:cubicBezTo>
                  <a:pt x="27229" y="879"/>
                  <a:pt x="27335" y="837"/>
                  <a:pt x="27442" y="796"/>
                </a:cubicBezTo>
                <a:cubicBezTo>
                  <a:pt x="27460" y="794"/>
                  <a:pt x="27479" y="792"/>
                  <a:pt x="27497" y="788"/>
                </a:cubicBezTo>
                <a:cubicBezTo>
                  <a:pt x="27626" y="771"/>
                  <a:pt x="27755" y="753"/>
                  <a:pt x="27884" y="742"/>
                </a:cubicBezTo>
                <a:cubicBezTo>
                  <a:pt x="27969" y="734"/>
                  <a:pt x="28056" y="727"/>
                  <a:pt x="28141" y="721"/>
                </a:cubicBezTo>
                <a:cubicBezTo>
                  <a:pt x="28297" y="712"/>
                  <a:pt x="28462" y="701"/>
                  <a:pt x="28629" y="701"/>
                </a:cubicBezTo>
                <a:close/>
                <a:moveTo>
                  <a:pt x="26540" y="986"/>
                </a:moveTo>
                <a:lnTo>
                  <a:pt x="26540" y="986"/>
                </a:lnTo>
                <a:cubicBezTo>
                  <a:pt x="26461" y="1021"/>
                  <a:pt x="26383" y="1059"/>
                  <a:pt x="26304" y="1099"/>
                </a:cubicBezTo>
                <a:cubicBezTo>
                  <a:pt x="26072" y="1215"/>
                  <a:pt x="25842" y="1335"/>
                  <a:pt x="25617" y="1467"/>
                </a:cubicBezTo>
                <a:cubicBezTo>
                  <a:pt x="25395" y="1596"/>
                  <a:pt x="25175" y="1729"/>
                  <a:pt x="24961" y="1872"/>
                </a:cubicBezTo>
                <a:cubicBezTo>
                  <a:pt x="24781" y="1993"/>
                  <a:pt x="24601" y="2115"/>
                  <a:pt x="24428" y="2245"/>
                </a:cubicBezTo>
                <a:cubicBezTo>
                  <a:pt x="24223" y="2399"/>
                  <a:pt x="24021" y="2555"/>
                  <a:pt x="23825" y="2718"/>
                </a:cubicBezTo>
                <a:cubicBezTo>
                  <a:pt x="23772" y="2742"/>
                  <a:pt x="23719" y="2766"/>
                  <a:pt x="23667" y="2789"/>
                </a:cubicBezTo>
                <a:cubicBezTo>
                  <a:pt x="23654" y="2785"/>
                  <a:pt x="23642" y="2779"/>
                  <a:pt x="23631" y="2774"/>
                </a:cubicBezTo>
                <a:cubicBezTo>
                  <a:pt x="23570" y="2748"/>
                  <a:pt x="23508" y="2721"/>
                  <a:pt x="23447" y="2695"/>
                </a:cubicBezTo>
                <a:cubicBezTo>
                  <a:pt x="23565" y="2588"/>
                  <a:pt x="23685" y="2484"/>
                  <a:pt x="23810" y="2387"/>
                </a:cubicBezTo>
                <a:cubicBezTo>
                  <a:pt x="23915" y="2304"/>
                  <a:pt x="24021" y="2225"/>
                  <a:pt x="24128" y="2146"/>
                </a:cubicBezTo>
                <a:cubicBezTo>
                  <a:pt x="24275" y="2046"/>
                  <a:pt x="24422" y="1946"/>
                  <a:pt x="24574" y="1855"/>
                </a:cubicBezTo>
                <a:cubicBezTo>
                  <a:pt x="24650" y="1809"/>
                  <a:pt x="24728" y="1763"/>
                  <a:pt x="24806" y="1719"/>
                </a:cubicBezTo>
                <a:cubicBezTo>
                  <a:pt x="24883" y="1676"/>
                  <a:pt x="24959" y="1635"/>
                  <a:pt x="25036" y="1594"/>
                </a:cubicBezTo>
                <a:cubicBezTo>
                  <a:pt x="25196" y="1512"/>
                  <a:pt x="25354" y="1430"/>
                  <a:pt x="25518" y="1359"/>
                </a:cubicBezTo>
                <a:cubicBezTo>
                  <a:pt x="25600" y="1322"/>
                  <a:pt x="25682" y="1286"/>
                  <a:pt x="25764" y="1251"/>
                </a:cubicBezTo>
                <a:cubicBezTo>
                  <a:pt x="25847" y="1218"/>
                  <a:pt x="25929" y="1185"/>
                  <a:pt x="26013" y="1154"/>
                </a:cubicBezTo>
                <a:cubicBezTo>
                  <a:pt x="26166" y="1100"/>
                  <a:pt x="26329" y="1042"/>
                  <a:pt x="26497" y="997"/>
                </a:cubicBezTo>
                <a:lnTo>
                  <a:pt x="26540" y="986"/>
                </a:lnTo>
                <a:close/>
                <a:moveTo>
                  <a:pt x="23302" y="2829"/>
                </a:moveTo>
                <a:cubicBezTo>
                  <a:pt x="23350" y="2849"/>
                  <a:pt x="23399" y="2870"/>
                  <a:pt x="23447" y="2892"/>
                </a:cubicBezTo>
                <a:cubicBezTo>
                  <a:pt x="23305" y="2960"/>
                  <a:pt x="23164" y="3031"/>
                  <a:pt x="23026" y="3103"/>
                </a:cubicBezTo>
                <a:cubicBezTo>
                  <a:pt x="23082" y="3045"/>
                  <a:pt x="23139" y="2986"/>
                  <a:pt x="23198" y="2929"/>
                </a:cubicBezTo>
                <a:cubicBezTo>
                  <a:pt x="23232" y="2896"/>
                  <a:pt x="23267" y="2862"/>
                  <a:pt x="23302" y="2829"/>
                </a:cubicBezTo>
                <a:close/>
                <a:moveTo>
                  <a:pt x="25885" y="2212"/>
                </a:moveTo>
                <a:cubicBezTo>
                  <a:pt x="25791" y="2269"/>
                  <a:pt x="25700" y="2326"/>
                  <a:pt x="25609" y="2385"/>
                </a:cubicBezTo>
                <a:cubicBezTo>
                  <a:pt x="25374" y="2539"/>
                  <a:pt x="25144" y="2698"/>
                  <a:pt x="24923" y="2872"/>
                </a:cubicBezTo>
                <a:cubicBezTo>
                  <a:pt x="24820" y="2954"/>
                  <a:pt x="24717" y="3036"/>
                  <a:pt x="24617" y="3122"/>
                </a:cubicBezTo>
                <a:cubicBezTo>
                  <a:pt x="24529" y="3122"/>
                  <a:pt x="24440" y="3122"/>
                  <a:pt x="24353" y="3124"/>
                </a:cubicBezTo>
                <a:cubicBezTo>
                  <a:pt x="24348" y="3122"/>
                  <a:pt x="24344" y="3120"/>
                  <a:pt x="24340" y="3118"/>
                </a:cubicBezTo>
                <a:cubicBezTo>
                  <a:pt x="24194" y="3043"/>
                  <a:pt x="24050" y="2970"/>
                  <a:pt x="23902" y="2899"/>
                </a:cubicBezTo>
                <a:cubicBezTo>
                  <a:pt x="23931" y="2875"/>
                  <a:pt x="23960" y="2851"/>
                  <a:pt x="23989" y="2825"/>
                </a:cubicBezTo>
                <a:cubicBezTo>
                  <a:pt x="24037" y="2806"/>
                  <a:pt x="24086" y="2785"/>
                  <a:pt x="24134" y="2765"/>
                </a:cubicBezTo>
                <a:cubicBezTo>
                  <a:pt x="24259" y="2717"/>
                  <a:pt x="24384" y="2668"/>
                  <a:pt x="24510" y="2622"/>
                </a:cubicBezTo>
                <a:cubicBezTo>
                  <a:pt x="24765" y="2531"/>
                  <a:pt x="25022" y="2443"/>
                  <a:pt x="25283" y="2369"/>
                </a:cubicBezTo>
                <a:cubicBezTo>
                  <a:pt x="25415" y="2332"/>
                  <a:pt x="25545" y="2294"/>
                  <a:pt x="25677" y="2262"/>
                </a:cubicBezTo>
                <a:cubicBezTo>
                  <a:pt x="25746" y="2244"/>
                  <a:pt x="25816" y="2228"/>
                  <a:pt x="25885" y="2212"/>
                </a:cubicBezTo>
                <a:close/>
                <a:moveTo>
                  <a:pt x="18131" y="2230"/>
                </a:moveTo>
                <a:cubicBezTo>
                  <a:pt x="18159" y="2230"/>
                  <a:pt x="18187" y="2230"/>
                  <a:pt x="18216" y="2232"/>
                </a:cubicBezTo>
                <a:cubicBezTo>
                  <a:pt x="18310" y="2234"/>
                  <a:pt x="18403" y="2237"/>
                  <a:pt x="18497" y="2244"/>
                </a:cubicBezTo>
                <a:cubicBezTo>
                  <a:pt x="18631" y="2256"/>
                  <a:pt x="18765" y="2267"/>
                  <a:pt x="18897" y="2290"/>
                </a:cubicBezTo>
                <a:cubicBezTo>
                  <a:pt x="18970" y="2303"/>
                  <a:pt x="19043" y="2316"/>
                  <a:pt x="19116" y="2332"/>
                </a:cubicBezTo>
                <a:cubicBezTo>
                  <a:pt x="19232" y="2359"/>
                  <a:pt x="19349" y="2386"/>
                  <a:pt x="19463" y="2421"/>
                </a:cubicBezTo>
                <a:cubicBezTo>
                  <a:pt x="19551" y="2448"/>
                  <a:pt x="19639" y="2475"/>
                  <a:pt x="19724" y="2506"/>
                </a:cubicBezTo>
                <a:cubicBezTo>
                  <a:pt x="19765" y="2521"/>
                  <a:pt x="19805" y="2536"/>
                  <a:pt x="19845" y="2550"/>
                </a:cubicBezTo>
                <a:cubicBezTo>
                  <a:pt x="19975" y="2602"/>
                  <a:pt x="20104" y="2653"/>
                  <a:pt x="20230" y="2713"/>
                </a:cubicBezTo>
                <a:cubicBezTo>
                  <a:pt x="20311" y="2749"/>
                  <a:pt x="20389" y="2788"/>
                  <a:pt x="20468" y="2829"/>
                </a:cubicBezTo>
                <a:cubicBezTo>
                  <a:pt x="20505" y="2848"/>
                  <a:pt x="20542" y="2868"/>
                  <a:pt x="20579" y="2886"/>
                </a:cubicBezTo>
                <a:lnTo>
                  <a:pt x="20588" y="2892"/>
                </a:lnTo>
                <a:cubicBezTo>
                  <a:pt x="20507" y="2894"/>
                  <a:pt x="20427" y="2897"/>
                  <a:pt x="20347" y="2903"/>
                </a:cubicBezTo>
                <a:cubicBezTo>
                  <a:pt x="20093" y="2920"/>
                  <a:pt x="19840" y="2946"/>
                  <a:pt x="19589" y="2995"/>
                </a:cubicBezTo>
                <a:cubicBezTo>
                  <a:pt x="19386" y="3034"/>
                  <a:pt x="19184" y="3078"/>
                  <a:pt x="18985" y="3135"/>
                </a:cubicBezTo>
                <a:cubicBezTo>
                  <a:pt x="18977" y="3137"/>
                  <a:pt x="18969" y="3139"/>
                  <a:pt x="18962" y="3140"/>
                </a:cubicBezTo>
                <a:cubicBezTo>
                  <a:pt x="18911" y="3100"/>
                  <a:pt x="18859" y="3060"/>
                  <a:pt x="18806" y="3021"/>
                </a:cubicBezTo>
                <a:cubicBezTo>
                  <a:pt x="18629" y="2893"/>
                  <a:pt x="18448" y="2771"/>
                  <a:pt x="18256" y="2666"/>
                </a:cubicBezTo>
                <a:cubicBezTo>
                  <a:pt x="18179" y="2624"/>
                  <a:pt x="18098" y="2578"/>
                  <a:pt x="18019" y="2541"/>
                </a:cubicBezTo>
                <a:cubicBezTo>
                  <a:pt x="17941" y="2504"/>
                  <a:pt x="17864" y="2469"/>
                  <a:pt x="17784" y="2437"/>
                </a:cubicBezTo>
                <a:cubicBezTo>
                  <a:pt x="17745" y="2422"/>
                  <a:pt x="17706" y="2407"/>
                  <a:pt x="17666" y="2392"/>
                </a:cubicBezTo>
                <a:cubicBezTo>
                  <a:pt x="17624" y="2376"/>
                  <a:pt x="17581" y="2361"/>
                  <a:pt x="17538" y="2348"/>
                </a:cubicBezTo>
                <a:cubicBezTo>
                  <a:pt x="17494" y="2334"/>
                  <a:pt x="17452" y="2322"/>
                  <a:pt x="17408" y="2308"/>
                </a:cubicBezTo>
                <a:cubicBezTo>
                  <a:pt x="17386" y="2302"/>
                  <a:pt x="17364" y="2296"/>
                  <a:pt x="17342" y="2290"/>
                </a:cubicBezTo>
                <a:cubicBezTo>
                  <a:pt x="17359" y="2287"/>
                  <a:pt x="17375" y="2285"/>
                  <a:pt x="17393" y="2282"/>
                </a:cubicBezTo>
                <a:cubicBezTo>
                  <a:pt x="17479" y="2270"/>
                  <a:pt x="17567" y="2260"/>
                  <a:pt x="17654" y="2252"/>
                </a:cubicBezTo>
                <a:cubicBezTo>
                  <a:pt x="17698" y="2249"/>
                  <a:pt x="17743" y="2247"/>
                  <a:pt x="17786" y="2243"/>
                </a:cubicBezTo>
                <a:cubicBezTo>
                  <a:pt x="17901" y="2237"/>
                  <a:pt x="18016" y="2230"/>
                  <a:pt x="18131" y="2230"/>
                </a:cubicBezTo>
                <a:close/>
                <a:moveTo>
                  <a:pt x="23751" y="3034"/>
                </a:moveTo>
                <a:cubicBezTo>
                  <a:pt x="23829" y="3071"/>
                  <a:pt x="23907" y="3108"/>
                  <a:pt x="23984" y="3146"/>
                </a:cubicBezTo>
                <a:cubicBezTo>
                  <a:pt x="23848" y="3157"/>
                  <a:pt x="23713" y="3170"/>
                  <a:pt x="23579" y="3190"/>
                </a:cubicBezTo>
                <a:cubicBezTo>
                  <a:pt x="23635" y="3137"/>
                  <a:pt x="23693" y="3085"/>
                  <a:pt x="23751" y="3034"/>
                </a:cubicBezTo>
                <a:close/>
                <a:moveTo>
                  <a:pt x="23402" y="3092"/>
                </a:moveTo>
                <a:cubicBezTo>
                  <a:pt x="23347" y="3144"/>
                  <a:pt x="23290" y="3197"/>
                  <a:pt x="23236" y="3250"/>
                </a:cubicBezTo>
                <a:cubicBezTo>
                  <a:pt x="23205" y="3257"/>
                  <a:pt x="23173" y="3264"/>
                  <a:pt x="23145" y="3271"/>
                </a:cubicBezTo>
                <a:cubicBezTo>
                  <a:pt x="23125" y="3265"/>
                  <a:pt x="23107" y="3258"/>
                  <a:pt x="23089" y="3253"/>
                </a:cubicBezTo>
                <a:lnTo>
                  <a:pt x="23089" y="3253"/>
                </a:lnTo>
                <a:cubicBezTo>
                  <a:pt x="23193" y="3198"/>
                  <a:pt x="23296" y="3144"/>
                  <a:pt x="23402" y="3092"/>
                </a:cubicBezTo>
                <a:close/>
                <a:moveTo>
                  <a:pt x="28257" y="1960"/>
                </a:moveTo>
                <a:cubicBezTo>
                  <a:pt x="28188" y="1999"/>
                  <a:pt x="28119" y="2039"/>
                  <a:pt x="28051" y="2078"/>
                </a:cubicBezTo>
                <a:cubicBezTo>
                  <a:pt x="27817" y="2217"/>
                  <a:pt x="27584" y="2360"/>
                  <a:pt x="27360" y="2515"/>
                </a:cubicBezTo>
                <a:cubicBezTo>
                  <a:pt x="27168" y="2646"/>
                  <a:pt x="26978" y="2781"/>
                  <a:pt x="26797" y="2926"/>
                </a:cubicBezTo>
                <a:cubicBezTo>
                  <a:pt x="26630" y="3060"/>
                  <a:pt x="26463" y="3196"/>
                  <a:pt x="26305" y="3340"/>
                </a:cubicBezTo>
                <a:cubicBezTo>
                  <a:pt x="26117" y="3297"/>
                  <a:pt x="25929" y="3257"/>
                  <a:pt x="25738" y="3227"/>
                </a:cubicBezTo>
                <a:cubicBezTo>
                  <a:pt x="25506" y="3190"/>
                  <a:pt x="25274" y="3158"/>
                  <a:pt x="25041" y="3142"/>
                </a:cubicBezTo>
                <a:cubicBezTo>
                  <a:pt x="24988" y="3138"/>
                  <a:pt x="24935" y="3135"/>
                  <a:pt x="24881" y="3131"/>
                </a:cubicBezTo>
                <a:cubicBezTo>
                  <a:pt x="24930" y="3093"/>
                  <a:pt x="24978" y="3055"/>
                  <a:pt x="25028" y="3017"/>
                </a:cubicBezTo>
                <a:cubicBezTo>
                  <a:pt x="25099" y="2963"/>
                  <a:pt x="25170" y="2911"/>
                  <a:pt x="25242" y="2859"/>
                </a:cubicBezTo>
                <a:cubicBezTo>
                  <a:pt x="25506" y="2672"/>
                  <a:pt x="25774" y="2490"/>
                  <a:pt x="26051" y="2325"/>
                </a:cubicBezTo>
                <a:cubicBezTo>
                  <a:pt x="26177" y="2250"/>
                  <a:pt x="26304" y="2176"/>
                  <a:pt x="26431" y="2105"/>
                </a:cubicBezTo>
                <a:cubicBezTo>
                  <a:pt x="26517" y="2091"/>
                  <a:pt x="26602" y="2077"/>
                  <a:pt x="26687" y="2065"/>
                </a:cubicBezTo>
                <a:cubicBezTo>
                  <a:pt x="26813" y="2047"/>
                  <a:pt x="26938" y="2030"/>
                  <a:pt x="27064" y="2017"/>
                </a:cubicBezTo>
                <a:cubicBezTo>
                  <a:pt x="27188" y="2004"/>
                  <a:pt x="27311" y="1993"/>
                  <a:pt x="27435" y="1983"/>
                </a:cubicBezTo>
                <a:cubicBezTo>
                  <a:pt x="27641" y="1969"/>
                  <a:pt x="27849" y="1960"/>
                  <a:pt x="28057" y="1960"/>
                </a:cubicBezTo>
                <a:close/>
                <a:moveTo>
                  <a:pt x="16925" y="2374"/>
                </a:moveTo>
                <a:cubicBezTo>
                  <a:pt x="16941" y="2376"/>
                  <a:pt x="16956" y="2378"/>
                  <a:pt x="16972" y="2382"/>
                </a:cubicBezTo>
                <a:cubicBezTo>
                  <a:pt x="17060" y="2394"/>
                  <a:pt x="17148" y="2412"/>
                  <a:pt x="17236" y="2430"/>
                </a:cubicBezTo>
                <a:cubicBezTo>
                  <a:pt x="17323" y="2450"/>
                  <a:pt x="17411" y="2473"/>
                  <a:pt x="17499" y="2500"/>
                </a:cubicBezTo>
                <a:cubicBezTo>
                  <a:pt x="17538" y="2513"/>
                  <a:pt x="17577" y="2527"/>
                  <a:pt x="17618" y="2540"/>
                </a:cubicBezTo>
                <a:cubicBezTo>
                  <a:pt x="17693" y="2568"/>
                  <a:pt x="17769" y="2600"/>
                  <a:pt x="17844" y="2633"/>
                </a:cubicBezTo>
                <a:cubicBezTo>
                  <a:pt x="17923" y="2668"/>
                  <a:pt x="17999" y="2706"/>
                  <a:pt x="18075" y="2747"/>
                </a:cubicBezTo>
                <a:cubicBezTo>
                  <a:pt x="18180" y="2804"/>
                  <a:pt x="18293" y="2868"/>
                  <a:pt x="18401" y="2941"/>
                </a:cubicBezTo>
                <a:cubicBezTo>
                  <a:pt x="18474" y="2988"/>
                  <a:pt x="18544" y="3036"/>
                  <a:pt x="18613" y="3087"/>
                </a:cubicBezTo>
                <a:cubicBezTo>
                  <a:pt x="18659" y="3122"/>
                  <a:pt x="18710" y="3160"/>
                  <a:pt x="18761" y="3199"/>
                </a:cubicBezTo>
                <a:cubicBezTo>
                  <a:pt x="18601" y="3248"/>
                  <a:pt x="18441" y="3300"/>
                  <a:pt x="18284" y="3356"/>
                </a:cubicBezTo>
                <a:cubicBezTo>
                  <a:pt x="18089" y="3427"/>
                  <a:pt x="17895" y="3502"/>
                  <a:pt x="17704" y="3583"/>
                </a:cubicBezTo>
                <a:cubicBezTo>
                  <a:pt x="17692" y="3588"/>
                  <a:pt x="17679" y="3593"/>
                  <a:pt x="17666" y="3599"/>
                </a:cubicBezTo>
                <a:cubicBezTo>
                  <a:pt x="17495" y="3553"/>
                  <a:pt x="17323" y="3510"/>
                  <a:pt x="17149" y="3480"/>
                </a:cubicBezTo>
                <a:cubicBezTo>
                  <a:pt x="17022" y="3459"/>
                  <a:pt x="16895" y="3437"/>
                  <a:pt x="16766" y="3423"/>
                </a:cubicBezTo>
                <a:cubicBezTo>
                  <a:pt x="16636" y="3408"/>
                  <a:pt x="16506" y="3397"/>
                  <a:pt x="16376" y="3388"/>
                </a:cubicBezTo>
                <a:cubicBezTo>
                  <a:pt x="16241" y="3377"/>
                  <a:pt x="16106" y="3371"/>
                  <a:pt x="15972" y="3371"/>
                </a:cubicBezTo>
                <a:lnTo>
                  <a:pt x="15972" y="3373"/>
                </a:lnTo>
                <a:lnTo>
                  <a:pt x="15958" y="3373"/>
                </a:lnTo>
                <a:cubicBezTo>
                  <a:pt x="15814" y="3373"/>
                  <a:pt x="15669" y="3374"/>
                  <a:pt x="15524" y="3381"/>
                </a:cubicBezTo>
                <a:cubicBezTo>
                  <a:pt x="15284" y="3394"/>
                  <a:pt x="15043" y="3411"/>
                  <a:pt x="14802" y="3443"/>
                </a:cubicBezTo>
                <a:cubicBezTo>
                  <a:pt x="14665" y="3460"/>
                  <a:pt x="14528" y="3478"/>
                  <a:pt x="14391" y="3502"/>
                </a:cubicBezTo>
                <a:cubicBezTo>
                  <a:pt x="14254" y="3526"/>
                  <a:pt x="14118" y="3553"/>
                  <a:pt x="13981" y="3582"/>
                </a:cubicBezTo>
                <a:cubicBezTo>
                  <a:pt x="13959" y="3586"/>
                  <a:pt x="13938" y="3591"/>
                  <a:pt x="13916" y="3597"/>
                </a:cubicBezTo>
                <a:cubicBezTo>
                  <a:pt x="13923" y="3592"/>
                  <a:pt x="13929" y="3587"/>
                  <a:pt x="13936" y="3583"/>
                </a:cubicBezTo>
                <a:cubicBezTo>
                  <a:pt x="14051" y="3513"/>
                  <a:pt x="14165" y="3446"/>
                  <a:pt x="14282" y="3382"/>
                </a:cubicBezTo>
                <a:cubicBezTo>
                  <a:pt x="14515" y="3258"/>
                  <a:pt x="14754" y="3140"/>
                  <a:pt x="15000" y="3038"/>
                </a:cubicBezTo>
                <a:cubicBezTo>
                  <a:pt x="15205" y="2951"/>
                  <a:pt x="15411" y="2869"/>
                  <a:pt x="15620" y="2791"/>
                </a:cubicBezTo>
                <a:cubicBezTo>
                  <a:pt x="15868" y="2699"/>
                  <a:pt x="16117" y="2608"/>
                  <a:pt x="16370" y="2530"/>
                </a:cubicBezTo>
                <a:cubicBezTo>
                  <a:pt x="16497" y="2490"/>
                  <a:pt x="16625" y="2450"/>
                  <a:pt x="16754" y="2416"/>
                </a:cubicBezTo>
                <a:cubicBezTo>
                  <a:pt x="16811" y="2401"/>
                  <a:pt x="16868" y="2387"/>
                  <a:pt x="16925" y="2374"/>
                </a:cubicBezTo>
                <a:close/>
                <a:moveTo>
                  <a:pt x="24292" y="3301"/>
                </a:moveTo>
                <a:cubicBezTo>
                  <a:pt x="24318" y="3315"/>
                  <a:pt x="24342" y="3327"/>
                  <a:pt x="24368" y="3340"/>
                </a:cubicBezTo>
                <a:cubicBezTo>
                  <a:pt x="24342" y="3363"/>
                  <a:pt x="24318" y="3385"/>
                  <a:pt x="24294" y="3408"/>
                </a:cubicBezTo>
                <a:cubicBezTo>
                  <a:pt x="24217" y="3480"/>
                  <a:pt x="24141" y="3552"/>
                  <a:pt x="24065" y="3625"/>
                </a:cubicBezTo>
                <a:cubicBezTo>
                  <a:pt x="24022" y="3606"/>
                  <a:pt x="23978" y="3587"/>
                  <a:pt x="23934" y="3569"/>
                </a:cubicBezTo>
                <a:cubicBezTo>
                  <a:pt x="23777" y="3503"/>
                  <a:pt x="23622" y="3438"/>
                  <a:pt x="23462" y="3379"/>
                </a:cubicBezTo>
                <a:cubicBezTo>
                  <a:pt x="23538" y="3367"/>
                  <a:pt x="23616" y="3355"/>
                  <a:pt x="23692" y="3347"/>
                </a:cubicBezTo>
                <a:cubicBezTo>
                  <a:pt x="23783" y="3336"/>
                  <a:pt x="23873" y="3327"/>
                  <a:pt x="23965" y="3319"/>
                </a:cubicBezTo>
                <a:cubicBezTo>
                  <a:pt x="24043" y="3314"/>
                  <a:pt x="24133" y="3308"/>
                  <a:pt x="24223" y="3304"/>
                </a:cubicBezTo>
                <a:cubicBezTo>
                  <a:pt x="24246" y="3303"/>
                  <a:pt x="24269" y="3302"/>
                  <a:pt x="24292" y="3301"/>
                </a:cubicBezTo>
                <a:close/>
                <a:moveTo>
                  <a:pt x="21240" y="3090"/>
                </a:moveTo>
                <a:lnTo>
                  <a:pt x="21240" y="3090"/>
                </a:lnTo>
                <a:cubicBezTo>
                  <a:pt x="21453" y="3108"/>
                  <a:pt x="21666" y="3129"/>
                  <a:pt x="21878" y="3164"/>
                </a:cubicBezTo>
                <a:cubicBezTo>
                  <a:pt x="21964" y="3176"/>
                  <a:pt x="22051" y="3191"/>
                  <a:pt x="22136" y="3206"/>
                </a:cubicBezTo>
                <a:cubicBezTo>
                  <a:pt x="22222" y="3222"/>
                  <a:pt x="22309" y="3241"/>
                  <a:pt x="22394" y="3259"/>
                </a:cubicBezTo>
                <a:cubicBezTo>
                  <a:pt x="22451" y="3273"/>
                  <a:pt x="22519" y="3289"/>
                  <a:pt x="22587" y="3306"/>
                </a:cubicBezTo>
                <a:cubicBezTo>
                  <a:pt x="22563" y="3332"/>
                  <a:pt x="22538" y="3360"/>
                  <a:pt x="22514" y="3388"/>
                </a:cubicBezTo>
                <a:cubicBezTo>
                  <a:pt x="22349" y="3485"/>
                  <a:pt x="22185" y="3585"/>
                  <a:pt x="22023" y="3691"/>
                </a:cubicBezTo>
                <a:cubicBezTo>
                  <a:pt x="21954" y="3630"/>
                  <a:pt x="21885" y="3569"/>
                  <a:pt x="21812" y="3511"/>
                </a:cubicBezTo>
                <a:cubicBezTo>
                  <a:pt x="21709" y="3429"/>
                  <a:pt x="21605" y="3349"/>
                  <a:pt x="21499" y="3270"/>
                </a:cubicBezTo>
                <a:cubicBezTo>
                  <a:pt x="21415" y="3207"/>
                  <a:pt x="21328" y="3147"/>
                  <a:pt x="21240" y="3090"/>
                </a:cubicBezTo>
                <a:close/>
                <a:moveTo>
                  <a:pt x="24678" y="3296"/>
                </a:moveTo>
                <a:cubicBezTo>
                  <a:pt x="24708" y="3297"/>
                  <a:pt x="24737" y="3297"/>
                  <a:pt x="24766" y="3299"/>
                </a:cubicBezTo>
                <a:cubicBezTo>
                  <a:pt x="24856" y="3302"/>
                  <a:pt x="24945" y="3306"/>
                  <a:pt x="25034" y="3312"/>
                </a:cubicBezTo>
                <a:cubicBezTo>
                  <a:pt x="25214" y="3327"/>
                  <a:pt x="25398" y="3345"/>
                  <a:pt x="25580" y="3373"/>
                </a:cubicBezTo>
                <a:cubicBezTo>
                  <a:pt x="25671" y="3386"/>
                  <a:pt x="25763" y="3401"/>
                  <a:pt x="25854" y="3418"/>
                </a:cubicBezTo>
                <a:cubicBezTo>
                  <a:pt x="25943" y="3434"/>
                  <a:pt x="26032" y="3451"/>
                  <a:pt x="26120" y="3470"/>
                </a:cubicBezTo>
                <a:cubicBezTo>
                  <a:pt x="26132" y="3472"/>
                  <a:pt x="26145" y="3475"/>
                  <a:pt x="26156" y="3478"/>
                </a:cubicBezTo>
                <a:cubicBezTo>
                  <a:pt x="26000" y="3628"/>
                  <a:pt x="25847" y="3780"/>
                  <a:pt x="25700" y="3941"/>
                </a:cubicBezTo>
                <a:cubicBezTo>
                  <a:pt x="25451" y="3766"/>
                  <a:pt x="25197" y="3598"/>
                  <a:pt x="24933" y="3445"/>
                </a:cubicBezTo>
                <a:cubicBezTo>
                  <a:pt x="24848" y="3396"/>
                  <a:pt x="24762" y="3347"/>
                  <a:pt x="24676" y="3299"/>
                </a:cubicBezTo>
                <a:cubicBezTo>
                  <a:pt x="24677" y="3299"/>
                  <a:pt x="24678" y="3297"/>
                  <a:pt x="24678" y="3296"/>
                </a:cubicBezTo>
                <a:close/>
                <a:moveTo>
                  <a:pt x="35974" y="1592"/>
                </a:moveTo>
                <a:lnTo>
                  <a:pt x="35974" y="1592"/>
                </a:lnTo>
                <a:cubicBezTo>
                  <a:pt x="35979" y="1594"/>
                  <a:pt x="35983" y="1596"/>
                  <a:pt x="35987" y="1599"/>
                </a:cubicBezTo>
                <a:cubicBezTo>
                  <a:pt x="36095" y="1659"/>
                  <a:pt x="36203" y="1719"/>
                  <a:pt x="36306" y="1787"/>
                </a:cubicBezTo>
                <a:cubicBezTo>
                  <a:pt x="36374" y="1831"/>
                  <a:pt x="36441" y="1877"/>
                  <a:pt x="36507" y="1926"/>
                </a:cubicBezTo>
                <a:cubicBezTo>
                  <a:pt x="36567" y="1971"/>
                  <a:pt x="36635" y="2024"/>
                  <a:pt x="36701" y="2079"/>
                </a:cubicBezTo>
                <a:cubicBezTo>
                  <a:pt x="36768" y="2133"/>
                  <a:pt x="36831" y="2189"/>
                  <a:pt x="36893" y="2248"/>
                </a:cubicBezTo>
                <a:cubicBezTo>
                  <a:pt x="36989" y="2338"/>
                  <a:pt x="37083" y="2430"/>
                  <a:pt x="37172" y="2527"/>
                </a:cubicBezTo>
                <a:cubicBezTo>
                  <a:pt x="37232" y="2592"/>
                  <a:pt x="37291" y="2659"/>
                  <a:pt x="37348" y="2726"/>
                </a:cubicBezTo>
                <a:cubicBezTo>
                  <a:pt x="37400" y="2788"/>
                  <a:pt x="37454" y="2855"/>
                  <a:pt x="37504" y="2924"/>
                </a:cubicBezTo>
                <a:cubicBezTo>
                  <a:pt x="37556" y="2994"/>
                  <a:pt x="37606" y="3065"/>
                  <a:pt x="37653" y="3138"/>
                </a:cubicBezTo>
                <a:cubicBezTo>
                  <a:pt x="37696" y="3204"/>
                  <a:pt x="37739" y="3276"/>
                  <a:pt x="37779" y="3349"/>
                </a:cubicBezTo>
                <a:cubicBezTo>
                  <a:pt x="37822" y="3427"/>
                  <a:pt x="37862" y="3504"/>
                  <a:pt x="37899" y="3584"/>
                </a:cubicBezTo>
                <a:cubicBezTo>
                  <a:pt x="37932" y="3655"/>
                  <a:pt x="37967" y="3737"/>
                  <a:pt x="38000" y="3819"/>
                </a:cubicBezTo>
                <a:cubicBezTo>
                  <a:pt x="38033" y="3901"/>
                  <a:pt x="38063" y="3985"/>
                  <a:pt x="38091" y="4068"/>
                </a:cubicBezTo>
                <a:cubicBezTo>
                  <a:pt x="38093" y="4077"/>
                  <a:pt x="38096" y="4085"/>
                  <a:pt x="38098" y="4094"/>
                </a:cubicBezTo>
                <a:cubicBezTo>
                  <a:pt x="38042" y="3993"/>
                  <a:pt x="37986" y="3890"/>
                  <a:pt x="37926" y="3791"/>
                </a:cubicBezTo>
                <a:cubicBezTo>
                  <a:pt x="37859" y="3677"/>
                  <a:pt x="37790" y="3565"/>
                  <a:pt x="37719" y="3455"/>
                </a:cubicBezTo>
                <a:cubicBezTo>
                  <a:pt x="37671" y="3378"/>
                  <a:pt x="37619" y="3301"/>
                  <a:pt x="37567" y="3227"/>
                </a:cubicBezTo>
                <a:cubicBezTo>
                  <a:pt x="37492" y="3120"/>
                  <a:pt x="37417" y="3012"/>
                  <a:pt x="37336" y="2911"/>
                </a:cubicBezTo>
                <a:cubicBezTo>
                  <a:pt x="37253" y="2807"/>
                  <a:pt x="37171" y="2705"/>
                  <a:pt x="37082" y="2607"/>
                </a:cubicBezTo>
                <a:cubicBezTo>
                  <a:pt x="36997" y="2515"/>
                  <a:pt x="36914" y="2422"/>
                  <a:pt x="36825" y="2333"/>
                </a:cubicBezTo>
                <a:cubicBezTo>
                  <a:pt x="36674" y="2183"/>
                  <a:pt x="36520" y="2033"/>
                  <a:pt x="36356" y="1896"/>
                </a:cubicBezTo>
                <a:lnTo>
                  <a:pt x="36356" y="1897"/>
                </a:lnTo>
                <a:cubicBezTo>
                  <a:pt x="36232" y="1792"/>
                  <a:pt x="36105" y="1689"/>
                  <a:pt x="35974" y="1592"/>
                </a:cubicBezTo>
                <a:close/>
                <a:moveTo>
                  <a:pt x="23015" y="3475"/>
                </a:moveTo>
                <a:lnTo>
                  <a:pt x="23015" y="3475"/>
                </a:lnTo>
                <a:cubicBezTo>
                  <a:pt x="22909" y="3587"/>
                  <a:pt x="22805" y="3700"/>
                  <a:pt x="22706" y="3818"/>
                </a:cubicBezTo>
                <a:cubicBezTo>
                  <a:pt x="22624" y="3915"/>
                  <a:pt x="22543" y="4013"/>
                  <a:pt x="22466" y="4113"/>
                </a:cubicBezTo>
                <a:cubicBezTo>
                  <a:pt x="22412" y="4058"/>
                  <a:pt x="22361" y="4005"/>
                  <a:pt x="22306" y="3952"/>
                </a:cubicBezTo>
                <a:cubicBezTo>
                  <a:pt x="22310" y="3949"/>
                  <a:pt x="22312" y="3945"/>
                  <a:pt x="22314" y="3942"/>
                </a:cubicBezTo>
                <a:cubicBezTo>
                  <a:pt x="22392" y="3841"/>
                  <a:pt x="22469" y="3742"/>
                  <a:pt x="22549" y="3643"/>
                </a:cubicBezTo>
                <a:cubicBezTo>
                  <a:pt x="22587" y="3625"/>
                  <a:pt x="22625" y="3609"/>
                  <a:pt x="22664" y="3593"/>
                </a:cubicBezTo>
                <a:cubicBezTo>
                  <a:pt x="22705" y="3578"/>
                  <a:pt x="22745" y="3562"/>
                  <a:pt x="22785" y="3547"/>
                </a:cubicBezTo>
                <a:cubicBezTo>
                  <a:pt x="22862" y="3520"/>
                  <a:pt x="22938" y="3497"/>
                  <a:pt x="23015" y="3475"/>
                </a:cubicBezTo>
                <a:close/>
                <a:moveTo>
                  <a:pt x="28872" y="1997"/>
                </a:moveTo>
                <a:cubicBezTo>
                  <a:pt x="28988" y="2009"/>
                  <a:pt x="29102" y="2023"/>
                  <a:pt x="29216" y="2040"/>
                </a:cubicBezTo>
                <a:cubicBezTo>
                  <a:pt x="29311" y="2055"/>
                  <a:pt x="29405" y="2070"/>
                  <a:pt x="29498" y="2086"/>
                </a:cubicBezTo>
                <a:cubicBezTo>
                  <a:pt x="29588" y="2103"/>
                  <a:pt x="29680" y="2121"/>
                  <a:pt x="29770" y="2140"/>
                </a:cubicBezTo>
                <a:cubicBezTo>
                  <a:pt x="29954" y="2183"/>
                  <a:pt x="30140" y="2226"/>
                  <a:pt x="30323" y="2281"/>
                </a:cubicBezTo>
                <a:cubicBezTo>
                  <a:pt x="30407" y="2305"/>
                  <a:pt x="30492" y="2331"/>
                  <a:pt x="30576" y="2359"/>
                </a:cubicBezTo>
                <a:cubicBezTo>
                  <a:pt x="30652" y="2384"/>
                  <a:pt x="30728" y="2411"/>
                  <a:pt x="30803" y="2437"/>
                </a:cubicBezTo>
                <a:cubicBezTo>
                  <a:pt x="30952" y="2493"/>
                  <a:pt x="31100" y="2549"/>
                  <a:pt x="31244" y="2615"/>
                </a:cubicBezTo>
                <a:cubicBezTo>
                  <a:pt x="31325" y="2651"/>
                  <a:pt x="31405" y="2688"/>
                  <a:pt x="31484" y="2727"/>
                </a:cubicBezTo>
                <a:cubicBezTo>
                  <a:pt x="31565" y="2766"/>
                  <a:pt x="31646" y="2807"/>
                  <a:pt x="31725" y="2849"/>
                </a:cubicBezTo>
                <a:cubicBezTo>
                  <a:pt x="31878" y="2933"/>
                  <a:pt x="32035" y="3019"/>
                  <a:pt x="32187" y="3114"/>
                </a:cubicBezTo>
                <a:cubicBezTo>
                  <a:pt x="32264" y="3161"/>
                  <a:pt x="32340" y="3211"/>
                  <a:pt x="32416" y="3262"/>
                </a:cubicBezTo>
                <a:cubicBezTo>
                  <a:pt x="32491" y="3311"/>
                  <a:pt x="32565" y="3363"/>
                  <a:pt x="32638" y="3416"/>
                </a:cubicBezTo>
                <a:cubicBezTo>
                  <a:pt x="32737" y="3491"/>
                  <a:pt x="32845" y="3573"/>
                  <a:pt x="32946" y="3661"/>
                </a:cubicBezTo>
                <a:cubicBezTo>
                  <a:pt x="32987" y="3696"/>
                  <a:pt x="33026" y="3731"/>
                  <a:pt x="33065" y="3765"/>
                </a:cubicBezTo>
                <a:cubicBezTo>
                  <a:pt x="32929" y="3735"/>
                  <a:pt x="32793" y="3709"/>
                  <a:pt x="32655" y="3690"/>
                </a:cubicBezTo>
                <a:cubicBezTo>
                  <a:pt x="32439" y="3660"/>
                  <a:pt x="32221" y="3636"/>
                  <a:pt x="32003" y="3630"/>
                </a:cubicBezTo>
                <a:cubicBezTo>
                  <a:pt x="31921" y="3628"/>
                  <a:pt x="31839" y="3627"/>
                  <a:pt x="31757" y="3627"/>
                </a:cubicBezTo>
                <a:cubicBezTo>
                  <a:pt x="31646" y="3627"/>
                  <a:pt x="31535" y="3629"/>
                  <a:pt x="31424" y="3636"/>
                </a:cubicBezTo>
                <a:cubicBezTo>
                  <a:pt x="31333" y="3642"/>
                  <a:pt x="31233" y="3647"/>
                  <a:pt x="31141" y="3657"/>
                </a:cubicBezTo>
                <a:cubicBezTo>
                  <a:pt x="30891" y="3681"/>
                  <a:pt x="30640" y="3713"/>
                  <a:pt x="30393" y="3765"/>
                </a:cubicBezTo>
                <a:cubicBezTo>
                  <a:pt x="30188" y="3809"/>
                  <a:pt x="29981" y="3855"/>
                  <a:pt x="29780" y="3919"/>
                </a:cubicBezTo>
                <a:cubicBezTo>
                  <a:pt x="29579" y="3983"/>
                  <a:pt x="29379" y="4052"/>
                  <a:pt x="29185" y="4137"/>
                </a:cubicBezTo>
                <a:cubicBezTo>
                  <a:pt x="29069" y="4189"/>
                  <a:pt x="28953" y="4242"/>
                  <a:pt x="28839" y="4299"/>
                </a:cubicBezTo>
                <a:cubicBezTo>
                  <a:pt x="28774" y="4265"/>
                  <a:pt x="28711" y="4231"/>
                  <a:pt x="28645" y="4198"/>
                </a:cubicBezTo>
                <a:cubicBezTo>
                  <a:pt x="28213" y="3979"/>
                  <a:pt x="27770" y="3778"/>
                  <a:pt x="27309" y="3623"/>
                </a:cubicBezTo>
                <a:cubicBezTo>
                  <a:pt x="27096" y="3552"/>
                  <a:pt x="26883" y="3486"/>
                  <a:pt x="26667" y="3428"/>
                </a:cubicBezTo>
                <a:cubicBezTo>
                  <a:pt x="26773" y="3344"/>
                  <a:pt x="26880" y="3261"/>
                  <a:pt x="26989" y="3179"/>
                </a:cubicBezTo>
                <a:cubicBezTo>
                  <a:pt x="27093" y="3102"/>
                  <a:pt x="27197" y="3026"/>
                  <a:pt x="27301" y="2951"/>
                </a:cubicBezTo>
                <a:cubicBezTo>
                  <a:pt x="27435" y="2856"/>
                  <a:pt x="27578" y="2755"/>
                  <a:pt x="27726" y="2661"/>
                </a:cubicBezTo>
                <a:cubicBezTo>
                  <a:pt x="27845" y="2586"/>
                  <a:pt x="27962" y="2511"/>
                  <a:pt x="28084" y="2439"/>
                </a:cubicBezTo>
                <a:cubicBezTo>
                  <a:pt x="28245" y="2344"/>
                  <a:pt x="28408" y="2249"/>
                  <a:pt x="28573" y="2160"/>
                </a:cubicBezTo>
                <a:lnTo>
                  <a:pt x="28572" y="2160"/>
                </a:lnTo>
                <a:cubicBezTo>
                  <a:pt x="28673" y="2106"/>
                  <a:pt x="28772" y="2051"/>
                  <a:pt x="28872" y="1997"/>
                </a:cubicBezTo>
                <a:close/>
                <a:moveTo>
                  <a:pt x="24528" y="3427"/>
                </a:moveTo>
                <a:cubicBezTo>
                  <a:pt x="24713" y="3527"/>
                  <a:pt x="24895" y="3631"/>
                  <a:pt x="25074" y="3742"/>
                </a:cubicBezTo>
                <a:cubicBezTo>
                  <a:pt x="25187" y="3812"/>
                  <a:pt x="25301" y="3883"/>
                  <a:pt x="25411" y="3958"/>
                </a:cubicBezTo>
                <a:cubicBezTo>
                  <a:pt x="25468" y="3996"/>
                  <a:pt x="25525" y="4034"/>
                  <a:pt x="25581" y="4073"/>
                </a:cubicBezTo>
                <a:cubicBezTo>
                  <a:pt x="25499" y="4166"/>
                  <a:pt x="25420" y="4261"/>
                  <a:pt x="25341" y="4355"/>
                </a:cubicBezTo>
                <a:cubicBezTo>
                  <a:pt x="25298" y="4322"/>
                  <a:pt x="25257" y="4287"/>
                  <a:pt x="25213" y="4256"/>
                </a:cubicBezTo>
                <a:cubicBezTo>
                  <a:pt x="25107" y="4182"/>
                  <a:pt x="24999" y="4108"/>
                  <a:pt x="24887" y="4042"/>
                </a:cubicBezTo>
                <a:cubicBezTo>
                  <a:pt x="24809" y="3995"/>
                  <a:pt x="24731" y="3950"/>
                  <a:pt x="24650" y="3907"/>
                </a:cubicBezTo>
                <a:cubicBezTo>
                  <a:pt x="24534" y="3845"/>
                  <a:pt x="24417" y="3784"/>
                  <a:pt x="24297" y="3729"/>
                </a:cubicBezTo>
                <a:cubicBezTo>
                  <a:pt x="24275" y="3719"/>
                  <a:pt x="24253" y="3710"/>
                  <a:pt x="24232" y="3699"/>
                </a:cubicBezTo>
                <a:cubicBezTo>
                  <a:pt x="24252" y="3680"/>
                  <a:pt x="24273" y="3660"/>
                  <a:pt x="24294" y="3640"/>
                </a:cubicBezTo>
                <a:cubicBezTo>
                  <a:pt x="24371" y="3569"/>
                  <a:pt x="24450" y="3497"/>
                  <a:pt x="24528" y="3427"/>
                </a:cubicBezTo>
                <a:close/>
                <a:moveTo>
                  <a:pt x="22469" y="4381"/>
                </a:moveTo>
                <a:cubicBezTo>
                  <a:pt x="22496" y="4410"/>
                  <a:pt x="22521" y="4438"/>
                  <a:pt x="22546" y="4467"/>
                </a:cubicBezTo>
                <a:cubicBezTo>
                  <a:pt x="22498" y="4468"/>
                  <a:pt x="22448" y="4471"/>
                  <a:pt x="22400" y="4475"/>
                </a:cubicBezTo>
                <a:cubicBezTo>
                  <a:pt x="22423" y="4443"/>
                  <a:pt x="22446" y="4412"/>
                  <a:pt x="22469" y="4381"/>
                </a:cubicBezTo>
                <a:close/>
                <a:moveTo>
                  <a:pt x="23251" y="3502"/>
                </a:moveTo>
                <a:cubicBezTo>
                  <a:pt x="23297" y="3517"/>
                  <a:pt x="23343" y="3533"/>
                  <a:pt x="23389" y="3549"/>
                </a:cubicBezTo>
                <a:cubicBezTo>
                  <a:pt x="23471" y="3578"/>
                  <a:pt x="23553" y="3608"/>
                  <a:pt x="23635" y="3638"/>
                </a:cubicBezTo>
                <a:cubicBezTo>
                  <a:pt x="23728" y="3674"/>
                  <a:pt x="23831" y="3713"/>
                  <a:pt x="23933" y="3755"/>
                </a:cubicBezTo>
                <a:cubicBezTo>
                  <a:pt x="23716" y="3973"/>
                  <a:pt x="23506" y="4199"/>
                  <a:pt x="23311" y="4436"/>
                </a:cubicBezTo>
                <a:cubicBezTo>
                  <a:pt x="23296" y="4455"/>
                  <a:pt x="23282" y="4472"/>
                  <a:pt x="23267" y="4489"/>
                </a:cubicBezTo>
                <a:cubicBezTo>
                  <a:pt x="23141" y="4479"/>
                  <a:pt x="23014" y="4471"/>
                  <a:pt x="22887" y="4467"/>
                </a:cubicBezTo>
                <a:cubicBezTo>
                  <a:pt x="22855" y="4467"/>
                  <a:pt x="22820" y="4466"/>
                  <a:pt x="22787" y="4465"/>
                </a:cubicBezTo>
                <a:cubicBezTo>
                  <a:pt x="22725" y="4392"/>
                  <a:pt x="22662" y="4322"/>
                  <a:pt x="22596" y="4251"/>
                </a:cubicBezTo>
                <a:cubicBezTo>
                  <a:pt x="22591" y="4246"/>
                  <a:pt x="22587" y="4241"/>
                  <a:pt x="22581" y="4235"/>
                </a:cubicBezTo>
                <a:cubicBezTo>
                  <a:pt x="22611" y="4198"/>
                  <a:pt x="22642" y="4160"/>
                  <a:pt x="22672" y="4124"/>
                </a:cubicBezTo>
                <a:cubicBezTo>
                  <a:pt x="22799" y="3975"/>
                  <a:pt x="22933" y="3825"/>
                  <a:pt x="23074" y="3680"/>
                </a:cubicBezTo>
                <a:cubicBezTo>
                  <a:pt x="23133" y="3620"/>
                  <a:pt x="23191" y="3560"/>
                  <a:pt x="23251" y="3502"/>
                </a:cubicBezTo>
                <a:close/>
                <a:moveTo>
                  <a:pt x="22198" y="4099"/>
                </a:moveTo>
                <a:cubicBezTo>
                  <a:pt x="22251" y="4151"/>
                  <a:pt x="22303" y="4203"/>
                  <a:pt x="22354" y="4257"/>
                </a:cubicBezTo>
                <a:cubicBezTo>
                  <a:pt x="22342" y="4272"/>
                  <a:pt x="22332" y="4287"/>
                  <a:pt x="22320" y="4301"/>
                </a:cubicBezTo>
                <a:cubicBezTo>
                  <a:pt x="22272" y="4368"/>
                  <a:pt x="22222" y="4435"/>
                  <a:pt x="22173" y="4502"/>
                </a:cubicBezTo>
                <a:cubicBezTo>
                  <a:pt x="22158" y="4504"/>
                  <a:pt x="22142" y="4507"/>
                  <a:pt x="22126" y="4509"/>
                </a:cubicBezTo>
                <a:cubicBezTo>
                  <a:pt x="22048" y="4526"/>
                  <a:pt x="21967" y="4542"/>
                  <a:pt x="21888" y="4564"/>
                </a:cubicBezTo>
                <a:cubicBezTo>
                  <a:pt x="21915" y="4522"/>
                  <a:pt x="21941" y="4479"/>
                  <a:pt x="21969" y="4436"/>
                </a:cubicBezTo>
                <a:cubicBezTo>
                  <a:pt x="22043" y="4323"/>
                  <a:pt x="22119" y="4210"/>
                  <a:pt x="22198" y="4099"/>
                </a:cubicBezTo>
                <a:close/>
                <a:moveTo>
                  <a:pt x="25366" y="4599"/>
                </a:moveTo>
                <a:cubicBezTo>
                  <a:pt x="25379" y="4609"/>
                  <a:pt x="25392" y="4620"/>
                  <a:pt x="25405" y="4630"/>
                </a:cubicBezTo>
                <a:cubicBezTo>
                  <a:pt x="25420" y="4644"/>
                  <a:pt x="25436" y="4658"/>
                  <a:pt x="25452" y="4672"/>
                </a:cubicBezTo>
                <a:cubicBezTo>
                  <a:pt x="25440" y="4672"/>
                  <a:pt x="25429" y="4672"/>
                  <a:pt x="25418" y="4673"/>
                </a:cubicBezTo>
                <a:cubicBezTo>
                  <a:pt x="25378" y="4675"/>
                  <a:pt x="25336" y="4677"/>
                  <a:pt x="25296" y="4681"/>
                </a:cubicBezTo>
                <a:cubicBezTo>
                  <a:pt x="25309" y="4664"/>
                  <a:pt x="25323" y="4646"/>
                  <a:pt x="25335" y="4630"/>
                </a:cubicBezTo>
                <a:cubicBezTo>
                  <a:pt x="25346" y="4620"/>
                  <a:pt x="25356" y="4609"/>
                  <a:pt x="25366" y="4599"/>
                </a:cubicBezTo>
                <a:close/>
                <a:moveTo>
                  <a:pt x="24100" y="3828"/>
                </a:moveTo>
                <a:cubicBezTo>
                  <a:pt x="24104" y="3830"/>
                  <a:pt x="24109" y="3832"/>
                  <a:pt x="24113" y="3834"/>
                </a:cubicBezTo>
                <a:cubicBezTo>
                  <a:pt x="24232" y="3889"/>
                  <a:pt x="24350" y="3946"/>
                  <a:pt x="24467" y="4006"/>
                </a:cubicBezTo>
                <a:cubicBezTo>
                  <a:pt x="24580" y="4067"/>
                  <a:pt x="24693" y="4128"/>
                  <a:pt x="24803" y="4196"/>
                </a:cubicBezTo>
                <a:cubicBezTo>
                  <a:pt x="24877" y="4242"/>
                  <a:pt x="24950" y="4289"/>
                  <a:pt x="25021" y="4338"/>
                </a:cubicBezTo>
                <a:cubicBezTo>
                  <a:pt x="25056" y="4363"/>
                  <a:pt x="25090" y="4389"/>
                  <a:pt x="25126" y="4413"/>
                </a:cubicBezTo>
                <a:cubicBezTo>
                  <a:pt x="25155" y="4435"/>
                  <a:pt x="25193" y="4463"/>
                  <a:pt x="25231" y="4492"/>
                </a:cubicBezTo>
                <a:cubicBezTo>
                  <a:pt x="25228" y="4495"/>
                  <a:pt x="25226" y="4497"/>
                  <a:pt x="25223" y="4501"/>
                </a:cubicBezTo>
                <a:cubicBezTo>
                  <a:pt x="25184" y="4552"/>
                  <a:pt x="25144" y="4602"/>
                  <a:pt x="25104" y="4654"/>
                </a:cubicBezTo>
                <a:cubicBezTo>
                  <a:pt x="25099" y="4660"/>
                  <a:pt x="25093" y="4667"/>
                  <a:pt x="25087" y="4674"/>
                </a:cubicBezTo>
                <a:cubicBezTo>
                  <a:pt x="25078" y="4683"/>
                  <a:pt x="25070" y="4694"/>
                  <a:pt x="25060" y="4704"/>
                </a:cubicBezTo>
                <a:cubicBezTo>
                  <a:pt x="25057" y="4704"/>
                  <a:pt x="25055" y="4704"/>
                  <a:pt x="25051" y="4705"/>
                </a:cubicBezTo>
                <a:cubicBezTo>
                  <a:pt x="24974" y="4714"/>
                  <a:pt x="24896" y="4727"/>
                  <a:pt x="24820" y="4742"/>
                </a:cubicBezTo>
                <a:cubicBezTo>
                  <a:pt x="24811" y="4743"/>
                  <a:pt x="24802" y="4746"/>
                  <a:pt x="24792" y="4748"/>
                </a:cubicBezTo>
                <a:cubicBezTo>
                  <a:pt x="24663" y="4718"/>
                  <a:pt x="24533" y="4690"/>
                  <a:pt x="24402" y="4665"/>
                </a:cubicBezTo>
                <a:cubicBezTo>
                  <a:pt x="24130" y="4612"/>
                  <a:pt x="23857" y="4557"/>
                  <a:pt x="23581" y="4523"/>
                </a:cubicBezTo>
                <a:cubicBezTo>
                  <a:pt x="23543" y="4519"/>
                  <a:pt x="23506" y="4515"/>
                  <a:pt x="23468" y="4510"/>
                </a:cubicBezTo>
                <a:cubicBezTo>
                  <a:pt x="23609" y="4346"/>
                  <a:pt x="23751" y="4183"/>
                  <a:pt x="23902" y="4028"/>
                </a:cubicBezTo>
                <a:lnTo>
                  <a:pt x="23902" y="4027"/>
                </a:lnTo>
                <a:cubicBezTo>
                  <a:pt x="23967" y="3960"/>
                  <a:pt x="24034" y="3893"/>
                  <a:pt x="24100" y="3828"/>
                </a:cubicBezTo>
                <a:close/>
                <a:moveTo>
                  <a:pt x="25766" y="4205"/>
                </a:moveTo>
                <a:cubicBezTo>
                  <a:pt x="25895" y="4301"/>
                  <a:pt x="26025" y="4398"/>
                  <a:pt x="26147" y="4502"/>
                </a:cubicBezTo>
                <a:cubicBezTo>
                  <a:pt x="26245" y="4583"/>
                  <a:pt x="26341" y="4667"/>
                  <a:pt x="26436" y="4751"/>
                </a:cubicBezTo>
                <a:cubicBezTo>
                  <a:pt x="26312" y="4726"/>
                  <a:pt x="26187" y="4705"/>
                  <a:pt x="26063" y="4694"/>
                </a:cubicBezTo>
                <a:cubicBezTo>
                  <a:pt x="25970" y="4686"/>
                  <a:pt x="25880" y="4676"/>
                  <a:pt x="25788" y="4673"/>
                </a:cubicBezTo>
                <a:cubicBezTo>
                  <a:pt x="25758" y="4673"/>
                  <a:pt x="25727" y="4672"/>
                  <a:pt x="25697" y="4671"/>
                </a:cubicBezTo>
                <a:cubicBezTo>
                  <a:pt x="25694" y="4669"/>
                  <a:pt x="25693" y="4668"/>
                  <a:pt x="25692" y="4667"/>
                </a:cubicBezTo>
                <a:cubicBezTo>
                  <a:pt x="25625" y="4602"/>
                  <a:pt x="25557" y="4539"/>
                  <a:pt x="25487" y="4476"/>
                </a:cubicBezTo>
                <a:cubicBezTo>
                  <a:pt x="25579" y="4385"/>
                  <a:pt x="25671" y="4295"/>
                  <a:pt x="25766" y="4205"/>
                </a:cubicBezTo>
                <a:close/>
                <a:moveTo>
                  <a:pt x="22933" y="4642"/>
                </a:moveTo>
                <a:cubicBezTo>
                  <a:pt x="23001" y="4644"/>
                  <a:pt x="23070" y="4646"/>
                  <a:pt x="23138" y="4650"/>
                </a:cubicBezTo>
                <a:cubicBezTo>
                  <a:pt x="23105" y="4691"/>
                  <a:pt x="23072" y="4733"/>
                  <a:pt x="23040" y="4774"/>
                </a:cubicBezTo>
                <a:cubicBezTo>
                  <a:pt x="23037" y="4772"/>
                  <a:pt x="23035" y="4769"/>
                  <a:pt x="23033" y="4766"/>
                </a:cubicBezTo>
                <a:cubicBezTo>
                  <a:pt x="22999" y="4724"/>
                  <a:pt x="22967" y="4683"/>
                  <a:pt x="22933" y="4642"/>
                </a:cubicBezTo>
                <a:close/>
                <a:moveTo>
                  <a:pt x="22037" y="3943"/>
                </a:moveTo>
                <a:cubicBezTo>
                  <a:pt x="22044" y="3950"/>
                  <a:pt x="22052" y="3958"/>
                  <a:pt x="22060" y="3965"/>
                </a:cubicBezTo>
                <a:cubicBezTo>
                  <a:pt x="22049" y="3982"/>
                  <a:pt x="22037" y="4000"/>
                  <a:pt x="22024" y="4018"/>
                </a:cubicBezTo>
                <a:cubicBezTo>
                  <a:pt x="21909" y="4190"/>
                  <a:pt x="21796" y="4364"/>
                  <a:pt x="21692" y="4545"/>
                </a:cubicBezTo>
                <a:cubicBezTo>
                  <a:pt x="21673" y="4577"/>
                  <a:pt x="21655" y="4610"/>
                  <a:pt x="21636" y="4643"/>
                </a:cubicBezTo>
                <a:cubicBezTo>
                  <a:pt x="21631" y="4645"/>
                  <a:pt x="21625" y="4647"/>
                  <a:pt x="21618" y="4650"/>
                </a:cubicBezTo>
                <a:cubicBezTo>
                  <a:pt x="21499" y="4694"/>
                  <a:pt x="21380" y="4739"/>
                  <a:pt x="21265" y="4792"/>
                </a:cubicBezTo>
                <a:cubicBezTo>
                  <a:pt x="21227" y="4809"/>
                  <a:pt x="21190" y="4826"/>
                  <a:pt x="21153" y="4844"/>
                </a:cubicBezTo>
                <a:cubicBezTo>
                  <a:pt x="21190" y="4786"/>
                  <a:pt x="21228" y="4729"/>
                  <a:pt x="21269" y="4674"/>
                </a:cubicBezTo>
                <a:cubicBezTo>
                  <a:pt x="21293" y="4643"/>
                  <a:pt x="21317" y="4613"/>
                  <a:pt x="21341" y="4582"/>
                </a:cubicBezTo>
                <a:cubicBezTo>
                  <a:pt x="21388" y="4524"/>
                  <a:pt x="21439" y="4466"/>
                  <a:pt x="21492" y="4411"/>
                </a:cubicBezTo>
                <a:cubicBezTo>
                  <a:pt x="21548" y="4352"/>
                  <a:pt x="21605" y="4294"/>
                  <a:pt x="21665" y="4240"/>
                </a:cubicBezTo>
                <a:cubicBezTo>
                  <a:pt x="21718" y="4191"/>
                  <a:pt x="21781" y="4138"/>
                  <a:pt x="21845" y="4087"/>
                </a:cubicBezTo>
                <a:cubicBezTo>
                  <a:pt x="21908" y="4037"/>
                  <a:pt x="21971" y="3989"/>
                  <a:pt x="22037" y="3943"/>
                </a:cubicBezTo>
                <a:close/>
                <a:moveTo>
                  <a:pt x="22694" y="4637"/>
                </a:moveTo>
                <a:cubicBezTo>
                  <a:pt x="22707" y="4653"/>
                  <a:pt x="22721" y="4668"/>
                  <a:pt x="22734" y="4684"/>
                </a:cubicBezTo>
                <a:cubicBezTo>
                  <a:pt x="22794" y="4758"/>
                  <a:pt x="22861" y="4841"/>
                  <a:pt x="22925" y="4926"/>
                </a:cubicBezTo>
                <a:cubicBezTo>
                  <a:pt x="22915" y="4941"/>
                  <a:pt x="22904" y="4956"/>
                  <a:pt x="22893" y="4971"/>
                </a:cubicBezTo>
                <a:cubicBezTo>
                  <a:pt x="22760" y="4962"/>
                  <a:pt x="22626" y="4956"/>
                  <a:pt x="22492" y="4956"/>
                </a:cubicBezTo>
                <a:cubicBezTo>
                  <a:pt x="22469" y="4956"/>
                  <a:pt x="22446" y="4957"/>
                  <a:pt x="22423" y="4957"/>
                </a:cubicBezTo>
                <a:cubicBezTo>
                  <a:pt x="22337" y="4958"/>
                  <a:pt x="22251" y="4960"/>
                  <a:pt x="22165" y="4965"/>
                </a:cubicBezTo>
                <a:cubicBezTo>
                  <a:pt x="22132" y="4967"/>
                  <a:pt x="22097" y="4970"/>
                  <a:pt x="22064" y="4972"/>
                </a:cubicBezTo>
                <a:cubicBezTo>
                  <a:pt x="22076" y="4951"/>
                  <a:pt x="22089" y="4931"/>
                  <a:pt x="22102" y="4911"/>
                </a:cubicBezTo>
                <a:cubicBezTo>
                  <a:pt x="22151" y="4834"/>
                  <a:pt x="22208" y="4749"/>
                  <a:pt x="22266" y="4664"/>
                </a:cubicBezTo>
                <a:cubicBezTo>
                  <a:pt x="22267" y="4664"/>
                  <a:pt x="22269" y="4664"/>
                  <a:pt x="22272" y="4662"/>
                </a:cubicBezTo>
                <a:cubicBezTo>
                  <a:pt x="22312" y="4659"/>
                  <a:pt x="22354" y="4654"/>
                  <a:pt x="22394" y="4650"/>
                </a:cubicBezTo>
                <a:cubicBezTo>
                  <a:pt x="22494" y="4643"/>
                  <a:pt x="22594" y="4637"/>
                  <a:pt x="22694" y="4637"/>
                </a:cubicBezTo>
                <a:close/>
                <a:moveTo>
                  <a:pt x="23340" y="4666"/>
                </a:moveTo>
                <a:cubicBezTo>
                  <a:pt x="23413" y="4673"/>
                  <a:pt x="23486" y="4681"/>
                  <a:pt x="23559" y="4691"/>
                </a:cubicBezTo>
                <a:cubicBezTo>
                  <a:pt x="23699" y="4710"/>
                  <a:pt x="23837" y="4729"/>
                  <a:pt x="23975" y="4754"/>
                </a:cubicBezTo>
                <a:cubicBezTo>
                  <a:pt x="24122" y="4780"/>
                  <a:pt x="24267" y="4808"/>
                  <a:pt x="24413" y="4837"/>
                </a:cubicBezTo>
                <a:cubicBezTo>
                  <a:pt x="24402" y="4838"/>
                  <a:pt x="24392" y="4839"/>
                  <a:pt x="24380" y="4840"/>
                </a:cubicBezTo>
                <a:cubicBezTo>
                  <a:pt x="24240" y="4856"/>
                  <a:pt x="24101" y="4871"/>
                  <a:pt x="23962" y="4896"/>
                </a:cubicBezTo>
                <a:cubicBezTo>
                  <a:pt x="23766" y="4929"/>
                  <a:pt x="23571" y="4967"/>
                  <a:pt x="23377" y="5013"/>
                </a:cubicBezTo>
                <a:cubicBezTo>
                  <a:pt x="23319" y="5007"/>
                  <a:pt x="23261" y="5000"/>
                  <a:pt x="23204" y="4995"/>
                </a:cubicBezTo>
                <a:cubicBezTo>
                  <a:pt x="23185" y="4967"/>
                  <a:pt x="23165" y="4941"/>
                  <a:pt x="23146" y="4914"/>
                </a:cubicBezTo>
                <a:cubicBezTo>
                  <a:pt x="23184" y="4862"/>
                  <a:pt x="23224" y="4811"/>
                  <a:pt x="23264" y="4761"/>
                </a:cubicBezTo>
                <a:cubicBezTo>
                  <a:pt x="23289" y="4728"/>
                  <a:pt x="23314" y="4697"/>
                  <a:pt x="23340" y="4666"/>
                </a:cubicBezTo>
                <a:close/>
                <a:moveTo>
                  <a:pt x="22034" y="4706"/>
                </a:moveTo>
                <a:lnTo>
                  <a:pt x="22034" y="4706"/>
                </a:lnTo>
                <a:cubicBezTo>
                  <a:pt x="21988" y="4777"/>
                  <a:pt x="21941" y="4847"/>
                  <a:pt x="21896" y="4918"/>
                </a:cubicBezTo>
                <a:cubicBezTo>
                  <a:pt x="21880" y="4942"/>
                  <a:pt x="21865" y="4966"/>
                  <a:pt x="21850" y="4990"/>
                </a:cubicBezTo>
                <a:cubicBezTo>
                  <a:pt x="21824" y="4994"/>
                  <a:pt x="21798" y="4997"/>
                  <a:pt x="21773" y="5001"/>
                </a:cubicBezTo>
                <a:cubicBezTo>
                  <a:pt x="21722" y="5008"/>
                  <a:pt x="21670" y="5016"/>
                  <a:pt x="21619" y="5024"/>
                </a:cubicBezTo>
                <a:cubicBezTo>
                  <a:pt x="21650" y="4966"/>
                  <a:pt x="21684" y="4907"/>
                  <a:pt x="21717" y="4849"/>
                </a:cubicBezTo>
                <a:cubicBezTo>
                  <a:pt x="21730" y="4828"/>
                  <a:pt x="21743" y="4806"/>
                  <a:pt x="21755" y="4784"/>
                </a:cubicBezTo>
                <a:cubicBezTo>
                  <a:pt x="21768" y="4779"/>
                  <a:pt x="21780" y="4776"/>
                  <a:pt x="21792" y="4772"/>
                </a:cubicBezTo>
                <a:cubicBezTo>
                  <a:pt x="21872" y="4747"/>
                  <a:pt x="21953" y="4726"/>
                  <a:pt x="22034" y="4706"/>
                </a:cubicBezTo>
                <a:close/>
                <a:moveTo>
                  <a:pt x="25566" y="4953"/>
                </a:moveTo>
                <a:cubicBezTo>
                  <a:pt x="25630" y="4953"/>
                  <a:pt x="25692" y="4955"/>
                  <a:pt x="25756" y="4957"/>
                </a:cubicBezTo>
                <a:cubicBezTo>
                  <a:pt x="25783" y="4985"/>
                  <a:pt x="25810" y="5012"/>
                  <a:pt x="25836" y="5041"/>
                </a:cubicBezTo>
                <a:cubicBezTo>
                  <a:pt x="25746" y="5011"/>
                  <a:pt x="25656" y="4981"/>
                  <a:pt x="25566" y="4953"/>
                </a:cubicBezTo>
                <a:close/>
                <a:moveTo>
                  <a:pt x="20655" y="3065"/>
                </a:moveTo>
                <a:cubicBezTo>
                  <a:pt x="20680" y="3065"/>
                  <a:pt x="20707" y="3065"/>
                  <a:pt x="20733" y="3067"/>
                </a:cubicBezTo>
                <a:cubicBezTo>
                  <a:pt x="20789" y="3067"/>
                  <a:pt x="20843" y="3068"/>
                  <a:pt x="20899" y="3070"/>
                </a:cubicBezTo>
                <a:cubicBezTo>
                  <a:pt x="20932" y="3091"/>
                  <a:pt x="20964" y="3110"/>
                  <a:pt x="20998" y="3132"/>
                </a:cubicBezTo>
                <a:cubicBezTo>
                  <a:pt x="21098" y="3197"/>
                  <a:pt x="21199" y="3264"/>
                  <a:pt x="21298" y="3333"/>
                </a:cubicBezTo>
                <a:cubicBezTo>
                  <a:pt x="21438" y="3435"/>
                  <a:pt x="21578" y="3539"/>
                  <a:pt x="21710" y="3652"/>
                </a:cubicBezTo>
                <a:cubicBezTo>
                  <a:pt x="21765" y="3698"/>
                  <a:pt x="21818" y="3746"/>
                  <a:pt x="21871" y="3792"/>
                </a:cubicBezTo>
                <a:cubicBezTo>
                  <a:pt x="21721" y="3896"/>
                  <a:pt x="21573" y="4003"/>
                  <a:pt x="21430" y="4115"/>
                </a:cubicBezTo>
                <a:cubicBezTo>
                  <a:pt x="21291" y="4225"/>
                  <a:pt x="21154" y="4334"/>
                  <a:pt x="21022" y="4451"/>
                </a:cubicBezTo>
                <a:cubicBezTo>
                  <a:pt x="20920" y="4540"/>
                  <a:pt x="20820" y="4631"/>
                  <a:pt x="20721" y="4722"/>
                </a:cubicBezTo>
                <a:cubicBezTo>
                  <a:pt x="20653" y="4786"/>
                  <a:pt x="20584" y="4852"/>
                  <a:pt x="20517" y="4918"/>
                </a:cubicBezTo>
                <a:cubicBezTo>
                  <a:pt x="20470" y="4965"/>
                  <a:pt x="20422" y="5012"/>
                  <a:pt x="20374" y="5061"/>
                </a:cubicBezTo>
                <a:cubicBezTo>
                  <a:pt x="20345" y="4994"/>
                  <a:pt x="20317" y="4927"/>
                  <a:pt x="20285" y="4861"/>
                </a:cubicBezTo>
                <a:cubicBezTo>
                  <a:pt x="20231" y="4746"/>
                  <a:pt x="20178" y="4630"/>
                  <a:pt x="20116" y="4519"/>
                </a:cubicBezTo>
                <a:cubicBezTo>
                  <a:pt x="20072" y="4443"/>
                  <a:pt x="20030" y="4364"/>
                  <a:pt x="19982" y="4291"/>
                </a:cubicBezTo>
                <a:cubicBezTo>
                  <a:pt x="19938" y="4221"/>
                  <a:pt x="19893" y="4153"/>
                  <a:pt x="19843" y="4087"/>
                </a:cubicBezTo>
                <a:cubicBezTo>
                  <a:pt x="19819" y="4055"/>
                  <a:pt x="19795" y="4022"/>
                  <a:pt x="19771" y="3989"/>
                </a:cubicBezTo>
                <a:cubicBezTo>
                  <a:pt x="19644" y="3824"/>
                  <a:pt x="19514" y="3659"/>
                  <a:pt x="19367" y="3511"/>
                </a:cubicBezTo>
                <a:cubicBezTo>
                  <a:pt x="19286" y="3430"/>
                  <a:pt x="19207" y="3349"/>
                  <a:pt x="19120" y="3274"/>
                </a:cubicBezTo>
                <a:cubicBezTo>
                  <a:pt x="19169" y="3262"/>
                  <a:pt x="19216" y="3249"/>
                  <a:pt x="19265" y="3237"/>
                </a:cubicBezTo>
                <a:cubicBezTo>
                  <a:pt x="19342" y="3218"/>
                  <a:pt x="19420" y="3200"/>
                  <a:pt x="19499" y="3183"/>
                </a:cubicBezTo>
                <a:cubicBezTo>
                  <a:pt x="19610" y="3161"/>
                  <a:pt x="19729" y="3136"/>
                  <a:pt x="19849" y="3121"/>
                </a:cubicBezTo>
                <a:cubicBezTo>
                  <a:pt x="19933" y="3109"/>
                  <a:pt x="20017" y="3099"/>
                  <a:pt x="20102" y="3091"/>
                </a:cubicBezTo>
                <a:cubicBezTo>
                  <a:pt x="20142" y="3088"/>
                  <a:pt x="20183" y="3085"/>
                  <a:pt x="20222" y="3082"/>
                </a:cubicBezTo>
                <a:cubicBezTo>
                  <a:pt x="20366" y="3072"/>
                  <a:pt x="20511" y="3065"/>
                  <a:pt x="20655" y="3065"/>
                </a:cubicBezTo>
                <a:close/>
                <a:moveTo>
                  <a:pt x="26504" y="3557"/>
                </a:moveTo>
                <a:cubicBezTo>
                  <a:pt x="26592" y="3579"/>
                  <a:pt x="26679" y="3603"/>
                  <a:pt x="26766" y="3629"/>
                </a:cubicBezTo>
                <a:cubicBezTo>
                  <a:pt x="26892" y="3667"/>
                  <a:pt x="27017" y="3705"/>
                  <a:pt x="27141" y="3748"/>
                </a:cubicBezTo>
                <a:cubicBezTo>
                  <a:pt x="27224" y="3776"/>
                  <a:pt x="27306" y="3806"/>
                  <a:pt x="27388" y="3836"/>
                </a:cubicBezTo>
                <a:cubicBezTo>
                  <a:pt x="27631" y="3928"/>
                  <a:pt x="27873" y="4023"/>
                  <a:pt x="28109" y="4131"/>
                </a:cubicBezTo>
                <a:cubicBezTo>
                  <a:pt x="28293" y="4216"/>
                  <a:pt x="28474" y="4303"/>
                  <a:pt x="28653" y="4396"/>
                </a:cubicBezTo>
                <a:cubicBezTo>
                  <a:pt x="28597" y="4427"/>
                  <a:pt x="28541" y="4458"/>
                  <a:pt x="28487" y="4492"/>
                </a:cubicBezTo>
                <a:cubicBezTo>
                  <a:pt x="28375" y="4558"/>
                  <a:pt x="28263" y="4625"/>
                  <a:pt x="28155" y="4698"/>
                </a:cubicBezTo>
                <a:cubicBezTo>
                  <a:pt x="28080" y="4749"/>
                  <a:pt x="28004" y="4799"/>
                  <a:pt x="27931" y="4853"/>
                </a:cubicBezTo>
                <a:cubicBezTo>
                  <a:pt x="27828" y="4929"/>
                  <a:pt x="27726" y="5008"/>
                  <a:pt x="27625" y="5089"/>
                </a:cubicBezTo>
                <a:cubicBezTo>
                  <a:pt x="27580" y="5074"/>
                  <a:pt x="27534" y="5061"/>
                  <a:pt x="27488" y="5047"/>
                </a:cubicBezTo>
                <a:cubicBezTo>
                  <a:pt x="27393" y="5022"/>
                  <a:pt x="27300" y="4996"/>
                  <a:pt x="27205" y="4973"/>
                </a:cubicBezTo>
                <a:cubicBezTo>
                  <a:pt x="27060" y="4920"/>
                  <a:pt x="26915" y="4870"/>
                  <a:pt x="26766" y="4831"/>
                </a:cubicBezTo>
                <a:cubicBezTo>
                  <a:pt x="26758" y="4823"/>
                  <a:pt x="26751" y="4816"/>
                  <a:pt x="26743" y="4808"/>
                </a:cubicBezTo>
                <a:cubicBezTo>
                  <a:pt x="26582" y="4654"/>
                  <a:pt x="26421" y="4502"/>
                  <a:pt x="26249" y="4361"/>
                </a:cubicBezTo>
                <a:cubicBezTo>
                  <a:pt x="26133" y="4266"/>
                  <a:pt x="26017" y="4173"/>
                  <a:pt x="25896" y="4083"/>
                </a:cubicBezTo>
                <a:cubicBezTo>
                  <a:pt x="26094" y="3901"/>
                  <a:pt x="26296" y="3726"/>
                  <a:pt x="26504" y="3557"/>
                </a:cubicBezTo>
                <a:close/>
                <a:moveTo>
                  <a:pt x="16285" y="2329"/>
                </a:moveTo>
                <a:cubicBezTo>
                  <a:pt x="16326" y="2329"/>
                  <a:pt x="16366" y="2330"/>
                  <a:pt x="16406" y="2331"/>
                </a:cubicBezTo>
                <a:cubicBezTo>
                  <a:pt x="16293" y="2364"/>
                  <a:pt x="16181" y="2401"/>
                  <a:pt x="16070" y="2439"/>
                </a:cubicBezTo>
                <a:cubicBezTo>
                  <a:pt x="15814" y="2528"/>
                  <a:pt x="15560" y="2620"/>
                  <a:pt x="15308" y="2720"/>
                </a:cubicBezTo>
                <a:cubicBezTo>
                  <a:pt x="15059" y="2821"/>
                  <a:pt x="14808" y="2923"/>
                  <a:pt x="14567" y="3042"/>
                </a:cubicBezTo>
                <a:cubicBezTo>
                  <a:pt x="14362" y="3142"/>
                  <a:pt x="14159" y="3243"/>
                  <a:pt x="13966" y="3361"/>
                </a:cubicBezTo>
                <a:cubicBezTo>
                  <a:pt x="13780" y="3474"/>
                  <a:pt x="13599" y="3593"/>
                  <a:pt x="13426" y="3722"/>
                </a:cubicBezTo>
                <a:cubicBezTo>
                  <a:pt x="13382" y="3735"/>
                  <a:pt x="13337" y="3749"/>
                  <a:pt x="13292" y="3763"/>
                </a:cubicBezTo>
                <a:cubicBezTo>
                  <a:pt x="13021" y="3848"/>
                  <a:pt x="12750" y="3941"/>
                  <a:pt x="12487" y="4049"/>
                </a:cubicBezTo>
                <a:cubicBezTo>
                  <a:pt x="12234" y="4153"/>
                  <a:pt x="11982" y="4261"/>
                  <a:pt x="11740" y="4385"/>
                </a:cubicBezTo>
                <a:cubicBezTo>
                  <a:pt x="11552" y="4482"/>
                  <a:pt x="11364" y="4582"/>
                  <a:pt x="11182" y="4691"/>
                </a:cubicBezTo>
                <a:cubicBezTo>
                  <a:pt x="11074" y="4757"/>
                  <a:pt x="10966" y="4823"/>
                  <a:pt x="10862" y="4892"/>
                </a:cubicBezTo>
                <a:cubicBezTo>
                  <a:pt x="10760" y="4962"/>
                  <a:pt x="10659" y="5032"/>
                  <a:pt x="10559" y="5102"/>
                </a:cubicBezTo>
                <a:cubicBezTo>
                  <a:pt x="10623" y="5039"/>
                  <a:pt x="10689" y="4975"/>
                  <a:pt x="10755" y="4913"/>
                </a:cubicBezTo>
                <a:cubicBezTo>
                  <a:pt x="10949" y="4734"/>
                  <a:pt x="11146" y="4557"/>
                  <a:pt x="11351" y="4389"/>
                </a:cubicBezTo>
                <a:cubicBezTo>
                  <a:pt x="11454" y="4303"/>
                  <a:pt x="11556" y="4219"/>
                  <a:pt x="11663" y="4138"/>
                </a:cubicBezTo>
                <a:cubicBezTo>
                  <a:pt x="11767" y="4058"/>
                  <a:pt x="11872" y="3980"/>
                  <a:pt x="11978" y="3904"/>
                </a:cubicBezTo>
                <a:cubicBezTo>
                  <a:pt x="12163" y="3774"/>
                  <a:pt x="12351" y="3649"/>
                  <a:pt x="12543" y="3531"/>
                </a:cubicBezTo>
                <a:cubicBezTo>
                  <a:pt x="12664" y="3456"/>
                  <a:pt x="12785" y="3381"/>
                  <a:pt x="12909" y="3311"/>
                </a:cubicBezTo>
                <a:cubicBezTo>
                  <a:pt x="12991" y="3264"/>
                  <a:pt x="13073" y="3219"/>
                  <a:pt x="13155" y="3174"/>
                </a:cubicBezTo>
                <a:cubicBezTo>
                  <a:pt x="13299" y="3099"/>
                  <a:pt x="13444" y="3023"/>
                  <a:pt x="13593" y="2956"/>
                </a:cubicBezTo>
                <a:cubicBezTo>
                  <a:pt x="13668" y="2922"/>
                  <a:pt x="13744" y="2889"/>
                  <a:pt x="13820" y="2856"/>
                </a:cubicBezTo>
                <a:cubicBezTo>
                  <a:pt x="13895" y="2825"/>
                  <a:pt x="13969" y="2795"/>
                  <a:pt x="14044" y="2767"/>
                </a:cubicBezTo>
                <a:cubicBezTo>
                  <a:pt x="14214" y="2707"/>
                  <a:pt x="14384" y="2647"/>
                  <a:pt x="14556" y="2597"/>
                </a:cubicBezTo>
                <a:cubicBezTo>
                  <a:pt x="14645" y="2570"/>
                  <a:pt x="14733" y="2546"/>
                  <a:pt x="14822" y="2523"/>
                </a:cubicBezTo>
                <a:cubicBezTo>
                  <a:pt x="14911" y="2500"/>
                  <a:pt x="15000" y="2478"/>
                  <a:pt x="15089" y="2458"/>
                </a:cubicBezTo>
                <a:cubicBezTo>
                  <a:pt x="15219" y="2430"/>
                  <a:pt x="15350" y="2403"/>
                  <a:pt x="15481" y="2385"/>
                </a:cubicBezTo>
                <a:cubicBezTo>
                  <a:pt x="15570" y="2371"/>
                  <a:pt x="15660" y="2361"/>
                  <a:pt x="15751" y="2353"/>
                </a:cubicBezTo>
                <a:lnTo>
                  <a:pt x="15884" y="2344"/>
                </a:lnTo>
                <a:lnTo>
                  <a:pt x="15884" y="2342"/>
                </a:lnTo>
                <a:cubicBezTo>
                  <a:pt x="15995" y="2336"/>
                  <a:pt x="16117" y="2329"/>
                  <a:pt x="16239" y="2329"/>
                </a:cubicBezTo>
                <a:close/>
                <a:moveTo>
                  <a:pt x="18919" y="3331"/>
                </a:moveTo>
                <a:cubicBezTo>
                  <a:pt x="18941" y="3351"/>
                  <a:pt x="18963" y="3370"/>
                  <a:pt x="18985" y="3390"/>
                </a:cubicBezTo>
                <a:cubicBezTo>
                  <a:pt x="19073" y="3473"/>
                  <a:pt x="19159" y="3556"/>
                  <a:pt x="19240" y="3646"/>
                </a:cubicBezTo>
                <a:cubicBezTo>
                  <a:pt x="19320" y="3736"/>
                  <a:pt x="19400" y="3826"/>
                  <a:pt x="19476" y="3919"/>
                </a:cubicBezTo>
                <a:cubicBezTo>
                  <a:pt x="19552" y="4013"/>
                  <a:pt x="19627" y="4108"/>
                  <a:pt x="19698" y="4207"/>
                </a:cubicBezTo>
                <a:cubicBezTo>
                  <a:pt x="19745" y="4273"/>
                  <a:pt x="19792" y="4341"/>
                  <a:pt x="19837" y="4410"/>
                </a:cubicBezTo>
                <a:cubicBezTo>
                  <a:pt x="19858" y="4442"/>
                  <a:pt x="19879" y="4474"/>
                  <a:pt x="19900" y="4505"/>
                </a:cubicBezTo>
                <a:cubicBezTo>
                  <a:pt x="19964" y="4614"/>
                  <a:pt x="20029" y="4724"/>
                  <a:pt x="20086" y="4836"/>
                </a:cubicBezTo>
                <a:cubicBezTo>
                  <a:pt x="20124" y="4911"/>
                  <a:pt x="20159" y="4986"/>
                  <a:pt x="20195" y="5061"/>
                </a:cubicBezTo>
                <a:cubicBezTo>
                  <a:pt x="20203" y="5079"/>
                  <a:pt x="20215" y="5105"/>
                  <a:pt x="20226" y="5129"/>
                </a:cubicBezTo>
                <a:cubicBezTo>
                  <a:pt x="20184" y="5076"/>
                  <a:pt x="20140" y="5023"/>
                  <a:pt x="20094" y="4972"/>
                </a:cubicBezTo>
                <a:cubicBezTo>
                  <a:pt x="19961" y="4825"/>
                  <a:pt x="19823" y="4679"/>
                  <a:pt x="19666" y="4557"/>
                </a:cubicBezTo>
                <a:cubicBezTo>
                  <a:pt x="19504" y="4431"/>
                  <a:pt x="19336" y="4313"/>
                  <a:pt x="19156" y="4211"/>
                </a:cubicBezTo>
                <a:cubicBezTo>
                  <a:pt x="19045" y="4149"/>
                  <a:pt x="18933" y="4086"/>
                  <a:pt x="18818" y="4032"/>
                </a:cubicBezTo>
                <a:cubicBezTo>
                  <a:pt x="18696" y="3975"/>
                  <a:pt x="18575" y="3916"/>
                  <a:pt x="18450" y="3866"/>
                </a:cubicBezTo>
                <a:cubicBezTo>
                  <a:pt x="18281" y="3797"/>
                  <a:pt x="18110" y="3733"/>
                  <a:pt x="17934" y="3676"/>
                </a:cubicBezTo>
                <a:cubicBezTo>
                  <a:pt x="18030" y="3638"/>
                  <a:pt x="18127" y="3602"/>
                  <a:pt x="18223" y="3565"/>
                </a:cubicBezTo>
                <a:cubicBezTo>
                  <a:pt x="18443" y="3486"/>
                  <a:pt x="18674" y="3403"/>
                  <a:pt x="18910" y="3334"/>
                </a:cubicBezTo>
                <a:lnTo>
                  <a:pt x="18910" y="3333"/>
                </a:lnTo>
                <a:cubicBezTo>
                  <a:pt x="18913" y="3333"/>
                  <a:pt x="18917" y="3332"/>
                  <a:pt x="18919" y="3331"/>
                </a:cubicBezTo>
                <a:close/>
                <a:moveTo>
                  <a:pt x="21514" y="4869"/>
                </a:moveTo>
                <a:cubicBezTo>
                  <a:pt x="21479" y="4935"/>
                  <a:pt x="21446" y="5000"/>
                  <a:pt x="21412" y="5065"/>
                </a:cubicBezTo>
                <a:cubicBezTo>
                  <a:pt x="21409" y="5067"/>
                  <a:pt x="21406" y="5067"/>
                  <a:pt x="21402" y="5068"/>
                </a:cubicBezTo>
                <a:cubicBezTo>
                  <a:pt x="21320" y="5085"/>
                  <a:pt x="21231" y="5109"/>
                  <a:pt x="21151" y="5136"/>
                </a:cubicBezTo>
                <a:cubicBezTo>
                  <a:pt x="21087" y="5157"/>
                  <a:pt x="21022" y="5177"/>
                  <a:pt x="20957" y="5201"/>
                </a:cubicBezTo>
                <a:lnTo>
                  <a:pt x="20975" y="5162"/>
                </a:lnTo>
                <a:cubicBezTo>
                  <a:pt x="20983" y="5147"/>
                  <a:pt x="20993" y="5125"/>
                  <a:pt x="21005" y="5104"/>
                </a:cubicBezTo>
                <a:cubicBezTo>
                  <a:pt x="21035" y="5087"/>
                  <a:pt x="21065" y="5071"/>
                  <a:pt x="21095" y="5056"/>
                </a:cubicBezTo>
                <a:cubicBezTo>
                  <a:pt x="21171" y="5017"/>
                  <a:pt x="21247" y="4980"/>
                  <a:pt x="21326" y="4946"/>
                </a:cubicBezTo>
                <a:cubicBezTo>
                  <a:pt x="21388" y="4920"/>
                  <a:pt x="21451" y="4895"/>
                  <a:pt x="21514" y="4869"/>
                </a:cubicBezTo>
                <a:close/>
                <a:moveTo>
                  <a:pt x="21119" y="4593"/>
                </a:moveTo>
                <a:lnTo>
                  <a:pt x="21119" y="4593"/>
                </a:lnTo>
                <a:cubicBezTo>
                  <a:pt x="21103" y="4616"/>
                  <a:pt x="21087" y="4639"/>
                  <a:pt x="21072" y="4661"/>
                </a:cubicBezTo>
                <a:cubicBezTo>
                  <a:pt x="21028" y="4731"/>
                  <a:pt x="20981" y="4801"/>
                  <a:pt x="20942" y="4873"/>
                </a:cubicBezTo>
                <a:cubicBezTo>
                  <a:pt x="20922" y="4908"/>
                  <a:pt x="20902" y="4945"/>
                  <a:pt x="20882" y="4982"/>
                </a:cubicBezTo>
                <a:cubicBezTo>
                  <a:pt x="20814" y="5020"/>
                  <a:pt x="20745" y="5061"/>
                  <a:pt x="20679" y="5102"/>
                </a:cubicBezTo>
                <a:cubicBezTo>
                  <a:pt x="20604" y="5151"/>
                  <a:pt x="20528" y="5199"/>
                  <a:pt x="20454" y="5250"/>
                </a:cubicBezTo>
                <a:cubicBezTo>
                  <a:pt x="20451" y="5243"/>
                  <a:pt x="20448" y="5238"/>
                  <a:pt x="20446" y="5231"/>
                </a:cubicBezTo>
                <a:cubicBezTo>
                  <a:pt x="20507" y="5166"/>
                  <a:pt x="20569" y="5102"/>
                  <a:pt x="20633" y="5040"/>
                </a:cubicBezTo>
                <a:cubicBezTo>
                  <a:pt x="20695" y="4979"/>
                  <a:pt x="20759" y="4919"/>
                  <a:pt x="20822" y="4859"/>
                </a:cubicBezTo>
                <a:lnTo>
                  <a:pt x="20823" y="4859"/>
                </a:lnTo>
                <a:cubicBezTo>
                  <a:pt x="20826" y="4856"/>
                  <a:pt x="20827" y="4854"/>
                  <a:pt x="20829" y="4853"/>
                </a:cubicBezTo>
                <a:cubicBezTo>
                  <a:pt x="20923" y="4768"/>
                  <a:pt x="21020" y="4680"/>
                  <a:pt x="21119" y="4593"/>
                </a:cubicBezTo>
                <a:close/>
                <a:moveTo>
                  <a:pt x="23378" y="5194"/>
                </a:moveTo>
                <a:cubicBezTo>
                  <a:pt x="23395" y="5196"/>
                  <a:pt x="23411" y="5198"/>
                  <a:pt x="23428" y="5201"/>
                </a:cubicBezTo>
                <a:cubicBezTo>
                  <a:pt x="23454" y="5204"/>
                  <a:pt x="23479" y="5207"/>
                  <a:pt x="23505" y="5212"/>
                </a:cubicBezTo>
                <a:cubicBezTo>
                  <a:pt x="23467" y="5232"/>
                  <a:pt x="23429" y="5253"/>
                  <a:pt x="23391" y="5273"/>
                </a:cubicBezTo>
                <a:cubicBezTo>
                  <a:pt x="23376" y="5249"/>
                  <a:pt x="23361" y="5226"/>
                  <a:pt x="23344" y="5203"/>
                </a:cubicBezTo>
                <a:cubicBezTo>
                  <a:pt x="23356" y="5199"/>
                  <a:pt x="23367" y="5197"/>
                  <a:pt x="23378" y="5194"/>
                </a:cubicBezTo>
                <a:close/>
                <a:moveTo>
                  <a:pt x="24820" y="4977"/>
                </a:moveTo>
                <a:cubicBezTo>
                  <a:pt x="24744" y="5064"/>
                  <a:pt x="24669" y="5152"/>
                  <a:pt x="24594" y="5242"/>
                </a:cubicBezTo>
                <a:cubicBezTo>
                  <a:pt x="24583" y="5254"/>
                  <a:pt x="24574" y="5266"/>
                  <a:pt x="24564" y="5278"/>
                </a:cubicBezTo>
                <a:cubicBezTo>
                  <a:pt x="24404" y="5229"/>
                  <a:pt x="24243" y="5183"/>
                  <a:pt x="24081" y="5144"/>
                </a:cubicBezTo>
                <a:cubicBezTo>
                  <a:pt x="24111" y="5131"/>
                  <a:pt x="24141" y="5120"/>
                  <a:pt x="24171" y="5108"/>
                </a:cubicBezTo>
                <a:cubicBezTo>
                  <a:pt x="24273" y="5071"/>
                  <a:pt x="24374" y="5035"/>
                  <a:pt x="24477" y="5005"/>
                </a:cubicBezTo>
                <a:cubicBezTo>
                  <a:pt x="24592" y="4995"/>
                  <a:pt x="24706" y="4985"/>
                  <a:pt x="24820" y="4977"/>
                </a:cubicBezTo>
                <a:close/>
                <a:moveTo>
                  <a:pt x="20759" y="5249"/>
                </a:moveTo>
                <a:lnTo>
                  <a:pt x="20759" y="5249"/>
                </a:lnTo>
                <a:cubicBezTo>
                  <a:pt x="20754" y="5259"/>
                  <a:pt x="20748" y="5270"/>
                  <a:pt x="20745" y="5281"/>
                </a:cubicBezTo>
                <a:cubicBezTo>
                  <a:pt x="20707" y="5296"/>
                  <a:pt x="20669" y="5313"/>
                  <a:pt x="20631" y="5330"/>
                </a:cubicBezTo>
                <a:cubicBezTo>
                  <a:pt x="20673" y="5302"/>
                  <a:pt x="20715" y="5274"/>
                  <a:pt x="20759" y="5249"/>
                </a:cubicBezTo>
                <a:close/>
                <a:moveTo>
                  <a:pt x="27042" y="5113"/>
                </a:moveTo>
                <a:lnTo>
                  <a:pt x="27042" y="5113"/>
                </a:lnTo>
                <a:cubicBezTo>
                  <a:pt x="27100" y="5127"/>
                  <a:pt x="27159" y="5141"/>
                  <a:pt x="27216" y="5154"/>
                </a:cubicBezTo>
                <a:cubicBezTo>
                  <a:pt x="27290" y="5184"/>
                  <a:pt x="27365" y="5213"/>
                  <a:pt x="27439" y="5244"/>
                </a:cubicBezTo>
                <a:cubicBezTo>
                  <a:pt x="27403" y="5276"/>
                  <a:pt x="27368" y="5307"/>
                  <a:pt x="27333" y="5339"/>
                </a:cubicBezTo>
                <a:cubicBezTo>
                  <a:pt x="27317" y="5354"/>
                  <a:pt x="27300" y="5369"/>
                  <a:pt x="27283" y="5384"/>
                </a:cubicBezTo>
                <a:cubicBezTo>
                  <a:pt x="27205" y="5292"/>
                  <a:pt x="27124" y="5202"/>
                  <a:pt x="27042" y="5113"/>
                </a:cubicBezTo>
                <a:close/>
                <a:moveTo>
                  <a:pt x="21425" y="5401"/>
                </a:moveTo>
                <a:cubicBezTo>
                  <a:pt x="21424" y="5404"/>
                  <a:pt x="21423" y="5406"/>
                  <a:pt x="21422" y="5408"/>
                </a:cubicBezTo>
                <a:lnTo>
                  <a:pt x="21422" y="5408"/>
                </a:lnTo>
                <a:cubicBezTo>
                  <a:pt x="21423" y="5406"/>
                  <a:pt x="21424" y="5404"/>
                  <a:pt x="21425" y="5401"/>
                </a:cubicBezTo>
                <a:close/>
                <a:moveTo>
                  <a:pt x="31130" y="1051"/>
                </a:moveTo>
                <a:cubicBezTo>
                  <a:pt x="31242" y="1080"/>
                  <a:pt x="31354" y="1109"/>
                  <a:pt x="31465" y="1141"/>
                </a:cubicBezTo>
                <a:cubicBezTo>
                  <a:pt x="31643" y="1192"/>
                  <a:pt x="31820" y="1245"/>
                  <a:pt x="31995" y="1304"/>
                </a:cubicBezTo>
                <a:cubicBezTo>
                  <a:pt x="32111" y="1344"/>
                  <a:pt x="32228" y="1385"/>
                  <a:pt x="32342" y="1427"/>
                </a:cubicBezTo>
                <a:cubicBezTo>
                  <a:pt x="32500" y="1487"/>
                  <a:pt x="32655" y="1548"/>
                  <a:pt x="32808" y="1618"/>
                </a:cubicBezTo>
                <a:cubicBezTo>
                  <a:pt x="32968" y="1691"/>
                  <a:pt x="33127" y="1770"/>
                  <a:pt x="33284" y="1852"/>
                </a:cubicBezTo>
                <a:cubicBezTo>
                  <a:pt x="33443" y="1937"/>
                  <a:pt x="33601" y="2025"/>
                  <a:pt x="33756" y="2121"/>
                </a:cubicBezTo>
                <a:cubicBezTo>
                  <a:pt x="33834" y="2168"/>
                  <a:pt x="33912" y="2218"/>
                  <a:pt x="33987" y="2269"/>
                </a:cubicBezTo>
                <a:cubicBezTo>
                  <a:pt x="34024" y="2294"/>
                  <a:pt x="34060" y="2319"/>
                  <a:pt x="34095" y="2344"/>
                </a:cubicBezTo>
                <a:cubicBezTo>
                  <a:pt x="34243" y="2450"/>
                  <a:pt x="34389" y="2556"/>
                  <a:pt x="34527" y="2674"/>
                </a:cubicBezTo>
                <a:cubicBezTo>
                  <a:pt x="34597" y="2732"/>
                  <a:pt x="34665" y="2791"/>
                  <a:pt x="34732" y="2851"/>
                </a:cubicBezTo>
                <a:cubicBezTo>
                  <a:pt x="34763" y="2879"/>
                  <a:pt x="34794" y="2908"/>
                  <a:pt x="34824" y="2936"/>
                </a:cubicBezTo>
                <a:cubicBezTo>
                  <a:pt x="34955" y="3061"/>
                  <a:pt x="35084" y="3188"/>
                  <a:pt x="35205" y="3321"/>
                </a:cubicBezTo>
                <a:cubicBezTo>
                  <a:pt x="35298" y="3423"/>
                  <a:pt x="35388" y="3526"/>
                  <a:pt x="35475" y="3631"/>
                </a:cubicBezTo>
                <a:cubicBezTo>
                  <a:pt x="35560" y="3734"/>
                  <a:pt x="35645" y="3836"/>
                  <a:pt x="35722" y="3943"/>
                </a:cubicBezTo>
                <a:cubicBezTo>
                  <a:pt x="35777" y="4016"/>
                  <a:pt x="35830" y="4090"/>
                  <a:pt x="35881" y="4165"/>
                </a:cubicBezTo>
                <a:cubicBezTo>
                  <a:pt x="35905" y="4202"/>
                  <a:pt x="35929" y="4239"/>
                  <a:pt x="35953" y="4276"/>
                </a:cubicBezTo>
                <a:cubicBezTo>
                  <a:pt x="36020" y="4383"/>
                  <a:pt x="36086" y="4490"/>
                  <a:pt x="36146" y="4602"/>
                </a:cubicBezTo>
                <a:cubicBezTo>
                  <a:pt x="36203" y="4709"/>
                  <a:pt x="36257" y="4815"/>
                  <a:pt x="36309" y="4923"/>
                </a:cubicBezTo>
                <a:cubicBezTo>
                  <a:pt x="36360" y="5033"/>
                  <a:pt x="36411" y="5145"/>
                  <a:pt x="36456" y="5258"/>
                </a:cubicBezTo>
                <a:cubicBezTo>
                  <a:pt x="36480" y="5321"/>
                  <a:pt x="36504" y="5383"/>
                  <a:pt x="36527" y="5445"/>
                </a:cubicBezTo>
                <a:cubicBezTo>
                  <a:pt x="36355" y="5314"/>
                  <a:pt x="36181" y="5183"/>
                  <a:pt x="36000" y="5063"/>
                </a:cubicBezTo>
                <a:cubicBezTo>
                  <a:pt x="35599" y="4795"/>
                  <a:pt x="35182" y="4545"/>
                  <a:pt x="34743" y="4344"/>
                </a:cubicBezTo>
                <a:cubicBezTo>
                  <a:pt x="34509" y="4236"/>
                  <a:pt x="34272" y="4134"/>
                  <a:pt x="34030" y="4047"/>
                </a:cubicBezTo>
                <a:cubicBezTo>
                  <a:pt x="33815" y="3970"/>
                  <a:pt x="33598" y="3898"/>
                  <a:pt x="33377" y="3840"/>
                </a:cubicBezTo>
                <a:cubicBezTo>
                  <a:pt x="33332" y="3795"/>
                  <a:pt x="33287" y="3749"/>
                  <a:pt x="33240" y="3706"/>
                </a:cubicBezTo>
                <a:cubicBezTo>
                  <a:pt x="33142" y="3616"/>
                  <a:pt x="33043" y="3526"/>
                  <a:pt x="32939" y="3443"/>
                </a:cubicBezTo>
                <a:cubicBezTo>
                  <a:pt x="32833" y="3360"/>
                  <a:pt x="32726" y="3278"/>
                  <a:pt x="32616" y="3198"/>
                </a:cubicBezTo>
                <a:cubicBezTo>
                  <a:pt x="32504" y="3116"/>
                  <a:pt x="32387" y="3036"/>
                  <a:pt x="32270" y="2964"/>
                </a:cubicBezTo>
                <a:cubicBezTo>
                  <a:pt x="32154" y="2892"/>
                  <a:pt x="32038" y="2821"/>
                  <a:pt x="31917" y="2757"/>
                </a:cubicBezTo>
                <a:cubicBezTo>
                  <a:pt x="31718" y="2650"/>
                  <a:pt x="31516" y="2546"/>
                  <a:pt x="31307" y="2456"/>
                </a:cubicBezTo>
                <a:cubicBezTo>
                  <a:pt x="31120" y="2374"/>
                  <a:pt x="30929" y="2295"/>
                  <a:pt x="30735" y="2229"/>
                </a:cubicBezTo>
                <a:cubicBezTo>
                  <a:pt x="30477" y="2143"/>
                  <a:pt x="30216" y="2062"/>
                  <a:pt x="29951" y="2002"/>
                </a:cubicBezTo>
                <a:cubicBezTo>
                  <a:pt x="29685" y="1942"/>
                  <a:pt x="29420" y="1887"/>
                  <a:pt x="29149" y="1852"/>
                </a:cubicBezTo>
                <a:cubicBezTo>
                  <a:pt x="29410" y="1718"/>
                  <a:pt x="29674" y="1590"/>
                  <a:pt x="29942" y="1468"/>
                </a:cubicBezTo>
                <a:cubicBezTo>
                  <a:pt x="30109" y="1393"/>
                  <a:pt x="30278" y="1318"/>
                  <a:pt x="30447" y="1248"/>
                </a:cubicBezTo>
                <a:cubicBezTo>
                  <a:pt x="30511" y="1221"/>
                  <a:pt x="30574" y="1196"/>
                  <a:pt x="30638" y="1170"/>
                </a:cubicBezTo>
                <a:cubicBezTo>
                  <a:pt x="30708" y="1151"/>
                  <a:pt x="30779" y="1133"/>
                  <a:pt x="30849" y="1116"/>
                </a:cubicBezTo>
                <a:cubicBezTo>
                  <a:pt x="30934" y="1096"/>
                  <a:pt x="31017" y="1077"/>
                  <a:pt x="31100" y="1058"/>
                </a:cubicBezTo>
                <a:cubicBezTo>
                  <a:pt x="31110" y="1056"/>
                  <a:pt x="31120" y="1054"/>
                  <a:pt x="31130" y="1051"/>
                </a:cubicBezTo>
                <a:close/>
                <a:moveTo>
                  <a:pt x="22447" y="5134"/>
                </a:moveTo>
                <a:cubicBezTo>
                  <a:pt x="22482" y="5134"/>
                  <a:pt x="22516" y="5134"/>
                  <a:pt x="22551" y="5135"/>
                </a:cubicBezTo>
                <a:cubicBezTo>
                  <a:pt x="22625" y="5137"/>
                  <a:pt x="22699" y="5139"/>
                  <a:pt x="22772" y="5143"/>
                </a:cubicBezTo>
                <a:cubicBezTo>
                  <a:pt x="22761" y="5158"/>
                  <a:pt x="22750" y="5174"/>
                  <a:pt x="22739" y="5190"/>
                </a:cubicBezTo>
                <a:cubicBezTo>
                  <a:pt x="22641" y="5220"/>
                  <a:pt x="22544" y="5251"/>
                  <a:pt x="22447" y="5284"/>
                </a:cubicBezTo>
                <a:cubicBezTo>
                  <a:pt x="22232" y="5355"/>
                  <a:pt x="22019" y="5426"/>
                  <a:pt x="21809" y="5509"/>
                </a:cubicBezTo>
                <a:cubicBezTo>
                  <a:pt x="21782" y="5519"/>
                  <a:pt x="21757" y="5530"/>
                  <a:pt x="21730" y="5539"/>
                </a:cubicBezTo>
                <a:cubicBezTo>
                  <a:pt x="21747" y="5510"/>
                  <a:pt x="21763" y="5480"/>
                  <a:pt x="21780" y="5450"/>
                </a:cubicBezTo>
                <a:cubicBezTo>
                  <a:pt x="21836" y="5351"/>
                  <a:pt x="21892" y="5253"/>
                  <a:pt x="21951" y="5154"/>
                </a:cubicBezTo>
                <a:cubicBezTo>
                  <a:pt x="21983" y="5152"/>
                  <a:pt x="22015" y="5149"/>
                  <a:pt x="22049" y="5146"/>
                </a:cubicBezTo>
                <a:lnTo>
                  <a:pt x="22049" y="5147"/>
                </a:lnTo>
                <a:cubicBezTo>
                  <a:pt x="22176" y="5139"/>
                  <a:pt x="22311" y="5134"/>
                  <a:pt x="22447" y="5134"/>
                </a:cubicBezTo>
                <a:close/>
                <a:moveTo>
                  <a:pt x="25980" y="4966"/>
                </a:moveTo>
                <a:lnTo>
                  <a:pt x="25980" y="4966"/>
                </a:lnTo>
                <a:cubicBezTo>
                  <a:pt x="26022" y="4968"/>
                  <a:pt x="26066" y="4971"/>
                  <a:pt x="26109" y="4974"/>
                </a:cubicBezTo>
                <a:cubicBezTo>
                  <a:pt x="26251" y="4986"/>
                  <a:pt x="26393" y="4997"/>
                  <a:pt x="26534" y="5019"/>
                </a:cubicBezTo>
                <a:cubicBezTo>
                  <a:pt x="26603" y="5028"/>
                  <a:pt x="26674" y="5039"/>
                  <a:pt x="26744" y="5052"/>
                </a:cubicBezTo>
                <a:cubicBezTo>
                  <a:pt x="26798" y="5107"/>
                  <a:pt x="26851" y="5162"/>
                  <a:pt x="26903" y="5220"/>
                </a:cubicBezTo>
                <a:cubicBezTo>
                  <a:pt x="26989" y="5314"/>
                  <a:pt x="27073" y="5408"/>
                  <a:pt x="27155" y="5504"/>
                </a:cubicBezTo>
                <a:cubicBezTo>
                  <a:pt x="27136" y="5523"/>
                  <a:pt x="27116" y="5541"/>
                  <a:pt x="27097" y="5561"/>
                </a:cubicBezTo>
                <a:cubicBezTo>
                  <a:pt x="27011" y="5515"/>
                  <a:pt x="26924" y="5470"/>
                  <a:pt x="26835" y="5429"/>
                </a:cubicBezTo>
                <a:cubicBezTo>
                  <a:pt x="26728" y="5382"/>
                  <a:pt x="26622" y="5333"/>
                  <a:pt x="26513" y="5291"/>
                </a:cubicBezTo>
                <a:cubicBezTo>
                  <a:pt x="26387" y="5239"/>
                  <a:pt x="26259" y="5190"/>
                  <a:pt x="26131" y="5143"/>
                </a:cubicBezTo>
                <a:cubicBezTo>
                  <a:pt x="26126" y="5138"/>
                  <a:pt x="26123" y="5132"/>
                  <a:pt x="26118" y="5127"/>
                </a:cubicBezTo>
                <a:cubicBezTo>
                  <a:pt x="26074" y="5074"/>
                  <a:pt x="26027" y="5018"/>
                  <a:pt x="25980" y="4966"/>
                </a:cubicBezTo>
                <a:close/>
                <a:moveTo>
                  <a:pt x="27261" y="5629"/>
                </a:moveTo>
                <a:cubicBezTo>
                  <a:pt x="27271" y="5639"/>
                  <a:pt x="27280" y="5651"/>
                  <a:pt x="27288" y="5661"/>
                </a:cubicBezTo>
                <a:cubicBezTo>
                  <a:pt x="27287" y="5662"/>
                  <a:pt x="27286" y="5662"/>
                  <a:pt x="27285" y="5662"/>
                </a:cubicBezTo>
                <a:cubicBezTo>
                  <a:pt x="27272" y="5656"/>
                  <a:pt x="27260" y="5649"/>
                  <a:pt x="27248" y="5642"/>
                </a:cubicBezTo>
                <a:cubicBezTo>
                  <a:pt x="27252" y="5637"/>
                  <a:pt x="27257" y="5632"/>
                  <a:pt x="27261" y="5629"/>
                </a:cubicBezTo>
                <a:close/>
                <a:moveTo>
                  <a:pt x="20664" y="5495"/>
                </a:moveTo>
                <a:lnTo>
                  <a:pt x="20664" y="5495"/>
                </a:lnTo>
                <a:cubicBezTo>
                  <a:pt x="20645" y="5552"/>
                  <a:pt x="20624" y="5610"/>
                  <a:pt x="20609" y="5668"/>
                </a:cubicBezTo>
                <a:cubicBezTo>
                  <a:pt x="20595" y="5626"/>
                  <a:pt x="20580" y="5583"/>
                  <a:pt x="20565" y="5540"/>
                </a:cubicBezTo>
                <a:cubicBezTo>
                  <a:pt x="20598" y="5525"/>
                  <a:pt x="20631" y="5509"/>
                  <a:pt x="20664" y="5495"/>
                </a:cubicBezTo>
                <a:close/>
                <a:moveTo>
                  <a:pt x="27617" y="5322"/>
                </a:moveTo>
                <a:cubicBezTo>
                  <a:pt x="27721" y="5368"/>
                  <a:pt x="27825" y="5416"/>
                  <a:pt x="27927" y="5467"/>
                </a:cubicBezTo>
                <a:cubicBezTo>
                  <a:pt x="28071" y="5539"/>
                  <a:pt x="28215" y="5613"/>
                  <a:pt x="28358" y="5687"/>
                </a:cubicBezTo>
                <a:cubicBezTo>
                  <a:pt x="28275" y="5675"/>
                  <a:pt x="28192" y="5666"/>
                  <a:pt x="28109" y="5660"/>
                </a:cubicBezTo>
                <a:cubicBezTo>
                  <a:pt x="27973" y="5651"/>
                  <a:pt x="27836" y="5643"/>
                  <a:pt x="27700" y="5643"/>
                </a:cubicBezTo>
                <a:cubicBezTo>
                  <a:pt x="27647" y="5643"/>
                  <a:pt x="27594" y="5644"/>
                  <a:pt x="27542" y="5647"/>
                </a:cubicBezTo>
                <a:cubicBezTo>
                  <a:pt x="27527" y="5647"/>
                  <a:pt x="27513" y="5649"/>
                  <a:pt x="27499" y="5649"/>
                </a:cubicBezTo>
                <a:cubicBezTo>
                  <a:pt x="27463" y="5604"/>
                  <a:pt x="27428" y="5557"/>
                  <a:pt x="27391" y="5512"/>
                </a:cubicBezTo>
                <a:cubicBezTo>
                  <a:pt x="27465" y="5448"/>
                  <a:pt x="27540" y="5383"/>
                  <a:pt x="27617" y="5322"/>
                </a:cubicBezTo>
                <a:close/>
                <a:moveTo>
                  <a:pt x="21736" y="5180"/>
                </a:moveTo>
                <a:lnTo>
                  <a:pt x="21736" y="5180"/>
                </a:lnTo>
                <a:cubicBezTo>
                  <a:pt x="21722" y="5203"/>
                  <a:pt x="21709" y="5226"/>
                  <a:pt x="21695" y="5250"/>
                </a:cubicBezTo>
                <a:cubicBezTo>
                  <a:pt x="21633" y="5359"/>
                  <a:pt x="21571" y="5468"/>
                  <a:pt x="21513" y="5580"/>
                </a:cubicBezTo>
                <a:cubicBezTo>
                  <a:pt x="21503" y="5601"/>
                  <a:pt x="21492" y="5622"/>
                  <a:pt x="21481" y="5643"/>
                </a:cubicBezTo>
                <a:cubicBezTo>
                  <a:pt x="21410" y="5673"/>
                  <a:pt x="21340" y="5705"/>
                  <a:pt x="21270" y="5739"/>
                </a:cubicBezTo>
                <a:cubicBezTo>
                  <a:pt x="21282" y="5713"/>
                  <a:pt x="21293" y="5687"/>
                  <a:pt x="21305" y="5661"/>
                </a:cubicBezTo>
                <a:cubicBezTo>
                  <a:pt x="21343" y="5576"/>
                  <a:pt x="21381" y="5492"/>
                  <a:pt x="21422" y="5408"/>
                </a:cubicBezTo>
                <a:lnTo>
                  <a:pt x="21422" y="5408"/>
                </a:lnTo>
                <a:cubicBezTo>
                  <a:pt x="21421" y="5409"/>
                  <a:pt x="21421" y="5410"/>
                  <a:pt x="21421" y="5411"/>
                </a:cubicBezTo>
                <a:cubicBezTo>
                  <a:pt x="21452" y="5346"/>
                  <a:pt x="21484" y="5283"/>
                  <a:pt x="21518" y="5218"/>
                </a:cubicBezTo>
                <a:cubicBezTo>
                  <a:pt x="21590" y="5203"/>
                  <a:pt x="21663" y="5190"/>
                  <a:pt x="21736" y="5180"/>
                </a:cubicBezTo>
                <a:close/>
                <a:moveTo>
                  <a:pt x="26346" y="5416"/>
                </a:moveTo>
                <a:lnTo>
                  <a:pt x="26346" y="5416"/>
                </a:lnTo>
                <a:cubicBezTo>
                  <a:pt x="26415" y="5445"/>
                  <a:pt x="26484" y="5475"/>
                  <a:pt x="26554" y="5505"/>
                </a:cubicBezTo>
                <a:cubicBezTo>
                  <a:pt x="26660" y="5554"/>
                  <a:pt x="26766" y="5601"/>
                  <a:pt x="26871" y="5653"/>
                </a:cubicBezTo>
                <a:cubicBezTo>
                  <a:pt x="26901" y="5667"/>
                  <a:pt x="26931" y="5682"/>
                  <a:pt x="26961" y="5697"/>
                </a:cubicBezTo>
                <a:cubicBezTo>
                  <a:pt x="26960" y="5698"/>
                  <a:pt x="26960" y="5699"/>
                  <a:pt x="26959" y="5699"/>
                </a:cubicBezTo>
                <a:cubicBezTo>
                  <a:pt x="26922" y="5705"/>
                  <a:pt x="26886" y="5711"/>
                  <a:pt x="26850" y="5718"/>
                </a:cubicBezTo>
                <a:cubicBezTo>
                  <a:pt x="26765" y="5734"/>
                  <a:pt x="26677" y="5750"/>
                  <a:pt x="26592" y="5771"/>
                </a:cubicBezTo>
                <a:cubicBezTo>
                  <a:pt x="26582" y="5756"/>
                  <a:pt x="26573" y="5742"/>
                  <a:pt x="26563" y="5728"/>
                </a:cubicBezTo>
                <a:lnTo>
                  <a:pt x="26563" y="5727"/>
                </a:lnTo>
                <a:cubicBezTo>
                  <a:pt x="26492" y="5623"/>
                  <a:pt x="26422" y="5518"/>
                  <a:pt x="26346" y="5416"/>
                </a:cubicBezTo>
                <a:close/>
                <a:moveTo>
                  <a:pt x="23163" y="5249"/>
                </a:moveTo>
                <a:cubicBezTo>
                  <a:pt x="23178" y="5272"/>
                  <a:pt x="23193" y="5294"/>
                  <a:pt x="23208" y="5316"/>
                </a:cubicBezTo>
                <a:cubicBezTo>
                  <a:pt x="23219" y="5331"/>
                  <a:pt x="23228" y="5345"/>
                  <a:pt x="23237" y="5359"/>
                </a:cubicBezTo>
                <a:cubicBezTo>
                  <a:pt x="23173" y="5397"/>
                  <a:pt x="23111" y="5435"/>
                  <a:pt x="23050" y="5477"/>
                </a:cubicBezTo>
                <a:cubicBezTo>
                  <a:pt x="22862" y="5602"/>
                  <a:pt x="22677" y="5733"/>
                  <a:pt x="22505" y="5881"/>
                </a:cubicBezTo>
                <a:cubicBezTo>
                  <a:pt x="22572" y="5765"/>
                  <a:pt x="22641" y="5652"/>
                  <a:pt x="22712" y="5539"/>
                </a:cubicBezTo>
                <a:cubicBezTo>
                  <a:pt x="22753" y="5473"/>
                  <a:pt x="22796" y="5408"/>
                  <a:pt x="22839" y="5344"/>
                </a:cubicBezTo>
                <a:cubicBezTo>
                  <a:pt x="22946" y="5311"/>
                  <a:pt x="23053" y="5279"/>
                  <a:pt x="23163" y="5249"/>
                </a:cubicBezTo>
                <a:close/>
                <a:moveTo>
                  <a:pt x="25068" y="4985"/>
                </a:moveTo>
                <a:cubicBezTo>
                  <a:pt x="25147" y="5005"/>
                  <a:pt x="25226" y="5026"/>
                  <a:pt x="25303" y="5049"/>
                </a:cubicBezTo>
                <a:cubicBezTo>
                  <a:pt x="25433" y="5087"/>
                  <a:pt x="25565" y="5124"/>
                  <a:pt x="25694" y="5171"/>
                </a:cubicBezTo>
                <a:cubicBezTo>
                  <a:pt x="25765" y="5195"/>
                  <a:pt x="25836" y="5220"/>
                  <a:pt x="25907" y="5247"/>
                </a:cubicBezTo>
                <a:cubicBezTo>
                  <a:pt x="25962" y="5266"/>
                  <a:pt x="26017" y="5287"/>
                  <a:pt x="26071" y="5308"/>
                </a:cubicBezTo>
                <a:cubicBezTo>
                  <a:pt x="26074" y="5313"/>
                  <a:pt x="26078" y="5316"/>
                  <a:pt x="26080" y="5319"/>
                </a:cubicBezTo>
                <a:cubicBezTo>
                  <a:pt x="26132" y="5382"/>
                  <a:pt x="26182" y="5445"/>
                  <a:pt x="26230" y="5510"/>
                </a:cubicBezTo>
                <a:cubicBezTo>
                  <a:pt x="26254" y="5542"/>
                  <a:pt x="26279" y="5575"/>
                  <a:pt x="26303" y="5607"/>
                </a:cubicBezTo>
                <a:cubicBezTo>
                  <a:pt x="26349" y="5674"/>
                  <a:pt x="26394" y="5741"/>
                  <a:pt x="26438" y="5809"/>
                </a:cubicBezTo>
                <a:cubicBezTo>
                  <a:pt x="26316" y="5840"/>
                  <a:pt x="26194" y="5875"/>
                  <a:pt x="26075" y="5915"/>
                </a:cubicBezTo>
                <a:cubicBezTo>
                  <a:pt x="26054" y="5904"/>
                  <a:pt x="26032" y="5891"/>
                  <a:pt x="26010" y="5880"/>
                </a:cubicBezTo>
                <a:cubicBezTo>
                  <a:pt x="25744" y="5739"/>
                  <a:pt x="25473" y="5608"/>
                  <a:pt x="25192" y="5500"/>
                </a:cubicBezTo>
                <a:cubicBezTo>
                  <a:pt x="25067" y="5451"/>
                  <a:pt x="24940" y="5404"/>
                  <a:pt x="24813" y="5359"/>
                </a:cubicBezTo>
                <a:cubicBezTo>
                  <a:pt x="24896" y="5233"/>
                  <a:pt x="24980" y="5108"/>
                  <a:pt x="25068" y="4985"/>
                </a:cubicBezTo>
                <a:close/>
                <a:moveTo>
                  <a:pt x="26789" y="5884"/>
                </a:moveTo>
                <a:lnTo>
                  <a:pt x="26789" y="5884"/>
                </a:lnTo>
                <a:cubicBezTo>
                  <a:pt x="26764" y="5912"/>
                  <a:pt x="26739" y="5941"/>
                  <a:pt x="26714" y="5970"/>
                </a:cubicBezTo>
                <a:cubicBezTo>
                  <a:pt x="26701" y="5949"/>
                  <a:pt x="26690" y="5928"/>
                  <a:pt x="26677" y="5907"/>
                </a:cubicBezTo>
                <a:cubicBezTo>
                  <a:pt x="26696" y="5903"/>
                  <a:pt x="26714" y="5899"/>
                  <a:pt x="26733" y="5895"/>
                </a:cubicBezTo>
                <a:lnTo>
                  <a:pt x="26735" y="5895"/>
                </a:lnTo>
                <a:cubicBezTo>
                  <a:pt x="26736" y="5895"/>
                  <a:pt x="26737" y="5895"/>
                  <a:pt x="26737" y="5893"/>
                </a:cubicBezTo>
                <a:lnTo>
                  <a:pt x="26738" y="5893"/>
                </a:lnTo>
                <a:cubicBezTo>
                  <a:pt x="26756" y="5890"/>
                  <a:pt x="26773" y="5886"/>
                  <a:pt x="26789" y="5884"/>
                </a:cubicBezTo>
                <a:close/>
                <a:moveTo>
                  <a:pt x="27200" y="5821"/>
                </a:moveTo>
                <a:cubicBezTo>
                  <a:pt x="27291" y="5871"/>
                  <a:pt x="27383" y="5922"/>
                  <a:pt x="27470" y="5980"/>
                </a:cubicBezTo>
                <a:cubicBezTo>
                  <a:pt x="27479" y="5985"/>
                  <a:pt x="27485" y="5990"/>
                  <a:pt x="27494" y="5995"/>
                </a:cubicBezTo>
                <a:cubicBezTo>
                  <a:pt x="27472" y="5993"/>
                  <a:pt x="27448" y="5990"/>
                  <a:pt x="27427" y="5989"/>
                </a:cubicBezTo>
                <a:cubicBezTo>
                  <a:pt x="27320" y="5985"/>
                  <a:pt x="27214" y="5978"/>
                  <a:pt x="27108" y="5978"/>
                </a:cubicBezTo>
                <a:cubicBezTo>
                  <a:pt x="27075" y="5978"/>
                  <a:pt x="27043" y="5979"/>
                  <a:pt x="27011" y="5980"/>
                </a:cubicBezTo>
                <a:cubicBezTo>
                  <a:pt x="26976" y="5981"/>
                  <a:pt x="26942" y="5982"/>
                  <a:pt x="26908" y="5985"/>
                </a:cubicBezTo>
                <a:cubicBezTo>
                  <a:pt x="26930" y="5960"/>
                  <a:pt x="26952" y="5937"/>
                  <a:pt x="26974" y="5913"/>
                </a:cubicBezTo>
                <a:cubicBezTo>
                  <a:pt x="26998" y="5889"/>
                  <a:pt x="27022" y="5865"/>
                  <a:pt x="27047" y="5839"/>
                </a:cubicBezTo>
                <a:cubicBezTo>
                  <a:pt x="27079" y="5835"/>
                  <a:pt x="27111" y="5831"/>
                  <a:pt x="27142" y="5828"/>
                </a:cubicBezTo>
                <a:cubicBezTo>
                  <a:pt x="27162" y="5825"/>
                  <a:pt x="27182" y="5823"/>
                  <a:pt x="27200" y="5821"/>
                </a:cubicBezTo>
                <a:close/>
                <a:moveTo>
                  <a:pt x="21317" y="5264"/>
                </a:moveTo>
                <a:cubicBezTo>
                  <a:pt x="21263" y="5374"/>
                  <a:pt x="21212" y="5485"/>
                  <a:pt x="21163" y="5597"/>
                </a:cubicBezTo>
                <a:cubicBezTo>
                  <a:pt x="21127" y="5682"/>
                  <a:pt x="21091" y="5766"/>
                  <a:pt x="21057" y="5851"/>
                </a:cubicBezTo>
                <a:cubicBezTo>
                  <a:pt x="20961" y="5904"/>
                  <a:pt x="20866" y="5958"/>
                  <a:pt x="20776" y="6019"/>
                </a:cubicBezTo>
                <a:cubicBezTo>
                  <a:pt x="20775" y="6020"/>
                  <a:pt x="20774" y="6020"/>
                  <a:pt x="20773" y="6022"/>
                </a:cubicBezTo>
                <a:cubicBezTo>
                  <a:pt x="20754" y="5982"/>
                  <a:pt x="20737" y="5943"/>
                  <a:pt x="20717" y="5905"/>
                </a:cubicBezTo>
                <a:cubicBezTo>
                  <a:pt x="20731" y="5844"/>
                  <a:pt x="20747" y="5783"/>
                  <a:pt x="20763" y="5723"/>
                </a:cubicBezTo>
                <a:cubicBezTo>
                  <a:pt x="20776" y="5683"/>
                  <a:pt x="20788" y="5645"/>
                  <a:pt x="20799" y="5606"/>
                </a:cubicBezTo>
                <a:cubicBezTo>
                  <a:pt x="20820" y="5541"/>
                  <a:pt x="20843" y="5475"/>
                  <a:pt x="20867" y="5411"/>
                </a:cubicBezTo>
                <a:cubicBezTo>
                  <a:pt x="20895" y="5400"/>
                  <a:pt x="20924" y="5389"/>
                  <a:pt x="20952" y="5378"/>
                </a:cubicBezTo>
                <a:cubicBezTo>
                  <a:pt x="21031" y="5350"/>
                  <a:pt x="21112" y="5323"/>
                  <a:pt x="21193" y="5299"/>
                </a:cubicBezTo>
                <a:cubicBezTo>
                  <a:pt x="21235" y="5286"/>
                  <a:pt x="21275" y="5274"/>
                  <a:pt x="21317" y="5264"/>
                </a:cubicBezTo>
                <a:close/>
                <a:moveTo>
                  <a:pt x="26521" y="5944"/>
                </a:moveTo>
                <a:cubicBezTo>
                  <a:pt x="26535" y="5967"/>
                  <a:pt x="26549" y="5990"/>
                  <a:pt x="26563" y="6012"/>
                </a:cubicBezTo>
                <a:cubicBezTo>
                  <a:pt x="26488" y="6022"/>
                  <a:pt x="26415" y="6034"/>
                  <a:pt x="26341" y="6049"/>
                </a:cubicBezTo>
                <a:cubicBezTo>
                  <a:pt x="26331" y="6052"/>
                  <a:pt x="26320" y="6054"/>
                  <a:pt x="26310" y="6056"/>
                </a:cubicBezTo>
                <a:cubicBezTo>
                  <a:pt x="26293" y="6045"/>
                  <a:pt x="26275" y="6034"/>
                  <a:pt x="26259" y="6024"/>
                </a:cubicBezTo>
                <a:cubicBezTo>
                  <a:pt x="26328" y="6000"/>
                  <a:pt x="26399" y="5977"/>
                  <a:pt x="26470" y="5958"/>
                </a:cubicBezTo>
                <a:cubicBezTo>
                  <a:pt x="26488" y="5953"/>
                  <a:pt x="26504" y="5949"/>
                  <a:pt x="26521" y="5944"/>
                </a:cubicBezTo>
                <a:close/>
                <a:moveTo>
                  <a:pt x="26041" y="6104"/>
                </a:moveTo>
                <a:cubicBezTo>
                  <a:pt x="26048" y="6107"/>
                  <a:pt x="26054" y="6111"/>
                  <a:pt x="26060" y="6114"/>
                </a:cubicBezTo>
                <a:cubicBezTo>
                  <a:pt x="26032" y="6122"/>
                  <a:pt x="26003" y="6130"/>
                  <a:pt x="25975" y="6139"/>
                </a:cubicBezTo>
                <a:cubicBezTo>
                  <a:pt x="25952" y="6146"/>
                  <a:pt x="25929" y="6153"/>
                  <a:pt x="25906" y="6161"/>
                </a:cubicBezTo>
                <a:cubicBezTo>
                  <a:pt x="25907" y="6160"/>
                  <a:pt x="25908" y="6160"/>
                  <a:pt x="25908" y="6160"/>
                </a:cubicBezTo>
                <a:cubicBezTo>
                  <a:pt x="25952" y="6141"/>
                  <a:pt x="25997" y="6122"/>
                  <a:pt x="26041" y="6104"/>
                </a:cubicBezTo>
                <a:close/>
                <a:moveTo>
                  <a:pt x="23797" y="5262"/>
                </a:moveTo>
                <a:cubicBezTo>
                  <a:pt x="23841" y="5271"/>
                  <a:pt x="23885" y="5280"/>
                  <a:pt x="23929" y="5289"/>
                </a:cubicBezTo>
                <a:cubicBezTo>
                  <a:pt x="24086" y="5325"/>
                  <a:pt x="24252" y="5365"/>
                  <a:pt x="24414" y="5415"/>
                </a:cubicBezTo>
                <a:lnTo>
                  <a:pt x="24445" y="5425"/>
                </a:lnTo>
                <a:cubicBezTo>
                  <a:pt x="24440" y="5432"/>
                  <a:pt x="24435" y="5437"/>
                  <a:pt x="24430" y="5444"/>
                </a:cubicBezTo>
                <a:cubicBezTo>
                  <a:pt x="24353" y="5541"/>
                  <a:pt x="24274" y="5639"/>
                  <a:pt x="24199" y="5740"/>
                </a:cubicBezTo>
                <a:cubicBezTo>
                  <a:pt x="24098" y="5873"/>
                  <a:pt x="23999" y="6005"/>
                  <a:pt x="23904" y="6142"/>
                </a:cubicBezTo>
                <a:cubicBezTo>
                  <a:pt x="23899" y="6151"/>
                  <a:pt x="23893" y="6160"/>
                  <a:pt x="23887" y="6168"/>
                </a:cubicBezTo>
                <a:cubicBezTo>
                  <a:pt x="23769" y="5922"/>
                  <a:pt x="23643" y="5677"/>
                  <a:pt x="23499" y="5445"/>
                </a:cubicBezTo>
                <a:cubicBezTo>
                  <a:pt x="23493" y="5436"/>
                  <a:pt x="23488" y="5427"/>
                  <a:pt x="23482" y="5418"/>
                </a:cubicBezTo>
                <a:cubicBezTo>
                  <a:pt x="23499" y="5408"/>
                  <a:pt x="23515" y="5400"/>
                  <a:pt x="23531" y="5391"/>
                </a:cubicBezTo>
                <a:cubicBezTo>
                  <a:pt x="23619" y="5346"/>
                  <a:pt x="23707" y="5302"/>
                  <a:pt x="23797" y="5262"/>
                </a:cubicBezTo>
                <a:close/>
                <a:moveTo>
                  <a:pt x="20949" y="6126"/>
                </a:moveTo>
                <a:cubicBezTo>
                  <a:pt x="20929" y="6182"/>
                  <a:pt x="20908" y="6238"/>
                  <a:pt x="20887" y="6294"/>
                </a:cubicBezTo>
                <a:cubicBezTo>
                  <a:pt x="20874" y="6259"/>
                  <a:pt x="20862" y="6225"/>
                  <a:pt x="20848" y="6190"/>
                </a:cubicBezTo>
                <a:cubicBezTo>
                  <a:pt x="20881" y="6168"/>
                  <a:pt x="20915" y="6147"/>
                  <a:pt x="20949" y="6126"/>
                </a:cubicBezTo>
                <a:close/>
                <a:moveTo>
                  <a:pt x="26685" y="6238"/>
                </a:moveTo>
                <a:cubicBezTo>
                  <a:pt x="26707" y="6279"/>
                  <a:pt x="26728" y="6321"/>
                  <a:pt x="26749" y="6362"/>
                </a:cubicBezTo>
                <a:cubicBezTo>
                  <a:pt x="26715" y="6336"/>
                  <a:pt x="26682" y="6310"/>
                  <a:pt x="26647" y="6285"/>
                </a:cubicBezTo>
                <a:cubicBezTo>
                  <a:pt x="26660" y="6269"/>
                  <a:pt x="26672" y="6254"/>
                  <a:pt x="26685" y="6238"/>
                </a:cubicBezTo>
                <a:close/>
                <a:moveTo>
                  <a:pt x="24329" y="5832"/>
                </a:moveTo>
                <a:lnTo>
                  <a:pt x="24329" y="5832"/>
                </a:lnTo>
                <a:cubicBezTo>
                  <a:pt x="24325" y="5839"/>
                  <a:pt x="24320" y="5847"/>
                  <a:pt x="24316" y="5855"/>
                </a:cubicBezTo>
                <a:cubicBezTo>
                  <a:pt x="24208" y="6052"/>
                  <a:pt x="24107" y="6249"/>
                  <a:pt x="24010" y="6450"/>
                </a:cubicBezTo>
                <a:cubicBezTo>
                  <a:pt x="23997" y="6418"/>
                  <a:pt x="23983" y="6385"/>
                  <a:pt x="23969" y="6352"/>
                </a:cubicBezTo>
                <a:cubicBezTo>
                  <a:pt x="23992" y="6318"/>
                  <a:pt x="24014" y="6285"/>
                  <a:pt x="24037" y="6251"/>
                </a:cubicBezTo>
                <a:cubicBezTo>
                  <a:pt x="24107" y="6147"/>
                  <a:pt x="24177" y="6044"/>
                  <a:pt x="24250" y="5943"/>
                </a:cubicBezTo>
                <a:cubicBezTo>
                  <a:pt x="24276" y="5906"/>
                  <a:pt x="24303" y="5868"/>
                  <a:pt x="24329" y="5832"/>
                </a:cubicBezTo>
                <a:close/>
                <a:moveTo>
                  <a:pt x="21351" y="5904"/>
                </a:moveTo>
                <a:lnTo>
                  <a:pt x="21351" y="5904"/>
                </a:lnTo>
                <a:cubicBezTo>
                  <a:pt x="21312" y="5987"/>
                  <a:pt x="21274" y="6071"/>
                  <a:pt x="21237" y="6156"/>
                </a:cubicBezTo>
                <a:cubicBezTo>
                  <a:pt x="21158" y="6332"/>
                  <a:pt x="21084" y="6511"/>
                  <a:pt x="21013" y="6691"/>
                </a:cubicBezTo>
                <a:cubicBezTo>
                  <a:pt x="20999" y="6639"/>
                  <a:pt x="20985" y="6587"/>
                  <a:pt x="20969" y="6537"/>
                </a:cubicBezTo>
                <a:cubicBezTo>
                  <a:pt x="21028" y="6356"/>
                  <a:pt x="21089" y="6179"/>
                  <a:pt x="21160" y="6003"/>
                </a:cubicBezTo>
                <a:cubicBezTo>
                  <a:pt x="21166" y="6000"/>
                  <a:pt x="21172" y="5996"/>
                  <a:pt x="21178" y="5993"/>
                </a:cubicBezTo>
                <a:cubicBezTo>
                  <a:pt x="21236" y="5963"/>
                  <a:pt x="21293" y="5933"/>
                  <a:pt x="21351" y="5904"/>
                </a:cubicBezTo>
                <a:close/>
                <a:moveTo>
                  <a:pt x="20648" y="6420"/>
                </a:moveTo>
                <a:cubicBezTo>
                  <a:pt x="20666" y="6501"/>
                  <a:pt x="20684" y="6583"/>
                  <a:pt x="20701" y="6665"/>
                </a:cubicBezTo>
                <a:cubicBezTo>
                  <a:pt x="20708" y="6709"/>
                  <a:pt x="20716" y="6751"/>
                  <a:pt x="20723" y="6795"/>
                </a:cubicBezTo>
                <a:cubicBezTo>
                  <a:pt x="20703" y="6860"/>
                  <a:pt x="20685" y="6926"/>
                  <a:pt x="20666" y="6992"/>
                </a:cubicBezTo>
                <a:cubicBezTo>
                  <a:pt x="20658" y="6918"/>
                  <a:pt x="20653" y="6843"/>
                  <a:pt x="20648" y="6768"/>
                </a:cubicBezTo>
                <a:lnTo>
                  <a:pt x="20648" y="6768"/>
                </a:lnTo>
                <a:lnTo>
                  <a:pt x="20649" y="6780"/>
                </a:lnTo>
                <a:cubicBezTo>
                  <a:pt x="20645" y="6697"/>
                  <a:pt x="20643" y="6613"/>
                  <a:pt x="20645" y="6530"/>
                </a:cubicBezTo>
                <a:cubicBezTo>
                  <a:pt x="20646" y="6493"/>
                  <a:pt x="20647" y="6456"/>
                  <a:pt x="20648" y="6420"/>
                </a:cubicBezTo>
                <a:close/>
                <a:moveTo>
                  <a:pt x="24715" y="5513"/>
                </a:moveTo>
                <a:cubicBezTo>
                  <a:pt x="24774" y="5533"/>
                  <a:pt x="24832" y="5554"/>
                  <a:pt x="24891" y="5576"/>
                </a:cubicBezTo>
                <a:cubicBezTo>
                  <a:pt x="25048" y="5636"/>
                  <a:pt x="25206" y="5697"/>
                  <a:pt x="25361" y="5765"/>
                </a:cubicBezTo>
                <a:cubicBezTo>
                  <a:pt x="25439" y="5800"/>
                  <a:pt x="25518" y="5836"/>
                  <a:pt x="25595" y="5873"/>
                </a:cubicBezTo>
                <a:cubicBezTo>
                  <a:pt x="25672" y="5910"/>
                  <a:pt x="25750" y="5949"/>
                  <a:pt x="25827" y="5988"/>
                </a:cubicBezTo>
                <a:cubicBezTo>
                  <a:pt x="25828" y="5989"/>
                  <a:pt x="25840" y="5995"/>
                  <a:pt x="25851" y="6002"/>
                </a:cubicBezTo>
                <a:cubicBezTo>
                  <a:pt x="25697" y="6064"/>
                  <a:pt x="25544" y="6135"/>
                  <a:pt x="25401" y="6221"/>
                </a:cubicBezTo>
                <a:cubicBezTo>
                  <a:pt x="25283" y="6292"/>
                  <a:pt x="25167" y="6363"/>
                  <a:pt x="25057" y="6444"/>
                </a:cubicBezTo>
                <a:cubicBezTo>
                  <a:pt x="24973" y="6508"/>
                  <a:pt x="24888" y="6569"/>
                  <a:pt x="24807" y="6637"/>
                </a:cubicBezTo>
                <a:cubicBezTo>
                  <a:pt x="24705" y="6696"/>
                  <a:pt x="24601" y="6755"/>
                  <a:pt x="24500" y="6818"/>
                </a:cubicBezTo>
                <a:cubicBezTo>
                  <a:pt x="24402" y="6882"/>
                  <a:pt x="24304" y="6947"/>
                  <a:pt x="24208" y="7015"/>
                </a:cubicBezTo>
                <a:cubicBezTo>
                  <a:pt x="24189" y="6948"/>
                  <a:pt x="24168" y="6882"/>
                  <a:pt x="24145" y="6816"/>
                </a:cubicBezTo>
                <a:cubicBezTo>
                  <a:pt x="24128" y="6766"/>
                  <a:pt x="24111" y="6718"/>
                  <a:pt x="24093" y="6668"/>
                </a:cubicBezTo>
                <a:cubicBezTo>
                  <a:pt x="24120" y="6608"/>
                  <a:pt x="24148" y="6548"/>
                  <a:pt x="24176" y="6488"/>
                </a:cubicBezTo>
                <a:cubicBezTo>
                  <a:pt x="24266" y="6305"/>
                  <a:pt x="24358" y="6122"/>
                  <a:pt x="24459" y="5944"/>
                </a:cubicBezTo>
                <a:cubicBezTo>
                  <a:pt x="24542" y="5799"/>
                  <a:pt x="24627" y="5656"/>
                  <a:pt x="24715" y="5513"/>
                </a:cubicBezTo>
                <a:close/>
                <a:moveTo>
                  <a:pt x="32744" y="867"/>
                </a:moveTo>
                <a:cubicBezTo>
                  <a:pt x="32833" y="867"/>
                  <a:pt x="32923" y="868"/>
                  <a:pt x="33012" y="870"/>
                </a:cubicBezTo>
                <a:cubicBezTo>
                  <a:pt x="33101" y="874"/>
                  <a:pt x="33190" y="877"/>
                  <a:pt x="33279" y="883"/>
                </a:cubicBezTo>
                <a:cubicBezTo>
                  <a:pt x="33412" y="893"/>
                  <a:pt x="33545" y="905"/>
                  <a:pt x="33676" y="920"/>
                </a:cubicBezTo>
                <a:cubicBezTo>
                  <a:pt x="33766" y="930"/>
                  <a:pt x="33856" y="941"/>
                  <a:pt x="33945" y="953"/>
                </a:cubicBezTo>
                <a:cubicBezTo>
                  <a:pt x="34035" y="966"/>
                  <a:pt x="34124" y="980"/>
                  <a:pt x="34213" y="996"/>
                </a:cubicBezTo>
                <a:cubicBezTo>
                  <a:pt x="34301" y="1012"/>
                  <a:pt x="34389" y="1029"/>
                  <a:pt x="34476" y="1049"/>
                </a:cubicBezTo>
                <a:cubicBezTo>
                  <a:pt x="34634" y="1085"/>
                  <a:pt x="34799" y="1126"/>
                  <a:pt x="34961" y="1180"/>
                </a:cubicBezTo>
                <a:cubicBezTo>
                  <a:pt x="34987" y="1188"/>
                  <a:pt x="35013" y="1196"/>
                  <a:pt x="35038" y="1204"/>
                </a:cubicBezTo>
                <a:cubicBezTo>
                  <a:pt x="35182" y="1281"/>
                  <a:pt x="35325" y="1359"/>
                  <a:pt x="35463" y="1445"/>
                </a:cubicBezTo>
                <a:cubicBezTo>
                  <a:pt x="35533" y="1489"/>
                  <a:pt x="35601" y="1534"/>
                  <a:pt x="35669" y="1580"/>
                </a:cubicBezTo>
                <a:cubicBezTo>
                  <a:pt x="35702" y="1603"/>
                  <a:pt x="35733" y="1625"/>
                  <a:pt x="35765" y="1647"/>
                </a:cubicBezTo>
                <a:cubicBezTo>
                  <a:pt x="35899" y="1747"/>
                  <a:pt x="36032" y="1846"/>
                  <a:pt x="36159" y="1954"/>
                </a:cubicBezTo>
                <a:cubicBezTo>
                  <a:pt x="36253" y="2035"/>
                  <a:pt x="36346" y="2117"/>
                  <a:pt x="36437" y="2202"/>
                </a:cubicBezTo>
                <a:cubicBezTo>
                  <a:pt x="36557" y="2316"/>
                  <a:pt x="36678" y="2431"/>
                  <a:pt x="36790" y="2554"/>
                </a:cubicBezTo>
                <a:cubicBezTo>
                  <a:pt x="36847" y="2615"/>
                  <a:pt x="36903" y="2677"/>
                  <a:pt x="36958" y="2740"/>
                </a:cubicBezTo>
                <a:cubicBezTo>
                  <a:pt x="37011" y="2801"/>
                  <a:pt x="37063" y="2862"/>
                  <a:pt x="37115" y="2924"/>
                </a:cubicBezTo>
                <a:cubicBezTo>
                  <a:pt x="37224" y="3060"/>
                  <a:pt x="37331" y="3196"/>
                  <a:pt x="37430" y="3339"/>
                </a:cubicBezTo>
                <a:cubicBezTo>
                  <a:pt x="37504" y="3445"/>
                  <a:pt x="37575" y="3552"/>
                  <a:pt x="37645" y="3660"/>
                </a:cubicBezTo>
                <a:cubicBezTo>
                  <a:pt x="37784" y="3882"/>
                  <a:pt x="37917" y="4108"/>
                  <a:pt x="38039" y="4339"/>
                </a:cubicBezTo>
                <a:cubicBezTo>
                  <a:pt x="38099" y="4455"/>
                  <a:pt x="38161" y="4569"/>
                  <a:pt x="38218" y="4687"/>
                </a:cubicBezTo>
                <a:cubicBezTo>
                  <a:pt x="38233" y="4716"/>
                  <a:pt x="38247" y="4746"/>
                  <a:pt x="38261" y="4776"/>
                </a:cubicBezTo>
                <a:cubicBezTo>
                  <a:pt x="38272" y="4838"/>
                  <a:pt x="38280" y="4900"/>
                  <a:pt x="38288" y="4963"/>
                </a:cubicBezTo>
                <a:cubicBezTo>
                  <a:pt x="38299" y="5042"/>
                  <a:pt x="38306" y="5123"/>
                  <a:pt x="38312" y="5203"/>
                </a:cubicBezTo>
                <a:lnTo>
                  <a:pt x="38312" y="5204"/>
                </a:lnTo>
                <a:cubicBezTo>
                  <a:pt x="38312" y="5206"/>
                  <a:pt x="38312" y="5210"/>
                  <a:pt x="38312" y="5213"/>
                </a:cubicBezTo>
                <a:cubicBezTo>
                  <a:pt x="38317" y="5331"/>
                  <a:pt x="38324" y="5457"/>
                  <a:pt x="38321" y="5582"/>
                </a:cubicBezTo>
                <a:cubicBezTo>
                  <a:pt x="38320" y="5665"/>
                  <a:pt x="38317" y="5747"/>
                  <a:pt x="38313" y="5830"/>
                </a:cubicBezTo>
                <a:cubicBezTo>
                  <a:pt x="38301" y="6000"/>
                  <a:pt x="38287" y="6169"/>
                  <a:pt x="38263" y="6338"/>
                </a:cubicBezTo>
                <a:cubicBezTo>
                  <a:pt x="38245" y="6463"/>
                  <a:pt x="38224" y="6586"/>
                  <a:pt x="38202" y="6710"/>
                </a:cubicBezTo>
                <a:cubicBezTo>
                  <a:pt x="38180" y="6815"/>
                  <a:pt x="38159" y="6921"/>
                  <a:pt x="38135" y="7027"/>
                </a:cubicBezTo>
                <a:cubicBezTo>
                  <a:pt x="38128" y="7018"/>
                  <a:pt x="38121" y="7010"/>
                  <a:pt x="38114" y="7001"/>
                </a:cubicBezTo>
                <a:cubicBezTo>
                  <a:pt x="37975" y="6832"/>
                  <a:pt x="37837" y="6664"/>
                  <a:pt x="37687" y="6505"/>
                </a:cubicBezTo>
                <a:cubicBezTo>
                  <a:pt x="37539" y="6347"/>
                  <a:pt x="37388" y="6191"/>
                  <a:pt x="37229" y="6044"/>
                </a:cubicBezTo>
                <a:cubicBezTo>
                  <a:pt x="37075" y="5900"/>
                  <a:pt x="36917" y="5759"/>
                  <a:pt x="36754" y="5626"/>
                </a:cubicBezTo>
                <a:lnTo>
                  <a:pt x="36735" y="5570"/>
                </a:lnTo>
                <a:cubicBezTo>
                  <a:pt x="36709" y="5483"/>
                  <a:pt x="36678" y="5395"/>
                  <a:pt x="36646" y="5309"/>
                </a:cubicBezTo>
                <a:cubicBezTo>
                  <a:pt x="36604" y="5194"/>
                  <a:pt x="36560" y="5077"/>
                  <a:pt x="36510" y="4964"/>
                </a:cubicBezTo>
                <a:cubicBezTo>
                  <a:pt x="36427" y="4774"/>
                  <a:pt x="36341" y="4584"/>
                  <a:pt x="36238" y="4404"/>
                </a:cubicBezTo>
                <a:cubicBezTo>
                  <a:pt x="36102" y="4166"/>
                  <a:pt x="35955" y="3933"/>
                  <a:pt x="35787" y="3715"/>
                </a:cubicBezTo>
                <a:cubicBezTo>
                  <a:pt x="35728" y="3640"/>
                  <a:pt x="35672" y="3563"/>
                  <a:pt x="35608" y="3491"/>
                </a:cubicBezTo>
                <a:cubicBezTo>
                  <a:pt x="35518" y="3389"/>
                  <a:pt x="35429" y="3285"/>
                  <a:pt x="35333" y="3187"/>
                </a:cubicBezTo>
                <a:cubicBezTo>
                  <a:pt x="35173" y="3023"/>
                  <a:pt x="35009" y="2861"/>
                  <a:pt x="34834" y="2711"/>
                </a:cubicBezTo>
                <a:cubicBezTo>
                  <a:pt x="34660" y="2562"/>
                  <a:pt x="34481" y="2418"/>
                  <a:pt x="34291" y="2286"/>
                </a:cubicBezTo>
                <a:cubicBezTo>
                  <a:pt x="34027" y="2103"/>
                  <a:pt x="33757" y="1929"/>
                  <a:pt x="33475" y="1774"/>
                </a:cubicBezTo>
                <a:cubicBezTo>
                  <a:pt x="33277" y="1665"/>
                  <a:pt x="33076" y="1558"/>
                  <a:pt x="32870" y="1463"/>
                </a:cubicBezTo>
                <a:cubicBezTo>
                  <a:pt x="32756" y="1409"/>
                  <a:pt x="32642" y="1356"/>
                  <a:pt x="32526" y="1309"/>
                </a:cubicBezTo>
                <a:cubicBezTo>
                  <a:pt x="32408" y="1262"/>
                  <a:pt x="32292" y="1215"/>
                  <a:pt x="32173" y="1170"/>
                </a:cubicBezTo>
                <a:cubicBezTo>
                  <a:pt x="31972" y="1094"/>
                  <a:pt x="31767" y="1027"/>
                  <a:pt x="31561" y="968"/>
                </a:cubicBezTo>
                <a:cubicBezTo>
                  <a:pt x="31616" y="959"/>
                  <a:pt x="31672" y="951"/>
                  <a:pt x="31727" y="943"/>
                </a:cubicBezTo>
                <a:cubicBezTo>
                  <a:pt x="31812" y="929"/>
                  <a:pt x="31898" y="919"/>
                  <a:pt x="31983" y="909"/>
                </a:cubicBezTo>
                <a:cubicBezTo>
                  <a:pt x="32065" y="900"/>
                  <a:pt x="32148" y="893"/>
                  <a:pt x="32232" y="886"/>
                </a:cubicBezTo>
                <a:lnTo>
                  <a:pt x="32232" y="887"/>
                </a:lnTo>
                <a:cubicBezTo>
                  <a:pt x="32396" y="876"/>
                  <a:pt x="32560" y="867"/>
                  <a:pt x="32724" y="867"/>
                </a:cubicBezTo>
                <a:close/>
                <a:moveTo>
                  <a:pt x="38470" y="5232"/>
                </a:moveTo>
                <a:lnTo>
                  <a:pt x="38470" y="5232"/>
                </a:lnTo>
                <a:cubicBezTo>
                  <a:pt x="38527" y="5365"/>
                  <a:pt x="38583" y="5500"/>
                  <a:pt x="38636" y="5635"/>
                </a:cubicBezTo>
                <a:cubicBezTo>
                  <a:pt x="38715" y="5839"/>
                  <a:pt x="38790" y="6044"/>
                  <a:pt x="38860" y="6251"/>
                </a:cubicBezTo>
                <a:cubicBezTo>
                  <a:pt x="38940" y="6500"/>
                  <a:pt x="39015" y="6750"/>
                  <a:pt x="39078" y="7004"/>
                </a:cubicBezTo>
                <a:cubicBezTo>
                  <a:pt x="39081" y="7016"/>
                  <a:pt x="39084" y="7026"/>
                  <a:pt x="39086" y="7038"/>
                </a:cubicBezTo>
                <a:cubicBezTo>
                  <a:pt x="39033" y="7034"/>
                  <a:pt x="38979" y="7033"/>
                  <a:pt x="38928" y="7033"/>
                </a:cubicBezTo>
                <a:cubicBezTo>
                  <a:pt x="38723" y="7033"/>
                  <a:pt x="38518" y="7038"/>
                  <a:pt x="38315" y="7056"/>
                </a:cubicBezTo>
                <a:cubicBezTo>
                  <a:pt x="38357" y="6869"/>
                  <a:pt x="38392" y="6680"/>
                  <a:pt x="38417" y="6490"/>
                </a:cubicBezTo>
                <a:cubicBezTo>
                  <a:pt x="38445" y="6273"/>
                  <a:pt x="38470" y="6056"/>
                  <a:pt x="38477" y="5838"/>
                </a:cubicBezTo>
                <a:cubicBezTo>
                  <a:pt x="38482" y="5636"/>
                  <a:pt x="38486" y="5434"/>
                  <a:pt x="38470" y="5232"/>
                </a:cubicBezTo>
                <a:close/>
                <a:moveTo>
                  <a:pt x="22589" y="5423"/>
                </a:moveTo>
                <a:lnTo>
                  <a:pt x="22589" y="5423"/>
                </a:lnTo>
                <a:cubicBezTo>
                  <a:pt x="22518" y="5534"/>
                  <a:pt x="22449" y="5647"/>
                  <a:pt x="22385" y="5763"/>
                </a:cubicBezTo>
                <a:cubicBezTo>
                  <a:pt x="22299" y="5914"/>
                  <a:pt x="22216" y="6068"/>
                  <a:pt x="22138" y="6224"/>
                </a:cubicBezTo>
                <a:cubicBezTo>
                  <a:pt x="22100" y="6262"/>
                  <a:pt x="22061" y="6302"/>
                  <a:pt x="22024" y="6343"/>
                </a:cubicBezTo>
                <a:cubicBezTo>
                  <a:pt x="21967" y="6407"/>
                  <a:pt x="21910" y="6470"/>
                  <a:pt x="21855" y="6537"/>
                </a:cubicBezTo>
                <a:cubicBezTo>
                  <a:pt x="21777" y="6632"/>
                  <a:pt x="21698" y="6728"/>
                  <a:pt x="21627" y="6831"/>
                </a:cubicBezTo>
                <a:cubicBezTo>
                  <a:pt x="21559" y="6929"/>
                  <a:pt x="21493" y="7030"/>
                  <a:pt x="21431" y="7133"/>
                </a:cubicBezTo>
                <a:lnTo>
                  <a:pt x="21365" y="7133"/>
                </a:lnTo>
                <a:cubicBezTo>
                  <a:pt x="21281" y="7133"/>
                  <a:pt x="21196" y="7134"/>
                  <a:pt x="21112" y="7137"/>
                </a:cubicBezTo>
                <a:cubicBezTo>
                  <a:pt x="21108" y="7138"/>
                  <a:pt x="21103" y="7138"/>
                  <a:pt x="21099" y="7138"/>
                </a:cubicBezTo>
                <a:cubicBezTo>
                  <a:pt x="21097" y="7124"/>
                  <a:pt x="21095" y="7111"/>
                  <a:pt x="21094" y="7096"/>
                </a:cubicBezTo>
                <a:cubicBezTo>
                  <a:pt x="21088" y="7060"/>
                  <a:pt x="21082" y="7024"/>
                  <a:pt x="21076" y="6987"/>
                </a:cubicBezTo>
                <a:cubicBezTo>
                  <a:pt x="21096" y="6929"/>
                  <a:pt x="21118" y="6870"/>
                  <a:pt x="21140" y="6813"/>
                </a:cubicBezTo>
                <a:cubicBezTo>
                  <a:pt x="21171" y="6728"/>
                  <a:pt x="21203" y="6646"/>
                  <a:pt x="21237" y="6564"/>
                </a:cubicBezTo>
                <a:cubicBezTo>
                  <a:pt x="21300" y="6414"/>
                  <a:pt x="21367" y="6265"/>
                  <a:pt x="21437" y="6117"/>
                </a:cubicBezTo>
                <a:cubicBezTo>
                  <a:pt x="21490" y="6008"/>
                  <a:pt x="21544" y="5898"/>
                  <a:pt x="21600" y="5788"/>
                </a:cubicBezTo>
                <a:cubicBezTo>
                  <a:pt x="21612" y="5784"/>
                  <a:pt x="21624" y="5778"/>
                  <a:pt x="21636" y="5773"/>
                </a:cubicBezTo>
                <a:cubicBezTo>
                  <a:pt x="21755" y="5724"/>
                  <a:pt x="21874" y="5676"/>
                  <a:pt x="21994" y="5630"/>
                </a:cubicBezTo>
                <a:cubicBezTo>
                  <a:pt x="22192" y="5557"/>
                  <a:pt x="22389" y="5488"/>
                  <a:pt x="22589" y="5423"/>
                </a:cubicBezTo>
                <a:close/>
                <a:moveTo>
                  <a:pt x="21859" y="6810"/>
                </a:moveTo>
                <a:lnTo>
                  <a:pt x="21859" y="6810"/>
                </a:lnTo>
                <a:cubicBezTo>
                  <a:pt x="21830" y="6877"/>
                  <a:pt x="21803" y="6944"/>
                  <a:pt x="21775" y="7011"/>
                </a:cubicBezTo>
                <a:cubicBezTo>
                  <a:pt x="21757" y="7056"/>
                  <a:pt x="21738" y="7102"/>
                  <a:pt x="21720" y="7148"/>
                </a:cubicBezTo>
                <a:cubicBezTo>
                  <a:pt x="21690" y="7145"/>
                  <a:pt x="21658" y="7143"/>
                  <a:pt x="21627" y="7142"/>
                </a:cubicBezTo>
                <a:cubicBezTo>
                  <a:pt x="21694" y="7039"/>
                  <a:pt x="21761" y="6937"/>
                  <a:pt x="21836" y="6842"/>
                </a:cubicBezTo>
                <a:cubicBezTo>
                  <a:pt x="21843" y="6831"/>
                  <a:pt x="21851" y="6821"/>
                  <a:pt x="21859" y="6810"/>
                </a:cubicBezTo>
                <a:close/>
                <a:moveTo>
                  <a:pt x="24287" y="7169"/>
                </a:moveTo>
                <a:lnTo>
                  <a:pt x="24287" y="7169"/>
                </a:lnTo>
                <a:cubicBezTo>
                  <a:pt x="24279" y="7180"/>
                  <a:pt x="24271" y="7190"/>
                  <a:pt x="24261" y="7201"/>
                </a:cubicBezTo>
                <a:cubicBezTo>
                  <a:pt x="24261" y="7197"/>
                  <a:pt x="24260" y="7194"/>
                  <a:pt x="24259" y="7190"/>
                </a:cubicBezTo>
                <a:cubicBezTo>
                  <a:pt x="24268" y="7183"/>
                  <a:pt x="24277" y="7176"/>
                  <a:pt x="24287" y="7169"/>
                </a:cubicBezTo>
                <a:close/>
                <a:moveTo>
                  <a:pt x="36843" y="5929"/>
                </a:moveTo>
                <a:lnTo>
                  <a:pt x="36843" y="5929"/>
                </a:lnTo>
                <a:cubicBezTo>
                  <a:pt x="36937" y="6014"/>
                  <a:pt x="37031" y="6099"/>
                  <a:pt x="37123" y="6184"/>
                </a:cubicBezTo>
                <a:cubicBezTo>
                  <a:pt x="37275" y="6330"/>
                  <a:pt x="37425" y="6479"/>
                  <a:pt x="37567" y="6634"/>
                </a:cubicBezTo>
                <a:cubicBezTo>
                  <a:pt x="37683" y="6760"/>
                  <a:pt x="37796" y="6888"/>
                  <a:pt x="37907" y="7018"/>
                </a:cubicBezTo>
                <a:cubicBezTo>
                  <a:pt x="37924" y="7038"/>
                  <a:pt x="37947" y="7067"/>
                  <a:pt x="37970" y="7096"/>
                </a:cubicBezTo>
                <a:cubicBezTo>
                  <a:pt x="37950" y="7098"/>
                  <a:pt x="37930" y="7101"/>
                  <a:pt x="37910" y="7105"/>
                </a:cubicBezTo>
                <a:cubicBezTo>
                  <a:pt x="37785" y="7126"/>
                  <a:pt x="37661" y="7149"/>
                  <a:pt x="37538" y="7174"/>
                </a:cubicBezTo>
                <a:cubicBezTo>
                  <a:pt x="37368" y="7210"/>
                  <a:pt x="37199" y="7255"/>
                  <a:pt x="37034" y="7307"/>
                </a:cubicBezTo>
                <a:cubicBezTo>
                  <a:pt x="37032" y="7218"/>
                  <a:pt x="37029" y="7129"/>
                  <a:pt x="37024" y="7040"/>
                </a:cubicBezTo>
                <a:cubicBezTo>
                  <a:pt x="37016" y="6908"/>
                  <a:pt x="37004" y="6776"/>
                  <a:pt x="36986" y="6644"/>
                </a:cubicBezTo>
                <a:cubicBezTo>
                  <a:pt x="36972" y="6554"/>
                  <a:pt x="36959" y="6464"/>
                  <a:pt x="36942" y="6373"/>
                </a:cubicBezTo>
                <a:cubicBezTo>
                  <a:pt x="36915" y="6239"/>
                  <a:pt x="36889" y="6104"/>
                  <a:pt x="36853" y="5971"/>
                </a:cubicBezTo>
                <a:lnTo>
                  <a:pt x="36853" y="5970"/>
                </a:lnTo>
                <a:cubicBezTo>
                  <a:pt x="36850" y="5957"/>
                  <a:pt x="36846" y="5943"/>
                  <a:pt x="36843" y="5929"/>
                </a:cubicBezTo>
                <a:close/>
                <a:moveTo>
                  <a:pt x="23999" y="6882"/>
                </a:moveTo>
                <a:cubicBezTo>
                  <a:pt x="24023" y="6959"/>
                  <a:pt x="24049" y="7038"/>
                  <a:pt x="24071" y="7115"/>
                </a:cubicBezTo>
                <a:cubicBezTo>
                  <a:pt x="24014" y="7159"/>
                  <a:pt x="23959" y="7203"/>
                  <a:pt x="23906" y="7249"/>
                </a:cubicBezTo>
                <a:cubicBezTo>
                  <a:pt x="23878" y="7272"/>
                  <a:pt x="23851" y="7295"/>
                  <a:pt x="23824" y="7318"/>
                </a:cubicBezTo>
                <a:cubicBezTo>
                  <a:pt x="23858" y="7227"/>
                  <a:pt x="23893" y="7135"/>
                  <a:pt x="23930" y="7045"/>
                </a:cubicBezTo>
                <a:lnTo>
                  <a:pt x="23931" y="7045"/>
                </a:lnTo>
                <a:cubicBezTo>
                  <a:pt x="23953" y="6990"/>
                  <a:pt x="23976" y="6936"/>
                  <a:pt x="23999" y="6882"/>
                </a:cubicBezTo>
                <a:close/>
                <a:moveTo>
                  <a:pt x="20472" y="6464"/>
                </a:moveTo>
                <a:lnTo>
                  <a:pt x="20472" y="6464"/>
                </a:lnTo>
                <a:cubicBezTo>
                  <a:pt x="20468" y="6527"/>
                  <a:pt x="20467" y="6593"/>
                  <a:pt x="20468" y="6654"/>
                </a:cubicBezTo>
                <a:cubicBezTo>
                  <a:pt x="20469" y="6743"/>
                  <a:pt x="20469" y="6832"/>
                  <a:pt x="20477" y="6920"/>
                </a:cubicBezTo>
                <a:cubicBezTo>
                  <a:pt x="20482" y="7005"/>
                  <a:pt x="20491" y="7090"/>
                  <a:pt x="20505" y="7173"/>
                </a:cubicBezTo>
                <a:cubicBezTo>
                  <a:pt x="20506" y="7181"/>
                  <a:pt x="20507" y="7188"/>
                  <a:pt x="20508" y="7195"/>
                </a:cubicBezTo>
                <a:cubicBezTo>
                  <a:pt x="20451" y="7203"/>
                  <a:pt x="20393" y="7212"/>
                  <a:pt x="20335" y="7223"/>
                </a:cubicBezTo>
                <a:cubicBezTo>
                  <a:pt x="20120" y="7262"/>
                  <a:pt x="19907" y="7305"/>
                  <a:pt x="19695" y="7360"/>
                </a:cubicBezTo>
                <a:cubicBezTo>
                  <a:pt x="19634" y="7376"/>
                  <a:pt x="19572" y="7391"/>
                  <a:pt x="19509" y="7409"/>
                </a:cubicBezTo>
                <a:cubicBezTo>
                  <a:pt x="19524" y="7390"/>
                  <a:pt x="19541" y="7372"/>
                  <a:pt x="19556" y="7352"/>
                </a:cubicBezTo>
                <a:cubicBezTo>
                  <a:pt x="19656" y="7236"/>
                  <a:pt x="19765" y="7113"/>
                  <a:pt x="19880" y="6996"/>
                </a:cubicBezTo>
                <a:cubicBezTo>
                  <a:pt x="19961" y="6915"/>
                  <a:pt x="20043" y="6835"/>
                  <a:pt x="20127" y="6756"/>
                </a:cubicBezTo>
                <a:cubicBezTo>
                  <a:pt x="20215" y="6678"/>
                  <a:pt x="20304" y="6598"/>
                  <a:pt x="20395" y="6524"/>
                </a:cubicBezTo>
                <a:cubicBezTo>
                  <a:pt x="20420" y="6504"/>
                  <a:pt x="20446" y="6484"/>
                  <a:pt x="20472" y="6464"/>
                </a:cubicBezTo>
                <a:close/>
                <a:moveTo>
                  <a:pt x="23332" y="5503"/>
                </a:moveTo>
                <a:cubicBezTo>
                  <a:pt x="23341" y="5517"/>
                  <a:pt x="23350" y="5532"/>
                  <a:pt x="23359" y="5547"/>
                </a:cubicBezTo>
                <a:cubicBezTo>
                  <a:pt x="23425" y="5654"/>
                  <a:pt x="23498" y="5772"/>
                  <a:pt x="23563" y="5893"/>
                </a:cubicBezTo>
                <a:cubicBezTo>
                  <a:pt x="23627" y="6014"/>
                  <a:pt x="23689" y="6135"/>
                  <a:pt x="23749" y="6258"/>
                </a:cubicBezTo>
                <a:cubicBezTo>
                  <a:pt x="23749" y="6259"/>
                  <a:pt x="23749" y="6261"/>
                  <a:pt x="23750" y="6262"/>
                </a:cubicBezTo>
                <a:cubicBezTo>
                  <a:pt x="23759" y="6281"/>
                  <a:pt x="23769" y="6305"/>
                  <a:pt x="23780" y="6329"/>
                </a:cubicBezTo>
                <a:cubicBezTo>
                  <a:pt x="23750" y="6374"/>
                  <a:pt x="23720" y="6420"/>
                  <a:pt x="23690" y="6466"/>
                </a:cubicBezTo>
                <a:cubicBezTo>
                  <a:pt x="23567" y="6656"/>
                  <a:pt x="23448" y="6848"/>
                  <a:pt x="23337" y="7044"/>
                </a:cubicBezTo>
                <a:cubicBezTo>
                  <a:pt x="23261" y="7176"/>
                  <a:pt x="23187" y="7309"/>
                  <a:pt x="23116" y="7444"/>
                </a:cubicBezTo>
                <a:cubicBezTo>
                  <a:pt x="23016" y="7412"/>
                  <a:pt x="22916" y="7380"/>
                  <a:pt x="22815" y="7353"/>
                </a:cubicBezTo>
                <a:cubicBezTo>
                  <a:pt x="22687" y="7317"/>
                  <a:pt x="22558" y="7285"/>
                  <a:pt x="22427" y="7255"/>
                </a:cubicBezTo>
                <a:cubicBezTo>
                  <a:pt x="22340" y="7234"/>
                  <a:pt x="22245" y="7216"/>
                  <a:pt x="22156" y="7202"/>
                </a:cubicBezTo>
                <a:cubicBezTo>
                  <a:pt x="22066" y="7188"/>
                  <a:pt x="21977" y="7174"/>
                  <a:pt x="21888" y="7164"/>
                </a:cubicBezTo>
                <a:cubicBezTo>
                  <a:pt x="21900" y="7135"/>
                  <a:pt x="21911" y="7106"/>
                  <a:pt x="21923" y="7078"/>
                </a:cubicBezTo>
                <a:cubicBezTo>
                  <a:pt x="22004" y="6884"/>
                  <a:pt x="22088" y="6693"/>
                  <a:pt x="22177" y="6503"/>
                </a:cubicBezTo>
                <a:cubicBezTo>
                  <a:pt x="22198" y="6460"/>
                  <a:pt x="22224" y="6408"/>
                  <a:pt x="22250" y="6356"/>
                </a:cubicBezTo>
                <a:cubicBezTo>
                  <a:pt x="22299" y="6305"/>
                  <a:pt x="22349" y="6253"/>
                  <a:pt x="22401" y="6203"/>
                </a:cubicBezTo>
                <a:cubicBezTo>
                  <a:pt x="22429" y="6176"/>
                  <a:pt x="22456" y="6150"/>
                  <a:pt x="22484" y="6124"/>
                </a:cubicBezTo>
                <a:cubicBezTo>
                  <a:pt x="22573" y="6045"/>
                  <a:pt x="22662" y="5966"/>
                  <a:pt x="22755" y="5893"/>
                </a:cubicBezTo>
                <a:cubicBezTo>
                  <a:pt x="22817" y="5845"/>
                  <a:pt x="22878" y="5798"/>
                  <a:pt x="22941" y="5753"/>
                </a:cubicBezTo>
                <a:cubicBezTo>
                  <a:pt x="23036" y="5687"/>
                  <a:pt x="23132" y="5621"/>
                  <a:pt x="23231" y="5561"/>
                </a:cubicBezTo>
                <a:lnTo>
                  <a:pt x="23231" y="5562"/>
                </a:lnTo>
                <a:cubicBezTo>
                  <a:pt x="23265" y="5542"/>
                  <a:pt x="23298" y="5522"/>
                  <a:pt x="23332" y="5503"/>
                </a:cubicBezTo>
                <a:close/>
                <a:moveTo>
                  <a:pt x="20784" y="7337"/>
                </a:moveTo>
                <a:cubicBezTo>
                  <a:pt x="20770" y="7383"/>
                  <a:pt x="20755" y="7430"/>
                  <a:pt x="20742" y="7477"/>
                </a:cubicBezTo>
                <a:cubicBezTo>
                  <a:pt x="20738" y="7457"/>
                  <a:pt x="20733" y="7436"/>
                  <a:pt x="20729" y="7417"/>
                </a:cubicBezTo>
                <a:cubicBezTo>
                  <a:pt x="20735" y="7391"/>
                  <a:pt x="20740" y="7366"/>
                  <a:pt x="20746" y="7342"/>
                </a:cubicBezTo>
                <a:cubicBezTo>
                  <a:pt x="20759" y="7339"/>
                  <a:pt x="20772" y="7338"/>
                  <a:pt x="20784" y="7337"/>
                </a:cubicBezTo>
                <a:close/>
                <a:moveTo>
                  <a:pt x="20963" y="7324"/>
                </a:moveTo>
                <a:cubicBezTo>
                  <a:pt x="20966" y="7344"/>
                  <a:pt x="20967" y="7363"/>
                  <a:pt x="20968" y="7383"/>
                </a:cubicBezTo>
                <a:cubicBezTo>
                  <a:pt x="20968" y="7381"/>
                  <a:pt x="20968" y="7378"/>
                  <a:pt x="20968" y="7376"/>
                </a:cubicBezTo>
                <a:cubicBezTo>
                  <a:pt x="20970" y="7417"/>
                  <a:pt x="20974" y="7457"/>
                  <a:pt x="20975" y="7496"/>
                </a:cubicBezTo>
                <a:cubicBezTo>
                  <a:pt x="20971" y="7442"/>
                  <a:pt x="20967" y="7388"/>
                  <a:pt x="20961" y="7332"/>
                </a:cubicBezTo>
                <a:cubicBezTo>
                  <a:pt x="20962" y="7330"/>
                  <a:pt x="20962" y="7328"/>
                  <a:pt x="20963" y="7324"/>
                </a:cubicBezTo>
                <a:close/>
                <a:moveTo>
                  <a:pt x="23862" y="6516"/>
                </a:moveTo>
                <a:cubicBezTo>
                  <a:pt x="23877" y="6553"/>
                  <a:pt x="23892" y="6590"/>
                  <a:pt x="23907" y="6628"/>
                </a:cubicBezTo>
                <a:cubicBezTo>
                  <a:pt x="23909" y="6635"/>
                  <a:pt x="23913" y="6643"/>
                  <a:pt x="23915" y="6651"/>
                </a:cubicBezTo>
                <a:cubicBezTo>
                  <a:pt x="23849" y="6795"/>
                  <a:pt x="23787" y="6942"/>
                  <a:pt x="23728" y="7089"/>
                </a:cubicBezTo>
                <a:cubicBezTo>
                  <a:pt x="23665" y="7248"/>
                  <a:pt x="23604" y="7409"/>
                  <a:pt x="23548" y="7570"/>
                </a:cubicBezTo>
                <a:cubicBezTo>
                  <a:pt x="23541" y="7577"/>
                  <a:pt x="23533" y="7584"/>
                  <a:pt x="23526" y="7591"/>
                </a:cubicBezTo>
                <a:cubicBezTo>
                  <a:pt x="23497" y="7579"/>
                  <a:pt x="23468" y="7568"/>
                  <a:pt x="23439" y="7556"/>
                </a:cubicBezTo>
                <a:cubicBezTo>
                  <a:pt x="23386" y="7536"/>
                  <a:pt x="23332" y="7516"/>
                  <a:pt x="23277" y="7497"/>
                </a:cubicBezTo>
                <a:cubicBezTo>
                  <a:pt x="23301" y="7452"/>
                  <a:pt x="23325" y="7409"/>
                  <a:pt x="23349" y="7365"/>
                </a:cubicBezTo>
                <a:cubicBezTo>
                  <a:pt x="23415" y="7249"/>
                  <a:pt x="23479" y="7133"/>
                  <a:pt x="23549" y="7018"/>
                </a:cubicBezTo>
                <a:cubicBezTo>
                  <a:pt x="23617" y="6905"/>
                  <a:pt x="23685" y="6793"/>
                  <a:pt x="23754" y="6682"/>
                </a:cubicBezTo>
                <a:lnTo>
                  <a:pt x="23757" y="6680"/>
                </a:lnTo>
                <a:cubicBezTo>
                  <a:pt x="23757" y="6679"/>
                  <a:pt x="23758" y="6678"/>
                  <a:pt x="23758" y="6678"/>
                </a:cubicBezTo>
                <a:lnTo>
                  <a:pt x="23757" y="6678"/>
                </a:lnTo>
                <a:cubicBezTo>
                  <a:pt x="23791" y="6624"/>
                  <a:pt x="23826" y="6570"/>
                  <a:pt x="23862" y="6516"/>
                </a:cubicBezTo>
                <a:close/>
                <a:moveTo>
                  <a:pt x="20366" y="5639"/>
                </a:moveTo>
                <a:cubicBezTo>
                  <a:pt x="20378" y="5657"/>
                  <a:pt x="20389" y="5675"/>
                  <a:pt x="20401" y="5692"/>
                </a:cubicBezTo>
                <a:cubicBezTo>
                  <a:pt x="20437" y="5748"/>
                  <a:pt x="20471" y="5807"/>
                  <a:pt x="20506" y="5867"/>
                </a:cubicBezTo>
                <a:cubicBezTo>
                  <a:pt x="20516" y="5900"/>
                  <a:pt x="20526" y="5935"/>
                  <a:pt x="20536" y="5970"/>
                </a:cubicBezTo>
                <a:cubicBezTo>
                  <a:pt x="20531" y="5988"/>
                  <a:pt x="20528" y="6007"/>
                  <a:pt x="20524" y="6024"/>
                </a:cubicBezTo>
                <a:cubicBezTo>
                  <a:pt x="20512" y="6089"/>
                  <a:pt x="20502" y="6153"/>
                  <a:pt x="20496" y="6218"/>
                </a:cubicBezTo>
                <a:cubicBezTo>
                  <a:pt x="20425" y="6270"/>
                  <a:pt x="20356" y="6322"/>
                  <a:pt x="20290" y="6378"/>
                </a:cubicBezTo>
                <a:cubicBezTo>
                  <a:pt x="20199" y="6456"/>
                  <a:pt x="20110" y="6534"/>
                  <a:pt x="20022" y="6615"/>
                </a:cubicBezTo>
                <a:cubicBezTo>
                  <a:pt x="19873" y="6753"/>
                  <a:pt x="19730" y="6900"/>
                  <a:pt x="19599" y="7055"/>
                </a:cubicBezTo>
                <a:cubicBezTo>
                  <a:pt x="19480" y="7195"/>
                  <a:pt x="19365" y="7337"/>
                  <a:pt x="19254" y="7484"/>
                </a:cubicBezTo>
                <a:cubicBezTo>
                  <a:pt x="19198" y="7501"/>
                  <a:pt x="19140" y="7521"/>
                  <a:pt x="19083" y="7541"/>
                </a:cubicBezTo>
                <a:cubicBezTo>
                  <a:pt x="19043" y="7555"/>
                  <a:pt x="19002" y="7570"/>
                  <a:pt x="18962" y="7585"/>
                </a:cubicBezTo>
                <a:cubicBezTo>
                  <a:pt x="18866" y="7621"/>
                  <a:pt x="18771" y="7659"/>
                  <a:pt x="18677" y="7700"/>
                </a:cubicBezTo>
                <a:cubicBezTo>
                  <a:pt x="18726" y="7604"/>
                  <a:pt x="18777" y="7508"/>
                  <a:pt x="18831" y="7414"/>
                </a:cubicBezTo>
                <a:cubicBezTo>
                  <a:pt x="18900" y="7292"/>
                  <a:pt x="18969" y="7169"/>
                  <a:pt x="19043" y="7049"/>
                </a:cubicBezTo>
                <a:cubicBezTo>
                  <a:pt x="19090" y="6970"/>
                  <a:pt x="19140" y="6891"/>
                  <a:pt x="19191" y="6813"/>
                </a:cubicBezTo>
                <a:cubicBezTo>
                  <a:pt x="19308" y="6631"/>
                  <a:pt x="19435" y="6441"/>
                  <a:pt x="19573" y="6259"/>
                </a:cubicBezTo>
                <a:cubicBezTo>
                  <a:pt x="19628" y="6186"/>
                  <a:pt x="19684" y="6113"/>
                  <a:pt x="19740" y="6041"/>
                </a:cubicBezTo>
                <a:cubicBezTo>
                  <a:pt x="19770" y="6019"/>
                  <a:pt x="19800" y="5997"/>
                  <a:pt x="19830" y="5975"/>
                </a:cubicBezTo>
                <a:cubicBezTo>
                  <a:pt x="19927" y="5907"/>
                  <a:pt x="20035" y="5832"/>
                  <a:pt x="20147" y="5765"/>
                </a:cubicBezTo>
                <a:cubicBezTo>
                  <a:pt x="20220" y="5721"/>
                  <a:pt x="20292" y="5680"/>
                  <a:pt x="20366" y="5639"/>
                </a:cubicBezTo>
                <a:close/>
                <a:moveTo>
                  <a:pt x="21333" y="7306"/>
                </a:moveTo>
                <a:cubicBezTo>
                  <a:pt x="21314" y="7340"/>
                  <a:pt x="21297" y="7374"/>
                  <a:pt x="21280" y="7409"/>
                </a:cubicBezTo>
                <a:cubicBezTo>
                  <a:pt x="21232" y="7507"/>
                  <a:pt x="21184" y="7604"/>
                  <a:pt x="21141" y="7704"/>
                </a:cubicBezTo>
                <a:cubicBezTo>
                  <a:pt x="21140" y="7682"/>
                  <a:pt x="21140" y="7661"/>
                  <a:pt x="21139" y="7639"/>
                </a:cubicBezTo>
                <a:cubicBezTo>
                  <a:pt x="21135" y="7548"/>
                  <a:pt x="21132" y="7451"/>
                  <a:pt x="21123" y="7360"/>
                </a:cubicBezTo>
                <a:cubicBezTo>
                  <a:pt x="21121" y="7344"/>
                  <a:pt x="21120" y="7328"/>
                  <a:pt x="21119" y="7312"/>
                </a:cubicBezTo>
                <a:cubicBezTo>
                  <a:pt x="21186" y="7308"/>
                  <a:pt x="21254" y="7306"/>
                  <a:pt x="21322" y="7306"/>
                </a:cubicBezTo>
                <a:close/>
                <a:moveTo>
                  <a:pt x="34488" y="755"/>
                </a:moveTo>
                <a:lnTo>
                  <a:pt x="34488" y="755"/>
                </a:lnTo>
                <a:cubicBezTo>
                  <a:pt x="34624" y="788"/>
                  <a:pt x="34759" y="824"/>
                  <a:pt x="34893" y="865"/>
                </a:cubicBezTo>
                <a:cubicBezTo>
                  <a:pt x="34978" y="891"/>
                  <a:pt x="35063" y="919"/>
                  <a:pt x="35146" y="947"/>
                </a:cubicBezTo>
                <a:cubicBezTo>
                  <a:pt x="35228" y="974"/>
                  <a:pt x="35309" y="1003"/>
                  <a:pt x="35389" y="1033"/>
                </a:cubicBezTo>
                <a:cubicBezTo>
                  <a:pt x="35392" y="1035"/>
                  <a:pt x="35396" y="1036"/>
                  <a:pt x="35399" y="1038"/>
                </a:cubicBezTo>
                <a:cubicBezTo>
                  <a:pt x="35560" y="1099"/>
                  <a:pt x="35725" y="1165"/>
                  <a:pt x="35888" y="1240"/>
                </a:cubicBezTo>
                <a:cubicBezTo>
                  <a:pt x="36052" y="1315"/>
                  <a:pt x="36213" y="1393"/>
                  <a:pt x="36373" y="1476"/>
                </a:cubicBezTo>
                <a:cubicBezTo>
                  <a:pt x="36524" y="1557"/>
                  <a:pt x="36680" y="1643"/>
                  <a:pt x="36830" y="1737"/>
                </a:cubicBezTo>
                <a:cubicBezTo>
                  <a:pt x="36905" y="1784"/>
                  <a:pt x="36980" y="1832"/>
                  <a:pt x="37054" y="1881"/>
                </a:cubicBezTo>
                <a:cubicBezTo>
                  <a:pt x="37122" y="1927"/>
                  <a:pt x="37189" y="1974"/>
                  <a:pt x="37255" y="2023"/>
                </a:cubicBezTo>
                <a:cubicBezTo>
                  <a:pt x="37380" y="2115"/>
                  <a:pt x="37511" y="2215"/>
                  <a:pt x="37637" y="2322"/>
                </a:cubicBezTo>
                <a:cubicBezTo>
                  <a:pt x="37763" y="2429"/>
                  <a:pt x="37887" y="2538"/>
                  <a:pt x="38008" y="2650"/>
                </a:cubicBezTo>
                <a:cubicBezTo>
                  <a:pt x="38175" y="2807"/>
                  <a:pt x="38340" y="2967"/>
                  <a:pt x="38497" y="3137"/>
                </a:cubicBezTo>
                <a:cubicBezTo>
                  <a:pt x="38650" y="3301"/>
                  <a:pt x="38799" y="3468"/>
                  <a:pt x="38943" y="3640"/>
                </a:cubicBezTo>
                <a:cubicBezTo>
                  <a:pt x="39077" y="3804"/>
                  <a:pt x="39210" y="3971"/>
                  <a:pt x="39335" y="4143"/>
                </a:cubicBezTo>
                <a:cubicBezTo>
                  <a:pt x="39459" y="4316"/>
                  <a:pt x="39579" y="4492"/>
                  <a:pt x="39695" y="4671"/>
                </a:cubicBezTo>
                <a:cubicBezTo>
                  <a:pt x="39808" y="4852"/>
                  <a:pt x="39919" y="5034"/>
                  <a:pt x="40019" y="5222"/>
                </a:cubicBezTo>
                <a:cubicBezTo>
                  <a:pt x="40099" y="5371"/>
                  <a:pt x="40175" y="5523"/>
                  <a:pt x="40249" y="5674"/>
                </a:cubicBezTo>
                <a:cubicBezTo>
                  <a:pt x="40347" y="5885"/>
                  <a:pt x="40443" y="6098"/>
                  <a:pt x="40526" y="6315"/>
                </a:cubicBezTo>
                <a:cubicBezTo>
                  <a:pt x="40561" y="6404"/>
                  <a:pt x="40595" y="6492"/>
                  <a:pt x="40627" y="6582"/>
                </a:cubicBezTo>
                <a:cubicBezTo>
                  <a:pt x="40659" y="6667"/>
                  <a:pt x="40689" y="6755"/>
                  <a:pt x="40718" y="6842"/>
                </a:cubicBezTo>
                <a:lnTo>
                  <a:pt x="40719" y="6846"/>
                </a:lnTo>
                <a:cubicBezTo>
                  <a:pt x="40719" y="6847"/>
                  <a:pt x="40720" y="6848"/>
                  <a:pt x="40720" y="6851"/>
                </a:cubicBezTo>
                <a:cubicBezTo>
                  <a:pt x="40777" y="7025"/>
                  <a:pt x="40832" y="7204"/>
                  <a:pt x="40879" y="7384"/>
                </a:cubicBezTo>
                <a:cubicBezTo>
                  <a:pt x="40902" y="7475"/>
                  <a:pt x="40924" y="7568"/>
                  <a:pt x="40944" y="7660"/>
                </a:cubicBezTo>
                <a:cubicBezTo>
                  <a:pt x="40953" y="7695"/>
                  <a:pt x="40961" y="7731"/>
                  <a:pt x="40968" y="7765"/>
                </a:cubicBezTo>
                <a:cubicBezTo>
                  <a:pt x="40953" y="7750"/>
                  <a:pt x="40936" y="7735"/>
                  <a:pt x="40920" y="7721"/>
                </a:cubicBezTo>
                <a:cubicBezTo>
                  <a:pt x="40854" y="7663"/>
                  <a:pt x="40791" y="7604"/>
                  <a:pt x="40717" y="7554"/>
                </a:cubicBezTo>
                <a:cubicBezTo>
                  <a:pt x="40646" y="7508"/>
                  <a:pt x="40580" y="7462"/>
                  <a:pt x="40504" y="7422"/>
                </a:cubicBezTo>
                <a:cubicBezTo>
                  <a:pt x="40433" y="7382"/>
                  <a:pt x="40360" y="7346"/>
                  <a:pt x="40285" y="7314"/>
                </a:cubicBezTo>
                <a:cubicBezTo>
                  <a:pt x="40247" y="7298"/>
                  <a:pt x="40208" y="7283"/>
                  <a:pt x="40170" y="7266"/>
                </a:cubicBezTo>
                <a:cubicBezTo>
                  <a:pt x="40128" y="7251"/>
                  <a:pt x="40085" y="7236"/>
                  <a:pt x="40043" y="7221"/>
                </a:cubicBezTo>
                <a:cubicBezTo>
                  <a:pt x="39965" y="7195"/>
                  <a:pt x="39885" y="7171"/>
                  <a:pt x="39806" y="7150"/>
                </a:cubicBezTo>
                <a:cubicBezTo>
                  <a:pt x="39725" y="7130"/>
                  <a:pt x="39642" y="7109"/>
                  <a:pt x="39560" y="7094"/>
                </a:cubicBezTo>
                <a:cubicBezTo>
                  <a:pt x="39478" y="7079"/>
                  <a:pt x="39397" y="7067"/>
                  <a:pt x="39315" y="7057"/>
                </a:cubicBezTo>
                <a:cubicBezTo>
                  <a:pt x="39297" y="7056"/>
                  <a:pt x="39278" y="7054"/>
                  <a:pt x="39261" y="7052"/>
                </a:cubicBezTo>
                <a:cubicBezTo>
                  <a:pt x="39253" y="7020"/>
                  <a:pt x="39246" y="6989"/>
                  <a:pt x="39238" y="6958"/>
                </a:cubicBezTo>
                <a:cubicBezTo>
                  <a:pt x="39204" y="6828"/>
                  <a:pt x="39172" y="6696"/>
                  <a:pt x="39134" y="6567"/>
                </a:cubicBezTo>
                <a:cubicBezTo>
                  <a:pt x="39098" y="6442"/>
                  <a:pt x="39060" y="6316"/>
                  <a:pt x="39021" y="6193"/>
                </a:cubicBezTo>
                <a:cubicBezTo>
                  <a:pt x="38993" y="6106"/>
                  <a:pt x="38963" y="6018"/>
                  <a:pt x="38933" y="5933"/>
                </a:cubicBezTo>
                <a:cubicBezTo>
                  <a:pt x="38888" y="5809"/>
                  <a:pt x="38845" y="5686"/>
                  <a:pt x="38795" y="5563"/>
                </a:cubicBezTo>
                <a:cubicBezTo>
                  <a:pt x="38696" y="5317"/>
                  <a:pt x="38592" y="5071"/>
                  <a:pt x="38477" y="4832"/>
                </a:cubicBezTo>
                <a:cubicBezTo>
                  <a:pt x="38450" y="4778"/>
                  <a:pt x="38425" y="4725"/>
                  <a:pt x="38398" y="4671"/>
                </a:cubicBezTo>
                <a:cubicBezTo>
                  <a:pt x="38382" y="4584"/>
                  <a:pt x="38363" y="4496"/>
                  <a:pt x="38342" y="4411"/>
                </a:cubicBezTo>
                <a:cubicBezTo>
                  <a:pt x="38321" y="4323"/>
                  <a:pt x="38298" y="4236"/>
                  <a:pt x="38272" y="4150"/>
                </a:cubicBezTo>
                <a:cubicBezTo>
                  <a:pt x="38260" y="4107"/>
                  <a:pt x="38247" y="4064"/>
                  <a:pt x="38233" y="4020"/>
                </a:cubicBezTo>
                <a:cubicBezTo>
                  <a:pt x="38206" y="3934"/>
                  <a:pt x="38176" y="3841"/>
                  <a:pt x="38143" y="3756"/>
                </a:cubicBezTo>
                <a:cubicBezTo>
                  <a:pt x="38112" y="3673"/>
                  <a:pt x="38077" y="3591"/>
                  <a:pt x="38041" y="3509"/>
                </a:cubicBezTo>
                <a:lnTo>
                  <a:pt x="37985" y="3389"/>
                </a:lnTo>
                <a:cubicBezTo>
                  <a:pt x="37948" y="3309"/>
                  <a:pt x="37904" y="3224"/>
                  <a:pt x="37859" y="3148"/>
                </a:cubicBezTo>
                <a:cubicBezTo>
                  <a:pt x="37813" y="3071"/>
                  <a:pt x="37768" y="2993"/>
                  <a:pt x="37717" y="2919"/>
                </a:cubicBezTo>
                <a:cubicBezTo>
                  <a:pt x="37668" y="2846"/>
                  <a:pt x="37617" y="2775"/>
                  <a:pt x="37564" y="2705"/>
                </a:cubicBezTo>
                <a:cubicBezTo>
                  <a:pt x="37537" y="2670"/>
                  <a:pt x="37510" y="2636"/>
                  <a:pt x="37482" y="2601"/>
                </a:cubicBezTo>
                <a:cubicBezTo>
                  <a:pt x="37451" y="2563"/>
                  <a:pt x="37421" y="2526"/>
                  <a:pt x="37390" y="2489"/>
                </a:cubicBezTo>
                <a:cubicBezTo>
                  <a:pt x="37332" y="2421"/>
                  <a:pt x="37272" y="2356"/>
                  <a:pt x="37209" y="2294"/>
                </a:cubicBezTo>
                <a:cubicBezTo>
                  <a:pt x="37144" y="2230"/>
                  <a:pt x="37077" y="2162"/>
                  <a:pt x="37008" y="2102"/>
                </a:cubicBezTo>
                <a:cubicBezTo>
                  <a:pt x="36910" y="2016"/>
                  <a:pt x="36811" y="1929"/>
                  <a:pt x="36705" y="1852"/>
                </a:cubicBezTo>
                <a:cubicBezTo>
                  <a:pt x="36635" y="1801"/>
                  <a:pt x="36565" y="1748"/>
                  <a:pt x="36492" y="1700"/>
                </a:cubicBezTo>
                <a:cubicBezTo>
                  <a:pt x="36315" y="1588"/>
                  <a:pt x="36135" y="1482"/>
                  <a:pt x="35944" y="1394"/>
                </a:cubicBezTo>
                <a:cubicBezTo>
                  <a:pt x="35751" y="1304"/>
                  <a:pt x="35556" y="1219"/>
                  <a:pt x="35356" y="1147"/>
                </a:cubicBezTo>
                <a:cubicBezTo>
                  <a:pt x="35293" y="1124"/>
                  <a:pt x="35229" y="1102"/>
                  <a:pt x="35166" y="1080"/>
                </a:cubicBezTo>
                <a:cubicBezTo>
                  <a:pt x="34956" y="968"/>
                  <a:pt x="34743" y="861"/>
                  <a:pt x="34523" y="768"/>
                </a:cubicBezTo>
                <a:cubicBezTo>
                  <a:pt x="34511" y="764"/>
                  <a:pt x="34500" y="759"/>
                  <a:pt x="34488" y="755"/>
                </a:cubicBezTo>
                <a:close/>
                <a:moveTo>
                  <a:pt x="24120" y="7302"/>
                </a:moveTo>
                <a:cubicBezTo>
                  <a:pt x="24126" y="7325"/>
                  <a:pt x="24132" y="7350"/>
                  <a:pt x="24138" y="7373"/>
                </a:cubicBezTo>
                <a:cubicBezTo>
                  <a:pt x="24104" y="7421"/>
                  <a:pt x="24071" y="7472"/>
                  <a:pt x="24042" y="7522"/>
                </a:cubicBezTo>
                <a:cubicBezTo>
                  <a:pt x="24001" y="7590"/>
                  <a:pt x="23962" y="7660"/>
                  <a:pt x="23926" y="7732"/>
                </a:cubicBezTo>
                <a:cubicBezTo>
                  <a:pt x="23921" y="7745"/>
                  <a:pt x="23915" y="7756"/>
                  <a:pt x="23909" y="7769"/>
                </a:cubicBezTo>
                <a:cubicBezTo>
                  <a:pt x="23895" y="7762"/>
                  <a:pt x="23881" y="7755"/>
                  <a:pt x="23869" y="7749"/>
                </a:cubicBezTo>
                <a:cubicBezTo>
                  <a:pt x="23833" y="7732"/>
                  <a:pt x="23797" y="7715"/>
                  <a:pt x="23762" y="7696"/>
                </a:cubicBezTo>
                <a:cubicBezTo>
                  <a:pt x="23745" y="7688"/>
                  <a:pt x="23728" y="7680"/>
                  <a:pt x="23710" y="7672"/>
                </a:cubicBezTo>
                <a:cubicBezTo>
                  <a:pt x="23752" y="7631"/>
                  <a:pt x="23794" y="7591"/>
                  <a:pt x="23835" y="7552"/>
                </a:cubicBezTo>
                <a:cubicBezTo>
                  <a:pt x="23929" y="7466"/>
                  <a:pt x="24023" y="7382"/>
                  <a:pt x="24120" y="7302"/>
                </a:cubicBezTo>
                <a:close/>
                <a:moveTo>
                  <a:pt x="20649" y="7786"/>
                </a:moveTo>
                <a:cubicBezTo>
                  <a:pt x="20650" y="7788"/>
                  <a:pt x="20651" y="7792"/>
                  <a:pt x="20653" y="7794"/>
                </a:cubicBezTo>
                <a:cubicBezTo>
                  <a:pt x="20648" y="7810"/>
                  <a:pt x="20643" y="7827"/>
                  <a:pt x="20639" y="7844"/>
                </a:cubicBezTo>
                <a:lnTo>
                  <a:pt x="20648" y="7796"/>
                </a:lnTo>
                <a:lnTo>
                  <a:pt x="20648" y="7796"/>
                </a:lnTo>
                <a:cubicBezTo>
                  <a:pt x="20648" y="7798"/>
                  <a:pt x="20647" y="7800"/>
                  <a:pt x="20647" y="7802"/>
                </a:cubicBezTo>
                <a:lnTo>
                  <a:pt x="20647" y="7802"/>
                </a:lnTo>
                <a:cubicBezTo>
                  <a:pt x="20647" y="7800"/>
                  <a:pt x="20648" y="7798"/>
                  <a:pt x="20648" y="7795"/>
                </a:cubicBezTo>
                <a:lnTo>
                  <a:pt x="20648" y="7795"/>
                </a:lnTo>
                <a:lnTo>
                  <a:pt x="20648" y="7796"/>
                </a:lnTo>
                <a:lnTo>
                  <a:pt x="20648" y="7796"/>
                </a:lnTo>
                <a:cubicBezTo>
                  <a:pt x="20648" y="7795"/>
                  <a:pt x="20648" y="7795"/>
                  <a:pt x="20648" y="7794"/>
                </a:cubicBezTo>
                <a:cubicBezTo>
                  <a:pt x="20649" y="7792"/>
                  <a:pt x="20649" y="7788"/>
                  <a:pt x="20649" y="7786"/>
                </a:cubicBezTo>
                <a:close/>
                <a:moveTo>
                  <a:pt x="18977" y="6833"/>
                </a:moveTo>
                <a:lnTo>
                  <a:pt x="18977" y="6833"/>
                </a:lnTo>
                <a:cubicBezTo>
                  <a:pt x="18926" y="6915"/>
                  <a:pt x="18875" y="6997"/>
                  <a:pt x="18828" y="7082"/>
                </a:cubicBezTo>
                <a:cubicBezTo>
                  <a:pt x="18758" y="7203"/>
                  <a:pt x="18688" y="7325"/>
                  <a:pt x="18622" y="7450"/>
                </a:cubicBezTo>
                <a:cubicBezTo>
                  <a:pt x="18561" y="7569"/>
                  <a:pt x="18501" y="7688"/>
                  <a:pt x="18442" y="7808"/>
                </a:cubicBezTo>
                <a:cubicBezTo>
                  <a:pt x="18375" y="7839"/>
                  <a:pt x="18310" y="7872"/>
                  <a:pt x="18244" y="7906"/>
                </a:cubicBezTo>
                <a:cubicBezTo>
                  <a:pt x="18274" y="7854"/>
                  <a:pt x="18304" y="7802"/>
                  <a:pt x="18335" y="7750"/>
                </a:cubicBezTo>
                <a:cubicBezTo>
                  <a:pt x="18379" y="7678"/>
                  <a:pt x="18423" y="7606"/>
                  <a:pt x="18469" y="7534"/>
                </a:cubicBezTo>
                <a:cubicBezTo>
                  <a:pt x="18556" y="7402"/>
                  <a:pt x="18646" y="7265"/>
                  <a:pt x="18744" y="7135"/>
                </a:cubicBezTo>
                <a:cubicBezTo>
                  <a:pt x="18819" y="7033"/>
                  <a:pt x="18897" y="6933"/>
                  <a:pt x="18977" y="6833"/>
                </a:cubicBezTo>
                <a:close/>
                <a:moveTo>
                  <a:pt x="24190" y="7601"/>
                </a:moveTo>
                <a:cubicBezTo>
                  <a:pt x="24212" y="7716"/>
                  <a:pt x="24232" y="7830"/>
                  <a:pt x="24249" y="7945"/>
                </a:cubicBezTo>
                <a:cubicBezTo>
                  <a:pt x="24192" y="7914"/>
                  <a:pt x="24137" y="7883"/>
                  <a:pt x="24079" y="7854"/>
                </a:cubicBezTo>
                <a:cubicBezTo>
                  <a:pt x="24072" y="7851"/>
                  <a:pt x="24065" y="7846"/>
                  <a:pt x="24058" y="7843"/>
                </a:cubicBezTo>
                <a:cubicBezTo>
                  <a:pt x="24079" y="7799"/>
                  <a:pt x="24102" y="7756"/>
                  <a:pt x="24125" y="7713"/>
                </a:cubicBezTo>
                <a:cubicBezTo>
                  <a:pt x="24146" y="7675"/>
                  <a:pt x="24168" y="7638"/>
                  <a:pt x="24190" y="7601"/>
                </a:cubicBezTo>
                <a:close/>
                <a:moveTo>
                  <a:pt x="33629" y="4106"/>
                </a:moveTo>
                <a:lnTo>
                  <a:pt x="33629" y="4106"/>
                </a:lnTo>
                <a:cubicBezTo>
                  <a:pt x="33788" y="4155"/>
                  <a:pt x="33946" y="4209"/>
                  <a:pt x="34103" y="4264"/>
                </a:cubicBezTo>
                <a:cubicBezTo>
                  <a:pt x="34299" y="4337"/>
                  <a:pt x="34493" y="4412"/>
                  <a:pt x="34682" y="4498"/>
                </a:cubicBezTo>
                <a:cubicBezTo>
                  <a:pt x="34761" y="4533"/>
                  <a:pt x="34839" y="4570"/>
                  <a:pt x="34916" y="4608"/>
                </a:cubicBezTo>
                <a:cubicBezTo>
                  <a:pt x="34992" y="4645"/>
                  <a:pt x="35065" y="4683"/>
                  <a:pt x="35139" y="4722"/>
                </a:cubicBezTo>
                <a:lnTo>
                  <a:pt x="35149" y="4727"/>
                </a:lnTo>
                <a:cubicBezTo>
                  <a:pt x="35296" y="4808"/>
                  <a:pt x="35448" y="4891"/>
                  <a:pt x="35593" y="4985"/>
                </a:cubicBezTo>
                <a:cubicBezTo>
                  <a:pt x="35742" y="5080"/>
                  <a:pt x="35888" y="5179"/>
                  <a:pt x="36031" y="5280"/>
                </a:cubicBezTo>
                <a:cubicBezTo>
                  <a:pt x="36228" y="5423"/>
                  <a:pt x="36430" y="5576"/>
                  <a:pt x="36623" y="5740"/>
                </a:cubicBezTo>
                <a:cubicBezTo>
                  <a:pt x="36651" y="5831"/>
                  <a:pt x="36678" y="5922"/>
                  <a:pt x="36699" y="6016"/>
                </a:cubicBezTo>
                <a:cubicBezTo>
                  <a:pt x="36721" y="6102"/>
                  <a:pt x="36741" y="6190"/>
                  <a:pt x="36758" y="6278"/>
                </a:cubicBezTo>
                <a:cubicBezTo>
                  <a:pt x="36759" y="6280"/>
                  <a:pt x="36759" y="6283"/>
                  <a:pt x="36761" y="6285"/>
                </a:cubicBezTo>
                <a:cubicBezTo>
                  <a:pt x="36784" y="6408"/>
                  <a:pt x="36808" y="6538"/>
                  <a:pt x="36823" y="6668"/>
                </a:cubicBezTo>
                <a:cubicBezTo>
                  <a:pt x="36838" y="6795"/>
                  <a:pt x="36851" y="6922"/>
                  <a:pt x="36860" y="7051"/>
                </a:cubicBezTo>
                <a:cubicBezTo>
                  <a:pt x="36866" y="7153"/>
                  <a:pt x="36870" y="7256"/>
                  <a:pt x="36873" y="7360"/>
                </a:cubicBezTo>
                <a:cubicBezTo>
                  <a:pt x="36845" y="7369"/>
                  <a:pt x="36818" y="7378"/>
                  <a:pt x="36792" y="7388"/>
                </a:cubicBezTo>
                <a:cubicBezTo>
                  <a:pt x="36589" y="7459"/>
                  <a:pt x="36386" y="7531"/>
                  <a:pt x="36188" y="7612"/>
                </a:cubicBezTo>
                <a:cubicBezTo>
                  <a:pt x="35955" y="7706"/>
                  <a:pt x="35724" y="7807"/>
                  <a:pt x="35497" y="7917"/>
                </a:cubicBezTo>
                <a:cubicBezTo>
                  <a:pt x="35369" y="7979"/>
                  <a:pt x="35241" y="8041"/>
                  <a:pt x="35113" y="8104"/>
                </a:cubicBezTo>
                <a:cubicBezTo>
                  <a:pt x="35102" y="7836"/>
                  <a:pt x="35084" y="7567"/>
                  <a:pt x="35046" y="7300"/>
                </a:cubicBezTo>
                <a:cubicBezTo>
                  <a:pt x="35026" y="7165"/>
                  <a:pt x="35004" y="7031"/>
                  <a:pt x="34979" y="6897"/>
                </a:cubicBezTo>
                <a:cubicBezTo>
                  <a:pt x="34963" y="6806"/>
                  <a:pt x="34944" y="6711"/>
                  <a:pt x="34923" y="6621"/>
                </a:cubicBezTo>
                <a:cubicBezTo>
                  <a:pt x="34871" y="6399"/>
                  <a:pt x="34814" y="6177"/>
                  <a:pt x="34737" y="5963"/>
                </a:cubicBezTo>
                <a:cubicBezTo>
                  <a:pt x="34664" y="5757"/>
                  <a:pt x="34583" y="5555"/>
                  <a:pt x="34485" y="5360"/>
                </a:cubicBezTo>
                <a:cubicBezTo>
                  <a:pt x="34448" y="5284"/>
                  <a:pt x="34408" y="5209"/>
                  <a:pt x="34367" y="5134"/>
                </a:cubicBezTo>
                <a:cubicBezTo>
                  <a:pt x="34326" y="5059"/>
                  <a:pt x="34284" y="4985"/>
                  <a:pt x="34236" y="4913"/>
                </a:cubicBezTo>
                <a:cubicBezTo>
                  <a:pt x="34190" y="4838"/>
                  <a:pt x="34139" y="4761"/>
                  <a:pt x="34087" y="4688"/>
                </a:cubicBezTo>
                <a:cubicBezTo>
                  <a:pt x="33961" y="4511"/>
                  <a:pt x="33831" y="4336"/>
                  <a:pt x="33688" y="4173"/>
                </a:cubicBezTo>
                <a:lnTo>
                  <a:pt x="33688" y="4172"/>
                </a:lnTo>
                <a:cubicBezTo>
                  <a:pt x="33668" y="4150"/>
                  <a:pt x="33649" y="4128"/>
                  <a:pt x="33629" y="4106"/>
                </a:cubicBezTo>
                <a:close/>
                <a:moveTo>
                  <a:pt x="23199" y="7646"/>
                </a:moveTo>
                <a:cubicBezTo>
                  <a:pt x="23262" y="7666"/>
                  <a:pt x="23326" y="7688"/>
                  <a:pt x="23388" y="7710"/>
                </a:cubicBezTo>
                <a:cubicBezTo>
                  <a:pt x="23394" y="7712"/>
                  <a:pt x="23400" y="7715"/>
                  <a:pt x="23404" y="7717"/>
                </a:cubicBezTo>
                <a:cubicBezTo>
                  <a:pt x="23279" y="7852"/>
                  <a:pt x="23156" y="7989"/>
                  <a:pt x="23042" y="8136"/>
                </a:cubicBezTo>
                <a:cubicBezTo>
                  <a:pt x="22974" y="8224"/>
                  <a:pt x="22906" y="8314"/>
                  <a:pt x="22841" y="8404"/>
                </a:cubicBezTo>
                <a:cubicBezTo>
                  <a:pt x="22855" y="8373"/>
                  <a:pt x="22867" y="8342"/>
                  <a:pt x="22881" y="8309"/>
                </a:cubicBezTo>
                <a:cubicBezTo>
                  <a:pt x="22917" y="8230"/>
                  <a:pt x="22953" y="8149"/>
                  <a:pt x="22991" y="8069"/>
                </a:cubicBezTo>
                <a:lnTo>
                  <a:pt x="22990" y="8069"/>
                </a:lnTo>
                <a:cubicBezTo>
                  <a:pt x="23058" y="7927"/>
                  <a:pt x="23127" y="7786"/>
                  <a:pt x="23199" y="7646"/>
                </a:cubicBezTo>
                <a:close/>
                <a:moveTo>
                  <a:pt x="26279" y="6243"/>
                </a:moveTo>
                <a:cubicBezTo>
                  <a:pt x="26325" y="6271"/>
                  <a:pt x="26371" y="6300"/>
                  <a:pt x="26416" y="6329"/>
                </a:cubicBezTo>
                <a:cubicBezTo>
                  <a:pt x="26394" y="6356"/>
                  <a:pt x="26372" y="6384"/>
                  <a:pt x="26351" y="6413"/>
                </a:cubicBezTo>
                <a:cubicBezTo>
                  <a:pt x="26272" y="6518"/>
                  <a:pt x="26191" y="6623"/>
                  <a:pt x="26116" y="6733"/>
                </a:cubicBezTo>
                <a:cubicBezTo>
                  <a:pt x="26042" y="6843"/>
                  <a:pt x="25969" y="6952"/>
                  <a:pt x="25898" y="7064"/>
                </a:cubicBezTo>
                <a:cubicBezTo>
                  <a:pt x="25849" y="7139"/>
                  <a:pt x="25801" y="7219"/>
                  <a:pt x="25754" y="7298"/>
                </a:cubicBezTo>
                <a:cubicBezTo>
                  <a:pt x="25690" y="7410"/>
                  <a:pt x="25624" y="7522"/>
                  <a:pt x="25564" y="7637"/>
                </a:cubicBezTo>
                <a:cubicBezTo>
                  <a:pt x="25458" y="7843"/>
                  <a:pt x="25356" y="8051"/>
                  <a:pt x="25268" y="8264"/>
                </a:cubicBezTo>
                <a:cubicBezTo>
                  <a:pt x="25222" y="8377"/>
                  <a:pt x="25177" y="8491"/>
                  <a:pt x="25134" y="8604"/>
                </a:cubicBezTo>
                <a:cubicBezTo>
                  <a:pt x="25072" y="8548"/>
                  <a:pt x="25008" y="8494"/>
                  <a:pt x="24944" y="8441"/>
                </a:cubicBezTo>
                <a:cubicBezTo>
                  <a:pt x="24874" y="8383"/>
                  <a:pt x="24804" y="8327"/>
                  <a:pt x="24734" y="8271"/>
                </a:cubicBezTo>
                <a:cubicBezTo>
                  <a:pt x="24699" y="8243"/>
                  <a:pt x="24663" y="8216"/>
                  <a:pt x="24627" y="8188"/>
                </a:cubicBezTo>
                <a:cubicBezTo>
                  <a:pt x="24564" y="8143"/>
                  <a:pt x="24496" y="8091"/>
                  <a:pt x="24428" y="8049"/>
                </a:cubicBezTo>
                <a:cubicBezTo>
                  <a:pt x="24424" y="8019"/>
                  <a:pt x="24421" y="7989"/>
                  <a:pt x="24417" y="7959"/>
                </a:cubicBezTo>
                <a:cubicBezTo>
                  <a:pt x="24406" y="7869"/>
                  <a:pt x="24391" y="7779"/>
                  <a:pt x="24374" y="7690"/>
                </a:cubicBezTo>
                <a:cubicBezTo>
                  <a:pt x="24359" y="7605"/>
                  <a:pt x="24340" y="7515"/>
                  <a:pt x="24320" y="7430"/>
                </a:cubicBezTo>
                <a:cubicBezTo>
                  <a:pt x="24318" y="7425"/>
                  <a:pt x="24317" y="7419"/>
                  <a:pt x="24316" y="7413"/>
                </a:cubicBezTo>
                <a:cubicBezTo>
                  <a:pt x="24335" y="7387"/>
                  <a:pt x="24355" y="7361"/>
                  <a:pt x="24374" y="7336"/>
                </a:cubicBezTo>
                <a:cubicBezTo>
                  <a:pt x="24398" y="7307"/>
                  <a:pt x="24422" y="7278"/>
                  <a:pt x="24445" y="7249"/>
                </a:cubicBezTo>
                <a:cubicBezTo>
                  <a:pt x="24493" y="7191"/>
                  <a:pt x="24544" y="7136"/>
                  <a:pt x="24596" y="7082"/>
                </a:cubicBezTo>
                <a:cubicBezTo>
                  <a:pt x="24650" y="7025"/>
                  <a:pt x="24707" y="6970"/>
                  <a:pt x="24765" y="6917"/>
                </a:cubicBezTo>
                <a:cubicBezTo>
                  <a:pt x="24819" y="6867"/>
                  <a:pt x="24884" y="6811"/>
                  <a:pt x="24948" y="6756"/>
                </a:cubicBezTo>
                <a:cubicBezTo>
                  <a:pt x="24977" y="6733"/>
                  <a:pt x="25007" y="6709"/>
                  <a:pt x="25036" y="6686"/>
                </a:cubicBezTo>
                <a:cubicBezTo>
                  <a:pt x="25130" y="6637"/>
                  <a:pt x="25224" y="6589"/>
                  <a:pt x="25320" y="6546"/>
                </a:cubicBezTo>
                <a:cubicBezTo>
                  <a:pt x="25396" y="6512"/>
                  <a:pt x="25474" y="6479"/>
                  <a:pt x="25551" y="6449"/>
                </a:cubicBezTo>
                <a:cubicBezTo>
                  <a:pt x="25665" y="6407"/>
                  <a:pt x="25780" y="6366"/>
                  <a:pt x="25898" y="6333"/>
                </a:cubicBezTo>
                <a:cubicBezTo>
                  <a:pt x="25974" y="6311"/>
                  <a:pt x="26051" y="6292"/>
                  <a:pt x="26130" y="6273"/>
                </a:cubicBezTo>
                <a:lnTo>
                  <a:pt x="26129" y="6273"/>
                </a:lnTo>
                <a:cubicBezTo>
                  <a:pt x="26178" y="6263"/>
                  <a:pt x="26229" y="6253"/>
                  <a:pt x="26279" y="6243"/>
                </a:cubicBezTo>
                <a:close/>
                <a:moveTo>
                  <a:pt x="21526" y="7309"/>
                </a:moveTo>
                <a:cubicBezTo>
                  <a:pt x="21556" y="7310"/>
                  <a:pt x="21587" y="7313"/>
                  <a:pt x="21618" y="7314"/>
                </a:cubicBezTo>
                <a:cubicBezTo>
                  <a:pt x="21630" y="7315"/>
                  <a:pt x="21642" y="7316"/>
                  <a:pt x="21654" y="7317"/>
                </a:cubicBezTo>
                <a:cubicBezTo>
                  <a:pt x="21591" y="7480"/>
                  <a:pt x="21533" y="7644"/>
                  <a:pt x="21478" y="7809"/>
                </a:cubicBezTo>
                <a:cubicBezTo>
                  <a:pt x="21399" y="8059"/>
                  <a:pt x="21324" y="8309"/>
                  <a:pt x="21262" y="8563"/>
                </a:cubicBezTo>
                <a:cubicBezTo>
                  <a:pt x="21255" y="8589"/>
                  <a:pt x="21250" y="8614"/>
                  <a:pt x="21244" y="8640"/>
                </a:cubicBezTo>
                <a:cubicBezTo>
                  <a:pt x="21233" y="8623"/>
                  <a:pt x="21222" y="8607"/>
                  <a:pt x="21212" y="8590"/>
                </a:cubicBezTo>
                <a:cubicBezTo>
                  <a:pt x="21179" y="8537"/>
                  <a:pt x="21141" y="8473"/>
                  <a:pt x="21105" y="8410"/>
                </a:cubicBezTo>
                <a:cubicBezTo>
                  <a:pt x="21109" y="8379"/>
                  <a:pt x="21112" y="8347"/>
                  <a:pt x="21115" y="8315"/>
                </a:cubicBezTo>
                <a:cubicBezTo>
                  <a:pt x="21117" y="8285"/>
                  <a:pt x="21119" y="8254"/>
                  <a:pt x="21123" y="8223"/>
                </a:cubicBezTo>
                <a:cubicBezTo>
                  <a:pt x="21153" y="8130"/>
                  <a:pt x="21184" y="8039"/>
                  <a:pt x="21220" y="7949"/>
                </a:cubicBezTo>
                <a:cubicBezTo>
                  <a:pt x="21250" y="7873"/>
                  <a:pt x="21281" y="7795"/>
                  <a:pt x="21314" y="7720"/>
                </a:cubicBezTo>
                <a:cubicBezTo>
                  <a:pt x="21330" y="7684"/>
                  <a:pt x="21348" y="7649"/>
                  <a:pt x="21364" y="7613"/>
                </a:cubicBezTo>
                <a:cubicBezTo>
                  <a:pt x="21402" y="7533"/>
                  <a:pt x="21442" y="7456"/>
                  <a:pt x="21486" y="7378"/>
                </a:cubicBezTo>
                <a:cubicBezTo>
                  <a:pt x="21499" y="7355"/>
                  <a:pt x="21512" y="7332"/>
                  <a:pt x="21526" y="7309"/>
                </a:cubicBezTo>
                <a:close/>
                <a:moveTo>
                  <a:pt x="27181" y="6927"/>
                </a:moveTo>
                <a:lnTo>
                  <a:pt x="27181" y="6927"/>
                </a:lnTo>
                <a:cubicBezTo>
                  <a:pt x="27230" y="6974"/>
                  <a:pt x="27279" y="7022"/>
                  <a:pt x="27326" y="7071"/>
                </a:cubicBezTo>
                <a:cubicBezTo>
                  <a:pt x="27382" y="7129"/>
                  <a:pt x="27435" y="7190"/>
                  <a:pt x="27485" y="7254"/>
                </a:cubicBezTo>
                <a:cubicBezTo>
                  <a:pt x="27529" y="7307"/>
                  <a:pt x="27576" y="7372"/>
                  <a:pt x="27619" y="7437"/>
                </a:cubicBezTo>
                <a:cubicBezTo>
                  <a:pt x="27657" y="7495"/>
                  <a:pt x="27696" y="7562"/>
                  <a:pt x="27729" y="7630"/>
                </a:cubicBezTo>
                <a:cubicBezTo>
                  <a:pt x="27745" y="7664"/>
                  <a:pt x="27761" y="7698"/>
                  <a:pt x="27778" y="7732"/>
                </a:cubicBezTo>
                <a:cubicBezTo>
                  <a:pt x="27812" y="7809"/>
                  <a:pt x="27843" y="7889"/>
                  <a:pt x="27869" y="7970"/>
                </a:cubicBezTo>
                <a:cubicBezTo>
                  <a:pt x="27892" y="8046"/>
                  <a:pt x="27912" y="8128"/>
                  <a:pt x="27925" y="8211"/>
                </a:cubicBezTo>
                <a:cubicBezTo>
                  <a:pt x="27928" y="8240"/>
                  <a:pt x="27931" y="8279"/>
                  <a:pt x="27936" y="8318"/>
                </a:cubicBezTo>
                <a:cubicBezTo>
                  <a:pt x="27936" y="8355"/>
                  <a:pt x="27937" y="8392"/>
                  <a:pt x="27937" y="8429"/>
                </a:cubicBezTo>
                <a:cubicBezTo>
                  <a:pt x="27932" y="8463"/>
                  <a:pt x="27928" y="8497"/>
                  <a:pt x="27923" y="8531"/>
                </a:cubicBezTo>
                <a:cubicBezTo>
                  <a:pt x="27915" y="8558"/>
                  <a:pt x="27907" y="8585"/>
                  <a:pt x="27899" y="8612"/>
                </a:cubicBezTo>
                <a:cubicBezTo>
                  <a:pt x="27886" y="8640"/>
                  <a:pt x="27873" y="8667"/>
                  <a:pt x="27861" y="8694"/>
                </a:cubicBezTo>
                <a:cubicBezTo>
                  <a:pt x="27843" y="8723"/>
                  <a:pt x="27826" y="8750"/>
                  <a:pt x="27809" y="8778"/>
                </a:cubicBezTo>
                <a:cubicBezTo>
                  <a:pt x="27788" y="8807"/>
                  <a:pt x="27767" y="8836"/>
                  <a:pt x="27745" y="8865"/>
                </a:cubicBezTo>
                <a:cubicBezTo>
                  <a:pt x="27743" y="8868"/>
                  <a:pt x="27735" y="8880"/>
                  <a:pt x="27724" y="8890"/>
                </a:cubicBezTo>
                <a:cubicBezTo>
                  <a:pt x="27699" y="8724"/>
                  <a:pt x="27670" y="8559"/>
                  <a:pt x="27634" y="8394"/>
                </a:cubicBezTo>
                <a:cubicBezTo>
                  <a:pt x="27579" y="8141"/>
                  <a:pt x="27514" y="7889"/>
                  <a:pt x="27436" y="7643"/>
                </a:cubicBezTo>
                <a:cubicBezTo>
                  <a:pt x="27370" y="7437"/>
                  <a:pt x="27302" y="7233"/>
                  <a:pt x="27223" y="7033"/>
                </a:cubicBezTo>
                <a:cubicBezTo>
                  <a:pt x="27209" y="6999"/>
                  <a:pt x="27194" y="6963"/>
                  <a:pt x="27181" y="6927"/>
                </a:cubicBezTo>
                <a:close/>
                <a:moveTo>
                  <a:pt x="28852" y="4503"/>
                </a:moveTo>
                <a:cubicBezTo>
                  <a:pt x="29026" y="4598"/>
                  <a:pt x="29198" y="4697"/>
                  <a:pt x="29365" y="4803"/>
                </a:cubicBezTo>
                <a:cubicBezTo>
                  <a:pt x="29476" y="4873"/>
                  <a:pt x="29588" y="4942"/>
                  <a:pt x="29696" y="5017"/>
                </a:cubicBezTo>
                <a:cubicBezTo>
                  <a:pt x="29767" y="5065"/>
                  <a:pt x="29839" y="5116"/>
                  <a:pt x="29910" y="5167"/>
                </a:cubicBezTo>
                <a:cubicBezTo>
                  <a:pt x="30079" y="5292"/>
                  <a:pt x="30252" y="5422"/>
                  <a:pt x="30416" y="5562"/>
                </a:cubicBezTo>
                <a:cubicBezTo>
                  <a:pt x="30585" y="5704"/>
                  <a:pt x="30749" y="5850"/>
                  <a:pt x="30912" y="5997"/>
                </a:cubicBezTo>
                <a:cubicBezTo>
                  <a:pt x="31041" y="6120"/>
                  <a:pt x="31170" y="6243"/>
                  <a:pt x="31293" y="6373"/>
                </a:cubicBezTo>
                <a:cubicBezTo>
                  <a:pt x="31355" y="6438"/>
                  <a:pt x="31416" y="6504"/>
                  <a:pt x="31476" y="6572"/>
                </a:cubicBezTo>
                <a:cubicBezTo>
                  <a:pt x="31536" y="6641"/>
                  <a:pt x="31594" y="6710"/>
                  <a:pt x="31651" y="6780"/>
                </a:cubicBezTo>
                <a:cubicBezTo>
                  <a:pt x="31728" y="6876"/>
                  <a:pt x="31812" y="6981"/>
                  <a:pt x="31887" y="7092"/>
                </a:cubicBezTo>
                <a:cubicBezTo>
                  <a:pt x="31939" y="7165"/>
                  <a:pt x="31989" y="7239"/>
                  <a:pt x="32036" y="7314"/>
                </a:cubicBezTo>
                <a:cubicBezTo>
                  <a:pt x="32098" y="7413"/>
                  <a:pt x="32166" y="7523"/>
                  <a:pt x="32227" y="7635"/>
                </a:cubicBezTo>
                <a:cubicBezTo>
                  <a:pt x="32270" y="7711"/>
                  <a:pt x="32310" y="7788"/>
                  <a:pt x="32349" y="7866"/>
                </a:cubicBezTo>
                <a:cubicBezTo>
                  <a:pt x="32369" y="7905"/>
                  <a:pt x="32387" y="7944"/>
                  <a:pt x="32407" y="7984"/>
                </a:cubicBezTo>
                <a:cubicBezTo>
                  <a:pt x="32442" y="8060"/>
                  <a:pt x="32475" y="8136"/>
                  <a:pt x="32508" y="8212"/>
                </a:cubicBezTo>
                <a:cubicBezTo>
                  <a:pt x="32541" y="8292"/>
                  <a:pt x="32572" y="8373"/>
                  <a:pt x="32600" y="8455"/>
                </a:cubicBezTo>
                <a:cubicBezTo>
                  <a:pt x="32624" y="8524"/>
                  <a:pt x="32648" y="8606"/>
                  <a:pt x="32670" y="8689"/>
                </a:cubicBezTo>
                <a:cubicBezTo>
                  <a:pt x="32691" y="8770"/>
                  <a:pt x="32710" y="8852"/>
                  <a:pt x="32724" y="8934"/>
                </a:cubicBezTo>
                <a:cubicBezTo>
                  <a:pt x="32728" y="8970"/>
                  <a:pt x="32735" y="9015"/>
                  <a:pt x="32740" y="9061"/>
                </a:cubicBezTo>
                <a:cubicBezTo>
                  <a:pt x="32678" y="8956"/>
                  <a:pt x="32615" y="8852"/>
                  <a:pt x="32549" y="8749"/>
                </a:cubicBezTo>
                <a:cubicBezTo>
                  <a:pt x="32389" y="8501"/>
                  <a:pt x="32220" y="8257"/>
                  <a:pt x="32035" y="8026"/>
                </a:cubicBezTo>
                <a:cubicBezTo>
                  <a:pt x="31901" y="7859"/>
                  <a:pt x="31766" y="7690"/>
                  <a:pt x="31620" y="7532"/>
                </a:cubicBezTo>
                <a:cubicBezTo>
                  <a:pt x="31475" y="7377"/>
                  <a:pt x="31326" y="7225"/>
                  <a:pt x="31167" y="7083"/>
                </a:cubicBezTo>
                <a:cubicBezTo>
                  <a:pt x="31070" y="6996"/>
                  <a:pt x="30973" y="6908"/>
                  <a:pt x="30871" y="6828"/>
                </a:cubicBezTo>
                <a:cubicBezTo>
                  <a:pt x="30768" y="6745"/>
                  <a:pt x="30663" y="6664"/>
                  <a:pt x="30557" y="6584"/>
                </a:cubicBezTo>
                <a:cubicBezTo>
                  <a:pt x="30449" y="6503"/>
                  <a:pt x="30335" y="6426"/>
                  <a:pt x="30219" y="6355"/>
                </a:cubicBezTo>
                <a:cubicBezTo>
                  <a:pt x="30144" y="6308"/>
                  <a:pt x="30069" y="6263"/>
                  <a:pt x="29991" y="6220"/>
                </a:cubicBezTo>
                <a:cubicBezTo>
                  <a:pt x="29953" y="6199"/>
                  <a:pt x="29914" y="6179"/>
                  <a:pt x="29876" y="6158"/>
                </a:cubicBezTo>
                <a:cubicBezTo>
                  <a:pt x="29797" y="6115"/>
                  <a:pt x="29713" y="6074"/>
                  <a:pt x="29631" y="6038"/>
                </a:cubicBezTo>
                <a:cubicBezTo>
                  <a:pt x="29559" y="6005"/>
                  <a:pt x="29487" y="5972"/>
                  <a:pt x="29413" y="5945"/>
                </a:cubicBezTo>
                <a:cubicBezTo>
                  <a:pt x="29341" y="5896"/>
                  <a:pt x="29268" y="5848"/>
                  <a:pt x="29193" y="5803"/>
                </a:cubicBezTo>
                <a:cubicBezTo>
                  <a:pt x="29006" y="5690"/>
                  <a:pt x="28816" y="5580"/>
                  <a:pt x="28618" y="5487"/>
                </a:cubicBezTo>
                <a:cubicBezTo>
                  <a:pt x="28415" y="5389"/>
                  <a:pt x="28208" y="5295"/>
                  <a:pt x="27995" y="5218"/>
                </a:cubicBezTo>
                <a:cubicBezTo>
                  <a:pt x="27940" y="5197"/>
                  <a:pt x="27885" y="5177"/>
                  <a:pt x="27831" y="5158"/>
                </a:cubicBezTo>
                <a:cubicBezTo>
                  <a:pt x="27864" y="5132"/>
                  <a:pt x="27898" y="5107"/>
                  <a:pt x="27932" y="5082"/>
                </a:cubicBezTo>
                <a:cubicBezTo>
                  <a:pt x="28107" y="4958"/>
                  <a:pt x="28282" y="4834"/>
                  <a:pt x="28466" y="4724"/>
                </a:cubicBezTo>
                <a:cubicBezTo>
                  <a:pt x="28540" y="4677"/>
                  <a:pt x="28614" y="4634"/>
                  <a:pt x="28690" y="4591"/>
                </a:cubicBezTo>
                <a:lnTo>
                  <a:pt x="28689" y="4591"/>
                </a:lnTo>
                <a:cubicBezTo>
                  <a:pt x="28743" y="4561"/>
                  <a:pt x="28797" y="4532"/>
                  <a:pt x="28852" y="4503"/>
                </a:cubicBezTo>
                <a:close/>
                <a:moveTo>
                  <a:pt x="38928" y="7203"/>
                </a:moveTo>
                <a:cubicBezTo>
                  <a:pt x="38994" y="7204"/>
                  <a:pt x="39061" y="7206"/>
                  <a:pt x="39128" y="7210"/>
                </a:cubicBezTo>
                <a:cubicBezTo>
                  <a:pt x="39164" y="7365"/>
                  <a:pt x="39197" y="7521"/>
                  <a:pt x="39228" y="7678"/>
                </a:cubicBezTo>
                <a:cubicBezTo>
                  <a:pt x="39270" y="7900"/>
                  <a:pt x="39308" y="8124"/>
                  <a:pt x="39335" y="8351"/>
                </a:cubicBezTo>
                <a:cubicBezTo>
                  <a:pt x="39351" y="8487"/>
                  <a:pt x="39367" y="8624"/>
                  <a:pt x="39377" y="8762"/>
                </a:cubicBezTo>
                <a:cubicBezTo>
                  <a:pt x="39385" y="8853"/>
                  <a:pt x="39392" y="8944"/>
                  <a:pt x="39398" y="9036"/>
                </a:cubicBezTo>
                <a:cubicBezTo>
                  <a:pt x="39399" y="9062"/>
                  <a:pt x="39402" y="9100"/>
                  <a:pt x="39403" y="9140"/>
                </a:cubicBezTo>
                <a:cubicBezTo>
                  <a:pt x="39361" y="9040"/>
                  <a:pt x="39318" y="8942"/>
                  <a:pt x="39275" y="8845"/>
                </a:cubicBezTo>
                <a:cubicBezTo>
                  <a:pt x="39238" y="8764"/>
                  <a:pt x="39198" y="8683"/>
                  <a:pt x="39158" y="8605"/>
                </a:cubicBezTo>
                <a:cubicBezTo>
                  <a:pt x="39100" y="8492"/>
                  <a:pt x="39042" y="8379"/>
                  <a:pt x="38979" y="8269"/>
                </a:cubicBezTo>
                <a:cubicBezTo>
                  <a:pt x="38852" y="8046"/>
                  <a:pt x="38719" y="7828"/>
                  <a:pt x="38573" y="7616"/>
                </a:cubicBezTo>
                <a:cubicBezTo>
                  <a:pt x="38485" y="7490"/>
                  <a:pt x="38395" y="7365"/>
                  <a:pt x="38302" y="7241"/>
                </a:cubicBezTo>
                <a:cubicBezTo>
                  <a:pt x="38385" y="7232"/>
                  <a:pt x="38470" y="7224"/>
                  <a:pt x="38553" y="7217"/>
                </a:cubicBezTo>
                <a:lnTo>
                  <a:pt x="38554" y="7217"/>
                </a:lnTo>
                <a:cubicBezTo>
                  <a:pt x="38661" y="7210"/>
                  <a:pt x="38770" y="7203"/>
                  <a:pt x="38877" y="7203"/>
                </a:cubicBezTo>
                <a:close/>
                <a:moveTo>
                  <a:pt x="31717" y="3802"/>
                </a:moveTo>
                <a:cubicBezTo>
                  <a:pt x="31812" y="3802"/>
                  <a:pt x="31908" y="3804"/>
                  <a:pt x="32004" y="3809"/>
                </a:cubicBezTo>
                <a:cubicBezTo>
                  <a:pt x="32049" y="3812"/>
                  <a:pt x="32095" y="3815"/>
                  <a:pt x="32140" y="3817"/>
                </a:cubicBezTo>
                <a:cubicBezTo>
                  <a:pt x="32305" y="3831"/>
                  <a:pt x="32469" y="3846"/>
                  <a:pt x="32632" y="3874"/>
                </a:cubicBezTo>
                <a:cubicBezTo>
                  <a:pt x="32755" y="3896"/>
                  <a:pt x="32877" y="3919"/>
                  <a:pt x="32998" y="3944"/>
                </a:cubicBezTo>
                <a:cubicBezTo>
                  <a:pt x="33108" y="3968"/>
                  <a:pt x="33218" y="3994"/>
                  <a:pt x="33327" y="4022"/>
                </a:cubicBezTo>
                <a:cubicBezTo>
                  <a:pt x="33354" y="4049"/>
                  <a:pt x="33379" y="4077"/>
                  <a:pt x="33405" y="4106"/>
                </a:cubicBezTo>
                <a:cubicBezTo>
                  <a:pt x="33458" y="4166"/>
                  <a:pt x="33511" y="4227"/>
                  <a:pt x="33563" y="4291"/>
                </a:cubicBezTo>
                <a:cubicBezTo>
                  <a:pt x="33643" y="4390"/>
                  <a:pt x="33722" y="4489"/>
                  <a:pt x="33796" y="4594"/>
                </a:cubicBezTo>
                <a:cubicBezTo>
                  <a:pt x="33868" y="4698"/>
                  <a:pt x="33938" y="4801"/>
                  <a:pt x="34005" y="4907"/>
                </a:cubicBezTo>
                <a:cubicBezTo>
                  <a:pt x="34072" y="5017"/>
                  <a:pt x="34138" y="5125"/>
                  <a:pt x="34200" y="5238"/>
                </a:cubicBezTo>
                <a:cubicBezTo>
                  <a:pt x="34262" y="5348"/>
                  <a:pt x="34321" y="5458"/>
                  <a:pt x="34377" y="5571"/>
                </a:cubicBezTo>
                <a:cubicBezTo>
                  <a:pt x="34430" y="5683"/>
                  <a:pt x="34483" y="5796"/>
                  <a:pt x="34527" y="5912"/>
                </a:cubicBezTo>
                <a:cubicBezTo>
                  <a:pt x="34561" y="5994"/>
                  <a:pt x="34592" y="6077"/>
                  <a:pt x="34621" y="6160"/>
                </a:cubicBezTo>
                <a:cubicBezTo>
                  <a:pt x="34635" y="6201"/>
                  <a:pt x="34647" y="6241"/>
                  <a:pt x="34661" y="6281"/>
                </a:cubicBezTo>
                <a:cubicBezTo>
                  <a:pt x="34701" y="6408"/>
                  <a:pt x="34740" y="6537"/>
                  <a:pt x="34771" y="6666"/>
                </a:cubicBezTo>
                <a:cubicBezTo>
                  <a:pt x="34792" y="6753"/>
                  <a:pt x="34813" y="6839"/>
                  <a:pt x="34831" y="6927"/>
                </a:cubicBezTo>
                <a:cubicBezTo>
                  <a:pt x="34863" y="7102"/>
                  <a:pt x="34895" y="7279"/>
                  <a:pt x="34914" y="7456"/>
                </a:cubicBezTo>
                <a:cubicBezTo>
                  <a:pt x="34929" y="7590"/>
                  <a:pt x="34942" y="7723"/>
                  <a:pt x="34952" y="7857"/>
                </a:cubicBezTo>
                <a:cubicBezTo>
                  <a:pt x="34958" y="7963"/>
                  <a:pt x="34964" y="8070"/>
                  <a:pt x="34967" y="8178"/>
                </a:cubicBezTo>
                <a:cubicBezTo>
                  <a:pt x="34918" y="8203"/>
                  <a:pt x="34869" y="8227"/>
                  <a:pt x="34821" y="8254"/>
                </a:cubicBezTo>
                <a:cubicBezTo>
                  <a:pt x="34585" y="8377"/>
                  <a:pt x="34352" y="8504"/>
                  <a:pt x="34123" y="8641"/>
                </a:cubicBezTo>
                <a:cubicBezTo>
                  <a:pt x="33888" y="8780"/>
                  <a:pt x="33653" y="8924"/>
                  <a:pt x="33424" y="9076"/>
                </a:cubicBezTo>
                <a:cubicBezTo>
                  <a:pt x="33259" y="9186"/>
                  <a:pt x="33097" y="9298"/>
                  <a:pt x="32934" y="9412"/>
                </a:cubicBezTo>
                <a:cubicBezTo>
                  <a:pt x="32928" y="9402"/>
                  <a:pt x="32923" y="9392"/>
                  <a:pt x="32919" y="9382"/>
                </a:cubicBezTo>
                <a:cubicBezTo>
                  <a:pt x="32919" y="9301"/>
                  <a:pt x="32916" y="9220"/>
                  <a:pt x="32908" y="9140"/>
                </a:cubicBezTo>
                <a:cubicBezTo>
                  <a:pt x="32903" y="9060"/>
                  <a:pt x="32892" y="8980"/>
                  <a:pt x="32879" y="8900"/>
                </a:cubicBezTo>
                <a:cubicBezTo>
                  <a:pt x="32872" y="8859"/>
                  <a:pt x="32866" y="8818"/>
                  <a:pt x="32857" y="8777"/>
                </a:cubicBezTo>
                <a:cubicBezTo>
                  <a:pt x="32842" y="8694"/>
                  <a:pt x="32821" y="8600"/>
                  <a:pt x="32795" y="8519"/>
                </a:cubicBezTo>
                <a:cubicBezTo>
                  <a:pt x="32769" y="8434"/>
                  <a:pt x="32744" y="8347"/>
                  <a:pt x="32712" y="8263"/>
                </a:cubicBezTo>
                <a:cubicBezTo>
                  <a:pt x="32682" y="8182"/>
                  <a:pt x="32651" y="8101"/>
                  <a:pt x="32616" y="8022"/>
                </a:cubicBezTo>
                <a:cubicBezTo>
                  <a:pt x="32598" y="7981"/>
                  <a:pt x="32579" y="7942"/>
                  <a:pt x="32561" y="7903"/>
                </a:cubicBezTo>
                <a:cubicBezTo>
                  <a:pt x="32524" y="7821"/>
                  <a:pt x="32481" y="7736"/>
                  <a:pt x="32438" y="7658"/>
                </a:cubicBezTo>
                <a:cubicBezTo>
                  <a:pt x="32376" y="7544"/>
                  <a:pt x="32314" y="7430"/>
                  <a:pt x="32245" y="7321"/>
                </a:cubicBezTo>
                <a:cubicBezTo>
                  <a:pt x="32199" y="7246"/>
                  <a:pt x="32150" y="7164"/>
                  <a:pt x="32099" y="7092"/>
                </a:cubicBezTo>
                <a:cubicBezTo>
                  <a:pt x="32049" y="7018"/>
                  <a:pt x="31997" y="6945"/>
                  <a:pt x="31944" y="6874"/>
                </a:cubicBezTo>
                <a:cubicBezTo>
                  <a:pt x="31890" y="6802"/>
                  <a:pt x="31834" y="6731"/>
                  <a:pt x="31778" y="6661"/>
                </a:cubicBezTo>
                <a:cubicBezTo>
                  <a:pt x="31720" y="6589"/>
                  <a:pt x="31658" y="6516"/>
                  <a:pt x="31595" y="6447"/>
                </a:cubicBezTo>
                <a:cubicBezTo>
                  <a:pt x="31414" y="6244"/>
                  <a:pt x="31227" y="6047"/>
                  <a:pt x="31028" y="5861"/>
                </a:cubicBezTo>
                <a:cubicBezTo>
                  <a:pt x="30864" y="5708"/>
                  <a:pt x="30699" y="5556"/>
                  <a:pt x="30524" y="5415"/>
                </a:cubicBezTo>
                <a:cubicBezTo>
                  <a:pt x="30352" y="5277"/>
                  <a:pt x="30176" y="5142"/>
                  <a:pt x="29995" y="5015"/>
                </a:cubicBezTo>
                <a:cubicBezTo>
                  <a:pt x="29743" y="4840"/>
                  <a:pt x="29489" y="4671"/>
                  <a:pt x="29225" y="4517"/>
                </a:cubicBezTo>
                <a:cubicBezTo>
                  <a:pt x="29161" y="4480"/>
                  <a:pt x="29099" y="4444"/>
                  <a:pt x="29034" y="4408"/>
                </a:cubicBezTo>
                <a:cubicBezTo>
                  <a:pt x="29107" y="4373"/>
                  <a:pt x="29178" y="4337"/>
                  <a:pt x="29252" y="4304"/>
                </a:cubicBezTo>
                <a:cubicBezTo>
                  <a:pt x="29365" y="4256"/>
                  <a:pt x="29480" y="4210"/>
                  <a:pt x="29595" y="4165"/>
                </a:cubicBezTo>
                <a:cubicBezTo>
                  <a:pt x="29749" y="4110"/>
                  <a:pt x="29904" y="4058"/>
                  <a:pt x="30061" y="4018"/>
                </a:cubicBezTo>
                <a:cubicBezTo>
                  <a:pt x="30180" y="3987"/>
                  <a:pt x="30297" y="3959"/>
                  <a:pt x="30417" y="3933"/>
                </a:cubicBezTo>
                <a:cubicBezTo>
                  <a:pt x="30581" y="3901"/>
                  <a:pt x="30747" y="3871"/>
                  <a:pt x="30913" y="3852"/>
                </a:cubicBezTo>
                <a:cubicBezTo>
                  <a:pt x="31038" y="3838"/>
                  <a:pt x="31161" y="3825"/>
                  <a:pt x="31286" y="3816"/>
                </a:cubicBezTo>
                <a:cubicBezTo>
                  <a:pt x="31416" y="3809"/>
                  <a:pt x="31546" y="3802"/>
                  <a:pt x="31676" y="3802"/>
                </a:cubicBezTo>
                <a:close/>
                <a:moveTo>
                  <a:pt x="21822" y="7332"/>
                </a:moveTo>
                <a:cubicBezTo>
                  <a:pt x="21882" y="7338"/>
                  <a:pt x="21942" y="7346"/>
                  <a:pt x="22003" y="7355"/>
                </a:cubicBezTo>
                <a:cubicBezTo>
                  <a:pt x="22089" y="7368"/>
                  <a:pt x="22177" y="7383"/>
                  <a:pt x="22264" y="7400"/>
                </a:cubicBezTo>
                <a:cubicBezTo>
                  <a:pt x="22306" y="7409"/>
                  <a:pt x="22348" y="7418"/>
                  <a:pt x="22391" y="7427"/>
                </a:cubicBezTo>
                <a:lnTo>
                  <a:pt x="22394" y="7427"/>
                </a:lnTo>
                <a:cubicBezTo>
                  <a:pt x="22563" y="7464"/>
                  <a:pt x="22734" y="7504"/>
                  <a:pt x="22901" y="7554"/>
                </a:cubicBezTo>
                <a:cubicBezTo>
                  <a:pt x="22946" y="7567"/>
                  <a:pt x="22991" y="7581"/>
                  <a:pt x="23036" y="7594"/>
                </a:cubicBezTo>
                <a:cubicBezTo>
                  <a:pt x="23009" y="7645"/>
                  <a:pt x="22984" y="7697"/>
                  <a:pt x="22959" y="7749"/>
                </a:cubicBezTo>
                <a:cubicBezTo>
                  <a:pt x="22859" y="7951"/>
                  <a:pt x="22762" y="8154"/>
                  <a:pt x="22676" y="8362"/>
                </a:cubicBezTo>
                <a:cubicBezTo>
                  <a:pt x="22564" y="8631"/>
                  <a:pt x="22458" y="8903"/>
                  <a:pt x="22363" y="9179"/>
                </a:cubicBezTo>
                <a:cubicBezTo>
                  <a:pt x="22303" y="9292"/>
                  <a:pt x="22245" y="9406"/>
                  <a:pt x="22188" y="9523"/>
                </a:cubicBezTo>
                <a:cubicBezTo>
                  <a:pt x="22173" y="9553"/>
                  <a:pt x="22158" y="9584"/>
                  <a:pt x="22143" y="9615"/>
                </a:cubicBezTo>
                <a:cubicBezTo>
                  <a:pt x="22091" y="9576"/>
                  <a:pt x="22041" y="9536"/>
                  <a:pt x="21990" y="9494"/>
                </a:cubicBezTo>
                <a:cubicBezTo>
                  <a:pt x="21929" y="9441"/>
                  <a:pt x="21869" y="9387"/>
                  <a:pt x="21810" y="9331"/>
                </a:cubicBezTo>
                <a:cubicBezTo>
                  <a:pt x="21760" y="9284"/>
                  <a:pt x="21705" y="9226"/>
                  <a:pt x="21650" y="9167"/>
                </a:cubicBezTo>
                <a:cubicBezTo>
                  <a:pt x="21596" y="9108"/>
                  <a:pt x="21543" y="9046"/>
                  <a:pt x="21492" y="8984"/>
                </a:cubicBezTo>
                <a:cubicBezTo>
                  <a:pt x="21454" y="8936"/>
                  <a:pt x="21411" y="8881"/>
                  <a:pt x="21370" y="8823"/>
                </a:cubicBezTo>
                <a:cubicBezTo>
                  <a:pt x="21395" y="8711"/>
                  <a:pt x="21423" y="8599"/>
                  <a:pt x="21453" y="8488"/>
                </a:cubicBezTo>
                <a:cubicBezTo>
                  <a:pt x="21509" y="8279"/>
                  <a:pt x="21571" y="8073"/>
                  <a:pt x="21635" y="7866"/>
                </a:cubicBezTo>
                <a:cubicBezTo>
                  <a:pt x="21694" y="7687"/>
                  <a:pt x="21755" y="7509"/>
                  <a:pt x="21822" y="7332"/>
                </a:cubicBezTo>
                <a:close/>
                <a:moveTo>
                  <a:pt x="19083" y="7718"/>
                </a:moveTo>
                <a:lnTo>
                  <a:pt x="19083" y="7718"/>
                </a:lnTo>
                <a:cubicBezTo>
                  <a:pt x="18956" y="7896"/>
                  <a:pt x="18830" y="8074"/>
                  <a:pt x="18710" y="8256"/>
                </a:cubicBezTo>
                <a:cubicBezTo>
                  <a:pt x="18590" y="8437"/>
                  <a:pt x="18476" y="8622"/>
                  <a:pt x="18370" y="8812"/>
                </a:cubicBezTo>
                <a:cubicBezTo>
                  <a:pt x="18243" y="9038"/>
                  <a:pt x="18119" y="9267"/>
                  <a:pt x="18005" y="9500"/>
                </a:cubicBezTo>
                <a:cubicBezTo>
                  <a:pt x="17968" y="9576"/>
                  <a:pt x="17931" y="9653"/>
                  <a:pt x="17894" y="9731"/>
                </a:cubicBezTo>
                <a:cubicBezTo>
                  <a:pt x="17894" y="9728"/>
                  <a:pt x="17895" y="9726"/>
                  <a:pt x="17895" y="9724"/>
                </a:cubicBezTo>
                <a:cubicBezTo>
                  <a:pt x="17932" y="9588"/>
                  <a:pt x="17969" y="9452"/>
                  <a:pt x="18010" y="9319"/>
                </a:cubicBezTo>
                <a:cubicBezTo>
                  <a:pt x="18037" y="9230"/>
                  <a:pt x="18066" y="9141"/>
                  <a:pt x="18095" y="9053"/>
                </a:cubicBezTo>
                <a:cubicBezTo>
                  <a:pt x="18152" y="8888"/>
                  <a:pt x="18216" y="8713"/>
                  <a:pt x="18288" y="8543"/>
                </a:cubicBezTo>
                <a:cubicBezTo>
                  <a:pt x="18358" y="8372"/>
                  <a:pt x="18433" y="8203"/>
                  <a:pt x="18510" y="8036"/>
                </a:cubicBezTo>
                <a:cubicBezTo>
                  <a:pt x="18528" y="8001"/>
                  <a:pt x="18544" y="7966"/>
                  <a:pt x="18561" y="7932"/>
                </a:cubicBezTo>
                <a:cubicBezTo>
                  <a:pt x="18591" y="7918"/>
                  <a:pt x="18622" y="7904"/>
                  <a:pt x="18654" y="7890"/>
                </a:cubicBezTo>
                <a:cubicBezTo>
                  <a:pt x="18771" y="7839"/>
                  <a:pt x="18890" y="7791"/>
                  <a:pt x="19009" y="7745"/>
                </a:cubicBezTo>
                <a:lnTo>
                  <a:pt x="19010" y="7745"/>
                </a:lnTo>
                <a:cubicBezTo>
                  <a:pt x="19035" y="7735"/>
                  <a:pt x="19059" y="7726"/>
                  <a:pt x="19083" y="7718"/>
                </a:cubicBezTo>
                <a:close/>
                <a:moveTo>
                  <a:pt x="30154" y="6533"/>
                </a:moveTo>
                <a:lnTo>
                  <a:pt x="30154" y="6533"/>
                </a:lnTo>
                <a:cubicBezTo>
                  <a:pt x="30183" y="6550"/>
                  <a:pt x="30213" y="6569"/>
                  <a:pt x="30241" y="6587"/>
                </a:cubicBezTo>
                <a:cubicBezTo>
                  <a:pt x="30352" y="6659"/>
                  <a:pt x="30460" y="6732"/>
                  <a:pt x="30566" y="6807"/>
                </a:cubicBezTo>
                <a:cubicBezTo>
                  <a:pt x="30671" y="6883"/>
                  <a:pt x="30777" y="6960"/>
                  <a:pt x="30876" y="7042"/>
                </a:cubicBezTo>
                <a:cubicBezTo>
                  <a:pt x="30944" y="7097"/>
                  <a:pt x="31010" y="7152"/>
                  <a:pt x="31076" y="7209"/>
                </a:cubicBezTo>
                <a:cubicBezTo>
                  <a:pt x="31105" y="7235"/>
                  <a:pt x="31133" y="7262"/>
                  <a:pt x="31162" y="7287"/>
                </a:cubicBezTo>
                <a:cubicBezTo>
                  <a:pt x="31285" y="7402"/>
                  <a:pt x="31405" y="7518"/>
                  <a:pt x="31517" y="7641"/>
                </a:cubicBezTo>
                <a:cubicBezTo>
                  <a:pt x="31603" y="7735"/>
                  <a:pt x="31687" y="7830"/>
                  <a:pt x="31769" y="7927"/>
                </a:cubicBezTo>
                <a:cubicBezTo>
                  <a:pt x="31871" y="8052"/>
                  <a:pt x="31975" y="8186"/>
                  <a:pt x="32073" y="8324"/>
                </a:cubicBezTo>
                <a:cubicBezTo>
                  <a:pt x="32169" y="8462"/>
                  <a:pt x="32263" y="8600"/>
                  <a:pt x="32353" y="8742"/>
                </a:cubicBezTo>
                <a:cubicBezTo>
                  <a:pt x="32441" y="8883"/>
                  <a:pt x="32527" y="9025"/>
                  <a:pt x="32606" y="9172"/>
                </a:cubicBezTo>
                <a:cubicBezTo>
                  <a:pt x="32646" y="9246"/>
                  <a:pt x="32687" y="9321"/>
                  <a:pt x="32725" y="9397"/>
                </a:cubicBezTo>
                <a:cubicBezTo>
                  <a:pt x="32734" y="9416"/>
                  <a:pt x="32743" y="9434"/>
                  <a:pt x="32754" y="9454"/>
                </a:cubicBezTo>
                <a:cubicBezTo>
                  <a:pt x="32752" y="9477"/>
                  <a:pt x="32751" y="9500"/>
                  <a:pt x="32751" y="9524"/>
                </a:cubicBezTo>
                <a:cubicBezTo>
                  <a:pt x="32751" y="9528"/>
                  <a:pt x="32750" y="9534"/>
                  <a:pt x="32750" y="9541"/>
                </a:cubicBezTo>
                <a:cubicBezTo>
                  <a:pt x="32749" y="9541"/>
                  <a:pt x="32748" y="9543"/>
                  <a:pt x="32747" y="9544"/>
                </a:cubicBezTo>
                <a:cubicBezTo>
                  <a:pt x="32625" y="9630"/>
                  <a:pt x="32504" y="9718"/>
                  <a:pt x="32384" y="9806"/>
                </a:cubicBezTo>
                <a:cubicBezTo>
                  <a:pt x="32372" y="9767"/>
                  <a:pt x="32360" y="9726"/>
                  <a:pt x="32347" y="9686"/>
                </a:cubicBezTo>
                <a:cubicBezTo>
                  <a:pt x="32332" y="9640"/>
                  <a:pt x="32317" y="9593"/>
                  <a:pt x="32301" y="9546"/>
                </a:cubicBezTo>
                <a:cubicBezTo>
                  <a:pt x="32287" y="9507"/>
                  <a:pt x="32272" y="9466"/>
                  <a:pt x="32258" y="9427"/>
                </a:cubicBezTo>
                <a:cubicBezTo>
                  <a:pt x="32211" y="9305"/>
                  <a:pt x="32162" y="9181"/>
                  <a:pt x="32106" y="9062"/>
                </a:cubicBezTo>
                <a:cubicBezTo>
                  <a:pt x="32049" y="8946"/>
                  <a:pt x="31994" y="8828"/>
                  <a:pt x="31929" y="8715"/>
                </a:cubicBezTo>
                <a:cubicBezTo>
                  <a:pt x="31820" y="8522"/>
                  <a:pt x="31707" y="8331"/>
                  <a:pt x="31580" y="8150"/>
                </a:cubicBezTo>
                <a:cubicBezTo>
                  <a:pt x="31457" y="7974"/>
                  <a:pt x="31331" y="7799"/>
                  <a:pt x="31190" y="7636"/>
                </a:cubicBezTo>
                <a:cubicBezTo>
                  <a:pt x="31110" y="7545"/>
                  <a:pt x="31031" y="7455"/>
                  <a:pt x="30945" y="7368"/>
                </a:cubicBezTo>
                <a:cubicBezTo>
                  <a:pt x="30941" y="7363"/>
                  <a:pt x="30936" y="7359"/>
                  <a:pt x="30931" y="7354"/>
                </a:cubicBezTo>
                <a:cubicBezTo>
                  <a:pt x="30876" y="7287"/>
                  <a:pt x="30820" y="7221"/>
                  <a:pt x="30763" y="7157"/>
                </a:cubicBezTo>
                <a:cubicBezTo>
                  <a:pt x="30683" y="7067"/>
                  <a:pt x="30602" y="6977"/>
                  <a:pt x="30519" y="6891"/>
                </a:cubicBezTo>
                <a:cubicBezTo>
                  <a:pt x="30434" y="6803"/>
                  <a:pt x="30348" y="6718"/>
                  <a:pt x="30260" y="6634"/>
                </a:cubicBezTo>
                <a:cubicBezTo>
                  <a:pt x="30226" y="6599"/>
                  <a:pt x="30190" y="6566"/>
                  <a:pt x="30154" y="6533"/>
                </a:cubicBezTo>
                <a:close/>
                <a:moveTo>
                  <a:pt x="26545" y="6414"/>
                </a:moveTo>
                <a:cubicBezTo>
                  <a:pt x="26560" y="6425"/>
                  <a:pt x="26575" y="6435"/>
                  <a:pt x="26590" y="6445"/>
                </a:cubicBezTo>
                <a:cubicBezTo>
                  <a:pt x="26690" y="6517"/>
                  <a:pt x="26789" y="6590"/>
                  <a:pt x="26884" y="6668"/>
                </a:cubicBezTo>
                <a:cubicBezTo>
                  <a:pt x="26890" y="6673"/>
                  <a:pt x="26894" y="6678"/>
                  <a:pt x="26900" y="6682"/>
                </a:cubicBezTo>
                <a:cubicBezTo>
                  <a:pt x="26944" y="6780"/>
                  <a:pt x="26985" y="6880"/>
                  <a:pt x="27024" y="6979"/>
                </a:cubicBezTo>
                <a:cubicBezTo>
                  <a:pt x="27056" y="7061"/>
                  <a:pt x="27086" y="7142"/>
                  <a:pt x="27116" y="7224"/>
                </a:cubicBezTo>
                <a:cubicBezTo>
                  <a:pt x="27144" y="7302"/>
                  <a:pt x="27170" y="7382"/>
                  <a:pt x="27197" y="7462"/>
                </a:cubicBezTo>
                <a:cubicBezTo>
                  <a:pt x="27257" y="7651"/>
                  <a:pt x="27318" y="7853"/>
                  <a:pt x="27368" y="8059"/>
                </a:cubicBezTo>
                <a:cubicBezTo>
                  <a:pt x="27422" y="8279"/>
                  <a:pt x="27472" y="8502"/>
                  <a:pt x="27514" y="8725"/>
                </a:cubicBezTo>
                <a:cubicBezTo>
                  <a:pt x="27533" y="8828"/>
                  <a:pt x="27552" y="8942"/>
                  <a:pt x="27569" y="9058"/>
                </a:cubicBezTo>
                <a:cubicBezTo>
                  <a:pt x="27555" y="9073"/>
                  <a:pt x="27541" y="9086"/>
                  <a:pt x="27526" y="9100"/>
                </a:cubicBezTo>
                <a:cubicBezTo>
                  <a:pt x="27481" y="9144"/>
                  <a:pt x="27425" y="9194"/>
                  <a:pt x="27369" y="9240"/>
                </a:cubicBezTo>
                <a:cubicBezTo>
                  <a:pt x="27338" y="9263"/>
                  <a:pt x="27308" y="9287"/>
                  <a:pt x="27278" y="9310"/>
                </a:cubicBezTo>
                <a:cubicBezTo>
                  <a:pt x="27215" y="9354"/>
                  <a:pt x="27152" y="9395"/>
                  <a:pt x="27086" y="9433"/>
                </a:cubicBezTo>
                <a:cubicBezTo>
                  <a:pt x="27051" y="9452"/>
                  <a:pt x="27017" y="9473"/>
                  <a:pt x="26982" y="9492"/>
                </a:cubicBezTo>
                <a:cubicBezTo>
                  <a:pt x="26804" y="9585"/>
                  <a:pt x="26624" y="9672"/>
                  <a:pt x="26442" y="9755"/>
                </a:cubicBezTo>
                <a:cubicBezTo>
                  <a:pt x="26383" y="9783"/>
                  <a:pt x="26324" y="9809"/>
                  <a:pt x="26265" y="9835"/>
                </a:cubicBezTo>
                <a:lnTo>
                  <a:pt x="26187" y="9738"/>
                </a:lnTo>
                <a:cubicBezTo>
                  <a:pt x="26100" y="9629"/>
                  <a:pt x="26012" y="9519"/>
                  <a:pt x="25924" y="9411"/>
                </a:cubicBezTo>
                <a:cubicBezTo>
                  <a:pt x="25892" y="9373"/>
                  <a:pt x="25860" y="9336"/>
                  <a:pt x="25827" y="9299"/>
                </a:cubicBezTo>
                <a:cubicBezTo>
                  <a:pt x="25796" y="9265"/>
                  <a:pt x="25766" y="9231"/>
                  <a:pt x="25736" y="9197"/>
                </a:cubicBezTo>
                <a:cubicBezTo>
                  <a:pt x="25642" y="9097"/>
                  <a:pt x="25551" y="8996"/>
                  <a:pt x="25453" y="8902"/>
                </a:cubicBezTo>
                <a:cubicBezTo>
                  <a:pt x="25393" y="8843"/>
                  <a:pt x="25332" y="8785"/>
                  <a:pt x="25271" y="8728"/>
                </a:cubicBezTo>
                <a:cubicBezTo>
                  <a:pt x="25303" y="8638"/>
                  <a:pt x="25336" y="8551"/>
                  <a:pt x="25372" y="8462"/>
                </a:cubicBezTo>
                <a:cubicBezTo>
                  <a:pt x="25407" y="8377"/>
                  <a:pt x="25443" y="8293"/>
                  <a:pt x="25478" y="8209"/>
                </a:cubicBezTo>
                <a:cubicBezTo>
                  <a:pt x="25515" y="8126"/>
                  <a:pt x="25553" y="8042"/>
                  <a:pt x="25593" y="7960"/>
                </a:cubicBezTo>
                <a:cubicBezTo>
                  <a:pt x="25665" y="7812"/>
                  <a:pt x="25746" y="7653"/>
                  <a:pt x="25833" y="7500"/>
                </a:cubicBezTo>
                <a:cubicBezTo>
                  <a:pt x="25918" y="7348"/>
                  <a:pt x="26007" y="7199"/>
                  <a:pt x="26100" y="7053"/>
                </a:cubicBezTo>
                <a:cubicBezTo>
                  <a:pt x="26194" y="6906"/>
                  <a:pt x="26290" y="6760"/>
                  <a:pt x="26393" y="6619"/>
                </a:cubicBezTo>
                <a:lnTo>
                  <a:pt x="26394" y="6619"/>
                </a:lnTo>
                <a:cubicBezTo>
                  <a:pt x="26444" y="6549"/>
                  <a:pt x="26493" y="6481"/>
                  <a:pt x="26545" y="6414"/>
                </a:cubicBezTo>
                <a:close/>
                <a:moveTo>
                  <a:pt x="20753" y="8064"/>
                </a:moveTo>
                <a:cubicBezTo>
                  <a:pt x="20773" y="8113"/>
                  <a:pt x="20792" y="8160"/>
                  <a:pt x="20814" y="8208"/>
                </a:cubicBezTo>
                <a:cubicBezTo>
                  <a:pt x="20811" y="8309"/>
                  <a:pt x="20807" y="8412"/>
                  <a:pt x="20800" y="8515"/>
                </a:cubicBezTo>
                <a:cubicBezTo>
                  <a:pt x="20795" y="8613"/>
                  <a:pt x="20789" y="8710"/>
                  <a:pt x="20783" y="8808"/>
                </a:cubicBezTo>
                <a:cubicBezTo>
                  <a:pt x="20740" y="8997"/>
                  <a:pt x="20702" y="9188"/>
                  <a:pt x="20675" y="9381"/>
                </a:cubicBezTo>
                <a:cubicBezTo>
                  <a:pt x="20669" y="9426"/>
                  <a:pt x="20662" y="9471"/>
                  <a:pt x="20656" y="9516"/>
                </a:cubicBezTo>
                <a:cubicBezTo>
                  <a:pt x="20626" y="9598"/>
                  <a:pt x="20594" y="9679"/>
                  <a:pt x="20559" y="9758"/>
                </a:cubicBezTo>
                <a:cubicBezTo>
                  <a:pt x="20521" y="9844"/>
                  <a:pt x="20483" y="9929"/>
                  <a:pt x="20444" y="10015"/>
                </a:cubicBezTo>
                <a:cubicBezTo>
                  <a:pt x="20442" y="9942"/>
                  <a:pt x="20441" y="9869"/>
                  <a:pt x="20442" y="9798"/>
                </a:cubicBezTo>
                <a:cubicBezTo>
                  <a:pt x="20444" y="9722"/>
                  <a:pt x="20445" y="9645"/>
                  <a:pt x="20448" y="9569"/>
                </a:cubicBezTo>
                <a:cubicBezTo>
                  <a:pt x="20456" y="9509"/>
                  <a:pt x="20464" y="9448"/>
                  <a:pt x="20474" y="9388"/>
                </a:cubicBezTo>
                <a:cubicBezTo>
                  <a:pt x="20494" y="9260"/>
                  <a:pt x="20517" y="9133"/>
                  <a:pt x="20542" y="9004"/>
                </a:cubicBezTo>
                <a:cubicBezTo>
                  <a:pt x="20576" y="8830"/>
                  <a:pt x="20612" y="8655"/>
                  <a:pt x="20654" y="8480"/>
                </a:cubicBezTo>
                <a:cubicBezTo>
                  <a:pt x="20685" y="8350"/>
                  <a:pt x="20714" y="8217"/>
                  <a:pt x="20747" y="8086"/>
                </a:cubicBezTo>
                <a:cubicBezTo>
                  <a:pt x="20750" y="8079"/>
                  <a:pt x="20752" y="8071"/>
                  <a:pt x="20753" y="8064"/>
                </a:cubicBezTo>
                <a:close/>
                <a:moveTo>
                  <a:pt x="23423" y="7966"/>
                </a:moveTo>
                <a:lnTo>
                  <a:pt x="23423" y="7966"/>
                </a:lnTo>
                <a:cubicBezTo>
                  <a:pt x="23356" y="8197"/>
                  <a:pt x="23298" y="8430"/>
                  <a:pt x="23251" y="8665"/>
                </a:cubicBezTo>
                <a:cubicBezTo>
                  <a:pt x="23207" y="8882"/>
                  <a:pt x="23167" y="9100"/>
                  <a:pt x="23137" y="9321"/>
                </a:cubicBezTo>
                <a:cubicBezTo>
                  <a:pt x="23101" y="9583"/>
                  <a:pt x="23071" y="9846"/>
                  <a:pt x="23049" y="10111"/>
                </a:cubicBezTo>
                <a:cubicBezTo>
                  <a:pt x="22985" y="10086"/>
                  <a:pt x="22923" y="10061"/>
                  <a:pt x="22861" y="10033"/>
                </a:cubicBezTo>
                <a:cubicBezTo>
                  <a:pt x="22780" y="9998"/>
                  <a:pt x="22700" y="9959"/>
                  <a:pt x="22621" y="9918"/>
                </a:cubicBezTo>
                <a:cubicBezTo>
                  <a:pt x="22553" y="9882"/>
                  <a:pt x="22476" y="9838"/>
                  <a:pt x="22402" y="9791"/>
                </a:cubicBezTo>
                <a:cubicBezTo>
                  <a:pt x="22388" y="9783"/>
                  <a:pt x="22376" y="9775"/>
                  <a:pt x="22363" y="9767"/>
                </a:cubicBezTo>
                <a:cubicBezTo>
                  <a:pt x="22412" y="9597"/>
                  <a:pt x="22464" y="9427"/>
                  <a:pt x="22520" y="9258"/>
                </a:cubicBezTo>
                <a:cubicBezTo>
                  <a:pt x="22524" y="9245"/>
                  <a:pt x="22529" y="9231"/>
                  <a:pt x="22534" y="9217"/>
                </a:cubicBezTo>
                <a:cubicBezTo>
                  <a:pt x="22551" y="9186"/>
                  <a:pt x="22568" y="9155"/>
                  <a:pt x="22586" y="9123"/>
                </a:cubicBezTo>
                <a:cubicBezTo>
                  <a:pt x="22631" y="9044"/>
                  <a:pt x="22677" y="8965"/>
                  <a:pt x="22725" y="8888"/>
                </a:cubicBezTo>
                <a:cubicBezTo>
                  <a:pt x="22747" y="8852"/>
                  <a:pt x="22770" y="8816"/>
                  <a:pt x="22792" y="8780"/>
                </a:cubicBezTo>
                <a:cubicBezTo>
                  <a:pt x="22867" y="8668"/>
                  <a:pt x="22941" y="8555"/>
                  <a:pt x="23023" y="8448"/>
                </a:cubicBezTo>
                <a:cubicBezTo>
                  <a:pt x="23074" y="8380"/>
                  <a:pt x="23125" y="8314"/>
                  <a:pt x="23179" y="8248"/>
                </a:cubicBezTo>
                <a:cubicBezTo>
                  <a:pt x="23253" y="8158"/>
                  <a:pt x="23336" y="8061"/>
                  <a:pt x="23423" y="7966"/>
                </a:cubicBezTo>
                <a:close/>
                <a:moveTo>
                  <a:pt x="23655" y="7821"/>
                </a:moveTo>
                <a:cubicBezTo>
                  <a:pt x="23707" y="7845"/>
                  <a:pt x="23759" y="7869"/>
                  <a:pt x="23811" y="7895"/>
                </a:cubicBezTo>
                <a:cubicBezTo>
                  <a:pt x="23817" y="7898"/>
                  <a:pt x="23829" y="7905"/>
                  <a:pt x="23841" y="7911"/>
                </a:cubicBezTo>
                <a:cubicBezTo>
                  <a:pt x="23817" y="7966"/>
                  <a:pt x="23794" y="8024"/>
                  <a:pt x="23773" y="8079"/>
                </a:cubicBezTo>
                <a:cubicBezTo>
                  <a:pt x="23728" y="8200"/>
                  <a:pt x="23684" y="8321"/>
                  <a:pt x="23649" y="8444"/>
                </a:cubicBezTo>
                <a:cubicBezTo>
                  <a:pt x="23616" y="8564"/>
                  <a:pt x="23583" y="8685"/>
                  <a:pt x="23559" y="8807"/>
                </a:cubicBezTo>
                <a:cubicBezTo>
                  <a:pt x="23543" y="8891"/>
                  <a:pt x="23525" y="8976"/>
                  <a:pt x="23513" y="9060"/>
                </a:cubicBezTo>
                <a:cubicBezTo>
                  <a:pt x="23500" y="9140"/>
                  <a:pt x="23490" y="9219"/>
                  <a:pt x="23481" y="9299"/>
                </a:cubicBezTo>
                <a:lnTo>
                  <a:pt x="23469" y="9433"/>
                </a:lnTo>
                <a:cubicBezTo>
                  <a:pt x="23466" y="9483"/>
                  <a:pt x="23463" y="9532"/>
                  <a:pt x="23461" y="9581"/>
                </a:cubicBezTo>
                <a:cubicBezTo>
                  <a:pt x="23460" y="9627"/>
                  <a:pt x="23460" y="9672"/>
                  <a:pt x="23459" y="9718"/>
                </a:cubicBezTo>
                <a:cubicBezTo>
                  <a:pt x="23460" y="9815"/>
                  <a:pt x="23461" y="9910"/>
                  <a:pt x="23468" y="10006"/>
                </a:cubicBezTo>
                <a:cubicBezTo>
                  <a:pt x="23474" y="10085"/>
                  <a:pt x="23481" y="10164"/>
                  <a:pt x="23489" y="10242"/>
                </a:cubicBezTo>
                <a:cubicBezTo>
                  <a:pt x="23477" y="10240"/>
                  <a:pt x="23466" y="10238"/>
                  <a:pt x="23455" y="10235"/>
                </a:cubicBezTo>
                <a:cubicBezTo>
                  <a:pt x="23374" y="10217"/>
                  <a:pt x="23296" y="10195"/>
                  <a:pt x="23216" y="10170"/>
                </a:cubicBezTo>
                <a:cubicBezTo>
                  <a:pt x="23210" y="10167"/>
                  <a:pt x="23204" y="10165"/>
                  <a:pt x="23198" y="10163"/>
                </a:cubicBezTo>
                <a:cubicBezTo>
                  <a:pt x="23208" y="10019"/>
                  <a:pt x="23221" y="9875"/>
                  <a:pt x="23239" y="9733"/>
                </a:cubicBezTo>
                <a:cubicBezTo>
                  <a:pt x="23268" y="9516"/>
                  <a:pt x="23302" y="9301"/>
                  <a:pt x="23340" y="9086"/>
                </a:cubicBezTo>
                <a:cubicBezTo>
                  <a:pt x="23389" y="8835"/>
                  <a:pt x="23441" y="8583"/>
                  <a:pt x="23507" y="8333"/>
                </a:cubicBezTo>
                <a:lnTo>
                  <a:pt x="23508" y="8333"/>
                </a:lnTo>
                <a:cubicBezTo>
                  <a:pt x="23553" y="8163"/>
                  <a:pt x="23603" y="7992"/>
                  <a:pt x="23655" y="7821"/>
                </a:cubicBezTo>
                <a:close/>
                <a:moveTo>
                  <a:pt x="25201" y="8925"/>
                </a:moveTo>
                <a:cubicBezTo>
                  <a:pt x="25211" y="8934"/>
                  <a:pt x="25220" y="8942"/>
                  <a:pt x="25229" y="8951"/>
                </a:cubicBezTo>
                <a:cubicBezTo>
                  <a:pt x="25323" y="9040"/>
                  <a:pt x="25422" y="9134"/>
                  <a:pt x="25515" y="9232"/>
                </a:cubicBezTo>
                <a:cubicBezTo>
                  <a:pt x="25610" y="9330"/>
                  <a:pt x="25704" y="9429"/>
                  <a:pt x="25795" y="9531"/>
                </a:cubicBezTo>
                <a:cubicBezTo>
                  <a:pt x="25881" y="9636"/>
                  <a:pt x="25969" y="9741"/>
                  <a:pt x="26056" y="9845"/>
                </a:cubicBezTo>
                <a:cubicBezTo>
                  <a:pt x="26072" y="9865"/>
                  <a:pt x="26088" y="9884"/>
                  <a:pt x="26103" y="9903"/>
                </a:cubicBezTo>
                <a:cubicBezTo>
                  <a:pt x="26051" y="9925"/>
                  <a:pt x="25998" y="9946"/>
                  <a:pt x="25945" y="9966"/>
                </a:cubicBezTo>
                <a:cubicBezTo>
                  <a:pt x="25820" y="10013"/>
                  <a:pt x="25696" y="10059"/>
                  <a:pt x="25568" y="10095"/>
                </a:cubicBezTo>
                <a:cubicBezTo>
                  <a:pt x="25483" y="10119"/>
                  <a:pt x="25398" y="10142"/>
                  <a:pt x="25311" y="10162"/>
                </a:cubicBezTo>
                <a:cubicBezTo>
                  <a:pt x="25155" y="10193"/>
                  <a:pt x="24998" y="10223"/>
                  <a:pt x="24840" y="10244"/>
                </a:cubicBezTo>
                <a:cubicBezTo>
                  <a:pt x="24873" y="10084"/>
                  <a:pt x="24910" y="9926"/>
                  <a:pt x="24951" y="9768"/>
                </a:cubicBezTo>
                <a:cubicBezTo>
                  <a:pt x="24985" y="9634"/>
                  <a:pt x="25019" y="9499"/>
                  <a:pt x="25059" y="9367"/>
                </a:cubicBezTo>
                <a:cubicBezTo>
                  <a:pt x="25085" y="9280"/>
                  <a:pt x="25111" y="9195"/>
                  <a:pt x="25139" y="9110"/>
                </a:cubicBezTo>
                <a:lnTo>
                  <a:pt x="25139" y="9108"/>
                </a:lnTo>
                <a:cubicBezTo>
                  <a:pt x="25140" y="9106"/>
                  <a:pt x="25140" y="9104"/>
                  <a:pt x="25141" y="9101"/>
                </a:cubicBezTo>
                <a:cubicBezTo>
                  <a:pt x="25160" y="9045"/>
                  <a:pt x="25180" y="8985"/>
                  <a:pt x="25201" y="8925"/>
                </a:cubicBezTo>
                <a:close/>
                <a:moveTo>
                  <a:pt x="23988" y="7993"/>
                </a:moveTo>
                <a:cubicBezTo>
                  <a:pt x="24029" y="8017"/>
                  <a:pt x="24070" y="8041"/>
                  <a:pt x="24109" y="8066"/>
                </a:cubicBezTo>
                <a:cubicBezTo>
                  <a:pt x="24165" y="8100"/>
                  <a:pt x="24221" y="8136"/>
                  <a:pt x="24275" y="8172"/>
                </a:cubicBezTo>
                <a:cubicBezTo>
                  <a:pt x="24279" y="8205"/>
                  <a:pt x="24282" y="8239"/>
                  <a:pt x="24284" y="8272"/>
                </a:cubicBezTo>
                <a:cubicBezTo>
                  <a:pt x="24288" y="8317"/>
                  <a:pt x="24290" y="8362"/>
                  <a:pt x="24294" y="8406"/>
                </a:cubicBezTo>
                <a:lnTo>
                  <a:pt x="24294" y="8407"/>
                </a:lnTo>
                <a:cubicBezTo>
                  <a:pt x="24294" y="8410"/>
                  <a:pt x="24294" y="8413"/>
                  <a:pt x="24294" y="8415"/>
                </a:cubicBezTo>
                <a:cubicBezTo>
                  <a:pt x="24298" y="8501"/>
                  <a:pt x="24299" y="8594"/>
                  <a:pt x="24298" y="8688"/>
                </a:cubicBezTo>
                <a:cubicBezTo>
                  <a:pt x="24297" y="8734"/>
                  <a:pt x="24295" y="8780"/>
                  <a:pt x="24294" y="8825"/>
                </a:cubicBezTo>
                <a:cubicBezTo>
                  <a:pt x="24286" y="8946"/>
                  <a:pt x="24276" y="9066"/>
                  <a:pt x="24258" y="9185"/>
                </a:cubicBezTo>
                <a:cubicBezTo>
                  <a:pt x="24247" y="9265"/>
                  <a:pt x="24235" y="9344"/>
                  <a:pt x="24220" y="9424"/>
                </a:cubicBezTo>
                <a:cubicBezTo>
                  <a:pt x="24186" y="9588"/>
                  <a:pt x="24152" y="9750"/>
                  <a:pt x="24107" y="9911"/>
                </a:cubicBezTo>
                <a:cubicBezTo>
                  <a:pt x="24072" y="10030"/>
                  <a:pt x="24036" y="10149"/>
                  <a:pt x="23998" y="10267"/>
                </a:cubicBezTo>
                <a:cubicBezTo>
                  <a:pt x="23995" y="10278"/>
                  <a:pt x="23991" y="10289"/>
                  <a:pt x="23988" y="10299"/>
                </a:cubicBezTo>
                <a:cubicBezTo>
                  <a:pt x="23926" y="10298"/>
                  <a:pt x="23866" y="10294"/>
                  <a:pt x="23806" y="10290"/>
                </a:cubicBezTo>
                <a:cubicBezTo>
                  <a:pt x="23765" y="10286"/>
                  <a:pt x="23713" y="10280"/>
                  <a:pt x="23661" y="10272"/>
                </a:cubicBezTo>
                <a:cubicBezTo>
                  <a:pt x="23660" y="10268"/>
                  <a:pt x="23660" y="10264"/>
                  <a:pt x="23658" y="10260"/>
                </a:cubicBezTo>
                <a:cubicBezTo>
                  <a:pt x="23648" y="10171"/>
                  <a:pt x="23640" y="10082"/>
                  <a:pt x="23633" y="9992"/>
                </a:cubicBezTo>
                <a:cubicBezTo>
                  <a:pt x="23627" y="9901"/>
                  <a:pt x="23624" y="9809"/>
                  <a:pt x="23624" y="9718"/>
                </a:cubicBezTo>
                <a:cubicBezTo>
                  <a:pt x="23623" y="9627"/>
                  <a:pt x="23626" y="9536"/>
                  <a:pt x="23632" y="9446"/>
                </a:cubicBezTo>
                <a:cubicBezTo>
                  <a:pt x="23637" y="9372"/>
                  <a:pt x="23646" y="9287"/>
                  <a:pt x="23657" y="9204"/>
                </a:cubicBezTo>
                <a:cubicBezTo>
                  <a:pt x="23668" y="9125"/>
                  <a:pt x="23680" y="9046"/>
                  <a:pt x="23694" y="8967"/>
                </a:cubicBezTo>
                <a:cubicBezTo>
                  <a:pt x="23719" y="8849"/>
                  <a:pt x="23742" y="8728"/>
                  <a:pt x="23775" y="8612"/>
                </a:cubicBezTo>
                <a:cubicBezTo>
                  <a:pt x="23796" y="8531"/>
                  <a:pt x="23819" y="8451"/>
                  <a:pt x="23846" y="8372"/>
                </a:cubicBezTo>
                <a:cubicBezTo>
                  <a:pt x="23869" y="8300"/>
                  <a:pt x="23895" y="8223"/>
                  <a:pt x="23924" y="8148"/>
                </a:cubicBezTo>
                <a:lnTo>
                  <a:pt x="23925" y="8148"/>
                </a:lnTo>
                <a:cubicBezTo>
                  <a:pt x="23945" y="8096"/>
                  <a:pt x="23966" y="8045"/>
                  <a:pt x="23988" y="7993"/>
                </a:cubicBezTo>
                <a:close/>
                <a:moveTo>
                  <a:pt x="24451" y="8290"/>
                </a:moveTo>
                <a:cubicBezTo>
                  <a:pt x="24510" y="8332"/>
                  <a:pt x="24566" y="8377"/>
                  <a:pt x="24623" y="8425"/>
                </a:cubicBezTo>
                <a:cubicBezTo>
                  <a:pt x="24692" y="8482"/>
                  <a:pt x="24761" y="8540"/>
                  <a:pt x="24829" y="8598"/>
                </a:cubicBezTo>
                <a:cubicBezTo>
                  <a:pt x="24899" y="8656"/>
                  <a:pt x="24967" y="8715"/>
                  <a:pt x="25034" y="8773"/>
                </a:cubicBezTo>
                <a:cubicBezTo>
                  <a:pt x="25044" y="8783"/>
                  <a:pt x="25055" y="8791"/>
                  <a:pt x="25064" y="8800"/>
                </a:cubicBezTo>
                <a:cubicBezTo>
                  <a:pt x="25035" y="8884"/>
                  <a:pt x="25006" y="8970"/>
                  <a:pt x="24980" y="9054"/>
                </a:cubicBezTo>
                <a:cubicBezTo>
                  <a:pt x="24898" y="9320"/>
                  <a:pt x="24820" y="9585"/>
                  <a:pt x="24756" y="9854"/>
                </a:cubicBezTo>
                <a:cubicBezTo>
                  <a:pt x="24722" y="9992"/>
                  <a:pt x="24690" y="10128"/>
                  <a:pt x="24660" y="10265"/>
                </a:cubicBezTo>
                <a:cubicBezTo>
                  <a:pt x="24586" y="10274"/>
                  <a:pt x="24511" y="10282"/>
                  <a:pt x="24437" y="10289"/>
                </a:cubicBezTo>
                <a:cubicBezTo>
                  <a:pt x="24344" y="10293"/>
                  <a:pt x="24252" y="10300"/>
                  <a:pt x="24160" y="10301"/>
                </a:cubicBezTo>
                <a:cubicBezTo>
                  <a:pt x="24170" y="10268"/>
                  <a:pt x="24182" y="10234"/>
                  <a:pt x="24192" y="10200"/>
                </a:cubicBezTo>
                <a:cubicBezTo>
                  <a:pt x="24229" y="10080"/>
                  <a:pt x="24266" y="9958"/>
                  <a:pt x="24296" y="9835"/>
                </a:cubicBezTo>
                <a:cubicBezTo>
                  <a:pt x="24318" y="9754"/>
                  <a:pt x="24336" y="9672"/>
                  <a:pt x="24354" y="9589"/>
                </a:cubicBezTo>
                <a:cubicBezTo>
                  <a:pt x="24362" y="9548"/>
                  <a:pt x="24370" y="9507"/>
                  <a:pt x="24378" y="9466"/>
                </a:cubicBezTo>
                <a:cubicBezTo>
                  <a:pt x="24419" y="9260"/>
                  <a:pt x="24440" y="9051"/>
                  <a:pt x="24454" y="8840"/>
                </a:cubicBezTo>
                <a:cubicBezTo>
                  <a:pt x="24461" y="8745"/>
                  <a:pt x="24463" y="8642"/>
                  <a:pt x="24461" y="8546"/>
                </a:cubicBezTo>
                <a:cubicBezTo>
                  <a:pt x="24458" y="8461"/>
                  <a:pt x="24456" y="8375"/>
                  <a:pt x="24451" y="8290"/>
                </a:cubicBezTo>
                <a:close/>
                <a:moveTo>
                  <a:pt x="28221" y="6325"/>
                </a:moveTo>
                <a:cubicBezTo>
                  <a:pt x="28261" y="6336"/>
                  <a:pt x="28302" y="6347"/>
                  <a:pt x="28341" y="6360"/>
                </a:cubicBezTo>
                <a:cubicBezTo>
                  <a:pt x="28383" y="6374"/>
                  <a:pt x="28423" y="6388"/>
                  <a:pt x="28464" y="6400"/>
                </a:cubicBezTo>
                <a:cubicBezTo>
                  <a:pt x="28585" y="6447"/>
                  <a:pt x="28707" y="6493"/>
                  <a:pt x="28824" y="6549"/>
                </a:cubicBezTo>
                <a:cubicBezTo>
                  <a:pt x="28906" y="6587"/>
                  <a:pt x="28985" y="6629"/>
                  <a:pt x="29065" y="6673"/>
                </a:cubicBezTo>
                <a:cubicBezTo>
                  <a:pt x="29136" y="6711"/>
                  <a:pt x="29206" y="6754"/>
                  <a:pt x="29275" y="6798"/>
                </a:cubicBezTo>
                <a:cubicBezTo>
                  <a:pt x="29339" y="6839"/>
                  <a:pt x="29402" y="6882"/>
                  <a:pt x="29464" y="6926"/>
                </a:cubicBezTo>
                <a:cubicBezTo>
                  <a:pt x="29526" y="6971"/>
                  <a:pt x="29587" y="7019"/>
                  <a:pt x="29647" y="7069"/>
                </a:cubicBezTo>
                <a:cubicBezTo>
                  <a:pt x="29704" y="7115"/>
                  <a:pt x="29759" y="7164"/>
                  <a:pt x="29813" y="7213"/>
                </a:cubicBezTo>
                <a:cubicBezTo>
                  <a:pt x="29868" y="7265"/>
                  <a:pt x="29921" y="7317"/>
                  <a:pt x="29972" y="7372"/>
                </a:cubicBezTo>
                <a:cubicBezTo>
                  <a:pt x="30022" y="7425"/>
                  <a:pt x="30072" y="7480"/>
                  <a:pt x="30119" y="7538"/>
                </a:cubicBezTo>
                <a:cubicBezTo>
                  <a:pt x="30167" y="7596"/>
                  <a:pt x="30212" y="7656"/>
                  <a:pt x="30256" y="7717"/>
                </a:cubicBezTo>
                <a:cubicBezTo>
                  <a:pt x="30301" y="7779"/>
                  <a:pt x="30344" y="7843"/>
                  <a:pt x="30384" y="7907"/>
                </a:cubicBezTo>
                <a:cubicBezTo>
                  <a:pt x="30428" y="7979"/>
                  <a:pt x="30472" y="8059"/>
                  <a:pt x="30513" y="8139"/>
                </a:cubicBezTo>
                <a:cubicBezTo>
                  <a:pt x="30532" y="8178"/>
                  <a:pt x="30550" y="8217"/>
                  <a:pt x="30570" y="8256"/>
                </a:cubicBezTo>
                <a:cubicBezTo>
                  <a:pt x="30606" y="8336"/>
                  <a:pt x="30639" y="8415"/>
                  <a:pt x="30669" y="8496"/>
                </a:cubicBezTo>
                <a:cubicBezTo>
                  <a:pt x="30683" y="8536"/>
                  <a:pt x="30696" y="8576"/>
                  <a:pt x="30710" y="8615"/>
                </a:cubicBezTo>
                <a:cubicBezTo>
                  <a:pt x="30735" y="8696"/>
                  <a:pt x="30756" y="8778"/>
                  <a:pt x="30772" y="8861"/>
                </a:cubicBezTo>
                <a:cubicBezTo>
                  <a:pt x="30788" y="8936"/>
                  <a:pt x="30802" y="9024"/>
                  <a:pt x="30814" y="9112"/>
                </a:cubicBezTo>
                <a:cubicBezTo>
                  <a:pt x="30824" y="9201"/>
                  <a:pt x="30831" y="9290"/>
                  <a:pt x="30835" y="9380"/>
                </a:cubicBezTo>
                <a:cubicBezTo>
                  <a:pt x="30840" y="9458"/>
                  <a:pt x="30842" y="9548"/>
                  <a:pt x="30841" y="9638"/>
                </a:cubicBezTo>
                <a:cubicBezTo>
                  <a:pt x="30841" y="9724"/>
                  <a:pt x="30839" y="9809"/>
                  <a:pt x="30833" y="9895"/>
                </a:cubicBezTo>
                <a:cubicBezTo>
                  <a:pt x="30824" y="10025"/>
                  <a:pt x="30815" y="10156"/>
                  <a:pt x="30795" y="10285"/>
                </a:cubicBezTo>
                <a:cubicBezTo>
                  <a:pt x="30787" y="10346"/>
                  <a:pt x="30777" y="10409"/>
                  <a:pt x="30765" y="10470"/>
                </a:cubicBezTo>
                <a:cubicBezTo>
                  <a:pt x="30752" y="10411"/>
                  <a:pt x="30737" y="10352"/>
                  <a:pt x="30722" y="10293"/>
                </a:cubicBezTo>
                <a:cubicBezTo>
                  <a:pt x="30691" y="10180"/>
                  <a:pt x="30662" y="10066"/>
                  <a:pt x="30626" y="9954"/>
                </a:cubicBezTo>
                <a:cubicBezTo>
                  <a:pt x="30602" y="9880"/>
                  <a:pt x="30577" y="9794"/>
                  <a:pt x="30549" y="9722"/>
                </a:cubicBezTo>
                <a:cubicBezTo>
                  <a:pt x="30520" y="9643"/>
                  <a:pt x="30489" y="9564"/>
                  <a:pt x="30454" y="9487"/>
                </a:cubicBezTo>
                <a:cubicBezTo>
                  <a:pt x="30436" y="9447"/>
                  <a:pt x="30417" y="9405"/>
                  <a:pt x="30398" y="9364"/>
                </a:cubicBezTo>
                <a:cubicBezTo>
                  <a:pt x="30360" y="9278"/>
                  <a:pt x="30317" y="9191"/>
                  <a:pt x="30273" y="9108"/>
                </a:cubicBezTo>
                <a:cubicBezTo>
                  <a:pt x="30153" y="8880"/>
                  <a:pt x="30029" y="8652"/>
                  <a:pt x="29893" y="8433"/>
                </a:cubicBezTo>
                <a:cubicBezTo>
                  <a:pt x="29849" y="8361"/>
                  <a:pt x="29804" y="8290"/>
                  <a:pt x="29759" y="8219"/>
                </a:cubicBezTo>
                <a:cubicBezTo>
                  <a:pt x="29735" y="8181"/>
                  <a:pt x="29711" y="8143"/>
                  <a:pt x="29685" y="8105"/>
                </a:cubicBezTo>
                <a:cubicBezTo>
                  <a:pt x="29614" y="8001"/>
                  <a:pt x="29542" y="7897"/>
                  <a:pt x="29469" y="7793"/>
                </a:cubicBezTo>
                <a:cubicBezTo>
                  <a:pt x="29422" y="7724"/>
                  <a:pt x="29374" y="7653"/>
                  <a:pt x="29326" y="7584"/>
                </a:cubicBezTo>
                <a:cubicBezTo>
                  <a:pt x="29302" y="7549"/>
                  <a:pt x="29278" y="7515"/>
                  <a:pt x="29255" y="7480"/>
                </a:cubicBezTo>
                <a:cubicBezTo>
                  <a:pt x="29183" y="7385"/>
                  <a:pt x="29111" y="7291"/>
                  <a:pt x="29036" y="7198"/>
                </a:cubicBezTo>
                <a:cubicBezTo>
                  <a:pt x="28909" y="7041"/>
                  <a:pt x="28780" y="6887"/>
                  <a:pt x="28644" y="6739"/>
                </a:cubicBezTo>
                <a:cubicBezTo>
                  <a:pt x="28589" y="6679"/>
                  <a:pt x="28535" y="6621"/>
                  <a:pt x="28480" y="6564"/>
                </a:cubicBezTo>
                <a:cubicBezTo>
                  <a:pt x="28452" y="6537"/>
                  <a:pt x="28423" y="6509"/>
                  <a:pt x="28395" y="6481"/>
                </a:cubicBezTo>
                <a:lnTo>
                  <a:pt x="28395" y="6480"/>
                </a:lnTo>
                <a:cubicBezTo>
                  <a:pt x="28341" y="6427"/>
                  <a:pt x="28280" y="6375"/>
                  <a:pt x="28221" y="6325"/>
                </a:cubicBezTo>
                <a:close/>
                <a:moveTo>
                  <a:pt x="32730" y="9764"/>
                </a:moveTo>
                <a:lnTo>
                  <a:pt x="32730" y="9764"/>
                </a:lnTo>
                <a:cubicBezTo>
                  <a:pt x="32721" y="9845"/>
                  <a:pt x="32710" y="9926"/>
                  <a:pt x="32694" y="10006"/>
                </a:cubicBezTo>
                <a:cubicBezTo>
                  <a:pt x="32678" y="10084"/>
                  <a:pt x="32661" y="10160"/>
                  <a:pt x="32639" y="10237"/>
                </a:cubicBezTo>
                <a:cubicBezTo>
                  <a:pt x="32628" y="10274"/>
                  <a:pt x="32617" y="10313"/>
                  <a:pt x="32606" y="10351"/>
                </a:cubicBezTo>
                <a:lnTo>
                  <a:pt x="32606" y="10351"/>
                </a:lnTo>
                <a:cubicBezTo>
                  <a:pt x="32586" y="10410"/>
                  <a:pt x="32564" y="10468"/>
                  <a:pt x="32540" y="10526"/>
                </a:cubicBezTo>
                <a:cubicBezTo>
                  <a:pt x="32533" y="10473"/>
                  <a:pt x="32525" y="10420"/>
                  <a:pt x="32515" y="10368"/>
                </a:cubicBezTo>
                <a:cubicBezTo>
                  <a:pt x="32497" y="10274"/>
                  <a:pt x="32480" y="10177"/>
                  <a:pt x="32457" y="10083"/>
                </a:cubicBezTo>
                <a:cubicBezTo>
                  <a:pt x="32449" y="10050"/>
                  <a:pt x="32441" y="10017"/>
                  <a:pt x="32433" y="9984"/>
                </a:cubicBezTo>
                <a:cubicBezTo>
                  <a:pt x="32532" y="9910"/>
                  <a:pt x="32631" y="9837"/>
                  <a:pt x="32730" y="9764"/>
                </a:cubicBezTo>
                <a:close/>
                <a:moveTo>
                  <a:pt x="18331" y="8045"/>
                </a:moveTo>
                <a:lnTo>
                  <a:pt x="18331" y="8045"/>
                </a:lnTo>
                <a:cubicBezTo>
                  <a:pt x="18323" y="8061"/>
                  <a:pt x="18316" y="8076"/>
                  <a:pt x="18310" y="8092"/>
                </a:cubicBezTo>
                <a:cubicBezTo>
                  <a:pt x="18253" y="8220"/>
                  <a:pt x="18196" y="8348"/>
                  <a:pt x="18144" y="8479"/>
                </a:cubicBezTo>
                <a:cubicBezTo>
                  <a:pt x="18094" y="8608"/>
                  <a:pt x="18043" y="8738"/>
                  <a:pt x="17997" y="8869"/>
                </a:cubicBezTo>
                <a:cubicBezTo>
                  <a:pt x="17950" y="9000"/>
                  <a:pt x="17905" y="9131"/>
                  <a:pt x="17861" y="9263"/>
                </a:cubicBezTo>
                <a:cubicBezTo>
                  <a:pt x="17816" y="9401"/>
                  <a:pt x="17774" y="9538"/>
                  <a:pt x="17736" y="9678"/>
                </a:cubicBezTo>
                <a:cubicBezTo>
                  <a:pt x="17699" y="9814"/>
                  <a:pt x="17662" y="9950"/>
                  <a:pt x="17629" y="10088"/>
                </a:cubicBezTo>
                <a:cubicBezTo>
                  <a:pt x="17603" y="10205"/>
                  <a:pt x="17577" y="10322"/>
                  <a:pt x="17553" y="10440"/>
                </a:cubicBezTo>
                <a:cubicBezTo>
                  <a:pt x="17530" y="10489"/>
                  <a:pt x="17507" y="10538"/>
                  <a:pt x="17484" y="10588"/>
                </a:cubicBezTo>
                <a:cubicBezTo>
                  <a:pt x="17492" y="10472"/>
                  <a:pt x="17502" y="10358"/>
                  <a:pt x="17517" y="10244"/>
                </a:cubicBezTo>
                <a:cubicBezTo>
                  <a:pt x="17529" y="10158"/>
                  <a:pt x="17540" y="10073"/>
                  <a:pt x="17553" y="9987"/>
                </a:cubicBezTo>
                <a:cubicBezTo>
                  <a:pt x="17566" y="9904"/>
                  <a:pt x="17581" y="9822"/>
                  <a:pt x="17596" y="9739"/>
                </a:cubicBezTo>
                <a:lnTo>
                  <a:pt x="17597" y="9735"/>
                </a:lnTo>
                <a:cubicBezTo>
                  <a:pt x="17597" y="9734"/>
                  <a:pt x="17597" y="9733"/>
                  <a:pt x="17597" y="9731"/>
                </a:cubicBezTo>
                <a:cubicBezTo>
                  <a:pt x="17631" y="9566"/>
                  <a:pt x="17665" y="9397"/>
                  <a:pt x="17710" y="9231"/>
                </a:cubicBezTo>
                <a:cubicBezTo>
                  <a:pt x="17745" y="9104"/>
                  <a:pt x="17782" y="8977"/>
                  <a:pt x="17820" y="8851"/>
                </a:cubicBezTo>
                <a:cubicBezTo>
                  <a:pt x="17858" y="8737"/>
                  <a:pt x="17898" y="8612"/>
                  <a:pt x="17947" y="8489"/>
                </a:cubicBezTo>
                <a:cubicBezTo>
                  <a:pt x="17967" y="8441"/>
                  <a:pt x="17986" y="8392"/>
                  <a:pt x="18007" y="8345"/>
                </a:cubicBezTo>
                <a:cubicBezTo>
                  <a:pt x="18036" y="8285"/>
                  <a:pt x="18067" y="8226"/>
                  <a:pt x="18098" y="8167"/>
                </a:cubicBezTo>
                <a:cubicBezTo>
                  <a:pt x="18132" y="8149"/>
                  <a:pt x="18165" y="8130"/>
                  <a:pt x="18199" y="8113"/>
                </a:cubicBezTo>
                <a:lnTo>
                  <a:pt x="18200" y="8113"/>
                </a:lnTo>
                <a:cubicBezTo>
                  <a:pt x="18237" y="8093"/>
                  <a:pt x="18284" y="8069"/>
                  <a:pt x="18331" y="8045"/>
                </a:cubicBezTo>
                <a:close/>
                <a:moveTo>
                  <a:pt x="38074" y="7270"/>
                </a:moveTo>
                <a:lnTo>
                  <a:pt x="38074" y="7270"/>
                </a:lnTo>
                <a:cubicBezTo>
                  <a:pt x="38053" y="7345"/>
                  <a:pt x="38031" y="7419"/>
                  <a:pt x="38008" y="7494"/>
                </a:cubicBezTo>
                <a:cubicBezTo>
                  <a:pt x="37994" y="7536"/>
                  <a:pt x="37981" y="7576"/>
                  <a:pt x="37967" y="7618"/>
                </a:cubicBezTo>
                <a:cubicBezTo>
                  <a:pt x="37891" y="7842"/>
                  <a:pt x="37809" y="8063"/>
                  <a:pt x="37717" y="8280"/>
                </a:cubicBezTo>
                <a:cubicBezTo>
                  <a:pt x="37643" y="8452"/>
                  <a:pt x="37566" y="8623"/>
                  <a:pt x="37486" y="8793"/>
                </a:cubicBezTo>
                <a:cubicBezTo>
                  <a:pt x="37389" y="8993"/>
                  <a:pt x="37290" y="9191"/>
                  <a:pt x="37181" y="9384"/>
                </a:cubicBezTo>
                <a:cubicBezTo>
                  <a:pt x="37075" y="9573"/>
                  <a:pt x="36964" y="9757"/>
                  <a:pt x="36848" y="9941"/>
                </a:cubicBezTo>
                <a:cubicBezTo>
                  <a:pt x="36695" y="10181"/>
                  <a:pt x="36534" y="10417"/>
                  <a:pt x="36365" y="10647"/>
                </a:cubicBezTo>
                <a:cubicBezTo>
                  <a:pt x="36406" y="10547"/>
                  <a:pt x="36448" y="10448"/>
                  <a:pt x="36486" y="10347"/>
                </a:cubicBezTo>
                <a:cubicBezTo>
                  <a:pt x="36535" y="10218"/>
                  <a:pt x="36584" y="10088"/>
                  <a:pt x="36628" y="9956"/>
                </a:cubicBezTo>
                <a:cubicBezTo>
                  <a:pt x="36674" y="9822"/>
                  <a:pt x="36717" y="9686"/>
                  <a:pt x="36754" y="9548"/>
                </a:cubicBezTo>
                <a:cubicBezTo>
                  <a:pt x="36790" y="9416"/>
                  <a:pt x="36826" y="9283"/>
                  <a:pt x="36855" y="9148"/>
                </a:cubicBezTo>
                <a:cubicBezTo>
                  <a:pt x="36902" y="8929"/>
                  <a:pt x="36942" y="8709"/>
                  <a:pt x="36970" y="8486"/>
                </a:cubicBezTo>
                <a:cubicBezTo>
                  <a:pt x="36996" y="8267"/>
                  <a:pt x="37019" y="8046"/>
                  <a:pt x="37027" y="7824"/>
                </a:cubicBezTo>
                <a:cubicBezTo>
                  <a:pt x="37032" y="7719"/>
                  <a:pt x="37035" y="7614"/>
                  <a:pt x="37037" y="7510"/>
                </a:cubicBezTo>
                <a:cubicBezTo>
                  <a:pt x="37253" y="7445"/>
                  <a:pt x="37470" y="7388"/>
                  <a:pt x="37689" y="7338"/>
                </a:cubicBezTo>
                <a:cubicBezTo>
                  <a:pt x="37816" y="7313"/>
                  <a:pt x="37944" y="7288"/>
                  <a:pt x="38074" y="7270"/>
                </a:cubicBezTo>
                <a:close/>
                <a:moveTo>
                  <a:pt x="23684" y="10443"/>
                </a:moveTo>
                <a:lnTo>
                  <a:pt x="23684" y="10443"/>
                </a:lnTo>
                <a:cubicBezTo>
                  <a:pt x="23766" y="10453"/>
                  <a:pt x="23847" y="10463"/>
                  <a:pt x="23929" y="10466"/>
                </a:cubicBezTo>
                <a:cubicBezTo>
                  <a:pt x="23898" y="10558"/>
                  <a:pt x="23863" y="10649"/>
                  <a:pt x="23827" y="10738"/>
                </a:cubicBezTo>
                <a:cubicBezTo>
                  <a:pt x="23809" y="10787"/>
                  <a:pt x="23788" y="10836"/>
                  <a:pt x="23768" y="10884"/>
                </a:cubicBezTo>
                <a:cubicBezTo>
                  <a:pt x="23752" y="10813"/>
                  <a:pt x="23737" y="10741"/>
                  <a:pt x="23722" y="10668"/>
                </a:cubicBezTo>
                <a:cubicBezTo>
                  <a:pt x="23708" y="10593"/>
                  <a:pt x="23695" y="10518"/>
                  <a:pt x="23684" y="10443"/>
                </a:cubicBezTo>
                <a:close/>
                <a:moveTo>
                  <a:pt x="27612" y="5800"/>
                </a:moveTo>
                <a:cubicBezTo>
                  <a:pt x="27636" y="5800"/>
                  <a:pt x="27660" y="5801"/>
                  <a:pt x="27683" y="5801"/>
                </a:cubicBezTo>
                <a:cubicBezTo>
                  <a:pt x="27778" y="5803"/>
                  <a:pt x="27872" y="5808"/>
                  <a:pt x="27967" y="5816"/>
                </a:cubicBezTo>
                <a:cubicBezTo>
                  <a:pt x="28099" y="5829"/>
                  <a:pt x="28242" y="5844"/>
                  <a:pt x="28384" y="5869"/>
                </a:cubicBezTo>
                <a:cubicBezTo>
                  <a:pt x="28465" y="5883"/>
                  <a:pt x="28544" y="5898"/>
                  <a:pt x="28624" y="5915"/>
                </a:cubicBezTo>
                <a:cubicBezTo>
                  <a:pt x="28720" y="5937"/>
                  <a:pt x="28816" y="5959"/>
                  <a:pt x="28912" y="5987"/>
                </a:cubicBezTo>
                <a:cubicBezTo>
                  <a:pt x="28975" y="6024"/>
                  <a:pt x="29039" y="6062"/>
                  <a:pt x="29101" y="6101"/>
                </a:cubicBezTo>
                <a:cubicBezTo>
                  <a:pt x="29177" y="6147"/>
                  <a:pt x="29252" y="6196"/>
                  <a:pt x="29327" y="6244"/>
                </a:cubicBezTo>
                <a:cubicBezTo>
                  <a:pt x="29401" y="6294"/>
                  <a:pt x="29474" y="6345"/>
                  <a:pt x="29546" y="6397"/>
                </a:cubicBezTo>
                <a:cubicBezTo>
                  <a:pt x="29867" y="6631"/>
                  <a:pt x="30190" y="6878"/>
                  <a:pt x="30491" y="7153"/>
                </a:cubicBezTo>
                <a:cubicBezTo>
                  <a:pt x="30586" y="7242"/>
                  <a:pt x="30688" y="7339"/>
                  <a:pt x="30785" y="7441"/>
                </a:cubicBezTo>
                <a:cubicBezTo>
                  <a:pt x="30790" y="7448"/>
                  <a:pt x="30796" y="7454"/>
                  <a:pt x="30802" y="7460"/>
                </a:cubicBezTo>
                <a:lnTo>
                  <a:pt x="30802" y="7462"/>
                </a:lnTo>
                <a:cubicBezTo>
                  <a:pt x="30803" y="7463"/>
                  <a:pt x="30804" y="7464"/>
                  <a:pt x="30805" y="7465"/>
                </a:cubicBezTo>
                <a:cubicBezTo>
                  <a:pt x="30906" y="7589"/>
                  <a:pt x="31006" y="7716"/>
                  <a:pt x="31101" y="7847"/>
                </a:cubicBezTo>
                <a:cubicBezTo>
                  <a:pt x="31150" y="7914"/>
                  <a:pt x="31197" y="7982"/>
                  <a:pt x="31243" y="8051"/>
                </a:cubicBezTo>
                <a:cubicBezTo>
                  <a:pt x="31293" y="8123"/>
                  <a:pt x="31341" y="8197"/>
                  <a:pt x="31387" y="8271"/>
                </a:cubicBezTo>
                <a:cubicBezTo>
                  <a:pt x="31454" y="8381"/>
                  <a:pt x="31527" y="8500"/>
                  <a:pt x="31593" y="8622"/>
                </a:cubicBezTo>
                <a:cubicBezTo>
                  <a:pt x="31658" y="8742"/>
                  <a:pt x="31719" y="8864"/>
                  <a:pt x="31779" y="8986"/>
                </a:cubicBezTo>
                <a:cubicBezTo>
                  <a:pt x="31833" y="9106"/>
                  <a:pt x="31887" y="9227"/>
                  <a:pt x="31934" y="9352"/>
                </a:cubicBezTo>
                <a:cubicBezTo>
                  <a:pt x="31980" y="9474"/>
                  <a:pt x="32024" y="9598"/>
                  <a:pt x="32064" y="9723"/>
                </a:cubicBezTo>
                <a:cubicBezTo>
                  <a:pt x="32092" y="9809"/>
                  <a:pt x="32120" y="9897"/>
                  <a:pt x="32145" y="9986"/>
                </a:cubicBezTo>
                <a:cubicBezTo>
                  <a:pt x="31891" y="10179"/>
                  <a:pt x="31639" y="10375"/>
                  <a:pt x="31397" y="10583"/>
                </a:cubicBezTo>
                <a:cubicBezTo>
                  <a:pt x="31219" y="10735"/>
                  <a:pt x="31044" y="10891"/>
                  <a:pt x="30874" y="11051"/>
                </a:cubicBezTo>
                <a:cubicBezTo>
                  <a:pt x="30871" y="11040"/>
                  <a:pt x="30870" y="11030"/>
                  <a:pt x="30868" y="11020"/>
                </a:cubicBezTo>
                <a:cubicBezTo>
                  <a:pt x="30860" y="10964"/>
                  <a:pt x="30850" y="10909"/>
                  <a:pt x="30841" y="10853"/>
                </a:cubicBezTo>
                <a:cubicBezTo>
                  <a:pt x="30854" y="10804"/>
                  <a:pt x="30867" y="10754"/>
                  <a:pt x="30877" y="10704"/>
                </a:cubicBezTo>
                <a:cubicBezTo>
                  <a:pt x="30924" y="10488"/>
                  <a:pt x="30967" y="10271"/>
                  <a:pt x="30983" y="10051"/>
                </a:cubicBezTo>
                <a:cubicBezTo>
                  <a:pt x="30990" y="9959"/>
                  <a:pt x="30999" y="9864"/>
                  <a:pt x="31002" y="9772"/>
                </a:cubicBezTo>
                <a:cubicBezTo>
                  <a:pt x="31005" y="9682"/>
                  <a:pt x="31005" y="9593"/>
                  <a:pt x="31004" y="9503"/>
                </a:cubicBezTo>
                <a:cubicBezTo>
                  <a:pt x="31002" y="9458"/>
                  <a:pt x="31001" y="9413"/>
                  <a:pt x="30998" y="9368"/>
                </a:cubicBezTo>
                <a:cubicBezTo>
                  <a:pt x="30996" y="9319"/>
                  <a:pt x="30993" y="9270"/>
                  <a:pt x="30988" y="9222"/>
                </a:cubicBezTo>
                <a:cubicBezTo>
                  <a:pt x="30982" y="9178"/>
                  <a:pt x="30977" y="9133"/>
                  <a:pt x="30973" y="9089"/>
                </a:cubicBezTo>
                <a:cubicBezTo>
                  <a:pt x="30959" y="9001"/>
                  <a:pt x="30946" y="8903"/>
                  <a:pt x="30924" y="8816"/>
                </a:cubicBezTo>
                <a:cubicBezTo>
                  <a:pt x="30893" y="8687"/>
                  <a:pt x="30861" y="8556"/>
                  <a:pt x="30812" y="8433"/>
                </a:cubicBezTo>
                <a:cubicBezTo>
                  <a:pt x="30779" y="8346"/>
                  <a:pt x="30747" y="8261"/>
                  <a:pt x="30706" y="8178"/>
                </a:cubicBezTo>
                <a:cubicBezTo>
                  <a:pt x="30646" y="8055"/>
                  <a:pt x="30586" y="7934"/>
                  <a:pt x="30514" y="7818"/>
                </a:cubicBezTo>
                <a:cubicBezTo>
                  <a:pt x="30472" y="7750"/>
                  <a:pt x="30429" y="7678"/>
                  <a:pt x="30383" y="7613"/>
                </a:cubicBezTo>
                <a:cubicBezTo>
                  <a:pt x="30339" y="7549"/>
                  <a:pt x="30294" y="7487"/>
                  <a:pt x="30245" y="7426"/>
                </a:cubicBezTo>
                <a:cubicBezTo>
                  <a:pt x="30221" y="7397"/>
                  <a:pt x="30197" y="7367"/>
                  <a:pt x="30174" y="7338"/>
                </a:cubicBezTo>
                <a:cubicBezTo>
                  <a:pt x="30147" y="7306"/>
                  <a:pt x="30119" y="7275"/>
                  <a:pt x="30092" y="7245"/>
                </a:cubicBezTo>
                <a:cubicBezTo>
                  <a:pt x="30066" y="7218"/>
                  <a:pt x="30040" y="7190"/>
                  <a:pt x="30014" y="7164"/>
                </a:cubicBezTo>
                <a:cubicBezTo>
                  <a:pt x="29958" y="7109"/>
                  <a:pt x="29899" y="7053"/>
                  <a:pt x="29839" y="7002"/>
                </a:cubicBezTo>
                <a:cubicBezTo>
                  <a:pt x="29780" y="6951"/>
                  <a:pt x="29720" y="6903"/>
                  <a:pt x="29658" y="6857"/>
                </a:cubicBezTo>
                <a:cubicBezTo>
                  <a:pt x="29625" y="6833"/>
                  <a:pt x="29594" y="6810"/>
                  <a:pt x="29563" y="6787"/>
                </a:cubicBezTo>
                <a:cubicBezTo>
                  <a:pt x="29465" y="6714"/>
                  <a:pt x="29361" y="6649"/>
                  <a:pt x="29255" y="6586"/>
                </a:cubicBezTo>
                <a:cubicBezTo>
                  <a:pt x="29174" y="6539"/>
                  <a:pt x="29093" y="6492"/>
                  <a:pt x="29009" y="6449"/>
                </a:cubicBezTo>
                <a:cubicBezTo>
                  <a:pt x="28888" y="6389"/>
                  <a:pt x="28768" y="6328"/>
                  <a:pt x="28643" y="6279"/>
                </a:cubicBezTo>
                <a:cubicBezTo>
                  <a:pt x="28557" y="6247"/>
                  <a:pt x="28474" y="6213"/>
                  <a:pt x="28386" y="6186"/>
                </a:cubicBezTo>
                <a:cubicBezTo>
                  <a:pt x="28302" y="6158"/>
                  <a:pt x="28216" y="6132"/>
                  <a:pt x="28130" y="6111"/>
                </a:cubicBezTo>
                <a:cubicBezTo>
                  <a:pt x="28086" y="6099"/>
                  <a:pt x="28042" y="6089"/>
                  <a:pt x="27997" y="6078"/>
                </a:cubicBezTo>
                <a:cubicBezTo>
                  <a:pt x="27958" y="6069"/>
                  <a:pt x="27917" y="6060"/>
                  <a:pt x="27876" y="6052"/>
                </a:cubicBezTo>
                <a:cubicBezTo>
                  <a:pt x="27867" y="6045"/>
                  <a:pt x="27857" y="6039"/>
                  <a:pt x="27848" y="6032"/>
                </a:cubicBezTo>
                <a:cubicBezTo>
                  <a:pt x="27801" y="5997"/>
                  <a:pt x="27752" y="5960"/>
                  <a:pt x="27703" y="5926"/>
                </a:cubicBezTo>
                <a:lnTo>
                  <a:pt x="27704" y="5926"/>
                </a:lnTo>
                <a:cubicBezTo>
                  <a:pt x="27674" y="5884"/>
                  <a:pt x="27644" y="5843"/>
                  <a:pt x="27612" y="5800"/>
                </a:cubicBezTo>
                <a:close/>
                <a:moveTo>
                  <a:pt x="20597" y="10093"/>
                </a:moveTo>
                <a:lnTo>
                  <a:pt x="20597" y="10093"/>
                </a:lnTo>
                <a:cubicBezTo>
                  <a:pt x="20595" y="10121"/>
                  <a:pt x="20593" y="10150"/>
                  <a:pt x="20590" y="10178"/>
                </a:cubicBezTo>
                <a:cubicBezTo>
                  <a:pt x="20581" y="10315"/>
                  <a:pt x="20575" y="10455"/>
                  <a:pt x="20574" y="10593"/>
                </a:cubicBezTo>
                <a:cubicBezTo>
                  <a:pt x="20574" y="10692"/>
                  <a:pt x="20574" y="10790"/>
                  <a:pt x="20576" y="10888"/>
                </a:cubicBezTo>
                <a:cubicBezTo>
                  <a:pt x="20575" y="10892"/>
                  <a:pt x="20574" y="10898"/>
                  <a:pt x="20573" y="10904"/>
                </a:cubicBezTo>
                <a:cubicBezTo>
                  <a:pt x="20572" y="10908"/>
                  <a:pt x="20572" y="10910"/>
                  <a:pt x="20571" y="10912"/>
                </a:cubicBezTo>
                <a:cubicBezTo>
                  <a:pt x="20559" y="10970"/>
                  <a:pt x="20548" y="11031"/>
                  <a:pt x="20535" y="11091"/>
                </a:cubicBezTo>
                <a:cubicBezTo>
                  <a:pt x="20524" y="11024"/>
                  <a:pt x="20515" y="10958"/>
                  <a:pt x="20507" y="10892"/>
                </a:cubicBezTo>
                <a:cubicBezTo>
                  <a:pt x="20496" y="10801"/>
                  <a:pt x="20485" y="10710"/>
                  <a:pt x="20477" y="10619"/>
                </a:cubicBezTo>
                <a:cubicBezTo>
                  <a:pt x="20470" y="10539"/>
                  <a:pt x="20463" y="10461"/>
                  <a:pt x="20459" y="10381"/>
                </a:cubicBezTo>
                <a:cubicBezTo>
                  <a:pt x="20506" y="10286"/>
                  <a:pt x="20552" y="10190"/>
                  <a:pt x="20597" y="10093"/>
                </a:cubicBezTo>
                <a:close/>
                <a:moveTo>
                  <a:pt x="15821" y="3547"/>
                </a:moveTo>
                <a:cubicBezTo>
                  <a:pt x="15866" y="3547"/>
                  <a:pt x="15912" y="3548"/>
                  <a:pt x="15958" y="3549"/>
                </a:cubicBezTo>
                <a:cubicBezTo>
                  <a:pt x="16050" y="3550"/>
                  <a:pt x="16142" y="3553"/>
                  <a:pt x="16234" y="3556"/>
                </a:cubicBezTo>
                <a:cubicBezTo>
                  <a:pt x="16321" y="3561"/>
                  <a:pt x="16409" y="3565"/>
                  <a:pt x="16495" y="3572"/>
                </a:cubicBezTo>
                <a:cubicBezTo>
                  <a:pt x="16656" y="3587"/>
                  <a:pt x="16829" y="3603"/>
                  <a:pt x="17000" y="3631"/>
                </a:cubicBezTo>
                <a:cubicBezTo>
                  <a:pt x="17125" y="3652"/>
                  <a:pt x="17248" y="3676"/>
                  <a:pt x="17371" y="3702"/>
                </a:cubicBezTo>
                <a:cubicBezTo>
                  <a:pt x="17385" y="3705"/>
                  <a:pt x="17398" y="3709"/>
                  <a:pt x="17412" y="3712"/>
                </a:cubicBezTo>
                <a:cubicBezTo>
                  <a:pt x="17261" y="3781"/>
                  <a:pt x="17111" y="3855"/>
                  <a:pt x="16964" y="3934"/>
                </a:cubicBezTo>
                <a:cubicBezTo>
                  <a:pt x="16725" y="4061"/>
                  <a:pt x="16488" y="4194"/>
                  <a:pt x="16256" y="4334"/>
                </a:cubicBezTo>
                <a:cubicBezTo>
                  <a:pt x="16028" y="4471"/>
                  <a:pt x="15799" y="4607"/>
                  <a:pt x="15577" y="4755"/>
                </a:cubicBezTo>
                <a:cubicBezTo>
                  <a:pt x="15393" y="4878"/>
                  <a:pt x="15209" y="5004"/>
                  <a:pt x="15031" y="5137"/>
                </a:cubicBezTo>
                <a:cubicBezTo>
                  <a:pt x="14791" y="5316"/>
                  <a:pt x="14554" y="5500"/>
                  <a:pt x="14330" y="5699"/>
                </a:cubicBezTo>
                <a:cubicBezTo>
                  <a:pt x="14170" y="5843"/>
                  <a:pt x="14011" y="5987"/>
                  <a:pt x="13860" y="6139"/>
                </a:cubicBezTo>
                <a:cubicBezTo>
                  <a:pt x="13763" y="6238"/>
                  <a:pt x="13666" y="6336"/>
                  <a:pt x="13573" y="6438"/>
                </a:cubicBezTo>
                <a:cubicBezTo>
                  <a:pt x="13479" y="6541"/>
                  <a:pt x="13389" y="6644"/>
                  <a:pt x="13299" y="6750"/>
                </a:cubicBezTo>
                <a:cubicBezTo>
                  <a:pt x="13238" y="6821"/>
                  <a:pt x="13178" y="6896"/>
                  <a:pt x="13120" y="6970"/>
                </a:cubicBezTo>
                <a:cubicBezTo>
                  <a:pt x="13038" y="7076"/>
                  <a:pt x="12955" y="7181"/>
                  <a:pt x="12877" y="7292"/>
                </a:cubicBezTo>
                <a:cubicBezTo>
                  <a:pt x="12799" y="7405"/>
                  <a:pt x="12720" y="7518"/>
                  <a:pt x="12650" y="7636"/>
                </a:cubicBezTo>
                <a:cubicBezTo>
                  <a:pt x="12585" y="7742"/>
                  <a:pt x="12522" y="7848"/>
                  <a:pt x="12462" y="7957"/>
                </a:cubicBezTo>
                <a:cubicBezTo>
                  <a:pt x="12422" y="8030"/>
                  <a:pt x="12383" y="8103"/>
                  <a:pt x="12345" y="8175"/>
                </a:cubicBezTo>
                <a:cubicBezTo>
                  <a:pt x="12327" y="8213"/>
                  <a:pt x="12308" y="8250"/>
                  <a:pt x="12291" y="8287"/>
                </a:cubicBezTo>
                <a:cubicBezTo>
                  <a:pt x="12253" y="8365"/>
                  <a:pt x="12216" y="8444"/>
                  <a:pt x="12181" y="8523"/>
                </a:cubicBezTo>
                <a:cubicBezTo>
                  <a:pt x="12076" y="8763"/>
                  <a:pt x="11980" y="9007"/>
                  <a:pt x="11897" y="9255"/>
                </a:cubicBezTo>
                <a:cubicBezTo>
                  <a:pt x="11825" y="9472"/>
                  <a:pt x="11755" y="9690"/>
                  <a:pt x="11693" y="9910"/>
                </a:cubicBezTo>
                <a:cubicBezTo>
                  <a:pt x="11607" y="10209"/>
                  <a:pt x="11523" y="10509"/>
                  <a:pt x="11454" y="10813"/>
                </a:cubicBezTo>
                <a:cubicBezTo>
                  <a:pt x="11432" y="10906"/>
                  <a:pt x="11411" y="11000"/>
                  <a:pt x="11391" y="11093"/>
                </a:cubicBezTo>
                <a:cubicBezTo>
                  <a:pt x="11351" y="10966"/>
                  <a:pt x="11312" y="10838"/>
                  <a:pt x="11277" y="10709"/>
                </a:cubicBezTo>
                <a:cubicBezTo>
                  <a:pt x="11254" y="10622"/>
                  <a:pt x="11231" y="10535"/>
                  <a:pt x="11210" y="10447"/>
                </a:cubicBezTo>
                <a:cubicBezTo>
                  <a:pt x="11190" y="10359"/>
                  <a:pt x="11172" y="10270"/>
                  <a:pt x="11156" y="10181"/>
                </a:cubicBezTo>
                <a:cubicBezTo>
                  <a:pt x="11126" y="10016"/>
                  <a:pt x="11094" y="9838"/>
                  <a:pt x="11076" y="9660"/>
                </a:cubicBezTo>
                <a:cubicBezTo>
                  <a:pt x="11062" y="9526"/>
                  <a:pt x="11051" y="9394"/>
                  <a:pt x="11040" y="9260"/>
                </a:cubicBezTo>
                <a:cubicBezTo>
                  <a:pt x="11030" y="9086"/>
                  <a:pt x="11021" y="8905"/>
                  <a:pt x="11022" y="8725"/>
                </a:cubicBezTo>
                <a:cubicBezTo>
                  <a:pt x="11021" y="8633"/>
                  <a:pt x="11023" y="8541"/>
                  <a:pt x="11025" y="8449"/>
                </a:cubicBezTo>
                <a:cubicBezTo>
                  <a:pt x="11029" y="8358"/>
                  <a:pt x="11033" y="8265"/>
                  <a:pt x="11039" y="8174"/>
                </a:cubicBezTo>
                <a:cubicBezTo>
                  <a:pt x="11051" y="8049"/>
                  <a:pt x="11061" y="7912"/>
                  <a:pt x="11082" y="7777"/>
                </a:cubicBezTo>
                <a:cubicBezTo>
                  <a:pt x="11093" y="7690"/>
                  <a:pt x="11108" y="7604"/>
                  <a:pt x="11124" y="7517"/>
                </a:cubicBezTo>
                <a:cubicBezTo>
                  <a:pt x="11151" y="7385"/>
                  <a:pt x="11179" y="7255"/>
                  <a:pt x="11217" y="7127"/>
                </a:cubicBezTo>
                <a:cubicBezTo>
                  <a:pt x="11241" y="7041"/>
                  <a:pt x="11268" y="6957"/>
                  <a:pt x="11295" y="6873"/>
                </a:cubicBezTo>
                <a:cubicBezTo>
                  <a:pt x="11339" y="6748"/>
                  <a:pt x="11384" y="6617"/>
                  <a:pt x="11439" y="6490"/>
                </a:cubicBezTo>
                <a:cubicBezTo>
                  <a:pt x="11489" y="6370"/>
                  <a:pt x="11544" y="6250"/>
                  <a:pt x="11599" y="6131"/>
                </a:cubicBezTo>
                <a:cubicBezTo>
                  <a:pt x="11652" y="6023"/>
                  <a:pt x="11705" y="5914"/>
                  <a:pt x="11765" y="5808"/>
                </a:cubicBezTo>
                <a:cubicBezTo>
                  <a:pt x="11824" y="5704"/>
                  <a:pt x="11885" y="5602"/>
                  <a:pt x="11949" y="5501"/>
                </a:cubicBezTo>
                <a:cubicBezTo>
                  <a:pt x="12015" y="5400"/>
                  <a:pt x="12081" y="5300"/>
                  <a:pt x="12153" y="5204"/>
                </a:cubicBezTo>
                <a:cubicBezTo>
                  <a:pt x="12203" y="5137"/>
                  <a:pt x="12255" y="5070"/>
                  <a:pt x="12307" y="5005"/>
                </a:cubicBezTo>
                <a:cubicBezTo>
                  <a:pt x="12388" y="4908"/>
                  <a:pt x="12469" y="4811"/>
                  <a:pt x="12555" y="4720"/>
                </a:cubicBezTo>
                <a:cubicBezTo>
                  <a:pt x="12645" y="4627"/>
                  <a:pt x="12737" y="4535"/>
                  <a:pt x="12830" y="4444"/>
                </a:cubicBezTo>
                <a:cubicBezTo>
                  <a:pt x="12954" y="4329"/>
                  <a:pt x="13080" y="4216"/>
                  <a:pt x="13212" y="4108"/>
                </a:cubicBezTo>
                <a:cubicBezTo>
                  <a:pt x="13278" y="4054"/>
                  <a:pt x="13346" y="4001"/>
                  <a:pt x="13414" y="3948"/>
                </a:cubicBezTo>
                <a:cubicBezTo>
                  <a:pt x="13446" y="3925"/>
                  <a:pt x="13477" y="3901"/>
                  <a:pt x="13508" y="3878"/>
                </a:cubicBezTo>
                <a:cubicBezTo>
                  <a:pt x="13540" y="3868"/>
                  <a:pt x="13573" y="3859"/>
                  <a:pt x="13606" y="3851"/>
                </a:cubicBezTo>
                <a:cubicBezTo>
                  <a:pt x="13696" y="3825"/>
                  <a:pt x="13786" y="3801"/>
                  <a:pt x="13877" y="3778"/>
                </a:cubicBezTo>
                <a:cubicBezTo>
                  <a:pt x="13968" y="3756"/>
                  <a:pt x="14058" y="3735"/>
                  <a:pt x="14149" y="3715"/>
                </a:cubicBezTo>
                <a:cubicBezTo>
                  <a:pt x="14320" y="3681"/>
                  <a:pt x="14501" y="3644"/>
                  <a:pt x="14684" y="3622"/>
                </a:cubicBezTo>
                <a:cubicBezTo>
                  <a:pt x="14777" y="3610"/>
                  <a:pt x="14871" y="3600"/>
                  <a:pt x="14964" y="3591"/>
                </a:cubicBezTo>
                <a:cubicBezTo>
                  <a:pt x="15055" y="3582"/>
                  <a:pt x="15148" y="3573"/>
                  <a:pt x="15239" y="3568"/>
                </a:cubicBezTo>
                <a:lnTo>
                  <a:pt x="15241" y="3568"/>
                </a:lnTo>
                <a:cubicBezTo>
                  <a:pt x="15244" y="3568"/>
                  <a:pt x="15246" y="3567"/>
                  <a:pt x="15248" y="3567"/>
                </a:cubicBezTo>
                <a:cubicBezTo>
                  <a:pt x="15438" y="3556"/>
                  <a:pt x="15629" y="3547"/>
                  <a:pt x="15821" y="3547"/>
                </a:cubicBezTo>
                <a:close/>
                <a:moveTo>
                  <a:pt x="41241" y="8403"/>
                </a:moveTo>
                <a:cubicBezTo>
                  <a:pt x="41249" y="8417"/>
                  <a:pt x="41257" y="8432"/>
                  <a:pt x="41264" y="8447"/>
                </a:cubicBezTo>
                <a:cubicBezTo>
                  <a:pt x="41295" y="8510"/>
                  <a:pt x="41327" y="8588"/>
                  <a:pt x="41351" y="8666"/>
                </a:cubicBezTo>
                <a:cubicBezTo>
                  <a:pt x="41372" y="8733"/>
                  <a:pt x="41391" y="8812"/>
                  <a:pt x="41407" y="8892"/>
                </a:cubicBezTo>
                <a:lnTo>
                  <a:pt x="41409" y="8894"/>
                </a:lnTo>
                <a:cubicBezTo>
                  <a:pt x="41409" y="8896"/>
                  <a:pt x="41409" y="8898"/>
                  <a:pt x="41410" y="8900"/>
                </a:cubicBezTo>
                <a:cubicBezTo>
                  <a:pt x="41425" y="8979"/>
                  <a:pt x="41436" y="9061"/>
                  <a:pt x="41446" y="9143"/>
                </a:cubicBezTo>
                <a:cubicBezTo>
                  <a:pt x="41455" y="9226"/>
                  <a:pt x="41462" y="9309"/>
                  <a:pt x="41466" y="9394"/>
                </a:cubicBezTo>
                <a:cubicBezTo>
                  <a:pt x="41471" y="9473"/>
                  <a:pt x="41472" y="9566"/>
                  <a:pt x="41469" y="9657"/>
                </a:cubicBezTo>
                <a:cubicBezTo>
                  <a:pt x="41466" y="9700"/>
                  <a:pt x="41464" y="9742"/>
                  <a:pt x="41462" y="9785"/>
                </a:cubicBezTo>
                <a:cubicBezTo>
                  <a:pt x="41450" y="9924"/>
                  <a:pt x="41436" y="10062"/>
                  <a:pt x="41414" y="10200"/>
                </a:cubicBezTo>
                <a:cubicBezTo>
                  <a:pt x="41399" y="10291"/>
                  <a:pt x="41384" y="10382"/>
                  <a:pt x="41367" y="10474"/>
                </a:cubicBezTo>
                <a:cubicBezTo>
                  <a:pt x="41324" y="10689"/>
                  <a:pt x="41278" y="10917"/>
                  <a:pt x="41218" y="11141"/>
                </a:cubicBezTo>
                <a:cubicBezTo>
                  <a:pt x="41196" y="11222"/>
                  <a:pt x="41173" y="11302"/>
                  <a:pt x="41149" y="11382"/>
                </a:cubicBezTo>
                <a:cubicBezTo>
                  <a:pt x="41153" y="11357"/>
                  <a:pt x="41158" y="11331"/>
                  <a:pt x="41163" y="11306"/>
                </a:cubicBezTo>
                <a:cubicBezTo>
                  <a:pt x="41211" y="11025"/>
                  <a:pt x="41253" y="10744"/>
                  <a:pt x="41275" y="10459"/>
                </a:cubicBezTo>
                <a:cubicBezTo>
                  <a:pt x="41294" y="10220"/>
                  <a:pt x="41309" y="9981"/>
                  <a:pt x="41310" y="9741"/>
                </a:cubicBezTo>
                <a:cubicBezTo>
                  <a:pt x="41313" y="9454"/>
                  <a:pt x="41309" y="9165"/>
                  <a:pt x="41287" y="8877"/>
                </a:cubicBezTo>
                <a:cubicBezTo>
                  <a:pt x="41275" y="8719"/>
                  <a:pt x="41261" y="8560"/>
                  <a:pt x="41241" y="8403"/>
                </a:cubicBezTo>
                <a:close/>
                <a:moveTo>
                  <a:pt x="20605" y="11441"/>
                </a:moveTo>
                <a:cubicBezTo>
                  <a:pt x="20609" y="11478"/>
                  <a:pt x="20612" y="11516"/>
                  <a:pt x="20616" y="11554"/>
                </a:cubicBezTo>
                <a:cubicBezTo>
                  <a:pt x="20613" y="11544"/>
                  <a:pt x="20611" y="11535"/>
                  <a:pt x="20610" y="11524"/>
                </a:cubicBezTo>
                <a:cubicBezTo>
                  <a:pt x="20606" y="11507"/>
                  <a:pt x="20603" y="11488"/>
                  <a:pt x="20599" y="11470"/>
                </a:cubicBezTo>
                <a:cubicBezTo>
                  <a:pt x="20601" y="11463"/>
                  <a:pt x="20602" y="11457"/>
                  <a:pt x="20603" y="11450"/>
                </a:cubicBezTo>
                <a:cubicBezTo>
                  <a:pt x="20604" y="11447"/>
                  <a:pt x="20605" y="11443"/>
                  <a:pt x="20605" y="11441"/>
                </a:cubicBezTo>
                <a:close/>
                <a:moveTo>
                  <a:pt x="17431" y="9731"/>
                </a:moveTo>
                <a:lnTo>
                  <a:pt x="17431" y="9731"/>
                </a:lnTo>
                <a:cubicBezTo>
                  <a:pt x="17402" y="9894"/>
                  <a:pt x="17374" y="10055"/>
                  <a:pt x="17356" y="10219"/>
                </a:cubicBezTo>
                <a:cubicBezTo>
                  <a:pt x="17341" y="10350"/>
                  <a:pt x="17329" y="10480"/>
                  <a:pt x="17319" y="10612"/>
                </a:cubicBezTo>
                <a:cubicBezTo>
                  <a:pt x="17312" y="10703"/>
                  <a:pt x="17307" y="10797"/>
                  <a:pt x="17305" y="10888"/>
                </a:cubicBezTo>
                <a:cubicBezTo>
                  <a:pt x="17304" y="10917"/>
                  <a:pt x="17304" y="10946"/>
                  <a:pt x="17303" y="10974"/>
                </a:cubicBezTo>
                <a:cubicBezTo>
                  <a:pt x="17206" y="11181"/>
                  <a:pt x="17109" y="11388"/>
                  <a:pt x="17012" y="11595"/>
                </a:cubicBezTo>
                <a:cubicBezTo>
                  <a:pt x="17021" y="11526"/>
                  <a:pt x="17029" y="11459"/>
                  <a:pt x="17038" y="11391"/>
                </a:cubicBezTo>
                <a:cubicBezTo>
                  <a:pt x="17049" y="11298"/>
                  <a:pt x="17062" y="11205"/>
                  <a:pt x="17081" y="11113"/>
                </a:cubicBezTo>
                <a:cubicBezTo>
                  <a:pt x="17089" y="11069"/>
                  <a:pt x="17097" y="11025"/>
                  <a:pt x="17105" y="10981"/>
                </a:cubicBezTo>
                <a:cubicBezTo>
                  <a:pt x="17149" y="10757"/>
                  <a:pt x="17196" y="10533"/>
                  <a:pt x="17256" y="10313"/>
                </a:cubicBezTo>
                <a:cubicBezTo>
                  <a:pt x="17305" y="10136"/>
                  <a:pt x="17357" y="9961"/>
                  <a:pt x="17412" y="9785"/>
                </a:cubicBezTo>
                <a:cubicBezTo>
                  <a:pt x="17418" y="9767"/>
                  <a:pt x="17425" y="9749"/>
                  <a:pt x="17431" y="9731"/>
                </a:cubicBezTo>
                <a:close/>
                <a:moveTo>
                  <a:pt x="20329" y="10819"/>
                </a:moveTo>
                <a:cubicBezTo>
                  <a:pt x="20342" y="10939"/>
                  <a:pt x="20358" y="11059"/>
                  <a:pt x="20378" y="11178"/>
                </a:cubicBezTo>
                <a:cubicBezTo>
                  <a:pt x="20396" y="11286"/>
                  <a:pt x="20415" y="11394"/>
                  <a:pt x="20435" y="11502"/>
                </a:cubicBezTo>
                <a:cubicBezTo>
                  <a:pt x="20399" y="11641"/>
                  <a:pt x="20359" y="11781"/>
                  <a:pt x="20317" y="11918"/>
                </a:cubicBezTo>
                <a:cubicBezTo>
                  <a:pt x="20313" y="11800"/>
                  <a:pt x="20311" y="11681"/>
                  <a:pt x="20311" y="11562"/>
                </a:cubicBezTo>
                <a:cubicBezTo>
                  <a:pt x="20312" y="11417"/>
                  <a:pt x="20312" y="11271"/>
                  <a:pt x="20317" y="11127"/>
                </a:cubicBezTo>
                <a:cubicBezTo>
                  <a:pt x="20320" y="11024"/>
                  <a:pt x="20325" y="10921"/>
                  <a:pt x="20329" y="10819"/>
                </a:cubicBezTo>
                <a:close/>
                <a:moveTo>
                  <a:pt x="23186" y="10331"/>
                </a:moveTo>
                <a:cubicBezTo>
                  <a:pt x="23223" y="10343"/>
                  <a:pt x="23260" y="10353"/>
                  <a:pt x="23298" y="10364"/>
                </a:cubicBezTo>
                <a:cubicBezTo>
                  <a:pt x="23339" y="10374"/>
                  <a:pt x="23379" y="10384"/>
                  <a:pt x="23419" y="10394"/>
                </a:cubicBezTo>
                <a:cubicBezTo>
                  <a:pt x="23448" y="10402"/>
                  <a:pt x="23479" y="10409"/>
                  <a:pt x="23510" y="10414"/>
                </a:cubicBezTo>
                <a:cubicBezTo>
                  <a:pt x="23511" y="10418"/>
                  <a:pt x="23511" y="10420"/>
                  <a:pt x="23511" y="10422"/>
                </a:cubicBezTo>
                <a:cubicBezTo>
                  <a:pt x="23526" y="10518"/>
                  <a:pt x="23541" y="10614"/>
                  <a:pt x="23559" y="10710"/>
                </a:cubicBezTo>
                <a:cubicBezTo>
                  <a:pt x="23588" y="10853"/>
                  <a:pt x="23619" y="10996"/>
                  <a:pt x="23655" y="11138"/>
                </a:cubicBezTo>
                <a:cubicBezTo>
                  <a:pt x="23588" y="11276"/>
                  <a:pt x="23520" y="11412"/>
                  <a:pt x="23444" y="11545"/>
                </a:cubicBezTo>
                <a:cubicBezTo>
                  <a:pt x="23369" y="11675"/>
                  <a:pt x="23292" y="11805"/>
                  <a:pt x="23213" y="11932"/>
                </a:cubicBezTo>
                <a:cubicBezTo>
                  <a:pt x="23204" y="11828"/>
                  <a:pt x="23195" y="11723"/>
                  <a:pt x="23188" y="11617"/>
                </a:cubicBezTo>
                <a:cubicBezTo>
                  <a:pt x="23176" y="11390"/>
                  <a:pt x="23165" y="11151"/>
                  <a:pt x="23168" y="10912"/>
                </a:cubicBezTo>
                <a:cubicBezTo>
                  <a:pt x="23168" y="10817"/>
                  <a:pt x="23169" y="10723"/>
                  <a:pt x="23172" y="10628"/>
                </a:cubicBezTo>
                <a:cubicBezTo>
                  <a:pt x="23175" y="10543"/>
                  <a:pt x="23179" y="10457"/>
                  <a:pt x="23184" y="10372"/>
                </a:cubicBezTo>
                <a:cubicBezTo>
                  <a:pt x="23185" y="10358"/>
                  <a:pt x="23185" y="10344"/>
                  <a:pt x="23186" y="10331"/>
                </a:cubicBezTo>
                <a:close/>
                <a:moveTo>
                  <a:pt x="27597" y="9278"/>
                </a:moveTo>
                <a:cubicBezTo>
                  <a:pt x="27608" y="9369"/>
                  <a:pt x="27617" y="9461"/>
                  <a:pt x="27625" y="9553"/>
                </a:cubicBezTo>
                <a:cubicBezTo>
                  <a:pt x="27634" y="9645"/>
                  <a:pt x="27641" y="9739"/>
                  <a:pt x="27647" y="9832"/>
                </a:cubicBezTo>
                <a:cubicBezTo>
                  <a:pt x="27659" y="10054"/>
                  <a:pt x="27668" y="10290"/>
                  <a:pt x="27664" y="10525"/>
                </a:cubicBezTo>
                <a:cubicBezTo>
                  <a:pt x="27661" y="10710"/>
                  <a:pt x="27654" y="10895"/>
                  <a:pt x="27642" y="11080"/>
                </a:cubicBezTo>
                <a:cubicBezTo>
                  <a:pt x="27629" y="11267"/>
                  <a:pt x="27612" y="11454"/>
                  <a:pt x="27588" y="11640"/>
                </a:cubicBezTo>
                <a:cubicBezTo>
                  <a:pt x="27577" y="11732"/>
                  <a:pt x="27563" y="11824"/>
                  <a:pt x="27549" y="11916"/>
                </a:cubicBezTo>
                <a:cubicBezTo>
                  <a:pt x="27545" y="11934"/>
                  <a:pt x="27542" y="11951"/>
                  <a:pt x="27540" y="11969"/>
                </a:cubicBezTo>
                <a:cubicBezTo>
                  <a:pt x="27460" y="11787"/>
                  <a:pt x="27377" y="11607"/>
                  <a:pt x="27286" y="11432"/>
                </a:cubicBezTo>
                <a:cubicBezTo>
                  <a:pt x="27249" y="11361"/>
                  <a:pt x="27211" y="11291"/>
                  <a:pt x="27172" y="11220"/>
                </a:cubicBezTo>
                <a:cubicBezTo>
                  <a:pt x="27154" y="11186"/>
                  <a:pt x="27134" y="11150"/>
                  <a:pt x="27115" y="11115"/>
                </a:cubicBezTo>
                <a:cubicBezTo>
                  <a:pt x="27044" y="10999"/>
                  <a:pt x="26974" y="10881"/>
                  <a:pt x="26903" y="10764"/>
                </a:cubicBezTo>
                <a:cubicBezTo>
                  <a:pt x="26857" y="10686"/>
                  <a:pt x="26810" y="10608"/>
                  <a:pt x="26763" y="10530"/>
                </a:cubicBezTo>
                <a:cubicBezTo>
                  <a:pt x="26761" y="10528"/>
                  <a:pt x="26759" y="10524"/>
                  <a:pt x="26757" y="10522"/>
                </a:cubicBezTo>
                <a:cubicBezTo>
                  <a:pt x="26678" y="10409"/>
                  <a:pt x="26600" y="10295"/>
                  <a:pt x="26520" y="10182"/>
                </a:cubicBezTo>
                <a:cubicBezTo>
                  <a:pt x="26474" y="10118"/>
                  <a:pt x="26429" y="10052"/>
                  <a:pt x="26383" y="9986"/>
                </a:cubicBezTo>
                <a:cubicBezTo>
                  <a:pt x="26503" y="9934"/>
                  <a:pt x="26622" y="9880"/>
                  <a:pt x="26739" y="9822"/>
                </a:cubicBezTo>
                <a:cubicBezTo>
                  <a:pt x="26815" y="9786"/>
                  <a:pt x="26891" y="9750"/>
                  <a:pt x="26965" y="9711"/>
                </a:cubicBezTo>
                <a:cubicBezTo>
                  <a:pt x="27070" y="9655"/>
                  <a:pt x="27177" y="9599"/>
                  <a:pt x="27275" y="9532"/>
                </a:cubicBezTo>
                <a:cubicBezTo>
                  <a:pt x="27338" y="9489"/>
                  <a:pt x="27417" y="9437"/>
                  <a:pt x="27475" y="9387"/>
                </a:cubicBezTo>
                <a:cubicBezTo>
                  <a:pt x="27520" y="9347"/>
                  <a:pt x="27558" y="9315"/>
                  <a:pt x="27597" y="9278"/>
                </a:cubicBezTo>
                <a:close/>
                <a:moveTo>
                  <a:pt x="32192" y="10165"/>
                </a:moveTo>
                <a:cubicBezTo>
                  <a:pt x="32219" y="10276"/>
                  <a:pt x="32243" y="10388"/>
                  <a:pt x="32267" y="10499"/>
                </a:cubicBezTo>
                <a:cubicBezTo>
                  <a:pt x="32292" y="10628"/>
                  <a:pt x="32317" y="10757"/>
                  <a:pt x="32332" y="10888"/>
                </a:cubicBezTo>
                <a:cubicBezTo>
                  <a:pt x="32333" y="10897"/>
                  <a:pt x="32334" y="10906"/>
                  <a:pt x="32336" y="10917"/>
                </a:cubicBezTo>
                <a:cubicBezTo>
                  <a:pt x="32324" y="10935"/>
                  <a:pt x="32314" y="10954"/>
                  <a:pt x="32302" y="10972"/>
                </a:cubicBezTo>
                <a:cubicBezTo>
                  <a:pt x="32235" y="11074"/>
                  <a:pt x="32167" y="11174"/>
                  <a:pt x="32093" y="11270"/>
                </a:cubicBezTo>
                <a:cubicBezTo>
                  <a:pt x="32045" y="11335"/>
                  <a:pt x="31994" y="11398"/>
                  <a:pt x="31943" y="11461"/>
                </a:cubicBezTo>
                <a:cubicBezTo>
                  <a:pt x="31870" y="11547"/>
                  <a:pt x="31792" y="11641"/>
                  <a:pt x="31705" y="11729"/>
                </a:cubicBezTo>
                <a:cubicBezTo>
                  <a:pt x="31647" y="11789"/>
                  <a:pt x="31588" y="11848"/>
                  <a:pt x="31528" y="11905"/>
                </a:cubicBezTo>
                <a:cubicBezTo>
                  <a:pt x="31407" y="12017"/>
                  <a:pt x="31285" y="12127"/>
                  <a:pt x="31156" y="12230"/>
                </a:cubicBezTo>
                <a:cubicBezTo>
                  <a:pt x="31077" y="12292"/>
                  <a:pt x="30998" y="12353"/>
                  <a:pt x="30917" y="12413"/>
                </a:cubicBezTo>
                <a:cubicBezTo>
                  <a:pt x="30920" y="12374"/>
                  <a:pt x="30923" y="12335"/>
                  <a:pt x="30926" y="12297"/>
                </a:cubicBezTo>
                <a:cubicBezTo>
                  <a:pt x="30931" y="12199"/>
                  <a:pt x="30936" y="12097"/>
                  <a:pt x="30936" y="11999"/>
                </a:cubicBezTo>
                <a:cubicBezTo>
                  <a:pt x="30936" y="11880"/>
                  <a:pt x="30936" y="11761"/>
                  <a:pt x="30930" y="11642"/>
                </a:cubicBezTo>
                <a:cubicBezTo>
                  <a:pt x="30926" y="11561"/>
                  <a:pt x="30922" y="11472"/>
                  <a:pt x="30914" y="11391"/>
                </a:cubicBezTo>
                <a:cubicBezTo>
                  <a:pt x="30908" y="11343"/>
                  <a:pt x="30904" y="11296"/>
                  <a:pt x="30899" y="11247"/>
                </a:cubicBezTo>
                <a:cubicBezTo>
                  <a:pt x="30921" y="11226"/>
                  <a:pt x="30943" y="11204"/>
                  <a:pt x="30966" y="11184"/>
                </a:cubicBezTo>
                <a:cubicBezTo>
                  <a:pt x="31278" y="10896"/>
                  <a:pt x="31602" y="10623"/>
                  <a:pt x="31936" y="10362"/>
                </a:cubicBezTo>
                <a:cubicBezTo>
                  <a:pt x="32020" y="10297"/>
                  <a:pt x="32106" y="10231"/>
                  <a:pt x="32192" y="10165"/>
                </a:cubicBezTo>
                <a:close/>
                <a:moveTo>
                  <a:pt x="24623" y="10447"/>
                </a:moveTo>
                <a:lnTo>
                  <a:pt x="24623" y="10447"/>
                </a:lnTo>
                <a:cubicBezTo>
                  <a:pt x="24617" y="10474"/>
                  <a:pt x="24612" y="10502"/>
                  <a:pt x="24607" y="10530"/>
                </a:cubicBezTo>
                <a:cubicBezTo>
                  <a:pt x="24559" y="10790"/>
                  <a:pt x="24515" y="11051"/>
                  <a:pt x="24485" y="11314"/>
                </a:cubicBezTo>
                <a:cubicBezTo>
                  <a:pt x="24455" y="11583"/>
                  <a:pt x="24430" y="11852"/>
                  <a:pt x="24419" y="12122"/>
                </a:cubicBezTo>
                <a:cubicBezTo>
                  <a:pt x="24415" y="12249"/>
                  <a:pt x="24410" y="12375"/>
                  <a:pt x="24409" y="12502"/>
                </a:cubicBezTo>
                <a:cubicBezTo>
                  <a:pt x="24403" y="12494"/>
                  <a:pt x="24398" y="12486"/>
                  <a:pt x="24393" y="12478"/>
                </a:cubicBezTo>
                <a:cubicBezTo>
                  <a:pt x="24351" y="12416"/>
                  <a:pt x="24307" y="12343"/>
                  <a:pt x="24266" y="12267"/>
                </a:cubicBezTo>
                <a:cubicBezTo>
                  <a:pt x="24225" y="12194"/>
                  <a:pt x="24187" y="12120"/>
                  <a:pt x="24152" y="12045"/>
                </a:cubicBezTo>
                <a:cubicBezTo>
                  <a:pt x="24097" y="11926"/>
                  <a:pt x="24043" y="11806"/>
                  <a:pt x="23999" y="11684"/>
                </a:cubicBezTo>
                <a:cubicBezTo>
                  <a:pt x="23970" y="11604"/>
                  <a:pt x="23943" y="11524"/>
                  <a:pt x="23916" y="11443"/>
                </a:cubicBezTo>
                <a:cubicBezTo>
                  <a:pt x="23886" y="11344"/>
                  <a:pt x="23855" y="11240"/>
                  <a:pt x="23827" y="11135"/>
                </a:cubicBezTo>
                <a:cubicBezTo>
                  <a:pt x="23861" y="11063"/>
                  <a:pt x="23893" y="10991"/>
                  <a:pt x="23923" y="10917"/>
                </a:cubicBezTo>
                <a:cubicBezTo>
                  <a:pt x="23984" y="10770"/>
                  <a:pt x="24045" y="10622"/>
                  <a:pt x="24100" y="10472"/>
                </a:cubicBezTo>
                <a:cubicBezTo>
                  <a:pt x="24126" y="10473"/>
                  <a:pt x="24152" y="10473"/>
                  <a:pt x="24178" y="10473"/>
                </a:cubicBezTo>
                <a:cubicBezTo>
                  <a:pt x="24223" y="10473"/>
                  <a:pt x="24269" y="10472"/>
                  <a:pt x="24313" y="10470"/>
                </a:cubicBezTo>
                <a:cubicBezTo>
                  <a:pt x="24402" y="10464"/>
                  <a:pt x="24493" y="10461"/>
                  <a:pt x="24581" y="10451"/>
                </a:cubicBezTo>
                <a:cubicBezTo>
                  <a:pt x="24595" y="10450"/>
                  <a:pt x="24609" y="10448"/>
                  <a:pt x="24623" y="10447"/>
                </a:cubicBezTo>
                <a:close/>
                <a:moveTo>
                  <a:pt x="34967" y="8358"/>
                </a:moveTo>
                <a:cubicBezTo>
                  <a:pt x="34967" y="8364"/>
                  <a:pt x="34966" y="8368"/>
                  <a:pt x="34966" y="8373"/>
                </a:cubicBezTo>
                <a:cubicBezTo>
                  <a:pt x="34964" y="8501"/>
                  <a:pt x="34958" y="8628"/>
                  <a:pt x="34950" y="8755"/>
                </a:cubicBezTo>
                <a:cubicBezTo>
                  <a:pt x="34936" y="8929"/>
                  <a:pt x="34921" y="9105"/>
                  <a:pt x="34896" y="9279"/>
                </a:cubicBezTo>
                <a:cubicBezTo>
                  <a:pt x="34871" y="9452"/>
                  <a:pt x="34844" y="9625"/>
                  <a:pt x="34813" y="9798"/>
                </a:cubicBezTo>
                <a:lnTo>
                  <a:pt x="34813" y="9799"/>
                </a:lnTo>
                <a:cubicBezTo>
                  <a:pt x="34813" y="9800"/>
                  <a:pt x="34811" y="9801"/>
                  <a:pt x="34811" y="9804"/>
                </a:cubicBezTo>
                <a:cubicBezTo>
                  <a:pt x="34763" y="10056"/>
                  <a:pt x="34707" y="10312"/>
                  <a:pt x="34640" y="10563"/>
                </a:cubicBezTo>
                <a:cubicBezTo>
                  <a:pt x="34606" y="10695"/>
                  <a:pt x="34571" y="10827"/>
                  <a:pt x="34532" y="10957"/>
                </a:cubicBezTo>
                <a:cubicBezTo>
                  <a:pt x="34505" y="11046"/>
                  <a:pt x="34478" y="11135"/>
                  <a:pt x="34449" y="11224"/>
                </a:cubicBezTo>
                <a:cubicBezTo>
                  <a:pt x="34377" y="11435"/>
                  <a:pt x="34300" y="11656"/>
                  <a:pt x="34211" y="11873"/>
                </a:cubicBezTo>
                <a:cubicBezTo>
                  <a:pt x="34158" y="12002"/>
                  <a:pt x="34105" y="12133"/>
                  <a:pt x="34048" y="12262"/>
                </a:cubicBezTo>
                <a:cubicBezTo>
                  <a:pt x="34011" y="12346"/>
                  <a:pt x="33973" y="12430"/>
                  <a:pt x="33935" y="12513"/>
                </a:cubicBezTo>
                <a:lnTo>
                  <a:pt x="33933" y="12517"/>
                </a:lnTo>
                <a:cubicBezTo>
                  <a:pt x="33933" y="12517"/>
                  <a:pt x="33931" y="12518"/>
                  <a:pt x="33931" y="12518"/>
                </a:cubicBezTo>
                <a:cubicBezTo>
                  <a:pt x="33898" y="12589"/>
                  <a:pt x="33864" y="12660"/>
                  <a:pt x="33830" y="12731"/>
                </a:cubicBezTo>
                <a:cubicBezTo>
                  <a:pt x="33824" y="12640"/>
                  <a:pt x="33819" y="12550"/>
                  <a:pt x="33810" y="12458"/>
                </a:cubicBezTo>
                <a:cubicBezTo>
                  <a:pt x="33796" y="12323"/>
                  <a:pt x="33780" y="12189"/>
                  <a:pt x="33761" y="12054"/>
                </a:cubicBezTo>
                <a:cubicBezTo>
                  <a:pt x="33728" y="11827"/>
                  <a:pt x="33690" y="11600"/>
                  <a:pt x="33639" y="11376"/>
                </a:cubicBezTo>
                <a:cubicBezTo>
                  <a:pt x="33580" y="11118"/>
                  <a:pt x="33515" y="10860"/>
                  <a:pt x="33431" y="10608"/>
                </a:cubicBezTo>
                <a:cubicBezTo>
                  <a:pt x="33391" y="10487"/>
                  <a:pt x="33351" y="10366"/>
                  <a:pt x="33306" y="10247"/>
                </a:cubicBezTo>
                <a:cubicBezTo>
                  <a:pt x="33276" y="10166"/>
                  <a:pt x="33244" y="10086"/>
                  <a:pt x="33212" y="10008"/>
                </a:cubicBezTo>
                <a:cubicBezTo>
                  <a:pt x="33196" y="9968"/>
                  <a:pt x="33180" y="9928"/>
                  <a:pt x="33162" y="9889"/>
                </a:cubicBezTo>
                <a:cubicBezTo>
                  <a:pt x="33114" y="9780"/>
                  <a:pt x="33063" y="9673"/>
                  <a:pt x="33011" y="9566"/>
                </a:cubicBezTo>
                <a:cubicBezTo>
                  <a:pt x="33325" y="9346"/>
                  <a:pt x="33644" y="9133"/>
                  <a:pt x="33971" y="8932"/>
                </a:cubicBezTo>
                <a:cubicBezTo>
                  <a:pt x="34165" y="8812"/>
                  <a:pt x="34361" y="8695"/>
                  <a:pt x="34560" y="8583"/>
                </a:cubicBezTo>
                <a:cubicBezTo>
                  <a:pt x="34695" y="8507"/>
                  <a:pt x="34831" y="8432"/>
                  <a:pt x="34967" y="8358"/>
                </a:cubicBezTo>
                <a:close/>
                <a:moveTo>
                  <a:pt x="21066" y="8674"/>
                </a:moveTo>
                <a:cubicBezTo>
                  <a:pt x="21071" y="8682"/>
                  <a:pt x="21075" y="8690"/>
                  <a:pt x="21081" y="8697"/>
                </a:cubicBezTo>
                <a:cubicBezTo>
                  <a:pt x="21117" y="8754"/>
                  <a:pt x="21154" y="8812"/>
                  <a:pt x="21192" y="8867"/>
                </a:cubicBezTo>
                <a:cubicBezTo>
                  <a:pt x="21105" y="9264"/>
                  <a:pt x="21035" y="9664"/>
                  <a:pt x="20992" y="10068"/>
                </a:cubicBezTo>
                <a:cubicBezTo>
                  <a:pt x="20962" y="10358"/>
                  <a:pt x="20937" y="10649"/>
                  <a:pt x="20930" y="10941"/>
                </a:cubicBezTo>
                <a:cubicBezTo>
                  <a:pt x="20924" y="11223"/>
                  <a:pt x="20924" y="11506"/>
                  <a:pt x="20941" y="11787"/>
                </a:cubicBezTo>
                <a:cubicBezTo>
                  <a:pt x="20955" y="12028"/>
                  <a:pt x="20971" y="12268"/>
                  <a:pt x="21000" y="12508"/>
                </a:cubicBezTo>
                <a:cubicBezTo>
                  <a:pt x="21018" y="12649"/>
                  <a:pt x="21035" y="12790"/>
                  <a:pt x="21057" y="12931"/>
                </a:cubicBezTo>
                <a:cubicBezTo>
                  <a:pt x="21060" y="12950"/>
                  <a:pt x="21064" y="12970"/>
                  <a:pt x="21067" y="12988"/>
                </a:cubicBezTo>
                <a:cubicBezTo>
                  <a:pt x="21034" y="12915"/>
                  <a:pt x="21000" y="12841"/>
                  <a:pt x="20969" y="12764"/>
                </a:cubicBezTo>
                <a:cubicBezTo>
                  <a:pt x="20968" y="12759"/>
                  <a:pt x="20967" y="12753"/>
                  <a:pt x="20966" y="12746"/>
                </a:cubicBezTo>
                <a:cubicBezTo>
                  <a:pt x="20956" y="12701"/>
                  <a:pt x="20947" y="12656"/>
                  <a:pt x="20938" y="12611"/>
                </a:cubicBezTo>
                <a:cubicBezTo>
                  <a:pt x="20896" y="12393"/>
                  <a:pt x="20856" y="12172"/>
                  <a:pt x="20826" y="11951"/>
                </a:cubicBezTo>
                <a:cubicBezTo>
                  <a:pt x="20808" y="11822"/>
                  <a:pt x="20791" y="11694"/>
                  <a:pt x="20778" y="11565"/>
                </a:cubicBezTo>
                <a:cubicBezTo>
                  <a:pt x="20770" y="11477"/>
                  <a:pt x="20763" y="11389"/>
                  <a:pt x="20758" y="11301"/>
                </a:cubicBezTo>
                <a:cubicBezTo>
                  <a:pt x="20748" y="11130"/>
                  <a:pt x="20740" y="10959"/>
                  <a:pt x="20740" y="10789"/>
                </a:cubicBezTo>
                <a:cubicBezTo>
                  <a:pt x="20761" y="10671"/>
                  <a:pt x="20781" y="10553"/>
                  <a:pt x="20799" y="10434"/>
                </a:cubicBezTo>
                <a:cubicBezTo>
                  <a:pt x="20840" y="10177"/>
                  <a:pt x="20873" y="9918"/>
                  <a:pt x="20900" y="9658"/>
                </a:cubicBezTo>
                <a:cubicBezTo>
                  <a:pt x="20905" y="9611"/>
                  <a:pt x="20910" y="9563"/>
                  <a:pt x="20914" y="9515"/>
                </a:cubicBezTo>
                <a:cubicBezTo>
                  <a:pt x="20916" y="9467"/>
                  <a:pt x="20919" y="9420"/>
                  <a:pt x="20922" y="9373"/>
                </a:cubicBezTo>
                <a:cubicBezTo>
                  <a:pt x="20925" y="9324"/>
                  <a:pt x="20927" y="9276"/>
                  <a:pt x="20931" y="9227"/>
                </a:cubicBezTo>
                <a:cubicBezTo>
                  <a:pt x="20951" y="9164"/>
                  <a:pt x="20969" y="9100"/>
                  <a:pt x="20985" y="9036"/>
                </a:cubicBezTo>
                <a:cubicBezTo>
                  <a:pt x="21005" y="8961"/>
                  <a:pt x="21023" y="8885"/>
                  <a:pt x="21039" y="8809"/>
                </a:cubicBezTo>
                <a:cubicBezTo>
                  <a:pt x="21046" y="8772"/>
                  <a:pt x="21054" y="8734"/>
                  <a:pt x="21061" y="8696"/>
                </a:cubicBezTo>
                <a:cubicBezTo>
                  <a:pt x="21063" y="8689"/>
                  <a:pt x="21064" y="8681"/>
                  <a:pt x="21066" y="8674"/>
                </a:cubicBezTo>
                <a:close/>
                <a:moveTo>
                  <a:pt x="30736" y="11404"/>
                </a:moveTo>
                <a:cubicBezTo>
                  <a:pt x="30743" y="11484"/>
                  <a:pt x="30750" y="11563"/>
                  <a:pt x="30755" y="11643"/>
                </a:cubicBezTo>
                <a:cubicBezTo>
                  <a:pt x="30760" y="11762"/>
                  <a:pt x="30766" y="11880"/>
                  <a:pt x="30765" y="11999"/>
                </a:cubicBezTo>
                <a:cubicBezTo>
                  <a:pt x="30766" y="12095"/>
                  <a:pt x="30765" y="12189"/>
                  <a:pt x="30762" y="12284"/>
                </a:cubicBezTo>
                <a:cubicBezTo>
                  <a:pt x="30759" y="12333"/>
                  <a:pt x="30757" y="12380"/>
                  <a:pt x="30755" y="12427"/>
                </a:cubicBezTo>
                <a:cubicBezTo>
                  <a:pt x="30753" y="12455"/>
                  <a:pt x="30751" y="12494"/>
                  <a:pt x="30749" y="12533"/>
                </a:cubicBezTo>
                <a:cubicBezTo>
                  <a:pt x="30616" y="12626"/>
                  <a:pt x="30482" y="12715"/>
                  <a:pt x="30345" y="12798"/>
                </a:cubicBezTo>
                <a:cubicBezTo>
                  <a:pt x="30203" y="12883"/>
                  <a:pt x="30058" y="12965"/>
                  <a:pt x="29913" y="13045"/>
                </a:cubicBezTo>
                <a:cubicBezTo>
                  <a:pt x="29833" y="13085"/>
                  <a:pt x="29753" y="13127"/>
                  <a:pt x="29673" y="13166"/>
                </a:cubicBezTo>
                <a:cubicBezTo>
                  <a:pt x="29735" y="13088"/>
                  <a:pt x="29795" y="13008"/>
                  <a:pt x="29853" y="12927"/>
                </a:cubicBezTo>
                <a:cubicBezTo>
                  <a:pt x="29928" y="12822"/>
                  <a:pt x="29999" y="12717"/>
                  <a:pt x="30070" y="12609"/>
                </a:cubicBezTo>
                <a:cubicBezTo>
                  <a:pt x="30116" y="12539"/>
                  <a:pt x="30161" y="12465"/>
                  <a:pt x="30204" y="12391"/>
                </a:cubicBezTo>
                <a:cubicBezTo>
                  <a:pt x="30264" y="12287"/>
                  <a:pt x="30324" y="12182"/>
                  <a:pt x="30377" y="12073"/>
                </a:cubicBezTo>
                <a:cubicBezTo>
                  <a:pt x="30467" y="11889"/>
                  <a:pt x="30554" y="11704"/>
                  <a:pt x="30625" y="11513"/>
                </a:cubicBezTo>
                <a:cubicBezTo>
                  <a:pt x="30662" y="11476"/>
                  <a:pt x="30699" y="11440"/>
                  <a:pt x="30736" y="11404"/>
                </a:cubicBezTo>
                <a:close/>
                <a:moveTo>
                  <a:pt x="36873" y="7560"/>
                </a:moveTo>
                <a:lnTo>
                  <a:pt x="36873" y="7562"/>
                </a:lnTo>
                <a:cubicBezTo>
                  <a:pt x="36869" y="7691"/>
                  <a:pt x="36863" y="7822"/>
                  <a:pt x="36855" y="7951"/>
                </a:cubicBezTo>
                <a:cubicBezTo>
                  <a:pt x="36843" y="8116"/>
                  <a:pt x="36826" y="8290"/>
                  <a:pt x="36802" y="8462"/>
                </a:cubicBezTo>
                <a:cubicBezTo>
                  <a:pt x="36791" y="8547"/>
                  <a:pt x="36778" y="8633"/>
                  <a:pt x="36763" y="8717"/>
                </a:cubicBezTo>
                <a:cubicBezTo>
                  <a:pt x="36749" y="8801"/>
                  <a:pt x="36734" y="8885"/>
                  <a:pt x="36718" y="8970"/>
                </a:cubicBezTo>
                <a:cubicBezTo>
                  <a:pt x="36681" y="9148"/>
                  <a:pt x="36642" y="9325"/>
                  <a:pt x="36592" y="9501"/>
                </a:cubicBezTo>
                <a:cubicBezTo>
                  <a:pt x="36555" y="9633"/>
                  <a:pt x="36516" y="9763"/>
                  <a:pt x="36474" y="9894"/>
                </a:cubicBezTo>
                <a:cubicBezTo>
                  <a:pt x="36400" y="10112"/>
                  <a:pt x="36325" y="10328"/>
                  <a:pt x="36239" y="10540"/>
                </a:cubicBezTo>
                <a:cubicBezTo>
                  <a:pt x="36186" y="10668"/>
                  <a:pt x="36134" y="10797"/>
                  <a:pt x="36076" y="10923"/>
                </a:cubicBezTo>
                <a:cubicBezTo>
                  <a:pt x="36040" y="11005"/>
                  <a:pt x="36002" y="11087"/>
                  <a:pt x="35963" y="11167"/>
                </a:cubicBezTo>
                <a:lnTo>
                  <a:pt x="35963" y="11168"/>
                </a:lnTo>
                <a:cubicBezTo>
                  <a:pt x="35899" y="11248"/>
                  <a:pt x="35836" y="11327"/>
                  <a:pt x="35771" y="11404"/>
                </a:cubicBezTo>
                <a:cubicBezTo>
                  <a:pt x="35544" y="11674"/>
                  <a:pt x="35309" y="11939"/>
                  <a:pt x="35065" y="12194"/>
                </a:cubicBezTo>
                <a:cubicBezTo>
                  <a:pt x="34943" y="12322"/>
                  <a:pt x="34819" y="12449"/>
                  <a:pt x="34692" y="12573"/>
                </a:cubicBezTo>
                <a:cubicBezTo>
                  <a:pt x="34599" y="12664"/>
                  <a:pt x="34504" y="12754"/>
                  <a:pt x="34410" y="12843"/>
                </a:cubicBezTo>
                <a:cubicBezTo>
                  <a:pt x="34222" y="13016"/>
                  <a:pt x="34030" y="13189"/>
                  <a:pt x="33832" y="13357"/>
                </a:cubicBezTo>
                <a:cubicBezTo>
                  <a:pt x="33837" y="13260"/>
                  <a:pt x="33839" y="13162"/>
                  <a:pt x="33839" y="13065"/>
                </a:cubicBezTo>
                <a:cubicBezTo>
                  <a:pt x="33922" y="12906"/>
                  <a:pt x="34004" y="12747"/>
                  <a:pt x="34079" y="12584"/>
                </a:cubicBezTo>
                <a:cubicBezTo>
                  <a:pt x="34300" y="12115"/>
                  <a:pt x="34501" y="11634"/>
                  <a:pt x="34654" y="11138"/>
                </a:cubicBezTo>
                <a:cubicBezTo>
                  <a:pt x="34748" y="10838"/>
                  <a:pt x="34831" y="10536"/>
                  <a:pt x="34897" y="10228"/>
                </a:cubicBezTo>
                <a:cubicBezTo>
                  <a:pt x="34944" y="10009"/>
                  <a:pt x="34989" y="9789"/>
                  <a:pt x="35023" y="9566"/>
                </a:cubicBezTo>
                <a:cubicBezTo>
                  <a:pt x="35086" y="9140"/>
                  <a:pt x="35123" y="8709"/>
                  <a:pt x="35117" y="8278"/>
                </a:cubicBezTo>
                <a:cubicBezTo>
                  <a:pt x="35299" y="8183"/>
                  <a:pt x="35481" y="8092"/>
                  <a:pt x="35669" y="8009"/>
                </a:cubicBezTo>
                <a:cubicBezTo>
                  <a:pt x="35861" y="7926"/>
                  <a:pt x="36053" y="7846"/>
                  <a:pt x="36248" y="7772"/>
                </a:cubicBezTo>
                <a:cubicBezTo>
                  <a:pt x="36455" y="7696"/>
                  <a:pt x="36662" y="7624"/>
                  <a:pt x="36873" y="7560"/>
                </a:cubicBezTo>
                <a:close/>
                <a:moveTo>
                  <a:pt x="21321" y="9045"/>
                </a:moveTo>
                <a:cubicBezTo>
                  <a:pt x="21363" y="9099"/>
                  <a:pt x="21406" y="9153"/>
                  <a:pt x="21449" y="9204"/>
                </a:cubicBezTo>
                <a:cubicBezTo>
                  <a:pt x="21501" y="9265"/>
                  <a:pt x="21556" y="9325"/>
                  <a:pt x="21612" y="9383"/>
                </a:cubicBezTo>
                <a:cubicBezTo>
                  <a:pt x="21640" y="9412"/>
                  <a:pt x="21668" y="9440"/>
                  <a:pt x="21695" y="9467"/>
                </a:cubicBezTo>
                <a:cubicBezTo>
                  <a:pt x="21754" y="9526"/>
                  <a:pt x="21821" y="9585"/>
                  <a:pt x="21886" y="9636"/>
                </a:cubicBezTo>
                <a:cubicBezTo>
                  <a:pt x="21947" y="9685"/>
                  <a:pt x="22008" y="9733"/>
                  <a:pt x="22072" y="9778"/>
                </a:cubicBezTo>
                <a:cubicBezTo>
                  <a:pt x="22071" y="9779"/>
                  <a:pt x="22070" y="9782"/>
                  <a:pt x="22070" y="9783"/>
                </a:cubicBezTo>
                <a:cubicBezTo>
                  <a:pt x="22015" y="9909"/>
                  <a:pt x="21962" y="10034"/>
                  <a:pt x="21915" y="10163"/>
                </a:cubicBezTo>
                <a:cubicBezTo>
                  <a:pt x="21837" y="10372"/>
                  <a:pt x="21763" y="10582"/>
                  <a:pt x="21702" y="10797"/>
                </a:cubicBezTo>
                <a:cubicBezTo>
                  <a:pt x="21631" y="11047"/>
                  <a:pt x="21566" y="11300"/>
                  <a:pt x="21515" y="11555"/>
                </a:cubicBezTo>
                <a:cubicBezTo>
                  <a:pt x="21464" y="11816"/>
                  <a:pt x="21418" y="12080"/>
                  <a:pt x="21388" y="12343"/>
                </a:cubicBezTo>
                <a:cubicBezTo>
                  <a:pt x="21364" y="12562"/>
                  <a:pt x="21342" y="12783"/>
                  <a:pt x="21330" y="13003"/>
                </a:cubicBezTo>
                <a:cubicBezTo>
                  <a:pt x="21324" y="13136"/>
                  <a:pt x="21318" y="13270"/>
                  <a:pt x="21315" y="13404"/>
                </a:cubicBezTo>
                <a:cubicBezTo>
                  <a:pt x="21299" y="13330"/>
                  <a:pt x="21284" y="13256"/>
                  <a:pt x="21270" y="13181"/>
                </a:cubicBezTo>
                <a:cubicBezTo>
                  <a:pt x="21228" y="12950"/>
                  <a:pt x="21190" y="12718"/>
                  <a:pt x="21163" y="12484"/>
                </a:cubicBezTo>
                <a:cubicBezTo>
                  <a:pt x="21142" y="12297"/>
                  <a:pt x="21125" y="12108"/>
                  <a:pt x="21112" y="11920"/>
                </a:cubicBezTo>
                <a:cubicBezTo>
                  <a:pt x="21099" y="11688"/>
                  <a:pt x="21090" y="11456"/>
                  <a:pt x="21093" y="11223"/>
                </a:cubicBezTo>
                <a:cubicBezTo>
                  <a:pt x="21094" y="11081"/>
                  <a:pt x="21095" y="10940"/>
                  <a:pt x="21102" y="10798"/>
                </a:cubicBezTo>
                <a:cubicBezTo>
                  <a:pt x="21106" y="10702"/>
                  <a:pt x="21111" y="10607"/>
                  <a:pt x="21118" y="10511"/>
                </a:cubicBezTo>
                <a:cubicBezTo>
                  <a:pt x="21135" y="10283"/>
                  <a:pt x="21156" y="10043"/>
                  <a:pt x="21191" y="9805"/>
                </a:cubicBezTo>
                <a:cubicBezTo>
                  <a:pt x="21217" y="9614"/>
                  <a:pt x="21248" y="9424"/>
                  <a:pt x="21283" y="9233"/>
                </a:cubicBezTo>
                <a:lnTo>
                  <a:pt x="21283" y="9234"/>
                </a:lnTo>
                <a:cubicBezTo>
                  <a:pt x="21296" y="9171"/>
                  <a:pt x="21309" y="9107"/>
                  <a:pt x="21321" y="9045"/>
                </a:cubicBezTo>
                <a:close/>
                <a:moveTo>
                  <a:pt x="30318" y="11824"/>
                </a:moveTo>
                <a:cubicBezTo>
                  <a:pt x="30309" y="11844"/>
                  <a:pt x="30301" y="11863"/>
                  <a:pt x="30292" y="11882"/>
                </a:cubicBezTo>
                <a:cubicBezTo>
                  <a:pt x="30237" y="11988"/>
                  <a:pt x="30183" y="12096"/>
                  <a:pt x="30122" y="12199"/>
                </a:cubicBezTo>
                <a:cubicBezTo>
                  <a:pt x="30083" y="12266"/>
                  <a:pt x="30042" y="12333"/>
                  <a:pt x="30001" y="12397"/>
                </a:cubicBezTo>
                <a:cubicBezTo>
                  <a:pt x="29909" y="12539"/>
                  <a:pt x="29815" y="12679"/>
                  <a:pt x="29714" y="12813"/>
                </a:cubicBezTo>
                <a:cubicBezTo>
                  <a:pt x="29659" y="12888"/>
                  <a:pt x="29602" y="12963"/>
                  <a:pt x="29544" y="13036"/>
                </a:cubicBezTo>
                <a:cubicBezTo>
                  <a:pt x="29488" y="13107"/>
                  <a:pt x="29431" y="13178"/>
                  <a:pt x="29372" y="13248"/>
                </a:cubicBezTo>
                <a:cubicBezTo>
                  <a:pt x="29350" y="13274"/>
                  <a:pt x="29325" y="13304"/>
                  <a:pt x="29300" y="13335"/>
                </a:cubicBezTo>
                <a:cubicBezTo>
                  <a:pt x="29278" y="13343"/>
                  <a:pt x="29256" y="13352"/>
                  <a:pt x="29234" y="13361"/>
                </a:cubicBezTo>
                <a:cubicBezTo>
                  <a:pt x="29159" y="13391"/>
                  <a:pt x="29085" y="13420"/>
                  <a:pt x="29010" y="13448"/>
                </a:cubicBezTo>
                <a:cubicBezTo>
                  <a:pt x="29004" y="13450"/>
                  <a:pt x="28999" y="13452"/>
                  <a:pt x="28995" y="13454"/>
                </a:cubicBezTo>
                <a:cubicBezTo>
                  <a:pt x="29056" y="13365"/>
                  <a:pt x="29119" y="13277"/>
                  <a:pt x="29184" y="13191"/>
                </a:cubicBezTo>
                <a:cubicBezTo>
                  <a:pt x="29370" y="12942"/>
                  <a:pt x="29559" y="12697"/>
                  <a:pt x="29756" y="12458"/>
                </a:cubicBezTo>
                <a:cubicBezTo>
                  <a:pt x="29932" y="12248"/>
                  <a:pt x="30119" y="12031"/>
                  <a:pt x="30318" y="11824"/>
                </a:cubicBezTo>
                <a:close/>
                <a:moveTo>
                  <a:pt x="20538" y="7368"/>
                </a:moveTo>
                <a:cubicBezTo>
                  <a:pt x="20543" y="7393"/>
                  <a:pt x="20549" y="7419"/>
                  <a:pt x="20554" y="7444"/>
                </a:cubicBezTo>
                <a:cubicBezTo>
                  <a:pt x="20513" y="7637"/>
                  <a:pt x="20474" y="7830"/>
                  <a:pt x="20442" y="8025"/>
                </a:cubicBezTo>
                <a:cubicBezTo>
                  <a:pt x="20393" y="8332"/>
                  <a:pt x="20350" y="8642"/>
                  <a:pt x="20325" y="8951"/>
                </a:cubicBezTo>
                <a:cubicBezTo>
                  <a:pt x="20306" y="9187"/>
                  <a:pt x="20290" y="9422"/>
                  <a:pt x="20285" y="9658"/>
                </a:cubicBezTo>
                <a:cubicBezTo>
                  <a:pt x="20285" y="9670"/>
                  <a:pt x="20285" y="9681"/>
                  <a:pt x="20285" y="9692"/>
                </a:cubicBezTo>
                <a:cubicBezTo>
                  <a:pt x="20276" y="9757"/>
                  <a:pt x="20267" y="9823"/>
                  <a:pt x="20260" y="9889"/>
                </a:cubicBezTo>
                <a:cubicBezTo>
                  <a:pt x="20235" y="10093"/>
                  <a:pt x="20213" y="10299"/>
                  <a:pt x="20195" y="10504"/>
                </a:cubicBezTo>
                <a:cubicBezTo>
                  <a:pt x="20179" y="10536"/>
                  <a:pt x="20162" y="10566"/>
                  <a:pt x="20146" y="10597"/>
                </a:cubicBezTo>
                <a:cubicBezTo>
                  <a:pt x="20082" y="10709"/>
                  <a:pt x="20021" y="10822"/>
                  <a:pt x="19955" y="10932"/>
                </a:cubicBezTo>
                <a:cubicBezTo>
                  <a:pt x="19909" y="11009"/>
                  <a:pt x="19863" y="11087"/>
                  <a:pt x="19814" y="11162"/>
                </a:cubicBezTo>
                <a:cubicBezTo>
                  <a:pt x="19693" y="11350"/>
                  <a:pt x="19568" y="11537"/>
                  <a:pt x="19435" y="11716"/>
                </a:cubicBezTo>
                <a:cubicBezTo>
                  <a:pt x="19355" y="11827"/>
                  <a:pt x="19273" y="11936"/>
                  <a:pt x="19187" y="12043"/>
                </a:cubicBezTo>
                <a:cubicBezTo>
                  <a:pt x="19131" y="12113"/>
                  <a:pt x="19074" y="12184"/>
                  <a:pt x="19017" y="12253"/>
                </a:cubicBezTo>
                <a:cubicBezTo>
                  <a:pt x="18759" y="12562"/>
                  <a:pt x="18492" y="12866"/>
                  <a:pt x="18214" y="13158"/>
                </a:cubicBezTo>
                <a:cubicBezTo>
                  <a:pt x="18105" y="13273"/>
                  <a:pt x="17994" y="13385"/>
                  <a:pt x="17883" y="13497"/>
                </a:cubicBezTo>
                <a:cubicBezTo>
                  <a:pt x="17865" y="13449"/>
                  <a:pt x="17849" y="13403"/>
                  <a:pt x="17831" y="13356"/>
                </a:cubicBezTo>
                <a:cubicBezTo>
                  <a:pt x="17816" y="13313"/>
                  <a:pt x="17803" y="13270"/>
                  <a:pt x="17788" y="13227"/>
                </a:cubicBezTo>
                <a:cubicBezTo>
                  <a:pt x="17747" y="13098"/>
                  <a:pt x="17706" y="12968"/>
                  <a:pt x="17673" y="12836"/>
                </a:cubicBezTo>
                <a:cubicBezTo>
                  <a:pt x="17640" y="12706"/>
                  <a:pt x="17610" y="12574"/>
                  <a:pt x="17582" y="12442"/>
                </a:cubicBezTo>
                <a:cubicBezTo>
                  <a:pt x="17569" y="12375"/>
                  <a:pt x="17558" y="12307"/>
                  <a:pt x="17546" y="12240"/>
                </a:cubicBezTo>
                <a:cubicBezTo>
                  <a:pt x="17547" y="12090"/>
                  <a:pt x="17551" y="11940"/>
                  <a:pt x="17558" y="11790"/>
                </a:cubicBezTo>
                <a:cubicBezTo>
                  <a:pt x="17573" y="11559"/>
                  <a:pt x="17591" y="11328"/>
                  <a:pt x="17625" y="11099"/>
                </a:cubicBezTo>
                <a:cubicBezTo>
                  <a:pt x="17644" y="10959"/>
                  <a:pt x="17663" y="10819"/>
                  <a:pt x="17687" y="10680"/>
                </a:cubicBezTo>
                <a:cubicBezTo>
                  <a:pt x="17699" y="10611"/>
                  <a:pt x="17711" y="10541"/>
                  <a:pt x="17724" y="10473"/>
                </a:cubicBezTo>
                <a:cubicBezTo>
                  <a:pt x="17831" y="10259"/>
                  <a:pt x="17938" y="10044"/>
                  <a:pt x="18046" y="9829"/>
                </a:cubicBezTo>
                <a:cubicBezTo>
                  <a:pt x="18104" y="9713"/>
                  <a:pt x="18163" y="9598"/>
                  <a:pt x="18222" y="9481"/>
                </a:cubicBezTo>
                <a:cubicBezTo>
                  <a:pt x="18261" y="9404"/>
                  <a:pt x="18300" y="9327"/>
                  <a:pt x="18340" y="9250"/>
                </a:cubicBezTo>
                <a:cubicBezTo>
                  <a:pt x="18439" y="9059"/>
                  <a:pt x="18539" y="8867"/>
                  <a:pt x="18650" y="8681"/>
                </a:cubicBezTo>
                <a:cubicBezTo>
                  <a:pt x="18756" y="8501"/>
                  <a:pt x="18867" y="8323"/>
                  <a:pt x="18979" y="8145"/>
                </a:cubicBezTo>
                <a:cubicBezTo>
                  <a:pt x="19062" y="8015"/>
                  <a:pt x="19154" y="7877"/>
                  <a:pt x="19252" y="7743"/>
                </a:cubicBezTo>
                <a:cubicBezTo>
                  <a:pt x="19280" y="7706"/>
                  <a:pt x="19306" y="7669"/>
                  <a:pt x="19334" y="7633"/>
                </a:cubicBezTo>
                <a:cubicBezTo>
                  <a:pt x="19386" y="7616"/>
                  <a:pt x="19439" y="7601"/>
                  <a:pt x="19492" y="7587"/>
                </a:cubicBezTo>
                <a:cubicBezTo>
                  <a:pt x="19653" y="7545"/>
                  <a:pt x="19815" y="7504"/>
                  <a:pt x="19977" y="7469"/>
                </a:cubicBezTo>
                <a:cubicBezTo>
                  <a:pt x="20146" y="7434"/>
                  <a:pt x="20314" y="7400"/>
                  <a:pt x="20484" y="7376"/>
                </a:cubicBezTo>
                <a:lnTo>
                  <a:pt x="20485" y="7376"/>
                </a:lnTo>
                <a:cubicBezTo>
                  <a:pt x="20502" y="7373"/>
                  <a:pt x="20521" y="7370"/>
                  <a:pt x="20538" y="7368"/>
                </a:cubicBezTo>
                <a:close/>
                <a:moveTo>
                  <a:pt x="22314" y="9936"/>
                </a:moveTo>
                <a:cubicBezTo>
                  <a:pt x="22354" y="9959"/>
                  <a:pt x="22394" y="9983"/>
                  <a:pt x="22434" y="10004"/>
                </a:cubicBezTo>
                <a:cubicBezTo>
                  <a:pt x="22512" y="10046"/>
                  <a:pt x="22600" y="10095"/>
                  <a:pt x="22679" y="10131"/>
                </a:cubicBezTo>
                <a:cubicBezTo>
                  <a:pt x="22797" y="10185"/>
                  <a:pt x="22915" y="10238"/>
                  <a:pt x="23037" y="10280"/>
                </a:cubicBezTo>
                <a:cubicBezTo>
                  <a:pt x="23026" y="10443"/>
                  <a:pt x="23019" y="10606"/>
                  <a:pt x="23015" y="10770"/>
                </a:cubicBezTo>
                <a:cubicBezTo>
                  <a:pt x="23006" y="11233"/>
                  <a:pt x="23019" y="11699"/>
                  <a:pt x="23064" y="12160"/>
                </a:cubicBezTo>
                <a:cubicBezTo>
                  <a:pt x="22930" y="12363"/>
                  <a:pt x="22790" y="12561"/>
                  <a:pt x="22645" y="12756"/>
                </a:cubicBezTo>
                <a:cubicBezTo>
                  <a:pt x="22456" y="13010"/>
                  <a:pt x="22266" y="13261"/>
                  <a:pt x="22067" y="13506"/>
                </a:cubicBezTo>
                <a:cubicBezTo>
                  <a:pt x="22063" y="13512"/>
                  <a:pt x="22058" y="13516"/>
                  <a:pt x="22054" y="13521"/>
                </a:cubicBezTo>
                <a:cubicBezTo>
                  <a:pt x="22043" y="13394"/>
                  <a:pt x="22034" y="13266"/>
                  <a:pt x="22024" y="13139"/>
                </a:cubicBezTo>
                <a:cubicBezTo>
                  <a:pt x="22009" y="12875"/>
                  <a:pt x="21997" y="12612"/>
                  <a:pt x="21997" y="12349"/>
                </a:cubicBezTo>
                <a:cubicBezTo>
                  <a:pt x="21997" y="12217"/>
                  <a:pt x="21997" y="12085"/>
                  <a:pt x="22001" y="11954"/>
                </a:cubicBezTo>
                <a:cubicBezTo>
                  <a:pt x="22005" y="11867"/>
                  <a:pt x="22008" y="11779"/>
                  <a:pt x="22014" y="11693"/>
                </a:cubicBezTo>
                <a:cubicBezTo>
                  <a:pt x="22026" y="11523"/>
                  <a:pt x="22038" y="11354"/>
                  <a:pt x="22061" y="11186"/>
                </a:cubicBezTo>
                <a:cubicBezTo>
                  <a:pt x="22074" y="11090"/>
                  <a:pt x="22088" y="10994"/>
                  <a:pt x="22104" y="10899"/>
                </a:cubicBezTo>
                <a:cubicBezTo>
                  <a:pt x="22119" y="10804"/>
                  <a:pt x="22136" y="10708"/>
                  <a:pt x="22155" y="10613"/>
                </a:cubicBezTo>
                <a:cubicBezTo>
                  <a:pt x="22201" y="10391"/>
                  <a:pt x="22252" y="10163"/>
                  <a:pt x="22314" y="9936"/>
                </a:cubicBezTo>
                <a:close/>
                <a:moveTo>
                  <a:pt x="33677" y="13366"/>
                </a:moveTo>
                <a:cubicBezTo>
                  <a:pt x="33677" y="13374"/>
                  <a:pt x="33676" y="13382"/>
                  <a:pt x="33676" y="13389"/>
                </a:cubicBezTo>
                <a:cubicBezTo>
                  <a:pt x="33674" y="13424"/>
                  <a:pt x="33670" y="13458"/>
                  <a:pt x="33668" y="13493"/>
                </a:cubicBezTo>
                <a:cubicBezTo>
                  <a:pt x="33644" y="13513"/>
                  <a:pt x="33620" y="13532"/>
                  <a:pt x="33595" y="13552"/>
                </a:cubicBezTo>
                <a:cubicBezTo>
                  <a:pt x="33582" y="13564"/>
                  <a:pt x="33568" y="13575"/>
                  <a:pt x="33554" y="13585"/>
                </a:cubicBezTo>
                <a:cubicBezTo>
                  <a:pt x="33595" y="13513"/>
                  <a:pt x="33637" y="13440"/>
                  <a:pt x="33677" y="13366"/>
                </a:cubicBezTo>
                <a:close/>
                <a:moveTo>
                  <a:pt x="27988" y="6361"/>
                </a:moveTo>
                <a:lnTo>
                  <a:pt x="28018" y="6387"/>
                </a:lnTo>
                <a:cubicBezTo>
                  <a:pt x="28106" y="6462"/>
                  <a:pt x="28192" y="6537"/>
                  <a:pt x="28276" y="6614"/>
                </a:cubicBezTo>
                <a:cubicBezTo>
                  <a:pt x="28333" y="6667"/>
                  <a:pt x="28387" y="6723"/>
                  <a:pt x="28440" y="6779"/>
                </a:cubicBezTo>
                <a:cubicBezTo>
                  <a:pt x="28495" y="6837"/>
                  <a:pt x="28548" y="6896"/>
                  <a:pt x="28601" y="6956"/>
                </a:cubicBezTo>
                <a:cubicBezTo>
                  <a:pt x="28706" y="7074"/>
                  <a:pt x="28809" y="7193"/>
                  <a:pt x="28910" y="7313"/>
                </a:cubicBezTo>
                <a:cubicBezTo>
                  <a:pt x="28958" y="7372"/>
                  <a:pt x="29006" y="7432"/>
                  <a:pt x="29052" y="7492"/>
                </a:cubicBezTo>
                <a:cubicBezTo>
                  <a:pt x="29077" y="7523"/>
                  <a:pt x="29101" y="7554"/>
                  <a:pt x="29125" y="7585"/>
                </a:cubicBezTo>
                <a:cubicBezTo>
                  <a:pt x="29174" y="7654"/>
                  <a:pt x="29222" y="7723"/>
                  <a:pt x="29271" y="7792"/>
                </a:cubicBezTo>
                <a:cubicBezTo>
                  <a:pt x="29343" y="7896"/>
                  <a:pt x="29416" y="7999"/>
                  <a:pt x="29489" y="8103"/>
                </a:cubicBezTo>
                <a:cubicBezTo>
                  <a:pt x="29539" y="8170"/>
                  <a:pt x="29586" y="8240"/>
                  <a:pt x="29630" y="8312"/>
                </a:cubicBezTo>
                <a:cubicBezTo>
                  <a:pt x="29736" y="8480"/>
                  <a:pt x="29847" y="8658"/>
                  <a:pt x="29947" y="8842"/>
                </a:cubicBezTo>
                <a:cubicBezTo>
                  <a:pt x="30033" y="8999"/>
                  <a:pt x="30115" y="9156"/>
                  <a:pt x="30195" y="9316"/>
                </a:cubicBezTo>
                <a:cubicBezTo>
                  <a:pt x="30251" y="9436"/>
                  <a:pt x="30309" y="9556"/>
                  <a:pt x="30355" y="9681"/>
                </a:cubicBezTo>
                <a:cubicBezTo>
                  <a:pt x="30383" y="9752"/>
                  <a:pt x="30408" y="9823"/>
                  <a:pt x="30432" y="9895"/>
                </a:cubicBezTo>
                <a:cubicBezTo>
                  <a:pt x="30477" y="10043"/>
                  <a:pt x="30523" y="10190"/>
                  <a:pt x="30558" y="10341"/>
                </a:cubicBezTo>
                <a:cubicBezTo>
                  <a:pt x="30585" y="10455"/>
                  <a:pt x="30610" y="10569"/>
                  <a:pt x="30633" y="10685"/>
                </a:cubicBezTo>
                <a:cubicBezTo>
                  <a:pt x="30645" y="10753"/>
                  <a:pt x="30658" y="10820"/>
                  <a:pt x="30669" y="10888"/>
                </a:cubicBezTo>
                <a:cubicBezTo>
                  <a:pt x="30667" y="10897"/>
                  <a:pt x="30665" y="10906"/>
                  <a:pt x="30661" y="10916"/>
                </a:cubicBezTo>
                <a:cubicBezTo>
                  <a:pt x="30638" y="11001"/>
                  <a:pt x="30613" y="11085"/>
                  <a:pt x="30584" y="11170"/>
                </a:cubicBezTo>
                <a:cubicBezTo>
                  <a:pt x="30558" y="11242"/>
                  <a:pt x="30528" y="11327"/>
                  <a:pt x="30497" y="11409"/>
                </a:cubicBezTo>
                <a:cubicBezTo>
                  <a:pt x="30436" y="11469"/>
                  <a:pt x="30376" y="11529"/>
                  <a:pt x="30316" y="11590"/>
                </a:cubicBezTo>
                <a:cubicBezTo>
                  <a:pt x="30138" y="11771"/>
                  <a:pt x="29961" y="11955"/>
                  <a:pt x="29792" y="12144"/>
                </a:cubicBezTo>
                <a:cubicBezTo>
                  <a:pt x="29678" y="12270"/>
                  <a:pt x="29568" y="12397"/>
                  <a:pt x="29459" y="12527"/>
                </a:cubicBezTo>
                <a:cubicBezTo>
                  <a:pt x="29402" y="12593"/>
                  <a:pt x="29346" y="12663"/>
                  <a:pt x="29292" y="12732"/>
                </a:cubicBezTo>
                <a:cubicBezTo>
                  <a:pt x="29119" y="12956"/>
                  <a:pt x="28951" y="13181"/>
                  <a:pt x="28793" y="13416"/>
                </a:cubicBezTo>
                <a:cubicBezTo>
                  <a:pt x="28761" y="13461"/>
                  <a:pt x="28730" y="13507"/>
                  <a:pt x="28700" y="13553"/>
                </a:cubicBezTo>
                <a:cubicBezTo>
                  <a:pt x="28638" y="13573"/>
                  <a:pt x="28576" y="13591"/>
                  <a:pt x="28513" y="13610"/>
                </a:cubicBezTo>
                <a:cubicBezTo>
                  <a:pt x="28437" y="13632"/>
                  <a:pt x="28360" y="13654"/>
                  <a:pt x="28282" y="13673"/>
                </a:cubicBezTo>
                <a:cubicBezTo>
                  <a:pt x="28337" y="13520"/>
                  <a:pt x="28386" y="13364"/>
                  <a:pt x="28432" y="13208"/>
                </a:cubicBezTo>
                <a:cubicBezTo>
                  <a:pt x="28504" y="12965"/>
                  <a:pt x="28572" y="12722"/>
                  <a:pt x="28625" y="12476"/>
                </a:cubicBezTo>
                <a:cubicBezTo>
                  <a:pt x="28675" y="12246"/>
                  <a:pt x="28725" y="12016"/>
                  <a:pt x="28764" y="11784"/>
                </a:cubicBezTo>
                <a:cubicBezTo>
                  <a:pt x="28818" y="11462"/>
                  <a:pt x="28870" y="11138"/>
                  <a:pt x="28899" y="10813"/>
                </a:cubicBezTo>
                <a:cubicBezTo>
                  <a:pt x="28920" y="10578"/>
                  <a:pt x="28937" y="10343"/>
                  <a:pt x="28937" y="10107"/>
                </a:cubicBezTo>
                <a:cubicBezTo>
                  <a:pt x="28938" y="9876"/>
                  <a:pt x="28934" y="9646"/>
                  <a:pt x="28912" y="9417"/>
                </a:cubicBezTo>
                <a:cubicBezTo>
                  <a:pt x="28887" y="9156"/>
                  <a:pt x="28856" y="8895"/>
                  <a:pt x="28809" y="8636"/>
                </a:cubicBezTo>
                <a:cubicBezTo>
                  <a:pt x="28759" y="8372"/>
                  <a:pt x="28705" y="8108"/>
                  <a:pt x="28629" y="7850"/>
                </a:cubicBezTo>
                <a:cubicBezTo>
                  <a:pt x="28566" y="7637"/>
                  <a:pt x="28499" y="7425"/>
                  <a:pt x="28414" y="7219"/>
                </a:cubicBezTo>
                <a:cubicBezTo>
                  <a:pt x="28331" y="7017"/>
                  <a:pt x="28242" y="6816"/>
                  <a:pt x="28137" y="6623"/>
                </a:cubicBezTo>
                <a:cubicBezTo>
                  <a:pt x="28088" y="6535"/>
                  <a:pt x="28039" y="6448"/>
                  <a:pt x="27988" y="6361"/>
                </a:cubicBezTo>
                <a:close/>
                <a:moveTo>
                  <a:pt x="17584" y="13121"/>
                </a:moveTo>
                <a:cubicBezTo>
                  <a:pt x="17587" y="13129"/>
                  <a:pt x="17590" y="13139"/>
                  <a:pt x="17592" y="13148"/>
                </a:cubicBezTo>
                <a:cubicBezTo>
                  <a:pt x="17621" y="13238"/>
                  <a:pt x="17651" y="13334"/>
                  <a:pt x="17685" y="13421"/>
                </a:cubicBezTo>
                <a:cubicBezTo>
                  <a:pt x="17709" y="13487"/>
                  <a:pt x="17733" y="13553"/>
                  <a:pt x="17760" y="13619"/>
                </a:cubicBezTo>
                <a:cubicBezTo>
                  <a:pt x="17726" y="13650"/>
                  <a:pt x="17694" y="13682"/>
                  <a:pt x="17662" y="13714"/>
                </a:cubicBezTo>
                <a:cubicBezTo>
                  <a:pt x="17644" y="13611"/>
                  <a:pt x="17628" y="13507"/>
                  <a:pt x="17616" y="13404"/>
                </a:cubicBezTo>
                <a:cubicBezTo>
                  <a:pt x="17604" y="13313"/>
                  <a:pt x="17594" y="13223"/>
                  <a:pt x="17585" y="13132"/>
                </a:cubicBezTo>
                <a:cubicBezTo>
                  <a:pt x="17584" y="13128"/>
                  <a:pt x="17584" y="13125"/>
                  <a:pt x="17584" y="13121"/>
                </a:cubicBezTo>
                <a:close/>
                <a:moveTo>
                  <a:pt x="27018" y="6176"/>
                </a:moveTo>
                <a:cubicBezTo>
                  <a:pt x="27106" y="6176"/>
                  <a:pt x="27192" y="6179"/>
                  <a:pt x="27280" y="6184"/>
                </a:cubicBezTo>
                <a:cubicBezTo>
                  <a:pt x="27416" y="6195"/>
                  <a:pt x="27554" y="6202"/>
                  <a:pt x="27690" y="6221"/>
                </a:cubicBezTo>
                <a:cubicBezTo>
                  <a:pt x="27694" y="6223"/>
                  <a:pt x="27699" y="6223"/>
                  <a:pt x="27704" y="6224"/>
                </a:cubicBezTo>
                <a:cubicBezTo>
                  <a:pt x="27737" y="6272"/>
                  <a:pt x="27770" y="6322"/>
                  <a:pt x="27801" y="6370"/>
                </a:cubicBezTo>
                <a:cubicBezTo>
                  <a:pt x="27870" y="6481"/>
                  <a:pt x="27938" y="6593"/>
                  <a:pt x="28000" y="6709"/>
                </a:cubicBezTo>
                <a:cubicBezTo>
                  <a:pt x="28041" y="6783"/>
                  <a:pt x="28079" y="6858"/>
                  <a:pt x="28116" y="6934"/>
                </a:cubicBezTo>
                <a:cubicBezTo>
                  <a:pt x="28169" y="7049"/>
                  <a:pt x="28222" y="7166"/>
                  <a:pt x="28267" y="7285"/>
                </a:cubicBezTo>
                <a:cubicBezTo>
                  <a:pt x="28313" y="7405"/>
                  <a:pt x="28356" y="7526"/>
                  <a:pt x="28397" y="7648"/>
                </a:cubicBezTo>
                <a:cubicBezTo>
                  <a:pt x="28449" y="7815"/>
                  <a:pt x="28498" y="7982"/>
                  <a:pt x="28539" y="8152"/>
                </a:cubicBezTo>
                <a:cubicBezTo>
                  <a:pt x="28569" y="8279"/>
                  <a:pt x="28595" y="8407"/>
                  <a:pt x="28622" y="8536"/>
                </a:cubicBezTo>
                <a:cubicBezTo>
                  <a:pt x="28653" y="8706"/>
                  <a:pt x="28682" y="8879"/>
                  <a:pt x="28703" y="9053"/>
                </a:cubicBezTo>
                <a:cubicBezTo>
                  <a:pt x="28722" y="9224"/>
                  <a:pt x="28740" y="9395"/>
                  <a:pt x="28752" y="9566"/>
                </a:cubicBezTo>
                <a:cubicBezTo>
                  <a:pt x="28763" y="9746"/>
                  <a:pt x="28772" y="9927"/>
                  <a:pt x="28768" y="10107"/>
                </a:cubicBezTo>
                <a:cubicBezTo>
                  <a:pt x="28767" y="10247"/>
                  <a:pt x="28763" y="10384"/>
                  <a:pt x="28756" y="10524"/>
                </a:cubicBezTo>
                <a:cubicBezTo>
                  <a:pt x="28741" y="10745"/>
                  <a:pt x="28722" y="10977"/>
                  <a:pt x="28691" y="11208"/>
                </a:cubicBezTo>
                <a:cubicBezTo>
                  <a:pt x="28673" y="11347"/>
                  <a:pt x="28654" y="11486"/>
                  <a:pt x="28630" y="11623"/>
                </a:cubicBezTo>
                <a:cubicBezTo>
                  <a:pt x="28614" y="11715"/>
                  <a:pt x="28597" y="11805"/>
                  <a:pt x="28580" y="11895"/>
                </a:cubicBezTo>
                <a:cubicBezTo>
                  <a:pt x="28522" y="12193"/>
                  <a:pt x="28460" y="12498"/>
                  <a:pt x="28378" y="12797"/>
                </a:cubicBezTo>
                <a:cubicBezTo>
                  <a:pt x="28346" y="12919"/>
                  <a:pt x="28312" y="13042"/>
                  <a:pt x="28275" y="13163"/>
                </a:cubicBezTo>
                <a:cubicBezTo>
                  <a:pt x="28238" y="13283"/>
                  <a:pt x="28200" y="13402"/>
                  <a:pt x="28161" y="13522"/>
                </a:cubicBezTo>
                <a:cubicBezTo>
                  <a:pt x="28139" y="13589"/>
                  <a:pt x="28116" y="13655"/>
                  <a:pt x="28093" y="13722"/>
                </a:cubicBezTo>
                <a:cubicBezTo>
                  <a:pt x="28077" y="13725"/>
                  <a:pt x="28062" y="13729"/>
                  <a:pt x="28046" y="13732"/>
                </a:cubicBezTo>
                <a:cubicBezTo>
                  <a:pt x="28035" y="13661"/>
                  <a:pt x="28024" y="13590"/>
                  <a:pt x="28010" y="13518"/>
                </a:cubicBezTo>
                <a:cubicBezTo>
                  <a:pt x="27962" y="13273"/>
                  <a:pt x="27908" y="13027"/>
                  <a:pt x="27835" y="12785"/>
                </a:cubicBezTo>
                <a:cubicBezTo>
                  <a:pt x="27797" y="12660"/>
                  <a:pt x="27760" y="12535"/>
                  <a:pt x="27715" y="12412"/>
                </a:cubicBezTo>
                <a:cubicBezTo>
                  <a:pt x="27692" y="12350"/>
                  <a:pt x="27669" y="12287"/>
                  <a:pt x="27645" y="12226"/>
                </a:cubicBezTo>
                <a:cubicBezTo>
                  <a:pt x="27645" y="12224"/>
                  <a:pt x="27646" y="12222"/>
                  <a:pt x="27646" y="12219"/>
                </a:cubicBezTo>
                <a:cubicBezTo>
                  <a:pt x="27664" y="12126"/>
                  <a:pt x="27679" y="12032"/>
                  <a:pt x="27694" y="11938"/>
                </a:cubicBezTo>
                <a:cubicBezTo>
                  <a:pt x="27716" y="11799"/>
                  <a:pt x="27738" y="11662"/>
                  <a:pt x="27753" y="11522"/>
                </a:cubicBezTo>
                <a:cubicBezTo>
                  <a:pt x="27780" y="11285"/>
                  <a:pt x="27804" y="11047"/>
                  <a:pt x="27813" y="10808"/>
                </a:cubicBezTo>
                <a:cubicBezTo>
                  <a:pt x="27826" y="10525"/>
                  <a:pt x="27833" y="10244"/>
                  <a:pt x="27823" y="9961"/>
                </a:cubicBezTo>
                <a:cubicBezTo>
                  <a:pt x="27811" y="9678"/>
                  <a:pt x="27795" y="9394"/>
                  <a:pt x="27757" y="9113"/>
                </a:cubicBezTo>
                <a:cubicBezTo>
                  <a:pt x="27771" y="9098"/>
                  <a:pt x="27785" y="9082"/>
                  <a:pt x="27797" y="9067"/>
                </a:cubicBezTo>
                <a:cubicBezTo>
                  <a:pt x="27824" y="9036"/>
                  <a:pt x="27849" y="9003"/>
                  <a:pt x="27875" y="8971"/>
                </a:cubicBezTo>
                <a:cubicBezTo>
                  <a:pt x="27899" y="8939"/>
                  <a:pt x="27922" y="8905"/>
                  <a:pt x="27943" y="8872"/>
                </a:cubicBezTo>
                <a:cubicBezTo>
                  <a:pt x="27961" y="8840"/>
                  <a:pt x="27979" y="8810"/>
                  <a:pt x="27996" y="8779"/>
                </a:cubicBezTo>
                <a:cubicBezTo>
                  <a:pt x="28017" y="8743"/>
                  <a:pt x="28034" y="8705"/>
                  <a:pt x="28046" y="8665"/>
                </a:cubicBezTo>
                <a:cubicBezTo>
                  <a:pt x="28058" y="8630"/>
                  <a:pt x="28069" y="8596"/>
                  <a:pt x="28076" y="8560"/>
                </a:cubicBezTo>
                <a:cubicBezTo>
                  <a:pt x="28080" y="8522"/>
                  <a:pt x="28086" y="8484"/>
                  <a:pt x="28091" y="8446"/>
                </a:cubicBezTo>
                <a:cubicBezTo>
                  <a:pt x="28097" y="8398"/>
                  <a:pt x="28096" y="8350"/>
                  <a:pt x="28092" y="8302"/>
                </a:cubicBezTo>
                <a:cubicBezTo>
                  <a:pt x="28082" y="8213"/>
                  <a:pt x="28077" y="8127"/>
                  <a:pt x="28054" y="8040"/>
                </a:cubicBezTo>
                <a:cubicBezTo>
                  <a:pt x="28030" y="7952"/>
                  <a:pt x="28009" y="7865"/>
                  <a:pt x="27975" y="7780"/>
                </a:cubicBezTo>
                <a:cubicBezTo>
                  <a:pt x="27944" y="7702"/>
                  <a:pt x="27913" y="7615"/>
                  <a:pt x="27871" y="7541"/>
                </a:cubicBezTo>
                <a:cubicBezTo>
                  <a:pt x="27852" y="7504"/>
                  <a:pt x="27831" y="7467"/>
                  <a:pt x="27808" y="7433"/>
                </a:cubicBezTo>
                <a:cubicBezTo>
                  <a:pt x="27767" y="7366"/>
                  <a:pt x="27722" y="7301"/>
                  <a:pt x="27675" y="7240"/>
                </a:cubicBezTo>
                <a:cubicBezTo>
                  <a:pt x="27621" y="7173"/>
                  <a:pt x="27572" y="7111"/>
                  <a:pt x="27513" y="7048"/>
                </a:cubicBezTo>
                <a:cubicBezTo>
                  <a:pt x="27458" y="6989"/>
                  <a:pt x="27401" y="6932"/>
                  <a:pt x="27343" y="6874"/>
                </a:cubicBezTo>
                <a:cubicBezTo>
                  <a:pt x="27313" y="6846"/>
                  <a:pt x="27285" y="6817"/>
                  <a:pt x="27254" y="6790"/>
                </a:cubicBezTo>
                <a:cubicBezTo>
                  <a:pt x="27194" y="6732"/>
                  <a:pt x="27130" y="6675"/>
                  <a:pt x="27065" y="6621"/>
                </a:cubicBezTo>
                <a:cubicBezTo>
                  <a:pt x="27057" y="6614"/>
                  <a:pt x="27049" y="6607"/>
                  <a:pt x="27040" y="6600"/>
                </a:cubicBezTo>
                <a:cubicBezTo>
                  <a:pt x="26995" y="6500"/>
                  <a:pt x="26947" y="6402"/>
                  <a:pt x="26896" y="6305"/>
                </a:cubicBezTo>
                <a:cubicBezTo>
                  <a:pt x="26875" y="6263"/>
                  <a:pt x="26853" y="6221"/>
                  <a:pt x="26831" y="6180"/>
                </a:cubicBezTo>
                <a:cubicBezTo>
                  <a:pt x="26891" y="6177"/>
                  <a:pt x="26951" y="6176"/>
                  <a:pt x="27011" y="6176"/>
                </a:cubicBezTo>
                <a:close/>
                <a:moveTo>
                  <a:pt x="17820" y="8336"/>
                </a:moveTo>
                <a:lnTo>
                  <a:pt x="17820" y="8336"/>
                </a:lnTo>
                <a:cubicBezTo>
                  <a:pt x="17783" y="8409"/>
                  <a:pt x="17746" y="8482"/>
                  <a:pt x="17711" y="8558"/>
                </a:cubicBezTo>
                <a:cubicBezTo>
                  <a:pt x="17659" y="8670"/>
                  <a:pt x="17606" y="8783"/>
                  <a:pt x="17559" y="8897"/>
                </a:cubicBezTo>
                <a:cubicBezTo>
                  <a:pt x="17513" y="9013"/>
                  <a:pt x="17467" y="9127"/>
                  <a:pt x="17424" y="9243"/>
                </a:cubicBezTo>
                <a:cubicBezTo>
                  <a:pt x="17349" y="9450"/>
                  <a:pt x="17275" y="9657"/>
                  <a:pt x="17212" y="9868"/>
                </a:cubicBezTo>
                <a:cubicBezTo>
                  <a:pt x="17120" y="10177"/>
                  <a:pt x="17036" y="10489"/>
                  <a:pt x="16971" y="10805"/>
                </a:cubicBezTo>
                <a:cubicBezTo>
                  <a:pt x="16952" y="10898"/>
                  <a:pt x="16932" y="10994"/>
                  <a:pt x="16915" y="11089"/>
                </a:cubicBezTo>
                <a:cubicBezTo>
                  <a:pt x="16896" y="11181"/>
                  <a:pt x="16882" y="11274"/>
                  <a:pt x="16873" y="11368"/>
                </a:cubicBezTo>
                <a:cubicBezTo>
                  <a:pt x="16867" y="11416"/>
                  <a:pt x="16860" y="11463"/>
                  <a:pt x="16855" y="11511"/>
                </a:cubicBezTo>
                <a:cubicBezTo>
                  <a:pt x="16836" y="11654"/>
                  <a:pt x="16819" y="11797"/>
                  <a:pt x="16800" y="11940"/>
                </a:cubicBezTo>
                <a:cubicBezTo>
                  <a:pt x="16793" y="11987"/>
                  <a:pt x="16788" y="12035"/>
                  <a:pt x="16783" y="12082"/>
                </a:cubicBezTo>
                <a:cubicBezTo>
                  <a:pt x="16725" y="12203"/>
                  <a:pt x="16669" y="12324"/>
                  <a:pt x="16612" y="12445"/>
                </a:cubicBezTo>
                <a:cubicBezTo>
                  <a:pt x="16495" y="12680"/>
                  <a:pt x="16385" y="12919"/>
                  <a:pt x="16263" y="13152"/>
                </a:cubicBezTo>
                <a:cubicBezTo>
                  <a:pt x="16203" y="13268"/>
                  <a:pt x="16144" y="13386"/>
                  <a:pt x="16078" y="13499"/>
                </a:cubicBezTo>
                <a:cubicBezTo>
                  <a:pt x="16035" y="13575"/>
                  <a:pt x="15990" y="13649"/>
                  <a:pt x="15943" y="13723"/>
                </a:cubicBezTo>
                <a:cubicBezTo>
                  <a:pt x="15926" y="13749"/>
                  <a:pt x="15902" y="13786"/>
                  <a:pt x="15878" y="13822"/>
                </a:cubicBezTo>
                <a:cubicBezTo>
                  <a:pt x="15860" y="13659"/>
                  <a:pt x="15845" y="13497"/>
                  <a:pt x="15834" y="13334"/>
                </a:cubicBezTo>
                <a:cubicBezTo>
                  <a:pt x="15827" y="13210"/>
                  <a:pt x="15820" y="13088"/>
                  <a:pt x="15820" y="12964"/>
                </a:cubicBezTo>
                <a:cubicBezTo>
                  <a:pt x="15820" y="12881"/>
                  <a:pt x="15821" y="12798"/>
                  <a:pt x="15823" y="12715"/>
                </a:cubicBezTo>
                <a:cubicBezTo>
                  <a:pt x="15826" y="12672"/>
                  <a:pt x="15829" y="12628"/>
                  <a:pt x="15831" y="12585"/>
                </a:cubicBezTo>
                <a:cubicBezTo>
                  <a:pt x="15838" y="12493"/>
                  <a:pt x="15848" y="12402"/>
                  <a:pt x="15860" y="12309"/>
                </a:cubicBezTo>
                <a:cubicBezTo>
                  <a:pt x="15872" y="12218"/>
                  <a:pt x="15886" y="12126"/>
                  <a:pt x="15900" y="12033"/>
                </a:cubicBezTo>
                <a:cubicBezTo>
                  <a:pt x="15928" y="11846"/>
                  <a:pt x="15961" y="11660"/>
                  <a:pt x="15995" y="11475"/>
                </a:cubicBezTo>
                <a:cubicBezTo>
                  <a:pt x="16038" y="11257"/>
                  <a:pt x="16087" y="11033"/>
                  <a:pt x="16149" y="10812"/>
                </a:cubicBezTo>
                <a:cubicBezTo>
                  <a:pt x="16193" y="10657"/>
                  <a:pt x="16239" y="10502"/>
                  <a:pt x="16288" y="10349"/>
                </a:cubicBezTo>
                <a:cubicBezTo>
                  <a:pt x="16312" y="10276"/>
                  <a:pt x="16338" y="10204"/>
                  <a:pt x="16366" y="10133"/>
                </a:cubicBezTo>
                <a:cubicBezTo>
                  <a:pt x="16396" y="10056"/>
                  <a:pt x="16428" y="9981"/>
                  <a:pt x="16462" y="9907"/>
                </a:cubicBezTo>
                <a:cubicBezTo>
                  <a:pt x="16491" y="9844"/>
                  <a:pt x="16528" y="9769"/>
                  <a:pt x="16567" y="9696"/>
                </a:cubicBezTo>
                <a:cubicBezTo>
                  <a:pt x="16606" y="9626"/>
                  <a:pt x="16647" y="9556"/>
                  <a:pt x="16689" y="9487"/>
                </a:cubicBezTo>
                <a:cubicBezTo>
                  <a:pt x="16754" y="9388"/>
                  <a:pt x="16819" y="9288"/>
                  <a:pt x="16890" y="9194"/>
                </a:cubicBezTo>
                <a:cubicBezTo>
                  <a:pt x="16936" y="9131"/>
                  <a:pt x="16985" y="9070"/>
                  <a:pt x="17035" y="9010"/>
                </a:cubicBezTo>
                <a:cubicBezTo>
                  <a:pt x="17084" y="8951"/>
                  <a:pt x="17135" y="8895"/>
                  <a:pt x="17188" y="8840"/>
                </a:cubicBezTo>
                <a:cubicBezTo>
                  <a:pt x="17216" y="8814"/>
                  <a:pt x="17243" y="8787"/>
                  <a:pt x="17270" y="8760"/>
                </a:cubicBezTo>
                <a:cubicBezTo>
                  <a:pt x="17330" y="8704"/>
                  <a:pt x="17393" y="8650"/>
                  <a:pt x="17457" y="8598"/>
                </a:cubicBezTo>
                <a:cubicBezTo>
                  <a:pt x="17522" y="8545"/>
                  <a:pt x="17589" y="8494"/>
                  <a:pt x="17657" y="8446"/>
                </a:cubicBezTo>
                <a:cubicBezTo>
                  <a:pt x="17711" y="8409"/>
                  <a:pt x="17764" y="8372"/>
                  <a:pt x="17820" y="8336"/>
                </a:cubicBezTo>
                <a:close/>
                <a:moveTo>
                  <a:pt x="27581" y="12535"/>
                </a:moveTo>
                <a:cubicBezTo>
                  <a:pt x="27589" y="12557"/>
                  <a:pt x="27596" y="12578"/>
                  <a:pt x="27604" y="12600"/>
                </a:cubicBezTo>
                <a:cubicBezTo>
                  <a:pt x="27653" y="12751"/>
                  <a:pt x="27704" y="12912"/>
                  <a:pt x="27744" y="13076"/>
                </a:cubicBezTo>
                <a:cubicBezTo>
                  <a:pt x="27765" y="13157"/>
                  <a:pt x="27785" y="13238"/>
                  <a:pt x="27803" y="13320"/>
                </a:cubicBezTo>
                <a:cubicBezTo>
                  <a:pt x="27821" y="13401"/>
                  <a:pt x="27838" y="13483"/>
                  <a:pt x="27853" y="13565"/>
                </a:cubicBezTo>
                <a:cubicBezTo>
                  <a:pt x="27863" y="13625"/>
                  <a:pt x="27876" y="13695"/>
                  <a:pt x="27886" y="13766"/>
                </a:cubicBezTo>
                <a:cubicBezTo>
                  <a:pt x="27783" y="13786"/>
                  <a:pt x="27681" y="13807"/>
                  <a:pt x="27577" y="13821"/>
                </a:cubicBezTo>
                <a:cubicBezTo>
                  <a:pt x="27487" y="13834"/>
                  <a:pt x="27395" y="13844"/>
                  <a:pt x="27304" y="13852"/>
                </a:cubicBezTo>
                <a:cubicBezTo>
                  <a:pt x="27275" y="13855"/>
                  <a:pt x="27234" y="13857"/>
                  <a:pt x="27192" y="13859"/>
                </a:cubicBezTo>
                <a:cubicBezTo>
                  <a:pt x="27194" y="13853"/>
                  <a:pt x="27197" y="13848"/>
                  <a:pt x="27199" y="13841"/>
                </a:cubicBezTo>
                <a:cubicBezTo>
                  <a:pt x="27280" y="13619"/>
                  <a:pt x="27356" y="13395"/>
                  <a:pt x="27421" y="13167"/>
                </a:cubicBezTo>
                <a:cubicBezTo>
                  <a:pt x="27470" y="12988"/>
                  <a:pt x="27520" y="12808"/>
                  <a:pt x="27560" y="12627"/>
                </a:cubicBezTo>
                <a:cubicBezTo>
                  <a:pt x="27567" y="12597"/>
                  <a:pt x="27574" y="12566"/>
                  <a:pt x="27581" y="12535"/>
                </a:cubicBezTo>
                <a:close/>
                <a:moveTo>
                  <a:pt x="26227" y="10051"/>
                </a:moveTo>
                <a:cubicBezTo>
                  <a:pt x="26229" y="10054"/>
                  <a:pt x="26232" y="10058"/>
                  <a:pt x="26235" y="10061"/>
                </a:cubicBezTo>
                <a:cubicBezTo>
                  <a:pt x="26366" y="10247"/>
                  <a:pt x="26499" y="10433"/>
                  <a:pt x="26632" y="10619"/>
                </a:cubicBezTo>
                <a:cubicBezTo>
                  <a:pt x="26700" y="10734"/>
                  <a:pt x="26769" y="10850"/>
                  <a:pt x="26839" y="10965"/>
                </a:cubicBezTo>
                <a:lnTo>
                  <a:pt x="26978" y="11200"/>
                </a:lnTo>
                <a:cubicBezTo>
                  <a:pt x="27074" y="11374"/>
                  <a:pt x="27164" y="11550"/>
                  <a:pt x="27251" y="11729"/>
                </a:cubicBezTo>
                <a:cubicBezTo>
                  <a:pt x="27326" y="11890"/>
                  <a:pt x="27400" y="12052"/>
                  <a:pt x="27465" y="12218"/>
                </a:cubicBezTo>
                <a:cubicBezTo>
                  <a:pt x="27470" y="12233"/>
                  <a:pt x="27476" y="12248"/>
                  <a:pt x="27482" y="12264"/>
                </a:cubicBezTo>
                <a:cubicBezTo>
                  <a:pt x="27451" y="12416"/>
                  <a:pt x="27416" y="12567"/>
                  <a:pt x="27375" y="12717"/>
                </a:cubicBezTo>
                <a:cubicBezTo>
                  <a:pt x="27350" y="12807"/>
                  <a:pt x="27326" y="12896"/>
                  <a:pt x="27300" y="12986"/>
                </a:cubicBezTo>
                <a:cubicBezTo>
                  <a:pt x="27273" y="13075"/>
                  <a:pt x="27245" y="13164"/>
                  <a:pt x="27216" y="13252"/>
                </a:cubicBezTo>
                <a:cubicBezTo>
                  <a:pt x="27148" y="13457"/>
                  <a:pt x="27078" y="13662"/>
                  <a:pt x="26998" y="13864"/>
                </a:cubicBezTo>
                <a:cubicBezTo>
                  <a:pt x="26927" y="13863"/>
                  <a:pt x="26855" y="13860"/>
                  <a:pt x="26783" y="13855"/>
                </a:cubicBezTo>
                <a:cubicBezTo>
                  <a:pt x="26707" y="13850"/>
                  <a:pt x="26621" y="13841"/>
                  <a:pt x="26534" y="13829"/>
                </a:cubicBezTo>
                <a:cubicBezTo>
                  <a:pt x="26446" y="13818"/>
                  <a:pt x="26358" y="13803"/>
                  <a:pt x="26272" y="13785"/>
                </a:cubicBezTo>
                <a:cubicBezTo>
                  <a:pt x="26193" y="13769"/>
                  <a:pt x="26108" y="13748"/>
                  <a:pt x="26023" y="13723"/>
                </a:cubicBezTo>
                <a:cubicBezTo>
                  <a:pt x="25938" y="13699"/>
                  <a:pt x="25855" y="13671"/>
                  <a:pt x="25772" y="13640"/>
                </a:cubicBezTo>
                <a:cubicBezTo>
                  <a:pt x="25698" y="13612"/>
                  <a:pt x="25620" y="13579"/>
                  <a:pt x="25544" y="13542"/>
                </a:cubicBezTo>
                <a:cubicBezTo>
                  <a:pt x="25508" y="13522"/>
                  <a:pt x="25471" y="13503"/>
                  <a:pt x="25435" y="13484"/>
                </a:cubicBezTo>
                <a:cubicBezTo>
                  <a:pt x="25372" y="13449"/>
                  <a:pt x="25311" y="13412"/>
                  <a:pt x="25251" y="13372"/>
                </a:cubicBezTo>
                <a:cubicBezTo>
                  <a:pt x="25222" y="13351"/>
                  <a:pt x="25193" y="13330"/>
                  <a:pt x="25164" y="13309"/>
                </a:cubicBezTo>
                <a:cubicBezTo>
                  <a:pt x="25104" y="13264"/>
                  <a:pt x="25045" y="13216"/>
                  <a:pt x="24989" y="13166"/>
                </a:cubicBezTo>
                <a:cubicBezTo>
                  <a:pt x="24961" y="13141"/>
                  <a:pt x="24935" y="13117"/>
                  <a:pt x="24907" y="13091"/>
                </a:cubicBezTo>
                <a:cubicBezTo>
                  <a:pt x="24851" y="13039"/>
                  <a:pt x="24798" y="12985"/>
                  <a:pt x="24747" y="12930"/>
                </a:cubicBezTo>
                <a:cubicBezTo>
                  <a:pt x="24694" y="12872"/>
                  <a:pt x="24644" y="12814"/>
                  <a:pt x="24595" y="12754"/>
                </a:cubicBezTo>
                <a:cubicBezTo>
                  <a:pt x="24590" y="12748"/>
                  <a:pt x="24580" y="12734"/>
                  <a:pt x="24568" y="12721"/>
                </a:cubicBezTo>
                <a:cubicBezTo>
                  <a:pt x="24571" y="12521"/>
                  <a:pt x="24577" y="12322"/>
                  <a:pt x="24587" y="12122"/>
                </a:cubicBezTo>
                <a:cubicBezTo>
                  <a:pt x="24603" y="11869"/>
                  <a:pt x="24623" y="11603"/>
                  <a:pt x="24656" y="11338"/>
                </a:cubicBezTo>
                <a:cubicBezTo>
                  <a:pt x="24672" y="11208"/>
                  <a:pt x="24690" y="11076"/>
                  <a:pt x="24710" y="10944"/>
                </a:cubicBezTo>
                <a:cubicBezTo>
                  <a:pt x="24730" y="10817"/>
                  <a:pt x="24752" y="10692"/>
                  <a:pt x="24775" y="10565"/>
                </a:cubicBezTo>
                <a:cubicBezTo>
                  <a:pt x="24784" y="10519"/>
                  <a:pt x="24794" y="10473"/>
                  <a:pt x="24803" y="10427"/>
                </a:cubicBezTo>
                <a:cubicBezTo>
                  <a:pt x="24856" y="10420"/>
                  <a:pt x="24910" y="10413"/>
                  <a:pt x="24963" y="10404"/>
                </a:cubicBezTo>
                <a:cubicBezTo>
                  <a:pt x="25047" y="10391"/>
                  <a:pt x="25129" y="10379"/>
                  <a:pt x="25212" y="10364"/>
                </a:cubicBezTo>
                <a:cubicBezTo>
                  <a:pt x="25256" y="10354"/>
                  <a:pt x="25298" y="10346"/>
                  <a:pt x="25342" y="10337"/>
                </a:cubicBezTo>
                <a:cubicBezTo>
                  <a:pt x="25390" y="10328"/>
                  <a:pt x="25437" y="10316"/>
                  <a:pt x="25483" y="10305"/>
                </a:cubicBezTo>
                <a:cubicBezTo>
                  <a:pt x="25571" y="10283"/>
                  <a:pt x="25657" y="10257"/>
                  <a:pt x="25743" y="10230"/>
                </a:cubicBezTo>
                <a:cubicBezTo>
                  <a:pt x="25833" y="10201"/>
                  <a:pt x="25922" y="10172"/>
                  <a:pt x="26010" y="10137"/>
                </a:cubicBezTo>
                <a:cubicBezTo>
                  <a:pt x="26082" y="10110"/>
                  <a:pt x="26155" y="10081"/>
                  <a:pt x="26227" y="10051"/>
                </a:cubicBezTo>
                <a:close/>
                <a:moveTo>
                  <a:pt x="22057" y="10263"/>
                </a:moveTo>
                <a:lnTo>
                  <a:pt x="22057" y="10263"/>
                </a:lnTo>
                <a:cubicBezTo>
                  <a:pt x="22034" y="10368"/>
                  <a:pt x="22012" y="10472"/>
                  <a:pt x="21991" y="10577"/>
                </a:cubicBezTo>
                <a:cubicBezTo>
                  <a:pt x="21971" y="10675"/>
                  <a:pt x="21953" y="10777"/>
                  <a:pt x="21938" y="10875"/>
                </a:cubicBezTo>
                <a:cubicBezTo>
                  <a:pt x="21917" y="11014"/>
                  <a:pt x="21896" y="11152"/>
                  <a:pt x="21881" y="11291"/>
                </a:cubicBezTo>
                <a:cubicBezTo>
                  <a:pt x="21855" y="11555"/>
                  <a:pt x="21835" y="11820"/>
                  <a:pt x="21832" y="12085"/>
                </a:cubicBezTo>
                <a:cubicBezTo>
                  <a:pt x="21827" y="12349"/>
                  <a:pt x="21829" y="12613"/>
                  <a:pt x="21843" y="12875"/>
                </a:cubicBezTo>
                <a:cubicBezTo>
                  <a:pt x="21855" y="13098"/>
                  <a:pt x="21869" y="13321"/>
                  <a:pt x="21889" y="13543"/>
                </a:cubicBezTo>
                <a:cubicBezTo>
                  <a:pt x="21894" y="13595"/>
                  <a:pt x="21899" y="13647"/>
                  <a:pt x="21904" y="13697"/>
                </a:cubicBezTo>
                <a:cubicBezTo>
                  <a:pt x="21821" y="13794"/>
                  <a:pt x="21737" y="13889"/>
                  <a:pt x="21653" y="13983"/>
                </a:cubicBezTo>
                <a:cubicBezTo>
                  <a:pt x="21650" y="13980"/>
                  <a:pt x="21649" y="13978"/>
                  <a:pt x="21647" y="13976"/>
                </a:cubicBezTo>
                <a:cubicBezTo>
                  <a:pt x="21587" y="13890"/>
                  <a:pt x="21528" y="13804"/>
                  <a:pt x="21471" y="13717"/>
                </a:cubicBezTo>
                <a:cubicBezTo>
                  <a:pt x="21471" y="13703"/>
                  <a:pt x="21471" y="13691"/>
                  <a:pt x="21471" y="13678"/>
                </a:cubicBezTo>
                <a:cubicBezTo>
                  <a:pt x="21472" y="13540"/>
                  <a:pt x="21474" y="13404"/>
                  <a:pt x="21481" y="13268"/>
                </a:cubicBezTo>
                <a:cubicBezTo>
                  <a:pt x="21485" y="13182"/>
                  <a:pt x="21490" y="13097"/>
                  <a:pt x="21494" y="13012"/>
                </a:cubicBezTo>
                <a:cubicBezTo>
                  <a:pt x="21513" y="12755"/>
                  <a:pt x="21537" y="12496"/>
                  <a:pt x="21573" y="12238"/>
                </a:cubicBezTo>
                <a:cubicBezTo>
                  <a:pt x="21591" y="12108"/>
                  <a:pt x="21609" y="11978"/>
                  <a:pt x="21632" y="11849"/>
                </a:cubicBezTo>
                <a:cubicBezTo>
                  <a:pt x="21647" y="11763"/>
                  <a:pt x="21662" y="11677"/>
                  <a:pt x="21679" y="11591"/>
                </a:cubicBezTo>
                <a:cubicBezTo>
                  <a:pt x="21713" y="11432"/>
                  <a:pt x="21748" y="11262"/>
                  <a:pt x="21794" y="11093"/>
                </a:cubicBezTo>
                <a:cubicBezTo>
                  <a:pt x="21837" y="10928"/>
                  <a:pt x="21886" y="10764"/>
                  <a:pt x="21938" y="10601"/>
                </a:cubicBezTo>
                <a:cubicBezTo>
                  <a:pt x="21976" y="10488"/>
                  <a:pt x="22015" y="10375"/>
                  <a:pt x="22057" y="10263"/>
                </a:cubicBezTo>
                <a:close/>
                <a:moveTo>
                  <a:pt x="29062" y="13607"/>
                </a:moveTo>
                <a:cubicBezTo>
                  <a:pt x="29021" y="13652"/>
                  <a:pt x="28981" y="13696"/>
                  <a:pt x="28939" y="13740"/>
                </a:cubicBezTo>
                <a:cubicBezTo>
                  <a:pt x="28850" y="13833"/>
                  <a:pt x="28761" y="13926"/>
                  <a:pt x="28669" y="14015"/>
                </a:cubicBezTo>
                <a:cubicBezTo>
                  <a:pt x="28628" y="14057"/>
                  <a:pt x="28585" y="14097"/>
                  <a:pt x="28543" y="14136"/>
                </a:cubicBezTo>
                <a:cubicBezTo>
                  <a:pt x="28576" y="14083"/>
                  <a:pt x="28608" y="14031"/>
                  <a:pt x="28641" y="13978"/>
                </a:cubicBezTo>
                <a:cubicBezTo>
                  <a:pt x="28705" y="13881"/>
                  <a:pt x="28768" y="13784"/>
                  <a:pt x="28833" y="13688"/>
                </a:cubicBezTo>
                <a:cubicBezTo>
                  <a:pt x="28910" y="13663"/>
                  <a:pt x="28985" y="13636"/>
                  <a:pt x="29062" y="13607"/>
                </a:cubicBezTo>
                <a:close/>
                <a:moveTo>
                  <a:pt x="21476" y="14036"/>
                </a:moveTo>
                <a:cubicBezTo>
                  <a:pt x="21494" y="14062"/>
                  <a:pt x="21513" y="14088"/>
                  <a:pt x="21531" y="14114"/>
                </a:cubicBezTo>
                <a:cubicBezTo>
                  <a:pt x="21523" y="14124"/>
                  <a:pt x="21514" y="14134"/>
                  <a:pt x="21505" y="14143"/>
                </a:cubicBezTo>
                <a:cubicBezTo>
                  <a:pt x="21494" y="14111"/>
                  <a:pt x="21485" y="14079"/>
                  <a:pt x="21476" y="14045"/>
                </a:cubicBezTo>
                <a:cubicBezTo>
                  <a:pt x="21476" y="14043"/>
                  <a:pt x="21476" y="14039"/>
                  <a:pt x="21476" y="14036"/>
                </a:cubicBezTo>
                <a:close/>
                <a:moveTo>
                  <a:pt x="35557" y="11908"/>
                </a:moveTo>
                <a:lnTo>
                  <a:pt x="35557" y="11908"/>
                </a:lnTo>
                <a:cubicBezTo>
                  <a:pt x="35515" y="11980"/>
                  <a:pt x="35471" y="12052"/>
                  <a:pt x="35426" y="12123"/>
                </a:cubicBezTo>
                <a:cubicBezTo>
                  <a:pt x="35254" y="12393"/>
                  <a:pt x="35075" y="12658"/>
                  <a:pt x="34882" y="12915"/>
                </a:cubicBezTo>
                <a:cubicBezTo>
                  <a:pt x="34799" y="13025"/>
                  <a:pt x="34716" y="13135"/>
                  <a:pt x="34630" y="13244"/>
                </a:cubicBezTo>
                <a:cubicBezTo>
                  <a:pt x="34546" y="13349"/>
                  <a:pt x="34460" y="13453"/>
                  <a:pt x="34375" y="13557"/>
                </a:cubicBezTo>
                <a:cubicBezTo>
                  <a:pt x="34170" y="13800"/>
                  <a:pt x="33960" y="14040"/>
                  <a:pt x="33737" y="14269"/>
                </a:cubicBezTo>
                <a:cubicBezTo>
                  <a:pt x="33729" y="14277"/>
                  <a:pt x="33722" y="14285"/>
                  <a:pt x="33714" y="14294"/>
                </a:cubicBezTo>
                <a:cubicBezTo>
                  <a:pt x="33720" y="14266"/>
                  <a:pt x="33726" y="14238"/>
                  <a:pt x="33733" y="14210"/>
                </a:cubicBezTo>
                <a:cubicBezTo>
                  <a:pt x="33761" y="14076"/>
                  <a:pt x="33781" y="13940"/>
                  <a:pt x="33796" y="13805"/>
                </a:cubicBezTo>
                <a:cubicBezTo>
                  <a:pt x="33803" y="13733"/>
                  <a:pt x="33811" y="13661"/>
                  <a:pt x="33818" y="13588"/>
                </a:cubicBezTo>
                <a:cubicBezTo>
                  <a:pt x="33848" y="13562"/>
                  <a:pt x="33878" y="13537"/>
                  <a:pt x="33908" y="13512"/>
                </a:cubicBezTo>
                <a:cubicBezTo>
                  <a:pt x="34113" y="13337"/>
                  <a:pt x="34314" y="13159"/>
                  <a:pt x="34511" y="12977"/>
                </a:cubicBezTo>
                <a:cubicBezTo>
                  <a:pt x="34709" y="12794"/>
                  <a:pt x="34901" y="12605"/>
                  <a:pt x="35089" y="12412"/>
                </a:cubicBezTo>
                <a:cubicBezTo>
                  <a:pt x="35248" y="12247"/>
                  <a:pt x="35406" y="12080"/>
                  <a:pt x="35557" y="11908"/>
                </a:cubicBezTo>
                <a:close/>
                <a:moveTo>
                  <a:pt x="17304" y="11364"/>
                </a:moveTo>
                <a:cubicBezTo>
                  <a:pt x="17309" y="11562"/>
                  <a:pt x="17319" y="11761"/>
                  <a:pt x="17343" y="11958"/>
                </a:cubicBezTo>
                <a:cubicBezTo>
                  <a:pt x="17353" y="12044"/>
                  <a:pt x="17364" y="12129"/>
                  <a:pt x="17376" y="12215"/>
                </a:cubicBezTo>
                <a:cubicBezTo>
                  <a:pt x="17376" y="12252"/>
                  <a:pt x="17376" y="12290"/>
                  <a:pt x="17376" y="12327"/>
                </a:cubicBezTo>
                <a:cubicBezTo>
                  <a:pt x="17380" y="12604"/>
                  <a:pt x="17388" y="12881"/>
                  <a:pt x="17413" y="13157"/>
                </a:cubicBezTo>
                <a:cubicBezTo>
                  <a:pt x="17426" y="13293"/>
                  <a:pt x="17438" y="13430"/>
                  <a:pt x="17457" y="13566"/>
                </a:cubicBezTo>
                <a:cubicBezTo>
                  <a:pt x="17469" y="13656"/>
                  <a:pt x="17482" y="13746"/>
                  <a:pt x="17497" y="13835"/>
                </a:cubicBezTo>
                <a:cubicBezTo>
                  <a:pt x="17499" y="13845"/>
                  <a:pt x="17500" y="13856"/>
                  <a:pt x="17502" y="13865"/>
                </a:cubicBezTo>
                <a:cubicBezTo>
                  <a:pt x="17499" y="13868"/>
                  <a:pt x="17497" y="13871"/>
                  <a:pt x="17493" y="13874"/>
                </a:cubicBezTo>
                <a:cubicBezTo>
                  <a:pt x="17327" y="14027"/>
                  <a:pt x="17157" y="14179"/>
                  <a:pt x="16983" y="14326"/>
                </a:cubicBezTo>
                <a:cubicBezTo>
                  <a:pt x="16961" y="14201"/>
                  <a:pt x="16940" y="14076"/>
                  <a:pt x="16924" y="13952"/>
                </a:cubicBezTo>
                <a:cubicBezTo>
                  <a:pt x="16912" y="13866"/>
                  <a:pt x="16902" y="13779"/>
                  <a:pt x="16894" y="13694"/>
                </a:cubicBezTo>
                <a:cubicBezTo>
                  <a:pt x="16891" y="13654"/>
                  <a:pt x="16889" y="13612"/>
                  <a:pt x="16886" y="13572"/>
                </a:cubicBezTo>
                <a:cubicBezTo>
                  <a:pt x="16881" y="13440"/>
                  <a:pt x="16878" y="13311"/>
                  <a:pt x="16881" y="13179"/>
                </a:cubicBezTo>
                <a:cubicBezTo>
                  <a:pt x="16882" y="13092"/>
                  <a:pt x="16883" y="13006"/>
                  <a:pt x="16887" y="12919"/>
                </a:cubicBezTo>
                <a:cubicBezTo>
                  <a:pt x="16898" y="12739"/>
                  <a:pt x="16911" y="12560"/>
                  <a:pt x="16924" y="12380"/>
                </a:cubicBezTo>
                <a:cubicBezTo>
                  <a:pt x="16930" y="12298"/>
                  <a:pt x="16935" y="12216"/>
                  <a:pt x="16941" y="12134"/>
                </a:cubicBezTo>
                <a:cubicBezTo>
                  <a:pt x="16960" y="12096"/>
                  <a:pt x="16977" y="12059"/>
                  <a:pt x="16994" y="12021"/>
                </a:cubicBezTo>
                <a:cubicBezTo>
                  <a:pt x="17097" y="11801"/>
                  <a:pt x="17201" y="11583"/>
                  <a:pt x="17304" y="11364"/>
                </a:cubicBezTo>
                <a:close/>
                <a:moveTo>
                  <a:pt x="21930" y="13937"/>
                </a:moveTo>
                <a:cubicBezTo>
                  <a:pt x="21945" y="14073"/>
                  <a:pt x="21964" y="14209"/>
                  <a:pt x="21988" y="14345"/>
                </a:cubicBezTo>
                <a:cubicBezTo>
                  <a:pt x="21992" y="14371"/>
                  <a:pt x="21997" y="14397"/>
                  <a:pt x="22001" y="14424"/>
                </a:cubicBezTo>
                <a:cubicBezTo>
                  <a:pt x="21963" y="14380"/>
                  <a:pt x="21925" y="14335"/>
                  <a:pt x="21888" y="14290"/>
                </a:cubicBezTo>
                <a:cubicBezTo>
                  <a:pt x="21844" y="14236"/>
                  <a:pt x="21800" y="14181"/>
                  <a:pt x="21759" y="14126"/>
                </a:cubicBezTo>
                <a:cubicBezTo>
                  <a:pt x="21815" y="14064"/>
                  <a:pt x="21873" y="14000"/>
                  <a:pt x="21930" y="13937"/>
                </a:cubicBezTo>
                <a:close/>
                <a:moveTo>
                  <a:pt x="28556" y="13775"/>
                </a:moveTo>
                <a:lnTo>
                  <a:pt x="28556" y="13775"/>
                </a:lnTo>
                <a:cubicBezTo>
                  <a:pt x="28512" y="13843"/>
                  <a:pt x="28470" y="13912"/>
                  <a:pt x="28430" y="13982"/>
                </a:cubicBezTo>
                <a:cubicBezTo>
                  <a:pt x="28332" y="14148"/>
                  <a:pt x="28237" y="14316"/>
                  <a:pt x="28149" y="14487"/>
                </a:cubicBezTo>
                <a:cubicBezTo>
                  <a:pt x="28139" y="14497"/>
                  <a:pt x="28127" y="14506"/>
                  <a:pt x="28117" y="14514"/>
                </a:cubicBezTo>
                <a:cubicBezTo>
                  <a:pt x="28114" y="14401"/>
                  <a:pt x="28108" y="14288"/>
                  <a:pt x="28097" y="14174"/>
                </a:cubicBezTo>
                <a:cubicBezTo>
                  <a:pt x="28137" y="14074"/>
                  <a:pt x="28175" y="13973"/>
                  <a:pt x="28212" y="13873"/>
                </a:cubicBezTo>
                <a:cubicBezTo>
                  <a:pt x="28282" y="13855"/>
                  <a:pt x="28353" y="13836"/>
                  <a:pt x="28423" y="13814"/>
                </a:cubicBezTo>
                <a:cubicBezTo>
                  <a:pt x="28467" y="13801"/>
                  <a:pt x="28512" y="13789"/>
                  <a:pt x="28556" y="13775"/>
                </a:cubicBezTo>
                <a:close/>
                <a:moveTo>
                  <a:pt x="27953" y="14538"/>
                </a:moveTo>
                <a:cubicBezTo>
                  <a:pt x="27954" y="14542"/>
                  <a:pt x="27954" y="14545"/>
                  <a:pt x="27954" y="14547"/>
                </a:cubicBezTo>
                <a:cubicBezTo>
                  <a:pt x="27954" y="14581"/>
                  <a:pt x="27955" y="14613"/>
                  <a:pt x="27955" y="14646"/>
                </a:cubicBezTo>
                <a:cubicBezTo>
                  <a:pt x="27933" y="14663"/>
                  <a:pt x="27910" y="14681"/>
                  <a:pt x="27888" y="14699"/>
                </a:cubicBezTo>
                <a:cubicBezTo>
                  <a:pt x="27894" y="14684"/>
                  <a:pt x="27901" y="14667"/>
                  <a:pt x="27907" y="14652"/>
                </a:cubicBezTo>
                <a:cubicBezTo>
                  <a:pt x="27923" y="14614"/>
                  <a:pt x="27938" y="14576"/>
                  <a:pt x="27953" y="14538"/>
                </a:cubicBezTo>
                <a:close/>
                <a:moveTo>
                  <a:pt x="17680" y="3780"/>
                </a:moveTo>
                <a:cubicBezTo>
                  <a:pt x="17703" y="3787"/>
                  <a:pt x="17725" y="3793"/>
                  <a:pt x="17748" y="3800"/>
                </a:cubicBezTo>
                <a:cubicBezTo>
                  <a:pt x="17835" y="3825"/>
                  <a:pt x="17922" y="3853"/>
                  <a:pt x="18008" y="3883"/>
                </a:cubicBezTo>
                <a:cubicBezTo>
                  <a:pt x="18051" y="3898"/>
                  <a:pt x="18092" y="3913"/>
                  <a:pt x="18135" y="3927"/>
                </a:cubicBezTo>
                <a:cubicBezTo>
                  <a:pt x="18262" y="3975"/>
                  <a:pt x="18390" y="4024"/>
                  <a:pt x="18514" y="4080"/>
                </a:cubicBezTo>
                <a:cubicBezTo>
                  <a:pt x="18595" y="4116"/>
                  <a:pt x="18674" y="4154"/>
                  <a:pt x="18753" y="4195"/>
                </a:cubicBezTo>
                <a:cubicBezTo>
                  <a:pt x="18786" y="4212"/>
                  <a:pt x="18821" y="4231"/>
                  <a:pt x="18855" y="4249"/>
                </a:cubicBezTo>
                <a:cubicBezTo>
                  <a:pt x="18962" y="4309"/>
                  <a:pt x="19069" y="4369"/>
                  <a:pt x="19171" y="4437"/>
                </a:cubicBezTo>
                <a:cubicBezTo>
                  <a:pt x="19239" y="4481"/>
                  <a:pt x="19305" y="4526"/>
                  <a:pt x="19370" y="4574"/>
                </a:cubicBezTo>
                <a:cubicBezTo>
                  <a:pt x="19426" y="4616"/>
                  <a:pt x="19490" y="4665"/>
                  <a:pt x="19551" y="4717"/>
                </a:cubicBezTo>
                <a:cubicBezTo>
                  <a:pt x="19610" y="4766"/>
                  <a:pt x="19668" y="4817"/>
                  <a:pt x="19725" y="4869"/>
                </a:cubicBezTo>
                <a:cubicBezTo>
                  <a:pt x="19773" y="4914"/>
                  <a:pt x="19828" y="4968"/>
                  <a:pt x="19882" y="5025"/>
                </a:cubicBezTo>
                <a:cubicBezTo>
                  <a:pt x="19937" y="5083"/>
                  <a:pt x="19990" y="5141"/>
                  <a:pt x="20041" y="5202"/>
                </a:cubicBezTo>
                <a:cubicBezTo>
                  <a:pt x="20071" y="5239"/>
                  <a:pt x="20102" y="5277"/>
                  <a:pt x="20132" y="5315"/>
                </a:cubicBezTo>
                <a:cubicBezTo>
                  <a:pt x="20009" y="5449"/>
                  <a:pt x="19888" y="5584"/>
                  <a:pt x="19773" y="5725"/>
                </a:cubicBezTo>
                <a:cubicBezTo>
                  <a:pt x="19732" y="5774"/>
                  <a:pt x="19692" y="5824"/>
                  <a:pt x="19653" y="5874"/>
                </a:cubicBezTo>
                <a:cubicBezTo>
                  <a:pt x="19627" y="5897"/>
                  <a:pt x="19601" y="5920"/>
                  <a:pt x="19575" y="5944"/>
                </a:cubicBezTo>
                <a:cubicBezTo>
                  <a:pt x="19491" y="6007"/>
                  <a:pt x="19410" y="6072"/>
                  <a:pt x="19332" y="6143"/>
                </a:cubicBezTo>
                <a:cubicBezTo>
                  <a:pt x="19179" y="6281"/>
                  <a:pt x="19031" y="6425"/>
                  <a:pt x="18896" y="6581"/>
                </a:cubicBezTo>
                <a:cubicBezTo>
                  <a:pt x="18753" y="6748"/>
                  <a:pt x="18614" y="6919"/>
                  <a:pt x="18492" y="7104"/>
                </a:cubicBezTo>
                <a:cubicBezTo>
                  <a:pt x="18337" y="7335"/>
                  <a:pt x="18192" y="7572"/>
                  <a:pt x="18066" y="7822"/>
                </a:cubicBezTo>
                <a:cubicBezTo>
                  <a:pt x="18024" y="7903"/>
                  <a:pt x="17985" y="7985"/>
                  <a:pt x="17947" y="8067"/>
                </a:cubicBezTo>
                <a:cubicBezTo>
                  <a:pt x="17856" y="8119"/>
                  <a:pt x="17766" y="8172"/>
                  <a:pt x="17680" y="8231"/>
                </a:cubicBezTo>
                <a:cubicBezTo>
                  <a:pt x="17607" y="8280"/>
                  <a:pt x="17530" y="8331"/>
                  <a:pt x="17461" y="8385"/>
                </a:cubicBezTo>
                <a:cubicBezTo>
                  <a:pt x="17393" y="8436"/>
                  <a:pt x="17326" y="8489"/>
                  <a:pt x="17261" y="8545"/>
                </a:cubicBezTo>
                <a:cubicBezTo>
                  <a:pt x="17229" y="8573"/>
                  <a:pt x="17197" y="8601"/>
                  <a:pt x="17165" y="8629"/>
                </a:cubicBezTo>
                <a:cubicBezTo>
                  <a:pt x="17106" y="8682"/>
                  <a:pt x="17044" y="8742"/>
                  <a:pt x="16990" y="8801"/>
                </a:cubicBezTo>
                <a:cubicBezTo>
                  <a:pt x="16934" y="8864"/>
                  <a:pt x="16879" y="8924"/>
                  <a:pt x="16827" y="8989"/>
                </a:cubicBezTo>
                <a:cubicBezTo>
                  <a:pt x="16776" y="9051"/>
                  <a:pt x="16727" y="9113"/>
                  <a:pt x="16681" y="9176"/>
                </a:cubicBezTo>
                <a:cubicBezTo>
                  <a:pt x="16633" y="9241"/>
                  <a:pt x="16587" y="9307"/>
                  <a:pt x="16543" y="9375"/>
                </a:cubicBezTo>
                <a:cubicBezTo>
                  <a:pt x="16495" y="9444"/>
                  <a:pt x="16448" y="9523"/>
                  <a:pt x="16408" y="9598"/>
                </a:cubicBezTo>
                <a:cubicBezTo>
                  <a:pt x="16366" y="9674"/>
                  <a:pt x="16324" y="9750"/>
                  <a:pt x="16288" y="9830"/>
                </a:cubicBezTo>
                <a:cubicBezTo>
                  <a:pt x="16252" y="9903"/>
                  <a:pt x="16221" y="9978"/>
                  <a:pt x="16192" y="10054"/>
                </a:cubicBezTo>
                <a:cubicBezTo>
                  <a:pt x="16178" y="10092"/>
                  <a:pt x="16164" y="10130"/>
                  <a:pt x="16151" y="10168"/>
                </a:cubicBezTo>
                <a:cubicBezTo>
                  <a:pt x="16125" y="10246"/>
                  <a:pt x="16096" y="10331"/>
                  <a:pt x="16074" y="10411"/>
                </a:cubicBezTo>
                <a:cubicBezTo>
                  <a:pt x="16043" y="10529"/>
                  <a:pt x="16012" y="10645"/>
                  <a:pt x="15984" y="10764"/>
                </a:cubicBezTo>
                <a:cubicBezTo>
                  <a:pt x="15930" y="10992"/>
                  <a:pt x="15876" y="11220"/>
                  <a:pt x="15836" y="11451"/>
                </a:cubicBezTo>
                <a:cubicBezTo>
                  <a:pt x="15804" y="11637"/>
                  <a:pt x="15774" y="11824"/>
                  <a:pt x="15746" y="12011"/>
                </a:cubicBezTo>
                <a:cubicBezTo>
                  <a:pt x="15726" y="12149"/>
                  <a:pt x="15704" y="12287"/>
                  <a:pt x="15692" y="12426"/>
                </a:cubicBezTo>
                <a:cubicBezTo>
                  <a:pt x="15684" y="12529"/>
                  <a:pt x="15675" y="12613"/>
                  <a:pt x="15671" y="12715"/>
                </a:cubicBezTo>
                <a:cubicBezTo>
                  <a:pt x="15667" y="12839"/>
                  <a:pt x="15663" y="12965"/>
                  <a:pt x="15665" y="13090"/>
                </a:cubicBezTo>
                <a:cubicBezTo>
                  <a:pt x="15669" y="13216"/>
                  <a:pt x="15673" y="13341"/>
                  <a:pt x="15680" y="13465"/>
                </a:cubicBezTo>
                <a:cubicBezTo>
                  <a:pt x="15685" y="13552"/>
                  <a:pt x="15690" y="13641"/>
                  <a:pt x="15701" y="13727"/>
                </a:cubicBezTo>
                <a:cubicBezTo>
                  <a:pt x="15711" y="13828"/>
                  <a:pt x="15724" y="13930"/>
                  <a:pt x="15738" y="14030"/>
                </a:cubicBezTo>
                <a:cubicBezTo>
                  <a:pt x="15697" y="14090"/>
                  <a:pt x="15656" y="14150"/>
                  <a:pt x="15612" y="14208"/>
                </a:cubicBezTo>
                <a:cubicBezTo>
                  <a:pt x="15589" y="14239"/>
                  <a:pt x="15565" y="14270"/>
                  <a:pt x="15542" y="14301"/>
                </a:cubicBezTo>
                <a:cubicBezTo>
                  <a:pt x="15500" y="14352"/>
                  <a:pt x="15448" y="14409"/>
                  <a:pt x="15394" y="14462"/>
                </a:cubicBezTo>
                <a:cubicBezTo>
                  <a:pt x="15349" y="14507"/>
                  <a:pt x="15291" y="14553"/>
                  <a:pt x="15229" y="14594"/>
                </a:cubicBezTo>
                <a:cubicBezTo>
                  <a:pt x="15207" y="14605"/>
                  <a:pt x="15175" y="14624"/>
                  <a:pt x="15145" y="14642"/>
                </a:cubicBezTo>
                <a:cubicBezTo>
                  <a:pt x="15089" y="14672"/>
                  <a:pt x="15022" y="14703"/>
                  <a:pt x="14953" y="14729"/>
                </a:cubicBezTo>
                <a:cubicBezTo>
                  <a:pt x="14883" y="14755"/>
                  <a:pt x="14813" y="14776"/>
                  <a:pt x="14741" y="14791"/>
                </a:cubicBezTo>
                <a:cubicBezTo>
                  <a:pt x="14671" y="14806"/>
                  <a:pt x="14599" y="14815"/>
                  <a:pt x="14528" y="14818"/>
                </a:cubicBezTo>
                <a:lnTo>
                  <a:pt x="14538" y="14816"/>
                </a:lnTo>
                <a:cubicBezTo>
                  <a:pt x="14505" y="14816"/>
                  <a:pt x="14471" y="14816"/>
                  <a:pt x="14438" y="14815"/>
                </a:cubicBezTo>
                <a:cubicBezTo>
                  <a:pt x="14403" y="14811"/>
                  <a:pt x="14369" y="14806"/>
                  <a:pt x="14335" y="14803"/>
                </a:cubicBezTo>
                <a:cubicBezTo>
                  <a:pt x="14271" y="14791"/>
                  <a:pt x="14199" y="14771"/>
                  <a:pt x="14128" y="14746"/>
                </a:cubicBezTo>
                <a:cubicBezTo>
                  <a:pt x="14063" y="14724"/>
                  <a:pt x="13992" y="14694"/>
                  <a:pt x="13921" y="14659"/>
                </a:cubicBezTo>
                <a:cubicBezTo>
                  <a:pt x="13886" y="14642"/>
                  <a:pt x="13851" y="14625"/>
                  <a:pt x="13816" y="14607"/>
                </a:cubicBezTo>
                <a:cubicBezTo>
                  <a:pt x="13748" y="14572"/>
                  <a:pt x="13683" y="14534"/>
                  <a:pt x="13619" y="14493"/>
                </a:cubicBezTo>
                <a:cubicBezTo>
                  <a:pt x="13554" y="14452"/>
                  <a:pt x="13489" y="14409"/>
                  <a:pt x="13427" y="14365"/>
                </a:cubicBezTo>
                <a:cubicBezTo>
                  <a:pt x="13366" y="14320"/>
                  <a:pt x="13298" y="14267"/>
                  <a:pt x="13232" y="14210"/>
                </a:cubicBezTo>
                <a:cubicBezTo>
                  <a:pt x="13200" y="14180"/>
                  <a:pt x="13167" y="14151"/>
                  <a:pt x="13134" y="14122"/>
                </a:cubicBezTo>
                <a:cubicBezTo>
                  <a:pt x="13077" y="14068"/>
                  <a:pt x="13015" y="14006"/>
                  <a:pt x="12954" y="13941"/>
                </a:cubicBezTo>
                <a:cubicBezTo>
                  <a:pt x="12925" y="13909"/>
                  <a:pt x="12895" y="13875"/>
                  <a:pt x="12865" y="13843"/>
                </a:cubicBezTo>
                <a:cubicBezTo>
                  <a:pt x="12753" y="13708"/>
                  <a:pt x="12645" y="13570"/>
                  <a:pt x="12545" y="13426"/>
                </a:cubicBezTo>
                <a:cubicBezTo>
                  <a:pt x="12471" y="13320"/>
                  <a:pt x="12399" y="13214"/>
                  <a:pt x="12329" y="13105"/>
                </a:cubicBezTo>
                <a:cubicBezTo>
                  <a:pt x="12223" y="12936"/>
                  <a:pt x="12118" y="12763"/>
                  <a:pt x="12024" y="12583"/>
                </a:cubicBezTo>
                <a:cubicBezTo>
                  <a:pt x="11944" y="12427"/>
                  <a:pt x="11866" y="12271"/>
                  <a:pt x="11791" y="12114"/>
                </a:cubicBezTo>
                <a:cubicBezTo>
                  <a:pt x="11712" y="11945"/>
                  <a:pt x="11635" y="11774"/>
                  <a:pt x="11568" y="11599"/>
                </a:cubicBezTo>
                <a:cubicBezTo>
                  <a:pt x="11541" y="11530"/>
                  <a:pt x="11515" y="11461"/>
                  <a:pt x="11491" y="11390"/>
                </a:cubicBezTo>
                <a:cubicBezTo>
                  <a:pt x="11492" y="11384"/>
                  <a:pt x="11493" y="11378"/>
                  <a:pt x="11494" y="11372"/>
                </a:cubicBezTo>
                <a:cubicBezTo>
                  <a:pt x="11553" y="11069"/>
                  <a:pt x="11615" y="10767"/>
                  <a:pt x="11694" y="10469"/>
                </a:cubicBezTo>
                <a:cubicBezTo>
                  <a:pt x="11775" y="10165"/>
                  <a:pt x="11865" y="9865"/>
                  <a:pt x="11962" y="9567"/>
                </a:cubicBezTo>
                <a:cubicBezTo>
                  <a:pt x="12031" y="9365"/>
                  <a:pt x="12105" y="9153"/>
                  <a:pt x="12191" y="8947"/>
                </a:cubicBezTo>
                <a:cubicBezTo>
                  <a:pt x="12225" y="8867"/>
                  <a:pt x="12258" y="8788"/>
                  <a:pt x="12293" y="8710"/>
                </a:cubicBezTo>
                <a:cubicBezTo>
                  <a:pt x="12325" y="8636"/>
                  <a:pt x="12359" y="8562"/>
                  <a:pt x="12394" y="8489"/>
                </a:cubicBezTo>
                <a:cubicBezTo>
                  <a:pt x="12465" y="8343"/>
                  <a:pt x="12537" y="8195"/>
                  <a:pt x="12614" y="8052"/>
                </a:cubicBezTo>
                <a:cubicBezTo>
                  <a:pt x="12653" y="7979"/>
                  <a:pt x="12694" y="7907"/>
                  <a:pt x="12735" y="7836"/>
                </a:cubicBezTo>
                <a:cubicBezTo>
                  <a:pt x="12777" y="7763"/>
                  <a:pt x="12820" y="7690"/>
                  <a:pt x="12865" y="7620"/>
                </a:cubicBezTo>
                <a:cubicBezTo>
                  <a:pt x="12962" y="7471"/>
                  <a:pt x="13061" y="7324"/>
                  <a:pt x="13168" y="7183"/>
                </a:cubicBezTo>
                <a:cubicBezTo>
                  <a:pt x="13250" y="7077"/>
                  <a:pt x="13332" y="6973"/>
                  <a:pt x="13418" y="6869"/>
                </a:cubicBezTo>
                <a:cubicBezTo>
                  <a:pt x="13536" y="6731"/>
                  <a:pt x="13657" y="6593"/>
                  <a:pt x="13784" y="6462"/>
                </a:cubicBezTo>
                <a:cubicBezTo>
                  <a:pt x="13906" y="6335"/>
                  <a:pt x="14031" y="6211"/>
                  <a:pt x="14159" y="6089"/>
                </a:cubicBezTo>
                <a:cubicBezTo>
                  <a:pt x="14336" y="5923"/>
                  <a:pt x="14524" y="5754"/>
                  <a:pt x="14722" y="5595"/>
                </a:cubicBezTo>
                <a:cubicBezTo>
                  <a:pt x="14822" y="5515"/>
                  <a:pt x="14924" y="5434"/>
                  <a:pt x="15028" y="5355"/>
                </a:cubicBezTo>
                <a:cubicBezTo>
                  <a:pt x="15129" y="5279"/>
                  <a:pt x="15233" y="5203"/>
                  <a:pt x="15337" y="5129"/>
                </a:cubicBezTo>
                <a:cubicBezTo>
                  <a:pt x="15479" y="5028"/>
                  <a:pt x="15624" y="4929"/>
                  <a:pt x="15770" y="4834"/>
                </a:cubicBezTo>
                <a:cubicBezTo>
                  <a:pt x="15919" y="4739"/>
                  <a:pt x="16070" y="4645"/>
                  <a:pt x="16222" y="4554"/>
                </a:cubicBezTo>
                <a:cubicBezTo>
                  <a:pt x="16378" y="4460"/>
                  <a:pt x="16532" y="4368"/>
                  <a:pt x="16689" y="4279"/>
                </a:cubicBezTo>
                <a:cubicBezTo>
                  <a:pt x="16805" y="4214"/>
                  <a:pt x="16920" y="4151"/>
                  <a:pt x="17037" y="4088"/>
                </a:cubicBezTo>
                <a:cubicBezTo>
                  <a:pt x="17236" y="3986"/>
                  <a:pt x="17438" y="3883"/>
                  <a:pt x="17644" y="3795"/>
                </a:cubicBezTo>
                <a:cubicBezTo>
                  <a:pt x="17656" y="3791"/>
                  <a:pt x="17669" y="3785"/>
                  <a:pt x="17680" y="3780"/>
                </a:cubicBezTo>
                <a:close/>
                <a:moveTo>
                  <a:pt x="20508" y="11842"/>
                </a:moveTo>
                <a:cubicBezTo>
                  <a:pt x="20516" y="11878"/>
                  <a:pt x="20526" y="11913"/>
                  <a:pt x="20535" y="11948"/>
                </a:cubicBezTo>
                <a:cubicBezTo>
                  <a:pt x="20590" y="12162"/>
                  <a:pt x="20650" y="12373"/>
                  <a:pt x="20723" y="12581"/>
                </a:cubicBezTo>
                <a:cubicBezTo>
                  <a:pt x="20753" y="12664"/>
                  <a:pt x="20782" y="12747"/>
                  <a:pt x="20814" y="12829"/>
                </a:cubicBezTo>
                <a:cubicBezTo>
                  <a:pt x="20841" y="12956"/>
                  <a:pt x="20871" y="13084"/>
                  <a:pt x="20908" y="13209"/>
                </a:cubicBezTo>
                <a:cubicBezTo>
                  <a:pt x="20947" y="13341"/>
                  <a:pt x="20985" y="13472"/>
                  <a:pt x="21030" y="13602"/>
                </a:cubicBezTo>
                <a:cubicBezTo>
                  <a:pt x="21074" y="13727"/>
                  <a:pt x="21117" y="13853"/>
                  <a:pt x="21168" y="13977"/>
                </a:cubicBezTo>
                <a:cubicBezTo>
                  <a:pt x="21216" y="14098"/>
                  <a:pt x="21267" y="14217"/>
                  <a:pt x="21321" y="14336"/>
                </a:cubicBezTo>
                <a:cubicBezTo>
                  <a:pt x="21319" y="14337"/>
                  <a:pt x="21318" y="14340"/>
                  <a:pt x="21315" y="14341"/>
                </a:cubicBezTo>
                <a:cubicBezTo>
                  <a:pt x="21135" y="14527"/>
                  <a:pt x="20952" y="14709"/>
                  <a:pt x="20765" y="14889"/>
                </a:cubicBezTo>
                <a:cubicBezTo>
                  <a:pt x="20763" y="14886"/>
                  <a:pt x="20762" y="14882"/>
                  <a:pt x="20761" y="14879"/>
                </a:cubicBezTo>
                <a:cubicBezTo>
                  <a:pt x="20709" y="14714"/>
                  <a:pt x="20658" y="14545"/>
                  <a:pt x="20617" y="14373"/>
                </a:cubicBezTo>
                <a:cubicBezTo>
                  <a:pt x="20596" y="14286"/>
                  <a:pt x="20575" y="14200"/>
                  <a:pt x="20557" y="14113"/>
                </a:cubicBezTo>
                <a:cubicBezTo>
                  <a:pt x="20538" y="14029"/>
                  <a:pt x="20521" y="13943"/>
                  <a:pt x="20505" y="13859"/>
                </a:cubicBezTo>
                <a:cubicBezTo>
                  <a:pt x="20466" y="13641"/>
                  <a:pt x="20430" y="13420"/>
                  <a:pt x="20404" y="13197"/>
                </a:cubicBezTo>
                <a:cubicBezTo>
                  <a:pt x="20380" y="12975"/>
                  <a:pt x="20360" y="12752"/>
                  <a:pt x="20345" y="12528"/>
                </a:cubicBezTo>
                <a:cubicBezTo>
                  <a:pt x="20343" y="12481"/>
                  <a:pt x="20340" y="12433"/>
                  <a:pt x="20337" y="12384"/>
                </a:cubicBezTo>
                <a:cubicBezTo>
                  <a:pt x="20386" y="12254"/>
                  <a:pt x="20432" y="12121"/>
                  <a:pt x="20469" y="11987"/>
                </a:cubicBezTo>
                <a:cubicBezTo>
                  <a:pt x="20482" y="11939"/>
                  <a:pt x="20496" y="11890"/>
                  <a:pt x="20508" y="11842"/>
                </a:cubicBezTo>
                <a:close/>
                <a:moveTo>
                  <a:pt x="20168" y="10924"/>
                </a:moveTo>
                <a:lnTo>
                  <a:pt x="20168" y="10924"/>
                </a:lnTo>
                <a:cubicBezTo>
                  <a:pt x="20156" y="11136"/>
                  <a:pt x="20148" y="11350"/>
                  <a:pt x="20148" y="11562"/>
                </a:cubicBezTo>
                <a:cubicBezTo>
                  <a:pt x="20147" y="11707"/>
                  <a:pt x="20147" y="11852"/>
                  <a:pt x="20151" y="11996"/>
                </a:cubicBezTo>
                <a:cubicBezTo>
                  <a:pt x="20155" y="12114"/>
                  <a:pt x="20161" y="12232"/>
                  <a:pt x="20168" y="12349"/>
                </a:cubicBezTo>
                <a:cubicBezTo>
                  <a:pt x="20138" y="12432"/>
                  <a:pt x="20105" y="12513"/>
                  <a:pt x="20072" y="12593"/>
                </a:cubicBezTo>
                <a:cubicBezTo>
                  <a:pt x="20000" y="12763"/>
                  <a:pt x="19925" y="12932"/>
                  <a:pt x="19847" y="13099"/>
                </a:cubicBezTo>
                <a:cubicBezTo>
                  <a:pt x="19747" y="13305"/>
                  <a:pt x="19644" y="13509"/>
                  <a:pt x="19530" y="13708"/>
                </a:cubicBezTo>
                <a:cubicBezTo>
                  <a:pt x="19424" y="13890"/>
                  <a:pt x="19315" y="14070"/>
                  <a:pt x="19202" y="14248"/>
                </a:cubicBezTo>
                <a:cubicBezTo>
                  <a:pt x="19054" y="14477"/>
                  <a:pt x="18900" y="14703"/>
                  <a:pt x="18737" y="14925"/>
                </a:cubicBezTo>
                <a:cubicBezTo>
                  <a:pt x="18737" y="14924"/>
                  <a:pt x="18736" y="14923"/>
                  <a:pt x="18734" y="14922"/>
                </a:cubicBezTo>
                <a:cubicBezTo>
                  <a:pt x="18679" y="14860"/>
                  <a:pt x="18625" y="14797"/>
                  <a:pt x="18573" y="14732"/>
                </a:cubicBezTo>
                <a:cubicBezTo>
                  <a:pt x="18528" y="14676"/>
                  <a:pt x="18478" y="14611"/>
                  <a:pt x="18430" y="14544"/>
                </a:cubicBezTo>
                <a:cubicBezTo>
                  <a:pt x="18383" y="14479"/>
                  <a:pt x="18338" y="14413"/>
                  <a:pt x="18297" y="14346"/>
                </a:cubicBezTo>
                <a:cubicBezTo>
                  <a:pt x="18259" y="14284"/>
                  <a:pt x="18218" y="14216"/>
                  <a:pt x="18180" y="14146"/>
                </a:cubicBezTo>
                <a:cubicBezTo>
                  <a:pt x="18142" y="14075"/>
                  <a:pt x="18106" y="14005"/>
                  <a:pt x="18072" y="13933"/>
                </a:cubicBezTo>
                <a:cubicBezTo>
                  <a:pt x="18030" y="13845"/>
                  <a:pt x="17989" y="13758"/>
                  <a:pt x="17952" y="13667"/>
                </a:cubicBezTo>
                <a:cubicBezTo>
                  <a:pt x="17958" y="13659"/>
                  <a:pt x="17967" y="13651"/>
                  <a:pt x="17975" y="13643"/>
                </a:cubicBezTo>
                <a:cubicBezTo>
                  <a:pt x="18380" y="13236"/>
                  <a:pt x="18767" y="12811"/>
                  <a:pt x="19134" y="12368"/>
                </a:cubicBezTo>
                <a:cubicBezTo>
                  <a:pt x="19194" y="12296"/>
                  <a:pt x="19255" y="12222"/>
                  <a:pt x="19313" y="12148"/>
                </a:cubicBezTo>
                <a:cubicBezTo>
                  <a:pt x="19397" y="12039"/>
                  <a:pt x="19483" y="11933"/>
                  <a:pt x="19565" y="11822"/>
                </a:cubicBezTo>
                <a:cubicBezTo>
                  <a:pt x="19646" y="11712"/>
                  <a:pt x="19726" y="11604"/>
                  <a:pt x="19804" y="11491"/>
                </a:cubicBezTo>
                <a:cubicBezTo>
                  <a:pt x="19880" y="11379"/>
                  <a:pt x="19955" y="11265"/>
                  <a:pt x="20029" y="11151"/>
                </a:cubicBezTo>
                <a:lnTo>
                  <a:pt x="20028" y="11151"/>
                </a:lnTo>
                <a:cubicBezTo>
                  <a:pt x="20076" y="11076"/>
                  <a:pt x="20123" y="11001"/>
                  <a:pt x="20168" y="10924"/>
                </a:cubicBezTo>
                <a:close/>
                <a:moveTo>
                  <a:pt x="17947" y="1743"/>
                </a:moveTo>
                <a:cubicBezTo>
                  <a:pt x="18125" y="1745"/>
                  <a:pt x="18303" y="1747"/>
                  <a:pt x="18482" y="1754"/>
                </a:cubicBezTo>
                <a:cubicBezTo>
                  <a:pt x="18657" y="1760"/>
                  <a:pt x="18833" y="1770"/>
                  <a:pt x="19008" y="1781"/>
                </a:cubicBezTo>
                <a:cubicBezTo>
                  <a:pt x="19318" y="1805"/>
                  <a:pt x="19626" y="1833"/>
                  <a:pt x="19933" y="1878"/>
                </a:cubicBezTo>
                <a:cubicBezTo>
                  <a:pt x="20108" y="1902"/>
                  <a:pt x="20282" y="1928"/>
                  <a:pt x="20455" y="1960"/>
                </a:cubicBezTo>
                <a:cubicBezTo>
                  <a:pt x="20581" y="1984"/>
                  <a:pt x="20707" y="2010"/>
                  <a:pt x="20833" y="2036"/>
                </a:cubicBezTo>
                <a:cubicBezTo>
                  <a:pt x="21131" y="2102"/>
                  <a:pt x="21429" y="2173"/>
                  <a:pt x="21722" y="2260"/>
                </a:cubicBezTo>
                <a:cubicBezTo>
                  <a:pt x="21891" y="2310"/>
                  <a:pt x="22059" y="2361"/>
                  <a:pt x="22227" y="2418"/>
                </a:cubicBezTo>
                <a:cubicBezTo>
                  <a:pt x="22350" y="2460"/>
                  <a:pt x="22473" y="2503"/>
                  <a:pt x="22595" y="2547"/>
                </a:cubicBezTo>
                <a:cubicBezTo>
                  <a:pt x="22775" y="2614"/>
                  <a:pt x="22955" y="2684"/>
                  <a:pt x="23133" y="2758"/>
                </a:cubicBezTo>
                <a:cubicBezTo>
                  <a:pt x="23116" y="2773"/>
                  <a:pt x="23098" y="2789"/>
                  <a:pt x="23081" y="2806"/>
                </a:cubicBezTo>
                <a:cubicBezTo>
                  <a:pt x="22962" y="2919"/>
                  <a:pt x="22846" y="3033"/>
                  <a:pt x="22731" y="3152"/>
                </a:cubicBezTo>
                <a:cubicBezTo>
                  <a:pt x="22631" y="3125"/>
                  <a:pt x="22530" y="3101"/>
                  <a:pt x="22429" y="3078"/>
                </a:cubicBezTo>
                <a:cubicBezTo>
                  <a:pt x="22341" y="3057"/>
                  <a:pt x="22250" y="3039"/>
                  <a:pt x="22160" y="3023"/>
                </a:cubicBezTo>
                <a:cubicBezTo>
                  <a:pt x="22031" y="3000"/>
                  <a:pt x="21902" y="2976"/>
                  <a:pt x="21773" y="2959"/>
                </a:cubicBezTo>
                <a:cubicBezTo>
                  <a:pt x="21556" y="2933"/>
                  <a:pt x="21339" y="2911"/>
                  <a:pt x="21120" y="2901"/>
                </a:cubicBezTo>
                <a:cubicBezTo>
                  <a:pt x="21057" y="2899"/>
                  <a:pt x="20993" y="2897"/>
                  <a:pt x="20929" y="2894"/>
                </a:cubicBezTo>
                <a:cubicBezTo>
                  <a:pt x="20908" y="2883"/>
                  <a:pt x="20887" y="2870"/>
                  <a:pt x="20866" y="2859"/>
                </a:cubicBezTo>
                <a:cubicBezTo>
                  <a:pt x="20679" y="2751"/>
                  <a:pt x="20489" y="2647"/>
                  <a:pt x="20292" y="2557"/>
                </a:cubicBezTo>
                <a:cubicBezTo>
                  <a:pt x="20165" y="2500"/>
                  <a:pt x="20038" y="2442"/>
                  <a:pt x="19908" y="2392"/>
                </a:cubicBezTo>
                <a:cubicBezTo>
                  <a:pt x="19819" y="2360"/>
                  <a:pt x="19728" y="2324"/>
                  <a:pt x="19638" y="2295"/>
                </a:cubicBezTo>
                <a:cubicBezTo>
                  <a:pt x="19515" y="2256"/>
                  <a:pt x="19393" y="2215"/>
                  <a:pt x="19267" y="2188"/>
                </a:cubicBezTo>
                <a:cubicBezTo>
                  <a:pt x="19189" y="2170"/>
                  <a:pt x="19111" y="2152"/>
                  <a:pt x="19032" y="2138"/>
                </a:cubicBezTo>
                <a:cubicBezTo>
                  <a:pt x="18762" y="2093"/>
                  <a:pt x="18490" y="2063"/>
                  <a:pt x="18216" y="2060"/>
                </a:cubicBezTo>
                <a:cubicBezTo>
                  <a:pt x="18157" y="2059"/>
                  <a:pt x="18099" y="2058"/>
                  <a:pt x="18040" y="2058"/>
                </a:cubicBezTo>
                <a:cubicBezTo>
                  <a:pt x="17955" y="2058"/>
                  <a:pt x="17869" y="2060"/>
                  <a:pt x="17784" y="2065"/>
                </a:cubicBezTo>
                <a:cubicBezTo>
                  <a:pt x="17689" y="2072"/>
                  <a:pt x="17595" y="2077"/>
                  <a:pt x="17500" y="2088"/>
                </a:cubicBezTo>
                <a:cubicBezTo>
                  <a:pt x="17370" y="2106"/>
                  <a:pt x="17239" y="2123"/>
                  <a:pt x="17110" y="2151"/>
                </a:cubicBezTo>
                <a:cubicBezTo>
                  <a:pt x="17038" y="2166"/>
                  <a:pt x="16965" y="2181"/>
                  <a:pt x="16895" y="2197"/>
                </a:cubicBezTo>
                <a:cubicBezTo>
                  <a:pt x="16789" y="2180"/>
                  <a:pt x="16684" y="2166"/>
                  <a:pt x="16576" y="2159"/>
                </a:cubicBezTo>
                <a:cubicBezTo>
                  <a:pt x="16480" y="2152"/>
                  <a:pt x="16382" y="2143"/>
                  <a:pt x="16285" y="2142"/>
                </a:cubicBezTo>
                <a:cubicBezTo>
                  <a:pt x="16230" y="2140"/>
                  <a:pt x="16176" y="2140"/>
                  <a:pt x="16121" y="2140"/>
                </a:cubicBezTo>
                <a:cubicBezTo>
                  <a:pt x="15944" y="2140"/>
                  <a:pt x="15766" y="2147"/>
                  <a:pt x="15590" y="2173"/>
                </a:cubicBezTo>
                <a:cubicBezTo>
                  <a:pt x="15500" y="2184"/>
                  <a:pt x="15411" y="2199"/>
                  <a:pt x="15322" y="2215"/>
                </a:cubicBezTo>
                <a:lnTo>
                  <a:pt x="15187" y="2242"/>
                </a:lnTo>
                <a:cubicBezTo>
                  <a:pt x="15095" y="2260"/>
                  <a:pt x="14999" y="2284"/>
                  <a:pt x="14909" y="2308"/>
                </a:cubicBezTo>
                <a:cubicBezTo>
                  <a:pt x="14776" y="2345"/>
                  <a:pt x="14643" y="2381"/>
                  <a:pt x="14511" y="2424"/>
                </a:cubicBezTo>
                <a:cubicBezTo>
                  <a:pt x="14382" y="2467"/>
                  <a:pt x="14253" y="2512"/>
                  <a:pt x="14123" y="2560"/>
                </a:cubicBezTo>
                <a:cubicBezTo>
                  <a:pt x="13884" y="2647"/>
                  <a:pt x="13648" y="2742"/>
                  <a:pt x="13419" y="2854"/>
                </a:cubicBezTo>
                <a:cubicBezTo>
                  <a:pt x="13219" y="2951"/>
                  <a:pt x="13021" y="3053"/>
                  <a:pt x="12827" y="3164"/>
                </a:cubicBezTo>
                <a:cubicBezTo>
                  <a:pt x="12704" y="3234"/>
                  <a:pt x="12581" y="3306"/>
                  <a:pt x="12461" y="3381"/>
                </a:cubicBezTo>
                <a:cubicBezTo>
                  <a:pt x="12343" y="3453"/>
                  <a:pt x="12225" y="3526"/>
                  <a:pt x="12111" y="3605"/>
                </a:cubicBezTo>
                <a:cubicBezTo>
                  <a:pt x="11925" y="3732"/>
                  <a:pt x="11740" y="3862"/>
                  <a:pt x="11563" y="4003"/>
                </a:cubicBezTo>
                <a:cubicBezTo>
                  <a:pt x="11320" y="4196"/>
                  <a:pt x="11079" y="4393"/>
                  <a:pt x="10847" y="4602"/>
                </a:cubicBezTo>
                <a:cubicBezTo>
                  <a:pt x="10678" y="4755"/>
                  <a:pt x="10510" y="4908"/>
                  <a:pt x="10350" y="5071"/>
                </a:cubicBezTo>
                <a:cubicBezTo>
                  <a:pt x="10089" y="5333"/>
                  <a:pt x="9837" y="5606"/>
                  <a:pt x="9601" y="5891"/>
                </a:cubicBezTo>
                <a:cubicBezTo>
                  <a:pt x="9559" y="5932"/>
                  <a:pt x="9515" y="5972"/>
                  <a:pt x="9473" y="6014"/>
                </a:cubicBezTo>
                <a:cubicBezTo>
                  <a:pt x="9315" y="6174"/>
                  <a:pt x="9161" y="6338"/>
                  <a:pt x="9023" y="6515"/>
                </a:cubicBezTo>
                <a:cubicBezTo>
                  <a:pt x="8967" y="6584"/>
                  <a:pt x="8913" y="6654"/>
                  <a:pt x="8860" y="6725"/>
                </a:cubicBezTo>
                <a:cubicBezTo>
                  <a:pt x="8835" y="6761"/>
                  <a:pt x="8809" y="6796"/>
                  <a:pt x="8783" y="6833"/>
                </a:cubicBezTo>
                <a:cubicBezTo>
                  <a:pt x="8732" y="6910"/>
                  <a:pt x="8680" y="6986"/>
                  <a:pt x="8631" y="7066"/>
                </a:cubicBezTo>
                <a:cubicBezTo>
                  <a:pt x="8492" y="7294"/>
                  <a:pt x="8358" y="7529"/>
                  <a:pt x="8244" y="7772"/>
                </a:cubicBezTo>
                <a:cubicBezTo>
                  <a:pt x="8138" y="8003"/>
                  <a:pt x="8040" y="8236"/>
                  <a:pt x="7958" y="8477"/>
                </a:cubicBezTo>
                <a:cubicBezTo>
                  <a:pt x="7929" y="8534"/>
                  <a:pt x="7901" y="8592"/>
                  <a:pt x="7875" y="8650"/>
                </a:cubicBezTo>
                <a:cubicBezTo>
                  <a:pt x="7746" y="8926"/>
                  <a:pt x="7622" y="9207"/>
                  <a:pt x="7509" y="9489"/>
                </a:cubicBezTo>
                <a:cubicBezTo>
                  <a:pt x="7430" y="9683"/>
                  <a:pt x="7349" y="9876"/>
                  <a:pt x="7285" y="10075"/>
                </a:cubicBezTo>
                <a:cubicBezTo>
                  <a:pt x="7247" y="10189"/>
                  <a:pt x="7211" y="10305"/>
                  <a:pt x="7184" y="10422"/>
                </a:cubicBezTo>
                <a:cubicBezTo>
                  <a:pt x="7158" y="10538"/>
                  <a:pt x="7132" y="10653"/>
                  <a:pt x="7109" y="10770"/>
                </a:cubicBezTo>
                <a:cubicBezTo>
                  <a:pt x="7070" y="10968"/>
                  <a:pt x="7039" y="11167"/>
                  <a:pt x="7019" y="11368"/>
                </a:cubicBezTo>
                <a:cubicBezTo>
                  <a:pt x="7010" y="11454"/>
                  <a:pt x="7002" y="11540"/>
                  <a:pt x="6993" y="11627"/>
                </a:cubicBezTo>
                <a:cubicBezTo>
                  <a:pt x="6985" y="11722"/>
                  <a:pt x="6977" y="11816"/>
                  <a:pt x="6971" y="11912"/>
                </a:cubicBezTo>
                <a:cubicBezTo>
                  <a:pt x="6965" y="12009"/>
                  <a:pt x="6960" y="12111"/>
                  <a:pt x="6957" y="12208"/>
                </a:cubicBezTo>
                <a:cubicBezTo>
                  <a:pt x="6949" y="12494"/>
                  <a:pt x="6945" y="12781"/>
                  <a:pt x="6952" y="13067"/>
                </a:cubicBezTo>
                <a:cubicBezTo>
                  <a:pt x="6959" y="13296"/>
                  <a:pt x="6967" y="13527"/>
                  <a:pt x="6985" y="13755"/>
                </a:cubicBezTo>
                <a:cubicBezTo>
                  <a:pt x="6995" y="13889"/>
                  <a:pt x="7004" y="14023"/>
                  <a:pt x="7022" y="14156"/>
                </a:cubicBezTo>
                <a:cubicBezTo>
                  <a:pt x="7032" y="14244"/>
                  <a:pt x="7045" y="14331"/>
                  <a:pt x="7058" y="14420"/>
                </a:cubicBezTo>
                <a:cubicBezTo>
                  <a:pt x="7065" y="14463"/>
                  <a:pt x="7074" y="14507"/>
                  <a:pt x="7082" y="14551"/>
                </a:cubicBezTo>
                <a:cubicBezTo>
                  <a:pt x="7105" y="14682"/>
                  <a:pt x="7136" y="14814"/>
                  <a:pt x="7170" y="14943"/>
                </a:cubicBezTo>
                <a:lnTo>
                  <a:pt x="7170" y="14943"/>
                </a:lnTo>
                <a:cubicBezTo>
                  <a:pt x="7094" y="14864"/>
                  <a:pt x="7015" y="14785"/>
                  <a:pt x="6937" y="14706"/>
                </a:cubicBezTo>
                <a:cubicBezTo>
                  <a:pt x="6808" y="14575"/>
                  <a:pt x="6680" y="14443"/>
                  <a:pt x="6543" y="14321"/>
                </a:cubicBezTo>
                <a:cubicBezTo>
                  <a:pt x="6518" y="14299"/>
                  <a:pt x="6494" y="14276"/>
                  <a:pt x="6468" y="14254"/>
                </a:cubicBezTo>
                <a:cubicBezTo>
                  <a:pt x="6467" y="14249"/>
                  <a:pt x="6465" y="14244"/>
                  <a:pt x="6463" y="14239"/>
                </a:cubicBezTo>
                <a:cubicBezTo>
                  <a:pt x="6418" y="14124"/>
                  <a:pt x="6376" y="14007"/>
                  <a:pt x="6336" y="13890"/>
                </a:cubicBezTo>
                <a:cubicBezTo>
                  <a:pt x="6286" y="13736"/>
                  <a:pt x="6237" y="13581"/>
                  <a:pt x="6199" y="13421"/>
                </a:cubicBezTo>
                <a:cubicBezTo>
                  <a:pt x="6170" y="13303"/>
                  <a:pt x="6144" y="13182"/>
                  <a:pt x="6120" y="13061"/>
                </a:cubicBezTo>
                <a:cubicBezTo>
                  <a:pt x="6093" y="12923"/>
                  <a:pt x="6068" y="12782"/>
                  <a:pt x="6052" y="12641"/>
                </a:cubicBezTo>
                <a:cubicBezTo>
                  <a:pt x="6039" y="12547"/>
                  <a:pt x="6030" y="12453"/>
                  <a:pt x="6021" y="12358"/>
                </a:cubicBezTo>
                <a:cubicBezTo>
                  <a:pt x="6018" y="12313"/>
                  <a:pt x="6015" y="12269"/>
                  <a:pt x="6012" y="12224"/>
                </a:cubicBezTo>
                <a:cubicBezTo>
                  <a:pt x="6005" y="12093"/>
                  <a:pt x="6001" y="11964"/>
                  <a:pt x="6003" y="11834"/>
                </a:cubicBezTo>
                <a:cubicBezTo>
                  <a:pt x="6004" y="11748"/>
                  <a:pt x="6008" y="11662"/>
                  <a:pt x="6012" y="11576"/>
                </a:cubicBezTo>
                <a:cubicBezTo>
                  <a:pt x="6025" y="11398"/>
                  <a:pt x="6040" y="11220"/>
                  <a:pt x="6067" y="11044"/>
                </a:cubicBezTo>
                <a:cubicBezTo>
                  <a:pt x="6087" y="10913"/>
                  <a:pt x="6109" y="10782"/>
                  <a:pt x="6132" y="10651"/>
                </a:cubicBezTo>
                <a:cubicBezTo>
                  <a:pt x="6184" y="10387"/>
                  <a:pt x="6242" y="10122"/>
                  <a:pt x="6311" y="9861"/>
                </a:cubicBezTo>
                <a:cubicBezTo>
                  <a:pt x="6345" y="9732"/>
                  <a:pt x="6379" y="9603"/>
                  <a:pt x="6415" y="9474"/>
                </a:cubicBezTo>
                <a:cubicBezTo>
                  <a:pt x="6452" y="9349"/>
                  <a:pt x="6490" y="9223"/>
                  <a:pt x="6531" y="9098"/>
                </a:cubicBezTo>
                <a:cubicBezTo>
                  <a:pt x="6604" y="8887"/>
                  <a:pt x="6681" y="8678"/>
                  <a:pt x="6767" y="8473"/>
                </a:cubicBezTo>
                <a:cubicBezTo>
                  <a:pt x="6854" y="8269"/>
                  <a:pt x="6945" y="8067"/>
                  <a:pt x="7040" y="7866"/>
                </a:cubicBezTo>
                <a:lnTo>
                  <a:pt x="7040" y="7865"/>
                </a:lnTo>
                <a:cubicBezTo>
                  <a:pt x="7041" y="7863"/>
                  <a:pt x="7042" y="7861"/>
                  <a:pt x="7042" y="7860"/>
                </a:cubicBezTo>
                <a:cubicBezTo>
                  <a:pt x="7119" y="7703"/>
                  <a:pt x="7197" y="7542"/>
                  <a:pt x="7278" y="7383"/>
                </a:cubicBezTo>
                <a:cubicBezTo>
                  <a:pt x="7338" y="7268"/>
                  <a:pt x="7397" y="7151"/>
                  <a:pt x="7460" y="7037"/>
                </a:cubicBezTo>
                <a:cubicBezTo>
                  <a:pt x="7523" y="6923"/>
                  <a:pt x="7584" y="6809"/>
                  <a:pt x="7651" y="6698"/>
                </a:cubicBezTo>
                <a:cubicBezTo>
                  <a:pt x="7717" y="6587"/>
                  <a:pt x="7785" y="6478"/>
                  <a:pt x="7854" y="6368"/>
                </a:cubicBezTo>
                <a:cubicBezTo>
                  <a:pt x="7943" y="6234"/>
                  <a:pt x="8038" y="6090"/>
                  <a:pt x="8143" y="5953"/>
                </a:cubicBezTo>
                <a:cubicBezTo>
                  <a:pt x="8218" y="5853"/>
                  <a:pt x="8296" y="5756"/>
                  <a:pt x="8376" y="5659"/>
                </a:cubicBezTo>
                <a:cubicBezTo>
                  <a:pt x="8488" y="5527"/>
                  <a:pt x="8602" y="5398"/>
                  <a:pt x="8723" y="5273"/>
                </a:cubicBezTo>
                <a:cubicBezTo>
                  <a:pt x="8811" y="5182"/>
                  <a:pt x="8902" y="5092"/>
                  <a:pt x="8993" y="5003"/>
                </a:cubicBezTo>
                <a:cubicBezTo>
                  <a:pt x="9120" y="4885"/>
                  <a:pt x="9248" y="4770"/>
                  <a:pt x="9381" y="4660"/>
                </a:cubicBezTo>
                <a:cubicBezTo>
                  <a:pt x="9520" y="4545"/>
                  <a:pt x="9661" y="4431"/>
                  <a:pt x="9807" y="4323"/>
                </a:cubicBezTo>
                <a:cubicBezTo>
                  <a:pt x="10019" y="4170"/>
                  <a:pt x="10245" y="4018"/>
                  <a:pt x="10477" y="3875"/>
                </a:cubicBezTo>
                <a:cubicBezTo>
                  <a:pt x="10592" y="3803"/>
                  <a:pt x="10709" y="3733"/>
                  <a:pt x="10827" y="3666"/>
                </a:cubicBezTo>
                <a:cubicBezTo>
                  <a:pt x="10945" y="3598"/>
                  <a:pt x="11066" y="3532"/>
                  <a:pt x="11187" y="3466"/>
                </a:cubicBezTo>
                <a:cubicBezTo>
                  <a:pt x="11511" y="3294"/>
                  <a:pt x="11840" y="3129"/>
                  <a:pt x="12176" y="2982"/>
                </a:cubicBezTo>
                <a:cubicBezTo>
                  <a:pt x="12517" y="2833"/>
                  <a:pt x="12860" y="2695"/>
                  <a:pt x="13208" y="2565"/>
                </a:cubicBezTo>
                <a:cubicBezTo>
                  <a:pt x="13380" y="2505"/>
                  <a:pt x="13551" y="2445"/>
                  <a:pt x="13725" y="2393"/>
                </a:cubicBezTo>
                <a:cubicBezTo>
                  <a:pt x="13860" y="2353"/>
                  <a:pt x="13995" y="2312"/>
                  <a:pt x="14132" y="2275"/>
                </a:cubicBezTo>
                <a:cubicBezTo>
                  <a:pt x="14450" y="2189"/>
                  <a:pt x="14771" y="2110"/>
                  <a:pt x="15093" y="2040"/>
                </a:cubicBezTo>
                <a:cubicBezTo>
                  <a:pt x="15268" y="2004"/>
                  <a:pt x="15454" y="1966"/>
                  <a:pt x="15640" y="1935"/>
                </a:cubicBezTo>
                <a:cubicBezTo>
                  <a:pt x="15779" y="1911"/>
                  <a:pt x="15918" y="1886"/>
                  <a:pt x="16059" y="1867"/>
                </a:cubicBezTo>
                <a:cubicBezTo>
                  <a:pt x="16197" y="1847"/>
                  <a:pt x="16337" y="1826"/>
                  <a:pt x="16477" y="1811"/>
                </a:cubicBezTo>
                <a:cubicBezTo>
                  <a:pt x="16614" y="1797"/>
                  <a:pt x="16752" y="1784"/>
                  <a:pt x="16889" y="1772"/>
                </a:cubicBezTo>
                <a:cubicBezTo>
                  <a:pt x="17193" y="1755"/>
                  <a:pt x="17498" y="1743"/>
                  <a:pt x="17801" y="1743"/>
                </a:cubicBezTo>
                <a:close/>
                <a:moveTo>
                  <a:pt x="16752" y="12537"/>
                </a:moveTo>
                <a:lnTo>
                  <a:pt x="16752" y="12537"/>
                </a:lnTo>
                <a:cubicBezTo>
                  <a:pt x="16746" y="12614"/>
                  <a:pt x="16740" y="12690"/>
                  <a:pt x="16736" y="12767"/>
                </a:cubicBezTo>
                <a:cubicBezTo>
                  <a:pt x="16729" y="12869"/>
                  <a:pt x="16724" y="12945"/>
                  <a:pt x="16721" y="13047"/>
                </a:cubicBezTo>
                <a:cubicBezTo>
                  <a:pt x="16717" y="13135"/>
                  <a:pt x="16715" y="13223"/>
                  <a:pt x="16715" y="13312"/>
                </a:cubicBezTo>
                <a:cubicBezTo>
                  <a:pt x="16714" y="13400"/>
                  <a:pt x="16715" y="13487"/>
                  <a:pt x="16717" y="13575"/>
                </a:cubicBezTo>
                <a:cubicBezTo>
                  <a:pt x="16723" y="13664"/>
                  <a:pt x="16726" y="13759"/>
                  <a:pt x="16736" y="13848"/>
                </a:cubicBezTo>
                <a:cubicBezTo>
                  <a:pt x="16747" y="13977"/>
                  <a:pt x="16759" y="14106"/>
                  <a:pt x="16779" y="14234"/>
                </a:cubicBezTo>
                <a:cubicBezTo>
                  <a:pt x="16792" y="14311"/>
                  <a:pt x="16804" y="14387"/>
                  <a:pt x="16819" y="14462"/>
                </a:cubicBezTo>
                <a:cubicBezTo>
                  <a:pt x="16692" y="14566"/>
                  <a:pt x="16564" y="14670"/>
                  <a:pt x="16433" y="14768"/>
                </a:cubicBezTo>
                <a:cubicBezTo>
                  <a:pt x="16333" y="14844"/>
                  <a:pt x="16231" y="14919"/>
                  <a:pt x="16128" y="14993"/>
                </a:cubicBezTo>
                <a:cubicBezTo>
                  <a:pt x="16120" y="14999"/>
                  <a:pt x="16111" y="15006"/>
                  <a:pt x="16103" y="15012"/>
                </a:cubicBezTo>
                <a:cubicBezTo>
                  <a:pt x="16084" y="14946"/>
                  <a:pt x="16068" y="14880"/>
                  <a:pt x="16052" y="14813"/>
                </a:cubicBezTo>
                <a:cubicBezTo>
                  <a:pt x="16022" y="14679"/>
                  <a:pt x="15993" y="14544"/>
                  <a:pt x="15965" y="14409"/>
                </a:cubicBezTo>
                <a:cubicBezTo>
                  <a:pt x="15946" y="14299"/>
                  <a:pt x="15926" y="14188"/>
                  <a:pt x="15910" y="14077"/>
                </a:cubicBezTo>
                <a:cubicBezTo>
                  <a:pt x="15921" y="14060"/>
                  <a:pt x="15933" y="14043"/>
                  <a:pt x="15945" y="14025"/>
                </a:cubicBezTo>
                <a:cubicBezTo>
                  <a:pt x="15992" y="13955"/>
                  <a:pt x="16042" y="13885"/>
                  <a:pt x="16087" y="13812"/>
                </a:cubicBezTo>
                <a:cubicBezTo>
                  <a:pt x="16155" y="13701"/>
                  <a:pt x="16223" y="13589"/>
                  <a:pt x="16284" y="13473"/>
                </a:cubicBezTo>
                <a:cubicBezTo>
                  <a:pt x="16367" y="13319"/>
                  <a:pt x="16447" y="13163"/>
                  <a:pt x="16523" y="13005"/>
                </a:cubicBezTo>
                <a:cubicBezTo>
                  <a:pt x="16581" y="12887"/>
                  <a:pt x="16637" y="12768"/>
                  <a:pt x="16696" y="12650"/>
                </a:cubicBezTo>
                <a:cubicBezTo>
                  <a:pt x="16715" y="12612"/>
                  <a:pt x="16733" y="12575"/>
                  <a:pt x="16752" y="12537"/>
                </a:cubicBezTo>
                <a:close/>
                <a:moveTo>
                  <a:pt x="32898" y="9762"/>
                </a:moveTo>
                <a:cubicBezTo>
                  <a:pt x="32928" y="9830"/>
                  <a:pt x="32958" y="9899"/>
                  <a:pt x="32988" y="9968"/>
                </a:cubicBezTo>
                <a:cubicBezTo>
                  <a:pt x="33021" y="10046"/>
                  <a:pt x="33055" y="10125"/>
                  <a:pt x="33087" y="10204"/>
                </a:cubicBezTo>
                <a:cubicBezTo>
                  <a:pt x="33135" y="10323"/>
                  <a:pt x="33181" y="10442"/>
                  <a:pt x="33224" y="10563"/>
                </a:cubicBezTo>
                <a:cubicBezTo>
                  <a:pt x="33251" y="10641"/>
                  <a:pt x="33278" y="10720"/>
                  <a:pt x="33303" y="10799"/>
                </a:cubicBezTo>
                <a:cubicBezTo>
                  <a:pt x="33354" y="10962"/>
                  <a:pt x="33405" y="11126"/>
                  <a:pt x="33448" y="11292"/>
                </a:cubicBezTo>
                <a:cubicBezTo>
                  <a:pt x="33471" y="11379"/>
                  <a:pt x="33491" y="11466"/>
                  <a:pt x="33512" y="11554"/>
                </a:cubicBezTo>
                <a:cubicBezTo>
                  <a:pt x="33532" y="11640"/>
                  <a:pt x="33552" y="11726"/>
                  <a:pt x="33569" y="11813"/>
                </a:cubicBezTo>
                <a:cubicBezTo>
                  <a:pt x="33593" y="11946"/>
                  <a:pt x="33618" y="12077"/>
                  <a:pt x="33635" y="12210"/>
                </a:cubicBezTo>
                <a:cubicBezTo>
                  <a:pt x="33650" y="12344"/>
                  <a:pt x="33664" y="12478"/>
                  <a:pt x="33674" y="12612"/>
                </a:cubicBezTo>
                <a:cubicBezTo>
                  <a:pt x="33682" y="12744"/>
                  <a:pt x="33690" y="12874"/>
                  <a:pt x="33689" y="13006"/>
                </a:cubicBezTo>
                <a:lnTo>
                  <a:pt x="33689" y="13010"/>
                </a:lnTo>
                <a:cubicBezTo>
                  <a:pt x="33646" y="13094"/>
                  <a:pt x="33602" y="13177"/>
                  <a:pt x="33557" y="13259"/>
                </a:cubicBezTo>
                <a:cubicBezTo>
                  <a:pt x="33491" y="13376"/>
                  <a:pt x="33424" y="13495"/>
                  <a:pt x="33355" y="13612"/>
                </a:cubicBezTo>
                <a:cubicBezTo>
                  <a:pt x="33303" y="13696"/>
                  <a:pt x="33252" y="13781"/>
                  <a:pt x="33199" y="13864"/>
                </a:cubicBezTo>
                <a:cubicBezTo>
                  <a:pt x="33185" y="13874"/>
                  <a:pt x="33172" y="13886"/>
                  <a:pt x="33158" y="13896"/>
                </a:cubicBezTo>
                <a:cubicBezTo>
                  <a:pt x="33047" y="13979"/>
                  <a:pt x="32935" y="14061"/>
                  <a:pt x="32823" y="14143"/>
                </a:cubicBezTo>
                <a:cubicBezTo>
                  <a:pt x="32524" y="14356"/>
                  <a:pt x="32219" y="14562"/>
                  <a:pt x="31905" y="14754"/>
                </a:cubicBezTo>
                <a:cubicBezTo>
                  <a:pt x="31653" y="14907"/>
                  <a:pt x="31398" y="15050"/>
                  <a:pt x="31139" y="15191"/>
                </a:cubicBezTo>
                <a:cubicBezTo>
                  <a:pt x="31235" y="15083"/>
                  <a:pt x="31329" y="14974"/>
                  <a:pt x="31416" y="14859"/>
                </a:cubicBezTo>
                <a:cubicBezTo>
                  <a:pt x="31491" y="14762"/>
                  <a:pt x="31566" y="14665"/>
                  <a:pt x="31635" y="14562"/>
                </a:cubicBezTo>
                <a:cubicBezTo>
                  <a:pt x="31680" y="14493"/>
                  <a:pt x="31730" y="14419"/>
                  <a:pt x="31772" y="14346"/>
                </a:cubicBezTo>
                <a:cubicBezTo>
                  <a:pt x="31836" y="14237"/>
                  <a:pt x="31897" y="14126"/>
                  <a:pt x="31951" y="14010"/>
                </a:cubicBezTo>
                <a:cubicBezTo>
                  <a:pt x="32004" y="13897"/>
                  <a:pt x="32058" y="13783"/>
                  <a:pt x="32103" y="13666"/>
                </a:cubicBezTo>
                <a:cubicBezTo>
                  <a:pt x="32182" y="13469"/>
                  <a:pt x="32254" y="13267"/>
                  <a:pt x="32305" y="13060"/>
                </a:cubicBezTo>
                <a:cubicBezTo>
                  <a:pt x="32359" y="12853"/>
                  <a:pt x="32405" y="12643"/>
                  <a:pt x="32437" y="12431"/>
                </a:cubicBezTo>
                <a:cubicBezTo>
                  <a:pt x="32446" y="12369"/>
                  <a:pt x="32454" y="12308"/>
                  <a:pt x="32463" y="12246"/>
                </a:cubicBezTo>
                <a:cubicBezTo>
                  <a:pt x="32466" y="12233"/>
                  <a:pt x="32468" y="12219"/>
                  <a:pt x="32472" y="12205"/>
                </a:cubicBezTo>
                <a:cubicBezTo>
                  <a:pt x="32520" y="11966"/>
                  <a:pt x="32563" y="11726"/>
                  <a:pt x="32575" y="11481"/>
                </a:cubicBezTo>
                <a:cubicBezTo>
                  <a:pt x="32580" y="11345"/>
                  <a:pt x="32587" y="11209"/>
                  <a:pt x="32581" y="11073"/>
                </a:cubicBezTo>
                <a:cubicBezTo>
                  <a:pt x="32578" y="10993"/>
                  <a:pt x="32576" y="10913"/>
                  <a:pt x="32570" y="10832"/>
                </a:cubicBezTo>
                <a:cubicBezTo>
                  <a:pt x="32606" y="10765"/>
                  <a:pt x="32643" y="10698"/>
                  <a:pt x="32672" y="10628"/>
                </a:cubicBezTo>
                <a:cubicBezTo>
                  <a:pt x="32704" y="10552"/>
                  <a:pt x="32736" y="10477"/>
                  <a:pt x="32762" y="10397"/>
                </a:cubicBezTo>
                <a:cubicBezTo>
                  <a:pt x="32786" y="10321"/>
                  <a:pt x="32809" y="10244"/>
                  <a:pt x="32827" y="10165"/>
                </a:cubicBezTo>
                <a:cubicBezTo>
                  <a:pt x="32836" y="10125"/>
                  <a:pt x="32845" y="10084"/>
                  <a:pt x="32854" y="10045"/>
                </a:cubicBezTo>
                <a:cubicBezTo>
                  <a:pt x="32862" y="10000"/>
                  <a:pt x="32870" y="9955"/>
                  <a:pt x="32877" y="9911"/>
                </a:cubicBezTo>
                <a:cubicBezTo>
                  <a:pt x="32883" y="9869"/>
                  <a:pt x="32889" y="9828"/>
                  <a:pt x="32894" y="9786"/>
                </a:cubicBezTo>
                <a:cubicBezTo>
                  <a:pt x="32896" y="9778"/>
                  <a:pt x="32897" y="9770"/>
                  <a:pt x="32898" y="9762"/>
                </a:cubicBezTo>
                <a:close/>
                <a:moveTo>
                  <a:pt x="21638" y="14255"/>
                </a:moveTo>
                <a:cubicBezTo>
                  <a:pt x="21678" y="14308"/>
                  <a:pt x="21720" y="14360"/>
                  <a:pt x="21762" y="14411"/>
                </a:cubicBezTo>
                <a:cubicBezTo>
                  <a:pt x="21848" y="14513"/>
                  <a:pt x="21933" y="14614"/>
                  <a:pt x="22024" y="14710"/>
                </a:cubicBezTo>
                <a:cubicBezTo>
                  <a:pt x="22037" y="14723"/>
                  <a:pt x="22050" y="14737"/>
                  <a:pt x="22063" y="14749"/>
                </a:cubicBezTo>
                <a:cubicBezTo>
                  <a:pt x="22090" y="14888"/>
                  <a:pt x="22119" y="15027"/>
                  <a:pt x="22151" y="15164"/>
                </a:cubicBezTo>
                <a:cubicBezTo>
                  <a:pt x="22179" y="15283"/>
                  <a:pt x="22208" y="15403"/>
                  <a:pt x="22237" y="15522"/>
                </a:cubicBezTo>
                <a:cubicBezTo>
                  <a:pt x="22182" y="15454"/>
                  <a:pt x="22127" y="15385"/>
                  <a:pt x="22075" y="15314"/>
                </a:cubicBezTo>
                <a:cubicBezTo>
                  <a:pt x="22027" y="15248"/>
                  <a:pt x="21979" y="15183"/>
                  <a:pt x="21933" y="15114"/>
                </a:cubicBezTo>
                <a:cubicBezTo>
                  <a:pt x="21912" y="15083"/>
                  <a:pt x="21893" y="15052"/>
                  <a:pt x="21872" y="15020"/>
                </a:cubicBezTo>
                <a:cubicBezTo>
                  <a:pt x="21809" y="14915"/>
                  <a:pt x="21745" y="14810"/>
                  <a:pt x="21690" y="14700"/>
                </a:cubicBezTo>
                <a:cubicBezTo>
                  <a:pt x="21687" y="14695"/>
                  <a:pt x="21684" y="14689"/>
                  <a:pt x="21682" y="14685"/>
                </a:cubicBezTo>
                <a:cubicBezTo>
                  <a:pt x="21676" y="14669"/>
                  <a:pt x="21670" y="14654"/>
                  <a:pt x="21664" y="14637"/>
                </a:cubicBezTo>
                <a:cubicBezTo>
                  <a:pt x="21634" y="14551"/>
                  <a:pt x="21604" y="14464"/>
                  <a:pt x="21576" y="14376"/>
                </a:cubicBezTo>
                <a:cubicBezTo>
                  <a:pt x="21574" y="14371"/>
                  <a:pt x="21568" y="14352"/>
                  <a:pt x="21563" y="14334"/>
                </a:cubicBezTo>
                <a:lnTo>
                  <a:pt x="21564" y="14334"/>
                </a:lnTo>
                <a:cubicBezTo>
                  <a:pt x="21588" y="14308"/>
                  <a:pt x="21612" y="14282"/>
                  <a:pt x="21638" y="14255"/>
                </a:cubicBezTo>
                <a:close/>
                <a:moveTo>
                  <a:pt x="17829" y="13788"/>
                </a:moveTo>
                <a:cubicBezTo>
                  <a:pt x="17861" y="13864"/>
                  <a:pt x="17896" y="13939"/>
                  <a:pt x="17934" y="14013"/>
                </a:cubicBezTo>
                <a:cubicBezTo>
                  <a:pt x="18027" y="14195"/>
                  <a:pt x="18125" y="14374"/>
                  <a:pt x="18239" y="14544"/>
                </a:cubicBezTo>
                <a:cubicBezTo>
                  <a:pt x="18356" y="14717"/>
                  <a:pt x="18479" y="14888"/>
                  <a:pt x="18619" y="15045"/>
                </a:cubicBezTo>
                <a:cubicBezTo>
                  <a:pt x="18624" y="15051"/>
                  <a:pt x="18629" y="15057"/>
                  <a:pt x="18634" y="15062"/>
                </a:cubicBezTo>
                <a:cubicBezTo>
                  <a:pt x="18567" y="15151"/>
                  <a:pt x="18500" y="15240"/>
                  <a:pt x="18430" y="15328"/>
                </a:cubicBezTo>
                <a:cubicBezTo>
                  <a:pt x="18358" y="15418"/>
                  <a:pt x="18286" y="15508"/>
                  <a:pt x="18213" y="15597"/>
                </a:cubicBezTo>
                <a:cubicBezTo>
                  <a:pt x="18170" y="15500"/>
                  <a:pt x="18129" y="15403"/>
                  <a:pt x="18091" y="15304"/>
                </a:cubicBezTo>
                <a:cubicBezTo>
                  <a:pt x="18046" y="15184"/>
                  <a:pt x="18004" y="15064"/>
                  <a:pt x="17962" y="14943"/>
                </a:cubicBezTo>
                <a:cubicBezTo>
                  <a:pt x="17910" y="14784"/>
                  <a:pt x="17858" y="14622"/>
                  <a:pt x="17816" y="14458"/>
                </a:cubicBezTo>
                <a:cubicBezTo>
                  <a:pt x="17793" y="14371"/>
                  <a:pt x="17773" y="14284"/>
                  <a:pt x="17753" y="14196"/>
                </a:cubicBezTo>
                <a:cubicBezTo>
                  <a:pt x="17734" y="14112"/>
                  <a:pt x="17717" y="14028"/>
                  <a:pt x="17701" y="13942"/>
                </a:cubicBezTo>
                <a:cubicBezTo>
                  <a:pt x="17700" y="13934"/>
                  <a:pt x="17698" y="13925"/>
                  <a:pt x="17696" y="13917"/>
                </a:cubicBezTo>
                <a:lnTo>
                  <a:pt x="17696" y="13916"/>
                </a:lnTo>
                <a:cubicBezTo>
                  <a:pt x="17740" y="13874"/>
                  <a:pt x="17785" y="13831"/>
                  <a:pt x="17829" y="13788"/>
                </a:cubicBezTo>
                <a:close/>
                <a:moveTo>
                  <a:pt x="27909" y="13945"/>
                </a:moveTo>
                <a:cubicBezTo>
                  <a:pt x="27918" y="14016"/>
                  <a:pt x="27925" y="14089"/>
                  <a:pt x="27932" y="14162"/>
                </a:cubicBezTo>
                <a:cubicBezTo>
                  <a:pt x="27892" y="14264"/>
                  <a:pt x="27852" y="14367"/>
                  <a:pt x="27809" y="14469"/>
                </a:cubicBezTo>
                <a:cubicBezTo>
                  <a:pt x="27750" y="14612"/>
                  <a:pt x="27689" y="14754"/>
                  <a:pt x="27627" y="14896"/>
                </a:cubicBezTo>
                <a:cubicBezTo>
                  <a:pt x="27616" y="14904"/>
                  <a:pt x="27604" y="14913"/>
                  <a:pt x="27593" y="14922"/>
                </a:cubicBezTo>
                <a:cubicBezTo>
                  <a:pt x="27412" y="15051"/>
                  <a:pt x="27228" y="15178"/>
                  <a:pt x="27039" y="15296"/>
                </a:cubicBezTo>
                <a:cubicBezTo>
                  <a:pt x="26962" y="15343"/>
                  <a:pt x="26885" y="15390"/>
                  <a:pt x="26806" y="15437"/>
                </a:cubicBezTo>
                <a:cubicBezTo>
                  <a:pt x="26728" y="15482"/>
                  <a:pt x="26649" y="15526"/>
                  <a:pt x="26570" y="15568"/>
                </a:cubicBezTo>
                <a:cubicBezTo>
                  <a:pt x="26468" y="15621"/>
                  <a:pt x="26357" y="15679"/>
                  <a:pt x="26245" y="15732"/>
                </a:cubicBezTo>
                <a:cubicBezTo>
                  <a:pt x="26351" y="15566"/>
                  <a:pt x="26455" y="15397"/>
                  <a:pt x="26552" y="15225"/>
                </a:cubicBezTo>
                <a:cubicBezTo>
                  <a:pt x="26621" y="15105"/>
                  <a:pt x="26689" y="14985"/>
                  <a:pt x="26751" y="14861"/>
                </a:cubicBezTo>
                <a:cubicBezTo>
                  <a:pt x="26813" y="14739"/>
                  <a:pt x="26873" y="14616"/>
                  <a:pt x="26932" y="14491"/>
                </a:cubicBezTo>
                <a:cubicBezTo>
                  <a:pt x="26974" y="14405"/>
                  <a:pt x="27012" y="14318"/>
                  <a:pt x="27048" y="14229"/>
                </a:cubicBezTo>
                <a:cubicBezTo>
                  <a:pt x="27073" y="14166"/>
                  <a:pt x="27099" y="14104"/>
                  <a:pt x="27124" y="14040"/>
                </a:cubicBezTo>
                <a:cubicBezTo>
                  <a:pt x="27191" y="14039"/>
                  <a:pt x="27259" y="14036"/>
                  <a:pt x="27327" y="14030"/>
                </a:cubicBezTo>
                <a:cubicBezTo>
                  <a:pt x="27463" y="14016"/>
                  <a:pt x="27601" y="14002"/>
                  <a:pt x="27736" y="13977"/>
                </a:cubicBezTo>
                <a:cubicBezTo>
                  <a:pt x="27796" y="13967"/>
                  <a:pt x="27853" y="13956"/>
                  <a:pt x="27909" y="13945"/>
                </a:cubicBezTo>
                <a:close/>
                <a:moveTo>
                  <a:pt x="20195" y="12744"/>
                </a:moveTo>
                <a:cubicBezTo>
                  <a:pt x="20206" y="12858"/>
                  <a:pt x="20217" y="12972"/>
                  <a:pt x="20230" y="13087"/>
                </a:cubicBezTo>
                <a:cubicBezTo>
                  <a:pt x="20261" y="13353"/>
                  <a:pt x="20295" y="13621"/>
                  <a:pt x="20343" y="13886"/>
                </a:cubicBezTo>
                <a:cubicBezTo>
                  <a:pt x="20392" y="14151"/>
                  <a:pt x="20445" y="14418"/>
                  <a:pt x="20517" y="14679"/>
                </a:cubicBezTo>
                <a:cubicBezTo>
                  <a:pt x="20551" y="14795"/>
                  <a:pt x="20583" y="14911"/>
                  <a:pt x="20619" y="15027"/>
                </a:cubicBezTo>
                <a:cubicBezTo>
                  <a:pt x="20463" y="15171"/>
                  <a:pt x="20306" y="15314"/>
                  <a:pt x="20142" y="15449"/>
                </a:cubicBezTo>
                <a:cubicBezTo>
                  <a:pt x="20074" y="15505"/>
                  <a:pt x="20006" y="15560"/>
                  <a:pt x="19937" y="15614"/>
                </a:cubicBezTo>
                <a:cubicBezTo>
                  <a:pt x="19871" y="15666"/>
                  <a:pt x="19803" y="15717"/>
                  <a:pt x="19735" y="15767"/>
                </a:cubicBezTo>
                <a:cubicBezTo>
                  <a:pt x="19711" y="15752"/>
                  <a:pt x="19688" y="15737"/>
                  <a:pt x="19665" y="15722"/>
                </a:cubicBezTo>
                <a:cubicBezTo>
                  <a:pt x="19596" y="15677"/>
                  <a:pt x="19529" y="15631"/>
                  <a:pt x="19462" y="15582"/>
                </a:cubicBezTo>
                <a:cubicBezTo>
                  <a:pt x="19372" y="15514"/>
                  <a:pt x="19271" y="15439"/>
                  <a:pt x="19178" y="15356"/>
                </a:cubicBezTo>
                <a:cubicBezTo>
                  <a:pt x="19113" y="15301"/>
                  <a:pt x="19051" y="15245"/>
                  <a:pt x="18990" y="15187"/>
                </a:cubicBezTo>
                <a:cubicBezTo>
                  <a:pt x="18952" y="15148"/>
                  <a:pt x="18904" y="15102"/>
                  <a:pt x="18858" y="15054"/>
                </a:cubicBezTo>
                <a:cubicBezTo>
                  <a:pt x="18949" y="14931"/>
                  <a:pt x="19039" y="14805"/>
                  <a:pt x="19125" y="14678"/>
                </a:cubicBezTo>
                <a:cubicBezTo>
                  <a:pt x="19423" y="14240"/>
                  <a:pt x="19705" y="13789"/>
                  <a:pt x="19935" y="13311"/>
                </a:cubicBezTo>
                <a:lnTo>
                  <a:pt x="19935" y="13312"/>
                </a:lnTo>
                <a:cubicBezTo>
                  <a:pt x="20026" y="13124"/>
                  <a:pt x="20116" y="12935"/>
                  <a:pt x="20195" y="12744"/>
                </a:cubicBezTo>
                <a:close/>
                <a:moveTo>
                  <a:pt x="32359" y="11175"/>
                </a:moveTo>
                <a:cubicBezTo>
                  <a:pt x="32364" y="11290"/>
                  <a:pt x="32369" y="11404"/>
                  <a:pt x="32367" y="11517"/>
                </a:cubicBezTo>
                <a:cubicBezTo>
                  <a:pt x="32366" y="11602"/>
                  <a:pt x="32362" y="11686"/>
                  <a:pt x="32357" y="11769"/>
                </a:cubicBezTo>
                <a:cubicBezTo>
                  <a:pt x="32351" y="11864"/>
                  <a:pt x="32344" y="11957"/>
                  <a:pt x="32333" y="12051"/>
                </a:cubicBezTo>
                <a:cubicBezTo>
                  <a:pt x="32308" y="12180"/>
                  <a:pt x="32281" y="12311"/>
                  <a:pt x="32245" y="12439"/>
                </a:cubicBezTo>
                <a:cubicBezTo>
                  <a:pt x="32212" y="12560"/>
                  <a:pt x="32176" y="12680"/>
                  <a:pt x="32138" y="12800"/>
                </a:cubicBezTo>
                <a:cubicBezTo>
                  <a:pt x="32086" y="12955"/>
                  <a:pt x="32032" y="13110"/>
                  <a:pt x="31972" y="13261"/>
                </a:cubicBezTo>
                <a:cubicBezTo>
                  <a:pt x="31939" y="13343"/>
                  <a:pt x="31907" y="13424"/>
                  <a:pt x="31872" y="13503"/>
                </a:cubicBezTo>
                <a:cubicBezTo>
                  <a:pt x="31836" y="13589"/>
                  <a:pt x="31796" y="13673"/>
                  <a:pt x="31756" y="13758"/>
                </a:cubicBezTo>
                <a:cubicBezTo>
                  <a:pt x="31677" y="13915"/>
                  <a:pt x="31592" y="14081"/>
                  <a:pt x="31498" y="14241"/>
                </a:cubicBezTo>
                <a:cubicBezTo>
                  <a:pt x="31427" y="14364"/>
                  <a:pt x="31354" y="14484"/>
                  <a:pt x="31280" y="14604"/>
                </a:cubicBezTo>
                <a:cubicBezTo>
                  <a:pt x="31182" y="14758"/>
                  <a:pt x="31081" y="14912"/>
                  <a:pt x="30977" y="15065"/>
                </a:cubicBezTo>
                <a:cubicBezTo>
                  <a:pt x="30921" y="15147"/>
                  <a:pt x="30864" y="15230"/>
                  <a:pt x="30807" y="15312"/>
                </a:cubicBezTo>
                <a:cubicBezTo>
                  <a:pt x="30773" y="15347"/>
                  <a:pt x="30738" y="15381"/>
                  <a:pt x="30705" y="15415"/>
                </a:cubicBezTo>
                <a:cubicBezTo>
                  <a:pt x="30578" y="15478"/>
                  <a:pt x="30450" y="15539"/>
                  <a:pt x="30319" y="15597"/>
                </a:cubicBezTo>
                <a:cubicBezTo>
                  <a:pt x="30203" y="15649"/>
                  <a:pt x="30086" y="15703"/>
                  <a:pt x="29967" y="15753"/>
                </a:cubicBezTo>
                <a:cubicBezTo>
                  <a:pt x="29944" y="15762"/>
                  <a:pt x="29920" y="15773"/>
                  <a:pt x="29897" y="15782"/>
                </a:cubicBezTo>
                <a:cubicBezTo>
                  <a:pt x="29943" y="15703"/>
                  <a:pt x="29988" y="15624"/>
                  <a:pt x="30031" y="15542"/>
                </a:cubicBezTo>
                <a:cubicBezTo>
                  <a:pt x="30093" y="15424"/>
                  <a:pt x="30154" y="15306"/>
                  <a:pt x="30212" y="15186"/>
                </a:cubicBezTo>
                <a:cubicBezTo>
                  <a:pt x="30249" y="15109"/>
                  <a:pt x="30285" y="15031"/>
                  <a:pt x="30318" y="14953"/>
                </a:cubicBezTo>
                <a:cubicBezTo>
                  <a:pt x="30368" y="14834"/>
                  <a:pt x="30419" y="14715"/>
                  <a:pt x="30461" y="14594"/>
                </a:cubicBezTo>
                <a:cubicBezTo>
                  <a:pt x="30494" y="14500"/>
                  <a:pt x="30527" y="14408"/>
                  <a:pt x="30556" y="14314"/>
                </a:cubicBezTo>
                <a:cubicBezTo>
                  <a:pt x="30585" y="14226"/>
                  <a:pt x="30610" y="14139"/>
                  <a:pt x="30632" y="14050"/>
                </a:cubicBezTo>
                <a:cubicBezTo>
                  <a:pt x="30643" y="14006"/>
                  <a:pt x="30654" y="13963"/>
                  <a:pt x="30666" y="13920"/>
                </a:cubicBezTo>
                <a:cubicBezTo>
                  <a:pt x="30689" y="13834"/>
                  <a:pt x="30711" y="13748"/>
                  <a:pt x="30734" y="13662"/>
                </a:cubicBezTo>
                <a:cubicBezTo>
                  <a:pt x="30742" y="13615"/>
                  <a:pt x="30751" y="13568"/>
                  <a:pt x="30760" y="13522"/>
                </a:cubicBezTo>
                <a:cubicBezTo>
                  <a:pt x="30777" y="13435"/>
                  <a:pt x="30793" y="13349"/>
                  <a:pt x="30810" y="13262"/>
                </a:cubicBezTo>
                <a:cubicBezTo>
                  <a:pt x="30818" y="13218"/>
                  <a:pt x="30826" y="13176"/>
                  <a:pt x="30834" y="13132"/>
                </a:cubicBezTo>
                <a:cubicBezTo>
                  <a:pt x="30852" y="12994"/>
                  <a:pt x="30869" y="12857"/>
                  <a:pt x="30886" y="12719"/>
                </a:cubicBezTo>
                <a:cubicBezTo>
                  <a:pt x="30890" y="12693"/>
                  <a:pt x="30893" y="12665"/>
                  <a:pt x="30897" y="12639"/>
                </a:cubicBezTo>
                <a:cubicBezTo>
                  <a:pt x="30916" y="12625"/>
                  <a:pt x="30935" y="12611"/>
                  <a:pt x="30954" y="12597"/>
                </a:cubicBezTo>
                <a:cubicBezTo>
                  <a:pt x="31056" y="12521"/>
                  <a:pt x="31158" y="12446"/>
                  <a:pt x="31255" y="12366"/>
                </a:cubicBezTo>
                <a:cubicBezTo>
                  <a:pt x="31352" y="12284"/>
                  <a:pt x="31446" y="12202"/>
                  <a:pt x="31540" y="12117"/>
                </a:cubicBezTo>
                <a:cubicBezTo>
                  <a:pt x="31697" y="11976"/>
                  <a:pt x="31844" y="11821"/>
                  <a:pt x="31980" y="11660"/>
                </a:cubicBezTo>
                <a:cubicBezTo>
                  <a:pt x="32061" y="11566"/>
                  <a:pt x="32142" y="11471"/>
                  <a:pt x="32215" y="11372"/>
                </a:cubicBezTo>
                <a:cubicBezTo>
                  <a:pt x="32265" y="11307"/>
                  <a:pt x="32312" y="11242"/>
                  <a:pt x="32359" y="11175"/>
                </a:cubicBezTo>
                <a:close/>
                <a:moveTo>
                  <a:pt x="6661" y="14684"/>
                </a:moveTo>
                <a:lnTo>
                  <a:pt x="6661" y="14684"/>
                </a:lnTo>
                <a:cubicBezTo>
                  <a:pt x="6870" y="14889"/>
                  <a:pt x="7074" y="15099"/>
                  <a:pt x="7276" y="15311"/>
                </a:cubicBezTo>
                <a:cubicBezTo>
                  <a:pt x="7277" y="15314"/>
                  <a:pt x="7278" y="15316"/>
                  <a:pt x="7279" y="15319"/>
                </a:cubicBezTo>
                <a:cubicBezTo>
                  <a:pt x="7343" y="15521"/>
                  <a:pt x="7410" y="15721"/>
                  <a:pt x="7494" y="15915"/>
                </a:cubicBezTo>
                <a:cubicBezTo>
                  <a:pt x="7471" y="15889"/>
                  <a:pt x="7449" y="15863"/>
                  <a:pt x="7427" y="15837"/>
                </a:cubicBezTo>
                <a:cubicBezTo>
                  <a:pt x="7317" y="15704"/>
                  <a:pt x="7211" y="15571"/>
                  <a:pt x="7114" y="15429"/>
                </a:cubicBezTo>
                <a:cubicBezTo>
                  <a:pt x="7042" y="15323"/>
                  <a:pt x="6972" y="15218"/>
                  <a:pt x="6904" y="15111"/>
                </a:cubicBezTo>
                <a:cubicBezTo>
                  <a:pt x="6838" y="15004"/>
                  <a:pt x="6772" y="14896"/>
                  <a:pt x="6713" y="14784"/>
                </a:cubicBezTo>
                <a:cubicBezTo>
                  <a:pt x="6696" y="14751"/>
                  <a:pt x="6679" y="14717"/>
                  <a:pt x="6661" y="14684"/>
                </a:cubicBezTo>
                <a:close/>
                <a:moveTo>
                  <a:pt x="23093" y="12415"/>
                </a:moveTo>
                <a:cubicBezTo>
                  <a:pt x="23096" y="12443"/>
                  <a:pt x="23100" y="12472"/>
                  <a:pt x="23104" y="12500"/>
                </a:cubicBezTo>
                <a:cubicBezTo>
                  <a:pt x="23173" y="13014"/>
                  <a:pt x="23268" y="13525"/>
                  <a:pt x="23401" y="14027"/>
                </a:cubicBezTo>
                <a:cubicBezTo>
                  <a:pt x="23473" y="14296"/>
                  <a:pt x="23550" y="14564"/>
                  <a:pt x="23640" y="14827"/>
                </a:cubicBezTo>
                <a:cubicBezTo>
                  <a:pt x="23729" y="15086"/>
                  <a:pt x="23822" y="15343"/>
                  <a:pt x="23934" y="15594"/>
                </a:cubicBezTo>
                <a:cubicBezTo>
                  <a:pt x="23990" y="15718"/>
                  <a:pt x="24046" y="15842"/>
                  <a:pt x="24107" y="15964"/>
                </a:cubicBezTo>
                <a:cubicBezTo>
                  <a:pt x="24066" y="15947"/>
                  <a:pt x="24026" y="15930"/>
                  <a:pt x="23985" y="15910"/>
                </a:cubicBezTo>
                <a:cubicBezTo>
                  <a:pt x="23870" y="15857"/>
                  <a:pt x="23755" y="15800"/>
                  <a:pt x="23641" y="15743"/>
                </a:cubicBezTo>
                <a:cubicBezTo>
                  <a:pt x="23529" y="15681"/>
                  <a:pt x="23418" y="15620"/>
                  <a:pt x="23311" y="15552"/>
                </a:cubicBezTo>
                <a:cubicBezTo>
                  <a:pt x="23205" y="15483"/>
                  <a:pt x="23098" y="15412"/>
                  <a:pt x="22994" y="15340"/>
                </a:cubicBezTo>
                <a:cubicBezTo>
                  <a:pt x="22894" y="15266"/>
                  <a:pt x="22794" y="15192"/>
                  <a:pt x="22699" y="15111"/>
                </a:cubicBezTo>
                <a:cubicBezTo>
                  <a:pt x="22603" y="15030"/>
                  <a:pt x="22509" y="14947"/>
                  <a:pt x="22418" y="14863"/>
                </a:cubicBezTo>
                <a:cubicBezTo>
                  <a:pt x="22348" y="14795"/>
                  <a:pt x="22277" y="14726"/>
                  <a:pt x="22209" y="14655"/>
                </a:cubicBezTo>
                <a:cubicBezTo>
                  <a:pt x="22206" y="14634"/>
                  <a:pt x="22201" y="14613"/>
                  <a:pt x="22197" y="14591"/>
                </a:cubicBezTo>
                <a:cubicBezTo>
                  <a:pt x="22148" y="14322"/>
                  <a:pt x="22103" y="14052"/>
                  <a:pt x="22078" y="13779"/>
                </a:cubicBezTo>
                <a:cubicBezTo>
                  <a:pt x="22078" y="13776"/>
                  <a:pt x="22076" y="13773"/>
                  <a:pt x="22076" y="13768"/>
                </a:cubicBezTo>
                <a:cubicBezTo>
                  <a:pt x="22148" y="13684"/>
                  <a:pt x="22218" y="13598"/>
                  <a:pt x="22287" y="13512"/>
                </a:cubicBezTo>
                <a:cubicBezTo>
                  <a:pt x="22483" y="13266"/>
                  <a:pt x="22672" y="13014"/>
                  <a:pt x="22855" y="12757"/>
                </a:cubicBezTo>
                <a:cubicBezTo>
                  <a:pt x="22936" y="12644"/>
                  <a:pt x="23015" y="12530"/>
                  <a:pt x="23093" y="12415"/>
                </a:cubicBezTo>
                <a:close/>
                <a:moveTo>
                  <a:pt x="33642" y="13732"/>
                </a:moveTo>
                <a:lnTo>
                  <a:pt x="33642" y="13732"/>
                </a:lnTo>
                <a:cubicBezTo>
                  <a:pt x="33639" y="13748"/>
                  <a:pt x="33637" y="13766"/>
                  <a:pt x="33635" y="13782"/>
                </a:cubicBezTo>
                <a:cubicBezTo>
                  <a:pt x="33616" y="13912"/>
                  <a:pt x="33593" y="14043"/>
                  <a:pt x="33570" y="14173"/>
                </a:cubicBezTo>
                <a:cubicBezTo>
                  <a:pt x="33546" y="14290"/>
                  <a:pt x="33521" y="14407"/>
                  <a:pt x="33490" y="14522"/>
                </a:cubicBezTo>
                <a:cubicBezTo>
                  <a:pt x="33475" y="14536"/>
                  <a:pt x="33461" y="14550"/>
                  <a:pt x="33448" y="14564"/>
                </a:cubicBezTo>
                <a:cubicBezTo>
                  <a:pt x="33349" y="14659"/>
                  <a:pt x="33250" y="14755"/>
                  <a:pt x="33150" y="14849"/>
                </a:cubicBezTo>
                <a:cubicBezTo>
                  <a:pt x="32857" y="15120"/>
                  <a:pt x="32550" y="15392"/>
                  <a:pt x="32229" y="15647"/>
                </a:cubicBezTo>
                <a:cubicBezTo>
                  <a:pt x="32092" y="15756"/>
                  <a:pt x="31953" y="15866"/>
                  <a:pt x="31812" y="15971"/>
                </a:cubicBezTo>
                <a:cubicBezTo>
                  <a:pt x="31805" y="15976"/>
                  <a:pt x="31800" y="15980"/>
                  <a:pt x="31793" y="15986"/>
                </a:cubicBezTo>
                <a:cubicBezTo>
                  <a:pt x="31848" y="15927"/>
                  <a:pt x="31901" y="15868"/>
                  <a:pt x="31954" y="15810"/>
                </a:cubicBezTo>
                <a:cubicBezTo>
                  <a:pt x="32108" y="15638"/>
                  <a:pt x="32257" y="15462"/>
                  <a:pt x="32400" y="15282"/>
                </a:cubicBezTo>
                <a:cubicBezTo>
                  <a:pt x="32570" y="15067"/>
                  <a:pt x="32736" y="14850"/>
                  <a:pt x="32892" y="14625"/>
                </a:cubicBezTo>
                <a:cubicBezTo>
                  <a:pt x="33024" y="14433"/>
                  <a:pt x="33153" y="14241"/>
                  <a:pt x="33277" y="14045"/>
                </a:cubicBezTo>
                <a:cubicBezTo>
                  <a:pt x="33287" y="14028"/>
                  <a:pt x="33297" y="14012"/>
                  <a:pt x="33308" y="13994"/>
                </a:cubicBezTo>
                <a:cubicBezTo>
                  <a:pt x="33420" y="13908"/>
                  <a:pt x="33532" y="13821"/>
                  <a:pt x="33642" y="13732"/>
                </a:cubicBezTo>
                <a:close/>
                <a:moveTo>
                  <a:pt x="24570" y="12990"/>
                </a:moveTo>
                <a:cubicBezTo>
                  <a:pt x="24613" y="13042"/>
                  <a:pt x="24661" y="13094"/>
                  <a:pt x="24708" y="13141"/>
                </a:cubicBezTo>
                <a:cubicBezTo>
                  <a:pt x="24792" y="13225"/>
                  <a:pt x="24878" y="13311"/>
                  <a:pt x="24973" y="13386"/>
                </a:cubicBezTo>
                <a:cubicBezTo>
                  <a:pt x="25035" y="13435"/>
                  <a:pt x="25097" y="13486"/>
                  <a:pt x="25164" y="13530"/>
                </a:cubicBezTo>
                <a:cubicBezTo>
                  <a:pt x="25229" y="13573"/>
                  <a:pt x="25294" y="13618"/>
                  <a:pt x="25364" y="13654"/>
                </a:cubicBezTo>
                <a:cubicBezTo>
                  <a:pt x="25439" y="13693"/>
                  <a:pt x="25517" y="13730"/>
                  <a:pt x="25595" y="13763"/>
                </a:cubicBezTo>
                <a:lnTo>
                  <a:pt x="25716" y="13811"/>
                </a:lnTo>
                <a:cubicBezTo>
                  <a:pt x="25761" y="13827"/>
                  <a:pt x="25806" y="13843"/>
                  <a:pt x="25851" y="13857"/>
                </a:cubicBezTo>
                <a:cubicBezTo>
                  <a:pt x="25894" y="13870"/>
                  <a:pt x="25936" y="13882"/>
                  <a:pt x="25978" y="13895"/>
                </a:cubicBezTo>
                <a:cubicBezTo>
                  <a:pt x="26067" y="13918"/>
                  <a:pt x="26159" y="13943"/>
                  <a:pt x="26249" y="13961"/>
                </a:cubicBezTo>
                <a:cubicBezTo>
                  <a:pt x="26378" y="13985"/>
                  <a:pt x="26510" y="14010"/>
                  <a:pt x="26641" y="14022"/>
                </a:cubicBezTo>
                <a:cubicBezTo>
                  <a:pt x="26727" y="14029"/>
                  <a:pt x="26825" y="14039"/>
                  <a:pt x="26910" y="14040"/>
                </a:cubicBezTo>
                <a:lnTo>
                  <a:pt x="26927" y="14040"/>
                </a:lnTo>
                <a:cubicBezTo>
                  <a:pt x="26841" y="14246"/>
                  <a:pt x="26752" y="14448"/>
                  <a:pt x="26657" y="14649"/>
                </a:cubicBezTo>
                <a:cubicBezTo>
                  <a:pt x="26557" y="14855"/>
                  <a:pt x="26453" y="15058"/>
                  <a:pt x="26339" y="15255"/>
                </a:cubicBezTo>
                <a:cubicBezTo>
                  <a:pt x="26249" y="15413"/>
                  <a:pt x="26155" y="15569"/>
                  <a:pt x="26058" y="15723"/>
                </a:cubicBezTo>
                <a:cubicBezTo>
                  <a:pt x="26030" y="15767"/>
                  <a:pt x="26003" y="15811"/>
                  <a:pt x="25974" y="15856"/>
                </a:cubicBezTo>
                <a:cubicBezTo>
                  <a:pt x="25931" y="15873"/>
                  <a:pt x="25890" y="15892"/>
                  <a:pt x="25847" y="15908"/>
                </a:cubicBezTo>
                <a:cubicBezTo>
                  <a:pt x="25766" y="15941"/>
                  <a:pt x="25684" y="15972"/>
                  <a:pt x="25602" y="16002"/>
                </a:cubicBezTo>
                <a:cubicBezTo>
                  <a:pt x="25471" y="16049"/>
                  <a:pt x="25340" y="16094"/>
                  <a:pt x="25208" y="16135"/>
                </a:cubicBezTo>
                <a:cubicBezTo>
                  <a:pt x="25155" y="16021"/>
                  <a:pt x="25102" y="15905"/>
                  <a:pt x="25056" y="15786"/>
                </a:cubicBezTo>
                <a:cubicBezTo>
                  <a:pt x="25025" y="15709"/>
                  <a:pt x="24995" y="15631"/>
                  <a:pt x="24968" y="15551"/>
                </a:cubicBezTo>
                <a:cubicBezTo>
                  <a:pt x="24955" y="15514"/>
                  <a:pt x="24943" y="15477"/>
                  <a:pt x="24930" y="15440"/>
                </a:cubicBezTo>
                <a:cubicBezTo>
                  <a:pt x="24893" y="15319"/>
                  <a:pt x="24856" y="15198"/>
                  <a:pt x="24826" y="15074"/>
                </a:cubicBezTo>
                <a:cubicBezTo>
                  <a:pt x="24795" y="14949"/>
                  <a:pt x="24767" y="14823"/>
                  <a:pt x="24741" y="14698"/>
                </a:cubicBezTo>
                <a:cubicBezTo>
                  <a:pt x="24699" y="14475"/>
                  <a:pt x="24663" y="14244"/>
                  <a:pt x="24638" y="14012"/>
                </a:cubicBezTo>
                <a:cubicBezTo>
                  <a:pt x="24619" y="13825"/>
                  <a:pt x="24602" y="13637"/>
                  <a:pt x="24589" y="13449"/>
                </a:cubicBezTo>
                <a:lnTo>
                  <a:pt x="24589" y="13447"/>
                </a:lnTo>
                <a:cubicBezTo>
                  <a:pt x="24589" y="13446"/>
                  <a:pt x="24589" y="13445"/>
                  <a:pt x="24589" y="13443"/>
                </a:cubicBezTo>
                <a:lnTo>
                  <a:pt x="24588" y="13443"/>
                </a:lnTo>
                <a:cubicBezTo>
                  <a:pt x="24580" y="13294"/>
                  <a:pt x="24573" y="13142"/>
                  <a:pt x="24570" y="12990"/>
                </a:cubicBezTo>
                <a:close/>
                <a:moveTo>
                  <a:pt x="23716" y="11367"/>
                </a:moveTo>
                <a:cubicBezTo>
                  <a:pt x="23730" y="11413"/>
                  <a:pt x="23744" y="11459"/>
                  <a:pt x="23760" y="11506"/>
                </a:cubicBezTo>
                <a:cubicBezTo>
                  <a:pt x="23831" y="11716"/>
                  <a:pt x="23906" y="11926"/>
                  <a:pt x="24004" y="12125"/>
                </a:cubicBezTo>
                <a:cubicBezTo>
                  <a:pt x="24062" y="12240"/>
                  <a:pt x="24118" y="12358"/>
                  <a:pt x="24187" y="12468"/>
                </a:cubicBezTo>
                <a:cubicBezTo>
                  <a:pt x="24236" y="12545"/>
                  <a:pt x="24280" y="12617"/>
                  <a:pt x="24334" y="12690"/>
                </a:cubicBezTo>
                <a:cubicBezTo>
                  <a:pt x="24358" y="12725"/>
                  <a:pt x="24383" y="12759"/>
                  <a:pt x="24408" y="12792"/>
                </a:cubicBezTo>
                <a:cubicBezTo>
                  <a:pt x="24409" y="12835"/>
                  <a:pt x="24410" y="12876"/>
                  <a:pt x="24411" y="12919"/>
                </a:cubicBezTo>
                <a:cubicBezTo>
                  <a:pt x="24419" y="13148"/>
                  <a:pt x="24430" y="13378"/>
                  <a:pt x="24450" y="13606"/>
                </a:cubicBezTo>
                <a:cubicBezTo>
                  <a:pt x="24474" y="13891"/>
                  <a:pt x="24501" y="14178"/>
                  <a:pt x="24549" y="14460"/>
                </a:cubicBezTo>
                <a:cubicBezTo>
                  <a:pt x="24593" y="14722"/>
                  <a:pt x="24638" y="14985"/>
                  <a:pt x="24707" y="15241"/>
                </a:cubicBezTo>
                <a:cubicBezTo>
                  <a:pt x="24764" y="15448"/>
                  <a:pt x="24825" y="15655"/>
                  <a:pt x="24903" y="15855"/>
                </a:cubicBezTo>
                <a:cubicBezTo>
                  <a:pt x="24947" y="15965"/>
                  <a:pt x="24992" y="16076"/>
                  <a:pt x="25041" y="16186"/>
                </a:cubicBezTo>
                <a:cubicBezTo>
                  <a:pt x="25011" y="16194"/>
                  <a:pt x="24981" y="16202"/>
                  <a:pt x="24950" y="16210"/>
                </a:cubicBezTo>
                <a:cubicBezTo>
                  <a:pt x="24928" y="16217"/>
                  <a:pt x="24904" y="16223"/>
                  <a:pt x="24881" y="16229"/>
                </a:cubicBezTo>
                <a:cubicBezTo>
                  <a:pt x="24818" y="16213"/>
                  <a:pt x="24753" y="16195"/>
                  <a:pt x="24690" y="16176"/>
                </a:cubicBezTo>
                <a:cubicBezTo>
                  <a:pt x="24609" y="16151"/>
                  <a:pt x="24527" y="16125"/>
                  <a:pt x="24447" y="16097"/>
                </a:cubicBezTo>
                <a:cubicBezTo>
                  <a:pt x="24417" y="16086"/>
                  <a:pt x="24388" y="16075"/>
                  <a:pt x="24358" y="16065"/>
                </a:cubicBezTo>
                <a:cubicBezTo>
                  <a:pt x="24326" y="16002"/>
                  <a:pt x="24294" y="15941"/>
                  <a:pt x="24262" y="15879"/>
                </a:cubicBezTo>
                <a:cubicBezTo>
                  <a:pt x="24223" y="15800"/>
                  <a:pt x="24185" y="15722"/>
                  <a:pt x="24148" y="15642"/>
                </a:cubicBezTo>
                <a:cubicBezTo>
                  <a:pt x="24073" y="15478"/>
                  <a:pt x="24000" y="15313"/>
                  <a:pt x="23936" y="15144"/>
                </a:cubicBezTo>
                <a:cubicBezTo>
                  <a:pt x="23871" y="14976"/>
                  <a:pt x="23810" y="14806"/>
                  <a:pt x="23753" y="14634"/>
                </a:cubicBezTo>
                <a:cubicBezTo>
                  <a:pt x="23670" y="14375"/>
                  <a:pt x="23593" y="14113"/>
                  <a:pt x="23528" y="13848"/>
                </a:cubicBezTo>
                <a:cubicBezTo>
                  <a:pt x="23496" y="13716"/>
                  <a:pt x="23463" y="13584"/>
                  <a:pt x="23436" y="13452"/>
                </a:cubicBezTo>
                <a:cubicBezTo>
                  <a:pt x="23416" y="13360"/>
                  <a:pt x="23398" y="13268"/>
                  <a:pt x="23380" y="13177"/>
                </a:cubicBezTo>
                <a:cubicBezTo>
                  <a:pt x="23329" y="12902"/>
                  <a:pt x="23283" y="12619"/>
                  <a:pt x="23252" y="12334"/>
                </a:cubicBezTo>
                <a:cubicBezTo>
                  <a:pt x="23246" y="12289"/>
                  <a:pt x="23242" y="12242"/>
                  <a:pt x="23237" y="12197"/>
                </a:cubicBezTo>
                <a:cubicBezTo>
                  <a:pt x="23259" y="12164"/>
                  <a:pt x="23281" y="12129"/>
                  <a:pt x="23303" y="12096"/>
                </a:cubicBezTo>
                <a:cubicBezTo>
                  <a:pt x="23453" y="11860"/>
                  <a:pt x="23592" y="11618"/>
                  <a:pt x="23716" y="11367"/>
                </a:cubicBezTo>
                <a:close/>
                <a:moveTo>
                  <a:pt x="30210" y="15860"/>
                </a:moveTo>
                <a:lnTo>
                  <a:pt x="30210" y="15860"/>
                </a:lnTo>
                <a:cubicBezTo>
                  <a:pt x="30118" y="15931"/>
                  <a:pt x="30027" y="16000"/>
                  <a:pt x="29935" y="16067"/>
                </a:cubicBezTo>
                <a:cubicBezTo>
                  <a:pt x="29825" y="16142"/>
                  <a:pt x="29716" y="16216"/>
                  <a:pt x="29603" y="16283"/>
                </a:cubicBezTo>
                <a:cubicBezTo>
                  <a:pt x="29595" y="16288"/>
                  <a:pt x="29586" y="16292"/>
                  <a:pt x="29578" y="16298"/>
                </a:cubicBezTo>
                <a:cubicBezTo>
                  <a:pt x="29632" y="16215"/>
                  <a:pt x="29686" y="16131"/>
                  <a:pt x="29738" y="16046"/>
                </a:cubicBezTo>
                <a:cubicBezTo>
                  <a:pt x="29798" y="16024"/>
                  <a:pt x="29860" y="16002"/>
                  <a:pt x="29920" y="15978"/>
                </a:cubicBezTo>
                <a:cubicBezTo>
                  <a:pt x="30016" y="15940"/>
                  <a:pt x="30114" y="15902"/>
                  <a:pt x="30210" y="15860"/>
                </a:cubicBezTo>
                <a:close/>
                <a:moveTo>
                  <a:pt x="17539" y="14064"/>
                </a:moveTo>
                <a:cubicBezTo>
                  <a:pt x="17552" y="14125"/>
                  <a:pt x="17566" y="14187"/>
                  <a:pt x="17580" y="14247"/>
                </a:cubicBezTo>
                <a:cubicBezTo>
                  <a:pt x="17611" y="14378"/>
                  <a:pt x="17642" y="14508"/>
                  <a:pt x="17681" y="14637"/>
                </a:cubicBezTo>
                <a:cubicBezTo>
                  <a:pt x="17745" y="14844"/>
                  <a:pt x="17814" y="15051"/>
                  <a:pt x="17895" y="15252"/>
                </a:cubicBezTo>
                <a:cubicBezTo>
                  <a:pt x="17961" y="15412"/>
                  <a:pt x="18028" y="15573"/>
                  <a:pt x="18102" y="15730"/>
                </a:cubicBezTo>
                <a:cubicBezTo>
                  <a:pt x="17932" y="15930"/>
                  <a:pt x="17759" y="16125"/>
                  <a:pt x="17580" y="16315"/>
                </a:cubicBezTo>
                <a:cubicBezTo>
                  <a:pt x="17523" y="16192"/>
                  <a:pt x="17470" y="16068"/>
                  <a:pt x="17423" y="15940"/>
                </a:cubicBezTo>
                <a:cubicBezTo>
                  <a:pt x="17379" y="15820"/>
                  <a:pt x="17336" y="15700"/>
                  <a:pt x="17294" y="15579"/>
                </a:cubicBezTo>
                <a:cubicBezTo>
                  <a:pt x="17229" y="15374"/>
                  <a:pt x="17166" y="15169"/>
                  <a:pt x="17115" y="14960"/>
                </a:cubicBezTo>
                <a:cubicBezTo>
                  <a:pt x="17082" y="14814"/>
                  <a:pt x="17050" y="14669"/>
                  <a:pt x="17020" y="14523"/>
                </a:cubicBezTo>
                <a:cubicBezTo>
                  <a:pt x="17196" y="14373"/>
                  <a:pt x="17370" y="14221"/>
                  <a:pt x="17539" y="14064"/>
                </a:cubicBezTo>
                <a:close/>
                <a:moveTo>
                  <a:pt x="24485" y="16297"/>
                </a:moveTo>
                <a:lnTo>
                  <a:pt x="24485" y="16297"/>
                </a:lnTo>
                <a:cubicBezTo>
                  <a:pt x="24504" y="16304"/>
                  <a:pt x="24522" y="16311"/>
                  <a:pt x="24541" y="16317"/>
                </a:cubicBezTo>
                <a:cubicBezTo>
                  <a:pt x="24528" y="16320"/>
                  <a:pt x="24515" y="16322"/>
                  <a:pt x="24501" y="16326"/>
                </a:cubicBezTo>
                <a:cubicBezTo>
                  <a:pt x="24497" y="16317"/>
                  <a:pt x="24491" y="16307"/>
                  <a:pt x="24485" y="16297"/>
                </a:cubicBezTo>
                <a:close/>
                <a:moveTo>
                  <a:pt x="22034" y="15538"/>
                </a:moveTo>
                <a:lnTo>
                  <a:pt x="22034" y="15538"/>
                </a:lnTo>
                <a:cubicBezTo>
                  <a:pt x="22057" y="15567"/>
                  <a:pt x="22081" y="15596"/>
                  <a:pt x="22105" y="15625"/>
                </a:cubicBezTo>
                <a:cubicBezTo>
                  <a:pt x="22157" y="15689"/>
                  <a:pt x="22212" y="15752"/>
                  <a:pt x="22268" y="15814"/>
                </a:cubicBezTo>
                <a:cubicBezTo>
                  <a:pt x="22287" y="15835"/>
                  <a:pt x="22306" y="15856"/>
                  <a:pt x="22325" y="15877"/>
                </a:cubicBezTo>
                <a:cubicBezTo>
                  <a:pt x="22333" y="15904"/>
                  <a:pt x="22340" y="15932"/>
                  <a:pt x="22347" y="15959"/>
                </a:cubicBezTo>
                <a:cubicBezTo>
                  <a:pt x="22380" y="16084"/>
                  <a:pt x="22414" y="16209"/>
                  <a:pt x="22451" y="16333"/>
                </a:cubicBezTo>
                <a:cubicBezTo>
                  <a:pt x="22388" y="16229"/>
                  <a:pt x="22329" y="16125"/>
                  <a:pt x="22274" y="16017"/>
                </a:cubicBezTo>
                <a:cubicBezTo>
                  <a:pt x="22191" y="15859"/>
                  <a:pt x="22111" y="15700"/>
                  <a:pt x="22034" y="15538"/>
                </a:cubicBezTo>
                <a:close/>
                <a:moveTo>
                  <a:pt x="30723" y="12761"/>
                </a:moveTo>
                <a:lnTo>
                  <a:pt x="30723" y="12761"/>
                </a:lnTo>
                <a:cubicBezTo>
                  <a:pt x="30720" y="12785"/>
                  <a:pt x="30718" y="12809"/>
                  <a:pt x="30714" y="12835"/>
                </a:cubicBezTo>
                <a:cubicBezTo>
                  <a:pt x="30704" y="12926"/>
                  <a:pt x="30693" y="13018"/>
                  <a:pt x="30683" y="13111"/>
                </a:cubicBezTo>
                <a:cubicBezTo>
                  <a:pt x="30659" y="13236"/>
                  <a:pt x="30633" y="13363"/>
                  <a:pt x="30609" y="13488"/>
                </a:cubicBezTo>
                <a:cubicBezTo>
                  <a:pt x="30595" y="13576"/>
                  <a:pt x="30576" y="13663"/>
                  <a:pt x="30549" y="13747"/>
                </a:cubicBezTo>
                <a:cubicBezTo>
                  <a:pt x="30525" y="13833"/>
                  <a:pt x="30502" y="13919"/>
                  <a:pt x="30479" y="14005"/>
                </a:cubicBezTo>
                <a:cubicBezTo>
                  <a:pt x="30456" y="14094"/>
                  <a:pt x="30430" y="14181"/>
                  <a:pt x="30400" y="14268"/>
                </a:cubicBezTo>
                <a:cubicBezTo>
                  <a:pt x="30345" y="14431"/>
                  <a:pt x="30283" y="14603"/>
                  <a:pt x="30213" y="14771"/>
                </a:cubicBezTo>
                <a:cubicBezTo>
                  <a:pt x="30167" y="14885"/>
                  <a:pt x="30117" y="14997"/>
                  <a:pt x="30066" y="15109"/>
                </a:cubicBezTo>
                <a:cubicBezTo>
                  <a:pt x="29972" y="15307"/>
                  <a:pt x="29872" y="15507"/>
                  <a:pt x="29760" y="15701"/>
                </a:cubicBezTo>
                <a:cubicBezTo>
                  <a:pt x="29727" y="15760"/>
                  <a:pt x="29692" y="15819"/>
                  <a:pt x="29656" y="15878"/>
                </a:cubicBezTo>
                <a:cubicBezTo>
                  <a:pt x="29643" y="15883"/>
                  <a:pt x="29628" y="15889"/>
                  <a:pt x="29613" y="15895"/>
                </a:cubicBezTo>
                <a:cubicBezTo>
                  <a:pt x="29404" y="15971"/>
                  <a:pt x="29193" y="16044"/>
                  <a:pt x="28980" y="16106"/>
                </a:cubicBezTo>
                <a:cubicBezTo>
                  <a:pt x="28842" y="16147"/>
                  <a:pt x="28705" y="16188"/>
                  <a:pt x="28567" y="16222"/>
                </a:cubicBezTo>
                <a:cubicBezTo>
                  <a:pt x="28474" y="16245"/>
                  <a:pt x="28382" y="16267"/>
                  <a:pt x="28288" y="16287"/>
                </a:cubicBezTo>
                <a:cubicBezTo>
                  <a:pt x="28205" y="16305"/>
                  <a:pt x="28111" y="16323"/>
                  <a:pt x="28018" y="16341"/>
                </a:cubicBezTo>
                <a:cubicBezTo>
                  <a:pt x="28010" y="16342"/>
                  <a:pt x="28002" y="16343"/>
                  <a:pt x="27995" y="16345"/>
                </a:cubicBezTo>
                <a:cubicBezTo>
                  <a:pt x="28003" y="16289"/>
                  <a:pt x="28012" y="16233"/>
                  <a:pt x="28021" y="16177"/>
                </a:cubicBezTo>
                <a:cubicBezTo>
                  <a:pt x="28028" y="16129"/>
                  <a:pt x="28036" y="16081"/>
                  <a:pt x="28043" y="16032"/>
                </a:cubicBezTo>
                <a:cubicBezTo>
                  <a:pt x="28055" y="15911"/>
                  <a:pt x="28066" y="15791"/>
                  <a:pt x="28077" y="15671"/>
                </a:cubicBezTo>
                <a:cubicBezTo>
                  <a:pt x="28084" y="15590"/>
                  <a:pt x="28092" y="15510"/>
                  <a:pt x="28099" y="15430"/>
                </a:cubicBezTo>
                <a:cubicBezTo>
                  <a:pt x="28102" y="15378"/>
                  <a:pt x="28104" y="15325"/>
                  <a:pt x="28106" y="15271"/>
                </a:cubicBezTo>
                <a:cubicBezTo>
                  <a:pt x="28109" y="15174"/>
                  <a:pt x="28112" y="15077"/>
                  <a:pt x="28117" y="14980"/>
                </a:cubicBezTo>
                <a:cubicBezTo>
                  <a:pt x="28118" y="14956"/>
                  <a:pt x="28118" y="14933"/>
                  <a:pt x="28119" y="14909"/>
                </a:cubicBezTo>
                <a:cubicBezTo>
                  <a:pt x="28169" y="14806"/>
                  <a:pt x="28220" y="14704"/>
                  <a:pt x="28274" y="14604"/>
                </a:cubicBezTo>
                <a:cubicBezTo>
                  <a:pt x="28383" y="14515"/>
                  <a:pt x="28490" y="14424"/>
                  <a:pt x="28594" y="14328"/>
                </a:cubicBezTo>
                <a:cubicBezTo>
                  <a:pt x="28755" y="14181"/>
                  <a:pt x="28914" y="14031"/>
                  <a:pt x="29064" y="13873"/>
                </a:cubicBezTo>
                <a:cubicBezTo>
                  <a:pt x="29184" y="13747"/>
                  <a:pt x="29302" y="13619"/>
                  <a:pt x="29414" y="13485"/>
                </a:cubicBezTo>
                <a:cubicBezTo>
                  <a:pt x="29421" y="13477"/>
                  <a:pt x="29429" y="13468"/>
                  <a:pt x="29437" y="13458"/>
                </a:cubicBezTo>
                <a:cubicBezTo>
                  <a:pt x="29544" y="13412"/>
                  <a:pt x="29651" y="13364"/>
                  <a:pt x="29755" y="13313"/>
                </a:cubicBezTo>
                <a:cubicBezTo>
                  <a:pt x="30088" y="13149"/>
                  <a:pt x="30414" y="12968"/>
                  <a:pt x="30723" y="12761"/>
                </a:cubicBezTo>
                <a:close/>
                <a:moveTo>
                  <a:pt x="20677" y="15206"/>
                </a:moveTo>
                <a:cubicBezTo>
                  <a:pt x="20691" y="15246"/>
                  <a:pt x="20705" y="15286"/>
                  <a:pt x="20718" y="15327"/>
                </a:cubicBezTo>
                <a:cubicBezTo>
                  <a:pt x="20763" y="15454"/>
                  <a:pt x="20810" y="15581"/>
                  <a:pt x="20860" y="15706"/>
                </a:cubicBezTo>
                <a:cubicBezTo>
                  <a:pt x="20894" y="15789"/>
                  <a:pt x="20929" y="15872"/>
                  <a:pt x="20964" y="15954"/>
                </a:cubicBezTo>
                <a:cubicBezTo>
                  <a:pt x="20984" y="15996"/>
                  <a:pt x="21004" y="16036"/>
                  <a:pt x="21022" y="16076"/>
                </a:cubicBezTo>
                <a:cubicBezTo>
                  <a:pt x="21063" y="16161"/>
                  <a:pt x="21104" y="16246"/>
                  <a:pt x="21149" y="16328"/>
                </a:cubicBezTo>
                <a:cubicBezTo>
                  <a:pt x="21156" y="16341"/>
                  <a:pt x="21162" y="16353"/>
                  <a:pt x="21169" y="16366"/>
                </a:cubicBezTo>
                <a:cubicBezTo>
                  <a:pt x="21080" y="16343"/>
                  <a:pt x="20992" y="16319"/>
                  <a:pt x="20904" y="16291"/>
                </a:cubicBezTo>
                <a:cubicBezTo>
                  <a:pt x="20785" y="16253"/>
                  <a:pt x="20666" y="16213"/>
                  <a:pt x="20550" y="16170"/>
                </a:cubicBezTo>
                <a:cubicBezTo>
                  <a:pt x="20431" y="16124"/>
                  <a:pt x="20311" y="16076"/>
                  <a:pt x="20196" y="16021"/>
                </a:cubicBezTo>
                <a:cubicBezTo>
                  <a:pt x="20124" y="15986"/>
                  <a:pt x="20052" y="15950"/>
                  <a:pt x="19982" y="15912"/>
                </a:cubicBezTo>
                <a:cubicBezTo>
                  <a:pt x="19953" y="15895"/>
                  <a:pt x="19924" y="15879"/>
                  <a:pt x="19895" y="15863"/>
                </a:cubicBezTo>
                <a:cubicBezTo>
                  <a:pt x="19942" y="15827"/>
                  <a:pt x="19991" y="15790"/>
                  <a:pt x="20038" y="15753"/>
                </a:cubicBezTo>
                <a:cubicBezTo>
                  <a:pt x="20176" y="15643"/>
                  <a:pt x="20312" y="15534"/>
                  <a:pt x="20442" y="15417"/>
                </a:cubicBezTo>
                <a:cubicBezTo>
                  <a:pt x="20521" y="15347"/>
                  <a:pt x="20599" y="15276"/>
                  <a:pt x="20677" y="15206"/>
                </a:cubicBezTo>
                <a:close/>
                <a:moveTo>
                  <a:pt x="25799" y="16117"/>
                </a:moveTo>
                <a:lnTo>
                  <a:pt x="25799" y="16117"/>
                </a:lnTo>
                <a:cubicBezTo>
                  <a:pt x="25741" y="16203"/>
                  <a:pt x="25682" y="16291"/>
                  <a:pt x="25619" y="16377"/>
                </a:cubicBezTo>
                <a:cubicBezTo>
                  <a:pt x="25608" y="16374"/>
                  <a:pt x="25596" y="16372"/>
                  <a:pt x="25585" y="16371"/>
                </a:cubicBezTo>
                <a:cubicBezTo>
                  <a:pt x="25490" y="16355"/>
                  <a:pt x="25394" y="16338"/>
                  <a:pt x="25299" y="16320"/>
                </a:cubicBezTo>
                <a:cubicBezTo>
                  <a:pt x="25296" y="16315"/>
                  <a:pt x="25295" y="16311"/>
                  <a:pt x="25293" y="16307"/>
                </a:cubicBezTo>
                <a:cubicBezTo>
                  <a:pt x="25326" y="16296"/>
                  <a:pt x="25358" y="16284"/>
                  <a:pt x="25392" y="16271"/>
                </a:cubicBezTo>
                <a:cubicBezTo>
                  <a:pt x="25528" y="16222"/>
                  <a:pt x="25664" y="16171"/>
                  <a:pt x="25799" y="16117"/>
                </a:cubicBezTo>
                <a:close/>
                <a:moveTo>
                  <a:pt x="39299" y="7225"/>
                </a:moveTo>
                <a:lnTo>
                  <a:pt x="39299" y="7225"/>
                </a:lnTo>
                <a:cubicBezTo>
                  <a:pt x="39338" y="7230"/>
                  <a:pt x="39377" y="7234"/>
                  <a:pt x="39415" y="7240"/>
                </a:cubicBezTo>
                <a:cubicBezTo>
                  <a:pt x="39496" y="7251"/>
                  <a:pt x="39576" y="7266"/>
                  <a:pt x="39656" y="7285"/>
                </a:cubicBezTo>
                <a:cubicBezTo>
                  <a:pt x="39727" y="7302"/>
                  <a:pt x="39805" y="7323"/>
                  <a:pt x="39882" y="7347"/>
                </a:cubicBezTo>
                <a:cubicBezTo>
                  <a:pt x="39921" y="7360"/>
                  <a:pt x="39961" y="7373"/>
                  <a:pt x="40000" y="7385"/>
                </a:cubicBezTo>
                <a:cubicBezTo>
                  <a:pt x="40069" y="7410"/>
                  <a:pt x="40145" y="7440"/>
                  <a:pt x="40222" y="7473"/>
                </a:cubicBezTo>
                <a:cubicBezTo>
                  <a:pt x="40297" y="7507"/>
                  <a:pt x="40369" y="7544"/>
                  <a:pt x="40441" y="7583"/>
                </a:cubicBezTo>
                <a:cubicBezTo>
                  <a:pt x="40501" y="7618"/>
                  <a:pt x="40568" y="7660"/>
                  <a:pt x="40633" y="7706"/>
                </a:cubicBezTo>
                <a:cubicBezTo>
                  <a:pt x="40690" y="7748"/>
                  <a:pt x="40754" y="7800"/>
                  <a:pt x="40814" y="7855"/>
                </a:cubicBezTo>
                <a:cubicBezTo>
                  <a:pt x="40875" y="7912"/>
                  <a:pt x="40935" y="7974"/>
                  <a:pt x="40992" y="8040"/>
                </a:cubicBezTo>
                <a:cubicBezTo>
                  <a:pt x="41000" y="8049"/>
                  <a:pt x="41014" y="8067"/>
                  <a:pt x="41028" y="8084"/>
                </a:cubicBezTo>
                <a:cubicBezTo>
                  <a:pt x="41051" y="8215"/>
                  <a:pt x="41071" y="8346"/>
                  <a:pt x="41085" y="8479"/>
                </a:cubicBezTo>
                <a:cubicBezTo>
                  <a:pt x="41097" y="8573"/>
                  <a:pt x="41107" y="8666"/>
                  <a:pt x="41115" y="8760"/>
                </a:cubicBezTo>
                <a:cubicBezTo>
                  <a:pt x="41123" y="8851"/>
                  <a:pt x="41130" y="8942"/>
                  <a:pt x="41135" y="9033"/>
                </a:cubicBezTo>
                <a:cubicBezTo>
                  <a:pt x="41144" y="9222"/>
                  <a:pt x="41151" y="9410"/>
                  <a:pt x="41149" y="9600"/>
                </a:cubicBezTo>
                <a:cubicBezTo>
                  <a:pt x="41148" y="9695"/>
                  <a:pt x="41145" y="9790"/>
                  <a:pt x="41142" y="9884"/>
                </a:cubicBezTo>
                <a:cubicBezTo>
                  <a:pt x="41138" y="9974"/>
                  <a:pt x="41134" y="10066"/>
                  <a:pt x="41128" y="10157"/>
                </a:cubicBezTo>
                <a:cubicBezTo>
                  <a:pt x="41111" y="10390"/>
                  <a:pt x="41090" y="10625"/>
                  <a:pt x="41056" y="10857"/>
                </a:cubicBezTo>
                <a:cubicBezTo>
                  <a:pt x="41044" y="10951"/>
                  <a:pt x="41029" y="11046"/>
                  <a:pt x="41014" y="11140"/>
                </a:cubicBezTo>
                <a:cubicBezTo>
                  <a:pt x="40998" y="11233"/>
                  <a:pt x="40980" y="11327"/>
                  <a:pt x="40962" y="11419"/>
                </a:cubicBezTo>
                <a:cubicBezTo>
                  <a:pt x="40917" y="11636"/>
                  <a:pt x="40867" y="11861"/>
                  <a:pt x="40807" y="12084"/>
                </a:cubicBezTo>
                <a:cubicBezTo>
                  <a:pt x="40753" y="12290"/>
                  <a:pt x="40693" y="12494"/>
                  <a:pt x="40627" y="12697"/>
                </a:cubicBezTo>
                <a:cubicBezTo>
                  <a:pt x="40596" y="12791"/>
                  <a:pt x="40563" y="12885"/>
                  <a:pt x="40530" y="12978"/>
                </a:cubicBezTo>
                <a:cubicBezTo>
                  <a:pt x="40447" y="13150"/>
                  <a:pt x="40361" y="13321"/>
                  <a:pt x="40268" y="13488"/>
                </a:cubicBezTo>
                <a:cubicBezTo>
                  <a:pt x="40161" y="13679"/>
                  <a:pt x="40051" y="13867"/>
                  <a:pt x="39936" y="14052"/>
                </a:cubicBezTo>
                <a:cubicBezTo>
                  <a:pt x="39779" y="14298"/>
                  <a:pt x="39609" y="14549"/>
                  <a:pt x="39428" y="14791"/>
                </a:cubicBezTo>
                <a:cubicBezTo>
                  <a:pt x="39275" y="14997"/>
                  <a:pt x="39116" y="15199"/>
                  <a:pt x="38952" y="15397"/>
                </a:cubicBezTo>
                <a:cubicBezTo>
                  <a:pt x="38785" y="15597"/>
                  <a:pt x="38614" y="15795"/>
                  <a:pt x="38433" y="15983"/>
                </a:cubicBezTo>
                <a:cubicBezTo>
                  <a:pt x="38299" y="16120"/>
                  <a:pt x="38164" y="16255"/>
                  <a:pt x="38025" y="16388"/>
                </a:cubicBezTo>
                <a:cubicBezTo>
                  <a:pt x="38126" y="16260"/>
                  <a:pt x="38225" y="16131"/>
                  <a:pt x="38321" y="15999"/>
                </a:cubicBezTo>
                <a:cubicBezTo>
                  <a:pt x="38449" y="15823"/>
                  <a:pt x="38575" y="15647"/>
                  <a:pt x="38691" y="15463"/>
                </a:cubicBezTo>
                <a:cubicBezTo>
                  <a:pt x="38806" y="15284"/>
                  <a:pt x="38917" y="15103"/>
                  <a:pt x="39017" y="14916"/>
                </a:cubicBezTo>
                <a:cubicBezTo>
                  <a:pt x="39098" y="14763"/>
                  <a:pt x="39178" y="14611"/>
                  <a:pt x="39247" y="14453"/>
                </a:cubicBezTo>
                <a:cubicBezTo>
                  <a:pt x="39331" y="14262"/>
                  <a:pt x="39412" y="14069"/>
                  <a:pt x="39481" y="13872"/>
                </a:cubicBezTo>
                <a:cubicBezTo>
                  <a:pt x="39525" y="13749"/>
                  <a:pt x="39568" y="13626"/>
                  <a:pt x="39605" y="13501"/>
                </a:cubicBezTo>
                <a:cubicBezTo>
                  <a:pt x="39644" y="13370"/>
                  <a:pt x="39685" y="13238"/>
                  <a:pt x="39718" y="13105"/>
                </a:cubicBezTo>
                <a:cubicBezTo>
                  <a:pt x="39741" y="13013"/>
                  <a:pt x="39762" y="12920"/>
                  <a:pt x="39782" y="12828"/>
                </a:cubicBezTo>
                <a:cubicBezTo>
                  <a:pt x="39791" y="12782"/>
                  <a:pt x="39800" y="12736"/>
                  <a:pt x="39809" y="12690"/>
                </a:cubicBezTo>
                <a:cubicBezTo>
                  <a:pt x="39828" y="12596"/>
                  <a:pt x="39844" y="12496"/>
                  <a:pt x="39855" y="12402"/>
                </a:cubicBezTo>
                <a:cubicBezTo>
                  <a:pt x="39867" y="12306"/>
                  <a:pt x="39879" y="12212"/>
                  <a:pt x="39884" y="12117"/>
                </a:cubicBezTo>
                <a:cubicBezTo>
                  <a:pt x="39892" y="11980"/>
                  <a:pt x="39900" y="11844"/>
                  <a:pt x="39899" y="11707"/>
                </a:cubicBezTo>
                <a:cubicBezTo>
                  <a:pt x="39898" y="11472"/>
                  <a:pt x="39890" y="11237"/>
                  <a:pt x="39865" y="11003"/>
                </a:cubicBezTo>
                <a:cubicBezTo>
                  <a:pt x="39834" y="10726"/>
                  <a:pt x="39794" y="10449"/>
                  <a:pt x="39730" y="10178"/>
                </a:cubicBezTo>
                <a:cubicBezTo>
                  <a:pt x="39686" y="9993"/>
                  <a:pt x="39640" y="9808"/>
                  <a:pt x="39581" y="9627"/>
                </a:cubicBezTo>
                <a:cubicBezTo>
                  <a:pt x="39581" y="9517"/>
                  <a:pt x="39578" y="9407"/>
                  <a:pt x="39574" y="9298"/>
                </a:cubicBezTo>
                <a:cubicBezTo>
                  <a:pt x="39563" y="9066"/>
                  <a:pt x="39549" y="8834"/>
                  <a:pt x="39524" y="8601"/>
                </a:cubicBezTo>
                <a:cubicBezTo>
                  <a:pt x="39488" y="8282"/>
                  <a:pt x="39443" y="7962"/>
                  <a:pt x="39383" y="7644"/>
                </a:cubicBezTo>
                <a:lnTo>
                  <a:pt x="39383" y="7645"/>
                </a:lnTo>
                <a:cubicBezTo>
                  <a:pt x="39357" y="7504"/>
                  <a:pt x="39329" y="7365"/>
                  <a:pt x="39299" y="7225"/>
                </a:cubicBezTo>
                <a:close/>
                <a:moveTo>
                  <a:pt x="27932" y="15316"/>
                </a:moveTo>
                <a:lnTo>
                  <a:pt x="27932" y="15316"/>
                </a:lnTo>
                <a:cubicBezTo>
                  <a:pt x="27931" y="15347"/>
                  <a:pt x="27930" y="15377"/>
                  <a:pt x="27928" y="15407"/>
                </a:cubicBezTo>
                <a:cubicBezTo>
                  <a:pt x="27916" y="15527"/>
                  <a:pt x="27905" y="15646"/>
                  <a:pt x="27892" y="15766"/>
                </a:cubicBezTo>
                <a:cubicBezTo>
                  <a:pt x="27884" y="15845"/>
                  <a:pt x="27876" y="15926"/>
                  <a:pt x="27869" y="16006"/>
                </a:cubicBezTo>
                <a:cubicBezTo>
                  <a:pt x="27849" y="16129"/>
                  <a:pt x="27831" y="16253"/>
                  <a:pt x="27812" y="16375"/>
                </a:cubicBezTo>
                <a:cubicBezTo>
                  <a:pt x="27787" y="16380"/>
                  <a:pt x="27761" y="16384"/>
                  <a:pt x="27736" y="16388"/>
                </a:cubicBezTo>
                <a:cubicBezTo>
                  <a:pt x="27673" y="16396"/>
                  <a:pt x="27609" y="16404"/>
                  <a:pt x="27545" y="16412"/>
                </a:cubicBezTo>
                <a:cubicBezTo>
                  <a:pt x="27577" y="16298"/>
                  <a:pt x="27610" y="16185"/>
                  <a:pt x="27645" y="16073"/>
                </a:cubicBezTo>
                <a:cubicBezTo>
                  <a:pt x="27700" y="15904"/>
                  <a:pt x="27756" y="15737"/>
                  <a:pt x="27824" y="15573"/>
                </a:cubicBezTo>
                <a:cubicBezTo>
                  <a:pt x="27860" y="15487"/>
                  <a:pt x="27895" y="15402"/>
                  <a:pt x="27932" y="15316"/>
                </a:cubicBezTo>
                <a:close/>
                <a:moveTo>
                  <a:pt x="18753" y="15194"/>
                </a:moveTo>
                <a:cubicBezTo>
                  <a:pt x="18766" y="15207"/>
                  <a:pt x="18777" y="15219"/>
                  <a:pt x="18789" y="15232"/>
                </a:cubicBezTo>
                <a:cubicBezTo>
                  <a:pt x="18848" y="15293"/>
                  <a:pt x="18908" y="15352"/>
                  <a:pt x="18969" y="15410"/>
                </a:cubicBezTo>
                <a:cubicBezTo>
                  <a:pt x="19030" y="15470"/>
                  <a:pt x="19098" y="15532"/>
                  <a:pt x="19165" y="15587"/>
                </a:cubicBezTo>
                <a:cubicBezTo>
                  <a:pt x="19229" y="15641"/>
                  <a:pt x="19293" y="15693"/>
                  <a:pt x="19359" y="15744"/>
                </a:cubicBezTo>
                <a:cubicBezTo>
                  <a:pt x="19393" y="15769"/>
                  <a:pt x="19426" y="15793"/>
                  <a:pt x="19460" y="15818"/>
                </a:cubicBezTo>
                <a:cubicBezTo>
                  <a:pt x="19493" y="15842"/>
                  <a:pt x="19527" y="15866"/>
                  <a:pt x="19561" y="15889"/>
                </a:cubicBezTo>
                <a:cubicBezTo>
                  <a:pt x="19478" y="15947"/>
                  <a:pt x="19395" y="16002"/>
                  <a:pt x="19310" y="16057"/>
                </a:cubicBezTo>
                <a:cubicBezTo>
                  <a:pt x="19237" y="16103"/>
                  <a:pt x="19164" y="16148"/>
                  <a:pt x="19089" y="16192"/>
                </a:cubicBezTo>
                <a:cubicBezTo>
                  <a:pt x="19015" y="16237"/>
                  <a:pt x="18941" y="16280"/>
                  <a:pt x="18865" y="16320"/>
                </a:cubicBezTo>
                <a:cubicBezTo>
                  <a:pt x="18800" y="16353"/>
                  <a:pt x="18728" y="16393"/>
                  <a:pt x="18654" y="16430"/>
                </a:cubicBezTo>
                <a:cubicBezTo>
                  <a:pt x="18589" y="16327"/>
                  <a:pt x="18525" y="16223"/>
                  <a:pt x="18468" y="16114"/>
                </a:cubicBezTo>
                <a:cubicBezTo>
                  <a:pt x="18408" y="16002"/>
                  <a:pt x="18350" y="15889"/>
                  <a:pt x="18295" y="15774"/>
                </a:cubicBezTo>
                <a:cubicBezTo>
                  <a:pt x="18416" y="15628"/>
                  <a:pt x="18535" y="15480"/>
                  <a:pt x="18650" y="15330"/>
                </a:cubicBezTo>
                <a:cubicBezTo>
                  <a:pt x="18685" y="15285"/>
                  <a:pt x="18719" y="15240"/>
                  <a:pt x="18753" y="15194"/>
                </a:cubicBezTo>
                <a:close/>
                <a:moveTo>
                  <a:pt x="27954" y="14856"/>
                </a:moveTo>
                <a:cubicBezTo>
                  <a:pt x="27954" y="14866"/>
                  <a:pt x="27953" y="14878"/>
                  <a:pt x="27953" y="14888"/>
                </a:cubicBezTo>
                <a:cubicBezTo>
                  <a:pt x="27876" y="15052"/>
                  <a:pt x="27801" y="15217"/>
                  <a:pt x="27734" y="15385"/>
                </a:cubicBezTo>
                <a:cubicBezTo>
                  <a:pt x="27648" y="15597"/>
                  <a:pt x="27564" y="15810"/>
                  <a:pt x="27495" y="16027"/>
                </a:cubicBezTo>
                <a:cubicBezTo>
                  <a:pt x="27454" y="16155"/>
                  <a:pt x="27413" y="16282"/>
                  <a:pt x="27379" y="16412"/>
                </a:cubicBezTo>
                <a:cubicBezTo>
                  <a:pt x="27378" y="16418"/>
                  <a:pt x="27376" y="16424"/>
                  <a:pt x="27375" y="16430"/>
                </a:cubicBezTo>
                <a:cubicBezTo>
                  <a:pt x="27306" y="16435"/>
                  <a:pt x="27239" y="16441"/>
                  <a:pt x="27171" y="16446"/>
                </a:cubicBezTo>
                <a:cubicBezTo>
                  <a:pt x="27140" y="16447"/>
                  <a:pt x="27097" y="16449"/>
                  <a:pt x="27055" y="16450"/>
                </a:cubicBezTo>
                <a:cubicBezTo>
                  <a:pt x="27096" y="16374"/>
                  <a:pt x="27137" y="16298"/>
                  <a:pt x="27177" y="16222"/>
                </a:cubicBezTo>
                <a:cubicBezTo>
                  <a:pt x="27283" y="16019"/>
                  <a:pt x="27386" y="15815"/>
                  <a:pt x="27485" y="15609"/>
                </a:cubicBezTo>
                <a:cubicBezTo>
                  <a:pt x="27563" y="15447"/>
                  <a:pt x="27636" y="15284"/>
                  <a:pt x="27707" y="15120"/>
                </a:cubicBezTo>
                <a:cubicBezTo>
                  <a:pt x="27726" y="15080"/>
                  <a:pt x="27743" y="15039"/>
                  <a:pt x="27760" y="14999"/>
                </a:cubicBezTo>
                <a:cubicBezTo>
                  <a:pt x="27826" y="14953"/>
                  <a:pt x="27891" y="14905"/>
                  <a:pt x="27954" y="14856"/>
                </a:cubicBezTo>
                <a:close/>
                <a:moveTo>
                  <a:pt x="27502" y="15181"/>
                </a:moveTo>
                <a:lnTo>
                  <a:pt x="27502" y="15181"/>
                </a:lnTo>
                <a:cubicBezTo>
                  <a:pt x="27468" y="15253"/>
                  <a:pt x="27435" y="15326"/>
                  <a:pt x="27401" y="15398"/>
                </a:cubicBezTo>
                <a:cubicBezTo>
                  <a:pt x="27303" y="15604"/>
                  <a:pt x="27203" y="15808"/>
                  <a:pt x="27095" y="16009"/>
                </a:cubicBezTo>
                <a:cubicBezTo>
                  <a:pt x="27015" y="16159"/>
                  <a:pt x="26935" y="16310"/>
                  <a:pt x="26851" y="16457"/>
                </a:cubicBezTo>
                <a:cubicBezTo>
                  <a:pt x="26816" y="16458"/>
                  <a:pt x="26781" y="16458"/>
                  <a:pt x="26746" y="16458"/>
                </a:cubicBezTo>
                <a:cubicBezTo>
                  <a:pt x="26710" y="16458"/>
                  <a:pt x="26675" y="16458"/>
                  <a:pt x="26639" y="16457"/>
                </a:cubicBezTo>
                <a:cubicBezTo>
                  <a:pt x="26507" y="16454"/>
                  <a:pt x="26375" y="16449"/>
                  <a:pt x="26243" y="16441"/>
                </a:cubicBezTo>
                <a:cubicBezTo>
                  <a:pt x="26093" y="16431"/>
                  <a:pt x="25943" y="16418"/>
                  <a:pt x="25793" y="16400"/>
                </a:cubicBezTo>
                <a:cubicBezTo>
                  <a:pt x="25888" y="16267"/>
                  <a:pt x="25982" y="16133"/>
                  <a:pt x="26073" y="15998"/>
                </a:cubicBezTo>
                <a:cubicBezTo>
                  <a:pt x="26267" y="15908"/>
                  <a:pt x="26460" y="15813"/>
                  <a:pt x="26646" y="15708"/>
                </a:cubicBezTo>
                <a:cubicBezTo>
                  <a:pt x="26922" y="15552"/>
                  <a:pt x="27194" y="15390"/>
                  <a:pt x="27455" y="15211"/>
                </a:cubicBezTo>
                <a:cubicBezTo>
                  <a:pt x="27470" y="15202"/>
                  <a:pt x="27485" y="15192"/>
                  <a:pt x="27502" y="15181"/>
                </a:cubicBezTo>
                <a:close/>
                <a:moveTo>
                  <a:pt x="45114" y="10118"/>
                </a:moveTo>
                <a:lnTo>
                  <a:pt x="45114" y="10118"/>
                </a:lnTo>
                <a:cubicBezTo>
                  <a:pt x="45103" y="10276"/>
                  <a:pt x="45089" y="10434"/>
                  <a:pt x="45067" y="10592"/>
                </a:cubicBezTo>
                <a:cubicBezTo>
                  <a:pt x="45055" y="10686"/>
                  <a:pt x="45042" y="10779"/>
                  <a:pt x="45025" y="10873"/>
                </a:cubicBezTo>
                <a:cubicBezTo>
                  <a:pt x="45010" y="10966"/>
                  <a:pt x="44993" y="11060"/>
                  <a:pt x="44975" y="11152"/>
                </a:cubicBezTo>
                <a:cubicBezTo>
                  <a:pt x="44928" y="11375"/>
                  <a:pt x="44878" y="11605"/>
                  <a:pt x="44814" y="11832"/>
                </a:cubicBezTo>
                <a:cubicBezTo>
                  <a:pt x="44764" y="12008"/>
                  <a:pt x="44712" y="12182"/>
                  <a:pt x="44657" y="12357"/>
                </a:cubicBezTo>
                <a:cubicBezTo>
                  <a:pt x="44585" y="12567"/>
                  <a:pt x="44510" y="12777"/>
                  <a:pt x="44425" y="12983"/>
                </a:cubicBezTo>
                <a:cubicBezTo>
                  <a:pt x="44357" y="13144"/>
                  <a:pt x="44288" y="13306"/>
                  <a:pt x="44214" y="13465"/>
                </a:cubicBezTo>
                <a:cubicBezTo>
                  <a:pt x="44098" y="13708"/>
                  <a:pt x="43978" y="13948"/>
                  <a:pt x="43846" y="14182"/>
                </a:cubicBezTo>
                <a:cubicBezTo>
                  <a:pt x="43741" y="14372"/>
                  <a:pt x="43630" y="14558"/>
                  <a:pt x="43516" y="14741"/>
                </a:cubicBezTo>
                <a:cubicBezTo>
                  <a:pt x="43515" y="14743"/>
                  <a:pt x="43515" y="14744"/>
                  <a:pt x="43514" y="14745"/>
                </a:cubicBezTo>
                <a:cubicBezTo>
                  <a:pt x="43378" y="14959"/>
                  <a:pt x="43236" y="15172"/>
                  <a:pt x="43084" y="15380"/>
                </a:cubicBezTo>
                <a:cubicBezTo>
                  <a:pt x="42932" y="15588"/>
                  <a:pt x="42774" y="15791"/>
                  <a:pt x="42611" y="15991"/>
                </a:cubicBezTo>
                <a:cubicBezTo>
                  <a:pt x="42473" y="16155"/>
                  <a:pt x="42332" y="16319"/>
                  <a:pt x="42188" y="16478"/>
                </a:cubicBezTo>
                <a:cubicBezTo>
                  <a:pt x="42336" y="16190"/>
                  <a:pt x="42470" y="15896"/>
                  <a:pt x="42585" y="15594"/>
                </a:cubicBezTo>
                <a:cubicBezTo>
                  <a:pt x="42648" y="15429"/>
                  <a:pt x="42709" y="15263"/>
                  <a:pt x="42764" y="15097"/>
                </a:cubicBezTo>
                <a:cubicBezTo>
                  <a:pt x="42781" y="15051"/>
                  <a:pt x="42796" y="15006"/>
                  <a:pt x="42811" y="14960"/>
                </a:cubicBezTo>
                <a:cubicBezTo>
                  <a:pt x="42823" y="14917"/>
                  <a:pt x="42835" y="14874"/>
                  <a:pt x="42848" y="14831"/>
                </a:cubicBezTo>
                <a:cubicBezTo>
                  <a:pt x="42884" y="14702"/>
                  <a:pt x="42921" y="14574"/>
                  <a:pt x="42957" y="14445"/>
                </a:cubicBezTo>
                <a:cubicBezTo>
                  <a:pt x="42983" y="14359"/>
                  <a:pt x="43007" y="14273"/>
                  <a:pt x="43031" y="14187"/>
                </a:cubicBezTo>
                <a:cubicBezTo>
                  <a:pt x="43043" y="14144"/>
                  <a:pt x="43055" y="14102"/>
                  <a:pt x="43068" y="14058"/>
                </a:cubicBezTo>
                <a:cubicBezTo>
                  <a:pt x="43130" y="13812"/>
                  <a:pt x="43193" y="13565"/>
                  <a:pt x="43257" y="13319"/>
                </a:cubicBezTo>
                <a:cubicBezTo>
                  <a:pt x="43322" y="13069"/>
                  <a:pt x="43396" y="12822"/>
                  <a:pt x="43473" y="12576"/>
                </a:cubicBezTo>
                <a:cubicBezTo>
                  <a:pt x="43528" y="12416"/>
                  <a:pt x="43584" y="12255"/>
                  <a:pt x="43648" y="12097"/>
                </a:cubicBezTo>
                <a:cubicBezTo>
                  <a:pt x="43696" y="11978"/>
                  <a:pt x="43746" y="11860"/>
                  <a:pt x="43799" y="11742"/>
                </a:cubicBezTo>
                <a:cubicBezTo>
                  <a:pt x="43852" y="11632"/>
                  <a:pt x="43906" y="11520"/>
                  <a:pt x="43966" y="11412"/>
                </a:cubicBezTo>
                <a:cubicBezTo>
                  <a:pt x="44005" y="11339"/>
                  <a:pt x="44045" y="11268"/>
                  <a:pt x="44088" y="11197"/>
                </a:cubicBezTo>
                <a:cubicBezTo>
                  <a:pt x="44110" y="11163"/>
                  <a:pt x="44130" y="11128"/>
                  <a:pt x="44152" y="11092"/>
                </a:cubicBezTo>
                <a:cubicBezTo>
                  <a:pt x="44191" y="11033"/>
                  <a:pt x="44237" y="10965"/>
                  <a:pt x="44285" y="10899"/>
                </a:cubicBezTo>
                <a:cubicBezTo>
                  <a:pt x="44309" y="10867"/>
                  <a:pt x="44335" y="10835"/>
                  <a:pt x="44359" y="10802"/>
                </a:cubicBezTo>
                <a:cubicBezTo>
                  <a:pt x="44405" y="10747"/>
                  <a:pt x="44457" y="10687"/>
                  <a:pt x="44510" y="10628"/>
                </a:cubicBezTo>
                <a:cubicBezTo>
                  <a:pt x="44566" y="10568"/>
                  <a:pt x="44622" y="10509"/>
                  <a:pt x="44681" y="10454"/>
                </a:cubicBezTo>
                <a:cubicBezTo>
                  <a:pt x="44733" y="10404"/>
                  <a:pt x="44793" y="10351"/>
                  <a:pt x="44856" y="10301"/>
                </a:cubicBezTo>
                <a:cubicBezTo>
                  <a:pt x="44888" y="10277"/>
                  <a:pt x="44919" y="10253"/>
                  <a:pt x="44952" y="10227"/>
                </a:cubicBezTo>
                <a:cubicBezTo>
                  <a:pt x="44998" y="10193"/>
                  <a:pt x="45055" y="10155"/>
                  <a:pt x="45114" y="10118"/>
                </a:cubicBezTo>
                <a:close/>
                <a:moveTo>
                  <a:pt x="21356" y="14549"/>
                </a:moveTo>
                <a:cubicBezTo>
                  <a:pt x="21382" y="14857"/>
                  <a:pt x="21416" y="15165"/>
                  <a:pt x="21472" y="15469"/>
                </a:cubicBezTo>
                <a:cubicBezTo>
                  <a:pt x="21513" y="15689"/>
                  <a:pt x="21558" y="15909"/>
                  <a:pt x="21611" y="16126"/>
                </a:cubicBezTo>
                <a:cubicBezTo>
                  <a:pt x="21641" y="16245"/>
                  <a:pt x="21670" y="16364"/>
                  <a:pt x="21705" y="16482"/>
                </a:cubicBezTo>
                <a:cubicBezTo>
                  <a:pt x="21640" y="16471"/>
                  <a:pt x="21576" y="16460"/>
                  <a:pt x="21513" y="16446"/>
                </a:cubicBezTo>
                <a:cubicBezTo>
                  <a:pt x="21478" y="16439"/>
                  <a:pt x="21444" y="16431"/>
                  <a:pt x="21409" y="16424"/>
                </a:cubicBezTo>
                <a:cubicBezTo>
                  <a:pt x="21354" y="16320"/>
                  <a:pt x="21302" y="16215"/>
                  <a:pt x="21251" y="16110"/>
                </a:cubicBezTo>
                <a:cubicBezTo>
                  <a:pt x="21157" y="15909"/>
                  <a:pt x="21066" y="15707"/>
                  <a:pt x="20985" y="15501"/>
                </a:cubicBezTo>
                <a:cubicBezTo>
                  <a:pt x="20936" y="15377"/>
                  <a:pt x="20887" y="15252"/>
                  <a:pt x="20843" y="15125"/>
                </a:cubicBezTo>
                <a:cubicBezTo>
                  <a:pt x="20837" y="15106"/>
                  <a:pt x="20830" y="15088"/>
                  <a:pt x="20825" y="15069"/>
                </a:cubicBezTo>
                <a:cubicBezTo>
                  <a:pt x="20964" y="14938"/>
                  <a:pt x="21102" y="14804"/>
                  <a:pt x="21237" y="14669"/>
                </a:cubicBezTo>
                <a:cubicBezTo>
                  <a:pt x="21276" y="14628"/>
                  <a:pt x="21317" y="14589"/>
                  <a:pt x="21356" y="14549"/>
                </a:cubicBezTo>
                <a:close/>
                <a:moveTo>
                  <a:pt x="22273" y="14961"/>
                </a:moveTo>
                <a:lnTo>
                  <a:pt x="22273" y="14961"/>
                </a:lnTo>
                <a:cubicBezTo>
                  <a:pt x="22283" y="14970"/>
                  <a:pt x="22292" y="14979"/>
                  <a:pt x="22302" y="14989"/>
                </a:cubicBezTo>
                <a:cubicBezTo>
                  <a:pt x="22366" y="15050"/>
                  <a:pt x="22434" y="15112"/>
                  <a:pt x="22503" y="15169"/>
                </a:cubicBezTo>
                <a:cubicBezTo>
                  <a:pt x="22600" y="15248"/>
                  <a:pt x="22697" y="15329"/>
                  <a:pt x="22799" y="15402"/>
                </a:cubicBezTo>
                <a:cubicBezTo>
                  <a:pt x="22976" y="15529"/>
                  <a:pt x="23155" y="15651"/>
                  <a:pt x="23344" y="15760"/>
                </a:cubicBezTo>
                <a:cubicBezTo>
                  <a:pt x="23571" y="15889"/>
                  <a:pt x="23801" y="16016"/>
                  <a:pt x="24041" y="16120"/>
                </a:cubicBezTo>
                <a:cubicBezTo>
                  <a:pt x="24103" y="16147"/>
                  <a:pt x="24165" y="16173"/>
                  <a:pt x="24229" y="16199"/>
                </a:cubicBezTo>
                <a:cubicBezTo>
                  <a:pt x="24231" y="16203"/>
                  <a:pt x="24234" y="16207"/>
                  <a:pt x="24236" y="16211"/>
                </a:cubicBezTo>
                <a:cubicBezTo>
                  <a:pt x="24264" y="16263"/>
                  <a:pt x="24294" y="16314"/>
                  <a:pt x="24322" y="16366"/>
                </a:cubicBezTo>
                <a:cubicBezTo>
                  <a:pt x="24135" y="16404"/>
                  <a:pt x="23947" y="16438"/>
                  <a:pt x="23757" y="16464"/>
                </a:cubicBezTo>
                <a:cubicBezTo>
                  <a:pt x="23630" y="16482"/>
                  <a:pt x="23501" y="16499"/>
                  <a:pt x="23373" y="16512"/>
                </a:cubicBezTo>
                <a:cubicBezTo>
                  <a:pt x="23318" y="16479"/>
                  <a:pt x="23264" y="16446"/>
                  <a:pt x="23210" y="16411"/>
                </a:cubicBezTo>
                <a:cubicBezTo>
                  <a:pt x="23140" y="16366"/>
                  <a:pt x="23071" y="16319"/>
                  <a:pt x="23003" y="16270"/>
                </a:cubicBezTo>
                <a:cubicBezTo>
                  <a:pt x="22938" y="16224"/>
                  <a:pt x="22876" y="16174"/>
                  <a:pt x="22814" y="16124"/>
                </a:cubicBezTo>
                <a:cubicBezTo>
                  <a:pt x="22751" y="16071"/>
                  <a:pt x="22691" y="16015"/>
                  <a:pt x="22631" y="15959"/>
                </a:cubicBezTo>
                <a:cubicBezTo>
                  <a:pt x="22581" y="15911"/>
                  <a:pt x="22526" y="15855"/>
                  <a:pt x="22471" y="15797"/>
                </a:cubicBezTo>
                <a:cubicBezTo>
                  <a:pt x="22459" y="15748"/>
                  <a:pt x="22447" y="15701"/>
                  <a:pt x="22436" y="15653"/>
                </a:cubicBezTo>
                <a:cubicBezTo>
                  <a:pt x="22392" y="15475"/>
                  <a:pt x="22348" y="15297"/>
                  <a:pt x="22307" y="15119"/>
                </a:cubicBezTo>
                <a:cubicBezTo>
                  <a:pt x="22296" y="15066"/>
                  <a:pt x="22284" y="15014"/>
                  <a:pt x="22273" y="14961"/>
                </a:cubicBezTo>
                <a:close/>
                <a:moveTo>
                  <a:pt x="21527" y="14766"/>
                </a:moveTo>
                <a:cubicBezTo>
                  <a:pt x="21536" y="14790"/>
                  <a:pt x="21544" y="14814"/>
                  <a:pt x="21554" y="14838"/>
                </a:cubicBezTo>
                <a:cubicBezTo>
                  <a:pt x="21737" y="15314"/>
                  <a:pt x="21948" y="15781"/>
                  <a:pt x="22206" y="16222"/>
                </a:cubicBezTo>
                <a:cubicBezTo>
                  <a:pt x="22269" y="16332"/>
                  <a:pt x="22335" y="16439"/>
                  <a:pt x="22402" y="16546"/>
                </a:cubicBezTo>
                <a:cubicBezTo>
                  <a:pt x="22322" y="16543"/>
                  <a:pt x="22242" y="16539"/>
                  <a:pt x="22162" y="16534"/>
                </a:cubicBezTo>
                <a:cubicBezTo>
                  <a:pt x="22070" y="16527"/>
                  <a:pt x="21977" y="16519"/>
                  <a:pt x="21886" y="16507"/>
                </a:cubicBezTo>
                <a:cubicBezTo>
                  <a:pt x="21843" y="16366"/>
                  <a:pt x="21803" y="16224"/>
                  <a:pt x="21767" y="16081"/>
                </a:cubicBezTo>
                <a:cubicBezTo>
                  <a:pt x="21724" y="15911"/>
                  <a:pt x="21685" y="15741"/>
                  <a:pt x="21649" y="15571"/>
                </a:cubicBezTo>
                <a:cubicBezTo>
                  <a:pt x="21608" y="15350"/>
                  <a:pt x="21568" y="15128"/>
                  <a:pt x="21542" y="14904"/>
                </a:cubicBezTo>
                <a:cubicBezTo>
                  <a:pt x="21537" y="14858"/>
                  <a:pt x="21531" y="14812"/>
                  <a:pt x="21527" y="14766"/>
                </a:cubicBezTo>
                <a:close/>
                <a:moveTo>
                  <a:pt x="22553" y="16110"/>
                </a:moveTo>
                <a:lnTo>
                  <a:pt x="22553" y="16110"/>
                </a:lnTo>
                <a:cubicBezTo>
                  <a:pt x="22578" y="16132"/>
                  <a:pt x="22602" y="16155"/>
                  <a:pt x="22625" y="16176"/>
                </a:cubicBezTo>
                <a:cubicBezTo>
                  <a:pt x="22686" y="16230"/>
                  <a:pt x="22749" y="16283"/>
                  <a:pt x="22813" y="16334"/>
                </a:cubicBezTo>
                <a:cubicBezTo>
                  <a:pt x="22846" y="16358"/>
                  <a:pt x="22878" y="16382"/>
                  <a:pt x="22910" y="16408"/>
                </a:cubicBezTo>
                <a:cubicBezTo>
                  <a:pt x="22968" y="16450"/>
                  <a:pt x="23030" y="16494"/>
                  <a:pt x="23093" y="16535"/>
                </a:cubicBezTo>
                <a:cubicBezTo>
                  <a:pt x="22956" y="16543"/>
                  <a:pt x="22820" y="16551"/>
                  <a:pt x="22685" y="16552"/>
                </a:cubicBezTo>
                <a:cubicBezTo>
                  <a:pt x="22645" y="16425"/>
                  <a:pt x="22605" y="16298"/>
                  <a:pt x="22571" y="16170"/>
                </a:cubicBezTo>
                <a:lnTo>
                  <a:pt x="22553" y="16110"/>
                </a:lnTo>
                <a:close/>
                <a:moveTo>
                  <a:pt x="25416" y="16538"/>
                </a:moveTo>
                <a:lnTo>
                  <a:pt x="25416" y="16538"/>
                </a:lnTo>
                <a:cubicBezTo>
                  <a:pt x="25440" y="16542"/>
                  <a:pt x="25465" y="16545"/>
                  <a:pt x="25489" y="16550"/>
                </a:cubicBezTo>
                <a:cubicBezTo>
                  <a:pt x="25476" y="16566"/>
                  <a:pt x="25465" y="16582"/>
                  <a:pt x="25452" y="16599"/>
                </a:cubicBezTo>
                <a:cubicBezTo>
                  <a:pt x="25439" y="16579"/>
                  <a:pt x="25428" y="16558"/>
                  <a:pt x="25416" y="16538"/>
                </a:cubicBezTo>
                <a:close/>
                <a:moveTo>
                  <a:pt x="18186" y="15903"/>
                </a:moveTo>
                <a:cubicBezTo>
                  <a:pt x="18196" y="15924"/>
                  <a:pt x="18207" y="15946"/>
                  <a:pt x="18218" y="15967"/>
                </a:cubicBezTo>
                <a:cubicBezTo>
                  <a:pt x="18312" y="16147"/>
                  <a:pt x="18410" y="16325"/>
                  <a:pt x="18519" y="16498"/>
                </a:cubicBezTo>
                <a:cubicBezTo>
                  <a:pt x="18445" y="16534"/>
                  <a:pt x="18371" y="16567"/>
                  <a:pt x="18297" y="16599"/>
                </a:cubicBezTo>
                <a:cubicBezTo>
                  <a:pt x="18143" y="16664"/>
                  <a:pt x="17990" y="16728"/>
                  <a:pt x="17835" y="16788"/>
                </a:cubicBezTo>
                <a:cubicBezTo>
                  <a:pt x="17803" y="16736"/>
                  <a:pt x="17771" y="16684"/>
                  <a:pt x="17741" y="16631"/>
                </a:cubicBezTo>
                <a:cubicBezTo>
                  <a:pt x="17714" y="16584"/>
                  <a:pt x="17687" y="16535"/>
                  <a:pt x="17662" y="16486"/>
                </a:cubicBezTo>
                <a:lnTo>
                  <a:pt x="17662" y="16486"/>
                </a:lnTo>
                <a:cubicBezTo>
                  <a:pt x="17840" y="16294"/>
                  <a:pt x="18016" y="16103"/>
                  <a:pt x="18186" y="15903"/>
                </a:cubicBezTo>
                <a:close/>
                <a:moveTo>
                  <a:pt x="13038" y="4030"/>
                </a:moveTo>
                <a:cubicBezTo>
                  <a:pt x="13030" y="4038"/>
                  <a:pt x="13021" y="4046"/>
                  <a:pt x="13011" y="4053"/>
                </a:cubicBezTo>
                <a:cubicBezTo>
                  <a:pt x="12913" y="4138"/>
                  <a:pt x="12816" y="4225"/>
                  <a:pt x="12720" y="4314"/>
                </a:cubicBezTo>
                <a:cubicBezTo>
                  <a:pt x="12656" y="4374"/>
                  <a:pt x="12590" y="4438"/>
                  <a:pt x="12528" y="4503"/>
                </a:cubicBezTo>
                <a:cubicBezTo>
                  <a:pt x="12439" y="4597"/>
                  <a:pt x="12349" y="4689"/>
                  <a:pt x="12264" y="4787"/>
                </a:cubicBezTo>
                <a:cubicBezTo>
                  <a:pt x="12127" y="4949"/>
                  <a:pt x="11991" y="5113"/>
                  <a:pt x="11873" y="5292"/>
                </a:cubicBezTo>
                <a:cubicBezTo>
                  <a:pt x="11760" y="5464"/>
                  <a:pt x="11650" y="5639"/>
                  <a:pt x="11555" y="5823"/>
                </a:cubicBezTo>
                <a:cubicBezTo>
                  <a:pt x="11434" y="6059"/>
                  <a:pt x="11322" y="6299"/>
                  <a:pt x="11233" y="6550"/>
                </a:cubicBezTo>
                <a:cubicBezTo>
                  <a:pt x="11157" y="6769"/>
                  <a:pt x="11085" y="6988"/>
                  <a:pt x="11032" y="7213"/>
                </a:cubicBezTo>
                <a:cubicBezTo>
                  <a:pt x="10980" y="7436"/>
                  <a:pt x="10934" y="7661"/>
                  <a:pt x="10910" y="7890"/>
                </a:cubicBezTo>
                <a:cubicBezTo>
                  <a:pt x="10884" y="8122"/>
                  <a:pt x="10866" y="8354"/>
                  <a:pt x="10864" y="8588"/>
                </a:cubicBezTo>
                <a:cubicBezTo>
                  <a:pt x="10861" y="8770"/>
                  <a:pt x="10861" y="8954"/>
                  <a:pt x="10872" y="9136"/>
                </a:cubicBezTo>
                <a:cubicBezTo>
                  <a:pt x="10876" y="9225"/>
                  <a:pt x="10881" y="9330"/>
                  <a:pt x="10889" y="9418"/>
                </a:cubicBezTo>
                <a:cubicBezTo>
                  <a:pt x="10911" y="9644"/>
                  <a:pt x="10939" y="9869"/>
                  <a:pt x="10981" y="10092"/>
                </a:cubicBezTo>
                <a:cubicBezTo>
                  <a:pt x="11007" y="10225"/>
                  <a:pt x="11034" y="10358"/>
                  <a:pt x="11066" y="10489"/>
                </a:cubicBezTo>
                <a:cubicBezTo>
                  <a:pt x="11096" y="10621"/>
                  <a:pt x="11127" y="10753"/>
                  <a:pt x="11164" y="10883"/>
                </a:cubicBezTo>
                <a:cubicBezTo>
                  <a:pt x="11213" y="11061"/>
                  <a:pt x="11267" y="11237"/>
                  <a:pt x="11325" y="11412"/>
                </a:cubicBezTo>
                <a:cubicBezTo>
                  <a:pt x="11321" y="11432"/>
                  <a:pt x="11317" y="11453"/>
                  <a:pt x="11314" y="11473"/>
                </a:cubicBezTo>
                <a:cubicBezTo>
                  <a:pt x="11265" y="11730"/>
                  <a:pt x="11219" y="11987"/>
                  <a:pt x="11186" y="12247"/>
                </a:cubicBezTo>
                <a:cubicBezTo>
                  <a:pt x="11151" y="12509"/>
                  <a:pt x="11121" y="12771"/>
                  <a:pt x="11103" y="13035"/>
                </a:cubicBezTo>
                <a:cubicBezTo>
                  <a:pt x="11082" y="13323"/>
                  <a:pt x="11064" y="13612"/>
                  <a:pt x="11073" y="13902"/>
                </a:cubicBezTo>
                <a:cubicBezTo>
                  <a:pt x="11078" y="14140"/>
                  <a:pt x="11089" y="14380"/>
                  <a:pt x="11114" y="14618"/>
                </a:cubicBezTo>
                <a:cubicBezTo>
                  <a:pt x="11142" y="14882"/>
                  <a:pt x="11175" y="15147"/>
                  <a:pt x="11224" y="15409"/>
                </a:cubicBezTo>
                <a:cubicBezTo>
                  <a:pt x="11264" y="15626"/>
                  <a:pt x="11307" y="15842"/>
                  <a:pt x="11361" y="16056"/>
                </a:cubicBezTo>
                <a:cubicBezTo>
                  <a:pt x="11426" y="16310"/>
                  <a:pt x="11495" y="16560"/>
                  <a:pt x="11576" y="16808"/>
                </a:cubicBezTo>
                <a:cubicBezTo>
                  <a:pt x="11484" y="16773"/>
                  <a:pt x="11392" y="16735"/>
                  <a:pt x="11302" y="16693"/>
                </a:cubicBezTo>
                <a:cubicBezTo>
                  <a:pt x="11181" y="16639"/>
                  <a:pt x="11059" y="16584"/>
                  <a:pt x="10941" y="16524"/>
                </a:cubicBezTo>
                <a:cubicBezTo>
                  <a:pt x="10862" y="16485"/>
                  <a:pt x="10785" y="16446"/>
                  <a:pt x="10706" y="16405"/>
                </a:cubicBezTo>
                <a:lnTo>
                  <a:pt x="10704" y="16404"/>
                </a:lnTo>
                <a:lnTo>
                  <a:pt x="10703" y="16404"/>
                </a:lnTo>
                <a:cubicBezTo>
                  <a:pt x="10591" y="16344"/>
                  <a:pt x="10477" y="16283"/>
                  <a:pt x="10368" y="16215"/>
                </a:cubicBezTo>
                <a:cubicBezTo>
                  <a:pt x="10293" y="16170"/>
                  <a:pt x="10219" y="16123"/>
                  <a:pt x="10146" y="16074"/>
                </a:cubicBezTo>
                <a:cubicBezTo>
                  <a:pt x="10112" y="16050"/>
                  <a:pt x="10076" y="16027"/>
                  <a:pt x="10041" y="16002"/>
                </a:cubicBezTo>
                <a:cubicBezTo>
                  <a:pt x="9939" y="15927"/>
                  <a:pt x="9837" y="15853"/>
                  <a:pt x="9741" y="15770"/>
                </a:cubicBezTo>
                <a:cubicBezTo>
                  <a:pt x="9644" y="15688"/>
                  <a:pt x="9549" y="15603"/>
                  <a:pt x="9456" y="15516"/>
                </a:cubicBezTo>
                <a:cubicBezTo>
                  <a:pt x="9360" y="15424"/>
                  <a:pt x="9265" y="15331"/>
                  <a:pt x="9176" y="15233"/>
                </a:cubicBezTo>
                <a:cubicBezTo>
                  <a:pt x="9086" y="15134"/>
                  <a:pt x="8999" y="15034"/>
                  <a:pt x="8913" y="14931"/>
                </a:cubicBezTo>
                <a:cubicBezTo>
                  <a:pt x="8837" y="14836"/>
                  <a:pt x="8754" y="14732"/>
                  <a:pt x="8677" y="14622"/>
                </a:cubicBezTo>
                <a:cubicBezTo>
                  <a:pt x="8627" y="14552"/>
                  <a:pt x="8577" y="14479"/>
                  <a:pt x="8530" y="14405"/>
                </a:cubicBezTo>
                <a:cubicBezTo>
                  <a:pt x="8462" y="14299"/>
                  <a:pt x="8395" y="14192"/>
                  <a:pt x="8335" y="14081"/>
                </a:cubicBezTo>
                <a:cubicBezTo>
                  <a:pt x="8292" y="14003"/>
                  <a:pt x="8250" y="13925"/>
                  <a:pt x="8211" y="13846"/>
                </a:cubicBezTo>
                <a:cubicBezTo>
                  <a:pt x="8192" y="13807"/>
                  <a:pt x="8174" y="13769"/>
                  <a:pt x="8156" y="13730"/>
                </a:cubicBezTo>
                <a:cubicBezTo>
                  <a:pt x="8100" y="13609"/>
                  <a:pt x="8044" y="13487"/>
                  <a:pt x="7997" y="13361"/>
                </a:cubicBezTo>
                <a:cubicBezTo>
                  <a:pt x="7966" y="13278"/>
                  <a:pt x="7935" y="13194"/>
                  <a:pt x="7907" y="13110"/>
                </a:cubicBezTo>
                <a:cubicBezTo>
                  <a:pt x="7866" y="12982"/>
                  <a:pt x="7824" y="12853"/>
                  <a:pt x="7791" y="12722"/>
                </a:cubicBezTo>
                <a:cubicBezTo>
                  <a:pt x="7758" y="12590"/>
                  <a:pt x="7727" y="12460"/>
                  <a:pt x="7699" y="12327"/>
                </a:cubicBezTo>
                <a:cubicBezTo>
                  <a:pt x="7676" y="12197"/>
                  <a:pt x="7652" y="12068"/>
                  <a:pt x="7637" y="11939"/>
                </a:cubicBezTo>
                <a:cubicBezTo>
                  <a:pt x="7627" y="11852"/>
                  <a:pt x="7617" y="11766"/>
                  <a:pt x="7612" y="11679"/>
                </a:cubicBezTo>
                <a:cubicBezTo>
                  <a:pt x="7604" y="11544"/>
                  <a:pt x="7597" y="11408"/>
                  <a:pt x="7599" y="11272"/>
                </a:cubicBezTo>
                <a:cubicBezTo>
                  <a:pt x="7600" y="11179"/>
                  <a:pt x="7604" y="11087"/>
                  <a:pt x="7609" y="10994"/>
                </a:cubicBezTo>
                <a:cubicBezTo>
                  <a:pt x="7621" y="10820"/>
                  <a:pt x="7636" y="10634"/>
                  <a:pt x="7662" y="10449"/>
                </a:cubicBezTo>
                <a:cubicBezTo>
                  <a:pt x="7675" y="10356"/>
                  <a:pt x="7689" y="10263"/>
                  <a:pt x="7704" y="10171"/>
                </a:cubicBezTo>
                <a:cubicBezTo>
                  <a:pt x="7720" y="10078"/>
                  <a:pt x="7736" y="9986"/>
                  <a:pt x="7754" y="9894"/>
                </a:cubicBezTo>
                <a:cubicBezTo>
                  <a:pt x="7796" y="9680"/>
                  <a:pt x="7841" y="9454"/>
                  <a:pt x="7900" y="9232"/>
                </a:cubicBezTo>
                <a:cubicBezTo>
                  <a:pt x="7922" y="9144"/>
                  <a:pt x="7945" y="9058"/>
                  <a:pt x="7971" y="8972"/>
                </a:cubicBezTo>
                <a:cubicBezTo>
                  <a:pt x="7995" y="8887"/>
                  <a:pt x="8020" y="8802"/>
                  <a:pt x="8047" y="8719"/>
                </a:cubicBezTo>
                <a:lnTo>
                  <a:pt x="8048" y="8717"/>
                </a:lnTo>
                <a:cubicBezTo>
                  <a:pt x="8048" y="8716"/>
                  <a:pt x="8049" y="8713"/>
                  <a:pt x="8049" y="8712"/>
                </a:cubicBezTo>
                <a:cubicBezTo>
                  <a:pt x="8059" y="8686"/>
                  <a:pt x="8069" y="8656"/>
                  <a:pt x="8079" y="8624"/>
                </a:cubicBezTo>
                <a:cubicBezTo>
                  <a:pt x="8082" y="8619"/>
                  <a:pt x="8085" y="8612"/>
                  <a:pt x="8087" y="8606"/>
                </a:cubicBezTo>
                <a:cubicBezTo>
                  <a:pt x="8158" y="8459"/>
                  <a:pt x="8228" y="8312"/>
                  <a:pt x="8302" y="8166"/>
                </a:cubicBezTo>
                <a:cubicBezTo>
                  <a:pt x="8356" y="8057"/>
                  <a:pt x="8412" y="7948"/>
                  <a:pt x="8470" y="7840"/>
                </a:cubicBezTo>
                <a:cubicBezTo>
                  <a:pt x="8529" y="7733"/>
                  <a:pt x="8586" y="7626"/>
                  <a:pt x="8649" y="7519"/>
                </a:cubicBezTo>
                <a:cubicBezTo>
                  <a:pt x="8709" y="7415"/>
                  <a:pt x="8771" y="7313"/>
                  <a:pt x="8835" y="7210"/>
                </a:cubicBezTo>
                <a:cubicBezTo>
                  <a:pt x="8972" y="6999"/>
                  <a:pt x="9113" y="6787"/>
                  <a:pt x="9265" y="6584"/>
                </a:cubicBezTo>
                <a:cubicBezTo>
                  <a:pt x="9391" y="6417"/>
                  <a:pt x="9520" y="6253"/>
                  <a:pt x="9654" y="6091"/>
                </a:cubicBezTo>
                <a:cubicBezTo>
                  <a:pt x="9696" y="6041"/>
                  <a:pt x="9738" y="5992"/>
                  <a:pt x="9780" y="5942"/>
                </a:cubicBezTo>
                <a:cubicBezTo>
                  <a:pt x="9897" y="5835"/>
                  <a:pt x="10014" y="5728"/>
                  <a:pt x="10137" y="5628"/>
                </a:cubicBezTo>
                <a:cubicBezTo>
                  <a:pt x="10266" y="5522"/>
                  <a:pt x="10398" y="5419"/>
                  <a:pt x="10533" y="5321"/>
                </a:cubicBezTo>
                <a:cubicBezTo>
                  <a:pt x="10702" y="5201"/>
                  <a:pt x="10873" y="5084"/>
                  <a:pt x="11051" y="4975"/>
                </a:cubicBezTo>
                <a:cubicBezTo>
                  <a:pt x="11158" y="4910"/>
                  <a:pt x="11264" y="4844"/>
                  <a:pt x="11375" y="4783"/>
                </a:cubicBezTo>
                <a:cubicBezTo>
                  <a:pt x="11448" y="4741"/>
                  <a:pt x="11521" y="4701"/>
                  <a:pt x="11594" y="4661"/>
                </a:cubicBezTo>
                <a:cubicBezTo>
                  <a:pt x="11816" y="4545"/>
                  <a:pt x="12053" y="4427"/>
                  <a:pt x="12294" y="4323"/>
                </a:cubicBezTo>
                <a:cubicBezTo>
                  <a:pt x="12422" y="4267"/>
                  <a:pt x="12552" y="4212"/>
                  <a:pt x="12682" y="4162"/>
                </a:cubicBezTo>
                <a:cubicBezTo>
                  <a:pt x="12767" y="4129"/>
                  <a:pt x="12851" y="4097"/>
                  <a:pt x="12935" y="4067"/>
                </a:cubicBezTo>
                <a:cubicBezTo>
                  <a:pt x="12970" y="4054"/>
                  <a:pt x="13004" y="4042"/>
                  <a:pt x="13038" y="4030"/>
                </a:cubicBezTo>
                <a:close/>
                <a:moveTo>
                  <a:pt x="16857" y="14658"/>
                </a:moveTo>
                <a:cubicBezTo>
                  <a:pt x="16873" y="14733"/>
                  <a:pt x="16889" y="14810"/>
                  <a:pt x="16908" y="14883"/>
                </a:cubicBezTo>
                <a:cubicBezTo>
                  <a:pt x="16940" y="15010"/>
                  <a:pt x="16972" y="15137"/>
                  <a:pt x="17010" y="15262"/>
                </a:cubicBezTo>
                <a:cubicBezTo>
                  <a:pt x="17075" y="15474"/>
                  <a:pt x="17142" y="15684"/>
                  <a:pt x="17222" y="15890"/>
                </a:cubicBezTo>
                <a:cubicBezTo>
                  <a:pt x="17293" y="16077"/>
                  <a:pt x="17370" y="16265"/>
                  <a:pt x="17457" y="16445"/>
                </a:cubicBezTo>
                <a:cubicBezTo>
                  <a:pt x="17454" y="16449"/>
                  <a:pt x="17449" y="16453"/>
                  <a:pt x="17446" y="16456"/>
                </a:cubicBezTo>
                <a:cubicBezTo>
                  <a:pt x="17320" y="16588"/>
                  <a:pt x="17193" y="16720"/>
                  <a:pt x="17061" y="16847"/>
                </a:cubicBezTo>
                <a:cubicBezTo>
                  <a:pt x="17045" y="16863"/>
                  <a:pt x="17028" y="16880"/>
                  <a:pt x="17012" y="16896"/>
                </a:cubicBezTo>
                <a:cubicBezTo>
                  <a:pt x="16973" y="16843"/>
                  <a:pt x="16936" y="16790"/>
                  <a:pt x="16901" y="16737"/>
                </a:cubicBezTo>
                <a:cubicBezTo>
                  <a:pt x="16851" y="16664"/>
                  <a:pt x="16804" y="16590"/>
                  <a:pt x="16756" y="16516"/>
                </a:cubicBezTo>
                <a:cubicBezTo>
                  <a:pt x="16694" y="16414"/>
                  <a:pt x="16625" y="16302"/>
                  <a:pt x="16565" y="16185"/>
                </a:cubicBezTo>
                <a:cubicBezTo>
                  <a:pt x="16525" y="16109"/>
                  <a:pt x="16486" y="16032"/>
                  <a:pt x="16449" y="15955"/>
                </a:cubicBezTo>
                <a:cubicBezTo>
                  <a:pt x="16395" y="15836"/>
                  <a:pt x="16339" y="15716"/>
                  <a:pt x="16293" y="15594"/>
                </a:cubicBezTo>
                <a:cubicBezTo>
                  <a:pt x="16260" y="15509"/>
                  <a:pt x="16229" y="15425"/>
                  <a:pt x="16201" y="15338"/>
                </a:cubicBezTo>
                <a:cubicBezTo>
                  <a:pt x="16187" y="15296"/>
                  <a:pt x="16170" y="15243"/>
                  <a:pt x="16154" y="15189"/>
                </a:cubicBezTo>
                <a:cubicBezTo>
                  <a:pt x="16215" y="15147"/>
                  <a:pt x="16274" y="15105"/>
                  <a:pt x="16334" y="15061"/>
                </a:cubicBezTo>
                <a:cubicBezTo>
                  <a:pt x="16510" y="14931"/>
                  <a:pt x="16687" y="14798"/>
                  <a:pt x="16857" y="14658"/>
                </a:cubicBezTo>
                <a:close/>
                <a:moveTo>
                  <a:pt x="29505" y="16127"/>
                </a:moveTo>
                <a:lnTo>
                  <a:pt x="29505" y="16127"/>
                </a:lnTo>
                <a:cubicBezTo>
                  <a:pt x="29496" y="16140"/>
                  <a:pt x="29488" y="16154"/>
                  <a:pt x="29480" y="16168"/>
                </a:cubicBezTo>
                <a:cubicBezTo>
                  <a:pt x="29415" y="16266"/>
                  <a:pt x="29350" y="16365"/>
                  <a:pt x="29283" y="16461"/>
                </a:cubicBezTo>
                <a:cubicBezTo>
                  <a:pt x="29159" y="16526"/>
                  <a:pt x="29033" y="16588"/>
                  <a:pt x="28905" y="16644"/>
                </a:cubicBezTo>
                <a:cubicBezTo>
                  <a:pt x="28831" y="16677"/>
                  <a:pt x="28757" y="16709"/>
                  <a:pt x="28682" y="16740"/>
                </a:cubicBezTo>
                <a:cubicBezTo>
                  <a:pt x="28607" y="16770"/>
                  <a:pt x="28532" y="16800"/>
                  <a:pt x="28455" y="16828"/>
                </a:cubicBezTo>
                <a:cubicBezTo>
                  <a:pt x="28345" y="16869"/>
                  <a:pt x="28234" y="16909"/>
                  <a:pt x="28121" y="16941"/>
                </a:cubicBezTo>
                <a:cubicBezTo>
                  <a:pt x="28043" y="16964"/>
                  <a:pt x="27966" y="16986"/>
                  <a:pt x="27887" y="17006"/>
                </a:cubicBezTo>
                <a:cubicBezTo>
                  <a:pt x="27878" y="17008"/>
                  <a:pt x="27870" y="17011"/>
                  <a:pt x="27861" y="17013"/>
                </a:cubicBezTo>
                <a:cubicBezTo>
                  <a:pt x="27883" y="16929"/>
                  <a:pt x="27903" y="16845"/>
                  <a:pt x="27922" y="16760"/>
                </a:cubicBezTo>
                <a:cubicBezTo>
                  <a:pt x="27932" y="16711"/>
                  <a:pt x="27943" y="16663"/>
                  <a:pt x="27952" y="16613"/>
                </a:cubicBezTo>
                <a:cubicBezTo>
                  <a:pt x="27958" y="16580"/>
                  <a:pt x="27964" y="16546"/>
                  <a:pt x="27968" y="16513"/>
                </a:cubicBezTo>
                <a:cubicBezTo>
                  <a:pt x="28089" y="16493"/>
                  <a:pt x="28209" y="16470"/>
                  <a:pt x="28330" y="16444"/>
                </a:cubicBezTo>
                <a:cubicBezTo>
                  <a:pt x="28608" y="16382"/>
                  <a:pt x="28886" y="16317"/>
                  <a:pt x="29160" y="16235"/>
                </a:cubicBezTo>
                <a:cubicBezTo>
                  <a:pt x="29275" y="16200"/>
                  <a:pt x="29390" y="16164"/>
                  <a:pt x="29505" y="16127"/>
                </a:cubicBezTo>
                <a:close/>
                <a:moveTo>
                  <a:pt x="11432" y="11717"/>
                </a:moveTo>
                <a:cubicBezTo>
                  <a:pt x="11473" y="11834"/>
                  <a:pt x="11518" y="11950"/>
                  <a:pt x="11566" y="12065"/>
                </a:cubicBezTo>
                <a:cubicBezTo>
                  <a:pt x="11621" y="12195"/>
                  <a:pt x="11679" y="12324"/>
                  <a:pt x="11739" y="12454"/>
                </a:cubicBezTo>
                <a:cubicBezTo>
                  <a:pt x="11775" y="12531"/>
                  <a:pt x="11819" y="12611"/>
                  <a:pt x="11860" y="12686"/>
                </a:cubicBezTo>
                <a:cubicBezTo>
                  <a:pt x="11920" y="12793"/>
                  <a:pt x="11980" y="12902"/>
                  <a:pt x="12046" y="13007"/>
                </a:cubicBezTo>
                <a:cubicBezTo>
                  <a:pt x="12160" y="13188"/>
                  <a:pt x="12278" y="13367"/>
                  <a:pt x="12410" y="13537"/>
                </a:cubicBezTo>
                <a:cubicBezTo>
                  <a:pt x="12466" y="13611"/>
                  <a:pt x="12522" y="13685"/>
                  <a:pt x="12582" y="13755"/>
                </a:cubicBezTo>
                <a:cubicBezTo>
                  <a:pt x="12638" y="13825"/>
                  <a:pt x="12696" y="13891"/>
                  <a:pt x="12756" y="13957"/>
                </a:cubicBezTo>
                <a:cubicBezTo>
                  <a:pt x="12786" y="13991"/>
                  <a:pt x="12816" y="14024"/>
                  <a:pt x="12845" y="14057"/>
                </a:cubicBezTo>
                <a:cubicBezTo>
                  <a:pt x="12939" y="14155"/>
                  <a:pt x="13033" y="14254"/>
                  <a:pt x="13137" y="14342"/>
                </a:cubicBezTo>
                <a:cubicBezTo>
                  <a:pt x="13207" y="14400"/>
                  <a:pt x="13274" y="14457"/>
                  <a:pt x="13347" y="14509"/>
                </a:cubicBezTo>
                <a:cubicBezTo>
                  <a:pt x="13442" y="14577"/>
                  <a:pt x="13537" y="14646"/>
                  <a:pt x="13638" y="14703"/>
                </a:cubicBezTo>
                <a:cubicBezTo>
                  <a:pt x="13702" y="14739"/>
                  <a:pt x="13790" y="14792"/>
                  <a:pt x="13858" y="14821"/>
                </a:cubicBezTo>
                <a:cubicBezTo>
                  <a:pt x="13932" y="14853"/>
                  <a:pt x="14007" y="14890"/>
                  <a:pt x="14084" y="14912"/>
                </a:cubicBezTo>
                <a:cubicBezTo>
                  <a:pt x="14152" y="14933"/>
                  <a:pt x="14242" y="14962"/>
                  <a:pt x="14314" y="14970"/>
                </a:cubicBezTo>
                <a:cubicBezTo>
                  <a:pt x="14353" y="14977"/>
                  <a:pt x="14393" y="14982"/>
                  <a:pt x="14432" y="14984"/>
                </a:cubicBezTo>
                <a:cubicBezTo>
                  <a:pt x="14468" y="14984"/>
                  <a:pt x="14502" y="14985"/>
                  <a:pt x="14538" y="14985"/>
                </a:cubicBezTo>
                <a:cubicBezTo>
                  <a:pt x="14540" y="14985"/>
                  <a:pt x="14543" y="14985"/>
                  <a:pt x="14545" y="14985"/>
                </a:cubicBezTo>
                <a:cubicBezTo>
                  <a:pt x="14619" y="14985"/>
                  <a:pt x="14696" y="14968"/>
                  <a:pt x="14769" y="14956"/>
                </a:cubicBezTo>
                <a:cubicBezTo>
                  <a:pt x="14811" y="14948"/>
                  <a:pt x="14851" y="14938"/>
                  <a:pt x="14891" y="14926"/>
                </a:cubicBezTo>
                <a:cubicBezTo>
                  <a:pt x="14932" y="14915"/>
                  <a:pt x="14971" y="14902"/>
                  <a:pt x="15010" y="14887"/>
                </a:cubicBezTo>
                <a:cubicBezTo>
                  <a:pt x="15084" y="14858"/>
                  <a:pt x="15158" y="14830"/>
                  <a:pt x="15226" y="14791"/>
                </a:cubicBezTo>
                <a:cubicBezTo>
                  <a:pt x="15290" y="14754"/>
                  <a:pt x="15361" y="14715"/>
                  <a:pt x="15418" y="14666"/>
                </a:cubicBezTo>
                <a:cubicBezTo>
                  <a:pt x="15479" y="14612"/>
                  <a:pt x="15535" y="14567"/>
                  <a:pt x="15589" y="14504"/>
                </a:cubicBezTo>
                <a:cubicBezTo>
                  <a:pt x="15644" y="14439"/>
                  <a:pt x="15693" y="14385"/>
                  <a:pt x="15744" y="14315"/>
                </a:cubicBezTo>
                <a:cubicBezTo>
                  <a:pt x="15754" y="14301"/>
                  <a:pt x="15764" y="14286"/>
                  <a:pt x="15776" y="14271"/>
                </a:cubicBezTo>
                <a:cubicBezTo>
                  <a:pt x="15785" y="14329"/>
                  <a:pt x="15796" y="14387"/>
                  <a:pt x="15808" y="14445"/>
                </a:cubicBezTo>
                <a:cubicBezTo>
                  <a:pt x="15845" y="14628"/>
                  <a:pt x="15883" y="14812"/>
                  <a:pt x="15934" y="14993"/>
                </a:cubicBezTo>
                <a:cubicBezTo>
                  <a:pt x="15943" y="15031"/>
                  <a:pt x="15955" y="15069"/>
                  <a:pt x="15965" y="15107"/>
                </a:cubicBezTo>
                <a:cubicBezTo>
                  <a:pt x="15798" y="15223"/>
                  <a:pt x="15629" y="15336"/>
                  <a:pt x="15455" y="15441"/>
                </a:cubicBezTo>
                <a:cubicBezTo>
                  <a:pt x="15336" y="15514"/>
                  <a:pt x="15217" y="15586"/>
                  <a:pt x="15096" y="15655"/>
                </a:cubicBezTo>
                <a:cubicBezTo>
                  <a:pt x="14976" y="15722"/>
                  <a:pt x="14854" y="15789"/>
                  <a:pt x="14733" y="15855"/>
                </a:cubicBezTo>
                <a:cubicBezTo>
                  <a:pt x="14322" y="16069"/>
                  <a:pt x="13904" y="16270"/>
                  <a:pt x="13480" y="16461"/>
                </a:cubicBezTo>
                <a:cubicBezTo>
                  <a:pt x="13277" y="16553"/>
                  <a:pt x="13073" y="16646"/>
                  <a:pt x="12867" y="16735"/>
                </a:cubicBezTo>
                <a:cubicBezTo>
                  <a:pt x="12743" y="16788"/>
                  <a:pt x="12621" y="16841"/>
                  <a:pt x="12496" y="16890"/>
                </a:cubicBezTo>
                <a:cubicBezTo>
                  <a:pt x="12413" y="16923"/>
                  <a:pt x="12330" y="16955"/>
                  <a:pt x="12247" y="16986"/>
                </a:cubicBezTo>
                <a:cubicBezTo>
                  <a:pt x="12224" y="16994"/>
                  <a:pt x="12191" y="17006"/>
                  <a:pt x="12159" y="17017"/>
                </a:cubicBezTo>
                <a:cubicBezTo>
                  <a:pt x="12075" y="16992"/>
                  <a:pt x="11991" y="16964"/>
                  <a:pt x="11907" y="16935"/>
                </a:cubicBezTo>
                <a:cubicBezTo>
                  <a:pt x="11868" y="16920"/>
                  <a:pt x="11829" y="16905"/>
                  <a:pt x="11790" y="16892"/>
                </a:cubicBezTo>
                <a:cubicBezTo>
                  <a:pt x="11775" y="16847"/>
                  <a:pt x="11760" y="16802"/>
                  <a:pt x="11745" y="16757"/>
                </a:cubicBezTo>
                <a:cubicBezTo>
                  <a:pt x="11666" y="16508"/>
                  <a:pt x="11590" y="16260"/>
                  <a:pt x="11529" y="16007"/>
                </a:cubicBezTo>
                <a:cubicBezTo>
                  <a:pt x="11478" y="15797"/>
                  <a:pt x="11432" y="15586"/>
                  <a:pt x="11390" y="15373"/>
                </a:cubicBezTo>
                <a:cubicBezTo>
                  <a:pt x="11361" y="15216"/>
                  <a:pt x="11330" y="15045"/>
                  <a:pt x="11309" y="14874"/>
                </a:cubicBezTo>
                <a:cubicBezTo>
                  <a:pt x="11298" y="14781"/>
                  <a:pt x="11287" y="14687"/>
                  <a:pt x="11278" y="14594"/>
                </a:cubicBezTo>
                <a:cubicBezTo>
                  <a:pt x="11269" y="14500"/>
                  <a:pt x="11262" y="14408"/>
                  <a:pt x="11256" y="14314"/>
                </a:cubicBezTo>
                <a:cubicBezTo>
                  <a:pt x="11246" y="14129"/>
                  <a:pt x="11236" y="13945"/>
                  <a:pt x="11239" y="13759"/>
                </a:cubicBezTo>
                <a:cubicBezTo>
                  <a:pt x="11239" y="13664"/>
                  <a:pt x="11241" y="13569"/>
                  <a:pt x="11245" y="13475"/>
                </a:cubicBezTo>
                <a:cubicBezTo>
                  <a:pt x="11249" y="13381"/>
                  <a:pt x="11254" y="13288"/>
                  <a:pt x="11260" y="13194"/>
                </a:cubicBezTo>
                <a:cubicBezTo>
                  <a:pt x="11282" y="12886"/>
                  <a:pt x="11307" y="12577"/>
                  <a:pt x="11349" y="12271"/>
                </a:cubicBezTo>
                <a:cubicBezTo>
                  <a:pt x="11372" y="12099"/>
                  <a:pt x="11395" y="11928"/>
                  <a:pt x="11425" y="11757"/>
                </a:cubicBezTo>
                <a:cubicBezTo>
                  <a:pt x="11427" y="11745"/>
                  <a:pt x="11429" y="11731"/>
                  <a:pt x="11432" y="11717"/>
                </a:cubicBezTo>
                <a:close/>
                <a:moveTo>
                  <a:pt x="17543" y="16611"/>
                </a:moveTo>
                <a:cubicBezTo>
                  <a:pt x="17585" y="16691"/>
                  <a:pt x="17631" y="16770"/>
                  <a:pt x="17677" y="16849"/>
                </a:cubicBezTo>
                <a:cubicBezTo>
                  <a:pt x="17674" y="16849"/>
                  <a:pt x="17674" y="16849"/>
                  <a:pt x="17672" y="16850"/>
                </a:cubicBezTo>
                <a:cubicBezTo>
                  <a:pt x="17488" y="16916"/>
                  <a:pt x="17304" y="16983"/>
                  <a:pt x="17115" y="17041"/>
                </a:cubicBezTo>
                <a:cubicBezTo>
                  <a:pt x="17260" y="16900"/>
                  <a:pt x="17403" y="16758"/>
                  <a:pt x="17543" y="16611"/>
                </a:cubicBezTo>
                <a:close/>
                <a:moveTo>
                  <a:pt x="7546" y="15596"/>
                </a:moveTo>
                <a:lnTo>
                  <a:pt x="7546" y="15596"/>
                </a:lnTo>
                <a:cubicBezTo>
                  <a:pt x="7676" y="15732"/>
                  <a:pt x="7806" y="15868"/>
                  <a:pt x="7938" y="16001"/>
                </a:cubicBezTo>
                <a:lnTo>
                  <a:pt x="8330" y="16395"/>
                </a:lnTo>
                <a:cubicBezTo>
                  <a:pt x="8396" y="16460"/>
                  <a:pt x="8460" y="16526"/>
                  <a:pt x="8526" y="16591"/>
                </a:cubicBezTo>
                <a:cubicBezTo>
                  <a:pt x="8559" y="16624"/>
                  <a:pt x="8592" y="16657"/>
                  <a:pt x="8624" y="16690"/>
                </a:cubicBezTo>
                <a:cubicBezTo>
                  <a:pt x="8751" y="16810"/>
                  <a:pt x="8878" y="16930"/>
                  <a:pt x="9009" y="17046"/>
                </a:cubicBezTo>
                <a:cubicBezTo>
                  <a:pt x="8977" y="17033"/>
                  <a:pt x="8945" y="17019"/>
                  <a:pt x="8914" y="17002"/>
                </a:cubicBezTo>
                <a:cubicBezTo>
                  <a:pt x="8833" y="16966"/>
                  <a:pt x="8755" y="16925"/>
                  <a:pt x="8676" y="16882"/>
                </a:cubicBezTo>
                <a:cubicBezTo>
                  <a:pt x="8608" y="16845"/>
                  <a:pt x="8532" y="16800"/>
                  <a:pt x="8457" y="16753"/>
                </a:cubicBezTo>
                <a:cubicBezTo>
                  <a:pt x="8385" y="16709"/>
                  <a:pt x="8314" y="16662"/>
                  <a:pt x="8246" y="16613"/>
                </a:cubicBezTo>
                <a:cubicBezTo>
                  <a:pt x="8244" y="16612"/>
                  <a:pt x="8242" y="16611"/>
                  <a:pt x="8239" y="16609"/>
                </a:cubicBezTo>
                <a:cubicBezTo>
                  <a:pt x="8172" y="16561"/>
                  <a:pt x="8107" y="16512"/>
                  <a:pt x="8042" y="16460"/>
                </a:cubicBezTo>
                <a:cubicBezTo>
                  <a:pt x="7982" y="16410"/>
                  <a:pt x="7923" y="16358"/>
                  <a:pt x="7866" y="16304"/>
                </a:cubicBezTo>
                <a:cubicBezTo>
                  <a:pt x="7813" y="16200"/>
                  <a:pt x="7761" y="16096"/>
                  <a:pt x="7711" y="15990"/>
                </a:cubicBezTo>
                <a:cubicBezTo>
                  <a:pt x="7658" y="15872"/>
                  <a:pt x="7606" y="15754"/>
                  <a:pt x="7560" y="15633"/>
                </a:cubicBezTo>
                <a:cubicBezTo>
                  <a:pt x="7555" y="15620"/>
                  <a:pt x="7550" y="15607"/>
                  <a:pt x="7546" y="15596"/>
                </a:cubicBezTo>
                <a:close/>
                <a:moveTo>
                  <a:pt x="24426" y="16545"/>
                </a:moveTo>
                <a:cubicBezTo>
                  <a:pt x="24478" y="16632"/>
                  <a:pt x="24533" y="16718"/>
                  <a:pt x="24588" y="16804"/>
                </a:cubicBezTo>
                <a:cubicBezTo>
                  <a:pt x="24649" y="16895"/>
                  <a:pt x="24709" y="16986"/>
                  <a:pt x="24773" y="17076"/>
                </a:cubicBezTo>
                <a:cubicBezTo>
                  <a:pt x="24760" y="17073"/>
                  <a:pt x="24749" y="17071"/>
                  <a:pt x="24737" y="17068"/>
                </a:cubicBezTo>
                <a:cubicBezTo>
                  <a:pt x="24654" y="17049"/>
                  <a:pt x="24572" y="17027"/>
                  <a:pt x="24490" y="17001"/>
                </a:cubicBezTo>
                <a:cubicBezTo>
                  <a:pt x="24408" y="16977"/>
                  <a:pt x="24327" y="16949"/>
                  <a:pt x="24246" y="16920"/>
                </a:cubicBezTo>
                <a:cubicBezTo>
                  <a:pt x="24126" y="16875"/>
                  <a:pt x="24007" y="16830"/>
                  <a:pt x="23892" y="16776"/>
                </a:cubicBezTo>
                <a:cubicBezTo>
                  <a:pt x="23813" y="16740"/>
                  <a:pt x="23737" y="16705"/>
                  <a:pt x="23661" y="16666"/>
                </a:cubicBezTo>
                <a:cubicBezTo>
                  <a:pt x="23701" y="16663"/>
                  <a:pt x="23740" y="16658"/>
                  <a:pt x="23781" y="16653"/>
                </a:cubicBezTo>
                <a:cubicBezTo>
                  <a:pt x="23997" y="16624"/>
                  <a:pt x="24213" y="16589"/>
                  <a:pt x="24426" y="16545"/>
                </a:cubicBezTo>
                <a:close/>
                <a:moveTo>
                  <a:pt x="27787" y="16543"/>
                </a:moveTo>
                <a:lnTo>
                  <a:pt x="27787" y="16543"/>
                </a:lnTo>
                <a:cubicBezTo>
                  <a:pt x="27783" y="16558"/>
                  <a:pt x="27781" y="16573"/>
                  <a:pt x="27780" y="16588"/>
                </a:cubicBezTo>
                <a:cubicBezTo>
                  <a:pt x="27753" y="16720"/>
                  <a:pt x="27728" y="16851"/>
                  <a:pt x="27694" y="16982"/>
                </a:cubicBezTo>
                <a:cubicBezTo>
                  <a:pt x="27689" y="17006"/>
                  <a:pt x="27683" y="17030"/>
                  <a:pt x="27676" y="17053"/>
                </a:cubicBezTo>
                <a:cubicBezTo>
                  <a:pt x="27584" y="17073"/>
                  <a:pt x="27491" y="17090"/>
                  <a:pt x="27398" y="17105"/>
                </a:cubicBezTo>
                <a:cubicBezTo>
                  <a:pt x="27405" y="17065"/>
                  <a:pt x="27412" y="17024"/>
                  <a:pt x="27418" y="16984"/>
                </a:cubicBezTo>
                <a:cubicBezTo>
                  <a:pt x="27444" y="16850"/>
                  <a:pt x="27470" y="16715"/>
                  <a:pt x="27502" y="16583"/>
                </a:cubicBezTo>
                <a:cubicBezTo>
                  <a:pt x="27540" y="16579"/>
                  <a:pt x="27578" y="16573"/>
                  <a:pt x="27615" y="16567"/>
                </a:cubicBezTo>
                <a:cubicBezTo>
                  <a:pt x="27673" y="16559"/>
                  <a:pt x="27729" y="16551"/>
                  <a:pt x="27787" y="16543"/>
                </a:cubicBezTo>
                <a:close/>
                <a:moveTo>
                  <a:pt x="11852" y="17075"/>
                </a:moveTo>
                <a:lnTo>
                  <a:pt x="11852" y="17075"/>
                </a:lnTo>
                <a:cubicBezTo>
                  <a:pt x="11875" y="17083"/>
                  <a:pt x="11897" y="17090"/>
                  <a:pt x="11920" y="17098"/>
                </a:cubicBezTo>
                <a:cubicBezTo>
                  <a:pt x="11906" y="17103"/>
                  <a:pt x="11892" y="17106"/>
                  <a:pt x="11879" y="17111"/>
                </a:cubicBezTo>
                <a:cubicBezTo>
                  <a:pt x="11874" y="17112"/>
                  <a:pt x="11870" y="17113"/>
                  <a:pt x="11866" y="17114"/>
                </a:cubicBezTo>
                <a:cubicBezTo>
                  <a:pt x="11861" y="17102"/>
                  <a:pt x="11857" y="17088"/>
                  <a:pt x="11852" y="17075"/>
                </a:cubicBezTo>
                <a:close/>
                <a:moveTo>
                  <a:pt x="24908" y="16427"/>
                </a:moveTo>
                <a:cubicBezTo>
                  <a:pt x="24946" y="16438"/>
                  <a:pt x="24985" y="16448"/>
                  <a:pt x="25025" y="16457"/>
                </a:cubicBezTo>
                <a:cubicBezTo>
                  <a:pt x="25077" y="16469"/>
                  <a:pt x="25133" y="16483"/>
                  <a:pt x="25189" y="16496"/>
                </a:cubicBezTo>
                <a:cubicBezTo>
                  <a:pt x="25235" y="16582"/>
                  <a:pt x="25281" y="16669"/>
                  <a:pt x="25331" y="16754"/>
                </a:cubicBezTo>
                <a:cubicBezTo>
                  <a:pt x="25283" y="16812"/>
                  <a:pt x="25237" y="16871"/>
                  <a:pt x="25190" y="16929"/>
                </a:cubicBezTo>
                <a:cubicBezTo>
                  <a:pt x="25139" y="16989"/>
                  <a:pt x="25081" y="17056"/>
                  <a:pt x="25023" y="17124"/>
                </a:cubicBezTo>
                <a:cubicBezTo>
                  <a:pt x="25021" y="17123"/>
                  <a:pt x="25019" y="17123"/>
                  <a:pt x="25017" y="17123"/>
                </a:cubicBezTo>
                <a:cubicBezTo>
                  <a:pt x="24995" y="17093"/>
                  <a:pt x="24974" y="17064"/>
                  <a:pt x="24953" y="17034"/>
                </a:cubicBezTo>
                <a:cubicBezTo>
                  <a:pt x="24874" y="16922"/>
                  <a:pt x="24798" y="16808"/>
                  <a:pt x="24724" y="16694"/>
                </a:cubicBezTo>
                <a:cubicBezTo>
                  <a:pt x="24685" y="16631"/>
                  <a:pt x="24646" y="16568"/>
                  <a:pt x="24607" y="16504"/>
                </a:cubicBezTo>
                <a:cubicBezTo>
                  <a:pt x="24707" y="16479"/>
                  <a:pt x="24807" y="16455"/>
                  <a:pt x="24908" y="16427"/>
                </a:cubicBezTo>
                <a:close/>
                <a:moveTo>
                  <a:pt x="27332" y="16601"/>
                </a:moveTo>
                <a:cubicBezTo>
                  <a:pt x="27326" y="16624"/>
                  <a:pt x="27320" y="16647"/>
                  <a:pt x="27316" y="16671"/>
                </a:cubicBezTo>
                <a:cubicBezTo>
                  <a:pt x="27305" y="16716"/>
                  <a:pt x="27296" y="16762"/>
                  <a:pt x="27287" y="16808"/>
                </a:cubicBezTo>
                <a:cubicBezTo>
                  <a:pt x="27267" y="16903"/>
                  <a:pt x="27249" y="17001"/>
                  <a:pt x="27234" y="17098"/>
                </a:cubicBezTo>
                <a:cubicBezTo>
                  <a:pt x="27233" y="17109"/>
                  <a:pt x="27230" y="17119"/>
                  <a:pt x="27229" y="17130"/>
                </a:cubicBezTo>
                <a:cubicBezTo>
                  <a:pt x="27095" y="17146"/>
                  <a:pt x="26963" y="17158"/>
                  <a:pt x="26830" y="17170"/>
                </a:cubicBezTo>
                <a:cubicBezTo>
                  <a:pt x="26764" y="17173"/>
                  <a:pt x="26699" y="17177"/>
                  <a:pt x="26633" y="17179"/>
                </a:cubicBezTo>
                <a:cubicBezTo>
                  <a:pt x="26705" y="17061"/>
                  <a:pt x="26775" y="16942"/>
                  <a:pt x="26845" y="16823"/>
                </a:cubicBezTo>
                <a:cubicBezTo>
                  <a:pt x="26881" y="16758"/>
                  <a:pt x="26920" y="16693"/>
                  <a:pt x="26957" y="16627"/>
                </a:cubicBezTo>
                <a:cubicBezTo>
                  <a:pt x="27081" y="16620"/>
                  <a:pt x="27207" y="16612"/>
                  <a:pt x="27332" y="16601"/>
                </a:cubicBezTo>
                <a:close/>
                <a:moveTo>
                  <a:pt x="25420" y="16902"/>
                </a:moveTo>
                <a:cubicBezTo>
                  <a:pt x="25447" y="16946"/>
                  <a:pt x="25476" y="16990"/>
                  <a:pt x="25506" y="17031"/>
                </a:cubicBezTo>
                <a:cubicBezTo>
                  <a:pt x="25541" y="17082"/>
                  <a:pt x="25575" y="17132"/>
                  <a:pt x="25611" y="17180"/>
                </a:cubicBezTo>
                <a:cubicBezTo>
                  <a:pt x="25573" y="17179"/>
                  <a:pt x="25534" y="17177"/>
                  <a:pt x="25496" y="17175"/>
                </a:cubicBezTo>
                <a:cubicBezTo>
                  <a:pt x="25403" y="17168"/>
                  <a:pt x="25310" y="17161"/>
                  <a:pt x="25217" y="17150"/>
                </a:cubicBezTo>
                <a:cubicBezTo>
                  <a:pt x="25220" y="17147"/>
                  <a:pt x="25222" y="17145"/>
                  <a:pt x="25224" y="17142"/>
                </a:cubicBezTo>
                <a:cubicBezTo>
                  <a:pt x="25290" y="17064"/>
                  <a:pt x="25355" y="16983"/>
                  <a:pt x="25420" y="16902"/>
                </a:cubicBezTo>
                <a:close/>
                <a:moveTo>
                  <a:pt x="25665" y="16575"/>
                </a:moveTo>
                <a:cubicBezTo>
                  <a:pt x="25675" y="16576"/>
                  <a:pt x="25684" y="16578"/>
                  <a:pt x="25694" y="16579"/>
                </a:cubicBezTo>
                <a:cubicBezTo>
                  <a:pt x="25827" y="16594"/>
                  <a:pt x="25961" y="16606"/>
                  <a:pt x="26095" y="16617"/>
                </a:cubicBezTo>
                <a:cubicBezTo>
                  <a:pt x="26231" y="16627"/>
                  <a:pt x="26369" y="16633"/>
                  <a:pt x="26506" y="16634"/>
                </a:cubicBezTo>
                <a:cubicBezTo>
                  <a:pt x="26561" y="16634"/>
                  <a:pt x="26615" y="16635"/>
                  <a:pt x="26669" y="16635"/>
                </a:cubicBezTo>
                <a:cubicBezTo>
                  <a:pt x="26696" y="16635"/>
                  <a:pt x="26724" y="16634"/>
                  <a:pt x="26751" y="16634"/>
                </a:cubicBezTo>
                <a:lnTo>
                  <a:pt x="26751" y="16634"/>
                </a:lnTo>
                <a:cubicBezTo>
                  <a:pt x="26644" y="16820"/>
                  <a:pt x="26534" y="17004"/>
                  <a:pt x="26423" y="17187"/>
                </a:cubicBezTo>
                <a:cubicBezTo>
                  <a:pt x="26334" y="17188"/>
                  <a:pt x="26246" y="17190"/>
                  <a:pt x="26157" y="17190"/>
                </a:cubicBezTo>
                <a:cubicBezTo>
                  <a:pt x="26107" y="17190"/>
                  <a:pt x="26056" y="17190"/>
                  <a:pt x="26005" y="17190"/>
                </a:cubicBezTo>
                <a:cubicBezTo>
                  <a:pt x="25954" y="17190"/>
                  <a:pt x="25903" y="17190"/>
                  <a:pt x="25853" y="17188"/>
                </a:cubicBezTo>
                <a:cubicBezTo>
                  <a:pt x="25805" y="17131"/>
                  <a:pt x="25760" y="17072"/>
                  <a:pt x="25717" y="17011"/>
                </a:cubicBezTo>
                <a:cubicBezTo>
                  <a:pt x="25672" y="16949"/>
                  <a:pt x="25630" y="16886"/>
                  <a:pt x="25589" y="16822"/>
                </a:cubicBezTo>
                <a:cubicBezTo>
                  <a:pt x="25573" y="16797"/>
                  <a:pt x="25557" y="16770"/>
                  <a:pt x="25541" y="16745"/>
                </a:cubicBezTo>
                <a:cubicBezTo>
                  <a:pt x="25573" y="16701"/>
                  <a:pt x="25605" y="16657"/>
                  <a:pt x="25638" y="16613"/>
                </a:cubicBezTo>
                <a:cubicBezTo>
                  <a:pt x="25647" y="16601"/>
                  <a:pt x="25656" y="16588"/>
                  <a:pt x="25665" y="16575"/>
                </a:cubicBezTo>
                <a:close/>
                <a:moveTo>
                  <a:pt x="21505" y="16599"/>
                </a:moveTo>
                <a:cubicBezTo>
                  <a:pt x="21542" y="16606"/>
                  <a:pt x="21579" y="16613"/>
                  <a:pt x="21616" y="16619"/>
                </a:cubicBezTo>
                <a:cubicBezTo>
                  <a:pt x="21661" y="16627"/>
                  <a:pt x="21706" y="16634"/>
                  <a:pt x="21751" y="16641"/>
                </a:cubicBezTo>
                <a:cubicBezTo>
                  <a:pt x="21774" y="16716"/>
                  <a:pt x="21797" y="16791"/>
                  <a:pt x="21821" y="16866"/>
                </a:cubicBezTo>
                <a:cubicBezTo>
                  <a:pt x="21876" y="17031"/>
                  <a:pt x="21939" y="17193"/>
                  <a:pt x="22008" y="17352"/>
                </a:cubicBezTo>
                <a:cubicBezTo>
                  <a:pt x="21951" y="17278"/>
                  <a:pt x="21893" y="17202"/>
                  <a:pt x="21840" y="17125"/>
                </a:cubicBezTo>
                <a:cubicBezTo>
                  <a:pt x="21767" y="17021"/>
                  <a:pt x="21698" y="16917"/>
                  <a:pt x="21631" y="16811"/>
                </a:cubicBezTo>
                <a:cubicBezTo>
                  <a:pt x="21588" y="16740"/>
                  <a:pt x="21545" y="16671"/>
                  <a:pt x="21505" y="16599"/>
                </a:cubicBezTo>
                <a:close/>
                <a:moveTo>
                  <a:pt x="7634" y="9687"/>
                </a:moveTo>
                <a:lnTo>
                  <a:pt x="7634" y="9687"/>
                </a:lnTo>
                <a:cubicBezTo>
                  <a:pt x="7620" y="9748"/>
                  <a:pt x="7608" y="9809"/>
                  <a:pt x="7595" y="9871"/>
                </a:cubicBezTo>
                <a:cubicBezTo>
                  <a:pt x="7561" y="10055"/>
                  <a:pt x="7526" y="10239"/>
                  <a:pt x="7503" y="10425"/>
                </a:cubicBezTo>
                <a:cubicBezTo>
                  <a:pt x="7485" y="10565"/>
                  <a:pt x="7466" y="10703"/>
                  <a:pt x="7456" y="10843"/>
                </a:cubicBezTo>
                <a:cubicBezTo>
                  <a:pt x="7440" y="11077"/>
                  <a:pt x="7426" y="11313"/>
                  <a:pt x="7438" y="11547"/>
                </a:cubicBezTo>
                <a:cubicBezTo>
                  <a:pt x="7443" y="11641"/>
                  <a:pt x="7448" y="11738"/>
                  <a:pt x="7458" y="11831"/>
                </a:cubicBezTo>
                <a:cubicBezTo>
                  <a:pt x="7473" y="11963"/>
                  <a:pt x="7488" y="12096"/>
                  <a:pt x="7512" y="12226"/>
                </a:cubicBezTo>
                <a:cubicBezTo>
                  <a:pt x="7554" y="12454"/>
                  <a:pt x="7601" y="12680"/>
                  <a:pt x="7668" y="12901"/>
                </a:cubicBezTo>
                <a:cubicBezTo>
                  <a:pt x="7709" y="13036"/>
                  <a:pt x="7749" y="13171"/>
                  <a:pt x="7799" y="13303"/>
                </a:cubicBezTo>
                <a:cubicBezTo>
                  <a:pt x="7846" y="13430"/>
                  <a:pt x="7893" y="13558"/>
                  <a:pt x="7949" y="13682"/>
                </a:cubicBezTo>
                <a:cubicBezTo>
                  <a:pt x="8040" y="13888"/>
                  <a:pt x="8135" y="14092"/>
                  <a:pt x="8250" y="14285"/>
                </a:cubicBezTo>
                <a:cubicBezTo>
                  <a:pt x="8366" y="14476"/>
                  <a:pt x="8486" y="14664"/>
                  <a:pt x="8621" y="14841"/>
                </a:cubicBezTo>
                <a:cubicBezTo>
                  <a:pt x="8759" y="15020"/>
                  <a:pt x="8902" y="15196"/>
                  <a:pt x="9057" y="15360"/>
                </a:cubicBezTo>
                <a:cubicBezTo>
                  <a:pt x="9242" y="15553"/>
                  <a:pt x="9433" y="15741"/>
                  <a:pt x="9641" y="15910"/>
                </a:cubicBezTo>
                <a:cubicBezTo>
                  <a:pt x="9811" y="16049"/>
                  <a:pt x="9986" y="16183"/>
                  <a:pt x="10173" y="16299"/>
                </a:cubicBezTo>
                <a:cubicBezTo>
                  <a:pt x="10284" y="16370"/>
                  <a:pt x="10396" y="16439"/>
                  <a:pt x="10512" y="16502"/>
                </a:cubicBezTo>
                <a:cubicBezTo>
                  <a:pt x="10586" y="16543"/>
                  <a:pt x="10680" y="16595"/>
                  <a:pt x="10756" y="16632"/>
                </a:cubicBezTo>
                <a:cubicBezTo>
                  <a:pt x="10995" y="16746"/>
                  <a:pt x="11239" y="16854"/>
                  <a:pt x="11487" y="16946"/>
                </a:cubicBezTo>
                <a:cubicBezTo>
                  <a:pt x="11539" y="16964"/>
                  <a:pt x="11590" y="16983"/>
                  <a:pt x="11642" y="17001"/>
                </a:cubicBezTo>
                <a:cubicBezTo>
                  <a:pt x="11660" y="17056"/>
                  <a:pt x="11679" y="17110"/>
                  <a:pt x="11697" y="17163"/>
                </a:cubicBezTo>
                <a:cubicBezTo>
                  <a:pt x="11673" y="17170"/>
                  <a:pt x="11649" y="17176"/>
                  <a:pt x="11625" y="17183"/>
                </a:cubicBezTo>
                <a:cubicBezTo>
                  <a:pt x="11583" y="17192"/>
                  <a:pt x="11543" y="17202"/>
                  <a:pt x="11501" y="17211"/>
                </a:cubicBezTo>
                <a:cubicBezTo>
                  <a:pt x="11370" y="17239"/>
                  <a:pt x="11240" y="17266"/>
                  <a:pt x="11107" y="17285"/>
                </a:cubicBezTo>
                <a:cubicBezTo>
                  <a:pt x="11015" y="17300"/>
                  <a:pt x="10924" y="17312"/>
                  <a:pt x="10830" y="17322"/>
                </a:cubicBezTo>
                <a:lnTo>
                  <a:pt x="10690" y="17336"/>
                </a:lnTo>
                <a:cubicBezTo>
                  <a:pt x="10608" y="17343"/>
                  <a:pt x="10515" y="17349"/>
                  <a:pt x="10422" y="17352"/>
                </a:cubicBezTo>
                <a:cubicBezTo>
                  <a:pt x="10392" y="17353"/>
                  <a:pt x="10361" y="17354"/>
                  <a:pt x="10330" y="17354"/>
                </a:cubicBezTo>
                <a:cubicBezTo>
                  <a:pt x="10268" y="17354"/>
                  <a:pt x="10206" y="17352"/>
                  <a:pt x="10145" y="17349"/>
                </a:cubicBezTo>
                <a:cubicBezTo>
                  <a:pt x="10064" y="17345"/>
                  <a:pt x="9974" y="17336"/>
                  <a:pt x="9885" y="17324"/>
                </a:cubicBezTo>
                <a:cubicBezTo>
                  <a:pt x="9842" y="17315"/>
                  <a:pt x="9799" y="17307"/>
                  <a:pt x="9756" y="17300"/>
                </a:cubicBezTo>
                <a:cubicBezTo>
                  <a:pt x="9675" y="17282"/>
                  <a:pt x="9596" y="17261"/>
                  <a:pt x="9517" y="17237"/>
                </a:cubicBezTo>
                <a:cubicBezTo>
                  <a:pt x="9499" y="17231"/>
                  <a:pt x="9479" y="17225"/>
                  <a:pt x="9460" y="17220"/>
                </a:cubicBezTo>
                <a:cubicBezTo>
                  <a:pt x="9413" y="17181"/>
                  <a:pt x="9366" y="17142"/>
                  <a:pt x="9318" y="17103"/>
                </a:cubicBezTo>
                <a:cubicBezTo>
                  <a:pt x="9116" y="16933"/>
                  <a:pt x="8919" y="16759"/>
                  <a:pt x="8725" y="16580"/>
                </a:cubicBezTo>
                <a:cubicBezTo>
                  <a:pt x="8564" y="16415"/>
                  <a:pt x="8403" y="16250"/>
                  <a:pt x="8242" y="16084"/>
                </a:cubicBezTo>
                <a:cubicBezTo>
                  <a:pt x="8177" y="16017"/>
                  <a:pt x="8113" y="15952"/>
                  <a:pt x="8048" y="15886"/>
                </a:cubicBezTo>
                <a:cubicBezTo>
                  <a:pt x="8016" y="15852"/>
                  <a:pt x="7983" y="15819"/>
                  <a:pt x="7951" y="15785"/>
                </a:cubicBezTo>
                <a:cubicBezTo>
                  <a:pt x="7890" y="15720"/>
                  <a:pt x="7830" y="15654"/>
                  <a:pt x="7769" y="15588"/>
                </a:cubicBezTo>
                <a:cubicBezTo>
                  <a:pt x="7649" y="15459"/>
                  <a:pt x="7528" y="15328"/>
                  <a:pt x="7407" y="15198"/>
                </a:cubicBezTo>
                <a:cubicBezTo>
                  <a:pt x="7377" y="15099"/>
                  <a:pt x="7349" y="15000"/>
                  <a:pt x="7324" y="14898"/>
                </a:cubicBezTo>
                <a:cubicBezTo>
                  <a:pt x="7294" y="14774"/>
                  <a:pt x="7266" y="14648"/>
                  <a:pt x="7241" y="14521"/>
                </a:cubicBezTo>
                <a:cubicBezTo>
                  <a:pt x="7219" y="14392"/>
                  <a:pt x="7197" y="14262"/>
                  <a:pt x="7183" y="14133"/>
                </a:cubicBezTo>
                <a:cubicBezTo>
                  <a:pt x="7169" y="13999"/>
                  <a:pt x="7158" y="13866"/>
                  <a:pt x="7147" y="13732"/>
                </a:cubicBezTo>
                <a:cubicBezTo>
                  <a:pt x="7137" y="13564"/>
                  <a:pt x="7129" y="13387"/>
                  <a:pt x="7122" y="13209"/>
                </a:cubicBezTo>
                <a:cubicBezTo>
                  <a:pt x="7116" y="13067"/>
                  <a:pt x="7110" y="12924"/>
                  <a:pt x="7108" y="12781"/>
                </a:cubicBezTo>
                <a:cubicBezTo>
                  <a:pt x="7107" y="12639"/>
                  <a:pt x="7104" y="12495"/>
                  <a:pt x="7107" y="12352"/>
                </a:cubicBezTo>
                <a:cubicBezTo>
                  <a:pt x="7110" y="12210"/>
                  <a:pt x="7116" y="12068"/>
                  <a:pt x="7124" y="11926"/>
                </a:cubicBezTo>
                <a:cubicBezTo>
                  <a:pt x="7136" y="11747"/>
                  <a:pt x="7147" y="11568"/>
                  <a:pt x="7174" y="11391"/>
                </a:cubicBezTo>
                <a:cubicBezTo>
                  <a:pt x="7191" y="11276"/>
                  <a:pt x="7210" y="11162"/>
                  <a:pt x="7231" y="11046"/>
                </a:cubicBezTo>
                <a:cubicBezTo>
                  <a:pt x="7262" y="10894"/>
                  <a:pt x="7294" y="10741"/>
                  <a:pt x="7333" y="10590"/>
                </a:cubicBezTo>
                <a:cubicBezTo>
                  <a:pt x="7354" y="10514"/>
                  <a:pt x="7375" y="10438"/>
                  <a:pt x="7397" y="10362"/>
                </a:cubicBezTo>
                <a:cubicBezTo>
                  <a:pt x="7418" y="10284"/>
                  <a:pt x="7442" y="10205"/>
                  <a:pt x="7467" y="10128"/>
                </a:cubicBezTo>
                <a:lnTo>
                  <a:pt x="7468" y="10128"/>
                </a:lnTo>
                <a:cubicBezTo>
                  <a:pt x="7517" y="9988"/>
                  <a:pt x="7574" y="9837"/>
                  <a:pt x="7634" y="9687"/>
                </a:cubicBezTo>
                <a:close/>
                <a:moveTo>
                  <a:pt x="39571" y="10170"/>
                </a:moveTo>
                <a:cubicBezTo>
                  <a:pt x="39585" y="10230"/>
                  <a:pt x="39598" y="10290"/>
                  <a:pt x="39609" y="10350"/>
                </a:cubicBezTo>
                <a:cubicBezTo>
                  <a:pt x="39635" y="10483"/>
                  <a:pt x="39660" y="10615"/>
                  <a:pt x="39678" y="10750"/>
                </a:cubicBezTo>
                <a:cubicBezTo>
                  <a:pt x="39695" y="10888"/>
                  <a:pt x="39709" y="11026"/>
                  <a:pt x="39720" y="11165"/>
                </a:cubicBezTo>
                <a:cubicBezTo>
                  <a:pt x="39728" y="11299"/>
                  <a:pt x="39737" y="11434"/>
                  <a:pt x="39735" y="11569"/>
                </a:cubicBezTo>
                <a:cubicBezTo>
                  <a:pt x="39737" y="11660"/>
                  <a:pt x="39735" y="11753"/>
                  <a:pt x="39732" y="11844"/>
                </a:cubicBezTo>
                <a:cubicBezTo>
                  <a:pt x="39730" y="11889"/>
                  <a:pt x="39727" y="11934"/>
                  <a:pt x="39725" y="11979"/>
                </a:cubicBezTo>
                <a:cubicBezTo>
                  <a:pt x="39716" y="12112"/>
                  <a:pt x="39705" y="12245"/>
                  <a:pt x="39687" y="12378"/>
                </a:cubicBezTo>
                <a:cubicBezTo>
                  <a:pt x="39675" y="12470"/>
                  <a:pt x="39661" y="12562"/>
                  <a:pt x="39645" y="12655"/>
                </a:cubicBezTo>
                <a:cubicBezTo>
                  <a:pt x="39637" y="12697"/>
                  <a:pt x="39629" y="12741"/>
                  <a:pt x="39621" y="12784"/>
                </a:cubicBezTo>
                <a:cubicBezTo>
                  <a:pt x="39592" y="12923"/>
                  <a:pt x="39562" y="13060"/>
                  <a:pt x="39525" y="13196"/>
                </a:cubicBezTo>
                <a:cubicBezTo>
                  <a:pt x="39502" y="13282"/>
                  <a:pt x="39478" y="13366"/>
                  <a:pt x="39451" y="13449"/>
                </a:cubicBezTo>
                <a:cubicBezTo>
                  <a:pt x="39385" y="13648"/>
                  <a:pt x="39317" y="13845"/>
                  <a:pt x="39237" y="14038"/>
                </a:cubicBezTo>
                <a:cubicBezTo>
                  <a:pt x="39173" y="14191"/>
                  <a:pt x="39106" y="14341"/>
                  <a:pt x="39036" y="14490"/>
                </a:cubicBezTo>
                <a:cubicBezTo>
                  <a:pt x="38962" y="14640"/>
                  <a:pt x="38887" y="14789"/>
                  <a:pt x="38803" y="14933"/>
                </a:cubicBezTo>
                <a:cubicBezTo>
                  <a:pt x="38740" y="15043"/>
                  <a:pt x="38674" y="15151"/>
                  <a:pt x="38607" y="15260"/>
                </a:cubicBezTo>
                <a:cubicBezTo>
                  <a:pt x="38451" y="15506"/>
                  <a:pt x="38286" y="15752"/>
                  <a:pt x="38108" y="15990"/>
                </a:cubicBezTo>
                <a:cubicBezTo>
                  <a:pt x="37957" y="16194"/>
                  <a:pt x="37802" y="16395"/>
                  <a:pt x="37643" y="16591"/>
                </a:cubicBezTo>
                <a:cubicBezTo>
                  <a:pt x="37477" y="16791"/>
                  <a:pt x="37306" y="16985"/>
                  <a:pt x="37129" y="17175"/>
                </a:cubicBezTo>
                <a:cubicBezTo>
                  <a:pt x="37032" y="17252"/>
                  <a:pt x="36935" y="17328"/>
                  <a:pt x="36837" y="17403"/>
                </a:cubicBezTo>
                <a:cubicBezTo>
                  <a:pt x="37002" y="17180"/>
                  <a:pt x="37163" y="16954"/>
                  <a:pt x="37314" y="16722"/>
                </a:cubicBezTo>
                <a:cubicBezTo>
                  <a:pt x="37442" y="16527"/>
                  <a:pt x="37568" y="16329"/>
                  <a:pt x="37688" y="16129"/>
                </a:cubicBezTo>
                <a:cubicBezTo>
                  <a:pt x="37951" y="15695"/>
                  <a:pt x="38200" y="15252"/>
                  <a:pt x="38413" y="14791"/>
                </a:cubicBezTo>
                <a:cubicBezTo>
                  <a:pt x="38547" y="14501"/>
                  <a:pt x="38674" y="14208"/>
                  <a:pt x="38785" y="13909"/>
                </a:cubicBezTo>
                <a:cubicBezTo>
                  <a:pt x="38866" y="13691"/>
                  <a:pt x="38943" y="13472"/>
                  <a:pt x="39012" y="13251"/>
                </a:cubicBezTo>
                <a:cubicBezTo>
                  <a:pt x="39094" y="12988"/>
                  <a:pt x="39174" y="12725"/>
                  <a:pt x="39241" y="12458"/>
                </a:cubicBezTo>
                <a:cubicBezTo>
                  <a:pt x="39297" y="12234"/>
                  <a:pt x="39351" y="12008"/>
                  <a:pt x="39392" y="11779"/>
                </a:cubicBezTo>
                <a:cubicBezTo>
                  <a:pt x="39450" y="11464"/>
                  <a:pt x="39496" y="11147"/>
                  <a:pt x="39525" y="10827"/>
                </a:cubicBezTo>
                <a:cubicBezTo>
                  <a:pt x="39545" y="10608"/>
                  <a:pt x="39563" y="10389"/>
                  <a:pt x="39571" y="10170"/>
                </a:cubicBezTo>
                <a:close/>
                <a:moveTo>
                  <a:pt x="16018" y="15282"/>
                </a:moveTo>
                <a:cubicBezTo>
                  <a:pt x="16030" y="15319"/>
                  <a:pt x="16043" y="15356"/>
                  <a:pt x="16054" y="15393"/>
                </a:cubicBezTo>
                <a:cubicBezTo>
                  <a:pt x="16125" y="15607"/>
                  <a:pt x="16214" y="15817"/>
                  <a:pt x="16307" y="16023"/>
                </a:cubicBezTo>
                <a:cubicBezTo>
                  <a:pt x="16344" y="16105"/>
                  <a:pt x="16387" y="16190"/>
                  <a:pt x="16428" y="16269"/>
                </a:cubicBezTo>
                <a:cubicBezTo>
                  <a:pt x="16491" y="16386"/>
                  <a:pt x="16552" y="16502"/>
                  <a:pt x="16621" y="16613"/>
                </a:cubicBezTo>
                <a:cubicBezTo>
                  <a:pt x="16706" y="16751"/>
                  <a:pt x="16791" y="16887"/>
                  <a:pt x="16885" y="17019"/>
                </a:cubicBezTo>
                <a:cubicBezTo>
                  <a:pt x="16846" y="17054"/>
                  <a:pt x="16808" y="17090"/>
                  <a:pt x="16770" y="17126"/>
                </a:cubicBezTo>
                <a:cubicBezTo>
                  <a:pt x="16764" y="17132"/>
                  <a:pt x="16759" y="17138"/>
                  <a:pt x="16752" y="17143"/>
                </a:cubicBezTo>
                <a:cubicBezTo>
                  <a:pt x="16712" y="17153"/>
                  <a:pt x="16672" y="17163"/>
                  <a:pt x="16632" y="17172"/>
                </a:cubicBezTo>
                <a:cubicBezTo>
                  <a:pt x="16551" y="17190"/>
                  <a:pt x="16470" y="17208"/>
                  <a:pt x="16389" y="17227"/>
                </a:cubicBezTo>
                <a:cubicBezTo>
                  <a:pt x="16271" y="17252"/>
                  <a:pt x="16154" y="17276"/>
                  <a:pt x="16035" y="17297"/>
                </a:cubicBezTo>
                <a:cubicBezTo>
                  <a:pt x="15954" y="17312"/>
                  <a:pt x="15873" y="17325"/>
                  <a:pt x="15792" y="17337"/>
                </a:cubicBezTo>
                <a:cubicBezTo>
                  <a:pt x="15629" y="17357"/>
                  <a:pt x="15468" y="17374"/>
                  <a:pt x="15304" y="17387"/>
                </a:cubicBezTo>
                <a:cubicBezTo>
                  <a:pt x="15122" y="17399"/>
                  <a:pt x="14937" y="17409"/>
                  <a:pt x="14753" y="17409"/>
                </a:cubicBezTo>
                <a:cubicBezTo>
                  <a:pt x="14712" y="17409"/>
                  <a:pt x="14672" y="17409"/>
                  <a:pt x="14632" y="17408"/>
                </a:cubicBezTo>
                <a:cubicBezTo>
                  <a:pt x="14444" y="17403"/>
                  <a:pt x="14260" y="17395"/>
                  <a:pt x="14074" y="17382"/>
                </a:cubicBezTo>
                <a:cubicBezTo>
                  <a:pt x="13890" y="17367"/>
                  <a:pt x="13705" y="17350"/>
                  <a:pt x="13521" y="17324"/>
                </a:cubicBezTo>
                <a:cubicBezTo>
                  <a:pt x="13428" y="17311"/>
                  <a:pt x="13336" y="17296"/>
                  <a:pt x="13244" y="17281"/>
                </a:cubicBezTo>
                <a:cubicBezTo>
                  <a:pt x="13152" y="17265"/>
                  <a:pt x="13060" y="17247"/>
                  <a:pt x="12969" y="17229"/>
                </a:cubicBezTo>
                <a:cubicBezTo>
                  <a:pt x="12790" y="17190"/>
                  <a:pt x="12610" y="17149"/>
                  <a:pt x="12433" y="17098"/>
                </a:cubicBezTo>
                <a:cubicBezTo>
                  <a:pt x="12429" y="17097"/>
                  <a:pt x="12425" y="17096"/>
                  <a:pt x="12421" y="17095"/>
                </a:cubicBezTo>
                <a:cubicBezTo>
                  <a:pt x="12508" y="17061"/>
                  <a:pt x="12595" y="17027"/>
                  <a:pt x="12680" y="16990"/>
                </a:cubicBezTo>
                <a:cubicBezTo>
                  <a:pt x="12969" y="16867"/>
                  <a:pt x="13254" y="16738"/>
                  <a:pt x="13539" y="16608"/>
                </a:cubicBezTo>
                <a:cubicBezTo>
                  <a:pt x="13793" y="16492"/>
                  <a:pt x="14046" y="16375"/>
                  <a:pt x="14297" y="16251"/>
                </a:cubicBezTo>
                <a:cubicBezTo>
                  <a:pt x="14508" y="16147"/>
                  <a:pt x="14719" y="16039"/>
                  <a:pt x="14927" y="15929"/>
                </a:cubicBezTo>
                <a:cubicBezTo>
                  <a:pt x="15173" y="15797"/>
                  <a:pt x="15417" y="15662"/>
                  <a:pt x="15654" y="15515"/>
                </a:cubicBezTo>
                <a:cubicBezTo>
                  <a:pt x="15777" y="15439"/>
                  <a:pt x="15898" y="15362"/>
                  <a:pt x="16018" y="15282"/>
                </a:cubicBezTo>
                <a:close/>
                <a:moveTo>
                  <a:pt x="26005" y="17365"/>
                </a:moveTo>
                <a:lnTo>
                  <a:pt x="26005" y="17365"/>
                </a:lnTo>
                <a:cubicBezTo>
                  <a:pt x="26056" y="17366"/>
                  <a:pt x="26107" y="17366"/>
                  <a:pt x="26157" y="17366"/>
                </a:cubicBezTo>
                <a:lnTo>
                  <a:pt x="26312" y="17366"/>
                </a:lnTo>
                <a:cubicBezTo>
                  <a:pt x="26274" y="17430"/>
                  <a:pt x="26235" y="17492"/>
                  <a:pt x="26196" y="17554"/>
                </a:cubicBezTo>
                <a:cubicBezTo>
                  <a:pt x="26184" y="17544"/>
                  <a:pt x="26173" y="17534"/>
                  <a:pt x="26161" y="17523"/>
                </a:cubicBezTo>
                <a:lnTo>
                  <a:pt x="26161" y="17523"/>
                </a:lnTo>
                <a:cubicBezTo>
                  <a:pt x="26162" y="17524"/>
                  <a:pt x="26163" y="17524"/>
                  <a:pt x="26163" y="17524"/>
                </a:cubicBezTo>
                <a:cubicBezTo>
                  <a:pt x="26108" y="17474"/>
                  <a:pt x="26056" y="17421"/>
                  <a:pt x="26005" y="17365"/>
                </a:cubicBezTo>
                <a:close/>
                <a:moveTo>
                  <a:pt x="32929" y="14276"/>
                </a:moveTo>
                <a:cubicBezTo>
                  <a:pt x="32848" y="14395"/>
                  <a:pt x="32765" y="14512"/>
                  <a:pt x="32678" y="14626"/>
                </a:cubicBezTo>
                <a:cubicBezTo>
                  <a:pt x="32516" y="14844"/>
                  <a:pt x="32348" y="15058"/>
                  <a:pt x="32176" y="15268"/>
                </a:cubicBezTo>
                <a:cubicBezTo>
                  <a:pt x="32061" y="15404"/>
                  <a:pt x="31945" y="15541"/>
                  <a:pt x="31827" y="15673"/>
                </a:cubicBezTo>
                <a:cubicBezTo>
                  <a:pt x="31737" y="15774"/>
                  <a:pt x="31647" y="15875"/>
                  <a:pt x="31555" y="15972"/>
                </a:cubicBezTo>
                <a:cubicBezTo>
                  <a:pt x="31430" y="16104"/>
                  <a:pt x="31305" y="16235"/>
                  <a:pt x="31176" y="16360"/>
                </a:cubicBezTo>
                <a:cubicBezTo>
                  <a:pt x="31092" y="16442"/>
                  <a:pt x="31008" y="16523"/>
                  <a:pt x="30922" y="16604"/>
                </a:cubicBezTo>
                <a:cubicBezTo>
                  <a:pt x="30494" y="16890"/>
                  <a:pt x="30055" y="17160"/>
                  <a:pt x="29602" y="17404"/>
                </a:cubicBezTo>
                <a:lnTo>
                  <a:pt x="29601" y="17405"/>
                </a:lnTo>
                <a:lnTo>
                  <a:pt x="29600" y="17405"/>
                </a:lnTo>
                <a:cubicBezTo>
                  <a:pt x="29445" y="17489"/>
                  <a:pt x="29289" y="17571"/>
                  <a:pt x="29131" y="17649"/>
                </a:cubicBezTo>
                <a:cubicBezTo>
                  <a:pt x="29025" y="17702"/>
                  <a:pt x="28917" y="17755"/>
                  <a:pt x="28810" y="17806"/>
                </a:cubicBezTo>
                <a:cubicBezTo>
                  <a:pt x="28845" y="17775"/>
                  <a:pt x="28879" y="17743"/>
                  <a:pt x="28914" y="17712"/>
                </a:cubicBezTo>
                <a:cubicBezTo>
                  <a:pt x="28973" y="17657"/>
                  <a:pt x="29031" y="17602"/>
                  <a:pt x="29087" y="17546"/>
                </a:cubicBezTo>
                <a:cubicBezTo>
                  <a:pt x="29146" y="17493"/>
                  <a:pt x="29206" y="17439"/>
                  <a:pt x="29264" y="17384"/>
                </a:cubicBezTo>
                <a:cubicBezTo>
                  <a:pt x="29320" y="17330"/>
                  <a:pt x="29377" y="17276"/>
                  <a:pt x="29432" y="17221"/>
                </a:cubicBezTo>
                <a:cubicBezTo>
                  <a:pt x="29492" y="17158"/>
                  <a:pt x="29552" y="17095"/>
                  <a:pt x="29613" y="17031"/>
                </a:cubicBezTo>
                <a:cubicBezTo>
                  <a:pt x="29703" y="16935"/>
                  <a:pt x="29792" y="16840"/>
                  <a:pt x="29879" y="16743"/>
                </a:cubicBezTo>
                <a:cubicBezTo>
                  <a:pt x="30028" y="16576"/>
                  <a:pt x="30176" y="16410"/>
                  <a:pt x="30317" y="16237"/>
                </a:cubicBezTo>
                <a:cubicBezTo>
                  <a:pt x="30482" y="16035"/>
                  <a:pt x="30646" y="15829"/>
                  <a:pt x="30800" y="15617"/>
                </a:cubicBezTo>
                <a:cubicBezTo>
                  <a:pt x="30815" y="15596"/>
                  <a:pt x="30830" y="15575"/>
                  <a:pt x="30844" y="15554"/>
                </a:cubicBezTo>
                <a:cubicBezTo>
                  <a:pt x="30965" y="15492"/>
                  <a:pt x="31085" y="15427"/>
                  <a:pt x="31204" y="15362"/>
                </a:cubicBezTo>
                <a:cubicBezTo>
                  <a:pt x="31427" y="15236"/>
                  <a:pt x="31647" y="15105"/>
                  <a:pt x="31867" y="14974"/>
                </a:cubicBezTo>
                <a:lnTo>
                  <a:pt x="31868" y="14972"/>
                </a:lnTo>
                <a:cubicBezTo>
                  <a:pt x="32229" y="14754"/>
                  <a:pt x="32585" y="14523"/>
                  <a:pt x="32929" y="14276"/>
                </a:cubicBezTo>
                <a:close/>
                <a:moveTo>
                  <a:pt x="25162" y="17312"/>
                </a:moveTo>
                <a:lnTo>
                  <a:pt x="25162" y="17312"/>
                </a:lnTo>
                <a:cubicBezTo>
                  <a:pt x="25358" y="17335"/>
                  <a:pt x="25555" y="17352"/>
                  <a:pt x="25752" y="17358"/>
                </a:cubicBezTo>
                <a:cubicBezTo>
                  <a:pt x="25817" y="17434"/>
                  <a:pt x="25883" y="17512"/>
                  <a:pt x="25954" y="17581"/>
                </a:cubicBezTo>
                <a:cubicBezTo>
                  <a:pt x="26003" y="17627"/>
                  <a:pt x="26047" y="17670"/>
                  <a:pt x="26095" y="17713"/>
                </a:cubicBezTo>
                <a:cubicBezTo>
                  <a:pt x="26020" y="17829"/>
                  <a:pt x="25945" y="17946"/>
                  <a:pt x="25868" y="18061"/>
                </a:cubicBezTo>
                <a:cubicBezTo>
                  <a:pt x="25824" y="18023"/>
                  <a:pt x="25780" y="17984"/>
                  <a:pt x="25736" y="17944"/>
                </a:cubicBezTo>
                <a:cubicBezTo>
                  <a:pt x="25650" y="17862"/>
                  <a:pt x="25565" y="17778"/>
                  <a:pt x="25484" y="17690"/>
                </a:cubicBezTo>
                <a:cubicBezTo>
                  <a:pt x="25403" y="17601"/>
                  <a:pt x="25325" y="17511"/>
                  <a:pt x="25247" y="17418"/>
                </a:cubicBezTo>
                <a:cubicBezTo>
                  <a:pt x="25219" y="17382"/>
                  <a:pt x="25191" y="17348"/>
                  <a:pt x="25162" y="17312"/>
                </a:cubicBezTo>
                <a:close/>
                <a:moveTo>
                  <a:pt x="27622" y="17248"/>
                </a:moveTo>
                <a:cubicBezTo>
                  <a:pt x="27609" y="17287"/>
                  <a:pt x="27597" y="17326"/>
                  <a:pt x="27585" y="17365"/>
                </a:cubicBezTo>
                <a:cubicBezTo>
                  <a:pt x="27544" y="17487"/>
                  <a:pt x="27503" y="17609"/>
                  <a:pt x="27454" y="17729"/>
                </a:cubicBezTo>
                <a:cubicBezTo>
                  <a:pt x="27421" y="17812"/>
                  <a:pt x="27386" y="17895"/>
                  <a:pt x="27349" y="17977"/>
                </a:cubicBezTo>
                <a:cubicBezTo>
                  <a:pt x="27333" y="18012"/>
                  <a:pt x="27318" y="18045"/>
                  <a:pt x="27302" y="18080"/>
                </a:cubicBezTo>
                <a:cubicBezTo>
                  <a:pt x="27303" y="17997"/>
                  <a:pt x="27306" y="17914"/>
                  <a:pt x="27312" y="17832"/>
                </a:cubicBezTo>
                <a:cubicBezTo>
                  <a:pt x="27323" y="17688"/>
                  <a:pt x="27334" y="17546"/>
                  <a:pt x="27353" y="17404"/>
                </a:cubicBezTo>
                <a:cubicBezTo>
                  <a:pt x="27358" y="17366"/>
                  <a:pt x="27364" y="17328"/>
                  <a:pt x="27369" y="17290"/>
                </a:cubicBezTo>
                <a:cubicBezTo>
                  <a:pt x="27453" y="17277"/>
                  <a:pt x="27537" y="17263"/>
                  <a:pt x="27622" y="17248"/>
                </a:cubicBezTo>
                <a:close/>
                <a:moveTo>
                  <a:pt x="27201" y="17314"/>
                </a:moveTo>
                <a:lnTo>
                  <a:pt x="27201" y="17314"/>
                </a:lnTo>
                <a:cubicBezTo>
                  <a:pt x="27192" y="17384"/>
                  <a:pt x="27183" y="17453"/>
                  <a:pt x="27177" y="17523"/>
                </a:cubicBezTo>
                <a:cubicBezTo>
                  <a:pt x="27163" y="17670"/>
                  <a:pt x="27149" y="17815"/>
                  <a:pt x="27147" y="17963"/>
                </a:cubicBezTo>
                <a:cubicBezTo>
                  <a:pt x="27145" y="18033"/>
                  <a:pt x="27144" y="18102"/>
                  <a:pt x="27144" y="18171"/>
                </a:cubicBezTo>
                <a:cubicBezTo>
                  <a:pt x="27137" y="18168"/>
                  <a:pt x="27129" y="18165"/>
                  <a:pt x="27122" y="18162"/>
                </a:cubicBezTo>
                <a:cubicBezTo>
                  <a:pt x="27043" y="18126"/>
                  <a:pt x="26965" y="18088"/>
                  <a:pt x="26888" y="18048"/>
                </a:cubicBezTo>
                <a:cubicBezTo>
                  <a:pt x="26812" y="18005"/>
                  <a:pt x="26735" y="17960"/>
                  <a:pt x="26660" y="17911"/>
                </a:cubicBezTo>
                <a:cubicBezTo>
                  <a:pt x="26623" y="17886"/>
                  <a:pt x="26586" y="17862"/>
                  <a:pt x="26549" y="17836"/>
                </a:cubicBezTo>
                <a:cubicBezTo>
                  <a:pt x="26484" y="17792"/>
                  <a:pt x="26415" y="17740"/>
                  <a:pt x="26347" y="17685"/>
                </a:cubicBezTo>
                <a:cubicBezTo>
                  <a:pt x="26341" y="17680"/>
                  <a:pt x="26334" y="17676"/>
                  <a:pt x="26328" y="17670"/>
                </a:cubicBezTo>
                <a:cubicBezTo>
                  <a:pt x="26393" y="17568"/>
                  <a:pt x="26458" y="17467"/>
                  <a:pt x="26520" y="17364"/>
                </a:cubicBezTo>
                <a:cubicBezTo>
                  <a:pt x="26533" y="17363"/>
                  <a:pt x="26545" y="17363"/>
                  <a:pt x="26558" y="17363"/>
                </a:cubicBezTo>
                <a:cubicBezTo>
                  <a:pt x="26773" y="17354"/>
                  <a:pt x="26988" y="17342"/>
                  <a:pt x="27201" y="17314"/>
                </a:cubicBezTo>
                <a:close/>
                <a:moveTo>
                  <a:pt x="23348" y="16692"/>
                </a:moveTo>
                <a:cubicBezTo>
                  <a:pt x="23349" y="16693"/>
                  <a:pt x="23350" y="16693"/>
                  <a:pt x="23351" y="16694"/>
                </a:cubicBezTo>
                <a:cubicBezTo>
                  <a:pt x="23389" y="16715"/>
                  <a:pt x="23428" y="16737"/>
                  <a:pt x="23466" y="16758"/>
                </a:cubicBezTo>
                <a:cubicBezTo>
                  <a:pt x="23542" y="16800"/>
                  <a:pt x="23628" y="16845"/>
                  <a:pt x="23708" y="16882"/>
                </a:cubicBezTo>
                <a:cubicBezTo>
                  <a:pt x="23909" y="16974"/>
                  <a:pt x="24113" y="17060"/>
                  <a:pt x="24325" y="17126"/>
                </a:cubicBezTo>
                <a:cubicBezTo>
                  <a:pt x="24451" y="17165"/>
                  <a:pt x="24578" y="17205"/>
                  <a:pt x="24707" y="17232"/>
                </a:cubicBezTo>
                <a:cubicBezTo>
                  <a:pt x="24769" y="17246"/>
                  <a:pt x="24832" y="17260"/>
                  <a:pt x="24895" y="17272"/>
                </a:cubicBezTo>
                <a:cubicBezTo>
                  <a:pt x="24792" y="17388"/>
                  <a:pt x="24687" y="17502"/>
                  <a:pt x="24581" y="17616"/>
                </a:cubicBezTo>
                <a:cubicBezTo>
                  <a:pt x="24384" y="17822"/>
                  <a:pt x="24183" y="18024"/>
                  <a:pt x="23976" y="18221"/>
                </a:cubicBezTo>
                <a:cubicBezTo>
                  <a:pt x="23974" y="18218"/>
                  <a:pt x="23971" y="18216"/>
                  <a:pt x="23969" y="18214"/>
                </a:cubicBezTo>
                <a:cubicBezTo>
                  <a:pt x="23812" y="18063"/>
                  <a:pt x="23653" y="17907"/>
                  <a:pt x="23503" y="17742"/>
                </a:cubicBezTo>
                <a:cubicBezTo>
                  <a:pt x="23384" y="17612"/>
                  <a:pt x="23269" y="17479"/>
                  <a:pt x="23156" y="17344"/>
                </a:cubicBezTo>
                <a:cubicBezTo>
                  <a:pt x="23046" y="17207"/>
                  <a:pt x="22937" y="17068"/>
                  <a:pt x="22835" y="16925"/>
                </a:cubicBezTo>
                <a:cubicBezTo>
                  <a:pt x="22819" y="16902"/>
                  <a:pt x="22803" y="16878"/>
                  <a:pt x="22785" y="16855"/>
                </a:cubicBezTo>
                <a:lnTo>
                  <a:pt x="22787" y="16855"/>
                </a:lnTo>
                <a:cubicBezTo>
                  <a:pt x="22769" y="16807"/>
                  <a:pt x="22753" y="16760"/>
                  <a:pt x="22737" y="16711"/>
                </a:cubicBezTo>
                <a:lnTo>
                  <a:pt x="22737" y="16711"/>
                </a:lnTo>
                <a:cubicBezTo>
                  <a:pt x="22764" y="16712"/>
                  <a:pt x="22791" y="16712"/>
                  <a:pt x="22819" y="16712"/>
                </a:cubicBezTo>
                <a:cubicBezTo>
                  <a:pt x="22913" y="16712"/>
                  <a:pt x="23007" y="16710"/>
                  <a:pt x="23101" y="16706"/>
                </a:cubicBezTo>
                <a:cubicBezTo>
                  <a:pt x="23184" y="16701"/>
                  <a:pt x="23266" y="16698"/>
                  <a:pt x="23348" y="16692"/>
                </a:cubicBezTo>
                <a:close/>
                <a:moveTo>
                  <a:pt x="29055" y="16766"/>
                </a:moveTo>
                <a:cubicBezTo>
                  <a:pt x="29013" y="16819"/>
                  <a:pt x="28972" y="16871"/>
                  <a:pt x="28930" y="16923"/>
                </a:cubicBezTo>
                <a:cubicBezTo>
                  <a:pt x="28846" y="17021"/>
                  <a:pt x="28763" y="17120"/>
                  <a:pt x="28671" y="17213"/>
                </a:cubicBezTo>
                <a:cubicBezTo>
                  <a:pt x="28615" y="17270"/>
                  <a:pt x="28557" y="17327"/>
                  <a:pt x="28498" y="17384"/>
                </a:cubicBezTo>
                <a:cubicBezTo>
                  <a:pt x="28376" y="17497"/>
                  <a:pt x="28252" y="17609"/>
                  <a:pt x="28122" y="17714"/>
                </a:cubicBezTo>
                <a:cubicBezTo>
                  <a:pt x="28056" y="17769"/>
                  <a:pt x="27988" y="17822"/>
                  <a:pt x="27918" y="17875"/>
                </a:cubicBezTo>
                <a:cubicBezTo>
                  <a:pt x="27855" y="17924"/>
                  <a:pt x="27790" y="17972"/>
                  <a:pt x="27724" y="18019"/>
                </a:cubicBezTo>
                <a:cubicBezTo>
                  <a:pt x="27622" y="18093"/>
                  <a:pt x="27518" y="18164"/>
                  <a:pt x="27413" y="18232"/>
                </a:cubicBezTo>
                <a:cubicBezTo>
                  <a:pt x="27482" y="18090"/>
                  <a:pt x="27547" y="17945"/>
                  <a:pt x="27604" y="17796"/>
                </a:cubicBezTo>
                <a:cubicBezTo>
                  <a:pt x="27678" y="17603"/>
                  <a:pt x="27750" y="17409"/>
                  <a:pt x="27806" y="17210"/>
                </a:cubicBezTo>
                <a:cubicBezTo>
                  <a:pt x="27888" y="17192"/>
                  <a:pt x="27969" y="17171"/>
                  <a:pt x="28049" y="17148"/>
                </a:cubicBezTo>
                <a:cubicBezTo>
                  <a:pt x="28246" y="17089"/>
                  <a:pt x="28443" y="17024"/>
                  <a:pt x="28633" y="16947"/>
                </a:cubicBezTo>
                <a:cubicBezTo>
                  <a:pt x="28775" y="16889"/>
                  <a:pt x="28916" y="16830"/>
                  <a:pt x="29055" y="16766"/>
                </a:cubicBezTo>
                <a:close/>
                <a:moveTo>
                  <a:pt x="30252" y="16036"/>
                </a:moveTo>
                <a:lnTo>
                  <a:pt x="30252" y="16036"/>
                </a:lnTo>
                <a:cubicBezTo>
                  <a:pt x="30230" y="16064"/>
                  <a:pt x="30207" y="16091"/>
                  <a:pt x="30185" y="16118"/>
                </a:cubicBezTo>
                <a:cubicBezTo>
                  <a:pt x="29988" y="16352"/>
                  <a:pt x="29789" y="16583"/>
                  <a:pt x="29581" y="16808"/>
                </a:cubicBezTo>
                <a:cubicBezTo>
                  <a:pt x="29522" y="16872"/>
                  <a:pt x="29462" y="16937"/>
                  <a:pt x="29402" y="17000"/>
                </a:cubicBezTo>
                <a:cubicBezTo>
                  <a:pt x="29346" y="17059"/>
                  <a:pt x="29289" y="17119"/>
                  <a:pt x="29234" y="17180"/>
                </a:cubicBezTo>
                <a:cubicBezTo>
                  <a:pt x="29153" y="17266"/>
                  <a:pt x="29072" y="17350"/>
                  <a:pt x="28990" y="17433"/>
                </a:cubicBezTo>
                <a:cubicBezTo>
                  <a:pt x="28849" y="17564"/>
                  <a:pt x="28707" y="17694"/>
                  <a:pt x="28555" y="17813"/>
                </a:cubicBezTo>
                <a:cubicBezTo>
                  <a:pt x="28442" y="17901"/>
                  <a:pt x="28327" y="17986"/>
                  <a:pt x="28212" y="18072"/>
                </a:cubicBezTo>
                <a:cubicBezTo>
                  <a:pt x="28191" y="18081"/>
                  <a:pt x="28169" y="18089"/>
                  <a:pt x="28147" y="18098"/>
                </a:cubicBezTo>
                <a:cubicBezTo>
                  <a:pt x="27985" y="18164"/>
                  <a:pt x="27821" y="18228"/>
                  <a:pt x="27657" y="18290"/>
                </a:cubicBezTo>
                <a:cubicBezTo>
                  <a:pt x="27748" y="18229"/>
                  <a:pt x="27836" y="18167"/>
                  <a:pt x="27923" y="18101"/>
                </a:cubicBezTo>
                <a:cubicBezTo>
                  <a:pt x="28026" y="18022"/>
                  <a:pt x="28130" y="17944"/>
                  <a:pt x="28228" y="17860"/>
                </a:cubicBezTo>
                <a:cubicBezTo>
                  <a:pt x="28326" y="17777"/>
                  <a:pt x="28421" y="17693"/>
                  <a:pt x="28516" y="17606"/>
                </a:cubicBezTo>
                <a:cubicBezTo>
                  <a:pt x="28578" y="17548"/>
                  <a:pt x="28643" y="17486"/>
                  <a:pt x="28701" y="17425"/>
                </a:cubicBezTo>
                <a:cubicBezTo>
                  <a:pt x="28759" y="17366"/>
                  <a:pt x="28816" y="17306"/>
                  <a:pt x="28871" y="17244"/>
                </a:cubicBezTo>
                <a:cubicBezTo>
                  <a:pt x="28900" y="17210"/>
                  <a:pt x="28929" y="17177"/>
                  <a:pt x="28958" y="17143"/>
                </a:cubicBezTo>
                <a:cubicBezTo>
                  <a:pt x="29102" y="16975"/>
                  <a:pt x="29235" y="16795"/>
                  <a:pt x="29363" y="16613"/>
                </a:cubicBezTo>
                <a:cubicBezTo>
                  <a:pt x="29550" y="16513"/>
                  <a:pt x="29735" y="16410"/>
                  <a:pt x="29909" y="16290"/>
                </a:cubicBezTo>
                <a:cubicBezTo>
                  <a:pt x="30020" y="16213"/>
                  <a:pt x="30130" y="16135"/>
                  <a:pt x="30235" y="16051"/>
                </a:cubicBezTo>
                <a:cubicBezTo>
                  <a:pt x="30241" y="16046"/>
                  <a:pt x="30247" y="16042"/>
                  <a:pt x="30252" y="16036"/>
                </a:cubicBezTo>
                <a:close/>
                <a:moveTo>
                  <a:pt x="33384" y="14867"/>
                </a:moveTo>
                <a:lnTo>
                  <a:pt x="33384" y="14867"/>
                </a:lnTo>
                <a:cubicBezTo>
                  <a:pt x="33366" y="14920"/>
                  <a:pt x="33346" y="14974"/>
                  <a:pt x="33325" y="15025"/>
                </a:cubicBezTo>
                <a:cubicBezTo>
                  <a:pt x="33295" y="15098"/>
                  <a:pt x="33264" y="15171"/>
                  <a:pt x="33230" y="15243"/>
                </a:cubicBezTo>
                <a:cubicBezTo>
                  <a:pt x="33176" y="15355"/>
                  <a:pt x="33123" y="15467"/>
                  <a:pt x="33061" y="15574"/>
                </a:cubicBezTo>
                <a:cubicBezTo>
                  <a:pt x="33020" y="15647"/>
                  <a:pt x="32978" y="15718"/>
                  <a:pt x="32933" y="15789"/>
                </a:cubicBezTo>
                <a:cubicBezTo>
                  <a:pt x="32870" y="15885"/>
                  <a:pt x="32802" y="15989"/>
                  <a:pt x="32728" y="16089"/>
                </a:cubicBezTo>
                <a:cubicBezTo>
                  <a:pt x="32654" y="16188"/>
                  <a:pt x="32578" y="16285"/>
                  <a:pt x="32501" y="16381"/>
                </a:cubicBezTo>
                <a:cubicBezTo>
                  <a:pt x="32426" y="16470"/>
                  <a:pt x="32344" y="16571"/>
                  <a:pt x="32255" y="16664"/>
                </a:cubicBezTo>
                <a:cubicBezTo>
                  <a:pt x="32165" y="16758"/>
                  <a:pt x="32075" y="16849"/>
                  <a:pt x="31981" y="16939"/>
                </a:cubicBezTo>
                <a:cubicBezTo>
                  <a:pt x="31855" y="17056"/>
                  <a:pt x="31728" y="17173"/>
                  <a:pt x="31593" y="17280"/>
                </a:cubicBezTo>
                <a:cubicBezTo>
                  <a:pt x="31526" y="17334"/>
                  <a:pt x="31457" y="17388"/>
                  <a:pt x="31387" y="17439"/>
                </a:cubicBezTo>
                <a:cubicBezTo>
                  <a:pt x="31355" y="17462"/>
                  <a:pt x="31324" y="17485"/>
                  <a:pt x="31292" y="17508"/>
                </a:cubicBezTo>
                <a:cubicBezTo>
                  <a:pt x="31183" y="17583"/>
                  <a:pt x="31074" y="17657"/>
                  <a:pt x="30961" y="17725"/>
                </a:cubicBezTo>
                <a:cubicBezTo>
                  <a:pt x="30846" y="17796"/>
                  <a:pt x="30729" y="17863"/>
                  <a:pt x="30610" y="17927"/>
                </a:cubicBezTo>
                <a:cubicBezTo>
                  <a:pt x="30492" y="17990"/>
                  <a:pt x="30375" y="18051"/>
                  <a:pt x="30251" y="18102"/>
                </a:cubicBezTo>
                <a:cubicBezTo>
                  <a:pt x="30168" y="18138"/>
                  <a:pt x="30084" y="18171"/>
                  <a:pt x="29999" y="18201"/>
                </a:cubicBezTo>
                <a:cubicBezTo>
                  <a:pt x="29924" y="18229"/>
                  <a:pt x="29839" y="18257"/>
                  <a:pt x="29753" y="18282"/>
                </a:cubicBezTo>
                <a:cubicBezTo>
                  <a:pt x="29673" y="18306"/>
                  <a:pt x="29589" y="18327"/>
                  <a:pt x="29507" y="18347"/>
                </a:cubicBezTo>
                <a:cubicBezTo>
                  <a:pt x="29380" y="18371"/>
                  <a:pt x="29253" y="18396"/>
                  <a:pt x="29124" y="18411"/>
                </a:cubicBezTo>
                <a:cubicBezTo>
                  <a:pt x="29037" y="18422"/>
                  <a:pt x="28951" y="18431"/>
                  <a:pt x="28863" y="18438"/>
                </a:cubicBezTo>
                <a:cubicBezTo>
                  <a:pt x="28826" y="18440"/>
                  <a:pt x="28790" y="18442"/>
                  <a:pt x="28753" y="18444"/>
                </a:cubicBezTo>
                <a:cubicBezTo>
                  <a:pt x="28791" y="18422"/>
                  <a:pt x="28828" y="18399"/>
                  <a:pt x="28865" y="18376"/>
                </a:cubicBezTo>
                <a:cubicBezTo>
                  <a:pt x="29013" y="18283"/>
                  <a:pt x="29160" y="18190"/>
                  <a:pt x="29303" y="18091"/>
                </a:cubicBezTo>
                <a:cubicBezTo>
                  <a:pt x="29410" y="18018"/>
                  <a:pt x="29517" y="17944"/>
                  <a:pt x="29623" y="17867"/>
                </a:cubicBezTo>
                <a:cubicBezTo>
                  <a:pt x="29696" y="17815"/>
                  <a:pt x="29768" y="17761"/>
                  <a:pt x="29840" y="17708"/>
                </a:cubicBezTo>
                <a:cubicBezTo>
                  <a:pt x="29946" y="17628"/>
                  <a:pt x="30054" y="17550"/>
                  <a:pt x="30158" y="17468"/>
                </a:cubicBezTo>
                <a:cubicBezTo>
                  <a:pt x="30441" y="17246"/>
                  <a:pt x="30718" y="17016"/>
                  <a:pt x="30984" y="16776"/>
                </a:cubicBezTo>
                <a:cubicBezTo>
                  <a:pt x="31267" y="16593"/>
                  <a:pt x="31544" y="16401"/>
                  <a:pt x="31812" y="16198"/>
                </a:cubicBezTo>
                <a:cubicBezTo>
                  <a:pt x="32242" y="15872"/>
                  <a:pt x="32661" y="15532"/>
                  <a:pt x="33058" y="15171"/>
                </a:cubicBezTo>
                <a:lnTo>
                  <a:pt x="33058" y="15170"/>
                </a:lnTo>
                <a:cubicBezTo>
                  <a:pt x="33168" y="15071"/>
                  <a:pt x="33277" y="14970"/>
                  <a:pt x="33384" y="14867"/>
                </a:cubicBezTo>
                <a:close/>
                <a:moveTo>
                  <a:pt x="30089" y="17317"/>
                </a:moveTo>
                <a:lnTo>
                  <a:pt x="30089" y="17317"/>
                </a:lnTo>
                <a:cubicBezTo>
                  <a:pt x="30046" y="17351"/>
                  <a:pt x="30001" y="17386"/>
                  <a:pt x="29957" y="17419"/>
                </a:cubicBezTo>
                <a:cubicBezTo>
                  <a:pt x="29852" y="17499"/>
                  <a:pt x="29746" y="17576"/>
                  <a:pt x="29640" y="17653"/>
                </a:cubicBezTo>
                <a:cubicBezTo>
                  <a:pt x="29401" y="17822"/>
                  <a:pt x="29151" y="17994"/>
                  <a:pt x="28892" y="18155"/>
                </a:cubicBezTo>
                <a:cubicBezTo>
                  <a:pt x="28781" y="18224"/>
                  <a:pt x="28670" y="18292"/>
                  <a:pt x="28558" y="18358"/>
                </a:cubicBezTo>
                <a:cubicBezTo>
                  <a:pt x="28504" y="18389"/>
                  <a:pt x="28449" y="18421"/>
                  <a:pt x="28394" y="18451"/>
                </a:cubicBezTo>
                <a:cubicBezTo>
                  <a:pt x="28333" y="18449"/>
                  <a:pt x="28272" y="18447"/>
                  <a:pt x="28212" y="18442"/>
                </a:cubicBezTo>
                <a:cubicBezTo>
                  <a:pt x="28164" y="18440"/>
                  <a:pt x="28106" y="18434"/>
                  <a:pt x="28047" y="18427"/>
                </a:cubicBezTo>
                <a:cubicBezTo>
                  <a:pt x="28092" y="18397"/>
                  <a:pt x="28137" y="18366"/>
                  <a:pt x="28182" y="18336"/>
                </a:cubicBezTo>
                <a:cubicBezTo>
                  <a:pt x="28219" y="18310"/>
                  <a:pt x="28255" y="18283"/>
                  <a:pt x="28291" y="18257"/>
                </a:cubicBezTo>
                <a:cubicBezTo>
                  <a:pt x="28324" y="18231"/>
                  <a:pt x="28356" y="18207"/>
                  <a:pt x="28390" y="18182"/>
                </a:cubicBezTo>
                <a:cubicBezTo>
                  <a:pt x="28393" y="18178"/>
                  <a:pt x="28398" y="18175"/>
                  <a:pt x="28401" y="18171"/>
                </a:cubicBezTo>
                <a:cubicBezTo>
                  <a:pt x="28421" y="18163"/>
                  <a:pt x="28439" y="18154"/>
                  <a:pt x="28458" y="18146"/>
                </a:cubicBezTo>
                <a:cubicBezTo>
                  <a:pt x="28703" y="18033"/>
                  <a:pt x="28947" y="17917"/>
                  <a:pt x="29189" y="17795"/>
                </a:cubicBezTo>
                <a:cubicBezTo>
                  <a:pt x="29392" y="17692"/>
                  <a:pt x="29593" y="17587"/>
                  <a:pt x="29793" y="17478"/>
                </a:cubicBezTo>
                <a:cubicBezTo>
                  <a:pt x="29892" y="17425"/>
                  <a:pt x="29991" y="17371"/>
                  <a:pt x="30089" y="17317"/>
                </a:cubicBezTo>
                <a:close/>
                <a:moveTo>
                  <a:pt x="23008" y="17414"/>
                </a:moveTo>
                <a:cubicBezTo>
                  <a:pt x="23045" y="17460"/>
                  <a:pt x="23082" y="17506"/>
                  <a:pt x="23119" y="17552"/>
                </a:cubicBezTo>
                <a:cubicBezTo>
                  <a:pt x="23264" y="17728"/>
                  <a:pt x="23409" y="17901"/>
                  <a:pt x="23565" y="18065"/>
                </a:cubicBezTo>
                <a:cubicBezTo>
                  <a:pt x="23655" y="18161"/>
                  <a:pt x="23747" y="18254"/>
                  <a:pt x="23841" y="18347"/>
                </a:cubicBezTo>
                <a:cubicBezTo>
                  <a:pt x="23776" y="18406"/>
                  <a:pt x="23712" y="18464"/>
                  <a:pt x="23646" y="18522"/>
                </a:cubicBezTo>
                <a:cubicBezTo>
                  <a:pt x="23557" y="18397"/>
                  <a:pt x="23471" y="18272"/>
                  <a:pt x="23388" y="18142"/>
                </a:cubicBezTo>
                <a:cubicBezTo>
                  <a:pt x="23326" y="18041"/>
                  <a:pt x="23262" y="17939"/>
                  <a:pt x="23208" y="17832"/>
                </a:cubicBezTo>
                <a:cubicBezTo>
                  <a:pt x="23170" y="17761"/>
                  <a:pt x="23134" y="17690"/>
                  <a:pt x="23101" y="17617"/>
                </a:cubicBezTo>
                <a:cubicBezTo>
                  <a:pt x="23070" y="17550"/>
                  <a:pt x="23038" y="17482"/>
                  <a:pt x="23008" y="17414"/>
                </a:cubicBezTo>
                <a:close/>
                <a:moveTo>
                  <a:pt x="26230" y="17824"/>
                </a:moveTo>
                <a:cubicBezTo>
                  <a:pt x="26271" y="17856"/>
                  <a:pt x="26312" y="17888"/>
                  <a:pt x="26355" y="17917"/>
                </a:cubicBezTo>
                <a:cubicBezTo>
                  <a:pt x="26463" y="17993"/>
                  <a:pt x="26573" y="18068"/>
                  <a:pt x="26691" y="18133"/>
                </a:cubicBezTo>
                <a:cubicBezTo>
                  <a:pt x="26765" y="18173"/>
                  <a:pt x="26860" y="18228"/>
                  <a:pt x="26937" y="18265"/>
                </a:cubicBezTo>
                <a:cubicBezTo>
                  <a:pt x="27006" y="18299"/>
                  <a:pt x="27077" y="18332"/>
                  <a:pt x="27147" y="18362"/>
                </a:cubicBezTo>
                <a:cubicBezTo>
                  <a:pt x="27148" y="18369"/>
                  <a:pt x="27148" y="18376"/>
                  <a:pt x="27148" y="18382"/>
                </a:cubicBezTo>
                <a:cubicBezTo>
                  <a:pt x="27145" y="18389"/>
                  <a:pt x="27141" y="18395"/>
                  <a:pt x="27138" y="18402"/>
                </a:cubicBezTo>
                <a:cubicBezTo>
                  <a:pt x="27051" y="18453"/>
                  <a:pt x="26965" y="18504"/>
                  <a:pt x="26876" y="18552"/>
                </a:cubicBezTo>
                <a:cubicBezTo>
                  <a:pt x="26798" y="18575"/>
                  <a:pt x="26721" y="18598"/>
                  <a:pt x="26642" y="18620"/>
                </a:cubicBezTo>
                <a:cubicBezTo>
                  <a:pt x="26637" y="18623"/>
                  <a:pt x="26631" y="18624"/>
                  <a:pt x="26625" y="18625"/>
                </a:cubicBezTo>
                <a:cubicBezTo>
                  <a:pt x="26521" y="18558"/>
                  <a:pt x="26418" y="18490"/>
                  <a:pt x="26318" y="18418"/>
                </a:cubicBezTo>
                <a:cubicBezTo>
                  <a:pt x="26215" y="18343"/>
                  <a:pt x="26112" y="18268"/>
                  <a:pt x="26014" y="18187"/>
                </a:cubicBezTo>
                <a:cubicBezTo>
                  <a:pt x="26010" y="18183"/>
                  <a:pt x="26005" y="18179"/>
                  <a:pt x="26000" y="18175"/>
                </a:cubicBezTo>
                <a:cubicBezTo>
                  <a:pt x="26065" y="18080"/>
                  <a:pt x="26129" y="17983"/>
                  <a:pt x="26191" y="17886"/>
                </a:cubicBezTo>
                <a:cubicBezTo>
                  <a:pt x="26204" y="17865"/>
                  <a:pt x="26217" y="17844"/>
                  <a:pt x="26230" y="17824"/>
                </a:cubicBezTo>
                <a:close/>
                <a:moveTo>
                  <a:pt x="27489" y="18543"/>
                </a:moveTo>
                <a:lnTo>
                  <a:pt x="27489" y="18543"/>
                </a:lnTo>
                <a:cubicBezTo>
                  <a:pt x="27433" y="18576"/>
                  <a:pt x="27378" y="18611"/>
                  <a:pt x="27321" y="18645"/>
                </a:cubicBezTo>
                <a:cubicBezTo>
                  <a:pt x="27320" y="18630"/>
                  <a:pt x="27319" y="18616"/>
                  <a:pt x="27318" y="18602"/>
                </a:cubicBezTo>
                <a:cubicBezTo>
                  <a:pt x="27375" y="18583"/>
                  <a:pt x="27432" y="18563"/>
                  <a:pt x="27489" y="18543"/>
                </a:cubicBezTo>
                <a:close/>
                <a:moveTo>
                  <a:pt x="21934" y="16665"/>
                </a:moveTo>
                <a:lnTo>
                  <a:pt x="21934" y="16665"/>
                </a:lnTo>
                <a:cubicBezTo>
                  <a:pt x="22052" y="16680"/>
                  <a:pt x="22171" y="16691"/>
                  <a:pt x="22289" y="16698"/>
                </a:cubicBezTo>
                <a:cubicBezTo>
                  <a:pt x="22361" y="16701"/>
                  <a:pt x="22433" y="16705"/>
                  <a:pt x="22505" y="16707"/>
                </a:cubicBezTo>
                <a:cubicBezTo>
                  <a:pt x="22548" y="16773"/>
                  <a:pt x="22590" y="16837"/>
                  <a:pt x="22634" y="16902"/>
                </a:cubicBezTo>
                <a:cubicBezTo>
                  <a:pt x="22687" y="17050"/>
                  <a:pt x="22742" y="17195"/>
                  <a:pt x="22802" y="17340"/>
                </a:cubicBezTo>
                <a:cubicBezTo>
                  <a:pt x="22851" y="17459"/>
                  <a:pt x="22901" y="17578"/>
                  <a:pt x="22956" y="17694"/>
                </a:cubicBezTo>
                <a:cubicBezTo>
                  <a:pt x="23011" y="17807"/>
                  <a:pt x="23064" y="17921"/>
                  <a:pt x="23126" y="18029"/>
                </a:cubicBezTo>
                <a:cubicBezTo>
                  <a:pt x="23229" y="18208"/>
                  <a:pt x="23334" y="18387"/>
                  <a:pt x="23449" y="18558"/>
                </a:cubicBezTo>
                <a:cubicBezTo>
                  <a:pt x="23469" y="18586"/>
                  <a:pt x="23489" y="18615"/>
                  <a:pt x="23508" y="18643"/>
                </a:cubicBezTo>
                <a:cubicBezTo>
                  <a:pt x="23483" y="18665"/>
                  <a:pt x="23456" y="18687"/>
                  <a:pt x="23430" y="18709"/>
                </a:cubicBezTo>
                <a:cubicBezTo>
                  <a:pt x="23302" y="18617"/>
                  <a:pt x="23173" y="18521"/>
                  <a:pt x="23051" y="18419"/>
                </a:cubicBezTo>
                <a:cubicBezTo>
                  <a:pt x="22985" y="18365"/>
                  <a:pt x="22921" y="18311"/>
                  <a:pt x="22857" y="18254"/>
                </a:cubicBezTo>
                <a:cubicBezTo>
                  <a:pt x="22792" y="18198"/>
                  <a:pt x="22729" y="18140"/>
                  <a:pt x="22667" y="18081"/>
                </a:cubicBezTo>
                <a:cubicBezTo>
                  <a:pt x="22628" y="18045"/>
                  <a:pt x="22583" y="18001"/>
                  <a:pt x="22538" y="17956"/>
                </a:cubicBezTo>
                <a:cubicBezTo>
                  <a:pt x="22509" y="17914"/>
                  <a:pt x="22481" y="17871"/>
                  <a:pt x="22453" y="17827"/>
                </a:cubicBezTo>
                <a:cubicBezTo>
                  <a:pt x="22411" y="17759"/>
                  <a:pt x="22369" y="17687"/>
                  <a:pt x="22329" y="17615"/>
                </a:cubicBezTo>
                <a:cubicBezTo>
                  <a:pt x="22291" y="17543"/>
                  <a:pt x="22254" y="17470"/>
                  <a:pt x="22220" y="17396"/>
                </a:cubicBezTo>
                <a:cubicBezTo>
                  <a:pt x="22167" y="17282"/>
                  <a:pt x="22115" y="17166"/>
                  <a:pt x="22071" y="17049"/>
                </a:cubicBezTo>
                <a:cubicBezTo>
                  <a:pt x="22026" y="16929"/>
                  <a:pt x="21983" y="16810"/>
                  <a:pt x="21941" y="16688"/>
                </a:cubicBezTo>
                <a:lnTo>
                  <a:pt x="21942" y="16688"/>
                </a:lnTo>
                <a:cubicBezTo>
                  <a:pt x="21939" y="16680"/>
                  <a:pt x="21937" y="16673"/>
                  <a:pt x="21934" y="16665"/>
                </a:cubicBezTo>
                <a:close/>
                <a:moveTo>
                  <a:pt x="27171" y="18686"/>
                </a:moveTo>
                <a:cubicBezTo>
                  <a:pt x="27174" y="18700"/>
                  <a:pt x="27175" y="18714"/>
                  <a:pt x="27176" y="18728"/>
                </a:cubicBezTo>
                <a:cubicBezTo>
                  <a:pt x="27161" y="18736"/>
                  <a:pt x="27146" y="18745"/>
                  <a:pt x="27132" y="18753"/>
                </a:cubicBezTo>
                <a:lnTo>
                  <a:pt x="27132" y="18752"/>
                </a:lnTo>
                <a:cubicBezTo>
                  <a:pt x="27145" y="18730"/>
                  <a:pt x="27159" y="18708"/>
                  <a:pt x="27171" y="18686"/>
                </a:cubicBezTo>
                <a:close/>
                <a:moveTo>
                  <a:pt x="26950" y="18722"/>
                </a:moveTo>
                <a:lnTo>
                  <a:pt x="26950" y="18722"/>
                </a:lnTo>
                <a:cubicBezTo>
                  <a:pt x="26935" y="18747"/>
                  <a:pt x="26920" y="18772"/>
                  <a:pt x="26903" y="18796"/>
                </a:cubicBezTo>
                <a:cubicBezTo>
                  <a:pt x="26888" y="18787"/>
                  <a:pt x="26872" y="18777"/>
                  <a:pt x="26857" y="18768"/>
                </a:cubicBezTo>
                <a:cubicBezTo>
                  <a:pt x="26883" y="18754"/>
                  <a:pt x="26909" y="18740"/>
                  <a:pt x="26935" y="18727"/>
                </a:cubicBezTo>
                <a:cubicBezTo>
                  <a:pt x="26936" y="18727"/>
                  <a:pt x="26937" y="18727"/>
                  <a:pt x="26938" y="18725"/>
                </a:cubicBezTo>
                <a:cubicBezTo>
                  <a:pt x="26942" y="18724"/>
                  <a:pt x="26946" y="18724"/>
                  <a:pt x="26950" y="18722"/>
                </a:cubicBezTo>
                <a:close/>
                <a:moveTo>
                  <a:pt x="11755" y="17320"/>
                </a:moveTo>
                <a:cubicBezTo>
                  <a:pt x="11783" y="17394"/>
                  <a:pt x="11812" y="17467"/>
                  <a:pt x="11842" y="17538"/>
                </a:cubicBezTo>
                <a:cubicBezTo>
                  <a:pt x="11926" y="17745"/>
                  <a:pt x="12015" y="17951"/>
                  <a:pt x="12115" y="18150"/>
                </a:cubicBezTo>
                <a:cubicBezTo>
                  <a:pt x="12179" y="18275"/>
                  <a:pt x="12241" y="18401"/>
                  <a:pt x="12312" y="18523"/>
                </a:cubicBezTo>
                <a:cubicBezTo>
                  <a:pt x="12373" y="18632"/>
                  <a:pt x="12436" y="18739"/>
                  <a:pt x="12502" y="18847"/>
                </a:cubicBezTo>
                <a:cubicBezTo>
                  <a:pt x="12469" y="18842"/>
                  <a:pt x="12435" y="18836"/>
                  <a:pt x="12403" y="18831"/>
                </a:cubicBezTo>
                <a:cubicBezTo>
                  <a:pt x="12319" y="18817"/>
                  <a:pt x="12234" y="18802"/>
                  <a:pt x="12151" y="18783"/>
                </a:cubicBezTo>
                <a:cubicBezTo>
                  <a:pt x="12074" y="18765"/>
                  <a:pt x="11992" y="18742"/>
                  <a:pt x="11910" y="18715"/>
                </a:cubicBezTo>
                <a:cubicBezTo>
                  <a:pt x="11869" y="18701"/>
                  <a:pt x="11829" y="18687"/>
                  <a:pt x="11788" y="18673"/>
                </a:cubicBezTo>
                <a:cubicBezTo>
                  <a:pt x="11672" y="18628"/>
                  <a:pt x="11554" y="18583"/>
                  <a:pt x="11441" y="18530"/>
                </a:cubicBezTo>
                <a:cubicBezTo>
                  <a:pt x="11364" y="18497"/>
                  <a:pt x="11287" y="18460"/>
                  <a:pt x="11213" y="18419"/>
                </a:cubicBezTo>
                <a:cubicBezTo>
                  <a:pt x="11006" y="18305"/>
                  <a:pt x="10791" y="18178"/>
                  <a:pt x="10585" y="18038"/>
                </a:cubicBezTo>
                <a:cubicBezTo>
                  <a:pt x="10411" y="17922"/>
                  <a:pt x="10239" y="17800"/>
                  <a:pt x="10068" y="17679"/>
                </a:cubicBezTo>
                <a:lnTo>
                  <a:pt x="10067" y="17679"/>
                </a:lnTo>
                <a:cubicBezTo>
                  <a:pt x="10064" y="17677"/>
                  <a:pt x="10063" y="17676"/>
                  <a:pt x="10061" y="17675"/>
                </a:cubicBezTo>
                <a:cubicBezTo>
                  <a:pt x="9974" y="17612"/>
                  <a:pt x="9884" y="17546"/>
                  <a:pt x="9795" y="17479"/>
                </a:cubicBezTo>
                <a:lnTo>
                  <a:pt x="9795" y="17479"/>
                </a:lnTo>
                <a:cubicBezTo>
                  <a:pt x="9820" y="17484"/>
                  <a:pt x="9843" y="17487"/>
                  <a:pt x="9863" y="17491"/>
                </a:cubicBezTo>
                <a:cubicBezTo>
                  <a:pt x="9954" y="17505"/>
                  <a:pt x="10044" y="17514"/>
                  <a:pt x="10134" y="17520"/>
                </a:cubicBezTo>
                <a:cubicBezTo>
                  <a:pt x="10183" y="17523"/>
                  <a:pt x="10233" y="17526"/>
                  <a:pt x="10283" y="17526"/>
                </a:cubicBezTo>
                <a:lnTo>
                  <a:pt x="10324" y="17526"/>
                </a:lnTo>
                <a:cubicBezTo>
                  <a:pt x="10407" y="17526"/>
                  <a:pt x="10491" y="17526"/>
                  <a:pt x="10572" y="17520"/>
                </a:cubicBezTo>
                <a:cubicBezTo>
                  <a:pt x="10713" y="17509"/>
                  <a:pt x="10853" y="17498"/>
                  <a:pt x="10992" y="17476"/>
                </a:cubicBezTo>
                <a:cubicBezTo>
                  <a:pt x="11128" y="17455"/>
                  <a:pt x="11265" y="17434"/>
                  <a:pt x="11399" y="17405"/>
                </a:cubicBezTo>
                <a:cubicBezTo>
                  <a:pt x="11489" y="17387"/>
                  <a:pt x="11578" y="17369"/>
                  <a:pt x="11666" y="17344"/>
                </a:cubicBezTo>
                <a:cubicBezTo>
                  <a:pt x="11696" y="17336"/>
                  <a:pt x="11726" y="17328"/>
                  <a:pt x="11755" y="17320"/>
                </a:cubicBezTo>
                <a:close/>
                <a:moveTo>
                  <a:pt x="23607" y="18781"/>
                </a:moveTo>
                <a:cubicBezTo>
                  <a:pt x="23631" y="18814"/>
                  <a:pt x="23656" y="18847"/>
                  <a:pt x="23680" y="18879"/>
                </a:cubicBezTo>
                <a:cubicBezTo>
                  <a:pt x="23678" y="18878"/>
                  <a:pt x="23676" y="18877"/>
                  <a:pt x="23673" y="18874"/>
                </a:cubicBezTo>
                <a:cubicBezTo>
                  <a:pt x="23640" y="18854"/>
                  <a:pt x="23607" y="18832"/>
                  <a:pt x="23573" y="18810"/>
                </a:cubicBezTo>
                <a:lnTo>
                  <a:pt x="23573" y="18809"/>
                </a:lnTo>
                <a:cubicBezTo>
                  <a:pt x="23585" y="18799"/>
                  <a:pt x="23596" y="18790"/>
                  <a:pt x="23607" y="18781"/>
                </a:cubicBezTo>
                <a:close/>
                <a:moveTo>
                  <a:pt x="12182" y="17184"/>
                </a:moveTo>
                <a:cubicBezTo>
                  <a:pt x="12434" y="17261"/>
                  <a:pt x="12689" y="17329"/>
                  <a:pt x="12948" y="17382"/>
                </a:cubicBezTo>
                <a:cubicBezTo>
                  <a:pt x="13223" y="17438"/>
                  <a:pt x="13498" y="17491"/>
                  <a:pt x="13777" y="17524"/>
                </a:cubicBezTo>
                <a:cubicBezTo>
                  <a:pt x="13914" y="17541"/>
                  <a:pt x="14053" y="17554"/>
                  <a:pt x="14192" y="17566"/>
                </a:cubicBezTo>
                <a:cubicBezTo>
                  <a:pt x="14289" y="17574"/>
                  <a:pt x="14388" y="17581"/>
                  <a:pt x="14485" y="17582"/>
                </a:cubicBezTo>
                <a:cubicBezTo>
                  <a:pt x="14555" y="17584"/>
                  <a:pt x="14625" y="17584"/>
                  <a:pt x="14695" y="17584"/>
                </a:cubicBezTo>
                <a:cubicBezTo>
                  <a:pt x="14906" y="17584"/>
                  <a:pt x="15116" y="17577"/>
                  <a:pt x="15326" y="17559"/>
                </a:cubicBezTo>
                <a:cubicBezTo>
                  <a:pt x="15448" y="17549"/>
                  <a:pt x="15570" y="17538"/>
                  <a:pt x="15692" y="17522"/>
                </a:cubicBezTo>
                <a:cubicBezTo>
                  <a:pt x="15813" y="17507"/>
                  <a:pt x="15935" y="17493"/>
                  <a:pt x="16057" y="17476"/>
                </a:cubicBezTo>
                <a:cubicBezTo>
                  <a:pt x="16189" y="17456"/>
                  <a:pt x="16322" y="17437"/>
                  <a:pt x="16455" y="17411"/>
                </a:cubicBezTo>
                <a:lnTo>
                  <a:pt x="16455" y="17411"/>
                </a:lnTo>
                <a:cubicBezTo>
                  <a:pt x="16353" y="17502"/>
                  <a:pt x="16251" y="17593"/>
                  <a:pt x="16149" y="17683"/>
                </a:cubicBezTo>
                <a:cubicBezTo>
                  <a:pt x="16043" y="17777"/>
                  <a:pt x="15938" y="17873"/>
                  <a:pt x="15827" y="17961"/>
                </a:cubicBezTo>
                <a:cubicBezTo>
                  <a:pt x="15762" y="18015"/>
                  <a:pt x="15696" y="18067"/>
                  <a:pt x="15628" y="18118"/>
                </a:cubicBezTo>
                <a:cubicBezTo>
                  <a:pt x="15599" y="18139"/>
                  <a:pt x="15572" y="18158"/>
                  <a:pt x="15543" y="18179"/>
                </a:cubicBezTo>
                <a:cubicBezTo>
                  <a:pt x="15484" y="18221"/>
                  <a:pt x="15421" y="18262"/>
                  <a:pt x="15359" y="18302"/>
                </a:cubicBezTo>
                <a:cubicBezTo>
                  <a:pt x="15296" y="18343"/>
                  <a:pt x="15231" y="18380"/>
                  <a:pt x="15165" y="18414"/>
                </a:cubicBezTo>
                <a:cubicBezTo>
                  <a:pt x="15106" y="18445"/>
                  <a:pt x="15038" y="18477"/>
                  <a:pt x="14969" y="18508"/>
                </a:cubicBezTo>
                <a:cubicBezTo>
                  <a:pt x="14899" y="18538"/>
                  <a:pt x="14830" y="18567"/>
                  <a:pt x="14759" y="18594"/>
                </a:cubicBezTo>
                <a:cubicBezTo>
                  <a:pt x="14627" y="18642"/>
                  <a:pt x="14495" y="18688"/>
                  <a:pt x="14359" y="18724"/>
                </a:cubicBezTo>
                <a:cubicBezTo>
                  <a:pt x="14272" y="18749"/>
                  <a:pt x="14185" y="18770"/>
                  <a:pt x="14096" y="18790"/>
                </a:cubicBezTo>
                <a:cubicBezTo>
                  <a:pt x="13965" y="18817"/>
                  <a:pt x="13834" y="18842"/>
                  <a:pt x="13702" y="18856"/>
                </a:cubicBezTo>
                <a:cubicBezTo>
                  <a:pt x="13612" y="18866"/>
                  <a:pt x="13521" y="18874"/>
                  <a:pt x="13431" y="18880"/>
                </a:cubicBezTo>
                <a:cubicBezTo>
                  <a:pt x="13337" y="18885"/>
                  <a:pt x="13236" y="18890"/>
                  <a:pt x="13134" y="18890"/>
                </a:cubicBezTo>
                <a:cubicBezTo>
                  <a:pt x="13103" y="18890"/>
                  <a:pt x="13073" y="18889"/>
                  <a:pt x="13043" y="18888"/>
                </a:cubicBezTo>
                <a:cubicBezTo>
                  <a:pt x="12956" y="18887"/>
                  <a:pt x="12868" y="18882"/>
                  <a:pt x="12782" y="18877"/>
                </a:cubicBezTo>
                <a:cubicBezTo>
                  <a:pt x="12765" y="18874"/>
                  <a:pt x="12739" y="18872"/>
                  <a:pt x="12711" y="18870"/>
                </a:cubicBezTo>
                <a:cubicBezTo>
                  <a:pt x="12694" y="18842"/>
                  <a:pt x="12675" y="18814"/>
                  <a:pt x="12657" y="18785"/>
                </a:cubicBezTo>
                <a:cubicBezTo>
                  <a:pt x="12566" y="18637"/>
                  <a:pt x="12470" y="18477"/>
                  <a:pt x="12384" y="18313"/>
                </a:cubicBezTo>
                <a:cubicBezTo>
                  <a:pt x="12321" y="18191"/>
                  <a:pt x="12260" y="18067"/>
                  <a:pt x="12200" y="17942"/>
                </a:cubicBezTo>
                <a:cubicBezTo>
                  <a:pt x="12111" y="17748"/>
                  <a:pt x="12025" y="17552"/>
                  <a:pt x="11951" y="17351"/>
                </a:cubicBezTo>
                <a:cubicBezTo>
                  <a:pt x="11941" y="17325"/>
                  <a:pt x="11932" y="17298"/>
                  <a:pt x="11922" y="17272"/>
                </a:cubicBezTo>
                <a:cubicBezTo>
                  <a:pt x="11964" y="17259"/>
                  <a:pt x="12006" y="17246"/>
                  <a:pt x="12046" y="17231"/>
                </a:cubicBezTo>
                <a:lnTo>
                  <a:pt x="12046" y="17232"/>
                </a:lnTo>
                <a:cubicBezTo>
                  <a:pt x="12091" y="17216"/>
                  <a:pt x="12137" y="17200"/>
                  <a:pt x="12182" y="17184"/>
                </a:cubicBezTo>
                <a:close/>
                <a:moveTo>
                  <a:pt x="25903" y="18315"/>
                </a:moveTo>
                <a:cubicBezTo>
                  <a:pt x="25940" y="18345"/>
                  <a:pt x="25977" y="18376"/>
                  <a:pt x="26014" y="18404"/>
                </a:cubicBezTo>
                <a:cubicBezTo>
                  <a:pt x="26140" y="18501"/>
                  <a:pt x="26268" y="18598"/>
                  <a:pt x="26401" y="18687"/>
                </a:cubicBezTo>
                <a:cubicBezTo>
                  <a:pt x="26196" y="18743"/>
                  <a:pt x="25990" y="18795"/>
                  <a:pt x="25782" y="18842"/>
                </a:cubicBezTo>
                <a:cubicBezTo>
                  <a:pt x="25682" y="18863"/>
                  <a:pt x="25581" y="18884"/>
                  <a:pt x="25481" y="18903"/>
                </a:cubicBezTo>
                <a:cubicBezTo>
                  <a:pt x="25625" y="18709"/>
                  <a:pt x="25766" y="18514"/>
                  <a:pt x="25903" y="18315"/>
                </a:cubicBezTo>
                <a:close/>
                <a:moveTo>
                  <a:pt x="39657" y="14770"/>
                </a:moveTo>
                <a:cubicBezTo>
                  <a:pt x="39507" y="15017"/>
                  <a:pt x="39506" y="15020"/>
                  <a:pt x="39504" y="15021"/>
                </a:cubicBezTo>
                <a:cubicBezTo>
                  <a:pt x="39503" y="15022"/>
                  <a:pt x="39503" y="15023"/>
                  <a:pt x="39502" y="15024"/>
                </a:cubicBezTo>
                <a:cubicBezTo>
                  <a:pt x="39362" y="15243"/>
                  <a:pt x="39218" y="15460"/>
                  <a:pt x="39061" y="15670"/>
                </a:cubicBezTo>
                <a:cubicBezTo>
                  <a:pt x="38929" y="15848"/>
                  <a:pt x="38792" y="16022"/>
                  <a:pt x="38652" y="16193"/>
                </a:cubicBezTo>
                <a:cubicBezTo>
                  <a:pt x="38650" y="16196"/>
                  <a:pt x="38648" y="16199"/>
                  <a:pt x="38646" y="16201"/>
                </a:cubicBezTo>
                <a:cubicBezTo>
                  <a:pt x="38449" y="16435"/>
                  <a:pt x="38242" y="16673"/>
                  <a:pt x="38024" y="16900"/>
                </a:cubicBezTo>
                <a:cubicBezTo>
                  <a:pt x="37930" y="16997"/>
                  <a:pt x="37837" y="17094"/>
                  <a:pt x="37740" y="17187"/>
                </a:cubicBezTo>
                <a:cubicBezTo>
                  <a:pt x="37648" y="17277"/>
                  <a:pt x="37555" y="17366"/>
                  <a:pt x="37462" y="17455"/>
                </a:cubicBezTo>
                <a:cubicBezTo>
                  <a:pt x="37367" y="17543"/>
                  <a:pt x="37272" y="17631"/>
                  <a:pt x="37175" y="17716"/>
                </a:cubicBezTo>
                <a:cubicBezTo>
                  <a:pt x="37078" y="17802"/>
                  <a:pt x="36981" y="17888"/>
                  <a:pt x="36881" y="17970"/>
                </a:cubicBezTo>
                <a:cubicBezTo>
                  <a:pt x="36679" y="18135"/>
                  <a:pt x="36473" y="18294"/>
                  <a:pt x="36263" y="18446"/>
                </a:cubicBezTo>
                <a:cubicBezTo>
                  <a:pt x="36026" y="18616"/>
                  <a:pt x="35776" y="18785"/>
                  <a:pt x="35517" y="18939"/>
                </a:cubicBezTo>
                <a:cubicBezTo>
                  <a:pt x="35512" y="18943"/>
                  <a:pt x="35508" y="18945"/>
                  <a:pt x="35504" y="18947"/>
                </a:cubicBezTo>
                <a:cubicBezTo>
                  <a:pt x="35532" y="18919"/>
                  <a:pt x="35559" y="18892"/>
                  <a:pt x="35586" y="18864"/>
                </a:cubicBezTo>
                <a:cubicBezTo>
                  <a:pt x="35590" y="18861"/>
                  <a:pt x="35593" y="18858"/>
                  <a:pt x="35597" y="18855"/>
                </a:cubicBezTo>
                <a:cubicBezTo>
                  <a:pt x="35899" y="18593"/>
                  <a:pt x="36199" y="18326"/>
                  <a:pt x="36490" y="18051"/>
                </a:cubicBezTo>
                <a:cubicBezTo>
                  <a:pt x="36743" y="17812"/>
                  <a:pt x="36993" y="17568"/>
                  <a:pt x="37232" y="17315"/>
                </a:cubicBezTo>
                <a:lnTo>
                  <a:pt x="37239" y="17310"/>
                </a:lnTo>
                <a:cubicBezTo>
                  <a:pt x="37451" y="17139"/>
                  <a:pt x="37661" y="16964"/>
                  <a:pt x="37861" y="16780"/>
                </a:cubicBezTo>
                <a:cubicBezTo>
                  <a:pt x="38063" y="16593"/>
                  <a:pt x="38264" y="16402"/>
                  <a:pt x="38454" y="16203"/>
                </a:cubicBezTo>
                <a:cubicBezTo>
                  <a:pt x="38636" y="16013"/>
                  <a:pt x="38816" y="15821"/>
                  <a:pt x="38986" y="15621"/>
                </a:cubicBezTo>
                <a:cubicBezTo>
                  <a:pt x="39129" y="15454"/>
                  <a:pt x="39272" y="15284"/>
                  <a:pt x="39405" y="15109"/>
                </a:cubicBezTo>
                <a:cubicBezTo>
                  <a:pt x="39491" y="14997"/>
                  <a:pt x="39575" y="14885"/>
                  <a:pt x="39657" y="14770"/>
                </a:cubicBezTo>
                <a:close/>
                <a:moveTo>
                  <a:pt x="27821" y="18574"/>
                </a:moveTo>
                <a:cubicBezTo>
                  <a:pt x="27862" y="18582"/>
                  <a:pt x="27902" y="18589"/>
                  <a:pt x="27943" y="18594"/>
                </a:cubicBezTo>
                <a:cubicBezTo>
                  <a:pt x="27994" y="18601"/>
                  <a:pt x="28043" y="18608"/>
                  <a:pt x="28094" y="18612"/>
                </a:cubicBezTo>
                <a:cubicBezTo>
                  <a:pt x="27908" y="18708"/>
                  <a:pt x="27721" y="18799"/>
                  <a:pt x="27528" y="18879"/>
                </a:cubicBezTo>
                <a:cubicBezTo>
                  <a:pt x="27473" y="18903"/>
                  <a:pt x="27416" y="18926"/>
                  <a:pt x="27360" y="18949"/>
                </a:cubicBezTo>
                <a:cubicBezTo>
                  <a:pt x="27355" y="18918"/>
                  <a:pt x="27350" y="18886"/>
                  <a:pt x="27347" y="18855"/>
                </a:cubicBezTo>
                <a:cubicBezTo>
                  <a:pt x="27413" y="18818"/>
                  <a:pt x="27480" y="18781"/>
                  <a:pt x="27545" y="18742"/>
                </a:cubicBezTo>
                <a:cubicBezTo>
                  <a:pt x="27638" y="18686"/>
                  <a:pt x="27730" y="18632"/>
                  <a:pt x="27821" y="18574"/>
                </a:cubicBezTo>
                <a:close/>
                <a:moveTo>
                  <a:pt x="27201" y="18934"/>
                </a:moveTo>
                <a:cubicBezTo>
                  <a:pt x="27203" y="18943"/>
                  <a:pt x="27204" y="18951"/>
                  <a:pt x="27205" y="18959"/>
                </a:cubicBezTo>
                <a:cubicBezTo>
                  <a:pt x="27196" y="18955"/>
                  <a:pt x="27188" y="18951"/>
                  <a:pt x="27179" y="18946"/>
                </a:cubicBezTo>
                <a:cubicBezTo>
                  <a:pt x="27186" y="18943"/>
                  <a:pt x="27193" y="18938"/>
                  <a:pt x="27201" y="18934"/>
                </a:cubicBezTo>
                <a:close/>
                <a:moveTo>
                  <a:pt x="25011" y="17394"/>
                </a:moveTo>
                <a:cubicBezTo>
                  <a:pt x="25047" y="17440"/>
                  <a:pt x="25083" y="17485"/>
                  <a:pt x="25120" y="17531"/>
                </a:cubicBezTo>
                <a:cubicBezTo>
                  <a:pt x="25174" y="17596"/>
                  <a:pt x="25231" y="17662"/>
                  <a:pt x="25288" y="17724"/>
                </a:cubicBezTo>
                <a:cubicBezTo>
                  <a:pt x="25369" y="17812"/>
                  <a:pt x="25451" y="17902"/>
                  <a:pt x="25538" y="17985"/>
                </a:cubicBezTo>
                <a:cubicBezTo>
                  <a:pt x="25615" y="18059"/>
                  <a:pt x="25693" y="18132"/>
                  <a:pt x="25773" y="18203"/>
                </a:cubicBezTo>
                <a:cubicBezTo>
                  <a:pt x="25766" y="18214"/>
                  <a:pt x="25758" y="18224"/>
                  <a:pt x="25751" y="18235"/>
                </a:cubicBezTo>
                <a:cubicBezTo>
                  <a:pt x="25619" y="18424"/>
                  <a:pt x="25487" y="18612"/>
                  <a:pt x="25349" y="18797"/>
                </a:cubicBezTo>
                <a:cubicBezTo>
                  <a:pt x="25311" y="18848"/>
                  <a:pt x="25274" y="18897"/>
                  <a:pt x="25236" y="18947"/>
                </a:cubicBezTo>
                <a:cubicBezTo>
                  <a:pt x="25169" y="18959"/>
                  <a:pt x="25101" y="18969"/>
                  <a:pt x="25034" y="18978"/>
                </a:cubicBezTo>
                <a:cubicBezTo>
                  <a:pt x="24993" y="18983"/>
                  <a:pt x="24954" y="18989"/>
                  <a:pt x="24914" y="18994"/>
                </a:cubicBezTo>
                <a:cubicBezTo>
                  <a:pt x="24895" y="18982"/>
                  <a:pt x="24877" y="18968"/>
                  <a:pt x="24858" y="18955"/>
                </a:cubicBezTo>
                <a:cubicBezTo>
                  <a:pt x="24694" y="18833"/>
                  <a:pt x="24522" y="18700"/>
                  <a:pt x="24357" y="18560"/>
                </a:cubicBezTo>
                <a:cubicBezTo>
                  <a:pt x="24290" y="18504"/>
                  <a:pt x="24224" y="18446"/>
                  <a:pt x="24159" y="18388"/>
                </a:cubicBezTo>
                <a:cubicBezTo>
                  <a:pt x="24139" y="18371"/>
                  <a:pt x="24119" y="18352"/>
                  <a:pt x="24100" y="18335"/>
                </a:cubicBezTo>
                <a:cubicBezTo>
                  <a:pt x="24303" y="18141"/>
                  <a:pt x="24504" y="17944"/>
                  <a:pt x="24697" y="17738"/>
                </a:cubicBezTo>
                <a:cubicBezTo>
                  <a:pt x="24787" y="17642"/>
                  <a:pt x="24879" y="17545"/>
                  <a:pt x="24966" y="17446"/>
                </a:cubicBezTo>
                <a:cubicBezTo>
                  <a:pt x="24981" y="17429"/>
                  <a:pt x="24996" y="17411"/>
                  <a:pt x="25011" y="17394"/>
                </a:cubicBezTo>
                <a:close/>
                <a:moveTo>
                  <a:pt x="19718" y="15989"/>
                </a:moveTo>
                <a:cubicBezTo>
                  <a:pt x="19778" y="16023"/>
                  <a:pt x="19837" y="16058"/>
                  <a:pt x="19900" y="16089"/>
                </a:cubicBezTo>
                <a:cubicBezTo>
                  <a:pt x="20013" y="16144"/>
                  <a:pt x="20126" y="16201"/>
                  <a:pt x="20244" y="16247"/>
                </a:cubicBezTo>
                <a:cubicBezTo>
                  <a:pt x="20446" y="16327"/>
                  <a:pt x="20650" y="16401"/>
                  <a:pt x="20862" y="16457"/>
                </a:cubicBezTo>
                <a:cubicBezTo>
                  <a:pt x="20989" y="16491"/>
                  <a:pt x="21116" y="16524"/>
                  <a:pt x="21245" y="16550"/>
                </a:cubicBezTo>
                <a:cubicBezTo>
                  <a:pt x="21254" y="16552"/>
                  <a:pt x="21263" y="16554"/>
                  <a:pt x="21273" y="16556"/>
                </a:cubicBezTo>
                <a:cubicBezTo>
                  <a:pt x="21296" y="16597"/>
                  <a:pt x="21320" y="16639"/>
                  <a:pt x="21344" y="16679"/>
                </a:cubicBezTo>
                <a:cubicBezTo>
                  <a:pt x="21482" y="16904"/>
                  <a:pt x="21626" y="17124"/>
                  <a:pt x="21789" y="17330"/>
                </a:cubicBezTo>
                <a:cubicBezTo>
                  <a:pt x="21924" y="17501"/>
                  <a:pt x="22063" y="17669"/>
                  <a:pt x="22210" y="17828"/>
                </a:cubicBezTo>
                <a:cubicBezTo>
                  <a:pt x="22243" y="17862"/>
                  <a:pt x="22274" y="17895"/>
                  <a:pt x="22305" y="17929"/>
                </a:cubicBezTo>
                <a:cubicBezTo>
                  <a:pt x="22328" y="17967"/>
                  <a:pt x="22351" y="18004"/>
                  <a:pt x="22376" y="18038"/>
                </a:cubicBezTo>
                <a:cubicBezTo>
                  <a:pt x="22423" y="18108"/>
                  <a:pt x="22473" y="18176"/>
                  <a:pt x="22524" y="18243"/>
                </a:cubicBezTo>
                <a:lnTo>
                  <a:pt x="22604" y="18344"/>
                </a:lnTo>
                <a:cubicBezTo>
                  <a:pt x="22658" y="18414"/>
                  <a:pt x="22722" y="18488"/>
                  <a:pt x="22783" y="18551"/>
                </a:cubicBezTo>
                <a:cubicBezTo>
                  <a:pt x="22847" y="18618"/>
                  <a:pt x="22908" y="18685"/>
                  <a:pt x="22976" y="18746"/>
                </a:cubicBezTo>
                <a:cubicBezTo>
                  <a:pt x="23040" y="18806"/>
                  <a:pt x="23104" y="18865"/>
                  <a:pt x="23171" y="18922"/>
                </a:cubicBezTo>
                <a:cubicBezTo>
                  <a:pt x="23128" y="18958"/>
                  <a:pt x="23085" y="18992"/>
                  <a:pt x="23040" y="19027"/>
                </a:cubicBezTo>
                <a:cubicBezTo>
                  <a:pt x="22944" y="19018"/>
                  <a:pt x="22849" y="19007"/>
                  <a:pt x="22754" y="18993"/>
                </a:cubicBezTo>
                <a:cubicBezTo>
                  <a:pt x="22668" y="18982"/>
                  <a:pt x="22580" y="18968"/>
                  <a:pt x="22493" y="18953"/>
                </a:cubicBezTo>
                <a:cubicBezTo>
                  <a:pt x="22406" y="18938"/>
                  <a:pt x="22319" y="18921"/>
                  <a:pt x="22233" y="18902"/>
                </a:cubicBezTo>
                <a:cubicBezTo>
                  <a:pt x="22109" y="18876"/>
                  <a:pt x="21983" y="18848"/>
                  <a:pt x="21859" y="18810"/>
                </a:cubicBezTo>
                <a:cubicBezTo>
                  <a:pt x="21776" y="18785"/>
                  <a:pt x="21693" y="18759"/>
                  <a:pt x="21611" y="18731"/>
                </a:cubicBezTo>
                <a:cubicBezTo>
                  <a:pt x="21572" y="18717"/>
                  <a:pt x="21534" y="18703"/>
                  <a:pt x="21494" y="18690"/>
                </a:cubicBezTo>
                <a:cubicBezTo>
                  <a:pt x="21377" y="18645"/>
                  <a:pt x="21259" y="18600"/>
                  <a:pt x="21143" y="18546"/>
                </a:cubicBezTo>
                <a:cubicBezTo>
                  <a:pt x="21036" y="18496"/>
                  <a:pt x="20929" y="18442"/>
                  <a:pt x="20822" y="18388"/>
                </a:cubicBezTo>
                <a:cubicBezTo>
                  <a:pt x="20680" y="18310"/>
                  <a:pt x="20539" y="18229"/>
                  <a:pt x="20402" y="18140"/>
                </a:cubicBezTo>
                <a:cubicBezTo>
                  <a:pt x="20298" y="18072"/>
                  <a:pt x="20195" y="18003"/>
                  <a:pt x="20094" y="17930"/>
                </a:cubicBezTo>
                <a:cubicBezTo>
                  <a:pt x="19996" y="17858"/>
                  <a:pt x="19897" y="17785"/>
                  <a:pt x="19803" y="17707"/>
                </a:cubicBezTo>
                <a:cubicBezTo>
                  <a:pt x="19708" y="17627"/>
                  <a:pt x="19614" y="17548"/>
                  <a:pt x="19522" y="17464"/>
                </a:cubicBezTo>
                <a:cubicBezTo>
                  <a:pt x="19435" y="17382"/>
                  <a:pt x="19348" y="17300"/>
                  <a:pt x="19267" y="17214"/>
                </a:cubicBezTo>
                <a:cubicBezTo>
                  <a:pt x="19211" y="17155"/>
                  <a:pt x="19157" y="17096"/>
                  <a:pt x="19104" y="17036"/>
                </a:cubicBezTo>
                <a:cubicBezTo>
                  <a:pt x="19079" y="17006"/>
                  <a:pt x="19053" y="16976"/>
                  <a:pt x="19028" y="16946"/>
                </a:cubicBezTo>
                <a:cubicBezTo>
                  <a:pt x="18950" y="16849"/>
                  <a:pt x="18873" y="16752"/>
                  <a:pt x="18801" y="16650"/>
                </a:cubicBezTo>
                <a:cubicBezTo>
                  <a:pt x="18783" y="16623"/>
                  <a:pt x="18763" y="16596"/>
                  <a:pt x="18745" y="16568"/>
                </a:cubicBezTo>
                <a:cubicBezTo>
                  <a:pt x="18774" y="16553"/>
                  <a:pt x="18801" y="16539"/>
                  <a:pt x="18829" y="16523"/>
                </a:cubicBezTo>
                <a:cubicBezTo>
                  <a:pt x="19133" y="16359"/>
                  <a:pt x="19433" y="16185"/>
                  <a:pt x="19718" y="15989"/>
                </a:cubicBezTo>
                <a:close/>
                <a:moveTo>
                  <a:pt x="23310" y="19029"/>
                </a:moveTo>
                <a:cubicBezTo>
                  <a:pt x="23319" y="19035"/>
                  <a:pt x="23328" y="19042"/>
                  <a:pt x="23337" y="19049"/>
                </a:cubicBezTo>
                <a:cubicBezTo>
                  <a:pt x="23321" y="19048"/>
                  <a:pt x="23305" y="19046"/>
                  <a:pt x="23289" y="19045"/>
                </a:cubicBezTo>
                <a:cubicBezTo>
                  <a:pt x="23296" y="19040"/>
                  <a:pt x="23303" y="19034"/>
                  <a:pt x="23310" y="19029"/>
                </a:cubicBezTo>
                <a:close/>
                <a:moveTo>
                  <a:pt x="23963" y="18463"/>
                </a:moveTo>
                <a:cubicBezTo>
                  <a:pt x="23991" y="18489"/>
                  <a:pt x="24019" y="18515"/>
                  <a:pt x="24048" y="18541"/>
                </a:cubicBezTo>
                <a:cubicBezTo>
                  <a:pt x="24177" y="18657"/>
                  <a:pt x="24307" y="18773"/>
                  <a:pt x="24446" y="18879"/>
                </a:cubicBezTo>
                <a:cubicBezTo>
                  <a:pt x="24512" y="18929"/>
                  <a:pt x="24577" y="18978"/>
                  <a:pt x="24642" y="19026"/>
                </a:cubicBezTo>
                <a:cubicBezTo>
                  <a:pt x="24640" y="19027"/>
                  <a:pt x="24639" y="19027"/>
                  <a:pt x="24637" y="19027"/>
                </a:cubicBezTo>
                <a:cubicBezTo>
                  <a:pt x="24541" y="19036"/>
                  <a:pt x="24444" y="19044"/>
                  <a:pt x="24348" y="19051"/>
                </a:cubicBezTo>
                <a:cubicBezTo>
                  <a:pt x="24264" y="19056"/>
                  <a:pt x="24168" y="19060"/>
                  <a:pt x="24072" y="19063"/>
                </a:cubicBezTo>
                <a:cubicBezTo>
                  <a:pt x="24031" y="19016"/>
                  <a:pt x="23991" y="18970"/>
                  <a:pt x="23952" y="18923"/>
                </a:cubicBezTo>
                <a:cubicBezTo>
                  <a:pt x="23883" y="18836"/>
                  <a:pt x="23813" y="18749"/>
                  <a:pt x="23746" y="18660"/>
                </a:cubicBezTo>
                <a:cubicBezTo>
                  <a:pt x="23819" y="18595"/>
                  <a:pt x="23892" y="18529"/>
                  <a:pt x="23963" y="18463"/>
                </a:cubicBezTo>
                <a:close/>
                <a:moveTo>
                  <a:pt x="26992" y="19040"/>
                </a:moveTo>
                <a:cubicBezTo>
                  <a:pt x="27012" y="19050"/>
                  <a:pt x="27032" y="19061"/>
                  <a:pt x="27051" y="19071"/>
                </a:cubicBezTo>
                <a:cubicBezTo>
                  <a:pt x="27022" y="19082"/>
                  <a:pt x="26993" y="19094"/>
                  <a:pt x="26965" y="19104"/>
                </a:cubicBezTo>
                <a:cubicBezTo>
                  <a:pt x="26939" y="19113"/>
                  <a:pt x="26913" y="19123"/>
                  <a:pt x="26887" y="19132"/>
                </a:cubicBezTo>
                <a:cubicBezTo>
                  <a:pt x="26901" y="19111"/>
                  <a:pt x="26915" y="19091"/>
                  <a:pt x="26929" y="19071"/>
                </a:cubicBezTo>
                <a:cubicBezTo>
                  <a:pt x="26950" y="19060"/>
                  <a:pt x="26970" y="19050"/>
                  <a:pt x="26992" y="19040"/>
                </a:cubicBezTo>
                <a:close/>
                <a:moveTo>
                  <a:pt x="26115" y="19228"/>
                </a:moveTo>
                <a:cubicBezTo>
                  <a:pt x="26113" y="19228"/>
                  <a:pt x="26111" y="19229"/>
                  <a:pt x="26110" y="19230"/>
                </a:cubicBezTo>
                <a:lnTo>
                  <a:pt x="26110" y="19230"/>
                </a:lnTo>
                <a:cubicBezTo>
                  <a:pt x="26111" y="19229"/>
                  <a:pt x="26113" y="19228"/>
                  <a:pt x="26115" y="19228"/>
                </a:cubicBezTo>
                <a:close/>
                <a:moveTo>
                  <a:pt x="26616" y="19212"/>
                </a:moveTo>
                <a:lnTo>
                  <a:pt x="26616" y="19212"/>
                </a:lnTo>
                <a:cubicBezTo>
                  <a:pt x="26614" y="19216"/>
                  <a:pt x="26610" y="19220"/>
                  <a:pt x="26608" y="19223"/>
                </a:cubicBezTo>
                <a:cubicBezTo>
                  <a:pt x="26588" y="19229"/>
                  <a:pt x="26567" y="19235"/>
                  <a:pt x="26548" y="19240"/>
                </a:cubicBezTo>
                <a:cubicBezTo>
                  <a:pt x="26571" y="19231"/>
                  <a:pt x="26593" y="19222"/>
                  <a:pt x="26616" y="19212"/>
                </a:cubicBezTo>
                <a:close/>
                <a:moveTo>
                  <a:pt x="26025" y="18969"/>
                </a:moveTo>
                <a:lnTo>
                  <a:pt x="26025" y="18969"/>
                </a:lnTo>
                <a:cubicBezTo>
                  <a:pt x="25923" y="19012"/>
                  <a:pt x="25821" y="19056"/>
                  <a:pt x="25719" y="19096"/>
                </a:cubicBezTo>
                <a:cubicBezTo>
                  <a:pt x="25599" y="19143"/>
                  <a:pt x="25480" y="19189"/>
                  <a:pt x="25361" y="19234"/>
                </a:cubicBezTo>
                <a:lnTo>
                  <a:pt x="25361" y="19234"/>
                </a:lnTo>
                <a:cubicBezTo>
                  <a:pt x="25341" y="19240"/>
                  <a:pt x="25322" y="19247"/>
                  <a:pt x="25303" y="19254"/>
                </a:cubicBezTo>
                <a:lnTo>
                  <a:pt x="25294" y="19249"/>
                </a:lnTo>
                <a:cubicBezTo>
                  <a:pt x="25276" y="19238"/>
                  <a:pt x="25260" y="19228"/>
                  <a:pt x="25243" y="19217"/>
                </a:cubicBezTo>
                <a:cubicBezTo>
                  <a:pt x="25269" y="19183"/>
                  <a:pt x="25295" y="19149"/>
                  <a:pt x="25321" y="19116"/>
                </a:cubicBezTo>
                <a:cubicBezTo>
                  <a:pt x="25401" y="19101"/>
                  <a:pt x="25482" y="19086"/>
                  <a:pt x="25562" y="19068"/>
                </a:cubicBezTo>
                <a:cubicBezTo>
                  <a:pt x="25716" y="19037"/>
                  <a:pt x="25871" y="19004"/>
                  <a:pt x="26025" y="18969"/>
                </a:cubicBezTo>
                <a:close/>
                <a:moveTo>
                  <a:pt x="26678" y="18862"/>
                </a:moveTo>
                <a:cubicBezTo>
                  <a:pt x="26718" y="18885"/>
                  <a:pt x="26756" y="18907"/>
                  <a:pt x="26795" y="18930"/>
                </a:cubicBezTo>
                <a:cubicBezTo>
                  <a:pt x="26720" y="18967"/>
                  <a:pt x="26646" y="19004"/>
                  <a:pt x="26570" y="19037"/>
                </a:cubicBezTo>
                <a:cubicBezTo>
                  <a:pt x="26496" y="19072"/>
                  <a:pt x="26422" y="19104"/>
                  <a:pt x="26347" y="19137"/>
                </a:cubicBezTo>
                <a:cubicBezTo>
                  <a:pt x="26267" y="19170"/>
                  <a:pt x="26186" y="19202"/>
                  <a:pt x="26104" y="19232"/>
                </a:cubicBezTo>
                <a:cubicBezTo>
                  <a:pt x="26106" y="19231"/>
                  <a:pt x="26108" y="19230"/>
                  <a:pt x="26110" y="19230"/>
                </a:cubicBezTo>
                <a:lnTo>
                  <a:pt x="26110" y="19230"/>
                </a:lnTo>
                <a:cubicBezTo>
                  <a:pt x="25929" y="19295"/>
                  <a:pt x="25746" y="19356"/>
                  <a:pt x="25562" y="19411"/>
                </a:cubicBezTo>
                <a:cubicBezTo>
                  <a:pt x="25538" y="19399"/>
                  <a:pt x="25515" y="19385"/>
                  <a:pt x="25492" y="19371"/>
                </a:cubicBezTo>
                <a:cubicBezTo>
                  <a:pt x="25670" y="19305"/>
                  <a:pt x="25847" y="19236"/>
                  <a:pt x="26022" y="19162"/>
                </a:cubicBezTo>
                <a:cubicBezTo>
                  <a:pt x="26244" y="19067"/>
                  <a:pt x="26465" y="18970"/>
                  <a:pt x="26678" y="18862"/>
                </a:cubicBezTo>
                <a:close/>
                <a:moveTo>
                  <a:pt x="24869" y="19185"/>
                </a:moveTo>
                <a:cubicBezTo>
                  <a:pt x="24909" y="19212"/>
                  <a:pt x="24950" y="19239"/>
                  <a:pt x="24990" y="19266"/>
                </a:cubicBezTo>
                <a:cubicBezTo>
                  <a:pt x="24954" y="19312"/>
                  <a:pt x="24917" y="19358"/>
                  <a:pt x="24881" y="19406"/>
                </a:cubicBezTo>
                <a:cubicBezTo>
                  <a:pt x="24861" y="19413"/>
                  <a:pt x="24841" y="19418"/>
                  <a:pt x="24821" y="19425"/>
                </a:cubicBezTo>
                <a:cubicBezTo>
                  <a:pt x="24784" y="19422"/>
                  <a:pt x="24747" y="19417"/>
                  <a:pt x="24710" y="19413"/>
                </a:cubicBezTo>
                <a:cubicBezTo>
                  <a:pt x="24677" y="19408"/>
                  <a:pt x="24644" y="19403"/>
                  <a:pt x="24609" y="19398"/>
                </a:cubicBezTo>
                <a:cubicBezTo>
                  <a:pt x="24605" y="19396"/>
                  <a:pt x="24602" y="19394"/>
                  <a:pt x="24597" y="19392"/>
                </a:cubicBezTo>
                <a:cubicBezTo>
                  <a:pt x="24518" y="19352"/>
                  <a:pt x="24438" y="19312"/>
                  <a:pt x="24358" y="19270"/>
                </a:cubicBezTo>
                <a:cubicBezTo>
                  <a:pt x="24340" y="19260"/>
                  <a:pt x="24320" y="19250"/>
                  <a:pt x="24301" y="19239"/>
                </a:cubicBezTo>
                <a:cubicBezTo>
                  <a:pt x="24421" y="19234"/>
                  <a:pt x="24541" y="19223"/>
                  <a:pt x="24660" y="19210"/>
                </a:cubicBezTo>
                <a:cubicBezTo>
                  <a:pt x="24730" y="19202"/>
                  <a:pt x="24799" y="19194"/>
                  <a:pt x="24869" y="19185"/>
                </a:cubicBezTo>
                <a:close/>
                <a:moveTo>
                  <a:pt x="17776" y="17011"/>
                </a:moveTo>
                <a:cubicBezTo>
                  <a:pt x="17811" y="17067"/>
                  <a:pt x="17848" y="17121"/>
                  <a:pt x="17885" y="17176"/>
                </a:cubicBezTo>
                <a:cubicBezTo>
                  <a:pt x="17958" y="17284"/>
                  <a:pt x="18032" y="17394"/>
                  <a:pt x="18113" y="17498"/>
                </a:cubicBezTo>
                <a:cubicBezTo>
                  <a:pt x="18192" y="17601"/>
                  <a:pt x="18271" y="17702"/>
                  <a:pt x="18355" y="17803"/>
                </a:cubicBezTo>
                <a:cubicBezTo>
                  <a:pt x="18411" y="17871"/>
                  <a:pt x="18471" y="17940"/>
                  <a:pt x="18531" y="18007"/>
                </a:cubicBezTo>
                <a:cubicBezTo>
                  <a:pt x="18618" y="18103"/>
                  <a:pt x="18704" y="18199"/>
                  <a:pt x="18795" y="18291"/>
                </a:cubicBezTo>
                <a:cubicBezTo>
                  <a:pt x="18965" y="18466"/>
                  <a:pt x="19141" y="18639"/>
                  <a:pt x="19330" y="18792"/>
                </a:cubicBezTo>
                <a:cubicBezTo>
                  <a:pt x="19495" y="18926"/>
                  <a:pt x="19663" y="19058"/>
                  <a:pt x="19843" y="19172"/>
                </a:cubicBezTo>
                <a:cubicBezTo>
                  <a:pt x="20000" y="19272"/>
                  <a:pt x="20161" y="19367"/>
                  <a:pt x="20327" y="19448"/>
                </a:cubicBezTo>
                <a:cubicBezTo>
                  <a:pt x="20319" y="19446"/>
                  <a:pt x="20311" y="19443"/>
                  <a:pt x="20303" y="19440"/>
                </a:cubicBezTo>
                <a:cubicBezTo>
                  <a:pt x="20224" y="19414"/>
                  <a:pt x="20146" y="19386"/>
                  <a:pt x="20068" y="19356"/>
                </a:cubicBezTo>
                <a:cubicBezTo>
                  <a:pt x="19912" y="19295"/>
                  <a:pt x="19755" y="19235"/>
                  <a:pt x="19603" y="19162"/>
                </a:cubicBezTo>
                <a:cubicBezTo>
                  <a:pt x="19527" y="19127"/>
                  <a:pt x="19450" y="19090"/>
                  <a:pt x="19375" y="19051"/>
                </a:cubicBezTo>
                <a:cubicBezTo>
                  <a:pt x="19338" y="19031"/>
                  <a:pt x="19300" y="19012"/>
                  <a:pt x="19263" y="18992"/>
                </a:cubicBezTo>
                <a:cubicBezTo>
                  <a:pt x="19200" y="18958"/>
                  <a:pt x="19128" y="18916"/>
                  <a:pt x="19057" y="18872"/>
                </a:cubicBezTo>
                <a:cubicBezTo>
                  <a:pt x="18987" y="18828"/>
                  <a:pt x="18918" y="18782"/>
                  <a:pt x="18851" y="18734"/>
                </a:cubicBezTo>
                <a:cubicBezTo>
                  <a:pt x="18723" y="18640"/>
                  <a:pt x="18589" y="18542"/>
                  <a:pt x="18462" y="18437"/>
                </a:cubicBezTo>
                <a:cubicBezTo>
                  <a:pt x="18331" y="18329"/>
                  <a:pt x="18204" y="18218"/>
                  <a:pt x="18080" y="18105"/>
                </a:cubicBezTo>
                <a:cubicBezTo>
                  <a:pt x="17955" y="17989"/>
                  <a:pt x="17831" y="17870"/>
                  <a:pt x="17715" y="17745"/>
                </a:cubicBezTo>
                <a:cubicBezTo>
                  <a:pt x="17655" y="17681"/>
                  <a:pt x="17596" y="17618"/>
                  <a:pt x="17537" y="17552"/>
                </a:cubicBezTo>
                <a:cubicBezTo>
                  <a:pt x="17480" y="17486"/>
                  <a:pt x="17423" y="17421"/>
                  <a:pt x="17366" y="17355"/>
                </a:cubicBezTo>
                <a:cubicBezTo>
                  <a:pt x="17326" y="17305"/>
                  <a:pt x="17284" y="17255"/>
                  <a:pt x="17244" y="17205"/>
                </a:cubicBezTo>
                <a:cubicBezTo>
                  <a:pt x="17318" y="17180"/>
                  <a:pt x="17391" y="17156"/>
                  <a:pt x="17465" y="17131"/>
                </a:cubicBezTo>
                <a:cubicBezTo>
                  <a:pt x="17512" y="17113"/>
                  <a:pt x="17559" y="17096"/>
                  <a:pt x="17605" y="17079"/>
                </a:cubicBezTo>
                <a:cubicBezTo>
                  <a:pt x="17663" y="17057"/>
                  <a:pt x="17719" y="17034"/>
                  <a:pt x="17776" y="17011"/>
                </a:cubicBezTo>
                <a:close/>
                <a:moveTo>
                  <a:pt x="38220" y="7417"/>
                </a:moveTo>
                <a:cubicBezTo>
                  <a:pt x="38246" y="7449"/>
                  <a:pt x="38270" y="7484"/>
                  <a:pt x="38294" y="7517"/>
                </a:cubicBezTo>
                <a:cubicBezTo>
                  <a:pt x="38392" y="7654"/>
                  <a:pt x="38488" y="7795"/>
                  <a:pt x="38581" y="7937"/>
                </a:cubicBezTo>
                <a:cubicBezTo>
                  <a:pt x="38687" y="8105"/>
                  <a:pt x="38797" y="8285"/>
                  <a:pt x="38896" y="8470"/>
                </a:cubicBezTo>
                <a:cubicBezTo>
                  <a:pt x="38974" y="8618"/>
                  <a:pt x="39049" y="8765"/>
                  <a:pt x="39122" y="8917"/>
                </a:cubicBezTo>
                <a:cubicBezTo>
                  <a:pt x="39193" y="9070"/>
                  <a:pt x="39261" y="9225"/>
                  <a:pt x="39321" y="9383"/>
                </a:cubicBezTo>
                <a:cubicBezTo>
                  <a:pt x="39353" y="9469"/>
                  <a:pt x="39385" y="9555"/>
                  <a:pt x="39415" y="9642"/>
                </a:cubicBezTo>
                <a:cubicBezTo>
                  <a:pt x="39415" y="9665"/>
                  <a:pt x="39415" y="9688"/>
                  <a:pt x="39415" y="9711"/>
                </a:cubicBezTo>
                <a:cubicBezTo>
                  <a:pt x="39413" y="9849"/>
                  <a:pt x="39412" y="9987"/>
                  <a:pt x="39405" y="10125"/>
                </a:cubicBezTo>
                <a:cubicBezTo>
                  <a:pt x="39402" y="10215"/>
                  <a:pt x="39397" y="10304"/>
                  <a:pt x="39390" y="10392"/>
                </a:cubicBezTo>
                <a:cubicBezTo>
                  <a:pt x="39370" y="10667"/>
                  <a:pt x="39345" y="10941"/>
                  <a:pt x="39306" y="11214"/>
                </a:cubicBezTo>
                <a:cubicBezTo>
                  <a:pt x="39273" y="11436"/>
                  <a:pt x="39237" y="11658"/>
                  <a:pt x="39197" y="11880"/>
                </a:cubicBezTo>
                <a:cubicBezTo>
                  <a:pt x="39145" y="12149"/>
                  <a:pt x="39088" y="12416"/>
                  <a:pt x="39016" y="12680"/>
                </a:cubicBezTo>
                <a:cubicBezTo>
                  <a:pt x="38957" y="12901"/>
                  <a:pt x="38890" y="13120"/>
                  <a:pt x="38820" y="13337"/>
                </a:cubicBezTo>
                <a:cubicBezTo>
                  <a:pt x="38735" y="13587"/>
                  <a:pt x="38644" y="13844"/>
                  <a:pt x="38540" y="14097"/>
                </a:cubicBezTo>
                <a:cubicBezTo>
                  <a:pt x="38454" y="14307"/>
                  <a:pt x="38363" y="14514"/>
                  <a:pt x="38268" y="14719"/>
                </a:cubicBezTo>
                <a:lnTo>
                  <a:pt x="38266" y="14722"/>
                </a:lnTo>
                <a:cubicBezTo>
                  <a:pt x="38266" y="14723"/>
                  <a:pt x="38265" y="14724"/>
                  <a:pt x="38265" y="14725"/>
                </a:cubicBezTo>
                <a:cubicBezTo>
                  <a:pt x="38011" y="15254"/>
                  <a:pt x="37733" y="15775"/>
                  <a:pt x="37419" y="16276"/>
                </a:cubicBezTo>
                <a:cubicBezTo>
                  <a:pt x="37243" y="16547"/>
                  <a:pt x="37063" y="16817"/>
                  <a:pt x="36870" y="17076"/>
                </a:cubicBezTo>
                <a:cubicBezTo>
                  <a:pt x="36788" y="17187"/>
                  <a:pt x="36705" y="17299"/>
                  <a:pt x="36620" y="17409"/>
                </a:cubicBezTo>
                <a:cubicBezTo>
                  <a:pt x="36534" y="17518"/>
                  <a:pt x="36449" y="17625"/>
                  <a:pt x="36361" y="17732"/>
                </a:cubicBezTo>
                <a:cubicBezTo>
                  <a:pt x="36344" y="17753"/>
                  <a:pt x="36326" y="17774"/>
                  <a:pt x="36308" y="17796"/>
                </a:cubicBezTo>
                <a:cubicBezTo>
                  <a:pt x="36220" y="17858"/>
                  <a:pt x="36132" y="17921"/>
                  <a:pt x="36042" y="17981"/>
                </a:cubicBezTo>
                <a:cubicBezTo>
                  <a:pt x="35966" y="18033"/>
                  <a:pt x="35889" y="18083"/>
                  <a:pt x="35810" y="18134"/>
                </a:cubicBezTo>
                <a:cubicBezTo>
                  <a:pt x="35771" y="18160"/>
                  <a:pt x="35733" y="18184"/>
                  <a:pt x="35694" y="18209"/>
                </a:cubicBezTo>
                <a:cubicBezTo>
                  <a:pt x="35495" y="18329"/>
                  <a:pt x="35294" y="18442"/>
                  <a:pt x="35091" y="18551"/>
                </a:cubicBezTo>
                <a:cubicBezTo>
                  <a:pt x="34854" y="18673"/>
                  <a:pt x="34607" y="18794"/>
                  <a:pt x="34354" y="18902"/>
                </a:cubicBezTo>
                <a:cubicBezTo>
                  <a:pt x="34227" y="18956"/>
                  <a:pt x="34100" y="19011"/>
                  <a:pt x="33972" y="19060"/>
                </a:cubicBezTo>
                <a:cubicBezTo>
                  <a:pt x="33889" y="19094"/>
                  <a:pt x="33806" y="19125"/>
                  <a:pt x="33721" y="19156"/>
                </a:cubicBezTo>
                <a:cubicBezTo>
                  <a:pt x="33506" y="19234"/>
                  <a:pt x="33288" y="19311"/>
                  <a:pt x="33066" y="19376"/>
                </a:cubicBezTo>
                <a:cubicBezTo>
                  <a:pt x="32935" y="19414"/>
                  <a:pt x="32802" y="19453"/>
                  <a:pt x="32668" y="19485"/>
                </a:cubicBezTo>
                <a:cubicBezTo>
                  <a:pt x="32581" y="19507"/>
                  <a:pt x="32494" y="19527"/>
                  <a:pt x="32405" y="19546"/>
                </a:cubicBezTo>
                <a:cubicBezTo>
                  <a:pt x="32233" y="19581"/>
                  <a:pt x="32058" y="19612"/>
                  <a:pt x="31884" y="19635"/>
                </a:cubicBezTo>
                <a:cubicBezTo>
                  <a:pt x="31795" y="19647"/>
                  <a:pt x="31706" y="19658"/>
                  <a:pt x="31617" y="19668"/>
                </a:cubicBezTo>
                <a:cubicBezTo>
                  <a:pt x="31532" y="19677"/>
                  <a:pt x="31446" y="19685"/>
                  <a:pt x="31361" y="19692"/>
                </a:cubicBezTo>
                <a:cubicBezTo>
                  <a:pt x="31137" y="19707"/>
                  <a:pt x="30912" y="19722"/>
                  <a:pt x="30688" y="19722"/>
                </a:cubicBezTo>
                <a:cubicBezTo>
                  <a:pt x="30646" y="19722"/>
                  <a:pt x="30605" y="19723"/>
                  <a:pt x="30563" y="19723"/>
                </a:cubicBezTo>
                <a:cubicBezTo>
                  <a:pt x="30471" y="19723"/>
                  <a:pt x="30378" y="19721"/>
                  <a:pt x="30285" y="19717"/>
                </a:cubicBezTo>
                <a:cubicBezTo>
                  <a:pt x="30200" y="19715"/>
                  <a:pt x="30116" y="19710"/>
                  <a:pt x="30031" y="19705"/>
                </a:cubicBezTo>
                <a:cubicBezTo>
                  <a:pt x="29813" y="19687"/>
                  <a:pt x="29596" y="19668"/>
                  <a:pt x="29382" y="19635"/>
                </a:cubicBezTo>
                <a:cubicBezTo>
                  <a:pt x="29251" y="19616"/>
                  <a:pt x="29121" y="19596"/>
                  <a:pt x="28991" y="19571"/>
                </a:cubicBezTo>
                <a:cubicBezTo>
                  <a:pt x="28905" y="19553"/>
                  <a:pt x="28819" y="19536"/>
                  <a:pt x="28733" y="19516"/>
                </a:cubicBezTo>
                <a:cubicBezTo>
                  <a:pt x="28573" y="19477"/>
                  <a:pt x="28402" y="19434"/>
                  <a:pt x="28235" y="19381"/>
                </a:cubicBezTo>
                <a:cubicBezTo>
                  <a:pt x="28112" y="19342"/>
                  <a:pt x="27991" y="19302"/>
                  <a:pt x="27871" y="19258"/>
                </a:cubicBezTo>
                <a:cubicBezTo>
                  <a:pt x="27737" y="19206"/>
                  <a:pt x="27604" y="19152"/>
                  <a:pt x="27475" y="19093"/>
                </a:cubicBezTo>
                <a:cubicBezTo>
                  <a:pt x="27514" y="19075"/>
                  <a:pt x="27554" y="19058"/>
                  <a:pt x="27593" y="19042"/>
                </a:cubicBezTo>
                <a:cubicBezTo>
                  <a:pt x="27712" y="18990"/>
                  <a:pt x="27830" y="18939"/>
                  <a:pt x="27945" y="18882"/>
                </a:cubicBezTo>
                <a:cubicBezTo>
                  <a:pt x="28062" y="18825"/>
                  <a:pt x="28177" y="18767"/>
                  <a:pt x="28291" y="18707"/>
                </a:cubicBezTo>
                <a:cubicBezTo>
                  <a:pt x="28339" y="18683"/>
                  <a:pt x="28385" y="18657"/>
                  <a:pt x="28431" y="18632"/>
                </a:cubicBezTo>
                <a:lnTo>
                  <a:pt x="28475" y="18632"/>
                </a:lnTo>
                <a:cubicBezTo>
                  <a:pt x="28519" y="18631"/>
                  <a:pt x="28563" y="18631"/>
                  <a:pt x="28607" y="18630"/>
                </a:cubicBezTo>
                <a:cubicBezTo>
                  <a:pt x="28699" y="18624"/>
                  <a:pt x="28793" y="18619"/>
                  <a:pt x="28884" y="18609"/>
                </a:cubicBezTo>
                <a:cubicBezTo>
                  <a:pt x="29102" y="18582"/>
                  <a:pt x="29322" y="18548"/>
                  <a:pt x="29536" y="18496"/>
                </a:cubicBezTo>
                <a:cubicBezTo>
                  <a:pt x="29665" y="18463"/>
                  <a:pt x="29794" y="18431"/>
                  <a:pt x="29919" y="18387"/>
                </a:cubicBezTo>
                <a:cubicBezTo>
                  <a:pt x="30005" y="18356"/>
                  <a:pt x="30094" y="18327"/>
                  <a:pt x="30180" y="18291"/>
                </a:cubicBezTo>
                <a:cubicBezTo>
                  <a:pt x="30432" y="18185"/>
                  <a:pt x="30684" y="18072"/>
                  <a:pt x="30923" y="17937"/>
                </a:cubicBezTo>
                <a:cubicBezTo>
                  <a:pt x="31039" y="17870"/>
                  <a:pt x="31155" y="17804"/>
                  <a:pt x="31269" y="17731"/>
                </a:cubicBezTo>
                <a:cubicBezTo>
                  <a:pt x="31340" y="17686"/>
                  <a:pt x="31412" y="17639"/>
                  <a:pt x="31482" y="17589"/>
                </a:cubicBezTo>
                <a:cubicBezTo>
                  <a:pt x="31518" y="17564"/>
                  <a:pt x="31553" y="17539"/>
                  <a:pt x="31587" y="17514"/>
                </a:cubicBezTo>
                <a:cubicBezTo>
                  <a:pt x="31660" y="17462"/>
                  <a:pt x="31735" y="17405"/>
                  <a:pt x="31804" y="17349"/>
                </a:cubicBezTo>
                <a:cubicBezTo>
                  <a:pt x="31872" y="17293"/>
                  <a:pt x="31939" y="17238"/>
                  <a:pt x="32005" y="17180"/>
                </a:cubicBezTo>
                <a:cubicBezTo>
                  <a:pt x="32038" y="17150"/>
                  <a:pt x="32069" y="17121"/>
                  <a:pt x="32101" y="17091"/>
                </a:cubicBezTo>
                <a:cubicBezTo>
                  <a:pt x="32168" y="17030"/>
                  <a:pt x="32235" y="16966"/>
                  <a:pt x="32297" y="16900"/>
                </a:cubicBezTo>
                <a:cubicBezTo>
                  <a:pt x="32387" y="16806"/>
                  <a:pt x="32478" y="16713"/>
                  <a:pt x="32561" y="16612"/>
                </a:cubicBezTo>
                <a:cubicBezTo>
                  <a:pt x="32643" y="16513"/>
                  <a:pt x="32724" y="16414"/>
                  <a:pt x="32799" y="16307"/>
                </a:cubicBezTo>
                <a:cubicBezTo>
                  <a:pt x="32870" y="16206"/>
                  <a:pt x="32939" y="16103"/>
                  <a:pt x="33008" y="15998"/>
                </a:cubicBezTo>
                <a:cubicBezTo>
                  <a:pt x="33123" y="15819"/>
                  <a:pt x="33224" y="15632"/>
                  <a:pt x="33318" y="15442"/>
                </a:cubicBezTo>
                <a:cubicBezTo>
                  <a:pt x="33413" y="15253"/>
                  <a:pt x="33488" y="15056"/>
                  <a:pt x="33558" y="14856"/>
                </a:cubicBezTo>
                <a:cubicBezTo>
                  <a:pt x="33585" y="14782"/>
                  <a:pt x="33609" y="14706"/>
                  <a:pt x="33630" y="14629"/>
                </a:cubicBezTo>
                <a:cubicBezTo>
                  <a:pt x="33838" y="14425"/>
                  <a:pt x="34039" y="14214"/>
                  <a:pt x="34232" y="13995"/>
                </a:cubicBezTo>
                <a:cubicBezTo>
                  <a:pt x="34384" y="13821"/>
                  <a:pt x="34537" y="13646"/>
                  <a:pt x="34679" y="13463"/>
                </a:cubicBezTo>
                <a:cubicBezTo>
                  <a:pt x="34849" y="13245"/>
                  <a:pt x="35017" y="13025"/>
                  <a:pt x="35174" y="12797"/>
                </a:cubicBezTo>
                <a:cubicBezTo>
                  <a:pt x="35489" y="12338"/>
                  <a:pt x="35784" y="11864"/>
                  <a:pt x="36030" y="11364"/>
                </a:cubicBezTo>
                <a:cubicBezTo>
                  <a:pt x="36037" y="11349"/>
                  <a:pt x="36045" y="11334"/>
                  <a:pt x="36053" y="11317"/>
                </a:cubicBezTo>
                <a:cubicBezTo>
                  <a:pt x="36218" y="11112"/>
                  <a:pt x="36377" y="10902"/>
                  <a:pt x="36531" y="10686"/>
                </a:cubicBezTo>
                <a:cubicBezTo>
                  <a:pt x="36684" y="10470"/>
                  <a:pt x="36836" y="10252"/>
                  <a:pt x="36978" y="10028"/>
                </a:cubicBezTo>
                <a:cubicBezTo>
                  <a:pt x="37117" y="9807"/>
                  <a:pt x="37255" y="9584"/>
                  <a:pt x="37378" y="9355"/>
                </a:cubicBezTo>
                <a:cubicBezTo>
                  <a:pt x="37510" y="9114"/>
                  <a:pt x="37635" y="8869"/>
                  <a:pt x="37754" y="8621"/>
                </a:cubicBezTo>
                <a:cubicBezTo>
                  <a:pt x="37795" y="8533"/>
                  <a:pt x="37837" y="8443"/>
                  <a:pt x="37876" y="8353"/>
                </a:cubicBezTo>
                <a:cubicBezTo>
                  <a:pt x="37933" y="8223"/>
                  <a:pt x="37989" y="8092"/>
                  <a:pt x="38038" y="7958"/>
                </a:cubicBezTo>
                <a:cubicBezTo>
                  <a:pt x="38089" y="7822"/>
                  <a:pt x="38139" y="7684"/>
                  <a:pt x="38181" y="7546"/>
                </a:cubicBezTo>
                <a:cubicBezTo>
                  <a:pt x="38195" y="7502"/>
                  <a:pt x="38208" y="7459"/>
                  <a:pt x="38220" y="7417"/>
                </a:cubicBezTo>
                <a:close/>
                <a:moveTo>
                  <a:pt x="26422" y="19468"/>
                </a:moveTo>
                <a:lnTo>
                  <a:pt x="26422" y="19468"/>
                </a:lnTo>
                <a:cubicBezTo>
                  <a:pt x="26368" y="19538"/>
                  <a:pt x="26312" y="19607"/>
                  <a:pt x="26254" y="19675"/>
                </a:cubicBezTo>
                <a:cubicBezTo>
                  <a:pt x="26257" y="19671"/>
                  <a:pt x="26259" y="19669"/>
                  <a:pt x="26261" y="19665"/>
                </a:cubicBezTo>
                <a:lnTo>
                  <a:pt x="26261" y="19665"/>
                </a:lnTo>
                <a:cubicBezTo>
                  <a:pt x="26238" y="19693"/>
                  <a:pt x="26214" y="19721"/>
                  <a:pt x="26190" y="19749"/>
                </a:cubicBezTo>
                <a:cubicBezTo>
                  <a:pt x="26085" y="19697"/>
                  <a:pt x="25978" y="19642"/>
                  <a:pt x="25875" y="19587"/>
                </a:cubicBezTo>
                <a:cubicBezTo>
                  <a:pt x="25895" y="19585"/>
                  <a:pt x="25917" y="19581"/>
                  <a:pt x="25939" y="19576"/>
                </a:cubicBezTo>
                <a:cubicBezTo>
                  <a:pt x="26022" y="19563"/>
                  <a:pt x="26108" y="19549"/>
                  <a:pt x="26190" y="19529"/>
                </a:cubicBezTo>
                <a:cubicBezTo>
                  <a:pt x="26267" y="19510"/>
                  <a:pt x="26345" y="19490"/>
                  <a:pt x="26422" y="19468"/>
                </a:cubicBezTo>
                <a:close/>
                <a:moveTo>
                  <a:pt x="18607" y="16638"/>
                </a:moveTo>
                <a:cubicBezTo>
                  <a:pt x="18655" y="16710"/>
                  <a:pt x="18702" y="16783"/>
                  <a:pt x="18754" y="16852"/>
                </a:cubicBezTo>
                <a:cubicBezTo>
                  <a:pt x="18803" y="16920"/>
                  <a:pt x="18853" y="16986"/>
                  <a:pt x="18905" y="17052"/>
                </a:cubicBezTo>
                <a:cubicBezTo>
                  <a:pt x="18932" y="17084"/>
                  <a:pt x="18959" y="17116"/>
                  <a:pt x="18985" y="17148"/>
                </a:cubicBezTo>
                <a:cubicBezTo>
                  <a:pt x="19116" y="17307"/>
                  <a:pt x="19262" y="17454"/>
                  <a:pt x="19410" y="17597"/>
                </a:cubicBezTo>
                <a:cubicBezTo>
                  <a:pt x="19592" y="17773"/>
                  <a:pt x="19792" y="17931"/>
                  <a:pt x="19994" y="18082"/>
                </a:cubicBezTo>
                <a:cubicBezTo>
                  <a:pt x="20064" y="18134"/>
                  <a:pt x="20138" y="18185"/>
                  <a:pt x="20209" y="18232"/>
                </a:cubicBezTo>
                <a:cubicBezTo>
                  <a:pt x="20313" y="18300"/>
                  <a:pt x="20418" y="18367"/>
                  <a:pt x="20527" y="18429"/>
                </a:cubicBezTo>
                <a:cubicBezTo>
                  <a:pt x="20601" y="18469"/>
                  <a:pt x="20678" y="18514"/>
                  <a:pt x="20753" y="18551"/>
                </a:cubicBezTo>
                <a:cubicBezTo>
                  <a:pt x="20860" y="18605"/>
                  <a:pt x="20969" y="18661"/>
                  <a:pt x="21080" y="18707"/>
                </a:cubicBezTo>
                <a:cubicBezTo>
                  <a:pt x="21281" y="18790"/>
                  <a:pt x="21485" y="18867"/>
                  <a:pt x="21695" y="18926"/>
                </a:cubicBezTo>
                <a:cubicBezTo>
                  <a:pt x="21952" y="18999"/>
                  <a:pt x="22210" y="19066"/>
                  <a:pt x="22473" y="19112"/>
                </a:cubicBezTo>
                <a:cubicBezTo>
                  <a:pt x="22597" y="19134"/>
                  <a:pt x="22721" y="19155"/>
                  <a:pt x="22846" y="19172"/>
                </a:cubicBezTo>
                <a:cubicBezTo>
                  <a:pt x="22803" y="19205"/>
                  <a:pt x="22759" y="19237"/>
                  <a:pt x="22715" y="19268"/>
                </a:cubicBezTo>
                <a:cubicBezTo>
                  <a:pt x="22536" y="19395"/>
                  <a:pt x="22355" y="19520"/>
                  <a:pt x="22168" y="19633"/>
                </a:cubicBezTo>
                <a:cubicBezTo>
                  <a:pt x="22090" y="19680"/>
                  <a:pt x="22013" y="19727"/>
                  <a:pt x="21934" y="19772"/>
                </a:cubicBezTo>
                <a:cubicBezTo>
                  <a:pt x="21932" y="19773"/>
                  <a:pt x="21931" y="19774"/>
                  <a:pt x="21929" y="19775"/>
                </a:cubicBezTo>
                <a:cubicBezTo>
                  <a:pt x="21876" y="19765"/>
                  <a:pt x="21822" y="19754"/>
                  <a:pt x="21768" y="19744"/>
                </a:cubicBezTo>
                <a:cubicBezTo>
                  <a:pt x="21598" y="19706"/>
                  <a:pt x="21429" y="19667"/>
                  <a:pt x="21261" y="19617"/>
                </a:cubicBezTo>
                <a:cubicBezTo>
                  <a:pt x="21145" y="19582"/>
                  <a:pt x="21029" y="19545"/>
                  <a:pt x="20915" y="19505"/>
                </a:cubicBezTo>
                <a:cubicBezTo>
                  <a:pt x="20802" y="19462"/>
                  <a:pt x="20688" y="19421"/>
                  <a:pt x="20579" y="19372"/>
                </a:cubicBezTo>
                <a:cubicBezTo>
                  <a:pt x="20502" y="19339"/>
                  <a:pt x="20426" y="19304"/>
                  <a:pt x="20351" y="19267"/>
                </a:cubicBezTo>
                <a:cubicBezTo>
                  <a:pt x="20317" y="19249"/>
                  <a:pt x="20282" y="19231"/>
                  <a:pt x="20246" y="19213"/>
                </a:cubicBezTo>
                <a:cubicBezTo>
                  <a:pt x="20136" y="19154"/>
                  <a:pt x="20028" y="19094"/>
                  <a:pt x="19924" y="19025"/>
                </a:cubicBezTo>
                <a:cubicBezTo>
                  <a:pt x="19852" y="18978"/>
                  <a:pt x="19782" y="18931"/>
                  <a:pt x="19714" y="18881"/>
                </a:cubicBezTo>
                <a:cubicBezTo>
                  <a:pt x="19623" y="18814"/>
                  <a:pt x="19522" y="18740"/>
                  <a:pt x="19427" y="18658"/>
                </a:cubicBezTo>
                <a:cubicBezTo>
                  <a:pt x="19367" y="18609"/>
                  <a:pt x="19308" y="18557"/>
                  <a:pt x="19252" y="18504"/>
                </a:cubicBezTo>
                <a:cubicBezTo>
                  <a:pt x="19104" y="18365"/>
                  <a:pt x="18960" y="18222"/>
                  <a:pt x="18823" y="18073"/>
                </a:cubicBezTo>
                <a:cubicBezTo>
                  <a:pt x="18765" y="18009"/>
                  <a:pt x="18707" y="17946"/>
                  <a:pt x="18649" y="17881"/>
                </a:cubicBezTo>
                <a:cubicBezTo>
                  <a:pt x="18592" y="17815"/>
                  <a:pt x="18536" y="17750"/>
                  <a:pt x="18482" y="17684"/>
                </a:cubicBezTo>
                <a:cubicBezTo>
                  <a:pt x="18379" y="17558"/>
                  <a:pt x="18273" y="17422"/>
                  <a:pt x="18171" y="17281"/>
                </a:cubicBezTo>
                <a:cubicBezTo>
                  <a:pt x="18119" y="17210"/>
                  <a:pt x="18067" y="17139"/>
                  <a:pt x="18017" y="17066"/>
                </a:cubicBezTo>
                <a:cubicBezTo>
                  <a:pt x="17990" y="17027"/>
                  <a:pt x="17962" y="16985"/>
                  <a:pt x="17935" y="16945"/>
                </a:cubicBezTo>
                <a:cubicBezTo>
                  <a:pt x="18036" y="16902"/>
                  <a:pt x="18136" y="16858"/>
                  <a:pt x="18236" y="16813"/>
                </a:cubicBezTo>
                <a:cubicBezTo>
                  <a:pt x="18359" y="16755"/>
                  <a:pt x="18484" y="16699"/>
                  <a:pt x="18607" y="16638"/>
                </a:cubicBezTo>
                <a:close/>
                <a:moveTo>
                  <a:pt x="23087" y="19202"/>
                </a:moveTo>
                <a:cubicBezTo>
                  <a:pt x="23143" y="19209"/>
                  <a:pt x="23201" y="19215"/>
                  <a:pt x="23258" y="19220"/>
                </a:cubicBezTo>
                <a:cubicBezTo>
                  <a:pt x="23387" y="19230"/>
                  <a:pt x="23518" y="19240"/>
                  <a:pt x="23648" y="19247"/>
                </a:cubicBezTo>
                <a:cubicBezTo>
                  <a:pt x="23671" y="19260"/>
                  <a:pt x="23694" y="19272"/>
                  <a:pt x="23717" y="19282"/>
                </a:cubicBezTo>
                <a:cubicBezTo>
                  <a:pt x="23831" y="19335"/>
                  <a:pt x="23945" y="19387"/>
                  <a:pt x="24065" y="19424"/>
                </a:cubicBezTo>
                <a:cubicBezTo>
                  <a:pt x="24110" y="19439"/>
                  <a:pt x="24156" y="19454"/>
                  <a:pt x="24202" y="19467"/>
                </a:cubicBezTo>
                <a:cubicBezTo>
                  <a:pt x="24242" y="19506"/>
                  <a:pt x="24282" y="19545"/>
                  <a:pt x="24322" y="19583"/>
                </a:cubicBezTo>
                <a:cubicBezTo>
                  <a:pt x="24213" y="19616"/>
                  <a:pt x="24103" y="19647"/>
                  <a:pt x="23993" y="19673"/>
                </a:cubicBezTo>
                <a:cubicBezTo>
                  <a:pt x="23884" y="19700"/>
                  <a:pt x="23773" y="19727"/>
                  <a:pt x="23663" y="19751"/>
                </a:cubicBezTo>
                <a:cubicBezTo>
                  <a:pt x="23520" y="19782"/>
                  <a:pt x="23376" y="19813"/>
                  <a:pt x="23231" y="19839"/>
                </a:cubicBezTo>
                <a:cubicBezTo>
                  <a:pt x="23160" y="19851"/>
                  <a:pt x="23087" y="19863"/>
                  <a:pt x="23015" y="19873"/>
                </a:cubicBezTo>
                <a:cubicBezTo>
                  <a:pt x="22966" y="19879"/>
                  <a:pt x="22917" y="19885"/>
                  <a:pt x="22869" y="19888"/>
                </a:cubicBezTo>
                <a:cubicBezTo>
                  <a:pt x="22832" y="19887"/>
                  <a:pt x="22794" y="19887"/>
                  <a:pt x="22757" y="19886"/>
                </a:cubicBezTo>
                <a:cubicBezTo>
                  <a:pt x="22670" y="19881"/>
                  <a:pt x="22575" y="19872"/>
                  <a:pt x="22479" y="19859"/>
                </a:cubicBezTo>
                <a:cubicBezTo>
                  <a:pt x="22384" y="19848"/>
                  <a:pt x="22289" y="19835"/>
                  <a:pt x="22193" y="19821"/>
                </a:cubicBezTo>
                <a:cubicBezTo>
                  <a:pt x="22191" y="19820"/>
                  <a:pt x="22188" y="19820"/>
                  <a:pt x="22186" y="19820"/>
                </a:cubicBezTo>
                <a:cubicBezTo>
                  <a:pt x="22246" y="19784"/>
                  <a:pt x="22305" y="19747"/>
                  <a:pt x="22363" y="19709"/>
                </a:cubicBezTo>
                <a:cubicBezTo>
                  <a:pt x="22551" y="19588"/>
                  <a:pt x="22738" y="19463"/>
                  <a:pt x="22917" y="19331"/>
                </a:cubicBezTo>
                <a:lnTo>
                  <a:pt x="22918" y="19331"/>
                </a:lnTo>
                <a:cubicBezTo>
                  <a:pt x="22975" y="19288"/>
                  <a:pt x="23030" y="19245"/>
                  <a:pt x="23087" y="19202"/>
                </a:cubicBezTo>
                <a:close/>
                <a:moveTo>
                  <a:pt x="25573" y="19618"/>
                </a:moveTo>
                <a:cubicBezTo>
                  <a:pt x="25737" y="19710"/>
                  <a:pt x="25903" y="19799"/>
                  <a:pt x="26071" y="19884"/>
                </a:cubicBezTo>
                <a:cubicBezTo>
                  <a:pt x="26048" y="19909"/>
                  <a:pt x="26023" y="19934"/>
                  <a:pt x="26000" y="19960"/>
                </a:cubicBezTo>
                <a:cubicBezTo>
                  <a:pt x="25947" y="19944"/>
                  <a:pt x="25895" y="19926"/>
                  <a:pt x="25843" y="19909"/>
                </a:cubicBezTo>
                <a:cubicBezTo>
                  <a:pt x="25754" y="19879"/>
                  <a:pt x="25665" y="19848"/>
                  <a:pt x="25578" y="19816"/>
                </a:cubicBezTo>
                <a:lnTo>
                  <a:pt x="25578" y="19816"/>
                </a:lnTo>
                <a:cubicBezTo>
                  <a:pt x="25581" y="19817"/>
                  <a:pt x="25585" y="19818"/>
                  <a:pt x="25588" y="19819"/>
                </a:cubicBezTo>
                <a:cubicBezTo>
                  <a:pt x="25470" y="19774"/>
                  <a:pt x="25351" y="19729"/>
                  <a:pt x="25235" y="19680"/>
                </a:cubicBezTo>
                <a:cubicBezTo>
                  <a:pt x="25303" y="19662"/>
                  <a:pt x="25370" y="19643"/>
                  <a:pt x="25438" y="19624"/>
                </a:cubicBezTo>
                <a:cubicBezTo>
                  <a:pt x="25483" y="19623"/>
                  <a:pt x="25528" y="19622"/>
                  <a:pt x="25573" y="19618"/>
                </a:cubicBezTo>
                <a:close/>
                <a:moveTo>
                  <a:pt x="26232" y="19962"/>
                </a:moveTo>
                <a:cubicBezTo>
                  <a:pt x="26357" y="20022"/>
                  <a:pt x="26483" y="20081"/>
                  <a:pt x="26611" y="20135"/>
                </a:cubicBezTo>
                <a:cubicBezTo>
                  <a:pt x="26489" y="20104"/>
                  <a:pt x="26369" y="20072"/>
                  <a:pt x="26248" y="20036"/>
                </a:cubicBezTo>
                <a:cubicBezTo>
                  <a:pt x="26227" y="20029"/>
                  <a:pt x="26205" y="20022"/>
                  <a:pt x="26183" y="20016"/>
                </a:cubicBezTo>
                <a:cubicBezTo>
                  <a:pt x="26199" y="19998"/>
                  <a:pt x="26216" y="19981"/>
                  <a:pt x="26232" y="19962"/>
                </a:cubicBezTo>
                <a:close/>
                <a:moveTo>
                  <a:pt x="27243" y="19186"/>
                </a:moveTo>
                <a:cubicBezTo>
                  <a:pt x="27254" y="19251"/>
                  <a:pt x="27267" y="19317"/>
                  <a:pt x="27282" y="19379"/>
                </a:cubicBezTo>
                <a:cubicBezTo>
                  <a:pt x="27302" y="19464"/>
                  <a:pt x="27324" y="19549"/>
                  <a:pt x="27347" y="19633"/>
                </a:cubicBezTo>
                <a:cubicBezTo>
                  <a:pt x="27360" y="19671"/>
                  <a:pt x="27371" y="19709"/>
                  <a:pt x="27383" y="19747"/>
                </a:cubicBezTo>
                <a:cubicBezTo>
                  <a:pt x="27406" y="19824"/>
                  <a:pt x="27436" y="19908"/>
                  <a:pt x="27468" y="19981"/>
                </a:cubicBezTo>
                <a:cubicBezTo>
                  <a:pt x="27499" y="20051"/>
                  <a:pt x="27535" y="20135"/>
                  <a:pt x="27572" y="20202"/>
                </a:cubicBezTo>
                <a:cubicBezTo>
                  <a:pt x="27600" y="20249"/>
                  <a:pt x="27626" y="20296"/>
                  <a:pt x="27654" y="20342"/>
                </a:cubicBezTo>
                <a:cubicBezTo>
                  <a:pt x="27615" y="20329"/>
                  <a:pt x="27574" y="20316"/>
                  <a:pt x="27535" y="20303"/>
                </a:cubicBezTo>
                <a:cubicBezTo>
                  <a:pt x="27409" y="20260"/>
                  <a:pt x="27285" y="20216"/>
                  <a:pt x="27160" y="20171"/>
                </a:cubicBezTo>
                <a:cubicBezTo>
                  <a:pt x="26917" y="20078"/>
                  <a:pt x="26676" y="19978"/>
                  <a:pt x="26440" y="19869"/>
                </a:cubicBezTo>
                <a:cubicBezTo>
                  <a:pt x="26411" y="19855"/>
                  <a:pt x="26381" y="19841"/>
                  <a:pt x="26353" y="19827"/>
                </a:cubicBezTo>
                <a:cubicBezTo>
                  <a:pt x="26394" y="19779"/>
                  <a:pt x="26436" y="19729"/>
                  <a:pt x="26476" y="19678"/>
                </a:cubicBezTo>
                <a:cubicBezTo>
                  <a:pt x="26555" y="19580"/>
                  <a:pt x="26632" y="19481"/>
                  <a:pt x="26708" y="19379"/>
                </a:cubicBezTo>
                <a:cubicBezTo>
                  <a:pt x="26811" y="19344"/>
                  <a:pt x="26913" y="19309"/>
                  <a:pt x="27014" y="19272"/>
                </a:cubicBezTo>
                <a:cubicBezTo>
                  <a:pt x="27091" y="19244"/>
                  <a:pt x="27167" y="19216"/>
                  <a:pt x="27243" y="19186"/>
                </a:cubicBezTo>
                <a:close/>
                <a:moveTo>
                  <a:pt x="24955" y="19752"/>
                </a:moveTo>
                <a:cubicBezTo>
                  <a:pt x="25057" y="19797"/>
                  <a:pt x="25160" y="19840"/>
                  <a:pt x="25262" y="19880"/>
                </a:cubicBezTo>
                <a:cubicBezTo>
                  <a:pt x="25461" y="19959"/>
                  <a:pt x="25662" y="20034"/>
                  <a:pt x="25865" y="20101"/>
                </a:cubicBezTo>
                <a:cubicBezTo>
                  <a:pt x="25841" y="20124"/>
                  <a:pt x="25817" y="20148"/>
                  <a:pt x="25793" y="20172"/>
                </a:cubicBezTo>
                <a:cubicBezTo>
                  <a:pt x="25759" y="20204"/>
                  <a:pt x="25726" y="20236"/>
                  <a:pt x="25692" y="20267"/>
                </a:cubicBezTo>
                <a:cubicBezTo>
                  <a:pt x="25654" y="20304"/>
                  <a:pt x="25614" y="20339"/>
                  <a:pt x="25572" y="20373"/>
                </a:cubicBezTo>
                <a:cubicBezTo>
                  <a:pt x="25559" y="20365"/>
                  <a:pt x="25547" y="20356"/>
                  <a:pt x="25533" y="20348"/>
                </a:cubicBezTo>
                <a:cubicBezTo>
                  <a:pt x="25462" y="20301"/>
                  <a:pt x="25392" y="20252"/>
                  <a:pt x="25323" y="20201"/>
                </a:cubicBezTo>
                <a:cubicBezTo>
                  <a:pt x="25192" y="20105"/>
                  <a:pt x="25055" y="20003"/>
                  <a:pt x="24923" y="19892"/>
                </a:cubicBezTo>
                <a:cubicBezTo>
                  <a:pt x="24884" y="19858"/>
                  <a:pt x="24843" y="19824"/>
                  <a:pt x="24804" y="19789"/>
                </a:cubicBezTo>
                <a:cubicBezTo>
                  <a:pt x="24854" y="19777"/>
                  <a:pt x="24904" y="19765"/>
                  <a:pt x="24955" y="19752"/>
                </a:cubicBezTo>
                <a:close/>
                <a:moveTo>
                  <a:pt x="35933" y="18232"/>
                </a:moveTo>
                <a:lnTo>
                  <a:pt x="35933" y="18232"/>
                </a:lnTo>
                <a:cubicBezTo>
                  <a:pt x="35766" y="18418"/>
                  <a:pt x="35598" y="18602"/>
                  <a:pt x="35423" y="18781"/>
                </a:cubicBezTo>
                <a:cubicBezTo>
                  <a:pt x="35346" y="18847"/>
                  <a:pt x="35268" y="18912"/>
                  <a:pt x="35190" y="18977"/>
                </a:cubicBezTo>
                <a:cubicBezTo>
                  <a:pt x="34994" y="19138"/>
                  <a:pt x="34796" y="19296"/>
                  <a:pt x="34595" y="19452"/>
                </a:cubicBezTo>
                <a:cubicBezTo>
                  <a:pt x="34455" y="19523"/>
                  <a:pt x="34311" y="19592"/>
                  <a:pt x="34167" y="19655"/>
                </a:cubicBezTo>
                <a:cubicBezTo>
                  <a:pt x="34049" y="19707"/>
                  <a:pt x="33931" y="19760"/>
                  <a:pt x="33811" y="19806"/>
                </a:cubicBezTo>
                <a:cubicBezTo>
                  <a:pt x="33735" y="19837"/>
                  <a:pt x="33659" y="19866"/>
                  <a:pt x="33582" y="19894"/>
                </a:cubicBezTo>
                <a:cubicBezTo>
                  <a:pt x="33342" y="19981"/>
                  <a:pt x="33101" y="20060"/>
                  <a:pt x="32855" y="20130"/>
                </a:cubicBezTo>
                <a:cubicBezTo>
                  <a:pt x="32734" y="20163"/>
                  <a:pt x="32612" y="20198"/>
                  <a:pt x="32489" y="20227"/>
                </a:cubicBezTo>
                <a:cubicBezTo>
                  <a:pt x="32407" y="20247"/>
                  <a:pt x="32324" y="20267"/>
                  <a:pt x="32241" y="20284"/>
                </a:cubicBezTo>
                <a:cubicBezTo>
                  <a:pt x="31996" y="20338"/>
                  <a:pt x="31749" y="20386"/>
                  <a:pt x="31499" y="20423"/>
                </a:cubicBezTo>
                <a:cubicBezTo>
                  <a:pt x="31374" y="20441"/>
                  <a:pt x="31248" y="20460"/>
                  <a:pt x="31121" y="20474"/>
                </a:cubicBezTo>
                <a:cubicBezTo>
                  <a:pt x="30995" y="20486"/>
                  <a:pt x="30870" y="20498"/>
                  <a:pt x="30744" y="20507"/>
                </a:cubicBezTo>
                <a:cubicBezTo>
                  <a:pt x="30467" y="20528"/>
                  <a:pt x="30188" y="20542"/>
                  <a:pt x="29908" y="20542"/>
                </a:cubicBezTo>
                <a:cubicBezTo>
                  <a:pt x="29888" y="20542"/>
                  <a:pt x="29867" y="20542"/>
                  <a:pt x="29847" y="20542"/>
                </a:cubicBezTo>
                <a:cubicBezTo>
                  <a:pt x="29671" y="20541"/>
                  <a:pt x="29495" y="20538"/>
                  <a:pt x="29319" y="20529"/>
                </a:cubicBezTo>
                <a:cubicBezTo>
                  <a:pt x="29190" y="20522"/>
                  <a:pt x="29061" y="20514"/>
                  <a:pt x="28931" y="20506"/>
                </a:cubicBezTo>
                <a:cubicBezTo>
                  <a:pt x="28624" y="20483"/>
                  <a:pt x="28317" y="20454"/>
                  <a:pt x="28013" y="20410"/>
                </a:cubicBezTo>
                <a:cubicBezTo>
                  <a:pt x="27975" y="20406"/>
                  <a:pt x="27938" y="20400"/>
                  <a:pt x="27901" y="20395"/>
                </a:cubicBezTo>
                <a:cubicBezTo>
                  <a:pt x="27879" y="20365"/>
                  <a:pt x="27857" y="20334"/>
                  <a:pt x="27836" y="20303"/>
                </a:cubicBezTo>
                <a:cubicBezTo>
                  <a:pt x="27816" y="20271"/>
                  <a:pt x="27794" y="20238"/>
                  <a:pt x="27773" y="20205"/>
                </a:cubicBezTo>
                <a:cubicBezTo>
                  <a:pt x="27734" y="20141"/>
                  <a:pt x="27698" y="20075"/>
                  <a:pt x="27666" y="20008"/>
                </a:cubicBezTo>
                <a:cubicBezTo>
                  <a:pt x="27636" y="19948"/>
                  <a:pt x="27604" y="19877"/>
                  <a:pt x="27577" y="19803"/>
                </a:cubicBezTo>
                <a:cubicBezTo>
                  <a:pt x="27563" y="19766"/>
                  <a:pt x="27549" y="19729"/>
                  <a:pt x="27535" y="19691"/>
                </a:cubicBezTo>
                <a:cubicBezTo>
                  <a:pt x="27512" y="19626"/>
                  <a:pt x="27489" y="19549"/>
                  <a:pt x="27468" y="19471"/>
                </a:cubicBezTo>
                <a:cubicBezTo>
                  <a:pt x="27447" y="19396"/>
                  <a:pt x="27430" y="19321"/>
                  <a:pt x="27414" y="19245"/>
                </a:cubicBezTo>
                <a:lnTo>
                  <a:pt x="27414" y="19245"/>
                </a:lnTo>
                <a:cubicBezTo>
                  <a:pt x="27548" y="19306"/>
                  <a:pt x="27684" y="19364"/>
                  <a:pt x="27823" y="19415"/>
                </a:cubicBezTo>
                <a:cubicBezTo>
                  <a:pt x="28069" y="19505"/>
                  <a:pt x="28319" y="19586"/>
                  <a:pt x="28573" y="19648"/>
                </a:cubicBezTo>
                <a:cubicBezTo>
                  <a:pt x="28790" y="19701"/>
                  <a:pt x="29007" y="19752"/>
                  <a:pt x="29229" y="19789"/>
                </a:cubicBezTo>
                <a:cubicBezTo>
                  <a:pt x="29490" y="19833"/>
                  <a:pt x="29755" y="19871"/>
                  <a:pt x="30019" y="19888"/>
                </a:cubicBezTo>
                <a:cubicBezTo>
                  <a:pt x="30230" y="19903"/>
                  <a:pt x="30441" y="19912"/>
                  <a:pt x="30652" y="19912"/>
                </a:cubicBezTo>
                <a:cubicBezTo>
                  <a:pt x="30709" y="19912"/>
                  <a:pt x="30766" y="19912"/>
                  <a:pt x="30823" y="19910"/>
                </a:cubicBezTo>
                <a:cubicBezTo>
                  <a:pt x="31051" y="19903"/>
                  <a:pt x="31280" y="19891"/>
                  <a:pt x="31508" y="19864"/>
                </a:cubicBezTo>
                <a:cubicBezTo>
                  <a:pt x="31773" y="19833"/>
                  <a:pt x="32038" y="19794"/>
                  <a:pt x="32300" y="19742"/>
                </a:cubicBezTo>
                <a:cubicBezTo>
                  <a:pt x="32573" y="19689"/>
                  <a:pt x="32845" y="19626"/>
                  <a:pt x="33112" y="19546"/>
                </a:cubicBezTo>
                <a:cubicBezTo>
                  <a:pt x="33336" y="19478"/>
                  <a:pt x="33560" y="19407"/>
                  <a:pt x="33778" y="19322"/>
                </a:cubicBezTo>
                <a:cubicBezTo>
                  <a:pt x="34254" y="19140"/>
                  <a:pt x="34721" y="18936"/>
                  <a:pt x="35166" y="18687"/>
                </a:cubicBezTo>
                <a:cubicBezTo>
                  <a:pt x="35328" y="18597"/>
                  <a:pt x="35488" y="18506"/>
                  <a:pt x="35645" y="18409"/>
                </a:cubicBezTo>
                <a:cubicBezTo>
                  <a:pt x="35741" y="18350"/>
                  <a:pt x="35837" y="18291"/>
                  <a:pt x="35933" y="18232"/>
                </a:cubicBezTo>
                <a:close/>
                <a:moveTo>
                  <a:pt x="35055" y="300"/>
                </a:moveTo>
                <a:cubicBezTo>
                  <a:pt x="35188" y="301"/>
                  <a:pt x="35319" y="302"/>
                  <a:pt x="35451" y="308"/>
                </a:cubicBezTo>
                <a:cubicBezTo>
                  <a:pt x="35582" y="313"/>
                  <a:pt x="35713" y="320"/>
                  <a:pt x="35844" y="330"/>
                </a:cubicBezTo>
                <a:cubicBezTo>
                  <a:pt x="36055" y="347"/>
                  <a:pt x="36273" y="368"/>
                  <a:pt x="36492" y="400"/>
                </a:cubicBezTo>
                <a:cubicBezTo>
                  <a:pt x="36621" y="419"/>
                  <a:pt x="36750" y="437"/>
                  <a:pt x="36878" y="462"/>
                </a:cubicBezTo>
                <a:cubicBezTo>
                  <a:pt x="36964" y="479"/>
                  <a:pt x="37049" y="496"/>
                  <a:pt x="37134" y="514"/>
                </a:cubicBezTo>
                <a:cubicBezTo>
                  <a:pt x="37380" y="569"/>
                  <a:pt x="37635" y="631"/>
                  <a:pt x="37885" y="708"/>
                </a:cubicBezTo>
                <a:cubicBezTo>
                  <a:pt x="38011" y="747"/>
                  <a:pt x="38138" y="785"/>
                  <a:pt x="38262" y="826"/>
                </a:cubicBezTo>
                <a:cubicBezTo>
                  <a:pt x="38344" y="854"/>
                  <a:pt x="38425" y="882"/>
                  <a:pt x="38506" y="912"/>
                </a:cubicBezTo>
                <a:cubicBezTo>
                  <a:pt x="38749" y="1002"/>
                  <a:pt x="38992" y="1096"/>
                  <a:pt x="39227" y="1206"/>
                </a:cubicBezTo>
                <a:cubicBezTo>
                  <a:pt x="39349" y="1262"/>
                  <a:pt x="39469" y="1318"/>
                  <a:pt x="39586" y="1378"/>
                </a:cubicBezTo>
                <a:cubicBezTo>
                  <a:pt x="39666" y="1419"/>
                  <a:pt x="39746" y="1460"/>
                  <a:pt x="39824" y="1502"/>
                </a:cubicBezTo>
                <a:cubicBezTo>
                  <a:pt x="40013" y="1606"/>
                  <a:pt x="40207" y="1715"/>
                  <a:pt x="40394" y="1833"/>
                </a:cubicBezTo>
                <a:cubicBezTo>
                  <a:pt x="40506" y="1905"/>
                  <a:pt x="40619" y="1976"/>
                  <a:pt x="40730" y="2053"/>
                </a:cubicBezTo>
                <a:cubicBezTo>
                  <a:pt x="40800" y="2100"/>
                  <a:pt x="40871" y="2150"/>
                  <a:pt x="40941" y="2199"/>
                </a:cubicBezTo>
                <a:cubicBezTo>
                  <a:pt x="41118" y="2327"/>
                  <a:pt x="41293" y="2458"/>
                  <a:pt x="41462" y="2597"/>
                </a:cubicBezTo>
                <a:cubicBezTo>
                  <a:pt x="41563" y="2681"/>
                  <a:pt x="41664" y="2764"/>
                  <a:pt x="41762" y="2852"/>
                </a:cubicBezTo>
                <a:cubicBezTo>
                  <a:pt x="41828" y="2909"/>
                  <a:pt x="41894" y="2968"/>
                  <a:pt x="41957" y="3028"/>
                </a:cubicBezTo>
                <a:cubicBezTo>
                  <a:pt x="42147" y="3206"/>
                  <a:pt x="42330" y="3390"/>
                  <a:pt x="42506" y="3583"/>
                </a:cubicBezTo>
                <a:cubicBezTo>
                  <a:pt x="42678" y="3772"/>
                  <a:pt x="42845" y="3965"/>
                  <a:pt x="43009" y="4161"/>
                </a:cubicBezTo>
                <a:cubicBezTo>
                  <a:pt x="43170" y="4359"/>
                  <a:pt x="43327" y="4557"/>
                  <a:pt x="43473" y="4764"/>
                </a:cubicBezTo>
                <a:cubicBezTo>
                  <a:pt x="43547" y="4868"/>
                  <a:pt x="43622" y="4972"/>
                  <a:pt x="43692" y="5078"/>
                </a:cubicBezTo>
                <a:cubicBezTo>
                  <a:pt x="43739" y="5147"/>
                  <a:pt x="43784" y="5217"/>
                  <a:pt x="43829" y="5287"/>
                </a:cubicBezTo>
                <a:cubicBezTo>
                  <a:pt x="43830" y="5288"/>
                  <a:pt x="43830" y="5289"/>
                  <a:pt x="43831" y="5291"/>
                </a:cubicBezTo>
                <a:cubicBezTo>
                  <a:pt x="43917" y="5429"/>
                  <a:pt x="44005" y="5570"/>
                  <a:pt x="44084" y="5716"/>
                </a:cubicBezTo>
                <a:cubicBezTo>
                  <a:pt x="44171" y="5875"/>
                  <a:pt x="44253" y="6035"/>
                  <a:pt x="44331" y="6198"/>
                </a:cubicBezTo>
                <a:cubicBezTo>
                  <a:pt x="44406" y="6356"/>
                  <a:pt x="44485" y="6526"/>
                  <a:pt x="44554" y="6699"/>
                </a:cubicBezTo>
                <a:cubicBezTo>
                  <a:pt x="44590" y="6786"/>
                  <a:pt x="44624" y="6874"/>
                  <a:pt x="44656" y="6962"/>
                </a:cubicBezTo>
                <a:cubicBezTo>
                  <a:pt x="44687" y="7048"/>
                  <a:pt x="44718" y="7136"/>
                  <a:pt x="44746" y="7224"/>
                </a:cubicBezTo>
                <a:cubicBezTo>
                  <a:pt x="44800" y="7392"/>
                  <a:pt x="44855" y="7569"/>
                  <a:pt x="44897" y="7750"/>
                </a:cubicBezTo>
                <a:cubicBezTo>
                  <a:pt x="44930" y="7882"/>
                  <a:pt x="44958" y="8014"/>
                  <a:pt x="44985" y="8146"/>
                </a:cubicBezTo>
                <a:cubicBezTo>
                  <a:pt x="45018" y="8324"/>
                  <a:pt x="45049" y="8502"/>
                  <a:pt x="45069" y="8682"/>
                </a:cubicBezTo>
                <a:cubicBezTo>
                  <a:pt x="45085" y="8820"/>
                  <a:pt x="45098" y="8957"/>
                  <a:pt x="45110" y="9094"/>
                </a:cubicBezTo>
                <a:cubicBezTo>
                  <a:pt x="45120" y="9269"/>
                  <a:pt x="45131" y="9451"/>
                  <a:pt x="45128" y="9634"/>
                </a:cubicBezTo>
                <a:cubicBezTo>
                  <a:pt x="45128" y="9724"/>
                  <a:pt x="45127" y="9814"/>
                  <a:pt x="45124" y="9904"/>
                </a:cubicBezTo>
                <a:cubicBezTo>
                  <a:pt x="45106" y="9914"/>
                  <a:pt x="45089" y="9925"/>
                  <a:pt x="45073" y="9935"/>
                </a:cubicBezTo>
                <a:cubicBezTo>
                  <a:pt x="44963" y="10004"/>
                  <a:pt x="44851" y="10074"/>
                  <a:pt x="44753" y="10158"/>
                </a:cubicBezTo>
                <a:cubicBezTo>
                  <a:pt x="44688" y="10213"/>
                  <a:pt x="44624" y="10268"/>
                  <a:pt x="44564" y="10328"/>
                </a:cubicBezTo>
                <a:cubicBezTo>
                  <a:pt x="44505" y="10384"/>
                  <a:pt x="44448" y="10443"/>
                  <a:pt x="44394" y="10503"/>
                </a:cubicBezTo>
                <a:cubicBezTo>
                  <a:pt x="44367" y="10533"/>
                  <a:pt x="44341" y="10565"/>
                  <a:pt x="44314" y="10595"/>
                </a:cubicBezTo>
                <a:cubicBezTo>
                  <a:pt x="44286" y="10629"/>
                  <a:pt x="44259" y="10663"/>
                  <a:pt x="44230" y="10696"/>
                </a:cubicBezTo>
                <a:cubicBezTo>
                  <a:pt x="44206" y="10729"/>
                  <a:pt x="44180" y="10761"/>
                  <a:pt x="44156" y="10793"/>
                </a:cubicBezTo>
                <a:cubicBezTo>
                  <a:pt x="44106" y="10862"/>
                  <a:pt x="44055" y="10932"/>
                  <a:pt x="44010" y="11005"/>
                </a:cubicBezTo>
                <a:cubicBezTo>
                  <a:pt x="43946" y="11110"/>
                  <a:pt x="43881" y="11214"/>
                  <a:pt x="43822" y="11323"/>
                </a:cubicBezTo>
                <a:cubicBezTo>
                  <a:pt x="43782" y="11399"/>
                  <a:pt x="43739" y="11477"/>
                  <a:pt x="43702" y="11555"/>
                </a:cubicBezTo>
                <a:cubicBezTo>
                  <a:pt x="43648" y="11673"/>
                  <a:pt x="43593" y="11790"/>
                  <a:pt x="43546" y="11910"/>
                </a:cubicBezTo>
                <a:cubicBezTo>
                  <a:pt x="43449" y="12154"/>
                  <a:pt x="43357" y="12399"/>
                  <a:pt x="43282" y="12651"/>
                </a:cubicBezTo>
                <a:cubicBezTo>
                  <a:pt x="43208" y="12900"/>
                  <a:pt x="43139" y="13148"/>
                  <a:pt x="43072" y="13397"/>
                </a:cubicBezTo>
                <a:cubicBezTo>
                  <a:pt x="43005" y="13644"/>
                  <a:pt x="42940" y="13893"/>
                  <a:pt x="42867" y="14139"/>
                </a:cubicBezTo>
                <a:cubicBezTo>
                  <a:pt x="42791" y="14394"/>
                  <a:pt x="42716" y="14650"/>
                  <a:pt x="42641" y="14905"/>
                </a:cubicBezTo>
                <a:cubicBezTo>
                  <a:pt x="42572" y="15112"/>
                  <a:pt x="42503" y="15319"/>
                  <a:pt x="42424" y="15521"/>
                </a:cubicBezTo>
                <a:cubicBezTo>
                  <a:pt x="42376" y="15644"/>
                  <a:pt x="42329" y="15768"/>
                  <a:pt x="42276" y="15888"/>
                </a:cubicBezTo>
                <a:cubicBezTo>
                  <a:pt x="42239" y="15972"/>
                  <a:pt x="42202" y="16054"/>
                  <a:pt x="42164" y="16138"/>
                </a:cubicBezTo>
                <a:cubicBezTo>
                  <a:pt x="42067" y="16341"/>
                  <a:pt x="41968" y="16543"/>
                  <a:pt x="41858" y="16738"/>
                </a:cubicBezTo>
                <a:cubicBezTo>
                  <a:pt x="41819" y="16810"/>
                  <a:pt x="41779" y="16880"/>
                  <a:pt x="41738" y="16951"/>
                </a:cubicBezTo>
                <a:cubicBezTo>
                  <a:pt x="41732" y="16955"/>
                  <a:pt x="41727" y="16960"/>
                  <a:pt x="41723" y="16966"/>
                </a:cubicBezTo>
                <a:cubicBezTo>
                  <a:pt x="41628" y="17058"/>
                  <a:pt x="41533" y="17150"/>
                  <a:pt x="41436" y="17242"/>
                </a:cubicBezTo>
                <a:cubicBezTo>
                  <a:pt x="41204" y="17459"/>
                  <a:pt x="40968" y="17673"/>
                  <a:pt x="40723" y="17875"/>
                </a:cubicBezTo>
                <a:cubicBezTo>
                  <a:pt x="40583" y="17991"/>
                  <a:pt x="40442" y="18105"/>
                  <a:pt x="40298" y="18216"/>
                </a:cubicBezTo>
                <a:cubicBezTo>
                  <a:pt x="40190" y="18298"/>
                  <a:pt x="40081" y="18379"/>
                  <a:pt x="39970" y="18459"/>
                </a:cubicBezTo>
                <a:cubicBezTo>
                  <a:pt x="39704" y="18647"/>
                  <a:pt x="39436" y="18832"/>
                  <a:pt x="39158" y="19001"/>
                </a:cubicBezTo>
                <a:cubicBezTo>
                  <a:pt x="39039" y="19075"/>
                  <a:pt x="38919" y="19149"/>
                  <a:pt x="38798" y="19219"/>
                </a:cubicBezTo>
                <a:cubicBezTo>
                  <a:pt x="38679" y="19288"/>
                  <a:pt x="38559" y="19355"/>
                  <a:pt x="38439" y="19421"/>
                </a:cubicBezTo>
                <a:cubicBezTo>
                  <a:pt x="38194" y="19550"/>
                  <a:pt x="37948" y="19675"/>
                  <a:pt x="37695" y="19789"/>
                </a:cubicBezTo>
                <a:cubicBezTo>
                  <a:pt x="37571" y="19844"/>
                  <a:pt x="37448" y="19900"/>
                  <a:pt x="37323" y="19951"/>
                </a:cubicBezTo>
                <a:cubicBezTo>
                  <a:pt x="37198" y="20001"/>
                  <a:pt x="37074" y="20051"/>
                  <a:pt x="36949" y="20100"/>
                </a:cubicBezTo>
                <a:cubicBezTo>
                  <a:pt x="36780" y="20161"/>
                  <a:pt x="36612" y="20221"/>
                  <a:pt x="36441" y="20275"/>
                </a:cubicBezTo>
                <a:cubicBezTo>
                  <a:pt x="36310" y="20316"/>
                  <a:pt x="36181" y="20358"/>
                  <a:pt x="36050" y="20394"/>
                </a:cubicBezTo>
                <a:cubicBezTo>
                  <a:pt x="35789" y="20467"/>
                  <a:pt x="35526" y="20532"/>
                  <a:pt x="35262" y="20592"/>
                </a:cubicBezTo>
                <a:cubicBezTo>
                  <a:pt x="35053" y="20637"/>
                  <a:pt x="34831" y="20685"/>
                  <a:pt x="34608" y="20723"/>
                </a:cubicBezTo>
                <a:cubicBezTo>
                  <a:pt x="34429" y="20754"/>
                  <a:pt x="34249" y="20783"/>
                  <a:pt x="34069" y="20811"/>
                </a:cubicBezTo>
                <a:cubicBezTo>
                  <a:pt x="33844" y="20846"/>
                  <a:pt x="33617" y="20878"/>
                  <a:pt x="33391" y="20901"/>
                </a:cubicBezTo>
                <a:cubicBezTo>
                  <a:pt x="33209" y="20921"/>
                  <a:pt x="33027" y="20937"/>
                  <a:pt x="32846" y="20950"/>
                </a:cubicBezTo>
                <a:cubicBezTo>
                  <a:pt x="32840" y="20950"/>
                  <a:pt x="32824" y="20951"/>
                  <a:pt x="32808" y="20952"/>
                </a:cubicBezTo>
                <a:cubicBezTo>
                  <a:pt x="32822" y="20945"/>
                  <a:pt x="32837" y="20937"/>
                  <a:pt x="32851" y="20930"/>
                </a:cubicBezTo>
                <a:cubicBezTo>
                  <a:pt x="33041" y="20831"/>
                  <a:pt x="33230" y="20728"/>
                  <a:pt x="33413" y="20615"/>
                </a:cubicBezTo>
                <a:cubicBezTo>
                  <a:pt x="33521" y="20548"/>
                  <a:pt x="33630" y="20482"/>
                  <a:pt x="33735" y="20410"/>
                </a:cubicBezTo>
                <a:cubicBezTo>
                  <a:pt x="33840" y="20340"/>
                  <a:pt x="33945" y="20268"/>
                  <a:pt x="34048" y="20194"/>
                </a:cubicBezTo>
                <a:cubicBezTo>
                  <a:pt x="34227" y="20068"/>
                  <a:pt x="34404" y="19937"/>
                  <a:pt x="34573" y="19797"/>
                </a:cubicBezTo>
                <a:cubicBezTo>
                  <a:pt x="34718" y="19678"/>
                  <a:pt x="34861" y="19556"/>
                  <a:pt x="35001" y="19430"/>
                </a:cubicBezTo>
                <a:cubicBezTo>
                  <a:pt x="35203" y="19322"/>
                  <a:pt x="35405" y="19212"/>
                  <a:pt x="35599" y="19089"/>
                </a:cubicBezTo>
                <a:cubicBezTo>
                  <a:pt x="35709" y="19021"/>
                  <a:pt x="35818" y="18952"/>
                  <a:pt x="35925" y="18879"/>
                </a:cubicBezTo>
                <a:cubicBezTo>
                  <a:pt x="36032" y="18806"/>
                  <a:pt x="36138" y="18732"/>
                  <a:pt x="36244" y="18657"/>
                </a:cubicBezTo>
                <a:cubicBezTo>
                  <a:pt x="36423" y="18530"/>
                  <a:pt x="36599" y="18399"/>
                  <a:pt x="36771" y="18260"/>
                </a:cubicBezTo>
                <a:cubicBezTo>
                  <a:pt x="36973" y="18097"/>
                  <a:pt x="37174" y="17934"/>
                  <a:pt x="37368" y="17762"/>
                </a:cubicBezTo>
                <a:cubicBezTo>
                  <a:pt x="37568" y="17584"/>
                  <a:pt x="37764" y="17404"/>
                  <a:pt x="37951" y="17215"/>
                </a:cubicBezTo>
                <a:cubicBezTo>
                  <a:pt x="38141" y="17023"/>
                  <a:pt x="38329" y="16828"/>
                  <a:pt x="38506" y="16625"/>
                </a:cubicBezTo>
                <a:cubicBezTo>
                  <a:pt x="38833" y="16250"/>
                  <a:pt x="39141" y="15858"/>
                  <a:pt x="39421" y="15446"/>
                </a:cubicBezTo>
                <a:cubicBezTo>
                  <a:pt x="39717" y="15012"/>
                  <a:pt x="39996" y="14562"/>
                  <a:pt x="40228" y="14090"/>
                </a:cubicBezTo>
                <a:cubicBezTo>
                  <a:pt x="40327" y="13891"/>
                  <a:pt x="40422" y="13692"/>
                  <a:pt x="40507" y="13486"/>
                </a:cubicBezTo>
                <a:cubicBezTo>
                  <a:pt x="40567" y="13342"/>
                  <a:pt x="40626" y="13196"/>
                  <a:pt x="40681" y="13050"/>
                </a:cubicBezTo>
                <a:cubicBezTo>
                  <a:pt x="40768" y="12869"/>
                  <a:pt x="40853" y="12688"/>
                  <a:pt x="40931" y="12505"/>
                </a:cubicBezTo>
                <a:cubicBezTo>
                  <a:pt x="40983" y="12381"/>
                  <a:pt x="41034" y="12259"/>
                  <a:pt x="41081" y="12133"/>
                </a:cubicBezTo>
                <a:cubicBezTo>
                  <a:pt x="41129" y="12002"/>
                  <a:pt x="41177" y="11871"/>
                  <a:pt x="41222" y="11739"/>
                </a:cubicBezTo>
                <a:cubicBezTo>
                  <a:pt x="41268" y="11603"/>
                  <a:pt x="41310" y="11464"/>
                  <a:pt x="41349" y="11326"/>
                </a:cubicBezTo>
                <a:cubicBezTo>
                  <a:pt x="41386" y="11192"/>
                  <a:pt x="41423" y="11056"/>
                  <a:pt x="41453" y="10920"/>
                </a:cubicBezTo>
                <a:cubicBezTo>
                  <a:pt x="41473" y="10824"/>
                  <a:pt x="41495" y="10732"/>
                  <a:pt x="41513" y="10636"/>
                </a:cubicBezTo>
                <a:cubicBezTo>
                  <a:pt x="41538" y="10499"/>
                  <a:pt x="41565" y="10362"/>
                  <a:pt x="41583" y="10225"/>
                </a:cubicBezTo>
                <a:cubicBezTo>
                  <a:pt x="41597" y="10133"/>
                  <a:pt x="41608" y="10040"/>
                  <a:pt x="41618" y="9947"/>
                </a:cubicBezTo>
                <a:cubicBezTo>
                  <a:pt x="41621" y="9901"/>
                  <a:pt x="41625" y="9854"/>
                  <a:pt x="41628" y="9808"/>
                </a:cubicBezTo>
                <a:cubicBezTo>
                  <a:pt x="41632" y="9757"/>
                  <a:pt x="41634" y="9708"/>
                  <a:pt x="41635" y="9658"/>
                </a:cubicBezTo>
                <a:cubicBezTo>
                  <a:pt x="41635" y="9612"/>
                  <a:pt x="41636" y="9566"/>
                  <a:pt x="41636" y="9519"/>
                </a:cubicBezTo>
                <a:cubicBezTo>
                  <a:pt x="41633" y="9427"/>
                  <a:pt x="41630" y="9338"/>
                  <a:pt x="41621" y="9246"/>
                </a:cubicBezTo>
                <a:cubicBezTo>
                  <a:pt x="41614" y="9161"/>
                  <a:pt x="41604" y="9077"/>
                  <a:pt x="41591" y="8993"/>
                </a:cubicBezTo>
                <a:cubicBezTo>
                  <a:pt x="41584" y="8950"/>
                  <a:pt x="41576" y="8909"/>
                  <a:pt x="41569" y="8867"/>
                </a:cubicBezTo>
                <a:cubicBezTo>
                  <a:pt x="41560" y="8821"/>
                  <a:pt x="41551" y="8776"/>
                  <a:pt x="41539" y="8731"/>
                </a:cubicBezTo>
                <a:cubicBezTo>
                  <a:pt x="41528" y="8687"/>
                  <a:pt x="41515" y="8643"/>
                  <a:pt x="41501" y="8599"/>
                </a:cubicBezTo>
                <a:cubicBezTo>
                  <a:pt x="41472" y="8518"/>
                  <a:pt x="41446" y="8436"/>
                  <a:pt x="41404" y="8360"/>
                </a:cubicBezTo>
                <a:cubicBezTo>
                  <a:pt x="41362" y="8283"/>
                  <a:pt x="41323" y="8205"/>
                  <a:pt x="41271" y="8133"/>
                </a:cubicBezTo>
                <a:cubicBezTo>
                  <a:pt x="41241" y="8091"/>
                  <a:pt x="41212" y="8048"/>
                  <a:pt x="41181" y="8008"/>
                </a:cubicBezTo>
                <a:cubicBezTo>
                  <a:pt x="41141" y="7784"/>
                  <a:pt x="41096" y="7560"/>
                  <a:pt x="41037" y="7339"/>
                </a:cubicBezTo>
                <a:cubicBezTo>
                  <a:pt x="40974" y="7106"/>
                  <a:pt x="40910" y="6874"/>
                  <a:pt x="40830" y="6646"/>
                </a:cubicBezTo>
                <a:cubicBezTo>
                  <a:pt x="40723" y="6335"/>
                  <a:pt x="40604" y="6025"/>
                  <a:pt x="40463" y="5726"/>
                </a:cubicBezTo>
                <a:cubicBezTo>
                  <a:pt x="40369" y="5526"/>
                  <a:pt x="40271" y="5328"/>
                  <a:pt x="40163" y="5135"/>
                </a:cubicBezTo>
                <a:cubicBezTo>
                  <a:pt x="40054" y="4945"/>
                  <a:pt x="39943" y="4757"/>
                  <a:pt x="39824" y="4575"/>
                </a:cubicBezTo>
                <a:cubicBezTo>
                  <a:pt x="39682" y="4358"/>
                  <a:pt x="39538" y="4144"/>
                  <a:pt x="39382" y="3938"/>
                </a:cubicBezTo>
                <a:cubicBezTo>
                  <a:pt x="39223" y="3729"/>
                  <a:pt x="39060" y="3523"/>
                  <a:pt x="38887" y="3325"/>
                </a:cubicBezTo>
                <a:cubicBezTo>
                  <a:pt x="38704" y="3117"/>
                  <a:pt x="38518" y="2911"/>
                  <a:pt x="38321" y="2717"/>
                </a:cubicBezTo>
                <a:cubicBezTo>
                  <a:pt x="38161" y="2562"/>
                  <a:pt x="38001" y="2411"/>
                  <a:pt x="37831" y="2267"/>
                </a:cubicBezTo>
                <a:cubicBezTo>
                  <a:pt x="37669" y="2132"/>
                  <a:pt x="37507" y="1999"/>
                  <a:pt x="37335" y="1878"/>
                </a:cubicBezTo>
                <a:cubicBezTo>
                  <a:pt x="37086" y="1702"/>
                  <a:pt x="36831" y="1534"/>
                  <a:pt x="36564" y="1387"/>
                </a:cubicBezTo>
                <a:cubicBezTo>
                  <a:pt x="36363" y="1278"/>
                  <a:pt x="36160" y="1170"/>
                  <a:pt x="35951" y="1078"/>
                </a:cubicBezTo>
                <a:cubicBezTo>
                  <a:pt x="35742" y="986"/>
                  <a:pt x="35532" y="897"/>
                  <a:pt x="35317" y="822"/>
                </a:cubicBezTo>
                <a:cubicBezTo>
                  <a:pt x="35061" y="732"/>
                  <a:pt x="34802" y="650"/>
                  <a:pt x="34538" y="587"/>
                </a:cubicBezTo>
                <a:cubicBezTo>
                  <a:pt x="34263" y="524"/>
                  <a:pt x="33986" y="466"/>
                  <a:pt x="33706" y="428"/>
                </a:cubicBezTo>
                <a:cubicBezTo>
                  <a:pt x="33650" y="420"/>
                  <a:pt x="33593" y="413"/>
                  <a:pt x="33538" y="406"/>
                </a:cubicBezTo>
                <a:cubicBezTo>
                  <a:pt x="33647" y="390"/>
                  <a:pt x="33757" y="376"/>
                  <a:pt x="33867" y="364"/>
                </a:cubicBezTo>
                <a:cubicBezTo>
                  <a:pt x="34000" y="350"/>
                  <a:pt x="34132" y="338"/>
                  <a:pt x="34266" y="327"/>
                </a:cubicBezTo>
                <a:cubicBezTo>
                  <a:pt x="34513" y="312"/>
                  <a:pt x="34761" y="300"/>
                  <a:pt x="35009" y="300"/>
                </a:cubicBezTo>
                <a:close/>
                <a:moveTo>
                  <a:pt x="33981" y="19911"/>
                </a:moveTo>
                <a:cubicBezTo>
                  <a:pt x="33713" y="20102"/>
                  <a:pt x="33444" y="20290"/>
                  <a:pt x="33164" y="20461"/>
                </a:cubicBezTo>
                <a:cubicBezTo>
                  <a:pt x="33024" y="20547"/>
                  <a:pt x="32884" y="20631"/>
                  <a:pt x="32741" y="20712"/>
                </a:cubicBezTo>
                <a:cubicBezTo>
                  <a:pt x="32601" y="20790"/>
                  <a:pt x="32460" y="20868"/>
                  <a:pt x="32318" y="20945"/>
                </a:cubicBezTo>
                <a:lnTo>
                  <a:pt x="32316" y="20946"/>
                </a:lnTo>
                <a:cubicBezTo>
                  <a:pt x="32314" y="20947"/>
                  <a:pt x="32312" y="20948"/>
                  <a:pt x="32311" y="20948"/>
                </a:cubicBezTo>
                <a:cubicBezTo>
                  <a:pt x="32295" y="20958"/>
                  <a:pt x="32275" y="20968"/>
                  <a:pt x="32256" y="20977"/>
                </a:cubicBezTo>
                <a:cubicBezTo>
                  <a:pt x="32151" y="20979"/>
                  <a:pt x="32047" y="20981"/>
                  <a:pt x="31942" y="20981"/>
                </a:cubicBezTo>
                <a:cubicBezTo>
                  <a:pt x="31884" y="20981"/>
                  <a:pt x="31827" y="20980"/>
                  <a:pt x="31770" y="20980"/>
                </a:cubicBezTo>
                <a:cubicBezTo>
                  <a:pt x="31587" y="20977"/>
                  <a:pt x="31406" y="20974"/>
                  <a:pt x="31223" y="20963"/>
                </a:cubicBezTo>
                <a:cubicBezTo>
                  <a:pt x="31090" y="20956"/>
                  <a:pt x="30954" y="20948"/>
                  <a:pt x="30820" y="20939"/>
                </a:cubicBezTo>
                <a:cubicBezTo>
                  <a:pt x="30460" y="20910"/>
                  <a:pt x="30100" y="20874"/>
                  <a:pt x="29743" y="20820"/>
                </a:cubicBezTo>
                <a:cubicBezTo>
                  <a:pt x="29566" y="20794"/>
                  <a:pt x="29389" y="20765"/>
                  <a:pt x="29213" y="20731"/>
                </a:cubicBezTo>
                <a:cubicBezTo>
                  <a:pt x="29175" y="20724"/>
                  <a:pt x="29138" y="20716"/>
                  <a:pt x="29100" y="20709"/>
                </a:cubicBezTo>
                <a:lnTo>
                  <a:pt x="29100" y="20709"/>
                </a:lnTo>
                <a:cubicBezTo>
                  <a:pt x="29324" y="20721"/>
                  <a:pt x="29550" y="20729"/>
                  <a:pt x="29775" y="20729"/>
                </a:cubicBezTo>
                <a:cubicBezTo>
                  <a:pt x="29843" y="20729"/>
                  <a:pt x="29911" y="20728"/>
                  <a:pt x="29979" y="20727"/>
                </a:cubicBezTo>
                <a:cubicBezTo>
                  <a:pt x="30199" y="20721"/>
                  <a:pt x="30417" y="20712"/>
                  <a:pt x="30637" y="20693"/>
                </a:cubicBezTo>
                <a:cubicBezTo>
                  <a:pt x="30890" y="20671"/>
                  <a:pt x="31143" y="20645"/>
                  <a:pt x="31396" y="20611"/>
                </a:cubicBezTo>
                <a:cubicBezTo>
                  <a:pt x="31648" y="20577"/>
                  <a:pt x="31901" y="20538"/>
                  <a:pt x="32151" y="20485"/>
                </a:cubicBezTo>
                <a:cubicBezTo>
                  <a:pt x="32402" y="20432"/>
                  <a:pt x="32654" y="20376"/>
                  <a:pt x="32900" y="20302"/>
                </a:cubicBezTo>
                <a:cubicBezTo>
                  <a:pt x="33107" y="20240"/>
                  <a:pt x="33311" y="20174"/>
                  <a:pt x="33513" y="20097"/>
                </a:cubicBezTo>
                <a:cubicBezTo>
                  <a:pt x="33670" y="20037"/>
                  <a:pt x="33826" y="19976"/>
                  <a:pt x="33981" y="19911"/>
                </a:cubicBezTo>
                <a:close/>
                <a:moveTo>
                  <a:pt x="8080" y="16696"/>
                </a:moveTo>
                <a:cubicBezTo>
                  <a:pt x="8104" y="16714"/>
                  <a:pt x="8127" y="16731"/>
                  <a:pt x="8150" y="16748"/>
                </a:cubicBezTo>
                <a:cubicBezTo>
                  <a:pt x="8330" y="16882"/>
                  <a:pt x="8525" y="16994"/>
                  <a:pt x="8721" y="17101"/>
                </a:cubicBezTo>
                <a:cubicBezTo>
                  <a:pt x="8801" y="17143"/>
                  <a:pt x="8888" y="17186"/>
                  <a:pt x="8971" y="17222"/>
                </a:cubicBezTo>
                <a:cubicBezTo>
                  <a:pt x="9056" y="17258"/>
                  <a:pt x="9138" y="17295"/>
                  <a:pt x="9226" y="17325"/>
                </a:cubicBezTo>
                <a:cubicBezTo>
                  <a:pt x="9284" y="17343"/>
                  <a:pt x="9341" y="17363"/>
                  <a:pt x="9398" y="17381"/>
                </a:cubicBezTo>
                <a:cubicBezTo>
                  <a:pt x="9584" y="17534"/>
                  <a:pt x="9772" y="17683"/>
                  <a:pt x="9966" y="17824"/>
                </a:cubicBezTo>
                <a:cubicBezTo>
                  <a:pt x="10173" y="17976"/>
                  <a:pt x="10382" y="18128"/>
                  <a:pt x="10598" y="18268"/>
                </a:cubicBezTo>
                <a:cubicBezTo>
                  <a:pt x="10738" y="18357"/>
                  <a:pt x="10879" y="18446"/>
                  <a:pt x="11023" y="18527"/>
                </a:cubicBezTo>
                <a:cubicBezTo>
                  <a:pt x="11096" y="18566"/>
                  <a:pt x="11182" y="18616"/>
                  <a:pt x="11257" y="18650"/>
                </a:cubicBezTo>
                <a:cubicBezTo>
                  <a:pt x="11377" y="18707"/>
                  <a:pt x="11497" y="18760"/>
                  <a:pt x="11621" y="18804"/>
                </a:cubicBezTo>
                <a:cubicBezTo>
                  <a:pt x="11742" y="18848"/>
                  <a:pt x="11865" y="18893"/>
                  <a:pt x="11989" y="18923"/>
                </a:cubicBezTo>
                <a:cubicBezTo>
                  <a:pt x="12119" y="18954"/>
                  <a:pt x="12248" y="18985"/>
                  <a:pt x="12381" y="19006"/>
                </a:cubicBezTo>
                <a:cubicBezTo>
                  <a:pt x="12462" y="19019"/>
                  <a:pt x="12544" y="19031"/>
                  <a:pt x="12626" y="19041"/>
                </a:cubicBezTo>
                <a:cubicBezTo>
                  <a:pt x="12668" y="19105"/>
                  <a:pt x="12712" y="19169"/>
                  <a:pt x="12757" y="19232"/>
                </a:cubicBezTo>
                <a:cubicBezTo>
                  <a:pt x="12837" y="19343"/>
                  <a:pt x="12916" y="19454"/>
                  <a:pt x="13001" y="19561"/>
                </a:cubicBezTo>
                <a:cubicBezTo>
                  <a:pt x="13136" y="19730"/>
                  <a:pt x="13276" y="19896"/>
                  <a:pt x="13425" y="20055"/>
                </a:cubicBezTo>
                <a:cubicBezTo>
                  <a:pt x="13568" y="20208"/>
                  <a:pt x="13715" y="20358"/>
                  <a:pt x="13871" y="20499"/>
                </a:cubicBezTo>
                <a:cubicBezTo>
                  <a:pt x="14051" y="20664"/>
                  <a:pt x="14237" y="20825"/>
                  <a:pt x="14433" y="20971"/>
                </a:cubicBezTo>
                <a:cubicBezTo>
                  <a:pt x="14528" y="21042"/>
                  <a:pt x="14623" y="21111"/>
                  <a:pt x="14720" y="21179"/>
                </a:cubicBezTo>
                <a:cubicBezTo>
                  <a:pt x="14513" y="21132"/>
                  <a:pt x="14306" y="21079"/>
                  <a:pt x="14104" y="21013"/>
                </a:cubicBezTo>
                <a:cubicBezTo>
                  <a:pt x="13925" y="20955"/>
                  <a:pt x="13747" y="20893"/>
                  <a:pt x="13570" y="20829"/>
                </a:cubicBezTo>
                <a:cubicBezTo>
                  <a:pt x="13361" y="20751"/>
                  <a:pt x="13142" y="20667"/>
                  <a:pt x="12924" y="20580"/>
                </a:cubicBezTo>
                <a:cubicBezTo>
                  <a:pt x="12747" y="20510"/>
                  <a:pt x="12571" y="20440"/>
                  <a:pt x="12396" y="20365"/>
                </a:cubicBezTo>
                <a:cubicBezTo>
                  <a:pt x="12226" y="20294"/>
                  <a:pt x="12055" y="20220"/>
                  <a:pt x="11889" y="20140"/>
                </a:cubicBezTo>
                <a:cubicBezTo>
                  <a:pt x="11737" y="20068"/>
                  <a:pt x="11588" y="19993"/>
                  <a:pt x="11439" y="19915"/>
                </a:cubicBezTo>
                <a:cubicBezTo>
                  <a:pt x="11291" y="19835"/>
                  <a:pt x="11143" y="19753"/>
                  <a:pt x="11001" y="19663"/>
                </a:cubicBezTo>
                <a:cubicBezTo>
                  <a:pt x="10930" y="19620"/>
                  <a:pt x="10861" y="19575"/>
                  <a:pt x="10793" y="19528"/>
                </a:cubicBezTo>
                <a:cubicBezTo>
                  <a:pt x="10726" y="19483"/>
                  <a:pt x="10659" y="19437"/>
                  <a:pt x="10593" y="19389"/>
                </a:cubicBezTo>
                <a:cubicBezTo>
                  <a:pt x="10402" y="19252"/>
                  <a:pt x="10205" y="19104"/>
                  <a:pt x="10016" y="18946"/>
                </a:cubicBezTo>
                <a:cubicBezTo>
                  <a:pt x="9860" y="18815"/>
                  <a:pt x="9706" y="18680"/>
                  <a:pt x="9556" y="18541"/>
                </a:cubicBezTo>
                <a:cubicBezTo>
                  <a:pt x="9411" y="18402"/>
                  <a:pt x="9266" y="18261"/>
                  <a:pt x="9131" y="18112"/>
                </a:cubicBezTo>
                <a:cubicBezTo>
                  <a:pt x="9023" y="17993"/>
                  <a:pt x="8917" y="17873"/>
                  <a:pt x="8813" y="17750"/>
                </a:cubicBezTo>
                <a:cubicBezTo>
                  <a:pt x="8710" y="17624"/>
                  <a:pt x="8608" y="17497"/>
                  <a:pt x="8514" y="17365"/>
                </a:cubicBezTo>
                <a:cubicBezTo>
                  <a:pt x="8465" y="17298"/>
                  <a:pt x="8418" y="17230"/>
                  <a:pt x="8371" y="17162"/>
                </a:cubicBezTo>
                <a:cubicBezTo>
                  <a:pt x="8321" y="17089"/>
                  <a:pt x="8273" y="17015"/>
                  <a:pt x="8227" y="16941"/>
                </a:cubicBezTo>
                <a:cubicBezTo>
                  <a:pt x="8181" y="16866"/>
                  <a:pt x="8130" y="16782"/>
                  <a:pt x="8080" y="16696"/>
                </a:cubicBezTo>
                <a:close/>
                <a:moveTo>
                  <a:pt x="17066" y="17261"/>
                </a:moveTo>
                <a:cubicBezTo>
                  <a:pt x="17204" y="17439"/>
                  <a:pt x="17349" y="17613"/>
                  <a:pt x="17505" y="17777"/>
                </a:cubicBezTo>
                <a:cubicBezTo>
                  <a:pt x="17657" y="17938"/>
                  <a:pt x="17812" y="18095"/>
                  <a:pt x="17976" y="18244"/>
                </a:cubicBezTo>
                <a:cubicBezTo>
                  <a:pt x="18164" y="18414"/>
                  <a:pt x="18357" y="18576"/>
                  <a:pt x="18559" y="18730"/>
                </a:cubicBezTo>
                <a:cubicBezTo>
                  <a:pt x="18628" y="18782"/>
                  <a:pt x="18695" y="18835"/>
                  <a:pt x="18767" y="18885"/>
                </a:cubicBezTo>
                <a:cubicBezTo>
                  <a:pt x="18868" y="18955"/>
                  <a:pt x="18971" y="19028"/>
                  <a:pt x="19080" y="19088"/>
                </a:cubicBezTo>
                <a:cubicBezTo>
                  <a:pt x="19194" y="19150"/>
                  <a:pt x="19307" y="19212"/>
                  <a:pt x="19425" y="19266"/>
                </a:cubicBezTo>
                <a:cubicBezTo>
                  <a:pt x="19541" y="19319"/>
                  <a:pt x="19656" y="19372"/>
                  <a:pt x="19773" y="19419"/>
                </a:cubicBezTo>
                <a:cubicBezTo>
                  <a:pt x="19974" y="19500"/>
                  <a:pt x="20176" y="19580"/>
                  <a:pt x="20382" y="19646"/>
                </a:cubicBezTo>
                <a:cubicBezTo>
                  <a:pt x="20780" y="19773"/>
                  <a:pt x="21181" y="19881"/>
                  <a:pt x="21589" y="19960"/>
                </a:cubicBezTo>
                <a:cubicBezTo>
                  <a:pt x="21199" y="20161"/>
                  <a:pt x="20795" y="20335"/>
                  <a:pt x="20382" y="20491"/>
                </a:cubicBezTo>
                <a:cubicBezTo>
                  <a:pt x="20009" y="20626"/>
                  <a:pt x="19628" y="20747"/>
                  <a:pt x="19245" y="20851"/>
                </a:cubicBezTo>
                <a:cubicBezTo>
                  <a:pt x="18841" y="20959"/>
                  <a:pt x="18434" y="21059"/>
                  <a:pt x="18025" y="21148"/>
                </a:cubicBezTo>
                <a:cubicBezTo>
                  <a:pt x="17798" y="21196"/>
                  <a:pt x="17570" y="21241"/>
                  <a:pt x="17342" y="21272"/>
                </a:cubicBezTo>
                <a:cubicBezTo>
                  <a:pt x="17251" y="21286"/>
                  <a:pt x="17158" y="21297"/>
                  <a:pt x="17067" y="21308"/>
                </a:cubicBezTo>
                <a:cubicBezTo>
                  <a:pt x="16975" y="21318"/>
                  <a:pt x="16883" y="21327"/>
                  <a:pt x="16791" y="21334"/>
                </a:cubicBezTo>
                <a:cubicBezTo>
                  <a:pt x="16674" y="21342"/>
                  <a:pt x="16551" y="21349"/>
                  <a:pt x="16428" y="21350"/>
                </a:cubicBezTo>
                <a:cubicBezTo>
                  <a:pt x="16389" y="21351"/>
                  <a:pt x="16349" y="21351"/>
                  <a:pt x="16309" y="21351"/>
                </a:cubicBezTo>
                <a:cubicBezTo>
                  <a:pt x="16270" y="21351"/>
                  <a:pt x="16230" y="21351"/>
                  <a:pt x="16191" y="21350"/>
                </a:cubicBezTo>
                <a:cubicBezTo>
                  <a:pt x="16035" y="21347"/>
                  <a:pt x="15879" y="21339"/>
                  <a:pt x="15724" y="21328"/>
                </a:cubicBezTo>
                <a:cubicBezTo>
                  <a:pt x="15567" y="21316"/>
                  <a:pt x="15410" y="21301"/>
                  <a:pt x="15254" y="21276"/>
                </a:cubicBezTo>
                <a:cubicBezTo>
                  <a:pt x="15214" y="21271"/>
                  <a:pt x="15173" y="21265"/>
                  <a:pt x="15134" y="21258"/>
                </a:cubicBezTo>
                <a:cubicBezTo>
                  <a:pt x="14994" y="21171"/>
                  <a:pt x="14859" y="21080"/>
                  <a:pt x="14725" y="20986"/>
                </a:cubicBezTo>
                <a:cubicBezTo>
                  <a:pt x="14591" y="20889"/>
                  <a:pt x="14457" y="20791"/>
                  <a:pt x="14331" y="20685"/>
                </a:cubicBezTo>
                <a:cubicBezTo>
                  <a:pt x="14210" y="20583"/>
                  <a:pt x="14092" y="20478"/>
                  <a:pt x="13976" y="20371"/>
                </a:cubicBezTo>
                <a:cubicBezTo>
                  <a:pt x="13858" y="20258"/>
                  <a:pt x="13741" y="20143"/>
                  <a:pt x="13629" y="20025"/>
                </a:cubicBezTo>
                <a:cubicBezTo>
                  <a:pt x="13513" y="19900"/>
                  <a:pt x="13398" y="19774"/>
                  <a:pt x="13289" y="19646"/>
                </a:cubicBezTo>
                <a:cubicBezTo>
                  <a:pt x="13178" y="19512"/>
                  <a:pt x="13068" y="19377"/>
                  <a:pt x="12966" y="19237"/>
                </a:cubicBezTo>
                <a:cubicBezTo>
                  <a:pt x="12924" y="19179"/>
                  <a:pt x="12882" y="19120"/>
                  <a:pt x="12840" y="19061"/>
                </a:cubicBezTo>
                <a:lnTo>
                  <a:pt x="12840" y="19061"/>
                </a:lnTo>
                <a:cubicBezTo>
                  <a:pt x="12909" y="19066"/>
                  <a:pt x="12977" y="19071"/>
                  <a:pt x="13044" y="19072"/>
                </a:cubicBezTo>
                <a:cubicBezTo>
                  <a:pt x="13083" y="19073"/>
                  <a:pt x="13123" y="19073"/>
                  <a:pt x="13162" y="19073"/>
                </a:cubicBezTo>
                <a:cubicBezTo>
                  <a:pt x="13211" y="19073"/>
                  <a:pt x="13259" y="19073"/>
                  <a:pt x="13308" y="19071"/>
                </a:cubicBezTo>
                <a:cubicBezTo>
                  <a:pt x="13353" y="19068"/>
                  <a:pt x="13398" y="19066"/>
                  <a:pt x="13443" y="19064"/>
                </a:cubicBezTo>
                <a:cubicBezTo>
                  <a:pt x="13536" y="19058"/>
                  <a:pt x="13634" y="19050"/>
                  <a:pt x="13725" y="19037"/>
                </a:cubicBezTo>
                <a:cubicBezTo>
                  <a:pt x="13815" y="19026"/>
                  <a:pt x="13905" y="19012"/>
                  <a:pt x="13994" y="18996"/>
                </a:cubicBezTo>
                <a:cubicBezTo>
                  <a:pt x="14038" y="18986"/>
                  <a:pt x="14082" y="18977"/>
                  <a:pt x="14127" y="18968"/>
                </a:cubicBezTo>
                <a:cubicBezTo>
                  <a:pt x="14218" y="18949"/>
                  <a:pt x="14315" y="18924"/>
                  <a:pt x="14404" y="18895"/>
                </a:cubicBezTo>
                <a:cubicBezTo>
                  <a:pt x="14499" y="18865"/>
                  <a:pt x="14592" y="18837"/>
                  <a:pt x="14686" y="18802"/>
                </a:cubicBezTo>
                <a:cubicBezTo>
                  <a:pt x="14837" y="18743"/>
                  <a:pt x="14988" y="18684"/>
                  <a:pt x="15132" y="18608"/>
                </a:cubicBezTo>
                <a:cubicBezTo>
                  <a:pt x="15208" y="18567"/>
                  <a:pt x="15264" y="18537"/>
                  <a:pt x="15338" y="18494"/>
                </a:cubicBezTo>
                <a:cubicBezTo>
                  <a:pt x="15434" y="18438"/>
                  <a:pt x="15530" y="18380"/>
                  <a:pt x="15622" y="18317"/>
                </a:cubicBezTo>
                <a:cubicBezTo>
                  <a:pt x="15688" y="18270"/>
                  <a:pt x="15748" y="18229"/>
                  <a:pt x="15813" y="18180"/>
                </a:cubicBezTo>
                <a:cubicBezTo>
                  <a:pt x="15926" y="18095"/>
                  <a:pt x="16038" y="18009"/>
                  <a:pt x="16147" y="17919"/>
                </a:cubicBezTo>
                <a:cubicBezTo>
                  <a:pt x="16221" y="17860"/>
                  <a:pt x="16292" y="17798"/>
                  <a:pt x="16361" y="17735"/>
                </a:cubicBezTo>
                <a:cubicBezTo>
                  <a:pt x="16396" y="17703"/>
                  <a:pt x="16432" y="17672"/>
                  <a:pt x="16467" y="17641"/>
                </a:cubicBezTo>
                <a:cubicBezTo>
                  <a:pt x="16581" y="17537"/>
                  <a:pt x="16696" y="17436"/>
                  <a:pt x="16809" y="17332"/>
                </a:cubicBezTo>
                <a:cubicBezTo>
                  <a:pt x="16895" y="17310"/>
                  <a:pt x="16980" y="17287"/>
                  <a:pt x="17066" y="17261"/>
                </a:cubicBezTo>
                <a:close/>
                <a:moveTo>
                  <a:pt x="28124" y="20659"/>
                </a:moveTo>
                <a:cubicBezTo>
                  <a:pt x="28127" y="20660"/>
                  <a:pt x="28131" y="20661"/>
                  <a:pt x="28134" y="20662"/>
                </a:cubicBezTo>
                <a:cubicBezTo>
                  <a:pt x="28614" y="20786"/>
                  <a:pt x="29099" y="20891"/>
                  <a:pt x="29587" y="20968"/>
                </a:cubicBezTo>
                <a:cubicBezTo>
                  <a:pt x="29900" y="21019"/>
                  <a:pt x="30215" y="21063"/>
                  <a:pt x="30532" y="21088"/>
                </a:cubicBezTo>
                <a:cubicBezTo>
                  <a:pt x="30763" y="21107"/>
                  <a:pt x="30993" y="21124"/>
                  <a:pt x="31223" y="21132"/>
                </a:cubicBezTo>
                <a:cubicBezTo>
                  <a:pt x="31432" y="21139"/>
                  <a:pt x="31641" y="21145"/>
                  <a:pt x="31849" y="21145"/>
                </a:cubicBezTo>
                <a:cubicBezTo>
                  <a:pt x="31868" y="21145"/>
                  <a:pt x="31888" y="21145"/>
                  <a:pt x="31907" y="21145"/>
                </a:cubicBezTo>
                <a:lnTo>
                  <a:pt x="31907" y="21145"/>
                </a:lnTo>
                <a:cubicBezTo>
                  <a:pt x="31897" y="21149"/>
                  <a:pt x="31885" y="21153"/>
                  <a:pt x="31874" y="21157"/>
                </a:cubicBezTo>
                <a:cubicBezTo>
                  <a:pt x="31717" y="21213"/>
                  <a:pt x="31560" y="21266"/>
                  <a:pt x="31400" y="21310"/>
                </a:cubicBezTo>
                <a:cubicBezTo>
                  <a:pt x="31308" y="21336"/>
                  <a:pt x="31215" y="21362"/>
                  <a:pt x="31123" y="21384"/>
                </a:cubicBezTo>
                <a:cubicBezTo>
                  <a:pt x="31079" y="21393"/>
                  <a:pt x="31036" y="21402"/>
                  <a:pt x="30993" y="21413"/>
                </a:cubicBezTo>
                <a:lnTo>
                  <a:pt x="30991" y="21413"/>
                </a:lnTo>
                <a:cubicBezTo>
                  <a:pt x="30989" y="21413"/>
                  <a:pt x="30987" y="21414"/>
                  <a:pt x="30984" y="21414"/>
                </a:cubicBezTo>
                <a:cubicBezTo>
                  <a:pt x="30899" y="21431"/>
                  <a:pt x="30809" y="21446"/>
                  <a:pt x="30717" y="21459"/>
                </a:cubicBezTo>
                <a:cubicBezTo>
                  <a:pt x="30624" y="21472"/>
                  <a:pt x="30533" y="21480"/>
                  <a:pt x="30439" y="21485"/>
                </a:cubicBezTo>
                <a:cubicBezTo>
                  <a:pt x="30371" y="21488"/>
                  <a:pt x="30293" y="21489"/>
                  <a:pt x="30213" y="21489"/>
                </a:cubicBezTo>
                <a:cubicBezTo>
                  <a:pt x="30136" y="21488"/>
                  <a:pt x="30057" y="21485"/>
                  <a:pt x="29980" y="21481"/>
                </a:cubicBezTo>
                <a:cubicBezTo>
                  <a:pt x="29857" y="21470"/>
                  <a:pt x="29735" y="21461"/>
                  <a:pt x="29614" y="21440"/>
                </a:cubicBezTo>
                <a:cubicBezTo>
                  <a:pt x="29536" y="21429"/>
                  <a:pt x="29458" y="21414"/>
                  <a:pt x="29382" y="21396"/>
                </a:cubicBezTo>
                <a:cubicBezTo>
                  <a:pt x="29305" y="21379"/>
                  <a:pt x="29228" y="21358"/>
                  <a:pt x="29151" y="21334"/>
                </a:cubicBezTo>
                <a:cubicBezTo>
                  <a:pt x="29114" y="21321"/>
                  <a:pt x="29077" y="21309"/>
                  <a:pt x="29039" y="21296"/>
                </a:cubicBezTo>
                <a:cubicBezTo>
                  <a:pt x="28976" y="21273"/>
                  <a:pt x="28906" y="21242"/>
                  <a:pt x="28837" y="21208"/>
                </a:cubicBezTo>
                <a:cubicBezTo>
                  <a:pt x="28772" y="21176"/>
                  <a:pt x="28701" y="21135"/>
                  <a:pt x="28632" y="21090"/>
                </a:cubicBezTo>
                <a:cubicBezTo>
                  <a:pt x="28599" y="21066"/>
                  <a:pt x="28564" y="21043"/>
                  <a:pt x="28531" y="21020"/>
                </a:cubicBezTo>
                <a:cubicBezTo>
                  <a:pt x="28464" y="20970"/>
                  <a:pt x="28398" y="20918"/>
                  <a:pt x="28335" y="20863"/>
                </a:cubicBezTo>
                <a:cubicBezTo>
                  <a:pt x="28304" y="20835"/>
                  <a:pt x="28274" y="20808"/>
                  <a:pt x="28243" y="20779"/>
                </a:cubicBezTo>
                <a:cubicBezTo>
                  <a:pt x="28203" y="20741"/>
                  <a:pt x="28162" y="20700"/>
                  <a:pt x="28124" y="20659"/>
                </a:cubicBezTo>
                <a:close/>
                <a:moveTo>
                  <a:pt x="24697" y="19916"/>
                </a:moveTo>
                <a:cubicBezTo>
                  <a:pt x="24773" y="19981"/>
                  <a:pt x="24849" y="20044"/>
                  <a:pt x="24929" y="20104"/>
                </a:cubicBezTo>
                <a:cubicBezTo>
                  <a:pt x="25096" y="20234"/>
                  <a:pt x="25267" y="20357"/>
                  <a:pt x="25444" y="20475"/>
                </a:cubicBezTo>
                <a:cubicBezTo>
                  <a:pt x="25425" y="20490"/>
                  <a:pt x="25406" y="20504"/>
                  <a:pt x="25387" y="20519"/>
                </a:cubicBezTo>
                <a:cubicBezTo>
                  <a:pt x="25316" y="20571"/>
                  <a:pt x="25244" y="20620"/>
                  <a:pt x="25171" y="20670"/>
                </a:cubicBezTo>
                <a:cubicBezTo>
                  <a:pt x="25096" y="20722"/>
                  <a:pt x="25020" y="20773"/>
                  <a:pt x="24943" y="20820"/>
                </a:cubicBezTo>
                <a:cubicBezTo>
                  <a:pt x="24826" y="20894"/>
                  <a:pt x="24709" y="20967"/>
                  <a:pt x="24593" y="21041"/>
                </a:cubicBezTo>
                <a:cubicBezTo>
                  <a:pt x="24515" y="21090"/>
                  <a:pt x="24437" y="21140"/>
                  <a:pt x="24359" y="21189"/>
                </a:cubicBezTo>
                <a:cubicBezTo>
                  <a:pt x="24289" y="21231"/>
                  <a:pt x="24217" y="21273"/>
                  <a:pt x="24147" y="21314"/>
                </a:cubicBezTo>
                <a:cubicBezTo>
                  <a:pt x="24040" y="21377"/>
                  <a:pt x="23932" y="21437"/>
                  <a:pt x="23824" y="21496"/>
                </a:cubicBezTo>
                <a:cubicBezTo>
                  <a:pt x="23642" y="21590"/>
                  <a:pt x="23459" y="21682"/>
                  <a:pt x="23268" y="21761"/>
                </a:cubicBezTo>
                <a:cubicBezTo>
                  <a:pt x="23157" y="21808"/>
                  <a:pt x="23045" y="21853"/>
                  <a:pt x="22932" y="21896"/>
                </a:cubicBezTo>
                <a:cubicBezTo>
                  <a:pt x="23041" y="21784"/>
                  <a:pt x="23148" y="21672"/>
                  <a:pt x="23257" y="21559"/>
                </a:cubicBezTo>
                <a:cubicBezTo>
                  <a:pt x="23317" y="21497"/>
                  <a:pt x="23377" y="21436"/>
                  <a:pt x="23436" y="21373"/>
                </a:cubicBezTo>
                <a:cubicBezTo>
                  <a:pt x="23466" y="21342"/>
                  <a:pt x="23496" y="21311"/>
                  <a:pt x="23526" y="21280"/>
                </a:cubicBezTo>
                <a:cubicBezTo>
                  <a:pt x="23587" y="21209"/>
                  <a:pt x="23648" y="21138"/>
                  <a:pt x="23708" y="21067"/>
                </a:cubicBezTo>
                <a:cubicBezTo>
                  <a:pt x="24014" y="20714"/>
                  <a:pt x="24319" y="20359"/>
                  <a:pt x="24624" y="20006"/>
                </a:cubicBezTo>
                <a:cubicBezTo>
                  <a:pt x="24648" y="19976"/>
                  <a:pt x="24672" y="19946"/>
                  <a:pt x="24697" y="19916"/>
                </a:cubicBezTo>
                <a:close/>
                <a:moveTo>
                  <a:pt x="26050" y="20157"/>
                </a:moveTo>
                <a:cubicBezTo>
                  <a:pt x="26327" y="20242"/>
                  <a:pt x="26607" y="20318"/>
                  <a:pt x="26890" y="20381"/>
                </a:cubicBezTo>
                <a:cubicBezTo>
                  <a:pt x="27123" y="20433"/>
                  <a:pt x="27357" y="20482"/>
                  <a:pt x="27593" y="20522"/>
                </a:cubicBezTo>
                <a:cubicBezTo>
                  <a:pt x="27633" y="20529"/>
                  <a:pt x="27674" y="20536"/>
                  <a:pt x="27714" y="20543"/>
                </a:cubicBezTo>
                <a:cubicBezTo>
                  <a:pt x="27750" y="20553"/>
                  <a:pt x="27785" y="20564"/>
                  <a:pt x="27820" y="20574"/>
                </a:cubicBezTo>
                <a:cubicBezTo>
                  <a:pt x="27861" y="20626"/>
                  <a:pt x="27901" y="20677"/>
                  <a:pt x="27945" y="20724"/>
                </a:cubicBezTo>
                <a:cubicBezTo>
                  <a:pt x="28006" y="20790"/>
                  <a:pt x="28067" y="20858"/>
                  <a:pt x="28134" y="20918"/>
                </a:cubicBezTo>
                <a:cubicBezTo>
                  <a:pt x="28198" y="20978"/>
                  <a:pt x="28264" y="21034"/>
                  <a:pt x="28332" y="21088"/>
                </a:cubicBezTo>
                <a:cubicBezTo>
                  <a:pt x="28367" y="21114"/>
                  <a:pt x="28401" y="21139"/>
                  <a:pt x="28435" y="21165"/>
                </a:cubicBezTo>
                <a:cubicBezTo>
                  <a:pt x="28505" y="21217"/>
                  <a:pt x="28581" y="21261"/>
                  <a:pt x="28655" y="21306"/>
                </a:cubicBezTo>
                <a:cubicBezTo>
                  <a:pt x="28694" y="21327"/>
                  <a:pt x="28734" y="21348"/>
                  <a:pt x="28773" y="21369"/>
                </a:cubicBezTo>
                <a:cubicBezTo>
                  <a:pt x="28808" y="21384"/>
                  <a:pt x="28842" y="21400"/>
                  <a:pt x="28877" y="21416"/>
                </a:cubicBezTo>
                <a:cubicBezTo>
                  <a:pt x="28953" y="21447"/>
                  <a:pt x="29029" y="21478"/>
                  <a:pt x="29108" y="21502"/>
                </a:cubicBezTo>
                <a:cubicBezTo>
                  <a:pt x="29190" y="21526"/>
                  <a:pt x="29268" y="21550"/>
                  <a:pt x="29352" y="21567"/>
                </a:cubicBezTo>
                <a:cubicBezTo>
                  <a:pt x="29431" y="21585"/>
                  <a:pt x="29511" y="21601"/>
                  <a:pt x="29592" y="21612"/>
                </a:cubicBezTo>
                <a:cubicBezTo>
                  <a:pt x="29674" y="21625"/>
                  <a:pt x="29755" y="21634"/>
                  <a:pt x="29837" y="21641"/>
                </a:cubicBezTo>
                <a:cubicBezTo>
                  <a:pt x="29920" y="21649"/>
                  <a:pt x="30010" y="21654"/>
                  <a:pt x="30093" y="21656"/>
                </a:cubicBezTo>
                <a:cubicBezTo>
                  <a:pt x="30148" y="21657"/>
                  <a:pt x="30203" y="21658"/>
                  <a:pt x="30258" y="21658"/>
                </a:cubicBezTo>
                <a:cubicBezTo>
                  <a:pt x="30323" y="21658"/>
                  <a:pt x="30387" y="21657"/>
                  <a:pt x="30451" y="21653"/>
                </a:cubicBezTo>
                <a:cubicBezTo>
                  <a:pt x="30547" y="21647"/>
                  <a:pt x="30644" y="21642"/>
                  <a:pt x="30740" y="21630"/>
                </a:cubicBezTo>
                <a:cubicBezTo>
                  <a:pt x="30749" y="21629"/>
                  <a:pt x="30759" y="21627"/>
                  <a:pt x="30770" y="21626"/>
                </a:cubicBezTo>
                <a:lnTo>
                  <a:pt x="30770" y="21626"/>
                </a:lnTo>
                <a:cubicBezTo>
                  <a:pt x="30678" y="21659"/>
                  <a:pt x="30586" y="21691"/>
                  <a:pt x="30494" y="21724"/>
                </a:cubicBezTo>
                <a:cubicBezTo>
                  <a:pt x="30406" y="21756"/>
                  <a:pt x="30317" y="21787"/>
                  <a:pt x="30229" y="21818"/>
                </a:cubicBezTo>
                <a:cubicBezTo>
                  <a:pt x="30147" y="21846"/>
                  <a:pt x="30065" y="21873"/>
                  <a:pt x="29983" y="21901"/>
                </a:cubicBezTo>
                <a:cubicBezTo>
                  <a:pt x="29871" y="21884"/>
                  <a:pt x="29759" y="21866"/>
                  <a:pt x="29648" y="21846"/>
                </a:cubicBezTo>
                <a:cubicBezTo>
                  <a:pt x="29469" y="21813"/>
                  <a:pt x="29293" y="21778"/>
                  <a:pt x="29115" y="21739"/>
                </a:cubicBezTo>
                <a:cubicBezTo>
                  <a:pt x="29111" y="21739"/>
                  <a:pt x="29108" y="21738"/>
                  <a:pt x="29104" y="21737"/>
                </a:cubicBezTo>
                <a:cubicBezTo>
                  <a:pt x="28817" y="21674"/>
                  <a:pt x="28526" y="21609"/>
                  <a:pt x="28240" y="21530"/>
                </a:cubicBezTo>
                <a:cubicBezTo>
                  <a:pt x="28074" y="21485"/>
                  <a:pt x="27909" y="21440"/>
                  <a:pt x="27746" y="21387"/>
                </a:cubicBezTo>
                <a:cubicBezTo>
                  <a:pt x="27625" y="21348"/>
                  <a:pt x="27505" y="21306"/>
                  <a:pt x="27385" y="21264"/>
                </a:cubicBezTo>
                <a:cubicBezTo>
                  <a:pt x="27174" y="21184"/>
                  <a:pt x="26962" y="21101"/>
                  <a:pt x="26757" y="21007"/>
                </a:cubicBezTo>
                <a:cubicBezTo>
                  <a:pt x="26629" y="20948"/>
                  <a:pt x="26500" y="20891"/>
                  <a:pt x="26375" y="20827"/>
                </a:cubicBezTo>
                <a:cubicBezTo>
                  <a:pt x="26303" y="20791"/>
                  <a:pt x="26230" y="20754"/>
                  <a:pt x="26159" y="20716"/>
                </a:cubicBezTo>
                <a:lnTo>
                  <a:pt x="26157" y="20715"/>
                </a:lnTo>
                <a:lnTo>
                  <a:pt x="26156" y="20715"/>
                </a:lnTo>
                <a:cubicBezTo>
                  <a:pt x="26017" y="20639"/>
                  <a:pt x="25876" y="20563"/>
                  <a:pt x="25739" y="20477"/>
                </a:cubicBezTo>
                <a:cubicBezTo>
                  <a:pt x="25735" y="20475"/>
                  <a:pt x="25729" y="20471"/>
                  <a:pt x="25724" y="20469"/>
                </a:cubicBezTo>
                <a:cubicBezTo>
                  <a:pt x="25751" y="20446"/>
                  <a:pt x="25776" y="20423"/>
                  <a:pt x="25802" y="20400"/>
                </a:cubicBezTo>
                <a:cubicBezTo>
                  <a:pt x="25872" y="20338"/>
                  <a:pt x="25944" y="20267"/>
                  <a:pt x="26008" y="20200"/>
                </a:cubicBezTo>
                <a:lnTo>
                  <a:pt x="26010" y="20200"/>
                </a:lnTo>
                <a:cubicBezTo>
                  <a:pt x="26022" y="20186"/>
                  <a:pt x="26036" y="20171"/>
                  <a:pt x="26050" y="20157"/>
                </a:cubicBezTo>
                <a:close/>
                <a:moveTo>
                  <a:pt x="41314" y="17600"/>
                </a:moveTo>
                <a:cubicBezTo>
                  <a:pt x="41301" y="17618"/>
                  <a:pt x="41287" y="17638"/>
                  <a:pt x="41274" y="17656"/>
                </a:cubicBezTo>
                <a:cubicBezTo>
                  <a:pt x="41219" y="17731"/>
                  <a:pt x="41164" y="17805"/>
                  <a:pt x="41107" y="17879"/>
                </a:cubicBezTo>
                <a:cubicBezTo>
                  <a:pt x="41053" y="17951"/>
                  <a:pt x="40996" y="18021"/>
                  <a:pt x="40937" y="18090"/>
                </a:cubicBezTo>
                <a:cubicBezTo>
                  <a:pt x="40853" y="18188"/>
                  <a:pt x="40767" y="18289"/>
                  <a:pt x="40672" y="18384"/>
                </a:cubicBezTo>
                <a:cubicBezTo>
                  <a:pt x="40613" y="18445"/>
                  <a:pt x="40552" y="18505"/>
                  <a:pt x="40491" y="18564"/>
                </a:cubicBezTo>
                <a:cubicBezTo>
                  <a:pt x="40362" y="18678"/>
                  <a:pt x="40235" y="18792"/>
                  <a:pt x="40108" y="18907"/>
                </a:cubicBezTo>
                <a:cubicBezTo>
                  <a:pt x="40043" y="18967"/>
                  <a:pt x="39976" y="19025"/>
                  <a:pt x="39906" y="19080"/>
                </a:cubicBezTo>
                <a:cubicBezTo>
                  <a:pt x="39836" y="19138"/>
                  <a:pt x="39765" y="19195"/>
                  <a:pt x="39695" y="19253"/>
                </a:cubicBezTo>
                <a:cubicBezTo>
                  <a:pt x="39625" y="19311"/>
                  <a:pt x="39554" y="19369"/>
                  <a:pt x="39484" y="19426"/>
                </a:cubicBezTo>
                <a:cubicBezTo>
                  <a:pt x="39413" y="19484"/>
                  <a:pt x="39343" y="19542"/>
                  <a:pt x="39272" y="19600"/>
                </a:cubicBezTo>
                <a:cubicBezTo>
                  <a:pt x="39133" y="19705"/>
                  <a:pt x="38992" y="19809"/>
                  <a:pt x="38850" y="19911"/>
                </a:cubicBezTo>
                <a:cubicBezTo>
                  <a:pt x="38742" y="19988"/>
                  <a:pt x="38636" y="20064"/>
                  <a:pt x="38526" y="20135"/>
                </a:cubicBezTo>
                <a:cubicBezTo>
                  <a:pt x="38452" y="20185"/>
                  <a:pt x="38378" y="20234"/>
                  <a:pt x="38303" y="20281"/>
                </a:cubicBezTo>
                <a:cubicBezTo>
                  <a:pt x="38116" y="20395"/>
                  <a:pt x="37927" y="20504"/>
                  <a:pt x="37734" y="20609"/>
                </a:cubicBezTo>
                <a:cubicBezTo>
                  <a:pt x="37577" y="20693"/>
                  <a:pt x="37419" y="20774"/>
                  <a:pt x="37260" y="20853"/>
                </a:cubicBezTo>
                <a:cubicBezTo>
                  <a:pt x="37143" y="20909"/>
                  <a:pt x="37027" y="20966"/>
                  <a:pt x="36908" y="21018"/>
                </a:cubicBezTo>
                <a:cubicBezTo>
                  <a:pt x="36791" y="21071"/>
                  <a:pt x="36673" y="21125"/>
                  <a:pt x="36554" y="21176"/>
                </a:cubicBezTo>
                <a:cubicBezTo>
                  <a:pt x="36474" y="21209"/>
                  <a:pt x="36395" y="21243"/>
                  <a:pt x="36315" y="21275"/>
                </a:cubicBezTo>
                <a:cubicBezTo>
                  <a:pt x="36274" y="21291"/>
                  <a:pt x="36233" y="21306"/>
                  <a:pt x="36192" y="21321"/>
                </a:cubicBezTo>
                <a:cubicBezTo>
                  <a:pt x="35855" y="21443"/>
                  <a:pt x="35515" y="21549"/>
                  <a:pt x="35172" y="21647"/>
                </a:cubicBezTo>
                <a:cubicBezTo>
                  <a:pt x="34994" y="21698"/>
                  <a:pt x="34817" y="21749"/>
                  <a:pt x="34638" y="21795"/>
                </a:cubicBezTo>
                <a:cubicBezTo>
                  <a:pt x="34463" y="21840"/>
                  <a:pt x="34287" y="21883"/>
                  <a:pt x="34109" y="21922"/>
                </a:cubicBezTo>
                <a:cubicBezTo>
                  <a:pt x="33884" y="21968"/>
                  <a:pt x="33657" y="22008"/>
                  <a:pt x="33428" y="22042"/>
                </a:cubicBezTo>
                <a:cubicBezTo>
                  <a:pt x="33337" y="22056"/>
                  <a:pt x="33244" y="22070"/>
                  <a:pt x="33153" y="22081"/>
                </a:cubicBezTo>
                <a:cubicBezTo>
                  <a:pt x="33063" y="22092"/>
                  <a:pt x="32973" y="22101"/>
                  <a:pt x="32882" y="22108"/>
                </a:cubicBezTo>
                <a:cubicBezTo>
                  <a:pt x="32775" y="22113"/>
                  <a:pt x="32669" y="22118"/>
                  <a:pt x="32563" y="22118"/>
                </a:cubicBezTo>
                <a:cubicBezTo>
                  <a:pt x="32535" y="22118"/>
                  <a:pt x="32507" y="22118"/>
                  <a:pt x="32480" y="22117"/>
                </a:cubicBezTo>
                <a:cubicBezTo>
                  <a:pt x="32344" y="22114"/>
                  <a:pt x="32207" y="22110"/>
                  <a:pt x="32071" y="22104"/>
                </a:cubicBezTo>
                <a:cubicBezTo>
                  <a:pt x="31856" y="22095"/>
                  <a:pt x="31640" y="22084"/>
                  <a:pt x="31426" y="22069"/>
                </a:cubicBezTo>
                <a:cubicBezTo>
                  <a:pt x="31080" y="22041"/>
                  <a:pt x="30729" y="22004"/>
                  <a:pt x="30378" y="21958"/>
                </a:cubicBezTo>
                <a:cubicBezTo>
                  <a:pt x="30432" y="21938"/>
                  <a:pt x="30487" y="21920"/>
                  <a:pt x="30540" y="21900"/>
                </a:cubicBezTo>
                <a:cubicBezTo>
                  <a:pt x="30720" y="21835"/>
                  <a:pt x="30901" y="21773"/>
                  <a:pt x="31080" y="21705"/>
                </a:cubicBezTo>
                <a:cubicBezTo>
                  <a:pt x="31299" y="21620"/>
                  <a:pt x="31517" y="21536"/>
                  <a:pt x="31728" y="21436"/>
                </a:cubicBezTo>
                <a:cubicBezTo>
                  <a:pt x="31826" y="21388"/>
                  <a:pt x="31926" y="21341"/>
                  <a:pt x="32024" y="21293"/>
                </a:cubicBezTo>
                <a:cubicBezTo>
                  <a:pt x="32033" y="21289"/>
                  <a:pt x="32042" y="21286"/>
                  <a:pt x="32051" y="21282"/>
                </a:cubicBezTo>
                <a:cubicBezTo>
                  <a:pt x="32172" y="21235"/>
                  <a:pt x="32292" y="21187"/>
                  <a:pt x="32409" y="21137"/>
                </a:cubicBezTo>
                <a:cubicBezTo>
                  <a:pt x="32560" y="21133"/>
                  <a:pt x="32709" y="21127"/>
                  <a:pt x="32856" y="21119"/>
                </a:cubicBezTo>
                <a:cubicBezTo>
                  <a:pt x="33133" y="21104"/>
                  <a:pt x="33411" y="21086"/>
                  <a:pt x="33687" y="21058"/>
                </a:cubicBezTo>
                <a:cubicBezTo>
                  <a:pt x="33823" y="21044"/>
                  <a:pt x="33959" y="21030"/>
                  <a:pt x="34095" y="21012"/>
                </a:cubicBezTo>
                <a:cubicBezTo>
                  <a:pt x="34231" y="20993"/>
                  <a:pt x="34366" y="20973"/>
                  <a:pt x="34501" y="20948"/>
                </a:cubicBezTo>
                <a:cubicBezTo>
                  <a:pt x="34727" y="20908"/>
                  <a:pt x="34955" y="20866"/>
                  <a:pt x="35180" y="20811"/>
                </a:cubicBezTo>
                <a:cubicBezTo>
                  <a:pt x="35442" y="20746"/>
                  <a:pt x="35704" y="20677"/>
                  <a:pt x="35963" y="20598"/>
                </a:cubicBezTo>
                <a:cubicBezTo>
                  <a:pt x="36136" y="20545"/>
                  <a:pt x="36310" y="20493"/>
                  <a:pt x="36481" y="20435"/>
                </a:cubicBezTo>
                <a:cubicBezTo>
                  <a:pt x="36611" y="20391"/>
                  <a:pt x="36739" y="20346"/>
                  <a:pt x="36867" y="20299"/>
                </a:cubicBezTo>
                <a:cubicBezTo>
                  <a:pt x="37082" y="20221"/>
                  <a:pt x="37298" y="20140"/>
                  <a:pt x="37508" y="20050"/>
                </a:cubicBezTo>
                <a:cubicBezTo>
                  <a:pt x="37761" y="19944"/>
                  <a:pt x="38010" y="19832"/>
                  <a:pt x="38254" y="19706"/>
                </a:cubicBezTo>
                <a:cubicBezTo>
                  <a:pt x="38464" y="19596"/>
                  <a:pt x="38673" y="19485"/>
                  <a:pt x="38877" y="19365"/>
                </a:cubicBezTo>
                <a:cubicBezTo>
                  <a:pt x="39159" y="19199"/>
                  <a:pt x="39439" y="19026"/>
                  <a:pt x="39708" y="18840"/>
                </a:cubicBezTo>
                <a:cubicBezTo>
                  <a:pt x="39903" y="18706"/>
                  <a:pt x="40095" y="18570"/>
                  <a:pt x="40285" y="18429"/>
                </a:cubicBezTo>
                <a:cubicBezTo>
                  <a:pt x="40503" y="18267"/>
                  <a:pt x="40719" y="18102"/>
                  <a:pt x="40928" y="17929"/>
                </a:cubicBezTo>
                <a:cubicBezTo>
                  <a:pt x="41033" y="17841"/>
                  <a:pt x="41138" y="17754"/>
                  <a:pt x="41241" y="17664"/>
                </a:cubicBezTo>
                <a:cubicBezTo>
                  <a:pt x="41265" y="17643"/>
                  <a:pt x="41290" y="17621"/>
                  <a:pt x="41314" y="17600"/>
                </a:cubicBezTo>
                <a:close/>
                <a:moveTo>
                  <a:pt x="24523" y="19854"/>
                </a:moveTo>
                <a:cubicBezTo>
                  <a:pt x="24516" y="19863"/>
                  <a:pt x="24508" y="19872"/>
                  <a:pt x="24501" y="19881"/>
                </a:cubicBezTo>
                <a:cubicBezTo>
                  <a:pt x="24288" y="20127"/>
                  <a:pt x="24075" y="20374"/>
                  <a:pt x="23862" y="20620"/>
                </a:cubicBezTo>
                <a:cubicBezTo>
                  <a:pt x="23771" y="20727"/>
                  <a:pt x="23678" y="20832"/>
                  <a:pt x="23587" y="20938"/>
                </a:cubicBezTo>
                <a:cubicBezTo>
                  <a:pt x="23526" y="21008"/>
                  <a:pt x="23464" y="21079"/>
                  <a:pt x="23403" y="21150"/>
                </a:cubicBezTo>
                <a:cubicBezTo>
                  <a:pt x="23373" y="21180"/>
                  <a:pt x="23343" y="21212"/>
                  <a:pt x="23313" y="21243"/>
                </a:cubicBezTo>
                <a:cubicBezTo>
                  <a:pt x="23193" y="21366"/>
                  <a:pt x="23074" y="21491"/>
                  <a:pt x="22954" y="21615"/>
                </a:cubicBezTo>
                <a:cubicBezTo>
                  <a:pt x="22894" y="21676"/>
                  <a:pt x="22834" y="21738"/>
                  <a:pt x="22774" y="21801"/>
                </a:cubicBezTo>
                <a:cubicBezTo>
                  <a:pt x="22744" y="21831"/>
                  <a:pt x="22714" y="21862"/>
                  <a:pt x="22684" y="21893"/>
                </a:cubicBezTo>
                <a:cubicBezTo>
                  <a:pt x="22630" y="21944"/>
                  <a:pt x="22575" y="21996"/>
                  <a:pt x="22521" y="22047"/>
                </a:cubicBezTo>
                <a:cubicBezTo>
                  <a:pt x="22493" y="22056"/>
                  <a:pt x="22466" y="22065"/>
                  <a:pt x="22437" y="22074"/>
                </a:cubicBezTo>
                <a:cubicBezTo>
                  <a:pt x="22314" y="22116"/>
                  <a:pt x="22191" y="22157"/>
                  <a:pt x="22066" y="22192"/>
                </a:cubicBezTo>
                <a:cubicBezTo>
                  <a:pt x="21939" y="22227"/>
                  <a:pt x="21812" y="22263"/>
                  <a:pt x="21684" y="22293"/>
                </a:cubicBezTo>
                <a:cubicBezTo>
                  <a:pt x="21601" y="22314"/>
                  <a:pt x="21516" y="22333"/>
                  <a:pt x="21432" y="22351"/>
                </a:cubicBezTo>
                <a:cubicBezTo>
                  <a:pt x="21228" y="22393"/>
                  <a:pt x="21022" y="22433"/>
                  <a:pt x="20814" y="22458"/>
                </a:cubicBezTo>
                <a:cubicBezTo>
                  <a:pt x="20649" y="22477"/>
                  <a:pt x="20484" y="22493"/>
                  <a:pt x="20319" y="22507"/>
                </a:cubicBezTo>
                <a:cubicBezTo>
                  <a:pt x="20117" y="22522"/>
                  <a:pt x="19916" y="22533"/>
                  <a:pt x="19714" y="22533"/>
                </a:cubicBezTo>
                <a:cubicBezTo>
                  <a:pt x="19704" y="22533"/>
                  <a:pt x="19695" y="22533"/>
                  <a:pt x="19685" y="22533"/>
                </a:cubicBezTo>
                <a:cubicBezTo>
                  <a:pt x="19551" y="22532"/>
                  <a:pt x="19418" y="22530"/>
                  <a:pt x="19284" y="22524"/>
                </a:cubicBezTo>
                <a:cubicBezTo>
                  <a:pt x="19199" y="22519"/>
                  <a:pt x="19113" y="22514"/>
                  <a:pt x="19027" y="22507"/>
                </a:cubicBezTo>
                <a:cubicBezTo>
                  <a:pt x="18811" y="22490"/>
                  <a:pt x="18596" y="22466"/>
                  <a:pt x="18382" y="22430"/>
                </a:cubicBezTo>
                <a:cubicBezTo>
                  <a:pt x="18213" y="22401"/>
                  <a:pt x="18044" y="22370"/>
                  <a:pt x="17875" y="22335"/>
                </a:cubicBezTo>
                <a:cubicBezTo>
                  <a:pt x="17663" y="22289"/>
                  <a:pt x="17452" y="22237"/>
                  <a:pt x="17244" y="22177"/>
                </a:cubicBezTo>
                <a:cubicBezTo>
                  <a:pt x="17113" y="22139"/>
                  <a:pt x="16983" y="22101"/>
                  <a:pt x="16853" y="22056"/>
                </a:cubicBezTo>
                <a:cubicBezTo>
                  <a:pt x="16768" y="22027"/>
                  <a:pt x="16682" y="21997"/>
                  <a:pt x="16598" y="21966"/>
                </a:cubicBezTo>
                <a:cubicBezTo>
                  <a:pt x="16406" y="21893"/>
                  <a:pt x="16215" y="21819"/>
                  <a:pt x="16029" y="21734"/>
                </a:cubicBezTo>
                <a:cubicBezTo>
                  <a:pt x="15953" y="21700"/>
                  <a:pt x="15878" y="21664"/>
                  <a:pt x="15803" y="21629"/>
                </a:cubicBezTo>
                <a:cubicBezTo>
                  <a:pt x="15729" y="21592"/>
                  <a:pt x="15656" y="21555"/>
                  <a:pt x="15583" y="21517"/>
                </a:cubicBezTo>
                <a:lnTo>
                  <a:pt x="15584" y="21515"/>
                </a:lnTo>
                <a:cubicBezTo>
                  <a:pt x="15570" y="21508"/>
                  <a:pt x="15555" y="21500"/>
                  <a:pt x="15540" y="21492"/>
                </a:cubicBezTo>
                <a:lnTo>
                  <a:pt x="15540" y="21492"/>
                </a:lnTo>
                <a:cubicBezTo>
                  <a:pt x="15559" y="21493"/>
                  <a:pt x="15577" y="21495"/>
                  <a:pt x="15597" y="21496"/>
                </a:cubicBezTo>
                <a:cubicBezTo>
                  <a:pt x="15794" y="21509"/>
                  <a:pt x="15992" y="21517"/>
                  <a:pt x="16190" y="21517"/>
                </a:cubicBezTo>
                <a:cubicBezTo>
                  <a:pt x="16270" y="21517"/>
                  <a:pt x="16349" y="21516"/>
                  <a:pt x="16428" y="21513"/>
                </a:cubicBezTo>
                <a:cubicBezTo>
                  <a:pt x="16648" y="21504"/>
                  <a:pt x="16868" y="21493"/>
                  <a:pt x="17088" y="21469"/>
                </a:cubicBezTo>
                <a:cubicBezTo>
                  <a:pt x="17365" y="21438"/>
                  <a:pt x="17640" y="21399"/>
                  <a:pt x="17913" y="21348"/>
                </a:cubicBezTo>
                <a:cubicBezTo>
                  <a:pt x="18146" y="21304"/>
                  <a:pt x="18377" y="21258"/>
                  <a:pt x="18607" y="21206"/>
                </a:cubicBezTo>
                <a:cubicBezTo>
                  <a:pt x="18930" y="21133"/>
                  <a:pt x="19252" y="21056"/>
                  <a:pt x="19569" y="20962"/>
                </a:cubicBezTo>
                <a:cubicBezTo>
                  <a:pt x="19701" y="20923"/>
                  <a:pt x="19833" y="20884"/>
                  <a:pt x="19963" y="20840"/>
                </a:cubicBezTo>
                <a:cubicBezTo>
                  <a:pt x="20082" y="20801"/>
                  <a:pt x="20200" y="20759"/>
                  <a:pt x="20318" y="20716"/>
                </a:cubicBezTo>
                <a:cubicBezTo>
                  <a:pt x="20776" y="20551"/>
                  <a:pt x="21220" y="20347"/>
                  <a:pt x="21649" y="20119"/>
                </a:cubicBezTo>
                <a:cubicBezTo>
                  <a:pt x="21720" y="20082"/>
                  <a:pt x="21789" y="20045"/>
                  <a:pt x="21858" y="20007"/>
                </a:cubicBezTo>
                <a:cubicBezTo>
                  <a:pt x="21933" y="20020"/>
                  <a:pt x="22008" y="20031"/>
                  <a:pt x="22083" y="20043"/>
                </a:cubicBezTo>
                <a:cubicBezTo>
                  <a:pt x="22165" y="20057"/>
                  <a:pt x="22248" y="20067"/>
                  <a:pt x="22332" y="20075"/>
                </a:cubicBezTo>
                <a:cubicBezTo>
                  <a:pt x="22377" y="20079"/>
                  <a:pt x="22423" y="20081"/>
                  <a:pt x="22468" y="20085"/>
                </a:cubicBezTo>
                <a:cubicBezTo>
                  <a:pt x="22508" y="20085"/>
                  <a:pt x="22550" y="20086"/>
                  <a:pt x="22591" y="20086"/>
                </a:cubicBezTo>
                <a:cubicBezTo>
                  <a:pt x="22693" y="20080"/>
                  <a:pt x="22791" y="20077"/>
                  <a:pt x="22892" y="20064"/>
                </a:cubicBezTo>
                <a:cubicBezTo>
                  <a:pt x="22966" y="20056"/>
                  <a:pt x="23040" y="20046"/>
                  <a:pt x="23113" y="20036"/>
                </a:cubicBezTo>
                <a:cubicBezTo>
                  <a:pt x="23160" y="20036"/>
                  <a:pt x="23207" y="20034"/>
                  <a:pt x="23254" y="20031"/>
                </a:cubicBezTo>
                <a:cubicBezTo>
                  <a:pt x="23328" y="20027"/>
                  <a:pt x="23428" y="20023"/>
                  <a:pt x="23501" y="20015"/>
                </a:cubicBezTo>
                <a:cubicBezTo>
                  <a:pt x="23620" y="20001"/>
                  <a:pt x="23738" y="19988"/>
                  <a:pt x="23855" y="19970"/>
                </a:cubicBezTo>
                <a:cubicBezTo>
                  <a:pt x="24079" y="19938"/>
                  <a:pt x="24302" y="19900"/>
                  <a:pt x="24523" y="19854"/>
                </a:cubicBezTo>
                <a:close/>
                <a:moveTo>
                  <a:pt x="25597" y="20575"/>
                </a:moveTo>
                <a:cubicBezTo>
                  <a:pt x="25757" y="20678"/>
                  <a:pt x="25918" y="20776"/>
                  <a:pt x="26085" y="20865"/>
                </a:cubicBezTo>
                <a:cubicBezTo>
                  <a:pt x="26284" y="20973"/>
                  <a:pt x="26485" y="21077"/>
                  <a:pt x="26692" y="21169"/>
                </a:cubicBezTo>
                <a:cubicBezTo>
                  <a:pt x="26944" y="21281"/>
                  <a:pt x="27197" y="21390"/>
                  <a:pt x="27458" y="21478"/>
                </a:cubicBezTo>
                <a:cubicBezTo>
                  <a:pt x="27700" y="21562"/>
                  <a:pt x="27946" y="21639"/>
                  <a:pt x="28194" y="21702"/>
                </a:cubicBezTo>
                <a:cubicBezTo>
                  <a:pt x="28444" y="21767"/>
                  <a:pt x="28694" y="21826"/>
                  <a:pt x="28946" y="21881"/>
                </a:cubicBezTo>
                <a:cubicBezTo>
                  <a:pt x="29171" y="21931"/>
                  <a:pt x="29398" y="21980"/>
                  <a:pt x="29625" y="22017"/>
                </a:cubicBezTo>
                <a:cubicBezTo>
                  <a:pt x="29629" y="22017"/>
                  <a:pt x="29632" y="22018"/>
                  <a:pt x="29636" y="22018"/>
                </a:cubicBezTo>
                <a:cubicBezTo>
                  <a:pt x="29250" y="22148"/>
                  <a:pt x="28864" y="22279"/>
                  <a:pt x="28477" y="22409"/>
                </a:cubicBezTo>
                <a:cubicBezTo>
                  <a:pt x="28388" y="22439"/>
                  <a:pt x="28298" y="22469"/>
                  <a:pt x="28208" y="22500"/>
                </a:cubicBezTo>
                <a:cubicBezTo>
                  <a:pt x="28163" y="22515"/>
                  <a:pt x="28118" y="22530"/>
                  <a:pt x="28073" y="22545"/>
                </a:cubicBezTo>
                <a:cubicBezTo>
                  <a:pt x="27981" y="22573"/>
                  <a:pt x="27888" y="22602"/>
                  <a:pt x="27796" y="22630"/>
                </a:cubicBezTo>
                <a:cubicBezTo>
                  <a:pt x="27610" y="22685"/>
                  <a:pt x="27424" y="22743"/>
                  <a:pt x="27238" y="22796"/>
                </a:cubicBezTo>
                <a:cubicBezTo>
                  <a:pt x="27005" y="22862"/>
                  <a:pt x="26772" y="22927"/>
                  <a:pt x="26536" y="22985"/>
                </a:cubicBezTo>
                <a:cubicBezTo>
                  <a:pt x="26348" y="23032"/>
                  <a:pt x="26161" y="23076"/>
                  <a:pt x="25972" y="23117"/>
                </a:cubicBezTo>
                <a:cubicBezTo>
                  <a:pt x="25671" y="23179"/>
                  <a:pt x="25369" y="23236"/>
                  <a:pt x="25065" y="23280"/>
                </a:cubicBezTo>
                <a:cubicBezTo>
                  <a:pt x="24823" y="23316"/>
                  <a:pt x="24578" y="23341"/>
                  <a:pt x="24333" y="23360"/>
                </a:cubicBezTo>
                <a:cubicBezTo>
                  <a:pt x="24209" y="23367"/>
                  <a:pt x="24087" y="23373"/>
                  <a:pt x="23963" y="23376"/>
                </a:cubicBezTo>
                <a:cubicBezTo>
                  <a:pt x="23905" y="23377"/>
                  <a:pt x="23846" y="23377"/>
                  <a:pt x="23788" y="23377"/>
                </a:cubicBezTo>
                <a:cubicBezTo>
                  <a:pt x="23764" y="23377"/>
                  <a:pt x="23740" y="23377"/>
                  <a:pt x="23716" y="23377"/>
                </a:cubicBezTo>
                <a:cubicBezTo>
                  <a:pt x="23583" y="23377"/>
                  <a:pt x="23452" y="23377"/>
                  <a:pt x="23319" y="23371"/>
                </a:cubicBezTo>
                <a:cubicBezTo>
                  <a:pt x="23230" y="23368"/>
                  <a:pt x="23141" y="23363"/>
                  <a:pt x="23053" y="23356"/>
                </a:cubicBezTo>
                <a:cubicBezTo>
                  <a:pt x="22933" y="23346"/>
                  <a:pt x="22800" y="23336"/>
                  <a:pt x="22670" y="23315"/>
                </a:cubicBezTo>
                <a:cubicBezTo>
                  <a:pt x="22583" y="23302"/>
                  <a:pt x="22498" y="23286"/>
                  <a:pt x="22412" y="23267"/>
                </a:cubicBezTo>
                <a:cubicBezTo>
                  <a:pt x="22348" y="23253"/>
                  <a:pt x="22274" y="23233"/>
                  <a:pt x="22201" y="23206"/>
                </a:cubicBezTo>
                <a:cubicBezTo>
                  <a:pt x="22136" y="23184"/>
                  <a:pt x="22064" y="23154"/>
                  <a:pt x="21993" y="23122"/>
                </a:cubicBezTo>
                <a:cubicBezTo>
                  <a:pt x="21942" y="23099"/>
                  <a:pt x="21891" y="23076"/>
                  <a:pt x="21839" y="23054"/>
                </a:cubicBezTo>
                <a:cubicBezTo>
                  <a:pt x="21848" y="23017"/>
                  <a:pt x="21857" y="22980"/>
                  <a:pt x="21867" y="22943"/>
                </a:cubicBezTo>
                <a:cubicBezTo>
                  <a:pt x="21878" y="22920"/>
                  <a:pt x="21888" y="22898"/>
                  <a:pt x="21899" y="22875"/>
                </a:cubicBezTo>
                <a:cubicBezTo>
                  <a:pt x="21915" y="22853"/>
                  <a:pt x="21932" y="22831"/>
                  <a:pt x="21949" y="22809"/>
                </a:cubicBezTo>
                <a:lnTo>
                  <a:pt x="22014" y="22745"/>
                </a:lnTo>
                <a:cubicBezTo>
                  <a:pt x="22066" y="22701"/>
                  <a:pt x="22120" y="22657"/>
                  <a:pt x="22175" y="22615"/>
                </a:cubicBezTo>
                <a:cubicBezTo>
                  <a:pt x="22201" y="22592"/>
                  <a:pt x="22228" y="22570"/>
                  <a:pt x="22254" y="22547"/>
                </a:cubicBezTo>
                <a:cubicBezTo>
                  <a:pt x="22287" y="22515"/>
                  <a:pt x="22320" y="22484"/>
                  <a:pt x="22354" y="22453"/>
                </a:cubicBezTo>
                <a:cubicBezTo>
                  <a:pt x="22445" y="22368"/>
                  <a:pt x="22535" y="22282"/>
                  <a:pt x="22626" y="22197"/>
                </a:cubicBezTo>
                <a:cubicBezTo>
                  <a:pt x="22645" y="22179"/>
                  <a:pt x="22663" y="22162"/>
                  <a:pt x="22680" y="22146"/>
                </a:cubicBezTo>
                <a:cubicBezTo>
                  <a:pt x="22735" y="22126"/>
                  <a:pt x="22788" y="22107"/>
                  <a:pt x="22842" y="22087"/>
                </a:cubicBezTo>
                <a:cubicBezTo>
                  <a:pt x="22964" y="22043"/>
                  <a:pt x="23087" y="21998"/>
                  <a:pt x="23208" y="21950"/>
                </a:cubicBezTo>
                <a:cubicBezTo>
                  <a:pt x="23326" y="21903"/>
                  <a:pt x="23444" y="21858"/>
                  <a:pt x="23558" y="21806"/>
                </a:cubicBezTo>
                <a:cubicBezTo>
                  <a:pt x="23750" y="21720"/>
                  <a:pt x="23938" y="21627"/>
                  <a:pt x="24123" y="21527"/>
                </a:cubicBezTo>
                <a:cubicBezTo>
                  <a:pt x="24195" y="21489"/>
                  <a:pt x="24267" y="21448"/>
                  <a:pt x="24340" y="21408"/>
                </a:cubicBezTo>
                <a:cubicBezTo>
                  <a:pt x="24376" y="21388"/>
                  <a:pt x="24410" y="21368"/>
                  <a:pt x="24446" y="21348"/>
                </a:cubicBezTo>
                <a:cubicBezTo>
                  <a:pt x="24563" y="21273"/>
                  <a:pt x="24679" y="21199"/>
                  <a:pt x="24796" y="21125"/>
                </a:cubicBezTo>
                <a:cubicBezTo>
                  <a:pt x="24873" y="21077"/>
                  <a:pt x="24951" y="21027"/>
                  <a:pt x="25029" y="20977"/>
                </a:cubicBezTo>
                <a:lnTo>
                  <a:pt x="25145" y="20903"/>
                </a:lnTo>
                <a:cubicBezTo>
                  <a:pt x="25223" y="20849"/>
                  <a:pt x="25301" y="20797"/>
                  <a:pt x="25377" y="20741"/>
                </a:cubicBezTo>
                <a:cubicBezTo>
                  <a:pt x="25451" y="20689"/>
                  <a:pt x="25523" y="20634"/>
                  <a:pt x="25594" y="20578"/>
                </a:cubicBezTo>
                <a:cubicBezTo>
                  <a:pt x="25595" y="20578"/>
                  <a:pt x="25596" y="20577"/>
                  <a:pt x="25597" y="20575"/>
                </a:cubicBezTo>
                <a:close/>
                <a:moveTo>
                  <a:pt x="30895" y="0"/>
                </a:moveTo>
                <a:cubicBezTo>
                  <a:pt x="30876" y="0"/>
                  <a:pt x="30857" y="0"/>
                  <a:pt x="30838" y="1"/>
                </a:cubicBezTo>
                <a:cubicBezTo>
                  <a:pt x="30609" y="2"/>
                  <a:pt x="30380" y="9"/>
                  <a:pt x="30152" y="26"/>
                </a:cubicBezTo>
                <a:cubicBezTo>
                  <a:pt x="29883" y="47"/>
                  <a:pt x="29613" y="70"/>
                  <a:pt x="29346" y="111"/>
                </a:cubicBezTo>
                <a:cubicBezTo>
                  <a:pt x="29073" y="153"/>
                  <a:pt x="28802" y="201"/>
                  <a:pt x="28535" y="271"/>
                </a:cubicBezTo>
                <a:cubicBezTo>
                  <a:pt x="28264" y="340"/>
                  <a:pt x="27994" y="417"/>
                  <a:pt x="27729" y="510"/>
                </a:cubicBezTo>
                <a:cubicBezTo>
                  <a:pt x="27618" y="548"/>
                  <a:pt x="27509" y="587"/>
                  <a:pt x="27399" y="628"/>
                </a:cubicBezTo>
                <a:cubicBezTo>
                  <a:pt x="27250" y="650"/>
                  <a:pt x="27101" y="676"/>
                  <a:pt x="26954" y="708"/>
                </a:cubicBezTo>
                <a:cubicBezTo>
                  <a:pt x="26704" y="763"/>
                  <a:pt x="26453" y="823"/>
                  <a:pt x="26209" y="905"/>
                </a:cubicBezTo>
                <a:cubicBezTo>
                  <a:pt x="25997" y="977"/>
                  <a:pt x="25783" y="1054"/>
                  <a:pt x="25578" y="1144"/>
                </a:cubicBezTo>
                <a:cubicBezTo>
                  <a:pt x="25327" y="1255"/>
                  <a:pt x="25080" y="1371"/>
                  <a:pt x="24843" y="1508"/>
                </a:cubicBezTo>
                <a:cubicBezTo>
                  <a:pt x="24611" y="1641"/>
                  <a:pt x="24383" y="1781"/>
                  <a:pt x="24163" y="1936"/>
                </a:cubicBezTo>
                <a:cubicBezTo>
                  <a:pt x="23976" y="2069"/>
                  <a:pt x="23789" y="2202"/>
                  <a:pt x="23611" y="2347"/>
                </a:cubicBezTo>
                <a:cubicBezTo>
                  <a:pt x="23500" y="2438"/>
                  <a:pt x="23389" y="2531"/>
                  <a:pt x="23281" y="2625"/>
                </a:cubicBezTo>
                <a:cubicBezTo>
                  <a:pt x="23156" y="2573"/>
                  <a:pt x="23030" y="2524"/>
                  <a:pt x="22903" y="2476"/>
                </a:cubicBezTo>
                <a:cubicBezTo>
                  <a:pt x="22652" y="2383"/>
                  <a:pt x="22400" y="2292"/>
                  <a:pt x="22145" y="2212"/>
                </a:cubicBezTo>
                <a:cubicBezTo>
                  <a:pt x="21892" y="2135"/>
                  <a:pt x="21639" y="2060"/>
                  <a:pt x="21382" y="1995"/>
                </a:cubicBezTo>
                <a:cubicBezTo>
                  <a:pt x="20912" y="1875"/>
                  <a:pt x="20437" y="1773"/>
                  <a:pt x="19956" y="1704"/>
                </a:cubicBezTo>
                <a:cubicBezTo>
                  <a:pt x="19424" y="1628"/>
                  <a:pt x="18887" y="1576"/>
                  <a:pt x="18349" y="1561"/>
                </a:cubicBezTo>
                <a:cubicBezTo>
                  <a:pt x="18244" y="1557"/>
                  <a:pt x="18140" y="1554"/>
                  <a:pt x="18035" y="1554"/>
                </a:cubicBezTo>
                <a:cubicBezTo>
                  <a:pt x="18006" y="1554"/>
                  <a:pt x="17976" y="1554"/>
                  <a:pt x="17947" y="1555"/>
                </a:cubicBezTo>
                <a:cubicBezTo>
                  <a:pt x="17814" y="1556"/>
                  <a:pt x="17680" y="1557"/>
                  <a:pt x="17547" y="1563"/>
                </a:cubicBezTo>
                <a:cubicBezTo>
                  <a:pt x="17323" y="1572"/>
                  <a:pt x="17099" y="1585"/>
                  <a:pt x="16875" y="1602"/>
                </a:cubicBezTo>
                <a:cubicBezTo>
                  <a:pt x="16547" y="1628"/>
                  <a:pt x="16222" y="1661"/>
                  <a:pt x="15897" y="1712"/>
                </a:cubicBezTo>
                <a:cubicBezTo>
                  <a:pt x="15617" y="1756"/>
                  <a:pt x="15339" y="1810"/>
                  <a:pt x="15062" y="1870"/>
                </a:cubicBezTo>
                <a:cubicBezTo>
                  <a:pt x="14828" y="1921"/>
                  <a:pt x="14595" y="1979"/>
                  <a:pt x="14364" y="2041"/>
                </a:cubicBezTo>
                <a:cubicBezTo>
                  <a:pt x="14227" y="2079"/>
                  <a:pt x="14091" y="2116"/>
                  <a:pt x="13955" y="2157"/>
                </a:cubicBezTo>
                <a:cubicBezTo>
                  <a:pt x="13821" y="2197"/>
                  <a:pt x="13687" y="2240"/>
                  <a:pt x="13553" y="2281"/>
                </a:cubicBezTo>
                <a:cubicBezTo>
                  <a:pt x="13285" y="2366"/>
                  <a:pt x="13018" y="2454"/>
                  <a:pt x="12757" y="2555"/>
                </a:cubicBezTo>
                <a:cubicBezTo>
                  <a:pt x="12498" y="2655"/>
                  <a:pt x="12240" y="2764"/>
                  <a:pt x="11988" y="2882"/>
                </a:cubicBezTo>
                <a:cubicBezTo>
                  <a:pt x="11735" y="3000"/>
                  <a:pt x="11485" y="3120"/>
                  <a:pt x="11238" y="3249"/>
                </a:cubicBezTo>
                <a:cubicBezTo>
                  <a:pt x="11032" y="3356"/>
                  <a:pt x="10828" y="3465"/>
                  <a:pt x="10627" y="3583"/>
                </a:cubicBezTo>
                <a:cubicBezTo>
                  <a:pt x="10471" y="3675"/>
                  <a:pt x="10314" y="3767"/>
                  <a:pt x="10164" y="3868"/>
                </a:cubicBezTo>
                <a:cubicBezTo>
                  <a:pt x="10049" y="3943"/>
                  <a:pt x="9937" y="4020"/>
                  <a:pt x="9827" y="4099"/>
                </a:cubicBezTo>
                <a:cubicBezTo>
                  <a:pt x="9750" y="4153"/>
                  <a:pt x="9672" y="4210"/>
                  <a:pt x="9598" y="4265"/>
                </a:cubicBezTo>
                <a:cubicBezTo>
                  <a:pt x="9489" y="4347"/>
                  <a:pt x="9381" y="4428"/>
                  <a:pt x="9276" y="4515"/>
                </a:cubicBezTo>
                <a:cubicBezTo>
                  <a:pt x="9105" y="4654"/>
                  <a:pt x="8937" y="4801"/>
                  <a:pt x="8781" y="4957"/>
                </a:cubicBezTo>
                <a:cubicBezTo>
                  <a:pt x="8690" y="5049"/>
                  <a:pt x="8598" y="5141"/>
                  <a:pt x="8511" y="5238"/>
                </a:cubicBezTo>
                <a:cubicBezTo>
                  <a:pt x="8425" y="5335"/>
                  <a:pt x="8340" y="5433"/>
                  <a:pt x="8257" y="5533"/>
                </a:cubicBezTo>
                <a:cubicBezTo>
                  <a:pt x="8173" y="5635"/>
                  <a:pt x="8090" y="5739"/>
                  <a:pt x="8012" y="5846"/>
                </a:cubicBezTo>
                <a:cubicBezTo>
                  <a:pt x="7936" y="5950"/>
                  <a:pt x="7860" y="6054"/>
                  <a:pt x="7789" y="6161"/>
                </a:cubicBezTo>
                <a:cubicBezTo>
                  <a:pt x="7669" y="6345"/>
                  <a:pt x="7552" y="6531"/>
                  <a:pt x="7444" y="6721"/>
                </a:cubicBezTo>
                <a:cubicBezTo>
                  <a:pt x="7315" y="6950"/>
                  <a:pt x="7192" y="7181"/>
                  <a:pt x="7075" y="7414"/>
                </a:cubicBezTo>
                <a:cubicBezTo>
                  <a:pt x="6972" y="7619"/>
                  <a:pt x="6870" y="7824"/>
                  <a:pt x="6777" y="8032"/>
                </a:cubicBezTo>
                <a:cubicBezTo>
                  <a:pt x="6646" y="8318"/>
                  <a:pt x="6522" y="8608"/>
                  <a:pt x="6418" y="8905"/>
                </a:cubicBezTo>
                <a:cubicBezTo>
                  <a:pt x="6344" y="9120"/>
                  <a:pt x="6276" y="9336"/>
                  <a:pt x="6218" y="9555"/>
                </a:cubicBezTo>
                <a:cubicBezTo>
                  <a:pt x="6150" y="9816"/>
                  <a:pt x="6083" y="10077"/>
                  <a:pt x="6031" y="10343"/>
                </a:cubicBezTo>
                <a:cubicBezTo>
                  <a:pt x="5985" y="10568"/>
                  <a:pt x="5942" y="10793"/>
                  <a:pt x="5913" y="11022"/>
                </a:cubicBezTo>
                <a:cubicBezTo>
                  <a:pt x="5891" y="11200"/>
                  <a:pt x="5873" y="11378"/>
                  <a:pt x="5859" y="11556"/>
                </a:cubicBezTo>
                <a:cubicBezTo>
                  <a:pt x="5852" y="11648"/>
                  <a:pt x="5846" y="11742"/>
                  <a:pt x="5845" y="11835"/>
                </a:cubicBezTo>
                <a:cubicBezTo>
                  <a:pt x="5843" y="12065"/>
                  <a:pt x="5847" y="12294"/>
                  <a:pt x="5874" y="12523"/>
                </a:cubicBezTo>
                <a:cubicBezTo>
                  <a:pt x="5900" y="12759"/>
                  <a:pt x="5933" y="12994"/>
                  <a:pt x="5985" y="13225"/>
                </a:cubicBezTo>
                <a:cubicBezTo>
                  <a:pt x="6011" y="13348"/>
                  <a:pt x="6039" y="13469"/>
                  <a:pt x="6072" y="13589"/>
                </a:cubicBezTo>
                <a:cubicBezTo>
                  <a:pt x="6107" y="13710"/>
                  <a:pt x="6143" y="13829"/>
                  <a:pt x="6181" y="13948"/>
                </a:cubicBezTo>
                <a:cubicBezTo>
                  <a:pt x="6191" y="13978"/>
                  <a:pt x="6200" y="14008"/>
                  <a:pt x="6211" y="14038"/>
                </a:cubicBezTo>
                <a:cubicBezTo>
                  <a:pt x="6159" y="13995"/>
                  <a:pt x="6106" y="13953"/>
                  <a:pt x="6053" y="13910"/>
                </a:cubicBezTo>
                <a:cubicBezTo>
                  <a:pt x="5986" y="13859"/>
                  <a:pt x="5913" y="13803"/>
                  <a:pt x="5843" y="13759"/>
                </a:cubicBezTo>
                <a:cubicBezTo>
                  <a:pt x="5774" y="13712"/>
                  <a:pt x="5704" y="13672"/>
                  <a:pt x="5631" y="13635"/>
                </a:cubicBezTo>
                <a:cubicBezTo>
                  <a:pt x="5593" y="13614"/>
                  <a:pt x="5553" y="13597"/>
                  <a:pt x="5512" y="13581"/>
                </a:cubicBezTo>
                <a:cubicBezTo>
                  <a:pt x="5478" y="13568"/>
                  <a:pt x="5443" y="13555"/>
                  <a:pt x="5407" y="13544"/>
                </a:cubicBezTo>
                <a:cubicBezTo>
                  <a:pt x="5327" y="13527"/>
                  <a:pt x="5274" y="13513"/>
                  <a:pt x="5192" y="13506"/>
                </a:cubicBezTo>
                <a:cubicBezTo>
                  <a:pt x="5155" y="13501"/>
                  <a:pt x="5117" y="13498"/>
                  <a:pt x="5079" y="13495"/>
                </a:cubicBezTo>
                <a:cubicBezTo>
                  <a:pt x="5028" y="13493"/>
                  <a:pt x="4980" y="13491"/>
                  <a:pt x="4932" y="13491"/>
                </a:cubicBezTo>
                <a:cubicBezTo>
                  <a:pt x="4896" y="13491"/>
                  <a:pt x="4860" y="13492"/>
                  <a:pt x="4823" y="13495"/>
                </a:cubicBezTo>
                <a:cubicBezTo>
                  <a:pt x="4736" y="13501"/>
                  <a:pt x="4648" y="13512"/>
                  <a:pt x="4563" y="13525"/>
                </a:cubicBezTo>
                <a:cubicBezTo>
                  <a:pt x="4378" y="13561"/>
                  <a:pt x="4193" y="13598"/>
                  <a:pt x="4012" y="13644"/>
                </a:cubicBezTo>
                <a:cubicBezTo>
                  <a:pt x="3923" y="13666"/>
                  <a:pt x="3834" y="13691"/>
                  <a:pt x="3747" y="13716"/>
                </a:cubicBezTo>
                <a:cubicBezTo>
                  <a:pt x="3659" y="13740"/>
                  <a:pt x="3571" y="13766"/>
                  <a:pt x="3484" y="13792"/>
                </a:cubicBezTo>
                <a:cubicBezTo>
                  <a:pt x="3397" y="13822"/>
                  <a:pt x="3302" y="13850"/>
                  <a:pt x="3217" y="13887"/>
                </a:cubicBezTo>
                <a:cubicBezTo>
                  <a:pt x="3146" y="13915"/>
                  <a:pt x="3078" y="13946"/>
                  <a:pt x="3011" y="13979"/>
                </a:cubicBezTo>
                <a:cubicBezTo>
                  <a:pt x="2870" y="14049"/>
                  <a:pt x="2730" y="14120"/>
                  <a:pt x="2596" y="14201"/>
                </a:cubicBezTo>
                <a:cubicBezTo>
                  <a:pt x="2464" y="14281"/>
                  <a:pt x="2332" y="14363"/>
                  <a:pt x="2208" y="14456"/>
                </a:cubicBezTo>
                <a:cubicBezTo>
                  <a:pt x="2084" y="14550"/>
                  <a:pt x="1958" y="14646"/>
                  <a:pt x="1838" y="14746"/>
                </a:cubicBezTo>
                <a:cubicBezTo>
                  <a:pt x="1713" y="14852"/>
                  <a:pt x="1588" y="14959"/>
                  <a:pt x="1472" y="15074"/>
                </a:cubicBezTo>
                <a:cubicBezTo>
                  <a:pt x="1416" y="15126"/>
                  <a:pt x="1363" y="15181"/>
                  <a:pt x="1310" y="15237"/>
                </a:cubicBezTo>
                <a:cubicBezTo>
                  <a:pt x="1281" y="15270"/>
                  <a:pt x="1252" y="15303"/>
                  <a:pt x="1222" y="15336"/>
                </a:cubicBezTo>
                <a:cubicBezTo>
                  <a:pt x="1192" y="15373"/>
                  <a:pt x="1161" y="15410"/>
                  <a:pt x="1131" y="15447"/>
                </a:cubicBezTo>
                <a:cubicBezTo>
                  <a:pt x="1081" y="15510"/>
                  <a:pt x="1034" y="15574"/>
                  <a:pt x="989" y="15639"/>
                </a:cubicBezTo>
                <a:cubicBezTo>
                  <a:pt x="968" y="15669"/>
                  <a:pt x="949" y="15698"/>
                  <a:pt x="929" y="15726"/>
                </a:cubicBezTo>
                <a:cubicBezTo>
                  <a:pt x="908" y="15760"/>
                  <a:pt x="886" y="15793"/>
                  <a:pt x="865" y="15827"/>
                </a:cubicBezTo>
                <a:cubicBezTo>
                  <a:pt x="826" y="15890"/>
                  <a:pt x="790" y="15956"/>
                  <a:pt x="758" y="16024"/>
                </a:cubicBezTo>
                <a:cubicBezTo>
                  <a:pt x="740" y="16064"/>
                  <a:pt x="721" y="16104"/>
                  <a:pt x="703" y="16143"/>
                </a:cubicBezTo>
                <a:cubicBezTo>
                  <a:pt x="638" y="16297"/>
                  <a:pt x="576" y="16450"/>
                  <a:pt x="527" y="16609"/>
                </a:cubicBezTo>
                <a:cubicBezTo>
                  <a:pt x="461" y="16817"/>
                  <a:pt x="402" y="17026"/>
                  <a:pt x="354" y="17237"/>
                </a:cubicBezTo>
                <a:cubicBezTo>
                  <a:pt x="312" y="17425"/>
                  <a:pt x="272" y="17612"/>
                  <a:pt x="236" y="17802"/>
                </a:cubicBezTo>
                <a:cubicBezTo>
                  <a:pt x="200" y="17991"/>
                  <a:pt x="162" y="18179"/>
                  <a:pt x="131" y="18370"/>
                </a:cubicBezTo>
                <a:cubicBezTo>
                  <a:pt x="93" y="18601"/>
                  <a:pt x="58" y="18833"/>
                  <a:pt x="40" y="19067"/>
                </a:cubicBezTo>
                <a:cubicBezTo>
                  <a:pt x="33" y="19154"/>
                  <a:pt x="25" y="19242"/>
                  <a:pt x="21" y="19329"/>
                </a:cubicBezTo>
                <a:cubicBezTo>
                  <a:pt x="17" y="19413"/>
                  <a:pt x="12" y="19497"/>
                  <a:pt x="7" y="19580"/>
                </a:cubicBezTo>
                <a:cubicBezTo>
                  <a:pt x="4" y="19664"/>
                  <a:pt x="2" y="19747"/>
                  <a:pt x="0" y="19832"/>
                </a:cubicBezTo>
                <a:cubicBezTo>
                  <a:pt x="2" y="19873"/>
                  <a:pt x="2" y="19915"/>
                  <a:pt x="2" y="19956"/>
                </a:cubicBezTo>
                <a:cubicBezTo>
                  <a:pt x="4" y="19998"/>
                  <a:pt x="6" y="20041"/>
                  <a:pt x="9" y="20082"/>
                </a:cubicBezTo>
                <a:cubicBezTo>
                  <a:pt x="14" y="20159"/>
                  <a:pt x="22" y="20234"/>
                  <a:pt x="33" y="20310"/>
                </a:cubicBezTo>
                <a:cubicBezTo>
                  <a:pt x="42" y="20387"/>
                  <a:pt x="55" y="20466"/>
                  <a:pt x="70" y="20542"/>
                </a:cubicBezTo>
                <a:cubicBezTo>
                  <a:pt x="84" y="20623"/>
                  <a:pt x="97" y="20702"/>
                  <a:pt x="111" y="20782"/>
                </a:cubicBezTo>
                <a:cubicBezTo>
                  <a:pt x="111" y="20786"/>
                  <a:pt x="112" y="20789"/>
                  <a:pt x="114" y="20794"/>
                </a:cubicBezTo>
                <a:cubicBezTo>
                  <a:pt x="129" y="20870"/>
                  <a:pt x="147" y="20946"/>
                  <a:pt x="166" y="21021"/>
                </a:cubicBezTo>
                <a:cubicBezTo>
                  <a:pt x="176" y="21063"/>
                  <a:pt x="189" y="21104"/>
                  <a:pt x="201" y="21145"/>
                </a:cubicBezTo>
                <a:cubicBezTo>
                  <a:pt x="221" y="21213"/>
                  <a:pt x="245" y="21279"/>
                  <a:pt x="276" y="21342"/>
                </a:cubicBezTo>
                <a:cubicBezTo>
                  <a:pt x="286" y="21366"/>
                  <a:pt x="303" y="21391"/>
                  <a:pt x="323" y="21407"/>
                </a:cubicBezTo>
                <a:cubicBezTo>
                  <a:pt x="331" y="21414"/>
                  <a:pt x="341" y="21418"/>
                  <a:pt x="352" y="21422"/>
                </a:cubicBezTo>
                <a:cubicBezTo>
                  <a:pt x="359" y="21424"/>
                  <a:pt x="367" y="21425"/>
                  <a:pt x="374" y="21425"/>
                </a:cubicBezTo>
                <a:cubicBezTo>
                  <a:pt x="400" y="21425"/>
                  <a:pt x="424" y="21412"/>
                  <a:pt x="439" y="21392"/>
                </a:cubicBezTo>
                <a:cubicBezTo>
                  <a:pt x="458" y="21365"/>
                  <a:pt x="459" y="21334"/>
                  <a:pt x="450" y="21304"/>
                </a:cubicBezTo>
                <a:cubicBezTo>
                  <a:pt x="445" y="21291"/>
                  <a:pt x="431" y="21272"/>
                  <a:pt x="427" y="21262"/>
                </a:cubicBezTo>
                <a:cubicBezTo>
                  <a:pt x="400" y="21209"/>
                  <a:pt x="375" y="21144"/>
                  <a:pt x="356" y="21075"/>
                </a:cubicBezTo>
                <a:cubicBezTo>
                  <a:pt x="337" y="21012"/>
                  <a:pt x="316" y="20937"/>
                  <a:pt x="298" y="20861"/>
                </a:cubicBezTo>
                <a:cubicBezTo>
                  <a:pt x="290" y="20824"/>
                  <a:pt x="282" y="20787"/>
                  <a:pt x="273" y="20751"/>
                </a:cubicBezTo>
                <a:cubicBezTo>
                  <a:pt x="260" y="20674"/>
                  <a:pt x="246" y="20596"/>
                  <a:pt x="233" y="20519"/>
                </a:cubicBezTo>
                <a:cubicBezTo>
                  <a:pt x="226" y="20478"/>
                  <a:pt x="219" y="20439"/>
                  <a:pt x="211" y="20399"/>
                </a:cubicBezTo>
                <a:cubicBezTo>
                  <a:pt x="196" y="20286"/>
                  <a:pt x="182" y="20174"/>
                  <a:pt x="170" y="20060"/>
                </a:cubicBezTo>
                <a:cubicBezTo>
                  <a:pt x="163" y="19943"/>
                  <a:pt x="159" y="19825"/>
                  <a:pt x="160" y="19706"/>
                </a:cubicBezTo>
                <a:cubicBezTo>
                  <a:pt x="160" y="19623"/>
                  <a:pt x="162" y="19540"/>
                  <a:pt x="166" y="19456"/>
                </a:cubicBezTo>
                <a:cubicBezTo>
                  <a:pt x="179" y="19245"/>
                  <a:pt x="197" y="19033"/>
                  <a:pt x="227" y="18822"/>
                </a:cubicBezTo>
                <a:cubicBezTo>
                  <a:pt x="255" y="18634"/>
                  <a:pt x="286" y="18447"/>
                  <a:pt x="320" y="18260"/>
                </a:cubicBezTo>
                <a:cubicBezTo>
                  <a:pt x="348" y="18119"/>
                  <a:pt x="377" y="17979"/>
                  <a:pt x="405" y="17839"/>
                </a:cubicBezTo>
                <a:cubicBezTo>
                  <a:pt x="431" y="17700"/>
                  <a:pt x="458" y="17561"/>
                  <a:pt x="489" y="17424"/>
                </a:cubicBezTo>
                <a:cubicBezTo>
                  <a:pt x="520" y="17287"/>
                  <a:pt x="550" y="17148"/>
                  <a:pt x="589" y="17013"/>
                </a:cubicBezTo>
                <a:cubicBezTo>
                  <a:pt x="622" y="16899"/>
                  <a:pt x="656" y="16784"/>
                  <a:pt x="692" y="16670"/>
                </a:cubicBezTo>
                <a:cubicBezTo>
                  <a:pt x="733" y="16556"/>
                  <a:pt x="772" y="16440"/>
                  <a:pt x="819" y="16328"/>
                </a:cubicBezTo>
                <a:cubicBezTo>
                  <a:pt x="849" y="16254"/>
                  <a:pt x="882" y="16181"/>
                  <a:pt x="916" y="16110"/>
                </a:cubicBezTo>
                <a:cubicBezTo>
                  <a:pt x="944" y="16053"/>
                  <a:pt x="980" y="15986"/>
                  <a:pt x="1018" y="15922"/>
                </a:cubicBezTo>
                <a:cubicBezTo>
                  <a:pt x="1036" y="15892"/>
                  <a:pt x="1055" y="15863"/>
                  <a:pt x="1072" y="15833"/>
                </a:cubicBezTo>
                <a:cubicBezTo>
                  <a:pt x="1109" y="15776"/>
                  <a:pt x="1147" y="15720"/>
                  <a:pt x="1186" y="15665"/>
                </a:cubicBezTo>
                <a:cubicBezTo>
                  <a:pt x="1238" y="15594"/>
                  <a:pt x="1293" y="15523"/>
                  <a:pt x="1349" y="15456"/>
                </a:cubicBezTo>
                <a:cubicBezTo>
                  <a:pt x="1395" y="15402"/>
                  <a:pt x="1451" y="15341"/>
                  <a:pt x="1509" y="15282"/>
                </a:cubicBezTo>
                <a:cubicBezTo>
                  <a:pt x="1563" y="15226"/>
                  <a:pt x="1617" y="15173"/>
                  <a:pt x="1674" y="15121"/>
                </a:cubicBezTo>
                <a:cubicBezTo>
                  <a:pt x="1786" y="15019"/>
                  <a:pt x="1909" y="14911"/>
                  <a:pt x="2039" y="14812"/>
                </a:cubicBezTo>
                <a:cubicBezTo>
                  <a:pt x="2129" y="14743"/>
                  <a:pt x="2219" y="14674"/>
                  <a:pt x="2311" y="14607"/>
                </a:cubicBezTo>
                <a:cubicBezTo>
                  <a:pt x="2401" y="14545"/>
                  <a:pt x="2492" y="14483"/>
                  <a:pt x="2587" y="14426"/>
                </a:cubicBezTo>
                <a:cubicBezTo>
                  <a:pt x="2685" y="14368"/>
                  <a:pt x="2783" y="14313"/>
                  <a:pt x="2884" y="14259"/>
                </a:cubicBezTo>
                <a:lnTo>
                  <a:pt x="2887" y="14256"/>
                </a:lnTo>
                <a:cubicBezTo>
                  <a:pt x="2889" y="14256"/>
                  <a:pt x="2890" y="14255"/>
                  <a:pt x="2890" y="14255"/>
                </a:cubicBezTo>
                <a:cubicBezTo>
                  <a:pt x="2986" y="14204"/>
                  <a:pt x="3081" y="14151"/>
                  <a:pt x="3182" y="14107"/>
                </a:cubicBezTo>
                <a:cubicBezTo>
                  <a:pt x="3258" y="14074"/>
                  <a:pt x="3334" y="14042"/>
                  <a:pt x="3412" y="14012"/>
                </a:cubicBezTo>
                <a:cubicBezTo>
                  <a:pt x="3451" y="13997"/>
                  <a:pt x="3490" y="13982"/>
                  <a:pt x="3529" y="13968"/>
                </a:cubicBezTo>
                <a:cubicBezTo>
                  <a:pt x="3703" y="13909"/>
                  <a:pt x="3876" y="13852"/>
                  <a:pt x="4054" y="13808"/>
                </a:cubicBezTo>
                <a:cubicBezTo>
                  <a:pt x="4185" y="13776"/>
                  <a:pt x="4318" y="13746"/>
                  <a:pt x="4451" y="13715"/>
                </a:cubicBezTo>
                <a:cubicBezTo>
                  <a:pt x="4536" y="13695"/>
                  <a:pt x="4628" y="13678"/>
                  <a:pt x="4720" y="13666"/>
                </a:cubicBezTo>
                <a:cubicBezTo>
                  <a:pt x="4760" y="13662"/>
                  <a:pt x="4802" y="13658"/>
                  <a:pt x="4842" y="13654"/>
                </a:cubicBezTo>
                <a:cubicBezTo>
                  <a:pt x="4885" y="13649"/>
                  <a:pt x="4931" y="13647"/>
                  <a:pt x="4978" y="13647"/>
                </a:cubicBezTo>
                <a:cubicBezTo>
                  <a:pt x="5010" y="13647"/>
                  <a:pt x="5042" y="13648"/>
                  <a:pt x="5075" y="13650"/>
                </a:cubicBezTo>
                <a:cubicBezTo>
                  <a:pt x="5142" y="13656"/>
                  <a:pt x="5209" y="13664"/>
                  <a:pt x="5276" y="13674"/>
                </a:cubicBezTo>
                <a:cubicBezTo>
                  <a:pt x="5333" y="13684"/>
                  <a:pt x="5399" y="13703"/>
                  <a:pt x="5463" y="13730"/>
                </a:cubicBezTo>
                <a:cubicBezTo>
                  <a:pt x="5488" y="13744"/>
                  <a:pt x="5523" y="13761"/>
                  <a:pt x="5557" y="13778"/>
                </a:cubicBezTo>
                <a:cubicBezTo>
                  <a:pt x="5627" y="13818"/>
                  <a:pt x="5695" y="13860"/>
                  <a:pt x="5759" y="13908"/>
                </a:cubicBezTo>
                <a:cubicBezTo>
                  <a:pt x="5818" y="13950"/>
                  <a:pt x="5883" y="14001"/>
                  <a:pt x="5948" y="14053"/>
                </a:cubicBezTo>
                <a:cubicBezTo>
                  <a:pt x="6012" y="14106"/>
                  <a:pt x="6076" y="14159"/>
                  <a:pt x="6139" y="14214"/>
                </a:cubicBezTo>
                <a:cubicBezTo>
                  <a:pt x="6205" y="14269"/>
                  <a:pt x="6271" y="14325"/>
                  <a:pt x="6336" y="14380"/>
                </a:cubicBezTo>
                <a:cubicBezTo>
                  <a:pt x="6338" y="14381"/>
                  <a:pt x="6340" y="14383"/>
                  <a:pt x="6343" y="14385"/>
                </a:cubicBezTo>
                <a:cubicBezTo>
                  <a:pt x="6378" y="14472"/>
                  <a:pt x="6416" y="14558"/>
                  <a:pt x="6455" y="14643"/>
                </a:cubicBezTo>
                <a:cubicBezTo>
                  <a:pt x="6489" y="14721"/>
                  <a:pt x="6528" y="14800"/>
                  <a:pt x="6568" y="14875"/>
                </a:cubicBezTo>
                <a:cubicBezTo>
                  <a:pt x="6627" y="14987"/>
                  <a:pt x="6685" y="15101"/>
                  <a:pt x="6752" y="15210"/>
                </a:cubicBezTo>
                <a:cubicBezTo>
                  <a:pt x="6796" y="15282"/>
                  <a:pt x="6848" y="15371"/>
                  <a:pt x="6897" y="15440"/>
                </a:cubicBezTo>
                <a:cubicBezTo>
                  <a:pt x="6971" y="15546"/>
                  <a:pt x="7045" y="15654"/>
                  <a:pt x="7125" y="15755"/>
                </a:cubicBezTo>
                <a:cubicBezTo>
                  <a:pt x="7263" y="15927"/>
                  <a:pt x="7403" y="16097"/>
                  <a:pt x="7561" y="16250"/>
                </a:cubicBezTo>
                <a:cubicBezTo>
                  <a:pt x="7617" y="16304"/>
                  <a:pt x="7673" y="16358"/>
                  <a:pt x="7731" y="16411"/>
                </a:cubicBezTo>
                <a:cubicBezTo>
                  <a:pt x="7756" y="16460"/>
                  <a:pt x="7783" y="16508"/>
                  <a:pt x="7809" y="16556"/>
                </a:cubicBezTo>
                <a:cubicBezTo>
                  <a:pt x="7925" y="16762"/>
                  <a:pt x="8045" y="16966"/>
                  <a:pt x="8174" y="17163"/>
                </a:cubicBezTo>
                <a:cubicBezTo>
                  <a:pt x="8332" y="17404"/>
                  <a:pt x="8497" y="17643"/>
                  <a:pt x="8681" y="17866"/>
                </a:cubicBezTo>
                <a:cubicBezTo>
                  <a:pt x="8732" y="17929"/>
                  <a:pt x="8791" y="18003"/>
                  <a:pt x="8845" y="18063"/>
                </a:cubicBezTo>
                <a:cubicBezTo>
                  <a:pt x="8927" y="18153"/>
                  <a:pt x="9008" y="18243"/>
                  <a:pt x="9093" y="18329"/>
                </a:cubicBezTo>
                <a:cubicBezTo>
                  <a:pt x="9239" y="18478"/>
                  <a:pt x="9388" y="18624"/>
                  <a:pt x="9542" y="18762"/>
                </a:cubicBezTo>
                <a:cubicBezTo>
                  <a:pt x="9726" y="18926"/>
                  <a:pt x="9914" y="19087"/>
                  <a:pt x="10109" y="19236"/>
                </a:cubicBezTo>
                <a:cubicBezTo>
                  <a:pt x="10307" y="19386"/>
                  <a:pt x="10508" y="19534"/>
                  <a:pt x="10716" y="19669"/>
                </a:cubicBezTo>
                <a:cubicBezTo>
                  <a:pt x="10926" y="19806"/>
                  <a:pt x="11139" y="19941"/>
                  <a:pt x="11361" y="20060"/>
                </a:cubicBezTo>
                <a:cubicBezTo>
                  <a:pt x="11553" y="20162"/>
                  <a:pt x="11746" y="20261"/>
                  <a:pt x="11942" y="20353"/>
                </a:cubicBezTo>
                <a:cubicBezTo>
                  <a:pt x="12201" y="20473"/>
                  <a:pt x="12461" y="20587"/>
                  <a:pt x="12725" y="20695"/>
                </a:cubicBezTo>
                <a:cubicBezTo>
                  <a:pt x="12989" y="20804"/>
                  <a:pt x="13254" y="20913"/>
                  <a:pt x="13523" y="21012"/>
                </a:cubicBezTo>
                <a:cubicBezTo>
                  <a:pt x="13786" y="21109"/>
                  <a:pt x="14053" y="21205"/>
                  <a:pt x="14324" y="21279"/>
                </a:cubicBezTo>
                <a:cubicBezTo>
                  <a:pt x="14546" y="21339"/>
                  <a:pt x="14769" y="21395"/>
                  <a:pt x="14996" y="21429"/>
                </a:cubicBezTo>
                <a:cubicBezTo>
                  <a:pt x="15040" y="21436"/>
                  <a:pt x="15083" y="21441"/>
                  <a:pt x="15127" y="21447"/>
                </a:cubicBezTo>
                <a:cubicBezTo>
                  <a:pt x="15290" y="21548"/>
                  <a:pt x="15455" y="21642"/>
                  <a:pt x="15625" y="21730"/>
                </a:cubicBezTo>
                <a:cubicBezTo>
                  <a:pt x="15848" y="21846"/>
                  <a:pt x="16074" y="21955"/>
                  <a:pt x="16307" y="22050"/>
                </a:cubicBezTo>
                <a:cubicBezTo>
                  <a:pt x="16514" y="22134"/>
                  <a:pt x="16722" y="22215"/>
                  <a:pt x="16935" y="22283"/>
                </a:cubicBezTo>
                <a:cubicBezTo>
                  <a:pt x="17106" y="22338"/>
                  <a:pt x="17277" y="22391"/>
                  <a:pt x="17453" y="22433"/>
                </a:cubicBezTo>
                <a:cubicBezTo>
                  <a:pt x="17540" y="22454"/>
                  <a:pt x="17629" y="22476"/>
                  <a:pt x="17718" y="22495"/>
                </a:cubicBezTo>
                <a:cubicBezTo>
                  <a:pt x="17973" y="22548"/>
                  <a:pt x="18229" y="22595"/>
                  <a:pt x="18487" y="22626"/>
                </a:cubicBezTo>
                <a:cubicBezTo>
                  <a:pt x="18708" y="22653"/>
                  <a:pt x="18930" y="22677"/>
                  <a:pt x="19151" y="22690"/>
                </a:cubicBezTo>
                <a:cubicBezTo>
                  <a:pt x="19342" y="22701"/>
                  <a:pt x="19533" y="22709"/>
                  <a:pt x="19724" y="22709"/>
                </a:cubicBezTo>
                <a:cubicBezTo>
                  <a:pt x="19797" y="22709"/>
                  <a:pt x="19870" y="22707"/>
                  <a:pt x="19942" y="22705"/>
                </a:cubicBezTo>
                <a:cubicBezTo>
                  <a:pt x="20200" y="22696"/>
                  <a:pt x="20457" y="22682"/>
                  <a:pt x="20714" y="22651"/>
                </a:cubicBezTo>
                <a:cubicBezTo>
                  <a:pt x="20924" y="22625"/>
                  <a:pt x="21135" y="22596"/>
                  <a:pt x="21341" y="22548"/>
                </a:cubicBezTo>
                <a:cubicBezTo>
                  <a:pt x="21469" y="22517"/>
                  <a:pt x="21597" y="22485"/>
                  <a:pt x="21724" y="22448"/>
                </a:cubicBezTo>
                <a:cubicBezTo>
                  <a:pt x="21851" y="22413"/>
                  <a:pt x="21976" y="22373"/>
                  <a:pt x="22103" y="22335"/>
                </a:cubicBezTo>
                <a:cubicBezTo>
                  <a:pt x="22158" y="22318"/>
                  <a:pt x="22214" y="22302"/>
                  <a:pt x="22268" y="22284"/>
                </a:cubicBezTo>
                <a:lnTo>
                  <a:pt x="22268" y="22284"/>
                </a:lnTo>
                <a:cubicBezTo>
                  <a:pt x="22227" y="22324"/>
                  <a:pt x="22184" y="22364"/>
                  <a:pt x="22142" y="22403"/>
                </a:cubicBezTo>
                <a:cubicBezTo>
                  <a:pt x="22091" y="22450"/>
                  <a:pt x="22039" y="22492"/>
                  <a:pt x="21985" y="22534"/>
                </a:cubicBezTo>
                <a:cubicBezTo>
                  <a:pt x="21954" y="22557"/>
                  <a:pt x="21924" y="22582"/>
                  <a:pt x="21896" y="22609"/>
                </a:cubicBezTo>
                <a:cubicBezTo>
                  <a:pt x="21866" y="22633"/>
                  <a:pt x="21840" y="22660"/>
                  <a:pt x="21817" y="22690"/>
                </a:cubicBezTo>
                <a:cubicBezTo>
                  <a:pt x="21796" y="22716"/>
                  <a:pt x="21776" y="22743"/>
                  <a:pt x="21757" y="22769"/>
                </a:cubicBezTo>
                <a:cubicBezTo>
                  <a:pt x="21752" y="22775"/>
                  <a:pt x="21748" y="22782"/>
                  <a:pt x="21746" y="22790"/>
                </a:cubicBezTo>
                <a:cubicBezTo>
                  <a:pt x="21733" y="22823"/>
                  <a:pt x="21722" y="22855"/>
                  <a:pt x="21712" y="22888"/>
                </a:cubicBezTo>
                <a:cubicBezTo>
                  <a:pt x="21705" y="22924"/>
                  <a:pt x="21698" y="22959"/>
                  <a:pt x="21693" y="22995"/>
                </a:cubicBezTo>
                <a:cubicBezTo>
                  <a:pt x="21687" y="23027"/>
                  <a:pt x="21683" y="23059"/>
                  <a:pt x="21677" y="23091"/>
                </a:cubicBezTo>
                <a:cubicBezTo>
                  <a:pt x="21671" y="23123"/>
                  <a:pt x="21691" y="23161"/>
                  <a:pt x="21721" y="23174"/>
                </a:cubicBezTo>
                <a:cubicBezTo>
                  <a:pt x="21829" y="23218"/>
                  <a:pt x="21937" y="23263"/>
                  <a:pt x="22044" y="23311"/>
                </a:cubicBezTo>
                <a:cubicBezTo>
                  <a:pt x="22117" y="23342"/>
                  <a:pt x="22193" y="23380"/>
                  <a:pt x="22268" y="23403"/>
                </a:cubicBezTo>
                <a:cubicBezTo>
                  <a:pt x="22347" y="23431"/>
                  <a:pt x="22425" y="23452"/>
                  <a:pt x="22507" y="23467"/>
                </a:cubicBezTo>
                <a:cubicBezTo>
                  <a:pt x="22511" y="23468"/>
                  <a:pt x="22514" y="23468"/>
                  <a:pt x="22518" y="23469"/>
                </a:cubicBezTo>
                <a:cubicBezTo>
                  <a:pt x="22604" y="23487"/>
                  <a:pt x="22691" y="23502"/>
                  <a:pt x="22777" y="23514"/>
                </a:cubicBezTo>
                <a:cubicBezTo>
                  <a:pt x="22869" y="23526"/>
                  <a:pt x="22961" y="23540"/>
                  <a:pt x="23053" y="23546"/>
                </a:cubicBezTo>
                <a:cubicBezTo>
                  <a:pt x="23186" y="23555"/>
                  <a:pt x="23319" y="23563"/>
                  <a:pt x="23452" y="23565"/>
                </a:cubicBezTo>
                <a:lnTo>
                  <a:pt x="23452" y="23564"/>
                </a:lnTo>
                <a:cubicBezTo>
                  <a:pt x="23516" y="23565"/>
                  <a:pt x="23581" y="23566"/>
                  <a:pt x="23646" y="23566"/>
                </a:cubicBezTo>
                <a:cubicBezTo>
                  <a:pt x="23710" y="23566"/>
                  <a:pt x="23775" y="23565"/>
                  <a:pt x="23840" y="23563"/>
                </a:cubicBezTo>
                <a:cubicBezTo>
                  <a:pt x="23922" y="23559"/>
                  <a:pt x="24005" y="23556"/>
                  <a:pt x="24087" y="23550"/>
                </a:cubicBezTo>
                <a:cubicBezTo>
                  <a:pt x="24297" y="23535"/>
                  <a:pt x="24507" y="23519"/>
                  <a:pt x="24717" y="23494"/>
                </a:cubicBezTo>
                <a:cubicBezTo>
                  <a:pt x="24923" y="23469"/>
                  <a:pt x="25129" y="23443"/>
                  <a:pt x="25333" y="23410"/>
                </a:cubicBezTo>
                <a:cubicBezTo>
                  <a:pt x="25562" y="23373"/>
                  <a:pt x="25788" y="23333"/>
                  <a:pt x="26014" y="23282"/>
                </a:cubicBezTo>
                <a:cubicBezTo>
                  <a:pt x="26250" y="23230"/>
                  <a:pt x="26485" y="23175"/>
                  <a:pt x="26720" y="23112"/>
                </a:cubicBezTo>
                <a:cubicBezTo>
                  <a:pt x="27000" y="23037"/>
                  <a:pt x="27281" y="22959"/>
                  <a:pt x="27560" y="22878"/>
                </a:cubicBezTo>
                <a:cubicBezTo>
                  <a:pt x="27700" y="22839"/>
                  <a:pt x="27840" y="22798"/>
                  <a:pt x="27980" y="22758"/>
                </a:cubicBezTo>
                <a:cubicBezTo>
                  <a:pt x="28072" y="22733"/>
                  <a:pt x="28163" y="22704"/>
                  <a:pt x="28253" y="22671"/>
                </a:cubicBezTo>
                <a:cubicBezTo>
                  <a:pt x="28748" y="22506"/>
                  <a:pt x="29242" y="22340"/>
                  <a:pt x="29736" y="22175"/>
                </a:cubicBezTo>
                <a:cubicBezTo>
                  <a:pt x="29833" y="22142"/>
                  <a:pt x="29929" y="22110"/>
                  <a:pt x="30026" y="22078"/>
                </a:cubicBezTo>
                <a:cubicBezTo>
                  <a:pt x="30221" y="22105"/>
                  <a:pt x="30416" y="22131"/>
                  <a:pt x="30611" y="22153"/>
                </a:cubicBezTo>
                <a:cubicBezTo>
                  <a:pt x="30749" y="22168"/>
                  <a:pt x="30886" y="22184"/>
                  <a:pt x="31023" y="22197"/>
                </a:cubicBezTo>
                <a:cubicBezTo>
                  <a:pt x="31152" y="22209"/>
                  <a:pt x="31282" y="22220"/>
                  <a:pt x="31412" y="22230"/>
                </a:cubicBezTo>
                <a:cubicBezTo>
                  <a:pt x="31631" y="22248"/>
                  <a:pt x="31851" y="22257"/>
                  <a:pt x="32071" y="22266"/>
                </a:cubicBezTo>
                <a:cubicBezTo>
                  <a:pt x="32250" y="22274"/>
                  <a:pt x="32430" y="22282"/>
                  <a:pt x="32610" y="22282"/>
                </a:cubicBezTo>
                <a:cubicBezTo>
                  <a:pt x="32703" y="22282"/>
                  <a:pt x="32795" y="22280"/>
                  <a:pt x="32888" y="22274"/>
                </a:cubicBezTo>
                <a:cubicBezTo>
                  <a:pt x="33030" y="22265"/>
                  <a:pt x="33172" y="22256"/>
                  <a:pt x="33312" y="22237"/>
                </a:cubicBezTo>
                <a:cubicBezTo>
                  <a:pt x="33451" y="22219"/>
                  <a:pt x="33587" y="22198"/>
                  <a:pt x="33725" y="22172"/>
                </a:cubicBezTo>
                <a:cubicBezTo>
                  <a:pt x="33955" y="22130"/>
                  <a:pt x="34185" y="22085"/>
                  <a:pt x="34413" y="22029"/>
                </a:cubicBezTo>
                <a:cubicBezTo>
                  <a:pt x="34681" y="21963"/>
                  <a:pt x="34949" y="21891"/>
                  <a:pt x="35214" y="21814"/>
                </a:cubicBezTo>
                <a:cubicBezTo>
                  <a:pt x="35474" y="21739"/>
                  <a:pt x="35735" y="21667"/>
                  <a:pt x="35990" y="21580"/>
                </a:cubicBezTo>
                <a:cubicBezTo>
                  <a:pt x="36159" y="21525"/>
                  <a:pt x="36325" y="21465"/>
                  <a:pt x="36493" y="21403"/>
                </a:cubicBezTo>
                <a:cubicBezTo>
                  <a:pt x="36577" y="21373"/>
                  <a:pt x="36662" y="21341"/>
                  <a:pt x="36744" y="21306"/>
                </a:cubicBezTo>
                <a:cubicBezTo>
                  <a:pt x="36865" y="21257"/>
                  <a:pt x="36984" y="21206"/>
                  <a:pt x="37100" y="21150"/>
                </a:cubicBezTo>
                <a:cubicBezTo>
                  <a:pt x="37179" y="21115"/>
                  <a:pt x="37256" y="21077"/>
                  <a:pt x="37333" y="21037"/>
                </a:cubicBezTo>
                <a:cubicBezTo>
                  <a:pt x="37373" y="21017"/>
                  <a:pt x="37412" y="20996"/>
                  <a:pt x="37451" y="20975"/>
                </a:cubicBezTo>
                <a:cubicBezTo>
                  <a:pt x="37652" y="20870"/>
                  <a:pt x="37850" y="20758"/>
                  <a:pt x="38044" y="20639"/>
                </a:cubicBezTo>
                <a:cubicBezTo>
                  <a:pt x="38270" y="20499"/>
                  <a:pt x="38496" y="20357"/>
                  <a:pt x="38715" y="20204"/>
                </a:cubicBezTo>
                <a:cubicBezTo>
                  <a:pt x="38825" y="20126"/>
                  <a:pt x="38937" y="20048"/>
                  <a:pt x="39046" y="19966"/>
                </a:cubicBezTo>
                <a:cubicBezTo>
                  <a:pt x="39118" y="19914"/>
                  <a:pt x="39189" y="19861"/>
                  <a:pt x="39260" y="19806"/>
                </a:cubicBezTo>
                <a:cubicBezTo>
                  <a:pt x="39294" y="19780"/>
                  <a:pt x="39330" y="19753"/>
                  <a:pt x="39365" y="19727"/>
                </a:cubicBezTo>
                <a:cubicBezTo>
                  <a:pt x="39577" y="19553"/>
                  <a:pt x="39788" y="19381"/>
                  <a:pt x="40001" y="19209"/>
                </a:cubicBezTo>
                <a:cubicBezTo>
                  <a:pt x="40070" y="19155"/>
                  <a:pt x="40138" y="19097"/>
                  <a:pt x="40203" y="19037"/>
                </a:cubicBezTo>
                <a:cubicBezTo>
                  <a:pt x="40235" y="19008"/>
                  <a:pt x="40268" y="18979"/>
                  <a:pt x="40301" y="18952"/>
                </a:cubicBezTo>
                <a:cubicBezTo>
                  <a:pt x="40398" y="18866"/>
                  <a:pt x="40495" y="18780"/>
                  <a:pt x="40592" y="18694"/>
                </a:cubicBezTo>
                <a:cubicBezTo>
                  <a:pt x="40627" y="18663"/>
                  <a:pt x="40660" y="18630"/>
                  <a:pt x="40694" y="18597"/>
                </a:cubicBezTo>
                <a:cubicBezTo>
                  <a:pt x="40725" y="18566"/>
                  <a:pt x="40756" y="18536"/>
                  <a:pt x="40787" y="18505"/>
                </a:cubicBezTo>
                <a:cubicBezTo>
                  <a:pt x="40850" y="18444"/>
                  <a:pt x="40909" y="18380"/>
                  <a:pt x="40966" y="18315"/>
                </a:cubicBezTo>
                <a:cubicBezTo>
                  <a:pt x="40996" y="18280"/>
                  <a:pt x="41026" y="18245"/>
                  <a:pt x="41056" y="18209"/>
                </a:cubicBezTo>
                <a:cubicBezTo>
                  <a:pt x="41150" y="18102"/>
                  <a:pt x="41238" y="17989"/>
                  <a:pt x="41322" y="17873"/>
                </a:cubicBezTo>
                <a:cubicBezTo>
                  <a:pt x="41403" y="17762"/>
                  <a:pt x="41484" y="17650"/>
                  <a:pt x="41561" y="17536"/>
                </a:cubicBezTo>
                <a:cubicBezTo>
                  <a:pt x="41658" y="17394"/>
                  <a:pt x="41753" y="17250"/>
                  <a:pt x="41843" y="17102"/>
                </a:cubicBezTo>
                <a:cubicBezTo>
                  <a:pt x="41941" y="17004"/>
                  <a:pt x="42037" y="16905"/>
                  <a:pt x="42130" y="16804"/>
                </a:cubicBezTo>
                <a:cubicBezTo>
                  <a:pt x="42222" y="16707"/>
                  <a:pt x="42313" y="16609"/>
                  <a:pt x="42399" y="16509"/>
                </a:cubicBezTo>
                <a:cubicBezTo>
                  <a:pt x="42485" y="16411"/>
                  <a:pt x="42568" y="16313"/>
                  <a:pt x="42651" y="16214"/>
                </a:cubicBezTo>
                <a:cubicBezTo>
                  <a:pt x="42793" y="16045"/>
                  <a:pt x="42929" y="15872"/>
                  <a:pt x="43060" y="15695"/>
                </a:cubicBezTo>
                <a:cubicBezTo>
                  <a:pt x="43215" y="15487"/>
                  <a:pt x="43368" y="15277"/>
                  <a:pt x="43510" y="15060"/>
                </a:cubicBezTo>
                <a:cubicBezTo>
                  <a:pt x="43801" y="14616"/>
                  <a:pt x="44070" y="14156"/>
                  <a:pt x="44299" y="13676"/>
                </a:cubicBezTo>
                <a:cubicBezTo>
                  <a:pt x="44494" y="13264"/>
                  <a:pt x="44674" y="12845"/>
                  <a:pt x="44814" y="12412"/>
                </a:cubicBezTo>
                <a:cubicBezTo>
                  <a:pt x="44916" y="12102"/>
                  <a:pt x="45009" y="11786"/>
                  <a:pt x="45081" y="11466"/>
                </a:cubicBezTo>
                <a:cubicBezTo>
                  <a:pt x="45133" y="11232"/>
                  <a:pt x="45181" y="10995"/>
                  <a:pt x="45212" y="10756"/>
                </a:cubicBezTo>
                <a:cubicBezTo>
                  <a:pt x="45245" y="10519"/>
                  <a:pt x="45271" y="10282"/>
                  <a:pt x="45282" y="10043"/>
                </a:cubicBezTo>
                <a:cubicBezTo>
                  <a:pt x="45282" y="10034"/>
                  <a:pt x="45283" y="10025"/>
                  <a:pt x="45283" y="10017"/>
                </a:cubicBezTo>
                <a:cubicBezTo>
                  <a:pt x="45352" y="9979"/>
                  <a:pt x="45423" y="9944"/>
                  <a:pt x="45494" y="9911"/>
                </a:cubicBezTo>
                <a:cubicBezTo>
                  <a:pt x="45573" y="9875"/>
                  <a:pt x="45652" y="9840"/>
                  <a:pt x="45733" y="9810"/>
                </a:cubicBezTo>
                <a:cubicBezTo>
                  <a:pt x="45843" y="9770"/>
                  <a:pt x="45956" y="9728"/>
                  <a:pt x="46074" y="9698"/>
                </a:cubicBezTo>
                <a:cubicBezTo>
                  <a:pt x="46154" y="9677"/>
                  <a:pt x="46234" y="9657"/>
                  <a:pt x="46315" y="9641"/>
                </a:cubicBezTo>
                <a:cubicBezTo>
                  <a:pt x="46386" y="9626"/>
                  <a:pt x="46468" y="9611"/>
                  <a:pt x="46549" y="9598"/>
                </a:cubicBezTo>
                <a:cubicBezTo>
                  <a:pt x="46631" y="9585"/>
                  <a:pt x="46714" y="9576"/>
                  <a:pt x="46797" y="9570"/>
                </a:cubicBezTo>
                <a:cubicBezTo>
                  <a:pt x="46895" y="9564"/>
                  <a:pt x="47000" y="9557"/>
                  <a:pt x="47107" y="9557"/>
                </a:cubicBezTo>
                <a:cubicBezTo>
                  <a:pt x="47128" y="9557"/>
                  <a:pt x="47149" y="9557"/>
                  <a:pt x="47170" y="9558"/>
                </a:cubicBezTo>
                <a:cubicBezTo>
                  <a:pt x="47296" y="9560"/>
                  <a:pt x="47419" y="9564"/>
                  <a:pt x="47544" y="9573"/>
                </a:cubicBezTo>
                <a:cubicBezTo>
                  <a:pt x="47670" y="9584"/>
                  <a:pt x="47795" y="9596"/>
                  <a:pt x="47919" y="9616"/>
                </a:cubicBezTo>
                <a:cubicBezTo>
                  <a:pt x="48002" y="9629"/>
                  <a:pt x="48086" y="9644"/>
                  <a:pt x="48168" y="9660"/>
                </a:cubicBezTo>
                <a:cubicBezTo>
                  <a:pt x="48187" y="9665"/>
                  <a:pt x="48207" y="9670"/>
                  <a:pt x="48226" y="9673"/>
                </a:cubicBezTo>
                <a:cubicBezTo>
                  <a:pt x="48240" y="9618"/>
                  <a:pt x="48254" y="9563"/>
                  <a:pt x="48268" y="9508"/>
                </a:cubicBezTo>
                <a:cubicBezTo>
                  <a:pt x="48160" y="9486"/>
                  <a:pt x="48050" y="9465"/>
                  <a:pt x="47940" y="9451"/>
                </a:cubicBezTo>
                <a:cubicBezTo>
                  <a:pt x="47858" y="9439"/>
                  <a:pt x="47775" y="9429"/>
                  <a:pt x="47691" y="9422"/>
                </a:cubicBezTo>
                <a:cubicBezTo>
                  <a:pt x="47649" y="9419"/>
                  <a:pt x="47606" y="9416"/>
                  <a:pt x="47565" y="9412"/>
                </a:cubicBezTo>
                <a:cubicBezTo>
                  <a:pt x="47453" y="9403"/>
                  <a:pt x="47340" y="9398"/>
                  <a:pt x="47228" y="9398"/>
                </a:cubicBezTo>
                <a:cubicBezTo>
                  <a:pt x="47209" y="9398"/>
                  <a:pt x="47189" y="9398"/>
                  <a:pt x="47170" y="9398"/>
                </a:cubicBezTo>
                <a:cubicBezTo>
                  <a:pt x="47082" y="9399"/>
                  <a:pt x="46993" y="9399"/>
                  <a:pt x="46904" y="9405"/>
                </a:cubicBezTo>
                <a:cubicBezTo>
                  <a:pt x="46778" y="9414"/>
                  <a:pt x="46654" y="9425"/>
                  <a:pt x="46529" y="9442"/>
                </a:cubicBezTo>
                <a:cubicBezTo>
                  <a:pt x="46447" y="9454"/>
                  <a:pt x="46366" y="9466"/>
                  <a:pt x="46284" y="9481"/>
                </a:cubicBezTo>
                <a:cubicBezTo>
                  <a:pt x="46244" y="9489"/>
                  <a:pt x="46203" y="9498"/>
                  <a:pt x="46163" y="9506"/>
                </a:cubicBezTo>
                <a:cubicBezTo>
                  <a:pt x="46081" y="9523"/>
                  <a:pt x="45993" y="9544"/>
                  <a:pt x="45912" y="9568"/>
                </a:cubicBezTo>
                <a:cubicBezTo>
                  <a:pt x="45831" y="9593"/>
                  <a:pt x="45748" y="9616"/>
                  <a:pt x="45669" y="9648"/>
                </a:cubicBezTo>
                <a:cubicBezTo>
                  <a:pt x="45547" y="9695"/>
                  <a:pt x="45426" y="9742"/>
                  <a:pt x="45311" y="9804"/>
                </a:cubicBezTo>
                <a:cubicBezTo>
                  <a:pt x="45304" y="9807"/>
                  <a:pt x="45297" y="9810"/>
                  <a:pt x="45290" y="9814"/>
                </a:cubicBezTo>
                <a:cubicBezTo>
                  <a:pt x="45294" y="9616"/>
                  <a:pt x="45293" y="9419"/>
                  <a:pt x="45281" y="9220"/>
                </a:cubicBezTo>
                <a:cubicBezTo>
                  <a:pt x="45263" y="8942"/>
                  <a:pt x="45240" y="8663"/>
                  <a:pt x="45194" y="8385"/>
                </a:cubicBezTo>
                <a:cubicBezTo>
                  <a:pt x="45157" y="8157"/>
                  <a:pt x="45115" y="7928"/>
                  <a:pt x="45057" y="7704"/>
                </a:cubicBezTo>
                <a:cubicBezTo>
                  <a:pt x="44995" y="7477"/>
                  <a:pt x="44930" y="7249"/>
                  <a:pt x="44849" y="7027"/>
                </a:cubicBezTo>
                <a:cubicBezTo>
                  <a:pt x="44754" y="6764"/>
                  <a:pt x="44652" y="6503"/>
                  <a:pt x="44533" y="6249"/>
                </a:cubicBezTo>
                <a:cubicBezTo>
                  <a:pt x="44419" y="6002"/>
                  <a:pt x="44299" y="5755"/>
                  <a:pt x="44165" y="5518"/>
                </a:cubicBezTo>
                <a:cubicBezTo>
                  <a:pt x="44058" y="5331"/>
                  <a:pt x="43948" y="5145"/>
                  <a:pt x="43829" y="4966"/>
                </a:cubicBezTo>
                <a:cubicBezTo>
                  <a:pt x="43689" y="4752"/>
                  <a:pt x="43543" y="4545"/>
                  <a:pt x="43386" y="4344"/>
                </a:cubicBezTo>
                <a:cubicBezTo>
                  <a:pt x="43254" y="4174"/>
                  <a:pt x="43121" y="4004"/>
                  <a:pt x="42979" y="3843"/>
                </a:cubicBezTo>
                <a:cubicBezTo>
                  <a:pt x="42776" y="3614"/>
                  <a:pt x="42569" y="3388"/>
                  <a:pt x="42350" y="3175"/>
                </a:cubicBezTo>
                <a:cubicBezTo>
                  <a:pt x="42189" y="3019"/>
                  <a:pt x="42029" y="2863"/>
                  <a:pt x="41861" y="2717"/>
                </a:cubicBezTo>
                <a:cubicBezTo>
                  <a:pt x="41665" y="2543"/>
                  <a:pt x="41464" y="2374"/>
                  <a:pt x="41254" y="2218"/>
                </a:cubicBezTo>
                <a:cubicBezTo>
                  <a:pt x="41073" y="2083"/>
                  <a:pt x="40890" y="1951"/>
                  <a:pt x="40702" y="1829"/>
                </a:cubicBezTo>
                <a:cubicBezTo>
                  <a:pt x="40552" y="1732"/>
                  <a:pt x="40402" y="1635"/>
                  <a:pt x="40247" y="1546"/>
                </a:cubicBezTo>
                <a:cubicBezTo>
                  <a:pt x="40131" y="1478"/>
                  <a:pt x="40015" y="1412"/>
                  <a:pt x="39897" y="1348"/>
                </a:cubicBezTo>
                <a:cubicBezTo>
                  <a:pt x="39700" y="1240"/>
                  <a:pt x="39497" y="1138"/>
                  <a:pt x="39292" y="1046"/>
                </a:cubicBezTo>
                <a:cubicBezTo>
                  <a:pt x="39172" y="993"/>
                  <a:pt x="39053" y="938"/>
                  <a:pt x="38932" y="890"/>
                </a:cubicBezTo>
                <a:cubicBezTo>
                  <a:pt x="38810" y="841"/>
                  <a:pt x="38688" y="794"/>
                  <a:pt x="38566" y="748"/>
                </a:cubicBezTo>
                <a:cubicBezTo>
                  <a:pt x="38357" y="670"/>
                  <a:pt x="38144" y="600"/>
                  <a:pt x="37930" y="540"/>
                </a:cubicBezTo>
                <a:cubicBezTo>
                  <a:pt x="37674" y="468"/>
                  <a:pt x="37417" y="401"/>
                  <a:pt x="37156" y="349"/>
                </a:cubicBezTo>
                <a:cubicBezTo>
                  <a:pt x="36899" y="298"/>
                  <a:pt x="36642" y="250"/>
                  <a:pt x="36383" y="218"/>
                </a:cubicBezTo>
                <a:cubicBezTo>
                  <a:pt x="35920" y="159"/>
                  <a:pt x="35454" y="123"/>
                  <a:pt x="34988" y="123"/>
                </a:cubicBezTo>
                <a:cubicBezTo>
                  <a:pt x="34967" y="123"/>
                  <a:pt x="34946" y="123"/>
                  <a:pt x="34925" y="123"/>
                </a:cubicBezTo>
                <a:cubicBezTo>
                  <a:pt x="34654" y="125"/>
                  <a:pt x="34384" y="134"/>
                  <a:pt x="34115" y="160"/>
                </a:cubicBezTo>
                <a:cubicBezTo>
                  <a:pt x="33844" y="185"/>
                  <a:pt x="33573" y="216"/>
                  <a:pt x="33306" y="262"/>
                </a:cubicBezTo>
                <a:cubicBezTo>
                  <a:pt x="33241" y="272"/>
                  <a:pt x="33177" y="283"/>
                  <a:pt x="33114" y="295"/>
                </a:cubicBezTo>
                <a:cubicBezTo>
                  <a:pt x="33103" y="292"/>
                  <a:pt x="33094" y="289"/>
                  <a:pt x="33084" y="287"/>
                </a:cubicBezTo>
                <a:cubicBezTo>
                  <a:pt x="32867" y="234"/>
                  <a:pt x="32647" y="184"/>
                  <a:pt x="32427" y="146"/>
                </a:cubicBezTo>
                <a:cubicBezTo>
                  <a:pt x="32124" y="93"/>
                  <a:pt x="31818" y="48"/>
                  <a:pt x="31511" y="26"/>
                </a:cubicBezTo>
                <a:cubicBezTo>
                  <a:pt x="31306" y="11"/>
                  <a:pt x="31100" y="0"/>
                  <a:pt x="30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3777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شريحة عنوان">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3173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8" name="مربع نص 7">
            <a:extLst>
              <a:ext uri="{FF2B5EF4-FFF2-40B4-BE49-F238E27FC236}">
                <a16:creationId xmlns:a16="http://schemas.microsoft.com/office/drawing/2014/main" id="{B27BBFBD-9AEF-E73A-6697-D7531DDAC4EA}"/>
              </a:ext>
            </a:extLst>
          </p:cNvPr>
          <p:cNvSpPr txBox="1"/>
          <p:nvPr userDrawn="1"/>
        </p:nvSpPr>
        <p:spPr>
          <a:xfrm>
            <a:off x="-338614" y="-369332"/>
            <a:ext cx="11369040" cy="30777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400" dirty="0">
                <a:solidFill>
                  <a:schemeClr val="bg1">
                    <a:lumMod val="75000"/>
                  </a:schemeClr>
                </a:solidFill>
              </a:rPr>
              <a:t>هذا القالب من تصميم موقع انجز ( </a:t>
            </a:r>
            <a:r>
              <a:rPr lang="en-US" sz="1400" dirty="0">
                <a:solidFill>
                  <a:schemeClr val="bg1">
                    <a:lumMod val="75000"/>
                  </a:schemeClr>
                </a:solidFill>
              </a:rPr>
              <a:t>ingez-ppt.com</a:t>
            </a:r>
            <a:r>
              <a:rPr lang="ar-SA" sz="1400" dirty="0">
                <a:solidFill>
                  <a:schemeClr val="bg1">
                    <a:lumMod val="75000"/>
                  </a:schemeClr>
                </a:solidFill>
              </a:rPr>
              <a:t> ) : موقع عربي متخصص بتصميم قوالب البوربوينت باللغة العربية</a:t>
            </a:r>
            <a:endParaRPr lang="ar-EG" sz="1400" dirty="0">
              <a:solidFill>
                <a:schemeClr val="bg1">
                  <a:lumMod val="75000"/>
                </a:schemeClr>
              </a:solidFill>
            </a:endParaRPr>
          </a:p>
        </p:txBody>
      </p:sp>
    </p:spTree>
    <p:extLst>
      <p:ext uri="{BB962C8B-B14F-4D97-AF65-F5344CB8AC3E}">
        <p14:creationId xmlns:p14="http://schemas.microsoft.com/office/powerpoint/2010/main" val="2834134848"/>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51" r:id="rId4"/>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fonts.google.com/specimen/Harmattan?subset=arabic&amp;preview.text=%D8%A7%D9%84%D8%AD%D8%A8%20%D8%B3%D9%85%D8%A7%D8%A1%20%D9%84%D8%A7%20%D8%AA%D9%85%D8%B7%D8%B1%20%D8%BA%D9%8A%D8%B1%20%D8%A7%D9%84%D8%A3%D8%AD%D9%84%D8%A7%D9%85.&amp;preview.text_type=custo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3C54821C-046D-0C62-1A79-09411C85EB5D}"/>
              </a:ext>
            </a:extLst>
          </p:cNvPr>
          <p:cNvSpPr txBox="1"/>
          <p:nvPr/>
        </p:nvSpPr>
        <p:spPr>
          <a:xfrm>
            <a:off x="1899920" y="2921167"/>
            <a:ext cx="8392160" cy="1323439"/>
          </a:xfrm>
          <a:prstGeom prst="rect">
            <a:avLst/>
          </a:prstGeom>
          <a:noFill/>
        </p:spPr>
        <p:txBody>
          <a:bodyPr wrap="square" rtlCol="1">
            <a:spAutoFit/>
          </a:bodyPr>
          <a:lstStyle/>
          <a:p>
            <a:pPr algn="ctr"/>
            <a:r>
              <a:rPr lang="ar-SA" sz="8000" dirty="0">
                <a:solidFill>
                  <a:srgbClr val="282828"/>
                </a:solidFill>
              </a:rPr>
              <a:t>النزاهة ومكافحة الفساد</a:t>
            </a:r>
          </a:p>
        </p:txBody>
      </p:sp>
    </p:spTree>
    <p:extLst>
      <p:ext uri="{BB962C8B-B14F-4D97-AF65-F5344CB8AC3E}">
        <p14:creationId xmlns:p14="http://schemas.microsoft.com/office/powerpoint/2010/main" val="3772468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BE07A61-32B2-DACE-A336-87F11CBB7A29}"/>
              </a:ext>
            </a:extLst>
          </p:cNvPr>
          <p:cNvSpPr>
            <a:spLocks noGrp="1"/>
          </p:cNvSpPr>
          <p:nvPr>
            <p:ph type="ctrTitle" idx="4294967295"/>
          </p:nvPr>
        </p:nvSpPr>
        <p:spPr>
          <a:xfrm>
            <a:off x="1524000" y="1122363"/>
            <a:ext cx="9144000" cy="2387600"/>
          </a:xfrm>
        </p:spPr>
        <p:txBody>
          <a:bodyPr/>
          <a:lstStyle/>
          <a:p>
            <a:endParaRPr lang="ar-SA"/>
          </a:p>
        </p:txBody>
      </p:sp>
      <p:sp>
        <p:nvSpPr>
          <p:cNvPr id="3" name="عنوان فرعي 2">
            <a:extLst>
              <a:ext uri="{FF2B5EF4-FFF2-40B4-BE49-F238E27FC236}">
                <a16:creationId xmlns:a16="http://schemas.microsoft.com/office/drawing/2014/main" id="{94485FC1-0153-A7E3-2543-DE2540CA790E}"/>
              </a:ext>
            </a:extLst>
          </p:cNvPr>
          <p:cNvSpPr>
            <a:spLocks noGrp="1"/>
          </p:cNvSpPr>
          <p:nvPr>
            <p:ph type="subTitle" idx="4294967295"/>
          </p:nvPr>
        </p:nvSpPr>
        <p:spPr>
          <a:xfrm>
            <a:off x="1524000" y="3602038"/>
            <a:ext cx="9144000" cy="1655762"/>
          </a:xfrm>
        </p:spPr>
        <p:txBody>
          <a:bodyPr/>
          <a:lstStyle/>
          <a:p>
            <a:endParaRPr lang="ar-SA"/>
          </a:p>
        </p:txBody>
      </p:sp>
      <p:pic>
        <p:nvPicPr>
          <p:cNvPr id="4" name="صورة 3">
            <a:extLst>
              <a:ext uri="{FF2B5EF4-FFF2-40B4-BE49-F238E27FC236}">
                <a16:creationId xmlns:a16="http://schemas.microsoft.com/office/drawing/2014/main" id="{F223AE28-EC31-4785-2A1C-1F18CA9EA3EA}"/>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1832840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95302A-6729-4AA3-81AA-067917998FC2}"/>
              </a:ext>
            </a:extLst>
          </p:cNvPr>
          <p:cNvSpPr/>
          <p:nvPr/>
        </p:nvSpPr>
        <p:spPr>
          <a:xfrm>
            <a:off x="0" y="600"/>
            <a:ext cx="12191935" cy="6857400"/>
          </a:xfrm>
          <a:prstGeom prst="rect">
            <a:avLst/>
          </a:prstGeom>
          <a:solidFill>
            <a:srgbClr val="DC522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iro" panose="00000500000000000000" pitchFamily="2" charset="-78"/>
              <a:cs typeface="Cairo" panose="00000500000000000000" pitchFamily="2" charset="-78"/>
            </a:endParaRPr>
          </a:p>
        </p:txBody>
      </p:sp>
      <p:sp>
        <p:nvSpPr>
          <p:cNvPr id="3" name="مربع نص 2">
            <a:extLst>
              <a:ext uri="{FF2B5EF4-FFF2-40B4-BE49-F238E27FC236}">
                <a16:creationId xmlns:a16="http://schemas.microsoft.com/office/drawing/2014/main" id="{8197C538-F605-4470-B8E7-E81A57470B0C}"/>
              </a:ext>
            </a:extLst>
          </p:cNvPr>
          <p:cNvSpPr txBox="1"/>
          <p:nvPr/>
        </p:nvSpPr>
        <p:spPr>
          <a:xfrm>
            <a:off x="2221761" y="4244612"/>
            <a:ext cx="7748479" cy="646331"/>
          </a:xfrm>
          <a:prstGeom prst="rect">
            <a:avLst/>
          </a:prstGeom>
          <a:noFill/>
        </p:spPr>
        <p:txBody>
          <a:bodyPr wrap="square" rtlCol="0">
            <a:spAutoFit/>
          </a:bodyPr>
          <a:lstStyle/>
          <a:p>
            <a:pPr algn="ctr"/>
            <a:r>
              <a:rPr lang="ar-EG" b="1" dirty="0">
                <a:solidFill>
                  <a:srgbClr val="222222"/>
                </a:solidFill>
                <a:latin typeface="Arial" panose="020B0604020202020204" pitchFamily="34" charset="0"/>
                <a:cs typeface="Arial" panose="020B0604020202020204" pitchFamily="34" charset="0"/>
              </a:rPr>
              <a:t>الخط</a:t>
            </a:r>
            <a:r>
              <a:rPr lang="ar-SA" b="1" dirty="0" err="1">
                <a:solidFill>
                  <a:srgbClr val="222222"/>
                </a:solidFill>
                <a:latin typeface="Arial" panose="020B0604020202020204" pitchFamily="34" charset="0"/>
                <a:cs typeface="Arial" panose="020B0604020202020204" pitchFamily="34" charset="0"/>
              </a:rPr>
              <a:t>وط</a:t>
            </a:r>
            <a:r>
              <a:rPr lang="ar-EG" b="1" dirty="0">
                <a:solidFill>
                  <a:srgbClr val="222222"/>
                </a:solidFill>
                <a:latin typeface="Arial" panose="020B0604020202020204" pitchFamily="34" charset="0"/>
                <a:cs typeface="Arial" panose="020B0604020202020204" pitchFamily="34" charset="0"/>
              </a:rPr>
              <a:t>  المستخدم</a:t>
            </a:r>
            <a:r>
              <a:rPr lang="ar-SA" b="1" dirty="0">
                <a:solidFill>
                  <a:srgbClr val="222222"/>
                </a:solidFill>
                <a:latin typeface="Arial" panose="020B0604020202020204" pitchFamily="34" charset="0"/>
                <a:cs typeface="Arial" panose="020B0604020202020204" pitchFamily="34" charset="0"/>
              </a:rPr>
              <a:t>ة</a:t>
            </a:r>
            <a:r>
              <a:rPr lang="en-GB" b="1" dirty="0">
                <a:solidFill>
                  <a:srgbClr val="222222"/>
                </a:solidFill>
                <a:latin typeface="Arial" panose="020B0604020202020204" pitchFamily="34" charset="0"/>
                <a:cs typeface="Arial" panose="020B0604020202020204" pitchFamily="34" charset="0"/>
              </a:rPr>
              <a:t> </a:t>
            </a:r>
            <a:r>
              <a:rPr lang="en-US" b="1" dirty="0">
                <a:solidFill>
                  <a:srgbClr val="222222"/>
                </a:solidFill>
                <a:latin typeface="Arial" panose="020B0604020202020204" pitchFamily="34" charset="0"/>
                <a:cs typeface="Arial" panose="020B0604020202020204" pitchFamily="34" charset="0"/>
              </a:rPr>
              <a:t> </a:t>
            </a:r>
            <a:r>
              <a:rPr lang="ar-EG" b="1" dirty="0">
                <a:solidFill>
                  <a:srgbClr val="222222"/>
                </a:solidFill>
                <a:latin typeface="Arial" panose="020B0604020202020204" pitchFamily="34" charset="0"/>
                <a:cs typeface="Arial" panose="020B0604020202020204" pitchFamily="34" charset="0"/>
              </a:rPr>
              <a:t> في القالب </a:t>
            </a:r>
            <a:endParaRPr lang="ar-SA" b="1" dirty="0">
              <a:solidFill>
                <a:schemeClr val="accent1">
                  <a:lumMod val="50000"/>
                </a:schemeClr>
              </a:solidFill>
              <a:latin typeface="Arial" panose="020B0604020202020204" pitchFamily="34" charset="0"/>
              <a:cs typeface="Arial" panose="020B0604020202020204" pitchFamily="34" charset="0"/>
            </a:endParaRPr>
          </a:p>
          <a:p>
            <a:pPr algn="ctr"/>
            <a:r>
              <a:rPr lang="en-US" sz="1400" b="1" dirty="0">
                <a:solidFill>
                  <a:schemeClr val="bg1"/>
                </a:solidFill>
                <a:latin typeface="Arial" panose="020B0604020202020204" pitchFamily="34" charset="0"/>
                <a:cs typeface="Arial" panose="020B0604020202020204" pitchFamily="34" charset="0"/>
              </a:rPr>
              <a:t>Harmattan</a:t>
            </a:r>
            <a:r>
              <a:rPr lang="ar-EG" b="1" dirty="0">
                <a:solidFill>
                  <a:srgbClr val="222222"/>
                </a:solidFill>
                <a:latin typeface="Arial" panose="020B0604020202020204" pitchFamily="34" charset="0"/>
                <a:cs typeface="Arial" panose="020B0604020202020204" pitchFamily="34" charset="0"/>
              </a:rPr>
              <a:t>   </a:t>
            </a:r>
            <a:r>
              <a:rPr lang="ar-EG" b="1" dirty="0">
                <a:solidFill>
                  <a:schemeClr val="accent1">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الرابط</a:t>
            </a:r>
            <a:endParaRPr lang="ar-EG" b="1" dirty="0">
              <a:solidFill>
                <a:schemeClr val="accent1">
                  <a:lumMod val="50000"/>
                </a:schemeClr>
              </a:solidFill>
              <a:latin typeface="Arial" panose="020B0604020202020204" pitchFamily="34" charset="0"/>
              <a:cs typeface="Arial" panose="020B0604020202020204" pitchFamily="34" charset="0"/>
            </a:endParaRPr>
          </a:p>
        </p:txBody>
      </p:sp>
      <p:sp>
        <p:nvSpPr>
          <p:cNvPr id="9" name="مربع نص 8">
            <a:extLst>
              <a:ext uri="{FF2B5EF4-FFF2-40B4-BE49-F238E27FC236}">
                <a16:creationId xmlns:a16="http://schemas.microsoft.com/office/drawing/2014/main" id="{1C4F0F2F-DFC6-49FA-A149-8246FD7A06D5}"/>
              </a:ext>
            </a:extLst>
          </p:cNvPr>
          <p:cNvSpPr txBox="1"/>
          <p:nvPr/>
        </p:nvSpPr>
        <p:spPr>
          <a:xfrm>
            <a:off x="33" y="2011505"/>
            <a:ext cx="12191935" cy="2062103"/>
          </a:xfrm>
          <a:prstGeom prst="rect">
            <a:avLst/>
          </a:prstGeom>
          <a:noFill/>
        </p:spPr>
        <p:txBody>
          <a:bodyPr wrap="square" rtlCol="0">
            <a:spAutoFit/>
          </a:bodyPr>
          <a:lstStyle/>
          <a:p>
            <a:pPr algn="ctr"/>
            <a:r>
              <a:rPr lang="ar-EG" sz="4800" b="1" dirty="0">
                <a:solidFill>
                  <a:schemeClr val="bg1"/>
                </a:solidFill>
                <a:latin typeface="Arial" panose="020B0604020202020204" pitchFamily="34" charset="0"/>
                <a:cs typeface="Arial" panose="020B0604020202020204" pitchFamily="34" charset="0"/>
              </a:rPr>
              <a:t>تم تصميم هذا القالب بواسط</a:t>
            </a:r>
            <a:r>
              <a:rPr lang="ar-SA" sz="4800" b="1" dirty="0">
                <a:solidFill>
                  <a:schemeClr val="bg1"/>
                </a:solidFill>
                <a:latin typeface="Arial" panose="020B0604020202020204" pitchFamily="34" charset="0"/>
                <a:cs typeface="Arial" panose="020B0604020202020204" pitchFamily="34" charset="0"/>
              </a:rPr>
              <a:t>ة</a:t>
            </a:r>
          </a:p>
          <a:p>
            <a:pPr algn="ctr"/>
            <a:r>
              <a:rPr lang="en-GB" sz="4800" b="1" dirty="0">
                <a:solidFill>
                  <a:schemeClr val="bg1"/>
                </a:solidFill>
                <a:latin typeface="Arial" panose="020B0604020202020204" pitchFamily="34" charset="0"/>
                <a:cs typeface="Arial" panose="020B0604020202020204" pitchFamily="34" charset="0"/>
              </a:rPr>
              <a:t> </a:t>
            </a:r>
            <a:r>
              <a:rPr lang="ar-EG" sz="4800" b="1" dirty="0">
                <a:solidFill>
                  <a:schemeClr val="bg1"/>
                </a:solidFill>
                <a:latin typeface="Arial" panose="020B0604020202020204" pitchFamily="34" charset="0"/>
                <a:cs typeface="Arial" panose="020B0604020202020204" pitchFamily="34" charset="0"/>
              </a:rPr>
              <a:t> </a:t>
            </a:r>
            <a:r>
              <a:rPr lang="en-US" sz="8000" b="1" dirty="0">
                <a:solidFill>
                  <a:schemeClr val="bg1"/>
                </a:solidFill>
                <a:latin typeface="Arial" panose="020B0604020202020204" pitchFamily="34" charset="0"/>
                <a:cs typeface="Arial" panose="020B0604020202020204" pitchFamily="34" charset="0"/>
              </a:rPr>
              <a:t>ingez-ppt.com</a:t>
            </a:r>
            <a:endParaRPr lang="en-GB" sz="4800" b="1" dirty="0">
              <a:solidFill>
                <a:schemeClr val="bg1"/>
              </a:solidFill>
              <a:latin typeface="Arial" panose="020B0604020202020204" pitchFamily="34" charset="0"/>
              <a:cs typeface="Arial" panose="020B0604020202020204" pitchFamily="34" charset="0"/>
            </a:endParaRPr>
          </a:p>
        </p:txBody>
      </p:sp>
      <p:sp>
        <p:nvSpPr>
          <p:cNvPr id="7" name="مربع نص 6">
            <a:extLst>
              <a:ext uri="{FF2B5EF4-FFF2-40B4-BE49-F238E27FC236}">
                <a16:creationId xmlns:a16="http://schemas.microsoft.com/office/drawing/2014/main" id="{D0DD99C7-B0F2-42C9-8154-DC9D5C52B44D}"/>
              </a:ext>
            </a:extLst>
          </p:cNvPr>
          <p:cNvSpPr txBox="1"/>
          <p:nvPr/>
        </p:nvSpPr>
        <p:spPr>
          <a:xfrm>
            <a:off x="0" y="6008979"/>
            <a:ext cx="12192000" cy="461665"/>
          </a:xfrm>
          <a:prstGeom prst="rect">
            <a:avLst/>
          </a:prstGeom>
          <a:noFill/>
        </p:spPr>
        <p:txBody>
          <a:bodyPr wrap="square">
            <a:spAutoFit/>
          </a:bodyPr>
          <a:lstStyle/>
          <a:p>
            <a:pPr algn="ctr"/>
            <a:br>
              <a:rPr lang="ar-SA" sz="1200" b="1" i="1" dirty="0">
                <a:solidFill>
                  <a:srgbClr val="FFD778"/>
                </a:solidFill>
                <a:effectLst/>
                <a:latin typeface="Times New Roman" panose="02020603050405020304" pitchFamily="18" charset="0"/>
              </a:rPr>
            </a:br>
            <a:r>
              <a:rPr lang="ar-SA" sz="1200" b="1" i="1" dirty="0">
                <a:solidFill>
                  <a:srgbClr val="FFD778"/>
                </a:solidFill>
                <a:effectLst/>
                <a:latin typeface="Times New Roman" panose="02020603050405020304" pitchFamily="18" charset="0"/>
              </a:rPr>
              <a:t>*تم تصميم هذا القالب بواسطة موقع انجز </a:t>
            </a:r>
            <a:r>
              <a:rPr lang="en-US" sz="1200" b="1" i="1" dirty="0">
                <a:solidFill>
                  <a:srgbClr val="FFD778"/>
                </a:solidFill>
                <a:effectLst/>
                <a:latin typeface="Times New Roman" panose="02020603050405020304" pitchFamily="18" charset="0"/>
              </a:rPr>
              <a:t>ingez-ppt </a:t>
            </a:r>
            <a:r>
              <a:rPr lang="ar-SA" sz="1200" b="1" i="1" dirty="0">
                <a:solidFill>
                  <a:srgbClr val="FFD778"/>
                </a:solidFill>
                <a:effectLst/>
                <a:latin typeface="Times New Roman" panose="02020603050405020304" pitchFamily="18" charset="0"/>
              </a:rPr>
              <a:t>ولا يحق لأي شخص إعادة نشر أو توزيع ملفات القوالب أو إصدارات معدلة في مواقع أخرى بدون إذن خطي من انجز</a:t>
            </a:r>
            <a:endParaRPr lang="ar-SA" sz="1200" dirty="0">
              <a:solidFill>
                <a:srgbClr val="FFD778"/>
              </a:solidFill>
            </a:endParaRPr>
          </a:p>
        </p:txBody>
      </p:sp>
    </p:spTree>
    <p:extLst>
      <p:ext uri="{BB962C8B-B14F-4D97-AF65-F5344CB8AC3E}">
        <p14:creationId xmlns:p14="http://schemas.microsoft.com/office/powerpoint/2010/main" val="1487315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B719F01D-D0DA-42FC-F7FB-DCA9579EEE65}"/>
              </a:ext>
            </a:extLst>
          </p:cNvPr>
          <p:cNvSpPr txBox="1"/>
          <p:nvPr/>
        </p:nvSpPr>
        <p:spPr>
          <a:xfrm>
            <a:off x="2657856" y="940773"/>
            <a:ext cx="6876288" cy="769441"/>
          </a:xfrm>
          <a:prstGeom prst="rect">
            <a:avLst/>
          </a:prstGeom>
          <a:noFill/>
        </p:spPr>
        <p:txBody>
          <a:bodyPr wrap="square" rtlCol="1">
            <a:spAutoFit/>
          </a:bodyPr>
          <a:lstStyle/>
          <a:p>
            <a:pPr algn="ctr"/>
            <a:r>
              <a:rPr lang="ar-SA" sz="4400" dirty="0">
                <a:solidFill>
                  <a:srgbClr val="282828"/>
                </a:solidFill>
              </a:rPr>
              <a:t>مفهوم الفساد</a:t>
            </a:r>
          </a:p>
        </p:txBody>
      </p:sp>
      <p:sp>
        <p:nvSpPr>
          <p:cNvPr id="3" name="مربع نص 2">
            <a:extLst>
              <a:ext uri="{FF2B5EF4-FFF2-40B4-BE49-F238E27FC236}">
                <a16:creationId xmlns:a16="http://schemas.microsoft.com/office/drawing/2014/main" id="{B9059ABA-16E3-AAB3-27C1-8BF8FA07D34A}"/>
              </a:ext>
            </a:extLst>
          </p:cNvPr>
          <p:cNvSpPr txBox="1"/>
          <p:nvPr/>
        </p:nvSpPr>
        <p:spPr>
          <a:xfrm>
            <a:off x="5197079" y="2519573"/>
            <a:ext cx="5499769" cy="2677656"/>
          </a:xfrm>
          <a:prstGeom prst="rect">
            <a:avLst/>
          </a:prstGeom>
          <a:noFill/>
        </p:spPr>
        <p:txBody>
          <a:bodyPr wrap="square">
            <a:spAutoFit/>
          </a:bodyPr>
          <a:lstStyle/>
          <a:p>
            <a:r>
              <a:rPr lang="ar-SA" sz="2800" dirty="0">
                <a:effectLst/>
              </a:rPr>
              <a:t>يُعرف الفساد بأنّه أعمال غير نزيهة يقوم بها بعض الأشخاص الذين يشغلون مناصب في السلطة، وهناك العديد من المواقف التي يمكن فيها اعتبار الشخص فاسدًا </a:t>
            </a:r>
            <a:r>
              <a:rPr lang="ar-SA" sz="2800" dirty="0" err="1">
                <a:effectLst/>
              </a:rPr>
              <a:t>مثل،إعطاء</a:t>
            </a:r>
            <a:r>
              <a:rPr lang="ar-SA" sz="2800" dirty="0">
                <a:effectLst/>
              </a:rPr>
              <a:t> وقبول الرشاوى والهدايا بدون مُناسبة تستدعي ذلك، وتحويل الأموال، والاحتيال، وغسيل الأموال.</a:t>
            </a:r>
            <a:endParaRPr lang="en-US" sz="2800" dirty="0">
              <a:effectLst/>
            </a:endParaRPr>
          </a:p>
        </p:txBody>
      </p:sp>
      <p:grpSp>
        <p:nvGrpSpPr>
          <p:cNvPr id="225" name="مجموعة 224">
            <a:extLst>
              <a:ext uri="{FF2B5EF4-FFF2-40B4-BE49-F238E27FC236}">
                <a16:creationId xmlns:a16="http://schemas.microsoft.com/office/drawing/2014/main" id="{A85C9473-12B0-6DCB-CEA7-EE020D9A9491}"/>
              </a:ext>
            </a:extLst>
          </p:cNvPr>
          <p:cNvGrpSpPr/>
          <p:nvPr/>
        </p:nvGrpSpPr>
        <p:grpSpPr>
          <a:xfrm>
            <a:off x="1885695" y="1632735"/>
            <a:ext cx="3141127" cy="3873985"/>
            <a:chOff x="5412030" y="1019255"/>
            <a:chExt cx="2028814" cy="2502158"/>
          </a:xfrm>
        </p:grpSpPr>
        <p:sp>
          <p:nvSpPr>
            <p:cNvPr id="226" name="Google Shape;1106;p35">
              <a:extLst>
                <a:ext uri="{FF2B5EF4-FFF2-40B4-BE49-F238E27FC236}">
                  <a16:creationId xmlns:a16="http://schemas.microsoft.com/office/drawing/2014/main" id="{482887D8-BACC-1187-1FB4-ECFECF4DA51B}"/>
                </a:ext>
              </a:extLst>
            </p:cNvPr>
            <p:cNvSpPr/>
            <p:nvPr/>
          </p:nvSpPr>
          <p:spPr>
            <a:xfrm>
              <a:off x="5439494" y="2302935"/>
              <a:ext cx="1973870" cy="1209954"/>
            </a:xfrm>
            <a:custGeom>
              <a:avLst/>
              <a:gdLst/>
              <a:ahLst/>
              <a:cxnLst/>
              <a:rect l="l" t="t" r="r" b="b"/>
              <a:pathLst>
                <a:path w="31480" h="19298" extrusionOk="0">
                  <a:moveTo>
                    <a:pt x="14940" y="3935"/>
                  </a:moveTo>
                  <a:cubicBezTo>
                    <a:pt x="15025" y="3935"/>
                    <a:pt x="15110" y="3953"/>
                    <a:pt x="15183" y="3999"/>
                  </a:cubicBezTo>
                  <a:cubicBezTo>
                    <a:pt x="15478" y="4212"/>
                    <a:pt x="15219" y="4619"/>
                    <a:pt x="14916" y="4619"/>
                  </a:cubicBezTo>
                  <a:cubicBezTo>
                    <a:pt x="14880" y="4619"/>
                    <a:pt x="14844" y="4613"/>
                    <a:pt x="14807" y="4601"/>
                  </a:cubicBezTo>
                  <a:cubicBezTo>
                    <a:pt x="14781" y="4594"/>
                    <a:pt x="14753" y="4586"/>
                    <a:pt x="14727" y="4575"/>
                  </a:cubicBezTo>
                  <a:cubicBezTo>
                    <a:pt x="14572" y="4751"/>
                    <a:pt x="14409" y="4919"/>
                    <a:pt x="14283" y="5115"/>
                  </a:cubicBezTo>
                  <a:cubicBezTo>
                    <a:pt x="14161" y="5339"/>
                    <a:pt x="14071" y="5581"/>
                    <a:pt x="14018" y="5832"/>
                  </a:cubicBezTo>
                  <a:cubicBezTo>
                    <a:pt x="13967" y="6057"/>
                    <a:pt x="13936" y="6297"/>
                    <a:pt x="13798" y="6491"/>
                  </a:cubicBezTo>
                  <a:cubicBezTo>
                    <a:pt x="13821" y="6669"/>
                    <a:pt x="13785" y="6877"/>
                    <a:pt x="13671" y="7021"/>
                  </a:cubicBezTo>
                  <a:cubicBezTo>
                    <a:pt x="13536" y="7151"/>
                    <a:pt x="13340" y="7277"/>
                    <a:pt x="13145" y="7277"/>
                  </a:cubicBezTo>
                  <a:cubicBezTo>
                    <a:pt x="13101" y="7277"/>
                    <a:pt x="13058" y="7271"/>
                    <a:pt x="13015" y="7257"/>
                  </a:cubicBezTo>
                  <a:cubicBezTo>
                    <a:pt x="12742" y="7141"/>
                    <a:pt x="12885" y="6661"/>
                    <a:pt x="13117" y="6571"/>
                  </a:cubicBezTo>
                  <a:cubicBezTo>
                    <a:pt x="13252" y="6515"/>
                    <a:pt x="13402" y="6558"/>
                    <a:pt x="13541" y="6512"/>
                  </a:cubicBezTo>
                  <a:cubicBezTo>
                    <a:pt x="13717" y="6466"/>
                    <a:pt x="13770" y="6268"/>
                    <a:pt x="13815" y="6112"/>
                  </a:cubicBezTo>
                  <a:cubicBezTo>
                    <a:pt x="13899" y="5720"/>
                    <a:pt x="13989" y="5320"/>
                    <a:pt x="14203" y="4975"/>
                  </a:cubicBezTo>
                  <a:cubicBezTo>
                    <a:pt x="14320" y="4807"/>
                    <a:pt x="14463" y="4661"/>
                    <a:pt x="14598" y="4509"/>
                  </a:cubicBezTo>
                  <a:cubicBezTo>
                    <a:pt x="14540" y="4468"/>
                    <a:pt x="14489" y="4415"/>
                    <a:pt x="14458" y="4348"/>
                  </a:cubicBezTo>
                  <a:cubicBezTo>
                    <a:pt x="14391" y="4214"/>
                    <a:pt x="14443" y="4022"/>
                    <a:pt x="14586" y="3963"/>
                  </a:cubicBezTo>
                  <a:cubicBezTo>
                    <a:pt x="14614" y="3952"/>
                    <a:pt x="14643" y="3948"/>
                    <a:pt x="14672" y="3948"/>
                  </a:cubicBezTo>
                  <a:cubicBezTo>
                    <a:pt x="14702" y="3948"/>
                    <a:pt x="14732" y="3952"/>
                    <a:pt x="14761" y="3959"/>
                  </a:cubicBezTo>
                  <a:cubicBezTo>
                    <a:pt x="14819" y="3944"/>
                    <a:pt x="14879" y="3935"/>
                    <a:pt x="14940" y="3935"/>
                  </a:cubicBezTo>
                  <a:close/>
                  <a:moveTo>
                    <a:pt x="15923" y="4042"/>
                  </a:moveTo>
                  <a:cubicBezTo>
                    <a:pt x="15939" y="4042"/>
                    <a:pt x="15957" y="4044"/>
                    <a:pt x="15975" y="4048"/>
                  </a:cubicBezTo>
                  <a:cubicBezTo>
                    <a:pt x="16262" y="4067"/>
                    <a:pt x="16567" y="4303"/>
                    <a:pt x="16338" y="4589"/>
                  </a:cubicBezTo>
                  <a:cubicBezTo>
                    <a:pt x="16264" y="4658"/>
                    <a:pt x="16170" y="4724"/>
                    <a:pt x="16070" y="4743"/>
                  </a:cubicBezTo>
                  <a:cubicBezTo>
                    <a:pt x="16146" y="5072"/>
                    <a:pt x="16281" y="5423"/>
                    <a:pt x="16629" y="5511"/>
                  </a:cubicBezTo>
                  <a:cubicBezTo>
                    <a:pt x="16851" y="5568"/>
                    <a:pt x="17102" y="5531"/>
                    <a:pt x="17295" y="5680"/>
                  </a:cubicBezTo>
                  <a:cubicBezTo>
                    <a:pt x="17529" y="5861"/>
                    <a:pt x="17734" y="6093"/>
                    <a:pt x="17870" y="6356"/>
                  </a:cubicBezTo>
                  <a:cubicBezTo>
                    <a:pt x="17931" y="6484"/>
                    <a:pt x="17980" y="6618"/>
                    <a:pt x="18035" y="6750"/>
                  </a:cubicBezTo>
                  <a:cubicBezTo>
                    <a:pt x="18046" y="6744"/>
                    <a:pt x="18058" y="6742"/>
                    <a:pt x="18069" y="6742"/>
                  </a:cubicBezTo>
                  <a:cubicBezTo>
                    <a:pt x="18089" y="6742"/>
                    <a:pt x="18108" y="6749"/>
                    <a:pt x="18127" y="6758"/>
                  </a:cubicBezTo>
                  <a:cubicBezTo>
                    <a:pt x="18309" y="6835"/>
                    <a:pt x="18504" y="6965"/>
                    <a:pt x="18498" y="7184"/>
                  </a:cubicBezTo>
                  <a:lnTo>
                    <a:pt x="18499" y="7184"/>
                  </a:lnTo>
                  <a:cubicBezTo>
                    <a:pt x="18507" y="7359"/>
                    <a:pt x="18341" y="7498"/>
                    <a:pt x="18181" y="7498"/>
                  </a:cubicBezTo>
                  <a:cubicBezTo>
                    <a:pt x="18112" y="7498"/>
                    <a:pt x="18045" y="7472"/>
                    <a:pt x="17992" y="7414"/>
                  </a:cubicBezTo>
                  <a:cubicBezTo>
                    <a:pt x="17887" y="7279"/>
                    <a:pt x="17917" y="7078"/>
                    <a:pt x="17981" y="6930"/>
                  </a:cubicBezTo>
                  <a:cubicBezTo>
                    <a:pt x="17888" y="6751"/>
                    <a:pt x="17831" y="6552"/>
                    <a:pt x="17736" y="6376"/>
                  </a:cubicBezTo>
                  <a:cubicBezTo>
                    <a:pt x="17660" y="6238"/>
                    <a:pt x="17557" y="6120"/>
                    <a:pt x="17457" y="6013"/>
                  </a:cubicBezTo>
                  <a:cubicBezTo>
                    <a:pt x="17341" y="5893"/>
                    <a:pt x="17216" y="5769"/>
                    <a:pt x="17054" y="5722"/>
                  </a:cubicBezTo>
                  <a:cubicBezTo>
                    <a:pt x="16652" y="5658"/>
                    <a:pt x="16342" y="5678"/>
                    <a:pt x="16117" y="5272"/>
                  </a:cubicBezTo>
                  <a:cubicBezTo>
                    <a:pt x="16025" y="5104"/>
                    <a:pt x="15965" y="4922"/>
                    <a:pt x="15923" y="4735"/>
                  </a:cubicBezTo>
                  <a:cubicBezTo>
                    <a:pt x="15797" y="4698"/>
                    <a:pt x="15661" y="4608"/>
                    <a:pt x="15650" y="4467"/>
                  </a:cubicBezTo>
                  <a:cubicBezTo>
                    <a:pt x="15624" y="4285"/>
                    <a:pt x="15722" y="4042"/>
                    <a:pt x="15923" y="4042"/>
                  </a:cubicBezTo>
                  <a:close/>
                  <a:moveTo>
                    <a:pt x="2636" y="12350"/>
                  </a:moveTo>
                  <a:lnTo>
                    <a:pt x="2636" y="12350"/>
                  </a:lnTo>
                  <a:cubicBezTo>
                    <a:pt x="2636" y="12350"/>
                    <a:pt x="2636" y="12350"/>
                    <a:pt x="2636" y="12350"/>
                  </a:cubicBezTo>
                  <a:lnTo>
                    <a:pt x="2636" y="12350"/>
                  </a:lnTo>
                  <a:cubicBezTo>
                    <a:pt x="2636" y="12350"/>
                    <a:pt x="2636" y="12350"/>
                    <a:pt x="2636" y="12350"/>
                  </a:cubicBezTo>
                  <a:close/>
                  <a:moveTo>
                    <a:pt x="11685" y="0"/>
                  </a:moveTo>
                  <a:cubicBezTo>
                    <a:pt x="11250" y="90"/>
                    <a:pt x="10805" y="139"/>
                    <a:pt x="10360" y="158"/>
                  </a:cubicBezTo>
                  <a:cubicBezTo>
                    <a:pt x="10352" y="163"/>
                    <a:pt x="10343" y="165"/>
                    <a:pt x="10333" y="165"/>
                  </a:cubicBezTo>
                  <a:cubicBezTo>
                    <a:pt x="10325" y="165"/>
                    <a:pt x="10317" y="164"/>
                    <a:pt x="10308" y="161"/>
                  </a:cubicBezTo>
                  <a:cubicBezTo>
                    <a:pt x="10165" y="166"/>
                    <a:pt x="10022" y="170"/>
                    <a:pt x="9879" y="170"/>
                  </a:cubicBezTo>
                  <a:cubicBezTo>
                    <a:pt x="9858" y="170"/>
                    <a:pt x="9837" y="170"/>
                    <a:pt x="9817" y="170"/>
                  </a:cubicBezTo>
                  <a:cubicBezTo>
                    <a:pt x="9284" y="170"/>
                    <a:pt x="8751" y="140"/>
                    <a:pt x="8218" y="140"/>
                  </a:cubicBezTo>
                  <a:cubicBezTo>
                    <a:pt x="8010" y="140"/>
                    <a:pt x="7803" y="144"/>
                    <a:pt x="7596" y="157"/>
                  </a:cubicBezTo>
                  <a:cubicBezTo>
                    <a:pt x="6117" y="255"/>
                    <a:pt x="4739" y="916"/>
                    <a:pt x="3798" y="2071"/>
                  </a:cubicBezTo>
                  <a:cubicBezTo>
                    <a:pt x="2845" y="3129"/>
                    <a:pt x="2209" y="4422"/>
                    <a:pt x="1637" y="5715"/>
                  </a:cubicBezTo>
                  <a:cubicBezTo>
                    <a:pt x="1279" y="6522"/>
                    <a:pt x="1007" y="7363"/>
                    <a:pt x="781" y="8216"/>
                  </a:cubicBezTo>
                  <a:cubicBezTo>
                    <a:pt x="525" y="9168"/>
                    <a:pt x="329" y="10130"/>
                    <a:pt x="213" y="11108"/>
                  </a:cubicBezTo>
                  <a:cubicBezTo>
                    <a:pt x="85" y="12243"/>
                    <a:pt x="1" y="13396"/>
                    <a:pt x="135" y="14533"/>
                  </a:cubicBezTo>
                  <a:cubicBezTo>
                    <a:pt x="348" y="16063"/>
                    <a:pt x="959" y="17325"/>
                    <a:pt x="2076" y="18120"/>
                  </a:cubicBezTo>
                  <a:cubicBezTo>
                    <a:pt x="2096" y="18134"/>
                    <a:pt x="2116" y="18147"/>
                    <a:pt x="2136" y="18161"/>
                  </a:cubicBezTo>
                  <a:cubicBezTo>
                    <a:pt x="2138" y="18164"/>
                    <a:pt x="2141" y="18165"/>
                    <a:pt x="2143" y="18167"/>
                  </a:cubicBezTo>
                  <a:cubicBezTo>
                    <a:pt x="2160" y="18178"/>
                    <a:pt x="2176" y="18189"/>
                    <a:pt x="2194" y="18201"/>
                  </a:cubicBezTo>
                  <a:cubicBezTo>
                    <a:pt x="2197" y="18203"/>
                    <a:pt x="2202" y="18206"/>
                    <a:pt x="2206" y="18209"/>
                  </a:cubicBezTo>
                  <a:cubicBezTo>
                    <a:pt x="2645" y="18497"/>
                    <a:pt x="3158" y="18717"/>
                    <a:pt x="3752" y="18857"/>
                  </a:cubicBezTo>
                  <a:cubicBezTo>
                    <a:pt x="4180" y="18964"/>
                    <a:pt x="4599" y="19013"/>
                    <a:pt x="5011" y="19013"/>
                  </a:cubicBezTo>
                  <a:cubicBezTo>
                    <a:pt x="5903" y="19013"/>
                    <a:pt x="6765" y="18785"/>
                    <a:pt x="7634" y="18429"/>
                  </a:cubicBezTo>
                  <a:cubicBezTo>
                    <a:pt x="9331" y="17777"/>
                    <a:pt x="10788" y="16639"/>
                    <a:pt x="12058" y="15354"/>
                  </a:cubicBezTo>
                  <a:cubicBezTo>
                    <a:pt x="11855" y="14742"/>
                    <a:pt x="11670" y="14123"/>
                    <a:pt x="11466" y="13512"/>
                  </a:cubicBezTo>
                  <a:cubicBezTo>
                    <a:pt x="11109" y="12422"/>
                    <a:pt x="10788" y="11320"/>
                    <a:pt x="10519" y="10205"/>
                  </a:cubicBezTo>
                  <a:cubicBezTo>
                    <a:pt x="10441" y="9894"/>
                    <a:pt x="10373" y="9581"/>
                    <a:pt x="10305" y="9267"/>
                  </a:cubicBezTo>
                  <a:cubicBezTo>
                    <a:pt x="9856" y="9451"/>
                    <a:pt x="9407" y="9637"/>
                    <a:pt x="8957" y="9820"/>
                  </a:cubicBezTo>
                  <a:cubicBezTo>
                    <a:pt x="8415" y="10042"/>
                    <a:pt x="7871" y="10260"/>
                    <a:pt x="7326" y="10475"/>
                  </a:cubicBezTo>
                  <a:cubicBezTo>
                    <a:pt x="7047" y="10585"/>
                    <a:pt x="6770" y="10694"/>
                    <a:pt x="6493" y="10807"/>
                  </a:cubicBezTo>
                  <a:cubicBezTo>
                    <a:pt x="6219" y="10919"/>
                    <a:pt x="5947" y="11031"/>
                    <a:pt x="5673" y="11141"/>
                  </a:cubicBezTo>
                  <a:cubicBezTo>
                    <a:pt x="5652" y="11151"/>
                    <a:pt x="5633" y="11159"/>
                    <a:pt x="5612" y="11167"/>
                  </a:cubicBezTo>
                  <a:cubicBezTo>
                    <a:pt x="5562" y="11186"/>
                    <a:pt x="5514" y="11207"/>
                    <a:pt x="5464" y="11227"/>
                  </a:cubicBezTo>
                  <a:cubicBezTo>
                    <a:pt x="5274" y="11303"/>
                    <a:pt x="5083" y="11379"/>
                    <a:pt x="4892" y="11456"/>
                  </a:cubicBezTo>
                  <a:cubicBezTo>
                    <a:pt x="4627" y="11561"/>
                    <a:pt x="4359" y="11660"/>
                    <a:pt x="4093" y="11767"/>
                  </a:cubicBezTo>
                  <a:cubicBezTo>
                    <a:pt x="3963" y="11819"/>
                    <a:pt x="3831" y="11871"/>
                    <a:pt x="3701" y="11926"/>
                  </a:cubicBezTo>
                  <a:cubicBezTo>
                    <a:pt x="3573" y="11979"/>
                    <a:pt x="3443" y="12032"/>
                    <a:pt x="3314" y="12086"/>
                  </a:cubicBezTo>
                  <a:cubicBezTo>
                    <a:pt x="3186" y="12138"/>
                    <a:pt x="3058" y="12190"/>
                    <a:pt x="2929" y="12242"/>
                  </a:cubicBezTo>
                  <a:cubicBezTo>
                    <a:pt x="2867" y="12267"/>
                    <a:pt x="2805" y="12293"/>
                    <a:pt x="2742" y="12318"/>
                  </a:cubicBezTo>
                  <a:cubicBezTo>
                    <a:pt x="2718" y="12329"/>
                    <a:pt x="2694" y="12339"/>
                    <a:pt x="2670" y="12347"/>
                  </a:cubicBezTo>
                  <a:cubicBezTo>
                    <a:pt x="2661" y="12350"/>
                    <a:pt x="2653" y="12351"/>
                    <a:pt x="2645" y="12351"/>
                  </a:cubicBezTo>
                  <a:cubicBezTo>
                    <a:pt x="2642" y="12351"/>
                    <a:pt x="2639" y="12351"/>
                    <a:pt x="2636" y="12350"/>
                  </a:cubicBezTo>
                  <a:lnTo>
                    <a:pt x="2636" y="12350"/>
                  </a:lnTo>
                  <a:cubicBezTo>
                    <a:pt x="2637" y="12351"/>
                    <a:pt x="2638" y="12351"/>
                    <a:pt x="2638" y="12352"/>
                  </a:cubicBezTo>
                  <a:cubicBezTo>
                    <a:pt x="2636" y="12350"/>
                    <a:pt x="2634" y="12350"/>
                    <a:pt x="2631" y="12350"/>
                  </a:cubicBezTo>
                  <a:lnTo>
                    <a:pt x="2627" y="12348"/>
                  </a:lnTo>
                  <a:cubicBezTo>
                    <a:pt x="2607" y="12344"/>
                    <a:pt x="2592" y="12331"/>
                    <a:pt x="2583" y="12312"/>
                  </a:cubicBezTo>
                  <a:cubicBezTo>
                    <a:pt x="2570" y="12287"/>
                    <a:pt x="2574" y="12255"/>
                    <a:pt x="2592" y="12234"/>
                  </a:cubicBezTo>
                  <a:cubicBezTo>
                    <a:pt x="2598" y="12226"/>
                    <a:pt x="2606" y="12218"/>
                    <a:pt x="2614" y="12214"/>
                  </a:cubicBezTo>
                  <a:cubicBezTo>
                    <a:pt x="2635" y="12204"/>
                    <a:pt x="2657" y="12195"/>
                    <a:pt x="2679" y="12186"/>
                  </a:cubicBezTo>
                  <a:cubicBezTo>
                    <a:pt x="2747" y="12159"/>
                    <a:pt x="2814" y="12132"/>
                    <a:pt x="2882" y="12106"/>
                  </a:cubicBezTo>
                  <a:cubicBezTo>
                    <a:pt x="3017" y="12053"/>
                    <a:pt x="3150" y="11998"/>
                    <a:pt x="3285" y="11945"/>
                  </a:cubicBezTo>
                  <a:cubicBezTo>
                    <a:pt x="3558" y="11838"/>
                    <a:pt x="3830" y="11733"/>
                    <a:pt x="4100" y="11621"/>
                  </a:cubicBezTo>
                  <a:cubicBezTo>
                    <a:pt x="4375" y="11506"/>
                    <a:pt x="4649" y="11391"/>
                    <a:pt x="4924" y="11279"/>
                  </a:cubicBezTo>
                  <a:cubicBezTo>
                    <a:pt x="5108" y="11204"/>
                    <a:pt x="5294" y="11129"/>
                    <a:pt x="5479" y="11055"/>
                  </a:cubicBezTo>
                  <a:cubicBezTo>
                    <a:pt x="5488" y="10945"/>
                    <a:pt x="5499" y="10835"/>
                    <a:pt x="5508" y="10727"/>
                  </a:cubicBezTo>
                  <a:cubicBezTo>
                    <a:pt x="5526" y="10525"/>
                    <a:pt x="5546" y="10324"/>
                    <a:pt x="5565" y="10122"/>
                  </a:cubicBezTo>
                  <a:cubicBezTo>
                    <a:pt x="5583" y="9906"/>
                    <a:pt x="5602" y="9689"/>
                    <a:pt x="5619" y="9472"/>
                  </a:cubicBezTo>
                  <a:cubicBezTo>
                    <a:pt x="5655" y="9015"/>
                    <a:pt x="5696" y="8559"/>
                    <a:pt x="5737" y="8102"/>
                  </a:cubicBezTo>
                  <a:cubicBezTo>
                    <a:pt x="5777" y="7633"/>
                    <a:pt x="5817" y="7163"/>
                    <a:pt x="5864" y="6694"/>
                  </a:cubicBezTo>
                  <a:cubicBezTo>
                    <a:pt x="5906" y="6242"/>
                    <a:pt x="5951" y="5790"/>
                    <a:pt x="5990" y="5337"/>
                  </a:cubicBezTo>
                  <a:cubicBezTo>
                    <a:pt x="6009" y="5110"/>
                    <a:pt x="6028" y="4881"/>
                    <a:pt x="6046" y="4654"/>
                  </a:cubicBezTo>
                  <a:cubicBezTo>
                    <a:pt x="6055" y="4541"/>
                    <a:pt x="6065" y="4429"/>
                    <a:pt x="6074" y="4315"/>
                  </a:cubicBezTo>
                  <a:cubicBezTo>
                    <a:pt x="6078" y="4262"/>
                    <a:pt x="6083" y="4209"/>
                    <a:pt x="6088" y="4155"/>
                  </a:cubicBezTo>
                  <a:cubicBezTo>
                    <a:pt x="6089" y="4131"/>
                    <a:pt x="6091" y="4105"/>
                    <a:pt x="6093" y="4080"/>
                  </a:cubicBezTo>
                  <a:cubicBezTo>
                    <a:pt x="6095" y="4061"/>
                    <a:pt x="6096" y="4042"/>
                    <a:pt x="6100" y="4023"/>
                  </a:cubicBezTo>
                  <a:cubicBezTo>
                    <a:pt x="6105" y="3997"/>
                    <a:pt x="6126" y="3971"/>
                    <a:pt x="6154" y="3966"/>
                  </a:cubicBezTo>
                  <a:cubicBezTo>
                    <a:pt x="6159" y="3965"/>
                    <a:pt x="6164" y="3965"/>
                    <a:pt x="6169" y="3965"/>
                  </a:cubicBezTo>
                  <a:cubicBezTo>
                    <a:pt x="6176" y="3965"/>
                    <a:pt x="6183" y="3965"/>
                    <a:pt x="6189" y="3968"/>
                  </a:cubicBezTo>
                  <a:cubicBezTo>
                    <a:pt x="6215" y="3978"/>
                    <a:pt x="6234" y="4004"/>
                    <a:pt x="6236" y="4031"/>
                  </a:cubicBezTo>
                  <a:cubicBezTo>
                    <a:pt x="6237" y="4075"/>
                    <a:pt x="6230" y="4120"/>
                    <a:pt x="6225" y="4164"/>
                  </a:cubicBezTo>
                  <a:cubicBezTo>
                    <a:pt x="6219" y="4222"/>
                    <a:pt x="6215" y="4280"/>
                    <a:pt x="6209" y="4337"/>
                  </a:cubicBezTo>
                  <a:cubicBezTo>
                    <a:pt x="6199" y="4455"/>
                    <a:pt x="6187" y="4573"/>
                    <a:pt x="6177" y="4691"/>
                  </a:cubicBezTo>
                  <a:cubicBezTo>
                    <a:pt x="6154" y="4929"/>
                    <a:pt x="6132" y="5165"/>
                    <a:pt x="6111" y="5403"/>
                  </a:cubicBezTo>
                  <a:cubicBezTo>
                    <a:pt x="6089" y="5642"/>
                    <a:pt x="6069" y="5882"/>
                    <a:pt x="6050" y="6123"/>
                  </a:cubicBezTo>
                  <a:cubicBezTo>
                    <a:pt x="6031" y="6358"/>
                    <a:pt x="6011" y="6594"/>
                    <a:pt x="5993" y="6831"/>
                  </a:cubicBezTo>
                  <a:cubicBezTo>
                    <a:pt x="5956" y="7299"/>
                    <a:pt x="5912" y="7767"/>
                    <a:pt x="5872" y="8236"/>
                  </a:cubicBezTo>
                  <a:cubicBezTo>
                    <a:pt x="5832" y="8690"/>
                    <a:pt x="5793" y="9146"/>
                    <a:pt x="5748" y="9600"/>
                  </a:cubicBezTo>
                  <a:cubicBezTo>
                    <a:pt x="5709" y="9992"/>
                    <a:pt x="5680" y="10385"/>
                    <a:pt x="5645" y="10778"/>
                  </a:cubicBezTo>
                  <a:cubicBezTo>
                    <a:pt x="5640" y="10850"/>
                    <a:pt x="5633" y="10923"/>
                    <a:pt x="5627" y="10996"/>
                  </a:cubicBezTo>
                  <a:cubicBezTo>
                    <a:pt x="5664" y="10981"/>
                    <a:pt x="5702" y="10966"/>
                    <a:pt x="5739" y="10951"/>
                  </a:cubicBezTo>
                  <a:cubicBezTo>
                    <a:pt x="6014" y="10842"/>
                    <a:pt x="6289" y="10735"/>
                    <a:pt x="6563" y="10624"/>
                  </a:cubicBezTo>
                  <a:cubicBezTo>
                    <a:pt x="6838" y="10511"/>
                    <a:pt x="7114" y="10399"/>
                    <a:pt x="7390" y="10286"/>
                  </a:cubicBezTo>
                  <a:cubicBezTo>
                    <a:pt x="7932" y="10064"/>
                    <a:pt x="8476" y="9845"/>
                    <a:pt x="9020" y="9629"/>
                  </a:cubicBezTo>
                  <a:cubicBezTo>
                    <a:pt x="9439" y="9462"/>
                    <a:pt x="9858" y="9298"/>
                    <a:pt x="10276" y="9132"/>
                  </a:cubicBezTo>
                  <a:cubicBezTo>
                    <a:pt x="10317" y="9116"/>
                    <a:pt x="10357" y="9100"/>
                    <a:pt x="10397" y="9084"/>
                  </a:cubicBezTo>
                  <a:cubicBezTo>
                    <a:pt x="10440" y="9066"/>
                    <a:pt x="10483" y="9049"/>
                    <a:pt x="10526" y="9033"/>
                  </a:cubicBezTo>
                  <a:cubicBezTo>
                    <a:pt x="10759" y="8939"/>
                    <a:pt x="10992" y="8845"/>
                    <a:pt x="11225" y="8751"/>
                  </a:cubicBezTo>
                  <a:cubicBezTo>
                    <a:pt x="11358" y="8697"/>
                    <a:pt x="11493" y="8645"/>
                    <a:pt x="11626" y="8590"/>
                  </a:cubicBezTo>
                  <a:cubicBezTo>
                    <a:pt x="11627" y="8589"/>
                    <a:pt x="11629" y="8588"/>
                    <a:pt x="11632" y="8587"/>
                  </a:cubicBezTo>
                  <a:cubicBezTo>
                    <a:pt x="11640" y="8585"/>
                    <a:pt x="11647" y="8581"/>
                    <a:pt x="11655" y="8578"/>
                  </a:cubicBezTo>
                  <a:cubicBezTo>
                    <a:pt x="11662" y="8575"/>
                    <a:pt x="11669" y="8574"/>
                    <a:pt x="11676" y="8574"/>
                  </a:cubicBezTo>
                  <a:cubicBezTo>
                    <a:pt x="11688" y="8574"/>
                    <a:pt x="11700" y="8578"/>
                    <a:pt x="11710" y="8585"/>
                  </a:cubicBezTo>
                  <a:cubicBezTo>
                    <a:pt x="11997" y="8473"/>
                    <a:pt x="12290" y="8373"/>
                    <a:pt x="12588" y="8295"/>
                  </a:cubicBezTo>
                  <a:cubicBezTo>
                    <a:pt x="13015" y="8175"/>
                    <a:pt x="13417" y="8111"/>
                    <a:pt x="13804" y="8111"/>
                  </a:cubicBezTo>
                  <a:cubicBezTo>
                    <a:pt x="14488" y="8111"/>
                    <a:pt x="15127" y="8312"/>
                    <a:pt x="15779" y="8766"/>
                  </a:cubicBezTo>
                  <a:cubicBezTo>
                    <a:pt x="15835" y="8806"/>
                    <a:pt x="15892" y="8848"/>
                    <a:pt x="15948" y="8891"/>
                  </a:cubicBezTo>
                  <a:cubicBezTo>
                    <a:pt x="16515" y="8549"/>
                    <a:pt x="17078" y="8396"/>
                    <a:pt x="17675" y="8396"/>
                  </a:cubicBezTo>
                  <a:cubicBezTo>
                    <a:pt x="18063" y="8396"/>
                    <a:pt x="18466" y="8460"/>
                    <a:pt x="18893" y="8580"/>
                  </a:cubicBezTo>
                  <a:cubicBezTo>
                    <a:pt x="19191" y="8659"/>
                    <a:pt x="19483" y="8758"/>
                    <a:pt x="19771" y="8869"/>
                  </a:cubicBezTo>
                  <a:cubicBezTo>
                    <a:pt x="19781" y="8862"/>
                    <a:pt x="19792" y="8859"/>
                    <a:pt x="19804" y="8859"/>
                  </a:cubicBezTo>
                  <a:cubicBezTo>
                    <a:pt x="19811" y="8859"/>
                    <a:pt x="19819" y="8860"/>
                    <a:pt x="19826" y="8863"/>
                  </a:cubicBezTo>
                  <a:cubicBezTo>
                    <a:pt x="19833" y="8865"/>
                    <a:pt x="19841" y="8869"/>
                    <a:pt x="19849" y="8872"/>
                  </a:cubicBezTo>
                  <a:cubicBezTo>
                    <a:pt x="19850" y="8872"/>
                    <a:pt x="19853" y="8873"/>
                    <a:pt x="19855" y="8875"/>
                  </a:cubicBezTo>
                  <a:cubicBezTo>
                    <a:pt x="19988" y="8930"/>
                    <a:pt x="20123" y="8982"/>
                    <a:pt x="20256" y="9036"/>
                  </a:cubicBezTo>
                  <a:cubicBezTo>
                    <a:pt x="20412" y="9099"/>
                    <a:pt x="20566" y="9161"/>
                    <a:pt x="20722" y="9223"/>
                  </a:cubicBezTo>
                  <a:cubicBezTo>
                    <a:pt x="20726" y="9224"/>
                    <a:pt x="20729" y="9227"/>
                    <a:pt x="20733" y="9228"/>
                  </a:cubicBezTo>
                  <a:cubicBezTo>
                    <a:pt x="20766" y="9242"/>
                    <a:pt x="20800" y="9254"/>
                    <a:pt x="20833" y="9268"/>
                  </a:cubicBezTo>
                  <a:cubicBezTo>
                    <a:pt x="20838" y="9269"/>
                    <a:pt x="20842" y="9272"/>
                    <a:pt x="20846" y="9273"/>
                  </a:cubicBezTo>
                  <a:cubicBezTo>
                    <a:pt x="20883" y="9288"/>
                    <a:pt x="20919" y="9303"/>
                    <a:pt x="20956" y="9317"/>
                  </a:cubicBezTo>
                  <a:cubicBezTo>
                    <a:pt x="21457" y="9518"/>
                    <a:pt x="21959" y="9714"/>
                    <a:pt x="22461" y="9914"/>
                  </a:cubicBezTo>
                  <a:cubicBezTo>
                    <a:pt x="23005" y="10130"/>
                    <a:pt x="23549" y="10348"/>
                    <a:pt x="24091" y="10570"/>
                  </a:cubicBezTo>
                  <a:cubicBezTo>
                    <a:pt x="24367" y="10683"/>
                    <a:pt x="24642" y="10796"/>
                    <a:pt x="24918" y="10908"/>
                  </a:cubicBezTo>
                  <a:cubicBezTo>
                    <a:pt x="25191" y="11020"/>
                    <a:pt x="25467" y="11126"/>
                    <a:pt x="25742" y="11235"/>
                  </a:cubicBezTo>
                  <a:cubicBezTo>
                    <a:pt x="25779" y="11250"/>
                    <a:pt x="25817" y="11265"/>
                    <a:pt x="25854" y="11280"/>
                  </a:cubicBezTo>
                  <a:cubicBezTo>
                    <a:pt x="25848" y="11208"/>
                    <a:pt x="25841" y="11136"/>
                    <a:pt x="25834" y="11063"/>
                  </a:cubicBezTo>
                  <a:cubicBezTo>
                    <a:pt x="25801" y="10670"/>
                    <a:pt x="25772" y="10276"/>
                    <a:pt x="25733" y="9885"/>
                  </a:cubicBezTo>
                  <a:cubicBezTo>
                    <a:pt x="25687" y="9430"/>
                    <a:pt x="25649" y="8975"/>
                    <a:pt x="25609" y="8520"/>
                  </a:cubicBezTo>
                  <a:cubicBezTo>
                    <a:pt x="25568" y="8052"/>
                    <a:pt x="25525" y="7584"/>
                    <a:pt x="25487" y="7115"/>
                  </a:cubicBezTo>
                  <a:cubicBezTo>
                    <a:pt x="25468" y="6879"/>
                    <a:pt x="25450" y="6644"/>
                    <a:pt x="25430" y="6407"/>
                  </a:cubicBezTo>
                  <a:cubicBezTo>
                    <a:pt x="25411" y="6168"/>
                    <a:pt x="25392" y="5928"/>
                    <a:pt x="25370" y="5687"/>
                  </a:cubicBezTo>
                  <a:cubicBezTo>
                    <a:pt x="25348" y="5451"/>
                    <a:pt x="25326" y="5213"/>
                    <a:pt x="25304" y="4975"/>
                  </a:cubicBezTo>
                  <a:cubicBezTo>
                    <a:pt x="25293" y="4858"/>
                    <a:pt x="25281" y="4740"/>
                    <a:pt x="25271" y="4623"/>
                  </a:cubicBezTo>
                  <a:cubicBezTo>
                    <a:pt x="25266" y="4565"/>
                    <a:pt x="25261" y="4507"/>
                    <a:pt x="25255" y="4448"/>
                  </a:cubicBezTo>
                  <a:cubicBezTo>
                    <a:pt x="25251" y="4406"/>
                    <a:pt x="25244" y="4360"/>
                    <a:pt x="25246" y="4317"/>
                  </a:cubicBezTo>
                  <a:cubicBezTo>
                    <a:pt x="25246" y="4288"/>
                    <a:pt x="25265" y="4263"/>
                    <a:pt x="25291" y="4253"/>
                  </a:cubicBezTo>
                  <a:cubicBezTo>
                    <a:pt x="25297" y="4250"/>
                    <a:pt x="25304" y="4249"/>
                    <a:pt x="25312" y="4249"/>
                  </a:cubicBezTo>
                  <a:cubicBezTo>
                    <a:pt x="25317" y="4249"/>
                    <a:pt x="25322" y="4250"/>
                    <a:pt x="25328" y="4251"/>
                  </a:cubicBezTo>
                  <a:cubicBezTo>
                    <a:pt x="25355" y="4255"/>
                    <a:pt x="25375" y="4282"/>
                    <a:pt x="25381" y="4307"/>
                  </a:cubicBezTo>
                  <a:cubicBezTo>
                    <a:pt x="25384" y="4327"/>
                    <a:pt x="25385" y="4345"/>
                    <a:pt x="25386" y="4364"/>
                  </a:cubicBezTo>
                  <a:cubicBezTo>
                    <a:pt x="25389" y="4389"/>
                    <a:pt x="25391" y="4415"/>
                    <a:pt x="25393" y="4440"/>
                  </a:cubicBezTo>
                  <a:cubicBezTo>
                    <a:pt x="25397" y="4493"/>
                    <a:pt x="25401" y="4546"/>
                    <a:pt x="25406" y="4601"/>
                  </a:cubicBezTo>
                  <a:cubicBezTo>
                    <a:pt x="25416" y="4713"/>
                    <a:pt x="25426" y="4826"/>
                    <a:pt x="25435" y="4938"/>
                  </a:cubicBezTo>
                  <a:cubicBezTo>
                    <a:pt x="25453" y="5167"/>
                    <a:pt x="25472" y="5394"/>
                    <a:pt x="25491" y="5623"/>
                  </a:cubicBezTo>
                  <a:cubicBezTo>
                    <a:pt x="25530" y="6075"/>
                    <a:pt x="25573" y="6527"/>
                    <a:pt x="25617" y="6978"/>
                  </a:cubicBezTo>
                  <a:cubicBezTo>
                    <a:pt x="25662" y="7448"/>
                    <a:pt x="25703" y="7917"/>
                    <a:pt x="25744" y="8387"/>
                  </a:cubicBezTo>
                  <a:cubicBezTo>
                    <a:pt x="25784" y="8843"/>
                    <a:pt x="25825" y="9300"/>
                    <a:pt x="25862" y="9757"/>
                  </a:cubicBezTo>
                  <a:cubicBezTo>
                    <a:pt x="25878" y="9974"/>
                    <a:pt x="25897" y="10190"/>
                    <a:pt x="25916" y="10407"/>
                  </a:cubicBezTo>
                  <a:cubicBezTo>
                    <a:pt x="25934" y="10609"/>
                    <a:pt x="25955" y="10810"/>
                    <a:pt x="25972" y="11011"/>
                  </a:cubicBezTo>
                  <a:cubicBezTo>
                    <a:pt x="25981" y="11121"/>
                    <a:pt x="25992" y="11229"/>
                    <a:pt x="26001" y="11339"/>
                  </a:cubicBezTo>
                  <a:cubicBezTo>
                    <a:pt x="26187" y="11413"/>
                    <a:pt x="26371" y="11489"/>
                    <a:pt x="26556" y="11564"/>
                  </a:cubicBezTo>
                  <a:cubicBezTo>
                    <a:pt x="26832" y="11676"/>
                    <a:pt x="27106" y="11792"/>
                    <a:pt x="27381" y="11906"/>
                  </a:cubicBezTo>
                  <a:cubicBezTo>
                    <a:pt x="27650" y="12018"/>
                    <a:pt x="27923" y="12123"/>
                    <a:pt x="28196" y="12230"/>
                  </a:cubicBezTo>
                  <a:cubicBezTo>
                    <a:pt x="28330" y="12282"/>
                    <a:pt x="28464" y="12338"/>
                    <a:pt x="28598" y="12391"/>
                  </a:cubicBezTo>
                  <a:cubicBezTo>
                    <a:pt x="28666" y="12417"/>
                    <a:pt x="28734" y="12444"/>
                    <a:pt x="28801" y="12471"/>
                  </a:cubicBezTo>
                  <a:cubicBezTo>
                    <a:pt x="28823" y="12480"/>
                    <a:pt x="28845" y="12488"/>
                    <a:pt x="28866" y="12498"/>
                  </a:cubicBezTo>
                  <a:cubicBezTo>
                    <a:pt x="28875" y="12503"/>
                    <a:pt x="28883" y="12510"/>
                    <a:pt x="28889" y="12518"/>
                  </a:cubicBezTo>
                  <a:cubicBezTo>
                    <a:pt x="28906" y="12540"/>
                    <a:pt x="28910" y="12572"/>
                    <a:pt x="28897" y="12598"/>
                  </a:cubicBezTo>
                  <a:cubicBezTo>
                    <a:pt x="28889" y="12616"/>
                    <a:pt x="28873" y="12628"/>
                    <a:pt x="28854" y="12633"/>
                  </a:cubicBezTo>
                  <a:lnTo>
                    <a:pt x="28850" y="12635"/>
                  </a:lnTo>
                  <a:cubicBezTo>
                    <a:pt x="28848" y="12635"/>
                    <a:pt x="28846" y="12636"/>
                    <a:pt x="28845" y="12636"/>
                  </a:cubicBezTo>
                  <a:cubicBezTo>
                    <a:pt x="28842" y="12636"/>
                    <a:pt x="28840" y="12636"/>
                    <a:pt x="28837" y="12636"/>
                  </a:cubicBezTo>
                  <a:cubicBezTo>
                    <a:pt x="28828" y="12636"/>
                    <a:pt x="28820" y="12635"/>
                    <a:pt x="28811" y="12631"/>
                  </a:cubicBezTo>
                  <a:cubicBezTo>
                    <a:pt x="28786" y="12624"/>
                    <a:pt x="28763" y="12614"/>
                    <a:pt x="28739" y="12603"/>
                  </a:cubicBezTo>
                  <a:cubicBezTo>
                    <a:pt x="28676" y="12578"/>
                    <a:pt x="28614" y="12553"/>
                    <a:pt x="28552" y="12527"/>
                  </a:cubicBezTo>
                  <a:cubicBezTo>
                    <a:pt x="28423" y="12474"/>
                    <a:pt x="28294" y="12423"/>
                    <a:pt x="28166" y="12370"/>
                  </a:cubicBezTo>
                  <a:cubicBezTo>
                    <a:pt x="28038" y="12317"/>
                    <a:pt x="27908" y="12264"/>
                    <a:pt x="27779" y="12211"/>
                  </a:cubicBezTo>
                  <a:cubicBezTo>
                    <a:pt x="27649" y="12156"/>
                    <a:pt x="27518" y="12104"/>
                    <a:pt x="27386" y="12051"/>
                  </a:cubicBezTo>
                  <a:cubicBezTo>
                    <a:pt x="27122" y="11945"/>
                    <a:pt x="26854" y="11846"/>
                    <a:pt x="26589" y="11741"/>
                  </a:cubicBezTo>
                  <a:cubicBezTo>
                    <a:pt x="26348" y="11645"/>
                    <a:pt x="26109" y="11549"/>
                    <a:pt x="25869" y="11452"/>
                  </a:cubicBezTo>
                  <a:cubicBezTo>
                    <a:pt x="25848" y="11444"/>
                    <a:pt x="25828" y="11435"/>
                    <a:pt x="25807" y="11427"/>
                  </a:cubicBezTo>
                  <a:cubicBezTo>
                    <a:pt x="25534" y="11316"/>
                    <a:pt x="25261" y="11203"/>
                    <a:pt x="24988" y="11092"/>
                  </a:cubicBezTo>
                  <a:cubicBezTo>
                    <a:pt x="24711" y="10979"/>
                    <a:pt x="24433" y="10870"/>
                    <a:pt x="24155" y="10760"/>
                  </a:cubicBezTo>
                  <a:cubicBezTo>
                    <a:pt x="23610" y="10546"/>
                    <a:pt x="23066" y="10327"/>
                    <a:pt x="22524" y="10106"/>
                  </a:cubicBezTo>
                  <a:cubicBezTo>
                    <a:pt x="22001" y="9892"/>
                    <a:pt x="21480" y="9676"/>
                    <a:pt x="20958" y="9465"/>
                  </a:cubicBezTo>
                  <a:cubicBezTo>
                    <a:pt x="20906" y="9444"/>
                    <a:pt x="20855" y="9423"/>
                    <a:pt x="20804" y="9402"/>
                  </a:cubicBezTo>
                  <a:cubicBezTo>
                    <a:pt x="20700" y="9724"/>
                    <a:pt x="20609" y="10051"/>
                    <a:pt x="20494" y="10370"/>
                  </a:cubicBezTo>
                  <a:cubicBezTo>
                    <a:pt x="20153" y="11402"/>
                    <a:pt x="19800" y="12431"/>
                    <a:pt x="19432" y="13454"/>
                  </a:cubicBezTo>
                  <a:cubicBezTo>
                    <a:pt x="19243" y="13990"/>
                    <a:pt x="19054" y="14526"/>
                    <a:pt x="18864" y="15062"/>
                  </a:cubicBezTo>
                  <a:cubicBezTo>
                    <a:pt x="18969" y="15173"/>
                    <a:pt x="19076" y="15282"/>
                    <a:pt x="19183" y="15392"/>
                  </a:cubicBezTo>
                  <a:cubicBezTo>
                    <a:pt x="20510" y="16778"/>
                    <a:pt x="22042" y="18020"/>
                    <a:pt x="23847" y="18714"/>
                  </a:cubicBezTo>
                  <a:cubicBezTo>
                    <a:pt x="24717" y="19070"/>
                    <a:pt x="25579" y="19298"/>
                    <a:pt x="26470" y="19298"/>
                  </a:cubicBezTo>
                  <a:cubicBezTo>
                    <a:pt x="26882" y="19298"/>
                    <a:pt x="27301" y="19249"/>
                    <a:pt x="27729" y="19142"/>
                  </a:cubicBezTo>
                  <a:cubicBezTo>
                    <a:pt x="28322" y="19002"/>
                    <a:pt x="28836" y="18783"/>
                    <a:pt x="29275" y="18494"/>
                  </a:cubicBezTo>
                  <a:cubicBezTo>
                    <a:pt x="29279" y="18490"/>
                    <a:pt x="29283" y="18488"/>
                    <a:pt x="29287" y="18486"/>
                  </a:cubicBezTo>
                  <a:cubicBezTo>
                    <a:pt x="29303" y="18474"/>
                    <a:pt x="29321" y="18463"/>
                    <a:pt x="29337" y="18451"/>
                  </a:cubicBezTo>
                  <a:cubicBezTo>
                    <a:pt x="29339" y="18450"/>
                    <a:pt x="29342" y="18449"/>
                    <a:pt x="29344" y="18447"/>
                  </a:cubicBezTo>
                  <a:cubicBezTo>
                    <a:pt x="29365" y="18433"/>
                    <a:pt x="29384" y="18419"/>
                    <a:pt x="29405" y="18405"/>
                  </a:cubicBezTo>
                  <a:cubicBezTo>
                    <a:pt x="30522" y="17611"/>
                    <a:pt x="31133" y="16348"/>
                    <a:pt x="31345" y="14818"/>
                  </a:cubicBezTo>
                  <a:cubicBezTo>
                    <a:pt x="31479" y="13681"/>
                    <a:pt x="31396" y="12527"/>
                    <a:pt x="31268" y="11393"/>
                  </a:cubicBezTo>
                  <a:lnTo>
                    <a:pt x="31268" y="11392"/>
                  </a:lnTo>
                  <a:cubicBezTo>
                    <a:pt x="31152" y="10414"/>
                    <a:pt x="30956" y="9453"/>
                    <a:pt x="30700" y="8500"/>
                  </a:cubicBezTo>
                  <a:cubicBezTo>
                    <a:pt x="30474" y="7648"/>
                    <a:pt x="30202" y="6806"/>
                    <a:pt x="29844" y="5999"/>
                  </a:cubicBezTo>
                  <a:cubicBezTo>
                    <a:pt x="29272" y="4706"/>
                    <a:pt x="28636" y="3415"/>
                    <a:pt x="27684" y="2355"/>
                  </a:cubicBezTo>
                  <a:cubicBezTo>
                    <a:pt x="26742" y="1200"/>
                    <a:pt x="25364" y="539"/>
                    <a:pt x="23885" y="441"/>
                  </a:cubicBezTo>
                  <a:cubicBezTo>
                    <a:pt x="23678" y="429"/>
                    <a:pt x="23471" y="424"/>
                    <a:pt x="23263" y="424"/>
                  </a:cubicBezTo>
                  <a:cubicBezTo>
                    <a:pt x="22730" y="424"/>
                    <a:pt x="22197" y="454"/>
                    <a:pt x="21665" y="454"/>
                  </a:cubicBezTo>
                  <a:cubicBezTo>
                    <a:pt x="21644" y="454"/>
                    <a:pt x="21623" y="454"/>
                    <a:pt x="21602" y="454"/>
                  </a:cubicBezTo>
                  <a:cubicBezTo>
                    <a:pt x="20880" y="453"/>
                    <a:pt x="20155" y="389"/>
                    <a:pt x="19455" y="203"/>
                  </a:cubicBezTo>
                  <a:cubicBezTo>
                    <a:pt x="19414" y="193"/>
                    <a:pt x="19371" y="181"/>
                    <a:pt x="19330" y="169"/>
                  </a:cubicBezTo>
                  <a:cubicBezTo>
                    <a:pt x="18899" y="803"/>
                    <a:pt x="18442" y="1417"/>
                    <a:pt x="17923" y="1982"/>
                  </a:cubicBezTo>
                  <a:cubicBezTo>
                    <a:pt x="17492" y="2465"/>
                    <a:pt x="16983" y="2867"/>
                    <a:pt x="16473" y="3262"/>
                  </a:cubicBezTo>
                  <a:cubicBezTo>
                    <a:pt x="16192" y="3477"/>
                    <a:pt x="15922" y="3713"/>
                    <a:pt x="15611" y="3886"/>
                  </a:cubicBezTo>
                  <a:cubicBezTo>
                    <a:pt x="15582" y="3904"/>
                    <a:pt x="15542" y="3928"/>
                    <a:pt x="15507" y="3928"/>
                  </a:cubicBezTo>
                  <a:cubicBezTo>
                    <a:pt x="15485" y="3928"/>
                    <a:pt x="15464" y="3918"/>
                    <a:pt x="15451" y="3889"/>
                  </a:cubicBezTo>
                  <a:cubicBezTo>
                    <a:pt x="15445" y="3878"/>
                    <a:pt x="15443" y="3867"/>
                    <a:pt x="15443" y="3857"/>
                  </a:cubicBezTo>
                  <a:cubicBezTo>
                    <a:pt x="15438" y="3858"/>
                    <a:pt x="15432" y="3859"/>
                    <a:pt x="15427" y="3859"/>
                  </a:cubicBezTo>
                  <a:cubicBezTo>
                    <a:pt x="15415" y="3859"/>
                    <a:pt x="15402" y="3855"/>
                    <a:pt x="15389" y="3847"/>
                  </a:cubicBezTo>
                  <a:cubicBezTo>
                    <a:pt x="14633" y="3374"/>
                    <a:pt x="13963" y="2775"/>
                    <a:pt x="13339" y="2142"/>
                  </a:cubicBezTo>
                  <a:cubicBezTo>
                    <a:pt x="12703" y="1499"/>
                    <a:pt x="12142" y="779"/>
                    <a:pt x="11685" y="0"/>
                  </a:cubicBezTo>
                  <a:close/>
                </a:path>
              </a:pathLst>
            </a:custGeom>
            <a:solidFill>
              <a:srgbClr val="F8B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1109;p35">
              <a:extLst>
                <a:ext uri="{FF2B5EF4-FFF2-40B4-BE49-F238E27FC236}">
                  <a16:creationId xmlns:a16="http://schemas.microsoft.com/office/drawing/2014/main" id="{157829B8-70F5-6ADA-CE7E-3EF0F4DF95A1}"/>
                </a:ext>
              </a:extLst>
            </p:cNvPr>
            <p:cNvSpPr/>
            <p:nvPr/>
          </p:nvSpPr>
          <p:spPr>
            <a:xfrm>
              <a:off x="6423750" y="2837636"/>
              <a:ext cx="312383" cy="402210"/>
            </a:xfrm>
            <a:custGeom>
              <a:avLst/>
              <a:gdLst/>
              <a:ahLst/>
              <a:cxnLst/>
              <a:rect l="l" t="t" r="r" b="b"/>
              <a:pathLst>
                <a:path w="4982" h="6415" extrusionOk="0">
                  <a:moveTo>
                    <a:pt x="2033" y="1"/>
                  </a:moveTo>
                  <a:cubicBezTo>
                    <a:pt x="1450" y="1"/>
                    <a:pt x="901" y="172"/>
                    <a:pt x="384" y="463"/>
                  </a:cubicBezTo>
                  <a:cubicBezTo>
                    <a:pt x="602" y="632"/>
                    <a:pt x="814" y="815"/>
                    <a:pt x="980" y="1029"/>
                  </a:cubicBezTo>
                  <a:cubicBezTo>
                    <a:pt x="1007" y="1017"/>
                    <a:pt x="1034" y="1005"/>
                    <a:pt x="1062" y="993"/>
                  </a:cubicBezTo>
                  <a:cubicBezTo>
                    <a:pt x="1097" y="982"/>
                    <a:pt x="1138" y="955"/>
                    <a:pt x="1174" y="955"/>
                  </a:cubicBezTo>
                  <a:cubicBezTo>
                    <a:pt x="1195" y="955"/>
                    <a:pt x="1214" y="964"/>
                    <a:pt x="1231" y="989"/>
                  </a:cubicBezTo>
                  <a:cubicBezTo>
                    <a:pt x="1280" y="1081"/>
                    <a:pt x="1159" y="1112"/>
                    <a:pt x="1094" y="1139"/>
                  </a:cubicBezTo>
                  <a:cubicBezTo>
                    <a:pt x="1085" y="1142"/>
                    <a:pt x="1076" y="1147"/>
                    <a:pt x="1067" y="1151"/>
                  </a:cubicBezTo>
                  <a:cubicBezTo>
                    <a:pt x="1156" y="1289"/>
                    <a:pt x="1226" y="1439"/>
                    <a:pt x="1266" y="1604"/>
                  </a:cubicBezTo>
                  <a:cubicBezTo>
                    <a:pt x="1283" y="1678"/>
                    <a:pt x="1313" y="1881"/>
                    <a:pt x="1241" y="1938"/>
                  </a:cubicBezTo>
                  <a:cubicBezTo>
                    <a:pt x="1248" y="1978"/>
                    <a:pt x="1231" y="2028"/>
                    <a:pt x="1197" y="2049"/>
                  </a:cubicBezTo>
                  <a:cubicBezTo>
                    <a:pt x="1203" y="2063"/>
                    <a:pt x="1209" y="2076"/>
                    <a:pt x="1214" y="2090"/>
                  </a:cubicBezTo>
                  <a:cubicBezTo>
                    <a:pt x="1217" y="2090"/>
                    <a:pt x="1219" y="2090"/>
                    <a:pt x="1221" y="2090"/>
                  </a:cubicBezTo>
                  <a:cubicBezTo>
                    <a:pt x="1255" y="2090"/>
                    <a:pt x="1283" y="2107"/>
                    <a:pt x="1293" y="2149"/>
                  </a:cubicBezTo>
                  <a:cubicBezTo>
                    <a:pt x="1300" y="2184"/>
                    <a:pt x="1281" y="2212"/>
                    <a:pt x="1255" y="2227"/>
                  </a:cubicBezTo>
                  <a:cubicBezTo>
                    <a:pt x="1275" y="2320"/>
                    <a:pt x="1281" y="2419"/>
                    <a:pt x="1273" y="2524"/>
                  </a:cubicBezTo>
                  <a:cubicBezTo>
                    <a:pt x="1269" y="2605"/>
                    <a:pt x="1214" y="2988"/>
                    <a:pt x="1120" y="3105"/>
                  </a:cubicBezTo>
                  <a:cubicBezTo>
                    <a:pt x="1141" y="3156"/>
                    <a:pt x="1158" y="3209"/>
                    <a:pt x="1171" y="3262"/>
                  </a:cubicBezTo>
                  <a:cubicBezTo>
                    <a:pt x="1175" y="3260"/>
                    <a:pt x="1179" y="3257"/>
                    <a:pt x="1183" y="3254"/>
                  </a:cubicBezTo>
                  <a:cubicBezTo>
                    <a:pt x="1224" y="3233"/>
                    <a:pt x="1281" y="3185"/>
                    <a:pt x="1329" y="3185"/>
                  </a:cubicBezTo>
                  <a:cubicBezTo>
                    <a:pt x="1351" y="3185"/>
                    <a:pt x="1371" y="3196"/>
                    <a:pt x="1387" y="3225"/>
                  </a:cubicBezTo>
                  <a:cubicBezTo>
                    <a:pt x="1421" y="3305"/>
                    <a:pt x="1325" y="3337"/>
                    <a:pt x="1272" y="3371"/>
                  </a:cubicBezTo>
                  <a:cubicBezTo>
                    <a:pt x="1247" y="3386"/>
                    <a:pt x="1221" y="3402"/>
                    <a:pt x="1195" y="3417"/>
                  </a:cubicBezTo>
                  <a:cubicBezTo>
                    <a:pt x="1205" y="3575"/>
                    <a:pt x="1172" y="3732"/>
                    <a:pt x="1074" y="3861"/>
                  </a:cubicBezTo>
                  <a:cubicBezTo>
                    <a:pt x="1035" y="3916"/>
                    <a:pt x="996" y="3971"/>
                    <a:pt x="953" y="4023"/>
                  </a:cubicBezTo>
                  <a:cubicBezTo>
                    <a:pt x="952" y="4037"/>
                    <a:pt x="947" y="4050"/>
                    <a:pt x="938" y="4062"/>
                  </a:cubicBezTo>
                  <a:cubicBezTo>
                    <a:pt x="825" y="4208"/>
                    <a:pt x="677" y="4327"/>
                    <a:pt x="529" y="4436"/>
                  </a:cubicBezTo>
                  <a:cubicBezTo>
                    <a:pt x="518" y="4442"/>
                    <a:pt x="507" y="4445"/>
                    <a:pt x="495" y="4445"/>
                  </a:cubicBezTo>
                  <a:cubicBezTo>
                    <a:pt x="485" y="4445"/>
                    <a:pt x="476" y="4443"/>
                    <a:pt x="467" y="4439"/>
                  </a:cubicBezTo>
                  <a:lnTo>
                    <a:pt x="467" y="4439"/>
                  </a:lnTo>
                  <a:cubicBezTo>
                    <a:pt x="497" y="4644"/>
                    <a:pt x="401" y="4851"/>
                    <a:pt x="257" y="5029"/>
                  </a:cubicBezTo>
                  <a:cubicBezTo>
                    <a:pt x="179" y="5135"/>
                    <a:pt x="97" y="5243"/>
                    <a:pt x="1" y="5333"/>
                  </a:cubicBezTo>
                  <a:cubicBezTo>
                    <a:pt x="100" y="5461"/>
                    <a:pt x="216" y="5575"/>
                    <a:pt x="355" y="5662"/>
                  </a:cubicBezTo>
                  <a:cubicBezTo>
                    <a:pt x="374" y="5679"/>
                    <a:pt x="406" y="5693"/>
                    <a:pt x="437" y="5709"/>
                  </a:cubicBezTo>
                  <a:cubicBezTo>
                    <a:pt x="471" y="5704"/>
                    <a:pt x="504" y="5697"/>
                    <a:pt x="534" y="5679"/>
                  </a:cubicBezTo>
                  <a:cubicBezTo>
                    <a:pt x="611" y="5631"/>
                    <a:pt x="622" y="5532"/>
                    <a:pt x="626" y="5448"/>
                  </a:cubicBezTo>
                  <a:cubicBezTo>
                    <a:pt x="631" y="5314"/>
                    <a:pt x="542" y="5196"/>
                    <a:pt x="436" y="5123"/>
                  </a:cubicBezTo>
                  <a:cubicBezTo>
                    <a:pt x="411" y="5103"/>
                    <a:pt x="381" y="5096"/>
                    <a:pt x="351" y="5089"/>
                  </a:cubicBezTo>
                  <a:cubicBezTo>
                    <a:pt x="292" y="5065"/>
                    <a:pt x="291" y="4983"/>
                    <a:pt x="340" y="4948"/>
                  </a:cubicBezTo>
                  <a:cubicBezTo>
                    <a:pt x="564" y="4797"/>
                    <a:pt x="803" y="4668"/>
                    <a:pt x="1032" y="4523"/>
                  </a:cubicBezTo>
                  <a:cubicBezTo>
                    <a:pt x="1057" y="4508"/>
                    <a:pt x="1083" y="4493"/>
                    <a:pt x="1108" y="4477"/>
                  </a:cubicBezTo>
                  <a:cubicBezTo>
                    <a:pt x="1149" y="4452"/>
                    <a:pt x="1189" y="4425"/>
                    <a:pt x="1231" y="4401"/>
                  </a:cubicBezTo>
                  <a:cubicBezTo>
                    <a:pt x="1258" y="4385"/>
                    <a:pt x="1286" y="4370"/>
                    <a:pt x="1314" y="4355"/>
                  </a:cubicBezTo>
                  <a:cubicBezTo>
                    <a:pt x="1323" y="4350"/>
                    <a:pt x="1334" y="4347"/>
                    <a:pt x="1345" y="4347"/>
                  </a:cubicBezTo>
                  <a:cubicBezTo>
                    <a:pt x="1353" y="4347"/>
                    <a:pt x="1362" y="4349"/>
                    <a:pt x="1369" y="4353"/>
                  </a:cubicBezTo>
                  <a:cubicBezTo>
                    <a:pt x="1418" y="4376"/>
                    <a:pt x="1428" y="4438"/>
                    <a:pt x="1389" y="4475"/>
                  </a:cubicBezTo>
                  <a:cubicBezTo>
                    <a:pt x="1369" y="4488"/>
                    <a:pt x="1351" y="4499"/>
                    <a:pt x="1331" y="4512"/>
                  </a:cubicBezTo>
                  <a:cubicBezTo>
                    <a:pt x="1904" y="5147"/>
                    <a:pt x="2466" y="5791"/>
                    <a:pt x="3054" y="6415"/>
                  </a:cubicBezTo>
                  <a:cubicBezTo>
                    <a:pt x="3176" y="6069"/>
                    <a:pt x="3299" y="5723"/>
                    <a:pt x="3420" y="5377"/>
                  </a:cubicBezTo>
                  <a:cubicBezTo>
                    <a:pt x="3779" y="4354"/>
                    <a:pt x="4141" y="3332"/>
                    <a:pt x="4493" y="2306"/>
                  </a:cubicBezTo>
                  <a:cubicBezTo>
                    <a:pt x="4663" y="1814"/>
                    <a:pt x="4815" y="1317"/>
                    <a:pt x="4981" y="823"/>
                  </a:cubicBezTo>
                  <a:cubicBezTo>
                    <a:pt x="4830" y="762"/>
                    <a:pt x="4680" y="702"/>
                    <a:pt x="4529" y="641"/>
                  </a:cubicBezTo>
                  <a:cubicBezTo>
                    <a:pt x="4450" y="610"/>
                    <a:pt x="4372" y="579"/>
                    <a:pt x="4293" y="547"/>
                  </a:cubicBezTo>
                  <a:cubicBezTo>
                    <a:pt x="4281" y="562"/>
                    <a:pt x="4262" y="570"/>
                    <a:pt x="4243" y="570"/>
                  </a:cubicBezTo>
                  <a:cubicBezTo>
                    <a:pt x="4224" y="570"/>
                    <a:pt x="4203" y="562"/>
                    <a:pt x="4187" y="546"/>
                  </a:cubicBezTo>
                  <a:cubicBezTo>
                    <a:pt x="3757" y="360"/>
                    <a:pt x="3294" y="215"/>
                    <a:pt x="2830" y="106"/>
                  </a:cubicBezTo>
                  <a:cubicBezTo>
                    <a:pt x="2557" y="34"/>
                    <a:pt x="2292" y="1"/>
                    <a:pt x="20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1110;p35">
              <a:extLst>
                <a:ext uri="{FF2B5EF4-FFF2-40B4-BE49-F238E27FC236}">
                  <a16:creationId xmlns:a16="http://schemas.microsoft.com/office/drawing/2014/main" id="{E5B64050-F121-C580-AB7D-954ABB060D59}"/>
                </a:ext>
              </a:extLst>
            </p:cNvPr>
            <p:cNvSpPr/>
            <p:nvPr/>
          </p:nvSpPr>
          <p:spPr>
            <a:xfrm>
              <a:off x="6093364" y="2819768"/>
              <a:ext cx="404179" cy="439140"/>
            </a:xfrm>
            <a:custGeom>
              <a:avLst/>
              <a:gdLst/>
              <a:ahLst/>
              <a:cxnLst/>
              <a:rect l="l" t="t" r="r" b="b"/>
              <a:pathLst>
                <a:path w="6446" h="7004" extrusionOk="0">
                  <a:moveTo>
                    <a:pt x="3322" y="0"/>
                  </a:moveTo>
                  <a:cubicBezTo>
                    <a:pt x="3063" y="0"/>
                    <a:pt x="2798" y="34"/>
                    <a:pt x="2525" y="106"/>
                  </a:cubicBezTo>
                  <a:cubicBezTo>
                    <a:pt x="2062" y="215"/>
                    <a:pt x="1598" y="360"/>
                    <a:pt x="1168" y="547"/>
                  </a:cubicBezTo>
                  <a:cubicBezTo>
                    <a:pt x="1152" y="562"/>
                    <a:pt x="1132" y="570"/>
                    <a:pt x="1113" y="570"/>
                  </a:cubicBezTo>
                  <a:cubicBezTo>
                    <a:pt x="1093" y="570"/>
                    <a:pt x="1074" y="562"/>
                    <a:pt x="1062" y="547"/>
                  </a:cubicBezTo>
                  <a:cubicBezTo>
                    <a:pt x="983" y="578"/>
                    <a:pt x="905" y="610"/>
                    <a:pt x="827" y="642"/>
                  </a:cubicBezTo>
                  <a:cubicBezTo>
                    <a:pt x="583" y="740"/>
                    <a:pt x="339" y="838"/>
                    <a:pt x="95" y="936"/>
                  </a:cubicBezTo>
                  <a:cubicBezTo>
                    <a:pt x="64" y="949"/>
                    <a:pt x="32" y="962"/>
                    <a:pt x="1" y="975"/>
                  </a:cubicBezTo>
                  <a:cubicBezTo>
                    <a:pt x="466" y="3015"/>
                    <a:pt x="1087" y="5015"/>
                    <a:pt x="1736" y="7004"/>
                  </a:cubicBezTo>
                  <a:cubicBezTo>
                    <a:pt x="1781" y="6957"/>
                    <a:pt x="1825" y="6911"/>
                    <a:pt x="1870" y="6865"/>
                  </a:cubicBezTo>
                  <a:cubicBezTo>
                    <a:pt x="2617" y="6104"/>
                    <a:pt x="3314" y="5302"/>
                    <a:pt x="4025" y="4512"/>
                  </a:cubicBezTo>
                  <a:cubicBezTo>
                    <a:pt x="4005" y="4499"/>
                    <a:pt x="3986" y="4487"/>
                    <a:pt x="3967" y="4475"/>
                  </a:cubicBezTo>
                  <a:cubicBezTo>
                    <a:pt x="3928" y="4438"/>
                    <a:pt x="3938" y="4375"/>
                    <a:pt x="3987" y="4352"/>
                  </a:cubicBezTo>
                  <a:cubicBezTo>
                    <a:pt x="3994" y="4349"/>
                    <a:pt x="4002" y="4348"/>
                    <a:pt x="4009" y="4348"/>
                  </a:cubicBezTo>
                  <a:cubicBezTo>
                    <a:pt x="4021" y="4348"/>
                    <a:pt x="4032" y="4350"/>
                    <a:pt x="4042" y="4355"/>
                  </a:cubicBezTo>
                  <a:cubicBezTo>
                    <a:pt x="4070" y="4370"/>
                    <a:pt x="4098" y="4385"/>
                    <a:pt x="4124" y="4401"/>
                  </a:cubicBezTo>
                  <a:lnTo>
                    <a:pt x="4125" y="4401"/>
                  </a:lnTo>
                  <a:cubicBezTo>
                    <a:pt x="4157" y="4420"/>
                    <a:pt x="4188" y="4440"/>
                    <a:pt x="4219" y="4460"/>
                  </a:cubicBezTo>
                  <a:cubicBezTo>
                    <a:pt x="4254" y="4480"/>
                    <a:pt x="4288" y="4502"/>
                    <a:pt x="4324" y="4523"/>
                  </a:cubicBezTo>
                  <a:cubicBezTo>
                    <a:pt x="4352" y="4542"/>
                    <a:pt x="4381" y="4559"/>
                    <a:pt x="4409" y="4577"/>
                  </a:cubicBezTo>
                  <a:cubicBezTo>
                    <a:pt x="4438" y="4595"/>
                    <a:pt x="4467" y="4612"/>
                    <a:pt x="4497" y="4629"/>
                  </a:cubicBezTo>
                  <a:cubicBezTo>
                    <a:pt x="4539" y="4655"/>
                    <a:pt x="4582" y="4680"/>
                    <a:pt x="4624" y="4706"/>
                  </a:cubicBezTo>
                  <a:cubicBezTo>
                    <a:pt x="4625" y="4706"/>
                    <a:pt x="4627" y="4707"/>
                    <a:pt x="4628" y="4707"/>
                  </a:cubicBezTo>
                  <a:cubicBezTo>
                    <a:pt x="4727" y="4766"/>
                    <a:pt x="4825" y="4825"/>
                    <a:pt x="4922" y="4887"/>
                  </a:cubicBezTo>
                  <a:cubicBezTo>
                    <a:pt x="4926" y="4889"/>
                    <a:pt x="4929" y="4892"/>
                    <a:pt x="4934" y="4894"/>
                  </a:cubicBezTo>
                  <a:cubicBezTo>
                    <a:pt x="4946" y="4902"/>
                    <a:pt x="4960" y="4911"/>
                    <a:pt x="4973" y="4920"/>
                  </a:cubicBezTo>
                  <a:cubicBezTo>
                    <a:pt x="4979" y="4923"/>
                    <a:pt x="4983" y="4926"/>
                    <a:pt x="4988" y="4930"/>
                  </a:cubicBezTo>
                  <a:cubicBezTo>
                    <a:pt x="4997" y="4935"/>
                    <a:pt x="5006" y="4941"/>
                    <a:pt x="5016" y="4948"/>
                  </a:cubicBezTo>
                  <a:cubicBezTo>
                    <a:pt x="5018" y="4949"/>
                    <a:pt x="5020" y="4952"/>
                    <a:pt x="5023" y="4954"/>
                  </a:cubicBezTo>
                  <a:cubicBezTo>
                    <a:pt x="5025" y="4955"/>
                    <a:pt x="5026" y="4957"/>
                    <a:pt x="5028" y="4960"/>
                  </a:cubicBezTo>
                  <a:cubicBezTo>
                    <a:pt x="5028" y="4960"/>
                    <a:pt x="5030" y="4961"/>
                    <a:pt x="5030" y="4961"/>
                  </a:cubicBezTo>
                  <a:cubicBezTo>
                    <a:pt x="5031" y="4962"/>
                    <a:pt x="5032" y="4963"/>
                    <a:pt x="5033" y="4965"/>
                  </a:cubicBezTo>
                  <a:cubicBezTo>
                    <a:pt x="5034" y="4967"/>
                    <a:pt x="5035" y="4968"/>
                    <a:pt x="5035" y="4969"/>
                  </a:cubicBezTo>
                  <a:cubicBezTo>
                    <a:pt x="5037" y="4970"/>
                    <a:pt x="5039" y="4972"/>
                    <a:pt x="5039" y="4975"/>
                  </a:cubicBezTo>
                  <a:lnTo>
                    <a:pt x="5040" y="4975"/>
                  </a:lnTo>
                  <a:cubicBezTo>
                    <a:pt x="5060" y="5012"/>
                    <a:pt x="5053" y="5060"/>
                    <a:pt x="5016" y="5083"/>
                  </a:cubicBezTo>
                  <a:cubicBezTo>
                    <a:pt x="5013" y="5084"/>
                    <a:pt x="5012" y="5086"/>
                    <a:pt x="5010" y="5087"/>
                  </a:cubicBezTo>
                  <a:cubicBezTo>
                    <a:pt x="5009" y="5088"/>
                    <a:pt x="5006" y="5089"/>
                    <a:pt x="5004" y="5089"/>
                  </a:cubicBezTo>
                  <a:cubicBezTo>
                    <a:pt x="4994" y="5092"/>
                    <a:pt x="4982" y="5095"/>
                    <a:pt x="4971" y="5098"/>
                  </a:cubicBezTo>
                  <a:cubicBezTo>
                    <a:pt x="4953" y="5103"/>
                    <a:pt x="4936" y="5111"/>
                    <a:pt x="4920" y="5123"/>
                  </a:cubicBezTo>
                  <a:cubicBezTo>
                    <a:pt x="4916" y="5125"/>
                    <a:pt x="4913" y="5127"/>
                    <a:pt x="4911" y="5129"/>
                  </a:cubicBezTo>
                  <a:cubicBezTo>
                    <a:pt x="4907" y="5132"/>
                    <a:pt x="4904" y="5134"/>
                    <a:pt x="4900" y="5136"/>
                  </a:cubicBezTo>
                  <a:cubicBezTo>
                    <a:pt x="4802" y="5210"/>
                    <a:pt x="4725" y="5322"/>
                    <a:pt x="4731" y="5449"/>
                  </a:cubicBezTo>
                  <a:cubicBezTo>
                    <a:pt x="4734" y="5531"/>
                    <a:pt x="4746" y="5631"/>
                    <a:pt x="4822" y="5679"/>
                  </a:cubicBezTo>
                  <a:cubicBezTo>
                    <a:pt x="4851" y="5696"/>
                    <a:pt x="4884" y="5703"/>
                    <a:pt x="4918" y="5709"/>
                  </a:cubicBezTo>
                  <a:cubicBezTo>
                    <a:pt x="4949" y="5693"/>
                    <a:pt x="4982" y="5679"/>
                    <a:pt x="5001" y="5663"/>
                  </a:cubicBezTo>
                  <a:cubicBezTo>
                    <a:pt x="5033" y="5642"/>
                    <a:pt x="5065" y="5619"/>
                    <a:pt x="5095" y="5596"/>
                  </a:cubicBezTo>
                  <a:cubicBezTo>
                    <a:pt x="5103" y="5589"/>
                    <a:pt x="5112" y="5583"/>
                    <a:pt x="5120" y="5576"/>
                  </a:cubicBezTo>
                  <a:cubicBezTo>
                    <a:pt x="5128" y="5569"/>
                    <a:pt x="5137" y="5562"/>
                    <a:pt x="5145" y="5556"/>
                  </a:cubicBezTo>
                  <a:cubicBezTo>
                    <a:pt x="5153" y="5549"/>
                    <a:pt x="5161" y="5541"/>
                    <a:pt x="5169" y="5534"/>
                  </a:cubicBezTo>
                  <a:lnTo>
                    <a:pt x="5170" y="5534"/>
                  </a:lnTo>
                  <a:cubicBezTo>
                    <a:pt x="5177" y="5527"/>
                    <a:pt x="5185" y="5520"/>
                    <a:pt x="5192" y="5513"/>
                  </a:cubicBezTo>
                  <a:cubicBezTo>
                    <a:pt x="5339" y="5373"/>
                    <a:pt x="5456" y="5203"/>
                    <a:pt x="5557" y="5029"/>
                  </a:cubicBezTo>
                  <a:cubicBezTo>
                    <a:pt x="5673" y="4830"/>
                    <a:pt x="5585" y="4619"/>
                    <a:pt x="5445" y="4460"/>
                  </a:cubicBezTo>
                  <a:cubicBezTo>
                    <a:pt x="5443" y="4456"/>
                    <a:pt x="5440" y="4453"/>
                    <a:pt x="5437" y="4449"/>
                  </a:cubicBezTo>
                  <a:cubicBezTo>
                    <a:pt x="5430" y="4439"/>
                    <a:pt x="5423" y="4430"/>
                    <a:pt x="5415" y="4420"/>
                  </a:cubicBezTo>
                  <a:cubicBezTo>
                    <a:pt x="5395" y="4393"/>
                    <a:pt x="5373" y="4366"/>
                    <a:pt x="5349" y="4340"/>
                  </a:cubicBezTo>
                  <a:cubicBezTo>
                    <a:pt x="5346" y="4335"/>
                    <a:pt x="5343" y="4331"/>
                    <a:pt x="5339" y="4327"/>
                  </a:cubicBezTo>
                  <a:cubicBezTo>
                    <a:pt x="5325" y="4311"/>
                    <a:pt x="5311" y="4295"/>
                    <a:pt x="5296" y="4278"/>
                  </a:cubicBezTo>
                  <a:cubicBezTo>
                    <a:pt x="5267" y="4246"/>
                    <a:pt x="5237" y="4215"/>
                    <a:pt x="5207" y="4185"/>
                  </a:cubicBezTo>
                  <a:cubicBezTo>
                    <a:pt x="5192" y="4170"/>
                    <a:pt x="5176" y="4154"/>
                    <a:pt x="5161" y="4139"/>
                  </a:cubicBezTo>
                  <a:cubicBezTo>
                    <a:pt x="5086" y="4067"/>
                    <a:pt x="5006" y="3999"/>
                    <a:pt x="4925" y="3934"/>
                  </a:cubicBezTo>
                  <a:cubicBezTo>
                    <a:pt x="4889" y="3908"/>
                    <a:pt x="4853" y="3880"/>
                    <a:pt x="4816" y="3853"/>
                  </a:cubicBezTo>
                  <a:cubicBezTo>
                    <a:pt x="4796" y="3840"/>
                    <a:pt x="4777" y="3825"/>
                    <a:pt x="4758" y="3811"/>
                  </a:cubicBezTo>
                  <a:cubicBezTo>
                    <a:pt x="4739" y="3797"/>
                    <a:pt x="4718" y="3783"/>
                    <a:pt x="4698" y="3769"/>
                  </a:cubicBezTo>
                  <a:cubicBezTo>
                    <a:pt x="4609" y="3706"/>
                    <a:pt x="4519" y="3644"/>
                    <a:pt x="4428" y="3585"/>
                  </a:cubicBezTo>
                  <a:cubicBezTo>
                    <a:pt x="4413" y="3576"/>
                    <a:pt x="4398" y="3566"/>
                    <a:pt x="4383" y="3557"/>
                  </a:cubicBezTo>
                  <a:cubicBezTo>
                    <a:pt x="4373" y="3550"/>
                    <a:pt x="4362" y="3543"/>
                    <a:pt x="4352" y="3537"/>
                  </a:cubicBezTo>
                  <a:cubicBezTo>
                    <a:pt x="4340" y="3529"/>
                    <a:pt x="4329" y="3522"/>
                    <a:pt x="4317" y="3515"/>
                  </a:cubicBezTo>
                  <a:cubicBezTo>
                    <a:pt x="4311" y="3510"/>
                    <a:pt x="4304" y="3507"/>
                    <a:pt x="4297" y="3502"/>
                  </a:cubicBezTo>
                  <a:cubicBezTo>
                    <a:pt x="4270" y="3485"/>
                    <a:pt x="4242" y="3469"/>
                    <a:pt x="4215" y="3452"/>
                  </a:cubicBezTo>
                  <a:cubicBezTo>
                    <a:pt x="4187" y="3434"/>
                    <a:pt x="4160" y="3418"/>
                    <a:pt x="4131" y="3401"/>
                  </a:cubicBezTo>
                  <a:cubicBezTo>
                    <a:pt x="4115" y="3390"/>
                    <a:pt x="4099" y="3381"/>
                    <a:pt x="4083" y="3371"/>
                  </a:cubicBezTo>
                  <a:cubicBezTo>
                    <a:pt x="4030" y="3338"/>
                    <a:pt x="3934" y="3305"/>
                    <a:pt x="3968" y="3225"/>
                  </a:cubicBezTo>
                  <a:cubicBezTo>
                    <a:pt x="3983" y="3196"/>
                    <a:pt x="4004" y="3186"/>
                    <a:pt x="4026" y="3186"/>
                  </a:cubicBezTo>
                  <a:cubicBezTo>
                    <a:pt x="4048" y="3186"/>
                    <a:pt x="4072" y="3196"/>
                    <a:pt x="4095" y="3209"/>
                  </a:cubicBezTo>
                  <a:cubicBezTo>
                    <a:pt x="4099" y="3210"/>
                    <a:pt x="4102" y="3213"/>
                    <a:pt x="4106" y="3215"/>
                  </a:cubicBezTo>
                  <a:cubicBezTo>
                    <a:pt x="4127" y="3226"/>
                    <a:pt x="4146" y="3240"/>
                    <a:pt x="4164" y="3251"/>
                  </a:cubicBezTo>
                  <a:cubicBezTo>
                    <a:pt x="4167" y="3252"/>
                    <a:pt x="4169" y="3253"/>
                    <a:pt x="4172" y="3254"/>
                  </a:cubicBezTo>
                  <a:cubicBezTo>
                    <a:pt x="4182" y="3261"/>
                    <a:pt x="4194" y="3268"/>
                    <a:pt x="4204" y="3274"/>
                  </a:cubicBezTo>
                  <a:cubicBezTo>
                    <a:pt x="4273" y="3315"/>
                    <a:pt x="4341" y="3359"/>
                    <a:pt x="4409" y="3403"/>
                  </a:cubicBezTo>
                  <a:cubicBezTo>
                    <a:pt x="4429" y="3415"/>
                    <a:pt x="4449" y="3427"/>
                    <a:pt x="4468" y="3440"/>
                  </a:cubicBezTo>
                  <a:cubicBezTo>
                    <a:pt x="4509" y="3467"/>
                    <a:pt x="4548" y="3493"/>
                    <a:pt x="4588" y="3520"/>
                  </a:cubicBezTo>
                  <a:cubicBezTo>
                    <a:pt x="4679" y="3580"/>
                    <a:pt x="4767" y="3641"/>
                    <a:pt x="4855" y="3704"/>
                  </a:cubicBezTo>
                  <a:cubicBezTo>
                    <a:pt x="4855" y="3706"/>
                    <a:pt x="4855" y="3706"/>
                    <a:pt x="4855" y="3706"/>
                  </a:cubicBezTo>
                  <a:cubicBezTo>
                    <a:pt x="4856" y="3706"/>
                    <a:pt x="4856" y="3706"/>
                    <a:pt x="4856" y="3704"/>
                  </a:cubicBezTo>
                  <a:cubicBezTo>
                    <a:pt x="4865" y="3704"/>
                    <a:pt x="4874" y="3703"/>
                    <a:pt x="4882" y="3703"/>
                  </a:cubicBezTo>
                  <a:cubicBezTo>
                    <a:pt x="4972" y="3703"/>
                    <a:pt x="5061" y="3744"/>
                    <a:pt x="5150" y="3761"/>
                  </a:cubicBezTo>
                  <a:cubicBezTo>
                    <a:pt x="5241" y="3785"/>
                    <a:pt x="5334" y="3808"/>
                    <a:pt x="5426" y="3836"/>
                  </a:cubicBezTo>
                  <a:cubicBezTo>
                    <a:pt x="5511" y="3859"/>
                    <a:pt x="5500" y="3949"/>
                    <a:pt x="5459" y="4008"/>
                  </a:cubicBezTo>
                  <a:cubicBezTo>
                    <a:pt x="5452" y="4022"/>
                    <a:pt x="5444" y="4039"/>
                    <a:pt x="5435" y="4057"/>
                  </a:cubicBezTo>
                  <a:cubicBezTo>
                    <a:pt x="5431" y="4061"/>
                    <a:pt x="5429" y="4066"/>
                    <a:pt x="5427" y="4069"/>
                  </a:cubicBezTo>
                  <a:cubicBezTo>
                    <a:pt x="5422" y="4076"/>
                    <a:pt x="5419" y="4083"/>
                    <a:pt x="5414" y="4089"/>
                  </a:cubicBezTo>
                  <a:cubicBezTo>
                    <a:pt x="5413" y="4091"/>
                    <a:pt x="5411" y="4092"/>
                    <a:pt x="5410" y="4095"/>
                  </a:cubicBezTo>
                  <a:cubicBezTo>
                    <a:pt x="5405" y="4101"/>
                    <a:pt x="5400" y="4105"/>
                    <a:pt x="5395" y="4110"/>
                  </a:cubicBezTo>
                  <a:cubicBezTo>
                    <a:pt x="5392" y="4113"/>
                    <a:pt x="5389" y="4116"/>
                    <a:pt x="5385" y="4118"/>
                  </a:cubicBezTo>
                  <a:lnTo>
                    <a:pt x="5384" y="4118"/>
                  </a:lnTo>
                  <a:cubicBezTo>
                    <a:pt x="5377" y="4122"/>
                    <a:pt x="5369" y="4126"/>
                    <a:pt x="5361" y="4127"/>
                  </a:cubicBezTo>
                  <a:lnTo>
                    <a:pt x="5346" y="4127"/>
                  </a:lnTo>
                  <a:cubicBezTo>
                    <a:pt x="5360" y="4141"/>
                    <a:pt x="5374" y="4156"/>
                    <a:pt x="5388" y="4171"/>
                  </a:cubicBezTo>
                  <a:cubicBezTo>
                    <a:pt x="5400" y="4184"/>
                    <a:pt x="5412" y="4198"/>
                    <a:pt x="5425" y="4211"/>
                  </a:cubicBezTo>
                  <a:cubicBezTo>
                    <a:pt x="5434" y="4222"/>
                    <a:pt x="5444" y="4233"/>
                    <a:pt x="5453" y="4244"/>
                  </a:cubicBezTo>
                  <a:cubicBezTo>
                    <a:pt x="5468" y="4262"/>
                    <a:pt x="5483" y="4280"/>
                    <a:pt x="5497" y="4298"/>
                  </a:cubicBezTo>
                  <a:cubicBezTo>
                    <a:pt x="5505" y="4306"/>
                    <a:pt x="5512" y="4315"/>
                    <a:pt x="5519" y="4325"/>
                  </a:cubicBezTo>
                  <a:cubicBezTo>
                    <a:pt x="5552" y="4366"/>
                    <a:pt x="5583" y="4408"/>
                    <a:pt x="5613" y="4452"/>
                  </a:cubicBezTo>
                  <a:cubicBezTo>
                    <a:pt x="5657" y="4506"/>
                    <a:pt x="5688" y="4561"/>
                    <a:pt x="5709" y="4617"/>
                  </a:cubicBezTo>
                  <a:cubicBezTo>
                    <a:pt x="5728" y="4588"/>
                    <a:pt x="5764" y="4573"/>
                    <a:pt x="5789" y="4550"/>
                  </a:cubicBezTo>
                  <a:cubicBezTo>
                    <a:pt x="5881" y="4475"/>
                    <a:pt x="5968" y="4403"/>
                    <a:pt x="6048" y="4318"/>
                  </a:cubicBezTo>
                  <a:cubicBezTo>
                    <a:pt x="6052" y="4313"/>
                    <a:pt x="6056" y="4308"/>
                    <a:pt x="6060" y="4303"/>
                  </a:cubicBezTo>
                  <a:cubicBezTo>
                    <a:pt x="6062" y="4299"/>
                    <a:pt x="6064" y="4296"/>
                    <a:pt x="6068" y="4292"/>
                  </a:cubicBezTo>
                  <a:cubicBezTo>
                    <a:pt x="6071" y="4288"/>
                    <a:pt x="6076" y="4284"/>
                    <a:pt x="6079" y="4280"/>
                  </a:cubicBezTo>
                  <a:cubicBezTo>
                    <a:pt x="6085" y="4273"/>
                    <a:pt x="6090" y="4266"/>
                    <a:pt x="6095" y="4260"/>
                  </a:cubicBezTo>
                  <a:cubicBezTo>
                    <a:pt x="6097" y="4260"/>
                    <a:pt x="6097" y="4259"/>
                    <a:pt x="6097" y="4259"/>
                  </a:cubicBezTo>
                  <a:cubicBezTo>
                    <a:pt x="6145" y="4202"/>
                    <a:pt x="6189" y="4143"/>
                    <a:pt x="6231" y="4086"/>
                  </a:cubicBezTo>
                  <a:cubicBezTo>
                    <a:pt x="6306" y="3995"/>
                    <a:pt x="6338" y="3889"/>
                    <a:pt x="6341" y="3780"/>
                  </a:cubicBezTo>
                  <a:lnTo>
                    <a:pt x="6340" y="3780"/>
                  </a:lnTo>
                  <a:cubicBezTo>
                    <a:pt x="6341" y="3768"/>
                    <a:pt x="6341" y="3758"/>
                    <a:pt x="6340" y="3747"/>
                  </a:cubicBezTo>
                  <a:cubicBezTo>
                    <a:pt x="6341" y="3746"/>
                    <a:pt x="6340" y="3745"/>
                    <a:pt x="6340" y="3744"/>
                  </a:cubicBezTo>
                  <a:cubicBezTo>
                    <a:pt x="6340" y="3738"/>
                    <a:pt x="6340" y="3732"/>
                    <a:pt x="6340" y="3726"/>
                  </a:cubicBezTo>
                  <a:cubicBezTo>
                    <a:pt x="6340" y="3719"/>
                    <a:pt x="6339" y="3714"/>
                    <a:pt x="6339" y="3708"/>
                  </a:cubicBezTo>
                  <a:cubicBezTo>
                    <a:pt x="6338" y="3696"/>
                    <a:pt x="6337" y="3684"/>
                    <a:pt x="6334" y="3672"/>
                  </a:cubicBezTo>
                  <a:cubicBezTo>
                    <a:pt x="6332" y="3654"/>
                    <a:pt x="6330" y="3635"/>
                    <a:pt x="6325" y="3618"/>
                  </a:cubicBezTo>
                  <a:cubicBezTo>
                    <a:pt x="6307" y="3523"/>
                    <a:pt x="6272" y="3432"/>
                    <a:pt x="6229" y="3351"/>
                  </a:cubicBezTo>
                  <a:cubicBezTo>
                    <a:pt x="6145" y="3208"/>
                    <a:pt x="6004" y="3112"/>
                    <a:pt x="5866" y="3027"/>
                  </a:cubicBezTo>
                  <a:cubicBezTo>
                    <a:pt x="5784" y="2979"/>
                    <a:pt x="5701" y="2934"/>
                    <a:pt x="5616" y="2891"/>
                  </a:cubicBezTo>
                  <a:cubicBezTo>
                    <a:pt x="5568" y="2867"/>
                    <a:pt x="5518" y="2843"/>
                    <a:pt x="5470" y="2820"/>
                  </a:cubicBezTo>
                  <a:cubicBezTo>
                    <a:pt x="5463" y="2816"/>
                    <a:pt x="5456" y="2813"/>
                    <a:pt x="5449" y="2809"/>
                  </a:cubicBezTo>
                  <a:cubicBezTo>
                    <a:pt x="5351" y="2763"/>
                    <a:pt x="5252" y="2717"/>
                    <a:pt x="5154" y="2672"/>
                  </a:cubicBezTo>
                  <a:cubicBezTo>
                    <a:pt x="4934" y="2574"/>
                    <a:pt x="4714" y="2472"/>
                    <a:pt x="4491" y="2379"/>
                  </a:cubicBezTo>
                  <a:cubicBezTo>
                    <a:pt x="4479" y="2373"/>
                    <a:pt x="4467" y="2368"/>
                    <a:pt x="4455" y="2364"/>
                  </a:cubicBezTo>
                  <a:cubicBezTo>
                    <a:pt x="4438" y="2357"/>
                    <a:pt x="4422" y="2350"/>
                    <a:pt x="4406" y="2343"/>
                  </a:cubicBezTo>
                  <a:cubicBezTo>
                    <a:pt x="4390" y="2336"/>
                    <a:pt x="4373" y="2330"/>
                    <a:pt x="4355" y="2323"/>
                  </a:cubicBezTo>
                  <a:cubicBezTo>
                    <a:pt x="4310" y="2305"/>
                    <a:pt x="4265" y="2288"/>
                    <a:pt x="4220" y="2271"/>
                  </a:cubicBezTo>
                  <a:cubicBezTo>
                    <a:pt x="4207" y="2267"/>
                    <a:pt x="4196" y="2262"/>
                    <a:pt x="4183" y="2257"/>
                  </a:cubicBezTo>
                  <a:cubicBezTo>
                    <a:pt x="4168" y="2252"/>
                    <a:pt x="4153" y="2246"/>
                    <a:pt x="4138" y="2241"/>
                  </a:cubicBezTo>
                  <a:cubicBezTo>
                    <a:pt x="4131" y="2240"/>
                    <a:pt x="4124" y="2238"/>
                    <a:pt x="4116" y="2234"/>
                  </a:cubicBezTo>
                  <a:cubicBezTo>
                    <a:pt x="4112" y="2233"/>
                    <a:pt x="4107" y="2231"/>
                    <a:pt x="4103" y="2229"/>
                  </a:cubicBezTo>
                  <a:cubicBezTo>
                    <a:pt x="4100" y="2227"/>
                    <a:pt x="4098" y="2225"/>
                    <a:pt x="4097" y="2224"/>
                  </a:cubicBezTo>
                  <a:cubicBezTo>
                    <a:pt x="4094" y="2223"/>
                    <a:pt x="4093" y="2222"/>
                    <a:pt x="4091" y="2221"/>
                  </a:cubicBezTo>
                  <a:cubicBezTo>
                    <a:pt x="4087" y="2218"/>
                    <a:pt x="4085" y="2216"/>
                    <a:pt x="4082" y="2212"/>
                  </a:cubicBezTo>
                  <a:cubicBezTo>
                    <a:pt x="4067" y="2196"/>
                    <a:pt x="4057" y="2176"/>
                    <a:pt x="4062" y="2149"/>
                  </a:cubicBezTo>
                  <a:cubicBezTo>
                    <a:pt x="4069" y="2117"/>
                    <a:pt x="4088" y="2099"/>
                    <a:pt x="4112" y="2094"/>
                  </a:cubicBezTo>
                  <a:cubicBezTo>
                    <a:pt x="4113" y="2092"/>
                    <a:pt x="4115" y="2092"/>
                    <a:pt x="4117" y="2092"/>
                  </a:cubicBezTo>
                  <a:cubicBezTo>
                    <a:pt x="4118" y="2092"/>
                    <a:pt x="4121" y="2091"/>
                    <a:pt x="4122" y="2091"/>
                  </a:cubicBezTo>
                  <a:cubicBezTo>
                    <a:pt x="4126" y="2091"/>
                    <a:pt x="4129" y="2091"/>
                    <a:pt x="4133" y="2091"/>
                  </a:cubicBezTo>
                  <a:cubicBezTo>
                    <a:pt x="4152" y="2091"/>
                    <a:pt x="4172" y="2095"/>
                    <a:pt x="4191" y="2104"/>
                  </a:cubicBezTo>
                  <a:cubicBezTo>
                    <a:pt x="4210" y="2110"/>
                    <a:pt x="4228" y="2117"/>
                    <a:pt x="4245" y="2122"/>
                  </a:cubicBezTo>
                  <a:cubicBezTo>
                    <a:pt x="4323" y="2150"/>
                    <a:pt x="4398" y="2181"/>
                    <a:pt x="4473" y="2214"/>
                  </a:cubicBezTo>
                  <a:cubicBezTo>
                    <a:pt x="4523" y="2234"/>
                    <a:pt x="4572" y="2256"/>
                    <a:pt x="4621" y="2278"/>
                  </a:cubicBezTo>
                  <a:cubicBezTo>
                    <a:pt x="4627" y="2281"/>
                    <a:pt x="4632" y="2283"/>
                    <a:pt x="4638" y="2286"/>
                  </a:cubicBezTo>
                  <a:cubicBezTo>
                    <a:pt x="4966" y="2432"/>
                    <a:pt x="5296" y="2574"/>
                    <a:pt x="5617" y="2733"/>
                  </a:cubicBezTo>
                  <a:cubicBezTo>
                    <a:pt x="5639" y="2745"/>
                    <a:pt x="5659" y="2755"/>
                    <a:pt x="5680" y="2766"/>
                  </a:cubicBezTo>
                  <a:cubicBezTo>
                    <a:pt x="5697" y="2774"/>
                    <a:pt x="5713" y="2782"/>
                    <a:pt x="5729" y="2791"/>
                  </a:cubicBezTo>
                  <a:cubicBezTo>
                    <a:pt x="5747" y="2799"/>
                    <a:pt x="5764" y="2808"/>
                    <a:pt x="5780" y="2818"/>
                  </a:cubicBezTo>
                  <a:cubicBezTo>
                    <a:pt x="5795" y="2826"/>
                    <a:pt x="5811" y="2834"/>
                    <a:pt x="5825" y="2841"/>
                  </a:cubicBezTo>
                  <a:cubicBezTo>
                    <a:pt x="6000" y="2937"/>
                    <a:pt x="6171" y="3047"/>
                    <a:pt x="6292" y="3207"/>
                  </a:cubicBezTo>
                  <a:cubicBezTo>
                    <a:pt x="6300" y="3219"/>
                    <a:pt x="6308" y="3232"/>
                    <a:pt x="6316" y="3246"/>
                  </a:cubicBezTo>
                  <a:cubicBezTo>
                    <a:pt x="6401" y="3030"/>
                    <a:pt x="6445" y="2784"/>
                    <a:pt x="6403" y="2557"/>
                  </a:cubicBezTo>
                  <a:cubicBezTo>
                    <a:pt x="6401" y="2551"/>
                    <a:pt x="6400" y="2544"/>
                    <a:pt x="6399" y="2538"/>
                  </a:cubicBezTo>
                  <a:cubicBezTo>
                    <a:pt x="6398" y="2532"/>
                    <a:pt x="6397" y="2527"/>
                    <a:pt x="6395" y="2520"/>
                  </a:cubicBezTo>
                  <a:cubicBezTo>
                    <a:pt x="6391" y="2502"/>
                    <a:pt x="6386" y="2484"/>
                    <a:pt x="6381" y="2467"/>
                  </a:cubicBezTo>
                  <a:cubicBezTo>
                    <a:pt x="6378" y="2461"/>
                    <a:pt x="6377" y="2455"/>
                    <a:pt x="6375" y="2448"/>
                  </a:cubicBezTo>
                  <a:cubicBezTo>
                    <a:pt x="6373" y="2442"/>
                    <a:pt x="6371" y="2436"/>
                    <a:pt x="6369" y="2431"/>
                  </a:cubicBezTo>
                  <a:cubicBezTo>
                    <a:pt x="6367" y="2425"/>
                    <a:pt x="6365" y="2419"/>
                    <a:pt x="6362" y="2413"/>
                  </a:cubicBezTo>
                  <a:cubicBezTo>
                    <a:pt x="6352" y="2385"/>
                    <a:pt x="6339" y="2357"/>
                    <a:pt x="6325" y="2329"/>
                  </a:cubicBezTo>
                  <a:cubicBezTo>
                    <a:pt x="6214" y="2119"/>
                    <a:pt x="6007" y="1988"/>
                    <a:pt x="5807" y="1872"/>
                  </a:cubicBezTo>
                  <a:cubicBezTo>
                    <a:pt x="5737" y="1831"/>
                    <a:pt x="5668" y="1792"/>
                    <a:pt x="5598" y="1754"/>
                  </a:cubicBezTo>
                  <a:cubicBezTo>
                    <a:pt x="5567" y="1737"/>
                    <a:pt x="5537" y="1721"/>
                    <a:pt x="5505" y="1704"/>
                  </a:cubicBezTo>
                  <a:cubicBezTo>
                    <a:pt x="5483" y="1692"/>
                    <a:pt x="5461" y="1680"/>
                    <a:pt x="5440" y="1670"/>
                  </a:cubicBezTo>
                  <a:cubicBezTo>
                    <a:pt x="5228" y="1560"/>
                    <a:pt x="5013" y="1460"/>
                    <a:pt x="4795" y="1366"/>
                  </a:cubicBezTo>
                  <a:cubicBezTo>
                    <a:pt x="4748" y="1346"/>
                    <a:pt x="4700" y="1327"/>
                    <a:pt x="4653" y="1307"/>
                  </a:cubicBezTo>
                  <a:cubicBezTo>
                    <a:pt x="4651" y="1306"/>
                    <a:pt x="4650" y="1305"/>
                    <a:pt x="4647" y="1305"/>
                  </a:cubicBezTo>
                  <a:cubicBezTo>
                    <a:pt x="4516" y="1248"/>
                    <a:pt x="4384" y="1192"/>
                    <a:pt x="4261" y="1140"/>
                  </a:cubicBezTo>
                  <a:cubicBezTo>
                    <a:pt x="4196" y="1113"/>
                    <a:pt x="4076" y="1082"/>
                    <a:pt x="4125" y="988"/>
                  </a:cubicBezTo>
                  <a:cubicBezTo>
                    <a:pt x="4142" y="964"/>
                    <a:pt x="4161" y="956"/>
                    <a:pt x="4181" y="956"/>
                  </a:cubicBezTo>
                  <a:cubicBezTo>
                    <a:pt x="4217" y="956"/>
                    <a:pt x="4257" y="983"/>
                    <a:pt x="4293" y="994"/>
                  </a:cubicBezTo>
                  <a:cubicBezTo>
                    <a:pt x="4445" y="1059"/>
                    <a:pt x="4597" y="1126"/>
                    <a:pt x="4748" y="1190"/>
                  </a:cubicBezTo>
                  <a:cubicBezTo>
                    <a:pt x="4755" y="1193"/>
                    <a:pt x="4761" y="1195"/>
                    <a:pt x="4766" y="1199"/>
                  </a:cubicBezTo>
                  <a:cubicBezTo>
                    <a:pt x="4811" y="1217"/>
                    <a:pt x="4855" y="1236"/>
                    <a:pt x="4899" y="1255"/>
                  </a:cubicBezTo>
                  <a:cubicBezTo>
                    <a:pt x="4905" y="1257"/>
                    <a:pt x="4911" y="1260"/>
                    <a:pt x="4916" y="1262"/>
                  </a:cubicBezTo>
                  <a:cubicBezTo>
                    <a:pt x="5149" y="1364"/>
                    <a:pt x="5378" y="1473"/>
                    <a:pt x="5601" y="1595"/>
                  </a:cubicBezTo>
                  <a:cubicBezTo>
                    <a:pt x="5604" y="1595"/>
                    <a:pt x="5605" y="1596"/>
                    <a:pt x="5607" y="1597"/>
                  </a:cubicBezTo>
                  <a:cubicBezTo>
                    <a:pt x="5631" y="1611"/>
                    <a:pt x="5655" y="1624"/>
                    <a:pt x="5681" y="1637"/>
                  </a:cubicBezTo>
                  <a:cubicBezTo>
                    <a:pt x="5763" y="1682"/>
                    <a:pt x="5845" y="1730"/>
                    <a:pt x="5926" y="1779"/>
                  </a:cubicBezTo>
                  <a:cubicBezTo>
                    <a:pt x="6121" y="1886"/>
                    <a:pt x="6281" y="2023"/>
                    <a:pt x="6391" y="2191"/>
                  </a:cubicBezTo>
                  <a:cubicBezTo>
                    <a:pt x="6393" y="2187"/>
                    <a:pt x="6397" y="2182"/>
                    <a:pt x="6401" y="2179"/>
                  </a:cubicBezTo>
                  <a:cubicBezTo>
                    <a:pt x="6399" y="2170"/>
                    <a:pt x="6399" y="2159"/>
                    <a:pt x="6401" y="2149"/>
                  </a:cubicBezTo>
                  <a:cubicBezTo>
                    <a:pt x="6434" y="1909"/>
                    <a:pt x="6347" y="1688"/>
                    <a:pt x="6209" y="1491"/>
                  </a:cubicBezTo>
                  <a:cubicBezTo>
                    <a:pt x="6206" y="1488"/>
                    <a:pt x="6206" y="1487"/>
                    <a:pt x="6205" y="1486"/>
                  </a:cubicBezTo>
                  <a:cubicBezTo>
                    <a:pt x="6198" y="1477"/>
                    <a:pt x="6192" y="1469"/>
                    <a:pt x="6187" y="1460"/>
                  </a:cubicBezTo>
                  <a:cubicBezTo>
                    <a:pt x="6179" y="1450"/>
                    <a:pt x="6172" y="1440"/>
                    <a:pt x="6164" y="1431"/>
                  </a:cubicBezTo>
                  <a:lnTo>
                    <a:pt x="6164" y="1430"/>
                  </a:lnTo>
                  <a:cubicBezTo>
                    <a:pt x="6156" y="1420"/>
                    <a:pt x="6147" y="1410"/>
                    <a:pt x="6140" y="1401"/>
                  </a:cubicBezTo>
                  <a:cubicBezTo>
                    <a:pt x="6132" y="1391"/>
                    <a:pt x="6125" y="1382"/>
                    <a:pt x="6119" y="1374"/>
                  </a:cubicBezTo>
                  <a:cubicBezTo>
                    <a:pt x="6117" y="1373"/>
                    <a:pt x="6116" y="1372"/>
                    <a:pt x="6116" y="1371"/>
                  </a:cubicBezTo>
                  <a:cubicBezTo>
                    <a:pt x="5949" y="1172"/>
                    <a:pt x="5739" y="1000"/>
                    <a:pt x="5561" y="857"/>
                  </a:cubicBezTo>
                  <a:cubicBezTo>
                    <a:pt x="5548" y="846"/>
                    <a:pt x="5534" y="836"/>
                    <a:pt x="5520" y="826"/>
                  </a:cubicBezTo>
                  <a:cubicBezTo>
                    <a:pt x="5498" y="809"/>
                    <a:pt x="5475" y="792"/>
                    <a:pt x="5452" y="776"/>
                  </a:cubicBezTo>
                  <a:cubicBezTo>
                    <a:pt x="5431" y="761"/>
                    <a:pt x="5411" y="745"/>
                    <a:pt x="5390" y="731"/>
                  </a:cubicBezTo>
                  <a:cubicBezTo>
                    <a:pt x="4754" y="279"/>
                    <a:pt x="4066" y="0"/>
                    <a:pt x="332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1111;p35">
              <a:extLst>
                <a:ext uri="{FF2B5EF4-FFF2-40B4-BE49-F238E27FC236}">
                  <a16:creationId xmlns:a16="http://schemas.microsoft.com/office/drawing/2014/main" id="{78297AAA-DA0F-601B-17D2-AF5253273051}"/>
                </a:ext>
              </a:extLst>
            </p:cNvPr>
            <p:cNvSpPr/>
            <p:nvPr/>
          </p:nvSpPr>
          <p:spPr>
            <a:xfrm>
              <a:off x="6423750" y="2837636"/>
              <a:ext cx="312383" cy="402210"/>
            </a:xfrm>
            <a:custGeom>
              <a:avLst/>
              <a:gdLst/>
              <a:ahLst/>
              <a:cxnLst/>
              <a:rect l="l" t="t" r="r" b="b"/>
              <a:pathLst>
                <a:path w="4982" h="6415" extrusionOk="0">
                  <a:moveTo>
                    <a:pt x="2033" y="1"/>
                  </a:moveTo>
                  <a:cubicBezTo>
                    <a:pt x="1450" y="1"/>
                    <a:pt x="901" y="172"/>
                    <a:pt x="384" y="463"/>
                  </a:cubicBezTo>
                  <a:cubicBezTo>
                    <a:pt x="602" y="632"/>
                    <a:pt x="814" y="815"/>
                    <a:pt x="980" y="1029"/>
                  </a:cubicBezTo>
                  <a:cubicBezTo>
                    <a:pt x="1007" y="1017"/>
                    <a:pt x="1034" y="1005"/>
                    <a:pt x="1062" y="993"/>
                  </a:cubicBezTo>
                  <a:cubicBezTo>
                    <a:pt x="1097" y="982"/>
                    <a:pt x="1138" y="955"/>
                    <a:pt x="1174" y="955"/>
                  </a:cubicBezTo>
                  <a:cubicBezTo>
                    <a:pt x="1195" y="955"/>
                    <a:pt x="1214" y="964"/>
                    <a:pt x="1231" y="989"/>
                  </a:cubicBezTo>
                  <a:cubicBezTo>
                    <a:pt x="1280" y="1081"/>
                    <a:pt x="1159" y="1112"/>
                    <a:pt x="1094" y="1139"/>
                  </a:cubicBezTo>
                  <a:cubicBezTo>
                    <a:pt x="1085" y="1142"/>
                    <a:pt x="1076" y="1147"/>
                    <a:pt x="1067" y="1151"/>
                  </a:cubicBezTo>
                  <a:cubicBezTo>
                    <a:pt x="1156" y="1289"/>
                    <a:pt x="1226" y="1439"/>
                    <a:pt x="1266" y="1604"/>
                  </a:cubicBezTo>
                  <a:cubicBezTo>
                    <a:pt x="1283" y="1678"/>
                    <a:pt x="1313" y="1881"/>
                    <a:pt x="1241" y="1938"/>
                  </a:cubicBezTo>
                  <a:cubicBezTo>
                    <a:pt x="1248" y="1978"/>
                    <a:pt x="1231" y="2028"/>
                    <a:pt x="1197" y="2049"/>
                  </a:cubicBezTo>
                  <a:cubicBezTo>
                    <a:pt x="1203" y="2063"/>
                    <a:pt x="1209" y="2076"/>
                    <a:pt x="1214" y="2090"/>
                  </a:cubicBezTo>
                  <a:cubicBezTo>
                    <a:pt x="1217" y="2090"/>
                    <a:pt x="1219" y="2090"/>
                    <a:pt x="1221" y="2090"/>
                  </a:cubicBezTo>
                  <a:cubicBezTo>
                    <a:pt x="1255" y="2090"/>
                    <a:pt x="1283" y="2107"/>
                    <a:pt x="1293" y="2149"/>
                  </a:cubicBezTo>
                  <a:cubicBezTo>
                    <a:pt x="1300" y="2184"/>
                    <a:pt x="1281" y="2212"/>
                    <a:pt x="1255" y="2227"/>
                  </a:cubicBezTo>
                  <a:cubicBezTo>
                    <a:pt x="1275" y="2320"/>
                    <a:pt x="1281" y="2419"/>
                    <a:pt x="1273" y="2524"/>
                  </a:cubicBezTo>
                  <a:cubicBezTo>
                    <a:pt x="1269" y="2605"/>
                    <a:pt x="1214" y="2988"/>
                    <a:pt x="1120" y="3105"/>
                  </a:cubicBezTo>
                  <a:cubicBezTo>
                    <a:pt x="1141" y="3156"/>
                    <a:pt x="1158" y="3209"/>
                    <a:pt x="1171" y="3262"/>
                  </a:cubicBezTo>
                  <a:cubicBezTo>
                    <a:pt x="1175" y="3260"/>
                    <a:pt x="1179" y="3257"/>
                    <a:pt x="1183" y="3254"/>
                  </a:cubicBezTo>
                  <a:cubicBezTo>
                    <a:pt x="1224" y="3233"/>
                    <a:pt x="1281" y="3185"/>
                    <a:pt x="1329" y="3185"/>
                  </a:cubicBezTo>
                  <a:cubicBezTo>
                    <a:pt x="1351" y="3185"/>
                    <a:pt x="1371" y="3196"/>
                    <a:pt x="1387" y="3225"/>
                  </a:cubicBezTo>
                  <a:cubicBezTo>
                    <a:pt x="1421" y="3305"/>
                    <a:pt x="1325" y="3337"/>
                    <a:pt x="1272" y="3371"/>
                  </a:cubicBezTo>
                  <a:cubicBezTo>
                    <a:pt x="1247" y="3386"/>
                    <a:pt x="1221" y="3402"/>
                    <a:pt x="1195" y="3417"/>
                  </a:cubicBezTo>
                  <a:cubicBezTo>
                    <a:pt x="1205" y="3575"/>
                    <a:pt x="1172" y="3732"/>
                    <a:pt x="1074" y="3861"/>
                  </a:cubicBezTo>
                  <a:cubicBezTo>
                    <a:pt x="1035" y="3916"/>
                    <a:pt x="996" y="3971"/>
                    <a:pt x="953" y="4023"/>
                  </a:cubicBezTo>
                  <a:cubicBezTo>
                    <a:pt x="952" y="4037"/>
                    <a:pt x="947" y="4050"/>
                    <a:pt x="938" y="4062"/>
                  </a:cubicBezTo>
                  <a:cubicBezTo>
                    <a:pt x="825" y="4208"/>
                    <a:pt x="677" y="4327"/>
                    <a:pt x="529" y="4436"/>
                  </a:cubicBezTo>
                  <a:cubicBezTo>
                    <a:pt x="518" y="4442"/>
                    <a:pt x="507" y="4445"/>
                    <a:pt x="495" y="4445"/>
                  </a:cubicBezTo>
                  <a:cubicBezTo>
                    <a:pt x="485" y="4445"/>
                    <a:pt x="476" y="4443"/>
                    <a:pt x="467" y="4439"/>
                  </a:cubicBezTo>
                  <a:lnTo>
                    <a:pt x="467" y="4439"/>
                  </a:lnTo>
                  <a:cubicBezTo>
                    <a:pt x="497" y="4644"/>
                    <a:pt x="401" y="4851"/>
                    <a:pt x="257" y="5029"/>
                  </a:cubicBezTo>
                  <a:cubicBezTo>
                    <a:pt x="179" y="5135"/>
                    <a:pt x="97" y="5243"/>
                    <a:pt x="1" y="5333"/>
                  </a:cubicBezTo>
                  <a:cubicBezTo>
                    <a:pt x="100" y="5461"/>
                    <a:pt x="216" y="5575"/>
                    <a:pt x="355" y="5662"/>
                  </a:cubicBezTo>
                  <a:cubicBezTo>
                    <a:pt x="374" y="5679"/>
                    <a:pt x="406" y="5693"/>
                    <a:pt x="437" y="5709"/>
                  </a:cubicBezTo>
                  <a:cubicBezTo>
                    <a:pt x="471" y="5704"/>
                    <a:pt x="504" y="5697"/>
                    <a:pt x="534" y="5679"/>
                  </a:cubicBezTo>
                  <a:cubicBezTo>
                    <a:pt x="611" y="5631"/>
                    <a:pt x="622" y="5532"/>
                    <a:pt x="626" y="5448"/>
                  </a:cubicBezTo>
                  <a:cubicBezTo>
                    <a:pt x="631" y="5314"/>
                    <a:pt x="542" y="5196"/>
                    <a:pt x="436" y="5123"/>
                  </a:cubicBezTo>
                  <a:cubicBezTo>
                    <a:pt x="411" y="5103"/>
                    <a:pt x="381" y="5096"/>
                    <a:pt x="351" y="5089"/>
                  </a:cubicBezTo>
                  <a:cubicBezTo>
                    <a:pt x="292" y="5065"/>
                    <a:pt x="291" y="4983"/>
                    <a:pt x="340" y="4948"/>
                  </a:cubicBezTo>
                  <a:cubicBezTo>
                    <a:pt x="564" y="4797"/>
                    <a:pt x="803" y="4668"/>
                    <a:pt x="1032" y="4523"/>
                  </a:cubicBezTo>
                  <a:cubicBezTo>
                    <a:pt x="1057" y="4508"/>
                    <a:pt x="1083" y="4493"/>
                    <a:pt x="1108" y="4477"/>
                  </a:cubicBezTo>
                  <a:cubicBezTo>
                    <a:pt x="1149" y="4452"/>
                    <a:pt x="1189" y="4425"/>
                    <a:pt x="1231" y="4401"/>
                  </a:cubicBezTo>
                  <a:cubicBezTo>
                    <a:pt x="1258" y="4385"/>
                    <a:pt x="1286" y="4370"/>
                    <a:pt x="1314" y="4355"/>
                  </a:cubicBezTo>
                  <a:cubicBezTo>
                    <a:pt x="1323" y="4350"/>
                    <a:pt x="1334" y="4347"/>
                    <a:pt x="1345" y="4347"/>
                  </a:cubicBezTo>
                  <a:cubicBezTo>
                    <a:pt x="1353" y="4347"/>
                    <a:pt x="1362" y="4349"/>
                    <a:pt x="1369" y="4353"/>
                  </a:cubicBezTo>
                  <a:cubicBezTo>
                    <a:pt x="1418" y="4376"/>
                    <a:pt x="1428" y="4438"/>
                    <a:pt x="1389" y="4475"/>
                  </a:cubicBezTo>
                  <a:cubicBezTo>
                    <a:pt x="1369" y="4488"/>
                    <a:pt x="1351" y="4499"/>
                    <a:pt x="1331" y="4512"/>
                  </a:cubicBezTo>
                  <a:cubicBezTo>
                    <a:pt x="1904" y="5147"/>
                    <a:pt x="2466" y="5791"/>
                    <a:pt x="3054" y="6415"/>
                  </a:cubicBezTo>
                  <a:cubicBezTo>
                    <a:pt x="3176" y="6069"/>
                    <a:pt x="3299" y="5723"/>
                    <a:pt x="3420" y="5377"/>
                  </a:cubicBezTo>
                  <a:cubicBezTo>
                    <a:pt x="3779" y="4354"/>
                    <a:pt x="4141" y="3332"/>
                    <a:pt x="4493" y="2306"/>
                  </a:cubicBezTo>
                  <a:cubicBezTo>
                    <a:pt x="4663" y="1814"/>
                    <a:pt x="4815" y="1317"/>
                    <a:pt x="4981" y="823"/>
                  </a:cubicBezTo>
                  <a:cubicBezTo>
                    <a:pt x="4830" y="762"/>
                    <a:pt x="4680" y="702"/>
                    <a:pt x="4529" y="641"/>
                  </a:cubicBezTo>
                  <a:cubicBezTo>
                    <a:pt x="4450" y="610"/>
                    <a:pt x="4372" y="579"/>
                    <a:pt x="4293" y="547"/>
                  </a:cubicBezTo>
                  <a:cubicBezTo>
                    <a:pt x="4281" y="562"/>
                    <a:pt x="4262" y="570"/>
                    <a:pt x="4243" y="570"/>
                  </a:cubicBezTo>
                  <a:cubicBezTo>
                    <a:pt x="4224" y="570"/>
                    <a:pt x="4203" y="562"/>
                    <a:pt x="4187" y="546"/>
                  </a:cubicBezTo>
                  <a:cubicBezTo>
                    <a:pt x="3757" y="360"/>
                    <a:pt x="3294" y="215"/>
                    <a:pt x="2830" y="106"/>
                  </a:cubicBezTo>
                  <a:cubicBezTo>
                    <a:pt x="2557" y="34"/>
                    <a:pt x="2292" y="1"/>
                    <a:pt x="20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1112;p35">
              <a:extLst>
                <a:ext uri="{FF2B5EF4-FFF2-40B4-BE49-F238E27FC236}">
                  <a16:creationId xmlns:a16="http://schemas.microsoft.com/office/drawing/2014/main" id="{8DDD05E2-842D-9FBA-0C72-DAC6675053AD}"/>
                </a:ext>
              </a:extLst>
            </p:cNvPr>
            <p:cNvSpPr/>
            <p:nvPr/>
          </p:nvSpPr>
          <p:spPr>
            <a:xfrm>
              <a:off x="6208112" y="2135027"/>
              <a:ext cx="405622" cy="215306"/>
            </a:xfrm>
            <a:custGeom>
              <a:avLst/>
              <a:gdLst/>
              <a:ahLst/>
              <a:cxnLst/>
              <a:rect l="l" t="t" r="r" b="b"/>
              <a:pathLst>
                <a:path w="6469" h="3434" extrusionOk="0">
                  <a:moveTo>
                    <a:pt x="4203" y="0"/>
                  </a:moveTo>
                  <a:cubicBezTo>
                    <a:pt x="4058" y="641"/>
                    <a:pt x="3812" y="1282"/>
                    <a:pt x="3343" y="1752"/>
                  </a:cubicBezTo>
                  <a:cubicBezTo>
                    <a:pt x="3059" y="2023"/>
                    <a:pt x="2737" y="2262"/>
                    <a:pt x="2367" y="2403"/>
                  </a:cubicBezTo>
                  <a:cubicBezTo>
                    <a:pt x="1974" y="2541"/>
                    <a:pt x="1556" y="2630"/>
                    <a:pt x="1138" y="2630"/>
                  </a:cubicBezTo>
                  <a:cubicBezTo>
                    <a:pt x="1088" y="2630"/>
                    <a:pt x="1039" y="2629"/>
                    <a:pt x="989" y="2626"/>
                  </a:cubicBezTo>
                  <a:cubicBezTo>
                    <a:pt x="710" y="2614"/>
                    <a:pt x="430" y="2567"/>
                    <a:pt x="167" y="2470"/>
                  </a:cubicBezTo>
                  <a:cubicBezTo>
                    <a:pt x="113" y="2492"/>
                    <a:pt x="56" y="2512"/>
                    <a:pt x="1" y="2530"/>
                  </a:cubicBezTo>
                  <a:cubicBezTo>
                    <a:pt x="62" y="2590"/>
                    <a:pt x="134" y="2640"/>
                    <a:pt x="204" y="2692"/>
                  </a:cubicBezTo>
                  <a:cubicBezTo>
                    <a:pt x="678" y="3022"/>
                    <a:pt x="1246" y="3181"/>
                    <a:pt x="1806" y="3294"/>
                  </a:cubicBezTo>
                  <a:cubicBezTo>
                    <a:pt x="2259" y="3388"/>
                    <a:pt x="2720" y="3434"/>
                    <a:pt x="3181" y="3434"/>
                  </a:cubicBezTo>
                  <a:cubicBezTo>
                    <a:pt x="3724" y="3434"/>
                    <a:pt x="4267" y="3370"/>
                    <a:pt x="4798" y="3246"/>
                  </a:cubicBezTo>
                  <a:cubicBezTo>
                    <a:pt x="5207" y="3160"/>
                    <a:pt x="5611" y="3041"/>
                    <a:pt x="5993" y="2871"/>
                  </a:cubicBezTo>
                  <a:cubicBezTo>
                    <a:pt x="6165" y="2791"/>
                    <a:pt x="6320" y="2706"/>
                    <a:pt x="6469" y="2599"/>
                  </a:cubicBezTo>
                  <a:cubicBezTo>
                    <a:pt x="6333" y="2522"/>
                    <a:pt x="6207" y="2429"/>
                    <a:pt x="6095" y="2317"/>
                  </a:cubicBezTo>
                  <a:cubicBezTo>
                    <a:pt x="5927" y="2143"/>
                    <a:pt x="5789" y="1944"/>
                    <a:pt x="5679" y="1729"/>
                  </a:cubicBezTo>
                  <a:cubicBezTo>
                    <a:pt x="5667" y="1707"/>
                    <a:pt x="5657" y="1684"/>
                    <a:pt x="5645" y="1661"/>
                  </a:cubicBezTo>
                  <a:cubicBezTo>
                    <a:pt x="5642" y="1651"/>
                    <a:pt x="5637" y="1643"/>
                    <a:pt x="5633" y="1634"/>
                  </a:cubicBezTo>
                  <a:cubicBezTo>
                    <a:pt x="5627" y="1620"/>
                    <a:pt x="5620" y="1605"/>
                    <a:pt x="5614" y="1591"/>
                  </a:cubicBezTo>
                  <a:cubicBezTo>
                    <a:pt x="5528" y="1393"/>
                    <a:pt x="5464" y="1184"/>
                    <a:pt x="5426" y="971"/>
                  </a:cubicBezTo>
                  <a:cubicBezTo>
                    <a:pt x="5371" y="668"/>
                    <a:pt x="5367" y="357"/>
                    <a:pt x="5395" y="51"/>
                  </a:cubicBezTo>
                  <a:cubicBezTo>
                    <a:pt x="5356" y="49"/>
                    <a:pt x="5316" y="47"/>
                    <a:pt x="5278" y="46"/>
                  </a:cubicBezTo>
                  <a:cubicBezTo>
                    <a:pt x="4919" y="32"/>
                    <a:pt x="4561" y="16"/>
                    <a:pt x="420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1113;p35">
              <a:extLst>
                <a:ext uri="{FF2B5EF4-FFF2-40B4-BE49-F238E27FC236}">
                  <a16:creationId xmlns:a16="http://schemas.microsoft.com/office/drawing/2014/main" id="{05D12318-1A39-B126-5034-C86BA73F2F0D}"/>
                </a:ext>
              </a:extLst>
            </p:cNvPr>
            <p:cNvSpPr/>
            <p:nvPr/>
          </p:nvSpPr>
          <p:spPr>
            <a:xfrm>
              <a:off x="6230936" y="2128317"/>
              <a:ext cx="231560" cy="163267"/>
            </a:xfrm>
            <a:custGeom>
              <a:avLst/>
              <a:gdLst/>
              <a:ahLst/>
              <a:cxnLst/>
              <a:rect l="l" t="t" r="r" b="b"/>
              <a:pathLst>
                <a:path w="3693" h="2604" extrusionOk="0">
                  <a:moveTo>
                    <a:pt x="1214" y="1"/>
                  </a:moveTo>
                  <a:lnTo>
                    <a:pt x="1214" y="1"/>
                  </a:lnTo>
                  <a:cubicBezTo>
                    <a:pt x="1230" y="266"/>
                    <a:pt x="1221" y="532"/>
                    <a:pt x="1174" y="794"/>
                  </a:cubicBezTo>
                  <a:cubicBezTo>
                    <a:pt x="1084" y="1292"/>
                    <a:pt x="859" y="1773"/>
                    <a:pt x="505" y="2138"/>
                  </a:cubicBezTo>
                  <a:cubicBezTo>
                    <a:pt x="359" y="2286"/>
                    <a:pt x="187" y="2400"/>
                    <a:pt x="1" y="2492"/>
                  </a:cubicBezTo>
                  <a:cubicBezTo>
                    <a:pt x="126" y="2526"/>
                    <a:pt x="256" y="2552"/>
                    <a:pt x="383" y="2573"/>
                  </a:cubicBezTo>
                  <a:cubicBezTo>
                    <a:pt x="513" y="2593"/>
                    <a:pt x="644" y="2603"/>
                    <a:pt x="774" y="2603"/>
                  </a:cubicBezTo>
                  <a:cubicBezTo>
                    <a:pt x="1084" y="2603"/>
                    <a:pt x="1391" y="2549"/>
                    <a:pt x="1690" y="2463"/>
                  </a:cubicBezTo>
                  <a:cubicBezTo>
                    <a:pt x="2249" y="2297"/>
                    <a:pt x="2764" y="1932"/>
                    <a:pt x="3121" y="1475"/>
                  </a:cubicBezTo>
                  <a:cubicBezTo>
                    <a:pt x="3415" y="1069"/>
                    <a:pt x="3585" y="589"/>
                    <a:pt x="3692" y="101"/>
                  </a:cubicBezTo>
                  <a:cubicBezTo>
                    <a:pt x="3658" y="100"/>
                    <a:pt x="3623" y="98"/>
                    <a:pt x="3589" y="97"/>
                  </a:cubicBezTo>
                  <a:cubicBezTo>
                    <a:pt x="3119" y="77"/>
                    <a:pt x="2649" y="59"/>
                    <a:pt x="2179" y="38"/>
                  </a:cubicBezTo>
                  <a:cubicBezTo>
                    <a:pt x="1942" y="27"/>
                    <a:pt x="1705" y="17"/>
                    <a:pt x="1468" y="9"/>
                  </a:cubicBezTo>
                  <a:cubicBezTo>
                    <a:pt x="1384" y="5"/>
                    <a:pt x="1300" y="3"/>
                    <a:pt x="1214"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1114;p35">
              <a:extLst>
                <a:ext uri="{FF2B5EF4-FFF2-40B4-BE49-F238E27FC236}">
                  <a16:creationId xmlns:a16="http://schemas.microsoft.com/office/drawing/2014/main" id="{642A44EA-1F83-A7E9-A9FA-C334962645AE}"/>
                </a:ext>
              </a:extLst>
            </p:cNvPr>
            <p:cNvSpPr/>
            <p:nvPr/>
          </p:nvSpPr>
          <p:spPr>
            <a:xfrm>
              <a:off x="6180648" y="2296227"/>
              <a:ext cx="462178" cy="243959"/>
            </a:xfrm>
            <a:custGeom>
              <a:avLst/>
              <a:gdLst/>
              <a:ahLst/>
              <a:cxnLst/>
              <a:rect l="l" t="t" r="r" b="b"/>
              <a:pathLst>
                <a:path w="7371" h="3891" extrusionOk="0">
                  <a:moveTo>
                    <a:pt x="301" y="1"/>
                  </a:moveTo>
                  <a:cubicBezTo>
                    <a:pt x="269" y="10"/>
                    <a:pt x="238" y="18"/>
                    <a:pt x="206" y="27"/>
                  </a:cubicBezTo>
                  <a:cubicBezTo>
                    <a:pt x="137" y="45"/>
                    <a:pt x="69" y="62"/>
                    <a:pt x="0" y="77"/>
                  </a:cubicBezTo>
                  <a:cubicBezTo>
                    <a:pt x="568" y="1049"/>
                    <a:pt x="1344" y="1893"/>
                    <a:pt x="2157" y="2664"/>
                  </a:cubicBezTo>
                  <a:cubicBezTo>
                    <a:pt x="2435" y="2924"/>
                    <a:pt x="2721" y="3175"/>
                    <a:pt x="3023" y="3406"/>
                  </a:cubicBezTo>
                  <a:cubicBezTo>
                    <a:pt x="3224" y="3558"/>
                    <a:pt x="3432" y="3701"/>
                    <a:pt x="3645" y="3835"/>
                  </a:cubicBezTo>
                  <a:cubicBezTo>
                    <a:pt x="3665" y="3849"/>
                    <a:pt x="3675" y="3869"/>
                    <a:pt x="3675" y="3890"/>
                  </a:cubicBezTo>
                  <a:cubicBezTo>
                    <a:pt x="3688" y="3882"/>
                    <a:pt x="3703" y="3874"/>
                    <a:pt x="3718" y="3868"/>
                  </a:cubicBezTo>
                  <a:cubicBezTo>
                    <a:pt x="3851" y="3798"/>
                    <a:pt x="3976" y="3712"/>
                    <a:pt x="4097" y="3623"/>
                  </a:cubicBezTo>
                  <a:cubicBezTo>
                    <a:pt x="4642" y="3225"/>
                    <a:pt x="5176" y="2808"/>
                    <a:pt x="5657" y="2333"/>
                  </a:cubicBezTo>
                  <a:cubicBezTo>
                    <a:pt x="6307" y="1701"/>
                    <a:pt x="6859" y="981"/>
                    <a:pt x="7371" y="233"/>
                  </a:cubicBezTo>
                  <a:cubicBezTo>
                    <a:pt x="7265" y="197"/>
                    <a:pt x="7160" y="157"/>
                    <a:pt x="7058" y="108"/>
                  </a:cubicBezTo>
                  <a:cubicBezTo>
                    <a:pt x="6282" y="717"/>
                    <a:pt x="4615" y="1018"/>
                    <a:pt x="3536" y="1018"/>
                  </a:cubicBezTo>
                  <a:cubicBezTo>
                    <a:pt x="3451" y="1018"/>
                    <a:pt x="3370" y="1016"/>
                    <a:pt x="3293" y="1012"/>
                  </a:cubicBezTo>
                  <a:cubicBezTo>
                    <a:pt x="2418" y="958"/>
                    <a:pt x="1534" y="762"/>
                    <a:pt x="749" y="360"/>
                  </a:cubicBezTo>
                  <a:cubicBezTo>
                    <a:pt x="626" y="288"/>
                    <a:pt x="509" y="206"/>
                    <a:pt x="398" y="117"/>
                  </a:cubicBezTo>
                  <a:cubicBezTo>
                    <a:pt x="363" y="90"/>
                    <a:pt x="313" y="46"/>
                    <a:pt x="301" y="1"/>
                  </a:cubicBezTo>
                  <a:close/>
                </a:path>
              </a:pathLst>
            </a:custGeom>
            <a:solidFill>
              <a:srgbClr val="7B95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1132;p35">
              <a:extLst>
                <a:ext uri="{FF2B5EF4-FFF2-40B4-BE49-F238E27FC236}">
                  <a16:creationId xmlns:a16="http://schemas.microsoft.com/office/drawing/2014/main" id="{99B7318F-FE20-DAD8-691B-1E6770D34847}"/>
                </a:ext>
              </a:extLst>
            </p:cNvPr>
            <p:cNvSpPr/>
            <p:nvPr/>
          </p:nvSpPr>
          <p:spPr>
            <a:xfrm>
              <a:off x="6349822" y="2558623"/>
              <a:ext cx="26146" cy="20063"/>
            </a:xfrm>
            <a:custGeom>
              <a:avLst/>
              <a:gdLst/>
              <a:ahLst/>
              <a:cxnLst/>
              <a:rect l="l" t="t" r="r" b="b"/>
              <a:pathLst>
                <a:path w="417" h="320" extrusionOk="0">
                  <a:moveTo>
                    <a:pt x="416" y="1"/>
                  </a:moveTo>
                  <a:cubicBezTo>
                    <a:pt x="340" y="1"/>
                    <a:pt x="264" y="20"/>
                    <a:pt x="194" y="50"/>
                  </a:cubicBezTo>
                  <a:cubicBezTo>
                    <a:pt x="180" y="60"/>
                    <a:pt x="164" y="64"/>
                    <a:pt x="149" y="64"/>
                  </a:cubicBezTo>
                  <a:cubicBezTo>
                    <a:pt x="128" y="64"/>
                    <a:pt x="107" y="55"/>
                    <a:pt x="94" y="37"/>
                  </a:cubicBezTo>
                  <a:lnTo>
                    <a:pt x="94" y="37"/>
                  </a:lnTo>
                  <a:cubicBezTo>
                    <a:pt x="1" y="149"/>
                    <a:pt x="70" y="254"/>
                    <a:pt x="177" y="319"/>
                  </a:cubicBezTo>
                  <a:cubicBezTo>
                    <a:pt x="219" y="272"/>
                    <a:pt x="257" y="222"/>
                    <a:pt x="294" y="172"/>
                  </a:cubicBezTo>
                  <a:cubicBezTo>
                    <a:pt x="336" y="116"/>
                    <a:pt x="369" y="52"/>
                    <a:pt x="416" y="1"/>
                  </a:cubicBezTo>
                  <a:close/>
                </a:path>
              </a:pathLst>
            </a:custGeom>
            <a:solidFill>
              <a:srgbClr val="7B95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1133;p35">
              <a:extLst>
                <a:ext uri="{FF2B5EF4-FFF2-40B4-BE49-F238E27FC236}">
                  <a16:creationId xmlns:a16="http://schemas.microsoft.com/office/drawing/2014/main" id="{7D021E86-07F7-3527-7D66-91E268C680D1}"/>
                </a:ext>
              </a:extLst>
            </p:cNvPr>
            <p:cNvSpPr/>
            <p:nvPr/>
          </p:nvSpPr>
          <p:spPr>
            <a:xfrm>
              <a:off x="6369386" y="2559627"/>
              <a:ext cx="28028" cy="23575"/>
            </a:xfrm>
            <a:custGeom>
              <a:avLst/>
              <a:gdLst/>
              <a:ahLst/>
              <a:cxnLst/>
              <a:rect l="l" t="t" r="r" b="b"/>
              <a:pathLst>
                <a:path w="447" h="376" extrusionOk="0">
                  <a:moveTo>
                    <a:pt x="226" y="1"/>
                  </a:moveTo>
                  <a:lnTo>
                    <a:pt x="226" y="1"/>
                  </a:lnTo>
                  <a:cubicBezTo>
                    <a:pt x="234" y="25"/>
                    <a:pt x="229" y="54"/>
                    <a:pt x="208" y="77"/>
                  </a:cubicBezTo>
                  <a:cubicBezTo>
                    <a:pt x="147" y="178"/>
                    <a:pt x="77" y="271"/>
                    <a:pt x="1" y="361"/>
                  </a:cubicBezTo>
                  <a:cubicBezTo>
                    <a:pt x="33" y="370"/>
                    <a:pt x="65" y="375"/>
                    <a:pt x="93" y="375"/>
                  </a:cubicBezTo>
                  <a:cubicBezTo>
                    <a:pt x="96" y="375"/>
                    <a:pt x="98" y="375"/>
                    <a:pt x="101" y="375"/>
                  </a:cubicBezTo>
                  <a:cubicBezTo>
                    <a:pt x="324" y="365"/>
                    <a:pt x="446" y="72"/>
                    <a:pt x="226" y="1"/>
                  </a:cubicBezTo>
                  <a:close/>
                </a:path>
              </a:pathLst>
            </a:custGeom>
            <a:solidFill>
              <a:srgbClr val="7B95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1134;p35">
              <a:extLst>
                <a:ext uri="{FF2B5EF4-FFF2-40B4-BE49-F238E27FC236}">
                  <a16:creationId xmlns:a16="http://schemas.microsoft.com/office/drawing/2014/main" id="{72268BDA-6456-C4DC-FD88-09D8240DD34C}"/>
                </a:ext>
              </a:extLst>
            </p:cNvPr>
            <p:cNvSpPr/>
            <p:nvPr/>
          </p:nvSpPr>
          <p:spPr>
            <a:xfrm>
              <a:off x="6438923" y="2565960"/>
              <a:ext cx="27401" cy="25331"/>
            </a:xfrm>
            <a:custGeom>
              <a:avLst/>
              <a:gdLst/>
              <a:ahLst/>
              <a:cxnLst/>
              <a:rect l="l" t="t" r="r" b="b"/>
              <a:pathLst>
                <a:path w="437" h="404" extrusionOk="0">
                  <a:moveTo>
                    <a:pt x="0" y="0"/>
                  </a:moveTo>
                  <a:lnTo>
                    <a:pt x="0" y="0"/>
                  </a:lnTo>
                  <a:cubicBezTo>
                    <a:pt x="22" y="12"/>
                    <a:pt x="37" y="35"/>
                    <a:pt x="38" y="59"/>
                  </a:cubicBezTo>
                  <a:cubicBezTo>
                    <a:pt x="50" y="160"/>
                    <a:pt x="73" y="258"/>
                    <a:pt x="91" y="356"/>
                  </a:cubicBezTo>
                  <a:cubicBezTo>
                    <a:pt x="94" y="372"/>
                    <a:pt x="97" y="387"/>
                    <a:pt x="101" y="403"/>
                  </a:cubicBezTo>
                  <a:cubicBezTo>
                    <a:pt x="395" y="328"/>
                    <a:pt x="437" y="85"/>
                    <a:pt x="105" y="8"/>
                  </a:cubicBezTo>
                  <a:cubicBezTo>
                    <a:pt x="72" y="8"/>
                    <a:pt x="36" y="2"/>
                    <a:pt x="0" y="0"/>
                  </a:cubicBezTo>
                  <a:close/>
                </a:path>
              </a:pathLst>
            </a:custGeom>
            <a:solidFill>
              <a:srgbClr val="7B95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1135;p35">
              <a:extLst>
                <a:ext uri="{FF2B5EF4-FFF2-40B4-BE49-F238E27FC236}">
                  <a16:creationId xmlns:a16="http://schemas.microsoft.com/office/drawing/2014/main" id="{6B19444A-B8E1-F5CB-81DD-A287FF9E0BA5}"/>
                </a:ext>
              </a:extLst>
            </p:cNvPr>
            <p:cNvSpPr/>
            <p:nvPr/>
          </p:nvSpPr>
          <p:spPr>
            <a:xfrm>
              <a:off x="6428703" y="2566649"/>
              <a:ext cx="7085" cy="22447"/>
            </a:xfrm>
            <a:custGeom>
              <a:avLst/>
              <a:gdLst/>
              <a:ahLst/>
              <a:cxnLst/>
              <a:rect l="l" t="t" r="r" b="b"/>
              <a:pathLst>
                <a:path w="113" h="358" extrusionOk="0">
                  <a:moveTo>
                    <a:pt x="89" y="1"/>
                  </a:moveTo>
                  <a:lnTo>
                    <a:pt x="89" y="1"/>
                  </a:lnTo>
                  <a:cubicBezTo>
                    <a:pt x="86" y="2"/>
                    <a:pt x="82" y="4"/>
                    <a:pt x="78" y="6"/>
                  </a:cubicBezTo>
                  <a:lnTo>
                    <a:pt x="79" y="6"/>
                  </a:lnTo>
                  <a:cubicBezTo>
                    <a:pt x="12" y="75"/>
                    <a:pt x="0" y="187"/>
                    <a:pt x="20" y="276"/>
                  </a:cubicBezTo>
                  <a:cubicBezTo>
                    <a:pt x="43" y="309"/>
                    <a:pt x="75" y="337"/>
                    <a:pt x="112" y="358"/>
                  </a:cubicBezTo>
                  <a:cubicBezTo>
                    <a:pt x="94" y="255"/>
                    <a:pt x="80" y="152"/>
                    <a:pt x="66" y="51"/>
                  </a:cubicBezTo>
                  <a:cubicBezTo>
                    <a:pt x="67" y="31"/>
                    <a:pt x="75" y="14"/>
                    <a:pt x="89" y="1"/>
                  </a:cubicBezTo>
                  <a:close/>
                </a:path>
              </a:pathLst>
            </a:custGeom>
            <a:solidFill>
              <a:srgbClr val="7B95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1137;p35">
              <a:extLst>
                <a:ext uri="{FF2B5EF4-FFF2-40B4-BE49-F238E27FC236}">
                  <a16:creationId xmlns:a16="http://schemas.microsoft.com/office/drawing/2014/main" id="{113BD26B-0B18-746D-6D66-9B990201E8DD}"/>
                </a:ext>
              </a:extLst>
            </p:cNvPr>
            <p:cNvSpPr/>
            <p:nvPr/>
          </p:nvSpPr>
          <p:spPr>
            <a:xfrm>
              <a:off x="6568970" y="2738133"/>
              <a:ext cx="23764" cy="25768"/>
            </a:xfrm>
            <a:custGeom>
              <a:avLst/>
              <a:gdLst/>
              <a:ahLst/>
              <a:cxnLst/>
              <a:rect l="l" t="t" r="r" b="b"/>
              <a:pathLst>
                <a:path w="379" h="411" extrusionOk="0">
                  <a:moveTo>
                    <a:pt x="133" y="0"/>
                  </a:moveTo>
                  <a:cubicBezTo>
                    <a:pt x="132" y="20"/>
                    <a:pt x="125" y="42"/>
                    <a:pt x="110" y="55"/>
                  </a:cubicBezTo>
                  <a:cubicBezTo>
                    <a:pt x="97" y="65"/>
                    <a:pt x="83" y="72"/>
                    <a:pt x="69" y="74"/>
                  </a:cubicBezTo>
                  <a:cubicBezTo>
                    <a:pt x="32" y="184"/>
                    <a:pt x="1" y="410"/>
                    <a:pt x="169" y="410"/>
                  </a:cubicBezTo>
                  <a:cubicBezTo>
                    <a:pt x="171" y="410"/>
                    <a:pt x="172" y="410"/>
                    <a:pt x="173" y="410"/>
                  </a:cubicBezTo>
                  <a:cubicBezTo>
                    <a:pt x="174" y="410"/>
                    <a:pt x="175" y="410"/>
                    <a:pt x="176" y="410"/>
                  </a:cubicBezTo>
                  <a:cubicBezTo>
                    <a:pt x="241" y="410"/>
                    <a:pt x="309" y="361"/>
                    <a:pt x="330" y="302"/>
                  </a:cubicBezTo>
                  <a:cubicBezTo>
                    <a:pt x="379" y="162"/>
                    <a:pt x="250" y="49"/>
                    <a:pt x="13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1138;p35">
              <a:extLst>
                <a:ext uri="{FF2B5EF4-FFF2-40B4-BE49-F238E27FC236}">
                  <a16:creationId xmlns:a16="http://schemas.microsoft.com/office/drawing/2014/main" id="{7A678E5B-F1E6-D522-ABB0-4EB49691BD84}"/>
                </a:ext>
              </a:extLst>
            </p:cNvPr>
            <p:cNvSpPr/>
            <p:nvPr/>
          </p:nvSpPr>
          <p:spPr>
            <a:xfrm>
              <a:off x="6573485" y="2243998"/>
              <a:ext cx="266171" cy="78122"/>
            </a:xfrm>
            <a:custGeom>
              <a:avLst/>
              <a:gdLst/>
              <a:ahLst/>
              <a:cxnLst/>
              <a:rect l="l" t="t" r="r" b="b"/>
              <a:pathLst>
                <a:path w="4245" h="1246" extrusionOk="0">
                  <a:moveTo>
                    <a:pt x="1" y="1"/>
                  </a:moveTo>
                  <a:lnTo>
                    <a:pt x="1" y="1"/>
                  </a:lnTo>
                  <a:cubicBezTo>
                    <a:pt x="108" y="192"/>
                    <a:pt x="245" y="367"/>
                    <a:pt x="414" y="517"/>
                  </a:cubicBezTo>
                  <a:cubicBezTo>
                    <a:pt x="644" y="708"/>
                    <a:pt x="911" y="842"/>
                    <a:pt x="1193" y="939"/>
                  </a:cubicBezTo>
                  <a:cubicBezTo>
                    <a:pt x="1195" y="940"/>
                    <a:pt x="1198" y="941"/>
                    <a:pt x="1202" y="942"/>
                  </a:cubicBezTo>
                  <a:cubicBezTo>
                    <a:pt x="1220" y="949"/>
                    <a:pt x="1241" y="955"/>
                    <a:pt x="1261" y="962"/>
                  </a:cubicBezTo>
                  <a:cubicBezTo>
                    <a:pt x="1280" y="968"/>
                    <a:pt x="1300" y="974"/>
                    <a:pt x="1321" y="980"/>
                  </a:cubicBezTo>
                  <a:cubicBezTo>
                    <a:pt x="1324" y="982"/>
                    <a:pt x="1328" y="983"/>
                    <a:pt x="1331" y="983"/>
                  </a:cubicBezTo>
                  <a:cubicBezTo>
                    <a:pt x="1637" y="1074"/>
                    <a:pt x="1957" y="1126"/>
                    <a:pt x="2268" y="1164"/>
                  </a:cubicBezTo>
                  <a:cubicBezTo>
                    <a:pt x="2843" y="1232"/>
                    <a:pt x="3422" y="1246"/>
                    <a:pt x="4001" y="1246"/>
                  </a:cubicBezTo>
                  <a:cubicBezTo>
                    <a:pt x="4082" y="1246"/>
                    <a:pt x="4163" y="1245"/>
                    <a:pt x="4245" y="1245"/>
                  </a:cubicBezTo>
                  <a:cubicBezTo>
                    <a:pt x="3774" y="550"/>
                    <a:pt x="2940" y="200"/>
                    <a:pt x="2134" y="85"/>
                  </a:cubicBezTo>
                  <a:cubicBezTo>
                    <a:pt x="1427" y="0"/>
                    <a:pt x="711" y="50"/>
                    <a:pt x="1" y="1"/>
                  </a:cubicBezTo>
                  <a:close/>
                </a:path>
              </a:pathLst>
            </a:custGeom>
            <a:solidFill>
              <a:srgbClr val="FFBE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1139;p35">
              <a:extLst>
                <a:ext uri="{FF2B5EF4-FFF2-40B4-BE49-F238E27FC236}">
                  <a16:creationId xmlns:a16="http://schemas.microsoft.com/office/drawing/2014/main" id="{97462B1B-99EA-193D-087E-73EAFE8433A8}"/>
                </a:ext>
              </a:extLst>
            </p:cNvPr>
            <p:cNvSpPr/>
            <p:nvPr/>
          </p:nvSpPr>
          <p:spPr>
            <a:xfrm>
              <a:off x="6081263" y="2234467"/>
              <a:ext cx="193060" cy="68591"/>
            </a:xfrm>
            <a:custGeom>
              <a:avLst/>
              <a:gdLst/>
              <a:ahLst/>
              <a:cxnLst/>
              <a:rect l="l" t="t" r="r" b="b"/>
              <a:pathLst>
                <a:path w="3079" h="1094" extrusionOk="0">
                  <a:moveTo>
                    <a:pt x="3078" y="1"/>
                  </a:moveTo>
                  <a:cubicBezTo>
                    <a:pt x="2807" y="63"/>
                    <a:pt x="2527" y="87"/>
                    <a:pt x="2249" y="92"/>
                  </a:cubicBezTo>
                  <a:cubicBezTo>
                    <a:pt x="2085" y="96"/>
                    <a:pt x="1921" y="98"/>
                    <a:pt x="1757" y="98"/>
                  </a:cubicBezTo>
                  <a:cubicBezTo>
                    <a:pt x="1666" y="98"/>
                    <a:pt x="1574" y="98"/>
                    <a:pt x="1482" y="97"/>
                  </a:cubicBezTo>
                  <a:cubicBezTo>
                    <a:pt x="1434" y="98"/>
                    <a:pt x="1384" y="98"/>
                    <a:pt x="1333" y="98"/>
                  </a:cubicBezTo>
                  <a:cubicBezTo>
                    <a:pt x="1307" y="98"/>
                    <a:pt x="1282" y="98"/>
                    <a:pt x="1256" y="98"/>
                  </a:cubicBezTo>
                  <a:cubicBezTo>
                    <a:pt x="891" y="98"/>
                    <a:pt x="492" y="108"/>
                    <a:pt x="260" y="411"/>
                  </a:cubicBezTo>
                  <a:cubicBezTo>
                    <a:pt x="143" y="590"/>
                    <a:pt x="1" y="886"/>
                    <a:pt x="115" y="1093"/>
                  </a:cubicBezTo>
                  <a:cubicBezTo>
                    <a:pt x="375" y="1080"/>
                    <a:pt x="635" y="1061"/>
                    <a:pt x="893" y="1031"/>
                  </a:cubicBezTo>
                  <a:cubicBezTo>
                    <a:pt x="1052" y="1011"/>
                    <a:pt x="1212" y="988"/>
                    <a:pt x="1373" y="959"/>
                  </a:cubicBezTo>
                  <a:cubicBezTo>
                    <a:pt x="1376" y="958"/>
                    <a:pt x="1379" y="957"/>
                    <a:pt x="1383" y="957"/>
                  </a:cubicBezTo>
                  <a:cubicBezTo>
                    <a:pt x="1403" y="953"/>
                    <a:pt x="1422" y="949"/>
                    <a:pt x="1442" y="945"/>
                  </a:cubicBezTo>
                  <a:cubicBezTo>
                    <a:pt x="1443" y="945"/>
                    <a:pt x="1444" y="945"/>
                    <a:pt x="1445" y="944"/>
                  </a:cubicBezTo>
                  <a:cubicBezTo>
                    <a:pt x="1466" y="941"/>
                    <a:pt x="1486" y="936"/>
                    <a:pt x="1507" y="933"/>
                  </a:cubicBezTo>
                  <a:cubicBezTo>
                    <a:pt x="1508" y="931"/>
                    <a:pt x="1509" y="931"/>
                    <a:pt x="1510" y="931"/>
                  </a:cubicBezTo>
                  <a:cubicBezTo>
                    <a:pt x="1672" y="897"/>
                    <a:pt x="1832" y="854"/>
                    <a:pt x="1988" y="800"/>
                  </a:cubicBezTo>
                  <a:cubicBezTo>
                    <a:pt x="1988" y="800"/>
                    <a:pt x="1988" y="800"/>
                    <a:pt x="1988" y="799"/>
                  </a:cubicBezTo>
                  <a:cubicBezTo>
                    <a:pt x="2004" y="794"/>
                    <a:pt x="2020" y="788"/>
                    <a:pt x="2035" y="783"/>
                  </a:cubicBezTo>
                  <a:cubicBezTo>
                    <a:pt x="2049" y="777"/>
                    <a:pt x="2062" y="772"/>
                    <a:pt x="2076" y="768"/>
                  </a:cubicBezTo>
                  <a:cubicBezTo>
                    <a:pt x="2082" y="765"/>
                    <a:pt x="2086" y="763"/>
                    <a:pt x="2091" y="762"/>
                  </a:cubicBezTo>
                  <a:cubicBezTo>
                    <a:pt x="2104" y="756"/>
                    <a:pt x="2117" y="751"/>
                    <a:pt x="2130" y="746"/>
                  </a:cubicBezTo>
                  <a:cubicBezTo>
                    <a:pt x="2131" y="746"/>
                    <a:pt x="2132" y="744"/>
                    <a:pt x="2134" y="744"/>
                  </a:cubicBezTo>
                  <a:cubicBezTo>
                    <a:pt x="2149" y="739"/>
                    <a:pt x="2162" y="733"/>
                    <a:pt x="2176" y="726"/>
                  </a:cubicBezTo>
                  <a:cubicBezTo>
                    <a:pt x="2381" y="639"/>
                    <a:pt x="2574" y="527"/>
                    <a:pt x="2746" y="385"/>
                  </a:cubicBezTo>
                  <a:cubicBezTo>
                    <a:pt x="2876" y="270"/>
                    <a:pt x="2986" y="140"/>
                    <a:pt x="3078" y="2"/>
                  </a:cubicBezTo>
                  <a:lnTo>
                    <a:pt x="3078" y="1"/>
                  </a:lnTo>
                  <a:close/>
                </a:path>
              </a:pathLst>
            </a:custGeom>
            <a:solidFill>
              <a:srgbClr val="FFBE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1140;p35">
              <a:extLst>
                <a:ext uri="{FF2B5EF4-FFF2-40B4-BE49-F238E27FC236}">
                  <a16:creationId xmlns:a16="http://schemas.microsoft.com/office/drawing/2014/main" id="{E4198AB8-66F6-F388-3B40-9B5892BF6868}"/>
                </a:ext>
              </a:extLst>
            </p:cNvPr>
            <p:cNvSpPr/>
            <p:nvPr/>
          </p:nvSpPr>
          <p:spPr>
            <a:xfrm>
              <a:off x="6161023" y="2288515"/>
              <a:ext cx="489831" cy="110224"/>
            </a:xfrm>
            <a:custGeom>
              <a:avLst/>
              <a:gdLst/>
              <a:ahLst/>
              <a:cxnLst/>
              <a:rect l="l" t="t" r="r" b="b"/>
              <a:pathLst>
                <a:path w="7812" h="1758" extrusionOk="0">
                  <a:moveTo>
                    <a:pt x="516" y="0"/>
                  </a:moveTo>
                  <a:cubicBezTo>
                    <a:pt x="223" y="0"/>
                    <a:pt x="0" y="446"/>
                    <a:pt x="714" y="977"/>
                  </a:cubicBezTo>
                  <a:cubicBezTo>
                    <a:pt x="1469" y="1488"/>
                    <a:pt x="2400" y="1690"/>
                    <a:pt x="3297" y="1751"/>
                  </a:cubicBezTo>
                  <a:cubicBezTo>
                    <a:pt x="3378" y="1756"/>
                    <a:pt x="3458" y="1758"/>
                    <a:pt x="3539" y="1758"/>
                  </a:cubicBezTo>
                  <a:cubicBezTo>
                    <a:pt x="4092" y="1758"/>
                    <a:pt x="4642" y="1654"/>
                    <a:pt x="5183" y="1545"/>
                  </a:cubicBezTo>
                  <a:cubicBezTo>
                    <a:pt x="5883" y="1421"/>
                    <a:pt x="6563" y="1201"/>
                    <a:pt x="7147" y="787"/>
                  </a:cubicBezTo>
                  <a:cubicBezTo>
                    <a:pt x="7295" y="656"/>
                    <a:pt x="7811" y="474"/>
                    <a:pt x="7655" y="225"/>
                  </a:cubicBezTo>
                  <a:cubicBezTo>
                    <a:pt x="7618" y="181"/>
                    <a:pt x="7579" y="163"/>
                    <a:pt x="7539" y="163"/>
                  </a:cubicBezTo>
                  <a:cubicBezTo>
                    <a:pt x="7441" y="163"/>
                    <a:pt x="7341" y="272"/>
                    <a:pt x="7257" y="327"/>
                  </a:cubicBezTo>
                  <a:cubicBezTo>
                    <a:pt x="6980" y="501"/>
                    <a:pt x="6687" y="649"/>
                    <a:pt x="6380" y="766"/>
                  </a:cubicBezTo>
                  <a:cubicBezTo>
                    <a:pt x="5923" y="915"/>
                    <a:pt x="5440" y="962"/>
                    <a:pt x="4966" y="1031"/>
                  </a:cubicBezTo>
                  <a:cubicBezTo>
                    <a:pt x="4505" y="1097"/>
                    <a:pt x="4038" y="1149"/>
                    <a:pt x="3572" y="1149"/>
                  </a:cubicBezTo>
                  <a:cubicBezTo>
                    <a:pt x="3215" y="1149"/>
                    <a:pt x="2860" y="1118"/>
                    <a:pt x="2508" y="1041"/>
                  </a:cubicBezTo>
                  <a:cubicBezTo>
                    <a:pt x="1900" y="876"/>
                    <a:pt x="1135" y="740"/>
                    <a:pt x="792" y="153"/>
                  </a:cubicBezTo>
                  <a:cubicBezTo>
                    <a:pt x="712" y="47"/>
                    <a:pt x="610" y="0"/>
                    <a:pt x="516" y="0"/>
                  </a:cubicBezTo>
                  <a:close/>
                </a:path>
              </a:pathLst>
            </a:custGeom>
            <a:solidFill>
              <a:srgbClr val="4D73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1143;p35">
              <a:extLst>
                <a:ext uri="{FF2B5EF4-FFF2-40B4-BE49-F238E27FC236}">
                  <a16:creationId xmlns:a16="http://schemas.microsoft.com/office/drawing/2014/main" id="{4E887527-551F-8AB2-7A4F-4F342F607535}"/>
                </a:ext>
              </a:extLst>
            </p:cNvPr>
            <p:cNvSpPr/>
            <p:nvPr/>
          </p:nvSpPr>
          <p:spPr>
            <a:xfrm>
              <a:off x="6148168" y="2297543"/>
              <a:ext cx="294011" cy="271233"/>
            </a:xfrm>
            <a:custGeom>
              <a:avLst/>
              <a:gdLst/>
              <a:ahLst/>
              <a:cxnLst/>
              <a:rect l="l" t="t" r="r" b="b"/>
              <a:pathLst>
                <a:path w="4689" h="4326" extrusionOk="0">
                  <a:moveTo>
                    <a:pt x="254" y="1"/>
                  </a:moveTo>
                  <a:cubicBezTo>
                    <a:pt x="143" y="1"/>
                    <a:pt x="31" y="65"/>
                    <a:pt x="1" y="188"/>
                  </a:cubicBezTo>
                  <a:cubicBezTo>
                    <a:pt x="317" y="1951"/>
                    <a:pt x="2388" y="3963"/>
                    <a:pt x="4148" y="4319"/>
                  </a:cubicBezTo>
                  <a:cubicBezTo>
                    <a:pt x="4170" y="4323"/>
                    <a:pt x="4191" y="4325"/>
                    <a:pt x="4212" y="4325"/>
                  </a:cubicBezTo>
                  <a:cubicBezTo>
                    <a:pt x="4585" y="4325"/>
                    <a:pt x="4688" y="3719"/>
                    <a:pt x="4291" y="3622"/>
                  </a:cubicBezTo>
                  <a:cubicBezTo>
                    <a:pt x="3840" y="3505"/>
                    <a:pt x="3428" y="3271"/>
                    <a:pt x="3038" y="3023"/>
                  </a:cubicBezTo>
                  <a:cubicBezTo>
                    <a:pt x="2098" y="2404"/>
                    <a:pt x="1307" y="1520"/>
                    <a:pt x="722" y="547"/>
                  </a:cubicBezTo>
                  <a:cubicBezTo>
                    <a:pt x="645" y="417"/>
                    <a:pt x="561" y="289"/>
                    <a:pt x="490" y="155"/>
                  </a:cubicBezTo>
                  <a:cubicBezTo>
                    <a:pt x="450" y="51"/>
                    <a:pt x="352" y="1"/>
                    <a:pt x="254" y="1"/>
                  </a:cubicBezTo>
                  <a:close/>
                </a:path>
              </a:pathLst>
            </a:custGeom>
            <a:solidFill>
              <a:srgbClr val="E9750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1144;p35">
              <a:extLst>
                <a:ext uri="{FF2B5EF4-FFF2-40B4-BE49-F238E27FC236}">
                  <a16:creationId xmlns:a16="http://schemas.microsoft.com/office/drawing/2014/main" id="{A9811300-F45F-6F9C-DB42-8E6038D96749}"/>
                </a:ext>
              </a:extLst>
            </p:cNvPr>
            <p:cNvSpPr/>
            <p:nvPr/>
          </p:nvSpPr>
          <p:spPr>
            <a:xfrm>
              <a:off x="6388134" y="2313155"/>
              <a:ext cx="294324" cy="252549"/>
            </a:xfrm>
            <a:custGeom>
              <a:avLst/>
              <a:gdLst/>
              <a:ahLst/>
              <a:cxnLst/>
              <a:rect l="l" t="t" r="r" b="b"/>
              <a:pathLst>
                <a:path w="4694" h="4028" extrusionOk="0">
                  <a:moveTo>
                    <a:pt x="4382" y="0"/>
                  </a:moveTo>
                  <a:cubicBezTo>
                    <a:pt x="4311" y="0"/>
                    <a:pt x="4239" y="26"/>
                    <a:pt x="4184" y="85"/>
                  </a:cubicBezTo>
                  <a:cubicBezTo>
                    <a:pt x="3369" y="911"/>
                    <a:pt x="2625" y="1805"/>
                    <a:pt x="1735" y="2557"/>
                  </a:cubicBezTo>
                  <a:cubicBezTo>
                    <a:pt x="1498" y="2871"/>
                    <a:pt x="1" y="3572"/>
                    <a:pt x="255" y="3919"/>
                  </a:cubicBezTo>
                  <a:cubicBezTo>
                    <a:pt x="302" y="3997"/>
                    <a:pt x="365" y="4027"/>
                    <a:pt x="433" y="4027"/>
                  </a:cubicBezTo>
                  <a:cubicBezTo>
                    <a:pt x="531" y="4027"/>
                    <a:pt x="637" y="3965"/>
                    <a:pt x="713" y="3897"/>
                  </a:cubicBezTo>
                  <a:cubicBezTo>
                    <a:pt x="1908" y="3282"/>
                    <a:pt x="2929" y="2397"/>
                    <a:pt x="3793" y="1371"/>
                  </a:cubicBezTo>
                  <a:cubicBezTo>
                    <a:pt x="3987" y="1077"/>
                    <a:pt x="4651" y="586"/>
                    <a:pt x="4687" y="293"/>
                  </a:cubicBezTo>
                  <a:cubicBezTo>
                    <a:pt x="4693" y="121"/>
                    <a:pt x="4537" y="0"/>
                    <a:pt x="4382" y="0"/>
                  </a:cubicBezTo>
                  <a:close/>
                </a:path>
              </a:pathLst>
            </a:custGeom>
            <a:solidFill>
              <a:srgbClr val="E9750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1152;p35">
              <a:extLst>
                <a:ext uri="{FF2B5EF4-FFF2-40B4-BE49-F238E27FC236}">
                  <a16:creationId xmlns:a16="http://schemas.microsoft.com/office/drawing/2014/main" id="{AC1A0B3E-3961-644F-4766-BCF6C825BCE7}"/>
                </a:ext>
              </a:extLst>
            </p:cNvPr>
            <p:cNvSpPr/>
            <p:nvPr/>
          </p:nvSpPr>
          <p:spPr>
            <a:xfrm>
              <a:off x="5708679" y="2551727"/>
              <a:ext cx="123524" cy="440645"/>
            </a:xfrm>
            <a:custGeom>
              <a:avLst/>
              <a:gdLst/>
              <a:ahLst/>
              <a:cxnLst/>
              <a:rect l="l" t="t" r="r" b="b"/>
              <a:pathLst>
                <a:path w="1970" h="7028" extrusionOk="0">
                  <a:moveTo>
                    <a:pt x="1821" y="0"/>
                  </a:moveTo>
                  <a:cubicBezTo>
                    <a:pt x="1500" y="0"/>
                    <a:pt x="913" y="1630"/>
                    <a:pt x="825" y="1808"/>
                  </a:cubicBezTo>
                  <a:cubicBezTo>
                    <a:pt x="302" y="3400"/>
                    <a:pt x="0" y="5092"/>
                    <a:pt x="150" y="6770"/>
                  </a:cubicBezTo>
                  <a:lnTo>
                    <a:pt x="150" y="6769"/>
                  </a:lnTo>
                  <a:cubicBezTo>
                    <a:pt x="166" y="6944"/>
                    <a:pt x="304" y="7028"/>
                    <a:pt x="444" y="7028"/>
                  </a:cubicBezTo>
                  <a:cubicBezTo>
                    <a:pt x="597" y="7028"/>
                    <a:pt x="753" y="6927"/>
                    <a:pt x="751" y="6736"/>
                  </a:cubicBezTo>
                  <a:cubicBezTo>
                    <a:pt x="753" y="6017"/>
                    <a:pt x="767" y="5296"/>
                    <a:pt x="912" y="4589"/>
                  </a:cubicBezTo>
                  <a:cubicBezTo>
                    <a:pt x="1150" y="3098"/>
                    <a:pt x="1558" y="1647"/>
                    <a:pt x="1969" y="197"/>
                  </a:cubicBezTo>
                  <a:cubicBezTo>
                    <a:pt x="1933" y="59"/>
                    <a:pt x="1881" y="0"/>
                    <a:pt x="1821" y="0"/>
                  </a:cubicBezTo>
                  <a:close/>
                </a:path>
              </a:pathLst>
            </a:custGeom>
            <a:solidFill>
              <a:srgbClr val="EE80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1154;p35">
              <a:extLst>
                <a:ext uri="{FF2B5EF4-FFF2-40B4-BE49-F238E27FC236}">
                  <a16:creationId xmlns:a16="http://schemas.microsoft.com/office/drawing/2014/main" id="{2AB9967D-01FB-3939-BD59-A277C9B26367}"/>
                </a:ext>
              </a:extLst>
            </p:cNvPr>
            <p:cNvSpPr/>
            <p:nvPr/>
          </p:nvSpPr>
          <p:spPr>
            <a:xfrm>
              <a:off x="5750251" y="2706783"/>
              <a:ext cx="62451" cy="278444"/>
            </a:xfrm>
            <a:custGeom>
              <a:avLst/>
              <a:gdLst/>
              <a:ahLst/>
              <a:cxnLst/>
              <a:rect l="l" t="t" r="r" b="b"/>
              <a:pathLst>
                <a:path w="996" h="4441" extrusionOk="0">
                  <a:moveTo>
                    <a:pt x="665" y="0"/>
                  </a:moveTo>
                  <a:cubicBezTo>
                    <a:pt x="495" y="0"/>
                    <a:pt x="464" y="177"/>
                    <a:pt x="473" y="313"/>
                  </a:cubicBezTo>
                  <a:cubicBezTo>
                    <a:pt x="439" y="666"/>
                    <a:pt x="376" y="1014"/>
                    <a:pt x="331" y="1364"/>
                  </a:cubicBezTo>
                  <a:cubicBezTo>
                    <a:pt x="207" y="2289"/>
                    <a:pt x="98" y="3216"/>
                    <a:pt x="20" y="4146"/>
                  </a:cubicBezTo>
                  <a:cubicBezTo>
                    <a:pt x="0" y="4285"/>
                    <a:pt x="102" y="4421"/>
                    <a:pt x="241" y="4438"/>
                  </a:cubicBezTo>
                  <a:cubicBezTo>
                    <a:pt x="256" y="4440"/>
                    <a:pt x="270" y="4441"/>
                    <a:pt x="283" y="4441"/>
                  </a:cubicBezTo>
                  <a:cubicBezTo>
                    <a:pt x="523" y="4441"/>
                    <a:pt x="554" y="4161"/>
                    <a:pt x="557" y="3964"/>
                  </a:cubicBezTo>
                  <a:cubicBezTo>
                    <a:pt x="597" y="3511"/>
                    <a:pt x="631" y="3058"/>
                    <a:pt x="671" y="2607"/>
                  </a:cubicBezTo>
                  <a:cubicBezTo>
                    <a:pt x="730" y="1969"/>
                    <a:pt x="755" y="1330"/>
                    <a:pt x="814" y="692"/>
                  </a:cubicBezTo>
                  <a:cubicBezTo>
                    <a:pt x="796" y="474"/>
                    <a:pt x="995" y="43"/>
                    <a:pt x="669" y="0"/>
                  </a:cubicBezTo>
                  <a:cubicBezTo>
                    <a:pt x="668" y="0"/>
                    <a:pt x="666" y="0"/>
                    <a:pt x="665" y="0"/>
                  </a:cubicBezTo>
                  <a:close/>
                </a:path>
              </a:pathLst>
            </a:custGeom>
            <a:solidFill>
              <a:srgbClr val="EE80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1155;p35">
              <a:extLst>
                <a:ext uri="{FF2B5EF4-FFF2-40B4-BE49-F238E27FC236}">
                  <a16:creationId xmlns:a16="http://schemas.microsoft.com/office/drawing/2014/main" id="{BD16A06A-9497-E26E-F3B7-CB8A266C91E3}"/>
                </a:ext>
              </a:extLst>
            </p:cNvPr>
            <p:cNvSpPr/>
            <p:nvPr/>
          </p:nvSpPr>
          <p:spPr>
            <a:xfrm>
              <a:off x="5701155" y="2952126"/>
              <a:ext cx="101767" cy="71915"/>
            </a:xfrm>
            <a:custGeom>
              <a:avLst/>
              <a:gdLst/>
              <a:ahLst/>
              <a:cxnLst/>
              <a:rect l="l" t="t" r="r" b="b"/>
              <a:pathLst>
                <a:path w="1623" h="1147" extrusionOk="0">
                  <a:moveTo>
                    <a:pt x="1091" y="1"/>
                  </a:moveTo>
                  <a:cubicBezTo>
                    <a:pt x="1009" y="1"/>
                    <a:pt x="922" y="41"/>
                    <a:pt x="843" y="142"/>
                  </a:cubicBezTo>
                  <a:cubicBezTo>
                    <a:pt x="836" y="137"/>
                    <a:pt x="828" y="134"/>
                    <a:pt x="820" y="130"/>
                  </a:cubicBezTo>
                  <a:cubicBezTo>
                    <a:pt x="789" y="117"/>
                    <a:pt x="754" y="111"/>
                    <a:pt x="720" y="111"/>
                  </a:cubicBezTo>
                  <a:cubicBezTo>
                    <a:pt x="694" y="111"/>
                    <a:pt x="667" y="115"/>
                    <a:pt x="642" y="122"/>
                  </a:cubicBezTo>
                  <a:cubicBezTo>
                    <a:pt x="602" y="108"/>
                    <a:pt x="563" y="101"/>
                    <a:pt x="527" y="101"/>
                  </a:cubicBezTo>
                  <a:cubicBezTo>
                    <a:pt x="125" y="101"/>
                    <a:pt x="0" y="913"/>
                    <a:pt x="351" y="1097"/>
                  </a:cubicBezTo>
                  <a:cubicBezTo>
                    <a:pt x="420" y="1131"/>
                    <a:pt x="493" y="1146"/>
                    <a:pt x="566" y="1146"/>
                  </a:cubicBezTo>
                  <a:cubicBezTo>
                    <a:pt x="841" y="1146"/>
                    <a:pt x="1129" y="935"/>
                    <a:pt x="1247" y="701"/>
                  </a:cubicBezTo>
                  <a:cubicBezTo>
                    <a:pt x="1623" y="526"/>
                    <a:pt x="1386" y="1"/>
                    <a:pt x="1091" y="1"/>
                  </a:cubicBezTo>
                  <a:close/>
                </a:path>
              </a:pathLst>
            </a:custGeom>
            <a:solidFill>
              <a:srgbClr val="EE80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1156;p35">
              <a:extLst>
                <a:ext uri="{FF2B5EF4-FFF2-40B4-BE49-F238E27FC236}">
                  <a16:creationId xmlns:a16="http://schemas.microsoft.com/office/drawing/2014/main" id="{FDC1675A-D548-5044-693B-CAC465FF618F}"/>
                </a:ext>
              </a:extLst>
            </p:cNvPr>
            <p:cNvSpPr/>
            <p:nvPr/>
          </p:nvSpPr>
          <p:spPr>
            <a:xfrm>
              <a:off x="7013662" y="2563953"/>
              <a:ext cx="100700" cy="442901"/>
            </a:xfrm>
            <a:custGeom>
              <a:avLst/>
              <a:gdLst/>
              <a:ahLst/>
              <a:cxnLst/>
              <a:rect l="l" t="t" r="r" b="b"/>
              <a:pathLst>
                <a:path w="1606" h="7064" extrusionOk="0">
                  <a:moveTo>
                    <a:pt x="253" y="0"/>
                  </a:moveTo>
                  <a:cubicBezTo>
                    <a:pt x="241" y="0"/>
                    <a:pt x="227" y="1"/>
                    <a:pt x="214" y="3"/>
                  </a:cubicBezTo>
                  <a:cubicBezTo>
                    <a:pt x="85" y="25"/>
                    <a:pt x="1" y="150"/>
                    <a:pt x="20" y="278"/>
                  </a:cubicBezTo>
                  <a:cubicBezTo>
                    <a:pt x="22" y="281"/>
                    <a:pt x="22" y="283"/>
                    <a:pt x="22" y="285"/>
                  </a:cubicBezTo>
                  <a:cubicBezTo>
                    <a:pt x="38" y="461"/>
                    <a:pt x="50" y="637"/>
                    <a:pt x="68" y="813"/>
                  </a:cubicBezTo>
                  <a:cubicBezTo>
                    <a:pt x="87" y="999"/>
                    <a:pt x="109" y="1185"/>
                    <a:pt x="129" y="1371"/>
                  </a:cubicBezTo>
                  <a:cubicBezTo>
                    <a:pt x="132" y="1404"/>
                    <a:pt x="136" y="1433"/>
                    <a:pt x="139" y="1463"/>
                  </a:cubicBezTo>
                  <a:cubicBezTo>
                    <a:pt x="139" y="1463"/>
                    <a:pt x="141" y="1474"/>
                    <a:pt x="142" y="1484"/>
                  </a:cubicBezTo>
                  <a:cubicBezTo>
                    <a:pt x="142" y="1486"/>
                    <a:pt x="142" y="1489"/>
                    <a:pt x="142" y="1492"/>
                  </a:cubicBezTo>
                  <a:cubicBezTo>
                    <a:pt x="234" y="2335"/>
                    <a:pt x="369" y="3177"/>
                    <a:pt x="500" y="4019"/>
                  </a:cubicBezTo>
                  <a:cubicBezTo>
                    <a:pt x="643" y="4944"/>
                    <a:pt x="794" y="5866"/>
                    <a:pt x="929" y="6792"/>
                  </a:cubicBezTo>
                  <a:cubicBezTo>
                    <a:pt x="952" y="6951"/>
                    <a:pt x="1101" y="7064"/>
                    <a:pt x="1256" y="7064"/>
                  </a:cubicBezTo>
                  <a:cubicBezTo>
                    <a:pt x="1273" y="7064"/>
                    <a:pt x="1292" y="7063"/>
                    <a:pt x="1309" y="7059"/>
                  </a:cubicBezTo>
                  <a:cubicBezTo>
                    <a:pt x="1487" y="7029"/>
                    <a:pt x="1606" y="6857"/>
                    <a:pt x="1577" y="6680"/>
                  </a:cubicBezTo>
                  <a:cubicBezTo>
                    <a:pt x="1538" y="6434"/>
                    <a:pt x="1500" y="6190"/>
                    <a:pt x="1462" y="5945"/>
                  </a:cubicBezTo>
                  <a:cubicBezTo>
                    <a:pt x="1314" y="4988"/>
                    <a:pt x="1176" y="4028"/>
                    <a:pt x="1026" y="3071"/>
                  </a:cubicBezTo>
                  <a:cubicBezTo>
                    <a:pt x="949" y="2575"/>
                    <a:pt x="867" y="2080"/>
                    <a:pt x="776" y="1587"/>
                  </a:cubicBezTo>
                  <a:cubicBezTo>
                    <a:pt x="732" y="1343"/>
                    <a:pt x="681" y="1102"/>
                    <a:pt x="632" y="859"/>
                  </a:cubicBezTo>
                  <a:cubicBezTo>
                    <a:pt x="609" y="740"/>
                    <a:pt x="585" y="620"/>
                    <a:pt x="557" y="502"/>
                  </a:cubicBezTo>
                  <a:cubicBezTo>
                    <a:pt x="534" y="401"/>
                    <a:pt x="505" y="299"/>
                    <a:pt x="490" y="197"/>
                  </a:cubicBezTo>
                  <a:cubicBezTo>
                    <a:pt x="473" y="83"/>
                    <a:pt x="366" y="0"/>
                    <a:pt x="253" y="0"/>
                  </a:cubicBezTo>
                  <a:close/>
                </a:path>
              </a:pathLst>
            </a:custGeom>
            <a:solidFill>
              <a:srgbClr val="EE80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1157;p35">
              <a:extLst>
                <a:ext uri="{FF2B5EF4-FFF2-40B4-BE49-F238E27FC236}">
                  <a16:creationId xmlns:a16="http://schemas.microsoft.com/office/drawing/2014/main" id="{2902753B-7989-8A81-562D-B0758764FF81}"/>
                </a:ext>
              </a:extLst>
            </p:cNvPr>
            <p:cNvSpPr/>
            <p:nvPr/>
          </p:nvSpPr>
          <p:spPr>
            <a:xfrm>
              <a:off x="7065017" y="2951625"/>
              <a:ext cx="35113" cy="78811"/>
            </a:xfrm>
            <a:custGeom>
              <a:avLst/>
              <a:gdLst/>
              <a:ahLst/>
              <a:cxnLst/>
              <a:rect l="l" t="t" r="r" b="b"/>
              <a:pathLst>
                <a:path w="560" h="1257" extrusionOk="0">
                  <a:moveTo>
                    <a:pt x="277" y="0"/>
                  </a:moveTo>
                  <a:cubicBezTo>
                    <a:pt x="145" y="0"/>
                    <a:pt x="13" y="92"/>
                    <a:pt x="26" y="278"/>
                  </a:cubicBezTo>
                  <a:cubicBezTo>
                    <a:pt x="42" y="553"/>
                    <a:pt x="1" y="842"/>
                    <a:pt x="78" y="1110"/>
                  </a:cubicBezTo>
                  <a:cubicBezTo>
                    <a:pt x="117" y="1212"/>
                    <a:pt x="203" y="1257"/>
                    <a:pt x="291" y="1257"/>
                  </a:cubicBezTo>
                  <a:cubicBezTo>
                    <a:pt x="424" y="1257"/>
                    <a:pt x="559" y="1155"/>
                    <a:pt x="536" y="993"/>
                  </a:cubicBezTo>
                  <a:cubicBezTo>
                    <a:pt x="520" y="771"/>
                    <a:pt x="503" y="515"/>
                    <a:pt x="527" y="282"/>
                  </a:cubicBezTo>
                  <a:cubicBezTo>
                    <a:pt x="543" y="94"/>
                    <a:pt x="410" y="0"/>
                    <a:pt x="277" y="0"/>
                  </a:cubicBezTo>
                  <a:close/>
                </a:path>
              </a:pathLst>
            </a:custGeom>
            <a:solidFill>
              <a:srgbClr val="EE80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1158;p35">
              <a:extLst>
                <a:ext uri="{FF2B5EF4-FFF2-40B4-BE49-F238E27FC236}">
                  <a16:creationId xmlns:a16="http://schemas.microsoft.com/office/drawing/2014/main" id="{E1444632-417F-1758-70A1-3C83BC39BBA4}"/>
                </a:ext>
              </a:extLst>
            </p:cNvPr>
            <p:cNvSpPr/>
            <p:nvPr/>
          </p:nvSpPr>
          <p:spPr>
            <a:xfrm>
              <a:off x="7068090" y="2975638"/>
              <a:ext cx="68534" cy="65206"/>
            </a:xfrm>
            <a:custGeom>
              <a:avLst/>
              <a:gdLst/>
              <a:ahLst/>
              <a:cxnLst/>
              <a:rect l="l" t="t" r="r" b="b"/>
              <a:pathLst>
                <a:path w="1093" h="1040" extrusionOk="0">
                  <a:moveTo>
                    <a:pt x="621" y="0"/>
                  </a:moveTo>
                  <a:cubicBezTo>
                    <a:pt x="434" y="0"/>
                    <a:pt x="247" y="228"/>
                    <a:pt x="382" y="469"/>
                  </a:cubicBezTo>
                  <a:cubicBezTo>
                    <a:pt x="326" y="450"/>
                    <a:pt x="262" y="436"/>
                    <a:pt x="205" y="436"/>
                  </a:cubicBezTo>
                  <a:cubicBezTo>
                    <a:pt x="92" y="436"/>
                    <a:pt x="0" y="488"/>
                    <a:pt x="21" y="649"/>
                  </a:cubicBezTo>
                  <a:cubicBezTo>
                    <a:pt x="111" y="837"/>
                    <a:pt x="431" y="932"/>
                    <a:pt x="612" y="1026"/>
                  </a:cubicBezTo>
                  <a:cubicBezTo>
                    <a:pt x="653" y="1035"/>
                    <a:pt x="689" y="1039"/>
                    <a:pt x="721" y="1039"/>
                  </a:cubicBezTo>
                  <a:cubicBezTo>
                    <a:pt x="1092" y="1039"/>
                    <a:pt x="885" y="451"/>
                    <a:pt x="859" y="198"/>
                  </a:cubicBezTo>
                  <a:cubicBezTo>
                    <a:pt x="807" y="57"/>
                    <a:pt x="714" y="0"/>
                    <a:pt x="621" y="0"/>
                  </a:cubicBezTo>
                  <a:close/>
                </a:path>
              </a:pathLst>
            </a:custGeom>
            <a:solidFill>
              <a:srgbClr val="E9750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1160;p35">
              <a:extLst>
                <a:ext uri="{FF2B5EF4-FFF2-40B4-BE49-F238E27FC236}">
                  <a16:creationId xmlns:a16="http://schemas.microsoft.com/office/drawing/2014/main" id="{C4A3A9E2-318B-BC94-4273-201739DEF7C3}"/>
                </a:ext>
              </a:extLst>
            </p:cNvPr>
            <p:cNvSpPr/>
            <p:nvPr/>
          </p:nvSpPr>
          <p:spPr>
            <a:xfrm>
              <a:off x="6649105" y="2455608"/>
              <a:ext cx="34988" cy="34860"/>
            </a:xfrm>
            <a:custGeom>
              <a:avLst/>
              <a:gdLst/>
              <a:ahLst/>
              <a:cxnLst/>
              <a:rect l="l" t="t" r="r" b="b"/>
              <a:pathLst>
                <a:path w="558" h="556" extrusionOk="0">
                  <a:moveTo>
                    <a:pt x="280" y="0"/>
                  </a:moveTo>
                  <a:cubicBezTo>
                    <a:pt x="130" y="0"/>
                    <a:pt x="2" y="124"/>
                    <a:pt x="0" y="275"/>
                  </a:cubicBezTo>
                  <a:cubicBezTo>
                    <a:pt x="0" y="425"/>
                    <a:pt x="125" y="556"/>
                    <a:pt x="276" y="556"/>
                  </a:cubicBezTo>
                  <a:cubicBezTo>
                    <a:pt x="427" y="556"/>
                    <a:pt x="555" y="432"/>
                    <a:pt x="556" y="280"/>
                  </a:cubicBezTo>
                  <a:cubicBezTo>
                    <a:pt x="557" y="130"/>
                    <a:pt x="431" y="0"/>
                    <a:pt x="280" y="0"/>
                  </a:cubicBezTo>
                  <a:close/>
                </a:path>
              </a:pathLst>
            </a:custGeom>
            <a:solidFill>
              <a:srgbClr val="E9750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1161;p35">
              <a:extLst>
                <a:ext uri="{FF2B5EF4-FFF2-40B4-BE49-F238E27FC236}">
                  <a16:creationId xmlns:a16="http://schemas.microsoft.com/office/drawing/2014/main" id="{2693FAFB-B4E1-B3F3-CA66-D95F8B9C7A7A}"/>
                </a:ext>
              </a:extLst>
            </p:cNvPr>
            <p:cNvSpPr/>
            <p:nvPr/>
          </p:nvSpPr>
          <p:spPr>
            <a:xfrm>
              <a:off x="6774512" y="2534987"/>
              <a:ext cx="21130" cy="21004"/>
            </a:xfrm>
            <a:custGeom>
              <a:avLst/>
              <a:gdLst/>
              <a:ahLst/>
              <a:cxnLst/>
              <a:rect l="l" t="t" r="r" b="b"/>
              <a:pathLst>
                <a:path w="337" h="335" extrusionOk="0">
                  <a:moveTo>
                    <a:pt x="170" y="0"/>
                  </a:moveTo>
                  <a:cubicBezTo>
                    <a:pt x="79" y="0"/>
                    <a:pt x="2" y="75"/>
                    <a:pt x="2" y="166"/>
                  </a:cubicBezTo>
                  <a:cubicBezTo>
                    <a:pt x="1" y="258"/>
                    <a:pt x="77" y="335"/>
                    <a:pt x="168" y="335"/>
                  </a:cubicBezTo>
                  <a:cubicBezTo>
                    <a:pt x="259" y="335"/>
                    <a:pt x="335" y="261"/>
                    <a:pt x="337" y="169"/>
                  </a:cubicBezTo>
                  <a:cubicBezTo>
                    <a:pt x="337" y="79"/>
                    <a:pt x="262" y="0"/>
                    <a:pt x="170" y="0"/>
                  </a:cubicBezTo>
                  <a:close/>
                </a:path>
              </a:pathLst>
            </a:custGeom>
            <a:solidFill>
              <a:srgbClr val="E9750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1199;p35">
              <a:extLst>
                <a:ext uri="{FF2B5EF4-FFF2-40B4-BE49-F238E27FC236}">
                  <a16:creationId xmlns:a16="http://schemas.microsoft.com/office/drawing/2014/main" id="{8CD299DD-2EE8-EF8A-ED1D-AB1FC2887190}"/>
                </a:ext>
              </a:extLst>
            </p:cNvPr>
            <p:cNvSpPr/>
            <p:nvPr/>
          </p:nvSpPr>
          <p:spPr>
            <a:xfrm>
              <a:off x="5412030" y="2119352"/>
              <a:ext cx="947684" cy="1384256"/>
            </a:xfrm>
            <a:custGeom>
              <a:avLst/>
              <a:gdLst/>
              <a:ahLst/>
              <a:cxnLst/>
              <a:rect l="l" t="t" r="r" b="b"/>
              <a:pathLst>
                <a:path w="15114" h="22078" extrusionOk="0">
                  <a:moveTo>
                    <a:pt x="14129" y="1"/>
                  </a:moveTo>
                  <a:lnTo>
                    <a:pt x="14129" y="1"/>
                  </a:lnTo>
                  <a:cubicBezTo>
                    <a:pt x="14211" y="800"/>
                    <a:pt x="14041" y="1670"/>
                    <a:pt x="13419" y="2221"/>
                  </a:cubicBezTo>
                  <a:cubicBezTo>
                    <a:pt x="12906" y="2646"/>
                    <a:pt x="12213" y="2789"/>
                    <a:pt x="11566" y="2867"/>
                  </a:cubicBezTo>
                  <a:cubicBezTo>
                    <a:pt x="10987" y="2935"/>
                    <a:pt x="10405" y="2949"/>
                    <a:pt x="9822" y="2949"/>
                  </a:cubicBezTo>
                  <a:cubicBezTo>
                    <a:pt x="9414" y="2949"/>
                    <a:pt x="9006" y="2942"/>
                    <a:pt x="8598" y="2942"/>
                  </a:cubicBezTo>
                  <a:cubicBezTo>
                    <a:pt x="8453" y="2942"/>
                    <a:pt x="8308" y="2943"/>
                    <a:pt x="8163" y="2945"/>
                  </a:cubicBezTo>
                  <a:cubicBezTo>
                    <a:pt x="7064" y="2968"/>
                    <a:pt x="5969" y="3324"/>
                    <a:pt x="5097" y="4000"/>
                  </a:cubicBezTo>
                  <a:cubicBezTo>
                    <a:pt x="4485" y="4477"/>
                    <a:pt x="3957" y="5059"/>
                    <a:pt x="3498" y="5682"/>
                  </a:cubicBezTo>
                  <a:cubicBezTo>
                    <a:pt x="3104" y="6254"/>
                    <a:pt x="2766" y="6862"/>
                    <a:pt x="2455" y="7484"/>
                  </a:cubicBezTo>
                  <a:cubicBezTo>
                    <a:pt x="1778" y="8864"/>
                    <a:pt x="1258" y="10323"/>
                    <a:pt x="900" y="11819"/>
                  </a:cubicBezTo>
                  <a:cubicBezTo>
                    <a:pt x="410" y="14001"/>
                    <a:pt x="0" y="17184"/>
                    <a:pt x="919" y="19268"/>
                  </a:cubicBezTo>
                  <a:cubicBezTo>
                    <a:pt x="1661" y="20991"/>
                    <a:pt x="3323" y="22015"/>
                    <a:pt x="5177" y="22074"/>
                  </a:cubicBezTo>
                  <a:cubicBezTo>
                    <a:pt x="5245" y="22077"/>
                    <a:pt x="5312" y="22078"/>
                    <a:pt x="5380" y="22078"/>
                  </a:cubicBezTo>
                  <a:cubicBezTo>
                    <a:pt x="6880" y="22078"/>
                    <a:pt x="8330" y="21533"/>
                    <a:pt x="9605" y="20767"/>
                  </a:cubicBezTo>
                  <a:cubicBezTo>
                    <a:pt x="11167" y="19855"/>
                    <a:pt x="12472" y="18580"/>
                    <a:pt x="13663" y="17234"/>
                  </a:cubicBezTo>
                  <a:cubicBezTo>
                    <a:pt x="14146" y="16705"/>
                    <a:pt x="14630" y="16177"/>
                    <a:pt x="15114" y="15649"/>
                  </a:cubicBezTo>
                  <a:cubicBezTo>
                    <a:pt x="15072" y="15623"/>
                    <a:pt x="15032" y="15597"/>
                    <a:pt x="14990" y="15573"/>
                  </a:cubicBezTo>
                  <a:cubicBezTo>
                    <a:pt x="14244" y="16399"/>
                    <a:pt x="13517" y="17240"/>
                    <a:pt x="12736" y="18036"/>
                  </a:cubicBezTo>
                  <a:cubicBezTo>
                    <a:pt x="11409" y="19422"/>
                    <a:pt x="9877" y="20664"/>
                    <a:pt x="8071" y="21358"/>
                  </a:cubicBezTo>
                  <a:cubicBezTo>
                    <a:pt x="7202" y="21714"/>
                    <a:pt x="6341" y="21941"/>
                    <a:pt x="5450" y="21941"/>
                  </a:cubicBezTo>
                  <a:cubicBezTo>
                    <a:pt x="5037" y="21941"/>
                    <a:pt x="4618" y="21892"/>
                    <a:pt x="4188" y="21785"/>
                  </a:cubicBezTo>
                  <a:cubicBezTo>
                    <a:pt x="1978" y="21264"/>
                    <a:pt x="875" y="19632"/>
                    <a:pt x="573" y="17462"/>
                  </a:cubicBezTo>
                  <a:cubicBezTo>
                    <a:pt x="439" y="16325"/>
                    <a:pt x="522" y="15171"/>
                    <a:pt x="651" y="14036"/>
                  </a:cubicBezTo>
                  <a:cubicBezTo>
                    <a:pt x="766" y="13058"/>
                    <a:pt x="962" y="12097"/>
                    <a:pt x="1219" y="11145"/>
                  </a:cubicBezTo>
                  <a:cubicBezTo>
                    <a:pt x="1443" y="10292"/>
                    <a:pt x="1717" y="9450"/>
                    <a:pt x="2075" y="8643"/>
                  </a:cubicBezTo>
                  <a:cubicBezTo>
                    <a:pt x="2647" y="7351"/>
                    <a:pt x="3282" y="6059"/>
                    <a:pt x="4235" y="5000"/>
                  </a:cubicBezTo>
                  <a:cubicBezTo>
                    <a:pt x="5176" y="3844"/>
                    <a:pt x="6555" y="3183"/>
                    <a:pt x="8034" y="3085"/>
                  </a:cubicBezTo>
                  <a:cubicBezTo>
                    <a:pt x="8240" y="3073"/>
                    <a:pt x="8447" y="3068"/>
                    <a:pt x="8653" y="3068"/>
                  </a:cubicBezTo>
                  <a:cubicBezTo>
                    <a:pt x="9193" y="3068"/>
                    <a:pt x="9734" y="3099"/>
                    <a:pt x="10274" y="3099"/>
                  </a:cubicBezTo>
                  <a:cubicBezTo>
                    <a:pt x="10288" y="3099"/>
                    <a:pt x="10302" y="3099"/>
                    <a:pt x="10316" y="3099"/>
                  </a:cubicBezTo>
                  <a:cubicBezTo>
                    <a:pt x="11037" y="3097"/>
                    <a:pt x="11764" y="3033"/>
                    <a:pt x="12464" y="2848"/>
                  </a:cubicBezTo>
                  <a:cubicBezTo>
                    <a:pt x="12864" y="2743"/>
                    <a:pt x="13268" y="2582"/>
                    <a:pt x="13565" y="2281"/>
                  </a:cubicBezTo>
                  <a:cubicBezTo>
                    <a:pt x="13919" y="1916"/>
                    <a:pt x="14144" y="1435"/>
                    <a:pt x="14234" y="937"/>
                  </a:cubicBezTo>
                  <a:cubicBezTo>
                    <a:pt x="14289" y="630"/>
                    <a:pt x="14293" y="317"/>
                    <a:pt x="14264" y="8"/>
                  </a:cubicBezTo>
                  <a:cubicBezTo>
                    <a:pt x="14262" y="8"/>
                    <a:pt x="14258" y="6"/>
                    <a:pt x="14255" y="6"/>
                  </a:cubicBezTo>
                  <a:cubicBezTo>
                    <a:pt x="14213" y="4"/>
                    <a:pt x="14172" y="2"/>
                    <a:pt x="14129"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1200;p35">
              <a:extLst>
                <a:ext uri="{FF2B5EF4-FFF2-40B4-BE49-F238E27FC236}">
                  <a16:creationId xmlns:a16="http://schemas.microsoft.com/office/drawing/2014/main" id="{3C9D325A-B35D-C9BB-4137-5DC027C9EB2C}"/>
                </a:ext>
              </a:extLst>
            </p:cNvPr>
            <p:cNvSpPr/>
            <p:nvPr/>
          </p:nvSpPr>
          <p:spPr>
            <a:xfrm>
              <a:off x="6388007" y="3049373"/>
              <a:ext cx="13418" cy="12100"/>
            </a:xfrm>
            <a:custGeom>
              <a:avLst/>
              <a:gdLst/>
              <a:ahLst/>
              <a:cxnLst/>
              <a:rect l="l" t="t" r="r" b="b"/>
              <a:pathLst>
                <a:path w="214" h="193" extrusionOk="0">
                  <a:moveTo>
                    <a:pt x="97" y="1"/>
                  </a:moveTo>
                  <a:cubicBezTo>
                    <a:pt x="65" y="37"/>
                    <a:pt x="33" y="71"/>
                    <a:pt x="0" y="107"/>
                  </a:cubicBezTo>
                  <a:cubicBezTo>
                    <a:pt x="40" y="135"/>
                    <a:pt x="79" y="164"/>
                    <a:pt x="117" y="193"/>
                  </a:cubicBezTo>
                  <a:cubicBezTo>
                    <a:pt x="149" y="157"/>
                    <a:pt x="182" y="121"/>
                    <a:pt x="214" y="86"/>
                  </a:cubicBezTo>
                  <a:cubicBezTo>
                    <a:pt x="176" y="57"/>
                    <a:pt x="137" y="29"/>
                    <a:pt x="97"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1201;p35">
              <a:extLst>
                <a:ext uri="{FF2B5EF4-FFF2-40B4-BE49-F238E27FC236}">
                  <a16:creationId xmlns:a16="http://schemas.microsoft.com/office/drawing/2014/main" id="{BFA2D55C-3AC1-B719-9A91-DA769C19E218}"/>
                </a:ext>
              </a:extLst>
            </p:cNvPr>
            <p:cNvSpPr/>
            <p:nvPr/>
          </p:nvSpPr>
          <p:spPr>
            <a:xfrm>
              <a:off x="5600641" y="2840583"/>
              <a:ext cx="575545" cy="236811"/>
            </a:xfrm>
            <a:custGeom>
              <a:avLst/>
              <a:gdLst/>
              <a:ahLst/>
              <a:cxnLst/>
              <a:rect l="l" t="t" r="r" b="b"/>
              <a:pathLst>
                <a:path w="9179" h="3777" extrusionOk="0">
                  <a:moveTo>
                    <a:pt x="9106" y="0"/>
                  </a:moveTo>
                  <a:cubicBezTo>
                    <a:pt x="9099" y="0"/>
                    <a:pt x="9092" y="1"/>
                    <a:pt x="9085" y="4"/>
                  </a:cubicBezTo>
                  <a:cubicBezTo>
                    <a:pt x="9077" y="7"/>
                    <a:pt x="9070" y="10"/>
                    <a:pt x="9062" y="13"/>
                  </a:cubicBezTo>
                  <a:cubicBezTo>
                    <a:pt x="9059" y="14"/>
                    <a:pt x="9057" y="15"/>
                    <a:pt x="9056" y="17"/>
                  </a:cubicBezTo>
                  <a:cubicBezTo>
                    <a:pt x="8922" y="71"/>
                    <a:pt x="8788" y="123"/>
                    <a:pt x="8654" y="177"/>
                  </a:cubicBezTo>
                  <a:cubicBezTo>
                    <a:pt x="8421" y="271"/>
                    <a:pt x="8189" y="365"/>
                    <a:pt x="7956" y="458"/>
                  </a:cubicBezTo>
                  <a:cubicBezTo>
                    <a:pt x="7454" y="659"/>
                    <a:pt x="6951" y="855"/>
                    <a:pt x="6450" y="1055"/>
                  </a:cubicBezTo>
                  <a:cubicBezTo>
                    <a:pt x="5905" y="1271"/>
                    <a:pt x="5362" y="1489"/>
                    <a:pt x="4819" y="1712"/>
                  </a:cubicBezTo>
                  <a:cubicBezTo>
                    <a:pt x="4544" y="1824"/>
                    <a:pt x="4268" y="1937"/>
                    <a:pt x="3992" y="2049"/>
                  </a:cubicBezTo>
                  <a:cubicBezTo>
                    <a:pt x="3719" y="2161"/>
                    <a:pt x="3444" y="2268"/>
                    <a:pt x="3169" y="2377"/>
                  </a:cubicBezTo>
                  <a:cubicBezTo>
                    <a:pt x="2896" y="2484"/>
                    <a:pt x="2625" y="2594"/>
                    <a:pt x="2354" y="2705"/>
                  </a:cubicBezTo>
                  <a:cubicBezTo>
                    <a:pt x="2079" y="2817"/>
                    <a:pt x="1805" y="2932"/>
                    <a:pt x="1530" y="3047"/>
                  </a:cubicBezTo>
                  <a:cubicBezTo>
                    <a:pt x="1260" y="3159"/>
                    <a:pt x="988" y="3264"/>
                    <a:pt x="715" y="3371"/>
                  </a:cubicBezTo>
                  <a:cubicBezTo>
                    <a:pt x="580" y="3423"/>
                    <a:pt x="446" y="3479"/>
                    <a:pt x="312" y="3532"/>
                  </a:cubicBezTo>
                  <a:cubicBezTo>
                    <a:pt x="244" y="3558"/>
                    <a:pt x="177" y="3585"/>
                    <a:pt x="109" y="3611"/>
                  </a:cubicBezTo>
                  <a:cubicBezTo>
                    <a:pt x="87" y="3621"/>
                    <a:pt x="65" y="3629"/>
                    <a:pt x="44" y="3639"/>
                  </a:cubicBezTo>
                  <a:cubicBezTo>
                    <a:pt x="35" y="3644"/>
                    <a:pt x="28" y="3651"/>
                    <a:pt x="21" y="3659"/>
                  </a:cubicBezTo>
                  <a:cubicBezTo>
                    <a:pt x="4" y="3681"/>
                    <a:pt x="0" y="3713"/>
                    <a:pt x="13" y="3739"/>
                  </a:cubicBezTo>
                  <a:cubicBezTo>
                    <a:pt x="22" y="3757"/>
                    <a:pt x="37" y="3769"/>
                    <a:pt x="56" y="3774"/>
                  </a:cubicBezTo>
                  <a:lnTo>
                    <a:pt x="60" y="3775"/>
                  </a:lnTo>
                  <a:cubicBezTo>
                    <a:pt x="64" y="3777"/>
                    <a:pt x="67" y="3777"/>
                    <a:pt x="70" y="3777"/>
                  </a:cubicBezTo>
                  <a:lnTo>
                    <a:pt x="66" y="3777"/>
                  </a:lnTo>
                  <a:cubicBezTo>
                    <a:pt x="68" y="3777"/>
                    <a:pt x="70" y="3777"/>
                    <a:pt x="72" y="3777"/>
                  </a:cubicBezTo>
                  <a:cubicBezTo>
                    <a:pt x="81" y="3777"/>
                    <a:pt x="90" y="3775"/>
                    <a:pt x="100" y="3772"/>
                  </a:cubicBezTo>
                  <a:cubicBezTo>
                    <a:pt x="124" y="3764"/>
                    <a:pt x="148" y="3754"/>
                    <a:pt x="172" y="3744"/>
                  </a:cubicBezTo>
                  <a:cubicBezTo>
                    <a:pt x="235" y="3719"/>
                    <a:pt x="297" y="3692"/>
                    <a:pt x="358" y="3667"/>
                  </a:cubicBezTo>
                  <a:cubicBezTo>
                    <a:pt x="488" y="3615"/>
                    <a:pt x="616" y="3564"/>
                    <a:pt x="744" y="3511"/>
                  </a:cubicBezTo>
                  <a:cubicBezTo>
                    <a:pt x="873" y="3458"/>
                    <a:pt x="1001" y="3405"/>
                    <a:pt x="1131" y="3351"/>
                  </a:cubicBezTo>
                  <a:cubicBezTo>
                    <a:pt x="1261" y="3297"/>
                    <a:pt x="1393" y="3245"/>
                    <a:pt x="1523" y="3192"/>
                  </a:cubicBezTo>
                  <a:cubicBezTo>
                    <a:pt x="1789" y="3086"/>
                    <a:pt x="2057" y="2987"/>
                    <a:pt x="2322" y="2881"/>
                  </a:cubicBezTo>
                  <a:cubicBezTo>
                    <a:pt x="2583" y="2778"/>
                    <a:pt x="2843" y="2673"/>
                    <a:pt x="3103" y="2568"/>
                  </a:cubicBezTo>
                  <a:cubicBezTo>
                    <a:pt x="3377" y="2457"/>
                    <a:pt x="3649" y="2344"/>
                    <a:pt x="3923" y="2233"/>
                  </a:cubicBezTo>
                  <a:cubicBezTo>
                    <a:pt x="4199" y="2119"/>
                    <a:pt x="4477" y="2011"/>
                    <a:pt x="4756" y="1901"/>
                  </a:cubicBezTo>
                  <a:cubicBezTo>
                    <a:pt x="5301" y="1686"/>
                    <a:pt x="5845" y="1467"/>
                    <a:pt x="6387" y="1245"/>
                  </a:cubicBezTo>
                  <a:cubicBezTo>
                    <a:pt x="6909" y="1033"/>
                    <a:pt x="7430" y="816"/>
                    <a:pt x="7953" y="604"/>
                  </a:cubicBezTo>
                  <a:cubicBezTo>
                    <a:pt x="8197" y="506"/>
                    <a:pt x="8441" y="408"/>
                    <a:pt x="8684" y="310"/>
                  </a:cubicBezTo>
                  <a:cubicBezTo>
                    <a:pt x="8832" y="250"/>
                    <a:pt x="8981" y="192"/>
                    <a:pt x="9128" y="131"/>
                  </a:cubicBezTo>
                  <a:cubicBezTo>
                    <a:pt x="9161" y="117"/>
                    <a:pt x="9178" y="78"/>
                    <a:pt x="9167" y="44"/>
                  </a:cubicBezTo>
                  <a:cubicBezTo>
                    <a:pt x="9158" y="18"/>
                    <a:pt x="9133" y="0"/>
                    <a:pt x="9106"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1202;p35">
              <a:extLst>
                <a:ext uri="{FF2B5EF4-FFF2-40B4-BE49-F238E27FC236}">
                  <a16:creationId xmlns:a16="http://schemas.microsoft.com/office/drawing/2014/main" id="{75767F75-8FD9-8FF2-90F6-3A4B853AF573}"/>
                </a:ext>
              </a:extLst>
            </p:cNvPr>
            <p:cNvSpPr/>
            <p:nvPr/>
          </p:nvSpPr>
          <p:spPr>
            <a:xfrm>
              <a:off x="6158576" y="2811490"/>
              <a:ext cx="348186" cy="148532"/>
            </a:xfrm>
            <a:custGeom>
              <a:avLst/>
              <a:gdLst/>
              <a:ahLst/>
              <a:cxnLst/>
              <a:rect l="l" t="t" r="r" b="b"/>
              <a:pathLst>
                <a:path w="5553" h="2369" extrusionOk="0">
                  <a:moveTo>
                    <a:pt x="2337" y="1"/>
                  </a:moveTo>
                  <a:cubicBezTo>
                    <a:pt x="1949" y="1"/>
                    <a:pt x="1546" y="65"/>
                    <a:pt x="1119" y="185"/>
                  </a:cubicBezTo>
                  <a:cubicBezTo>
                    <a:pt x="798" y="270"/>
                    <a:pt x="481" y="379"/>
                    <a:pt x="173" y="501"/>
                  </a:cubicBezTo>
                  <a:cubicBezTo>
                    <a:pt x="110" y="533"/>
                    <a:pt x="1" y="549"/>
                    <a:pt x="4" y="638"/>
                  </a:cubicBezTo>
                  <a:cubicBezTo>
                    <a:pt x="8" y="680"/>
                    <a:pt x="39" y="702"/>
                    <a:pt x="72" y="702"/>
                  </a:cubicBezTo>
                  <a:cubicBezTo>
                    <a:pt x="92" y="702"/>
                    <a:pt x="112" y="694"/>
                    <a:pt x="128" y="679"/>
                  </a:cubicBezTo>
                  <a:cubicBezTo>
                    <a:pt x="558" y="493"/>
                    <a:pt x="1022" y="347"/>
                    <a:pt x="1485" y="238"/>
                  </a:cubicBezTo>
                  <a:cubicBezTo>
                    <a:pt x="1757" y="166"/>
                    <a:pt x="2023" y="132"/>
                    <a:pt x="2282" y="132"/>
                  </a:cubicBezTo>
                  <a:cubicBezTo>
                    <a:pt x="3093" y="132"/>
                    <a:pt x="3838" y="464"/>
                    <a:pt x="4521" y="989"/>
                  </a:cubicBezTo>
                  <a:cubicBezTo>
                    <a:pt x="4901" y="1296"/>
                    <a:pt x="5434" y="1739"/>
                    <a:pt x="5360" y="2281"/>
                  </a:cubicBezTo>
                  <a:cubicBezTo>
                    <a:pt x="5352" y="2320"/>
                    <a:pt x="5380" y="2362"/>
                    <a:pt x="5418" y="2369"/>
                  </a:cubicBezTo>
                  <a:cubicBezTo>
                    <a:pt x="5421" y="2369"/>
                    <a:pt x="5423" y="2369"/>
                    <a:pt x="5426" y="2369"/>
                  </a:cubicBezTo>
                  <a:cubicBezTo>
                    <a:pt x="5553" y="2369"/>
                    <a:pt x="5515" y="2107"/>
                    <a:pt x="5495" y="2021"/>
                  </a:cubicBezTo>
                  <a:cubicBezTo>
                    <a:pt x="5345" y="1408"/>
                    <a:pt x="4796" y="1008"/>
                    <a:pt x="4311" y="656"/>
                  </a:cubicBezTo>
                  <a:cubicBezTo>
                    <a:pt x="3659" y="202"/>
                    <a:pt x="3020" y="1"/>
                    <a:pt x="2337"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1203;p35">
              <a:extLst>
                <a:ext uri="{FF2B5EF4-FFF2-40B4-BE49-F238E27FC236}">
                  <a16:creationId xmlns:a16="http://schemas.microsoft.com/office/drawing/2014/main" id="{AE40A784-DCD2-E54E-8E12-A160FC220BCF}"/>
                </a:ext>
              </a:extLst>
            </p:cNvPr>
            <p:cNvSpPr/>
            <p:nvPr/>
          </p:nvSpPr>
          <p:spPr>
            <a:xfrm>
              <a:off x="6348818" y="2879645"/>
              <a:ext cx="157070" cy="154928"/>
            </a:xfrm>
            <a:custGeom>
              <a:avLst/>
              <a:gdLst/>
              <a:ahLst/>
              <a:cxnLst/>
              <a:rect l="l" t="t" r="r" b="b"/>
              <a:pathLst>
                <a:path w="2505" h="2471" extrusionOk="0">
                  <a:moveTo>
                    <a:pt x="106" y="1"/>
                  </a:moveTo>
                  <a:cubicBezTo>
                    <a:pt x="86" y="1"/>
                    <a:pt x="67" y="9"/>
                    <a:pt x="50" y="33"/>
                  </a:cubicBezTo>
                  <a:cubicBezTo>
                    <a:pt x="1" y="127"/>
                    <a:pt x="122" y="157"/>
                    <a:pt x="187" y="184"/>
                  </a:cubicBezTo>
                  <a:cubicBezTo>
                    <a:pt x="311" y="238"/>
                    <a:pt x="444" y="296"/>
                    <a:pt x="578" y="352"/>
                  </a:cubicBezTo>
                  <a:cubicBezTo>
                    <a:pt x="975" y="515"/>
                    <a:pt x="1363" y="700"/>
                    <a:pt x="1733" y="917"/>
                  </a:cubicBezTo>
                  <a:cubicBezTo>
                    <a:pt x="1933" y="1033"/>
                    <a:pt x="2140" y="1164"/>
                    <a:pt x="2251" y="1374"/>
                  </a:cubicBezTo>
                  <a:cubicBezTo>
                    <a:pt x="2412" y="1685"/>
                    <a:pt x="2347" y="2070"/>
                    <a:pt x="2205" y="2375"/>
                  </a:cubicBezTo>
                  <a:cubicBezTo>
                    <a:pt x="2189" y="2406"/>
                    <a:pt x="2205" y="2450"/>
                    <a:pt x="2235" y="2465"/>
                  </a:cubicBezTo>
                  <a:cubicBezTo>
                    <a:pt x="2243" y="2469"/>
                    <a:pt x="2251" y="2471"/>
                    <a:pt x="2258" y="2471"/>
                  </a:cubicBezTo>
                  <a:cubicBezTo>
                    <a:pt x="2387" y="2471"/>
                    <a:pt x="2464" y="1949"/>
                    <a:pt x="2468" y="1854"/>
                  </a:cubicBezTo>
                  <a:cubicBezTo>
                    <a:pt x="2504" y="1389"/>
                    <a:pt x="2248" y="1040"/>
                    <a:pt x="1852" y="824"/>
                  </a:cubicBezTo>
                  <a:cubicBezTo>
                    <a:pt x="1475" y="597"/>
                    <a:pt x="1079" y="405"/>
                    <a:pt x="674" y="235"/>
                  </a:cubicBezTo>
                  <a:cubicBezTo>
                    <a:pt x="521" y="171"/>
                    <a:pt x="371" y="103"/>
                    <a:pt x="219" y="39"/>
                  </a:cubicBezTo>
                  <a:cubicBezTo>
                    <a:pt x="183" y="28"/>
                    <a:pt x="143" y="1"/>
                    <a:pt x="106"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1204;p35">
              <a:extLst>
                <a:ext uri="{FF2B5EF4-FFF2-40B4-BE49-F238E27FC236}">
                  <a16:creationId xmlns:a16="http://schemas.microsoft.com/office/drawing/2014/main" id="{65EA19B0-5357-22B3-20C8-2F8621DEAAFB}"/>
                </a:ext>
              </a:extLst>
            </p:cNvPr>
            <p:cNvSpPr/>
            <p:nvPr/>
          </p:nvSpPr>
          <p:spPr>
            <a:xfrm>
              <a:off x="6490277" y="2955261"/>
              <a:ext cx="13544" cy="11411"/>
            </a:xfrm>
            <a:custGeom>
              <a:avLst/>
              <a:gdLst/>
              <a:ahLst/>
              <a:cxnLst/>
              <a:rect l="l" t="t" r="r" b="b"/>
              <a:pathLst>
                <a:path w="216" h="182" extrusionOk="0">
                  <a:moveTo>
                    <a:pt x="114" y="1"/>
                  </a:moveTo>
                  <a:cubicBezTo>
                    <a:pt x="28" y="1"/>
                    <a:pt x="1" y="176"/>
                    <a:pt x="101" y="182"/>
                  </a:cubicBezTo>
                  <a:cubicBezTo>
                    <a:pt x="102" y="182"/>
                    <a:pt x="103" y="182"/>
                    <a:pt x="103" y="182"/>
                  </a:cubicBezTo>
                  <a:cubicBezTo>
                    <a:pt x="183" y="182"/>
                    <a:pt x="215" y="32"/>
                    <a:pt x="135" y="4"/>
                  </a:cubicBezTo>
                  <a:cubicBezTo>
                    <a:pt x="128" y="2"/>
                    <a:pt x="121" y="1"/>
                    <a:pt x="114"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 name="Google Shape;1205;p35">
              <a:extLst>
                <a:ext uri="{FF2B5EF4-FFF2-40B4-BE49-F238E27FC236}">
                  <a16:creationId xmlns:a16="http://schemas.microsoft.com/office/drawing/2014/main" id="{B9F2D517-0165-881E-EF8C-48263ED9C3CF}"/>
                </a:ext>
              </a:extLst>
            </p:cNvPr>
            <p:cNvSpPr/>
            <p:nvPr/>
          </p:nvSpPr>
          <p:spPr>
            <a:xfrm>
              <a:off x="6347439" y="2950809"/>
              <a:ext cx="156757" cy="145021"/>
            </a:xfrm>
            <a:custGeom>
              <a:avLst/>
              <a:gdLst/>
              <a:ahLst/>
              <a:cxnLst/>
              <a:rect l="l" t="t" r="r" b="b"/>
              <a:pathLst>
                <a:path w="2500" h="2313" extrusionOk="0">
                  <a:moveTo>
                    <a:pt x="82" y="1"/>
                  </a:moveTo>
                  <a:cubicBezTo>
                    <a:pt x="48" y="1"/>
                    <a:pt x="20" y="17"/>
                    <a:pt x="10" y="59"/>
                  </a:cubicBezTo>
                  <a:cubicBezTo>
                    <a:pt x="1" y="109"/>
                    <a:pt x="42" y="143"/>
                    <a:pt x="86" y="151"/>
                  </a:cubicBezTo>
                  <a:cubicBezTo>
                    <a:pt x="433" y="275"/>
                    <a:pt x="765" y="432"/>
                    <a:pt x="1101" y="582"/>
                  </a:cubicBezTo>
                  <a:cubicBezTo>
                    <a:pt x="1341" y="693"/>
                    <a:pt x="1584" y="804"/>
                    <a:pt x="1813" y="937"/>
                  </a:cubicBezTo>
                  <a:cubicBezTo>
                    <a:pt x="1952" y="1022"/>
                    <a:pt x="2092" y="1118"/>
                    <a:pt x="2177" y="1261"/>
                  </a:cubicBezTo>
                  <a:cubicBezTo>
                    <a:pt x="2293" y="1484"/>
                    <a:pt x="2355" y="1787"/>
                    <a:pt x="2177" y="1996"/>
                  </a:cubicBezTo>
                  <a:cubicBezTo>
                    <a:pt x="2128" y="2065"/>
                    <a:pt x="2075" y="2136"/>
                    <a:pt x="2016" y="2202"/>
                  </a:cubicBezTo>
                  <a:cubicBezTo>
                    <a:pt x="1991" y="2229"/>
                    <a:pt x="1997" y="2274"/>
                    <a:pt x="2023" y="2297"/>
                  </a:cubicBezTo>
                  <a:cubicBezTo>
                    <a:pt x="2035" y="2308"/>
                    <a:pt x="2048" y="2313"/>
                    <a:pt x="2062" y="2313"/>
                  </a:cubicBezTo>
                  <a:cubicBezTo>
                    <a:pt x="2080" y="2313"/>
                    <a:pt x="2098" y="2304"/>
                    <a:pt x="2112" y="2289"/>
                  </a:cubicBezTo>
                  <a:cubicBezTo>
                    <a:pt x="2177" y="2215"/>
                    <a:pt x="2236" y="2136"/>
                    <a:pt x="2292" y="2056"/>
                  </a:cubicBezTo>
                  <a:cubicBezTo>
                    <a:pt x="2500" y="1784"/>
                    <a:pt x="2418" y="1382"/>
                    <a:pt x="2240" y="1117"/>
                  </a:cubicBezTo>
                  <a:cubicBezTo>
                    <a:pt x="2119" y="957"/>
                    <a:pt x="1948" y="847"/>
                    <a:pt x="1773" y="752"/>
                  </a:cubicBezTo>
                  <a:cubicBezTo>
                    <a:pt x="1389" y="545"/>
                    <a:pt x="986" y="374"/>
                    <a:pt x="586" y="196"/>
                  </a:cubicBezTo>
                  <a:cubicBezTo>
                    <a:pt x="439" y="132"/>
                    <a:pt x="293" y="65"/>
                    <a:pt x="139" y="14"/>
                  </a:cubicBezTo>
                  <a:cubicBezTo>
                    <a:pt x="120" y="6"/>
                    <a:pt x="100" y="1"/>
                    <a:pt x="82"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1206;p35">
              <a:extLst>
                <a:ext uri="{FF2B5EF4-FFF2-40B4-BE49-F238E27FC236}">
                  <a16:creationId xmlns:a16="http://schemas.microsoft.com/office/drawing/2014/main" id="{19A01F21-6875-BA2A-1A30-90131217855D}"/>
                </a:ext>
              </a:extLst>
            </p:cNvPr>
            <p:cNvSpPr/>
            <p:nvPr/>
          </p:nvSpPr>
          <p:spPr>
            <a:xfrm>
              <a:off x="6339977" y="3019466"/>
              <a:ext cx="119761" cy="167468"/>
            </a:xfrm>
            <a:custGeom>
              <a:avLst/>
              <a:gdLst/>
              <a:ahLst/>
              <a:cxnLst/>
              <a:rect l="l" t="t" r="r" b="b"/>
              <a:pathLst>
                <a:path w="1910" h="2671" extrusionOk="0">
                  <a:moveTo>
                    <a:pt x="94" y="1"/>
                  </a:moveTo>
                  <a:cubicBezTo>
                    <a:pt x="71" y="1"/>
                    <a:pt x="51" y="12"/>
                    <a:pt x="35" y="41"/>
                  </a:cubicBezTo>
                  <a:cubicBezTo>
                    <a:pt x="1" y="120"/>
                    <a:pt x="97" y="153"/>
                    <a:pt x="150" y="187"/>
                  </a:cubicBezTo>
                  <a:cubicBezTo>
                    <a:pt x="438" y="359"/>
                    <a:pt x="722" y="544"/>
                    <a:pt x="992" y="750"/>
                  </a:cubicBezTo>
                  <a:cubicBezTo>
                    <a:pt x="1188" y="902"/>
                    <a:pt x="1363" y="1076"/>
                    <a:pt x="1512" y="1275"/>
                  </a:cubicBezTo>
                  <a:cubicBezTo>
                    <a:pt x="1652" y="1434"/>
                    <a:pt x="1740" y="1645"/>
                    <a:pt x="1624" y="1844"/>
                  </a:cubicBezTo>
                  <a:cubicBezTo>
                    <a:pt x="1481" y="2088"/>
                    <a:pt x="1310" y="2326"/>
                    <a:pt x="1067" y="2478"/>
                  </a:cubicBezTo>
                  <a:cubicBezTo>
                    <a:pt x="1020" y="2521"/>
                    <a:pt x="878" y="2545"/>
                    <a:pt x="919" y="2638"/>
                  </a:cubicBezTo>
                  <a:cubicBezTo>
                    <a:pt x="930" y="2661"/>
                    <a:pt x="947" y="2670"/>
                    <a:pt x="969" y="2670"/>
                  </a:cubicBezTo>
                  <a:cubicBezTo>
                    <a:pt x="1046" y="2670"/>
                    <a:pt x="1175" y="2553"/>
                    <a:pt x="1226" y="2525"/>
                  </a:cubicBezTo>
                  <a:cubicBezTo>
                    <a:pt x="1374" y="2420"/>
                    <a:pt x="1487" y="2275"/>
                    <a:pt x="1593" y="2129"/>
                  </a:cubicBezTo>
                  <a:cubicBezTo>
                    <a:pt x="1803" y="1872"/>
                    <a:pt x="1910" y="1550"/>
                    <a:pt x="1679" y="1267"/>
                  </a:cubicBezTo>
                  <a:cubicBezTo>
                    <a:pt x="1415" y="880"/>
                    <a:pt x="1041" y="591"/>
                    <a:pt x="655" y="335"/>
                  </a:cubicBezTo>
                  <a:cubicBezTo>
                    <a:pt x="519" y="243"/>
                    <a:pt x="381" y="155"/>
                    <a:pt x="239" y="70"/>
                  </a:cubicBezTo>
                  <a:cubicBezTo>
                    <a:pt x="198" y="49"/>
                    <a:pt x="141" y="1"/>
                    <a:pt x="94"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1207;p35">
              <a:extLst>
                <a:ext uri="{FF2B5EF4-FFF2-40B4-BE49-F238E27FC236}">
                  <a16:creationId xmlns:a16="http://schemas.microsoft.com/office/drawing/2014/main" id="{D3CB07E6-3BBA-53D1-3C50-9BA817F58DF1}"/>
                </a:ext>
              </a:extLst>
            </p:cNvPr>
            <p:cNvSpPr/>
            <p:nvPr/>
          </p:nvSpPr>
          <p:spPr>
            <a:xfrm>
              <a:off x="6339601" y="3092322"/>
              <a:ext cx="71355" cy="94674"/>
            </a:xfrm>
            <a:custGeom>
              <a:avLst/>
              <a:gdLst/>
              <a:ahLst/>
              <a:cxnLst/>
              <a:rect l="l" t="t" r="r" b="b"/>
              <a:pathLst>
                <a:path w="1138" h="1510" extrusionOk="0">
                  <a:moveTo>
                    <a:pt x="82" y="1"/>
                  </a:moveTo>
                  <a:cubicBezTo>
                    <a:pt x="75" y="1"/>
                    <a:pt x="67" y="2"/>
                    <a:pt x="60" y="5"/>
                  </a:cubicBezTo>
                  <a:cubicBezTo>
                    <a:pt x="11" y="28"/>
                    <a:pt x="1" y="91"/>
                    <a:pt x="39" y="128"/>
                  </a:cubicBezTo>
                  <a:cubicBezTo>
                    <a:pt x="128" y="184"/>
                    <a:pt x="219" y="239"/>
                    <a:pt x="309" y="295"/>
                  </a:cubicBezTo>
                  <a:cubicBezTo>
                    <a:pt x="509" y="416"/>
                    <a:pt x="711" y="536"/>
                    <a:pt x="911" y="659"/>
                  </a:cubicBezTo>
                  <a:cubicBezTo>
                    <a:pt x="801" y="737"/>
                    <a:pt x="711" y="851"/>
                    <a:pt x="680" y="983"/>
                  </a:cubicBezTo>
                  <a:cubicBezTo>
                    <a:pt x="628" y="1209"/>
                    <a:pt x="720" y="1493"/>
                    <a:pt x="985" y="1509"/>
                  </a:cubicBezTo>
                  <a:cubicBezTo>
                    <a:pt x="989" y="1509"/>
                    <a:pt x="993" y="1510"/>
                    <a:pt x="997" y="1510"/>
                  </a:cubicBezTo>
                  <a:cubicBezTo>
                    <a:pt x="1075" y="1510"/>
                    <a:pt x="1092" y="1382"/>
                    <a:pt x="1009" y="1366"/>
                  </a:cubicBezTo>
                  <a:cubicBezTo>
                    <a:pt x="970" y="1359"/>
                    <a:pt x="929" y="1353"/>
                    <a:pt x="894" y="1332"/>
                  </a:cubicBezTo>
                  <a:cubicBezTo>
                    <a:pt x="819" y="1285"/>
                    <a:pt x="807" y="1184"/>
                    <a:pt x="804" y="1102"/>
                  </a:cubicBezTo>
                  <a:cubicBezTo>
                    <a:pt x="798" y="968"/>
                    <a:pt x="885" y="849"/>
                    <a:pt x="993" y="777"/>
                  </a:cubicBezTo>
                  <a:cubicBezTo>
                    <a:pt x="1018" y="757"/>
                    <a:pt x="1047" y="750"/>
                    <a:pt x="1077" y="743"/>
                  </a:cubicBezTo>
                  <a:cubicBezTo>
                    <a:pt x="1137" y="719"/>
                    <a:pt x="1137" y="637"/>
                    <a:pt x="1088" y="601"/>
                  </a:cubicBezTo>
                  <a:cubicBezTo>
                    <a:pt x="865" y="450"/>
                    <a:pt x="625" y="321"/>
                    <a:pt x="396" y="177"/>
                  </a:cubicBezTo>
                  <a:cubicBezTo>
                    <a:pt x="302" y="121"/>
                    <a:pt x="212" y="58"/>
                    <a:pt x="115" y="8"/>
                  </a:cubicBezTo>
                  <a:cubicBezTo>
                    <a:pt x="105" y="3"/>
                    <a:pt x="94" y="1"/>
                    <a:pt x="82"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1208;p35">
              <a:extLst>
                <a:ext uri="{FF2B5EF4-FFF2-40B4-BE49-F238E27FC236}">
                  <a16:creationId xmlns:a16="http://schemas.microsoft.com/office/drawing/2014/main" id="{8ED6804B-763F-5722-EF71-F369BEBB18DF}"/>
                </a:ext>
              </a:extLst>
            </p:cNvPr>
            <p:cNvSpPr/>
            <p:nvPr/>
          </p:nvSpPr>
          <p:spPr>
            <a:xfrm>
              <a:off x="6450335" y="3084610"/>
              <a:ext cx="33734" cy="31788"/>
            </a:xfrm>
            <a:custGeom>
              <a:avLst/>
              <a:gdLst/>
              <a:ahLst/>
              <a:cxnLst/>
              <a:rect l="l" t="t" r="r" b="b"/>
              <a:pathLst>
                <a:path w="538" h="507" extrusionOk="0">
                  <a:moveTo>
                    <a:pt x="463" y="1"/>
                  </a:moveTo>
                  <a:cubicBezTo>
                    <a:pt x="419" y="1"/>
                    <a:pt x="384" y="60"/>
                    <a:pt x="354" y="94"/>
                  </a:cubicBezTo>
                  <a:cubicBezTo>
                    <a:pt x="275" y="179"/>
                    <a:pt x="188" y="251"/>
                    <a:pt x="96" y="326"/>
                  </a:cubicBezTo>
                  <a:cubicBezTo>
                    <a:pt x="63" y="356"/>
                    <a:pt x="13" y="372"/>
                    <a:pt x="4" y="422"/>
                  </a:cubicBezTo>
                  <a:cubicBezTo>
                    <a:pt x="1" y="450"/>
                    <a:pt x="10" y="478"/>
                    <a:pt x="34" y="495"/>
                  </a:cubicBezTo>
                  <a:cubicBezTo>
                    <a:pt x="45" y="503"/>
                    <a:pt x="57" y="506"/>
                    <a:pt x="70" y="506"/>
                  </a:cubicBezTo>
                  <a:cubicBezTo>
                    <a:pt x="83" y="506"/>
                    <a:pt x="95" y="503"/>
                    <a:pt x="106" y="497"/>
                  </a:cubicBezTo>
                  <a:cubicBezTo>
                    <a:pt x="255" y="388"/>
                    <a:pt x="401" y="269"/>
                    <a:pt x="514" y="123"/>
                  </a:cubicBezTo>
                  <a:cubicBezTo>
                    <a:pt x="538" y="91"/>
                    <a:pt x="536" y="45"/>
                    <a:pt x="506" y="19"/>
                  </a:cubicBezTo>
                  <a:cubicBezTo>
                    <a:pt x="491" y="6"/>
                    <a:pt x="477" y="1"/>
                    <a:pt x="463"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1209;p35">
              <a:extLst>
                <a:ext uri="{FF2B5EF4-FFF2-40B4-BE49-F238E27FC236}">
                  <a16:creationId xmlns:a16="http://schemas.microsoft.com/office/drawing/2014/main" id="{78B2FA3C-B1B4-C042-558C-19AD88EBE1ED}"/>
                </a:ext>
              </a:extLst>
            </p:cNvPr>
            <p:cNvSpPr/>
            <p:nvPr/>
          </p:nvSpPr>
          <p:spPr>
            <a:xfrm>
              <a:off x="6394278" y="3051944"/>
              <a:ext cx="44581" cy="26584"/>
            </a:xfrm>
            <a:custGeom>
              <a:avLst/>
              <a:gdLst/>
              <a:ahLst/>
              <a:cxnLst/>
              <a:rect l="l" t="t" r="r" b="b"/>
              <a:pathLst>
                <a:path w="711" h="424" extrusionOk="0">
                  <a:moveTo>
                    <a:pt x="83" y="0"/>
                  </a:moveTo>
                  <a:cubicBezTo>
                    <a:pt x="75" y="0"/>
                    <a:pt x="66" y="1"/>
                    <a:pt x="57" y="1"/>
                  </a:cubicBezTo>
                  <a:cubicBezTo>
                    <a:pt x="15" y="15"/>
                    <a:pt x="1" y="77"/>
                    <a:pt x="26" y="111"/>
                  </a:cubicBezTo>
                  <a:cubicBezTo>
                    <a:pt x="55" y="152"/>
                    <a:pt x="110" y="146"/>
                    <a:pt x="153" y="160"/>
                  </a:cubicBezTo>
                  <a:cubicBezTo>
                    <a:pt x="279" y="191"/>
                    <a:pt x="398" y="223"/>
                    <a:pt x="526" y="257"/>
                  </a:cubicBezTo>
                  <a:cubicBezTo>
                    <a:pt x="517" y="275"/>
                    <a:pt x="507" y="292"/>
                    <a:pt x="496" y="310"/>
                  </a:cubicBezTo>
                  <a:cubicBezTo>
                    <a:pt x="477" y="343"/>
                    <a:pt x="485" y="389"/>
                    <a:pt x="517" y="411"/>
                  </a:cubicBezTo>
                  <a:cubicBezTo>
                    <a:pt x="531" y="420"/>
                    <a:pt x="544" y="424"/>
                    <a:pt x="555" y="424"/>
                  </a:cubicBezTo>
                  <a:cubicBezTo>
                    <a:pt x="607" y="424"/>
                    <a:pt x="638" y="349"/>
                    <a:pt x="660" y="305"/>
                  </a:cubicBezTo>
                  <a:cubicBezTo>
                    <a:pt x="701" y="246"/>
                    <a:pt x="711" y="156"/>
                    <a:pt x="627" y="133"/>
                  </a:cubicBezTo>
                  <a:cubicBezTo>
                    <a:pt x="535" y="104"/>
                    <a:pt x="442" y="82"/>
                    <a:pt x="350" y="58"/>
                  </a:cubicBezTo>
                  <a:cubicBezTo>
                    <a:pt x="262" y="41"/>
                    <a:pt x="173" y="0"/>
                    <a:pt x="83"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1210;p35">
              <a:extLst>
                <a:ext uri="{FF2B5EF4-FFF2-40B4-BE49-F238E27FC236}">
                  <a16:creationId xmlns:a16="http://schemas.microsoft.com/office/drawing/2014/main" id="{D1AC8204-A979-DA01-F3D8-932D79B94325}"/>
                </a:ext>
              </a:extLst>
            </p:cNvPr>
            <p:cNvSpPr/>
            <p:nvPr/>
          </p:nvSpPr>
          <p:spPr>
            <a:xfrm>
              <a:off x="5782104" y="2551539"/>
              <a:ext cx="48469" cy="455316"/>
            </a:xfrm>
            <a:custGeom>
              <a:avLst/>
              <a:gdLst/>
              <a:ahLst/>
              <a:cxnLst/>
              <a:rect l="l" t="t" r="r" b="b"/>
              <a:pathLst>
                <a:path w="773" h="7262" extrusionOk="0">
                  <a:moveTo>
                    <a:pt x="704" y="0"/>
                  </a:moveTo>
                  <a:cubicBezTo>
                    <a:pt x="699" y="0"/>
                    <a:pt x="694" y="1"/>
                    <a:pt x="690" y="2"/>
                  </a:cubicBezTo>
                  <a:cubicBezTo>
                    <a:pt x="662" y="6"/>
                    <a:pt x="641" y="32"/>
                    <a:pt x="636" y="58"/>
                  </a:cubicBezTo>
                  <a:cubicBezTo>
                    <a:pt x="632" y="77"/>
                    <a:pt x="631" y="96"/>
                    <a:pt x="629" y="115"/>
                  </a:cubicBezTo>
                  <a:cubicBezTo>
                    <a:pt x="627" y="140"/>
                    <a:pt x="625" y="166"/>
                    <a:pt x="624" y="191"/>
                  </a:cubicBezTo>
                  <a:cubicBezTo>
                    <a:pt x="619" y="244"/>
                    <a:pt x="614" y="297"/>
                    <a:pt x="610" y="350"/>
                  </a:cubicBezTo>
                  <a:cubicBezTo>
                    <a:pt x="601" y="464"/>
                    <a:pt x="591" y="577"/>
                    <a:pt x="582" y="689"/>
                  </a:cubicBezTo>
                  <a:cubicBezTo>
                    <a:pt x="564" y="917"/>
                    <a:pt x="545" y="1145"/>
                    <a:pt x="526" y="1372"/>
                  </a:cubicBezTo>
                  <a:cubicBezTo>
                    <a:pt x="487" y="1825"/>
                    <a:pt x="442" y="2278"/>
                    <a:pt x="400" y="2729"/>
                  </a:cubicBezTo>
                  <a:cubicBezTo>
                    <a:pt x="355" y="3198"/>
                    <a:pt x="313" y="3668"/>
                    <a:pt x="273" y="4138"/>
                  </a:cubicBezTo>
                  <a:cubicBezTo>
                    <a:pt x="232" y="4594"/>
                    <a:pt x="191" y="5050"/>
                    <a:pt x="155" y="5508"/>
                  </a:cubicBezTo>
                  <a:cubicBezTo>
                    <a:pt x="138" y="5725"/>
                    <a:pt x="119" y="5941"/>
                    <a:pt x="101" y="6158"/>
                  </a:cubicBezTo>
                  <a:cubicBezTo>
                    <a:pt x="82" y="6359"/>
                    <a:pt x="62" y="6561"/>
                    <a:pt x="44" y="6762"/>
                  </a:cubicBezTo>
                  <a:cubicBezTo>
                    <a:pt x="30" y="6928"/>
                    <a:pt x="15" y="7096"/>
                    <a:pt x="0" y="7262"/>
                  </a:cubicBezTo>
                  <a:cubicBezTo>
                    <a:pt x="50" y="7242"/>
                    <a:pt x="98" y="7223"/>
                    <a:pt x="147" y="7202"/>
                  </a:cubicBezTo>
                  <a:cubicBezTo>
                    <a:pt x="158" y="7072"/>
                    <a:pt x="170" y="6943"/>
                    <a:pt x="181" y="6814"/>
                  </a:cubicBezTo>
                  <a:cubicBezTo>
                    <a:pt x="216" y="6421"/>
                    <a:pt x="245" y="6027"/>
                    <a:pt x="284" y="5636"/>
                  </a:cubicBezTo>
                  <a:cubicBezTo>
                    <a:pt x="329" y="5181"/>
                    <a:pt x="368" y="4726"/>
                    <a:pt x="408" y="4271"/>
                  </a:cubicBezTo>
                  <a:cubicBezTo>
                    <a:pt x="448" y="3803"/>
                    <a:pt x="491" y="3334"/>
                    <a:pt x="529" y="2866"/>
                  </a:cubicBezTo>
                  <a:cubicBezTo>
                    <a:pt x="547" y="2630"/>
                    <a:pt x="567" y="2394"/>
                    <a:pt x="586" y="2159"/>
                  </a:cubicBezTo>
                  <a:cubicBezTo>
                    <a:pt x="605" y="1919"/>
                    <a:pt x="625" y="1678"/>
                    <a:pt x="646" y="1438"/>
                  </a:cubicBezTo>
                  <a:cubicBezTo>
                    <a:pt x="668" y="1202"/>
                    <a:pt x="690" y="964"/>
                    <a:pt x="713" y="727"/>
                  </a:cubicBezTo>
                  <a:cubicBezTo>
                    <a:pt x="723" y="609"/>
                    <a:pt x="735" y="491"/>
                    <a:pt x="745" y="374"/>
                  </a:cubicBezTo>
                  <a:cubicBezTo>
                    <a:pt x="750" y="316"/>
                    <a:pt x="755" y="258"/>
                    <a:pt x="761" y="200"/>
                  </a:cubicBezTo>
                  <a:cubicBezTo>
                    <a:pt x="766" y="156"/>
                    <a:pt x="773" y="111"/>
                    <a:pt x="772" y="68"/>
                  </a:cubicBezTo>
                  <a:cubicBezTo>
                    <a:pt x="772" y="39"/>
                    <a:pt x="751" y="13"/>
                    <a:pt x="725" y="4"/>
                  </a:cubicBezTo>
                  <a:cubicBezTo>
                    <a:pt x="719" y="1"/>
                    <a:pt x="711" y="0"/>
                    <a:pt x="704"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1216;p35">
              <a:extLst>
                <a:ext uri="{FF2B5EF4-FFF2-40B4-BE49-F238E27FC236}">
                  <a16:creationId xmlns:a16="http://schemas.microsoft.com/office/drawing/2014/main" id="{8E8F76E3-997C-0B68-05B3-D488E205443C}"/>
                </a:ext>
              </a:extLst>
            </p:cNvPr>
            <p:cNvSpPr/>
            <p:nvPr/>
          </p:nvSpPr>
          <p:spPr>
            <a:xfrm>
              <a:off x="6493224" y="2128380"/>
              <a:ext cx="947620" cy="1393033"/>
            </a:xfrm>
            <a:custGeom>
              <a:avLst/>
              <a:gdLst/>
              <a:ahLst/>
              <a:cxnLst/>
              <a:rect l="l" t="t" r="r" b="b"/>
              <a:pathLst>
                <a:path w="15113" h="22218" extrusionOk="0">
                  <a:moveTo>
                    <a:pt x="864" y="1"/>
                  </a:moveTo>
                  <a:cubicBezTo>
                    <a:pt x="821" y="358"/>
                    <a:pt x="814" y="722"/>
                    <a:pt x="879" y="1077"/>
                  </a:cubicBezTo>
                  <a:cubicBezTo>
                    <a:pt x="969" y="1575"/>
                    <a:pt x="1194" y="2056"/>
                    <a:pt x="1548" y="2423"/>
                  </a:cubicBezTo>
                  <a:cubicBezTo>
                    <a:pt x="1844" y="2722"/>
                    <a:pt x="2249" y="2883"/>
                    <a:pt x="2650" y="2988"/>
                  </a:cubicBezTo>
                  <a:cubicBezTo>
                    <a:pt x="3349" y="3173"/>
                    <a:pt x="4075" y="3237"/>
                    <a:pt x="4797" y="3239"/>
                  </a:cubicBezTo>
                  <a:cubicBezTo>
                    <a:pt x="4811" y="3239"/>
                    <a:pt x="4825" y="3239"/>
                    <a:pt x="4839" y="3239"/>
                  </a:cubicBezTo>
                  <a:cubicBezTo>
                    <a:pt x="5376" y="3239"/>
                    <a:pt x="5912" y="3208"/>
                    <a:pt x="6448" y="3208"/>
                  </a:cubicBezTo>
                  <a:cubicBezTo>
                    <a:pt x="6659" y="3208"/>
                    <a:pt x="6869" y="3213"/>
                    <a:pt x="7079" y="3226"/>
                  </a:cubicBezTo>
                  <a:cubicBezTo>
                    <a:pt x="8559" y="3324"/>
                    <a:pt x="9937" y="3984"/>
                    <a:pt x="10878" y="5140"/>
                  </a:cubicBezTo>
                  <a:cubicBezTo>
                    <a:pt x="11831" y="6199"/>
                    <a:pt x="12466" y="7491"/>
                    <a:pt x="13039" y="8783"/>
                  </a:cubicBezTo>
                  <a:cubicBezTo>
                    <a:pt x="13397" y="9590"/>
                    <a:pt x="13669" y="10432"/>
                    <a:pt x="13895" y="11286"/>
                  </a:cubicBezTo>
                  <a:cubicBezTo>
                    <a:pt x="14151" y="12237"/>
                    <a:pt x="14347" y="13198"/>
                    <a:pt x="14463" y="14177"/>
                  </a:cubicBezTo>
                  <a:cubicBezTo>
                    <a:pt x="14591" y="15311"/>
                    <a:pt x="14674" y="16465"/>
                    <a:pt x="14540" y="17602"/>
                  </a:cubicBezTo>
                  <a:cubicBezTo>
                    <a:pt x="14239" y="19771"/>
                    <a:pt x="13135" y="21404"/>
                    <a:pt x="10924" y="21925"/>
                  </a:cubicBezTo>
                  <a:cubicBezTo>
                    <a:pt x="10495" y="22032"/>
                    <a:pt x="10076" y="22081"/>
                    <a:pt x="9664" y="22081"/>
                  </a:cubicBezTo>
                  <a:cubicBezTo>
                    <a:pt x="8773" y="22081"/>
                    <a:pt x="7911" y="21853"/>
                    <a:pt x="7042" y="21498"/>
                  </a:cubicBezTo>
                  <a:cubicBezTo>
                    <a:pt x="5236" y="20803"/>
                    <a:pt x="3704" y="19561"/>
                    <a:pt x="2377" y="18176"/>
                  </a:cubicBezTo>
                  <a:cubicBezTo>
                    <a:pt x="1596" y="17379"/>
                    <a:pt x="869" y="16538"/>
                    <a:pt x="123" y="15713"/>
                  </a:cubicBezTo>
                  <a:cubicBezTo>
                    <a:pt x="81" y="15737"/>
                    <a:pt x="41" y="15763"/>
                    <a:pt x="0" y="15789"/>
                  </a:cubicBezTo>
                  <a:cubicBezTo>
                    <a:pt x="483" y="16317"/>
                    <a:pt x="967" y="16845"/>
                    <a:pt x="1449" y="17374"/>
                  </a:cubicBezTo>
                  <a:cubicBezTo>
                    <a:pt x="2641" y="18720"/>
                    <a:pt x="3947" y="19995"/>
                    <a:pt x="5509" y="20907"/>
                  </a:cubicBezTo>
                  <a:cubicBezTo>
                    <a:pt x="6783" y="21673"/>
                    <a:pt x="8234" y="22218"/>
                    <a:pt x="9733" y="22218"/>
                  </a:cubicBezTo>
                  <a:cubicBezTo>
                    <a:pt x="9801" y="22218"/>
                    <a:pt x="9868" y="22217"/>
                    <a:pt x="9936" y="22214"/>
                  </a:cubicBezTo>
                  <a:cubicBezTo>
                    <a:pt x="11789" y="22156"/>
                    <a:pt x="13452" y="21131"/>
                    <a:pt x="14194" y="19408"/>
                  </a:cubicBezTo>
                  <a:cubicBezTo>
                    <a:pt x="15113" y="17324"/>
                    <a:pt x="14703" y="14141"/>
                    <a:pt x="14213" y="11959"/>
                  </a:cubicBezTo>
                  <a:cubicBezTo>
                    <a:pt x="13855" y="10463"/>
                    <a:pt x="13334" y="9004"/>
                    <a:pt x="12658" y="7624"/>
                  </a:cubicBezTo>
                  <a:cubicBezTo>
                    <a:pt x="12347" y="7002"/>
                    <a:pt x="12009" y="6394"/>
                    <a:pt x="11616" y="5822"/>
                  </a:cubicBezTo>
                  <a:cubicBezTo>
                    <a:pt x="11155" y="5199"/>
                    <a:pt x="10629" y="4617"/>
                    <a:pt x="10017" y="4140"/>
                  </a:cubicBezTo>
                  <a:cubicBezTo>
                    <a:pt x="9144" y="3464"/>
                    <a:pt x="8049" y="3109"/>
                    <a:pt x="6950" y="3085"/>
                  </a:cubicBezTo>
                  <a:cubicBezTo>
                    <a:pt x="6805" y="3083"/>
                    <a:pt x="6660" y="3082"/>
                    <a:pt x="6514" y="3082"/>
                  </a:cubicBezTo>
                  <a:cubicBezTo>
                    <a:pt x="6107" y="3082"/>
                    <a:pt x="5699" y="3089"/>
                    <a:pt x="5291" y="3089"/>
                  </a:cubicBezTo>
                  <a:cubicBezTo>
                    <a:pt x="4708" y="3089"/>
                    <a:pt x="4127" y="3075"/>
                    <a:pt x="3548" y="3007"/>
                  </a:cubicBezTo>
                  <a:cubicBezTo>
                    <a:pt x="2900" y="2928"/>
                    <a:pt x="2207" y="2786"/>
                    <a:pt x="1694" y="2360"/>
                  </a:cubicBezTo>
                  <a:cubicBezTo>
                    <a:pt x="1037" y="1779"/>
                    <a:pt x="885" y="841"/>
                    <a:pt x="1000" y="6"/>
                  </a:cubicBezTo>
                  <a:cubicBezTo>
                    <a:pt x="955" y="4"/>
                    <a:pt x="910" y="2"/>
                    <a:pt x="864"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1217;p35">
              <a:extLst>
                <a:ext uri="{FF2B5EF4-FFF2-40B4-BE49-F238E27FC236}">
                  <a16:creationId xmlns:a16="http://schemas.microsoft.com/office/drawing/2014/main" id="{5133DE7A-5F93-954C-083A-7A23679D0B75}"/>
                </a:ext>
              </a:extLst>
            </p:cNvPr>
            <p:cNvSpPr/>
            <p:nvPr/>
          </p:nvSpPr>
          <p:spPr>
            <a:xfrm>
              <a:off x="6676758" y="2858390"/>
              <a:ext cx="575482" cy="236874"/>
            </a:xfrm>
            <a:custGeom>
              <a:avLst/>
              <a:gdLst/>
              <a:ahLst/>
              <a:cxnLst/>
              <a:rect l="l" t="t" r="r" b="b"/>
              <a:pathLst>
                <a:path w="9178" h="3778" extrusionOk="0">
                  <a:moveTo>
                    <a:pt x="73" y="0"/>
                  </a:moveTo>
                  <a:cubicBezTo>
                    <a:pt x="46" y="0"/>
                    <a:pt x="21" y="18"/>
                    <a:pt x="12" y="44"/>
                  </a:cubicBezTo>
                  <a:cubicBezTo>
                    <a:pt x="1" y="79"/>
                    <a:pt x="17" y="117"/>
                    <a:pt x="50" y="131"/>
                  </a:cubicBezTo>
                  <a:cubicBezTo>
                    <a:pt x="197" y="192"/>
                    <a:pt x="346" y="251"/>
                    <a:pt x="494" y="310"/>
                  </a:cubicBezTo>
                  <a:cubicBezTo>
                    <a:pt x="737" y="408"/>
                    <a:pt x="981" y="506"/>
                    <a:pt x="1226" y="606"/>
                  </a:cubicBezTo>
                  <a:cubicBezTo>
                    <a:pt x="1748" y="817"/>
                    <a:pt x="2269" y="1033"/>
                    <a:pt x="2791" y="1247"/>
                  </a:cubicBezTo>
                  <a:cubicBezTo>
                    <a:pt x="3333" y="1468"/>
                    <a:pt x="3877" y="1687"/>
                    <a:pt x="4423" y="1901"/>
                  </a:cubicBezTo>
                  <a:cubicBezTo>
                    <a:pt x="4701" y="2011"/>
                    <a:pt x="4979" y="2121"/>
                    <a:pt x="5256" y="2233"/>
                  </a:cubicBezTo>
                  <a:cubicBezTo>
                    <a:pt x="5529" y="2344"/>
                    <a:pt x="5802" y="2457"/>
                    <a:pt x="6075" y="2568"/>
                  </a:cubicBezTo>
                  <a:cubicBezTo>
                    <a:pt x="6335" y="2674"/>
                    <a:pt x="6596" y="2778"/>
                    <a:pt x="6857" y="2882"/>
                  </a:cubicBezTo>
                  <a:cubicBezTo>
                    <a:pt x="7122" y="2987"/>
                    <a:pt x="7390" y="3086"/>
                    <a:pt x="7654" y="3192"/>
                  </a:cubicBezTo>
                  <a:cubicBezTo>
                    <a:pt x="7786" y="3245"/>
                    <a:pt x="7917" y="3297"/>
                    <a:pt x="8047" y="3352"/>
                  </a:cubicBezTo>
                  <a:cubicBezTo>
                    <a:pt x="8176" y="3405"/>
                    <a:pt x="8306" y="3458"/>
                    <a:pt x="8434" y="3511"/>
                  </a:cubicBezTo>
                  <a:cubicBezTo>
                    <a:pt x="8562" y="3564"/>
                    <a:pt x="8691" y="3615"/>
                    <a:pt x="8820" y="3668"/>
                  </a:cubicBezTo>
                  <a:cubicBezTo>
                    <a:pt x="8882" y="3694"/>
                    <a:pt x="8944" y="3719"/>
                    <a:pt x="9006" y="3744"/>
                  </a:cubicBezTo>
                  <a:cubicBezTo>
                    <a:pt x="9030" y="3755"/>
                    <a:pt x="9054" y="3765"/>
                    <a:pt x="9079" y="3773"/>
                  </a:cubicBezTo>
                  <a:cubicBezTo>
                    <a:pt x="9088" y="3776"/>
                    <a:pt x="9096" y="3777"/>
                    <a:pt x="9105" y="3777"/>
                  </a:cubicBezTo>
                  <a:cubicBezTo>
                    <a:pt x="9106" y="3777"/>
                    <a:pt x="9107" y="3777"/>
                    <a:pt x="9108" y="3777"/>
                  </a:cubicBezTo>
                  <a:lnTo>
                    <a:pt x="9108" y="3777"/>
                  </a:lnTo>
                  <a:lnTo>
                    <a:pt x="9108" y="3778"/>
                  </a:lnTo>
                  <a:cubicBezTo>
                    <a:pt x="9112" y="3777"/>
                    <a:pt x="9114" y="3777"/>
                    <a:pt x="9118" y="3776"/>
                  </a:cubicBezTo>
                  <a:lnTo>
                    <a:pt x="9122" y="3774"/>
                  </a:lnTo>
                  <a:cubicBezTo>
                    <a:pt x="9141" y="3770"/>
                    <a:pt x="9157" y="3757"/>
                    <a:pt x="9165" y="3739"/>
                  </a:cubicBezTo>
                  <a:cubicBezTo>
                    <a:pt x="9178" y="3713"/>
                    <a:pt x="9174" y="3681"/>
                    <a:pt x="9157" y="3660"/>
                  </a:cubicBezTo>
                  <a:cubicBezTo>
                    <a:pt x="9151" y="3652"/>
                    <a:pt x="9143" y="3644"/>
                    <a:pt x="9134" y="3640"/>
                  </a:cubicBezTo>
                  <a:cubicBezTo>
                    <a:pt x="9113" y="3630"/>
                    <a:pt x="9091" y="3621"/>
                    <a:pt x="9069" y="3612"/>
                  </a:cubicBezTo>
                  <a:cubicBezTo>
                    <a:pt x="9002" y="3585"/>
                    <a:pt x="8934" y="3558"/>
                    <a:pt x="8866" y="3532"/>
                  </a:cubicBezTo>
                  <a:cubicBezTo>
                    <a:pt x="8732" y="3479"/>
                    <a:pt x="8598" y="3424"/>
                    <a:pt x="8464" y="3371"/>
                  </a:cubicBezTo>
                  <a:cubicBezTo>
                    <a:pt x="8191" y="3264"/>
                    <a:pt x="7918" y="3159"/>
                    <a:pt x="7649" y="3047"/>
                  </a:cubicBezTo>
                  <a:cubicBezTo>
                    <a:pt x="7374" y="2933"/>
                    <a:pt x="7100" y="2817"/>
                    <a:pt x="6824" y="2705"/>
                  </a:cubicBezTo>
                  <a:cubicBezTo>
                    <a:pt x="6554" y="2594"/>
                    <a:pt x="6281" y="2484"/>
                    <a:pt x="6010" y="2377"/>
                  </a:cubicBezTo>
                  <a:cubicBezTo>
                    <a:pt x="5735" y="2269"/>
                    <a:pt x="5459" y="2161"/>
                    <a:pt x="5186" y="2050"/>
                  </a:cubicBezTo>
                  <a:cubicBezTo>
                    <a:pt x="4910" y="1937"/>
                    <a:pt x="4635" y="1825"/>
                    <a:pt x="4359" y="1712"/>
                  </a:cubicBezTo>
                  <a:cubicBezTo>
                    <a:pt x="3817" y="1490"/>
                    <a:pt x="3273" y="1271"/>
                    <a:pt x="2729" y="1055"/>
                  </a:cubicBezTo>
                  <a:cubicBezTo>
                    <a:pt x="2227" y="856"/>
                    <a:pt x="1725" y="660"/>
                    <a:pt x="1224" y="459"/>
                  </a:cubicBezTo>
                  <a:cubicBezTo>
                    <a:pt x="990" y="365"/>
                    <a:pt x="757" y="272"/>
                    <a:pt x="524" y="177"/>
                  </a:cubicBezTo>
                  <a:cubicBezTo>
                    <a:pt x="390" y="124"/>
                    <a:pt x="256" y="72"/>
                    <a:pt x="123" y="17"/>
                  </a:cubicBezTo>
                  <a:cubicBezTo>
                    <a:pt x="121" y="16"/>
                    <a:pt x="118" y="14"/>
                    <a:pt x="117" y="13"/>
                  </a:cubicBezTo>
                  <a:cubicBezTo>
                    <a:pt x="109" y="11"/>
                    <a:pt x="101" y="7"/>
                    <a:pt x="94" y="4"/>
                  </a:cubicBezTo>
                  <a:cubicBezTo>
                    <a:pt x="87" y="1"/>
                    <a:pt x="80" y="0"/>
                    <a:pt x="73"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1218;p35">
              <a:extLst>
                <a:ext uri="{FF2B5EF4-FFF2-40B4-BE49-F238E27FC236}">
                  <a16:creationId xmlns:a16="http://schemas.microsoft.com/office/drawing/2014/main" id="{71674C12-F150-AAEB-5A93-B19966B1B087}"/>
                </a:ext>
              </a:extLst>
            </p:cNvPr>
            <p:cNvSpPr/>
            <p:nvPr/>
          </p:nvSpPr>
          <p:spPr>
            <a:xfrm>
              <a:off x="6349258" y="2950809"/>
              <a:ext cx="10345" cy="11411"/>
            </a:xfrm>
            <a:custGeom>
              <a:avLst/>
              <a:gdLst/>
              <a:ahLst/>
              <a:cxnLst/>
              <a:rect l="l" t="t" r="r" b="b"/>
              <a:pathLst>
                <a:path w="165" h="182" extrusionOk="0">
                  <a:moveTo>
                    <a:pt x="53" y="1"/>
                  </a:moveTo>
                  <a:cubicBezTo>
                    <a:pt x="45" y="1"/>
                    <a:pt x="38" y="1"/>
                    <a:pt x="31" y="4"/>
                  </a:cubicBezTo>
                  <a:cubicBezTo>
                    <a:pt x="22" y="30"/>
                    <a:pt x="14" y="57"/>
                    <a:pt x="7" y="83"/>
                  </a:cubicBezTo>
                  <a:cubicBezTo>
                    <a:pt x="5" y="95"/>
                    <a:pt x="3" y="107"/>
                    <a:pt x="1" y="122"/>
                  </a:cubicBezTo>
                  <a:cubicBezTo>
                    <a:pt x="16" y="137"/>
                    <a:pt x="36" y="148"/>
                    <a:pt x="57" y="151"/>
                  </a:cubicBezTo>
                  <a:cubicBezTo>
                    <a:pt x="85" y="161"/>
                    <a:pt x="111" y="171"/>
                    <a:pt x="138" y="181"/>
                  </a:cubicBezTo>
                  <a:cubicBezTo>
                    <a:pt x="143" y="131"/>
                    <a:pt x="152" y="81"/>
                    <a:pt x="164" y="32"/>
                  </a:cubicBezTo>
                  <a:cubicBezTo>
                    <a:pt x="147" y="27"/>
                    <a:pt x="129" y="20"/>
                    <a:pt x="110" y="14"/>
                  </a:cubicBezTo>
                  <a:cubicBezTo>
                    <a:pt x="92" y="6"/>
                    <a:pt x="72" y="1"/>
                    <a:pt x="53"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 name="Google Shape;1219;p35">
              <a:extLst>
                <a:ext uri="{FF2B5EF4-FFF2-40B4-BE49-F238E27FC236}">
                  <a16:creationId xmlns:a16="http://schemas.microsoft.com/office/drawing/2014/main" id="{4074F6B0-5A3D-91E4-B8CC-CCCA216AD979}"/>
                </a:ext>
              </a:extLst>
            </p:cNvPr>
            <p:cNvSpPr/>
            <p:nvPr/>
          </p:nvSpPr>
          <p:spPr>
            <a:xfrm>
              <a:off x="6384747" y="2894818"/>
              <a:ext cx="16929" cy="10596"/>
            </a:xfrm>
            <a:custGeom>
              <a:avLst/>
              <a:gdLst/>
              <a:ahLst/>
              <a:cxnLst/>
              <a:rect l="l" t="t" r="r" b="b"/>
              <a:pathLst>
                <a:path w="270" h="169" extrusionOk="0">
                  <a:moveTo>
                    <a:pt x="119" y="0"/>
                  </a:moveTo>
                  <a:lnTo>
                    <a:pt x="119" y="2"/>
                  </a:lnTo>
                  <a:cubicBezTo>
                    <a:pt x="79" y="36"/>
                    <a:pt x="40" y="71"/>
                    <a:pt x="0" y="108"/>
                  </a:cubicBezTo>
                  <a:cubicBezTo>
                    <a:pt x="2" y="108"/>
                    <a:pt x="4" y="109"/>
                    <a:pt x="5" y="110"/>
                  </a:cubicBezTo>
                  <a:cubicBezTo>
                    <a:pt x="53" y="130"/>
                    <a:pt x="101" y="149"/>
                    <a:pt x="148" y="169"/>
                  </a:cubicBezTo>
                  <a:cubicBezTo>
                    <a:pt x="189" y="133"/>
                    <a:pt x="229" y="99"/>
                    <a:pt x="269" y="65"/>
                  </a:cubicBezTo>
                  <a:cubicBezTo>
                    <a:pt x="220" y="43"/>
                    <a:pt x="169" y="22"/>
                    <a:pt x="119"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1220;p35">
              <a:extLst>
                <a:ext uri="{FF2B5EF4-FFF2-40B4-BE49-F238E27FC236}">
                  <a16:creationId xmlns:a16="http://schemas.microsoft.com/office/drawing/2014/main" id="{80543385-BDB3-EDA4-C382-7CE84D63BFCC}"/>
                </a:ext>
              </a:extLst>
            </p:cNvPr>
            <p:cNvSpPr/>
            <p:nvPr/>
          </p:nvSpPr>
          <p:spPr>
            <a:xfrm>
              <a:off x="6431274" y="2829360"/>
              <a:ext cx="263099" cy="44015"/>
            </a:xfrm>
            <a:custGeom>
              <a:avLst/>
              <a:gdLst/>
              <a:ahLst/>
              <a:cxnLst/>
              <a:rect l="l" t="t" r="r" b="b"/>
              <a:pathLst>
                <a:path w="4196" h="702" extrusionOk="0">
                  <a:moveTo>
                    <a:pt x="1859" y="0"/>
                  </a:moveTo>
                  <a:cubicBezTo>
                    <a:pt x="1216" y="0"/>
                    <a:pt x="613" y="178"/>
                    <a:pt x="1" y="578"/>
                  </a:cubicBezTo>
                  <a:cubicBezTo>
                    <a:pt x="45" y="609"/>
                    <a:pt x="87" y="640"/>
                    <a:pt x="131" y="673"/>
                  </a:cubicBezTo>
                  <a:cubicBezTo>
                    <a:pt x="686" y="334"/>
                    <a:pt x="1278" y="132"/>
                    <a:pt x="1912" y="132"/>
                  </a:cubicBezTo>
                  <a:cubicBezTo>
                    <a:pt x="2171" y="132"/>
                    <a:pt x="2438" y="166"/>
                    <a:pt x="2711" y="238"/>
                  </a:cubicBezTo>
                  <a:cubicBezTo>
                    <a:pt x="3174" y="346"/>
                    <a:pt x="3637" y="492"/>
                    <a:pt x="4067" y="678"/>
                  </a:cubicBezTo>
                  <a:cubicBezTo>
                    <a:pt x="4083" y="694"/>
                    <a:pt x="4104" y="701"/>
                    <a:pt x="4123" y="701"/>
                  </a:cubicBezTo>
                  <a:cubicBezTo>
                    <a:pt x="4156" y="701"/>
                    <a:pt x="4187" y="680"/>
                    <a:pt x="4190" y="638"/>
                  </a:cubicBezTo>
                  <a:cubicBezTo>
                    <a:pt x="4195" y="548"/>
                    <a:pt x="4085" y="532"/>
                    <a:pt x="4022" y="500"/>
                  </a:cubicBezTo>
                  <a:cubicBezTo>
                    <a:pt x="3714" y="378"/>
                    <a:pt x="3398" y="270"/>
                    <a:pt x="3076" y="184"/>
                  </a:cubicBezTo>
                  <a:cubicBezTo>
                    <a:pt x="2649" y="65"/>
                    <a:pt x="2247" y="0"/>
                    <a:pt x="1859"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1221;p35">
              <a:extLst>
                <a:ext uri="{FF2B5EF4-FFF2-40B4-BE49-F238E27FC236}">
                  <a16:creationId xmlns:a16="http://schemas.microsoft.com/office/drawing/2014/main" id="{19F3E20D-6799-C2B6-4881-B25C340BFA22}"/>
                </a:ext>
              </a:extLst>
            </p:cNvPr>
            <p:cNvSpPr/>
            <p:nvPr/>
          </p:nvSpPr>
          <p:spPr>
            <a:xfrm>
              <a:off x="6350135" y="3020970"/>
              <a:ext cx="12729" cy="18496"/>
            </a:xfrm>
            <a:custGeom>
              <a:avLst/>
              <a:gdLst/>
              <a:ahLst/>
              <a:cxnLst/>
              <a:rect l="l" t="t" r="r" b="b"/>
              <a:pathLst>
                <a:path w="203" h="295" extrusionOk="0">
                  <a:moveTo>
                    <a:pt x="0" y="0"/>
                  </a:moveTo>
                  <a:lnTo>
                    <a:pt x="0" y="0"/>
                  </a:lnTo>
                  <a:cubicBezTo>
                    <a:pt x="8" y="55"/>
                    <a:pt x="21" y="124"/>
                    <a:pt x="37" y="192"/>
                  </a:cubicBezTo>
                  <a:cubicBezTo>
                    <a:pt x="93" y="225"/>
                    <a:pt x="148" y="260"/>
                    <a:pt x="202" y="295"/>
                  </a:cubicBezTo>
                  <a:cubicBezTo>
                    <a:pt x="177" y="226"/>
                    <a:pt x="156" y="156"/>
                    <a:pt x="140" y="84"/>
                  </a:cubicBezTo>
                  <a:cubicBezTo>
                    <a:pt x="119" y="72"/>
                    <a:pt x="99" y="59"/>
                    <a:pt x="77" y="46"/>
                  </a:cubicBezTo>
                  <a:cubicBezTo>
                    <a:pt x="55" y="35"/>
                    <a:pt x="28" y="15"/>
                    <a:pt x="0"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1222;p35">
              <a:extLst>
                <a:ext uri="{FF2B5EF4-FFF2-40B4-BE49-F238E27FC236}">
                  <a16:creationId xmlns:a16="http://schemas.microsoft.com/office/drawing/2014/main" id="{18502D2E-1581-8DE0-3E84-AE20D6A57469}"/>
                </a:ext>
              </a:extLst>
            </p:cNvPr>
            <p:cNvSpPr/>
            <p:nvPr/>
          </p:nvSpPr>
          <p:spPr>
            <a:xfrm>
              <a:off x="6366438" y="2958521"/>
              <a:ext cx="16680" cy="10408"/>
            </a:xfrm>
            <a:custGeom>
              <a:avLst/>
              <a:gdLst/>
              <a:ahLst/>
              <a:cxnLst/>
              <a:rect l="l" t="t" r="r" b="b"/>
              <a:pathLst>
                <a:path w="266" h="166" extrusionOk="0">
                  <a:moveTo>
                    <a:pt x="118" y="1"/>
                  </a:moveTo>
                  <a:cubicBezTo>
                    <a:pt x="75" y="35"/>
                    <a:pt x="36" y="71"/>
                    <a:pt x="0" y="110"/>
                  </a:cubicBezTo>
                  <a:cubicBezTo>
                    <a:pt x="45" y="128"/>
                    <a:pt x="90" y="146"/>
                    <a:pt x="135" y="166"/>
                  </a:cubicBezTo>
                  <a:cubicBezTo>
                    <a:pt x="177" y="130"/>
                    <a:pt x="221" y="96"/>
                    <a:pt x="266" y="65"/>
                  </a:cubicBezTo>
                  <a:cubicBezTo>
                    <a:pt x="217" y="43"/>
                    <a:pt x="168" y="21"/>
                    <a:pt x="118"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 name="Google Shape;1223;p35">
              <a:extLst>
                <a:ext uri="{FF2B5EF4-FFF2-40B4-BE49-F238E27FC236}">
                  <a16:creationId xmlns:a16="http://schemas.microsoft.com/office/drawing/2014/main" id="{B4B5314F-DE49-5427-06DE-8F8C1CEA19E9}"/>
                </a:ext>
              </a:extLst>
            </p:cNvPr>
            <p:cNvSpPr/>
            <p:nvPr/>
          </p:nvSpPr>
          <p:spPr>
            <a:xfrm>
              <a:off x="6434408" y="2919711"/>
              <a:ext cx="20065" cy="9969"/>
            </a:xfrm>
            <a:custGeom>
              <a:avLst/>
              <a:gdLst/>
              <a:ahLst/>
              <a:cxnLst/>
              <a:rect l="l" t="t" r="r" b="b"/>
              <a:pathLst>
                <a:path w="320" h="159" extrusionOk="0">
                  <a:moveTo>
                    <a:pt x="162" y="1"/>
                  </a:moveTo>
                  <a:cubicBezTo>
                    <a:pt x="108" y="25"/>
                    <a:pt x="54" y="49"/>
                    <a:pt x="1" y="75"/>
                  </a:cubicBezTo>
                  <a:cubicBezTo>
                    <a:pt x="54" y="102"/>
                    <a:pt x="106" y="130"/>
                    <a:pt x="159" y="159"/>
                  </a:cubicBezTo>
                  <a:cubicBezTo>
                    <a:pt x="212" y="135"/>
                    <a:pt x="266" y="110"/>
                    <a:pt x="319" y="87"/>
                  </a:cubicBezTo>
                  <a:cubicBezTo>
                    <a:pt x="267" y="57"/>
                    <a:pt x="215" y="28"/>
                    <a:pt x="162"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 name="Google Shape;1224;p35">
              <a:extLst>
                <a:ext uri="{FF2B5EF4-FFF2-40B4-BE49-F238E27FC236}">
                  <a16:creationId xmlns:a16="http://schemas.microsoft.com/office/drawing/2014/main" id="{9895AD53-0A54-B5C5-98C2-10ADD98900A7}"/>
                </a:ext>
              </a:extLst>
            </p:cNvPr>
            <p:cNvSpPr/>
            <p:nvPr/>
          </p:nvSpPr>
          <p:spPr>
            <a:xfrm>
              <a:off x="6476796" y="2897452"/>
              <a:ext cx="27276" cy="15800"/>
            </a:xfrm>
            <a:custGeom>
              <a:avLst/>
              <a:gdLst/>
              <a:ahLst/>
              <a:cxnLst/>
              <a:rect l="l" t="t" r="r" b="b"/>
              <a:pathLst>
                <a:path w="435" h="252" extrusionOk="0">
                  <a:moveTo>
                    <a:pt x="329" y="1"/>
                  </a:moveTo>
                  <a:cubicBezTo>
                    <a:pt x="293" y="1"/>
                    <a:pt x="252" y="28"/>
                    <a:pt x="216" y="39"/>
                  </a:cubicBezTo>
                  <a:cubicBezTo>
                    <a:pt x="144" y="70"/>
                    <a:pt x="72" y="102"/>
                    <a:pt x="0" y="133"/>
                  </a:cubicBezTo>
                  <a:cubicBezTo>
                    <a:pt x="34" y="171"/>
                    <a:pt x="64" y="211"/>
                    <a:pt x="92" y="252"/>
                  </a:cubicBezTo>
                  <a:cubicBezTo>
                    <a:pt x="146" y="229"/>
                    <a:pt x="198" y="207"/>
                    <a:pt x="250" y="185"/>
                  </a:cubicBezTo>
                  <a:cubicBezTo>
                    <a:pt x="314" y="158"/>
                    <a:pt x="434" y="127"/>
                    <a:pt x="385" y="35"/>
                  </a:cubicBezTo>
                  <a:lnTo>
                    <a:pt x="385" y="33"/>
                  </a:lnTo>
                  <a:cubicBezTo>
                    <a:pt x="368" y="9"/>
                    <a:pt x="349" y="1"/>
                    <a:pt x="329"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 name="Google Shape;1225;p35">
              <a:extLst>
                <a:ext uri="{FF2B5EF4-FFF2-40B4-BE49-F238E27FC236}">
                  <a16:creationId xmlns:a16="http://schemas.microsoft.com/office/drawing/2014/main" id="{3ABCDCB4-67A8-28C6-1B66-1359050559D4}"/>
                </a:ext>
              </a:extLst>
            </p:cNvPr>
            <p:cNvSpPr/>
            <p:nvPr/>
          </p:nvSpPr>
          <p:spPr>
            <a:xfrm>
              <a:off x="6364055" y="3033134"/>
              <a:ext cx="13168" cy="11536"/>
            </a:xfrm>
            <a:custGeom>
              <a:avLst/>
              <a:gdLst/>
              <a:ahLst/>
              <a:cxnLst/>
              <a:rect l="l" t="t" r="r" b="b"/>
              <a:pathLst>
                <a:path w="210" h="184" extrusionOk="0">
                  <a:moveTo>
                    <a:pt x="92" y="0"/>
                  </a:moveTo>
                  <a:cubicBezTo>
                    <a:pt x="66" y="28"/>
                    <a:pt x="39" y="57"/>
                    <a:pt x="16" y="88"/>
                  </a:cubicBezTo>
                  <a:cubicBezTo>
                    <a:pt x="10" y="96"/>
                    <a:pt x="6" y="104"/>
                    <a:pt x="0" y="112"/>
                  </a:cubicBezTo>
                  <a:cubicBezTo>
                    <a:pt x="38" y="135"/>
                    <a:pt x="75" y="159"/>
                    <a:pt x="112" y="184"/>
                  </a:cubicBezTo>
                  <a:cubicBezTo>
                    <a:pt x="140" y="144"/>
                    <a:pt x="173" y="109"/>
                    <a:pt x="209" y="76"/>
                  </a:cubicBezTo>
                  <a:cubicBezTo>
                    <a:pt x="171" y="50"/>
                    <a:pt x="132" y="25"/>
                    <a:pt x="92"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 name="Google Shape;1226;p35">
              <a:extLst>
                <a:ext uri="{FF2B5EF4-FFF2-40B4-BE49-F238E27FC236}">
                  <a16:creationId xmlns:a16="http://schemas.microsoft.com/office/drawing/2014/main" id="{D291246A-3A8F-152C-DC4E-20C4126B21A2}"/>
                </a:ext>
              </a:extLst>
            </p:cNvPr>
            <p:cNvSpPr/>
            <p:nvPr/>
          </p:nvSpPr>
          <p:spPr>
            <a:xfrm>
              <a:off x="6367378" y="3105238"/>
              <a:ext cx="11725" cy="8401"/>
            </a:xfrm>
            <a:custGeom>
              <a:avLst/>
              <a:gdLst/>
              <a:ahLst/>
              <a:cxnLst/>
              <a:rect l="l" t="t" r="r" b="b"/>
              <a:pathLst>
                <a:path w="187" h="134" extrusionOk="0">
                  <a:moveTo>
                    <a:pt x="0" y="0"/>
                  </a:moveTo>
                  <a:lnTo>
                    <a:pt x="0" y="0"/>
                  </a:lnTo>
                  <a:cubicBezTo>
                    <a:pt x="29" y="38"/>
                    <a:pt x="59" y="74"/>
                    <a:pt x="90" y="110"/>
                  </a:cubicBezTo>
                  <a:cubicBezTo>
                    <a:pt x="103" y="125"/>
                    <a:pt x="122" y="134"/>
                    <a:pt x="140" y="134"/>
                  </a:cubicBezTo>
                  <a:cubicBezTo>
                    <a:pt x="154" y="134"/>
                    <a:pt x="168" y="129"/>
                    <a:pt x="179" y="118"/>
                  </a:cubicBezTo>
                  <a:cubicBezTo>
                    <a:pt x="182" y="117"/>
                    <a:pt x="184" y="115"/>
                    <a:pt x="186" y="112"/>
                  </a:cubicBezTo>
                  <a:cubicBezTo>
                    <a:pt x="180" y="109"/>
                    <a:pt x="175" y="105"/>
                    <a:pt x="170" y="103"/>
                  </a:cubicBezTo>
                  <a:cubicBezTo>
                    <a:pt x="149" y="90"/>
                    <a:pt x="128" y="78"/>
                    <a:pt x="109" y="66"/>
                  </a:cubicBezTo>
                  <a:cubicBezTo>
                    <a:pt x="100" y="60"/>
                    <a:pt x="91" y="56"/>
                    <a:pt x="82" y="50"/>
                  </a:cubicBezTo>
                  <a:cubicBezTo>
                    <a:pt x="66" y="41"/>
                    <a:pt x="49" y="30"/>
                    <a:pt x="31" y="20"/>
                  </a:cubicBezTo>
                  <a:cubicBezTo>
                    <a:pt x="21" y="13"/>
                    <a:pt x="11" y="7"/>
                    <a:pt x="0"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 name="Google Shape;1227;p35">
              <a:extLst>
                <a:ext uri="{FF2B5EF4-FFF2-40B4-BE49-F238E27FC236}">
                  <a16:creationId xmlns:a16="http://schemas.microsoft.com/office/drawing/2014/main" id="{17F71D2A-730B-61E1-9597-50ACB5864D40}"/>
                </a:ext>
              </a:extLst>
            </p:cNvPr>
            <p:cNvSpPr/>
            <p:nvPr/>
          </p:nvSpPr>
          <p:spPr>
            <a:xfrm>
              <a:off x="6434974" y="2991124"/>
              <a:ext cx="20880" cy="9969"/>
            </a:xfrm>
            <a:custGeom>
              <a:avLst/>
              <a:gdLst/>
              <a:ahLst/>
              <a:cxnLst/>
              <a:rect l="l" t="t" r="r" b="b"/>
              <a:pathLst>
                <a:path w="333" h="159" extrusionOk="0">
                  <a:moveTo>
                    <a:pt x="169" y="0"/>
                  </a:moveTo>
                  <a:cubicBezTo>
                    <a:pt x="113" y="26"/>
                    <a:pt x="57" y="51"/>
                    <a:pt x="1" y="76"/>
                  </a:cubicBezTo>
                  <a:cubicBezTo>
                    <a:pt x="56" y="103"/>
                    <a:pt x="113" y="131"/>
                    <a:pt x="167" y="158"/>
                  </a:cubicBezTo>
                  <a:cubicBezTo>
                    <a:pt x="222" y="134"/>
                    <a:pt x="278" y="109"/>
                    <a:pt x="332" y="85"/>
                  </a:cubicBezTo>
                  <a:cubicBezTo>
                    <a:pt x="279" y="56"/>
                    <a:pt x="225" y="28"/>
                    <a:pt x="169"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 name="Google Shape;1228;p35">
              <a:extLst>
                <a:ext uri="{FF2B5EF4-FFF2-40B4-BE49-F238E27FC236}">
                  <a16:creationId xmlns:a16="http://schemas.microsoft.com/office/drawing/2014/main" id="{96ADAD6D-4932-4060-8574-99F0D7DF6240}"/>
                </a:ext>
              </a:extLst>
            </p:cNvPr>
            <p:cNvSpPr/>
            <p:nvPr/>
          </p:nvSpPr>
          <p:spPr>
            <a:xfrm>
              <a:off x="6492284" y="2968678"/>
              <a:ext cx="13230" cy="11411"/>
            </a:xfrm>
            <a:custGeom>
              <a:avLst/>
              <a:gdLst/>
              <a:ahLst/>
              <a:cxnLst/>
              <a:rect l="l" t="t" r="r" b="b"/>
              <a:pathLst>
                <a:path w="211" h="182" extrusionOk="0">
                  <a:moveTo>
                    <a:pt x="128" y="0"/>
                  </a:moveTo>
                  <a:cubicBezTo>
                    <a:pt x="110" y="0"/>
                    <a:pt x="90" y="5"/>
                    <a:pt x="71" y="13"/>
                  </a:cubicBezTo>
                  <a:cubicBezTo>
                    <a:pt x="48" y="21"/>
                    <a:pt x="23" y="29"/>
                    <a:pt x="0" y="38"/>
                  </a:cubicBezTo>
                  <a:cubicBezTo>
                    <a:pt x="18" y="85"/>
                    <a:pt x="31" y="132"/>
                    <a:pt x="41" y="182"/>
                  </a:cubicBezTo>
                  <a:cubicBezTo>
                    <a:pt x="68" y="171"/>
                    <a:pt x="96" y="161"/>
                    <a:pt x="125" y="150"/>
                  </a:cubicBezTo>
                  <a:cubicBezTo>
                    <a:pt x="169" y="143"/>
                    <a:pt x="210" y="108"/>
                    <a:pt x="200" y="59"/>
                  </a:cubicBezTo>
                  <a:cubicBezTo>
                    <a:pt x="191" y="16"/>
                    <a:pt x="162" y="0"/>
                    <a:pt x="128"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1229;p35">
              <a:extLst>
                <a:ext uri="{FF2B5EF4-FFF2-40B4-BE49-F238E27FC236}">
                  <a16:creationId xmlns:a16="http://schemas.microsoft.com/office/drawing/2014/main" id="{882C2976-59E6-131A-9CFC-79EA6335AEB5}"/>
                </a:ext>
              </a:extLst>
            </p:cNvPr>
            <p:cNvSpPr/>
            <p:nvPr/>
          </p:nvSpPr>
          <p:spPr>
            <a:xfrm>
              <a:off x="6399107" y="3126117"/>
              <a:ext cx="10220" cy="16427"/>
            </a:xfrm>
            <a:custGeom>
              <a:avLst/>
              <a:gdLst/>
              <a:ahLst/>
              <a:cxnLst/>
              <a:rect l="l" t="t" r="r" b="b"/>
              <a:pathLst>
                <a:path w="163" h="262" extrusionOk="0">
                  <a:moveTo>
                    <a:pt x="45" y="1"/>
                  </a:moveTo>
                  <a:cubicBezTo>
                    <a:pt x="10" y="86"/>
                    <a:pt x="0" y="175"/>
                    <a:pt x="10" y="262"/>
                  </a:cubicBezTo>
                  <a:cubicBezTo>
                    <a:pt x="21" y="253"/>
                    <a:pt x="32" y="245"/>
                    <a:pt x="44" y="238"/>
                  </a:cubicBezTo>
                  <a:cubicBezTo>
                    <a:pt x="69" y="218"/>
                    <a:pt x="98" y="211"/>
                    <a:pt x="128" y="204"/>
                  </a:cubicBezTo>
                  <a:cubicBezTo>
                    <a:pt x="133" y="202"/>
                    <a:pt x="136" y="201"/>
                    <a:pt x="140" y="198"/>
                  </a:cubicBezTo>
                  <a:cubicBezTo>
                    <a:pt x="143" y="161"/>
                    <a:pt x="151" y="125"/>
                    <a:pt x="163" y="90"/>
                  </a:cubicBezTo>
                  <a:cubicBezTo>
                    <a:pt x="157" y="79"/>
                    <a:pt x="149" y="69"/>
                    <a:pt x="139" y="62"/>
                  </a:cubicBezTo>
                  <a:cubicBezTo>
                    <a:pt x="109" y="41"/>
                    <a:pt x="77" y="22"/>
                    <a:pt x="45"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1230;p35">
              <a:extLst>
                <a:ext uri="{FF2B5EF4-FFF2-40B4-BE49-F238E27FC236}">
                  <a16:creationId xmlns:a16="http://schemas.microsoft.com/office/drawing/2014/main" id="{95AE0E70-E174-2085-70F9-8F3E621D076B}"/>
                </a:ext>
              </a:extLst>
            </p:cNvPr>
            <p:cNvSpPr/>
            <p:nvPr/>
          </p:nvSpPr>
          <p:spPr>
            <a:xfrm>
              <a:off x="6412839" y="3165367"/>
              <a:ext cx="45082" cy="39375"/>
            </a:xfrm>
            <a:custGeom>
              <a:avLst/>
              <a:gdLst/>
              <a:ahLst/>
              <a:cxnLst/>
              <a:rect l="l" t="t" r="r" b="b"/>
              <a:pathLst>
                <a:path w="719" h="628" extrusionOk="0">
                  <a:moveTo>
                    <a:pt x="97" y="1"/>
                  </a:moveTo>
                  <a:cubicBezTo>
                    <a:pt x="66" y="30"/>
                    <a:pt x="34" y="57"/>
                    <a:pt x="0" y="84"/>
                  </a:cubicBezTo>
                  <a:cubicBezTo>
                    <a:pt x="2" y="85"/>
                    <a:pt x="3" y="86"/>
                    <a:pt x="3" y="87"/>
                  </a:cubicBezTo>
                  <a:cubicBezTo>
                    <a:pt x="110" y="232"/>
                    <a:pt x="223" y="377"/>
                    <a:pt x="371" y="482"/>
                  </a:cubicBezTo>
                  <a:cubicBezTo>
                    <a:pt x="422" y="511"/>
                    <a:pt x="550" y="627"/>
                    <a:pt x="627" y="627"/>
                  </a:cubicBezTo>
                  <a:cubicBezTo>
                    <a:pt x="649" y="627"/>
                    <a:pt x="666" y="618"/>
                    <a:pt x="677" y="596"/>
                  </a:cubicBezTo>
                  <a:cubicBezTo>
                    <a:pt x="719" y="503"/>
                    <a:pt x="577" y="478"/>
                    <a:pt x="529" y="435"/>
                  </a:cubicBezTo>
                  <a:cubicBezTo>
                    <a:pt x="353" y="325"/>
                    <a:pt x="214" y="171"/>
                    <a:pt x="97"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1231;p35">
              <a:extLst>
                <a:ext uri="{FF2B5EF4-FFF2-40B4-BE49-F238E27FC236}">
                  <a16:creationId xmlns:a16="http://schemas.microsoft.com/office/drawing/2014/main" id="{1DA58DCA-5706-0BA1-3935-B06A2E1A7B36}"/>
                </a:ext>
              </a:extLst>
            </p:cNvPr>
            <p:cNvSpPr/>
            <p:nvPr/>
          </p:nvSpPr>
          <p:spPr>
            <a:xfrm>
              <a:off x="6428766" y="3085802"/>
              <a:ext cx="11976" cy="12979"/>
            </a:xfrm>
            <a:custGeom>
              <a:avLst/>
              <a:gdLst/>
              <a:ahLst/>
              <a:cxnLst/>
              <a:rect l="l" t="t" r="r" b="b"/>
              <a:pathLst>
                <a:path w="191" h="207" extrusionOk="0">
                  <a:moveTo>
                    <a:pt x="104" y="1"/>
                  </a:moveTo>
                  <a:cubicBezTo>
                    <a:pt x="69" y="32"/>
                    <a:pt x="34" y="64"/>
                    <a:pt x="0" y="97"/>
                  </a:cubicBezTo>
                  <a:cubicBezTo>
                    <a:pt x="30" y="132"/>
                    <a:pt x="61" y="168"/>
                    <a:pt x="88" y="206"/>
                  </a:cubicBezTo>
                  <a:cubicBezTo>
                    <a:pt x="122" y="173"/>
                    <a:pt x="156" y="140"/>
                    <a:pt x="191" y="109"/>
                  </a:cubicBezTo>
                  <a:cubicBezTo>
                    <a:pt x="163" y="72"/>
                    <a:pt x="134" y="37"/>
                    <a:pt x="104"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1232;p35">
              <a:extLst>
                <a:ext uri="{FF2B5EF4-FFF2-40B4-BE49-F238E27FC236}">
                  <a16:creationId xmlns:a16="http://schemas.microsoft.com/office/drawing/2014/main" id="{572C2943-B59B-6E5B-1755-546F6A8600CE}"/>
                </a:ext>
              </a:extLst>
            </p:cNvPr>
            <p:cNvSpPr/>
            <p:nvPr/>
          </p:nvSpPr>
          <p:spPr>
            <a:xfrm>
              <a:off x="6489964" y="3037272"/>
              <a:ext cx="22949" cy="19436"/>
            </a:xfrm>
            <a:custGeom>
              <a:avLst/>
              <a:gdLst/>
              <a:ahLst/>
              <a:cxnLst/>
              <a:rect l="l" t="t" r="r" b="b"/>
              <a:pathLst>
                <a:path w="366" h="310" extrusionOk="0">
                  <a:moveTo>
                    <a:pt x="273" y="1"/>
                  </a:moveTo>
                  <a:cubicBezTo>
                    <a:pt x="225" y="1"/>
                    <a:pt x="168" y="49"/>
                    <a:pt x="127" y="70"/>
                  </a:cubicBezTo>
                  <a:cubicBezTo>
                    <a:pt x="85" y="96"/>
                    <a:pt x="42" y="122"/>
                    <a:pt x="0" y="149"/>
                  </a:cubicBezTo>
                  <a:cubicBezTo>
                    <a:pt x="11" y="202"/>
                    <a:pt x="16" y="256"/>
                    <a:pt x="15" y="309"/>
                  </a:cubicBezTo>
                  <a:cubicBezTo>
                    <a:pt x="82" y="268"/>
                    <a:pt x="149" y="227"/>
                    <a:pt x="216" y="187"/>
                  </a:cubicBezTo>
                  <a:cubicBezTo>
                    <a:pt x="270" y="153"/>
                    <a:pt x="365" y="121"/>
                    <a:pt x="331" y="41"/>
                  </a:cubicBezTo>
                  <a:cubicBezTo>
                    <a:pt x="315" y="12"/>
                    <a:pt x="295" y="1"/>
                    <a:pt x="273"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1233;p35">
              <a:extLst>
                <a:ext uri="{FF2B5EF4-FFF2-40B4-BE49-F238E27FC236}">
                  <a16:creationId xmlns:a16="http://schemas.microsoft.com/office/drawing/2014/main" id="{9F088D35-5093-3D85-7F43-97166F10A56D}"/>
                </a:ext>
              </a:extLst>
            </p:cNvPr>
            <p:cNvSpPr/>
            <p:nvPr/>
          </p:nvSpPr>
          <p:spPr>
            <a:xfrm>
              <a:off x="6441995" y="3110129"/>
              <a:ext cx="71355" cy="94674"/>
            </a:xfrm>
            <a:custGeom>
              <a:avLst/>
              <a:gdLst/>
              <a:ahLst/>
              <a:cxnLst/>
              <a:rect l="l" t="t" r="r" b="b"/>
              <a:pathLst>
                <a:path w="1138" h="1510" extrusionOk="0">
                  <a:moveTo>
                    <a:pt x="1055" y="1"/>
                  </a:moveTo>
                  <a:cubicBezTo>
                    <a:pt x="1043" y="1"/>
                    <a:pt x="1032" y="4"/>
                    <a:pt x="1023" y="9"/>
                  </a:cubicBezTo>
                  <a:cubicBezTo>
                    <a:pt x="926" y="60"/>
                    <a:pt x="836" y="122"/>
                    <a:pt x="741" y="177"/>
                  </a:cubicBezTo>
                  <a:cubicBezTo>
                    <a:pt x="512" y="322"/>
                    <a:pt x="273" y="451"/>
                    <a:pt x="49" y="602"/>
                  </a:cubicBezTo>
                  <a:cubicBezTo>
                    <a:pt x="1" y="637"/>
                    <a:pt x="1" y="719"/>
                    <a:pt x="60" y="743"/>
                  </a:cubicBezTo>
                  <a:cubicBezTo>
                    <a:pt x="91" y="750"/>
                    <a:pt x="120" y="757"/>
                    <a:pt x="145" y="777"/>
                  </a:cubicBezTo>
                  <a:cubicBezTo>
                    <a:pt x="253" y="850"/>
                    <a:pt x="340" y="968"/>
                    <a:pt x="335" y="1102"/>
                  </a:cubicBezTo>
                  <a:cubicBezTo>
                    <a:pt x="331" y="1186"/>
                    <a:pt x="320" y="1285"/>
                    <a:pt x="243" y="1333"/>
                  </a:cubicBezTo>
                  <a:cubicBezTo>
                    <a:pt x="209" y="1353"/>
                    <a:pt x="168" y="1360"/>
                    <a:pt x="129" y="1367"/>
                  </a:cubicBezTo>
                  <a:cubicBezTo>
                    <a:pt x="46" y="1383"/>
                    <a:pt x="62" y="1510"/>
                    <a:pt x="141" y="1510"/>
                  </a:cubicBezTo>
                  <a:cubicBezTo>
                    <a:pt x="145" y="1510"/>
                    <a:pt x="149" y="1510"/>
                    <a:pt x="153" y="1509"/>
                  </a:cubicBezTo>
                  <a:cubicBezTo>
                    <a:pt x="418" y="1493"/>
                    <a:pt x="509" y="1210"/>
                    <a:pt x="458" y="983"/>
                  </a:cubicBezTo>
                  <a:cubicBezTo>
                    <a:pt x="426" y="851"/>
                    <a:pt x="336" y="737"/>
                    <a:pt x="227" y="659"/>
                  </a:cubicBezTo>
                  <a:cubicBezTo>
                    <a:pt x="427" y="537"/>
                    <a:pt x="628" y="418"/>
                    <a:pt x="829" y="295"/>
                  </a:cubicBezTo>
                  <a:cubicBezTo>
                    <a:pt x="918" y="240"/>
                    <a:pt x="1009" y="186"/>
                    <a:pt x="1098" y="129"/>
                  </a:cubicBezTo>
                  <a:cubicBezTo>
                    <a:pt x="1137" y="91"/>
                    <a:pt x="1127" y="28"/>
                    <a:pt x="1078" y="7"/>
                  </a:cubicBezTo>
                  <a:cubicBezTo>
                    <a:pt x="1071" y="3"/>
                    <a:pt x="1063" y="1"/>
                    <a:pt x="1055"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1234;p35">
              <a:extLst>
                <a:ext uri="{FF2B5EF4-FFF2-40B4-BE49-F238E27FC236}">
                  <a16:creationId xmlns:a16="http://schemas.microsoft.com/office/drawing/2014/main" id="{28171993-CB2C-55B6-4CAF-18399CC95FA6}"/>
                </a:ext>
              </a:extLst>
            </p:cNvPr>
            <p:cNvSpPr/>
            <p:nvPr/>
          </p:nvSpPr>
          <p:spPr>
            <a:xfrm>
              <a:off x="6369198" y="3106430"/>
              <a:ext cx="33421" cy="27775"/>
            </a:xfrm>
            <a:custGeom>
              <a:avLst/>
              <a:gdLst/>
              <a:ahLst/>
              <a:cxnLst/>
              <a:rect l="l" t="t" r="r" b="b"/>
              <a:pathLst>
                <a:path w="533" h="443" extrusionOk="0">
                  <a:moveTo>
                    <a:pt x="2" y="1"/>
                  </a:moveTo>
                  <a:lnTo>
                    <a:pt x="2" y="1"/>
                  </a:lnTo>
                  <a:cubicBezTo>
                    <a:pt x="0" y="20"/>
                    <a:pt x="5" y="42"/>
                    <a:pt x="17" y="60"/>
                  </a:cubicBezTo>
                  <a:cubicBezTo>
                    <a:pt x="131" y="206"/>
                    <a:pt x="278" y="324"/>
                    <a:pt x="427" y="433"/>
                  </a:cubicBezTo>
                  <a:cubicBezTo>
                    <a:pt x="438" y="440"/>
                    <a:pt x="450" y="443"/>
                    <a:pt x="462" y="443"/>
                  </a:cubicBezTo>
                  <a:cubicBezTo>
                    <a:pt x="475" y="443"/>
                    <a:pt x="488" y="439"/>
                    <a:pt x="499" y="432"/>
                  </a:cubicBezTo>
                  <a:cubicBezTo>
                    <a:pt x="523" y="415"/>
                    <a:pt x="532" y="387"/>
                    <a:pt x="529" y="359"/>
                  </a:cubicBezTo>
                  <a:lnTo>
                    <a:pt x="528" y="359"/>
                  </a:lnTo>
                  <a:cubicBezTo>
                    <a:pt x="520" y="308"/>
                    <a:pt x="469" y="293"/>
                    <a:pt x="437" y="262"/>
                  </a:cubicBezTo>
                  <a:cubicBezTo>
                    <a:pt x="434" y="261"/>
                    <a:pt x="432" y="258"/>
                    <a:pt x="431" y="257"/>
                  </a:cubicBezTo>
                  <a:cubicBezTo>
                    <a:pt x="340" y="202"/>
                    <a:pt x="248" y="147"/>
                    <a:pt x="157" y="93"/>
                  </a:cubicBezTo>
                  <a:cubicBezTo>
                    <a:pt x="105" y="62"/>
                    <a:pt x="53" y="32"/>
                    <a:pt x="2"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 name="Google Shape;1235;p35">
              <a:extLst>
                <a:ext uri="{FF2B5EF4-FFF2-40B4-BE49-F238E27FC236}">
                  <a16:creationId xmlns:a16="http://schemas.microsoft.com/office/drawing/2014/main" id="{EBBEA5CB-08EF-108D-1EBB-8CBF30A9608F}"/>
                </a:ext>
              </a:extLst>
            </p:cNvPr>
            <p:cNvSpPr/>
            <p:nvPr/>
          </p:nvSpPr>
          <p:spPr>
            <a:xfrm>
              <a:off x="6416978" y="3074076"/>
              <a:ext cx="17181" cy="17116"/>
            </a:xfrm>
            <a:custGeom>
              <a:avLst/>
              <a:gdLst/>
              <a:ahLst/>
              <a:cxnLst/>
              <a:rect l="l" t="t" r="r" b="b"/>
              <a:pathLst>
                <a:path w="274" h="273" extrusionOk="0">
                  <a:moveTo>
                    <a:pt x="274" y="1"/>
                  </a:moveTo>
                  <a:lnTo>
                    <a:pt x="274" y="1"/>
                  </a:lnTo>
                  <a:cubicBezTo>
                    <a:pt x="194" y="21"/>
                    <a:pt x="116" y="41"/>
                    <a:pt x="38" y="65"/>
                  </a:cubicBezTo>
                  <a:cubicBezTo>
                    <a:pt x="22" y="69"/>
                    <a:pt x="11" y="76"/>
                    <a:pt x="0" y="84"/>
                  </a:cubicBezTo>
                  <a:cubicBezTo>
                    <a:pt x="63" y="144"/>
                    <a:pt x="123" y="206"/>
                    <a:pt x="178" y="272"/>
                  </a:cubicBezTo>
                  <a:cubicBezTo>
                    <a:pt x="177" y="262"/>
                    <a:pt x="173" y="251"/>
                    <a:pt x="169" y="242"/>
                  </a:cubicBezTo>
                  <a:cubicBezTo>
                    <a:pt x="157" y="225"/>
                    <a:pt x="148" y="206"/>
                    <a:pt x="138" y="189"/>
                  </a:cubicBezTo>
                  <a:cubicBezTo>
                    <a:pt x="180" y="177"/>
                    <a:pt x="222" y="166"/>
                    <a:pt x="264" y="155"/>
                  </a:cubicBezTo>
                  <a:cubicBezTo>
                    <a:pt x="239" y="127"/>
                    <a:pt x="212" y="99"/>
                    <a:pt x="186" y="71"/>
                  </a:cubicBezTo>
                  <a:lnTo>
                    <a:pt x="186" y="71"/>
                  </a:lnTo>
                  <a:cubicBezTo>
                    <a:pt x="189" y="72"/>
                    <a:pt x="191" y="72"/>
                    <a:pt x="193" y="72"/>
                  </a:cubicBezTo>
                  <a:cubicBezTo>
                    <a:pt x="228" y="72"/>
                    <a:pt x="253" y="36"/>
                    <a:pt x="274"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1236;p35">
              <a:extLst>
                <a:ext uri="{FF2B5EF4-FFF2-40B4-BE49-F238E27FC236}">
                  <a16:creationId xmlns:a16="http://schemas.microsoft.com/office/drawing/2014/main" id="{3CE7F7E1-6C67-3A41-083E-EE6B8FF99177}"/>
                </a:ext>
              </a:extLst>
            </p:cNvPr>
            <p:cNvSpPr/>
            <p:nvPr/>
          </p:nvSpPr>
          <p:spPr>
            <a:xfrm>
              <a:off x="7022378" y="2569345"/>
              <a:ext cx="48406" cy="455316"/>
            </a:xfrm>
            <a:custGeom>
              <a:avLst/>
              <a:gdLst/>
              <a:ahLst/>
              <a:cxnLst/>
              <a:rect l="l" t="t" r="r" b="b"/>
              <a:pathLst>
                <a:path w="772" h="7262" extrusionOk="0">
                  <a:moveTo>
                    <a:pt x="68" y="0"/>
                  </a:moveTo>
                  <a:cubicBezTo>
                    <a:pt x="60" y="0"/>
                    <a:pt x="53" y="1"/>
                    <a:pt x="47" y="4"/>
                  </a:cubicBezTo>
                  <a:cubicBezTo>
                    <a:pt x="21" y="14"/>
                    <a:pt x="2" y="40"/>
                    <a:pt x="0" y="68"/>
                  </a:cubicBezTo>
                  <a:lnTo>
                    <a:pt x="2" y="68"/>
                  </a:lnTo>
                  <a:cubicBezTo>
                    <a:pt x="0" y="111"/>
                    <a:pt x="7" y="157"/>
                    <a:pt x="11" y="200"/>
                  </a:cubicBezTo>
                  <a:cubicBezTo>
                    <a:pt x="17" y="258"/>
                    <a:pt x="22" y="316"/>
                    <a:pt x="27" y="374"/>
                  </a:cubicBezTo>
                  <a:cubicBezTo>
                    <a:pt x="37" y="491"/>
                    <a:pt x="49" y="609"/>
                    <a:pt x="60" y="727"/>
                  </a:cubicBezTo>
                  <a:cubicBezTo>
                    <a:pt x="82" y="965"/>
                    <a:pt x="104" y="1202"/>
                    <a:pt x="126" y="1439"/>
                  </a:cubicBezTo>
                  <a:cubicBezTo>
                    <a:pt x="148" y="1679"/>
                    <a:pt x="167" y="1919"/>
                    <a:pt x="186" y="2159"/>
                  </a:cubicBezTo>
                  <a:cubicBezTo>
                    <a:pt x="206" y="2395"/>
                    <a:pt x="224" y="2631"/>
                    <a:pt x="243" y="2867"/>
                  </a:cubicBezTo>
                  <a:cubicBezTo>
                    <a:pt x="281" y="3336"/>
                    <a:pt x="324" y="3803"/>
                    <a:pt x="364" y="4272"/>
                  </a:cubicBezTo>
                  <a:cubicBezTo>
                    <a:pt x="405" y="4726"/>
                    <a:pt x="443" y="5182"/>
                    <a:pt x="489" y="5636"/>
                  </a:cubicBezTo>
                  <a:cubicBezTo>
                    <a:pt x="528" y="6029"/>
                    <a:pt x="556" y="6421"/>
                    <a:pt x="590" y="6814"/>
                  </a:cubicBezTo>
                  <a:cubicBezTo>
                    <a:pt x="602" y="6944"/>
                    <a:pt x="614" y="7074"/>
                    <a:pt x="625" y="7203"/>
                  </a:cubicBezTo>
                  <a:cubicBezTo>
                    <a:pt x="674" y="7223"/>
                    <a:pt x="723" y="7242"/>
                    <a:pt x="772" y="7262"/>
                  </a:cubicBezTo>
                  <a:cubicBezTo>
                    <a:pt x="758" y="7096"/>
                    <a:pt x="743" y="6929"/>
                    <a:pt x="728" y="6763"/>
                  </a:cubicBezTo>
                  <a:cubicBezTo>
                    <a:pt x="711" y="6561"/>
                    <a:pt x="690" y="6360"/>
                    <a:pt x="672" y="6158"/>
                  </a:cubicBezTo>
                  <a:cubicBezTo>
                    <a:pt x="653" y="5942"/>
                    <a:pt x="634" y="5725"/>
                    <a:pt x="617" y="5508"/>
                  </a:cubicBezTo>
                  <a:cubicBezTo>
                    <a:pt x="581" y="5052"/>
                    <a:pt x="540" y="4596"/>
                    <a:pt x="500" y="4138"/>
                  </a:cubicBezTo>
                  <a:cubicBezTo>
                    <a:pt x="459" y="3669"/>
                    <a:pt x="418" y="3199"/>
                    <a:pt x="373" y="2731"/>
                  </a:cubicBezTo>
                  <a:cubicBezTo>
                    <a:pt x="329" y="2278"/>
                    <a:pt x="286" y="1826"/>
                    <a:pt x="246" y="1374"/>
                  </a:cubicBezTo>
                  <a:cubicBezTo>
                    <a:pt x="228" y="1146"/>
                    <a:pt x="209" y="918"/>
                    <a:pt x="190" y="690"/>
                  </a:cubicBezTo>
                  <a:cubicBezTo>
                    <a:pt x="181" y="577"/>
                    <a:pt x="171" y="465"/>
                    <a:pt x="162" y="352"/>
                  </a:cubicBezTo>
                  <a:cubicBezTo>
                    <a:pt x="157" y="299"/>
                    <a:pt x="153" y="245"/>
                    <a:pt x="149" y="191"/>
                  </a:cubicBezTo>
                  <a:cubicBezTo>
                    <a:pt x="147" y="167"/>
                    <a:pt x="145" y="142"/>
                    <a:pt x="142" y="116"/>
                  </a:cubicBezTo>
                  <a:cubicBezTo>
                    <a:pt x="141" y="98"/>
                    <a:pt x="140" y="78"/>
                    <a:pt x="137" y="60"/>
                  </a:cubicBezTo>
                  <a:cubicBezTo>
                    <a:pt x="131" y="33"/>
                    <a:pt x="110" y="8"/>
                    <a:pt x="84" y="2"/>
                  </a:cubicBezTo>
                  <a:cubicBezTo>
                    <a:pt x="78" y="1"/>
                    <a:pt x="73" y="0"/>
                    <a:pt x="68"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1243;p35">
              <a:extLst>
                <a:ext uri="{FF2B5EF4-FFF2-40B4-BE49-F238E27FC236}">
                  <a16:creationId xmlns:a16="http://schemas.microsoft.com/office/drawing/2014/main" id="{FC9C4CDE-00D4-A1A9-D174-0191EFED13A6}"/>
                </a:ext>
              </a:extLst>
            </p:cNvPr>
            <p:cNvSpPr/>
            <p:nvPr/>
          </p:nvSpPr>
          <p:spPr>
            <a:xfrm>
              <a:off x="6297904" y="2119352"/>
              <a:ext cx="258082" cy="19186"/>
            </a:xfrm>
            <a:custGeom>
              <a:avLst/>
              <a:gdLst/>
              <a:ahLst/>
              <a:cxnLst/>
              <a:rect l="l" t="t" r="r" b="b"/>
              <a:pathLst>
                <a:path w="4116" h="306" extrusionOk="0">
                  <a:moveTo>
                    <a:pt x="1" y="1"/>
                  </a:moveTo>
                  <a:cubicBezTo>
                    <a:pt x="7" y="47"/>
                    <a:pt x="10" y="93"/>
                    <a:pt x="12" y="140"/>
                  </a:cubicBezTo>
                  <a:cubicBezTo>
                    <a:pt x="142" y="144"/>
                    <a:pt x="271" y="147"/>
                    <a:pt x="400" y="152"/>
                  </a:cubicBezTo>
                  <a:cubicBezTo>
                    <a:pt x="637" y="160"/>
                    <a:pt x="874" y="170"/>
                    <a:pt x="1112" y="181"/>
                  </a:cubicBezTo>
                  <a:cubicBezTo>
                    <a:pt x="1581" y="202"/>
                    <a:pt x="2052" y="220"/>
                    <a:pt x="2521" y="240"/>
                  </a:cubicBezTo>
                  <a:cubicBezTo>
                    <a:pt x="2963" y="258"/>
                    <a:pt x="3404" y="279"/>
                    <a:pt x="3846" y="296"/>
                  </a:cubicBezTo>
                  <a:cubicBezTo>
                    <a:pt x="3929" y="300"/>
                    <a:pt x="4014" y="303"/>
                    <a:pt x="4097" y="305"/>
                  </a:cubicBezTo>
                  <a:cubicBezTo>
                    <a:pt x="4103" y="254"/>
                    <a:pt x="4108" y="202"/>
                    <a:pt x="4115" y="151"/>
                  </a:cubicBezTo>
                  <a:cubicBezTo>
                    <a:pt x="3724" y="136"/>
                    <a:pt x="3332" y="121"/>
                    <a:pt x="2940" y="108"/>
                  </a:cubicBezTo>
                  <a:cubicBezTo>
                    <a:pt x="2471" y="93"/>
                    <a:pt x="2003" y="73"/>
                    <a:pt x="1534" y="58"/>
                  </a:cubicBezTo>
                  <a:cubicBezTo>
                    <a:pt x="1064" y="43"/>
                    <a:pt x="595" y="27"/>
                    <a:pt x="128" y="6"/>
                  </a:cubicBezTo>
                  <a:cubicBezTo>
                    <a:pt x="85" y="4"/>
                    <a:pt x="44" y="2"/>
                    <a:pt x="1"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1244;p35">
              <a:extLst>
                <a:ext uri="{FF2B5EF4-FFF2-40B4-BE49-F238E27FC236}">
                  <a16:creationId xmlns:a16="http://schemas.microsoft.com/office/drawing/2014/main" id="{EEBCD798-DA5C-585D-2380-365CE6B2F17A}"/>
                </a:ext>
              </a:extLst>
            </p:cNvPr>
            <p:cNvSpPr/>
            <p:nvPr/>
          </p:nvSpPr>
          <p:spPr>
            <a:xfrm>
              <a:off x="6205917" y="2125433"/>
              <a:ext cx="267802" cy="174490"/>
            </a:xfrm>
            <a:custGeom>
              <a:avLst/>
              <a:gdLst/>
              <a:ahLst/>
              <a:cxnLst/>
              <a:rect l="l" t="t" r="r" b="b"/>
              <a:pathLst>
                <a:path w="4271" h="2783" extrusionOk="0">
                  <a:moveTo>
                    <a:pt x="4123" y="1"/>
                  </a:moveTo>
                  <a:cubicBezTo>
                    <a:pt x="4016" y="539"/>
                    <a:pt x="3844" y="1075"/>
                    <a:pt x="3520" y="1521"/>
                  </a:cubicBezTo>
                  <a:cubicBezTo>
                    <a:pt x="3163" y="1978"/>
                    <a:pt x="2648" y="2343"/>
                    <a:pt x="2089" y="2509"/>
                  </a:cubicBezTo>
                  <a:cubicBezTo>
                    <a:pt x="1790" y="2595"/>
                    <a:pt x="1483" y="2650"/>
                    <a:pt x="1174" y="2650"/>
                  </a:cubicBezTo>
                  <a:cubicBezTo>
                    <a:pt x="1043" y="2650"/>
                    <a:pt x="912" y="2640"/>
                    <a:pt x="782" y="2619"/>
                  </a:cubicBezTo>
                  <a:cubicBezTo>
                    <a:pt x="582" y="2586"/>
                    <a:pt x="378" y="2542"/>
                    <a:pt x="188" y="2465"/>
                  </a:cubicBezTo>
                  <a:cubicBezTo>
                    <a:pt x="127" y="2492"/>
                    <a:pt x="64" y="2516"/>
                    <a:pt x="0" y="2539"/>
                  </a:cubicBezTo>
                  <a:cubicBezTo>
                    <a:pt x="14" y="2545"/>
                    <a:pt x="28" y="2552"/>
                    <a:pt x="42" y="2557"/>
                  </a:cubicBezTo>
                  <a:cubicBezTo>
                    <a:pt x="351" y="2699"/>
                    <a:pt x="687" y="2765"/>
                    <a:pt x="1024" y="2779"/>
                  </a:cubicBezTo>
                  <a:cubicBezTo>
                    <a:pt x="1074" y="2782"/>
                    <a:pt x="1123" y="2783"/>
                    <a:pt x="1173" y="2783"/>
                  </a:cubicBezTo>
                  <a:cubicBezTo>
                    <a:pt x="1591" y="2783"/>
                    <a:pt x="2009" y="2694"/>
                    <a:pt x="2402" y="2556"/>
                  </a:cubicBezTo>
                  <a:cubicBezTo>
                    <a:pt x="2772" y="2415"/>
                    <a:pt x="3094" y="2176"/>
                    <a:pt x="3378" y="1905"/>
                  </a:cubicBezTo>
                  <a:cubicBezTo>
                    <a:pt x="3882" y="1399"/>
                    <a:pt x="4130" y="695"/>
                    <a:pt x="4270" y="6"/>
                  </a:cubicBezTo>
                  <a:cubicBezTo>
                    <a:pt x="4221" y="5"/>
                    <a:pt x="4172" y="3"/>
                    <a:pt x="4123" y="2"/>
                  </a:cubicBezTo>
                  <a:lnTo>
                    <a:pt x="4123" y="1"/>
                  </a:ln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1245;p35">
              <a:extLst>
                <a:ext uri="{FF2B5EF4-FFF2-40B4-BE49-F238E27FC236}">
                  <a16:creationId xmlns:a16="http://schemas.microsoft.com/office/drawing/2014/main" id="{E7B6816F-FA4C-F802-D563-2B4F81031385}"/>
                </a:ext>
              </a:extLst>
            </p:cNvPr>
            <p:cNvSpPr/>
            <p:nvPr/>
          </p:nvSpPr>
          <p:spPr>
            <a:xfrm>
              <a:off x="6083834" y="2872498"/>
              <a:ext cx="121454" cy="402335"/>
            </a:xfrm>
            <a:custGeom>
              <a:avLst/>
              <a:gdLst/>
              <a:ahLst/>
              <a:cxnLst/>
              <a:rect l="l" t="t" r="r" b="b"/>
              <a:pathLst>
                <a:path w="1937" h="6417" extrusionOk="0">
                  <a:moveTo>
                    <a:pt x="121" y="1"/>
                  </a:moveTo>
                  <a:cubicBezTo>
                    <a:pt x="81" y="17"/>
                    <a:pt x="41" y="32"/>
                    <a:pt x="0" y="48"/>
                  </a:cubicBezTo>
                  <a:cubicBezTo>
                    <a:pt x="76" y="407"/>
                    <a:pt x="154" y="765"/>
                    <a:pt x="241" y="1122"/>
                  </a:cubicBezTo>
                  <a:cubicBezTo>
                    <a:pt x="512" y="2236"/>
                    <a:pt x="833" y="3338"/>
                    <a:pt x="1188" y="4428"/>
                  </a:cubicBezTo>
                  <a:cubicBezTo>
                    <a:pt x="1410" y="5088"/>
                    <a:pt x="1608" y="5757"/>
                    <a:pt x="1832" y="6417"/>
                  </a:cubicBezTo>
                  <a:cubicBezTo>
                    <a:pt x="1866" y="6382"/>
                    <a:pt x="1901" y="6347"/>
                    <a:pt x="1937" y="6312"/>
                  </a:cubicBezTo>
                  <a:cubicBezTo>
                    <a:pt x="1923" y="6271"/>
                    <a:pt x="1909" y="6231"/>
                    <a:pt x="1896" y="6190"/>
                  </a:cubicBezTo>
                  <a:cubicBezTo>
                    <a:pt x="1231" y="4149"/>
                    <a:pt x="592" y="2096"/>
                    <a:pt x="121"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1246;p35">
              <a:extLst>
                <a:ext uri="{FF2B5EF4-FFF2-40B4-BE49-F238E27FC236}">
                  <a16:creationId xmlns:a16="http://schemas.microsoft.com/office/drawing/2014/main" id="{DEF1E4ED-266D-9F2F-592F-4A98F4C72A2C}"/>
                </a:ext>
              </a:extLst>
            </p:cNvPr>
            <p:cNvSpPr/>
            <p:nvPr/>
          </p:nvSpPr>
          <p:spPr>
            <a:xfrm>
              <a:off x="6612048" y="2881276"/>
              <a:ext cx="134560" cy="375062"/>
            </a:xfrm>
            <a:custGeom>
              <a:avLst/>
              <a:gdLst/>
              <a:ahLst/>
              <a:cxnLst/>
              <a:rect l="l" t="t" r="r" b="b"/>
              <a:pathLst>
                <a:path w="2146" h="5982" extrusionOk="0">
                  <a:moveTo>
                    <a:pt x="2022" y="0"/>
                  </a:moveTo>
                  <a:cubicBezTo>
                    <a:pt x="1837" y="534"/>
                    <a:pt x="1674" y="1076"/>
                    <a:pt x="1490" y="1610"/>
                  </a:cubicBezTo>
                  <a:cubicBezTo>
                    <a:pt x="1138" y="2636"/>
                    <a:pt x="776" y="3658"/>
                    <a:pt x="417" y="4681"/>
                  </a:cubicBezTo>
                  <a:cubicBezTo>
                    <a:pt x="279" y="5075"/>
                    <a:pt x="140" y="5467"/>
                    <a:pt x="0" y="5860"/>
                  </a:cubicBezTo>
                  <a:cubicBezTo>
                    <a:pt x="38" y="5901"/>
                    <a:pt x="75" y="5942"/>
                    <a:pt x="113" y="5981"/>
                  </a:cubicBezTo>
                  <a:cubicBezTo>
                    <a:pt x="319" y="5398"/>
                    <a:pt x="526" y="4815"/>
                    <a:pt x="732" y="4230"/>
                  </a:cubicBezTo>
                  <a:cubicBezTo>
                    <a:pt x="1100" y="3207"/>
                    <a:pt x="1453" y="2178"/>
                    <a:pt x="1794" y="1146"/>
                  </a:cubicBezTo>
                  <a:cubicBezTo>
                    <a:pt x="1925" y="786"/>
                    <a:pt x="2025" y="414"/>
                    <a:pt x="2146" y="50"/>
                  </a:cubicBezTo>
                  <a:cubicBezTo>
                    <a:pt x="2104" y="34"/>
                    <a:pt x="2064" y="17"/>
                    <a:pt x="2022"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1247;p35">
              <a:extLst>
                <a:ext uri="{FF2B5EF4-FFF2-40B4-BE49-F238E27FC236}">
                  <a16:creationId xmlns:a16="http://schemas.microsoft.com/office/drawing/2014/main" id="{9346972E-EF59-8354-B472-A3A4C8706DE5}"/>
                </a:ext>
              </a:extLst>
            </p:cNvPr>
            <p:cNvSpPr/>
            <p:nvPr/>
          </p:nvSpPr>
          <p:spPr>
            <a:xfrm>
              <a:off x="6167292" y="2292840"/>
              <a:ext cx="245605" cy="252173"/>
            </a:xfrm>
            <a:custGeom>
              <a:avLst/>
              <a:gdLst/>
              <a:ahLst/>
              <a:cxnLst/>
              <a:rect l="l" t="t" r="r" b="b"/>
              <a:pathLst>
                <a:path w="3917" h="4022" extrusionOk="0">
                  <a:moveTo>
                    <a:pt x="139" y="0"/>
                  </a:moveTo>
                  <a:cubicBezTo>
                    <a:pt x="93" y="11"/>
                    <a:pt x="47" y="20"/>
                    <a:pt x="1" y="28"/>
                  </a:cubicBezTo>
                  <a:cubicBezTo>
                    <a:pt x="472" y="859"/>
                    <a:pt x="1059" y="1624"/>
                    <a:pt x="1730" y="2303"/>
                  </a:cubicBezTo>
                  <a:cubicBezTo>
                    <a:pt x="2356" y="2937"/>
                    <a:pt x="3025" y="3535"/>
                    <a:pt x="3781" y="4009"/>
                  </a:cubicBezTo>
                  <a:cubicBezTo>
                    <a:pt x="3795" y="4017"/>
                    <a:pt x="3808" y="4021"/>
                    <a:pt x="3820" y="4021"/>
                  </a:cubicBezTo>
                  <a:cubicBezTo>
                    <a:pt x="3880" y="4021"/>
                    <a:pt x="3916" y="3928"/>
                    <a:pt x="3858" y="3889"/>
                  </a:cubicBezTo>
                  <a:cubicBezTo>
                    <a:pt x="3645" y="3755"/>
                    <a:pt x="3438" y="3612"/>
                    <a:pt x="3236" y="3460"/>
                  </a:cubicBezTo>
                  <a:cubicBezTo>
                    <a:pt x="2934" y="3229"/>
                    <a:pt x="2648" y="2978"/>
                    <a:pt x="2370" y="2718"/>
                  </a:cubicBezTo>
                  <a:cubicBezTo>
                    <a:pt x="1521" y="1913"/>
                    <a:pt x="712" y="1028"/>
                    <a:pt x="139"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1248;p35">
              <a:extLst>
                <a:ext uri="{FF2B5EF4-FFF2-40B4-BE49-F238E27FC236}">
                  <a16:creationId xmlns:a16="http://schemas.microsoft.com/office/drawing/2014/main" id="{DA0F608E-C6B4-7B08-C0C9-C56B4FF1E502}"/>
                </a:ext>
              </a:extLst>
            </p:cNvPr>
            <p:cNvSpPr/>
            <p:nvPr/>
          </p:nvSpPr>
          <p:spPr>
            <a:xfrm>
              <a:off x="6406318" y="2302810"/>
              <a:ext cx="250685" cy="246467"/>
            </a:xfrm>
            <a:custGeom>
              <a:avLst/>
              <a:gdLst/>
              <a:ahLst/>
              <a:cxnLst/>
              <a:rect l="l" t="t" r="r" b="b"/>
              <a:pathLst>
                <a:path w="3998" h="3931" extrusionOk="0">
                  <a:moveTo>
                    <a:pt x="3859" y="1"/>
                  </a:moveTo>
                  <a:cubicBezTo>
                    <a:pt x="3323" y="794"/>
                    <a:pt x="2747" y="1560"/>
                    <a:pt x="2058" y="2228"/>
                  </a:cubicBezTo>
                  <a:cubicBezTo>
                    <a:pt x="1577" y="2703"/>
                    <a:pt x="1044" y="3120"/>
                    <a:pt x="499" y="3518"/>
                  </a:cubicBezTo>
                  <a:cubicBezTo>
                    <a:pt x="377" y="3607"/>
                    <a:pt x="253" y="3693"/>
                    <a:pt x="119" y="3763"/>
                  </a:cubicBezTo>
                  <a:cubicBezTo>
                    <a:pt x="66" y="3785"/>
                    <a:pt x="0" y="3826"/>
                    <a:pt x="31" y="3892"/>
                  </a:cubicBezTo>
                  <a:cubicBezTo>
                    <a:pt x="45" y="3921"/>
                    <a:pt x="65" y="3931"/>
                    <a:pt x="88" y="3931"/>
                  </a:cubicBezTo>
                  <a:cubicBezTo>
                    <a:pt x="122" y="3931"/>
                    <a:pt x="162" y="3907"/>
                    <a:pt x="191" y="3889"/>
                  </a:cubicBezTo>
                  <a:cubicBezTo>
                    <a:pt x="502" y="3715"/>
                    <a:pt x="772" y="3480"/>
                    <a:pt x="1054" y="3264"/>
                  </a:cubicBezTo>
                  <a:cubicBezTo>
                    <a:pt x="1564" y="2871"/>
                    <a:pt x="2073" y="2469"/>
                    <a:pt x="2503" y="1985"/>
                  </a:cubicBezTo>
                  <a:cubicBezTo>
                    <a:pt x="3056" y="1382"/>
                    <a:pt x="3540" y="723"/>
                    <a:pt x="3997" y="45"/>
                  </a:cubicBezTo>
                  <a:cubicBezTo>
                    <a:pt x="3950" y="31"/>
                    <a:pt x="3904" y="17"/>
                    <a:pt x="3859"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1249;p35">
              <a:extLst>
                <a:ext uri="{FF2B5EF4-FFF2-40B4-BE49-F238E27FC236}">
                  <a16:creationId xmlns:a16="http://schemas.microsoft.com/office/drawing/2014/main" id="{B8435679-B7AB-422C-FAEC-7BAD233B19E0}"/>
                </a:ext>
              </a:extLst>
            </p:cNvPr>
            <p:cNvSpPr/>
            <p:nvPr/>
          </p:nvSpPr>
          <p:spPr>
            <a:xfrm>
              <a:off x="6196387" y="2290709"/>
              <a:ext cx="431517" cy="69345"/>
            </a:xfrm>
            <a:custGeom>
              <a:avLst/>
              <a:gdLst/>
              <a:ahLst/>
              <a:cxnLst/>
              <a:rect l="l" t="t" r="r" b="b"/>
              <a:pathLst>
                <a:path w="6882" h="1106" extrusionOk="0">
                  <a:moveTo>
                    <a:pt x="115" y="1"/>
                  </a:moveTo>
                  <a:cubicBezTo>
                    <a:pt x="103" y="1"/>
                    <a:pt x="91" y="4"/>
                    <a:pt x="79" y="13"/>
                  </a:cubicBezTo>
                  <a:cubicBezTo>
                    <a:pt x="1" y="77"/>
                    <a:pt x="91" y="163"/>
                    <a:pt x="147" y="205"/>
                  </a:cubicBezTo>
                  <a:cubicBezTo>
                    <a:pt x="258" y="294"/>
                    <a:pt x="375" y="376"/>
                    <a:pt x="498" y="448"/>
                  </a:cubicBezTo>
                  <a:cubicBezTo>
                    <a:pt x="1283" y="850"/>
                    <a:pt x="2167" y="1046"/>
                    <a:pt x="3042" y="1100"/>
                  </a:cubicBezTo>
                  <a:cubicBezTo>
                    <a:pt x="3119" y="1104"/>
                    <a:pt x="3200" y="1106"/>
                    <a:pt x="3284" y="1106"/>
                  </a:cubicBezTo>
                  <a:cubicBezTo>
                    <a:pt x="4367" y="1106"/>
                    <a:pt x="6042" y="803"/>
                    <a:pt x="6815" y="190"/>
                  </a:cubicBezTo>
                  <a:cubicBezTo>
                    <a:pt x="6882" y="142"/>
                    <a:pt x="6837" y="45"/>
                    <a:pt x="6774" y="45"/>
                  </a:cubicBezTo>
                  <a:cubicBezTo>
                    <a:pt x="6760" y="45"/>
                    <a:pt x="6746" y="50"/>
                    <a:pt x="6732" y="60"/>
                  </a:cubicBezTo>
                  <a:cubicBezTo>
                    <a:pt x="6560" y="193"/>
                    <a:pt x="6382" y="294"/>
                    <a:pt x="6180" y="388"/>
                  </a:cubicBezTo>
                  <a:cubicBezTo>
                    <a:pt x="5797" y="558"/>
                    <a:pt x="5394" y="677"/>
                    <a:pt x="4985" y="763"/>
                  </a:cubicBezTo>
                  <a:cubicBezTo>
                    <a:pt x="4454" y="887"/>
                    <a:pt x="3911" y="951"/>
                    <a:pt x="3368" y="951"/>
                  </a:cubicBezTo>
                  <a:cubicBezTo>
                    <a:pt x="2907" y="951"/>
                    <a:pt x="2446" y="905"/>
                    <a:pt x="1993" y="811"/>
                  </a:cubicBezTo>
                  <a:cubicBezTo>
                    <a:pt x="1433" y="700"/>
                    <a:pt x="865" y="539"/>
                    <a:pt x="391" y="209"/>
                  </a:cubicBezTo>
                  <a:cubicBezTo>
                    <a:pt x="321" y="157"/>
                    <a:pt x="248" y="106"/>
                    <a:pt x="186" y="44"/>
                  </a:cubicBezTo>
                  <a:cubicBezTo>
                    <a:pt x="169" y="20"/>
                    <a:pt x="143" y="1"/>
                    <a:pt x="115"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1250;p35">
              <a:extLst>
                <a:ext uri="{FF2B5EF4-FFF2-40B4-BE49-F238E27FC236}">
                  <a16:creationId xmlns:a16="http://schemas.microsoft.com/office/drawing/2014/main" id="{FE015DBF-5FA2-6207-5896-68EA137DBE1F}"/>
                </a:ext>
              </a:extLst>
            </p:cNvPr>
            <p:cNvSpPr/>
            <p:nvPr/>
          </p:nvSpPr>
          <p:spPr>
            <a:xfrm>
              <a:off x="6072171" y="2223432"/>
              <a:ext cx="212184" cy="89973"/>
            </a:xfrm>
            <a:custGeom>
              <a:avLst/>
              <a:gdLst/>
              <a:ahLst/>
              <a:cxnLst/>
              <a:rect l="l" t="t" r="r" b="b"/>
              <a:pathLst>
                <a:path w="3384" h="1435" extrusionOk="0">
                  <a:moveTo>
                    <a:pt x="3306" y="0"/>
                  </a:moveTo>
                  <a:cubicBezTo>
                    <a:pt x="3301" y="0"/>
                    <a:pt x="3295" y="1"/>
                    <a:pt x="3290" y="2"/>
                  </a:cubicBezTo>
                  <a:cubicBezTo>
                    <a:pt x="3184" y="30"/>
                    <a:pt x="3077" y="52"/>
                    <a:pt x="2968" y="69"/>
                  </a:cubicBezTo>
                  <a:cubicBezTo>
                    <a:pt x="2787" y="97"/>
                    <a:pt x="2603" y="110"/>
                    <a:pt x="2418" y="117"/>
                  </a:cubicBezTo>
                  <a:cubicBezTo>
                    <a:pt x="2110" y="128"/>
                    <a:pt x="1805" y="128"/>
                    <a:pt x="1496" y="133"/>
                  </a:cubicBezTo>
                  <a:cubicBezTo>
                    <a:pt x="1091" y="143"/>
                    <a:pt x="593" y="137"/>
                    <a:pt x="315" y="480"/>
                  </a:cubicBezTo>
                  <a:cubicBezTo>
                    <a:pt x="139" y="721"/>
                    <a:pt x="0" y="1069"/>
                    <a:pt x="141" y="1357"/>
                  </a:cubicBezTo>
                  <a:cubicBezTo>
                    <a:pt x="162" y="1392"/>
                    <a:pt x="200" y="1434"/>
                    <a:pt x="242" y="1434"/>
                  </a:cubicBezTo>
                  <a:cubicBezTo>
                    <a:pt x="305" y="1434"/>
                    <a:pt x="333" y="1342"/>
                    <a:pt x="282" y="1304"/>
                  </a:cubicBezTo>
                  <a:cubicBezTo>
                    <a:pt x="130" y="1097"/>
                    <a:pt x="281" y="776"/>
                    <a:pt x="405" y="587"/>
                  </a:cubicBezTo>
                  <a:cubicBezTo>
                    <a:pt x="637" y="284"/>
                    <a:pt x="1036" y="274"/>
                    <a:pt x="1401" y="274"/>
                  </a:cubicBezTo>
                  <a:cubicBezTo>
                    <a:pt x="1427" y="274"/>
                    <a:pt x="1452" y="274"/>
                    <a:pt x="1478" y="274"/>
                  </a:cubicBezTo>
                  <a:cubicBezTo>
                    <a:pt x="1529" y="274"/>
                    <a:pt x="1579" y="274"/>
                    <a:pt x="1627" y="273"/>
                  </a:cubicBezTo>
                  <a:cubicBezTo>
                    <a:pt x="1723" y="274"/>
                    <a:pt x="1819" y="275"/>
                    <a:pt x="1915" y="275"/>
                  </a:cubicBezTo>
                  <a:cubicBezTo>
                    <a:pt x="2075" y="275"/>
                    <a:pt x="2235" y="273"/>
                    <a:pt x="2394" y="269"/>
                  </a:cubicBezTo>
                  <a:cubicBezTo>
                    <a:pt x="2705" y="263"/>
                    <a:pt x="3016" y="233"/>
                    <a:pt x="3319" y="155"/>
                  </a:cubicBezTo>
                  <a:cubicBezTo>
                    <a:pt x="3359" y="144"/>
                    <a:pt x="3384" y="103"/>
                    <a:pt x="3376" y="62"/>
                  </a:cubicBezTo>
                  <a:cubicBezTo>
                    <a:pt x="3370" y="28"/>
                    <a:pt x="3339" y="0"/>
                    <a:pt x="3306"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1251;p35">
              <a:extLst>
                <a:ext uri="{FF2B5EF4-FFF2-40B4-BE49-F238E27FC236}">
                  <a16:creationId xmlns:a16="http://schemas.microsoft.com/office/drawing/2014/main" id="{BB0B980A-413A-5292-E083-3823E8032CD4}"/>
                </a:ext>
              </a:extLst>
            </p:cNvPr>
            <p:cNvSpPr/>
            <p:nvPr/>
          </p:nvSpPr>
          <p:spPr>
            <a:xfrm>
              <a:off x="6560129" y="2230079"/>
              <a:ext cx="289622" cy="95678"/>
            </a:xfrm>
            <a:custGeom>
              <a:avLst/>
              <a:gdLst/>
              <a:ahLst/>
              <a:cxnLst/>
              <a:rect l="l" t="t" r="r" b="b"/>
              <a:pathLst>
                <a:path w="4619" h="1526" extrusionOk="0">
                  <a:moveTo>
                    <a:pt x="56" y="63"/>
                  </a:moveTo>
                  <a:cubicBezTo>
                    <a:pt x="36" y="63"/>
                    <a:pt x="16" y="66"/>
                    <a:pt x="0" y="75"/>
                  </a:cubicBezTo>
                  <a:cubicBezTo>
                    <a:pt x="21" y="122"/>
                    <a:pt x="43" y="168"/>
                    <a:pt x="66" y="213"/>
                  </a:cubicBezTo>
                  <a:cubicBezTo>
                    <a:pt x="68" y="213"/>
                    <a:pt x="71" y="214"/>
                    <a:pt x="73" y="214"/>
                  </a:cubicBezTo>
                  <a:cubicBezTo>
                    <a:pt x="75" y="214"/>
                    <a:pt x="78" y="213"/>
                    <a:pt x="80" y="213"/>
                  </a:cubicBezTo>
                  <a:cubicBezTo>
                    <a:pt x="834" y="277"/>
                    <a:pt x="1595" y="216"/>
                    <a:pt x="2347" y="307"/>
                  </a:cubicBezTo>
                  <a:cubicBezTo>
                    <a:pt x="3162" y="423"/>
                    <a:pt x="4007" y="780"/>
                    <a:pt x="4475" y="1492"/>
                  </a:cubicBezTo>
                  <a:cubicBezTo>
                    <a:pt x="4489" y="1514"/>
                    <a:pt x="4513" y="1525"/>
                    <a:pt x="4536" y="1525"/>
                  </a:cubicBezTo>
                  <a:cubicBezTo>
                    <a:pt x="4550" y="1525"/>
                    <a:pt x="4564" y="1522"/>
                    <a:pt x="4575" y="1513"/>
                  </a:cubicBezTo>
                  <a:cubicBezTo>
                    <a:pt x="4609" y="1489"/>
                    <a:pt x="4618" y="1439"/>
                    <a:pt x="4596" y="1406"/>
                  </a:cubicBezTo>
                  <a:cubicBezTo>
                    <a:pt x="4410" y="1120"/>
                    <a:pt x="4159" y="879"/>
                    <a:pt x="3875" y="693"/>
                  </a:cubicBezTo>
                  <a:cubicBezTo>
                    <a:pt x="2813" y="0"/>
                    <a:pt x="1546" y="156"/>
                    <a:pt x="343" y="82"/>
                  </a:cubicBezTo>
                  <a:cubicBezTo>
                    <a:pt x="259" y="78"/>
                    <a:pt x="173" y="71"/>
                    <a:pt x="89" y="65"/>
                  </a:cubicBezTo>
                  <a:cubicBezTo>
                    <a:pt x="78" y="64"/>
                    <a:pt x="67" y="63"/>
                    <a:pt x="56" y="63"/>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1254;p35">
              <a:extLst>
                <a:ext uri="{FF2B5EF4-FFF2-40B4-BE49-F238E27FC236}">
                  <a16:creationId xmlns:a16="http://schemas.microsoft.com/office/drawing/2014/main" id="{2474CAC0-5FF9-B8A0-30D8-4396D05091DC}"/>
                </a:ext>
              </a:extLst>
            </p:cNvPr>
            <p:cNvSpPr/>
            <p:nvPr/>
          </p:nvSpPr>
          <p:spPr>
            <a:xfrm>
              <a:off x="6419110" y="2556366"/>
              <a:ext cx="59254" cy="44327"/>
            </a:xfrm>
            <a:custGeom>
              <a:avLst/>
              <a:gdLst/>
              <a:ahLst/>
              <a:cxnLst/>
              <a:rect l="l" t="t" r="r" b="b"/>
              <a:pathLst>
                <a:path w="945" h="707" extrusionOk="0">
                  <a:moveTo>
                    <a:pt x="304" y="153"/>
                  </a:moveTo>
                  <a:cubicBezTo>
                    <a:pt x="343" y="153"/>
                    <a:pt x="385" y="161"/>
                    <a:pt x="421" y="161"/>
                  </a:cubicBezTo>
                  <a:cubicBezTo>
                    <a:pt x="757" y="239"/>
                    <a:pt x="710" y="489"/>
                    <a:pt x="403" y="559"/>
                  </a:cubicBezTo>
                  <a:cubicBezTo>
                    <a:pt x="315" y="558"/>
                    <a:pt x="221" y="511"/>
                    <a:pt x="173" y="440"/>
                  </a:cubicBezTo>
                  <a:cubicBezTo>
                    <a:pt x="152" y="350"/>
                    <a:pt x="165" y="239"/>
                    <a:pt x="231" y="170"/>
                  </a:cubicBezTo>
                  <a:cubicBezTo>
                    <a:pt x="253" y="157"/>
                    <a:pt x="278" y="153"/>
                    <a:pt x="304" y="153"/>
                  </a:cubicBezTo>
                  <a:close/>
                  <a:moveTo>
                    <a:pt x="300" y="0"/>
                  </a:moveTo>
                  <a:cubicBezTo>
                    <a:pt x="99" y="0"/>
                    <a:pt x="1" y="243"/>
                    <a:pt x="27" y="425"/>
                  </a:cubicBezTo>
                  <a:cubicBezTo>
                    <a:pt x="39" y="571"/>
                    <a:pt x="187" y="664"/>
                    <a:pt x="317" y="697"/>
                  </a:cubicBezTo>
                  <a:cubicBezTo>
                    <a:pt x="341" y="703"/>
                    <a:pt x="365" y="706"/>
                    <a:pt x="389" y="706"/>
                  </a:cubicBezTo>
                  <a:cubicBezTo>
                    <a:pt x="512" y="706"/>
                    <a:pt x="626" y="630"/>
                    <a:pt x="715" y="547"/>
                  </a:cubicBezTo>
                  <a:cubicBezTo>
                    <a:pt x="944" y="261"/>
                    <a:pt x="639" y="25"/>
                    <a:pt x="352" y="6"/>
                  </a:cubicBezTo>
                  <a:cubicBezTo>
                    <a:pt x="334" y="2"/>
                    <a:pt x="316" y="0"/>
                    <a:pt x="300"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1255;p35">
              <a:extLst>
                <a:ext uri="{FF2B5EF4-FFF2-40B4-BE49-F238E27FC236}">
                  <a16:creationId xmlns:a16="http://schemas.microsoft.com/office/drawing/2014/main" id="{E5E1179D-FDF5-CA43-80D8-E61DB30DAEB7}"/>
                </a:ext>
              </a:extLst>
            </p:cNvPr>
            <p:cNvSpPr/>
            <p:nvPr/>
          </p:nvSpPr>
          <p:spPr>
            <a:xfrm>
              <a:off x="6341795" y="2549595"/>
              <a:ext cx="68220" cy="42948"/>
            </a:xfrm>
            <a:custGeom>
              <a:avLst/>
              <a:gdLst/>
              <a:ahLst/>
              <a:cxnLst/>
              <a:rect l="l" t="t" r="r" b="b"/>
              <a:pathLst>
                <a:path w="1088" h="685" extrusionOk="0">
                  <a:moveTo>
                    <a:pt x="549" y="144"/>
                  </a:moveTo>
                  <a:cubicBezTo>
                    <a:pt x="566" y="144"/>
                    <a:pt x="583" y="145"/>
                    <a:pt x="600" y="147"/>
                  </a:cubicBezTo>
                  <a:cubicBezTo>
                    <a:pt x="907" y="179"/>
                    <a:pt x="784" y="523"/>
                    <a:pt x="541" y="535"/>
                  </a:cubicBezTo>
                  <a:cubicBezTo>
                    <a:pt x="539" y="535"/>
                    <a:pt x="536" y="535"/>
                    <a:pt x="534" y="535"/>
                  </a:cubicBezTo>
                  <a:cubicBezTo>
                    <a:pt x="364" y="535"/>
                    <a:pt x="66" y="367"/>
                    <a:pt x="222" y="179"/>
                  </a:cubicBezTo>
                  <a:lnTo>
                    <a:pt x="222" y="179"/>
                  </a:lnTo>
                  <a:cubicBezTo>
                    <a:pt x="235" y="199"/>
                    <a:pt x="255" y="208"/>
                    <a:pt x="276" y="208"/>
                  </a:cubicBezTo>
                  <a:cubicBezTo>
                    <a:pt x="292" y="208"/>
                    <a:pt x="308" y="203"/>
                    <a:pt x="322" y="193"/>
                  </a:cubicBezTo>
                  <a:cubicBezTo>
                    <a:pt x="394" y="163"/>
                    <a:pt x="471" y="144"/>
                    <a:pt x="549" y="144"/>
                  </a:cubicBezTo>
                  <a:close/>
                  <a:moveTo>
                    <a:pt x="550" y="1"/>
                  </a:moveTo>
                  <a:cubicBezTo>
                    <a:pt x="489" y="1"/>
                    <a:pt x="429" y="10"/>
                    <a:pt x="371" y="25"/>
                  </a:cubicBezTo>
                  <a:cubicBezTo>
                    <a:pt x="341" y="18"/>
                    <a:pt x="311" y="13"/>
                    <a:pt x="280" y="13"/>
                  </a:cubicBezTo>
                  <a:cubicBezTo>
                    <a:pt x="252" y="13"/>
                    <a:pt x="223" y="17"/>
                    <a:pt x="196" y="29"/>
                  </a:cubicBezTo>
                  <a:cubicBezTo>
                    <a:pt x="53" y="88"/>
                    <a:pt x="1" y="280"/>
                    <a:pt x="68" y="414"/>
                  </a:cubicBezTo>
                  <a:cubicBezTo>
                    <a:pt x="132" y="551"/>
                    <a:pt x="275" y="631"/>
                    <a:pt x="417" y="667"/>
                  </a:cubicBezTo>
                  <a:cubicBezTo>
                    <a:pt x="454" y="679"/>
                    <a:pt x="490" y="685"/>
                    <a:pt x="526" y="685"/>
                  </a:cubicBezTo>
                  <a:cubicBezTo>
                    <a:pt x="829" y="685"/>
                    <a:pt x="1088" y="278"/>
                    <a:pt x="793" y="65"/>
                  </a:cubicBezTo>
                  <a:cubicBezTo>
                    <a:pt x="720" y="19"/>
                    <a:pt x="635" y="1"/>
                    <a:pt x="550"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1341;p35">
              <a:extLst>
                <a:ext uri="{FF2B5EF4-FFF2-40B4-BE49-F238E27FC236}">
                  <a16:creationId xmlns:a16="http://schemas.microsoft.com/office/drawing/2014/main" id="{3D079C6A-0B24-4CDC-D43F-9FE07E471D66}"/>
                </a:ext>
              </a:extLst>
            </p:cNvPr>
            <p:cNvSpPr/>
            <p:nvPr/>
          </p:nvSpPr>
          <p:spPr>
            <a:xfrm>
              <a:off x="5963254" y="1594055"/>
              <a:ext cx="938716" cy="597140"/>
            </a:xfrm>
            <a:custGeom>
              <a:avLst/>
              <a:gdLst/>
              <a:ahLst/>
              <a:cxnLst/>
              <a:rect l="l" t="t" r="r" b="b"/>
              <a:pathLst>
                <a:path w="14971" h="9524" extrusionOk="0">
                  <a:moveTo>
                    <a:pt x="269" y="1"/>
                  </a:moveTo>
                  <a:lnTo>
                    <a:pt x="269" y="1"/>
                  </a:lnTo>
                  <a:cubicBezTo>
                    <a:pt x="226" y="2"/>
                    <a:pt x="183" y="3"/>
                    <a:pt x="140" y="3"/>
                  </a:cubicBezTo>
                  <a:cubicBezTo>
                    <a:pt x="27" y="1125"/>
                    <a:pt x="0" y="2263"/>
                    <a:pt x="222" y="3375"/>
                  </a:cubicBezTo>
                  <a:cubicBezTo>
                    <a:pt x="433" y="4551"/>
                    <a:pt x="753" y="5683"/>
                    <a:pt x="1458" y="6667"/>
                  </a:cubicBezTo>
                  <a:cubicBezTo>
                    <a:pt x="2726" y="8462"/>
                    <a:pt x="4915" y="9460"/>
                    <a:pt x="7084" y="9522"/>
                  </a:cubicBezTo>
                  <a:cubicBezTo>
                    <a:pt x="7144" y="9523"/>
                    <a:pt x="7204" y="9523"/>
                    <a:pt x="7264" y="9523"/>
                  </a:cubicBezTo>
                  <a:cubicBezTo>
                    <a:pt x="7790" y="9523"/>
                    <a:pt x="8317" y="9483"/>
                    <a:pt x="8840" y="9420"/>
                  </a:cubicBezTo>
                  <a:cubicBezTo>
                    <a:pt x="9414" y="9346"/>
                    <a:pt x="9987" y="9246"/>
                    <a:pt x="10533" y="9054"/>
                  </a:cubicBezTo>
                  <a:cubicBezTo>
                    <a:pt x="11303" y="8782"/>
                    <a:pt x="12026" y="8359"/>
                    <a:pt x="12648" y="7827"/>
                  </a:cubicBezTo>
                  <a:cubicBezTo>
                    <a:pt x="13339" y="7220"/>
                    <a:pt x="13850" y="6431"/>
                    <a:pt x="14220" y="5593"/>
                  </a:cubicBezTo>
                  <a:cubicBezTo>
                    <a:pt x="14690" y="4532"/>
                    <a:pt x="14886" y="3377"/>
                    <a:pt x="14971" y="2226"/>
                  </a:cubicBezTo>
                  <a:lnTo>
                    <a:pt x="14971" y="2226"/>
                  </a:lnTo>
                  <a:cubicBezTo>
                    <a:pt x="14968" y="2228"/>
                    <a:pt x="14964" y="2231"/>
                    <a:pt x="14959" y="2233"/>
                  </a:cubicBezTo>
                  <a:lnTo>
                    <a:pt x="14959" y="2234"/>
                  </a:lnTo>
                  <a:cubicBezTo>
                    <a:pt x="14943" y="2207"/>
                    <a:pt x="14927" y="2180"/>
                    <a:pt x="14911" y="2152"/>
                  </a:cubicBezTo>
                  <a:cubicBezTo>
                    <a:pt x="14894" y="2123"/>
                    <a:pt x="14876" y="2094"/>
                    <a:pt x="14860" y="2065"/>
                  </a:cubicBezTo>
                  <a:cubicBezTo>
                    <a:pt x="14805" y="2959"/>
                    <a:pt x="14653" y="3848"/>
                    <a:pt x="14399" y="4708"/>
                  </a:cubicBezTo>
                  <a:cubicBezTo>
                    <a:pt x="14016" y="5950"/>
                    <a:pt x="13316" y="7122"/>
                    <a:pt x="12300" y="7948"/>
                  </a:cubicBezTo>
                  <a:cubicBezTo>
                    <a:pt x="11630" y="8465"/>
                    <a:pt x="10855" y="8834"/>
                    <a:pt x="10037" y="9047"/>
                  </a:cubicBezTo>
                  <a:cubicBezTo>
                    <a:pt x="9191" y="9255"/>
                    <a:pt x="8319" y="9361"/>
                    <a:pt x="7450" y="9372"/>
                  </a:cubicBezTo>
                  <a:cubicBezTo>
                    <a:pt x="6420" y="9369"/>
                    <a:pt x="5374" y="9230"/>
                    <a:pt x="4423" y="8820"/>
                  </a:cubicBezTo>
                  <a:cubicBezTo>
                    <a:pt x="3283" y="8321"/>
                    <a:pt x="2193" y="7531"/>
                    <a:pt x="1496" y="6489"/>
                  </a:cubicBezTo>
                  <a:cubicBezTo>
                    <a:pt x="883" y="5544"/>
                    <a:pt x="564" y="4450"/>
                    <a:pt x="358" y="3350"/>
                  </a:cubicBezTo>
                  <a:cubicBezTo>
                    <a:pt x="212" y="2622"/>
                    <a:pt x="189" y="1874"/>
                    <a:pt x="201" y="1133"/>
                  </a:cubicBezTo>
                  <a:cubicBezTo>
                    <a:pt x="209" y="756"/>
                    <a:pt x="231" y="377"/>
                    <a:pt x="269"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1342;p35">
              <a:extLst>
                <a:ext uri="{FF2B5EF4-FFF2-40B4-BE49-F238E27FC236}">
                  <a16:creationId xmlns:a16="http://schemas.microsoft.com/office/drawing/2014/main" id="{D0A09B55-4630-4629-516A-4D052A7B7A37}"/>
                </a:ext>
              </a:extLst>
            </p:cNvPr>
            <p:cNvSpPr/>
            <p:nvPr/>
          </p:nvSpPr>
          <p:spPr>
            <a:xfrm>
              <a:off x="5757023" y="1719768"/>
              <a:ext cx="271314" cy="279573"/>
            </a:xfrm>
            <a:custGeom>
              <a:avLst/>
              <a:gdLst/>
              <a:ahLst/>
              <a:cxnLst/>
              <a:rect l="l" t="t" r="r" b="b"/>
              <a:pathLst>
                <a:path w="4327" h="4459" extrusionOk="0">
                  <a:moveTo>
                    <a:pt x="2610" y="1"/>
                  </a:moveTo>
                  <a:cubicBezTo>
                    <a:pt x="2345" y="1"/>
                    <a:pt x="2081" y="32"/>
                    <a:pt x="1833" y="125"/>
                  </a:cubicBezTo>
                  <a:cubicBezTo>
                    <a:pt x="1225" y="380"/>
                    <a:pt x="661" y="856"/>
                    <a:pt x="457" y="1502"/>
                  </a:cubicBezTo>
                  <a:cubicBezTo>
                    <a:pt x="1" y="2771"/>
                    <a:pt x="587" y="4439"/>
                    <a:pt x="2109" y="4458"/>
                  </a:cubicBezTo>
                  <a:cubicBezTo>
                    <a:pt x="2120" y="4458"/>
                    <a:pt x="2130" y="4458"/>
                    <a:pt x="2141" y="4458"/>
                  </a:cubicBezTo>
                  <a:cubicBezTo>
                    <a:pt x="2940" y="4458"/>
                    <a:pt x="3694" y="4116"/>
                    <a:pt x="4326" y="3641"/>
                  </a:cubicBezTo>
                  <a:cubicBezTo>
                    <a:pt x="4306" y="3594"/>
                    <a:pt x="4284" y="3546"/>
                    <a:pt x="4264" y="3498"/>
                  </a:cubicBezTo>
                  <a:cubicBezTo>
                    <a:pt x="3662" y="3951"/>
                    <a:pt x="2915" y="4315"/>
                    <a:pt x="2162" y="4315"/>
                  </a:cubicBezTo>
                  <a:cubicBezTo>
                    <a:pt x="1930" y="4315"/>
                    <a:pt x="1697" y="4281"/>
                    <a:pt x="1468" y="4204"/>
                  </a:cubicBezTo>
                  <a:cubicBezTo>
                    <a:pt x="1103" y="4059"/>
                    <a:pt x="834" y="3726"/>
                    <a:pt x="662" y="3380"/>
                  </a:cubicBezTo>
                  <a:cubicBezTo>
                    <a:pt x="445" y="2910"/>
                    <a:pt x="420" y="2376"/>
                    <a:pt x="502" y="1868"/>
                  </a:cubicBezTo>
                  <a:cubicBezTo>
                    <a:pt x="565" y="1558"/>
                    <a:pt x="675" y="1248"/>
                    <a:pt x="883" y="1004"/>
                  </a:cubicBezTo>
                  <a:cubicBezTo>
                    <a:pt x="1167" y="671"/>
                    <a:pt x="1538" y="402"/>
                    <a:pt x="1946" y="239"/>
                  </a:cubicBezTo>
                  <a:cubicBezTo>
                    <a:pt x="2176" y="164"/>
                    <a:pt x="2415" y="130"/>
                    <a:pt x="2655" y="130"/>
                  </a:cubicBezTo>
                  <a:cubicBezTo>
                    <a:pt x="2942" y="130"/>
                    <a:pt x="3232" y="179"/>
                    <a:pt x="3510" y="262"/>
                  </a:cubicBezTo>
                  <a:cubicBezTo>
                    <a:pt x="3506" y="213"/>
                    <a:pt x="3504" y="163"/>
                    <a:pt x="3502" y="114"/>
                  </a:cubicBezTo>
                  <a:cubicBezTo>
                    <a:pt x="3339" y="71"/>
                    <a:pt x="3174" y="41"/>
                    <a:pt x="3009" y="21"/>
                  </a:cubicBezTo>
                  <a:cubicBezTo>
                    <a:pt x="2877" y="9"/>
                    <a:pt x="2743" y="1"/>
                    <a:pt x="2610"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7" name="Google Shape;1343;p35">
              <a:extLst>
                <a:ext uri="{FF2B5EF4-FFF2-40B4-BE49-F238E27FC236}">
                  <a16:creationId xmlns:a16="http://schemas.microsoft.com/office/drawing/2014/main" id="{EC5842E4-F28F-6963-9EE6-952348D03B62}"/>
                </a:ext>
              </a:extLst>
            </p:cNvPr>
            <p:cNvSpPr/>
            <p:nvPr/>
          </p:nvSpPr>
          <p:spPr>
            <a:xfrm>
              <a:off x="6845304" y="1713309"/>
              <a:ext cx="252690" cy="254932"/>
            </a:xfrm>
            <a:custGeom>
              <a:avLst/>
              <a:gdLst/>
              <a:ahLst/>
              <a:cxnLst/>
              <a:rect l="l" t="t" r="r" b="b"/>
              <a:pathLst>
                <a:path w="4030" h="4066" extrusionOk="0">
                  <a:moveTo>
                    <a:pt x="2069" y="1"/>
                  </a:moveTo>
                  <a:cubicBezTo>
                    <a:pt x="1882" y="1"/>
                    <a:pt x="1695" y="19"/>
                    <a:pt x="1518" y="50"/>
                  </a:cubicBezTo>
                  <a:cubicBezTo>
                    <a:pt x="1246" y="115"/>
                    <a:pt x="1000" y="249"/>
                    <a:pt x="775" y="413"/>
                  </a:cubicBezTo>
                  <a:cubicBezTo>
                    <a:pt x="770" y="475"/>
                    <a:pt x="764" y="539"/>
                    <a:pt x="758" y="601"/>
                  </a:cubicBezTo>
                  <a:cubicBezTo>
                    <a:pt x="890" y="498"/>
                    <a:pt x="1031" y="408"/>
                    <a:pt x="1176" y="327"/>
                  </a:cubicBezTo>
                  <a:cubicBezTo>
                    <a:pt x="1417" y="191"/>
                    <a:pt x="1691" y="137"/>
                    <a:pt x="1966" y="137"/>
                  </a:cubicBezTo>
                  <a:cubicBezTo>
                    <a:pt x="1989" y="137"/>
                    <a:pt x="2011" y="137"/>
                    <a:pt x="2033" y="138"/>
                  </a:cubicBezTo>
                  <a:cubicBezTo>
                    <a:pt x="2056" y="137"/>
                    <a:pt x="2078" y="137"/>
                    <a:pt x="2101" y="137"/>
                  </a:cubicBezTo>
                  <a:cubicBezTo>
                    <a:pt x="2334" y="137"/>
                    <a:pt x="2562" y="180"/>
                    <a:pt x="2784" y="262"/>
                  </a:cubicBezTo>
                  <a:cubicBezTo>
                    <a:pt x="3830" y="660"/>
                    <a:pt x="3868" y="1830"/>
                    <a:pt x="3555" y="2752"/>
                  </a:cubicBezTo>
                  <a:cubicBezTo>
                    <a:pt x="3300" y="3553"/>
                    <a:pt x="2396" y="3929"/>
                    <a:pt x="1609" y="3929"/>
                  </a:cubicBezTo>
                  <a:cubicBezTo>
                    <a:pt x="1602" y="3929"/>
                    <a:pt x="1595" y="3929"/>
                    <a:pt x="1588" y="3929"/>
                  </a:cubicBezTo>
                  <a:cubicBezTo>
                    <a:pt x="1582" y="3929"/>
                    <a:pt x="1577" y="3929"/>
                    <a:pt x="1572" y="3929"/>
                  </a:cubicBezTo>
                  <a:cubicBezTo>
                    <a:pt x="1045" y="3929"/>
                    <a:pt x="540" y="3760"/>
                    <a:pt x="60" y="3549"/>
                  </a:cubicBezTo>
                  <a:cubicBezTo>
                    <a:pt x="41" y="3594"/>
                    <a:pt x="22" y="3639"/>
                    <a:pt x="1" y="3684"/>
                  </a:cubicBezTo>
                  <a:cubicBezTo>
                    <a:pt x="427" y="3871"/>
                    <a:pt x="875" y="4025"/>
                    <a:pt x="1340" y="4060"/>
                  </a:cubicBezTo>
                  <a:cubicBezTo>
                    <a:pt x="1403" y="4063"/>
                    <a:pt x="1466" y="4065"/>
                    <a:pt x="1529" y="4065"/>
                  </a:cubicBezTo>
                  <a:cubicBezTo>
                    <a:pt x="2344" y="4065"/>
                    <a:pt x="3247" y="3744"/>
                    <a:pt x="3629" y="2987"/>
                  </a:cubicBezTo>
                  <a:cubicBezTo>
                    <a:pt x="3946" y="2190"/>
                    <a:pt x="4030" y="1139"/>
                    <a:pt x="3396" y="472"/>
                  </a:cubicBezTo>
                  <a:cubicBezTo>
                    <a:pt x="3048" y="125"/>
                    <a:pt x="2556" y="1"/>
                    <a:pt x="2069"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8" name="Google Shape;1344;p35">
              <a:extLst>
                <a:ext uri="{FF2B5EF4-FFF2-40B4-BE49-F238E27FC236}">
                  <a16:creationId xmlns:a16="http://schemas.microsoft.com/office/drawing/2014/main" id="{ED5C41B3-CE68-2479-BBD3-676D020A62CB}"/>
                </a:ext>
              </a:extLst>
            </p:cNvPr>
            <p:cNvSpPr/>
            <p:nvPr/>
          </p:nvSpPr>
          <p:spPr>
            <a:xfrm>
              <a:off x="5850490" y="1338631"/>
              <a:ext cx="1085441" cy="385353"/>
            </a:xfrm>
            <a:custGeom>
              <a:avLst/>
              <a:gdLst/>
              <a:ahLst/>
              <a:cxnLst/>
              <a:rect l="l" t="t" r="r" b="b"/>
              <a:pathLst>
                <a:path w="17311" h="5556" extrusionOk="0">
                  <a:moveTo>
                    <a:pt x="1956" y="0"/>
                  </a:moveTo>
                  <a:cubicBezTo>
                    <a:pt x="1383" y="0"/>
                    <a:pt x="815" y="248"/>
                    <a:pt x="441" y="688"/>
                  </a:cubicBezTo>
                  <a:cubicBezTo>
                    <a:pt x="0" y="1159"/>
                    <a:pt x="36" y="1929"/>
                    <a:pt x="435" y="2417"/>
                  </a:cubicBezTo>
                  <a:cubicBezTo>
                    <a:pt x="899" y="2998"/>
                    <a:pt x="1658" y="3270"/>
                    <a:pt x="2391" y="3270"/>
                  </a:cubicBezTo>
                  <a:cubicBezTo>
                    <a:pt x="2451" y="3270"/>
                    <a:pt x="2510" y="3268"/>
                    <a:pt x="2569" y="3264"/>
                  </a:cubicBezTo>
                  <a:cubicBezTo>
                    <a:pt x="3788" y="3194"/>
                    <a:pt x="4909" y="2646"/>
                    <a:pt x="6010" y="2161"/>
                  </a:cubicBezTo>
                  <a:lnTo>
                    <a:pt x="6010" y="2161"/>
                  </a:lnTo>
                  <a:cubicBezTo>
                    <a:pt x="5792" y="3111"/>
                    <a:pt x="6775" y="3314"/>
                    <a:pt x="7628" y="3314"/>
                  </a:cubicBezTo>
                  <a:cubicBezTo>
                    <a:pt x="7921" y="3314"/>
                    <a:pt x="8199" y="3290"/>
                    <a:pt x="8407" y="3264"/>
                  </a:cubicBezTo>
                  <a:cubicBezTo>
                    <a:pt x="9289" y="3129"/>
                    <a:pt x="10115" y="2762"/>
                    <a:pt x="10935" y="2422"/>
                  </a:cubicBezTo>
                  <a:lnTo>
                    <a:pt x="10935" y="2422"/>
                  </a:lnTo>
                  <a:cubicBezTo>
                    <a:pt x="10574" y="3191"/>
                    <a:pt x="11274" y="3593"/>
                    <a:pt x="11949" y="3593"/>
                  </a:cubicBezTo>
                  <a:cubicBezTo>
                    <a:pt x="11993" y="3593"/>
                    <a:pt x="12036" y="3591"/>
                    <a:pt x="12079" y="3588"/>
                  </a:cubicBezTo>
                  <a:cubicBezTo>
                    <a:pt x="12686" y="3567"/>
                    <a:pt x="13247" y="3294"/>
                    <a:pt x="13745" y="2965"/>
                  </a:cubicBezTo>
                  <a:cubicBezTo>
                    <a:pt x="14089" y="2734"/>
                    <a:pt x="14417" y="2478"/>
                    <a:pt x="14733" y="2210"/>
                  </a:cubicBezTo>
                  <a:cubicBezTo>
                    <a:pt x="14826" y="2123"/>
                    <a:pt x="14879" y="2082"/>
                    <a:pt x="14925" y="2082"/>
                  </a:cubicBezTo>
                  <a:cubicBezTo>
                    <a:pt x="14982" y="2082"/>
                    <a:pt x="15029" y="2140"/>
                    <a:pt x="15125" y="2248"/>
                  </a:cubicBezTo>
                  <a:cubicBezTo>
                    <a:pt x="15494" y="2727"/>
                    <a:pt x="15805" y="3248"/>
                    <a:pt x="16137" y="3754"/>
                  </a:cubicBezTo>
                  <a:cubicBezTo>
                    <a:pt x="16507" y="4328"/>
                    <a:pt x="16823" y="4947"/>
                    <a:pt x="17182" y="5528"/>
                  </a:cubicBezTo>
                  <a:lnTo>
                    <a:pt x="17184" y="5528"/>
                  </a:lnTo>
                  <a:cubicBezTo>
                    <a:pt x="17195" y="5546"/>
                    <a:pt x="17215" y="5555"/>
                    <a:pt x="17236" y="5555"/>
                  </a:cubicBezTo>
                  <a:cubicBezTo>
                    <a:pt x="17251" y="5555"/>
                    <a:pt x="17266" y="5550"/>
                    <a:pt x="17278" y="5540"/>
                  </a:cubicBezTo>
                  <a:cubicBezTo>
                    <a:pt x="17308" y="5516"/>
                    <a:pt x="17311" y="5472"/>
                    <a:pt x="17290" y="5440"/>
                  </a:cubicBezTo>
                  <a:cubicBezTo>
                    <a:pt x="17260" y="5391"/>
                    <a:pt x="17226" y="5341"/>
                    <a:pt x="17194" y="5284"/>
                  </a:cubicBezTo>
                  <a:cubicBezTo>
                    <a:pt x="16986" y="4932"/>
                    <a:pt x="16790" y="4574"/>
                    <a:pt x="16583" y="4222"/>
                  </a:cubicBezTo>
                  <a:cubicBezTo>
                    <a:pt x="16335" y="3793"/>
                    <a:pt x="16068" y="3376"/>
                    <a:pt x="15797" y="2964"/>
                  </a:cubicBezTo>
                  <a:cubicBezTo>
                    <a:pt x="15628" y="2705"/>
                    <a:pt x="15458" y="2446"/>
                    <a:pt x="15259" y="2210"/>
                  </a:cubicBezTo>
                  <a:cubicBezTo>
                    <a:pt x="15169" y="2104"/>
                    <a:pt x="15043" y="1949"/>
                    <a:pt x="14904" y="1949"/>
                  </a:cubicBezTo>
                  <a:cubicBezTo>
                    <a:pt x="14858" y="1949"/>
                    <a:pt x="14812" y="1965"/>
                    <a:pt x="14764" y="2006"/>
                  </a:cubicBezTo>
                  <a:cubicBezTo>
                    <a:pt x="14043" y="2583"/>
                    <a:pt x="13295" y="3230"/>
                    <a:pt x="12363" y="3411"/>
                  </a:cubicBezTo>
                  <a:cubicBezTo>
                    <a:pt x="12255" y="3432"/>
                    <a:pt x="12128" y="3445"/>
                    <a:pt x="11996" y="3445"/>
                  </a:cubicBezTo>
                  <a:cubicBezTo>
                    <a:pt x="11514" y="3445"/>
                    <a:pt x="10961" y="3277"/>
                    <a:pt x="10970" y="2746"/>
                  </a:cubicBezTo>
                  <a:cubicBezTo>
                    <a:pt x="10975" y="2652"/>
                    <a:pt x="11002" y="2562"/>
                    <a:pt x="11042" y="2477"/>
                  </a:cubicBezTo>
                  <a:cubicBezTo>
                    <a:pt x="11067" y="2411"/>
                    <a:pt x="11121" y="2355"/>
                    <a:pt x="11134" y="2286"/>
                  </a:cubicBezTo>
                  <a:cubicBezTo>
                    <a:pt x="11132" y="2228"/>
                    <a:pt x="11106" y="2209"/>
                    <a:pt x="11072" y="2209"/>
                  </a:cubicBezTo>
                  <a:cubicBezTo>
                    <a:pt x="11028" y="2209"/>
                    <a:pt x="10972" y="2239"/>
                    <a:pt x="10935" y="2260"/>
                  </a:cubicBezTo>
                  <a:cubicBezTo>
                    <a:pt x="10747" y="2346"/>
                    <a:pt x="10554" y="2421"/>
                    <a:pt x="10361" y="2499"/>
                  </a:cubicBezTo>
                  <a:cubicBezTo>
                    <a:pt x="9545" y="2825"/>
                    <a:pt x="8709" y="3153"/>
                    <a:pt x="7817" y="3168"/>
                  </a:cubicBezTo>
                  <a:cubicBezTo>
                    <a:pt x="7799" y="3169"/>
                    <a:pt x="7779" y="3169"/>
                    <a:pt x="7759" y="3169"/>
                  </a:cubicBezTo>
                  <a:cubicBezTo>
                    <a:pt x="7183" y="3169"/>
                    <a:pt x="5908" y="3079"/>
                    <a:pt x="6124" y="2282"/>
                  </a:cubicBezTo>
                  <a:cubicBezTo>
                    <a:pt x="6172" y="2098"/>
                    <a:pt x="6145" y="2002"/>
                    <a:pt x="6042" y="2002"/>
                  </a:cubicBezTo>
                  <a:cubicBezTo>
                    <a:pt x="5995" y="2002"/>
                    <a:pt x="5933" y="2022"/>
                    <a:pt x="5854" y="2063"/>
                  </a:cubicBezTo>
                  <a:cubicBezTo>
                    <a:pt x="4871" y="2490"/>
                    <a:pt x="3591" y="3135"/>
                    <a:pt x="2431" y="3135"/>
                  </a:cubicBezTo>
                  <a:cubicBezTo>
                    <a:pt x="2123" y="3135"/>
                    <a:pt x="1822" y="3089"/>
                    <a:pt x="1539" y="2981"/>
                  </a:cubicBezTo>
                  <a:cubicBezTo>
                    <a:pt x="1036" y="2792"/>
                    <a:pt x="510" y="2470"/>
                    <a:pt x="328" y="1934"/>
                  </a:cubicBezTo>
                  <a:cubicBezTo>
                    <a:pt x="105" y="1273"/>
                    <a:pt x="491" y="664"/>
                    <a:pt x="1067" y="350"/>
                  </a:cubicBezTo>
                  <a:cubicBezTo>
                    <a:pt x="1335" y="213"/>
                    <a:pt x="1635" y="143"/>
                    <a:pt x="1936" y="143"/>
                  </a:cubicBezTo>
                  <a:cubicBezTo>
                    <a:pt x="2069" y="143"/>
                    <a:pt x="2203" y="157"/>
                    <a:pt x="2334" y="184"/>
                  </a:cubicBezTo>
                  <a:cubicBezTo>
                    <a:pt x="2484" y="223"/>
                    <a:pt x="2639" y="278"/>
                    <a:pt x="2758" y="382"/>
                  </a:cubicBezTo>
                  <a:cubicBezTo>
                    <a:pt x="2776" y="400"/>
                    <a:pt x="2794" y="421"/>
                    <a:pt x="2819" y="430"/>
                  </a:cubicBezTo>
                  <a:cubicBezTo>
                    <a:pt x="2825" y="432"/>
                    <a:pt x="2831" y="433"/>
                    <a:pt x="2837" y="433"/>
                  </a:cubicBezTo>
                  <a:cubicBezTo>
                    <a:pt x="2879" y="433"/>
                    <a:pt x="2916" y="384"/>
                    <a:pt x="2902" y="342"/>
                  </a:cubicBezTo>
                  <a:cubicBezTo>
                    <a:pt x="2783" y="151"/>
                    <a:pt x="2503" y="75"/>
                    <a:pt x="2294" y="30"/>
                  </a:cubicBezTo>
                  <a:cubicBezTo>
                    <a:pt x="2182" y="10"/>
                    <a:pt x="2069" y="0"/>
                    <a:pt x="1956"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1345;p35">
              <a:extLst>
                <a:ext uri="{FF2B5EF4-FFF2-40B4-BE49-F238E27FC236}">
                  <a16:creationId xmlns:a16="http://schemas.microsoft.com/office/drawing/2014/main" id="{F406D71E-6278-8EE3-C503-BDC09FD8FDC9}"/>
                </a:ext>
              </a:extLst>
            </p:cNvPr>
            <p:cNvSpPr/>
            <p:nvPr/>
          </p:nvSpPr>
          <p:spPr>
            <a:xfrm>
              <a:off x="5923698" y="1019255"/>
              <a:ext cx="1030543" cy="698663"/>
            </a:xfrm>
            <a:custGeom>
              <a:avLst/>
              <a:gdLst/>
              <a:ahLst/>
              <a:cxnLst/>
              <a:rect l="l" t="t" r="r" b="b"/>
              <a:pathLst>
                <a:path w="16019" h="7835" extrusionOk="0">
                  <a:moveTo>
                    <a:pt x="3142" y="0"/>
                  </a:moveTo>
                  <a:cubicBezTo>
                    <a:pt x="2613" y="0"/>
                    <a:pt x="2365" y="589"/>
                    <a:pt x="2282" y="1196"/>
                  </a:cubicBezTo>
                  <a:cubicBezTo>
                    <a:pt x="2258" y="1495"/>
                    <a:pt x="2324" y="1790"/>
                    <a:pt x="2379" y="2082"/>
                  </a:cubicBezTo>
                  <a:cubicBezTo>
                    <a:pt x="1925" y="1678"/>
                    <a:pt x="1445" y="1227"/>
                    <a:pt x="823" y="1121"/>
                  </a:cubicBezTo>
                  <a:cubicBezTo>
                    <a:pt x="779" y="1111"/>
                    <a:pt x="736" y="1106"/>
                    <a:pt x="692" y="1106"/>
                  </a:cubicBezTo>
                  <a:cubicBezTo>
                    <a:pt x="478" y="1106"/>
                    <a:pt x="276" y="1224"/>
                    <a:pt x="154" y="1404"/>
                  </a:cubicBezTo>
                  <a:cubicBezTo>
                    <a:pt x="19" y="1590"/>
                    <a:pt x="1" y="1824"/>
                    <a:pt x="8" y="2047"/>
                  </a:cubicBezTo>
                  <a:cubicBezTo>
                    <a:pt x="14" y="2313"/>
                    <a:pt x="75" y="2576"/>
                    <a:pt x="181" y="2820"/>
                  </a:cubicBezTo>
                  <a:cubicBezTo>
                    <a:pt x="232" y="2916"/>
                    <a:pt x="267" y="3032"/>
                    <a:pt x="347" y="3106"/>
                  </a:cubicBezTo>
                  <a:cubicBezTo>
                    <a:pt x="357" y="3111"/>
                    <a:pt x="367" y="3114"/>
                    <a:pt x="377" y="3114"/>
                  </a:cubicBezTo>
                  <a:cubicBezTo>
                    <a:pt x="419" y="3114"/>
                    <a:pt x="456" y="3070"/>
                    <a:pt x="443" y="3026"/>
                  </a:cubicBezTo>
                  <a:cubicBezTo>
                    <a:pt x="391" y="2918"/>
                    <a:pt x="325" y="2815"/>
                    <a:pt x="281" y="2702"/>
                  </a:cubicBezTo>
                  <a:cubicBezTo>
                    <a:pt x="197" y="2494"/>
                    <a:pt x="150" y="2274"/>
                    <a:pt x="144" y="2050"/>
                  </a:cubicBezTo>
                  <a:cubicBezTo>
                    <a:pt x="121" y="1727"/>
                    <a:pt x="214" y="1383"/>
                    <a:pt x="543" y="1258"/>
                  </a:cubicBezTo>
                  <a:cubicBezTo>
                    <a:pt x="587" y="1250"/>
                    <a:pt x="630" y="1247"/>
                    <a:pt x="674" y="1247"/>
                  </a:cubicBezTo>
                  <a:cubicBezTo>
                    <a:pt x="1001" y="1247"/>
                    <a:pt x="1333" y="1455"/>
                    <a:pt x="1600" y="1623"/>
                  </a:cubicBezTo>
                  <a:cubicBezTo>
                    <a:pt x="1774" y="1756"/>
                    <a:pt x="1941" y="1899"/>
                    <a:pt x="2108" y="2041"/>
                  </a:cubicBezTo>
                  <a:cubicBezTo>
                    <a:pt x="2211" y="2118"/>
                    <a:pt x="2294" y="2234"/>
                    <a:pt x="2420" y="2274"/>
                  </a:cubicBezTo>
                  <a:cubicBezTo>
                    <a:pt x="2426" y="2275"/>
                    <a:pt x="2432" y="2275"/>
                    <a:pt x="2438" y="2275"/>
                  </a:cubicBezTo>
                  <a:cubicBezTo>
                    <a:pt x="2504" y="2275"/>
                    <a:pt x="2535" y="2195"/>
                    <a:pt x="2527" y="2135"/>
                  </a:cubicBezTo>
                  <a:cubicBezTo>
                    <a:pt x="2503" y="1861"/>
                    <a:pt x="2425" y="1592"/>
                    <a:pt x="2425" y="1315"/>
                  </a:cubicBezTo>
                  <a:cubicBezTo>
                    <a:pt x="2419" y="1146"/>
                    <a:pt x="2456" y="978"/>
                    <a:pt x="2504" y="814"/>
                  </a:cubicBezTo>
                  <a:cubicBezTo>
                    <a:pt x="2589" y="427"/>
                    <a:pt x="2803" y="135"/>
                    <a:pt x="3139" y="135"/>
                  </a:cubicBezTo>
                  <a:cubicBezTo>
                    <a:pt x="3237" y="135"/>
                    <a:pt x="3346" y="160"/>
                    <a:pt x="3465" y="216"/>
                  </a:cubicBezTo>
                  <a:cubicBezTo>
                    <a:pt x="3718" y="327"/>
                    <a:pt x="3932" y="522"/>
                    <a:pt x="4138" y="704"/>
                  </a:cubicBezTo>
                  <a:cubicBezTo>
                    <a:pt x="4362" y="911"/>
                    <a:pt x="4585" y="1121"/>
                    <a:pt x="4807" y="1332"/>
                  </a:cubicBezTo>
                  <a:cubicBezTo>
                    <a:pt x="4969" y="1481"/>
                    <a:pt x="5126" y="1695"/>
                    <a:pt x="5356" y="1695"/>
                  </a:cubicBezTo>
                  <a:cubicBezTo>
                    <a:pt x="5388" y="1695"/>
                    <a:pt x="5420" y="1691"/>
                    <a:pt x="5455" y="1682"/>
                  </a:cubicBezTo>
                  <a:cubicBezTo>
                    <a:pt x="6113" y="1536"/>
                    <a:pt x="6758" y="1334"/>
                    <a:pt x="7420" y="1197"/>
                  </a:cubicBezTo>
                  <a:cubicBezTo>
                    <a:pt x="8264" y="1020"/>
                    <a:pt x="9131" y="921"/>
                    <a:pt x="9996" y="921"/>
                  </a:cubicBezTo>
                  <a:cubicBezTo>
                    <a:pt x="10657" y="921"/>
                    <a:pt x="11318" y="979"/>
                    <a:pt x="11968" y="1104"/>
                  </a:cubicBezTo>
                  <a:cubicBezTo>
                    <a:pt x="12435" y="1194"/>
                    <a:pt x="12865" y="1407"/>
                    <a:pt x="13281" y="1633"/>
                  </a:cubicBezTo>
                  <a:cubicBezTo>
                    <a:pt x="14016" y="2021"/>
                    <a:pt x="14627" y="2622"/>
                    <a:pt x="15068" y="3326"/>
                  </a:cubicBezTo>
                  <a:cubicBezTo>
                    <a:pt x="15915" y="4679"/>
                    <a:pt x="15955" y="5826"/>
                    <a:pt x="15813" y="7373"/>
                  </a:cubicBezTo>
                  <a:cubicBezTo>
                    <a:pt x="15797" y="7524"/>
                    <a:pt x="15776" y="7680"/>
                    <a:pt x="15747" y="7835"/>
                  </a:cubicBezTo>
                  <a:cubicBezTo>
                    <a:pt x="15767" y="7834"/>
                    <a:pt x="15787" y="7834"/>
                    <a:pt x="15807" y="7834"/>
                  </a:cubicBezTo>
                  <a:cubicBezTo>
                    <a:pt x="15827" y="7834"/>
                    <a:pt x="15847" y="7834"/>
                    <a:pt x="15867" y="7835"/>
                  </a:cubicBezTo>
                  <a:lnTo>
                    <a:pt x="15869" y="7835"/>
                  </a:lnTo>
                  <a:cubicBezTo>
                    <a:pt x="15954" y="7357"/>
                    <a:pt x="15975" y="6870"/>
                    <a:pt x="15996" y="6386"/>
                  </a:cubicBezTo>
                  <a:cubicBezTo>
                    <a:pt x="16019" y="5819"/>
                    <a:pt x="15993" y="5245"/>
                    <a:pt x="15840" y="4696"/>
                  </a:cubicBezTo>
                  <a:cubicBezTo>
                    <a:pt x="15587" y="3824"/>
                    <a:pt x="15111" y="3018"/>
                    <a:pt x="14490" y="2358"/>
                  </a:cubicBezTo>
                  <a:cubicBezTo>
                    <a:pt x="14124" y="1971"/>
                    <a:pt x="13679" y="1667"/>
                    <a:pt x="13203" y="1432"/>
                  </a:cubicBezTo>
                  <a:cubicBezTo>
                    <a:pt x="12837" y="1237"/>
                    <a:pt x="12452" y="1084"/>
                    <a:pt x="12047" y="992"/>
                  </a:cubicBezTo>
                  <a:cubicBezTo>
                    <a:pt x="11384" y="836"/>
                    <a:pt x="10702" y="773"/>
                    <a:pt x="10020" y="773"/>
                  </a:cubicBezTo>
                  <a:cubicBezTo>
                    <a:pt x="9714" y="773"/>
                    <a:pt x="9407" y="786"/>
                    <a:pt x="9103" y="808"/>
                  </a:cubicBezTo>
                  <a:cubicBezTo>
                    <a:pt x="8123" y="875"/>
                    <a:pt x="7158" y="1063"/>
                    <a:pt x="6220" y="1352"/>
                  </a:cubicBezTo>
                  <a:cubicBezTo>
                    <a:pt x="6044" y="1391"/>
                    <a:pt x="5650" y="1545"/>
                    <a:pt x="5388" y="1545"/>
                  </a:cubicBezTo>
                  <a:cubicBezTo>
                    <a:pt x="5300" y="1545"/>
                    <a:pt x="5227" y="1528"/>
                    <a:pt x="5182" y="1483"/>
                  </a:cubicBezTo>
                  <a:cubicBezTo>
                    <a:pt x="4674" y="1036"/>
                    <a:pt x="4229" y="499"/>
                    <a:pt x="3646" y="146"/>
                  </a:cubicBezTo>
                  <a:cubicBezTo>
                    <a:pt x="3455" y="45"/>
                    <a:pt x="3288" y="0"/>
                    <a:pt x="3142"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1346;p35">
              <a:extLst>
                <a:ext uri="{FF2B5EF4-FFF2-40B4-BE49-F238E27FC236}">
                  <a16:creationId xmlns:a16="http://schemas.microsoft.com/office/drawing/2014/main" id="{5E395EF1-99B3-27BF-1E40-5463B9559D50}"/>
                </a:ext>
              </a:extLst>
            </p:cNvPr>
            <p:cNvSpPr/>
            <p:nvPr/>
          </p:nvSpPr>
          <p:spPr>
            <a:xfrm>
              <a:off x="6227831" y="1753980"/>
              <a:ext cx="50538" cy="28340"/>
            </a:xfrm>
            <a:custGeom>
              <a:avLst/>
              <a:gdLst/>
              <a:ahLst/>
              <a:cxnLst/>
              <a:rect l="l" t="t" r="r" b="b"/>
              <a:pathLst>
                <a:path w="806" h="452" extrusionOk="0">
                  <a:moveTo>
                    <a:pt x="412" y="0"/>
                  </a:moveTo>
                  <a:cubicBezTo>
                    <a:pt x="347" y="0"/>
                    <a:pt x="281" y="17"/>
                    <a:pt x="225" y="48"/>
                  </a:cubicBezTo>
                  <a:cubicBezTo>
                    <a:pt x="181" y="50"/>
                    <a:pt x="140" y="84"/>
                    <a:pt x="119" y="121"/>
                  </a:cubicBezTo>
                  <a:cubicBezTo>
                    <a:pt x="1" y="297"/>
                    <a:pt x="158" y="445"/>
                    <a:pt x="338" y="451"/>
                  </a:cubicBezTo>
                  <a:cubicBezTo>
                    <a:pt x="345" y="451"/>
                    <a:pt x="351" y="452"/>
                    <a:pt x="358" y="452"/>
                  </a:cubicBezTo>
                  <a:cubicBezTo>
                    <a:pt x="593" y="452"/>
                    <a:pt x="805" y="92"/>
                    <a:pt x="498" y="10"/>
                  </a:cubicBezTo>
                  <a:cubicBezTo>
                    <a:pt x="470" y="3"/>
                    <a:pt x="441" y="0"/>
                    <a:pt x="412"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1347;p35">
              <a:extLst>
                <a:ext uri="{FF2B5EF4-FFF2-40B4-BE49-F238E27FC236}">
                  <a16:creationId xmlns:a16="http://schemas.microsoft.com/office/drawing/2014/main" id="{9188DB5C-84A8-939B-210D-25CFDC65FF67}"/>
                </a:ext>
              </a:extLst>
            </p:cNvPr>
            <p:cNvSpPr/>
            <p:nvPr/>
          </p:nvSpPr>
          <p:spPr>
            <a:xfrm>
              <a:off x="6623665" y="1744961"/>
              <a:ext cx="42513" cy="29719"/>
            </a:xfrm>
            <a:custGeom>
              <a:avLst/>
              <a:gdLst/>
              <a:ahLst/>
              <a:cxnLst/>
              <a:rect l="l" t="t" r="r" b="b"/>
              <a:pathLst>
                <a:path w="678" h="474" extrusionOk="0">
                  <a:moveTo>
                    <a:pt x="229" y="189"/>
                  </a:moveTo>
                  <a:cubicBezTo>
                    <a:pt x="232" y="197"/>
                    <a:pt x="235" y="205"/>
                    <a:pt x="238" y="212"/>
                  </a:cubicBezTo>
                  <a:cubicBezTo>
                    <a:pt x="236" y="213"/>
                    <a:pt x="236" y="213"/>
                    <a:pt x="236" y="214"/>
                  </a:cubicBezTo>
                  <a:cubicBezTo>
                    <a:pt x="232" y="209"/>
                    <a:pt x="228" y="201"/>
                    <a:pt x="227" y="192"/>
                  </a:cubicBezTo>
                  <a:cubicBezTo>
                    <a:pt x="228" y="191"/>
                    <a:pt x="228" y="190"/>
                    <a:pt x="229" y="189"/>
                  </a:cubicBezTo>
                  <a:close/>
                  <a:moveTo>
                    <a:pt x="236" y="214"/>
                  </a:moveTo>
                  <a:lnTo>
                    <a:pt x="236" y="214"/>
                  </a:lnTo>
                  <a:cubicBezTo>
                    <a:pt x="238" y="214"/>
                    <a:pt x="238" y="216"/>
                    <a:pt x="239" y="217"/>
                  </a:cubicBezTo>
                  <a:lnTo>
                    <a:pt x="236" y="214"/>
                  </a:lnTo>
                  <a:close/>
                  <a:moveTo>
                    <a:pt x="219" y="204"/>
                  </a:moveTo>
                  <a:lnTo>
                    <a:pt x="219" y="204"/>
                  </a:lnTo>
                  <a:cubicBezTo>
                    <a:pt x="226" y="206"/>
                    <a:pt x="232" y="209"/>
                    <a:pt x="235" y="214"/>
                  </a:cubicBezTo>
                  <a:cubicBezTo>
                    <a:pt x="235" y="214"/>
                    <a:pt x="235" y="214"/>
                    <a:pt x="236" y="216"/>
                  </a:cubicBezTo>
                  <a:cubicBezTo>
                    <a:pt x="233" y="225"/>
                    <a:pt x="231" y="234"/>
                    <a:pt x="231" y="244"/>
                  </a:cubicBezTo>
                  <a:cubicBezTo>
                    <a:pt x="212" y="237"/>
                    <a:pt x="211" y="219"/>
                    <a:pt x="219" y="204"/>
                  </a:cubicBezTo>
                  <a:close/>
                  <a:moveTo>
                    <a:pt x="348" y="0"/>
                  </a:moveTo>
                  <a:cubicBezTo>
                    <a:pt x="290" y="0"/>
                    <a:pt x="232" y="15"/>
                    <a:pt x="184" y="46"/>
                  </a:cubicBezTo>
                  <a:cubicBezTo>
                    <a:pt x="175" y="44"/>
                    <a:pt x="166" y="43"/>
                    <a:pt x="157" y="43"/>
                  </a:cubicBezTo>
                  <a:cubicBezTo>
                    <a:pt x="76" y="43"/>
                    <a:pt x="9" y="116"/>
                    <a:pt x="9" y="198"/>
                  </a:cubicBezTo>
                  <a:cubicBezTo>
                    <a:pt x="1" y="343"/>
                    <a:pt x="141" y="445"/>
                    <a:pt x="272" y="465"/>
                  </a:cubicBezTo>
                  <a:cubicBezTo>
                    <a:pt x="295" y="471"/>
                    <a:pt x="320" y="473"/>
                    <a:pt x="345" y="473"/>
                  </a:cubicBezTo>
                  <a:cubicBezTo>
                    <a:pt x="503" y="473"/>
                    <a:pt x="677" y="362"/>
                    <a:pt x="631" y="187"/>
                  </a:cubicBezTo>
                  <a:cubicBezTo>
                    <a:pt x="596" y="66"/>
                    <a:pt x="471" y="0"/>
                    <a:pt x="348"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1348;p35">
              <a:extLst>
                <a:ext uri="{FF2B5EF4-FFF2-40B4-BE49-F238E27FC236}">
                  <a16:creationId xmlns:a16="http://schemas.microsoft.com/office/drawing/2014/main" id="{E1BF260D-C67F-88BD-6E47-85F5C514EF78}"/>
                </a:ext>
              </a:extLst>
            </p:cNvPr>
            <p:cNvSpPr/>
            <p:nvPr/>
          </p:nvSpPr>
          <p:spPr>
            <a:xfrm rot="17248884">
              <a:off x="6607471" y="1704948"/>
              <a:ext cx="56495" cy="36364"/>
            </a:xfrm>
            <a:custGeom>
              <a:avLst/>
              <a:gdLst/>
              <a:ahLst/>
              <a:cxnLst/>
              <a:rect l="l" t="t" r="r" b="b"/>
              <a:pathLst>
                <a:path w="901" h="580" extrusionOk="0">
                  <a:moveTo>
                    <a:pt x="182" y="0"/>
                  </a:moveTo>
                  <a:lnTo>
                    <a:pt x="182" y="0"/>
                  </a:lnTo>
                  <a:cubicBezTo>
                    <a:pt x="1" y="19"/>
                    <a:pt x="194" y="362"/>
                    <a:pt x="268" y="427"/>
                  </a:cubicBezTo>
                  <a:cubicBezTo>
                    <a:pt x="339" y="501"/>
                    <a:pt x="436" y="553"/>
                    <a:pt x="539" y="569"/>
                  </a:cubicBezTo>
                  <a:cubicBezTo>
                    <a:pt x="581" y="576"/>
                    <a:pt x="624" y="579"/>
                    <a:pt x="666" y="579"/>
                  </a:cubicBezTo>
                  <a:cubicBezTo>
                    <a:pt x="722" y="579"/>
                    <a:pt x="779" y="574"/>
                    <a:pt x="834" y="567"/>
                  </a:cubicBezTo>
                  <a:cubicBezTo>
                    <a:pt x="873" y="563"/>
                    <a:pt x="901" y="528"/>
                    <a:pt x="898" y="487"/>
                  </a:cubicBezTo>
                  <a:cubicBezTo>
                    <a:pt x="895" y="453"/>
                    <a:pt x="867" y="420"/>
                    <a:pt x="832" y="420"/>
                  </a:cubicBezTo>
                  <a:cubicBezTo>
                    <a:pt x="829" y="420"/>
                    <a:pt x="826" y="420"/>
                    <a:pt x="823" y="420"/>
                  </a:cubicBezTo>
                  <a:cubicBezTo>
                    <a:pt x="771" y="426"/>
                    <a:pt x="716" y="432"/>
                    <a:pt x="662" y="432"/>
                  </a:cubicBezTo>
                  <a:cubicBezTo>
                    <a:pt x="584" y="432"/>
                    <a:pt x="507" y="420"/>
                    <a:pt x="439" y="379"/>
                  </a:cubicBezTo>
                  <a:cubicBezTo>
                    <a:pt x="342" y="321"/>
                    <a:pt x="282" y="220"/>
                    <a:pt x="252" y="113"/>
                  </a:cubicBezTo>
                  <a:cubicBezTo>
                    <a:pt x="245" y="65"/>
                    <a:pt x="247" y="6"/>
                    <a:pt x="182"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1349;p35">
              <a:extLst>
                <a:ext uri="{FF2B5EF4-FFF2-40B4-BE49-F238E27FC236}">
                  <a16:creationId xmlns:a16="http://schemas.microsoft.com/office/drawing/2014/main" id="{4076FA6A-7A00-0F13-0811-B23C531C3474}"/>
                </a:ext>
              </a:extLst>
            </p:cNvPr>
            <p:cNvSpPr/>
            <p:nvPr/>
          </p:nvSpPr>
          <p:spPr>
            <a:xfrm rot="2480200">
              <a:off x="6201631" y="1706816"/>
              <a:ext cx="81075" cy="35424"/>
            </a:xfrm>
            <a:custGeom>
              <a:avLst/>
              <a:gdLst/>
              <a:ahLst/>
              <a:cxnLst/>
              <a:rect l="l" t="t" r="r" b="b"/>
              <a:pathLst>
                <a:path w="1293" h="565" extrusionOk="0">
                  <a:moveTo>
                    <a:pt x="1171" y="0"/>
                  </a:moveTo>
                  <a:cubicBezTo>
                    <a:pt x="1148" y="0"/>
                    <a:pt x="1125" y="13"/>
                    <a:pt x="1113" y="33"/>
                  </a:cubicBezTo>
                  <a:cubicBezTo>
                    <a:pt x="1080" y="84"/>
                    <a:pt x="1041" y="129"/>
                    <a:pt x="1003" y="174"/>
                  </a:cubicBezTo>
                  <a:cubicBezTo>
                    <a:pt x="906" y="276"/>
                    <a:pt x="787" y="356"/>
                    <a:pt x="651" y="394"/>
                  </a:cubicBezTo>
                  <a:cubicBezTo>
                    <a:pt x="597" y="406"/>
                    <a:pt x="535" y="416"/>
                    <a:pt x="473" y="416"/>
                  </a:cubicBezTo>
                  <a:cubicBezTo>
                    <a:pt x="377" y="416"/>
                    <a:pt x="282" y="393"/>
                    <a:pt x="220" y="324"/>
                  </a:cubicBezTo>
                  <a:cubicBezTo>
                    <a:pt x="208" y="306"/>
                    <a:pt x="185" y="295"/>
                    <a:pt x="164" y="295"/>
                  </a:cubicBezTo>
                  <a:cubicBezTo>
                    <a:pt x="154" y="295"/>
                    <a:pt x="144" y="297"/>
                    <a:pt x="135" y="302"/>
                  </a:cubicBezTo>
                  <a:cubicBezTo>
                    <a:pt x="1" y="418"/>
                    <a:pt x="262" y="544"/>
                    <a:pt x="361" y="553"/>
                  </a:cubicBezTo>
                  <a:cubicBezTo>
                    <a:pt x="403" y="561"/>
                    <a:pt x="444" y="564"/>
                    <a:pt x="486" y="564"/>
                  </a:cubicBezTo>
                  <a:cubicBezTo>
                    <a:pt x="736" y="564"/>
                    <a:pt x="976" y="430"/>
                    <a:pt x="1135" y="238"/>
                  </a:cubicBezTo>
                  <a:cubicBezTo>
                    <a:pt x="1176" y="175"/>
                    <a:pt x="1293" y="84"/>
                    <a:pt x="1209" y="13"/>
                  </a:cubicBezTo>
                  <a:cubicBezTo>
                    <a:pt x="1197" y="4"/>
                    <a:pt x="1184" y="0"/>
                    <a:pt x="1171"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1350;p35">
              <a:extLst>
                <a:ext uri="{FF2B5EF4-FFF2-40B4-BE49-F238E27FC236}">
                  <a16:creationId xmlns:a16="http://schemas.microsoft.com/office/drawing/2014/main" id="{E83B1EEF-1055-8344-9F10-EAB34C9E390E}"/>
                </a:ext>
              </a:extLst>
            </p:cNvPr>
            <p:cNvSpPr/>
            <p:nvPr/>
          </p:nvSpPr>
          <p:spPr>
            <a:xfrm>
              <a:off x="6409891" y="1868240"/>
              <a:ext cx="66653" cy="30471"/>
            </a:xfrm>
            <a:custGeom>
              <a:avLst/>
              <a:gdLst/>
              <a:ahLst/>
              <a:cxnLst/>
              <a:rect l="l" t="t" r="r" b="b"/>
              <a:pathLst>
                <a:path w="1063" h="486" extrusionOk="0">
                  <a:moveTo>
                    <a:pt x="486" y="1"/>
                  </a:moveTo>
                  <a:cubicBezTo>
                    <a:pt x="395" y="1"/>
                    <a:pt x="304" y="32"/>
                    <a:pt x="239" y="97"/>
                  </a:cubicBezTo>
                  <a:cubicBezTo>
                    <a:pt x="176" y="160"/>
                    <a:pt x="0" y="346"/>
                    <a:pt x="159" y="393"/>
                  </a:cubicBezTo>
                  <a:cubicBezTo>
                    <a:pt x="161" y="394"/>
                    <a:pt x="162" y="394"/>
                    <a:pt x="164" y="394"/>
                  </a:cubicBezTo>
                  <a:cubicBezTo>
                    <a:pt x="193" y="394"/>
                    <a:pt x="218" y="372"/>
                    <a:pt x="228" y="345"/>
                  </a:cubicBezTo>
                  <a:cubicBezTo>
                    <a:pt x="293" y="206"/>
                    <a:pt x="383" y="151"/>
                    <a:pt x="478" y="151"/>
                  </a:cubicBezTo>
                  <a:cubicBezTo>
                    <a:pt x="630" y="151"/>
                    <a:pt x="794" y="293"/>
                    <a:pt x="885" y="454"/>
                  </a:cubicBezTo>
                  <a:lnTo>
                    <a:pt x="885" y="455"/>
                  </a:lnTo>
                  <a:cubicBezTo>
                    <a:pt x="898" y="475"/>
                    <a:pt x="920" y="485"/>
                    <a:pt x="943" y="485"/>
                  </a:cubicBezTo>
                  <a:cubicBezTo>
                    <a:pt x="957" y="485"/>
                    <a:pt x="970" y="481"/>
                    <a:pt x="982" y="473"/>
                  </a:cubicBezTo>
                  <a:cubicBezTo>
                    <a:pt x="1062" y="404"/>
                    <a:pt x="957" y="311"/>
                    <a:pt x="915" y="250"/>
                  </a:cubicBezTo>
                  <a:cubicBezTo>
                    <a:pt x="819" y="130"/>
                    <a:pt x="686" y="24"/>
                    <a:pt x="529" y="3"/>
                  </a:cubicBezTo>
                  <a:cubicBezTo>
                    <a:pt x="515" y="2"/>
                    <a:pt x="500" y="1"/>
                    <a:pt x="486"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5" name="Google Shape;1351;p35">
              <a:extLst>
                <a:ext uri="{FF2B5EF4-FFF2-40B4-BE49-F238E27FC236}">
                  <a16:creationId xmlns:a16="http://schemas.microsoft.com/office/drawing/2014/main" id="{CF6C8BBA-9551-F6E5-F3BF-F1C959F2F555}"/>
                </a:ext>
              </a:extLst>
            </p:cNvPr>
            <p:cNvSpPr/>
            <p:nvPr/>
          </p:nvSpPr>
          <p:spPr>
            <a:xfrm>
              <a:off x="6435788" y="1943793"/>
              <a:ext cx="80760" cy="44078"/>
            </a:xfrm>
            <a:custGeom>
              <a:avLst/>
              <a:gdLst/>
              <a:ahLst/>
              <a:cxnLst/>
              <a:rect l="l" t="t" r="r" b="b"/>
              <a:pathLst>
                <a:path w="1288" h="703" extrusionOk="0">
                  <a:moveTo>
                    <a:pt x="611" y="0"/>
                  </a:moveTo>
                  <a:cubicBezTo>
                    <a:pt x="599" y="0"/>
                    <a:pt x="587" y="0"/>
                    <a:pt x="574" y="1"/>
                  </a:cubicBezTo>
                  <a:cubicBezTo>
                    <a:pt x="340" y="19"/>
                    <a:pt x="44" y="147"/>
                    <a:pt x="0" y="401"/>
                  </a:cubicBezTo>
                  <a:cubicBezTo>
                    <a:pt x="5" y="446"/>
                    <a:pt x="38" y="469"/>
                    <a:pt x="71" y="469"/>
                  </a:cubicBezTo>
                  <a:cubicBezTo>
                    <a:pt x="104" y="469"/>
                    <a:pt x="137" y="445"/>
                    <a:pt x="138" y="398"/>
                  </a:cubicBezTo>
                  <a:cubicBezTo>
                    <a:pt x="229" y="227"/>
                    <a:pt x="433" y="149"/>
                    <a:pt x="620" y="149"/>
                  </a:cubicBezTo>
                  <a:cubicBezTo>
                    <a:pt x="634" y="149"/>
                    <a:pt x="648" y="149"/>
                    <a:pt x="662" y="150"/>
                  </a:cubicBezTo>
                  <a:cubicBezTo>
                    <a:pt x="894" y="201"/>
                    <a:pt x="1043" y="462"/>
                    <a:pt x="1140" y="663"/>
                  </a:cubicBezTo>
                  <a:cubicBezTo>
                    <a:pt x="1154" y="691"/>
                    <a:pt x="1176" y="702"/>
                    <a:pt x="1198" y="702"/>
                  </a:cubicBezTo>
                  <a:cubicBezTo>
                    <a:pt x="1243" y="702"/>
                    <a:pt x="1287" y="653"/>
                    <a:pt x="1262" y="597"/>
                  </a:cubicBezTo>
                  <a:cubicBezTo>
                    <a:pt x="1137" y="337"/>
                    <a:pt x="932" y="0"/>
                    <a:pt x="611"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1352;p35">
              <a:extLst>
                <a:ext uri="{FF2B5EF4-FFF2-40B4-BE49-F238E27FC236}">
                  <a16:creationId xmlns:a16="http://schemas.microsoft.com/office/drawing/2014/main" id="{0FA32B44-812B-D932-82EC-41FFE010C21F}"/>
                </a:ext>
              </a:extLst>
            </p:cNvPr>
            <p:cNvSpPr/>
            <p:nvPr/>
          </p:nvSpPr>
          <p:spPr>
            <a:xfrm>
              <a:off x="6910955" y="1796762"/>
              <a:ext cx="142272" cy="54610"/>
            </a:xfrm>
            <a:custGeom>
              <a:avLst/>
              <a:gdLst/>
              <a:ahLst/>
              <a:cxnLst/>
              <a:rect l="l" t="t" r="r" b="b"/>
              <a:pathLst>
                <a:path w="2269" h="871" extrusionOk="0">
                  <a:moveTo>
                    <a:pt x="2173" y="0"/>
                  </a:moveTo>
                  <a:cubicBezTo>
                    <a:pt x="2165" y="0"/>
                    <a:pt x="2157" y="2"/>
                    <a:pt x="2148" y="5"/>
                  </a:cubicBezTo>
                  <a:cubicBezTo>
                    <a:pt x="1979" y="68"/>
                    <a:pt x="1810" y="128"/>
                    <a:pt x="1639" y="189"/>
                  </a:cubicBezTo>
                  <a:cubicBezTo>
                    <a:pt x="1265" y="322"/>
                    <a:pt x="890" y="457"/>
                    <a:pt x="514" y="584"/>
                  </a:cubicBezTo>
                  <a:cubicBezTo>
                    <a:pt x="377" y="630"/>
                    <a:pt x="239" y="672"/>
                    <a:pt x="102" y="717"/>
                  </a:cubicBezTo>
                  <a:cubicBezTo>
                    <a:pt x="45" y="727"/>
                    <a:pt x="0" y="786"/>
                    <a:pt x="35" y="841"/>
                  </a:cubicBezTo>
                  <a:cubicBezTo>
                    <a:pt x="51" y="863"/>
                    <a:pt x="71" y="870"/>
                    <a:pt x="92" y="870"/>
                  </a:cubicBezTo>
                  <a:cubicBezTo>
                    <a:pt x="140" y="870"/>
                    <a:pt x="195" y="833"/>
                    <a:pt x="240" y="827"/>
                  </a:cubicBezTo>
                  <a:cubicBezTo>
                    <a:pt x="374" y="783"/>
                    <a:pt x="507" y="738"/>
                    <a:pt x="640" y="693"/>
                  </a:cubicBezTo>
                  <a:cubicBezTo>
                    <a:pt x="1160" y="513"/>
                    <a:pt x="1678" y="330"/>
                    <a:pt x="2194" y="140"/>
                  </a:cubicBezTo>
                  <a:cubicBezTo>
                    <a:pt x="2268" y="112"/>
                    <a:pt x="2242" y="0"/>
                    <a:pt x="2173"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1353;p35">
              <a:extLst>
                <a:ext uri="{FF2B5EF4-FFF2-40B4-BE49-F238E27FC236}">
                  <a16:creationId xmlns:a16="http://schemas.microsoft.com/office/drawing/2014/main" id="{75A4D209-FFA1-E561-8CD2-777A090AC797}"/>
                </a:ext>
              </a:extLst>
            </p:cNvPr>
            <p:cNvSpPr/>
            <p:nvPr/>
          </p:nvSpPr>
          <p:spPr>
            <a:xfrm>
              <a:off x="6905625" y="1828238"/>
              <a:ext cx="80698" cy="92354"/>
            </a:xfrm>
            <a:custGeom>
              <a:avLst/>
              <a:gdLst/>
              <a:ahLst/>
              <a:cxnLst/>
              <a:rect l="l" t="t" r="r" b="b"/>
              <a:pathLst>
                <a:path w="1287" h="1473" extrusionOk="0">
                  <a:moveTo>
                    <a:pt x="1010" y="1"/>
                  </a:moveTo>
                  <a:cubicBezTo>
                    <a:pt x="996" y="1"/>
                    <a:pt x="982" y="5"/>
                    <a:pt x="969" y="14"/>
                  </a:cubicBezTo>
                  <a:cubicBezTo>
                    <a:pt x="920" y="48"/>
                    <a:pt x="935" y="131"/>
                    <a:pt x="992" y="145"/>
                  </a:cubicBezTo>
                  <a:cubicBezTo>
                    <a:pt x="1139" y="299"/>
                    <a:pt x="1096" y="564"/>
                    <a:pt x="1010" y="742"/>
                  </a:cubicBezTo>
                  <a:cubicBezTo>
                    <a:pt x="904" y="928"/>
                    <a:pt x="701" y="1028"/>
                    <a:pt x="518" y="1125"/>
                  </a:cubicBezTo>
                  <a:cubicBezTo>
                    <a:pt x="440" y="1165"/>
                    <a:pt x="360" y="1205"/>
                    <a:pt x="279" y="1242"/>
                  </a:cubicBezTo>
                  <a:cubicBezTo>
                    <a:pt x="206" y="1275"/>
                    <a:pt x="131" y="1307"/>
                    <a:pt x="54" y="1334"/>
                  </a:cubicBezTo>
                  <a:cubicBezTo>
                    <a:pt x="17" y="1347"/>
                    <a:pt x="1" y="1391"/>
                    <a:pt x="12" y="1426"/>
                  </a:cubicBezTo>
                  <a:cubicBezTo>
                    <a:pt x="22" y="1455"/>
                    <a:pt x="48" y="1473"/>
                    <a:pt x="77" y="1473"/>
                  </a:cubicBezTo>
                  <a:cubicBezTo>
                    <a:pt x="84" y="1473"/>
                    <a:pt x="92" y="1472"/>
                    <a:pt x="99" y="1469"/>
                  </a:cubicBezTo>
                  <a:cubicBezTo>
                    <a:pt x="277" y="1407"/>
                    <a:pt x="447" y="1321"/>
                    <a:pt x="614" y="1234"/>
                  </a:cubicBezTo>
                  <a:cubicBezTo>
                    <a:pt x="786" y="1145"/>
                    <a:pt x="960" y="1046"/>
                    <a:pt x="1078" y="888"/>
                  </a:cubicBezTo>
                  <a:cubicBezTo>
                    <a:pt x="1238" y="663"/>
                    <a:pt x="1286" y="326"/>
                    <a:pt x="1134" y="86"/>
                  </a:cubicBezTo>
                  <a:cubicBezTo>
                    <a:pt x="1109" y="50"/>
                    <a:pt x="1059" y="1"/>
                    <a:pt x="1010"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1354;p35">
              <a:extLst>
                <a:ext uri="{FF2B5EF4-FFF2-40B4-BE49-F238E27FC236}">
                  <a16:creationId xmlns:a16="http://schemas.microsoft.com/office/drawing/2014/main" id="{CA4CAB42-8AC5-19DB-D2B2-6B00E9508A5D}"/>
                </a:ext>
              </a:extLst>
            </p:cNvPr>
            <p:cNvSpPr/>
            <p:nvPr/>
          </p:nvSpPr>
          <p:spPr>
            <a:xfrm>
              <a:off x="5813644" y="1811873"/>
              <a:ext cx="177447" cy="63514"/>
            </a:xfrm>
            <a:custGeom>
              <a:avLst/>
              <a:gdLst/>
              <a:ahLst/>
              <a:cxnLst/>
              <a:rect l="l" t="t" r="r" b="b"/>
              <a:pathLst>
                <a:path w="2830" h="1013" extrusionOk="0">
                  <a:moveTo>
                    <a:pt x="93" y="0"/>
                  </a:moveTo>
                  <a:cubicBezTo>
                    <a:pt x="23" y="0"/>
                    <a:pt x="1" y="105"/>
                    <a:pt x="63" y="137"/>
                  </a:cubicBezTo>
                  <a:cubicBezTo>
                    <a:pt x="958" y="381"/>
                    <a:pt x="1840" y="692"/>
                    <a:pt x="2713" y="1008"/>
                  </a:cubicBezTo>
                  <a:lnTo>
                    <a:pt x="2714" y="1008"/>
                  </a:lnTo>
                  <a:cubicBezTo>
                    <a:pt x="2722" y="1011"/>
                    <a:pt x="2730" y="1012"/>
                    <a:pt x="2737" y="1012"/>
                  </a:cubicBezTo>
                  <a:cubicBezTo>
                    <a:pt x="2805" y="1012"/>
                    <a:pt x="2829" y="901"/>
                    <a:pt x="2757" y="874"/>
                  </a:cubicBezTo>
                  <a:cubicBezTo>
                    <a:pt x="2523" y="788"/>
                    <a:pt x="2288" y="705"/>
                    <a:pt x="2053" y="623"/>
                  </a:cubicBezTo>
                  <a:cubicBezTo>
                    <a:pt x="1406" y="401"/>
                    <a:pt x="762" y="164"/>
                    <a:pt x="98" y="0"/>
                  </a:cubicBezTo>
                  <a:cubicBezTo>
                    <a:pt x="96" y="0"/>
                    <a:pt x="95" y="0"/>
                    <a:pt x="93"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1355;p35">
              <a:extLst>
                <a:ext uri="{FF2B5EF4-FFF2-40B4-BE49-F238E27FC236}">
                  <a16:creationId xmlns:a16="http://schemas.microsoft.com/office/drawing/2014/main" id="{837154A6-74EA-9C78-697A-2F8B24AE6C4A}"/>
                </a:ext>
              </a:extLst>
            </p:cNvPr>
            <p:cNvSpPr/>
            <p:nvPr/>
          </p:nvSpPr>
          <p:spPr>
            <a:xfrm>
              <a:off x="5868260" y="1839272"/>
              <a:ext cx="71480" cy="98750"/>
            </a:xfrm>
            <a:custGeom>
              <a:avLst/>
              <a:gdLst/>
              <a:ahLst/>
              <a:cxnLst/>
              <a:rect l="l" t="t" r="r" b="b"/>
              <a:pathLst>
                <a:path w="1140" h="1575" extrusionOk="0">
                  <a:moveTo>
                    <a:pt x="478" y="1"/>
                  </a:moveTo>
                  <a:cubicBezTo>
                    <a:pt x="457" y="1"/>
                    <a:pt x="433" y="10"/>
                    <a:pt x="411" y="33"/>
                  </a:cubicBezTo>
                  <a:cubicBezTo>
                    <a:pt x="105" y="324"/>
                    <a:pt x="0" y="866"/>
                    <a:pt x="301" y="1197"/>
                  </a:cubicBezTo>
                  <a:cubicBezTo>
                    <a:pt x="476" y="1416"/>
                    <a:pt x="766" y="1484"/>
                    <a:pt x="1021" y="1569"/>
                  </a:cubicBezTo>
                  <a:lnTo>
                    <a:pt x="1021" y="1570"/>
                  </a:lnTo>
                  <a:cubicBezTo>
                    <a:pt x="1029" y="1573"/>
                    <a:pt x="1037" y="1574"/>
                    <a:pt x="1044" y="1574"/>
                  </a:cubicBezTo>
                  <a:cubicBezTo>
                    <a:pt x="1112" y="1574"/>
                    <a:pt x="1139" y="1458"/>
                    <a:pt x="1065" y="1435"/>
                  </a:cubicBezTo>
                  <a:cubicBezTo>
                    <a:pt x="872" y="1370"/>
                    <a:pt x="665" y="1317"/>
                    <a:pt x="499" y="1196"/>
                  </a:cubicBezTo>
                  <a:cubicBezTo>
                    <a:pt x="148" y="937"/>
                    <a:pt x="213" y="417"/>
                    <a:pt x="507" y="139"/>
                  </a:cubicBezTo>
                  <a:cubicBezTo>
                    <a:pt x="586" y="88"/>
                    <a:pt x="542" y="1"/>
                    <a:pt x="478"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1358;p35">
              <a:extLst>
                <a:ext uri="{FF2B5EF4-FFF2-40B4-BE49-F238E27FC236}">
                  <a16:creationId xmlns:a16="http://schemas.microsoft.com/office/drawing/2014/main" id="{842BB47B-55DD-8B55-8E07-5B4589193859}"/>
                </a:ext>
              </a:extLst>
            </p:cNvPr>
            <p:cNvSpPr/>
            <p:nvPr/>
          </p:nvSpPr>
          <p:spPr>
            <a:xfrm>
              <a:off x="6112928" y="2053079"/>
              <a:ext cx="821903" cy="718838"/>
            </a:xfrm>
            <a:custGeom>
              <a:avLst/>
              <a:gdLst/>
              <a:ahLst/>
              <a:cxnLst/>
              <a:rect l="l" t="t" r="r" b="b"/>
              <a:pathLst>
                <a:path w="13108" h="11465" extrusionOk="0">
                  <a:moveTo>
                    <a:pt x="4485" y="1"/>
                  </a:moveTo>
                  <a:cubicBezTo>
                    <a:pt x="3690" y="1"/>
                    <a:pt x="2894" y="64"/>
                    <a:pt x="2108" y="159"/>
                  </a:cubicBezTo>
                  <a:cubicBezTo>
                    <a:pt x="1530" y="231"/>
                    <a:pt x="958" y="305"/>
                    <a:pt x="394" y="446"/>
                  </a:cubicBezTo>
                  <a:cubicBezTo>
                    <a:pt x="362" y="454"/>
                    <a:pt x="331" y="462"/>
                    <a:pt x="298" y="470"/>
                  </a:cubicBezTo>
                  <a:cubicBezTo>
                    <a:pt x="260" y="641"/>
                    <a:pt x="228" y="812"/>
                    <a:pt x="199" y="983"/>
                  </a:cubicBezTo>
                  <a:cubicBezTo>
                    <a:pt x="30" y="1995"/>
                    <a:pt x="0" y="3025"/>
                    <a:pt x="40" y="4049"/>
                  </a:cubicBezTo>
                  <a:cubicBezTo>
                    <a:pt x="124" y="5447"/>
                    <a:pt x="332" y="6874"/>
                    <a:pt x="966" y="8136"/>
                  </a:cubicBezTo>
                  <a:cubicBezTo>
                    <a:pt x="1458" y="9074"/>
                    <a:pt x="2201" y="9858"/>
                    <a:pt x="3048" y="10482"/>
                  </a:cubicBezTo>
                  <a:cubicBezTo>
                    <a:pt x="3457" y="10783"/>
                    <a:pt x="3893" y="11020"/>
                    <a:pt x="4346" y="11186"/>
                  </a:cubicBezTo>
                  <a:cubicBezTo>
                    <a:pt x="4362" y="11192"/>
                    <a:pt x="4378" y="11198"/>
                    <a:pt x="4394" y="11204"/>
                  </a:cubicBezTo>
                  <a:cubicBezTo>
                    <a:pt x="4402" y="11207"/>
                    <a:pt x="4410" y="11209"/>
                    <a:pt x="4419" y="11212"/>
                  </a:cubicBezTo>
                  <a:cubicBezTo>
                    <a:pt x="4437" y="11219"/>
                    <a:pt x="4455" y="11226"/>
                    <a:pt x="4474" y="11231"/>
                  </a:cubicBezTo>
                  <a:cubicBezTo>
                    <a:pt x="4660" y="11294"/>
                    <a:pt x="4847" y="11343"/>
                    <a:pt x="5036" y="11380"/>
                  </a:cubicBezTo>
                  <a:cubicBezTo>
                    <a:pt x="5054" y="11385"/>
                    <a:pt x="5071" y="11387"/>
                    <a:pt x="5088" y="11391"/>
                  </a:cubicBezTo>
                  <a:cubicBezTo>
                    <a:pt x="5096" y="11393"/>
                    <a:pt x="5103" y="11394"/>
                    <a:pt x="5111" y="11395"/>
                  </a:cubicBezTo>
                  <a:cubicBezTo>
                    <a:pt x="5129" y="11399"/>
                    <a:pt x="5146" y="11401"/>
                    <a:pt x="5163" y="11405"/>
                  </a:cubicBezTo>
                  <a:cubicBezTo>
                    <a:pt x="5166" y="11405"/>
                    <a:pt x="5168" y="11405"/>
                    <a:pt x="5170" y="11406"/>
                  </a:cubicBezTo>
                  <a:cubicBezTo>
                    <a:pt x="5406" y="11445"/>
                    <a:pt x="5644" y="11465"/>
                    <a:pt x="5883" y="11465"/>
                  </a:cubicBezTo>
                  <a:cubicBezTo>
                    <a:pt x="6572" y="11465"/>
                    <a:pt x="7268" y="11298"/>
                    <a:pt x="7933" y="10943"/>
                  </a:cubicBezTo>
                  <a:cubicBezTo>
                    <a:pt x="8386" y="10701"/>
                    <a:pt x="8821" y="10415"/>
                    <a:pt x="9206" y="10074"/>
                  </a:cubicBezTo>
                  <a:cubicBezTo>
                    <a:pt x="9651" y="9672"/>
                    <a:pt x="10017" y="9192"/>
                    <a:pt x="10371" y="8710"/>
                  </a:cubicBezTo>
                  <a:cubicBezTo>
                    <a:pt x="11210" y="7572"/>
                    <a:pt x="11838" y="6298"/>
                    <a:pt x="12399" y="5006"/>
                  </a:cubicBezTo>
                  <a:cubicBezTo>
                    <a:pt x="12583" y="4582"/>
                    <a:pt x="12751" y="4155"/>
                    <a:pt x="12911" y="3722"/>
                  </a:cubicBezTo>
                  <a:cubicBezTo>
                    <a:pt x="12977" y="3542"/>
                    <a:pt x="13042" y="3363"/>
                    <a:pt x="13107" y="3182"/>
                  </a:cubicBezTo>
                  <a:cubicBezTo>
                    <a:pt x="12425" y="2605"/>
                    <a:pt x="11683" y="2096"/>
                    <a:pt x="10891" y="1684"/>
                  </a:cubicBezTo>
                  <a:cubicBezTo>
                    <a:pt x="9660" y="1061"/>
                    <a:pt x="8352" y="584"/>
                    <a:pt x="7013" y="254"/>
                  </a:cubicBezTo>
                  <a:cubicBezTo>
                    <a:pt x="6182" y="73"/>
                    <a:pt x="5335" y="1"/>
                    <a:pt x="4485"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1359;p35">
              <a:extLst>
                <a:ext uri="{FF2B5EF4-FFF2-40B4-BE49-F238E27FC236}">
                  <a16:creationId xmlns:a16="http://schemas.microsoft.com/office/drawing/2014/main" id="{DF9CE5C7-A7C3-66DF-DBC8-0742F822453D}"/>
                </a:ext>
              </a:extLst>
            </p:cNvPr>
            <p:cNvSpPr/>
            <p:nvPr/>
          </p:nvSpPr>
          <p:spPr>
            <a:xfrm>
              <a:off x="6306054" y="2766222"/>
              <a:ext cx="121204" cy="540271"/>
            </a:xfrm>
            <a:custGeom>
              <a:avLst/>
              <a:gdLst/>
              <a:ahLst/>
              <a:cxnLst/>
              <a:rect l="l" t="t" r="r" b="b"/>
              <a:pathLst>
                <a:path w="1933" h="8617" extrusionOk="0">
                  <a:moveTo>
                    <a:pt x="1371" y="0"/>
                  </a:moveTo>
                  <a:cubicBezTo>
                    <a:pt x="942" y="2633"/>
                    <a:pt x="547" y="5270"/>
                    <a:pt x="102" y="7899"/>
                  </a:cubicBezTo>
                  <a:cubicBezTo>
                    <a:pt x="66" y="8104"/>
                    <a:pt x="34" y="8308"/>
                    <a:pt x="0" y="8512"/>
                  </a:cubicBezTo>
                  <a:cubicBezTo>
                    <a:pt x="193" y="8549"/>
                    <a:pt x="385" y="8583"/>
                    <a:pt x="578" y="8616"/>
                  </a:cubicBezTo>
                  <a:cubicBezTo>
                    <a:pt x="713" y="7775"/>
                    <a:pt x="847" y="6933"/>
                    <a:pt x="976" y="6090"/>
                  </a:cubicBezTo>
                  <a:cubicBezTo>
                    <a:pt x="1297" y="4115"/>
                    <a:pt x="1619" y="2139"/>
                    <a:pt x="1932" y="163"/>
                  </a:cubicBezTo>
                  <a:lnTo>
                    <a:pt x="1931" y="163"/>
                  </a:lnTo>
                  <a:cubicBezTo>
                    <a:pt x="1911" y="160"/>
                    <a:pt x="1890" y="155"/>
                    <a:pt x="1870" y="151"/>
                  </a:cubicBezTo>
                  <a:cubicBezTo>
                    <a:pt x="1703" y="111"/>
                    <a:pt x="1537" y="61"/>
                    <a:pt x="1371" y="0"/>
                  </a:cubicBezTo>
                  <a:close/>
                </a:path>
              </a:pathLst>
            </a:custGeom>
            <a:solidFill>
              <a:srgbClr val="B97E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1360;p35">
              <a:extLst>
                <a:ext uri="{FF2B5EF4-FFF2-40B4-BE49-F238E27FC236}">
                  <a16:creationId xmlns:a16="http://schemas.microsoft.com/office/drawing/2014/main" id="{A86D5E01-3E7D-4DBC-C756-7B4FE027BEC3}"/>
                </a:ext>
              </a:extLst>
            </p:cNvPr>
            <p:cNvSpPr/>
            <p:nvPr/>
          </p:nvSpPr>
          <p:spPr>
            <a:xfrm>
              <a:off x="6122647" y="2043360"/>
              <a:ext cx="821715" cy="214867"/>
            </a:xfrm>
            <a:custGeom>
              <a:avLst/>
              <a:gdLst/>
              <a:ahLst/>
              <a:cxnLst/>
              <a:rect l="l" t="t" r="r" b="b"/>
              <a:pathLst>
                <a:path w="13105" h="3427" extrusionOk="0">
                  <a:moveTo>
                    <a:pt x="4413" y="1"/>
                  </a:moveTo>
                  <a:cubicBezTo>
                    <a:pt x="3941" y="1"/>
                    <a:pt x="3469" y="27"/>
                    <a:pt x="2999" y="62"/>
                  </a:cubicBezTo>
                  <a:cubicBezTo>
                    <a:pt x="2408" y="104"/>
                    <a:pt x="1818" y="163"/>
                    <a:pt x="1233" y="260"/>
                  </a:cubicBezTo>
                  <a:cubicBezTo>
                    <a:pt x="831" y="334"/>
                    <a:pt x="430" y="415"/>
                    <a:pt x="31" y="512"/>
                  </a:cubicBezTo>
                  <a:cubicBezTo>
                    <a:pt x="21" y="562"/>
                    <a:pt x="10" y="612"/>
                    <a:pt x="0" y="663"/>
                  </a:cubicBezTo>
                  <a:cubicBezTo>
                    <a:pt x="80" y="641"/>
                    <a:pt x="159" y="621"/>
                    <a:pt x="239" y="601"/>
                  </a:cubicBezTo>
                  <a:cubicBezTo>
                    <a:pt x="803" y="460"/>
                    <a:pt x="1375" y="387"/>
                    <a:pt x="1953" y="314"/>
                  </a:cubicBezTo>
                  <a:cubicBezTo>
                    <a:pt x="2739" y="219"/>
                    <a:pt x="3535" y="156"/>
                    <a:pt x="4330" y="156"/>
                  </a:cubicBezTo>
                  <a:cubicBezTo>
                    <a:pt x="5180" y="156"/>
                    <a:pt x="6027" y="228"/>
                    <a:pt x="6858" y="409"/>
                  </a:cubicBezTo>
                  <a:cubicBezTo>
                    <a:pt x="8197" y="739"/>
                    <a:pt x="9505" y="1216"/>
                    <a:pt x="10736" y="1839"/>
                  </a:cubicBezTo>
                  <a:cubicBezTo>
                    <a:pt x="11569" y="2272"/>
                    <a:pt x="12345" y="2812"/>
                    <a:pt x="13056" y="3426"/>
                  </a:cubicBezTo>
                  <a:cubicBezTo>
                    <a:pt x="13072" y="3380"/>
                    <a:pt x="13088" y="3335"/>
                    <a:pt x="13105" y="3290"/>
                  </a:cubicBezTo>
                  <a:cubicBezTo>
                    <a:pt x="13012" y="3214"/>
                    <a:pt x="12920" y="3139"/>
                    <a:pt x="12827" y="3065"/>
                  </a:cubicBezTo>
                  <a:cubicBezTo>
                    <a:pt x="11921" y="2340"/>
                    <a:pt x="10924" y="1724"/>
                    <a:pt x="9860" y="1260"/>
                  </a:cubicBezTo>
                  <a:cubicBezTo>
                    <a:pt x="8357" y="613"/>
                    <a:pt x="6762" y="144"/>
                    <a:pt x="5126" y="23"/>
                  </a:cubicBezTo>
                  <a:cubicBezTo>
                    <a:pt x="4889" y="7"/>
                    <a:pt x="4651" y="1"/>
                    <a:pt x="4413"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1361;p35">
              <a:extLst>
                <a:ext uri="{FF2B5EF4-FFF2-40B4-BE49-F238E27FC236}">
                  <a16:creationId xmlns:a16="http://schemas.microsoft.com/office/drawing/2014/main" id="{24B8B732-A934-2351-8B07-13C41DBBFE49}"/>
                </a:ext>
              </a:extLst>
            </p:cNvPr>
            <p:cNvSpPr/>
            <p:nvPr/>
          </p:nvSpPr>
          <p:spPr>
            <a:xfrm>
              <a:off x="6104651" y="2073267"/>
              <a:ext cx="839711" cy="708178"/>
            </a:xfrm>
            <a:custGeom>
              <a:avLst/>
              <a:gdLst/>
              <a:ahLst/>
              <a:cxnLst/>
              <a:rect l="l" t="t" r="r" b="b"/>
              <a:pathLst>
                <a:path w="13392" h="11295" extrusionOk="0">
                  <a:moveTo>
                    <a:pt x="465" y="0"/>
                  </a:moveTo>
                  <a:lnTo>
                    <a:pt x="465" y="0"/>
                  </a:lnTo>
                  <a:cubicBezTo>
                    <a:pt x="416" y="12"/>
                    <a:pt x="368" y="23"/>
                    <a:pt x="318" y="35"/>
                  </a:cubicBezTo>
                  <a:cubicBezTo>
                    <a:pt x="227" y="446"/>
                    <a:pt x="174" y="867"/>
                    <a:pt x="114" y="1283"/>
                  </a:cubicBezTo>
                  <a:cubicBezTo>
                    <a:pt x="9" y="1992"/>
                    <a:pt x="1" y="2710"/>
                    <a:pt x="23" y="3425"/>
                  </a:cubicBezTo>
                  <a:cubicBezTo>
                    <a:pt x="47" y="4886"/>
                    <a:pt x="302" y="6350"/>
                    <a:pt x="889" y="7692"/>
                  </a:cubicBezTo>
                  <a:cubicBezTo>
                    <a:pt x="1598" y="9290"/>
                    <a:pt x="3381" y="10793"/>
                    <a:pt x="5082" y="11203"/>
                  </a:cubicBezTo>
                  <a:cubicBezTo>
                    <a:pt x="5385" y="11265"/>
                    <a:pt x="5684" y="11295"/>
                    <a:pt x="5978" y="11295"/>
                  </a:cubicBezTo>
                  <a:cubicBezTo>
                    <a:pt x="7664" y="11295"/>
                    <a:pt x="9180" y="10320"/>
                    <a:pt x="10220" y="8972"/>
                  </a:cubicBezTo>
                  <a:cubicBezTo>
                    <a:pt x="10819" y="8257"/>
                    <a:pt x="11319" y="7469"/>
                    <a:pt x="11752" y="6646"/>
                  </a:cubicBezTo>
                  <a:cubicBezTo>
                    <a:pt x="12416" y="5423"/>
                    <a:pt x="12931" y="4126"/>
                    <a:pt x="13392" y="2813"/>
                  </a:cubicBezTo>
                  <a:cubicBezTo>
                    <a:pt x="13357" y="2784"/>
                    <a:pt x="13322" y="2757"/>
                    <a:pt x="13288" y="2728"/>
                  </a:cubicBezTo>
                  <a:cubicBezTo>
                    <a:pt x="13208" y="2952"/>
                    <a:pt x="13125" y="3176"/>
                    <a:pt x="13043" y="3400"/>
                  </a:cubicBezTo>
                  <a:cubicBezTo>
                    <a:pt x="12883" y="3833"/>
                    <a:pt x="12715" y="4260"/>
                    <a:pt x="12531" y="4684"/>
                  </a:cubicBezTo>
                  <a:cubicBezTo>
                    <a:pt x="11970" y="5976"/>
                    <a:pt x="11342" y="7250"/>
                    <a:pt x="10503" y="8388"/>
                  </a:cubicBezTo>
                  <a:cubicBezTo>
                    <a:pt x="10149" y="8870"/>
                    <a:pt x="9783" y="9349"/>
                    <a:pt x="9338" y="9752"/>
                  </a:cubicBezTo>
                  <a:cubicBezTo>
                    <a:pt x="8953" y="10093"/>
                    <a:pt x="8518" y="10379"/>
                    <a:pt x="8065" y="10621"/>
                  </a:cubicBezTo>
                  <a:cubicBezTo>
                    <a:pt x="7400" y="10976"/>
                    <a:pt x="6706" y="11143"/>
                    <a:pt x="6017" y="11143"/>
                  </a:cubicBezTo>
                  <a:cubicBezTo>
                    <a:pt x="5022" y="11143"/>
                    <a:pt x="4040" y="10794"/>
                    <a:pt x="3180" y="10159"/>
                  </a:cubicBezTo>
                  <a:cubicBezTo>
                    <a:pt x="2333" y="9536"/>
                    <a:pt x="1590" y="8752"/>
                    <a:pt x="1098" y="7814"/>
                  </a:cubicBezTo>
                  <a:cubicBezTo>
                    <a:pt x="464" y="6552"/>
                    <a:pt x="256" y="5125"/>
                    <a:pt x="172" y="3727"/>
                  </a:cubicBezTo>
                  <a:cubicBezTo>
                    <a:pt x="132" y="2703"/>
                    <a:pt x="162" y="1673"/>
                    <a:pt x="331" y="661"/>
                  </a:cubicBezTo>
                  <a:cubicBezTo>
                    <a:pt x="368" y="439"/>
                    <a:pt x="412" y="218"/>
                    <a:pt x="465"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1362;p35">
              <a:extLst>
                <a:ext uri="{FF2B5EF4-FFF2-40B4-BE49-F238E27FC236}">
                  <a16:creationId xmlns:a16="http://schemas.microsoft.com/office/drawing/2014/main" id="{15DA3EE7-C48C-DF4A-CF09-21D8BB82EB5C}"/>
                </a:ext>
              </a:extLst>
            </p:cNvPr>
            <p:cNvSpPr/>
            <p:nvPr/>
          </p:nvSpPr>
          <p:spPr>
            <a:xfrm>
              <a:off x="6296901" y="2754435"/>
              <a:ext cx="96562" cy="554630"/>
            </a:xfrm>
            <a:custGeom>
              <a:avLst/>
              <a:gdLst/>
              <a:ahLst/>
              <a:cxnLst/>
              <a:rect l="l" t="t" r="r" b="b"/>
              <a:pathLst>
                <a:path w="1540" h="8846" extrusionOk="0">
                  <a:moveTo>
                    <a:pt x="1411" y="0"/>
                  </a:moveTo>
                  <a:cubicBezTo>
                    <a:pt x="1069" y="2161"/>
                    <a:pt x="719" y="4319"/>
                    <a:pt x="364" y="6479"/>
                  </a:cubicBezTo>
                  <a:cubicBezTo>
                    <a:pt x="247" y="7260"/>
                    <a:pt x="125" y="8041"/>
                    <a:pt x="1" y="8822"/>
                  </a:cubicBezTo>
                  <a:cubicBezTo>
                    <a:pt x="41" y="8830"/>
                    <a:pt x="83" y="8838"/>
                    <a:pt x="123" y="8846"/>
                  </a:cubicBezTo>
                  <a:cubicBezTo>
                    <a:pt x="163" y="8593"/>
                    <a:pt x="204" y="8340"/>
                    <a:pt x="248" y="8087"/>
                  </a:cubicBezTo>
                  <a:cubicBezTo>
                    <a:pt x="703" y="5410"/>
                    <a:pt x="1103" y="2724"/>
                    <a:pt x="1540" y="45"/>
                  </a:cubicBezTo>
                  <a:cubicBezTo>
                    <a:pt x="1497" y="30"/>
                    <a:pt x="1454" y="15"/>
                    <a:pt x="1411"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1363;p35">
              <a:extLst>
                <a:ext uri="{FF2B5EF4-FFF2-40B4-BE49-F238E27FC236}">
                  <a16:creationId xmlns:a16="http://schemas.microsoft.com/office/drawing/2014/main" id="{B4B20609-637D-51EE-5AAB-2D53489258B1}"/>
                </a:ext>
              </a:extLst>
            </p:cNvPr>
            <p:cNvSpPr/>
            <p:nvPr/>
          </p:nvSpPr>
          <p:spPr>
            <a:xfrm>
              <a:off x="6340793" y="2766599"/>
              <a:ext cx="96373" cy="550115"/>
            </a:xfrm>
            <a:custGeom>
              <a:avLst/>
              <a:gdLst/>
              <a:ahLst/>
              <a:cxnLst/>
              <a:rect l="l" t="t" r="r" b="b"/>
              <a:pathLst>
                <a:path w="1537" h="8774" extrusionOk="0">
                  <a:moveTo>
                    <a:pt x="1402" y="0"/>
                  </a:moveTo>
                  <a:cubicBezTo>
                    <a:pt x="1082" y="2029"/>
                    <a:pt x="752" y="4056"/>
                    <a:pt x="422" y="6084"/>
                  </a:cubicBezTo>
                  <a:cubicBezTo>
                    <a:pt x="284" y="6974"/>
                    <a:pt x="144" y="7863"/>
                    <a:pt x="0" y="8752"/>
                  </a:cubicBezTo>
                  <a:cubicBezTo>
                    <a:pt x="43" y="8759"/>
                    <a:pt x="85" y="8766"/>
                    <a:pt x="127" y="8773"/>
                  </a:cubicBezTo>
                  <a:cubicBezTo>
                    <a:pt x="618" y="5861"/>
                    <a:pt x="1060" y="2940"/>
                    <a:pt x="1536" y="26"/>
                  </a:cubicBezTo>
                  <a:cubicBezTo>
                    <a:pt x="1491" y="18"/>
                    <a:pt x="1447" y="10"/>
                    <a:pt x="1402"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1365;p35">
              <a:extLst>
                <a:ext uri="{FF2B5EF4-FFF2-40B4-BE49-F238E27FC236}">
                  <a16:creationId xmlns:a16="http://schemas.microsoft.com/office/drawing/2014/main" id="{E17D0B59-35C9-6F2A-D9F2-E55DC6F2B569}"/>
                </a:ext>
              </a:extLst>
            </p:cNvPr>
            <p:cNvSpPr/>
            <p:nvPr/>
          </p:nvSpPr>
          <p:spPr>
            <a:xfrm>
              <a:off x="6286993" y="2301306"/>
              <a:ext cx="60822" cy="31224"/>
            </a:xfrm>
            <a:custGeom>
              <a:avLst/>
              <a:gdLst/>
              <a:ahLst/>
              <a:cxnLst/>
              <a:rect l="l" t="t" r="r" b="b"/>
              <a:pathLst>
                <a:path w="970" h="498" extrusionOk="0">
                  <a:moveTo>
                    <a:pt x="448" y="1"/>
                  </a:moveTo>
                  <a:cubicBezTo>
                    <a:pt x="226" y="1"/>
                    <a:pt x="1" y="148"/>
                    <a:pt x="13" y="400"/>
                  </a:cubicBezTo>
                  <a:lnTo>
                    <a:pt x="12" y="400"/>
                  </a:lnTo>
                  <a:cubicBezTo>
                    <a:pt x="18" y="438"/>
                    <a:pt x="49" y="457"/>
                    <a:pt x="80" y="457"/>
                  </a:cubicBezTo>
                  <a:cubicBezTo>
                    <a:pt x="110" y="457"/>
                    <a:pt x="141" y="438"/>
                    <a:pt x="147" y="400"/>
                  </a:cubicBezTo>
                  <a:cubicBezTo>
                    <a:pt x="148" y="360"/>
                    <a:pt x="153" y="320"/>
                    <a:pt x="175" y="285"/>
                  </a:cubicBezTo>
                  <a:cubicBezTo>
                    <a:pt x="228" y="186"/>
                    <a:pt x="346" y="148"/>
                    <a:pt x="456" y="148"/>
                  </a:cubicBezTo>
                  <a:cubicBezTo>
                    <a:pt x="482" y="148"/>
                    <a:pt x="508" y="150"/>
                    <a:pt x="533" y="154"/>
                  </a:cubicBezTo>
                  <a:cubicBezTo>
                    <a:pt x="624" y="180"/>
                    <a:pt x="686" y="262"/>
                    <a:pt x="729" y="342"/>
                  </a:cubicBezTo>
                  <a:cubicBezTo>
                    <a:pt x="759" y="390"/>
                    <a:pt x="773" y="497"/>
                    <a:pt x="838" y="497"/>
                  </a:cubicBezTo>
                  <a:cubicBezTo>
                    <a:pt x="848" y="497"/>
                    <a:pt x="860" y="495"/>
                    <a:pt x="872" y="489"/>
                  </a:cubicBezTo>
                  <a:cubicBezTo>
                    <a:pt x="969" y="430"/>
                    <a:pt x="849" y="279"/>
                    <a:pt x="816" y="206"/>
                  </a:cubicBezTo>
                  <a:cubicBezTo>
                    <a:pt x="740" y="65"/>
                    <a:pt x="595" y="1"/>
                    <a:pt x="448"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1366;p35">
              <a:extLst>
                <a:ext uri="{FF2B5EF4-FFF2-40B4-BE49-F238E27FC236}">
                  <a16:creationId xmlns:a16="http://schemas.microsoft.com/office/drawing/2014/main" id="{ACA6A2EB-07DD-38A3-79C3-D513AAF65C8E}"/>
                </a:ext>
              </a:extLst>
            </p:cNvPr>
            <p:cNvSpPr/>
            <p:nvPr/>
          </p:nvSpPr>
          <p:spPr>
            <a:xfrm>
              <a:off x="6624525" y="2370651"/>
              <a:ext cx="55178" cy="43951"/>
            </a:xfrm>
            <a:custGeom>
              <a:avLst/>
              <a:gdLst/>
              <a:ahLst/>
              <a:cxnLst/>
              <a:rect l="l" t="t" r="r" b="b"/>
              <a:pathLst>
                <a:path w="880" h="701" extrusionOk="0">
                  <a:moveTo>
                    <a:pt x="431" y="0"/>
                  </a:moveTo>
                  <a:cubicBezTo>
                    <a:pt x="407" y="0"/>
                    <a:pt x="382" y="3"/>
                    <a:pt x="356" y="8"/>
                  </a:cubicBezTo>
                  <a:cubicBezTo>
                    <a:pt x="207" y="51"/>
                    <a:pt x="38" y="154"/>
                    <a:pt x="4" y="316"/>
                  </a:cubicBezTo>
                  <a:cubicBezTo>
                    <a:pt x="1" y="351"/>
                    <a:pt x="25" y="384"/>
                    <a:pt x="58" y="391"/>
                  </a:cubicBezTo>
                  <a:cubicBezTo>
                    <a:pt x="62" y="392"/>
                    <a:pt x="66" y="392"/>
                    <a:pt x="70" y="392"/>
                  </a:cubicBezTo>
                  <a:cubicBezTo>
                    <a:pt x="101" y="392"/>
                    <a:pt x="126" y="371"/>
                    <a:pt x="136" y="343"/>
                  </a:cubicBezTo>
                  <a:cubicBezTo>
                    <a:pt x="175" y="241"/>
                    <a:pt x="289" y="178"/>
                    <a:pt x="390" y="151"/>
                  </a:cubicBezTo>
                  <a:cubicBezTo>
                    <a:pt x="401" y="150"/>
                    <a:pt x="411" y="149"/>
                    <a:pt x="421" y="149"/>
                  </a:cubicBezTo>
                  <a:cubicBezTo>
                    <a:pt x="654" y="149"/>
                    <a:pt x="736" y="438"/>
                    <a:pt x="738" y="635"/>
                  </a:cubicBezTo>
                  <a:lnTo>
                    <a:pt x="737" y="635"/>
                  </a:lnTo>
                  <a:cubicBezTo>
                    <a:pt x="741" y="680"/>
                    <a:pt x="772" y="701"/>
                    <a:pt x="804" y="701"/>
                  </a:cubicBezTo>
                  <a:cubicBezTo>
                    <a:pt x="840" y="701"/>
                    <a:pt x="877" y="673"/>
                    <a:pt x="875" y="623"/>
                  </a:cubicBezTo>
                  <a:cubicBezTo>
                    <a:pt x="879" y="354"/>
                    <a:pt x="728" y="0"/>
                    <a:pt x="431"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1367;p35">
              <a:extLst>
                <a:ext uri="{FF2B5EF4-FFF2-40B4-BE49-F238E27FC236}">
                  <a16:creationId xmlns:a16="http://schemas.microsoft.com/office/drawing/2014/main" id="{B007145B-DDC0-F253-DDB9-C7C2FAC074D7}"/>
                </a:ext>
              </a:extLst>
            </p:cNvPr>
            <p:cNvSpPr/>
            <p:nvPr/>
          </p:nvSpPr>
          <p:spPr>
            <a:xfrm>
              <a:off x="6460494" y="2383567"/>
              <a:ext cx="56243" cy="32728"/>
            </a:xfrm>
            <a:custGeom>
              <a:avLst/>
              <a:gdLst/>
              <a:ahLst/>
              <a:cxnLst/>
              <a:rect l="l" t="t" r="r" b="b"/>
              <a:pathLst>
                <a:path w="897" h="522" extrusionOk="0">
                  <a:moveTo>
                    <a:pt x="477" y="1"/>
                  </a:moveTo>
                  <a:cubicBezTo>
                    <a:pt x="446" y="1"/>
                    <a:pt x="414" y="6"/>
                    <a:pt x="381" y="15"/>
                  </a:cubicBezTo>
                  <a:cubicBezTo>
                    <a:pt x="279" y="29"/>
                    <a:pt x="0" y="321"/>
                    <a:pt x="169" y="383"/>
                  </a:cubicBezTo>
                  <a:cubicBezTo>
                    <a:pt x="173" y="384"/>
                    <a:pt x="177" y="384"/>
                    <a:pt x="181" y="384"/>
                  </a:cubicBezTo>
                  <a:cubicBezTo>
                    <a:pt x="211" y="384"/>
                    <a:pt x="239" y="362"/>
                    <a:pt x="247" y="333"/>
                  </a:cubicBezTo>
                  <a:cubicBezTo>
                    <a:pt x="309" y="203"/>
                    <a:pt x="390" y="150"/>
                    <a:pt x="469" y="150"/>
                  </a:cubicBezTo>
                  <a:cubicBezTo>
                    <a:pt x="596" y="150"/>
                    <a:pt x="718" y="288"/>
                    <a:pt x="747" y="474"/>
                  </a:cubicBezTo>
                  <a:cubicBezTo>
                    <a:pt x="759" y="508"/>
                    <a:pt x="783" y="522"/>
                    <a:pt x="808" y="522"/>
                  </a:cubicBezTo>
                  <a:cubicBezTo>
                    <a:pt x="852" y="522"/>
                    <a:pt x="897" y="480"/>
                    <a:pt x="879" y="424"/>
                  </a:cubicBezTo>
                  <a:cubicBezTo>
                    <a:pt x="846" y="221"/>
                    <a:pt x="689" y="1"/>
                    <a:pt x="477"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1368;p35">
              <a:extLst>
                <a:ext uri="{FF2B5EF4-FFF2-40B4-BE49-F238E27FC236}">
                  <a16:creationId xmlns:a16="http://schemas.microsoft.com/office/drawing/2014/main" id="{47476108-FA6F-AA73-E9DC-9F7C0E62D6FC}"/>
                </a:ext>
              </a:extLst>
            </p:cNvPr>
            <p:cNvSpPr/>
            <p:nvPr/>
          </p:nvSpPr>
          <p:spPr>
            <a:xfrm>
              <a:off x="6351514" y="2414038"/>
              <a:ext cx="270247" cy="55111"/>
            </a:xfrm>
            <a:custGeom>
              <a:avLst/>
              <a:gdLst/>
              <a:ahLst/>
              <a:cxnLst/>
              <a:rect l="l" t="t" r="r" b="b"/>
              <a:pathLst>
                <a:path w="4310" h="879" extrusionOk="0">
                  <a:moveTo>
                    <a:pt x="31" y="1"/>
                  </a:moveTo>
                  <a:cubicBezTo>
                    <a:pt x="21" y="49"/>
                    <a:pt x="11" y="96"/>
                    <a:pt x="0" y="145"/>
                  </a:cubicBezTo>
                  <a:cubicBezTo>
                    <a:pt x="4" y="146"/>
                    <a:pt x="7" y="146"/>
                    <a:pt x="10" y="147"/>
                  </a:cubicBezTo>
                  <a:cubicBezTo>
                    <a:pt x="470" y="226"/>
                    <a:pt x="932" y="303"/>
                    <a:pt x="1393" y="381"/>
                  </a:cubicBezTo>
                  <a:cubicBezTo>
                    <a:pt x="1856" y="459"/>
                    <a:pt x="2321" y="532"/>
                    <a:pt x="2784" y="613"/>
                  </a:cubicBezTo>
                  <a:cubicBezTo>
                    <a:pt x="3243" y="692"/>
                    <a:pt x="3700" y="777"/>
                    <a:pt x="4159" y="856"/>
                  </a:cubicBezTo>
                  <a:cubicBezTo>
                    <a:pt x="4200" y="864"/>
                    <a:pt x="4242" y="871"/>
                    <a:pt x="4283" y="878"/>
                  </a:cubicBezTo>
                  <a:cubicBezTo>
                    <a:pt x="4294" y="829"/>
                    <a:pt x="4302" y="778"/>
                    <a:pt x="4310" y="727"/>
                  </a:cubicBezTo>
                  <a:cubicBezTo>
                    <a:pt x="4129" y="697"/>
                    <a:pt x="3946" y="667"/>
                    <a:pt x="3765" y="638"/>
                  </a:cubicBezTo>
                  <a:cubicBezTo>
                    <a:pt x="3304" y="563"/>
                    <a:pt x="2842" y="489"/>
                    <a:pt x="2383" y="408"/>
                  </a:cubicBezTo>
                  <a:cubicBezTo>
                    <a:pt x="1918" y="327"/>
                    <a:pt x="1454" y="245"/>
                    <a:pt x="990" y="166"/>
                  </a:cubicBezTo>
                  <a:cubicBezTo>
                    <a:pt x="760" y="126"/>
                    <a:pt x="532" y="87"/>
                    <a:pt x="302" y="47"/>
                  </a:cubicBezTo>
                  <a:cubicBezTo>
                    <a:pt x="212" y="32"/>
                    <a:pt x="122" y="16"/>
                    <a:pt x="31"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1369;p35">
              <a:extLst>
                <a:ext uri="{FF2B5EF4-FFF2-40B4-BE49-F238E27FC236}">
                  <a16:creationId xmlns:a16="http://schemas.microsoft.com/office/drawing/2014/main" id="{63359BC1-B5A4-B5AA-2010-21A650FB58B8}"/>
                </a:ext>
              </a:extLst>
            </p:cNvPr>
            <p:cNvSpPr/>
            <p:nvPr/>
          </p:nvSpPr>
          <p:spPr>
            <a:xfrm>
              <a:off x="6340918" y="2414038"/>
              <a:ext cx="280843" cy="243395"/>
            </a:xfrm>
            <a:custGeom>
              <a:avLst/>
              <a:gdLst/>
              <a:ahLst/>
              <a:cxnLst/>
              <a:rect l="l" t="t" r="r" b="b"/>
              <a:pathLst>
                <a:path w="4479" h="3882" extrusionOk="0">
                  <a:moveTo>
                    <a:pt x="200" y="1"/>
                  </a:moveTo>
                  <a:cubicBezTo>
                    <a:pt x="90" y="514"/>
                    <a:pt x="1" y="1039"/>
                    <a:pt x="61" y="1563"/>
                  </a:cubicBezTo>
                  <a:cubicBezTo>
                    <a:pt x="90" y="1794"/>
                    <a:pt x="135" y="2024"/>
                    <a:pt x="185" y="2251"/>
                  </a:cubicBezTo>
                  <a:cubicBezTo>
                    <a:pt x="398" y="3120"/>
                    <a:pt x="758" y="3683"/>
                    <a:pt x="1690" y="3840"/>
                  </a:cubicBezTo>
                  <a:cubicBezTo>
                    <a:pt x="1812" y="3868"/>
                    <a:pt x="1934" y="3882"/>
                    <a:pt x="2053" y="3882"/>
                  </a:cubicBezTo>
                  <a:cubicBezTo>
                    <a:pt x="2886" y="3882"/>
                    <a:pt x="3622" y="3236"/>
                    <a:pt x="3967" y="2493"/>
                  </a:cubicBezTo>
                  <a:cubicBezTo>
                    <a:pt x="4145" y="2144"/>
                    <a:pt x="4262" y="1770"/>
                    <a:pt x="4343" y="1388"/>
                  </a:cubicBezTo>
                  <a:cubicBezTo>
                    <a:pt x="4384" y="1168"/>
                    <a:pt x="4447" y="950"/>
                    <a:pt x="4479" y="727"/>
                  </a:cubicBezTo>
                  <a:cubicBezTo>
                    <a:pt x="4437" y="720"/>
                    <a:pt x="4396" y="713"/>
                    <a:pt x="4354" y="707"/>
                  </a:cubicBezTo>
                  <a:cubicBezTo>
                    <a:pt x="4218" y="1420"/>
                    <a:pt x="4039" y="2142"/>
                    <a:pt x="3645" y="2762"/>
                  </a:cubicBezTo>
                  <a:cubicBezTo>
                    <a:pt x="3390" y="3168"/>
                    <a:pt x="3001" y="3507"/>
                    <a:pt x="2541" y="3658"/>
                  </a:cubicBezTo>
                  <a:cubicBezTo>
                    <a:pt x="2395" y="3703"/>
                    <a:pt x="2243" y="3722"/>
                    <a:pt x="2090" y="3722"/>
                  </a:cubicBezTo>
                  <a:cubicBezTo>
                    <a:pt x="1891" y="3722"/>
                    <a:pt x="1690" y="3689"/>
                    <a:pt x="1498" y="3638"/>
                  </a:cubicBezTo>
                  <a:cubicBezTo>
                    <a:pt x="620" y="3451"/>
                    <a:pt x="371" y="2638"/>
                    <a:pt x="237" y="1851"/>
                  </a:cubicBezTo>
                  <a:cubicBezTo>
                    <a:pt x="112" y="1245"/>
                    <a:pt x="205" y="624"/>
                    <a:pt x="336" y="24"/>
                  </a:cubicBezTo>
                  <a:cubicBezTo>
                    <a:pt x="291" y="16"/>
                    <a:pt x="246" y="9"/>
                    <a:pt x="200"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1372;p35">
              <a:extLst>
                <a:ext uri="{FF2B5EF4-FFF2-40B4-BE49-F238E27FC236}">
                  <a16:creationId xmlns:a16="http://schemas.microsoft.com/office/drawing/2014/main" id="{BA594048-CE28-2AA8-9B2F-9BC71BD7D1B5}"/>
                </a:ext>
              </a:extLst>
            </p:cNvPr>
            <p:cNvSpPr/>
            <p:nvPr/>
          </p:nvSpPr>
          <p:spPr>
            <a:xfrm>
              <a:off x="6254576" y="2189825"/>
              <a:ext cx="52169" cy="33920"/>
            </a:xfrm>
            <a:custGeom>
              <a:avLst/>
              <a:gdLst/>
              <a:ahLst/>
              <a:cxnLst/>
              <a:rect l="l" t="t" r="r" b="b"/>
              <a:pathLst>
                <a:path w="832" h="541" extrusionOk="0">
                  <a:moveTo>
                    <a:pt x="467" y="0"/>
                  </a:moveTo>
                  <a:cubicBezTo>
                    <a:pt x="230" y="0"/>
                    <a:pt x="29" y="249"/>
                    <a:pt x="0" y="475"/>
                  </a:cubicBezTo>
                  <a:cubicBezTo>
                    <a:pt x="2" y="517"/>
                    <a:pt x="35" y="540"/>
                    <a:pt x="68" y="540"/>
                  </a:cubicBezTo>
                  <a:cubicBezTo>
                    <a:pt x="95" y="540"/>
                    <a:pt x="122" y="525"/>
                    <a:pt x="132" y="492"/>
                  </a:cubicBezTo>
                  <a:cubicBezTo>
                    <a:pt x="165" y="350"/>
                    <a:pt x="259" y="209"/>
                    <a:pt x="400" y="155"/>
                  </a:cubicBezTo>
                  <a:cubicBezTo>
                    <a:pt x="418" y="150"/>
                    <a:pt x="438" y="148"/>
                    <a:pt x="457" y="148"/>
                  </a:cubicBezTo>
                  <a:cubicBezTo>
                    <a:pt x="515" y="148"/>
                    <a:pt x="574" y="169"/>
                    <a:pt x="618" y="207"/>
                  </a:cubicBezTo>
                  <a:cubicBezTo>
                    <a:pt x="660" y="236"/>
                    <a:pt x="702" y="310"/>
                    <a:pt x="753" y="310"/>
                  </a:cubicBezTo>
                  <a:cubicBezTo>
                    <a:pt x="767" y="310"/>
                    <a:pt x="781" y="304"/>
                    <a:pt x="797" y="291"/>
                  </a:cubicBezTo>
                  <a:cubicBezTo>
                    <a:pt x="825" y="266"/>
                    <a:pt x="832" y="216"/>
                    <a:pt x="805" y="187"/>
                  </a:cubicBezTo>
                  <a:cubicBezTo>
                    <a:pt x="741" y="118"/>
                    <a:pt x="669" y="45"/>
                    <a:pt x="575" y="18"/>
                  </a:cubicBezTo>
                  <a:cubicBezTo>
                    <a:pt x="539" y="6"/>
                    <a:pt x="502" y="0"/>
                    <a:pt x="467"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 name="Google Shape;1373;p35">
              <a:extLst>
                <a:ext uri="{FF2B5EF4-FFF2-40B4-BE49-F238E27FC236}">
                  <a16:creationId xmlns:a16="http://schemas.microsoft.com/office/drawing/2014/main" id="{59131B8C-3993-1C8E-79FA-FBACE8945853}"/>
                </a:ext>
              </a:extLst>
            </p:cNvPr>
            <p:cNvSpPr/>
            <p:nvPr/>
          </p:nvSpPr>
          <p:spPr>
            <a:xfrm>
              <a:off x="6667665" y="2256663"/>
              <a:ext cx="51102" cy="38559"/>
            </a:xfrm>
            <a:custGeom>
              <a:avLst/>
              <a:gdLst/>
              <a:ahLst/>
              <a:cxnLst/>
              <a:rect l="l" t="t" r="r" b="b"/>
              <a:pathLst>
                <a:path w="815" h="615" extrusionOk="0">
                  <a:moveTo>
                    <a:pt x="396" y="0"/>
                  </a:moveTo>
                  <a:cubicBezTo>
                    <a:pt x="263" y="0"/>
                    <a:pt x="136" y="81"/>
                    <a:pt x="47" y="179"/>
                  </a:cubicBezTo>
                  <a:cubicBezTo>
                    <a:pt x="23" y="209"/>
                    <a:pt x="0" y="243"/>
                    <a:pt x="6" y="283"/>
                  </a:cubicBezTo>
                  <a:cubicBezTo>
                    <a:pt x="10" y="319"/>
                    <a:pt x="41" y="339"/>
                    <a:pt x="72" y="339"/>
                  </a:cubicBezTo>
                  <a:cubicBezTo>
                    <a:pt x="98" y="339"/>
                    <a:pt x="123" y="326"/>
                    <a:pt x="134" y="298"/>
                  </a:cubicBezTo>
                  <a:cubicBezTo>
                    <a:pt x="190" y="222"/>
                    <a:pt x="290" y="148"/>
                    <a:pt x="389" y="148"/>
                  </a:cubicBezTo>
                  <a:cubicBezTo>
                    <a:pt x="413" y="148"/>
                    <a:pt x="437" y="152"/>
                    <a:pt x="460" y="162"/>
                  </a:cubicBezTo>
                  <a:cubicBezTo>
                    <a:pt x="601" y="241"/>
                    <a:pt x="623" y="425"/>
                    <a:pt x="666" y="567"/>
                  </a:cubicBezTo>
                  <a:cubicBezTo>
                    <a:pt x="678" y="601"/>
                    <a:pt x="703" y="615"/>
                    <a:pt x="728" y="615"/>
                  </a:cubicBezTo>
                  <a:cubicBezTo>
                    <a:pt x="771" y="615"/>
                    <a:pt x="815" y="574"/>
                    <a:pt x="798" y="517"/>
                  </a:cubicBezTo>
                  <a:cubicBezTo>
                    <a:pt x="747" y="322"/>
                    <a:pt x="686" y="65"/>
                    <a:pt x="463" y="7"/>
                  </a:cubicBezTo>
                  <a:cubicBezTo>
                    <a:pt x="441" y="2"/>
                    <a:pt x="418" y="0"/>
                    <a:pt x="396"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 name="Google Shape;1374;p35">
              <a:extLst>
                <a:ext uri="{FF2B5EF4-FFF2-40B4-BE49-F238E27FC236}">
                  <a16:creationId xmlns:a16="http://schemas.microsoft.com/office/drawing/2014/main" id="{713AD17E-B497-4E69-4549-60E06CE982B6}"/>
                </a:ext>
              </a:extLst>
            </p:cNvPr>
            <p:cNvSpPr/>
            <p:nvPr/>
          </p:nvSpPr>
          <p:spPr>
            <a:xfrm>
              <a:off x="6423750" y="2837636"/>
              <a:ext cx="312383" cy="402210"/>
            </a:xfrm>
            <a:custGeom>
              <a:avLst/>
              <a:gdLst/>
              <a:ahLst/>
              <a:cxnLst/>
              <a:rect l="l" t="t" r="r" b="b"/>
              <a:pathLst>
                <a:path w="4982" h="6415" extrusionOk="0">
                  <a:moveTo>
                    <a:pt x="2033" y="1"/>
                  </a:moveTo>
                  <a:cubicBezTo>
                    <a:pt x="1450" y="1"/>
                    <a:pt x="901" y="172"/>
                    <a:pt x="384" y="463"/>
                  </a:cubicBezTo>
                  <a:cubicBezTo>
                    <a:pt x="602" y="632"/>
                    <a:pt x="814" y="815"/>
                    <a:pt x="980" y="1029"/>
                  </a:cubicBezTo>
                  <a:cubicBezTo>
                    <a:pt x="1007" y="1017"/>
                    <a:pt x="1034" y="1005"/>
                    <a:pt x="1062" y="993"/>
                  </a:cubicBezTo>
                  <a:cubicBezTo>
                    <a:pt x="1097" y="982"/>
                    <a:pt x="1138" y="955"/>
                    <a:pt x="1174" y="955"/>
                  </a:cubicBezTo>
                  <a:cubicBezTo>
                    <a:pt x="1195" y="955"/>
                    <a:pt x="1214" y="964"/>
                    <a:pt x="1231" y="989"/>
                  </a:cubicBezTo>
                  <a:cubicBezTo>
                    <a:pt x="1280" y="1081"/>
                    <a:pt x="1159" y="1112"/>
                    <a:pt x="1094" y="1139"/>
                  </a:cubicBezTo>
                  <a:cubicBezTo>
                    <a:pt x="1085" y="1142"/>
                    <a:pt x="1076" y="1147"/>
                    <a:pt x="1067" y="1151"/>
                  </a:cubicBezTo>
                  <a:cubicBezTo>
                    <a:pt x="1156" y="1289"/>
                    <a:pt x="1226" y="1439"/>
                    <a:pt x="1266" y="1604"/>
                  </a:cubicBezTo>
                  <a:cubicBezTo>
                    <a:pt x="1283" y="1678"/>
                    <a:pt x="1313" y="1881"/>
                    <a:pt x="1241" y="1938"/>
                  </a:cubicBezTo>
                  <a:cubicBezTo>
                    <a:pt x="1248" y="1978"/>
                    <a:pt x="1231" y="2028"/>
                    <a:pt x="1197" y="2049"/>
                  </a:cubicBezTo>
                  <a:cubicBezTo>
                    <a:pt x="1203" y="2063"/>
                    <a:pt x="1209" y="2076"/>
                    <a:pt x="1214" y="2090"/>
                  </a:cubicBezTo>
                  <a:cubicBezTo>
                    <a:pt x="1217" y="2090"/>
                    <a:pt x="1219" y="2090"/>
                    <a:pt x="1221" y="2090"/>
                  </a:cubicBezTo>
                  <a:cubicBezTo>
                    <a:pt x="1255" y="2090"/>
                    <a:pt x="1283" y="2107"/>
                    <a:pt x="1293" y="2149"/>
                  </a:cubicBezTo>
                  <a:cubicBezTo>
                    <a:pt x="1300" y="2184"/>
                    <a:pt x="1281" y="2212"/>
                    <a:pt x="1255" y="2227"/>
                  </a:cubicBezTo>
                  <a:cubicBezTo>
                    <a:pt x="1275" y="2320"/>
                    <a:pt x="1281" y="2419"/>
                    <a:pt x="1273" y="2524"/>
                  </a:cubicBezTo>
                  <a:cubicBezTo>
                    <a:pt x="1269" y="2605"/>
                    <a:pt x="1214" y="2988"/>
                    <a:pt x="1120" y="3105"/>
                  </a:cubicBezTo>
                  <a:cubicBezTo>
                    <a:pt x="1141" y="3156"/>
                    <a:pt x="1158" y="3209"/>
                    <a:pt x="1171" y="3262"/>
                  </a:cubicBezTo>
                  <a:cubicBezTo>
                    <a:pt x="1175" y="3260"/>
                    <a:pt x="1179" y="3257"/>
                    <a:pt x="1183" y="3254"/>
                  </a:cubicBezTo>
                  <a:cubicBezTo>
                    <a:pt x="1224" y="3233"/>
                    <a:pt x="1281" y="3185"/>
                    <a:pt x="1329" y="3185"/>
                  </a:cubicBezTo>
                  <a:cubicBezTo>
                    <a:pt x="1351" y="3185"/>
                    <a:pt x="1371" y="3196"/>
                    <a:pt x="1387" y="3225"/>
                  </a:cubicBezTo>
                  <a:cubicBezTo>
                    <a:pt x="1421" y="3305"/>
                    <a:pt x="1325" y="3337"/>
                    <a:pt x="1272" y="3371"/>
                  </a:cubicBezTo>
                  <a:cubicBezTo>
                    <a:pt x="1247" y="3386"/>
                    <a:pt x="1221" y="3402"/>
                    <a:pt x="1195" y="3417"/>
                  </a:cubicBezTo>
                  <a:cubicBezTo>
                    <a:pt x="1205" y="3575"/>
                    <a:pt x="1172" y="3732"/>
                    <a:pt x="1074" y="3861"/>
                  </a:cubicBezTo>
                  <a:cubicBezTo>
                    <a:pt x="1035" y="3916"/>
                    <a:pt x="996" y="3971"/>
                    <a:pt x="953" y="4023"/>
                  </a:cubicBezTo>
                  <a:cubicBezTo>
                    <a:pt x="952" y="4037"/>
                    <a:pt x="947" y="4050"/>
                    <a:pt x="938" y="4062"/>
                  </a:cubicBezTo>
                  <a:cubicBezTo>
                    <a:pt x="825" y="4208"/>
                    <a:pt x="677" y="4327"/>
                    <a:pt x="529" y="4436"/>
                  </a:cubicBezTo>
                  <a:cubicBezTo>
                    <a:pt x="518" y="4442"/>
                    <a:pt x="507" y="4445"/>
                    <a:pt x="495" y="4445"/>
                  </a:cubicBezTo>
                  <a:cubicBezTo>
                    <a:pt x="485" y="4445"/>
                    <a:pt x="476" y="4443"/>
                    <a:pt x="467" y="4439"/>
                  </a:cubicBezTo>
                  <a:lnTo>
                    <a:pt x="467" y="4439"/>
                  </a:lnTo>
                  <a:cubicBezTo>
                    <a:pt x="497" y="4644"/>
                    <a:pt x="401" y="4851"/>
                    <a:pt x="257" y="5029"/>
                  </a:cubicBezTo>
                  <a:cubicBezTo>
                    <a:pt x="179" y="5135"/>
                    <a:pt x="97" y="5243"/>
                    <a:pt x="1" y="5333"/>
                  </a:cubicBezTo>
                  <a:cubicBezTo>
                    <a:pt x="100" y="5461"/>
                    <a:pt x="216" y="5575"/>
                    <a:pt x="355" y="5662"/>
                  </a:cubicBezTo>
                  <a:cubicBezTo>
                    <a:pt x="374" y="5679"/>
                    <a:pt x="406" y="5693"/>
                    <a:pt x="437" y="5709"/>
                  </a:cubicBezTo>
                  <a:cubicBezTo>
                    <a:pt x="471" y="5704"/>
                    <a:pt x="504" y="5697"/>
                    <a:pt x="534" y="5679"/>
                  </a:cubicBezTo>
                  <a:cubicBezTo>
                    <a:pt x="611" y="5631"/>
                    <a:pt x="622" y="5532"/>
                    <a:pt x="626" y="5448"/>
                  </a:cubicBezTo>
                  <a:cubicBezTo>
                    <a:pt x="631" y="5314"/>
                    <a:pt x="542" y="5196"/>
                    <a:pt x="436" y="5123"/>
                  </a:cubicBezTo>
                  <a:cubicBezTo>
                    <a:pt x="411" y="5103"/>
                    <a:pt x="381" y="5096"/>
                    <a:pt x="351" y="5089"/>
                  </a:cubicBezTo>
                  <a:cubicBezTo>
                    <a:pt x="292" y="5065"/>
                    <a:pt x="291" y="4983"/>
                    <a:pt x="340" y="4948"/>
                  </a:cubicBezTo>
                  <a:cubicBezTo>
                    <a:pt x="564" y="4797"/>
                    <a:pt x="803" y="4668"/>
                    <a:pt x="1032" y="4523"/>
                  </a:cubicBezTo>
                  <a:cubicBezTo>
                    <a:pt x="1057" y="4508"/>
                    <a:pt x="1083" y="4493"/>
                    <a:pt x="1108" y="4477"/>
                  </a:cubicBezTo>
                  <a:cubicBezTo>
                    <a:pt x="1149" y="4452"/>
                    <a:pt x="1189" y="4425"/>
                    <a:pt x="1231" y="4401"/>
                  </a:cubicBezTo>
                  <a:cubicBezTo>
                    <a:pt x="1258" y="4385"/>
                    <a:pt x="1286" y="4370"/>
                    <a:pt x="1314" y="4355"/>
                  </a:cubicBezTo>
                  <a:cubicBezTo>
                    <a:pt x="1323" y="4350"/>
                    <a:pt x="1334" y="4347"/>
                    <a:pt x="1345" y="4347"/>
                  </a:cubicBezTo>
                  <a:cubicBezTo>
                    <a:pt x="1353" y="4347"/>
                    <a:pt x="1362" y="4349"/>
                    <a:pt x="1369" y="4353"/>
                  </a:cubicBezTo>
                  <a:cubicBezTo>
                    <a:pt x="1418" y="4376"/>
                    <a:pt x="1428" y="4438"/>
                    <a:pt x="1389" y="4475"/>
                  </a:cubicBezTo>
                  <a:cubicBezTo>
                    <a:pt x="1369" y="4488"/>
                    <a:pt x="1351" y="4499"/>
                    <a:pt x="1331" y="4512"/>
                  </a:cubicBezTo>
                  <a:cubicBezTo>
                    <a:pt x="1904" y="5147"/>
                    <a:pt x="2466" y="5791"/>
                    <a:pt x="3054" y="6415"/>
                  </a:cubicBezTo>
                  <a:cubicBezTo>
                    <a:pt x="3176" y="6069"/>
                    <a:pt x="3299" y="5723"/>
                    <a:pt x="3420" y="5377"/>
                  </a:cubicBezTo>
                  <a:cubicBezTo>
                    <a:pt x="3779" y="4354"/>
                    <a:pt x="4141" y="3332"/>
                    <a:pt x="4493" y="2306"/>
                  </a:cubicBezTo>
                  <a:cubicBezTo>
                    <a:pt x="4663" y="1814"/>
                    <a:pt x="4815" y="1317"/>
                    <a:pt x="4981" y="823"/>
                  </a:cubicBezTo>
                  <a:cubicBezTo>
                    <a:pt x="4830" y="762"/>
                    <a:pt x="4680" y="702"/>
                    <a:pt x="4529" y="641"/>
                  </a:cubicBezTo>
                  <a:cubicBezTo>
                    <a:pt x="4450" y="610"/>
                    <a:pt x="4372" y="579"/>
                    <a:pt x="4293" y="547"/>
                  </a:cubicBezTo>
                  <a:cubicBezTo>
                    <a:pt x="4281" y="562"/>
                    <a:pt x="4262" y="570"/>
                    <a:pt x="4243" y="570"/>
                  </a:cubicBezTo>
                  <a:cubicBezTo>
                    <a:pt x="4224" y="570"/>
                    <a:pt x="4203" y="562"/>
                    <a:pt x="4187" y="546"/>
                  </a:cubicBezTo>
                  <a:cubicBezTo>
                    <a:pt x="3757" y="360"/>
                    <a:pt x="3294" y="215"/>
                    <a:pt x="2830" y="106"/>
                  </a:cubicBezTo>
                  <a:cubicBezTo>
                    <a:pt x="2557" y="34"/>
                    <a:pt x="2292" y="1"/>
                    <a:pt x="20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4" name="Google Shape;1375;p35">
              <a:extLst>
                <a:ext uri="{FF2B5EF4-FFF2-40B4-BE49-F238E27FC236}">
                  <a16:creationId xmlns:a16="http://schemas.microsoft.com/office/drawing/2014/main" id="{F77BBBF8-2870-E0F2-E433-66B7342960A2}"/>
                </a:ext>
              </a:extLst>
            </p:cNvPr>
            <p:cNvSpPr/>
            <p:nvPr/>
          </p:nvSpPr>
          <p:spPr>
            <a:xfrm>
              <a:off x="6093364" y="2819768"/>
              <a:ext cx="404179" cy="439140"/>
            </a:xfrm>
            <a:custGeom>
              <a:avLst/>
              <a:gdLst/>
              <a:ahLst/>
              <a:cxnLst/>
              <a:rect l="l" t="t" r="r" b="b"/>
              <a:pathLst>
                <a:path w="6446" h="7004" extrusionOk="0">
                  <a:moveTo>
                    <a:pt x="3322" y="0"/>
                  </a:moveTo>
                  <a:cubicBezTo>
                    <a:pt x="3063" y="0"/>
                    <a:pt x="2798" y="34"/>
                    <a:pt x="2525" y="106"/>
                  </a:cubicBezTo>
                  <a:cubicBezTo>
                    <a:pt x="2062" y="215"/>
                    <a:pt x="1598" y="360"/>
                    <a:pt x="1168" y="547"/>
                  </a:cubicBezTo>
                  <a:cubicBezTo>
                    <a:pt x="1152" y="562"/>
                    <a:pt x="1132" y="570"/>
                    <a:pt x="1113" y="570"/>
                  </a:cubicBezTo>
                  <a:cubicBezTo>
                    <a:pt x="1093" y="570"/>
                    <a:pt x="1074" y="562"/>
                    <a:pt x="1062" y="547"/>
                  </a:cubicBezTo>
                  <a:cubicBezTo>
                    <a:pt x="983" y="578"/>
                    <a:pt x="905" y="610"/>
                    <a:pt x="827" y="642"/>
                  </a:cubicBezTo>
                  <a:cubicBezTo>
                    <a:pt x="583" y="740"/>
                    <a:pt x="339" y="838"/>
                    <a:pt x="95" y="936"/>
                  </a:cubicBezTo>
                  <a:cubicBezTo>
                    <a:pt x="64" y="949"/>
                    <a:pt x="32" y="962"/>
                    <a:pt x="1" y="975"/>
                  </a:cubicBezTo>
                  <a:cubicBezTo>
                    <a:pt x="466" y="3015"/>
                    <a:pt x="1087" y="5015"/>
                    <a:pt x="1736" y="7004"/>
                  </a:cubicBezTo>
                  <a:cubicBezTo>
                    <a:pt x="1781" y="6957"/>
                    <a:pt x="1825" y="6911"/>
                    <a:pt x="1870" y="6865"/>
                  </a:cubicBezTo>
                  <a:cubicBezTo>
                    <a:pt x="2617" y="6104"/>
                    <a:pt x="3314" y="5302"/>
                    <a:pt x="4025" y="4512"/>
                  </a:cubicBezTo>
                  <a:cubicBezTo>
                    <a:pt x="4005" y="4499"/>
                    <a:pt x="3986" y="4487"/>
                    <a:pt x="3967" y="4475"/>
                  </a:cubicBezTo>
                  <a:cubicBezTo>
                    <a:pt x="3928" y="4438"/>
                    <a:pt x="3938" y="4375"/>
                    <a:pt x="3987" y="4352"/>
                  </a:cubicBezTo>
                  <a:cubicBezTo>
                    <a:pt x="3994" y="4349"/>
                    <a:pt x="4002" y="4348"/>
                    <a:pt x="4009" y="4348"/>
                  </a:cubicBezTo>
                  <a:cubicBezTo>
                    <a:pt x="4021" y="4348"/>
                    <a:pt x="4032" y="4350"/>
                    <a:pt x="4042" y="4355"/>
                  </a:cubicBezTo>
                  <a:cubicBezTo>
                    <a:pt x="4070" y="4370"/>
                    <a:pt x="4098" y="4385"/>
                    <a:pt x="4124" y="4401"/>
                  </a:cubicBezTo>
                  <a:lnTo>
                    <a:pt x="4125" y="4401"/>
                  </a:lnTo>
                  <a:cubicBezTo>
                    <a:pt x="4157" y="4420"/>
                    <a:pt x="4188" y="4440"/>
                    <a:pt x="4219" y="4460"/>
                  </a:cubicBezTo>
                  <a:cubicBezTo>
                    <a:pt x="4254" y="4480"/>
                    <a:pt x="4288" y="4502"/>
                    <a:pt x="4324" y="4523"/>
                  </a:cubicBezTo>
                  <a:cubicBezTo>
                    <a:pt x="4352" y="4542"/>
                    <a:pt x="4381" y="4559"/>
                    <a:pt x="4409" y="4577"/>
                  </a:cubicBezTo>
                  <a:cubicBezTo>
                    <a:pt x="4438" y="4595"/>
                    <a:pt x="4467" y="4612"/>
                    <a:pt x="4497" y="4629"/>
                  </a:cubicBezTo>
                  <a:cubicBezTo>
                    <a:pt x="4539" y="4655"/>
                    <a:pt x="4582" y="4680"/>
                    <a:pt x="4624" y="4706"/>
                  </a:cubicBezTo>
                  <a:cubicBezTo>
                    <a:pt x="4625" y="4706"/>
                    <a:pt x="4627" y="4707"/>
                    <a:pt x="4628" y="4707"/>
                  </a:cubicBezTo>
                  <a:cubicBezTo>
                    <a:pt x="4727" y="4766"/>
                    <a:pt x="4825" y="4825"/>
                    <a:pt x="4922" y="4887"/>
                  </a:cubicBezTo>
                  <a:cubicBezTo>
                    <a:pt x="4926" y="4889"/>
                    <a:pt x="4929" y="4892"/>
                    <a:pt x="4934" y="4894"/>
                  </a:cubicBezTo>
                  <a:cubicBezTo>
                    <a:pt x="4946" y="4902"/>
                    <a:pt x="4960" y="4911"/>
                    <a:pt x="4973" y="4920"/>
                  </a:cubicBezTo>
                  <a:cubicBezTo>
                    <a:pt x="4979" y="4923"/>
                    <a:pt x="4983" y="4926"/>
                    <a:pt x="4988" y="4930"/>
                  </a:cubicBezTo>
                  <a:cubicBezTo>
                    <a:pt x="4997" y="4935"/>
                    <a:pt x="5006" y="4941"/>
                    <a:pt x="5016" y="4948"/>
                  </a:cubicBezTo>
                  <a:cubicBezTo>
                    <a:pt x="5018" y="4949"/>
                    <a:pt x="5020" y="4952"/>
                    <a:pt x="5023" y="4954"/>
                  </a:cubicBezTo>
                  <a:cubicBezTo>
                    <a:pt x="5025" y="4955"/>
                    <a:pt x="5026" y="4957"/>
                    <a:pt x="5028" y="4960"/>
                  </a:cubicBezTo>
                  <a:cubicBezTo>
                    <a:pt x="5028" y="4960"/>
                    <a:pt x="5030" y="4961"/>
                    <a:pt x="5030" y="4961"/>
                  </a:cubicBezTo>
                  <a:cubicBezTo>
                    <a:pt x="5031" y="4962"/>
                    <a:pt x="5032" y="4963"/>
                    <a:pt x="5033" y="4965"/>
                  </a:cubicBezTo>
                  <a:cubicBezTo>
                    <a:pt x="5034" y="4967"/>
                    <a:pt x="5035" y="4968"/>
                    <a:pt x="5035" y="4969"/>
                  </a:cubicBezTo>
                  <a:cubicBezTo>
                    <a:pt x="5037" y="4970"/>
                    <a:pt x="5039" y="4972"/>
                    <a:pt x="5039" y="4975"/>
                  </a:cubicBezTo>
                  <a:lnTo>
                    <a:pt x="5040" y="4975"/>
                  </a:lnTo>
                  <a:cubicBezTo>
                    <a:pt x="5060" y="5012"/>
                    <a:pt x="5053" y="5060"/>
                    <a:pt x="5016" y="5083"/>
                  </a:cubicBezTo>
                  <a:cubicBezTo>
                    <a:pt x="5013" y="5084"/>
                    <a:pt x="5012" y="5086"/>
                    <a:pt x="5010" y="5087"/>
                  </a:cubicBezTo>
                  <a:cubicBezTo>
                    <a:pt x="5009" y="5088"/>
                    <a:pt x="5006" y="5089"/>
                    <a:pt x="5004" y="5089"/>
                  </a:cubicBezTo>
                  <a:cubicBezTo>
                    <a:pt x="4994" y="5092"/>
                    <a:pt x="4982" y="5095"/>
                    <a:pt x="4971" y="5098"/>
                  </a:cubicBezTo>
                  <a:cubicBezTo>
                    <a:pt x="4953" y="5103"/>
                    <a:pt x="4936" y="5111"/>
                    <a:pt x="4920" y="5123"/>
                  </a:cubicBezTo>
                  <a:cubicBezTo>
                    <a:pt x="4916" y="5125"/>
                    <a:pt x="4913" y="5127"/>
                    <a:pt x="4911" y="5129"/>
                  </a:cubicBezTo>
                  <a:cubicBezTo>
                    <a:pt x="4907" y="5132"/>
                    <a:pt x="4904" y="5134"/>
                    <a:pt x="4900" y="5136"/>
                  </a:cubicBezTo>
                  <a:cubicBezTo>
                    <a:pt x="4802" y="5210"/>
                    <a:pt x="4725" y="5322"/>
                    <a:pt x="4731" y="5449"/>
                  </a:cubicBezTo>
                  <a:cubicBezTo>
                    <a:pt x="4734" y="5531"/>
                    <a:pt x="4746" y="5631"/>
                    <a:pt x="4822" y="5679"/>
                  </a:cubicBezTo>
                  <a:cubicBezTo>
                    <a:pt x="4851" y="5696"/>
                    <a:pt x="4884" y="5703"/>
                    <a:pt x="4918" y="5709"/>
                  </a:cubicBezTo>
                  <a:cubicBezTo>
                    <a:pt x="4949" y="5693"/>
                    <a:pt x="4982" y="5679"/>
                    <a:pt x="5001" y="5663"/>
                  </a:cubicBezTo>
                  <a:cubicBezTo>
                    <a:pt x="5033" y="5642"/>
                    <a:pt x="5065" y="5619"/>
                    <a:pt x="5095" y="5596"/>
                  </a:cubicBezTo>
                  <a:cubicBezTo>
                    <a:pt x="5103" y="5589"/>
                    <a:pt x="5112" y="5583"/>
                    <a:pt x="5120" y="5576"/>
                  </a:cubicBezTo>
                  <a:cubicBezTo>
                    <a:pt x="5128" y="5569"/>
                    <a:pt x="5137" y="5562"/>
                    <a:pt x="5145" y="5556"/>
                  </a:cubicBezTo>
                  <a:cubicBezTo>
                    <a:pt x="5153" y="5549"/>
                    <a:pt x="5161" y="5541"/>
                    <a:pt x="5169" y="5534"/>
                  </a:cubicBezTo>
                  <a:lnTo>
                    <a:pt x="5170" y="5534"/>
                  </a:lnTo>
                  <a:cubicBezTo>
                    <a:pt x="5177" y="5527"/>
                    <a:pt x="5185" y="5520"/>
                    <a:pt x="5192" y="5513"/>
                  </a:cubicBezTo>
                  <a:cubicBezTo>
                    <a:pt x="5339" y="5373"/>
                    <a:pt x="5456" y="5203"/>
                    <a:pt x="5557" y="5029"/>
                  </a:cubicBezTo>
                  <a:cubicBezTo>
                    <a:pt x="5673" y="4830"/>
                    <a:pt x="5585" y="4619"/>
                    <a:pt x="5445" y="4460"/>
                  </a:cubicBezTo>
                  <a:cubicBezTo>
                    <a:pt x="5443" y="4456"/>
                    <a:pt x="5440" y="4453"/>
                    <a:pt x="5437" y="4449"/>
                  </a:cubicBezTo>
                  <a:cubicBezTo>
                    <a:pt x="5430" y="4439"/>
                    <a:pt x="5423" y="4430"/>
                    <a:pt x="5415" y="4420"/>
                  </a:cubicBezTo>
                  <a:cubicBezTo>
                    <a:pt x="5395" y="4393"/>
                    <a:pt x="5373" y="4366"/>
                    <a:pt x="5349" y="4340"/>
                  </a:cubicBezTo>
                  <a:cubicBezTo>
                    <a:pt x="5346" y="4335"/>
                    <a:pt x="5343" y="4331"/>
                    <a:pt x="5339" y="4327"/>
                  </a:cubicBezTo>
                  <a:cubicBezTo>
                    <a:pt x="5325" y="4311"/>
                    <a:pt x="5311" y="4295"/>
                    <a:pt x="5296" y="4278"/>
                  </a:cubicBezTo>
                  <a:cubicBezTo>
                    <a:pt x="5267" y="4246"/>
                    <a:pt x="5237" y="4215"/>
                    <a:pt x="5207" y="4185"/>
                  </a:cubicBezTo>
                  <a:cubicBezTo>
                    <a:pt x="5192" y="4170"/>
                    <a:pt x="5176" y="4154"/>
                    <a:pt x="5161" y="4139"/>
                  </a:cubicBezTo>
                  <a:cubicBezTo>
                    <a:pt x="5086" y="4067"/>
                    <a:pt x="5006" y="3999"/>
                    <a:pt x="4925" y="3934"/>
                  </a:cubicBezTo>
                  <a:cubicBezTo>
                    <a:pt x="4889" y="3908"/>
                    <a:pt x="4853" y="3880"/>
                    <a:pt x="4816" y="3853"/>
                  </a:cubicBezTo>
                  <a:cubicBezTo>
                    <a:pt x="4796" y="3840"/>
                    <a:pt x="4777" y="3825"/>
                    <a:pt x="4758" y="3811"/>
                  </a:cubicBezTo>
                  <a:cubicBezTo>
                    <a:pt x="4739" y="3797"/>
                    <a:pt x="4718" y="3783"/>
                    <a:pt x="4698" y="3769"/>
                  </a:cubicBezTo>
                  <a:cubicBezTo>
                    <a:pt x="4609" y="3706"/>
                    <a:pt x="4519" y="3644"/>
                    <a:pt x="4428" y="3585"/>
                  </a:cubicBezTo>
                  <a:cubicBezTo>
                    <a:pt x="4413" y="3576"/>
                    <a:pt x="4398" y="3566"/>
                    <a:pt x="4383" y="3557"/>
                  </a:cubicBezTo>
                  <a:cubicBezTo>
                    <a:pt x="4373" y="3550"/>
                    <a:pt x="4362" y="3543"/>
                    <a:pt x="4352" y="3537"/>
                  </a:cubicBezTo>
                  <a:cubicBezTo>
                    <a:pt x="4340" y="3529"/>
                    <a:pt x="4329" y="3522"/>
                    <a:pt x="4317" y="3515"/>
                  </a:cubicBezTo>
                  <a:cubicBezTo>
                    <a:pt x="4311" y="3510"/>
                    <a:pt x="4304" y="3507"/>
                    <a:pt x="4297" y="3502"/>
                  </a:cubicBezTo>
                  <a:cubicBezTo>
                    <a:pt x="4270" y="3485"/>
                    <a:pt x="4242" y="3469"/>
                    <a:pt x="4215" y="3452"/>
                  </a:cubicBezTo>
                  <a:cubicBezTo>
                    <a:pt x="4187" y="3434"/>
                    <a:pt x="4160" y="3418"/>
                    <a:pt x="4131" y="3401"/>
                  </a:cubicBezTo>
                  <a:cubicBezTo>
                    <a:pt x="4115" y="3390"/>
                    <a:pt x="4099" y="3381"/>
                    <a:pt x="4083" y="3371"/>
                  </a:cubicBezTo>
                  <a:cubicBezTo>
                    <a:pt x="4030" y="3338"/>
                    <a:pt x="3934" y="3305"/>
                    <a:pt x="3968" y="3225"/>
                  </a:cubicBezTo>
                  <a:cubicBezTo>
                    <a:pt x="3983" y="3196"/>
                    <a:pt x="4004" y="3186"/>
                    <a:pt x="4026" y="3186"/>
                  </a:cubicBezTo>
                  <a:cubicBezTo>
                    <a:pt x="4048" y="3186"/>
                    <a:pt x="4072" y="3196"/>
                    <a:pt x="4095" y="3209"/>
                  </a:cubicBezTo>
                  <a:cubicBezTo>
                    <a:pt x="4099" y="3210"/>
                    <a:pt x="4102" y="3213"/>
                    <a:pt x="4106" y="3215"/>
                  </a:cubicBezTo>
                  <a:cubicBezTo>
                    <a:pt x="4127" y="3226"/>
                    <a:pt x="4146" y="3240"/>
                    <a:pt x="4164" y="3251"/>
                  </a:cubicBezTo>
                  <a:cubicBezTo>
                    <a:pt x="4167" y="3252"/>
                    <a:pt x="4169" y="3253"/>
                    <a:pt x="4172" y="3254"/>
                  </a:cubicBezTo>
                  <a:cubicBezTo>
                    <a:pt x="4182" y="3261"/>
                    <a:pt x="4194" y="3268"/>
                    <a:pt x="4204" y="3274"/>
                  </a:cubicBezTo>
                  <a:cubicBezTo>
                    <a:pt x="4273" y="3315"/>
                    <a:pt x="4341" y="3359"/>
                    <a:pt x="4409" y="3403"/>
                  </a:cubicBezTo>
                  <a:cubicBezTo>
                    <a:pt x="4429" y="3415"/>
                    <a:pt x="4449" y="3427"/>
                    <a:pt x="4468" y="3440"/>
                  </a:cubicBezTo>
                  <a:cubicBezTo>
                    <a:pt x="4509" y="3467"/>
                    <a:pt x="4548" y="3493"/>
                    <a:pt x="4588" y="3520"/>
                  </a:cubicBezTo>
                  <a:cubicBezTo>
                    <a:pt x="4679" y="3580"/>
                    <a:pt x="4767" y="3641"/>
                    <a:pt x="4855" y="3704"/>
                  </a:cubicBezTo>
                  <a:cubicBezTo>
                    <a:pt x="4855" y="3706"/>
                    <a:pt x="4855" y="3706"/>
                    <a:pt x="4855" y="3706"/>
                  </a:cubicBezTo>
                  <a:cubicBezTo>
                    <a:pt x="4856" y="3706"/>
                    <a:pt x="4856" y="3706"/>
                    <a:pt x="4856" y="3704"/>
                  </a:cubicBezTo>
                  <a:cubicBezTo>
                    <a:pt x="4865" y="3704"/>
                    <a:pt x="4874" y="3703"/>
                    <a:pt x="4882" y="3703"/>
                  </a:cubicBezTo>
                  <a:cubicBezTo>
                    <a:pt x="4972" y="3703"/>
                    <a:pt x="5061" y="3744"/>
                    <a:pt x="5150" y="3761"/>
                  </a:cubicBezTo>
                  <a:cubicBezTo>
                    <a:pt x="5241" y="3785"/>
                    <a:pt x="5334" y="3808"/>
                    <a:pt x="5426" y="3836"/>
                  </a:cubicBezTo>
                  <a:cubicBezTo>
                    <a:pt x="5511" y="3859"/>
                    <a:pt x="5500" y="3949"/>
                    <a:pt x="5459" y="4008"/>
                  </a:cubicBezTo>
                  <a:cubicBezTo>
                    <a:pt x="5452" y="4022"/>
                    <a:pt x="5444" y="4039"/>
                    <a:pt x="5435" y="4057"/>
                  </a:cubicBezTo>
                  <a:cubicBezTo>
                    <a:pt x="5431" y="4061"/>
                    <a:pt x="5429" y="4066"/>
                    <a:pt x="5427" y="4069"/>
                  </a:cubicBezTo>
                  <a:cubicBezTo>
                    <a:pt x="5422" y="4076"/>
                    <a:pt x="5419" y="4083"/>
                    <a:pt x="5414" y="4089"/>
                  </a:cubicBezTo>
                  <a:cubicBezTo>
                    <a:pt x="5413" y="4091"/>
                    <a:pt x="5411" y="4092"/>
                    <a:pt x="5410" y="4095"/>
                  </a:cubicBezTo>
                  <a:cubicBezTo>
                    <a:pt x="5405" y="4101"/>
                    <a:pt x="5400" y="4105"/>
                    <a:pt x="5395" y="4110"/>
                  </a:cubicBezTo>
                  <a:cubicBezTo>
                    <a:pt x="5392" y="4113"/>
                    <a:pt x="5389" y="4116"/>
                    <a:pt x="5385" y="4118"/>
                  </a:cubicBezTo>
                  <a:lnTo>
                    <a:pt x="5384" y="4118"/>
                  </a:lnTo>
                  <a:cubicBezTo>
                    <a:pt x="5377" y="4122"/>
                    <a:pt x="5369" y="4126"/>
                    <a:pt x="5361" y="4127"/>
                  </a:cubicBezTo>
                  <a:lnTo>
                    <a:pt x="5346" y="4127"/>
                  </a:lnTo>
                  <a:cubicBezTo>
                    <a:pt x="5360" y="4141"/>
                    <a:pt x="5374" y="4156"/>
                    <a:pt x="5388" y="4171"/>
                  </a:cubicBezTo>
                  <a:cubicBezTo>
                    <a:pt x="5400" y="4184"/>
                    <a:pt x="5412" y="4198"/>
                    <a:pt x="5425" y="4211"/>
                  </a:cubicBezTo>
                  <a:cubicBezTo>
                    <a:pt x="5434" y="4222"/>
                    <a:pt x="5444" y="4233"/>
                    <a:pt x="5453" y="4244"/>
                  </a:cubicBezTo>
                  <a:cubicBezTo>
                    <a:pt x="5468" y="4262"/>
                    <a:pt x="5483" y="4280"/>
                    <a:pt x="5497" y="4298"/>
                  </a:cubicBezTo>
                  <a:cubicBezTo>
                    <a:pt x="5505" y="4306"/>
                    <a:pt x="5512" y="4315"/>
                    <a:pt x="5519" y="4325"/>
                  </a:cubicBezTo>
                  <a:cubicBezTo>
                    <a:pt x="5552" y="4366"/>
                    <a:pt x="5583" y="4408"/>
                    <a:pt x="5613" y="4452"/>
                  </a:cubicBezTo>
                  <a:cubicBezTo>
                    <a:pt x="5657" y="4506"/>
                    <a:pt x="5688" y="4561"/>
                    <a:pt x="5709" y="4617"/>
                  </a:cubicBezTo>
                  <a:cubicBezTo>
                    <a:pt x="5728" y="4588"/>
                    <a:pt x="5764" y="4573"/>
                    <a:pt x="5789" y="4550"/>
                  </a:cubicBezTo>
                  <a:cubicBezTo>
                    <a:pt x="5881" y="4475"/>
                    <a:pt x="5968" y="4403"/>
                    <a:pt x="6048" y="4318"/>
                  </a:cubicBezTo>
                  <a:cubicBezTo>
                    <a:pt x="6052" y="4313"/>
                    <a:pt x="6056" y="4308"/>
                    <a:pt x="6060" y="4303"/>
                  </a:cubicBezTo>
                  <a:cubicBezTo>
                    <a:pt x="6062" y="4299"/>
                    <a:pt x="6064" y="4296"/>
                    <a:pt x="6068" y="4292"/>
                  </a:cubicBezTo>
                  <a:cubicBezTo>
                    <a:pt x="6071" y="4288"/>
                    <a:pt x="6076" y="4284"/>
                    <a:pt x="6079" y="4280"/>
                  </a:cubicBezTo>
                  <a:cubicBezTo>
                    <a:pt x="6085" y="4273"/>
                    <a:pt x="6090" y="4266"/>
                    <a:pt x="6095" y="4260"/>
                  </a:cubicBezTo>
                  <a:cubicBezTo>
                    <a:pt x="6097" y="4260"/>
                    <a:pt x="6097" y="4259"/>
                    <a:pt x="6097" y="4259"/>
                  </a:cubicBezTo>
                  <a:cubicBezTo>
                    <a:pt x="6145" y="4202"/>
                    <a:pt x="6189" y="4143"/>
                    <a:pt x="6231" y="4086"/>
                  </a:cubicBezTo>
                  <a:cubicBezTo>
                    <a:pt x="6306" y="3995"/>
                    <a:pt x="6338" y="3889"/>
                    <a:pt x="6341" y="3780"/>
                  </a:cubicBezTo>
                  <a:lnTo>
                    <a:pt x="6340" y="3780"/>
                  </a:lnTo>
                  <a:cubicBezTo>
                    <a:pt x="6341" y="3768"/>
                    <a:pt x="6341" y="3758"/>
                    <a:pt x="6340" y="3747"/>
                  </a:cubicBezTo>
                  <a:cubicBezTo>
                    <a:pt x="6341" y="3746"/>
                    <a:pt x="6340" y="3745"/>
                    <a:pt x="6340" y="3744"/>
                  </a:cubicBezTo>
                  <a:cubicBezTo>
                    <a:pt x="6340" y="3738"/>
                    <a:pt x="6340" y="3732"/>
                    <a:pt x="6340" y="3726"/>
                  </a:cubicBezTo>
                  <a:cubicBezTo>
                    <a:pt x="6340" y="3719"/>
                    <a:pt x="6339" y="3714"/>
                    <a:pt x="6339" y="3708"/>
                  </a:cubicBezTo>
                  <a:cubicBezTo>
                    <a:pt x="6338" y="3696"/>
                    <a:pt x="6337" y="3684"/>
                    <a:pt x="6334" y="3672"/>
                  </a:cubicBezTo>
                  <a:cubicBezTo>
                    <a:pt x="6332" y="3654"/>
                    <a:pt x="6330" y="3635"/>
                    <a:pt x="6325" y="3618"/>
                  </a:cubicBezTo>
                  <a:cubicBezTo>
                    <a:pt x="6307" y="3523"/>
                    <a:pt x="6272" y="3432"/>
                    <a:pt x="6229" y="3351"/>
                  </a:cubicBezTo>
                  <a:cubicBezTo>
                    <a:pt x="6145" y="3208"/>
                    <a:pt x="6004" y="3112"/>
                    <a:pt x="5866" y="3027"/>
                  </a:cubicBezTo>
                  <a:cubicBezTo>
                    <a:pt x="5784" y="2979"/>
                    <a:pt x="5701" y="2934"/>
                    <a:pt x="5616" y="2891"/>
                  </a:cubicBezTo>
                  <a:cubicBezTo>
                    <a:pt x="5568" y="2867"/>
                    <a:pt x="5518" y="2843"/>
                    <a:pt x="5470" y="2820"/>
                  </a:cubicBezTo>
                  <a:cubicBezTo>
                    <a:pt x="5463" y="2816"/>
                    <a:pt x="5456" y="2813"/>
                    <a:pt x="5449" y="2809"/>
                  </a:cubicBezTo>
                  <a:cubicBezTo>
                    <a:pt x="5351" y="2763"/>
                    <a:pt x="5252" y="2717"/>
                    <a:pt x="5154" y="2672"/>
                  </a:cubicBezTo>
                  <a:cubicBezTo>
                    <a:pt x="4934" y="2574"/>
                    <a:pt x="4714" y="2472"/>
                    <a:pt x="4491" y="2379"/>
                  </a:cubicBezTo>
                  <a:cubicBezTo>
                    <a:pt x="4479" y="2373"/>
                    <a:pt x="4467" y="2368"/>
                    <a:pt x="4455" y="2364"/>
                  </a:cubicBezTo>
                  <a:cubicBezTo>
                    <a:pt x="4438" y="2357"/>
                    <a:pt x="4422" y="2350"/>
                    <a:pt x="4406" y="2343"/>
                  </a:cubicBezTo>
                  <a:cubicBezTo>
                    <a:pt x="4390" y="2336"/>
                    <a:pt x="4373" y="2330"/>
                    <a:pt x="4355" y="2323"/>
                  </a:cubicBezTo>
                  <a:cubicBezTo>
                    <a:pt x="4310" y="2305"/>
                    <a:pt x="4265" y="2288"/>
                    <a:pt x="4220" y="2271"/>
                  </a:cubicBezTo>
                  <a:cubicBezTo>
                    <a:pt x="4207" y="2267"/>
                    <a:pt x="4196" y="2262"/>
                    <a:pt x="4183" y="2257"/>
                  </a:cubicBezTo>
                  <a:cubicBezTo>
                    <a:pt x="4168" y="2252"/>
                    <a:pt x="4153" y="2246"/>
                    <a:pt x="4138" y="2241"/>
                  </a:cubicBezTo>
                  <a:cubicBezTo>
                    <a:pt x="4131" y="2240"/>
                    <a:pt x="4124" y="2238"/>
                    <a:pt x="4116" y="2234"/>
                  </a:cubicBezTo>
                  <a:cubicBezTo>
                    <a:pt x="4112" y="2233"/>
                    <a:pt x="4107" y="2231"/>
                    <a:pt x="4103" y="2229"/>
                  </a:cubicBezTo>
                  <a:cubicBezTo>
                    <a:pt x="4100" y="2227"/>
                    <a:pt x="4098" y="2225"/>
                    <a:pt x="4097" y="2224"/>
                  </a:cubicBezTo>
                  <a:cubicBezTo>
                    <a:pt x="4094" y="2223"/>
                    <a:pt x="4093" y="2222"/>
                    <a:pt x="4091" y="2221"/>
                  </a:cubicBezTo>
                  <a:cubicBezTo>
                    <a:pt x="4087" y="2218"/>
                    <a:pt x="4085" y="2216"/>
                    <a:pt x="4082" y="2212"/>
                  </a:cubicBezTo>
                  <a:cubicBezTo>
                    <a:pt x="4067" y="2196"/>
                    <a:pt x="4057" y="2176"/>
                    <a:pt x="4062" y="2149"/>
                  </a:cubicBezTo>
                  <a:cubicBezTo>
                    <a:pt x="4069" y="2117"/>
                    <a:pt x="4088" y="2099"/>
                    <a:pt x="4112" y="2094"/>
                  </a:cubicBezTo>
                  <a:cubicBezTo>
                    <a:pt x="4113" y="2092"/>
                    <a:pt x="4115" y="2092"/>
                    <a:pt x="4117" y="2092"/>
                  </a:cubicBezTo>
                  <a:cubicBezTo>
                    <a:pt x="4118" y="2092"/>
                    <a:pt x="4121" y="2091"/>
                    <a:pt x="4122" y="2091"/>
                  </a:cubicBezTo>
                  <a:cubicBezTo>
                    <a:pt x="4126" y="2091"/>
                    <a:pt x="4129" y="2091"/>
                    <a:pt x="4133" y="2091"/>
                  </a:cubicBezTo>
                  <a:cubicBezTo>
                    <a:pt x="4152" y="2091"/>
                    <a:pt x="4172" y="2095"/>
                    <a:pt x="4191" y="2104"/>
                  </a:cubicBezTo>
                  <a:cubicBezTo>
                    <a:pt x="4210" y="2110"/>
                    <a:pt x="4228" y="2117"/>
                    <a:pt x="4245" y="2122"/>
                  </a:cubicBezTo>
                  <a:cubicBezTo>
                    <a:pt x="4323" y="2150"/>
                    <a:pt x="4398" y="2181"/>
                    <a:pt x="4473" y="2214"/>
                  </a:cubicBezTo>
                  <a:cubicBezTo>
                    <a:pt x="4523" y="2234"/>
                    <a:pt x="4572" y="2256"/>
                    <a:pt x="4621" y="2278"/>
                  </a:cubicBezTo>
                  <a:cubicBezTo>
                    <a:pt x="4627" y="2281"/>
                    <a:pt x="4632" y="2283"/>
                    <a:pt x="4638" y="2286"/>
                  </a:cubicBezTo>
                  <a:cubicBezTo>
                    <a:pt x="4966" y="2432"/>
                    <a:pt x="5296" y="2574"/>
                    <a:pt x="5617" y="2733"/>
                  </a:cubicBezTo>
                  <a:cubicBezTo>
                    <a:pt x="5639" y="2745"/>
                    <a:pt x="5659" y="2755"/>
                    <a:pt x="5680" y="2766"/>
                  </a:cubicBezTo>
                  <a:cubicBezTo>
                    <a:pt x="5697" y="2774"/>
                    <a:pt x="5713" y="2782"/>
                    <a:pt x="5729" y="2791"/>
                  </a:cubicBezTo>
                  <a:cubicBezTo>
                    <a:pt x="5747" y="2799"/>
                    <a:pt x="5764" y="2808"/>
                    <a:pt x="5780" y="2818"/>
                  </a:cubicBezTo>
                  <a:cubicBezTo>
                    <a:pt x="5795" y="2826"/>
                    <a:pt x="5811" y="2834"/>
                    <a:pt x="5825" y="2841"/>
                  </a:cubicBezTo>
                  <a:cubicBezTo>
                    <a:pt x="6000" y="2937"/>
                    <a:pt x="6171" y="3047"/>
                    <a:pt x="6292" y="3207"/>
                  </a:cubicBezTo>
                  <a:cubicBezTo>
                    <a:pt x="6300" y="3219"/>
                    <a:pt x="6308" y="3232"/>
                    <a:pt x="6316" y="3246"/>
                  </a:cubicBezTo>
                  <a:cubicBezTo>
                    <a:pt x="6401" y="3030"/>
                    <a:pt x="6445" y="2784"/>
                    <a:pt x="6403" y="2557"/>
                  </a:cubicBezTo>
                  <a:cubicBezTo>
                    <a:pt x="6401" y="2551"/>
                    <a:pt x="6400" y="2544"/>
                    <a:pt x="6399" y="2538"/>
                  </a:cubicBezTo>
                  <a:cubicBezTo>
                    <a:pt x="6398" y="2532"/>
                    <a:pt x="6397" y="2527"/>
                    <a:pt x="6395" y="2520"/>
                  </a:cubicBezTo>
                  <a:cubicBezTo>
                    <a:pt x="6391" y="2502"/>
                    <a:pt x="6386" y="2484"/>
                    <a:pt x="6381" y="2467"/>
                  </a:cubicBezTo>
                  <a:cubicBezTo>
                    <a:pt x="6378" y="2461"/>
                    <a:pt x="6377" y="2455"/>
                    <a:pt x="6375" y="2448"/>
                  </a:cubicBezTo>
                  <a:cubicBezTo>
                    <a:pt x="6373" y="2442"/>
                    <a:pt x="6371" y="2436"/>
                    <a:pt x="6369" y="2431"/>
                  </a:cubicBezTo>
                  <a:cubicBezTo>
                    <a:pt x="6367" y="2425"/>
                    <a:pt x="6365" y="2419"/>
                    <a:pt x="6362" y="2413"/>
                  </a:cubicBezTo>
                  <a:cubicBezTo>
                    <a:pt x="6352" y="2385"/>
                    <a:pt x="6339" y="2357"/>
                    <a:pt x="6325" y="2329"/>
                  </a:cubicBezTo>
                  <a:cubicBezTo>
                    <a:pt x="6214" y="2119"/>
                    <a:pt x="6007" y="1988"/>
                    <a:pt x="5807" y="1872"/>
                  </a:cubicBezTo>
                  <a:cubicBezTo>
                    <a:pt x="5737" y="1831"/>
                    <a:pt x="5668" y="1792"/>
                    <a:pt x="5598" y="1754"/>
                  </a:cubicBezTo>
                  <a:cubicBezTo>
                    <a:pt x="5567" y="1737"/>
                    <a:pt x="5537" y="1721"/>
                    <a:pt x="5505" y="1704"/>
                  </a:cubicBezTo>
                  <a:cubicBezTo>
                    <a:pt x="5483" y="1692"/>
                    <a:pt x="5461" y="1680"/>
                    <a:pt x="5440" y="1670"/>
                  </a:cubicBezTo>
                  <a:cubicBezTo>
                    <a:pt x="5228" y="1560"/>
                    <a:pt x="5013" y="1460"/>
                    <a:pt x="4795" y="1366"/>
                  </a:cubicBezTo>
                  <a:cubicBezTo>
                    <a:pt x="4748" y="1346"/>
                    <a:pt x="4700" y="1327"/>
                    <a:pt x="4653" y="1307"/>
                  </a:cubicBezTo>
                  <a:cubicBezTo>
                    <a:pt x="4651" y="1306"/>
                    <a:pt x="4650" y="1305"/>
                    <a:pt x="4647" y="1305"/>
                  </a:cubicBezTo>
                  <a:cubicBezTo>
                    <a:pt x="4516" y="1248"/>
                    <a:pt x="4384" y="1192"/>
                    <a:pt x="4261" y="1140"/>
                  </a:cubicBezTo>
                  <a:cubicBezTo>
                    <a:pt x="4196" y="1113"/>
                    <a:pt x="4076" y="1082"/>
                    <a:pt x="4125" y="988"/>
                  </a:cubicBezTo>
                  <a:cubicBezTo>
                    <a:pt x="4142" y="964"/>
                    <a:pt x="4161" y="956"/>
                    <a:pt x="4181" y="956"/>
                  </a:cubicBezTo>
                  <a:cubicBezTo>
                    <a:pt x="4217" y="956"/>
                    <a:pt x="4257" y="983"/>
                    <a:pt x="4293" y="994"/>
                  </a:cubicBezTo>
                  <a:cubicBezTo>
                    <a:pt x="4445" y="1059"/>
                    <a:pt x="4597" y="1126"/>
                    <a:pt x="4748" y="1190"/>
                  </a:cubicBezTo>
                  <a:cubicBezTo>
                    <a:pt x="4755" y="1193"/>
                    <a:pt x="4761" y="1195"/>
                    <a:pt x="4766" y="1199"/>
                  </a:cubicBezTo>
                  <a:cubicBezTo>
                    <a:pt x="4811" y="1217"/>
                    <a:pt x="4855" y="1236"/>
                    <a:pt x="4899" y="1255"/>
                  </a:cubicBezTo>
                  <a:cubicBezTo>
                    <a:pt x="4905" y="1257"/>
                    <a:pt x="4911" y="1260"/>
                    <a:pt x="4916" y="1262"/>
                  </a:cubicBezTo>
                  <a:cubicBezTo>
                    <a:pt x="5149" y="1364"/>
                    <a:pt x="5378" y="1473"/>
                    <a:pt x="5601" y="1595"/>
                  </a:cubicBezTo>
                  <a:cubicBezTo>
                    <a:pt x="5604" y="1595"/>
                    <a:pt x="5605" y="1596"/>
                    <a:pt x="5607" y="1597"/>
                  </a:cubicBezTo>
                  <a:cubicBezTo>
                    <a:pt x="5631" y="1611"/>
                    <a:pt x="5655" y="1624"/>
                    <a:pt x="5681" y="1637"/>
                  </a:cubicBezTo>
                  <a:cubicBezTo>
                    <a:pt x="5763" y="1682"/>
                    <a:pt x="5845" y="1730"/>
                    <a:pt x="5926" y="1779"/>
                  </a:cubicBezTo>
                  <a:cubicBezTo>
                    <a:pt x="6121" y="1886"/>
                    <a:pt x="6281" y="2023"/>
                    <a:pt x="6391" y="2191"/>
                  </a:cubicBezTo>
                  <a:cubicBezTo>
                    <a:pt x="6393" y="2187"/>
                    <a:pt x="6397" y="2182"/>
                    <a:pt x="6401" y="2179"/>
                  </a:cubicBezTo>
                  <a:cubicBezTo>
                    <a:pt x="6399" y="2170"/>
                    <a:pt x="6399" y="2159"/>
                    <a:pt x="6401" y="2149"/>
                  </a:cubicBezTo>
                  <a:cubicBezTo>
                    <a:pt x="6434" y="1909"/>
                    <a:pt x="6347" y="1688"/>
                    <a:pt x="6209" y="1491"/>
                  </a:cubicBezTo>
                  <a:cubicBezTo>
                    <a:pt x="6206" y="1488"/>
                    <a:pt x="6206" y="1487"/>
                    <a:pt x="6205" y="1486"/>
                  </a:cubicBezTo>
                  <a:cubicBezTo>
                    <a:pt x="6198" y="1477"/>
                    <a:pt x="6192" y="1469"/>
                    <a:pt x="6187" y="1460"/>
                  </a:cubicBezTo>
                  <a:cubicBezTo>
                    <a:pt x="6179" y="1450"/>
                    <a:pt x="6172" y="1440"/>
                    <a:pt x="6164" y="1431"/>
                  </a:cubicBezTo>
                  <a:lnTo>
                    <a:pt x="6164" y="1430"/>
                  </a:lnTo>
                  <a:cubicBezTo>
                    <a:pt x="6156" y="1420"/>
                    <a:pt x="6147" y="1410"/>
                    <a:pt x="6140" y="1401"/>
                  </a:cubicBezTo>
                  <a:cubicBezTo>
                    <a:pt x="6132" y="1391"/>
                    <a:pt x="6125" y="1382"/>
                    <a:pt x="6119" y="1374"/>
                  </a:cubicBezTo>
                  <a:cubicBezTo>
                    <a:pt x="6117" y="1373"/>
                    <a:pt x="6116" y="1372"/>
                    <a:pt x="6116" y="1371"/>
                  </a:cubicBezTo>
                  <a:cubicBezTo>
                    <a:pt x="5949" y="1172"/>
                    <a:pt x="5739" y="1000"/>
                    <a:pt x="5561" y="857"/>
                  </a:cubicBezTo>
                  <a:cubicBezTo>
                    <a:pt x="5548" y="846"/>
                    <a:pt x="5534" y="836"/>
                    <a:pt x="5520" y="826"/>
                  </a:cubicBezTo>
                  <a:cubicBezTo>
                    <a:pt x="5498" y="809"/>
                    <a:pt x="5475" y="792"/>
                    <a:pt x="5452" y="776"/>
                  </a:cubicBezTo>
                  <a:cubicBezTo>
                    <a:pt x="5431" y="761"/>
                    <a:pt x="5411" y="745"/>
                    <a:pt x="5390" y="731"/>
                  </a:cubicBezTo>
                  <a:cubicBezTo>
                    <a:pt x="4754" y="279"/>
                    <a:pt x="4066" y="0"/>
                    <a:pt x="332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1376;p35">
              <a:extLst>
                <a:ext uri="{FF2B5EF4-FFF2-40B4-BE49-F238E27FC236}">
                  <a16:creationId xmlns:a16="http://schemas.microsoft.com/office/drawing/2014/main" id="{22DB537B-DA61-E244-F004-1D8C0E4C1013}"/>
                </a:ext>
              </a:extLst>
            </p:cNvPr>
            <p:cNvSpPr/>
            <p:nvPr/>
          </p:nvSpPr>
          <p:spPr>
            <a:xfrm>
              <a:off x="6423750" y="2837636"/>
              <a:ext cx="312383" cy="402210"/>
            </a:xfrm>
            <a:custGeom>
              <a:avLst/>
              <a:gdLst/>
              <a:ahLst/>
              <a:cxnLst/>
              <a:rect l="l" t="t" r="r" b="b"/>
              <a:pathLst>
                <a:path w="4982" h="6415" extrusionOk="0">
                  <a:moveTo>
                    <a:pt x="2033" y="1"/>
                  </a:moveTo>
                  <a:cubicBezTo>
                    <a:pt x="1450" y="1"/>
                    <a:pt x="901" y="172"/>
                    <a:pt x="384" y="463"/>
                  </a:cubicBezTo>
                  <a:cubicBezTo>
                    <a:pt x="602" y="632"/>
                    <a:pt x="814" y="815"/>
                    <a:pt x="980" y="1029"/>
                  </a:cubicBezTo>
                  <a:cubicBezTo>
                    <a:pt x="1007" y="1017"/>
                    <a:pt x="1034" y="1005"/>
                    <a:pt x="1062" y="993"/>
                  </a:cubicBezTo>
                  <a:cubicBezTo>
                    <a:pt x="1097" y="982"/>
                    <a:pt x="1138" y="955"/>
                    <a:pt x="1174" y="955"/>
                  </a:cubicBezTo>
                  <a:cubicBezTo>
                    <a:pt x="1195" y="955"/>
                    <a:pt x="1214" y="964"/>
                    <a:pt x="1231" y="989"/>
                  </a:cubicBezTo>
                  <a:cubicBezTo>
                    <a:pt x="1280" y="1081"/>
                    <a:pt x="1159" y="1112"/>
                    <a:pt x="1094" y="1139"/>
                  </a:cubicBezTo>
                  <a:cubicBezTo>
                    <a:pt x="1085" y="1142"/>
                    <a:pt x="1076" y="1147"/>
                    <a:pt x="1067" y="1151"/>
                  </a:cubicBezTo>
                  <a:cubicBezTo>
                    <a:pt x="1156" y="1289"/>
                    <a:pt x="1226" y="1439"/>
                    <a:pt x="1266" y="1604"/>
                  </a:cubicBezTo>
                  <a:cubicBezTo>
                    <a:pt x="1283" y="1678"/>
                    <a:pt x="1313" y="1881"/>
                    <a:pt x="1241" y="1938"/>
                  </a:cubicBezTo>
                  <a:cubicBezTo>
                    <a:pt x="1248" y="1978"/>
                    <a:pt x="1231" y="2028"/>
                    <a:pt x="1197" y="2049"/>
                  </a:cubicBezTo>
                  <a:cubicBezTo>
                    <a:pt x="1203" y="2063"/>
                    <a:pt x="1209" y="2076"/>
                    <a:pt x="1214" y="2090"/>
                  </a:cubicBezTo>
                  <a:cubicBezTo>
                    <a:pt x="1217" y="2090"/>
                    <a:pt x="1219" y="2090"/>
                    <a:pt x="1221" y="2090"/>
                  </a:cubicBezTo>
                  <a:cubicBezTo>
                    <a:pt x="1255" y="2090"/>
                    <a:pt x="1283" y="2107"/>
                    <a:pt x="1293" y="2149"/>
                  </a:cubicBezTo>
                  <a:cubicBezTo>
                    <a:pt x="1300" y="2184"/>
                    <a:pt x="1281" y="2212"/>
                    <a:pt x="1255" y="2227"/>
                  </a:cubicBezTo>
                  <a:cubicBezTo>
                    <a:pt x="1275" y="2320"/>
                    <a:pt x="1281" y="2419"/>
                    <a:pt x="1273" y="2524"/>
                  </a:cubicBezTo>
                  <a:cubicBezTo>
                    <a:pt x="1269" y="2605"/>
                    <a:pt x="1214" y="2988"/>
                    <a:pt x="1120" y="3105"/>
                  </a:cubicBezTo>
                  <a:cubicBezTo>
                    <a:pt x="1141" y="3156"/>
                    <a:pt x="1158" y="3209"/>
                    <a:pt x="1171" y="3262"/>
                  </a:cubicBezTo>
                  <a:cubicBezTo>
                    <a:pt x="1175" y="3260"/>
                    <a:pt x="1179" y="3257"/>
                    <a:pt x="1183" y="3254"/>
                  </a:cubicBezTo>
                  <a:cubicBezTo>
                    <a:pt x="1224" y="3233"/>
                    <a:pt x="1281" y="3185"/>
                    <a:pt x="1329" y="3185"/>
                  </a:cubicBezTo>
                  <a:cubicBezTo>
                    <a:pt x="1351" y="3185"/>
                    <a:pt x="1371" y="3196"/>
                    <a:pt x="1387" y="3225"/>
                  </a:cubicBezTo>
                  <a:cubicBezTo>
                    <a:pt x="1421" y="3305"/>
                    <a:pt x="1325" y="3337"/>
                    <a:pt x="1272" y="3371"/>
                  </a:cubicBezTo>
                  <a:cubicBezTo>
                    <a:pt x="1247" y="3386"/>
                    <a:pt x="1221" y="3402"/>
                    <a:pt x="1195" y="3417"/>
                  </a:cubicBezTo>
                  <a:cubicBezTo>
                    <a:pt x="1205" y="3575"/>
                    <a:pt x="1172" y="3732"/>
                    <a:pt x="1074" y="3861"/>
                  </a:cubicBezTo>
                  <a:cubicBezTo>
                    <a:pt x="1035" y="3916"/>
                    <a:pt x="996" y="3971"/>
                    <a:pt x="953" y="4023"/>
                  </a:cubicBezTo>
                  <a:cubicBezTo>
                    <a:pt x="952" y="4037"/>
                    <a:pt x="947" y="4050"/>
                    <a:pt x="938" y="4062"/>
                  </a:cubicBezTo>
                  <a:cubicBezTo>
                    <a:pt x="825" y="4208"/>
                    <a:pt x="677" y="4327"/>
                    <a:pt x="529" y="4436"/>
                  </a:cubicBezTo>
                  <a:cubicBezTo>
                    <a:pt x="518" y="4442"/>
                    <a:pt x="507" y="4445"/>
                    <a:pt x="495" y="4445"/>
                  </a:cubicBezTo>
                  <a:cubicBezTo>
                    <a:pt x="485" y="4445"/>
                    <a:pt x="476" y="4443"/>
                    <a:pt x="467" y="4439"/>
                  </a:cubicBezTo>
                  <a:lnTo>
                    <a:pt x="467" y="4439"/>
                  </a:lnTo>
                  <a:cubicBezTo>
                    <a:pt x="497" y="4644"/>
                    <a:pt x="401" y="4851"/>
                    <a:pt x="257" y="5029"/>
                  </a:cubicBezTo>
                  <a:cubicBezTo>
                    <a:pt x="179" y="5135"/>
                    <a:pt x="97" y="5243"/>
                    <a:pt x="1" y="5333"/>
                  </a:cubicBezTo>
                  <a:cubicBezTo>
                    <a:pt x="100" y="5461"/>
                    <a:pt x="216" y="5575"/>
                    <a:pt x="355" y="5662"/>
                  </a:cubicBezTo>
                  <a:cubicBezTo>
                    <a:pt x="374" y="5679"/>
                    <a:pt x="406" y="5693"/>
                    <a:pt x="437" y="5709"/>
                  </a:cubicBezTo>
                  <a:cubicBezTo>
                    <a:pt x="471" y="5704"/>
                    <a:pt x="504" y="5697"/>
                    <a:pt x="534" y="5679"/>
                  </a:cubicBezTo>
                  <a:cubicBezTo>
                    <a:pt x="611" y="5631"/>
                    <a:pt x="622" y="5532"/>
                    <a:pt x="626" y="5448"/>
                  </a:cubicBezTo>
                  <a:cubicBezTo>
                    <a:pt x="631" y="5314"/>
                    <a:pt x="542" y="5196"/>
                    <a:pt x="436" y="5123"/>
                  </a:cubicBezTo>
                  <a:cubicBezTo>
                    <a:pt x="411" y="5103"/>
                    <a:pt x="381" y="5096"/>
                    <a:pt x="351" y="5089"/>
                  </a:cubicBezTo>
                  <a:cubicBezTo>
                    <a:pt x="292" y="5065"/>
                    <a:pt x="291" y="4983"/>
                    <a:pt x="340" y="4948"/>
                  </a:cubicBezTo>
                  <a:cubicBezTo>
                    <a:pt x="564" y="4797"/>
                    <a:pt x="803" y="4668"/>
                    <a:pt x="1032" y="4523"/>
                  </a:cubicBezTo>
                  <a:cubicBezTo>
                    <a:pt x="1057" y="4508"/>
                    <a:pt x="1083" y="4493"/>
                    <a:pt x="1108" y="4477"/>
                  </a:cubicBezTo>
                  <a:cubicBezTo>
                    <a:pt x="1149" y="4452"/>
                    <a:pt x="1189" y="4425"/>
                    <a:pt x="1231" y="4401"/>
                  </a:cubicBezTo>
                  <a:cubicBezTo>
                    <a:pt x="1258" y="4385"/>
                    <a:pt x="1286" y="4370"/>
                    <a:pt x="1314" y="4355"/>
                  </a:cubicBezTo>
                  <a:cubicBezTo>
                    <a:pt x="1323" y="4350"/>
                    <a:pt x="1334" y="4347"/>
                    <a:pt x="1345" y="4347"/>
                  </a:cubicBezTo>
                  <a:cubicBezTo>
                    <a:pt x="1353" y="4347"/>
                    <a:pt x="1362" y="4349"/>
                    <a:pt x="1369" y="4353"/>
                  </a:cubicBezTo>
                  <a:cubicBezTo>
                    <a:pt x="1418" y="4376"/>
                    <a:pt x="1428" y="4438"/>
                    <a:pt x="1389" y="4475"/>
                  </a:cubicBezTo>
                  <a:cubicBezTo>
                    <a:pt x="1369" y="4488"/>
                    <a:pt x="1351" y="4499"/>
                    <a:pt x="1331" y="4512"/>
                  </a:cubicBezTo>
                  <a:cubicBezTo>
                    <a:pt x="1904" y="5147"/>
                    <a:pt x="2466" y="5791"/>
                    <a:pt x="3054" y="6415"/>
                  </a:cubicBezTo>
                  <a:cubicBezTo>
                    <a:pt x="3176" y="6069"/>
                    <a:pt x="3299" y="5723"/>
                    <a:pt x="3420" y="5377"/>
                  </a:cubicBezTo>
                  <a:cubicBezTo>
                    <a:pt x="3779" y="4354"/>
                    <a:pt x="4141" y="3332"/>
                    <a:pt x="4493" y="2306"/>
                  </a:cubicBezTo>
                  <a:cubicBezTo>
                    <a:pt x="4663" y="1814"/>
                    <a:pt x="4815" y="1317"/>
                    <a:pt x="4981" y="823"/>
                  </a:cubicBezTo>
                  <a:cubicBezTo>
                    <a:pt x="4830" y="762"/>
                    <a:pt x="4680" y="702"/>
                    <a:pt x="4529" y="641"/>
                  </a:cubicBezTo>
                  <a:cubicBezTo>
                    <a:pt x="4450" y="610"/>
                    <a:pt x="4372" y="579"/>
                    <a:pt x="4293" y="547"/>
                  </a:cubicBezTo>
                  <a:cubicBezTo>
                    <a:pt x="4281" y="562"/>
                    <a:pt x="4262" y="570"/>
                    <a:pt x="4243" y="570"/>
                  </a:cubicBezTo>
                  <a:cubicBezTo>
                    <a:pt x="4224" y="570"/>
                    <a:pt x="4203" y="562"/>
                    <a:pt x="4187" y="546"/>
                  </a:cubicBezTo>
                  <a:cubicBezTo>
                    <a:pt x="3757" y="360"/>
                    <a:pt x="3294" y="215"/>
                    <a:pt x="2830" y="106"/>
                  </a:cubicBezTo>
                  <a:cubicBezTo>
                    <a:pt x="2557" y="34"/>
                    <a:pt x="2292" y="1"/>
                    <a:pt x="20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1377;p35">
              <a:extLst>
                <a:ext uri="{FF2B5EF4-FFF2-40B4-BE49-F238E27FC236}">
                  <a16:creationId xmlns:a16="http://schemas.microsoft.com/office/drawing/2014/main" id="{3BF7A116-EC61-CB39-446C-125A9675872D}"/>
                </a:ext>
              </a:extLst>
            </p:cNvPr>
            <p:cNvSpPr/>
            <p:nvPr/>
          </p:nvSpPr>
          <p:spPr>
            <a:xfrm>
              <a:off x="6195633" y="3095707"/>
              <a:ext cx="164091" cy="179129"/>
            </a:xfrm>
            <a:custGeom>
              <a:avLst/>
              <a:gdLst/>
              <a:ahLst/>
              <a:cxnLst/>
              <a:rect l="l" t="t" r="r" b="b"/>
              <a:pathLst>
                <a:path w="2617" h="2857" extrusionOk="0">
                  <a:moveTo>
                    <a:pt x="2493" y="1"/>
                  </a:moveTo>
                  <a:cubicBezTo>
                    <a:pt x="2460" y="37"/>
                    <a:pt x="2426" y="74"/>
                    <a:pt x="2395" y="111"/>
                  </a:cubicBezTo>
                  <a:lnTo>
                    <a:pt x="2394" y="111"/>
                  </a:lnTo>
                  <a:cubicBezTo>
                    <a:pt x="2329" y="181"/>
                    <a:pt x="2266" y="254"/>
                    <a:pt x="2201" y="325"/>
                  </a:cubicBezTo>
                  <a:cubicBezTo>
                    <a:pt x="2177" y="353"/>
                    <a:pt x="2153" y="380"/>
                    <a:pt x="2128" y="407"/>
                  </a:cubicBezTo>
                  <a:cubicBezTo>
                    <a:pt x="1763" y="813"/>
                    <a:pt x="1403" y="1220"/>
                    <a:pt x="1034" y="1622"/>
                  </a:cubicBezTo>
                  <a:lnTo>
                    <a:pt x="1034" y="1623"/>
                  </a:lnTo>
                  <a:cubicBezTo>
                    <a:pt x="972" y="1690"/>
                    <a:pt x="910" y="1756"/>
                    <a:pt x="848" y="1823"/>
                  </a:cubicBezTo>
                  <a:cubicBezTo>
                    <a:pt x="788" y="1889"/>
                    <a:pt x="724" y="1956"/>
                    <a:pt x="663" y="2022"/>
                  </a:cubicBezTo>
                  <a:cubicBezTo>
                    <a:pt x="543" y="2151"/>
                    <a:pt x="420" y="2278"/>
                    <a:pt x="297" y="2404"/>
                  </a:cubicBezTo>
                  <a:lnTo>
                    <a:pt x="286" y="2414"/>
                  </a:lnTo>
                  <a:cubicBezTo>
                    <a:pt x="286" y="2416"/>
                    <a:pt x="285" y="2417"/>
                    <a:pt x="285" y="2417"/>
                  </a:cubicBezTo>
                  <a:lnTo>
                    <a:pt x="281" y="2421"/>
                  </a:lnTo>
                  <a:cubicBezTo>
                    <a:pt x="267" y="2436"/>
                    <a:pt x="253" y="2449"/>
                    <a:pt x="239" y="2464"/>
                  </a:cubicBezTo>
                  <a:cubicBezTo>
                    <a:pt x="194" y="2510"/>
                    <a:pt x="150" y="2556"/>
                    <a:pt x="104" y="2603"/>
                  </a:cubicBezTo>
                  <a:cubicBezTo>
                    <a:pt x="69" y="2640"/>
                    <a:pt x="36" y="2674"/>
                    <a:pt x="0" y="2710"/>
                  </a:cubicBezTo>
                  <a:cubicBezTo>
                    <a:pt x="16" y="2760"/>
                    <a:pt x="32" y="2807"/>
                    <a:pt x="49" y="2857"/>
                  </a:cubicBezTo>
                  <a:cubicBezTo>
                    <a:pt x="83" y="2822"/>
                    <a:pt x="119" y="2787"/>
                    <a:pt x="154" y="2752"/>
                  </a:cubicBezTo>
                  <a:cubicBezTo>
                    <a:pt x="328" y="2575"/>
                    <a:pt x="500" y="2396"/>
                    <a:pt x="668" y="2214"/>
                  </a:cubicBezTo>
                  <a:cubicBezTo>
                    <a:pt x="752" y="2122"/>
                    <a:pt x="835" y="2030"/>
                    <a:pt x="919" y="1939"/>
                  </a:cubicBezTo>
                  <a:cubicBezTo>
                    <a:pt x="961" y="1892"/>
                    <a:pt x="1002" y="1847"/>
                    <a:pt x="1043" y="1800"/>
                  </a:cubicBezTo>
                  <a:cubicBezTo>
                    <a:pt x="1084" y="1754"/>
                    <a:pt x="1126" y="1709"/>
                    <a:pt x="1168" y="1662"/>
                  </a:cubicBezTo>
                  <a:cubicBezTo>
                    <a:pt x="1250" y="1571"/>
                    <a:pt x="1333" y="1480"/>
                    <a:pt x="1416" y="1389"/>
                  </a:cubicBezTo>
                  <a:cubicBezTo>
                    <a:pt x="1574" y="1217"/>
                    <a:pt x="1733" y="1043"/>
                    <a:pt x="1892" y="868"/>
                  </a:cubicBezTo>
                  <a:cubicBezTo>
                    <a:pt x="2059" y="687"/>
                    <a:pt x="2226" y="503"/>
                    <a:pt x="2393" y="320"/>
                  </a:cubicBezTo>
                  <a:cubicBezTo>
                    <a:pt x="2434" y="276"/>
                    <a:pt x="2475" y="231"/>
                    <a:pt x="2516" y="186"/>
                  </a:cubicBezTo>
                  <a:cubicBezTo>
                    <a:pt x="2549" y="150"/>
                    <a:pt x="2583" y="113"/>
                    <a:pt x="2617" y="76"/>
                  </a:cubicBezTo>
                  <a:cubicBezTo>
                    <a:pt x="2575" y="51"/>
                    <a:pt x="2534" y="24"/>
                    <a:pt x="2493"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1378;p35">
              <a:extLst>
                <a:ext uri="{FF2B5EF4-FFF2-40B4-BE49-F238E27FC236}">
                  <a16:creationId xmlns:a16="http://schemas.microsoft.com/office/drawing/2014/main" id="{49F0435D-2C98-15D1-05CC-77E6C5068A3C}"/>
                </a:ext>
              </a:extLst>
            </p:cNvPr>
            <p:cNvSpPr/>
            <p:nvPr/>
          </p:nvSpPr>
          <p:spPr>
            <a:xfrm>
              <a:off x="6388007" y="3049373"/>
              <a:ext cx="13418" cy="12100"/>
            </a:xfrm>
            <a:custGeom>
              <a:avLst/>
              <a:gdLst/>
              <a:ahLst/>
              <a:cxnLst/>
              <a:rect l="l" t="t" r="r" b="b"/>
              <a:pathLst>
                <a:path w="214" h="193" extrusionOk="0">
                  <a:moveTo>
                    <a:pt x="97" y="1"/>
                  </a:moveTo>
                  <a:cubicBezTo>
                    <a:pt x="65" y="37"/>
                    <a:pt x="33" y="71"/>
                    <a:pt x="0" y="107"/>
                  </a:cubicBezTo>
                  <a:cubicBezTo>
                    <a:pt x="40" y="135"/>
                    <a:pt x="79" y="164"/>
                    <a:pt x="117" y="193"/>
                  </a:cubicBezTo>
                  <a:cubicBezTo>
                    <a:pt x="149" y="157"/>
                    <a:pt x="182" y="121"/>
                    <a:pt x="214" y="86"/>
                  </a:cubicBezTo>
                  <a:cubicBezTo>
                    <a:pt x="176" y="57"/>
                    <a:pt x="137" y="29"/>
                    <a:pt x="97"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1379;p35">
              <a:extLst>
                <a:ext uri="{FF2B5EF4-FFF2-40B4-BE49-F238E27FC236}">
                  <a16:creationId xmlns:a16="http://schemas.microsoft.com/office/drawing/2014/main" id="{6AEDDE30-16AC-3358-34B9-A67F903ECDF9}"/>
                </a:ext>
              </a:extLst>
            </p:cNvPr>
            <p:cNvSpPr/>
            <p:nvPr/>
          </p:nvSpPr>
          <p:spPr>
            <a:xfrm>
              <a:off x="6077751" y="2840520"/>
              <a:ext cx="98443" cy="46835"/>
            </a:xfrm>
            <a:custGeom>
              <a:avLst/>
              <a:gdLst/>
              <a:ahLst/>
              <a:cxnLst/>
              <a:rect l="l" t="t" r="r" b="b"/>
              <a:pathLst>
                <a:path w="1570" h="747" extrusionOk="0">
                  <a:moveTo>
                    <a:pt x="1498" y="0"/>
                  </a:moveTo>
                  <a:cubicBezTo>
                    <a:pt x="1491" y="0"/>
                    <a:pt x="1483" y="1"/>
                    <a:pt x="1476" y="5"/>
                  </a:cubicBezTo>
                  <a:cubicBezTo>
                    <a:pt x="1468" y="8"/>
                    <a:pt x="1461" y="11"/>
                    <a:pt x="1453" y="14"/>
                  </a:cubicBezTo>
                  <a:cubicBezTo>
                    <a:pt x="1450" y="15"/>
                    <a:pt x="1448" y="16"/>
                    <a:pt x="1447" y="16"/>
                  </a:cubicBezTo>
                  <a:cubicBezTo>
                    <a:pt x="1313" y="72"/>
                    <a:pt x="1179" y="124"/>
                    <a:pt x="1045" y="178"/>
                  </a:cubicBezTo>
                  <a:cubicBezTo>
                    <a:pt x="813" y="272"/>
                    <a:pt x="580" y="365"/>
                    <a:pt x="345" y="459"/>
                  </a:cubicBezTo>
                  <a:cubicBezTo>
                    <a:pt x="259" y="495"/>
                    <a:pt x="171" y="529"/>
                    <a:pt x="83" y="564"/>
                  </a:cubicBezTo>
                  <a:cubicBezTo>
                    <a:pt x="82" y="579"/>
                    <a:pt x="80" y="594"/>
                    <a:pt x="73" y="611"/>
                  </a:cubicBezTo>
                  <a:cubicBezTo>
                    <a:pt x="53" y="660"/>
                    <a:pt x="28" y="704"/>
                    <a:pt x="0" y="746"/>
                  </a:cubicBezTo>
                  <a:cubicBezTo>
                    <a:pt x="42" y="730"/>
                    <a:pt x="84" y="712"/>
                    <a:pt x="126" y="695"/>
                  </a:cubicBezTo>
                  <a:cubicBezTo>
                    <a:pt x="168" y="678"/>
                    <a:pt x="208" y="661"/>
                    <a:pt x="248" y="645"/>
                  </a:cubicBezTo>
                  <a:lnTo>
                    <a:pt x="250" y="645"/>
                  </a:lnTo>
                  <a:cubicBezTo>
                    <a:pt x="281" y="631"/>
                    <a:pt x="313" y="618"/>
                    <a:pt x="344" y="605"/>
                  </a:cubicBezTo>
                  <a:lnTo>
                    <a:pt x="1075" y="311"/>
                  </a:lnTo>
                  <a:cubicBezTo>
                    <a:pt x="1154" y="280"/>
                    <a:pt x="1232" y="247"/>
                    <a:pt x="1310" y="216"/>
                  </a:cubicBezTo>
                  <a:cubicBezTo>
                    <a:pt x="1380" y="190"/>
                    <a:pt x="1449" y="161"/>
                    <a:pt x="1520" y="132"/>
                  </a:cubicBezTo>
                  <a:cubicBezTo>
                    <a:pt x="1552" y="118"/>
                    <a:pt x="1569" y="79"/>
                    <a:pt x="1558" y="45"/>
                  </a:cubicBezTo>
                  <a:cubicBezTo>
                    <a:pt x="1553" y="31"/>
                    <a:pt x="1543" y="19"/>
                    <a:pt x="1532" y="12"/>
                  </a:cubicBezTo>
                  <a:cubicBezTo>
                    <a:pt x="1532" y="11"/>
                    <a:pt x="1531" y="11"/>
                    <a:pt x="1531" y="11"/>
                  </a:cubicBezTo>
                  <a:cubicBezTo>
                    <a:pt x="1527" y="7"/>
                    <a:pt x="1522" y="5"/>
                    <a:pt x="1517" y="4"/>
                  </a:cubicBezTo>
                  <a:cubicBezTo>
                    <a:pt x="1511" y="1"/>
                    <a:pt x="1505" y="0"/>
                    <a:pt x="1498"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1380;p35">
              <a:extLst>
                <a:ext uri="{FF2B5EF4-FFF2-40B4-BE49-F238E27FC236}">
                  <a16:creationId xmlns:a16="http://schemas.microsoft.com/office/drawing/2014/main" id="{CBE53B4F-C2C9-F759-1346-B8FBBD68F53A}"/>
                </a:ext>
              </a:extLst>
            </p:cNvPr>
            <p:cNvSpPr/>
            <p:nvPr/>
          </p:nvSpPr>
          <p:spPr>
            <a:xfrm>
              <a:off x="6158576" y="2811490"/>
              <a:ext cx="348186" cy="148532"/>
            </a:xfrm>
            <a:custGeom>
              <a:avLst/>
              <a:gdLst/>
              <a:ahLst/>
              <a:cxnLst/>
              <a:rect l="l" t="t" r="r" b="b"/>
              <a:pathLst>
                <a:path w="5553" h="2369" extrusionOk="0">
                  <a:moveTo>
                    <a:pt x="2337" y="1"/>
                  </a:moveTo>
                  <a:cubicBezTo>
                    <a:pt x="1949" y="1"/>
                    <a:pt x="1546" y="65"/>
                    <a:pt x="1119" y="185"/>
                  </a:cubicBezTo>
                  <a:cubicBezTo>
                    <a:pt x="798" y="270"/>
                    <a:pt x="481" y="379"/>
                    <a:pt x="173" y="501"/>
                  </a:cubicBezTo>
                  <a:cubicBezTo>
                    <a:pt x="110" y="533"/>
                    <a:pt x="1" y="549"/>
                    <a:pt x="4" y="638"/>
                  </a:cubicBezTo>
                  <a:cubicBezTo>
                    <a:pt x="8" y="680"/>
                    <a:pt x="39" y="702"/>
                    <a:pt x="72" y="702"/>
                  </a:cubicBezTo>
                  <a:cubicBezTo>
                    <a:pt x="92" y="702"/>
                    <a:pt x="112" y="694"/>
                    <a:pt x="128" y="679"/>
                  </a:cubicBezTo>
                  <a:cubicBezTo>
                    <a:pt x="558" y="493"/>
                    <a:pt x="1022" y="347"/>
                    <a:pt x="1485" y="238"/>
                  </a:cubicBezTo>
                  <a:cubicBezTo>
                    <a:pt x="1757" y="166"/>
                    <a:pt x="2023" y="132"/>
                    <a:pt x="2282" y="132"/>
                  </a:cubicBezTo>
                  <a:cubicBezTo>
                    <a:pt x="3093" y="132"/>
                    <a:pt x="3838" y="464"/>
                    <a:pt x="4521" y="989"/>
                  </a:cubicBezTo>
                  <a:cubicBezTo>
                    <a:pt x="4901" y="1296"/>
                    <a:pt x="5434" y="1739"/>
                    <a:pt x="5360" y="2281"/>
                  </a:cubicBezTo>
                  <a:cubicBezTo>
                    <a:pt x="5352" y="2320"/>
                    <a:pt x="5380" y="2362"/>
                    <a:pt x="5418" y="2369"/>
                  </a:cubicBezTo>
                  <a:cubicBezTo>
                    <a:pt x="5421" y="2369"/>
                    <a:pt x="5423" y="2369"/>
                    <a:pt x="5426" y="2369"/>
                  </a:cubicBezTo>
                  <a:cubicBezTo>
                    <a:pt x="5553" y="2369"/>
                    <a:pt x="5515" y="2107"/>
                    <a:pt x="5495" y="2021"/>
                  </a:cubicBezTo>
                  <a:cubicBezTo>
                    <a:pt x="5345" y="1408"/>
                    <a:pt x="4796" y="1008"/>
                    <a:pt x="4311" y="656"/>
                  </a:cubicBezTo>
                  <a:cubicBezTo>
                    <a:pt x="3659" y="202"/>
                    <a:pt x="3020" y="1"/>
                    <a:pt x="2337"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1381;p35">
              <a:extLst>
                <a:ext uri="{FF2B5EF4-FFF2-40B4-BE49-F238E27FC236}">
                  <a16:creationId xmlns:a16="http://schemas.microsoft.com/office/drawing/2014/main" id="{B01032E3-696D-1723-0B4A-E54AE1074E01}"/>
                </a:ext>
              </a:extLst>
            </p:cNvPr>
            <p:cNvSpPr/>
            <p:nvPr/>
          </p:nvSpPr>
          <p:spPr>
            <a:xfrm>
              <a:off x="6348818" y="2879645"/>
              <a:ext cx="157070" cy="154928"/>
            </a:xfrm>
            <a:custGeom>
              <a:avLst/>
              <a:gdLst/>
              <a:ahLst/>
              <a:cxnLst/>
              <a:rect l="l" t="t" r="r" b="b"/>
              <a:pathLst>
                <a:path w="2505" h="2471" extrusionOk="0">
                  <a:moveTo>
                    <a:pt x="106" y="1"/>
                  </a:moveTo>
                  <a:cubicBezTo>
                    <a:pt x="86" y="1"/>
                    <a:pt x="67" y="9"/>
                    <a:pt x="50" y="33"/>
                  </a:cubicBezTo>
                  <a:cubicBezTo>
                    <a:pt x="1" y="127"/>
                    <a:pt x="122" y="157"/>
                    <a:pt x="187" y="184"/>
                  </a:cubicBezTo>
                  <a:cubicBezTo>
                    <a:pt x="311" y="238"/>
                    <a:pt x="444" y="296"/>
                    <a:pt x="578" y="352"/>
                  </a:cubicBezTo>
                  <a:cubicBezTo>
                    <a:pt x="975" y="515"/>
                    <a:pt x="1363" y="700"/>
                    <a:pt x="1733" y="917"/>
                  </a:cubicBezTo>
                  <a:cubicBezTo>
                    <a:pt x="1933" y="1033"/>
                    <a:pt x="2140" y="1164"/>
                    <a:pt x="2251" y="1374"/>
                  </a:cubicBezTo>
                  <a:cubicBezTo>
                    <a:pt x="2412" y="1685"/>
                    <a:pt x="2347" y="2070"/>
                    <a:pt x="2205" y="2375"/>
                  </a:cubicBezTo>
                  <a:cubicBezTo>
                    <a:pt x="2189" y="2406"/>
                    <a:pt x="2205" y="2450"/>
                    <a:pt x="2235" y="2465"/>
                  </a:cubicBezTo>
                  <a:cubicBezTo>
                    <a:pt x="2243" y="2469"/>
                    <a:pt x="2251" y="2471"/>
                    <a:pt x="2258" y="2471"/>
                  </a:cubicBezTo>
                  <a:cubicBezTo>
                    <a:pt x="2387" y="2471"/>
                    <a:pt x="2464" y="1949"/>
                    <a:pt x="2468" y="1854"/>
                  </a:cubicBezTo>
                  <a:cubicBezTo>
                    <a:pt x="2504" y="1389"/>
                    <a:pt x="2248" y="1040"/>
                    <a:pt x="1852" y="824"/>
                  </a:cubicBezTo>
                  <a:cubicBezTo>
                    <a:pt x="1475" y="597"/>
                    <a:pt x="1079" y="405"/>
                    <a:pt x="674" y="235"/>
                  </a:cubicBezTo>
                  <a:cubicBezTo>
                    <a:pt x="521" y="171"/>
                    <a:pt x="371" y="103"/>
                    <a:pt x="219" y="39"/>
                  </a:cubicBezTo>
                  <a:cubicBezTo>
                    <a:pt x="183" y="28"/>
                    <a:pt x="143" y="1"/>
                    <a:pt x="106"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1382;p35">
              <a:extLst>
                <a:ext uri="{FF2B5EF4-FFF2-40B4-BE49-F238E27FC236}">
                  <a16:creationId xmlns:a16="http://schemas.microsoft.com/office/drawing/2014/main" id="{03D1962A-391F-789B-161D-244D3E38A967}"/>
                </a:ext>
              </a:extLst>
            </p:cNvPr>
            <p:cNvSpPr/>
            <p:nvPr/>
          </p:nvSpPr>
          <p:spPr>
            <a:xfrm>
              <a:off x="6490277" y="2955261"/>
              <a:ext cx="13544" cy="11411"/>
            </a:xfrm>
            <a:custGeom>
              <a:avLst/>
              <a:gdLst/>
              <a:ahLst/>
              <a:cxnLst/>
              <a:rect l="l" t="t" r="r" b="b"/>
              <a:pathLst>
                <a:path w="216" h="182" extrusionOk="0">
                  <a:moveTo>
                    <a:pt x="114" y="1"/>
                  </a:moveTo>
                  <a:cubicBezTo>
                    <a:pt x="28" y="1"/>
                    <a:pt x="1" y="176"/>
                    <a:pt x="101" y="182"/>
                  </a:cubicBezTo>
                  <a:cubicBezTo>
                    <a:pt x="102" y="182"/>
                    <a:pt x="103" y="182"/>
                    <a:pt x="103" y="182"/>
                  </a:cubicBezTo>
                  <a:cubicBezTo>
                    <a:pt x="183" y="182"/>
                    <a:pt x="215" y="32"/>
                    <a:pt x="135" y="4"/>
                  </a:cubicBezTo>
                  <a:cubicBezTo>
                    <a:pt x="128" y="2"/>
                    <a:pt x="121" y="1"/>
                    <a:pt x="114"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1383;p35">
              <a:extLst>
                <a:ext uri="{FF2B5EF4-FFF2-40B4-BE49-F238E27FC236}">
                  <a16:creationId xmlns:a16="http://schemas.microsoft.com/office/drawing/2014/main" id="{08549FFE-A461-4AAF-5635-A893D18965F6}"/>
                </a:ext>
              </a:extLst>
            </p:cNvPr>
            <p:cNvSpPr/>
            <p:nvPr/>
          </p:nvSpPr>
          <p:spPr>
            <a:xfrm>
              <a:off x="6347439" y="2950809"/>
              <a:ext cx="156757" cy="145021"/>
            </a:xfrm>
            <a:custGeom>
              <a:avLst/>
              <a:gdLst/>
              <a:ahLst/>
              <a:cxnLst/>
              <a:rect l="l" t="t" r="r" b="b"/>
              <a:pathLst>
                <a:path w="2500" h="2313" extrusionOk="0">
                  <a:moveTo>
                    <a:pt x="82" y="1"/>
                  </a:moveTo>
                  <a:cubicBezTo>
                    <a:pt x="48" y="1"/>
                    <a:pt x="20" y="17"/>
                    <a:pt x="10" y="59"/>
                  </a:cubicBezTo>
                  <a:cubicBezTo>
                    <a:pt x="1" y="109"/>
                    <a:pt x="42" y="143"/>
                    <a:pt x="86" y="151"/>
                  </a:cubicBezTo>
                  <a:cubicBezTo>
                    <a:pt x="433" y="275"/>
                    <a:pt x="765" y="432"/>
                    <a:pt x="1101" y="582"/>
                  </a:cubicBezTo>
                  <a:cubicBezTo>
                    <a:pt x="1341" y="693"/>
                    <a:pt x="1584" y="804"/>
                    <a:pt x="1813" y="937"/>
                  </a:cubicBezTo>
                  <a:cubicBezTo>
                    <a:pt x="1952" y="1022"/>
                    <a:pt x="2092" y="1118"/>
                    <a:pt x="2177" y="1261"/>
                  </a:cubicBezTo>
                  <a:cubicBezTo>
                    <a:pt x="2293" y="1484"/>
                    <a:pt x="2355" y="1787"/>
                    <a:pt x="2177" y="1996"/>
                  </a:cubicBezTo>
                  <a:cubicBezTo>
                    <a:pt x="2128" y="2065"/>
                    <a:pt x="2075" y="2136"/>
                    <a:pt x="2016" y="2202"/>
                  </a:cubicBezTo>
                  <a:cubicBezTo>
                    <a:pt x="1991" y="2229"/>
                    <a:pt x="1997" y="2274"/>
                    <a:pt x="2023" y="2297"/>
                  </a:cubicBezTo>
                  <a:cubicBezTo>
                    <a:pt x="2035" y="2308"/>
                    <a:pt x="2048" y="2313"/>
                    <a:pt x="2062" y="2313"/>
                  </a:cubicBezTo>
                  <a:cubicBezTo>
                    <a:pt x="2080" y="2313"/>
                    <a:pt x="2098" y="2304"/>
                    <a:pt x="2112" y="2289"/>
                  </a:cubicBezTo>
                  <a:cubicBezTo>
                    <a:pt x="2177" y="2215"/>
                    <a:pt x="2236" y="2136"/>
                    <a:pt x="2292" y="2056"/>
                  </a:cubicBezTo>
                  <a:cubicBezTo>
                    <a:pt x="2500" y="1784"/>
                    <a:pt x="2418" y="1382"/>
                    <a:pt x="2240" y="1117"/>
                  </a:cubicBezTo>
                  <a:cubicBezTo>
                    <a:pt x="2119" y="957"/>
                    <a:pt x="1948" y="847"/>
                    <a:pt x="1773" y="752"/>
                  </a:cubicBezTo>
                  <a:cubicBezTo>
                    <a:pt x="1389" y="545"/>
                    <a:pt x="986" y="374"/>
                    <a:pt x="586" y="196"/>
                  </a:cubicBezTo>
                  <a:cubicBezTo>
                    <a:pt x="439" y="132"/>
                    <a:pt x="293" y="65"/>
                    <a:pt x="139" y="14"/>
                  </a:cubicBezTo>
                  <a:cubicBezTo>
                    <a:pt x="120" y="6"/>
                    <a:pt x="100" y="1"/>
                    <a:pt x="82"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1384;p35">
              <a:extLst>
                <a:ext uri="{FF2B5EF4-FFF2-40B4-BE49-F238E27FC236}">
                  <a16:creationId xmlns:a16="http://schemas.microsoft.com/office/drawing/2014/main" id="{20A23A1A-3973-8854-0C12-9F485E2C94A6}"/>
                </a:ext>
              </a:extLst>
            </p:cNvPr>
            <p:cNvSpPr/>
            <p:nvPr/>
          </p:nvSpPr>
          <p:spPr>
            <a:xfrm>
              <a:off x="6341169" y="3019466"/>
              <a:ext cx="112300" cy="167404"/>
            </a:xfrm>
            <a:custGeom>
              <a:avLst/>
              <a:gdLst/>
              <a:ahLst/>
              <a:cxnLst/>
              <a:rect l="l" t="t" r="r" b="b"/>
              <a:pathLst>
                <a:path w="1791" h="2670" extrusionOk="0">
                  <a:moveTo>
                    <a:pt x="75" y="1"/>
                  </a:moveTo>
                  <a:cubicBezTo>
                    <a:pt x="58" y="1"/>
                    <a:pt x="42" y="7"/>
                    <a:pt x="29" y="23"/>
                  </a:cubicBezTo>
                  <a:cubicBezTo>
                    <a:pt x="24" y="29"/>
                    <a:pt x="20" y="34"/>
                    <a:pt x="16" y="41"/>
                  </a:cubicBezTo>
                  <a:cubicBezTo>
                    <a:pt x="0" y="78"/>
                    <a:pt x="12" y="104"/>
                    <a:pt x="36" y="126"/>
                  </a:cubicBezTo>
                  <a:cubicBezTo>
                    <a:pt x="42" y="131"/>
                    <a:pt x="48" y="136"/>
                    <a:pt x="53" y="141"/>
                  </a:cubicBezTo>
                  <a:cubicBezTo>
                    <a:pt x="79" y="158"/>
                    <a:pt x="109" y="173"/>
                    <a:pt x="131" y="187"/>
                  </a:cubicBezTo>
                  <a:cubicBezTo>
                    <a:pt x="147" y="197"/>
                    <a:pt x="164" y="206"/>
                    <a:pt x="180" y="216"/>
                  </a:cubicBezTo>
                  <a:cubicBezTo>
                    <a:pt x="236" y="249"/>
                    <a:pt x="291" y="284"/>
                    <a:pt x="347" y="319"/>
                  </a:cubicBezTo>
                  <a:cubicBezTo>
                    <a:pt x="354" y="322"/>
                    <a:pt x="360" y="327"/>
                    <a:pt x="366" y="331"/>
                  </a:cubicBezTo>
                  <a:cubicBezTo>
                    <a:pt x="367" y="331"/>
                    <a:pt x="367" y="332"/>
                    <a:pt x="369" y="332"/>
                  </a:cubicBezTo>
                  <a:cubicBezTo>
                    <a:pt x="389" y="345"/>
                    <a:pt x="410" y="358"/>
                    <a:pt x="431" y="372"/>
                  </a:cubicBezTo>
                  <a:cubicBezTo>
                    <a:pt x="477" y="400"/>
                    <a:pt x="523" y="431"/>
                    <a:pt x="567" y="462"/>
                  </a:cubicBezTo>
                  <a:cubicBezTo>
                    <a:pt x="628" y="501"/>
                    <a:pt x="687" y="541"/>
                    <a:pt x="747" y="584"/>
                  </a:cubicBezTo>
                  <a:cubicBezTo>
                    <a:pt x="768" y="598"/>
                    <a:pt x="787" y="612"/>
                    <a:pt x="806" y="626"/>
                  </a:cubicBezTo>
                  <a:cubicBezTo>
                    <a:pt x="863" y="666"/>
                    <a:pt x="917" y="708"/>
                    <a:pt x="973" y="750"/>
                  </a:cubicBezTo>
                  <a:cubicBezTo>
                    <a:pt x="1054" y="814"/>
                    <a:pt x="1135" y="882"/>
                    <a:pt x="1209" y="955"/>
                  </a:cubicBezTo>
                  <a:lnTo>
                    <a:pt x="1217" y="963"/>
                  </a:lnTo>
                  <a:cubicBezTo>
                    <a:pt x="1240" y="984"/>
                    <a:pt x="1262" y="1006"/>
                    <a:pt x="1283" y="1028"/>
                  </a:cubicBezTo>
                  <a:cubicBezTo>
                    <a:pt x="1319" y="1065"/>
                    <a:pt x="1354" y="1104"/>
                    <a:pt x="1388" y="1142"/>
                  </a:cubicBezTo>
                  <a:cubicBezTo>
                    <a:pt x="1392" y="1146"/>
                    <a:pt x="1395" y="1150"/>
                    <a:pt x="1399" y="1155"/>
                  </a:cubicBezTo>
                  <a:cubicBezTo>
                    <a:pt x="1411" y="1170"/>
                    <a:pt x="1424" y="1186"/>
                    <a:pt x="1436" y="1202"/>
                  </a:cubicBezTo>
                  <a:cubicBezTo>
                    <a:pt x="1453" y="1223"/>
                    <a:pt x="1469" y="1243"/>
                    <a:pt x="1485" y="1263"/>
                  </a:cubicBezTo>
                  <a:cubicBezTo>
                    <a:pt x="1488" y="1267"/>
                    <a:pt x="1490" y="1271"/>
                    <a:pt x="1493" y="1275"/>
                  </a:cubicBezTo>
                  <a:cubicBezTo>
                    <a:pt x="1633" y="1434"/>
                    <a:pt x="1721" y="1644"/>
                    <a:pt x="1605" y="1844"/>
                  </a:cubicBezTo>
                  <a:cubicBezTo>
                    <a:pt x="1576" y="1892"/>
                    <a:pt x="1549" y="1941"/>
                    <a:pt x="1516" y="1988"/>
                  </a:cubicBezTo>
                  <a:cubicBezTo>
                    <a:pt x="1494" y="2023"/>
                    <a:pt x="1471" y="2055"/>
                    <a:pt x="1447" y="2089"/>
                  </a:cubicBezTo>
                  <a:cubicBezTo>
                    <a:pt x="1430" y="2113"/>
                    <a:pt x="1414" y="2136"/>
                    <a:pt x="1394" y="2159"/>
                  </a:cubicBezTo>
                  <a:cubicBezTo>
                    <a:pt x="1379" y="2178"/>
                    <a:pt x="1363" y="2197"/>
                    <a:pt x="1347" y="2216"/>
                  </a:cubicBezTo>
                  <a:cubicBezTo>
                    <a:pt x="1313" y="2255"/>
                    <a:pt x="1279" y="2292"/>
                    <a:pt x="1242" y="2327"/>
                  </a:cubicBezTo>
                  <a:cubicBezTo>
                    <a:pt x="1233" y="2335"/>
                    <a:pt x="1225" y="2342"/>
                    <a:pt x="1217" y="2349"/>
                  </a:cubicBezTo>
                  <a:cubicBezTo>
                    <a:pt x="1214" y="2353"/>
                    <a:pt x="1209" y="2357"/>
                    <a:pt x="1206" y="2359"/>
                  </a:cubicBezTo>
                  <a:cubicBezTo>
                    <a:pt x="1186" y="2377"/>
                    <a:pt x="1165" y="2395"/>
                    <a:pt x="1145" y="2411"/>
                  </a:cubicBezTo>
                  <a:cubicBezTo>
                    <a:pt x="1142" y="2413"/>
                    <a:pt x="1139" y="2416"/>
                    <a:pt x="1136" y="2417"/>
                  </a:cubicBezTo>
                  <a:cubicBezTo>
                    <a:pt x="1108" y="2439"/>
                    <a:pt x="1079" y="2458"/>
                    <a:pt x="1048" y="2478"/>
                  </a:cubicBezTo>
                  <a:cubicBezTo>
                    <a:pt x="1043" y="2483"/>
                    <a:pt x="1037" y="2486"/>
                    <a:pt x="1031" y="2490"/>
                  </a:cubicBezTo>
                  <a:cubicBezTo>
                    <a:pt x="1028" y="2492"/>
                    <a:pt x="1023" y="2495"/>
                    <a:pt x="1019" y="2498"/>
                  </a:cubicBezTo>
                  <a:cubicBezTo>
                    <a:pt x="1004" y="2507"/>
                    <a:pt x="985" y="2515"/>
                    <a:pt x="967" y="2525"/>
                  </a:cubicBezTo>
                  <a:lnTo>
                    <a:pt x="966" y="2525"/>
                  </a:lnTo>
                  <a:cubicBezTo>
                    <a:pt x="917" y="2551"/>
                    <a:pt x="876" y="2582"/>
                    <a:pt x="900" y="2638"/>
                  </a:cubicBezTo>
                  <a:cubicBezTo>
                    <a:pt x="907" y="2655"/>
                    <a:pt x="918" y="2663"/>
                    <a:pt x="931" y="2667"/>
                  </a:cubicBezTo>
                  <a:lnTo>
                    <a:pt x="932" y="2667"/>
                  </a:lnTo>
                  <a:cubicBezTo>
                    <a:pt x="934" y="2669"/>
                    <a:pt x="938" y="2669"/>
                    <a:pt x="940" y="2669"/>
                  </a:cubicBezTo>
                  <a:cubicBezTo>
                    <a:pt x="945" y="2670"/>
                    <a:pt x="949" y="2670"/>
                    <a:pt x="955" y="2670"/>
                  </a:cubicBezTo>
                  <a:cubicBezTo>
                    <a:pt x="975" y="2669"/>
                    <a:pt x="997" y="2660"/>
                    <a:pt x="1020" y="2649"/>
                  </a:cubicBezTo>
                  <a:lnTo>
                    <a:pt x="1021" y="2648"/>
                  </a:lnTo>
                  <a:cubicBezTo>
                    <a:pt x="1029" y="2644"/>
                    <a:pt x="1038" y="2638"/>
                    <a:pt x="1046" y="2635"/>
                  </a:cubicBezTo>
                  <a:cubicBezTo>
                    <a:pt x="1056" y="2629"/>
                    <a:pt x="1065" y="2623"/>
                    <a:pt x="1074" y="2618"/>
                  </a:cubicBezTo>
                  <a:cubicBezTo>
                    <a:pt x="1086" y="2610"/>
                    <a:pt x="1096" y="2603"/>
                    <a:pt x="1106" y="2596"/>
                  </a:cubicBezTo>
                  <a:cubicBezTo>
                    <a:pt x="1147" y="2567"/>
                    <a:pt x="1184" y="2538"/>
                    <a:pt x="1207" y="2525"/>
                  </a:cubicBezTo>
                  <a:cubicBezTo>
                    <a:pt x="1212" y="2522"/>
                    <a:pt x="1216" y="2518"/>
                    <a:pt x="1221" y="2515"/>
                  </a:cubicBezTo>
                  <a:cubicBezTo>
                    <a:pt x="1221" y="2515"/>
                    <a:pt x="1222" y="2514"/>
                    <a:pt x="1222" y="2514"/>
                  </a:cubicBezTo>
                  <a:cubicBezTo>
                    <a:pt x="1257" y="2490"/>
                    <a:pt x="1287" y="2462"/>
                    <a:pt x="1318" y="2433"/>
                  </a:cubicBezTo>
                  <a:lnTo>
                    <a:pt x="1319" y="2433"/>
                  </a:lnTo>
                  <a:cubicBezTo>
                    <a:pt x="1341" y="2412"/>
                    <a:pt x="1362" y="2390"/>
                    <a:pt x="1382" y="2368"/>
                  </a:cubicBezTo>
                  <a:cubicBezTo>
                    <a:pt x="1452" y="2294"/>
                    <a:pt x="1514" y="2211"/>
                    <a:pt x="1574" y="2129"/>
                  </a:cubicBezTo>
                  <a:cubicBezTo>
                    <a:pt x="1702" y="1972"/>
                    <a:pt x="1790" y="1792"/>
                    <a:pt x="1789" y="1612"/>
                  </a:cubicBezTo>
                  <a:lnTo>
                    <a:pt x="1790" y="1611"/>
                  </a:lnTo>
                  <a:cubicBezTo>
                    <a:pt x="1790" y="1598"/>
                    <a:pt x="1789" y="1584"/>
                    <a:pt x="1788" y="1570"/>
                  </a:cubicBezTo>
                  <a:cubicBezTo>
                    <a:pt x="1788" y="1561"/>
                    <a:pt x="1787" y="1550"/>
                    <a:pt x="1784" y="1539"/>
                  </a:cubicBezTo>
                  <a:lnTo>
                    <a:pt x="1784" y="1538"/>
                  </a:lnTo>
                  <a:cubicBezTo>
                    <a:pt x="1780" y="1502"/>
                    <a:pt x="1770" y="1468"/>
                    <a:pt x="1757" y="1433"/>
                  </a:cubicBezTo>
                  <a:cubicBezTo>
                    <a:pt x="1758" y="1432"/>
                    <a:pt x="1757" y="1432"/>
                    <a:pt x="1757" y="1432"/>
                  </a:cubicBezTo>
                  <a:cubicBezTo>
                    <a:pt x="1747" y="1404"/>
                    <a:pt x="1735" y="1377"/>
                    <a:pt x="1718" y="1352"/>
                  </a:cubicBezTo>
                  <a:cubicBezTo>
                    <a:pt x="1713" y="1342"/>
                    <a:pt x="1707" y="1331"/>
                    <a:pt x="1700" y="1321"/>
                  </a:cubicBezTo>
                  <a:cubicBezTo>
                    <a:pt x="1688" y="1302"/>
                    <a:pt x="1676" y="1284"/>
                    <a:pt x="1661" y="1265"/>
                  </a:cubicBezTo>
                  <a:cubicBezTo>
                    <a:pt x="1638" y="1232"/>
                    <a:pt x="1613" y="1200"/>
                    <a:pt x="1588" y="1167"/>
                  </a:cubicBezTo>
                  <a:cubicBezTo>
                    <a:pt x="1560" y="1129"/>
                    <a:pt x="1531" y="1095"/>
                    <a:pt x="1501" y="1059"/>
                  </a:cubicBezTo>
                  <a:cubicBezTo>
                    <a:pt x="1492" y="1047"/>
                    <a:pt x="1482" y="1036"/>
                    <a:pt x="1473" y="1025"/>
                  </a:cubicBezTo>
                  <a:cubicBezTo>
                    <a:pt x="1454" y="1003"/>
                    <a:pt x="1434" y="983"/>
                    <a:pt x="1415" y="963"/>
                  </a:cubicBezTo>
                  <a:cubicBezTo>
                    <a:pt x="1409" y="956"/>
                    <a:pt x="1403" y="949"/>
                    <a:pt x="1396" y="942"/>
                  </a:cubicBezTo>
                  <a:lnTo>
                    <a:pt x="1395" y="942"/>
                  </a:lnTo>
                  <a:lnTo>
                    <a:pt x="1395" y="941"/>
                  </a:lnTo>
                  <a:lnTo>
                    <a:pt x="1394" y="941"/>
                  </a:lnTo>
                  <a:cubicBezTo>
                    <a:pt x="1382" y="928"/>
                    <a:pt x="1371" y="917"/>
                    <a:pt x="1358" y="904"/>
                  </a:cubicBezTo>
                  <a:lnTo>
                    <a:pt x="1335" y="881"/>
                  </a:lnTo>
                  <a:cubicBezTo>
                    <a:pt x="1275" y="823"/>
                    <a:pt x="1215" y="768"/>
                    <a:pt x="1150" y="715"/>
                  </a:cubicBezTo>
                  <a:cubicBezTo>
                    <a:pt x="1089" y="663"/>
                    <a:pt x="1026" y="612"/>
                    <a:pt x="961" y="563"/>
                  </a:cubicBezTo>
                  <a:cubicBezTo>
                    <a:pt x="942" y="549"/>
                    <a:pt x="923" y="534"/>
                    <a:pt x="903" y="521"/>
                  </a:cubicBezTo>
                  <a:lnTo>
                    <a:pt x="902" y="521"/>
                  </a:lnTo>
                  <a:lnTo>
                    <a:pt x="902" y="519"/>
                  </a:lnTo>
                  <a:cubicBezTo>
                    <a:pt x="884" y="506"/>
                    <a:pt x="864" y="491"/>
                    <a:pt x="843" y="478"/>
                  </a:cubicBezTo>
                  <a:cubicBezTo>
                    <a:pt x="822" y="462"/>
                    <a:pt x="802" y="447"/>
                    <a:pt x="780" y="432"/>
                  </a:cubicBezTo>
                  <a:cubicBezTo>
                    <a:pt x="733" y="399"/>
                    <a:pt x="685" y="367"/>
                    <a:pt x="636" y="335"/>
                  </a:cubicBezTo>
                  <a:cubicBezTo>
                    <a:pt x="617" y="321"/>
                    <a:pt x="596" y="307"/>
                    <a:pt x="575" y="294"/>
                  </a:cubicBezTo>
                  <a:cubicBezTo>
                    <a:pt x="536" y="269"/>
                    <a:pt x="497" y="242"/>
                    <a:pt x="457" y="218"/>
                  </a:cubicBezTo>
                  <a:cubicBezTo>
                    <a:pt x="400" y="181"/>
                    <a:pt x="342" y="144"/>
                    <a:pt x="283" y="108"/>
                  </a:cubicBezTo>
                  <a:cubicBezTo>
                    <a:pt x="262" y="94"/>
                    <a:pt x="243" y="82"/>
                    <a:pt x="221" y="69"/>
                  </a:cubicBezTo>
                  <a:cubicBezTo>
                    <a:pt x="199" y="59"/>
                    <a:pt x="171" y="39"/>
                    <a:pt x="143" y="24"/>
                  </a:cubicBezTo>
                  <a:cubicBezTo>
                    <a:pt x="138" y="21"/>
                    <a:pt x="131" y="17"/>
                    <a:pt x="124" y="14"/>
                  </a:cubicBezTo>
                  <a:cubicBezTo>
                    <a:pt x="119" y="11"/>
                    <a:pt x="115" y="9"/>
                    <a:pt x="110" y="8"/>
                  </a:cubicBezTo>
                  <a:cubicBezTo>
                    <a:pt x="98" y="3"/>
                    <a:pt x="86" y="1"/>
                    <a:pt x="75"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4" name="Google Shape;1385;p35">
              <a:extLst>
                <a:ext uri="{FF2B5EF4-FFF2-40B4-BE49-F238E27FC236}">
                  <a16:creationId xmlns:a16="http://schemas.microsoft.com/office/drawing/2014/main" id="{75F18D5E-72F8-2208-9249-08EFE63FE9DD}"/>
                </a:ext>
              </a:extLst>
            </p:cNvPr>
            <p:cNvSpPr/>
            <p:nvPr/>
          </p:nvSpPr>
          <p:spPr>
            <a:xfrm>
              <a:off x="6339601" y="3092322"/>
              <a:ext cx="70540" cy="94674"/>
            </a:xfrm>
            <a:custGeom>
              <a:avLst/>
              <a:gdLst/>
              <a:ahLst/>
              <a:cxnLst/>
              <a:rect l="l" t="t" r="r" b="b"/>
              <a:pathLst>
                <a:path w="1125" h="1510" extrusionOk="0">
                  <a:moveTo>
                    <a:pt x="84" y="0"/>
                  </a:moveTo>
                  <a:cubicBezTo>
                    <a:pt x="75" y="0"/>
                    <a:pt x="67" y="2"/>
                    <a:pt x="60" y="5"/>
                  </a:cubicBezTo>
                  <a:cubicBezTo>
                    <a:pt x="11" y="28"/>
                    <a:pt x="1" y="91"/>
                    <a:pt x="39" y="128"/>
                  </a:cubicBezTo>
                  <a:cubicBezTo>
                    <a:pt x="59" y="140"/>
                    <a:pt x="78" y="152"/>
                    <a:pt x="98" y="165"/>
                  </a:cubicBezTo>
                  <a:lnTo>
                    <a:pt x="99" y="165"/>
                  </a:lnTo>
                  <a:cubicBezTo>
                    <a:pt x="138" y="191"/>
                    <a:pt x="180" y="215"/>
                    <a:pt x="220" y="241"/>
                  </a:cubicBezTo>
                  <a:cubicBezTo>
                    <a:pt x="250" y="258"/>
                    <a:pt x="279" y="277"/>
                    <a:pt x="309" y="295"/>
                  </a:cubicBezTo>
                  <a:cubicBezTo>
                    <a:pt x="426" y="367"/>
                    <a:pt x="543" y="436"/>
                    <a:pt x="660" y="506"/>
                  </a:cubicBezTo>
                  <a:cubicBezTo>
                    <a:pt x="722" y="543"/>
                    <a:pt x="783" y="580"/>
                    <a:pt x="844" y="617"/>
                  </a:cubicBezTo>
                  <a:cubicBezTo>
                    <a:pt x="845" y="618"/>
                    <a:pt x="846" y="618"/>
                    <a:pt x="847" y="620"/>
                  </a:cubicBezTo>
                  <a:lnTo>
                    <a:pt x="850" y="622"/>
                  </a:lnTo>
                  <a:cubicBezTo>
                    <a:pt x="870" y="633"/>
                    <a:pt x="891" y="646"/>
                    <a:pt x="912" y="658"/>
                  </a:cubicBezTo>
                  <a:cubicBezTo>
                    <a:pt x="911" y="659"/>
                    <a:pt x="909" y="660"/>
                    <a:pt x="907" y="661"/>
                  </a:cubicBezTo>
                  <a:cubicBezTo>
                    <a:pt x="864" y="692"/>
                    <a:pt x="823" y="730"/>
                    <a:pt x="791" y="772"/>
                  </a:cubicBezTo>
                  <a:cubicBezTo>
                    <a:pt x="771" y="793"/>
                    <a:pt x="754" y="817"/>
                    <a:pt x="738" y="842"/>
                  </a:cubicBezTo>
                  <a:cubicBezTo>
                    <a:pt x="738" y="844"/>
                    <a:pt x="738" y="845"/>
                    <a:pt x="737" y="845"/>
                  </a:cubicBezTo>
                  <a:cubicBezTo>
                    <a:pt x="720" y="874"/>
                    <a:pt x="705" y="904"/>
                    <a:pt x="694" y="934"/>
                  </a:cubicBezTo>
                  <a:cubicBezTo>
                    <a:pt x="693" y="938"/>
                    <a:pt x="691" y="942"/>
                    <a:pt x="690" y="945"/>
                  </a:cubicBezTo>
                  <a:cubicBezTo>
                    <a:pt x="687" y="958"/>
                    <a:pt x="683" y="971"/>
                    <a:pt x="680" y="983"/>
                  </a:cubicBezTo>
                  <a:cubicBezTo>
                    <a:pt x="665" y="1047"/>
                    <a:pt x="663" y="1114"/>
                    <a:pt x="671" y="1180"/>
                  </a:cubicBezTo>
                  <a:cubicBezTo>
                    <a:pt x="673" y="1190"/>
                    <a:pt x="674" y="1203"/>
                    <a:pt x="676" y="1214"/>
                  </a:cubicBezTo>
                  <a:cubicBezTo>
                    <a:pt x="682" y="1239"/>
                    <a:pt x="688" y="1262"/>
                    <a:pt x="696" y="1284"/>
                  </a:cubicBezTo>
                  <a:cubicBezTo>
                    <a:pt x="701" y="1295"/>
                    <a:pt x="705" y="1306"/>
                    <a:pt x="710" y="1316"/>
                  </a:cubicBezTo>
                  <a:cubicBezTo>
                    <a:pt x="715" y="1325"/>
                    <a:pt x="720" y="1336"/>
                    <a:pt x="726" y="1346"/>
                  </a:cubicBezTo>
                  <a:cubicBezTo>
                    <a:pt x="737" y="1366"/>
                    <a:pt x="750" y="1384"/>
                    <a:pt x="764" y="1401"/>
                  </a:cubicBezTo>
                  <a:cubicBezTo>
                    <a:pt x="783" y="1423"/>
                    <a:pt x="804" y="1443"/>
                    <a:pt x="828" y="1458"/>
                  </a:cubicBezTo>
                  <a:cubicBezTo>
                    <a:pt x="837" y="1465"/>
                    <a:pt x="846" y="1468"/>
                    <a:pt x="857" y="1474"/>
                  </a:cubicBezTo>
                  <a:cubicBezTo>
                    <a:pt x="866" y="1479"/>
                    <a:pt x="875" y="1482"/>
                    <a:pt x="884" y="1487"/>
                  </a:cubicBezTo>
                  <a:cubicBezTo>
                    <a:pt x="899" y="1493"/>
                    <a:pt x="914" y="1497"/>
                    <a:pt x="929" y="1501"/>
                  </a:cubicBezTo>
                  <a:cubicBezTo>
                    <a:pt x="939" y="1502"/>
                    <a:pt x="947" y="1504"/>
                    <a:pt x="956" y="1505"/>
                  </a:cubicBezTo>
                  <a:lnTo>
                    <a:pt x="957" y="1505"/>
                  </a:lnTo>
                  <a:cubicBezTo>
                    <a:pt x="959" y="1507"/>
                    <a:pt x="963" y="1507"/>
                    <a:pt x="965" y="1507"/>
                  </a:cubicBezTo>
                  <a:cubicBezTo>
                    <a:pt x="970" y="1508"/>
                    <a:pt x="974" y="1508"/>
                    <a:pt x="980" y="1508"/>
                  </a:cubicBezTo>
                  <a:cubicBezTo>
                    <a:pt x="981" y="1509"/>
                    <a:pt x="984" y="1509"/>
                    <a:pt x="985" y="1509"/>
                  </a:cubicBezTo>
                  <a:cubicBezTo>
                    <a:pt x="990" y="1509"/>
                    <a:pt x="995" y="1510"/>
                    <a:pt x="1000" y="1510"/>
                  </a:cubicBezTo>
                  <a:cubicBezTo>
                    <a:pt x="1004" y="1510"/>
                    <a:pt x="1008" y="1509"/>
                    <a:pt x="1013" y="1509"/>
                  </a:cubicBezTo>
                  <a:cubicBezTo>
                    <a:pt x="1026" y="1504"/>
                    <a:pt x="1038" y="1497"/>
                    <a:pt x="1046" y="1488"/>
                  </a:cubicBezTo>
                  <a:lnTo>
                    <a:pt x="1046" y="1487"/>
                  </a:lnTo>
                  <a:lnTo>
                    <a:pt x="1047" y="1486"/>
                  </a:lnTo>
                  <a:cubicBezTo>
                    <a:pt x="1076" y="1450"/>
                    <a:pt x="1069" y="1378"/>
                    <a:pt x="1009" y="1367"/>
                  </a:cubicBezTo>
                  <a:cubicBezTo>
                    <a:pt x="1003" y="1366"/>
                    <a:pt x="998" y="1364"/>
                    <a:pt x="992" y="1363"/>
                  </a:cubicBezTo>
                  <a:lnTo>
                    <a:pt x="991" y="1363"/>
                  </a:lnTo>
                  <a:cubicBezTo>
                    <a:pt x="967" y="1359"/>
                    <a:pt x="943" y="1354"/>
                    <a:pt x="921" y="1345"/>
                  </a:cubicBezTo>
                  <a:cubicBezTo>
                    <a:pt x="913" y="1341"/>
                    <a:pt x="904" y="1337"/>
                    <a:pt x="895" y="1332"/>
                  </a:cubicBezTo>
                  <a:cubicBezTo>
                    <a:pt x="819" y="1285"/>
                    <a:pt x="806" y="1184"/>
                    <a:pt x="802" y="1102"/>
                  </a:cubicBezTo>
                  <a:cubicBezTo>
                    <a:pt x="801" y="1084"/>
                    <a:pt x="802" y="1065"/>
                    <a:pt x="806" y="1048"/>
                  </a:cubicBezTo>
                  <a:cubicBezTo>
                    <a:pt x="808" y="1033"/>
                    <a:pt x="812" y="1018"/>
                    <a:pt x="816" y="1004"/>
                  </a:cubicBezTo>
                  <a:cubicBezTo>
                    <a:pt x="819" y="994"/>
                    <a:pt x="822" y="985"/>
                    <a:pt x="827" y="975"/>
                  </a:cubicBezTo>
                  <a:cubicBezTo>
                    <a:pt x="829" y="968"/>
                    <a:pt x="831" y="961"/>
                    <a:pt x="835" y="955"/>
                  </a:cubicBezTo>
                  <a:cubicBezTo>
                    <a:pt x="844" y="936"/>
                    <a:pt x="854" y="918"/>
                    <a:pt x="867" y="900"/>
                  </a:cubicBezTo>
                  <a:cubicBezTo>
                    <a:pt x="873" y="892"/>
                    <a:pt x="879" y="885"/>
                    <a:pt x="884" y="877"/>
                  </a:cubicBezTo>
                  <a:cubicBezTo>
                    <a:pt x="892" y="868"/>
                    <a:pt x="899" y="858"/>
                    <a:pt x="909" y="848"/>
                  </a:cubicBezTo>
                  <a:cubicBezTo>
                    <a:pt x="916" y="840"/>
                    <a:pt x="922" y="833"/>
                    <a:pt x="931" y="826"/>
                  </a:cubicBezTo>
                  <a:cubicBezTo>
                    <a:pt x="940" y="817"/>
                    <a:pt x="949" y="809"/>
                    <a:pt x="959" y="801"/>
                  </a:cubicBezTo>
                  <a:cubicBezTo>
                    <a:pt x="967" y="794"/>
                    <a:pt x="976" y="789"/>
                    <a:pt x="984" y="784"/>
                  </a:cubicBezTo>
                  <a:cubicBezTo>
                    <a:pt x="986" y="781"/>
                    <a:pt x="989" y="779"/>
                    <a:pt x="993" y="777"/>
                  </a:cubicBezTo>
                  <a:cubicBezTo>
                    <a:pt x="1001" y="771"/>
                    <a:pt x="1009" y="765"/>
                    <a:pt x="1018" y="762"/>
                  </a:cubicBezTo>
                  <a:cubicBezTo>
                    <a:pt x="1026" y="757"/>
                    <a:pt x="1034" y="755"/>
                    <a:pt x="1044" y="752"/>
                  </a:cubicBezTo>
                  <a:cubicBezTo>
                    <a:pt x="1055" y="749"/>
                    <a:pt x="1066" y="745"/>
                    <a:pt x="1077" y="743"/>
                  </a:cubicBezTo>
                  <a:cubicBezTo>
                    <a:pt x="1082" y="741"/>
                    <a:pt x="1085" y="740"/>
                    <a:pt x="1089" y="736"/>
                  </a:cubicBezTo>
                  <a:cubicBezTo>
                    <a:pt x="1091" y="736"/>
                    <a:pt x="1093" y="735"/>
                    <a:pt x="1095" y="733"/>
                  </a:cubicBezTo>
                  <a:cubicBezTo>
                    <a:pt x="1103" y="727"/>
                    <a:pt x="1108" y="720"/>
                    <a:pt x="1113" y="712"/>
                  </a:cubicBezTo>
                  <a:cubicBezTo>
                    <a:pt x="1115" y="709"/>
                    <a:pt x="1116" y="705"/>
                    <a:pt x="1118" y="702"/>
                  </a:cubicBezTo>
                  <a:cubicBezTo>
                    <a:pt x="1119" y="698"/>
                    <a:pt x="1120" y="694"/>
                    <a:pt x="1121" y="690"/>
                  </a:cubicBezTo>
                  <a:cubicBezTo>
                    <a:pt x="1125" y="677"/>
                    <a:pt x="1125" y="665"/>
                    <a:pt x="1121" y="652"/>
                  </a:cubicBezTo>
                  <a:cubicBezTo>
                    <a:pt x="1120" y="645"/>
                    <a:pt x="1118" y="638"/>
                    <a:pt x="1114" y="632"/>
                  </a:cubicBezTo>
                  <a:cubicBezTo>
                    <a:pt x="1114" y="631"/>
                    <a:pt x="1113" y="631"/>
                    <a:pt x="1112" y="630"/>
                  </a:cubicBezTo>
                  <a:cubicBezTo>
                    <a:pt x="1113" y="629"/>
                    <a:pt x="1112" y="628"/>
                    <a:pt x="1112" y="628"/>
                  </a:cubicBezTo>
                  <a:cubicBezTo>
                    <a:pt x="1110" y="623"/>
                    <a:pt x="1106" y="618"/>
                    <a:pt x="1103" y="615"/>
                  </a:cubicBezTo>
                  <a:cubicBezTo>
                    <a:pt x="1098" y="609"/>
                    <a:pt x="1093" y="605"/>
                    <a:pt x="1088" y="601"/>
                  </a:cubicBezTo>
                  <a:cubicBezTo>
                    <a:pt x="1070" y="590"/>
                    <a:pt x="1052" y="578"/>
                    <a:pt x="1034" y="567"/>
                  </a:cubicBezTo>
                  <a:cubicBezTo>
                    <a:pt x="1022" y="557"/>
                    <a:pt x="1009" y="548"/>
                    <a:pt x="995" y="541"/>
                  </a:cubicBezTo>
                  <a:lnTo>
                    <a:pt x="995" y="540"/>
                  </a:lnTo>
                  <a:cubicBezTo>
                    <a:pt x="965" y="520"/>
                    <a:pt x="934" y="501"/>
                    <a:pt x="904" y="482"/>
                  </a:cubicBezTo>
                  <a:lnTo>
                    <a:pt x="903" y="481"/>
                  </a:lnTo>
                  <a:cubicBezTo>
                    <a:pt x="896" y="478"/>
                    <a:pt x="888" y="473"/>
                    <a:pt x="881" y="470"/>
                  </a:cubicBezTo>
                  <a:cubicBezTo>
                    <a:pt x="857" y="453"/>
                    <a:pt x="832" y="438"/>
                    <a:pt x="807" y="424"/>
                  </a:cubicBezTo>
                  <a:cubicBezTo>
                    <a:pt x="772" y="403"/>
                    <a:pt x="737" y="381"/>
                    <a:pt x="701" y="360"/>
                  </a:cubicBezTo>
                  <a:cubicBezTo>
                    <a:pt x="676" y="346"/>
                    <a:pt x="652" y="332"/>
                    <a:pt x="629" y="318"/>
                  </a:cubicBezTo>
                  <a:lnTo>
                    <a:pt x="474" y="226"/>
                  </a:lnTo>
                  <a:cubicBezTo>
                    <a:pt x="464" y="220"/>
                    <a:pt x="454" y="213"/>
                    <a:pt x="443" y="206"/>
                  </a:cubicBezTo>
                  <a:cubicBezTo>
                    <a:pt x="427" y="197"/>
                    <a:pt x="412" y="187"/>
                    <a:pt x="396" y="177"/>
                  </a:cubicBezTo>
                  <a:cubicBezTo>
                    <a:pt x="372" y="162"/>
                    <a:pt x="346" y="146"/>
                    <a:pt x="321" y="130"/>
                  </a:cubicBezTo>
                  <a:cubicBezTo>
                    <a:pt x="279" y="106"/>
                    <a:pt x="239" y="79"/>
                    <a:pt x="197" y="55"/>
                  </a:cubicBezTo>
                  <a:cubicBezTo>
                    <a:pt x="171" y="39"/>
                    <a:pt x="143" y="23"/>
                    <a:pt x="115" y="8"/>
                  </a:cubicBezTo>
                  <a:cubicBezTo>
                    <a:pt x="105" y="3"/>
                    <a:pt x="94" y="0"/>
                    <a:pt x="84"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1386;p35">
              <a:extLst>
                <a:ext uri="{FF2B5EF4-FFF2-40B4-BE49-F238E27FC236}">
                  <a16:creationId xmlns:a16="http://schemas.microsoft.com/office/drawing/2014/main" id="{18E2063D-3069-BE1F-098C-F0686B8CD4C4}"/>
                </a:ext>
              </a:extLst>
            </p:cNvPr>
            <p:cNvSpPr/>
            <p:nvPr/>
          </p:nvSpPr>
          <p:spPr>
            <a:xfrm>
              <a:off x="6450335" y="3084610"/>
              <a:ext cx="33734" cy="31788"/>
            </a:xfrm>
            <a:custGeom>
              <a:avLst/>
              <a:gdLst/>
              <a:ahLst/>
              <a:cxnLst/>
              <a:rect l="l" t="t" r="r" b="b"/>
              <a:pathLst>
                <a:path w="538" h="507" extrusionOk="0">
                  <a:moveTo>
                    <a:pt x="463" y="1"/>
                  </a:moveTo>
                  <a:cubicBezTo>
                    <a:pt x="419" y="1"/>
                    <a:pt x="384" y="60"/>
                    <a:pt x="354" y="94"/>
                  </a:cubicBezTo>
                  <a:cubicBezTo>
                    <a:pt x="275" y="179"/>
                    <a:pt x="188" y="251"/>
                    <a:pt x="96" y="326"/>
                  </a:cubicBezTo>
                  <a:cubicBezTo>
                    <a:pt x="63" y="356"/>
                    <a:pt x="13" y="372"/>
                    <a:pt x="4" y="422"/>
                  </a:cubicBezTo>
                  <a:cubicBezTo>
                    <a:pt x="1" y="450"/>
                    <a:pt x="10" y="478"/>
                    <a:pt x="34" y="495"/>
                  </a:cubicBezTo>
                  <a:cubicBezTo>
                    <a:pt x="45" y="503"/>
                    <a:pt x="57" y="506"/>
                    <a:pt x="70" y="506"/>
                  </a:cubicBezTo>
                  <a:cubicBezTo>
                    <a:pt x="83" y="506"/>
                    <a:pt x="95" y="503"/>
                    <a:pt x="106" y="497"/>
                  </a:cubicBezTo>
                  <a:cubicBezTo>
                    <a:pt x="255" y="388"/>
                    <a:pt x="401" y="269"/>
                    <a:pt x="514" y="123"/>
                  </a:cubicBezTo>
                  <a:cubicBezTo>
                    <a:pt x="538" y="91"/>
                    <a:pt x="536" y="45"/>
                    <a:pt x="506" y="19"/>
                  </a:cubicBezTo>
                  <a:cubicBezTo>
                    <a:pt x="491" y="6"/>
                    <a:pt x="477" y="1"/>
                    <a:pt x="463"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6" name="Google Shape;1387;p35">
              <a:extLst>
                <a:ext uri="{FF2B5EF4-FFF2-40B4-BE49-F238E27FC236}">
                  <a16:creationId xmlns:a16="http://schemas.microsoft.com/office/drawing/2014/main" id="{199E26A1-FB9A-DD88-387D-379E51796997}"/>
                </a:ext>
              </a:extLst>
            </p:cNvPr>
            <p:cNvSpPr/>
            <p:nvPr/>
          </p:nvSpPr>
          <p:spPr>
            <a:xfrm>
              <a:off x="6394278" y="3051944"/>
              <a:ext cx="44581" cy="26584"/>
            </a:xfrm>
            <a:custGeom>
              <a:avLst/>
              <a:gdLst/>
              <a:ahLst/>
              <a:cxnLst/>
              <a:rect l="l" t="t" r="r" b="b"/>
              <a:pathLst>
                <a:path w="711" h="424" extrusionOk="0">
                  <a:moveTo>
                    <a:pt x="83" y="0"/>
                  </a:moveTo>
                  <a:cubicBezTo>
                    <a:pt x="75" y="0"/>
                    <a:pt x="66" y="1"/>
                    <a:pt x="57" y="1"/>
                  </a:cubicBezTo>
                  <a:cubicBezTo>
                    <a:pt x="15" y="15"/>
                    <a:pt x="1" y="77"/>
                    <a:pt x="26" y="111"/>
                  </a:cubicBezTo>
                  <a:cubicBezTo>
                    <a:pt x="55" y="152"/>
                    <a:pt x="110" y="146"/>
                    <a:pt x="153" y="160"/>
                  </a:cubicBezTo>
                  <a:cubicBezTo>
                    <a:pt x="279" y="191"/>
                    <a:pt x="398" y="223"/>
                    <a:pt x="526" y="257"/>
                  </a:cubicBezTo>
                  <a:cubicBezTo>
                    <a:pt x="517" y="275"/>
                    <a:pt x="507" y="292"/>
                    <a:pt x="496" y="310"/>
                  </a:cubicBezTo>
                  <a:cubicBezTo>
                    <a:pt x="477" y="343"/>
                    <a:pt x="485" y="389"/>
                    <a:pt x="517" y="411"/>
                  </a:cubicBezTo>
                  <a:cubicBezTo>
                    <a:pt x="531" y="420"/>
                    <a:pt x="544" y="424"/>
                    <a:pt x="555" y="424"/>
                  </a:cubicBezTo>
                  <a:cubicBezTo>
                    <a:pt x="607" y="424"/>
                    <a:pt x="638" y="349"/>
                    <a:pt x="660" y="305"/>
                  </a:cubicBezTo>
                  <a:cubicBezTo>
                    <a:pt x="701" y="246"/>
                    <a:pt x="711" y="156"/>
                    <a:pt x="627" y="133"/>
                  </a:cubicBezTo>
                  <a:cubicBezTo>
                    <a:pt x="535" y="104"/>
                    <a:pt x="442" y="82"/>
                    <a:pt x="350" y="58"/>
                  </a:cubicBezTo>
                  <a:cubicBezTo>
                    <a:pt x="262" y="41"/>
                    <a:pt x="173" y="0"/>
                    <a:pt x="83"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7" name="Google Shape;1388;p35">
              <a:extLst>
                <a:ext uri="{FF2B5EF4-FFF2-40B4-BE49-F238E27FC236}">
                  <a16:creationId xmlns:a16="http://schemas.microsoft.com/office/drawing/2014/main" id="{B9046AB7-8EDD-EAAC-3B52-754212AAF83F}"/>
                </a:ext>
              </a:extLst>
            </p:cNvPr>
            <p:cNvSpPr/>
            <p:nvPr/>
          </p:nvSpPr>
          <p:spPr>
            <a:xfrm>
              <a:off x="6493224" y="3113577"/>
              <a:ext cx="132052" cy="141949"/>
            </a:xfrm>
            <a:custGeom>
              <a:avLst/>
              <a:gdLst/>
              <a:ahLst/>
              <a:cxnLst/>
              <a:rect l="l" t="t" r="r" b="b"/>
              <a:pathLst>
                <a:path w="2106" h="2264" extrusionOk="0">
                  <a:moveTo>
                    <a:pt x="124" y="0"/>
                  </a:moveTo>
                  <a:cubicBezTo>
                    <a:pt x="104" y="12"/>
                    <a:pt x="83" y="24"/>
                    <a:pt x="64" y="37"/>
                  </a:cubicBezTo>
                  <a:cubicBezTo>
                    <a:pt x="42" y="49"/>
                    <a:pt x="21" y="62"/>
                    <a:pt x="0" y="76"/>
                  </a:cubicBezTo>
                  <a:cubicBezTo>
                    <a:pt x="33" y="113"/>
                    <a:pt x="66" y="149"/>
                    <a:pt x="100" y="185"/>
                  </a:cubicBezTo>
                  <a:lnTo>
                    <a:pt x="101" y="186"/>
                  </a:lnTo>
                  <a:cubicBezTo>
                    <a:pt x="105" y="191"/>
                    <a:pt x="110" y="196"/>
                    <a:pt x="115" y="201"/>
                  </a:cubicBezTo>
                  <a:cubicBezTo>
                    <a:pt x="126" y="215"/>
                    <a:pt x="138" y="228"/>
                    <a:pt x="150" y="241"/>
                  </a:cubicBezTo>
                  <a:cubicBezTo>
                    <a:pt x="163" y="256"/>
                    <a:pt x="176" y="270"/>
                    <a:pt x="190" y="284"/>
                  </a:cubicBezTo>
                  <a:cubicBezTo>
                    <a:pt x="193" y="289"/>
                    <a:pt x="198" y="293"/>
                    <a:pt x="202" y="298"/>
                  </a:cubicBezTo>
                  <a:cubicBezTo>
                    <a:pt x="279" y="382"/>
                    <a:pt x="356" y="465"/>
                    <a:pt x="432" y="550"/>
                  </a:cubicBezTo>
                  <a:cubicBezTo>
                    <a:pt x="772" y="920"/>
                    <a:pt x="1111" y="1291"/>
                    <a:pt x="1449" y="1661"/>
                  </a:cubicBezTo>
                  <a:lnTo>
                    <a:pt x="1449" y="1662"/>
                  </a:lnTo>
                  <a:cubicBezTo>
                    <a:pt x="1597" y="1828"/>
                    <a:pt x="1745" y="1992"/>
                    <a:pt x="1895" y="2154"/>
                  </a:cubicBezTo>
                  <a:cubicBezTo>
                    <a:pt x="1930" y="2191"/>
                    <a:pt x="1963" y="2226"/>
                    <a:pt x="1998" y="2263"/>
                  </a:cubicBezTo>
                  <a:cubicBezTo>
                    <a:pt x="2029" y="2230"/>
                    <a:pt x="2065" y="2201"/>
                    <a:pt x="2105" y="2181"/>
                  </a:cubicBezTo>
                  <a:cubicBezTo>
                    <a:pt x="2090" y="2165"/>
                    <a:pt x="2074" y="2149"/>
                    <a:pt x="2059" y="2134"/>
                  </a:cubicBezTo>
                  <a:lnTo>
                    <a:pt x="2058" y="2134"/>
                  </a:lnTo>
                  <a:cubicBezTo>
                    <a:pt x="2021" y="2094"/>
                    <a:pt x="1983" y="2054"/>
                    <a:pt x="1946" y="2014"/>
                  </a:cubicBezTo>
                  <a:lnTo>
                    <a:pt x="1946" y="2013"/>
                  </a:lnTo>
                  <a:cubicBezTo>
                    <a:pt x="1926" y="1993"/>
                    <a:pt x="1908" y="1974"/>
                    <a:pt x="1888" y="1953"/>
                  </a:cubicBezTo>
                  <a:cubicBezTo>
                    <a:pt x="1764" y="1820"/>
                    <a:pt x="1640" y="1686"/>
                    <a:pt x="1518" y="1552"/>
                  </a:cubicBezTo>
                  <a:cubicBezTo>
                    <a:pt x="1515" y="1549"/>
                    <a:pt x="1512" y="1545"/>
                    <a:pt x="1510" y="1543"/>
                  </a:cubicBezTo>
                  <a:cubicBezTo>
                    <a:pt x="1379" y="1400"/>
                    <a:pt x="1250" y="1256"/>
                    <a:pt x="1120" y="1112"/>
                  </a:cubicBezTo>
                  <a:cubicBezTo>
                    <a:pt x="820" y="779"/>
                    <a:pt x="524" y="443"/>
                    <a:pt x="223" y="111"/>
                  </a:cubicBezTo>
                  <a:lnTo>
                    <a:pt x="223" y="110"/>
                  </a:lnTo>
                  <a:cubicBezTo>
                    <a:pt x="190" y="73"/>
                    <a:pt x="156" y="36"/>
                    <a:pt x="124"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1389;p35">
              <a:extLst>
                <a:ext uri="{FF2B5EF4-FFF2-40B4-BE49-F238E27FC236}">
                  <a16:creationId xmlns:a16="http://schemas.microsoft.com/office/drawing/2014/main" id="{2B602C3E-492A-3707-69E1-1CBB516E7C32}"/>
                </a:ext>
              </a:extLst>
            </p:cNvPr>
            <p:cNvSpPr/>
            <p:nvPr/>
          </p:nvSpPr>
          <p:spPr>
            <a:xfrm>
              <a:off x="6676694" y="2858390"/>
              <a:ext cx="70603" cy="35424"/>
            </a:xfrm>
            <a:custGeom>
              <a:avLst/>
              <a:gdLst/>
              <a:ahLst/>
              <a:cxnLst/>
              <a:rect l="l" t="t" r="r" b="b"/>
              <a:pathLst>
                <a:path w="1126" h="565" extrusionOk="0">
                  <a:moveTo>
                    <a:pt x="72" y="1"/>
                  </a:moveTo>
                  <a:cubicBezTo>
                    <a:pt x="65" y="1"/>
                    <a:pt x="59" y="2"/>
                    <a:pt x="52" y="4"/>
                  </a:cubicBezTo>
                  <a:cubicBezTo>
                    <a:pt x="48" y="5"/>
                    <a:pt x="43" y="7"/>
                    <a:pt x="39" y="11"/>
                  </a:cubicBezTo>
                  <a:cubicBezTo>
                    <a:pt x="28" y="19"/>
                    <a:pt x="18" y="31"/>
                    <a:pt x="13" y="44"/>
                  </a:cubicBezTo>
                  <a:cubicBezTo>
                    <a:pt x="0" y="78"/>
                    <a:pt x="18" y="117"/>
                    <a:pt x="51" y="132"/>
                  </a:cubicBezTo>
                  <a:cubicBezTo>
                    <a:pt x="121" y="161"/>
                    <a:pt x="190" y="189"/>
                    <a:pt x="260" y="215"/>
                  </a:cubicBezTo>
                  <a:lnTo>
                    <a:pt x="260" y="216"/>
                  </a:lnTo>
                  <a:cubicBezTo>
                    <a:pt x="338" y="248"/>
                    <a:pt x="417" y="280"/>
                    <a:pt x="495" y="310"/>
                  </a:cubicBezTo>
                  <a:cubicBezTo>
                    <a:pt x="646" y="371"/>
                    <a:pt x="796" y="431"/>
                    <a:pt x="947" y="492"/>
                  </a:cubicBezTo>
                  <a:lnTo>
                    <a:pt x="949" y="492"/>
                  </a:lnTo>
                  <a:cubicBezTo>
                    <a:pt x="989" y="510"/>
                    <a:pt x="1032" y="526"/>
                    <a:pt x="1073" y="543"/>
                  </a:cubicBezTo>
                  <a:lnTo>
                    <a:pt x="1074" y="543"/>
                  </a:lnTo>
                  <a:cubicBezTo>
                    <a:pt x="1092" y="550"/>
                    <a:pt x="1108" y="557"/>
                    <a:pt x="1125" y="564"/>
                  </a:cubicBezTo>
                  <a:cubicBezTo>
                    <a:pt x="1103" y="517"/>
                    <a:pt x="1096" y="461"/>
                    <a:pt x="1102" y="409"/>
                  </a:cubicBezTo>
                  <a:cubicBezTo>
                    <a:pt x="1069" y="397"/>
                    <a:pt x="1034" y="382"/>
                    <a:pt x="1000" y="369"/>
                  </a:cubicBezTo>
                  <a:cubicBezTo>
                    <a:pt x="842" y="307"/>
                    <a:pt x="684" y="242"/>
                    <a:pt x="525" y="178"/>
                  </a:cubicBezTo>
                  <a:cubicBezTo>
                    <a:pt x="391" y="124"/>
                    <a:pt x="257" y="71"/>
                    <a:pt x="124" y="17"/>
                  </a:cubicBezTo>
                  <a:cubicBezTo>
                    <a:pt x="122" y="16"/>
                    <a:pt x="119" y="14"/>
                    <a:pt x="117" y="14"/>
                  </a:cubicBezTo>
                  <a:cubicBezTo>
                    <a:pt x="109" y="11"/>
                    <a:pt x="102" y="7"/>
                    <a:pt x="94" y="5"/>
                  </a:cubicBezTo>
                  <a:cubicBezTo>
                    <a:pt x="87" y="2"/>
                    <a:pt x="79" y="1"/>
                    <a:pt x="72"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1390;p35">
              <a:extLst>
                <a:ext uri="{FF2B5EF4-FFF2-40B4-BE49-F238E27FC236}">
                  <a16:creationId xmlns:a16="http://schemas.microsoft.com/office/drawing/2014/main" id="{D4E0537D-DB01-7996-4695-E389B55843BB}"/>
                </a:ext>
              </a:extLst>
            </p:cNvPr>
            <p:cNvSpPr/>
            <p:nvPr/>
          </p:nvSpPr>
          <p:spPr>
            <a:xfrm>
              <a:off x="6349258" y="2950809"/>
              <a:ext cx="10345" cy="11411"/>
            </a:xfrm>
            <a:custGeom>
              <a:avLst/>
              <a:gdLst/>
              <a:ahLst/>
              <a:cxnLst/>
              <a:rect l="l" t="t" r="r" b="b"/>
              <a:pathLst>
                <a:path w="165" h="182" extrusionOk="0">
                  <a:moveTo>
                    <a:pt x="53" y="1"/>
                  </a:moveTo>
                  <a:cubicBezTo>
                    <a:pt x="45" y="1"/>
                    <a:pt x="38" y="1"/>
                    <a:pt x="31" y="4"/>
                  </a:cubicBezTo>
                  <a:cubicBezTo>
                    <a:pt x="22" y="30"/>
                    <a:pt x="14" y="57"/>
                    <a:pt x="7" y="83"/>
                  </a:cubicBezTo>
                  <a:cubicBezTo>
                    <a:pt x="5" y="95"/>
                    <a:pt x="3" y="107"/>
                    <a:pt x="1" y="122"/>
                  </a:cubicBezTo>
                  <a:cubicBezTo>
                    <a:pt x="16" y="137"/>
                    <a:pt x="36" y="148"/>
                    <a:pt x="57" y="151"/>
                  </a:cubicBezTo>
                  <a:cubicBezTo>
                    <a:pt x="85" y="161"/>
                    <a:pt x="111" y="171"/>
                    <a:pt x="138" y="181"/>
                  </a:cubicBezTo>
                  <a:cubicBezTo>
                    <a:pt x="143" y="131"/>
                    <a:pt x="152" y="81"/>
                    <a:pt x="164" y="32"/>
                  </a:cubicBezTo>
                  <a:cubicBezTo>
                    <a:pt x="147" y="27"/>
                    <a:pt x="129" y="20"/>
                    <a:pt x="110" y="14"/>
                  </a:cubicBezTo>
                  <a:cubicBezTo>
                    <a:pt x="92" y="6"/>
                    <a:pt x="72" y="1"/>
                    <a:pt x="53"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1391;p35">
              <a:extLst>
                <a:ext uri="{FF2B5EF4-FFF2-40B4-BE49-F238E27FC236}">
                  <a16:creationId xmlns:a16="http://schemas.microsoft.com/office/drawing/2014/main" id="{34CCE2F5-7D6A-6C39-B6BA-6188EA7562FD}"/>
                </a:ext>
              </a:extLst>
            </p:cNvPr>
            <p:cNvSpPr/>
            <p:nvPr/>
          </p:nvSpPr>
          <p:spPr>
            <a:xfrm>
              <a:off x="6384747" y="2894818"/>
              <a:ext cx="16929" cy="10596"/>
            </a:xfrm>
            <a:custGeom>
              <a:avLst/>
              <a:gdLst/>
              <a:ahLst/>
              <a:cxnLst/>
              <a:rect l="l" t="t" r="r" b="b"/>
              <a:pathLst>
                <a:path w="270" h="169" extrusionOk="0">
                  <a:moveTo>
                    <a:pt x="119" y="0"/>
                  </a:moveTo>
                  <a:lnTo>
                    <a:pt x="119" y="2"/>
                  </a:lnTo>
                  <a:cubicBezTo>
                    <a:pt x="79" y="36"/>
                    <a:pt x="40" y="71"/>
                    <a:pt x="0" y="108"/>
                  </a:cubicBezTo>
                  <a:cubicBezTo>
                    <a:pt x="2" y="108"/>
                    <a:pt x="4" y="109"/>
                    <a:pt x="5" y="110"/>
                  </a:cubicBezTo>
                  <a:cubicBezTo>
                    <a:pt x="53" y="130"/>
                    <a:pt x="101" y="149"/>
                    <a:pt x="148" y="169"/>
                  </a:cubicBezTo>
                  <a:cubicBezTo>
                    <a:pt x="189" y="133"/>
                    <a:pt x="229" y="99"/>
                    <a:pt x="269" y="65"/>
                  </a:cubicBezTo>
                  <a:cubicBezTo>
                    <a:pt x="220" y="43"/>
                    <a:pt x="169" y="22"/>
                    <a:pt x="119"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1392;p35">
              <a:extLst>
                <a:ext uri="{FF2B5EF4-FFF2-40B4-BE49-F238E27FC236}">
                  <a16:creationId xmlns:a16="http://schemas.microsoft.com/office/drawing/2014/main" id="{B14D86EA-F58D-0B1D-729E-74FD646E7CF3}"/>
                </a:ext>
              </a:extLst>
            </p:cNvPr>
            <p:cNvSpPr/>
            <p:nvPr/>
          </p:nvSpPr>
          <p:spPr>
            <a:xfrm>
              <a:off x="6431274" y="2829360"/>
              <a:ext cx="263099" cy="44015"/>
            </a:xfrm>
            <a:custGeom>
              <a:avLst/>
              <a:gdLst/>
              <a:ahLst/>
              <a:cxnLst/>
              <a:rect l="l" t="t" r="r" b="b"/>
              <a:pathLst>
                <a:path w="4196" h="702" extrusionOk="0">
                  <a:moveTo>
                    <a:pt x="1859" y="0"/>
                  </a:moveTo>
                  <a:cubicBezTo>
                    <a:pt x="1216" y="0"/>
                    <a:pt x="613" y="178"/>
                    <a:pt x="1" y="578"/>
                  </a:cubicBezTo>
                  <a:cubicBezTo>
                    <a:pt x="45" y="609"/>
                    <a:pt x="87" y="640"/>
                    <a:pt x="131" y="673"/>
                  </a:cubicBezTo>
                  <a:cubicBezTo>
                    <a:pt x="686" y="334"/>
                    <a:pt x="1278" y="132"/>
                    <a:pt x="1912" y="132"/>
                  </a:cubicBezTo>
                  <a:cubicBezTo>
                    <a:pt x="2171" y="132"/>
                    <a:pt x="2438" y="166"/>
                    <a:pt x="2711" y="238"/>
                  </a:cubicBezTo>
                  <a:cubicBezTo>
                    <a:pt x="3174" y="346"/>
                    <a:pt x="3637" y="492"/>
                    <a:pt x="4067" y="678"/>
                  </a:cubicBezTo>
                  <a:cubicBezTo>
                    <a:pt x="4083" y="694"/>
                    <a:pt x="4104" y="701"/>
                    <a:pt x="4123" y="701"/>
                  </a:cubicBezTo>
                  <a:cubicBezTo>
                    <a:pt x="4156" y="701"/>
                    <a:pt x="4187" y="680"/>
                    <a:pt x="4190" y="638"/>
                  </a:cubicBezTo>
                  <a:cubicBezTo>
                    <a:pt x="4195" y="548"/>
                    <a:pt x="4085" y="532"/>
                    <a:pt x="4022" y="500"/>
                  </a:cubicBezTo>
                  <a:cubicBezTo>
                    <a:pt x="3714" y="378"/>
                    <a:pt x="3398" y="270"/>
                    <a:pt x="3076" y="184"/>
                  </a:cubicBezTo>
                  <a:cubicBezTo>
                    <a:pt x="2649" y="65"/>
                    <a:pt x="2247" y="0"/>
                    <a:pt x="1859"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1393;p35">
              <a:extLst>
                <a:ext uri="{FF2B5EF4-FFF2-40B4-BE49-F238E27FC236}">
                  <a16:creationId xmlns:a16="http://schemas.microsoft.com/office/drawing/2014/main" id="{D946CA11-D28C-BE43-1E0D-CB34E4336F7D}"/>
                </a:ext>
              </a:extLst>
            </p:cNvPr>
            <p:cNvSpPr/>
            <p:nvPr/>
          </p:nvSpPr>
          <p:spPr>
            <a:xfrm>
              <a:off x="6350135" y="3020970"/>
              <a:ext cx="12729" cy="18496"/>
            </a:xfrm>
            <a:custGeom>
              <a:avLst/>
              <a:gdLst/>
              <a:ahLst/>
              <a:cxnLst/>
              <a:rect l="l" t="t" r="r" b="b"/>
              <a:pathLst>
                <a:path w="203" h="295" extrusionOk="0">
                  <a:moveTo>
                    <a:pt x="0" y="0"/>
                  </a:moveTo>
                  <a:lnTo>
                    <a:pt x="0" y="0"/>
                  </a:lnTo>
                  <a:cubicBezTo>
                    <a:pt x="8" y="55"/>
                    <a:pt x="21" y="124"/>
                    <a:pt x="37" y="192"/>
                  </a:cubicBezTo>
                  <a:cubicBezTo>
                    <a:pt x="93" y="225"/>
                    <a:pt x="148" y="260"/>
                    <a:pt x="202" y="295"/>
                  </a:cubicBezTo>
                  <a:cubicBezTo>
                    <a:pt x="177" y="226"/>
                    <a:pt x="156" y="156"/>
                    <a:pt x="140" y="84"/>
                  </a:cubicBezTo>
                  <a:cubicBezTo>
                    <a:pt x="119" y="72"/>
                    <a:pt x="99" y="59"/>
                    <a:pt x="77" y="46"/>
                  </a:cubicBezTo>
                  <a:cubicBezTo>
                    <a:pt x="55" y="35"/>
                    <a:pt x="28" y="15"/>
                    <a:pt x="0"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3" name="Google Shape;1394;p35">
              <a:extLst>
                <a:ext uri="{FF2B5EF4-FFF2-40B4-BE49-F238E27FC236}">
                  <a16:creationId xmlns:a16="http://schemas.microsoft.com/office/drawing/2014/main" id="{1287BEA3-B035-3D7A-D30D-BD29AA8EB74A}"/>
                </a:ext>
              </a:extLst>
            </p:cNvPr>
            <p:cNvSpPr/>
            <p:nvPr/>
          </p:nvSpPr>
          <p:spPr>
            <a:xfrm>
              <a:off x="6366438" y="2958521"/>
              <a:ext cx="16680" cy="10408"/>
            </a:xfrm>
            <a:custGeom>
              <a:avLst/>
              <a:gdLst/>
              <a:ahLst/>
              <a:cxnLst/>
              <a:rect l="l" t="t" r="r" b="b"/>
              <a:pathLst>
                <a:path w="266" h="166" extrusionOk="0">
                  <a:moveTo>
                    <a:pt x="118" y="1"/>
                  </a:moveTo>
                  <a:cubicBezTo>
                    <a:pt x="75" y="35"/>
                    <a:pt x="36" y="71"/>
                    <a:pt x="0" y="110"/>
                  </a:cubicBezTo>
                  <a:cubicBezTo>
                    <a:pt x="45" y="128"/>
                    <a:pt x="90" y="146"/>
                    <a:pt x="135" y="166"/>
                  </a:cubicBezTo>
                  <a:cubicBezTo>
                    <a:pt x="177" y="130"/>
                    <a:pt x="221" y="96"/>
                    <a:pt x="266" y="65"/>
                  </a:cubicBezTo>
                  <a:cubicBezTo>
                    <a:pt x="217" y="43"/>
                    <a:pt x="168" y="21"/>
                    <a:pt x="118"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4" name="Google Shape;1395;p35">
              <a:extLst>
                <a:ext uri="{FF2B5EF4-FFF2-40B4-BE49-F238E27FC236}">
                  <a16:creationId xmlns:a16="http://schemas.microsoft.com/office/drawing/2014/main" id="{F0AE9ED0-A343-41FE-5992-0B4FDA7B3105}"/>
                </a:ext>
              </a:extLst>
            </p:cNvPr>
            <p:cNvSpPr/>
            <p:nvPr/>
          </p:nvSpPr>
          <p:spPr>
            <a:xfrm>
              <a:off x="6434408" y="2919711"/>
              <a:ext cx="20065" cy="9969"/>
            </a:xfrm>
            <a:custGeom>
              <a:avLst/>
              <a:gdLst/>
              <a:ahLst/>
              <a:cxnLst/>
              <a:rect l="l" t="t" r="r" b="b"/>
              <a:pathLst>
                <a:path w="320" h="159" extrusionOk="0">
                  <a:moveTo>
                    <a:pt x="162" y="1"/>
                  </a:moveTo>
                  <a:cubicBezTo>
                    <a:pt x="108" y="25"/>
                    <a:pt x="54" y="49"/>
                    <a:pt x="1" y="75"/>
                  </a:cubicBezTo>
                  <a:cubicBezTo>
                    <a:pt x="54" y="102"/>
                    <a:pt x="106" y="130"/>
                    <a:pt x="159" y="159"/>
                  </a:cubicBezTo>
                  <a:cubicBezTo>
                    <a:pt x="212" y="135"/>
                    <a:pt x="266" y="110"/>
                    <a:pt x="319" y="87"/>
                  </a:cubicBezTo>
                  <a:cubicBezTo>
                    <a:pt x="267" y="57"/>
                    <a:pt x="215" y="28"/>
                    <a:pt x="162"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5" name="Google Shape;1396;p35">
              <a:extLst>
                <a:ext uri="{FF2B5EF4-FFF2-40B4-BE49-F238E27FC236}">
                  <a16:creationId xmlns:a16="http://schemas.microsoft.com/office/drawing/2014/main" id="{E94EB417-1C86-6683-87F8-275C005DF7D6}"/>
                </a:ext>
              </a:extLst>
            </p:cNvPr>
            <p:cNvSpPr/>
            <p:nvPr/>
          </p:nvSpPr>
          <p:spPr>
            <a:xfrm>
              <a:off x="6476796" y="2897452"/>
              <a:ext cx="27276" cy="15800"/>
            </a:xfrm>
            <a:custGeom>
              <a:avLst/>
              <a:gdLst/>
              <a:ahLst/>
              <a:cxnLst/>
              <a:rect l="l" t="t" r="r" b="b"/>
              <a:pathLst>
                <a:path w="435" h="252" extrusionOk="0">
                  <a:moveTo>
                    <a:pt x="329" y="1"/>
                  </a:moveTo>
                  <a:cubicBezTo>
                    <a:pt x="293" y="1"/>
                    <a:pt x="252" y="28"/>
                    <a:pt x="216" y="39"/>
                  </a:cubicBezTo>
                  <a:cubicBezTo>
                    <a:pt x="144" y="70"/>
                    <a:pt x="72" y="102"/>
                    <a:pt x="0" y="133"/>
                  </a:cubicBezTo>
                  <a:cubicBezTo>
                    <a:pt x="34" y="171"/>
                    <a:pt x="64" y="211"/>
                    <a:pt x="92" y="252"/>
                  </a:cubicBezTo>
                  <a:cubicBezTo>
                    <a:pt x="146" y="229"/>
                    <a:pt x="198" y="207"/>
                    <a:pt x="250" y="185"/>
                  </a:cubicBezTo>
                  <a:cubicBezTo>
                    <a:pt x="314" y="158"/>
                    <a:pt x="434" y="127"/>
                    <a:pt x="385" y="35"/>
                  </a:cubicBezTo>
                  <a:lnTo>
                    <a:pt x="385" y="33"/>
                  </a:lnTo>
                  <a:cubicBezTo>
                    <a:pt x="368" y="9"/>
                    <a:pt x="349" y="1"/>
                    <a:pt x="329"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6" name="Google Shape;1397;p35">
              <a:extLst>
                <a:ext uri="{FF2B5EF4-FFF2-40B4-BE49-F238E27FC236}">
                  <a16:creationId xmlns:a16="http://schemas.microsoft.com/office/drawing/2014/main" id="{05CAB877-4D00-EC26-863A-53D8EF674583}"/>
                </a:ext>
              </a:extLst>
            </p:cNvPr>
            <p:cNvSpPr/>
            <p:nvPr/>
          </p:nvSpPr>
          <p:spPr>
            <a:xfrm>
              <a:off x="6364055" y="3033134"/>
              <a:ext cx="13168" cy="11536"/>
            </a:xfrm>
            <a:custGeom>
              <a:avLst/>
              <a:gdLst/>
              <a:ahLst/>
              <a:cxnLst/>
              <a:rect l="l" t="t" r="r" b="b"/>
              <a:pathLst>
                <a:path w="210" h="184" extrusionOk="0">
                  <a:moveTo>
                    <a:pt x="92" y="0"/>
                  </a:moveTo>
                  <a:cubicBezTo>
                    <a:pt x="66" y="28"/>
                    <a:pt x="39" y="57"/>
                    <a:pt x="16" y="88"/>
                  </a:cubicBezTo>
                  <a:cubicBezTo>
                    <a:pt x="10" y="96"/>
                    <a:pt x="6" y="104"/>
                    <a:pt x="0" y="112"/>
                  </a:cubicBezTo>
                  <a:cubicBezTo>
                    <a:pt x="38" y="135"/>
                    <a:pt x="75" y="159"/>
                    <a:pt x="112" y="184"/>
                  </a:cubicBezTo>
                  <a:cubicBezTo>
                    <a:pt x="140" y="144"/>
                    <a:pt x="173" y="109"/>
                    <a:pt x="209" y="76"/>
                  </a:cubicBezTo>
                  <a:cubicBezTo>
                    <a:pt x="171" y="50"/>
                    <a:pt x="132" y="25"/>
                    <a:pt x="92"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7" name="Google Shape;1398;p35">
              <a:extLst>
                <a:ext uri="{FF2B5EF4-FFF2-40B4-BE49-F238E27FC236}">
                  <a16:creationId xmlns:a16="http://schemas.microsoft.com/office/drawing/2014/main" id="{506508D4-6F19-B67A-5002-784A3213A677}"/>
                </a:ext>
              </a:extLst>
            </p:cNvPr>
            <p:cNvSpPr/>
            <p:nvPr/>
          </p:nvSpPr>
          <p:spPr>
            <a:xfrm>
              <a:off x="6367378" y="3105238"/>
              <a:ext cx="11725" cy="8401"/>
            </a:xfrm>
            <a:custGeom>
              <a:avLst/>
              <a:gdLst/>
              <a:ahLst/>
              <a:cxnLst/>
              <a:rect l="l" t="t" r="r" b="b"/>
              <a:pathLst>
                <a:path w="187" h="134" extrusionOk="0">
                  <a:moveTo>
                    <a:pt x="0" y="0"/>
                  </a:moveTo>
                  <a:lnTo>
                    <a:pt x="0" y="0"/>
                  </a:lnTo>
                  <a:cubicBezTo>
                    <a:pt x="29" y="38"/>
                    <a:pt x="59" y="74"/>
                    <a:pt x="90" y="110"/>
                  </a:cubicBezTo>
                  <a:cubicBezTo>
                    <a:pt x="103" y="125"/>
                    <a:pt x="122" y="134"/>
                    <a:pt x="140" y="134"/>
                  </a:cubicBezTo>
                  <a:cubicBezTo>
                    <a:pt x="154" y="134"/>
                    <a:pt x="168" y="129"/>
                    <a:pt x="179" y="118"/>
                  </a:cubicBezTo>
                  <a:cubicBezTo>
                    <a:pt x="182" y="117"/>
                    <a:pt x="184" y="115"/>
                    <a:pt x="186" y="112"/>
                  </a:cubicBezTo>
                  <a:cubicBezTo>
                    <a:pt x="180" y="109"/>
                    <a:pt x="175" y="105"/>
                    <a:pt x="170" y="103"/>
                  </a:cubicBezTo>
                  <a:cubicBezTo>
                    <a:pt x="149" y="90"/>
                    <a:pt x="128" y="78"/>
                    <a:pt x="109" y="66"/>
                  </a:cubicBezTo>
                  <a:cubicBezTo>
                    <a:pt x="100" y="60"/>
                    <a:pt x="91" y="56"/>
                    <a:pt x="82" y="50"/>
                  </a:cubicBezTo>
                  <a:cubicBezTo>
                    <a:pt x="66" y="41"/>
                    <a:pt x="49" y="30"/>
                    <a:pt x="31" y="20"/>
                  </a:cubicBezTo>
                  <a:cubicBezTo>
                    <a:pt x="21" y="13"/>
                    <a:pt x="11" y="7"/>
                    <a:pt x="0"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8" name="Google Shape;1399;p35">
              <a:extLst>
                <a:ext uri="{FF2B5EF4-FFF2-40B4-BE49-F238E27FC236}">
                  <a16:creationId xmlns:a16="http://schemas.microsoft.com/office/drawing/2014/main" id="{5F34E08A-978F-8AA8-D7CE-81B35E543082}"/>
                </a:ext>
              </a:extLst>
            </p:cNvPr>
            <p:cNvSpPr/>
            <p:nvPr/>
          </p:nvSpPr>
          <p:spPr>
            <a:xfrm>
              <a:off x="6434974" y="2991124"/>
              <a:ext cx="20880" cy="9969"/>
            </a:xfrm>
            <a:custGeom>
              <a:avLst/>
              <a:gdLst/>
              <a:ahLst/>
              <a:cxnLst/>
              <a:rect l="l" t="t" r="r" b="b"/>
              <a:pathLst>
                <a:path w="333" h="159" extrusionOk="0">
                  <a:moveTo>
                    <a:pt x="169" y="0"/>
                  </a:moveTo>
                  <a:cubicBezTo>
                    <a:pt x="113" y="26"/>
                    <a:pt x="57" y="51"/>
                    <a:pt x="1" y="76"/>
                  </a:cubicBezTo>
                  <a:cubicBezTo>
                    <a:pt x="56" y="103"/>
                    <a:pt x="113" y="131"/>
                    <a:pt x="167" y="158"/>
                  </a:cubicBezTo>
                  <a:cubicBezTo>
                    <a:pt x="222" y="134"/>
                    <a:pt x="278" y="109"/>
                    <a:pt x="332" y="85"/>
                  </a:cubicBezTo>
                  <a:cubicBezTo>
                    <a:pt x="279" y="56"/>
                    <a:pt x="225" y="28"/>
                    <a:pt x="169"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1400;p35">
              <a:extLst>
                <a:ext uri="{FF2B5EF4-FFF2-40B4-BE49-F238E27FC236}">
                  <a16:creationId xmlns:a16="http://schemas.microsoft.com/office/drawing/2014/main" id="{3B18ACC4-368D-12ED-2448-AFCDB5C126C2}"/>
                </a:ext>
              </a:extLst>
            </p:cNvPr>
            <p:cNvSpPr/>
            <p:nvPr/>
          </p:nvSpPr>
          <p:spPr>
            <a:xfrm>
              <a:off x="6492284" y="2968678"/>
              <a:ext cx="13230" cy="11411"/>
            </a:xfrm>
            <a:custGeom>
              <a:avLst/>
              <a:gdLst/>
              <a:ahLst/>
              <a:cxnLst/>
              <a:rect l="l" t="t" r="r" b="b"/>
              <a:pathLst>
                <a:path w="211" h="182" extrusionOk="0">
                  <a:moveTo>
                    <a:pt x="128" y="0"/>
                  </a:moveTo>
                  <a:cubicBezTo>
                    <a:pt x="110" y="0"/>
                    <a:pt x="90" y="5"/>
                    <a:pt x="71" y="13"/>
                  </a:cubicBezTo>
                  <a:cubicBezTo>
                    <a:pt x="48" y="21"/>
                    <a:pt x="23" y="29"/>
                    <a:pt x="0" y="38"/>
                  </a:cubicBezTo>
                  <a:cubicBezTo>
                    <a:pt x="18" y="85"/>
                    <a:pt x="31" y="132"/>
                    <a:pt x="41" y="182"/>
                  </a:cubicBezTo>
                  <a:cubicBezTo>
                    <a:pt x="68" y="171"/>
                    <a:pt x="96" y="161"/>
                    <a:pt x="125" y="150"/>
                  </a:cubicBezTo>
                  <a:cubicBezTo>
                    <a:pt x="169" y="143"/>
                    <a:pt x="210" y="108"/>
                    <a:pt x="200" y="59"/>
                  </a:cubicBezTo>
                  <a:cubicBezTo>
                    <a:pt x="191" y="16"/>
                    <a:pt x="162" y="0"/>
                    <a:pt x="128"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1401;p35">
              <a:extLst>
                <a:ext uri="{FF2B5EF4-FFF2-40B4-BE49-F238E27FC236}">
                  <a16:creationId xmlns:a16="http://schemas.microsoft.com/office/drawing/2014/main" id="{CDBBF91C-84B5-B30B-4607-98EC0C31F424}"/>
                </a:ext>
              </a:extLst>
            </p:cNvPr>
            <p:cNvSpPr/>
            <p:nvPr/>
          </p:nvSpPr>
          <p:spPr>
            <a:xfrm>
              <a:off x="6399107" y="3126117"/>
              <a:ext cx="10220" cy="16427"/>
            </a:xfrm>
            <a:custGeom>
              <a:avLst/>
              <a:gdLst/>
              <a:ahLst/>
              <a:cxnLst/>
              <a:rect l="l" t="t" r="r" b="b"/>
              <a:pathLst>
                <a:path w="163" h="262" extrusionOk="0">
                  <a:moveTo>
                    <a:pt x="45" y="1"/>
                  </a:moveTo>
                  <a:cubicBezTo>
                    <a:pt x="10" y="86"/>
                    <a:pt x="0" y="175"/>
                    <a:pt x="10" y="262"/>
                  </a:cubicBezTo>
                  <a:cubicBezTo>
                    <a:pt x="21" y="253"/>
                    <a:pt x="32" y="245"/>
                    <a:pt x="44" y="238"/>
                  </a:cubicBezTo>
                  <a:cubicBezTo>
                    <a:pt x="69" y="218"/>
                    <a:pt x="98" y="211"/>
                    <a:pt x="128" y="204"/>
                  </a:cubicBezTo>
                  <a:cubicBezTo>
                    <a:pt x="133" y="202"/>
                    <a:pt x="136" y="201"/>
                    <a:pt x="140" y="198"/>
                  </a:cubicBezTo>
                  <a:cubicBezTo>
                    <a:pt x="143" y="161"/>
                    <a:pt x="151" y="125"/>
                    <a:pt x="163" y="90"/>
                  </a:cubicBezTo>
                  <a:cubicBezTo>
                    <a:pt x="157" y="79"/>
                    <a:pt x="149" y="69"/>
                    <a:pt x="139" y="62"/>
                  </a:cubicBezTo>
                  <a:cubicBezTo>
                    <a:pt x="109" y="41"/>
                    <a:pt x="77" y="22"/>
                    <a:pt x="45"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1" name="Google Shape;1402;p35">
              <a:extLst>
                <a:ext uri="{FF2B5EF4-FFF2-40B4-BE49-F238E27FC236}">
                  <a16:creationId xmlns:a16="http://schemas.microsoft.com/office/drawing/2014/main" id="{BAFEA852-5117-2020-8D8F-B72F968E1AA5}"/>
                </a:ext>
              </a:extLst>
            </p:cNvPr>
            <p:cNvSpPr/>
            <p:nvPr/>
          </p:nvSpPr>
          <p:spPr>
            <a:xfrm>
              <a:off x="6412839" y="3165304"/>
              <a:ext cx="44081" cy="39438"/>
            </a:xfrm>
            <a:custGeom>
              <a:avLst/>
              <a:gdLst/>
              <a:ahLst/>
              <a:cxnLst/>
              <a:rect l="l" t="t" r="r" b="b"/>
              <a:pathLst>
                <a:path w="703" h="629" extrusionOk="0">
                  <a:moveTo>
                    <a:pt x="97" y="1"/>
                  </a:moveTo>
                  <a:cubicBezTo>
                    <a:pt x="89" y="9"/>
                    <a:pt x="82" y="16"/>
                    <a:pt x="74" y="23"/>
                  </a:cubicBezTo>
                  <a:cubicBezTo>
                    <a:pt x="70" y="27"/>
                    <a:pt x="66" y="31"/>
                    <a:pt x="63" y="33"/>
                  </a:cubicBezTo>
                  <a:cubicBezTo>
                    <a:pt x="43" y="51"/>
                    <a:pt x="22" y="69"/>
                    <a:pt x="0" y="85"/>
                  </a:cubicBezTo>
                  <a:cubicBezTo>
                    <a:pt x="2" y="86"/>
                    <a:pt x="2" y="87"/>
                    <a:pt x="3" y="88"/>
                  </a:cubicBezTo>
                  <a:cubicBezTo>
                    <a:pt x="28" y="121"/>
                    <a:pt x="52" y="155"/>
                    <a:pt x="77" y="189"/>
                  </a:cubicBezTo>
                  <a:cubicBezTo>
                    <a:pt x="121" y="244"/>
                    <a:pt x="166" y="296"/>
                    <a:pt x="214" y="347"/>
                  </a:cubicBezTo>
                  <a:cubicBezTo>
                    <a:pt x="237" y="373"/>
                    <a:pt x="263" y="396"/>
                    <a:pt x="289" y="419"/>
                  </a:cubicBezTo>
                  <a:cubicBezTo>
                    <a:pt x="316" y="442"/>
                    <a:pt x="342" y="464"/>
                    <a:pt x="370" y="485"/>
                  </a:cubicBezTo>
                  <a:cubicBezTo>
                    <a:pt x="375" y="487"/>
                    <a:pt x="380" y="490"/>
                    <a:pt x="386" y="495"/>
                  </a:cubicBezTo>
                  <a:cubicBezTo>
                    <a:pt x="391" y="496"/>
                    <a:pt x="397" y="501"/>
                    <a:pt x="403" y="504"/>
                  </a:cubicBezTo>
                  <a:cubicBezTo>
                    <a:pt x="423" y="519"/>
                    <a:pt x="446" y="537"/>
                    <a:pt x="472" y="554"/>
                  </a:cubicBezTo>
                  <a:cubicBezTo>
                    <a:pt x="477" y="558"/>
                    <a:pt x="483" y="562"/>
                    <a:pt x="490" y="567"/>
                  </a:cubicBezTo>
                  <a:cubicBezTo>
                    <a:pt x="495" y="571"/>
                    <a:pt x="502" y="576"/>
                    <a:pt x="510" y="580"/>
                  </a:cubicBezTo>
                  <a:cubicBezTo>
                    <a:pt x="517" y="585"/>
                    <a:pt x="524" y="590"/>
                    <a:pt x="532" y="594"/>
                  </a:cubicBezTo>
                  <a:cubicBezTo>
                    <a:pt x="541" y="599"/>
                    <a:pt x="549" y="603"/>
                    <a:pt x="558" y="609"/>
                  </a:cubicBezTo>
                  <a:cubicBezTo>
                    <a:pt x="581" y="620"/>
                    <a:pt x="603" y="628"/>
                    <a:pt x="622" y="629"/>
                  </a:cubicBezTo>
                  <a:cubicBezTo>
                    <a:pt x="630" y="629"/>
                    <a:pt x="637" y="629"/>
                    <a:pt x="642" y="627"/>
                  </a:cubicBezTo>
                  <a:cubicBezTo>
                    <a:pt x="644" y="627"/>
                    <a:pt x="645" y="625"/>
                    <a:pt x="645" y="625"/>
                  </a:cubicBezTo>
                  <a:cubicBezTo>
                    <a:pt x="659" y="622"/>
                    <a:pt x="670" y="613"/>
                    <a:pt x="677" y="597"/>
                  </a:cubicBezTo>
                  <a:cubicBezTo>
                    <a:pt x="703" y="540"/>
                    <a:pt x="660" y="508"/>
                    <a:pt x="611" y="483"/>
                  </a:cubicBezTo>
                  <a:cubicBezTo>
                    <a:pt x="581" y="467"/>
                    <a:pt x="548" y="453"/>
                    <a:pt x="529" y="436"/>
                  </a:cubicBezTo>
                  <a:cubicBezTo>
                    <a:pt x="507" y="422"/>
                    <a:pt x="485" y="407"/>
                    <a:pt x="466" y="392"/>
                  </a:cubicBezTo>
                  <a:cubicBezTo>
                    <a:pt x="446" y="379"/>
                    <a:pt x="427" y="364"/>
                    <a:pt x="407" y="349"/>
                  </a:cubicBezTo>
                  <a:cubicBezTo>
                    <a:pt x="383" y="329"/>
                    <a:pt x="360" y="308"/>
                    <a:pt x="338" y="287"/>
                  </a:cubicBezTo>
                  <a:lnTo>
                    <a:pt x="291" y="242"/>
                  </a:lnTo>
                  <a:cubicBezTo>
                    <a:pt x="256" y="205"/>
                    <a:pt x="221" y="166"/>
                    <a:pt x="190" y="127"/>
                  </a:cubicBezTo>
                  <a:cubicBezTo>
                    <a:pt x="185" y="121"/>
                    <a:pt x="181" y="114"/>
                    <a:pt x="176" y="108"/>
                  </a:cubicBezTo>
                  <a:lnTo>
                    <a:pt x="175" y="108"/>
                  </a:lnTo>
                  <a:cubicBezTo>
                    <a:pt x="148" y="73"/>
                    <a:pt x="123" y="38"/>
                    <a:pt x="97"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2" name="Google Shape;1403;p35">
              <a:extLst>
                <a:ext uri="{FF2B5EF4-FFF2-40B4-BE49-F238E27FC236}">
                  <a16:creationId xmlns:a16="http://schemas.microsoft.com/office/drawing/2014/main" id="{3FF97533-12BB-B79D-C3F4-EB43BD5D45C4}"/>
                </a:ext>
              </a:extLst>
            </p:cNvPr>
            <p:cNvSpPr/>
            <p:nvPr/>
          </p:nvSpPr>
          <p:spPr>
            <a:xfrm>
              <a:off x="6428766" y="3085802"/>
              <a:ext cx="11976" cy="12979"/>
            </a:xfrm>
            <a:custGeom>
              <a:avLst/>
              <a:gdLst/>
              <a:ahLst/>
              <a:cxnLst/>
              <a:rect l="l" t="t" r="r" b="b"/>
              <a:pathLst>
                <a:path w="191" h="207" extrusionOk="0">
                  <a:moveTo>
                    <a:pt x="104" y="1"/>
                  </a:moveTo>
                  <a:cubicBezTo>
                    <a:pt x="69" y="32"/>
                    <a:pt x="34" y="64"/>
                    <a:pt x="0" y="97"/>
                  </a:cubicBezTo>
                  <a:cubicBezTo>
                    <a:pt x="30" y="132"/>
                    <a:pt x="61" y="168"/>
                    <a:pt x="88" y="206"/>
                  </a:cubicBezTo>
                  <a:cubicBezTo>
                    <a:pt x="122" y="173"/>
                    <a:pt x="156" y="140"/>
                    <a:pt x="191" y="109"/>
                  </a:cubicBezTo>
                  <a:cubicBezTo>
                    <a:pt x="163" y="72"/>
                    <a:pt x="134" y="37"/>
                    <a:pt x="104"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3" name="Google Shape;1404;p35">
              <a:extLst>
                <a:ext uri="{FF2B5EF4-FFF2-40B4-BE49-F238E27FC236}">
                  <a16:creationId xmlns:a16="http://schemas.microsoft.com/office/drawing/2014/main" id="{56CBA0AB-90F0-CE2C-EA6B-B5904A335DCC}"/>
                </a:ext>
              </a:extLst>
            </p:cNvPr>
            <p:cNvSpPr/>
            <p:nvPr/>
          </p:nvSpPr>
          <p:spPr>
            <a:xfrm>
              <a:off x="6489964" y="3037272"/>
              <a:ext cx="22949" cy="19436"/>
            </a:xfrm>
            <a:custGeom>
              <a:avLst/>
              <a:gdLst/>
              <a:ahLst/>
              <a:cxnLst/>
              <a:rect l="l" t="t" r="r" b="b"/>
              <a:pathLst>
                <a:path w="366" h="310" extrusionOk="0">
                  <a:moveTo>
                    <a:pt x="273" y="1"/>
                  </a:moveTo>
                  <a:cubicBezTo>
                    <a:pt x="225" y="1"/>
                    <a:pt x="168" y="49"/>
                    <a:pt x="127" y="70"/>
                  </a:cubicBezTo>
                  <a:cubicBezTo>
                    <a:pt x="85" y="96"/>
                    <a:pt x="42" y="122"/>
                    <a:pt x="0" y="149"/>
                  </a:cubicBezTo>
                  <a:cubicBezTo>
                    <a:pt x="11" y="202"/>
                    <a:pt x="16" y="256"/>
                    <a:pt x="15" y="309"/>
                  </a:cubicBezTo>
                  <a:cubicBezTo>
                    <a:pt x="82" y="268"/>
                    <a:pt x="149" y="227"/>
                    <a:pt x="216" y="187"/>
                  </a:cubicBezTo>
                  <a:cubicBezTo>
                    <a:pt x="270" y="153"/>
                    <a:pt x="365" y="121"/>
                    <a:pt x="331" y="41"/>
                  </a:cubicBezTo>
                  <a:cubicBezTo>
                    <a:pt x="315" y="12"/>
                    <a:pt x="295" y="1"/>
                    <a:pt x="273"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1405;p35">
              <a:extLst>
                <a:ext uri="{FF2B5EF4-FFF2-40B4-BE49-F238E27FC236}">
                  <a16:creationId xmlns:a16="http://schemas.microsoft.com/office/drawing/2014/main" id="{E5F83319-A7E1-2289-68E0-79177C0781D9}"/>
                </a:ext>
              </a:extLst>
            </p:cNvPr>
            <p:cNvSpPr/>
            <p:nvPr/>
          </p:nvSpPr>
          <p:spPr>
            <a:xfrm>
              <a:off x="6441934" y="3110129"/>
              <a:ext cx="70603" cy="94613"/>
            </a:xfrm>
            <a:custGeom>
              <a:avLst/>
              <a:gdLst/>
              <a:ahLst/>
              <a:cxnLst/>
              <a:rect l="l" t="t" r="r" b="b"/>
              <a:pathLst>
                <a:path w="1126" h="1509" extrusionOk="0">
                  <a:moveTo>
                    <a:pt x="1055" y="1"/>
                  </a:moveTo>
                  <a:cubicBezTo>
                    <a:pt x="1044" y="1"/>
                    <a:pt x="1033" y="4"/>
                    <a:pt x="1024" y="9"/>
                  </a:cubicBezTo>
                  <a:cubicBezTo>
                    <a:pt x="1000" y="22"/>
                    <a:pt x="975" y="35"/>
                    <a:pt x="951" y="48"/>
                  </a:cubicBezTo>
                  <a:cubicBezTo>
                    <a:pt x="948" y="49"/>
                    <a:pt x="944" y="52"/>
                    <a:pt x="941" y="54"/>
                  </a:cubicBezTo>
                  <a:cubicBezTo>
                    <a:pt x="921" y="65"/>
                    <a:pt x="901" y="78"/>
                    <a:pt x="882" y="91"/>
                  </a:cubicBezTo>
                  <a:cubicBezTo>
                    <a:pt x="860" y="104"/>
                    <a:pt x="839" y="117"/>
                    <a:pt x="817" y="131"/>
                  </a:cubicBezTo>
                  <a:cubicBezTo>
                    <a:pt x="792" y="146"/>
                    <a:pt x="767" y="162"/>
                    <a:pt x="742" y="177"/>
                  </a:cubicBezTo>
                  <a:cubicBezTo>
                    <a:pt x="513" y="321"/>
                    <a:pt x="273" y="450"/>
                    <a:pt x="50" y="601"/>
                  </a:cubicBezTo>
                  <a:cubicBezTo>
                    <a:pt x="1" y="637"/>
                    <a:pt x="1" y="718"/>
                    <a:pt x="61" y="743"/>
                  </a:cubicBezTo>
                  <a:cubicBezTo>
                    <a:pt x="91" y="750"/>
                    <a:pt x="120" y="756"/>
                    <a:pt x="145" y="777"/>
                  </a:cubicBezTo>
                  <a:cubicBezTo>
                    <a:pt x="178" y="799"/>
                    <a:pt x="210" y="826"/>
                    <a:pt x="236" y="855"/>
                  </a:cubicBezTo>
                  <a:cubicBezTo>
                    <a:pt x="265" y="888"/>
                    <a:pt x="290" y="925"/>
                    <a:pt x="307" y="965"/>
                  </a:cubicBezTo>
                  <a:cubicBezTo>
                    <a:pt x="327" y="1007"/>
                    <a:pt x="338" y="1054"/>
                    <a:pt x="336" y="1104"/>
                  </a:cubicBezTo>
                  <a:cubicBezTo>
                    <a:pt x="332" y="1186"/>
                    <a:pt x="321" y="1285"/>
                    <a:pt x="244" y="1333"/>
                  </a:cubicBezTo>
                  <a:cubicBezTo>
                    <a:pt x="215" y="1350"/>
                    <a:pt x="181" y="1358"/>
                    <a:pt x="147" y="1363"/>
                  </a:cubicBezTo>
                  <a:cubicBezTo>
                    <a:pt x="142" y="1365"/>
                    <a:pt x="135" y="1366"/>
                    <a:pt x="129" y="1367"/>
                  </a:cubicBezTo>
                  <a:cubicBezTo>
                    <a:pt x="68" y="1378"/>
                    <a:pt x="61" y="1453"/>
                    <a:pt x="94" y="1489"/>
                  </a:cubicBezTo>
                  <a:cubicBezTo>
                    <a:pt x="107" y="1501"/>
                    <a:pt x="121" y="1509"/>
                    <a:pt x="140" y="1509"/>
                  </a:cubicBezTo>
                  <a:cubicBezTo>
                    <a:pt x="144" y="1509"/>
                    <a:pt x="149" y="1509"/>
                    <a:pt x="153" y="1508"/>
                  </a:cubicBezTo>
                  <a:lnTo>
                    <a:pt x="157" y="1508"/>
                  </a:lnTo>
                  <a:cubicBezTo>
                    <a:pt x="165" y="1507"/>
                    <a:pt x="172" y="1507"/>
                    <a:pt x="178" y="1505"/>
                  </a:cubicBezTo>
                  <a:cubicBezTo>
                    <a:pt x="180" y="1505"/>
                    <a:pt x="180" y="1505"/>
                    <a:pt x="181" y="1504"/>
                  </a:cubicBezTo>
                  <a:cubicBezTo>
                    <a:pt x="185" y="1504"/>
                    <a:pt x="189" y="1504"/>
                    <a:pt x="193" y="1503"/>
                  </a:cubicBezTo>
                  <a:cubicBezTo>
                    <a:pt x="206" y="1501"/>
                    <a:pt x="218" y="1497"/>
                    <a:pt x="230" y="1494"/>
                  </a:cubicBezTo>
                  <a:cubicBezTo>
                    <a:pt x="239" y="1492"/>
                    <a:pt x="248" y="1489"/>
                    <a:pt x="256" y="1486"/>
                  </a:cubicBezTo>
                  <a:cubicBezTo>
                    <a:pt x="264" y="1483"/>
                    <a:pt x="270" y="1481"/>
                    <a:pt x="278" y="1477"/>
                  </a:cubicBezTo>
                  <a:cubicBezTo>
                    <a:pt x="285" y="1473"/>
                    <a:pt x="290" y="1470"/>
                    <a:pt x="296" y="1466"/>
                  </a:cubicBezTo>
                  <a:cubicBezTo>
                    <a:pt x="316" y="1455"/>
                    <a:pt x="334" y="1441"/>
                    <a:pt x="351" y="1426"/>
                  </a:cubicBezTo>
                  <a:lnTo>
                    <a:pt x="361" y="1415"/>
                  </a:lnTo>
                  <a:cubicBezTo>
                    <a:pt x="368" y="1408"/>
                    <a:pt x="375" y="1401"/>
                    <a:pt x="382" y="1393"/>
                  </a:cubicBezTo>
                  <a:cubicBezTo>
                    <a:pt x="386" y="1388"/>
                    <a:pt x="391" y="1381"/>
                    <a:pt x="396" y="1374"/>
                  </a:cubicBezTo>
                  <a:cubicBezTo>
                    <a:pt x="403" y="1366"/>
                    <a:pt x="407" y="1356"/>
                    <a:pt x="413" y="1346"/>
                  </a:cubicBezTo>
                  <a:cubicBezTo>
                    <a:pt x="418" y="1337"/>
                    <a:pt x="422" y="1329"/>
                    <a:pt x="427" y="1320"/>
                  </a:cubicBezTo>
                  <a:cubicBezTo>
                    <a:pt x="437" y="1296"/>
                    <a:pt x="446" y="1273"/>
                    <a:pt x="453" y="1248"/>
                  </a:cubicBezTo>
                  <a:cubicBezTo>
                    <a:pt x="456" y="1242"/>
                    <a:pt x="457" y="1235"/>
                    <a:pt x="458" y="1231"/>
                  </a:cubicBezTo>
                  <a:cubicBezTo>
                    <a:pt x="463" y="1213"/>
                    <a:pt x="466" y="1196"/>
                    <a:pt x="468" y="1177"/>
                  </a:cubicBezTo>
                  <a:cubicBezTo>
                    <a:pt x="476" y="1113"/>
                    <a:pt x="473" y="1047"/>
                    <a:pt x="459" y="983"/>
                  </a:cubicBezTo>
                  <a:cubicBezTo>
                    <a:pt x="459" y="982"/>
                    <a:pt x="458" y="981"/>
                    <a:pt x="457" y="979"/>
                  </a:cubicBezTo>
                  <a:cubicBezTo>
                    <a:pt x="437" y="897"/>
                    <a:pt x="396" y="824"/>
                    <a:pt x="340" y="762"/>
                  </a:cubicBezTo>
                  <a:cubicBezTo>
                    <a:pt x="329" y="748"/>
                    <a:pt x="317" y="736"/>
                    <a:pt x="304" y="724"/>
                  </a:cubicBezTo>
                  <a:cubicBezTo>
                    <a:pt x="295" y="714"/>
                    <a:pt x="287" y="706"/>
                    <a:pt x="279" y="699"/>
                  </a:cubicBezTo>
                  <a:lnTo>
                    <a:pt x="279" y="698"/>
                  </a:lnTo>
                  <a:cubicBezTo>
                    <a:pt x="275" y="696"/>
                    <a:pt x="272" y="694"/>
                    <a:pt x="269" y="690"/>
                  </a:cubicBezTo>
                  <a:cubicBezTo>
                    <a:pt x="255" y="680"/>
                    <a:pt x="242" y="669"/>
                    <a:pt x="228" y="659"/>
                  </a:cubicBezTo>
                  <a:cubicBezTo>
                    <a:pt x="323" y="600"/>
                    <a:pt x="419" y="543"/>
                    <a:pt x="513" y="486"/>
                  </a:cubicBezTo>
                  <a:cubicBezTo>
                    <a:pt x="618" y="422"/>
                    <a:pt x="724" y="359"/>
                    <a:pt x="830" y="295"/>
                  </a:cubicBezTo>
                  <a:cubicBezTo>
                    <a:pt x="852" y="281"/>
                    <a:pt x="875" y="267"/>
                    <a:pt x="897" y="252"/>
                  </a:cubicBezTo>
                  <a:cubicBezTo>
                    <a:pt x="897" y="253"/>
                    <a:pt x="898" y="253"/>
                    <a:pt x="898" y="253"/>
                  </a:cubicBezTo>
                  <a:cubicBezTo>
                    <a:pt x="899" y="253"/>
                    <a:pt x="899" y="252"/>
                    <a:pt x="899" y="252"/>
                  </a:cubicBezTo>
                  <a:cubicBezTo>
                    <a:pt x="906" y="249"/>
                    <a:pt x="912" y="244"/>
                    <a:pt x="918" y="240"/>
                  </a:cubicBezTo>
                  <a:cubicBezTo>
                    <a:pt x="959" y="216"/>
                    <a:pt x="1000" y="191"/>
                    <a:pt x="1041" y="166"/>
                  </a:cubicBezTo>
                  <a:lnTo>
                    <a:pt x="1041" y="165"/>
                  </a:lnTo>
                  <a:cubicBezTo>
                    <a:pt x="1061" y="153"/>
                    <a:pt x="1080" y="142"/>
                    <a:pt x="1099" y="129"/>
                  </a:cubicBezTo>
                  <a:cubicBezTo>
                    <a:pt x="1103" y="125"/>
                    <a:pt x="1106" y="121"/>
                    <a:pt x="1109" y="116"/>
                  </a:cubicBezTo>
                  <a:cubicBezTo>
                    <a:pt x="1122" y="98"/>
                    <a:pt x="1125" y="75"/>
                    <a:pt x="1120" y="54"/>
                  </a:cubicBezTo>
                  <a:cubicBezTo>
                    <a:pt x="1118" y="53"/>
                    <a:pt x="1120" y="53"/>
                    <a:pt x="1120" y="53"/>
                  </a:cubicBezTo>
                  <a:cubicBezTo>
                    <a:pt x="1115" y="39"/>
                    <a:pt x="1108" y="28"/>
                    <a:pt x="1098" y="19"/>
                  </a:cubicBezTo>
                  <a:cubicBezTo>
                    <a:pt x="1098" y="19"/>
                    <a:pt x="1098" y="18"/>
                    <a:pt x="1097" y="18"/>
                  </a:cubicBezTo>
                  <a:cubicBezTo>
                    <a:pt x="1092" y="13"/>
                    <a:pt x="1085" y="9"/>
                    <a:pt x="1078" y="5"/>
                  </a:cubicBezTo>
                  <a:cubicBezTo>
                    <a:pt x="1075" y="4"/>
                    <a:pt x="1071" y="2"/>
                    <a:pt x="1068" y="2"/>
                  </a:cubicBezTo>
                  <a:cubicBezTo>
                    <a:pt x="1064" y="1"/>
                    <a:pt x="1060" y="1"/>
                    <a:pt x="1055"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1406;p35">
              <a:extLst>
                <a:ext uri="{FF2B5EF4-FFF2-40B4-BE49-F238E27FC236}">
                  <a16:creationId xmlns:a16="http://schemas.microsoft.com/office/drawing/2014/main" id="{DFCE1C2A-C5C6-E736-CE85-DCC8BA29D7AB}"/>
                </a:ext>
              </a:extLst>
            </p:cNvPr>
            <p:cNvSpPr/>
            <p:nvPr/>
          </p:nvSpPr>
          <p:spPr>
            <a:xfrm>
              <a:off x="6369198" y="3106366"/>
              <a:ext cx="33421" cy="27839"/>
            </a:xfrm>
            <a:custGeom>
              <a:avLst/>
              <a:gdLst/>
              <a:ahLst/>
              <a:cxnLst/>
              <a:rect l="l" t="t" r="r" b="b"/>
              <a:pathLst>
                <a:path w="533" h="444" extrusionOk="0">
                  <a:moveTo>
                    <a:pt x="1" y="1"/>
                  </a:moveTo>
                  <a:lnTo>
                    <a:pt x="1" y="1"/>
                  </a:lnTo>
                  <a:cubicBezTo>
                    <a:pt x="0" y="8"/>
                    <a:pt x="0" y="16"/>
                    <a:pt x="4" y="23"/>
                  </a:cubicBezTo>
                  <a:cubicBezTo>
                    <a:pt x="5" y="35"/>
                    <a:pt x="9" y="49"/>
                    <a:pt x="17" y="60"/>
                  </a:cubicBezTo>
                  <a:cubicBezTo>
                    <a:pt x="118" y="188"/>
                    <a:pt x="241" y="295"/>
                    <a:pt x="372" y="392"/>
                  </a:cubicBezTo>
                  <a:cubicBezTo>
                    <a:pt x="373" y="393"/>
                    <a:pt x="374" y="393"/>
                    <a:pt x="375" y="394"/>
                  </a:cubicBezTo>
                  <a:lnTo>
                    <a:pt x="378" y="397"/>
                  </a:lnTo>
                  <a:cubicBezTo>
                    <a:pt x="394" y="409"/>
                    <a:pt x="410" y="421"/>
                    <a:pt x="427" y="434"/>
                  </a:cubicBezTo>
                  <a:lnTo>
                    <a:pt x="434" y="437"/>
                  </a:lnTo>
                  <a:cubicBezTo>
                    <a:pt x="443" y="441"/>
                    <a:pt x="452" y="443"/>
                    <a:pt x="461" y="443"/>
                  </a:cubicBezTo>
                  <a:cubicBezTo>
                    <a:pt x="471" y="443"/>
                    <a:pt x="481" y="441"/>
                    <a:pt x="490" y="436"/>
                  </a:cubicBezTo>
                  <a:cubicBezTo>
                    <a:pt x="493" y="436"/>
                    <a:pt x="497" y="435"/>
                    <a:pt x="499" y="433"/>
                  </a:cubicBezTo>
                  <a:cubicBezTo>
                    <a:pt x="523" y="415"/>
                    <a:pt x="532" y="388"/>
                    <a:pt x="529" y="360"/>
                  </a:cubicBezTo>
                  <a:lnTo>
                    <a:pt x="529" y="359"/>
                  </a:lnTo>
                  <a:cubicBezTo>
                    <a:pt x="527" y="349"/>
                    <a:pt x="523" y="340"/>
                    <a:pt x="517" y="332"/>
                  </a:cubicBezTo>
                  <a:cubicBezTo>
                    <a:pt x="499" y="302"/>
                    <a:pt x="462" y="286"/>
                    <a:pt x="435" y="263"/>
                  </a:cubicBezTo>
                  <a:cubicBezTo>
                    <a:pt x="434" y="261"/>
                    <a:pt x="433" y="259"/>
                    <a:pt x="431" y="258"/>
                  </a:cubicBezTo>
                  <a:lnTo>
                    <a:pt x="430" y="257"/>
                  </a:lnTo>
                  <a:cubicBezTo>
                    <a:pt x="423" y="252"/>
                    <a:pt x="415" y="248"/>
                    <a:pt x="408" y="244"/>
                  </a:cubicBezTo>
                  <a:cubicBezTo>
                    <a:pt x="385" y="229"/>
                    <a:pt x="360" y="215"/>
                    <a:pt x="335" y="200"/>
                  </a:cubicBezTo>
                  <a:cubicBezTo>
                    <a:pt x="299" y="179"/>
                    <a:pt x="265" y="158"/>
                    <a:pt x="229" y="136"/>
                  </a:cubicBezTo>
                  <a:cubicBezTo>
                    <a:pt x="204" y="122"/>
                    <a:pt x="180" y="107"/>
                    <a:pt x="156" y="93"/>
                  </a:cubicBezTo>
                  <a:lnTo>
                    <a:pt x="1" y="1"/>
                  </a:ln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1407;p35">
              <a:extLst>
                <a:ext uri="{FF2B5EF4-FFF2-40B4-BE49-F238E27FC236}">
                  <a16:creationId xmlns:a16="http://schemas.microsoft.com/office/drawing/2014/main" id="{2252B8A0-B393-4125-0B7C-A888000A6BF2}"/>
                </a:ext>
              </a:extLst>
            </p:cNvPr>
            <p:cNvSpPr/>
            <p:nvPr/>
          </p:nvSpPr>
          <p:spPr>
            <a:xfrm>
              <a:off x="6416978" y="3074076"/>
              <a:ext cx="17181" cy="17116"/>
            </a:xfrm>
            <a:custGeom>
              <a:avLst/>
              <a:gdLst/>
              <a:ahLst/>
              <a:cxnLst/>
              <a:rect l="l" t="t" r="r" b="b"/>
              <a:pathLst>
                <a:path w="274" h="273" extrusionOk="0">
                  <a:moveTo>
                    <a:pt x="274" y="1"/>
                  </a:moveTo>
                  <a:lnTo>
                    <a:pt x="274" y="1"/>
                  </a:lnTo>
                  <a:cubicBezTo>
                    <a:pt x="194" y="21"/>
                    <a:pt x="116" y="41"/>
                    <a:pt x="38" y="65"/>
                  </a:cubicBezTo>
                  <a:cubicBezTo>
                    <a:pt x="22" y="69"/>
                    <a:pt x="11" y="76"/>
                    <a:pt x="0" y="84"/>
                  </a:cubicBezTo>
                  <a:cubicBezTo>
                    <a:pt x="63" y="144"/>
                    <a:pt x="123" y="206"/>
                    <a:pt x="178" y="272"/>
                  </a:cubicBezTo>
                  <a:cubicBezTo>
                    <a:pt x="177" y="262"/>
                    <a:pt x="173" y="251"/>
                    <a:pt x="169" y="242"/>
                  </a:cubicBezTo>
                  <a:cubicBezTo>
                    <a:pt x="157" y="225"/>
                    <a:pt x="148" y="206"/>
                    <a:pt x="138" y="189"/>
                  </a:cubicBezTo>
                  <a:cubicBezTo>
                    <a:pt x="180" y="177"/>
                    <a:pt x="222" y="166"/>
                    <a:pt x="264" y="155"/>
                  </a:cubicBezTo>
                  <a:cubicBezTo>
                    <a:pt x="239" y="127"/>
                    <a:pt x="212" y="99"/>
                    <a:pt x="186" y="71"/>
                  </a:cubicBezTo>
                  <a:lnTo>
                    <a:pt x="186" y="71"/>
                  </a:lnTo>
                  <a:cubicBezTo>
                    <a:pt x="189" y="72"/>
                    <a:pt x="191" y="72"/>
                    <a:pt x="193" y="72"/>
                  </a:cubicBezTo>
                  <a:cubicBezTo>
                    <a:pt x="228" y="72"/>
                    <a:pt x="253" y="36"/>
                    <a:pt x="274"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1408;p35">
              <a:extLst>
                <a:ext uri="{FF2B5EF4-FFF2-40B4-BE49-F238E27FC236}">
                  <a16:creationId xmlns:a16="http://schemas.microsoft.com/office/drawing/2014/main" id="{11E8BDAD-5A99-2953-5187-C7404AE0BE50}"/>
                </a:ext>
              </a:extLst>
            </p:cNvPr>
            <p:cNvSpPr/>
            <p:nvPr/>
          </p:nvSpPr>
          <p:spPr>
            <a:xfrm>
              <a:off x="6083834" y="2872498"/>
              <a:ext cx="121454" cy="402335"/>
            </a:xfrm>
            <a:custGeom>
              <a:avLst/>
              <a:gdLst/>
              <a:ahLst/>
              <a:cxnLst/>
              <a:rect l="l" t="t" r="r" b="b"/>
              <a:pathLst>
                <a:path w="1937" h="6417" extrusionOk="0">
                  <a:moveTo>
                    <a:pt x="121" y="1"/>
                  </a:moveTo>
                  <a:cubicBezTo>
                    <a:pt x="81" y="17"/>
                    <a:pt x="41" y="33"/>
                    <a:pt x="0" y="49"/>
                  </a:cubicBezTo>
                  <a:cubicBezTo>
                    <a:pt x="9" y="94"/>
                    <a:pt x="20" y="139"/>
                    <a:pt x="29" y="184"/>
                  </a:cubicBezTo>
                  <a:lnTo>
                    <a:pt x="29" y="185"/>
                  </a:lnTo>
                  <a:cubicBezTo>
                    <a:pt x="30" y="191"/>
                    <a:pt x="31" y="197"/>
                    <a:pt x="32" y="203"/>
                  </a:cubicBezTo>
                  <a:cubicBezTo>
                    <a:pt x="66" y="354"/>
                    <a:pt x="98" y="503"/>
                    <a:pt x="132" y="653"/>
                  </a:cubicBezTo>
                  <a:cubicBezTo>
                    <a:pt x="166" y="810"/>
                    <a:pt x="203" y="966"/>
                    <a:pt x="241" y="1122"/>
                  </a:cubicBezTo>
                  <a:cubicBezTo>
                    <a:pt x="510" y="2236"/>
                    <a:pt x="833" y="3338"/>
                    <a:pt x="1188" y="4428"/>
                  </a:cubicBezTo>
                  <a:cubicBezTo>
                    <a:pt x="1272" y="4675"/>
                    <a:pt x="1351" y="4925"/>
                    <a:pt x="1430" y="5174"/>
                  </a:cubicBezTo>
                  <a:cubicBezTo>
                    <a:pt x="1448" y="5232"/>
                    <a:pt x="1467" y="5291"/>
                    <a:pt x="1485" y="5349"/>
                  </a:cubicBezTo>
                  <a:cubicBezTo>
                    <a:pt x="1520" y="5456"/>
                    <a:pt x="1553" y="5564"/>
                    <a:pt x="1588" y="5672"/>
                  </a:cubicBezTo>
                  <a:cubicBezTo>
                    <a:pt x="1614" y="5755"/>
                    <a:pt x="1641" y="5838"/>
                    <a:pt x="1669" y="5921"/>
                  </a:cubicBezTo>
                  <a:cubicBezTo>
                    <a:pt x="1698" y="6014"/>
                    <a:pt x="1729" y="6107"/>
                    <a:pt x="1759" y="6201"/>
                  </a:cubicBezTo>
                  <a:cubicBezTo>
                    <a:pt x="1766" y="6220"/>
                    <a:pt x="1773" y="6239"/>
                    <a:pt x="1780" y="6260"/>
                  </a:cubicBezTo>
                  <a:cubicBezTo>
                    <a:pt x="1781" y="6263"/>
                    <a:pt x="1782" y="6267"/>
                    <a:pt x="1783" y="6270"/>
                  </a:cubicBezTo>
                  <a:cubicBezTo>
                    <a:pt x="1799" y="6320"/>
                    <a:pt x="1815" y="6367"/>
                    <a:pt x="1832" y="6417"/>
                  </a:cubicBezTo>
                  <a:cubicBezTo>
                    <a:pt x="1866" y="6382"/>
                    <a:pt x="1902" y="6347"/>
                    <a:pt x="1937" y="6312"/>
                  </a:cubicBezTo>
                  <a:cubicBezTo>
                    <a:pt x="1923" y="6271"/>
                    <a:pt x="1909" y="6231"/>
                    <a:pt x="1896" y="6190"/>
                  </a:cubicBezTo>
                  <a:cubicBezTo>
                    <a:pt x="1893" y="6181"/>
                    <a:pt x="1890" y="6172"/>
                    <a:pt x="1887" y="6163"/>
                  </a:cubicBezTo>
                  <a:cubicBezTo>
                    <a:pt x="1886" y="6160"/>
                    <a:pt x="1886" y="6157"/>
                    <a:pt x="1885" y="6155"/>
                  </a:cubicBezTo>
                  <a:cubicBezTo>
                    <a:pt x="1499" y="4972"/>
                    <a:pt x="1124" y="3785"/>
                    <a:pt x="783" y="2587"/>
                  </a:cubicBezTo>
                  <a:cubicBezTo>
                    <a:pt x="760" y="2505"/>
                    <a:pt x="738" y="2425"/>
                    <a:pt x="715" y="2341"/>
                  </a:cubicBezTo>
                  <a:cubicBezTo>
                    <a:pt x="678" y="2212"/>
                    <a:pt x="642" y="2083"/>
                    <a:pt x="609" y="1953"/>
                  </a:cubicBezTo>
                  <a:cubicBezTo>
                    <a:pt x="573" y="1824"/>
                    <a:pt x="538" y="1694"/>
                    <a:pt x="504" y="1564"/>
                  </a:cubicBezTo>
                  <a:cubicBezTo>
                    <a:pt x="470" y="1435"/>
                    <a:pt x="437" y="1304"/>
                    <a:pt x="403" y="1175"/>
                  </a:cubicBezTo>
                  <a:cubicBezTo>
                    <a:pt x="370" y="1045"/>
                    <a:pt x="337" y="914"/>
                    <a:pt x="306" y="785"/>
                  </a:cubicBezTo>
                  <a:cubicBezTo>
                    <a:pt x="274" y="654"/>
                    <a:pt x="241" y="524"/>
                    <a:pt x="213" y="393"/>
                  </a:cubicBezTo>
                  <a:cubicBezTo>
                    <a:pt x="192" y="308"/>
                    <a:pt x="172" y="221"/>
                    <a:pt x="153" y="135"/>
                  </a:cubicBezTo>
                  <a:cubicBezTo>
                    <a:pt x="142" y="91"/>
                    <a:pt x="132" y="46"/>
                    <a:pt x="121"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1409;p35">
              <a:extLst>
                <a:ext uri="{FF2B5EF4-FFF2-40B4-BE49-F238E27FC236}">
                  <a16:creationId xmlns:a16="http://schemas.microsoft.com/office/drawing/2014/main" id="{8C5D7E23-9EAF-CEB7-5C7A-FFD5D109ADD9}"/>
                </a:ext>
              </a:extLst>
            </p:cNvPr>
            <p:cNvSpPr/>
            <p:nvPr/>
          </p:nvSpPr>
          <p:spPr>
            <a:xfrm>
              <a:off x="6612048" y="2881276"/>
              <a:ext cx="134622" cy="374310"/>
            </a:xfrm>
            <a:custGeom>
              <a:avLst/>
              <a:gdLst/>
              <a:ahLst/>
              <a:cxnLst/>
              <a:rect l="l" t="t" r="r" b="b"/>
              <a:pathLst>
                <a:path w="2147" h="5970" extrusionOk="0">
                  <a:moveTo>
                    <a:pt x="2022" y="0"/>
                  </a:moveTo>
                  <a:cubicBezTo>
                    <a:pt x="2007" y="43"/>
                    <a:pt x="1993" y="85"/>
                    <a:pt x="1980" y="127"/>
                  </a:cubicBezTo>
                  <a:cubicBezTo>
                    <a:pt x="1960" y="181"/>
                    <a:pt x="1943" y="233"/>
                    <a:pt x="1925" y="287"/>
                  </a:cubicBezTo>
                  <a:cubicBezTo>
                    <a:pt x="1780" y="726"/>
                    <a:pt x="1642" y="1170"/>
                    <a:pt x="1491" y="1611"/>
                  </a:cubicBezTo>
                  <a:cubicBezTo>
                    <a:pt x="1138" y="2636"/>
                    <a:pt x="776" y="3658"/>
                    <a:pt x="418" y="4681"/>
                  </a:cubicBezTo>
                  <a:cubicBezTo>
                    <a:pt x="296" y="5027"/>
                    <a:pt x="173" y="5373"/>
                    <a:pt x="51" y="5718"/>
                  </a:cubicBezTo>
                  <a:lnTo>
                    <a:pt x="51" y="5719"/>
                  </a:lnTo>
                  <a:cubicBezTo>
                    <a:pt x="48" y="5726"/>
                    <a:pt x="45" y="5734"/>
                    <a:pt x="43" y="5741"/>
                  </a:cubicBezTo>
                  <a:cubicBezTo>
                    <a:pt x="29" y="5780"/>
                    <a:pt x="15" y="5821"/>
                    <a:pt x="0" y="5859"/>
                  </a:cubicBezTo>
                  <a:lnTo>
                    <a:pt x="0" y="5860"/>
                  </a:lnTo>
                  <a:cubicBezTo>
                    <a:pt x="35" y="5897"/>
                    <a:pt x="68" y="5934"/>
                    <a:pt x="102" y="5970"/>
                  </a:cubicBezTo>
                  <a:cubicBezTo>
                    <a:pt x="109" y="5961"/>
                    <a:pt x="117" y="5955"/>
                    <a:pt x="125" y="5948"/>
                  </a:cubicBezTo>
                  <a:lnTo>
                    <a:pt x="158" y="5852"/>
                  </a:lnTo>
                  <a:cubicBezTo>
                    <a:pt x="161" y="5847"/>
                    <a:pt x="162" y="5844"/>
                    <a:pt x="163" y="5839"/>
                  </a:cubicBezTo>
                  <a:cubicBezTo>
                    <a:pt x="352" y="5303"/>
                    <a:pt x="543" y="4766"/>
                    <a:pt x="734" y="4230"/>
                  </a:cubicBezTo>
                  <a:cubicBezTo>
                    <a:pt x="1101" y="3207"/>
                    <a:pt x="1453" y="2178"/>
                    <a:pt x="1792" y="1146"/>
                  </a:cubicBezTo>
                  <a:cubicBezTo>
                    <a:pt x="1910" y="828"/>
                    <a:pt x="2001" y="500"/>
                    <a:pt x="2104" y="178"/>
                  </a:cubicBezTo>
                  <a:lnTo>
                    <a:pt x="2105" y="178"/>
                  </a:lnTo>
                  <a:cubicBezTo>
                    <a:pt x="2119" y="134"/>
                    <a:pt x="2133" y="92"/>
                    <a:pt x="2147" y="50"/>
                  </a:cubicBezTo>
                  <a:cubicBezTo>
                    <a:pt x="2108" y="35"/>
                    <a:pt x="2070" y="19"/>
                    <a:pt x="2033" y="4"/>
                  </a:cubicBezTo>
                  <a:lnTo>
                    <a:pt x="2022" y="0"/>
                  </a:ln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506834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Google Shape;487;p25">
            <a:extLst>
              <a:ext uri="{FF2B5EF4-FFF2-40B4-BE49-F238E27FC236}">
                <a16:creationId xmlns:a16="http://schemas.microsoft.com/office/drawing/2014/main" id="{53672174-8187-08C4-5467-E1E5B99F59AB}"/>
              </a:ext>
            </a:extLst>
          </p:cNvPr>
          <p:cNvSpPr txBox="1">
            <a:spLocks/>
          </p:cNvSpPr>
          <p:nvPr/>
        </p:nvSpPr>
        <p:spPr>
          <a:xfrm>
            <a:off x="1528192" y="3213176"/>
            <a:ext cx="2888679" cy="387970"/>
          </a:xfrm>
          <a:prstGeom prst="rect">
            <a:avLst/>
          </a:prstGeom>
          <a:solidFill>
            <a:srgbClr val="7F96B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1pPr>
            <a:lvl2pPr marR="0" lvl="1"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2pPr>
            <a:lvl3pPr marR="0" lvl="2"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3pPr>
            <a:lvl4pPr marR="0" lvl="3"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4pPr>
            <a:lvl5pPr marR="0" lvl="4"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5pPr>
            <a:lvl6pPr marR="0" lvl="5"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6pPr>
            <a:lvl7pPr marR="0" lvl="6"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7pPr>
            <a:lvl8pPr marR="0" lvl="7"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8pPr>
            <a:lvl9pPr marR="0" lvl="8"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9pPr>
          </a:lstStyle>
          <a:p>
            <a:pPr rtl="1"/>
            <a:r>
              <a:rPr lang="ar-SA" sz="2400" dirty="0">
                <a:solidFill>
                  <a:schemeClr val="bg1"/>
                </a:solidFill>
                <a:latin typeface="+mn-lt"/>
                <a:ea typeface="+mn-ea"/>
                <a:cs typeface="+mn-cs"/>
              </a:rPr>
              <a:t>السياسات الاقتصاديّة</a:t>
            </a:r>
          </a:p>
        </p:txBody>
      </p:sp>
      <p:sp>
        <p:nvSpPr>
          <p:cNvPr id="91" name="Google Shape;487;p25">
            <a:extLst>
              <a:ext uri="{FF2B5EF4-FFF2-40B4-BE49-F238E27FC236}">
                <a16:creationId xmlns:a16="http://schemas.microsoft.com/office/drawing/2014/main" id="{E1A2DE34-8D3B-9ED3-7062-DAC51AB9D4E1}"/>
              </a:ext>
            </a:extLst>
          </p:cNvPr>
          <p:cNvSpPr txBox="1">
            <a:spLocks/>
          </p:cNvSpPr>
          <p:nvPr/>
        </p:nvSpPr>
        <p:spPr>
          <a:xfrm>
            <a:off x="7775129" y="3213016"/>
            <a:ext cx="2888679" cy="369097"/>
          </a:xfrm>
          <a:prstGeom prst="rect">
            <a:avLst/>
          </a:prstGeom>
          <a:solidFill>
            <a:srgbClr val="82B0B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1pPr>
            <a:lvl2pPr marR="0" lvl="1"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2pPr>
            <a:lvl3pPr marR="0" lvl="2"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3pPr>
            <a:lvl4pPr marR="0" lvl="3"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4pPr>
            <a:lvl5pPr marR="0" lvl="4"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5pPr>
            <a:lvl6pPr marR="0" lvl="5"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6pPr>
            <a:lvl7pPr marR="0" lvl="6"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7pPr>
            <a:lvl8pPr marR="0" lvl="7"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8pPr>
            <a:lvl9pPr marR="0" lvl="8"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9pPr>
          </a:lstStyle>
          <a:p>
            <a:pPr algn="ctr"/>
            <a:r>
              <a:rPr lang="ar-SA" sz="2400" dirty="0">
                <a:solidFill>
                  <a:schemeClr val="bg1"/>
                </a:solidFill>
                <a:latin typeface="+mn-lt"/>
                <a:ea typeface="+mn-ea"/>
                <a:cs typeface="+mn-cs"/>
              </a:rPr>
              <a:t>الاستبداد وعدم وجود رادع</a:t>
            </a:r>
          </a:p>
        </p:txBody>
      </p:sp>
      <p:sp>
        <p:nvSpPr>
          <p:cNvPr id="2" name="مربع نص 1">
            <a:extLst>
              <a:ext uri="{FF2B5EF4-FFF2-40B4-BE49-F238E27FC236}">
                <a16:creationId xmlns:a16="http://schemas.microsoft.com/office/drawing/2014/main" id="{B719F01D-D0DA-42FC-F7FB-DCA9579EEE65}"/>
              </a:ext>
            </a:extLst>
          </p:cNvPr>
          <p:cNvSpPr txBox="1"/>
          <p:nvPr/>
        </p:nvSpPr>
        <p:spPr>
          <a:xfrm>
            <a:off x="2657856" y="940773"/>
            <a:ext cx="6876288" cy="769441"/>
          </a:xfrm>
          <a:prstGeom prst="rect">
            <a:avLst/>
          </a:prstGeom>
          <a:noFill/>
        </p:spPr>
        <p:txBody>
          <a:bodyPr wrap="square" rtlCol="1">
            <a:spAutoFit/>
          </a:bodyPr>
          <a:lstStyle/>
          <a:p>
            <a:pPr algn="ctr"/>
            <a:r>
              <a:rPr lang="ar-SA" sz="4400" dirty="0">
                <a:solidFill>
                  <a:srgbClr val="282828"/>
                </a:solidFill>
              </a:rPr>
              <a:t>أسباب الفساد</a:t>
            </a:r>
          </a:p>
        </p:txBody>
      </p:sp>
      <p:sp>
        <p:nvSpPr>
          <p:cNvPr id="4" name="مربع نص 3">
            <a:extLst>
              <a:ext uri="{FF2B5EF4-FFF2-40B4-BE49-F238E27FC236}">
                <a16:creationId xmlns:a16="http://schemas.microsoft.com/office/drawing/2014/main" id="{86E720AC-D195-D491-D809-D03CF8E4E441}"/>
              </a:ext>
            </a:extLst>
          </p:cNvPr>
          <p:cNvSpPr txBox="1"/>
          <p:nvPr/>
        </p:nvSpPr>
        <p:spPr>
          <a:xfrm>
            <a:off x="1971040" y="1842531"/>
            <a:ext cx="8249920" cy="923330"/>
          </a:xfrm>
          <a:prstGeom prst="rect">
            <a:avLst/>
          </a:prstGeom>
          <a:noFill/>
        </p:spPr>
        <p:txBody>
          <a:bodyPr wrap="square">
            <a:spAutoFit/>
          </a:bodyPr>
          <a:lstStyle/>
          <a:p>
            <a:pPr algn="ctr"/>
            <a:r>
              <a:rPr lang="ar-SA" dirty="0">
                <a:effectLst/>
              </a:rPr>
              <a:t>أسباب الفساد يقف وراء تفشي ظاهرة الفساد في المجتمع العديد من العوامل الاقتصاديّة والسياسيّة، وفيما يأتي أبرز سببان الفساد الإداري:</a:t>
            </a:r>
            <a:br>
              <a:rPr lang="ar-SA" dirty="0">
                <a:effectLst/>
              </a:rPr>
            </a:br>
            <a:endParaRPr lang="en-US" dirty="0">
              <a:effectLst/>
            </a:endParaRPr>
          </a:p>
        </p:txBody>
      </p:sp>
      <p:sp>
        <p:nvSpPr>
          <p:cNvPr id="5" name="مربع نص 4">
            <a:extLst>
              <a:ext uri="{FF2B5EF4-FFF2-40B4-BE49-F238E27FC236}">
                <a16:creationId xmlns:a16="http://schemas.microsoft.com/office/drawing/2014/main" id="{1B294CD2-223E-90E1-AF8D-8ABDA740D17A}"/>
              </a:ext>
            </a:extLst>
          </p:cNvPr>
          <p:cNvSpPr txBox="1"/>
          <p:nvPr/>
        </p:nvSpPr>
        <p:spPr>
          <a:xfrm>
            <a:off x="7765269" y="3667715"/>
            <a:ext cx="2881056" cy="923330"/>
          </a:xfrm>
          <a:prstGeom prst="rect">
            <a:avLst/>
          </a:prstGeom>
          <a:noFill/>
        </p:spPr>
        <p:txBody>
          <a:bodyPr wrap="square">
            <a:spAutoFit/>
          </a:bodyPr>
          <a:lstStyle/>
          <a:p>
            <a:pPr algn="ctr"/>
            <a:r>
              <a:rPr lang="ar-SA" dirty="0">
                <a:effectLst/>
              </a:rPr>
              <a:t>تفشي الديكتاتورية وعدم وجود أي قانون رادع للفساد يُساهم في تفشي الفساد وانتشارها في المجتمعات.</a:t>
            </a:r>
            <a:endParaRPr lang="en-US" dirty="0">
              <a:effectLst/>
            </a:endParaRPr>
          </a:p>
        </p:txBody>
      </p:sp>
      <p:sp>
        <p:nvSpPr>
          <p:cNvPr id="6" name="مربع نص 5">
            <a:extLst>
              <a:ext uri="{FF2B5EF4-FFF2-40B4-BE49-F238E27FC236}">
                <a16:creationId xmlns:a16="http://schemas.microsoft.com/office/drawing/2014/main" id="{C145E623-3671-DF4B-6538-43A4E0CBB9B4}"/>
              </a:ext>
            </a:extLst>
          </p:cNvPr>
          <p:cNvSpPr txBox="1"/>
          <p:nvPr/>
        </p:nvSpPr>
        <p:spPr>
          <a:xfrm>
            <a:off x="1528191" y="3685297"/>
            <a:ext cx="2864917" cy="1477328"/>
          </a:xfrm>
          <a:prstGeom prst="rect">
            <a:avLst/>
          </a:prstGeom>
          <a:noFill/>
        </p:spPr>
        <p:txBody>
          <a:bodyPr wrap="square">
            <a:spAutoFit/>
          </a:bodyPr>
          <a:lstStyle/>
          <a:p>
            <a:pPr algn="ctr"/>
            <a:r>
              <a:rPr lang="ar-SA" dirty="0">
                <a:effectLst/>
              </a:rPr>
              <a:t>الدول الفقيرة تُظهر معدلات فساد أعلى من غيرها، ويعزى ذلك إلى تدنّي رواتب الموظفين الحكوميين فيها، الأمر الذي يجعلهم يقبلون الرشاوى أو اختلاس الأموال</a:t>
            </a:r>
            <a:endParaRPr lang="en-US" dirty="0">
              <a:effectLst/>
            </a:endParaRPr>
          </a:p>
        </p:txBody>
      </p:sp>
      <p:grpSp>
        <p:nvGrpSpPr>
          <p:cNvPr id="3" name="رسم 138">
            <a:extLst>
              <a:ext uri="{FF2B5EF4-FFF2-40B4-BE49-F238E27FC236}">
                <a16:creationId xmlns:a16="http://schemas.microsoft.com/office/drawing/2014/main" id="{27F3DB67-6E12-B723-7EA0-21A243959988}"/>
              </a:ext>
            </a:extLst>
          </p:cNvPr>
          <p:cNvGrpSpPr/>
          <p:nvPr/>
        </p:nvGrpSpPr>
        <p:grpSpPr>
          <a:xfrm>
            <a:off x="4802284" y="3145009"/>
            <a:ext cx="2587433" cy="2367405"/>
            <a:chOff x="1787594" y="2196097"/>
            <a:chExt cx="3619576" cy="3311777"/>
          </a:xfrm>
        </p:grpSpPr>
        <p:sp>
          <p:nvSpPr>
            <p:cNvPr id="7" name="شكل حر: شكل 6">
              <a:extLst>
                <a:ext uri="{FF2B5EF4-FFF2-40B4-BE49-F238E27FC236}">
                  <a16:creationId xmlns:a16="http://schemas.microsoft.com/office/drawing/2014/main" id="{473290FD-86E1-2423-2A23-908D2255F11A}"/>
                </a:ext>
              </a:extLst>
            </p:cNvPr>
            <p:cNvSpPr/>
            <p:nvPr/>
          </p:nvSpPr>
          <p:spPr>
            <a:xfrm>
              <a:off x="3349173" y="3212720"/>
              <a:ext cx="2057997" cy="1402518"/>
            </a:xfrm>
            <a:custGeom>
              <a:avLst/>
              <a:gdLst>
                <a:gd name="connsiteX0" fmla="*/ 1710 w 2057997"/>
                <a:gd name="connsiteY0" fmla="*/ 1076314 h 1402518"/>
                <a:gd name="connsiteX1" fmla="*/ 1901 w 2057997"/>
                <a:gd name="connsiteY1" fmla="*/ 1047186 h 1402518"/>
                <a:gd name="connsiteX2" fmla="*/ 34705 w 2057997"/>
                <a:gd name="connsiteY2" fmla="*/ 758369 h 1402518"/>
                <a:gd name="connsiteX3" fmla="*/ 175542 w 2057997"/>
                <a:gd name="connsiteY3" fmla="*/ 652108 h 1402518"/>
                <a:gd name="connsiteX4" fmla="*/ 299367 w 2057997"/>
                <a:gd name="connsiteY4" fmla="*/ 594958 h 1402518"/>
                <a:gd name="connsiteX5" fmla="*/ 380424 w 2057997"/>
                <a:gd name="connsiteY5" fmla="*/ 563602 h 1402518"/>
                <a:gd name="connsiteX6" fmla="*/ 769349 w 2057997"/>
                <a:gd name="connsiteY6" fmla="*/ 642488 h 1402518"/>
                <a:gd name="connsiteX7" fmla="*/ 839015 w 2057997"/>
                <a:gd name="connsiteY7" fmla="*/ 659442 h 1402518"/>
                <a:gd name="connsiteX8" fmla="*/ 839472 w 2057997"/>
                <a:gd name="connsiteY8" fmla="*/ 658071 h 1402518"/>
                <a:gd name="connsiteX9" fmla="*/ 1415049 w 2057997"/>
                <a:gd name="connsiteY9" fmla="*/ 259659 h 1402518"/>
                <a:gd name="connsiteX10" fmla="*/ 1779228 w 2057997"/>
                <a:gd name="connsiteY10" fmla="*/ 103 h 1402518"/>
                <a:gd name="connsiteX11" fmla="*/ 2058139 w 2057997"/>
                <a:gd name="connsiteY11" fmla="*/ 642469 h 1402518"/>
                <a:gd name="connsiteX12" fmla="*/ 1429489 w 2057997"/>
                <a:gd name="connsiteY12" fmla="*/ 1075780 h 1402518"/>
                <a:gd name="connsiteX13" fmla="*/ 1170218 w 2057997"/>
                <a:gd name="connsiteY13" fmla="*/ 1237838 h 1402518"/>
                <a:gd name="connsiteX14" fmla="*/ 1168770 w 2057997"/>
                <a:gd name="connsiteY14" fmla="*/ 1237496 h 1402518"/>
                <a:gd name="connsiteX15" fmla="*/ 1021914 w 2057997"/>
                <a:gd name="connsiteY15" fmla="*/ 1400526 h 1402518"/>
                <a:gd name="connsiteX16" fmla="*/ 1015894 w 2057997"/>
                <a:gd name="connsiteY16" fmla="*/ 1402621 h 1402518"/>
                <a:gd name="connsiteX17" fmla="*/ 953677 w 2057997"/>
                <a:gd name="connsiteY17" fmla="*/ 1295522 h 1402518"/>
                <a:gd name="connsiteX18" fmla="*/ 413190 w 2057997"/>
                <a:gd name="connsiteY18" fmla="*/ 847009 h 1402518"/>
                <a:gd name="connsiteX19" fmla="*/ 281193 w 2057997"/>
                <a:gd name="connsiteY19" fmla="*/ 865602 h 1402518"/>
                <a:gd name="connsiteX20" fmla="*/ 244274 w 2057997"/>
                <a:gd name="connsiteY20" fmla="*/ 898996 h 1402518"/>
                <a:gd name="connsiteX21" fmla="*/ 241721 w 2057997"/>
                <a:gd name="connsiteY21" fmla="*/ 898996 h 1402518"/>
                <a:gd name="connsiteX22" fmla="*/ 178856 w 2057997"/>
                <a:gd name="connsiteY22" fmla="*/ 1076695 h 1402518"/>
                <a:gd name="connsiteX23" fmla="*/ 1710 w 2057997"/>
                <a:gd name="connsiteY23" fmla="*/ 1076314 h 140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57997" h="1402518">
                  <a:moveTo>
                    <a:pt x="1710" y="1076314"/>
                  </a:moveTo>
                  <a:cubicBezTo>
                    <a:pt x="-444" y="1066712"/>
                    <a:pt x="-380" y="1056749"/>
                    <a:pt x="1901" y="1047186"/>
                  </a:cubicBezTo>
                  <a:cubicBezTo>
                    <a:pt x="19655" y="968605"/>
                    <a:pt x="16969" y="852648"/>
                    <a:pt x="34705" y="758369"/>
                  </a:cubicBezTo>
                  <a:cubicBezTo>
                    <a:pt x="52440" y="664091"/>
                    <a:pt x="110905" y="674701"/>
                    <a:pt x="175542" y="652108"/>
                  </a:cubicBezTo>
                  <a:cubicBezTo>
                    <a:pt x="216804" y="637630"/>
                    <a:pt x="255418" y="615380"/>
                    <a:pt x="299367" y="594958"/>
                  </a:cubicBezTo>
                  <a:cubicBezTo>
                    <a:pt x="325541" y="582456"/>
                    <a:pt x="352649" y="571972"/>
                    <a:pt x="380424" y="563602"/>
                  </a:cubicBezTo>
                  <a:cubicBezTo>
                    <a:pt x="462720" y="539370"/>
                    <a:pt x="669299" y="626467"/>
                    <a:pt x="769349" y="642488"/>
                  </a:cubicBezTo>
                  <a:cubicBezTo>
                    <a:pt x="792990" y="646241"/>
                    <a:pt x="816288" y="651918"/>
                    <a:pt x="839015" y="659442"/>
                  </a:cubicBezTo>
                  <a:lnTo>
                    <a:pt x="839472" y="658071"/>
                  </a:lnTo>
                  <a:cubicBezTo>
                    <a:pt x="839472" y="658071"/>
                    <a:pt x="1295758" y="345308"/>
                    <a:pt x="1415049" y="259659"/>
                  </a:cubicBezTo>
                  <a:cubicBezTo>
                    <a:pt x="1534340" y="174010"/>
                    <a:pt x="1779228" y="103"/>
                    <a:pt x="1779228" y="103"/>
                  </a:cubicBezTo>
                  <a:lnTo>
                    <a:pt x="2058139" y="642469"/>
                  </a:lnTo>
                  <a:cubicBezTo>
                    <a:pt x="2058139" y="642469"/>
                    <a:pt x="1510527" y="1004419"/>
                    <a:pt x="1429489" y="1075780"/>
                  </a:cubicBezTo>
                  <a:cubicBezTo>
                    <a:pt x="1348450" y="1147142"/>
                    <a:pt x="1170218" y="1237838"/>
                    <a:pt x="1170218" y="1237838"/>
                  </a:cubicBezTo>
                  <a:lnTo>
                    <a:pt x="1168770" y="1237496"/>
                  </a:lnTo>
                  <a:cubicBezTo>
                    <a:pt x="1157893" y="1287331"/>
                    <a:pt x="1121698" y="1344176"/>
                    <a:pt x="1021914" y="1400526"/>
                  </a:cubicBezTo>
                  <a:lnTo>
                    <a:pt x="1015894" y="1402621"/>
                  </a:lnTo>
                  <a:cubicBezTo>
                    <a:pt x="999378" y="1364616"/>
                    <a:pt x="978499" y="1328688"/>
                    <a:pt x="953677" y="1295522"/>
                  </a:cubicBezTo>
                  <a:cubicBezTo>
                    <a:pt x="854160" y="1112452"/>
                    <a:pt x="448280" y="841180"/>
                    <a:pt x="413190" y="847009"/>
                  </a:cubicBezTo>
                  <a:cubicBezTo>
                    <a:pt x="378100" y="852838"/>
                    <a:pt x="281193" y="865602"/>
                    <a:pt x="281193" y="865602"/>
                  </a:cubicBezTo>
                  <a:cubicBezTo>
                    <a:pt x="274068" y="887014"/>
                    <a:pt x="244274" y="898996"/>
                    <a:pt x="244274" y="898996"/>
                  </a:cubicBezTo>
                  <a:lnTo>
                    <a:pt x="241721" y="898996"/>
                  </a:lnTo>
                  <a:cubicBezTo>
                    <a:pt x="242205" y="963766"/>
                    <a:pt x="219958" y="1026650"/>
                    <a:pt x="178856" y="1076695"/>
                  </a:cubicBezTo>
                  <a:cubicBezTo>
                    <a:pt x="113934" y="1158610"/>
                    <a:pt x="15064" y="1135369"/>
                    <a:pt x="1710" y="1076314"/>
                  </a:cubicBezTo>
                  <a:close/>
                </a:path>
              </a:pathLst>
            </a:custGeom>
            <a:solidFill>
              <a:srgbClr val="F8BD38"/>
            </a:solidFill>
            <a:ln w="19050" cap="flat">
              <a:noFill/>
              <a:prstDash val="solid"/>
              <a:miter/>
            </a:ln>
          </p:spPr>
          <p:txBody>
            <a:bodyPr rtlCol="1" anchor="ctr"/>
            <a:lstStyle/>
            <a:p>
              <a:endParaRPr lang="ar-SA"/>
            </a:p>
          </p:txBody>
        </p:sp>
        <p:sp>
          <p:nvSpPr>
            <p:cNvPr id="8" name="شكل حر: شكل 7">
              <a:extLst>
                <a:ext uri="{FF2B5EF4-FFF2-40B4-BE49-F238E27FC236}">
                  <a16:creationId xmlns:a16="http://schemas.microsoft.com/office/drawing/2014/main" id="{CFCF3089-A674-5DCD-BEF3-C038A166666F}"/>
                </a:ext>
              </a:extLst>
            </p:cNvPr>
            <p:cNvSpPr/>
            <p:nvPr/>
          </p:nvSpPr>
          <p:spPr>
            <a:xfrm>
              <a:off x="3756377" y="2292227"/>
              <a:ext cx="731050" cy="1421144"/>
            </a:xfrm>
            <a:custGeom>
              <a:avLst/>
              <a:gdLst>
                <a:gd name="connsiteX0" fmla="*/ 723415 w 731050"/>
                <a:gd name="connsiteY0" fmla="*/ 385357 h 1421144"/>
                <a:gd name="connsiteX1" fmla="*/ 730749 w 731050"/>
                <a:gd name="connsiteY1" fmla="*/ 474340 h 1421144"/>
                <a:gd name="connsiteX2" fmla="*/ 691335 w 731050"/>
                <a:gd name="connsiteY2" fmla="*/ 509350 h 1421144"/>
                <a:gd name="connsiteX3" fmla="*/ 687334 w 731050"/>
                <a:gd name="connsiteY3" fmla="*/ 508896 h 1421144"/>
                <a:gd name="connsiteX4" fmla="*/ 551736 w 731050"/>
                <a:gd name="connsiteY4" fmla="*/ 486513 h 1421144"/>
                <a:gd name="connsiteX5" fmla="*/ 520627 w 731050"/>
                <a:gd name="connsiteY5" fmla="*/ 452223 h 1421144"/>
                <a:gd name="connsiteX6" fmla="*/ 497767 w 731050"/>
                <a:gd name="connsiteY6" fmla="*/ 391263 h 1421144"/>
                <a:gd name="connsiteX7" fmla="*/ 478260 w 731050"/>
                <a:gd name="connsiteY7" fmla="*/ 372994 h 1421144"/>
                <a:gd name="connsiteX8" fmla="*/ 439246 w 731050"/>
                <a:gd name="connsiteY8" fmla="*/ 609423 h 1421144"/>
                <a:gd name="connsiteX9" fmla="*/ 494967 w 731050"/>
                <a:gd name="connsiteY9" fmla="*/ 643142 h 1421144"/>
                <a:gd name="connsiteX10" fmla="*/ 642738 w 731050"/>
                <a:gd name="connsiteY10" fmla="*/ 800419 h 1421144"/>
                <a:gd name="connsiteX11" fmla="*/ 659540 w 731050"/>
                <a:gd name="connsiteY11" fmla="*/ 986861 h 1421144"/>
                <a:gd name="connsiteX12" fmla="*/ 613572 w 731050"/>
                <a:gd name="connsiteY12" fmla="*/ 1111010 h 1421144"/>
                <a:gd name="connsiteX13" fmla="*/ 528457 w 731050"/>
                <a:gd name="connsiteY13" fmla="*/ 1204355 h 1421144"/>
                <a:gd name="connsiteX14" fmla="*/ 413300 w 731050"/>
                <a:gd name="connsiteY14" fmla="*/ 1258361 h 1421144"/>
                <a:gd name="connsiteX15" fmla="*/ 330604 w 731050"/>
                <a:gd name="connsiteY15" fmla="*/ 1267467 h 1421144"/>
                <a:gd name="connsiteX16" fmla="*/ 311935 w 731050"/>
                <a:gd name="connsiteY16" fmla="*/ 1380682 h 1421144"/>
                <a:gd name="connsiteX17" fmla="*/ 256271 w 731050"/>
                <a:gd name="connsiteY17" fmla="*/ 1420544 h 1421144"/>
                <a:gd name="connsiteX18" fmla="*/ 216418 w 731050"/>
                <a:gd name="connsiteY18" fmla="*/ 1364889 h 1421144"/>
                <a:gd name="connsiteX19" fmla="*/ 234877 w 731050"/>
                <a:gd name="connsiteY19" fmla="*/ 1253066 h 1421144"/>
                <a:gd name="connsiteX20" fmla="*/ 67390 w 731050"/>
                <a:gd name="connsiteY20" fmla="*/ 1141490 h 1421144"/>
                <a:gd name="connsiteX21" fmla="*/ 19993 w 731050"/>
                <a:gd name="connsiteY21" fmla="*/ 1055593 h 1421144"/>
                <a:gd name="connsiteX22" fmla="*/ 11021 w 731050"/>
                <a:gd name="connsiteY22" fmla="*/ 1027018 h 1421144"/>
                <a:gd name="connsiteX23" fmla="*/ 143 w 731050"/>
                <a:gd name="connsiteY23" fmla="*/ 948513 h 1421144"/>
                <a:gd name="connsiteX24" fmla="*/ 57465 w 731050"/>
                <a:gd name="connsiteY24" fmla="*/ 888517 h 1421144"/>
                <a:gd name="connsiteX25" fmla="*/ 68247 w 731050"/>
                <a:gd name="connsiteY25" fmla="*/ 889268 h 1421144"/>
                <a:gd name="connsiteX26" fmla="*/ 125530 w 731050"/>
                <a:gd name="connsiteY26" fmla="*/ 898793 h 1421144"/>
                <a:gd name="connsiteX27" fmla="*/ 166183 w 731050"/>
                <a:gd name="connsiteY27" fmla="*/ 905479 h 1421144"/>
                <a:gd name="connsiteX28" fmla="*/ 214322 w 731050"/>
                <a:gd name="connsiteY28" fmla="*/ 953676 h 1421144"/>
                <a:gd name="connsiteX29" fmla="*/ 228724 w 731050"/>
                <a:gd name="connsiteY29" fmla="*/ 1002120 h 1421144"/>
                <a:gd name="connsiteX30" fmla="*/ 269510 w 731050"/>
                <a:gd name="connsiteY30" fmla="*/ 1043306 h 1421144"/>
                <a:gd name="connsiteX31" fmla="*/ 313516 w 731050"/>
                <a:gd name="connsiteY31" fmla="*/ 776606 h 1421144"/>
                <a:gd name="connsiteX32" fmla="*/ 264881 w 731050"/>
                <a:gd name="connsiteY32" fmla="*/ 748984 h 1421144"/>
                <a:gd name="connsiteX33" fmla="*/ 121244 w 731050"/>
                <a:gd name="connsiteY33" fmla="*/ 606852 h 1421144"/>
                <a:gd name="connsiteX34" fmla="*/ 92764 w 731050"/>
                <a:gd name="connsiteY34" fmla="*/ 410637 h 1421144"/>
                <a:gd name="connsiteX35" fmla="*/ 139761 w 731050"/>
                <a:gd name="connsiteY35" fmla="*/ 286697 h 1421144"/>
                <a:gd name="connsiteX36" fmla="*/ 227772 w 731050"/>
                <a:gd name="connsiteY36" fmla="*/ 196076 h 1421144"/>
                <a:gd name="connsiteX37" fmla="*/ 339919 w 731050"/>
                <a:gd name="connsiteY37" fmla="*/ 147042 h 1421144"/>
                <a:gd name="connsiteX38" fmla="*/ 418500 w 731050"/>
                <a:gd name="connsiteY38" fmla="*/ 140165 h 1421144"/>
                <a:gd name="connsiteX39" fmla="*/ 434921 w 731050"/>
                <a:gd name="connsiteY39" fmla="*/ 40590 h 1421144"/>
                <a:gd name="connsiteX40" fmla="*/ 490567 w 731050"/>
                <a:gd name="connsiteY40" fmla="*/ 709 h 1421144"/>
                <a:gd name="connsiteX41" fmla="*/ 530457 w 731050"/>
                <a:gd name="connsiteY41" fmla="*/ 56364 h 1421144"/>
                <a:gd name="connsiteX42" fmla="*/ 514093 w 731050"/>
                <a:gd name="connsiteY42" fmla="*/ 155690 h 1421144"/>
                <a:gd name="connsiteX43" fmla="*/ 588598 w 731050"/>
                <a:gd name="connsiteY43" fmla="*/ 189218 h 1421144"/>
                <a:gd name="connsiteX44" fmla="*/ 675618 w 731050"/>
                <a:gd name="connsiteY44" fmla="*/ 272238 h 1421144"/>
                <a:gd name="connsiteX45" fmla="*/ 723415 w 731050"/>
                <a:gd name="connsiteY45" fmla="*/ 385357 h 1421144"/>
                <a:gd name="connsiteX46" fmla="*/ 451895 w 731050"/>
                <a:gd name="connsiteY46" fmla="*/ 957010 h 1421144"/>
                <a:gd name="connsiteX47" fmla="*/ 440960 w 731050"/>
                <a:gd name="connsiteY47" fmla="*/ 875571 h 1421144"/>
                <a:gd name="connsiteX48" fmla="*/ 402517 w 731050"/>
                <a:gd name="connsiteY48" fmla="*/ 831299 h 1421144"/>
                <a:gd name="connsiteX49" fmla="*/ 365999 w 731050"/>
                <a:gd name="connsiteY49" fmla="*/ 1052469 h 1421144"/>
                <a:gd name="connsiteX50" fmla="*/ 399774 w 731050"/>
                <a:gd name="connsiteY50" fmla="*/ 1038067 h 1421144"/>
                <a:gd name="connsiteX51" fmla="*/ 451895 w 731050"/>
                <a:gd name="connsiteY51" fmla="*/ 957010 h 1421144"/>
                <a:gd name="connsiteX52" fmla="*/ 350073 w 731050"/>
                <a:gd name="connsiteY52" fmla="*/ 554674 h 1421144"/>
                <a:gd name="connsiteX53" fmla="*/ 383791 w 731050"/>
                <a:gd name="connsiteY53" fmla="*/ 350458 h 1421144"/>
                <a:gd name="connsiteX54" fmla="*/ 340643 w 731050"/>
                <a:gd name="connsiteY54" fmla="*/ 370822 h 1421144"/>
                <a:gd name="connsiteX55" fmla="*/ 299990 w 731050"/>
                <a:gd name="connsiteY55" fmla="*/ 442717 h 1421144"/>
                <a:gd name="connsiteX56" fmla="*/ 305286 w 731050"/>
                <a:gd name="connsiteY56" fmla="*/ 504458 h 1421144"/>
                <a:gd name="connsiteX57" fmla="*/ 350073 w 731050"/>
                <a:gd name="connsiteY57" fmla="*/ 554674 h 14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31050" h="1421144">
                  <a:moveTo>
                    <a:pt x="723415" y="385357"/>
                  </a:moveTo>
                  <a:cubicBezTo>
                    <a:pt x="729796" y="414563"/>
                    <a:pt x="732254" y="444485"/>
                    <a:pt x="730749" y="474340"/>
                  </a:cubicBezTo>
                  <a:cubicBezTo>
                    <a:pt x="729530" y="494893"/>
                    <a:pt x="711889" y="510569"/>
                    <a:pt x="691335" y="509350"/>
                  </a:cubicBezTo>
                  <a:cubicBezTo>
                    <a:pt x="689982" y="509272"/>
                    <a:pt x="688648" y="509119"/>
                    <a:pt x="687334" y="508896"/>
                  </a:cubicBezTo>
                  <a:lnTo>
                    <a:pt x="551736" y="486513"/>
                  </a:lnTo>
                  <a:cubicBezTo>
                    <a:pt x="534610" y="483771"/>
                    <a:pt x="521694" y="469524"/>
                    <a:pt x="520627" y="452223"/>
                  </a:cubicBezTo>
                  <a:cubicBezTo>
                    <a:pt x="520094" y="429908"/>
                    <a:pt x="512036" y="408427"/>
                    <a:pt x="497767" y="391263"/>
                  </a:cubicBezTo>
                  <a:cubicBezTo>
                    <a:pt x="491938" y="384490"/>
                    <a:pt x="485404" y="378366"/>
                    <a:pt x="478260" y="372994"/>
                  </a:cubicBezTo>
                  <a:lnTo>
                    <a:pt x="439246" y="609423"/>
                  </a:lnTo>
                  <a:lnTo>
                    <a:pt x="494967" y="643142"/>
                  </a:lnTo>
                  <a:cubicBezTo>
                    <a:pt x="571624" y="688328"/>
                    <a:pt x="620887" y="740754"/>
                    <a:pt x="642738" y="800419"/>
                  </a:cubicBezTo>
                  <a:cubicBezTo>
                    <a:pt x="664588" y="860017"/>
                    <a:pt x="670399" y="924316"/>
                    <a:pt x="659540" y="986861"/>
                  </a:cubicBezTo>
                  <a:cubicBezTo>
                    <a:pt x="652663" y="1030901"/>
                    <a:pt x="637042" y="1073116"/>
                    <a:pt x="613572" y="1111010"/>
                  </a:cubicBezTo>
                  <a:cubicBezTo>
                    <a:pt x="591208" y="1147108"/>
                    <a:pt x="562347" y="1178755"/>
                    <a:pt x="528457" y="1204355"/>
                  </a:cubicBezTo>
                  <a:cubicBezTo>
                    <a:pt x="494167" y="1230027"/>
                    <a:pt x="454962" y="1248406"/>
                    <a:pt x="413300" y="1258361"/>
                  </a:cubicBezTo>
                  <a:cubicBezTo>
                    <a:pt x="386249" y="1264995"/>
                    <a:pt x="358455" y="1268056"/>
                    <a:pt x="330604" y="1267467"/>
                  </a:cubicBezTo>
                  <a:lnTo>
                    <a:pt x="311935" y="1380682"/>
                  </a:lnTo>
                  <a:cubicBezTo>
                    <a:pt x="307572" y="1407058"/>
                    <a:pt x="282655" y="1424904"/>
                    <a:pt x="256271" y="1420544"/>
                  </a:cubicBezTo>
                  <a:cubicBezTo>
                    <a:pt x="229905" y="1416183"/>
                    <a:pt x="212056" y="1391266"/>
                    <a:pt x="216418" y="1364889"/>
                  </a:cubicBezTo>
                  <a:lnTo>
                    <a:pt x="234877" y="1253066"/>
                  </a:lnTo>
                  <a:cubicBezTo>
                    <a:pt x="168279" y="1235366"/>
                    <a:pt x="109376" y="1196137"/>
                    <a:pt x="67390" y="1141490"/>
                  </a:cubicBezTo>
                  <a:cubicBezTo>
                    <a:pt x="46949" y="1115679"/>
                    <a:pt x="30928" y="1086651"/>
                    <a:pt x="19993" y="1055593"/>
                  </a:cubicBezTo>
                  <a:cubicBezTo>
                    <a:pt x="16583" y="1046206"/>
                    <a:pt x="13593" y="1036673"/>
                    <a:pt x="11021" y="1027018"/>
                  </a:cubicBezTo>
                  <a:cubicBezTo>
                    <a:pt x="4182" y="1001394"/>
                    <a:pt x="543" y="975029"/>
                    <a:pt x="143" y="948513"/>
                  </a:cubicBezTo>
                  <a:cubicBezTo>
                    <a:pt x="-600" y="916117"/>
                    <a:pt x="25061" y="889256"/>
                    <a:pt x="57465" y="888517"/>
                  </a:cubicBezTo>
                  <a:cubicBezTo>
                    <a:pt x="61084" y="888435"/>
                    <a:pt x="64685" y="888687"/>
                    <a:pt x="68247" y="889268"/>
                  </a:cubicBezTo>
                  <a:lnTo>
                    <a:pt x="125530" y="898793"/>
                  </a:lnTo>
                  <a:lnTo>
                    <a:pt x="166183" y="905479"/>
                  </a:lnTo>
                  <a:cubicBezTo>
                    <a:pt x="190853" y="909642"/>
                    <a:pt x="210189" y="928993"/>
                    <a:pt x="214322" y="953676"/>
                  </a:cubicBezTo>
                  <a:cubicBezTo>
                    <a:pt x="217161" y="970345"/>
                    <a:pt x="222000" y="986609"/>
                    <a:pt x="228724" y="1002120"/>
                  </a:cubicBezTo>
                  <a:cubicBezTo>
                    <a:pt x="236725" y="1020444"/>
                    <a:pt x="251260" y="1035128"/>
                    <a:pt x="269510" y="1043306"/>
                  </a:cubicBezTo>
                  <a:lnTo>
                    <a:pt x="313516" y="776606"/>
                  </a:lnTo>
                  <a:lnTo>
                    <a:pt x="264881" y="748984"/>
                  </a:lnTo>
                  <a:cubicBezTo>
                    <a:pt x="204550" y="716096"/>
                    <a:pt x="154772" y="666825"/>
                    <a:pt x="121244" y="606852"/>
                  </a:cubicBezTo>
                  <a:cubicBezTo>
                    <a:pt x="89697" y="546591"/>
                    <a:pt x="79658" y="477376"/>
                    <a:pt x="92764" y="410637"/>
                  </a:cubicBezTo>
                  <a:cubicBezTo>
                    <a:pt x="99641" y="366507"/>
                    <a:pt x="115662" y="324296"/>
                    <a:pt x="139761" y="286697"/>
                  </a:cubicBezTo>
                  <a:cubicBezTo>
                    <a:pt x="162716" y="250891"/>
                    <a:pt x="192643" y="220072"/>
                    <a:pt x="227772" y="196076"/>
                  </a:cubicBezTo>
                  <a:cubicBezTo>
                    <a:pt x="261319" y="172070"/>
                    <a:pt x="299514" y="155365"/>
                    <a:pt x="339919" y="147042"/>
                  </a:cubicBezTo>
                  <a:cubicBezTo>
                    <a:pt x="365751" y="141650"/>
                    <a:pt x="392135" y="139342"/>
                    <a:pt x="418500" y="140165"/>
                  </a:cubicBezTo>
                  <a:lnTo>
                    <a:pt x="434921" y="40590"/>
                  </a:lnTo>
                  <a:cubicBezTo>
                    <a:pt x="439284" y="14208"/>
                    <a:pt x="464201" y="-3646"/>
                    <a:pt x="490567" y="709"/>
                  </a:cubicBezTo>
                  <a:cubicBezTo>
                    <a:pt x="516951" y="5064"/>
                    <a:pt x="534820" y="29981"/>
                    <a:pt x="530457" y="56364"/>
                  </a:cubicBezTo>
                  <a:lnTo>
                    <a:pt x="514093" y="155690"/>
                  </a:lnTo>
                  <a:cubicBezTo>
                    <a:pt x="540287" y="163541"/>
                    <a:pt x="565338" y="174815"/>
                    <a:pt x="588598" y="189218"/>
                  </a:cubicBezTo>
                  <a:cubicBezTo>
                    <a:pt x="623154" y="210429"/>
                    <a:pt x="652815" y="238724"/>
                    <a:pt x="675618" y="272238"/>
                  </a:cubicBezTo>
                  <a:cubicBezTo>
                    <a:pt x="698631" y="306542"/>
                    <a:pt x="714861" y="344941"/>
                    <a:pt x="723415" y="385357"/>
                  </a:cubicBezTo>
                  <a:close/>
                  <a:moveTo>
                    <a:pt x="451895" y="957010"/>
                  </a:moveTo>
                  <a:cubicBezTo>
                    <a:pt x="457210" y="929397"/>
                    <a:pt x="453362" y="900805"/>
                    <a:pt x="440960" y="875571"/>
                  </a:cubicBezTo>
                  <a:cubicBezTo>
                    <a:pt x="431435" y="858256"/>
                    <a:pt x="418329" y="843165"/>
                    <a:pt x="402517" y="831299"/>
                  </a:cubicBezTo>
                  <a:lnTo>
                    <a:pt x="365999" y="1052469"/>
                  </a:lnTo>
                  <a:cubicBezTo>
                    <a:pt x="377829" y="1049145"/>
                    <a:pt x="389182" y="1044302"/>
                    <a:pt x="399774" y="1038067"/>
                  </a:cubicBezTo>
                  <a:cubicBezTo>
                    <a:pt x="428864" y="1020678"/>
                    <a:pt x="448142" y="990690"/>
                    <a:pt x="451895" y="957010"/>
                  </a:cubicBezTo>
                  <a:close/>
                  <a:moveTo>
                    <a:pt x="350073" y="554674"/>
                  </a:moveTo>
                  <a:lnTo>
                    <a:pt x="383791" y="350458"/>
                  </a:lnTo>
                  <a:cubicBezTo>
                    <a:pt x="367827" y="353210"/>
                    <a:pt x="352911" y="360249"/>
                    <a:pt x="340643" y="370822"/>
                  </a:cubicBezTo>
                  <a:cubicBezTo>
                    <a:pt x="318793" y="389043"/>
                    <a:pt x="304334" y="414605"/>
                    <a:pt x="299990" y="442717"/>
                  </a:cubicBezTo>
                  <a:cubicBezTo>
                    <a:pt x="296695" y="463420"/>
                    <a:pt x="298504" y="484617"/>
                    <a:pt x="305286" y="504458"/>
                  </a:cubicBezTo>
                  <a:cubicBezTo>
                    <a:pt x="314640" y="525445"/>
                    <a:pt x="330280" y="542998"/>
                    <a:pt x="350073" y="554674"/>
                  </a:cubicBezTo>
                  <a:close/>
                </a:path>
              </a:pathLst>
            </a:custGeom>
            <a:solidFill>
              <a:srgbClr val="82B0B4"/>
            </a:solidFill>
            <a:ln w="19050" cap="flat">
              <a:noFill/>
              <a:prstDash val="solid"/>
              <a:miter/>
            </a:ln>
          </p:spPr>
          <p:txBody>
            <a:bodyPr rtlCol="1" anchor="ctr"/>
            <a:lstStyle/>
            <a:p>
              <a:endParaRPr lang="ar-SA"/>
            </a:p>
          </p:txBody>
        </p:sp>
        <p:sp>
          <p:nvSpPr>
            <p:cNvPr id="9" name="شكل حر: شكل 8">
              <a:extLst>
                <a:ext uri="{FF2B5EF4-FFF2-40B4-BE49-F238E27FC236}">
                  <a16:creationId xmlns:a16="http://schemas.microsoft.com/office/drawing/2014/main" id="{347DF37D-DFD3-5239-622E-48B61706BA25}"/>
                </a:ext>
              </a:extLst>
            </p:cNvPr>
            <p:cNvSpPr/>
            <p:nvPr/>
          </p:nvSpPr>
          <p:spPr>
            <a:xfrm>
              <a:off x="2947454" y="3799684"/>
              <a:ext cx="1427399" cy="1004462"/>
            </a:xfrm>
            <a:custGeom>
              <a:avLst/>
              <a:gdLst>
                <a:gd name="connsiteX0" fmla="*/ 403392 w 1427399"/>
                <a:gd name="connsiteY0" fmla="*/ 489370 h 1004462"/>
                <a:gd name="connsiteX1" fmla="*/ 580443 w 1427399"/>
                <a:gd name="connsiteY1" fmla="*/ 489770 h 1004462"/>
                <a:gd name="connsiteX2" fmla="*/ 643308 w 1427399"/>
                <a:gd name="connsiteY2" fmla="*/ 312072 h 1004462"/>
                <a:gd name="connsiteX3" fmla="*/ 645860 w 1427399"/>
                <a:gd name="connsiteY3" fmla="*/ 312072 h 1004462"/>
                <a:gd name="connsiteX4" fmla="*/ 682779 w 1427399"/>
                <a:gd name="connsiteY4" fmla="*/ 278677 h 1004462"/>
                <a:gd name="connsiteX5" fmla="*/ 814777 w 1427399"/>
                <a:gd name="connsiteY5" fmla="*/ 260084 h 1004462"/>
                <a:gd name="connsiteX6" fmla="*/ 1355263 w 1427399"/>
                <a:gd name="connsiteY6" fmla="*/ 708598 h 1004462"/>
                <a:gd name="connsiteX7" fmla="*/ 1417481 w 1427399"/>
                <a:gd name="connsiteY7" fmla="*/ 815697 h 1004462"/>
                <a:gd name="connsiteX8" fmla="*/ 1419386 w 1427399"/>
                <a:gd name="connsiteY8" fmla="*/ 885572 h 1004462"/>
                <a:gd name="connsiteX9" fmla="*/ 1281159 w 1427399"/>
                <a:gd name="connsiteY9" fmla="*/ 878885 h 1004462"/>
                <a:gd name="connsiteX10" fmla="*/ 1275444 w 1427399"/>
                <a:gd name="connsiteY10" fmla="*/ 872085 h 1004462"/>
                <a:gd name="connsiteX11" fmla="*/ 1137408 w 1427399"/>
                <a:gd name="connsiteY11" fmla="*/ 701968 h 1004462"/>
                <a:gd name="connsiteX12" fmla="*/ 1054521 w 1427399"/>
                <a:gd name="connsiteY12" fmla="*/ 650533 h 1004462"/>
                <a:gd name="connsiteX13" fmla="*/ 1108871 w 1427399"/>
                <a:gd name="connsiteY13" fmla="*/ 708350 h 1004462"/>
                <a:gd name="connsiteX14" fmla="*/ 1257556 w 1427399"/>
                <a:gd name="connsiteY14" fmla="*/ 888810 h 1004462"/>
                <a:gd name="connsiteX15" fmla="*/ 1276815 w 1427399"/>
                <a:gd name="connsiteY15" fmla="*/ 933978 h 1004462"/>
                <a:gd name="connsiteX16" fmla="*/ 1195986 w 1427399"/>
                <a:gd name="connsiteY16" fmla="*/ 1004406 h 1004462"/>
                <a:gd name="connsiteX17" fmla="*/ 1172040 w 1427399"/>
                <a:gd name="connsiteY17" fmla="*/ 998748 h 1004462"/>
                <a:gd name="connsiteX18" fmla="*/ 1168097 w 1427399"/>
                <a:gd name="connsiteY18" fmla="*/ 996653 h 1004462"/>
                <a:gd name="connsiteX19" fmla="*/ 946203 w 1427399"/>
                <a:gd name="connsiteY19" fmla="*/ 805676 h 1004462"/>
                <a:gd name="connsiteX20" fmla="*/ 925724 w 1427399"/>
                <a:gd name="connsiteY20" fmla="*/ 781445 h 1004462"/>
                <a:gd name="connsiteX21" fmla="*/ 909474 w 1427399"/>
                <a:gd name="connsiteY21" fmla="*/ 770453 h 1004462"/>
                <a:gd name="connsiteX22" fmla="*/ 909227 w 1427399"/>
                <a:gd name="connsiteY22" fmla="*/ 770243 h 1004462"/>
                <a:gd name="connsiteX23" fmla="*/ 778658 w 1427399"/>
                <a:gd name="connsiteY23" fmla="*/ 786741 h 1004462"/>
                <a:gd name="connsiteX24" fmla="*/ 734138 w 1427399"/>
                <a:gd name="connsiteY24" fmla="*/ 821316 h 1004462"/>
                <a:gd name="connsiteX25" fmla="*/ 714821 w 1427399"/>
                <a:gd name="connsiteY25" fmla="*/ 778892 h 1004462"/>
                <a:gd name="connsiteX26" fmla="*/ 569070 w 1427399"/>
                <a:gd name="connsiteY26" fmla="*/ 759175 h 1004462"/>
                <a:gd name="connsiteX27" fmla="*/ 454884 w 1427399"/>
                <a:gd name="connsiteY27" fmla="*/ 834213 h 1004462"/>
                <a:gd name="connsiteX28" fmla="*/ 305856 w 1427399"/>
                <a:gd name="connsiteY28" fmla="*/ 848482 h 1004462"/>
                <a:gd name="connsiteX29" fmla="*/ 304561 w 1427399"/>
                <a:gd name="connsiteY29" fmla="*/ 848234 h 1004462"/>
                <a:gd name="connsiteX30" fmla="*/ 288311 w 1427399"/>
                <a:gd name="connsiteY30" fmla="*/ 772034 h 1004462"/>
                <a:gd name="connsiteX31" fmla="*/ 181726 w 1427399"/>
                <a:gd name="connsiteY31" fmla="*/ 729743 h 1004462"/>
                <a:gd name="connsiteX32" fmla="*/ 169344 w 1427399"/>
                <a:gd name="connsiteY32" fmla="*/ 731972 h 1004462"/>
                <a:gd name="connsiteX33" fmla="*/ 169020 w 1427399"/>
                <a:gd name="connsiteY33" fmla="*/ 729743 h 1004462"/>
                <a:gd name="connsiteX34" fmla="*/ 111470 w 1427399"/>
                <a:gd name="connsiteY34" fmla="*/ 696863 h 1004462"/>
                <a:gd name="connsiteX35" fmla="*/ 39899 w 1427399"/>
                <a:gd name="connsiteY35" fmla="*/ 650190 h 1004462"/>
                <a:gd name="connsiteX36" fmla="*/ 103 w 1427399"/>
                <a:gd name="connsiteY36" fmla="*/ 623082 h 1004462"/>
                <a:gd name="connsiteX37" fmla="*/ 41270 w 1427399"/>
                <a:gd name="connsiteY37" fmla="*/ 58421 h 1004462"/>
                <a:gd name="connsiteX38" fmla="*/ 74875 w 1427399"/>
                <a:gd name="connsiteY38" fmla="*/ 71451 h 1004462"/>
                <a:gd name="connsiteX39" fmla="*/ 245429 w 1427399"/>
                <a:gd name="connsiteY39" fmla="*/ 137060 h 1004462"/>
                <a:gd name="connsiteX40" fmla="*/ 286292 w 1427399"/>
                <a:gd name="connsiteY40" fmla="*/ 137060 h 1004462"/>
                <a:gd name="connsiteX41" fmla="*/ 568613 w 1427399"/>
                <a:gd name="connsiteY41" fmla="*/ 3957 h 1004462"/>
                <a:gd name="connsiteX42" fmla="*/ 700934 w 1427399"/>
                <a:gd name="connsiteY42" fmla="*/ 7939 h 1004462"/>
                <a:gd name="connsiteX43" fmla="*/ 577109 w 1427399"/>
                <a:gd name="connsiteY43" fmla="*/ 65089 h 1004462"/>
                <a:gd name="connsiteX44" fmla="*/ 436272 w 1427399"/>
                <a:gd name="connsiteY44" fmla="*/ 171349 h 1004462"/>
                <a:gd name="connsiteX45" fmla="*/ 403468 w 1427399"/>
                <a:gd name="connsiteY45" fmla="*/ 460167 h 1004462"/>
                <a:gd name="connsiteX46" fmla="*/ 403392 w 1427399"/>
                <a:gd name="connsiteY46" fmla="*/ 489370 h 100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27399" h="1004462">
                  <a:moveTo>
                    <a:pt x="403392" y="489370"/>
                  </a:moveTo>
                  <a:cubicBezTo>
                    <a:pt x="416727" y="548425"/>
                    <a:pt x="515616" y="571609"/>
                    <a:pt x="580443" y="489770"/>
                  </a:cubicBezTo>
                  <a:cubicBezTo>
                    <a:pt x="621545" y="439726"/>
                    <a:pt x="643792" y="376842"/>
                    <a:pt x="643308" y="312072"/>
                  </a:cubicBezTo>
                  <a:lnTo>
                    <a:pt x="645860" y="312072"/>
                  </a:lnTo>
                  <a:cubicBezTo>
                    <a:pt x="645860" y="312072"/>
                    <a:pt x="675655" y="300089"/>
                    <a:pt x="682779" y="278677"/>
                  </a:cubicBezTo>
                  <a:cubicBezTo>
                    <a:pt x="682779" y="278677"/>
                    <a:pt x="779610" y="265914"/>
                    <a:pt x="814777" y="260084"/>
                  </a:cubicBezTo>
                  <a:cubicBezTo>
                    <a:pt x="849943" y="254255"/>
                    <a:pt x="1255746" y="525527"/>
                    <a:pt x="1355263" y="708598"/>
                  </a:cubicBezTo>
                  <a:cubicBezTo>
                    <a:pt x="1380085" y="741764"/>
                    <a:pt x="1400964" y="777692"/>
                    <a:pt x="1417481" y="815697"/>
                  </a:cubicBezTo>
                  <a:cubicBezTo>
                    <a:pt x="1428282" y="843605"/>
                    <a:pt x="1432397" y="870180"/>
                    <a:pt x="1419386" y="885572"/>
                  </a:cubicBezTo>
                  <a:cubicBezTo>
                    <a:pt x="1374523" y="938912"/>
                    <a:pt x="1319659" y="923215"/>
                    <a:pt x="1281159" y="878885"/>
                  </a:cubicBezTo>
                  <a:cubicBezTo>
                    <a:pt x="1279254" y="876733"/>
                    <a:pt x="1277349" y="874428"/>
                    <a:pt x="1275444" y="872085"/>
                  </a:cubicBezTo>
                  <a:cubicBezTo>
                    <a:pt x="1236734" y="822650"/>
                    <a:pt x="1137408" y="701968"/>
                    <a:pt x="1137408" y="701968"/>
                  </a:cubicBezTo>
                  <a:lnTo>
                    <a:pt x="1054521" y="650533"/>
                  </a:lnTo>
                  <a:cubicBezTo>
                    <a:pt x="1073857" y="668631"/>
                    <a:pt x="1092011" y="687928"/>
                    <a:pt x="1108871" y="708350"/>
                  </a:cubicBezTo>
                  <a:cubicBezTo>
                    <a:pt x="1131064" y="738601"/>
                    <a:pt x="1218351" y="827717"/>
                    <a:pt x="1257556" y="888810"/>
                  </a:cubicBezTo>
                  <a:cubicBezTo>
                    <a:pt x="1267633" y="902031"/>
                    <a:pt x="1274263" y="917557"/>
                    <a:pt x="1276815" y="933978"/>
                  </a:cubicBezTo>
                  <a:cubicBezTo>
                    <a:pt x="1273939" y="975736"/>
                    <a:pt x="1237763" y="1007263"/>
                    <a:pt x="1195986" y="1004406"/>
                  </a:cubicBezTo>
                  <a:cubicBezTo>
                    <a:pt x="1187757" y="1003835"/>
                    <a:pt x="1179661" y="1001929"/>
                    <a:pt x="1172040" y="998748"/>
                  </a:cubicBezTo>
                  <a:cubicBezTo>
                    <a:pt x="1170669" y="998177"/>
                    <a:pt x="1169335" y="997472"/>
                    <a:pt x="1168097" y="996653"/>
                  </a:cubicBezTo>
                  <a:cubicBezTo>
                    <a:pt x="1134912" y="976098"/>
                    <a:pt x="971558" y="829565"/>
                    <a:pt x="946203" y="805676"/>
                  </a:cubicBezTo>
                  <a:cubicBezTo>
                    <a:pt x="941135" y="796266"/>
                    <a:pt x="934163" y="787998"/>
                    <a:pt x="925724" y="781445"/>
                  </a:cubicBezTo>
                  <a:cubicBezTo>
                    <a:pt x="920618" y="777330"/>
                    <a:pt x="915189" y="773653"/>
                    <a:pt x="909474" y="770453"/>
                  </a:cubicBezTo>
                  <a:lnTo>
                    <a:pt x="909227" y="770243"/>
                  </a:lnTo>
                  <a:cubicBezTo>
                    <a:pt x="866269" y="745821"/>
                    <a:pt x="819253" y="755004"/>
                    <a:pt x="778658" y="786741"/>
                  </a:cubicBezTo>
                  <a:cubicBezTo>
                    <a:pt x="733871" y="821907"/>
                    <a:pt x="753512" y="801143"/>
                    <a:pt x="734138" y="821316"/>
                  </a:cubicBezTo>
                  <a:cubicBezTo>
                    <a:pt x="732481" y="805448"/>
                    <a:pt x="725699" y="790570"/>
                    <a:pt x="714821" y="778892"/>
                  </a:cubicBezTo>
                  <a:cubicBezTo>
                    <a:pt x="674683" y="733839"/>
                    <a:pt x="620276" y="731610"/>
                    <a:pt x="569070" y="759175"/>
                  </a:cubicBezTo>
                  <a:cubicBezTo>
                    <a:pt x="529549" y="781902"/>
                    <a:pt x="491418" y="806953"/>
                    <a:pt x="454884" y="834213"/>
                  </a:cubicBezTo>
                  <a:lnTo>
                    <a:pt x="305856" y="848482"/>
                  </a:lnTo>
                  <a:lnTo>
                    <a:pt x="304561" y="848234"/>
                  </a:lnTo>
                  <a:cubicBezTo>
                    <a:pt x="308207" y="821717"/>
                    <a:pt x="302459" y="794761"/>
                    <a:pt x="288311" y="772034"/>
                  </a:cubicBezTo>
                  <a:cubicBezTo>
                    <a:pt x="255926" y="723190"/>
                    <a:pt x="207329" y="728219"/>
                    <a:pt x="181726" y="729743"/>
                  </a:cubicBezTo>
                  <a:cubicBezTo>
                    <a:pt x="177528" y="730029"/>
                    <a:pt x="173375" y="730772"/>
                    <a:pt x="169344" y="731972"/>
                  </a:cubicBezTo>
                  <a:lnTo>
                    <a:pt x="169020" y="729743"/>
                  </a:lnTo>
                  <a:cubicBezTo>
                    <a:pt x="149177" y="719970"/>
                    <a:pt x="129958" y="708998"/>
                    <a:pt x="111470" y="696863"/>
                  </a:cubicBezTo>
                  <a:cubicBezTo>
                    <a:pt x="87364" y="681699"/>
                    <a:pt x="63504" y="666135"/>
                    <a:pt x="39899" y="650190"/>
                  </a:cubicBezTo>
                  <a:cubicBezTo>
                    <a:pt x="16734" y="634607"/>
                    <a:pt x="103" y="623082"/>
                    <a:pt x="103" y="623082"/>
                  </a:cubicBezTo>
                  <a:cubicBezTo>
                    <a:pt x="1667" y="434163"/>
                    <a:pt x="15420" y="245568"/>
                    <a:pt x="41270" y="58421"/>
                  </a:cubicBezTo>
                  <a:lnTo>
                    <a:pt x="74875" y="71451"/>
                  </a:lnTo>
                  <a:cubicBezTo>
                    <a:pt x="129339" y="92597"/>
                    <a:pt x="232266" y="132411"/>
                    <a:pt x="245429" y="137060"/>
                  </a:cubicBezTo>
                  <a:cubicBezTo>
                    <a:pt x="258216" y="143803"/>
                    <a:pt x="273505" y="143803"/>
                    <a:pt x="286292" y="137060"/>
                  </a:cubicBezTo>
                  <a:cubicBezTo>
                    <a:pt x="304942" y="129992"/>
                    <a:pt x="524283" y="14492"/>
                    <a:pt x="568613" y="3957"/>
                  </a:cubicBezTo>
                  <a:cubicBezTo>
                    <a:pt x="612942" y="-6578"/>
                    <a:pt x="700934" y="7939"/>
                    <a:pt x="700934" y="7939"/>
                  </a:cubicBezTo>
                  <a:cubicBezTo>
                    <a:pt x="656928" y="28436"/>
                    <a:pt x="618314" y="50687"/>
                    <a:pt x="577109" y="65089"/>
                  </a:cubicBezTo>
                  <a:cubicBezTo>
                    <a:pt x="512548" y="87682"/>
                    <a:pt x="453951" y="76995"/>
                    <a:pt x="436272" y="171349"/>
                  </a:cubicBezTo>
                  <a:cubicBezTo>
                    <a:pt x="418594" y="265704"/>
                    <a:pt x="421223" y="381585"/>
                    <a:pt x="403468" y="460167"/>
                  </a:cubicBezTo>
                  <a:cubicBezTo>
                    <a:pt x="401215" y="469768"/>
                    <a:pt x="401188" y="479750"/>
                    <a:pt x="403392" y="489370"/>
                  </a:cubicBezTo>
                  <a:close/>
                </a:path>
              </a:pathLst>
            </a:custGeom>
            <a:solidFill>
              <a:srgbClr val="F8BD38"/>
            </a:solidFill>
            <a:ln w="19050" cap="flat">
              <a:noFill/>
              <a:prstDash val="solid"/>
              <a:miter/>
            </a:ln>
          </p:spPr>
          <p:txBody>
            <a:bodyPr rtlCol="1" anchor="ctr"/>
            <a:lstStyle/>
            <a:p>
              <a:endParaRPr lang="ar-SA"/>
            </a:p>
          </p:txBody>
        </p:sp>
        <p:sp>
          <p:nvSpPr>
            <p:cNvPr id="10" name="شكل حر: شكل 9">
              <a:extLst>
                <a:ext uri="{FF2B5EF4-FFF2-40B4-BE49-F238E27FC236}">
                  <a16:creationId xmlns:a16="http://schemas.microsoft.com/office/drawing/2014/main" id="{50E4C0CC-E678-B240-F196-FCC2288BFAFF}"/>
                </a:ext>
              </a:extLst>
            </p:cNvPr>
            <p:cNvSpPr/>
            <p:nvPr/>
          </p:nvSpPr>
          <p:spPr>
            <a:xfrm>
              <a:off x="4002176" y="4450113"/>
              <a:ext cx="226542" cy="238310"/>
            </a:xfrm>
            <a:custGeom>
              <a:avLst/>
              <a:gdLst>
                <a:gd name="connsiteX0" fmla="*/ 220955 w 226542"/>
                <a:gd name="connsiteY0" fmla="*/ 221651 h 238310"/>
                <a:gd name="connsiteX1" fmla="*/ 226670 w 226542"/>
                <a:gd name="connsiteY1" fmla="*/ 228452 h 238310"/>
                <a:gd name="connsiteX2" fmla="*/ 203162 w 226542"/>
                <a:gd name="connsiteY2" fmla="*/ 238415 h 238310"/>
                <a:gd name="connsiteX3" fmla="*/ 54477 w 226542"/>
                <a:gd name="connsiteY3" fmla="*/ 57954 h 238310"/>
                <a:gd name="connsiteX4" fmla="*/ 127 w 226542"/>
                <a:gd name="connsiteY4" fmla="*/ 137 h 238310"/>
                <a:gd name="connsiteX5" fmla="*/ 83014 w 226542"/>
                <a:gd name="connsiteY5" fmla="*/ 51572 h 238310"/>
                <a:gd name="connsiteX6" fmla="*/ 220955 w 226542"/>
                <a:gd name="connsiteY6" fmla="*/ 221651 h 238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542" h="238310">
                  <a:moveTo>
                    <a:pt x="220955" y="221651"/>
                  </a:moveTo>
                  <a:cubicBezTo>
                    <a:pt x="222860" y="223994"/>
                    <a:pt x="224765" y="226299"/>
                    <a:pt x="226670" y="228452"/>
                  </a:cubicBezTo>
                  <a:cubicBezTo>
                    <a:pt x="226670" y="228452"/>
                    <a:pt x="203619" y="239120"/>
                    <a:pt x="203162" y="238415"/>
                  </a:cubicBezTo>
                  <a:cubicBezTo>
                    <a:pt x="163957" y="177321"/>
                    <a:pt x="76670" y="88205"/>
                    <a:pt x="54477" y="57954"/>
                  </a:cubicBezTo>
                  <a:cubicBezTo>
                    <a:pt x="37618" y="37532"/>
                    <a:pt x="19463" y="18235"/>
                    <a:pt x="127" y="137"/>
                  </a:cubicBezTo>
                  <a:lnTo>
                    <a:pt x="83014" y="51572"/>
                  </a:lnTo>
                  <a:cubicBezTo>
                    <a:pt x="83014" y="51572"/>
                    <a:pt x="182245" y="172216"/>
                    <a:pt x="220955" y="221651"/>
                  </a:cubicBezTo>
                  <a:close/>
                </a:path>
              </a:pathLst>
            </a:custGeom>
            <a:solidFill>
              <a:srgbClr val="FFC077"/>
            </a:solidFill>
            <a:ln w="19050" cap="flat">
              <a:noFill/>
              <a:prstDash val="solid"/>
              <a:miter/>
            </a:ln>
          </p:spPr>
          <p:txBody>
            <a:bodyPr rtlCol="1" anchor="ctr"/>
            <a:lstStyle/>
            <a:p>
              <a:endParaRPr lang="ar-SA"/>
            </a:p>
          </p:txBody>
        </p:sp>
        <p:sp>
          <p:nvSpPr>
            <p:cNvPr id="11" name="شكل حر: شكل 10">
              <a:extLst>
                <a:ext uri="{FF2B5EF4-FFF2-40B4-BE49-F238E27FC236}">
                  <a16:creationId xmlns:a16="http://schemas.microsoft.com/office/drawing/2014/main" id="{5BBD9C1E-D1AF-10F5-5CC5-32C0817686FF}"/>
                </a:ext>
              </a:extLst>
            </p:cNvPr>
            <p:cNvSpPr/>
            <p:nvPr/>
          </p:nvSpPr>
          <p:spPr>
            <a:xfrm>
              <a:off x="3888086" y="4605332"/>
              <a:ext cx="227590" cy="254003"/>
            </a:xfrm>
            <a:custGeom>
              <a:avLst/>
              <a:gdLst>
                <a:gd name="connsiteX0" fmla="*/ 227712 w 227590"/>
                <a:gd name="connsiteY0" fmla="*/ 191027 h 254003"/>
                <a:gd name="connsiteX1" fmla="*/ 223197 w 227590"/>
                <a:gd name="connsiteY1" fmla="*/ 197637 h 254003"/>
                <a:gd name="connsiteX2" fmla="*/ 191517 w 227590"/>
                <a:gd name="connsiteY2" fmla="*/ 239033 h 254003"/>
                <a:gd name="connsiteX3" fmla="*/ 113069 w 227590"/>
                <a:gd name="connsiteY3" fmla="*/ 250672 h 254003"/>
                <a:gd name="connsiteX4" fmla="*/ 78969 w 227590"/>
                <a:gd name="connsiteY4" fmla="*/ 231108 h 254003"/>
                <a:gd name="connsiteX5" fmla="*/ 61538 w 227590"/>
                <a:gd name="connsiteY5" fmla="*/ 229203 h 254003"/>
                <a:gd name="connsiteX6" fmla="*/ 84722 w 227590"/>
                <a:gd name="connsiteY6" fmla="*/ 201885 h 254003"/>
                <a:gd name="connsiteX7" fmla="*/ 81312 w 227590"/>
                <a:gd name="connsiteY7" fmla="*/ 112522 h 254003"/>
                <a:gd name="connsiteX8" fmla="*/ 3017 w 227590"/>
                <a:gd name="connsiteY8" fmla="*/ 93738 h 254003"/>
                <a:gd name="connsiteX9" fmla="*/ 121 w 227590"/>
                <a:gd name="connsiteY9" fmla="*/ 91967 h 254003"/>
                <a:gd name="connsiteX10" fmla="*/ 3931 w 227590"/>
                <a:gd name="connsiteY10" fmla="*/ 84347 h 254003"/>
                <a:gd name="connsiteX11" fmla="*/ 5836 w 227590"/>
                <a:gd name="connsiteY11" fmla="*/ 146 h 254003"/>
                <a:gd name="connsiteX12" fmla="*/ 227712 w 227590"/>
                <a:gd name="connsiteY12" fmla="*/ 191027 h 25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590" h="254003">
                  <a:moveTo>
                    <a:pt x="227712" y="191027"/>
                  </a:moveTo>
                  <a:lnTo>
                    <a:pt x="223197" y="197637"/>
                  </a:lnTo>
                  <a:cubicBezTo>
                    <a:pt x="219768" y="215659"/>
                    <a:pt x="208014" y="231013"/>
                    <a:pt x="191517" y="239033"/>
                  </a:cubicBezTo>
                  <a:cubicBezTo>
                    <a:pt x="168142" y="253721"/>
                    <a:pt x="139701" y="257930"/>
                    <a:pt x="113069" y="250672"/>
                  </a:cubicBezTo>
                  <a:cubicBezTo>
                    <a:pt x="101258" y="244957"/>
                    <a:pt x="89866" y="238404"/>
                    <a:pt x="78969" y="231108"/>
                  </a:cubicBezTo>
                  <a:lnTo>
                    <a:pt x="61538" y="229203"/>
                  </a:lnTo>
                  <a:cubicBezTo>
                    <a:pt x="70340" y="221069"/>
                    <a:pt x="78131" y="211887"/>
                    <a:pt x="84722" y="201885"/>
                  </a:cubicBezTo>
                  <a:cubicBezTo>
                    <a:pt x="109487" y="160128"/>
                    <a:pt x="108630" y="134258"/>
                    <a:pt x="81312" y="112522"/>
                  </a:cubicBezTo>
                  <a:cubicBezTo>
                    <a:pt x="60414" y="92767"/>
                    <a:pt x="30601" y="85604"/>
                    <a:pt x="3017" y="93738"/>
                  </a:cubicBezTo>
                  <a:lnTo>
                    <a:pt x="121" y="91967"/>
                  </a:lnTo>
                  <a:cubicBezTo>
                    <a:pt x="1588" y="89529"/>
                    <a:pt x="2864" y="86976"/>
                    <a:pt x="3931" y="84347"/>
                  </a:cubicBezTo>
                  <a:cubicBezTo>
                    <a:pt x="17133" y="57982"/>
                    <a:pt x="17838" y="27083"/>
                    <a:pt x="5836" y="146"/>
                  </a:cubicBezTo>
                  <a:cubicBezTo>
                    <a:pt x="31173" y="23939"/>
                    <a:pt x="194450" y="170472"/>
                    <a:pt x="227712" y="191027"/>
                  </a:cubicBezTo>
                  <a:close/>
                </a:path>
              </a:pathLst>
            </a:custGeom>
            <a:solidFill>
              <a:srgbClr val="F8BD38"/>
            </a:solidFill>
            <a:ln w="19050" cap="flat">
              <a:noFill/>
              <a:prstDash val="solid"/>
              <a:miter/>
            </a:ln>
          </p:spPr>
          <p:txBody>
            <a:bodyPr rtlCol="1" anchor="ctr"/>
            <a:lstStyle/>
            <a:p>
              <a:endParaRPr lang="ar-SA"/>
            </a:p>
          </p:txBody>
        </p:sp>
        <p:sp>
          <p:nvSpPr>
            <p:cNvPr id="12" name="شكل حر: شكل 11">
              <a:extLst>
                <a:ext uri="{FF2B5EF4-FFF2-40B4-BE49-F238E27FC236}">
                  <a16:creationId xmlns:a16="http://schemas.microsoft.com/office/drawing/2014/main" id="{2F74D8C6-D553-23CE-9DC5-2F30EA8D3A09}"/>
                </a:ext>
              </a:extLst>
            </p:cNvPr>
            <p:cNvSpPr/>
            <p:nvPr/>
          </p:nvSpPr>
          <p:spPr>
            <a:xfrm>
              <a:off x="3855548" y="4834408"/>
              <a:ext cx="145484" cy="83640"/>
            </a:xfrm>
            <a:custGeom>
              <a:avLst/>
              <a:gdLst>
                <a:gd name="connsiteX0" fmla="*/ 145602 w 145484"/>
                <a:gd name="connsiteY0" fmla="*/ 21604 h 83640"/>
                <a:gd name="connsiteX1" fmla="*/ 55058 w 145484"/>
                <a:gd name="connsiteY1" fmla="*/ 80544 h 83640"/>
                <a:gd name="connsiteX2" fmla="*/ 9033 w 145484"/>
                <a:gd name="connsiteY2" fmla="*/ 76487 h 83640"/>
                <a:gd name="connsiteX3" fmla="*/ 117 w 145484"/>
                <a:gd name="connsiteY3" fmla="*/ 76353 h 83640"/>
                <a:gd name="connsiteX4" fmla="*/ 94072 w 145484"/>
                <a:gd name="connsiteY4" fmla="*/ 153 h 83640"/>
                <a:gd name="connsiteX5" fmla="*/ 111503 w 145484"/>
                <a:gd name="connsiteY5" fmla="*/ 2059 h 83640"/>
                <a:gd name="connsiteX6" fmla="*/ 145602 w 145484"/>
                <a:gd name="connsiteY6" fmla="*/ 21604 h 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484" h="83640">
                  <a:moveTo>
                    <a:pt x="145602" y="21604"/>
                  </a:moveTo>
                  <a:cubicBezTo>
                    <a:pt x="122418" y="50331"/>
                    <a:pt x="90719" y="70962"/>
                    <a:pt x="55058" y="80544"/>
                  </a:cubicBezTo>
                  <a:cubicBezTo>
                    <a:pt x="39856" y="86012"/>
                    <a:pt x="23034" y="84526"/>
                    <a:pt x="9033" y="76487"/>
                  </a:cubicBezTo>
                  <a:lnTo>
                    <a:pt x="117" y="76353"/>
                  </a:lnTo>
                  <a:cubicBezTo>
                    <a:pt x="33036" y="52998"/>
                    <a:pt x="64430" y="27547"/>
                    <a:pt x="94072" y="153"/>
                  </a:cubicBezTo>
                  <a:lnTo>
                    <a:pt x="111503" y="2059"/>
                  </a:lnTo>
                  <a:cubicBezTo>
                    <a:pt x="122399" y="9355"/>
                    <a:pt x="133791" y="15889"/>
                    <a:pt x="145602" y="21604"/>
                  </a:cubicBezTo>
                  <a:close/>
                </a:path>
              </a:pathLst>
            </a:custGeom>
            <a:solidFill>
              <a:srgbClr val="FFC077"/>
            </a:solidFill>
            <a:ln w="19050" cap="flat">
              <a:noFill/>
              <a:prstDash val="solid"/>
              <a:miter/>
            </a:ln>
          </p:spPr>
          <p:txBody>
            <a:bodyPr rtlCol="1" anchor="ctr"/>
            <a:lstStyle/>
            <a:p>
              <a:endParaRPr lang="ar-SA"/>
            </a:p>
          </p:txBody>
        </p:sp>
        <p:sp>
          <p:nvSpPr>
            <p:cNvPr id="13" name="شكل حر: شكل 12">
              <a:extLst>
                <a:ext uri="{FF2B5EF4-FFF2-40B4-BE49-F238E27FC236}">
                  <a16:creationId xmlns:a16="http://schemas.microsoft.com/office/drawing/2014/main" id="{22DCB051-FB08-DAEA-4E7A-C280ABD86A6A}"/>
                </a:ext>
              </a:extLst>
            </p:cNvPr>
            <p:cNvSpPr/>
            <p:nvPr/>
          </p:nvSpPr>
          <p:spPr>
            <a:xfrm>
              <a:off x="3591496" y="4695404"/>
              <a:ext cx="399019" cy="294359"/>
            </a:xfrm>
            <a:custGeom>
              <a:avLst/>
              <a:gdLst>
                <a:gd name="connsiteX0" fmla="*/ 377891 w 399019"/>
                <a:gd name="connsiteY0" fmla="*/ 22304 h 294359"/>
                <a:gd name="connsiteX1" fmla="*/ 381301 w 399019"/>
                <a:gd name="connsiteY1" fmla="*/ 111667 h 294359"/>
                <a:gd name="connsiteX2" fmla="*/ 358117 w 399019"/>
                <a:gd name="connsiteY2" fmla="*/ 138985 h 294359"/>
                <a:gd name="connsiteX3" fmla="*/ 264162 w 399019"/>
                <a:gd name="connsiteY3" fmla="*/ 215185 h 294359"/>
                <a:gd name="connsiteX4" fmla="*/ 246236 w 399019"/>
                <a:gd name="connsiteY4" fmla="*/ 227948 h 294359"/>
                <a:gd name="connsiteX5" fmla="*/ 52098 w 399019"/>
                <a:gd name="connsiteY5" fmla="*/ 287194 h 294359"/>
                <a:gd name="connsiteX6" fmla="*/ 2015 w 399019"/>
                <a:gd name="connsiteY6" fmla="*/ 232330 h 294359"/>
                <a:gd name="connsiteX7" fmla="*/ 110 w 399019"/>
                <a:gd name="connsiteY7" fmla="*/ 228005 h 294359"/>
                <a:gd name="connsiteX8" fmla="*/ 125573 w 399019"/>
                <a:gd name="connsiteY8" fmla="*/ 162473 h 294359"/>
                <a:gd name="connsiteX9" fmla="*/ 296642 w 399019"/>
                <a:gd name="connsiteY9" fmla="*/ 1672 h 294359"/>
                <a:gd name="connsiteX10" fmla="*/ 299538 w 399019"/>
                <a:gd name="connsiteY10" fmla="*/ 3444 h 294359"/>
                <a:gd name="connsiteX11" fmla="*/ 377891 w 399019"/>
                <a:gd name="connsiteY11" fmla="*/ 22304 h 29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9019" h="294359">
                  <a:moveTo>
                    <a:pt x="377891" y="22304"/>
                  </a:moveTo>
                  <a:cubicBezTo>
                    <a:pt x="405208" y="44039"/>
                    <a:pt x="405990" y="69929"/>
                    <a:pt x="381301" y="111667"/>
                  </a:cubicBezTo>
                  <a:cubicBezTo>
                    <a:pt x="374709" y="121668"/>
                    <a:pt x="366918" y="130850"/>
                    <a:pt x="358117" y="138985"/>
                  </a:cubicBezTo>
                  <a:cubicBezTo>
                    <a:pt x="328475" y="166378"/>
                    <a:pt x="297081" y="191829"/>
                    <a:pt x="264162" y="215185"/>
                  </a:cubicBezTo>
                  <a:cubicBezTo>
                    <a:pt x="253227" y="223110"/>
                    <a:pt x="246236" y="227948"/>
                    <a:pt x="246236" y="227948"/>
                  </a:cubicBezTo>
                  <a:cubicBezTo>
                    <a:pt x="138451" y="291270"/>
                    <a:pt x="90655" y="305329"/>
                    <a:pt x="52098" y="287194"/>
                  </a:cubicBezTo>
                  <a:cubicBezTo>
                    <a:pt x="27885" y="277516"/>
                    <a:pt x="9445" y="257304"/>
                    <a:pt x="2015" y="232330"/>
                  </a:cubicBezTo>
                  <a:lnTo>
                    <a:pt x="110" y="228005"/>
                  </a:lnTo>
                  <a:cubicBezTo>
                    <a:pt x="43373" y="209051"/>
                    <a:pt x="85302" y="187162"/>
                    <a:pt x="125573" y="162473"/>
                  </a:cubicBezTo>
                  <a:cubicBezTo>
                    <a:pt x="125573" y="162473"/>
                    <a:pt x="266544" y="52803"/>
                    <a:pt x="296642" y="1672"/>
                  </a:cubicBezTo>
                  <a:lnTo>
                    <a:pt x="299538" y="3444"/>
                  </a:lnTo>
                  <a:cubicBezTo>
                    <a:pt x="327142" y="-4690"/>
                    <a:pt x="357012" y="2491"/>
                    <a:pt x="377891" y="22304"/>
                  </a:cubicBezTo>
                  <a:close/>
                </a:path>
              </a:pathLst>
            </a:custGeom>
            <a:solidFill>
              <a:srgbClr val="F8BD38"/>
            </a:solidFill>
            <a:ln w="19050" cap="flat">
              <a:noFill/>
              <a:prstDash val="solid"/>
              <a:miter/>
            </a:ln>
          </p:spPr>
          <p:txBody>
            <a:bodyPr rtlCol="1" anchor="ctr"/>
            <a:lstStyle/>
            <a:p>
              <a:endParaRPr lang="ar-SA"/>
            </a:p>
          </p:txBody>
        </p:sp>
        <p:sp>
          <p:nvSpPr>
            <p:cNvPr id="14" name="شكل حر: شكل 13">
              <a:extLst>
                <a:ext uri="{FF2B5EF4-FFF2-40B4-BE49-F238E27FC236}">
                  <a16:creationId xmlns:a16="http://schemas.microsoft.com/office/drawing/2014/main" id="{3843FBD5-ABE2-CF4A-0880-005E4B57E53C}"/>
                </a:ext>
              </a:extLst>
            </p:cNvPr>
            <p:cNvSpPr/>
            <p:nvPr/>
          </p:nvSpPr>
          <p:spPr>
            <a:xfrm>
              <a:off x="3385013" y="4555788"/>
              <a:ext cx="517330" cy="388025"/>
            </a:xfrm>
            <a:custGeom>
              <a:avLst/>
              <a:gdLst>
                <a:gd name="connsiteX0" fmla="*/ 508909 w 517330"/>
                <a:gd name="connsiteY0" fmla="*/ 49519 h 388025"/>
                <a:gd name="connsiteX1" fmla="*/ 507004 w 517330"/>
                <a:gd name="connsiteY1" fmla="*/ 133720 h 388025"/>
                <a:gd name="connsiteX2" fmla="*/ 503194 w 517330"/>
                <a:gd name="connsiteY2" fmla="*/ 141340 h 388025"/>
                <a:gd name="connsiteX3" fmla="*/ 332125 w 517330"/>
                <a:gd name="connsiteY3" fmla="*/ 302141 h 388025"/>
                <a:gd name="connsiteX4" fmla="*/ 206662 w 517330"/>
                <a:gd name="connsiteY4" fmla="*/ 367673 h 388025"/>
                <a:gd name="connsiteX5" fmla="*/ 64130 w 517330"/>
                <a:gd name="connsiteY5" fmla="*/ 367807 h 388025"/>
                <a:gd name="connsiteX6" fmla="*/ 102 w 517330"/>
                <a:gd name="connsiteY6" fmla="*/ 290940 h 388025"/>
                <a:gd name="connsiteX7" fmla="*/ 102 w 517330"/>
                <a:gd name="connsiteY7" fmla="*/ 290025 h 388025"/>
                <a:gd name="connsiteX8" fmla="*/ 76645 w 517330"/>
                <a:gd name="connsiteY8" fmla="*/ 269071 h 388025"/>
                <a:gd name="connsiteX9" fmla="*/ 277585 w 517330"/>
                <a:gd name="connsiteY9" fmla="*/ 132691 h 388025"/>
                <a:gd name="connsiteX10" fmla="*/ 296902 w 517330"/>
                <a:gd name="connsiteY10" fmla="*/ 65121 h 388025"/>
                <a:gd name="connsiteX11" fmla="*/ 341421 w 517330"/>
                <a:gd name="connsiteY11" fmla="*/ 30545 h 388025"/>
                <a:gd name="connsiteX12" fmla="*/ 471990 w 517330"/>
                <a:gd name="connsiteY12" fmla="*/ 14048 h 388025"/>
                <a:gd name="connsiteX13" fmla="*/ 472238 w 517330"/>
                <a:gd name="connsiteY13" fmla="*/ 14258 h 388025"/>
                <a:gd name="connsiteX14" fmla="*/ 488487 w 517330"/>
                <a:gd name="connsiteY14" fmla="*/ 25249 h 388025"/>
                <a:gd name="connsiteX15" fmla="*/ 508909 w 517330"/>
                <a:gd name="connsiteY15" fmla="*/ 49519 h 38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330" h="388025">
                  <a:moveTo>
                    <a:pt x="508909" y="49519"/>
                  </a:moveTo>
                  <a:cubicBezTo>
                    <a:pt x="520911" y="76456"/>
                    <a:pt x="520206" y="107355"/>
                    <a:pt x="507004" y="133720"/>
                  </a:cubicBezTo>
                  <a:cubicBezTo>
                    <a:pt x="505937" y="136349"/>
                    <a:pt x="504661" y="138902"/>
                    <a:pt x="503194" y="141340"/>
                  </a:cubicBezTo>
                  <a:cubicBezTo>
                    <a:pt x="473076" y="192470"/>
                    <a:pt x="332125" y="302141"/>
                    <a:pt x="332125" y="302141"/>
                  </a:cubicBezTo>
                  <a:cubicBezTo>
                    <a:pt x="291853" y="326830"/>
                    <a:pt x="249924" y="348719"/>
                    <a:pt x="206662" y="367673"/>
                  </a:cubicBezTo>
                  <a:cubicBezTo>
                    <a:pt x="117127" y="404935"/>
                    <a:pt x="96286" y="382913"/>
                    <a:pt x="64130" y="367807"/>
                  </a:cubicBezTo>
                  <a:cubicBezTo>
                    <a:pt x="33490" y="351633"/>
                    <a:pt x="10479" y="323992"/>
                    <a:pt x="102" y="290940"/>
                  </a:cubicBezTo>
                  <a:lnTo>
                    <a:pt x="102" y="290025"/>
                  </a:lnTo>
                  <a:cubicBezTo>
                    <a:pt x="26729" y="288025"/>
                    <a:pt x="52719" y="280920"/>
                    <a:pt x="76645" y="269071"/>
                  </a:cubicBezTo>
                  <a:cubicBezTo>
                    <a:pt x="76645" y="269071"/>
                    <a:pt x="251334" y="175725"/>
                    <a:pt x="277585" y="132691"/>
                  </a:cubicBezTo>
                  <a:cubicBezTo>
                    <a:pt x="291263" y="112898"/>
                    <a:pt x="298044" y="89143"/>
                    <a:pt x="296902" y="65121"/>
                  </a:cubicBezTo>
                  <a:cubicBezTo>
                    <a:pt x="316275" y="44947"/>
                    <a:pt x="296635" y="65712"/>
                    <a:pt x="341421" y="30545"/>
                  </a:cubicBezTo>
                  <a:cubicBezTo>
                    <a:pt x="382017" y="-1211"/>
                    <a:pt x="429051" y="-10374"/>
                    <a:pt x="471990" y="14048"/>
                  </a:cubicBezTo>
                  <a:lnTo>
                    <a:pt x="472238" y="14258"/>
                  </a:lnTo>
                  <a:cubicBezTo>
                    <a:pt x="477953" y="17458"/>
                    <a:pt x="483382" y="21135"/>
                    <a:pt x="488487" y="25249"/>
                  </a:cubicBezTo>
                  <a:cubicBezTo>
                    <a:pt x="496907" y="31822"/>
                    <a:pt x="503880" y="40089"/>
                    <a:pt x="508909" y="49519"/>
                  </a:cubicBezTo>
                  <a:close/>
                </a:path>
              </a:pathLst>
            </a:custGeom>
            <a:solidFill>
              <a:srgbClr val="F8BD38"/>
            </a:solidFill>
            <a:ln w="19050" cap="flat">
              <a:noFill/>
              <a:prstDash val="solid"/>
              <a:miter/>
            </a:ln>
          </p:spPr>
          <p:txBody>
            <a:bodyPr rtlCol="1" anchor="ctr"/>
            <a:lstStyle/>
            <a:p>
              <a:endParaRPr lang="ar-SA"/>
            </a:p>
          </p:txBody>
        </p:sp>
        <p:sp>
          <p:nvSpPr>
            <p:cNvPr id="15" name="شكل حر: شكل 14">
              <a:extLst>
                <a:ext uri="{FF2B5EF4-FFF2-40B4-BE49-F238E27FC236}">
                  <a16:creationId xmlns:a16="http://schemas.microsoft.com/office/drawing/2014/main" id="{B3564FD2-B7EA-3C40-B90C-2AFAC3F861CC}"/>
                </a:ext>
              </a:extLst>
            </p:cNvPr>
            <p:cNvSpPr/>
            <p:nvPr/>
          </p:nvSpPr>
          <p:spPr>
            <a:xfrm>
              <a:off x="3157899" y="4540696"/>
              <a:ext cx="523922" cy="305287"/>
            </a:xfrm>
            <a:custGeom>
              <a:avLst/>
              <a:gdLst>
                <a:gd name="connsiteX0" fmla="*/ 244521 w 523922"/>
                <a:gd name="connsiteY0" fmla="*/ 93183 h 305287"/>
                <a:gd name="connsiteX1" fmla="*/ 358821 w 523922"/>
                <a:gd name="connsiteY1" fmla="*/ 18145 h 305287"/>
                <a:gd name="connsiteX2" fmla="*/ 504573 w 523922"/>
                <a:gd name="connsiteY2" fmla="*/ 37862 h 305287"/>
                <a:gd name="connsiteX3" fmla="*/ 523889 w 523922"/>
                <a:gd name="connsiteY3" fmla="*/ 80286 h 305287"/>
                <a:gd name="connsiteX4" fmla="*/ 504573 w 523922"/>
                <a:gd name="connsiteY4" fmla="*/ 147857 h 305287"/>
                <a:gd name="connsiteX5" fmla="*/ 303633 w 523922"/>
                <a:gd name="connsiteY5" fmla="*/ 284235 h 305287"/>
                <a:gd name="connsiteX6" fmla="*/ 227091 w 523922"/>
                <a:gd name="connsiteY6" fmla="*/ 305190 h 305287"/>
                <a:gd name="connsiteX7" fmla="*/ 77738 w 523922"/>
                <a:gd name="connsiteY7" fmla="*/ 284235 h 305287"/>
                <a:gd name="connsiteX8" fmla="*/ 91 w 523922"/>
                <a:gd name="connsiteY8" fmla="*/ 172279 h 305287"/>
                <a:gd name="connsiteX9" fmla="*/ 58365 w 523922"/>
                <a:gd name="connsiteY9" fmla="*/ 154600 h 305287"/>
                <a:gd name="connsiteX10" fmla="*/ 94255 w 523922"/>
                <a:gd name="connsiteY10" fmla="*/ 107204 h 305287"/>
                <a:gd name="connsiteX11" fmla="*/ 95550 w 523922"/>
                <a:gd name="connsiteY11" fmla="*/ 107451 h 3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922" h="305287">
                  <a:moveTo>
                    <a:pt x="244521" y="93183"/>
                  </a:moveTo>
                  <a:cubicBezTo>
                    <a:pt x="281103" y="65922"/>
                    <a:pt x="319270" y="40871"/>
                    <a:pt x="358821" y="18145"/>
                  </a:cubicBezTo>
                  <a:cubicBezTo>
                    <a:pt x="410028" y="-9420"/>
                    <a:pt x="464434" y="-7192"/>
                    <a:pt x="504573" y="37862"/>
                  </a:cubicBezTo>
                  <a:cubicBezTo>
                    <a:pt x="515450" y="49539"/>
                    <a:pt x="522232" y="64417"/>
                    <a:pt x="523889" y="80286"/>
                  </a:cubicBezTo>
                  <a:cubicBezTo>
                    <a:pt x="525033" y="104327"/>
                    <a:pt x="518251" y="128064"/>
                    <a:pt x="504573" y="147857"/>
                  </a:cubicBezTo>
                  <a:cubicBezTo>
                    <a:pt x="478322" y="190871"/>
                    <a:pt x="303633" y="284235"/>
                    <a:pt x="303633" y="284235"/>
                  </a:cubicBezTo>
                  <a:cubicBezTo>
                    <a:pt x="279707" y="296084"/>
                    <a:pt x="253717" y="303190"/>
                    <a:pt x="227091" y="305190"/>
                  </a:cubicBezTo>
                  <a:cubicBezTo>
                    <a:pt x="176471" y="306867"/>
                    <a:pt x="125941" y="299780"/>
                    <a:pt x="77738" y="284235"/>
                  </a:cubicBezTo>
                  <a:cubicBezTo>
                    <a:pt x="25180" y="270615"/>
                    <a:pt x="91" y="172279"/>
                    <a:pt x="91" y="172279"/>
                  </a:cubicBezTo>
                  <a:cubicBezTo>
                    <a:pt x="20213" y="169002"/>
                    <a:pt x="39812" y="163058"/>
                    <a:pt x="58365" y="154600"/>
                  </a:cubicBezTo>
                  <a:cubicBezTo>
                    <a:pt x="77636" y="145970"/>
                    <a:pt x="91169" y="128102"/>
                    <a:pt x="94255" y="107204"/>
                  </a:cubicBezTo>
                  <a:lnTo>
                    <a:pt x="95550" y="107451"/>
                  </a:lnTo>
                  <a:close/>
                </a:path>
              </a:pathLst>
            </a:custGeom>
            <a:solidFill>
              <a:srgbClr val="F8BD38"/>
            </a:solidFill>
            <a:ln w="19050" cap="flat">
              <a:noFill/>
              <a:prstDash val="solid"/>
              <a:miter/>
            </a:ln>
          </p:spPr>
          <p:txBody>
            <a:bodyPr rtlCol="1" anchor="ctr"/>
            <a:lstStyle/>
            <a:p>
              <a:endParaRPr lang="ar-SA"/>
            </a:p>
          </p:txBody>
        </p:sp>
        <p:sp>
          <p:nvSpPr>
            <p:cNvPr id="16" name="شكل حر: شكل 15">
              <a:extLst>
                <a:ext uri="{FF2B5EF4-FFF2-40B4-BE49-F238E27FC236}">
                  <a16:creationId xmlns:a16="http://schemas.microsoft.com/office/drawing/2014/main" id="{A100C03F-0F4B-9129-88DB-7CF7B290604A}"/>
                </a:ext>
              </a:extLst>
            </p:cNvPr>
            <p:cNvSpPr/>
            <p:nvPr/>
          </p:nvSpPr>
          <p:spPr>
            <a:xfrm>
              <a:off x="2827477" y="2243684"/>
              <a:ext cx="808996" cy="1193482"/>
            </a:xfrm>
            <a:custGeom>
              <a:avLst/>
              <a:gdLst>
                <a:gd name="connsiteX0" fmla="*/ 796714 w 808996"/>
                <a:gd name="connsiteY0" fmla="*/ 47 h 1193482"/>
                <a:gd name="connsiteX1" fmla="*/ 809077 w 808996"/>
                <a:gd name="connsiteY1" fmla="*/ 59902 h 1193482"/>
                <a:gd name="connsiteX2" fmla="*/ 72299 w 808996"/>
                <a:gd name="connsiteY2" fmla="*/ 211730 h 1193482"/>
                <a:gd name="connsiteX3" fmla="*/ 272058 w 808996"/>
                <a:gd name="connsiteY3" fmla="*/ 1181223 h 1193482"/>
                <a:gd name="connsiteX4" fmla="*/ 212145 w 808996"/>
                <a:gd name="connsiteY4" fmla="*/ 1193529 h 1193482"/>
                <a:gd name="connsiteX5" fmla="*/ 199782 w 808996"/>
                <a:gd name="connsiteY5" fmla="*/ 1133617 h 1193482"/>
                <a:gd name="connsiteX6" fmla="*/ 81 w 808996"/>
                <a:gd name="connsiteY6" fmla="*/ 164200 h 1193482"/>
                <a:gd name="connsiteX7" fmla="*/ 736801 w 808996"/>
                <a:gd name="connsiteY7" fmla="*/ 12372 h 1193482"/>
                <a:gd name="connsiteX8" fmla="*/ 796714 w 808996"/>
                <a:gd name="connsiteY8" fmla="*/ 47 h 11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96" h="1193482">
                  <a:moveTo>
                    <a:pt x="796714" y="47"/>
                  </a:moveTo>
                  <a:lnTo>
                    <a:pt x="809077" y="59902"/>
                  </a:lnTo>
                  <a:lnTo>
                    <a:pt x="72299" y="211730"/>
                  </a:lnTo>
                  <a:lnTo>
                    <a:pt x="272058" y="1181223"/>
                  </a:lnTo>
                  <a:lnTo>
                    <a:pt x="212145" y="1193529"/>
                  </a:lnTo>
                  <a:lnTo>
                    <a:pt x="199782" y="1133617"/>
                  </a:lnTo>
                  <a:lnTo>
                    <a:pt x="81" y="164200"/>
                  </a:lnTo>
                  <a:lnTo>
                    <a:pt x="736801" y="12372"/>
                  </a:lnTo>
                  <a:lnTo>
                    <a:pt x="796714" y="47"/>
                  </a:lnTo>
                  <a:close/>
                </a:path>
              </a:pathLst>
            </a:custGeom>
            <a:solidFill>
              <a:srgbClr val="000000"/>
            </a:solidFill>
            <a:ln w="19050" cap="flat">
              <a:noFill/>
              <a:prstDash val="solid"/>
              <a:miter/>
            </a:ln>
          </p:spPr>
          <p:txBody>
            <a:bodyPr rtlCol="1" anchor="ctr"/>
            <a:lstStyle/>
            <a:p>
              <a:endParaRPr lang="ar-SA"/>
            </a:p>
          </p:txBody>
        </p:sp>
        <p:sp>
          <p:nvSpPr>
            <p:cNvPr id="17" name="شكل حر: شكل 16">
              <a:extLst>
                <a:ext uri="{FF2B5EF4-FFF2-40B4-BE49-F238E27FC236}">
                  <a16:creationId xmlns:a16="http://schemas.microsoft.com/office/drawing/2014/main" id="{D76A2579-DFB0-1A85-0E1A-57BC09E5735A}"/>
                </a:ext>
              </a:extLst>
            </p:cNvPr>
            <p:cNvSpPr/>
            <p:nvPr/>
          </p:nvSpPr>
          <p:spPr>
            <a:xfrm>
              <a:off x="2755182" y="2196097"/>
              <a:ext cx="809015" cy="1193539"/>
            </a:xfrm>
            <a:custGeom>
              <a:avLst/>
              <a:gdLst>
                <a:gd name="connsiteX0" fmla="*/ 809092 w 809015"/>
                <a:gd name="connsiteY0" fmla="*/ 59956 h 1193539"/>
                <a:gd name="connsiteX1" fmla="*/ 72372 w 809015"/>
                <a:gd name="connsiteY1" fmla="*/ 211785 h 1193539"/>
                <a:gd name="connsiteX2" fmla="*/ 272073 w 809015"/>
                <a:gd name="connsiteY2" fmla="*/ 1181201 h 1193539"/>
                <a:gd name="connsiteX3" fmla="*/ 212161 w 809015"/>
                <a:gd name="connsiteY3" fmla="*/ 1193584 h 1193539"/>
                <a:gd name="connsiteX4" fmla="*/ 77 w 809015"/>
                <a:gd name="connsiteY4" fmla="*/ 164179 h 1193539"/>
                <a:gd name="connsiteX5" fmla="*/ 796786 w 809015"/>
                <a:gd name="connsiteY5" fmla="*/ 44 h 1193539"/>
                <a:gd name="connsiteX6" fmla="*/ 809092 w 809015"/>
                <a:gd name="connsiteY6" fmla="*/ 59956 h 119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9015" h="1193539">
                  <a:moveTo>
                    <a:pt x="809092" y="59956"/>
                  </a:moveTo>
                  <a:lnTo>
                    <a:pt x="72372" y="211785"/>
                  </a:lnTo>
                  <a:lnTo>
                    <a:pt x="272073" y="1181201"/>
                  </a:lnTo>
                  <a:lnTo>
                    <a:pt x="212161" y="1193584"/>
                  </a:lnTo>
                  <a:lnTo>
                    <a:pt x="77" y="164179"/>
                  </a:lnTo>
                  <a:lnTo>
                    <a:pt x="796786" y="44"/>
                  </a:lnTo>
                  <a:lnTo>
                    <a:pt x="809092" y="59956"/>
                  </a:lnTo>
                  <a:close/>
                </a:path>
              </a:pathLst>
            </a:custGeom>
            <a:solidFill>
              <a:srgbClr val="000000"/>
            </a:solidFill>
            <a:ln w="19050" cap="flat">
              <a:noFill/>
              <a:prstDash val="solid"/>
              <a:miter/>
            </a:ln>
          </p:spPr>
          <p:txBody>
            <a:bodyPr rtlCol="1" anchor="ctr"/>
            <a:lstStyle/>
            <a:p>
              <a:endParaRPr lang="ar-SA"/>
            </a:p>
          </p:txBody>
        </p:sp>
        <p:sp>
          <p:nvSpPr>
            <p:cNvPr id="18" name="شكل حر: شكل 17">
              <a:extLst>
                <a:ext uri="{FF2B5EF4-FFF2-40B4-BE49-F238E27FC236}">
                  <a16:creationId xmlns:a16="http://schemas.microsoft.com/office/drawing/2014/main" id="{8E633A84-3111-187A-746E-D2D6F75BE050}"/>
                </a:ext>
              </a:extLst>
            </p:cNvPr>
            <p:cNvSpPr/>
            <p:nvPr/>
          </p:nvSpPr>
          <p:spPr>
            <a:xfrm>
              <a:off x="3007236" y="4496385"/>
              <a:ext cx="245915" cy="219991"/>
            </a:xfrm>
            <a:custGeom>
              <a:avLst/>
              <a:gdLst>
                <a:gd name="connsiteX0" fmla="*/ 109705 w 245915"/>
                <a:gd name="connsiteY0" fmla="*/ 35267 h 219991"/>
                <a:gd name="connsiteX1" fmla="*/ 122088 w 245915"/>
                <a:gd name="connsiteY1" fmla="*/ 33038 h 219991"/>
                <a:gd name="connsiteX2" fmla="*/ 228672 w 245915"/>
                <a:gd name="connsiteY2" fmla="*/ 75329 h 219991"/>
                <a:gd name="connsiteX3" fmla="*/ 244922 w 245915"/>
                <a:gd name="connsiteY3" fmla="*/ 151529 h 219991"/>
                <a:gd name="connsiteX4" fmla="*/ 209032 w 245915"/>
                <a:gd name="connsiteY4" fmla="*/ 198926 h 219991"/>
                <a:gd name="connsiteX5" fmla="*/ 150758 w 245915"/>
                <a:gd name="connsiteY5" fmla="*/ 216604 h 219991"/>
                <a:gd name="connsiteX6" fmla="*/ 39125 w 245915"/>
                <a:gd name="connsiteY6" fmla="*/ 199974 h 219991"/>
                <a:gd name="connsiteX7" fmla="*/ 48040 w 245915"/>
                <a:gd name="connsiteY7" fmla="*/ 6178 h 219991"/>
                <a:gd name="connsiteX8" fmla="*/ 51850 w 245915"/>
                <a:gd name="connsiteY8" fmla="*/ 139 h 219991"/>
                <a:gd name="connsiteX9" fmla="*/ 109400 w 245915"/>
                <a:gd name="connsiteY9" fmla="*/ 33020 h 21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915" h="219991">
                  <a:moveTo>
                    <a:pt x="109705" y="35267"/>
                  </a:moveTo>
                  <a:cubicBezTo>
                    <a:pt x="113736" y="34067"/>
                    <a:pt x="117889" y="33324"/>
                    <a:pt x="122088" y="33038"/>
                  </a:cubicBezTo>
                  <a:cubicBezTo>
                    <a:pt x="147691" y="31591"/>
                    <a:pt x="196192" y="26485"/>
                    <a:pt x="228672" y="75329"/>
                  </a:cubicBezTo>
                  <a:cubicBezTo>
                    <a:pt x="242821" y="98056"/>
                    <a:pt x="248568" y="125012"/>
                    <a:pt x="244922" y="151529"/>
                  </a:cubicBezTo>
                  <a:cubicBezTo>
                    <a:pt x="241836" y="172427"/>
                    <a:pt x="228303" y="190296"/>
                    <a:pt x="209032" y="198926"/>
                  </a:cubicBezTo>
                  <a:cubicBezTo>
                    <a:pt x="190477" y="207384"/>
                    <a:pt x="170880" y="213328"/>
                    <a:pt x="150758" y="216604"/>
                  </a:cubicBezTo>
                  <a:cubicBezTo>
                    <a:pt x="106048" y="224129"/>
                    <a:pt x="59547" y="220071"/>
                    <a:pt x="39125" y="199974"/>
                  </a:cubicBezTo>
                  <a:cubicBezTo>
                    <a:pt x="4835" y="166122"/>
                    <a:pt x="-32046" y="88341"/>
                    <a:pt x="48040" y="6178"/>
                  </a:cubicBezTo>
                  <a:lnTo>
                    <a:pt x="51850" y="139"/>
                  </a:lnTo>
                  <a:cubicBezTo>
                    <a:pt x="70338" y="12274"/>
                    <a:pt x="89558" y="23247"/>
                    <a:pt x="109400" y="33020"/>
                  </a:cubicBezTo>
                  <a:close/>
                </a:path>
              </a:pathLst>
            </a:custGeom>
            <a:solidFill>
              <a:srgbClr val="F8BD38"/>
            </a:solidFill>
            <a:ln w="19050" cap="flat">
              <a:noFill/>
              <a:prstDash val="solid"/>
              <a:miter/>
            </a:ln>
          </p:spPr>
          <p:txBody>
            <a:bodyPr rtlCol="1" anchor="ctr"/>
            <a:lstStyle/>
            <a:p>
              <a:endParaRPr lang="ar-SA"/>
            </a:p>
          </p:txBody>
        </p:sp>
        <p:sp>
          <p:nvSpPr>
            <p:cNvPr id="19" name="شكل حر: شكل 18">
              <a:extLst>
                <a:ext uri="{FF2B5EF4-FFF2-40B4-BE49-F238E27FC236}">
                  <a16:creationId xmlns:a16="http://schemas.microsoft.com/office/drawing/2014/main" id="{5DF0151B-C8E3-5BFC-A6E0-00A3056CB86C}"/>
                </a:ext>
              </a:extLst>
            </p:cNvPr>
            <p:cNvSpPr/>
            <p:nvPr/>
          </p:nvSpPr>
          <p:spPr>
            <a:xfrm>
              <a:off x="2885642" y="3798828"/>
              <a:ext cx="125286" cy="713879"/>
            </a:xfrm>
            <a:custGeom>
              <a:avLst/>
              <a:gdLst>
                <a:gd name="connsiteX0" fmla="*/ 125352 w 125286"/>
                <a:gd name="connsiteY0" fmla="*/ 26388 h 713879"/>
                <a:gd name="connsiteX1" fmla="*/ 124629 w 125286"/>
                <a:gd name="connsiteY1" fmla="*/ 26979 h 713879"/>
                <a:gd name="connsiteX2" fmla="*/ 113404 w 125286"/>
                <a:gd name="connsiteY2" fmla="*/ 25354 h 713879"/>
                <a:gd name="connsiteX3" fmla="*/ 112265 w 125286"/>
                <a:gd name="connsiteY3" fmla="*/ 26388 h 713879"/>
                <a:gd name="connsiteX4" fmla="*/ 103216 w 125286"/>
                <a:gd name="connsiteY4" fmla="*/ 59249 h 713879"/>
                <a:gd name="connsiteX5" fmla="*/ 62049 w 125286"/>
                <a:gd name="connsiteY5" fmla="*/ 623910 h 713879"/>
                <a:gd name="connsiteX6" fmla="*/ 73365 w 125286"/>
                <a:gd name="connsiteY6" fmla="*/ 699996 h 713879"/>
                <a:gd name="connsiteX7" fmla="*/ 88357 w 125286"/>
                <a:gd name="connsiteY7" fmla="*/ 703254 h 713879"/>
                <a:gd name="connsiteX8" fmla="*/ 88624 w 125286"/>
                <a:gd name="connsiteY8" fmla="*/ 704111 h 713879"/>
                <a:gd name="connsiteX9" fmla="*/ 2899 w 125286"/>
                <a:gd name="connsiteY9" fmla="*/ 682451 h 713879"/>
                <a:gd name="connsiteX10" fmla="*/ 2118 w 125286"/>
                <a:gd name="connsiteY10" fmla="*/ 582001 h 713879"/>
                <a:gd name="connsiteX11" fmla="*/ 49743 w 125286"/>
                <a:gd name="connsiteY11" fmla="*/ 31760 h 713879"/>
                <a:gd name="connsiteX12" fmla="*/ 55115 w 125286"/>
                <a:gd name="connsiteY12" fmla="*/ 10615 h 713879"/>
                <a:gd name="connsiteX13" fmla="*/ 125352 w 125286"/>
                <a:gd name="connsiteY13" fmla="*/ 26388 h 71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86" h="713879">
                  <a:moveTo>
                    <a:pt x="125352" y="26388"/>
                  </a:moveTo>
                  <a:lnTo>
                    <a:pt x="124629" y="26979"/>
                  </a:lnTo>
                  <a:cubicBezTo>
                    <a:pt x="121979" y="23430"/>
                    <a:pt x="116951" y="22702"/>
                    <a:pt x="113404" y="25354"/>
                  </a:cubicBezTo>
                  <a:cubicBezTo>
                    <a:pt x="112991" y="25661"/>
                    <a:pt x="112610" y="26007"/>
                    <a:pt x="112265" y="26388"/>
                  </a:cubicBezTo>
                  <a:cubicBezTo>
                    <a:pt x="107234" y="36685"/>
                    <a:pt x="104165" y="47829"/>
                    <a:pt x="103216" y="59249"/>
                  </a:cubicBezTo>
                  <a:cubicBezTo>
                    <a:pt x="77365" y="246397"/>
                    <a:pt x="63613" y="434992"/>
                    <a:pt x="62049" y="623910"/>
                  </a:cubicBezTo>
                  <a:cubicBezTo>
                    <a:pt x="62887" y="667440"/>
                    <a:pt x="66354" y="696129"/>
                    <a:pt x="73365" y="699996"/>
                  </a:cubicBezTo>
                  <a:cubicBezTo>
                    <a:pt x="77737" y="703025"/>
                    <a:pt x="83126" y="704187"/>
                    <a:pt x="88357" y="703254"/>
                  </a:cubicBezTo>
                  <a:lnTo>
                    <a:pt x="88624" y="704111"/>
                  </a:lnTo>
                  <a:cubicBezTo>
                    <a:pt x="69117" y="717084"/>
                    <a:pt x="17053" y="723618"/>
                    <a:pt x="2899" y="682451"/>
                  </a:cubicBezTo>
                  <a:cubicBezTo>
                    <a:pt x="-597" y="649076"/>
                    <a:pt x="-858" y="615433"/>
                    <a:pt x="2118" y="582001"/>
                  </a:cubicBezTo>
                  <a:cubicBezTo>
                    <a:pt x="8862" y="420076"/>
                    <a:pt x="35246" y="115276"/>
                    <a:pt x="49743" y="31760"/>
                  </a:cubicBezTo>
                  <a:cubicBezTo>
                    <a:pt x="50518" y="24493"/>
                    <a:pt x="52328" y="17372"/>
                    <a:pt x="55115" y="10615"/>
                  </a:cubicBezTo>
                  <a:cubicBezTo>
                    <a:pt x="70755" y="-9883"/>
                    <a:pt x="123523" y="1909"/>
                    <a:pt x="125352" y="26388"/>
                  </a:cubicBezTo>
                  <a:close/>
                </a:path>
              </a:pathLst>
            </a:custGeom>
            <a:solidFill>
              <a:srgbClr val="000000"/>
            </a:solidFill>
            <a:ln w="19050" cap="flat">
              <a:noFill/>
              <a:prstDash val="solid"/>
              <a:miter/>
            </a:ln>
          </p:spPr>
          <p:txBody>
            <a:bodyPr rtlCol="1" anchor="ctr"/>
            <a:lstStyle/>
            <a:p>
              <a:endParaRPr lang="ar-SA"/>
            </a:p>
          </p:txBody>
        </p:sp>
        <p:sp>
          <p:nvSpPr>
            <p:cNvPr id="20" name="شكل حر: شكل 19">
              <a:extLst>
                <a:ext uri="{FF2B5EF4-FFF2-40B4-BE49-F238E27FC236}">
                  <a16:creationId xmlns:a16="http://schemas.microsoft.com/office/drawing/2014/main" id="{0B3EE55C-64E2-707F-32FD-60F31420A931}"/>
                </a:ext>
              </a:extLst>
            </p:cNvPr>
            <p:cNvSpPr/>
            <p:nvPr/>
          </p:nvSpPr>
          <p:spPr>
            <a:xfrm>
              <a:off x="1787671" y="3291491"/>
              <a:ext cx="1147724" cy="1089240"/>
            </a:xfrm>
            <a:custGeom>
              <a:avLst/>
              <a:gdLst>
                <a:gd name="connsiteX0" fmla="*/ 1144159 w 1147724"/>
                <a:gd name="connsiteY0" fmla="*/ 538433 h 1089240"/>
                <a:gd name="connsiteX1" fmla="*/ 1147760 w 1147724"/>
                <a:gd name="connsiteY1" fmla="*/ 539100 h 1089240"/>
                <a:gd name="connsiteX2" fmla="*/ 1100135 w 1147724"/>
                <a:gd name="connsiteY2" fmla="*/ 1089340 h 1089240"/>
                <a:gd name="connsiteX3" fmla="*/ 1098230 w 1147724"/>
                <a:gd name="connsiteY3" fmla="*/ 1089340 h 1089240"/>
                <a:gd name="connsiteX4" fmla="*/ 927999 w 1147724"/>
                <a:gd name="connsiteY4" fmla="*/ 1031847 h 1089240"/>
                <a:gd name="connsiteX5" fmla="*/ 35 w 1147724"/>
                <a:gd name="connsiteY5" fmla="*/ 629701 h 1089240"/>
                <a:gd name="connsiteX6" fmla="*/ 323276 w 1147724"/>
                <a:gd name="connsiteY6" fmla="*/ 99 h 1089240"/>
                <a:gd name="connsiteX7" fmla="*/ 1091619 w 1147724"/>
                <a:gd name="connsiteY7" fmla="*/ 512296 h 108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7724" h="1089240">
                  <a:moveTo>
                    <a:pt x="1144159" y="538433"/>
                  </a:moveTo>
                  <a:lnTo>
                    <a:pt x="1147760" y="539100"/>
                  </a:lnTo>
                  <a:cubicBezTo>
                    <a:pt x="1133224" y="622710"/>
                    <a:pt x="1106840" y="927491"/>
                    <a:pt x="1100135" y="1089340"/>
                  </a:cubicBezTo>
                  <a:lnTo>
                    <a:pt x="1098230" y="1089340"/>
                  </a:lnTo>
                  <a:cubicBezTo>
                    <a:pt x="1098230" y="1089340"/>
                    <a:pt x="985358" y="1038667"/>
                    <a:pt x="927999" y="1031847"/>
                  </a:cubicBezTo>
                  <a:cubicBezTo>
                    <a:pt x="844846" y="1022036"/>
                    <a:pt x="35" y="629701"/>
                    <a:pt x="35" y="629701"/>
                  </a:cubicBezTo>
                  <a:lnTo>
                    <a:pt x="323276" y="99"/>
                  </a:lnTo>
                  <a:lnTo>
                    <a:pt x="1091619" y="512296"/>
                  </a:lnTo>
                  <a:close/>
                </a:path>
              </a:pathLst>
            </a:custGeom>
            <a:solidFill>
              <a:srgbClr val="F8BD38"/>
            </a:solidFill>
            <a:ln w="19050" cap="flat">
              <a:noFill/>
              <a:prstDash val="solid"/>
              <a:miter/>
            </a:ln>
          </p:spPr>
          <p:txBody>
            <a:bodyPr rtlCol="1" anchor="ctr"/>
            <a:lstStyle/>
            <a:p>
              <a:endParaRPr lang="ar-SA"/>
            </a:p>
          </p:txBody>
        </p:sp>
        <p:sp>
          <p:nvSpPr>
            <p:cNvPr id="21" name="شكل حر: شكل 20">
              <a:extLst>
                <a:ext uri="{FF2B5EF4-FFF2-40B4-BE49-F238E27FC236}">
                  <a16:creationId xmlns:a16="http://schemas.microsoft.com/office/drawing/2014/main" id="{794385B5-AD1B-21A5-AF47-C2E027A9B473}"/>
                </a:ext>
              </a:extLst>
            </p:cNvPr>
            <p:cNvSpPr/>
            <p:nvPr/>
          </p:nvSpPr>
          <p:spPr>
            <a:xfrm>
              <a:off x="5128183" y="3212720"/>
              <a:ext cx="278911" cy="642365"/>
            </a:xfrm>
            <a:custGeom>
              <a:avLst/>
              <a:gdLst>
                <a:gd name="connsiteX0" fmla="*/ 188 w 278911"/>
                <a:gd name="connsiteY0" fmla="*/ 83 h 642365"/>
                <a:gd name="connsiteX1" fmla="*/ 279099 w 278911"/>
                <a:gd name="connsiteY1" fmla="*/ 642449 h 642365"/>
              </a:gdLst>
              <a:ahLst/>
              <a:cxnLst>
                <a:cxn ang="0">
                  <a:pos x="connsiteX0" y="connsiteY0"/>
                </a:cxn>
                <a:cxn ang="0">
                  <a:pos x="connsiteX1" y="connsiteY1"/>
                </a:cxn>
              </a:cxnLst>
              <a:rect l="l" t="t" r="r" b="b"/>
              <a:pathLst>
                <a:path w="278911" h="642365">
                  <a:moveTo>
                    <a:pt x="188" y="83"/>
                  </a:moveTo>
                  <a:lnTo>
                    <a:pt x="279099" y="642449"/>
                  </a:lnTo>
                </a:path>
              </a:pathLst>
            </a:custGeom>
            <a:noFill/>
            <a:ln w="13088" cap="rnd">
              <a:solidFill>
                <a:srgbClr val="FFC077"/>
              </a:solidFill>
              <a:prstDash val="solid"/>
              <a:round/>
            </a:ln>
          </p:spPr>
          <p:txBody>
            <a:bodyPr rtlCol="1" anchor="ctr"/>
            <a:lstStyle/>
            <a:p>
              <a:endParaRPr lang="ar-SA"/>
            </a:p>
          </p:txBody>
        </p:sp>
        <p:sp>
          <p:nvSpPr>
            <p:cNvPr id="22" name="شكل حر: شكل 21">
              <a:extLst>
                <a:ext uri="{FF2B5EF4-FFF2-40B4-BE49-F238E27FC236}">
                  <a16:creationId xmlns:a16="http://schemas.microsoft.com/office/drawing/2014/main" id="{3DD9A51E-571D-9D8D-9242-D09CD4DDF845}"/>
                </a:ext>
              </a:extLst>
            </p:cNvPr>
            <p:cNvSpPr/>
            <p:nvPr/>
          </p:nvSpPr>
          <p:spPr>
            <a:xfrm>
              <a:off x="1787594" y="3291491"/>
              <a:ext cx="323316" cy="629526"/>
            </a:xfrm>
            <a:custGeom>
              <a:avLst/>
              <a:gdLst>
                <a:gd name="connsiteX0" fmla="*/ 14 w 323316"/>
                <a:gd name="connsiteY0" fmla="*/ 629613 h 629526"/>
                <a:gd name="connsiteX1" fmla="*/ 323330 w 323316"/>
                <a:gd name="connsiteY1" fmla="*/ 87 h 629526"/>
              </a:gdLst>
              <a:ahLst/>
              <a:cxnLst>
                <a:cxn ang="0">
                  <a:pos x="connsiteX0" y="connsiteY0"/>
                </a:cxn>
                <a:cxn ang="0">
                  <a:pos x="connsiteX1" y="connsiteY1"/>
                </a:cxn>
              </a:cxnLst>
              <a:rect l="l" t="t" r="r" b="b"/>
              <a:pathLst>
                <a:path w="323316" h="629526">
                  <a:moveTo>
                    <a:pt x="14" y="629613"/>
                  </a:moveTo>
                  <a:lnTo>
                    <a:pt x="323330" y="87"/>
                  </a:lnTo>
                </a:path>
              </a:pathLst>
            </a:custGeom>
            <a:noFill/>
            <a:ln w="13088" cap="rnd">
              <a:solidFill>
                <a:srgbClr val="FFC077"/>
              </a:solidFill>
              <a:prstDash val="solid"/>
              <a:round/>
            </a:ln>
          </p:spPr>
          <p:txBody>
            <a:bodyPr rtlCol="1" anchor="ctr"/>
            <a:lstStyle/>
            <a:p>
              <a:endParaRPr lang="ar-SA"/>
            </a:p>
          </p:txBody>
        </p:sp>
        <p:sp>
          <p:nvSpPr>
            <p:cNvPr id="23" name="شكل حر: شكل 22">
              <a:extLst>
                <a:ext uri="{FF2B5EF4-FFF2-40B4-BE49-F238E27FC236}">
                  <a16:creationId xmlns:a16="http://schemas.microsoft.com/office/drawing/2014/main" id="{882ED909-0D91-B1DA-4F7E-6B14AF36E59E}"/>
                </a:ext>
              </a:extLst>
            </p:cNvPr>
            <p:cNvSpPr/>
            <p:nvPr/>
          </p:nvSpPr>
          <p:spPr>
            <a:xfrm>
              <a:off x="2317222" y="4217950"/>
              <a:ext cx="2144877" cy="1289924"/>
            </a:xfrm>
            <a:custGeom>
              <a:avLst/>
              <a:gdLst>
                <a:gd name="connsiteX0" fmla="*/ 2144967 w 2144877"/>
                <a:gd name="connsiteY0" fmla="*/ 1060647 h 1289924"/>
                <a:gd name="connsiteX1" fmla="*/ 226093 w 2144877"/>
                <a:gd name="connsiteY1" fmla="*/ 668198 h 1289924"/>
                <a:gd name="connsiteX2" fmla="*/ 89 w 2144877"/>
                <a:gd name="connsiteY2" fmla="*/ 153 h 1289924"/>
              </a:gdLst>
              <a:ahLst/>
              <a:cxnLst>
                <a:cxn ang="0">
                  <a:pos x="connsiteX0" y="connsiteY0"/>
                </a:cxn>
                <a:cxn ang="0">
                  <a:pos x="connsiteX1" y="connsiteY1"/>
                </a:cxn>
                <a:cxn ang="0">
                  <a:pos x="connsiteX2" y="connsiteY2"/>
                </a:cxn>
              </a:cxnLst>
              <a:rect l="l" t="t" r="r" b="b"/>
              <a:pathLst>
                <a:path w="2144877" h="1289924">
                  <a:moveTo>
                    <a:pt x="2144967" y="1060647"/>
                  </a:moveTo>
                  <a:cubicBezTo>
                    <a:pt x="1506716" y="1482167"/>
                    <a:pt x="647604" y="1306449"/>
                    <a:pt x="226093" y="668198"/>
                  </a:cubicBezTo>
                  <a:cubicBezTo>
                    <a:pt x="94371" y="468764"/>
                    <a:pt x="16512" y="238602"/>
                    <a:pt x="89" y="153"/>
                  </a:cubicBezTo>
                </a:path>
              </a:pathLst>
            </a:custGeom>
            <a:noFill/>
            <a:ln w="13088" cap="rnd">
              <a:solidFill>
                <a:srgbClr val="000000"/>
              </a:solidFill>
              <a:prstDash val="solid"/>
              <a:round/>
            </a:ln>
          </p:spPr>
          <p:txBody>
            <a:bodyPr rtlCol="1" anchor="ctr"/>
            <a:lstStyle/>
            <a:p>
              <a:endParaRPr lang="ar-SA"/>
            </a:p>
          </p:txBody>
        </p:sp>
        <p:sp>
          <p:nvSpPr>
            <p:cNvPr id="24" name="شكل حر: شكل 23">
              <a:extLst>
                <a:ext uri="{FF2B5EF4-FFF2-40B4-BE49-F238E27FC236}">
                  <a16:creationId xmlns:a16="http://schemas.microsoft.com/office/drawing/2014/main" id="{7C56F892-1E41-B4DA-EE15-4CE15F66DE01}"/>
                </a:ext>
              </a:extLst>
            </p:cNvPr>
            <p:cNvSpPr/>
            <p:nvPr/>
          </p:nvSpPr>
          <p:spPr>
            <a:xfrm>
              <a:off x="4577276" y="4164782"/>
              <a:ext cx="505263" cy="1028547"/>
            </a:xfrm>
            <a:custGeom>
              <a:avLst/>
              <a:gdLst>
                <a:gd name="connsiteX0" fmla="*/ 505428 w 505263"/>
                <a:gd name="connsiteY0" fmla="*/ 143 h 1028547"/>
                <a:gd name="connsiteX1" fmla="*/ 165 w 505263"/>
                <a:gd name="connsiteY1" fmla="*/ 1028691 h 1028547"/>
              </a:gdLst>
              <a:ahLst/>
              <a:cxnLst>
                <a:cxn ang="0">
                  <a:pos x="connsiteX0" y="connsiteY0"/>
                </a:cxn>
                <a:cxn ang="0">
                  <a:pos x="connsiteX1" y="connsiteY1"/>
                </a:cxn>
              </a:cxnLst>
              <a:rect l="l" t="t" r="r" b="b"/>
              <a:pathLst>
                <a:path w="505263" h="1028547">
                  <a:moveTo>
                    <a:pt x="505428" y="143"/>
                  </a:moveTo>
                  <a:cubicBezTo>
                    <a:pt x="493826" y="399964"/>
                    <a:pt x="309518" y="775135"/>
                    <a:pt x="165" y="1028691"/>
                  </a:cubicBezTo>
                </a:path>
              </a:pathLst>
            </a:custGeom>
            <a:noFill/>
            <a:ln w="13088" cap="rnd">
              <a:solidFill>
                <a:srgbClr val="000000"/>
              </a:solidFill>
              <a:prstDash val="solid"/>
              <a:round/>
            </a:ln>
          </p:spPr>
          <p:txBody>
            <a:bodyPr rtlCol="1" anchor="ctr"/>
            <a:lstStyle/>
            <a:p>
              <a:endParaRPr lang="ar-SA"/>
            </a:p>
          </p:txBody>
        </p:sp>
        <p:sp>
          <p:nvSpPr>
            <p:cNvPr id="25" name="شكل حر: شكل 24">
              <a:extLst>
                <a:ext uri="{FF2B5EF4-FFF2-40B4-BE49-F238E27FC236}">
                  <a16:creationId xmlns:a16="http://schemas.microsoft.com/office/drawing/2014/main" id="{0FC4EB29-889A-8938-D9CA-B506CD8786AC}"/>
                </a:ext>
              </a:extLst>
            </p:cNvPr>
            <p:cNvSpPr/>
            <p:nvPr/>
          </p:nvSpPr>
          <p:spPr>
            <a:xfrm>
              <a:off x="2616765" y="4356558"/>
              <a:ext cx="1690820" cy="884287"/>
            </a:xfrm>
            <a:custGeom>
              <a:avLst/>
              <a:gdLst>
                <a:gd name="connsiteX0" fmla="*/ 1690914 w 1690820"/>
                <a:gd name="connsiteY0" fmla="*/ 701456 h 884287"/>
                <a:gd name="connsiteX1" fmla="*/ 160784 w 1690820"/>
                <a:gd name="connsiteY1" fmla="*/ 388617 h 884287"/>
                <a:gd name="connsiteX2" fmla="*/ 93 w 1690820"/>
                <a:gd name="connsiteY2" fmla="*/ 149 h 884287"/>
              </a:gdLst>
              <a:ahLst/>
              <a:cxnLst>
                <a:cxn ang="0">
                  <a:pos x="connsiteX0" y="connsiteY0"/>
                </a:cxn>
                <a:cxn ang="0">
                  <a:pos x="connsiteX1" y="connsiteY1"/>
                </a:cxn>
                <a:cxn ang="0">
                  <a:pos x="connsiteX2" y="connsiteY2"/>
                </a:cxn>
              </a:cxnLst>
              <a:rect l="l" t="t" r="r" b="b"/>
              <a:pathLst>
                <a:path w="1690820" h="884287">
                  <a:moveTo>
                    <a:pt x="1690914" y="701456"/>
                  </a:moveTo>
                  <a:cubicBezTo>
                    <a:pt x="1181993" y="1037593"/>
                    <a:pt x="496928" y="897538"/>
                    <a:pt x="160784" y="388617"/>
                  </a:cubicBezTo>
                  <a:cubicBezTo>
                    <a:pt x="82840" y="270602"/>
                    <a:pt x="28289" y="138738"/>
                    <a:pt x="93" y="149"/>
                  </a:cubicBezTo>
                </a:path>
              </a:pathLst>
            </a:custGeom>
            <a:noFill/>
            <a:ln w="13088" cap="rnd">
              <a:solidFill>
                <a:srgbClr val="000000"/>
              </a:solidFill>
              <a:prstDash val="solid"/>
              <a:round/>
            </a:ln>
          </p:spPr>
          <p:txBody>
            <a:bodyPr rtlCol="1" anchor="ctr"/>
            <a:lstStyle/>
            <a:p>
              <a:endParaRPr lang="ar-SA"/>
            </a:p>
          </p:txBody>
        </p:sp>
        <p:sp>
          <p:nvSpPr>
            <p:cNvPr id="26" name="شكل حر: شكل 25">
              <a:extLst>
                <a:ext uri="{FF2B5EF4-FFF2-40B4-BE49-F238E27FC236}">
                  <a16:creationId xmlns:a16="http://schemas.microsoft.com/office/drawing/2014/main" id="{F47FBA00-95A9-AB1B-199C-F2A40206EC25}"/>
                </a:ext>
              </a:extLst>
            </p:cNvPr>
            <p:cNvSpPr/>
            <p:nvPr/>
          </p:nvSpPr>
          <p:spPr>
            <a:xfrm>
              <a:off x="4399445" y="4342271"/>
              <a:ext cx="384276" cy="647699"/>
            </a:xfrm>
            <a:custGeom>
              <a:avLst/>
              <a:gdLst>
                <a:gd name="connsiteX0" fmla="*/ 384429 w 384276"/>
                <a:gd name="connsiteY0" fmla="*/ 142 h 647699"/>
                <a:gd name="connsiteX1" fmla="*/ 152 w 384276"/>
                <a:gd name="connsiteY1" fmla="*/ 647842 h 647699"/>
              </a:gdLst>
              <a:ahLst/>
              <a:cxnLst>
                <a:cxn ang="0">
                  <a:pos x="connsiteX0" y="connsiteY0"/>
                </a:cxn>
                <a:cxn ang="0">
                  <a:pos x="connsiteX1" y="connsiteY1"/>
                </a:cxn>
              </a:cxnLst>
              <a:rect l="l" t="t" r="r" b="b"/>
              <a:pathLst>
                <a:path w="384276" h="647699">
                  <a:moveTo>
                    <a:pt x="384429" y="142"/>
                  </a:moveTo>
                  <a:cubicBezTo>
                    <a:pt x="336251" y="254422"/>
                    <a:pt x="200234" y="483689"/>
                    <a:pt x="152" y="647842"/>
                  </a:cubicBezTo>
                </a:path>
              </a:pathLst>
            </a:custGeom>
            <a:noFill/>
            <a:ln w="13088" cap="rnd">
              <a:solidFill>
                <a:srgbClr val="000000"/>
              </a:solidFill>
              <a:prstDash val="solid"/>
              <a:round/>
            </a:ln>
          </p:spPr>
          <p:txBody>
            <a:bodyPr rtlCol="1" anchor="ctr"/>
            <a:lstStyle/>
            <a:p>
              <a:endParaRPr lang="ar-SA"/>
            </a:p>
          </p:txBody>
        </p:sp>
        <p:sp>
          <p:nvSpPr>
            <p:cNvPr id="27" name="شكل حر: شكل 26">
              <a:extLst>
                <a:ext uri="{FF2B5EF4-FFF2-40B4-BE49-F238E27FC236}">
                  <a16:creationId xmlns:a16="http://schemas.microsoft.com/office/drawing/2014/main" id="{EEBB6FFC-27D2-398F-8F9D-7C55D0BB1FF6}"/>
                </a:ext>
              </a:extLst>
            </p:cNvPr>
            <p:cNvSpPr/>
            <p:nvPr/>
          </p:nvSpPr>
          <p:spPr>
            <a:xfrm>
              <a:off x="4441088" y="3323629"/>
              <a:ext cx="173050" cy="198253"/>
            </a:xfrm>
            <a:custGeom>
              <a:avLst/>
              <a:gdLst>
                <a:gd name="connsiteX0" fmla="*/ 149 w 173050"/>
                <a:gd name="connsiteY0" fmla="*/ 77 h 198253"/>
                <a:gd name="connsiteX1" fmla="*/ 173199 w 173050"/>
                <a:gd name="connsiteY1" fmla="*/ 198330 h 198253"/>
              </a:gdLst>
              <a:ahLst/>
              <a:cxnLst>
                <a:cxn ang="0">
                  <a:pos x="connsiteX0" y="connsiteY0"/>
                </a:cxn>
                <a:cxn ang="0">
                  <a:pos x="connsiteX1" y="connsiteY1"/>
                </a:cxn>
              </a:cxnLst>
              <a:rect l="l" t="t" r="r" b="b"/>
              <a:pathLst>
                <a:path w="173050" h="198253">
                  <a:moveTo>
                    <a:pt x="149" y="77"/>
                  </a:moveTo>
                  <a:cubicBezTo>
                    <a:pt x="65509" y="59052"/>
                    <a:pt x="123593" y="125605"/>
                    <a:pt x="173199" y="198330"/>
                  </a:cubicBezTo>
                </a:path>
              </a:pathLst>
            </a:custGeom>
            <a:noFill/>
            <a:ln w="13088" cap="rnd">
              <a:solidFill>
                <a:srgbClr val="000000"/>
              </a:solidFill>
              <a:prstDash val="solid"/>
              <a:round/>
            </a:ln>
          </p:spPr>
          <p:txBody>
            <a:bodyPr rtlCol="1" anchor="ctr"/>
            <a:lstStyle/>
            <a:p>
              <a:endParaRPr lang="ar-SA"/>
            </a:p>
          </p:txBody>
        </p:sp>
        <p:sp>
          <p:nvSpPr>
            <p:cNvPr id="28" name="شكل حر: شكل 27">
              <a:extLst>
                <a:ext uri="{FF2B5EF4-FFF2-40B4-BE49-F238E27FC236}">
                  <a16:creationId xmlns:a16="http://schemas.microsoft.com/office/drawing/2014/main" id="{B7D13B9E-68AC-DF61-26F3-441404CD57BD}"/>
                </a:ext>
              </a:extLst>
            </p:cNvPr>
            <p:cNvSpPr/>
            <p:nvPr/>
          </p:nvSpPr>
          <p:spPr>
            <a:xfrm>
              <a:off x="2712567" y="3367768"/>
              <a:ext cx="197015" cy="278129"/>
            </a:xfrm>
            <a:custGeom>
              <a:avLst/>
              <a:gdLst>
                <a:gd name="connsiteX0" fmla="*/ 59 w 197015"/>
                <a:gd name="connsiteY0" fmla="*/ 278212 h 278129"/>
                <a:gd name="connsiteX1" fmla="*/ 197074 w 197015"/>
                <a:gd name="connsiteY1" fmla="*/ 82 h 278129"/>
              </a:gdLst>
              <a:ahLst/>
              <a:cxnLst>
                <a:cxn ang="0">
                  <a:pos x="connsiteX0" y="connsiteY0"/>
                </a:cxn>
                <a:cxn ang="0">
                  <a:pos x="connsiteX1" y="connsiteY1"/>
                </a:cxn>
              </a:cxnLst>
              <a:rect l="l" t="t" r="r" b="b"/>
              <a:pathLst>
                <a:path w="197015" h="278129">
                  <a:moveTo>
                    <a:pt x="59" y="278212"/>
                  </a:moveTo>
                  <a:cubicBezTo>
                    <a:pt x="50997" y="175898"/>
                    <a:pt x="117454" y="82078"/>
                    <a:pt x="197074" y="82"/>
                  </a:cubicBezTo>
                </a:path>
              </a:pathLst>
            </a:custGeom>
            <a:noFill/>
            <a:ln w="13088" cap="rnd">
              <a:solidFill>
                <a:srgbClr val="000000"/>
              </a:solidFill>
              <a:prstDash val="solid"/>
              <a:round/>
            </a:ln>
          </p:spPr>
          <p:txBody>
            <a:bodyPr rtlCol="1" anchor="ctr"/>
            <a:lstStyle/>
            <a:p>
              <a:endParaRPr lang="ar-SA"/>
            </a:p>
          </p:txBody>
        </p:sp>
        <p:sp>
          <p:nvSpPr>
            <p:cNvPr id="29" name="شكل حر: شكل 28">
              <a:extLst>
                <a:ext uri="{FF2B5EF4-FFF2-40B4-BE49-F238E27FC236}">
                  <a16:creationId xmlns:a16="http://schemas.microsoft.com/office/drawing/2014/main" id="{47AFE11E-4781-73A9-2DA7-657D06233839}"/>
                </a:ext>
              </a:extLst>
            </p:cNvPr>
            <p:cNvSpPr/>
            <p:nvPr/>
          </p:nvSpPr>
          <p:spPr>
            <a:xfrm>
              <a:off x="4375880" y="2915273"/>
              <a:ext cx="443007" cy="394087"/>
            </a:xfrm>
            <a:custGeom>
              <a:avLst/>
              <a:gdLst>
                <a:gd name="connsiteX0" fmla="*/ 153 w 443007"/>
                <a:gd name="connsiteY0" fmla="*/ 61 h 394087"/>
                <a:gd name="connsiteX1" fmla="*/ 443160 w 443007"/>
                <a:gd name="connsiteY1" fmla="*/ 394148 h 394087"/>
              </a:gdLst>
              <a:ahLst/>
              <a:cxnLst>
                <a:cxn ang="0">
                  <a:pos x="connsiteX0" y="connsiteY0"/>
                </a:cxn>
                <a:cxn ang="0">
                  <a:pos x="connsiteX1" y="connsiteY1"/>
                </a:cxn>
              </a:cxnLst>
              <a:rect l="l" t="t" r="r" b="b"/>
              <a:pathLst>
                <a:path w="443007" h="394087">
                  <a:moveTo>
                    <a:pt x="153" y="61"/>
                  </a:moveTo>
                  <a:cubicBezTo>
                    <a:pt x="174403" y="98092"/>
                    <a:pt x="325507" y="232501"/>
                    <a:pt x="443160" y="394148"/>
                  </a:cubicBezTo>
                </a:path>
              </a:pathLst>
            </a:custGeom>
            <a:noFill/>
            <a:ln w="13088" cap="rnd">
              <a:solidFill>
                <a:srgbClr val="000000"/>
              </a:solidFill>
              <a:prstDash val="solid"/>
              <a:round/>
            </a:ln>
          </p:spPr>
          <p:txBody>
            <a:bodyPr rtlCol="1" anchor="ctr"/>
            <a:lstStyle/>
            <a:p>
              <a:endParaRPr lang="ar-SA"/>
            </a:p>
          </p:txBody>
        </p:sp>
        <p:sp>
          <p:nvSpPr>
            <p:cNvPr id="30" name="شكل حر: شكل 29">
              <a:extLst>
                <a:ext uri="{FF2B5EF4-FFF2-40B4-BE49-F238E27FC236}">
                  <a16:creationId xmlns:a16="http://schemas.microsoft.com/office/drawing/2014/main" id="{ACB142F0-E8DB-6F9F-13E3-CD0921ACB0A8}"/>
                </a:ext>
              </a:extLst>
            </p:cNvPr>
            <p:cNvSpPr/>
            <p:nvPr/>
          </p:nvSpPr>
          <p:spPr>
            <a:xfrm>
              <a:off x="2474899" y="3043194"/>
              <a:ext cx="357282" cy="431691"/>
            </a:xfrm>
            <a:custGeom>
              <a:avLst/>
              <a:gdLst>
                <a:gd name="connsiteX0" fmla="*/ 50 w 357282"/>
                <a:gd name="connsiteY0" fmla="*/ 431761 h 431691"/>
                <a:gd name="connsiteX1" fmla="*/ 357333 w 357282"/>
                <a:gd name="connsiteY1" fmla="*/ 69 h 431691"/>
              </a:gdLst>
              <a:ahLst/>
              <a:cxnLst>
                <a:cxn ang="0">
                  <a:pos x="connsiteX0" y="connsiteY0"/>
                </a:cxn>
                <a:cxn ang="0">
                  <a:pos x="connsiteX1" y="connsiteY1"/>
                </a:cxn>
              </a:cxnLst>
              <a:rect l="l" t="t" r="r" b="b"/>
              <a:pathLst>
                <a:path w="357282" h="431691">
                  <a:moveTo>
                    <a:pt x="50" y="431761"/>
                  </a:moveTo>
                  <a:cubicBezTo>
                    <a:pt x="88620" y="265111"/>
                    <a:pt x="210181" y="118232"/>
                    <a:pt x="357333" y="69"/>
                  </a:cubicBezTo>
                </a:path>
              </a:pathLst>
            </a:custGeom>
            <a:noFill/>
            <a:ln w="13088" cap="rnd">
              <a:solidFill>
                <a:srgbClr val="000000"/>
              </a:solidFill>
              <a:prstDash val="solid"/>
              <a:round/>
            </a:ln>
          </p:spPr>
          <p:txBody>
            <a:bodyPr rtlCol="1" anchor="ctr"/>
            <a:lstStyle/>
            <a:p>
              <a:endParaRPr lang="ar-SA"/>
            </a:p>
          </p:txBody>
        </p:sp>
        <p:sp>
          <p:nvSpPr>
            <p:cNvPr id="31" name="شكل حر: شكل 30">
              <a:extLst>
                <a:ext uri="{FF2B5EF4-FFF2-40B4-BE49-F238E27FC236}">
                  <a16:creationId xmlns:a16="http://schemas.microsoft.com/office/drawing/2014/main" id="{AF2565F3-FA7A-1DB2-2D28-EA719A066471}"/>
                </a:ext>
              </a:extLst>
            </p:cNvPr>
            <p:cNvSpPr/>
            <p:nvPr/>
          </p:nvSpPr>
          <p:spPr>
            <a:xfrm>
              <a:off x="4188561" y="3212720"/>
              <a:ext cx="939698" cy="657948"/>
            </a:xfrm>
            <a:custGeom>
              <a:avLst/>
              <a:gdLst>
                <a:gd name="connsiteX0" fmla="*/ 156 w 939698"/>
                <a:gd name="connsiteY0" fmla="*/ 658032 h 657948"/>
                <a:gd name="connsiteX1" fmla="*/ 575732 w 939698"/>
                <a:gd name="connsiteY1" fmla="*/ 259621 h 657948"/>
                <a:gd name="connsiteX2" fmla="*/ 939854 w 939698"/>
                <a:gd name="connsiteY2" fmla="*/ 83 h 657948"/>
              </a:gdLst>
              <a:ahLst/>
              <a:cxnLst>
                <a:cxn ang="0">
                  <a:pos x="connsiteX0" y="connsiteY0"/>
                </a:cxn>
                <a:cxn ang="0">
                  <a:pos x="connsiteX1" y="connsiteY1"/>
                </a:cxn>
                <a:cxn ang="0">
                  <a:pos x="connsiteX2" y="connsiteY2"/>
                </a:cxn>
              </a:cxnLst>
              <a:rect l="l" t="t" r="r" b="b"/>
              <a:pathLst>
                <a:path w="939698" h="657948">
                  <a:moveTo>
                    <a:pt x="156" y="658032"/>
                  </a:moveTo>
                  <a:cubicBezTo>
                    <a:pt x="156" y="658032"/>
                    <a:pt x="456441" y="345269"/>
                    <a:pt x="575732" y="259621"/>
                  </a:cubicBezTo>
                  <a:cubicBezTo>
                    <a:pt x="695024" y="173972"/>
                    <a:pt x="939854" y="83"/>
                    <a:pt x="939854" y="83"/>
                  </a:cubicBezTo>
                </a:path>
              </a:pathLst>
            </a:custGeom>
            <a:noFill/>
            <a:ln w="13088" cap="rnd">
              <a:solidFill>
                <a:srgbClr val="000000"/>
              </a:solidFill>
              <a:prstDash val="solid"/>
              <a:round/>
            </a:ln>
          </p:spPr>
          <p:txBody>
            <a:bodyPr rtlCol="1" anchor="ctr"/>
            <a:lstStyle/>
            <a:p>
              <a:endParaRPr lang="ar-SA"/>
            </a:p>
          </p:txBody>
        </p:sp>
        <p:sp>
          <p:nvSpPr>
            <p:cNvPr id="32" name="شكل حر: شكل 31">
              <a:extLst>
                <a:ext uri="{FF2B5EF4-FFF2-40B4-BE49-F238E27FC236}">
                  <a16:creationId xmlns:a16="http://schemas.microsoft.com/office/drawing/2014/main" id="{8BFCEF92-E207-7DC3-5488-6833990D2A95}"/>
                </a:ext>
              </a:extLst>
            </p:cNvPr>
            <p:cNvSpPr/>
            <p:nvPr/>
          </p:nvSpPr>
          <p:spPr>
            <a:xfrm>
              <a:off x="4519212" y="3855086"/>
              <a:ext cx="887920" cy="595369"/>
            </a:xfrm>
            <a:custGeom>
              <a:avLst/>
              <a:gdLst>
                <a:gd name="connsiteX0" fmla="*/ 172 w 887920"/>
                <a:gd name="connsiteY0" fmla="*/ 595485 h 595369"/>
                <a:gd name="connsiteX1" fmla="*/ 259442 w 887920"/>
                <a:gd name="connsiteY1" fmla="*/ 433427 h 595369"/>
                <a:gd name="connsiteX2" fmla="*/ 888092 w 887920"/>
                <a:gd name="connsiteY2" fmla="*/ 115 h 595369"/>
              </a:gdLst>
              <a:ahLst/>
              <a:cxnLst>
                <a:cxn ang="0">
                  <a:pos x="connsiteX0" y="connsiteY0"/>
                </a:cxn>
                <a:cxn ang="0">
                  <a:pos x="connsiteX1" y="connsiteY1"/>
                </a:cxn>
                <a:cxn ang="0">
                  <a:pos x="connsiteX2" y="connsiteY2"/>
                </a:cxn>
              </a:cxnLst>
              <a:rect l="l" t="t" r="r" b="b"/>
              <a:pathLst>
                <a:path w="887920" h="595369">
                  <a:moveTo>
                    <a:pt x="172" y="595485"/>
                  </a:moveTo>
                  <a:cubicBezTo>
                    <a:pt x="172" y="595485"/>
                    <a:pt x="178384" y="504731"/>
                    <a:pt x="259442" y="433427"/>
                  </a:cubicBezTo>
                  <a:cubicBezTo>
                    <a:pt x="340500" y="362123"/>
                    <a:pt x="888092" y="115"/>
                    <a:pt x="888092" y="115"/>
                  </a:cubicBezTo>
                </a:path>
              </a:pathLst>
            </a:custGeom>
            <a:noFill/>
            <a:ln w="13088" cap="rnd">
              <a:solidFill>
                <a:srgbClr val="000000"/>
              </a:solidFill>
              <a:prstDash val="solid"/>
              <a:round/>
            </a:ln>
          </p:spPr>
          <p:txBody>
            <a:bodyPr rtlCol="1" anchor="ctr"/>
            <a:lstStyle/>
            <a:p>
              <a:endParaRPr lang="ar-SA"/>
            </a:p>
          </p:txBody>
        </p:sp>
        <p:sp>
          <p:nvSpPr>
            <p:cNvPr id="33" name="شكل حر: شكل 32">
              <a:extLst>
                <a:ext uri="{FF2B5EF4-FFF2-40B4-BE49-F238E27FC236}">
                  <a16:creationId xmlns:a16="http://schemas.microsoft.com/office/drawing/2014/main" id="{6142ED8F-91C5-8F23-3443-2742A650E7DB}"/>
                </a:ext>
              </a:extLst>
            </p:cNvPr>
            <p:cNvSpPr/>
            <p:nvPr/>
          </p:nvSpPr>
          <p:spPr>
            <a:xfrm>
              <a:off x="1787594" y="3921018"/>
              <a:ext cx="1098213" cy="459638"/>
            </a:xfrm>
            <a:custGeom>
              <a:avLst/>
              <a:gdLst>
                <a:gd name="connsiteX0" fmla="*/ 34 w 1098213"/>
                <a:gd name="connsiteY0" fmla="*/ 115 h 459638"/>
                <a:gd name="connsiteX1" fmla="*/ 928017 w 1098213"/>
                <a:gd name="connsiteY1" fmla="*/ 402261 h 459638"/>
                <a:gd name="connsiteX2" fmla="*/ 1098247 w 1098213"/>
                <a:gd name="connsiteY2" fmla="*/ 459754 h 459638"/>
              </a:gdLst>
              <a:ahLst/>
              <a:cxnLst>
                <a:cxn ang="0">
                  <a:pos x="connsiteX0" y="connsiteY0"/>
                </a:cxn>
                <a:cxn ang="0">
                  <a:pos x="connsiteX1" y="connsiteY1"/>
                </a:cxn>
                <a:cxn ang="0">
                  <a:pos x="connsiteX2" y="connsiteY2"/>
                </a:cxn>
              </a:cxnLst>
              <a:rect l="l" t="t" r="r" b="b"/>
              <a:pathLst>
                <a:path w="1098213" h="459638">
                  <a:moveTo>
                    <a:pt x="34" y="115"/>
                  </a:moveTo>
                  <a:cubicBezTo>
                    <a:pt x="34" y="115"/>
                    <a:pt x="844863" y="392545"/>
                    <a:pt x="928017" y="402261"/>
                  </a:cubicBezTo>
                  <a:cubicBezTo>
                    <a:pt x="985376" y="409081"/>
                    <a:pt x="1098247" y="459754"/>
                    <a:pt x="1098247" y="459754"/>
                  </a:cubicBezTo>
                </a:path>
              </a:pathLst>
            </a:custGeom>
            <a:noFill/>
            <a:ln w="13088" cap="rnd">
              <a:solidFill>
                <a:srgbClr val="000000"/>
              </a:solidFill>
              <a:prstDash val="solid"/>
              <a:round/>
            </a:ln>
          </p:spPr>
          <p:txBody>
            <a:bodyPr rtlCol="1" anchor="ctr"/>
            <a:lstStyle/>
            <a:p>
              <a:endParaRPr lang="ar-SA"/>
            </a:p>
          </p:txBody>
        </p:sp>
        <p:sp>
          <p:nvSpPr>
            <p:cNvPr id="34" name="شكل حر: شكل 33">
              <a:extLst>
                <a:ext uri="{FF2B5EF4-FFF2-40B4-BE49-F238E27FC236}">
                  <a16:creationId xmlns:a16="http://schemas.microsoft.com/office/drawing/2014/main" id="{C2A63116-CB79-28A6-7C1A-79995DBD024A}"/>
                </a:ext>
              </a:extLst>
            </p:cNvPr>
            <p:cNvSpPr/>
            <p:nvPr/>
          </p:nvSpPr>
          <p:spPr>
            <a:xfrm>
              <a:off x="2110911" y="3291491"/>
              <a:ext cx="820921" cy="538314"/>
            </a:xfrm>
            <a:custGeom>
              <a:avLst/>
              <a:gdLst>
                <a:gd name="connsiteX0" fmla="*/ 820965 w 820921"/>
                <a:gd name="connsiteY0" fmla="*/ 538399 h 538314"/>
                <a:gd name="connsiteX1" fmla="*/ 768387 w 820921"/>
                <a:gd name="connsiteY1" fmla="*/ 512282 h 538314"/>
                <a:gd name="connsiteX2" fmla="*/ 44 w 820921"/>
                <a:gd name="connsiteY2" fmla="*/ 84 h 538314"/>
              </a:gdLst>
              <a:ahLst/>
              <a:cxnLst>
                <a:cxn ang="0">
                  <a:pos x="connsiteX0" y="connsiteY0"/>
                </a:cxn>
                <a:cxn ang="0">
                  <a:pos x="connsiteX1" y="connsiteY1"/>
                </a:cxn>
                <a:cxn ang="0">
                  <a:pos x="connsiteX2" y="connsiteY2"/>
                </a:cxn>
              </a:cxnLst>
              <a:rect l="l" t="t" r="r" b="b"/>
              <a:pathLst>
                <a:path w="820921" h="538314">
                  <a:moveTo>
                    <a:pt x="820965" y="538399"/>
                  </a:moveTo>
                  <a:lnTo>
                    <a:pt x="768387" y="512282"/>
                  </a:lnTo>
                  <a:lnTo>
                    <a:pt x="44" y="84"/>
                  </a:lnTo>
                </a:path>
              </a:pathLst>
            </a:custGeom>
            <a:noFill/>
            <a:ln w="13088" cap="rnd">
              <a:solidFill>
                <a:srgbClr val="000000"/>
              </a:solidFill>
              <a:prstDash val="solid"/>
              <a:round/>
            </a:ln>
          </p:spPr>
          <p:txBody>
            <a:bodyPr rtlCol="1" anchor="ctr"/>
            <a:lstStyle/>
            <a:p>
              <a:endParaRPr lang="ar-SA"/>
            </a:p>
          </p:txBody>
        </p:sp>
        <p:sp>
          <p:nvSpPr>
            <p:cNvPr id="35" name="شكل حر: شكل 34">
              <a:extLst>
                <a:ext uri="{FF2B5EF4-FFF2-40B4-BE49-F238E27FC236}">
                  <a16:creationId xmlns:a16="http://schemas.microsoft.com/office/drawing/2014/main" id="{B87984B7-D90B-1935-B34A-D41CFCDDE43E}"/>
                </a:ext>
              </a:extLst>
            </p:cNvPr>
            <p:cNvSpPr/>
            <p:nvPr/>
          </p:nvSpPr>
          <p:spPr>
            <a:xfrm>
              <a:off x="2947625" y="3822471"/>
              <a:ext cx="75418" cy="679810"/>
            </a:xfrm>
            <a:custGeom>
              <a:avLst/>
              <a:gdLst>
                <a:gd name="connsiteX0" fmla="*/ 75487 w 75418"/>
                <a:gd name="connsiteY0" fmla="*/ 46942 h 679810"/>
                <a:gd name="connsiteX1" fmla="*/ 62647 w 75418"/>
                <a:gd name="connsiteY1" fmla="*/ 3337 h 679810"/>
                <a:gd name="connsiteX2" fmla="*/ 51423 w 75418"/>
                <a:gd name="connsiteY2" fmla="*/ 1712 h 679810"/>
                <a:gd name="connsiteX3" fmla="*/ 50284 w 75418"/>
                <a:gd name="connsiteY3" fmla="*/ 2746 h 679810"/>
                <a:gd name="connsiteX4" fmla="*/ 41235 w 75418"/>
                <a:gd name="connsiteY4" fmla="*/ 35608 h 679810"/>
                <a:gd name="connsiteX5" fmla="*/ 68 w 75418"/>
                <a:gd name="connsiteY5" fmla="*/ 600269 h 679810"/>
                <a:gd name="connsiteX6" fmla="*/ 11384 w 75418"/>
                <a:gd name="connsiteY6" fmla="*/ 676354 h 679810"/>
                <a:gd name="connsiteX7" fmla="*/ 26376 w 75418"/>
                <a:gd name="connsiteY7" fmla="*/ 679612 h 679810"/>
                <a:gd name="connsiteX8" fmla="*/ 37977 w 75418"/>
                <a:gd name="connsiteY8" fmla="*/ 632939 h 67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418" h="679810">
                  <a:moveTo>
                    <a:pt x="75487" y="46942"/>
                  </a:moveTo>
                  <a:cubicBezTo>
                    <a:pt x="74367" y="31659"/>
                    <a:pt x="69987" y="16790"/>
                    <a:pt x="62647" y="3337"/>
                  </a:cubicBezTo>
                  <a:cubicBezTo>
                    <a:pt x="59995" y="-212"/>
                    <a:pt x="54970" y="-940"/>
                    <a:pt x="51423" y="1712"/>
                  </a:cubicBezTo>
                  <a:cubicBezTo>
                    <a:pt x="51010" y="2019"/>
                    <a:pt x="50628" y="2365"/>
                    <a:pt x="50284" y="2746"/>
                  </a:cubicBezTo>
                  <a:cubicBezTo>
                    <a:pt x="45253" y="13043"/>
                    <a:pt x="42184" y="24187"/>
                    <a:pt x="41235" y="35608"/>
                  </a:cubicBezTo>
                  <a:cubicBezTo>
                    <a:pt x="15384" y="222755"/>
                    <a:pt x="1632" y="411350"/>
                    <a:pt x="68" y="600269"/>
                  </a:cubicBezTo>
                  <a:cubicBezTo>
                    <a:pt x="906" y="643798"/>
                    <a:pt x="4373" y="672487"/>
                    <a:pt x="11384" y="676354"/>
                  </a:cubicBezTo>
                  <a:cubicBezTo>
                    <a:pt x="15756" y="679383"/>
                    <a:pt x="21145" y="680545"/>
                    <a:pt x="26376" y="679612"/>
                  </a:cubicBezTo>
                  <a:cubicBezTo>
                    <a:pt x="43521" y="675173"/>
                    <a:pt x="37977" y="632939"/>
                    <a:pt x="37977" y="632939"/>
                  </a:cubicBezTo>
                </a:path>
              </a:pathLst>
            </a:custGeom>
            <a:noFill/>
            <a:ln w="13088" cap="rnd">
              <a:solidFill>
                <a:srgbClr val="000000"/>
              </a:solidFill>
              <a:prstDash val="solid"/>
              <a:round/>
            </a:ln>
          </p:spPr>
          <p:txBody>
            <a:bodyPr rtlCol="1" anchor="ctr"/>
            <a:lstStyle/>
            <a:p>
              <a:endParaRPr lang="ar-SA"/>
            </a:p>
          </p:txBody>
        </p:sp>
        <p:sp>
          <p:nvSpPr>
            <p:cNvPr id="36" name="شكل حر: شكل 35">
              <a:extLst>
                <a:ext uri="{FF2B5EF4-FFF2-40B4-BE49-F238E27FC236}">
                  <a16:creationId xmlns:a16="http://schemas.microsoft.com/office/drawing/2014/main" id="{64182582-9438-7A0C-43C1-AD50DDDB2207}"/>
                </a:ext>
              </a:extLst>
            </p:cNvPr>
            <p:cNvSpPr/>
            <p:nvPr/>
          </p:nvSpPr>
          <p:spPr>
            <a:xfrm>
              <a:off x="2885756" y="3798862"/>
              <a:ext cx="125172" cy="713845"/>
            </a:xfrm>
            <a:custGeom>
              <a:avLst/>
              <a:gdLst>
                <a:gd name="connsiteX0" fmla="*/ 125238 w 125172"/>
                <a:gd name="connsiteY0" fmla="*/ 26354 h 713845"/>
                <a:gd name="connsiteX1" fmla="*/ 55115 w 125172"/>
                <a:gd name="connsiteY1" fmla="*/ 10581 h 713845"/>
                <a:gd name="connsiteX2" fmla="*/ 49743 w 125172"/>
                <a:gd name="connsiteY2" fmla="*/ 31727 h 713845"/>
                <a:gd name="connsiteX3" fmla="*/ 2118 w 125172"/>
                <a:gd name="connsiteY3" fmla="*/ 581967 h 713845"/>
                <a:gd name="connsiteX4" fmla="*/ 2899 w 125172"/>
                <a:gd name="connsiteY4" fmla="*/ 682417 h 713845"/>
                <a:gd name="connsiteX5" fmla="*/ 88624 w 125172"/>
                <a:gd name="connsiteY5" fmla="*/ 704077 h 71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72" h="713845">
                  <a:moveTo>
                    <a:pt x="125238" y="26354"/>
                  </a:moveTo>
                  <a:cubicBezTo>
                    <a:pt x="123333" y="1875"/>
                    <a:pt x="70641" y="-9841"/>
                    <a:pt x="55115" y="10581"/>
                  </a:cubicBezTo>
                  <a:cubicBezTo>
                    <a:pt x="52328" y="17338"/>
                    <a:pt x="50518" y="24459"/>
                    <a:pt x="49743" y="31727"/>
                  </a:cubicBezTo>
                  <a:cubicBezTo>
                    <a:pt x="35208" y="115337"/>
                    <a:pt x="8824" y="420118"/>
                    <a:pt x="2118" y="581967"/>
                  </a:cubicBezTo>
                  <a:cubicBezTo>
                    <a:pt x="-858" y="615400"/>
                    <a:pt x="-597" y="649042"/>
                    <a:pt x="2899" y="682417"/>
                  </a:cubicBezTo>
                  <a:cubicBezTo>
                    <a:pt x="16977" y="723585"/>
                    <a:pt x="69041" y="717050"/>
                    <a:pt x="88624" y="704077"/>
                  </a:cubicBezTo>
                </a:path>
              </a:pathLst>
            </a:custGeom>
            <a:solidFill>
              <a:srgbClr val="EE8030"/>
            </a:solidFill>
            <a:ln w="13088" cap="rnd">
              <a:solidFill>
                <a:srgbClr val="000000"/>
              </a:solidFill>
              <a:prstDash val="solid"/>
              <a:round/>
            </a:ln>
          </p:spPr>
          <p:txBody>
            <a:bodyPr rtlCol="1" anchor="ctr"/>
            <a:lstStyle/>
            <a:p>
              <a:endParaRPr lang="ar-SA"/>
            </a:p>
          </p:txBody>
        </p:sp>
        <p:sp>
          <p:nvSpPr>
            <p:cNvPr id="37" name="شكل حر: شكل 36">
              <a:extLst>
                <a:ext uri="{FF2B5EF4-FFF2-40B4-BE49-F238E27FC236}">
                  <a16:creationId xmlns:a16="http://schemas.microsoft.com/office/drawing/2014/main" id="{E0164759-D687-C209-2FEA-34AAE07DF841}"/>
                </a:ext>
              </a:extLst>
            </p:cNvPr>
            <p:cNvSpPr/>
            <p:nvPr/>
          </p:nvSpPr>
          <p:spPr>
            <a:xfrm>
              <a:off x="2988792" y="3799665"/>
              <a:ext cx="659663" cy="141994"/>
            </a:xfrm>
            <a:custGeom>
              <a:avLst/>
              <a:gdLst>
                <a:gd name="connsiteX0" fmla="*/ 85 w 659663"/>
                <a:gd name="connsiteY0" fmla="*/ 58398 h 141994"/>
                <a:gd name="connsiteX1" fmla="*/ 33690 w 659663"/>
                <a:gd name="connsiteY1" fmla="*/ 71429 h 141994"/>
                <a:gd name="connsiteX2" fmla="*/ 204244 w 659663"/>
                <a:gd name="connsiteY2" fmla="*/ 137037 h 141994"/>
                <a:gd name="connsiteX3" fmla="*/ 245107 w 659663"/>
                <a:gd name="connsiteY3" fmla="*/ 137037 h 141994"/>
                <a:gd name="connsiteX4" fmla="*/ 527428 w 659663"/>
                <a:gd name="connsiteY4" fmla="*/ 3934 h 141994"/>
                <a:gd name="connsiteX5" fmla="*/ 659749 w 659663"/>
                <a:gd name="connsiteY5" fmla="*/ 7916 h 14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663" h="141994">
                  <a:moveTo>
                    <a:pt x="85" y="58398"/>
                  </a:moveTo>
                  <a:lnTo>
                    <a:pt x="33690" y="71429"/>
                  </a:lnTo>
                  <a:cubicBezTo>
                    <a:pt x="88153" y="92574"/>
                    <a:pt x="191081" y="132389"/>
                    <a:pt x="204244" y="137037"/>
                  </a:cubicBezTo>
                  <a:cubicBezTo>
                    <a:pt x="217031" y="143781"/>
                    <a:pt x="232320" y="143781"/>
                    <a:pt x="245107" y="137037"/>
                  </a:cubicBezTo>
                  <a:cubicBezTo>
                    <a:pt x="263756" y="129969"/>
                    <a:pt x="483098" y="14469"/>
                    <a:pt x="527428" y="3934"/>
                  </a:cubicBezTo>
                  <a:cubicBezTo>
                    <a:pt x="571757" y="-6600"/>
                    <a:pt x="659749" y="7916"/>
                    <a:pt x="659749" y="7916"/>
                  </a:cubicBezTo>
                </a:path>
              </a:pathLst>
            </a:custGeom>
            <a:noFill/>
            <a:ln w="13088" cap="rnd">
              <a:solidFill>
                <a:srgbClr val="000000"/>
              </a:solidFill>
              <a:prstDash val="solid"/>
              <a:round/>
            </a:ln>
          </p:spPr>
          <p:txBody>
            <a:bodyPr rtlCol="1" anchor="ctr"/>
            <a:lstStyle/>
            <a:p>
              <a:endParaRPr lang="ar-SA"/>
            </a:p>
          </p:txBody>
        </p:sp>
        <p:sp>
          <p:nvSpPr>
            <p:cNvPr id="38" name="شكل حر: شكل 37">
              <a:extLst>
                <a:ext uri="{FF2B5EF4-FFF2-40B4-BE49-F238E27FC236}">
                  <a16:creationId xmlns:a16="http://schemas.microsoft.com/office/drawing/2014/main" id="{1B6E48B2-15DC-D069-0531-219573A16617}"/>
                </a:ext>
              </a:extLst>
            </p:cNvPr>
            <p:cNvSpPr/>
            <p:nvPr/>
          </p:nvSpPr>
          <p:spPr>
            <a:xfrm>
              <a:off x="2947625" y="4422623"/>
              <a:ext cx="168916" cy="106660"/>
            </a:xfrm>
            <a:custGeom>
              <a:avLst/>
              <a:gdLst>
                <a:gd name="connsiteX0" fmla="*/ 70 w 168916"/>
                <a:gd name="connsiteY0" fmla="*/ 132 h 106660"/>
                <a:gd name="connsiteX1" fmla="*/ 39866 w 168916"/>
                <a:gd name="connsiteY1" fmla="*/ 27241 h 106660"/>
                <a:gd name="connsiteX2" fmla="*/ 111437 w 168916"/>
                <a:gd name="connsiteY2" fmla="*/ 73913 h 106660"/>
                <a:gd name="connsiteX3" fmla="*/ 168987 w 168916"/>
                <a:gd name="connsiteY3" fmla="*/ 106793 h 106660"/>
              </a:gdLst>
              <a:ahLst/>
              <a:cxnLst>
                <a:cxn ang="0">
                  <a:pos x="connsiteX0" y="connsiteY0"/>
                </a:cxn>
                <a:cxn ang="0">
                  <a:pos x="connsiteX1" y="connsiteY1"/>
                </a:cxn>
                <a:cxn ang="0">
                  <a:pos x="connsiteX2" y="connsiteY2"/>
                </a:cxn>
                <a:cxn ang="0">
                  <a:pos x="connsiteX3" y="connsiteY3"/>
                </a:cxn>
              </a:cxnLst>
              <a:rect l="l" t="t" r="r" b="b"/>
              <a:pathLst>
                <a:path w="168916" h="106660">
                  <a:moveTo>
                    <a:pt x="70" y="132"/>
                  </a:moveTo>
                  <a:cubicBezTo>
                    <a:pt x="70" y="132"/>
                    <a:pt x="16701" y="11658"/>
                    <a:pt x="39866" y="27241"/>
                  </a:cubicBezTo>
                  <a:cubicBezTo>
                    <a:pt x="60821" y="41376"/>
                    <a:pt x="87205" y="58788"/>
                    <a:pt x="111437" y="73913"/>
                  </a:cubicBezTo>
                  <a:cubicBezTo>
                    <a:pt x="129925" y="86048"/>
                    <a:pt x="149144" y="97021"/>
                    <a:pt x="168987" y="106793"/>
                  </a:cubicBezTo>
                </a:path>
              </a:pathLst>
            </a:custGeom>
            <a:noFill/>
            <a:ln w="13088" cap="rnd">
              <a:solidFill>
                <a:srgbClr val="000000"/>
              </a:solidFill>
              <a:prstDash val="solid"/>
              <a:round/>
            </a:ln>
          </p:spPr>
          <p:txBody>
            <a:bodyPr rtlCol="1" anchor="ctr"/>
            <a:lstStyle/>
            <a:p>
              <a:endParaRPr lang="ar-SA"/>
            </a:p>
          </p:txBody>
        </p:sp>
        <p:sp>
          <p:nvSpPr>
            <p:cNvPr id="39" name="شكل حر: شكل 38">
              <a:extLst>
                <a:ext uri="{FF2B5EF4-FFF2-40B4-BE49-F238E27FC236}">
                  <a16:creationId xmlns:a16="http://schemas.microsoft.com/office/drawing/2014/main" id="{74D37566-1207-8DE0-C5E9-744F78278119}"/>
                </a:ext>
              </a:extLst>
            </p:cNvPr>
            <p:cNvSpPr/>
            <p:nvPr/>
          </p:nvSpPr>
          <p:spPr>
            <a:xfrm>
              <a:off x="4370908" y="4325583"/>
              <a:ext cx="150891" cy="287578"/>
            </a:xfrm>
            <a:custGeom>
              <a:avLst/>
              <a:gdLst>
                <a:gd name="connsiteX0" fmla="*/ 141896 w 150891"/>
                <a:gd name="connsiteY0" fmla="*/ 132 h 287578"/>
                <a:gd name="connsiteX1" fmla="*/ 147001 w 150891"/>
                <a:gd name="connsiteY1" fmla="*/ 124662 h 287578"/>
                <a:gd name="connsiteX2" fmla="*/ 145 w 150891"/>
                <a:gd name="connsiteY2" fmla="*/ 287711 h 287578"/>
              </a:gdLst>
              <a:ahLst/>
              <a:cxnLst>
                <a:cxn ang="0">
                  <a:pos x="connsiteX0" y="connsiteY0"/>
                </a:cxn>
                <a:cxn ang="0">
                  <a:pos x="connsiteX1" y="connsiteY1"/>
                </a:cxn>
                <a:cxn ang="0">
                  <a:pos x="connsiteX2" y="connsiteY2"/>
                </a:cxn>
              </a:cxnLst>
              <a:rect l="l" t="t" r="r" b="b"/>
              <a:pathLst>
                <a:path w="150891" h="287578">
                  <a:moveTo>
                    <a:pt x="141896" y="132"/>
                  </a:moveTo>
                  <a:cubicBezTo>
                    <a:pt x="141896" y="27774"/>
                    <a:pt x="158450" y="72293"/>
                    <a:pt x="147001" y="124662"/>
                  </a:cubicBezTo>
                  <a:cubicBezTo>
                    <a:pt x="136124" y="174497"/>
                    <a:pt x="99929" y="231342"/>
                    <a:pt x="145" y="287711"/>
                  </a:cubicBezTo>
                </a:path>
              </a:pathLst>
            </a:custGeom>
            <a:noFill/>
            <a:ln w="13088" cap="rnd">
              <a:solidFill>
                <a:srgbClr val="000000"/>
              </a:solidFill>
              <a:prstDash val="solid"/>
              <a:round/>
            </a:ln>
          </p:spPr>
          <p:txBody>
            <a:bodyPr rtlCol="1" anchor="ctr"/>
            <a:lstStyle/>
            <a:p>
              <a:endParaRPr lang="ar-SA"/>
            </a:p>
          </p:txBody>
        </p:sp>
        <p:sp>
          <p:nvSpPr>
            <p:cNvPr id="40" name="شكل حر: شكل 39">
              <a:extLst>
                <a:ext uri="{FF2B5EF4-FFF2-40B4-BE49-F238E27FC236}">
                  <a16:creationId xmlns:a16="http://schemas.microsoft.com/office/drawing/2014/main" id="{0591740E-CAE7-08B2-2AC4-1F6412EE9CDB}"/>
                </a:ext>
              </a:extLst>
            </p:cNvPr>
            <p:cNvSpPr/>
            <p:nvPr/>
          </p:nvSpPr>
          <p:spPr>
            <a:xfrm>
              <a:off x="3349230" y="3771972"/>
              <a:ext cx="928961" cy="570339"/>
            </a:xfrm>
            <a:custGeom>
              <a:avLst/>
              <a:gdLst>
                <a:gd name="connsiteX0" fmla="*/ 929073 w 928961"/>
                <a:gd name="connsiteY0" fmla="*/ 143137 h 570339"/>
                <a:gd name="connsiteX1" fmla="*/ 838985 w 928961"/>
                <a:gd name="connsiteY1" fmla="*/ 100179 h 570339"/>
                <a:gd name="connsiteX2" fmla="*/ 769319 w 928961"/>
                <a:gd name="connsiteY2" fmla="*/ 83224 h 570339"/>
                <a:gd name="connsiteX3" fmla="*/ 380395 w 928961"/>
                <a:gd name="connsiteY3" fmla="*/ 4338 h 570339"/>
                <a:gd name="connsiteX4" fmla="*/ 299337 w 928961"/>
                <a:gd name="connsiteY4" fmla="*/ 35695 h 570339"/>
                <a:gd name="connsiteX5" fmla="*/ 175512 w 928961"/>
                <a:gd name="connsiteY5" fmla="*/ 92845 h 570339"/>
                <a:gd name="connsiteX6" fmla="*/ 34675 w 928961"/>
                <a:gd name="connsiteY6" fmla="*/ 199105 h 570339"/>
                <a:gd name="connsiteX7" fmla="*/ 1871 w 928961"/>
                <a:gd name="connsiteY7" fmla="*/ 487923 h 570339"/>
                <a:gd name="connsiteX8" fmla="*/ 1681 w 928961"/>
                <a:gd name="connsiteY8" fmla="*/ 517050 h 570339"/>
                <a:gd name="connsiteX9" fmla="*/ 178731 w 928961"/>
                <a:gd name="connsiteY9" fmla="*/ 517450 h 570339"/>
                <a:gd name="connsiteX10" fmla="*/ 241596 w 928961"/>
                <a:gd name="connsiteY10" fmla="*/ 339752 h 570339"/>
                <a:gd name="connsiteX11" fmla="*/ 235443 w 928961"/>
                <a:gd name="connsiteY11" fmla="*/ 285459 h 57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8961" h="570339">
                  <a:moveTo>
                    <a:pt x="929073" y="143137"/>
                  </a:moveTo>
                  <a:cubicBezTo>
                    <a:pt x="901260" y="124582"/>
                    <a:pt x="870913" y="110104"/>
                    <a:pt x="838985" y="100179"/>
                  </a:cubicBezTo>
                  <a:cubicBezTo>
                    <a:pt x="816259" y="92654"/>
                    <a:pt x="792961" y="86977"/>
                    <a:pt x="769319" y="83224"/>
                  </a:cubicBezTo>
                  <a:cubicBezTo>
                    <a:pt x="669269" y="67241"/>
                    <a:pt x="462614" y="-19893"/>
                    <a:pt x="380395" y="4338"/>
                  </a:cubicBezTo>
                  <a:cubicBezTo>
                    <a:pt x="352620" y="12709"/>
                    <a:pt x="325512" y="23192"/>
                    <a:pt x="299337" y="35695"/>
                  </a:cubicBezTo>
                  <a:cubicBezTo>
                    <a:pt x="255331" y="56192"/>
                    <a:pt x="216717" y="78443"/>
                    <a:pt x="175512" y="92845"/>
                  </a:cubicBezTo>
                  <a:cubicBezTo>
                    <a:pt x="110951" y="115438"/>
                    <a:pt x="52354" y="104751"/>
                    <a:pt x="34675" y="199105"/>
                  </a:cubicBezTo>
                  <a:cubicBezTo>
                    <a:pt x="16997" y="293460"/>
                    <a:pt x="19626" y="409341"/>
                    <a:pt x="1871" y="487923"/>
                  </a:cubicBezTo>
                  <a:cubicBezTo>
                    <a:pt x="-409" y="497486"/>
                    <a:pt x="-474" y="507449"/>
                    <a:pt x="1681" y="517050"/>
                  </a:cubicBezTo>
                  <a:cubicBezTo>
                    <a:pt x="15016" y="576105"/>
                    <a:pt x="113904" y="599289"/>
                    <a:pt x="178731" y="517450"/>
                  </a:cubicBezTo>
                  <a:cubicBezTo>
                    <a:pt x="219834" y="467406"/>
                    <a:pt x="242080" y="404522"/>
                    <a:pt x="241596" y="339752"/>
                  </a:cubicBezTo>
                  <a:cubicBezTo>
                    <a:pt x="241465" y="321483"/>
                    <a:pt x="239402" y="303290"/>
                    <a:pt x="235443" y="285459"/>
                  </a:cubicBezTo>
                </a:path>
              </a:pathLst>
            </a:custGeom>
            <a:noFill/>
            <a:ln w="13088" cap="rnd">
              <a:solidFill>
                <a:srgbClr val="000000"/>
              </a:solidFill>
              <a:prstDash val="solid"/>
              <a:round/>
            </a:ln>
          </p:spPr>
          <p:txBody>
            <a:bodyPr rtlCol="1" anchor="ctr"/>
            <a:lstStyle/>
            <a:p>
              <a:endParaRPr lang="ar-SA"/>
            </a:p>
          </p:txBody>
        </p:sp>
        <p:sp>
          <p:nvSpPr>
            <p:cNvPr id="41" name="شكل حر: شكل 40">
              <a:extLst>
                <a:ext uri="{FF2B5EF4-FFF2-40B4-BE49-F238E27FC236}">
                  <a16:creationId xmlns:a16="http://schemas.microsoft.com/office/drawing/2014/main" id="{A65B7395-A554-85D1-2FA9-B3769B720331}"/>
                </a:ext>
              </a:extLst>
            </p:cNvPr>
            <p:cNvSpPr/>
            <p:nvPr/>
          </p:nvSpPr>
          <p:spPr>
            <a:xfrm>
              <a:off x="3593268" y="4059533"/>
              <a:ext cx="709402" cy="448605"/>
            </a:xfrm>
            <a:custGeom>
              <a:avLst/>
              <a:gdLst>
                <a:gd name="connsiteX0" fmla="*/ 118 w 709402"/>
                <a:gd name="connsiteY0" fmla="*/ 52202 h 448605"/>
                <a:gd name="connsiteX1" fmla="*/ 37037 w 709402"/>
                <a:gd name="connsiteY1" fmla="*/ 18807 h 448605"/>
                <a:gd name="connsiteX2" fmla="*/ 169035 w 709402"/>
                <a:gd name="connsiteY2" fmla="*/ 215 h 448605"/>
                <a:gd name="connsiteX3" fmla="*/ 709521 w 709402"/>
                <a:gd name="connsiteY3" fmla="*/ 448728 h 448605"/>
              </a:gdLst>
              <a:ahLst/>
              <a:cxnLst>
                <a:cxn ang="0">
                  <a:pos x="connsiteX0" y="connsiteY0"/>
                </a:cxn>
                <a:cxn ang="0">
                  <a:pos x="connsiteX1" y="connsiteY1"/>
                </a:cxn>
                <a:cxn ang="0">
                  <a:pos x="connsiteX2" y="connsiteY2"/>
                </a:cxn>
                <a:cxn ang="0">
                  <a:pos x="connsiteX3" y="connsiteY3"/>
                </a:cxn>
              </a:cxnLst>
              <a:rect l="l" t="t" r="r" b="b"/>
              <a:pathLst>
                <a:path w="709402" h="448605">
                  <a:moveTo>
                    <a:pt x="118" y="52202"/>
                  </a:moveTo>
                  <a:cubicBezTo>
                    <a:pt x="118" y="52202"/>
                    <a:pt x="29913" y="40220"/>
                    <a:pt x="37037" y="18807"/>
                  </a:cubicBezTo>
                  <a:cubicBezTo>
                    <a:pt x="37037" y="18807"/>
                    <a:pt x="133869" y="6044"/>
                    <a:pt x="169035" y="215"/>
                  </a:cubicBezTo>
                  <a:cubicBezTo>
                    <a:pt x="204201" y="-5615"/>
                    <a:pt x="610004" y="265657"/>
                    <a:pt x="709521" y="448728"/>
                  </a:cubicBezTo>
                </a:path>
              </a:pathLst>
            </a:custGeom>
            <a:noFill/>
            <a:ln w="13088" cap="rnd">
              <a:solidFill>
                <a:srgbClr val="000000"/>
              </a:solidFill>
              <a:prstDash val="solid"/>
              <a:round/>
            </a:ln>
          </p:spPr>
          <p:txBody>
            <a:bodyPr rtlCol="1" anchor="ctr"/>
            <a:lstStyle/>
            <a:p>
              <a:endParaRPr lang="ar-SA"/>
            </a:p>
          </p:txBody>
        </p:sp>
        <p:sp>
          <p:nvSpPr>
            <p:cNvPr id="42" name="شكل حر: شكل 41">
              <a:extLst>
                <a:ext uri="{FF2B5EF4-FFF2-40B4-BE49-F238E27FC236}">
                  <a16:creationId xmlns:a16="http://schemas.microsoft.com/office/drawing/2014/main" id="{7694D789-044D-0C4B-F2ED-97F4154883AB}"/>
                </a:ext>
              </a:extLst>
            </p:cNvPr>
            <p:cNvSpPr/>
            <p:nvPr/>
          </p:nvSpPr>
          <p:spPr>
            <a:xfrm>
              <a:off x="4001928" y="4450075"/>
              <a:ext cx="372981" cy="268795"/>
            </a:xfrm>
            <a:custGeom>
              <a:avLst/>
              <a:gdLst>
                <a:gd name="connsiteX0" fmla="*/ 300873 w 372981"/>
                <a:gd name="connsiteY0" fmla="*/ 58202 h 268795"/>
                <a:gd name="connsiteX1" fmla="*/ 363091 w 372981"/>
                <a:gd name="connsiteY1" fmla="*/ 165302 h 268795"/>
                <a:gd name="connsiteX2" fmla="*/ 364996 w 372981"/>
                <a:gd name="connsiteY2" fmla="*/ 235177 h 268795"/>
                <a:gd name="connsiteX3" fmla="*/ 226769 w 372981"/>
                <a:gd name="connsiteY3" fmla="*/ 228490 h 268795"/>
                <a:gd name="connsiteX4" fmla="*/ 221054 w 372981"/>
                <a:gd name="connsiteY4" fmla="*/ 221689 h 268795"/>
                <a:gd name="connsiteX5" fmla="*/ 83018 w 372981"/>
                <a:gd name="connsiteY5" fmla="*/ 51573 h 268795"/>
                <a:gd name="connsiteX6" fmla="*/ 131 w 372981"/>
                <a:gd name="connsiteY6" fmla="*/ 138 h 26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981" h="268795">
                  <a:moveTo>
                    <a:pt x="300873" y="58202"/>
                  </a:moveTo>
                  <a:cubicBezTo>
                    <a:pt x="325696" y="91369"/>
                    <a:pt x="346574" y="127297"/>
                    <a:pt x="363091" y="165302"/>
                  </a:cubicBezTo>
                  <a:cubicBezTo>
                    <a:pt x="373892" y="193210"/>
                    <a:pt x="378007" y="219785"/>
                    <a:pt x="364996" y="235177"/>
                  </a:cubicBezTo>
                  <a:cubicBezTo>
                    <a:pt x="320133" y="288517"/>
                    <a:pt x="265269" y="272820"/>
                    <a:pt x="226769" y="228490"/>
                  </a:cubicBezTo>
                  <a:cubicBezTo>
                    <a:pt x="224864" y="226338"/>
                    <a:pt x="222959" y="224033"/>
                    <a:pt x="221054" y="221689"/>
                  </a:cubicBezTo>
                  <a:cubicBezTo>
                    <a:pt x="182344" y="172255"/>
                    <a:pt x="83018" y="51573"/>
                    <a:pt x="83018" y="51573"/>
                  </a:cubicBezTo>
                  <a:lnTo>
                    <a:pt x="131" y="138"/>
                  </a:lnTo>
                </a:path>
              </a:pathLst>
            </a:custGeom>
            <a:noFill/>
            <a:ln w="13088" cap="rnd">
              <a:solidFill>
                <a:srgbClr val="000000"/>
              </a:solidFill>
              <a:prstDash val="solid"/>
              <a:round/>
            </a:ln>
          </p:spPr>
          <p:txBody>
            <a:bodyPr rtlCol="1" anchor="ctr"/>
            <a:lstStyle/>
            <a:p>
              <a:endParaRPr lang="ar-SA"/>
            </a:p>
          </p:txBody>
        </p:sp>
        <p:sp>
          <p:nvSpPr>
            <p:cNvPr id="43" name="شكل حر: شكل 42">
              <a:extLst>
                <a:ext uri="{FF2B5EF4-FFF2-40B4-BE49-F238E27FC236}">
                  <a16:creationId xmlns:a16="http://schemas.microsoft.com/office/drawing/2014/main" id="{C117CC0A-4209-206C-7CDA-BA1623E49877}"/>
                </a:ext>
              </a:extLst>
            </p:cNvPr>
            <p:cNvSpPr/>
            <p:nvPr/>
          </p:nvSpPr>
          <p:spPr>
            <a:xfrm>
              <a:off x="3857053" y="4274395"/>
              <a:ext cx="367322" cy="529769"/>
            </a:xfrm>
            <a:custGeom>
              <a:avLst/>
              <a:gdLst>
                <a:gd name="connsiteX0" fmla="*/ 123 w 367322"/>
                <a:gd name="connsiteY0" fmla="*/ 136 h 529769"/>
                <a:gd name="connsiteX1" fmla="*/ 13230 w 367322"/>
                <a:gd name="connsiteY1" fmla="*/ 51323 h 529769"/>
                <a:gd name="connsiteX2" fmla="*/ 145151 w 367322"/>
                <a:gd name="connsiteY2" fmla="*/ 175853 h 529769"/>
                <a:gd name="connsiteX3" fmla="*/ 199501 w 367322"/>
                <a:gd name="connsiteY3" fmla="*/ 233670 h 529769"/>
                <a:gd name="connsiteX4" fmla="*/ 348186 w 367322"/>
                <a:gd name="connsiteY4" fmla="*/ 414130 h 529769"/>
                <a:gd name="connsiteX5" fmla="*/ 367445 w 367322"/>
                <a:gd name="connsiteY5" fmla="*/ 459298 h 529769"/>
                <a:gd name="connsiteX6" fmla="*/ 286616 w 367322"/>
                <a:gd name="connsiteY6" fmla="*/ 529726 h 529769"/>
                <a:gd name="connsiteX7" fmla="*/ 262671 w 367322"/>
                <a:gd name="connsiteY7" fmla="*/ 524068 h 529769"/>
                <a:gd name="connsiteX8" fmla="*/ 258727 w 367322"/>
                <a:gd name="connsiteY8" fmla="*/ 521972 h 529769"/>
                <a:gd name="connsiteX9" fmla="*/ 36833 w 367322"/>
                <a:gd name="connsiteY9" fmla="*/ 330996 h 529769"/>
                <a:gd name="connsiteX10" fmla="*/ 36718 w 367322"/>
                <a:gd name="connsiteY10" fmla="*/ 330863 h 52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7322" h="529769">
                  <a:moveTo>
                    <a:pt x="123" y="136"/>
                  </a:moveTo>
                  <a:cubicBezTo>
                    <a:pt x="1819" y="17776"/>
                    <a:pt x="6238" y="35035"/>
                    <a:pt x="13230" y="51323"/>
                  </a:cubicBezTo>
                  <a:cubicBezTo>
                    <a:pt x="18659" y="57610"/>
                    <a:pt x="91068" y="122894"/>
                    <a:pt x="145151" y="175853"/>
                  </a:cubicBezTo>
                  <a:cubicBezTo>
                    <a:pt x="164487" y="193951"/>
                    <a:pt x="182641" y="213267"/>
                    <a:pt x="199501" y="233670"/>
                  </a:cubicBezTo>
                  <a:cubicBezTo>
                    <a:pt x="221694" y="263921"/>
                    <a:pt x="308981" y="353037"/>
                    <a:pt x="348186" y="414130"/>
                  </a:cubicBezTo>
                  <a:cubicBezTo>
                    <a:pt x="358263" y="427351"/>
                    <a:pt x="364893" y="442877"/>
                    <a:pt x="367445" y="459298"/>
                  </a:cubicBezTo>
                  <a:cubicBezTo>
                    <a:pt x="364569" y="501056"/>
                    <a:pt x="328393" y="532583"/>
                    <a:pt x="286616" y="529726"/>
                  </a:cubicBezTo>
                  <a:cubicBezTo>
                    <a:pt x="278387" y="529154"/>
                    <a:pt x="270290" y="527249"/>
                    <a:pt x="262671" y="524068"/>
                  </a:cubicBezTo>
                  <a:cubicBezTo>
                    <a:pt x="261299" y="523496"/>
                    <a:pt x="259965" y="522792"/>
                    <a:pt x="258727" y="521972"/>
                  </a:cubicBezTo>
                  <a:cubicBezTo>
                    <a:pt x="225542" y="501418"/>
                    <a:pt x="62188" y="354885"/>
                    <a:pt x="36833" y="330996"/>
                  </a:cubicBezTo>
                  <a:lnTo>
                    <a:pt x="36718" y="330863"/>
                  </a:lnTo>
                </a:path>
              </a:pathLst>
            </a:custGeom>
            <a:noFill/>
            <a:ln w="13088" cap="rnd">
              <a:solidFill>
                <a:srgbClr val="000000"/>
              </a:solidFill>
              <a:prstDash val="solid"/>
              <a:round/>
            </a:ln>
          </p:spPr>
          <p:txBody>
            <a:bodyPr rtlCol="1" anchor="ctr"/>
            <a:lstStyle/>
            <a:p>
              <a:endParaRPr lang="ar-SA"/>
            </a:p>
          </p:txBody>
        </p:sp>
        <p:sp>
          <p:nvSpPr>
            <p:cNvPr id="44" name="شكل حر: شكل 43">
              <a:extLst>
                <a:ext uri="{FF2B5EF4-FFF2-40B4-BE49-F238E27FC236}">
                  <a16:creationId xmlns:a16="http://schemas.microsoft.com/office/drawing/2014/main" id="{915D698C-7924-2263-8A08-4729027AABF4}"/>
                </a:ext>
              </a:extLst>
            </p:cNvPr>
            <p:cNvSpPr/>
            <p:nvPr/>
          </p:nvSpPr>
          <p:spPr>
            <a:xfrm>
              <a:off x="3966933" y="4802823"/>
              <a:ext cx="144227" cy="56512"/>
            </a:xfrm>
            <a:custGeom>
              <a:avLst/>
              <a:gdLst>
                <a:gd name="connsiteX0" fmla="*/ 144351 w 144227"/>
                <a:gd name="connsiteY0" fmla="*/ 151 h 56512"/>
                <a:gd name="connsiteX1" fmla="*/ 112671 w 144227"/>
                <a:gd name="connsiteY1" fmla="*/ 41546 h 56512"/>
                <a:gd name="connsiteX2" fmla="*/ 34223 w 144227"/>
                <a:gd name="connsiteY2" fmla="*/ 53186 h 56512"/>
                <a:gd name="connsiteX3" fmla="*/ 123 w 144227"/>
                <a:gd name="connsiteY3" fmla="*/ 33622 h 56512"/>
              </a:gdLst>
              <a:ahLst/>
              <a:cxnLst>
                <a:cxn ang="0">
                  <a:pos x="connsiteX0" y="connsiteY0"/>
                </a:cxn>
                <a:cxn ang="0">
                  <a:pos x="connsiteX1" y="connsiteY1"/>
                </a:cxn>
                <a:cxn ang="0">
                  <a:pos x="connsiteX2" y="connsiteY2"/>
                </a:cxn>
                <a:cxn ang="0">
                  <a:pos x="connsiteX3" y="connsiteY3"/>
                </a:cxn>
              </a:cxnLst>
              <a:rect l="l" t="t" r="r" b="b"/>
              <a:pathLst>
                <a:path w="144227" h="56512">
                  <a:moveTo>
                    <a:pt x="144351" y="151"/>
                  </a:moveTo>
                  <a:cubicBezTo>
                    <a:pt x="140922" y="18172"/>
                    <a:pt x="129168" y="33527"/>
                    <a:pt x="112671" y="41546"/>
                  </a:cubicBezTo>
                  <a:cubicBezTo>
                    <a:pt x="89296" y="56234"/>
                    <a:pt x="60855" y="60444"/>
                    <a:pt x="34223" y="53186"/>
                  </a:cubicBezTo>
                  <a:cubicBezTo>
                    <a:pt x="22412" y="47471"/>
                    <a:pt x="11020" y="40918"/>
                    <a:pt x="123" y="33622"/>
                  </a:cubicBezTo>
                </a:path>
              </a:pathLst>
            </a:custGeom>
            <a:noFill/>
            <a:ln w="13088" cap="rnd">
              <a:solidFill>
                <a:srgbClr val="000000"/>
              </a:solidFill>
              <a:prstDash val="solid"/>
              <a:round/>
            </a:ln>
          </p:spPr>
          <p:txBody>
            <a:bodyPr rtlCol="1" anchor="ctr"/>
            <a:lstStyle/>
            <a:p>
              <a:endParaRPr lang="ar-SA"/>
            </a:p>
          </p:txBody>
        </p:sp>
        <p:sp>
          <p:nvSpPr>
            <p:cNvPr id="45" name="شكل حر: شكل 44">
              <a:extLst>
                <a:ext uri="{FF2B5EF4-FFF2-40B4-BE49-F238E27FC236}">
                  <a16:creationId xmlns:a16="http://schemas.microsoft.com/office/drawing/2014/main" id="{72765237-B05F-D223-0046-0F872DD7C6BC}"/>
                </a:ext>
              </a:extLst>
            </p:cNvPr>
            <p:cNvSpPr/>
            <p:nvPr/>
          </p:nvSpPr>
          <p:spPr>
            <a:xfrm>
              <a:off x="3864463" y="4855859"/>
              <a:ext cx="136569" cy="62189"/>
            </a:xfrm>
            <a:custGeom>
              <a:avLst/>
              <a:gdLst>
                <a:gd name="connsiteX0" fmla="*/ 136687 w 136569"/>
                <a:gd name="connsiteY0" fmla="*/ 154 h 62189"/>
                <a:gd name="connsiteX1" fmla="*/ 46142 w 136569"/>
                <a:gd name="connsiteY1" fmla="*/ 59095 h 62189"/>
                <a:gd name="connsiteX2" fmla="*/ 118 w 136569"/>
                <a:gd name="connsiteY2" fmla="*/ 55037 h 62189"/>
              </a:gdLst>
              <a:ahLst/>
              <a:cxnLst>
                <a:cxn ang="0">
                  <a:pos x="connsiteX0" y="connsiteY0"/>
                </a:cxn>
                <a:cxn ang="0">
                  <a:pos x="connsiteX1" y="connsiteY1"/>
                </a:cxn>
                <a:cxn ang="0">
                  <a:pos x="connsiteX2" y="connsiteY2"/>
                </a:cxn>
              </a:cxnLst>
              <a:rect l="l" t="t" r="r" b="b"/>
              <a:pathLst>
                <a:path w="136569" h="62189">
                  <a:moveTo>
                    <a:pt x="136687" y="154"/>
                  </a:moveTo>
                  <a:cubicBezTo>
                    <a:pt x="113503" y="28881"/>
                    <a:pt x="81804" y="49513"/>
                    <a:pt x="46142" y="59095"/>
                  </a:cubicBezTo>
                  <a:cubicBezTo>
                    <a:pt x="30941" y="64562"/>
                    <a:pt x="14119" y="63076"/>
                    <a:pt x="118" y="55037"/>
                  </a:cubicBezTo>
                </a:path>
              </a:pathLst>
            </a:custGeom>
            <a:noFill/>
            <a:ln w="13088" cap="rnd">
              <a:solidFill>
                <a:srgbClr val="000000"/>
              </a:solidFill>
              <a:prstDash val="solid"/>
              <a:round/>
            </a:ln>
          </p:spPr>
          <p:txBody>
            <a:bodyPr rtlCol="1" anchor="ctr"/>
            <a:lstStyle/>
            <a:p>
              <a:endParaRPr lang="ar-SA"/>
            </a:p>
          </p:txBody>
        </p:sp>
        <p:sp>
          <p:nvSpPr>
            <p:cNvPr id="46" name="شكل حر: شكل 45">
              <a:extLst>
                <a:ext uri="{FF2B5EF4-FFF2-40B4-BE49-F238E27FC236}">
                  <a16:creationId xmlns:a16="http://schemas.microsoft.com/office/drawing/2014/main" id="{C586B633-28A4-9EF3-3DC7-3A6A87CAB829}"/>
                </a:ext>
              </a:extLst>
            </p:cNvPr>
            <p:cNvSpPr/>
            <p:nvPr/>
          </p:nvSpPr>
          <p:spPr>
            <a:xfrm>
              <a:off x="3762184" y="4013601"/>
              <a:ext cx="29603" cy="46024"/>
            </a:xfrm>
            <a:custGeom>
              <a:avLst/>
              <a:gdLst>
                <a:gd name="connsiteX0" fmla="*/ 109 w 29603"/>
                <a:gd name="connsiteY0" fmla="*/ 46134 h 46024"/>
                <a:gd name="connsiteX1" fmla="*/ 29713 w 29603"/>
                <a:gd name="connsiteY1" fmla="*/ 109 h 46024"/>
              </a:gdLst>
              <a:ahLst/>
              <a:cxnLst>
                <a:cxn ang="0">
                  <a:pos x="connsiteX0" y="connsiteY0"/>
                </a:cxn>
                <a:cxn ang="0">
                  <a:pos x="connsiteX1" y="connsiteY1"/>
                </a:cxn>
              </a:cxnLst>
              <a:rect l="l" t="t" r="r" b="b"/>
              <a:pathLst>
                <a:path w="29603" h="46024">
                  <a:moveTo>
                    <a:pt x="109" y="46134"/>
                  </a:moveTo>
                  <a:cubicBezTo>
                    <a:pt x="109" y="46134"/>
                    <a:pt x="29713" y="16797"/>
                    <a:pt x="29713" y="109"/>
                  </a:cubicBezTo>
                </a:path>
              </a:pathLst>
            </a:custGeom>
            <a:noFill/>
            <a:ln w="13088" cap="rnd">
              <a:solidFill>
                <a:srgbClr val="000000"/>
              </a:solidFill>
              <a:prstDash val="solid"/>
              <a:round/>
            </a:ln>
          </p:spPr>
          <p:txBody>
            <a:bodyPr rtlCol="1" anchor="ctr"/>
            <a:lstStyle/>
            <a:p>
              <a:endParaRPr lang="ar-SA"/>
            </a:p>
          </p:txBody>
        </p:sp>
        <p:sp>
          <p:nvSpPr>
            <p:cNvPr id="47" name="شكل حر: شكل 46">
              <a:extLst>
                <a:ext uri="{FF2B5EF4-FFF2-40B4-BE49-F238E27FC236}">
                  <a16:creationId xmlns:a16="http://schemas.microsoft.com/office/drawing/2014/main" id="{3A29A9DC-345C-F722-7172-B20FD2E47094}"/>
                </a:ext>
              </a:extLst>
            </p:cNvPr>
            <p:cNvSpPr/>
            <p:nvPr/>
          </p:nvSpPr>
          <p:spPr>
            <a:xfrm>
              <a:off x="3630187" y="4036575"/>
              <a:ext cx="1971" cy="41643"/>
            </a:xfrm>
            <a:custGeom>
              <a:avLst/>
              <a:gdLst>
                <a:gd name="connsiteX0" fmla="*/ 102 w 1971"/>
                <a:gd name="connsiteY0" fmla="*/ 41754 h 41643"/>
                <a:gd name="connsiteX1" fmla="*/ 102 w 1971"/>
                <a:gd name="connsiteY1" fmla="*/ 110 h 41643"/>
              </a:gdLst>
              <a:ahLst/>
              <a:cxnLst>
                <a:cxn ang="0">
                  <a:pos x="connsiteX0" y="connsiteY0"/>
                </a:cxn>
                <a:cxn ang="0">
                  <a:pos x="connsiteX1" y="connsiteY1"/>
                </a:cxn>
              </a:cxnLst>
              <a:rect l="l" t="t" r="r" b="b"/>
              <a:pathLst>
                <a:path w="1971" h="41643">
                  <a:moveTo>
                    <a:pt x="102" y="41754"/>
                  </a:moveTo>
                  <a:cubicBezTo>
                    <a:pt x="2731" y="28000"/>
                    <a:pt x="2731" y="13865"/>
                    <a:pt x="102" y="110"/>
                  </a:cubicBezTo>
                </a:path>
              </a:pathLst>
            </a:custGeom>
            <a:noFill/>
            <a:ln w="13088" cap="rnd">
              <a:solidFill>
                <a:srgbClr val="000000"/>
              </a:solidFill>
              <a:prstDash val="solid"/>
              <a:round/>
            </a:ln>
          </p:spPr>
          <p:txBody>
            <a:bodyPr rtlCol="1" anchor="ctr"/>
            <a:lstStyle/>
            <a:p>
              <a:endParaRPr lang="ar-SA"/>
            </a:p>
          </p:txBody>
        </p:sp>
        <p:sp>
          <p:nvSpPr>
            <p:cNvPr id="48" name="شكل حر: شكل 47">
              <a:extLst>
                <a:ext uri="{FF2B5EF4-FFF2-40B4-BE49-F238E27FC236}">
                  <a16:creationId xmlns:a16="http://schemas.microsoft.com/office/drawing/2014/main" id="{75857762-1FC6-B388-4400-ED29EE7BBAA2}"/>
                </a:ext>
              </a:extLst>
            </p:cNvPr>
            <p:cNvSpPr/>
            <p:nvPr/>
          </p:nvSpPr>
          <p:spPr>
            <a:xfrm>
              <a:off x="3349237" y="4164782"/>
              <a:ext cx="134405" cy="137767"/>
            </a:xfrm>
            <a:custGeom>
              <a:avLst/>
              <a:gdLst>
                <a:gd name="connsiteX0" fmla="*/ 91 w 134405"/>
                <a:gd name="connsiteY0" fmla="*/ 118173 h 137767"/>
                <a:gd name="connsiteX1" fmla="*/ 1596 w 134405"/>
                <a:gd name="connsiteY1" fmla="*/ 124326 h 137767"/>
                <a:gd name="connsiteX2" fmla="*/ 123192 w 134405"/>
                <a:gd name="connsiteY2" fmla="*/ 100628 h 137767"/>
                <a:gd name="connsiteX3" fmla="*/ 116829 w 134405"/>
                <a:gd name="connsiteY3" fmla="*/ 120 h 137767"/>
              </a:gdLst>
              <a:ahLst/>
              <a:cxnLst>
                <a:cxn ang="0">
                  <a:pos x="connsiteX0" y="connsiteY0"/>
                </a:cxn>
                <a:cxn ang="0">
                  <a:pos x="connsiteX1" y="connsiteY1"/>
                </a:cxn>
                <a:cxn ang="0">
                  <a:pos x="connsiteX2" y="connsiteY2"/>
                </a:cxn>
                <a:cxn ang="0">
                  <a:pos x="connsiteX3" y="connsiteY3"/>
                </a:cxn>
              </a:cxnLst>
              <a:rect l="l" t="t" r="r" b="b"/>
              <a:pathLst>
                <a:path w="134405" h="137767">
                  <a:moveTo>
                    <a:pt x="91" y="118173"/>
                  </a:moveTo>
                  <a:cubicBezTo>
                    <a:pt x="79" y="120325"/>
                    <a:pt x="597" y="122421"/>
                    <a:pt x="1596" y="124326"/>
                  </a:cubicBezTo>
                  <a:cubicBezTo>
                    <a:pt x="13445" y="148291"/>
                    <a:pt x="96541" y="140556"/>
                    <a:pt x="123192" y="100628"/>
                  </a:cubicBezTo>
                  <a:cubicBezTo>
                    <a:pt x="151919" y="57479"/>
                    <a:pt x="116829" y="120"/>
                    <a:pt x="116829" y="120"/>
                  </a:cubicBezTo>
                </a:path>
              </a:pathLst>
            </a:custGeom>
            <a:noFill/>
            <a:ln w="13088" cap="rnd">
              <a:solidFill>
                <a:srgbClr val="000000"/>
              </a:solidFill>
              <a:prstDash val="solid"/>
              <a:round/>
            </a:ln>
          </p:spPr>
          <p:txBody>
            <a:bodyPr rtlCol="1" anchor="ctr"/>
            <a:lstStyle/>
            <a:p>
              <a:endParaRPr lang="ar-SA"/>
            </a:p>
          </p:txBody>
        </p:sp>
        <p:sp>
          <p:nvSpPr>
            <p:cNvPr id="49" name="شكل حر: شكل 48">
              <a:extLst>
                <a:ext uri="{FF2B5EF4-FFF2-40B4-BE49-F238E27FC236}">
                  <a16:creationId xmlns:a16="http://schemas.microsoft.com/office/drawing/2014/main" id="{9B311D2B-06F1-FA9A-7F78-1EB04C6E0746}"/>
                </a:ext>
              </a:extLst>
            </p:cNvPr>
            <p:cNvSpPr/>
            <p:nvPr/>
          </p:nvSpPr>
          <p:spPr>
            <a:xfrm>
              <a:off x="3366916" y="4144284"/>
              <a:ext cx="49529" cy="4914"/>
            </a:xfrm>
            <a:custGeom>
              <a:avLst/>
              <a:gdLst>
                <a:gd name="connsiteX0" fmla="*/ 89 w 49529"/>
                <a:gd name="connsiteY0" fmla="*/ 5030 h 4914"/>
                <a:gd name="connsiteX1" fmla="*/ 49619 w 49529"/>
                <a:gd name="connsiteY1" fmla="*/ 115 h 4914"/>
              </a:gdLst>
              <a:ahLst/>
              <a:cxnLst>
                <a:cxn ang="0">
                  <a:pos x="connsiteX0" y="connsiteY0"/>
                </a:cxn>
                <a:cxn ang="0">
                  <a:pos x="connsiteX1" y="connsiteY1"/>
                </a:cxn>
              </a:cxnLst>
              <a:rect l="l" t="t" r="r" b="b"/>
              <a:pathLst>
                <a:path w="49529" h="4914">
                  <a:moveTo>
                    <a:pt x="89" y="5030"/>
                  </a:moveTo>
                  <a:cubicBezTo>
                    <a:pt x="89" y="5030"/>
                    <a:pt x="21425" y="3392"/>
                    <a:pt x="49619" y="115"/>
                  </a:cubicBezTo>
                </a:path>
              </a:pathLst>
            </a:custGeom>
            <a:noFill/>
            <a:ln w="13088" cap="rnd">
              <a:solidFill>
                <a:srgbClr val="000000"/>
              </a:solidFill>
              <a:prstDash val="solid"/>
              <a:round/>
            </a:ln>
          </p:spPr>
          <p:txBody>
            <a:bodyPr rtlCol="1" anchor="ctr"/>
            <a:lstStyle/>
            <a:p>
              <a:endParaRPr lang="ar-SA"/>
            </a:p>
          </p:txBody>
        </p:sp>
        <p:sp>
          <p:nvSpPr>
            <p:cNvPr id="50" name="شكل حر: شكل 49">
              <a:extLst>
                <a:ext uri="{FF2B5EF4-FFF2-40B4-BE49-F238E27FC236}">
                  <a16:creationId xmlns:a16="http://schemas.microsoft.com/office/drawing/2014/main" id="{E68F0F0C-C01A-AFDA-E1FD-70F8C24B2879}"/>
                </a:ext>
              </a:extLst>
            </p:cNvPr>
            <p:cNvSpPr/>
            <p:nvPr/>
          </p:nvSpPr>
          <p:spPr>
            <a:xfrm>
              <a:off x="4293184" y="4658653"/>
              <a:ext cx="52311" cy="29737"/>
            </a:xfrm>
            <a:custGeom>
              <a:avLst/>
              <a:gdLst>
                <a:gd name="connsiteX0" fmla="*/ 138 w 52311"/>
                <a:gd name="connsiteY0" fmla="*/ 29880 h 29737"/>
                <a:gd name="connsiteX1" fmla="*/ 52449 w 52311"/>
                <a:gd name="connsiteY1" fmla="*/ 143 h 29737"/>
              </a:gdLst>
              <a:ahLst/>
              <a:cxnLst>
                <a:cxn ang="0">
                  <a:pos x="connsiteX0" y="connsiteY0"/>
                </a:cxn>
                <a:cxn ang="0">
                  <a:pos x="connsiteX1" y="connsiteY1"/>
                </a:cxn>
              </a:cxnLst>
              <a:rect l="l" t="t" r="r" b="b"/>
              <a:pathLst>
                <a:path w="52311" h="29737">
                  <a:moveTo>
                    <a:pt x="138" y="29880"/>
                  </a:moveTo>
                  <a:cubicBezTo>
                    <a:pt x="19626" y="24127"/>
                    <a:pt x="37533" y="13954"/>
                    <a:pt x="52449" y="143"/>
                  </a:cubicBezTo>
                </a:path>
              </a:pathLst>
            </a:custGeom>
            <a:noFill/>
            <a:ln w="13088" cap="rnd">
              <a:solidFill>
                <a:srgbClr val="000000"/>
              </a:solidFill>
              <a:prstDash val="solid"/>
              <a:round/>
            </a:ln>
          </p:spPr>
          <p:txBody>
            <a:bodyPr rtlCol="1" anchor="ctr"/>
            <a:lstStyle/>
            <a:p>
              <a:endParaRPr lang="ar-SA"/>
            </a:p>
          </p:txBody>
        </p:sp>
        <p:sp>
          <p:nvSpPr>
            <p:cNvPr id="51" name="شكل حر: شكل 50">
              <a:extLst>
                <a:ext uri="{FF2B5EF4-FFF2-40B4-BE49-F238E27FC236}">
                  <a16:creationId xmlns:a16="http://schemas.microsoft.com/office/drawing/2014/main" id="{89075988-F3ED-7C34-DD9C-BEAC1010EDAB}"/>
                </a:ext>
              </a:extLst>
            </p:cNvPr>
            <p:cNvSpPr/>
            <p:nvPr/>
          </p:nvSpPr>
          <p:spPr>
            <a:xfrm>
              <a:off x="4205115" y="4678427"/>
              <a:ext cx="23507" cy="9996"/>
            </a:xfrm>
            <a:custGeom>
              <a:avLst/>
              <a:gdLst>
                <a:gd name="connsiteX0" fmla="*/ 23640 w 23507"/>
                <a:gd name="connsiteY0" fmla="*/ 143 h 9996"/>
                <a:gd name="connsiteX1" fmla="*/ 133 w 23507"/>
                <a:gd name="connsiteY1" fmla="*/ 10106 h 9996"/>
              </a:gdLst>
              <a:ahLst/>
              <a:cxnLst>
                <a:cxn ang="0">
                  <a:pos x="connsiteX0" y="connsiteY0"/>
                </a:cxn>
                <a:cxn ang="0">
                  <a:pos x="connsiteX1" y="connsiteY1"/>
                </a:cxn>
              </a:cxnLst>
              <a:rect l="l" t="t" r="r" b="b"/>
              <a:pathLst>
                <a:path w="23507" h="9996">
                  <a:moveTo>
                    <a:pt x="23640" y="143"/>
                  </a:moveTo>
                  <a:cubicBezTo>
                    <a:pt x="23640" y="143"/>
                    <a:pt x="590" y="10811"/>
                    <a:pt x="133" y="10106"/>
                  </a:cubicBezTo>
                </a:path>
              </a:pathLst>
            </a:custGeom>
            <a:noFill/>
            <a:ln w="13088" cap="rnd">
              <a:solidFill>
                <a:srgbClr val="000000"/>
              </a:solidFill>
              <a:prstDash val="solid"/>
              <a:round/>
            </a:ln>
          </p:spPr>
          <p:txBody>
            <a:bodyPr rtlCol="1" anchor="ctr"/>
            <a:lstStyle/>
            <a:p>
              <a:endParaRPr lang="ar-SA"/>
            </a:p>
          </p:txBody>
        </p:sp>
        <p:sp>
          <p:nvSpPr>
            <p:cNvPr id="52" name="شكل حر: شكل 51">
              <a:extLst>
                <a:ext uri="{FF2B5EF4-FFF2-40B4-BE49-F238E27FC236}">
                  <a16:creationId xmlns:a16="http://schemas.microsoft.com/office/drawing/2014/main" id="{F6D9CDB9-0C01-6B9E-1DA6-BAF7FCFC7892}"/>
                </a:ext>
              </a:extLst>
            </p:cNvPr>
            <p:cNvSpPr/>
            <p:nvPr/>
          </p:nvSpPr>
          <p:spPr>
            <a:xfrm>
              <a:off x="3007236" y="4502519"/>
              <a:ext cx="245915" cy="213952"/>
            </a:xfrm>
            <a:custGeom>
              <a:avLst/>
              <a:gdLst>
                <a:gd name="connsiteX0" fmla="*/ 64271 w 245915"/>
                <a:gd name="connsiteY0" fmla="*/ 53251 h 213952"/>
                <a:gd name="connsiteX1" fmla="*/ 109705 w 245915"/>
                <a:gd name="connsiteY1" fmla="*/ 29229 h 213952"/>
                <a:gd name="connsiteX2" fmla="*/ 122088 w 245915"/>
                <a:gd name="connsiteY2" fmla="*/ 27000 h 213952"/>
                <a:gd name="connsiteX3" fmla="*/ 228672 w 245915"/>
                <a:gd name="connsiteY3" fmla="*/ 69291 h 213952"/>
                <a:gd name="connsiteX4" fmla="*/ 244922 w 245915"/>
                <a:gd name="connsiteY4" fmla="*/ 145491 h 213952"/>
                <a:gd name="connsiteX5" fmla="*/ 209032 w 245915"/>
                <a:gd name="connsiteY5" fmla="*/ 192887 h 213952"/>
                <a:gd name="connsiteX6" fmla="*/ 150758 w 245915"/>
                <a:gd name="connsiteY6" fmla="*/ 210566 h 213952"/>
                <a:gd name="connsiteX7" fmla="*/ 39125 w 245915"/>
                <a:gd name="connsiteY7" fmla="*/ 193935 h 213952"/>
                <a:gd name="connsiteX8" fmla="*/ 48040 w 245915"/>
                <a:gd name="connsiteY8" fmla="*/ 139 h 21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915" h="213952">
                  <a:moveTo>
                    <a:pt x="64271" y="53251"/>
                  </a:moveTo>
                  <a:cubicBezTo>
                    <a:pt x="78025" y="42850"/>
                    <a:pt x="93366" y="34734"/>
                    <a:pt x="109705" y="29229"/>
                  </a:cubicBezTo>
                  <a:cubicBezTo>
                    <a:pt x="113736" y="28029"/>
                    <a:pt x="117889" y="27286"/>
                    <a:pt x="122088" y="27000"/>
                  </a:cubicBezTo>
                  <a:cubicBezTo>
                    <a:pt x="147691" y="25552"/>
                    <a:pt x="196192" y="20447"/>
                    <a:pt x="228672" y="69291"/>
                  </a:cubicBezTo>
                  <a:cubicBezTo>
                    <a:pt x="242821" y="92018"/>
                    <a:pt x="248568" y="118973"/>
                    <a:pt x="244922" y="145491"/>
                  </a:cubicBezTo>
                  <a:cubicBezTo>
                    <a:pt x="241836" y="166389"/>
                    <a:pt x="228303" y="184258"/>
                    <a:pt x="209032" y="192887"/>
                  </a:cubicBezTo>
                  <a:cubicBezTo>
                    <a:pt x="190477" y="201345"/>
                    <a:pt x="170880" y="207289"/>
                    <a:pt x="150758" y="210566"/>
                  </a:cubicBezTo>
                  <a:cubicBezTo>
                    <a:pt x="106048" y="218091"/>
                    <a:pt x="59547" y="214033"/>
                    <a:pt x="39125" y="193935"/>
                  </a:cubicBezTo>
                  <a:cubicBezTo>
                    <a:pt x="4835" y="160083"/>
                    <a:pt x="-32046" y="82302"/>
                    <a:pt x="48040" y="139"/>
                  </a:cubicBezTo>
                </a:path>
              </a:pathLst>
            </a:custGeom>
            <a:noFill/>
            <a:ln w="13088" cap="rnd">
              <a:solidFill>
                <a:srgbClr val="000000"/>
              </a:solidFill>
              <a:prstDash val="solid"/>
              <a:round/>
            </a:ln>
          </p:spPr>
          <p:txBody>
            <a:bodyPr rtlCol="1" anchor="ctr"/>
            <a:lstStyle/>
            <a:p>
              <a:endParaRPr lang="ar-SA"/>
            </a:p>
          </p:txBody>
        </p:sp>
        <p:sp>
          <p:nvSpPr>
            <p:cNvPr id="53" name="شكل حر: شكل 52">
              <a:extLst>
                <a:ext uri="{FF2B5EF4-FFF2-40B4-BE49-F238E27FC236}">
                  <a16:creationId xmlns:a16="http://schemas.microsoft.com/office/drawing/2014/main" id="{7B0DDB0F-FD35-8608-35B0-F1C8B61E0500}"/>
                </a:ext>
              </a:extLst>
            </p:cNvPr>
            <p:cNvSpPr/>
            <p:nvPr/>
          </p:nvSpPr>
          <p:spPr>
            <a:xfrm>
              <a:off x="3366839" y="4633735"/>
              <a:ext cx="35490" cy="26136"/>
            </a:xfrm>
            <a:custGeom>
              <a:avLst/>
              <a:gdLst>
                <a:gd name="connsiteX0" fmla="*/ 35579 w 35490"/>
                <a:gd name="connsiteY0" fmla="*/ 141 h 26136"/>
                <a:gd name="connsiteX1" fmla="*/ 89 w 35490"/>
                <a:gd name="connsiteY1" fmla="*/ 26278 h 26136"/>
              </a:gdLst>
              <a:ahLst/>
              <a:cxnLst>
                <a:cxn ang="0">
                  <a:pos x="connsiteX0" y="connsiteY0"/>
                </a:cxn>
                <a:cxn ang="0">
                  <a:pos x="connsiteX1" y="connsiteY1"/>
                </a:cxn>
              </a:cxnLst>
              <a:rect l="l" t="t" r="r" b="b"/>
              <a:pathLst>
                <a:path w="35490" h="26136">
                  <a:moveTo>
                    <a:pt x="35579" y="141"/>
                  </a:moveTo>
                  <a:cubicBezTo>
                    <a:pt x="20453" y="11152"/>
                    <a:pt x="7880" y="20506"/>
                    <a:pt x="89" y="26278"/>
                  </a:cubicBezTo>
                </a:path>
              </a:pathLst>
            </a:custGeom>
            <a:noFill/>
            <a:ln w="13088" cap="rnd">
              <a:solidFill>
                <a:srgbClr val="000000"/>
              </a:solidFill>
              <a:prstDash val="solid"/>
              <a:round/>
            </a:ln>
          </p:spPr>
          <p:txBody>
            <a:bodyPr rtlCol="1" anchor="ctr"/>
            <a:lstStyle/>
            <a:p>
              <a:endParaRPr lang="ar-SA"/>
            </a:p>
          </p:txBody>
        </p:sp>
        <p:sp>
          <p:nvSpPr>
            <p:cNvPr id="54" name="شكل حر: شكل 53">
              <a:extLst>
                <a:ext uri="{FF2B5EF4-FFF2-40B4-BE49-F238E27FC236}">
                  <a16:creationId xmlns:a16="http://schemas.microsoft.com/office/drawing/2014/main" id="{D018F0A3-F4B5-8C41-49BA-FBDC3C3BD6A2}"/>
                </a:ext>
              </a:extLst>
            </p:cNvPr>
            <p:cNvSpPr/>
            <p:nvPr/>
          </p:nvSpPr>
          <p:spPr>
            <a:xfrm>
              <a:off x="3157918" y="4540735"/>
              <a:ext cx="523922" cy="305287"/>
            </a:xfrm>
            <a:custGeom>
              <a:avLst/>
              <a:gdLst>
                <a:gd name="connsiteX0" fmla="*/ 91 w 523922"/>
                <a:gd name="connsiteY0" fmla="*/ 172279 h 305287"/>
                <a:gd name="connsiteX1" fmla="*/ 77738 w 523922"/>
                <a:gd name="connsiteY1" fmla="*/ 284235 h 305287"/>
                <a:gd name="connsiteX2" fmla="*/ 227091 w 523922"/>
                <a:gd name="connsiteY2" fmla="*/ 305190 h 305287"/>
                <a:gd name="connsiteX3" fmla="*/ 303633 w 523922"/>
                <a:gd name="connsiteY3" fmla="*/ 284235 h 305287"/>
                <a:gd name="connsiteX4" fmla="*/ 504573 w 523922"/>
                <a:gd name="connsiteY4" fmla="*/ 147857 h 305287"/>
                <a:gd name="connsiteX5" fmla="*/ 523890 w 523922"/>
                <a:gd name="connsiteY5" fmla="*/ 80286 h 305287"/>
                <a:gd name="connsiteX6" fmla="*/ 504573 w 523922"/>
                <a:gd name="connsiteY6" fmla="*/ 37862 h 305287"/>
                <a:gd name="connsiteX7" fmla="*/ 358821 w 523922"/>
                <a:gd name="connsiteY7" fmla="*/ 18145 h 305287"/>
                <a:gd name="connsiteX8" fmla="*/ 244636 w 523922"/>
                <a:gd name="connsiteY8" fmla="*/ 93183 h 3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922" h="305287">
                  <a:moveTo>
                    <a:pt x="91" y="172279"/>
                  </a:moveTo>
                  <a:cubicBezTo>
                    <a:pt x="91" y="172279"/>
                    <a:pt x="25180" y="270615"/>
                    <a:pt x="77738" y="284235"/>
                  </a:cubicBezTo>
                  <a:cubicBezTo>
                    <a:pt x="125941" y="299780"/>
                    <a:pt x="176471" y="306867"/>
                    <a:pt x="227091" y="305190"/>
                  </a:cubicBezTo>
                  <a:cubicBezTo>
                    <a:pt x="253717" y="303190"/>
                    <a:pt x="279707" y="296084"/>
                    <a:pt x="303633" y="284235"/>
                  </a:cubicBezTo>
                  <a:cubicBezTo>
                    <a:pt x="303633" y="284235"/>
                    <a:pt x="478322" y="190890"/>
                    <a:pt x="504573" y="147857"/>
                  </a:cubicBezTo>
                  <a:cubicBezTo>
                    <a:pt x="518251" y="128064"/>
                    <a:pt x="525033" y="104308"/>
                    <a:pt x="523890" y="80286"/>
                  </a:cubicBezTo>
                  <a:cubicBezTo>
                    <a:pt x="522232" y="64417"/>
                    <a:pt x="515450" y="49539"/>
                    <a:pt x="504573" y="37862"/>
                  </a:cubicBezTo>
                  <a:cubicBezTo>
                    <a:pt x="464434" y="-7192"/>
                    <a:pt x="410028" y="-9420"/>
                    <a:pt x="358821" y="18145"/>
                  </a:cubicBezTo>
                  <a:cubicBezTo>
                    <a:pt x="319300" y="40871"/>
                    <a:pt x="281170" y="65922"/>
                    <a:pt x="244636" y="93183"/>
                  </a:cubicBezTo>
                </a:path>
              </a:pathLst>
            </a:custGeom>
            <a:noFill/>
            <a:ln w="13088" cap="rnd">
              <a:solidFill>
                <a:srgbClr val="000000"/>
              </a:solidFill>
              <a:prstDash val="solid"/>
              <a:round/>
            </a:ln>
          </p:spPr>
          <p:txBody>
            <a:bodyPr rtlCol="1" anchor="ctr"/>
            <a:lstStyle/>
            <a:p>
              <a:endParaRPr lang="ar-SA"/>
            </a:p>
          </p:txBody>
        </p:sp>
        <p:sp>
          <p:nvSpPr>
            <p:cNvPr id="55" name="شكل حر: شكل 54">
              <a:extLst>
                <a:ext uri="{FF2B5EF4-FFF2-40B4-BE49-F238E27FC236}">
                  <a16:creationId xmlns:a16="http://schemas.microsoft.com/office/drawing/2014/main" id="{EAD57601-ACB6-B1FA-30ED-64E87F058CC5}"/>
                </a:ext>
              </a:extLst>
            </p:cNvPr>
            <p:cNvSpPr/>
            <p:nvPr/>
          </p:nvSpPr>
          <p:spPr>
            <a:xfrm>
              <a:off x="3253378" y="4633774"/>
              <a:ext cx="149085" cy="14268"/>
            </a:xfrm>
            <a:custGeom>
              <a:avLst/>
              <a:gdLst>
                <a:gd name="connsiteX0" fmla="*/ 149171 w 149085"/>
                <a:gd name="connsiteY0" fmla="*/ 141 h 14268"/>
                <a:gd name="connsiteX1" fmla="*/ 149114 w 149085"/>
                <a:gd name="connsiteY1" fmla="*/ 141 h 14268"/>
                <a:gd name="connsiteX2" fmla="*/ 86 w 149085"/>
                <a:gd name="connsiteY2" fmla="*/ 14410 h 14268"/>
              </a:gdLst>
              <a:ahLst/>
              <a:cxnLst>
                <a:cxn ang="0">
                  <a:pos x="connsiteX0" y="connsiteY0"/>
                </a:cxn>
                <a:cxn ang="0">
                  <a:pos x="connsiteX1" y="connsiteY1"/>
                </a:cxn>
                <a:cxn ang="0">
                  <a:pos x="connsiteX2" y="connsiteY2"/>
                </a:cxn>
              </a:cxnLst>
              <a:rect l="l" t="t" r="r" b="b"/>
              <a:pathLst>
                <a:path w="149085" h="14268">
                  <a:moveTo>
                    <a:pt x="149171" y="141"/>
                  </a:moveTo>
                  <a:lnTo>
                    <a:pt x="149114" y="141"/>
                  </a:lnTo>
                  <a:lnTo>
                    <a:pt x="86" y="14410"/>
                  </a:lnTo>
                </a:path>
              </a:pathLst>
            </a:custGeom>
            <a:noFill/>
            <a:ln w="13088" cap="rnd">
              <a:solidFill>
                <a:srgbClr val="000000"/>
              </a:solidFill>
              <a:prstDash val="solid"/>
              <a:round/>
            </a:ln>
          </p:spPr>
          <p:txBody>
            <a:bodyPr rtlCol="1" anchor="ctr"/>
            <a:lstStyle/>
            <a:p>
              <a:endParaRPr lang="ar-SA"/>
            </a:p>
          </p:txBody>
        </p:sp>
        <p:sp>
          <p:nvSpPr>
            <p:cNvPr id="56" name="شكل حر: شكل 55">
              <a:extLst>
                <a:ext uri="{FF2B5EF4-FFF2-40B4-BE49-F238E27FC236}">
                  <a16:creationId xmlns:a16="http://schemas.microsoft.com/office/drawing/2014/main" id="{4FD9C0B4-92AB-BC93-9305-D295B06ED0F1}"/>
                </a:ext>
              </a:extLst>
            </p:cNvPr>
            <p:cNvSpPr/>
            <p:nvPr/>
          </p:nvSpPr>
          <p:spPr>
            <a:xfrm>
              <a:off x="3501140" y="4625925"/>
              <a:ext cx="148826" cy="96549"/>
            </a:xfrm>
            <a:custGeom>
              <a:avLst/>
              <a:gdLst>
                <a:gd name="connsiteX0" fmla="*/ 19150 w 148826"/>
                <a:gd name="connsiteY0" fmla="*/ 143 h 96549"/>
                <a:gd name="connsiteX1" fmla="*/ 100 w 148826"/>
                <a:gd name="connsiteY1" fmla="*/ 52645 h 96549"/>
                <a:gd name="connsiteX2" fmla="*/ 55101 w 148826"/>
                <a:gd name="connsiteY2" fmla="*/ 96365 h 96549"/>
                <a:gd name="connsiteX3" fmla="*/ 73233 w 148826"/>
                <a:gd name="connsiteY3" fmla="*/ 90630 h 96549"/>
                <a:gd name="connsiteX4" fmla="*/ 146385 w 148826"/>
                <a:gd name="connsiteY4" fmla="*/ 143 h 96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26" h="96549">
                  <a:moveTo>
                    <a:pt x="19150" y="143"/>
                  </a:moveTo>
                  <a:cubicBezTo>
                    <a:pt x="6741" y="14811"/>
                    <a:pt x="-14" y="33423"/>
                    <a:pt x="100" y="52645"/>
                  </a:cubicBezTo>
                  <a:cubicBezTo>
                    <a:pt x="3215" y="79905"/>
                    <a:pt x="27841" y="99489"/>
                    <a:pt x="55101" y="96365"/>
                  </a:cubicBezTo>
                  <a:cubicBezTo>
                    <a:pt x="61458" y="95640"/>
                    <a:pt x="67615" y="93698"/>
                    <a:pt x="73233" y="90630"/>
                  </a:cubicBezTo>
                  <a:cubicBezTo>
                    <a:pt x="107085" y="71904"/>
                    <a:pt x="161301" y="33995"/>
                    <a:pt x="146385" y="143"/>
                  </a:cubicBezTo>
                </a:path>
              </a:pathLst>
            </a:custGeom>
            <a:noFill/>
            <a:ln w="13088" cap="rnd">
              <a:solidFill>
                <a:srgbClr val="000000"/>
              </a:solidFill>
              <a:prstDash val="solid"/>
              <a:round/>
            </a:ln>
          </p:spPr>
          <p:txBody>
            <a:bodyPr rtlCol="1" anchor="ctr"/>
            <a:lstStyle/>
            <a:p>
              <a:endParaRPr lang="ar-SA"/>
            </a:p>
          </p:txBody>
        </p:sp>
        <p:sp>
          <p:nvSpPr>
            <p:cNvPr id="57" name="شكل حر: شكل 56">
              <a:extLst>
                <a:ext uri="{FF2B5EF4-FFF2-40B4-BE49-F238E27FC236}">
                  <a16:creationId xmlns:a16="http://schemas.microsoft.com/office/drawing/2014/main" id="{3DC6296B-6401-117D-C26B-A8B4EEE4480F}"/>
                </a:ext>
              </a:extLst>
            </p:cNvPr>
            <p:cNvSpPr/>
            <p:nvPr/>
          </p:nvSpPr>
          <p:spPr>
            <a:xfrm>
              <a:off x="3543433" y="4584488"/>
              <a:ext cx="71704" cy="20672"/>
            </a:xfrm>
            <a:custGeom>
              <a:avLst/>
              <a:gdLst>
                <a:gd name="connsiteX0" fmla="*/ 99 w 71704"/>
                <a:gd name="connsiteY0" fmla="*/ 20811 h 20672"/>
                <a:gd name="connsiteX1" fmla="*/ 41876 w 71704"/>
                <a:gd name="connsiteY1" fmla="*/ 180 h 20672"/>
                <a:gd name="connsiteX2" fmla="*/ 71803 w 71704"/>
                <a:gd name="connsiteY2" fmla="*/ 10467 h 20672"/>
              </a:gdLst>
              <a:ahLst/>
              <a:cxnLst>
                <a:cxn ang="0">
                  <a:pos x="connsiteX0" y="connsiteY0"/>
                </a:cxn>
                <a:cxn ang="0">
                  <a:pos x="connsiteX1" y="connsiteY1"/>
                </a:cxn>
                <a:cxn ang="0">
                  <a:pos x="connsiteX2" y="connsiteY2"/>
                </a:cxn>
              </a:cxnLst>
              <a:rect l="l" t="t" r="r" b="b"/>
              <a:pathLst>
                <a:path w="71704" h="20672">
                  <a:moveTo>
                    <a:pt x="99" y="20811"/>
                  </a:moveTo>
                  <a:cubicBezTo>
                    <a:pt x="11929" y="10314"/>
                    <a:pt x="26356" y="3189"/>
                    <a:pt x="41876" y="180"/>
                  </a:cubicBezTo>
                  <a:cubicBezTo>
                    <a:pt x="52791" y="-297"/>
                    <a:pt x="63478" y="3380"/>
                    <a:pt x="71803" y="10467"/>
                  </a:cubicBezTo>
                </a:path>
              </a:pathLst>
            </a:custGeom>
            <a:noFill/>
            <a:ln w="13088" cap="rnd">
              <a:solidFill>
                <a:srgbClr val="000000"/>
              </a:solidFill>
              <a:prstDash val="solid"/>
              <a:round/>
            </a:ln>
          </p:spPr>
          <p:txBody>
            <a:bodyPr rtlCol="1" anchor="ctr"/>
            <a:lstStyle/>
            <a:p>
              <a:endParaRPr lang="ar-SA"/>
            </a:p>
          </p:txBody>
        </p:sp>
        <p:sp>
          <p:nvSpPr>
            <p:cNvPr id="58" name="شكل حر: شكل 57">
              <a:extLst>
                <a:ext uri="{FF2B5EF4-FFF2-40B4-BE49-F238E27FC236}">
                  <a16:creationId xmlns:a16="http://schemas.microsoft.com/office/drawing/2014/main" id="{2A399027-DA47-A020-EAA3-388D7717BBC5}"/>
                </a:ext>
              </a:extLst>
            </p:cNvPr>
            <p:cNvSpPr/>
            <p:nvPr/>
          </p:nvSpPr>
          <p:spPr>
            <a:xfrm>
              <a:off x="3680479" y="4555908"/>
              <a:ext cx="176326" cy="66283"/>
            </a:xfrm>
            <a:custGeom>
              <a:avLst/>
              <a:gdLst>
                <a:gd name="connsiteX0" fmla="*/ 176436 w 176326"/>
                <a:gd name="connsiteY0" fmla="*/ 14034 h 66283"/>
                <a:gd name="connsiteX1" fmla="*/ 45867 w 176326"/>
                <a:gd name="connsiteY1" fmla="*/ 30532 h 66283"/>
                <a:gd name="connsiteX2" fmla="*/ 1347 w 176326"/>
                <a:gd name="connsiteY2" fmla="*/ 65107 h 66283"/>
                <a:gd name="connsiteX3" fmla="*/ 109 w 176326"/>
                <a:gd name="connsiteY3" fmla="*/ 66422 h 66283"/>
              </a:gdLst>
              <a:ahLst/>
              <a:cxnLst>
                <a:cxn ang="0">
                  <a:pos x="connsiteX0" y="connsiteY0"/>
                </a:cxn>
                <a:cxn ang="0">
                  <a:pos x="connsiteX1" y="connsiteY1"/>
                </a:cxn>
                <a:cxn ang="0">
                  <a:pos x="connsiteX2" y="connsiteY2"/>
                </a:cxn>
                <a:cxn ang="0">
                  <a:pos x="connsiteX3" y="connsiteY3"/>
                </a:cxn>
              </a:cxnLst>
              <a:rect l="l" t="t" r="r" b="b"/>
              <a:pathLst>
                <a:path w="176326" h="66283">
                  <a:moveTo>
                    <a:pt x="176436" y="14034"/>
                  </a:moveTo>
                  <a:cubicBezTo>
                    <a:pt x="133478" y="-10388"/>
                    <a:pt x="86463" y="-1206"/>
                    <a:pt x="45867" y="30532"/>
                  </a:cubicBezTo>
                  <a:cubicBezTo>
                    <a:pt x="1081" y="65698"/>
                    <a:pt x="20721" y="44934"/>
                    <a:pt x="1347" y="65107"/>
                  </a:cubicBezTo>
                  <a:cubicBezTo>
                    <a:pt x="947" y="65508"/>
                    <a:pt x="566" y="65965"/>
                    <a:pt x="109" y="66422"/>
                  </a:cubicBezTo>
                </a:path>
              </a:pathLst>
            </a:custGeom>
            <a:noFill/>
            <a:ln w="13088" cap="rnd">
              <a:solidFill>
                <a:srgbClr val="000000"/>
              </a:solidFill>
              <a:prstDash val="solid"/>
              <a:round/>
            </a:ln>
          </p:spPr>
          <p:txBody>
            <a:bodyPr rtlCol="1" anchor="ctr"/>
            <a:lstStyle/>
            <a:p>
              <a:endParaRPr lang="ar-SA"/>
            </a:p>
          </p:txBody>
        </p:sp>
        <p:sp>
          <p:nvSpPr>
            <p:cNvPr id="59" name="شكل حر: شكل 58">
              <a:extLst>
                <a:ext uri="{FF2B5EF4-FFF2-40B4-BE49-F238E27FC236}">
                  <a16:creationId xmlns:a16="http://schemas.microsoft.com/office/drawing/2014/main" id="{64C10B47-EFCB-EFD8-05A9-8055817994F1}"/>
                </a:ext>
              </a:extLst>
            </p:cNvPr>
            <p:cNvSpPr/>
            <p:nvPr/>
          </p:nvSpPr>
          <p:spPr>
            <a:xfrm>
              <a:off x="3384994" y="4570051"/>
              <a:ext cx="517330" cy="373882"/>
            </a:xfrm>
            <a:custGeom>
              <a:avLst/>
              <a:gdLst>
                <a:gd name="connsiteX0" fmla="*/ 102 w 517330"/>
                <a:gd name="connsiteY0" fmla="*/ 276791 h 373882"/>
                <a:gd name="connsiteX1" fmla="*/ 64130 w 517330"/>
                <a:gd name="connsiteY1" fmla="*/ 353658 h 373882"/>
                <a:gd name="connsiteX2" fmla="*/ 206662 w 517330"/>
                <a:gd name="connsiteY2" fmla="*/ 353525 h 373882"/>
                <a:gd name="connsiteX3" fmla="*/ 332125 w 517330"/>
                <a:gd name="connsiteY3" fmla="*/ 287993 h 373882"/>
                <a:gd name="connsiteX4" fmla="*/ 503194 w 517330"/>
                <a:gd name="connsiteY4" fmla="*/ 127192 h 373882"/>
                <a:gd name="connsiteX5" fmla="*/ 507004 w 517330"/>
                <a:gd name="connsiteY5" fmla="*/ 119572 h 373882"/>
                <a:gd name="connsiteX6" fmla="*/ 508909 w 517330"/>
                <a:gd name="connsiteY6" fmla="*/ 35371 h 373882"/>
                <a:gd name="connsiteX7" fmla="*/ 488430 w 517330"/>
                <a:gd name="connsiteY7" fmla="*/ 11139 h 373882"/>
                <a:gd name="connsiteX8" fmla="*/ 472181 w 517330"/>
                <a:gd name="connsiteY8" fmla="*/ 147 h 37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330" h="373882">
                  <a:moveTo>
                    <a:pt x="102" y="276791"/>
                  </a:moveTo>
                  <a:cubicBezTo>
                    <a:pt x="10479" y="309843"/>
                    <a:pt x="33490" y="337485"/>
                    <a:pt x="64130" y="353658"/>
                  </a:cubicBezTo>
                  <a:cubicBezTo>
                    <a:pt x="96286" y="368784"/>
                    <a:pt x="117222" y="390787"/>
                    <a:pt x="206662" y="353525"/>
                  </a:cubicBezTo>
                  <a:cubicBezTo>
                    <a:pt x="249924" y="334570"/>
                    <a:pt x="291853" y="312682"/>
                    <a:pt x="332125" y="287993"/>
                  </a:cubicBezTo>
                  <a:cubicBezTo>
                    <a:pt x="332125" y="287993"/>
                    <a:pt x="473095" y="178322"/>
                    <a:pt x="503194" y="127192"/>
                  </a:cubicBezTo>
                  <a:cubicBezTo>
                    <a:pt x="504661" y="124753"/>
                    <a:pt x="505937" y="122201"/>
                    <a:pt x="507004" y="119572"/>
                  </a:cubicBezTo>
                  <a:cubicBezTo>
                    <a:pt x="520206" y="93207"/>
                    <a:pt x="520910" y="62307"/>
                    <a:pt x="508909" y="35371"/>
                  </a:cubicBezTo>
                  <a:cubicBezTo>
                    <a:pt x="503842" y="25960"/>
                    <a:pt x="496869" y="17692"/>
                    <a:pt x="488430" y="11139"/>
                  </a:cubicBezTo>
                  <a:cubicBezTo>
                    <a:pt x="483325" y="7024"/>
                    <a:pt x="477896" y="3348"/>
                    <a:pt x="472181" y="147"/>
                  </a:cubicBezTo>
                </a:path>
              </a:pathLst>
            </a:custGeom>
            <a:noFill/>
            <a:ln w="13088" cap="rnd">
              <a:solidFill>
                <a:srgbClr val="000000"/>
              </a:solidFill>
              <a:prstDash val="solid"/>
              <a:round/>
            </a:ln>
          </p:spPr>
          <p:txBody>
            <a:bodyPr rtlCol="1" anchor="ctr"/>
            <a:lstStyle/>
            <a:p>
              <a:endParaRPr lang="ar-SA"/>
            </a:p>
          </p:txBody>
        </p:sp>
        <p:sp>
          <p:nvSpPr>
            <p:cNvPr id="60" name="شكل حر: شكل 59">
              <a:extLst>
                <a:ext uri="{FF2B5EF4-FFF2-40B4-BE49-F238E27FC236}">
                  <a16:creationId xmlns:a16="http://schemas.microsoft.com/office/drawing/2014/main" id="{DDC16837-FF5F-57A3-1464-835826F1897A}"/>
                </a:ext>
              </a:extLst>
            </p:cNvPr>
            <p:cNvSpPr/>
            <p:nvPr/>
          </p:nvSpPr>
          <p:spPr>
            <a:xfrm>
              <a:off x="3730075" y="4630307"/>
              <a:ext cx="141529" cy="112325"/>
            </a:xfrm>
            <a:custGeom>
              <a:avLst/>
              <a:gdLst>
                <a:gd name="connsiteX0" fmla="*/ 11132 w 141529"/>
                <a:gd name="connsiteY0" fmla="*/ 21746 h 112325"/>
                <a:gd name="connsiteX1" fmla="*/ 1378 w 141529"/>
                <a:gd name="connsiteY1" fmla="*/ 76743 h 112325"/>
                <a:gd name="connsiteX2" fmla="*/ 63062 w 141529"/>
                <a:gd name="connsiteY2" fmla="*/ 110443 h 112325"/>
                <a:gd name="connsiteX3" fmla="*/ 79883 w 141529"/>
                <a:gd name="connsiteY3" fmla="*/ 101756 h 112325"/>
                <a:gd name="connsiteX4" fmla="*/ 136652 w 141529"/>
                <a:gd name="connsiteY4" fmla="*/ 143 h 112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529" h="112325">
                  <a:moveTo>
                    <a:pt x="11132" y="21746"/>
                  </a:moveTo>
                  <a:cubicBezTo>
                    <a:pt x="1454" y="38339"/>
                    <a:pt x="-2013" y="57827"/>
                    <a:pt x="1378" y="76743"/>
                  </a:cubicBezTo>
                  <a:cubicBezTo>
                    <a:pt x="9093" y="103090"/>
                    <a:pt x="36716" y="118177"/>
                    <a:pt x="63062" y="110443"/>
                  </a:cubicBezTo>
                  <a:cubicBezTo>
                    <a:pt x="69177" y="108652"/>
                    <a:pt x="74892" y="105700"/>
                    <a:pt x="79883" y="101756"/>
                  </a:cubicBezTo>
                  <a:cubicBezTo>
                    <a:pt x="110135" y="77543"/>
                    <a:pt x="157074" y="30985"/>
                    <a:pt x="136652" y="143"/>
                  </a:cubicBezTo>
                </a:path>
              </a:pathLst>
            </a:custGeom>
            <a:noFill/>
            <a:ln w="13088" cap="rnd">
              <a:solidFill>
                <a:srgbClr val="000000"/>
              </a:solidFill>
              <a:prstDash val="solid"/>
              <a:round/>
            </a:ln>
          </p:spPr>
          <p:txBody>
            <a:bodyPr rtlCol="1" anchor="ctr"/>
            <a:lstStyle/>
            <a:p>
              <a:endParaRPr lang="ar-SA"/>
            </a:p>
          </p:txBody>
        </p:sp>
        <p:sp>
          <p:nvSpPr>
            <p:cNvPr id="61" name="شكل حر: شكل 60">
              <a:extLst>
                <a:ext uri="{FF2B5EF4-FFF2-40B4-BE49-F238E27FC236}">
                  <a16:creationId xmlns:a16="http://schemas.microsoft.com/office/drawing/2014/main" id="{4B2127EC-9932-AEDD-1D5E-CFB4994FB27A}"/>
                </a:ext>
              </a:extLst>
            </p:cNvPr>
            <p:cNvSpPr/>
            <p:nvPr/>
          </p:nvSpPr>
          <p:spPr>
            <a:xfrm>
              <a:off x="3760469" y="4599067"/>
              <a:ext cx="68942" cy="28363"/>
            </a:xfrm>
            <a:custGeom>
              <a:avLst/>
              <a:gdLst>
                <a:gd name="connsiteX0" fmla="*/ 110 w 68942"/>
                <a:gd name="connsiteY0" fmla="*/ 28503 h 28363"/>
                <a:gd name="connsiteX1" fmla="*/ 37753 w 68942"/>
                <a:gd name="connsiteY1" fmla="*/ 1128 h 28363"/>
                <a:gd name="connsiteX2" fmla="*/ 69052 w 68942"/>
                <a:gd name="connsiteY2" fmla="*/ 6177 h 28363"/>
              </a:gdLst>
              <a:ahLst/>
              <a:cxnLst>
                <a:cxn ang="0">
                  <a:pos x="connsiteX0" y="connsiteY0"/>
                </a:cxn>
                <a:cxn ang="0">
                  <a:pos x="connsiteX1" y="connsiteY1"/>
                </a:cxn>
                <a:cxn ang="0">
                  <a:pos x="connsiteX2" y="connsiteY2"/>
                </a:cxn>
              </a:cxnLst>
              <a:rect l="l" t="t" r="r" b="b"/>
              <a:pathLst>
                <a:path w="68942" h="28363">
                  <a:moveTo>
                    <a:pt x="110" y="28503"/>
                  </a:moveTo>
                  <a:cubicBezTo>
                    <a:pt x="9978" y="16178"/>
                    <a:pt x="22990" y="6729"/>
                    <a:pt x="37753" y="1128"/>
                  </a:cubicBezTo>
                  <a:cubicBezTo>
                    <a:pt x="48440" y="-1196"/>
                    <a:pt x="59623" y="614"/>
                    <a:pt x="69052" y="6177"/>
                  </a:cubicBezTo>
                </a:path>
              </a:pathLst>
            </a:custGeom>
            <a:noFill/>
            <a:ln w="13088" cap="rnd">
              <a:solidFill>
                <a:srgbClr val="000000"/>
              </a:solidFill>
              <a:prstDash val="solid"/>
              <a:round/>
            </a:ln>
          </p:spPr>
          <p:txBody>
            <a:bodyPr rtlCol="1" anchor="ctr"/>
            <a:lstStyle/>
            <a:p>
              <a:endParaRPr lang="ar-SA"/>
            </a:p>
          </p:txBody>
        </p:sp>
        <p:sp>
          <p:nvSpPr>
            <p:cNvPr id="62" name="شكل حر: شكل 61">
              <a:extLst>
                <a:ext uri="{FF2B5EF4-FFF2-40B4-BE49-F238E27FC236}">
                  <a16:creationId xmlns:a16="http://schemas.microsoft.com/office/drawing/2014/main" id="{F66848CA-BF78-FB38-FF91-465A581A7698}"/>
                </a:ext>
              </a:extLst>
            </p:cNvPr>
            <p:cNvSpPr/>
            <p:nvPr/>
          </p:nvSpPr>
          <p:spPr>
            <a:xfrm>
              <a:off x="3593401" y="4695647"/>
              <a:ext cx="397144" cy="294285"/>
            </a:xfrm>
            <a:custGeom>
              <a:avLst/>
              <a:gdLst>
                <a:gd name="connsiteX0" fmla="*/ 110 w 397144"/>
                <a:gd name="connsiteY0" fmla="*/ 232258 h 294285"/>
                <a:gd name="connsiteX1" fmla="*/ 50193 w 397144"/>
                <a:gd name="connsiteY1" fmla="*/ 287122 h 294285"/>
                <a:gd name="connsiteX2" fmla="*/ 244331 w 397144"/>
                <a:gd name="connsiteY2" fmla="*/ 227877 h 294285"/>
                <a:gd name="connsiteX3" fmla="*/ 262257 w 397144"/>
                <a:gd name="connsiteY3" fmla="*/ 215113 h 294285"/>
                <a:gd name="connsiteX4" fmla="*/ 356212 w 397144"/>
                <a:gd name="connsiteY4" fmla="*/ 138913 h 294285"/>
                <a:gd name="connsiteX5" fmla="*/ 379396 w 397144"/>
                <a:gd name="connsiteY5" fmla="*/ 111595 h 294285"/>
                <a:gd name="connsiteX6" fmla="*/ 375986 w 397144"/>
                <a:gd name="connsiteY6" fmla="*/ 22232 h 294285"/>
                <a:gd name="connsiteX7" fmla="*/ 297690 w 397144"/>
                <a:gd name="connsiteY7" fmla="*/ 3449 h 29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144" h="294285">
                  <a:moveTo>
                    <a:pt x="110" y="232258"/>
                  </a:moveTo>
                  <a:cubicBezTo>
                    <a:pt x="7540" y="257233"/>
                    <a:pt x="25980" y="277464"/>
                    <a:pt x="50193" y="287122"/>
                  </a:cubicBezTo>
                  <a:cubicBezTo>
                    <a:pt x="88750" y="305258"/>
                    <a:pt x="136546" y="291180"/>
                    <a:pt x="244331" y="227877"/>
                  </a:cubicBezTo>
                  <a:cubicBezTo>
                    <a:pt x="244331" y="227877"/>
                    <a:pt x="251323" y="223038"/>
                    <a:pt x="262257" y="215113"/>
                  </a:cubicBezTo>
                  <a:cubicBezTo>
                    <a:pt x="295176" y="191758"/>
                    <a:pt x="326570" y="166307"/>
                    <a:pt x="356212" y="138913"/>
                  </a:cubicBezTo>
                  <a:cubicBezTo>
                    <a:pt x="365013" y="130779"/>
                    <a:pt x="372804" y="121597"/>
                    <a:pt x="379396" y="111595"/>
                  </a:cubicBezTo>
                  <a:cubicBezTo>
                    <a:pt x="404161" y="69838"/>
                    <a:pt x="403304" y="43968"/>
                    <a:pt x="375986" y="22232"/>
                  </a:cubicBezTo>
                  <a:cubicBezTo>
                    <a:pt x="355088" y="2477"/>
                    <a:pt x="325275" y="-4686"/>
                    <a:pt x="297690" y="3449"/>
                  </a:cubicBezTo>
                </a:path>
              </a:pathLst>
            </a:custGeom>
            <a:noFill/>
            <a:ln w="13088" cap="rnd">
              <a:solidFill>
                <a:srgbClr val="000000"/>
              </a:solidFill>
              <a:prstDash val="solid"/>
              <a:round/>
            </a:ln>
          </p:spPr>
          <p:txBody>
            <a:bodyPr rtlCol="1" anchor="ctr"/>
            <a:lstStyle/>
            <a:p>
              <a:endParaRPr lang="ar-SA"/>
            </a:p>
          </p:txBody>
        </p:sp>
        <p:sp>
          <p:nvSpPr>
            <p:cNvPr id="63" name="شكل حر: شكل 62">
              <a:extLst>
                <a:ext uri="{FF2B5EF4-FFF2-40B4-BE49-F238E27FC236}">
                  <a16:creationId xmlns:a16="http://schemas.microsoft.com/office/drawing/2014/main" id="{96813ACF-1002-2BD6-D3B4-3DAA58846828}"/>
                </a:ext>
              </a:extLst>
            </p:cNvPr>
            <p:cNvSpPr/>
            <p:nvPr/>
          </p:nvSpPr>
          <p:spPr>
            <a:xfrm>
              <a:off x="3853133" y="4745730"/>
              <a:ext cx="109454" cy="86959"/>
            </a:xfrm>
            <a:custGeom>
              <a:avLst/>
              <a:gdLst>
                <a:gd name="connsiteX0" fmla="*/ 8627 w 109454"/>
                <a:gd name="connsiteY0" fmla="*/ 16913 h 86959"/>
                <a:gd name="connsiteX1" fmla="*/ 1102 w 109454"/>
                <a:gd name="connsiteY1" fmla="*/ 59414 h 86959"/>
                <a:gd name="connsiteX2" fmla="*/ 48747 w 109454"/>
                <a:gd name="connsiteY2" fmla="*/ 85569 h 86959"/>
                <a:gd name="connsiteX3" fmla="*/ 61853 w 109454"/>
                <a:gd name="connsiteY3" fmla="*/ 78787 h 86959"/>
                <a:gd name="connsiteX4" fmla="*/ 105668 w 109454"/>
                <a:gd name="connsiteY4" fmla="*/ 149 h 86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54" h="86959">
                  <a:moveTo>
                    <a:pt x="8627" y="16913"/>
                  </a:moveTo>
                  <a:cubicBezTo>
                    <a:pt x="1141" y="29734"/>
                    <a:pt x="-1526" y="44802"/>
                    <a:pt x="1102" y="59414"/>
                  </a:cubicBezTo>
                  <a:cubicBezTo>
                    <a:pt x="7046" y="79797"/>
                    <a:pt x="28363" y="91494"/>
                    <a:pt x="48747" y="85569"/>
                  </a:cubicBezTo>
                  <a:cubicBezTo>
                    <a:pt x="53509" y="84179"/>
                    <a:pt x="57967" y="81874"/>
                    <a:pt x="61853" y="78787"/>
                  </a:cubicBezTo>
                  <a:cubicBezTo>
                    <a:pt x="85227" y="60061"/>
                    <a:pt x="121575" y="24057"/>
                    <a:pt x="105668" y="149"/>
                  </a:cubicBezTo>
                </a:path>
              </a:pathLst>
            </a:custGeom>
            <a:noFill/>
            <a:ln w="13088" cap="rnd">
              <a:solidFill>
                <a:srgbClr val="000000"/>
              </a:solidFill>
              <a:prstDash val="solid"/>
              <a:round/>
            </a:ln>
          </p:spPr>
          <p:txBody>
            <a:bodyPr rtlCol="1" anchor="ctr"/>
            <a:lstStyle/>
            <a:p>
              <a:endParaRPr lang="ar-SA"/>
            </a:p>
          </p:txBody>
        </p:sp>
        <p:sp>
          <p:nvSpPr>
            <p:cNvPr id="64" name="شكل حر: شكل 63">
              <a:extLst>
                <a:ext uri="{FF2B5EF4-FFF2-40B4-BE49-F238E27FC236}">
                  <a16:creationId xmlns:a16="http://schemas.microsoft.com/office/drawing/2014/main" id="{1508D33A-9B22-44D4-600D-1058027B7A7D}"/>
                </a:ext>
              </a:extLst>
            </p:cNvPr>
            <p:cNvSpPr/>
            <p:nvPr/>
          </p:nvSpPr>
          <p:spPr>
            <a:xfrm>
              <a:off x="3876674" y="4721587"/>
              <a:ext cx="53359" cy="21933"/>
            </a:xfrm>
            <a:custGeom>
              <a:avLst/>
              <a:gdLst>
                <a:gd name="connsiteX0" fmla="*/ 116 w 53359"/>
                <a:gd name="connsiteY0" fmla="*/ 22080 h 21933"/>
                <a:gd name="connsiteX1" fmla="*/ 29320 w 53359"/>
                <a:gd name="connsiteY1" fmla="*/ 915 h 21933"/>
                <a:gd name="connsiteX2" fmla="*/ 53475 w 53359"/>
                <a:gd name="connsiteY2" fmla="*/ 4859 h 21933"/>
              </a:gdLst>
              <a:ahLst/>
              <a:cxnLst>
                <a:cxn ang="0">
                  <a:pos x="connsiteX0" y="connsiteY0"/>
                </a:cxn>
                <a:cxn ang="0">
                  <a:pos x="connsiteX1" y="connsiteY1"/>
                </a:cxn>
                <a:cxn ang="0">
                  <a:pos x="connsiteX2" y="connsiteY2"/>
                </a:cxn>
              </a:cxnLst>
              <a:rect l="l" t="t" r="r" b="b"/>
              <a:pathLst>
                <a:path w="53359" h="21933">
                  <a:moveTo>
                    <a:pt x="116" y="22080"/>
                  </a:moveTo>
                  <a:cubicBezTo>
                    <a:pt x="7774" y="12536"/>
                    <a:pt x="17871" y="5221"/>
                    <a:pt x="29320" y="915"/>
                  </a:cubicBezTo>
                  <a:cubicBezTo>
                    <a:pt x="37588" y="-894"/>
                    <a:pt x="46217" y="515"/>
                    <a:pt x="53475" y="4859"/>
                  </a:cubicBezTo>
                </a:path>
              </a:pathLst>
            </a:custGeom>
            <a:noFill/>
            <a:ln w="13088" cap="rnd">
              <a:solidFill>
                <a:srgbClr val="000000"/>
              </a:solidFill>
              <a:prstDash val="solid"/>
              <a:round/>
            </a:ln>
          </p:spPr>
          <p:txBody>
            <a:bodyPr rtlCol="1" anchor="ctr"/>
            <a:lstStyle/>
            <a:p>
              <a:endParaRPr lang="ar-SA"/>
            </a:p>
          </p:txBody>
        </p:sp>
        <p:sp>
          <p:nvSpPr>
            <p:cNvPr id="65" name="شكل حر: شكل 64">
              <a:extLst>
                <a:ext uri="{FF2B5EF4-FFF2-40B4-BE49-F238E27FC236}">
                  <a16:creationId xmlns:a16="http://schemas.microsoft.com/office/drawing/2014/main" id="{4AB3ADBB-7886-91CA-5281-8FD1E921BF3F}"/>
                </a:ext>
              </a:extLst>
            </p:cNvPr>
            <p:cNvSpPr/>
            <p:nvPr/>
          </p:nvSpPr>
          <p:spPr>
            <a:xfrm>
              <a:off x="3791788" y="4486860"/>
              <a:ext cx="65265" cy="83153"/>
            </a:xfrm>
            <a:custGeom>
              <a:avLst/>
              <a:gdLst>
                <a:gd name="connsiteX0" fmla="*/ 112 w 65265"/>
                <a:gd name="connsiteY0" fmla="*/ 135 h 83153"/>
                <a:gd name="connsiteX1" fmla="*/ 22038 w 65265"/>
                <a:gd name="connsiteY1" fmla="*/ 41969 h 83153"/>
                <a:gd name="connsiteX2" fmla="*/ 65130 w 65265"/>
                <a:gd name="connsiteY2" fmla="*/ 83079 h 83153"/>
                <a:gd name="connsiteX3" fmla="*/ 65377 w 65265"/>
                <a:gd name="connsiteY3" fmla="*/ 83288 h 83153"/>
              </a:gdLst>
              <a:ahLst/>
              <a:cxnLst>
                <a:cxn ang="0">
                  <a:pos x="connsiteX0" y="connsiteY0"/>
                </a:cxn>
                <a:cxn ang="0">
                  <a:pos x="connsiteX1" y="connsiteY1"/>
                </a:cxn>
                <a:cxn ang="0">
                  <a:pos x="connsiteX2" y="connsiteY2"/>
                </a:cxn>
                <a:cxn ang="0">
                  <a:pos x="connsiteX3" y="connsiteY3"/>
                </a:cxn>
              </a:cxnLst>
              <a:rect l="l" t="t" r="r" b="b"/>
              <a:pathLst>
                <a:path w="65265" h="83153">
                  <a:moveTo>
                    <a:pt x="112" y="135"/>
                  </a:moveTo>
                  <a:lnTo>
                    <a:pt x="22038" y="41969"/>
                  </a:lnTo>
                  <a:lnTo>
                    <a:pt x="65130" y="83079"/>
                  </a:lnTo>
                  <a:lnTo>
                    <a:pt x="65377" y="83288"/>
                  </a:lnTo>
                </a:path>
              </a:pathLst>
            </a:custGeom>
            <a:noFill/>
            <a:ln w="13088" cap="rnd">
              <a:solidFill>
                <a:srgbClr val="000000"/>
              </a:solidFill>
              <a:prstDash val="solid"/>
              <a:round/>
            </a:ln>
          </p:spPr>
          <p:txBody>
            <a:bodyPr rtlCol="1" anchor="ctr"/>
            <a:lstStyle/>
            <a:p>
              <a:endParaRPr lang="ar-SA"/>
            </a:p>
          </p:txBody>
        </p:sp>
        <p:sp>
          <p:nvSpPr>
            <p:cNvPr id="66" name="شكل حر: شكل 65">
              <a:extLst>
                <a:ext uri="{FF2B5EF4-FFF2-40B4-BE49-F238E27FC236}">
                  <a16:creationId xmlns:a16="http://schemas.microsoft.com/office/drawing/2014/main" id="{A1E1E4FB-D73E-3110-DF82-3ECC30B3D513}"/>
                </a:ext>
              </a:extLst>
            </p:cNvPr>
            <p:cNvSpPr/>
            <p:nvPr/>
          </p:nvSpPr>
          <p:spPr>
            <a:xfrm>
              <a:off x="3089953" y="4597580"/>
              <a:ext cx="126238" cy="97934"/>
            </a:xfrm>
            <a:custGeom>
              <a:avLst/>
              <a:gdLst>
                <a:gd name="connsiteX0" fmla="*/ 126315 w 126238"/>
                <a:gd name="connsiteY0" fmla="*/ 97752 h 97934"/>
                <a:gd name="connsiteX1" fmla="*/ 75052 w 126238"/>
                <a:gd name="connsiteY1" fmla="*/ 62338 h 97934"/>
                <a:gd name="connsiteX2" fmla="*/ 54554 w 126238"/>
                <a:gd name="connsiteY2" fmla="*/ 17608 h 97934"/>
                <a:gd name="connsiteX3" fmla="*/ 29244 w 126238"/>
                <a:gd name="connsiteY3" fmla="*/ 540 h 97934"/>
                <a:gd name="connsiteX4" fmla="*/ 19597 w 126238"/>
                <a:gd name="connsiteY4" fmla="*/ 5112 h 97934"/>
                <a:gd name="connsiteX5" fmla="*/ 1519 w 126238"/>
                <a:gd name="connsiteY5" fmla="*/ 32868 h 97934"/>
                <a:gd name="connsiteX6" fmla="*/ 32551 w 126238"/>
                <a:gd name="connsiteY6" fmla="*/ 98076 h 97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238" h="97934">
                  <a:moveTo>
                    <a:pt x="126315" y="97752"/>
                  </a:moveTo>
                  <a:cubicBezTo>
                    <a:pt x="107292" y="89027"/>
                    <a:pt x="89941" y="77045"/>
                    <a:pt x="75052" y="62338"/>
                  </a:cubicBezTo>
                  <a:cubicBezTo>
                    <a:pt x="64932" y="49175"/>
                    <a:pt x="57926" y="33877"/>
                    <a:pt x="54554" y="17608"/>
                  </a:cubicBezTo>
                  <a:cubicBezTo>
                    <a:pt x="52278" y="5912"/>
                    <a:pt x="40945" y="-1727"/>
                    <a:pt x="29244" y="540"/>
                  </a:cubicBezTo>
                  <a:cubicBezTo>
                    <a:pt x="25697" y="1245"/>
                    <a:pt x="22380" y="2807"/>
                    <a:pt x="19597" y="5112"/>
                  </a:cubicBezTo>
                  <a:cubicBezTo>
                    <a:pt x="10430" y="11894"/>
                    <a:pt x="4013" y="21742"/>
                    <a:pt x="1519" y="32868"/>
                  </a:cubicBezTo>
                  <a:cubicBezTo>
                    <a:pt x="-4423" y="59156"/>
                    <a:pt x="8400" y="86112"/>
                    <a:pt x="32551" y="98076"/>
                  </a:cubicBezTo>
                </a:path>
              </a:pathLst>
            </a:custGeom>
            <a:noFill/>
            <a:ln w="13088" cap="rnd">
              <a:solidFill>
                <a:srgbClr val="000000"/>
              </a:solidFill>
              <a:prstDash val="solid"/>
              <a:round/>
            </a:ln>
          </p:spPr>
          <p:txBody>
            <a:bodyPr rtlCol="1" anchor="ctr"/>
            <a:lstStyle/>
            <a:p>
              <a:endParaRPr lang="ar-SA"/>
            </a:p>
          </p:txBody>
        </p:sp>
        <p:sp>
          <p:nvSpPr>
            <p:cNvPr id="67" name="شكل حر: شكل 66">
              <a:extLst>
                <a:ext uri="{FF2B5EF4-FFF2-40B4-BE49-F238E27FC236}">
                  <a16:creationId xmlns:a16="http://schemas.microsoft.com/office/drawing/2014/main" id="{8FF25845-2ADE-7878-F078-0754EF3A398D}"/>
                </a:ext>
              </a:extLst>
            </p:cNvPr>
            <p:cNvSpPr/>
            <p:nvPr/>
          </p:nvSpPr>
          <p:spPr>
            <a:xfrm>
              <a:off x="2899695" y="2291233"/>
              <a:ext cx="982046" cy="1193463"/>
            </a:xfrm>
            <a:custGeom>
              <a:avLst/>
              <a:gdLst>
                <a:gd name="connsiteX0" fmla="*/ 876142 w 982046"/>
                <a:gd name="connsiteY0" fmla="*/ 1056734 h 1193463"/>
                <a:gd name="connsiteX1" fmla="*/ 212154 w 982046"/>
                <a:gd name="connsiteY1" fmla="*/ 1193513 h 1193463"/>
                <a:gd name="connsiteX2" fmla="*/ 199847 w 982046"/>
                <a:gd name="connsiteY2" fmla="*/ 1133676 h 1193463"/>
                <a:gd name="connsiteX3" fmla="*/ 89 w 982046"/>
                <a:gd name="connsiteY3" fmla="*/ 164184 h 1193463"/>
                <a:gd name="connsiteX4" fmla="*/ 736867 w 982046"/>
                <a:gd name="connsiteY4" fmla="*/ 12355 h 1193463"/>
                <a:gd name="connsiteX5" fmla="*/ 796722 w 982046"/>
                <a:gd name="connsiteY5" fmla="*/ 49 h 1193463"/>
                <a:gd name="connsiteX6" fmla="*/ 982136 w 982046"/>
                <a:gd name="connsiteY6" fmla="*/ 899666 h 11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2046" h="1193463">
                  <a:moveTo>
                    <a:pt x="876142" y="1056734"/>
                  </a:moveTo>
                  <a:lnTo>
                    <a:pt x="212154" y="1193513"/>
                  </a:lnTo>
                  <a:lnTo>
                    <a:pt x="199847" y="1133676"/>
                  </a:lnTo>
                  <a:lnTo>
                    <a:pt x="89" y="164184"/>
                  </a:lnTo>
                  <a:lnTo>
                    <a:pt x="736867" y="12355"/>
                  </a:lnTo>
                  <a:lnTo>
                    <a:pt x="796722" y="49"/>
                  </a:lnTo>
                  <a:lnTo>
                    <a:pt x="982136" y="899666"/>
                  </a:lnTo>
                </a:path>
              </a:pathLst>
            </a:custGeom>
            <a:noFill/>
            <a:ln w="13088" cap="rnd">
              <a:solidFill>
                <a:srgbClr val="000000"/>
              </a:solidFill>
              <a:prstDash val="solid"/>
              <a:round/>
            </a:ln>
          </p:spPr>
          <p:txBody>
            <a:bodyPr rtlCol="1" anchor="ctr"/>
            <a:lstStyle/>
            <a:p>
              <a:endParaRPr lang="ar-SA"/>
            </a:p>
          </p:txBody>
        </p:sp>
        <p:sp>
          <p:nvSpPr>
            <p:cNvPr id="68" name="شكل حر: شكل 67">
              <a:extLst>
                <a:ext uri="{FF2B5EF4-FFF2-40B4-BE49-F238E27FC236}">
                  <a16:creationId xmlns:a16="http://schemas.microsoft.com/office/drawing/2014/main" id="{53F60633-5285-CD21-B57D-CD1E7A257F96}"/>
                </a:ext>
              </a:extLst>
            </p:cNvPr>
            <p:cNvSpPr/>
            <p:nvPr/>
          </p:nvSpPr>
          <p:spPr>
            <a:xfrm>
              <a:off x="2827477" y="2243684"/>
              <a:ext cx="808996" cy="1193482"/>
            </a:xfrm>
            <a:custGeom>
              <a:avLst/>
              <a:gdLst>
                <a:gd name="connsiteX0" fmla="*/ 272058 w 808996"/>
                <a:gd name="connsiteY0" fmla="*/ 1181223 h 1193482"/>
                <a:gd name="connsiteX1" fmla="*/ 212145 w 808996"/>
                <a:gd name="connsiteY1" fmla="*/ 1193529 h 1193482"/>
                <a:gd name="connsiteX2" fmla="*/ 199782 w 808996"/>
                <a:gd name="connsiteY2" fmla="*/ 1133617 h 1193482"/>
                <a:gd name="connsiteX3" fmla="*/ 81 w 808996"/>
                <a:gd name="connsiteY3" fmla="*/ 164200 h 1193482"/>
                <a:gd name="connsiteX4" fmla="*/ 736801 w 808996"/>
                <a:gd name="connsiteY4" fmla="*/ 12372 h 1193482"/>
                <a:gd name="connsiteX5" fmla="*/ 796714 w 808996"/>
                <a:gd name="connsiteY5" fmla="*/ 47 h 1193482"/>
                <a:gd name="connsiteX6" fmla="*/ 809077 w 808996"/>
                <a:gd name="connsiteY6" fmla="*/ 59902 h 1193482"/>
                <a:gd name="connsiteX7" fmla="*/ 809077 w 808996"/>
                <a:gd name="connsiteY7" fmla="*/ 59959 h 11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8996" h="1193482">
                  <a:moveTo>
                    <a:pt x="272058" y="1181223"/>
                  </a:moveTo>
                  <a:lnTo>
                    <a:pt x="212145" y="1193529"/>
                  </a:lnTo>
                  <a:lnTo>
                    <a:pt x="199782" y="1133617"/>
                  </a:lnTo>
                  <a:lnTo>
                    <a:pt x="81" y="164200"/>
                  </a:lnTo>
                  <a:lnTo>
                    <a:pt x="736801" y="12372"/>
                  </a:lnTo>
                  <a:lnTo>
                    <a:pt x="796714" y="47"/>
                  </a:lnTo>
                  <a:lnTo>
                    <a:pt x="809077" y="59902"/>
                  </a:lnTo>
                  <a:lnTo>
                    <a:pt x="809077" y="59959"/>
                  </a:lnTo>
                </a:path>
              </a:pathLst>
            </a:custGeom>
            <a:noFill/>
            <a:ln w="13088" cap="rnd">
              <a:solidFill>
                <a:srgbClr val="000000"/>
              </a:solidFill>
              <a:prstDash val="solid"/>
              <a:round/>
            </a:ln>
          </p:spPr>
          <p:txBody>
            <a:bodyPr rtlCol="1" anchor="ctr"/>
            <a:lstStyle/>
            <a:p>
              <a:endParaRPr lang="ar-SA"/>
            </a:p>
          </p:txBody>
        </p:sp>
        <p:sp>
          <p:nvSpPr>
            <p:cNvPr id="69" name="شكل حر: شكل 68">
              <a:extLst>
                <a:ext uri="{FF2B5EF4-FFF2-40B4-BE49-F238E27FC236}">
                  <a16:creationId xmlns:a16="http://schemas.microsoft.com/office/drawing/2014/main" id="{91156D58-E64B-5C51-3BDF-E99E5D6CA677}"/>
                </a:ext>
              </a:extLst>
            </p:cNvPr>
            <p:cNvSpPr/>
            <p:nvPr/>
          </p:nvSpPr>
          <p:spPr>
            <a:xfrm>
              <a:off x="2755182" y="2196097"/>
              <a:ext cx="809015" cy="1193539"/>
            </a:xfrm>
            <a:custGeom>
              <a:avLst/>
              <a:gdLst>
                <a:gd name="connsiteX0" fmla="*/ 272073 w 809015"/>
                <a:gd name="connsiteY0" fmla="*/ 1181201 h 1193539"/>
                <a:gd name="connsiteX1" fmla="*/ 212161 w 809015"/>
                <a:gd name="connsiteY1" fmla="*/ 1193584 h 1193539"/>
                <a:gd name="connsiteX2" fmla="*/ 77 w 809015"/>
                <a:gd name="connsiteY2" fmla="*/ 164179 h 1193539"/>
                <a:gd name="connsiteX3" fmla="*/ 796786 w 809015"/>
                <a:gd name="connsiteY3" fmla="*/ 44 h 1193539"/>
                <a:gd name="connsiteX4" fmla="*/ 809092 w 809015"/>
                <a:gd name="connsiteY4" fmla="*/ 59956 h 1193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15" h="1193539">
                  <a:moveTo>
                    <a:pt x="272073" y="1181201"/>
                  </a:moveTo>
                  <a:lnTo>
                    <a:pt x="212161" y="1193584"/>
                  </a:lnTo>
                  <a:lnTo>
                    <a:pt x="77" y="164179"/>
                  </a:lnTo>
                  <a:lnTo>
                    <a:pt x="796786" y="44"/>
                  </a:lnTo>
                  <a:lnTo>
                    <a:pt x="809092" y="59956"/>
                  </a:lnTo>
                </a:path>
              </a:pathLst>
            </a:custGeom>
            <a:noFill/>
            <a:ln w="13088" cap="rnd">
              <a:solidFill>
                <a:srgbClr val="000000"/>
              </a:solidFill>
              <a:prstDash val="solid"/>
              <a:round/>
            </a:ln>
          </p:spPr>
          <p:txBody>
            <a:bodyPr rtlCol="1" anchor="ctr"/>
            <a:lstStyle/>
            <a:p>
              <a:endParaRPr lang="ar-SA"/>
            </a:p>
          </p:txBody>
        </p:sp>
        <p:sp>
          <p:nvSpPr>
            <p:cNvPr id="70" name="شكل حر: شكل 69">
              <a:extLst>
                <a:ext uri="{FF2B5EF4-FFF2-40B4-BE49-F238E27FC236}">
                  <a16:creationId xmlns:a16="http://schemas.microsoft.com/office/drawing/2014/main" id="{B91F2DC3-FB24-E6EB-ACFF-0E66C8A9DF5F}"/>
                </a:ext>
              </a:extLst>
            </p:cNvPr>
            <p:cNvSpPr/>
            <p:nvPr/>
          </p:nvSpPr>
          <p:spPr>
            <a:xfrm>
              <a:off x="3054667" y="2454320"/>
              <a:ext cx="543172" cy="111899"/>
            </a:xfrm>
            <a:custGeom>
              <a:avLst/>
              <a:gdLst>
                <a:gd name="connsiteX0" fmla="*/ 86 w 543172"/>
                <a:gd name="connsiteY0" fmla="*/ 111929 h 111899"/>
                <a:gd name="connsiteX1" fmla="*/ 543258 w 543172"/>
                <a:gd name="connsiteY1" fmla="*/ 29 h 111899"/>
              </a:gdLst>
              <a:ahLst/>
              <a:cxnLst>
                <a:cxn ang="0">
                  <a:pos x="connsiteX0" y="connsiteY0"/>
                </a:cxn>
                <a:cxn ang="0">
                  <a:pos x="connsiteX1" y="connsiteY1"/>
                </a:cxn>
              </a:cxnLst>
              <a:rect l="l" t="t" r="r" b="b"/>
              <a:pathLst>
                <a:path w="543172" h="111899">
                  <a:moveTo>
                    <a:pt x="86" y="111929"/>
                  </a:moveTo>
                  <a:lnTo>
                    <a:pt x="543258" y="29"/>
                  </a:lnTo>
                </a:path>
              </a:pathLst>
            </a:custGeom>
            <a:noFill/>
            <a:ln w="13088" cap="rnd">
              <a:solidFill>
                <a:srgbClr val="000000"/>
              </a:solidFill>
              <a:prstDash val="solid"/>
              <a:round/>
            </a:ln>
          </p:spPr>
          <p:txBody>
            <a:bodyPr rtlCol="1" anchor="ctr"/>
            <a:lstStyle/>
            <a:p>
              <a:endParaRPr lang="ar-SA"/>
            </a:p>
          </p:txBody>
        </p:sp>
        <p:sp>
          <p:nvSpPr>
            <p:cNvPr id="71" name="شكل حر: شكل 70">
              <a:extLst>
                <a:ext uri="{FF2B5EF4-FFF2-40B4-BE49-F238E27FC236}">
                  <a16:creationId xmlns:a16="http://schemas.microsoft.com/office/drawing/2014/main" id="{66E2D0EF-2CCD-2D6D-290A-63D91B3593CD}"/>
                </a:ext>
              </a:extLst>
            </p:cNvPr>
            <p:cNvSpPr/>
            <p:nvPr/>
          </p:nvSpPr>
          <p:spPr>
            <a:xfrm>
              <a:off x="3109264" y="2567915"/>
              <a:ext cx="543191" cy="111975"/>
            </a:xfrm>
            <a:custGeom>
              <a:avLst/>
              <a:gdLst>
                <a:gd name="connsiteX0" fmla="*/ 89 w 543191"/>
                <a:gd name="connsiteY0" fmla="*/ 112011 h 111975"/>
                <a:gd name="connsiteX1" fmla="*/ 543280 w 543191"/>
                <a:gd name="connsiteY1" fmla="*/ 35 h 111975"/>
              </a:gdLst>
              <a:ahLst/>
              <a:cxnLst>
                <a:cxn ang="0">
                  <a:pos x="connsiteX0" y="connsiteY0"/>
                </a:cxn>
                <a:cxn ang="0">
                  <a:pos x="connsiteX1" y="connsiteY1"/>
                </a:cxn>
              </a:cxnLst>
              <a:rect l="l" t="t" r="r" b="b"/>
              <a:pathLst>
                <a:path w="543191" h="111975">
                  <a:moveTo>
                    <a:pt x="89" y="112011"/>
                  </a:moveTo>
                  <a:lnTo>
                    <a:pt x="543280" y="35"/>
                  </a:lnTo>
                </a:path>
              </a:pathLst>
            </a:custGeom>
            <a:noFill/>
            <a:ln w="13088" cap="rnd">
              <a:solidFill>
                <a:srgbClr val="000000"/>
              </a:solidFill>
              <a:prstDash val="solid"/>
              <a:round/>
            </a:ln>
          </p:spPr>
          <p:txBody>
            <a:bodyPr rtlCol="1" anchor="ctr"/>
            <a:lstStyle/>
            <a:p>
              <a:endParaRPr lang="ar-SA"/>
            </a:p>
          </p:txBody>
        </p:sp>
        <p:sp>
          <p:nvSpPr>
            <p:cNvPr id="72" name="شكل حر: شكل 71">
              <a:extLst>
                <a:ext uri="{FF2B5EF4-FFF2-40B4-BE49-F238E27FC236}">
                  <a16:creationId xmlns:a16="http://schemas.microsoft.com/office/drawing/2014/main" id="{8F1A82A7-8BDB-4E7B-C208-986D373B6B15}"/>
                </a:ext>
              </a:extLst>
            </p:cNvPr>
            <p:cNvSpPr/>
            <p:nvPr/>
          </p:nvSpPr>
          <p:spPr>
            <a:xfrm>
              <a:off x="3061735" y="2627828"/>
              <a:ext cx="603084" cy="124282"/>
            </a:xfrm>
            <a:custGeom>
              <a:avLst/>
              <a:gdLst>
                <a:gd name="connsiteX0" fmla="*/ 88 w 603084"/>
                <a:gd name="connsiteY0" fmla="*/ 124321 h 124282"/>
                <a:gd name="connsiteX1" fmla="*/ 603173 w 603084"/>
                <a:gd name="connsiteY1" fmla="*/ 39 h 124282"/>
              </a:gdLst>
              <a:ahLst/>
              <a:cxnLst>
                <a:cxn ang="0">
                  <a:pos x="connsiteX0" y="connsiteY0"/>
                </a:cxn>
                <a:cxn ang="0">
                  <a:pos x="connsiteX1" y="connsiteY1"/>
                </a:cxn>
              </a:cxnLst>
              <a:rect l="l" t="t" r="r" b="b"/>
              <a:pathLst>
                <a:path w="603084" h="124282">
                  <a:moveTo>
                    <a:pt x="88" y="124321"/>
                  </a:moveTo>
                  <a:lnTo>
                    <a:pt x="603173" y="39"/>
                  </a:lnTo>
                </a:path>
              </a:pathLst>
            </a:custGeom>
            <a:noFill/>
            <a:ln w="13088" cap="rnd">
              <a:solidFill>
                <a:srgbClr val="000000"/>
              </a:solidFill>
              <a:prstDash val="solid"/>
              <a:round/>
            </a:ln>
          </p:spPr>
          <p:txBody>
            <a:bodyPr rtlCol="1" anchor="ctr"/>
            <a:lstStyle/>
            <a:p>
              <a:endParaRPr lang="ar-SA"/>
            </a:p>
          </p:txBody>
        </p:sp>
        <p:sp>
          <p:nvSpPr>
            <p:cNvPr id="73" name="شكل حر: شكل 72">
              <a:extLst>
                <a:ext uri="{FF2B5EF4-FFF2-40B4-BE49-F238E27FC236}">
                  <a16:creationId xmlns:a16="http://schemas.microsoft.com/office/drawing/2014/main" id="{27B6E56D-7C3C-F77D-BBB2-875109151B3F}"/>
                </a:ext>
              </a:extLst>
            </p:cNvPr>
            <p:cNvSpPr/>
            <p:nvPr/>
          </p:nvSpPr>
          <p:spPr>
            <a:xfrm>
              <a:off x="3074041" y="2687740"/>
              <a:ext cx="603084" cy="124263"/>
            </a:xfrm>
            <a:custGeom>
              <a:avLst/>
              <a:gdLst>
                <a:gd name="connsiteX0" fmla="*/ 88 w 603084"/>
                <a:gd name="connsiteY0" fmla="*/ 124305 h 124263"/>
                <a:gd name="connsiteX1" fmla="*/ 603173 w 603084"/>
                <a:gd name="connsiteY1" fmla="*/ 42 h 124263"/>
              </a:gdLst>
              <a:ahLst/>
              <a:cxnLst>
                <a:cxn ang="0">
                  <a:pos x="connsiteX0" y="connsiteY0"/>
                </a:cxn>
                <a:cxn ang="0">
                  <a:pos x="connsiteX1" y="connsiteY1"/>
                </a:cxn>
              </a:cxnLst>
              <a:rect l="l" t="t" r="r" b="b"/>
              <a:pathLst>
                <a:path w="603084" h="124263">
                  <a:moveTo>
                    <a:pt x="88" y="124305"/>
                  </a:moveTo>
                  <a:lnTo>
                    <a:pt x="603173" y="42"/>
                  </a:lnTo>
                </a:path>
              </a:pathLst>
            </a:custGeom>
            <a:noFill/>
            <a:ln w="13088" cap="rnd">
              <a:solidFill>
                <a:srgbClr val="000000"/>
              </a:solidFill>
              <a:prstDash val="solid"/>
              <a:round/>
            </a:ln>
          </p:spPr>
          <p:txBody>
            <a:bodyPr rtlCol="1" anchor="ctr"/>
            <a:lstStyle/>
            <a:p>
              <a:endParaRPr lang="ar-SA"/>
            </a:p>
          </p:txBody>
        </p:sp>
        <p:sp>
          <p:nvSpPr>
            <p:cNvPr id="74" name="شكل حر: شكل 73">
              <a:extLst>
                <a:ext uri="{FF2B5EF4-FFF2-40B4-BE49-F238E27FC236}">
                  <a16:creationId xmlns:a16="http://schemas.microsoft.com/office/drawing/2014/main" id="{7324E3C3-BC22-E27D-3E2F-8ADF49F372F9}"/>
                </a:ext>
              </a:extLst>
            </p:cNvPr>
            <p:cNvSpPr/>
            <p:nvPr/>
          </p:nvSpPr>
          <p:spPr>
            <a:xfrm>
              <a:off x="3086423" y="2784647"/>
              <a:ext cx="423367" cy="87268"/>
            </a:xfrm>
            <a:custGeom>
              <a:avLst/>
              <a:gdLst>
                <a:gd name="connsiteX0" fmla="*/ 84 w 423367"/>
                <a:gd name="connsiteY0" fmla="*/ 87314 h 87268"/>
                <a:gd name="connsiteX1" fmla="*/ 423452 w 423367"/>
                <a:gd name="connsiteY1" fmla="*/ 46 h 87268"/>
              </a:gdLst>
              <a:ahLst/>
              <a:cxnLst>
                <a:cxn ang="0">
                  <a:pos x="connsiteX0" y="connsiteY0"/>
                </a:cxn>
                <a:cxn ang="0">
                  <a:pos x="connsiteX1" y="connsiteY1"/>
                </a:cxn>
              </a:cxnLst>
              <a:rect l="l" t="t" r="r" b="b"/>
              <a:pathLst>
                <a:path w="423367" h="87268">
                  <a:moveTo>
                    <a:pt x="84" y="87314"/>
                  </a:moveTo>
                  <a:lnTo>
                    <a:pt x="423452" y="46"/>
                  </a:lnTo>
                </a:path>
              </a:pathLst>
            </a:custGeom>
            <a:noFill/>
            <a:ln w="13088" cap="rnd">
              <a:solidFill>
                <a:srgbClr val="000000"/>
              </a:solidFill>
              <a:prstDash val="solid"/>
              <a:round/>
            </a:ln>
          </p:spPr>
          <p:txBody>
            <a:bodyPr rtlCol="1" anchor="ctr"/>
            <a:lstStyle/>
            <a:p>
              <a:endParaRPr lang="ar-SA"/>
            </a:p>
          </p:txBody>
        </p:sp>
        <p:sp>
          <p:nvSpPr>
            <p:cNvPr id="75" name="شكل حر: شكل 74">
              <a:extLst>
                <a:ext uri="{FF2B5EF4-FFF2-40B4-BE49-F238E27FC236}">
                  <a16:creationId xmlns:a16="http://schemas.microsoft.com/office/drawing/2014/main" id="{AEEB18ED-2E13-6826-7223-46375FA16A96}"/>
                </a:ext>
              </a:extLst>
            </p:cNvPr>
            <p:cNvSpPr/>
            <p:nvPr/>
          </p:nvSpPr>
          <p:spPr>
            <a:xfrm>
              <a:off x="3158642" y="2807564"/>
              <a:ext cx="543172" cy="111899"/>
            </a:xfrm>
            <a:custGeom>
              <a:avLst/>
              <a:gdLst>
                <a:gd name="connsiteX0" fmla="*/ 91 w 543172"/>
                <a:gd name="connsiteY0" fmla="*/ 111947 h 111899"/>
                <a:gd name="connsiteX1" fmla="*/ 543264 w 543172"/>
                <a:gd name="connsiteY1" fmla="*/ 48 h 111899"/>
              </a:gdLst>
              <a:ahLst/>
              <a:cxnLst>
                <a:cxn ang="0">
                  <a:pos x="connsiteX0" y="connsiteY0"/>
                </a:cxn>
                <a:cxn ang="0">
                  <a:pos x="connsiteX1" y="connsiteY1"/>
                </a:cxn>
              </a:cxnLst>
              <a:rect l="l" t="t" r="r" b="b"/>
              <a:pathLst>
                <a:path w="543172" h="111899">
                  <a:moveTo>
                    <a:pt x="91" y="111947"/>
                  </a:moveTo>
                  <a:lnTo>
                    <a:pt x="543264" y="48"/>
                  </a:lnTo>
                </a:path>
              </a:pathLst>
            </a:custGeom>
            <a:noFill/>
            <a:ln w="13088" cap="rnd">
              <a:solidFill>
                <a:srgbClr val="000000"/>
              </a:solidFill>
              <a:prstDash val="solid"/>
              <a:round/>
            </a:ln>
          </p:spPr>
          <p:txBody>
            <a:bodyPr rtlCol="1" anchor="ctr"/>
            <a:lstStyle/>
            <a:p>
              <a:endParaRPr lang="ar-SA"/>
            </a:p>
          </p:txBody>
        </p:sp>
        <p:sp>
          <p:nvSpPr>
            <p:cNvPr id="76" name="شكل حر: شكل 75">
              <a:extLst>
                <a:ext uri="{FF2B5EF4-FFF2-40B4-BE49-F238E27FC236}">
                  <a16:creationId xmlns:a16="http://schemas.microsoft.com/office/drawing/2014/main" id="{39D0909F-F27D-A142-EA0A-F5288CC6786D}"/>
                </a:ext>
              </a:extLst>
            </p:cNvPr>
            <p:cNvSpPr/>
            <p:nvPr/>
          </p:nvSpPr>
          <p:spPr>
            <a:xfrm>
              <a:off x="3111112" y="2867477"/>
              <a:ext cx="603084" cy="124205"/>
            </a:xfrm>
            <a:custGeom>
              <a:avLst/>
              <a:gdLst>
                <a:gd name="connsiteX0" fmla="*/ 90 w 603084"/>
                <a:gd name="connsiteY0" fmla="*/ 124257 h 124205"/>
                <a:gd name="connsiteX1" fmla="*/ 603175 w 603084"/>
                <a:gd name="connsiteY1" fmla="*/ 51 h 124205"/>
              </a:gdLst>
              <a:ahLst/>
              <a:cxnLst>
                <a:cxn ang="0">
                  <a:pos x="connsiteX0" y="connsiteY0"/>
                </a:cxn>
                <a:cxn ang="0">
                  <a:pos x="connsiteX1" y="connsiteY1"/>
                </a:cxn>
              </a:cxnLst>
              <a:rect l="l" t="t" r="r" b="b"/>
              <a:pathLst>
                <a:path w="603084" h="124205">
                  <a:moveTo>
                    <a:pt x="90" y="124257"/>
                  </a:moveTo>
                  <a:lnTo>
                    <a:pt x="603175" y="51"/>
                  </a:lnTo>
                </a:path>
              </a:pathLst>
            </a:custGeom>
            <a:noFill/>
            <a:ln w="13088" cap="rnd">
              <a:solidFill>
                <a:srgbClr val="000000"/>
              </a:solidFill>
              <a:prstDash val="solid"/>
              <a:round/>
            </a:ln>
          </p:spPr>
          <p:txBody>
            <a:bodyPr rtlCol="1" anchor="ctr"/>
            <a:lstStyle/>
            <a:p>
              <a:endParaRPr lang="ar-SA"/>
            </a:p>
          </p:txBody>
        </p:sp>
        <p:sp>
          <p:nvSpPr>
            <p:cNvPr id="77" name="شكل حر: شكل 76">
              <a:extLst>
                <a:ext uri="{FF2B5EF4-FFF2-40B4-BE49-F238E27FC236}">
                  <a16:creationId xmlns:a16="http://schemas.microsoft.com/office/drawing/2014/main" id="{A833BBFE-0B3C-D221-E7F1-F9A9CBEB7A59}"/>
                </a:ext>
              </a:extLst>
            </p:cNvPr>
            <p:cNvSpPr/>
            <p:nvPr/>
          </p:nvSpPr>
          <p:spPr>
            <a:xfrm>
              <a:off x="3123418" y="2927313"/>
              <a:ext cx="603084" cy="124263"/>
            </a:xfrm>
            <a:custGeom>
              <a:avLst/>
              <a:gdLst>
                <a:gd name="connsiteX0" fmla="*/ 91 w 603084"/>
                <a:gd name="connsiteY0" fmla="*/ 124318 h 124263"/>
                <a:gd name="connsiteX1" fmla="*/ 603176 w 603084"/>
                <a:gd name="connsiteY1" fmla="*/ 54 h 124263"/>
              </a:gdLst>
              <a:ahLst/>
              <a:cxnLst>
                <a:cxn ang="0">
                  <a:pos x="connsiteX0" y="connsiteY0"/>
                </a:cxn>
                <a:cxn ang="0">
                  <a:pos x="connsiteX1" y="connsiteY1"/>
                </a:cxn>
              </a:cxnLst>
              <a:rect l="l" t="t" r="r" b="b"/>
              <a:pathLst>
                <a:path w="603084" h="124263">
                  <a:moveTo>
                    <a:pt x="91" y="124318"/>
                  </a:moveTo>
                  <a:lnTo>
                    <a:pt x="603176" y="54"/>
                  </a:lnTo>
                </a:path>
              </a:pathLst>
            </a:custGeom>
            <a:noFill/>
            <a:ln w="13088" cap="rnd">
              <a:solidFill>
                <a:srgbClr val="000000"/>
              </a:solidFill>
              <a:prstDash val="solid"/>
              <a:round/>
            </a:ln>
          </p:spPr>
          <p:txBody>
            <a:bodyPr rtlCol="1" anchor="ctr"/>
            <a:lstStyle/>
            <a:p>
              <a:endParaRPr lang="ar-SA"/>
            </a:p>
          </p:txBody>
        </p:sp>
        <p:sp>
          <p:nvSpPr>
            <p:cNvPr id="78" name="شكل حر: شكل 77">
              <a:extLst>
                <a:ext uri="{FF2B5EF4-FFF2-40B4-BE49-F238E27FC236}">
                  <a16:creationId xmlns:a16="http://schemas.microsoft.com/office/drawing/2014/main" id="{38D72354-D715-A1C5-9AF8-23FAFA12E757}"/>
                </a:ext>
              </a:extLst>
            </p:cNvPr>
            <p:cNvSpPr/>
            <p:nvPr/>
          </p:nvSpPr>
          <p:spPr>
            <a:xfrm>
              <a:off x="3195637" y="2987225"/>
              <a:ext cx="543248" cy="111956"/>
            </a:xfrm>
            <a:custGeom>
              <a:avLst/>
              <a:gdLst>
                <a:gd name="connsiteX0" fmla="*/ 93 w 543248"/>
                <a:gd name="connsiteY0" fmla="*/ 112014 h 111956"/>
                <a:gd name="connsiteX1" fmla="*/ 543342 w 543248"/>
                <a:gd name="connsiteY1" fmla="*/ 57 h 111956"/>
              </a:gdLst>
              <a:ahLst/>
              <a:cxnLst>
                <a:cxn ang="0">
                  <a:pos x="connsiteX0" y="connsiteY0"/>
                </a:cxn>
                <a:cxn ang="0">
                  <a:pos x="connsiteX1" y="connsiteY1"/>
                </a:cxn>
              </a:cxnLst>
              <a:rect l="l" t="t" r="r" b="b"/>
              <a:pathLst>
                <a:path w="543248" h="111956">
                  <a:moveTo>
                    <a:pt x="93" y="112014"/>
                  </a:moveTo>
                  <a:lnTo>
                    <a:pt x="543342" y="57"/>
                  </a:lnTo>
                </a:path>
              </a:pathLst>
            </a:custGeom>
            <a:noFill/>
            <a:ln w="13088" cap="rnd">
              <a:solidFill>
                <a:srgbClr val="000000"/>
              </a:solidFill>
              <a:prstDash val="solid"/>
              <a:round/>
            </a:ln>
          </p:spPr>
          <p:txBody>
            <a:bodyPr rtlCol="1" anchor="ctr"/>
            <a:lstStyle/>
            <a:p>
              <a:endParaRPr lang="ar-SA"/>
            </a:p>
          </p:txBody>
        </p:sp>
        <p:sp>
          <p:nvSpPr>
            <p:cNvPr id="79" name="شكل حر: شكل 78">
              <a:extLst>
                <a:ext uri="{FF2B5EF4-FFF2-40B4-BE49-F238E27FC236}">
                  <a16:creationId xmlns:a16="http://schemas.microsoft.com/office/drawing/2014/main" id="{07EC8F5D-052D-D3BA-CEDB-BDF0DD68087E}"/>
                </a:ext>
              </a:extLst>
            </p:cNvPr>
            <p:cNvSpPr/>
            <p:nvPr/>
          </p:nvSpPr>
          <p:spPr>
            <a:xfrm>
              <a:off x="3148107" y="3047137"/>
              <a:ext cx="603084" cy="124263"/>
            </a:xfrm>
            <a:custGeom>
              <a:avLst/>
              <a:gdLst>
                <a:gd name="connsiteX0" fmla="*/ 92 w 603084"/>
                <a:gd name="connsiteY0" fmla="*/ 124324 h 124263"/>
                <a:gd name="connsiteX1" fmla="*/ 603177 w 603084"/>
                <a:gd name="connsiteY1" fmla="*/ 61 h 124263"/>
              </a:gdLst>
              <a:ahLst/>
              <a:cxnLst>
                <a:cxn ang="0">
                  <a:pos x="connsiteX0" y="connsiteY0"/>
                </a:cxn>
                <a:cxn ang="0">
                  <a:pos x="connsiteX1" y="connsiteY1"/>
                </a:cxn>
              </a:cxnLst>
              <a:rect l="l" t="t" r="r" b="b"/>
              <a:pathLst>
                <a:path w="603084" h="124263">
                  <a:moveTo>
                    <a:pt x="92" y="124324"/>
                  </a:moveTo>
                  <a:lnTo>
                    <a:pt x="603177" y="61"/>
                  </a:lnTo>
                </a:path>
              </a:pathLst>
            </a:custGeom>
            <a:noFill/>
            <a:ln w="13088" cap="rnd">
              <a:solidFill>
                <a:srgbClr val="000000"/>
              </a:solidFill>
              <a:prstDash val="solid"/>
              <a:round/>
            </a:ln>
          </p:spPr>
          <p:txBody>
            <a:bodyPr rtlCol="1" anchor="ctr"/>
            <a:lstStyle/>
            <a:p>
              <a:endParaRPr lang="ar-SA"/>
            </a:p>
          </p:txBody>
        </p:sp>
        <p:sp>
          <p:nvSpPr>
            <p:cNvPr id="80" name="شكل حر: شكل 79">
              <a:extLst>
                <a:ext uri="{FF2B5EF4-FFF2-40B4-BE49-F238E27FC236}">
                  <a16:creationId xmlns:a16="http://schemas.microsoft.com/office/drawing/2014/main" id="{BF26ED42-0ED6-68F3-31AC-EC73D2714409}"/>
                </a:ext>
              </a:extLst>
            </p:cNvPr>
            <p:cNvSpPr/>
            <p:nvPr/>
          </p:nvSpPr>
          <p:spPr>
            <a:xfrm>
              <a:off x="3160471" y="3107049"/>
              <a:ext cx="603084" cy="124263"/>
            </a:xfrm>
            <a:custGeom>
              <a:avLst/>
              <a:gdLst>
                <a:gd name="connsiteX0" fmla="*/ 93 w 603084"/>
                <a:gd name="connsiteY0" fmla="*/ 124327 h 124263"/>
                <a:gd name="connsiteX1" fmla="*/ 603178 w 603084"/>
                <a:gd name="connsiteY1" fmla="*/ 64 h 124263"/>
              </a:gdLst>
              <a:ahLst/>
              <a:cxnLst>
                <a:cxn ang="0">
                  <a:pos x="connsiteX0" y="connsiteY0"/>
                </a:cxn>
                <a:cxn ang="0">
                  <a:pos x="connsiteX1" y="connsiteY1"/>
                </a:cxn>
              </a:cxnLst>
              <a:rect l="l" t="t" r="r" b="b"/>
              <a:pathLst>
                <a:path w="603084" h="124263">
                  <a:moveTo>
                    <a:pt x="93" y="124327"/>
                  </a:moveTo>
                  <a:lnTo>
                    <a:pt x="603178" y="64"/>
                  </a:lnTo>
                </a:path>
              </a:pathLst>
            </a:custGeom>
            <a:noFill/>
            <a:ln w="13088" cap="rnd">
              <a:solidFill>
                <a:srgbClr val="000000"/>
              </a:solidFill>
              <a:prstDash val="solid"/>
              <a:round/>
            </a:ln>
          </p:spPr>
          <p:txBody>
            <a:bodyPr rtlCol="1" anchor="ctr"/>
            <a:lstStyle/>
            <a:p>
              <a:endParaRPr lang="ar-SA"/>
            </a:p>
          </p:txBody>
        </p:sp>
        <p:sp>
          <p:nvSpPr>
            <p:cNvPr id="81" name="شكل حر: شكل 80">
              <a:extLst>
                <a:ext uri="{FF2B5EF4-FFF2-40B4-BE49-F238E27FC236}">
                  <a16:creationId xmlns:a16="http://schemas.microsoft.com/office/drawing/2014/main" id="{E7B52997-3D5E-F4E6-3A4D-D4C4AD352365}"/>
                </a:ext>
              </a:extLst>
            </p:cNvPr>
            <p:cNvSpPr/>
            <p:nvPr/>
          </p:nvSpPr>
          <p:spPr>
            <a:xfrm>
              <a:off x="3353028" y="3272823"/>
              <a:ext cx="363531" cy="74904"/>
            </a:xfrm>
            <a:custGeom>
              <a:avLst/>
              <a:gdLst>
                <a:gd name="connsiteX0" fmla="*/ 97 w 363531"/>
                <a:gd name="connsiteY0" fmla="*/ 74976 h 74904"/>
                <a:gd name="connsiteX1" fmla="*/ 61590 w 363531"/>
                <a:gd name="connsiteY1" fmla="*/ 62346 h 74904"/>
                <a:gd name="connsiteX2" fmla="*/ 134647 w 363531"/>
                <a:gd name="connsiteY2" fmla="*/ 47277 h 74904"/>
                <a:gd name="connsiteX3" fmla="*/ 286418 w 363531"/>
                <a:gd name="connsiteY3" fmla="*/ 15978 h 74904"/>
                <a:gd name="connsiteX4" fmla="*/ 315241 w 363531"/>
                <a:gd name="connsiteY4" fmla="*/ 10015 h 74904"/>
                <a:gd name="connsiteX5" fmla="*/ 363628 w 363531"/>
                <a:gd name="connsiteY5" fmla="*/ 71 h 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531" h="74904">
                  <a:moveTo>
                    <a:pt x="97" y="74976"/>
                  </a:moveTo>
                  <a:lnTo>
                    <a:pt x="61590" y="62346"/>
                  </a:lnTo>
                  <a:lnTo>
                    <a:pt x="134647" y="47277"/>
                  </a:lnTo>
                  <a:lnTo>
                    <a:pt x="286418" y="15978"/>
                  </a:lnTo>
                  <a:lnTo>
                    <a:pt x="315241" y="10015"/>
                  </a:lnTo>
                  <a:lnTo>
                    <a:pt x="363628" y="71"/>
                  </a:lnTo>
                </a:path>
              </a:pathLst>
            </a:custGeom>
            <a:noFill/>
            <a:ln w="13088" cap="rnd">
              <a:solidFill>
                <a:srgbClr val="000000"/>
              </a:solidFill>
              <a:prstDash val="solid"/>
              <a:round/>
            </a:ln>
          </p:spPr>
          <p:txBody>
            <a:bodyPr rtlCol="1" anchor="ctr"/>
            <a:lstStyle/>
            <a:p>
              <a:endParaRPr lang="ar-SA"/>
            </a:p>
          </p:txBody>
        </p:sp>
        <p:sp>
          <p:nvSpPr>
            <p:cNvPr id="82" name="شكل حر: شكل 81">
              <a:extLst>
                <a:ext uri="{FF2B5EF4-FFF2-40B4-BE49-F238E27FC236}">
                  <a16:creationId xmlns:a16="http://schemas.microsoft.com/office/drawing/2014/main" id="{9F91C5D1-5368-F6D1-2183-534E2014795E}"/>
                </a:ext>
              </a:extLst>
            </p:cNvPr>
            <p:cNvSpPr/>
            <p:nvPr/>
          </p:nvSpPr>
          <p:spPr>
            <a:xfrm>
              <a:off x="3525954" y="3206110"/>
              <a:ext cx="166392" cy="100376"/>
            </a:xfrm>
            <a:custGeom>
              <a:avLst/>
              <a:gdLst>
                <a:gd name="connsiteX0" fmla="*/ 6016 w 166392"/>
                <a:gd name="connsiteY0" fmla="*/ 49294 h 100376"/>
                <a:gd name="connsiteX1" fmla="*/ 8569 w 166392"/>
                <a:gd name="connsiteY1" fmla="*/ 100443 h 100376"/>
                <a:gd name="connsiteX2" fmla="*/ 66118 w 166392"/>
                <a:gd name="connsiteY2" fmla="*/ 68 h 100376"/>
                <a:gd name="connsiteX3" fmla="*/ 70233 w 166392"/>
                <a:gd name="connsiteY3" fmla="*/ 83679 h 100376"/>
                <a:gd name="connsiteX4" fmla="*/ 111038 w 166392"/>
                <a:gd name="connsiteY4" fmla="*/ 19842 h 100376"/>
                <a:gd name="connsiteX5" fmla="*/ 113515 w 166392"/>
                <a:gd name="connsiteY5" fmla="*/ 82707 h 100376"/>
                <a:gd name="connsiteX6" fmla="*/ 123154 w 166392"/>
                <a:gd name="connsiteY6" fmla="*/ 97947 h 100376"/>
                <a:gd name="connsiteX7" fmla="*/ 142338 w 166392"/>
                <a:gd name="connsiteY7" fmla="*/ 76725 h 100376"/>
                <a:gd name="connsiteX8" fmla="*/ 166493 w 166392"/>
                <a:gd name="connsiteY8" fmla="*/ 35025 h 100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392" h="100376">
                  <a:moveTo>
                    <a:pt x="6016" y="49294"/>
                  </a:moveTo>
                  <a:cubicBezTo>
                    <a:pt x="4111" y="56247"/>
                    <a:pt x="-7681" y="99986"/>
                    <a:pt x="8569" y="100443"/>
                  </a:cubicBezTo>
                  <a:cubicBezTo>
                    <a:pt x="26114" y="100957"/>
                    <a:pt x="66118" y="68"/>
                    <a:pt x="66118" y="68"/>
                  </a:cubicBezTo>
                  <a:cubicBezTo>
                    <a:pt x="66118" y="68"/>
                    <a:pt x="46535" y="81983"/>
                    <a:pt x="70233" y="83679"/>
                  </a:cubicBezTo>
                  <a:cubicBezTo>
                    <a:pt x="93931" y="85374"/>
                    <a:pt x="90483" y="25405"/>
                    <a:pt x="111038" y="19842"/>
                  </a:cubicBezTo>
                  <a:cubicBezTo>
                    <a:pt x="125497" y="15899"/>
                    <a:pt x="113515" y="58723"/>
                    <a:pt x="113515" y="82707"/>
                  </a:cubicBezTo>
                  <a:cubicBezTo>
                    <a:pt x="113515" y="92994"/>
                    <a:pt x="115744" y="99852"/>
                    <a:pt x="123154" y="97947"/>
                  </a:cubicBezTo>
                  <a:cubicBezTo>
                    <a:pt x="132374" y="95661"/>
                    <a:pt x="137937" y="86955"/>
                    <a:pt x="142338" y="76725"/>
                  </a:cubicBezTo>
                  <a:cubicBezTo>
                    <a:pt x="149539" y="59581"/>
                    <a:pt x="153653" y="38226"/>
                    <a:pt x="166493" y="35025"/>
                  </a:cubicBezTo>
                </a:path>
              </a:pathLst>
            </a:custGeom>
            <a:noFill/>
            <a:ln w="13088" cap="rnd">
              <a:solidFill>
                <a:srgbClr val="000000"/>
              </a:solidFill>
              <a:prstDash val="solid"/>
              <a:round/>
            </a:ln>
          </p:spPr>
          <p:txBody>
            <a:bodyPr rtlCol="1" anchor="ctr"/>
            <a:lstStyle/>
            <a:p>
              <a:endParaRPr lang="ar-SA"/>
            </a:p>
          </p:txBody>
        </p:sp>
        <p:sp>
          <p:nvSpPr>
            <p:cNvPr id="83" name="شكل حر: شكل 82">
              <a:extLst>
                <a:ext uri="{FF2B5EF4-FFF2-40B4-BE49-F238E27FC236}">
                  <a16:creationId xmlns:a16="http://schemas.microsoft.com/office/drawing/2014/main" id="{1657667A-C4E6-BAC2-77BA-0DFDB13992CF}"/>
                </a:ext>
              </a:extLst>
            </p:cNvPr>
            <p:cNvSpPr/>
            <p:nvPr/>
          </p:nvSpPr>
          <p:spPr>
            <a:xfrm>
              <a:off x="3455669" y="3254497"/>
              <a:ext cx="76333" cy="64282"/>
            </a:xfrm>
            <a:custGeom>
              <a:avLst/>
              <a:gdLst>
                <a:gd name="connsiteX0" fmla="*/ 95 w 76333"/>
                <a:gd name="connsiteY0" fmla="*/ 30378 h 64282"/>
                <a:gd name="connsiteX1" fmla="*/ 31641 w 76333"/>
                <a:gd name="connsiteY1" fmla="*/ 64097 h 64282"/>
                <a:gd name="connsiteX2" fmla="*/ 76237 w 76333"/>
                <a:gd name="connsiteY2" fmla="*/ 908 h 64282"/>
                <a:gd name="connsiteX3" fmla="*/ 76428 w 76333"/>
                <a:gd name="connsiteY3" fmla="*/ 260 h 64282"/>
                <a:gd name="connsiteX4" fmla="*/ 76428 w 76333"/>
                <a:gd name="connsiteY4" fmla="*/ 260 h 64282"/>
                <a:gd name="connsiteX5" fmla="*/ 76428 w 76333"/>
                <a:gd name="connsiteY5" fmla="*/ 70 h 6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333" h="64282">
                  <a:moveTo>
                    <a:pt x="95" y="30378"/>
                  </a:moveTo>
                  <a:cubicBezTo>
                    <a:pt x="8477" y="50743"/>
                    <a:pt x="21050" y="66573"/>
                    <a:pt x="31641" y="64097"/>
                  </a:cubicBezTo>
                  <a:cubicBezTo>
                    <a:pt x="55740" y="58268"/>
                    <a:pt x="73685" y="8319"/>
                    <a:pt x="76237" y="908"/>
                  </a:cubicBezTo>
                  <a:cubicBezTo>
                    <a:pt x="76285" y="687"/>
                    <a:pt x="76348" y="472"/>
                    <a:pt x="76428" y="260"/>
                  </a:cubicBezTo>
                  <a:lnTo>
                    <a:pt x="76428" y="260"/>
                  </a:lnTo>
                  <a:lnTo>
                    <a:pt x="76428" y="70"/>
                  </a:lnTo>
                </a:path>
              </a:pathLst>
            </a:custGeom>
            <a:noFill/>
            <a:ln w="13088" cap="rnd">
              <a:solidFill>
                <a:srgbClr val="000000"/>
              </a:solidFill>
              <a:prstDash val="solid"/>
              <a:round/>
            </a:ln>
          </p:spPr>
          <p:txBody>
            <a:bodyPr rtlCol="1" anchor="ctr"/>
            <a:lstStyle/>
            <a:p>
              <a:endParaRPr lang="ar-SA"/>
            </a:p>
          </p:txBody>
        </p:sp>
        <p:sp>
          <p:nvSpPr>
            <p:cNvPr id="84" name="شكل حر: شكل 83">
              <a:extLst>
                <a:ext uri="{FF2B5EF4-FFF2-40B4-BE49-F238E27FC236}">
                  <a16:creationId xmlns:a16="http://schemas.microsoft.com/office/drawing/2014/main" id="{4DA37857-C799-78F3-39A5-84CC546355E4}"/>
                </a:ext>
              </a:extLst>
            </p:cNvPr>
            <p:cNvSpPr/>
            <p:nvPr/>
          </p:nvSpPr>
          <p:spPr>
            <a:xfrm>
              <a:off x="3446140" y="3210524"/>
              <a:ext cx="29659" cy="74281"/>
            </a:xfrm>
            <a:custGeom>
              <a:avLst/>
              <a:gdLst>
                <a:gd name="connsiteX0" fmla="*/ 9622 w 29659"/>
                <a:gd name="connsiteY0" fmla="*/ 74349 h 74281"/>
                <a:gd name="connsiteX1" fmla="*/ 16556 w 29659"/>
                <a:gd name="connsiteY1" fmla="*/ 626 h 74281"/>
                <a:gd name="connsiteX2" fmla="*/ 9622 w 29659"/>
                <a:gd name="connsiteY2" fmla="*/ 74349 h 74281"/>
              </a:gdLst>
              <a:ahLst/>
              <a:cxnLst>
                <a:cxn ang="0">
                  <a:pos x="connsiteX0" y="connsiteY0"/>
                </a:cxn>
                <a:cxn ang="0">
                  <a:pos x="connsiteX1" y="connsiteY1"/>
                </a:cxn>
                <a:cxn ang="0">
                  <a:pos x="connsiteX2" y="connsiteY2"/>
                </a:cxn>
              </a:cxnLst>
              <a:rect l="l" t="t" r="r" b="b"/>
              <a:pathLst>
                <a:path w="29659" h="74281">
                  <a:moveTo>
                    <a:pt x="9622" y="74349"/>
                  </a:moveTo>
                  <a:cubicBezTo>
                    <a:pt x="29053" y="37678"/>
                    <a:pt x="39797" y="-5337"/>
                    <a:pt x="16556" y="626"/>
                  </a:cubicBezTo>
                  <a:cubicBezTo>
                    <a:pt x="-5999" y="6455"/>
                    <a:pt x="-2398" y="45012"/>
                    <a:pt x="9622" y="74349"/>
                  </a:cubicBezTo>
                  <a:close/>
                </a:path>
              </a:pathLst>
            </a:custGeom>
            <a:noFill/>
            <a:ln w="13088" cap="rnd">
              <a:solidFill>
                <a:srgbClr val="000000"/>
              </a:solidFill>
              <a:prstDash val="solid"/>
              <a:round/>
            </a:ln>
          </p:spPr>
          <p:txBody>
            <a:bodyPr rtlCol="1" anchor="ctr"/>
            <a:lstStyle/>
            <a:p>
              <a:endParaRPr lang="ar-SA"/>
            </a:p>
          </p:txBody>
        </p:sp>
        <p:sp>
          <p:nvSpPr>
            <p:cNvPr id="85" name="شكل حر: شكل 84">
              <a:extLst>
                <a:ext uri="{FF2B5EF4-FFF2-40B4-BE49-F238E27FC236}">
                  <a16:creationId xmlns:a16="http://schemas.microsoft.com/office/drawing/2014/main" id="{175678A4-DAF1-01B9-1AE7-24D935ADDA2E}"/>
                </a:ext>
              </a:extLst>
            </p:cNvPr>
            <p:cNvSpPr/>
            <p:nvPr/>
          </p:nvSpPr>
          <p:spPr>
            <a:xfrm>
              <a:off x="3414064" y="3284805"/>
              <a:ext cx="41643" cy="48120"/>
            </a:xfrm>
            <a:custGeom>
              <a:avLst/>
              <a:gdLst>
                <a:gd name="connsiteX0" fmla="*/ 92 w 41643"/>
                <a:gd name="connsiteY0" fmla="*/ 48191 h 48120"/>
                <a:gd name="connsiteX1" fmla="*/ 41735 w 41643"/>
                <a:gd name="connsiteY1" fmla="*/ 71 h 48120"/>
              </a:gdLst>
              <a:ahLst/>
              <a:cxnLst>
                <a:cxn ang="0">
                  <a:pos x="connsiteX0" y="connsiteY0"/>
                </a:cxn>
                <a:cxn ang="0">
                  <a:pos x="connsiteX1" y="connsiteY1"/>
                </a:cxn>
              </a:cxnLst>
              <a:rect l="l" t="t" r="r" b="b"/>
              <a:pathLst>
                <a:path w="41643" h="48120">
                  <a:moveTo>
                    <a:pt x="92" y="48191"/>
                  </a:moveTo>
                  <a:cubicBezTo>
                    <a:pt x="13122" y="44667"/>
                    <a:pt x="29219" y="23712"/>
                    <a:pt x="41735" y="71"/>
                  </a:cubicBezTo>
                </a:path>
              </a:pathLst>
            </a:custGeom>
            <a:noFill/>
            <a:ln w="13088" cap="rnd">
              <a:solidFill>
                <a:srgbClr val="000000"/>
              </a:solidFill>
              <a:prstDash val="solid"/>
              <a:round/>
            </a:ln>
          </p:spPr>
          <p:txBody>
            <a:bodyPr rtlCol="1" anchor="ctr"/>
            <a:lstStyle/>
            <a:p>
              <a:endParaRPr lang="ar-SA"/>
            </a:p>
          </p:txBody>
        </p:sp>
        <p:sp>
          <p:nvSpPr>
            <p:cNvPr id="86" name="شكل حر: شكل 85">
              <a:extLst>
                <a:ext uri="{FF2B5EF4-FFF2-40B4-BE49-F238E27FC236}">
                  <a16:creationId xmlns:a16="http://schemas.microsoft.com/office/drawing/2014/main" id="{45C23BBC-21C3-1BA6-C242-30C6AE15A13D}"/>
                </a:ext>
              </a:extLst>
            </p:cNvPr>
            <p:cNvSpPr/>
            <p:nvPr/>
          </p:nvSpPr>
          <p:spPr>
            <a:xfrm>
              <a:off x="3255225" y="3276423"/>
              <a:ext cx="60236" cy="91459"/>
            </a:xfrm>
            <a:custGeom>
              <a:avLst/>
              <a:gdLst>
                <a:gd name="connsiteX0" fmla="*/ 60320 w 60236"/>
                <a:gd name="connsiteY0" fmla="*/ 72 h 91459"/>
                <a:gd name="connsiteX1" fmla="*/ 30202 w 60236"/>
                <a:gd name="connsiteY1" fmla="*/ 45830 h 91459"/>
                <a:gd name="connsiteX2" fmla="*/ 84 w 60236"/>
                <a:gd name="connsiteY2" fmla="*/ 91531 h 91459"/>
              </a:gdLst>
              <a:ahLst/>
              <a:cxnLst>
                <a:cxn ang="0">
                  <a:pos x="connsiteX0" y="connsiteY0"/>
                </a:cxn>
                <a:cxn ang="0">
                  <a:pos x="connsiteX1" y="connsiteY1"/>
                </a:cxn>
                <a:cxn ang="0">
                  <a:pos x="connsiteX2" y="connsiteY2"/>
                </a:cxn>
              </a:cxnLst>
              <a:rect l="l" t="t" r="r" b="b"/>
              <a:pathLst>
                <a:path w="60236" h="91459">
                  <a:moveTo>
                    <a:pt x="60320" y="72"/>
                  </a:moveTo>
                  <a:lnTo>
                    <a:pt x="30202" y="45830"/>
                  </a:lnTo>
                  <a:lnTo>
                    <a:pt x="84" y="91531"/>
                  </a:lnTo>
                </a:path>
              </a:pathLst>
            </a:custGeom>
            <a:noFill/>
            <a:ln w="13088" cap="rnd">
              <a:solidFill>
                <a:srgbClr val="000000"/>
              </a:solidFill>
              <a:prstDash val="solid"/>
              <a:round/>
            </a:ln>
          </p:spPr>
          <p:txBody>
            <a:bodyPr rtlCol="1" anchor="ctr"/>
            <a:lstStyle/>
            <a:p>
              <a:endParaRPr lang="ar-SA"/>
            </a:p>
          </p:txBody>
        </p:sp>
        <p:sp>
          <p:nvSpPr>
            <p:cNvPr id="87" name="شكل حر: شكل 86">
              <a:extLst>
                <a:ext uri="{FF2B5EF4-FFF2-40B4-BE49-F238E27FC236}">
                  <a16:creationId xmlns:a16="http://schemas.microsoft.com/office/drawing/2014/main" id="{72F1558C-351F-5FB2-3CC9-2FEA3618AF3B}"/>
                </a:ext>
              </a:extLst>
            </p:cNvPr>
            <p:cNvSpPr/>
            <p:nvPr/>
          </p:nvSpPr>
          <p:spPr>
            <a:xfrm>
              <a:off x="3239566" y="3292063"/>
              <a:ext cx="91478" cy="60178"/>
            </a:xfrm>
            <a:custGeom>
              <a:avLst/>
              <a:gdLst>
                <a:gd name="connsiteX0" fmla="*/ 84 w 91478"/>
                <a:gd name="connsiteY0" fmla="*/ 72 h 60178"/>
                <a:gd name="connsiteX1" fmla="*/ 45861 w 91478"/>
                <a:gd name="connsiteY1" fmla="*/ 30190 h 60178"/>
                <a:gd name="connsiteX2" fmla="*/ 91562 w 91478"/>
                <a:gd name="connsiteY2" fmla="*/ 60251 h 60178"/>
              </a:gdLst>
              <a:ahLst/>
              <a:cxnLst>
                <a:cxn ang="0">
                  <a:pos x="connsiteX0" y="connsiteY0"/>
                </a:cxn>
                <a:cxn ang="0">
                  <a:pos x="connsiteX1" y="connsiteY1"/>
                </a:cxn>
                <a:cxn ang="0">
                  <a:pos x="connsiteX2" y="connsiteY2"/>
                </a:cxn>
              </a:cxnLst>
              <a:rect l="l" t="t" r="r" b="b"/>
              <a:pathLst>
                <a:path w="91478" h="60178">
                  <a:moveTo>
                    <a:pt x="84" y="72"/>
                  </a:moveTo>
                  <a:lnTo>
                    <a:pt x="45861" y="30190"/>
                  </a:lnTo>
                  <a:lnTo>
                    <a:pt x="91562" y="60251"/>
                  </a:lnTo>
                </a:path>
              </a:pathLst>
            </a:custGeom>
            <a:noFill/>
            <a:ln w="13088" cap="rnd">
              <a:solidFill>
                <a:srgbClr val="000000"/>
              </a:solidFill>
              <a:prstDash val="solid"/>
              <a:round/>
            </a:ln>
          </p:spPr>
          <p:txBody>
            <a:bodyPr rtlCol="1" anchor="ctr"/>
            <a:lstStyle/>
            <a:p>
              <a:endParaRPr lang="ar-SA"/>
            </a:p>
          </p:txBody>
        </p:sp>
        <p:sp>
          <p:nvSpPr>
            <p:cNvPr id="88" name="شكل حر: شكل 87">
              <a:extLst>
                <a:ext uri="{FF2B5EF4-FFF2-40B4-BE49-F238E27FC236}">
                  <a16:creationId xmlns:a16="http://schemas.microsoft.com/office/drawing/2014/main" id="{F48F64DB-F9C8-D654-3D99-F5C3C0B6560A}"/>
                </a:ext>
              </a:extLst>
            </p:cNvPr>
            <p:cNvSpPr/>
            <p:nvPr/>
          </p:nvSpPr>
          <p:spPr>
            <a:xfrm>
              <a:off x="3756322" y="2292322"/>
              <a:ext cx="731086" cy="1421010"/>
            </a:xfrm>
            <a:custGeom>
              <a:avLst/>
              <a:gdLst>
                <a:gd name="connsiteX0" fmla="*/ 20010 w 731086"/>
                <a:gd name="connsiteY0" fmla="*/ 1055460 h 1421010"/>
                <a:gd name="connsiteX1" fmla="*/ 67407 w 731086"/>
                <a:gd name="connsiteY1" fmla="*/ 1141356 h 1421010"/>
                <a:gd name="connsiteX2" fmla="*/ 234894 w 731086"/>
                <a:gd name="connsiteY2" fmla="*/ 1252932 h 1421010"/>
                <a:gd name="connsiteX3" fmla="*/ 216435 w 731086"/>
                <a:gd name="connsiteY3" fmla="*/ 1364756 h 1421010"/>
                <a:gd name="connsiteX4" fmla="*/ 256287 w 731086"/>
                <a:gd name="connsiteY4" fmla="*/ 1420410 h 1421010"/>
                <a:gd name="connsiteX5" fmla="*/ 311951 w 731086"/>
                <a:gd name="connsiteY5" fmla="*/ 1380548 h 1421010"/>
                <a:gd name="connsiteX6" fmla="*/ 330620 w 731086"/>
                <a:gd name="connsiteY6" fmla="*/ 1267334 h 1421010"/>
                <a:gd name="connsiteX7" fmla="*/ 413317 w 731086"/>
                <a:gd name="connsiteY7" fmla="*/ 1258228 h 1421010"/>
                <a:gd name="connsiteX8" fmla="*/ 528474 w 731086"/>
                <a:gd name="connsiteY8" fmla="*/ 1204183 h 1421010"/>
                <a:gd name="connsiteX9" fmla="*/ 613589 w 731086"/>
                <a:gd name="connsiteY9" fmla="*/ 1110838 h 1421010"/>
                <a:gd name="connsiteX10" fmla="*/ 659595 w 731086"/>
                <a:gd name="connsiteY10" fmla="*/ 986766 h 1421010"/>
                <a:gd name="connsiteX11" fmla="*/ 642774 w 731086"/>
                <a:gd name="connsiteY11" fmla="*/ 800304 h 1421010"/>
                <a:gd name="connsiteX12" fmla="*/ 495003 w 731086"/>
                <a:gd name="connsiteY12" fmla="*/ 643027 h 1421010"/>
                <a:gd name="connsiteX13" fmla="*/ 439282 w 731086"/>
                <a:gd name="connsiteY13" fmla="*/ 609309 h 1421010"/>
                <a:gd name="connsiteX14" fmla="*/ 478296 w 731086"/>
                <a:gd name="connsiteY14" fmla="*/ 372879 h 1421010"/>
                <a:gd name="connsiteX15" fmla="*/ 497803 w 731086"/>
                <a:gd name="connsiteY15" fmla="*/ 391148 h 1421010"/>
                <a:gd name="connsiteX16" fmla="*/ 520663 w 731086"/>
                <a:gd name="connsiteY16" fmla="*/ 452108 h 1421010"/>
                <a:gd name="connsiteX17" fmla="*/ 551772 w 731086"/>
                <a:gd name="connsiteY17" fmla="*/ 486398 h 1421010"/>
                <a:gd name="connsiteX18" fmla="*/ 687370 w 731086"/>
                <a:gd name="connsiteY18" fmla="*/ 508782 h 1421010"/>
                <a:gd name="connsiteX19" fmla="*/ 730327 w 731086"/>
                <a:gd name="connsiteY19" fmla="*/ 478220 h 1421010"/>
                <a:gd name="connsiteX20" fmla="*/ 730785 w 731086"/>
                <a:gd name="connsiteY20" fmla="*/ 474225 h 1421010"/>
                <a:gd name="connsiteX21" fmla="*/ 723451 w 731086"/>
                <a:gd name="connsiteY21" fmla="*/ 385243 h 1421010"/>
                <a:gd name="connsiteX22" fmla="*/ 675654 w 731086"/>
                <a:gd name="connsiteY22" fmla="*/ 272238 h 1421010"/>
                <a:gd name="connsiteX23" fmla="*/ 588634 w 731086"/>
                <a:gd name="connsiteY23" fmla="*/ 189218 h 1421010"/>
                <a:gd name="connsiteX24" fmla="*/ 514129 w 731086"/>
                <a:gd name="connsiteY24" fmla="*/ 155690 h 1421010"/>
                <a:gd name="connsiteX25" fmla="*/ 530493 w 731086"/>
                <a:gd name="connsiteY25" fmla="*/ 56364 h 1421010"/>
                <a:gd name="connsiteX26" fmla="*/ 490621 w 731086"/>
                <a:gd name="connsiteY26" fmla="*/ 709 h 1421010"/>
                <a:gd name="connsiteX27" fmla="*/ 434957 w 731086"/>
                <a:gd name="connsiteY27" fmla="*/ 40590 h 1421010"/>
                <a:gd name="connsiteX28" fmla="*/ 418536 w 731086"/>
                <a:gd name="connsiteY28" fmla="*/ 140165 h 1421010"/>
                <a:gd name="connsiteX29" fmla="*/ 339955 w 731086"/>
                <a:gd name="connsiteY29" fmla="*/ 147042 h 1421010"/>
                <a:gd name="connsiteX30" fmla="*/ 227808 w 731086"/>
                <a:gd name="connsiteY30" fmla="*/ 196076 h 1421010"/>
                <a:gd name="connsiteX31" fmla="*/ 139796 w 731086"/>
                <a:gd name="connsiteY31" fmla="*/ 286697 h 1421010"/>
                <a:gd name="connsiteX32" fmla="*/ 92800 w 731086"/>
                <a:gd name="connsiteY32" fmla="*/ 410637 h 1421010"/>
                <a:gd name="connsiteX33" fmla="*/ 121280 w 731086"/>
                <a:gd name="connsiteY33" fmla="*/ 606852 h 1421010"/>
                <a:gd name="connsiteX34" fmla="*/ 264917 w 731086"/>
                <a:gd name="connsiteY34" fmla="*/ 748984 h 1421010"/>
                <a:gd name="connsiteX35" fmla="*/ 313514 w 731086"/>
                <a:gd name="connsiteY35" fmla="*/ 776549 h 1421010"/>
                <a:gd name="connsiteX36" fmla="*/ 269508 w 731086"/>
                <a:gd name="connsiteY36" fmla="*/ 1043249 h 1421010"/>
                <a:gd name="connsiteX37" fmla="*/ 228722 w 731086"/>
                <a:gd name="connsiteY37" fmla="*/ 1002063 h 1421010"/>
                <a:gd name="connsiteX38" fmla="*/ 214320 w 731086"/>
                <a:gd name="connsiteY38" fmla="*/ 953600 h 1421010"/>
                <a:gd name="connsiteX39" fmla="*/ 166181 w 731086"/>
                <a:gd name="connsiteY39" fmla="*/ 905422 h 1421010"/>
                <a:gd name="connsiteX40" fmla="*/ 125528 w 731086"/>
                <a:gd name="connsiteY40" fmla="*/ 898736 h 1421010"/>
                <a:gd name="connsiteX41" fmla="*/ 125528 w 731086"/>
                <a:gd name="connsiteY41" fmla="*/ 898736 h 1421010"/>
                <a:gd name="connsiteX42" fmla="*/ 68245 w 731086"/>
                <a:gd name="connsiteY42" fmla="*/ 889211 h 1421010"/>
                <a:gd name="connsiteX43" fmla="*/ 884 w 731086"/>
                <a:gd name="connsiteY43" fmla="*/ 937674 h 1421010"/>
                <a:gd name="connsiteX44" fmla="*/ 141 w 731086"/>
                <a:gd name="connsiteY44" fmla="*/ 948456 h 1421010"/>
                <a:gd name="connsiteX45" fmla="*/ 11019 w 731086"/>
                <a:gd name="connsiteY45" fmla="*/ 1026961 h 1421010"/>
                <a:gd name="connsiteX46" fmla="*/ 20010 w 731086"/>
                <a:gd name="connsiteY46" fmla="*/ 1055460 h 142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31086" h="1421010">
                  <a:moveTo>
                    <a:pt x="20010" y="1055460"/>
                  </a:moveTo>
                  <a:cubicBezTo>
                    <a:pt x="30945" y="1086517"/>
                    <a:pt x="46966" y="1115546"/>
                    <a:pt x="67407" y="1141356"/>
                  </a:cubicBezTo>
                  <a:cubicBezTo>
                    <a:pt x="109412" y="1195994"/>
                    <a:pt x="168295" y="1235220"/>
                    <a:pt x="234894" y="1252932"/>
                  </a:cubicBezTo>
                  <a:lnTo>
                    <a:pt x="216435" y="1364756"/>
                  </a:lnTo>
                  <a:cubicBezTo>
                    <a:pt x="212072" y="1391132"/>
                    <a:pt x="229922" y="1416050"/>
                    <a:pt x="256287" y="1420410"/>
                  </a:cubicBezTo>
                  <a:cubicBezTo>
                    <a:pt x="282671" y="1424771"/>
                    <a:pt x="307589" y="1406925"/>
                    <a:pt x="311951" y="1380548"/>
                  </a:cubicBezTo>
                  <a:lnTo>
                    <a:pt x="330620" y="1267334"/>
                  </a:lnTo>
                  <a:cubicBezTo>
                    <a:pt x="358472" y="1267923"/>
                    <a:pt x="386265" y="1264861"/>
                    <a:pt x="413317" y="1258228"/>
                  </a:cubicBezTo>
                  <a:cubicBezTo>
                    <a:pt x="454998" y="1248261"/>
                    <a:pt x="494184" y="1229868"/>
                    <a:pt x="528474" y="1204183"/>
                  </a:cubicBezTo>
                  <a:cubicBezTo>
                    <a:pt x="562364" y="1178584"/>
                    <a:pt x="591224" y="1146936"/>
                    <a:pt x="613589" y="1110838"/>
                  </a:cubicBezTo>
                  <a:cubicBezTo>
                    <a:pt x="637059" y="1072971"/>
                    <a:pt x="652699" y="1030783"/>
                    <a:pt x="659595" y="986766"/>
                  </a:cubicBezTo>
                  <a:cubicBezTo>
                    <a:pt x="670434" y="924213"/>
                    <a:pt x="664643" y="859906"/>
                    <a:pt x="642774" y="800304"/>
                  </a:cubicBezTo>
                  <a:cubicBezTo>
                    <a:pt x="620904" y="740615"/>
                    <a:pt x="571641" y="688189"/>
                    <a:pt x="495003" y="643027"/>
                  </a:cubicBezTo>
                  <a:lnTo>
                    <a:pt x="439282" y="609309"/>
                  </a:lnTo>
                  <a:lnTo>
                    <a:pt x="478296" y="372879"/>
                  </a:lnTo>
                  <a:cubicBezTo>
                    <a:pt x="485440" y="378252"/>
                    <a:pt x="491974" y="384376"/>
                    <a:pt x="497803" y="391148"/>
                  </a:cubicBezTo>
                  <a:cubicBezTo>
                    <a:pt x="512072" y="408312"/>
                    <a:pt x="520130" y="429793"/>
                    <a:pt x="520663" y="452108"/>
                  </a:cubicBezTo>
                  <a:cubicBezTo>
                    <a:pt x="521730" y="469410"/>
                    <a:pt x="534646" y="483657"/>
                    <a:pt x="551772" y="486398"/>
                  </a:cubicBezTo>
                  <a:lnTo>
                    <a:pt x="687370" y="508782"/>
                  </a:lnTo>
                  <a:cubicBezTo>
                    <a:pt x="707677" y="512205"/>
                    <a:pt x="726899" y="498522"/>
                    <a:pt x="730327" y="478220"/>
                  </a:cubicBezTo>
                  <a:cubicBezTo>
                    <a:pt x="730556" y="476898"/>
                    <a:pt x="730709" y="475565"/>
                    <a:pt x="730785" y="474225"/>
                  </a:cubicBezTo>
                  <a:cubicBezTo>
                    <a:pt x="732290" y="444370"/>
                    <a:pt x="729832" y="414446"/>
                    <a:pt x="723451" y="385243"/>
                  </a:cubicBezTo>
                  <a:cubicBezTo>
                    <a:pt x="714878" y="344866"/>
                    <a:pt x="698666" y="306507"/>
                    <a:pt x="675654" y="272238"/>
                  </a:cubicBezTo>
                  <a:cubicBezTo>
                    <a:pt x="652851" y="238724"/>
                    <a:pt x="623190" y="210429"/>
                    <a:pt x="588634" y="189218"/>
                  </a:cubicBezTo>
                  <a:cubicBezTo>
                    <a:pt x="565374" y="174815"/>
                    <a:pt x="540323" y="163541"/>
                    <a:pt x="514129" y="155690"/>
                  </a:cubicBezTo>
                  <a:lnTo>
                    <a:pt x="530493" y="56364"/>
                  </a:lnTo>
                  <a:cubicBezTo>
                    <a:pt x="534855" y="29981"/>
                    <a:pt x="516987" y="5064"/>
                    <a:pt x="490621" y="709"/>
                  </a:cubicBezTo>
                  <a:cubicBezTo>
                    <a:pt x="464237" y="-3646"/>
                    <a:pt x="439320" y="14208"/>
                    <a:pt x="434957" y="40590"/>
                  </a:cubicBezTo>
                  <a:lnTo>
                    <a:pt x="418536" y="140165"/>
                  </a:lnTo>
                  <a:cubicBezTo>
                    <a:pt x="392171" y="139342"/>
                    <a:pt x="365787" y="141650"/>
                    <a:pt x="339955" y="147042"/>
                  </a:cubicBezTo>
                  <a:cubicBezTo>
                    <a:pt x="299550" y="155365"/>
                    <a:pt x="261355" y="172070"/>
                    <a:pt x="227808" y="196076"/>
                  </a:cubicBezTo>
                  <a:cubicBezTo>
                    <a:pt x="192679" y="220072"/>
                    <a:pt x="162752" y="250891"/>
                    <a:pt x="139796" y="286697"/>
                  </a:cubicBezTo>
                  <a:cubicBezTo>
                    <a:pt x="115698" y="324296"/>
                    <a:pt x="99677" y="366507"/>
                    <a:pt x="92800" y="410637"/>
                  </a:cubicBezTo>
                  <a:cubicBezTo>
                    <a:pt x="79694" y="477376"/>
                    <a:pt x="89733" y="546591"/>
                    <a:pt x="121280" y="606852"/>
                  </a:cubicBezTo>
                  <a:cubicBezTo>
                    <a:pt x="154808" y="666825"/>
                    <a:pt x="204586" y="716096"/>
                    <a:pt x="264917" y="748984"/>
                  </a:cubicBezTo>
                  <a:lnTo>
                    <a:pt x="313514" y="776549"/>
                  </a:lnTo>
                  <a:lnTo>
                    <a:pt x="269508" y="1043249"/>
                  </a:lnTo>
                  <a:cubicBezTo>
                    <a:pt x="251258" y="1035071"/>
                    <a:pt x="236723" y="1020387"/>
                    <a:pt x="228722" y="1002063"/>
                  </a:cubicBezTo>
                  <a:cubicBezTo>
                    <a:pt x="221997" y="986547"/>
                    <a:pt x="217159" y="970274"/>
                    <a:pt x="214320" y="953600"/>
                  </a:cubicBezTo>
                  <a:cubicBezTo>
                    <a:pt x="210186" y="928924"/>
                    <a:pt x="190850" y="909583"/>
                    <a:pt x="166181" y="905422"/>
                  </a:cubicBezTo>
                  <a:lnTo>
                    <a:pt x="125528" y="898736"/>
                  </a:lnTo>
                  <a:lnTo>
                    <a:pt x="125528" y="898736"/>
                  </a:lnTo>
                  <a:lnTo>
                    <a:pt x="68245" y="889211"/>
                  </a:lnTo>
                  <a:cubicBezTo>
                    <a:pt x="36260" y="883995"/>
                    <a:pt x="6104" y="905693"/>
                    <a:pt x="884" y="937674"/>
                  </a:cubicBezTo>
                  <a:cubicBezTo>
                    <a:pt x="312" y="941238"/>
                    <a:pt x="65" y="944846"/>
                    <a:pt x="141" y="948456"/>
                  </a:cubicBezTo>
                  <a:cubicBezTo>
                    <a:pt x="541" y="974972"/>
                    <a:pt x="4180" y="1001339"/>
                    <a:pt x="11019" y="1026961"/>
                  </a:cubicBezTo>
                  <a:cubicBezTo>
                    <a:pt x="13647" y="1036734"/>
                    <a:pt x="16657" y="1046221"/>
                    <a:pt x="20010" y="1055460"/>
                  </a:cubicBezTo>
                  <a:close/>
                </a:path>
              </a:pathLst>
            </a:custGeom>
            <a:noFill/>
            <a:ln w="13088" cap="rnd">
              <a:solidFill>
                <a:srgbClr val="000000"/>
              </a:solidFill>
              <a:prstDash val="solid"/>
              <a:round/>
            </a:ln>
          </p:spPr>
          <p:txBody>
            <a:bodyPr rtlCol="1" anchor="ctr"/>
            <a:lstStyle/>
            <a:p>
              <a:endParaRPr lang="ar-SA"/>
            </a:p>
          </p:txBody>
        </p:sp>
        <p:sp>
          <p:nvSpPr>
            <p:cNvPr id="89" name="شكل حر: شكل 88">
              <a:extLst>
                <a:ext uri="{FF2B5EF4-FFF2-40B4-BE49-F238E27FC236}">
                  <a16:creationId xmlns:a16="http://schemas.microsoft.com/office/drawing/2014/main" id="{C09FA659-71F1-EE2D-AD6D-C6BBC4A6734D}"/>
                </a:ext>
              </a:extLst>
            </p:cNvPr>
            <p:cNvSpPr/>
            <p:nvPr/>
          </p:nvSpPr>
          <p:spPr>
            <a:xfrm>
              <a:off x="4054564" y="2642687"/>
              <a:ext cx="85400" cy="204216"/>
            </a:xfrm>
            <a:custGeom>
              <a:avLst/>
              <a:gdLst>
                <a:gd name="connsiteX0" fmla="*/ 7022 w 85400"/>
                <a:gd name="connsiteY0" fmla="*/ 154042 h 204216"/>
                <a:gd name="connsiteX1" fmla="*/ 1726 w 85400"/>
                <a:gd name="connsiteY1" fmla="*/ 92301 h 204216"/>
                <a:gd name="connsiteX2" fmla="*/ 42379 w 85400"/>
                <a:gd name="connsiteY2" fmla="*/ 20406 h 204216"/>
                <a:gd name="connsiteX3" fmla="*/ 85527 w 85400"/>
                <a:gd name="connsiteY3" fmla="*/ 42 h 204216"/>
                <a:gd name="connsiteX4" fmla="*/ 51809 w 85400"/>
                <a:gd name="connsiteY4" fmla="*/ 204258 h 204216"/>
                <a:gd name="connsiteX5" fmla="*/ 7022 w 85400"/>
                <a:gd name="connsiteY5" fmla="*/ 154042 h 20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400" h="204216">
                  <a:moveTo>
                    <a:pt x="7022" y="154042"/>
                  </a:moveTo>
                  <a:cubicBezTo>
                    <a:pt x="240" y="134201"/>
                    <a:pt x="-1569" y="113004"/>
                    <a:pt x="1726" y="92301"/>
                  </a:cubicBezTo>
                  <a:cubicBezTo>
                    <a:pt x="6070" y="64189"/>
                    <a:pt x="20529" y="38627"/>
                    <a:pt x="42379" y="20406"/>
                  </a:cubicBezTo>
                  <a:cubicBezTo>
                    <a:pt x="54647" y="9833"/>
                    <a:pt x="69563" y="2794"/>
                    <a:pt x="85527" y="42"/>
                  </a:cubicBezTo>
                  <a:lnTo>
                    <a:pt x="51809" y="204258"/>
                  </a:lnTo>
                  <a:cubicBezTo>
                    <a:pt x="32016" y="192582"/>
                    <a:pt x="16376" y="175029"/>
                    <a:pt x="7022" y="154042"/>
                  </a:cubicBezTo>
                  <a:close/>
                </a:path>
              </a:pathLst>
            </a:custGeom>
            <a:noFill/>
            <a:ln w="13088" cap="rnd">
              <a:solidFill>
                <a:srgbClr val="000000"/>
              </a:solidFill>
              <a:prstDash val="solid"/>
              <a:round/>
            </a:ln>
          </p:spPr>
          <p:txBody>
            <a:bodyPr rtlCol="1" anchor="ctr"/>
            <a:lstStyle/>
            <a:p>
              <a:endParaRPr lang="ar-SA"/>
            </a:p>
          </p:txBody>
        </p:sp>
        <p:sp>
          <p:nvSpPr>
            <p:cNvPr id="90" name="شكل حر: شكل 89">
              <a:extLst>
                <a:ext uri="{FF2B5EF4-FFF2-40B4-BE49-F238E27FC236}">
                  <a16:creationId xmlns:a16="http://schemas.microsoft.com/office/drawing/2014/main" id="{ECE6EED6-F729-5013-685B-38E7678BD3CC}"/>
                </a:ext>
              </a:extLst>
            </p:cNvPr>
            <p:cNvSpPr/>
            <p:nvPr/>
          </p:nvSpPr>
          <p:spPr>
            <a:xfrm>
              <a:off x="4122305" y="3123471"/>
              <a:ext cx="88223" cy="221170"/>
            </a:xfrm>
            <a:custGeom>
              <a:avLst/>
              <a:gdLst>
                <a:gd name="connsiteX0" fmla="*/ 33906 w 88223"/>
                <a:gd name="connsiteY0" fmla="*/ 206836 h 221170"/>
                <a:gd name="connsiteX1" fmla="*/ 130 w 88223"/>
                <a:gd name="connsiteY1" fmla="*/ 221238 h 221170"/>
                <a:gd name="connsiteX2" fmla="*/ 36649 w 88223"/>
                <a:gd name="connsiteY2" fmla="*/ 67 h 221170"/>
                <a:gd name="connsiteX3" fmla="*/ 75092 w 88223"/>
                <a:gd name="connsiteY3" fmla="*/ 44339 h 221170"/>
                <a:gd name="connsiteX4" fmla="*/ 86026 w 88223"/>
                <a:gd name="connsiteY4" fmla="*/ 125778 h 221170"/>
                <a:gd name="connsiteX5" fmla="*/ 33906 w 88223"/>
                <a:gd name="connsiteY5" fmla="*/ 206836 h 22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23" h="221170">
                  <a:moveTo>
                    <a:pt x="33906" y="206836"/>
                  </a:moveTo>
                  <a:cubicBezTo>
                    <a:pt x="23314" y="213071"/>
                    <a:pt x="11960" y="217913"/>
                    <a:pt x="130" y="221238"/>
                  </a:cubicBezTo>
                  <a:lnTo>
                    <a:pt x="36649" y="67"/>
                  </a:lnTo>
                  <a:cubicBezTo>
                    <a:pt x="52460" y="11933"/>
                    <a:pt x="65567" y="27025"/>
                    <a:pt x="75092" y="44339"/>
                  </a:cubicBezTo>
                  <a:cubicBezTo>
                    <a:pt x="87493" y="69573"/>
                    <a:pt x="91341" y="98165"/>
                    <a:pt x="86026" y="125778"/>
                  </a:cubicBezTo>
                  <a:cubicBezTo>
                    <a:pt x="82274" y="159459"/>
                    <a:pt x="62995" y="189447"/>
                    <a:pt x="33906" y="206836"/>
                  </a:cubicBezTo>
                  <a:close/>
                </a:path>
              </a:pathLst>
            </a:custGeom>
            <a:noFill/>
            <a:ln w="13088" cap="rnd">
              <a:solidFill>
                <a:srgbClr val="000000"/>
              </a:solidFill>
              <a:prstDash val="solid"/>
              <a:round/>
            </a:ln>
          </p:spPr>
          <p:txBody>
            <a:bodyPr rtlCol="1" anchor="ctr"/>
            <a:lstStyle/>
            <a:p>
              <a:endParaRPr lang="ar-SA"/>
            </a:p>
          </p:txBody>
        </p:sp>
      </p:grpSp>
    </p:spTree>
    <p:extLst>
      <p:ext uri="{BB962C8B-B14F-4D97-AF65-F5344CB8AC3E}">
        <p14:creationId xmlns:p14="http://schemas.microsoft.com/office/powerpoint/2010/main" val="1091442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B719F01D-D0DA-42FC-F7FB-DCA9579EEE65}"/>
              </a:ext>
            </a:extLst>
          </p:cNvPr>
          <p:cNvSpPr txBox="1"/>
          <p:nvPr/>
        </p:nvSpPr>
        <p:spPr>
          <a:xfrm>
            <a:off x="2657856" y="940773"/>
            <a:ext cx="6876288" cy="769441"/>
          </a:xfrm>
          <a:prstGeom prst="rect">
            <a:avLst/>
          </a:prstGeom>
          <a:noFill/>
        </p:spPr>
        <p:txBody>
          <a:bodyPr wrap="square" rtlCol="1">
            <a:spAutoFit/>
          </a:bodyPr>
          <a:lstStyle/>
          <a:p>
            <a:pPr algn="ctr"/>
            <a:r>
              <a:rPr lang="ar-SA" sz="4400" dirty="0">
                <a:solidFill>
                  <a:srgbClr val="282828"/>
                </a:solidFill>
              </a:rPr>
              <a:t>أشكال الفساد</a:t>
            </a:r>
          </a:p>
        </p:txBody>
      </p:sp>
      <p:sp>
        <p:nvSpPr>
          <p:cNvPr id="4" name="مربع نص 3">
            <a:extLst>
              <a:ext uri="{FF2B5EF4-FFF2-40B4-BE49-F238E27FC236}">
                <a16:creationId xmlns:a16="http://schemas.microsoft.com/office/drawing/2014/main" id="{E796CA6C-FEE2-625B-56BB-0CDCD7F84BB3}"/>
              </a:ext>
            </a:extLst>
          </p:cNvPr>
          <p:cNvSpPr txBox="1"/>
          <p:nvPr/>
        </p:nvSpPr>
        <p:spPr>
          <a:xfrm>
            <a:off x="1998482" y="3666870"/>
            <a:ext cx="2730758" cy="1754326"/>
          </a:xfrm>
          <a:prstGeom prst="rect">
            <a:avLst/>
          </a:prstGeom>
          <a:noFill/>
        </p:spPr>
        <p:txBody>
          <a:bodyPr wrap="square">
            <a:spAutoFit/>
          </a:bodyPr>
          <a:lstStyle/>
          <a:p>
            <a:r>
              <a:rPr lang="ar-SA" dirty="0">
                <a:effectLst/>
              </a:rPr>
              <a:t>غسيل الأموال يهدف غسيل الأموال لإضفاء صفة الشرعية على الأموال غير مشروعة المصدر، ويقوم بجريمة غسيل الأموال العديد من المؤسسات الاقتصاديّة والبنوك الدوليّة والعالميّة الكبرى.</a:t>
            </a:r>
            <a:endParaRPr lang="en-US" dirty="0">
              <a:effectLst/>
            </a:endParaRPr>
          </a:p>
        </p:txBody>
      </p:sp>
      <p:sp>
        <p:nvSpPr>
          <p:cNvPr id="5" name="مربع نص 4">
            <a:extLst>
              <a:ext uri="{FF2B5EF4-FFF2-40B4-BE49-F238E27FC236}">
                <a16:creationId xmlns:a16="http://schemas.microsoft.com/office/drawing/2014/main" id="{AEAC6548-6E55-3DE7-6406-4B88681A4961}"/>
              </a:ext>
            </a:extLst>
          </p:cNvPr>
          <p:cNvSpPr txBox="1"/>
          <p:nvPr/>
        </p:nvSpPr>
        <p:spPr>
          <a:xfrm>
            <a:off x="6627043" y="2138977"/>
            <a:ext cx="2783264" cy="1200329"/>
          </a:xfrm>
          <a:prstGeom prst="rect">
            <a:avLst/>
          </a:prstGeom>
          <a:noFill/>
        </p:spPr>
        <p:txBody>
          <a:bodyPr wrap="square">
            <a:spAutoFit/>
          </a:bodyPr>
          <a:lstStyle/>
          <a:p>
            <a:r>
              <a:rPr lang="ar-SA" dirty="0">
                <a:effectLst/>
              </a:rPr>
              <a:t>الرشوة تتمثّل الرشوة بقيام الموظّف بأعمال مخالفة لأصول وأخلاقيات المهنة لصالح بعض الأفراد مقابل عائد أو منفعة معيّنة. </a:t>
            </a:r>
            <a:endParaRPr lang="ar-SA" dirty="0"/>
          </a:p>
        </p:txBody>
      </p:sp>
      <p:sp>
        <p:nvSpPr>
          <p:cNvPr id="7" name="مربع نص 6">
            <a:extLst>
              <a:ext uri="{FF2B5EF4-FFF2-40B4-BE49-F238E27FC236}">
                <a16:creationId xmlns:a16="http://schemas.microsoft.com/office/drawing/2014/main" id="{EC8A4FF1-5EDC-117E-E18D-8F2410357D58}"/>
              </a:ext>
            </a:extLst>
          </p:cNvPr>
          <p:cNvSpPr txBox="1"/>
          <p:nvPr/>
        </p:nvSpPr>
        <p:spPr>
          <a:xfrm>
            <a:off x="1480008" y="2138977"/>
            <a:ext cx="3264030" cy="1200329"/>
          </a:xfrm>
          <a:prstGeom prst="rect">
            <a:avLst/>
          </a:prstGeom>
          <a:noFill/>
        </p:spPr>
        <p:txBody>
          <a:bodyPr wrap="square">
            <a:spAutoFit/>
          </a:bodyPr>
          <a:lstStyle/>
          <a:p>
            <a:r>
              <a:rPr lang="ar-SA" dirty="0">
                <a:effectLst/>
              </a:rPr>
              <a:t>المحسوبيّة وتعد من أكثر أشكال الفساد إضراراً على المستويين الاقتصاديّ والاجتماعيّ، وهي أن يقوم أحد الأشخاص بإعطاء امتيازات لشخص معين بناءً على علاقته به </a:t>
            </a:r>
            <a:endParaRPr lang="ar-SA" dirty="0"/>
          </a:p>
        </p:txBody>
      </p:sp>
      <p:sp>
        <p:nvSpPr>
          <p:cNvPr id="9" name="مربع نص 8">
            <a:extLst>
              <a:ext uri="{FF2B5EF4-FFF2-40B4-BE49-F238E27FC236}">
                <a16:creationId xmlns:a16="http://schemas.microsoft.com/office/drawing/2014/main" id="{D7168E2F-70E9-F5EF-35C2-A8B0CB68C8BB}"/>
              </a:ext>
            </a:extLst>
          </p:cNvPr>
          <p:cNvSpPr txBox="1"/>
          <p:nvPr/>
        </p:nvSpPr>
        <p:spPr>
          <a:xfrm>
            <a:off x="6438507" y="3666870"/>
            <a:ext cx="2971800" cy="923330"/>
          </a:xfrm>
          <a:prstGeom prst="rect">
            <a:avLst/>
          </a:prstGeom>
          <a:noFill/>
        </p:spPr>
        <p:txBody>
          <a:bodyPr wrap="square">
            <a:spAutoFit/>
          </a:bodyPr>
          <a:lstStyle/>
          <a:p>
            <a:r>
              <a:rPr lang="ar-SA" dirty="0">
                <a:effectLst/>
              </a:rPr>
              <a:t>النصب والاحتيال يُعرف بأنه شكل من أشكال الغش الخارق للقانون، والمنطوي على تغيير الوقائع بغرض الخداع. </a:t>
            </a:r>
            <a:endParaRPr lang="ar-SA" dirty="0"/>
          </a:p>
        </p:txBody>
      </p:sp>
      <p:sp>
        <p:nvSpPr>
          <p:cNvPr id="11" name="مربع نص 10">
            <a:extLst>
              <a:ext uri="{FF2B5EF4-FFF2-40B4-BE49-F238E27FC236}">
                <a16:creationId xmlns:a16="http://schemas.microsoft.com/office/drawing/2014/main" id="{2CBCD655-7C2D-B065-0D45-0B1789509D0A}"/>
              </a:ext>
            </a:extLst>
          </p:cNvPr>
          <p:cNvSpPr txBox="1"/>
          <p:nvPr/>
        </p:nvSpPr>
        <p:spPr>
          <a:xfrm>
            <a:off x="6438507" y="5115413"/>
            <a:ext cx="2971800" cy="923330"/>
          </a:xfrm>
          <a:prstGeom prst="rect">
            <a:avLst/>
          </a:prstGeom>
          <a:noFill/>
        </p:spPr>
        <p:txBody>
          <a:bodyPr wrap="square">
            <a:spAutoFit/>
          </a:bodyPr>
          <a:lstStyle/>
          <a:p>
            <a:r>
              <a:rPr lang="ar-SA" dirty="0">
                <a:effectLst/>
              </a:rPr>
              <a:t>التزوير يتمثّل بمحاكاة التواقيع والأختام بالاستعانة بالوسائل والتقنيات التكنولوجيّة الحديثة. </a:t>
            </a:r>
            <a:endParaRPr lang="ar-SA" dirty="0"/>
          </a:p>
        </p:txBody>
      </p:sp>
      <p:sp>
        <p:nvSpPr>
          <p:cNvPr id="12" name="يسشيسسشي">
            <a:extLst>
              <a:ext uri="{FF2B5EF4-FFF2-40B4-BE49-F238E27FC236}">
                <a16:creationId xmlns:a16="http://schemas.microsoft.com/office/drawing/2014/main" id="{0E25DE6A-BA31-AB24-4951-5C8537FB8B55}"/>
              </a:ext>
            </a:extLst>
          </p:cNvPr>
          <p:cNvSpPr txBox="1">
            <a:spLocks/>
          </p:cNvSpPr>
          <p:nvPr/>
        </p:nvSpPr>
        <p:spPr>
          <a:xfrm>
            <a:off x="9534144" y="2251545"/>
            <a:ext cx="825000" cy="606300"/>
          </a:xfrm>
          <a:prstGeom prst="rect">
            <a:avLst/>
          </a:prstGeom>
          <a:solidFill>
            <a:srgbClr val="82B0B4"/>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1pPr>
            <a:lvl2pPr marR="0" lvl="1"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2pPr>
            <a:lvl3pPr marR="0" lvl="2"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3pPr>
            <a:lvl4pPr marR="0" lvl="3"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4pPr>
            <a:lvl5pPr marR="0" lvl="4"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5pPr>
            <a:lvl6pPr marR="0" lvl="5"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6pPr>
            <a:lvl7pPr marR="0" lvl="6"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7pPr>
            <a:lvl8pPr marR="0" lvl="7"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8pPr>
            <a:lvl9pPr marR="0" lvl="8"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9pPr>
          </a:lstStyle>
          <a:p>
            <a:pPr marL="0" marR="0" lvl="0" indent="0" algn="ctr" defTabSz="914400" rtl="0" eaLnBrk="1" fontAlgn="auto" latinLnBrk="0" hangingPunct="1">
              <a:lnSpc>
                <a:spcPct val="100000"/>
              </a:lnSpc>
              <a:spcBef>
                <a:spcPts val="0"/>
              </a:spcBef>
              <a:spcAft>
                <a:spcPts val="0"/>
              </a:spcAft>
              <a:buClr>
                <a:srgbClr val="282828"/>
              </a:buClr>
              <a:buSzPts val="3000"/>
              <a:buFont typeface="Handlee"/>
              <a:buNone/>
              <a:tabLst/>
              <a:defRPr/>
            </a:pPr>
            <a:r>
              <a:rPr kumimoji="0" lang="en" sz="3000" b="1" i="0" u="none" strike="noStrike" kern="0" cap="none" spc="0" normalizeH="0" baseline="0" noProof="0" dirty="0">
                <a:ln>
                  <a:noFill/>
                </a:ln>
                <a:solidFill>
                  <a:schemeClr val="bg1"/>
                </a:solidFill>
                <a:effectLst/>
                <a:uLnTx/>
                <a:uFillTx/>
                <a:latin typeface="Handlee"/>
                <a:sym typeface="Handlee"/>
              </a:rPr>
              <a:t>01</a:t>
            </a:r>
          </a:p>
        </p:txBody>
      </p:sp>
      <p:sp>
        <p:nvSpPr>
          <p:cNvPr id="13" name="شيسشيس">
            <a:extLst>
              <a:ext uri="{FF2B5EF4-FFF2-40B4-BE49-F238E27FC236}">
                <a16:creationId xmlns:a16="http://schemas.microsoft.com/office/drawing/2014/main" id="{01A95C89-B67C-F423-C572-A1113A9B1D47}"/>
              </a:ext>
            </a:extLst>
          </p:cNvPr>
          <p:cNvSpPr txBox="1">
            <a:spLocks/>
          </p:cNvSpPr>
          <p:nvPr/>
        </p:nvSpPr>
        <p:spPr>
          <a:xfrm>
            <a:off x="9534144" y="3729274"/>
            <a:ext cx="825000" cy="606300"/>
          </a:xfrm>
          <a:prstGeom prst="rect">
            <a:avLst/>
          </a:prstGeom>
          <a:solidFill>
            <a:srgbClr val="F7AB9D"/>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1pPr>
            <a:lvl2pPr marR="0" lvl="1"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2pPr>
            <a:lvl3pPr marR="0" lvl="2"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3pPr>
            <a:lvl4pPr marR="0" lvl="3"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4pPr>
            <a:lvl5pPr marR="0" lvl="4"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5pPr>
            <a:lvl6pPr marR="0" lvl="5"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6pPr>
            <a:lvl7pPr marR="0" lvl="6"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7pPr>
            <a:lvl8pPr marR="0" lvl="7"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8pPr>
            <a:lvl9pPr marR="0" lvl="8"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9pPr>
          </a:lstStyle>
          <a:p>
            <a:pPr marL="0" marR="0" lvl="0" indent="0" algn="ctr" defTabSz="914400" rtl="0" eaLnBrk="1" fontAlgn="auto" latinLnBrk="0" hangingPunct="1">
              <a:lnSpc>
                <a:spcPct val="100000"/>
              </a:lnSpc>
              <a:spcBef>
                <a:spcPts val="0"/>
              </a:spcBef>
              <a:spcAft>
                <a:spcPts val="0"/>
              </a:spcAft>
              <a:buClr>
                <a:srgbClr val="282828"/>
              </a:buClr>
              <a:buSzPts val="3000"/>
              <a:buFont typeface="Handlee"/>
              <a:buNone/>
              <a:tabLst/>
              <a:defRPr/>
            </a:pPr>
            <a:r>
              <a:rPr kumimoji="0" lang="en" sz="3000" b="1" i="0" u="none" strike="noStrike" kern="0" cap="none" spc="0" normalizeH="0" baseline="0" noProof="0">
                <a:ln>
                  <a:noFill/>
                </a:ln>
                <a:solidFill>
                  <a:schemeClr val="bg1"/>
                </a:solidFill>
                <a:effectLst/>
                <a:uLnTx/>
                <a:uFillTx/>
                <a:latin typeface="Handlee"/>
                <a:sym typeface="Handlee"/>
              </a:rPr>
              <a:t>02</a:t>
            </a:r>
          </a:p>
        </p:txBody>
      </p:sp>
      <p:sp>
        <p:nvSpPr>
          <p:cNvPr id="14" name="يشسيسش">
            <a:extLst>
              <a:ext uri="{FF2B5EF4-FFF2-40B4-BE49-F238E27FC236}">
                <a16:creationId xmlns:a16="http://schemas.microsoft.com/office/drawing/2014/main" id="{50E40F43-E4CA-0831-E70C-947ED3C05679}"/>
              </a:ext>
            </a:extLst>
          </p:cNvPr>
          <p:cNvSpPr txBox="1">
            <a:spLocks/>
          </p:cNvSpPr>
          <p:nvPr/>
        </p:nvSpPr>
        <p:spPr>
          <a:xfrm>
            <a:off x="9534144" y="5180055"/>
            <a:ext cx="825000" cy="606300"/>
          </a:xfrm>
          <a:prstGeom prst="rect">
            <a:avLst/>
          </a:prstGeom>
          <a:solidFill>
            <a:srgbClr val="F8BD38"/>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1pPr>
            <a:lvl2pPr marR="0" lvl="1"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2pPr>
            <a:lvl3pPr marR="0" lvl="2"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3pPr>
            <a:lvl4pPr marR="0" lvl="3"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4pPr>
            <a:lvl5pPr marR="0" lvl="4"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5pPr>
            <a:lvl6pPr marR="0" lvl="5"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6pPr>
            <a:lvl7pPr marR="0" lvl="6"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7pPr>
            <a:lvl8pPr marR="0" lvl="7"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8pPr>
            <a:lvl9pPr marR="0" lvl="8"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9pPr>
          </a:lstStyle>
          <a:p>
            <a:pPr marL="0" marR="0" lvl="0" indent="0" algn="ctr" defTabSz="914400" rtl="0" eaLnBrk="1" fontAlgn="auto" latinLnBrk="0" hangingPunct="1">
              <a:lnSpc>
                <a:spcPct val="100000"/>
              </a:lnSpc>
              <a:spcBef>
                <a:spcPts val="0"/>
              </a:spcBef>
              <a:spcAft>
                <a:spcPts val="0"/>
              </a:spcAft>
              <a:buClr>
                <a:srgbClr val="282828"/>
              </a:buClr>
              <a:buSzPts val="3000"/>
              <a:buFont typeface="Handlee"/>
              <a:buNone/>
              <a:tabLst/>
              <a:defRPr/>
            </a:pPr>
            <a:r>
              <a:rPr kumimoji="0" lang="en" sz="3000" b="1" i="0" u="none" strike="noStrike" kern="0" cap="none" spc="0" normalizeH="0" baseline="0" noProof="0">
                <a:ln>
                  <a:noFill/>
                </a:ln>
                <a:solidFill>
                  <a:schemeClr val="bg1"/>
                </a:solidFill>
                <a:effectLst/>
                <a:uLnTx/>
                <a:uFillTx/>
                <a:latin typeface="Handlee"/>
                <a:sym typeface="Handlee"/>
              </a:rPr>
              <a:t>03</a:t>
            </a:r>
          </a:p>
        </p:txBody>
      </p:sp>
      <p:sp>
        <p:nvSpPr>
          <p:cNvPr id="15" name="يسيس">
            <a:extLst>
              <a:ext uri="{FF2B5EF4-FFF2-40B4-BE49-F238E27FC236}">
                <a16:creationId xmlns:a16="http://schemas.microsoft.com/office/drawing/2014/main" id="{F5E0083A-95C6-D7C7-F216-4224CEDFA874}"/>
              </a:ext>
            </a:extLst>
          </p:cNvPr>
          <p:cNvSpPr txBox="1">
            <a:spLocks/>
          </p:cNvSpPr>
          <p:nvPr/>
        </p:nvSpPr>
        <p:spPr>
          <a:xfrm>
            <a:off x="4867876" y="2238462"/>
            <a:ext cx="825000" cy="606300"/>
          </a:xfrm>
          <a:prstGeom prst="rect">
            <a:avLst/>
          </a:prstGeom>
          <a:solidFill>
            <a:srgbClr val="EE8030"/>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1pPr>
            <a:lvl2pPr marR="0" lvl="1"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2pPr>
            <a:lvl3pPr marR="0" lvl="2"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3pPr>
            <a:lvl4pPr marR="0" lvl="3"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4pPr>
            <a:lvl5pPr marR="0" lvl="4"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5pPr>
            <a:lvl6pPr marR="0" lvl="5"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6pPr>
            <a:lvl7pPr marR="0" lvl="6"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7pPr>
            <a:lvl8pPr marR="0" lvl="7"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8pPr>
            <a:lvl9pPr marR="0" lvl="8"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9pPr>
          </a:lstStyle>
          <a:p>
            <a:pPr marL="0" marR="0" lvl="0" indent="0" algn="ctr" defTabSz="914400" rtl="0" eaLnBrk="1" fontAlgn="auto" latinLnBrk="0" hangingPunct="1">
              <a:lnSpc>
                <a:spcPct val="100000"/>
              </a:lnSpc>
              <a:spcBef>
                <a:spcPts val="0"/>
              </a:spcBef>
              <a:spcAft>
                <a:spcPts val="0"/>
              </a:spcAft>
              <a:buClr>
                <a:srgbClr val="282828"/>
              </a:buClr>
              <a:buSzPts val="3000"/>
              <a:buFont typeface="Handlee"/>
              <a:buNone/>
              <a:tabLst/>
              <a:defRPr/>
            </a:pPr>
            <a:r>
              <a:rPr kumimoji="0" lang="en" sz="3000" b="1" i="0" u="none" strike="noStrike" kern="0" cap="none" spc="0" normalizeH="0" baseline="0" noProof="0">
                <a:ln>
                  <a:noFill/>
                </a:ln>
                <a:solidFill>
                  <a:schemeClr val="bg1"/>
                </a:solidFill>
                <a:effectLst/>
                <a:uLnTx/>
                <a:uFillTx/>
                <a:latin typeface="Handlee"/>
                <a:sym typeface="Handlee"/>
              </a:rPr>
              <a:t>04</a:t>
            </a:r>
          </a:p>
        </p:txBody>
      </p:sp>
      <p:sp>
        <p:nvSpPr>
          <p:cNvPr id="16" name="يسش">
            <a:extLst>
              <a:ext uri="{FF2B5EF4-FFF2-40B4-BE49-F238E27FC236}">
                <a16:creationId xmlns:a16="http://schemas.microsoft.com/office/drawing/2014/main" id="{8D59BEC6-243C-9239-BCC9-7A55EAAEE984}"/>
              </a:ext>
            </a:extLst>
          </p:cNvPr>
          <p:cNvSpPr txBox="1">
            <a:spLocks/>
          </p:cNvSpPr>
          <p:nvPr/>
        </p:nvSpPr>
        <p:spPr>
          <a:xfrm>
            <a:off x="4867876" y="3729274"/>
            <a:ext cx="825000" cy="606300"/>
          </a:xfrm>
          <a:prstGeom prst="rect">
            <a:avLst/>
          </a:prstGeom>
          <a:solidFill>
            <a:srgbClr val="7F96BD"/>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1pPr>
            <a:lvl2pPr marR="0" lvl="1"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2pPr>
            <a:lvl3pPr marR="0" lvl="2"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3pPr>
            <a:lvl4pPr marR="0" lvl="3"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4pPr>
            <a:lvl5pPr marR="0" lvl="4"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5pPr>
            <a:lvl6pPr marR="0" lvl="5"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6pPr>
            <a:lvl7pPr marR="0" lvl="6"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7pPr>
            <a:lvl8pPr marR="0" lvl="7"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8pPr>
            <a:lvl9pPr marR="0" lvl="8"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9pPr>
          </a:lstStyle>
          <a:p>
            <a:pPr marL="0" marR="0" lvl="0" indent="0" algn="ctr" defTabSz="914400" rtl="0" eaLnBrk="1" fontAlgn="auto" latinLnBrk="0" hangingPunct="1">
              <a:lnSpc>
                <a:spcPct val="100000"/>
              </a:lnSpc>
              <a:spcBef>
                <a:spcPts val="0"/>
              </a:spcBef>
              <a:spcAft>
                <a:spcPts val="0"/>
              </a:spcAft>
              <a:buClr>
                <a:srgbClr val="282828"/>
              </a:buClr>
              <a:buSzPts val="3000"/>
              <a:buFont typeface="Handlee"/>
              <a:buNone/>
              <a:tabLst/>
              <a:defRPr/>
            </a:pPr>
            <a:r>
              <a:rPr kumimoji="0" lang="en" sz="3000" b="1" i="0" u="none" strike="noStrike" kern="0" cap="none" spc="0" normalizeH="0" baseline="0" noProof="0">
                <a:ln>
                  <a:noFill/>
                </a:ln>
                <a:solidFill>
                  <a:schemeClr val="bg1"/>
                </a:solidFill>
                <a:effectLst/>
                <a:uLnTx/>
                <a:uFillTx/>
                <a:latin typeface="Handlee"/>
                <a:sym typeface="Handlee"/>
              </a:rPr>
              <a:t>05</a:t>
            </a:r>
          </a:p>
        </p:txBody>
      </p:sp>
    </p:spTree>
    <p:extLst>
      <p:ext uri="{BB962C8B-B14F-4D97-AF65-F5344CB8AC3E}">
        <p14:creationId xmlns:p14="http://schemas.microsoft.com/office/powerpoint/2010/main" val="868431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B719F01D-D0DA-42FC-F7FB-DCA9579EEE65}"/>
              </a:ext>
            </a:extLst>
          </p:cNvPr>
          <p:cNvSpPr txBox="1"/>
          <p:nvPr/>
        </p:nvSpPr>
        <p:spPr>
          <a:xfrm>
            <a:off x="2657856" y="940773"/>
            <a:ext cx="6876288" cy="769441"/>
          </a:xfrm>
          <a:prstGeom prst="rect">
            <a:avLst/>
          </a:prstGeom>
          <a:noFill/>
        </p:spPr>
        <p:txBody>
          <a:bodyPr wrap="square" rtlCol="1">
            <a:spAutoFit/>
          </a:bodyPr>
          <a:lstStyle/>
          <a:p>
            <a:pPr algn="ctr"/>
            <a:r>
              <a:rPr lang="ar-SA" sz="4400" dirty="0">
                <a:solidFill>
                  <a:srgbClr val="282828"/>
                </a:solidFill>
              </a:rPr>
              <a:t>مكافحة الفساد</a:t>
            </a:r>
          </a:p>
        </p:txBody>
      </p:sp>
      <p:sp>
        <p:nvSpPr>
          <p:cNvPr id="3" name="مربع نص 2">
            <a:extLst>
              <a:ext uri="{FF2B5EF4-FFF2-40B4-BE49-F238E27FC236}">
                <a16:creationId xmlns:a16="http://schemas.microsoft.com/office/drawing/2014/main" id="{383F5994-2099-265F-24B2-59C69CD567E9}"/>
              </a:ext>
            </a:extLst>
          </p:cNvPr>
          <p:cNvSpPr txBox="1"/>
          <p:nvPr/>
        </p:nvSpPr>
        <p:spPr>
          <a:xfrm>
            <a:off x="1771196" y="4623532"/>
            <a:ext cx="2681150" cy="1200329"/>
          </a:xfrm>
          <a:prstGeom prst="rect">
            <a:avLst/>
          </a:prstGeom>
          <a:noFill/>
        </p:spPr>
        <p:txBody>
          <a:bodyPr wrap="square">
            <a:spAutoFit/>
          </a:bodyPr>
          <a:lstStyle/>
          <a:p>
            <a:pPr algn="just"/>
            <a:r>
              <a:rPr lang="ar-SA" dirty="0">
                <a:effectLst/>
              </a:rPr>
              <a:t>يجب أن يكون هناك تركيز قوي على التعليم، ويمكن تحقيق ذلك من خلال تقديم التعليم الإلزامي مثل دورات مكافحة غسيل الأموال</a:t>
            </a:r>
            <a:endParaRPr lang="en-US" dirty="0">
              <a:effectLst/>
            </a:endParaRPr>
          </a:p>
        </p:txBody>
      </p:sp>
      <p:sp>
        <p:nvSpPr>
          <p:cNvPr id="5" name="مربع نص 4">
            <a:extLst>
              <a:ext uri="{FF2B5EF4-FFF2-40B4-BE49-F238E27FC236}">
                <a16:creationId xmlns:a16="http://schemas.microsoft.com/office/drawing/2014/main" id="{6F9F3478-F3DD-B16F-63C9-C0C0326D8F5C}"/>
              </a:ext>
            </a:extLst>
          </p:cNvPr>
          <p:cNvSpPr txBox="1"/>
          <p:nvPr/>
        </p:nvSpPr>
        <p:spPr>
          <a:xfrm>
            <a:off x="1728247" y="1710214"/>
            <a:ext cx="8735506" cy="646331"/>
          </a:xfrm>
          <a:prstGeom prst="rect">
            <a:avLst/>
          </a:prstGeom>
          <a:noFill/>
        </p:spPr>
        <p:txBody>
          <a:bodyPr wrap="square">
            <a:spAutoFit/>
          </a:bodyPr>
          <a:lstStyle/>
          <a:p>
            <a:pPr algn="ctr"/>
            <a:r>
              <a:rPr lang="ar-SA" dirty="0">
                <a:effectLst/>
              </a:rPr>
              <a:t>منع انتشار الفساد يزيد النشاط الإجرامي والجريمة المنظمة في المجتمع نتيجة انتشار الفساد دون وجود أي قانون رادع، ومع ذلك يمكن للعديد من الخطوات أن تساعد في إدارة الفساد، وفيما يأتي أبرزها:</a:t>
            </a:r>
            <a:endParaRPr lang="ar-SA" dirty="0"/>
          </a:p>
        </p:txBody>
      </p:sp>
      <p:sp>
        <p:nvSpPr>
          <p:cNvPr id="6" name="مربع نص 5">
            <a:extLst>
              <a:ext uri="{FF2B5EF4-FFF2-40B4-BE49-F238E27FC236}">
                <a16:creationId xmlns:a16="http://schemas.microsoft.com/office/drawing/2014/main" id="{487954E3-58DD-E9F6-8F3E-0C4F7CAFAA34}"/>
              </a:ext>
            </a:extLst>
          </p:cNvPr>
          <p:cNvSpPr txBox="1"/>
          <p:nvPr/>
        </p:nvSpPr>
        <p:spPr>
          <a:xfrm>
            <a:off x="1771196" y="2856132"/>
            <a:ext cx="2681150" cy="1200329"/>
          </a:xfrm>
          <a:prstGeom prst="rect">
            <a:avLst/>
          </a:prstGeom>
          <a:noFill/>
        </p:spPr>
        <p:txBody>
          <a:bodyPr wrap="square">
            <a:spAutoFit/>
          </a:bodyPr>
          <a:lstStyle/>
          <a:p>
            <a:pPr algn="just"/>
            <a:r>
              <a:rPr lang="ar-SA" dirty="0">
                <a:effectLst/>
              </a:rPr>
              <a:t>تعمل بيئة الرقابة القوية على تقليل مخاطر الفساد كما تُساهم في جراء عمليات فحص شاملة للخلفية قبل تعيين الموظفين أو ترقيتهم.</a:t>
            </a:r>
            <a:endParaRPr lang="en-US" dirty="0">
              <a:effectLst/>
            </a:endParaRPr>
          </a:p>
        </p:txBody>
      </p:sp>
      <p:sp>
        <p:nvSpPr>
          <p:cNvPr id="8" name="مربع نص 7">
            <a:extLst>
              <a:ext uri="{FF2B5EF4-FFF2-40B4-BE49-F238E27FC236}">
                <a16:creationId xmlns:a16="http://schemas.microsoft.com/office/drawing/2014/main" id="{909532A2-9F2B-4E9C-A812-FA6EC605AF2D}"/>
              </a:ext>
            </a:extLst>
          </p:cNvPr>
          <p:cNvSpPr txBox="1"/>
          <p:nvPr/>
        </p:nvSpPr>
        <p:spPr>
          <a:xfrm>
            <a:off x="7557012" y="4623532"/>
            <a:ext cx="2775190" cy="1477328"/>
          </a:xfrm>
          <a:prstGeom prst="rect">
            <a:avLst/>
          </a:prstGeom>
          <a:noFill/>
        </p:spPr>
        <p:txBody>
          <a:bodyPr wrap="square">
            <a:spAutoFit/>
          </a:bodyPr>
          <a:lstStyle/>
          <a:p>
            <a:pPr algn="just"/>
            <a:r>
              <a:rPr lang="ar-SA" dirty="0">
                <a:effectLst/>
              </a:rPr>
              <a:t>يتم الحد من الفساد مع وجود آليات للمساءلة؛ وهذا بدوره يعزز الثقافة التي تعزز السلوك الأخلاقي القوي مع محاسبة أولئك الذين ينتهكون الأعراف. </a:t>
            </a:r>
            <a:endParaRPr lang="ar-SA" dirty="0"/>
          </a:p>
        </p:txBody>
      </p:sp>
      <p:sp>
        <p:nvSpPr>
          <p:cNvPr id="10" name="مربع نص 9">
            <a:extLst>
              <a:ext uri="{FF2B5EF4-FFF2-40B4-BE49-F238E27FC236}">
                <a16:creationId xmlns:a16="http://schemas.microsoft.com/office/drawing/2014/main" id="{67EC01B1-E743-313A-0869-F1FE45B6FE36}"/>
              </a:ext>
            </a:extLst>
          </p:cNvPr>
          <p:cNvSpPr txBox="1"/>
          <p:nvPr/>
        </p:nvSpPr>
        <p:spPr>
          <a:xfrm>
            <a:off x="7761274" y="2844581"/>
            <a:ext cx="2540658" cy="1200329"/>
          </a:xfrm>
          <a:prstGeom prst="rect">
            <a:avLst/>
          </a:prstGeom>
          <a:noFill/>
        </p:spPr>
        <p:txBody>
          <a:bodyPr wrap="square">
            <a:spAutoFit/>
          </a:bodyPr>
          <a:lstStyle/>
          <a:p>
            <a:pPr algn="just"/>
            <a:r>
              <a:rPr lang="ar-SA" dirty="0">
                <a:effectLst/>
              </a:rPr>
              <a:t>يمكن الحد من الفساد بشكل أكبر من خلال تسهيل الإبلاغ عنه سواء من قبل المديرين والموظفين والموردين والعملاء. </a:t>
            </a:r>
            <a:endParaRPr lang="ar-SA" dirty="0"/>
          </a:p>
        </p:txBody>
      </p:sp>
      <p:grpSp>
        <p:nvGrpSpPr>
          <p:cNvPr id="15" name="رسم 10">
            <a:extLst>
              <a:ext uri="{FF2B5EF4-FFF2-40B4-BE49-F238E27FC236}">
                <a16:creationId xmlns:a16="http://schemas.microsoft.com/office/drawing/2014/main" id="{C28C3750-2473-0F7B-D5BE-A1CAAD3C59C7}"/>
              </a:ext>
            </a:extLst>
          </p:cNvPr>
          <p:cNvGrpSpPr/>
          <p:nvPr/>
        </p:nvGrpSpPr>
        <p:grpSpPr>
          <a:xfrm>
            <a:off x="4766248" y="3429000"/>
            <a:ext cx="2391383" cy="1678813"/>
            <a:chOff x="4766248" y="3459278"/>
            <a:chExt cx="2391383" cy="1678813"/>
          </a:xfrm>
          <a:solidFill>
            <a:srgbClr val="000000"/>
          </a:solidFill>
        </p:grpSpPr>
        <p:sp>
          <p:nvSpPr>
            <p:cNvPr id="16" name="شكل حر: شكل 15">
              <a:extLst>
                <a:ext uri="{FF2B5EF4-FFF2-40B4-BE49-F238E27FC236}">
                  <a16:creationId xmlns:a16="http://schemas.microsoft.com/office/drawing/2014/main" id="{84F5E0D9-D3BC-27F4-78A4-DBF2F9F9C4DA}"/>
                </a:ext>
              </a:extLst>
            </p:cNvPr>
            <p:cNvSpPr/>
            <p:nvPr/>
          </p:nvSpPr>
          <p:spPr>
            <a:xfrm>
              <a:off x="6541862" y="3956257"/>
              <a:ext cx="615769" cy="1166960"/>
            </a:xfrm>
            <a:custGeom>
              <a:avLst/>
              <a:gdLst>
                <a:gd name="connsiteX0" fmla="*/ 503836 w 615769"/>
                <a:gd name="connsiteY0" fmla="*/ 1794 h 1166960"/>
                <a:gd name="connsiteX1" fmla="*/ 490947 w 615769"/>
                <a:gd name="connsiteY1" fmla="*/ 142866 h 1166960"/>
                <a:gd name="connsiteX2" fmla="*/ 479707 w 615769"/>
                <a:gd name="connsiteY2" fmla="*/ 153414 h 1166960"/>
                <a:gd name="connsiteX3" fmla="*/ 455037 w 615769"/>
                <a:gd name="connsiteY3" fmla="*/ 303951 h 1166960"/>
                <a:gd name="connsiteX4" fmla="*/ 483131 w 615769"/>
                <a:gd name="connsiteY4" fmla="*/ 415267 h 1166960"/>
                <a:gd name="connsiteX5" fmla="*/ 111886 w 615769"/>
                <a:gd name="connsiteY5" fmla="*/ 574023 h 1166960"/>
                <a:gd name="connsiteX6" fmla="*/ 60281 w 615769"/>
                <a:gd name="connsiteY6" fmla="*/ 798066 h 1166960"/>
                <a:gd name="connsiteX7" fmla="*/ 4220 w 615769"/>
                <a:gd name="connsiteY7" fmla="*/ 1098435 h 1166960"/>
                <a:gd name="connsiteX8" fmla="*/ 3389 w 615769"/>
                <a:gd name="connsiteY8" fmla="*/ 1147649 h 1166960"/>
                <a:gd name="connsiteX9" fmla="*/ 38864 w 615769"/>
                <a:gd name="connsiteY9" fmla="*/ 1165541 h 1166960"/>
                <a:gd name="connsiteX10" fmla="*/ 42408 w 615769"/>
                <a:gd name="connsiteY10" fmla="*/ 1164100 h 1166960"/>
                <a:gd name="connsiteX11" fmla="*/ 83390 w 615769"/>
                <a:gd name="connsiteY11" fmla="*/ 1047044 h 1166960"/>
                <a:gd name="connsiteX12" fmla="*/ 155134 w 615769"/>
                <a:gd name="connsiteY12" fmla="*/ 627907 h 1166960"/>
                <a:gd name="connsiteX13" fmla="*/ 126889 w 615769"/>
                <a:gd name="connsiteY13" fmla="*/ 624471 h 1166960"/>
                <a:gd name="connsiteX14" fmla="*/ 125650 w 615769"/>
                <a:gd name="connsiteY14" fmla="*/ 618895 h 1166960"/>
                <a:gd name="connsiteX15" fmla="*/ 127846 w 615769"/>
                <a:gd name="connsiteY15" fmla="*/ 617208 h 1166960"/>
                <a:gd name="connsiteX16" fmla="*/ 147041 w 615769"/>
                <a:gd name="connsiteY16" fmla="*/ 617888 h 1166960"/>
                <a:gd name="connsiteX17" fmla="*/ 375716 w 615769"/>
                <a:gd name="connsiteY17" fmla="*/ 622834 h 1166960"/>
                <a:gd name="connsiteX18" fmla="*/ 493338 w 615769"/>
                <a:gd name="connsiteY18" fmla="*/ 563601 h 1166960"/>
                <a:gd name="connsiteX19" fmla="*/ 615769 w 615769"/>
                <a:gd name="connsiteY19" fmla="*/ 117365 h 1166960"/>
                <a:gd name="connsiteX20" fmla="*/ 503836 w 615769"/>
                <a:gd name="connsiteY20" fmla="*/ 1794 h 1166960"/>
                <a:gd name="connsiteX21" fmla="*/ 542225 w 615769"/>
                <a:gd name="connsiteY21" fmla="*/ 254044 h 1166960"/>
                <a:gd name="connsiteX22" fmla="*/ 501784 w 615769"/>
                <a:gd name="connsiteY22" fmla="*/ 400604 h 1166960"/>
                <a:gd name="connsiteX23" fmla="*/ 498184 w 615769"/>
                <a:gd name="connsiteY23" fmla="*/ 401384 h 1166960"/>
                <a:gd name="connsiteX24" fmla="*/ 496989 w 615769"/>
                <a:gd name="connsiteY24" fmla="*/ 399232 h 1166960"/>
                <a:gd name="connsiteX25" fmla="*/ 504541 w 615769"/>
                <a:gd name="connsiteY25" fmla="*/ 357003 h 1166960"/>
                <a:gd name="connsiteX26" fmla="*/ 532508 w 615769"/>
                <a:gd name="connsiteY26" fmla="*/ 245813 h 1166960"/>
                <a:gd name="connsiteX27" fmla="*/ 547726 w 615769"/>
                <a:gd name="connsiteY27" fmla="*/ 27295 h 1166960"/>
                <a:gd name="connsiteX28" fmla="*/ 549293 w 615769"/>
                <a:gd name="connsiteY28" fmla="*/ 24419 h 1166960"/>
                <a:gd name="connsiteX29" fmla="*/ 551967 w 615769"/>
                <a:gd name="connsiteY29" fmla="*/ 25508 h 1166960"/>
                <a:gd name="connsiteX30" fmla="*/ 542238 w 615769"/>
                <a:gd name="connsiteY30" fmla="*/ 254044 h 116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5769" h="1166960">
                  <a:moveTo>
                    <a:pt x="503836" y="1794"/>
                  </a:moveTo>
                  <a:cubicBezTo>
                    <a:pt x="514918" y="48976"/>
                    <a:pt x="510393" y="98473"/>
                    <a:pt x="490947" y="142866"/>
                  </a:cubicBezTo>
                  <a:cubicBezTo>
                    <a:pt x="488996" y="147907"/>
                    <a:pt x="484861" y="151784"/>
                    <a:pt x="479707" y="153414"/>
                  </a:cubicBezTo>
                  <a:cubicBezTo>
                    <a:pt x="479707" y="163080"/>
                    <a:pt x="461305" y="259520"/>
                    <a:pt x="455037" y="303951"/>
                  </a:cubicBezTo>
                  <a:cubicBezTo>
                    <a:pt x="471400" y="320313"/>
                    <a:pt x="489210" y="372397"/>
                    <a:pt x="483131" y="415267"/>
                  </a:cubicBezTo>
                  <a:cubicBezTo>
                    <a:pt x="463319" y="555256"/>
                    <a:pt x="253587" y="571808"/>
                    <a:pt x="111886" y="574023"/>
                  </a:cubicBezTo>
                  <a:cubicBezTo>
                    <a:pt x="104624" y="600455"/>
                    <a:pt x="70677" y="748701"/>
                    <a:pt x="60281" y="798066"/>
                  </a:cubicBezTo>
                  <a:cubicBezTo>
                    <a:pt x="28210" y="951146"/>
                    <a:pt x="12300" y="1062916"/>
                    <a:pt x="4220" y="1098435"/>
                  </a:cubicBezTo>
                  <a:cubicBezTo>
                    <a:pt x="-1105" y="1114364"/>
                    <a:pt x="-1400" y="1131551"/>
                    <a:pt x="3389" y="1147649"/>
                  </a:cubicBezTo>
                  <a:cubicBezTo>
                    <a:pt x="8241" y="1162388"/>
                    <a:pt x="24126" y="1170399"/>
                    <a:pt x="38864" y="1165541"/>
                  </a:cubicBezTo>
                  <a:cubicBezTo>
                    <a:pt x="40073" y="1165145"/>
                    <a:pt x="41262" y="1164660"/>
                    <a:pt x="42408" y="1164100"/>
                  </a:cubicBezTo>
                  <a:cubicBezTo>
                    <a:pt x="62320" y="1152508"/>
                    <a:pt x="82106" y="1053563"/>
                    <a:pt x="83390" y="1047044"/>
                  </a:cubicBezTo>
                  <a:cubicBezTo>
                    <a:pt x="114190" y="890616"/>
                    <a:pt x="132654" y="772440"/>
                    <a:pt x="155134" y="627907"/>
                  </a:cubicBezTo>
                  <a:cubicBezTo>
                    <a:pt x="145581" y="629147"/>
                    <a:pt x="135870" y="627964"/>
                    <a:pt x="126889" y="624471"/>
                  </a:cubicBezTo>
                  <a:cubicBezTo>
                    <a:pt x="125008" y="623275"/>
                    <a:pt x="124454" y="620776"/>
                    <a:pt x="125650" y="618895"/>
                  </a:cubicBezTo>
                  <a:cubicBezTo>
                    <a:pt x="126159" y="618089"/>
                    <a:pt x="126940" y="617491"/>
                    <a:pt x="127846" y="617208"/>
                  </a:cubicBezTo>
                  <a:cubicBezTo>
                    <a:pt x="134215" y="616038"/>
                    <a:pt x="140766" y="616264"/>
                    <a:pt x="147041" y="617888"/>
                  </a:cubicBezTo>
                  <a:cubicBezTo>
                    <a:pt x="182195" y="621777"/>
                    <a:pt x="306048" y="624269"/>
                    <a:pt x="375716" y="622834"/>
                  </a:cubicBezTo>
                  <a:cubicBezTo>
                    <a:pt x="424363" y="621827"/>
                    <a:pt x="480349" y="610248"/>
                    <a:pt x="493338" y="563601"/>
                  </a:cubicBezTo>
                  <a:cubicBezTo>
                    <a:pt x="497693" y="547969"/>
                    <a:pt x="615769" y="194811"/>
                    <a:pt x="615769" y="117365"/>
                  </a:cubicBezTo>
                  <a:cubicBezTo>
                    <a:pt x="615857" y="36785"/>
                    <a:pt x="560803" y="-9949"/>
                    <a:pt x="503836" y="1794"/>
                  </a:cubicBezTo>
                  <a:close/>
                  <a:moveTo>
                    <a:pt x="542225" y="254044"/>
                  </a:moveTo>
                  <a:cubicBezTo>
                    <a:pt x="514245" y="362869"/>
                    <a:pt x="511186" y="385336"/>
                    <a:pt x="501784" y="400604"/>
                  </a:cubicBezTo>
                  <a:cubicBezTo>
                    <a:pt x="501004" y="401812"/>
                    <a:pt x="499393" y="402164"/>
                    <a:pt x="498184" y="401384"/>
                  </a:cubicBezTo>
                  <a:cubicBezTo>
                    <a:pt x="497448" y="400912"/>
                    <a:pt x="497001" y="400107"/>
                    <a:pt x="496989" y="399232"/>
                  </a:cubicBezTo>
                  <a:cubicBezTo>
                    <a:pt x="497574" y="384877"/>
                    <a:pt x="500110" y="370673"/>
                    <a:pt x="504541" y="357003"/>
                  </a:cubicBezTo>
                  <a:cubicBezTo>
                    <a:pt x="507649" y="345059"/>
                    <a:pt x="525938" y="270898"/>
                    <a:pt x="532508" y="245813"/>
                  </a:cubicBezTo>
                  <a:cubicBezTo>
                    <a:pt x="554749" y="161280"/>
                    <a:pt x="573163" y="112457"/>
                    <a:pt x="547726" y="27295"/>
                  </a:cubicBezTo>
                  <a:cubicBezTo>
                    <a:pt x="547367" y="26068"/>
                    <a:pt x="548065" y="24778"/>
                    <a:pt x="549293" y="24419"/>
                  </a:cubicBezTo>
                  <a:cubicBezTo>
                    <a:pt x="550331" y="24111"/>
                    <a:pt x="551439" y="24564"/>
                    <a:pt x="551967" y="25508"/>
                  </a:cubicBezTo>
                  <a:cubicBezTo>
                    <a:pt x="593201" y="89096"/>
                    <a:pt x="555743" y="201508"/>
                    <a:pt x="542238" y="254044"/>
                  </a:cubicBezTo>
                  <a:close/>
                </a:path>
              </a:pathLst>
            </a:custGeom>
            <a:solidFill>
              <a:srgbClr val="EE8030"/>
            </a:solidFill>
            <a:ln w="6287" cap="flat">
              <a:noFill/>
              <a:prstDash val="solid"/>
              <a:miter/>
            </a:ln>
          </p:spPr>
          <p:txBody>
            <a:bodyPr rtlCol="1" anchor="ctr"/>
            <a:lstStyle/>
            <a:p>
              <a:endParaRPr lang="ar-SA"/>
            </a:p>
          </p:txBody>
        </p:sp>
        <p:sp>
          <p:nvSpPr>
            <p:cNvPr id="17" name="شكل حر: شكل 16">
              <a:extLst>
                <a:ext uri="{FF2B5EF4-FFF2-40B4-BE49-F238E27FC236}">
                  <a16:creationId xmlns:a16="http://schemas.microsoft.com/office/drawing/2014/main" id="{BD0CE63F-64F5-B362-2AA9-1FA54C88234B}"/>
                </a:ext>
              </a:extLst>
            </p:cNvPr>
            <p:cNvSpPr/>
            <p:nvPr/>
          </p:nvSpPr>
          <p:spPr>
            <a:xfrm>
              <a:off x="6960851" y="4566605"/>
              <a:ext cx="170167" cy="549146"/>
            </a:xfrm>
            <a:custGeom>
              <a:avLst/>
              <a:gdLst>
                <a:gd name="connsiteX0" fmla="*/ 50725 w 170167"/>
                <a:gd name="connsiteY0" fmla="*/ 0 h 549146"/>
                <a:gd name="connsiteX1" fmla="*/ 0 w 170167"/>
                <a:gd name="connsiteY1" fmla="*/ 17621 h 549146"/>
                <a:gd name="connsiteX2" fmla="*/ 92122 w 170167"/>
                <a:gd name="connsiteY2" fmla="*/ 461529 h 549146"/>
                <a:gd name="connsiteX3" fmla="*/ 150801 w 170167"/>
                <a:gd name="connsiteY3" fmla="*/ 546388 h 549146"/>
                <a:gd name="connsiteX4" fmla="*/ 159033 w 170167"/>
                <a:gd name="connsiteY4" fmla="*/ 454669 h 549146"/>
                <a:gd name="connsiteX5" fmla="*/ 50725 w 170167"/>
                <a:gd name="connsiteY5" fmla="*/ 0 h 54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167" h="549146">
                  <a:moveTo>
                    <a:pt x="50725" y="0"/>
                  </a:moveTo>
                  <a:cubicBezTo>
                    <a:pt x="35205" y="9289"/>
                    <a:pt x="17936" y="15287"/>
                    <a:pt x="0" y="17621"/>
                  </a:cubicBezTo>
                  <a:cubicBezTo>
                    <a:pt x="13115" y="87805"/>
                    <a:pt x="69642" y="384498"/>
                    <a:pt x="92122" y="461529"/>
                  </a:cubicBezTo>
                  <a:cubicBezTo>
                    <a:pt x="103261" y="499654"/>
                    <a:pt x="114614" y="563141"/>
                    <a:pt x="150801" y="546388"/>
                  </a:cubicBezTo>
                  <a:cubicBezTo>
                    <a:pt x="185201" y="530466"/>
                    <a:pt x="164382" y="481126"/>
                    <a:pt x="159033" y="454669"/>
                  </a:cubicBezTo>
                  <a:cubicBezTo>
                    <a:pt x="128900" y="305466"/>
                    <a:pt x="95168" y="146106"/>
                    <a:pt x="50725" y="0"/>
                  </a:cubicBezTo>
                  <a:close/>
                </a:path>
              </a:pathLst>
            </a:custGeom>
            <a:solidFill>
              <a:srgbClr val="EE8030"/>
            </a:solidFill>
            <a:ln w="6287" cap="flat">
              <a:noFill/>
              <a:prstDash val="solid"/>
              <a:miter/>
            </a:ln>
          </p:spPr>
          <p:txBody>
            <a:bodyPr rtlCol="1" anchor="ctr"/>
            <a:lstStyle/>
            <a:p>
              <a:endParaRPr lang="ar-SA"/>
            </a:p>
          </p:txBody>
        </p:sp>
        <p:sp>
          <p:nvSpPr>
            <p:cNvPr id="18" name="شكل حر: شكل 17">
              <a:extLst>
                <a:ext uri="{FF2B5EF4-FFF2-40B4-BE49-F238E27FC236}">
                  <a16:creationId xmlns:a16="http://schemas.microsoft.com/office/drawing/2014/main" id="{3B46A3D3-D05C-C458-69BA-E0142AFD85D9}"/>
                </a:ext>
              </a:extLst>
            </p:cNvPr>
            <p:cNvSpPr/>
            <p:nvPr/>
          </p:nvSpPr>
          <p:spPr>
            <a:xfrm>
              <a:off x="5794278" y="4337720"/>
              <a:ext cx="701198" cy="799564"/>
            </a:xfrm>
            <a:custGeom>
              <a:avLst/>
              <a:gdLst>
                <a:gd name="connsiteX0" fmla="*/ 695654 w 701198"/>
                <a:gd name="connsiteY0" fmla="*/ 787961 h 799564"/>
                <a:gd name="connsiteX1" fmla="*/ 26633 w 701198"/>
                <a:gd name="connsiteY1" fmla="*/ 779604 h 799564"/>
                <a:gd name="connsiteX2" fmla="*/ 15305 w 701198"/>
                <a:gd name="connsiteY2" fmla="*/ 15592 h 799564"/>
                <a:gd name="connsiteX3" fmla="*/ 657227 w 701198"/>
                <a:gd name="connsiteY3" fmla="*/ 11488 h 799564"/>
                <a:gd name="connsiteX4" fmla="*/ 662098 w 701198"/>
                <a:gd name="connsiteY4" fmla="*/ 6617 h 799564"/>
                <a:gd name="connsiteX5" fmla="*/ 657227 w 701198"/>
                <a:gd name="connsiteY5" fmla="*/ 1746 h 799564"/>
                <a:gd name="connsiteX6" fmla="*/ 7678 w 701198"/>
                <a:gd name="connsiteY6" fmla="*/ 374 h 799564"/>
                <a:gd name="connsiteX7" fmla="*/ 0 w 701198"/>
                <a:gd name="connsiteY7" fmla="*/ 8052 h 799564"/>
                <a:gd name="connsiteX8" fmla="*/ 13707 w 701198"/>
                <a:gd name="connsiteY8" fmla="*/ 786476 h 799564"/>
                <a:gd name="connsiteX9" fmla="*/ 20567 w 701198"/>
                <a:gd name="connsiteY9" fmla="*/ 793336 h 799564"/>
                <a:gd name="connsiteX10" fmla="*/ 695754 w 701198"/>
                <a:gd name="connsiteY10" fmla="*/ 798949 h 799564"/>
                <a:gd name="connsiteX11" fmla="*/ 701198 w 701198"/>
                <a:gd name="connsiteY11" fmla="*/ 793405 h 799564"/>
                <a:gd name="connsiteX12" fmla="*/ 695654 w 701198"/>
                <a:gd name="connsiteY12" fmla="*/ 787961 h 79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1198" h="799564">
                  <a:moveTo>
                    <a:pt x="695654" y="787961"/>
                  </a:moveTo>
                  <a:cubicBezTo>
                    <a:pt x="651021" y="784638"/>
                    <a:pt x="693967" y="787206"/>
                    <a:pt x="26633" y="779604"/>
                  </a:cubicBezTo>
                  <a:cubicBezTo>
                    <a:pt x="15595" y="665531"/>
                    <a:pt x="21385" y="625832"/>
                    <a:pt x="15305" y="15592"/>
                  </a:cubicBezTo>
                  <a:cubicBezTo>
                    <a:pt x="182004" y="14773"/>
                    <a:pt x="610026" y="12344"/>
                    <a:pt x="657227" y="11488"/>
                  </a:cubicBezTo>
                  <a:cubicBezTo>
                    <a:pt x="659914" y="11488"/>
                    <a:pt x="662098" y="9305"/>
                    <a:pt x="662098" y="6617"/>
                  </a:cubicBezTo>
                  <a:cubicBezTo>
                    <a:pt x="662098" y="3930"/>
                    <a:pt x="659914" y="1746"/>
                    <a:pt x="657227" y="1746"/>
                  </a:cubicBezTo>
                  <a:cubicBezTo>
                    <a:pt x="487923" y="-1187"/>
                    <a:pt x="54840" y="488"/>
                    <a:pt x="7678" y="374"/>
                  </a:cubicBezTo>
                  <a:cubicBezTo>
                    <a:pt x="3474" y="462"/>
                    <a:pt x="88" y="3848"/>
                    <a:pt x="0" y="8052"/>
                  </a:cubicBezTo>
                  <a:cubicBezTo>
                    <a:pt x="0" y="9928"/>
                    <a:pt x="1259" y="675059"/>
                    <a:pt x="13707" y="786476"/>
                  </a:cubicBezTo>
                  <a:cubicBezTo>
                    <a:pt x="13782" y="790233"/>
                    <a:pt x="16809" y="793260"/>
                    <a:pt x="20567" y="793336"/>
                  </a:cubicBezTo>
                  <a:cubicBezTo>
                    <a:pt x="195358" y="794229"/>
                    <a:pt x="645722" y="801731"/>
                    <a:pt x="695754" y="798949"/>
                  </a:cubicBezTo>
                  <a:cubicBezTo>
                    <a:pt x="698788" y="798924"/>
                    <a:pt x="701223" y="796438"/>
                    <a:pt x="701198" y="793405"/>
                  </a:cubicBezTo>
                  <a:cubicBezTo>
                    <a:pt x="701173" y="790372"/>
                    <a:pt x="698687" y="787936"/>
                    <a:pt x="695654" y="787961"/>
                  </a:cubicBezTo>
                  <a:close/>
                </a:path>
              </a:pathLst>
            </a:custGeom>
            <a:solidFill>
              <a:srgbClr val="000000"/>
            </a:solidFill>
            <a:ln w="6287" cap="flat">
              <a:noFill/>
              <a:prstDash val="solid"/>
              <a:miter/>
            </a:ln>
          </p:spPr>
          <p:txBody>
            <a:bodyPr rtlCol="1" anchor="ctr"/>
            <a:lstStyle/>
            <a:p>
              <a:endParaRPr lang="ar-SA"/>
            </a:p>
          </p:txBody>
        </p:sp>
        <p:sp>
          <p:nvSpPr>
            <p:cNvPr id="19" name="شكل حر: شكل 18">
              <a:extLst>
                <a:ext uri="{FF2B5EF4-FFF2-40B4-BE49-F238E27FC236}">
                  <a16:creationId xmlns:a16="http://schemas.microsoft.com/office/drawing/2014/main" id="{B9CA2BA2-6C03-2F73-FE35-14B9BFB5BCF6}"/>
                </a:ext>
              </a:extLst>
            </p:cNvPr>
            <p:cNvSpPr/>
            <p:nvPr/>
          </p:nvSpPr>
          <p:spPr>
            <a:xfrm>
              <a:off x="6456146" y="4352920"/>
              <a:ext cx="39838" cy="752131"/>
            </a:xfrm>
            <a:custGeom>
              <a:avLst/>
              <a:gdLst>
                <a:gd name="connsiteX0" fmla="*/ 7468 w 39838"/>
                <a:gd name="connsiteY0" fmla="*/ 2707 h 752131"/>
                <a:gd name="connsiteX1" fmla="*/ 54 w 39838"/>
                <a:gd name="connsiteY1" fmla="*/ 3664 h 752131"/>
                <a:gd name="connsiteX2" fmla="*/ 15007 w 39838"/>
                <a:gd name="connsiteY2" fmla="*/ 291282 h 752131"/>
                <a:gd name="connsiteX3" fmla="*/ 30904 w 39838"/>
                <a:gd name="connsiteY3" fmla="*/ 747676 h 752131"/>
                <a:gd name="connsiteX4" fmla="*/ 35360 w 39838"/>
                <a:gd name="connsiteY4" fmla="*/ 752131 h 752131"/>
                <a:gd name="connsiteX5" fmla="*/ 39815 w 39838"/>
                <a:gd name="connsiteY5" fmla="*/ 747676 h 752131"/>
                <a:gd name="connsiteX6" fmla="*/ 7468 w 39838"/>
                <a:gd name="connsiteY6" fmla="*/ 2707 h 75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38" h="752131">
                  <a:moveTo>
                    <a:pt x="7468" y="2707"/>
                  </a:moveTo>
                  <a:cubicBezTo>
                    <a:pt x="6637" y="-1547"/>
                    <a:pt x="167" y="-452"/>
                    <a:pt x="54" y="3664"/>
                  </a:cubicBezTo>
                  <a:cubicBezTo>
                    <a:pt x="-676" y="33142"/>
                    <a:pt x="6070" y="79536"/>
                    <a:pt x="15007" y="291282"/>
                  </a:cubicBezTo>
                  <a:cubicBezTo>
                    <a:pt x="19060" y="387382"/>
                    <a:pt x="28009" y="719230"/>
                    <a:pt x="30904" y="747676"/>
                  </a:cubicBezTo>
                  <a:cubicBezTo>
                    <a:pt x="30904" y="750136"/>
                    <a:pt x="32899" y="752131"/>
                    <a:pt x="35360" y="752131"/>
                  </a:cubicBezTo>
                  <a:cubicBezTo>
                    <a:pt x="37821" y="752131"/>
                    <a:pt x="39815" y="750136"/>
                    <a:pt x="39815" y="747676"/>
                  </a:cubicBezTo>
                  <a:cubicBezTo>
                    <a:pt x="40483" y="722792"/>
                    <a:pt x="26927" y="103564"/>
                    <a:pt x="7468" y="2707"/>
                  </a:cubicBezTo>
                  <a:close/>
                </a:path>
              </a:pathLst>
            </a:custGeom>
            <a:solidFill>
              <a:srgbClr val="000000"/>
            </a:solidFill>
            <a:ln w="6287" cap="flat">
              <a:noFill/>
              <a:prstDash val="solid"/>
              <a:miter/>
            </a:ln>
          </p:spPr>
          <p:txBody>
            <a:bodyPr rtlCol="1" anchor="ctr"/>
            <a:lstStyle/>
            <a:p>
              <a:endParaRPr lang="ar-SA"/>
            </a:p>
          </p:txBody>
        </p:sp>
        <p:sp>
          <p:nvSpPr>
            <p:cNvPr id="20" name="شكل حر: شكل 19">
              <a:extLst>
                <a:ext uri="{FF2B5EF4-FFF2-40B4-BE49-F238E27FC236}">
                  <a16:creationId xmlns:a16="http://schemas.microsoft.com/office/drawing/2014/main" id="{9FF80573-1F3A-EE07-3B0C-1649C9192387}"/>
                </a:ext>
              </a:extLst>
            </p:cNvPr>
            <p:cNvSpPr/>
            <p:nvPr/>
          </p:nvSpPr>
          <p:spPr>
            <a:xfrm>
              <a:off x="5803987" y="4131023"/>
              <a:ext cx="389899" cy="198186"/>
            </a:xfrm>
            <a:custGeom>
              <a:avLst/>
              <a:gdLst>
                <a:gd name="connsiteX0" fmla="*/ 4439 w 389899"/>
                <a:gd name="connsiteY0" fmla="*/ 197921 h 198186"/>
                <a:gd name="connsiteX1" fmla="*/ 77442 w 389899"/>
                <a:gd name="connsiteY1" fmla="*/ 150343 h 198186"/>
                <a:gd name="connsiteX2" fmla="*/ 257041 w 389899"/>
                <a:gd name="connsiteY2" fmla="*/ 26137 h 198186"/>
                <a:gd name="connsiteX3" fmla="*/ 362593 w 389899"/>
                <a:gd name="connsiteY3" fmla="*/ 11738 h 198186"/>
                <a:gd name="connsiteX4" fmla="*/ 386508 w 389899"/>
                <a:gd name="connsiteY4" fmla="*/ 10480 h 198186"/>
                <a:gd name="connsiteX5" fmla="*/ 389686 w 389899"/>
                <a:gd name="connsiteY5" fmla="*/ 4469 h 198186"/>
                <a:gd name="connsiteX6" fmla="*/ 386508 w 389899"/>
                <a:gd name="connsiteY6" fmla="*/ 1291 h 198186"/>
                <a:gd name="connsiteX7" fmla="*/ 300138 w 389899"/>
                <a:gd name="connsiteY7" fmla="*/ 33 h 198186"/>
                <a:gd name="connsiteX8" fmla="*/ 228708 w 389899"/>
                <a:gd name="connsiteY8" fmla="*/ 31701 h 198186"/>
                <a:gd name="connsiteX9" fmla="*/ 726 w 389899"/>
                <a:gd name="connsiteY9" fmla="*/ 193616 h 198186"/>
                <a:gd name="connsiteX10" fmla="*/ 4439 w 389899"/>
                <a:gd name="connsiteY10" fmla="*/ 197921 h 19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899" h="198186">
                  <a:moveTo>
                    <a:pt x="4439" y="197921"/>
                  </a:moveTo>
                  <a:cubicBezTo>
                    <a:pt x="29851" y="183779"/>
                    <a:pt x="54244" y="167882"/>
                    <a:pt x="77442" y="150343"/>
                  </a:cubicBezTo>
                  <a:cubicBezTo>
                    <a:pt x="101432" y="133754"/>
                    <a:pt x="245084" y="34470"/>
                    <a:pt x="257041" y="26137"/>
                  </a:cubicBezTo>
                  <a:cubicBezTo>
                    <a:pt x="282668" y="8252"/>
                    <a:pt x="274058" y="11738"/>
                    <a:pt x="362593" y="11738"/>
                  </a:cubicBezTo>
                  <a:cubicBezTo>
                    <a:pt x="370586" y="12330"/>
                    <a:pt x="378622" y="11908"/>
                    <a:pt x="386508" y="10480"/>
                  </a:cubicBezTo>
                  <a:cubicBezTo>
                    <a:pt x="389044" y="9699"/>
                    <a:pt x="390466" y="7006"/>
                    <a:pt x="389686" y="4469"/>
                  </a:cubicBezTo>
                  <a:cubicBezTo>
                    <a:pt x="389214" y="2946"/>
                    <a:pt x="388025" y="1757"/>
                    <a:pt x="386508" y="1291"/>
                  </a:cubicBezTo>
                  <a:cubicBezTo>
                    <a:pt x="379963" y="-320"/>
                    <a:pt x="380945" y="33"/>
                    <a:pt x="300138" y="33"/>
                  </a:cubicBezTo>
                  <a:cubicBezTo>
                    <a:pt x="267778" y="33"/>
                    <a:pt x="265046" y="6326"/>
                    <a:pt x="228708" y="31701"/>
                  </a:cubicBezTo>
                  <a:cubicBezTo>
                    <a:pt x="21179" y="177014"/>
                    <a:pt x="16736" y="178726"/>
                    <a:pt x="726" y="193616"/>
                  </a:cubicBezTo>
                  <a:cubicBezTo>
                    <a:pt x="-1452" y="195668"/>
                    <a:pt x="1708" y="199179"/>
                    <a:pt x="4439" y="197921"/>
                  </a:cubicBezTo>
                  <a:close/>
                </a:path>
              </a:pathLst>
            </a:custGeom>
            <a:solidFill>
              <a:srgbClr val="000000"/>
            </a:solidFill>
            <a:ln w="6287" cap="flat">
              <a:noFill/>
              <a:prstDash val="solid"/>
              <a:miter/>
            </a:ln>
          </p:spPr>
          <p:txBody>
            <a:bodyPr rtlCol="1" anchor="ctr"/>
            <a:lstStyle/>
            <a:p>
              <a:endParaRPr lang="ar-SA"/>
            </a:p>
          </p:txBody>
        </p:sp>
        <p:sp>
          <p:nvSpPr>
            <p:cNvPr id="21" name="شكل حر: شكل 20">
              <a:extLst>
                <a:ext uri="{FF2B5EF4-FFF2-40B4-BE49-F238E27FC236}">
                  <a16:creationId xmlns:a16="http://schemas.microsoft.com/office/drawing/2014/main" id="{CBB71905-234A-3C7F-844C-58D66E674614}"/>
                </a:ext>
              </a:extLst>
            </p:cNvPr>
            <p:cNvSpPr/>
            <p:nvPr/>
          </p:nvSpPr>
          <p:spPr>
            <a:xfrm>
              <a:off x="6187625" y="3917936"/>
              <a:ext cx="152652" cy="254704"/>
            </a:xfrm>
            <a:custGeom>
              <a:avLst/>
              <a:gdLst>
                <a:gd name="connsiteX0" fmla="*/ 29768 w 152652"/>
                <a:gd name="connsiteY0" fmla="*/ 238482 h 254704"/>
                <a:gd name="connsiteX1" fmla="*/ 95294 w 152652"/>
                <a:gd name="connsiteY1" fmla="*/ 254114 h 254704"/>
                <a:gd name="connsiteX2" fmla="*/ 109278 w 152652"/>
                <a:gd name="connsiteY2" fmla="*/ 253573 h 254704"/>
                <a:gd name="connsiteX3" fmla="*/ 123803 w 152652"/>
                <a:gd name="connsiteY3" fmla="*/ 233686 h 254704"/>
                <a:gd name="connsiteX4" fmla="*/ 152463 w 152652"/>
                <a:gd name="connsiteY4" fmla="*/ 131142 h 254704"/>
                <a:gd name="connsiteX5" fmla="*/ 147881 w 152652"/>
                <a:gd name="connsiteY5" fmla="*/ 123508 h 254704"/>
                <a:gd name="connsiteX6" fmla="*/ 146572 w 152652"/>
                <a:gd name="connsiteY6" fmla="*/ 123326 h 254704"/>
                <a:gd name="connsiteX7" fmla="*/ 89932 w 152652"/>
                <a:gd name="connsiteY7" fmla="*/ 123049 h 254704"/>
                <a:gd name="connsiteX8" fmla="*/ 94463 w 152652"/>
                <a:gd name="connsiteY8" fmla="*/ 32299 h 254704"/>
                <a:gd name="connsiteX9" fmla="*/ 90486 w 152652"/>
                <a:gd name="connsiteY9" fmla="*/ 27264 h 254704"/>
                <a:gd name="connsiteX10" fmla="*/ 83903 w 152652"/>
                <a:gd name="connsiteY10" fmla="*/ 30965 h 254704"/>
                <a:gd name="connsiteX11" fmla="*/ 81977 w 152652"/>
                <a:gd name="connsiteY11" fmla="*/ 77435 h 254704"/>
                <a:gd name="connsiteX12" fmla="*/ 82670 w 152652"/>
                <a:gd name="connsiteY12" fmla="*/ 123225 h 254704"/>
                <a:gd name="connsiteX13" fmla="*/ 66219 w 152652"/>
                <a:gd name="connsiteY13" fmla="*/ 123225 h 254704"/>
                <a:gd name="connsiteX14" fmla="*/ 50725 w 152652"/>
                <a:gd name="connsiteY14" fmla="*/ 2305 h 254704"/>
                <a:gd name="connsiteX15" fmla="*/ 44431 w 152652"/>
                <a:gd name="connsiteY15" fmla="*/ 3136 h 254704"/>
                <a:gd name="connsiteX16" fmla="*/ 55948 w 152652"/>
                <a:gd name="connsiteY16" fmla="*/ 123364 h 254704"/>
                <a:gd name="connsiteX17" fmla="*/ 48686 w 152652"/>
                <a:gd name="connsiteY17" fmla="*/ 123502 h 254704"/>
                <a:gd name="connsiteX18" fmla="*/ 34702 w 152652"/>
                <a:gd name="connsiteY18" fmla="*/ 75383 h 254704"/>
                <a:gd name="connsiteX19" fmla="*/ 19346 w 152652"/>
                <a:gd name="connsiteY19" fmla="*/ 30688 h 254704"/>
                <a:gd name="connsiteX20" fmla="*/ 15356 w 152652"/>
                <a:gd name="connsiteY20" fmla="*/ 29756 h 254704"/>
                <a:gd name="connsiteX21" fmla="*/ 13997 w 152652"/>
                <a:gd name="connsiteY21" fmla="*/ 32060 h 254704"/>
                <a:gd name="connsiteX22" fmla="*/ 37433 w 152652"/>
                <a:gd name="connsiteY22" fmla="*/ 123641 h 254704"/>
                <a:gd name="connsiteX23" fmla="*/ 20718 w 152652"/>
                <a:gd name="connsiteY23" fmla="*/ 124056 h 254704"/>
                <a:gd name="connsiteX24" fmla="*/ 14897 w 152652"/>
                <a:gd name="connsiteY24" fmla="*/ 130431 h 254704"/>
                <a:gd name="connsiteX25" fmla="*/ 20718 w 152652"/>
                <a:gd name="connsiteY25" fmla="*/ 136252 h 254704"/>
                <a:gd name="connsiteX26" fmla="*/ 139159 w 152652"/>
                <a:gd name="connsiteY26" fmla="*/ 135699 h 254704"/>
                <a:gd name="connsiteX27" fmla="*/ 110650 w 152652"/>
                <a:gd name="connsiteY27" fmla="*/ 235650 h 254704"/>
                <a:gd name="connsiteX28" fmla="*/ 104621 w 152652"/>
                <a:gd name="connsiteY28" fmla="*/ 243202 h 254704"/>
                <a:gd name="connsiteX29" fmla="*/ 77471 w 152652"/>
                <a:gd name="connsiteY29" fmla="*/ 242786 h 254704"/>
                <a:gd name="connsiteX30" fmla="*/ 39774 w 152652"/>
                <a:gd name="connsiteY30" fmla="*/ 235662 h 254704"/>
                <a:gd name="connsiteX31" fmla="*/ 7049 w 152652"/>
                <a:gd name="connsiteY31" fmla="*/ 134893 h 254704"/>
                <a:gd name="connsiteX32" fmla="*/ 63 w 152652"/>
                <a:gd name="connsiteY32" fmla="*/ 137914 h 254704"/>
                <a:gd name="connsiteX33" fmla="*/ 29768 w 152652"/>
                <a:gd name="connsiteY33" fmla="*/ 238482 h 25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2652" h="254704">
                  <a:moveTo>
                    <a:pt x="29768" y="238482"/>
                  </a:moveTo>
                  <a:cubicBezTo>
                    <a:pt x="36993" y="261981"/>
                    <a:pt x="35671" y="252541"/>
                    <a:pt x="95294" y="254114"/>
                  </a:cubicBezTo>
                  <a:cubicBezTo>
                    <a:pt x="99958" y="254668"/>
                    <a:pt x="104671" y="254485"/>
                    <a:pt x="109278" y="253573"/>
                  </a:cubicBezTo>
                  <a:cubicBezTo>
                    <a:pt x="118089" y="250905"/>
                    <a:pt x="120606" y="241225"/>
                    <a:pt x="123803" y="233686"/>
                  </a:cubicBezTo>
                  <a:cubicBezTo>
                    <a:pt x="137661" y="200854"/>
                    <a:pt x="147290" y="166398"/>
                    <a:pt x="152463" y="131142"/>
                  </a:cubicBezTo>
                  <a:cubicBezTo>
                    <a:pt x="153306" y="127769"/>
                    <a:pt x="151255" y="124352"/>
                    <a:pt x="147881" y="123508"/>
                  </a:cubicBezTo>
                  <a:cubicBezTo>
                    <a:pt x="147453" y="123401"/>
                    <a:pt x="147013" y="123338"/>
                    <a:pt x="146572" y="123326"/>
                  </a:cubicBezTo>
                  <a:cubicBezTo>
                    <a:pt x="127780" y="123326"/>
                    <a:pt x="108812" y="123187"/>
                    <a:pt x="89932" y="123049"/>
                  </a:cubicBezTo>
                  <a:cubicBezTo>
                    <a:pt x="93091" y="92904"/>
                    <a:pt x="94602" y="62608"/>
                    <a:pt x="94463" y="32299"/>
                  </a:cubicBezTo>
                  <a:cubicBezTo>
                    <a:pt x="94331" y="29952"/>
                    <a:pt x="92739" y="27938"/>
                    <a:pt x="90486" y="27264"/>
                  </a:cubicBezTo>
                  <a:cubicBezTo>
                    <a:pt x="87654" y="26509"/>
                    <a:pt x="84734" y="28152"/>
                    <a:pt x="83903" y="30965"/>
                  </a:cubicBezTo>
                  <a:cubicBezTo>
                    <a:pt x="82204" y="46390"/>
                    <a:pt x="81556" y="61922"/>
                    <a:pt x="81977" y="77435"/>
                  </a:cubicBezTo>
                  <a:cubicBezTo>
                    <a:pt x="81247" y="92696"/>
                    <a:pt x="81480" y="107989"/>
                    <a:pt x="82670" y="123225"/>
                  </a:cubicBezTo>
                  <a:lnTo>
                    <a:pt x="66219" y="123225"/>
                  </a:lnTo>
                  <a:cubicBezTo>
                    <a:pt x="53733" y="54540"/>
                    <a:pt x="56741" y="45037"/>
                    <a:pt x="50725" y="2305"/>
                  </a:cubicBezTo>
                  <a:cubicBezTo>
                    <a:pt x="50209" y="-1396"/>
                    <a:pt x="44570" y="-288"/>
                    <a:pt x="44431" y="3136"/>
                  </a:cubicBezTo>
                  <a:cubicBezTo>
                    <a:pt x="43601" y="43520"/>
                    <a:pt x="47465" y="83867"/>
                    <a:pt x="55948" y="123364"/>
                  </a:cubicBezTo>
                  <a:cubicBezTo>
                    <a:pt x="53431" y="123364"/>
                    <a:pt x="51153" y="123364"/>
                    <a:pt x="48686" y="123502"/>
                  </a:cubicBezTo>
                  <a:cubicBezTo>
                    <a:pt x="48686" y="122319"/>
                    <a:pt x="35910" y="79449"/>
                    <a:pt x="34702" y="75383"/>
                  </a:cubicBezTo>
                  <a:cubicBezTo>
                    <a:pt x="30838" y="60084"/>
                    <a:pt x="25702" y="45131"/>
                    <a:pt x="19346" y="30688"/>
                  </a:cubicBezTo>
                  <a:cubicBezTo>
                    <a:pt x="18503" y="29328"/>
                    <a:pt x="16715" y="28913"/>
                    <a:pt x="15356" y="29756"/>
                  </a:cubicBezTo>
                  <a:cubicBezTo>
                    <a:pt x="14557" y="30254"/>
                    <a:pt x="14047" y="31116"/>
                    <a:pt x="13997" y="32060"/>
                  </a:cubicBezTo>
                  <a:cubicBezTo>
                    <a:pt x="19138" y="63212"/>
                    <a:pt x="26980" y="93854"/>
                    <a:pt x="37433" y="123641"/>
                  </a:cubicBezTo>
                  <a:cubicBezTo>
                    <a:pt x="31820" y="123779"/>
                    <a:pt x="26193" y="123880"/>
                    <a:pt x="20718" y="124056"/>
                  </a:cubicBezTo>
                  <a:cubicBezTo>
                    <a:pt x="17351" y="124207"/>
                    <a:pt x="14746" y="127064"/>
                    <a:pt x="14897" y="130431"/>
                  </a:cubicBezTo>
                  <a:cubicBezTo>
                    <a:pt x="15041" y="133584"/>
                    <a:pt x="17565" y="136108"/>
                    <a:pt x="20718" y="136252"/>
                  </a:cubicBezTo>
                  <a:cubicBezTo>
                    <a:pt x="60202" y="137071"/>
                    <a:pt x="99674" y="136252"/>
                    <a:pt x="139159" y="135699"/>
                  </a:cubicBezTo>
                  <a:cubicBezTo>
                    <a:pt x="134061" y="170117"/>
                    <a:pt x="124476" y="203723"/>
                    <a:pt x="110650" y="235650"/>
                  </a:cubicBezTo>
                  <a:cubicBezTo>
                    <a:pt x="109278" y="238796"/>
                    <a:pt x="108472" y="242295"/>
                    <a:pt x="104621" y="243202"/>
                  </a:cubicBezTo>
                  <a:cubicBezTo>
                    <a:pt x="101839" y="243843"/>
                    <a:pt x="105464" y="242786"/>
                    <a:pt x="77471" y="242786"/>
                  </a:cubicBezTo>
                  <a:cubicBezTo>
                    <a:pt x="35470" y="242786"/>
                    <a:pt x="43777" y="248601"/>
                    <a:pt x="39774" y="235662"/>
                  </a:cubicBezTo>
                  <a:cubicBezTo>
                    <a:pt x="36502" y="225102"/>
                    <a:pt x="12461" y="146876"/>
                    <a:pt x="7049" y="134893"/>
                  </a:cubicBezTo>
                  <a:cubicBezTo>
                    <a:pt x="5123" y="130651"/>
                    <a:pt x="-667" y="133936"/>
                    <a:pt x="63" y="137914"/>
                  </a:cubicBezTo>
                  <a:cubicBezTo>
                    <a:pt x="1788" y="147555"/>
                    <a:pt x="26898" y="229155"/>
                    <a:pt x="29768" y="238482"/>
                  </a:cubicBezTo>
                  <a:close/>
                </a:path>
              </a:pathLst>
            </a:custGeom>
            <a:solidFill>
              <a:srgbClr val="000000"/>
            </a:solidFill>
            <a:ln w="6287" cap="flat">
              <a:noFill/>
              <a:prstDash val="solid"/>
              <a:miter/>
            </a:ln>
          </p:spPr>
          <p:txBody>
            <a:bodyPr rtlCol="1" anchor="ctr"/>
            <a:lstStyle/>
            <a:p>
              <a:endParaRPr lang="ar-SA"/>
            </a:p>
          </p:txBody>
        </p:sp>
        <p:sp>
          <p:nvSpPr>
            <p:cNvPr id="22" name="شكل حر: شكل 21">
              <a:extLst>
                <a:ext uri="{FF2B5EF4-FFF2-40B4-BE49-F238E27FC236}">
                  <a16:creationId xmlns:a16="http://schemas.microsoft.com/office/drawing/2014/main" id="{145F388D-F335-6A91-0A8A-0C58305FD9CA}"/>
                </a:ext>
              </a:extLst>
            </p:cNvPr>
            <p:cNvSpPr/>
            <p:nvPr/>
          </p:nvSpPr>
          <p:spPr>
            <a:xfrm>
              <a:off x="6324886" y="4130003"/>
              <a:ext cx="191642" cy="200491"/>
            </a:xfrm>
            <a:custGeom>
              <a:avLst/>
              <a:gdLst>
                <a:gd name="connsiteX0" fmla="*/ 185877 w 191642"/>
                <a:gd name="connsiteY0" fmla="*/ 1468 h 200491"/>
                <a:gd name="connsiteX1" fmla="*/ 142566 w 191642"/>
                <a:gd name="connsiteY1" fmla="*/ 373 h 200491"/>
                <a:gd name="connsiteX2" fmla="*/ 2313 w 191642"/>
                <a:gd name="connsiteY2" fmla="*/ 4628 h 200491"/>
                <a:gd name="connsiteX3" fmla="*/ 2313 w 191642"/>
                <a:gd name="connsiteY3" fmla="*/ 10795 h 200491"/>
                <a:gd name="connsiteX4" fmla="*/ 178753 w 191642"/>
                <a:gd name="connsiteY4" fmla="*/ 12054 h 200491"/>
                <a:gd name="connsiteX5" fmla="*/ 130496 w 191642"/>
                <a:gd name="connsiteY5" fmla="*/ 196990 h 200491"/>
                <a:gd name="connsiteX6" fmla="*/ 134266 w 191642"/>
                <a:gd name="connsiteY6" fmla="*/ 200489 h 200491"/>
                <a:gd name="connsiteX7" fmla="*/ 137217 w 191642"/>
                <a:gd name="connsiteY7" fmla="*/ 198777 h 200491"/>
                <a:gd name="connsiteX8" fmla="*/ 191503 w 191642"/>
                <a:gd name="connsiteY8" fmla="*/ 8718 h 200491"/>
                <a:gd name="connsiteX9" fmla="*/ 186935 w 191642"/>
                <a:gd name="connsiteY9" fmla="*/ 1601 h 200491"/>
                <a:gd name="connsiteX10" fmla="*/ 185877 w 191642"/>
                <a:gd name="connsiteY10" fmla="*/ 1468 h 20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642" h="200491">
                  <a:moveTo>
                    <a:pt x="185877" y="1468"/>
                  </a:moveTo>
                  <a:cubicBezTo>
                    <a:pt x="171491" y="-4"/>
                    <a:pt x="157010" y="-369"/>
                    <a:pt x="142566" y="373"/>
                  </a:cubicBezTo>
                  <a:cubicBezTo>
                    <a:pt x="24038" y="1959"/>
                    <a:pt x="15831" y="2161"/>
                    <a:pt x="2313" y="4628"/>
                  </a:cubicBezTo>
                  <a:cubicBezTo>
                    <a:pt x="-708" y="5169"/>
                    <a:pt x="-834" y="10342"/>
                    <a:pt x="2313" y="10795"/>
                  </a:cubicBezTo>
                  <a:cubicBezTo>
                    <a:pt x="32219" y="15112"/>
                    <a:pt x="155254" y="9839"/>
                    <a:pt x="178753" y="12054"/>
                  </a:cubicBezTo>
                  <a:cubicBezTo>
                    <a:pt x="148709" y="139179"/>
                    <a:pt x="130924" y="179822"/>
                    <a:pt x="130496" y="196990"/>
                  </a:cubicBezTo>
                  <a:cubicBezTo>
                    <a:pt x="130571" y="198998"/>
                    <a:pt x="132258" y="200565"/>
                    <a:pt x="134266" y="200489"/>
                  </a:cubicBezTo>
                  <a:cubicBezTo>
                    <a:pt x="135474" y="200439"/>
                    <a:pt x="136582" y="199803"/>
                    <a:pt x="137217" y="198777"/>
                  </a:cubicBezTo>
                  <a:cubicBezTo>
                    <a:pt x="149099" y="180942"/>
                    <a:pt x="185474" y="36409"/>
                    <a:pt x="191503" y="8718"/>
                  </a:cubicBezTo>
                  <a:cubicBezTo>
                    <a:pt x="192208" y="5490"/>
                    <a:pt x="190163" y="2305"/>
                    <a:pt x="186935" y="1601"/>
                  </a:cubicBezTo>
                  <a:cubicBezTo>
                    <a:pt x="186588" y="1525"/>
                    <a:pt x="186236" y="1481"/>
                    <a:pt x="185877" y="1468"/>
                  </a:cubicBezTo>
                  <a:close/>
                </a:path>
              </a:pathLst>
            </a:custGeom>
            <a:solidFill>
              <a:srgbClr val="000000"/>
            </a:solidFill>
            <a:ln w="6287" cap="flat">
              <a:noFill/>
              <a:prstDash val="solid"/>
              <a:miter/>
            </a:ln>
          </p:spPr>
          <p:txBody>
            <a:bodyPr rtlCol="1" anchor="ctr"/>
            <a:lstStyle/>
            <a:p>
              <a:endParaRPr lang="ar-SA"/>
            </a:p>
          </p:txBody>
        </p:sp>
        <p:sp>
          <p:nvSpPr>
            <p:cNvPr id="23" name="شكل حر: شكل 22">
              <a:extLst>
                <a:ext uri="{FF2B5EF4-FFF2-40B4-BE49-F238E27FC236}">
                  <a16:creationId xmlns:a16="http://schemas.microsoft.com/office/drawing/2014/main" id="{715421C6-A629-8A13-0000-008A430C1434}"/>
                </a:ext>
              </a:extLst>
            </p:cNvPr>
            <p:cNvSpPr/>
            <p:nvPr/>
          </p:nvSpPr>
          <p:spPr>
            <a:xfrm>
              <a:off x="5920751" y="4212659"/>
              <a:ext cx="241606" cy="93080"/>
            </a:xfrm>
            <a:custGeom>
              <a:avLst/>
              <a:gdLst>
                <a:gd name="connsiteX0" fmla="*/ 103738 w 241606"/>
                <a:gd name="connsiteY0" fmla="*/ 5736 h 93080"/>
                <a:gd name="connsiteX1" fmla="*/ 99635 w 241606"/>
                <a:gd name="connsiteY1" fmla="*/ 386 h 93080"/>
                <a:gd name="connsiteX2" fmla="*/ 1459 w 241606"/>
                <a:gd name="connsiteY2" fmla="*/ 79355 h 93080"/>
                <a:gd name="connsiteX3" fmla="*/ 1685 w 241606"/>
                <a:gd name="connsiteY3" fmla="*/ 86933 h 93080"/>
                <a:gd name="connsiteX4" fmla="*/ 5298 w 241606"/>
                <a:gd name="connsiteY4" fmla="*/ 88393 h 93080"/>
                <a:gd name="connsiteX5" fmla="*/ 236981 w 241606"/>
                <a:gd name="connsiteY5" fmla="*/ 92785 h 93080"/>
                <a:gd name="connsiteX6" fmla="*/ 241600 w 241606"/>
                <a:gd name="connsiteY6" fmla="*/ 87675 h 93080"/>
                <a:gd name="connsiteX7" fmla="*/ 236981 w 241606"/>
                <a:gd name="connsiteY7" fmla="*/ 83056 h 93080"/>
                <a:gd name="connsiteX8" fmla="*/ 121183 w 241606"/>
                <a:gd name="connsiteY8" fmla="*/ 80312 h 93080"/>
                <a:gd name="connsiteX9" fmla="*/ 18501 w 241606"/>
                <a:gd name="connsiteY9" fmla="*/ 77706 h 93080"/>
                <a:gd name="connsiteX10" fmla="*/ 103738 w 241606"/>
                <a:gd name="connsiteY10" fmla="*/ 5736 h 9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1606" h="93080">
                  <a:moveTo>
                    <a:pt x="103738" y="5736"/>
                  </a:moveTo>
                  <a:cubicBezTo>
                    <a:pt x="106608" y="2979"/>
                    <a:pt x="103033" y="-1313"/>
                    <a:pt x="99635" y="386"/>
                  </a:cubicBezTo>
                  <a:cubicBezTo>
                    <a:pt x="72838" y="13703"/>
                    <a:pt x="23498" y="59028"/>
                    <a:pt x="1459" y="79355"/>
                  </a:cubicBezTo>
                  <a:cubicBezTo>
                    <a:pt x="-574" y="81514"/>
                    <a:pt x="-467" y="84906"/>
                    <a:pt x="1685" y="86933"/>
                  </a:cubicBezTo>
                  <a:cubicBezTo>
                    <a:pt x="2667" y="87858"/>
                    <a:pt x="3951" y="88374"/>
                    <a:pt x="5298" y="88393"/>
                  </a:cubicBezTo>
                  <a:cubicBezTo>
                    <a:pt x="26569" y="89261"/>
                    <a:pt x="200756" y="94346"/>
                    <a:pt x="236981" y="92785"/>
                  </a:cubicBezTo>
                  <a:cubicBezTo>
                    <a:pt x="239668" y="92647"/>
                    <a:pt x="241732" y="90362"/>
                    <a:pt x="241600" y="87675"/>
                  </a:cubicBezTo>
                  <a:cubicBezTo>
                    <a:pt x="241474" y="85177"/>
                    <a:pt x="239479" y="83182"/>
                    <a:pt x="236981" y="83056"/>
                  </a:cubicBezTo>
                  <a:cubicBezTo>
                    <a:pt x="198604" y="80538"/>
                    <a:pt x="159661" y="81180"/>
                    <a:pt x="121183" y="80312"/>
                  </a:cubicBezTo>
                  <a:cubicBezTo>
                    <a:pt x="86910" y="79532"/>
                    <a:pt x="52775" y="78122"/>
                    <a:pt x="18501" y="77706"/>
                  </a:cubicBezTo>
                  <a:cubicBezTo>
                    <a:pt x="58111" y="40324"/>
                    <a:pt x="82769" y="25963"/>
                    <a:pt x="103738" y="5736"/>
                  </a:cubicBezTo>
                  <a:close/>
                </a:path>
              </a:pathLst>
            </a:custGeom>
            <a:solidFill>
              <a:srgbClr val="000000"/>
            </a:solidFill>
            <a:ln w="6287" cap="flat">
              <a:noFill/>
              <a:prstDash val="solid"/>
              <a:miter/>
            </a:ln>
          </p:spPr>
          <p:txBody>
            <a:bodyPr rtlCol="1" anchor="ctr"/>
            <a:lstStyle/>
            <a:p>
              <a:endParaRPr lang="ar-SA"/>
            </a:p>
          </p:txBody>
        </p:sp>
        <p:sp>
          <p:nvSpPr>
            <p:cNvPr id="24" name="شكل حر: شكل 23">
              <a:extLst>
                <a:ext uri="{FF2B5EF4-FFF2-40B4-BE49-F238E27FC236}">
                  <a16:creationId xmlns:a16="http://schemas.microsoft.com/office/drawing/2014/main" id="{3249B732-5515-1F80-320C-BE534D562FA4}"/>
                </a:ext>
              </a:extLst>
            </p:cNvPr>
            <p:cNvSpPr/>
            <p:nvPr/>
          </p:nvSpPr>
          <p:spPr>
            <a:xfrm>
              <a:off x="6023921" y="4204770"/>
              <a:ext cx="234183" cy="98305"/>
            </a:xfrm>
            <a:custGeom>
              <a:avLst/>
              <a:gdLst>
                <a:gd name="connsiteX0" fmla="*/ 145340 w 234183"/>
                <a:gd name="connsiteY0" fmla="*/ 97528 h 98305"/>
                <a:gd name="connsiteX1" fmla="*/ 188940 w 234183"/>
                <a:gd name="connsiteY1" fmla="*/ 59415 h 98305"/>
                <a:gd name="connsiteX2" fmla="*/ 232679 w 234183"/>
                <a:gd name="connsiteY2" fmla="*/ 19239 h 98305"/>
                <a:gd name="connsiteX3" fmla="*/ 232440 w 234183"/>
                <a:gd name="connsiteY3" fmla="*/ 11410 h 98305"/>
                <a:gd name="connsiteX4" fmla="*/ 228903 w 234183"/>
                <a:gd name="connsiteY4" fmla="*/ 9912 h 98305"/>
                <a:gd name="connsiteX5" fmla="*/ 2418 w 234183"/>
                <a:gd name="connsiteY5" fmla="*/ 2247 h 98305"/>
                <a:gd name="connsiteX6" fmla="*/ 134 w 234183"/>
                <a:gd name="connsiteY6" fmla="*/ 6394 h 98305"/>
                <a:gd name="connsiteX7" fmla="*/ 2418 w 234183"/>
                <a:gd name="connsiteY7" fmla="*/ 8678 h 98305"/>
                <a:gd name="connsiteX8" fmla="*/ 29152 w 234183"/>
                <a:gd name="connsiteY8" fmla="*/ 10327 h 98305"/>
                <a:gd name="connsiteX9" fmla="*/ 215876 w 234183"/>
                <a:gd name="connsiteY9" fmla="*/ 19792 h 98305"/>
                <a:gd name="connsiteX10" fmla="*/ 139789 w 234183"/>
                <a:gd name="connsiteY10" fmla="*/ 90391 h 98305"/>
                <a:gd name="connsiteX11" fmla="*/ 145340 w 234183"/>
                <a:gd name="connsiteY11" fmla="*/ 97528 h 9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183" h="98305">
                  <a:moveTo>
                    <a:pt x="145340" y="97528"/>
                  </a:moveTo>
                  <a:cubicBezTo>
                    <a:pt x="160796" y="85923"/>
                    <a:pt x="175372" y="73185"/>
                    <a:pt x="188940" y="59415"/>
                  </a:cubicBezTo>
                  <a:cubicBezTo>
                    <a:pt x="203560" y="46048"/>
                    <a:pt x="218135" y="32656"/>
                    <a:pt x="232679" y="19239"/>
                  </a:cubicBezTo>
                  <a:cubicBezTo>
                    <a:pt x="234775" y="17011"/>
                    <a:pt x="234668" y="13505"/>
                    <a:pt x="232440" y="11410"/>
                  </a:cubicBezTo>
                  <a:cubicBezTo>
                    <a:pt x="231477" y="10503"/>
                    <a:pt x="230224" y="9975"/>
                    <a:pt x="228903" y="9912"/>
                  </a:cubicBezTo>
                  <a:cubicBezTo>
                    <a:pt x="199274" y="7395"/>
                    <a:pt x="23538" y="-5003"/>
                    <a:pt x="2418" y="2247"/>
                  </a:cubicBezTo>
                  <a:cubicBezTo>
                    <a:pt x="643" y="2763"/>
                    <a:pt x="-383" y="4619"/>
                    <a:pt x="134" y="6394"/>
                  </a:cubicBezTo>
                  <a:cubicBezTo>
                    <a:pt x="454" y="7495"/>
                    <a:pt x="1317" y="8357"/>
                    <a:pt x="2418" y="8678"/>
                  </a:cubicBezTo>
                  <a:cubicBezTo>
                    <a:pt x="11216" y="10422"/>
                    <a:pt x="20209" y="10982"/>
                    <a:pt x="29152" y="10327"/>
                  </a:cubicBezTo>
                  <a:cubicBezTo>
                    <a:pt x="101702" y="11435"/>
                    <a:pt x="144736" y="14582"/>
                    <a:pt x="215876" y="19792"/>
                  </a:cubicBezTo>
                  <a:cubicBezTo>
                    <a:pt x="155900" y="75375"/>
                    <a:pt x="152275" y="74872"/>
                    <a:pt x="139789" y="90391"/>
                  </a:cubicBezTo>
                  <a:cubicBezTo>
                    <a:pt x="136781" y="94041"/>
                    <a:pt x="140821" y="100549"/>
                    <a:pt x="145340" y="97528"/>
                  </a:cubicBezTo>
                  <a:close/>
                </a:path>
              </a:pathLst>
            </a:custGeom>
            <a:solidFill>
              <a:srgbClr val="000000"/>
            </a:solidFill>
            <a:ln w="6287" cap="flat">
              <a:noFill/>
              <a:prstDash val="solid"/>
              <a:miter/>
            </a:ln>
          </p:spPr>
          <p:txBody>
            <a:bodyPr rtlCol="1" anchor="ctr"/>
            <a:lstStyle/>
            <a:p>
              <a:endParaRPr lang="ar-SA"/>
            </a:p>
          </p:txBody>
        </p:sp>
        <p:sp>
          <p:nvSpPr>
            <p:cNvPr id="25" name="شكل حر: شكل 24">
              <a:extLst>
                <a:ext uri="{FF2B5EF4-FFF2-40B4-BE49-F238E27FC236}">
                  <a16:creationId xmlns:a16="http://schemas.microsoft.com/office/drawing/2014/main" id="{9C0A13B5-81A3-EA54-B73A-D328083D5D9F}"/>
                </a:ext>
              </a:extLst>
            </p:cNvPr>
            <p:cNvSpPr/>
            <p:nvPr/>
          </p:nvSpPr>
          <p:spPr>
            <a:xfrm>
              <a:off x="6032741" y="4226520"/>
              <a:ext cx="56742" cy="49169"/>
            </a:xfrm>
            <a:custGeom>
              <a:avLst/>
              <a:gdLst>
                <a:gd name="connsiteX0" fmla="*/ 51522 w 56742"/>
                <a:gd name="connsiteY0" fmla="*/ 648 h 49169"/>
                <a:gd name="connsiteX1" fmla="*/ 9848 w 56742"/>
                <a:gd name="connsiteY1" fmla="*/ 33952 h 49169"/>
                <a:gd name="connsiteX2" fmla="*/ 118 w 56742"/>
                <a:gd name="connsiteY2" fmla="*/ 44928 h 49169"/>
                <a:gd name="connsiteX3" fmla="*/ 2478 w 56742"/>
                <a:gd name="connsiteY3" fmla="*/ 49050 h 49169"/>
                <a:gd name="connsiteX4" fmla="*/ 3265 w 56742"/>
                <a:gd name="connsiteY4" fmla="*/ 49170 h 49169"/>
                <a:gd name="connsiteX5" fmla="*/ 29181 w 56742"/>
                <a:gd name="connsiteY5" fmla="*/ 31221 h 49169"/>
                <a:gd name="connsiteX6" fmla="*/ 55915 w 56742"/>
                <a:gd name="connsiteY6" fmla="*/ 6123 h 49169"/>
                <a:gd name="connsiteX7" fmla="*/ 51522 w 56742"/>
                <a:gd name="connsiteY7" fmla="*/ 648 h 49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42" h="49169">
                  <a:moveTo>
                    <a:pt x="51522" y="648"/>
                  </a:moveTo>
                  <a:cubicBezTo>
                    <a:pt x="40987" y="7860"/>
                    <a:pt x="32252" y="15462"/>
                    <a:pt x="9848" y="33952"/>
                  </a:cubicBezTo>
                  <a:cubicBezTo>
                    <a:pt x="5870" y="37237"/>
                    <a:pt x="1490" y="39717"/>
                    <a:pt x="118" y="44928"/>
                  </a:cubicBezTo>
                  <a:cubicBezTo>
                    <a:pt x="-367" y="46721"/>
                    <a:pt x="684" y="48565"/>
                    <a:pt x="2478" y="49050"/>
                  </a:cubicBezTo>
                  <a:cubicBezTo>
                    <a:pt x="2736" y="49125"/>
                    <a:pt x="3000" y="49163"/>
                    <a:pt x="3265" y="49170"/>
                  </a:cubicBezTo>
                  <a:cubicBezTo>
                    <a:pt x="9105" y="48855"/>
                    <a:pt x="11987" y="45494"/>
                    <a:pt x="29181" y="31221"/>
                  </a:cubicBezTo>
                  <a:cubicBezTo>
                    <a:pt x="38810" y="23656"/>
                    <a:pt x="47752" y="15255"/>
                    <a:pt x="55915" y="6123"/>
                  </a:cubicBezTo>
                  <a:cubicBezTo>
                    <a:pt x="58306" y="3304"/>
                    <a:pt x="55109" y="-1806"/>
                    <a:pt x="51522" y="648"/>
                  </a:cubicBezTo>
                  <a:close/>
                </a:path>
              </a:pathLst>
            </a:custGeom>
            <a:solidFill>
              <a:srgbClr val="000000"/>
            </a:solidFill>
            <a:ln w="6287" cap="flat">
              <a:noFill/>
              <a:prstDash val="solid"/>
              <a:miter/>
            </a:ln>
          </p:spPr>
          <p:txBody>
            <a:bodyPr rtlCol="1" anchor="ctr"/>
            <a:lstStyle/>
            <a:p>
              <a:endParaRPr lang="ar-SA"/>
            </a:p>
          </p:txBody>
        </p:sp>
        <p:sp>
          <p:nvSpPr>
            <p:cNvPr id="26" name="شكل حر: شكل 25">
              <a:extLst>
                <a:ext uri="{FF2B5EF4-FFF2-40B4-BE49-F238E27FC236}">
                  <a16:creationId xmlns:a16="http://schemas.microsoft.com/office/drawing/2014/main" id="{6327419F-20D4-5A01-CDA7-046DA502EF36}"/>
                </a:ext>
              </a:extLst>
            </p:cNvPr>
            <p:cNvSpPr/>
            <p:nvPr/>
          </p:nvSpPr>
          <p:spPr>
            <a:xfrm>
              <a:off x="6083269" y="4234914"/>
              <a:ext cx="41707" cy="37141"/>
            </a:xfrm>
            <a:custGeom>
              <a:avLst/>
              <a:gdLst>
                <a:gd name="connsiteX0" fmla="*/ 3738 w 41707"/>
                <a:gd name="connsiteY0" fmla="*/ 37075 h 37141"/>
                <a:gd name="connsiteX1" fmla="*/ 41032 w 41707"/>
                <a:gd name="connsiteY1" fmla="*/ 4350 h 37141"/>
                <a:gd name="connsiteX2" fmla="*/ 38012 w 41707"/>
                <a:gd name="connsiteY2" fmla="*/ 372 h 37141"/>
                <a:gd name="connsiteX3" fmla="*/ 16614 w 41707"/>
                <a:gd name="connsiteY3" fmla="*/ 15728 h 37141"/>
                <a:gd name="connsiteX4" fmla="*/ 163 w 41707"/>
                <a:gd name="connsiteY4" fmla="*/ 33551 h 37141"/>
                <a:gd name="connsiteX5" fmla="*/ 3738 w 41707"/>
                <a:gd name="connsiteY5" fmla="*/ 37075 h 37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07" h="37141">
                  <a:moveTo>
                    <a:pt x="3738" y="37075"/>
                  </a:moveTo>
                  <a:cubicBezTo>
                    <a:pt x="10686" y="35552"/>
                    <a:pt x="14122" y="31524"/>
                    <a:pt x="41032" y="4350"/>
                  </a:cubicBezTo>
                  <a:cubicBezTo>
                    <a:pt x="42933" y="2424"/>
                    <a:pt x="40466" y="-1163"/>
                    <a:pt x="38012" y="372"/>
                  </a:cubicBezTo>
                  <a:cubicBezTo>
                    <a:pt x="30617" y="5111"/>
                    <a:pt x="23474" y="10240"/>
                    <a:pt x="16614" y="15728"/>
                  </a:cubicBezTo>
                  <a:cubicBezTo>
                    <a:pt x="9547" y="19982"/>
                    <a:pt x="3839" y="26169"/>
                    <a:pt x="163" y="33551"/>
                  </a:cubicBezTo>
                  <a:cubicBezTo>
                    <a:pt x="-642" y="35577"/>
                    <a:pt x="1686" y="37528"/>
                    <a:pt x="3738" y="37075"/>
                  </a:cubicBezTo>
                  <a:close/>
                </a:path>
              </a:pathLst>
            </a:custGeom>
            <a:solidFill>
              <a:srgbClr val="000000"/>
            </a:solidFill>
            <a:ln w="6287" cap="flat">
              <a:noFill/>
              <a:prstDash val="solid"/>
              <a:miter/>
            </a:ln>
          </p:spPr>
          <p:txBody>
            <a:bodyPr rtlCol="1" anchor="ctr"/>
            <a:lstStyle/>
            <a:p>
              <a:endParaRPr lang="ar-SA"/>
            </a:p>
          </p:txBody>
        </p:sp>
        <p:sp>
          <p:nvSpPr>
            <p:cNvPr id="27" name="شكل حر: شكل 26">
              <a:extLst>
                <a:ext uri="{FF2B5EF4-FFF2-40B4-BE49-F238E27FC236}">
                  <a16:creationId xmlns:a16="http://schemas.microsoft.com/office/drawing/2014/main" id="{CC0E8F8C-9C60-8344-E450-A34803B0CA98}"/>
                </a:ext>
              </a:extLst>
            </p:cNvPr>
            <p:cNvSpPr/>
            <p:nvPr/>
          </p:nvSpPr>
          <p:spPr>
            <a:xfrm>
              <a:off x="6113931" y="4233126"/>
              <a:ext cx="50972" cy="49231"/>
            </a:xfrm>
            <a:custGeom>
              <a:avLst/>
              <a:gdLst>
                <a:gd name="connsiteX0" fmla="*/ 45739 w 50972"/>
                <a:gd name="connsiteY0" fmla="*/ 889 h 49231"/>
                <a:gd name="connsiteX1" fmla="*/ 19685 w 50972"/>
                <a:gd name="connsiteY1" fmla="*/ 22966 h 49231"/>
                <a:gd name="connsiteX2" fmla="*/ 87 w 50972"/>
                <a:gd name="connsiteY2" fmla="*/ 45723 h 49231"/>
                <a:gd name="connsiteX3" fmla="*/ 2133 w 50972"/>
                <a:gd name="connsiteY3" fmla="*/ 49147 h 49231"/>
                <a:gd name="connsiteX4" fmla="*/ 3511 w 50972"/>
                <a:gd name="connsiteY4" fmla="*/ 49147 h 49231"/>
                <a:gd name="connsiteX5" fmla="*/ 27098 w 50972"/>
                <a:gd name="connsiteY5" fmla="*/ 30267 h 49231"/>
                <a:gd name="connsiteX6" fmla="*/ 50132 w 50972"/>
                <a:gd name="connsiteY6" fmla="*/ 5181 h 49231"/>
                <a:gd name="connsiteX7" fmla="*/ 50012 w 50972"/>
                <a:gd name="connsiteY7" fmla="*/ 839 h 49231"/>
                <a:gd name="connsiteX8" fmla="*/ 45739 w 50972"/>
                <a:gd name="connsiteY8" fmla="*/ 889 h 4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72" h="49231">
                  <a:moveTo>
                    <a:pt x="45739" y="889"/>
                  </a:moveTo>
                  <a:cubicBezTo>
                    <a:pt x="36721" y="7843"/>
                    <a:pt x="28023" y="15207"/>
                    <a:pt x="19685" y="22966"/>
                  </a:cubicBezTo>
                  <a:cubicBezTo>
                    <a:pt x="13391" y="28957"/>
                    <a:pt x="1749" y="36812"/>
                    <a:pt x="87" y="45723"/>
                  </a:cubicBezTo>
                  <a:cubicBezTo>
                    <a:pt x="-297" y="47233"/>
                    <a:pt x="622" y="48763"/>
                    <a:pt x="2133" y="49147"/>
                  </a:cubicBezTo>
                  <a:cubicBezTo>
                    <a:pt x="2586" y="49260"/>
                    <a:pt x="3058" y="49260"/>
                    <a:pt x="3511" y="49147"/>
                  </a:cubicBezTo>
                  <a:cubicBezTo>
                    <a:pt x="12536" y="47624"/>
                    <a:pt x="20893" y="36371"/>
                    <a:pt x="27098" y="30267"/>
                  </a:cubicBezTo>
                  <a:cubicBezTo>
                    <a:pt x="35280" y="22148"/>
                    <a:pt x="42706" y="13803"/>
                    <a:pt x="50132" y="5181"/>
                  </a:cubicBezTo>
                  <a:cubicBezTo>
                    <a:pt x="51296" y="3948"/>
                    <a:pt x="51246" y="2003"/>
                    <a:pt x="50012" y="839"/>
                  </a:cubicBezTo>
                  <a:cubicBezTo>
                    <a:pt x="48810" y="-300"/>
                    <a:pt x="46916" y="-275"/>
                    <a:pt x="45739" y="889"/>
                  </a:cubicBezTo>
                  <a:close/>
                </a:path>
              </a:pathLst>
            </a:custGeom>
            <a:solidFill>
              <a:srgbClr val="000000"/>
            </a:solidFill>
            <a:ln w="6287" cap="flat">
              <a:noFill/>
              <a:prstDash val="solid"/>
              <a:miter/>
            </a:ln>
          </p:spPr>
          <p:txBody>
            <a:bodyPr rtlCol="1" anchor="ctr"/>
            <a:lstStyle/>
            <a:p>
              <a:endParaRPr lang="ar-SA"/>
            </a:p>
          </p:txBody>
        </p:sp>
        <p:sp>
          <p:nvSpPr>
            <p:cNvPr id="28" name="شكل حر: شكل 27">
              <a:extLst>
                <a:ext uri="{FF2B5EF4-FFF2-40B4-BE49-F238E27FC236}">
                  <a16:creationId xmlns:a16="http://schemas.microsoft.com/office/drawing/2014/main" id="{6E8DD0D0-E421-4F4F-5694-F18ED1B23E7A}"/>
                </a:ext>
              </a:extLst>
            </p:cNvPr>
            <p:cNvSpPr/>
            <p:nvPr/>
          </p:nvSpPr>
          <p:spPr>
            <a:xfrm>
              <a:off x="5293572" y="3758395"/>
              <a:ext cx="15639" cy="16891"/>
            </a:xfrm>
            <a:custGeom>
              <a:avLst/>
              <a:gdLst>
                <a:gd name="connsiteX0" fmla="*/ 13501 w 15639"/>
                <a:gd name="connsiteY0" fmla="*/ 14217 h 16891"/>
                <a:gd name="connsiteX1" fmla="*/ 12772 w 15639"/>
                <a:gd name="connsiteY1" fmla="*/ 2210 h 16891"/>
                <a:gd name="connsiteX2" fmla="*/ 11588 w 15639"/>
                <a:gd name="connsiteY2" fmla="*/ 1329 h 16891"/>
                <a:gd name="connsiteX3" fmla="*/ 1352 w 15639"/>
                <a:gd name="connsiteY3" fmla="*/ 3141 h 16891"/>
                <a:gd name="connsiteX4" fmla="*/ 71 w 15639"/>
                <a:gd name="connsiteY4" fmla="*/ 8176 h 16891"/>
                <a:gd name="connsiteX5" fmla="*/ 6642 w 15639"/>
                <a:gd name="connsiteY5" fmla="*/ 16823 h 16891"/>
                <a:gd name="connsiteX6" fmla="*/ 13501 w 15639"/>
                <a:gd name="connsiteY6" fmla="*/ 14217 h 16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39" h="16891">
                  <a:moveTo>
                    <a:pt x="13501" y="14217"/>
                  </a:moveTo>
                  <a:cubicBezTo>
                    <a:pt x="16616" y="10699"/>
                    <a:pt x="16290" y="5325"/>
                    <a:pt x="12772" y="2210"/>
                  </a:cubicBezTo>
                  <a:cubicBezTo>
                    <a:pt x="12404" y="1882"/>
                    <a:pt x="12007" y="1587"/>
                    <a:pt x="11588" y="1329"/>
                  </a:cubicBezTo>
                  <a:cubicBezTo>
                    <a:pt x="8261" y="-1000"/>
                    <a:pt x="3678" y="-188"/>
                    <a:pt x="1352" y="3141"/>
                  </a:cubicBezTo>
                  <a:cubicBezTo>
                    <a:pt x="326" y="4607"/>
                    <a:pt x="-129" y="6395"/>
                    <a:pt x="71" y="8176"/>
                  </a:cubicBezTo>
                  <a:cubicBezTo>
                    <a:pt x="-501" y="12380"/>
                    <a:pt x="2441" y="16250"/>
                    <a:pt x="6642" y="16823"/>
                  </a:cubicBezTo>
                  <a:cubicBezTo>
                    <a:pt x="9222" y="17169"/>
                    <a:pt x="11804" y="16193"/>
                    <a:pt x="13501" y="14217"/>
                  </a:cubicBezTo>
                  <a:close/>
                </a:path>
              </a:pathLst>
            </a:custGeom>
            <a:solidFill>
              <a:srgbClr val="000000"/>
            </a:solidFill>
            <a:ln w="6287" cap="flat">
              <a:noFill/>
              <a:prstDash val="solid"/>
              <a:miter/>
            </a:ln>
          </p:spPr>
          <p:txBody>
            <a:bodyPr rtlCol="1" anchor="ctr"/>
            <a:lstStyle/>
            <a:p>
              <a:endParaRPr lang="ar-SA"/>
            </a:p>
          </p:txBody>
        </p:sp>
        <p:sp>
          <p:nvSpPr>
            <p:cNvPr id="29" name="شكل حر: شكل 28">
              <a:extLst>
                <a:ext uri="{FF2B5EF4-FFF2-40B4-BE49-F238E27FC236}">
                  <a16:creationId xmlns:a16="http://schemas.microsoft.com/office/drawing/2014/main" id="{E65CB80A-A85B-43F0-7E84-8583945CB08A}"/>
                </a:ext>
              </a:extLst>
            </p:cNvPr>
            <p:cNvSpPr/>
            <p:nvPr/>
          </p:nvSpPr>
          <p:spPr>
            <a:xfrm>
              <a:off x="5348141" y="3935866"/>
              <a:ext cx="85053" cy="12856"/>
            </a:xfrm>
            <a:custGeom>
              <a:avLst/>
              <a:gdLst>
                <a:gd name="connsiteX0" fmla="*/ 83943 w 85053"/>
                <a:gd name="connsiteY0" fmla="*/ 4904 h 12856"/>
                <a:gd name="connsiteX1" fmla="*/ 66536 w 85053"/>
                <a:gd name="connsiteY1" fmla="*/ 385 h 12856"/>
                <a:gd name="connsiteX2" fmla="*/ 2230 w 85053"/>
                <a:gd name="connsiteY2" fmla="*/ 6553 h 12856"/>
                <a:gd name="connsiteX3" fmla="*/ 3061 w 85053"/>
                <a:gd name="connsiteY3" fmla="*/ 12846 h 12856"/>
                <a:gd name="connsiteX4" fmla="*/ 83251 w 85053"/>
                <a:gd name="connsiteY4" fmla="*/ 10920 h 12856"/>
                <a:gd name="connsiteX5" fmla="*/ 84440 w 85053"/>
                <a:gd name="connsiteY5" fmla="*/ 5533 h 12856"/>
                <a:gd name="connsiteX6" fmla="*/ 83943 w 85053"/>
                <a:gd name="connsiteY6" fmla="*/ 4904 h 12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53" h="12856">
                  <a:moveTo>
                    <a:pt x="83943" y="4904"/>
                  </a:moveTo>
                  <a:cubicBezTo>
                    <a:pt x="78795" y="1531"/>
                    <a:pt x="72678" y="-55"/>
                    <a:pt x="66536" y="385"/>
                  </a:cubicBezTo>
                  <a:cubicBezTo>
                    <a:pt x="44912" y="-936"/>
                    <a:pt x="23212" y="1147"/>
                    <a:pt x="2230" y="6553"/>
                  </a:cubicBezTo>
                  <a:cubicBezTo>
                    <a:pt x="-1068" y="7610"/>
                    <a:pt x="-640" y="13123"/>
                    <a:pt x="3061" y="12846"/>
                  </a:cubicBezTo>
                  <a:cubicBezTo>
                    <a:pt x="62344" y="8579"/>
                    <a:pt x="74931" y="15225"/>
                    <a:pt x="83251" y="10920"/>
                  </a:cubicBezTo>
                  <a:cubicBezTo>
                    <a:pt x="85069" y="9762"/>
                    <a:pt x="85598" y="7352"/>
                    <a:pt x="84440" y="5533"/>
                  </a:cubicBezTo>
                  <a:cubicBezTo>
                    <a:pt x="84295" y="5307"/>
                    <a:pt x="84132" y="5093"/>
                    <a:pt x="83943" y="4904"/>
                  </a:cubicBezTo>
                  <a:close/>
                </a:path>
              </a:pathLst>
            </a:custGeom>
            <a:solidFill>
              <a:srgbClr val="000000"/>
            </a:solidFill>
            <a:ln w="6287" cap="flat">
              <a:noFill/>
              <a:prstDash val="solid"/>
              <a:miter/>
            </a:ln>
          </p:spPr>
          <p:txBody>
            <a:bodyPr rtlCol="1" anchor="ctr"/>
            <a:lstStyle/>
            <a:p>
              <a:endParaRPr lang="ar-SA"/>
            </a:p>
          </p:txBody>
        </p:sp>
        <p:sp>
          <p:nvSpPr>
            <p:cNvPr id="30" name="شكل حر: شكل 29">
              <a:extLst>
                <a:ext uri="{FF2B5EF4-FFF2-40B4-BE49-F238E27FC236}">
                  <a16:creationId xmlns:a16="http://schemas.microsoft.com/office/drawing/2014/main" id="{597A7F09-99A5-7822-C751-278977117E94}"/>
                </a:ext>
              </a:extLst>
            </p:cNvPr>
            <p:cNvSpPr/>
            <p:nvPr/>
          </p:nvSpPr>
          <p:spPr>
            <a:xfrm>
              <a:off x="5360244" y="3958581"/>
              <a:ext cx="72514" cy="13996"/>
            </a:xfrm>
            <a:custGeom>
              <a:avLst/>
              <a:gdLst>
                <a:gd name="connsiteX0" fmla="*/ 40373 w 72514"/>
                <a:gd name="connsiteY0" fmla="*/ 969 h 13996"/>
                <a:gd name="connsiteX1" fmla="*/ 1707 w 72514"/>
                <a:gd name="connsiteY1" fmla="*/ 7413 h 13996"/>
                <a:gd name="connsiteX2" fmla="*/ 517 w 72514"/>
                <a:gd name="connsiteY2" fmla="*/ 12291 h 13996"/>
                <a:gd name="connsiteX3" fmla="*/ 3494 w 72514"/>
                <a:gd name="connsiteY3" fmla="*/ 13996 h 13996"/>
                <a:gd name="connsiteX4" fmla="*/ 43658 w 72514"/>
                <a:gd name="connsiteY4" fmla="*/ 12347 h 13996"/>
                <a:gd name="connsiteX5" fmla="*/ 72041 w 72514"/>
                <a:gd name="connsiteY5" fmla="*/ 7313 h 13996"/>
                <a:gd name="connsiteX6" fmla="*/ 71487 w 72514"/>
                <a:gd name="connsiteY6" fmla="*/ 3348 h 13996"/>
                <a:gd name="connsiteX7" fmla="*/ 40373 w 72514"/>
                <a:gd name="connsiteY7" fmla="*/ 969 h 1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514" h="13996">
                  <a:moveTo>
                    <a:pt x="40373" y="969"/>
                  </a:moveTo>
                  <a:cubicBezTo>
                    <a:pt x="27163" y="170"/>
                    <a:pt x="13941" y="2372"/>
                    <a:pt x="1707" y="7413"/>
                  </a:cubicBezTo>
                  <a:cubicBezTo>
                    <a:pt x="33" y="8433"/>
                    <a:pt x="-502" y="10617"/>
                    <a:pt x="517" y="12291"/>
                  </a:cubicBezTo>
                  <a:cubicBezTo>
                    <a:pt x="1147" y="13335"/>
                    <a:pt x="2273" y="13977"/>
                    <a:pt x="3494" y="13996"/>
                  </a:cubicBezTo>
                  <a:cubicBezTo>
                    <a:pt x="16924" y="13606"/>
                    <a:pt x="30367" y="12737"/>
                    <a:pt x="43658" y="12347"/>
                  </a:cubicBezTo>
                  <a:cubicBezTo>
                    <a:pt x="63734" y="11781"/>
                    <a:pt x="68051" y="12523"/>
                    <a:pt x="72041" y="7313"/>
                  </a:cubicBezTo>
                  <a:cubicBezTo>
                    <a:pt x="72840" y="6029"/>
                    <a:pt x="72607" y="4361"/>
                    <a:pt x="71487" y="3348"/>
                  </a:cubicBezTo>
                  <a:cubicBezTo>
                    <a:pt x="68177" y="-617"/>
                    <a:pt x="64993" y="-567"/>
                    <a:pt x="40373" y="969"/>
                  </a:cubicBezTo>
                  <a:close/>
                </a:path>
              </a:pathLst>
            </a:custGeom>
            <a:solidFill>
              <a:srgbClr val="000000"/>
            </a:solidFill>
            <a:ln w="6287" cap="flat">
              <a:noFill/>
              <a:prstDash val="solid"/>
              <a:miter/>
            </a:ln>
          </p:spPr>
          <p:txBody>
            <a:bodyPr rtlCol="1" anchor="ctr"/>
            <a:lstStyle/>
            <a:p>
              <a:endParaRPr lang="ar-SA"/>
            </a:p>
          </p:txBody>
        </p:sp>
        <p:sp>
          <p:nvSpPr>
            <p:cNvPr id="31" name="شكل حر: شكل 30">
              <a:extLst>
                <a:ext uri="{FF2B5EF4-FFF2-40B4-BE49-F238E27FC236}">
                  <a16:creationId xmlns:a16="http://schemas.microsoft.com/office/drawing/2014/main" id="{EF0AC9D9-1A6B-0176-A8DB-D263DDEFB86D}"/>
                </a:ext>
              </a:extLst>
            </p:cNvPr>
            <p:cNvSpPr/>
            <p:nvPr/>
          </p:nvSpPr>
          <p:spPr>
            <a:xfrm>
              <a:off x="6510435" y="4206245"/>
              <a:ext cx="212933" cy="124666"/>
            </a:xfrm>
            <a:custGeom>
              <a:avLst/>
              <a:gdLst>
                <a:gd name="connsiteX0" fmla="*/ 6231 w 212933"/>
                <a:gd name="connsiteY0" fmla="*/ 123882 h 124666"/>
                <a:gd name="connsiteX1" fmla="*/ 57773 w 212933"/>
                <a:gd name="connsiteY1" fmla="*/ 91937 h 124666"/>
                <a:gd name="connsiteX2" fmla="*/ 195422 w 212933"/>
                <a:gd name="connsiteY2" fmla="*/ 47795 h 124666"/>
                <a:gd name="connsiteX3" fmla="*/ 209544 w 212933"/>
                <a:gd name="connsiteY3" fmla="*/ 1866 h 124666"/>
                <a:gd name="connsiteX4" fmla="*/ 206196 w 212933"/>
                <a:gd name="connsiteY4" fmla="*/ 123 h 124666"/>
                <a:gd name="connsiteX5" fmla="*/ 204333 w 212933"/>
                <a:gd name="connsiteY5" fmla="*/ 2546 h 124666"/>
                <a:gd name="connsiteX6" fmla="*/ 201174 w 212933"/>
                <a:gd name="connsiteY6" fmla="*/ 31495 h 124666"/>
                <a:gd name="connsiteX7" fmla="*/ 171570 w 212933"/>
                <a:gd name="connsiteY7" fmla="*/ 45894 h 124666"/>
                <a:gd name="connsiteX8" fmla="*/ 101374 w 212933"/>
                <a:gd name="connsiteY8" fmla="*/ 67141 h 124666"/>
                <a:gd name="connsiteX9" fmla="*/ 202 w 212933"/>
                <a:gd name="connsiteY9" fmla="*/ 120609 h 124666"/>
                <a:gd name="connsiteX10" fmla="*/ 6231 w 212933"/>
                <a:gd name="connsiteY10" fmla="*/ 123882 h 12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933" h="124666">
                  <a:moveTo>
                    <a:pt x="6231" y="123882"/>
                  </a:moveTo>
                  <a:cubicBezTo>
                    <a:pt x="20567" y="109212"/>
                    <a:pt x="38258" y="98249"/>
                    <a:pt x="57773" y="91937"/>
                  </a:cubicBezTo>
                  <a:cubicBezTo>
                    <a:pt x="93734" y="78846"/>
                    <a:pt x="182054" y="54302"/>
                    <a:pt x="195422" y="47795"/>
                  </a:cubicBezTo>
                  <a:cubicBezTo>
                    <a:pt x="211249" y="38405"/>
                    <a:pt x="217360" y="18531"/>
                    <a:pt x="209544" y="1866"/>
                  </a:cubicBezTo>
                  <a:cubicBezTo>
                    <a:pt x="209103" y="463"/>
                    <a:pt x="207605" y="-318"/>
                    <a:pt x="206196" y="123"/>
                  </a:cubicBezTo>
                  <a:cubicBezTo>
                    <a:pt x="205126" y="457"/>
                    <a:pt x="204383" y="1426"/>
                    <a:pt x="204333" y="2546"/>
                  </a:cubicBezTo>
                  <a:cubicBezTo>
                    <a:pt x="205585" y="12307"/>
                    <a:pt x="204503" y="22231"/>
                    <a:pt x="201174" y="31495"/>
                  </a:cubicBezTo>
                  <a:cubicBezTo>
                    <a:pt x="195572" y="41250"/>
                    <a:pt x="181438" y="42886"/>
                    <a:pt x="171570" y="45894"/>
                  </a:cubicBezTo>
                  <a:cubicBezTo>
                    <a:pt x="148121" y="53044"/>
                    <a:pt x="124785" y="60067"/>
                    <a:pt x="101374" y="67141"/>
                  </a:cubicBezTo>
                  <a:cubicBezTo>
                    <a:pt x="66974" y="77537"/>
                    <a:pt x="11341" y="89898"/>
                    <a:pt x="202" y="120609"/>
                  </a:cubicBezTo>
                  <a:cubicBezTo>
                    <a:pt x="-1044" y="123957"/>
                    <a:pt x="3789" y="125820"/>
                    <a:pt x="6231" y="123882"/>
                  </a:cubicBezTo>
                  <a:close/>
                </a:path>
              </a:pathLst>
            </a:custGeom>
            <a:solidFill>
              <a:srgbClr val="000000"/>
            </a:solidFill>
            <a:ln w="6287" cap="flat">
              <a:noFill/>
              <a:prstDash val="solid"/>
              <a:miter/>
            </a:ln>
          </p:spPr>
          <p:txBody>
            <a:bodyPr rtlCol="1" anchor="ctr"/>
            <a:lstStyle/>
            <a:p>
              <a:endParaRPr lang="ar-SA"/>
            </a:p>
          </p:txBody>
        </p:sp>
        <p:sp>
          <p:nvSpPr>
            <p:cNvPr id="32" name="شكل حر: شكل 31">
              <a:extLst>
                <a:ext uri="{FF2B5EF4-FFF2-40B4-BE49-F238E27FC236}">
                  <a16:creationId xmlns:a16="http://schemas.microsoft.com/office/drawing/2014/main" id="{532EF46A-40E1-81B2-4CDA-844D63A9E34D}"/>
                </a:ext>
              </a:extLst>
            </p:cNvPr>
            <p:cNvSpPr/>
            <p:nvPr/>
          </p:nvSpPr>
          <p:spPr>
            <a:xfrm>
              <a:off x="6782082" y="3741296"/>
              <a:ext cx="12219" cy="12316"/>
            </a:xfrm>
            <a:custGeom>
              <a:avLst/>
              <a:gdLst>
                <a:gd name="connsiteX0" fmla="*/ 10548 w 12219"/>
                <a:gd name="connsiteY0" fmla="*/ 10560 h 12316"/>
                <a:gd name="connsiteX1" fmla="*/ 10195 w 12219"/>
                <a:gd name="connsiteY1" fmla="*/ 1668 h 12316"/>
                <a:gd name="connsiteX2" fmla="*/ 6167 w 12219"/>
                <a:gd name="connsiteY2" fmla="*/ 0 h 12316"/>
                <a:gd name="connsiteX3" fmla="*/ 0 w 12219"/>
                <a:gd name="connsiteY3" fmla="*/ 6117 h 12316"/>
                <a:gd name="connsiteX4" fmla="*/ 0 w 12219"/>
                <a:gd name="connsiteY4" fmla="*/ 6167 h 12316"/>
                <a:gd name="connsiteX5" fmla="*/ 6287 w 12219"/>
                <a:gd name="connsiteY5" fmla="*/ 12316 h 12316"/>
                <a:gd name="connsiteX6" fmla="*/ 10548 w 12219"/>
                <a:gd name="connsiteY6" fmla="*/ 10560 h 12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9" h="12316">
                  <a:moveTo>
                    <a:pt x="10548" y="10560"/>
                  </a:moveTo>
                  <a:cubicBezTo>
                    <a:pt x="12908" y="8005"/>
                    <a:pt x="12750" y="4028"/>
                    <a:pt x="10195" y="1668"/>
                  </a:cubicBezTo>
                  <a:cubicBezTo>
                    <a:pt x="9094" y="648"/>
                    <a:pt x="7665" y="57"/>
                    <a:pt x="6167" y="0"/>
                  </a:cubicBezTo>
                  <a:cubicBezTo>
                    <a:pt x="2775" y="-13"/>
                    <a:pt x="12" y="2725"/>
                    <a:pt x="0" y="6117"/>
                  </a:cubicBezTo>
                  <a:cubicBezTo>
                    <a:pt x="0" y="6136"/>
                    <a:pt x="0" y="6149"/>
                    <a:pt x="0" y="6167"/>
                  </a:cubicBezTo>
                  <a:cubicBezTo>
                    <a:pt x="38" y="9604"/>
                    <a:pt x="2851" y="12354"/>
                    <a:pt x="6287" y="12316"/>
                  </a:cubicBezTo>
                  <a:cubicBezTo>
                    <a:pt x="7879" y="12297"/>
                    <a:pt x="9402" y="11668"/>
                    <a:pt x="10548" y="10560"/>
                  </a:cubicBezTo>
                  <a:close/>
                </a:path>
              </a:pathLst>
            </a:custGeom>
            <a:solidFill>
              <a:srgbClr val="000000"/>
            </a:solidFill>
            <a:ln w="6287" cap="flat">
              <a:noFill/>
              <a:prstDash val="solid"/>
              <a:miter/>
            </a:ln>
          </p:spPr>
          <p:txBody>
            <a:bodyPr rtlCol="1" anchor="ctr"/>
            <a:lstStyle/>
            <a:p>
              <a:endParaRPr lang="ar-SA"/>
            </a:p>
          </p:txBody>
        </p:sp>
        <p:sp>
          <p:nvSpPr>
            <p:cNvPr id="33" name="شكل حر: شكل 32">
              <a:extLst>
                <a:ext uri="{FF2B5EF4-FFF2-40B4-BE49-F238E27FC236}">
                  <a16:creationId xmlns:a16="http://schemas.microsoft.com/office/drawing/2014/main" id="{54F2861B-B99F-7EAE-F7CC-ACF8C0C4FCA9}"/>
                </a:ext>
              </a:extLst>
            </p:cNvPr>
            <p:cNvSpPr/>
            <p:nvPr/>
          </p:nvSpPr>
          <p:spPr>
            <a:xfrm>
              <a:off x="6829446" y="3747199"/>
              <a:ext cx="11101" cy="11101"/>
            </a:xfrm>
            <a:custGeom>
              <a:avLst/>
              <a:gdLst>
                <a:gd name="connsiteX0" fmla="*/ 5551 w 11101"/>
                <a:gd name="connsiteY0" fmla="*/ 0 h 11101"/>
                <a:gd name="connsiteX1" fmla="*/ 0 w 11101"/>
                <a:gd name="connsiteY1" fmla="*/ 5551 h 11101"/>
                <a:gd name="connsiteX2" fmla="*/ 5551 w 11101"/>
                <a:gd name="connsiteY2" fmla="*/ 11101 h 11101"/>
                <a:gd name="connsiteX3" fmla="*/ 11101 w 11101"/>
                <a:gd name="connsiteY3" fmla="*/ 5551 h 11101"/>
                <a:gd name="connsiteX4" fmla="*/ 5551 w 11101"/>
                <a:gd name="connsiteY4" fmla="*/ 0 h 11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1" h="11101">
                  <a:moveTo>
                    <a:pt x="5551" y="0"/>
                  </a:moveTo>
                  <a:cubicBezTo>
                    <a:pt x="2486" y="0"/>
                    <a:pt x="0" y="2486"/>
                    <a:pt x="0" y="5551"/>
                  </a:cubicBezTo>
                  <a:cubicBezTo>
                    <a:pt x="0" y="8616"/>
                    <a:pt x="2486" y="11101"/>
                    <a:pt x="5551" y="11101"/>
                  </a:cubicBezTo>
                  <a:cubicBezTo>
                    <a:pt x="8616" y="11101"/>
                    <a:pt x="11101" y="8616"/>
                    <a:pt x="11101" y="5551"/>
                  </a:cubicBezTo>
                  <a:cubicBezTo>
                    <a:pt x="11101" y="2486"/>
                    <a:pt x="8616" y="0"/>
                    <a:pt x="5551" y="0"/>
                  </a:cubicBezTo>
                  <a:close/>
                </a:path>
              </a:pathLst>
            </a:custGeom>
            <a:solidFill>
              <a:srgbClr val="000000"/>
            </a:solidFill>
            <a:ln w="6287" cap="flat">
              <a:noFill/>
              <a:prstDash val="solid"/>
              <a:miter/>
            </a:ln>
          </p:spPr>
          <p:txBody>
            <a:bodyPr rtlCol="1" anchor="ctr"/>
            <a:lstStyle/>
            <a:p>
              <a:endParaRPr lang="ar-SA"/>
            </a:p>
          </p:txBody>
        </p:sp>
        <p:sp>
          <p:nvSpPr>
            <p:cNvPr id="34" name="شكل حر: شكل 33">
              <a:extLst>
                <a:ext uri="{FF2B5EF4-FFF2-40B4-BE49-F238E27FC236}">
                  <a16:creationId xmlns:a16="http://schemas.microsoft.com/office/drawing/2014/main" id="{942251BB-0801-FED2-04AF-0F5B6D31DA23}"/>
                </a:ext>
              </a:extLst>
            </p:cNvPr>
            <p:cNvSpPr/>
            <p:nvPr/>
          </p:nvSpPr>
          <p:spPr>
            <a:xfrm>
              <a:off x="6787805" y="3735302"/>
              <a:ext cx="26485" cy="59124"/>
            </a:xfrm>
            <a:custGeom>
              <a:avLst/>
              <a:gdLst>
                <a:gd name="connsiteX0" fmla="*/ 18946 w 26485"/>
                <a:gd name="connsiteY0" fmla="*/ 59060 h 59124"/>
                <a:gd name="connsiteX1" fmla="*/ 22987 w 26485"/>
                <a:gd name="connsiteY1" fmla="*/ 54849 h 59124"/>
                <a:gd name="connsiteX2" fmla="*/ 21829 w 26485"/>
                <a:gd name="connsiteY2" fmla="*/ 52062 h 59124"/>
                <a:gd name="connsiteX3" fmla="*/ 11268 w 26485"/>
                <a:gd name="connsiteY3" fmla="*/ 43251 h 59124"/>
                <a:gd name="connsiteX4" fmla="*/ 26486 w 26485"/>
                <a:gd name="connsiteY4" fmla="*/ 3087 h 59124"/>
                <a:gd name="connsiteX5" fmla="*/ 23131 w 26485"/>
                <a:gd name="connsiteY5" fmla="*/ 3 h 59124"/>
                <a:gd name="connsiteX6" fmla="*/ 20192 w 26485"/>
                <a:gd name="connsiteY6" fmla="*/ 2256 h 59124"/>
                <a:gd name="connsiteX7" fmla="*/ 1312 w 26485"/>
                <a:gd name="connsiteY7" fmla="*/ 40016 h 59124"/>
                <a:gd name="connsiteX8" fmla="*/ 18946 w 26485"/>
                <a:gd name="connsiteY8" fmla="*/ 59060 h 5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85" h="59124">
                  <a:moveTo>
                    <a:pt x="18946" y="59060"/>
                  </a:moveTo>
                  <a:cubicBezTo>
                    <a:pt x="21225" y="59016"/>
                    <a:pt x="23037" y="57128"/>
                    <a:pt x="22987" y="54849"/>
                  </a:cubicBezTo>
                  <a:cubicBezTo>
                    <a:pt x="22968" y="53805"/>
                    <a:pt x="22552" y="52810"/>
                    <a:pt x="21829" y="52062"/>
                  </a:cubicBezTo>
                  <a:cubicBezTo>
                    <a:pt x="19223" y="49456"/>
                    <a:pt x="10576" y="47530"/>
                    <a:pt x="11268" y="43251"/>
                  </a:cubicBezTo>
                  <a:cubicBezTo>
                    <a:pt x="20451" y="31803"/>
                    <a:pt x="25775" y="17744"/>
                    <a:pt x="26486" y="3087"/>
                  </a:cubicBezTo>
                  <a:cubicBezTo>
                    <a:pt x="26410" y="1306"/>
                    <a:pt x="24906" y="-73"/>
                    <a:pt x="23131" y="3"/>
                  </a:cubicBezTo>
                  <a:cubicBezTo>
                    <a:pt x="21772" y="60"/>
                    <a:pt x="20601" y="960"/>
                    <a:pt x="20192" y="2256"/>
                  </a:cubicBezTo>
                  <a:cubicBezTo>
                    <a:pt x="16649" y="16038"/>
                    <a:pt x="10211" y="28908"/>
                    <a:pt x="1312" y="40016"/>
                  </a:cubicBezTo>
                  <a:cubicBezTo>
                    <a:pt x="-4465" y="49481"/>
                    <a:pt x="10186" y="60054"/>
                    <a:pt x="18946" y="59060"/>
                  </a:cubicBezTo>
                  <a:close/>
                </a:path>
              </a:pathLst>
            </a:custGeom>
            <a:solidFill>
              <a:srgbClr val="000000"/>
            </a:solidFill>
            <a:ln w="6287" cap="flat">
              <a:noFill/>
              <a:prstDash val="solid"/>
              <a:miter/>
            </a:ln>
          </p:spPr>
          <p:txBody>
            <a:bodyPr rtlCol="1" anchor="ctr"/>
            <a:lstStyle/>
            <a:p>
              <a:endParaRPr lang="ar-SA"/>
            </a:p>
          </p:txBody>
        </p:sp>
        <p:sp>
          <p:nvSpPr>
            <p:cNvPr id="35" name="شكل حر: شكل 34">
              <a:extLst>
                <a:ext uri="{FF2B5EF4-FFF2-40B4-BE49-F238E27FC236}">
                  <a16:creationId xmlns:a16="http://schemas.microsoft.com/office/drawing/2014/main" id="{EA0122AD-F9FA-17C8-23D5-B83A3C700D3B}"/>
                </a:ext>
              </a:extLst>
            </p:cNvPr>
            <p:cNvSpPr/>
            <p:nvPr/>
          </p:nvSpPr>
          <p:spPr>
            <a:xfrm>
              <a:off x="6787374" y="3793427"/>
              <a:ext cx="47160" cy="58095"/>
            </a:xfrm>
            <a:custGeom>
              <a:avLst/>
              <a:gdLst>
                <a:gd name="connsiteX0" fmla="*/ 38169 w 47160"/>
                <a:gd name="connsiteY0" fmla="*/ 1337 h 58095"/>
                <a:gd name="connsiteX1" fmla="*/ 2108 w 47160"/>
                <a:gd name="connsiteY1" fmla="*/ 17927 h 58095"/>
                <a:gd name="connsiteX2" fmla="*/ 2108 w 47160"/>
                <a:gd name="connsiteY2" fmla="*/ 23553 h 58095"/>
                <a:gd name="connsiteX3" fmla="*/ 37892 w 47160"/>
                <a:gd name="connsiteY3" fmla="*/ 13949 h 58095"/>
                <a:gd name="connsiteX4" fmla="*/ 34595 w 47160"/>
                <a:gd name="connsiteY4" fmla="*/ 38909 h 58095"/>
                <a:gd name="connsiteX5" fmla="*/ 21026 w 47160"/>
                <a:gd name="connsiteY5" fmla="*/ 45756 h 58095"/>
                <a:gd name="connsiteX6" fmla="*/ 13348 w 47160"/>
                <a:gd name="connsiteY6" fmla="*/ 33421 h 58095"/>
                <a:gd name="connsiteX7" fmla="*/ 5129 w 47160"/>
                <a:gd name="connsiteY7" fmla="*/ 35611 h 58095"/>
                <a:gd name="connsiteX8" fmla="*/ 16369 w 47160"/>
                <a:gd name="connsiteY8" fmla="*/ 54944 h 58095"/>
                <a:gd name="connsiteX9" fmla="*/ 36508 w 47160"/>
                <a:gd name="connsiteY9" fmla="*/ 53572 h 58095"/>
                <a:gd name="connsiteX10" fmla="*/ 45558 w 47160"/>
                <a:gd name="connsiteY10" fmla="*/ 3225 h 58095"/>
                <a:gd name="connsiteX11" fmla="*/ 40152 w 47160"/>
                <a:gd name="connsiteY11" fmla="*/ 161 h 58095"/>
                <a:gd name="connsiteX12" fmla="*/ 38169 w 47160"/>
                <a:gd name="connsiteY12" fmla="*/ 1337 h 5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160" h="58095">
                  <a:moveTo>
                    <a:pt x="38169" y="1337"/>
                  </a:moveTo>
                  <a:cubicBezTo>
                    <a:pt x="26753" y="15712"/>
                    <a:pt x="12064" y="13924"/>
                    <a:pt x="2108" y="17927"/>
                  </a:cubicBezTo>
                  <a:cubicBezTo>
                    <a:pt x="-346" y="18921"/>
                    <a:pt x="-1038" y="22861"/>
                    <a:pt x="2108" y="23553"/>
                  </a:cubicBezTo>
                  <a:cubicBezTo>
                    <a:pt x="14852" y="25498"/>
                    <a:pt x="27829" y="22011"/>
                    <a:pt x="37892" y="13949"/>
                  </a:cubicBezTo>
                  <a:cubicBezTo>
                    <a:pt x="38899" y="22414"/>
                    <a:pt x="37766" y="30998"/>
                    <a:pt x="34595" y="38909"/>
                  </a:cubicBezTo>
                  <a:cubicBezTo>
                    <a:pt x="32077" y="44673"/>
                    <a:pt x="27433" y="51143"/>
                    <a:pt x="21026" y="45756"/>
                  </a:cubicBezTo>
                  <a:cubicBezTo>
                    <a:pt x="17653" y="42213"/>
                    <a:pt x="15041" y="38015"/>
                    <a:pt x="13348" y="33421"/>
                  </a:cubicBezTo>
                  <a:cubicBezTo>
                    <a:pt x="11322" y="29293"/>
                    <a:pt x="5368" y="31634"/>
                    <a:pt x="5129" y="35611"/>
                  </a:cubicBezTo>
                  <a:cubicBezTo>
                    <a:pt x="5708" y="43440"/>
                    <a:pt x="9855" y="50570"/>
                    <a:pt x="16369" y="54944"/>
                  </a:cubicBezTo>
                  <a:cubicBezTo>
                    <a:pt x="22467" y="59620"/>
                    <a:pt x="31095" y="59035"/>
                    <a:pt x="36508" y="53572"/>
                  </a:cubicBezTo>
                  <a:cubicBezTo>
                    <a:pt x="49510" y="41212"/>
                    <a:pt x="47911" y="19475"/>
                    <a:pt x="45558" y="3225"/>
                  </a:cubicBezTo>
                  <a:cubicBezTo>
                    <a:pt x="44909" y="884"/>
                    <a:pt x="42493" y="-488"/>
                    <a:pt x="40152" y="161"/>
                  </a:cubicBezTo>
                  <a:cubicBezTo>
                    <a:pt x="39396" y="368"/>
                    <a:pt x="38717" y="777"/>
                    <a:pt x="38169" y="1337"/>
                  </a:cubicBezTo>
                  <a:close/>
                </a:path>
              </a:pathLst>
            </a:custGeom>
            <a:solidFill>
              <a:srgbClr val="000000"/>
            </a:solidFill>
            <a:ln w="6287" cap="flat">
              <a:noFill/>
              <a:prstDash val="solid"/>
              <a:miter/>
            </a:ln>
          </p:spPr>
          <p:txBody>
            <a:bodyPr rtlCol="1" anchor="ctr"/>
            <a:lstStyle/>
            <a:p>
              <a:endParaRPr lang="ar-SA"/>
            </a:p>
          </p:txBody>
        </p:sp>
        <p:sp>
          <p:nvSpPr>
            <p:cNvPr id="36" name="شكل حر: شكل 35">
              <a:extLst>
                <a:ext uri="{FF2B5EF4-FFF2-40B4-BE49-F238E27FC236}">
                  <a16:creationId xmlns:a16="http://schemas.microsoft.com/office/drawing/2014/main" id="{5EDC6815-4DC9-3106-B74B-6F98F0E22740}"/>
                </a:ext>
              </a:extLst>
            </p:cNvPr>
            <p:cNvSpPr/>
            <p:nvPr/>
          </p:nvSpPr>
          <p:spPr>
            <a:xfrm>
              <a:off x="6693920" y="3892955"/>
              <a:ext cx="98602" cy="162678"/>
            </a:xfrm>
            <a:custGeom>
              <a:avLst/>
              <a:gdLst>
                <a:gd name="connsiteX0" fmla="*/ 3705 w 98602"/>
                <a:gd name="connsiteY0" fmla="*/ 157823 h 162678"/>
                <a:gd name="connsiteX1" fmla="*/ 43882 w 98602"/>
                <a:gd name="connsiteY1" fmla="*/ 162341 h 162678"/>
                <a:gd name="connsiteX2" fmla="*/ 46953 w 98602"/>
                <a:gd name="connsiteY2" fmla="*/ 156778 h 162678"/>
                <a:gd name="connsiteX3" fmla="*/ 43882 w 98602"/>
                <a:gd name="connsiteY3" fmla="*/ 153707 h 162678"/>
                <a:gd name="connsiteX4" fmla="*/ 10842 w 98602"/>
                <a:gd name="connsiteY4" fmla="*/ 149314 h 162678"/>
                <a:gd name="connsiteX5" fmla="*/ 96242 w 98602"/>
                <a:gd name="connsiteY5" fmla="*/ 6468 h 162678"/>
                <a:gd name="connsiteX6" fmla="*/ 95424 w 98602"/>
                <a:gd name="connsiteY6" fmla="*/ 23 h 162678"/>
                <a:gd name="connsiteX7" fmla="*/ 30716 w 98602"/>
                <a:gd name="connsiteY7" fmla="*/ 55128 h 162678"/>
                <a:gd name="connsiteX8" fmla="*/ 143 w 98602"/>
                <a:gd name="connsiteY8" fmla="*/ 151781 h 162678"/>
                <a:gd name="connsiteX9" fmla="*/ 3705 w 98602"/>
                <a:gd name="connsiteY9" fmla="*/ 157823 h 16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602" h="162678">
                  <a:moveTo>
                    <a:pt x="3705" y="157823"/>
                  </a:moveTo>
                  <a:cubicBezTo>
                    <a:pt x="16682" y="161895"/>
                    <a:pt x="30326" y="163424"/>
                    <a:pt x="43882" y="162341"/>
                  </a:cubicBezTo>
                  <a:cubicBezTo>
                    <a:pt x="46267" y="161655"/>
                    <a:pt x="47639" y="159163"/>
                    <a:pt x="46953" y="156778"/>
                  </a:cubicBezTo>
                  <a:cubicBezTo>
                    <a:pt x="46525" y="155293"/>
                    <a:pt x="45367" y="154135"/>
                    <a:pt x="43882" y="153707"/>
                  </a:cubicBezTo>
                  <a:cubicBezTo>
                    <a:pt x="32787" y="152933"/>
                    <a:pt x="21754" y="151467"/>
                    <a:pt x="10842" y="149314"/>
                  </a:cubicBezTo>
                  <a:cubicBezTo>
                    <a:pt x="23026" y="96450"/>
                    <a:pt x="42938" y="18161"/>
                    <a:pt x="96242" y="6468"/>
                  </a:cubicBezTo>
                  <a:cubicBezTo>
                    <a:pt x="99955" y="5650"/>
                    <a:pt x="98986" y="175"/>
                    <a:pt x="95424" y="23"/>
                  </a:cubicBezTo>
                  <a:cubicBezTo>
                    <a:pt x="64448" y="-983"/>
                    <a:pt x="43177" y="30584"/>
                    <a:pt x="30716" y="55128"/>
                  </a:cubicBezTo>
                  <a:cubicBezTo>
                    <a:pt x="16493" y="85928"/>
                    <a:pt x="6222" y="118401"/>
                    <a:pt x="143" y="151781"/>
                  </a:cubicBezTo>
                  <a:cubicBezTo>
                    <a:pt x="-499" y="154424"/>
                    <a:pt x="1081" y="157105"/>
                    <a:pt x="3705" y="157823"/>
                  </a:cubicBezTo>
                  <a:close/>
                </a:path>
              </a:pathLst>
            </a:custGeom>
            <a:solidFill>
              <a:srgbClr val="000000"/>
            </a:solidFill>
            <a:ln w="6287" cap="flat">
              <a:noFill/>
              <a:prstDash val="solid"/>
              <a:miter/>
            </a:ln>
          </p:spPr>
          <p:txBody>
            <a:bodyPr rtlCol="1" anchor="ctr"/>
            <a:lstStyle/>
            <a:p>
              <a:endParaRPr lang="ar-SA"/>
            </a:p>
          </p:txBody>
        </p:sp>
        <p:sp>
          <p:nvSpPr>
            <p:cNvPr id="37" name="شكل حر: شكل 36">
              <a:extLst>
                <a:ext uri="{FF2B5EF4-FFF2-40B4-BE49-F238E27FC236}">
                  <a16:creationId xmlns:a16="http://schemas.microsoft.com/office/drawing/2014/main" id="{EC882DBC-65CA-7191-C136-A0AADD9D40F0}"/>
                </a:ext>
              </a:extLst>
            </p:cNvPr>
            <p:cNvSpPr/>
            <p:nvPr/>
          </p:nvSpPr>
          <p:spPr>
            <a:xfrm>
              <a:off x="6738579" y="4002943"/>
              <a:ext cx="19234" cy="107994"/>
            </a:xfrm>
            <a:custGeom>
              <a:avLst/>
              <a:gdLst>
                <a:gd name="connsiteX0" fmla="*/ 18682 w 19234"/>
                <a:gd name="connsiteY0" fmla="*/ 2258 h 107994"/>
                <a:gd name="connsiteX1" fmla="*/ 14641 w 19234"/>
                <a:gd name="connsiteY1" fmla="*/ 150 h 107994"/>
                <a:gd name="connsiteX2" fmla="*/ 12388 w 19234"/>
                <a:gd name="connsiteY2" fmla="*/ 3089 h 107994"/>
                <a:gd name="connsiteX3" fmla="*/ 1287 w 19234"/>
                <a:gd name="connsiteY3" fmla="*/ 57375 h 107994"/>
                <a:gd name="connsiteX4" fmla="*/ 8688 w 19234"/>
                <a:gd name="connsiteY4" fmla="*/ 106866 h 107994"/>
                <a:gd name="connsiteX5" fmla="*/ 14421 w 19234"/>
                <a:gd name="connsiteY5" fmla="*/ 106753 h 107994"/>
                <a:gd name="connsiteX6" fmla="*/ 15547 w 19234"/>
                <a:gd name="connsiteY6" fmla="*/ 103984 h 107994"/>
                <a:gd name="connsiteX7" fmla="*/ 12665 w 19234"/>
                <a:gd name="connsiteY7" fmla="*/ 50515 h 107994"/>
                <a:gd name="connsiteX8" fmla="*/ 18682 w 19234"/>
                <a:gd name="connsiteY8" fmla="*/ 2258 h 10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34" h="107994">
                  <a:moveTo>
                    <a:pt x="18682" y="2258"/>
                  </a:moveTo>
                  <a:cubicBezTo>
                    <a:pt x="18146" y="559"/>
                    <a:pt x="16340" y="-385"/>
                    <a:pt x="14641" y="150"/>
                  </a:cubicBezTo>
                  <a:cubicBezTo>
                    <a:pt x="13345" y="559"/>
                    <a:pt x="12445" y="1729"/>
                    <a:pt x="12388" y="3089"/>
                  </a:cubicBezTo>
                  <a:cubicBezTo>
                    <a:pt x="12388" y="21868"/>
                    <a:pt x="4093" y="38999"/>
                    <a:pt x="1287" y="57375"/>
                  </a:cubicBezTo>
                  <a:cubicBezTo>
                    <a:pt x="-966" y="72177"/>
                    <a:pt x="-1231" y="94531"/>
                    <a:pt x="8688" y="106866"/>
                  </a:cubicBezTo>
                  <a:cubicBezTo>
                    <a:pt x="10305" y="108414"/>
                    <a:pt x="12866" y="108364"/>
                    <a:pt x="14421" y="106753"/>
                  </a:cubicBezTo>
                  <a:cubicBezTo>
                    <a:pt x="15132" y="106004"/>
                    <a:pt x="15535" y="105016"/>
                    <a:pt x="15547" y="103984"/>
                  </a:cubicBezTo>
                  <a:cubicBezTo>
                    <a:pt x="14490" y="89459"/>
                    <a:pt x="6057" y="79603"/>
                    <a:pt x="12665" y="50515"/>
                  </a:cubicBezTo>
                  <a:cubicBezTo>
                    <a:pt x="18279" y="35090"/>
                    <a:pt x="20330" y="18589"/>
                    <a:pt x="18682" y="2258"/>
                  </a:cubicBezTo>
                  <a:close/>
                </a:path>
              </a:pathLst>
            </a:custGeom>
            <a:solidFill>
              <a:srgbClr val="000000"/>
            </a:solidFill>
            <a:ln w="6287" cap="flat">
              <a:noFill/>
              <a:prstDash val="solid"/>
              <a:miter/>
            </a:ln>
          </p:spPr>
          <p:txBody>
            <a:bodyPr rtlCol="1" anchor="ctr"/>
            <a:lstStyle/>
            <a:p>
              <a:endParaRPr lang="ar-SA"/>
            </a:p>
          </p:txBody>
        </p:sp>
        <p:sp>
          <p:nvSpPr>
            <p:cNvPr id="38" name="شكل حر: شكل 37">
              <a:extLst>
                <a:ext uri="{FF2B5EF4-FFF2-40B4-BE49-F238E27FC236}">
                  <a16:creationId xmlns:a16="http://schemas.microsoft.com/office/drawing/2014/main" id="{7E8DCDE2-C0AE-58C1-C69C-F56E1A37CE5B}"/>
                </a:ext>
              </a:extLst>
            </p:cNvPr>
            <p:cNvSpPr/>
            <p:nvPr/>
          </p:nvSpPr>
          <p:spPr>
            <a:xfrm>
              <a:off x="6534246" y="4056972"/>
              <a:ext cx="41505" cy="42651"/>
            </a:xfrm>
            <a:custGeom>
              <a:avLst/>
              <a:gdLst>
                <a:gd name="connsiteX0" fmla="*/ 14768 w 41505"/>
                <a:gd name="connsiteY0" fmla="*/ 26531 h 42651"/>
                <a:gd name="connsiteX1" fmla="*/ 37260 w 41505"/>
                <a:gd name="connsiteY1" fmla="*/ 42567 h 42651"/>
                <a:gd name="connsiteX2" fmla="*/ 41420 w 41505"/>
                <a:gd name="connsiteY2" fmla="*/ 39923 h 42651"/>
                <a:gd name="connsiteX3" fmla="*/ 41099 w 41505"/>
                <a:gd name="connsiteY3" fmla="*/ 37532 h 42651"/>
                <a:gd name="connsiteX4" fmla="*/ 22219 w 41505"/>
                <a:gd name="connsiteY4" fmla="*/ 20540 h 42651"/>
                <a:gd name="connsiteX5" fmla="*/ 5076 w 41505"/>
                <a:gd name="connsiteY5" fmla="*/ 930 h 42651"/>
                <a:gd name="connsiteX6" fmla="*/ 41 w 41505"/>
                <a:gd name="connsiteY6" fmla="*/ 3951 h 42651"/>
                <a:gd name="connsiteX7" fmla="*/ 14768 w 41505"/>
                <a:gd name="connsiteY7" fmla="*/ 26531 h 4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5" h="42651">
                  <a:moveTo>
                    <a:pt x="14768" y="26531"/>
                  </a:moveTo>
                  <a:cubicBezTo>
                    <a:pt x="20356" y="32044"/>
                    <a:pt x="29306" y="41484"/>
                    <a:pt x="37260" y="42567"/>
                  </a:cubicBezTo>
                  <a:cubicBezTo>
                    <a:pt x="39142" y="42988"/>
                    <a:pt x="41005" y="41799"/>
                    <a:pt x="41420" y="39923"/>
                  </a:cubicBezTo>
                  <a:cubicBezTo>
                    <a:pt x="41603" y="39111"/>
                    <a:pt x="41489" y="38262"/>
                    <a:pt x="41099" y="37532"/>
                  </a:cubicBezTo>
                  <a:cubicBezTo>
                    <a:pt x="37676" y="30395"/>
                    <a:pt x="27946" y="25726"/>
                    <a:pt x="22219" y="20540"/>
                  </a:cubicBezTo>
                  <a:cubicBezTo>
                    <a:pt x="15649" y="14624"/>
                    <a:pt x="11143" y="7059"/>
                    <a:pt x="5076" y="930"/>
                  </a:cubicBezTo>
                  <a:cubicBezTo>
                    <a:pt x="2760" y="-1411"/>
                    <a:pt x="-399" y="1068"/>
                    <a:pt x="41" y="3951"/>
                  </a:cubicBezTo>
                  <a:cubicBezTo>
                    <a:pt x="2502" y="12818"/>
                    <a:pt x="7644" y="20703"/>
                    <a:pt x="14768" y="26531"/>
                  </a:cubicBezTo>
                  <a:close/>
                </a:path>
              </a:pathLst>
            </a:custGeom>
            <a:solidFill>
              <a:srgbClr val="000000"/>
            </a:solidFill>
            <a:ln w="6287" cap="flat">
              <a:noFill/>
              <a:prstDash val="solid"/>
              <a:miter/>
            </a:ln>
          </p:spPr>
          <p:txBody>
            <a:bodyPr rtlCol="1" anchor="ctr"/>
            <a:lstStyle/>
            <a:p>
              <a:endParaRPr lang="ar-SA"/>
            </a:p>
          </p:txBody>
        </p:sp>
        <p:sp>
          <p:nvSpPr>
            <p:cNvPr id="39" name="شكل حر: شكل 38">
              <a:extLst>
                <a:ext uri="{FF2B5EF4-FFF2-40B4-BE49-F238E27FC236}">
                  <a16:creationId xmlns:a16="http://schemas.microsoft.com/office/drawing/2014/main" id="{7435B724-0A54-41A7-7EF1-9D6A219FD8B0}"/>
                </a:ext>
              </a:extLst>
            </p:cNvPr>
            <p:cNvSpPr/>
            <p:nvPr/>
          </p:nvSpPr>
          <p:spPr>
            <a:xfrm>
              <a:off x="6543932" y="4032820"/>
              <a:ext cx="43421" cy="50791"/>
            </a:xfrm>
            <a:custGeom>
              <a:avLst/>
              <a:gdLst>
                <a:gd name="connsiteX0" fmla="*/ 28808 w 43421"/>
                <a:gd name="connsiteY0" fmla="*/ 39972 h 50791"/>
                <a:gd name="connsiteX1" fmla="*/ 40136 w 43421"/>
                <a:gd name="connsiteY1" fmla="*/ 50532 h 50791"/>
                <a:gd name="connsiteX2" fmla="*/ 43163 w 43421"/>
                <a:gd name="connsiteY2" fmla="*/ 49594 h 50791"/>
                <a:gd name="connsiteX3" fmla="*/ 43421 w 43421"/>
                <a:gd name="connsiteY3" fmla="*/ 48606 h 50791"/>
                <a:gd name="connsiteX4" fmla="*/ 6001 w 43421"/>
                <a:gd name="connsiteY4" fmla="*/ 1318 h 50791"/>
                <a:gd name="connsiteX5" fmla="*/ 236 w 43421"/>
                <a:gd name="connsiteY5" fmla="*/ 3835 h 50791"/>
                <a:gd name="connsiteX6" fmla="*/ 28808 w 43421"/>
                <a:gd name="connsiteY6" fmla="*/ 39972 h 5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21" h="50791">
                  <a:moveTo>
                    <a:pt x="28808" y="39972"/>
                  </a:moveTo>
                  <a:cubicBezTo>
                    <a:pt x="32112" y="43968"/>
                    <a:pt x="35920" y="47517"/>
                    <a:pt x="40136" y="50532"/>
                  </a:cubicBezTo>
                  <a:cubicBezTo>
                    <a:pt x="41231" y="51111"/>
                    <a:pt x="42584" y="50689"/>
                    <a:pt x="43163" y="49594"/>
                  </a:cubicBezTo>
                  <a:cubicBezTo>
                    <a:pt x="43327" y="49292"/>
                    <a:pt x="43415" y="48952"/>
                    <a:pt x="43421" y="48606"/>
                  </a:cubicBezTo>
                  <a:cubicBezTo>
                    <a:pt x="43421" y="34950"/>
                    <a:pt x="30319" y="35050"/>
                    <a:pt x="6001" y="1318"/>
                  </a:cubicBezTo>
                  <a:cubicBezTo>
                    <a:pt x="4101" y="-1313"/>
                    <a:pt x="-1173" y="235"/>
                    <a:pt x="236" y="3835"/>
                  </a:cubicBezTo>
                  <a:cubicBezTo>
                    <a:pt x="6920" y="17876"/>
                    <a:pt x="16687" y="30230"/>
                    <a:pt x="28808" y="39972"/>
                  </a:cubicBezTo>
                  <a:close/>
                </a:path>
              </a:pathLst>
            </a:custGeom>
            <a:solidFill>
              <a:srgbClr val="000000"/>
            </a:solidFill>
            <a:ln w="6287" cap="flat">
              <a:noFill/>
              <a:prstDash val="solid"/>
              <a:miter/>
            </a:ln>
          </p:spPr>
          <p:txBody>
            <a:bodyPr rtlCol="1" anchor="ctr"/>
            <a:lstStyle/>
            <a:p>
              <a:endParaRPr lang="ar-SA"/>
            </a:p>
          </p:txBody>
        </p:sp>
        <p:sp>
          <p:nvSpPr>
            <p:cNvPr id="40" name="شكل حر: شكل 39">
              <a:extLst>
                <a:ext uri="{FF2B5EF4-FFF2-40B4-BE49-F238E27FC236}">
                  <a16:creationId xmlns:a16="http://schemas.microsoft.com/office/drawing/2014/main" id="{D3038E95-F096-4E00-C808-F79F64D0D4AB}"/>
                </a:ext>
              </a:extLst>
            </p:cNvPr>
            <p:cNvSpPr/>
            <p:nvPr/>
          </p:nvSpPr>
          <p:spPr>
            <a:xfrm>
              <a:off x="6562772" y="4018918"/>
              <a:ext cx="51377" cy="52274"/>
            </a:xfrm>
            <a:custGeom>
              <a:avLst/>
              <a:gdLst>
                <a:gd name="connsiteX0" fmla="*/ 22857 w 51377"/>
                <a:gd name="connsiteY0" fmla="*/ 33999 h 52274"/>
                <a:gd name="connsiteX1" fmla="*/ 47803 w 51377"/>
                <a:gd name="connsiteY1" fmla="*/ 52238 h 52274"/>
                <a:gd name="connsiteX2" fmla="*/ 51372 w 51377"/>
                <a:gd name="connsiteY2" fmla="*/ 48260 h 52274"/>
                <a:gd name="connsiteX3" fmla="*/ 50409 w 51377"/>
                <a:gd name="connsiteY3" fmla="*/ 45944 h 52274"/>
                <a:gd name="connsiteX4" fmla="*/ 38892 w 51377"/>
                <a:gd name="connsiteY4" fmla="*/ 36894 h 52274"/>
                <a:gd name="connsiteX5" fmla="*/ 5034 w 51377"/>
                <a:gd name="connsiteY5" fmla="*/ 834 h 52274"/>
                <a:gd name="connsiteX6" fmla="*/ 836 w 51377"/>
                <a:gd name="connsiteY6" fmla="*/ 909 h 52274"/>
                <a:gd name="connsiteX7" fmla="*/ 364 w 51377"/>
                <a:gd name="connsiteY7" fmla="*/ 4396 h 52274"/>
                <a:gd name="connsiteX8" fmla="*/ 22857 w 51377"/>
                <a:gd name="connsiteY8" fmla="*/ 33999 h 5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77" h="52274">
                  <a:moveTo>
                    <a:pt x="22857" y="33999"/>
                  </a:moveTo>
                  <a:cubicBezTo>
                    <a:pt x="28596" y="40180"/>
                    <a:pt x="38200" y="53056"/>
                    <a:pt x="47803" y="52238"/>
                  </a:cubicBezTo>
                  <a:cubicBezTo>
                    <a:pt x="49886" y="52124"/>
                    <a:pt x="51485" y="50343"/>
                    <a:pt x="51372" y="48260"/>
                  </a:cubicBezTo>
                  <a:cubicBezTo>
                    <a:pt x="51321" y="47404"/>
                    <a:pt x="50982" y="46586"/>
                    <a:pt x="50409" y="45944"/>
                  </a:cubicBezTo>
                  <a:cubicBezTo>
                    <a:pt x="47300" y="42332"/>
                    <a:pt x="42479" y="40280"/>
                    <a:pt x="38892" y="36894"/>
                  </a:cubicBezTo>
                  <a:cubicBezTo>
                    <a:pt x="24568" y="23351"/>
                    <a:pt x="15091" y="11557"/>
                    <a:pt x="5034" y="834"/>
                  </a:cubicBezTo>
                  <a:cubicBezTo>
                    <a:pt x="3857" y="-306"/>
                    <a:pt x="1975" y="-274"/>
                    <a:pt x="836" y="909"/>
                  </a:cubicBezTo>
                  <a:cubicBezTo>
                    <a:pt x="-70" y="1840"/>
                    <a:pt x="-259" y="3256"/>
                    <a:pt x="364" y="4396"/>
                  </a:cubicBezTo>
                  <a:cubicBezTo>
                    <a:pt x="6815" y="15019"/>
                    <a:pt x="14348" y="24943"/>
                    <a:pt x="22857" y="33999"/>
                  </a:cubicBezTo>
                  <a:close/>
                </a:path>
              </a:pathLst>
            </a:custGeom>
            <a:solidFill>
              <a:srgbClr val="000000"/>
            </a:solidFill>
            <a:ln w="6287" cap="flat">
              <a:noFill/>
              <a:prstDash val="solid"/>
              <a:miter/>
            </a:ln>
          </p:spPr>
          <p:txBody>
            <a:bodyPr rtlCol="1" anchor="ctr"/>
            <a:lstStyle/>
            <a:p>
              <a:endParaRPr lang="ar-SA"/>
            </a:p>
          </p:txBody>
        </p:sp>
        <p:sp>
          <p:nvSpPr>
            <p:cNvPr id="41" name="شكل حر: شكل 40">
              <a:extLst>
                <a:ext uri="{FF2B5EF4-FFF2-40B4-BE49-F238E27FC236}">
                  <a16:creationId xmlns:a16="http://schemas.microsoft.com/office/drawing/2014/main" id="{A7BA1E68-2617-12F8-6838-62B06A3A8EB2}"/>
                </a:ext>
              </a:extLst>
            </p:cNvPr>
            <p:cNvSpPr/>
            <p:nvPr/>
          </p:nvSpPr>
          <p:spPr>
            <a:xfrm>
              <a:off x="6610470" y="4026314"/>
              <a:ext cx="271962" cy="159547"/>
            </a:xfrm>
            <a:custGeom>
              <a:avLst/>
              <a:gdLst>
                <a:gd name="connsiteX0" fmla="*/ 44801 w 271962"/>
                <a:gd name="connsiteY0" fmla="*/ 78423 h 159547"/>
                <a:gd name="connsiteX1" fmla="*/ 49458 w 271962"/>
                <a:gd name="connsiteY1" fmla="*/ 81985 h 159547"/>
                <a:gd name="connsiteX2" fmla="*/ 110743 w 271962"/>
                <a:gd name="connsiteY2" fmla="*/ 89260 h 159547"/>
                <a:gd name="connsiteX3" fmla="*/ 268529 w 271962"/>
                <a:gd name="connsiteY3" fmla="*/ 159443 h 159547"/>
                <a:gd name="connsiteX4" fmla="*/ 271550 w 271962"/>
                <a:gd name="connsiteY4" fmla="*/ 155605 h 159547"/>
                <a:gd name="connsiteX5" fmla="*/ 250027 w 271962"/>
                <a:gd name="connsiteY5" fmla="*/ 137920 h 159547"/>
                <a:gd name="connsiteX6" fmla="*/ 52882 w 271962"/>
                <a:gd name="connsiteY6" fmla="*/ 72255 h 159547"/>
                <a:gd name="connsiteX7" fmla="*/ 5178 w 271962"/>
                <a:gd name="connsiteY7" fmla="*/ 826 h 159547"/>
                <a:gd name="connsiteX8" fmla="*/ 521 w 271962"/>
                <a:gd name="connsiteY8" fmla="*/ 4388 h 159547"/>
                <a:gd name="connsiteX9" fmla="*/ 44801 w 271962"/>
                <a:gd name="connsiteY9" fmla="*/ 78423 h 15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962" h="159547">
                  <a:moveTo>
                    <a:pt x="44801" y="78423"/>
                  </a:moveTo>
                  <a:cubicBezTo>
                    <a:pt x="45405" y="80500"/>
                    <a:pt x="47293" y="81947"/>
                    <a:pt x="49458" y="81985"/>
                  </a:cubicBezTo>
                  <a:cubicBezTo>
                    <a:pt x="70144" y="81060"/>
                    <a:pt x="90843" y="83520"/>
                    <a:pt x="110743" y="89260"/>
                  </a:cubicBezTo>
                  <a:cubicBezTo>
                    <a:pt x="208302" y="113301"/>
                    <a:pt x="248303" y="153049"/>
                    <a:pt x="268529" y="159443"/>
                  </a:cubicBezTo>
                  <a:cubicBezTo>
                    <a:pt x="270606" y="160098"/>
                    <a:pt x="272922" y="157530"/>
                    <a:pt x="271550" y="155605"/>
                  </a:cubicBezTo>
                  <a:cubicBezTo>
                    <a:pt x="265590" y="148373"/>
                    <a:pt x="258278" y="142370"/>
                    <a:pt x="250027" y="137920"/>
                  </a:cubicBezTo>
                  <a:cubicBezTo>
                    <a:pt x="179114" y="92407"/>
                    <a:pt x="93109" y="70078"/>
                    <a:pt x="52882" y="72255"/>
                  </a:cubicBezTo>
                  <a:cubicBezTo>
                    <a:pt x="42485" y="45200"/>
                    <a:pt x="26185" y="20795"/>
                    <a:pt x="5178" y="826"/>
                  </a:cubicBezTo>
                  <a:cubicBezTo>
                    <a:pt x="2875" y="-1528"/>
                    <a:pt x="-1505" y="1619"/>
                    <a:pt x="521" y="4388"/>
                  </a:cubicBezTo>
                  <a:cubicBezTo>
                    <a:pt x="19275" y="26446"/>
                    <a:pt x="34235" y="51469"/>
                    <a:pt x="44801" y="78423"/>
                  </a:cubicBezTo>
                  <a:close/>
                </a:path>
              </a:pathLst>
            </a:custGeom>
            <a:solidFill>
              <a:srgbClr val="000000"/>
            </a:solidFill>
            <a:ln w="6287" cap="flat">
              <a:noFill/>
              <a:prstDash val="solid"/>
              <a:miter/>
            </a:ln>
          </p:spPr>
          <p:txBody>
            <a:bodyPr rtlCol="1" anchor="ctr"/>
            <a:lstStyle/>
            <a:p>
              <a:endParaRPr lang="ar-SA"/>
            </a:p>
          </p:txBody>
        </p:sp>
        <p:sp>
          <p:nvSpPr>
            <p:cNvPr id="42" name="شكل حر: شكل 41">
              <a:extLst>
                <a:ext uri="{FF2B5EF4-FFF2-40B4-BE49-F238E27FC236}">
                  <a16:creationId xmlns:a16="http://schemas.microsoft.com/office/drawing/2014/main" id="{7BB231DB-5F03-8A99-75C3-2CA34B8A977A}"/>
                </a:ext>
              </a:extLst>
            </p:cNvPr>
            <p:cNvSpPr/>
            <p:nvPr/>
          </p:nvSpPr>
          <p:spPr>
            <a:xfrm>
              <a:off x="6719307" y="4058053"/>
              <a:ext cx="8341" cy="33512"/>
            </a:xfrm>
            <a:custGeom>
              <a:avLst/>
              <a:gdLst>
                <a:gd name="connsiteX0" fmla="*/ 1214 w 8341"/>
                <a:gd name="connsiteY0" fmla="*/ 3222 h 33512"/>
                <a:gd name="connsiteX1" fmla="*/ 1629 w 8341"/>
                <a:gd name="connsiteY1" fmla="*/ 31467 h 33512"/>
                <a:gd name="connsiteX2" fmla="*/ 5355 w 8341"/>
                <a:gd name="connsiteY2" fmla="*/ 33367 h 33512"/>
                <a:gd name="connsiteX3" fmla="*/ 7255 w 8341"/>
                <a:gd name="connsiteY3" fmla="*/ 31467 h 33512"/>
                <a:gd name="connsiteX4" fmla="*/ 7658 w 8341"/>
                <a:gd name="connsiteY4" fmla="*/ 3222 h 33512"/>
                <a:gd name="connsiteX5" fmla="*/ 4436 w 8341"/>
                <a:gd name="connsiteY5" fmla="*/ 0 h 33512"/>
                <a:gd name="connsiteX6" fmla="*/ 1214 w 8341"/>
                <a:gd name="connsiteY6" fmla="*/ 3222 h 3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1" h="33512">
                  <a:moveTo>
                    <a:pt x="1214" y="3222"/>
                  </a:moveTo>
                  <a:cubicBezTo>
                    <a:pt x="-536" y="12568"/>
                    <a:pt x="-391" y="22172"/>
                    <a:pt x="1629" y="31467"/>
                  </a:cubicBezTo>
                  <a:cubicBezTo>
                    <a:pt x="2133" y="33021"/>
                    <a:pt x="3800" y="33871"/>
                    <a:pt x="5355" y="33367"/>
                  </a:cubicBezTo>
                  <a:cubicBezTo>
                    <a:pt x="6255" y="33072"/>
                    <a:pt x="6966" y="32367"/>
                    <a:pt x="7255" y="31467"/>
                  </a:cubicBezTo>
                  <a:cubicBezTo>
                    <a:pt x="8552" y="22102"/>
                    <a:pt x="8690" y="12618"/>
                    <a:pt x="7658" y="3222"/>
                  </a:cubicBezTo>
                  <a:cubicBezTo>
                    <a:pt x="7658" y="1441"/>
                    <a:pt x="6217" y="0"/>
                    <a:pt x="4436" y="0"/>
                  </a:cubicBezTo>
                  <a:cubicBezTo>
                    <a:pt x="2655" y="0"/>
                    <a:pt x="1214" y="1441"/>
                    <a:pt x="1214" y="3222"/>
                  </a:cubicBezTo>
                  <a:close/>
                </a:path>
              </a:pathLst>
            </a:custGeom>
            <a:solidFill>
              <a:srgbClr val="000000"/>
            </a:solidFill>
            <a:ln w="6287" cap="flat">
              <a:noFill/>
              <a:prstDash val="solid"/>
              <a:miter/>
            </a:ln>
          </p:spPr>
          <p:txBody>
            <a:bodyPr rtlCol="1" anchor="ctr"/>
            <a:lstStyle/>
            <a:p>
              <a:endParaRPr lang="ar-SA"/>
            </a:p>
          </p:txBody>
        </p:sp>
        <p:sp>
          <p:nvSpPr>
            <p:cNvPr id="43" name="شكل حر: شكل 42">
              <a:extLst>
                <a:ext uri="{FF2B5EF4-FFF2-40B4-BE49-F238E27FC236}">
                  <a16:creationId xmlns:a16="http://schemas.microsoft.com/office/drawing/2014/main" id="{A6564B4D-8FAD-9A70-581C-4C700F902634}"/>
                </a:ext>
              </a:extLst>
            </p:cNvPr>
            <p:cNvSpPr/>
            <p:nvPr/>
          </p:nvSpPr>
          <p:spPr>
            <a:xfrm>
              <a:off x="6477962" y="3583983"/>
              <a:ext cx="580460" cy="1549503"/>
            </a:xfrm>
            <a:custGeom>
              <a:avLst/>
              <a:gdLst>
                <a:gd name="connsiteX0" fmla="*/ 577805 w 580460"/>
                <a:gd name="connsiteY0" fmla="*/ 316485 h 1549503"/>
                <a:gd name="connsiteX1" fmla="*/ 559441 w 580460"/>
                <a:gd name="connsiteY1" fmla="*/ 281658 h 1549503"/>
                <a:gd name="connsiteX2" fmla="*/ 565885 w 580460"/>
                <a:gd name="connsiteY2" fmla="*/ 134557 h 1549503"/>
                <a:gd name="connsiteX3" fmla="*/ 490365 w 580460"/>
                <a:gd name="connsiteY3" fmla="*/ 68 h 1549503"/>
                <a:gd name="connsiteX4" fmla="*/ 435122 w 580460"/>
                <a:gd name="connsiteY4" fmla="*/ 24876 h 1549503"/>
                <a:gd name="connsiteX5" fmla="*/ 453083 w 580460"/>
                <a:gd name="connsiteY5" fmla="*/ 38722 h 1549503"/>
                <a:gd name="connsiteX6" fmla="*/ 447734 w 580460"/>
                <a:gd name="connsiteY6" fmla="*/ 60786 h 1549503"/>
                <a:gd name="connsiteX7" fmla="*/ 438130 w 580460"/>
                <a:gd name="connsiteY7" fmla="*/ 46941 h 1549503"/>
                <a:gd name="connsiteX8" fmla="*/ 300079 w 580460"/>
                <a:gd name="connsiteY8" fmla="*/ 118370 h 1549503"/>
                <a:gd name="connsiteX9" fmla="*/ 302408 w 580460"/>
                <a:gd name="connsiteY9" fmla="*/ 121379 h 1549503"/>
                <a:gd name="connsiteX10" fmla="*/ 285000 w 580460"/>
                <a:gd name="connsiteY10" fmla="*/ 237780 h 1549503"/>
                <a:gd name="connsiteX11" fmla="*/ 327493 w 580460"/>
                <a:gd name="connsiteY11" fmla="*/ 292759 h 1549503"/>
                <a:gd name="connsiteX12" fmla="*/ 328752 w 580460"/>
                <a:gd name="connsiteY12" fmla="*/ 313728 h 1549503"/>
                <a:gd name="connsiteX13" fmla="*/ 338632 w 580460"/>
                <a:gd name="connsiteY13" fmla="*/ 302627 h 1549503"/>
                <a:gd name="connsiteX14" fmla="*/ 336304 w 580460"/>
                <a:gd name="connsiteY14" fmla="*/ 292067 h 1549503"/>
                <a:gd name="connsiteX15" fmla="*/ 360156 w 580460"/>
                <a:gd name="connsiteY15" fmla="*/ 280739 h 1549503"/>
                <a:gd name="connsiteX16" fmla="*/ 394429 w 580460"/>
                <a:gd name="connsiteY16" fmla="*/ 242765 h 1549503"/>
                <a:gd name="connsiteX17" fmla="*/ 404297 w 580460"/>
                <a:gd name="connsiteY17" fmla="*/ 276749 h 1549503"/>
                <a:gd name="connsiteX18" fmla="*/ 409785 w 580460"/>
                <a:gd name="connsiteY18" fmla="*/ 278939 h 1549503"/>
                <a:gd name="connsiteX19" fmla="*/ 413177 w 580460"/>
                <a:gd name="connsiteY19" fmla="*/ 273048 h 1549503"/>
                <a:gd name="connsiteX20" fmla="*/ 412655 w 580460"/>
                <a:gd name="connsiteY20" fmla="*/ 271815 h 1549503"/>
                <a:gd name="connsiteX21" fmla="*/ 401692 w 580460"/>
                <a:gd name="connsiteY21" fmla="*/ 240562 h 1549503"/>
                <a:gd name="connsiteX22" fmla="*/ 398595 w 580460"/>
                <a:gd name="connsiteY22" fmla="*/ 237271 h 1549503"/>
                <a:gd name="connsiteX23" fmla="*/ 397576 w 580460"/>
                <a:gd name="connsiteY23" fmla="*/ 237403 h 1549503"/>
                <a:gd name="connsiteX24" fmla="*/ 399904 w 580460"/>
                <a:gd name="connsiteY24" fmla="*/ 232607 h 1549503"/>
                <a:gd name="connsiteX25" fmla="*/ 428703 w 580460"/>
                <a:gd name="connsiteY25" fmla="*/ 205873 h 1549503"/>
                <a:gd name="connsiteX26" fmla="*/ 468451 w 580460"/>
                <a:gd name="connsiteY26" fmla="*/ 179000 h 1549503"/>
                <a:gd name="connsiteX27" fmla="*/ 496016 w 580460"/>
                <a:gd name="connsiteY27" fmla="*/ 289361 h 1549503"/>
                <a:gd name="connsiteX28" fmla="*/ 420886 w 580460"/>
                <a:gd name="connsiteY28" fmla="*/ 273325 h 1549503"/>
                <a:gd name="connsiteX29" fmla="*/ 416091 w 580460"/>
                <a:gd name="connsiteY29" fmla="*/ 276069 h 1549503"/>
                <a:gd name="connsiteX30" fmla="*/ 378658 w 580460"/>
                <a:gd name="connsiteY30" fmla="*/ 322640 h 1549503"/>
                <a:gd name="connsiteX31" fmla="*/ 326977 w 580460"/>
                <a:gd name="connsiteY31" fmla="*/ 316346 h 1549503"/>
                <a:gd name="connsiteX32" fmla="*/ 320256 w 580460"/>
                <a:gd name="connsiteY32" fmla="*/ 321557 h 1549503"/>
                <a:gd name="connsiteX33" fmla="*/ 377978 w 580460"/>
                <a:gd name="connsiteY33" fmla="*/ 335126 h 1549503"/>
                <a:gd name="connsiteX34" fmla="*/ 424448 w 580460"/>
                <a:gd name="connsiteY34" fmla="*/ 284678 h 1549503"/>
                <a:gd name="connsiteX35" fmla="*/ 493411 w 580460"/>
                <a:gd name="connsiteY35" fmla="*/ 301532 h 1549503"/>
                <a:gd name="connsiteX36" fmla="*/ 535224 w 580460"/>
                <a:gd name="connsiteY36" fmla="*/ 502667 h 1549503"/>
                <a:gd name="connsiteX37" fmla="*/ 405115 w 580460"/>
                <a:gd name="connsiteY37" fmla="*/ 491276 h 1549503"/>
                <a:gd name="connsiteX38" fmla="*/ 426374 w 580460"/>
                <a:gd name="connsiteY38" fmla="*/ 441660 h 1549503"/>
                <a:gd name="connsiteX39" fmla="*/ 418004 w 580460"/>
                <a:gd name="connsiteY39" fmla="*/ 438085 h 1549503"/>
                <a:gd name="connsiteX40" fmla="*/ 390590 w 580460"/>
                <a:gd name="connsiteY40" fmla="*/ 495984 h 1549503"/>
                <a:gd name="connsiteX41" fmla="*/ 394844 w 580460"/>
                <a:gd name="connsiteY41" fmla="*/ 503334 h 1549503"/>
                <a:gd name="connsiteX42" fmla="*/ 396342 w 580460"/>
                <a:gd name="connsiteY42" fmla="*/ 503536 h 1549503"/>
                <a:gd name="connsiteX43" fmla="*/ 409785 w 580460"/>
                <a:gd name="connsiteY43" fmla="*/ 503133 h 1549503"/>
                <a:gd name="connsiteX44" fmla="*/ 399086 w 580460"/>
                <a:gd name="connsiteY44" fmla="*/ 534386 h 1549503"/>
                <a:gd name="connsiteX45" fmla="*/ 383592 w 580460"/>
                <a:gd name="connsiteY45" fmla="*/ 567438 h 1549503"/>
                <a:gd name="connsiteX46" fmla="*/ 386374 w 580460"/>
                <a:gd name="connsiteY46" fmla="*/ 570094 h 1549503"/>
                <a:gd name="connsiteX47" fmla="*/ 386890 w 580460"/>
                <a:gd name="connsiteY47" fmla="*/ 570031 h 1549503"/>
                <a:gd name="connsiteX48" fmla="*/ 398130 w 580460"/>
                <a:gd name="connsiteY48" fmla="*/ 557696 h 1549503"/>
                <a:gd name="connsiteX49" fmla="*/ 418696 w 580460"/>
                <a:gd name="connsiteY49" fmla="*/ 503133 h 1549503"/>
                <a:gd name="connsiteX50" fmla="*/ 515211 w 580460"/>
                <a:gd name="connsiteY50" fmla="*/ 511088 h 1549503"/>
                <a:gd name="connsiteX51" fmla="*/ 458181 w 580460"/>
                <a:gd name="connsiteY51" fmla="*/ 619245 h 1549503"/>
                <a:gd name="connsiteX52" fmla="*/ 337802 w 580460"/>
                <a:gd name="connsiteY52" fmla="*/ 648043 h 1549503"/>
                <a:gd name="connsiteX53" fmla="*/ 178504 w 580460"/>
                <a:gd name="connsiteY53" fmla="*/ 551126 h 1549503"/>
                <a:gd name="connsiteX54" fmla="*/ 95835 w 580460"/>
                <a:gd name="connsiteY54" fmla="*/ 547161 h 1549503"/>
                <a:gd name="connsiteX55" fmla="*/ 70334 w 580460"/>
                <a:gd name="connsiteY55" fmla="*/ 527136 h 1549503"/>
                <a:gd name="connsiteX56" fmla="*/ 49491 w 580460"/>
                <a:gd name="connsiteY56" fmla="*/ 505738 h 1549503"/>
                <a:gd name="connsiteX57" fmla="*/ 44815 w 580460"/>
                <a:gd name="connsiteY57" fmla="*/ 508526 h 1549503"/>
                <a:gd name="connsiteX58" fmla="*/ 44695 w 580460"/>
                <a:gd name="connsiteY58" fmla="*/ 509439 h 1549503"/>
                <a:gd name="connsiteX59" fmla="*/ 51693 w 580460"/>
                <a:gd name="connsiteY59" fmla="*/ 522881 h 1549503"/>
                <a:gd name="connsiteX60" fmla="*/ 91971 w 580460"/>
                <a:gd name="connsiteY60" fmla="*/ 557835 h 1549503"/>
                <a:gd name="connsiteX61" fmla="*/ 168473 w 580460"/>
                <a:gd name="connsiteY61" fmla="*/ 558237 h 1549503"/>
                <a:gd name="connsiteX62" fmla="*/ 284182 w 580460"/>
                <a:gd name="connsiteY62" fmla="*/ 641599 h 1549503"/>
                <a:gd name="connsiteX63" fmla="*/ 282672 w 580460"/>
                <a:gd name="connsiteY63" fmla="*/ 665036 h 1549503"/>
                <a:gd name="connsiteX64" fmla="*/ 253722 w 580460"/>
                <a:gd name="connsiteY64" fmla="*/ 699724 h 1549503"/>
                <a:gd name="connsiteX65" fmla="*/ 74991 w 580460"/>
                <a:gd name="connsiteY65" fmla="*/ 740858 h 1549503"/>
                <a:gd name="connsiteX66" fmla="*/ 0 w 580460"/>
                <a:gd name="connsiteY66" fmla="*/ 795421 h 1549503"/>
                <a:gd name="connsiteX67" fmla="*/ 17823 w 580460"/>
                <a:gd name="connsiteY67" fmla="*/ 1101278 h 1549503"/>
                <a:gd name="connsiteX68" fmla="*/ 89567 w 580460"/>
                <a:gd name="connsiteY68" fmla="*/ 1296094 h 1549503"/>
                <a:gd name="connsiteX69" fmla="*/ 100127 w 580460"/>
                <a:gd name="connsiteY69" fmla="*/ 1296094 h 1549503"/>
                <a:gd name="connsiteX70" fmla="*/ 112714 w 580460"/>
                <a:gd name="connsiteY70" fmla="*/ 1236862 h 1549503"/>
                <a:gd name="connsiteX71" fmla="*/ 191670 w 580460"/>
                <a:gd name="connsiteY71" fmla="*/ 1377115 h 1549503"/>
                <a:gd name="connsiteX72" fmla="*/ 197850 w 580460"/>
                <a:gd name="connsiteY72" fmla="*/ 1379720 h 1549503"/>
                <a:gd name="connsiteX73" fmla="*/ 210349 w 580460"/>
                <a:gd name="connsiteY73" fmla="*/ 1374761 h 1549503"/>
                <a:gd name="connsiteX74" fmla="*/ 217901 w 580460"/>
                <a:gd name="connsiteY74" fmla="*/ 1399935 h 1549503"/>
                <a:gd name="connsiteX75" fmla="*/ 203841 w 580460"/>
                <a:gd name="connsiteY75" fmla="*/ 1412823 h 1549503"/>
                <a:gd name="connsiteX76" fmla="*/ 181487 w 580460"/>
                <a:gd name="connsiteY76" fmla="*/ 1450382 h 1549503"/>
                <a:gd name="connsiteX77" fmla="*/ 105816 w 580460"/>
                <a:gd name="connsiteY77" fmla="*/ 1507135 h 1549503"/>
                <a:gd name="connsiteX78" fmla="*/ 97459 w 580460"/>
                <a:gd name="connsiteY78" fmla="*/ 1549502 h 1549503"/>
                <a:gd name="connsiteX79" fmla="*/ 148586 w 580460"/>
                <a:gd name="connsiteY79" fmla="*/ 1547174 h 1549503"/>
                <a:gd name="connsiteX80" fmla="*/ 226044 w 580460"/>
                <a:gd name="connsiteY80" fmla="*/ 1517834 h 1549503"/>
                <a:gd name="connsiteX81" fmla="*/ 247706 w 580460"/>
                <a:gd name="connsiteY81" fmla="*/ 1482743 h 1549503"/>
                <a:gd name="connsiteX82" fmla="*/ 248537 w 580460"/>
                <a:gd name="connsiteY82" fmla="*/ 1536060 h 1549503"/>
                <a:gd name="connsiteX83" fmla="*/ 253571 w 580460"/>
                <a:gd name="connsiteY83" fmla="*/ 1541094 h 1549503"/>
                <a:gd name="connsiteX84" fmla="*/ 291331 w 580460"/>
                <a:gd name="connsiteY84" fmla="*/ 1537318 h 1549503"/>
                <a:gd name="connsiteX85" fmla="*/ 295032 w 580460"/>
                <a:gd name="connsiteY85" fmla="*/ 1532372 h 1549503"/>
                <a:gd name="connsiteX86" fmla="*/ 290513 w 580460"/>
                <a:gd name="connsiteY86" fmla="*/ 1422868 h 1549503"/>
                <a:gd name="connsiteX87" fmla="*/ 278304 w 580460"/>
                <a:gd name="connsiteY87" fmla="*/ 1388594 h 1549503"/>
                <a:gd name="connsiteX88" fmla="*/ 258946 w 580460"/>
                <a:gd name="connsiteY88" fmla="*/ 1355592 h 1549503"/>
                <a:gd name="connsiteX89" fmla="*/ 262130 w 580460"/>
                <a:gd name="connsiteY89" fmla="*/ 1349110 h 1549503"/>
                <a:gd name="connsiteX90" fmla="*/ 159989 w 580460"/>
                <a:gd name="connsiteY90" fmla="*/ 938922 h 1549503"/>
                <a:gd name="connsiteX91" fmla="*/ 162318 w 580460"/>
                <a:gd name="connsiteY91" fmla="*/ 936732 h 1549503"/>
                <a:gd name="connsiteX92" fmla="*/ 535362 w 580460"/>
                <a:gd name="connsiteY92" fmla="*/ 787152 h 1549503"/>
                <a:gd name="connsiteX93" fmla="*/ 506413 w 580460"/>
                <a:gd name="connsiteY93" fmla="*/ 681864 h 1549503"/>
                <a:gd name="connsiteX94" fmla="*/ 531775 w 580460"/>
                <a:gd name="connsiteY94" fmla="*/ 527778 h 1549503"/>
                <a:gd name="connsiteX95" fmla="*/ 529403 w 580460"/>
                <a:gd name="connsiteY95" fmla="*/ 524140 h 1549503"/>
                <a:gd name="connsiteX96" fmla="*/ 525872 w 580460"/>
                <a:gd name="connsiteY96" fmla="*/ 526129 h 1549503"/>
                <a:gd name="connsiteX97" fmla="*/ 495664 w 580460"/>
                <a:gd name="connsiteY97" fmla="*/ 679120 h 1549503"/>
                <a:gd name="connsiteX98" fmla="*/ 486199 w 580460"/>
                <a:gd name="connsiteY98" fmla="*/ 680492 h 1549503"/>
                <a:gd name="connsiteX99" fmla="*/ 291105 w 580460"/>
                <a:gd name="connsiteY99" fmla="*/ 668837 h 1549503"/>
                <a:gd name="connsiteX100" fmla="*/ 329217 w 580460"/>
                <a:gd name="connsiteY100" fmla="*/ 659246 h 1549503"/>
                <a:gd name="connsiteX101" fmla="*/ 419842 w 580460"/>
                <a:gd name="connsiteY101" fmla="*/ 661033 h 1549503"/>
                <a:gd name="connsiteX102" fmla="*/ 483039 w 580460"/>
                <a:gd name="connsiteY102" fmla="*/ 603134 h 1549503"/>
                <a:gd name="connsiteX103" fmla="*/ 520057 w 580460"/>
                <a:gd name="connsiteY103" fmla="*/ 512925 h 1549503"/>
                <a:gd name="connsiteX104" fmla="*/ 536508 w 580460"/>
                <a:gd name="connsiteY104" fmla="*/ 516223 h 1549503"/>
                <a:gd name="connsiteX105" fmla="*/ 543909 w 580460"/>
                <a:gd name="connsiteY105" fmla="*/ 511969 h 1549503"/>
                <a:gd name="connsiteX106" fmla="*/ 528805 w 580460"/>
                <a:gd name="connsiteY106" fmla="*/ 320450 h 1549503"/>
                <a:gd name="connsiteX107" fmla="*/ 575967 w 580460"/>
                <a:gd name="connsiteY107" fmla="*/ 327309 h 1549503"/>
                <a:gd name="connsiteX108" fmla="*/ 580259 w 580460"/>
                <a:gd name="connsiteY108" fmla="*/ 319940 h 1549503"/>
                <a:gd name="connsiteX109" fmla="*/ 577805 w 580460"/>
                <a:gd name="connsiteY109" fmla="*/ 316485 h 1549503"/>
                <a:gd name="connsiteX110" fmla="*/ 402963 w 580460"/>
                <a:gd name="connsiteY110" fmla="*/ 221355 h 1549503"/>
                <a:gd name="connsiteX111" fmla="*/ 393233 w 580460"/>
                <a:gd name="connsiteY111" fmla="*/ 225873 h 1549503"/>
                <a:gd name="connsiteX112" fmla="*/ 350048 w 580460"/>
                <a:gd name="connsiteY112" fmla="*/ 274131 h 1549503"/>
                <a:gd name="connsiteX113" fmla="*/ 299702 w 580460"/>
                <a:gd name="connsiteY113" fmla="*/ 253992 h 1549503"/>
                <a:gd name="connsiteX114" fmla="*/ 296555 w 580460"/>
                <a:gd name="connsiteY114" fmla="*/ 187282 h 1549503"/>
                <a:gd name="connsiteX115" fmla="*/ 307883 w 580460"/>
                <a:gd name="connsiteY115" fmla="*/ 123808 h 1549503"/>
                <a:gd name="connsiteX116" fmla="*/ 379174 w 580460"/>
                <a:gd name="connsiteY116" fmla="*/ 123808 h 1549503"/>
                <a:gd name="connsiteX117" fmla="*/ 396997 w 580460"/>
                <a:gd name="connsiteY117" fmla="*/ 190517 h 1549503"/>
                <a:gd name="connsiteX118" fmla="*/ 404549 w 580460"/>
                <a:gd name="connsiteY118" fmla="*/ 198069 h 1549503"/>
                <a:gd name="connsiteX119" fmla="*/ 418797 w 580460"/>
                <a:gd name="connsiteY119" fmla="*/ 208353 h 1549503"/>
                <a:gd name="connsiteX120" fmla="*/ 402963 w 580460"/>
                <a:gd name="connsiteY120" fmla="*/ 221355 h 1549503"/>
                <a:gd name="connsiteX121" fmla="*/ 474795 w 580460"/>
                <a:gd name="connsiteY121" fmla="*/ 172682 h 1549503"/>
                <a:gd name="connsiteX122" fmla="*/ 469200 w 580460"/>
                <a:gd name="connsiteY122" fmla="*/ 174224 h 1549503"/>
                <a:gd name="connsiteX123" fmla="*/ 467243 w 580460"/>
                <a:gd name="connsiteY123" fmla="*/ 169674 h 1549503"/>
                <a:gd name="connsiteX124" fmla="*/ 475059 w 580460"/>
                <a:gd name="connsiteY124" fmla="*/ 116810 h 1549503"/>
                <a:gd name="connsiteX125" fmla="*/ 459704 w 580460"/>
                <a:gd name="connsiteY125" fmla="*/ 64034 h 1549503"/>
                <a:gd name="connsiteX126" fmla="*/ 460975 w 580460"/>
                <a:gd name="connsiteY126" fmla="*/ 59824 h 1549503"/>
                <a:gd name="connsiteX127" fmla="*/ 465053 w 580460"/>
                <a:gd name="connsiteY127" fmla="*/ 60874 h 1549503"/>
                <a:gd name="connsiteX128" fmla="*/ 474795 w 580460"/>
                <a:gd name="connsiteY128" fmla="*/ 172669 h 1549503"/>
                <a:gd name="connsiteX129" fmla="*/ 264597 w 580460"/>
                <a:gd name="connsiteY129" fmla="*/ 1393918 h 1549503"/>
                <a:gd name="connsiteX130" fmla="*/ 254679 w 580460"/>
                <a:gd name="connsiteY130" fmla="*/ 1406807 h 1549503"/>
                <a:gd name="connsiteX131" fmla="*/ 238505 w 580460"/>
                <a:gd name="connsiteY131" fmla="*/ 1407776 h 1549503"/>
                <a:gd name="connsiteX132" fmla="*/ 226007 w 580460"/>
                <a:gd name="connsiteY132" fmla="*/ 1399607 h 1549503"/>
                <a:gd name="connsiteX133" fmla="*/ 217913 w 580460"/>
                <a:gd name="connsiteY133" fmla="*/ 1371690 h 1549503"/>
                <a:gd name="connsiteX134" fmla="*/ 251104 w 580460"/>
                <a:gd name="connsiteY134" fmla="*/ 1358550 h 1549503"/>
                <a:gd name="connsiteX135" fmla="*/ 264547 w 580460"/>
                <a:gd name="connsiteY135" fmla="*/ 1393906 h 1549503"/>
                <a:gd name="connsiteX136" fmla="*/ 350099 w 580460"/>
                <a:gd name="connsiteY136" fmla="*/ 744093 h 1549503"/>
                <a:gd name="connsiteX137" fmla="*/ 354655 w 580460"/>
                <a:gd name="connsiteY137" fmla="*/ 749140 h 1549503"/>
                <a:gd name="connsiteX138" fmla="*/ 350099 w 580460"/>
                <a:gd name="connsiteY138" fmla="*/ 753696 h 1549503"/>
                <a:gd name="connsiteX139" fmla="*/ 42593 w 580460"/>
                <a:gd name="connsiteY139" fmla="*/ 856102 h 1549503"/>
                <a:gd name="connsiteX140" fmla="*/ 56439 w 580460"/>
                <a:gd name="connsiteY140" fmla="*/ 1075047 h 1549503"/>
                <a:gd name="connsiteX141" fmla="*/ 111556 w 580460"/>
                <a:gd name="connsiteY141" fmla="*/ 1223658 h 1549503"/>
                <a:gd name="connsiteX142" fmla="*/ 106345 w 580460"/>
                <a:gd name="connsiteY142" fmla="*/ 1225848 h 1549503"/>
                <a:gd name="connsiteX143" fmla="*/ 38477 w 580460"/>
                <a:gd name="connsiteY143" fmla="*/ 1053247 h 1549503"/>
                <a:gd name="connsiteX144" fmla="*/ 16275 w 580460"/>
                <a:gd name="connsiteY144" fmla="*/ 900520 h 1549503"/>
                <a:gd name="connsiteX145" fmla="*/ 215874 w 580460"/>
                <a:gd name="connsiteY145" fmla="*/ 750738 h 1549503"/>
                <a:gd name="connsiteX146" fmla="*/ 350048 w 580460"/>
                <a:gd name="connsiteY146" fmla="*/ 744080 h 154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580460" h="1549503">
                  <a:moveTo>
                    <a:pt x="577805" y="316485"/>
                  </a:moveTo>
                  <a:cubicBezTo>
                    <a:pt x="565835" y="309298"/>
                    <a:pt x="562512" y="294257"/>
                    <a:pt x="559441" y="281658"/>
                  </a:cubicBezTo>
                  <a:cubicBezTo>
                    <a:pt x="544790" y="221481"/>
                    <a:pt x="560196" y="183481"/>
                    <a:pt x="565885" y="134557"/>
                  </a:cubicBezTo>
                  <a:cubicBezTo>
                    <a:pt x="571977" y="82058"/>
                    <a:pt x="555602" y="3441"/>
                    <a:pt x="490365" y="68"/>
                  </a:cubicBezTo>
                  <a:cubicBezTo>
                    <a:pt x="469055" y="-890"/>
                    <a:pt x="448558" y="8315"/>
                    <a:pt x="435122" y="24876"/>
                  </a:cubicBezTo>
                  <a:cubicBezTo>
                    <a:pt x="442624" y="27090"/>
                    <a:pt x="449030" y="32028"/>
                    <a:pt x="453083" y="38722"/>
                  </a:cubicBezTo>
                  <a:cubicBezTo>
                    <a:pt x="460748" y="52806"/>
                    <a:pt x="453587" y="62775"/>
                    <a:pt x="447734" y="60786"/>
                  </a:cubicBezTo>
                  <a:cubicBezTo>
                    <a:pt x="444084" y="59528"/>
                    <a:pt x="445292" y="55210"/>
                    <a:pt x="438130" y="46941"/>
                  </a:cubicBezTo>
                  <a:cubicBezTo>
                    <a:pt x="385455" y="-13878"/>
                    <a:pt x="268978" y="44247"/>
                    <a:pt x="300079" y="118370"/>
                  </a:cubicBezTo>
                  <a:cubicBezTo>
                    <a:pt x="300778" y="119428"/>
                    <a:pt x="301558" y="120435"/>
                    <a:pt x="302408" y="121379"/>
                  </a:cubicBezTo>
                  <a:cubicBezTo>
                    <a:pt x="288128" y="158428"/>
                    <a:pt x="282181" y="198170"/>
                    <a:pt x="285000" y="237780"/>
                  </a:cubicBezTo>
                  <a:cubicBezTo>
                    <a:pt x="288776" y="263998"/>
                    <a:pt x="301867" y="292193"/>
                    <a:pt x="327493" y="292759"/>
                  </a:cubicBezTo>
                  <a:cubicBezTo>
                    <a:pt x="331269" y="305283"/>
                    <a:pt x="325580" y="308543"/>
                    <a:pt x="328752" y="313728"/>
                  </a:cubicBezTo>
                  <a:cubicBezTo>
                    <a:pt x="331118" y="317618"/>
                    <a:pt x="339262" y="316460"/>
                    <a:pt x="338632" y="302627"/>
                  </a:cubicBezTo>
                  <a:cubicBezTo>
                    <a:pt x="338469" y="299002"/>
                    <a:pt x="337682" y="295427"/>
                    <a:pt x="336304" y="292067"/>
                  </a:cubicBezTo>
                  <a:cubicBezTo>
                    <a:pt x="345039" y="290223"/>
                    <a:pt x="353208" y="286340"/>
                    <a:pt x="360156" y="280739"/>
                  </a:cubicBezTo>
                  <a:cubicBezTo>
                    <a:pt x="373145" y="269587"/>
                    <a:pt x="384662" y="256824"/>
                    <a:pt x="394429" y="242765"/>
                  </a:cubicBezTo>
                  <a:cubicBezTo>
                    <a:pt x="393196" y="254942"/>
                    <a:pt x="396733" y="267126"/>
                    <a:pt x="404297" y="276749"/>
                  </a:cubicBezTo>
                  <a:cubicBezTo>
                    <a:pt x="405436" y="278618"/>
                    <a:pt x="407670" y="279512"/>
                    <a:pt x="409785" y="278939"/>
                  </a:cubicBezTo>
                  <a:cubicBezTo>
                    <a:pt x="412346" y="278247"/>
                    <a:pt x="413869" y="275610"/>
                    <a:pt x="413177" y="273048"/>
                  </a:cubicBezTo>
                  <a:cubicBezTo>
                    <a:pt x="413064" y="272614"/>
                    <a:pt x="412887" y="272199"/>
                    <a:pt x="412655" y="271815"/>
                  </a:cubicBezTo>
                  <a:cubicBezTo>
                    <a:pt x="405612" y="262916"/>
                    <a:pt x="401754" y="251909"/>
                    <a:pt x="401692" y="240562"/>
                  </a:cubicBezTo>
                  <a:cubicBezTo>
                    <a:pt x="401748" y="238800"/>
                    <a:pt x="400357" y="237321"/>
                    <a:pt x="398595" y="237271"/>
                  </a:cubicBezTo>
                  <a:cubicBezTo>
                    <a:pt x="398249" y="237258"/>
                    <a:pt x="397903" y="237302"/>
                    <a:pt x="397576" y="237403"/>
                  </a:cubicBezTo>
                  <a:cubicBezTo>
                    <a:pt x="398438" y="235848"/>
                    <a:pt x="399218" y="234250"/>
                    <a:pt x="399904" y="232607"/>
                  </a:cubicBezTo>
                  <a:cubicBezTo>
                    <a:pt x="413083" y="239970"/>
                    <a:pt x="430175" y="226578"/>
                    <a:pt x="428703" y="205873"/>
                  </a:cubicBezTo>
                  <a:cubicBezTo>
                    <a:pt x="444612" y="201682"/>
                    <a:pt x="458634" y="192204"/>
                    <a:pt x="468451" y="179000"/>
                  </a:cubicBezTo>
                  <a:cubicBezTo>
                    <a:pt x="470792" y="214633"/>
                    <a:pt x="476318" y="259820"/>
                    <a:pt x="496016" y="289361"/>
                  </a:cubicBezTo>
                  <a:cubicBezTo>
                    <a:pt x="472800" y="277554"/>
                    <a:pt x="446897" y="272029"/>
                    <a:pt x="420886" y="273325"/>
                  </a:cubicBezTo>
                  <a:cubicBezTo>
                    <a:pt x="418917" y="273338"/>
                    <a:pt x="417104" y="274382"/>
                    <a:pt x="416091" y="276069"/>
                  </a:cubicBezTo>
                  <a:cubicBezTo>
                    <a:pt x="408627" y="295031"/>
                    <a:pt x="395574" y="311274"/>
                    <a:pt x="378658" y="322640"/>
                  </a:cubicBezTo>
                  <a:cubicBezTo>
                    <a:pt x="362088" y="332936"/>
                    <a:pt x="340589" y="330318"/>
                    <a:pt x="326977" y="316346"/>
                  </a:cubicBezTo>
                  <a:cubicBezTo>
                    <a:pt x="323679" y="312784"/>
                    <a:pt x="317499" y="317454"/>
                    <a:pt x="320256" y="321557"/>
                  </a:cubicBezTo>
                  <a:cubicBezTo>
                    <a:pt x="333805" y="339261"/>
                    <a:pt x="357966" y="344943"/>
                    <a:pt x="377978" y="335126"/>
                  </a:cubicBezTo>
                  <a:cubicBezTo>
                    <a:pt x="399011" y="324414"/>
                    <a:pt x="415499" y="306516"/>
                    <a:pt x="424448" y="284678"/>
                  </a:cubicBezTo>
                  <a:cubicBezTo>
                    <a:pt x="448564" y="283703"/>
                    <a:pt x="472467" y="289543"/>
                    <a:pt x="493411" y="301532"/>
                  </a:cubicBezTo>
                  <a:cubicBezTo>
                    <a:pt x="540183" y="332785"/>
                    <a:pt x="571247" y="410130"/>
                    <a:pt x="535224" y="502667"/>
                  </a:cubicBezTo>
                  <a:cubicBezTo>
                    <a:pt x="492498" y="493466"/>
                    <a:pt x="448791" y="489640"/>
                    <a:pt x="405115" y="491276"/>
                  </a:cubicBezTo>
                  <a:cubicBezTo>
                    <a:pt x="416947" y="460867"/>
                    <a:pt x="421641" y="455920"/>
                    <a:pt x="426374" y="441660"/>
                  </a:cubicBezTo>
                  <a:cubicBezTo>
                    <a:pt x="428136" y="436298"/>
                    <a:pt x="420899" y="434258"/>
                    <a:pt x="418004" y="438085"/>
                  </a:cubicBezTo>
                  <a:cubicBezTo>
                    <a:pt x="407123" y="456505"/>
                    <a:pt x="397947" y="475889"/>
                    <a:pt x="390590" y="495984"/>
                  </a:cubicBezTo>
                  <a:cubicBezTo>
                    <a:pt x="389734" y="499187"/>
                    <a:pt x="391641" y="502478"/>
                    <a:pt x="394844" y="503334"/>
                  </a:cubicBezTo>
                  <a:cubicBezTo>
                    <a:pt x="395329" y="503460"/>
                    <a:pt x="395839" y="503529"/>
                    <a:pt x="396342" y="503536"/>
                  </a:cubicBezTo>
                  <a:cubicBezTo>
                    <a:pt x="400873" y="503385"/>
                    <a:pt x="405254" y="503271"/>
                    <a:pt x="409785" y="503133"/>
                  </a:cubicBezTo>
                  <a:cubicBezTo>
                    <a:pt x="406084" y="513416"/>
                    <a:pt x="403491" y="524266"/>
                    <a:pt x="399086" y="534386"/>
                  </a:cubicBezTo>
                  <a:cubicBezTo>
                    <a:pt x="389785" y="555657"/>
                    <a:pt x="383504" y="559081"/>
                    <a:pt x="383592" y="567438"/>
                  </a:cubicBezTo>
                  <a:cubicBezTo>
                    <a:pt x="383630" y="568942"/>
                    <a:pt x="384870" y="570126"/>
                    <a:pt x="386374" y="570094"/>
                  </a:cubicBezTo>
                  <a:cubicBezTo>
                    <a:pt x="386550" y="570088"/>
                    <a:pt x="386720" y="570069"/>
                    <a:pt x="386890" y="570031"/>
                  </a:cubicBezTo>
                  <a:cubicBezTo>
                    <a:pt x="392025" y="567438"/>
                    <a:pt x="396021" y="563046"/>
                    <a:pt x="398130" y="557696"/>
                  </a:cubicBezTo>
                  <a:cubicBezTo>
                    <a:pt x="407979" y="540780"/>
                    <a:pt x="414927" y="522340"/>
                    <a:pt x="418696" y="503133"/>
                  </a:cubicBezTo>
                  <a:cubicBezTo>
                    <a:pt x="451038" y="502963"/>
                    <a:pt x="483335" y="505625"/>
                    <a:pt x="515211" y="511088"/>
                  </a:cubicBezTo>
                  <a:cubicBezTo>
                    <a:pt x="502461" y="550106"/>
                    <a:pt x="483172" y="586677"/>
                    <a:pt x="458181" y="619245"/>
                  </a:cubicBezTo>
                  <a:cubicBezTo>
                    <a:pt x="439301" y="642342"/>
                    <a:pt x="414215" y="666080"/>
                    <a:pt x="337802" y="648043"/>
                  </a:cubicBezTo>
                  <a:cubicBezTo>
                    <a:pt x="275044" y="633229"/>
                    <a:pt x="226397" y="593770"/>
                    <a:pt x="178504" y="551126"/>
                  </a:cubicBezTo>
                  <a:cubicBezTo>
                    <a:pt x="170663" y="544153"/>
                    <a:pt x="126899" y="562316"/>
                    <a:pt x="95835" y="547161"/>
                  </a:cubicBezTo>
                  <a:cubicBezTo>
                    <a:pt x="86187" y="542095"/>
                    <a:pt x="77540" y="535311"/>
                    <a:pt x="70334" y="527136"/>
                  </a:cubicBezTo>
                  <a:cubicBezTo>
                    <a:pt x="57874" y="513844"/>
                    <a:pt x="56766" y="508482"/>
                    <a:pt x="49491" y="505738"/>
                  </a:cubicBezTo>
                  <a:cubicBezTo>
                    <a:pt x="47427" y="505216"/>
                    <a:pt x="45331" y="506468"/>
                    <a:pt x="44815" y="508526"/>
                  </a:cubicBezTo>
                  <a:cubicBezTo>
                    <a:pt x="44739" y="508828"/>
                    <a:pt x="44695" y="509130"/>
                    <a:pt x="44695" y="509439"/>
                  </a:cubicBezTo>
                  <a:cubicBezTo>
                    <a:pt x="45476" y="514568"/>
                    <a:pt x="47936" y="519300"/>
                    <a:pt x="51693" y="522881"/>
                  </a:cubicBezTo>
                  <a:cubicBezTo>
                    <a:pt x="62109" y="537608"/>
                    <a:pt x="75929" y="549597"/>
                    <a:pt x="91971" y="557835"/>
                  </a:cubicBezTo>
                  <a:cubicBezTo>
                    <a:pt x="116572" y="567294"/>
                    <a:pt x="143778" y="567438"/>
                    <a:pt x="168473" y="558237"/>
                  </a:cubicBezTo>
                  <a:cubicBezTo>
                    <a:pt x="202904" y="591359"/>
                    <a:pt x="241866" y="619428"/>
                    <a:pt x="284182" y="641599"/>
                  </a:cubicBezTo>
                  <a:cubicBezTo>
                    <a:pt x="277977" y="642115"/>
                    <a:pt x="281828" y="651064"/>
                    <a:pt x="282672" y="665036"/>
                  </a:cubicBezTo>
                  <a:cubicBezTo>
                    <a:pt x="266901" y="661750"/>
                    <a:pt x="257498" y="683916"/>
                    <a:pt x="253722" y="699724"/>
                  </a:cubicBezTo>
                  <a:cubicBezTo>
                    <a:pt x="211910" y="706937"/>
                    <a:pt x="115948" y="725930"/>
                    <a:pt x="74991" y="740858"/>
                  </a:cubicBezTo>
                  <a:cubicBezTo>
                    <a:pt x="32902" y="756176"/>
                    <a:pt x="13921" y="774200"/>
                    <a:pt x="0" y="795421"/>
                  </a:cubicBezTo>
                  <a:cubicBezTo>
                    <a:pt x="8181" y="865277"/>
                    <a:pt x="15318" y="1028665"/>
                    <a:pt x="17823" y="1101278"/>
                  </a:cubicBezTo>
                  <a:cubicBezTo>
                    <a:pt x="37672" y="1161694"/>
                    <a:pt x="62279" y="1220335"/>
                    <a:pt x="89567" y="1296094"/>
                  </a:cubicBezTo>
                  <a:cubicBezTo>
                    <a:pt x="91241" y="1300739"/>
                    <a:pt x="99007" y="1301847"/>
                    <a:pt x="100127" y="1296094"/>
                  </a:cubicBezTo>
                  <a:cubicBezTo>
                    <a:pt x="103551" y="1278398"/>
                    <a:pt x="107226" y="1254760"/>
                    <a:pt x="112714" y="1236862"/>
                  </a:cubicBezTo>
                  <a:cubicBezTo>
                    <a:pt x="138479" y="1283885"/>
                    <a:pt x="165200" y="1330444"/>
                    <a:pt x="191670" y="1377115"/>
                  </a:cubicBezTo>
                  <a:cubicBezTo>
                    <a:pt x="192929" y="1379255"/>
                    <a:pt x="195440" y="1380312"/>
                    <a:pt x="197850" y="1379720"/>
                  </a:cubicBezTo>
                  <a:lnTo>
                    <a:pt x="210349" y="1374761"/>
                  </a:lnTo>
                  <a:cubicBezTo>
                    <a:pt x="212111" y="1383358"/>
                    <a:pt x="214634" y="1391785"/>
                    <a:pt x="217901" y="1399935"/>
                  </a:cubicBezTo>
                  <a:cubicBezTo>
                    <a:pt x="211482" y="1401848"/>
                    <a:pt x="206302" y="1406599"/>
                    <a:pt x="203841" y="1412823"/>
                  </a:cubicBezTo>
                  <a:cubicBezTo>
                    <a:pt x="197844" y="1426153"/>
                    <a:pt x="190342" y="1438752"/>
                    <a:pt x="181487" y="1450382"/>
                  </a:cubicBezTo>
                  <a:cubicBezTo>
                    <a:pt x="150889" y="1488809"/>
                    <a:pt x="126924" y="1490660"/>
                    <a:pt x="105816" y="1507135"/>
                  </a:cubicBezTo>
                  <a:cubicBezTo>
                    <a:pt x="84708" y="1523611"/>
                    <a:pt x="88912" y="1549704"/>
                    <a:pt x="97459" y="1549502"/>
                  </a:cubicBezTo>
                  <a:cubicBezTo>
                    <a:pt x="114463" y="1549087"/>
                    <a:pt x="131594" y="1547941"/>
                    <a:pt x="148586" y="1547174"/>
                  </a:cubicBezTo>
                  <a:cubicBezTo>
                    <a:pt x="207114" y="1544505"/>
                    <a:pt x="206359" y="1548747"/>
                    <a:pt x="226044" y="1517834"/>
                  </a:cubicBezTo>
                  <a:cubicBezTo>
                    <a:pt x="233470" y="1506191"/>
                    <a:pt x="240859" y="1494662"/>
                    <a:pt x="247706" y="1482743"/>
                  </a:cubicBezTo>
                  <a:cubicBezTo>
                    <a:pt x="247983" y="1500553"/>
                    <a:pt x="248398" y="1518237"/>
                    <a:pt x="248537" y="1536060"/>
                  </a:cubicBezTo>
                  <a:cubicBezTo>
                    <a:pt x="248606" y="1538810"/>
                    <a:pt x="250821" y="1541025"/>
                    <a:pt x="253571" y="1541094"/>
                  </a:cubicBezTo>
                  <a:cubicBezTo>
                    <a:pt x="266158" y="1540364"/>
                    <a:pt x="278745" y="1538917"/>
                    <a:pt x="291331" y="1537318"/>
                  </a:cubicBezTo>
                  <a:cubicBezTo>
                    <a:pt x="293553" y="1536708"/>
                    <a:pt x="295076" y="1534675"/>
                    <a:pt x="295032" y="1532372"/>
                  </a:cubicBezTo>
                  <a:cubicBezTo>
                    <a:pt x="295548" y="1495814"/>
                    <a:pt x="294038" y="1459256"/>
                    <a:pt x="290513" y="1422868"/>
                  </a:cubicBezTo>
                  <a:cubicBezTo>
                    <a:pt x="289519" y="1413138"/>
                    <a:pt x="290627" y="1392332"/>
                    <a:pt x="278304" y="1388594"/>
                  </a:cubicBezTo>
                  <a:cubicBezTo>
                    <a:pt x="265063" y="1384566"/>
                    <a:pt x="280092" y="1401747"/>
                    <a:pt x="258946" y="1355592"/>
                  </a:cubicBezTo>
                  <a:cubicBezTo>
                    <a:pt x="261268" y="1354314"/>
                    <a:pt x="262539" y="1351728"/>
                    <a:pt x="262130" y="1349110"/>
                  </a:cubicBezTo>
                  <a:cubicBezTo>
                    <a:pt x="235233" y="1196987"/>
                    <a:pt x="213130" y="1076356"/>
                    <a:pt x="159989" y="938922"/>
                  </a:cubicBezTo>
                  <a:cubicBezTo>
                    <a:pt x="160952" y="938418"/>
                    <a:pt x="161758" y="937663"/>
                    <a:pt x="162318" y="936732"/>
                  </a:cubicBezTo>
                  <a:cubicBezTo>
                    <a:pt x="301174" y="934995"/>
                    <a:pt x="516621" y="921741"/>
                    <a:pt x="535362" y="787152"/>
                  </a:cubicBezTo>
                  <a:cubicBezTo>
                    <a:pt x="539956" y="754099"/>
                    <a:pt x="526552" y="694778"/>
                    <a:pt x="506413" y="681864"/>
                  </a:cubicBezTo>
                  <a:cubicBezTo>
                    <a:pt x="513399" y="630183"/>
                    <a:pt x="524525" y="579308"/>
                    <a:pt x="531775" y="527778"/>
                  </a:cubicBezTo>
                  <a:cubicBezTo>
                    <a:pt x="532121" y="526116"/>
                    <a:pt x="531058" y="524493"/>
                    <a:pt x="529403" y="524140"/>
                  </a:cubicBezTo>
                  <a:cubicBezTo>
                    <a:pt x="527892" y="523825"/>
                    <a:pt x="526382" y="524675"/>
                    <a:pt x="525872" y="526129"/>
                  </a:cubicBezTo>
                  <a:cubicBezTo>
                    <a:pt x="511133" y="576092"/>
                    <a:pt x="501019" y="627307"/>
                    <a:pt x="495664" y="679120"/>
                  </a:cubicBezTo>
                  <a:cubicBezTo>
                    <a:pt x="492505" y="679397"/>
                    <a:pt x="489370" y="680114"/>
                    <a:pt x="486199" y="680492"/>
                  </a:cubicBezTo>
                  <a:cubicBezTo>
                    <a:pt x="445707" y="685313"/>
                    <a:pt x="314378" y="683211"/>
                    <a:pt x="291105" y="668837"/>
                  </a:cubicBezTo>
                  <a:cubicBezTo>
                    <a:pt x="291105" y="630926"/>
                    <a:pt x="267480" y="643462"/>
                    <a:pt x="329217" y="659246"/>
                  </a:cubicBezTo>
                  <a:cubicBezTo>
                    <a:pt x="358777" y="667553"/>
                    <a:pt x="389973" y="668170"/>
                    <a:pt x="419842" y="661033"/>
                  </a:cubicBezTo>
                  <a:cubicBezTo>
                    <a:pt x="449018" y="653015"/>
                    <a:pt x="467243" y="627426"/>
                    <a:pt x="483039" y="603134"/>
                  </a:cubicBezTo>
                  <a:cubicBezTo>
                    <a:pt x="502064" y="576262"/>
                    <a:pt x="514726" y="545412"/>
                    <a:pt x="520057" y="512925"/>
                  </a:cubicBezTo>
                  <a:cubicBezTo>
                    <a:pt x="525532" y="513882"/>
                    <a:pt x="531020" y="514964"/>
                    <a:pt x="536508" y="516223"/>
                  </a:cubicBezTo>
                  <a:cubicBezTo>
                    <a:pt x="539717" y="517010"/>
                    <a:pt x="542977" y="515134"/>
                    <a:pt x="543909" y="511969"/>
                  </a:cubicBezTo>
                  <a:cubicBezTo>
                    <a:pt x="570127" y="446896"/>
                    <a:pt x="570643" y="375642"/>
                    <a:pt x="528805" y="320450"/>
                  </a:cubicBezTo>
                  <a:cubicBezTo>
                    <a:pt x="543393" y="327706"/>
                    <a:pt x="559919" y="330110"/>
                    <a:pt x="575967" y="327309"/>
                  </a:cubicBezTo>
                  <a:cubicBezTo>
                    <a:pt x="579189" y="326460"/>
                    <a:pt x="581109" y="323162"/>
                    <a:pt x="580259" y="319940"/>
                  </a:cubicBezTo>
                  <a:cubicBezTo>
                    <a:pt x="579888" y="318530"/>
                    <a:pt x="579013" y="317303"/>
                    <a:pt x="577805" y="316485"/>
                  </a:cubicBezTo>
                  <a:close/>
                  <a:moveTo>
                    <a:pt x="402963" y="221355"/>
                  </a:moveTo>
                  <a:cubicBezTo>
                    <a:pt x="399501" y="215754"/>
                    <a:pt x="390766" y="220398"/>
                    <a:pt x="393233" y="225873"/>
                  </a:cubicBezTo>
                  <a:cubicBezTo>
                    <a:pt x="384989" y="234684"/>
                    <a:pt x="370137" y="260298"/>
                    <a:pt x="350048" y="274131"/>
                  </a:cubicBezTo>
                  <a:cubicBezTo>
                    <a:pt x="329268" y="288442"/>
                    <a:pt x="310061" y="283470"/>
                    <a:pt x="299702" y="253992"/>
                  </a:cubicBezTo>
                  <a:cubicBezTo>
                    <a:pt x="293383" y="232318"/>
                    <a:pt x="292307" y="209454"/>
                    <a:pt x="296555" y="187282"/>
                  </a:cubicBezTo>
                  <a:cubicBezTo>
                    <a:pt x="299261" y="165948"/>
                    <a:pt x="303043" y="144765"/>
                    <a:pt x="307883" y="123808"/>
                  </a:cubicBezTo>
                  <a:cubicBezTo>
                    <a:pt x="309784" y="123569"/>
                    <a:pt x="345782" y="95312"/>
                    <a:pt x="379174" y="123808"/>
                  </a:cubicBezTo>
                  <a:cubicBezTo>
                    <a:pt x="398482" y="140284"/>
                    <a:pt x="400068" y="166955"/>
                    <a:pt x="396997" y="190517"/>
                  </a:cubicBezTo>
                  <a:cubicBezTo>
                    <a:pt x="396405" y="195036"/>
                    <a:pt x="399590" y="199328"/>
                    <a:pt x="404549" y="198069"/>
                  </a:cubicBezTo>
                  <a:cubicBezTo>
                    <a:pt x="414253" y="195464"/>
                    <a:pt x="419326" y="199492"/>
                    <a:pt x="418797" y="208353"/>
                  </a:cubicBezTo>
                  <a:cubicBezTo>
                    <a:pt x="418533" y="214067"/>
                    <a:pt x="409495" y="231927"/>
                    <a:pt x="402963" y="221355"/>
                  </a:cubicBezTo>
                  <a:close/>
                  <a:moveTo>
                    <a:pt x="474795" y="172682"/>
                  </a:moveTo>
                  <a:cubicBezTo>
                    <a:pt x="473675" y="174652"/>
                    <a:pt x="471170" y="175344"/>
                    <a:pt x="469200" y="174224"/>
                  </a:cubicBezTo>
                  <a:cubicBezTo>
                    <a:pt x="467602" y="173318"/>
                    <a:pt x="466802" y="171455"/>
                    <a:pt x="467243" y="169674"/>
                  </a:cubicBezTo>
                  <a:cubicBezTo>
                    <a:pt x="473291" y="152738"/>
                    <a:pt x="475947" y="134771"/>
                    <a:pt x="475059" y="116810"/>
                  </a:cubicBezTo>
                  <a:cubicBezTo>
                    <a:pt x="473744" y="98326"/>
                    <a:pt x="468508" y="80337"/>
                    <a:pt x="459704" y="64034"/>
                  </a:cubicBezTo>
                  <a:cubicBezTo>
                    <a:pt x="458892" y="62521"/>
                    <a:pt x="459458" y="60636"/>
                    <a:pt x="460975" y="59824"/>
                  </a:cubicBezTo>
                  <a:cubicBezTo>
                    <a:pt x="462397" y="59059"/>
                    <a:pt x="464172" y="59516"/>
                    <a:pt x="465053" y="60874"/>
                  </a:cubicBezTo>
                  <a:cubicBezTo>
                    <a:pt x="489320" y="96746"/>
                    <a:pt x="489433" y="147710"/>
                    <a:pt x="474795" y="172669"/>
                  </a:cubicBezTo>
                  <a:close/>
                  <a:moveTo>
                    <a:pt x="264597" y="1393918"/>
                  </a:moveTo>
                  <a:cubicBezTo>
                    <a:pt x="259261" y="1401735"/>
                    <a:pt x="257952" y="1404529"/>
                    <a:pt x="254679" y="1406807"/>
                  </a:cubicBezTo>
                  <a:cubicBezTo>
                    <a:pt x="250097" y="1410677"/>
                    <a:pt x="243515" y="1411068"/>
                    <a:pt x="238505" y="1407776"/>
                  </a:cubicBezTo>
                  <a:cubicBezTo>
                    <a:pt x="235044" y="1404107"/>
                    <a:pt x="230758" y="1401307"/>
                    <a:pt x="226007" y="1399607"/>
                  </a:cubicBezTo>
                  <a:cubicBezTo>
                    <a:pt x="224653" y="1389966"/>
                    <a:pt x="221929" y="1380564"/>
                    <a:pt x="217913" y="1371690"/>
                  </a:cubicBezTo>
                  <a:cubicBezTo>
                    <a:pt x="258128" y="1355755"/>
                    <a:pt x="244018" y="1361407"/>
                    <a:pt x="251104" y="1358550"/>
                  </a:cubicBezTo>
                  <a:cubicBezTo>
                    <a:pt x="259525" y="1380262"/>
                    <a:pt x="259764" y="1388368"/>
                    <a:pt x="264547" y="1393906"/>
                  </a:cubicBezTo>
                  <a:close/>
                  <a:moveTo>
                    <a:pt x="350099" y="744093"/>
                  </a:moveTo>
                  <a:cubicBezTo>
                    <a:pt x="352748" y="744231"/>
                    <a:pt x="354794" y="746490"/>
                    <a:pt x="354655" y="749140"/>
                  </a:cubicBezTo>
                  <a:cubicBezTo>
                    <a:pt x="354529" y="751600"/>
                    <a:pt x="352559" y="753570"/>
                    <a:pt x="350099" y="753696"/>
                  </a:cubicBezTo>
                  <a:cubicBezTo>
                    <a:pt x="251155" y="757900"/>
                    <a:pt x="91644" y="770059"/>
                    <a:pt x="42593" y="856102"/>
                  </a:cubicBezTo>
                  <a:cubicBezTo>
                    <a:pt x="7351" y="917902"/>
                    <a:pt x="35998" y="1009206"/>
                    <a:pt x="56439" y="1075047"/>
                  </a:cubicBezTo>
                  <a:cubicBezTo>
                    <a:pt x="81839" y="1156860"/>
                    <a:pt x="98113" y="1184551"/>
                    <a:pt x="111556" y="1223658"/>
                  </a:cubicBezTo>
                  <a:cubicBezTo>
                    <a:pt x="112638" y="1226805"/>
                    <a:pt x="107969" y="1228466"/>
                    <a:pt x="106345" y="1225848"/>
                  </a:cubicBezTo>
                  <a:cubicBezTo>
                    <a:pt x="81297" y="1185571"/>
                    <a:pt x="51706" y="1098723"/>
                    <a:pt x="38477" y="1053247"/>
                  </a:cubicBezTo>
                  <a:cubicBezTo>
                    <a:pt x="24129" y="1004008"/>
                    <a:pt x="8886" y="952352"/>
                    <a:pt x="16275" y="900520"/>
                  </a:cubicBezTo>
                  <a:cubicBezTo>
                    <a:pt x="29402" y="808335"/>
                    <a:pt x="124432" y="768800"/>
                    <a:pt x="215874" y="750738"/>
                  </a:cubicBezTo>
                  <a:cubicBezTo>
                    <a:pt x="260066" y="742255"/>
                    <a:pt x="305234" y="740014"/>
                    <a:pt x="350048" y="744080"/>
                  </a:cubicBezTo>
                  <a:close/>
                </a:path>
              </a:pathLst>
            </a:custGeom>
            <a:solidFill>
              <a:srgbClr val="000000"/>
            </a:solidFill>
            <a:ln w="6287" cap="flat">
              <a:noFill/>
              <a:prstDash val="solid"/>
              <a:miter/>
            </a:ln>
          </p:spPr>
          <p:txBody>
            <a:bodyPr rtlCol="1" anchor="ctr"/>
            <a:lstStyle/>
            <a:p>
              <a:endParaRPr lang="ar-SA"/>
            </a:p>
          </p:txBody>
        </p:sp>
        <p:sp>
          <p:nvSpPr>
            <p:cNvPr id="44" name="شكل حر: شكل 43">
              <a:extLst>
                <a:ext uri="{FF2B5EF4-FFF2-40B4-BE49-F238E27FC236}">
                  <a16:creationId xmlns:a16="http://schemas.microsoft.com/office/drawing/2014/main" id="{2ABCCD57-586F-213D-2FE7-A9CA1506A3B8}"/>
                </a:ext>
              </a:extLst>
            </p:cNvPr>
            <p:cNvSpPr/>
            <p:nvPr/>
          </p:nvSpPr>
          <p:spPr>
            <a:xfrm>
              <a:off x="5175922" y="3722750"/>
              <a:ext cx="51778" cy="105219"/>
            </a:xfrm>
            <a:custGeom>
              <a:avLst/>
              <a:gdLst>
                <a:gd name="connsiteX0" fmla="*/ 20652 w 51778"/>
                <a:gd name="connsiteY0" fmla="*/ 7168 h 105219"/>
                <a:gd name="connsiteX1" fmla="*/ 20652 w 51778"/>
                <a:gd name="connsiteY1" fmla="*/ 875 h 105219"/>
                <a:gd name="connsiteX2" fmla="*/ 1331 w 51778"/>
                <a:gd name="connsiteY2" fmla="*/ 34607 h 105219"/>
                <a:gd name="connsiteX3" fmla="*/ 36285 w 51778"/>
                <a:gd name="connsiteY3" fmla="*/ 56269 h 105219"/>
                <a:gd name="connsiteX4" fmla="*/ 38890 w 51778"/>
                <a:gd name="connsiteY4" fmla="*/ 77515 h 105219"/>
                <a:gd name="connsiteX5" fmla="*/ 41495 w 51778"/>
                <a:gd name="connsiteY5" fmla="*/ 101505 h 105219"/>
                <a:gd name="connsiteX6" fmla="*/ 51779 w 51778"/>
                <a:gd name="connsiteY6" fmla="*/ 100133 h 105219"/>
                <a:gd name="connsiteX7" fmla="*/ 46429 w 51778"/>
                <a:gd name="connsiteY7" fmla="*/ 48314 h 105219"/>
                <a:gd name="connsiteX8" fmla="*/ 39582 w 51778"/>
                <a:gd name="connsiteY8" fmla="*/ 44337 h 105219"/>
                <a:gd name="connsiteX9" fmla="*/ 20652 w 51778"/>
                <a:gd name="connsiteY9" fmla="*/ 7168 h 1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78" h="105219">
                  <a:moveTo>
                    <a:pt x="20652" y="7168"/>
                  </a:moveTo>
                  <a:cubicBezTo>
                    <a:pt x="23950" y="6476"/>
                    <a:pt x="23534" y="1831"/>
                    <a:pt x="20652" y="875"/>
                  </a:cubicBezTo>
                  <a:cubicBezTo>
                    <a:pt x="2414" y="-5255"/>
                    <a:pt x="-2797" y="22411"/>
                    <a:pt x="1331" y="34607"/>
                  </a:cubicBezTo>
                  <a:cubicBezTo>
                    <a:pt x="6503" y="49094"/>
                    <a:pt x="21007" y="58088"/>
                    <a:pt x="36285" y="56269"/>
                  </a:cubicBezTo>
                  <a:cubicBezTo>
                    <a:pt x="37241" y="63393"/>
                    <a:pt x="38173" y="70391"/>
                    <a:pt x="38890" y="77515"/>
                  </a:cubicBezTo>
                  <a:cubicBezTo>
                    <a:pt x="39159" y="85564"/>
                    <a:pt x="40030" y="93582"/>
                    <a:pt x="41495" y="101505"/>
                  </a:cubicBezTo>
                  <a:cubicBezTo>
                    <a:pt x="43056" y="107522"/>
                    <a:pt x="51124" y="105621"/>
                    <a:pt x="51779" y="100133"/>
                  </a:cubicBezTo>
                  <a:cubicBezTo>
                    <a:pt x="51177" y="82758"/>
                    <a:pt x="49389" y="65445"/>
                    <a:pt x="46429" y="48314"/>
                  </a:cubicBezTo>
                  <a:cubicBezTo>
                    <a:pt x="45601" y="45350"/>
                    <a:pt x="42565" y="43588"/>
                    <a:pt x="39582" y="44337"/>
                  </a:cubicBezTo>
                  <a:cubicBezTo>
                    <a:pt x="10218" y="52493"/>
                    <a:pt x="148" y="11473"/>
                    <a:pt x="20652" y="7168"/>
                  </a:cubicBezTo>
                  <a:close/>
                </a:path>
              </a:pathLst>
            </a:custGeom>
            <a:solidFill>
              <a:srgbClr val="000000"/>
            </a:solidFill>
            <a:ln w="6287" cap="flat">
              <a:noFill/>
              <a:prstDash val="solid"/>
              <a:miter/>
            </a:ln>
          </p:spPr>
          <p:txBody>
            <a:bodyPr rtlCol="1" anchor="ctr"/>
            <a:lstStyle/>
            <a:p>
              <a:endParaRPr lang="ar-SA"/>
            </a:p>
          </p:txBody>
        </p:sp>
        <p:sp>
          <p:nvSpPr>
            <p:cNvPr id="45" name="شكل حر: شكل 44">
              <a:extLst>
                <a:ext uri="{FF2B5EF4-FFF2-40B4-BE49-F238E27FC236}">
                  <a16:creationId xmlns:a16="http://schemas.microsoft.com/office/drawing/2014/main" id="{967A2893-4F82-B449-8B0F-A1202418149A}"/>
                </a:ext>
              </a:extLst>
            </p:cNvPr>
            <p:cNvSpPr/>
            <p:nvPr/>
          </p:nvSpPr>
          <p:spPr>
            <a:xfrm>
              <a:off x="5126738" y="3531957"/>
              <a:ext cx="225825" cy="295146"/>
            </a:xfrm>
            <a:custGeom>
              <a:avLst/>
              <a:gdLst>
                <a:gd name="connsiteX0" fmla="*/ 198019 w 225825"/>
                <a:gd name="connsiteY0" fmla="*/ 125713 h 295146"/>
                <a:gd name="connsiteX1" fmla="*/ 183909 w 225825"/>
                <a:gd name="connsiteY1" fmla="*/ 92132 h 295146"/>
                <a:gd name="connsiteX2" fmla="*/ 210505 w 225825"/>
                <a:gd name="connsiteY2" fmla="*/ 47852 h 295146"/>
                <a:gd name="connsiteX3" fmla="*/ 198019 w 225825"/>
                <a:gd name="connsiteY3" fmla="*/ 4805 h 295146"/>
                <a:gd name="connsiteX4" fmla="*/ 150869 w 225825"/>
                <a:gd name="connsiteY4" fmla="*/ 9186 h 295146"/>
                <a:gd name="connsiteX5" fmla="*/ 105482 w 225825"/>
                <a:gd name="connsiteY5" fmla="*/ 39620 h 295146"/>
                <a:gd name="connsiteX6" fmla="*/ 45443 w 225825"/>
                <a:gd name="connsiteY6" fmla="*/ 48255 h 295146"/>
                <a:gd name="connsiteX7" fmla="*/ 5682 w 225825"/>
                <a:gd name="connsiteY7" fmla="*/ 76361 h 295146"/>
                <a:gd name="connsiteX8" fmla="*/ 41743 w 225825"/>
                <a:gd name="connsiteY8" fmla="*/ 193857 h 295146"/>
                <a:gd name="connsiteX9" fmla="*/ 47633 w 225825"/>
                <a:gd name="connsiteY9" fmla="*/ 189188 h 295146"/>
                <a:gd name="connsiteX10" fmla="*/ 12391 w 225825"/>
                <a:gd name="connsiteY10" fmla="*/ 93529 h 295146"/>
                <a:gd name="connsiteX11" fmla="*/ 41869 w 225825"/>
                <a:gd name="connsiteY11" fmla="*/ 60804 h 295146"/>
                <a:gd name="connsiteX12" fmla="*/ 93688 w 225825"/>
                <a:gd name="connsiteY12" fmla="*/ 56562 h 295146"/>
                <a:gd name="connsiteX13" fmla="*/ 172984 w 225825"/>
                <a:gd name="connsiteY13" fmla="*/ 12962 h 295146"/>
                <a:gd name="connsiteX14" fmla="*/ 199681 w 225825"/>
                <a:gd name="connsiteY14" fmla="*/ 27208 h 295146"/>
                <a:gd name="connsiteX15" fmla="*/ 200134 w 225825"/>
                <a:gd name="connsiteY15" fmla="*/ 37908 h 295146"/>
                <a:gd name="connsiteX16" fmla="*/ 191222 w 225825"/>
                <a:gd name="connsiteY16" fmla="*/ 60804 h 295146"/>
                <a:gd name="connsiteX17" fmla="*/ 153928 w 225825"/>
                <a:gd name="connsiteY17" fmla="*/ 94939 h 295146"/>
                <a:gd name="connsiteX18" fmla="*/ 61529 w 225825"/>
                <a:gd name="connsiteY18" fmla="*/ 112761 h 295146"/>
                <a:gd name="connsiteX19" fmla="*/ 55638 w 225825"/>
                <a:gd name="connsiteY19" fmla="*/ 120578 h 295146"/>
                <a:gd name="connsiteX20" fmla="*/ 61806 w 225825"/>
                <a:gd name="connsiteY20" fmla="*/ 182957 h 295146"/>
                <a:gd name="connsiteX21" fmla="*/ 69358 w 225825"/>
                <a:gd name="connsiteY21" fmla="*/ 188848 h 295146"/>
                <a:gd name="connsiteX22" fmla="*/ 70315 w 225825"/>
                <a:gd name="connsiteY22" fmla="*/ 124291 h 295146"/>
                <a:gd name="connsiteX23" fmla="*/ 177931 w 225825"/>
                <a:gd name="connsiteY23" fmla="*/ 97280 h 295146"/>
                <a:gd name="connsiteX24" fmla="*/ 214948 w 225825"/>
                <a:gd name="connsiteY24" fmla="*/ 216551 h 295146"/>
                <a:gd name="connsiteX25" fmla="*/ 212620 w 225825"/>
                <a:gd name="connsiteY25" fmla="*/ 245752 h 295146"/>
                <a:gd name="connsiteX26" fmla="*/ 150378 w 225825"/>
                <a:gd name="connsiteY26" fmla="*/ 270007 h 295146"/>
                <a:gd name="connsiteX27" fmla="*/ 133928 w 225825"/>
                <a:gd name="connsiteY27" fmla="*/ 274953 h 295146"/>
                <a:gd name="connsiteX28" fmla="*/ 132726 w 225825"/>
                <a:gd name="connsiteY28" fmla="*/ 280429 h 295146"/>
                <a:gd name="connsiteX29" fmla="*/ 134884 w 225825"/>
                <a:gd name="connsiteY29" fmla="*/ 282078 h 295146"/>
                <a:gd name="connsiteX30" fmla="*/ 186981 w 225825"/>
                <a:gd name="connsiteY30" fmla="*/ 272298 h 295146"/>
                <a:gd name="connsiteX31" fmla="*/ 200964 w 225825"/>
                <a:gd name="connsiteY31" fmla="*/ 294551 h 295146"/>
                <a:gd name="connsiteX32" fmla="*/ 192972 w 225825"/>
                <a:gd name="connsiteY32" fmla="*/ 270561 h 295146"/>
                <a:gd name="connsiteX33" fmla="*/ 198019 w 225825"/>
                <a:gd name="connsiteY33" fmla="*/ 125713 h 29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5825" h="295146">
                  <a:moveTo>
                    <a:pt x="198019" y="125713"/>
                  </a:moveTo>
                  <a:cubicBezTo>
                    <a:pt x="196244" y="121157"/>
                    <a:pt x="186565" y="96361"/>
                    <a:pt x="183909" y="92132"/>
                  </a:cubicBezTo>
                  <a:cubicBezTo>
                    <a:pt x="195314" y="79054"/>
                    <a:pt x="204318" y="64063"/>
                    <a:pt x="210505" y="47852"/>
                  </a:cubicBezTo>
                  <a:cubicBezTo>
                    <a:pt x="216232" y="32317"/>
                    <a:pt x="211166" y="14865"/>
                    <a:pt x="198019" y="4805"/>
                  </a:cubicBezTo>
                  <a:cubicBezTo>
                    <a:pt x="183469" y="-4484"/>
                    <a:pt x="164689" y="1193"/>
                    <a:pt x="150869" y="9186"/>
                  </a:cubicBezTo>
                  <a:cubicBezTo>
                    <a:pt x="135073" y="18323"/>
                    <a:pt x="121794" y="31376"/>
                    <a:pt x="105482" y="39620"/>
                  </a:cubicBezTo>
                  <a:cubicBezTo>
                    <a:pt x="86287" y="49324"/>
                    <a:pt x="65871" y="45385"/>
                    <a:pt x="45443" y="48255"/>
                  </a:cubicBezTo>
                  <a:cubicBezTo>
                    <a:pt x="28055" y="49671"/>
                    <a:pt x="12818" y="60442"/>
                    <a:pt x="5682" y="76361"/>
                  </a:cubicBezTo>
                  <a:cubicBezTo>
                    <a:pt x="-12128" y="117632"/>
                    <a:pt x="15273" y="163410"/>
                    <a:pt x="41743" y="193857"/>
                  </a:cubicBezTo>
                  <a:cubicBezTo>
                    <a:pt x="44348" y="197419"/>
                    <a:pt x="49924" y="192913"/>
                    <a:pt x="47633" y="189188"/>
                  </a:cubicBezTo>
                  <a:cubicBezTo>
                    <a:pt x="29873" y="160238"/>
                    <a:pt x="6097" y="130030"/>
                    <a:pt x="12391" y="93529"/>
                  </a:cubicBezTo>
                  <a:cubicBezTo>
                    <a:pt x="14049" y="77369"/>
                    <a:pt x="25969" y="64137"/>
                    <a:pt x="41869" y="60804"/>
                  </a:cubicBezTo>
                  <a:cubicBezTo>
                    <a:pt x="58861" y="57028"/>
                    <a:pt x="76683" y="60527"/>
                    <a:pt x="93688" y="56562"/>
                  </a:cubicBezTo>
                  <a:cubicBezTo>
                    <a:pt x="125545" y="49110"/>
                    <a:pt x="146804" y="18651"/>
                    <a:pt x="172984" y="12962"/>
                  </a:cubicBezTo>
                  <a:cubicBezTo>
                    <a:pt x="184290" y="9523"/>
                    <a:pt x="196243" y="15902"/>
                    <a:pt x="199681" y="27208"/>
                  </a:cubicBezTo>
                  <a:cubicBezTo>
                    <a:pt x="200737" y="30679"/>
                    <a:pt x="200893" y="34361"/>
                    <a:pt x="200134" y="37908"/>
                  </a:cubicBezTo>
                  <a:cubicBezTo>
                    <a:pt x="198780" y="46075"/>
                    <a:pt x="195746" y="53871"/>
                    <a:pt x="191222" y="60804"/>
                  </a:cubicBezTo>
                  <a:cubicBezTo>
                    <a:pt x="178938" y="81823"/>
                    <a:pt x="174344" y="88746"/>
                    <a:pt x="153928" y="94939"/>
                  </a:cubicBezTo>
                  <a:cubicBezTo>
                    <a:pt x="123824" y="104045"/>
                    <a:pt x="92860" y="110017"/>
                    <a:pt x="61529" y="112761"/>
                  </a:cubicBezTo>
                  <a:cubicBezTo>
                    <a:pt x="58105" y="113063"/>
                    <a:pt x="53901" y="116537"/>
                    <a:pt x="55638" y="120578"/>
                  </a:cubicBezTo>
                  <a:cubicBezTo>
                    <a:pt x="64449" y="140716"/>
                    <a:pt x="71410" y="161522"/>
                    <a:pt x="61806" y="182957"/>
                  </a:cubicBezTo>
                  <a:cubicBezTo>
                    <a:pt x="59716" y="187614"/>
                    <a:pt x="65494" y="193228"/>
                    <a:pt x="69358" y="188848"/>
                  </a:cubicBezTo>
                  <a:cubicBezTo>
                    <a:pt x="85607" y="170421"/>
                    <a:pt x="78685" y="145260"/>
                    <a:pt x="70315" y="124291"/>
                  </a:cubicBezTo>
                  <a:cubicBezTo>
                    <a:pt x="98320" y="121333"/>
                    <a:pt x="159529" y="110269"/>
                    <a:pt x="177931" y="97280"/>
                  </a:cubicBezTo>
                  <a:cubicBezTo>
                    <a:pt x="182890" y="120993"/>
                    <a:pt x="210316" y="172800"/>
                    <a:pt x="214948" y="216551"/>
                  </a:cubicBezTo>
                  <a:cubicBezTo>
                    <a:pt x="217044" y="226306"/>
                    <a:pt x="216232" y="236457"/>
                    <a:pt x="212620" y="245752"/>
                  </a:cubicBezTo>
                  <a:cubicBezTo>
                    <a:pt x="203973" y="261448"/>
                    <a:pt x="178094" y="263978"/>
                    <a:pt x="150378" y="270007"/>
                  </a:cubicBezTo>
                  <a:cubicBezTo>
                    <a:pt x="144606" y="270473"/>
                    <a:pt x="138998" y="272159"/>
                    <a:pt x="133928" y="274953"/>
                  </a:cubicBezTo>
                  <a:cubicBezTo>
                    <a:pt x="132084" y="276137"/>
                    <a:pt x="131546" y="278585"/>
                    <a:pt x="132726" y="280429"/>
                  </a:cubicBezTo>
                  <a:cubicBezTo>
                    <a:pt x="133229" y="281215"/>
                    <a:pt x="133993" y="281801"/>
                    <a:pt x="134884" y="282078"/>
                  </a:cubicBezTo>
                  <a:cubicBezTo>
                    <a:pt x="152464" y="280083"/>
                    <a:pt x="169875" y="276816"/>
                    <a:pt x="186981" y="272298"/>
                  </a:cubicBezTo>
                  <a:cubicBezTo>
                    <a:pt x="192808" y="284456"/>
                    <a:pt x="194621" y="298189"/>
                    <a:pt x="200964" y="294551"/>
                  </a:cubicBezTo>
                  <a:cubicBezTo>
                    <a:pt x="207044" y="291064"/>
                    <a:pt x="198057" y="277496"/>
                    <a:pt x="192972" y="270561"/>
                  </a:cubicBezTo>
                  <a:cubicBezTo>
                    <a:pt x="229989" y="259119"/>
                    <a:pt x="241078" y="235985"/>
                    <a:pt x="198019" y="125713"/>
                  </a:cubicBezTo>
                  <a:close/>
                </a:path>
              </a:pathLst>
            </a:custGeom>
            <a:solidFill>
              <a:srgbClr val="000000"/>
            </a:solidFill>
            <a:ln w="6287" cap="flat">
              <a:noFill/>
              <a:prstDash val="solid"/>
              <a:miter/>
            </a:ln>
          </p:spPr>
          <p:txBody>
            <a:bodyPr rtlCol="1" anchor="ctr"/>
            <a:lstStyle/>
            <a:p>
              <a:endParaRPr lang="ar-SA"/>
            </a:p>
          </p:txBody>
        </p:sp>
        <p:sp>
          <p:nvSpPr>
            <p:cNvPr id="46" name="شكل حر: شكل 45">
              <a:extLst>
                <a:ext uri="{FF2B5EF4-FFF2-40B4-BE49-F238E27FC236}">
                  <a16:creationId xmlns:a16="http://schemas.microsoft.com/office/drawing/2014/main" id="{BAA0E563-C085-22CA-1C9A-A26C18DEC438}"/>
                </a:ext>
              </a:extLst>
            </p:cNvPr>
            <p:cNvSpPr/>
            <p:nvPr/>
          </p:nvSpPr>
          <p:spPr>
            <a:xfrm>
              <a:off x="5226659" y="3695673"/>
              <a:ext cx="33405" cy="25157"/>
            </a:xfrm>
            <a:custGeom>
              <a:avLst/>
              <a:gdLst>
                <a:gd name="connsiteX0" fmla="*/ 6253 w 33405"/>
                <a:gd name="connsiteY0" fmla="*/ 20953 h 25157"/>
                <a:gd name="connsiteX1" fmla="*/ 29362 w 33405"/>
                <a:gd name="connsiteY1" fmla="*/ 19745 h 25157"/>
                <a:gd name="connsiteX2" fmla="*/ 31753 w 33405"/>
                <a:gd name="connsiteY2" fmla="*/ 16284 h 25157"/>
                <a:gd name="connsiteX3" fmla="*/ 30658 w 33405"/>
                <a:gd name="connsiteY3" fmla="*/ 1066 h 25157"/>
                <a:gd name="connsiteX4" fmla="*/ 25319 w 33405"/>
                <a:gd name="connsiteY4" fmla="*/ 1148 h 25157"/>
                <a:gd name="connsiteX5" fmla="*/ 24755 w 33405"/>
                <a:gd name="connsiteY5" fmla="*/ 1897 h 25157"/>
                <a:gd name="connsiteX6" fmla="*/ 17493 w 33405"/>
                <a:gd name="connsiteY6" fmla="*/ 16284 h 25157"/>
                <a:gd name="connsiteX7" fmla="*/ 3093 w 33405"/>
                <a:gd name="connsiteY7" fmla="*/ 7108 h 25157"/>
                <a:gd name="connsiteX8" fmla="*/ 6253 w 33405"/>
                <a:gd name="connsiteY8" fmla="*/ 20953 h 2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05" h="25157">
                  <a:moveTo>
                    <a:pt x="6253" y="20953"/>
                  </a:moveTo>
                  <a:cubicBezTo>
                    <a:pt x="12967" y="27001"/>
                    <a:pt x="23313" y="26460"/>
                    <a:pt x="29362" y="19745"/>
                  </a:cubicBezTo>
                  <a:cubicBezTo>
                    <a:pt x="30305" y="18700"/>
                    <a:pt x="31108" y="17536"/>
                    <a:pt x="31753" y="16284"/>
                  </a:cubicBezTo>
                  <a:cubicBezTo>
                    <a:pt x="33679" y="12042"/>
                    <a:pt x="34598" y="4402"/>
                    <a:pt x="30658" y="1066"/>
                  </a:cubicBezTo>
                  <a:cubicBezTo>
                    <a:pt x="29161" y="-387"/>
                    <a:pt x="26770" y="-350"/>
                    <a:pt x="25319" y="1148"/>
                  </a:cubicBezTo>
                  <a:cubicBezTo>
                    <a:pt x="25101" y="1375"/>
                    <a:pt x="24911" y="1626"/>
                    <a:pt x="24755" y="1897"/>
                  </a:cubicBezTo>
                  <a:cubicBezTo>
                    <a:pt x="21571" y="6756"/>
                    <a:pt x="26819" y="16057"/>
                    <a:pt x="17493" y="16284"/>
                  </a:cubicBezTo>
                  <a:cubicBezTo>
                    <a:pt x="10633" y="16460"/>
                    <a:pt x="8606" y="9235"/>
                    <a:pt x="3093" y="7108"/>
                  </a:cubicBezTo>
                  <a:cubicBezTo>
                    <a:pt x="123" y="5950"/>
                    <a:pt x="-3238" y="13011"/>
                    <a:pt x="6253" y="20953"/>
                  </a:cubicBezTo>
                  <a:close/>
                </a:path>
              </a:pathLst>
            </a:custGeom>
            <a:solidFill>
              <a:srgbClr val="000000"/>
            </a:solidFill>
            <a:ln w="6287" cap="flat">
              <a:noFill/>
              <a:prstDash val="solid"/>
              <a:miter/>
            </a:ln>
          </p:spPr>
          <p:txBody>
            <a:bodyPr rtlCol="1" anchor="ctr"/>
            <a:lstStyle/>
            <a:p>
              <a:endParaRPr lang="ar-SA"/>
            </a:p>
          </p:txBody>
        </p:sp>
        <p:sp>
          <p:nvSpPr>
            <p:cNvPr id="47" name="شكل حر: شكل 46">
              <a:extLst>
                <a:ext uri="{FF2B5EF4-FFF2-40B4-BE49-F238E27FC236}">
                  <a16:creationId xmlns:a16="http://schemas.microsoft.com/office/drawing/2014/main" id="{A9AE3A06-C2AB-0FFB-0941-8DAE340BB6E9}"/>
                </a:ext>
              </a:extLst>
            </p:cNvPr>
            <p:cNvSpPr/>
            <p:nvPr/>
          </p:nvSpPr>
          <p:spPr>
            <a:xfrm>
              <a:off x="5289148" y="3681121"/>
              <a:ext cx="26034" cy="20589"/>
            </a:xfrm>
            <a:custGeom>
              <a:avLst/>
              <a:gdLst>
                <a:gd name="connsiteX0" fmla="*/ 12853 w 26034"/>
                <a:gd name="connsiteY0" fmla="*/ 11654 h 20589"/>
                <a:gd name="connsiteX1" fmla="*/ 4772 w 26034"/>
                <a:gd name="connsiteY1" fmla="*/ 6166 h 20589"/>
                <a:gd name="connsiteX2" fmla="*/ 424 w 26034"/>
                <a:gd name="connsiteY2" fmla="*/ 7336 h 20589"/>
                <a:gd name="connsiteX3" fmla="*/ 103 w 26034"/>
                <a:gd name="connsiteY3" fmla="*/ 9728 h 20589"/>
                <a:gd name="connsiteX4" fmla="*/ 15597 w 26034"/>
                <a:gd name="connsiteY4" fmla="*/ 20565 h 20589"/>
                <a:gd name="connsiteX5" fmla="*/ 25742 w 26034"/>
                <a:gd name="connsiteY5" fmla="*/ 4517 h 20589"/>
                <a:gd name="connsiteX6" fmla="*/ 16289 w 26034"/>
                <a:gd name="connsiteY6" fmla="*/ 4517 h 20589"/>
                <a:gd name="connsiteX7" fmla="*/ 12853 w 26034"/>
                <a:gd name="connsiteY7" fmla="*/ 11654 h 2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34" h="20589">
                  <a:moveTo>
                    <a:pt x="12853" y="11654"/>
                  </a:moveTo>
                  <a:cubicBezTo>
                    <a:pt x="9706" y="11465"/>
                    <a:pt x="7214" y="7701"/>
                    <a:pt x="4772" y="6166"/>
                  </a:cubicBezTo>
                  <a:cubicBezTo>
                    <a:pt x="3248" y="5291"/>
                    <a:pt x="1301" y="5813"/>
                    <a:pt x="424" y="7336"/>
                  </a:cubicBezTo>
                  <a:cubicBezTo>
                    <a:pt x="8" y="8060"/>
                    <a:pt x="-108" y="8922"/>
                    <a:pt x="103" y="9728"/>
                  </a:cubicBezTo>
                  <a:cubicBezTo>
                    <a:pt x="2148" y="16481"/>
                    <a:pt x="8550" y="20962"/>
                    <a:pt x="15597" y="20565"/>
                  </a:cubicBezTo>
                  <a:cubicBezTo>
                    <a:pt x="22760" y="18834"/>
                    <a:pt x="27253" y="11729"/>
                    <a:pt x="25742" y="4517"/>
                  </a:cubicBezTo>
                  <a:cubicBezTo>
                    <a:pt x="25112" y="-1499"/>
                    <a:pt x="15672" y="-1512"/>
                    <a:pt x="16289" y="4517"/>
                  </a:cubicBezTo>
                  <a:cubicBezTo>
                    <a:pt x="16566" y="7160"/>
                    <a:pt x="16704" y="11868"/>
                    <a:pt x="12853" y="11654"/>
                  </a:cubicBezTo>
                  <a:close/>
                </a:path>
              </a:pathLst>
            </a:custGeom>
            <a:solidFill>
              <a:srgbClr val="000000"/>
            </a:solidFill>
            <a:ln w="6287" cap="flat">
              <a:noFill/>
              <a:prstDash val="solid"/>
              <a:miter/>
            </a:ln>
          </p:spPr>
          <p:txBody>
            <a:bodyPr rtlCol="1" anchor="ctr"/>
            <a:lstStyle/>
            <a:p>
              <a:endParaRPr lang="ar-SA"/>
            </a:p>
          </p:txBody>
        </p:sp>
        <p:sp>
          <p:nvSpPr>
            <p:cNvPr id="48" name="شكل حر: شكل 47">
              <a:extLst>
                <a:ext uri="{FF2B5EF4-FFF2-40B4-BE49-F238E27FC236}">
                  <a16:creationId xmlns:a16="http://schemas.microsoft.com/office/drawing/2014/main" id="{6C403063-DC77-6CD5-24A2-FB35BF924563}"/>
                </a:ext>
              </a:extLst>
            </p:cNvPr>
            <p:cNvSpPr/>
            <p:nvPr/>
          </p:nvSpPr>
          <p:spPr>
            <a:xfrm>
              <a:off x="5262159" y="3668175"/>
              <a:ext cx="42955" cy="71993"/>
            </a:xfrm>
            <a:custGeom>
              <a:avLst/>
              <a:gdLst>
                <a:gd name="connsiteX0" fmla="*/ 3655 w 42955"/>
                <a:gd name="connsiteY0" fmla="*/ 470 h 71993"/>
                <a:gd name="connsiteX1" fmla="*/ 232 w 42955"/>
                <a:gd name="connsiteY1" fmla="*/ 3894 h 71993"/>
                <a:gd name="connsiteX2" fmla="*/ 21755 w 42955"/>
                <a:gd name="connsiteY2" fmla="*/ 39401 h 71993"/>
                <a:gd name="connsiteX3" fmla="*/ 25317 w 42955"/>
                <a:gd name="connsiteY3" fmla="*/ 61604 h 71993"/>
                <a:gd name="connsiteX4" fmla="*/ 13385 w 42955"/>
                <a:gd name="connsiteY4" fmla="*/ 62019 h 71993"/>
                <a:gd name="connsiteX5" fmla="*/ 8451 w 42955"/>
                <a:gd name="connsiteY5" fmla="*/ 66953 h 71993"/>
                <a:gd name="connsiteX6" fmla="*/ 13385 w 42955"/>
                <a:gd name="connsiteY6" fmla="*/ 71887 h 71993"/>
                <a:gd name="connsiteX7" fmla="*/ 30528 w 42955"/>
                <a:gd name="connsiteY7" fmla="*/ 71346 h 71993"/>
                <a:gd name="connsiteX8" fmla="*/ 40119 w 42955"/>
                <a:gd name="connsiteY8" fmla="*/ 69018 h 71993"/>
                <a:gd name="connsiteX9" fmla="*/ 37790 w 42955"/>
                <a:gd name="connsiteY9" fmla="*/ 47079 h 71993"/>
                <a:gd name="connsiteX10" fmla="*/ 3655 w 42955"/>
                <a:gd name="connsiteY10" fmla="*/ 470 h 7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955" h="71993">
                  <a:moveTo>
                    <a:pt x="3655" y="470"/>
                  </a:moveTo>
                  <a:cubicBezTo>
                    <a:pt x="1452" y="-1166"/>
                    <a:pt x="-725" y="1830"/>
                    <a:pt x="232" y="3894"/>
                  </a:cubicBezTo>
                  <a:cubicBezTo>
                    <a:pt x="6009" y="16355"/>
                    <a:pt x="14794" y="27595"/>
                    <a:pt x="21755" y="39401"/>
                  </a:cubicBezTo>
                  <a:cubicBezTo>
                    <a:pt x="36368" y="64222"/>
                    <a:pt x="32894" y="61126"/>
                    <a:pt x="25317" y="61604"/>
                  </a:cubicBezTo>
                  <a:cubicBezTo>
                    <a:pt x="21339" y="61856"/>
                    <a:pt x="17362" y="61793"/>
                    <a:pt x="13385" y="62019"/>
                  </a:cubicBezTo>
                  <a:cubicBezTo>
                    <a:pt x="10660" y="62019"/>
                    <a:pt x="8451" y="64228"/>
                    <a:pt x="8451" y="66953"/>
                  </a:cubicBezTo>
                  <a:cubicBezTo>
                    <a:pt x="8451" y="69678"/>
                    <a:pt x="10660" y="71887"/>
                    <a:pt x="13385" y="71887"/>
                  </a:cubicBezTo>
                  <a:cubicBezTo>
                    <a:pt x="19105" y="72133"/>
                    <a:pt x="24835" y="71950"/>
                    <a:pt x="30528" y="71346"/>
                  </a:cubicBezTo>
                  <a:cubicBezTo>
                    <a:pt x="33886" y="71554"/>
                    <a:pt x="37230" y="70742"/>
                    <a:pt x="40119" y="69018"/>
                  </a:cubicBezTo>
                  <a:cubicBezTo>
                    <a:pt x="46412" y="63492"/>
                    <a:pt x="40685" y="52957"/>
                    <a:pt x="37790" y="47079"/>
                  </a:cubicBezTo>
                  <a:cubicBezTo>
                    <a:pt x="30086" y="29162"/>
                    <a:pt x="18414" y="13221"/>
                    <a:pt x="3655" y="470"/>
                  </a:cubicBezTo>
                  <a:close/>
                </a:path>
              </a:pathLst>
            </a:custGeom>
            <a:solidFill>
              <a:srgbClr val="000000"/>
            </a:solidFill>
            <a:ln w="6287" cap="flat">
              <a:noFill/>
              <a:prstDash val="solid"/>
              <a:miter/>
            </a:ln>
          </p:spPr>
          <p:txBody>
            <a:bodyPr rtlCol="1" anchor="ctr"/>
            <a:lstStyle/>
            <a:p>
              <a:endParaRPr lang="ar-SA"/>
            </a:p>
          </p:txBody>
        </p:sp>
        <p:sp>
          <p:nvSpPr>
            <p:cNvPr id="49" name="شكل حر: شكل 48">
              <a:extLst>
                <a:ext uri="{FF2B5EF4-FFF2-40B4-BE49-F238E27FC236}">
                  <a16:creationId xmlns:a16="http://schemas.microsoft.com/office/drawing/2014/main" id="{1343E763-64B7-352E-44ED-6F24CB40383C}"/>
                </a:ext>
              </a:extLst>
            </p:cNvPr>
            <p:cNvSpPr/>
            <p:nvPr/>
          </p:nvSpPr>
          <p:spPr>
            <a:xfrm>
              <a:off x="5173620" y="3815269"/>
              <a:ext cx="201458" cy="113971"/>
            </a:xfrm>
            <a:custGeom>
              <a:avLst/>
              <a:gdLst>
                <a:gd name="connsiteX0" fmla="*/ 191037 w 201458"/>
                <a:gd name="connsiteY0" fmla="*/ 74776 h 113971"/>
                <a:gd name="connsiteX1" fmla="*/ 149904 w 201458"/>
                <a:gd name="connsiteY1" fmla="*/ 60113 h 113971"/>
                <a:gd name="connsiteX2" fmla="*/ 150042 w 201458"/>
                <a:gd name="connsiteY2" fmla="*/ 59836 h 113971"/>
                <a:gd name="connsiteX3" fmla="*/ 171565 w 201458"/>
                <a:gd name="connsiteY3" fmla="*/ 6229 h 113971"/>
                <a:gd name="connsiteX4" fmla="*/ 162528 w 201458"/>
                <a:gd name="connsiteY4" fmla="*/ 2453 h 113971"/>
                <a:gd name="connsiteX5" fmla="*/ 144567 w 201458"/>
                <a:gd name="connsiteY5" fmla="*/ 46733 h 113971"/>
                <a:gd name="connsiteX6" fmla="*/ 136335 w 201458"/>
                <a:gd name="connsiteY6" fmla="*/ 56060 h 113971"/>
                <a:gd name="connsiteX7" fmla="*/ 126190 w 201458"/>
                <a:gd name="connsiteY7" fmla="*/ 52083 h 113971"/>
                <a:gd name="connsiteX8" fmla="*/ 27624 w 201458"/>
                <a:gd name="connsiteY8" fmla="*/ 2655 h 113971"/>
                <a:gd name="connsiteX9" fmla="*/ 890 w 201458"/>
                <a:gd name="connsiteY9" fmla="*/ 36928 h 113971"/>
                <a:gd name="connsiteX10" fmla="*/ 114535 w 201458"/>
                <a:gd name="connsiteY10" fmla="*/ 113971 h 113971"/>
                <a:gd name="connsiteX11" fmla="*/ 121533 w 201458"/>
                <a:gd name="connsiteY11" fmla="*/ 106847 h 113971"/>
                <a:gd name="connsiteX12" fmla="*/ 11035 w 201458"/>
                <a:gd name="connsiteY12" fmla="*/ 37621 h 113971"/>
                <a:gd name="connsiteX13" fmla="*/ 25157 w 201458"/>
                <a:gd name="connsiteY13" fmla="*/ 12447 h 113971"/>
                <a:gd name="connsiteX14" fmla="*/ 65598 w 201458"/>
                <a:gd name="connsiteY14" fmla="*/ 36299 h 113971"/>
                <a:gd name="connsiteX15" fmla="*/ 135656 w 201458"/>
                <a:gd name="connsiteY15" fmla="*/ 66847 h 113971"/>
                <a:gd name="connsiteX16" fmla="*/ 126744 w 201458"/>
                <a:gd name="connsiteY16" fmla="*/ 103046 h 113971"/>
                <a:gd name="connsiteX17" fmla="*/ 138802 w 201458"/>
                <a:gd name="connsiteY17" fmla="*/ 96186 h 113971"/>
                <a:gd name="connsiteX18" fmla="*/ 145801 w 201458"/>
                <a:gd name="connsiteY18" fmla="*/ 69754 h 113971"/>
                <a:gd name="connsiteX19" fmla="*/ 201459 w 201458"/>
                <a:gd name="connsiteY19" fmla="*/ 85110 h 113971"/>
                <a:gd name="connsiteX20" fmla="*/ 191389 w 201458"/>
                <a:gd name="connsiteY20" fmla="*/ 14914 h 113971"/>
                <a:gd name="connsiteX21" fmla="*/ 181924 w 201458"/>
                <a:gd name="connsiteY21" fmla="*/ 16173 h 113971"/>
                <a:gd name="connsiteX22" fmla="*/ 191037 w 201458"/>
                <a:gd name="connsiteY22" fmla="*/ 74776 h 11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458" h="113971">
                  <a:moveTo>
                    <a:pt x="191037" y="74776"/>
                  </a:moveTo>
                  <a:cubicBezTo>
                    <a:pt x="177563" y="69251"/>
                    <a:pt x="163837" y="64355"/>
                    <a:pt x="149904" y="60113"/>
                  </a:cubicBezTo>
                  <a:cubicBezTo>
                    <a:pt x="149904" y="59974"/>
                    <a:pt x="150042" y="59974"/>
                    <a:pt x="150042" y="59836"/>
                  </a:cubicBezTo>
                  <a:cubicBezTo>
                    <a:pt x="152270" y="55620"/>
                    <a:pt x="170181" y="10106"/>
                    <a:pt x="171565" y="6229"/>
                  </a:cubicBezTo>
                  <a:cubicBezTo>
                    <a:pt x="173365" y="1031"/>
                    <a:pt x="164869" y="-2669"/>
                    <a:pt x="162528" y="2453"/>
                  </a:cubicBezTo>
                  <a:cubicBezTo>
                    <a:pt x="155845" y="16865"/>
                    <a:pt x="150382" y="31906"/>
                    <a:pt x="144567" y="46733"/>
                  </a:cubicBezTo>
                  <a:cubicBezTo>
                    <a:pt x="142893" y="50975"/>
                    <a:pt x="142050" y="56803"/>
                    <a:pt x="136335" y="56060"/>
                  </a:cubicBezTo>
                  <a:cubicBezTo>
                    <a:pt x="132818" y="55110"/>
                    <a:pt x="129416" y="53776"/>
                    <a:pt x="126190" y="52083"/>
                  </a:cubicBezTo>
                  <a:cubicBezTo>
                    <a:pt x="91547" y="39446"/>
                    <a:pt x="58474" y="22856"/>
                    <a:pt x="27624" y="2655"/>
                  </a:cubicBezTo>
                  <a:cubicBezTo>
                    <a:pt x="22401" y="-341"/>
                    <a:pt x="6478" y="28181"/>
                    <a:pt x="890" y="36928"/>
                  </a:cubicBezTo>
                  <a:cubicBezTo>
                    <a:pt x="-3918" y="44480"/>
                    <a:pt x="7624" y="42164"/>
                    <a:pt x="114535" y="113971"/>
                  </a:cubicBezTo>
                  <a:cubicBezTo>
                    <a:pt x="116631" y="111379"/>
                    <a:pt x="118976" y="108987"/>
                    <a:pt x="121533" y="106847"/>
                  </a:cubicBezTo>
                  <a:cubicBezTo>
                    <a:pt x="85611" y="82442"/>
                    <a:pt x="48870" y="59131"/>
                    <a:pt x="11035" y="37621"/>
                  </a:cubicBezTo>
                  <a:cubicBezTo>
                    <a:pt x="15969" y="29263"/>
                    <a:pt x="20878" y="21019"/>
                    <a:pt x="25157" y="12447"/>
                  </a:cubicBezTo>
                  <a:cubicBezTo>
                    <a:pt x="27209" y="8294"/>
                    <a:pt x="18058" y="11189"/>
                    <a:pt x="65598" y="36299"/>
                  </a:cubicBezTo>
                  <a:cubicBezTo>
                    <a:pt x="88377" y="47753"/>
                    <a:pt x="111764" y="57948"/>
                    <a:pt x="135656" y="66847"/>
                  </a:cubicBezTo>
                  <a:cubicBezTo>
                    <a:pt x="136914" y="66847"/>
                    <a:pt x="136562" y="65450"/>
                    <a:pt x="126744" y="103046"/>
                  </a:cubicBezTo>
                  <a:cubicBezTo>
                    <a:pt x="130524" y="100365"/>
                    <a:pt x="134564" y="98062"/>
                    <a:pt x="138802" y="96186"/>
                  </a:cubicBezTo>
                  <a:lnTo>
                    <a:pt x="145801" y="69754"/>
                  </a:lnTo>
                  <a:cubicBezTo>
                    <a:pt x="195228" y="84405"/>
                    <a:pt x="179709" y="85110"/>
                    <a:pt x="201459" y="85110"/>
                  </a:cubicBezTo>
                  <a:cubicBezTo>
                    <a:pt x="199288" y="61554"/>
                    <a:pt x="195927" y="38130"/>
                    <a:pt x="191389" y="14914"/>
                  </a:cubicBezTo>
                  <a:cubicBezTo>
                    <a:pt x="190332" y="9703"/>
                    <a:pt x="181320" y="10798"/>
                    <a:pt x="181924" y="16173"/>
                  </a:cubicBezTo>
                  <a:cubicBezTo>
                    <a:pt x="184391" y="35380"/>
                    <a:pt x="187890" y="55041"/>
                    <a:pt x="191037" y="74776"/>
                  </a:cubicBezTo>
                  <a:close/>
                </a:path>
              </a:pathLst>
            </a:custGeom>
            <a:solidFill>
              <a:srgbClr val="000000"/>
            </a:solidFill>
            <a:ln w="6287" cap="flat">
              <a:noFill/>
              <a:prstDash val="solid"/>
              <a:miter/>
            </a:ln>
          </p:spPr>
          <p:txBody>
            <a:bodyPr rtlCol="1" anchor="ctr"/>
            <a:lstStyle/>
            <a:p>
              <a:endParaRPr lang="ar-SA"/>
            </a:p>
          </p:txBody>
        </p:sp>
        <p:sp>
          <p:nvSpPr>
            <p:cNvPr id="50" name="شكل حر: شكل 49">
              <a:extLst>
                <a:ext uri="{FF2B5EF4-FFF2-40B4-BE49-F238E27FC236}">
                  <a16:creationId xmlns:a16="http://schemas.microsoft.com/office/drawing/2014/main" id="{AB26BAE3-1A32-AF30-1B29-C8B806D137CC}"/>
                </a:ext>
              </a:extLst>
            </p:cNvPr>
            <p:cNvSpPr/>
            <p:nvPr/>
          </p:nvSpPr>
          <p:spPr>
            <a:xfrm>
              <a:off x="5524213" y="5018196"/>
              <a:ext cx="270506" cy="119895"/>
            </a:xfrm>
            <a:custGeom>
              <a:avLst/>
              <a:gdLst>
                <a:gd name="connsiteX0" fmla="*/ 269550 w 270506"/>
                <a:gd name="connsiteY0" fmla="*/ 108857 h 119895"/>
                <a:gd name="connsiteX1" fmla="*/ 84614 w 270506"/>
                <a:gd name="connsiteY1" fmla="*/ 106667 h 119895"/>
                <a:gd name="connsiteX2" fmla="*/ 66237 w 270506"/>
                <a:gd name="connsiteY2" fmla="*/ 81305 h 119895"/>
                <a:gd name="connsiteX3" fmla="*/ 59906 w 270506"/>
                <a:gd name="connsiteY3" fmla="*/ 78045 h 119895"/>
                <a:gd name="connsiteX4" fmla="*/ 56646 w 270506"/>
                <a:gd name="connsiteY4" fmla="*/ 81305 h 119895"/>
                <a:gd name="connsiteX5" fmla="*/ 49509 w 270506"/>
                <a:gd name="connsiteY5" fmla="*/ 107623 h 119895"/>
                <a:gd name="connsiteX6" fmla="*/ 11397 w 270506"/>
                <a:gd name="connsiteY6" fmla="*/ 104464 h 119895"/>
                <a:gd name="connsiteX7" fmla="*/ 33197 w 270506"/>
                <a:gd name="connsiteY7" fmla="*/ 3015 h 119895"/>
                <a:gd name="connsiteX8" fmla="*/ 30025 w 270506"/>
                <a:gd name="connsiteY8" fmla="*/ 1 h 119895"/>
                <a:gd name="connsiteX9" fmla="*/ 27445 w 270506"/>
                <a:gd name="connsiteY9" fmla="*/ 1505 h 119895"/>
                <a:gd name="connsiteX10" fmla="*/ 157 w 270506"/>
                <a:gd name="connsiteY10" fmla="*/ 107762 h 119895"/>
                <a:gd name="connsiteX11" fmla="*/ 4040 w 270506"/>
                <a:gd name="connsiteY11" fmla="*/ 114194 h 119895"/>
                <a:gd name="connsiteX12" fmla="*/ 5091 w 270506"/>
                <a:gd name="connsiteY12" fmla="*/ 114345 h 119895"/>
                <a:gd name="connsiteX13" fmla="*/ 53084 w 270506"/>
                <a:gd name="connsiteY13" fmla="*/ 118322 h 119895"/>
                <a:gd name="connsiteX14" fmla="*/ 58018 w 270506"/>
                <a:gd name="connsiteY14" fmla="*/ 114546 h 119895"/>
                <a:gd name="connsiteX15" fmla="*/ 61718 w 270506"/>
                <a:gd name="connsiteY15" fmla="*/ 100298 h 119895"/>
                <a:gd name="connsiteX16" fmla="*/ 65834 w 270506"/>
                <a:gd name="connsiteY16" fmla="*/ 111815 h 119895"/>
                <a:gd name="connsiteX17" fmla="*/ 89824 w 270506"/>
                <a:gd name="connsiteY17" fmla="*/ 117026 h 119895"/>
                <a:gd name="connsiteX18" fmla="*/ 270506 w 270506"/>
                <a:gd name="connsiteY18" fmla="*/ 119896 h 119895"/>
                <a:gd name="connsiteX19" fmla="*/ 269550 w 270506"/>
                <a:gd name="connsiteY19" fmla="*/ 108857 h 11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506" h="119895">
                  <a:moveTo>
                    <a:pt x="269550" y="108857"/>
                  </a:moveTo>
                  <a:cubicBezTo>
                    <a:pt x="265887" y="108857"/>
                    <a:pt x="122953" y="106881"/>
                    <a:pt x="84614" y="106667"/>
                  </a:cubicBezTo>
                  <a:cubicBezTo>
                    <a:pt x="71611" y="106591"/>
                    <a:pt x="76243" y="110581"/>
                    <a:pt x="66237" y="81305"/>
                  </a:cubicBezTo>
                  <a:cubicBezTo>
                    <a:pt x="65387" y="78655"/>
                    <a:pt x="62555" y="77195"/>
                    <a:pt x="59906" y="78045"/>
                  </a:cubicBezTo>
                  <a:cubicBezTo>
                    <a:pt x="58358" y="78536"/>
                    <a:pt x="57143" y="79756"/>
                    <a:pt x="56646" y="81305"/>
                  </a:cubicBezTo>
                  <a:cubicBezTo>
                    <a:pt x="54267" y="90115"/>
                    <a:pt x="51850" y="98851"/>
                    <a:pt x="49509" y="107623"/>
                  </a:cubicBezTo>
                  <a:cubicBezTo>
                    <a:pt x="36759" y="106528"/>
                    <a:pt x="24147" y="105433"/>
                    <a:pt x="11397" y="104464"/>
                  </a:cubicBezTo>
                  <a:cubicBezTo>
                    <a:pt x="23216" y="40587"/>
                    <a:pt x="30906" y="27069"/>
                    <a:pt x="33197" y="3015"/>
                  </a:cubicBezTo>
                  <a:cubicBezTo>
                    <a:pt x="33153" y="1304"/>
                    <a:pt x="31731" y="-43"/>
                    <a:pt x="30025" y="1"/>
                  </a:cubicBezTo>
                  <a:cubicBezTo>
                    <a:pt x="28961" y="26"/>
                    <a:pt x="27992" y="593"/>
                    <a:pt x="27445" y="1505"/>
                  </a:cubicBezTo>
                  <a:cubicBezTo>
                    <a:pt x="16192" y="24010"/>
                    <a:pt x="4915" y="82652"/>
                    <a:pt x="157" y="107762"/>
                  </a:cubicBezTo>
                  <a:cubicBezTo>
                    <a:pt x="-548" y="110606"/>
                    <a:pt x="1189" y="113489"/>
                    <a:pt x="4040" y="114194"/>
                  </a:cubicBezTo>
                  <a:cubicBezTo>
                    <a:pt x="4380" y="114282"/>
                    <a:pt x="4738" y="114332"/>
                    <a:pt x="5091" y="114345"/>
                  </a:cubicBezTo>
                  <a:cubicBezTo>
                    <a:pt x="21114" y="115943"/>
                    <a:pt x="37036" y="117202"/>
                    <a:pt x="53084" y="118322"/>
                  </a:cubicBezTo>
                  <a:cubicBezTo>
                    <a:pt x="55393" y="118316"/>
                    <a:pt x="57414" y="116774"/>
                    <a:pt x="58018" y="114546"/>
                  </a:cubicBezTo>
                  <a:cubicBezTo>
                    <a:pt x="59277" y="109763"/>
                    <a:pt x="60535" y="105093"/>
                    <a:pt x="61718" y="100298"/>
                  </a:cubicBezTo>
                  <a:cubicBezTo>
                    <a:pt x="62562" y="104307"/>
                    <a:pt x="63946" y="108183"/>
                    <a:pt x="65834" y="111815"/>
                  </a:cubicBezTo>
                  <a:cubicBezTo>
                    <a:pt x="70441" y="119103"/>
                    <a:pt x="82688" y="116850"/>
                    <a:pt x="89824" y="117026"/>
                  </a:cubicBezTo>
                  <a:cubicBezTo>
                    <a:pt x="113941" y="117756"/>
                    <a:pt x="270104" y="119896"/>
                    <a:pt x="270506" y="119896"/>
                  </a:cubicBezTo>
                  <a:cubicBezTo>
                    <a:pt x="270368" y="118700"/>
                    <a:pt x="269550" y="110204"/>
                    <a:pt x="269550" y="108857"/>
                  </a:cubicBezTo>
                  <a:close/>
                </a:path>
              </a:pathLst>
            </a:custGeom>
            <a:solidFill>
              <a:srgbClr val="000000"/>
            </a:solidFill>
            <a:ln w="6287" cap="flat">
              <a:noFill/>
              <a:prstDash val="solid"/>
              <a:miter/>
            </a:ln>
          </p:spPr>
          <p:txBody>
            <a:bodyPr rtlCol="1" anchor="ctr"/>
            <a:lstStyle/>
            <a:p>
              <a:endParaRPr lang="ar-SA"/>
            </a:p>
          </p:txBody>
        </p:sp>
        <p:sp>
          <p:nvSpPr>
            <p:cNvPr id="51" name="شكل حر: شكل 50">
              <a:extLst>
                <a:ext uri="{FF2B5EF4-FFF2-40B4-BE49-F238E27FC236}">
                  <a16:creationId xmlns:a16="http://schemas.microsoft.com/office/drawing/2014/main" id="{317EAA0A-8C2E-D3FD-92EC-09781188AF77}"/>
                </a:ext>
              </a:extLst>
            </p:cNvPr>
            <p:cNvSpPr/>
            <p:nvPr/>
          </p:nvSpPr>
          <p:spPr>
            <a:xfrm>
              <a:off x="5018859" y="3765393"/>
              <a:ext cx="779019" cy="1335894"/>
            </a:xfrm>
            <a:custGeom>
              <a:avLst/>
              <a:gdLst>
                <a:gd name="connsiteX0" fmla="*/ 638905 w 779019"/>
                <a:gd name="connsiteY0" fmla="*/ 1274874 h 1335894"/>
                <a:gd name="connsiteX1" fmla="*/ 612938 w 779019"/>
                <a:gd name="connsiteY1" fmla="*/ 1256762 h 1335894"/>
                <a:gd name="connsiteX2" fmla="*/ 619320 w 779019"/>
                <a:gd name="connsiteY2" fmla="*/ 1197932 h 1335894"/>
                <a:gd name="connsiteX3" fmla="*/ 709101 w 779019"/>
                <a:gd name="connsiteY3" fmla="*/ 1203042 h 1335894"/>
                <a:gd name="connsiteX4" fmla="*/ 714450 w 779019"/>
                <a:gd name="connsiteY4" fmla="*/ 1197693 h 1335894"/>
                <a:gd name="connsiteX5" fmla="*/ 729667 w 779019"/>
                <a:gd name="connsiteY5" fmla="*/ 742269 h 1335894"/>
                <a:gd name="connsiteX6" fmla="*/ 766546 w 779019"/>
                <a:gd name="connsiteY6" fmla="*/ 795133 h 1335894"/>
                <a:gd name="connsiteX7" fmla="*/ 764897 w 779019"/>
                <a:gd name="connsiteY7" fmla="*/ 580177 h 1335894"/>
                <a:gd name="connsiteX8" fmla="*/ 779020 w 779019"/>
                <a:gd name="connsiteY8" fmla="*/ 562077 h 1335894"/>
                <a:gd name="connsiteX9" fmla="*/ 674147 w 779019"/>
                <a:gd name="connsiteY9" fmla="*/ 453354 h 1335894"/>
                <a:gd name="connsiteX10" fmla="*/ 650698 w 779019"/>
                <a:gd name="connsiteY10" fmla="*/ 456098 h 1335894"/>
                <a:gd name="connsiteX11" fmla="*/ 662492 w 779019"/>
                <a:gd name="connsiteY11" fmla="*/ 438413 h 1335894"/>
                <a:gd name="connsiteX12" fmla="*/ 663033 w 779019"/>
                <a:gd name="connsiteY12" fmla="*/ 301319 h 1335894"/>
                <a:gd name="connsiteX13" fmla="*/ 525184 w 779019"/>
                <a:gd name="connsiteY13" fmla="*/ 63884 h 1335894"/>
                <a:gd name="connsiteX14" fmla="*/ 477946 w 779019"/>
                <a:gd name="connsiteY14" fmla="*/ 22134 h 1335894"/>
                <a:gd name="connsiteX15" fmla="*/ 404754 w 779019"/>
                <a:gd name="connsiteY15" fmla="*/ 2863 h 1335894"/>
                <a:gd name="connsiteX16" fmla="*/ 348404 w 779019"/>
                <a:gd name="connsiteY16" fmla="*/ 50164 h 1335894"/>
                <a:gd name="connsiteX17" fmla="*/ 367460 w 779019"/>
                <a:gd name="connsiteY17" fmla="*/ 134747 h 1335894"/>
                <a:gd name="connsiteX18" fmla="*/ 382564 w 779019"/>
                <a:gd name="connsiteY18" fmla="*/ 139001 h 1335894"/>
                <a:gd name="connsiteX19" fmla="*/ 390116 w 779019"/>
                <a:gd name="connsiteY19" fmla="*/ 159140 h 1335894"/>
                <a:gd name="connsiteX20" fmla="*/ 403143 w 779019"/>
                <a:gd name="connsiteY20" fmla="*/ 159819 h 1335894"/>
                <a:gd name="connsiteX21" fmla="*/ 445510 w 779019"/>
                <a:gd name="connsiteY21" fmla="*/ 156043 h 1335894"/>
                <a:gd name="connsiteX22" fmla="*/ 456750 w 779019"/>
                <a:gd name="connsiteY22" fmla="*/ 159819 h 1335894"/>
                <a:gd name="connsiteX23" fmla="*/ 456750 w 779019"/>
                <a:gd name="connsiteY23" fmla="*/ 163923 h 1335894"/>
                <a:gd name="connsiteX24" fmla="*/ 420148 w 779019"/>
                <a:gd name="connsiteY24" fmla="*/ 166440 h 1335894"/>
                <a:gd name="connsiteX25" fmla="*/ 422269 w 779019"/>
                <a:gd name="connsiteY25" fmla="*/ 187372 h 1335894"/>
                <a:gd name="connsiteX26" fmla="*/ 421105 w 779019"/>
                <a:gd name="connsiteY26" fmla="*/ 188643 h 1335894"/>
                <a:gd name="connsiteX27" fmla="*/ 422615 w 779019"/>
                <a:gd name="connsiteY27" fmla="*/ 190556 h 1335894"/>
                <a:gd name="connsiteX28" fmla="*/ 435365 w 779019"/>
                <a:gd name="connsiteY28" fmla="*/ 188643 h 1335894"/>
                <a:gd name="connsiteX29" fmla="*/ 435365 w 779019"/>
                <a:gd name="connsiteY29" fmla="*/ 196195 h 1335894"/>
                <a:gd name="connsiteX30" fmla="*/ 424667 w 779019"/>
                <a:gd name="connsiteY30" fmla="*/ 195377 h 1335894"/>
                <a:gd name="connsiteX31" fmla="*/ 413150 w 779019"/>
                <a:gd name="connsiteY31" fmla="*/ 214421 h 1335894"/>
                <a:gd name="connsiteX32" fmla="*/ 414799 w 779019"/>
                <a:gd name="connsiteY32" fmla="*/ 218549 h 1335894"/>
                <a:gd name="connsiteX33" fmla="*/ 431526 w 779019"/>
                <a:gd name="connsiteY33" fmla="*/ 214974 h 1335894"/>
                <a:gd name="connsiteX34" fmla="*/ 437272 w 779019"/>
                <a:gd name="connsiteY34" fmla="*/ 218379 h 1335894"/>
                <a:gd name="connsiteX35" fmla="*/ 437417 w 779019"/>
                <a:gd name="connsiteY35" fmla="*/ 219506 h 1335894"/>
                <a:gd name="connsiteX36" fmla="*/ 466480 w 779019"/>
                <a:gd name="connsiteY36" fmla="*/ 260211 h 1335894"/>
                <a:gd name="connsiteX37" fmla="*/ 508293 w 779019"/>
                <a:gd name="connsiteY37" fmla="*/ 235818 h 1335894"/>
                <a:gd name="connsiteX38" fmla="*/ 493352 w 779019"/>
                <a:gd name="connsiteY38" fmla="*/ 204011 h 1335894"/>
                <a:gd name="connsiteX39" fmla="*/ 494309 w 779019"/>
                <a:gd name="connsiteY39" fmla="*/ 153149 h 1335894"/>
                <a:gd name="connsiteX40" fmla="*/ 449890 w 779019"/>
                <a:gd name="connsiteY40" fmla="*/ 139580 h 1335894"/>
                <a:gd name="connsiteX41" fmla="*/ 424528 w 779019"/>
                <a:gd name="connsiteY41" fmla="*/ 142588 h 1335894"/>
                <a:gd name="connsiteX42" fmla="*/ 402866 w 779019"/>
                <a:gd name="connsiteY42" fmla="*/ 146566 h 1335894"/>
                <a:gd name="connsiteX43" fmla="*/ 400343 w 779019"/>
                <a:gd name="connsiteY43" fmla="*/ 141858 h 1335894"/>
                <a:gd name="connsiteX44" fmla="*/ 400676 w 779019"/>
                <a:gd name="connsiteY44" fmla="*/ 141078 h 1335894"/>
                <a:gd name="connsiteX45" fmla="*/ 447562 w 779019"/>
                <a:gd name="connsiteY45" fmla="*/ 127233 h 1335894"/>
                <a:gd name="connsiteX46" fmla="*/ 495958 w 779019"/>
                <a:gd name="connsiteY46" fmla="*/ 137516 h 1335894"/>
                <a:gd name="connsiteX47" fmla="*/ 504454 w 779019"/>
                <a:gd name="connsiteY47" fmla="*/ 182488 h 1335894"/>
                <a:gd name="connsiteX48" fmla="*/ 516348 w 779019"/>
                <a:gd name="connsiteY48" fmla="*/ 231262 h 1335894"/>
                <a:gd name="connsiteX49" fmla="*/ 522239 w 779019"/>
                <a:gd name="connsiteY49" fmla="*/ 227838 h 1335894"/>
                <a:gd name="connsiteX50" fmla="*/ 527273 w 779019"/>
                <a:gd name="connsiteY50" fmla="*/ 227838 h 1335894"/>
                <a:gd name="connsiteX51" fmla="*/ 617482 w 779019"/>
                <a:gd name="connsiteY51" fmla="*/ 305158 h 1335894"/>
                <a:gd name="connsiteX52" fmla="*/ 638728 w 779019"/>
                <a:gd name="connsiteY52" fmla="*/ 336146 h 1335894"/>
                <a:gd name="connsiteX53" fmla="*/ 632838 w 779019"/>
                <a:gd name="connsiteY53" fmla="*/ 339570 h 1335894"/>
                <a:gd name="connsiteX54" fmla="*/ 524529 w 779019"/>
                <a:gd name="connsiteY54" fmla="*/ 238260 h 1335894"/>
                <a:gd name="connsiteX55" fmla="*/ 452420 w 779019"/>
                <a:gd name="connsiteY55" fmla="*/ 277467 h 1335894"/>
                <a:gd name="connsiteX56" fmla="*/ 548796 w 779019"/>
                <a:gd name="connsiteY56" fmla="*/ 438967 h 1335894"/>
                <a:gd name="connsiteX57" fmla="*/ 600213 w 779019"/>
                <a:gd name="connsiteY57" fmla="*/ 466381 h 1335894"/>
                <a:gd name="connsiteX58" fmla="*/ 600213 w 779019"/>
                <a:gd name="connsiteY58" fmla="*/ 473643 h 1335894"/>
                <a:gd name="connsiteX59" fmla="*/ 547160 w 779019"/>
                <a:gd name="connsiteY59" fmla="*/ 453228 h 1335894"/>
                <a:gd name="connsiteX60" fmla="*/ 473667 w 779019"/>
                <a:gd name="connsiteY60" fmla="*/ 344642 h 1335894"/>
                <a:gd name="connsiteX61" fmla="*/ 446807 w 779019"/>
                <a:gd name="connsiteY61" fmla="*/ 281986 h 1335894"/>
                <a:gd name="connsiteX62" fmla="*/ 449324 w 779019"/>
                <a:gd name="connsiteY62" fmla="*/ 271917 h 1335894"/>
                <a:gd name="connsiteX63" fmla="*/ 463169 w 779019"/>
                <a:gd name="connsiteY63" fmla="*/ 262590 h 1335894"/>
                <a:gd name="connsiteX64" fmla="*/ 450419 w 779019"/>
                <a:gd name="connsiteY64" fmla="*/ 256020 h 1335894"/>
                <a:gd name="connsiteX65" fmla="*/ 428203 w 779019"/>
                <a:gd name="connsiteY65" fmla="*/ 225170 h 1335894"/>
                <a:gd name="connsiteX66" fmla="*/ 414358 w 779019"/>
                <a:gd name="connsiteY66" fmla="*/ 227913 h 1335894"/>
                <a:gd name="connsiteX67" fmla="*/ 388455 w 779019"/>
                <a:gd name="connsiteY67" fmla="*/ 239015 h 1335894"/>
                <a:gd name="connsiteX68" fmla="*/ 407096 w 779019"/>
                <a:gd name="connsiteY68" fmla="*/ 430270 h 1335894"/>
                <a:gd name="connsiteX69" fmla="*/ 360890 w 779019"/>
                <a:gd name="connsiteY69" fmla="*/ 383925 h 1335894"/>
                <a:gd name="connsiteX70" fmla="*/ 365559 w 779019"/>
                <a:gd name="connsiteY70" fmla="*/ 298928 h 1335894"/>
                <a:gd name="connsiteX71" fmla="*/ 356912 w 779019"/>
                <a:gd name="connsiteY71" fmla="*/ 291665 h 1335894"/>
                <a:gd name="connsiteX72" fmla="*/ 366239 w 779019"/>
                <a:gd name="connsiteY72" fmla="*/ 268493 h 1335894"/>
                <a:gd name="connsiteX73" fmla="*/ 365421 w 779019"/>
                <a:gd name="connsiteY73" fmla="*/ 230733 h 1335894"/>
                <a:gd name="connsiteX74" fmla="*/ 401746 w 779019"/>
                <a:gd name="connsiteY74" fmla="*/ 226076 h 1335894"/>
                <a:gd name="connsiteX75" fmla="*/ 400790 w 779019"/>
                <a:gd name="connsiteY75" fmla="*/ 218524 h 1335894"/>
                <a:gd name="connsiteX76" fmla="*/ 356648 w 779019"/>
                <a:gd name="connsiteY76" fmla="*/ 220588 h 1335894"/>
                <a:gd name="connsiteX77" fmla="*/ 351840 w 779019"/>
                <a:gd name="connsiteY77" fmla="*/ 228946 h 1335894"/>
                <a:gd name="connsiteX78" fmla="*/ 345949 w 779019"/>
                <a:gd name="connsiteY78" fmla="*/ 287209 h 1335894"/>
                <a:gd name="connsiteX79" fmla="*/ 292758 w 779019"/>
                <a:gd name="connsiteY79" fmla="*/ 269664 h 1335894"/>
                <a:gd name="connsiteX80" fmla="*/ 288642 w 779019"/>
                <a:gd name="connsiteY80" fmla="*/ 181368 h 1335894"/>
                <a:gd name="connsiteX81" fmla="*/ 355276 w 779019"/>
                <a:gd name="connsiteY81" fmla="*/ 159165 h 1335894"/>
                <a:gd name="connsiteX82" fmla="*/ 378436 w 779019"/>
                <a:gd name="connsiteY82" fmla="*/ 157906 h 1335894"/>
                <a:gd name="connsiteX83" fmla="*/ 379984 w 779019"/>
                <a:gd name="connsiteY83" fmla="*/ 151965 h 1335894"/>
                <a:gd name="connsiteX84" fmla="*/ 379266 w 779019"/>
                <a:gd name="connsiteY84" fmla="*/ 151047 h 1335894"/>
                <a:gd name="connsiteX85" fmla="*/ 355138 w 779019"/>
                <a:gd name="connsiteY85" fmla="*/ 146012 h 1335894"/>
                <a:gd name="connsiteX86" fmla="*/ 280964 w 779019"/>
                <a:gd name="connsiteY86" fmla="*/ 167950 h 1335894"/>
                <a:gd name="connsiteX87" fmla="*/ 272884 w 779019"/>
                <a:gd name="connsiteY87" fmla="*/ 218297 h 1335894"/>
                <a:gd name="connsiteX88" fmla="*/ 279592 w 779019"/>
                <a:gd name="connsiteY88" fmla="*/ 269840 h 1335894"/>
                <a:gd name="connsiteX89" fmla="*/ 276848 w 779019"/>
                <a:gd name="connsiteY89" fmla="*/ 271614 h 1335894"/>
                <a:gd name="connsiteX90" fmla="*/ 156897 w 779019"/>
                <a:gd name="connsiteY90" fmla="*/ 103267 h 1335894"/>
                <a:gd name="connsiteX91" fmla="*/ 128678 w 779019"/>
                <a:gd name="connsiteY91" fmla="*/ 61341 h 1335894"/>
                <a:gd name="connsiteX92" fmla="*/ 110289 w 779019"/>
                <a:gd name="connsiteY92" fmla="*/ 58824 h 1335894"/>
                <a:gd name="connsiteX93" fmla="*/ 55 w 779019"/>
                <a:gd name="connsiteY93" fmla="*/ 210582 h 1335894"/>
                <a:gd name="connsiteX94" fmla="*/ 120157 w 779019"/>
                <a:gd name="connsiteY94" fmla="*/ 583488 h 1335894"/>
                <a:gd name="connsiteX95" fmla="*/ 200082 w 779019"/>
                <a:gd name="connsiteY95" fmla="*/ 624885 h 1335894"/>
                <a:gd name="connsiteX96" fmla="*/ 205004 w 779019"/>
                <a:gd name="connsiteY96" fmla="*/ 635684 h 1335894"/>
                <a:gd name="connsiteX97" fmla="*/ 345131 w 779019"/>
                <a:gd name="connsiteY97" fmla="*/ 627214 h 1335894"/>
                <a:gd name="connsiteX98" fmla="*/ 599382 w 779019"/>
                <a:gd name="connsiteY98" fmla="*/ 706724 h 1335894"/>
                <a:gd name="connsiteX99" fmla="*/ 674349 w 779019"/>
                <a:gd name="connsiteY99" fmla="*/ 655458 h 1335894"/>
                <a:gd name="connsiteX100" fmla="*/ 682178 w 779019"/>
                <a:gd name="connsiteY100" fmla="*/ 655672 h 1335894"/>
                <a:gd name="connsiteX101" fmla="*/ 682857 w 779019"/>
                <a:gd name="connsiteY101" fmla="*/ 656553 h 1335894"/>
                <a:gd name="connsiteX102" fmla="*/ 723021 w 779019"/>
                <a:gd name="connsiteY102" fmla="*/ 717284 h 1335894"/>
                <a:gd name="connsiteX103" fmla="*/ 715621 w 779019"/>
                <a:gd name="connsiteY103" fmla="*/ 723049 h 1335894"/>
                <a:gd name="connsiteX104" fmla="*/ 676954 w 779019"/>
                <a:gd name="connsiteY104" fmla="*/ 667390 h 1335894"/>
                <a:gd name="connsiteX105" fmla="*/ 602152 w 779019"/>
                <a:gd name="connsiteY105" fmla="*/ 713395 h 1335894"/>
                <a:gd name="connsiteX106" fmla="*/ 601560 w 779019"/>
                <a:gd name="connsiteY106" fmla="*/ 887016 h 1335894"/>
                <a:gd name="connsiteX107" fmla="*/ 580439 w 779019"/>
                <a:gd name="connsiteY107" fmla="*/ 950754 h 1335894"/>
                <a:gd name="connsiteX108" fmla="*/ 552333 w 779019"/>
                <a:gd name="connsiteY108" fmla="*/ 955399 h 1335894"/>
                <a:gd name="connsiteX109" fmla="*/ 516424 w 779019"/>
                <a:gd name="connsiteY109" fmla="*/ 1186705 h 1335894"/>
                <a:gd name="connsiteX110" fmla="*/ 521899 w 779019"/>
                <a:gd name="connsiteY110" fmla="*/ 1192180 h 1335894"/>
                <a:gd name="connsiteX111" fmla="*/ 553303 w 779019"/>
                <a:gd name="connsiteY111" fmla="*/ 1193967 h 1335894"/>
                <a:gd name="connsiteX112" fmla="*/ 548092 w 779019"/>
                <a:gd name="connsiteY112" fmla="*/ 1233452 h 1335894"/>
                <a:gd name="connsiteX113" fmla="*/ 545486 w 779019"/>
                <a:gd name="connsiteY113" fmla="*/ 1256108 h 1335894"/>
                <a:gd name="connsiteX114" fmla="*/ 585764 w 779019"/>
                <a:gd name="connsiteY114" fmla="*/ 1283937 h 1335894"/>
                <a:gd name="connsiteX115" fmla="*/ 626205 w 779019"/>
                <a:gd name="connsiteY115" fmla="*/ 1280375 h 1335894"/>
                <a:gd name="connsiteX116" fmla="*/ 692977 w 779019"/>
                <a:gd name="connsiteY116" fmla="*/ 1318349 h 1335894"/>
                <a:gd name="connsiteX117" fmla="*/ 772072 w 779019"/>
                <a:gd name="connsiteY117" fmla="*/ 1335895 h 1335894"/>
                <a:gd name="connsiteX118" fmla="*/ 771115 w 779019"/>
                <a:gd name="connsiteY118" fmla="*/ 1323421 h 1335894"/>
                <a:gd name="connsiteX119" fmla="*/ 638905 w 779019"/>
                <a:gd name="connsiteY119" fmla="*/ 1274874 h 1335894"/>
                <a:gd name="connsiteX120" fmla="*/ 140849 w 779019"/>
                <a:gd name="connsiteY120" fmla="*/ 258046 h 1335894"/>
                <a:gd name="connsiteX121" fmla="*/ 163870 w 779019"/>
                <a:gd name="connsiteY121" fmla="*/ 185521 h 1335894"/>
                <a:gd name="connsiteX122" fmla="*/ 73385 w 779019"/>
                <a:gd name="connsiteY122" fmla="*/ 167560 h 1335894"/>
                <a:gd name="connsiteX123" fmla="*/ 68715 w 779019"/>
                <a:gd name="connsiteY123" fmla="*/ 161393 h 1335894"/>
                <a:gd name="connsiteX124" fmla="*/ 107520 w 779019"/>
                <a:gd name="connsiteY124" fmla="*/ 73789 h 1335894"/>
                <a:gd name="connsiteX125" fmla="*/ 113964 w 779019"/>
                <a:gd name="connsiteY125" fmla="*/ 76533 h 1335894"/>
                <a:gd name="connsiteX126" fmla="*/ 80093 w 779019"/>
                <a:gd name="connsiteY126" fmla="*/ 158787 h 1335894"/>
                <a:gd name="connsiteX127" fmla="*/ 148640 w 779019"/>
                <a:gd name="connsiteY127" fmla="*/ 171261 h 1335894"/>
                <a:gd name="connsiteX128" fmla="*/ 173600 w 779019"/>
                <a:gd name="connsiteY128" fmla="*/ 188265 h 1335894"/>
                <a:gd name="connsiteX129" fmla="*/ 151661 w 779019"/>
                <a:gd name="connsiteY129" fmla="*/ 257228 h 1335894"/>
                <a:gd name="connsiteX130" fmla="*/ 227748 w 779019"/>
                <a:gd name="connsiteY130" fmla="*/ 307675 h 1335894"/>
                <a:gd name="connsiteX131" fmla="*/ 223972 w 779019"/>
                <a:gd name="connsiteY131" fmla="*/ 314397 h 1335894"/>
                <a:gd name="connsiteX132" fmla="*/ 184487 w 779019"/>
                <a:gd name="connsiteY132" fmla="*/ 289223 h 1335894"/>
                <a:gd name="connsiteX133" fmla="*/ 140849 w 779019"/>
                <a:gd name="connsiteY133" fmla="*/ 258046 h 1335894"/>
                <a:gd name="connsiteX134" fmla="*/ 198748 w 779019"/>
                <a:gd name="connsiteY134" fmla="*/ 449024 h 1335894"/>
                <a:gd name="connsiteX135" fmla="*/ 182297 w 779019"/>
                <a:gd name="connsiteY135" fmla="*/ 504405 h 1335894"/>
                <a:gd name="connsiteX136" fmla="*/ 175437 w 779019"/>
                <a:gd name="connsiteY136" fmla="*/ 502631 h 1335894"/>
                <a:gd name="connsiteX137" fmla="*/ 192027 w 779019"/>
                <a:gd name="connsiteY137" fmla="*/ 435166 h 1335894"/>
                <a:gd name="connsiteX138" fmla="*/ 170780 w 779019"/>
                <a:gd name="connsiteY138" fmla="*/ 398576 h 1335894"/>
                <a:gd name="connsiteX139" fmla="*/ 163103 w 779019"/>
                <a:gd name="connsiteY139" fmla="*/ 360187 h 1335894"/>
                <a:gd name="connsiteX140" fmla="*/ 168729 w 779019"/>
                <a:gd name="connsiteY140" fmla="*/ 361005 h 1335894"/>
                <a:gd name="connsiteX141" fmla="*/ 196004 w 779019"/>
                <a:gd name="connsiteY141" fmla="*/ 425034 h 1335894"/>
                <a:gd name="connsiteX142" fmla="*/ 266603 w 779019"/>
                <a:gd name="connsiteY142" fmla="*/ 284365 h 1335894"/>
                <a:gd name="connsiteX143" fmla="*/ 272707 w 779019"/>
                <a:gd name="connsiteY143" fmla="*/ 282791 h 1335894"/>
                <a:gd name="connsiteX144" fmla="*/ 274281 w 779019"/>
                <a:gd name="connsiteY144" fmla="*/ 288896 h 1335894"/>
                <a:gd name="connsiteX145" fmla="*/ 198698 w 779019"/>
                <a:gd name="connsiteY145" fmla="*/ 449011 h 1335894"/>
                <a:gd name="connsiteX146" fmla="*/ 354483 w 779019"/>
                <a:gd name="connsiteY146" fmla="*/ 445046 h 1335894"/>
                <a:gd name="connsiteX147" fmla="*/ 298825 w 779019"/>
                <a:gd name="connsiteY147" fmla="*/ 586936 h 1335894"/>
                <a:gd name="connsiteX148" fmla="*/ 215337 w 779019"/>
                <a:gd name="connsiteY148" fmla="*/ 621348 h 1335894"/>
                <a:gd name="connsiteX149" fmla="*/ 213300 w 779019"/>
                <a:gd name="connsiteY149" fmla="*/ 617490 h 1335894"/>
                <a:gd name="connsiteX150" fmla="*/ 216155 w 779019"/>
                <a:gd name="connsiteY150" fmla="*/ 615319 h 1335894"/>
                <a:gd name="connsiteX151" fmla="*/ 307736 w 779019"/>
                <a:gd name="connsiteY151" fmla="*/ 552663 h 1335894"/>
                <a:gd name="connsiteX152" fmla="*/ 342702 w 779019"/>
                <a:gd name="connsiteY152" fmla="*/ 446821 h 1335894"/>
                <a:gd name="connsiteX153" fmla="*/ 349826 w 779019"/>
                <a:gd name="connsiteY153" fmla="*/ 409061 h 1335894"/>
                <a:gd name="connsiteX154" fmla="*/ 356057 w 779019"/>
                <a:gd name="connsiteY154" fmla="*/ 407551 h 1335894"/>
                <a:gd name="connsiteX155" fmla="*/ 358045 w 779019"/>
                <a:gd name="connsiteY155" fmla="*/ 410156 h 1335894"/>
                <a:gd name="connsiteX156" fmla="*/ 354433 w 779019"/>
                <a:gd name="connsiteY156" fmla="*/ 445046 h 1335894"/>
                <a:gd name="connsiteX157" fmla="*/ 604002 w 779019"/>
                <a:gd name="connsiteY157" fmla="*/ 485211 h 1335894"/>
                <a:gd name="connsiteX158" fmla="*/ 490721 w 779019"/>
                <a:gd name="connsiteY158" fmla="*/ 542241 h 1335894"/>
                <a:gd name="connsiteX159" fmla="*/ 390922 w 779019"/>
                <a:gd name="connsiteY159" fmla="*/ 620115 h 1335894"/>
                <a:gd name="connsiteX160" fmla="*/ 385572 w 779019"/>
                <a:gd name="connsiteY160" fmla="*/ 618554 h 1335894"/>
                <a:gd name="connsiteX161" fmla="*/ 385572 w 779019"/>
                <a:gd name="connsiteY161" fmla="*/ 614765 h 1335894"/>
                <a:gd name="connsiteX162" fmla="*/ 601359 w 779019"/>
                <a:gd name="connsiteY162" fmla="*/ 479043 h 1335894"/>
                <a:gd name="connsiteX163" fmla="*/ 603951 w 779019"/>
                <a:gd name="connsiteY163" fmla="*/ 485211 h 1335894"/>
                <a:gd name="connsiteX164" fmla="*/ 601585 w 779019"/>
                <a:gd name="connsiteY164" fmla="*/ 1256775 h 1335894"/>
                <a:gd name="connsiteX165" fmla="*/ 576714 w 779019"/>
                <a:gd name="connsiteY165" fmla="*/ 1274686 h 1335894"/>
                <a:gd name="connsiteX166" fmla="*/ 552724 w 779019"/>
                <a:gd name="connsiteY166" fmla="*/ 1261923 h 1335894"/>
                <a:gd name="connsiteX167" fmla="*/ 557255 w 779019"/>
                <a:gd name="connsiteY167" fmla="*/ 1237656 h 1335894"/>
                <a:gd name="connsiteX168" fmla="*/ 562289 w 779019"/>
                <a:gd name="connsiteY168" fmla="*/ 1194609 h 1335894"/>
                <a:gd name="connsiteX169" fmla="*/ 608986 w 779019"/>
                <a:gd name="connsiteY169" fmla="*/ 1197265 h 1335894"/>
                <a:gd name="connsiteX170" fmla="*/ 601535 w 779019"/>
                <a:gd name="connsiteY170" fmla="*/ 1256838 h 133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79019" h="1335894">
                  <a:moveTo>
                    <a:pt x="638905" y="1274874"/>
                  </a:moveTo>
                  <a:cubicBezTo>
                    <a:pt x="632328" y="1266303"/>
                    <a:pt x="623253" y="1259978"/>
                    <a:pt x="612938" y="1256762"/>
                  </a:cubicBezTo>
                  <a:cubicBezTo>
                    <a:pt x="614272" y="1244780"/>
                    <a:pt x="617973" y="1210619"/>
                    <a:pt x="619320" y="1197932"/>
                  </a:cubicBezTo>
                  <a:cubicBezTo>
                    <a:pt x="649931" y="1199719"/>
                    <a:pt x="684204" y="1201708"/>
                    <a:pt x="709101" y="1203042"/>
                  </a:cubicBezTo>
                  <a:cubicBezTo>
                    <a:pt x="712033" y="1202992"/>
                    <a:pt x="714400" y="1200626"/>
                    <a:pt x="714450" y="1197693"/>
                  </a:cubicBezTo>
                  <a:cubicBezTo>
                    <a:pt x="714450" y="962573"/>
                    <a:pt x="710485" y="848953"/>
                    <a:pt x="729667" y="742269"/>
                  </a:cubicBezTo>
                  <a:cubicBezTo>
                    <a:pt x="742002" y="759953"/>
                    <a:pt x="754199" y="777637"/>
                    <a:pt x="766546" y="795133"/>
                  </a:cubicBezTo>
                  <a:cubicBezTo>
                    <a:pt x="765716" y="724257"/>
                    <a:pt x="764973" y="651733"/>
                    <a:pt x="764897" y="580177"/>
                  </a:cubicBezTo>
                  <a:cubicBezTo>
                    <a:pt x="764929" y="571631"/>
                    <a:pt x="770738" y="564186"/>
                    <a:pt x="779020" y="562077"/>
                  </a:cubicBezTo>
                  <a:cubicBezTo>
                    <a:pt x="756477" y="522178"/>
                    <a:pt x="719031" y="457243"/>
                    <a:pt x="674147" y="453354"/>
                  </a:cubicBezTo>
                  <a:cubicBezTo>
                    <a:pt x="666230" y="452831"/>
                    <a:pt x="658282" y="453756"/>
                    <a:pt x="650698" y="456098"/>
                  </a:cubicBezTo>
                  <a:cubicBezTo>
                    <a:pt x="655330" y="450704"/>
                    <a:pt x="659289" y="444763"/>
                    <a:pt x="662492" y="438413"/>
                  </a:cubicBezTo>
                  <a:cubicBezTo>
                    <a:pt x="684217" y="395845"/>
                    <a:pt x="674110" y="347563"/>
                    <a:pt x="663033" y="301319"/>
                  </a:cubicBezTo>
                  <a:cubicBezTo>
                    <a:pt x="637344" y="193955"/>
                    <a:pt x="597381" y="133916"/>
                    <a:pt x="525184" y="63884"/>
                  </a:cubicBezTo>
                  <a:cubicBezTo>
                    <a:pt x="510206" y="49120"/>
                    <a:pt x="494441" y="35180"/>
                    <a:pt x="477946" y="22134"/>
                  </a:cubicBezTo>
                  <a:cubicBezTo>
                    <a:pt x="455831" y="5179"/>
                    <a:pt x="431375" y="-5393"/>
                    <a:pt x="404754" y="2863"/>
                  </a:cubicBezTo>
                  <a:cubicBezTo>
                    <a:pt x="389562" y="7583"/>
                    <a:pt x="335112" y="41882"/>
                    <a:pt x="348404" y="50164"/>
                  </a:cubicBezTo>
                  <a:cubicBezTo>
                    <a:pt x="348492" y="50567"/>
                    <a:pt x="361242" y="107043"/>
                    <a:pt x="367460" y="134747"/>
                  </a:cubicBezTo>
                  <a:cubicBezTo>
                    <a:pt x="372734" y="135099"/>
                    <a:pt x="377882" y="136553"/>
                    <a:pt x="382564" y="139001"/>
                  </a:cubicBezTo>
                  <a:cubicBezTo>
                    <a:pt x="390097" y="142582"/>
                    <a:pt x="393439" y="151487"/>
                    <a:pt x="390116" y="159140"/>
                  </a:cubicBezTo>
                  <a:cubicBezTo>
                    <a:pt x="391463" y="159140"/>
                    <a:pt x="400664" y="159480"/>
                    <a:pt x="403143" y="159819"/>
                  </a:cubicBezTo>
                  <a:cubicBezTo>
                    <a:pt x="416976" y="156314"/>
                    <a:pt x="431275" y="155037"/>
                    <a:pt x="445510" y="156043"/>
                  </a:cubicBezTo>
                  <a:cubicBezTo>
                    <a:pt x="449890" y="156295"/>
                    <a:pt x="453666" y="156043"/>
                    <a:pt x="456750" y="159819"/>
                  </a:cubicBezTo>
                  <a:cubicBezTo>
                    <a:pt x="457845" y="160965"/>
                    <a:pt x="457845" y="162777"/>
                    <a:pt x="456750" y="163923"/>
                  </a:cubicBezTo>
                  <a:cubicBezTo>
                    <a:pt x="450935" y="168819"/>
                    <a:pt x="449978" y="164187"/>
                    <a:pt x="420148" y="166440"/>
                  </a:cubicBezTo>
                  <a:cubicBezTo>
                    <a:pt x="426517" y="171632"/>
                    <a:pt x="427467" y="181009"/>
                    <a:pt x="422269" y="187372"/>
                  </a:cubicBezTo>
                  <a:cubicBezTo>
                    <a:pt x="421904" y="187819"/>
                    <a:pt x="421520" y="188240"/>
                    <a:pt x="421105" y="188643"/>
                  </a:cubicBezTo>
                  <a:cubicBezTo>
                    <a:pt x="421721" y="189184"/>
                    <a:pt x="422237" y="189832"/>
                    <a:pt x="422615" y="190556"/>
                  </a:cubicBezTo>
                  <a:cubicBezTo>
                    <a:pt x="424918" y="188253"/>
                    <a:pt x="431426" y="188794"/>
                    <a:pt x="435365" y="188643"/>
                  </a:cubicBezTo>
                  <a:cubicBezTo>
                    <a:pt x="447499" y="188190"/>
                    <a:pt x="448153" y="196434"/>
                    <a:pt x="435365" y="196195"/>
                  </a:cubicBezTo>
                  <a:cubicBezTo>
                    <a:pt x="431778" y="196434"/>
                    <a:pt x="428172" y="196164"/>
                    <a:pt x="424667" y="195377"/>
                  </a:cubicBezTo>
                  <a:cubicBezTo>
                    <a:pt x="426290" y="203741"/>
                    <a:pt x="421312" y="211979"/>
                    <a:pt x="413150" y="214421"/>
                  </a:cubicBezTo>
                  <a:cubicBezTo>
                    <a:pt x="413892" y="215711"/>
                    <a:pt x="414446" y="217102"/>
                    <a:pt x="414799" y="218549"/>
                  </a:cubicBezTo>
                  <a:cubicBezTo>
                    <a:pt x="420299" y="217020"/>
                    <a:pt x="425881" y="215830"/>
                    <a:pt x="431526" y="214974"/>
                  </a:cubicBezTo>
                  <a:cubicBezTo>
                    <a:pt x="434050" y="214326"/>
                    <a:pt x="436624" y="215849"/>
                    <a:pt x="437272" y="218379"/>
                  </a:cubicBezTo>
                  <a:cubicBezTo>
                    <a:pt x="437367" y="218744"/>
                    <a:pt x="437411" y="219122"/>
                    <a:pt x="437417" y="219506"/>
                  </a:cubicBezTo>
                  <a:cubicBezTo>
                    <a:pt x="436158" y="240072"/>
                    <a:pt x="471678" y="251589"/>
                    <a:pt x="466480" y="260211"/>
                  </a:cubicBezTo>
                  <a:cubicBezTo>
                    <a:pt x="480048" y="251576"/>
                    <a:pt x="494170" y="243773"/>
                    <a:pt x="508293" y="235818"/>
                  </a:cubicBezTo>
                  <a:cubicBezTo>
                    <a:pt x="499507" y="227460"/>
                    <a:pt x="494177" y="216107"/>
                    <a:pt x="493352" y="204011"/>
                  </a:cubicBezTo>
                  <a:cubicBezTo>
                    <a:pt x="490508" y="178171"/>
                    <a:pt x="500212" y="163734"/>
                    <a:pt x="494309" y="153149"/>
                  </a:cubicBezTo>
                  <a:cubicBezTo>
                    <a:pt x="486241" y="138737"/>
                    <a:pt x="464013" y="139391"/>
                    <a:pt x="449890" y="139580"/>
                  </a:cubicBezTo>
                  <a:cubicBezTo>
                    <a:pt x="441350" y="139630"/>
                    <a:pt x="432842" y="140637"/>
                    <a:pt x="424528" y="142588"/>
                  </a:cubicBezTo>
                  <a:cubicBezTo>
                    <a:pt x="417656" y="145383"/>
                    <a:pt x="410280" y="146736"/>
                    <a:pt x="402866" y="146566"/>
                  </a:cubicBezTo>
                  <a:cubicBezTo>
                    <a:pt x="400871" y="145962"/>
                    <a:pt x="399739" y="143860"/>
                    <a:pt x="400343" y="141858"/>
                  </a:cubicBezTo>
                  <a:cubicBezTo>
                    <a:pt x="400425" y="141588"/>
                    <a:pt x="400538" y="141323"/>
                    <a:pt x="400676" y="141078"/>
                  </a:cubicBezTo>
                  <a:cubicBezTo>
                    <a:pt x="406970" y="130190"/>
                    <a:pt x="435025" y="127497"/>
                    <a:pt x="447562" y="127233"/>
                  </a:cubicBezTo>
                  <a:cubicBezTo>
                    <a:pt x="463333" y="126905"/>
                    <a:pt x="483056" y="126968"/>
                    <a:pt x="495958" y="137516"/>
                  </a:cubicBezTo>
                  <a:cubicBezTo>
                    <a:pt x="510885" y="149725"/>
                    <a:pt x="506367" y="165760"/>
                    <a:pt x="504454" y="182488"/>
                  </a:cubicBezTo>
                  <a:cubicBezTo>
                    <a:pt x="500508" y="199713"/>
                    <a:pt x="504919" y="217787"/>
                    <a:pt x="516348" y="231262"/>
                  </a:cubicBezTo>
                  <a:cubicBezTo>
                    <a:pt x="518261" y="230167"/>
                    <a:pt x="520313" y="229071"/>
                    <a:pt x="522239" y="227838"/>
                  </a:cubicBezTo>
                  <a:cubicBezTo>
                    <a:pt x="523780" y="226894"/>
                    <a:pt x="525731" y="226894"/>
                    <a:pt x="527273" y="227838"/>
                  </a:cubicBezTo>
                  <a:cubicBezTo>
                    <a:pt x="561163" y="248789"/>
                    <a:pt x="591591" y="274874"/>
                    <a:pt x="617482" y="305158"/>
                  </a:cubicBezTo>
                  <a:cubicBezTo>
                    <a:pt x="626425" y="314082"/>
                    <a:pt x="633631" y="324586"/>
                    <a:pt x="638728" y="336146"/>
                  </a:cubicBezTo>
                  <a:cubicBezTo>
                    <a:pt x="639987" y="339847"/>
                    <a:pt x="635292" y="341496"/>
                    <a:pt x="632838" y="339570"/>
                  </a:cubicBezTo>
                  <a:cubicBezTo>
                    <a:pt x="616274" y="326543"/>
                    <a:pt x="597746" y="285284"/>
                    <a:pt x="524529" y="238260"/>
                  </a:cubicBezTo>
                  <a:cubicBezTo>
                    <a:pt x="500816" y="251690"/>
                    <a:pt x="477241" y="266353"/>
                    <a:pt x="452420" y="277467"/>
                  </a:cubicBezTo>
                  <a:cubicBezTo>
                    <a:pt x="451162" y="277883"/>
                    <a:pt x="505033" y="391578"/>
                    <a:pt x="548796" y="438967"/>
                  </a:cubicBezTo>
                  <a:cubicBezTo>
                    <a:pt x="561276" y="454984"/>
                    <a:pt x="579961" y="464946"/>
                    <a:pt x="600213" y="466381"/>
                  </a:cubicBezTo>
                  <a:cubicBezTo>
                    <a:pt x="604329" y="467186"/>
                    <a:pt x="603221" y="472410"/>
                    <a:pt x="600213" y="473643"/>
                  </a:cubicBezTo>
                  <a:cubicBezTo>
                    <a:pt x="581837" y="481195"/>
                    <a:pt x="559936" y="465160"/>
                    <a:pt x="547160" y="453228"/>
                  </a:cubicBezTo>
                  <a:cubicBezTo>
                    <a:pt x="516864" y="421314"/>
                    <a:pt x="492037" y="384630"/>
                    <a:pt x="473667" y="344642"/>
                  </a:cubicBezTo>
                  <a:cubicBezTo>
                    <a:pt x="463333" y="324378"/>
                    <a:pt x="454359" y="303446"/>
                    <a:pt x="446807" y="281986"/>
                  </a:cubicBezTo>
                  <a:cubicBezTo>
                    <a:pt x="446857" y="278481"/>
                    <a:pt x="447719" y="275032"/>
                    <a:pt x="449324" y="271917"/>
                  </a:cubicBezTo>
                  <a:cubicBezTo>
                    <a:pt x="453893" y="268694"/>
                    <a:pt x="458500" y="265623"/>
                    <a:pt x="463169" y="262590"/>
                  </a:cubicBezTo>
                  <a:cubicBezTo>
                    <a:pt x="457958" y="263282"/>
                    <a:pt x="454233" y="259053"/>
                    <a:pt x="450419" y="256020"/>
                  </a:cubicBezTo>
                  <a:cubicBezTo>
                    <a:pt x="439355" y="248940"/>
                    <a:pt x="431413" y="237907"/>
                    <a:pt x="428203" y="225170"/>
                  </a:cubicBezTo>
                  <a:cubicBezTo>
                    <a:pt x="411023" y="227322"/>
                    <a:pt x="415944" y="224742"/>
                    <a:pt x="414358" y="227913"/>
                  </a:cubicBezTo>
                  <a:cubicBezTo>
                    <a:pt x="408971" y="238662"/>
                    <a:pt x="403345" y="236221"/>
                    <a:pt x="388455" y="239015"/>
                  </a:cubicBezTo>
                  <a:cubicBezTo>
                    <a:pt x="388870" y="240274"/>
                    <a:pt x="401708" y="323207"/>
                    <a:pt x="407096" y="430270"/>
                  </a:cubicBezTo>
                  <a:cubicBezTo>
                    <a:pt x="392294" y="414228"/>
                    <a:pt x="376894" y="398778"/>
                    <a:pt x="360890" y="383925"/>
                  </a:cubicBezTo>
                  <a:cubicBezTo>
                    <a:pt x="361544" y="379910"/>
                    <a:pt x="365144" y="330722"/>
                    <a:pt x="365559" y="298928"/>
                  </a:cubicBezTo>
                  <a:cubicBezTo>
                    <a:pt x="365559" y="294233"/>
                    <a:pt x="360449" y="293264"/>
                    <a:pt x="356912" y="291665"/>
                  </a:cubicBezTo>
                  <a:cubicBezTo>
                    <a:pt x="357554" y="290406"/>
                    <a:pt x="364464" y="273742"/>
                    <a:pt x="366239" y="268493"/>
                  </a:cubicBezTo>
                  <a:cubicBezTo>
                    <a:pt x="370701" y="256246"/>
                    <a:pt x="370412" y="242772"/>
                    <a:pt x="365421" y="230733"/>
                  </a:cubicBezTo>
                  <a:cubicBezTo>
                    <a:pt x="377479" y="229235"/>
                    <a:pt x="389676" y="227951"/>
                    <a:pt x="401746" y="226076"/>
                  </a:cubicBezTo>
                  <a:cubicBezTo>
                    <a:pt x="406265" y="225384"/>
                    <a:pt x="404767" y="218889"/>
                    <a:pt x="400790" y="218524"/>
                  </a:cubicBezTo>
                  <a:cubicBezTo>
                    <a:pt x="386044" y="217580"/>
                    <a:pt x="371242" y="218272"/>
                    <a:pt x="356648" y="220588"/>
                  </a:cubicBezTo>
                  <a:cubicBezTo>
                    <a:pt x="352797" y="221092"/>
                    <a:pt x="349260" y="225094"/>
                    <a:pt x="351840" y="228946"/>
                  </a:cubicBezTo>
                  <a:cubicBezTo>
                    <a:pt x="365761" y="249638"/>
                    <a:pt x="352910" y="271350"/>
                    <a:pt x="345949" y="287209"/>
                  </a:cubicBezTo>
                  <a:cubicBezTo>
                    <a:pt x="328435" y="280721"/>
                    <a:pt x="310694" y="274868"/>
                    <a:pt x="292758" y="269664"/>
                  </a:cubicBezTo>
                  <a:cubicBezTo>
                    <a:pt x="301669" y="232294"/>
                    <a:pt x="273589" y="203483"/>
                    <a:pt x="288642" y="181368"/>
                  </a:cubicBezTo>
                  <a:cubicBezTo>
                    <a:pt x="300423" y="164086"/>
                    <a:pt x="334521" y="159706"/>
                    <a:pt x="355276" y="159165"/>
                  </a:cubicBezTo>
                  <a:cubicBezTo>
                    <a:pt x="363004" y="160285"/>
                    <a:pt x="370877" y="159857"/>
                    <a:pt x="378436" y="157906"/>
                  </a:cubicBezTo>
                  <a:cubicBezTo>
                    <a:pt x="380506" y="156692"/>
                    <a:pt x="381198" y="154036"/>
                    <a:pt x="379984" y="151965"/>
                  </a:cubicBezTo>
                  <a:cubicBezTo>
                    <a:pt x="379789" y="151626"/>
                    <a:pt x="379543" y="151317"/>
                    <a:pt x="379266" y="151047"/>
                  </a:cubicBezTo>
                  <a:cubicBezTo>
                    <a:pt x="371966" y="146849"/>
                    <a:pt x="363514" y="145080"/>
                    <a:pt x="355138" y="146012"/>
                  </a:cubicBezTo>
                  <a:cubicBezTo>
                    <a:pt x="331059" y="145194"/>
                    <a:pt x="298208" y="150530"/>
                    <a:pt x="280964" y="167950"/>
                  </a:cubicBezTo>
                  <a:cubicBezTo>
                    <a:pt x="269406" y="182054"/>
                    <a:pt x="266320" y="201286"/>
                    <a:pt x="272884" y="218297"/>
                  </a:cubicBezTo>
                  <a:cubicBezTo>
                    <a:pt x="280826" y="248568"/>
                    <a:pt x="280675" y="243471"/>
                    <a:pt x="279592" y="269840"/>
                  </a:cubicBezTo>
                  <a:cubicBezTo>
                    <a:pt x="278601" y="270299"/>
                    <a:pt x="277677" y="270897"/>
                    <a:pt x="276848" y="271614"/>
                  </a:cubicBezTo>
                  <a:cubicBezTo>
                    <a:pt x="274860" y="269097"/>
                    <a:pt x="178496" y="134759"/>
                    <a:pt x="156897" y="103267"/>
                  </a:cubicBezTo>
                  <a:cubicBezTo>
                    <a:pt x="120937" y="50819"/>
                    <a:pt x="134606" y="69573"/>
                    <a:pt x="128678" y="61341"/>
                  </a:cubicBezTo>
                  <a:cubicBezTo>
                    <a:pt x="125003" y="56244"/>
                    <a:pt x="116167" y="58245"/>
                    <a:pt x="110289" y="58824"/>
                  </a:cubicBezTo>
                  <a:cubicBezTo>
                    <a:pt x="50703" y="64891"/>
                    <a:pt x="1250" y="111688"/>
                    <a:pt x="55" y="210582"/>
                  </a:cubicBezTo>
                  <a:cubicBezTo>
                    <a:pt x="-1380" y="330936"/>
                    <a:pt x="25152" y="510334"/>
                    <a:pt x="120157" y="583488"/>
                  </a:cubicBezTo>
                  <a:cubicBezTo>
                    <a:pt x="143868" y="602330"/>
                    <a:pt x="171012" y="616389"/>
                    <a:pt x="200082" y="624885"/>
                  </a:cubicBezTo>
                  <a:cubicBezTo>
                    <a:pt x="201693" y="628472"/>
                    <a:pt x="203355" y="632085"/>
                    <a:pt x="205004" y="635684"/>
                  </a:cubicBezTo>
                  <a:cubicBezTo>
                    <a:pt x="233953" y="630109"/>
                    <a:pt x="274381" y="628850"/>
                    <a:pt x="345131" y="627214"/>
                  </a:cubicBezTo>
                  <a:cubicBezTo>
                    <a:pt x="445019" y="624910"/>
                    <a:pt x="558476" y="615219"/>
                    <a:pt x="599382" y="706724"/>
                  </a:cubicBezTo>
                  <a:cubicBezTo>
                    <a:pt x="626054" y="692243"/>
                    <a:pt x="651177" y="675062"/>
                    <a:pt x="674349" y="655458"/>
                  </a:cubicBezTo>
                  <a:cubicBezTo>
                    <a:pt x="676570" y="653356"/>
                    <a:pt x="680076" y="653451"/>
                    <a:pt x="682178" y="655672"/>
                  </a:cubicBezTo>
                  <a:cubicBezTo>
                    <a:pt x="682436" y="655943"/>
                    <a:pt x="682662" y="656239"/>
                    <a:pt x="682857" y="656553"/>
                  </a:cubicBezTo>
                  <a:cubicBezTo>
                    <a:pt x="697552" y="675905"/>
                    <a:pt x="710970" y="696189"/>
                    <a:pt x="723021" y="717284"/>
                  </a:cubicBezTo>
                  <a:cubicBezTo>
                    <a:pt x="725237" y="721803"/>
                    <a:pt x="719157" y="727441"/>
                    <a:pt x="715621" y="723049"/>
                  </a:cubicBezTo>
                  <a:cubicBezTo>
                    <a:pt x="701750" y="705201"/>
                    <a:pt x="688842" y="686623"/>
                    <a:pt x="676954" y="667390"/>
                  </a:cubicBezTo>
                  <a:cubicBezTo>
                    <a:pt x="655097" y="687246"/>
                    <a:pt x="629729" y="702847"/>
                    <a:pt x="602152" y="713395"/>
                  </a:cubicBezTo>
                  <a:cubicBezTo>
                    <a:pt x="620427" y="760909"/>
                    <a:pt x="614738" y="822899"/>
                    <a:pt x="601560" y="887016"/>
                  </a:cubicBezTo>
                  <a:cubicBezTo>
                    <a:pt x="600301" y="893183"/>
                    <a:pt x="588268" y="948904"/>
                    <a:pt x="580439" y="950754"/>
                  </a:cubicBezTo>
                  <a:cubicBezTo>
                    <a:pt x="571195" y="952982"/>
                    <a:pt x="561805" y="954537"/>
                    <a:pt x="552333" y="955399"/>
                  </a:cubicBezTo>
                  <a:cubicBezTo>
                    <a:pt x="536801" y="1035010"/>
                    <a:pt x="520288" y="1113991"/>
                    <a:pt x="516424" y="1186705"/>
                  </a:cubicBezTo>
                  <a:cubicBezTo>
                    <a:pt x="516499" y="1189700"/>
                    <a:pt x="518903" y="1192104"/>
                    <a:pt x="521899" y="1192180"/>
                  </a:cubicBezTo>
                  <a:cubicBezTo>
                    <a:pt x="532308" y="1192948"/>
                    <a:pt x="542742" y="1193439"/>
                    <a:pt x="553303" y="1193967"/>
                  </a:cubicBezTo>
                  <a:cubicBezTo>
                    <a:pt x="552610" y="1198624"/>
                    <a:pt x="549212" y="1224943"/>
                    <a:pt x="548092" y="1233452"/>
                  </a:cubicBezTo>
                  <a:cubicBezTo>
                    <a:pt x="546606" y="1240922"/>
                    <a:pt x="545732" y="1248499"/>
                    <a:pt x="545486" y="1256108"/>
                  </a:cubicBezTo>
                  <a:cubicBezTo>
                    <a:pt x="530772" y="1257744"/>
                    <a:pt x="561597" y="1300979"/>
                    <a:pt x="585764" y="1283937"/>
                  </a:cubicBezTo>
                  <a:cubicBezTo>
                    <a:pt x="602554" y="1272105"/>
                    <a:pt x="605034" y="1259204"/>
                    <a:pt x="626205" y="1280375"/>
                  </a:cubicBezTo>
                  <a:cubicBezTo>
                    <a:pt x="643700" y="1300004"/>
                    <a:pt x="667162" y="1313346"/>
                    <a:pt x="692977" y="1318349"/>
                  </a:cubicBezTo>
                  <a:cubicBezTo>
                    <a:pt x="720554" y="1325901"/>
                    <a:pt x="764205" y="1333931"/>
                    <a:pt x="772072" y="1335895"/>
                  </a:cubicBezTo>
                  <a:cubicBezTo>
                    <a:pt x="771556" y="1331754"/>
                    <a:pt x="771235" y="1327594"/>
                    <a:pt x="771115" y="1323421"/>
                  </a:cubicBezTo>
                  <a:cubicBezTo>
                    <a:pt x="718125" y="1311036"/>
                    <a:pt x="669276" y="1306769"/>
                    <a:pt x="638905" y="1274874"/>
                  </a:cubicBezTo>
                  <a:close/>
                  <a:moveTo>
                    <a:pt x="140849" y="258046"/>
                  </a:moveTo>
                  <a:cubicBezTo>
                    <a:pt x="165393" y="180575"/>
                    <a:pt x="164563" y="186780"/>
                    <a:pt x="163870" y="185521"/>
                  </a:cubicBezTo>
                  <a:cubicBezTo>
                    <a:pt x="134142" y="177529"/>
                    <a:pt x="103912" y="171525"/>
                    <a:pt x="73385" y="167560"/>
                  </a:cubicBezTo>
                  <a:cubicBezTo>
                    <a:pt x="70502" y="167170"/>
                    <a:pt x="67507" y="164691"/>
                    <a:pt x="68715" y="161393"/>
                  </a:cubicBezTo>
                  <a:cubicBezTo>
                    <a:pt x="79295" y="131204"/>
                    <a:pt x="92272" y="101908"/>
                    <a:pt x="107520" y="73789"/>
                  </a:cubicBezTo>
                  <a:cubicBezTo>
                    <a:pt x="109445" y="70378"/>
                    <a:pt x="115487" y="72707"/>
                    <a:pt x="113964" y="76533"/>
                  </a:cubicBezTo>
                  <a:cubicBezTo>
                    <a:pt x="102900" y="104224"/>
                    <a:pt x="90654" y="131097"/>
                    <a:pt x="80093" y="158787"/>
                  </a:cubicBezTo>
                  <a:cubicBezTo>
                    <a:pt x="106966" y="162802"/>
                    <a:pt x="120371" y="165207"/>
                    <a:pt x="148640" y="171261"/>
                  </a:cubicBezTo>
                  <a:cubicBezTo>
                    <a:pt x="162335" y="174206"/>
                    <a:pt x="176948" y="174659"/>
                    <a:pt x="173600" y="188265"/>
                  </a:cubicBezTo>
                  <a:cubicBezTo>
                    <a:pt x="172807" y="191475"/>
                    <a:pt x="152077" y="255957"/>
                    <a:pt x="151661" y="257228"/>
                  </a:cubicBezTo>
                  <a:cubicBezTo>
                    <a:pt x="178111" y="272344"/>
                    <a:pt x="203529" y="289198"/>
                    <a:pt x="227748" y="307675"/>
                  </a:cubicBezTo>
                  <a:cubicBezTo>
                    <a:pt x="230102" y="310407"/>
                    <a:pt x="227874" y="315932"/>
                    <a:pt x="223972" y="314397"/>
                  </a:cubicBezTo>
                  <a:cubicBezTo>
                    <a:pt x="210216" y="306977"/>
                    <a:pt x="197019" y="298563"/>
                    <a:pt x="184487" y="289223"/>
                  </a:cubicBezTo>
                  <a:cubicBezTo>
                    <a:pt x="143430" y="262942"/>
                    <a:pt x="139339" y="264050"/>
                    <a:pt x="140849" y="258046"/>
                  </a:cubicBezTo>
                  <a:close/>
                  <a:moveTo>
                    <a:pt x="198748" y="449024"/>
                  </a:moveTo>
                  <a:cubicBezTo>
                    <a:pt x="188414" y="479672"/>
                    <a:pt x="187558" y="493795"/>
                    <a:pt x="182297" y="504405"/>
                  </a:cubicBezTo>
                  <a:cubicBezTo>
                    <a:pt x="180523" y="507980"/>
                    <a:pt x="175714" y="505916"/>
                    <a:pt x="175437" y="502631"/>
                  </a:cubicBezTo>
                  <a:cubicBezTo>
                    <a:pt x="174179" y="488269"/>
                    <a:pt x="187068" y="448407"/>
                    <a:pt x="192027" y="435166"/>
                  </a:cubicBezTo>
                  <a:cubicBezTo>
                    <a:pt x="183506" y="429489"/>
                    <a:pt x="174317" y="407110"/>
                    <a:pt x="170780" y="398576"/>
                  </a:cubicBezTo>
                  <a:cubicBezTo>
                    <a:pt x="164439" y="386833"/>
                    <a:pt x="161765" y="373466"/>
                    <a:pt x="163103" y="360187"/>
                  </a:cubicBezTo>
                  <a:cubicBezTo>
                    <a:pt x="163833" y="356902"/>
                    <a:pt x="168603" y="357846"/>
                    <a:pt x="168729" y="361005"/>
                  </a:cubicBezTo>
                  <a:cubicBezTo>
                    <a:pt x="169610" y="383863"/>
                    <a:pt x="192732" y="418841"/>
                    <a:pt x="196004" y="425034"/>
                  </a:cubicBezTo>
                  <a:cubicBezTo>
                    <a:pt x="215578" y="376260"/>
                    <a:pt x="239193" y="329205"/>
                    <a:pt x="266603" y="284365"/>
                  </a:cubicBezTo>
                  <a:cubicBezTo>
                    <a:pt x="267854" y="282244"/>
                    <a:pt x="270587" y="281539"/>
                    <a:pt x="272707" y="282791"/>
                  </a:cubicBezTo>
                  <a:cubicBezTo>
                    <a:pt x="274828" y="284044"/>
                    <a:pt x="275532" y="286775"/>
                    <a:pt x="274281" y="288896"/>
                  </a:cubicBezTo>
                  <a:cubicBezTo>
                    <a:pt x="262449" y="316297"/>
                    <a:pt x="223796" y="374561"/>
                    <a:pt x="198698" y="449011"/>
                  </a:cubicBezTo>
                  <a:close/>
                  <a:moveTo>
                    <a:pt x="354483" y="445046"/>
                  </a:moveTo>
                  <a:cubicBezTo>
                    <a:pt x="345937" y="491529"/>
                    <a:pt x="327862" y="549831"/>
                    <a:pt x="298825" y="586936"/>
                  </a:cubicBezTo>
                  <a:cubicBezTo>
                    <a:pt x="279504" y="611619"/>
                    <a:pt x="247647" y="632437"/>
                    <a:pt x="215337" y="621348"/>
                  </a:cubicBezTo>
                  <a:cubicBezTo>
                    <a:pt x="213710" y="620845"/>
                    <a:pt x="212798" y="619120"/>
                    <a:pt x="213300" y="617490"/>
                  </a:cubicBezTo>
                  <a:cubicBezTo>
                    <a:pt x="213689" y="616232"/>
                    <a:pt x="214837" y="615357"/>
                    <a:pt x="216155" y="615319"/>
                  </a:cubicBezTo>
                  <a:cubicBezTo>
                    <a:pt x="253085" y="614476"/>
                    <a:pt x="280662" y="604948"/>
                    <a:pt x="307736" y="552663"/>
                  </a:cubicBezTo>
                  <a:cubicBezTo>
                    <a:pt x="324168" y="519144"/>
                    <a:pt x="335930" y="483530"/>
                    <a:pt x="342702" y="446821"/>
                  </a:cubicBezTo>
                  <a:cubicBezTo>
                    <a:pt x="347913" y="419131"/>
                    <a:pt x="346264" y="416928"/>
                    <a:pt x="349826" y="409061"/>
                  </a:cubicBezTo>
                  <a:cubicBezTo>
                    <a:pt x="351129" y="406928"/>
                    <a:pt x="353917" y="406248"/>
                    <a:pt x="356057" y="407551"/>
                  </a:cubicBezTo>
                  <a:cubicBezTo>
                    <a:pt x="357019" y="408142"/>
                    <a:pt x="357731" y="409067"/>
                    <a:pt x="358045" y="410156"/>
                  </a:cubicBezTo>
                  <a:cubicBezTo>
                    <a:pt x="359027" y="421912"/>
                    <a:pt x="357800" y="433744"/>
                    <a:pt x="354433" y="445046"/>
                  </a:cubicBezTo>
                  <a:close/>
                  <a:moveTo>
                    <a:pt x="604002" y="485211"/>
                  </a:moveTo>
                  <a:cubicBezTo>
                    <a:pt x="564964" y="501567"/>
                    <a:pt x="527110" y="520623"/>
                    <a:pt x="490721" y="542241"/>
                  </a:cubicBezTo>
                  <a:cubicBezTo>
                    <a:pt x="427562" y="582103"/>
                    <a:pt x="407649" y="609580"/>
                    <a:pt x="390922" y="620115"/>
                  </a:cubicBezTo>
                  <a:cubicBezTo>
                    <a:pt x="389015" y="621159"/>
                    <a:pt x="386617" y="620467"/>
                    <a:pt x="385572" y="618554"/>
                  </a:cubicBezTo>
                  <a:cubicBezTo>
                    <a:pt x="384924" y="617377"/>
                    <a:pt x="384924" y="615949"/>
                    <a:pt x="385572" y="614765"/>
                  </a:cubicBezTo>
                  <a:cubicBezTo>
                    <a:pt x="400324" y="591014"/>
                    <a:pt x="503698" y="504808"/>
                    <a:pt x="601359" y="479043"/>
                  </a:cubicBezTo>
                  <a:cubicBezTo>
                    <a:pt x="604908" y="478099"/>
                    <a:pt x="607526" y="483599"/>
                    <a:pt x="603951" y="485211"/>
                  </a:cubicBezTo>
                  <a:close/>
                  <a:moveTo>
                    <a:pt x="601585" y="1256775"/>
                  </a:moveTo>
                  <a:cubicBezTo>
                    <a:pt x="592485" y="1258864"/>
                    <a:pt x="588080" y="1264050"/>
                    <a:pt x="576714" y="1274686"/>
                  </a:cubicBezTo>
                  <a:cubicBezTo>
                    <a:pt x="568746" y="1278663"/>
                    <a:pt x="558690" y="1268644"/>
                    <a:pt x="552724" y="1261923"/>
                  </a:cubicBezTo>
                  <a:cubicBezTo>
                    <a:pt x="555600" y="1254150"/>
                    <a:pt x="557135" y="1245944"/>
                    <a:pt x="557255" y="1237656"/>
                  </a:cubicBezTo>
                  <a:cubicBezTo>
                    <a:pt x="558425" y="1228190"/>
                    <a:pt x="561773" y="1199543"/>
                    <a:pt x="562289" y="1194609"/>
                  </a:cubicBezTo>
                  <a:cubicBezTo>
                    <a:pt x="573542" y="1195213"/>
                    <a:pt x="590244" y="1196170"/>
                    <a:pt x="608986" y="1197265"/>
                  </a:cubicBezTo>
                  <a:cubicBezTo>
                    <a:pt x="607683" y="1217253"/>
                    <a:pt x="605191" y="1237146"/>
                    <a:pt x="601535" y="1256838"/>
                  </a:cubicBezTo>
                  <a:close/>
                </a:path>
              </a:pathLst>
            </a:custGeom>
            <a:solidFill>
              <a:srgbClr val="000000"/>
            </a:solidFill>
            <a:ln w="6287" cap="flat">
              <a:noFill/>
              <a:prstDash val="solid"/>
              <a:miter/>
            </a:ln>
          </p:spPr>
          <p:txBody>
            <a:bodyPr rtlCol="1" anchor="ctr"/>
            <a:lstStyle/>
            <a:p>
              <a:endParaRPr lang="ar-SA"/>
            </a:p>
          </p:txBody>
        </p:sp>
        <p:sp>
          <p:nvSpPr>
            <p:cNvPr id="52" name="شكل حر: شكل 51">
              <a:extLst>
                <a:ext uri="{FF2B5EF4-FFF2-40B4-BE49-F238E27FC236}">
                  <a16:creationId xmlns:a16="http://schemas.microsoft.com/office/drawing/2014/main" id="{036ED7A4-AB31-B28D-5831-FD2B52AC3A69}"/>
                </a:ext>
              </a:extLst>
            </p:cNvPr>
            <p:cNvSpPr/>
            <p:nvPr/>
          </p:nvSpPr>
          <p:spPr>
            <a:xfrm>
              <a:off x="4766248" y="3459278"/>
              <a:ext cx="866326" cy="1645113"/>
            </a:xfrm>
            <a:custGeom>
              <a:avLst/>
              <a:gdLst>
                <a:gd name="connsiteX0" fmla="*/ 768002 w 866326"/>
                <a:gd name="connsiteY0" fmla="*/ 943097 h 1645113"/>
                <a:gd name="connsiteX1" fmla="*/ 597729 w 866326"/>
                <a:gd name="connsiteY1" fmla="*/ 933493 h 1645113"/>
                <a:gd name="connsiteX2" fmla="*/ 457601 w 866326"/>
                <a:gd name="connsiteY2" fmla="*/ 941964 h 1645113"/>
                <a:gd name="connsiteX3" fmla="*/ 452680 w 866326"/>
                <a:gd name="connsiteY3" fmla="*/ 931164 h 1645113"/>
                <a:gd name="connsiteX4" fmla="*/ 372755 w 866326"/>
                <a:gd name="connsiteY4" fmla="*/ 889805 h 1645113"/>
                <a:gd name="connsiteX5" fmla="*/ 252652 w 866326"/>
                <a:gd name="connsiteY5" fmla="*/ 516899 h 1645113"/>
                <a:gd name="connsiteX6" fmla="*/ 362887 w 866326"/>
                <a:gd name="connsiteY6" fmla="*/ 365141 h 1645113"/>
                <a:gd name="connsiteX7" fmla="*/ 397336 w 866326"/>
                <a:gd name="connsiteY7" fmla="*/ 391737 h 1645113"/>
                <a:gd name="connsiteX8" fmla="*/ 402635 w 866326"/>
                <a:gd name="connsiteY8" fmla="*/ 381176 h 1645113"/>
                <a:gd name="connsiteX9" fmla="*/ 421289 w 866326"/>
                <a:gd name="connsiteY9" fmla="*/ 353347 h 1645113"/>
                <a:gd name="connsiteX10" fmla="*/ 438004 w 866326"/>
                <a:gd name="connsiteY10" fmla="*/ 347872 h 1645113"/>
                <a:gd name="connsiteX11" fmla="*/ 436229 w 866326"/>
                <a:gd name="connsiteY11" fmla="*/ 330251 h 1645113"/>
                <a:gd name="connsiteX12" fmla="*/ 398766 w 866326"/>
                <a:gd name="connsiteY12" fmla="*/ 283265 h 1645113"/>
                <a:gd name="connsiteX13" fmla="*/ 399728 w 866326"/>
                <a:gd name="connsiteY13" fmla="*/ 277877 h 1645113"/>
                <a:gd name="connsiteX14" fmla="*/ 393548 w 866326"/>
                <a:gd name="connsiteY14" fmla="*/ 273636 h 1645113"/>
                <a:gd name="connsiteX15" fmla="*/ 355712 w 866326"/>
                <a:gd name="connsiteY15" fmla="*/ 144622 h 1645113"/>
                <a:gd name="connsiteX16" fmla="*/ 404033 w 866326"/>
                <a:gd name="connsiteY16" fmla="*/ 110109 h 1645113"/>
                <a:gd name="connsiteX17" fmla="*/ 460673 w 866326"/>
                <a:gd name="connsiteY17" fmla="*/ 102432 h 1645113"/>
                <a:gd name="connsiteX18" fmla="*/ 505494 w 866326"/>
                <a:gd name="connsiteY18" fmla="*/ 72223 h 1645113"/>
                <a:gd name="connsiteX19" fmla="*/ 581178 w 866326"/>
                <a:gd name="connsiteY19" fmla="*/ 123640 h 1645113"/>
                <a:gd name="connsiteX20" fmla="*/ 557263 w 866326"/>
                <a:gd name="connsiteY20" fmla="*/ 166435 h 1645113"/>
                <a:gd name="connsiteX21" fmla="*/ 597024 w 866326"/>
                <a:gd name="connsiteY21" fmla="*/ 300105 h 1645113"/>
                <a:gd name="connsiteX22" fmla="*/ 575501 w 866326"/>
                <a:gd name="connsiteY22" fmla="*/ 344939 h 1645113"/>
                <a:gd name="connsiteX23" fmla="*/ 589623 w 866326"/>
                <a:gd name="connsiteY23" fmla="*/ 356582 h 1645113"/>
                <a:gd name="connsiteX24" fmla="*/ 601279 w 866326"/>
                <a:gd name="connsiteY24" fmla="*/ 357526 h 1645113"/>
                <a:gd name="connsiteX25" fmla="*/ 601002 w 866326"/>
                <a:gd name="connsiteY25" fmla="*/ 356267 h 1645113"/>
                <a:gd name="connsiteX26" fmla="*/ 657352 w 866326"/>
                <a:gd name="connsiteY26" fmla="*/ 308967 h 1645113"/>
                <a:gd name="connsiteX27" fmla="*/ 777782 w 866326"/>
                <a:gd name="connsiteY27" fmla="*/ 369987 h 1645113"/>
                <a:gd name="connsiteX28" fmla="*/ 761948 w 866326"/>
                <a:gd name="connsiteY28" fmla="*/ 286487 h 1645113"/>
                <a:gd name="connsiteX29" fmla="*/ 588113 w 866326"/>
                <a:gd name="connsiteY29" fmla="*/ 19145 h 1645113"/>
                <a:gd name="connsiteX30" fmla="*/ 18225 w 866326"/>
                <a:gd name="connsiteY30" fmla="*/ 272427 h 1645113"/>
                <a:gd name="connsiteX31" fmla="*/ 36602 w 866326"/>
                <a:gd name="connsiteY31" fmla="*/ 637378 h 1645113"/>
                <a:gd name="connsiteX32" fmla="*/ 177661 w 866326"/>
                <a:gd name="connsiteY32" fmla="*/ 984771 h 1645113"/>
                <a:gd name="connsiteX33" fmla="*/ 516432 w 866326"/>
                <a:gd name="connsiteY33" fmla="*/ 1266713 h 1645113"/>
                <a:gd name="connsiteX34" fmla="*/ 517690 w 866326"/>
                <a:gd name="connsiteY34" fmla="*/ 1479340 h 1645113"/>
                <a:gd name="connsiteX35" fmla="*/ 420483 w 866326"/>
                <a:gd name="connsiteY35" fmla="*/ 1438081 h 1645113"/>
                <a:gd name="connsiteX36" fmla="*/ 383466 w 866326"/>
                <a:gd name="connsiteY36" fmla="*/ 1425053 h 1645113"/>
                <a:gd name="connsiteX37" fmla="*/ 329733 w 866326"/>
                <a:gd name="connsiteY37" fmla="*/ 1444525 h 1645113"/>
                <a:gd name="connsiteX38" fmla="*/ 344862 w 866326"/>
                <a:gd name="connsiteY38" fmla="*/ 1490964 h 1645113"/>
                <a:gd name="connsiteX39" fmla="*/ 347002 w 866326"/>
                <a:gd name="connsiteY39" fmla="*/ 1491964 h 1645113"/>
                <a:gd name="connsiteX40" fmla="*/ 390142 w 866326"/>
                <a:gd name="connsiteY40" fmla="*/ 1471354 h 1645113"/>
                <a:gd name="connsiteX41" fmla="*/ 391144 w 866326"/>
                <a:gd name="connsiteY41" fmla="*/ 1467962 h 1645113"/>
                <a:gd name="connsiteX42" fmla="*/ 507407 w 866326"/>
                <a:gd name="connsiteY42" fmla="*/ 1504463 h 1645113"/>
                <a:gd name="connsiteX43" fmla="*/ 404448 w 866326"/>
                <a:gd name="connsiteY43" fmla="*/ 1565471 h 1645113"/>
                <a:gd name="connsiteX44" fmla="*/ 385253 w 866326"/>
                <a:gd name="connsiteY44" fmla="*/ 1620588 h 1645113"/>
                <a:gd name="connsiteX45" fmla="*/ 433372 w 866326"/>
                <a:gd name="connsiteY45" fmla="*/ 1640462 h 1645113"/>
                <a:gd name="connsiteX46" fmla="*/ 437350 w 866326"/>
                <a:gd name="connsiteY46" fmla="*/ 1591928 h 1645113"/>
                <a:gd name="connsiteX47" fmla="*/ 537011 w 866326"/>
                <a:gd name="connsiteY47" fmla="*/ 1511877 h 1645113"/>
                <a:gd name="connsiteX48" fmla="*/ 709889 w 866326"/>
                <a:gd name="connsiteY48" fmla="*/ 1555930 h 1645113"/>
                <a:gd name="connsiteX49" fmla="*/ 722778 w 866326"/>
                <a:gd name="connsiteY49" fmla="*/ 1608303 h 1645113"/>
                <a:gd name="connsiteX50" fmla="*/ 766517 w 866326"/>
                <a:gd name="connsiteY50" fmla="*/ 1573891 h 1645113"/>
                <a:gd name="connsiteX51" fmla="*/ 729499 w 866326"/>
                <a:gd name="connsiteY51" fmla="*/ 1518233 h 1645113"/>
                <a:gd name="connsiteX52" fmla="*/ 643406 w 866326"/>
                <a:gd name="connsiteY52" fmla="*/ 1497528 h 1645113"/>
                <a:gd name="connsiteX53" fmla="*/ 572254 w 866326"/>
                <a:gd name="connsiteY53" fmla="*/ 1488717 h 1645113"/>
                <a:gd name="connsiteX54" fmla="*/ 656698 w 866326"/>
                <a:gd name="connsiteY54" fmla="*/ 1440737 h 1645113"/>
                <a:gd name="connsiteX55" fmla="*/ 680682 w 866326"/>
                <a:gd name="connsiteY55" fmla="*/ 1450661 h 1645113"/>
                <a:gd name="connsiteX56" fmla="*/ 684263 w 866326"/>
                <a:gd name="connsiteY56" fmla="*/ 1448679 h 1645113"/>
                <a:gd name="connsiteX57" fmla="*/ 685798 w 866326"/>
                <a:gd name="connsiteY57" fmla="*/ 1414286 h 1645113"/>
                <a:gd name="connsiteX58" fmla="*/ 677818 w 866326"/>
                <a:gd name="connsiteY58" fmla="*/ 1408515 h 1645113"/>
                <a:gd name="connsiteX59" fmla="*/ 620649 w 866326"/>
                <a:gd name="connsiteY59" fmla="*/ 1417980 h 1645113"/>
                <a:gd name="connsiteX60" fmla="*/ 554972 w 866326"/>
                <a:gd name="connsiteY60" fmla="*/ 1463493 h 1645113"/>
                <a:gd name="connsiteX61" fmla="*/ 555387 w 866326"/>
                <a:gd name="connsiteY61" fmla="*/ 1268538 h 1645113"/>
                <a:gd name="connsiteX62" fmla="*/ 833000 w 866326"/>
                <a:gd name="connsiteY62" fmla="*/ 1257021 h 1645113"/>
                <a:gd name="connsiteX63" fmla="*/ 854120 w 866326"/>
                <a:gd name="connsiteY63" fmla="*/ 1193282 h 1645113"/>
                <a:gd name="connsiteX64" fmla="*/ 768002 w 866326"/>
                <a:gd name="connsiteY64" fmla="*/ 943097 h 1645113"/>
                <a:gd name="connsiteX65" fmla="*/ 450566 w 866326"/>
                <a:gd name="connsiteY65" fmla="*/ 943462 h 1645113"/>
                <a:gd name="connsiteX66" fmla="*/ 340117 w 866326"/>
                <a:gd name="connsiteY66" fmla="*/ 926784 h 1645113"/>
                <a:gd name="connsiteX67" fmla="*/ 155320 w 866326"/>
                <a:gd name="connsiteY67" fmla="*/ 664792 h 1645113"/>
                <a:gd name="connsiteX68" fmla="*/ 101574 w 866326"/>
                <a:gd name="connsiteY68" fmla="*/ 456130 h 1645113"/>
                <a:gd name="connsiteX69" fmla="*/ 115697 w 866326"/>
                <a:gd name="connsiteY69" fmla="*/ 248576 h 1645113"/>
                <a:gd name="connsiteX70" fmla="*/ 237435 w 866326"/>
                <a:gd name="connsiteY70" fmla="*/ 105717 h 1645113"/>
                <a:gd name="connsiteX71" fmla="*/ 241414 w 866326"/>
                <a:gd name="connsiteY71" fmla="*/ 106822 h 1645113"/>
                <a:gd name="connsiteX72" fmla="*/ 241010 w 866326"/>
                <a:gd name="connsiteY72" fmla="*/ 110248 h 1645113"/>
                <a:gd name="connsiteX73" fmla="*/ 168661 w 866326"/>
                <a:gd name="connsiteY73" fmla="*/ 185239 h 1645113"/>
                <a:gd name="connsiteX74" fmla="*/ 108245 w 866326"/>
                <a:gd name="connsiteY74" fmla="*/ 374153 h 1645113"/>
                <a:gd name="connsiteX75" fmla="*/ 276731 w 866326"/>
                <a:gd name="connsiteY75" fmla="*/ 854965 h 1645113"/>
                <a:gd name="connsiteX76" fmla="*/ 446739 w 866326"/>
                <a:gd name="connsiteY76" fmla="*/ 935029 h 1645113"/>
                <a:gd name="connsiteX77" fmla="*/ 451550 w 866326"/>
                <a:gd name="connsiteY77" fmla="*/ 940913 h 1645113"/>
                <a:gd name="connsiteX78" fmla="*/ 450603 w 866326"/>
                <a:gd name="connsiteY78" fmla="*/ 943462 h 16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66326" h="1645113">
                  <a:moveTo>
                    <a:pt x="768002" y="943097"/>
                  </a:moveTo>
                  <a:cubicBezTo>
                    <a:pt x="720626" y="928672"/>
                    <a:pt x="665420" y="931932"/>
                    <a:pt x="597729" y="933493"/>
                  </a:cubicBezTo>
                  <a:cubicBezTo>
                    <a:pt x="526979" y="935129"/>
                    <a:pt x="486589" y="936388"/>
                    <a:pt x="457601" y="941964"/>
                  </a:cubicBezTo>
                  <a:cubicBezTo>
                    <a:pt x="455953" y="938364"/>
                    <a:pt x="454291" y="934752"/>
                    <a:pt x="452680" y="931164"/>
                  </a:cubicBezTo>
                  <a:cubicBezTo>
                    <a:pt x="423612" y="922681"/>
                    <a:pt x="396469" y="908634"/>
                    <a:pt x="372755" y="889805"/>
                  </a:cubicBezTo>
                  <a:cubicBezTo>
                    <a:pt x="277473" y="816475"/>
                    <a:pt x="251218" y="636510"/>
                    <a:pt x="252652" y="516899"/>
                  </a:cubicBezTo>
                  <a:cubicBezTo>
                    <a:pt x="253848" y="417955"/>
                    <a:pt x="303301" y="371208"/>
                    <a:pt x="362887" y="365141"/>
                  </a:cubicBezTo>
                  <a:cubicBezTo>
                    <a:pt x="382610" y="363140"/>
                    <a:pt x="376896" y="361541"/>
                    <a:pt x="397336" y="391737"/>
                  </a:cubicBezTo>
                  <a:cubicBezTo>
                    <a:pt x="398521" y="387954"/>
                    <a:pt x="400311" y="384386"/>
                    <a:pt x="402635" y="381176"/>
                  </a:cubicBezTo>
                  <a:cubicBezTo>
                    <a:pt x="408322" y="371554"/>
                    <a:pt x="414550" y="362265"/>
                    <a:pt x="421289" y="353347"/>
                  </a:cubicBezTo>
                  <a:cubicBezTo>
                    <a:pt x="424991" y="347966"/>
                    <a:pt x="431835" y="345726"/>
                    <a:pt x="438004" y="347872"/>
                  </a:cubicBezTo>
                  <a:cubicBezTo>
                    <a:pt x="437715" y="343479"/>
                    <a:pt x="437715" y="341428"/>
                    <a:pt x="436229" y="330251"/>
                  </a:cubicBezTo>
                  <a:cubicBezTo>
                    <a:pt x="412909" y="327620"/>
                    <a:pt x="396136" y="306581"/>
                    <a:pt x="398766" y="283265"/>
                  </a:cubicBezTo>
                  <a:cubicBezTo>
                    <a:pt x="398971" y="281452"/>
                    <a:pt x="399292" y="279652"/>
                    <a:pt x="399728" y="277877"/>
                  </a:cubicBezTo>
                  <a:cubicBezTo>
                    <a:pt x="397319" y="277053"/>
                    <a:pt x="395183" y="275587"/>
                    <a:pt x="393548" y="273636"/>
                  </a:cubicBezTo>
                  <a:cubicBezTo>
                    <a:pt x="354240" y="226297"/>
                    <a:pt x="339929" y="181224"/>
                    <a:pt x="355712" y="144622"/>
                  </a:cubicBezTo>
                  <a:cubicBezTo>
                    <a:pt x="364414" y="125244"/>
                    <a:pt x="382879" y="112055"/>
                    <a:pt x="404033" y="110109"/>
                  </a:cubicBezTo>
                  <a:cubicBezTo>
                    <a:pt x="423995" y="107252"/>
                    <a:pt x="444650" y="110588"/>
                    <a:pt x="460673" y="102432"/>
                  </a:cubicBezTo>
                  <a:cubicBezTo>
                    <a:pt x="475437" y="94880"/>
                    <a:pt x="490428" y="81034"/>
                    <a:pt x="505494" y="72223"/>
                  </a:cubicBezTo>
                  <a:cubicBezTo>
                    <a:pt x="555841" y="42695"/>
                    <a:pt x="594167" y="79524"/>
                    <a:pt x="581178" y="123640"/>
                  </a:cubicBezTo>
                  <a:cubicBezTo>
                    <a:pt x="575331" y="138993"/>
                    <a:pt x="567276" y="153411"/>
                    <a:pt x="557263" y="166435"/>
                  </a:cubicBezTo>
                  <a:cubicBezTo>
                    <a:pt x="573059" y="202320"/>
                    <a:pt x="596055" y="261112"/>
                    <a:pt x="597024" y="300105"/>
                  </a:cubicBezTo>
                  <a:cubicBezTo>
                    <a:pt x="598912" y="317922"/>
                    <a:pt x="590580" y="335273"/>
                    <a:pt x="575501" y="344939"/>
                  </a:cubicBezTo>
                  <a:cubicBezTo>
                    <a:pt x="582115" y="345638"/>
                    <a:pt x="587672" y="350219"/>
                    <a:pt x="589623" y="356582"/>
                  </a:cubicBezTo>
                  <a:cubicBezTo>
                    <a:pt x="593494" y="355481"/>
                    <a:pt x="597635" y="355814"/>
                    <a:pt x="601279" y="357526"/>
                  </a:cubicBezTo>
                  <a:lnTo>
                    <a:pt x="601002" y="356267"/>
                  </a:lnTo>
                  <a:cubicBezTo>
                    <a:pt x="587710" y="347960"/>
                    <a:pt x="642160" y="313687"/>
                    <a:pt x="657352" y="308967"/>
                  </a:cubicBezTo>
                  <a:cubicBezTo>
                    <a:pt x="702060" y="295121"/>
                    <a:pt x="741683" y="335034"/>
                    <a:pt x="777782" y="369987"/>
                  </a:cubicBezTo>
                  <a:cubicBezTo>
                    <a:pt x="774094" y="341874"/>
                    <a:pt x="768807" y="313995"/>
                    <a:pt x="761948" y="286487"/>
                  </a:cubicBezTo>
                  <a:cubicBezTo>
                    <a:pt x="737517" y="189632"/>
                    <a:pt x="678876" y="59725"/>
                    <a:pt x="588113" y="19145"/>
                  </a:cubicBezTo>
                  <a:cubicBezTo>
                    <a:pt x="431308" y="-50925"/>
                    <a:pt x="88723" y="79889"/>
                    <a:pt x="18225" y="272427"/>
                  </a:cubicBezTo>
                  <a:cubicBezTo>
                    <a:pt x="-19069" y="374266"/>
                    <a:pt x="7892" y="532758"/>
                    <a:pt x="36602" y="637378"/>
                  </a:cubicBezTo>
                  <a:cubicBezTo>
                    <a:pt x="70768" y="757990"/>
                    <a:pt x="118071" y="874486"/>
                    <a:pt x="177661" y="984771"/>
                  </a:cubicBezTo>
                  <a:cubicBezTo>
                    <a:pt x="255623" y="1131633"/>
                    <a:pt x="348676" y="1259375"/>
                    <a:pt x="516432" y="1266713"/>
                  </a:cubicBezTo>
                  <a:cubicBezTo>
                    <a:pt x="515878" y="1310439"/>
                    <a:pt x="517111" y="1460145"/>
                    <a:pt x="517690" y="1479340"/>
                  </a:cubicBezTo>
                  <a:cubicBezTo>
                    <a:pt x="493599" y="1468440"/>
                    <a:pt x="473486" y="1460309"/>
                    <a:pt x="420483" y="1438081"/>
                  </a:cubicBezTo>
                  <a:cubicBezTo>
                    <a:pt x="408629" y="1432467"/>
                    <a:pt x="396223" y="1428100"/>
                    <a:pt x="383466" y="1425053"/>
                  </a:cubicBezTo>
                  <a:cubicBezTo>
                    <a:pt x="364007" y="1421340"/>
                    <a:pt x="340155" y="1425746"/>
                    <a:pt x="329733" y="1444525"/>
                  </a:cubicBezTo>
                  <a:cubicBezTo>
                    <a:pt x="321087" y="1461530"/>
                    <a:pt x="327860" y="1482323"/>
                    <a:pt x="344862" y="1490964"/>
                  </a:cubicBezTo>
                  <a:cubicBezTo>
                    <a:pt x="345564" y="1491322"/>
                    <a:pt x="346278" y="1491656"/>
                    <a:pt x="347002" y="1491964"/>
                  </a:cubicBezTo>
                  <a:cubicBezTo>
                    <a:pt x="364607" y="1498182"/>
                    <a:pt x="383922" y="1488956"/>
                    <a:pt x="390142" y="1471354"/>
                  </a:cubicBezTo>
                  <a:cubicBezTo>
                    <a:pt x="390535" y="1470240"/>
                    <a:pt x="390869" y="1469107"/>
                    <a:pt x="391144" y="1467962"/>
                  </a:cubicBezTo>
                  <a:cubicBezTo>
                    <a:pt x="429672" y="1480850"/>
                    <a:pt x="468338" y="1493601"/>
                    <a:pt x="507407" y="1504463"/>
                  </a:cubicBezTo>
                  <a:cubicBezTo>
                    <a:pt x="471445" y="1521889"/>
                    <a:pt x="437005" y="1542299"/>
                    <a:pt x="404448" y="1565471"/>
                  </a:cubicBezTo>
                  <a:cubicBezTo>
                    <a:pt x="388563" y="1578662"/>
                    <a:pt x="376430" y="1599908"/>
                    <a:pt x="385253" y="1620588"/>
                  </a:cubicBezTo>
                  <a:cubicBezTo>
                    <a:pt x="392340" y="1637190"/>
                    <a:pt x="416242" y="1653313"/>
                    <a:pt x="433372" y="1640462"/>
                  </a:cubicBezTo>
                  <a:cubicBezTo>
                    <a:pt x="446059" y="1630909"/>
                    <a:pt x="453511" y="1603331"/>
                    <a:pt x="437350" y="1591928"/>
                  </a:cubicBezTo>
                  <a:cubicBezTo>
                    <a:pt x="468727" y="1563029"/>
                    <a:pt x="502024" y="1536282"/>
                    <a:pt x="537011" y="1511877"/>
                  </a:cubicBezTo>
                  <a:cubicBezTo>
                    <a:pt x="598258" y="1526200"/>
                    <a:pt x="658674" y="1533538"/>
                    <a:pt x="709889" y="1555930"/>
                  </a:cubicBezTo>
                  <a:cubicBezTo>
                    <a:pt x="693917" y="1583268"/>
                    <a:pt x="704326" y="1603218"/>
                    <a:pt x="722778" y="1608303"/>
                  </a:cubicBezTo>
                  <a:cubicBezTo>
                    <a:pt x="745434" y="1614597"/>
                    <a:pt x="764087" y="1595137"/>
                    <a:pt x="766517" y="1573891"/>
                  </a:cubicBezTo>
                  <a:cubicBezTo>
                    <a:pt x="769311" y="1549360"/>
                    <a:pt x="750154" y="1528340"/>
                    <a:pt x="729499" y="1518233"/>
                  </a:cubicBezTo>
                  <a:cubicBezTo>
                    <a:pt x="701972" y="1507150"/>
                    <a:pt x="672966" y="1500177"/>
                    <a:pt x="643406" y="1497528"/>
                  </a:cubicBezTo>
                  <a:cubicBezTo>
                    <a:pt x="619781" y="1493878"/>
                    <a:pt x="596055" y="1490939"/>
                    <a:pt x="572254" y="1488717"/>
                  </a:cubicBezTo>
                  <a:cubicBezTo>
                    <a:pt x="599592" y="1471341"/>
                    <a:pt x="627774" y="1455331"/>
                    <a:pt x="656698" y="1440737"/>
                  </a:cubicBezTo>
                  <a:cubicBezTo>
                    <a:pt x="660581" y="1450101"/>
                    <a:pt x="671317" y="1454544"/>
                    <a:pt x="680682" y="1450661"/>
                  </a:cubicBezTo>
                  <a:cubicBezTo>
                    <a:pt x="681940" y="1450133"/>
                    <a:pt x="683149" y="1449472"/>
                    <a:pt x="684263" y="1448679"/>
                  </a:cubicBezTo>
                  <a:cubicBezTo>
                    <a:pt x="694181" y="1439604"/>
                    <a:pt x="694873" y="1424210"/>
                    <a:pt x="685798" y="1414286"/>
                  </a:cubicBezTo>
                  <a:cubicBezTo>
                    <a:pt x="683558" y="1411838"/>
                    <a:pt x="680845" y="1409874"/>
                    <a:pt x="677818" y="1408515"/>
                  </a:cubicBezTo>
                  <a:cubicBezTo>
                    <a:pt x="658775" y="1398445"/>
                    <a:pt x="637541" y="1408124"/>
                    <a:pt x="620649" y="1417980"/>
                  </a:cubicBezTo>
                  <a:cubicBezTo>
                    <a:pt x="597484" y="1431221"/>
                    <a:pt x="575507" y="1446451"/>
                    <a:pt x="554972" y="1463493"/>
                  </a:cubicBezTo>
                  <a:cubicBezTo>
                    <a:pt x="555111" y="1433197"/>
                    <a:pt x="554834" y="1320911"/>
                    <a:pt x="555387" y="1268538"/>
                  </a:cubicBezTo>
                  <a:cubicBezTo>
                    <a:pt x="601027" y="1270804"/>
                    <a:pt x="785447" y="1268312"/>
                    <a:pt x="833000" y="1257021"/>
                  </a:cubicBezTo>
                  <a:cubicBezTo>
                    <a:pt x="840828" y="1255171"/>
                    <a:pt x="852836" y="1199450"/>
                    <a:pt x="854120" y="1193282"/>
                  </a:cubicBezTo>
                  <a:cubicBezTo>
                    <a:pt x="877103" y="1081789"/>
                    <a:pt x="877204" y="976338"/>
                    <a:pt x="768002" y="943097"/>
                  </a:cubicBezTo>
                  <a:close/>
                  <a:moveTo>
                    <a:pt x="450566" y="943462"/>
                  </a:moveTo>
                  <a:cubicBezTo>
                    <a:pt x="412955" y="951763"/>
                    <a:pt x="373600" y="945822"/>
                    <a:pt x="340117" y="926784"/>
                  </a:cubicBezTo>
                  <a:cubicBezTo>
                    <a:pt x="253118" y="881938"/>
                    <a:pt x="190688" y="756197"/>
                    <a:pt x="155320" y="664792"/>
                  </a:cubicBezTo>
                  <a:cubicBezTo>
                    <a:pt x="129298" y="597579"/>
                    <a:pt x="111260" y="527547"/>
                    <a:pt x="101574" y="456130"/>
                  </a:cubicBezTo>
                  <a:cubicBezTo>
                    <a:pt x="92160" y="386488"/>
                    <a:pt x="87137" y="314492"/>
                    <a:pt x="115697" y="248576"/>
                  </a:cubicBezTo>
                  <a:cubicBezTo>
                    <a:pt x="141765" y="190285"/>
                    <a:pt x="184018" y="140702"/>
                    <a:pt x="237435" y="105717"/>
                  </a:cubicBezTo>
                  <a:cubicBezTo>
                    <a:pt x="238839" y="104923"/>
                    <a:pt x="240621" y="105418"/>
                    <a:pt x="241414" y="106822"/>
                  </a:cubicBezTo>
                  <a:cubicBezTo>
                    <a:pt x="242040" y="107931"/>
                    <a:pt x="241876" y="109316"/>
                    <a:pt x="241010" y="110248"/>
                  </a:cubicBezTo>
                  <a:cubicBezTo>
                    <a:pt x="215057" y="133405"/>
                    <a:pt x="190873" y="158472"/>
                    <a:pt x="168661" y="185239"/>
                  </a:cubicBezTo>
                  <a:cubicBezTo>
                    <a:pt x="125575" y="238424"/>
                    <a:pt x="104015" y="305839"/>
                    <a:pt x="108245" y="374153"/>
                  </a:cubicBezTo>
                  <a:cubicBezTo>
                    <a:pt x="114400" y="558108"/>
                    <a:pt x="195685" y="759306"/>
                    <a:pt x="276731" y="854965"/>
                  </a:cubicBezTo>
                  <a:cubicBezTo>
                    <a:pt x="350740" y="942291"/>
                    <a:pt x="414291" y="930686"/>
                    <a:pt x="446739" y="935029"/>
                  </a:cubicBezTo>
                  <a:cubicBezTo>
                    <a:pt x="449693" y="935324"/>
                    <a:pt x="451847" y="937961"/>
                    <a:pt x="451550" y="940913"/>
                  </a:cubicBezTo>
                  <a:cubicBezTo>
                    <a:pt x="451459" y="941832"/>
                    <a:pt x="451132" y="942706"/>
                    <a:pt x="450603" y="943462"/>
                  </a:cubicBezTo>
                  <a:close/>
                </a:path>
              </a:pathLst>
            </a:custGeom>
            <a:solidFill>
              <a:srgbClr val="F8BD38"/>
            </a:solidFill>
            <a:ln w="6287" cap="flat">
              <a:noFill/>
              <a:prstDash val="solid"/>
              <a:miter/>
            </a:ln>
          </p:spPr>
          <p:txBody>
            <a:bodyPr rtlCol="1" anchor="ctr"/>
            <a:lstStyle/>
            <a:p>
              <a:endParaRPr lang="ar-SA"/>
            </a:p>
          </p:txBody>
        </p:sp>
      </p:grpSp>
    </p:spTree>
    <p:extLst>
      <p:ext uri="{BB962C8B-B14F-4D97-AF65-F5344CB8AC3E}">
        <p14:creationId xmlns:p14="http://schemas.microsoft.com/office/powerpoint/2010/main" val="2632650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B719F01D-D0DA-42FC-F7FB-DCA9579EEE65}"/>
              </a:ext>
            </a:extLst>
          </p:cNvPr>
          <p:cNvSpPr txBox="1"/>
          <p:nvPr/>
        </p:nvSpPr>
        <p:spPr>
          <a:xfrm>
            <a:off x="2657856" y="940773"/>
            <a:ext cx="6876288" cy="769441"/>
          </a:xfrm>
          <a:prstGeom prst="rect">
            <a:avLst/>
          </a:prstGeom>
          <a:noFill/>
        </p:spPr>
        <p:txBody>
          <a:bodyPr wrap="square" rtlCol="1">
            <a:spAutoFit/>
          </a:bodyPr>
          <a:lstStyle/>
          <a:p>
            <a:pPr algn="ctr"/>
            <a:r>
              <a:rPr lang="ar-SA" sz="4400" dirty="0">
                <a:solidFill>
                  <a:srgbClr val="282828"/>
                </a:solidFill>
              </a:rPr>
              <a:t>مفهوم النزاهة والشفافية</a:t>
            </a:r>
          </a:p>
        </p:txBody>
      </p:sp>
      <p:sp>
        <p:nvSpPr>
          <p:cNvPr id="3" name="مربع نص 2">
            <a:extLst>
              <a:ext uri="{FF2B5EF4-FFF2-40B4-BE49-F238E27FC236}">
                <a16:creationId xmlns:a16="http://schemas.microsoft.com/office/drawing/2014/main" id="{7A4928C8-502A-B404-F970-95E3D281E89C}"/>
              </a:ext>
            </a:extLst>
          </p:cNvPr>
          <p:cNvSpPr txBox="1"/>
          <p:nvPr/>
        </p:nvSpPr>
        <p:spPr>
          <a:xfrm>
            <a:off x="1799826" y="2053356"/>
            <a:ext cx="8991644" cy="923330"/>
          </a:xfrm>
          <a:prstGeom prst="rect">
            <a:avLst/>
          </a:prstGeom>
          <a:noFill/>
        </p:spPr>
        <p:txBody>
          <a:bodyPr wrap="square">
            <a:spAutoFit/>
          </a:bodyPr>
          <a:lstStyle/>
          <a:p>
            <a:pPr algn="ctr"/>
            <a:r>
              <a:rPr lang="ar-SA" dirty="0">
                <a:effectLst/>
              </a:rPr>
              <a:t>أن يتم القضاء على الفساد الذي يحصل نتيجة سوء استخدام الإدارة والوظيفة، وذلك عن طريق وضع أسس وقواعد تعمل على ترسيخ مبادئ السلوكيات العالية، واتباع الأخلاق الحميدة في ممارسات العمل، التي تعكس الأهداف الإيجابية للمؤسسات في الدولة جراء تطبيق قواعد ومبادئ النزاهة.</a:t>
            </a:r>
          </a:p>
        </p:txBody>
      </p:sp>
      <p:sp>
        <p:nvSpPr>
          <p:cNvPr id="4" name="مربع نص 3">
            <a:extLst>
              <a:ext uri="{FF2B5EF4-FFF2-40B4-BE49-F238E27FC236}">
                <a16:creationId xmlns:a16="http://schemas.microsoft.com/office/drawing/2014/main" id="{541DF48F-89E9-E62A-401C-581A89968D12}"/>
              </a:ext>
            </a:extLst>
          </p:cNvPr>
          <p:cNvSpPr txBox="1"/>
          <p:nvPr/>
        </p:nvSpPr>
        <p:spPr>
          <a:xfrm>
            <a:off x="1792461" y="3684515"/>
            <a:ext cx="6806537" cy="1754326"/>
          </a:xfrm>
          <a:prstGeom prst="rect">
            <a:avLst/>
          </a:prstGeom>
          <a:noFill/>
        </p:spPr>
        <p:txBody>
          <a:bodyPr wrap="square">
            <a:spAutoFit/>
          </a:bodyPr>
          <a:lstStyle/>
          <a:p>
            <a:pPr rtl="0"/>
            <a:r>
              <a:rPr lang="ar-SA" dirty="0">
                <a:effectLst/>
              </a:rPr>
              <a:t> تعتبر النزاهة والشفافية أساس عمل كل مؤسسة من مؤسسات الدولة، سواء كان ذلك في قطاع العمل الحكومي أو الخاص، فهما مبدآن أساسيان للحفاظ على سلامة سير العمل ضد أي شكل من أشكال الفساد الذي قد ينعكس سلبًا على هياكل الإدارات المؤسسية ونظامها الوظيفي، الأمر الذي قد يسبب بلبلة وخلل في المنظومة الاجتماعية لأي دولة، كما يؤثر على وضع الاقتصاد بسبب الضرر الذي يحصل بالموارد المالية.</a:t>
            </a:r>
            <a:br>
              <a:rPr lang="ar-SA" dirty="0">
                <a:effectLst/>
              </a:rPr>
            </a:br>
            <a:endParaRPr lang="en-US" dirty="0">
              <a:effectLst/>
            </a:endParaRPr>
          </a:p>
        </p:txBody>
      </p:sp>
      <p:grpSp>
        <p:nvGrpSpPr>
          <p:cNvPr id="7" name="رسم 5">
            <a:extLst>
              <a:ext uri="{FF2B5EF4-FFF2-40B4-BE49-F238E27FC236}">
                <a16:creationId xmlns:a16="http://schemas.microsoft.com/office/drawing/2014/main" id="{00ED07D4-270A-AE47-B703-632EA36A7B43}"/>
              </a:ext>
            </a:extLst>
          </p:cNvPr>
          <p:cNvGrpSpPr/>
          <p:nvPr/>
        </p:nvGrpSpPr>
        <p:grpSpPr>
          <a:xfrm>
            <a:off x="8930640" y="3560247"/>
            <a:ext cx="1575630" cy="1526776"/>
            <a:chOff x="1627963" y="2488593"/>
            <a:chExt cx="2995667" cy="2902785"/>
          </a:xfrm>
        </p:grpSpPr>
        <p:sp>
          <p:nvSpPr>
            <p:cNvPr id="8" name="شكل حر: شكل 7">
              <a:extLst>
                <a:ext uri="{FF2B5EF4-FFF2-40B4-BE49-F238E27FC236}">
                  <a16:creationId xmlns:a16="http://schemas.microsoft.com/office/drawing/2014/main" id="{67D410E5-913B-4C1E-98FE-BC0B9AC40B08}"/>
                </a:ext>
              </a:extLst>
            </p:cNvPr>
            <p:cNvSpPr/>
            <p:nvPr/>
          </p:nvSpPr>
          <p:spPr>
            <a:xfrm>
              <a:off x="2965145" y="2952741"/>
              <a:ext cx="1561490" cy="1033746"/>
            </a:xfrm>
            <a:custGeom>
              <a:avLst/>
              <a:gdLst>
                <a:gd name="connsiteX0" fmla="*/ 1561629 w 1561490"/>
                <a:gd name="connsiteY0" fmla="*/ 267452 h 1033746"/>
                <a:gd name="connsiteX1" fmla="*/ 1434789 w 1561490"/>
                <a:gd name="connsiteY1" fmla="*/ 931045 h 1033746"/>
                <a:gd name="connsiteX2" fmla="*/ 1379606 w 1561490"/>
                <a:gd name="connsiteY2" fmla="*/ 903800 h 1033746"/>
                <a:gd name="connsiteX3" fmla="*/ 1372574 w 1561490"/>
                <a:gd name="connsiteY3" fmla="*/ 798434 h 1033746"/>
                <a:gd name="connsiteX4" fmla="*/ 1376137 w 1561490"/>
                <a:gd name="connsiteY4" fmla="*/ 788895 h 1033746"/>
                <a:gd name="connsiteX5" fmla="*/ 1351983 w 1561490"/>
                <a:gd name="connsiteY5" fmla="*/ 753397 h 1033746"/>
                <a:gd name="connsiteX6" fmla="*/ 1316493 w 1561490"/>
                <a:gd name="connsiteY6" fmla="*/ 777543 h 1033746"/>
                <a:gd name="connsiteX7" fmla="*/ 1316067 w 1561490"/>
                <a:gd name="connsiteY7" fmla="*/ 780318 h 1033746"/>
                <a:gd name="connsiteX8" fmla="*/ 1261658 w 1561490"/>
                <a:gd name="connsiteY8" fmla="*/ 870013 h 1033746"/>
                <a:gd name="connsiteX9" fmla="*/ 1261342 w 1561490"/>
                <a:gd name="connsiteY9" fmla="*/ 873166 h 1033746"/>
                <a:gd name="connsiteX10" fmla="*/ 985272 w 1561490"/>
                <a:gd name="connsiteY10" fmla="*/ 928979 h 1033746"/>
                <a:gd name="connsiteX11" fmla="*/ 983506 w 1561490"/>
                <a:gd name="connsiteY11" fmla="*/ 615228 h 1033746"/>
                <a:gd name="connsiteX12" fmla="*/ 987133 w 1561490"/>
                <a:gd name="connsiteY12" fmla="*/ 605642 h 1033746"/>
                <a:gd name="connsiteX13" fmla="*/ 963042 w 1561490"/>
                <a:gd name="connsiteY13" fmla="*/ 570123 h 1033746"/>
                <a:gd name="connsiteX14" fmla="*/ 927520 w 1561490"/>
                <a:gd name="connsiteY14" fmla="*/ 594221 h 1033746"/>
                <a:gd name="connsiteX15" fmla="*/ 927331 w 1561490"/>
                <a:gd name="connsiteY15" fmla="*/ 604570 h 1033746"/>
                <a:gd name="connsiteX16" fmla="*/ 731054 w 1561490"/>
                <a:gd name="connsiteY16" fmla="*/ 933299 h 1033746"/>
                <a:gd name="connsiteX17" fmla="*/ 703921 w 1561490"/>
                <a:gd name="connsiteY17" fmla="*/ 396674 h 1033746"/>
                <a:gd name="connsiteX18" fmla="*/ 708650 w 1561490"/>
                <a:gd name="connsiteY18" fmla="*/ 385259 h 1033746"/>
                <a:gd name="connsiteX19" fmla="*/ 684544 w 1561490"/>
                <a:gd name="connsiteY19" fmla="*/ 349745 h 1033746"/>
                <a:gd name="connsiteX20" fmla="*/ 649022 w 1561490"/>
                <a:gd name="connsiteY20" fmla="*/ 373860 h 1033746"/>
                <a:gd name="connsiteX21" fmla="*/ 648596 w 1561490"/>
                <a:gd name="connsiteY21" fmla="*/ 382279 h 1033746"/>
                <a:gd name="connsiteX22" fmla="*/ 361868 w 1561490"/>
                <a:gd name="connsiteY22" fmla="*/ 1032912 h 1033746"/>
                <a:gd name="connsiteX23" fmla="*/ 299669 w 1561490"/>
                <a:gd name="connsiteY23" fmla="*/ 417454 h 1033746"/>
                <a:gd name="connsiteX24" fmla="*/ 301010 w 1561490"/>
                <a:gd name="connsiteY24" fmla="*/ 412724 h 1033746"/>
                <a:gd name="connsiteX25" fmla="*/ 276855 w 1561490"/>
                <a:gd name="connsiteY25" fmla="*/ 377179 h 1033746"/>
                <a:gd name="connsiteX26" fmla="*/ 241318 w 1561490"/>
                <a:gd name="connsiteY26" fmla="*/ 401325 h 1033746"/>
                <a:gd name="connsiteX27" fmla="*/ 240829 w 1561490"/>
                <a:gd name="connsiteY27" fmla="*/ 405692 h 1033746"/>
                <a:gd name="connsiteX28" fmla="*/ 139 w 1561490"/>
                <a:gd name="connsiteY28" fmla="*/ 851740 h 1033746"/>
                <a:gd name="connsiteX29" fmla="*/ 162911 w 1561490"/>
                <a:gd name="connsiteY29" fmla="*/ 70 h 1033746"/>
                <a:gd name="connsiteX30" fmla="*/ 533832 w 1561490"/>
                <a:gd name="connsiteY30" fmla="*/ 145846 h 1033746"/>
                <a:gd name="connsiteX31" fmla="*/ 507881 w 1561490"/>
                <a:gd name="connsiteY31" fmla="*/ 107624 h 1033746"/>
                <a:gd name="connsiteX32" fmla="*/ 469663 w 1561490"/>
                <a:gd name="connsiteY32" fmla="*/ 133573 h 1033746"/>
                <a:gd name="connsiteX33" fmla="*/ 495614 w 1561490"/>
                <a:gd name="connsiteY33" fmla="*/ 171796 h 1033746"/>
                <a:gd name="connsiteX34" fmla="*/ 495614 w 1561490"/>
                <a:gd name="connsiteY34" fmla="*/ 171798 h 1033746"/>
                <a:gd name="connsiteX35" fmla="*/ 533832 w 1561490"/>
                <a:gd name="connsiteY35" fmla="*/ 145846 h 1033746"/>
                <a:gd name="connsiteX36" fmla="*/ 397137 w 1561490"/>
                <a:gd name="connsiteY36" fmla="*/ 119674 h 1033746"/>
                <a:gd name="connsiteX37" fmla="*/ 371186 w 1561490"/>
                <a:gd name="connsiteY37" fmla="*/ 81451 h 1033746"/>
                <a:gd name="connsiteX38" fmla="*/ 332968 w 1561490"/>
                <a:gd name="connsiteY38" fmla="*/ 107401 h 1033746"/>
                <a:gd name="connsiteX39" fmla="*/ 358920 w 1561490"/>
                <a:gd name="connsiteY39" fmla="*/ 145624 h 1033746"/>
                <a:gd name="connsiteX40" fmla="*/ 358920 w 1561490"/>
                <a:gd name="connsiteY40" fmla="*/ 145625 h 1033746"/>
                <a:gd name="connsiteX41" fmla="*/ 397137 w 1561490"/>
                <a:gd name="connsiteY41" fmla="*/ 119674 h 1033746"/>
                <a:gd name="connsiteX42" fmla="*/ 260474 w 1561490"/>
                <a:gd name="connsiteY42" fmla="*/ 93580 h 1033746"/>
                <a:gd name="connsiteX43" fmla="*/ 234507 w 1561490"/>
                <a:gd name="connsiteY43" fmla="*/ 55399 h 1033746"/>
                <a:gd name="connsiteX44" fmla="*/ 196320 w 1561490"/>
                <a:gd name="connsiteY44" fmla="*/ 81369 h 1033746"/>
                <a:gd name="connsiteX45" fmla="*/ 222272 w 1561490"/>
                <a:gd name="connsiteY45" fmla="*/ 119548 h 1033746"/>
                <a:gd name="connsiteX46" fmla="*/ 260474 w 1561490"/>
                <a:gd name="connsiteY46" fmla="*/ 93580 h 103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561490" h="1033746">
                  <a:moveTo>
                    <a:pt x="1561629" y="267452"/>
                  </a:moveTo>
                  <a:lnTo>
                    <a:pt x="1434789" y="931045"/>
                  </a:lnTo>
                  <a:cubicBezTo>
                    <a:pt x="1417051" y="920685"/>
                    <a:pt x="1398620" y="911581"/>
                    <a:pt x="1379606" y="903800"/>
                  </a:cubicBezTo>
                  <a:cubicBezTo>
                    <a:pt x="1387284" y="847467"/>
                    <a:pt x="1384509" y="816187"/>
                    <a:pt x="1372574" y="798434"/>
                  </a:cubicBezTo>
                  <a:cubicBezTo>
                    <a:pt x="1374309" y="795488"/>
                    <a:pt x="1375522" y="792259"/>
                    <a:pt x="1376137" y="788895"/>
                  </a:cubicBezTo>
                  <a:cubicBezTo>
                    <a:pt x="1379275" y="772425"/>
                    <a:pt x="1368459" y="756531"/>
                    <a:pt x="1351983" y="753397"/>
                  </a:cubicBezTo>
                  <a:cubicBezTo>
                    <a:pt x="1335523" y="750263"/>
                    <a:pt x="1319631" y="761072"/>
                    <a:pt x="1316493" y="777543"/>
                  </a:cubicBezTo>
                  <a:cubicBezTo>
                    <a:pt x="1316335" y="778458"/>
                    <a:pt x="1316178" y="779419"/>
                    <a:pt x="1316067" y="780318"/>
                  </a:cubicBezTo>
                  <a:cubicBezTo>
                    <a:pt x="1292576" y="790866"/>
                    <a:pt x="1277172" y="826845"/>
                    <a:pt x="1261658" y="870013"/>
                  </a:cubicBezTo>
                  <a:lnTo>
                    <a:pt x="1261342" y="873166"/>
                  </a:lnTo>
                  <a:cubicBezTo>
                    <a:pt x="1165719" y="861772"/>
                    <a:pt x="1068960" y="881333"/>
                    <a:pt x="985272" y="928979"/>
                  </a:cubicBezTo>
                  <a:cubicBezTo>
                    <a:pt x="978824" y="814973"/>
                    <a:pt x="1018634" y="665318"/>
                    <a:pt x="983506" y="615228"/>
                  </a:cubicBezTo>
                  <a:cubicBezTo>
                    <a:pt x="985304" y="612284"/>
                    <a:pt x="986533" y="609035"/>
                    <a:pt x="987133" y="605642"/>
                  </a:cubicBezTo>
                  <a:cubicBezTo>
                    <a:pt x="990286" y="589179"/>
                    <a:pt x="979502" y="573277"/>
                    <a:pt x="963042" y="570123"/>
                  </a:cubicBezTo>
                  <a:cubicBezTo>
                    <a:pt x="946566" y="566969"/>
                    <a:pt x="930673" y="577757"/>
                    <a:pt x="927520" y="594221"/>
                  </a:cubicBezTo>
                  <a:cubicBezTo>
                    <a:pt x="926858" y="597634"/>
                    <a:pt x="926794" y="601134"/>
                    <a:pt x="927331" y="604570"/>
                  </a:cubicBezTo>
                  <a:cubicBezTo>
                    <a:pt x="847710" y="652326"/>
                    <a:pt x="834719" y="950028"/>
                    <a:pt x="731054" y="933299"/>
                  </a:cubicBezTo>
                  <a:cubicBezTo>
                    <a:pt x="626696" y="916398"/>
                    <a:pt x="781365" y="492439"/>
                    <a:pt x="703921" y="396674"/>
                  </a:cubicBezTo>
                  <a:cubicBezTo>
                    <a:pt x="706301" y="393254"/>
                    <a:pt x="707909" y="389360"/>
                    <a:pt x="708650" y="385259"/>
                  </a:cubicBezTo>
                  <a:cubicBezTo>
                    <a:pt x="711804" y="368793"/>
                    <a:pt x="701004" y="352894"/>
                    <a:pt x="684544" y="349745"/>
                  </a:cubicBezTo>
                  <a:cubicBezTo>
                    <a:pt x="668068" y="346598"/>
                    <a:pt x="652175" y="357393"/>
                    <a:pt x="649022" y="373860"/>
                  </a:cubicBezTo>
                  <a:cubicBezTo>
                    <a:pt x="648486" y="376632"/>
                    <a:pt x="648344" y="379466"/>
                    <a:pt x="648596" y="382279"/>
                  </a:cubicBezTo>
                  <a:cubicBezTo>
                    <a:pt x="533738" y="440363"/>
                    <a:pt x="527400" y="1060676"/>
                    <a:pt x="361868" y="1032912"/>
                  </a:cubicBezTo>
                  <a:cubicBezTo>
                    <a:pt x="199316" y="1005667"/>
                    <a:pt x="379290" y="514827"/>
                    <a:pt x="299669" y="417454"/>
                  </a:cubicBezTo>
                  <a:cubicBezTo>
                    <a:pt x="300253" y="415918"/>
                    <a:pt x="300694" y="414337"/>
                    <a:pt x="301010" y="412724"/>
                  </a:cubicBezTo>
                  <a:cubicBezTo>
                    <a:pt x="304163" y="396240"/>
                    <a:pt x="293347" y="380327"/>
                    <a:pt x="276855" y="377179"/>
                  </a:cubicBezTo>
                  <a:cubicBezTo>
                    <a:pt x="260380" y="374030"/>
                    <a:pt x="244471" y="384841"/>
                    <a:pt x="241318" y="401325"/>
                  </a:cubicBezTo>
                  <a:cubicBezTo>
                    <a:pt x="241050" y="402768"/>
                    <a:pt x="240892" y="404228"/>
                    <a:pt x="240829" y="405692"/>
                  </a:cubicBezTo>
                  <a:cubicBezTo>
                    <a:pt x="128225" y="455167"/>
                    <a:pt x="65853" y="860474"/>
                    <a:pt x="139" y="851740"/>
                  </a:cubicBezTo>
                  <a:lnTo>
                    <a:pt x="162911" y="70"/>
                  </a:lnTo>
                  <a:close/>
                  <a:moveTo>
                    <a:pt x="533832" y="145846"/>
                  </a:moveTo>
                  <a:cubicBezTo>
                    <a:pt x="537222" y="128125"/>
                    <a:pt x="525602" y="111012"/>
                    <a:pt x="507881" y="107624"/>
                  </a:cubicBezTo>
                  <a:cubicBezTo>
                    <a:pt x="490159" y="104235"/>
                    <a:pt x="473053" y="115854"/>
                    <a:pt x="469663" y="133573"/>
                  </a:cubicBezTo>
                  <a:cubicBezTo>
                    <a:pt x="466273" y="151295"/>
                    <a:pt x="477893" y="168408"/>
                    <a:pt x="495614" y="171796"/>
                  </a:cubicBezTo>
                  <a:cubicBezTo>
                    <a:pt x="495614" y="171798"/>
                    <a:pt x="495614" y="171798"/>
                    <a:pt x="495614" y="171798"/>
                  </a:cubicBezTo>
                  <a:cubicBezTo>
                    <a:pt x="513320" y="175120"/>
                    <a:pt x="530395" y="163530"/>
                    <a:pt x="533832" y="145846"/>
                  </a:cubicBezTo>
                  <a:close/>
                  <a:moveTo>
                    <a:pt x="397137" y="119674"/>
                  </a:moveTo>
                  <a:cubicBezTo>
                    <a:pt x="400527" y="101952"/>
                    <a:pt x="388907" y="84840"/>
                    <a:pt x="371186" y="81451"/>
                  </a:cubicBezTo>
                  <a:cubicBezTo>
                    <a:pt x="353464" y="78063"/>
                    <a:pt x="336358" y="89681"/>
                    <a:pt x="332968" y="107401"/>
                  </a:cubicBezTo>
                  <a:cubicBezTo>
                    <a:pt x="329578" y="125123"/>
                    <a:pt x="341198" y="142236"/>
                    <a:pt x="358920" y="145624"/>
                  </a:cubicBezTo>
                  <a:cubicBezTo>
                    <a:pt x="358920" y="145625"/>
                    <a:pt x="358920" y="145625"/>
                    <a:pt x="358920" y="145625"/>
                  </a:cubicBezTo>
                  <a:cubicBezTo>
                    <a:pt x="376641" y="149010"/>
                    <a:pt x="393748" y="137392"/>
                    <a:pt x="397137" y="119674"/>
                  </a:cubicBezTo>
                  <a:close/>
                  <a:moveTo>
                    <a:pt x="260474" y="93580"/>
                  </a:moveTo>
                  <a:cubicBezTo>
                    <a:pt x="263848" y="75865"/>
                    <a:pt x="252212" y="58771"/>
                    <a:pt x="234507" y="55399"/>
                  </a:cubicBezTo>
                  <a:cubicBezTo>
                    <a:pt x="216785" y="52026"/>
                    <a:pt x="199694" y="63654"/>
                    <a:pt x="196320" y="81369"/>
                  </a:cubicBezTo>
                  <a:cubicBezTo>
                    <a:pt x="192947" y="99077"/>
                    <a:pt x="204566" y="116166"/>
                    <a:pt x="222272" y="119548"/>
                  </a:cubicBezTo>
                  <a:cubicBezTo>
                    <a:pt x="239978" y="122895"/>
                    <a:pt x="257068" y="111283"/>
                    <a:pt x="260474" y="93580"/>
                  </a:cubicBezTo>
                  <a:close/>
                </a:path>
              </a:pathLst>
            </a:custGeom>
            <a:solidFill>
              <a:srgbClr val="FFFFFF"/>
            </a:solidFill>
            <a:ln w="15764" cap="flat">
              <a:noFill/>
              <a:prstDash val="solid"/>
              <a:miter/>
            </a:ln>
          </p:spPr>
          <p:txBody>
            <a:bodyPr rtlCol="1" anchor="ctr"/>
            <a:lstStyle/>
            <a:p>
              <a:pPr algn="l" rtl="0"/>
              <a:endParaRPr lang="ar-SA"/>
            </a:p>
          </p:txBody>
        </p:sp>
        <p:sp>
          <p:nvSpPr>
            <p:cNvPr id="9" name="شكل حر: شكل 8">
              <a:extLst>
                <a:ext uri="{FF2B5EF4-FFF2-40B4-BE49-F238E27FC236}">
                  <a16:creationId xmlns:a16="http://schemas.microsoft.com/office/drawing/2014/main" id="{7299BE52-74B3-6C4D-3912-F39BEB685C94}"/>
                </a:ext>
              </a:extLst>
            </p:cNvPr>
            <p:cNvSpPr/>
            <p:nvPr/>
          </p:nvSpPr>
          <p:spPr>
            <a:xfrm>
              <a:off x="3854750" y="3954586"/>
              <a:ext cx="768880" cy="768880"/>
            </a:xfrm>
            <a:custGeom>
              <a:avLst/>
              <a:gdLst>
                <a:gd name="connsiteX0" fmla="*/ 637133 w 768880"/>
                <a:gd name="connsiteY0" fmla="*/ 125 h 768880"/>
                <a:gd name="connsiteX1" fmla="*/ 637133 w 768880"/>
                <a:gd name="connsiteY1" fmla="*/ 637088 h 768880"/>
                <a:gd name="connsiteX2" fmla="*/ 170 w 768880"/>
                <a:gd name="connsiteY2" fmla="*/ 637088 h 768880"/>
                <a:gd name="connsiteX3" fmla="*/ 318652 w 768880"/>
                <a:gd name="connsiteY3" fmla="*/ 318606 h 768880"/>
              </a:gdLst>
              <a:ahLst/>
              <a:cxnLst>
                <a:cxn ang="0">
                  <a:pos x="connsiteX0" y="connsiteY0"/>
                </a:cxn>
                <a:cxn ang="0">
                  <a:pos x="connsiteX1" y="connsiteY1"/>
                </a:cxn>
                <a:cxn ang="0">
                  <a:pos x="connsiteX2" y="connsiteY2"/>
                </a:cxn>
                <a:cxn ang="0">
                  <a:pos x="connsiteX3" y="connsiteY3"/>
                </a:cxn>
              </a:cxnLst>
              <a:rect l="l" t="t" r="r" b="b"/>
              <a:pathLst>
                <a:path w="768880" h="768880">
                  <a:moveTo>
                    <a:pt x="637133" y="125"/>
                  </a:moveTo>
                  <a:cubicBezTo>
                    <a:pt x="813024" y="176015"/>
                    <a:pt x="813024" y="461198"/>
                    <a:pt x="637133" y="637088"/>
                  </a:cubicBezTo>
                  <a:cubicBezTo>
                    <a:pt x="461243" y="812978"/>
                    <a:pt x="176060" y="812978"/>
                    <a:pt x="170" y="637088"/>
                  </a:cubicBezTo>
                  <a:lnTo>
                    <a:pt x="318652" y="318606"/>
                  </a:lnTo>
                  <a:close/>
                </a:path>
              </a:pathLst>
            </a:custGeom>
            <a:solidFill>
              <a:srgbClr val="F5F4F3"/>
            </a:solidFill>
            <a:ln w="15764" cap="flat">
              <a:noFill/>
              <a:prstDash val="solid"/>
              <a:miter/>
            </a:ln>
          </p:spPr>
          <p:txBody>
            <a:bodyPr rtlCol="1" anchor="ctr"/>
            <a:lstStyle/>
            <a:p>
              <a:pPr algn="l" rtl="0"/>
              <a:endParaRPr lang="ar-SA"/>
            </a:p>
          </p:txBody>
        </p:sp>
        <p:sp>
          <p:nvSpPr>
            <p:cNvPr id="10" name="شكل حر: شكل 9">
              <a:extLst>
                <a:ext uri="{FF2B5EF4-FFF2-40B4-BE49-F238E27FC236}">
                  <a16:creationId xmlns:a16="http://schemas.microsoft.com/office/drawing/2014/main" id="{F0D78F08-7FD7-9C2C-BBC2-9D5438083E7E}"/>
                </a:ext>
              </a:extLst>
            </p:cNvPr>
            <p:cNvSpPr/>
            <p:nvPr/>
          </p:nvSpPr>
          <p:spPr>
            <a:xfrm>
              <a:off x="3854750" y="3822651"/>
              <a:ext cx="636963" cy="450384"/>
            </a:xfrm>
            <a:custGeom>
              <a:avLst/>
              <a:gdLst>
                <a:gd name="connsiteX0" fmla="*/ 637129 w 636963"/>
                <a:gd name="connsiteY0" fmla="*/ 132041 h 450384"/>
                <a:gd name="connsiteX1" fmla="*/ 318648 w 636963"/>
                <a:gd name="connsiteY1" fmla="*/ 450491 h 450384"/>
                <a:gd name="connsiteX2" fmla="*/ 166 w 636963"/>
                <a:gd name="connsiteY2" fmla="*/ 132009 h 450384"/>
                <a:gd name="connsiteX3" fmla="*/ 490060 w 636963"/>
                <a:gd name="connsiteY3" fmla="*/ 33895 h 450384"/>
                <a:gd name="connsiteX4" fmla="*/ 545243 w 636963"/>
                <a:gd name="connsiteY4" fmla="*/ 61139 h 450384"/>
                <a:gd name="connsiteX5" fmla="*/ 637129 w 636963"/>
                <a:gd name="connsiteY5" fmla="*/ 132041 h 45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963" h="450384">
                  <a:moveTo>
                    <a:pt x="637129" y="132041"/>
                  </a:moveTo>
                  <a:lnTo>
                    <a:pt x="318648" y="450491"/>
                  </a:lnTo>
                  <a:lnTo>
                    <a:pt x="166" y="132009"/>
                  </a:lnTo>
                  <a:cubicBezTo>
                    <a:pt x="128757" y="3557"/>
                    <a:pt x="321911" y="-35126"/>
                    <a:pt x="490060" y="33895"/>
                  </a:cubicBezTo>
                  <a:cubicBezTo>
                    <a:pt x="509075" y="41676"/>
                    <a:pt x="527505" y="50779"/>
                    <a:pt x="545243" y="61139"/>
                  </a:cubicBezTo>
                  <a:cubicBezTo>
                    <a:pt x="578809" y="80702"/>
                    <a:pt x="609696" y="104535"/>
                    <a:pt x="637129" y="132041"/>
                  </a:cubicBezTo>
                  <a:close/>
                </a:path>
              </a:pathLst>
            </a:custGeom>
            <a:solidFill>
              <a:srgbClr val="F8BD38"/>
            </a:solidFill>
            <a:ln w="15764" cap="flat">
              <a:noFill/>
              <a:prstDash val="solid"/>
              <a:miter/>
            </a:ln>
          </p:spPr>
          <p:txBody>
            <a:bodyPr rtlCol="1" anchor="ctr"/>
            <a:lstStyle/>
            <a:p>
              <a:pPr algn="l" rtl="0"/>
              <a:endParaRPr lang="ar-SA"/>
            </a:p>
          </p:txBody>
        </p:sp>
        <p:sp>
          <p:nvSpPr>
            <p:cNvPr id="11" name="شكل حر: شكل 10">
              <a:extLst>
                <a:ext uri="{FF2B5EF4-FFF2-40B4-BE49-F238E27FC236}">
                  <a16:creationId xmlns:a16="http://schemas.microsoft.com/office/drawing/2014/main" id="{F2C08E36-82D8-D63F-21C0-F8CB42003178}"/>
                </a:ext>
              </a:extLst>
            </p:cNvPr>
            <p:cNvSpPr/>
            <p:nvPr/>
          </p:nvSpPr>
          <p:spPr>
            <a:xfrm>
              <a:off x="4226443" y="3732973"/>
              <a:ext cx="122544" cy="123498"/>
            </a:xfrm>
            <a:custGeom>
              <a:avLst/>
              <a:gdLst>
                <a:gd name="connsiteX0" fmla="*/ 111390 w 122544"/>
                <a:gd name="connsiteY0" fmla="*/ 18222 h 123498"/>
                <a:gd name="connsiteX1" fmla="*/ 118421 w 122544"/>
                <a:gd name="connsiteY1" fmla="*/ 123589 h 123498"/>
                <a:gd name="connsiteX2" fmla="*/ 173 w 122544"/>
                <a:gd name="connsiteY2" fmla="*/ 92939 h 123498"/>
                <a:gd name="connsiteX3" fmla="*/ 489 w 122544"/>
                <a:gd name="connsiteY3" fmla="*/ 89786 h 123498"/>
                <a:gd name="connsiteX4" fmla="*/ 54898 w 122544"/>
                <a:gd name="connsiteY4" fmla="*/ 90 h 123498"/>
                <a:gd name="connsiteX5" fmla="*/ 82222 w 122544"/>
                <a:gd name="connsiteY5" fmla="*/ 33219 h 123498"/>
                <a:gd name="connsiteX6" fmla="*/ 111405 w 122544"/>
                <a:gd name="connsiteY6" fmla="*/ 18206 h 12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44" h="123498">
                  <a:moveTo>
                    <a:pt x="111390" y="18222"/>
                  </a:moveTo>
                  <a:cubicBezTo>
                    <a:pt x="123325" y="35975"/>
                    <a:pt x="126100" y="67255"/>
                    <a:pt x="118421" y="123589"/>
                  </a:cubicBezTo>
                  <a:cubicBezTo>
                    <a:pt x="80582" y="108030"/>
                    <a:pt x="40803" y="97718"/>
                    <a:pt x="173" y="92939"/>
                  </a:cubicBezTo>
                  <a:lnTo>
                    <a:pt x="489" y="89786"/>
                  </a:lnTo>
                  <a:cubicBezTo>
                    <a:pt x="16003" y="46617"/>
                    <a:pt x="31407" y="10638"/>
                    <a:pt x="54898" y="90"/>
                  </a:cubicBezTo>
                  <a:cubicBezTo>
                    <a:pt x="53290" y="16784"/>
                    <a:pt x="65525" y="31617"/>
                    <a:pt x="82222" y="33219"/>
                  </a:cubicBezTo>
                  <a:cubicBezTo>
                    <a:pt x="94046" y="34354"/>
                    <a:pt x="105446" y="28487"/>
                    <a:pt x="111405" y="18206"/>
                  </a:cubicBezTo>
                  <a:close/>
                </a:path>
              </a:pathLst>
            </a:custGeom>
            <a:solidFill>
              <a:srgbClr val="FFFFFF"/>
            </a:solidFill>
            <a:ln w="15764" cap="flat">
              <a:noFill/>
              <a:prstDash val="solid"/>
              <a:miter/>
            </a:ln>
          </p:spPr>
          <p:txBody>
            <a:bodyPr rtlCol="1" anchor="ctr"/>
            <a:lstStyle/>
            <a:p>
              <a:pPr algn="l" rtl="0"/>
              <a:endParaRPr lang="ar-SA"/>
            </a:p>
          </p:txBody>
        </p:sp>
        <p:sp>
          <p:nvSpPr>
            <p:cNvPr id="12" name="شكل حر: شكل 11">
              <a:extLst>
                <a:ext uri="{FF2B5EF4-FFF2-40B4-BE49-F238E27FC236}">
                  <a16:creationId xmlns:a16="http://schemas.microsoft.com/office/drawing/2014/main" id="{EA2A315B-2EAD-51D4-FB35-0E920BC9EE87}"/>
                </a:ext>
              </a:extLst>
            </p:cNvPr>
            <p:cNvSpPr/>
            <p:nvPr/>
          </p:nvSpPr>
          <p:spPr>
            <a:xfrm>
              <a:off x="4281137" y="3705524"/>
              <a:ext cx="60627" cy="45580"/>
            </a:xfrm>
            <a:custGeom>
              <a:avLst/>
              <a:gdLst>
                <a:gd name="connsiteX0" fmla="*/ 36122 w 60627"/>
                <a:gd name="connsiteY0" fmla="*/ 638 h 45580"/>
                <a:gd name="connsiteX1" fmla="*/ 60261 w 60627"/>
                <a:gd name="connsiteY1" fmla="*/ 36128 h 45580"/>
                <a:gd name="connsiteX2" fmla="*/ 56697 w 60627"/>
                <a:gd name="connsiteY2" fmla="*/ 45666 h 45580"/>
                <a:gd name="connsiteX3" fmla="*/ 25401 w 60627"/>
                <a:gd name="connsiteY3" fmla="*/ 25738 h 45580"/>
                <a:gd name="connsiteX4" fmla="*/ 175 w 60627"/>
                <a:gd name="connsiteY4" fmla="*/ 27551 h 45580"/>
                <a:gd name="connsiteX5" fmla="*/ 616 w 60627"/>
                <a:gd name="connsiteY5" fmla="*/ 24776 h 45580"/>
                <a:gd name="connsiteX6" fmla="*/ 36012 w 60627"/>
                <a:gd name="connsiteY6" fmla="*/ 617 h 45580"/>
                <a:gd name="connsiteX7" fmla="*/ 36122 w 60627"/>
                <a:gd name="connsiteY7" fmla="*/ 638 h 4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27" h="45580">
                  <a:moveTo>
                    <a:pt x="36122" y="638"/>
                  </a:moveTo>
                  <a:cubicBezTo>
                    <a:pt x="52582" y="3772"/>
                    <a:pt x="63398" y="19661"/>
                    <a:pt x="60261" y="36128"/>
                  </a:cubicBezTo>
                  <a:cubicBezTo>
                    <a:pt x="59646" y="39492"/>
                    <a:pt x="58432" y="42721"/>
                    <a:pt x="56697" y="45666"/>
                  </a:cubicBezTo>
                  <a:cubicBezTo>
                    <a:pt x="49208" y="35261"/>
                    <a:pt x="37998" y="28128"/>
                    <a:pt x="25401" y="25738"/>
                  </a:cubicBezTo>
                  <a:cubicBezTo>
                    <a:pt x="17045" y="23381"/>
                    <a:pt x="8121" y="24022"/>
                    <a:pt x="175" y="27551"/>
                  </a:cubicBezTo>
                  <a:cubicBezTo>
                    <a:pt x="285" y="26652"/>
                    <a:pt x="443" y="25690"/>
                    <a:pt x="616" y="24776"/>
                  </a:cubicBezTo>
                  <a:cubicBezTo>
                    <a:pt x="3722" y="8330"/>
                    <a:pt x="19568" y="-2486"/>
                    <a:pt x="36012" y="617"/>
                  </a:cubicBezTo>
                  <a:cubicBezTo>
                    <a:pt x="36044" y="623"/>
                    <a:pt x="36091" y="631"/>
                    <a:pt x="36122" y="638"/>
                  </a:cubicBezTo>
                  <a:close/>
                </a:path>
              </a:pathLst>
            </a:custGeom>
            <a:solidFill>
              <a:srgbClr val="000000"/>
            </a:solidFill>
            <a:ln w="15764" cap="flat">
              <a:noFill/>
              <a:prstDash val="solid"/>
              <a:miter/>
            </a:ln>
          </p:spPr>
          <p:txBody>
            <a:bodyPr rtlCol="1" anchor="ctr"/>
            <a:lstStyle/>
            <a:p>
              <a:pPr algn="l" rtl="0"/>
              <a:endParaRPr lang="ar-SA"/>
            </a:p>
          </p:txBody>
        </p:sp>
        <p:sp>
          <p:nvSpPr>
            <p:cNvPr id="13" name="شكل حر: شكل 12">
              <a:extLst>
                <a:ext uri="{FF2B5EF4-FFF2-40B4-BE49-F238E27FC236}">
                  <a16:creationId xmlns:a16="http://schemas.microsoft.com/office/drawing/2014/main" id="{A5EB95E1-A751-D5BE-0645-C4CFC0A9F946}"/>
                </a:ext>
              </a:extLst>
            </p:cNvPr>
            <p:cNvSpPr/>
            <p:nvPr/>
          </p:nvSpPr>
          <p:spPr>
            <a:xfrm>
              <a:off x="4281013" y="3729779"/>
              <a:ext cx="56646" cy="36482"/>
            </a:xfrm>
            <a:custGeom>
              <a:avLst/>
              <a:gdLst>
                <a:gd name="connsiteX0" fmla="*/ 56821 w 56646"/>
                <a:gd name="connsiteY0" fmla="*/ 21413 h 36482"/>
                <a:gd name="connsiteX1" fmla="*/ 15324 w 56646"/>
                <a:gd name="connsiteY1" fmla="*/ 32477 h 36482"/>
                <a:gd name="connsiteX2" fmla="*/ 314 w 56646"/>
                <a:gd name="connsiteY2" fmla="*/ 3297 h 36482"/>
                <a:gd name="connsiteX3" fmla="*/ 25540 w 56646"/>
                <a:gd name="connsiteY3" fmla="*/ 1484 h 36482"/>
                <a:gd name="connsiteX4" fmla="*/ 56821 w 56646"/>
                <a:gd name="connsiteY4" fmla="*/ 21413 h 36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6" h="36482">
                  <a:moveTo>
                    <a:pt x="56821" y="21413"/>
                  </a:moveTo>
                  <a:cubicBezTo>
                    <a:pt x="48417" y="35927"/>
                    <a:pt x="29845" y="40881"/>
                    <a:pt x="15324" y="32477"/>
                  </a:cubicBezTo>
                  <a:cubicBezTo>
                    <a:pt x="5044" y="26526"/>
                    <a:pt x="-821" y="15123"/>
                    <a:pt x="314" y="3297"/>
                  </a:cubicBezTo>
                  <a:cubicBezTo>
                    <a:pt x="8260" y="-232"/>
                    <a:pt x="17184" y="-873"/>
                    <a:pt x="25540" y="1484"/>
                  </a:cubicBezTo>
                  <a:cubicBezTo>
                    <a:pt x="38138" y="3879"/>
                    <a:pt x="49332" y="11012"/>
                    <a:pt x="56821" y="21413"/>
                  </a:cubicBezTo>
                  <a:close/>
                </a:path>
              </a:pathLst>
            </a:custGeom>
            <a:solidFill>
              <a:srgbClr val="EE8030"/>
            </a:solidFill>
            <a:ln w="15764" cap="flat">
              <a:noFill/>
              <a:prstDash val="solid"/>
              <a:miter/>
            </a:ln>
          </p:spPr>
          <p:txBody>
            <a:bodyPr rtlCol="1" anchor="ctr"/>
            <a:lstStyle/>
            <a:p>
              <a:pPr algn="l" rtl="0"/>
              <a:endParaRPr lang="ar-SA"/>
            </a:p>
          </p:txBody>
        </p:sp>
        <p:sp>
          <p:nvSpPr>
            <p:cNvPr id="14" name="شكل حر: شكل 13">
              <a:extLst>
                <a:ext uri="{FF2B5EF4-FFF2-40B4-BE49-F238E27FC236}">
                  <a16:creationId xmlns:a16="http://schemas.microsoft.com/office/drawing/2014/main" id="{FA52E901-A6ED-3D67-CB18-B8A05B2AE89A}"/>
                </a:ext>
              </a:extLst>
            </p:cNvPr>
            <p:cNvSpPr/>
            <p:nvPr/>
          </p:nvSpPr>
          <p:spPr>
            <a:xfrm>
              <a:off x="3722759" y="3954554"/>
              <a:ext cx="450472" cy="636962"/>
            </a:xfrm>
            <a:custGeom>
              <a:avLst/>
              <a:gdLst>
                <a:gd name="connsiteX0" fmla="*/ 450624 w 450472"/>
                <a:gd name="connsiteY0" fmla="*/ 318602 h 636962"/>
                <a:gd name="connsiteX1" fmla="*/ 132142 w 450472"/>
                <a:gd name="connsiteY1" fmla="*/ 637084 h 636962"/>
                <a:gd name="connsiteX2" fmla="*/ 131890 w 450472"/>
                <a:gd name="connsiteY2" fmla="*/ 373 h 636962"/>
                <a:gd name="connsiteX3" fmla="*/ 132142 w 450472"/>
                <a:gd name="connsiteY3" fmla="*/ 121 h 636962"/>
              </a:gdLst>
              <a:ahLst/>
              <a:cxnLst>
                <a:cxn ang="0">
                  <a:pos x="connsiteX0" y="connsiteY0"/>
                </a:cxn>
                <a:cxn ang="0">
                  <a:pos x="connsiteX1" y="connsiteY1"/>
                </a:cxn>
                <a:cxn ang="0">
                  <a:pos x="connsiteX2" y="connsiteY2"/>
                </a:cxn>
                <a:cxn ang="0">
                  <a:pos x="connsiteX3" y="connsiteY3"/>
                </a:cxn>
              </a:cxnLst>
              <a:rect l="l" t="t" r="r" b="b"/>
              <a:pathLst>
                <a:path w="450472" h="636962">
                  <a:moveTo>
                    <a:pt x="450624" y="318602"/>
                  </a:moveTo>
                  <a:lnTo>
                    <a:pt x="132142" y="637084"/>
                  </a:lnTo>
                  <a:cubicBezTo>
                    <a:pt x="-43748" y="461336"/>
                    <a:pt x="-43858" y="176263"/>
                    <a:pt x="131890" y="373"/>
                  </a:cubicBezTo>
                  <a:cubicBezTo>
                    <a:pt x="131985" y="279"/>
                    <a:pt x="132064" y="200"/>
                    <a:pt x="132142" y="121"/>
                  </a:cubicBezTo>
                  <a:close/>
                </a:path>
              </a:pathLst>
            </a:custGeom>
            <a:solidFill>
              <a:srgbClr val="EE8030"/>
            </a:solidFill>
            <a:ln w="15764" cap="flat">
              <a:noFill/>
              <a:prstDash val="solid"/>
              <a:miter/>
            </a:ln>
          </p:spPr>
          <p:txBody>
            <a:bodyPr rtlCol="1" anchor="ctr"/>
            <a:lstStyle/>
            <a:p>
              <a:pPr algn="l" rtl="0"/>
              <a:endParaRPr lang="ar-SA"/>
            </a:p>
          </p:txBody>
        </p:sp>
        <p:sp>
          <p:nvSpPr>
            <p:cNvPr id="15" name="شكل حر: شكل 14">
              <a:extLst>
                <a:ext uri="{FF2B5EF4-FFF2-40B4-BE49-F238E27FC236}">
                  <a16:creationId xmlns:a16="http://schemas.microsoft.com/office/drawing/2014/main" id="{88CA2EA2-A19B-EE35-791D-9ED53BDE2E3E}"/>
                </a:ext>
              </a:extLst>
            </p:cNvPr>
            <p:cNvSpPr/>
            <p:nvPr/>
          </p:nvSpPr>
          <p:spPr>
            <a:xfrm>
              <a:off x="3892063" y="3522296"/>
              <a:ext cx="60702" cy="45634"/>
            </a:xfrm>
            <a:custGeom>
              <a:avLst/>
              <a:gdLst>
                <a:gd name="connsiteX0" fmla="*/ 36166 w 60702"/>
                <a:gd name="connsiteY0" fmla="*/ 617 h 45634"/>
                <a:gd name="connsiteX1" fmla="*/ 60320 w 60702"/>
                <a:gd name="connsiteY1" fmla="*/ 36044 h 45634"/>
                <a:gd name="connsiteX2" fmla="*/ 60304 w 60702"/>
                <a:gd name="connsiteY2" fmla="*/ 36123 h 45634"/>
                <a:gd name="connsiteX3" fmla="*/ 56678 w 60702"/>
                <a:gd name="connsiteY3" fmla="*/ 45709 h 45634"/>
                <a:gd name="connsiteX4" fmla="*/ 33281 w 60702"/>
                <a:gd name="connsiteY4" fmla="*/ 29832 h 45634"/>
                <a:gd name="connsiteX5" fmla="*/ 518 w 60702"/>
                <a:gd name="connsiteY5" fmla="*/ 35051 h 45634"/>
                <a:gd name="connsiteX6" fmla="*/ 25792 w 60702"/>
                <a:gd name="connsiteY6" fmla="*/ 437 h 45634"/>
                <a:gd name="connsiteX7" fmla="*/ 36166 w 60702"/>
                <a:gd name="connsiteY7" fmla="*/ 617 h 4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02" h="45634">
                  <a:moveTo>
                    <a:pt x="36166" y="617"/>
                  </a:moveTo>
                  <a:cubicBezTo>
                    <a:pt x="52626" y="3729"/>
                    <a:pt x="63426" y="19592"/>
                    <a:pt x="60320" y="36044"/>
                  </a:cubicBezTo>
                  <a:cubicBezTo>
                    <a:pt x="60320" y="36071"/>
                    <a:pt x="60304" y="36096"/>
                    <a:pt x="60304" y="36123"/>
                  </a:cubicBezTo>
                  <a:cubicBezTo>
                    <a:pt x="59705" y="39514"/>
                    <a:pt x="58475" y="42765"/>
                    <a:pt x="56678" y="45709"/>
                  </a:cubicBezTo>
                  <a:cubicBezTo>
                    <a:pt x="51238" y="37582"/>
                    <a:pt x="42851" y="31888"/>
                    <a:pt x="33281" y="29832"/>
                  </a:cubicBezTo>
                  <a:cubicBezTo>
                    <a:pt x="22102" y="27081"/>
                    <a:pt x="10293" y="28962"/>
                    <a:pt x="518" y="35051"/>
                  </a:cubicBezTo>
                  <a:cubicBezTo>
                    <a:pt x="-2068" y="18515"/>
                    <a:pt x="9253" y="3018"/>
                    <a:pt x="25792" y="437"/>
                  </a:cubicBezTo>
                  <a:cubicBezTo>
                    <a:pt x="29229" y="-100"/>
                    <a:pt x="32744" y="-40"/>
                    <a:pt x="36166" y="617"/>
                  </a:cubicBezTo>
                  <a:close/>
                </a:path>
              </a:pathLst>
            </a:custGeom>
            <a:solidFill>
              <a:srgbClr val="000000"/>
            </a:solidFill>
            <a:ln w="15764" cap="flat">
              <a:noFill/>
              <a:prstDash val="solid"/>
              <a:miter/>
            </a:ln>
          </p:spPr>
          <p:txBody>
            <a:bodyPr rtlCol="1" anchor="ctr"/>
            <a:lstStyle/>
            <a:p>
              <a:pPr algn="l" rtl="0"/>
              <a:endParaRPr lang="ar-SA"/>
            </a:p>
          </p:txBody>
        </p:sp>
        <p:sp>
          <p:nvSpPr>
            <p:cNvPr id="16" name="شكل حر: شكل 15">
              <a:extLst>
                <a:ext uri="{FF2B5EF4-FFF2-40B4-BE49-F238E27FC236}">
                  <a16:creationId xmlns:a16="http://schemas.microsoft.com/office/drawing/2014/main" id="{3AEBA810-09B1-330C-A2C9-E52120FA2079}"/>
                </a:ext>
              </a:extLst>
            </p:cNvPr>
            <p:cNvSpPr/>
            <p:nvPr/>
          </p:nvSpPr>
          <p:spPr>
            <a:xfrm>
              <a:off x="2919139" y="3335029"/>
              <a:ext cx="1044119" cy="864708"/>
            </a:xfrm>
            <a:custGeom>
              <a:avLst/>
              <a:gdLst>
                <a:gd name="connsiteX0" fmla="*/ 1029572 w 1044119"/>
                <a:gd name="connsiteY0" fmla="*/ 232990 h 864708"/>
                <a:gd name="connsiteX1" fmla="*/ 1031338 w 1044119"/>
                <a:gd name="connsiteY1" fmla="*/ 546742 h 864708"/>
                <a:gd name="connsiteX2" fmla="*/ 809836 w 1044119"/>
                <a:gd name="connsiteY2" fmla="*/ 864798 h 864708"/>
                <a:gd name="connsiteX3" fmla="*/ 529351 w 1044119"/>
                <a:gd name="connsiteY3" fmla="*/ 811192 h 864708"/>
                <a:gd name="connsiteX4" fmla="*/ 120 w 1044119"/>
                <a:gd name="connsiteY4" fmla="*/ 710034 h 864708"/>
                <a:gd name="connsiteX5" fmla="*/ 40844 w 1044119"/>
                <a:gd name="connsiteY5" fmla="*/ 496904 h 864708"/>
                <a:gd name="connsiteX6" fmla="*/ 46126 w 1044119"/>
                <a:gd name="connsiteY6" fmla="*/ 469518 h 864708"/>
                <a:gd name="connsiteX7" fmla="*/ 286958 w 1044119"/>
                <a:gd name="connsiteY7" fmla="*/ 23486 h 864708"/>
                <a:gd name="connsiteX8" fmla="*/ 316000 w 1044119"/>
                <a:gd name="connsiteY8" fmla="*/ 55126 h 864708"/>
                <a:gd name="connsiteX9" fmla="*/ 345798 w 1044119"/>
                <a:gd name="connsiteY9" fmla="*/ 35264 h 864708"/>
                <a:gd name="connsiteX10" fmla="*/ 407997 w 1044119"/>
                <a:gd name="connsiteY10" fmla="*/ 650721 h 864708"/>
                <a:gd name="connsiteX11" fmla="*/ 694725 w 1044119"/>
                <a:gd name="connsiteY11" fmla="*/ 89 h 864708"/>
                <a:gd name="connsiteX12" fmla="*/ 727693 w 1044119"/>
                <a:gd name="connsiteY12" fmla="*/ 27508 h 864708"/>
                <a:gd name="connsiteX13" fmla="*/ 749908 w 1044119"/>
                <a:gd name="connsiteY13" fmla="*/ 14483 h 864708"/>
                <a:gd name="connsiteX14" fmla="*/ 777041 w 1044119"/>
                <a:gd name="connsiteY14" fmla="*/ 551109 h 864708"/>
                <a:gd name="connsiteX15" fmla="*/ 973333 w 1044119"/>
                <a:gd name="connsiteY15" fmla="*/ 222379 h 864708"/>
                <a:gd name="connsiteX16" fmla="*/ 1007862 w 1044119"/>
                <a:gd name="connsiteY16" fmla="*/ 247773 h 864708"/>
                <a:gd name="connsiteX17" fmla="*/ 1029493 w 1044119"/>
                <a:gd name="connsiteY17" fmla="*/ 233037 h 86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4119" h="864708">
                  <a:moveTo>
                    <a:pt x="1029572" y="232990"/>
                  </a:moveTo>
                  <a:cubicBezTo>
                    <a:pt x="1064700" y="283033"/>
                    <a:pt x="1024842" y="432687"/>
                    <a:pt x="1031338" y="546742"/>
                  </a:cubicBezTo>
                  <a:cubicBezTo>
                    <a:pt x="913389" y="614017"/>
                    <a:pt x="832035" y="730846"/>
                    <a:pt x="809836" y="864798"/>
                  </a:cubicBezTo>
                  <a:lnTo>
                    <a:pt x="529351" y="811192"/>
                  </a:lnTo>
                  <a:lnTo>
                    <a:pt x="120" y="710034"/>
                  </a:lnTo>
                  <a:lnTo>
                    <a:pt x="40844" y="496904"/>
                  </a:lnTo>
                  <a:lnTo>
                    <a:pt x="46126" y="469518"/>
                  </a:lnTo>
                  <a:cubicBezTo>
                    <a:pt x="111840" y="478252"/>
                    <a:pt x="174197" y="72945"/>
                    <a:pt x="286958" y="23486"/>
                  </a:cubicBezTo>
                  <a:cubicBezTo>
                    <a:pt x="286233" y="40241"/>
                    <a:pt x="299240" y="54407"/>
                    <a:pt x="316000" y="55126"/>
                  </a:cubicBezTo>
                  <a:cubicBezTo>
                    <a:pt x="329196" y="55694"/>
                    <a:pt x="341242" y="47662"/>
                    <a:pt x="345798" y="35264"/>
                  </a:cubicBezTo>
                  <a:cubicBezTo>
                    <a:pt x="425419" y="132637"/>
                    <a:pt x="245445" y="623477"/>
                    <a:pt x="407997" y="650721"/>
                  </a:cubicBezTo>
                  <a:cubicBezTo>
                    <a:pt x="573544" y="678486"/>
                    <a:pt x="579851" y="58172"/>
                    <a:pt x="694725" y="89"/>
                  </a:cubicBezTo>
                  <a:cubicBezTo>
                    <a:pt x="696254" y="16763"/>
                    <a:pt x="711012" y="29039"/>
                    <a:pt x="727693" y="27508"/>
                  </a:cubicBezTo>
                  <a:cubicBezTo>
                    <a:pt x="736664" y="26685"/>
                    <a:pt x="744799" y="21911"/>
                    <a:pt x="749908" y="14483"/>
                  </a:cubicBezTo>
                  <a:cubicBezTo>
                    <a:pt x="827352" y="110249"/>
                    <a:pt x="672652" y="534207"/>
                    <a:pt x="777041" y="551109"/>
                  </a:cubicBezTo>
                  <a:cubicBezTo>
                    <a:pt x="880706" y="567837"/>
                    <a:pt x="893713" y="270136"/>
                    <a:pt x="973333" y="222379"/>
                  </a:cubicBezTo>
                  <a:cubicBezTo>
                    <a:pt x="975856" y="238925"/>
                    <a:pt x="991307" y="250294"/>
                    <a:pt x="1007862" y="247773"/>
                  </a:cubicBezTo>
                  <a:cubicBezTo>
                    <a:pt x="1016928" y="246392"/>
                    <a:pt x="1024890" y="240973"/>
                    <a:pt x="1029493" y="233037"/>
                  </a:cubicBezTo>
                  <a:close/>
                </a:path>
              </a:pathLst>
            </a:custGeom>
            <a:solidFill>
              <a:srgbClr val="FFFFFF"/>
            </a:solidFill>
            <a:ln w="15764" cap="flat">
              <a:noFill/>
              <a:prstDash val="solid"/>
              <a:miter/>
            </a:ln>
          </p:spPr>
          <p:txBody>
            <a:bodyPr rtlCol="1" anchor="ctr"/>
            <a:lstStyle/>
            <a:p>
              <a:pPr algn="l" rtl="0"/>
              <a:endParaRPr lang="ar-SA"/>
            </a:p>
          </p:txBody>
        </p:sp>
        <p:sp>
          <p:nvSpPr>
            <p:cNvPr id="17" name="شكل حر: شكل 16">
              <a:extLst>
                <a:ext uri="{FF2B5EF4-FFF2-40B4-BE49-F238E27FC236}">
                  <a16:creationId xmlns:a16="http://schemas.microsoft.com/office/drawing/2014/main" id="{DC6A0422-3057-F530-91D6-4344D0A263ED}"/>
                </a:ext>
              </a:extLst>
            </p:cNvPr>
            <p:cNvSpPr/>
            <p:nvPr/>
          </p:nvSpPr>
          <p:spPr>
            <a:xfrm>
              <a:off x="3892431" y="3550816"/>
              <a:ext cx="56159" cy="32200"/>
            </a:xfrm>
            <a:custGeom>
              <a:avLst/>
              <a:gdLst>
                <a:gd name="connsiteX0" fmla="*/ 32913 w 56159"/>
                <a:gd name="connsiteY0" fmla="*/ 1313 h 32200"/>
                <a:gd name="connsiteX1" fmla="*/ 56310 w 56159"/>
                <a:gd name="connsiteY1" fmla="*/ 17190 h 32200"/>
                <a:gd name="connsiteX2" fmla="*/ 14892 w 56159"/>
                <a:gd name="connsiteY2" fmla="*/ 28171 h 32200"/>
                <a:gd name="connsiteX3" fmla="*/ 150 w 56159"/>
                <a:gd name="connsiteY3" fmla="*/ 6532 h 32200"/>
                <a:gd name="connsiteX4" fmla="*/ 32913 w 56159"/>
                <a:gd name="connsiteY4" fmla="*/ 1313 h 3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59" h="32200">
                  <a:moveTo>
                    <a:pt x="32913" y="1313"/>
                  </a:moveTo>
                  <a:cubicBezTo>
                    <a:pt x="42483" y="3369"/>
                    <a:pt x="50870" y="9062"/>
                    <a:pt x="56310" y="17190"/>
                  </a:cubicBezTo>
                  <a:cubicBezTo>
                    <a:pt x="47906" y="31662"/>
                    <a:pt x="29349" y="36578"/>
                    <a:pt x="14892" y="28171"/>
                  </a:cubicBezTo>
                  <a:cubicBezTo>
                    <a:pt x="6945" y="23561"/>
                    <a:pt x="1537" y="15604"/>
                    <a:pt x="150" y="6532"/>
                  </a:cubicBezTo>
                  <a:cubicBezTo>
                    <a:pt x="9925" y="443"/>
                    <a:pt x="21734" y="-1438"/>
                    <a:pt x="32913" y="1313"/>
                  </a:cubicBezTo>
                  <a:close/>
                </a:path>
              </a:pathLst>
            </a:custGeom>
            <a:solidFill>
              <a:srgbClr val="EE8030"/>
            </a:solidFill>
            <a:ln w="15764" cap="flat">
              <a:noFill/>
              <a:prstDash val="solid"/>
              <a:miter/>
            </a:ln>
          </p:spPr>
          <p:txBody>
            <a:bodyPr rtlCol="1" anchor="ctr"/>
            <a:lstStyle/>
            <a:p>
              <a:pPr algn="l" rtl="0"/>
              <a:endParaRPr lang="ar-SA"/>
            </a:p>
          </p:txBody>
        </p:sp>
        <p:sp>
          <p:nvSpPr>
            <p:cNvPr id="18" name="شكل حر: شكل 17">
              <a:extLst>
                <a:ext uri="{FF2B5EF4-FFF2-40B4-BE49-F238E27FC236}">
                  <a16:creationId xmlns:a16="http://schemas.microsoft.com/office/drawing/2014/main" id="{075B3661-FA0D-FBF8-B5BD-647D13DD2834}"/>
                </a:ext>
              </a:extLst>
            </p:cNvPr>
            <p:cNvSpPr/>
            <p:nvPr/>
          </p:nvSpPr>
          <p:spPr>
            <a:xfrm>
              <a:off x="3613560" y="3301869"/>
              <a:ext cx="60791" cy="47507"/>
            </a:xfrm>
            <a:custGeom>
              <a:avLst/>
              <a:gdLst>
                <a:gd name="connsiteX0" fmla="*/ 36233 w 60791"/>
                <a:gd name="connsiteY0" fmla="*/ 615 h 47507"/>
                <a:gd name="connsiteX1" fmla="*/ 60387 w 60791"/>
                <a:gd name="connsiteY1" fmla="*/ 36153 h 47507"/>
                <a:gd name="connsiteX2" fmla="*/ 55578 w 60791"/>
                <a:gd name="connsiteY2" fmla="*/ 47568 h 47507"/>
                <a:gd name="connsiteX3" fmla="*/ 25622 w 60791"/>
                <a:gd name="connsiteY3" fmla="*/ 29547 h 47507"/>
                <a:gd name="connsiteX4" fmla="*/ 253 w 60791"/>
                <a:gd name="connsiteY4" fmla="*/ 33173 h 47507"/>
                <a:gd name="connsiteX5" fmla="*/ 679 w 60791"/>
                <a:gd name="connsiteY5" fmla="*/ 24754 h 47507"/>
                <a:gd name="connsiteX6" fmla="*/ 36138 w 60791"/>
                <a:gd name="connsiteY6" fmla="*/ 596 h 47507"/>
                <a:gd name="connsiteX7" fmla="*/ 36233 w 60791"/>
                <a:gd name="connsiteY7" fmla="*/ 615 h 47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91" h="47507">
                  <a:moveTo>
                    <a:pt x="36233" y="615"/>
                  </a:moveTo>
                  <a:cubicBezTo>
                    <a:pt x="52708" y="3781"/>
                    <a:pt x="63508" y="19675"/>
                    <a:pt x="60387" y="36153"/>
                  </a:cubicBezTo>
                  <a:cubicBezTo>
                    <a:pt x="59614" y="40258"/>
                    <a:pt x="57974" y="44151"/>
                    <a:pt x="55578" y="47568"/>
                  </a:cubicBezTo>
                  <a:cubicBezTo>
                    <a:pt x="48136" y="38094"/>
                    <a:pt x="37478" y="31680"/>
                    <a:pt x="25622" y="29547"/>
                  </a:cubicBezTo>
                  <a:cubicBezTo>
                    <a:pt x="16998" y="27846"/>
                    <a:pt x="8058" y="29124"/>
                    <a:pt x="253" y="33173"/>
                  </a:cubicBezTo>
                  <a:cubicBezTo>
                    <a:pt x="1" y="30360"/>
                    <a:pt x="143" y="27525"/>
                    <a:pt x="679" y="24754"/>
                  </a:cubicBezTo>
                  <a:cubicBezTo>
                    <a:pt x="3801" y="8294"/>
                    <a:pt x="19678" y="-2522"/>
                    <a:pt x="36138" y="596"/>
                  </a:cubicBezTo>
                  <a:cubicBezTo>
                    <a:pt x="36169" y="603"/>
                    <a:pt x="36201" y="609"/>
                    <a:pt x="36233" y="615"/>
                  </a:cubicBezTo>
                  <a:close/>
                </a:path>
              </a:pathLst>
            </a:custGeom>
            <a:solidFill>
              <a:srgbClr val="EE8030"/>
            </a:solidFill>
            <a:ln w="15764" cap="flat">
              <a:noFill/>
              <a:prstDash val="solid"/>
              <a:miter/>
            </a:ln>
          </p:spPr>
          <p:txBody>
            <a:bodyPr rtlCol="1" anchor="ctr"/>
            <a:lstStyle/>
            <a:p>
              <a:pPr algn="l" rtl="0"/>
              <a:endParaRPr lang="ar-SA"/>
            </a:p>
          </p:txBody>
        </p:sp>
        <p:sp>
          <p:nvSpPr>
            <p:cNvPr id="19" name="شكل حر: شكل 18">
              <a:extLst>
                <a:ext uri="{FF2B5EF4-FFF2-40B4-BE49-F238E27FC236}">
                  <a16:creationId xmlns:a16="http://schemas.microsoft.com/office/drawing/2014/main" id="{850480C8-19AF-0548-4732-3D8E633EFC5C}"/>
                </a:ext>
              </a:extLst>
            </p:cNvPr>
            <p:cNvSpPr/>
            <p:nvPr/>
          </p:nvSpPr>
          <p:spPr>
            <a:xfrm>
              <a:off x="3613823" y="3330622"/>
              <a:ext cx="55182" cy="31909"/>
            </a:xfrm>
            <a:custGeom>
              <a:avLst/>
              <a:gdLst>
                <a:gd name="connsiteX0" fmla="*/ 55315 w 55182"/>
                <a:gd name="connsiteY0" fmla="*/ 18816 h 31909"/>
                <a:gd name="connsiteX1" fmla="*/ 13155 w 55182"/>
                <a:gd name="connsiteY1" fmla="*/ 26640 h 31909"/>
                <a:gd name="connsiteX2" fmla="*/ 132 w 55182"/>
                <a:gd name="connsiteY2" fmla="*/ 4422 h 31909"/>
                <a:gd name="connsiteX3" fmla="*/ 25501 w 55182"/>
                <a:gd name="connsiteY3" fmla="*/ 795 h 31909"/>
                <a:gd name="connsiteX4" fmla="*/ 55315 w 55182"/>
                <a:gd name="connsiteY4" fmla="*/ 18816 h 31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82" h="31909">
                  <a:moveTo>
                    <a:pt x="55315" y="18816"/>
                  </a:moveTo>
                  <a:cubicBezTo>
                    <a:pt x="45839" y="32618"/>
                    <a:pt x="26967" y="36122"/>
                    <a:pt x="13155" y="26640"/>
                  </a:cubicBezTo>
                  <a:cubicBezTo>
                    <a:pt x="5729" y="21538"/>
                    <a:pt x="952" y="13396"/>
                    <a:pt x="132" y="4422"/>
                  </a:cubicBezTo>
                  <a:cubicBezTo>
                    <a:pt x="7937" y="373"/>
                    <a:pt x="16876" y="-906"/>
                    <a:pt x="25501" y="795"/>
                  </a:cubicBezTo>
                  <a:cubicBezTo>
                    <a:pt x="37310" y="2962"/>
                    <a:pt x="47905" y="9371"/>
                    <a:pt x="55315" y="18816"/>
                  </a:cubicBezTo>
                  <a:close/>
                </a:path>
              </a:pathLst>
            </a:custGeom>
            <a:solidFill>
              <a:srgbClr val="000000"/>
            </a:solidFill>
            <a:ln w="15764" cap="flat">
              <a:noFill/>
              <a:prstDash val="solid"/>
              <a:miter/>
            </a:ln>
          </p:spPr>
          <p:txBody>
            <a:bodyPr rtlCol="1" anchor="ctr"/>
            <a:lstStyle/>
            <a:p>
              <a:pPr algn="l" rtl="0"/>
              <a:endParaRPr lang="ar-SA"/>
            </a:p>
          </p:txBody>
        </p:sp>
        <p:sp>
          <p:nvSpPr>
            <p:cNvPr id="20" name="شكل حر: شكل 19">
              <a:extLst>
                <a:ext uri="{FF2B5EF4-FFF2-40B4-BE49-F238E27FC236}">
                  <a16:creationId xmlns:a16="http://schemas.microsoft.com/office/drawing/2014/main" id="{8752117C-309F-C0FF-FE77-F150D7847297}"/>
                </a:ext>
              </a:extLst>
            </p:cNvPr>
            <p:cNvSpPr/>
            <p:nvPr/>
          </p:nvSpPr>
          <p:spPr>
            <a:xfrm>
              <a:off x="3434076" y="3059669"/>
              <a:ext cx="65407" cy="65397"/>
            </a:xfrm>
            <a:custGeom>
              <a:avLst/>
              <a:gdLst>
                <a:gd name="connsiteX0" fmla="*/ 38932 w 65407"/>
                <a:gd name="connsiteY0" fmla="*/ 613 h 65397"/>
                <a:gd name="connsiteX1" fmla="*/ 64947 w 65407"/>
                <a:gd name="connsiteY1" fmla="*/ 38842 h 65397"/>
                <a:gd name="connsiteX2" fmla="*/ 26729 w 65407"/>
                <a:gd name="connsiteY2" fmla="*/ 64863 h 65397"/>
                <a:gd name="connsiteX3" fmla="*/ 698 w 65407"/>
                <a:gd name="connsiteY3" fmla="*/ 26634 h 65397"/>
                <a:gd name="connsiteX4" fmla="*/ 714 w 65407"/>
                <a:gd name="connsiteY4" fmla="*/ 26580 h 65397"/>
                <a:gd name="connsiteX5" fmla="*/ 38932 w 65407"/>
                <a:gd name="connsiteY5" fmla="*/ 613 h 6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07" h="65397">
                  <a:moveTo>
                    <a:pt x="38932" y="613"/>
                  </a:moveTo>
                  <a:cubicBezTo>
                    <a:pt x="56669" y="3984"/>
                    <a:pt x="68321" y="21098"/>
                    <a:pt x="64947" y="38842"/>
                  </a:cubicBezTo>
                  <a:cubicBezTo>
                    <a:pt x="61588" y="56584"/>
                    <a:pt x="44466" y="68234"/>
                    <a:pt x="26729" y="64863"/>
                  </a:cubicBezTo>
                  <a:cubicBezTo>
                    <a:pt x="8976" y="61492"/>
                    <a:pt x="-2660" y="44377"/>
                    <a:pt x="698" y="26634"/>
                  </a:cubicBezTo>
                  <a:cubicBezTo>
                    <a:pt x="714" y="26617"/>
                    <a:pt x="714" y="26598"/>
                    <a:pt x="714" y="26580"/>
                  </a:cubicBezTo>
                  <a:cubicBezTo>
                    <a:pt x="4151" y="8890"/>
                    <a:pt x="21226" y="-2707"/>
                    <a:pt x="38932" y="613"/>
                  </a:cubicBezTo>
                  <a:close/>
                </a:path>
              </a:pathLst>
            </a:custGeom>
            <a:solidFill>
              <a:srgbClr val="F5F4F3"/>
            </a:solidFill>
            <a:ln w="15764" cap="flat">
              <a:noFill/>
              <a:prstDash val="solid"/>
              <a:miter/>
            </a:ln>
          </p:spPr>
          <p:txBody>
            <a:bodyPr rtlCol="1" anchor="ctr"/>
            <a:lstStyle/>
            <a:p>
              <a:pPr algn="l" rtl="0"/>
              <a:endParaRPr lang="ar-SA"/>
            </a:p>
          </p:txBody>
        </p:sp>
        <p:sp>
          <p:nvSpPr>
            <p:cNvPr id="21" name="شكل حر: شكل 20">
              <a:extLst>
                <a:ext uri="{FF2B5EF4-FFF2-40B4-BE49-F238E27FC236}">
                  <a16:creationId xmlns:a16="http://schemas.microsoft.com/office/drawing/2014/main" id="{8D394D9F-25B3-1418-01CF-08A7B77B0186}"/>
                </a:ext>
              </a:extLst>
            </p:cNvPr>
            <p:cNvSpPr/>
            <p:nvPr/>
          </p:nvSpPr>
          <p:spPr>
            <a:xfrm>
              <a:off x="3297387" y="3033543"/>
              <a:ext cx="65343" cy="65347"/>
            </a:xfrm>
            <a:custGeom>
              <a:avLst/>
              <a:gdLst>
                <a:gd name="connsiteX0" fmla="*/ 38902 w 65343"/>
                <a:gd name="connsiteY0" fmla="*/ 628 h 65347"/>
                <a:gd name="connsiteX1" fmla="*/ 64869 w 65343"/>
                <a:gd name="connsiteY1" fmla="*/ 38834 h 65347"/>
                <a:gd name="connsiteX2" fmla="*/ 26667 w 65343"/>
                <a:gd name="connsiteY2" fmla="*/ 64808 h 65347"/>
                <a:gd name="connsiteX3" fmla="*/ 700 w 65343"/>
                <a:gd name="connsiteY3" fmla="*/ 26601 h 65347"/>
                <a:gd name="connsiteX4" fmla="*/ 700 w 65343"/>
                <a:gd name="connsiteY4" fmla="*/ 26579 h 65347"/>
                <a:gd name="connsiteX5" fmla="*/ 38902 w 65343"/>
                <a:gd name="connsiteY5" fmla="*/ 628 h 6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343" h="65347">
                  <a:moveTo>
                    <a:pt x="38902" y="628"/>
                  </a:moveTo>
                  <a:cubicBezTo>
                    <a:pt x="56623" y="4005"/>
                    <a:pt x="68259" y="21111"/>
                    <a:pt x="64869" y="38834"/>
                  </a:cubicBezTo>
                  <a:cubicBezTo>
                    <a:pt x="61495" y="56558"/>
                    <a:pt x="44388" y="68187"/>
                    <a:pt x="26667" y="64808"/>
                  </a:cubicBezTo>
                  <a:cubicBezTo>
                    <a:pt x="8945" y="61431"/>
                    <a:pt x="-2690" y="44326"/>
                    <a:pt x="700" y="26601"/>
                  </a:cubicBezTo>
                  <a:cubicBezTo>
                    <a:pt x="700" y="26595"/>
                    <a:pt x="700" y="26587"/>
                    <a:pt x="700" y="26579"/>
                  </a:cubicBezTo>
                  <a:cubicBezTo>
                    <a:pt x="4089" y="8867"/>
                    <a:pt x="21180" y="-2748"/>
                    <a:pt x="38902" y="628"/>
                  </a:cubicBezTo>
                  <a:close/>
                </a:path>
              </a:pathLst>
            </a:custGeom>
            <a:solidFill>
              <a:srgbClr val="F5F4F3"/>
            </a:solidFill>
            <a:ln w="15764" cap="flat">
              <a:noFill/>
              <a:prstDash val="solid"/>
              <a:miter/>
            </a:ln>
          </p:spPr>
          <p:txBody>
            <a:bodyPr rtlCol="1" anchor="ctr"/>
            <a:lstStyle/>
            <a:p>
              <a:pPr algn="l" rtl="0"/>
              <a:endParaRPr lang="ar-SA"/>
            </a:p>
          </p:txBody>
        </p:sp>
        <p:sp>
          <p:nvSpPr>
            <p:cNvPr id="22" name="شكل حر: شكل 21">
              <a:extLst>
                <a:ext uri="{FF2B5EF4-FFF2-40B4-BE49-F238E27FC236}">
                  <a16:creationId xmlns:a16="http://schemas.microsoft.com/office/drawing/2014/main" id="{D545BC9A-1FCA-B251-6B7C-1F9637095CB9}"/>
                </a:ext>
              </a:extLst>
            </p:cNvPr>
            <p:cNvSpPr/>
            <p:nvPr/>
          </p:nvSpPr>
          <p:spPr>
            <a:xfrm>
              <a:off x="3153065" y="4444527"/>
              <a:ext cx="174266" cy="529546"/>
            </a:xfrm>
            <a:custGeom>
              <a:avLst/>
              <a:gdLst>
                <a:gd name="connsiteX0" fmla="*/ 77220 w 174266"/>
                <a:gd name="connsiteY0" fmla="*/ 148 h 529546"/>
                <a:gd name="connsiteX1" fmla="*/ 174373 w 174266"/>
                <a:gd name="connsiteY1" fmla="*/ 515143 h 529546"/>
                <a:gd name="connsiteX2" fmla="*/ 97212 w 174266"/>
                <a:gd name="connsiteY2" fmla="*/ 529695 h 529546"/>
                <a:gd name="connsiteX3" fmla="*/ 107 w 174266"/>
                <a:gd name="connsiteY3" fmla="*/ 14701 h 529546"/>
                <a:gd name="connsiteX4" fmla="*/ 77220 w 174266"/>
                <a:gd name="connsiteY4" fmla="*/ 148 h 5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266" h="529546">
                  <a:moveTo>
                    <a:pt x="77220" y="148"/>
                  </a:moveTo>
                  <a:lnTo>
                    <a:pt x="174373" y="515143"/>
                  </a:lnTo>
                  <a:lnTo>
                    <a:pt x="97212" y="529695"/>
                  </a:lnTo>
                  <a:lnTo>
                    <a:pt x="107" y="14701"/>
                  </a:lnTo>
                  <a:lnTo>
                    <a:pt x="77220" y="148"/>
                  </a:lnTo>
                  <a:close/>
                </a:path>
              </a:pathLst>
            </a:custGeom>
            <a:solidFill>
              <a:srgbClr val="7F96BD"/>
            </a:solidFill>
            <a:ln w="15764" cap="flat">
              <a:noFill/>
              <a:prstDash val="solid"/>
              <a:miter/>
            </a:ln>
          </p:spPr>
          <p:txBody>
            <a:bodyPr rtlCol="1" anchor="ctr"/>
            <a:lstStyle/>
            <a:p>
              <a:pPr algn="l" rtl="0"/>
              <a:endParaRPr lang="ar-SA"/>
            </a:p>
          </p:txBody>
        </p:sp>
        <p:sp>
          <p:nvSpPr>
            <p:cNvPr id="23" name="شكل حر: شكل 22">
              <a:extLst>
                <a:ext uri="{FF2B5EF4-FFF2-40B4-BE49-F238E27FC236}">
                  <a16:creationId xmlns:a16="http://schemas.microsoft.com/office/drawing/2014/main" id="{F03030CA-9D7B-C4C3-5A86-A993D2712925}"/>
                </a:ext>
              </a:extLst>
            </p:cNvPr>
            <p:cNvSpPr/>
            <p:nvPr/>
          </p:nvSpPr>
          <p:spPr>
            <a:xfrm>
              <a:off x="3205977" y="3329316"/>
              <a:ext cx="60717" cy="40824"/>
            </a:xfrm>
            <a:custGeom>
              <a:avLst/>
              <a:gdLst>
                <a:gd name="connsiteX0" fmla="*/ 36133 w 60717"/>
                <a:gd name="connsiteY0" fmla="*/ 604 h 40824"/>
                <a:gd name="connsiteX1" fmla="*/ 60287 w 60717"/>
                <a:gd name="connsiteY1" fmla="*/ 36157 h 40824"/>
                <a:gd name="connsiteX2" fmla="*/ 58947 w 60717"/>
                <a:gd name="connsiteY2" fmla="*/ 40887 h 40824"/>
                <a:gd name="connsiteX3" fmla="*/ 31182 w 60717"/>
                <a:gd name="connsiteY3" fmla="*/ 24837 h 40824"/>
                <a:gd name="connsiteX4" fmla="*/ 107 w 60717"/>
                <a:gd name="connsiteY4" fmla="*/ 29110 h 40824"/>
                <a:gd name="connsiteX5" fmla="*/ 595 w 60717"/>
                <a:gd name="connsiteY5" fmla="*/ 24742 h 40824"/>
                <a:gd name="connsiteX6" fmla="*/ 36133 w 60717"/>
                <a:gd name="connsiteY6" fmla="*/ 604 h 4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17" h="40824">
                  <a:moveTo>
                    <a:pt x="36133" y="604"/>
                  </a:moveTo>
                  <a:cubicBezTo>
                    <a:pt x="52609" y="3770"/>
                    <a:pt x="63409" y="19673"/>
                    <a:pt x="60287" y="36157"/>
                  </a:cubicBezTo>
                  <a:cubicBezTo>
                    <a:pt x="59972" y="37770"/>
                    <a:pt x="59530" y="39351"/>
                    <a:pt x="58947" y="40887"/>
                  </a:cubicBezTo>
                  <a:cubicBezTo>
                    <a:pt x="52073" y="32203"/>
                    <a:pt x="42140" y="26464"/>
                    <a:pt x="31182" y="24837"/>
                  </a:cubicBezTo>
                  <a:cubicBezTo>
                    <a:pt x="20634" y="23197"/>
                    <a:pt x="9819" y="24682"/>
                    <a:pt x="107" y="29110"/>
                  </a:cubicBezTo>
                  <a:cubicBezTo>
                    <a:pt x="170" y="27645"/>
                    <a:pt x="327" y="26185"/>
                    <a:pt x="595" y="24742"/>
                  </a:cubicBezTo>
                  <a:cubicBezTo>
                    <a:pt x="3749" y="8269"/>
                    <a:pt x="19657" y="-2532"/>
                    <a:pt x="36133" y="604"/>
                  </a:cubicBezTo>
                  <a:close/>
                </a:path>
              </a:pathLst>
            </a:custGeom>
            <a:solidFill>
              <a:srgbClr val="000000"/>
            </a:solidFill>
            <a:ln w="15764" cap="flat">
              <a:noFill/>
              <a:prstDash val="solid"/>
              <a:miter/>
            </a:ln>
          </p:spPr>
          <p:txBody>
            <a:bodyPr rtlCol="1" anchor="ctr"/>
            <a:lstStyle/>
            <a:p>
              <a:pPr algn="l" rtl="0"/>
              <a:endParaRPr lang="ar-SA"/>
            </a:p>
          </p:txBody>
        </p:sp>
        <p:sp>
          <p:nvSpPr>
            <p:cNvPr id="24" name="شكل حر: شكل 23">
              <a:extLst>
                <a:ext uri="{FF2B5EF4-FFF2-40B4-BE49-F238E27FC236}">
                  <a16:creationId xmlns:a16="http://schemas.microsoft.com/office/drawing/2014/main" id="{D0C73843-25C4-4D4D-A237-FB59C9E29684}"/>
                </a:ext>
              </a:extLst>
            </p:cNvPr>
            <p:cNvSpPr/>
            <p:nvPr/>
          </p:nvSpPr>
          <p:spPr>
            <a:xfrm>
              <a:off x="3205949" y="3353457"/>
              <a:ext cx="58868" cy="36598"/>
            </a:xfrm>
            <a:custGeom>
              <a:avLst/>
              <a:gdLst>
                <a:gd name="connsiteX0" fmla="*/ 31210 w 58868"/>
                <a:gd name="connsiteY0" fmla="*/ 712 h 36598"/>
                <a:gd name="connsiteX1" fmla="*/ 58975 w 58868"/>
                <a:gd name="connsiteY1" fmla="*/ 16762 h 36598"/>
                <a:gd name="connsiteX2" fmla="*/ 20001 w 58868"/>
                <a:gd name="connsiteY2" fmla="*/ 34790 h 36598"/>
                <a:gd name="connsiteX3" fmla="*/ 135 w 58868"/>
                <a:gd name="connsiteY3" fmla="*/ 4985 h 36598"/>
                <a:gd name="connsiteX4" fmla="*/ 31210 w 58868"/>
                <a:gd name="connsiteY4" fmla="*/ 712 h 36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68" h="36598">
                  <a:moveTo>
                    <a:pt x="31210" y="712"/>
                  </a:moveTo>
                  <a:cubicBezTo>
                    <a:pt x="42168" y="2339"/>
                    <a:pt x="52101" y="8078"/>
                    <a:pt x="58975" y="16762"/>
                  </a:cubicBezTo>
                  <a:cubicBezTo>
                    <a:pt x="53189" y="32504"/>
                    <a:pt x="35735" y="40574"/>
                    <a:pt x="20001" y="34790"/>
                  </a:cubicBezTo>
                  <a:cubicBezTo>
                    <a:pt x="7592" y="30232"/>
                    <a:pt x="-433" y="18183"/>
                    <a:pt x="135" y="4985"/>
                  </a:cubicBezTo>
                  <a:cubicBezTo>
                    <a:pt x="9847" y="558"/>
                    <a:pt x="20663" y="-927"/>
                    <a:pt x="31210" y="712"/>
                  </a:cubicBezTo>
                  <a:close/>
                </a:path>
              </a:pathLst>
            </a:custGeom>
            <a:solidFill>
              <a:srgbClr val="EE8030"/>
            </a:solidFill>
            <a:ln w="15764" cap="flat">
              <a:noFill/>
              <a:prstDash val="solid"/>
              <a:miter/>
            </a:ln>
          </p:spPr>
          <p:txBody>
            <a:bodyPr rtlCol="1" anchor="ctr"/>
            <a:lstStyle/>
            <a:p>
              <a:pPr algn="l" rtl="0"/>
              <a:endParaRPr lang="ar-SA"/>
            </a:p>
          </p:txBody>
        </p:sp>
        <p:sp>
          <p:nvSpPr>
            <p:cNvPr id="25" name="شكل حر: شكل 24">
              <a:extLst>
                <a:ext uri="{FF2B5EF4-FFF2-40B4-BE49-F238E27FC236}">
                  <a16:creationId xmlns:a16="http://schemas.microsoft.com/office/drawing/2014/main" id="{D5FCFA89-9673-A7FA-C67F-581759CBEAA9}"/>
                </a:ext>
              </a:extLst>
            </p:cNvPr>
            <p:cNvSpPr/>
            <p:nvPr/>
          </p:nvSpPr>
          <p:spPr>
            <a:xfrm>
              <a:off x="3100374" y="4165351"/>
              <a:ext cx="129836" cy="293870"/>
            </a:xfrm>
            <a:custGeom>
              <a:avLst/>
              <a:gdLst>
                <a:gd name="connsiteX0" fmla="*/ 102 w 129836"/>
                <a:gd name="connsiteY0" fmla="*/ 14676 h 293870"/>
                <a:gd name="connsiteX1" fmla="*/ 77247 w 129836"/>
                <a:gd name="connsiteY1" fmla="*/ 123 h 293870"/>
                <a:gd name="connsiteX2" fmla="*/ 129939 w 129836"/>
                <a:gd name="connsiteY2" fmla="*/ 279441 h 293870"/>
                <a:gd name="connsiteX3" fmla="*/ 52809 w 129836"/>
                <a:gd name="connsiteY3" fmla="*/ 293993 h 293870"/>
              </a:gdLst>
              <a:ahLst/>
              <a:cxnLst>
                <a:cxn ang="0">
                  <a:pos x="connsiteX0" y="connsiteY0"/>
                </a:cxn>
                <a:cxn ang="0">
                  <a:pos x="connsiteX1" y="connsiteY1"/>
                </a:cxn>
                <a:cxn ang="0">
                  <a:pos x="connsiteX2" y="connsiteY2"/>
                </a:cxn>
                <a:cxn ang="0">
                  <a:pos x="connsiteX3" y="connsiteY3"/>
                </a:cxn>
              </a:cxnLst>
              <a:rect l="l" t="t" r="r" b="b"/>
              <a:pathLst>
                <a:path w="129836" h="293870">
                  <a:moveTo>
                    <a:pt x="102" y="14676"/>
                  </a:moveTo>
                  <a:lnTo>
                    <a:pt x="77247" y="123"/>
                  </a:lnTo>
                  <a:lnTo>
                    <a:pt x="129939" y="279441"/>
                  </a:lnTo>
                  <a:lnTo>
                    <a:pt x="52809" y="293993"/>
                  </a:lnTo>
                  <a:close/>
                </a:path>
              </a:pathLst>
            </a:custGeom>
            <a:solidFill>
              <a:srgbClr val="F5F4F3"/>
            </a:solidFill>
            <a:ln w="15764" cap="flat">
              <a:noFill/>
              <a:prstDash val="solid"/>
              <a:miter/>
            </a:ln>
          </p:spPr>
          <p:txBody>
            <a:bodyPr rtlCol="1" anchor="ctr"/>
            <a:lstStyle/>
            <a:p>
              <a:pPr algn="l" rtl="0"/>
              <a:endParaRPr lang="ar-SA"/>
            </a:p>
          </p:txBody>
        </p:sp>
        <p:sp>
          <p:nvSpPr>
            <p:cNvPr id="26" name="شكل حر: شكل 25">
              <a:extLst>
                <a:ext uri="{FF2B5EF4-FFF2-40B4-BE49-F238E27FC236}">
                  <a16:creationId xmlns:a16="http://schemas.microsoft.com/office/drawing/2014/main" id="{696C82B8-178A-B606-3778-763F0A84EBDB}"/>
                </a:ext>
              </a:extLst>
            </p:cNvPr>
            <p:cNvSpPr/>
            <p:nvPr/>
          </p:nvSpPr>
          <p:spPr>
            <a:xfrm>
              <a:off x="3160740" y="3007442"/>
              <a:ext cx="65343" cy="65339"/>
            </a:xfrm>
            <a:custGeom>
              <a:avLst/>
              <a:gdLst>
                <a:gd name="connsiteX0" fmla="*/ 38893 w 65343"/>
                <a:gd name="connsiteY0" fmla="*/ 618 h 65339"/>
                <a:gd name="connsiteX1" fmla="*/ 64860 w 65343"/>
                <a:gd name="connsiteY1" fmla="*/ 38825 h 65339"/>
                <a:gd name="connsiteX2" fmla="*/ 26658 w 65343"/>
                <a:gd name="connsiteY2" fmla="*/ 64799 h 65339"/>
                <a:gd name="connsiteX3" fmla="*/ 691 w 65343"/>
                <a:gd name="connsiteY3" fmla="*/ 26593 h 65339"/>
                <a:gd name="connsiteX4" fmla="*/ 691 w 65343"/>
                <a:gd name="connsiteY4" fmla="*/ 26570 h 65339"/>
                <a:gd name="connsiteX5" fmla="*/ 38893 w 65343"/>
                <a:gd name="connsiteY5" fmla="*/ 618 h 6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343" h="65339">
                  <a:moveTo>
                    <a:pt x="38893" y="618"/>
                  </a:moveTo>
                  <a:cubicBezTo>
                    <a:pt x="56614" y="3995"/>
                    <a:pt x="68250" y="21102"/>
                    <a:pt x="64860" y="38825"/>
                  </a:cubicBezTo>
                  <a:cubicBezTo>
                    <a:pt x="61486" y="56548"/>
                    <a:pt x="44380" y="68177"/>
                    <a:pt x="26658" y="64799"/>
                  </a:cubicBezTo>
                  <a:cubicBezTo>
                    <a:pt x="8937" y="61421"/>
                    <a:pt x="-2699" y="44316"/>
                    <a:pt x="691" y="26593"/>
                  </a:cubicBezTo>
                  <a:cubicBezTo>
                    <a:pt x="691" y="26585"/>
                    <a:pt x="691" y="26578"/>
                    <a:pt x="691" y="26570"/>
                  </a:cubicBezTo>
                  <a:cubicBezTo>
                    <a:pt x="4097" y="8873"/>
                    <a:pt x="21187" y="-2731"/>
                    <a:pt x="38893" y="618"/>
                  </a:cubicBezTo>
                  <a:close/>
                </a:path>
              </a:pathLst>
            </a:custGeom>
            <a:solidFill>
              <a:srgbClr val="F5F4F3"/>
            </a:solidFill>
            <a:ln w="15764" cap="flat">
              <a:noFill/>
              <a:prstDash val="solid"/>
              <a:miter/>
            </a:ln>
          </p:spPr>
          <p:txBody>
            <a:bodyPr rtlCol="1" anchor="ctr"/>
            <a:lstStyle/>
            <a:p>
              <a:pPr algn="l" rtl="0"/>
              <a:endParaRPr lang="ar-SA"/>
            </a:p>
          </p:txBody>
        </p:sp>
        <p:sp>
          <p:nvSpPr>
            <p:cNvPr id="27" name="شكل حر: شكل 26">
              <a:extLst>
                <a:ext uri="{FF2B5EF4-FFF2-40B4-BE49-F238E27FC236}">
                  <a16:creationId xmlns:a16="http://schemas.microsoft.com/office/drawing/2014/main" id="{8FEFCC15-E8BF-1D6C-5841-1F212BE13DD2}"/>
                </a:ext>
              </a:extLst>
            </p:cNvPr>
            <p:cNvSpPr/>
            <p:nvPr/>
          </p:nvSpPr>
          <p:spPr>
            <a:xfrm>
              <a:off x="2986261" y="4784671"/>
              <a:ext cx="117885" cy="230552"/>
            </a:xfrm>
            <a:custGeom>
              <a:avLst/>
              <a:gdLst>
                <a:gd name="connsiteX0" fmla="*/ 77224 w 117885"/>
                <a:gd name="connsiteY0" fmla="*/ 161 h 230552"/>
                <a:gd name="connsiteX1" fmla="*/ 117980 w 117885"/>
                <a:gd name="connsiteY1" fmla="*/ 216160 h 230552"/>
                <a:gd name="connsiteX2" fmla="*/ 117980 w 117885"/>
                <a:gd name="connsiteY2" fmla="*/ 216208 h 230552"/>
                <a:gd name="connsiteX3" fmla="*/ 40867 w 117885"/>
                <a:gd name="connsiteY3" fmla="*/ 230713 h 230552"/>
                <a:gd name="connsiteX4" fmla="*/ 95 w 117885"/>
                <a:gd name="connsiteY4" fmla="*/ 14697 h 230552"/>
                <a:gd name="connsiteX5" fmla="*/ 77224 w 117885"/>
                <a:gd name="connsiteY5" fmla="*/ 161 h 23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85" h="230552">
                  <a:moveTo>
                    <a:pt x="77224" y="161"/>
                  </a:moveTo>
                  <a:lnTo>
                    <a:pt x="117980" y="216160"/>
                  </a:lnTo>
                  <a:lnTo>
                    <a:pt x="117980" y="216208"/>
                  </a:lnTo>
                  <a:lnTo>
                    <a:pt x="40867" y="230713"/>
                  </a:lnTo>
                  <a:lnTo>
                    <a:pt x="95" y="14697"/>
                  </a:lnTo>
                  <a:lnTo>
                    <a:pt x="77224" y="161"/>
                  </a:lnTo>
                  <a:close/>
                </a:path>
              </a:pathLst>
            </a:custGeom>
            <a:solidFill>
              <a:srgbClr val="82B0B4"/>
            </a:solidFill>
            <a:ln w="15764" cap="flat">
              <a:noFill/>
              <a:prstDash val="solid"/>
              <a:miter/>
            </a:ln>
          </p:spPr>
          <p:txBody>
            <a:bodyPr rtlCol="1" anchor="ctr"/>
            <a:lstStyle/>
            <a:p>
              <a:pPr algn="l" rtl="0"/>
              <a:endParaRPr lang="ar-SA"/>
            </a:p>
          </p:txBody>
        </p:sp>
        <p:sp>
          <p:nvSpPr>
            <p:cNvPr id="28" name="شكل حر: شكل 27">
              <a:extLst>
                <a:ext uri="{FF2B5EF4-FFF2-40B4-BE49-F238E27FC236}">
                  <a16:creationId xmlns:a16="http://schemas.microsoft.com/office/drawing/2014/main" id="{F07D4ED4-F3FE-B1BF-CE23-15C875405851}"/>
                </a:ext>
              </a:extLst>
            </p:cNvPr>
            <p:cNvSpPr/>
            <p:nvPr/>
          </p:nvSpPr>
          <p:spPr>
            <a:xfrm>
              <a:off x="2882119" y="4206485"/>
              <a:ext cx="186248" cy="592801"/>
            </a:xfrm>
            <a:custGeom>
              <a:avLst/>
              <a:gdLst>
                <a:gd name="connsiteX0" fmla="*/ 90 w 186248"/>
                <a:gd name="connsiteY0" fmla="*/ 14688 h 592801"/>
                <a:gd name="connsiteX1" fmla="*/ 77251 w 186248"/>
                <a:gd name="connsiteY1" fmla="*/ 135 h 592801"/>
                <a:gd name="connsiteX2" fmla="*/ 186339 w 186248"/>
                <a:gd name="connsiteY2" fmla="*/ 578384 h 592801"/>
                <a:gd name="connsiteX3" fmla="*/ 109194 w 186248"/>
                <a:gd name="connsiteY3" fmla="*/ 592937 h 592801"/>
              </a:gdLst>
              <a:ahLst/>
              <a:cxnLst>
                <a:cxn ang="0">
                  <a:pos x="connsiteX0" y="connsiteY0"/>
                </a:cxn>
                <a:cxn ang="0">
                  <a:pos x="connsiteX1" y="connsiteY1"/>
                </a:cxn>
                <a:cxn ang="0">
                  <a:pos x="connsiteX2" y="connsiteY2"/>
                </a:cxn>
                <a:cxn ang="0">
                  <a:pos x="connsiteX3" y="connsiteY3"/>
                </a:cxn>
              </a:cxnLst>
              <a:rect l="l" t="t" r="r" b="b"/>
              <a:pathLst>
                <a:path w="186248" h="592801">
                  <a:moveTo>
                    <a:pt x="90" y="14688"/>
                  </a:moveTo>
                  <a:lnTo>
                    <a:pt x="77251" y="135"/>
                  </a:lnTo>
                  <a:lnTo>
                    <a:pt x="186339" y="578384"/>
                  </a:lnTo>
                  <a:lnTo>
                    <a:pt x="109194" y="592937"/>
                  </a:lnTo>
                  <a:close/>
                </a:path>
              </a:pathLst>
            </a:custGeom>
            <a:solidFill>
              <a:srgbClr val="F5F4F3"/>
            </a:solidFill>
            <a:ln w="15764" cap="flat">
              <a:noFill/>
              <a:prstDash val="solid"/>
              <a:miter/>
            </a:ln>
          </p:spPr>
          <p:txBody>
            <a:bodyPr rtlCol="1" anchor="ctr"/>
            <a:lstStyle/>
            <a:p>
              <a:pPr algn="l" rtl="0"/>
              <a:endParaRPr lang="ar-SA"/>
            </a:p>
          </p:txBody>
        </p:sp>
        <p:sp>
          <p:nvSpPr>
            <p:cNvPr id="29" name="شكل حر: شكل 28">
              <a:extLst>
                <a:ext uri="{FF2B5EF4-FFF2-40B4-BE49-F238E27FC236}">
                  <a16:creationId xmlns:a16="http://schemas.microsoft.com/office/drawing/2014/main" id="{A2E964C2-0259-54E1-FAFE-527C8993F17B}"/>
                </a:ext>
              </a:extLst>
            </p:cNvPr>
            <p:cNvSpPr/>
            <p:nvPr/>
          </p:nvSpPr>
          <p:spPr>
            <a:xfrm>
              <a:off x="2740284" y="4653243"/>
              <a:ext cx="150458" cy="403178"/>
            </a:xfrm>
            <a:custGeom>
              <a:avLst/>
              <a:gdLst>
                <a:gd name="connsiteX0" fmla="*/ 77257 w 150458"/>
                <a:gd name="connsiteY0" fmla="*/ 158 h 403178"/>
                <a:gd name="connsiteX1" fmla="*/ 150539 w 150458"/>
                <a:gd name="connsiteY1" fmla="*/ 388784 h 403178"/>
                <a:gd name="connsiteX2" fmla="*/ 73410 w 150458"/>
                <a:gd name="connsiteY2" fmla="*/ 403336 h 403178"/>
                <a:gd name="connsiteX3" fmla="*/ 80 w 150458"/>
                <a:gd name="connsiteY3" fmla="*/ 14710 h 403178"/>
                <a:gd name="connsiteX4" fmla="*/ 77193 w 150458"/>
                <a:gd name="connsiteY4" fmla="*/ 158 h 403178"/>
                <a:gd name="connsiteX5" fmla="*/ 77257 w 150458"/>
                <a:gd name="connsiteY5" fmla="*/ 158 h 40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458" h="403178">
                  <a:moveTo>
                    <a:pt x="77257" y="158"/>
                  </a:moveTo>
                  <a:lnTo>
                    <a:pt x="150539" y="388784"/>
                  </a:lnTo>
                  <a:lnTo>
                    <a:pt x="73410" y="403336"/>
                  </a:lnTo>
                  <a:lnTo>
                    <a:pt x="80" y="14710"/>
                  </a:lnTo>
                  <a:lnTo>
                    <a:pt x="77193" y="158"/>
                  </a:lnTo>
                  <a:lnTo>
                    <a:pt x="77257" y="158"/>
                  </a:lnTo>
                  <a:close/>
                </a:path>
              </a:pathLst>
            </a:custGeom>
            <a:solidFill>
              <a:srgbClr val="F8BD38"/>
            </a:solidFill>
            <a:ln w="15764" cap="flat">
              <a:noFill/>
              <a:prstDash val="solid"/>
              <a:miter/>
            </a:ln>
          </p:spPr>
          <p:txBody>
            <a:bodyPr rtlCol="1" anchor="ctr"/>
            <a:lstStyle/>
            <a:p>
              <a:pPr algn="l" rtl="0"/>
              <a:endParaRPr lang="ar-SA"/>
            </a:p>
          </p:txBody>
        </p:sp>
        <p:sp>
          <p:nvSpPr>
            <p:cNvPr id="30" name="شكل حر: شكل 29">
              <a:extLst>
                <a:ext uri="{FF2B5EF4-FFF2-40B4-BE49-F238E27FC236}">
                  <a16:creationId xmlns:a16="http://schemas.microsoft.com/office/drawing/2014/main" id="{F2281A9E-CC6E-D50A-79DD-A98896E9F827}"/>
                </a:ext>
              </a:extLst>
            </p:cNvPr>
            <p:cNvSpPr/>
            <p:nvPr/>
          </p:nvSpPr>
          <p:spPr>
            <a:xfrm>
              <a:off x="2663754" y="4247557"/>
              <a:ext cx="153706" cy="420238"/>
            </a:xfrm>
            <a:custGeom>
              <a:avLst/>
              <a:gdLst>
                <a:gd name="connsiteX0" fmla="*/ 77252 w 153706"/>
                <a:gd name="connsiteY0" fmla="*/ 133 h 420238"/>
                <a:gd name="connsiteX1" fmla="*/ 153782 w 153706"/>
                <a:gd name="connsiteY1" fmla="*/ 405818 h 420238"/>
                <a:gd name="connsiteX2" fmla="*/ 153719 w 153706"/>
                <a:gd name="connsiteY2" fmla="*/ 405818 h 420238"/>
                <a:gd name="connsiteX3" fmla="*/ 76605 w 153706"/>
                <a:gd name="connsiteY3" fmla="*/ 420371 h 420238"/>
                <a:gd name="connsiteX4" fmla="*/ 75 w 153706"/>
                <a:gd name="connsiteY4" fmla="*/ 14685 h 420238"/>
                <a:gd name="connsiteX5" fmla="*/ 77252 w 153706"/>
                <a:gd name="connsiteY5" fmla="*/ 133 h 42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706" h="420238">
                  <a:moveTo>
                    <a:pt x="77252" y="133"/>
                  </a:moveTo>
                  <a:lnTo>
                    <a:pt x="153782" y="405818"/>
                  </a:lnTo>
                  <a:lnTo>
                    <a:pt x="153719" y="405818"/>
                  </a:lnTo>
                  <a:lnTo>
                    <a:pt x="76605" y="420371"/>
                  </a:lnTo>
                  <a:lnTo>
                    <a:pt x="75" y="14685"/>
                  </a:lnTo>
                  <a:lnTo>
                    <a:pt x="77252" y="133"/>
                  </a:lnTo>
                  <a:close/>
                </a:path>
              </a:pathLst>
            </a:custGeom>
            <a:solidFill>
              <a:srgbClr val="F5F4F3"/>
            </a:solidFill>
            <a:ln w="15764" cap="flat">
              <a:noFill/>
              <a:prstDash val="solid"/>
              <a:miter/>
            </a:ln>
          </p:spPr>
          <p:txBody>
            <a:bodyPr rtlCol="1" anchor="ctr"/>
            <a:lstStyle/>
            <a:p>
              <a:pPr algn="l" rtl="0"/>
              <a:endParaRPr lang="ar-SA"/>
            </a:p>
          </p:txBody>
        </p:sp>
        <p:sp>
          <p:nvSpPr>
            <p:cNvPr id="31" name="شكل حر: شكل 30">
              <a:extLst>
                <a:ext uri="{FF2B5EF4-FFF2-40B4-BE49-F238E27FC236}">
                  <a16:creationId xmlns:a16="http://schemas.microsoft.com/office/drawing/2014/main" id="{58706DB7-DE67-DE69-9333-6FE5DD91D7AA}"/>
                </a:ext>
              </a:extLst>
            </p:cNvPr>
            <p:cNvSpPr/>
            <p:nvPr/>
          </p:nvSpPr>
          <p:spPr>
            <a:xfrm>
              <a:off x="1895503" y="2687285"/>
              <a:ext cx="834253" cy="1181767"/>
            </a:xfrm>
            <a:custGeom>
              <a:avLst/>
              <a:gdLst>
                <a:gd name="connsiteX0" fmla="*/ 820581 w 834253"/>
                <a:gd name="connsiteY0" fmla="*/ 311519 h 1181767"/>
                <a:gd name="connsiteX1" fmla="*/ 801661 w 834253"/>
                <a:gd name="connsiteY1" fmla="*/ 578524 h 1181767"/>
                <a:gd name="connsiteX2" fmla="*/ 755134 w 834253"/>
                <a:gd name="connsiteY2" fmla="*/ 1031524 h 1181767"/>
                <a:gd name="connsiteX3" fmla="*/ 756790 w 834253"/>
                <a:gd name="connsiteY3" fmla="*/ 1039534 h 1181767"/>
                <a:gd name="connsiteX4" fmla="*/ 700031 w 834253"/>
                <a:gd name="connsiteY4" fmla="*/ 1132555 h 1181767"/>
                <a:gd name="connsiteX5" fmla="*/ 686960 w 834253"/>
                <a:gd name="connsiteY5" fmla="*/ 1135961 h 1181767"/>
                <a:gd name="connsiteX6" fmla="*/ 686803 w 834253"/>
                <a:gd name="connsiteY6" fmla="*/ 1135377 h 1181767"/>
                <a:gd name="connsiteX7" fmla="*/ 529911 w 834253"/>
                <a:gd name="connsiteY7" fmla="*/ 536585 h 1181767"/>
                <a:gd name="connsiteX8" fmla="*/ 454705 w 834253"/>
                <a:gd name="connsiteY8" fmla="*/ 575906 h 1181767"/>
                <a:gd name="connsiteX9" fmla="*/ 430188 w 834253"/>
                <a:gd name="connsiteY9" fmla="*/ 473314 h 1181767"/>
                <a:gd name="connsiteX10" fmla="*/ 454705 w 834253"/>
                <a:gd name="connsiteY10" fmla="*/ 575906 h 1181767"/>
                <a:gd name="connsiteX11" fmla="*/ 374297 w 834253"/>
                <a:gd name="connsiteY11" fmla="*/ 577357 h 1181767"/>
                <a:gd name="connsiteX12" fmla="*/ 531157 w 834253"/>
                <a:gd name="connsiteY12" fmla="*/ 1176228 h 1181767"/>
                <a:gd name="connsiteX13" fmla="*/ 531314 w 834253"/>
                <a:gd name="connsiteY13" fmla="*/ 1176764 h 1181767"/>
                <a:gd name="connsiteX14" fmla="*/ 521192 w 834253"/>
                <a:gd name="connsiteY14" fmla="*/ 1179429 h 1181767"/>
                <a:gd name="connsiteX15" fmla="*/ 501847 w 834253"/>
                <a:gd name="connsiteY15" fmla="*/ 1181825 h 1181767"/>
                <a:gd name="connsiteX16" fmla="*/ 426168 w 834253"/>
                <a:gd name="connsiteY16" fmla="*/ 1126138 h 1181767"/>
                <a:gd name="connsiteX17" fmla="*/ 161371 w 834253"/>
                <a:gd name="connsiteY17" fmla="*/ 746562 h 1181767"/>
                <a:gd name="connsiteX18" fmla="*/ 87688 w 834253"/>
                <a:gd name="connsiteY18" fmla="*/ 161381 h 1181767"/>
                <a:gd name="connsiteX19" fmla="*/ 672872 w 834253"/>
                <a:gd name="connsiteY19" fmla="*/ 87698 h 1181767"/>
                <a:gd name="connsiteX20" fmla="*/ 820581 w 834253"/>
                <a:gd name="connsiteY20" fmla="*/ 311519 h 118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4253" h="1181767">
                  <a:moveTo>
                    <a:pt x="820581" y="311519"/>
                  </a:moveTo>
                  <a:cubicBezTo>
                    <a:pt x="843972" y="400165"/>
                    <a:pt x="837319" y="494063"/>
                    <a:pt x="801661" y="578524"/>
                  </a:cubicBezTo>
                  <a:cubicBezTo>
                    <a:pt x="740270" y="721233"/>
                    <a:pt x="724034" y="879315"/>
                    <a:pt x="755134" y="1031524"/>
                  </a:cubicBezTo>
                  <a:lnTo>
                    <a:pt x="756790" y="1039534"/>
                  </a:lnTo>
                  <a:cubicBezTo>
                    <a:pt x="765474" y="1080676"/>
                    <a:pt x="740590" y="1121460"/>
                    <a:pt x="700031" y="1132555"/>
                  </a:cubicBezTo>
                  <a:lnTo>
                    <a:pt x="686960" y="1135961"/>
                  </a:lnTo>
                  <a:lnTo>
                    <a:pt x="686803" y="1135377"/>
                  </a:lnTo>
                  <a:lnTo>
                    <a:pt x="529911" y="536585"/>
                  </a:lnTo>
                  <a:cubicBezTo>
                    <a:pt x="518512" y="597759"/>
                    <a:pt x="483968" y="597443"/>
                    <a:pt x="454705" y="575906"/>
                  </a:cubicBezTo>
                  <a:cubicBezTo>
                    <a:pt x="473798" y="532738"/>
                    <a:pt x="469904" y="462924"/>
                    <a:pt x="430188" y="473314"/>
                  </a:cubicBezTo>
                  <a:cubicBezTo>
                    <a:pt x="387824" y="484351"/>
                    <a:pt x="416771" y="547984"/>
                    <a:pt x="454705" y="575906"/>
                  </a:cubicBezTo>
                  <a:cubicBezTo>
                    <a:pt x="439838" y="609599"/>
                    <a:pt x="410953" y="627068"/>
                    <a:pt x="374297" y="577357"/>
                  </a:cubicBezTo>
                  <a:lnTo>
                    <a:pt x="531157" y="1176228"/>
                  </a:lnTo>
                  <a:lnTo>
                    <a:pt x="531314" y="1176764"/>
                  </a:lnTo>
                  <a:lnTo>
                    <a:pt x="521192" y="1179429"/>
                  </a:lnTo>
                  <a:cubicBezTo>
                    <a:pt x="514864" y="1181001"/>
                    <a:pt x="508368" y="1181806"/>
                    <a:pt x="501847" y="1181825"/>
                  </a:cubicBezTo>
                  <a:cubicBezTo>
                    <a:pt x="467178" y="1181748"/>
                    <a:pt x="436555" y="1159215"/>
                    <a:pt x="426168" y="1126138"/>
                  </a:cubicBezTo>
                  <a:cubicBezTo>
                    <a:pt x="378752" y="975533"/>
                    <a:pt x="286340" y="843065"/>
                    <a:pt x="161371" y="746562"/>
                  </a:cubicBezTo>
                  <a:cubicBezTo>
                    <a:pt x="-20569" y="605315"/>
                    <a:pt x="-53558" y="343320"/>
                    <a:pt x="87688" y="161381"/>
                  </a:cubicBezTo>
                  <a:cubicBezTo>
                    <a:pt x="228936" y="-20559"/>
                    <a:pt x="490930" y="-53549"/>
                    <a:pt x="672872" y="87698"/>
                  </a:cubicBezTo>
                  <a:cubicBezTo>
                    <a:pt x="745405" y="144009"/>
                    <a:pt x="797327" y="222685"/>
                    <a:pt x="820581" y="311519"/>
                  </a:cubicBezTo>
                  <a:close/>
                </a:path>
              </a:pathLst>
            </a:custGeom>
            <a:solidFill>
              <a:srgbClr val="82B0B4"/>
            </a:solidFill>
            <a:ln w="15764" cap="flat">
              <a:noFill/>
              <a:prstDash val="solid"/>
              <a:miter/>
            </a:ln>
          </p:spPr>
          <p:txBody>
            <a:bodyPr rtlCol="1" anchor="ctr"/>
            <a:lstStyle/>
            <a:p>
              <a:pPr algn="l" rtl="0"/>
              <a:endParaRPr lang="ar-SA"/>
            </a:p>
          </p:txBody>
        </p:sp>
        <p:sp>
          <p:nvSpPr>
            <p:cNvPr id="32" name="شكل حر: شكل 31">
              <a:extLst>
                <a:ext uri="{FF2B5EF4-FFF2-40B4-BE49-F238E27FC236}">
                  <a16:creationId xmlns:a16="http://schemas.microsoft.com/office/drawing/2014/main" id="{18981330-8D8D-2D94-B9C0-508AEBBC7E9F}"/>
                </a:ext>
              </a:extLst>
            </p:cNvPr>
            <p:cNvSpPr/>
            <p:nvPr/>
          </p:nvSpPr>
          <p:spPr>
            <a:xfrm>
              <a:off x="2398989" y="3893542"/>
              <a:ext cx="278159" cy="131850"/>
            </a:xfrm>
            <a:custGeom>
              <a:avLst/>
              <a:gdLst>
                <a:gd name="connsiteX0" fmla="*/ 276873 w 278159"/>
                <a:gd name="connsiteY0" fmla="*/ 29975 h 131850"/>
                <a:gd name="connsiteX1" fmla="*/ 248653 w 278159"/>
                <a:gd name="connsiteY1" fmla="*/ 78661 h 131850"/>
                <a:gd name="connsiteX2" fmla="*/ 248368 w 278159"/>
                <a:gd name="connsiteY2" fmla="*/ 78740 h 131850"/>
                <a:gd name="connsiteX3" fmla="*/ 50152 w 278159"/>
                <a:gd name="connsiteY3" fmla="*/ 130643 h 131850"/>
                <a:gd name="connsiteX4" fmla="*/ 1393 w 278159"/>
                <a:gd name="connsiteY4" fmla="*/ 102090 h 131850"/>
                <a:gd name="connsiteX5" fmla="*/ 1387 w 278159"/>
                <a:gd name="connsiteY5" fmla="*/ 102074 h 131850"/>
                <a:gd name="connsiteX6" fmla="*/ 62 w 278159"/>
                <a:gd name="connsiteY6" fmla="*/ 91952 h 131850"/>
                <a:gd name="connsiteX7" fmla="*/ 29908 w 278159"/>
                <a:gd name="connsiteY7" fmla="*/ 53309 h 131850"/>
                <a:gd name="connsiteX8" fmla="*/ 228108 w 278159"/>
                <a:gd name="connsiteY8" fmla="*/ 1406 h 131850"/>
                <a:gd name="connsiteX9" fmla="*/ 254170 w 278159"/>
                <a:gd name="connsiteY9" fmla="*/ 3377 h 131850"/>
                <a:gd name="connsiteX10" fmla="*/ 276873 w 278159"/>
                <a:gd name="connsiteY10" fmla="*/ 29975 h 13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159" h="131850">
                  <a:moveTo>
                    <a:pt x="276873" y="29975"/>
                  </a:moveTo>
                  <a:cubicBezTo>
                    <a:pt x="282526" y="51214"/>
                    <a:pt x="269892" y="73017"/>
                    <a:pt x="248653" y="78661"/>
                  </a:cubicBezTo>
                  <a:cubicBezTo>
                    <a:pt x="248558" y="78693"/>
                    <a:pt x="248462" y="78709"/>
                    <a:pt x="248368" y="78740"/>
                  </a:cubicBezTo>
                  <a:lnTo>
                    <a:pt x="50152" y="130643"/>
                  </a:lnTo>
                  <a:cubicBezTo>
                    <a:pt x="28805" y="136224"/>
                    <a:pt x="6974" y="123438"/>
                    <a:pt x="1393" y="102090"/>
                  </a:cubicBezTo>
                  <a:cubicBezTo>
                    <a:pt x="1391" y="102090"/>
                    <a:pt x="1388" y="102074"/>
                    <a:pt x="1387" y="102074"/>
                  </a:cubicBezTo>
                  <a:cubicBezTo>
                    <a:pt x="508" y="98779"/>
                    <a:pt x="64" y="95374"/>
                    <a:pt x="62" y="91952"/>
                  </a:cubicBezTo>
                  <a:cubicBezTo>
                    <a:pt x="89" y="73789"/>
                    <a:pt x="12343" y="57928"/>
                    <a:pt x="29908" y="53309"/>
                  </a:cubicBezTo>
                  <a:lnTo>
                    <a:pt x="228108" y="1406"/>
                  </a:lnTo>
                  <a:cubicBezTo>
                    <a:pt x="236773" y="-857"/>
                    <a:pt x="245944" y="-163"/>
                    <a:pt x="254170" y="3377"/>
                  </a:cubicBezTo>
                  <a:cubicBezTo>
                    <a:pt x="265435" y="8266"/>
                    <a:pt x="273813" y="18082"/>
                    <a:pt x="276873" y="29975"/>
                  </a:cubicBezTo>
                  <a:close/>
                </a:path>
              </a:pathLst>
            </a:custGeom>
            <a:solidFill>
              <a:srgbClr val="000000"/>
            </a:solidFill>
            <a:ln w="15764" cap="flat">
              <a:noFill/>
              <a:prstDash val="solid"/>
              <a:miter/>
            </a:ln>
          </p:spPr>
          <p:txBody>
            <a:bodyPr rtlCol="1" anchor="ctr"/>
            <a:lstStyle/>
            <a:p>
              <a:pPr algn="l" rtl="0"/>
              <a:endParaRPr lang="ar-SA"/>
            </a:p>
          </p:txBody>
        </p:sp>
        <p:sp>
          <p:nvSpPr>
            <p:cNvPr id="33" name="شكل حر: شكل 32">
              <a:extLst>
                <a:ext uri="{FF2B5EF4-FFF2-40B4-BE49-F238E27FC236}">
                  <a16:creationId xmlns:a16="http://schemas.microsoft.com/office/drawing/2014/main" id="{45217413-8DB6-0BE9-4515-47402BCD0AD6}"/>
                </a:ext>
              </a:extLst>
            </p:cNvPr>
            <p:cNvSpPr/>
            <p:nvPr/>
          </p:nvSpPr>
          <p:spPr>
            <a:xfrm>
              <a:off x="2578962" y="4996367"/>
              <a:ext cx="93510" cy="101314"/>
            </a:xfrm>
            <a:custGeom>
              <a:avLst/>
              <a:gdLst>
                <a:gd name="connsiteX0" fmla="*/ 68 w 93510"/>
                <a:gd name="connsiteY0" fmla="*/ 14706 h 101314"/>
                <a:gd name="connsiteX1" fmla="*/ 77213 w 93510"/>
                <a:gd name="connsiteY1" fmla="*/ 170 h 101314"/>
                <a:gd name="connsiteX2" fmla="*/ 93578 w 93510"/>
                <a:gd name="connsiteY2" fmla="*/ 86948 h 101314"/>
                <a:gd name="connsiteX3" fmla="*/ 16433 w 93510"/>
                <a:gd name="connsiteY3" fmla="*/ 101485 h 101314"/>
              </a:gdLst>
              <a:ahLst/>
              <a:cxnLst>
                <a:cxn ang="0">
                  <a:pos x="connsiteX0" y="connsiteY0"/>
                </a:cxn>
                <a:cxn ang="0">
                  <a:pos x="connsiteX1" y="connsiteY1"/>
                </a:cxn>
                <a:cxn ang="0">
                  <a:pos x="connsiteX2" y="connsiteY2"/>
                </a:cxn>
                <a:cxn ang="0">
                  <a:pos x="connsiteX3" y="connsiteY3"/>
                </a:cxn>
              </a:cxnLst>
              <a:rect l="l" t="t" r="r" b="b"/>
              <a:pathLst>
                <a:path w="93510" h="101314">
                  <a:moveTo>
                    <a:pt x="68" y="14706"/>
                  </a:moveTo>
                  <a:lnTo>
                    <a:pt x="77213" y="170"/>
                  </a:lnTo>
                  <a:lnTo>
                    <a:pt x="93578" y="86948"/>
                  </a:lnTo>
                  <a:lnTo>
                    <a:pt x="16433" y="101485"/>
                  </a:lnTo>
                  <a:close/>
                </a:path>
              </a:pathLst>
            </a:custGeom>
            <a:solidFill>
              <a:srgbClr val="EE8030"/>
            </a:solidFill>
            <a:ln w="15764" cap="flat">
              <a:noFill/>
              <a:prstDash val="solid"/>
              <a:miter/>
            </a:ln>
          </p:spPr>
          <p:txBody>
            <a:bodyPr rtlCol="1" anchor="ctr"/>
            <a:lstStyle/>
            <a:p>
              <a:pPr algn="l" rtl="0"/>
              <a:endParaRPr lang="ar-SA"/>
            </a:p>
          </p:txBody>
        </p:sp>
        <p:sp>
          <p:nvSpPr>
            <p:cNvPr id="34" name="شكل حر: شكل 33">
              <a:extLst>
                <a:ext uri="{FF2B5EF4-FFF2-40B4-BE49-F238E27FC236}">
                  <a16:creationId xmlns:a16="http://schemas.microsoft.com/office/drawing/2014/main" id="{7A7FDF65-3785-17B2-D189-82075B13233C}"/>
                </a:ext>
              </a:extLst>
            </p:cNvPr>
            <p:cNvSpPr/>
            <p:nvPr/>
          </p:nvSpPr>
          <p:spPr>
            <a:xfrm>
              <a:off x="2434589" y="3970525"/>
              <a:ext cx="224151" cy="117690"/>
            </a:xfrm>
            <a:custGeom>
              <a:avLst/>
              <a:gdLst>
                <a:gd name="connsiteX0" fmla="*/ 221613 w 224151"/>
                <a:gd name="connsiteY0" fmla="*/ 105 h 117690"/>
                <a:gd name="connsiteX1" fmla="*/ 224214 w 224151"/>
                <a:gd name="connsiteY1" fmla="*/ 20413 h 117690"/>
                <a:gd name="connsiteX2" fmla="*/ 164522 w 224151"/>
                <a:gd name="connsiteY2" fmla="*/ 97668 h 117690"/>
                <a:gd name="connsiteX3" fmla="*/ 97641 w 224151"/>
                <a:gd name="connsiteY3" fmla="*/ 115153 h 117690"/>
                <a:gd name="connsiteX4" fmla="*/ 102 w 224151"/>
                <a:gd name="connsiteY4" fmla="*/ 58236 h 117690"/>
                <a:gd name="connsiteX5" fmla="*/ 63 w 224151"/>
                <a:gd name="connsiteY5" fmla="*/ 58078 h 11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151" h="117690">
                  <a:moveTo>
                    <a:pt x="221613" y="105"/>
                  </a:moveTo>
                  <a:cubicBezTo>
                    <a:pt x="223334" y="6743"/>
                    <a:pt x="224208" y="13554"/>
                    <a:pt x="224214" y="20413"/>
                  </a:cubicBezTo>
                  <a:cubicBezTo>
                    <a:pt x="224164" y="56722"/>
                    <a:pt x="199652" y="88460"/>
                    <a:pt x="164522" y="97668"/>
                  </a:cubicBezTo>
                  <a:lnTo>
                    <a:pt x="97641" y="115153"/>
                  </a:lnTo>
                  <a:cubicBezTo>
                    <a:pt x="54987" y="126363"/>
                    <a:pt x="11317" y="100884"/>
                    <a:pt x="102" y="58236"/>
                  </a:cubicBezTo>
                  <a:cubicBezTo>
                    <a:pt x="90" y="58173"/>
                    <a:pt x="75" y="58126"/>
                    <a:pt x="63" y="58078"/>
                  </a:cubicBezTo>
                  <a:close/>
                </a:path>
              </a:pathLst>
            </a:custGeom>
            <a:solidFill>
              <a:srgbClr val="000000"/>
            </a:solidFill>
            <a:ln w="15764" cap="flat">
              <a:noFill/>
              <a:prstDash val="solid"/>
              <a:miter/>
            </a:ln>
          </p:spPr>
          <p:txBody>
            <a:bodyPr rtlCol="1" anchor="ctr"/>
            <a:lstStyle/>
            <a:p>
              <a:pPr algn="l" rtl="0"/>
              <a:endParaRPr lang="ar-SA"/>
            </a:p>
          </p:txBody>
        </p:sp>
        <p:sp>
          <p:nvSpPr>
            <p:cNvPr id="35" name="شكل حر: شكل 34">
              <a:extLst>
                <a:ext uri="{FF2B5EF4-FFF2-40B4-BE49-F238E27FC236}">
                  <a16:creationId xmlns:a16="http://schemas.microsoft.com/office/drawing/2014/main" id="{584663BD-218E-0E11-3435-C022F8291CE8}"/>
                </a:ext>
              </a:extLst>
            </p:cNvPr>
            <p:cNvSpPr/>
            <p:nvPr/>
          </p:nvSpPr>
          <p:spPr>
            <a:xfrm>
              <a:off x="2445452" y="4288755"/>
              <a:ext cx="210623" cy="722101"/>
            </a:xfrm>
            <a:custGeom>
              <a:avLst/>
              <a:gdLst>
                <a:gd name="connsiteX0" fmla="*/ 77240 w 210623"/>
                <a:gd name="connsiteY0" fmla="*/ 145 h 722101"/>
                <a:gd name="connsiteX1" fmla="*/ 210687 w 210623"/>
                <a:gd name="connsiteY1" fmla="*/ 707694 h 722101"/>
                <a:gd name="connsiteX2" fmla="*/ 133573 w 210623"/>
                <a:gd name="connsiteY2" fmla="*/ 722246 h 722101"/>
                <a:gd name="connsiteX3" fmla="*/ 63 w 210623"/>
                <a:gd name="connsiteY3" fmla="*/ 14697 h 722101"/>
                <a:gd name="connsiteX4" fmla="*/ 77240 w 210623"/>
                <a:gd name="connsiteY4" fmla="*/ 145 h 722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23" h="722101">
                  <a:moveTo>
                    <a:pt x="77240" y="145"/>
                  </a:moveTo>
                  <a:lnTo>
                    <a:pt x="210687" y="707694"/>
                  </a:lnTo>
                  <a:lnTo>
                    <a:pt x="133573" y="722246"/>
                  </a:lnTo>
                  <a:lnTo>
                    <a:pt x="63" y="14697"/>
                  </a:lnTo>
                  <a:lnTo>
                    <a:pt x="77240" y="145"/>
                  </a:lnTo>
                  <a:close/>
                </a:path>
              </a:pathLst>
            </a:custGeom>
            <a:solidFill>
              <a:srgbClr val="F5F4F3"/>
            </a:solidFill>
            <a:ln w="15764" cap="flat">
              <a:noFill/>
              <a:prstDash val="solid"/>
              <a:miter/>
            </a:ln>
          </p:spPr>
          <p:txBody>
            <a:bodyPr rtlCol="1" anchor="ctr"/>
            <a:lstStyle/>
            <a:p>
              <a:pPr algn="l" rtl="0"/>
              <a:endParaRPr lang="ar-SA"/>
            </a:p>
          </p:txBody>
        </p:sp>
        <p:sp>
          <p:nvSpPr>
            <p:cNvPr id="36" name="شكل حر: شكل 35">
              <a:extLst>
                <a:ext uri="{FF2B5EF4-FFF2-40B4-BE49-F238E27FC236}">
                  <a16:creationId xmlns:a16="http://schemas.microsoft.com/office/drawing/2014/main" id="{F23FBE05-CA39-30FE-F9C8-0911C33F6700}"/>
                </a:ext>
              </a:extLst>
            </p:cNvPr>
            <p:cNvSpPr/>
            <p:nvPr/>
          </p:nvSpPr>
          <p:spPr>
            <a:xfrm>
              <a:off x="2378618" y="3815622"/>
              <a:ext cx="278103" cy="131865"/>
            </a:xfrm>
            <a:custGeom>
              <a:avLst/>
              <a:gdLst>
                <a:gd name="connsiteX0" fmla="*/ 276888 w 278103"/>
                <a:gd name="connsiteY0" fmla="*/ 29908 h 131865"/>
                <a:gd name="connsiteX1" fmla="*/ 278165 w 278103"/>
                <a:gd name="connsiteY1" fmla="*/ 40046 h 131865"/>
                <a:gd name="connsiteX2" fmla="*/ 248319 w 278103"/>
                <a:gd name="connsiteY2" fmla="*/ 78737 h 131865"/>
                <a:gd name="connsiteX3" fmla="*/ 50119 w 278103"/>
                <a:gd name="connsiteY3" fmla="*/ 130640 h 131865"/>
                <a:gd name="connsiteX4" fmla="*/ 14992 w 278103"/>
                <a:gd name="connsiteY4" fmla="*/ 123072 h 131865"/>
                <a:gd name="connsiteX5" fmla="*/ 61 w 278103"/>
                <a:gd name="connsiteY5" fmla="*/ 91902 h 131865"/>
                <a:gd name="connsiteX6" fmla="*/ 29907 w 278103"/>
                <a:gd name="connsiteY6" fmla="*/ 53258 h 131865"/>
                <a:gd name="connsiteX7" fmla="*/ 38121 w 278103"/>
                <a:gd name="connsiteY7" fmla="*/ 51130 h 131865"/>
                <a:gd name="connsiteX8" fmla="*/ 48243 w 278103"/>
                <a:gd name="connsiteY8" fmla="*/ 48465 h 131865"/>
                <a:gd name="connsiteX9" fmla="*/ 203858 w 278103"/>
                <a:gd name="connsiteY9" fmla="*/ 7741 h 131865"/>
                <a:gd name="connsiteX10" fmla="*/ 216928 w 278103"/>
                <a:gd name="connsiteY10" fmla="*/ 4335 h 131865"/>
                <a:gd name="connsiteX11" fmla="*/ 228107 w 278103"/>
                <a:gd name="connsiteY11" fmla="*/ 1403 h 131865"/>
                <a:gd name="connsiteX12" fmla="*/ 276888 w 278103"/>
                <a:gd name="connsiteY12" fmla="*/ 29908 h 13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8103" h="131865">
                  <a:moveTo>
                    <a:pt x="276888" y="29908"/>
                  </a:moveTo>
                  <a:cubicBezTo>
                    <a:pt x="277731" y="33222"/>
                    <a:pt x="278160" y="36626"/>
                    <a:pt x="278165" y="40046"/>
                  </a:cubicBezTo>
                  <a:cubicBezTo>
                    <a:pt x="278171" y="58230"/>
                    <a:pt x="265908" y="74127"/>
                    <a:pt x="248319" y="78737"/>
                  </a:cubicBezTo>
                  <a:lnTo>
                    <a:pt x="50119" y="130640"/>
                  </a:lnTo>
                  <a:cubicBezTo>
                    <a:pt x="37874" y="133888"/>
                    <a:pt x="24814" y="131066"/>
                    <a:pt x="14992" y="123072"/>
                  </a:cubicBezTo>
                  <a:cubicBezTo>
                    <a:pt x="5584" y="115454"/>
                    <a:pt x="102" y="104007"/>
                    <a:pt x="61" y="91902"/>
                  </a:cubicBezTo>
                  <a:cubicBezTo>
                    <a:pt x="88" y="73741"/>
                    <a:pt x="12341" y="57873"/>
                    <a:pt x="29907" y="53258"/>
                  </a:cubicBezTo>
                  <a:lnTo>
                    <a:pt x="38121" y="51130"/>
                  </a:lnTo>
                  <a:lnTo>
                    <a:pt x="48243" y="48465"/>
                  </a:lnTo>
                  <a:lnTo>
                    <a:pt x="203858" y="7741"/>
                  </a:lnTo>
                  <a:lnTo>
                    <a:pt x="216928" y="4335"/>
                  </a:lnTo>
                  <a:lnTo>
                    <a:pt x="228107" y="1403"/>
                  </a:lnTo>
                  <a:cubicBezTo>
                    <a:pt x="249445" y="-4168"/>
                    <a:pt x="271266" y="8583"/>
                    <a:pt x="276888" y="29908"/>
                  </a:cubicBezTo>
                  <a:close/>
                </a:path>
              </a:pathLst>
            </a:custGeom>
            <a:solidFill>
              <a:srgbClr val="000000"/>
            </a:solidFill>
            <a:ln w="15764" cap="flat">
              <a:noFill/>
              <a:prstDash val="solid"/>
              <a:miter/>
            </a:ln>
          </p:spPr>
          <p:txBody>
            <a:bodyPr rtlCol="1" anchor="ctr"/>
            <a:lstStyle/>
            <a:p>
              <a:pPr algn="l" rtl="0"/>
              <a:endParaRPr lang="ar-SA"/>
            </a:p>
          </p:txBody>
        </p:sp>
        <p:sp>
          <p:nvSpPr>
            <p:cNvPr id="37" name="شكل حر: شكل 36">
              <a:extLst>
                <a:ext uri="{FF2B5EF4-FFF2-40B4-BE49-F238E27FC236}">
                  <a16:creationId xmlns:a16="http://schemas.microsoft.com/office/drawing/2014/main" id="{560D49C1-F6F9-8800-905D-59AAD148879C}"/>
                </a:ext>
              </a:extLst>
            </p:cNvPr>
            <p:cNvSpPr/>
            <p:nvPr/>
          </p:nvSpPr>
          <p:spPr>
            <a:xfrm>
              <a:off x="2269736" y="3223812"/>
              <a:ext cx="312632" cy="640179"/>
            </a:xfrm>
            <a:custGeom>
              <a:avLst/>
              <a:gdLst>
                <a:gd name="connsiteX0" fmla="*/ 312530 w 312632"/>
                <a:gd name="connsiteY0" fmla="*/ 598946 h 640179"/>
                <a:gd name="connsiteX1" fmla="*/ 312688 w 312632"/>
                <a:gd name="connsiteY1" fmla="*/ 599529 h 640179"/>
                <a:gd name="connsiteX2" fmla="*/ 157073 w 312632"/>
                <a:gd name="connsiteY2" fmla="*/ 640254 h 640179"/>
                <a:gd name="connsiteX3" fmla="*/ 156915 w 312632"/>
                <a:gd name="connsiteY3" fmla="*/ 639718 h 640179"/>
                <a:gd name="connsiteX4" fmla="*/ 55 w 312632"/>
                <a:gd name="connsiteY4" fmla="*/ 40846 h 640179"/>
                <a:gd name="connsiteX5" fmla="*/ 80464 w 312632"/>
                <a:gd name="connsiteY5" fmla="*/ 39396 h 640179"/>
                <a:gd name="connsiteX6" fmla="*/ 155670 w 312632"/>
                <a:gd name="connsiteY6" fmla="*/ 75 h 64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632" h="640179">
                  <a:moveTo>
                    <a:pt x="312530" y="598946"/>
                  </a:moveTo>
                  <a:lnTo>
                    <a:pt x="312688" y="599529"/>
                  </a:lnTo>
                  <a:lnTo>
                    <a:pt x="157073" y="640254"/>
                  </a:lnTo>
                  <a:lnTo>
                    <a:pt x="156915" y="639718"/>
                  </a:lnTo>
                  <a:lnTo>
                    <a:pt x="55" y="40846"/>
                  </a:lnTo>
                  <a:cubicBezTo>
                    <a:pt x="36728" y="90558"/>
                    <a:pt x="65612" y="73089"/>
                    <a:pt x="80464" y="39396"/>
                  </a:cubicBezTo>
                  <a:cubicBezTo>
                    <a:pt x="109726" y="60933"/>
                    <a:pt x="144271" y="61248"/>
                    <a:pt x="155670" y="75"/>
                  </a:cubicBezTo>
                  <a:close/>
                </a:path>
              </a:pathLst>
            </a:custGeom>
            <a:solidFill>
              <a:srgbClr val="F5F4F3"/>
            </a:solidFill>
            <a:ln w="15764" cap="flat">
              <a:noFill/>
              <a:prstDash val="solid"/>
              <a:miter/>
            </a:ln>
          </p:spPr>
          <p:txBody>
            <a:bodyPr rtlCol="1" anchor="ctr"/>
            <a:lstStyle/>
            <a:p>
              <a:pPr algn="l" rtl="0"/>
              <a:endParaRPr lang="ar-SA"/>
            </a:p>
          </p:txBody>
        </p:sp>
        <p:sp>
          <p:nvSpPr>
            <p:cNvPr id="38" name="شكل حر: شكل 37">
              <a:extLst>
                <a:ext uri="{FF2B5EF4-FFF2-40B4-BE49-F238E27FC236}">
                  <a16:creationId xmlns:a16="http://schemas.microsoft.com/office/drawing/2014/main" id="{6AD72F3C-3A3D-D072-882D-5CEA86BDEC87}"/>
                </a:ext>
              </a:extLst>
            </p:cNvPr>
            <p:cNvSpPr/>
            <p:nvPr/>
          </p:nvSpPr>
          <p:spPr>
            <a:xfrm>
              <a:off x="2304695" y="3159501"/>
              <a:ext cx="56569" cy="103632"/>
            </a:xfrm>
            <a:custGeom>
              <a:avLst/>
              <a:gdLst>
                <a:gd name="connsiteX0" fmla="*/ 20997 w 56569"/>
                <a:gd name="connsiteY0" fmla="*/ 1094 h 103632"/>
                <a:gd name="connsiteX1" fmla="*/ 45514 w 56569"/>
                <a:gd name="connsiteY1" fmla="*/ 103686 h 103632"/>
                <a:gd name="connsiteX2" fmla="*/ 20997 w 56569"/>
                <a:gd name="connsiteY2" fmla="*/ 1094 h 103632"/>
              </a:gdLst>
              <a:ahLst/>
              <a:cxnLst>
                <a:cxn ang="0">
                  <a:pos x="connsiteX0" y="connsiteY0"/>
                </a:cxn>
                <a:cxn ang="0">
                  <a:pos x="connsiteX1" y="connsiteY1"/>
                </a:cxn>
                <a:cxn ang="0">
                  <a:pos x="connsiteX2" y="connsiteY2"/>
                </a:cxn>
              </a:cxnLst>
              <a:rect l="l" t="t" r="r" b="b"/>
              <a:pathLst>
                <a:path w="56569" h="103632">
                  <a:moveTo>
                    <a:pt x="20997" y="1094"/>
                  </a:moveTo>
                  <a:cubicBezTo>
                    <a:pt x="60713" y="-9296"/>
                    <a:pt x="64607" y="60518"/>
                    <a:pt x="45514" y="103686"/>
                  </a:cubicBezTo>
                  <a:cubicBezTo>
                    <a:pt x="7580" y="75764"/>
                    <a:pt x="-21367" y="12178"/>
                    <a:pt x="20997" y="1094"/>
                  </a:cubicBezTo>
                  <a:close/>
                </a:path>
              </a:pathLst>
            </a:custGeom>
            <a:solidFill>
              <a:srgbClr val="F5F4F3"/>
            </a:solidFill>
            <a:ln w="15764" cap="flat">
              <a:noFill/>
              <a:prstDash val="solid"/>
              <a:miter/>
            </a:ln>
          </p:spPr>
          <p:txBody>
            <a:bodyPr rtlCol="1" anchor="ctr"/>
            <a:lstStyle/>
            <a:p>
              <a:pPr algn="l" rtl="0"/>
              <a:endParaRPr lang="ar-SA"/>
            </a:p>
          </p:txBody>
        </p:sp>
        <p:sp>
          <p:nvSpPr>
            <p:cNvPr id="39" name="شكل حر: شكل 38">
              <a:extLst>
                <a:ext uri="{FF2B5EF4-FFF2-40B4-BE49-F238E27FC236}">
                  <a16:creationId xmlns:a16="http://schemas.microsoft.com/office/drawing/2014/main" id="{4A04E0DE-6071-1284-390A-9B607AC6DAD0}"/>
                </a:ext>
              </a:extLst>
            </p:cNvPr>
            <p:cNvSpPr/>
            <p:nvPr/>
          </p:nvSpPr>
          <p:spPr>
            <a:xfrm>
              <a:off x="2083692" y="4426679"/>
              <a:ext cx="169210" cy="340349"/>
            </a:xfrm>
            <a:custGeom>
              <a:avLst/>
              <a:gdLst>
                <a:gd name="connsiteX0" fmla="*/ 165838 w 169210"/>
                <a:gd name="connsiteY0" fmla="*/ 112430 h 340349"/>
                <a:gd name="connsiteX1" fmla="*/ 10161 w 169210"/>
                <a:gd name="connsiteY1" fmla="*/ 340491 h 340349"/>
                <a:gd name="connsiteX2" fmla="*/ 39 w 169210"/>
                <a:gd name="connsiteY2" fmla="*/ 286712 h 340349"/>
                <a:gd name="connsiteX3" fmla="*/ 112121 w 169210"/>
                <a:gd name="connsiteY3" fmla="*/ 122568 h 340349"/>
                <a:gd name="connsiteX4" fmla="*/ 63940 w 169210"/>
                <a:gd name="connsiteY4" fmla="*/ 40598 h 340349"/>
                <a:gd name="connsiteX5" fmla="*/ 100707 w 169210"/>
                <a:gd name="connsiteY5" fmla="*/ 141 h 340349"/>
                <a:gd name="connsiteX6" fmla="*/ 165838 w 169210"/>
                <a:gd name="connsiteY6" fmla="*/ 112430 h 340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10" h="340349">
                  <a:moveTo>
                    <a:pt x="165838" y="112430"/>
                  </a:moveTo>
                  <a:cubicBezTo>
                    <a:pt x="185800" y="218396"/>
                    <a:pt x="116113" y="320483"/>
                    <a:pt x="10161" y="340491"/>
                  </a:cubicBezTo>
                  <a:lnTo>
                    <a:pt x="39" y="286712"/>
                  </a:lnTo>
                  <a:cubicBezTo>
                    <a:pt x="76315" y="272333"/>
                    <a:pt x="126497" y="198846"/>
                    <a:pt x="112121" y="122568"/>
                  </a:cubicBezTo>
                  <a:cubicBezTo>
                    <a:pt x="106073" y="90483"/>
                    <a:pt x="89037" y="61489"/>
                    <a:pt x="63940" y="40598"/>
                  </a:cubicBezTo>
                  <a:lnTo>
                    <a:pt x="100707" y="141"/>
                  </a:lnTo>
                  <a:cubicBezTo>
                    <a:pt x="134656" y="28994"/>
                    <a:pt x="157651" y="68631"/>
                    <a:pt x="165838" y="112430"/>
                  </a:cubicBezTo>
                  <a:close/>
                </a:path>
              </a:pathLst>
            </a:custGeom>
            <a:solidFill>
              <a:srgbClr val="7F96BD"/>
            </a:solidFill>
            <a:ln w="15764" cap="flat">
              <a:noFill/>
              <a:prstDash val="solid"/>
              <a:miter/>
            </a:ln>
          </p:spPr>
          <p:txBody>
            <a:bodyPr rtlCol="1" anchor="ctr"/>
            <a:lstStyle/>
            <a:p>
              <a:pPr algn="l" rtl="0"/>
              <a:endParaRPr lang="ar-SA"/>
            </a:p>
          </p:txBody>
        </p:sp>
        <p:sp>
          <p:nvSpPr>
            <p:cNvPr id="40" name="شكل حر: شكل 39">
              <a:extLst>
                <a:ext uri="{FF2B5EF4-FFF2-40B4-BE49-F238E27FC236}">
                  <a16:creationId xmlns:a16="http://schemas.microsoft.com/office/drawing/2014/main" id="{844FD221-9D77-50CF-D759-CB50A5D37CB0}"/>
                </a:ext>
              </a:extLst>
            </p:cNvPr>
            <p:cNvSpPr/>
            <p:nvPr/>
          </p:nvSpPr>
          <p:spPr>
            <a:xfrm>
              <a:off x="1862370" y="4379866"/>
              <a:ext cx="322021" cy="247015"/>
            </a:xfrm>
            <a:custGeom>
              <a:avLst/>
              <a:gdLst>
                <a:gd name="connsiteX0" fmla="*/ 322020 w 322021"/>
                <a:gd name="connsiteY0" fmla="*/ 46949 h 247015"/>
                <a:gd name="connsiteX1" fmla="*/ 285253 w 322021"/>
                <a:gd name="connsiteY1" fmla="*/ 87405 h 247015"/>
                <a:gd name="connsiteX2" fmla="*/ 87379 w 322021"/>
                <a:gd name="connsiteY2" fmla="*/ 105142 h 247015"/>
                <a:gd name="connsiteX3" fmla="*/ 61022 w 322021"/>
                <a:gd name="connsiteY3" fmla="*/ 236855 h 247015"/>
                <a:gd name="connsiteX4" fmla="*/ 60155 w 322021"/>
                <a:gd name="connsiteY4" fmla="*/ 237123 h 247015"/>
                <a:gd name="connsiteX5" fmla="*/ 7086 w 322021"/>
                <a:gd name="connsiteY5" fmla="*/ 247151 h 247015"/>
                <a:gd name="connsiteX6" fmla="*/ 3459 w 322021"/>
                <a:gd name="connsiteY6" fmla="*/ 231589 h 247015"/>
                <a:gd name="connsiteX7" fmla="*/ 159025 w 322021"/>
                <a:gd name="connsiteY7" fmla="*/ 3528 h 247015"/>
                <a:gd name="connsiteX8" fmla="*/ 322051 w 322021"/>
                <a:gd name="connsiteY8" fmla="*/ 46917 h 2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021" h="247015">
                  <a:moveTo>
                    <a:pt x="322020" y="46949"/>
                  </a:moveTo>
                  <a:lnTo>
                    <a:pt x="285253" y="87405"/>
                  </a:lnTo>
                  <a:cubicBezTo>
                    <a:pt x="225712" y="37662"/>
                    <a:pt x="137121" y="45609"/>
                    <a:pt x="87379" y="105142"/>
                  </a:cubicBezTo>
                  <a:cubicBezTo>
                    <a:pt x="56814" y="141736"/>
                    <a:pt x="46891" y="191322"/>
                    <a:pt x="61022" y="236855"/>
                  </a:cubicBezTo>
                  <a:lnTo>
                    <a:pt x="60155" y="237123"/>
                  </a:lnTo>
                  <a:lnTo>
                    <a:pt x="7086" y="247151"/>
                  </a:lnTo>
                  <a:cubicBezTo>
                    <a:pt x="5652" y="242011"/>
                    <a:pt x="4443" y="236824"/>
                    <a:pt x="3459" y="231589"/>
                  </a:cubicBezTo>
                  <a:cubicBezTo>
                    <a:pt x="-16558" y="125655"/>
                    <a:pt x="53092" y="23551"/>
                    <a:pt x="159025" y="3528"/>
                  </a:cubicBezTo>
                  <a:cubicBezTo>
                    <a:pt x="217134" y="-7445"/>
                    <a:pt x="277086" y="8510"/>
                    <a:pt x="322051" y="46917"/>
                  </a:cubicBezTo>
                  <a:close/>
                </a:path>
              </a:pathLst>
            </a:custGeom>
            <a:solidFill>
              <a:srgbClr val="F5F4F3"/>
            </a:solidFill>
            <a:ln w="15764" cap="flat">
              <a:noFill/>
              <a:prstDash val="solid"/>
              <a:miter/>
            </a:ln>
          </p:spPr>
          <p:txBody>
            <a:bodyPr rtlCol="1" anchor="ctr"/>
            <a:lstStyle/>
            <a:p>
              <a:pPr algn="l" rtl="0"/>
              <a:endParaRPr lang="ar-SA"/>
            </a:p>
          </p:txBody>
        </p:sp>
        <p:sp>
          <p:nvSpPr>
            <p:cNvPr id="41" name="شكل حر: شكل 40">
              <a:extLst>
                <a:ext uri="{FF2B5EF4-FFF2-40B4-BE49-F238E27FC236}">
                  <a16:creationId xmlns:a16="http://schemas.microsoft.com/office/drawing/2014/main" id="{2F66428C-3729-E0D2-0E3B-55E6F37EF2C0}"/>
                </a:ext>
              </a:extLst>
            </p:cNvPr>
            <p:cNvSpPr/>
            <p:nvPr/>
          </p:nvSpPr>
          <p:spPr>
            <a:xfrm>
              <a:off x="1989945" y="5094418"/>
              <a:ext cx="162551" cy="114322"/>
            </a:xfrm>
            <a:custGeom>
              <a:avLst/>
              <a:gdLst>
                <a:gd name="connsiteX0" fmla="*/ 146219 w 162551"/>
                <a:gd name="connsiteY0" fmla="*/ 177 h 114322"/>
                <a:gd name="connsiteX1" fmla="*/ 162584 w 162551"/>
                <a:gd name="connsiteY1" fmla="*/ 86892 h 114322"/>
                <a:gd name="connsiteX2" fmla="*/ 16398 w 162551"/>
                <a:gd name="connsiteY2" fmla="*/ 114499 h 114322"/>
                <a:gd name="connsiteX3" fmla="*/ 33 w 162551"/>
                <a:gd name="connsiteY3" fmla="*/ 27721 h 114322"/>
                <a:gd name="connsiteX4" fmla="*/ 146219 w 162551"/>
                <a:gd name="connsiteY4" fmla="*/ 177 h 114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51" h="114322">
                  <a:moveTo>
                    <a:pt x="146219" y="177"/>
                  </a:moveTo>
                  <a:lnTo>
                    <a:pt x="162584" y="86892"/>
                  </a:lnTo>
                  <a:lnTo>
                    <a:pt x="16398" y="114499"/>
                  </a:lnTo>
                  <a:lnTo>
                    <a:pt x="33" y="27721"/>
                  </a:lnTo>
                  <a:lnTo>
                    <a:pt x="146219" y="177"/>
                  </a:lnTo>
                  <a:close/>
                </a:path>
              </a:pathLst>
            </a:custGeom>
            <a:solidFill>
              <a:srgbClr val="EE8030"/>
            </a:solidFill>
            <a:ln w="15764" cap="flat">
              <a:noFill/>
              <a:prstDash val="solid"/>
              <a:miter/>
            </a:ln>
          </p:spPr>
          <p:txBody>
            <a:bodyPr rtlCol="1" anchor="ctr"/>
            <a:lstStyle/>
            <a:p>
              <a:pPr algn="l" rtl="0"/>
              <a:endParaRPr lang="ar-SA"/>
            </a:p>
          </p:txBody>
        </p:sp>
        <p:sp>
          <p:nvSpPr>
            <p:cNvPr id="42" name="شكل حر: شكل 41">
              <a:extLst>
                <a:ext uri="{FF2B5EF4-FFF2-40B4-BE49-F238E27FC236}">
                  <a16:creationId xmlns:a16="http://schemas.microsoft.com/office/drawing/2014/main" id="{9AE161ED-9E17-680D-46AF-98EC240D1F8E}"/>
                </a:ext>
              </a:extLst>
            </p:cNvPr>
            <p:cNvSpPr/>
            <p:nvPr/>
          </p:nvSpPr>
          <p:spPr>
            <a:xfrm>
              <a:off x="1965538" y="4965118"/>
              <a:ext cx="162599" cy="114322"/>
            </a:xfrm>
            <a:custGeom>
              <a:avLst/>
              <a:gdLst>
                <a:gd name="connsiteX0" fmla="*/ 146265 w 162599"/>
                <a:gd name="connsiteY0" fmla="*/ 168 h 114322"/>
                <a:gd name="connsiteX1" fmla="*/ 162630 w 162599"/>
                <a:gd name="connsiteY1" fmla="*/ 86884 h 114322"/>
                <a:gd name="connsiteX2" fmla="*/ 16381 w 162599"/>
                <a:gd name="connsiteY2" fmla="*/ 114491 h 114322"/>
                <a:gd name="connsiteX3" fmla="*/ 31 w 162599"/>
                <a:gd name="connsiteY3" fmla="*/ 27728 h 114322"/>
                <a:gd name="connsiteX4" fmla="*/ 146265 w 162599"/>
                <a:gd name="connsiteY4" fmla="*/ 168 h 114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99" h="114322">
                  <a:moveTo>
                    <a:pt x="146265" y="168"/>
                  </a:moveTo>
                  <a:lnTo>
                    <a:pt x="162630" y="86884"/>
                  </a:lnTo>
                  <a:lnTo>
                    <a:pt x="16381" y="114491"/>
                  </a:lnTo>
                  <a:lnTo>
                    <a:pt x="31" y="27728"/>
                  </a:lnTo>
                  <a:lnTo>
                    <a:pt x="146265" y="168"/>
                  </a:lnTo>
                  <a:close/>
                </a:path>
              </a:pathLst>
            </a:custGeom>
            <a:solidFill>
              <a:srgbClr val="EE8030"/>
            </a:solidFill>
            <a:ln w="15764" cap="flat">
              <a:noFill/>
              <a:prstDash val="solid"/>
              <a:miter/>
            </a:ln>
          </p:spPr>
          <p:txBody>
            <a:bodyPr rtlCol="1" anchor="ctr"/>
            <a:lstStyle/>
            <a:p>
              <a:pPr algn="l" rtl="0"/>
              <a:endParaRPr lang="ar-SA"/>
            </a:p>
          </p:txBody>
        </p:sp>
        <p:sp>
          <p:nvSpPr>
            <p:cNvPr id="43" name="شكل حر: شكل 42">
              <a:extLst>
                <a:ext uri="{FF2B5EF4-FFF2-40B4-BE49-F238E27FC236}">
                  <a16:creationId xmlns:a16="http://schemas.microsoft.com/office/drawing/2014/main" id="{847122F8-6B83-88EF-ED37-CD9598B73EAE}"/>
                </a:ext>
              </a:extLst>
            </p:cNvPr>
            <p:cNvSpPr/>
            <p:nvPr/>
          </p:nvSpPr>
          <p:spPr>
            <a:xfrm>
              <a:off x="2027575" y="4050690"/>
              <a:ext cx="78215" cy="78204"/>
            </a:xfrm>
            <a:custGeom>
              <a:avLst/>
              <a:gdLst>
                <a:gd name="connsiteX0" fmla="*/ 77575 w 78215"/>
                <a:gd name="connsiteY0" fmla="*/ 32028 h 78204"/>
                <a:gd name="connsiteX1" fmla="*/ 46322 w 78215"/>
                <a:gd name="connsiteY1" fmla="*/ 77640 h 78204"/>
                <a:gd name="connsiteX2" fmla="*/ 705 w 78215"/>
                <a:gd name="connsiteY2" fmla="*/ 46391 h 78204"/>
                <a:gd name="connsiteX3" fmla="*/ 31853 w 78215"/>
                <a:gd name="connsiteY3" fmla="*/ 795 h 78204"/>
                <a:gd name="connsiteX4" fmla="*/ 77568 w 78215"/>
                <a:gd name="connsiteY4" fmla="*/ 31980 h 78204"/>
                <a:gd name="connsiteX5" fmla="*/ 77575 w 78215"/>
                <a:gd name="connsiteY5" fmla="*/ 32028 h 7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215" h="78204">
                  <a:moveTo>
                    <a:pt x="77575" y="32028"/>
                  </a:moveTo>
                  <a:cubicBezTo>
                    <a:pt x="81542" y="53249"/>
                    <a:pt x="67550" y="73683"/>
                    <a:pt x="46322" y="77640"/>
                  </a:cubicBezTo>
                  <a:cubicBezTo>
                    <a:pt x="25095" y="81613"/>
                    <a:pt x="4671" y="67613"/>
                    <a:pt x="705" y="46391"/>
                  </a:cubicBezTo>
                  <a:cubicBezTo>
                    <a:pt x="-3254" y="25201"/>
                    <a:pt x="10677" y="4815"/>
                    <a:pt x="31853" y="795"/>
                  </a:cubicBezTo>
                  <a:cubicBezTo>
                    <a:pt x="53090" y="-3210"/>
                    <a:pt x="73557" y="10743"/>
                    <a:pt x="77568" y="31980"/>
                  </a:cubicBezTo>
                  <a:cubicBezTo>
                    <a:pt x="77571" y="31996"/>
                    <a:pt x="77572" y="32012"/>
                    <a:pt x="77575" y="32028"/>
                  </a:cubicBezTo>
                  <a:close/>
                </a:path>
              </a:pathLst>
            </a:custGeom>
            <a:solidFill>
              <a:srgbClr val="F5F4F3"/>
            </a:solidFill>
            <a:ln w="15764" cap="flat">
              <a:noFill/>
              <a:prstDash val="solid"/>
              <a:miter/>
            </a:ln>
          </p:spPr>
          <p:txBody>
            <a:bodyPr rtlCol="1" anchor="ctr"/>
            <a:lstStyle/>
            <a:p>
              <a:pPr algn="l" rtl="0"/>
              <a:endParaRPr lang="ar-SA"/>
            </a:p>
          </p:txBody>
        </p:sp>
        <p:sp>
          <p:nvSpPr>
            <p:cNvPr id="44" name="شكل حر: شكل 43">
              <a:extLst>
                <a:ext uri="{FF2B5EF4-FFF2-40B4-BE49-F238E27FC236}">
                  <a16:creationId xmlns:a16="http://schemas.microsoft.com/office/drawing/2014/main" id="{4B1154F0-3B91-53C3-4B2B-89D37718B744}"/>
                </a:ext>
              </a:extLst>
            </p:cNvPr>
            <p:cNvSpPr/>
            <p:nvPr/>
          </p:nvSpPr>
          <p:spPr>
            <a:xfrm>
              <a:off x="1941132" y="4835833"/>
              <a:ext cx="162599" cy="114306"/>
            </a:xfrm>
            <a:custGeom>
              <a:avLst/>
              <a:gdLst>
                <a:gd name="connsiteX0" fmla="*/ 146263 w 162599"/>
                <a:gd name="connsiteY0" fmla="*/ 160 h 114306"/>
                <a:gd name="connsiteX1" fmla="*/ 162629 w 162599"/>
                <a:gd name="connsiteY1" fmla="*/ 86860 h 114306"/>
                <a:gd name="connsiteX2" fmla="*/ 16379 w 162599"/>
                <a:gd name="connsiteY2" fmla="*/ 114467 h 114306"/>
                <a:gd name="connsiteX3" fmla="*/ 30 w 162599"/>
                <a:gd name="connsiteY3" fmla="*/ 27704 h 114306"/>
                <a:gd name="connsiteX4" fmla="*/ 146263 w 162599"/>
                <a:gd name="connsiteY4" fmla="*/ 160 h 114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99" h="114306">
                  <a:moveTo>
                    <a:pt x="146263" y="160"/>
                  </a:moveTo>
                  <a:lnTo>
                    <a:pt x="162629" y="86860"/>
                  </a:lnTo>
                  <a:lnTo>
                    <a:pt x="16379" y="114467"/>
                  </a:lnTo>
                  <a:lnTo>
                    <a:pt x="30" y="27704"/>
                  </a:lnTo>
                  <a:lnTo>
                    <a:pt x="146263" y="160"/>
                  </a:lnTo>
                  <a:close/>
                </a:path>
              </a:pathLst>
            </a:custGeom>
            <a:solidFill>
              <a:srgbClr val="EE8030"/>
            </a:solidFill>
            <a:ln w="15764" cap="flat">
              <a:noFill/>
              <a:prstDash val="solid"/>
              <a:miter/>
            </a:ln>
          </p:spPr>
          <p:txBody>
            <a:bodyPr rtlCol="1" anchor="ctr"/>
            <a:lstStyle/>
            <a:p>
              <a:pPr algn="l" rtl="0"/>
              <a:endParaRPr lang="ar-SA"/>
            </a:p>
          </p:txBody>
        </p:sp>
        <p:sp>
          <p:nvSpPr>
            <p:cNvPr id="45" name="شكل حر: شكل 44">
              <a:extLst>
                <a:ext uri="{FF2B5EF4-FFF2-40B4-BE49-F238E27FC236}">
                  <a16:creationId xmlns:a16="http://schemas.microsoft.com/office/drawing/2014/main" id="{CF46948B-2DAE-AD51-7B17-77114AB223D1}"/>
                </a:ext>
              </a:extLst>
            </p:cNvPr>
            <p:cNvSpPr/>
            <p:nvPr/>
          </p:nvSpPr>
          <p:spPr>
            <a:xfrm>
              <a:off x="1869395" y="4616617"/>
              <a:ext cx="224419" cy="153817"/>
            </a:xfrm>
            <a:custGeom>
              <a:avLst/>
              <a:gdLst>
                <a:gd name="connsiteX0" fmla="*/ 214324 w 224419"/>
                <a:gd name="connsiteY0" fmla="*/ 96780 h 153817"/>
                <a:gd name="connsiteX1" fmla="*/ 224446 w 224419"/>
                <a:gd name="connsiteY1" fmla="*/ 150559 h 153817"/>
                <a:gd name="connsiteX2" fmla="*/ 27 w 224419"/>
                <a:gd name="connsiteY2" fmla="*/ 10443 h 153817"/>
                <a:gd name="connsiteX3" fmla="*/ 53097 w 224419"/>
                <a:gd name="connsiteY3" fmla="*/ 415 h 153817"/>
                <a:gd name="connsiteX4" fmla="*/ 53964 w 224419"/>
                <a:gd name="connsiteY4" fmla="*/ 147 h 153817"/>
                <a:gd name="connsiteX5" fmla="*/ 214324 w 224419"/>
                <a:gd name="connsiteY5" fmla="*/ 96780 h 15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419" h="153817">
                  <a:moveTo>
                    <a:pt x="214324" y="96780"/>
                  </a:moveTo>
                  <a:lnTo>
                    <a:pt x="224446" y="150559"/>
                  </a:lnTo>
                  <a:cubicBezTo>
                    <a:pt x="124572" y="169384"/>
                    <a:pt x="26961" y="108447"/>
                    <a:pt x="27" y="10443"/>
                  </a:cubicBezTo>
                  <a:lnTo>
                    <a:pt x="53097" y="415"/>
                  </a:lnTo>
                  <a:lnTo>
                    <a:pt x="53964" y="147"/>
                  </a:lnTo>
                  <a:cubicBezTo>
                    <a:pt x="75077" y="68448"/>
                    <a:pt x="144077" y="110024"/>
                    <a:pt x="214324" y="96780"/>
                  </a:cubicBezTo>
                  <a:close/>
                </a:path>
              </a:pathLst>
            </a:custGeom>
            <a:solidFill>
              <a:srgbClr val="82B0B4"/>
            </a:solidFill>
            <a:ln w="15764" cap="flat">
              <a:noFill/>
              <a:prstDash val="solid"/>
              <a:miter/>
            </a:ln>
          </p:spPr>
          <p:txBody>
            <a:bodyPr rtlCol="1" anchor="ctr"/>
            <a:lstStyle/>
            <a:p>
              <a:pPr algn="l" rtl="0"/>
              <a:endParaRPr lang="ar-SA"/>
            </a:p>
          </p:txBody>
        </p:sp>
        <p:sp>
          <p:nvSpPr>
            <p:cNvPr id="46" name="شكل حر: شكل 45">
              <a:extLst>
                <a:ext uri="{FF2B5EF4-FFF2-40B4-BE49-F238E27FC236}">
                  <a16:creationId xmlns:a16="http://schemas.microsoft.com/office/drawing/2014/main" id="{3412092A-8859-51FF-03AF-E5FF9BEE95BC}"/>
                </a:ext>
              </a:extLst>
            </p:cNvPr>
            <p:cNvSpPr/>
            <p:nvPr/>
          </p:nvSpPr>
          <p:spPr>
            <a:xfrm>
              <a:off x="1863852" y="4081603"/>
              <a:ext cx="78215" cy="78205"/>
            </a:xfrm>
            <a:custGeom>
              <a:avLst/>
              <a:gdLst>
                <a:gd name="connsiteX0" fmla="*/ 77554 w 78215"/>
                <a:gd name="connsiteY0" fmla="*/ 31972 h 78205"/>
                <a:gd name="connsiteX1" fmla="*/ 46373 w 78215"/>
                <a:gd name="connsiteY1" fmla="*/ 77632 h 78205"/>
                <a:gd name="connsiteX2" fmla="*/ 705 w 78215"/>
                <a:gd name="connsiteY2" fmla="*/ 46462 h 78205"/>
                <a:gd name="connsiteX3" fmla="*/ 31832 w 78215"/>
                <a:gd name="connsiteY3" fmla="*/ 802 h 78205"/>
                <a:gd name="connsiteX4" fmla="*/ 77549 w 78215"/>
                <a:gd name="connsiteY4" fmla="*/ 31941 h 78205"/>
                <a:gd name="connsiteX5" fmla="*/ 77554 w 78215"/>
                <a:gd name="connsiteY5" fmla="*/ 31972 h 7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215" h="78205">
                  <a:moveTo>
                    <a:pt x="77554" y="31972"/>
                  </a:moveTo>
                  <a:cubicBezTo>
                    <a:pt x="81554" y="53194"/>
                    <a:pt x="67595" y="73643"/>
                    <a:pt x="46373" y="77632"/>
                  </a:cubicBezTo>
                  <a:cubicBezTo>
                    <a:pt x="25153" y="81636"/>
                    <a:pt x="4707" y="67683"/>
                    <a:pt x="705" y="46462"/>
                  </a:cubicBezTo>
                  <a:cubicBezTo>
                    <a:pt x="-3290" y="25256"/>
                    <a:pt x="10638" y="4822"/>
                    <a:pt x="31832" y="802"/>
                  </a:cubicBezTo>
                  <a:cubicBezTo>
                    <a:pt x="53056" y="-3218"/>
                    <a:pt x="73526" y="10719"/>
                    <a:pt x="77549" y="31941"/>
                  </a:cubicBezTo>
                  <a:cubicBezTo>
                    <a:pt x="77551" y="31956"/>
                    <a:pt x="77553" y="31956"/>
                    <a:pt x="77554" y="31972"/>
                  </a:cubicBezTo>
                  <a:close/>
                </a:path>
              </a:pathLst>
            </a:custGeom>
            <a:solidFill>
              <a:srgbClr val="F5F4F3"/>
            </a:solidFill>
            <a:ln w="15764" cap="flat">
              <a:noFill/>
              <a:prstDash val="solid"/>
              <a:miter/>
            </a:ln>
          </p:spPr>
          <p:txBody>
            <a:bodyPr rtlCol="1" anchor="ctr"/>
            <a:lstStyle/>
            <a:p>
              <a:pPr algn="l" rtl="0"/>
              <a:endParaRPr lang="ar-SA"/>
            </a:p>
          </p:txBody>
        </p:sp>
        <p:sp>
          <p:nvSpPr>
            <p:cNvPr id="47" name="شكل حر: شكل 46">
              <a:extLst>
                <a:ext uri="{FF2B5EF4-FFF2-40B4-BE49-F238E27FC236}">
                  <a16:creationId xmlns:a16="http://schemas.microsoft.com/office/drawing/2014/main" id="{764202BB-6C0D-673D-C2E0-75FD6B39A3E6}"/>
                </a:ext>
              </a:extLst>
            </p:cNvPr>
            <p:cNvSpPr/>
            <p:nvPr/>
          </p:nvSpPr>
          <p:spPr>
            <a:xfrm>
              <a:off x="1700123" y="4112457"/>
              <a:ext cx="78215" cy="78210"/>
            </a:xfrm>
            <a:custGeom>
              <a:avLst/>
              <a:gdLst>
                <a:gd name="connsiteX0" fmla="*/ 77555 w 78215"/>
                <a:gd name="connsiteY0" fmla="*/ 32037 h 78210"/>
                <a:gd name="connsiteX1" fmla="*/ 46301 w 78215"/>
                <a:gd name="connsiteY1" fmla="*/ 77649 h 78210"/>
                <a:gd name="connsiteX2" fmla="*/ 684 w 78215"/>
                <a:gd name="connsiteY2" fmla="*/ 46400 h 78210"/>
                <a:gd name="connsiteX3" fmla="*/ 31832 w 78215"/>
                <a:gd name="connsiteY3" fmla="*/ 804 h 78210"/>
                <a:gd name="connsiteX4" fmla="*/ 77534 w 78215"/>
                <a:gd name="connsiteY4" fmla="*/ 31927 h 78210"/>
                <a:gd name="connsiteX5" fmla="*/ 77555 w 78215"/>
                <a:gd name="connsiteY5" fmla="*/ 32037 h 7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215" h="78210">
                  <a:moveTo>
                    <a:pt x="77555" y="32037"/>
                  </a:moveTo>
                  <a:cubicBezTo>
                    <a:pt x="81521" y="53259"/>
                    <a:pt x="67529" y="73692"/>
                    <a:pt x="46301" y="77649"/>
                  </a:cubicBezTo>
                  <a:cubicBezTo>
                    <a:pt x="25075" y="81623"/>
                    <a:pt x="4651" y="67622"/>
                    <a:pt x="684" y="46400"/>
                  </a:cubicBezTo>
                  <a:cubicBezTo>
                    <a:pt x="-3275" y="25210"/>
                    <a:pt x="10657" y="4824"/>
                    <a:pt x="31832" y="804"/>
                  </a:cubicBezTo>
                  <a:cubicBezTo>
                    <a:pt x="53049" y="-3216"/>
                    <a:pt x="73511" y="10721"/>
                    <a:pt x="77534" y="31927"/>
                  </a:cubicBezTo>
                  <a:cubicBezTo>
                    <a:pt x="77542" y="31974"/>
                    <a:pt x="77548" y="32006"/>
                    <a:pt x="77555" y="32037"/>
                  </a:cubicBezTo>
                  <a:close/>
                </a:path>
              </a:pathLst>
            </a:custGeom>
            <a:solidFill>
              <a:srgbClr val="F5F4F3"/>
            </a:solidFill>
            <a:ln w="15764" cap="flat">
              <a:noFill/>
              <a:prstDash val="solid"/>
              <a:miter/>
            </a:ln>
          </p:spPr>
          <p:txBody>
            <a:bodyPr rtlCol="1" anchor="ctr"/>
            <a:lstStyle/>
            <a:p>
              <a:pPr algn="l" rtl="0"/>
              <a:endParaRPr lang="ar-SA"/>
            </a:p>
          </p:txBody>
        </p:sp>
        <p:sp>
          <p:nvSpPr>
            <p:cNvPr id="48" name="شكل حر: شكل 47">
              <a:extLst>
                <a:ext uri="{FF2B5EF4-FFF2-40B4-BE49-F238E27FC236}">
                  <a16:creationId xmlns:a16="http://schemas.microsoft.com/office/drawing/2014/main" id="{304A86C3-1125-2D64-8240-EF287B8E6590}"/>
                </a:ext>
              </a:extLst>
            </p:cNvPr>
            <p:cNvSpPr/>
            <p:nvPr/>
          </p:nvSpPr>
          <p:spPr>
            <a:xfrm>
              <a:off x="1895491" y="2687217"/>
              <a:ext cx="834211" cy="1181835"/>
            </a:xfrm>
            <a:custGeom>
              <a:avLst/>
              <a:gdLst>
                <a:gd name="connsiteX0" fmla="*/ 699995 w 834211"/>
                <a:gd name="connsiteY0" fmla="*/ 1132702 h 1181835"/>
                <a:gd name="connsiteX1" fmla="*/ 756754 w 834211"/>
                <a:gd name="connsiteY1" fmla="*/ 1039680 h 1181835"/>
                <a:gd name="connsiteX2" fmla="*/ 755099 w 834211"/>
                <a:gd name="connsiteY2" fmla="*/ 1031671 h 1181835"/>
                <a:gd name="connsiteX3" fmla="*/ 801626 w 834211"/>
                <a:gd name="connsiteY3" fmla="*/ 578670 h 1181835"/>
                <a:gd name="connsiteX4" fmla="*/ 578581 w 834211"/>
                <a:gd name="connsiteY4" fmla="*/ 32692 h 1181835"/>
                <a:gd name="connsiteX5" fmla="*/ 32603 w 834211"/>
                <a:gd name="connsiteY5" fmla="*/ 255738 h 1181835"/>
                <a:gd name="connsiteX6" fmla="*/ 161383 w 834211"/>
                <a:gd name="connsiteY6" fmla="*/ 746630 h 1181835"/>
                <a:gd name="connsiteX7" fmla="*/ 426101 w 834211"/>
                <a:gd name="connsiteY7" fmla="*/ 1126206 h 1181835"/>
                <a:gd name="connsiteX8" fmla="*/ 501780 w 834211"/>
                <a:gd name="connsiteY8" fmla="*/ 1181893 h 1181835"/>
                <a:gd name="connsiteX9" fmla="*/ 521125 w 834211"/>
                <a:gd name="connsiteY9" fmla="*/ 1179497 h 118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4211" h="1181835">
                  <a:moveTo>
                    <a:pt x="699995" y="1132702"/>
                  </a:moveTo>
                  <a:cubicBezTo>
                    <a:pt x="740554" y="1121607"/>
                    <a:pt x="765440" y="1080823"/>
                    <a:pt x="756754" y="1039680"/>
                  </a:cubicBezTo>
                  <a:lnTo>
                    <a:pt x="755099" y="1031671"/>
                  </a:lnTo>
                  <a:cubicBezTo>
                    <a:pt x="723998" y="879462"/>
                    <a:pt x="740234" y="721380"/>
                    <a:pt x="801626" y="578670"/>
                  </a:cubicBezTo>
                  <a:cubicBezTo>
                    <a:pt x="890800" y="366311"/>
                    <a:pt x="790941" y="121868"/>
                    <a:pt x="578581" y="32692"/>
                  </a:cubicBezTo>
                  <a:cubicBezTo>
                    <a:pt x="366222" y="-56483"/>
                    <a:pt x="121779" y="43377"/>
                    <a:pt x="32603" y="255738"/>
                  </a:cubicBezTo>
                  <a:cubicBezTo>
                    <a:pt x="-40432" y="429662"/>
                    <a:pt x="12374" y="630956"/>
                    <a:pt x="161383" y="746630"/>
                  </a:cubicBezTo>
                  <a:cubicBezTo>
                    <a:pt x="286324" y="843144"/>
                    <a:pt x="378706" y="975610"/>
                    <a:pt x="426101" y="1126206"/>
                  </a:cubicBezTo>
                  <a:cubicBezTo>
                    <a:pt x="436488" y="1159283"/>
                    <a:pt x="467111" y="1181816"/>
                    <a:pt x="501780" y="1181893"/>
                  </a:cubicBezTo>
                  <a:cubicBezTo>
                    <a:pt x="508301" y="1181874"/>
                    <a:pt x="514797" y="1181069"/>
                    <a:pt x="521125" y="1179497"/>
                  </a:cubicBezTo>
                </a:path>
              </a:pathLst>
            </a:custGeom>
            <a:noFill/>
            <a:ln w="10656" cap="rnd">
              <a:solidFill>
                <a:srgbClr val="000000"/>
              </a:solidFill>
              <a:prstDash val="solid"/>
              <a:round/>
            </a:ln>
          </p:spPr>
          <p:txBody>
            <a:bodyPr rtlCol="1" anchor="ctr"/>
            <a:lstStyle/>
            <a:p>
              <a:pPr algn="l" rtl="0"/>
              <a:endParaRPr lang="ar-SA"/>
            </a:p>
          </p:txBody>
        </p:sp>
        <p:sp>
          <p:nvSpPr>
            <p:cNvPr id="49" name="شكل حر: شكل 48">
              <a:extLst>
                <a:ext uri="{FF2B5EF4-FFF2-40B4-BE49-F238E27FC236}">
                  <a16:creationId xmlns:a16="http://schemas.microsoft.com/office/drawing/2014/main" id="{D8926E89-FDBD-BC29-979F-DBA67F259143}"/>
                </a:ext>
              </a:extLst>
            </p:cNvPr>
            <p:cNvSpPr/>
            <p:nvPr/>
          </p:nvSpPr>
          <p:spPr>
            <a:xfrm>
              <a:off x="2378571" y="3815631"/>
              <a:ext cx="278198" cy="131856"/>
            </a:xfrm>
            <a:custGeom>
              <a:avLst/>
              <a:gdLst>
                <a:gd name="connsiteX0" fmla="*/ 14992 w 278198"/>
                <a:gd name="connsiteY0" fmla="*/ 123095 h 131856"/>
                <a:gd name="connsiteX1" fmla="*/ 61 w 278198"/>
                <a:gd name="connsiteY1" fmla="*/ 91925 h 131856"/>
                <a:gd name="connsiteX2" fmla="*/ 29907 w 278198"/>
                <a:gd name="connsiteY2" fmla="*/ 53282 h 131856"/>
                <a:gd name="connsiteX3" fmla="*/ 38121 w 278198"/>
                <a:gd name="connsiteY3" fmla="*/ 51153 h 131856"/>
                <a:gd name="connsiteX4" fmla="*/ 48243 w 278198"/>
                <a:gd name="connsiteY4" fmla="*/ 48489 h 131856"/>
                <a:gd name="connsiteX5" fmla="*/ 203858 w 278198"/>
                <a:gd name="connsiteY5" fmla="*/ 7764 h 131856"/>
                <a:gd name="connsiteX6" fmla="*/ 216928 w 278198"/>
                <a:gd name="connsiteY6" fmla="*/ 4359 h 131856"/>
                <a:gd name="connsiteX7" fmla="*/ 228107 w 278198"/>
                <a:gd name="connsiteY7" fmla="*/ 1426 h 131856"/>
                <a:gd name="connsiteX8" fmla="*/ 276978 w 278198"/>
                <a:gd name="connsiteY8" fmla="*/ 29913 h 131856"/>
                <a:gd name="connsiteX9" fmla="*/ 276982 w 278198"/>
                <a:gd name="connsiteY9" fmla="*/ 29932 h 131856"/>
                <a:gd name="connsiteX10" fmla="*/ 278259 w 278198"/>
                <a:gd name="connsiteY10" fmla="*/ 40069 h 131856"/>
                <a:gd name="connsiteX11" fmla="*/ 248414 w 278198"/>
                <a:gd name="connsiteY11" fmla="*/ 78760 h 131856"/>
                <a:gd name="connsiteX12" fmla="*/ 50167 w 278198"/>
                <a:gd name="connsiteY12" fmla="*/ 130632 h 131856"/>
                <a:gd name="connsiteX13" fmla="*/ 15039 w 278198"/>
                <a:gd name="connsiteY13" fmla="*/ 123064 h 13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8198" h="131856">
                  <a:moveTo>
                    <a:pt x="14992" y="123095"/>
                  </a:moveTo>
                  <a:cubicBezTo>
                    <a:pt x="5584" y="115477"/>
                    <a:pt x="102" y="104031"/>
                    <a:pt x="61" y="91925"/>
                  </a:cubicBezTo>
                  <a:cubicBezTo>
                    <a:pt x="88" y="73764"/>
                    <a:pt x="12341" y="57897"/>
                    <a:pt x="29907" y="53282"/>
                  </a:cubicBezTo>
                  <a:lnTo>
                    <a:pt x="38121" y="51153"/>
                  </a:lnTo>
                  <a:lnTo>
                    <a:pt x="48243" y="48489"/>
                  </a:lnTo>
                  <a:lnTo>
                    <a:pt x="203858" y="7764"/>
                  </a:lnTo>
                  <a:lnTo>
                    <a:pt x="216928" y="4359"/>
                  </a:lnTo>
                  <a:lnTo>
                    <a:pt x="228107" y="1426"/>
                  </a:lnTo>
                  <a:cubicBezTo>
                    <a:pt x="249468" y="-4203"/>
                    <a:pt x="271349" y="8551"/>
                    <a:pt x="276978" y="29913"/>
                  </a:cubicBezTo>
                  <a:cubicBezTo>
                    <a:pt x="276979" y="29919"/>
                    <a:pt x="276981" y="29925"/>
                    <a:pt x="276982" y="29932"/>
                  </a:cubicBezTo>
                  <a:cubicBezTo>
                    <a:pt x="277826" y="33246"/>
                    <a:pt x="278255" y="36650"/>
                    <a:pt x="278259" y="40069"/>
                  </a:cubicBezTo>
                  <a:cubicBezTo>
                    <a:pt x="278266" y="58253"/>
                    <a:pt x="266003" y="74150"/>
                    <a:pt x="248414" y="78760"/>
                  </a:cubicBezTo>
                  <a:lnTo>
                    <a:pt x="50167" y="130632"/>
                  </a:lnTo>
                  <a:cubicBezTo>
                    <a:pt x="37921" y="133880"/>
                    <a:pt x="24862" y="131057"/>
                    <a:pt x="15039" y="123064"/>
                  </a:cubicBezTo>
                </a:path>
              </a:pathLst>
            </a:custGeom>
            <a:solidFill>
              <a:srgbClr val="7F96BD"/>
            </a:solidFill>
            <a:ln w="10656" cap="rnd">
              <a:solidFill>
                <a:srgbClr val="000000"/>
              </a:solidFill>
              <a:prstDash val="solid"/>
              <a:round/>
            </a:ln>
          </p:spPr>
          <p:txBody>
            <a:bodyPr rtlCol="1" anchor="ctr"/>
            <a:lstStyle/>
            <a:p>
              <a:pPr algn="l" rtl="0"/>
              <a:endParaRPr lang="ar-SA"/>
            </a:p>
          </p:txBody>
        </p:sp>
        <p:sp>
          <p:nvSpPr>
            <p:cNvPr id="50" name="شكل حر: شكل 49">
              <a:extLst>
                <a:ext uri="{FF2B5EF4-FFF2-40B4-BE49-F238E27FC236}">
                  <a16:creationId xmlns:a16="http://schemas.microsoft.com/office/drawing/2014/main" id="{D3FF366D-3491-D5CA-09B1-83DF35D771C6}"/>
                </a:ext>
              </a:extLst>
            </p:cNvPr>
            <p:cNvSpPr/>
            <p:nvPr/>
          </p:nvSpPr>
          <p:spPr>
            <a:xfrm>
              <a:off x="2425366" y="3223812"/>
              <a:ext cx="156844" cy="598871"/>
            </a:xfrm>
            <a:custGeom>
              <a:avLst/>
              <a:gdLst>
                <a:gd name="connsiteX0" fmla="*/ 60 w 156844"/>
                <a:gd name="connsiteY0" fmla="*/ 73 h 598871"/>
                <a:gd name="connsiteX1" fmla="*/ 156904 w 156844"/>
                <a:gd name="connsiteY1" fmla="*/ 598945 h 598871"/>
              </a:gdLst>
              <a:ahLst/>
              <a:cxnLst>
                <a:cxn ang="0">
                  <a:pos x="connsiteX0" y="connsiteY0"/>
                </a:cxn>
                <a:cxn ang="0">
                  <a:pos x="connsiteX1" y="connsiteY1"/>
                </a:cxn>
              </a:cxnLst>
              <a:rect l="l" t="t" r="r" b="b"/>
              <a:pathLst>
                <a:path w="156844" h="598871">
                  <a:moveTo>
                    <a:pt x="60" y="73"/>
                  </a:moveTo>
                  <a:lnTo>
                    <a:pt x="156904" y="598945"/>
                  </a:lnTo>
                </a:path>
              </a:pathLst>
            </a:custGeom>
            <a:noFill/>
            <a:ln w="10656" cap="rnd">
              <a:solidFill>
                <a:srgbClr val="000000"/>
              </a:solidFill>
              <a:prstDash val="solid"/>
              <a:round/>
            </a:ln>
          </p:spPr>
          <p:txBody>
            <a:bodyPr rtlCol="1" anchor="ctr"/>
            <a:lstStyle/>
            <a:p>
              <a:pPr algn="l" rtl="0"/>
              <a:endParaRPr lang="ar-SA"/>
            </a:p>
          </p:txBody>
        </p:sp>
        <p:sp>
          <p:nvSpPr>
            <p:cNvPr id="51" name="شكل حر: شكل 50">
              <a:extLst>
                <a:ext uri="{FF2B5EF4-FFF2-40B4-BE49-F238E27FC236}">
                  <a16:creationId xmlns:a16="http://schemas.microsoft.com/office/drawing/2014/main" id="{AEB8CD36-81AB-0D06-BB39-7ED3F8DFB09B}"/>
                </a:ext>
              </a:extLst>
            </p:cNvPr>
            <p:cNvSpPr/>
            <p:nvPr/>
          </p:nvSpPr>
          <p:spPr>
            <a:xfrm>
              <a:off x="2350160" y="3223812"/>
              <a:ext cx="75205" cy="52474"/>
            </a:xfrm>
            <a:custGeom>
              <a:avLst/>
              <a:gdLst>
                <a:gd name="connsiteX0" fmla="*/ 53 w 75205"/>
                <a:gd name="connsiteY0" fmla="*/ 39377 h 52474"/>
                <a:gd name="connsiteX1" fmla="*/ 75259 w 75205"/>
                <a:gd name="connsiteY1" fmla="*/ 56 h 52474"/>
              </a:gdLst>
              <a:ahLst/>
              <a:cxnLst>
                <a:cxn ang="0">
                  <a:pos x="connsiteX0" y="connsiteY0"/>
                </a:cxn>
                <a:cxn ang="0">
                  <a:pos x="connsiteX1" y="connsiteY1"/>
                </a:cxn>
              </a:cxnLst>
              <a:rect l="l" t="t" r="r" b="b"/>
              <a:pathLst>
                <a:path w="75205" h="52474">
                  <a:moveTo>
                    <a:pt x="53" y="39377"/>
                  </a:moveTo>
                  <a:cubicBezTo>
                    <a:pt x="29315" y="60914"/>
                    <a:pt x="63859" y="61230"/>
                    <a:pt x="75259" y="56"/>
                  </a:cubicBezTo>
                </a:path>
              </a:pathLst>
            </a:custGeom>
            <a:noFill/>
            <a:ln w="10656" cap="rnd">
              <a:solidFill>
                <a:srgbClr val="000000"/>
              </a:solidFill>
              <a:prstDash val="solid"/>
              <a:round/>
            </a:ln>
          </p:spPr>
          <p:txBody>
            <a:bodyPr rtlCol="1" anchor="ctr"/>
            <a:lstStyle/>
            <a:p>
              <a:pPr algn="l" rtl="0"/>
              <a:endParaRPr lang="ar-SA"/>
            </a:p>
          </p:txBody>
        </p:sp>
        <p:sp>
          <p:nvSpPr>
            <p:cNvPr id="52" name="شكل حر: شكل 51">
              <a:extLst>
                <a:ext uri="{FF2B5EF4-FFF2-40B4-BE49-F238E27FC236}">
                  <a16:creationId xmlns:a16="http://schemas.microsoft.com/office/drawing/2014/main" id="{0439635C-ADDE-96E3-D1D1-B4F9C0A1463D}"/>
                </a:ext>
              </a:extLst>
            </p:cNvPr>
            <p:cNvSpPr/>
            <p:nvPr/>
          </p:nvSpPr>
          <p:spPr>
            <a:xfrm>
              <a:off x="2304695" y="3159501"/>
              <a:ext cx="56569" cy="103632"/>
            </a:xfrm>
            <a:custGeom>
              <a:avLst/>
              <a:gdLst>
                <a:gd name="connsiteX0" fmla="*/ 45514 w 56569"/>
                <a:gd name="connsiteY0" fmla="*/ 103686 h 103632"/>
                <a:gd name="connsiteX1" fmla="*/ 20997 w 56569"/>
                <a:gd name="connsiteY1" fmla="*/ 1094 h 103632"/>
                <a:gd name="connsiteX2" fmla="*/ 45514 w 56569"/>
                <a:gd name="connsiteY2" fmla="*/ 103686 h 103632"/>
              </a:gdLst>
              <a:ahLst/>
              <a:cxnLst>
                <a:cxn ang="0">
                  <a:pos x="connsiteX0" y="connsiteY0"/>
                </a:cxn>
                <a:cxn ang="0">
                  <a:pos x="connsiteX1" y="connsiteY1"/>
                </a:cxn>
                <a:cxn ang="0">
                  <a:pos x="connsiteX2" y="connsiteY2"/>
                </a:cxn>
              </a:cxnLst>
              <a:rect l="l" t="t" r="r" b="b"/>
              <a:pathLst>
                <a:path w="56569" h="103632">
                  <a:moveTo>
                    <a:pt x="45514" y="103686"/>
                  </a:moveTo>
                  <a:cubicBezTo>
                    <a:pt x="64607" y="60518"/>
                    <a:pt x="60713" y="-9296"/>
                    <a:pt x="20997" y="1094"/>
                  </a:cubicBezTo>
                  <a:cubicBezTo>
                    <a:pt x="-21367" y="12178"/>
                    <a:pt x="7580" y="75764"/>
                    <a:pt x="45514" y="103686"/>
                  </a:cubicBezTo>
                  <a:close/>
                </a:path>
              </a:pathLst>
            </a:custGeom>
            <a:noFill/>
            <a:ln w="10656" cap="rnd">
              <a:solidFill>
                <a:srgbClr val="000000"/>
              </a:solidFill>
              <a:prstDash val="solid"/>
              <a:round/>
            </a:ln>
          </p:spPr>
          <p:txBody>
            <a:bodyPr rtlCol="1" anchor="ctr"/>
            <a:lstStyle/>
            <a:p>
              <a:pPr algn="l" rtl="0"/>
              <a:endParaRPr lang="ar-SA"/>
            </a:p>
          </p:txBody>
        </p:sp>
        <p:sp>
          <p:nvSpPr>
            <p:cNvPr id="53" name="شكل حر: شكل 52">
              <a:extLst>
                <a:ext uri="{FF2B5EF4-FFF2-40B4-BE49-F238E27FC236}">
                  <a16:creationId xmlns:a16="http://schemas.microsoft.com/office/drawing/2014/main" id="{8502DD07-D230-9A18-E72C-6FB3930ABA85}"/>
                </a:ext>
              </a:extLst>
            </p:cNvPr>
            <p:cNvSpPr/>
            <p:nvPr/>
          </p:nvSpPr>
          <p:spPr>
            <a:xfrm>
              <a:off x="2269736" y="3263134"/>
              <a:ext cx="156860" cy="600321"/>
            </a:xfrm>
            <a:custGeom>
              <a:avLst/>
              <a:gdLst>
                <a:gd name="connsiteX0" fmla="*/ 156910 w 156860"/>
                <a:gd name="connsiteY0" fmla="*/ 600398 h 600321"/>
                <a:gd name="connsiteX1" fmla="*/ 50 w 156860"/>
                <a:gd name="connsiteY1" fmla="*/ 1526 h 600321"/>
                <a:gd name="connsiteX2" fmla="*/ 80459 w 156860"/>
                <a:gd name="connsiteY2" fmla="*/ 76 h 600321"/>
              </a:gdLst>
              <a:ahLst/>
              <a:cxnLst>
                <a:cxn ang="0">
                  <a:pos x="connsiteX0" y="connsiteY0"/>
                </a:cxn>
                <a:cxn ang="0">
                  <a:pos x="connsiteX1" y="connsiteY1"/>
                </a:cxn>
                <a:cxn ang="0">
                  <a:pos x="connsiteX2" y="connsiteY2"/>
                </a:cxn>
              </a:cxnLst>
              <a:rect l="l" t="t" r="r" b="b"/>
              <a:pathLst>
                <a:path w="156860" h="600321">
                  <a:moveTo>
                    <a:pt x="156910" y="600398"/>
                  </a:moveTo>
                  <a:lnTo>
                    <a:pt x="50" y="1526"/>
                  </a:lnTo>
                  <a:cubicBezTo>
                    <a:pt x="36723" y="51238"/>
                    <a:pt x="65607" y="33769"/>
                    <a:pt x="80459" y="76"/>
                  </a:cubicBezTo>
                </a:path>
              </a:pathLst>
            </a:custGeom>
            <a:noFill/>
            <a:ln w="10656" cap="rnd">
              <a:solidFill>
                <a:srgbClr val="000000"/>
              </a:solidFill>
              <a:prstDash val="solid"/>
              <a:round/>
            </a:ln>
          </p:spPr>
          <p:txBody>
            <a:bodyPr rtlCol="1" anchor="ctr"/>
            <a:lstStyle/>
            <a:p>
              <a:pPr algn="l" rtl="0"/>
              <a:endParaRPr lang="ar-SA"/>
            </a:p>
          </p:txBody>
        </p:sp>
        <p:sp>
          <p:nvSpPr>
            <p:cNvPr id="54" name="شكل حر: شكل 53">
              <a:extLst>
                <a:ext uri="{FF2B5EF4-FFF2-40B4-BE49-F238E27FC236}">
                  <a16:creationId xmlns:a16="http://schemas.microsoft.com/office/drawing/2014/main" id="{E4F313B4-7636-A9A1-43EE-F6C6300099FB}"/>
                </a:ext>
              </a:extLst>
            </p:cNvPr>
            <p:cNvSpPr/>
            <p:nvPr/>
          </p:nvSpPr>
          <p:spPr>
            <a:xfrm>
              <a:off x="2398989" y="3893542"/>
              <a:ext cx="278154" cy="131850"/>
            </a:xfrm>
            <a:custGeom>
              <a:avLst/>
              <a:gdLst>
                <a:gd name="connsiteX0" fmla="*/ 254170 w 278154"/>
                <a:gd name="connsiteY0" fmla="*/ 3377 h 131850"/>
                <a:gd name="connsiteX1" fmla="*/ 274884 w 278154"/>
                <a:gd name="connsiteY1" fmla="*/ 56021 h 131850"/>
                <a:gd name="connsiteX2" fmla="*/ 248368 w 278154"/>
                <a:gd name="connsiteY2" fmla="*/ 78740 h 131850"/>
                <a:gd name="connsiteX3" fmla="*/ 50152 w 278154"/>
                <a:gd name="connsiteY3" fmla="*/ 130643 h 131850"/>
                <a:gd name="connsiteX4" fmla="*/ 1393 w 278154"/>
                <a:gd name="connsiteY4" fmla="*/ 102090 h 131850"/>
                <a:gd name="connsiteX5" fmla="*/ 1387 w 278154"/>
                <a:gd name="connsiteY5" fmla="*/ 102074 h 131850"/>
                <a:gd name="connsiteX6" fmla="*/ 62 w 278154"/>
                <a:gd name="connsiteY6" fmla="*/ 91952 h 131850"/>
                <a:gd name="connsiteX7" fmla="*/ 29908 w 278154"/>
                <a:gd name="connsiteY7" fmla="*/ 53309 h 131850"/>
                <a:gd name="connsiteX8" fmla="*/ 228108 w 278154"/>
                <a:gd name="connsiteY8" fmla="*/ 1406 h 131850"/>
                <a:gd name="connsiteX9" fmla="*/ 254170 w 278154"/>
                <a:gd name="connsiteY9" fmla="*/ 3377 h 13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154" h="131850">
                  <a:moveTo>
                    <a:pt x="254170" y="3377"/>
                  </a:moveTo>
                  <a:cubicBezTo>
                    <a:pt x="274425" y="12193"/>
                    <a:pt x="283699" y="35759"/>
                    <a:pt x="274884" y="56021"/>
                  </a:cubicBezTo>
                  <a:cubicBezTo>
                    <a:pt x="269993" y="67246"/>
                    <a:pt x="260221" y="75634"/>
                    <a:pt x="248368" y="78740"/>
                  </a:cubicBezTo>
                  <a:lnTo>
                    <a:pt x="50152" y="130643"/>
                  </a:lnTo>
                  <a:cubicBezTo>
                    <a:pt x="28805" y="136224"/>
                    <a:pt x="6974" y="123438"/>
                    <a:pt x="1393" y="102090"/>
                  </a:cubicBezTo>
                  <a:cubicBezTo>
                    <a:pt x="1391" y="102090"/>
                    <a:pt x="1388" y="102074"/>
                    <a:pt x="1387" y="102074"/>
                  </a:cubicBezTo>
                  <a:cubicBezTo>
                    <a:pt x="508" y="98779"/>
                    <a:pt x="64" y="95374"/>
                    <a:pt x="62" y="91952"/>
                  </a:cubicBezTo>
                  <a:cubicBezTo>
                    <a:pt x="89" y="73789"/>
                    <a:pt x="12343" y="57928"/>
                    <a:pt x="29908" y="53309"/>
                  </a:cubicBezTo>
                  <a:lnTo>
                    <a:pt x="228108" y="1406"/>
                  </a:lnTo>
                  <a:cubicBezTo>
                    <a:pt x="236773" y="-857"/>
                    <a:pt x="245944" y="-163"/>
                    <a:pt x="254170" y="3377"/>
                  </a:cubicBezTo>
                  <a:close/>
                </a:path>
              </a:pathLst>
            </a:custGeom>
            <a:solidFill>
              <a:srgbClr val="7F96BD"/>
            </a:solidFill>
            <a:ln w="10656" cap="rnd">
              <a:solidFill>
                <a:srgbClr val="000000"/>
              </a:solidFill>
              <a:prstDash val="solid"/>
              <a:round/>
            </a:ln>
          </p:spPr>
          <p:txBody>
            <a:bodyPr rtlCol="1" anchor="ctr"/>
            <a:lstStyle/>
            <a:p>
              <a:pPr algn="l" rtl="0"/>
              <a:endParaRPr lang="ar-SA"/>
            </a:p>
          </p:txBody>
        </p:sp>
        <p:sp>
          <p:nvSpPr>
            <p:cNvPr id="55" name="شكل حر: شكل 54">
              <a:extLst>
                <a:ext uri="{FF2B5EF4-FFF2-40B4-BE49-F238E27FC236}">
                  <a16:creationId xmlns:a16="http://schemas.microsoft.com/office/drawing/2014/main" id="{D86D9FD6-4245-BA1C-E76C-F829DACD8F12}"/>
                </a:ext>
              </a:extLst>
            </p:cNvPr>
            <p:cNvSpPr/>
            <p:nvPr/>
          </p:nvSpPr>
          <p:spPr>
            <a:xfrm>
              <a:off x="2434589" y="3970525"/>
              <a:ext cx="224151" cy="117706"/>
            </a:xfrm>
            <a:custGeom>
              <a:avLst/>
              <a:gdLst>
                <a:gd name="connsiteX0" fmla="*/ 164522 w 224151"/>
                <a:gd name="connsiteY0" fmla="*/ 97684 h 117706"/>
                <a:gd name="connsiteX1" fmla="*/ 97641 w 224151"/>
                <a:gd name="connsiteY1" fmla="*/ 115169 h 117706"/>
                <a:gd name="connsiteX2" fmla="*/ 102 w 224151"/>
                <a:gd name="connsiteY2" fmla="*/ 58252 h 117706"/>
                <a:gd name="connsiteX3" fmla="*/ 63 w 224151"/>
                <a:gd name="connsiteY3" fmla="*/ 58094 h 117706"/>
                <a:gd name="connsiteX4" fmla="*/ 221613 w 224151"/>
                <a:gd name="connsiteY4" fmla="*/ 105 h 117706"/>
                <a:gd name="connsiteX5" fmla="*/ 224214 w 224151"/>
                <a:gd name="connsiteY5" fmla="*/ 20413 h 117706"/>
                <a:gd name="connsiteX6" fmla="*/ 164522 w 224151"/>
                <a:gd name="connsiteY6" fmla="*/ 97684 h 11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151" h="117706">
                  <a:moveTo>
                    <a:pt x="164522" y="97684"/>
                  </a:moveTo>
                  <a:lnTo>
                    <a:pt x="97641" y="115169"/>
                  </a:lnTo>
                  <a:cubicBezTo>
                    <a:pt x="54987" y="126379"/>
                    <a:pt x="11317" y="100900"/>
                    <a:pt x="102" y="58252"/>
                  </a:cubicBezTo>
                  <a:cubicBezTo>
                    <a:pt x="90" y="58189"/>
                    <a:pt x="75" y="58142"/>
                    <a:pt x="63" y="58094"/>
                  </a:cubicBezTo>
                  <a:lnTo>
                    <a:pt x="221613" y="105"/>
                  </a:lnTo>
                  <a:cubicBezTo>
                    <a:pt x="223334" y="6743"/>
                    <a:pt x="224208" y="13554"/>
                    <a:pt x="224214" y="20413"/>
                  </a:cubicBezTo>
                  <a:cubicBezTo>
                    <a:pt x="224171" y="56738"/>
                    <a:pt x="199658" y="88476"/>
                    <a:pt x="164522" y="97684"/>
                  </a:cubicBezTo>
                  <a:close/>
                </a:path>
              </a:pathLst>
            </a:custGeom>
            <a:solidFill>
              <a:srgbClr val="7F96BD"/>
            </a:solidFill>
            <a:ln w="10656" cap="rnd">
              <a:solidFill>
                <a:srgbClr val="000000"/>
              </a:solidFill>
              <a:prstDash val="solid"/>
              <a:round/>
            </a:ln>
          </p:spPr>
          <p:txBody>
            <a:bodyPr rtlCol="1" anchor="ctr"/>
            <a:lstStyle/>
            <a:p>
              <a:pPr algn="l" rtl="0"/>
              <a:endParaRPr lang="ar-SA"/>
            </a:p>
          </p:txBody>
        </p:sp>
        <p:sp>
          <p:nvSpPr>
            <p:cNvPr id="56" name="شكل حر: شكل 55">
              <a:extLst>
                <a:ext uri="{FF2B5EF4-FFF2-40B4-BE49-F238E27FC236}">
                  <a16:creationId xmlns:a16="http://schemas.microsoft.com/office/drawing/2014/main" id="{60D0BEB9-ACC1-6B7D-21FE-6ACA05EA73F0}"/>
                </a:ext>
              </a:extLst>
            </p:cNvPr>
            <p:cNvSpPr/>
            <p:nvPr/>
          </p:nvSpPr>
          <p:spPr>
            <a:xfrm>
              <a:off x="3728951" y="3822884"/>
              <a:ext cx="892051" cy="892041"/>
            </a:xfrm>
            <a:custGeom>
              <a:avLst/>
              <a:gdLst>
                <a:gd name="connsiteX0" fmla="*/ 671010 w 892051"/>
                <a:gd name="connsiteY0" fmla="*/ 60999 h 892041"/>
                <a:gd name="connsiteX1" fmla="*/ 831323 w 892051"/>
                <a:gd name="connsiteY1" fmla="*/ 670954 h 892041"/>
                <a:gd name="connsiteX2" fmla="*/ 221367 w 892051"/>
                <a:gd name="connsiteY2" fmla="*/ 831267 h 892041"/>
                <a:gd name="connsiteX3" fmla="*/ 61054 w 892051"/>
                <a:gd name="connsiteY3" fmla="*/ 221312 h 892041"/>
                <a:gd name="connsiteX4" fmla="*/ 615827 w 892051"/>
                <a:gd name="connsiteY4" fmla="*/ 33707 h 892041"/>
                <a:gd name="connsiteX5" fmla="*/ 671010 w 892051"/>
                <a:gd name="connsiteY5" fmla="*/ 60952 h 89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2051" h="892041">
                  <a:moveTo>
                    <a:pt x="671010" y="60999"/>
                  </a:moveTo>
                  <a:cubicBezTo>
                    <a:pt x="883714" y="185159"/>
                    <a:pt x="955499" y="458249"/>
                    <a:pt x="831323" y="670954"/>
                  </a:cubicBezTo>
                  <a:cubicBezTo>
                    <a:pt x="707162" y="883659"/>
                    <a:pt x="434072" y="955443"/>
                    <a:pt x="221367" y="831267"/>
                  </a:cubicBezTo>
                  <a:cubicBezTo>
                    <a:pt x="8662" y="707107"/>
                    <a:pt x="-63106" y="434016"/>
                    <a:pt x="61054" y="221312"/>
                  </a:cubicBezTo>
                  <a:cubicBezTo>
                    <a:pt x="173248" y="29107"/>
                    <a:pt x="409997" y="-50954"/>
                    <a:pt x="615827" y="33707"/>
                  </a:cubicBezTo>
                  <a:cubicBezTo>
                    <a:pt x="634842" y="41486"/>
                    <a:pt x="653272" y="50591"/>
                    <a:pt x="671010" y="60952"/>
                  </a:cubicBezTo>
                </a:path>
              </a:pathLst>
            </a:custGeom>
            <a:noFill/>
            <a:ln w="10656" cap="rnd">
              <a:solidFill>
                <a:srgbClr val="000000"/>
              </a:solidFill>
              <a:prstDash val="solid"/>
              <a:round/>
            </a:ln>
          </p:spPr>
          <p:txBody>
            <a:bodyPr rtlCol="1" anchor="ctr"/>
            <a:lstStyle/>
            <a:p>
              <a:pPr algn="l" rtl="0"/>
              <a:endParaRPr lang="ar-SA"/>
            </a:p>
          </p:txBody>
        </p:sp>
        <p:sp>
          <p:nvSpPr>
            <p:cNvPr id="57" name="شكل حر: شكل 56">
              <a:extLst>
                <a:ext uri="{FF2B5EF4-FFF2-40B4-BE49-F238E27FC236}">
                  <a16:creationId xmlns:a16="http://schemas.microsoft.com/office/drawing/2014/main" id="{063BE77E-50A7-8C5F-3CA5-D7D1E8BBAF73}"/>
                </a:ext>
              </a:extLst>
            </p:cNvPr>
            <p:cNvSpPr/>
            <p:nvPr/>
          </p:nvSpPr>
          <p:spPr>
            <a:xfrm>
              <a:off x="2650810" y="3831797"/>
              <a:ext cx="309053" cy="58304"/>
            </a:xfrm>
            <a:custGeom>
              <a:avLst/>
              <a:gdLst>
                <a:gd name="connsiteX0" fmla="*/ 79 w 309053"/>
                <a:gd name="connsiteY0" fmla="*/ 58399 h 58304"/>
                <a:gd name="connsiteX1" fmla="*/ 1088 w 309053"/>
                <a:gd name="connsiteY1" fmla="*/ 58194 h 58304"/>
                <a:gd name="connsiteX2" fmla="*/ 309133 w 309053"/>
                <a:gd name="connsiteY2" fmla="*/ 95 h 58304"/>
              </a:gdLst>
              <a:ahLst/>
              <a:cxnLst>
                <a:cxn ang="0">
                  <a:pos x="connsiteX0" y="connsiteY0"/>
                </a:cxn>
                <a:cxn ang="0">
                  <a:pos x="connsiteX1" y="connsiteY1"/>
                </a:cxn>
                <a:cxn ang="0">
                  <a:pos x="connsiteX2" y="connsiteY2"/>
                </a:cxn>
              </a:cxnLst>
              <a:rect l="l" t="t" r="r" b="b"/>
              <a:pathLst>
                <a:path w="309053" h="58304">
                  <a:moveTo>
                    <a:pt x="79" y="58399"/>
                  </a:moveTo>
                  <a:lnTo>
                    <a:pt x="1088" y="58194"/>
                  </a:lnTo>
                  <a:lnTo>
                    <a:pt x="309133" y="95"/>
                  </a:lnTo>
                </a:path>
              </a:pathLst>
            </a:custGeom>
            <a:noFill/>
            <a:ln w="10656" cap="rnd">
              <a:solidFill>
                <a:srgbClr val="000000"/>
              </a:solidFill>
              <a:prstDash val="solid"/>
              <a:round/>
            </a:ln>
          </p:spPr>
          <p:txBody>
            <a:bodyPr rtlCol="1" anchor="ctr"/>
            <a:lstStyle/>
            <a:p>
              <a:pPr algn="l" rtl="0"/>
              <a:endParaRPr lang="ar-SA"/>
            </a:p>
          </p:txBody>
        </p:sp>
        <p:sp>
          <p:nvSpPr>
            <p:cNvPr id="58" name="شكل حر: شكل 57">
              <a:extLst>
                <a:ext uri="{FF2B5EF4-FFF2-40B4-BE49-F238E27FC236}">
                  <a16:creationId xmlns:a16="http://schemas.microsoft.com/office/drawing/2014/main" id="{70D25E7B-3EA5-CECE-1B37-AE7DDDF4BE37}"/>
                </a:ext>
              </a:extLst>
            </p:cNvPr>
            <p:cNvSpPr/>
            <p:nvPr/>
          </p:nvSpPr>
          <p:spPr>
            <a:xfrm>
              <a:off x="1627963" y="3938598"/>
              <a:ext cx="1993127" cy="1452780"/>
            </a:xfrm>
            <a:custGeom>
              <a:avLst/>
              <a:gdLst>
                <a:gd name="connsiteX0" fmla="*/ 1820474 w 1993127"/>
                <a:gd name="connsiteY0" fmla="*/ 207632 h 1452780"/>
                <a:gd name="connsiteX1" fmla="*/ 1993196 w 1993127"/>
                <a:gd name="connsiteY1" fmla="*/ 1123455 h 1452780"/>
                <a:gd name="connsiteX2" fmla="*/ 246828 w 1993127"/>
                <a:gd name="connsiteY2" fmla="*/ 1452926 h 1452780"/>
                <a:gd name="connsiteX3" fmla="*/ 68 w 1993127"/>
                <a:gd name="connsiteY3" fmla="*/ 144582 h 1452780"/>
                <a:gd name="connsiteX4" fmla="*/ 765606 w 1993127"/>
                <a:gd name="connsiteY4" fmla="*/ 146 h 1452780"/>
                <a:gd name="connsiteX5" fmla="*/ 765654 w 1993127"/>
                <a:gd name="connsiteY5" fmla="*/ 146 h 1452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127" h="1452780">
                  <a:moveTo>
                    <a:pt x="1820474" y="207632"/>
                  </a:moveTo>
                  <a:lnTo>
                    <a:pt x="1993196" y="1123455"/>
                  </a:lnTo>
                  <a:lnTo>
                    <a:pt x="246828" y="1452926"/>
                  </a:lnTo>
                  <a:lnTo>
                    <a:pt x="68" y="144582"/>
                  </a:lnTo>
                  <a:lnTo>
                    <a:pt x="765606" y="146"/>
                  </a:lnTo>
                  <a:lnTo>
                    <a:pt x="765654" y="146"/>
                  </a:lnTo>
                </a:path>
              </a:pathLst>
            </a:custGeom>
            <a:noFill/>
            <a:ln w="10656" cap="rnd">
              <a:solidFill>
                <a:srgbClr val="000000"/>
              </a:solidFill>
              <a:prstDash val="solid"/>
              <a:round/>
            </a:ln>
          </p:spPr>
          <p:txBody>
            <a:bodyPr rtlCol="1" anchor="ctr"/>
            <a:lstStyle/>
            <a:p>
              <a:pPr algn="l" rtl="0"/>
              <a:endParaRPr lang="ar-SA"/>
            </a:p>
          </p:txBody>
        </p:sp>
        <p:sp>
          <p:nvSpPr>
            <p:cNvPr id="59" name="شكل حر: شكل 58">
              <a:extLst>
                <a:ext uri="{FF2B5EF4-FFF2-40B4-BE49-F238E27FC236}">
                  <a16:creationId xmlns:a16="http://schemas.microsoft.com/office/drawing/2014/main" id="{D860D74C-0A21-CE94-CA7B-A0A30ADF6C6A}"/>
                </a:ext>
              </a:extLst>
            </p:cNvPr>
            <p:cNvSpPr/>
            <p:nvPr/>
          </p:nvSpPr>
          <p:spPr>
            <a:xfrm>
              <a:off x="1847542" y="4047544"/>
              <a:ext cx="1038660" cy="195960"/>
            </a:xfrm>
            <a:custGeom>
              <a:avLst/>
              <a:gdLst>
                <a:gd name="connsiteX0" fmla="*/ 51 w 1038660"/>
                <a:gd name="connsiteY0" fmla="*/ 196073 h 195960"/>
                <a:gd name="connsiteX1" fmla="*/ 1038712 w 1038660"/>
                <a:gd name="connsiteY1" fmla="*/ 113 h 195960"/>
              </a:gdLst>
              <a:ahLst/>
              <a:cxnLst>
                <a:cxn ang="0">
                  <a:pos x="connsiteX0" y="connsiteY0"/>
                </a:cxn>
                <a:cxn ang="0">
                  <a:pos x="connsiteX1" y="connsiteY1"/>
                </a:cxn>
              </a:cxnLst>
              <a:rect l="l" t="t" r="r" b="b"/>
              <a:pathLst>
                <a:path w="1038660" h="195960">
                  <a:moveTo>
                    <a:pt x="51" y="196073"/>
                  </a:moveTo>
                  <a:lnTo>
                    <a:pt x="1038712" y="113"/>
                  </a:lnTo>
                </a:path>
              </a:pathLst>
            </a:custGeom>
            <a:noFill/>
            <a:ln w="10656" cap="rnd">
              <a:solidFill>
                <a:srgbClr val="000000"/>
              </a:solidFill>
              <a:prstDash val="solid"/>
              <a:round/>
            </a:ln>
          </p:spPr>
          <p:txBody>
            <a:bodyPr rtlCol="1" anchor="ctr"/>
            <a:lstStyle/>
            <a:p>
              <a:pPr algn="l" rtl="0"/>
              <a:endParaRPr lang="ar-SA"/>
            </a:p>
          </p:txBody>
        </p:sp>
        <p:sp>
          <p:nvSpPr>
            <p:cNvPr id="60" name="شكل حر: شكل 59">
              <a:extLst>
                <a:ext uri="{FF2B5EF4-FFF2-40B4-BE49-F238E27FC236}">
                  <a16:creationId xmlns:a16="http://schemas.microsoft.com/office/drawing/2014/main" id="{1799265C-F852-99DB-B84B-CE0CD6427D4D}"/>
                </a:ext>
              </a:extLst>
            </p:cNvPr>
            <p:cNvSpPr/>
            <p:nvPr/>
          </p:nvSpPr>
          <p:spPr>
            <a:xfrm>
              <a:off x="1700123" y="4112457"/>
              <a:ext cx="78215" cy="78210"/>
            </a:xfrm>
            <a:custGeom>
              <a:avLst/>
              <a:gdLst>
                <a:gd name="connsiteX0" fmla="*/ 77555 w 78215"/>
                <a:gd name="connsiteY0" fmla="*/ 32037 h 78210"/>
                <a:gd name="connsiteX1" fmla="*/ 46301 w 78215"/>
                <a:gd name="connsiteY1" fmla="*/ 77649 h 78210"/>
                <a:gd name="connsiteX2" fmla="*/ 684 w 78215"/>
                <a:gd name="connsiteY2" fmla="*/ 46400 h 78210"/>
                <a:gd name="connsiteX3" fmla="*/ 31832 w 78215"/>
                <a:gd name="connsiteY3" fmla="*/ 804 h 78210"/>
                <a:gd name="connsiteX4" fmla="*/ 77534 w 78215"/>
                <a:gd name="connsiteY4" fmla="*/ 31927 h 78210"/>
                <a:gd name="connsiteX5" fmla="*/ 77555 w 78215"/>
                <a:gd name="connsiteY5" fmla="*/ 32037 h 7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215" h="78210">
                  <a:moveTo>
                    <a:pt x="77555" y="32037"/>
                  </a:moveTo>
                  <a:cubicBezTo>
                    <a:pt x="81521" y="53259"/>
                    <a:pt x="67529" y="73692"/>
                    <a:pt x="46301" y="77649"/>
                  </a:cubicBezTo>
                  <a:cubicBezTo>
                    <a:pt x="25075" y="81623"/>
                    <a:pt x="4651" y="67622"/>
                    <a:pt x="684" y="46400"/>
                  </a:cubicBezTo>
                  <a:cubicBezTo>
                    <a:pt x="-3275" y="25210"/>
                    <a:pt x="10657" y="4824"/>
                    <a:pt x="31832" y="804"/>
                  </a:cubicBezTo>
                  <a:cubicBezTo>
                    <a:pt x="53049" y="-3216"/>
                    <a:pt x="73511" y="10721"/>
                    <a:pt x="77534" y="31927"/>
                  </a:cubicBezTo>
                  <a:cubicBezTo>
                    <a:pt x="77542" y="31974"/>
                    <a:pt x="77548" y="32006"/>
                    <a:pt x="77555" y="32037"/>
                  </a:cubicBezTo>
                  <a:close/>
                </a:path>
              </a:pathLst>
            </a:custGeom>
            <a:noFill/>
            <a:ln w="10656" cap="rnd">
              <a:solidFill>
                <a:srgbClr val="000000"/>
              </a:solidFill>
              <a:prstDash val="solid"/>
              <a:round/>
            </a:ln>
          </p:spPr>
          <p:txBody>
            <a:bodyPr rtlCol="1" anchor="ctr"/>
            <a:lstStyle/>
            <a:p>
              <a:pPr algn="l" rtl="0"/>
              <a:endParaRPr lang="ar-SA"/>
            </a:p>
          </p:txBody>
        </p:sp>
        <p:sp>
          <p:nvSpPr>
            <p:cNvPr id="61" name="شكل حر: شكل 60">
              <a:extLst>
                <a:ext uri="{FF2B5EF4-FFF2-40B4-BE49-F238E27FC236}">
                  <a16:creationId xmlns:a16="http://schemas.microsoft.com/office/drawing/2014/main" id="{4234CC9C-0713-B154-D6A3-9C2721A4E73C}"/>
                </a:ext>
              </a:extLst>
            </p:cNvPr>
            <p:cNvSpPr/>
            <p:nvPr/>
          </p:nvSpPr>
          <p:spPr>
            <a:xfrm>
              <a:off x="1863852" y="4081603"/>
              <a:ext cx="78215" cy="78205"/>
            </a:xfrm>
            <a:custGeom>
              <a:avLst/>
              <a:gdLst>
                <a:gd name="connsiteX0" fmla="*/ 77554 w 78215"/>
                <a:gd name="connsiteY0" fmla="*/ 31972 h 78205"/>
                <a:gd name="connsiteX1" fmla="*/ 46373 w 78215"/>
                <a:gd name="connsiteY1" fmla="*/ 77632 h 78205"/>
                <a:gd name="connsiteX2" fmla="*/ 705 w 78215"/>
                <a:gd name="connsiteY2" fmla="*/ 46462 h 78205"/>
                <a:gd name="connsiteX3" fmla="*/ 31832 w 78215"/>
                <a:gd name="connsiteY3" fmla="*/ 802 h 78205"/>
                <a:gd name="connsiteX4" fmla="*/ 77549 w 78215"/>
                <a:gd name="connsiteY4" fmla="*/ 31941 h 78205"/>
                <a:gd name="connsiteX5" fmla="*/ 77554 w 78215"/>
                <a:gd name="connsiteY5" fmla="*/ 31972 h 7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215" h="78205">
                  <a:moveTo>
                    <a:pt x="77554" y="31972"/>
                  </a:moveTo>
                  <a:cubicBezTo>
                    <a:pt x="81554" y="53194"/>
                    <a:pt x="67595" y="73643"/>
                    <a:pt x="46373" y="77632"/>
                  </a:cubicBezTo>
                  <a:cubicBezTo>
                    <a:pt x="25153" y="81636"/>
                    <a:pt x="4707" y="67683"/>
                    <a:pt x="705" y="46462"/>
                  </a:cubicBezTo>
                  <a:cubicBezTo>
                    <a:pt x="-3290" y="25256"/>
                    <a:pt x="10638" y="4822"/>
                    <a:pt x="31832" y="802"/>
                  </a:cubicBezTo>
                  <a:cubicBezTo>
                    <a:pt x="53056" y="-3218"/>
                    <a:pt x="73526" y="10719"/>
                    <a:pt x="77549" y="31941"/>
                  </a:cubicBezTo>
                  <a:cubicBezTo>
                    <a:pt x="77551" y="31956"/>
                    <a:pt x="77553" y="31956"/>
                    <a:pt x="77554" y="31972"/>
                  </a:cubicBezTo>
                  <a:close/>
                </a:path>
              </a:pathLst>
            </a:custGeom>
            <a:noFill/>
            <a:ln w="10656" cap="rnd">
              <a:solidFill>
                <a:srgbClr val="000000"/>
              </a:solidFill>
              <a:prstDash val="solid"/>
              <a:round/>
            </a:ln>
          </p:spPr>
          <p:txBody>
            <a:bodyPr rtlCol="1" anchor="ctr"/>
            <a:lstStyle/>
            <a:p>
              <a:pPr algn="l" rtl="0"/>
              <a:endParaRPr lang="ar-SA"/>
            </a:p>
          </p:txBody>
        </p:sp>
        <p:sp>
          <p:nvSpPr>
            <p:cNvPr id="62" name="شكل حر: شكل 61">
              <a:extLst>
                <a:ext uri="{FF2B5EF4-FFF2-40B4-BE49-F238E27FC236}">
                  <a16:creationId xmlns:a16="http://schemas.microsoft.com/office/drawing/2014/main" id="{8F34099C-6977-DA8D-5E42-0C3E91A161BE}"/>
                </a:ext>
              </a:extLst>
            </p:cNvPr>
            <p:cNvSpPr/>
            <p:nvPr/>
          </p:nvSpPr>
          <p:spPr>
            <a:xfrm>
              <a:off x="2027575" y="4050690"/>
              <a:ext cx="78215" cy="78204"/>
            </a:xfrm>
            <a:custGeom>
              <a:avLst/>
              <a:gdLst>
                <a:gd name="connsiteX0" fmla="*/ 77575 w 78215"/>
                <a:gd name="connsiteY0" fmla="*/ 32028 h 78204"/>
                <a:gd name="connsiteX1" fmla="*/ 46322 w 78215"/>
                <a:gd name="connsiteY1" fmla="*/ 77640 h 78204"/>
                <a:gd name="connsiteX2" fmla="*/ 705 w 78215"/>
                <a:gd name="connsiteY2" fmla="*/ 46391 h 78204"/>
                <a:gd name="connsiteX3" fmla="*/ 31853 w 78215"/>
                <a:gd name="connsiteY3" fmla="*/ 795 h 78204"/>
                <a:gd name="connsiteX4" fmla="*/ 77568 w 78215"/>
                <a:gd name="connsiteY4" fmla="*/ 31980 h 78204"/>
                <a:gd name="connsiteX5" fmla="*/ 77575 w 78215"/>
                <a:gd name="connsiteY5" fmla="*/ 32028 h 7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215" h="78204">
                  <a:moveTo>
                    <a:pt x="77575" y="32028"/>
                  </a:moveTo>
                  <a:cubicBezTo>
                    <a:pt x="81542" y="53249"/>
                    <a:pt x="67550" y="73683"/>
                    <a:pt x="46322" y="77640"/>
                  </a:cubicBezTo>
                  <a:cubicBezTo>
                    <a:pt x="25095" y="81613"/>
                    <a:pt x="4671" y="67613"/>
                    <a:pt x="705" y="46391"/>
                  </a:cubicBezTo>
                  <a:cubicBezTo>
                    <a:pt x="-3254" y="25201"/>
                    <a:pt x="10677" y="4815"/>
                    <a:pt x="31853" y="795"/>
                  </a:cubicBezTo>
                  <a:cubicBezTo>
                    <a:pt x="53090" y="-3210"/>
                    <a:pt x="73557" y="10743"/>
                    <a:pt x="77568" y="31980"/>
                  </a:cubicBezTo>
                  <a:cubicBezTo>
                    <a:pt x="77571" y="31996"/>
                    <a:pt x="77572" y="32012"/>
                    <a:pt x="77575" y="32028"/>
                  </a:cubicBezTo>
                  <a:close/>
                </a:path>
              </a:pathLst>
            </a:custGeom>
            <a:noFill/>
            <a:ln w="10656" cap="rnd">
              <a:solidFill>
                <a:srgbClr val="000000"/>
              </a:solidFill>
              <a:prstDash val="solid"/>
              <a:round/>
            </a:ln>
          </p:spPr>
          <p:txBody>
            <a:bodyPr rtlCol="1" anchor="ctr"/>
            <a:lstStyle/>
            <a:p>
              <a:pPr algn="l" rtl="0"/>
              <a:endParaRPr lang="ar-SA"/>
            </a:p>
          </p:txBody>
        </p:sp>
        <p:sp>
          <p:nvSpPr>
            <p:cNvPr id="63" name="شكل حر: شكل 62">
              <a:extLst>
                <a:ext uri="{FF2B5EF4-FFF2-40B4-BE49-F238E27FC236}">
                  <a16:creationId xmlns:a16="http://schemas.microsoft.com/office/drawing/2014/main" id="{3EB9C565-EC40-E9F4-4835-ABDEBA302B47}"/>
                </a:ext>
              </a:extLst>
            </p:cNvPr>
            <p:cNvSpPr/>
            <p:nvPr/>
          </p:nvSpPr>
          <p:spPr>
            <a:xfrm>
              <a:off x="2919139" y="2952741"/>
              <a:ext cx="1607496" cy="1246949"/>
            </a:xfrm>
            <a:custGeom>
              <a:avLst/>
              <a:gdLst>
                <a:gd name="connsiteX0" fmla="*/ 809854 w 1607496"/>
                <a:gd name="connsiteY0" fmla="*/ 1247026 h 1246949"/>
                <a:gd name="connsiteX1" fmla="*/ 529369 w 1607496"/>
                <a:gd name="connsiteY1" fmla="*/ 1193421 h 1246949"/>
                <a:gd name="connsiteX2" fmla="*/ 137 w 1607496"/>
                <a:gd name="connsiteY2" fmla="*/ 1092263 h 1246949"/>
                <a:gd name="connsiteX3" fmla="*/ 40862 w 1607496"/>
                <a:gd name="connsiteY3" fmla="*/ 879133 h 1246949"/>
                <a:gd name="connsiteX4" fmla="*/ 46144 w 1607496"/>
                <a:gd name="connsiteY4" fmla="*/ 851747 h 1246949"/>
                <a:gd name="connsiteX5" fmla="*/ 208901 w 1607496"/>
                <a:gd name="connsiteY5" fmla="*/ 77 h 1246949"/>
                <a:gd name="connsiteX6" fmla="*/ 1607634 w 1607496"/>
                <a:gd name="connsiteY6" fmla="*/ 267459 h 1246949"/>
                <a:gd name="connsiteX7" fmla="*/ 1480793 w 1607496"/>
                <a:gd name="connsiteY7" fmla="*/ 931052 h 1246949"/>
                <a:gd name="connsiteX8" fmla="*/ 1480793 w 1607496"/>
                <a:gd name="connsiteY8" fmla="*/ 931099 h 124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7496" h="1246949">
                  <a:moveTo>
                    <a:pt x="809854" y="1247026"/>
                  </a:moveTo>
                  <a:lnTo>
                    <a:pt x="529369" y="1193421"/>
                  </a:lnTo>
                  <a:lnTo>
                    <a:pt x="137" y="1092263"/>
                  </a:lnTo>
                  <a:lnTo>
                    <a:pt x="40862" y="879133"/>
                  </a:lnTo>
                  <a:lnTo>
                    <a:pt x="46144" y="851747"/>
                  </a:lnTo>
                  <a:lnTo>
                    <a:pt x="208901" y="77"/>
                  </a:lnTo>
                  <a:lnTo>
                    <a:pt x="1607634" y="267459"/>
                  </a:lnTo>
                  <a:lnTo>
                    <a:pt x="1480793" y="931052"/>
                  </a:lnTo>
                  <a:lnTo>
                    <a:pt x="1480793" y="931099"/>
                  </a:lnTo>
                </a:path>
              </a:pathLst>
            </a:custGeom>
            <a:noFill/>
            <a:ln w="10656" cap="rnd">
              <a:solidFill>
                <a:srgbClr val="000000"/>
              </a:solidFill>
              <a:prstDash val="solid"/>
              <a:round/>
            </a:ln>
          </p:spPr>
          <p:txBody>
            <a:bodyPr rtlCol="1" anchor="ctr"/>
            <a:lstStyle/>
            <a:p>
              <a:pPr algn="l" rtl="0"/>
              <a:endParaRPr lang="ar-SA"/>
            </a:p>
          </p:txBody>
        </p:sp>
        <p:sp>
          <p:nvSpPr>
            <p:cNvPr id="64" name="شكل حر: شكل 63">
              <a:extLst>
                <a:ext uri="{FF2B5EF4-FFF2-40B4-BE49-F238E27FC236}">
                  <a16:creationId xmlns:a16="http://schemas.microsoft.com/office/drawing/2014/main" id="{7E38C4A7-D929-098B-A04B-BCD9AAC63F86}"/>
                </a:ext>
              </a:extLst>
            </p:cNvPr>
            <p:cNvSpPr/>
            <p:nvPr/>
          </p:nvSpPr>
          <p:spPr>
            <a:xfrm>
              <a:off x="3254270" y="3132241"/>
              <a:ext cx="1112857" cy="212704"/>
            </a:xfrm>
            <a:custGeom>
              <a:avLst/>
              <a:gdLst>
                <a:gd name="connsiteX0" fmla="*/ 143 w 1112857"/>
                <a:gd name="connsiteY0" fmla="*/ 55 h 212704"/>
                <a:gd name="connsiteX1" fmla="*/ 1113000 w 1112857"/>
                <a:gd name="connsiteY1" fmla="*/ 212760 h 212704"/>
              </a:gdLst>
              <a:ahLst/>
              <a:cxnLst>
                <a:cxn ang="0">
                  <a:pos x="connsiteX0" y="connsiteY0"/>
                </a:cxn>
                <a:cxn ang="0">
                  <a:pos x="connsiteX1" y="connsiteY1"/>
                </a:cxn>
              </a:cxnLst>
              <a:rect l="l" t="t" r="r" b="b"/>
              <a:pathLst>
                <a:path w="1112857" h="212704">
                  <a:moveTo>
                    <a:pt x="143" y="55"/>
                  </a:moveTo>
                  <a:lnTo>
                    <a:pt x="1113000" y="212760"/>
                  </a:lnTo>
                </a:path>
              </a:pathLst>
            </a:custGeom>
            <a:noFill/>
            <a:ln w="10656" cap="rnd">
              <a:solidFill>
                <a:srgbClr val="000000"/>
              </a:solidFill>
              <a:prstDash val="solid"/>
              <a:round/>
            </a:ln>
          </p:spPr>
          <p:txBody>
            <a:bodyPr rtlCol="1" anchor="ctr"/>
            <a:lstStyle/>
            <a:p>
              <a:pPr algn="l" rtl="0"/>
              <a:endParaRPr lang="ar-SA"/>
            </a:p>
          </p:txBody>
        </p:sp>
        <p:sp>
          <p:nvSpPr>
            <p:cNvPr id="65" name="شكل حر: شكل 64">
              <a:extLst>
                <a:ext uri="{FF2B5EF4-FFF2-40B4-BE49-F238E27FC236}">
                  <a16:creationId xmlns:a16="http://schemas.microsoft.com/office/drawing/2014/main" id="{DE5B897E-B294-EEB5-FE7D-7D860BECEC1C}"/>
                </a:ext>
              </a:extLst>
            </p:cNvPr>
            <p:cNvSpPr/>
            <p:nvPr/>
          </p:nvSpPr>
          <p:spPr>
            <a:xfrm>
              <a:off x="3160755" y="3007464"/>
              <a:ext cx="65308" cy="65316"/>
            </a:xfrm>
            <a:custGeom>
              <a:avLst/>
              <a:gdLst>
                <a:gd name="connsiteX0" fmla="*/ 64829 w 65308"/>
                <a:gd name="connsiteY0" fmla="*/ 38830 h 65316"/>
                <a:gd name="connsiteX1" fmla="*/ 26627 w 65308"/>
                <a:gd name="connsiteY1" fmla="*/ 64773 h 65316"/>
                <a:gd name="connsiteX2" fmla="*/ 692 w 65308"/>
                <a:gd name="connsiteY2" fmla="*/ 26573 h 65316"/>
                <a:gd name="connsiteX3" fmla="*/ 38878 w 65308"/>
                <a:gd name="connsiteY3" fmla="*/ 628 h 65316"/>
                <a:gd name="connsiteX4" fmla="*/ 64829 w 65308"/>
                <a:gd name="connsiteY4" fmla="*/ 38822 h 65316"/>
                <a:gd name="connsiteX5" fmla="*/ 64829 w 65308"/>
                <a:gd name="connsiteY5" fmla="*/ 38830 h 6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308" h="65316">
                  <a:moveTo>
                    <a:pt x="64829" y="38830"/>
                  </a:moveTo>
                  <a:cubicBezTo>
                    <a:pt x="61440" y="56543"/>
                    <a:pt x="44349" y="68158"/>
                    <a:pt x="26627" y="64773"/>
                  </a:cubicBezTo>
                  <a:cubicBezTo>
                    <a:pt x="8922" y="61388"/>
                    <a:pt x="-2698" y="44285"/>
                    <a:pt x="692" y="26573"/>
                  </a:cubicBezTo>
                  <a:cubicBezTo>
                    <a:pt x="4066" y="8862"/>
                    <a:pt x="21172" y="-2753"/>
                    <a:pt x="38878" y="628"/>
                  </a:cubicBezTo>
                  <a:cubicBezTo>
                    <a:pt x="56599" y="4008"/>
                    <a:pt x="68203" y="21108"/>
                    <a:pt x="64829" y="38822"/>
                  </a:cubicBezTo>
                  <a:cubicBezTo>
                    <a:pt x="64829" y="38825"/>
                    <a:pt x="64829" y="38826"/>
                    <a:pt x="64829" y="38830"/>
                  </a:cubicBezTo>
                  <a:close/>
                </a:path>
              </a:pathLst>
            </a:custGeom>
            <a:noFill/>
            <a:ln w="10656" cap="rnd">
              <a:solidFill>
                <a:srgbClr val="000000"/>
              </a:solidFill>
              <a:prstDash val="solid"/>
              <a:round/>
            </a:ln>
          </p:spPr>
          <p:txBody>
            <a:bodyPr rtlCol="1" anchor="ctr"/>
            <a:lstStyle/>
            <a:p>
              <a:pPr algn="l" rtl="0"/>
              <a:endParaRPr lang="ar-SA"/>
            </a:p>
          </p:txBody>
        </p:sp>
        <p:sp>
          <p:nvSpPr>
            <p:cNvPr id="66" name="شكل حر: شكل 65">
              <a:extLst>
                <a:ext uri="{FF2B5EF4-FFF2-40B4-BE49-F238E27FC236}">
                  <a16:creationId xmlns:a16="http://schemas.microsoft.com/office/drawing/2014/main" id="{962C42E6-2333-8079-4EB3-0625DC4674AE}"/>
                </a:ext>
              </a:extLst>
            </p:cNvPr>
            <p:cNvSpPr/>
            <p:nvPr/>
          </p:nvSpPr>
          <p:spPr>
            <a:xfrm>
              <a:off x="3297387" y="3033542"/>
              <a:ext cx="65350" cy="65347"/>
            </a:xfrm>
            <a:custGeom>
              <a:avLst/>
              <a:gdLst>
                <a:gd name="connsiteX0" fmla="*/ 64870 w 65350"/>
                <a:gd name="connsiteY0" fmla="*/ 38847 h 65347"/>
                <a:gd name="connsiteX1" fmla="*/ 26652 w 65350"/>
                <a:gd name="connsiteY1" fmla="*/ 64806 h 65347"/>
                <a:gd name="connsiteX2" fmla="*/ 700 w 65350"/>
                <a:gd name="connsiteY2" fmla="*/ 26590 h 65347"/>
                <a:gd name="connsiteX3" fmla="*/ 38902 w 65350"/>
                <a:gd name="connsiteY3" fmla="*/ 629 h 65347"/>
                <a:gd name="connsiteX4" fmla="*/ 64885 w 65350"/>
                <a:gd name="connsiteY4" fmla="*/ 38746 h 65347"/>
                <a:gd name="connsiteX5" fmla="*/ 64870 w 65350"/>
                <a:gd name="connsiteY5" fmla="*/ 38847 h 6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350" h="65347">
                  <a:moveTo>
                    <a:pt x="64870" y="38847"/>
                  </a:moveTo>
                  <a:cubicBezTo>
                    <a:pt x="61480" y="56568"/>
                    <a:pt x="44373" y="68191"/>
                    <a:pt x="26652" y="64806"/>
                  </a:cubicBezTo>
                  <a:cubicBezTo>
                    <a:pt x="8930" y="61423"/>
                    <a:pt x="-2690" y="44311"/>
                    <a:pt x="700" y="26590"/>
                  </a:cubicBezTo>
                  <a:cubicBezTo>
                    <a:pt x="4074" y="8872"/>
                    <a:pt x="21181" y="-2751"/>
                    <a:pt x="38902" y="629"/>
                  </a:cubicBezTo>
                  <a:cubicBezTo>
                    <a:pt x="56608" y="3979"/>
                    <a:pt x="68243" y="21045"/>
                    <a:pt x="64885" y="38746"/>
                  </a:cubicBezTo>
                  <a:cubicBezTo>
                    <a:pt x="64885" y="38779"/>
                    <a:pt x="64870" y="38814"/>
                    <a:pt x="64870" y="38847"/>
                  </a:cubicBezTo>
                  <a:close/>
                </a:path>
              </a:pathLst>
            </a:custGeom>
            <a:noFill/>
            <a:ln w="10656" cap="rnd">
              <a:solidFill>
                <a:srgbClr val="000000"/>
              </a:solidFill>
              <a:prstDash val="solid"/>
              <a:round/>
            </a:ln>
          </p:spPr>
          <p:txBody>
            <a:bodyPr rtlCol="1" anchor="ctr"/>
            <a:lstStyle/>
            <a:p>
              <a:pPr algn="l" rtl="0"/>
              <a:endParaRPr lang="ar-SA"/>
            </a:p>
          </p:txBody>
        </p:sp>
        <p:sp>
          <p:nvSpPr>
            <p:cNvPr id="67" name="شكل حر: شكل 66">
              <a:extLst>
                <a:ext uri="{FF2B5EF4-FFF2-40B4-BE49-F238E27FC236}">
                  <a16:creationId xmlns:a16="http://schemas.microsoft.com/office/drawing/2014/main" id="{052E2CD0-DAF5-8ADD-43FB-7B07E7020C6D}"/>
                </a:ext>
              </a:extLst>
            </p:cNvPr>
            <p:cNvSpPr/>
            <p:nvPr/>
          </p:nvSpPr>
          <p:spPr>
            <a:xfrm>
              <a:off x="3434086" y="3059651"/>
              <a:ext cx="65339" cy="65347"/>
            </a:xfrm>
            <a:custGeom>
              <a:avLst/>
              <a:gdLst>
                <a:gd name="connsiteX0" fmla="*/ 64873 w 65339"/>
                <a:gd name="connsiteY0" fmla="*/ 38912 h 65347"/>
                <a:gd name="connsiteX1" fmla="*/ 26608 w 65339"/>
                <a:gd name="connsiteY1" fmla="*/ 64796 h 65347"/>
                <a:gd name="connsiteX2" fmla="*/ 720 w 65339"/>
                <a:gd name="connsiteY2" fmla="*/ 26527 h 65347"/>
                <a:gd name="connsiteX3" fmla="*/ 38922 w 65339"/>
                <a:gd name="connsiteY3" fmla="*/ 631 h 65347"/>
                <a:gd name="connsiteX4" fmla="*/ 64873 w 65339"/>
                <a:gd name="connsiteY4" fmla="*/ 38912 h 65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9" h="65347">
                  <a:moveTo>
                    <a:pt x="64873" y="38912"/>
                  </a:moveTo>
                  <a:cubicBezTo>
                    <a:pt x="61452" y="56627"/>
                    <a:pt x="44314" y="68215"/>
                    <a:pt x="26608" y="64796"/>
                  </a:cubicBezTo>
                  <a:cubicBezTo>
                    <a:pt x="8887" y="61376"/>
                    <a:pt x="-2701" y="44242"/>
                    <a:pt x="720" y="26527"/>
                  </a:cubicBezTo>
                  <a:cubicBezTo>
                    <a:pt x="4141" y="8839"/>
                    <a:pt x="21232" y="-2746"/>
                    <a:pt x="38922" y="631"/>
                  </a:cubicBezTo>
                  <a:cubicBezTo>
                    <a:pt x="56643" y="4049"/>
                    <a:pt x="68263" y="21178"/>
                    <a:pt x="64873" y="38912"/>
                  </a:cubicBezTo>
                  <a:close/>
                </a:path>
              </a:pathLst>
            </a:custGeom>
            <a:noFill/>
            <a:ln w="10656" cap="rnd">
              <a:solidFill>
                <a:srgbClr val="000000"/>
              </a:solidFill>
              <a:prstDash val="solid"/>
              <a:round/>
            </a:ln>
          </p:spPr>
          <p:txBody>
            <a:bodyPr rtlCol="1" anchor="ctr"/>
            <a:lstStyle/>
            <a:p>
              <a:pPr algn="l" rtl="0"/>
              <a:endParaRPr lang="ar-SA"/>
            </a:p>
          </p:txBody>
        </p:sp>
        <p:sp>
          <p:nvSpPr>
            <p:cNvPr id="68" name="شكل حر: شكل 67">
              <a:extLst>
                <a:ext uri="{FF2B5EF4-FFF2-40B4-BE49-F238E27FC236}">
                  <a16:creationId xmlns:a16="http://schemas.microsoft.com/office/drawing/2014/main" id="{D29E87CC-CA7D-8F45-9667-B47403CBB130}"/>
                </a:ext>
              </a:extLst>
            </p:cNvPr>
            <p:cNvSpPr/>
            <p:nvPr/>
          </p:nvSpPr>
          <p:spPr>
            <a:xfrm>
              <a:off x="4337659" y="3751104"/>
              <a:ext cx="11328" cy="105366"/>
            </a:xfrm>
            <a:custGeom>
              <a:avLst/>
              <a:gdLst>
                <a:gd name="connsiteX0" fmla="*/ 177 w 11328"/>
                <a:gd name="connsiteY0" fmla="*/ 91 h 105366"/>
                <a:gd name="connsiteX1" fmla="*/ 7209 w 11328"/>
                <a:gd name="connsiteY1" fmla="*/ 105458 h 105366"/>
              </a:gdLst>
              <a:ahLst/>
              <a:cxnLst>
                <a:cxn ang="0">
                  <a:pos x="connsiteX0" y="connsiteY0"/>
                </a:cxn>
                <a:cxn ang="0">
                  <a:pos x="connsiteX1" y="connsiteY1"/>
                </a:cxn>
              </a:cxnLst>
              <a:rect l="l" t="t" r="r" b="b"/>
              <a:pathLst>
                <a:path w="11328" h="105366">
                  <a:moveTo>
                    <a:pt x="177" y="91"/>
                  </a:moveTo>
                  <a:cubicBezTo>
                    <a:pt x="12112" y="17844"/>
                    <a:pt x="14887" y="49125"/>
                    <a:pt x="7209" y="105458"/>
                  </a:cubicBezTo>
                </a:path>
              </a:pathLst>
            </a:custGeom>
            <a:noFill/>
            <a:ln w="10656" cap="rnd">
              <a:solidFill>
                <a:srgbClr val="000000"/>
              </a:solidFill>
              <a:prstDash val="solid"/>
              <a:round/>
            </a:ln>
          </p:spPr>
          <p:txBody>
            <a:bodyPr rtlCol="1" anchor="ctr"/>
            <a:lstStyle/>
            <a:p>
              <a:pPr algn="l" rtl="0"/>
              <a:endParaRPr lang="ar-SA"/>
            </a:p>
          </p:txBody>
        </p:sp>
        <p:sp>
          <p:nvSpPr>
            <p:cNvPr id="69" name="شكل حر: شكل 68">
              <a:extLst>
                <a:ext uri="{FF2B5EF4-FFF2-40B4-BE49-F238E27FC236}">
                  <a16:creationId xmlns:a16="http://schemas.microsoft.com/office/drawing/2014/main" id="{D6E9A2E8-94E9-A1D1-390A-59A74D502EA3}"/>
                </a:ext>
              </a:extLst>
            </p:cNvPr>
            <p:cNvSpPr/>
            <p:nvPr/>
          </p:nvSpPr>
          <p:spPr>
            <a:xfrm>
              <a:off x="4226742" y="3732989"/>
              <a:ext cx="54409" cy="89695"/>
            </a:xfrm>
            <a:custGeom>
              <a:avLst/>
              <a:gdLst>
                <a:gd name="connsiteX0" fmla="*/ 171 w 54409"/>
                <a:gd name="connsiteY0" fmla="*/ 89785 h 89695"/>
                <a:gd name="connsiteX1" fmla="*/ 54581 w 54409"/>
                <a:gd name="connsiteY1" fmla="*/ 89 h 89695"/>
              </a:gdLst>
              <a:ahLst/>
              <a:cxnLst>
                <a:cxn ang="0">
                  <a:pos x="connsiteX0" y="connsiteY0"/>
                </a:cxn>
                <a:cxn ang="0">
                  <a:pos x="connsiteX1" y="connsiteY1"/>
                </a:cxn>
              </a:cxnLst>
              <a:rect l="l" t="t" r="r" b="b"/>
              <a:pathLst>
                <a:path w="54409" h="89695">
                  <a:moveTo>
                    <a:pt x="171" y="89785"/>
                  </a:moveTo>
                  <a:cubicBezTo>
                    <a:pt x="15685" y="46616"/>
                    <a:pt x="31089" y="10637"/>
                    <a:pt x="54581" y="89"/>
                  </a:cubicBezTo>
                </a:path>
              </a:pathLst>
            </a:custGeom>
            <a:noFill/>
            <a:ln w="10656" cap="rnd">
              <a:solidFill>
                <a:srgbClr val="000000"/>
              </a:solidFill>
              <a:prstDash val="solid"/>
              <a:round/>
            </a:ln>
          </p:spPr>
          <p:txBody>
            <a:bodyPr rtlCol="1" anchor="ctr"/>
            <a:lstStyle/>
            <a:p>
              <a:pPr algn="l" rtl="0"/>
              <a:endParaRPr lang="ar-SA"/>
            </a:p>
          </p:txBody>
        </p:sp>
        <p:sp>
          <p:nvSpPr>
            <p:cNvPr id="70" name="شكل حر: شكل 69">
              <a:extLst>
                <a:ext uri="{FF2B5EF4-FFF2-40B4-BE49-F238E27FC236}">
                  <a16:creationId xmlns:a16="http://schemas.microsoft.com/office/drawing/2014/main" id="{9EAED875-9D0B-FD07-2F59-E9C14443884F}"/>
                </a:ext>
              </a:extLst>
            </p:cNvPr>
            <p:cNvSpPr/>
            <p:nvPr/>
          </p:nvSpPr>
          <p:spPr>
            <a:xfrm>
              <a:off x="3948591" y="3567930"/>
              <a:ext cx="14666" cy="313751"/>
            </a:xfrm>
            <a:custGeom>
              <a:avLst/>
              <a:gdLst>
                <a:gd name="connsiteX0" fmla="*/ 152 w 14666"/>
                <a:gd name="connsiteY0" fmla="*/ 86 h 313751"/>
                <a:gd name="connsiteX1" fmla="*/ 1918 w 14666"/>
                <a:gd name="connsiteY1" fmla="*/ 313838 h 313751"/>
              </a:gdLst>
              <a:ahLst/>
              <a:cxnLst>
                <a:cxn ang="0">
                  <a:pos x="connsiteX0" y="connsiteY0"/>
                </a:cxn>
                <a:cxn ang="0">
                  <a:pos x="connsiteX1" y="connsiteY1"/>
                </a:cxn>
              </a:cxnLst>
              <a:rect l="l" t="t" r="r" b="b"/>
              <a:pathLst>
                <a:path w="14666" h="313751">
                  <a:moveTo>
                    <a:pt x="152" y="86"/>
                  </a:moveTo>
                  <a:cubicBezTo>
                    <a:pt x="35280" y="50129"/>
                    <a:pt x="-4578" y="199783"/>
                    <a:pt x="1918" y="313838"/>
                  </a:cubicBezTo>
                </a:path>
              </a:pathLst>
            </a:custGeom>
            <a:noFill/>
            <a:ln w="10656" cap="rnd">
              <a:solidFill>
                <a:srgbClr val="000000"/>
              </a:solidFill>
              <a:prstDash val="solid"/>
              <a:round/>
            </a:ln>
          </p:spPr>
          <p:txBody>
            <a:bodyPr rtlCol="1" anchor="ctr"/>
            <a:lstStyle/>
            <a:p>
              <a:pPr algn="l" rtl="0"/>
              <a:endParaRPr lang="ar-SA"/>
            </a:p>
          </p:txBody>
        </p:sp>
        <p:sp>
          <p:nvSpPr>
            <p:cNvPr id="71" name="شكل حر: شكل 70">
              <a:extLst>
                <a:ext uri="{FF2B5EF4-FFF2-40B4-BE49-F238E27FC236}">
                  <a16:creationId xmlns:a16="http://schemas.microsoft.com/office/drawing/2014/main" id="{25D0AF1B-D151-31A1-2F0A-0B9E8232F86C}"/>
                </a:ext>
              </a:extLst>
            </p:cNvPr>
            <p:cNvSpPr/>
            <p:nvPr/>
          </p:nvSpPr>
          <p:spPr>
            <a:xfrm>
              <a:off x="3658577" y="3349376"/>
              <a:ext cx="233853" cy="537304"/>
            </a:xfrm>
            <a:custGeom>
              <a:avLst/>
              <a:gdLst>
                <a:gd name="connsiteX0" fmla="*/ 10569 w 233853"/>
                <a:gd name="connsiteY0" fmla="*/ 79 h 537304"/>
                <a:gd name="connsiteX1" fmla="*/ 37703 w 233853"/>
                <a:gd name="connsiteY1" fmla="*/ 536705 h 537304"/>
                <a:gd name="connsiteX2" fmla="*/ 233995 w 233853"/>
                <a:gd name="connsiteY2" fmla="*/ 207975 h 537304"/>
              </a:gdLst>
              <a:ahLst/>
              <a:cxnLst>
                <a:cxn ang="0">
                  <a:pos x="connsiteX0" y="connsiteY0"/>
                </a:cxn>
                <a:cxn ang="0">
                  <a:pos x="connsiteX1" y="connsiteY1"/>
                </a:cxn>
                <a:cxn ang="0">
                  <a:pos x="connsiteX2" y="connsiteY2"/>
                </a:cxn>
              </a:cxnLst>
              <a:rect l="l" t="t" r="r" b="b"/>
              <a:pathLst>
                <a:path w="233853" h="537304">
                  <a:moveTo>
                    <a:pt x="10569" y="79"/>
                  </a:moveTo>
                  <a:cubicBezTo>
                    <a:pt x="88013" y="95844"/>
                    <a:pt x="-66687" y="519803"/>
                    <a:pt x="37703" y="536705"/>
                  </a:cubicBezTo>
                  <a:cubicBezTo>
                    <a:pt x="141367" y="553433"/>
                    <a:pt x="154374" y="255732"/>
                    <a:pt x="233995" y="207975"/>
                  </a:cubicBezTo>
                </a:path>
              </a:pathLst>
            </a:custGeom>
            <a:noFill/>
            <a:ln w="10656" cap="rnd">
              <a:solidFill>
                <a:srgbClr val="000000"/>
              </a:solidFill>
              <a:prstDash val="solid"/>
              <a:round/>
            </a:ln>
          </p:spPr>
          <p:txBody>
            <a:bodyPr rtlCol="1" anchor="ctr"/>
            <a:lstStyle/>
            <a:p>
              <a:pPr algn="l" rtl="0"/>
              <a:endParaRPr lang="ar-SA"/>
            </a:p>
          </p:txBody>
        </p:sp>
        <p:sp>
          <p:nvSpPr>
            <p:cNvPr id="72" name="شكل حر: شكل 71">
              <a:extLst>
                <a:ext uri="{FF2B5EF4-FFF2-40B4-BE49-F238E27FC236}">
                  <a16:creationId xmlns:a16="http://schemas.microsoft.com/office/drawing/2014/main" id="{784F32A1-305A-9932-DF2E-DE25DA847EFA}"/>
                </a:ext>
              </a:extLst>
            </p:cNvPr>
            <p:cNvSpPr/>
            <p:nvPr/>
          </p:nvSpPr>
          <p:spPr>
            <a:xfrm>
              <a:off x="3256332" y="3334981"/>
              <a:ext cx="357412" cy="651536"/>
            </a:xfrm>
            <a:custGeom>
              <a:avLst/>
              <a:gdLst>
                <a:gd name="connsiteX0" fmla="*/ 8605 w 357412"/>
                <a:gd name="connsiteY0" fmla="*/ 35257 h 651536"/>
                <a:gd name="connsiteX1" fmla="*/ 70803 w 357412"/>
                <a:gd name="connsiteY1" fmla="*/ 650714 h 651536"/>
                <a:gd name="connsiteX2" fmla="*/ 357531 w 357412"/>
                <a:gd name="connsiteY2" fmla="*/ 82 h 651536"/>
              </a:gdLst>
              <a:ahLst/>
              <a:cxnLst>
                <a:cxn ang="0">
                  <a:pos x="connsiteX0" y="connsiteY0"/>
                </a:cxn>
                <a:cxn ang="0">
                  <a:pos x="connsiteX1" y="connsiteY1"/>
                </a:cxn>
                <a:cxn ang="0">
                  <a:pos x="connsiteX2" y="connsiteY2"/>
                </a:cxn>
              </a:cxnLst>
              <a:rect l="l" t="t" r="r" b="b"/>
              <a:pathLst>
                <a:path w="357412" h="651536">
                  <a:moveTo>
                    <a:pt x="8605" y="35257"/>
                  </a:moveTo>
                  <a:cubicBezTo>
                    <a:pt x="88225" y="132630"/>
                    <a:pt x="-91749" y="623470"/>
                    <a:pt x="70803" y="650714"/>
                  </a:cubicBezTo>
                  <a:cubicBezTo>
                    <a:pt x="236350" y="678479"/>
                    <a:pt x="242657" y="58165"/>
                    <a:pt x="357531" y="82"/>
                  </a:cubicBezTo>
                </a:path>
              </a:pathLst>
            </a:custGeom>
            <a:noFill/>
            <a:ln w="10656" cap="rnd">
              <a:solidFill>
                <a:srgbClr val="000000"/>
              </a:solidFill>
              <a:prstDash val="solid"/>
              <a:round/>
            </a:ln>
          </p:spPr>
          <p:txBody>
            <a:bodyPr rtlCol="1" anchor="ctr"/>
            <a:lstStyle/>
            <a:p>
              <a:pPr algn="l" rtl="0"/>
              <a:endParaRPr lang="ar-SA"/>
            </a:p>
          </p:txBody>
        </p:sp>
        <p:sp>
          <p:nvSpPr>
            <p:cNvPr id="73" name="شكل حر: شكل 72">
              <a:extLst>
                <a:ext uri="{FF2B5EF4-FFF2-40B4-BE49-F238E27FC236}">
                  <a16:creationId xmlns:a16="http://schemas.microsoft.com/office/drawing/2014/main" id="{568D6D96-3EB1-15B6-8C41-483F47F89FAA}"/>
                </a:ext>
              </a:extLst>
            </p:cNvPr>
            <p:cNvSpPr/>
            <p:nvPr/>
          </p:nvSpPr>
          <p:spPr>
            <a:xfrm>
              <a:off x="2965145" y="3358379"/>
              <a:ext cx="240832" cy="446170"/>
            </a:xfrm>
            <a:custGeom>
              <a:avLst/>
              <a:gdLst>
                <a:gd name="connsiteX0" fmla="*/ 97 w 240832"/>
                <a:gd name="connsiteY0" fmla="*/ 446109 h 446170"/>
                <a:gd name="connsiteX1" fmla="*/ 240929 w 240832"/>
                <a:gd name="connsiteY1" fmla="*/ 77 h 446170"/>
              </a:gdLst>
              <a:ahLst/>
              <a:cxnLst>
                <a:cxn ang="0">
                  <a:pos x="connsiteX0" y="connsiteY0"/>
                </a:cxn>
                <a:cxn ang="0">
                  <a:pos x="connsiteX1" y="connsiteY1"/>
                </a:cxn>
              </a:cxnLst>
              <a:rect l="l" t="t" r="r" b="b"/>
              <a:pathLst>
                <a:path w="240832" h="446170">
                  <a:moveTo>
                    <a:pt x="97" y="446109"/>
                  </a:moveTo>
                  <a:cubicBezTo>
                    <a:pt x="65811" y="454843"/>
                    <a:pt x="128168" y="49536"/>
                    <a:pt x="240929" y="77"/>
                  </a:cubicBezTo>
                </a:path>
              </a:pathLst>
            </a:custGeom>
            <a:noFill/>
            <a:ln w="10656" cap="rnd">
              <a:solidFill>
                <a:srgbClr val="000000"/>
              </a:solidFill>
              <a:prstDash val="solid"/>
              <a:round/>
            </a:ln>
          </p:spPr>
          <p:txBody>
            <a:bodyPr rtlCol="1" anchor="ctr"/>
            <a:lstStyle/>
            <a:p>
              <a:pPr algn="l" rtl="0"/>
              <a:endParaRPr lang="ar-SA"/>
            </a:p>
          </p:txBody>
        </p:sp>
        <p:sp>
          <p:nvSpPr>
            <p:cNvPr id="74" name="شكل حر: شكل 73">
              <a:extLst>
                <a:ext uri="{FF2B5EF4-FFF2-40B4-BE49-F238E27FC236}">
                  <a16:creationId xmlns:a16="http://schemas.microsoft.com/office/drawing/2014/main" id="{0738F5E5-C11A-5E87-2C1B-AFB64AC0A3AA}"/>
                </a:ext>
              </a:extLst>
            </p:cNvPr>
            <p:cNvSpPr/>
            <p:nvPr/>
          </p:nvSpPr>
          <p:spPr>
            <a:xfrm>
              <a:off x="1862339" y="4379897"/>
              <a:ext cx="390518" cy="390499"/>
            </a:xfrm>
            <a:custGeom>
              <a:avLst/>
              <a:gdLst>
                <a:gd name="connsiteX0" fmla="*/ 322054 w 390518"/>
                <a:gd name="connsiteY0" fmla="*/ 46922 h 390499"/>
                <a:gd name="connsiteX1" fmla="*/ 343824 w 390518"/>
                <a:gd name="connsiteY1" fmla="*/ 322140 h 390499"/>
                <a:gd name="connsiteX2" fmla="*/ 68600 w 390518"/>
                <a:gd name="connsiteY2" fmla="*/ 343914 h 390499"/>
                <a:gd name="connsiteX3" fmla="*/ 7088 w 390518"/>
                <a:gd name="connsiteY3" fmla="*/ 247155 h 390499"/>
                <a:gd name="connsiteX4" fmla="*/ 3461 w 390518"/>
                <a:gd name="connsiteY4" fmla="*/ 231594 h 390499"/>
                <a:gd name="connsiteX5" fmla="*/ 159027 w 390518"/>
                <a:gd name="connsiteY5" fmla="*/ 3533 h 390499"/>
                <a:gd name="connsiteX6" fmla="*/ 322054 w 390518"/>
                <a:gd name="connsiteY6" fmla="*/ 46922 h 3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18" h="390499">
                  <a:moveTo>
                    <a:pt x="322054" y="46922"/>
                  </a:moveTo>
                  <a:cubicBezTo>
                    <a:pt x="404066" y="116909"/>
                    <a:pt x="413813" y="240139"/>
                    <a:pt x="343824" y="322140"/>
                  </a:cubicBezTo>
                  <a:cubicBezTo>
                    <a:pt x="273835" y="404157"/>
                    <a:pt x="150613" y="413901"/>
                    <a:pt x="68600" y="343914"/>
                  </a:cubicBezTo>
                  <a:cubicBezTo>
                    <a:pt x="38873" y="318545"/>
                    <a:pt x="17445" y="284837"/>
                    <a:pt x="7088" y="247155"/>
                  </a:cubicBezTo>
                  <a:cubicBezTo>
                    <a:pt x="5655" y="242015"/>
                    <a:pt x="4445" y="236828"/>
                    <a:pt x="3461" y="231594"/>
                  </a:cubicBezTo>
                  <a:cubicBezTo>
                    <a:pt x="-16556" y="125659"/>
                    <a:pt x="53094" y="23556"/>
                    <a:pt x="159027" y="3533"/>
                  </a:cubicBezTo>
                  <a:cubicBezTo>
                    <a:pt x="217134" y="-7441"/>
                    <a:pt x="277088" y="8515"/>
                    <a:pt x="322054" y="46922"/>
                  </a:cubicBezTo>
                  <a:close/>
                </a:path>
              </a:pathLst>
            </a:custGeom>
            <a:noFill/>
            <a:ln w="10656" cap="rnd">
              <a:solidFill>
                <a:srgbClr val="000000"/>
              </a:solidFill>
              <a:prstDash val="solid"/>
              <a:round/>
            </a:ln>
          </p:spPr>
          <p:txBody>
            <a:bodyPr rtlCol="1" anchor="ctr"/>
            <a:lstStyle/>
            <a:p>
              <a:pPr algn="l" rtl="0"/>
              <a:endParaRPr lang="ar-SA"/>
            </a:p>
          </p:txBody>
        </p:sp>
        <p:sp>
          <p:nvSpPr>
            <p:cNvPr id="75" name="شكل حر: شكل 74">
              <a:extLst>
                <a:ext uri="{FF2B5EF4-FFF2-40B4-BE49-F238E27FC236}">
                  <a16:creationId xmlns:a16="http://schemas.microsoft.com/office/drawing/2014/main" id="{BE97B4A7-C319-F4FC-3011-F96F5FEF36E5}"/>
                </a:ext>
              </a:extLst>
            </p:cNvPr>
            <p:cNvSpPr/>
            <p:nvPr/>
          </p:nvSpPr>
          <p:spPr>
            <a:xfrm>
              <a:off x="1917039" y="4434524"/>
              <a:ext cx="281185" cy="281242"/>
            </a:xfrm>
            <a:custGeom>
              <a:avLst/>
              <a:gdLst>
                <a:gd name="connsiteX0" fmla="*/ 230586 w 281185"/>
                <a:gd name="connsiteY0" fmla="*/ 32751 h 281242"/>
                <a:gd name="connsiteX1" fmla="*/ 248662 w 281185"/>
                <a:gd name="connsiteY1" fmla="*/ 230746 h 281242"/>
                <a:gd name="connsiteX2" fmla="*/ 50663 w 281185"/>
                <a:gd name="connsiteY2" fmla="*/ 248830 h 281242"/>
                <a:gd name="connsiteX3" fmla="*/ 32587 w 281185"/>
                <a:gd name="connsiteY3" fmla="*/ 50835 h 281242"/>
                <a:gd name="connsiteX4" fmla="*/ 114561 w 281185"/>
                <a:gd name="connsiteY4" fmla="*/ 2637 h 281242"/>
                <a:gd name="connsiteX5" fmla="*/ 230586 w 281185"/>
                <a:gd name="connsiteY5" fmla="*/ 32751 h 281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185" h="281242">
                  <a:moveTo>
                    <a:pt x="230586" y="32751"/>
                  </a:moveTo>
                  <a:cubicBezTo>
                    <a:pt x="290254" y="82431"/>
                    <a:pt x="298347" y="171086"/>
                    <a:pt x="248662" y="230746"/>
                  </a:cubicBezTo>
                  <a:cubicBezTo>
                    <a:pt x="198979" y="290422"/>
                    <a:pt x="110331" y="298510"/>
                    <a:pt x="50663" y="248830"/>
                  </a:cubicBezTo>
                  <a:cubicBezTo>
                    <a:pt x="-9005" y="199150"/>
                    <a:pt x="-17098" y="110496"/>
                    <a:pt x="32587" y="50835"/>
                  </a:cubicBezTo>
                  <a:cubicBezTo>
                    <a:pt x="53485" y="25735"/>
                    <a:pt x="82469" y="8692"/>
                    <a:pt x="114561" y="2637"/>
                  </a:cubicBezTo>
                  <a:cubicBezTo>
                    <a:pt x="155797" y="-5261"/>
                    <a:pt x="198397" y="5791"/>
                    <a:pt x="230586" y="32751"/>
                  </a:cubicBezTo>
                  <a:close/>
                </a:path>
              </a:pathLst>
            </a:custGeom>
            <a:noFill/>
            <a:ln w="10656" cap="rnd">
              <a:solidFill>
                <a:srgbClr val="000000"/>
              </a:solidFill>
              <a:prstDash val="solid"/>
              <a:round/>
            </a:ln>
          </p:spPr>
          <p:txBody>
            <a:bodyPr rtlCol="1" anchor="ctr"/>
            <a:lstStyle/>
            <a:p>
              <a:pPr algn="l" rtl="0"/>
              <a:endParaRPr lang="ar-SA"/>
            </a:p>
          </p:txBody>
        </p:sp>
        <p:sp>
          <p:nvSpPr>
            <p:cNvPr id="76" name="شكل حر: شكل 75">
              <a:extLst>
                <a:ext uri="{FF2B5EF4-FFF2-40B4-BE49-F238E27FC236}">
                  <a16:creationId xmlns:a16="http://schemas.microsoft.com/office/drawing/2014/main" id="{466E6B08-8E02-70BA-2050-AB38BE0E399F}"/>
                </a:ext>
              </a:extLst>
            </p:cNvPr>
            <p:cNvSpPr/>
            <p:nvPr/>
          </p:nvSpPr>
          <p:spPr>
            <a:xfrm>
              <a:off x="2083692" y="4713249"/>
              <a:ext cx="10122" cy="53779"/>
            </a:xfrm>
            <a:custGeom>
              <a:avLst/>
              <a:gdLst>
                <a:gd name="connsiteX0" fmla="*/ 34 w 10122"/>
                <a:gd name="connsiteY0" fmla="*/ 150 h 53779"/>
                <a:gd name="connsiteX1" fmla="*/ 10156 w 10122"/>
                <a:gd name="connsiteY1" fmla="*/ 53930 h 53779"/>
              </a:gdLst>
              <a:ahLst/>
              <a:cxnLst>
                <a:cxn ang="0">
                  <a:pos x="connsiteX0" y="connsiteY0"/>
                </a:cxn>
                <a:cxn ang="0">
                  <a:pos x="connsiteX1" y="connsiteY1"/>
                </a:cxn>
              </a:cxnLst>
              <a:rect l="l" t="t" r="r" b="b"/>
              <a:pathLst>
                <a:path w="10122" h="53779">
                  <a:moveTo>
                    <a:pt x="34" y="150"/>
                  </a:moveTo>
                  <a:lnTo>
                    <a:pt x="10156" y="53930"/>
                  </a:lnTo>
                </a:path>
              </a:pathLst>
            </a:custGeom>
            <a:noFill/>
            <a:ln w="10656" cap="rnd">
              <a:solidFill>
                <a:srgbClr val="000000"/>
              </a:solidFill>
              <a:prstDash val="solid"/>
              <a:round/>
            </a:ln>
          </p:spPr>
          <p:txBody>
            <a:bodyPr rtlCol="1" anchor="ctr"/>
            <a:lstStyle/>
            <a:p>
              <a:pPr algn="l" rtl="0"/>
              <a:endParaRPr lang="ar-SA"/>
            </a:p>
          </p:txBody>
        </p:sp>
        <p:sp>
          <p:nvSpPr>
            <p:cNvPr id="77" name="شكل حر: شكل 76">
              <a:extLst>
                <a:ext uri="{FF2B5EF4-FFF2-40B4-BE49-F238E27FC236}">
                  <a16:creationId xmlns:a16="http://schemas.microsoft.com/office/drawing/2014/main" id="{1F8311A5-B2F4-13DF-7D9E-5CB4475A25F1}"/>
                </a:ext>
              </a:extLst>
            </p:cNvPr>
            <p:cNvSpPr/>
            <p:nvPr/>
          </p:nvSpPr>
          <p:spPr>
            <a:xfrm>
              <a:off x="2147593" y="4426679"/>
              <a:ext cx="36767" cy="40456"/>
            </a:xfrm>
            <a:custGeom>
              <a:avLst/>
              <a:gdLst>
                <a:gd name="connsiteX0" fmla="*/ 39 w 36767"/>
                <a:gd name="connsiteY0" fmla="*/ 40589 h 40456"/>
                <a:gd name="connsiteX1" fmla="*/ 36806 w 36767"/>
                <a:gd name="connsiteY1" fmla="*/ 132 h 40456"/>
              </a:gdLst>
              <a:ahLst/>
              <a:cxnLst>
                <a:cxn ang="0">
                  <a:pos x="connsiteX0" y="connsiteY0"/>
                </a:cxn>
                <a:cxn ang="0">
                  <a:pos x="connsiteX1" y="connsiteY1"/>
                </a:cxn>
              </a:cxnLst>
              <a:rect l="l" t="t" r="r" b="b"/>
              <a:pathLst>
                <a:path w="36767" h="40456">
                  <a:moveTo>
                    <a:pt x="39" y="40589"/>
                  </a:moveTo>
                  <a:lnTo>
                    <a:pt x="36806" y="132"/>
                  </a:lnTo>
                </a:path>
              </a:pathLst>
            </a:custGeom>
            <a:noFill/>
            <a:ln w="10656" cap="rnd">
              <a:solidFill>
                <a:srgbClr val="000000"/>
              </a:solidFill>
              <a:prstDash val="solid"/>
              <a:round/>
            </a:ln>
          </p:spPr>
          <p:txBody>
            <a:bodyPr rtlCol="1" anchor="ctr"/>
            <a:lstStyle/>
            <a:p>
              <a:pPr algn="l" rtl="0"/>
              <a:endParaRPr lang="ar-SA"/>
            </a:p>
          </p:txBody>
        </p:sp>
        <p:sp>
          <p:nvSpPr>
            <p:cNvPr id="78" name="شكل حر: شكل 77">
              <a:extLst>
                <a:ext uri="{FF2B5EF4-FFF2-40B4-BE49-F238E27FC236}">
                  <a16:creationId xmlns:a16="http://schemas.microsoft.com/office/drawing/2014/main" id="{4998E994-7E35-03A1-9594-233549340114}"/>
                </a:ext>
              </a:extLst>
            </p:cNvPr>
            <p:cNvSpPr/>
            <p:nvPr/>
          </p:nvSpPr>
          <p:spPr>
            <a:xfrm>
              <a:off x="1868748" y="4616885"/>
              <a:ext cx="53716" cy="10137"/>
            </a:xfrm>
            <a:custGeom>
              <a:avLst/>
              <a:gdLst>
                <a:gd name="connsiteX0" fmla="*/ 53738 w 53716"/>
                <a:gd name="connsiteY0" fmla="*/ 143 h 10137"/>
                <a:gd name="connsiteX1" fmla="*/ 668 w 53716"/>
                <a:gd name="connsiteY1" fmla="*/ 10170 h 10137"/>
                <a:gd name="connsiteX2" fmla="*/ 22 w 53716"/>
                <a:gd name="connsiteY2" fmla="*/ 10281 h 10137"/>
              </a:gdLst>
              <a:ahLst/>
              <a:cxnLst>
                <a:cxn ang="0">
                  <a:pos x="connsiteX0" y="connsiteY0"/>
                </a:cxn>
                <a:cxn ang="0">
                  <a:pos x="connsiteX1" y="connsiteY1"/>
                </a:cxn>
                <a:cxn ang="0">
                  <a:pos x="connsiteX2" y="connsiteY2"/>
                </a:cxn>
              </a:cxnLst>
              <a:rect l="l" t="t" r="r" b="b"/>
              <a:pathLst>
                <a:path w="53716" h="10137">
                  <a:moveTo>
                    <a:pt x="53738" y="143"/>
                  </a:moveTo>
                  <a:lnTo>
                    <a:pt x="668" y="10170"/>
                  </a:lnTo>
                  <a:lnTo>
                    <a:pt x="22" y="10281"/>
                  </a:lnTo>
                </a:path>
              </a:pathLst>
            </a:custGeom>
            <a:noFill/>
            <a:ln w="10656" cap="rnd">
              <a:solidFill>
                <a:srgbClr val="000000"/>
              </a:solidFill>
              <a:prstDash val="solid"/>
              <a:round/>
            </a:ln>
          </p:spPr>
          <p:txBody>
            <a:bodyPr rtlCol="1" anchor="ctr"/>
            <a:lstStyle/>
            <a:p>
              <a:pPr algn="l" rtl="0"/>
              <a:endParaRPr lang="ar-SA"/>
            </a:p>
          </p:txBody>
        </p:sp>
        <p:sp>
          <p:nvSpPr>
            <p:cNvPr id="79" name="شكل حر: شكل 78">
              <a:extLst>
                <a:ext uri="{FF2B5EF4-FFF2-40B4-BE49-F238E27FC236}">
                  <a16:creationId xmlns:a16="http://schemas.microsoft.com/office/drawing/2014/main" id="{47D99823-F20A-7B17-FE55-31DDC471DAAD}"/>
                </a:ext>
              </a:extLst>
            </p:cNvPr>
            <p:cNvSpPr/>
            <p:nvPr/>
          </p:nvSpPr>
          <p:spPr>
            <a:xfrm>
              <a:off x="3327331" y="4151886"/>
              <a:ext cx="160896" cy="807634"/>
            </a:xfrm>
            <a:custGeom>
              <a:avLst/>
              <a:gdLst>
                <a:gd name="connsiteX0" fmla="*/ 117 w 160896"/>
                <a:gd name="connsiteY0" fmla="*/ 807773 h 807634"/>
                <a:gd name="connsiteX1" fmla="*/ 161014 w 160896"/>
                <a:gd name="connsiteY1" fmla="*/ 777407 h 807634"/>
                <a:gd name="connsiteX2" fmla="*/ 14402 w 160896"/>
                <a:gd name="connsiteY2" fmla="*/ 139 h 807634"/>
              </a:gdLst>
              <a:ahLst/>
              <a:cxnLst>
                <a:cxn ang="0">
                  <a:pos x="connsiteX0" y="connsiteY0"/>
                </a:cxn>
                <a:cxn ang="0">
                  <a:pos x="connsiteX1" y="connsiteY1"/>
                </a:cxn>
                <a:cxn ang="0">
                  <a:pos x="connsiteX2" y="connsiteY2"/>
                </a:cxn>
              </a:cxnLst>
              <a:rect l="l" t="t" r="r" b="b"/>
              <a:pathLst>
                <a:path w="160896" h="807634">
                  <a:moveTo>
                    <a:pt x="117" y="807773"/>
                  </a:moveTo>
                  <a:lnTo>
                    <a:pt x="161014" y="777407"/>
                  </a:lnTo>
                  <a:lnTo>
                    <a:pt x="14402" y="139"/>
                  </a:lnTo>
                </a:path>
              </a:pathLst>
            </a:custGeom>
            <a:noFill/>
            <a:ln w="10656" cap="rnd">
              <a:solidFill>
                <a:srgbClr val="000000"/>
              </a:solidFill>
              <a:prstDash val="solid"/>
              <a:round/>
            </a:ln>
          </p:spPr>
          <p:txBody>
            <a:bodyPr rtlCol="1" anchor="ctr"/>
            <a:lstStyle/>
            <a:p>
              <a:pPr algn="l" rtl="0"/>
              <a:endParaRPr lang="ar-SA"/>
            </a:p>
          </p:txBody>
        </p:sp>
        <p:sp>
          <p:nvSpPr>
            <p:cNvPr id="80" name="شكل حر: شكل 79">
              <a:extLst>
                <a:ext uri="{FF2B5EF4-FFF2-40B4-BE49-F238E27FC236}">
                  <a16:creationId xmlns:a16="http://schemas.microsoft.com/office/drawing/2014/main" id="{0D0B7FE9-417E-9D43-AC71-2AFF3C3B7A9A}"/>
                </a:ext>
              </a:extLst>
            </p:cNvPr>
            <p:cNvSpPr/>
            <p:nvPr/>
          </p:nvSpPr>
          <p:spPr>
            <a:xfrm>
              <a:off x="3109029" y="4974073"/>
              <a:ext cx="141141" cy="26597"/>
            </a:xfrm>
            <a:custGeom>
              <a:avLst/>
              <a:gdLst>
                <a:gd name="connsiteX0" fmla="*/ 103 w 141141"/>
                <a:gd name="connsiteY0" fmla="*/ 26764 h 26597"/>
                <a:gd name="connsiteX1" fmla="*/ 141244 w 141141"/>
                <a:gd name="connsiteY1" fmla="*/ 166 h 26597"/>
              </a:gdLst>
              <a:ahLst/>
              <a:cxnLst>
                <a:cxn ang="0">
                  <a:pos x="connsiteX0" y="connsiteY0"/>
                </a:cxn>
                <a:cxn ang="0">
                  <a:pos x="connsiteX1" y="connsiteY1"/>
                </a:cxn>
              </a:cxnLst>
              <a:rect l="l" t="t" r="r" b="b"/>
              <a:pathLst>
                <a:path w="141141" h="26597">
                  <a:moveTo>
                    <a:pt x="103" y="26764"/>
                  </a:moveTo>
                  <a:lnTo>
                    <a:pt x="141244" y="166"/>
                  </a:lnTo>
                </a:path>
              </a:pathLst>
            </a:custGeom>
            <a:noFill/>
            <a:ln w="10656" cap="rnd">
              <a:solidFill>
                <a:srgbClr val="000000"/>
              </a:solidFill>
              <a:prstDash val="solid"/>
              <a:round/>
            </a:ln>
          </p:spPr>
          <p:txBody>
            <a:bodyPr rtlCol="1" anchor="ctr"/>
            <a:lstStyle/>
            <a:p>
              <a:pPr algn="l" rtl="0"/>
              <a:endParaRPr lang="ar-SA"/>
            </a:p>
          </p:txBody>
        </p:sp>
        <p:sp>
          <p:nvSpPr>
            <p:cNvPr id="81" name="شكل حر: شكل 80">
              <a:extLst>
                <a:ext uri="{FF2B5EF4-FFF2-40B4-BE49-F238E27FC236}">
                  <a16:creationId xmlns:a16="http://schemas.microsoft.com/office/drawing/2014/main" id="{429A7EAE-FFEE-DFB7-C533-2EFDAB653784}"/>
                </a:ext>
              </a:extLst>
            </p:cNvPr>
            <p:cNvSpPr/>
            <p:nvPr/>
          </p:nvSpPr>
          <p:spPr>
            <a:xfrm>
              <a:off x="3031916" y="5000718"/>
              <a:ext cx="77113" cy="14505"/>
            </a:xfrm>
            <a:custGeom>
              <a:avLst/>
              <a:gdLst>
                <a:gd name="connsiteX0" fmla="*/ 96 w 77113"/>
                <a:gd name="connsiteY0" fmla="*/ 14672 h 14505"/>
                <a:gd name="connsiteX1" fmla="*/ 77210 w 77113"/>
                <a:gd name="connsiteY1" fmla="*/ 167 h 14505"/>
              </a:gdLst>
              <a:ahLst/>
              <a:cxnLst>
                <a:cxn ang="0">
                  <a:pos x="connsiteX0" y="connsiteY0"/>
                </a:cxn>
                <a:cxn ang="0">
                  <a:pos x="connsiteX1" y="connsiteY1"/>
                </a:cxn>
              </a:cxnLst>
              <a:rect l="l" t="t" r="r" b="b"/>
              <a:pathLst>
                <a:path w="77113" h="14505">
                  <a:moveTo>
                    <a:pt x="96" y="14672"/>
                  </a:moveTo>
                  <a:lnTo>
                    <a:pt x="77210" y="167"/>
                  </a:lnTo>
                </a:path>
              </a:pathLst>
            </a:custGeom>
            <a:noFill/>
            <a:ln w="10656" cap="rnd">
              <a:solidFill>
                <a:srgbClr val="000000"/>
              </a:solidFill>
              <a:prstDash val="solid"/>
              <a:round/>
            </a:ln>
          </p:spPr>
          <p:txBody>
            <a:bodyPr rtlCol="1" anchor="ctr"/>
            <a:lstStyle/>
            <a:p>
              <a:pPr algn="l" rtl="0"/>
              <a:endParaRPr lang="ar-SA"/>
            </a:p>
          </p:txBody>
        </p:sp>
        <p:sp>
          <p:nvSpPr>
            <p:cNvPr id="82" name="شكل حر: شكل 81">
              <a:extLst>
                <a:ext uri="{FF2B5EF4-FFF2-40B4-BE49-F238E27FC236}">
                  <a16:creationId xmlns:a16="http://schemas.microsoft.com/office/drawing/2014/main" id="{5BF02B43-1CFF-9C83-9AD4-2C8C2F34F969}"/>
                </a:ext>
              </a:extLst>
            </p:cNvPr>
            <p:cNvSpPr/>
            <p:nvPr/>
          </p:nvSpPr>
          <p:spPr>
            <a:xfrm>
              <a:off x="2890743" y="5015271"/>
              <a:ext cx="141172" cy="26598"/>
            </a:xfrm>
            <a:custGeom>
              <a:avLst/>
              <a:gdLst>
                <a:gd name="connsiteX0" fmla="*/ 89 w 141172"/>
                <a:gd name="connsiteY0" fmla="*/ 26767 h 26598"/>
                <a:gd name="connsiteX1" fmla="*/ 141262 w 141172"/>
                <a:gd name="connsiteY1" fmla="*/ 169 h 26598"/>
              </a:gdLst>
              <a:ahLst/>
              <a:cxnLst>
                <a:cxn ang="0">
                  <a:pos x="connsiteX0" y="connsiteY0"/>
                </a:cxn>
                <a:cxn ang="0">
                  <a:pos x="connsiteX1" y="connsiteY1"/>
                </a:cxn>
              </a:cxnLst>
              <a:rect l="l" t="t" r="r" b="b"/>
              <a:pathLst>
                <a:path w="141172" h="26598">
                  <a:moveTo>
                    <a:pt x="89" y="26767"/>
                  </a:moveTo>
                  <a:lnTo>
                    <a:pt x="141262" y="169"/>
                  </a:lnTo>
                </a:path>
              </a:pathLst>
            </a:custGeom>
            <a:noFill/>
            <a:ln w="10656" cap="rnd">
              <a:solidFill>
                <a:srgbClr val="000000"/>
              </a:solidFill>
              <a:prstDash val="solid"/>
              <a:round/>
            </a:ln>
          </p:spPr>
          <p:txBody>
            <a:bodyPr rtlCol="1" anchor="ctr"/>
            <a:lstStyle/>
            <a:p>
              <a:pPr algn="l" rtl="0"/>
              <a:endParaRPr lang="ar-SA"/>
            </a:p>
          </p:txBody>
        </p:sp>
        <p:sp>
          <p:nvSpPr>
            <p:cNvPr id="83" name="شكل حر: شكل 82">
              <a:extLst>
                <a:ext uri="{FF2B5EF4-FFF2-40B4-BE49-F238E27FC236}">
                  <a16:creationId xmlns:a16="http://schemas.microsoft.com/office/drawing/2014/main" id="{A2C75659-5C62-F7B2-8BA8-5B7596670B0A}"/>
                </a:ext>
              </a:extLst>
            </p:cNvPr>
            <p:cNvSpPr/>
            <p:nvPr/>
          </p:nvSpPr>
          <p:spPr>
            <a:xfrm>
              <a:off x="2672441" y="5056421"/>
              <a:ext cx="141172" cy="26645"/>
            </a:xfrm>
            <a:custGeom>
              <a:avLst/>
              <a:gdLst>
                <a:gd name="connsiteX0" fmla="*/ 75 w 141172"/>
                <a:gd name="connsiteY0" fmla="*/ 26817 h 26645"/>
                <a:gd name="connsiteX1" fmla="*/ 141248 w 141172"/>
                <a:gd name="connsiteY1" fmla="*/ 171 h 26645"/>
              </a:gdLst>
              <a:ahLst/>
              <a:cxnLst>
                <a:cxn ang="0">
                  <a:pos x="connsiteX0" y="connsiteY0"/>
                </a:cxn>
                <a:cxn ang="0">
                  <a:pos x="connsiteX1" y="connsiteY1"/>
                </a:cxn>
              </a:cxnLst>
              <a:rect l="l" t="t" r="r" b="b"/>
              <a:pathLst>
                <a:path w="141172" h="26645">
                  <a:moveTo>
                    <a:pt x="75" y="26817"/>
                  </a:moveTo>
                  <a:lnTo>
                    <a:pt x="141248" y="171"/>
                  </a:lnTo>
                </a:path>
              </a:pathLst>
            </a:custGeom>
            <a:noFill/>
            <a:ln w="10656" cap="rnd">
              <a:solidFill>
                <a:srgbClr val="000000"/>
              </a:solidFill>
              <a:prstDash val="solid"/>
              <a:round/>
            </a:ln>
          </p:spPr>
          <p:txBody>
            <a:bodyPr rtlCol="1" anchor="ctr"/>
            <a:lstStyle/>
            <a:p>
              <a:pPr algn="l" rtl="0"/>
              <a:endParaRPr lang="ar-SA"/>
            </a:p>
          </p:txBody>
        </p:sp>
        <p:sp>
          <p:nvSpPr>
            <p:cNvPr id="84" name="شكل حر: شكل 83">
              <a:extLst>
                <a:ext uri="{FF2B5EF4-FFF2-40B4-BE49-F238E27FC236}">
                  <a16:creationId xmlns:a16="http://schemas.microsoft.com/office/drawing/2014/main" id="{08231B9D-7BF2-14A7-E0DE-8F2E5FC68B55}"/>
                </a:ext>
              </a:extLst>
            </p:cNvPr>
            <p:cNvSpPr/>
            <p:nvPr/>
          </p:nvSpPr>
          <p:spPr>
            <a:xfrm>
              <a:off x="2449299" y="5097619"/>
              <a:ext cx="146028" cy="27543"/>
            </a:xfrm>
            <a:custGeom>
              <a:avLst/>
              <a:gdLst>
                <a:gd name="connsiteX0" fmla="*/ 61 w 146028"/>
                <a:gd name="connsiteY0" fmla="*/ 27718 h 27543"/>
                <a:gd name="connsiteX1" fmla="*/ 146090 w 146028"/>
                <a:gd name="connsiteY1" fmla="*/ 174 h 27543"/>
              </a:gdLst>
              <a:ahLst/>
              <a:cxnLst>
                <a:cxn ang="0">
                  <a:pos x="connsiteX0" y="connsiteY0"/>
                </a:cxn>
                <a:cxn ang="0">
                  <a:pos x="connsiteX1" y="connsiteY1"/>
                </a:cxn>
              </a:cxnLst>
              <a:rect l="l" t="t" r="r" b="b"/>
              <a:pathLst>
                <a:path w="146028" h="27543">
                  <a:moveTo>
                    <a:pt x="61" y="27718"/>
                  </a:moveTo>
                  <a:lnTo>
                    <a:pt x="146090" y="174"/>
                  </a:lnTo>
                </a:path>
              </a:pathLst>
            </a:custGeom>
            <a:noFill/>
            <a:ln w="10656" cap="rnd">
              <a:solidFill>
                <a:srgbClr val="000000"/>
              </a:solidFill>
              <a:prstDash val="solid"/>
              <a:round/>
            </a:ln>
          </p:spPr>
          <p:txBody>
            <a:bodyPr rtlCol="1" anchor="ctr"/>
            <a:lstStyle/>
            <a:p>
              <a:pPr algn="l" rtl="0"/>
              <a:endParaRPr lang="ar-SA"/>
            </a:p>
          </p:txBody>
        </p:sp>
        <p:sp>
          <p:nvSpPr>
            <p:cNvPr id="85" name="شكل حر: شكل 84">
              <a:extLst>
                <a:ext uri="{FF2B5EF4-FFF2-40B4-BE49-F238E27FC236}">
                  <a16:creationId xmlns:a16="http://schemas.microsoft.com/office/drawing/2014/main" id="{7FC4D09F-5408-BFE5-72D0-26070F28B8E7}"/>
                </a:ext>
              </a:extLst>
            </p:cNvPr>
            <p:cNvSpPr/>
            <p:nvPr/>
          </p:nvSpPr>
          <p:spPr>
            <a:xfrm>
              <a:off x="1941132" y="4835833"/>
              <a:ext cx="162599" cy="114306"/>
            </a:xfrm>
            <a:custGeom>
              <a:avLst/>
              <a:gdLst>
                <a:gd name="connsiteX0" fmla="*/ 162629 w 162599"/>
                <a:gd name="connsiteY0" fmla="*/ 86860 h 114306"/>
                <a:gd name="connsiteX1" fmla="*/ 16379 w 162599"/>
                <a:gd name="connsiteY1" fmla="*/ 114467 h 114306"/>
                <a:gd name="connsiteX2" fmla="*/ 30 w 162599"/>
                <a:gd name="connsiteY2" fmla="*/ 27704 h 114306"/>
                <a:gd name="connsiteX3" fmla="*/ 146263 w 162599"/>
                <a:gd name="connsiteY3" fmla="*/ 160 h 114306"/>
                <a:gd name="connsiteX4" fmla="*/ 162629 w 162599"/>
                <a:gd name="connsiteY4" fmla="*/ 86860 h 114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99" h="114306">
                  <a:moveTo>
                    <a:pt x="162629" y="86860"/>
                  </a:moveTo>
                  <a:lnTo>
                    <a:pt x="16379" y="114467"/>
                  </a:lnTo>
                  <a:lnTo>
                    <a:pt x="30" y="27704"/>
                  </a:lnTo>
                  <a:lnTo>
                    <a:pt x="146263" y="160"/>
                  </a:lnTo>
                  <a:lnTo>
                    <a:pt x="162629" y="86860"/>
                  </a:lnTo>
                  <a:close/>
                </a:path>
              </a:pathLst>
            </a:custGeom>
            <a:noFill/>
            <a:ln w="10656" cap="rnd">
              <a:solidFill>
                <a:srgbClr val="000000"/>
              </a:solidFill>
              <a:prstDash val="solid"/>
              <a:round/>
            </a:ln>
          </p:spPr>
          <p:txBody>
            <a:bodyPr rtlCol="1" anchor="ctr"/>
            <a:lstStyle/>
            <a:p>
              <a:pPr algn="l" rtl="0"/>
              <a:endParaRPr lang="ar-SA"/>
            </a:p>
          </p:txBody>
        </p:sp>
        <p:sp>
          <p:nvSpPr>
            <p:cNvPr id="86" name="شكل حر: شكل 85">
              <a:extLst>
                <a:ext uri="{FF2B5EF4-FFF2-40B4-BE49-F238E27FC236}">
                  <a16:creationId xmlns:a16="http://schemas.microsoft.com/office/drawing/2014/main" id="{6BEA2311-3124-618B-6C68-6C8EEF7F3FF2}"/>
                </a:ext>
              </a:extLst>
            </p:cNvPr>
            <p:cNvSpPr/>
            <p:nvPr/>
          </p:nvSpPr>
          <p:spPr>
            <a:xfrm>
              <a:off x="1965538" y="4965118"/>
              <a:ext cx="162599" cy="114322"/>
            </a:xfrm>
            <a:custGeom>
              <a:avLst/>
              <a:gdLst>
                <a:gd name="connsiteX0" fmla="*/ 162630 w 162599"/>
                <a:gd name="connsiteY0" fmla="*/ 86884 h 114322"/>
                <a:gd name="connsiteX1" fmla="*/ 16381 w 162599"/>
                <a:gd name="connsiteY1" fmla="*/ 114491 h 114322"/>
                <a:gd name="connsiteX2" fmla="*/ 31 w 162599"/>
                <a:gd name="connsiteY2" fmla="*/ 27728 h 114322"/>
                <a:gd name="connsiteX3" fmla="*/ 146265 w 162599"/>
                <a:gd name="connsiteY3" fmla="*/ 168 h 114322"/>
                <a:gd name="connsiteX4" fmla="*/ 162630 w 162599"/>
                <a:gd name="connsiteY4" fmla="*/ 86884 h 114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99" h="114322">
                  <a:moveTo>
                    <a:pt x="162630" y="86884"/>
                  </a:moveTo>
                  <a:lnTo>
                    <a:pt x="16381" y="114491"/>
                  </a:lnTo>
                  <a:lnTo>
                    <a:pt x="31" y="27728"/>
                  </a:lnTo>
                  <a:lnTo>
                    <a:pt x="146265" y="168"/>
                  </a:lnTo>
                  <a:lnTo>
                    <a:pt x="162630" y="86884"/>
                  </a:lnTo>
                  <a:close/>
                </a:path>
              </a:pathLst>
            </a:custGeom>
            <a:noFill/>
            <a:ln w="10656" cap="rnd">
              <a:solidFill>
                <a:srgbClr val="000000"/>
              </a:solidFill>
              <a:prstDash val="solid"/>
              <a:round/>
            </a:ln>
          </p:spPr>
          <p:txBody>
            <a:bodyPr rtlCol="1" anchor="ctr"/>
            <a:lstStyle/>
            <a:p>
              <a:pPr algn="l" rtl="0"/>
              <a:endParaRPr lang="ar-SA"/>
            </a:p>
          </p:txBody>
        </p:sp>
        <p:sp>
          <p:nvSpPr>
            <p:cNvPr id="87" name="شكل حر: شكل 86">
              <a:extLst>
                <a:ext uri="{FF2B5EF4-FFF2-40B4-BE49-F238E27FC236}">
                  <a16:creationId xmlns:a16="http://schemas.microsoft.com/office/drawing/2014/main" id="{12D1EA95-91DC-F1D1-ACE6-79411EEB1BA0}"/>
                </a:ext>
              </a:extLst>
            </p:cNvPr>
            <p:cNvSpPr/>
            <p:nvPr/>
          </p:nvSpPr>
          <p:spPr>
            <a:xfrm>
              <a:off x="1989945" y="5094418"/>
              <a:ext cx="162551" cy="114322"/>
            </a:xfrm>
            <a:custGeom>
              <a:avLst/>
              <a:gdLst>
                <a:gd name="connsiteX0" fmla="*/ 162584 w 162551"/>
                <a:gd name="connsiteY0" fmla="*/ 86892 h 114322"/>
                <a:gd name="connsiteX1" fmla="*/ 16398 w 162551"/>
                <a:gd name="connsiteY1" fmla="*/ 114499 h 114322"/>
                <a:gd name="connsiteX2" fmla="*/ 33 w 162551"/>
                <a:gd name="connsiteY2" fmla="*/ 27721 h 114322"/>
                <a:gd name="connsiteX3" fmla="*/ 146219 w 162551"/>
                <a:gd name="connsiteY3" fmla="*/ 177 h 114322"/>
                <a:gd name="connsiteX4" fmla="*/ 162584 w 162551"/>
                <a:gd name="connsiteY4" fmla="*/ 86892 h 114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51" h="114322">
                  <a:moveTo>
                    <a:pt x="162584" y="86892"/>
                  </a:moveTo>
                  <a:lnTo>
                    <a:pt x="16398" y="114499"/>
                  </a:lnTo>
                  <a:lnTo>
                    <a:pt x="33" y="27721"/>
                  </a:lnTo>
                  <a:lnTo>
                    <a:pt x="146219" y="177"/>
                  </a:lnTo>
                  <a:lnTo>
                    <a:pt x="162584" y="86892"/>
                  </a:lnTo>
                  <a:close/>
                </a:path>
              </a:pathLst>
            </a:custGeom>
            <a:noFill/>
            <a:ln w="10656" cap="rnd">
              <a:solidFill>
                <a:srgbClr val="000000"/>
              </a:solidFill>
              <a:prstDash val="solid"/>
              <a:round/>
            </a:ln>
          </p:spPr>
          <p:txBody>
            <a:bodyPr rtlCol="1" anchor="ctr"/>
            <a:lstStyle/>
            <a:p>
              <a:pPr algn="l" rtl="0"/>
              <a:endParaRPr lang="ar-SA"/>
            </a:p>
          </p:txBody>
        </p:sp>
        <p:sp>
          <p:nvSpPr>
            <p:cNvPr id="88" name="شكل حر: شكل 87">
              <a:extLst>
                <a:ext uri="{FF2B5EF4-FFF2-40B4-BE49-F238E27FC236}">
                  <a16:creationId xmlns:a16="http://schemas.microsoft.com/office/drawing/2014/main" id="{71F833CE-005A-D69A-6C4F-D86D144C3205}"/>
                </a:ext>
              </a:extLst>
            </p:cNvPr>
            <p:cNvSpPr/>
            <p:nvPr/>
          </p:nvSpPr>
          <p:spPr>
            <a:xfrm>
              <a:off x="2445452" y="4288755"/>
              <a:ext cx="226989" cy="808864"/>
            </a:xfrm>
            <a:custGeom>
              <a:avLst/>
              <a:gdLst>
                <a:gd name="connsiteX0" fmla="*/ 227053 w 226989"/>
                <a:gd name="connsiteY0" fmla="*/ 794459 h 808864"/>
                <a:gd name="connsiteX1" fmla="*/ 149939 w 226989"/>
                <a:gd name="connsiteY1" fmla="*/ 809012 h 808864"/>
                <a:gd name="connsiteX2" fmla="*/ 133574 w 226989"/>
                <a:gd name="connsiteY2" fmla="*/ 722249 h 808864"/>
                <a:gd name="connsiteX3" fmla="*/ 64 w 226989"/>
                <a:gd name="connsiteY3" fmla="*/ 14700 h 808864"/>
                <a:gd name="connsiteX4" fmla="*/ 77240 w 226989"/>
                <a:gd name="connsiteY4" fmla="*/ 147 h 808864"/>
                <a:gd name="connsiteX5" fmla="*/ 210687 w 226989"/>
                <a:gd name="connsiteY5" fmla="*/ 707697 h 808864"/>
                <a:gd name="connsiteX6" fmla="*/ 227053 w 226989"/>
                <a:gd name="connsiteY6" fmla="*/ 794459 h 808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9" h="808864">
                  <a:moveTo>
                    <a:pt x="227053" y="794459"/>
                  </a:moveTo>
                  <a:lnTo>
                    <a:pt x="149939" y="809012"/>
                  </a:lnTo>
                  <a:lnTo>
                    <a:pt x="133574" y="722249"/>
                  </a:lnTo>
                  <a:lnTo>
                    <a:pt x="64" y="14700"/>
                  </a:lnTo>
                  <a:lnTo>
                    <a:pt x="77240" y="147"/>
                  </a:lnTo>
                  <a:lnTo>
                    <a:pt x="210687" y="707697"/>
                  </a:lnTo>
                  <a:lnTo>
                    <a:pt x="227053" y="794459"/>
                  </a:lnTo>
                  <a:close/>
                </a:path>
              </a:pathLst>
            </a:custGeom>
            <a:noFill/>
            <a:ln w="10656" cap="rnd">
              <a:solidFill>
                <a:srgbClr val="000000"/>
              </a:solidFill>
              <a:prstDash val="solid"/>
              <a:round/>
            </a:ln>
          </p:spPr>
          <p:txBody>
            <a:bodyPr rtlCol="1" anchor="ctr"/>
            <a:lstStyle/>
            <a:p>
              <a:pPr algn="l" rtl="0"/>
              <a:endParaRPr lang="ar-SA"/>
            </a:p>
          </p:txBody>
        </p:sp>
        <p:sp>
          <p:nvSpPr>
            <p:cNvPr id="89" name="شكل حر: شكل 88">
              <a:extLst>
                <a:ext uri="{FF2B5EF4-FFF2-40B4-BE49-F238E27FC236}">
                  <a16:creationId xmlns:a16="http://schemas.microsoft.com/office/drawing/2014/main" id="{3A629099-6CBC-6477-395C-9067F1FD7C94}"/>
                </a:ext>
              </a:extLst>
            </p:cNvPr>
            <p:cNvSpPr/>
            <p:nvPr/>
          </p:nvSpPr>
          <p:spPr>
            <a:xfrm>
              <a:off x="2663754" y="4247557"/>
              <a:ext cx="226989" cy="808864"/>
            </a:xfrm>
            <a:custGeom>
              <a:avLst/>
              <a:gdLst>
                <a:gd name="connsiteX0" fmla="*/ 227067 w 226989"/>
                <a:gd name="connsiteY0" fmla="*/ 794457 h 808864"/>
                <a:gd name="connsiteX1" fmla="*/ 149937 w 226989"/>
                <a:gd name="connsiteY1" fmla="*/ 809009 h 808864"/>
                <a:gd name="connsiteX2" fmla="*/ 76608 w 226989"/>
                <a:gd name="connsiteY2" fmla="*/ 420383 h 808864"/>
                <a:gd name="connsiteX3" fmla="*/ 77 w 226989"/>
                <a:gd name="connsiteY3" fmla="*/ 14697 h 808864"/>
                <a:gd name="connsiteX4" fmla="*/ 77254 w 226989"/>
                <a:gd name="connsiteY4" fmla="*/ 145 h 808864"/>
                <a:gd name="connsiteX5" fmla="*/ 153784 w 226989"/>
                <a:gd name="connsiteY5" fmla="*/ 405830 h 808864"/>
                <a:gd name="connsiteX6" fmla="*/ 227067 w 226989"/>
                <a:gd name="connsiteY6" fmla="*/ 794457 h 808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9" h="808864">
                  <a:moveTo>
                    <a:pt x="227067" y="794457"/>
                  </a:moveTo>
                  <a:lnTo>
                    <a:pt x="149937" y="809009"/>
                  </a:lnTo>
                  <a:lnTo>
                    <a:pt x="76608" y="420383"/>
                  </a:lnTo>
                  <a:lnTo>
                    <a:pt x="77" y="14697"/>
                  </a:lnTo>
                  <a:lnTo>
                    <a:pt x="77254" y="145"/>
                  </a:lnTo>
                  <a:lnTo>
                    <a:pt x="153784" y="405830"/>
                  </a:lnTo>
                  <a:lnTo>
                    <a:pt x="227067" y="794457"/>
                  </a:lnTo>
                  <a:close/>
                </a:path>
              </a:pathLst>
            </a:custGeom>
            <a:noFill/>
            <a:ln w="10656" cap="rnd">
              <a:solidFill>
                <a:srgbClr val="000000"/>
              </a:solidFill>
              <a:prstDash val="solid"/>
              <a:round/>
            </a:ln>
          </p:spPr>
          <p:txBody>
            <a:bodyPr rtlCol="1" anchor="ctr"/>
            <a:lstStyle/>
            <a:p>
              <a:pPr algn="l" rtl="0"/>
              <a:endParaRPr lang="ar-SA"/>
            </a:p>
          </p:txBody>
        </p:sp>
        <p:sp>
          <p:nvSpPr>
            <p:cNvPr id="90" name="شكل حر: شكل 89">
              <a:extLst>
                <a:ext uri="{FF2B5EF4-FFF2-40B4-BE49-F238E27FC236}">
                  <a16:creationId xmlns:a16="http://schemas.microsoft.com/office/drawing/2014/main" id="{50A2F9D3-0864-3068-71AD-7425B96837DD}"/>
                </a:ext>
              </a:extLst>
            </p:cNvPr>
            <p:cNvSpPr/>
            <p:nvPr/>
          </p:nvSpPr>
          <p:spPr>
            <a:xfrm>
              <a:off x="2882056" y="4206407"/>
              <a:ext cx="226973" cy="808864"/>
            </a:xfrm>
            <a:custGeom>
              <a:avLst/>
              <a:gdLst>
                <a:gd name="connsiteX0" fmla="*/ 227065 w 226973"/>
                <a:gd name="connsiteY0" fmla="*/ 794454 h 808864"/>
                <a:gd name="connsiteX1" fmla="*/ 149951 w 226973"/>
                <a:gd name="connsiteY1" fmla="*/ 809006 h 808864"/>
                <a:gd name="connsiteX2" fmla="*/ 149951 w 226973"/>
                <a:gd name="connsiteY2" fmla="*/ 808959 h 808864"/>
                <a:gd name="connsiteX3" fmla="*/ 109179 w 226973"/>
                <a:gd name="connsiteY3" fmla="*/ 592944 h 808864"/>
                <a:gd name="connsiteX4" fmla="*/ 91 w 226973"/>
                <a:gd name="connsiteY4" fmla="*/ 14695 h 808864"/>
                <a:gd name="connsiteX5" fmla="*/ 77205 w 226973"/>
                <a:gd name="connsiteY5" fmla="*/ 142 h 808864"/>
                <a:gd name="connsiteX6" fmla="*/ 186308 w 226973"/>
                <a:gd name="connsiteY6" fmla="*/ 578407 h 808864"/>
                <a:gd name="connsiteX7" fmla="*/ 227065 w 226973"/>
                <a:gd name="connsiteY7" fmla="*/ 794407 h 808864"/>
                <a:gd name="connsiteX8" fmla="*/ 227065 w 226973"/>
                <a:gd name="connsiteY8" fmla="*/ 794454 h 808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73" h="808864">
                  <a:moveTo>
                    <a:pt x="227065" y="794454"/>
                  </a:moveTo>
                  <a:lnTo>
                    <a:pt x="149951" y="809006"/>
                  </a:lnTo>
                  <a:lnTo>
                    <a:pt x="149951" y="808959"/>
                  </a:lnTo>
                  <a:lnTo>
                    <a:pt x="109179" y="592944"/>
                  </a:lnTo>
                  <a:lnTo>
                    <a:pt x="91" y="14695"/>
                  </a:lnTo>
                  <a:lnTo>
                    <a:pt x="77205" y="142"/>
                  </a:lnTo>
                  <a:lnTo>
                    <a:pt x="186308" y="578407"/>
                  </a:lnTo>
                  <a:lnTo>
                    <a:pt x="227065" y="794407"/>
                  </a:lnTo>
                  <a:lnTo>
                    <a:pt x="227065" y="794454"/>
                  </a:lnTo>
                  <a:close/>
                </a:path>
              </a:pathLst>
            </a:custGeom>
            <a:noFill/>
            <a:ln w="10656" cap="rnd">
              <a:solidFill>
                <a:srgbClr val="000000"/>
              </a:solidFill>
              <a:prstDash val="solid"/>
              <a:round/>
            </a:ln>
          </p:spPr>
          <p:txBody>
            <a:bodyPr rtlCol="1" anchor="ctr"/>
            <a:lstStyle/>
            <a:p>
              <a:pPr algn="l" rtl="0"/>
              <a:endParaRPr lang="ar-SA"/>
            </a:p>
          </p:txBody>
        </p:sp>
        <p:sp>
          <p:nvSpPr>
            <p:cNvPr id="91" name="شكل حر: شكل 90">
              <a:extLst>
                <a:ext uri="{FF2B5EF4-FFF2-40B4-BE49-F238E27FC236}">
                  <a16:creationId xmlns:a16="http://schemas.microsoft.com/office/drawing/2014/main" id="{90329BD7-0B28-B658-A83F-28A04DCEF97D}"/>
                </a:ext>
              </a:extLst>
            </p:cNvPr>
            <p:cNvSpPr/>
            <p:nvPr/>
          </p:nvSpPr>
          <p:spPr>
            <a:xfrm>
              <a:off x="3100342" y="4165209"/>
              <a:ext cx="226989" cy="808864"/>
            </a:xfrm>
            <a:custGeom>
              <a:avLst/>
              <a:gdLst>
                <a:gd name="connsiteX0" fmla="*/ 227094 w 226989"/>
                <a:gd name="connsiteY0" fmla="*/ 794451 h 808864"/>
                <a:gd name="connsiteX1" fmla="*/ 149934 w 226989"/>
                <a:gd name="connsiteY1" fmla="*/ 809004 h 808864"/>
                <a:gd name="connsiteX2" fmla="*/ 52828 w 226989"/>
                <a:gd name="connsiteY2" fmla="*/ 294010 h 808864"/>
                <a:gd name="connsiteX3" fmla="*/ 105 w 226989"/>
                <a:gd name="connsiteY3" fmla="*/ 14692 h 808864"/>
                <a:gd name="connsiteX4" fmla="*/ 77235 w 226989"/>
                <a:gd name="connsiteY4" fmla="*/ 140 h 808864"/>
                <a:gd name="connsiteX5" fmla="*/ 129942 w 226989"/>
                <a:gd name="connsiteY5" fmla="*/ 279457 h 808864"/>
                <a:gd name="connsiteX6" fmla="*/ 227094 w 226989"/>
                <a:gd name="connsiteY6" fmla="*/ 794451 h 808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9" h="808864">
                  <a:moveTo>
                    <a:pt x="227094" y="794451"/>
                  </a:moveTo>
                  <a:lnTo>
                    <a:pt x="149934" y="809004"/>
                  </a:lnTo>
                  <a:lnTo>
                    <a:pt x="52828" y="294010"/>
                  </a:lnTo>
                  <a:lnTo>
                    <a:pt x="105" y="14692"/>
                  </a:lnTo>
                  <a:lnTo>
                    <a:pt x="77235" y="140"/>
                  </a:lnTo>
                  <a:lnTo>
                    <a:pt x="129942" y="279457"/>
                  </a:lnTo>
                  <a:lnTo>
                    <a:pt x="227094" y="794451"/>
                  </a:lnTo>
                  <a:close/>
                </a:path>
              </a:pathLst>
            </a:custGeom>
            <a:noFill/>
            <a:ln w="10656" cap="rnd">
              <a:solidFill>
                <a:srgbClr val="000000"/>
              </a:solidFill>
              <a:prstDash val="solid"/>
              <a:round/>
            </a:ln>
          </p:spPr>
          <p:txBody>
            <a:bodyPr rtlCol="1" anchor="ctr"/>
            <a:lstStyle/>
            <a:p>
              <a:pPr algn="l" rtl="0"/>
              <a:endParaRPr lang="ar-SA"/>
            </a:p>
          </p:txBody>
        </p:sp>
        <p:sp>
          <p:nvSpPr>
            <p:cNvPr id="92" name="شكل حر: شكل 91">
              <a:extLst>
                <a:ext uri="{FF2B5EF4-FFF2-40B4-BE49-F238E27FC236}">
                  <a16:creationId xmlns:a16="http://schemas.microsoft.com/office/drawing/2014/main" id="{E5461FCF-976C-02D4-1928-C945FB376C12}"/>
                </a:ext>
              </a:extLst>
            </p:cNvPr>
            <p:cNvSpPr/>
            <p:nvPr/>
          </p:nvSpPr>
          <p:spPr>
            <a:xfrm>
              <a:off x="2578962" y="4996304"/>
              <a:ext cx="77113" cy="14552"/>
            </a:xfrm>
            <a:custGeom>
              <a:avLst/>
              <a:gdLst>
                <a:gd name="connsiteX0" fmla="*/ 67 w 77113"/>
                <a:gd name="connsiteY0" fmla="*/ 14719 h 14552"/>
                <a:gd name="connsiteX1" fmla="*/ 77181 w 77113"/>
                <a:gd name="connsiteY1" fmla="*/ 167 h 14552"/>
              </a:gdLst>
              <a:ahLst/>
              <a:cxnLst>
                <a:cxn ang="0">
                  <a:pos x="connsiteX0" y="connsiteY0"/>
                </a:cxn>
                <a:cxn ang="0">
                  <a:pos x="connsiteX1" y="connsiteY1"/>
                </a:cxn>
              </a:cxnLst>
              <a:rect l="l" t="t" r="r" b="b"/>
              <a:pathLst>
                <a:path w="77113" h="14552">
                  <a:moveTo>
                    <a:pt x="67" y="14719"/>
                  </a:moveTo>
                  <a:lnTo>
                    <a:pt x="77181" y="167"/>
                  </a:lnTo>
                </a:path>
              </a:pathLst>
            </a:custGeom>
            <a:noFill/>
            <a:ln w="10656" cap="rnd">
              <a:solidFill>
                <a:srgbClr val="000000"/>
              </a:solidFill>
              <a:prstDash val="solid"/>
              <a:round/>
            </a:ln>
          </p:spPr>
          <p:txBody>
            <a:bodyPr rtlCol="1" anchor="ctr"/>
            <a:lstStyle/>
            <a:p>
              <a:pPr algn="l" rtl="0"/>
              <a:endParaRPr lang="ar-SA"/>
            </a:p>
          </p:txBody>
        </p:sp>
        <p:sp>
          <p:nvSpPr>
            <p:cNvPr id="93" name="شكل حر: شكل 92">
              <a:extLst>
                <a:ext uri="{FF2B5EF4-FFF2-40B4-BE49-F238E27FC236}">
                  <a16:creationId xmlns:a16="http://schemas.microsoft.com/office/drawing/2014/main" id="{24FA21AC-4FC0-8448-E837-8BC87617D437}"/>
                </a:ext>
              </a:extLst>
            </p:cNvPr>
            <p:cNvSpPr/>
            <p:nvPr/>
          </p:nvSpPr>
          <p:spPr>
            <a:xfrm>
              <a:off x="2740284" y="4653243"/>
              <a:ext cx="77113" cy="14552"/>
            </a:xfrm>
            <a:custGeom>
              <a:avLst/>
              <a:gdLst>
                <a:gd name="connsiteX0" fmla="*/ 78 w 77113"/>
                <a:gd name="connsiteY0" fmla="*/ 14698 h 14552"/>
                <a:gd name="connsiteX1" fmla="*/ 77191 w 77113"/>
                <a:gd name="connsiteY1" fmla="*/ 145 h 14552"/>
              </a:gdLst>
              <a:ahLst/>
              <a:cxnLst>
                <a:cxn ang="0">
                  <a:pos x="connsiteX0" y="connsiteY0"/>
                </a:cxn>
                <a:cxn ang="0">
                  <a:pos x="connsiteX1" y="connsiteY1"/>
                </a:cxn>
              </a:cxnLst>
              <a:rect l="l" t="t" r="r" b="b"/>
              <a:pathLst>
                <a:path w="77113" h="14552">
                  <a:moveTo>
                    <a:pt x="78" y="14698"/>
                  </a:moveTo>
                  <a:lnTo>
                    <a:pt x="77191" y="145"/>
                  </a:lnTo>
                </a:path>
              </a:pathLst>
            </a:custGeom>
            <a:noFill/>
            <a:ln w="10656" cap="rnd">
              <a:solidFill>
                <a:srgbClr val="000000"/>
              </a:solidFill>
              <a:prstDash val="solid"/>
              <a:round/>
            </a:ln>
          </p:spPr>
          <p:txBody>
            <a:bodyPr rtlCol="1" anchor="ctr"/>
            <a:lstStyle/>
            <a:p>
              <a:pPr algn="l" rtl="0"/>
              <a:endParaRPr lang="ar-SA"/>
            </a:p>
          </p:txBody>
        </p:sp>
        <p:sp>
          <p:nvSpPr>
            <p:cNvPr id="94" name="شكل حر: شكل 93">
              <a:extLst>
                <a:ext uri="{FF2B5EF4-FFF2-40B4-BE49-F238E27FC236}">
                  <a16:creationId xmlns:a16="http://schemas.microsoft.com/office/drawing/2014/main" id="{183C0E16-D6E9-C0C2-FADA-5CC2FF7E40BD}"/>
                </a:ext>
              </a:extLst>
            </p:cNvPr>
            <p:cNvSpPr/>
            <p:nvPr/>
          </p:nvSpPr>
          <p:spPr>
            <a:xfrm>
              <a:off x="2991144" y="4784671"/>
              <a:ext cx="77129" cy="14536"/>
            </a:xfrm>
            <a:custGeom>
              <a:avLst/>
              <a:gdLst>
                <a:gd name="connsiteX0" fmla="*/ 93 w 77129"/>
                <a:gd name="connsiteY0" fmla="*/ 14690 h 14536"/>
                <a:gd name="connsiteX1" fmla="*/ 77223 w 77129"/>
                <a:gd name="connsiteY1" fmla="*/ 154 h 14536"/>
              </a:gdLst>
              <a:ahLst/>
              <a:cxnLst>
                <a:cxn ang="0">
                  <a:pos x="connsiteX0" y="connsiteY0"/>
                </a:cxn>
                <a:cxn ang="0">
                  <a:pos x="connsiteX1" y="connsiteY1"/>
                </a:cxn>
              </a:cxnLst>
              <a:rect l="l" t="t" r="r" b="b"/>
              <a:pathLst>
                <a:path w="77129" h="14536">
                  <a:moveTo>
                    <a:pt x="93" y="14690"/>
                  </a:moveTo>
                  <a:lnTo>
                    <a:pt x="77223" y="154"/>
                  </a:lnTo>
                </a:path>
              </a:pathLst>
            </a:custGeom>
            <a:noFill/>
            <a:ln w="10656" cap="rnd">
              <a:solidFill>
                <a:srgbClr val="000000"/>
              </a:solidFill>
              <a:prstDash val="solid"/>
              <a:round/>
            </a:ln>
          </p:spPr>
          <p:txBody>
            <a:bodyPr rtlCol="1" anchor="ctr"/>
            <a:lstStyle/>
            <a:p>
              <a:pPr algn="l" rtl="0"/>
              <a:endParaRPr lang="ar-SA"/>
            </a:p>
          </p:txBody>
        </p:sp>
        <p:sp>
          <p:nvSpPr>
            <p:cNvPr id="95" name="شكل حر: شكل 94">
              <a:extLst>
                <a:ext uri="{FF2B5EF4-FFF2-40B4-BE49-F238E27FC236}">
                  <a16:creationId xmlns:a16="http://schemas.microsoft.com/office/drawing/2014/main" id="{8BAC3540-11CD-A45F-5020-1E8002679852}"/>
                </a:ext>
              </a:extLst>
            </p:cNvPr>
            <p:cNvSpPr/>
            <p:nvPr/>
          </p:nvSpPr>
          <p:spPr>
            <a:xfrm>
              <a:off x="3153065" y="4444527"/>
              <a:ext cx="77113" cy="14552"/>
            </a:xfrm>
            <a:custGeom>
              <a:avLst/>
              <a:gdLst>
                <a:gd name="connsiteX0" fmla="*/ 104 w 77113"/>
                <a:gd name="connsiteY0" fmla="*/ 14685 h 14552"/>
                <a:gd name="connsiteX1" fmla="*/ 77217 w 77113"/>
                <a:gd name="connsiteY1" fmla="*/ 132 h 14552"/>
              </a:gdLst>
              <a:ahLst/>
              <a:cxnLst>
                <a:cxn ang="0">
                  <a:pos x="connsiteX0" y="connsiteY0"/>
                </a:cxn>
                <a:cxn ang="0">
                  <a:pos x="connsiteX1" y="connsiteY1"/>
                </a:cxn>
              </a:cxnLst>
              <a:rect l="l" t="t" r="r" b="b"/>
              <a:pathLst>
                <a:path w="77113" h="14552">
                  <a:moveTo>
                    <a:pt x="104" y="14685"/>
                  </a:moveTo>
                  <a:lnTo>
                    <a:pt x="77217" y="132"/>
                  </a:lnTo>
                </a:path>
              </a:pathLst>
            </a:custGeom>
            <a:noFill/>
            <a:ln w="10656" cap="rnd">
              <a:solidFill>
                <a:srgbClr val="000000"/>
              </a:solidFill>
              <a:prstDash val="solid"/>
              <a:round/>
            </a:ln>
          </p:spPr>
          <p:txBody>
            <a:bodyPr rtlCol="1" anchor="ctr"/>
            <a:lstStyle/>
            <a:p>
              <a:pPr algn="l" rtl="0"/>
              <a:endParaRPr lang="ar-SA"/>
            </a:p>
          </p:txBody>
        </p:sp>
        <p:sp>
          <p:nvSpPr>
            <p:cNvPr id="96" name="شكل حر: شكل 95">
              <a:extLst>
                <a:ext uri="{FF2B5EF4-FFF2-40B4-BE49-F238E27FC236}">
                  <a16:creationId xmlns:a16="http://schemas.microsoft.com/office/drawing/2014/main" id="{3A7BF053-6E0F-14AB-BA42-DAED483EBA0D}"/>
                </a:ext>
              </a:extLst>
            </p:cNvPr>
            <p:cNvSpPr/>
            <p:nvPr/>
          </p:nvSpPr>
          <p:spPr>
            <a:xfrm>
              <a:off x="3854797" y="3954586"/>
              <a:ext cx="636884" cy="636884"/>
            </a:xfrm>
            <a:custGeom>
              <a:avLst/>
              <a:gdLst>
                <a:gd name="connsiteX0" fmla="*/ 637051 w 636884"/>
                <a:gd name="connsiteY0" fmla="*/ 121 h 636884"/>
                <a:gd name="connsiteX1" fmla="*/ 318600 w 636884"/>
                <a:gd name="connsiteY1" fmla="*/ 318571 h 636884"/>
                <a:gd name="connsiteX2" fmla="*/ 166 w 636884"/>
                <a:gd name="connsiteY2" fmla="*/ 637005 h 636884"/>
              </a:gdLst>
              <a:ahLst/>
              <a:cxnLst>
                <a:cxn ang="0">
                  <a:pos x="connsiteX0" y="connsiteY0"/>
                </a:cxn>
                <a:cxn ang="0">
                  <a:pos x="connsiteX1" y="connsiteY1"/>
                </a:cxn>
                <a:cxn ang="0">
                  <a:pos x="connsiteX2" y="connsiteY2"/>
                </a:cxn>
              </a:cxnLst>
              <a:rect l="l" t="t" r="r" b="b"/>
              <a:pathLst>
                <a:path w="636884" h="636884">
                  <a:moveTo>
                    <a:pt x="637051" y="121"/>
                  </a:moveTo>
                  <a:lnTo>
                    <a:pt x="318600" y="318571"/>
                  </a:lnTo>
                  <a:lnTo>
                    <a:pt x="166" y="637005"/>
                  </a:lnTo>
                </a:path>
              </a:pathLst>
            </a:custGeom>
            <a:noFill/>
            <a:ln w="10656" cap="rnd">
              <a:solidFill>
                <a:srgbClr val="000000"/>
              </a:solidFill>
              <a:prstDash val="solid"/>
              <a:round/>
            </a:ln>
          </p:spPr>
          <p:txBody>
            <a:bodyPr rtlCol="1" anchor="ctr"/>
            <a:lstStyle/>
            <a:p>
              <a:pPr algn="l" rtl="0"/>
              <a:endParaRPr lang="ar-SA"/>
            </a:p>
          </p:txBody>
        </p:sp>
        <p:sp>
          <p:nvSpPr>
            <p:cNvPr id="97" name="شكل حر: شكل 96">
              <a:extLst>
                <a:ext uri="{FF2B5EF4-FFF2-40B4-BE49-F238E27FC236}">
                  <a16:creationId xmlns:a16="http://schemas.microsoft.com/office/drawing/2014/main" id="{0187C279-8F88-37ED-86A7-F26D6CFA50E3}"/>
                </a:ext>
              </a:extLst>
            </p:cNvPr>
            <p:cNvSpPr/>
            <p:nvPr/>
          </p:nvSpPr>
          <p:spPr>
            <a:xfrm>
              <a:off x="3854797" y="3954586"/>
              <a:ext cx="318434" cy="318449"/>
            </a:xfrm>
            <a:custGeom>
              <a:avLst/>
              <a:gdLst>
                <a:gd name="connsiteX0" fmla="*/ 156 w 318434"/>
                <a:gd name="connsiteY0" fmla="*/ 111 h 318449"/>
                <a:gd name="connsiteX1" fmla="*/ 318590 w 318434"/>
                <a:gd name="connsiteY1" fmla="*/ 318561 h 318449"/>
              </a:gdLst>
              <a:ahLst/>
              <a:cxnLst>
                <a:cxn ang="0">
                  <a:pos x="connsiteX0" y="connsiteY0"/>
                </a:cxn>
                <a:cxn ang="0">
                  <a:pos x="connsiteX1" y="connsiteY1"/>
                </a:cxn>
              </a:cxnLst>
              <a:rect l="l" t="t" r="r" b="b"/>
              <a:pathLst>
                <a:path w="318434" h="318449">
                  <a:moveTo>
                    <a:pt x="156" y="111"/>
                  </a:moveTo>
                  <a:lnTo>
                    <a:pt x="318590" y="318561"/>
                  </a:lnTo>
                </a:path>
              </a:pathLst>
            </a:custGeom>
            <a:noFill/>
            <a:ln w="10656" cap="rnd">
              <a:solidFill>
                <a:srgbClr val="000000"/>
              </a:solidFill>
              <a:prstDash val="solid"/>
              <a:round/>
            </a:ln>
          </p:spPr>
          <p:txBody>
            <a:bodyPr rtlCol="1" anchor="ctr"/>
            <a:lstStyle/>
            <a:p>
              <a:pPr algn="l" rtl="0"/>
              <a:endParaRPr lang="ar-SA"/>
            </a:p>
          </p:txBody>
        </p:sp>
        <p:sp>
          <p:nvSpPr>
            <p:cNvPr id="98" name="شكل حر: شكل 97">
              <a:extLst>
                <a:ext uri="{FF2B5EF4-FFF2-40B4-BE49-F238E27FC236}">
                  <a16:creationId xmlns:a16="http://schemas.microsoft.com/office/drawing/2014/main" id="{9BEF5E66-8A82-B3FC-4601-845D7413D993}"/>
                </a:ext>
              </a:extLst>
            </p:cNvPr>
            <p:cNvSpPr/>
            <p:nvPr/>
          </p:nvSpPr>
          <p:spPr>
            <a:xfrm>
              <a:off x="2142201" y="2488593"/>
              <a:ext cx="38533" cy="142843"/>
            </a:xfrm>
            <a:custGeom>
              <a:avLst/>
              <a:gdLst>
                <a:gd name="connsiteX0" fmla="*/ 38572 w 38533"/>
                <a:gd name="connsiteY0" fmla="*/ 142856 h 142843"/>
                <a:gd name="connsiteX1" fmla="*/ 38 w 38533"/>
                <a:gd name="connsiteY1" fmla="*/ 12 h 142843"/>
              </a:gdLst>
              <a:ahLst/>
              <a:cxnLst>
                <a:cxn ang="0">
                  <a:pos x="connsiteX0" y="connsiteY0"/>
                </a:cxn>
                <a:cxn ang="0">
                  <a:pos x="connsiteX1" y="connsiteY1"/>
                </a:cxn>
              </a:cxnLst>
              <a:rect l="l" t="t" r="r" b="b"/>
              <a:pathLst>
                <a:path w="38533" h="142843">
                  <a:moveTo>
                    <a:pt x="38572" y="142856"/>
                  </a:moveTo>
                  <a:lnTo>
                    <a:pt x="38" y="12"/>
                  </a:lnTo>
                </a:path>
              </a:pathLst>
            </a:custGeom>
            <a:noFill/>
            <a:ln w="10656" cap="rnd">
              <a:solidFill>
                <a:srgbClr val="000000"/>
              </a:solidFill>
              <a:prstDash val="solid"/>
              <a:round/>
            </a:ln>
          </p:spPr>
          <p:txBody>
            <a:bodyPr rtlCol="1" anchor="ctr"/>
            <a:lstStyle/>
            <a:p>
              <a:pPr algn="l" rtl="0"/>
              <a:endParaRPr lang="ar-SA"/>
            </a:p>
          </p:txBody>
        </p:sp>
        <p:sp>
          <p:nvSpPr>
            <p:cNvPr id="99" name="شكل حر: شكل 98">
              <a:extLst>
                <a:ext uri="{FF2B5EF4-FFF2-40B4-BE49-F238E27FC236}">
                  <a16:creationId xmlns:a16="http://schemas.microsoft.com/office/drawing/2014/main" id="{5D68CFE9-6397-9E6A-B49D-6B828968E434}"/>
                </a:ext>
              </a:extLst>
            </p:cNvPr>
            <p:cNvSpPr/>
            <p:nvPr/>
          </p:nvSpPr>
          <p:spPr>
            <a:xfrm>
              <a:off x="2347716" y="2503366"/>
              <a:ext cx="15561" cy="128070"/>
            </a:xfrm>
            <a:custGeom>
              <a:avLst/>
              <a:gdLst>
                <a:gd name="connsiteX0" fmla="*/ 51 w 15561"/>
                <a:gd name="connsiteY0" fmla="*/ 128083 h 128070"/>
                <a:gd name="connsiteX1" fmla="*/ 15612 w 15561"/>
                <a:gd name="connsiteY1" fmla="*/ 13 h 128070"/>
              </a:gdLst>
              <a:ahLst/>
              <a:cxnLst>
                <a:cxn ang="0">
                  <a:pos x="connsiteX0" y="connsiteY0"/>
                </a:cxn>
                <a:cxn ang="0">
                  <a:pos x="connsiteX1" y="connsiteY1"/>
                </a:cxn>
              </a:cxnLst>
              <a:rect l="l" t="t" r="r" b="b"/>
              <a:pathLst>
                <a:path w="15561" h="128070">
                  <a:moveTo>
                    <a:pt x="51" y="128083"/>
                  </a:moveTo>
                  <a:lnTo>
                    <a:pt x="15612" y="13"/>
                  </a:lnTo>
                </a:path>
              </a:pathLst>
            </a:custGeom>
            <a:noFill/>
            <a:ln w="10656" cap="rnd">
              <a:solidFill>
                <a:srgbClr val="000000"/>
              </a:solidFill>
              <a:prstDash val="solid"/>
              <a:round/>
            </a:ln>
          </p:spPr>
          <p:txBody>
            <a:bodyPr rtlCol="1" anchor="ctr"/>
            <a:lstStyle/>
            <a:p>
              <a:pPr algn="l" rtl="0"/>
              <a:endParaRPr lang="ar-SA"/>
            </a:p>
          </p:txBody>
        </p:sp>
        <p:sp>
          <p:nvSpPr>
            <p:cNvPr id="100" name="شكل حر: شكل 99">
              <a:extLst>
                <a:ext uri="{FF2B5EF4-FFF2-40B4-BE49-F238E27FC236}">
                  <a16:creationId xmlns:a16="http://schemas.microsoft.com/office/drawing/2014/main" id="{1BB9AA65-7F4E-D893-B022-94AD256C8550}"/>
                </a:ext>
              </a:extLst>
            </p:cNvPr>
            <p:cNvSpPr/>
            <p:nvPr/>
          </p:nvSpPr>
          <p:spPr>
            <a:xfrm>
              <a:off x="1948479" y="2631437"/>
              <a:ext cx="84839" cy="98272"/>
            </a:xfrm>
            <a:custGeom>
              <a:avLst/>
              <a:gdLst>
                <a:gd name="connsiteX0" fmla="*/ 84867 w 84839"/>
                <a:gd name="connsiteY0" fmla="*/ 98292 h 98272"/>
                <a:gd name="connsiteX1" fmla="*/ 28 w 84839"/>
                <a:gd name="connsiteY1" fmla="*/ 20 h 98272"/>
              </a:gdLst>
              <a:ahLst/>
              <a:cxnLst>
                <a:cxn ang="0">
                  <a:pos x="connsiteX0" y="connsiteY0"/>
                </a:cxn>
                <a:cxn ang="0">
                  <a:pos x="connsiteX1" y="connsiteY1"/>
                </a:cxn>
              </a:cxnLst>
              <a:rect l="l" t="t" r="r" b="b"/>
              <a:pathLst>
                <a:path w="84839" h="98272">
                  <a:moveTo>
                    <a:pt x="84867" y="98292"/>
                  </a:moveTo>
                  <a:lnTo>
                    <a:pt x="28" y="20"/>
                  </a:lnTo>
                </a:path>
              </a:pathLst>
            </a:custGeom>
            <a:noFill/>
            <a:ln w="10656" cap="rnd">
              <a:solidFill>
                <a:srgbClr val="000000"/>
              </a:solidFill>
              <a:prstDash val="solid"/>
              <a:round/>
            </a:ln>
          </p:spPr>
          <p:txBody>
            <a:bodyPr rtlCol="1" anchor="ctr"/>
            <a:lstStyle/>
            <a:p>
              <a:pPr algn="l" rtl="0"/>
              <a:endParaRPr lang="ar-SA"/>
            </a:p>
          </p:txBody>
        </p:sp>
      </p:grpSp>
    </p:spTree>
    <p:extLst>
      <p:ext uri="{BB962C8B-B14F-4D97-AF65-F5344CB8AC3E}">
        <p14:creationId xmlns:p14="http://schemas.microsoft.com/office/powerpoint/2010/main" val="3793535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B719F01D-D0DA-42FC-F7FB-DCA9579EEE65}"/>
              </a:ext>
            </a:extLst>
          </p:cNvPr>
          <p:cNvSpPr txBox="1"/>
          <p:nvPr/>
        </p:nvSpPr>
        <p:spPr>
          <a:xfrm>
            <a:off x="2657856" y="940773"/>
            <a:ext cx="6876288" cy="769441"/>
          </a:xfrm>
          <a:prstGeom prst="rect">
            <a:avLst/>
          </a:prstGeom>
          <a:noFill/>
        </p:spPr>
        <p:txBody>
          <a:bodyPr wrap="square" rtlCol="1">
            <a:spAutoFit/>
          </a:bodyPr>
          <a:lstStyle/>
          <a:p>
            <a:pPr algn="ctr"/>
            <a:r>
              <a:rPr lang="ar-SA" sz="4400" dirty="0">
                <a:solidFill>
                  <a:srgbClr val="282828"/>
                </a:solidFill>
              </a:rPr>
              <a:t>أهمية النزاهة والشفافية </a:t>
            </a:r>
          </a:p>
        </p:txBody>
      </p:sp>
      <p:sp>
        <p:nvSpPr>
          <p:cNvPr id="4" name="مربع نص 3">
            <a:extLst>
              <a:ext uri="{FF2B5EF4-FFF2-40B4-BE49-F238E27FC236}">
                <a16:creationId xmlns:a16="http://schemas.microsoft.com/office/drawing/2014/main" id="{0AACA257-09C9-9E03-A21E-7076C6F63447}"/>
              </a:ext>
            </a:extLst>
          </p:cNvPr>
          <p:cNvSpPr txBox="1"/>
          <p:nvPr/>
        </p:nvSpPr>
        <p:spPr>
          <a:xfrm>
            <a:off x="1656081" y="3904393"/>
            <a:ext cx="2529840" cy="1477328"/>
          </a:xfrm>
          <a:prstGeom prst="rect">
            <a:avLst/>
          </a:prstGeom>
          <a:noFill/>
        </p:spPr>
        <p:txBody>
          <a:bodyPr wrap="square">
            <a:spAutoFit/>
          </a:bodyPr>
          <a:lstStyle/>
          <a:p>
            <a:pPr algn="ctr"/>
            <a:r>
              <a:rPr lang="ar-SA" dirty="0">
                <a:effectLst/>
              </a:rPr>
              <a:t>تقوية وتمتين الثقة بين نظام الدولة ومؤسساته وبين المواطنين، مما يؤدي إلى سيادة الأمن والاستقرار في كافة مجالات الدولة.</a:t>
            </a:r>
            <a:endParaRPr lang="en-US" dirty="0">
              <a:effectLst/>
            </a:endParaRPr>
          </a:p>
        </p:txBody>
      </p:sp>
      <p:sp>
        <p:nvSpPr>
          <p:cNvPr id="6" name="مربع نص 5">
            <a:extLst>
              <a:ext uri="{FF2B5EF4-FFF2-40B4-BE49-F238E27FC236}">
                <a16:creationId xmlns:a16="http://schemas.microsoft.com/office/drawing/2014/main" id="{782D6406-EC48-3D06-99E2-6D6C0B94489A}"/>
              </a:ext>
            </a:extLst>
          </p:cNvPr>
          <p:cNvSpPr txBox="1"/>
          <p:nvPr/>
        </p:nvSpPr>
        <p:spPr>
          <a:xfrm>
            <a:off x="3119120" y="1776847"/>
            <a:ext cx="5953760" cy="646331"/>
          </a:xfrm>
          <a:prstGeom prst="rect">
            <a:avLst/>
          </a:prstGeom>
          <a:noFill/>
        </p:spPr>
        <p:txBody>
          <a:bodyPr wrap="square">
            <a:spAutoFit/>
          </a:bodyPr>
          <a:lstStyle/>
          <a:p>
            <a:pPr algn="ctr"/>
            <a:r>
              <a:rPr lang="ar-SA" dirty="0">
                <a:effectLst/>
              </a:rPr>
              <a:t>أهمية النزاهة والشفافية في الدولة تكمن أهمية تطبيق النزاهة والشفافية في مؤسسات الدولة في ما يلي: </a:t>
            </a:r>
            <a:endParaRPr lang="ar-SA" dirty="0"/>
          </a:p>
        </p:txBody>
      </p:sp>
      <p:sp>
        <p:nvSpPr>
          <p:cNvPr id="8" name="مربع نص 7">
            <a:extLst>
              <a:ext uri="{FF2B5EF4-FFF2-40B4-BE49-F238E27FC236}">
                <a16:creationId xmlns:a16="http://schemas.microsoft.com/office/drawing/2014/main" id="{12719E2A-52A2-7C1B-44B1-0F8D9EB93A2A}"/>
              </a:ext>
            </a:extLst>
          </p:cNvPr>
          <p:cNvSpPr txBox="1"/>
          <p:nvPr/>
        </p:nvSpPr>
        <p:spPr>
          <a:xfrm>
            <a:off x="4884834" y="3904393"/>
            <a:ext cx="2422333" cy="923330"/>
          </a:xfrm>
          <a:prstGeom prst="rect">
            <a:avLst/>
          </a:prstGeom>
          <a:noFill/>
        </p:spPr>
        <p:txBody>
          <a:bodyPr wrap="square">
            <a:spAutoFit/>
          </a:bodyPr>
          <a:lstStyle/>
          <a:p>
            <a:pPr algn="ctr"/>
            <a:r>
              <a:rPr lang="ar-SA" dirty="0">
                <a:effectLst/>
              </a:rPr>
              <a:t>تعمل على تحقيق المصلحة العامة، والحد من الفساد بأنواعه ومحاربته في مؤسسات الدولة.</a:t>
            </a:r>
            <a:endParaRPr lang="ar-SA" dirty="0"/>
          </a:p>
        </p:txBody>
      </p:sp>
      <p:sp>
        <p:nvSpPr>
          <p:cNvPr id="10" name="مربع نص 9">
            <a:extLst>
              <a:ext uri="{FF2B5EF4-FFF2-40B4-BE49-F238E27FC236}">
                <a16:creationId xmlns:a16="http://schemas.microsoft.com/office/drawing/2014/main" id="{51BD07AC-75AC-FCA1-D03C-CB2F36BD5642}"/>
              </a:ext>
            </a:extLst>
          </p:cNvPr>
          <p:cNvSpPr txBox="1"/>
          <p:nvPr/>
        </p:nvSpPr>
        <p:spPr>
          <a:xfrm>
            <a:off x="8006080" y="3927666"/>
            <a:ext cx="2212339" cy="1200329"/>
          </a:xfrm>
          <a:prstGeom prst="rect">
            <a:avLst/>
          </a:prstGeom>
          <a:noFill/>
        </p:spPr>
        <p:txBody>
          <a:bodyPr wrap="square">
            <a:spAutoFit/>
          </a:bodyPr>
          <a:lstStyle/>
          <a:p>
            <a:pPr algn="ctr"/>
            <a:r>
              <a:rPr lang="ar-SA" dirty="0">
                <a:effectLst/>
              </a:rPr>
              <a:t>تهدف إلى تحقيق سلامة المجتمع وأمانه وترسّخ وتنمي شعور المواطنة عند المواطنين في الدولة</a:t>
            </a:r>
            <a:endParaRPr lang="ar-SA" dirty="0"/>
          </a:p>
        </p:txBody>
      </p:sp>
      <p:sp>
        <p:nvSpPr>
          <p:cNvPr id="109" name="يسشيسسشي">
            <a:extLst>
              <a:ext uri="{FF2B5EF4-FFF2-40B4-BE49-F238E27FC236}">
                <a16:creationId xmlns:a16="http://schemas.microsoft.com/office/drawing/2014/main" id="{CD4B22C6-F6AD-BAF4-221D-D8A15AD36A16}"/>
              </a:ext>
            </a:extLst>
          </p:cNvPr>
          <p:cNvSpPr txBox="1">
            <a:spLocks/>
          </p:cNvSpPr>
          <p:nvPr/>
        </p:nvSpPr>
        <p:spPr>
          <a:xfrm>
            <a:off x="8763500" y="3082622"/>
            <a:ext cx="825000" cy="606300"/>
          </a:xfrm>
          <a:prstGeom prst="rect">
            <a:avLst/>
          </a:prstGeom>
          <a:solidFill>
            <a:srgbClr val="82B0B4"/>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1pPr>
            <a:lvl2pPr marR="0" lvl="1"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2pPr>
            <a:lvl3pPr marR="0" lvl="2"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3pPr>
            <a:lvl4pPr marR="0" lvl="3"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4pPr>
            <a:lvl5pPr marR="0" lvl="4"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5pPr>
            <a:lvl6pPr marR="0" lvl="5"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6pPr>
            <a:lvl7pPr marR="0" lvl="6"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7pPr>
            <a:lvl8pPr marR="0" lvl="7"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8pPr>
            <a:lvl9pPr marR="0" lvl="8"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9pPr>
          </a:lstStyle>
          <a:p>
            <a:pPr marL="0" marR="0" lvl="0" indent="0" algn="ctr" defTabSz="914400" rtl="0" eaLnBrk="1" fontAlgn="auto" latinLnBrk="0" hangingPunct="1">
              <a:lnSpc>
                <a:spcPct val="100000"/>
              </a:lnSpc>
              <a:spcBef>
                <a:spcPts val="0"/>
              </a:spcBef>
              <a:spcAft>
                <a:spcPts val="0"/>
              </a:spcAft>
              <a:buClr>
                <a:srgbClr val="282828"/>
              </a:buClr>
              <a:buSzPts val="3000"/>
              <a:buFont typeface="Handlee"/>
              <a:buNone/>
              <a:tabLst/>
              <a:defRPr/>
            </a:pPr>
            <a:r>
              <a:rPr kumimoji="0" lang="en" sz="3000" b="1" i="0" u="none" strike="noStrike" kern="0" cap="none" spc="0" normalizeH="0" baseline="0" noProof="0" dirty="0">
                <a:ln>
                  <a:noFill/>
                </a:ln>
                <a:solidFill>
                  <a:schemeClr val="bg1"/>
                </a:solidFill>
                <a:effectLst/>
                <a:uLnTx/>
                <a:uFillTx/>
                <a:latin typeface="Handlee"/>
                <a:sym typeface="Handlee"/>
              </a:rPr>
              <a:t>01</a:t>
            </a:r>
          </a:p>
        </p:txBody>
      </p:sp>
      <p:sp>
        <p:nvSpPr>
          <p:cNvPr id="110" name="شيسشيس">
            <a:extLst>
              <a:ext uri="{FF2B5EF4-FFF2-40B4-BE49-F238E27FC236}">
                <a16:creationId xmlns:a16="http://schemas.microsoft.com/office/drawing/2014/main" id="{A55218B2-2975-A35A-F31B-4CBCD40DA051}"/>
              </a:ext>
            </a:extLst>
          </p:cNvPr>
          <p:cNvSpPr txBox="1">
            <a:spLocks/>
          </p:cNvSpPr>
          <p:nvPr/>
        </p:nvSpPr>
        <p:spPr>
          <a:xfrm>
            <a:off x="5683500" y="3082622"/>
            <a:ext cx="825000" cy="606300"/>
          </a:xfrm>
          <a:prstGeom prst="rect">
            <a:avLst/>
          </a:prstGeom>
          <a:solidFill>
            <a:srgbClr val="F7AB9D"/>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1pPr>
            <a:lvl2pPr marR="0" lvl="1"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2pPr>
            <a:lvl3pPr marR="0" lvl="2"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3pPr>
            <a:lvl4pPr marR="0" lvl="3"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4pPr>
            <a:lvl5pPr marR="0" lvl="4"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5pPr>
            <a:lvl6pPr marR="0" lvl="5"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6pPr>
            <a:lvl7pPr marR="0" lvl="6"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7pPr>
            <a:lvl8pPr marR="0" lvl="7"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8pPr>
            <a:lvl9pPr marR="0" lvl="8"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9pPr>
          </a:lstStyle>
          <a:p>
            <a:pPr marL="0" marR="0" lvl="0" indent="0" algn="ctr" defTabSz="914400" rtl="0" eaLnBrk="1" fontAlgn="auto" latinLnBrk="0" hangingPunct="1">
              <a:lnSpc>
                <a:spcPct val="100000"/>
              </a:lnSpc>
              <a:spcBef>
                <a:spcPts val="0"/>
              </a:spcBef>
              <a:spcAft>
                <a:spcPts val="0"/>
              </a:spcAft>
              <a:buClr>
                <a:srgbClr val="282828"/>
              </a:buClr>
              <a:buSzPts val="3000"/>
              <a:buFont typeface="Handlee"/>
              <a:buNone/>
              <a:tabLst/>
              <a:defRPr/>
            </a:pPr>
            <a:r>
              <a:rPr kumimoji="0" lang="en" sz="3000" b="1" i="0" u="none" strike="noStrike" kern="0" cap="none" spc="0" normalizeH="0" baseline="0" noProof="0" dirty="0">
                <a:ln>
                  <a:noFill/>
                </a:ln>
                <a:solidFill>
                  <a:schemeClr val="bg1"/>
                </a:solidFill>
                <a:effectLst/>
                <a:uLnTx/>
                <a:uFillTx/>
                <a:latin typeface="Handlee"/>
                <a:sym typeface="Handlee"/>
              </a:rPr>
              <a:t>02</a:t>
            </a:r>
          </a:p>
        </p:txBody>
      </p:sp>
      <p:sp>
        <p:nvSpPr>
          <p:cNvPr id="111" name="يشسيسش">
            <a:extLst>
              <a:ext uri="{FF2B5EF4-FFF2-40B4-BE49-F238E27FC236}">
                <a16:creationId xmlns:a16="http://schemas.microsoft.com/office/drawing/2014/main" id="{9BAB2EAD-1787-025A-0579-5C7568F26567}"/>
              </a:ext>
            </a:extLst>
          </p:cNvPr>
          <p:cNvSpPr txBox="1">
            <a:spLocks/>
          </p:cNvSpPr>
          <p:nvPr/>
        </p:nvSpPr>
        <p:spPr>
          <a:xfrm>
            <a:off x="2603500" y="3082622"/>
            <a:ext cx="825000" cy="606300"/>
          </a:xfrm>
          <a:prstGeom prst="rect">
            <a:avLst/>
          </a:prstGeom>
          <a:solidFill>
            <a:srgbClr val="F8BD38"/>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1pPr>
            <a:lvl2pPr marR="0" lvl="1"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2pPr>
            <a:lvl3pPr marR="0" lvl="2"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3pPr>
            <a:lvl4pPr marR="0" lvl="3"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4pPr>
            <a:lvl5pPr marR="0" lvl="4"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5pPr>
            <a:lvl6pPr marR="0" lvl="5"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6pPr>
            <a:lvl7pPr marR="0" lvl="6"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7pPr>
            <a:lvl8pPr marR="0" lvl="7"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8pPr>
            <a:lvl9pPr marR="0" lvl="8"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9pPr>
          </a:lstStyle>
          <a:p>
            <a:pPr marL="0" marR="0" lvl="0" indent="0" algn="ctr" defTabSz="914400" rtl="0" eaLnBrk="1" fontAlgn="auto" latinLnBrk="0" hangingPunct="1">
              <a:lnSpc>
                <a:spcPct val="100000"/>
              </a:lnSpc>
              <a:spcBef>
                <a:spcPts val="0"/>
              </a:spcBef>
              <a:spcAft>
                <a:spcPts val="0"/>
              </a:spcAft>
              <a:buClr>
                <a:srgbClr val="282828"/>
              </a:buClr>
              <a:buSzPts val="3000"/>
              <a:buFont typeface="Handlee"/>
              <a:buNone/>
              <a:tabLst/>
              <a:defRPr/>
            </a:pPr>
            <a:r>
              <a:rPr kumimoji="0" lang="en" sz="3000" b="1" i="0" u="none" strike="noStrike" kern="0" cap="none" spc="0" normalizeH="0" baseline="0" noProof="0">
                <a:ln>
                  <a:noFill/>
                </a:ln>
                <a:solidFill>
                  <a:schemeClr val="bg1"/>
                </a:solidFill>
                <a:effectLst/>
                <a:uLnTx/>
                <a:uFillTx/>
                <a:latin typeface="Handlee"/>
                <a:sym typeface="Handlee"/>
              </a:rPr>
              <a:t>03</a:t>
            </a:r>
          </a:p>
        </p:txBody>
      </p:sp>
    </p:spTree>
    <p:extLst>
      <p:ext uri="{BB962C8B-B14F-4D97-AF65-F5344CB8AC3E}">
        <p14:creationId xmlns:p14="http://schemas.microsoft.com/office/powerpoint/2010/main" val="219822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مجموعة 19">
            <a:extLst>
              <a:ext uri="{FF2B5EF4-FFF2-40B4-BE49-F238E27FC236}">
                <a16:creationId xmlns:a16="http://schemas.microsoft.com/office/drawing/2014/main" id="{07E223F6-7E87-6C9B-AEDE-F38F0DAC0410}"/>
              </a:ext>
            </a:extLst>
          </p:cNvPr>
          <p:cNvGrpSpPr/>
          <p:nvPr/>
        </p:nvGrpSpPr>
        <p:grpSpPr>
          <a:xfrm>
            <a:off x="1932603" y="2764835"/>
            <a:ext cx="2877968" cy="2883395"/>
            <a:chOff x="1932603" y="2764835"/>
            <a:chExt cx="2877968" cy="2883395"/>
          </a:xfrm>
        </p:grpSpPr>
        <p:sp>
          <p:nvSpPr>
            <p:cNvPr id="19" name="شكل بيضاوي 18">
              <a:extLst>
                <a:ext uri="{FF2B5EF4-FFF2-40B4-BE49-F238E27FC236}">
                  <a16:creationId xmlns:a16="http://schemas.microsoft.com/office/drawing/2014/main" id="{EBC05E00-517D-D2EA-708B-5ADCD13E5A6C}"/>
                </a:ext>
              </a:extLst>
            </p:cNvPr>
            <p:cNvSpPr/>
            <p:nvPr/>
          </p:nvSpPr>
          <p:spPr>
            <a:xfrm>
              <a:off x="1995966" y="5455562"/>
              <a:ext cx="2286000" cy="192668"/>
            </a:xfrm>
            <a:prstGeom prst="ellipse">
              <a:avLst/>
            </a:prstGeom>
            <a:solidFill>
              <a:srgbClr val="F8BD38"/>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8" name="مجموعة 17">
              <a:extLst>
                <a:ext uri="{FF2B5EF4-FFF2-40B4-BE49-F238E27FC236}">
                  <a16:creationId xmlns:a16="http://schemas.microsoft.com/office/drawing/2014/main" id="{CA503614-ED44-B798-280C-0EAFAF13D5C8}"/>
                </a:ext>
              </a:extLst>
            </p:cNvPr>
            <p:cNvGrpSpPr/>
            <p:nvPr/>
          </p:nvGrpSpPr>
          <p:grpSpPr>
            <a:xfrm>
              <a:off x="1932603" y="2764835"/>
              <a:ext cx="2877968" cy="2835362"/>
              <a:chOff x="1509831" y="2547286"/>
              <a:chExt cx="3619944" cy="3566356"/>
            </a:xfrm>
            <a:solidFill>
              <a:schemeClr val="tx1">
                <a:lumMod val="85000"/>
                <a:lumOff val="15000"/>
              </a:schemeClr>
            </a:solidFill>
          </p:grpSpPr>
          <p:sp>
            <p:nvSpPr>
              <p:cNvPr id="15" name="شكل حر: شكل 14">
                <a:extLst>
                  <a:ext uri="{FF2B5EF4-FFF2-40B4-BE49-F238E27FC236}">
                    <a16:creationId xmlns:a16="http://schemas.microsoft.com/office/drawing/2014/main" id="{3E9FF399-7F02-A271-9A21-47CB593E4D82}"/>
                  </a:ext>
                </a:extLst>
              </p:cNvPr>
              <p:cNvSpPr/>
              <p:nvPr/>
            </p:nvSpPr>
            <p:spPr>
              <a:xfrm>
                <a:off x="1843569" y="2892592"/>
                <a:ext cx="574843" cy="330860"/>
              </a:xfrm>
              <a:custGeom>
                <a:avLst/>
                <a:gdLst>
                  <a:gd name="connsiteX0" fmla="*/ 487137 w 574843"/>
                  <a:gd name="connsiteY0" fmla="*/ 99851 h 330860"/>
                  <a:gd name="connsiteX1" fmla="*/ 459324 w 574843"/>
                  <a:gd name="connsiteY1" fmla="*/ 143856 h 330860"/>
                  <a:gd name="connsiteX2" fmla="*/ 454943 w 574843"/>
                  <a:gd name="connsiteY2" fmla="*/ 218532 h 330860"/>
                  <a:gd name="connsiteX3" fmla="*/ 386363 w 574843"/>
                  <a:gd name="connsiteY3" fmla="*/ 246155 h 330860"/>
                  <a:gd name="connsiteX4" fmla="*/ 365408 w 574843"/>
                  <a:gd name="connsiteY4" fmla="*/ 274730 h 330860"/>
                  <a:gd name="connsiteX5" fmla="*/ 356073 w 574843"/>
                  <a:gd name="connsiteY5" fmla="*/ 274730 h 330860"/>
                  <a:gd name="connsiteX6" fmla="*/ 409223 w 574843"/>
                  <a:gd name="connsiteY6" fmla="*/ 328832 h 330860"/>
                  <a:gd name="connsiteX7" fmla="*/ 493614 w 574843"/>
                  <a:gd name="connsiteY7" fmla="*/ 277968 h 330860"/>
                  <a:gd name="connsiteX8" fmla="*/ 553622 w 574843"/>
                  <a:gd name="connsiteY8" fmla="*/ 263681 h 330860"/>
                  <a:gd name="connsiteX9" fmla="*/ 574767 w 574843"/>
                  <a:gd name="connsiteY9" fmla="*/ 224057 h 330860"/>
                  <a:gd name="connsiteX10" fmla="*/ 521427 w 574843"/>
                  <a:gd name="connsiteY10" fmla="*/ 142332 h 330860"/>
                  <a:gd name="connsiteX11" fmla="*/ 502377 w 574843"/>
                  <a:gd name="connsiteY11" fmla="*/ 73562 h 330860"/>
                  <a:gd name="connsiteX12" fmla="*/ 481803 w 574843"/>
                  <a:gd name="connsiteY12" fmla="*/ 66132 h 330860"/>
                  <a:gd name="connsiteX13" fmla="*/ 487137 w 574843"/>
                  <a:gd name="connsiteY13" fmla="*/ 99851 h 330860"/>
                  <a:gd name="connsiteX14" fmla="*/ 106328 w 574843"/>
                  <a:gd name="connsiteY14" fmla="*/ 113948 h 330860"/>
                  <a:gd name="connsiteX15" fmla="*/ 109566 w 574843"/>
                  <a:gd name="connsiteY15" fmla="*/ 110709 h 330860"/>
                  <a:gd name="connsiteX16" fmla="*/ 106328 w 574843"/>
                  <a:gd name="connsiteY16" fmla="*/ 107471 h 330860"/>
                  <a:gd name="connsiteX17" fmla="*/ 94707 w 574843"/>
                  <a:gd name="connsiteY17" fmla="*/ 106137 h 330860"/>
                  <a:gd name="connsiteX18" fmla="*/ 81753 w 574843"/>
                  <a:gd name="connsiteY18" fmla="*/ 104994 h 330860"/>
                  <a:gd name="connsiteX19" fmla="*/ 81753 w 574843"/>
                  <a:gd name="connsiteY19" fmla="*/ 20984 h 330860"/>
                  <a:gd name="connsiteX20" fmla="*/ 78165 w 574843"/>
                  <a:gd name="connsiteY20" fmla="*/ 17722 h 330860"/>
                  <a:gd name="connsiteX21" fmla="*/ 75086 w 574843"/>
                  <a:gd name="connsiteY21" fmla="*/ 20031 h 330860"/>
                  <a:gd name="connsiteX22" fmla="*/ 64227 w 574843"/>
                  <a:gd name="connsiteY22" fmla="*/ 86706 h 330860"/>
                  <a:gd name="connsiteX23" fmla="*/ 66323 w 574843"/>
                  <a:gd name="connsiteY23" fmla="*/ 110138 h 330860"/>
                  <a:gd name="connsiteX24" fmla="*/ 106328 w 574843"/>
                  <a:gd name="connsiteY24" fmla="*/ 113948 h 330860"/>
                  <a:gd name="connsiteX25" fmla="*/ 17936 w 574843"/>
                  <a:gd name="connsiteY25" fmla="*/ 2886 h 330860"/>
                  <a:gd name="connsiteX26" fmla="*/ 981 w 574843"/>
                  <a:gd name="connsiteY26" fmla="*/ 17745 h 330860"/>
                  <a:gd name="connsiteX27" fmla="*/ 22317 w 574843"/>
                  <a:gd name="connsiteY27" fmla="*/ 18698 h 330860"/>
                  <a:gd name="connsiteX28" fmla="*/ 39843 w 574843"/>
                  <a:gd name="connsiteY28" fmla="*/ 6887 h 330860"/>
                  <a:gd name="connsiteX29" fmla="*/ 17936 w 574843"/>
                  <a:gd name="connsiteY29" fmla="*/ 2886 h 330860"/>
                  <a:gd name="connsiteX30" fmla="*/ 141380 w 574843"/>
                  <a:gd name="connsiteY30" fmla="*/ 16221 h 330860"/>
                  <a:gd name="connsiteX31" fmla="*/ 144428 w 574843"/>
                  <a:gd name="connsiteY31" fmla="*/ 410 h 330860"/>
                  <a:gd name="connsiteX32" fmla="*/ 116234 w 574843"/>
                  <a:gd name="connsiteY32" fmla="*/ 5172 h 330860"/>
                  <a:gd name="connsiteX33" fmla="*/ 141380 w 574843"/>
                  <a:gd name="connsiteY33" fmla="*/ 16221 h 330860"/>
                  <a:gd name="connsiteX34" fmla="*/ 156429 w 574843"/>
                  <a:gd name="connsiteY34" fmla="*/ 48225 h 330860"/>
                  <a:gd name="connsiteX35" fmla="*/ 145265 w 574843"/>
                  <a:gd name="connsiteY35" fmla="*/ 45134 h 330860"/>
                  <a:gd name="connsiteX36" fmla="*/ 145190 w 574843"/>
                  <a:gd name="connsiteY36" fmla="*/ 45177 h 330860"/>
                  <a:gd name="connsiteX37" fmla="*/ 141761 w 574843"/>
                  <a:gd name="connsiteY37" fmla="*/ 66132 h 330860"/>
                  <a:gd name="connsiteX38" fmla="*/ 150524 w 574843"/>
                  <a:gd name="connsiteY38" fmla="*/ 73752 h 330860"/>
                  <a:gd name="connsiteX39" fmla="*/ 158144 w 574843"/>
                  <a:gd name="connsiteY39" fmla="*/ 64989 h 330860"/>
                  <a:gd name="connsiteX40" fmla="*/ 156429 w 574843"/>
                  <a:gd name="connsiteY40" fmla="*/ 48225 h 330860"/>
                  <a:gd name="connsiteX41" fmla="*/ 21555 w 574843"/>
                  <a:gd name="connsiteY41" fmla="*/ 58703 h 330860"/>
                  <a:gd name="connsiteX42" fmla="*/ 13862 w 574843"/>
                  <a:gd name="connsiteY42" fmla="*/ 49987 h 330860"/>
                  <a:gd name="connsiteX43" fmla="*/ 5172 w 574843"/>
                  <a:gd name="connsiteY43" fmla="*/ 57369 h 330860"/>
                  <a:gd name="connsiteX44" fmla="*/ 5172 w 574843"/>
                  <a:gd name="connsiteY44" fmla="*/ 71276 h 330860"/>
                  <a:gd name="connsiteX45" fmla="*/ 13935 w 574843"/>
                  <a:gd name="connsiteY45" fmla="*/ 78896 h 330860"/>
                  <a:gd name="connsiteX46" fmla="*/ 21555 w 574843"/>
                  <a:gd name="connsiteY46" fmla="*/ 70133 h 330860"/>
                  <a:gd name="connsiteX47" fmla="*/ 21555 w 574843"/>
                  <a:gd name="connsiteY47" fmla="*/ 58703 h 330860"/>
                  <a:gd name="connsiteX48" fmla="*/ 87659 w 574843"/>
                  <a:gd name="connsiteY48" fmla="*/ 182718 h 330860"/>
                  <a:gd name="connsiteX49" fmla="*/ 124425 w 574843"/>
                  <a:gd name="connsiteY49" fmla="*/ 177765 h 330860"/>
                  <a:gd name="connsiteX50" fmla="*/ 129378 w 574843"/>
                  <a:gd name="connsiteY50" fmla="*/ 153191 h 330860"/>
                  <a:gd name="connsiteX51" fmla="*/ 114329 w 574843"/>
                  <a:gd name="connsiteY51" fmla="*/ 165002 h 330860"/>
                  <a:gd name="connsiteX52" fmla="*/ 87659 w 574843"/>
                  <a:gd name="connsiteY52" fmla="*/ 182718 h 3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74843" h="330860">
                    <a:moveTo>
                      <a:pt x="487137" y="99851"/>
                    </a:moveTo>
                    <a:cubicBezTo>
                      <a:pt x="486032" y="118320"/>
                      <a:pt x="475532" y="134932"/>
                      <a:pt x="459324" y="143856"/>
                    </a:cubicBezTo>
                    <a:cubicBezTo>
                      <a:pt x="473174" y="167326"/>
                      <a:pt x="471442" y="196843"/>
                      <a:pt x="454943" y="218532"/>
                    </a:cubicBezTo>
                    <a:cubicBezTo>
                      <a:pt x="438863" y="239600"/>
                      <a:pt x="412556" y="250195"/>
                      <a:pt x="386363" y="246155"/>
                    </a:cubicBezTo>
                    <a:cubicBezTo>
                      <a:pt x="382934" y="255489"/>
                      <a:pt x="374742" y="271682"/>
                      <a:pt x="365408" y="274730"/>
                    </a:cubicBezTo>
                    <a:cubicBezTo>
                      <a:pt x="362483" y="276255"/>
                      <a:pt x="358998" y="276255"/>
                      <a:pt x="356073" y="274730"/>
                    </a:cubicBezTo>
                    <a:cubicBezTo>
                      <a:pt x="360706" y="302118"/>
                      <a:pt x="381921" y="323713"/>
                      <a:pt x="409223" y="328832"/>
                    </a:cubicBezTo>
                    <a:cubicBezTo>
                      <a:pt x="452847" y="336642"/>
                      <a:pt x="493614" y="322355"/>
                      <a:pt x="493614" y="277968"/>
                    </a:cubicBezTo>
                    <a:cubicBezTo>
                      <a:pt x="514744" y="282232"/>
                      <a:pt x="536677" y="277008"/>
                      <a:pt x="553622" y="263681"/>
                    </a:cubicBezTo>
                    <a:cubicBezTo>
                      <a:pt x="565661" y="253814"/>
                      <a:pt x="573272" y="239553"/>
                      <a:pt x="574767" y="224057"/>
                    </a:cubicBezTo>
                    <a:cubicBezTo>
                      <a:pt x="576672" y="174908"/>
                      <a:pt x="542573" y="142332"/>
                      <a:pt x="521427" y="142332"/>
                    </a:cubicBezTo>
                    <a:cubicBezTo>
                      <a:pt x="536858" y="115091"/>
                      <a:pt x="526952" y="91469"/>
                      <a:pt x="502377" y="73562"/>
                    </a:cubicBezTo>
                    <a:cubicBezTo>
                      <a:pt x="496114" y="69676"/>
                      <a:pt x="489105" y="67145"/>
                      <a:pt x="481803" y="66132"/>
                    </a:cubicBezTo>
                    <a:cubicBezTo>
                      <a:pt x="485741" y="76922"/>
                      <a:pt x="487553" y="88372"/>
                      <a:pt x="487137" y="99851"/>
                    </a:cubicBezTo>
                    <a:close/>
                    <a:moveTo>
                      <a:pt x="106328" y="113948"/>
                    </a:moveTo>
                    <a:cubicBezTo>
                      <a:pt x="108117" y="113948"/>
                      <a:pt x="109566" y="112498"/>
                      <a:pt x="109566" y="110709"/>
                    </a:cubicBezTo>
                    <a:cubicBezTo>
                      <a:pt x="109566" y="108920"/>
                      <a:pt x="108117" y="107471"/>
                      <a:pt x="106328" y="107471"/>
                    </a:cubicBezTo>
                    <a:lnTo>
                      <a:pt x="94707" y="106137"/>
                    </a:lnTo>
                    <a:cubicBezTo>
                      <a:pt x="91088" y="106137"/>
                      <a:pt x="85182" y="106137"/>
                      <a:pt x="81753" y="104994"/>
                    </a:cubicBezTo>
                    <a:cubicBezTo>
                      <a:pt x="79536" y="77035"/>
                      <a:pt x="79536" y="48943"/>
                      <a:pt x="81753" y="20984"/>
                    </a:cubicBezTo>
                    <a:cubicBezTo>
                      <a:pt x="81663" y="19092"/>
                      <a:pt x="80057" y="17632"/>
                      <a:pt x="78165" y="17722"/>
                    </a:cubicBezTo>
                    <a:cubicBezTo>
                      <a:pt x="76762" y="17789"/>
                      <a:pt x="75543" y="18704"/>
                      <a:pt x="75086" y="20031"/>
                    </a:cubicBezTo>
                    <a:cubicBezTo>
                      <a:pt x="66802" y="41242"/>
                      <a:pt x="63101" y="63964"/>
                      <a:pt x="64227" y="86706"/>
                    </a:cubicBezTo>
                    <a:cubicBezTo>
                      <a:pt x="63929" y="94574"/>
                      <a:pt x="64633" y="102448"/>
                      <a:pt x="66323" y="110138"/>
                    </a:cubicBezTo>
                    <a:cubicBezTo>
                      <a:pt x="70895" y="122139"/>
                      <a:pt x="93945" y="116805"/>
                      <a:pt x="106328" y="113948"/>
                    </a:cubicBezTo>
                    <a:close/>
                    <a:moveTo>
                      <a:pt x="17936" y="2886"/>
                    </a:moveTo>
                    <a:cubicBezTo>
                      <a:pt x="8792" y="5363"/>
                      <a:pt x="-3591" y="14316"/>
                      <a:pt x="981" y="17745"/>
                    </a:cubicBezTo>
                    <a:cubicBezTo>
                      <a:pt x="7698" y="20829"/>
                      <a:pt x="15353" y="21170"/>
                      <a:pt x="22317" y="18698"/>
                    </a:cubicBezTo>
                    <a:cubicBezTo>
                      <a:pt x="28985" y="16983"/>
                      <a:pt x="40034" y="10316"/>
                      <a:pt x="39843" y="6887"/>
                    </a:cubicBezTo>
                    <a:cubicBezTo>
                      <a:pt x="39653" y="3458"/>
                      <a:pt x="26889" y="410"/>
                      <a:pt x="17936" y="2886"/>
                    </a:cubicBezTo>
                    <a:close/>
                    <a:moveTo>
                      <a:pt x="141380" y="16221"/>
                    </a:moveTo>
                    <a:cubicBezTo>
                      <a:pt x="208436" y="30128"/>
                      <a:pt x="177384" y="4601"/>
                      <a:pt x="144428" y="410"/>
                    </a:cubicBezTo>
                    <a:cubicBezTo>
                      <a:pt x="135855" y="-733"/>
                      <a:pt x="115853" y="410"/>
                      <a:pt x="116234" y="5172"/>
                    </a:cubicBezTo>
                    <a:cubicBezTo>
                      <a:pt x="116615" y="9935"/>
                      <a:pt x="136236" y="15078"/>
                      <a:pt x="141380" y="16221"/>
                    </a:cubicBezTo>
                    <a:close/>
                    <a:moveTo>
                      <a:pt x="156429" y="48225"/>
                    </a:moveTo>
                    <a:cubicBezTo>
                      <a:pt x="154200" y="44289"/>
                      <a:pt x="149202" y="42905"/>
                      <a:pt x="145265" y="45134"/>
                    </a:cubicBezTo>
                    <a:cubicBezTo>
                      <a:pt x="145239" y="45149"/>
                      <a:pt x="145215" y="45163"/>
                      <a:pt x="145190" y="45177"/>
                    </a:cubicBezTo>
                    <a:cubicBezTo>
                      <a:pt x="140427" y="47844"/>
                      <a:pt x="140618" y="50702"/>
                      <a:pt x="141761" y="66132"/>
                    </a:cubicBezTo>
                    <a:cubicBezTo>
                      <a:pt x="142076" y="70657"/>
                      <a:pt x="145999" y="74068"/>
                      <a:pt x="150524" y="73752"/>
                    </a:cubicBezTo>
                    <a:cubicBezTo>
                      <a:pt x="155048" y="73437"/>
                      <a:pt x="158459" y="69514"/>
                      <a:pt x="158144" y="64989"/>
                    </a:cubicBezTo>
                    <a:cubicBezTo>
                      <a:pt x="158430" y="59347"/>
                      <a:pt x="157851" y="53694"/>
                      <a:pt x="156429" y="48225"/>
                    </a:cubicBezTo>
                    <a:close/>
                    <a:moveTo>
                      <a:pt x="21555" y="58703"/>
                    </a:moveTo>
                    <a:cubicBezTo>
                      <a:pt x="21837" y="54172"/>
                      <a:pt x="18393" y="50269"/>
                      <a:pt x="13862" y="49987"/>
                    </a:cubicBezTo>
                    <a:cubicBezTo>
                      <a:pt x="9453" y="49713"/>
                      <a:pt x="5614" y="52974"/>
                      <a:pt x="5172" y="57369"/>
                    </a:cubicBezTo>
                    <a:cubicBezTo>
                      <a:pt x="4811" y="61997"/>
                      <a:pt x="4811" y="66648"/>
                      <a:pt x="5172" y="71276"/>
                    </a:cubicBezTo>
                    <a:cubicBezTo>
                      <a:pt x="5488" y="75800"/>
                      <a:pt x="9411" y="79211"/>
                      <a:pt x="13935" y="78896"/>
                    </a:cubicBezTo>
                    <a:cubicBezTo>
                      <a:pt x="18460" y="78581"/>
                      <a:pt x="21871" y="74657"/>
                      <a:pt x="21555" y="70133"/>
                    </a:cubicBezTo>
                    <a:cubicBezTo>
                      <a:pt x="21936" y="66132"/>
                      <a:pt x="21365" y="60989"/>
                      <a:pt x="21555" y="58703"/>
                    </a:cubicBezTo>
                    <a:close/>
                    <a:moveTo>
                      <a:pt x="87659" y="182718"/>
                    </a:moveTo>
                    <a:cubicBezTo>
                      <a:pt x="87659" y="188814"/>
                      <a:pt x="111852" y="190338"/>
                      <a:pt x="124425" y="177765"/>
                    </a:cubicBezTo>
                    <a:cubicBezTo>
                      <a:pt x="133760" y="168431"/>
                      <a:pt x="133188" y="154143"/>
                      <a:pt x="129378" y="153191"/>
                    </a:cubicBezTo>
                    <a:cubicBezTo>
                      <a:pt x="125568" y="152238"/>
                      <a:pt x="128045" y="153191"/>
                      <a:pt x="114329" y="165002"/>
                    </a:cubicBezTo>
                    <a:cubicBezTo>
                      <a:pt x="105756" y="172241"/>
                      <a:pt x="87278" y="177956"/>
                      <a:pt x="87659" y="182718"/>
                    </a:cubicBezTo>
                    <a:close/>
                  </a:path>
                </a:pathLst>
              </a:custGeom>
              <a:grpFill/>
              <a:ln w="9525" cap="flat">
                <a:noFill/>
                <a:prstDash val="solid"/>
                <a:miter/>
              </a:ln>
            </p:spPr>
            <p:txBody>
              <a:bodyPr rtlCol="1" anchor="ctr"/>
              <a:lstStyle/>
              <a:p>
                <a:endParaRPr lang="ar-SA"/>
              </a:p>
            </p:txBody>
          </p:sp>
          <p:sp>
            <p:nvSpPr>
              <p:cNvPr id="16" name="شكل حر: شكل 15">
                <a:extLst>
                  <a:ext uri="{FF2B5EF4-FFF2-40B4-BE49-F238E27FC236}">
                    <a16:creationId xmlns:a16="http://schemas.microsoft.com/office/drawing/2014/main" id="{07C13052-CE92-4F59-020B-A5E79C87CB00}"/>
                  </a:ext>
                </a:extLst>
              </p:cNvPr>
              <p:cNvSpPr/>
              <p:nvPr/>
            </p:nvSpPr>
            <p:spPr>
              <a:xfrm>
                <a:off x="1509831" y="2547286"/>
                <a:ext cx="3619944" cy="3566356"/>
              </a:xfrm>
              <a:custGeom>
                <a:avLst/>
                <a:gdLst>
                  <a:gd name="connsiteX0" fmla="*/ 3611510 w 3619944"/>
                  <a:gd name="connsiteY0" fmla="*/ 369719 h 3566356"/>
                  <a:gd name="connsiteX1" fmla="*/ 3581411 w 3619944"/>
                  <a:gd name="connsiteY1" fmla="*/ 373338 h 3566356"/>
                  <a:gd name="connsiteX2" fmla="*/ 3585031 w 3619944"/>
                  <a:gd name="connsiteY2" fmla="*/ 345716 h 3566356"/>
                  <a:gd name="connsiteX3" fmla="*/ 3540644 w 3619944"/>
                  <a:gd name="connsiteY3" fmla="*/ 345716 h 3566356"/>
                  <a:gd name="connsiteX4" fmla="*/ 3524261 w 3619944"/>
                  <a:gd name="connsiteY4" fmla="*/ 323427 h 3566356"/>
                  <a:gd name="connsiteX5" fmla="*/ 3484256 w 3619944"/>
                  <a:gd name="connsiteY5" fmla="*/ 389150 h 3566356"/>
                  <a:gd name="connsiteX6" fmla="*/ 3440822 w 3619944"/>
                  <a:gd name="connsiteY6" fmla="*/ 376386 h 3566356"/>
                  <a:gd name="connsiteX7" fmla="*/ 3436440 w 3619944"/>
                  <a:gd name="connsiteY7" fmla="*/ 400008 h 3566356"/>
                  <a:gd name="connsiteX8" fmla="*/ 3467111 w 3619944"/>
                  <a:gd name="connsiteY8" fmla="*/ 431631 h 3566356"/>
                  <a:gd name="connsiteX9" fmla="*/ 3440060 w 3619944"/>
                  <a:gd name="connsiteY9" fmla="*/ 475065 h 3566356"/>
                  <a:gd name="connsiteX10" fmla="*/ 3417009 w 3619944"/>
                  <a:gd name="connsiteY10" fmla="*/ 475065 h 3566356"/>
                  <a:gd name="connsiteX11" fmla="*/ 3056774 w 3619944"/>
                  <a:gd name="connsiteY11" fmla="*/ 772817 h 3566356"/>
                  <a:gd name="connsiteX12" fmla="*/ 2642056 w 3619944"/>
                  <a:gd name="connsiteY12" fmla="*/ 684996 h 3566356"/>
                  <a:gd name="connsiteX13" fmla="*/ 2611385 w 3619944"/>
                  <a:gd name="connsiteY13" fmla="*/ 617750 h 3566356"/>
                  <a:gd name="connsiteX14" fmla="*/ 2683584 w 3619944"/>
                  <a:gd name="connsiteY14" fmla="*/ 522500 h 3566356"/>
                  <a:gd name="connsiteX15" fmla="*/ 2712159 w 3619944"/>
                  <a:gd name="connsiteY15" fmla="*/ 337905 h 3566356"/>
                  <a:gd name="connsiteX16" fmla="*/ 2709302 w 3619944"/>
                  <a:gd name="connsiteY16" fmla="*/ 276945 h 3566356"/>
                  <a:gd name="connsiteX17" fmla="*/ 2779977 w 3619944"/>
                  <a:gd name="connsiteY17" fmla="*/ 98637 h 3566356"/>
                  <a:gd name="connsiteX18" fmla="*/ 2726256 w 3619944"/>
                  <a:gd name="connsiteY18" fmla="*/ 62061 h 3566356"/>
                  <a:gd name="connsiteX19" fmla="*/ 2688156 w 3619944"/>
                  <a:gd name="connsiteY19" fmla="*/ 67205 h 3566356"/>
                  <a:gd name="connsiteX20" fmla="*/ 2558616 w 3619944"/>
                  <a:gd name="connsiteY20" fmla="*/ 25104 h 3566356"/>
                  <a:gd name="connsiteX21" fmla="*/ 2487750 w 3619944"/>
                  <a:gd name="connsiteY21" fmla="*/ 32534 h 3566356"/>
                  <a:gd name="connsiteX22" fmla="*/ 2391167 w 3619944"/>
                  <a:gd name="connsiteY22" fmla="*/ 137118 h 3566356"/>
                  <a:gd name="connsiteX23" fmla="*/ 2257817 w 3619944"/>
                  <a:gd name="connsiteY23" fmla="*/ 183410 h 3566356"/>
                  <a:gd name="connsiteX24" fmla="*/ 2276867 w 3619944"/>
                  <a:gd name="connsiteY24" fmla="*/ 417153 h 3566356"/>
                  <a:gd name="connsiteX25" fmla="*/ 2314014 w 3619944"/>
                  <a:gd name="connsiteY25" fmla="*/ 443252 h 3566356"/>
                  <a:gd name="connsiteX26" fmla="*/ 2356687 w 3619944"/>
                  <a:gd name="connsiteY26" fmla="*/ 473922 h 3566356"/>
                  <a:gd name="connsiteX27" fmla="*/ 2394787 w 3619944"/>
                  <a:gd name="connsiteY27" fmla="*/ 624227 h 3566356"/>
                  <a:gd name="connsiteX28" fmla="*/ 2388881 w 3619944"/>
                  <a:gd name="connsiteY28" fmla="*/ 673757 h 3566356"/>
                  <a:gd name="connsiteX29" fmla="*/ 2269056 w 3619944"/>
                  <a:gd name="connsiteY29" fmla="*/ 702332 h 3566356"/>
                  <a:gd name="connsiteX30" fmla="*/ 2083128 w 3619944"/>
                  <a:gd name="connsiteY30" fmla="*/ 780818 h 3566356"/>
                  <a:gd name="connsiteX31" fmla="*/ 1984068 w 3619944"/>
                  <a:gd name="connsiteY31" fmla="*/ 830729 h 3566356"/>
                  <a:gd name="connsiteX32" fmla="*/ 1942158 w 3619944"/>
                  <a:gd name="connsiteY32" fmla="*/ 790152 h 3566356"/>
                  <a:gd name="connsiteX33" fmla="*/ 1592210 w 3619944"/>
                  <a:gd name="connsiteY33" fmla="*/ 605939 h 3566356"/>
                  <a:gd name="connsiteX34" fmla="*/ 1576589 w 3619944"/>
                  <a:gd name="connsiteY34" fmla="*/ 517356 h 3566356"/>
                  <a:gd name="connsiteX35" fmla="*/ 1642121 w 3619944"/>
                  <a:gd name="connsiteY35" fmla="*/ 364956 h 3566356"/>
                  <a:gd name="connsiteX36" fmla="*/ 1678316 w 3619944"/>
                  <a:gd name="connsiteY36" fmla="*/ 345906 h 3566356"/>
                  <a:gd name="connsiteX37" fmla="*/ 1705938 w 3619944"/>
                  <a:gd name="connsiteY37" fmla="*/ 321141 h 3566356"/>
                  <a:gd name="connsiteX38" fmla="*/ 1705938 w 3619944"/>
                  <a:gd name="connsiteY38" fmla="*/ 305139 h 3566356"/>
                  <a:gd name="connsiteX39" fmla="*/ 1716473 w 3619944"/>
                  <a:gd name="connsiteY39" fmla="*/ 263343 h 3566356"/>
                  <a:gd name="connsiteX40" fmla="*/ 1713368 w 3619944"/>
                  <a:gd name="connsiteY40" fmla="*/ 259038 h 3566356"/>
                  <a:gd name="connsiteX41" fmla="*/ 1735275 w 3619944"/>
                  <a:gd name="connsiteY41" fmla="*/ 226844 h 3566356"/>
                  <a:gd name="connsiteX42" fmla="*/ 1709748 w 3619944"/>
                  <a:gd name="connsiteY42" fmla="*/ 171599 h 3566356"/>
                  <a:gd name="connsiteX43" fmla="*/ 1713749 w 3619944"/>
                  <a:gd name="connsiteY43" fmla="*/ 155025 h 3566356"/>
                  <a:gd name="connsiteX44" fmla="*/ 1694699 w 3619944"/>
                  <a:gd name="connsiteY44" fmla="*/ 107019 h 3566356"/>
                  <a:gd name="connsiteX45" fmla="*/ 1643264 w 3619944"/>
                  <a:gd name="connsiteY45" fmla="*/ 87969 h 3566356"/>
                  <a:gd name="connsiteX46" fmla="*/ 1638501 w 3619944"/>
                  <a:gd name="connsiteY46" fmla="*/ 53298 h 3566356"/>
                  <a:gd name="connsiteX47" fmla="*/ 1562301 w 3619944"/>
                  <a:gd name="connsiteY47" fmla="*/ 34248 h 3566356"/>
                  <a:gd name="connsiteX48" fmla="*/ 1557539 w 3619944"/>
                  <a:gd name="connsiteY48" fmla="*/ 35772 h 3566356"/>
                  <a:gd name="connsiteX49" fmla="*/ 1524011 w 3619944"/>
                  <a:gd name="connsiteY49" fmla="*/ 3197 h 3566356"/>
                  <a:gd name="connsiteX50" fmla="*/ 1463813 w 3619944"/>
                  <a:gd name="connsiteY50" fmla="*/ 16341 h 3566356"/>
                  <a:gd name="connsiteX51" fmla="*/ 1346084 w 3619944"/>
                  <a:gd name="connsiteY51" fmla="*/ 22437 h 3566356"/>
                  <a:gd name="connsiteX52" fmla="*/ 1325319 w 3619944"/>
                  <a:gd name="connsiteY52" fmla="*/ 52536 h 3566356"/>
                  <a:gd name="connsiteX53" fmla="*/ 1291791 w 3619944"/>
                  <a:gd name="connsiteY53" fmla="*/ 61299 h 3566356"/>
                  <a:gd name="connsiteX54" fmla="*/ 1267788 w 3619944"/>
                  <a:gd name="connsiteY54" fmla="*/ 80349 h 3566356"/>
                  <a:gd name="connsiteX55" fmla="*/ 1256549 w 3619944"/>
                  <a:gd name="connsiteY55" fmla="*/ 93684 h 3566356"/>
                  <a:gd name="connsiteX56" fmla="*/ 1246643 w 3619944"/>
                  <a:gd name="connsiteY56" fmla="*/ 125688 h 3566356"/>
                  <a:gd name="connsiteX57" fmla="*/ 1233498 w 3619944"/>
                  <a:gd name="connsiteY57" fmla="*/ 131403 h 3566356"/>
                  <a:gd name="connsiteX58" fmla="*/ 1202828 w 3619944"/>
                  <a:gd name="connsiteY58" fmla="*/ 182838 h 3566356"/>
                  <a:gd name="connsiteX59" fmla="*/ 1205876 w 3619944"/>
                  <a:gd name="connsiteY59" fmla="*/ 215604 h 3566356"/>
                  <a:gd name="connsiteX60" fmla="*/ 1208352 w 3619944"/>
                  <a:gd name="connsiteY60" fmla="*/ 220176 h 3566356"/>
                  <a:gd name="connsiteX61" fmla="*/ 1192731 w 3619944"/>
                  <a:gd name="connsiteY61" fmla="*/ 244941 h 3566356"/>
                  <a:gd name="connsiteX62" fmla="*/ 1205876 w 3619944"/>
                  <a:gd name="connsiteY62" fmla="*/ 297710 h 3566356"/>
                  <a:gd name="connsiteX63" fmla="*/ 1229498 w 3619944"/>
                  <a:gd name="connsiteY63" fmla="*/ 307997 h 3566356"/>
                  <a:gd name="connsiteX64" fmla="*/ 1229498 w 3619944"/>
                  <a:gd name="connsiteY64" fmla="*/ 331428 h 3566356"/>
                  <a:gd name="connsiteX65" fmla="*/ 1299030 w 3619944"/>
                  <a:gd name="connsiteY65" fmla="*/ 370481 h 3566356"/>
                  <a:gd name="connsiteX66" fmla="*/ 1307984 w 3619944"/>
                  <a:gd name="connsiteY66" fmla="*/ 375053 h 3566356"/>
                  <a:gd name="connsiteX67" fmla="*/ 1334654 w 3619944"/>
                  <a:gd name="connsiteY67" fmla="*/ 473160 h 3566356"/>
                  <a:gd name="connsiteX68" fmla="*/ 1380755 w 3619944"/>
                  <a:gd name="connsiteY68" fmla="*/ 523071 h 3566356"/>
                  <a:gd name="connsiteX69" fmla="*/ 1371611 w 3619944"/>
                  <a:gd name="connsiteY69" fmla="*/ 604224 h 3566356"/>
                  <a:gd name="connsiteX70" fmla="*/ 1238261 w 3619944"/>
                  <a:gd name="connsiteY70" fmla="*/ 637752 h 3566356"/>
                  <a:gd name="connsiteX71" fmla="*/ 963369 w 3619944"/>
                  <a:gd name="connsiteY71" fmla="*/ 855494 h 3566356"/>
                  <a:gd name="connsiteX72" fmla="*/ 590561 w 3619944"/>
                  <a:gd name="connsiteY72" fmla="*/ 664803 h 3566356"/>
                  <a:gd name="connsiteX73" fmla="*/ 590561 w 3619944"/>
                  <a:gd name="connsiteY73" fmla="*/ 640038 h 3566356"/>
                  <a:gd name="connsiteX74" fmla="*/ 582369 w 3619944"/>
                  <a:gd name="connsiteY74" fmla="*/ 615083 h 3566356"/>
                  <a:gd name="connsiteX75" fmla="*/ 580083 w 3619944"/>
                  <a:gd name="connsiteY75" fmla="*/ 587079 h 3566356"/>
                  <a:gd name="connsiteX76" fmla="*/ 701241 w 3619944"/>
                  <a:gd name="connsiteY76" fmla="*/ 573554 h 3566356"/>
                  <a:gd name="connsiteX77" fmla="*/ 758391 w 3619944"/>
                  <a:gd name="connsiteY77" fmla="*/ 548217 h 3566356"/>
                  <a:gd name="connsiteX78" fmla="*/ 758391 w 3619944"/>
                  <a:gd name="connsiteY78" fmla="*/ 484209 h 3566356"/>
                  <a:gd name="connsiteX79" fmla="*/ 752676 w 3619944"/>
                  <a:gd name="connsiteY79" fmla="*/ 477351 h 3566356"/>
                  <a:gd name="connsiteX80" fmla="*/ 796491 w 3619944"/>
                  <a:gd name="connsiteY80" fmla="*/ 437727 h 3566356"/>
                  <a:gd name="connsiteX81" fmla="*/ 793253 w 3619944"/>
                  <a:gd name="connsiteY81" fmla="*/ 394484 h 3566356"/>
                  <a:gd name="connsiteX82" fmla="*/ 802778 w 3619944"/>
                  <a:gd name="connsiteY82" fmla="*/ 388388 h 3566356"/>
                  <a:gd name="connsiteX83" fmla="*/ 819732 w 3619944"/>
                  <a:gd name="connsiteY83" fmla="*/ 357336 h 3566356"/>
                  <a:gd name="connsiteX84" fmla="*/ 794205 w 3619944"/>
                  <a:gd name="connsiteY84" fmla="*/ 238655 h 3566356"/>
                  <a:gd name="connsiteX85" fmla="*/ 762963 w 3619944"/>
                  <a:gd name="connsiteY85" fmla="*/ 214080 h 3566356"/>
                  <a:gd name="connsiteX86" fmla="*/ 758582 w 3619944"/>
                  <a:gd name="connsiteY86" fmla="*/ 179600 h 3566356"/>
                  <a:gd name="connsiteX87" fmla="*/ 694955 w 3619944"/>
                  <a:gd name="connsiteY87" fmla="*/ 95970 h 3566356"/>
                  <a:gd name="connsiteX88" fmla="*/ 643901 w 3619944"/>
                  <a:gd name="connsiteY88" fmla="*/ 83778 h 3566356"/>
                  <a:gd name="connsiteX89" fmla="*/ 621993 w 3619944"/>
                  <a:gd name="connsiteY89" fmla="*/ 86636 h 3566356"/>
                  <a:gd name="connsiteX90" fmla="*/ 575892 w 3619944"/>
                  <a:gd name="connsiteY90" fmla="*/ 54632 h 3566356"/>
                  <a:gd name="connsiteX91" fmla="*/ 473784 w 3619944"/>
                  <a:gd name="connsiteY91" fmla="*/ 71396 h 3566356"/>
                  <a:gd name="connsiteX92" fmla="*/ 457020 w 3619944"/>
                  <a:gd name="connsiteY92" fmla="*/ 87779 h 3566356"/>
                  <a:gd name="connsiteX93" fmla="*/ 371867 w 3619944"/>
                  <a:gd name="connsiteY93" fmla="*/ 91589 h 3566356"/>
                  <a:gd name="connsiteX94" fmla="*/ 311859 w 3619944"/>
                  <a:gd name="connsiteY94" fmla="*/ 155406 h 3566356"/>
                  <a:gd name="connsiteX95" fmla="*/ 308811 w 3619944"/>
                  <a:gd name="connsiteY95" fmla="*/ 222081 h 3566356"/>
                  <a:gd name="connsiteX96" fmla="*/ 310716 w 3619944"/>
                  <a:gd name="connsiteY96" fmla="*/ 224939 h 3566356"/>
                  <a:gd name="connsiteX97" fmla="*/ 281379 w 3619944"/>
                  <a:gd name="connsiteY97" fmla="*/ 279422 h 3566356"/>
                  <a:gd name="connsiteX98" fmla="*/ 283475 w 3619944"/>
                  <a:gd name="connsiteY98" fmla="*/ 332762 h 3566356"/>
                  <a:gd name="connsiteX99" fmla="*/ 302525 w 3619944"/>
                  <a:gd name="connsiteY99" fmla="*/ 348192 h 3566356"/>
                  <a:gd name="connsiteX100" fmla="*/ 328814 w 3619944"/>
                  <a:gd name="connsiteY100" fmla="*/ 530882 h 3566356"/>
                  <a:gd name="connsiteX101" fmla="*/ 355865 w 3619944"/>
                  <a:gd name="connsiteY101" fmla="*/ 562505 h 3566356"/>
                  <a:gd name="connsiteX102" fmla="*/ 393965 w 3619944"/>
                  <a:gd name="connsiteY102" fmla="*/ 584603 h 3566356"/>
                  <a:gd name="connsiteX103" fmla="*/ 393965 w 3619944"/>
                  <a:gd name="connsiteY103" fmla="*/ 618512 h 3566356"/>
                  <a:gd name="connsiteX104" fmla="*/ 387107 w 3619944"/>
                  <a:gd name="connsiteY104" fmla="*/ 672423 h 3566356"/>
                  <a:gd name="connsiteX105" fmla="*/ 141552 w 3619944"/>
                  <a:gd name="connsiteY105" fmla="*/ 734526 h 3566356"/>
                  <a:gd name="connsiteX106" fmla="*/ 1344 w 3619944"/>
                  <a:gd name="connsiteY106" fmla="*/ 1040088 h 3566356"/>
                  <a:gd name="connsiteX107" fmla="*/ 216800 w 3619944"/>
                  <a:gd name="connsiteY107" fmla="*/ 1325838 h 3566356"/>
                  <a:gd name="connsiteX108" fmla="*/ 247661 w 3619944"/>
                  <a:gd name="connsiteY108" fmla="*/ 1411182 h 3566356"/>
                  <a:gd name="connsiteX109" fmla="*/ 119835 w 3619944"/>
                  <a:gd name="connsiteY109" fmla="*/ 1761893 h 3566356"/>
                  <a:gd name="connsiteX110" fmla="*/ 90117 w 3619944"/>
                  <a:gd name="connsiteY110" fmla="*/ 2187280 h 3566356"/>
                  <a:gd name="connsiteX111" fmla="*/ 115263 w 3619944"/>
                  <a:gd name="connsiteY111" fmla="*/ 2613999 h 3566356"/>
                  <a:gd name="connsiteX112" fmla="*/ 147648 w 3619944"/>
                  <a:gd name="connsiteY112" fmla="*/ 2634192 h 3566356"/>
                  <a:gd name="connsiteX113" fmla="*/ 242898 w 3619944"/>
                  <a:gd name="connsiteY113" fmla="*/ 2651338 h 3566356"/>
                  <a:gd name="connsiteX114" fmla="*/ 274712 w 3619944"/>
                  <a:gd name="connsiteY114" fmla="*/ 3456390 h 3566356"/>
                  <a:gd name="connsiteX115" fmla="*/ 185177 w 3619944"/>
                  <a:gd name="connsiteY115" fmla="*/ 3521732 h 3566356"/>
                  <a:gd name="connsiteX116" fmla="*/ 174890 w 3619944"/>
                  <a:gd name="connsiteY116" fmla="*/ 3552403 h 3566356"/>
                  <a:gd name="connsiteX117" fmla="*/ 200607 w 3619944"/>
                  <a:gd name="connsiteY117" fmla="*/ 3565738 h 3566356"/>
                  <a:gd name="connsiteX118" fmla="*/ 355865 w 3619944"/>
                  <a:gd name="connsiteY118" fmla="*/ 3530305 h 3566356"/>
                  <a:gd name="connsiteX119" fmla="*/ 366152 w 3619944"/>
                  <a:gd name="connsiteY119" fmla="*/ 3549355 h 3566356"/>
                  <a:gd name="connsiteX120" fmla="*/ 416825 w 3619944"/>
                  <a:gd name="connsiteY120" fmla="*/ 3544211 h 3566356"/>
                  <a:gd name="connsiteX121" fmla="*/ 422159 w 3619944"/>
                  <a:gd name="connsiteY121" fmla="*/ 3485537 h 3566356"/>
                  <a:gd name="connsiteX122" fmla="*/ 539888 w 3619944"/>
                  <a:gd name="connsiteY122" fmla="*/ 2670388 h 3566356"/>
                  <a:gd name="connsiteX123" fmla="*/ 563700 w 3619944"/>
                  <a:gd name="connsiteY123" fmla="*/ 2670388 h 3566356"/>
                  <a:gd name="connsiteX124" fmla="*/ 700479 w 3619944"/>
                  <a:gd name="connsiteY124" fmla="*/ 3435245 h 3566356"/>
                  <a:gd name="connsiteX125" fmla="*/ 644282 w 3619944"/>
                  <a:gd name="connsiteY125" fmla="*/ 3484204 h 3566356"/>
                  <a:gd name="connsiteX126" fmla="*/ 614754 w 3619944"/>
                  <a:gd name="connsiteY126" fmla="*/ 3544021 h 3566356"/>
                  <a:gd name="connsiteX127" fmla="*/ 666570 w 3619944"/>
                  <a:gd name="connsiteY127" fmla="*/ 3545925 h 3566356"/>
                  <a:gd name="connsiteX128" fmla="*/ 790967 w 3619944"/>
                  <a:gd name="connsiteY128" fmla="*/ 3497348 h 3566356"/>
                  <a:gd name="connsiteX129" fmla="*/ 803730 w 3619944"/>
                  <a:gd name="connsiteY129" fmla="*/ 3514683 h 3566356"/>
                  <a:gd name="connsiteX130" fmla="*/ 837830 w 3619944"/>
                  <a:gd name="connsiteY130" fmla="*/ 3512969 h 3566356"/>
                  <a:gd name="connsiteX131" fmla="*/ 856880 w 3619944"/>
                  <a:gd name="connsiteY131" fmla="*/ 3481346 h 3566356"/>
                  <a:gd name="connsiteX132" fmla="*/ 855356 w 3619944"/>
                  <a:gd name="connsiteY132" fmla="*/ 2666578 h 3566356"/>
                  <a:gd name="connsiteX133" fmla="*/ 917649 w 3619944"/>
                  <a:gd name="connsiteY133" fmla="*/ 2656100 h 3566356"/>
                  <a:gd name="connsiteX134" fmla="*/ 896504 w 3619944"/>
                  <a:gd name="connsiteY134" fmla="*/ 1612541 h 3566356"/>
                  <a:gd name="connsiteX135" fmla="*/ 840306 w 3619944"/>
                  <a:gd name="connsiteY135" fmla="*/ 1454045 h 3566356"/>
                  <a:gd name="connsiteX136" fmla="*/ 840306 w 3619944"/>
                  <a:gd name="connsiteY136" fmla="*/ 1448330 h 3566356"/>
                  <a:gd name="connsiteX137" fmla="*/ 819161 w 3619944"/>
                  <a:gd name="connsiteY137" fmla="*/ 1402038 h 3566356"/>
                  <a:gd name="connsiteX138" fmla="*/ 836687 w 3619944"/>
                  <a:gd name="connsiteY138" fmla="*/ 1155722 h 3566356"/>
                  <a:gd name="connsiteX139" fmla="*/ 884121 w 3619944"/>
                  <a:gd name="connsiteY139" fmla="*/ 1188297 h 3566356"/>
                  <a:gd name="connsiteX140" fmla="*/ 900504 w 3619944"/>
                  <a:gd name="connsiteY140" fmla="*/ 1232684 h 3566356"/>
                  <a:gd name="connsiteX141" fmla="*/ 937080 w 3619944"/>
                  <a:gd name="connsiteY141" fmla="*/ 1286214 h 3566356"/>
                  <a:gd name="connsiteX142" fmla="*/ 1091004 w 3619944"/>
                  <a:gd name="connsiteY142" fmla="*/ 1334982 h 3566356"/>
                  <a:gd name="connsiteX143" fmla="*/ 1123008 w 3619944"/>
                  <a:gd name="connsiteY143" fmla="*/ 1334982 h 3566356"/>
                  <a:gd name="connsiteX144" fmla="*/ 1154822 w 3619944"/>
                  <a:gd name="connsiteY144" fmla="*/ 1536912 h 3566356"/>
                  <a:gd name="connsiteX145" fmla="*/ 988134 w 3619944"/>
                  <a:gd name="connsiteY145" fmla="*/ 3403813 h 3566356"/>
                  <a:gd name="connsiteX146" fmla="*/ 990230 w 3619944"/>
                  <a:gd name="connsiteY146" fmla="*/ 3409908 h 3566356"/>
                  <a:gd name="connsiteX147" fmla="*/ 1080527 w 3619944"/>
                  <a:gd name="connsiteY147" fmla="*/ 3432388 h 3566356"/>
                  <a:gd name="connsiteX148" fmla="*/ 973656 w 3619944"/>
                  <a:gd name="connsiteY148" fmla="*/ 3501920 h 3566356"/>
                  <a:gd name="connsiteX149" fmla="*/ 999755 w 3619944"/>
                  <a:gd name="connsiteY149" fmla="*/ 3554879 h 3566356"/>
                  <a:gd name="connsiteX150" fmla="*/ 1178444 w 3619944"/>
                  <a:gd name="connsiteY150" fmla="*/ 3534114 h 3566356"/>
                  <a:gd name="connsiteX151" fmla="*/ 1190636 w 3619944"/>
                  <a:gd name="connsiteY151" fmla="*/ 3549736 h 3566356"/>
                  <a:gd name="connsiteX152" fmla="*/ 1252358 w 3619944"/>
                  <a:gd name="connsiteY152" fmla="*/ 3554117 h 3566356"/>
                  <a:gd name="connsiteX153" fmla="*/ 1273313 w 3619944"/>
                  <a:gd name="connsiteY153" fmla="*/ 3544211 h 3566356"/>
                  <a:gd name="connsiteX154" fmla="*/ 1284362 w 3619944"/>
                  <a:gd name="connsiteY154" fmla="*/ 3448008 h 3566356"/>
                  <a:gd name="connsiteX155" fmla="*/ 1315794 w 3619944"/>
                  <a:gd name="connsiteY155" fmla="*/ 3444198 h 3566356"/>
                  <a:gd name="connsiteX156" fmla="*/ 1537917 w 3619944"/>
                  <a:gd name="connsiteY156" fmla="*/ 2358348 h 3566356"/>
                  <a:gd name="connsiteX157" fmla="*/ 1541537 w 3619944"/>
                  <a:gd name="connsiteY157" fmla="*/ 2278719 h 3566356"/>
                  <a:gd name="connsiteX158" fmla="*/ 1519820 w 3619944"/>
                  <a:gd name="connsiteY158" fmla="*/ 1960584 h 3566356"/>
                  <a:gd name="connsiteX159" fmla="*/ 1523954 w 3619944"/>
                  <a:gd name="connsiteY159" fmla="*/ 1958051 h 3566356"/>
                  <a:gd name="connsiteX160" fmla="*/ 1526487 w 3619944"/>
                  <a:gd name="connsiteY160" fmla="*/ 1960584 h 3566356"/>
                  <a:gd name="connsiteX161" fmla="*/ 1557158 w 3619944"/>
                  <a:gd name="connsiteY161" fmla="*/ 2312819 h 3566356"/>
                  <a:gd name="connsiteX162" fmla="*/ 1740419 w 3619944"/>
                  <a:gd name="connsiteY162" fmla="*/ 3416386 h 3566356"/>
                  <a:gd name="connsiteX163" fmla="*/ 1787472 w 3619944"/>
                  <a:gd name="connsiteY163" fmla="*/ 3425530 h 3566356"/>
                  <a:gd name="connsiteX164" fmla="*/ 1797188 w 3619944"/>
                  <a:gd name="connsiteY164" fmla="*/ 3547830 h 3566356"/>
                  <a:gd name="connsiteX165" fmla="*/ 1803474 w 3619944"/>
                  <a:gd name="connsiteY165" fmla="*/ 3554688 h 3566356"/>
                  <a:gd name="connsiteX166" fmla="*/ 1879674 w 3619944"/>
                  <a:gd name="connsiteY166" fmla="*/ 3553355 h 3566356"/>
                  <a:gd name="connsiteX167" fmla="*/ 1891866 w 3619944"/>
                  <a:gd name="connsiteY167" fmla="*/ 3537734 h 3566356"/>
                  <a:gd name="connsiteX168" fmla="*/ 2070365 w 3619944"/>
                  <a:gd name="connsiteY168" fmla="*/ 3558498 h 3566356"/>
                  <a:gd name="connsiteX169" fmla="*/ 2096463 w 3619944"/>
                  <a:gd name="connsiteY169" fmla="*/ 3505349 h 3566356"/>
                  <a:gd name="connsiteX170" fmla="*/ 1970352 w 3619944"/>
                  <a:gd name="connsiteY170" fmla="*/ 3424958 h 3566356"/>
                  <a:gd name="connsiteX171" fmla="*/ 2061030 w 3619944"/>
                  <a:gd name="connsiteY171" fmla="*/ 3407432 h 3566356"/>
                  <a:gd name="connsiteX172" fmla="*/ 1822334 w 3619944"/>
                  <a:gd name="connsiteY172" fmla="*/ 1515767 h 3566356"/>
                  <a:gd name="connsiteX173" fmla="*/ 1844241 w 3619944"/>
                  <a:gd name="connsiteY173" fmla="*/ 1304312 h 3566356"/>
                  <a:gd name="connsiteX174" fmla="*/ 2012262 w 3619944"/>
                  <a:gd name="connsiteY174" fmla="*/ 1248495 h 3566356"/>
                  <a:gd name="connsiteX175" fmla="*/ 2088462 w 3619944"/>
                  <a:gd name="connsiteY175" fmla="*/ 1221063 h 3566356"/>
                  <a:gd name="connsiteX176" fmla="*/ 1984259 w 3619944"/>
                  <a:gd name="connsiteY176" fmla="*/ 1758845 h 3566356"/>
                  <a:gd name="connsiteX177" fmla="*/ 1981592 w 3619944"/>
                  <a:gd name="connsiteY177" fmla="*/ 1999256 h 3566356"/>
                  <a:gd name="connsiteX178" fmla="*/ 1991117 w 3619944"/>
                  <a:gd name="connsiteY178" fmla="*/ 2004209 h 3566356"/>
                  <a:gd name="connsiteX179" fmla="*/ 2091701 w 3619944"/>
                  <a:gd name="connsiteY179" fmla="*/ 2011829 h 3566356"/>
                  <a:gd name="connsiteX180" fmla="*/ 2232099 w 3619944"/>
                  <a:gd name="connsiteY180" fmla="*/ 3427244 h 3566356"/>
                  <a:gd name="connsiteX181" fmla="*/ 2239529 w 3619944"/>
                  <a:gd name="connsiteY181" fmla="*/ 3433721 h 3566356"/>
                  <a:gd name="connsiteX182" fmla="*/ 2244482 w 3619944"/>
                  <a:gd name="connsiteY182" fmla="*/ 3433721 h 3566356"/>
                  <a:gd name="connsiteX183" fmla="*/ 2261818 w 3619944"/>
                  <a:gd name="connsiteY183" fmla="*/ 3512016 h 3566356"/>
                  <a:gd name="connsiteX184" fmla="*/ 2486226 w 3619944"/>
                  <a:gd name="connsiteY184" fmla="*/ 3527256 h 3566356"/>
                  <a:gd name="connsiteX185" fmla="*/ 2497656 w 3619944"/>
                  <a:gd name="connsiteY185" fmla="*/ 3501348 h 3566356"/>
                  <a:gd name="connsiteX186" fmla="*/ 2389072 w 3619944"/>
                  <a:gd name="connsiteY186" fmla="*/ 3435626 h 3566356"/>
                  <a:gd name="connsiteX187" fmla="*/ 2400311 w 3619944"/>
                  <a:gd name="connsiteY187" fmla="*/ 3435626 h 3566356"/>
                  <a:gd name="connsiteX188" fmla="*/ 2407931 w 3619944"/>
                  <a:gd name="connsiteY188" fmla="*/ 3429721 h 3566356"/>
                  <a:gd name="connsiteX189" fmla="*/ 2553664 w 3619944"/>
                  <a:gd name="connsiteY189" fmla="*/ 2700296 h 3566356"/>
                  <a:gd name="connsiteX190" fmla="*/ 2657867 w 3619944"/>
                  <a:gd name="connsiteY190" fmla="*/ 3443246 h 3566356"/>
                  <a:gd name="connsiteX191" fmla="*/ 2666058 w 3619944"/>
                  <a:gd name="connsiteY191" fmla="*/ 3449913 h 3566356"/>
                  <a:gd name="connsiteX192" fmla="*/ 2681108 w 3619944"/>
                  <a:gd name="connsiteY192" fmla="*/ 3449913 h 3566356"/>
                  <a:gd name="connsiteX193" fmla="*/ 2694062 w 3619944"/>
                  <a:gd name="connsiteY193" fmla="*/ 3529733 h 3566356"/>
                  <a:gd name="connsiteX194" fmla="*/ 2698634 w 3619944"/>
                  <a:gd name="connsiteY194" fmla="*/ 3535257 h 3566356"/>
                  <a:gd name="connsiteX195" fmla="*/ 2912756 w 3619944"/>
                  <a:gd name="connsiteY195" fmla="*/ 3539258 h 3566356"/>
                  <a:gd name="connsiteX196" fmla="*/ 2922852 w 3619944"/>
                  <a:gd name="connsiteY196" fmla="*/ 3510112 h 3566356"/>
                  <a:gd name="connsiteX197" fmla="*/ 2898278 w 3619944"/>
                  <a:gd name="connsiteY197" fmla="*/ 3476774 h 3566356"/>
                  <a:gd name="connsiteX198" fmla="*/ 2813506 w 3619944"/>
                  <a:gd name="connsiteY198" fmla="*/ 3449913 h 3566356"/>
                  <a:gd name="connsiteX199" fmla="*/ 2824173 w 3619944"/>
                  <a:gd name="connsiteY199" fmla="*/ 3449913 h 3566356"/>
                  <a:gd name="connsiteX200" fmla="*/ 2831984 w 3619944"/>
                  <a:gd name="connsiteY200" fmla="*/ 3443437 h 3566356"/>
                  <a:gd name="connsiteX201" fmla="*/ 2919995 w 3619944"/>
                  <a:gd name="connsiteY201" fmla="*/ 2771353 h 3566356"/>
                  <a:gd name="connsiteX202" fmla="*/ 2942283 w 3619944"/>
                  <a:gd name="connsiteY202" fmla="*/ 1948773 h 3566356"/>
                  <a:gd name="connsiteX203" fmla="*/ 3028771 w 3619944"/>
                  <a:gd name="connsiteY203" fmla="*/ 1951631 h 3566356"/>
                  <a:gd name="connsiteX204" fmla="*/ 3042487 w 3619944"/>
                  <a:gd name="connsiteY204" fmla="*/ 1946106 h 3566356"/>
                  <a:gd name="connsiteX205" fmla="*/ 3035438 w 3619944"/>
                  <a:gd name="connsiteY205" fmla="*/ 1354413 h 3566356"/>
                  <a:gd name="connsiteX206" fmla="*/ 3003434 w 3619944"/>
                  <a:gd name="connsiteY206" fmla="*/ 1138958 h 3566356"/>
                  <a:gd name="connsiteX207" fmla="*/ 3210507 w 3619944"/>
                  <a:gd name="connsiteY207" fmla="*/ 1085808 h 3566356"/>
                  <a:gd name="connsiteX208" fmla="*/ 3549788 w 3619944"/>
                  <a:gd name="connsiteY208" fmla="*/ 526310 h 3566356"/>
                  <a:gd name="connsiteX209" fmla="*/ 3533976 w 3619944"/>
                  <a:gd name="connsiteY209" fmla="*/ 513165 h 3566356"/>
                  <a:gd name="connsiteX210" fmla="*/ 3560075 w 3619944"/>
                  <a:gd name="connsiteY210" fmla="*/ 449538 h 3566356"/>
                  <a:gd name="connsiteX211" fmla="*/ 3619321 w 3619944"/>
                  <a:gd name="connsiteY211" fmla="*/ 387816 h 3566356"/>
                  <a:gd name="connsiteX212" fmla="*/ 3611510 w 3619944"/>
                  <a:gd name="connsiteY212" fmla="*/ 369719 h 3566356"/>
                  <a:gd name="connsiteX213" fmla="*/ 1711653 w 3619944"/>
                  <a:gd name="connsiteY213" fmla="*/ 175218 h 3566356"/>
                  <a:gd name="connsiteX214" fmla="*/ 1709748 w 3619944"/>
                  <a:gd name="connsiteY214" fmla="*/ 172170 h 3566356"/>
                  <a:gd name="connsiteX215" fmla="*/ 1711653 w 3619944"/>
                  <a:gd name="connsiteY215" fmla="*/ 175218 h 3566356"/>
                  <a:gd name="connsiteX216" fmla="*/ 2412884 w 3619944"/>
                  <a:gd name="connsiteY216" fmla="*/ 899118 h 3566356"/>
                  <a:gd name="connsiteX217" fmla="*/ 2658629 w 3619944"/>
                  <a:gd name="connsiteY217" fmla="*/ 905214 h 3566356"/>
                  <a:gd name="connsiteX218" fmla="*/ 2679013 w 3619944"/>
                  <a:gd name="connsiteY218" fmla="*/ 1025420 h 3566356"/>
                  <a:gd name="connsiteX219" fmla="*/ 2408883 w 3619944"/>
                  <a:gd name="connsiteY219" fmla="*/ 1026563 h 3566356"/>
                  <a:gd name="connsiteX220" fmla="*/ 2412884 w 3619944"/>
                  <a:gd name="connsiteY220" fmla="*/ 899499 h 3566356"/>
                  <a:gd name="connsiteX221" fmla="*/ 2387929 w 3619944"/>
                  <a:gd name="connsiteY221" fmla="*/ 1297835 h 3566356"/>
                  <a:gd name="connsiteX222" fmla="*/ 2728352 w 3619944"/>
                  <a:gd name="connsiteY222" fmla="*/ 1302978 h 3566356"/>
                  <a:gd name="connsiteX223" fmla="*/ 2757689 w 3619944"/>
                  <a:gd name="connsiteY223" fmla="*/ 1460331 h 3566356"/>
                  <a:gd name="connsiteX224" fmla="*/ 2370212 w 3619944"/>
                  <a:gd name="connsiteY224" fmla="*/ 1463951 h 3566356"/>
                  <a:gd name="connsiteX225" fmla="*/ 2387929 w 3619944"/>
                  <a:gd name="connsiteY225" fmla="*/ 1298216 h 3566356"/>
                  <a:gd name="connsiteX226" fmla="*/ 2362211 w 3619944"/>
                  <a:gd name="connsiteY226" fmla="*/ 1525292 h 3566356"/>
                  <a:gd name="connsiteX227" fmla="*/ 2771214 w 3619944"/>
                  <a:gd name="connsiteY227" fmla="*/ 1529673 h 3566356"/>
                  <a:gd name="connsiteX228" fmla="*/ 2792360 w 3619944"/>
                  <a:gd name="connsiteY228" fmla="*/ 1635020 h 3566356"/>
                  <a:gd name="connsiteX229" fmla="*/ 2342018 w 3619944"/>
                  <a:gd name="connsiteY229" fmla="*/ 1639592 h 3566356"/>
                  <a:gd name="connsiteX230" fmla="*/ 2362211 w 3619944"/>
                  <a:gd name="connsiteY230" fmla="*/ 1525292 h 3566356"/>
                  <a:gd name="connsiteX231" fmla="*/ 2715970 w 3619944"/>
                  <a:gd name="connsiteY231" fmla="*/ 1234398 h 3566356"/>
                  <a:gd name="connsiteX232" fmla="*/ 2393643 w 3619944"/>
                  <a:gd name="connsiteY232" fmla="*/ 1237065 h 3566356"/>
                  <a:gd name="connsiteX233" fmla="*/ 2405264 w 3619944"/>
                  <a:gd name="connsiteY233" fmla="*/ 1088475 h 3566356"/>
                  <a:gd name="connsiteX234" fmla="*/ 2691014 w 3619944"/>
                  <a:gd name="connsiteY234" fmla="*/ 1094762 h 3566356"/>
                  <a:gd name="connsiteX235" fmla="*/ 2715970 w 3619944"/>
                  <a:gd name="connsiteY235" fmla="*/ 1234398 h 3566356"/>
                  <a:gd name="connsiteX236" fmla="*/ 2634055 w 3619944"/>
                  <a:gd name="connsiteY236" fmla="*/ 725763 h 3566356"/>
                  <a:gd name="connsiteX237" fmla="*/ 2647961 w 3619944"/>
                  <a:gd name="connsiteY237" fmla="*/ 836444 h 3566356"/>
                  <a:gd name="connsiteX238" fmla="*/ 2412693 w 3619944"/>
                  <a:gd name="connsiteY238" fmla="*/ 837587 h 3566356"/>
                  <a:gd name="connsiteX239" fmla="*/ 2404883 w 3619944"/>
                  <a:gd name="connsiteY239" fmla="*/ 720620 h 3566356"/>
                  <a:gd name="connsiteX240" fmla="*/ 2634055 w 3619944"/>
                  <a:gd name="connsiteY240" fmla="*/ 725763 h 3566356"/>
                  <a:gd name="connsiteX241" fmla="*/ 2329254 w 3619944"/>
                  <a:gd name="connsiteY241" fmla="*/ 1700361 h 3566356"/>
                  <a:gd name="connsiteX242" fmla="*/ 2807219 w 3619944"/>
                  <a:gd name="connsiteY242" fmla="*/ 1703981 h 3566356"/>
                  <a:gd name="connsiteX243" fmla="*/ 2827412 w 3619944"/>
                  <a:gd name="connsiteY243" fmla="*/ 1794659 h 3566356"/>
                  <a:gd name="connsiteX244" fmla="*/ 2311919 w 3619944"/>
                  <a:gd name="connsiteY244" fmla="*/ 1769322 h 3566356"/>
                  <a:gd name="connsiteX245" fmla="*/ 2328683 w 3619944"/>
                  <a:gd name="connsiteY245" fmla="*/ 1700361 h 3566356"/>
                  <a:gd name="connsiteX246" fmla="*/ 2370974 w 3619944"/>
                  <a:gd name="connsiteY246" fmla="*/ 466874 h 3566356"/>
                  <a:gd name="connsiteX247" fmla="*/ 2318015 w 3619944"/>
                  <a:gd name="connsiteY247" fmla="*/ 414105 h 3566356"/>
                  <a:gd name="connsiteX248" fmla="*/ 2375165 w 3619944"/>
                  <a:gd name="connsiteY248" fmla="*/ 391055 h 3566356"/>
                  <a:gd name="connsiteX249" fmla="*/ 2386976 w 3619944"/>
                  <a:gd name="connsiteY249" fmla="*/ 406485 h 3566356"/>
                  <a:gd name="connsiteX250" fmla="*/ 2409074 w 3619944"/>
                  <a:gd name="connsiteY250" fmla="*/ 401151 h 3566356"/>
                  <a:gd name="connsiteX251" fmla="*/ 2443935 w 3619944"/>
                  <a:gd name="connsiteY251" fmla="*/ 302282 h 3566356"/>
                  <a:gd name="connsiteX252" fmla="*/ 2534614 w 3619944"/>
                  <a:gd name="connsiteY252" fmla="*/ 321332 h 3566356"/>
                  <a:gd name="connsiteX253" fmla="*/ 2677298 w 3619944"/>
                  <a:gd name="connsiteY253" fmla="*/ 279422 h 3566356"/>
                  <a:gd name="connsiteX254" fmla="*/ 2700348 w 3619944"/>
                  <a:gd name="connsiteY254" fmla="*/ 277517 h 3566356"/>
                  <a:gd name="connsiteX255" fmla="*/ 2701872 w 3619944"/>
                  <a:gd name="connsiteY255" fmla="*/ 338096 h 3566356"/>
                  <a:gd name="connsiteX256" fmla="*/ 2670631 w 3619944"/>
                  <a:gd name="connsiteY256" fmla="*/ 517166 h 3566356"/>
                  <a:gd name="connsiteX257" fmla="*/ 2598431 w 3619944"/>
                  <a:gd name="connsiteY257" fmla="*/ 607272 h 3566356"/>
                  <a:gd name="connsiteX258" fmla="*/ 2594049 w 3619944"/>
                  <a:gd name="connsiteY258" fmla="*/ 611463 h 3566356"/>
                  <a:gd name="connsiteX259" fmla="*/ 2627577 w 3619944"/>
                  <a:gd name="connsiteY259" fmla="*/ 691664 h 3566356"/>
                  <a:gd name="connsiteX260" fmla="*/ 2403931 w 3619944"/>
                  <a:gd name="connsiteY260" fmla="*/ 680424 h 3566356"/>
                  <a:gd name="connsiteX261" fmla="*/ 2410407 w 3619944"/>
                  <a:gd name="connsiteY261" fmla="*/ 624989 h 3566356"/>
                  <a:gd name="connsiteX262" fmla="*/ 2370402 w 3619944"/>
                  <a:gd name="connsiteY262" fmla="*/ 466874 h 3566356"/>
                  <a:gd name="connsiteX263" fmla="*/ 1951874 w 3619944"/>
                  <a:gd name="connsiteY263" fmla="*/ 809774 h 3566356"/>
                  <a:gd name="connsiteX264" fmla="*/ 2071317 w 3619944"/>
                  <a:gd name="connsiteY264" fmla="*/ 1028658 h 3566356"/>
                  <a:gd name="connsiteX265" fmla="*/ 2059125 w 3619944"/>
                  <a:gd name="connsiteY265" fmla="*/ 1166771 h 3566356"/>
                  <a:gd name="connsiteX266" fmla="*/ 2013786 w 3619944"/>
                  <a:gd name="connsiteY266" fmla="*/ 1223921 h 3566356"/>
                  <a:gd name="connsiteX267" fmla="*/ 1947111 w 3619944"/>
                  <a:gd name="connsiteY267" fmla="*/ 1266593 h 3566356"/>
                  <a:gd name="connsiteX268" fmla="*/ 1781567 w 3619944"/>
                  <a:gd name="connsiteY268" fmla="*/ 1285643 h 3566356"/>
                  <a:gd name="connsiteX269" fmla="*/ 1562111 w 3619944"/>
                  <a:gd name="connsiteY269" fmla="*/ 1238589 h 3566356"/>
                  <a:gd name="connsiteX270" fmla="*/ 1560396 w 3619944"/>
                  <a:gd name="connsiteY270" fmla="*/ 1219539 h 3566356"/>
                  <a:gd name="connsiteX271" fmla="*/ 1626119 w 3619944"/>
                  <a:gd name="connsiteY271" fmla="*/ 1195536 h 3566356"/>
                  <a:gd name="connsiteX272" fmla="*/ 1662504 w 3619944"/>
                  <a:gd name="connsiteY272" fmla="*/ 1181249 h 3566356"/>
                  <a:gd name="connsiteX273" fmla="*/ 1670505 w 3619944"/>
                  <a:gd name="connsiteY273" fmla="*/ 1159151 h 3566356"/>
                  <a:gd name="connsiteX274" fmla="*/ 1676792 w 3619944"/>
                  <a:gd name="connsiteY274" fmla="*/ 1124480 h 3566356"/>
                  <a:gd name="connsiteX275" fmla="*/ 1782329 w 3619944"/>
                  <a:gd name="connsiteY275" fmla="*/ 1084094 h 3566356"/>
                  <a:gd name="connsiteX276" fmla="*/ 1799474 w 3619944"/>
                  <a:gd name="connsiteY276" fmla="*/ 1071711 h 3566356"/>
                  <a:gd name="connsiteX277" fmla="*/ 1785758 w 3619944"/>
                  <a:gd name="connsiteY277" fmla="*/ 1040088 h 3566356"/>
                  <a:gd name="connsiteX278" fmla="*/ 1745943 w 3619944"/>
                  <a:gd name="connsiteY278" fmla="*/ 871496 h 3566356"/>
                  <a:gd name="connsiteX279" fmla="*/ 1743191 w 3619944"/>
                  <a:gd name="connsiteY279" fmla="*/ 874811 h 3566356"/>
                  <a:gd name="connsiteX280" fmla="*/ 1743276 w 3619944"/>
                  <a:gd name="connsiteY280" fmla="*/ 875306 h 3566356"/>
                  <a:gd name="connsiteX281" fmla="*/ 1773756 w 3619944"/>
                  <a:gd name="connsiteY281" fmla="*/ 1035707 h 3566356"/>
                  <a:gd name="connsiteX282" fmla="*/ 1750134 w 3619944"/>
                  <a:gd name="connsiteY282" fmla="*/ 1032278 h 3566356"/>
                  <a:gd name="connsiteX283" fmla="*/ 1741181 w 3619944"/>
                  <a:gd name="connsiteY283" fmla="*/ 1030373 h 3566356"/>
                  <a:gd name="connsiteX284" fmla="*/ 1718511 w 3619944"/>
                  <a:gd name="connsiteY284" fmla="*/ 986748 h 3566356"/>
                  <a:gd name="connsiteX285" fmla="*/ 1695775 w 3619944"/>
                  <a:gd name="connsiteY285" fmla="*/ 991187 h 3566356"/>
                  <a:gd name="connsiteX286" fmla="*/ 1694889 w 3619944"/>
                  <a:gd name="connsiteY286" fmla="*/ 992654 h 3566356"/>
                  <a:gd name="connsiteX287" fmla="*/ 1694889 w 3619944"/>
                  <a:gd name="connsiteY287" fmla="*/ 1053804 h 3566356"/>
                  <a:gd name="connsiteX288" fmla="*/ 1663266 w 3619944"/>
                  <a:gd name="connsiteY288" fmla="*/ 1062377 h 3566356"/>
                  <a:gd name="connsiteX289" fmla="*/ 1656980 w 3619944"/>
                  <a:gd name="connsiteY289" fmla="*/ 1053995 h 3566356"/>
                  <a:gd name="connsiteX290" fmla="*/ 1536774 w 3619944"/>
                  <a:gd name="connsiteY290" fmla="*/ 1007703 h 3566356"/>
                  <a:gd name="connsiteX291" fmla="*/ 1511819 w 3619944"/>
                  <a:gd name="connsiteY291" fmla="*/ 806535 h 3566356"/>
                  <a:gd name="connsiteX292" fmla="*/ 1515819 w 3619944"/>
                  <a:gd name="connsiteY292" fmla="*/ 803868 h 3566356"/>
                  <a:gd name="connsiteX293" fmla="*/ 1530488 w 3619944"/>
                  <a:gd name="connsiteY293" fmla="*/ 761958 h 3566356"/>
                  <a:gd name="connsiteX294" fmla="*/ 1542299 w 3619944"/>
                  <a:gd name="connsiteY294" fmla="*/ 766721 h 3566356"/>
                  <a:gd name="connsiteX295" fmla="*/ 1688412 w 3619944"/>
                  <a:gd name="connsiteY295" fmla="*/ 643086 h 3566356"/>
                  <a:gd name="connsiteX296" fmla="*/ 1951874 w 3619944"/>
                  <a:gd name="connsiteY296" fmla="*/ 809012 h 3566356"/>
                  <a:gd name="connsiteX297" fmla="*/ 1710701 w 3619944"/>
                  <a:gd name="connsiteY297" fmla="*/ 1001988 h 3566356"/>
                  <a:gd name="connsiteX298" fmla="*/ 1732418 w 3619944"/>
                  <a:gd name="connsiteY298" fmla="*/ 1044660 h 3566356"/>
                  <a:gd name="connsiteX299" fmla="*/ 1780043 w 3619944"/>
                  <a:gd name="connsiteY299" fmla="*/ 1051137 h 3566356"/>
                  <a:gd name="connsiteX300" fmla="*/ 1787091 w 3619944"/>
                  <a:gd name="connsiteY300" fmla="*/ 1071711 h 3566356"/>
                  <a:gd name="connsiteX301" fmla="*/ 1669934 w 3619944"/>
                  <a:gd name="connsiteY301" fmla="*/ 1113050 h 3566356"/>
                  <a:gd name="connsiteX302" fmla="*/ 1665171 w 3619944"/>
                  <a:gd name="connsiteY302" fmla="*/ 1070187 h 3566356"/>
                  <a:gd name="connsiteX303" fmla="*/ 1706129 w 3619944"/>
                  <a:gd name="connsiteY303" fmla="*/ 1060091 h 3566356"/>
                  <a:gd name="connsiteX304" fmla="*/ 1710701 w 3619944"/>
                  <a:gd name="connsiteY304" fmla="*/ 1001988 h 3566356"/>
                  <a:gd name="connsiteX305" fmla="*/ 1673934 w 3619944"/>
                  <a:gd name="connsiteY305" fmla="*/ 640038 h 3566356"/>
                  <a:gd name="connsiteX306" fmla="*/ 1540584 w 3619944"/>
                  <a:gd name="connsiteY306" fmla="*/ 749576 h 3566356"/>
                  <a:gd name="connsiteX307" fmla="*/ 1490864 w 3619944"/>
                  <a:gd name="connsiteY307" fmla="*/ 688425 h 3566356"/>
                  <a:gd name="connsiteX308" fmla="*/ 1590686 w 3619944"/>
                  <a:gd name="connsiteY308" fmla="*/ 618702 h 3566356"/>
                  <a:gd name="connsiteX309" fmla="*/ 1673934 w 3619944"/>
                  <a:gd name="connsiteY309" fmla="*/ 638895 h 3566356"/>
                  <a:gd name="connsiteX310" fmla="*/ 1373897 w 3619944"/>
                  <a:gd name="connsiteY310" fmla="*/ 617369 h 3566356"/>
                  <a:gd name="connsiteX311" fmla="*/ 1466861 w 3619944"/>
                  <a:gd name="connsiteY311" fmla="*/ 688997 h 3566356"/>
                  <a:gd name="connsiteX312" fmla="*/ 1402853 w 3619944"/>
                  <a:gd name="connsiteY312" fmla="*/ 749576 h 3566356"/>
                  <a:gd name="connsiteX313" fmla="*/ 1288553 w 3619944"/>
                  <a:gd name="connsiteY313" fmla="*/ 636609 h 3566356"/>
                  <a:gd name="connsiteX314" fmla="*/ 1373897 w 3619944"/>
                  <a:gd name="connsiteY314" fmla="*/ 617369 h 3566356"/>
                  <a:gd name="connsiteX315" fmla="*/ 1322081 w 3619944"/>
                  <a:gd name="connsiteY315" fmla="*/ 365147 h 3566356"/>
                  <a:gd name="connsiteX316" fmla="*/ 1299602 w 3619944"/>
                  <a:gd name="connsiteY316" fmla="*/ 352193 h 3566356"/>
                  <a:gd name="connsiteX317" fmla="*/ 1265693 w 3619944"/>
                  <a:gd name="connsiteY317" fmla="*/ 317522 h 3566356"/>
                  <a:gd name="connsiteX318" fmla="*/ 1283219 w 3619944"/>
                  <a:gd name="connsiteY318" fmla="*/ 289328 h 3566356"/>
                  <a:gd name="connsiteX319" fmla="*/ 1310841 w 3619944"/>
                  <a:gd name="connsiteY319" fmla="*/ 303425 h 3566356"/>
                  <a:gd name="connsiteX320" fmla="*/ 1359990 w 3619944"/>
                  <a:gd name="connsiteY320" fmla="*/ 289518 h 3566356"/>
                  <a:gd name="connsiteX321" fmla="*/ 1365515 w 3619944"/>
                  <a:gd name="connsiteY321" fmla="*/ 250466 h 3566356"/>
                  <a:gd name="connsiteX322" fmla="*/ 1397900 w 3619944"/>
                  <a:gd name="connsiteY322" fmla="*/ 233892 h 3566356"/>
                  <a:gd name="connsiteX323" fmla="*/ 1405139 w 3619944"/>
                  <a:gd name="connsiteY323" fmla="*/ 207603 h 3566356"/>
                  <a:gd name="connsiteX324" fmla="*/ 1458860 w 3619944"/>
                  <a:gd name="connsiteY324" fmla="*/ 203603 h 3566356"/>
                  <a:gd name="connsiteX325" fmla="*/ 1489911 w 3619944"/>
                  <a:gd name="connsiteY325" fmla="*/ 182838 h 3566356"/>
                  <a:gd name="connsiteX326" fmla="*/ 1497722 w 3619944"/>
                  <a:gd name="connsiteY326" fmla="*/ 196935 h 3566356"/>
                  <a:gd name="connsiteX327" fmla="*/ 1525344 w 3619944"/>
                  <a:gd name="connsiteY327" fmla="*/ 210461 h 3566356"/>
                  <a:gd name="connsiteX328" fmla="*/ 1544394 w 3619944"/>
                  <a:gd name="connsiteY328" fmla="*/ 203603 h 3566356"/>
                  <a:gd name="connsiteX329" fmla="*/ 1544394 w 3619944"/>
                  <a:gd name="connsiteY329" fmla="*/ 211223 h 3566356"/>
                  <a:gd name="connsiteX330" fmla="*/ 1583704 w 3619944"/>
                  <a:gd name="connsiteY330" fmla="*/ 251911 h 3566356"/>
                  <a:gd name="connsiteX331" fmla="*/ 1590686 w 3619944"/>
                  <a:gd name="connsiteY331" fmla="*/ 251418 h 3566356"/>
                  <a:gd name="connsiteX332" fmla="*/ 1590686 w 3619944"/>
                  <a:gd name="connsiteY332" fmla="*/ 255228 h 3566356"/>
                  <a:gd name="connsiteX333" fmla="*/ 1602878 w 3619944"/>
                  <a:gd name="connsiteY333" fmla="*/ 300186 h 3566356"/>
                  <a:gd name="connsiteX334" fmla="*/ 1636787 w 3619944"/>
                  <a:gd name="connsiteY334" fmla="*/ 263801 h 3566356"/>
                  <a:gd name="connsiteX335" fmla="*/ 1661742 w 3619944"/>
                  <a:gd name="connsiteY335" fmla="*/ 275993 h 3566356"/>
                  <a:gd name="connsiteX336" fmla="*/ 1652789 w 3619944"/>
                  <a:gd name="connsiteY336" fmla="*/ 317712 h 3566356"/>
                  <a:gd name="connsiteX337" fmla="*/ 1646883 w 3619944"/>
                  <a:gd name="connsiteY337" fmla="*/ 324380 h 3566356"/>
                  <a:gd name="connsiteX338" fmla="*/ 1627833 w 3619944"/>
                  <a:gd name="connsiteY338" fmla="*/ 354288 h 3566356"/>
                  <a:gd name="connsiteX339" fmla="*/ 1611641 w 3619944"/>
                  <a:gd name="connsiteY339" fmla="*/ 439251 h 3566356"/>
                  <a:gd name="connsiteX340" fmla="*/ 1562492 w 3619944"/>
                  <a:gd name="connsiteY340" fmla="*/ 508784 h 3566356"/>
                  <a:gd name="connsiteX341" fmla="*/ 1559444 w 3619944"/>
                  <a:gd name="connsiteY341" fmla="*/ 516213 h 3566356"/>
                  <a:gd name="connsiteX342" fmla="*/ 1575065 w 3619944"/>
                  <a:gd name="connsiteY342" fmla="*/ 607844 h 3566356"/>
                  <a:gd name="connsiteX343" fmla="*/ 1476386 w 3619944"/>
                  <a:gd name="connsiteY343" fmla="*/ 674900 h 3566356"/>
                  <a:gd name="connsiteX344" fmla="*/ 1387232 w 3619944"/>
                  <a:gd name="connsiteY344" fmla="*/ 608034 h 3566356"/>
                  <a:gd name="connsiteX345" fmla="*/ 1397519 w 3619944"/>
                  <a:gd name="connsiteY345" fmla="*/ 519452 h 3566356"/>
                  <a:gd name="connsiteX346" fmla="*/ 1393328 w 3619944"/>
                  <a:gd name="connsiteY346" fmla="*/ 511260 h 3566356"/>
                  <a:gd name="connsiteX347" fmla="*/ 1322081 w 3619944"/>
                  <a:gd name="connsiteY347" fmla="*/ 365147 h 3566356"/>
                  <a:gd name="connsiteX348" fmla="*/ 1101101 w 3619944"/>
                  <a:gd name="connsiteY348" fmla="*/ 725192 h 3566356"/>
                  <a:gd name="connsiteX349" fmla="*/ 1272551 w 3619944"/>
                  <a:gd name="connsiteY349" fmla="*/ 640991 h 3566356"/>
                  <a:gd name="connsiteX350" fmla="*/ 1383612 w 3619944"/>
                  <a:gd name="connsiteY350" fmla="*/ 755291 h 3566356"/>
                  <a:gd name="connsiteX351" fmla="*/ 1410092 w 3619944"/>
                  <a:gd name="connsiteY351" fmla="*/ 763863 h 3566356"/>
                  <a:gd name="connsiteX352" fmla="*/ 1421331 w 3619944"/>
                  <a:gd name="connsiteY352" fmla="*/ 752243 h 3566356"/>
                  <a:gd name="connsiteX353" fmla="*/ 1438095 w 3619944"/>
                  <a:gd name="connsiteY353" fmla="*/ 801011 h 3566356"/>
                  <a:gd name="connsiteX354" fmla="*/ 1445334 w 3619944"/>
                  <a:gd name="connsiteY354" fmla="*/ 806916 h 3566356"/>
                  <a:gd name="connsiteX355" fmla="*/ 1432190 w 3619944"/>
                  <a:gd name="connsiteY355" fmla="*/ 980462 h 3566356"/>
                  <a:gd name="connsiteX356" fmla="*/ 1248167 w 3619944"/>
                  <a:gd name="connsiteY356" fmla="*/ 964079 h 3566356"/>
                  <a:gd name="connsiteX357" fmla="*/ 1254453 w 3619944"/>
                  <a:gd name="connsiteY357" fmla="*/ 898547 h 3566356"/>
                  <a:gd name="connsiteX358" fmla="*/ 1255596 w 3619944"/>
                  <a:gd name="connsiteY358" fmla="*/ 869400 h 3566356"/>
                  <a:gd name="connsiteX359" fmla="*/ 1253310 w 3619944"/>
                  <a:gd name="connsiteY359" fmla="*/ 865400 h 3566356"/>
                  <a:gd name="connsiteX360" fmla="*/ 1249310 w 3619944"/>
                  <a:gd name="connsiteY360" fmla="*/ 867686 h 3566356"/>
                  <a:gd name="connsiteX361" fmla="*/ 1237689 w 3619944"/>
                  <a:gd name="connsiteY361" fmla="*/ 964650 h 3566356"/>
                  <a:gd name="connsiteX362" fmla="*/ 1114817 w 3619944"/>
                  <a:gd name="connsiteY362" fmla="*/ 995702 h 3566356"/>
                  <a:gd name="connsiteX363" fmla="*/ 1113521 w 3619944"/>
                  <a:gd name="connsiteY363" fmla="*/ 1000217 h 3566356"/>
                  <a:gd name="connsiteX364" fmla="*/ 1117865 w 3619944"/>
                  <a:gd name="connsiteY364" fmla="*/ 1001607 h 3566356"/>
                  <a:gd name="connsiteX365" fmla="*/ 1621737 w 3619944"/>
                  <a:gd name="connsiteY365" fmla="*/ 1053614 h 3566356"/>
                  <a:gd name="connsiteX366" fmla="*/ 1647836 w 3619944"/>
                  <a:gd name="connsiteY366" fmla="*/ 1066377 h 3566356"/>
                  <a:gd name="connsiteX367" fmla="*/ 1653170 w 3619944"/>
                  <a:gd name="connsiteY367" fmla="*/ 1157627 h 3566356"/>
                  <a:gd name="connsiteX368" fmla="*/ 1637930 w 3619944"/>
                  <a:gd name="connsiteY368" fmla="*/ 1174200 h 3566356"/>
                  <a:gd name="connsiteX369" fmla="*/ 1606116 w 3619944"/>
                  <a:gd name="connsiteY369" fmla="*/ 1184678 h 3566356"/>
                  <a:gd name="connsiteX370" fmla="*/ 1529916 w 3619944"/>
                  <a:gd name="connsiteY370" fmla="*/ 1213253 h 3566356"/>
                  <a:gd name="connsiteX371" fmla="*/ 1099196 w 3619944"/>
                  <a:gd name="connsiteY371" fmla="*/ 1318028 h 3566356"/>
                  <a:gd name="connsiteX372" fmla="*/ 954416 w 3619944"/>
                  <a:gd name="connsiteY372" fmla="*/ 1276499 h 3566356"/>
                  <a:gd name="connsiteX373" fmla="*/ 1101101 w 3619944"/>
                  <a:gd name="connsiteY373" fmla="*/ 725192 h 3566356"/>
                  <a:gd name="connsiteX374" fmla="*/ 387107 w 3619944"/>
                  <a:gd name="connsiteY374" fmla="*/ 563838 h 3566356"/>
                  <a:gd name="connsiteX375" fmla="*/ 342911 w 3619944"/>
                  <a:gd name="connsiteY375" fmla="*/ 522500 h 3566356"/>
                  <a:gd name="connsiteX376" fmla="*/ 317765 w 3619944"/>
                  <a:gd name="connsiteY376" fmla="*/ 346478 h 3566356"/>
                  <a:gd name="connsiteX377" fmla="*/ 388250 w 3619944"/>
                  <a:gd name="connsiteY377" fmla="*/ 303806 h 3566356"/>
                  <a:gd name="connsiteX378" fmla="*/ 443685 w 3619944"/>
                  <a:gd name="connsiteY378" fmla="*/ 231606 h 3566356"/>
                  <a:gd name="connsiteX379" fmla="*/ 454353 w 3619944"/>
                  <a:gd name="connsiteY379" fmla="*/ 211032 h 3566356"/>
                  <a:gd name="connsiteX380" fmla="*/ 549603 w 3619944"/>
                  <a:gd name="connsiteY380" fmla="*/ 334476 h 3566356"/>
                  <a:gd name="connsiteX381" fmla="*/ 597038 w 3619944"/>
                  <a:gd name="connsiteY381" fmla="*/ 345525 h 3566356"/>
                  <a:gd name="connsiteX382" fmla="*/ 601800 w 3619944"/>
                  <a:gd name="connsiteY382" fmla="*/ 389912 h 3566356"/>
                  <a:gd name="connsiteX383" fmla="*/ 610222 w 3619944"/>
                  <a:gd name="connsiteY383" fmla="*/ 392761 h 3566356"/>
                  <a:gd name="connsiteX384" fmla="*/ 610563 w 3619944"/>
                  <a:gd name="connsiteY384" fmla="*/ 392579 h 3566356"/>
                  <a:gd name="connsiteX385" fmla="*/ 635138 w 3619944"/>
                  <a:gd name="connsiteY385" fmla="*/ 346478 h 3566356"/>
                  <a:gd name="connsiteX386" fmla="*/ 647520 w 3619944"/>
                  <a:gd name="connsiteY386" fmla="*/ 339239 h 3566356"/>
                  <a:gd name="connsiteX387" fmla="*/ 661998 w 3619944"/>
                  <a:gd name="connsiteY387" fmla="*/ 345144 h 3566356"/>
                  <a:gd name="connsiteX388" fmla="*/ 630185 w 3619944"/>
                  <a:gd name="connsiteY388" fmla="*/ 433155 h 3566356"/>
                  <a:gd name="connsiteX389" fmla="*/ 560271 w 3619944"/>
                  <a:gd name="connsiteY389" fmla="*/ 523643 h 3566356"/>
                  <a:gd name="connsiteX390" fmla="*/ 561986 w 3619944"/>
                  <a:gd name="connsiteY390" fmla="*/ 557361 h 3566356"/>
                  <a:gd name="connsiteX391" fmla="*/ 566367 w 3619944"/>
                  <a:gd name="connsiteY391" fmla="*/ 614511 h 3566356"/>
                  <a:gd name="connsiteX392" fmla="*/ 409967 w 3619944"/>
                  <a:gd name="connsiteY392" fmla="*/ 616226 h 3566356"/>
                  <a:gd name="connsiteX393" fmla="*/ 387107 w 3619944"/>
                  <a:gd name="connsiteY393" fmla="*/ 563838 h 3566356"/>
                  <a:gd name="connsiteX394" fmla="*/ 742961 w 3619944"/>
                  <a:gd name="connsiteY394" fmla="*/ 2655338 h 3566356"/>
                  <a:gd name="connsiteX395" fmla="*/ 599133 w 3619944"/>
                  <a:gd name="connsiteY395" fmla="*/ 2655338 h 3566356"/>
                  <a:gd name="connsiteX396" fmla="*/ 641996 w 3619944"/>
                  <a:gd name="connsiteY396" fmla="*/ 1483191 h 3566356"/>
                  <a:gd name="connsiteX397" fmla="*/ 710576 w 3619944"/>
                  <a:gd name="connsiteY397" fmla="*/ 1478619 h 3566356"/>
                  <a:gd name="connsiteX398" fmla="*/ 742961 w 3619944"/>
                  <a:gd name="connsiteY398" fmla="*/ 2655338 h 3566356"/>
                  <a:gd name="connsiteX399" fmla="*/ 266711 w 3619944"/>
                  <a:gd name="connsiteY399" fmla="*/ 2638003 h 3566356"/>
                  <a:gd name="connsiteX400" fmla="*/ 321194 w 3619944"/>
                  <a:gd name="connsiteY400" fmla="*/ 1475952 h 3566356"/>
                  <a:gd name="connsiteX401" fmla="*/ 398918 w 3619944"/>
                  <a:gd name="connsiteY401" fmla="*/ 1483382 h 3566356"/>
                  <a:gd name="connsiteX402" fmla="*/ 350531 w 3619944"/>
                  <a:gd name="connsiteY402" fmla="*/ 2645432 h 3566356"/>
                  <a:gd name="connsiteX403" fmla="*/ 265568 w 3619944"/>
                  <a:gd name="connsiteY403" fmla="*/ 2638003 h 3566356"/>
                  <a:gd name="connsiteX404" fmla="*/ 477404 w 3619944"/>
                  <a:gd name="connsiteY404" fmla="*/ 1469475 h 3566356"/>
                  <a:gd name="connsiteX405" fmla="*/ 405776 w 3619944"/>
                  <a:gd name="connsiteY405" fmla="*/ 1466618 h 3566356"/>
                  <a:gd name="connsiteX406" fmla="*/ 410157 w 3619944"/>
                  <a:gd name="connsiteY406" fmla="*/ 1405277 h 3566356"/>
                  <a:gd name="connsiteX407" fmla="*/ 435875 w 3619944"/>
                  <a:gd name="connsiteY407" fmla="*/ 1403372 h 3566356"/>
                  <a:gd name="connsiteX408" fmla="*/ 491501 w 3619944"/>
                  <a:gd name="connsiteY408" fmla="*/ 1402038 h 3566356"/>
                  <a:gd name="connsiteX409" fmla="*/ 477404 w 3619944"/>
                  <a:gd name="connsiteY409" fmla="*/ 1469475 h 3566356"/>
                  <a:gd name="connsiteX410" fmla="*/ 256805 w 3619944"/>
                  <a:gd name="connsiteY410" fmla="*/ 1406801 h 3566356"/>
                  <a:gd name="connsiteX411" fmla="*/ 394727 w 3619944"/>
                  <a:gd name="connsiteY411" fmla="*/ 1404134 h 3566356"/>
                  <a:gd name="connsiteX412" fmla="*/ 389393 w 3619944"/>
                  <a:gd name="connsiteY412" fmla="*/ 1467761 h 3566356"/>
                  <a:gd name="connsiteX413" fmla="*/ 235278 w 3619944"/>
                  <a:gd name="connsiteY413" fmla="*/ 1451949 h 3566356"/>
                  <a:gd name="connsiteX414" fmla="*/ 256805 w 3619944"/>
                  <a:gd name="connsiteY414" fmla="*/ 1406801 h 3566356"/>
                  <a:gd name="connsiteX415" fmla="*/ 412062 w 3619944"/>
                  <a:gd name="connsiteY415" fmla="*/ 2648861 h 3566356"/>
                  <a:gd name="connsiteX416" fmla="*/ 469212 w 3619944"/>
                  <a:gd name="connsiteY416" fmla="*/ 1484334 h 3566356"/>
                  <a:gd name="connsiteX417" fmla="*/ 568844 w 3619944"/>
                  <a:gd name="connsiteY417" fmla="*/ 1484334 h 3566356"/>
                  <a:gd name="connsiteX418" fmla="*/ 535506 w 3619944"/>
                  <a:gd name="connsiteY418" fmla="*/ 2653052 h 3566356"/>
                  <a:gd name="connsiteX419" fmla="*/ 412062 w 3619944"/>
                  <a:gd name="connsiteY419" fmla="*/ 2648861 h 3566356"/>
                  <a:gd name="connsiteX420" fmla="*/ 492072 w 3619944"/>
                  <a:gd name="connsiteY420" fmla="*/ 1469666 h 3566356"/>
                  <a:gd name="connsiteX421" fmla="*/ 498930 w 3619944"/>
                  <a:gd name="connsiteY421" fmla="*/ 1402038 h 3566356"/>
                  <a:gd name="connsiteX422" fmla="*/ 801825 w 3619944"/>
                  <a:gd name="connsiteY422" fmla="*/ 1404134 h 3566356"/>
                  <a:gd name="connsiteX423" fmla="*/ 820875 w 3619944"/>
                  <a:gd name="connsiteY423" fmla="*/ 1445663 h 3566356"/>
                  <a:gd name="connsiteX424" fmla="*/ 492072 w 3619944"/>
                  <a:gd name="connsiteY424" fmla="*/ 1469666 h 3566356"/>
                  <a:gd name="connsiteX425" fmla="*/ 133361 w 3619944"/>
                  <a:gd name="connsiteY425" fmla="*/ 2611713 h 3566356"/>
                  <a:gd name="connsiteX426" fmla="*/ 130122 w 3619944"/>
                  <a:gd name="connsiteY426" fmla="*/ 1763607 h 3566356"/>
                  <a:gd name="connsiteX427" fmla="*/ 231659 w 3619944"/>
                  <a:gd name="connsiteY427" fmla="*/ 1458807 h 3566356"/>
                  <a:gd name="connsiteX428" fmla="*/ 251661 w 3619944"/>
                  <a:gd name="connsiteY428" fmla="*/ 1462998 h 3566356"/>
                  <a:gd name="connsiteX429" fmla="*/ 203465 w 3619944"/>
                  <a:gd name="connsiteY429" fmla="*/ 2629049 h 3566356"/>
                  <a:gd name="connsiteX430" fmla="*/ 133361 w 3619944"/>
                  <a:gd name="connsiteY430" fmla="*/ 2611713 h 3566356"/>
                  <a:gd name="connsiteX431" fmla="*/ 409014 w 3619944"/>
                  <a:gd name="connsiteY431" fmla="*/ 3468963 h 3566356"/>
                  <a:gd name="connsiteX432" fmla="*/ 306716 w 3619944"/>
                  <a:gd name="connsiteY432" fmla="*/ 3484965 h 3566356"/>
                  <a:gd name="connsiteX433" fmla="*/ 273188 w 3619944"/>
                  <a:gd name="connsiteY433" fmla="*/ 3475821 h 3566356"/>
                  <a:gd name="connsiteX434" fmla="*/ 292238 w 3619944"/>
                  <a:gd name="connsiteY434" fmla="*/ 3458867 h 3566356"/>
                  <a:gd name="connsiteX435" fmla="*/ 251661 w 3619944"/>
                  <a:gd name="connsiteY435" fmla="*/ 2651719 h 3566356"/>
                  <a:gd name="connsiteX436" fmla="*/ 533982 w 3619944"/>
                  <a:gd name="connsiteY436" fmla="*/ 2669435 h 3566356"/>
                  <a:gd name="connsiteX437" fmla="*/ 408443 w 3619944"/>
                  <a:gd name="connsiteY437" fmla="*/ 3469535 h 3566356"/>
                  <a:gd name="connsiteX438" fmla="*/ 835353 w 3619944"/>
                  <a:gd name="connsiteY438" fmla="*/ 3429721 h 3566356"/>
                  <a:gd name="connsiteX439" fmla="*/ 736293 w 3619944"/>
                  <a:gd name="connsiteY439" fmla="*/ 3459629 h 3566356"/>
                  <a:gd name="connsiteX440" fmla="*/ 701813 w 3619944"/>
                  <a:gd name="connsiteY440" fmla="*/ 3455057 h 3566356"/>
                  <a:gd name="connsiteX441" fmla="*/ 717624 w 3619944"/>
                  <a:gd name="connsiteY441" fmla="*/ 3436007 h 3566356"/>
                  <a:gd name="connsiteX442" fmla="*/ 572273 w 3619944"/>
                  <a:gd name="connsiteY442" fmla="*/ 2670578 h 3566356"/>
                  <a:gd name="connsiteX443" fmla="*/ 847926 w 3619944"/>
                  <a:gd name="connsiteY443" fmla="*/ 2667149 h 3566356"/>
                  <a:gd name="connsiteX444" fmla="*/ 834782 w 3619944"/>
                  <a:gd name="connsiteY444" fmla="*/ 3430292 h 3566356"/>
                  <a:gd name="connsiteX445" fmla="*/ 883740 w 3619944"/>
                  <a:gd name="connsiteY445" fmla="*/ 1615970 h 3566356"/>
                  <a:gd name="connsiteX446" fmla="*/ 910982 w 3619944"/>
                  <a:gd name="connsiteY446" fmla="*/ 2641050 h 3566356"/>
                  <a:gd name="connsiteX447" fmla="*/ 805635 w 3619944"/>
                  <a:gd name="connsiteY447" fmla="*/ 2652862 h 3566356"/>
                  <a:gd name="connsiteX448" fmla="*/ 781061 w 3619944"/>
                  <a:gd name="connsiteY448" fmla="*/ 1469285 h 3566356"/>
                  <a:gd name="connsiteX449" fmla="*/ 829829 w 3619944"/>
                  <a:gd name="connsiteY449" fmla="*/ 1460141 h 3566356"/>
                  <a:gd name="connsiteX450" fmla="*/ 883169 w 3619944"/>
                  <a:gd name="connsiteY450" fmla="*/ 1616541 h 3566356"/>
                  <a:gd name="connsiteX451" fmla="*/ 749247 w 3619944"/>
                  <a:gd name="connsiteY451" fmla="*/ 1059138 h 3566356"/>
                  <a:gd name="connsiteX452" fmla="*/ 726197 w 3619944"/>
                  <a:gd name="connsiteY452" fmla="*/ 1037802 h 3566356"/>
                  <a:gd name="connsiteX453" fmla="*/ 721625 w 3619944"/>
                  <a:gd name="connsiteY453" fmla="*/ 1037231 h 3566356"/>
                  <a:gd name="connsiteX454" fmla="*/ 721053 w 3619944"/>
                  <a:gd name="connsiteY454" fmla="*/ 1041803 h 3566356"/>
                  <a:gd name="connsiteX455" fmla="*/ 822971 w 3619944"/>
                  <a:gd name="connsiteY455" fmla="*/ 1142768 h 3566356"/>
                  <a:gd name="connsiteX456" fmla="*/ 803921 w 3619944"/>
                  <a:gd name="connsiteY456" fmla="*/ 1387751 h 3566356"/>
                  <a:gd name="connsiteX457" fmla="*/ 402728 w 3619944"/>
                  <a:gd name="connsiteY457" fmla="*/ 1389846 h 3566356"/>
                  <a:gd name="connsiteX458" fmla="*/ 397394 w 3619944"/>
                  <a:gd name="connsiteY458" fmla="*/ 1392132 h 3566356"/>
                  <a:gd name="connsiteX459" fmla="*/ 258138 w 3619944"/>
                  <a:gd name="connsiteY459" fmla="*/ 1399562 h 3566356"/>
                  <a:gd name="connsiteX460" fmla="*/ 230516 w 3619944"/>
                  <a:gd name="connsiteY460" fmla="*/ 1321838 h 3566356"/>
                  <a:gd name="connsiteX461" fmla="*/ 323861 w 3619944"/>
                  <a:gd name="connsiteY461" fmla="*/ 1321076 h 3566356"/>
                  <a:gd name="connsiteX462" fmla="*/ 331290 w 3619944"/>
                  <a:gd name="connsiteY462" fmla="*/ 1354794 h 3566356"/>
                  <a:gd name="connsiteX463" fmla="*/ 667904 w 3619944"/>
                  <a:gd name="connsiteY463" fmla="*/ 1338411 h 3566356"/>
                  <a:gd name="connsiteX464" fmla="*/ 675524 w 3619944"/>
                  <a:gd name="connsiteY464" fmla="*/ 1319361 h 3566356"/>
                  <a:gd name="connsiteX465" fmla="*/ 679143 w 3619944"/>
                  <a:gd name="connsiteY465" fmla="*/ 1209252 h 3566356"/>
                  <a:gd name="connsiteX466" fmla="*/ 691376 w 3619944"/>
                  <a:gd name="connsiteY466" fmla="*/ 1180792 h 3566356"/>
                  <a:gd name="connsiteX467" fmla="*/ 689811 w 3619944"/>
                  <a:gd name="connsiteY467" fmla="*/ 1177629 h 3566356"/>
                  <a:gd name="connsiteX468" fmla="*/ 685341 w 3619944"/>
                  <a:gd name="connsiteY468" fmla="*/ 1140453 h 3566356"/>
                  <a:gd name="connsiteX469" fmla="*/ 684096 w 3619944"/>
                  <a:gd name="connsiteY469" fmla="*/ 1139529 h 3566356"/>
                  <a:gd name="connsiteX470" fmla="*/ 684496 w 3619944"/>
                  <a:gd name="connsiteY470" fmla="*/ 1108011 h 3566356"/>
                  <a:gd name="connsiteX471" fmla="*/ 679715 w 3619944"/>
                  <a:gd name="connsiteY471" fmla="*/ 1104287 h 3566356"/>
                  <a:gd name="connsiteX472" fmla="*/ 677238 w 3619944"/>
                  <a:gd name="connsiteY472" fmla="*/ 930932 h 3566356"/>
                  <a:gd name="connsiteX473" fmla="*/ 670380 w 3619944"/>
                  <a:gd name="connsiteY473" fmla="*/ 892832 h 3566356"/>
                  <a:gd name="connsiteX474" fmla="*/ 602753 w 3619944"/>
                  <a:gd name="connsiteY474" fmla="*/ 890165 h 3566356"/>
                  <a:gd name="connsiteX475" fmla="*/ 596466 w 3619944"/>
                  <a:gd name="connsiteY475" fmla="*/ 867305 h 3566356"/>
                  <a:gd name="connsiteX476" fmla="*/ 526553 w 3619944"/>
                  <a:gd name="connsiteY476" fmla="*/ 867305 h 3566356"/>
                  <a:gd name="connsiteX477" fmla="*/ 501597 w 3619944"/>
                  <a:gd name="connsiteY477" fmla="*/ 831491 h 3566356"/>
                  <a:gd name="connsiteX478" fmla="*/ 455877 w 3619944"/>
                  <a:gd name="connsiteY478" fmla="*/ 850541 h 3566356"/>
                  <a:gd name="connsiteX479" fmla="*/ 449210 w 3619944"/>
                  <a:gd name="connsiteY479" fmla="*/ 873210 h 3566356"/>
                  <a:gd name="connsiteX480" fmla="*/ 388250 w 3619944"/>
                  <a:gd name="connsiteY480" fmla="*/ 881021 h 3566356"/>
                  <a:gd name="connsiteX481" fmla="*/ 380249 w 3619944"/>
                  <a:gd name="connsiteY481" fmla="*/ 909215 h 3566356"/>
                  <a:gd name="connsiteX482" fmla="*/ 301572 w 3619944"/>
                  <a:gd name="connsiteY482" fmla="*/ 924264 h 3566356"/>
                  <a:gd name="connsiteX483" fmla="*/ 305954 w 3619944"/>
                  <a:gd name="connsiteY483" fmla="*/ 1062948 h 3566356"/>
                  <a:gd name="connsiteX484" fmla="*/ 253185 w 3619944"/>
                  <a:gd name="connsiteY484" fmla="*/ 1073426 h 3566356"/>
                  <a:gd name="connsiteX485" fmla="*/ 259662 w 3619944"/>
                  <a:gd name="connsiteY485" fmla="*/ 1001988 h 3566356"/>
                  <a:gd name="connsiteX486" fmla="*/ 254328 w 3619944"/>
                  <a:gd name="connsiteY486" fmla="*/ 946553 h 3566356"/>
                  <a:gd name="connsiteX487" fmla="*/ 243660 w 3619944"/>
                  <a:gd name="connsiteY487" fmla="*/ 999131 h 3566356"/>
                  <a:gd name="connsiteX488" fmla="*/ 241755 w 3619944"/>
                  <a:gd name="connsiteY488" fmla="*/ 1077045 h 3566356"/>
                  <a:gd name="connsiteX489" fmla="*/ 218324 w 3619944"/>
                  <a:gd name="connsiteY489" fmla="*/ 1085237 h 3566356"/>
                  <a:gd name="connsiteX490" fmla="*/ 216576 w 3619944"/>
                  <a:gd name="connsiteY490" fmla="*/ 1089495 h 3566356"/>
                  <a:gd name="connsiteX491" fmla="*/ 220610 w 3619944"/>
                  <a:gd name="connsiteY491" fmla="*/ 1091333 h 3566356"/>
                  <a:gd name="connsiteX492" fmla="*/ 553794 w 3619944"/>
                  <a:gd name="connsiteY492" fmla="*/ 1114955 h 3566356"/>
                  <a:gd name="connsiteX493" fmla="*/ 557414 w 3619944"/>
                  <a:gd name="connsiteY493" fmla="*/ 1195155 h 3566356"/>
                  <a:gd name="connsiteX494" fmla="*/ 294905 w 3619944"/>
                  <a:gd name="connsiteY494" fmla="*/ 1313646 h 3566356"/>
                  <a:gd name="connsiteX495" fmla="*/ 220610 w 3619944"/>
                  <a:gd name="connsiteY495" fmla="*/ 1312122 h 3566356"/>
                  <a:gd name="connsiteX496" fmla="*/ 12203 w 3619944"/>
                  <a:gd name="connsiteY496" fmla="*/ 1041422 h 3566356"/>
                  <a:gd name="connsiteX497" fmla="*/ 145934 w 3619944"/>
                  <a:gd name="connsiteY497" fmla="*/ 739860 h 3566356"/>
                  <a:gd name="connsiteX498" fmla="*/ 386535 w 3619944"/>
                  <a:gd name="connsiteY498" fmla="*/ 682710 h 3566356"/>
                  <a:gd name="connsiteX499" fmla="*/ 400251 w 3619944"/>
                  <a:gd name="connsiteY499" fmla="*/ 628227 h 3566356"/>
                  <a:gd name="connsiteX500" fmla="*/ 438351 w 3619944"/>
                  <a:gd name="connsiteY500" fmla="*/ 626513 h 3566356"/>
                  <a:gd name="connsiteX501" fmla="*/ 438351 w 3619944"/>
                  <a:gd name="connsiteY501" fmla="*/ 665946 h 3566356"/>
                  <a:gd name="connsiteX502" fmla="*/ 447305 w 3619944"/>
                  <a:gd name="connsiteY502" fmla="*/ 690711 h 3566356"/>
                  <a:gd name="connsiteX503" fmla="*/ 454353 w 3619944"/>
                  <a:gd name="connsiteY503" fmla="*/ 668423 h 3566356"/>
                  <a:gd name="connsiteX504" fmla="*/ 452639 w 3619944"/>
                  <a:gd name="connsiteY504" fmla="*/ 626513 h 3566356"/>
                  <a:gd name="connsiteX505" fmla="*/ 516075 w 3619944"/>
                  <a:gd name="connsiteY505" fmla="*/ 626513 h 3566356"/>
                  <a:gd name="connsiteX506" fmla="*/ 516075 w 3619944"/>
                  <a:gd name="connsiteY506" fmla="*/ 664613 h 3566356"/>
                  <a:gd name="connsiteX507" fmla="*/ 525029 w 3619944"/>
                  <a:gd name="connsiteY507" fmla="*/ 689378 h 3566356"/>
                  <a:gd name="connsiteX508" fmla="*/ 532077 w 3619944"/>
                  <a:gd name="connsiteY508" fmla="*/ 667089 h 3566356"/>
                  <a:gd name="connsiteX509" fmla="*/ 530363 w 3619944"/>
                  <a:gd name="connsiteY509" fmla="*/ 626894 h 3566356"/>
                  <a:gd name="connsiteX510" fmla="*/ 576845 w 3619944"/>
                  <a:gd name="connsiteY510" fmla="*/ 626894 h 3566356"/>
                  <a:gd name="connsiteX511" fmla="*/ 579893 w 3619944"/>
                  <a:gd name="connsiteY511" fmla="*/ 645944 h 3566356"/>
                  <a:gd name="connsiteX512" fmla="*/ 579893 w 3619944"/>
                  <a:gd name="connsiteY512" fmla="*/ 675662 h 3566356"/>
                  <a:gd name="connsiteX513" fmla="*/ 956511 w 3619944"/>
                  <a:gd name="connsiteY513" fmla="*/ 868448 h 3566356"/>
                  <a:gd name="connsiteX514" fmla="*/ 880311 w 3619944"/>
                  <a:gd name="connsiteY514" fmla="*/ 1165247 h 3566356"/>
                  <a:gd name="connsiteX515" fmla="*/ 749247 w 3619944"/>
                  <a:gd name="connsiteY515" fmla="*/ 1059138 h 3566356"/>
                  <a:gd name="connsiteX516" fmla="*/ 319670 w 3619944"/>
                  <a:gd name="connsiteY516" fmla="*/ 1060853 h 3566356"/>
                  <a:gd name="connsiteX517" fmla="*/ 316241 w 3619944"/>
                  <a:gd name="connsiteY517" fmla="*/ 931694 h 3566356"/>
                  <a:gd name="connsiteX518" fmla="*/ 380439 w 3619944"/>
                  <a:gd name="connsiteY518" fmla="*/ 924455 h 3566356"/>
                  <a:gd name="connsiteX519" fmla="*/ 399489 w 3619944"/>
                  <a:gd name="connsiteY519" fmla="*/ 956268 h 3566356"/>
                  <a:gd name="connsiteX520" fmla="*/ 599705 w 3619944"/>
                  <a:gd name="connsiteY520" fmla="*/ 942743 h 3566356"/>
                  <a:gd name="connsiteX521" fmla="*/ 602943 w 3619944"/>
                  <a:gd name="connsiteY521" fmla="*/ 938361 h 3566356"/>
                  <a:gd name="connsiteX522" fmla="*/ 603705 w 3619944"/>
                  <a:gd name="connsiteY522" fmla="*/ 906738 h 3566356"/>
                  <a:gd name="connsiteX523" fmla="*/ 659522 w 3619944"/>
                  <a:gd name="connsiteY523" fmla="*/ 906738 h 3566356"/>
                  <a:gd name="connsiteX524" fmla="*/ 663522 w 3619944"/>
                  <a:gd name="connsiteY524" fmla="*/ 1099905 h 3566356"/>
                  <a:gd name="connsiteX525" fmla="*/ 642377 w 3619944"/>
                  <a:gd name="connsiteY525" fmla="*/ 1102953 h 3566356"/>
                  <a:gd name="connsiteX526" fmla="*/ 633233 w 3619944"/>
                  <a:gd name="connsiteY526" fmla="*/ 1058567 h 3566356"/>
                  <a:gd name="connsiteX527" fmla="*/ 609611 w 3619944"/>
                  <a:gd name="connsiteY527" fmla="*/ 1065996 h 3566356"/>
                  <a:gd name="connsiteX528" fmla="*/ 595514 w 3619944"/>
                  <a:gd name="connsiteY528" fmla="*/ 1108478 h 3566356"/>
                  <a:gd name="connsiteX529" fmla="*/ 569415 w 3619944"/>
                  <a:gd name="connsiteY529" fmla="*/ 1106954 h 3566356"/>
                  <a:gd name="connsiteX530" fmla="*/ 565415 w 3619944"/>
                  <a:gd name="connsiteY530" fmla="*/ 1102191 h 3566356"/>
                  <a:gd name="connsiteX531" fmla="*/ 319670 w 3619944"/>
                  <a:gd name="connsiteY531" fmla="*/ 1061424 h 3566356"/>
                  <a:gd name="connsiteX532" fmla="*/ 677810 w 3619944"/>
                  <a:gd name="connsiteY532" fmla="*/ 1166199 h 3566356"/>
                  <a:gd name="connsiteX533" fmla="*/ 652283 w 3619944"/>
                  <a:gd name="connsiteY533" fmla="*/ 1169247 h 3566356"/>
                  <a:gd name="connsiteX534" fmla="*/ 644472 w 3619944"/>
                  <a:gd name="connsiteY534" fmla="*/ 1177058 h 3566356"/>
                  <a:gd name="connsiteX535" fmla="*/ 652283 w 3619944"/>
                  <a:gd name="connsiteY535" fmla="*/ 1184868 h 3566356"/>
                  <a:gd name="connsiteX536" fmla="*/ 671333 w 3619944"/>
                  <a:gd name="connsiteY536" fmla="*/ 1184868 h 3566356"/>
                  <a:gd name="connsiteX537" fmla="*/ 678381 w 3619944"/>
                  <a:gd name="connsiteY537" fmla="*/ 1187535 h 3566356"/>
                  <a:gd name="connsiteX538" fmla="*/ 629232 w 3619944"/>
                  <a:gd name="connsiteY538" fmla="*/ 1189440 h 3566356"/>
                  <a:gd name="connsiteX539" fmla="*/ 573797 w 3619944"/>
                  <a:gd name="connsiteY539" fmla="*/ 1194774 h 3566356"/>
                  <a:gd name="connsiteX540" fmla="*/ 569987 w 3619944"/>
                  <a:gd name="connsiteY540" fmla="*/ 1116288 h 3566356"/>
                  <a:gd name="connsiteX541" fmla="*/ 601800 w 3619944"/>
                  <a:gd name="connsiteY541" fmla="*/ 1118384 h 3566356"/>
                  <a:gd name="connsiteX542" fmla="*/ 604848 w 3619944"/>
                  <a:gd name="connsiteY542" fmla="*/ 1114574 h 3566356"/>
                  <a:gd name="connsiteX543" fmla="*/ 629613 w 3619944"/>
                  <a:gd name="connsiteY543" fmla="*/ 1073235 h 3566356"/>
                  <a:gd name="connsiteX544" fmla="*/ 625994 w 3619944"/>
                  <a:gd name="connsiteY544" fmla="*/ 1108859 h 3566356"/>
                  <a:gd name="connsiteX545" fmla="*/ 637614 w 3619944"/>
                  <a:gd name="connsiteY545" fmla="*/ 1122575 h 3566356"/>
                  <a:gd name="connsiteX546" fmla="*/ 662951 w 3619944"/>
                  <a:gd name="connsiteY546" fmla="*/ 1116288 h 3566356"/>
                  <a:gd name="connsiteX547" fmla="*/ 674381 w 3619944"/>
                  <a:gd name="connsiteY547" fmla="*/ 1122003 h 3566356"/>
                  <a:gd name="connsiteX548" fmla="*/ 666189 w 3619944"/>
                  <a:gd name="connsiteY548" fmla="*/ 1131528 h 3566356"/>
                  <a:gd name="connsiteX549" fmla="*/ 640853 w 3619944"/>
                  <a:gd name="connsiteY549" fmla="*/ 1136291 h 3566356"/>
                  <a:gd name="connsiteX550" fmla="*/ 635501 w 3619944"/>
                  <a:gd name="connsiteY550" fmla="*/ 1146568 h 3566356"/>
                  <a:gd name="connsiteX551" fmla="*/ 643520 w 3619944"/>
                  <a:gd name="connsiteY551" fmla="*/ 1152293 h 3566356"/>
                  <a:gd name="connsiteX552" fmla="*/ 669428 w 3619944"/>
                  <a:gd name="connsiteY552" fmla="*/ 1150197 h 3566356"/>
                  <a:gd name="connsiteX553" fmla="*/ 679715 w 3619944"/>
                  <a:gd name="connsiteY553" fmla="*/ 1163532 h 3566356"/>
                  <a:gd name="connsiteX554" fmla="*/ 677810 w 3619944"/>
                  <a:gd name="connsiteY554" fmla="*/ 1166771 h 3566356"/>
                  <a:gd name="connsiteX555" fmla="*/ 572844 w 3619944"/>
                  <a:gd name="connsiteY555" fmla="*/ 1202585 h 3566356"/>
                  <a:gd name="connsiteX556" fmla="*/ 623517 w 3619944"/>
                  <a:gd name="connsiteY556" fmla="*/ 1199156 h 3566356"/>
                  <a:gd name="connsiteX557" fmla="*/ 663141 w 3619944"/>
                  <a:gd name="connsiteY557" fmla="*/ 1211348 h 3566356"/>
                  <a:gd name="connsiteX558" fmla="*/ 660855 w 3619944"/>
                  <a:gd name="connsiteY558" fmla="*/ 1324505 h 3566356"/>
                  <a:gd name="connsiteX559" fmla="*/ 335672 w 3619944"/>
                  <a:gd name="connsiteY559" fmla="*/ 1348698 h 3566356"/>
                  <a:gd name="connsiteX560" fmla="*/ 331290 w 3619944"/>
                  <a:gd name="connsiteY560" fmla="*/ 1318980 h 3566356"/>
                  <a:gd name="connsiteX561" fmla="*/ 572844 w 3619944"/>
                  <a:gd name="connsiteY561" fmla="*/ 1203156 h 3566356"/>
                  <a:gd name="connsiteX562" fmla="*/ 1258644 w 3619944"/>
                  <a:gd name="connsiteY562" fmla="*/ 3536400 h 3566356"/>
                  <a:gd name="connsiteX563" fmla="*/ 1193684 w 3619944"/>
                  <a:gd name="connsiteY563" fmla="*/ 3532971 h 3566356"/>
                  <a:gd name="connsiteX564" fmla="*/ 1193684 w 3619944"/>
                  <a:gd name="connsiteY564" fmla="*/ 3523446 h 3566356"/>
                  <a:gd name="connsiteX565" fmla="*/ 1190636 w 3619944"/>
                  <a:gd name="connsiteY565" fmla="*/ 3517541 h 3566356"/>
                  <a:gd name="connsiteX566" fmla="*/ 1056143 w 3619944"/>
                  <a:gd name="connsiteY566" fmla="*/ 3533353 h 3566356"/>
                  <a:gd name="connsiteX567" fmla="*/ 1012518 w 3619944"/>
                  <a:gd name="connsiteY567" fmla="*/ 3538305 h 3566356"/>
                  <a:gd name="connsiteX568" fmla="*/ 1003565 w 3619944"/>
                  <a:gd name="connsiteY568" fmla="*/ 3538305 h 3566356"/>
                  <a:gd name="connsiteX569" fmla="*/ 984515 w 3619944"/>
                  <a:gd name="connsiteY569" fmla="*/ 3510873 h 3566356"/>
                  <a:gd name="connsiteX570" fmla="*/ 1096910 w 3619944"/>
                  <a:gd name="connsiteY570" fmla="*/ 3432959 h 3566356"/>
                  <a:gd name="connsiteX571" fmla="*/ 1270836 w 3619944"/>
                  <a:gd name="connsiteY571" fmla="*/ 3446294 h 3566356"/>
                  <a:gd name="connsiteX572" fmla="*/ 1258835 w 3619944"/>
                  <a:gd name="connsiteY572" fmla="*/ 3536972 h 3566356"/>
                  <a:gd name="connsiteX573" fmla="*/ 1902344 w 3619944"/>
                  <a:gd name="connsiteY573" fmla="*/ 3426672 h 3566356"/>
                  <a:gd name="connsiteX574" fmla="*/ 1954731 w 3619944"/>
                  <a:gd name="connsiteY574" fmla="*/ 3424767 h 3566356"/>
                  <a:gd name="connsiteX575" fmla="*/ 2086367 w 3619944"/>
                  <a:gd name="connsiteY575" fmla="*/ 3514493 h 3566356"/>
                  <a:gd name="connsiteX576" fmla="*/ 2083319 w 3619944"/>
                  <a:gd name="connsiteY576" fmla="*/ 3529162 h 3566356"/>
                  <a:gd name="connsiteX577" fmla="*/ 2058363 w 3619944"/>
                  <a:gd name="connsiteY577" fmla="*/ 3541354 h 3566356"/>
                  <a:gd name="connsiteX578" fmla="*/ 1886913 w 3619944"/>
                  <a:gd name="connsiteY578" fmla="*/ 3519065 h 3566356"/>
                  <a:gd name="connsiteX579" fmla="*/ 1877636 w 3619944"/>
                  <a:gd name="connsiteY579" fmla="*/ 3525999 h 3566356"/>
                  <a:gd name="connsiteX580" fmla="*/ 1877579 w 3619944"/>
                  <a:gd name="connsiteY580" fmla="*/ 3526495 h 3566356"/>
                  <a:gd name="connsiteX581" fmla="*/ 1877579 w 3619944"/>
                  <a:gd name="connsiteY581" fmla="*/ 3536020 h 3566356"/>
                  <a:gd name="connsiteX582" fmla="*/ 1812809 w 3619944"/>
                  <a:gd name="connsiteY582" fmla="*/ 3539639 h 3566356"/>
                  <a:gd name="connsiteX583" fmla="*/ 1800998 w 3619944"/>
                  <a:gd name="connsiteY583" fmla="*/ 3426863 h 3566356"/>
                  <a:gd name="connsiteX584" fmla="*/ 1902534 w 3619944"/>
                  <a:gd name="connsiteY584" fmla="*/ 3427244 h 3566356"/>
                  <a:gd name="connsiteX585" fmla="*/ 1809761 w 3619944"/>
                  <a:gd name="connsiteY585" fmla="*/ 1504908 h 3566356"/>
                  <a:gd name="connsiteX586" fmla="*/ 1167966 w 3619944"/>
                  <a:gd name="connsiteY586" fmla="*/ 1525482 h 3566356"/>
                  <a:gd name="connsiteX587" fmla="*/ 1138629 w 3619944"/>
                  <a:gd name="connsiteY587" fmla="*/ 1327934 h 3566356"/>
                  <a:gd name="connsiteX588" fmla="*/ 1411425 w 3619944"/>
                  <a:gd name="connsiteY588" fmla="*/ 1266212 h 3566356"/>
                  <a:gd name="connsiteX589" fmla="*/ 1409711 w 3619944"/>
                  <a:gd name="connsiteY589" fmla="*/ 1305455 h 3566356"/>
                  <a:gd name="connsiteX590" fmla="*/ 1485911 w 3619944"/>
                  <a:gd name="connsiteY590" fmla="*/ 1381655 h 3566356"/>
                  <a:gd name="connsiteX591" fmla="*/ 1496198 w 3619944"/>
                  <a:gd name="connsiteY591" fmla="*/ 1382988 h 3566356"/>
                  <a:gd name="connsiteX592" fmla="*/ 1565349 w 3619944"/>
                  <a:gd name="connsiteY592" fmla="*/ 1302978 h 3566356"/>
                  <a:gd name="connsiteX593" fmla="*/ 1562111 w 3619944"/>
                  <a:gd name="connsiteY593" fmla="*/ 1255925 h 3566356"/>
                  <a:gd name="connsiteX594" fmla="*/ 1830716 w 3619944"/>
                  <a:gd name="connsiteY594" fmla="*/ 1303931 h 3566356"/>
                  <a:gd name="connsiteX595" fmla="*/ 1809761 w 3619944"/>
                  <a:gd name="connsiteY595" fmla="*/ 1504908 h 3566356"/>
                  <a:gd name="connsiteX596" fmla="*/ 2011691 w 3619944"/>
                  <a:gd name="connsiteY596" fmla="*/ 1680740 h 3566356"/>
                  <a:gd name="connsiteX597" fmla="*/ 2106941 w 3619944"/>
                  <a:gd name="connsiteY597" fmla="*/ 1208871 h 3566356"/>
                  <a:gd name="connsiteX598" fmla="*/ 2190380 w 3619944"/>
                  <a:gd name="connsiteY598" fmla="*/ 1157055 h 3566356"/>
                  <a:gd name="connsiteX599" fmla="*/ 2218193 w 3619944"/>
                  <a:gd name="connsiteY599" fmla="*/ 1128861 h 3566356"/>
                  <a:gd name="connsiteX600" fmla="*/ 2214002 w 3619944"/>
                  <a:gd name="connsiteY600" fmla="*/ 1123908 h 3566356"/>
                  <a:gd name="connsiteX601" fmla="*/ 2198190 w 3619944"/>
                  <a:gd name="connsiteY601" fmla="*/ 1134195 h 3566356"/>
                  <a:gd name="connsiteX602" fmla="*/ 2042552 w 3619944"/>
                  <a:gd name="connsiteY602" fmla="*/ 1220492 h 3566356"/>
                  <a:gd name="connsiteX603" fmla="*/ 2079318 w 3619944"/>
                  <a:gd name="connsiteY603" fmla="*/ 1162008 h 3566356"/>
                  <a:gd name="connsiteX604" fmla="*/ 1993784 w 3619944"/>
                  <a:gd name="connsiteY604" fmla="*/ 842159 h 3566356"/>
                  <a:gd name="connsiteX605" fmla="*/ 2269818 w 3619944"/>
                  <a:gd name="connsiteY605" fmla="*/ 710333 h 3566356"/>
                  <a:gd name="connsiteX606" fmla="*/ 2386405 w 3619944"/>
                  <a:gd name="connsiteY606" fmla="*/ 680996 h 3566356"/>
                  <a:gd name="connsiteX607" fmla="*/ 2394215 w 3619944"/>
                  <a:gd name="connsiteY607" fmla="*/ 704999 h 3566356"/>
                  <a:gd name="connsiteX608" fmla="*/ 2328683 w 3619944"/>
                  <a:gd name="connsiteY608" fmla="*/ 1618256 h 3566356"/>
                  <a:gd name="connsiteX609" fmla="*/ 2222765 w 3619944"/>
                  <a:gd name="connsiteY609" fmla="*/ 1974872 h 3566356"/>
                  <a:gd name="connsiteX610" fmla="*/ 2211906 w 3619944"/>
                  <a:gd name="connsiteY610" fmla="*/ 1995827 h 3566356"/>
                  <a:gd name="connsiteX611" fmla="*/ 1993403 w 3619944"/>
                  <a:gd name="connsiteY611" fmla="*/ 1987254 h 3566356"/>
                  <a:gd name="connsiteX612" fmla="*/ 2012072 w 3619944"/>
                  <a:gd name="connsiteY612" fmla="*/ 1680740 h 3566356"/>
                  <a:gd name="connsiteX613" fmla="*/ 2817506 w 3619944"/>
                  <a:gd name="connsiteY613" fmla="*/ 3433340 h 3566356"/>
                  <a:gd name="connsiteX614" fmla="*/ 2672916 w 3619944"/>
                  <a:gd name="connsiteY614" fmla="*/ 3433340 h 3566356"/>
                  <a:gd name="connsiteX615" fmla="*/ 2562426 w 3619944"/>
                  <a:gd name="connsiteY615" fmla="*/ 2657243 h 3566356"/>
                  <a:gd name="connsiteX616" fmla="*/ 2654819 w 3619944"/>
                  <a:gd name="connsiteY616" fmla="*/ 2053929 h 3566356"/>
                  <a:gd name="connsiteX617" fmla="*/ 2651581 w 3619944"/>
                  <a:gd name="connsiteY617" fmla="*/ 2050691 h 3566356"/>
                  <a:gd name="connsiteX618" fmla="*/ 2648342 w 3619944"/>
                  <a:gd name="connsiteY618" fmla="*/ 2053929 h 3566356"/>
                  <a:gd name="connsiteX619" fmla="*/ 2640341 w 3619944"/>
                  <a:gd name="connsiteY619" fmla="*/ 2114699 h 3566356"/>
                  <a:gd name="connsiteX620" fmla="*/ 2393834 w 3619944"/>
                  <a:gd name="connsiteY620" fmla="*/ 3420386 h 3566356"/>
                  <a:gd name="connsiteX621" fmla="*/ 2246768 w 3619944"/>
                  <a:gd name="connsiteY621" fmla="*/ 3418862 h 3566356"/>
                  <a:gd name="connsiteX622" fmla="*/ 2100654 w 3619944"/>
                  <a:gd name="connsiteY622" fmla="*/ 2012591 h 3566356"/>
                  <a:gd name="connsiteX623" fmla="*/ 2220860 w 3619944"/>
                  <a:gd name="connsiteY623" fmla="*/ 2010876 h 3566356"/>
                  <a:gd name="connsiteX624" fmla="*/ 2236100 w 3619944"/>
                  <a:gd name="connsiteY624" fmla="*/ 1987826 h 3566356"/>
                  <a:gd name="connsiteX625" fmla="*/ 2306585 w 3619944"/>
                  <a:gd name="connsiteY625" fmla="*/ 1786277 h 3566356"/>
                  <a:gd name="connsiteX626" fmla="*/ 2830079 w 3619944"/>
                  <a:gd name="connsiteY626" fmla="*/ 1812185 h 3566356"/>
                  <a:gd name="connsiteX627" fmla="*/ 2863226 w 3619944"/>
                  <a:gd name="connsiteY627" fmla="*/ 1937153 h 3566356"/>
                  <a:gd name="connsiteX628" fmla="*/ 2929710 w 3619944"/>
                  <a:gd name="connsiteY628" fmla="*/ 1947630 h 3566356"/>
                  <a:gd name="connsiteX629" fmla="*/ 2817887 w 3619944"/>
                  <a:gd name="connsiteY629" fmla="*/ 3432388 h 3566356"/>
                  <a:gd name="connsiteX630" fmla="*/ 3541406 w 3619944"/>
                  <a:gd name="connsiteY630" fmla="*/ 525548 h 3566356"/>
                  <a:gd name="connsiteX631" fmla="*/ 3202697 w 3619944"/>
                  <a:gd name="connsiteY631" fmla="*/ 1074759 h 3566356"/>
                  <a:gd name="connsiteX632" fmla="*/ 3000386 w 3619944"/>
                  <a:gd name="connsiteY632" fmla="*/ 1124099 h 3566356"/>
                  <a:gd name="connsiteX633" fmla="*/ 2983241 w 3619944"/>
                  <a:gd name="connsiteY633" fmla="*/ 1035707 h 3566356"/>
                  <a:gd name="connsiteX634" fmla="*/ 2970287 w 3619944"/>
                  <a:gd name="connsiteY634" fmla="*/ 1001607 h 3566356"/>
                  <a:gd name="connsiteX635" fmla="*/ 2965667 w 3619944"/>
                  <a:gd name="connsiteY635" fmla="*/ 1000121 h 3566356"/>
                  <a:gd name="connsiteX636" fmla="*/ 2963810 w 3619944"/>
                  <a:gd name="connsiteY636" fmla="*/ 1003322 h 3566356"/>
                  <a:gd name="connsiteX637" fmla="*/ 2987432 w 3619944"/>
                  <a:gd name="connsiteY637" fmla="*/ 1132671 h 3566356"/>
                  <a:gd name="connsiteX638" fmla="*/ 3020007 w 3619944"/>
                  <a:gd name="connsiteY638" fmla="*/ 1355937 h 3566356"/>
                  <a:gd name="connsiteX639" fmla="*/ 3029151 w 3619944"/>
                  <a:gd name="connsiteY639" fmla="*/ 1934867 h 3566356"/>
                  <a:gd name="connsiteX640" fmla="*/ 2872180 w 3619944"/>
                  <a:gd name="connsiteY640" fmla="*/ 1922675 h 3566356"/>
                  <a:gd name="connsiteX641" fmla="*/ 2647961 w 3619944"/>
                  <a:gd name="connsiteY641" fmla="*/ 699855 h 3566356"/>
                  <a:gd name="connsiteX642" fmla="*/ 3056202 w 3619944"/>
                  <a:gd name="connsiteY642" fmla="*/ 784247 h 3566356"/>
                  <a:gd name="connsiteX643" fmla="*/ 3422534 w 3619944"/>
                  <a:gd name="connsiteY643" fmla="*/ 479447 h 3566356"/>
                  <a:gd name="connsiteX644" fmla="*/ 3541597 w 3619944"/>
                  <a:gd name="connsiteY644" fmla="*/ 524595 h 3566356"/>
                  <a:gd name="connsiteX645" fmla="*/ 3605223 w 3619944"/>
                  <a:gd name="connsiteY645" fmla="*/ 386673 h 3566356"/>
                  <a:gd name="connsiteX646" fmla="*/ 3553979 w 3619944"/>
                  <a:gd name="connsiteY646" fmla="*/ 440775 h 3566356"/>
                  <a:gd name="connsiteX647" fmla="*/ 3527690 w 3619944"/>
                  <a:gd name="connsiteY647" fmla="*/ 510117 h 3566356"/>
                  <a:gd name="connsiteX648" fmla="*/ 3446727 w 3619944"/>
                  <a:gd name="connsiteY648" fmla="*/ 477923 h 3566356"/>
                  <a:gd name="connsiteX649" fmla="*/ 3475112 w 3619944"/>
                  <a:gd name="connsiteY649" fmla="*/ 426869 h 3566356"/>
                  <a:gd name="connsiteX650" fmla="*/ 3449966 w 3619944"/>
                  <a:gd name="connsiteY650" fmla="*/ 385149 h 3566356"/>
                  <a:gd name="connsiteX651" fmla="*/ 3454538 w 3619944"/>
                  <a:gd name="connsiteY651" fmla="*/ 386864 h 3566356"/>
                  <a:gd name="connsiteX652" fmla="*/ 3494924 w 3619944"/>
                  <a:gd name="connsiteY652" fmla="*/ 404390 h 3566356"/>
                  <a:gd name="connsiteX653" fmla="*/ 3509212 w 3619944"/>
                  <a:gd name="connsiteY653" fmla="*/ 355050 h 3566356"/>
                  <a:gd name="connsiteX654" fmla="*/ 3523118 w 3619944"/>
                  <a:gd name="connsiteY654" fmla="*/ 358860 h 3566356"/>
                  <a:gd name="connsiteX655" fmla="*/ 3511497 w 3619944"/>
                  <a:gd name="connsiteY655" fmla="*/ 404580 h 3566356"/>
                  <a:gd name="connsiteX656" fmla="*/ 3516831 w 3619944"/>
                  <a:gd name="connsiteY656" fmla="*/ 414867 h 3566356"/>
                  <a:gd name="connsiteX657" fmla="*/ 3527118 w 3619944"/>
                  <a:gd name="connsiteY657" fmla="*/ 409533 h 3566356"/>
                  <a:gd name="connsiteX658" fmla="*/ 3548264 w 3619944"/>
                  <a:gd name="connsiteY658" fmla="*/ 361718 h 3566356"/>
                  <a:gd name="connsiteX659" fmla="*/ 3568457 w 3619944"/>
                  <a:gd name="connsiteY659" fmla="*/ 353907 h 3566356"/>
                  <a:gd name="connsiteX660" fmla="*/ 3549407 w 3619944"/>
                  <a:gd name="connsiteY660" fmla="*/ 400580 h 3566356"/>
                  <a:gd name="connsiteX661" fmla="*/ 3545025 w 3619944"/>
                  <a:gd name="connsiteY661" fmla="*/ 412200 h 3566356"/>
                  <a:gd name="connsiteX662" fmla="*/ 3551388 w 3619944"/>
                  <a:gd name="connsiteY662" fmla="*/ 421231 h 3566356"/>
                  <a:gd name="connsiteX663" fmla="*/ 3559313 w 3619944"/>
                  <a:gd name="connsiteY663" fmla="*/ 417725 h 3566356"/>
                  <a:gd name="connsiteX664" fmla="*/ 3578363 w 3619944"/>
                  <a:gd name="connsiteY664" fmla="*/ 395246 h 3566356"/>
                  <a:gd name="connsiteX665" fmla="*/ 3605414 w 3619944"/>
                  <a:gd name="connsiteY665" fmla="*/ 385721 h 356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619944" h="3566356">
                    <a:moveTo>
                      <a:pt x="3611510" y="369719"/>
                    </a:moveTo>
                    <a:cubicBezTo>
                      <a:pt x="3601432" y="366463"/>
                      <a:pt x="3590431" y="367786"/>
                      <a:pt x="3581411" y="373338"/>
                    </a:cubicBezTo>
                    <a:cubicBezTo>
                      <a:pt x="3585049" y="364616"/>
                      <a:pt x="3586297" y="355082"/>
                      <a:pt x="3585031" y="345716"/>
                    </a:cubicBezTo>
                    <a:cubicBezTo>
                      <a:pt x="3581601" y="330285"/>
                      <a:pt x="3559122" y="323237"/>
                      <a:pt x="3540644" y="345716"/>
                    </a:cubicBezTo>
                    <a:cubicBezTo>
                      <a:pt x="3539501" y="333524"/>
                      <a:pt x="3533976" y="325142"/>
                      <a:pt x="3524261" y="323427"/>
                    </a:cubicBezTo>
                    <a:cubicBezTo>
                      <a:pt x="3500067" y="318855"/>
                      <a:pt x="3489590" y="364956"/>
                      <a:pt x="3484256" y="389150"/>
                    </a:cubicBezTo>
                    <a:cubicBezTo>
                      <a:pt x="3471683" y="379815"/>
                      <a:pt x="3451109" y="364004"/>
                      <a:pt x="3440822" y="376386"/>
                    </a:cubicBezTo>
                    <a:cubicBezTo>
                      <a:pt x="3434878" y="382732"/>
                      <a:pt x="3433173" y="391954"/>
                      <a:pt x="3436440" y="400008"/>
                    </a:cubicBezTo>
                    <a:cubicBezTo>
                      <a:pt x="3443851" y="412954"/>
                      <a:pt x="3454395" y="423828"/>
                      <a:pt x="3467111" y="431631"/>
                    </a:cubicBezTo>
                    <a:cubicBezTo>
                      <a:pt x="3463491" y="440013"/>
                      <a:pt x="3448061" y="462111"/>
                      <a:pt x="3440060" y="475065"/>
                    </a:cubicBezTo>
                    <a:cubicBezTo>
                      <a:pt x="3433583" y="473160"/>
                      <a:pt x="3419867" y="469541"/>
                      <a:pt x="3417009" y="475065"/>
                    </a:cubicBezTo>
                    <a:cubicBezTo>
                      <a:pt x="3350144" y="566124"/>
                      <a:pt x="3169359" y="777198"/>
                      <a:pt x="3056774" y="772817"/>
                    </a:cubicBezTo>
                    <a:cubicBezTo>
                      <a:pt x="2882847" y="766149"/>
                      <a:pt x="2663963" y="681948"/>
                      <a:pt x="2642056" y="684996"/>
                    </a:cubicBezTo>
                    <a:lnTo>
                      <a:pt x="2611385" y="617750"/>
                    </a:lnTo>
                    <a:cubicBezTo>
                      <a:pt x="2645122" y="594647"/>
                      <a:pt x="2670459" y="561225"/>
                      <a:pt x="2683584" y="522500"/>
                    </a:cubicBezTo>
                    <a:cubicBezTo>
                      <a:pt x="2704949" y="463392"/>
                      <a:pt x="2714655" y="400706"/>
                      <a:pt x="2712159" y="337905"/>
                    </a:cubicBezTo>
                    <a:cubicBezTo>
                      <a:pt x="2712302" y="317549"/>
                      <a:pt x="2711350" y="297199"/>
                      <a:pt x="2709302" y="276945"/>
                    </a:cubicBezTo>
                    <a:cubicBezTo>
                      <a:pt x="2789693" y="271611"/>
                      <a:pt x="2842652" y="176933"/>
                      <a:pt x="2779977" y="98637"/>
                    </a:cubicBezTo>
                    <a:cubicBezTo>
                      <a:pt x="2767766" y="79670"/>
                      <a:pt x="2748383" y="66471"/>
                      <a:pt x="2726256" y="62061"/>
                    </a:cubicBezTo>
                    <a:cubicBezTo>
                      <a:pt x="2713350" y="61389"/>
                      <a:pt x="2700425" y="63133"/>
                      <a:pt x="2688156" y="67205"/>
                    </a:cubicBezTo>
                    <a:cubicBezTo>
                      <a:pt x="2611956" y="86255"/>
                      <a:pt x="2610814" y="38058"/>
                      <a:pt x="2558616" y="25104"/>
                    </a:cubicBezTo>
                    <a:cubicBezTo>
                      <a:pt x="2534756" y="21107"/>
                      <a:pt x="2510258" y="23676"/>
                      <a:pt x="2487750" y="32534"/>
                    </a:cubicBezTo>
                    <a:cubicBezTo>
                      <a:pt x="2411550" y="59204"/>
                      <a:pt x="2426409" y="101685"/>
                      <a:pt x="2391167" y="137118"/>
                    </a:cubicBezTo>
                    <a:cubicBezTo>
                      <a:pt x="2372117" y="156168"/>
                      <a:pt x="2290773" y="129308"/>
                      <a:pt x="2257817" y="183410"/>
                    </a:cubicBezTo>
                    <a:cubicBezTo>
                      <a:pt x="2222765" y="242655"/>
                      <a:pt x="2226003" y="368004"/>
                      <a:pt x="2276867" y="417153"/>
                    </a:cubicBezTo>
                    <a:cubicBezTo>
                      <a:pt x="2288164" y="427302"/>
                      <a:pt x="2300632" y="436064"/>
                      <a:pt x="2314014" y="443252"/>
                    </a:cubicBezTo>
                    <a:cubicBezTo>
                      <a:pt x="2326359" y="455869"/>
                      <a:pt x="2340789" y="466247"/>
                      <a:pt x="2356687" y="473922"/>
                    </a:cubicBezTo>
                    <a:cubicBezTo>
                      <a:pt x="2371546" y="504212"/>
                      <a:pt x="2388500" y="591270"/>
                      <a:pt x="2394787" y="624227"/>
                    </a:cubicBezTo>
                    <a:lnTo>
                      <a:pt x="2388881" y="673757"/>
                    </a:lnTo>
                    <a:cubicBezTo>
                      <a:pt x="2348257" y="680142"/>
                      <a:pt x="2308195" y="689697"/>
                      <a:pt x="2269056" y="702332"/>
                    </a:cubicBezTo>
                    <a:cubicBezTo>
                      <a:pt x="2204934" y="723088"/>
                      <a:pt x="2142726" y="749347"/>
                      <a:pt x="2083128" y="780818"/>
                    </a:cubicBezTo>
                    <a:cubicBezTo>
                      <a:pt x="1974543" y="837968"/>
                      <a:pt x="1987878" y="836825"/>
                      <a:pt x="1984068" y="830729"/>
                    </a:cubicBezTo>
                    <a:cubicBezTo>
                      <a:pt x="1970905" y="816398"/>
                      <a:pt x="1956903" y="802849"/>
                      <a:pt x="1942158" y="790152"/>
                    </a:cubicBezTo>
                    <a:cubicBezTo>
                      <a:pt x="1838145" y="702522"/>
                      <a:pt x="1725369" y="627846"/>
                      <a:pt x="1592210" y="605939"/>
                    </a:cubicBezTo>
                    <a:lnTo>
                      <a:pt x="1576589" y="517356"/>
                    </a:lnTo>
                    <a:cubicBezTo>
                      <a:pt x="1618499" y="483066"/>
                      <a:pt x="1641359" y="413915"/>
                      <a:pt x="1642121" y="364956"/>
                    </a:cubicBezTo>
                    <a:cubicBezTo>
                      <a:pt x="1657742" y="371433"/>
                      <a:pt x="1670124" y="360003"/>
                      <a:pt x="1678316" y="345906"/>
                    </a:cubicBezTo>
                    <a:cubicBezTo>
                      <a:pt x="1680602" y="341715"/>
                      <a:pt x="1694889" y="345906"/>
                      <a:pt x="1705938" y="321141"/>
                    </a:cubicBezTo>
                    <a:cubicBezTo>
                      <a:pt x="1707853" y="315979"/>
                      <a:pt x="1707853" y="310302"/>
                      <a:pt x="1705938" y="305139"/>
                    </a:cubicBezTo>
                    <a:cubicBezTo>
                      <a:pt x="1720388" y="296508"/>
                      <a:pt x="1725112" y="277794"/>
                      <a:pt x="1716473" y="263343"/>
                    </a:cubicBezTo>
                    <a:cubicBezTo>
                      <a:pt x="1715568" y="261820"/>
                      <a:pt x="1714530" y="260379"/>
                      <a:pt x="1713368" y="259038"/>
                    </a:cubicBezTo>
                    <a:cubicBezTo>
                      <a:pt x="1725255" y="252276"/>
                      <a:pt x="1733351" y="240387"/>
                      <a:pt x="1735275" y="226844"/>
                    </a:cubicBezTo>
                    <a:cubicBezTo>
                      <a:pt x="1739466" y="201888"/>
                      <a:pt x="1733751" y="179409"/>
                      <a:pt x="1709748" y="171599"/>
                    </a:cubicBezTo>
                    <a:cubicBezTo>
                      <a:pt x="1709748" y="166074"/>
                      <a:pt x="1713749" y="156930"/>
                      <a:pt x="1713749" y="155025"/>
                    </a:cubicBezTo>
                    <a:cubicBezTo>
                      <a:pt x="1714168" y="137102"/>
                      <a:pt x="1707300" y="119776"/>
                      <a:pt x="1694699" y="107019"/>
                    </a:cubicBezTo>
                    <a:cubicBezTo>
                      <a:pt x="1668219" y="84350"/>
                      <a:pt x="1659837" y="86255"/>
                      <a:pt x="1643264" y="87969"/>
                    </a:cubicBezTo>
                    <a:cubicBezTo>
                      <a:pt x="1643264" y="76539"/>
                      <a:pt x="1650503" y="68919"/>
                      <a:pt x="1638501" y="53298"/>
                    </a:cubicBezTo>
                    <a:cubicBezTo>
                      <a:pt x="1619642" y="31541"/>
                      <a:pt x="1589181" y="23925"/>
                      <a:pt x="1562301" y="34248"/>
                    </a:cubicBezTo>
                    <a:lnTo>
                      <a:pt x="1557539" y="35772"/>
                    </a:lnTo>
                    <a:cubicBezTo>
                      <a:pt x="1551519" y="20630"/>
                      <a:pt x="1539318" y="8779"/>
                      <a:pt x="1524011" y="3197"/>
                    </a:cubicBezTo>
                    <a:cubicBezTo>
                      <a:pt x="1500198" y="-5757"/>
                      <a:pt x="1483815" y="5864"/>
                      <a:pt x="1463813" y="16341"/>
                    </a:cubicBezTo>
                    <a:cubicBezTo>
                      <a:pt x="1433904" y="-10329"/>
                      <a:pt x="1376754" y="3959"/>
                      <a:pt x="1346084" y="22437"/>
                    </a:cubicBezTo>
                    <a:cubicBezTo>
                      <a:pt x="1332177" y="30819"/>
                      <a:pt x="1330844" y="45678"/>
                      <a:pt x="1325319" y="52536"/>
                    </a:cubicBezTo>
                    <a:cubicBezTo>
                      <a:pt x="1313480" y="51673"/>
                      <a:pt x="1301688" y="54755"/>
                      <a:pt x="1291791" y="61299"/>
                    </a:cubicBezTo>
                    <a:cubicBezTo>
                      <a:pt x="1283028" y="66824"/>
                      <a:pt x="1274837" y="74825"/>
                      <a:pt x="1267788" y="80349"/>
                    </a:cubicBezTo>
                    <a:cubicBezTo>
                      <a:pt x="1263140" y="83953"/>
                      <a:pt x="1259311" y="88497"/>
                      <a:pt x="1256549" y="93684"/>
                    </a:cubicBezTo>
                    <a:cubicBezTo>
                      <a:pt x="1250653" y="103369"/>
                      <a:pt x="1247252" y="114365"/>
                      <a:pt x="1246643" y="125688"/>
                    </a:cubicBezTo>
                    <a:cubicBezTo>
                      <a:pt x="1241957" y="126809"/>
                      <a:pt x="1237508" y="128744"/>
                      <a:pt x="1233498" y="131403"/>
                    </a:cubicBezTo>
                    <a:cubicBezTo>
                      <a:pt x="1218277" y="145029"/>
                      <a:pt x="1207581" y="162972"/>
                      <a:pt x="1202828" y="182838"/>
                    </a:cubicBezTo>
                    <a:cubicBezTo>
                      <a:pt x="1200751" y="193830"/>
                      <a:pt x="1201809" y="205185"/>
                      <a:pt x="1205876" y="215604"/>
                    </a:cubicBezTo>
                    <a:cubicBezTo>
                      <a:pt x="1205876" y="216747"/>
                      <a:pt x="1207781" y="219033"/>
                      <a:pt x="1208352" y="220176"/>
                    </a:cubicBezTo>
                    <a:cubicBezTo>
                      <a:pt x="1204542" y="225701"/>
                      <a:pt x="1194636" y="230082"/>
                      <a:pt x="1192731" y="244941"/>
                    </a:cubicBezTo>
                    <a:cubicBezTo>
                      <a:pt x="1190826" y="259800"/>
                      <a:pt x="1191398" y="288947"/>
                      <a:pt x="1205876" y="297710"/>
                    </a:cubicBezTo>
                    <a:cubicBezTo>
                      <a:pt x="1211972" y="301329"/>
                      <a:pt x="1224926" y="305139"/>
                      <a:pt x="1229498" y="307997"/>
                    </a:cubicBezTo>
                    <a:cubicBezTo>
                      <a:pt x="1228774" y="315791"/>
                      <a:pt x="1228774" y="323634"/>
                      <a:pt x="1229498" y="331428"/>
                    </a:cubicBezTo>
                    <a:cubicBezTo>
                      <a:pt x="1234451" y="363623"/>
                      <a:pt x="1266264" y="375243"/>
                      <a:pt x="1299030" y="370481"/>
                    </a:cubicBezTo>
                    <a:lnTo>
                      <a:pt x="1307984" y="375053"/>
                    </a:lnTo>
                    <a:cubicBezTo>
                      <a:pt x="1311460" y="408991"/>
                      <a:pt x="1320471" y="442131"/>
                      <a:pt x="1334654" y="473160"/>
                    </a:cubicBezTo>
                    <a:cubicBezTo>
                      <a:pt x="1345227" y="493657"/>
                      <a:pt x="1361162" y="510905"/>
                      <a:pt x="1380755" y="523071"/>
                    </a:cubicBezTo>
                    <a:lnTo>
                      <a:pt x="1371611" y="604224"/>
                    </a:lnTo>
                    <a:cubicBezTo>
                      <a:pt x="1326139" y="610868"/>
                      <a:pt x="1281466" y="622101"/>
                      <a:pt x="1238261" y="637752"/>
                    </a:cubicBezTo>
                    <a:cubicBezTo>
                      <a:pt x="1107387" y="685568"/>
                      <a:pt x="1030997" y="747671"/>
                      <a:pt x="963369" y="855494"/>
                    </a:cubicBezTo>
                    <a:cubicBezTo>
                      <a:pt x="870215" y="778341"/>
                      <a:pt x="712481" y="662708"/>
                      <a:pt x="590561" y="664803"/>
                    </a:cubicBezTo>
                    <a:cubicBezTo>
                      <a:pt x="591344" y="656567"/>
                      <a:pt x="591344" y="648275"/>
                      <a:pt x="590561" y="640038"/>
                    </a:cubicBezTo>
                    <a:cubicBezTo>
                      <a:pt x="590561" y="634514"/>
                      <a:pt x="587513" y="617559"/>
                      <a:pt x="582369" y="615083"/>
                    </a:cubicBezTo>
                    <a:cubicBezTo>
                      <a:pt x="582369" y="605748"/>
                      <a:pt x="580845" y="596033"/>
                      <a:pt x="580083" y="587079"/>
                    </a:cubicBezTo>
                    <a:cubicBezTo>
                      <a:pt x="623136" y="650706"/>
                      <a:pt x="710957" y="616988"/>
                      <a:pt x="701241" y="573554"/>
                    </a:cubicBezTo>
                    <a:cubicBezTo>
                      <a:pt x="723297" y="575015"/>
                      <a:pt x="744663" y="565542"/>
                      <a:pt x="758391" y="548217"/>
                    </a:cubicBezTo>
                    <a:cubicBezTo>
                      <a:pt x="771840" y="529001"/>
                      <a:pt x="771840" y="503426"/>
                      <a:pt x="758391" y="484209"/>
                    </a:cubicBezTo>
                    <a:cubicBezTo>
                      <a:pt x="756814" y="481669"/>
                      <a:pt x="754891" y="479361"/>
                      <a:pt x="752676" y="477351"/>
                    </a:cubicBezTo>
                    <a:cubicBezTo>
                      <a:pt x="782394" y="469731"/>
                      <a:pt x="792681" y="456587"/>
                      <a:pt x="796491" y="437727"/>
                    </a:cubicBezTo>
                    <a:cubicBezTo>
                      <a:pt x="799557" y="423299"/>
                      <a:pt x="798433" y="408294"/>
                      <a:pt x="793253" y="394484"/>
                    </a:cubicBezTo>
                    <a:cubicBezTo>
                      <a:pt x="796643" y="392809"/>
                      <a:pt x="799837" y="390765"/>
                      <a:pt x="802778" y="388388"/>
                    </a:cubicBezTo>
                    <a:cubicBezTo>
                      <a:pt x="811509" y="380044"/>
                      <a:pt x="817434" y="369193"/>
                      <a:pt x="819732" y="357336"/>
                    </a:cubicBezTo>
                    <a:cubicBezTo>
                      <a:pt x="824281" y="316056"/>
                      <a:pt x="815324" y="274414"/>
                      <a:pt x="794205" y="238655"/>
                    </a:cubicBezTo>
                    <a:cubicBezTo>
                      <a:pt x="787362" y="226731"/>
                      <a:pt x="776164" y="217923"/>
                      <a:pt x="762963" y="214080"/>
                    </a:cubicBezTo>
                    <a:cubicBezTo>
                      <a:pt x="760485" y="202739"/>
                      <a:pt x="759018" y="191200"/>
                      <a:pt x="758582" y="179600"/>
                    </a:cubicBezTo>
                    <a:cubicBezTo>
                      <a:pt x="752204" y="143049"/>
                      <a:pt x="728481" y="111868"/>
                      <a:pt x="694955" y="95970"/>
                    </a:cubicBezTo>
                    <a:cubicBezTo>
                      <a:pt x="678947" y="88465"/>
                      <a:pt x="661573" y="84316"/>
                      <a:pt x="643901" y="83778"/>
                    </a:cubicBezTo>
                    <a:cubicBezTo>
                      <a:pt x="636478" y="83163"/>
                      <a:pt x="629009" y="84136"/>
                      <a:pt x="621993" y="86636"/>
                    </a:cubicBezTo>
                    <a:cubicBezTo>
                      <a:pt x="609849" y="71945"/>
                      <a:pt x="593901" y="60875"/>
                      <a:pt x="575892" y="54632"/>
                    </a:cubicBezTo>
                    <a:cubicBezTo>
                      <a:pt x="540943" y="48141"/>
                      <a:pt x="504823" y="54071"/>
                      <a:pt x="473784" y="71396"/>
                    </a:cubicBezTo>
                    <a:cubicBezTo>
                      <a:pt x="467498" y="75587"/>
                      <a:pt x="462545" y="83778"/>
                      <a:pt x="457020" y="87779"/>
                    </a:cubicBezTo>
                    <a:cubicBezTo>
                      <a:pt x="429544" y="75979"/>
                      <a:pt x="398181" y="77382"/>
                      <a:pt x="371867" y="91589"/>
                    </a:cubicBezTo>
                    <a:cubicBezTo>
                      <a:pt x="344005" y="103797"/>
                      <a:pt x="322331" y="126847"/>
                      <a:pt x="311859" y="155406"/>
                    </a:cubicBezTo>
                    <a:cubicBezTo>
                      <a:pt x="303858" y="174456"/>
                      <a:pt x="296619" y="205698"/>
                      <a:pt x="308811" y="222081"/>
                    </a:cubicBezTo>
                    <a:cubicBezTo>
                      <a:pt x="309511" y="222989"/>
                      <a:pt x="310149" y="223943"/>
                      <a:pt x="310716" y="224939"/>
                    </a:cubicBezTo>
                    <a:cubicBezTo>
                      <a:pt x="303477" y="237702"/>
                      <a:pt x="286904" y="243989"/>
                      <a:pt x="281379" y="279422"/>
                    </a:cubicBezTo>
                    <a:cubicBezTo>
                      <a:pt x="279130" y="297196"/>
                      <a:pt x="279837" y="315220"/>
                      <a:pt x="283475" y="332762"/>
                    </a:cubicBezTo>
                    <a:cubicBezTo>
                      <a:pt x="285560" y="341650"/>
                      <a:pt x="293398" y="347999"/>
                      <a:pt x="302525" y="348192"/>
                    </a:cubicBezTo>
                    <a:cubicBezTo>
                      <a:pt x="296619" y="405342"/>
                      <a:pt x="297572" y="481542"/>
                      <a:pt x="328814" y="530882"/>
                    </a:cubicBezTo>
                    <a:cubicBezTo>
                      <a:pt x="336592" y="542423"/>
                      <a:pt x="345668" y="553033"/>
                      <a:pt x="355865" y="562505"/>
                    </a:cubicBezTo>
                    <a:cubicBezTo>
                      <a:pt x="366517" y="572941"/>
                      <a:pt x="379616" y="580540"/>
                      <a:pt x="393965" y="584603"/>
                    </a:cubicBezTo>
                    <a:lnTo>
                      <a:pt x="393965" y="618512"/>
                    </a:lnTo>
                    <a:cubicBezTo>
                      <a:pt x="384440" y="623846"/>
                      <a:pt x="391107" y="654135"/>
                      <a:pt x="387107" y="672423"/>
                    </a:cubicBezTo>
                    <a:cubicBezTo>
                      <a:pt x="309764" y="667089"/>
                      <a:pt x="201560" y="684996"/>
                      <a:pt x="141552" y="734526"/>
                    </a:cubicBezTo>
                    <a:cubicBezTo>
                      <a:pt x="48969" y="811488"/>
                      <a:pt x="11250" y="920073"/>
                      <a:pt x="1344" y="1040088"/>
                    </a:cubicBezTo>
                    <a:cubicBezTo>
                      <a:pt x="-12181" y="1205633"/>
                      <a:pt x="77544" y="1308122"/>
                      <a:pt x="216800" y="1325838"/>
                    </a:cubicBezTo>
                    <a:cubicBezTo>
                      <a:pt x="225549" y="1354823"/>
                      <a:pt x="235850" y="1383312"/>
                      <a:pt x="247661" y="1411182"/>
                    </a:cubicBezTo>
                    <a:cubicBezTo>
                      <a:pt x="188820" y="1521510"/>
                      <a:pt x="145790" y="1639573"/>
                      <a:pt x="119835" y="1761893"/>
                    </a:cubicBezTo>
                    <a:cubicBezTo>
                      <a:pt x="100785" y="1865525"/>
                      <a:pt x="91832" y="2029736"/>
                      <a:pt x="90117" y="2187280"/>
                    </a:cubicBezTo>
                    <a:cubicBezTo>
                      <a:pt x="90117" y="2262337"/>
                      <a:pt x="90117" y="2543896"/>
                      <a:pt x="115263" y="2613999"/>
                    </a:cubicBezTo>
                    <a:cubicBezTo>
                      <a:pt x="119264" y="2625048"/>
                      <a:pt x="136409" y="2630954"/>
                      <a:pt x="147648" y="2634192"/>
                    </a:cubicBezTo>
                    <a:cubicBezTo>
                      <a:pt x="178904" y="2642374"/>
                      <a:pt x="210751" y="2648109"/>
                      <a:pt x="242898" y="2651338"/>
                    </a:cubicBezTo>
                    <a:cubicBezTo>
                      <a:pt x="250899" y="2818596"/>
                      <a:pt x="274712" y="3455438"/>
                      <a:pt x="274712" y="3456390"/>
                    </a:cubicBezTo>
                    <a:cubicBezTo>
                      <a:pt x="241979" y="3473907"/>
                      <a:pt x="211845" y="3495900"/>
                      <a:pt x="185177" y="3521732"/>
                    </a:cubicBezTo>
                    <a:cubicBezTo>
                      <a:pt x="176555" y="3529409"/>
                      <a:pt x="172642" y="3541077"/>
                      <a:pt x="174890" y="3552403"/>
                    </a:cubicBezTo>
                    <a:cubicBezTo>
                      <a:pt x="178947" y="3562632"/>
                      <a:pt x="189911" y="3568319"/>
                      <a:pt x="200607" y="3565738"/>
                    </a:cubicBezTo>
                    <a:cubicBezTo>
                      <a:pt x="232230" y="3562880"/>
                      <a:pt x="317384" y="3537353"/>
                      <a:pt x="355865" y="3530305"/>
                    </a:cubicBezTo>
                    <a:cubicBezTo>
                      <a:pt x="356817" y="3538496"/>
                      <a:pt x="358151" y="3546497"/>
                      <a:pt x="366152" y="3549355"/>
                    </a:cubicBezTo>
                    <a:cubicBezTo>
                      <a:pt x="379868" y="3554117"/>
                      <a:pt x="406919" y="3556594"/>
                      <a:pt x="416825" y="3544211"/>
                    </a:cubicBezTo>
                    <a:cubicBezTo>
                      <a:pt x="426731" y="3531829"/>
                      <a:pt x="420825" y="3499444"/>
                      <a:pt x="422159" y="3485537"/>
                    </a:cubicBezTo>
                    <a:cubicBezTo>
                      <a:pt x="423302" y="3475250"/>
                      <a:pt x="510170" y="2875937"/>
                      <a:pt x="539888" y="2670388"/>
                    </a:cubicBezTo>
                    <a:lnTo>
                      <a:pt x="563700" y="2670388"/>
                    </a:lnTo>
                    <a:cubicBezTo>
                      <a:pt x="600276" y="2868317"/>
                      <a:pt x="700289" y="3434292"/>
                      <a:pt x="700479" y="3435245"/>
                    </a:cubicBezTo>
                    <a:cubicBezTo>
                      <a:pt x="680676" y="3450295"/>
                      <a:pt x="661901" y="3466649"/>
                      <a:pt x="644282" y="3484204"/>
                    </a:cubicBezTo>
                    <a:cubicBezTo>
                      <a:pt x="629613" y="3499063"/>
                      <a:pt x="605039" y="3525732"/>
                      <a:pt x="614754" y="3544021"/>
                    </a:cubicBezTo>
                    <a:cubicBezTo>
                      <a:pt x="624470" y="3562308"/>
                      <a:pt x="647330" y="3552974"/>
                      <a:pt x="666570" y="3545925"/>
                    </a:cubicBezTo>
                    <a:cubicBezTo>
                      <a:pt x="704670" y="3532590"/>
                      <a:pt x="761820" y="3506873"/>
                      <a:pt x="790967" y="3497348"/>
                    </a:cubicBezTo>
                    <a:cubicBezTo>
                      <a:pt x="793062" y="3505158"/>
                      <a:pt x="795539" y="3512969"/>
                      <a:pt x="803730" y="3514683"/>
                    </a:cubicBezTo>
                    <a:cubicBezTo>
                      <a:pt x="815098" y="3516398"/>
                      <a:pt x="826692" y="3515817"/>
                      <a:pt x="837830" y="3512969"/>
                    </a:cubicBezTo>
                    <a:cubicBezTo>
                      <a:pt x="854022" y="3508206"/>
                      <a:pt x="856880" y="3498110"/>
                      <a:pt x="856880" y="3481346"/>
                    </a:cubicBezTo>
                    <a:cubicBezTo>
                      <a:pt x="849831" y="3396955"/>
                      <a:pt x="849641" y="3663083"/>
                      <a:pt x="855356" y="2666578"/>
                    </a:cubicBezTo>
                    <a:cubicBezTo>
                      <a:pt x="876482" y="2665730"/>
                      <a:pt x="897409" y="2662205"/>
                      <a:pt x="917649" y="2656100"/>
                    </a:cubicBezTo>
                    <a:cubicBezTo>
                      <a:pt x="971561" y="2629621"/>
                      <a:pt x="966608" y="1856000"/>
                      <a:pt x="896504" y="1612541"/>
                    </a:cubicBezTo>
                    <a:cubicBezTo>
                      <a:pt x="891741" y="1595777"/>
                      <a:pt x="861642" y="1508337"/>
                      <a:pt x="840306" y="1454045"/>
                    </a:cubicBezTo>
                    <a:cubicBezTo>
                      <a:pt x="840976" y="1452197"/>
                      <a:pt x="840976" y="1450178"/>
                      <a:pt x="840306" y="1448330"/>
                    </a:cubicBezTo>
                    <a:cubicBezTo>
                      <a:pt x="834043" y="1432556"/>
                      <a:pt x="826986" y="1417107"/>
                      <a:pt x="819161" y="1402038"/>
                    </a:cubicBezTo>
                    <a:cubicBezTo>
                      <a:pt x="824876" y="1331934"/>
                      <a:pt x="830972" y="1196679"/>
                      <a:pt x="836687" y="1155722"/>
                    </a:cubicBezTo>
                    <a:lnTo>
                      <a:pt x="884121" y="1188297"/>
                    </a:lnTo>
                    <a:cubicBezTo>
                      <a:pt x="888008" y="1203623"/>
                      <a:pt x="893503" y="1218501"/>
                      <a:pt x="900504" y="1232684"/>
                    </a:cubicBezTo>
                    <a:cubicBezTo>
                      <a:pt x="908305" y="1253163"/>
                      <a:pt x="920840" y="1271498"/>
                      <a:pt x="937080" y="1286214"/>
                    </a:cubicBezTo>
                    <a:cubicBezTo>
                      <a:pt x="978619" y="1324486"/>
                      <a:pt x="1035007" y="1342345"/>
                      <a:pt x="1091004" y="1334982"/>
                    </a:cubicBezTo>
                    <a:lnTo>
                      <a:pt x="1123008" y="1334982"/>
                    </a:lnTo>
                    <a:cubicBezTo>
                      <a:pt x="1159965" y="1554438"/>
                      <a:pt x="1149297" y="1531388"/>
                      <a:pt x="1154822" y="1536912"/>
                    </a:cubicBezTo>
                    <a:cubicBezTo>
                      <a:pt x="1014423" y="2020782"/>
                      <a:pt x="969084" y="2938612"/>
                      <a:pt x="988134" y="3403813"/>
                    </a:cubicBezTo>
                    <a:cubicBezTo>
                      <a:pt x="988134" y="3406022"/>
                      <a:pt x="988868" y="3408165"/>
                      <a:pt x="990230" y="3409908"/>
                    </a:cubicBezTo>
                    <a:cubicBezTo>
                      <a:pt x="999945" y="3422291"/>
                      <a:pt x="1060524" y="3428958"/>
                      <a:pt x="1080527" y="3432388"/>
                    </a:cubicBezTo>
                    <a:cubicBezTo>
                      <a:pt x="1042951" y="3452419"/>
                      <a:pt x="1007194" y="3475688"/>
                      <a:pt x="973656" y="3501920"/>
                    </a:cubicBezTo>
                    <a:cubicBezTo>
                      <a:pt x="956702" y="3518494"/>
                      <a:pt x="978990" y="3549545"/>
                      <a:pt x="999755" y="3554879"/>
                    </a:cubicBezTo>
                    <a:cubicBezTo>
                      <a:pt x="1011185" y="3557927"/>
                      <a:pt x="1166633" y="3535829"/>
                      <a:pt x="1178444" y="3534114"/>
                    </a:cubicBezTo>
                    <a:cubicBezTo>
                      <a:pt x="1179968" y="3541354"/>
                      <a:pt x="1183397" y="3548402"/>
                      <a:pt x="1190636" y="3549736"/>
                    </a:cubicBezTo>
                    <a:cubicBezTo>
                      <a:pt x="1211010" y="3553241"/>
                      <a:pt x="1231689" y="3554717"/>
                      <a:pt x="1252358" y="3554117"/>
                    </a:cubicBezTo>
                    <a:cubicBezTo>
                      <a:pt x="1260740" y="3554117"/>
                      <a:pt x="1271408" y="3552212"/>
                      <a:pt x="1273313" y="3544211"/>
                    </a:cubicBezTo>
                    <a:cubicBezTo>
                      <a:pt x="1279676" y="3512512"/>
                      <a:pt x="1283371" y="3480327"/>
                      <a:pt x="1284362" y="3448008"/>
                    </a:cubicBezTo>
                    <a:cubicBezTo>
                      <a:pt x="1297887" y="3448008"/>
                      <a:pt x="1311413" y="3448008"/>
                      <a:pt x="1315794" y="3444198"/>
                    </a:cubicBezTo>
                    <a:cubicBezTo>
                      <a:pt x="1353894" y="3406098"/>
                      <a:pt x="1524011" y="2436644"/>
                      <a:pt x="1537917" y="2358348"/>
                    </a:cubicBezTo>
                    <a:cubicBezTo>
                      <a:pt x="1542642" y="2332079"/>
                      <a:pt x="1543861" y="2305304"/>
                      <a:pt x="1541537" y="2278719"/>
                    </a:cubicBezTo>
                    <a:cubicBezTo>
                      <a:pt x="1513914" y="1952012"/>
                      <a:pt x="1524201" y="2086505"/>
                      <a:pt x="1519820" y="1960584"/>
                    </a:cubicBezTo>
                    <a:cubicBezTo>
                      <a:pt x="1520268" y="1958746"/>
                      <a:pt x="1522115" y="1957613"/>
                      <a:pt x="1523954" y="1958051"/>
                    </a:cubicBezTo>
                    <a:cubicBezTo>
                      <a:pt x="1525211" y="1958356"/>
                      <a:pt x="1526183" y="1959337"/>
                      <a:pt x="1526487" y="1960584"/>
                    </a:cubicBezTo>
                    <a:cubicBezTo>
                      <a:pt x="1539251" y="2110317"/>
                      <a:pt x="1546871" y="2115461"/>
                      <a:pt x="1557158" y="2312819"/>
                    </a:cubicBezTo>
                    <a:cubicBezTo>
                      <a:pt x="1557158" y="2326345"/>
                      <a:pt x="1712415" y="3388572"/>
                      <a:pt x="1740419" y="3416386"/>
                    </a:cubicBezTo>
                    <a:cubicBezTo>
                      <a:pt x="1755335" y="3422558"/>
                      <a:pt x="1771337" y="3425663"/>
                      <a:pt x="1787472" y="3425530"/>
                    </a:cubicBezTo>
                    <a:cubicBezTo>
                      <a:pt x="1785653" y="3466544"/>
                      <a:pt x="1788911" y="3507625"/>
                      <a:pt x="1797188" y="3547830"/>
                    </a:cubicBezTo>
                    <a:cubicBezTo>
                      <a:pt x="1798255" y="3550879"/>
                      <a:pt x="1800531" y="3553355"/>
                      <a:pt x="1803474" y="3554688"/>
                    </a:cubicBezTo>
                    <a:cubicBezTo>
                      <a:pt x="1817381" y="3561546"/>
                      <a:pt x="1869387" y="3554688"/>
                      <a:pt x="1879674" y="3553355"/>
                    </a:cubicBezTo>
                    <a:cubicBezTo>
                      <a:pt x="1886342" y="3550840"/>
                      <a:pt x="1891047" y="3544811"/>
                      <a:pt x="1891866" y="3537734"/>
                    </a:cubicBezTo>
                    <a:cubicBezTo>
                      <a:pt x="1908059" y="3540020"/>
                      <a:pt x="2059316" y="3561356"/>
                      <a:pt x="2070365" y="3558498"/>
                    </a:cubicBezTo>
                    <a:cubicBezTo>
                      <a:pt x="2091129" y="3553164"/>
                      <a:pt x="2113608" y="3522113"/>
                      <a:pt x="2096463" y="3505349"/>
                    </a:cubicBezTo>
                    <a:cubicBezTo>
                      <a:pt x="2056792" y="3475012"/>
                      <a:pt x="2014596" y="3448123"/>
                      <a:pt x="1970352" y="3424958"/>
                    </a:cubicBezTo>
                    <a:cubicBezTo>
                      <a:pt x="1993212" y="3423244"/>
                      <a:pt x="2041218" y="3419053"/>
                      <a:pt x="2061030" y="3407432"/>
                    </a:cubicBezTo>
                    <a:cubicBezTo>
                      <a:pt x="2090939" y="3389715"/>
                      <a:pt x="2062364" y="2060787"/>
                      <a:pt x="1822334" y="1515767"/>
                    </a:cubicBezTo>
                    <a:cubicBezTo>
                      <a:pt x="1826715" y="1508718"/>
                      <a:pt x="1843479" y="1313075"/>
                      <a:pt x="1844241" y="1304312"/>
                    </a:cubicBezTo>
                    <a:cubicBezTo>
                      <a:pt x="1904458" y="1302274"/>
                      <a:pt x="1962799" y="1282890"/>
                      <a:pt x="2012262" y="1248495"/>
                    </a:cubicBezTo>
                    <a:lnTo>
                      <a:pt x="2088462" y="1221063"/>
                    </a:lnTo>
                    <a:cubicBezTo>
                      <a:pt x="2042057" y="1397866"/>
                      <a:pt x="2007252" y="1577508"/>
                      <a:pt x="1984259" y="1758845"/>
                    </a:cubicBezTo>
                    <a:cubicBezTo>
                      <a:pt x="1979877" y="1794659"/>
                      <a:pt x="1957779" y="1972586"/>
                      <a:pt x="1981592" y="1999256"/>
                    </a:cubicBezTo>
                    <a:cubicBezTo>
                      <a:pt x="1984049" y="2002018"/>
                      <a:pt x="1987440" y="2003780"/>
                      <a:pt x="1991117" y="2004209"/>
                    </a:cubicBezTo>
                    <a:cubicBezTo>
                      <a:pt x="2001975" y="2005161"/>
                      <a:pt x="2045409" y="2008971"/>
                      <a:pt x="2091701" y="2011829"/>
                    </a:cubicBezTo>
                    <a:cubicBezTo>
                      <a:pt x="2091701" y="2558373"/>
                      <a:pt x="2145422" y="2851744"/>
                      <a:pt x="2232099" y="3427244"/>
                    </a:cubicBezTo>
                    <a:cubicBezTo>
                      <a:pt x="2232661" y="3430930"/>
                      <a:pt x="2235805" y="3433673"/>
                      <a:pt x="2239529" y="3433721"/>
                    </a:cubicBezTo>
                    <a:lnTo>
                      <a:pt x="2244482" y="3433721"/>
                    </a:lnTo>
                    <a:cubicBezTo>
                      <a:pt x="2248073" y="3460258"/>
                      <a:pt x="2253874" y="3486442"/>
                      <a:pt x="2261818" y="3512016"/>
                    </a:cubicBezTo>
                    <a:cubicBezTo>
                      <a:pt x="2273819" y="3536210"/>
                      <a:pt x="2459938" y="3535638"/>
                      <a:pt x="2486226" y="3527256"/>
                    </a:cubicBezTo>
                    <a:cubicBezTo>
                      <a:pt x="2495685" y="3522408"/>
                      <a:pt x="2500447" y="3511598"/>
                      <a:pt x="2497656" y="3501348"/>
                    </a:cubicBezTo>
                    <a:cubicBezTo>
                      <a:pt x="2490037" y="3467439"/>
                      <a:pt x="2421456" y="3460010"/>
                      <a:pt x="2389072" y="3435626"/>
                    </a:cubicBezTo>
                    <a:lnTo>
                      <a:pt x="2400311" y="3435626"/>
                    </a:lnTo>
                    <a:cubicBezTo>
                      <a:pt x="2403931" y="3435721"/>
                      <a:pt x="2407121" y="3433254"/>
                      <a:pt x="2407931" y="3429721"/>
                    </a:cubicBezTo>
                    <a:lnTo>
                      <a:pt x="2553664" y="2700296"/>
                    </a:lnTo>
                    <a:cubicBezTo>
                      <a:pt x="2555378" y="2710964"/>
                      <a:pt x="2657867" y="3443246"/>
                      <a:pt x="2657867" y="3443246"/>
                    </a:cubicBezTo>
                    <a:cubicBezTo>
                      <a:pt x="2658534" y="3447208"/>
                      <a:pt x="2662039" y="3450066"/>
                      <a:pt x="2666058" y="3449913"/>
                    </a:cubicBezTo>
                    <a:lnTo>
                      <a:pt x="2681108" y="3449913"/>
                    </a:lnTo>
                    <a:cubicBezTo>
                      <a:pt x="2683784" y="3476764"/>
                      <a:pt x="2688109" y="3503415"/>
                      <a:pt x="2694062" y="3529733"/>
                    </a:cubicBezTo>
                    <a:cubicBezTo>
                      <a:pt x="2694653" y="3532181"/>
                      <a:pt x="2696339" y="3534219"/>
                      <a:pt x="2698634" y="3535257"/>
                    </a:cubicBezTo>
                    <a:cubicBezTo>
                      <a:pt x="2717684" y="3544211"/>
                      <a:pt x="2885133" y="3554307"/>
                      <a:pt x="2912756" y="3539258"/>
                    </a:cubicBezTo>
                    <a:cubicBezTo>
                      <a:pt x="2923157" y="3533619"/>
                      <a:pt x="2927539" y="3520979"/>
                      <a:pt x="2922852" y="3510112"/>
                    </a:cubicBezTo>
                    <a:cubicBezTo>
                      <a:pt x="2918071" y="3496853"/>
                      <a:pt x="2909537" y="3485261"/>
                      <a:pt x="2898278" y="3476774"/>
                    </a:cubicBezTo>
                    <a:cubicBezTo>
                      <a:pt x="2875227" y="3464011"/>
                      <a:pt x="2835032" y="3461153"/>
                      <a:pt x="2813506" y="3449913"/>
                    </a:cubicBezTo>
                    <a:lnTo>
                      <a:pt x="2824173" y="3449913"/>
                    </a:lnTo>
                    <a:cubicBezTo>
                      <a:pt x="2827917" y="3449694"/>
                      <a:pt x="2831079" y="3447065"/>
                      <a:pt x="2831984" y="3443437"/>
                    </a:cubicBezTo>
                    <a:cubicBezTo>
                      <a:pt x="2831984" y="3443437"/>
                      <a:pt x="2887420" y="3239792"/>
                      <a:pt x="2919995" y="2771353"/>
                    </a:cubicBezTo>
                    <a:cubicBezTo>
                      <a:pt x="2939045" y="2498175"/>
                      <a:pt x="2944379" y="2218902"/>
                      <a:pt x="2942283" y="1948773"/>
                    </a:cubicBezTo>
                    <a:cubicBezTo>
                      <a:pt x="2966667" y="1950678"/>
                      <a:pt x="3008197" y="1952583"/>
                      <a:pt x="3028771" y="1951631"/>
                    </a:cubicBezTo>
                    <a:cubicBezTo>
                      <a:pt x="3034485" y="1951631"/>
                      <a:pt x="3040010" y="1951631"/>
                      <a:pt x="3042487" y="1946106"/>
                    </a:cubicBezTo>
                    <a:cubicBezTo>
                      <a:pt x="3064584" y="1902101"/>
                      <a:pt x="3047821" y="1464713"/>
                      <a:pt x="3035438" y="1354413"/>
                    </a:cubicBezTo>
                    <a:cubicBezTo>
                      <a:pt x="3034295" y="1343745"/>
                      <a:pt x="3007054" y="1162580"/>
                      <a:pt x="3003434" y="1138958"/>
                    </a:cubicBezTo>
                    <a:cubicBezTo>
                      <a:pt x="3066871" y="1136481"/>
                      <a:pt x="3158501" y="1122956"/>
                      <a:pt x="3210507" y="1085808"/>
                    </a:cubicBezTo>
                    <a:cubicBezTo>
                      <a:pt x="3477207" y="895308"/>
                      <a:pt x="3528071" y="569934"/>
                      <a:pt x="3549788" y="526310"/>
                    </a:cubicBezTo>
                    <a:cubicBezTo>
                      <a:pt x="3551883" y="521738"/>
                      <a:pt x="3546740" y="519452"/>
                      <a:pt x="3533976" y="513165"/>
                    </a:cubicBezTo>
                    <a:cubicBezTo>
                      <a:pt x="3541301" y="491419"/>
                      <a:pt x="3550026" y="470167"/>
                      <a:pt x="3560075" y="449538"/>
                    </a:cubicBezTo>
                    <a:cubicBezTo>
                      <a:pt x="3586555" y="434870"/>
                      <a:pt x="3617225" y="418106"/>
                      <a:pt x="3619321" y="387816"/>
                    </a:cubicBezTo>
                    <a:cubicBezTo>
                      <a:pt x="3621406" y="380691"/>
                      <a:pt x="3618130" y="373086"/>
                      <a:pt x="3611510" y="369719"/>
                    </a:cubicBezTo>
                    <a:close/>
                    <a:moveTo>
                      <a:pt x="1711653" y="175218"/>
                    </a:moveTo>
                    <a:cubicBezTo>
                      <a:pt x="1710129" y="175218"/>
                      <a:pt x="1709748" y="174075"/>
                      <a:pt x="1709748" y="172170"/>
                    </a:cubicBezTo>
                    <a:cubicBezTo>
                      <a:pt x="1709748" y="170265"/>
                      <a:pt x="1713368" y="175218"/>
                      <a:pt x="1711653" y="175218"/>
                    </a:cubicBezTo>
                    <a:close/>
                    <a:moveTo>
                      <a:pt x="2412884" y="899118"/>
                    </a:moveTo>
                    <a:cubicBezTo>
                      <a:pt x="2506991" y="905024"/>
                      <a:pt x="2562998" y="905786"/>
                      <a:pt x="2658629" y="905214"/>
                    </a:cubicBezTo>
                    <a:cubicBezTo>
                      <a:pt x="2664725" y="942171"/>
                      <a:pt x="2671583" y="982557"/>
                      <a:pt x="2679013" y="1025420"/>
                    </a:cubicBezTo>
                    <a:cubicBezTo>
                      <a:pt x="2627768" y="1025420"/>
                      <a:pt x="2454032" y="1027325"/>
                      <a:pt x="2408883" y="1026563"/>
                    </a:cubicBezTo>
                    <a:cubicBezTo>
                      <a:pt x="2410979" y="984653"/>
                      <a:pt x="2412503" y="941790"/>
                      <a:pt x="2412884" y="899499"/>
                    </a:cubicBezTo>
                    <a:close/>
                    <a:moveTo>
                      <a:pt x="2387929" y="1297835"/>
                    </a:moveTo>
                    <a:cubicBezTo>
                      <a:pt x="2498799" y="1304312"/>
                      <a:pt x="2581096" y="1306026"/>
                      <a:pt x="2728352" y="1302978"/>
                    </a:cubicBezTo>
                    <a:cubicBezTo>
                      <a:pt x="2738258" y="1357271"/>
                      <a:pt x="2748545" y="1412135"/>
                      <a:pt x="2757689" y="1460331"/>
                    </a:cubicBezTo>
                    <a:cubicBezTo>
                      <a:pt x="2668535" y="1462998"/>
                      <a:pt x="2462795" y="1466618"/>
                      <a:pt x="2370212" y="1463951"/>
                    </a:cubicBezTo>
                    <a:cubicBezTo>
                      <a:pt x="2373831" y="1433661"/>
                      <a:pt x="2381261" y="1360128"/>
                      <a:pt x="2387929" y="1298216"/>
                    </a:cubicBezTo>
                    <a:close/>
                    <a:moveTo>
                      <a:pt x="2362211" y="1525292"/>
                    </a:moveTo>
                    <a:cubicBezTo>
                      <a:pt x="2507372" y="1533674"/>
                      <a:pt x="2623577" y="1534055"/>
                      <a:pt x="2771214" y="1529673"/>
                    </a:cubicBezTo>
                    <a:cubicBezTo>
                      <a:pt x="2778454" y="1566249"/>
                      <a:pt x="2785502" y="1601682"/>
                      <a:pt x="2792360" y="1635020"/>
                    </a:cubicBezTo>
                    <a:cubicBezTo>
                      <a:pt x="2623958" y="1641497"/>
                      <a:pt x="2459175" y="1641878"/>
                      <a:pt x="2342018" y="1639592"/>
                    </a:cubicBezTo>
                    <a:cubicBezTo>
                      <a:pt x="2349762" y="1601873"/>
                      <a:pt x="2356496" y="1563773"/>
                      <a:pt x="2362211" y="1525292"/>
                    </a:cubicBezTo>
                    <a:close/>
                    <a:moveTo>
                      <a:pt x="2715970" y="1234398"/>
                    </a:moveTo>
                    <a:cubicBezTo>
                      <a:pt x="2658820" y="1235541"/>
                      <a:pt x="2449270" y="1237827"/>
                      <a:pt x="2393643" y="1237065"/>
                    </a:cubicBezTo>
                    <a:cubicBezTo>
                      <a:pt x="2398597" y="1182582"/>
                      <a:pt x="2402406" y="1133243"/>
                      <a:pt x="2405264" y="1088475"/>
                    </a:cubicBezTo>
                    <a:cubicBezTo>
                      <a:pt x="2496704" y="1094190"/>
                      <a:pt x="2558807" y="1096286"/>
                      <a:pt x="2691014" y="1094762"/>
                    </a:cubicBezTo>
                    <a:cubicBezTo>
                      <a:pt x="2695586" y="1119908"/>
                      <a:pt x="2712350" y="1213443"/>
                      <a:pt x="2715970" y="1234398"/>
                    </a:cubicBezTo>
                    <a:close/>
                    <a:moveTo>
                      <a:pt x="2634055" y="725763"/>
                    </a:moveTo>
                    <a:cubicBezTo>
                      <a:pt x="2636340" y="757005"/>
                      <a:pt x="2643198" y="805392"/>
                      <a:pt x="2647961" y="836444"/>
                    </a:cubicBezTo>
                    <a:cubicBezTo>
                      <a:pt x="2599383" y="836444"/>
                      <a:pt x="2450793" y="838158"/>
                      <a:pt x="2412693" y="837587"/>
                    </a:cubicBezTo>
                    <a:cubicBezTo>
                      <a:pt x="2412313" y="798481"/>
                      <a:pt x="2409703" y="759430"/>
                      <a:pt x="2404883" y="720620"/>
                    </a:cubicBezTo>
                    <a:cubicBezTo>
                      <a:pt x="2456318" y="789771"/>
                      <a:pt x="2595192" y="780246"/>
                      <a:pt x="2634055" y="725763"/>
                    </a:cubicBezTo>
                    <a:close/>
                    <a:moveTo>
                      <a:pt x="2329254" y="1700361"/>
                    </a:moveTo>
                    <a:cubicBezTo>
                      <a:pt x="2488398" y="1709963"/>
                      <a:pt x="2647942" y="1711172"/>
                      <a:pt x="2807219" y="1703981"/>
                    </a:cubicBezTo>
                    <a:cubicBezTo>
                      <a:pt x="2814458" y="1737509"/>
                      <a:pt x="2821125" y="1767989"/>
                      <a:pt x="2827412" y="1794659"/>
                    </a:cubicBezTo>
                    <a:cubicBezTo>
                      <a:pt x="2797313" y="1792944"/>
                      <a:pt x="2441459" y="1775609"/>
                      <a:pt x="2311919" y="1769322"/>
                    </a:cubicBezTo>
                    <a:cubicBezTo>
                      <a:pt x="2317253" y="1747605"/>
                      <a:pt x="2322968" y="1724555"/>
                      <a:pt x="2328683" y="1700361"/>
                    </a:cubicBezTo>
                    <a:close/>
                    <a:moveTo>
                      <a:pt x="2370974" y="466874"/>
                    </a:moveTo>
                    <a:cubicBezTo>
                      <a:pt x="2364306" y="453539"/>
                      <a:pt x="2322015" y="447824"/>
                      <a:pt x="2318015" y="414105"/>
                    </a:cubicBezTo>
                    <a:cubicBezTo>
                      <a:pt x="2313443" y="374672"/>
                      <a:pt x="2359354" y="373338"/>
                      <a:pt x="2375165" y="391055"/>
                    </a:cubicBezTo>
                    <a:cubicBezTo>
                      <a:pt x="2376498" y="392388"/>
                      <a:pt x="2385833" y="404961"/>
                      <a:pt x="2386976" y="406485"/>
                    </a:cubicBezTo>
                    <a:cubicBezTo>
                      <a:pt x="2396882" y="419820"/>
                      <a:pt x="2406026" y="420201"/>
                      <a:pt x="2409074" y="401151"/>
                    </a:cubicBezTo>
                    <a:cubicBezTo>
                      <a:pt x="2413456" y="365718"/>
                      <a:pt x="2402597" y="294852"/>
                      <a:pt x="2443935" y="302282"/>
                    </a:cubicBezTo>
                    <a:cubicBezTo>
                      <a:pt x="2473472" y="311547"/>
                      <a:pt x="2503838" y="317927"/>
                      <a:pt x="2534614" y="321332"/>
                    </a:cubicBezTo>
                    <a:cubicBezTo>
                      <a:pt x="2593097" y="326666"/>
                      <a:pt x="2639579" y="321332"/>
                      <a:pt x="2677298" y="279422"/>
                    </a:cubicBezTo>
                    <a:cubicBezTo>
                      <a:pt x="2681489" y="278469"/>
                      <a:pt x="2695396" y="277898"/>
                      <a:pt x="2700348" y="277517"/>
                    </a:cubicBezTo>
                    <a:cubicBezTo>
                      <a:pt x="2702082" y="297660"/>
                      <a:pt x="2702587" y="317890"/>
                      <a:pt x="2701872" y="338096"/>
                    </a:cubicBezTo>
                    <a:cubicBezTo>
                      <a:pt x="2703168" y="399247"/>
                      <a:pt x="2692557" y="460067"/>
                      <a:pt x="2670631" y="517166"/>
                    </a:cubicBezTo>
                    <a:cubicBezTo>
                      <a:pt x="2640341" y="589746"/>
                      <a:pt x="2598431" y="607272"/>
                      <a:pt x="2598431" y="607272"/>
                    </a:cubicBezTo>
                    <a:cubicBezTo>
                      <a:pt x="2596469" y="608022"/>
                      <a:pt x="2594888" y="609534"/>
                      <a:pt x="2594049" y="611463"/>
                    </a:cubicBezTo>
                    <a:cubicBezTo>
                      <a:pt x="2592335" y="615845"/>
                      <a:pt x="2591764" y="611463"/>
                      <a:pt x="2627577" y="691664"/>
                    </a:cubicBezTo>
                    <a:cubicBezTo>
                      <a:pt x="2635197" y="760815"/>
                      <a:pt x="2430410" y="789009"/>
                      <a:pt x="2403931" y="680424"/>
                    </a:cubicBezTo>
                    <a:lnTo>
                      <a:pt x="2410407" y="624989"/>
                    </a:lnTo>
                    <a:cubicBezTo>
                      <a:pt x="2411170" y="620988"/>
                      <a:pt x="2388500" y="502497"/>
                      <a:pt x="2370402" y="466874"/>
                    </a:cubicBezTo>
                    <a:close/>
                    <a:moveTo>
                      <a:pt x="1951874" y="809774"/>
                    </a:moveTo>
                    <a:cubicBezTo>
                      <a:pt x="2012110" y="869581"/>
                      <a:pt x="2053620" y="945638"/>
                      <a:pt x="2071317" y="1028658"/>
                    </a:cubicBezTo>
                    <a:cubicBezTo>
                      <a:pt x="2082557" y="1085808"/>
                      <a:pt x="2077794" y="1133814"/>
                      <a:pt x="2059125" y="1166771"/>
                    </a:cubicBezTo>
                    <a:cubicBezTo>
                      <a:pt x="2046895" y="1187945"/>
                      <a:pt x="2031617" y="1207195"/>
                      <a:pt x="2013786" y="1223921"/>
                    </a:cubicBezTo>
                    <a:cubicBezTo>
                      <a:pt x="1995098" y="1243028"/>
                      <a:pt x="1972295" y="1257620"/>
                      <a:pt x="1947111" y="1266593"/>
                    </a:cubicBezTo>
                    <a:cubicBezTo>
                      <a:pt x="1894219" y="1285995"/>
                      <a:pt x="1837479" y="1292520"/>
                      <a:pt x="1781567" y="1285643"/>
                    </a:cubicBezTo>
                    <a:cubicBezTo>
                      <a:pt x="1707205" y="1276242"/>
                      <a:pt x="1633786" y="1260507"/>
                      <a:pt x="1562111" y="1238589"/>
                    </a:cubicBezTo>
                    <a:cubicBezTo>
                      <a:pt x="1562111" y="1232874"/>
                      <a:pt x="1560968" y="1226778"/>
                      <a:pt x="1560396" y="1219539"/>
                    </a:cubicBezTo>
                    <a:lnTo>
                      <a:pt x="1626119" y="1195536"/>
                    </a:lnTo>
                    <a:cubicBezTo>
                      <a:pt x="1638701" y="1192031"/>
                      <a:pt x="1650893" y="1187250"/>
                      <a:pt x="1662504" y="1181249"/>
                    </a:cubicBezTo>
                    <a:cubicBezTo>
                      <a:pt x="1669172" y="1177820"/>
                      <a:pt x="1669743" y="1167723"/>
                      <a:pt x="1670505" y="1159151"/>
                    </a:cubicBezTo>
                    <a:cubicBezTo>
                      <a:pt x="1673744" y="1127909"/>
                      <a:pt x="1667267" y="1132100"/>
                      <a:pt x="1676792" y="1124480"/>
                    </a:cubicBezTo>
                    <a:cubicBezTo>
                      <a:pt x="1698128" y="1107716"/>
                      <a:pt x="1756802" y="1091333"/>
                      <a:pt x="1782329" y="1084094"/>
                    </a:cubicBezTo>
                    <a:cubicBezTo>
                      <a:pt x="1790901" y="1081808"/>
                      <a:pt x="1803284" y="1079903"/>
                      <a:pt x="1799474" y="1071711"/>
                    </a:cubicBezTo>
                    <a:cubicBezTo>
                      <a:pt x="1798264" y="1060015"/>
                      <a:pt x="1793473" y="1048966"/>
                      <a:pt x="1785758" y="1040088"/>
                    </a:cubicBezTo>
                    <a:cubicBezTo>
                      <a:pt x="1745562" y="869781"/>
                      <a:pt x="1752420" y="870353"/>
                      <a:pt x="1745943" y="871496"/>
                    </a:cubicBezTo>
                    <a:cubicBezTo>
                      <a:pt x="1744267" y="871648"/>
                      <a:pt x="1743038" y="873134"/>
                      <a:pt x="1743191" y="874811"/>
                    </a:cubicBezTo>
                    <a:cubicBezTo>
                      <a:pt x="1743200" y="874982"/>
                      <a:pt x="1743238" y="875144"/>
                      <a:pt x="1743276" y="875306"/>
                    </a:cubicBezTo>
                    <a:cubicBezTo>
                      <a:pt x="1751849" y="925979"/>
                      <a:pt x="1764612" y="991511"/>
                      <a:pt x="1773756" y="1035707"/>
                    </a:cubicBezTo>
                    <a:lnTo>
                      <a:pt x="1750134" y="1032278"/>
                    </a:lnTo>
                    <a:cubicBezTo>
                      <a:pt x="1746134" y="1032278"/>
                      <a:pt x="1742133" y="1032278"/>
                      <a:pt x="1741181" y="1030373"/>
                    </a:cubicBezTo>
                    <a:cubicBezTo>
                      <a:pt x="1733561" y="1014561"/>
                      <a:pt x="1736799" y="995892"/>
                      <a:pt x="1718511" y="986748"/>
                    </a:cubicBezTo>
                    <a:cubicBezTo>
                      <a:pt x="1711006" y="981691"/>
                      <a:pt x="1700824" y="983681"/>
                      <a:pt x="1695775" y="991187"/>
                    </a:cubicBezTo>
                    <a:cubicBezTo>
                      <a:pt x="1695451" y="991663"/>
                      <a:pt x="1695156" y="992149"/>
                      <a:pt x="1694889" y="992654"/>
                    </a:cubicBezTo>
                    <a:cubicBezTo>
                      <a:pt x="1684983" y="1011704"/>
                      <a:pt x="1696985" y="1054376"/>
                      <a:pt x="1694889" y="1053804"/>
                    </a:cubicBezTo>
                    <a:cubicBezTo>
                      <a:pt x="1684745" y="1057967"/>
                      <a:pt x="1674125" y="1060843"/>
                      <a:pt x="1663266" y="1062377"/>
                    </a:cubicBezTo>
                    <a:cubicBezTo>
                      <a:pt x="1662381" y="1058853"/>
                      <a:pt x="1660114" y="1055833"/>
                      <a:pt x="1656980" y="1053995"/>
                    </a:cubicBezTo>
                    <a:cubicBezTo>
                      <a:pt x="1618327" y="1035107"/>
                      <a:pt x="1578113" y="1019619"/>
                      <a:pt x="1536774" y="1007703"/>
                    </a:cubicBezTo>
                    <a:cubicBezTo>
                      <a:pt x="1527821" y="932646"/>
                      <a:pt x="1516010" y="838158"/>
                      <a:pt x="1511819" y="806535"/>
                    </a:cubicBezTo>
                    <a:cubicBezTo>
                      <a:pt x="1513276" y="805855"/>
                      <a:pt x="1514629" y="804956"/>
                      <a:pt x="1515819" y="803868"/>
                    </a:cubicBezTo>
                    <a:cubicBezTo>
                      <a:pt x="1522544" y="790609"/>
                      <a:pt x="1527478" y="776515"/>
                      <a:pt x="1530488" y="761958"/>
                    </a:cubicBezTo>
                    <a:cubicBezTo>
                      <a:pt x="1533726" y="765578"/>
                      <a:pt x="1536393" y="769007"/>
                      <a:pt x="1542299" y="766721"/>
                    </a:cubicBezTo>
                    <a:cubicBezTo>
                      <a:pt x="1593981" y="729162"/>
                      <a:pt x="1642816" y="687839"/>
                      <a:pt x="1688412" y="643086"/>
                    </a:cubicBezTo>
                    <a:cubicBezTo>
                      <a:pt x="1785053" y="682973"/>
                      <a:pt x="1874150" y="739091"/>
                      <a:pt x="1951874" y="809012"/>
                    </a:cubicBezTo>
                    <a:close/>
                    <a:moveTo>
                      <a:pt x="1710701" y="1001988"/>
                    </a:moveTo>
                    <a:cubicBezTo>
                      <a:pt x="1724417" y="1009799"/>
                      <a:pt x="1716987" y="1033040"/>
                      <a:pt x="1732418" y="1044660"/>
                    </a:cubicBezTo>
                    <a:cubicBezTo>
                      <a:pt x="1747877" y="1049194"/>
                      <a:pt x="1763936" y="1051376"/>
                      <a:pt x="1780043" y="1051137"/>
                    </a:cubicBezTo>
                    <a:cubicBezTo>
                      <a:pt x="1783824" y="1057424"/>
                      <a:pt x="1786225" y="1064434"/>
                      <a:pt x="1787091" y="1071711"/>
                    </a:cubicBezTo>
                    <a:cubicBezTo>
                      <a:pt x="1772232" y="1076283"/>
                      <a:pt x="1700033" y="1092285"/>
                      <a:pt x="1669934" y="1113050"/>
                    </a:cubicBezTo>
                    <a:cubicBezTo>
                      <a:pt x="1669315" y="1098667"/>
                      <a:pt x="1667724" y="1084351"/>
                      <a:pt x="1665171" y="1070187"/>
                    </a:cubicBezTo>
                    <a:cubicBezTo>
                      <a:pt x="1680792" y="1068854"/>
                      <a:pt x="1700414" y="1070187"/>
                      <a:pt x="1706129" y="1060091"/>
                    </a:cubicBezTo>
                    <a:cubicBezTo>
                      <a:pt x="1711844" y="1049994"/>
                      <a:pt x="1702128" y="996845"/>
                      <a:pt x="1710701" y="1001988"/>
                    </a:cubicBezTo>
                    <a:close/>
                    <a:moveTo>
                      <a:pt x="1673934" y="640038"/>
                    </a:moveTo>
                    <a:cubicBezTo>
                      <a:pt x="1639835" y="669566"/>
                      <a:pt x="1563444" y="732812"/>
                      <a:pt x="1540584" y="749576"/>
                    </a:cubicBezTo>
                    <a:cubicBezTo>
                      <a:pt x="1529154" y="736812"/>
                      <a:pt x="1499246" y="701379"/>
                      <a:pt x="1490864" y="688425"/>
                    </a:cubicBezTo>
                    <a:cubicBezTo>
                      <a:pt x="1509914" y="672042"/>
                      <a:pt x="1580399" y="624417"/>
                      <a:pt x="1590686" y="618702"/>
                    </a:cubicBezTo>
                    <a:cubicBezTo>
                      <a:pt x="1619147" y="622082"/>
                      <a:pt x="1647093" y="628862"/>
                      <a:pt x="1673934" y="638895"/>
                    </a:cubicBezTo>
                    <a:close/>
                    <a:moveTo>
                      <a:pt x="1373897" y="617369"/>
                    </a:moveTo>
                    <a:lnTo>
                      <a:pt x="1466861" y="688997"/>
                    </a:lnTo>
                    <a:cubicBezTo>
                      <a:pt x="1452764" y="704046"/>
                      <a:pt x="1418283" y="733955"/>
                      <a:pt x="1402853" y="749576"/>
                    </a:cubicBezTo>
                    <a:cubicBezTo>
                      <a:pt x="1381136" y="733955"/>
                      <a:pt x="1321890" y="671280"/>
                      <a:pt x="1288553" y="636609"/>
                    </a:cubicBezTo>
                    <a:cubicBezTo>
                      <a:pt x="1316547" y="628318"/>
                      <a:pt x="1345055" y="621890"/>
                      <a:pt x="1373897" y="617369"/>
                    </a:cubicBezTo>
                    <a:close/>
                    <a:moveTo>
                      <a:pt x="1322081" y="365147"/>
                    </a:moveTo>
                    <a:cubicBezTo>
                      <a:pt x="1319414" y="361337"/>
                      <a:pt x="1319033" y="362480"/>
                      <a:pt x="1299602" y="352193"/>
                    </a:cubicBezTo>
                    <a:cubicBezTo>
                      <a:pt x="1286838" y="341715"/>
                      <a:pt x="1271408" y="333143"/>
                      <a:pt x="1265693" y="317522"/>
                    </a:cubicBezTo>
                    <a:cubicBezTo>
                      <a:pt x="1265693" y="304568"/>
                      <a:pt x="1269693" y="288566"/>
                      <a:pt x="1283219" y="289328"/>
                    </a:cubicBezTo>
                    <a:cubicBezTo>
                      <a:pt x="1293449" y="291684"/>
                      <a:pt x="1302936" y="296526"/>
                      <a:pt x="1310841" y="303425"/>
                    </a:cubicBezTo>
                    <a:cubicBezTo>
                      <a:pt x="1328529" y="309227"/>
                      <a:pt x="1347970" y="303727"/>
                      <a:pt x="1359990" y="289518"/>
                    </a:cubicBezTo>
                    <a:cubicBezTo>
                      <a:pt x="1366591" y="277630"/>
                      <a:pt x="1368563" y="263719"/>
                      <a:pt x="1365515" y="250466"/>
                    </a:cubicBezTo>
                    <a:cubicBezTo>
                      <a:pt x="1378050" y="249345"/>
                      <a:pt x="1389661" y="243403"/>
                      <a:pt x="1397900" y="233892"/>
                    </a:cubicBezTo>
                    <a:cubicBezTo>
                      <a:pt x="1401967" y="225670"/>
                      <a:pt x="1404425" y="216747"/>
                      <a:pt x="1405139" y="207603"/>
                    </a:cubicBezTo>
                    <a:cubicBezTo>
                      <a:pt x="1422951" y="212666"/>
                      <a:pt x="1441991" y="211249"/>
                      <a:pt x="1458860" y="203603"/>
                    </a:cubicBezTo>
                    <a:cubicBezTo>
                      <a:pt x="1470395" y="198635"/>
                      <a:pt x="1480910" y="191597"/>
                      <a:pt x="1489911" y="182838"/>
                    </a:cubicBezTo>
                    <a:cubicBezTo>
                      <a:pt x="1491902" y="187850"/>
                      <a:pt x="1494531" y="192587"/>
                      <a:pt x="1497722" y="196935"/>
                    </a:cubicBezTo>
                    <a:cubicBezTo>
                      <a:pt x="1503761" y="206163"/>
                      <a:pt x="1514352" y="211352"/>
                      <a:pt x="1525344" y="210461"/>
                    </a:cubicBezTo>
                    <a:cubicBezTo>
                      <a:pt x="1532069" y="209394"/>
                      <a:pt x="1538536" y="207067"/>
                      <a:pt x="1544394" y="203603"/>
                    </a:cubicBezTo>
                    <a:lnTo>
                      <a:pt x="1544394" y="211223"/>
                    </a:lnTo>
                    <a:cubicBezTo>
                      <a:pt x="1544013" y="233314"/>
                      <a:pt x="1561616" y="251530"/>
                      <a:pt x="1583704" y="251911"/>
                    </a:cubicBezTo>
                    <a:cubicBezTo>
                      <a:pt x="1586038" y="251951"/>
                      <a:pt x="1588381" y="251786"/>
                      <a:pt x="1590686" y="251418"/>
                    </a:cubicBezTo>
                    <a:cubicBezTo>
                      <a:pt x="1590572" y="252686"/>
                      <a:pt x="1590572" y="253961"/>
                      <a:pt x="1590686" y="255228"/>
                    </a:cubicBezTo>
                    <a:cubicBezTo>
                      <a:pt x="1592591" y="265515"/>
                      <a:pt x="1588590" y="296567"/>
                      <a:pt x="1602878" y="300186"/>
                    </a:cubicBezTo>
                    <a:cubicBezTo>
                      <a:pt x="1617165" y="303806"/>
                      <a:pt x="1609355" y="268182"/>
                      <a:pt x="1636787" y="263801"/>
                    </a:cubicBezTo>
                    <a:cubicBezTo>
                      <a:pt x="1646960" y="261319"/>
                      <a:pt x="1657447" y="266445"/>
                      <a:pt x="1661742" y="275993"/>
                    </a:cubicBezTo>
                    <a:cubicBezTo>
                      <a:pt x="1667076" y="293138"/>
                      <a:pt x="1661742" y="300758"/>
                      <a:pt x="1652789" y="317712"/>
                    </a:cubicBezTo>
                    <a:lnTo>
                      <a:pt x="1646883" y="324380"/>
                    </a:lnTo>
                    <a:cubicBezTo>
                      <a:pt x="1637739" y="334286"/>
                      <a:pt x="1627833" y="344763"/>
                      <a:pt x="1627833" y="354288"/>
                    </a:cubicBezTo>
                    <a:cubicBezTo>
                      <a:pt x="1628405" y="383427"/>
                      <a:pt x="1622890" y="412364"/>
                      <a:pt x="1611641" y="439251"/>
                    </a:cubicBezTo>
                    <a:cubicBezTo>
                      <a:pt x="1601964" y="466505"/>
                      <a:pt x="1584952" y="490563"/>
                      <a:pt x="1562492" y="508784"/>
                    </a:cubicBezTo>
                    <a:cubicBezTo>
                      <a:pt x="1560215" y="510535"/>
                      <a:pt x="1559053" y="513369"/>
                      <a:pt x="1559444" y="516213"/>
                    </a:cubicBezTo>
                    <a:lnTo>
                      <a:pt x="1575065" y="607844"/>
                    </a:lnTo>
                    <a:lnTo>
                      <a:pt x="1476386" y="674900"/>
                    </a:lnTo>
                    <a:cubicBezTo>
                      <a:pt x="1459050" y="661565"/>
                      <a:pt x="1482101" y="681377"/>
                      <a:pt x="1387232" y="608034"/>
                    </a:cubicBezTo>
                    <a:lnTo>
                      <a:pt x="1397519" y="519452"/>
                    </a:lnTo>
                    <a:cubicBezTo>
                      <a:pt x="1397881" y="516131"/>
                      <a:pt x="1396233" y="512911"/>
                      <a:pt x="1393328" y="511260"/>
                    </a:cubicBezTo>
                    <a:cubicBezTo>
                      <a:pt x="1324938" y="472970"/>
                      <a:pt x="1330272" y="378291"/>
                      <a:pt x="1322081" y="365147"/>
                    </a:cubicBezTo>
                    <a:close/>
                    <a:moveTo>
                      <a:pt x="1101101" y="725192"/>
                    </a:moveTo>
                    <a:cubicBezTo>
                      <a:pt x="1153222" y="687868"/>
                      <a:pt x="1211153" y="659417"/>
                      <a:pt x="1272551" y="640991"/>
                    </a:cubicBezTo>
                    <a:cubicBezTo>
                      <a:pt x="1307422" y="681119"/>
                      <a:pt x="1344503" y="719278"/>
                      <a:pt x="1383612" y="755291"/>
                    </a:cubicBezTo>
                    <a:cubicBezTo>
                      <a:pt x="1391994" y="762530"/>
                      <a:pt x="1402662" y="771483"/>
                      <a:pt x="1410092" y="763863"/>
                    </a:cubicBezTo>
                    <a:cubicBezTo>
                      <a:pt x="1412759" y="760815"/>
                      <a:pt x="1416759" y="756815"/>
                      <a:pt x="1421331" y="752243"/>
                    </a:cubicBezTo>
                    <a:cubicBezTo>
                      <a:pt x="1426084" y="768774"/>
                      <a:pt x="1431676" y="785051"/>
                      <a:pt x="1438095" y="801011"/>
                    </a:cubicBezTo>
                    <a:cubicBezTo>
                      <a:pt x="1439629" y="803863"/>
                      <a:pt x="1442229" y="805987"/>
                      <a:pt x="1445334" y="806916"/>
                    </a:cubicBezTo>
                    <a:cubicBezTo>
                      <a:pt x="1443239" y="831491"/>
                      <a:pt x="1438095" y="902166"/>
                      <a:pt x="1432190" y="980462"/>
                    </a:cubicBezTo>
                    <a:cubicBezTo>
                      <a:pt x="1371754" y="967489"/>
                      <a:pt x="1309946" y="961983"/>
                      <a:pt x="1248167" y="964079"/>
                    </a:cubicBezTo>
                    <a:cubicBezTo>
                      <a:pt x="1248167" y="959126"/>
                      <a:pt x="1254263" y="900452"/>
                      <a:pt x="1254453" y="898547"/>
                    </a:cubicBezTo>
                    <a:cubicBezTo>
                      <a:pt x="1254453" y="888260"/>
                      <a:pt x="1254453" y="874734"/>
                      <a:pt x="1255596" y="869400"/>
                    </a:cubicBezTo>
                    <a:cubicBezTo>
                      <a:pt x="1256073" y="867667"/>
                      <a:pt x="1255044" y="865876"/>
                      <a:pt x="1253310" y="865400"/>
                    </a:cubicBezTo>
                    <a:cubicBezTo>
                      <a:pt x="1251577" y="864924"/>
                      <a:pt x="1249786" y="865952"/>
                      <a:pt x="1249310" y="867686"/>
                    </a:cubicBezTo>
                    <a:cubicBezTo>
                      <a:pt x="1232355" y="902166"/>
                      <a:pt x="1235403" y="926550"/>
                      <a:pt x="1237689" y="964650"/>
                    </a:cubicBezTo>
                    <a:cubicBezTo>
                      <a:pt x="1195075" y="966755"/>
                      <a:pt x="1153317" y="977309"/>
                      <a:pt x="1114817" y="995702"/>
                    </a:cubicBezTo>
                    <a:cubicBezTo>
                      <a:pt x="1113207" y="996588"/>
                      <a:pt x="1112626" y="998617"/>
                      <a:pt x="1113521" y="1000217"/>
                    </a:cubicBezTo>
                    <a:cubicBezTo>
                      <a:pt x="1114369" y="1001760"/>
                      <a:pt x="1116274" y="1002369"/>
                      <a:pt x="1117865" y="1001607"/>
                    </a:cubicBezTo>
                    <a:cubicBezTo>
                      <a:pt x="1251215" y="936456"/>
                      <a:pt x="1493150" y="998178"/>
                      <a:pt x="1621737" y="1053614"/>
                    </a:cubicBezTo>
                    <a:cubicBezTo>
                      <a:pt x="1630710" y="1057291"/>
                      <a:pt x="1639425" y="1061558"/>
                      <a:pt x="1647836" y="1066377"/>
                    </a:cubicBezTo>
                    <a:cubicBezTo>
                      <a:pt x="1653703" y="1096419"/>
                      <a:pt x="1655494" y="1127109"/>
                      <a:pt x="1653170" y="1157627"/>
                    </a:cubicBezTo>
                    <a:cubicBezTo>
                      <a:pt x="1653170" y="1166199"/>
                      <a:pt x="1653170" y="1168295"/>
                      <a:pt x="1637930" y="1174200"/>
                    </a:cubicBezTo>
                    <a:cubicBezTo>
                      <a:pt x="1627071" y="1178582"/>
                      <a:pt x="1614117" y="1181630"/>
                      <a:pt x="1606116" y="1184678"/>
                    </a:cubicBezTo>
                    <a:cubicBezTo>
                      <a:pt x="1580018" y="1194393"/>
                      <a:pt x="1554872" y="1203728"/>
                      <a:pt x="1529916" y="1213253"/>
                    </a:cubicBezTo>
                    <a:cubicBezTo>
                      <a:pt x="1389042" y="1258468"/>
                      <a:pt x="1245100" y="1293482"/>
                      <a:pt x="1099196" y="1318028"/>
                    </a:cubicBezTo>
                    <a:cubicBezTo>
                      <a:pt x="1051761" y="1318028"/>
                      <a:pt x="989277" y="1309265"/>
                      <a:pt x="954416" y="1276499"/>
                    </a:cubicBezTo>
                    <a:cubicBezTo>
                      <a:pt x="803540" y="1135338"/>
                      <a:pt x="961274" y="821204"/>
                      <a:pt x="1101101" y="725192"/>
                    </a:cubicBezTo>
                    <a:close/>
                    <a:moveTo>
                      <a:pt x="387107" y="563838"/>
                    </a:moveTo>
                    <a:cubicBezTo>
                      <a:pt x="369402" y="553628"/>
                      <a:pt x="354280" y="539484"/>
                      <a:pt x="342911" y="522500"/>
                    </a:cubicBezTo>
                    <a:cubicBezTo>
                      <a:pt x="313193" y="476399"/>
                      <a:pt x="312812" y="400961"/>
                      <a:pt x="317765" y="346478"/>
                    </a:cubicBezTo>
                    <a:cubicBezTo>
                      <a:pt x="344380" y="338195"/>
                      <a:pt x="368573" y="323548"/>
                      <a:pt x="388250" y="303806"/>
                    </a:cubicBezTo>
                    <a:cubicBezTo>
                      <a:pt x="409547" y="282041"/>
                      <a:pt x="428159" y="257802"/>
                      <a:pt x="443685" y="231606"/>
                    </a:cubicBezTo>
                    <a:lnTo>
                      <a:pt x="454353" y="211032"/>
                    </a:lnTo>
                    <a:cubicBezTo>
                      <a:pt x="473665" y="260431"/>
                      <a:pt x="506718" y="303267"/>
                      <a:pt x="549603" y="334476"/>
                    </a:cubicBezTo>
                    <a:cubicBezTo>
                      <a:pt x="564514" y="341302"/>
                      <a:pt x="580645" y="345060"/>
                      <a:pt x="597038" y="345525"/>
                    </a:cubicBezTo>
                    <a:cubicBezTo>
                      <a:pt x="596664" y="360466"/>
                      <a:pt x="598266" y="375391"/>
                      <a:pt x="601800" y="389912"/>
                    </a:cubicBezTo>
                    <a:cubicBezTo>
                      <a:pt x="603340" y="393024"/>
                      <a:pt x="607110" y="394300"/>
                      <a:pt x="610222" y="392761"/>
                    </a:cubicBezTo>
                    <a:cubicBezTo>
                      <a:pt x="610338" y="392704"/>
                      <a:pt x="610451" y="392643"/>
                      <a:pt x="610563" y="392579"/>
                    </a:cubicBezTo>
                    <a:cubicBezTo>
                      <a:pt x="618945" y="388007"/>
                      <a:pt x="622184" y="363432"/>
                      <a:pt x="635138" y="346478"/>
                    </a:cubicBezTo>
                    <a:cubicBezTo>
                      <a:pt x="638567" y="341715"/>
                      <a:pt x="642567" y="338096"/>
                      <a:pt x="647520" y="339239"/>
                    </a:cubicBezTo>
                    <a:cubicBezTo>
                      <a:pt x="652745" y="340039"/>
                      <a:pt x="657705" y="342062"/>
                      <a:pt x="661998" y="345144"/>
                    </a:cubicBezTo>
                    <a:cubicBezTo>
                      <a:pt x="681048" y="359241"/>
                      <a:pt x="665808" y="415629"/>
                      <a:pt x="630185" y="433155"/>
                    </a:cubicBezTo>
                    <a:cubicBezTo>
                      <a:pt x="619517" y="438489"/>
                      <a:pt x="563891" y="503259"/>
                      <a:pt x="560271" y="523643"/>
                    </a:cubicBezTo>
                    <a:cubicBezTo>
                      <a:pt x="557888" y="534840"/>
                      <a:pt x="558479" y="546465"/>
                      <a:pt x="561986" y="557361"/>
                    </a:cubicBezTo>
                    <a:cubicBezTo>
                      <a:pt x="563129" y="573935"/>
                      <a:pt x="565034" y="595461"/>
                      <a:pt x="566367" y="614511"/>
                    </a:cubicBezTo>
                    <a:cubicBezTo>
                      <a:pt x="531125" y="614511"/>
                      <a:pt x="445209" y="614511"/>
                      <a:pt x="409967" y="616226"/>
                    </a:cubicBezTo>
                    <a:cubicBezTo>
                      <a:pt x="411681" y="569172"/>
                      <a:pt x="412634" y="574125"/>
                      <a:pt x="387107" y="563838"/>
                    </a:cubicBezTo>
                    <a:close/>
                    <a:moveTo>
                      <a:pt x="742961" y="2655338"/>
                    </a:moveTo>
                    <a:lnTo>
                      <a:pt x="599133" y="2655338"/>
                    </a:lnTo>
                    <a:cubicBezTo>
                      <a:pt x="621041" y="2384066"/>
                      <a:pt x="647711" y="1718840"/>
                      <a:pt x="641996" y="1483191"/>
                    </a:cubicBezTo>
                    <a:cubicBezTo>
                      <a:pt x="667396" y="1482048"/>
                      <a:pt x="690256" y="1480524"/>
                      <a:pt x="710576" y="1478619"/>
                    </a:cubicBezTo>
                    <a:cubicBezTo>
                      <a:pt x="754010" y="1703219"/>
                      <a:pt x="778203" y="2435691"/>
                      <a:pt x="742961" y="2655338"/>
                    </a:cubicBezTo>
                    <a:close/>
                    <a:moveTo>
                      <a:pt x="266711" y="2638003"/>
                    </a:moveTo>
                    <a:cubicBezTo>
                      <a:pt x="246137" y="2410736"/>
                      <a:pt x="266711" y="1673120"/>
                      <a:pt x="321194" y="1475952"/>
                    </a:cubicBezTo>
                    <a:cubicBezTo>
                      <a:pt x="330719" y="1477286"/>
                      <a:pt x="398918" y="1483382"/>
                      <a:pt x="398918" y="1483382"/>
                    </a:cubicBezTo>
                    <a:cubicBezTo>
                      <a:pt x="369962" y="1716173"/>
                      <a:pt x="340244" y="2384256"/>
                      <a:pt x="350531" y="2645432"/>
                    </a:cubicBezTo>
                    <a:cubicBezTo>
                      <a:pt x="319670" y="2643146"/>
                      <a:pt x="291476" y="2640288"/>
                      <a:pt x="265568" y="2638003"/>
                    </a:cubicBezTo>
                    <a:close/>
                    <a:moveTo>
                      <a:pt x="477404" y="1469475"/>
                    </a:moveTo>
                    <a:lnTo>
                      <a:pt x="405776" y="1466618"/>
                    </a:lnTo>
                    <a:cubicBezTo>
                      <a:pt x="405610" y="1446092"/>
                      <a:pt x="407075" y="1425575"/>
                      <a:pt x="410157" y="1405277"/>
                    </a:cubicBezTo>
                    <a:lnTo>
                      <a:pt x="435875" y="1403372"/>
                    </a:lnTo>
                    <a:lnTo>
                      <a:pt x="491501" y="1402038"/>
                    </a:lnTo>
                    <a:cubicBezTo>
                      <a:pt x="488761" y="1424879"/>
                      <a:pt x="484045" y="1447444"/>
                      <a:pt x="477404" y="1469475"/>
                    </a:cubicBezTo>
                    <a:close/>
                    <a:moveTo>
                      <a:pt x="256805" y="1406801"/>
                    </a:moveTo>
                    <a:lnTo>
                      <a:pt x="394727" y="1404134"/>
                    </a:lnTo>
                    <a:cubicBezTo>
                      <a:pt x="390864" y="1425118"/>
                      <a:pt x="389079" y="1446425"/>
                      <a:pt x="389393" y="1467761"/>
                    </a:cubicBezTo>
                    <a:cubicBezTo>
                      <a:pt x="337639" y="1467342"/>
                      <a:pt x="286039" y="1462046"/>
                      <a:pt x="235278" y="1451949"/>
                    </a:cubicBezTo>
                    <a:cubicBezTo>
                      <a:pt x="249375" y="1421088"/>
                      <a:pt x="255281" y="1410611"/>
                      <a:pt x="256805" y="1406801"/>
                    </a:cubicBezTo>
                    <a:close/>
                    <a:moveTo>
                      <a:pt x="412062" y="2648861"/>
                    </a:moveTo>
                    <a:cubicBezTo>
                      <a:pt x="405776" y="2411117"/>
                      <a:pt x="444447" y="1683788"/>
                      <a:pt x="469212" y="1484334"/>
                    </a:cubicBezTo>
                    <a:cubicBezTo>
                      <a:pt x="495311" y="1484334"/>
                      <a:pt x="514742" y="1485668"/>
                      <a:pt x="568844" y="1484334"/>
                    </a:cubicBezTo>
                    <a:cubicBezTo>
                      <a:pt x="568844" y="1574631"/>
                      <a:pt x="541793" y="2541610"/>
                      <a:pt x="535506" y="2653052"/>
                    </a:cubicBezTo>
                    <a:cubicBezTo>
                      <a:pt x="502931" y="2653052"/>
                      <a:pt x="420444" y="2649432"/>
                      <a:pt x="412062" y="2648861"/>
                    </a:cubicBezTo>
                    <a:close/>
                    <a:moveTo>
                      <a:pt x="492072" y="1469666"/>
                    </a:moveTo>
                    <a:cubicBezTo>
                      <a:pt x="496747" y="1447435"/>
                      <a:pt x="499046" y="1424755"/>
                      <a:pt x="498930" y="1402038"/>
                    </a:cubicBezTo>
                    <a:cubicBezTo>
                      <a:pt x="624089" y="1399752"/>
                      <a:pt x="746580" y="1396704"/>
                      <a:pt x="801825" y="1404134"/>
                    </a:cubicBezTo>
                    <a:cubicBezTo>
                      <a:pt x="809352" y="1417402"/>
                      <a:pt x="815725" y="1431299"/>
                      <a:pt x="820875" y="1445663"/>
                    </a:cubicBezTo>
                    <a:cubicBezTo>
                      <a:pt x="713243" y="1468713"/>
                      <a:pt x="592466" y="1469666"/>
                      <a:pt x="492072" y="1469666"/>
                    </a:cubicBezTo>
                    <a:close/>
                    <a:moveTo>
                      <a:pt x="133361" y="2611713"/>
                    </a:moveTo>
                    <a:cubicBezTo>
                      <a:pt x="100404" y="2590758"/>
                      <a:pt x="89736" y="1999446"/>
                      <a:pt x="130122" y="1763607"/>
                    </a:cubicBezTo>
                    <a:cubicBezTo>
                      <a:pt x="150663" y="1658051"/>
                      <a:pt x="184793" y="1555600"/>
                      <a:pt x="231659" y="1458807"/>
                    </a:cubicBezTo>
                    <a:lnTo>
                      <a:pt x="251661" y="1462998"/>
                    </a:lnTo>
                    <a:cubicBezTo>
                      <a:pt x="198321" y="1655594"/>
                      <a:pt x="176985" y="2355491"/>
                      <a:pt x="203465" y="2629049"/>
                    </a:cubicBezTo>
                    <a:cubicBezTo>
                      <a:pt x="179409" y="2626534"/>
                      <a:pt x="155817" y="2620695"/>
                      <a:pt x="133361" y="2611713"/>
                    </a:cubicBezTo>
                    <a:close/>
                    <a:moveTo>
                      <a:pt x="409014" y="3468963"/>
                    </a:moveTo>
                    <a:cubicBezTo>
                      <a:pt x="356055" y="3476203"/>
                      <a:pt x="327480" y="3480394"/>
                      <a:pt x="306716" y="3484965"/>
                    </a:cubicBezTo>
                    <a:cubicBezTo>
                      <a:pt x="294801" y="3486080"/>
                      <a:pt x="282885" y="3482832"/>
                      <a:pt x="273188" y="3475821"/>
                    </a:cubicBezTo>
                    <a:cubicBezTo>
                      <a:pt x="288809" y="3466487"/>
                      <a:pt x="292238" y="3467821"/>
                      <a:pt x="292238" y="3458867"/>
                    </a:cubicBezTo>
                    <a:cubicBezTo>
                      <a:pt x="293952" y="3421910"/>
                      <a:pt x="256233" y="2725442"/>
                      <a:pt x="251661" y="2651719"/>
                    </a:cubicBezTo>
                    <a:cubicBezTo>
                      <a:pt x="338529" y="2661624"/>
                      <a:pt x="447114" y="2666958"/>
                      <a:pt x="533982" y="2669435"/>
                    </a:cubicBezTo>
                    <a:cubicBezTo>
                      <a:pt x="504455" y="2851172"/>
                      <a:pt x="422540" y="3375809"/>
                      <a:pt x="408443" y="3469535"/>
                    </a:cubicBezTo>
                    <a:close/>
                    <a:moveTo>
                      <a:pt x="835353" y="3429721"/>
                    </a:moveTo>
                    <a:cubicBezTo>
                      <a:pt x="786966" y="3443246"/>
                      <a:pt x="756677" y="3452009"/>
                      <a:pt x="736293" y="3459629"/>
                    </a:cubicBezTo>
                    <a:cubicBezTo>
                      <a:pt x="724629" y="3462391"/>
                      <a:pt x="712354" y="3460763"/>
                      <a:pt x="701813" y="3455057"/>
                    </a:cubicBezTo>
                    <a:cubicBezTo>
                      <a:pt x="715529" y="3444198"/>
                      <a:pt x="718386" y="3444961"/>
                      <a:pt x="717624" y="3436007"/>
                    </a:cubicBezTo>
                    <a:cubicBezTo>
                      <a:pt x="714195" y="3397907"/>
                      <a:pt x="579893" y="2708869"/>
                      <a:pt x="572273" y="2670578"/>
                    </a:cubicBezTo>
                    <a:cubicBezTo>
                      <a:pt x="680096" y="2672864"/>
                      <a:pt x="781823" y="2671721"/>
                      <a:pt x="847926" y="2667149"/>
                    </a:cubicBezTo>
                    <a:cubicBezTo>
                      <a:pt x="843545" y="2881080"/>
                      <a:pt x="835925" y="3342471"/>
                      <a:pt x="834782" y="3430292"/>
                    </a:cubicBezTo>
                    <a:close/>
                    <a:moveTo>
                      <a:pt x="883740" y="1615970"/>
                    </a:moveTo>
                    <a:cubicBezTo>
                      <a:pt x="947367" y="1841331"/>
                      <a:pt x="953844" y="2530370"/>
                      <a:pt x="910982" y="2641050"/>
                    </a:cubicBezTo>
                    <a:cubicBezTo>
                      <a:pt x="894980" y="2649052"/>
                      <a:pt x="823161" y="2652099"/>
                      <a:pt x="805635" y="2652862"/>
                    </a:cubicBezTo>
                    <a:cubicBezTo>
                      <a:pt x="843735" y="2415689"/>
                      <a:pt x="824685" y="1700361"/>
                      <a:pt x="781061" y="1469285"/>
                    </a:cubicBezTo>
                    <a:cubicBezTo>
                      <a:pt x="798968" y="1466427"/>
                      <a:pt x="814970" y="1463379"/>
                      <a:pt x="829829" y="1460141"/>
                    </a:cubicBezTo>
                    <a:cubicBezTo>
                      <a:pt x="850974" y="1517862"/>
                      <a:pt x="878787" y="1600920"/>
                      <a:pt x="883169" y="1616541"/>
                    </a:cubicBezTo>
                    <a:close/>
                    <a:moveTo>
                      <a:pt x="749247" y="1059138"/>
                    </a:moveTo>
                    <a:cubicBezTo>
                      <a:pt x="741056" y="1051709"/>
                      <a:pt x="733055" y="1045041"/>
                      <a:pt x="726197" y="1037802"/>
                    </a:cubicBezTo>
                    <a:cubicBezTo>
                      <a:pt x="725092" y="1036383"/>
                      <a:pt x="723045" y="1036126"/>
                      <a:pt x="721625" y="1037231"/>
                    </a:cubicBezTo>
                    <a:cubicBezTo>
                      <a:pt x="720205" y="1038336"/>
                      <a:pt x="719948" y="1040384"/>
                      <a:pt x="721053" y="1041803"/>
                    </a:cubicBezTo>
                    <a:cubicBezTo>
                      <a:pt x="753629" y="1095143"/>
                      <a:pt x="798777" y="1120860"/>
                      <a:pt x="822971" y="1142768"/>
                    </a:cubicBezTo>
                    <a:cubicBezTo>
                      <a:pt x="816875" y="1166009"/>
                      <a:pt x="810588" y="1305264"/>
                      <a:pt x="803921" y="1387751"/>
                    </a:cubicBezTo>
                    <a:cubicBezTo>
                      <a:pt x="753629" y="1376130"/>
                      <a:pt x="490929" y="1389846"/>
                      <a:pt x="402728" y="1389846"/>
                    </a:cubicBezTo>
                    <a:cubicBezTo>
                      <a:pt x="400718" y="1389875"/>
                      <a:pt x="398801" y="1390694"/>
                      <a:pt x="397394" y="1392132"/>
                    </a:cubicBezTo>
                    <a:cubicBezTo>
                      <a:pt x="328052" y="1395371"/>
                      <a:pt x="273378" y="1398609"/>
                      <a:pt x="258138" y="1399562"/>
                    </a:cubicBezTo>
                    <a:cubicBezTo>
                      <a:pt x="248994" y="1378226"/>
                      <a:pt x="237564" y="1343745"/>
                      <a:pt x="230516" y="1321838"/>
                    </a:cubicBezTo>
                    <a:cubicBezTo>
                      <a:pt x="261408" y="1327381"/>
                      <a:pt x="293064" y="1327124"/>
                      <a:pt x="323861" y="1321076"/>
                    </a:cubicBezTo>
                    <a:cubicBezTo>
                      <a:pt x="324390" y="1332658"/>
                      <a:pt x="326903" y="1344060"/>
                      <a:pt x="331290" y="1354794"/>
                    </a:cubicBezTo>
                    <a:cubicBezTo>
                      <a:pt x="340815" y="1363176"/>
                      <a:pt x="657807" y="1340507"/>
                      <a:pt x="667904" y="1338411"/>
                    </a:cubicBezTo>
                    <a:cubicBezTo>
                      <a:pt x="674762" y="1336887"/>
                      <a:pt x="674952" y="1327362"/>
                      <a:pt x="675524" y="1319361"/>
                    </a:cubicBezTo>
                    <a:cubicBezTo>
                      <a:pt x="677238" y="1300311"/>
                      <a:pt x="678381" y="1258401"/>
                      <a:pt x="679143" y="1209252"/>
                    </a:cubicBezTo>
                    <a:cubicBezTo>
                      <a:pt x="690382" y="1204766"/>
                      <a:pt x="695859" y="1192022"/>
                      <a:pt x="691376" y="1180792"/>
                    </a:cubicBezTo>
                    <a:cubicBezTo>
                      <a:pt x="690940" y="1179696"/>
                      <a:pt x="690417" y="1178639"/>
                      <a:pt x="689811" y="1177629"/>
                    </a:cubicBezTo>
                    <a:cubicBezTo>
                      <a:pt x="698844" y="1166133"/>
                      <a:pt x="696843" y="1149483"/>
                      <a:pt x="685341" y="1140453"/>
                    </a:cubicBezTo>
                    <a:cubicBezTo>
                      <a:pt x="684935" y="1140130"/>
                      <a:pt x="684520" y="1139825"/>
                      <a:pt x="684096" y="1139529"/>
                    </a:cubicBezTo>
                    <a:cubicBezTo>
                      <a:pt x="692911" y="1130938"/>
                      <a:pt x="693090" y="1116822"/>
                      <a:pt x="684496" y="1108011"/>
                    </a:cubicBezTo>
                    <a:cubicBezTo>
                      <a:pt x="683080" y="1106554"/>
                      <a:pt x="681471" y="1105306"/>
                      <a:pt x="679715" y="1104287"/>
                    </a:cubicBezTo>
                    <a:cubicBezTo>
                      <a:pt x="679715" y="1035516"/>
                      <a:pt x="679715" y="968460"/>
                      <a:pt x="677238" y="930932"/>
                    </a:cubicBezTo>
                    <a:cubicBezTo>
                      <a:pt x="676095" y="900071"/>
                      <a:pt x="675143" y="896642"/>
                      <a:pt x="670380" y="892832"/>
                    </a:cubicBezTo>
                    <a:cubicBezTo>
                      <a:pt x="661046" y="887117"/>
                      <a:pt x="620850" y="889403"/>
                      <a:pt x="602753" y="890165"/>
                    </a:cubicBezTo>
                    <a:cubicBezTo>
                      <a:pt x="603003" y="882088"/>
                      <a:pt x="600813" y="874115"/>
                      <a:pt x="596466" y="867305"/>
                    </a:cubicBezTo>
                    <a:cubicBezTo>
                      <a:pt x="587703" y="858732"/>
                      <a:pt x="549032" y="867305"/>
                      <a:pt x="526553" y="867305"/>
                    </a:cubicBezTo>
                    <a:cubicBezTo>
                      <a:pt x="521600" y="851493"/>
                      <a:pt x="519123" y="839682"/>
                      <a:pt x="501597" y="831491"/>
                    </a:cubicBezTo>
                    <a:cubicBezTo>
                      <a:pt x="483728" y="825179"/>
                      <a:pt x="463978" y="833405"/>
                      <a:pt x="455877" y="850541"/>
                    </a:cubicBezTo>
                    <a:cubicBezTo>
                      <a:pt x="455877" y="852446"/>
                      <a:pt x="450353" y="868067"/>
                      <a:pt x="449210" y="873210"/>
                    </a:cubicBezTo>
                    <a:cubicBezTo>
                      <a:pt x="428768" y="874753"/>
                      <a:pt x="408421" y="877363"/>
                      <a:pt x="388250" y="881021"/>
                    </a:cubicBezTo>
                    <a:cubicBezTo>
                      <a:pt x="381011" y="883307"/>
                      <a:pt x="380439" y="898547"/>
                      <a:pt x="380249" y="909215"/>
                    </a:cubicBezTo>
                    <a:cubicBezTo>
                      <a:pt x="307668" y="916835"/>
                      <a:pt x="302906" y="916835"/>
                      <a:pt x="301572" y="924264"/>
                    </a:cubicBezTo>
                    <a:cubicBezTo>
                      <a:pt x="300239" y="931694"/>
                      <a:pt x="305573" y="1052852"/>
                      <a:pt x="305954" y="1062948"/>
                    </a:cubicBezTo>
                    <a:cubicBezTo>
                      <a:pt x="288142" y="1065206"/>
                      <a:pt x="270509" y="1068711"/>
                      <a:pt x="253185" y="1073426"/>
                    </a:cubicBezTo>
                    <a:cubicBezTo>
                      <a:pt x="256790" y="1049766"/>
                      <a:pt x="258953" y="1025906"/>
                      <a:pt x="259662" y="1001988"/>
                    </a:cubicBezTo>
                    <a:cubicBezTo>
                      <a:pt x="259662" y="991511"/>
                      <a:pt x="260615" y="946743"/>
                      <a:pt x="254328" y="946553"/>
                    </a:cubicBezTo>
                    <a:cubicBezTo>
                      <a:pt x="248042" y="946362"/>
                      <a:pt x="244232" y="990368"/>
                      <a:pt x="243660" y="999131"/>
                    </a:cubicBezTo>
                    <a:cubicBezTo>
                      <a:pt x="242517" y="1012466"/>
                      <a:pt x="240803" y="1062186"/>
                      <a:pt x="241755" y="1077045"/>
                    </a:cubicBezTo>
                    <a:cubicBezTo>
                      <a:pt x="233754" y="1079522"/>
                      <a:pt x="226134" y="1082189"/>
                      <a:pt x="218324" y="1085237"/>
                    </a:cubicBezTo>
                    <a:cubicBezTo>
                      <a:pt x="216665" y="1085932"/>
                      <a:pt x="215882" y="1087837"/>
                      <a:pt x="216576" y="1089495"/>
                    </a:cubicBezTo>
                    <a:cubicBezTo>
                      <a:pt x="217233" y="1091076"/>
                      <a:pt x="218992" y="1091876"/>
                      <a:pt x="220610" y="1091333"/>
                    </a:cubicBezTo>
                    <a:cubicBezTo>
                      <a:pt x="328242" y="1054185"/>
                      <a:pt x="473975" y="1074950"/>
                      <a:pt x="553794" y="1114955"/>
                    </a:cubicBezTo>
                    <a:lnTo>
                      <a:pt x="557414" y="1195155"/>
                    </a:lnTo>
                    <a:cubicBezTo>
                      <a:pt x="488453" y="1243352"/>
                      <a:pt x="378725" y="1302978"/>
                      <a:pt x="294905" y="1313646"/>
                    </a:cubicBezTo>
                    <a:cubicBezTo>
                      <a:pt x="270185" y="1316504"/>
                      <a:pt x="245192" y="1315990"/>
                      <a:pt x="220610" y="1312122"/>
                    </a:cubicBezTo>
                    <a:cubicBezTo>
                      <a:pt x="76211" y="1293453"/>
                      <a:pt x="1725" y="1190012"/>
                      <a:pt x="12203" y="1041422"/>
                    </a:cubicBezTo>
                    <a:cubicBezTo>
                      <a:pt x="20394" y="925788"/>
                      <a:pt x="57161" y="813965"/>
                      <a:pt x="145934" y="739860"/>
                    </a:cubicBezTo>
                    <a:cubicBezTo>
                      <a:pt x="203084" y="692426"/>
                      <a:pt x="312240" y="676233"/>
                      <a:pt x="386535" y="682710"/>
                    </a:cubicBezTo>
                    <a:cubicBezTo>
                      <a:pt x="405585" y="684234"/>
                      <a:pt x="395298" y="643086"/>
                      <a:pt x="400251" y="628227"/>
                    </a:cubicBezTo>
                    <a:cubicBezTo>
                      <a:pt x="407490" y="627084"/>
                      <a:pt x="430541" y="626703"/>
                      <a:pt x="438351" y="626513"/>
                    </a:cubicBezTo>
                    <a:cubicBezTo>
                      <a:pt x="437406" y="639640"/>
                      <a:pt x="437406" y="652819"/>
                      <a:pt x="438351" y="665946"/>
                    </a:cubicBezTo>
                    <a:cubicBezTo>
                      <a:pt x="438351" y="671471"/>
                      <a:pt x="442352" y="692235"/>
                      <a:pt x="447305" y="690711"/>
                    </a:cubicBezTo>
                    <a:cubicBezTo>
                      <a:pt x="452258" y="689187"/>
                      <a:pt x="454163" y="672995"/>
                      <a:pt x="454353" y="668423"/>
                    </a:cubicBezTo>
                    <a:cubicBezTo>
                      <a:pt x="454544" y="663851"/>
                      <a:pt x="454353" y="663279"/>
                      <a:pt x="452639" y="626513"/>
                    </a:cubicBezTo>
                    <a:lnTo>
                      <a:pt x="516075" y="626513"/>
                    </a:lnTo>
                    <a:cubicBezTo>
                      <a:pt x="515309" y="639201"/>
                      <a:pt x="515309" y="651925"/>
                      <a:pt x="516075" y="664613"/>
                    </a:cubicBezTo>
                    <a:cubicBezTo>
                      <a:pt x="516075" y="670137"/>
                      <a:pt x="520076" y="690902"/>
                      <a:pt x="525029" y="689378"/>
                    </a:cubicBezTo>
                    <a:cubicBezTo>
                      <a:pt x="529982" y="687854"/>
                      <a:pt x="531887" y="671661"/>
                      <a:pt x="532077" y="667089"/>
                    </a:cubicBezTo>
                    <a:cubicBezTo>
                      <a:pt x="532268" y="662517"/>
                      <a:pt x="532077" y="652992"/>
                      <a:pt x="530363" y="626894"/>
                    </a:cubicBezTo>
                    <a:lnTo>
                      <a:pt x="576845" y="626894"/>
                    </a:lnTo>
                    <a:cubicBezTo>
                      <a:pt x="578751" y="633069"/>
                      <a:pt x="579777" y="639482"/>
                      <a:pt x="579893" y="645944"/>
                    </a:cubicBezTo>
                    <a:cubicBezTo>
                      <a:pt x="579893" y="668042"/>
                      <a:pt x="576083" y="671280"/>
                      <a:pt x="579893" y="675662"/>
                    </a:cubicBezTo>
                    <a:cubicBezTo>
                      <a:pt x="590180" y="687282"/>
                      <a:pt x="683525" y="641181"/>
                      <a:pt x="956511" y="868448"/>
                    </a:cubicBezTo>
                    <a:cubicBezTo>
                      <a:pt x="905648" y="954173"/>
                      <a:pt x="865452" y="1066377"/>
                      <a:pt x="880311" y="1165247"/>
                    </a:cubicBezTo>
                    <a:cubicBezTo>
                      <a:pt x="835925" y="1135338"/>
                      <a:pt x="844497" y="1144673"/>
                      <a:pt x="749247" y="1059138"/>
                    </a:cubicBezTo>
                    <a:close/>
                    <a:moveTo>
                      <a:pt x="319670" y="1060853"/>
                    </a:moveTo>
                    <a:cubicBezTo>
                      <a:pt x="317765" y="997035"/>
                      <a:pt x="316241" y="938742"/>
                      <a:pt x="316241" y="931694"/>
                    </a:cubicBezTo>
                    <a:cubicBezTo>
                      <a:pt x="331290" y="929408"/>
                      <a:pt x="365390" y="925979"/>
                      <a:pt x="380439" y="924455"/>
                    </a:cubicBezTo>
                    <a:cubicBezTo>
                      <a:pt x="380439" y="952458"/>
                      <a:pt x="381582" y="954363"/>
                      <a:pt x="399489" y="956268"/>
                    </a:cubicBezTo>
                    <a:cubicBezTo>
                      <a:pt x="433589" y="960269"/>
                      <a:pt x="583893" y="956268"/>
                      <a:pt x="599705" y="942743"/>
                    </a:cubicBezTo>
                    <a:cubicBezTo>
                      <a:pt x="601139" y="941581"/>
                      <a:pt x="602254" y="940076"/>
                      <a:pt x="602943" y="938361"/>
                    </a:cubicBezTo>
                    <a:cubicBezTo>
                      <a:pt x="604151" y="927865"/>
                      <a:pt x="604406" y="917283"/>
                      <a:pt x="603705" y="906738"/>
                    </a:cubicBezTo>
                    <a:cubicBezTo>
                      <a:pt x="622296" y="905691"/>
                      <a:pt x="640931" y="905691"/>
                      <a:pt x="659522" y="906738"/>
                    </a:cubicBezTo>
                    <a:cubicBezTo>
                      <a:pt x="663141" y="940647"/>
                      <a:pt x="663522" y="1065806"/>
                      <a:pt x="663522" y="1099905"/>
                    </a:cubicBezTo>
                    <a:cubicBezTo>
                      <a:pt x="656369" y="1099972"/>
                      <a:pt x="649257" y="1100991"/>
                      <a:pt x="642377" y="1102953"/>
                    </a:cubicBezTo>
                    <a:cubicBezTo>
                      <a:pt x="645044" y="1087332"/>
                      <a:pt x="649044" y="1061996"/>
                      <a:pt x="633233" y="1058567"/>
                    </a:cubicBezTo>
                    <a:cubicBezTo>
                      <a:pt x="624581" y="1056090"/>
                      <a:pt x="615288" y="1059015"/>
                      <a:pt x="609611" y="1065996"/>
                    </a:cubicBezTo>
                    <a:cubicBezTo>
                      <a:pt x="601360" y="1078722"/>
                      <a:pt x="596507" y="1093343"/>
                      <a:pt x="595514" y="1108478"/>
                    </a:cubicBezTo>
                    <a:cubicBezTo>
                      <a:pt x="586791" y="1108506"/>
                      <a:pt x="578076" y="1108002"/>
                      <a:pt x="569415" y="1106954"/>
                    </a:cubicBezTo>
                    <a:cubicBezTo>
                      <a:pt x="568820" y="1104868"/>
                      <a:pt x="567365" y="1103134"/>
                      <a:pt x="565415" y="1102191"/>
                    </a:cubicBezTo>
                    <a:cubicBezTo>
                      <a:pt x="488692" y="1066635"/>
                      <a:pt x="403764" y="1052547"/>
                      <a:pt x="319670" y="1061424"/>
                    </a:cubicBezTo>
                    <a:close/>
                    <a:moveTo>
                      <a:pt x="677810" y="1166199"/>
                    </a:moveTo>
                    <a:cubicBezTo>
                      <a:pt x="670380" y="1170581"/>
                      <a:pt x="665618" y="1167533"/>
                      <a:pt x="652283" y="1169247"/>
                    </a:cubicBezTo>
                    <a:cubicBezTo>
                      <a:pt x="647969" y="1169247"/>
                      <a:pt x="644472" y="1172743"/>
                      <a:pt x="644472" y="1177058"/>
                    </a:cubicBezTo>
                    <a:cubicBezTo>
                      <a:pt x="644472" y="1181373"/>
                      <a:pt x="647969" y="1184868"/>
                      <a:pt x="652283" y="1184868"/>
                    </a:cubicBezTo>
                    <a:cubicBezTo>
                      <a:pt x="658616" y="1185516"/>
                      <a:pt x="665000" y="1185516"/>
                      <a:pt x="671333" y="1184868"/>
                    </a:cubicBezTo>
                    <a:cubicBezTo>
                      <a:pt x="672857" y="1184868"/>
                      <a:pt x="678381" y="1186011"/>
                      <a:pt x="678381" y="1187535"/>
                    </a:cubicBezTo>
                    <a:cubicBezTo>
                      <a:pt x="678381" y="1204871"/>
                      <a:pt x="644282" y="1198203"/>
                      <a:pt x="629232" y="1189440"/>
                    </a:cubicBezTo>
                    <a:cubicBezTo>
                      <a:pt x="610588" y="1188297"/>
                      <a:pt x="591881" y="1190098"/>
                      <a:pt x="573797" y="1194774"/>
                    </a:cubicBezTo>
                    <a:lnTo>
                      <a:pt x="569987" y="1116288"/>
                    </a:lnTo>
                    <a:cubicBezTo>
                      <a:pt x="580352" y="1119060"/>
                      <a:pt x="591161" y="1119775"/>
                      <a:pt x="601800" y="1118384"/>
                    </a:cubicBezTo>
                    <a:cubicBezTo>
                      <a:pt x="603274" y="1117555"/>
                      <a:pt x="604367" y="1116193"/>
                      <a:pt x="604848" y="1114574"/>
                    </a:cubicBezTo>
                    <a:cubicBezTo>
                      <a:pt x="609230" y="1098572"/>
                      <a:pt x="612849" y="1069044"/>
                      <a:pt x="629613" y="1073235"/>
                    </a:cubicBezTo>
                    <a:cubicBezTo>
                      <a:pt x="630598" y="1085227"/>
                      <a:pt x="629371" y="1097305"/>
                      <a:pt x="625994" y="1108859"/>
                    </a:cubicBezTo>
                    <a:cubicBezTo>
                      <a:pt x="624089" y="1120670"/>
                      <a:pt x="628661" y="1123337"/>
                      <a:pt x="637614" y="1122575"/>
                    </a:cubicBezTo>
                    <a:cubicBezTo>
                      <a:pt x="645616" y="1118984"/>
                      <a:pt x="654197" y="1116850"/>
                      <a:pt x="662951" y="1116288"/>
                    </a:cubicBezTo>
                    <a:cubicBezTo>
                      <a:pt x="667904" y="1116288"/>
                      <a:pt x="672857" y="1116288"/>
                      <a:pt x="674381" y="1122003"/>
                    </a:cubicBezTo>
                    <a:cubicBezTo>
                      <a:pt x="675905" y="1127718"/>
                      <a:pt x="670952" y="1129814"/>
                      <a:pt x="666189" y="1131528"/>
                    </a:cubicBezTo>
                    <a:cubicBezTo>
                      <a:pt x="661427" y="1133243"/>
                      <a:pt x="642758" y="1135910"/>
                      <a:pt x="640853" y="1136291"/>
                    </a:cubicBezTo>
                    <a:cubicBezTo>
                      <a:pt x="636538" y="1137653"/>
                      <a:pt x="634142" y="1142254"/>
                      <a:pt x="635501" y="1146568"/>
                    </a:cubicBezTo>
                    <a:cubicBezTo>
                      <a:pt x="636598" y="1150045"/>
                      <a:pt x="639869" y="1152388"/>
                      <a:pt x="643520" y="1152293"/>
                    </a:cubicBezTo>
                    <a:cubicBezTo>
                      <a:pt x="666570" y="1149816"/>
                      <a:pt x="662570" y="1148673"/>
                      <a:pt x="669428" y="1150197"/>
                    </a:cubicBezTo>
                    <a:cubicBezTo>
                      <a:pt x="675585" y="1151645"/>
                      <a:pt x="679882" y="1157208"/>
                      <a:pt x="679715" y="1163532"/>
                    </a:cubicBezTo>
                    <a:cubicBezTo>
                      <a:pt x="679781" y="1164894"/>
                      <a:pt x="679033" y="1166171"/>
                      <a:pt x="677810" y="1166771"/>
                    </a:cubicBezTo>
                    <a:close/>
                    <a:moveTo>
                      <a:pt x="572844" y="1202585"/>
                    </a:moveTo>
                    <a:cubicBezTo>
                      <a:pt x="589645" y="1200366"/>
                      <a:pt x="606570" y="1199213"/>
                      <a:pt x="623517" y="1199156"/>
                    </a:cubicBezTo>
                    <a:cubicBezTo>
                      <a:pt x="635409" y="1206662"/>
                      <a:pt x="649085" y="1210872"/>
                      <a:pt x="663141" y="1211348"/>
                    </a:cubicBezTo>
                    <a:cubicBezTo>
                      <a:pt x="663141" y="1245447"/>
                      <a:pt x="663141" y="1306598"/>
                      <a:pt x="660855" y="1324505"/>
                    </a:cubicBezTo>
                    <a:cubicBezTo>
                      <a:pt x="619326" y="1328886"/>
                      <a:pt x="377201" y="1352508"/>
                      <a:pt x="335672" y="1348698"/>
                    </a:cubicBezTo>
                    <a:cubicBezTo>
                      <a:pt x="333473" y="1338916"/>
                      <a:pt x="332009" y="1328982"/>
                      <a:pt x="331290" y="1318980"/>
                    </a:cubicBezTo>
                    <a:cubicBezTo>
                      <a:pt x="436446" y="1297263"/>
                      <a:pt x="567510" y="1213253"/>
                      <a:pt x="572844" y="1203156"/>
                    </a:cubicBezTo>
                    <a:close/>
                    <a:moveTo>
                      <a:pt x="1258644" y="3536400"/>
                    </a:moveTo>
                    <a:cubicBezTo>
                      <a:pt x="1236927" y="3537810"/>
                      <a:pt x="1215125" y="3536667"/>
                      <a:pt x="1193684" y="3532971"/>
                    </a:cubicBezTo>
                    <a:lnTo>
                      <a:pt x="1193684" y="3523446"/>
                    </a:lnTo>
                    <a:cubicBezTo>
                      <a:pt x="1193465" y="3521161"/>
                      <a:pt x="1192370" y="3519046"/>
                      <a:pt x="1190636" y="3517541"/>
                    </a:cubicBezTo>
                    <a:cubicBezTo>
                      <a:pt x="1185492" y="3513540"/>
                      <a:pt x="1189493" y="3516398"/>
                      <a:pt x="1056143" y="3533353"/>
                    </a:cubicBezTo>
                    <a:lnTo>
                      <a:pt x="1012518" y="3538305"/>
                    </a:lnTo>
                    <a:cubicBezTo>
                      <a:pt x="1008327" y="3538305"/>
                      <a:pt x="1003565" y="3540401"/>
                      <a:pt x="1003565" y="3538305"/>
                    </a:cubicBezTo>
                    <a:cubicBezTo>
                      <a:pt x="993278" y="3535638"/>
                      <a:pt x="978228" y="3517541"/>
                      <a:pt x="984515" y="3510873"/>
                    </a:cubicBezTo>
                    <a:cubicBezTo>
                      <a:pt x="1020110" y="3482308"/>
                      <a:pt x="1057667" y="3456276"/>
                      <a:pt x="1096910" y="3432959"/>
                    </a:cubicBezTo>
                    <a:cubicBezTo>
                      <a:pt x="1156155" y="3440007"/>
                      <a:pt x="1227021" y="3444961"/>
                      <a:pt x="1270836" y="3446294"/>
                    </a:cubicBezTo>
                    <a:cubicBezTo>
                      <a:pt x="1268893" y="3476755"/>
                      <a:pt x="1264883" y="3507054"/>
                      <a:pt x="1258835" y="3536972"/>
                    </a:cubicBezTo>
                    <a:close/>
                    <a:moveTo>
                      <a:pt x="1902344" y="3426672"/>
                    </a:moveTo>
                    <a:cubicBezTo>
                      <a:pt x="1920060" y="3426672"/>
                      <a:pt x="1937777" y="3425720"/>
                      <a:pt x="1954731" y="3424767"/>
                    </a:cubicBezTo>
                    <a:cubicBezTo>
                      <a:pt x="1980449" y="3440579"/>
                      <a:pt x="2065412" y="3492966"/>
                      <a:pt x="2086367" y="3514493"/>
                    </a:cubicBezTo>
                    <a:cubicBezTo>
                      <a:pt x="2089796" y="3518113"/>
                      <a:pt x="2086367" y="3525161"/>
                      <a:pt x="2083319" y="3529162"/>
                    </a:cubicBezTo>
                    <a:cubicBezTo>
                      <a:pt x="2071127" y="3545925"/>
                      <a:pt x="2061792" y="3541735"/>
                      <a:pt x="2058363" y="3541354"/>
                    </a:cubicBezTo>
                    <a:cubicBezTo>
                      <a:pt x="2025978" y="3538687"/>
                      <a:pt x="1918727" y="3523637"/>
                      <a:pt x="1886913" y="3519065"/>
                    </a:cubicBezTo>
                    <a:cubicBezTo>
                      <a:pt x="1882437" y="3518417"/>
                      <a:pt x="1878284" y="3521522"/>
                      <a:pt x="1877636" y="3525999"/>
                    </a:cubicBezTo>
                    <a:cubicBezTo>
                      <a:pt x="1877607" y="3526161"/>
                      <a:pt x="1877588" y="3526333"/>
                      <a:pt x="1877579" y="3526495"/>
                    </a:cubicBezTo>
                    <a:lnTo>
                      <a:pt x="1877579" y="3536020"/>
                    </a:lnTo>
                    <a:cubicBezTo>
                      <a:pt x="1856224" y="3539887"/>
                      <a:pt x="1834469" y="3541106"/>
                      <a:pt x="1812809" y="3539639"/>
                    </a:cubicBezTo>
                    <a:cubicBezTo>
                      <a:pt x="1805103" y="3502539"/>
                      <a:pt x="1801150" y="3464754"/>
                      <a:pt x="1800998" y="3426863"/>
                    </a:cubicBezTo>
                    <a:cubicBezTo>
                      <a:pt x="1800617" y="3421338"/>
                      <a:pt x="1794902" y="3429149"/>
                      <a:pt x="1902534" y="3427244"/>
                    </a:cubicBezTo>
                    <a:close/>
                    <a:moveTo>
                      <a:pt x="1809761" y="1504908"/>
                    </a:moveTo>
                    <a:cubicBezTo>
                      <a:pt x="1712034" y="1504908"/>
                      <a:pt x="1247214" y="1516529"/>
                      <a:pt x="1167966" y="1525482"/>
                    </a:cubicBezTo>
                    <a:cubicBezTo>
                      <a:pt x="1166061" y="1493097"/>
                      <a:pt x="1143963" y="1359938"/>
                      <a:pt x="1138629" y="1327934"/>
                    </a:cubicBezTo>
                    <a:cubicBezTo>
                      <a:pt x="1230574" y="1312113"/>
                      <a:pt x="1321624" y="1291510"/>
                      <a:pt x="1411425" y="1266212"/>
                    </a:cubicBezTo>
                    <a:cubicBezTo>
                      <a:pt x="1409187" y="1279166"/>
                      <a:pt x="1408606" y="1292358"/>
                      <a:pt x="1409711" y="1305455"/>
                    </a:cubicBezTo>
                    <a:cubicBezTo>
                      <a:pt x="1432676" y="1333182"/>
                      <a:pt x="1458184" y="1358690"/>
                      <a:pt x="1485911" y="1381655"/>
                    </a:cubicBezTo>
                    <a:cubicBezTo>
                      <a:pt x="1488835" y="1383960"/>
                      <a:pt x="1492788" y="1384474"/>
                      <a:pt x="1496198" y="1382988"/>
                    </a:cubicBezTo>
                    <a:cubicBezTo>
                      <a:pt x="1523439" y="1360252"/>
                      <a:pt x="1546795" y="1333220"/>
                      <a:pt x="1565349" y="1302978"/>
                    </a:cubicBezTo>
                    <a:cubicBezTo>
                      <a:pt x="1566140" y="1287224"/>
                      <a:pt x="1565054" y="1271422"/>
                      <a:pt x="1562111" y="1255925"/>
                    </a:cubicBezTo>
                    <a:cubicBezTo>
                      <a:pt x="1615070" y="1274975"/>
                      <a:pt x="1758707" y="1305074"/>
                      <a:pt x="1830716" y="1303931"/>
                    </a:cubicBezTo>
                    <a:cubicBezTo>
                      <a:pt x="1827287" y="1343364"/>
                      <a:pt x="1812809" y="1484715"/>
                      <a:pt x="1809761" y="1504908"/>
                    </a:cubicBezTo>
                    <a:close/>
                    <a:moveTo>
                      <a:pt x="2011691" y="1680740"/>
                    </a:moveTo>
                    <a:cubicBezTo>
                      <a:pt x="2060459" y="1344888"/>
                      <a:pt x="2105989" y="1233636"/>
                      <a:pt x="2106941" y="1208871"/>
                    </a:cubicBezTo>
                    <a:cubicBezTo>
                      <a:pt x="2137126" y="1195746"/>
                      <a:pt x="2165234" y="1178287"/>
                      <a:pt x="2190380" y="1157055"/>
                    </a:cubicBezTo>
                    <a:cubicBezTo>
                      <a:pt x="2200267" y="1148283"/>
                      <a:pt x="2209554" y="1138863"/>
                      <a:pt x="2218193" y="1128861"/>
                    </a:cubicBezTo>
                    <a:cubicBezTo>
                      <a:pt x="2221431" y="1125813"/>
                      <a:pt x="2217050" y="1121051"/>
                      <a:pt x="2214002" y="1123908"/>
                    </a:cubicBezTo>
                    <a:cubicBezTo>
                      <a:pt x="2210954" y="1126766"/>
                      <a:pt x="2203524" y="1130766"/>
                      <a:pt x="2198190" y="1134195"/>
                    </a:cubicBezTo>
                    <a:cubicBezTo>
                      <a:pt x="2133420" y="1177629"/>
                      <a:pt x="2118561" y="1193441"/>
                      <a:pt x="2042552" y="1220492"/>
                    </a:cubicBezTo>
                    <a:cubicBezTo>
                      <a:pt x="2059154" y="1204090"/>
                      <a:pt x="2071736" y="1184078"/>
                      <a:pt x="2079318" y="1162008"/>
                    </a:cubicBezTo>
                    <a:cubicBezTo>
                      <a:pt x="2112656" y="1049423"/>
                      <a:pt x="2066745" y="933408"/>
                      <a:pt x="1993784" y="842159"/>
                    </a:cubicBezTo>
                    <a:cubicBezTo>
                      <a:pt x="2080785" y="788416"/>
                      <a:pt x="2173330" y="744218"/>
                      <a:pt x="2269818" y="710333"/>
                    </a:cubicBezTo>
                    <a:cubicBezTo>
                      <a:pt x="2307871" y="697578"/>
                      <a:pt x="2346847" y="687769"/>
                      <a:pt x="2386405" y="680996"/>
                    </a:cubicBezTo>
                    <a:cubicBezTo>
                      <a:pt x="2387833" y="689332"/>
                      <a:pt x="2390462" y="697418"/>
                      <a:pt x="2394215" y="704999"/>
                    </a:cubicBezTo>
                    <a:cubicBezTo>
                      <a:pt x="2424695" y="892260"/>
                      <a:pt x="2364497" y="1437281"/>
                      <a:pt x="2328683" y="1618256"/>
                    </a:cubicBezTo>
                    <a:cubicBezTo>
                      <a:pt x="2307918" y="1723412"/>
                      <a:pt x="2268294" y="1876764"/>
                      <a:pt x="2222765" y="1974872"/>
                    </a:cubicBezTo>
                    <a:cubicBezTo>
                      <a:pt x="2219726" y="1982139"/>
                      <a:pt x="2216097" y="1989150"/>
                      <a:pt x="2211906" y="1995827"/>
                    </a:cubicBezTo>
                    <a:cubicBezTo>
                      <a:pt x="2187903" y="2003828"/>
                      <a:pt x="2019501" y="1989731"/>
                      <a:pt x="1993403" y="1987254"/>
                    </a:cubicBezTo>
                    <a:cubicBezTo>
                      <a:pt x="1973972" y="1952012"/>
                      <a:pt x="2006166" y="1721507"/>
                      <a:pt x="2012072" y="1680740"/>
                    </a:cubicBezTo>
                    <a:close/>
                    <a:moveTo>
                      <a:pt x="2817506" y="3433340"/>
                    </a:moveTo>
                    <a:lnTo>
                      <a:pt x="2672916" y="3433340"/>
                    </a:lnTo>
                    <a:cubicBezTo>
                      <a:pt x="2672916" y="3427625"/>
                      <a:pt x="2565474" y="2667721"/>
                      <a:pt x="2562426" y="2657243"/>
                    </a:cubicBezTo>
                    <a:cubicBezTo>
                      <a:pt x="2574618" y="2578947"/>
                      <a:pt x="2657676" y="2158895"/>
                      <a:pt x="2654819" y="2053929"/>
                    </a:cubicBezTo>
                    <a:cubicBezTo>
                      <a:pt x="2654819" y="2052139"/>
                      <a:pt x="2653371" y="2050691"/>
                      <a:pt x="2651581" y="2050691"/>
                    </a:cubicBezTo>
                    <a:cubicBezTo>
                      <a:pt x="2649790" y="2050691"/>
                      <a:pt x="2648342" y="2052139"/>
                      <a:pt x="2648342" y="2053929"/>
                    </a:cubicBezTo>
                    <a:cubicBezTo>
                      <a:pt x="2648342" y="2064978"/>
                      <a:pt x="2644913" y="2086314"/>
                      <a:pt x="2640341" y="2114699"/>
                    </a:cubicBezTo>
                    <a:cubicBezTo>
                      <a:pt x="2569665" y="2555897"/>
                      <a:pt x="2515373" y="2810024"/>
                      <a:pt x="2393834" y="3420386"/>
                    </a:cubicBezTo>
                    <a:lnTo>
                      <a:pt x="2246768" y="3418862"/>
                    </a:lnTo>
                    <a:cubicBezTo>
                      <a:pt x="2150375" y="2809262"/>
                      <a:pt x="2103131" y="2513606"/>
                      <a:pt x="2100654" y="2012591"/>
                    </a:cubicBezTo>
                    <a:cubicBezTo>
                      <a:pt x="2120847" y="2013734"/>
                      <a:pt x="2204668" y="2019068"/>
                      <a:pt x="2220860" y="2010876"/>
                    </a:cubicBezTo>
                    <a:cubicBezTo>
                      <a:pt x="2226575" y="2008019"/>
                      <a:pt x="2232481" y="1995255"/>
                      <a:pt x="2236100" y="1987826"/>
                    </a:cubicBezTo>
                    <a:cubicBezTo>
                      <a:pt x="2264704" y="1922542"/>
                      <a:pt x="2288268" y="1855162"/>
                      <a:pt x="2306585" y="1786277"/>
                    </a:cubicBezTo>
                    <a:cubicBezTo>
                      <a:pt x="2437077" y="1793516"/>
                      <a:pt x="2772357" y="1809137"/>
                      <a:pt x="2830079" y="1812185"/>
                    </a:cubicBezTo>
                    <a:cubicBezTo>
                      <a:pt x="2854654" y="1928009"/>
                      <a:pt x="2856368" y="1934676"/>
                      <a:pt x="2863226" y="1937153"/>
                    </a:cubicBezTo>
                    <a:cubicBezTo>
                      <a:pt x="2885010" y="1942716"/>
                      <a:pt x="2907270" y="1946221"/>
                      <a:pt x="2929710" y="1947630"/>
                    </a:cubicBezTo>
                    <a:cubicBezTo>
                      <a:pt x="2931234" y="2333774"/>
                      <a:pt x="2911041" y="3057483"/>
                      <a:pt x="2817887" y="3432388"/>
                    </a:cubicBezTo>
                    <a:close/>
                    <a:moveTo>
                      <a:pt x="3541406" y="525548"/>
                    </a:moveTo>
                    <a:cubicBezTo>
                      <a:pt x="3515117" y="587079"/>
                      <a:pt x="3459110" y="894927"/>
                      <a:pt x="3202697" y="1074759"/>
                    </a:cubicBezTo>
                    <a:cubicBezTo>
                      <a:pt x="3152596" y="1109811"/>
                      <a:pt x="3061346" y="1122384"/>
                      <a:pt x="3000386" y="1124099"/>
                    </a:cubicBezTo>
                    <a:cubicBezTo>
                      <a:pt x="2997633" y="1094133"/>
                      <a:pt x="2991890" y="1064530"/>
                      <a:pt x="2983241" y="1035707"/>
                    </a:cubicBezTo>
                    <a:cubicBezTo>
                      <a:pt x="2979431" y="1023896"/>
                      <a:pt x="2973716" y="1009989"/>
                      <a:pt x="2970287" y="1001607"/>
                    </a:cubicBezTo>
                    <a:cubicBezTo>
                      <a:pt x="2969420" y="999921"/>
                      <a:pt x="2967353" y="999255"/>
                      <a:pt x="2965667" y="1000121"/>
                    </a:cubicBezTo>
                    <a:cubicBezTo>
                      <a:pt x="2964477" y="1000731"/>
                      <a:pt x="2963753" y="1001979"/>
                      <a:pt x="2963810" y="1003322"/>
                    </a:cubicBezTo>
                    <a:cubicBezTo>
                      <a:pt x="2974288" y="1086761"/>
                      <a:pt x="2976002" y="1057233"/>
                      <a:pt x="2987432" y="1132671"/>
                    </a:cubicBezTo>
                    <a:cubicBezTo>
                      <a:pt x="2987432" y="1132671"/>
                      <a:pt x="3018864" y="1345460"/>
                      <a:pt x="3020007" y="1355937"/>
                    </a:cubicBezTo>
                    <a:cubicBezTo>
                      <a:pt x="3034676" y="1489287"/>
                      <a:pt x="3044010" y="1880574"/>
                      <a:pt x="3029151" y="1934867"/>
                    </a:cubicBezTo>
                    <a:cubicBezTo>
                      <a:pt x="2976554" y="1936105"/>
                      <a:pt x="2923957" y="1932019"/>
                      <a:pt x="2872180" y="1922675"/>
                    </a:cubicBezTo>
                    <a:cubicBezTo>
                      <a:pt x="2851796" y="1854666"/>
                      <a:pt x="2652342" y="866733"/>
                      <a:pt x="2647961" y="699855"/>
                    </a:cubicBezTo>
                    <a:cubicBezTo>
                      <a:pt x="2698443" y="708999"/>
                      <a:pt x="2893134" y="779103"/>
                      <a:pt x="3056202" y="784247"/>
                    </a:cubicBezTo>
                    <a:cubicBezTo>
                      <a:pt x="3201745" y="788628"/>
                      <a:pt x="3420629" y="479447"/>
                      <a:pt x="3422534" y="479447"/>
                    </a:cubicBezTo>
                    <a:cubicBezTo>
                      <a:pt x="3437583" y="476780"/>
                      <a:pt x="3520641" y="512022"/>
                      <a:pt x="3541597" y="524595"/>
                    </a:cubicBezTo>
                    <a:close/>
                    <a:moveTo>
                      <a:pt x="3605223" y="386673"/>
                    </a:moveTo>
                    <a:cubicBezTo>
                      <a:pt x="3603699" y="411248"/>
                      <a:pt x="3575124" y="427821"/>
                      <a:pt x="3553979" y="440775"/>
                    </a:cubicBezTo>
                    <a:cubicBezTo>
                      <a:pt x="3546549" y="445538"/>
                      <a:pt x="3529785" y="502116"/>
                      <a:pt x="3527690" y="510117"/>
                    </a:cubicBezTo>
                    <a:cubicBezTo>
                      <a:pt x="3501353" y="497818"/>
                      <a:pt x="3474321" y="487068"/>
                      <a:pt x="3446727" y="477923"/>
                    </a:cubicBezTo>
                    <a:cubicBezTo>
                      <a:pt x="3465777" y="448967"/>
                      <a:pt x="3482351" y="433727"/>
                      <a:pt x="3475112" y="426869"/>
                    </a:cubicBezTo>
                    <a:cubicBezTo>
                      <a:pt x="3461967" y="414867"/>
                      <a:pt x="3437012" y="398675"/>
                      <a:pt x="3449966" y="385149"/>
                    </a:cubicBezTo>
                    <a:cubicBezTo>
                      <a:pt x="3451566" y="385497"/>
                      <a:pt x="3453109" y="386075"/>
                      <a:pt x="3454538" y="386864"/>
                    </a:cubicBezTo>
                    <a:cubicBezTo>
                      <a:pt x="3472635" y="395436"/>
                      <a:pt x="3487114" y="418677"/>
                      <a:pt x="3494924" y="404390"/>
                    </a:cubicBezTo>
                    <a:cubicBezTo>
                      <a:pt x="3498410" y="387601"/>
                      <a:pt x="3503192" y="371107"/>
                      <a:pt x="3509212" y="355050"/>
                    </a:cubicBezTo>
                    <a:cubicBezTo>
                      <a:pt x="3519308" y="331619"/>
                      <a:pt x="3525595" y="336000"/>
                      <a:pt x="3523118" y="358860"/>
                    </a:cubicBezTo>
                    <a:cubicBezTo>
                      <a:pt x="3520956" y="374485"/>
                      <a:pt x="3517060" y="389820"/>
                      <a:pt x="3511497" y="404580"/>
                    </a:cubicBezTo>
                    <a:cubicBezTo>
                      <a:pt x="3510126" y="408894"/>
                      <a:pt x="3512517" y="413500"/>
                      <a:pt x="3516831" y="414867"/>
                    </a:cubicBezTo>
                    <a:cubicBezTo>
                      <a:pt x="3521146" y="416235"/>
                      <a:pt x="3525747" y="413847"/>
                      <a:pt x="3527118" y="409533"/>
                    </a:cubicBezTo>
                    <a:cubicBezTo>
                      <a:pt x="3531872" y="392677"/>
                      <a:pt x="3538996" y="376579"/>
                      <a:pt x="3548264" y="361718"/>
                    </a:cubicBezTo>
                    <a:cubicBezTo>
                      <a:pt x="3557598" y="348002"/>
                      <a:pt x="3568838" y="344573"/>
                      <a:pt x="3568457" y="353907"/>
                    </a:cubicBezTo>
                    <a:cubicBezTo>
                      <a:pt x="3565495" y="370641"/>
                      <a:pt x="3558999" y="386552"/>
                      <a:pt x="3549407" y="400580"/>
                    </a:cubicBezTo>
                    <a:cubicBezTo>
                      <a:pt x="3546949" y="404002"/>
                      <a:pt x="3545445" y="408009"/>
                      <a:pt x="3545025" y="412200"/>
                    </a:cubicBezTo>
                    <a:cubicBezTo>
                      <a:pt x="3544292" y="416450"/>
                      <a:pt x="3547140" y="420494"/>
                      <a:pt x="3551388" y="421231"/>
                    </a:cubicBezTo>
                    <a:cubicBezTo>
                      <a:pt x="3554493" y="421770"/>
                      <a:pt x="3557618" y="420387"/>
                      <a:pt x="3559313" y="417725"/>
                    </a:cubicBezTo>
                    <a:cubicBezTo>
                      <a:pt x="3565038" y="409726"/>
                      <a:pt x="3571410" y="402208"/>
                      <a:pt x="3578363" y="395246"/>
                    </a:cubicBezTo>
                    <a:cubicBezTo>
                      <a:pt x="3589602" y="384197"/>
                      <a:pt x="3605985" y="376577"/>
                      <a:pt x="3605414" y="385721"/>
                    </a:cubicBezTo>
                    <a:close/>
                  </a:path>
                </a:pathLst>
              </a:custGeom>
              <a:grpFill/>
              <a:ln w="9525" cap="flat">
                <a:noFill/>
                <a:prstDash val="solid"/>
                <a:miter/>
              </a:ln>
            </p:spPr>
            <p:txBody>
              <a:bodyPr rtlCol="1" anchor="ctr"/>
              <a:lstStyle/>
              <a:p>
                <a:endParaRPr lang="ar-SA"/>
              </a:p>
            </p:txBody>
          </p:sp>
          <p:sp>
            <p:nvSpPr>
              <p:cNvPr id="17" name="شكل حر: شكل 16">
                <a:extLst>
                  <a:ext uri="{FF2B5EF4-FFF2-40B4-BE49-F238E27FC236}">
                    <a16:creationId xmlns:a16="http://schemas.microsoft.com/office/drawing/2014/main" id="{B517CE31-B2E5-FCB1-3351-9822719213DF}"/>
                  </a:ext>
                </a:extLst>
              </p:cNvPr>
              <p:cNvSpPr/>
              <p:nvPr/>
            </p:nvSpPr>
            <p:spPr>
              <a:xfrm>
                <a:off x="2896934" y="2867896"/>
                <a:ext cx="1288898" cy="242340"/>
              </a:xfrm>
              <a:custGeom>
                <a:avLst/>
                <a:gdLst>
                  <a:gd name="connsiteX0" fmla="*/ 72709 w 1288898"/>
                  <a:gd name="connsiteY0" fmla="*/ 80923 h 242340"/>
                  <a:gd name="connsiteX1" fmla="*/ 114810 w 1288898"/>
                  <a:gd name="connsiteY1" fmla="*/ 78637 h 242340"/>
                  <a:gd name="connsiteX2" fmla="*/ 110238 w 1288898"/>
                  <a:gd name="connsiteY2" fmla="*/ 78637 h 242340"/>
                  <a:gd name="connsiteX3" fmla="*/ 102427 w 1288898"/>
                  <a:gd name="connsiteY3" fmla="*/ 78637 h 242340"/>
                  <a:gd name="connsiteX4" fmla="*/ 87378 w 1288898"/>
                  <a:gd name="connsiteY4" fmla="*/ 74255 h 242340"/>
                  <a:gd name="connsiteX5" fmla="*/ 87378 w 1288898"/>
                  <a:gd name="connsiteY5" fmla="*/ 2627 h 242340"/>
                  <a:gd name="connsiteX6" fmla="*/ 83244 w 1288898"/>
                  <a:gd name="connsiteY6" fmla="*/ 96 h 242340"/>
                  <a:gd name="connsiteX7" fmla="*/ 80710 w 1288898"/>
                  <a:gd name="connsiteY7" fmla="*/ 2627 h 242340"/>
                  <a:gd name="connsiteX8" fmla="*/ 72138 w 1288898"/>
                  <a:gd name="connsiteY8" fmla="*/ 67207 h 242340"/>
                  <a:gd name="connsiteX9" fmla="*/ 72709 w 1288898"/>
                  <a:gd name="connsiteY9" fmla="*/ 80923 h 242340"/>
                  <a:gd name="connsiteX10" fmla="*/ 17464 w 1288898"/>
                  <a:gd name="connsiteY10" fmla="*/ 33679 h 242340"/>
                  <a:gd name="connsiteX11" fmla="*/ 16321 w 1288898"/>
                  <a:gd name="connsiteY11" fmla="*/ 18248 h 242340"/>
                  <a:gd name="connsiteX12" fmla="*/ 6987 w 1288898"/>
                  <a:gd name="connsiteY12" fmla="*/ 11390 h 242340"/>
                  <a:gd name="connsiteX13" fmla="*/ 91 w 1288898"/>
                  <a:gd name="connsiteY13" fmla="*/ 20701 h 242340"/>
                  <a:gd name="connsiteX14" fmla="*/ 129 w 1288898"/>
                  <a:gd name="connsiteY14" fmla="*/ 20915 h 242340"/>
                  <a:gd name="connsiteX15" fmla="*/ 1081 w 1288898"/>
                  <a:gd name="connsiteY15" fmla="*/ 34822 h 242340"/>
                  <a:gd name="connsiteX16" fmla="*/ 9844 w 1288898"/>
                  <a:gd name="connsiteY16" fmla="*/ 42442 h 242340"/>
                  <a:gd name="connsiteX17" fmla="*/ 17464 w 1288898"/>
                  <a:gd name="connsiteY17" fmla="*/ 33679 h 242340"/>
                  <a:gd name="connsiteX18" fmla="*/ 146052 w 1288898"/>
                  <a:gd name="connsiteY18" fmla="*/ 32345 h 242340"/>
                  <a:gd name="connsiteX19" fmla="*/ 154243 w 1288898"/>
                  <a:gd name="connsiteY19" fmla="*/ 40537 h 242340"/>
                  <a:gd name="connsiteX20" fmla="*/ 162435 w 1288898"/>
                  <a:gd name="connsiteY20" fmla="*/ 32345 h 242340"/>
                  <a:gd name="connsiteX21" fmla="*/ 162435 w 1288898"/>
                  <a:gd name="connsiteY21" fmla="*/ 23773 h 242340"/>
                  <a:gd name="connsiteX22" fmla="*/ 160415 w 1288898"/>
                  <a:gd name="connsiteY22" fmla="*/ 12092 h 242340"/>
                  <a:gd name="connsiteX23" fmla="*/ 151576 w 1288898"/>
                  <a:gd name="connsiteY23" fmla="*/ 11581 h 242340"/>
                  <a:gd name="connsiteX24" fmla="*/ 146052 w 1288898"/>
                  <a:gd name="connsiteY24" fmla="*/ 32345 h 242340"/>
                  <a:gd name="connsiteX25" fmla="*/ 107571 w 1288898"/>
                  <a:gd name="connsiteY25" fmla="*/ 150074 h 242340"/>
                  <a:gd name="connsiteX26" fmla="*/ 86044 w 1288898"/>
                  <a:gd name="connsiteY26" fmla="*/ 159409 h 242340"/>
                  <a:gd name="connsiteX27" fmla="*/ 86044 w 1288898"/>
                  <a:gd name="connsiteY27" fmla="*/ 165886 h 242340"/>
                  <a:gd name="connsiteX28" fmla="*/ 101665 w 1288898"/>
                  <a:gd name="connsiteY28" fmla="*/ 169315 h 242340"/>
                  <a:gd name="connsiteX29" fmla="*/ 128716 w 1288898"/>
                  <a:gd name="connsiteY29" fmla="*/ 151979 h 242340"/>
                  <a:gd name="connsiteX30" fmla="*/ 131574 w 1288898"/>
                  <a:gd name="connsiteY30" fmla="*/ 135787 h 242340"/>
                  <a:gd name="connsiteX31" fmla="*/ 129002 w 1288898"/>
                  <a:gd name="connsiteY31" fmla="*/ 131881 h 242340"/>
                  <a:gd name="connsiteX32" fmla="*/ 125097 w 1288898"/>
                  <a:gd name="connsiteY32" fmla="*/ 134453 h 242340"/>
                  <a:gd name="connsiteX33" fmla="*/ 107571 w 1288898"/>
                  <a:gd name="connsiteY33" fmla="*/ 150074 h 242340"/>
                  <a:gd name="connsiteX34" fmla="*/ 1170942 w 1288898"/>
                  <a:gd name="connsiteY34" fmla="*/ 163028 h 242340"/>
                  <a:gd name="connsiteX35" fmla="*/ 1219138 w 1288898"/>
                  <a:gd name="connsiteY35" fmla="*/ 159218 h 242340"/>
                  <a:gd name="connsiteX36" fmla="*/ 1222567 w 1288898"/>
                  <a:gd name="connsiteY36" fmla="*/ 105497 h 242340"/>
                  <a:gd name="connsiteX37" fmla="*/ 1206565 w 1288898"/>
                  <a:gd name="connsiteY37" fmla="*/ 33107 h 242340"/>
                  <a:gd name="connsiteX38" fmla="*/ 1202660 w 1288898"/>
                  <a:gd name="connsiteY38" fmla="*/ 30535 h 242340"/>
                  <a:gd name="connsiteX39" fmla="*/ 1200088 w 1288898"/>
                  <a:gd name="connsiteY39" fmla="*/ 34441 h 242340"/>
                  <a:gd name="connsiteX40" fmla="*/ 1203327 w 1288898"/>
                  <a:gd name="connsiteY40" fmla="*/ 76922 h 242340"/>
                  <a:gd name="connsiteX41" fmla="*/ 1207137 w 1288898"/>
                  <a:gd name="connsiteY41" fmla="*/ 150265 h 242340"/>
                  <a:gd name="connsiteX42" fmla="*/ 1192849 w 1288898"/>
                  <a:gd name="connsiteY42" fmla="*/ 155599 h 242340"/>
                  <a:gd name="connsiteX43" fmla="*/ 1168465 w 1288898"/>
                  <a:gd name="connsiteY43" fmla="*/ 159218 h 242340"/>
                  <a:gd name="connsiteX44" fmla="*/ 1170608 w 1288898"/>
                  <a:gd name="connsiteY44" fmla="*/ 162958 h 242340"/>
                  <a:gd name="connsiteX45" fmla="*/ 1170942 w 1288898"/>
                  <a:gd name="connsiteY45" fmla="*/ 163028 h 242340"/>
                  <a:gd name="connsiteX46" fmla="*/ 1138747 w 1288898"/>
                  <a:gd name="connsiteY46" fmla="*/ 37489 h 242340"/>
                  <a:gd name="connsiteX47" fmla="*/ 1109791 w 1288898"/>
                  <a:gd name="connsiteY47" fmla="*/ 30821 h 242340"/>
                  <a:gd name="connsiteX48" fmla="*/ 1087122 w 1288898"/>
                  <a:gd name="connsiteY48" fmla="*/ 49871 h 242340"/>
                  <a:gd name="connsiteX49" fmla="*/ 1138747 w 1288898"/>
                  <a:gd name="connsiteY49" fmla="*/ 37489 h 242340"/>
                  <a:gd name="connsiteX50" fmla="*/ 1126174 w 1288898"/>
                  <a:gd name="connsiteY50" fmla="*/ 83018 h 242340"/>
                  <a:gd name="connsiteX51" fmla="*/ 1126174 w 1288898"/>
                  <a:gd name="connsiteY51" fmla="*/ 99401 h 242340"/>
                  <a:gd name="connsiteX52" fmla="*/ 1134366 w 1288898"/>
                  <a:gd name="connsiteY52" fmla="*/ 107593 h 242340"/>
                  <a:gd name="connsiteX53" fmla="*/ 1142557 w 1288898"/>
                  <a:gd name="connsiteY53" fmla="*/ 99401 h 242340"/>
                  <a:gd name="connsiteX54" fmla="*/ 1142557 w 1288898"/>
                  <a:gd name="connsiteY54" fmla="*/ 83590 h 242340"/>
                  <a:gd name="connsiteX55" fmla="*/ 1134556 w 1288898"/>
                  <a:gd name="connsiteY55" fmla="*/ 75017 h 242340"/>
                  <a:gd name="connsiteX56" fmla="*/ 1126174 w 1288898"/>
                  <a:gd name="connsiteY56" fmla="*/ 83018 h 242340"/>
                  <a:gd name="connsiteX57" fmla="*/ 1288671 w 1288898"/>
                  <a:gd name="connsiteY57" fmla="*/ 45299 h 242340"/>
                  <a:gd name="connsiteX58" fmla="*/ 1269621 w 1288898"/>
                  <a:gd name="connsiteY58" fmla="*/ 26249 h 242340"/>
                  <a:gd name="connsiteX59" fmla="*/ 1244094 w 1288898"/>
                  <a:gd name="connsiteY59" fmla="*/ 32345 h 242340"/>
                  <a:gd name="connsiteX60" fmla="*/ 1288671 w 1288898"/>
                  <a:gd name="connsiteY60" fmla="*/ 45299 h 242340"/>
                  <a:gd name="connsiteX61" fmla="*/ 1117983 w 1288898"/>
                  <a:gd name="connsiteY61" fmla="*/ 203795 h 242340"/>
                  <a:gd name="connsiteX62" fmla="*/ 1139700 w 1288898"/>
                  <a:gd name="connsiteY62" fmla="*/ 240371 h 242340"/>
                  <a:gd name="connsiteX63" fmla="*/ 1171513 w 1288898"/>
                  <a:gd name="connsiteY63" fmla="*/ 237323 h 242340"/>
                  <a:gd name="connsiteX64" fmla="*/ 1137033 w 1288898"/>
                  <a:gd name="connsiteY64" fmla="*/ 220940 h 242340"/>
                  <a:gd name="connsiteX65" fmla="*/ 1117983 w 1288898"/>
                  <a:gd name="connsiteY65" fmla="*/ 203795 h 242340"/>
                  <a:gd name="connsiteX66" fmla="*/ 1262572 w 1288898"/>
                  <a:gd name="connsiteY66" fmla="*/ 71779 h 242340"/>
                  <a:gd name="connsiteX67" fmla="*/ 1254190 w 1288898"/>
                  <a:gd name="connsiteY67" fmla="*/ 79775 h 242340"/>
                  <a:gd name="connsiteX68" fmla="*/ 1254190 w 1288898"/>
                  <a:gd name="connsiteY68" fmla="*/ 79780 h 242340"/>
                  <a:gd name="connsiteX69" fmla="*/ 1254190 w 1288898"/>
                  <a:gd name="connsiteY69" fmla="*/ 95972 h 242340"/>
                  <a:gd name="connsiteX70" fmla="*/ 1263734 w 1288898"/>
                  <a:gd name="connsiteY70" fmla="*/ 102999 h 242340"/>
                  <a:gd name="connsiteX71" fmla="*/ 1270764 w 1288898"/>
                  <a:gd name="connsiteY71" fmla="*/ 95972 h 242340"/>
                  <a:gd name="connsiteX72" fmla="*/ 1270764 w 1288898"/>
                  <a:gd name="connsiteY72" fmla="*/ 80161 h 242340"/>
                  <a:gd name="connsiteX73" fmla="*/ 1262763 w 1288898"/>
                  <a:gd name="connsiteY73" fmla="*/ 71780 h 242340"/>
                  <a:gd name="connsiteX74" fmla="*/ 1262572 w 1288898"/>
                  <a:gd name="connsiteY74" fmla="*/ 71779 h 24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88898" h="242340">
                    <a:moveTo>
                      <a:pt x="72709" y="80923"/>
                    </a:moveTo>
                    <a:cubicBezTo>
                      <a:pt x="80520" y="98639"/>
                      <a:pt x="123192" y="87590"/>
                      <a:pt x="114810" y="78637"/>
                    </a:cubicBezTo>
                    <a:cubicBezTo>
                      <a:pt x="113543" y="77377"/>
                      <a:pt x="111504" y="77377"/>
                      <a:pt x="110238" y="78637"/>
                    </a:cubicBezTo>
                    <a:cubicBezTo>
                      <a:pt x="107694" y="79453"/>
                      <a:pt x="104970" y="79453"/>
                      <a:pt x="102427" y="78637"/>
                    </a:cubicBezTo>
                    <a:cubicBezTo>
                      <a:pt x="97227" y="77891"/>
                      <a:pt x="92159" y="76416"/>
                      <a:pt x="87378" y="74255"/>
                    </a:cubicBezTo>
                    <a:lnTo>
                      <a:pt x="87378" y="2627"/>
                    </a:lnTo>
                    <a:cubicBezTo>
                      <a:pt x="86930" y="786"/>
                      <a:pt x="85082" y="-348"/>
                      <a:pt x="83244" y="96"/>
                    </a:cubicBezTo>
                    <a:cubicBezTo>
                      <a:pt x="81986" y="397"/>
                      <a:pt x="81015" y="1375"/>
                      <a:pt x="80710" y="2627"/>
                    </a:cubicBezTo>
                    <a:cubicBezTo>
                      <a:pt x="73871" y="23435"/>
                      <a:pt x="70966" y="45334"/>
                      <a:pt x="72138" y="67207"/>
                    </a:cubicBezTo>
                    <a:cubicBezTo>
                      <a:pt x="71661" y="71782"/>
                      <a:pt x="71852" y="76403"/>
                      <a:pt x="72709" y="80923"/>
                    </a:cubicBezTo>
                    <a:close/>
                    <a:moveTo>
                      <a:pt x="17464" y="33679"/>
                    </a:moveTo>
                    <a:cubicBezTo>
                      <a:pt x="17464" y="28535"/>
                      <a:pt x="17464" y="23011"/>
                      <a:pt x="16321" y="18248"/>
                    </a:cubicBezTo>
                    <a:cubicBezTo>
                      <a:pt x="15540" y="13834"/>
                      <a:pt x="11435" y="10813"/>
                      <a:pt x="6987" y="11390"/>
                    </a:cubicBezTo>
                    <a:cubicBezTo>
                      <a:pt x="2510" y="12058"/>
                      <a:pt x="-576" y="16226"/>
                      <a:pt x="91" y="20701"/>
                    </a:cubicBezTo>
                    <a:cubicBezTo>
                      <a:pt x="100" y="20772"/>
                      <a:pt x="119" y="20844"/>
                      <a:pt x="129" y="20915"/>
                    </a:cubicBezTo>
                    <a:cubicBezTo>
                      <a:pt x="129" y="24344"/>
                      <a:pt x="129" y="28345"/>
                      <a:pt x="1081" y="34822"/>
                    </a:cubicBezTo>
                    <a:cubicBezTo>
                      <a:pt x="1395" y="39346"/>
                      <a:pt x="5320" y="42757"/>
                      <a:pt x="9844" y="42442"/>
                    </a:cubicBezTo>
                    <a:cubicBezTo>
                      <a:pt x="14368" y="42126"/>
                      <a:pt x="17778" y="38203"/>
                      <a:pt x="17464" y="33679"/>
                    </a:cubicBezTo>
                    <a:close/>
                    <a:moveTo>
                      <a:pt x="146052" y="32345"/>
                    </a:moveTo>
                    <a:cubicBezTo>
                      <a:pt x="146052" y="36869"/>
                      <a:pt x="149719" y="40537"/>
                      <a:pt x="154243" y="40537"/>
                    </a:cubicBezTo>
                    <a:cubicBezTo>
                      <a:pt x="158768" y="40537"/>
                      <a:pt x="162435" y="36869"/>
                      <a:pt x="162435" y="32345"/>
                    </a:cubicBezTo>
                    <a:lnTo>
                      <a:pt x="162435" y="23773"/>
                    </a:lnTo>
                    <a:cubicBezTo>
                      <a:pt x="165102" y="19989"/>
                      <a:pt x="164197" y="14760"/>
                      <a:pt x="160415" y="12092"/>
                    </a:cubicBezTo>
                    <a:cubicBezTo>
                      <a:pt x="157806" y="10253"/>
                      <a:pt x="154377" y="10054"/>
                      <a:pt x="151576" y="11581"/>
                    </a:cubicBezTo>
                    <a:cubicBezTo>
                      <a:pt x="144147" y="16343"/>
                      <a:pt x="146052" y="25868"/>
                      <a:pt x="146052" y="32345"/>
                    </a:cubicBezTo>
                    <a:close/>
                    <a:moveTo>
                      <a:pt x="107571" y="150074"/>
                    </a:moveTo>
                    <a:cubicBezTo>
                      <a:pt x="100722" y="153888"/>
                      <a:pt x="93512" y="157015"/>
                      <a:pt x="86044" y="159409"/>
                    </a:cubicBezTo>
                    <a:cubicBezTo>
                      <a:pt x="81853" y="159409"/>
                      <a:pt x="80901" y="165314"/>
                      <a:pt x="86044" y="165886"/>
                    </a:cubicBezTo>
                    <a:cubicBezTo>
                      <a:pt x="90883" y="168316"/>
                      <a:pt x="96255" y="169496"/>
                      <a:pt x="101665" y="169315"/>
                    </a:cubicBezTo>
                    <a:cubicBezTo>
                      <a:pt x="112867" y="167990"/>
                      <a:pt x="122839" y="161600"/>
                      <a:pt x="128716" y="151979"/>
                    </a:cubicBezTo>
                    <a:cubicBezTo>
                      <a:pt x="131069" y="146925"/>
                      <a:pt x="132059" y="141342"/>
                      <a:pt x="131574" y="135787"/>
                    </a:cubicBezTo>
                    <a:cubicBezTo>
                      <a:pt x="131945" y="133998"/>
                      <a:pt x="130793" y="132250"/>
                      <a:pt x="129002" y="131881"/>
                    </a:cubicBezTo>
                    <a:cubicBezTo>
                      <a:pt x="127211" y="131513"/>
                      <a:pt x="125468" y="132664"/>
                      <a:pt x="125097" y="134453"/>
                    </a:cubicBezTo>
                    <a:cubicBezTo>
                      <a:pt x="119896" y="140338"/>
                      <a:pt x="114010" y="145581"/>
                      <a:pt x="107571" y="150074"/>
                    </a:cubicBezTo>
                    <a:close/>
                    <a:moveTo>
                      <a:pt x="1170942" y="163028"/>
                    </a:moveTo>
                    <a:cubicBezTo>
                      <a:pt x="1185420" y="167600"/>
                      <a:pt x="1209042" y="170648"/>
                      <a:pt x="1219138" y="159218"/>
                    </a:cubicBezTo>
                    <a:cubicBezTo>
                      <a:pt x="1229235" y="147788"/>
                      <a:pt x="1223710" y="118070"/>
                      <a:pt x="1222567" y="105497"/>
                    </a:cubicBezTo>
                    <a:cubicBezTo>
                      <a:pt x="1220186" y="80807"/>
                      <a:pt x="1214814" y="56499"/>
                      <a:pt x="1206565" y="33107"/>
                    </a:cubicBezTo>
                    <a:cubicBezTo>
                      <a:pt x="1206194" y="31318"/>
                      <a:pt x="1204451" y="30167"/>
                      <a:pt x="1202660" y="30535"/>
                    </a:cubicBezTo>
                    <a:cubicBezTo>
                      <a:pt x="1200869" y="30904"/>
                      <a:pt x="1199717" y="32652"/>
                      <a:pt x="1200088" y="34441"/>
                    </a:cubicBezTo>
                    <a:cubicBezTo>
                      <a:pt x="1200088" y="40346"/>
                      <a:pt x="1202755" y="69493"/>
                      <a:pt x="1203327" y="76922"/>
                    </a:cubicBezTo>
                    <a:cubicBezTo>
                      <a:pt x="1206975" y="101188"/>
                      <a:pt x="1208251" y="125751"/>
                      <a:pt x="1207137" y="150265"/>
                    </a:cubicBezTo>
                    <a:cubicBezTo>
                      <a:pt x="1202869" y="153154"/>
                      <a:pt x="1197964" y="154983"/>
                      <a:pt x="1192849" y="155599"/>
                    </a:cubicBezTo>
                    <a:cubicBezTo>
                      <a:pt x="1173799" y="158837"/>
                      <a:pt x="1169418" y="154265"/>
                      <a:pt x="1168465" y="159218"/>
                    </a:cubicBezTo>
                    <a:cubicBezTo>
                      <a:pt x="1168027" y="160843"/>
                      <a:pt x="1168989" y="162517"/>
                      <a:pt x="1170608" y="162958"/>
                    </a:cubicBezTo>
                    <a:cubicBezTo>
                      <a:pt x="1170723" y="162987"/>
                      <a:pt x="1170827" y="163011"/>
                      <a:pt x="1170942" y="163028"/>
                    </a:cubicBezTo>
                    <a:close/>
                    <a:moveTo>
                      <a:pt x="1138747" y="37489"/>
                    </a:moveTo>
                    <a:cubicBezTo>
                      <a:pt x="1138747" y="31393"/>
                      <a:pt x="1121221" y="28345"/>
                      <a:pt x="1109791" y="30821"/>
                    </a:cubicBezTo>
                    <a:cubicBezTo>
                      <a:pt x="1098361" y="33298"/>
                      <a:pt x="1082740" y="45299"/>
                      <a:pt x="1087122" y="49871"/>
                    </a:cubicBezTo>
                    <a:cubicBezTo>
                      <a:pt x="1091503" y="54443"/>
                      <a:pt x="1137985" y="43013"/>
                      <a:pt x="1138747" y="37489"/>
                    </a:cubicBezTo>
                    <a:close/>
                    <a:moveTo>
                      <a:pt x="1126174" y="83018"/>
                    </a:moveTo>
                    <a:lnTo>
                      <a:pt x="1126174" y="99401"/>
                    </a:lnTo>
                    <a:cubicBezTo>
                      <a:pt x="1126174" y="103925"/>
                      <a:pt x="1129841" y="107593"/>
                      <a:pt x="1134366" y="107593"/>
                    </a:cubicBezTo>
                    <a:cubicBezTo>
                      <a:pt x="1138890" y="107593"/>
                      <a:pt x="1142557" y="103925"/>
                      <a:pt x="1142557" y="99401"/>
                    </a:cubicBezTo>
                    <a:lnTo>
                      <a:pt x="1142557" y="83590"/>
                    </a:lnTo>
                    <a:cubicBezTo>
                      <a:pt x="1142662" y="79032"/>
                      <a:pt x="1139109" y="75223"/>
                      <a:pt x="1134556" y="75017"/>
                    </a:cubicBezTo>
                    <a:cubicBezTo>
                      <a:pt x="1130070" y="75012"/>
                      <a:pt x="1126374" y="78538"/>
                      <a:pt x="1126174" y="83018"/>
                    </a:cubicBezTo>
                    <a:close/>
                    <a:moveTo>
                      <a:pt x="1288671" y="45299"/>
                    </a:moveTo>
                    <a:cubicBezTo>
                      <a:pt x="1290195" y="43013"/>
                      <a:pt x="1284099" y="30821"/>
                      <a:pt x="1269621" y="26249"/>
                    </a:cubicBezTo>
                    <a:cubicBezTo>
                      <a:pt x="1255143" y="21677"/>
                      <a:pt x="1244094" y="28916"/>
                      <a:pt x="1244094" y="32345"/>
                    </a:cubicBezTo>
                    <a:cubicBezTo>
                      <a:pt x="1244094" y="35774"/>
                      <a:pt x="1285813" y="49490"/>
                      <a:pt x="1288671" y="45299"/>
                    </a:cubicBezTo>
                    <a:close/>
                    <a:moveTo>
                      <a:pt x="1117983" y="203795"/>
                    </a:moveTo>
                    <a:cubicBezTo>
                      <a:pt x="1113601" y="205129"/>
                      <a:pt x="1113601" y="232561"/>
                      <a:pt x="1139700" y="240371"/>
                    </a:cubicBezTo>
                    <a:cubicBezTo>
                      <a:pt x="1153035" y="244181"/>
                      <a:pt x="1171132" y="242086"/>
                      <a:pt x="1171513" y="237323"/>
                    </a:cubicBezTo>
                    <a:cubicBezTo>
                      <a:pt x="1171894" y="232561"/>
                      <a:pt x="1145605" y="226846"/>
                      <a:pt x="1137033" y="220940"/>
                    </a:cubicBezTo>
                    <a:cubicBezTo>
                      <a:pt x="1128460" y="215035"/>
                      <a:pt x="1121602" y="202652"/>
                      <a:pt x="1117983" y="203795"/>
                    </a:cubicBezTo>
                    <a:close/>
                    <a:moveTo>
                      <a:pt x="1262572" y="71779"/>
                    </a:moveTo>
                    <a:cubicBezTo>
                      <a:pt x="1258048" y="71672"/>
                      <a:pt x="1254295" y="75252"/>
                      <a:pt x="1254190" y="79775"/>
                    </a:cubicBezTo>
                    <a:cubicBezTo>
                      <a:pt x="1254190" y="79777"/>
                      <a:pt x="1254190" y="79778"/>
                      <a:pt x="1254190" y="79780"/>
                    </a:cubicBezTo>
                    <a:lnTo>
                      <a:pt x="1254190" y="95972"/>
                    </a:lnTo>
                    <a:cubicBezTo>
                      <a:pt x="1254885" y="100549"/>
                      <a:pt x="1259162" y="103695"/>
                      <a:pt x="1263734" y="102999"/>
                    </a:cubicBezTo>
                    <a:cubicBezTo>
                      <a:pt x="1267363" y="102447"/>
                      <a:pt x="1270211" y="99600"/>
                      <a:pt x="1270764" y="95972"/>
                    </a:cubicBezTo>
                    <a:lnTo>
                      <a:pt x="1270764" y="80161"/>
                    </a:lnTo>
                    <a:cubicBezTo>
                      <a:pt x="1270868" y="75638"/>
                      <a:pt x="1267287" y="71886"/>
                      <a:pt x="1262763" y="71780"/>
                    </a:cubicBezTo>
                    <a:cubicBezTo>
                      <a:pt x="1262706" y="71779"/>
                      <a:pt x="1262639" y="71779"/>
                      <a:pt x="1262572" y="71779"/>
                    </a:cubicBezTo>
                    <a:close/>
                  </a:path>
                </a:pathLst>
              </a:custGeom>
              <a:grpFill/>
              <a:ln w="9525" cap="flat">
                <a:noFill/>
                <a:prstDash val="solid"/>
                <a:miter/>
              </a:ln>
            </p:spPr>
            <p:txBody>
              <a:bodyPr rtlCol="1" anchor="ctr"/>
              <a:lstStyle/>
              <a:p>
                <a:endParaRPr lang="ar-SA"/>
              </a:p>
            </p:txBody>
          </p:sp>
        </p:grpSp>
      </p:grpSp>
      <p:sp>
        <p:nvSpPr>
          <p:cNvPr id="2" name="مربع نص 1">
            <a:extLst>
              <a:ext uri="{FF2B5EF4-FFF2-40B4-BE49-F238E27FC236}">
                <a16:creationId xmlns:a16="http://schemas.microsoft.com/office/drawing/2014/main" id="{B719F01D-D0DA-42FC-F7FB-DCA9579EEE65}"/>
              </a:ext>
            </a:extLst>
          </p:cNvPr>
          <p:cNvSpPr txBox="1"/>
          <p:nvPr/>
        </p:nvSpPr>
        <p:spPr>
          <a:xfrm>
            <a:off x="2657856" y="940773"/>
            <a:ext cx="6876288" cy="769441"/>
          </a:xfrm>
          <a:prstGeom prst="rect">
            <a:avLst/>
          </a:prstGeom>
          <a:noFill/>
        </p:spPr>
        <p:txBody>
          <a:bodyPr wrap="square" rtlCol="1">
            <a:spAutoFit/>
          </a:bodyPr>
          <a:lstStyle/>
          <a:p>
            <a:pPr algn="ctr"/>
            <a:r>
              <a:rPr lang="ar-SA" sz="4400" dirty="0">
                <a:solidFill>
                  <a:srgbClr val="282828"/>
                </a:solidFill>
              </a:rPr>
              <a:t>مؤشرات قيم النزاهة </a:t>
            </a:r>
          </a:p>
        </p:txBody>
      </p:sp>
      <p:sp>
        <p:nvSpPr>
          <p:cNvPr id="3" name="مربع نص 2">
            <a:extLst>
              <a:ext uri="{FF2B5EF4-FFF2-40B4-BE49-F238E27FC236}">
                <a16:creationId xmlns:a16="http://schemas.microsoft.com/office/drawing/2014/main" id="{F4F004D5-8C2D-6534-7DFF-BF2B1A3E2DA3}"/>
              </a:ext>
            </a:extLst>
          </p:cNvPr>
          <p:cNvSpPr txBox="1"/>
          <p:nvPr/>
        </p:nvSpPr>
        <p:spPr>
          <a:xfrm>
            <a:off x="5224591" y="4993897"/>
            <a:ext cx="4197201" cy="923330"/>
          </a:xfrm>
          <a:prstGeom prst="rect">
            <a:avLst/>
          </a:prstGeom>
          <a:noFill/>
        </p:spPr>
        <p:txBody>
          <a:bodyPr wrap="square">
            <a:spAutoFit/>
          </a:bodyPr>
          <a:lstStyle/>
          <a:p>
            <a:r>
              <a:rPr lang="ar-SA" dirty="0">
                <a:effectLst/>
              </a:rPr>
              <a:t>الاجتهاد والمثابرة في العمل بهدف الحفاظ على المال العام وعدم إلحاق الأضرار بالمصلحة العامة.</a:t>
            </a:r>
            <a:br>
              <a:rPr lang="ar-SA" dirty="0">
                <a:effectLst/>
              </a:rPr>
            </a:br>
            <a:endParaRPr lang="en-US" dirty="0">
              <a:effectLst/>
            </a:endParaRPr>
          </a:p>
        </p:txBody>
      </p:sp>
      <p:sp>
        <p:nvSpPr>
          <p:cNvPr id="6" name="مربع نص 5">
            <a:extLst>
              <a:ext uri="{FF2B5EF4-FFF2-40B4-BE49-F238E27FC236}">
                <a16:creationId xmlns:a16="http://schemas.microsoft.com/office/drawing/2014/main" id="{274907D1-EB32-1C70-A041-B38252C479C3}"/>
              </a:ext>
            </a:extLst>
          </p:cNvPr>
          <p:cNvSpPr txBox="1"/>
          <p:nvPr/>
        </p:nvSpPr>
        <p:spPr>
          <a:xfrm>
            <a:off x="5618480" y="2719142"/>
            <a:ext cx="3810000" cy="923330"/>
          </a:xfrm>
          <a:prstGeom prst="rect">
            <a:avLst/>
          </a:prstGeom>
          <a:noFill/>
        </p:spPr>
        <p:txBody>
          <a:bodyPr wrap="square">
            <a:spAutoFit/>
          </a:bodyPr>
          <a:lstStyle/>
          <a:p>
            <a:r>
              <a:rPr lang="ar-SA" dirty="0">
                <a:effectLst/>
              </a:rPr>
              <a:t>الالتزام بمنشورات مدونة السلوك ومقاييس الأخلاق المذكورة في قوانين المؤسسات لترسيخ مبدأ النزاهة. </a:t>
            </a:r>
            <a:endParaRPr lang="ar-SA" dirty="0"/>
          </a:p>
        </p:txBody>
      </p:sp>
      <p:sp>
        <p:nvSpPr>
          <p:cNvPr id="8" name="مربع نص 7">
            <a:extLst>
              <a:ext uri="{FF2B5EF4-FFF2-40B4-BE49-F238E27FC236}">
                <a16:creationId xmlns:a16="http://schemas.microsoft.com/office/drawing/2014/main" id="{12EEEE5A-D924-C2E8-452E-B2B51FB4B727}"/>
              </a:ext>
            </a:extLst>
          </p:cNvPr>
          <p:cNvSpPr txBox="1"/>
          <p:nvPr/>
        </p:nvSpPr>
        <p:spPr>
          <a:xfrm>
            <a:off x="2486660" y="1744604"/>
            <a:ext cx="7218680" cy="646331"/>
          </a:xfrm>
          <a:prstGeom prst="rect">
            <a:avLst/>
          </a:prstGeom>
          <a:noFill/>
        </p:spPr>
        <p:txBody>
          <a:bodyPr wrap="square">
            <a:spAutoFit/>
          </a:bodyPr>
          <a:lstStyle/>
          <a:p>
            <a:pPr algn="ctr"/>
            <a:r>
              <a:rPr lang="ar-SA" dirty="0">
                <a:effectLst/>
              </a:rPr>
              <a:t>المؤشرات التي تدل على سيادة قيم النزاهة تتعدد المؤشرات التي تدل على تطبيق قيم النزاهة في المؤسسات، منها :</a:t>
            </a:r>
            <a:endParaRPr lang="ar-SA" dirty="0"/>
          </a:p>
        </p:txBody>
      </p:sp>
      <p:sp>
        <p:nvSpPr>
          <p:cNvPr id="10" name="مربع نص 9">
            <a:extLst>
              <a:ext uri="{FF2B5EF4-FFF2-40B4-BE49-F238E27FC236}">
                <a16:creationId xmlns:a16="http://schemas.microsoft.com/office/drawing/2014/main" id="{9FB54E5D-47CA-729D-3257-DF59FA2EDA5E}"/>
              </a:ext>
            </a:extLst>
          </p:cNvPr>
          <p:cNvSpPr txBox="1"/>
          <p:nvPr/>
        </p:nvSpPr>
        <p:spPr>
          <a:xfrm>
            <a:off x="5224592" y="3693680"/>
            <a:ext cx="4197200" cy="923330"/>
          </a:xfrm>
          <a:prstGeom prst="rect">
            <a:avLst/>
          </a:prstGeom>
          <a:noFill/>
        </p:spPr>
        <p:txBody>
          <a:bodyPr wrap="square">
            <a:spAutoFit/>
          </a:bodyPr>
          <a:lstStyle/>
          <a:p>
            <a:r>
              <a:rPr lang="ar-SA" dirty="0">
                <a:effectLst/>
              </a:rPr>
              <a:t>توفر ضمانات وقواعد مكتوبة كدليل للعاملين في المؤسسات عن طبيعة عملهم، وتعاملهم مع بعضهم ومع المواطنين المراجعين، رافضة للمزاجية والواسطة</a:t>
            </a:r>
            <a:endParaRPr lang="ar-SA" dirty="0"/>
          </a:p>
        </p:txBody>
      </p:sp>
      <p:sp>
        <p:nvSpPr>
          <p:cNvPr id="11" name="يسشيسسشي">
            <a:extLst>
              <a:ext uri="{FF2B5EF4-FFF2-40B4-BE49-F238E27FC236}">
                <a16:creationId xmlns:a16="http://schemas.microsoft.com/office/drawing/2014/main" id="{C8658FD7-8190-B5C4-5D42-AAD539DAA7E7}"/>
              </a:ext>
            </a:extLst>
          </p:cNvPr>
          <p:cNvSpPr txBox="1">
            <a:spLocks/>
          </p:cNvSpPr>
          <p:nvPr/>
        </p:nvSpPr>
        <p:spPr>
          <a:xfrm>
            <a:off x="9534144" y="2726745"/>
            <a:ext cx="825000" cy="606300"/>
          </a:xfrm>
          <a:prstGeom prst="rect">
            <a:avLst/>
          </a:prstGeom>
          <a:solidFill>
            <a:srgbClr val="82B0B4"/>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1pPr>
            <a:lvl2pPr marR="0" lvl="1"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2pPr>
            <a:lvl3pPr marR="0" lvl="2"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3pPr>
            <a:lvl4pPr marR="0" lvl="3"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4pPr>
            <a:lvl5pPr marR="0" lvl="4"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5pPr>
            <a:lvl6pPr marR="0" lvl="5"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6pPr>
            <a:lvl7pPr marR="0" lvl="6"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7pPr>
            <a:lvl8pPr marR="0" lvl="7"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8pPr>
            <a:lvl9pPr marR="0" lvl="8"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9pPr>
          </a:lstStyle>
          <a:p>
            <a:pPr marL="0" marR="0" lvl="0" indent="0" algn="ctr" defTabSz="914400" rtl="0" eaLnBrk="1" fontAlgn="auto" latinLnBrk="0" hangingPunct="1">
              <a:lnSpc>
                <a:spcPct val="100000"/>
              </a:lnSpc>
              <a:spcBef>
                <a:spcPts val="0"/>
              </a:spcBef>
              <a:spcAft>
                <a:spcPts val="0"/>
              </a:spcAft>
              <a:buClr>
                <a:srgbClr val="282828"/>
              </a:buClr>
              <a:buSzPts val="3000"/>
              <a:buFont typeface="Handlee"/>
              <a:buNone/>
              <a:tabLst/>
              <a:defRPr/>
            </a:pPr>
            <a:r>
              <a:rPr kumimoji="0" lang="en" sz="3000" b="1" i="0" u="none" strike="noStrike" kern="0" cap="none" spc="0" normalizeH="0" baseline="0" noProof="0" dirty="0">
                <a:ln>
                  <a:noFill/>
                </a:ln>
                <a:solidFill>
                  <a:schemeClr val="bg1"/>
                </a:solidFill>
                <a:effectLst/>
                <a:uLnTx/>
                <a:uFillTx/>
                <a:latin typeface="Handlee"/>
                <a:sym typeface="Handlee"/>
              </a:rPr>
              <a:t>01</a:t>
            </a:r>
          </a:p>
        </p:txBody>
      </p:sp>
      <p:sp>
        <p:nvSpPr>
          <p:cNvPr id="12" name="شيسشيس">
            <a:extLst>
              <a:ext uri="{FF2B5EF4-FFF2-40B4-BE49-F238E27FC236}">
                <a16:creationId xmlns:a16="http://schemas.microsoft.com/office/drawing/2014/main" id="{6B6DFE69-D34B-3372-A683-A1FF93025795}"/>
              </a:ext>
            </a:extLst>
          </p:cNvPr>
          <p:cNvSpPr txBox="1">
            <a:spLocks/>
          </p:cNvSpPr>
          <p:nvPr/>
        </p:nvSpPr>
        <p:spPr>
          <a:xfrm>
            <a:off x="9534144" y="3729274"/>
            <a:ext cx="825000" cy="606300"/>
          </a:xfrm>
          <a:prstGeom prst="rect">
            <a:avLst/>
          </a:prstGeom>
          <a:solidFill>
            <a:srgbClr val="F7AB9D"/>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1pPr>
            <a:lvl2pPr marR="0" lvl="1"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2pPr>
            <a:lvl3pPr marR="0" lvl="2"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3pPr>
            <a:lvl4pPr marR="0" lvl="3"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4pPr>
            <a:lvl5pPr marR="0" lvl="4"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5pPr>
            <a:lvl6pPr marR="0" lvl="5"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6pPr>
            <a:lvl7pPr marR="0" lvl="6"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7pPr>
            <a:lvl8pPr marR="0" lvl="7"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8pPr>
            <a:lvl9pPr marR="0" lvl="8"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9pPr>
          </a:lstStyle>
          <a:p>
            <a:pPr marL="0" marR="0" lvl="0" indent="0" algn="ctr" defTabSz="914400" rtl="0" eaLnBrk="1" fontAlgn="auto" latinLnBrk="0" hangingPunct="1">
              <a:lnSpc>
                <a:spcPct val="100000"/>
              </a:lnSpc>
              <a:spcBef>
                <a:spcPts val="0"/>
              </a:spcBef>
              <a:spcAft>
                <a:spcPts val="0"/>
              </a:spcAft>
              <a:buClr>
                <a:srgbClr val="282828"/>
              </a:buClr>
              <a:buSzPts val="3000"/>
              <a:buFont typeface="Handlee"/>
              <a:buNone/>
              <a:tabLst/>
              <a:defRPr/>
            </a:pPr>
            <a:r>
              <a:rPr kumimoji="0" lang="en" sz="3000" b="1" i="0" u="none" strike="noStrike" kern="0" cap="none" spc="0" normalizeH="0" baseline="0" noProof="0">
                <a:ln>
                  <a:noFill/>
                </a:ln>
                <a:solidFill>
                  <a:schemeClr val="bg1"/>
                </a:solidFill>
                <a:effectLst/>
                <a:uLnTx/>
                <a:uFillTx/>
                <a:latin typeface="Handlee"/>
                <a:sym typeface="Handlee"/>
              </a:rPr>
              <a:t>02</a:t>
            </a:r>
          </a:p>
        </p:txBody>
      </p:sp>
      <p:sp>
        <p:nvSpPr>
          <p:cNvPr id="13" name="يشسيسش">
            <a:extLst>
              <a:ext uri="{FF2B5EF4-FFF2-40B4-BE49-F238E27FC236}">
                <a16:creationId xmlns:a16="http://schemas.microsoft.com/office/drawing/2014/main" id="{8E4504B8-7F01-05F5-650F-0E5151B41851}"/>
              </a:ext>
            </a:extLst>
          </p:cNvPr>
          <p:cNvSpPr txBox="1">
            <a:spLocks/>
          </p:cNvSpPr>
          <p:nvPr/>
        </p:nvSpPr>
        <p:spPr>
          <a:xfrm>
            <a:off x="9534144" y="4993897"/>
            <a:ext cx="825000" cy="606300"/>
          </a:xfrm>
          <a:prstGeom prst="rect">
            <a:avLst/>
          </a:prstGeom>
          <a:solidFill>
            <a:srgbClr val="F8BD38"/>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1pPr>
            <a:lvl2pPr marR="0" lvl="1"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2pPr>
            <a:lvl3pPr marR="0" lvl="2"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3pPr>
            <a:lvl4pPr marR="0" lvl="3"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4pPr>
            <a:lvl5pPr marR="0" lvl="4"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5pPr>
            <a:lvl6pPr marR="0" lvl="5"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6pPr>
            <a:lvl7pPr marR="0" lvl="6"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7pPr>
            <a:lvl8pPr marR="0" lvl="7"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8pPr>
            <a:lvl9pPr marR="0" lvl="8" algn="l" rtl="0">
              <a:lnSpc>
                <a:spcPct val="100000"/>
              </a:lnSpc>
              <a:spcBef>
                <a:spcPts val="0"/>
              </a:spcBef>
              <a:spcAft>
                <a:spcPts val="0"/>
              </a:spcAft>
              <a:buClr>
                <a:schemeClr val="dk1"/>
              </a:buClr>
              <a:buSzPts val="3000"/>
              <a:buFont typeface="Handlee"/>
              <a:buNone/>
              <a:defRPr sz="3000" b="1" i="0" u="none" strike="noStrike" cap="none">
                <a:solidFill>
                  <a:schemeClr val="dk1"/>
                </a:solidFill>
                <a:latin typeface="Handlee"/>
                <a:ea typeface="Handlee"/>
                <a:cs typeface="Handlee"/>
                <a:sym typeface="Handlee"/>
              </a:defRPr>
            </a:lvl9pPr>
          </a:lstStyle>
          <a:p>
            <a:pPr marL="0" marR="0" lvl="0" indent="0" algn="ctr" defTabSz="914400" rtl="0" eaLnBrk="1" fontAlgn="auto" latinLnBrk="0" hangingPunct="1">
              <a:lnSpc>
                <a:spcPct val="100000"/>
              </a:lnSpc>
              <a:spcBef>
                <a:spcPts val="0"/>
              </a:spcBef>
              <a:spcAft>
                <a:spcPts val="0"/>
              </a:spcAft>
              <a:buClr>
                <a:srgbClr val="282828"/>
              </a:buClr>
              <a:buSzPts val="3000"/>
              <a:buFont typeface="Handlee"/>
              <a:buNone/>
              <a:tabLst/>
              <a:defRPr/>
            </a:pPr>
            <a:r>
              <a:rPr kumimoji="0" lang="en" sz="3000" b="1" i="0" u="none" strike="noStrike" kern="0" cap="none" spc="0" normalizeH="0" baseline="0" noProof="0">
                <a:ln>
                  <a:noFill/>
                </a:ln>
                <a:solidFill>
                  <a:schemeClr val="bg1"/>
                </a:solidFill>
                <a:effectLst/>
                <a:uLnTx/>
                <a:uFillTx/>
                <a:latin typeface="Handlee"/>
                <a:sym typeface="Handlee"/>
              </a:rPr>
              <a:t>03</a:t>
            </a:r>
          </a:p>
        </p:txBody>
      </p:sp>
    </p:spTree>
    <p:extLst>
      <p:ext uri="{BB962C8B-B14F-4D97-AF65-F5344CB8AC3E}">
        <p14:creationId xmlns:p14="http://schemas.microsoft.com/office/powerpoint/2010/main" val="2547935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3" name="رسم 642">
            <a:extLst>
              <a:ext uri="{FF2B5EF4-FFF2-40B4-BE49-F238E27FC236}">
                <a16:creationId xmlns:a16="http://schemas.microsoft.com/office/drawing/2014/main" id="{24FFCA90-2737-B284-45FB-DE53CAA1A62E}"/>
              </a:ext>
            </a:extLst>
          </p:cNvPr>
          <p:cNvGrpSpPr/>
          <p:nvPr/>
        </p:nvGrpSpPr>
        <p:grpSpPr>
          <a:xfrm>
            <a:off x="3045018" y="289249"/>
            <a:ext cx="1387741" cy="1821715"/>
            <a:chOff x="3887742" y="564068"/>
            <a:chExt cx="1387741" cy="1821715"/>
          </a:xfrm>
          <a:solidFill>
            <a:srgbClr val="000000"/>
          </a:solidFill>
        </p:grpSpPr>
        <p:sp>
          <p:nvSpPr>
            <p:cNvPr id="784" name="شكل حر: شكل 783">
              <a:extLst>
                <a:ext uri="{FF2B5EF4-FFF2-40B4-BE49-F238E27FC236}">
                  <a16:creationId xmlns:a16="http://schemas.microsoft.com/office/drawing/2014/main" id="{259E62F3-C0F4-6F5F-EA1D-FFF237AC9E77}"/>
                </a:ext>
              </a:extLst>
            </p:cNvPr>
            <p:cNvSpPr/>
            <p:nvPr/>
          </p:nvSpPr>
          <p:spPr>
            <a:xfrm>
              <a:off x="4419269" y="743917"/>
              <a:ext cx="83754" cy="96463"/>
            </a:xfrm>
            <a:custGeom>
              <a:avLst/>
              <a:gdLst>
                <a:gd name="connsiteX0" fmla="*/ 24673 w 83754"/>
                <a:gd name="connsiteY0" fmla="*/ 0 h 96463"/>
                <a:gd name="connsiteX1" fmla="*/ 13 w 83754"/>
                <a:gd name="connsiteY1" fmla="*/ 26264 h 96463"/>
                <a:gd name="connsiteX2" fmla="*/ 214 w 83754"/>
                <a:gd name="connsiteY2" fmla="*/ 28764 h 96463"/>
                <a:gd name="connsiteX3" fmla="*/ 3091 w 83754"/>
                <a:gd name="connsiteY3" fmla="*/ 77662 h 96463"/>
                <a:gd name="connsiteX4" fmla="*/ 23599 w 83754"/>
                <a:gd name="connsiteY4" fmla="*/ 96444 h 96463"/>
                <a:gd name="connsiteX5" fmla="*/ 24673 w 83754"/>
                <a:gd name="connsiteY5" fmla="*/ 96367 h 96463"/>
                <a:gd name="connsiteX6" fmla="*/ 83677 w 83754"/>
                <a:gd name="connsiteY6" fmla="*/ 44593 h 96463"/>
                <a:gd name="connsiteX7" fmla="*/ 24673 w 83754"/>
                <a:gd name="connsiteY7" fmla="*/ 0 h 9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754" h="96463">
                  <a:moveTo>
                    <a:pt x="24673" y="0"/>
                  </a:moveTo>
                  <a:cubicBezTo>
                    <a:pt x="10612" y="442"/>
                    <a:pt x="-433" y="12202"/>
                    <a:pt x="13" y="26264"/>
                  </a:cubicBezTo>
                  <a:cubicBezTo>
                    <a:pt x="37" y="27100"/>
                    <a:pt x="104" y="27934"/>
                    <a:pt x="214" y="28764"/>
                  </a:cubicBezTo>
                  <a:cubicBezTo>
                    <a:pt x="1653" y="44593"/>
                    <a:pt x="3091" y="61861"/>
                    <a:pt x="3091" y="77662"/>
                  </a:cubicBezTo>
                  <a:cubicBezTo>
                    <a:pt x="3565" y="88512"/>
                    <a:pt x="12750" y="96921"/>
                    <a:pt x="23599" y="96444"/>
                  </a:cubicBezTo>
                  <a:cubicBezTo>
                    <a:pt x="23959" y="96428"/>
                    <a:pt x="24318" y="96403"/>
                    <a:pt x="24673" y="96367"/>
                  </a:cubicBezTo>
                  <a:cubicBezTo>
                    <a:pt x="67818" y="93491"/>
                    <a:pt x="85076" y="77662"/>
                    <a:pt x="83677" y="44593"/>
                  </a:cubicBezTo>
                  <a:cubicBezTo>
                    <a:pt x="80791" y="10067"/>
                    <a:pt x="60647" y="0"/>
                    <a:pt x="24673" y="0"/>
                  </a:cubicBezTo>
                  <a:close/>
                </a:path>
              </a:pathLst>
            </a:custGeom>
            <a:solidFill>
              <a:srgbClr val="F8BD38"/>
            </a:solidFill>
            <a:ln w="4786" cap="flat">
              <a:noFill/>
              <a:prstDash val="solid"/>
              <a:miter/>
            </a:ln>
          </p:spPr>
          <p:txBody>
            <a:bodyPr rtlCol="1" anchor="ctr"/>
            <a:lstStyle/>
            <a:p>
              <a:endParaRPr lang="ar-SA"/>
            </a:p>
          </p:txBody>
        </p:sp>
        <p:sp>
          <p:nvSpPr>
            <p:cNvPr id="785" name="شكل حر: شكل 784">
              <a:extLst>
                <a:ext uri="{FF2B5EF4-FFF2-40B4-BE49-F238E27FC236}">
                  <a16:creationId xmlns:a16="http://schemas.microsoft.com/office/drawing/2014/main" id="{E083B65A-2ED1-1E6C-EFF6-32A8B9C15115}"/>
                </a:ext>
              </a:extLst>
            </p:cNvPr>
            <p:cNvSpPr/>
            <p:nvPr/>
          </p:nvSpPr>
          <p:spPr>
            <a:xfrm>
              <a:off x="4430997" y="879878"/>
              <a:ext cx="79100" cy="87061"/>
            </a:xfrm>
            <a:custGeom>
              <a:avLst/>
              <a:gdLst>
                <a:gd name="connsiteX0" fmla="*/ 18706 w 79100"/>
                <a:gd name="connsiteY0" fmla="*/ 733 h 87061"/>
                <a:gd name="connsiteX1" fmla="*/ 1 w 79100"/>
                <a:gd name="connsiteY1" fmla="*/ 22315 h 87061"/>
                <a:gd name="connsiteX2" fmla="*/ 4315 w 79100"/>
                <a:gd name="connsiteY2" fmla="*/ 78433 h 87061"/>
                <a:gd name="connsiteX3" fmla="*/ 7192 w 79100"/>
                <a:gd name="connsiteY3" fmla="*/ 87062 h 87061"/>
                <a:gd name="connsiteX4" fmla="*/ 79100 w 79100"/>
                <a:gd name="connsiteY4" fmla="*/ 15153 h 87061"/>
                <a:gd name="connsiteX5" fmla="*/ 18706 w 79100"/>
                <a:gd name="connsiteY5" fmla="*/ 733 h 8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00" h="87061">
                  <a:moveTo>
                    <a:pt x="18706" y="733"/>
                  </a:moveTo>
                  <a:cubicBezTo>
                    <a:pt x="7930" y="2199"/>
                    <a:pt x="-81" y="11441"/>
                    <a:pt x="1" y="22315"/>
                  </a:cubicBezTo>
                  <a:cubicBezTo>
                    <a:pt x="1439" y="42450"/>
                    <a:pt x="2877" y="59708"/>
                    <a:pt x="4315" y="78433"/>
                  </a:cubicBezTo>
                  <a:cubicBezTo>
                    <a:pt x="4612" y="81489"/>
                    <a:pt x="5595" y="84438"/>
                    <a:pt x="7192" y="87062"/>
                  </a:cubicBezTo>
                  <a:cubicBezTo>
                    <a:pt x="27431" y="59633"/>
                    <a:pt x="51670" y="35394"/>
                    <a:pt x="79100" y="15153"/>
                  </a:cubicBezTo>
                  <a:cubicBezTo>
                    <a:pt x="69062" y="3609"/>
                    <a:pt x="48918" y="-2144"/>
                    <a:pt x="18706" y="733"/>
                  </a:cubicBezTo>
                  <a:close/>
                </a:path>
              </a:pathLst>
            </a:custGeom>
            <a:solidFill>
              <a:srgbClr val="F8BD38"/>
            </a:solidFill>
            <a:ln w="4786" cap="flat">
              <a:noFill/>
              <a:prstDash val="solid"/>
              <a:miter/>
            </a:ln>
          </p:spPr>
          <p:txBody>
            <a:bodyPr rtlCol="1" anchor="ctr"/>
            <a:lstStyle/>
            <a:p>
              <a:endParaRPr lang="ar-SA"/>
            </a:p>
          </p:txBody>
        </p:sp>
        <p:sp>
          <p:nvSpPr>
            <p:cNvPr id="786" name="شكل حر: شكل 785">
              <a:extLst>
                <a:ext uri="{FF2B5EF4-FFF2-40B4-BE49-F238E27FC236}">
                  <a16:creationId xmlns:a16="http://schemas.microsoft.com/office/drawing/2014/main" id="{A5B062E5-89B0-90FE-EB60-641467F227E9}"/>
                </a:ext>
              </a:extLst>
            </p:cNvPr>
            <p:cNvSpPr/>
            <p:nvPr/>
          </p:nvSpPr>
          <p:spPr>
            <a:xfrm>
              <a:off x="4160185" y="645407"/>
              <a:ext cx="513816" cy="448130"/>
            </a:xfrm>
            <a:custGeom>
              <a:avLst/>
              <a:gdLst>
                <a:gd name="connsiteX0" fmla="*/ 172959 w 513816"/>
                <a:gd name="connsiteY0" fmla="*/ 16447 h 448130"/>
                <a:gd name="connsiteX1" fmla="*/ 8920 w 513816"/>
                <a:gd name="connsiteY1" fmla="*/ 160342 h 448130"/>
                <a:gd name="connsiteX2" fmla="*/ 18997 w 513816"/>
                <a:gd name="connsiteY2" fmla="*/ 325819 h 448130"/>
                <a:gd name="connsiteX3" fmla="*/ 116793 w 513816"/>
                <a:gd name="connsiteY3" fmla="*/ 448131 h 448130"/>
                <a:gd name="connsiteX4" fmla="*/ 224714 w 513816"/>
                <a:gd name="connsiteY4" fmla="*/ 436625 h 448130"/>
                <a:gd name="connsiteX5" fmla="*/ 243420 w 513816"/>
                <a:gd name="connsiteY5" fmla="*/ 380508 h 448130"/>
                <a:gd name="connsiteX6" fmla="*/ 247735 w 513816"/>
                <a:gd name="connsiteY6" fmla="*/ 371879 h 448130"/>
                <a:gd name="connsiteX7" fmla="*/ 194493 w 513816"/>
                <a:gd name="connsiteY7" fmla="*/ 379070 h 448130"/>
                <a:gd name="connsiteX8" fmla="*/ 184642 w 513816"/>
                <a:gd name="connsiteY8" fmla="*/ 373245 h 448130"/>
                <a:gd name="connsiteX9" fmla="*/ 184426 w 513816"/>
                <a:gd name="connsiteY9" fmla="*/ 370440 h 448130"/>
                <a:gd name="connsiteX10" fmla="*/ 191617 w 513816"/>
                <a:gd name="connsiteY10" fmla="*/ 360364 h 448130"/>
                <a:gd name="connsiteX11" fmla="*/ 223257 w 513816"/>
                <a:gd name="connsiteY11" fmla="*/ 318637 h 448130"/>
                <a:gd name="connsiteX12" fmla="*/ 207427 w 513816"/>
                <a:gd name="connsiteY12" fmla="*/ 128692 h 448130"/>
                <a:gd name="connsiteX13" fmla="*/ 168577 w 513816"/>
                <a:gd name="connsiteY13" fmla="*/ 91300 h 448130"/>
                <a:gd name="connsiteX14" fmla="*/ 158501 w 513816"/>
                <a:gd name="connsiteY14" fmla="*/ 81233 h 448130"/>
                <a:gd name="connsiteX15" fmla="*/ 167130 w 513816"/>
                <a:gd name="connsiteY15" fmla="*/ 71156 h 448130"/>
                <a:gd name="connsiteX16" fmla="*/ 243391 w 513816"/>
                <a:gd name="connsiteY16" fmla="*/ 69718 h 448130"/>
                <a:gd name="connsiteX17" fmla="*/ 252020 w 513816"/>
                <a:gd name="connsiteY17" fmla="*/ 69718 h 448130"/>
                <a:gd name="connsiteX18" fmla="*/ 250582 w 513816"/>
                <a:gd name="connsiteY18" fmla="*/ 42373 h 448130"/>
                <a:gd name="connsiteX19" fmla="*/ 270007 w 513816"/>
                <a:gd name="connsiteY19" fmla="*/ 13917 h 448130"/>
                <a:gd name="connsiteX20" fmla="*/ 272164 w 513816"/>
                <a:gd name="connsiteY20" fmla="*/ 13609 h 448130"/>
                <a:gd name="connsiteX21" fmla="*/ 296623 w 513816"/>
                <a:gd name="connsiteY21" fmla="*/ 42373 h 448130"/>
                <a:gd name="connsiteX22" fmla="*/ 298061 w 513816"/>
                <a:gd name="connsiteY22" fmla="*/ 69718 h 448130"/>
                <a:gd name="connsiteX23" fmla="*/ 381476 w 513816"/>
                <a:gd name="connsiteY23" fmla="*/ 138750 h 448130"/>
                <a:gd name="connsiteX24" fmla="*/ 354131 w 513816"/>
                <a:gd name="connsiteY24" fmla="*/ 196277 h 448130"/>
                <a:gd name="connsiteX25" fmla="*/ 351820 w 513816"/>
                <a:gd name="connsiteY25" fmla="*/ 212520 h 448130"/>
                <a:gd name="connsiteX26" fmla="*/ 357007 w 513816"/>
                <a:gd name="connsiteY26" fmla="*/ 216412 h 448130"/>
                <a:gd name="connsiteX27" fmla="*/ 382895 w 513816"/>
                <a:gd name="connsiteY27" fmla="*/ 230793 h 448130"/>
                <a:gd name="connsiteX28" fmla="*/ 423163 w 513816"/>
                <a:gd name="connsiteY28" fmla="*/ 212088 h 448130"/>
                <a:gd name="connsiteX29" fmla="*/ 513817 w 513816"/>
                <a:gd name="connsiteY29" fmla="*/ 190505 h 448130"/>
                <a:gd name="connsiteX30" fmla="*/ 508064 w 513816"/>
                <a:gd name="connsiteY30" fmla="*/ 170371 h 448130"/>
                <a:gd name="connsiteX31" fmla="*/ 172959 w 513816"/>
                <a:gd name="connsiteY31" fmla="*/ 16447 h 44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3816" h="448130">
                  <a:moveTo>
                    <a:pt x="172959" y="16447"/>
                  </a:moveTo>
                  <a:cubicBezTo>
                    <a:pt x="96697" y="45211"/>
                    <a:pt x="36265" y="94109"/>
                    <a:pt x="8920" y="160342"/>
                  </a:cubicBezTo>
                  <a:cubicBezTo>
                    <a:pt x="-5778" y="215132"/>
                    <a:pt x="-2240" y="273217"/>
                    <a:pt x="18997" y="325819"/>
                  </a:cubicBezTo>
                  <a:cubicBezTo>
                    <a:pt x="38576" y="375484"/>
                    <a:pt x="72651" y="418106"/>
                    <a:pt x="116793" y="448131"/>
                  </a:cubicBezTo>
                  <a:cubicBezTo>
                    <a:pt x="152053" y="439262"/>
                    <a:pt x="188381" y="435389"/>
                    <a:pt x="224714" y="436625"/>
                  </a:cubicBezTo>
                  <a:cubicBezTo>
                    <a:pt x="229647" y="417512"/>
                    <a:pt x="235898" y="398758"/>
                    <a:pt x="243420" y="380508"/>
                  </a:cubicBezTo>
                  <a:lnTo>
                    <a:pt x="247735" y="371879"/>
                  </a:lnTo>
                  <a:lnTo>
                    <a:pt x="194493" y="379070"/>
                  </a:lnTo>
                  <a:cubicBezTo>
                    <a:pt x="190164" y="380182"/>
                    <a:pt x="185754" y="377574"/>
                    <a:pt x="184642" y="373245"/>
                  </a:cubicBezTo>
                  <a:cubicBezTo>
                    <a:pt x="184407" y="372329"/>
                    <a:pt x="184335" y="371380"/>
                    <a:pt x="184426" y="370440"/>
                  </a:cubicBezTo>
                  <a:cubicBezTo>
                    <a:pt x="184426" y="366116"/>
                    <a:pt x="187302" y="360364"/>
                    <a:pt x="191617" y="360364"/>
                  </a:cubicBezTo>
                  <a:cubicBezTo>
                    <a:pt x="210697" y="355675"/>
                    <a:pt x="223890" y="338273"/>
                    <a:pt x="223257" y="318637"/>
                  </a:cubicBezTo>
                  <a:cubicBezTo>
                    <a:pt x="221819" y="291293"/>
                    <a:pt x="210304" y="157475"/>
                    <a:pt x="207427" y="128692"/>
                  </a:cubicBezTo>
                  <a:cubicBezTo>
                    <a:pt x="205395" y="108391"/>
                    <a:pt x="188942" y="92556"/>
                    <a:pt x="168577" y="91300"/>
                  </a:cubicBezTo>
                  <a:cubicBezTo>
                    <a:pt x="162825" y="91300"/>
                    <a:pt x="159948" y="86985"/>
                    <a:pt x="158501" y="81233"/>
                  </a:cubicBezTo>
                  <a:cubicBezTo>
                    <a:pt x="158213" y="76104"/>
                    <a:pt x="162019" y="71661"/>
                    <a:pt x="167130" y="71156"/>
                  </a:cubicBezTo>
                  <a:lnTo>
                    <a:pt x="243391" y="69718"/>
                  </a:lnTo>
                  <a:lnTo>
                    <a:pt x="252020" y="69718"/>
                  </a:lnTo>
                  <a:lnTo>
                    <a:pt x="250582" y="42373"/>
                  </a:lnTo>
                  <a:cubicBezTo>
                    <a:pt x="248089" y="29151"/>
                    <a:pt x="256786" y="16411"/>
                    <a:pt x="270007" y="13917"/>
                  </a:cubicBezTo>
                  <a:cubicBezTo>
                    <a:pt x="270721" y="13783"/>
                    <a:pt x="271441" y="13680"/>
                    <a:pt x="272164" y="13609"/>
                  </a:cubicBezTo>
                  <a:cubicBezTo>
                    <a:pt x="285108" y="13609"/>
                    <a:pt x="295175" y="26563"/>
                    <a:pt x="296623" y="42373"/>
                  </a:cubicBezTo>
                  <a:lnTo>
                    <a:pt x="298061" y="69718"/>
                  </a:lnTo>
                  <a:cubicBezTo>
                    <a:pt x="348426" y="72594"/>
                    <a:pt x="378647" y="99938"/>
                    <a:pt x="381476" y="138750"/>
                  </a:cubicBezTo>
                  <a:cubicBezTo>
                    <a:pt x="383201" y="161417"/>
                    <a:pt x="372799" y="183304"/>
                    <a:pt x="354131" y="196277"/>
                  </a:cubicBezTo>
                  <a:cubicBezTo>
                    <a:pt x="349006" y="200124"/>
                    <a:pt x="347971" y="207396"/>
                    <a:pt x="351820" y="212520"/>
                  </a:cubicBezTo>
                  <a:cubicBezTo>
                    <a:pt x="353143" y="214284"/>
                    <a:pt x="354941" y="215634"/>
                    <a:pt x="357007" y="216412"/>
                  </a:cubicBezTo>
                  <a:cubicBezTo>
                    <a:pt x="366499" y="219450"/>
                    <a:pt x="375301" y="224338"/>
                    <a:pt x="382895" y="230793"/>
                  </a:cubicBezTo>
                  <a:cubicBezTo>
                    <a:pt x="395900" y="223699"/>
                    <a:pt x="409352" y="217451"/>
                    <a:pt x="423163" y="212088"/>
                  </a:cubicBezTo>
                  <a:cubicBezTo>
                    <a:pt x="452579" y="201861"/>
                    <a:pt x="482949" y="194630"/>
                    <a:pt x="513817" y="190505"/>
                  </a:cubicBezTo>
                  <a:cubicBezTo>
                    <a:pt x="512378" y="183305"/>
                    <a:pt x="509502" y="176124"/>
                    <a:pt x="508064" y="170371"/>
                  </a:cubicBezTo>
                  <a:cubicBezTo>
                    <a:pt x="462186" y="35192"/>
                    <a:pt x="312539" y="-33879"/>
                    <a:pt x="172959" y="16447"/>
                  </a:cubicBezTo>
                  <a:close/>
                </a:path>
              </a:pathLst>
            </a:custGeom>
            <a:solidFill>
              <a:srgbClr val="F8BD38"/>
            </a:solidFill>
            <a:ln w="4786" cap="flat">
              <a:noFill/>
              <a:prstDash val="solid"/>
              <a:miter/>
            </a:ln>
          </p:spPr>
          <p:txBody>
            <a:bodyPr rtlCol="1" anchor="ctr"/>
            <a:lstStyle/>
            <a:p>
              <a:endParaRPr lang="ar-SA"/>
            </a:p>
          </p:txBody>
        </p:sp>
        <p:sp>
          <p:nvSpPr>
            <p:cNvPr id="787" name="شكل حر: شكل 786">
              <a:extLst>
                <a:ext uri="{FF2B5EF4-FFF2-40B4-BE49-F238E27FC236}">
                  <a16:creationId xmlns:a16="http://schemas.microsoft.com/office/drawing/2014/main" id="{DE050F11-100B-AB9A-050A-E7832245E169}"/>
                </a:ext>
              </a:extLst>
            </p:cNvPr>
            <p:cNvSpPr/>
            <p:nvPr/>
          </p:nvSpPr>
          <p:spPr>
            <a:xfrm>
              <a:off x="4765961" y="1166979"/>
              <a:ext cx="92625" cy="102163"/>
            </a:xfrm>
            <a:custGeom>
              <a:avLst/>
              <a:gdLst>
                <a:gd name="connsiteX0" fmla="*/ 20449 w 92625"/>
                <a:gd name="connsiteY0" fmla="*/ 102151 h 102163"/>
                <a:gd name="connsiteX1" fmla="*/ 92358 w 92625"/>
                <a:gd name="connsiteY1" fmla="*/ 54662 h 102163"/>
                <a:gd name="connsiteX2" fmla="*/ 24735 w 92625"/>
                <a:gd name="connsiteY2" fmla="*/ 12 h 102163"/>
                <a:gd name="connsiteX3" fmla="*/ 3152 w 92625"/>
                <a:gd name="connsiteY3" fmla="*/ 20146 h 102163"/>
                <a:gd name="connsiteX4" fmla="*/ 276 w 92625"/>
                <a:gd name="connsiteY4" fmla="*/ 79140 h 102163"/>
                <a:gd name="connsiteX5" fmla="*/ 16484 w 92625"/>
                <a:gd name="connsiteY5" fmla="*/ 101892 h 102163"/>
                <a:gd name="connsiteX6" fmla="*/ 20449 w 92625"/>
                <a:gd name="connsiteY6" fmla="*/ 102151 h 10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25" h="102163">
                  <a:moveTo>
                    <a:pt x="20449" y="102151"/>
                  </a:moveTo>
                  <a:cubicBezTo>
                    <a:pt x="66471" y="102151"/>
                    <a:pt x="89481" y="86321"/>
                    <a:pt x="92358" y="54662"/>
                  </a:cubicBezTo>
                  <a:cubicBezTo>
                    <a:pt x="95234" y="21565"/>
                    <a:pt x="75100" y="2888"/>
                    <a:pt x="24735" y="12"/>
                  </a:cubicBezTo>
                  <a:cubicBezTo>
                    <a:pt x="13224" y="-367"/>
                    <a:pt x="3574" y="8636"/>
                    <a:pt x="3152" y="20146"/>
                  </a:cubicBezTo>
                  <a:cubicBezTo>
                    <a:pt x="1705" y="40280"/>
                    <a:pt x="276" y="60415"/>
                    <a:pt x="276" y="79140"/>
                  </a:cubicBezTo>
                  <a:cubicBezTo>
                    <a:pt x="-1531" y="89898"/>
                    <a:pt x="5727" y="100085"/>
                    <a:pt x="16484" y="101892"/>
                  </a:cubicBezTo>
                  <a:cubicBezTo>
                    <a:pt x="17793" y="102112"/>
                    <a:pt x="19121" y="102199"/>
                    <a:pt x="20449" y="102151"/>
                  </a:cubicBezTo>
                  <a:close/>
                </a:path>
              </a:pathLst>
            </a:custGeom>
            <a:solidFill>
              <a:srgbClr val="EE8030"/>
            </a:solidFill>
            <a:ln w="4786" cap="flat">
              <a:noFill/>
              <a:prstDash val="solid"/>
              <a:miter/>
            </a:ln>
          </p:spPr>
          <p:txBody>
            <a:bodyPr rtlCol="1" anchor="ctr"/>
            <a:lstStyle/>
            <a:p>
              <a:endParaRPr lang="ar-SA"/>
            </a:p>
          </p:txBody>
        </p:sp>
        <p:sp>
          <p:nvSpPr>
            <p:cNvPr id="788" name="شكل حر: شكل 787">
              <a:extLst>
                <a:ext uri="{FF2B5EF4-FFF2-40B4-BE49-F238E27FC236}">
                  <a16:creationId xmlns:a16="http://schemas.microsoft.com/office/drawing/2014/main" id="{59371952-32D1-B918-06DF-256B391B7BBE}"/>
                </a:ext>
              </a:extLst>
            </p:cNvPr>
            <p:cNvSpPr/>
            <p:nvPr/>
          </p:nvSpPr>
          <p:spPr>
            <a:xfrm>
              <a:off x="4770539" y="1024414"/>
              <a:ext cx="88106" cy="99771"/>
            </a:xfrm>
            <a:custGeom>
              <a:avLst/>
              <a:gdLst>
                <a:gd name="connsiteX0" fmla="*/ 20195 w 88106"/>
                <a:gd name="connsiteY0" fmla="*/ 99383 h 99771"/>
                <a:gd name="connsiteX1" fmla="*/ 87818 w 88106"/>
                <a:gd name="connsiteY1" fmla="*/ 54771 h 99771"/>
                <a:gd name="connsiteX2" fmla="*/ 33168 w 88106"/>
                <a:gd name="connsiteY2" fmla="*/ 120 h 99771"/>
                <a:gd name="connsiteX3" fmla="*/ 3014 w 88106"/>
                <a:gd name="connsiteY3" fmla="*/ 25145 h 99771"/>
                <a:gd name="connsiteX4" fmla="*/ 2947 w 88106"/>
                <a:gd name="connsiteY4" fmla="*/ 26008 h 99771"/>
                <a:gd name="connsiteX5" fmla="*/ 70 w 88106"/>
                <a:gd name="connsiteY5" fmla="*/ 76363 h 99771"/>
                <a:gd name="connsiteX6" fmla="*/ 19615 w 88106"/>
                <a:gd name="connsiteY6" fmla="*/ 99345 h 99771"/>
                <a:gd name="connsiteX7" fmla="*/ 20195 w 88106"/>
                <a:gd name="connsiteY7" fmla="*/ 99383 h 9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106" h="99771">
                  <a:moveTo>
                    <a:pt x="20195" y="99383"/>
                  </a:moveTo>
                  <a:cubicBezTo>
                    <a:pt x="66217" y="102260"/>
                    <a:pt x="86352" y="89307"/>
                    <a:pt x="87818" y="54771"/>
                  </a:cubicBezTo>
                  <a:cubicBezTo>
                    <a:pt x="90695" y="18798"/>
                    <a:pt x="71998" y="4406"/>
                    <a:pt x="33168" y="120"/>
                  </a:cubicBezTo>
                  <a:cubicBezTo>
                    <a:pt x="17928" y="-1294"/>
                    <a:pt x="4428" y="9910"/>
                    <a:pt x="3014" y="25145"/>
                  </a:cubicBezTo>
                  <a:cubicBezTo>
                    <a:pt x="2985" y="25432"/>
                    <a:pt x="2966" y="25720"/>
                    <a:pt x="2947" y="26008"/>
                  </a:cubicBezTo>
                  <a:cubicBezTo>
                    <a:pt x="1509" y="43266"/>
                    <a:pt x="70" y="60524"/>
                    <a:pt x="70" y="76363"/>
                  </a:cubicBezTo>
                  <a:cubicBezTo>
                    <a:pt x="-879" y="88108"/>
                    <a:pt x="7875" y="98396"/>
                    <a:pt x="19615" y="99345"/>
                  </a:cubicBezTo>
                  <a:cubicBezTo>
                    <a:pt x="19807" y="99359"/>
                    <a:pt x="20004" y="99374"/>
                    <a:pt x="20195" y="99383"/>
                  </a:cubicBezTo>
                  <a:close/>
                </a:path>
              </a:pathLst>
            </a:custGeom>
            <a:solidFill>
              <a:srgbClr val="EE8030"/>
            </a:solidFill>
            <a:ln w="4786" cap="flat">
              <a:noFill/>
              <a:prstDash val="solid"/>
              <a:miter/>
            </a:ln>
          </p:spPr>
          <p:txBody>
            <a:bodyPr rtlCol="1" anchor="ctr"/>
            <a:lstStyle/>
            <a:p>
              <a:endParaRPr lang="ar-SA"/>
            </a:p>
          </p:txBody>
        </p:sp>
        <p:sp>
          <p:nvSpPr>
            <p:cNvPr id="789" name="شكل حر: شكل 788">
              <a:extLst>
                <a:ext uri="{FF2B5EF4-FFF2-40B4-BE49-F238E27FC236}">
                  <a16:creationId xmlns:a16="http://schemas.microsoft.com/office/drawing/2014/main" id="{E88B7C35-758B-E1B0-1E9D-D16E3ED3E3DF}"/>
                </a:ext>
              </a:extLst>
            </p:cNvPr>
            <p:cNvSpPr/>
            <p:nvPr/>
          </p:nvSpPr>
          <p:spPr>
            <a:xfrm>
              <a:off x="4495745" y="911617"/>
              <a:ext cx="521064" cy="482624"/>
            </a:xfrm>
            <a:custGeom>
              <a:avLst/>
              <a:gdLst>
                <a:gd name="connsiteX0" fmla="*/ 505069 w 521064"/>
                <a:gd name="connsiteY0" fmla="*/ 169006 h 482624"/>
                <a:gd name="connsiteX1" fmla="*/ 166925 w 521064"/>
                <a:gd name="connsiteY1" fmla="*/ 16483 h 482624"/>
                <a:gd name="connsiteX2" fmla="*/ 1438 w 521064"/>
                <a:gd name="connsiteY2" fmla="*/ 179083 h 482624"/>
                <a:gd name="connsiteX3" fmla="*/ 0 w 521064"/>
                <a:gd name="connsiteY3" fmla="*/ 184836 h 482624"/>
                <a:gd name="connsiteX4" fmla="*/ 60403 w 521064"/>
                <a:gd name="connsiteY4" fmla="*/ 204970 h 482624"/>
                <a:gd name="connsiteX5" fmla="*/ 207174 w 521064"/>
                <a:gd name="connsiteY5" fmla="*/ 353189 h 482624"/>
                <a:gd name="connsiteX6" fmla="*/ 214365 w 521064"/>
                <a:gd name="connsiteY6" fmla="*/ 333054 h 482624"/>
                <a:gd name="connsiteX7" fmla="*/ 225871 w 521064"/>
                <a:gd name="connsiteY7" fmla="*/ 134480 h 482624"/>
                <a:gd name="connsiteX8" fmla="*/ 191354 w 521064"/>
                <a:gd name="connsiteY8" fmla="*/ 89878 h 482624"/>
                <a:gd name="connsiteX9" fmla="*/ 182725 w 521064"/>
                <a:gd name="connsiteY9" fmla="*/ 78372 h 482624"/>
                <a:gd name="connsiteX10" fmla="*/ 192251 w 521064"/>
                <a:gd name="connsiteY10" fmla="*/ 69460 h 482624"/>
                <a:gd name="connsiteX11" fmla="*/ 194231 w 521064"/>
                <a:gd name="connsiteY11" fmla="*/ 69743 h 482624"/>
                <a:gd name="connsiteX12" fmla="*/ 283398 w 521064"/>
                <a:gd name="connsiteY12" fmla="*/ 81249 h 482624"/>
                <a:gd name="connsiteX13" fmla="*/ 284836 w 521064"/>
                <a:gd name="connsiteY13" fmla="*/ 53914 h 482624"/>
                <a:gd name="connsiteX14" fmla="*/ 310723 w 521064"/>
                <a:gd name="connsiteY14" fmla="*/ 28026 h 482624"/>
                <a:gd name="connsiteX15" fmla="*/ 332305 w 521064"/>
                <a:gd name="connsiteY15" fmla="*/ 61124 h 482624"/>
                <a:gd name="connsiteX16" fmla="*/ 330867 w 521064"/>
                <a:gd name="connsiteY16" fmla="*/ 88468 h 482624"/>
                <a:gd name="connsiteX17" fmla="*/ 407129 w 521064"/>
                <a:gd name="connsiteY17" fmla="*/ 171882 h 482624"/>
                <a:gd name="connsiteX18" fmla="*/ 369736 w 521064"/>
                <a:gd name="connsiteY18" fmla="*/ 228010 h 482624"/>
                <a:gd name="connsiteX19" fmla="*/ 364688 w 521064"/>
                <a:gd name="connsiteY19" fmla="*/ 244544 h 482624"/>
                <a:gd name="connsiteX20" fmla="*/ 369736 w 521064"/>
                <a:gd name="connsiteY20" fmla="*/ 249592 h 482624"/>
                <a:gd name="connsiteX21" fmla="*/ 410005 w 521064"/>
                <a:gd name="connsiteY21" fmla="*/ 315748 h 482624"/>
                <a:gd name="connsiteX22" fmla="*/ 310723 w 521064"/>
                <a:gd name="connsiteY22" fmla="*/ 393458 h 482624"/>
                <a:gd name="connsiteX23" fmla="*/ 309275 w 521064"/>
                <a:gd name="connsiteY23" fmla="*/ 423669 h 482624"/>
                <a:gd name="connsiteX24" fmla="*/ 284817 w 521064"/>
                <a:gd name="connsiteY24" fmla="*/ 451014 h 482624"/>
                <a:gd name="connsiteX25" fmla="*/ 262841 w 521064"/>
                <a:gd name="connsiteY25" fmla="*/ 427010 h 482624"/>
                <a:gd name="connsiteX26" fmla="*/ 263234 w 521064"/>
                <a:gd name="connsiteY26" fmla="*/ 423669 h 482624"/>
                <a:gd name="connsiteX27" fmla="*/ 264673 w 521064"/>
                <a:gd name="connsiteY27" fmla="*/ 393458 h 482624"/>
                <a:gd name="connsiteX28" fmla="*/ 221527 w 521064"/>
                <a:gd name="connsiteY28" fmla="*/ 393458 h 482624"/>
                <a:gd name="connsiteX29" fmla="*/ 233033 w 521064"/>
                <a:gd name="connsiteY29" fmla="*/ 482625 h 482624"/>
                <a:gd name="connsiteX30" fmla="*/ 451751 w 521064"/>
                <a:gd name="connsiteY30" fmla="*/ 443775 h 482624"/>
                <a:gd name="connsiteX31" fmla="*/ 505069 w 521064"/>
                <a:gd name="connsiteY31" fmla="*/ 169006 h 48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21064" h="482624">
                  <a:moveTo>
                    <a:pt x="505069" y="169006"/>
                  </a:moveTo>
                  <a:cubicBezTo>
                    <a:pt x="456171" y="35188"/>
                    <a:pt x="306495" y="-33882"/>
                    <a:pt x="166925" y="16483"/>
                  </a:cubicBezTo>
                  <a:cubicBezTo>
                    <a:pt x="90835" y="44187"/>
                    <a:pt x="30475" y="103492"/>
                    <a:pt x="1438" y="179083"/>
                  </a:cubicBezTo>
                  <a:cubicBezTo>
                    <a:pt x="1654" y="181111"/>
                    <a:pt x="1146" y="183148"/>
                    <a:pt x="0" y="184836"/>
                  </a:cubicBezTo>
                  <a:cubicBezTo>
                    <a:pt x="20796" y="189376"/>
                    <a:pt x="41041" y="196125"/>
                    <a:pt x="60403" y="204970"/>
                  </a:cubicBezTo>
                  <a:cubicBezTo>
                    <a:pt x="125764" y="234827"/>
                    <a:pt x="177960" y="287541"/>
                    <a:pt x="207174" y="353189"/>
                  </a:cubicBezTo>
                  <a:cubicBezTo>
                    <a:pt x="211647" y="347412"/>
                    <a:pt x="214164" y="340360"/>
                    <a:pt x="214365" y="333054"/>
                  </a:cubicBezTo>
                  <a:cubicBezTo>
                    <a:pt x="215803" y="304291"/>
                    <a:pt x="224442" y="164701"/>
                    <a:pt x="225871" y="134480"/>
                  </a:cubicBezTo>
                  <a:cubicBezTo>
                    <a:pt x="226978" y="113123"/>
                    <a:pt x="212309" y="94163"/>
                    <a:pt x="191354" y="89878"/>
                  </a:cubicBezTo>
                  <a:cubicBezTo>
                    <a:pt x="186009" y="88732"/>
                    <a:pt x="182327" y="83823"/>
                    <a:pt x="182725" y="78372"/>
                  </a:cubicBezTo>
                  <a:cubicBezTo>
                    <a:pt x="182893" y="73281"/>
                    <a:pt x="187160" y="69291"/>
                    <a:pt x="192251" y="69460"/>
                  </a:cubicBezTo>
                  <a:cubicBezTo>
                    <a:pt x="192917" y="69482"/>
                    <a:pt x="193583" y="69577"/>
                    <a:pt x="194231" y="69743"/>
                  </a:cubicBezTo>
                  <a:lnTo>
                    <a:pt x="283398" y="81249"/>
                  </a:lnTo>
                  <a:lnTo>
                    <a:pt x="284836" y="53914"/>
                  </a:lnTo>
                  <a:cubicBezTo>
                    <a:pt x="286274" y="38084"/>
                    <a:pt x="297789" y="25150"/>
                    <a:pt x="310723" y="28026"/>
                  </a:cubicBezTo>
                  <a:cubicBezTo>
                    <a:pt x="323667" y="29474"/>
                    <a:pt x="333734" y="45285"/>
                    <a:pt x="332305" y="61124"/>
                  </a:cubicBezTo>
                  <a:lnTo>
                    <a:pt x="330867" y="88468"/>
                  </a:lnTo>
                  <a:cubicBezTo>
                    <a:pt x="382642" y="98535"/>
                    <a:pt x="410005" y="131614"/>
                    <a:pt x="407129" y="171882"/>
                  </a:cubicBezTo>
                  <a:cubicBezTo>
                    <a:pt x="405926" y="196044"/>
                    <a:pt x="391568" y="217593"/>
                    <a:pt x="369736" y="228010"/>
                  </a:cubicBezTo>
                  <a:cubicBezTo>
                    <a:pt x="363777" y="231183"/>
                    <a:pt x="361515" y="238585"/>
                    <a:pt x="364688" y="244544"/>
                  </a:cubicBezTo>
                  <a:cubicBezTo>
                    <a:pt x="365834" y="246692"/>
                    <a:pt x="367589" y="248451"/>
                    <a:pt x="369736" y="249592"/>
                  </a:cubicBezTo>
                  <a:cubicBezTo>
                    <a:pt x="399948" y="265422"/>
                    <a:pt x="411463" y="288442"/>
                    <a:pt x="410005" y="315748"/>
                  </a:cubicBezTo>
                  <a:cubicBezTo>
                    <a:pt x="407129" y="351731"/>
                    <a:pt x="378365" y="389143"/>
                    <a:pt x="310723" y="393458"/>
                  </a:cubicBezTo>
                  <a:lnTo>
                    <a:pt x="309275" y="423669"/>
                  </a:lnTo>
                  <a:cubicBezTo>
                    <a:pt x="307837" y="438051"/>
                    <a:pt x="297770" y="451014"/>
                    <a:pt x="284817" y="451014"/>
                  </a:cubicBezTo>
                  <a:cubicBezTo>
                    <a:pt x="272122" y="450453"/>
                    <a:pt x="262280" y="439709"/>
                    <a:pt x="262841" y="427010"/>
                  </a:cubicBezTo>
                  <a:cubicBezTo>
                    <a:pt x="262889" y="425889"/>
                    <a:pt x="263023" y="424772"/>
                    <a:pt x="263234" y="423669"/>
                  </a:cubicBezTo>
                  <a:lnTo>
                    <a:pt x="264673" y="393458"/>
                  </a:lnTo>
                  <a:lnTo>
                    <a:pt x="221527" y="393458"/>
                  </a:lnTo>
                  <a:cubicBezTo>
                    <a:pt x="230372" y="422317"/>
                    <a:pt x="234265" y="452466"/>
                    <a:pt x="233033" y="482625"/>
                  </a:cubicBezTo>
                  <a:cubicBezTo>
                    <a:pt x="305244" y="466028"/>
                    <a:pt x="378241" y="453061"/>
                    <a:pt x="451751" y="443775"/>
                  </a:cubicBezTo>
                  <a:cubicBezTo>
                    <a:pt x="516584" y="366142"/>
                    <a:pt x="539604" y="262536"/>
                    <a:pt x="505069" y="169006"/>
                  </a:cubicBezTo>
                  <a:close/>
                </a:path>
              </a:pathLst>
            </a:custGeom>
            <a:solidFill>
              <a:srgbClr val="EE8030"/>
            </a:solidFill>
            <a:ln w="4786" cap="flat">
              <a:noFill/>
              <a:prstDash val="solid"/>
              <a:miter/>
            </a:ln>
          </p:spPr>
          <p:txBody>
            <a:bodyPr rtlCol="1" anchor="ctr"/>
            <a:lstStyle/>
            <a:p>
              <a:endParaRPr lang="ar-SA"/>
            </a:p>
          </p:txBody>
        </p:sp>
        <p:sp>
          <p:nvSpPr>
            <p:cNvPr id="790" name="شكل حر: شكل 789">
              <a:extLst>
                <a:ext uri="{FF2B5EF4-FFF2-40B4-BE49-F238E27FC236}">
                  <a16:creationId xmlns:a16="http://schemas.microsoft.com/office/drawing/2014/main" id="{2F641DCC-1818-16AE-CD0C-DBF2C5C6064C}"/>
                </a:ext>
              </a:extLst>
            </p:cNvPr>
            <p:cNvSpPr/>
            <p:nvPr/>
          </p:nvSpPr>
          <p:spPr>
            <a:xfrm>
              <a:off x="4356651" y="1280271"/>
              <a:ext cx="99985" cy="103662"/>
            </a:xfrm>
            <a:custGeom>
              <a:avLst/>
              <a:gdLst>
                <a:gd name="connsiteX0" fmla="*/ 87290 w 99985"/>
                <a:gd name="connsiteY0" fmla="*/ 20518 h 103662"/>
                <a:gd name="connsiteX1" fmla="*/ 11029 w 99985"/>
                <a:gd name="connsiteY1" fmla="*/ 16194 h 103662"/>
                <a:gd name="connsiteX2" fmla="*/ 4830 w 99985"/>
                <a:gd name="connsiteY2" fmla="*/ 52690 h 103662"/>
                <a:gd name="connsiteX3" fmla="*/ 6714 w 99985"/>
                <a:gd name="connsiteY3" fmla="*/ 55044 h 103662"/>
                <a:gd name="connsiteX4" fmla="*/ 38354 w 99985"/>
                <a:gd name="connsiteY4" fmla="*/ 95313 h 103662"/>
                <a:gd name="connsiteX5" fmla="*/ 68565 w 99985"/>
                <a:gd name="connsiteY5" fmla="*/ 99628 h 103662"/>
                <a:gd name="connsiteX6" fmla="*/ 87290 w 99985"/>
                <a:gd name="connsiteY6" fmla="*/ 20518 h 103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85" h="103662">
                  <a:moveTo>
                    <a:pt x="87290" y="20518"/>
                  </a:moveTo>
                  <a:cubicBezTo>
                    <a:pt x="65708" y="-6826"/>
                    <a:pt x="42688" y="-5369"/>
                    <a:pt x="11029" y="16194"/>
                  </a:cubicBezTo>
                  <a:cubicBezTo>
                    <a:pt x="-760" y="24559"/>
                    <a:pt x="-3535" y="40897"/>
                    <a:pt x="4830" y="52690"/>
                  </a:cubicBezTo>
                  <a:cubicBezTo>
                    <a:pt x="5410" y="53510"/>
                    <a:pt x="6043" y="54296"/>
                    <a:pt x="6714" y="55044"/>
                  </a:cubicBezTo>
                  <a:cubicBezTo>
                    <a:pt x="16791" y="67997"/>
                    <a:pt x="28296" y="82389"/>
                    <a:pt x="38354" y="95313"/>
                  </a:cubicBezTo>
                  <a:cubicBezTo>
                    <a:pt x="45718" y="104484"/>
                    <a:pt x="58930" y="106368"/>
                    <a:pt x="68565" y="99628"/>
                  </a:cubicBezTo>
                  <a:cubicBezTo>
                    <a:pt x="103120" y="70874"/>
                    <a:pt x="108882" y="47853"/>
                    <a:pt x="87290" y="20518"/>
                  </a:cubicBezTo>
                  <a:close/>
                </a:path>
              </a:pathLst>
            </a:custGeom>
            <a:solidFill>
              <a:srgbClr val="F8BD38"/>
            </a:solidFill>
            <a:ln w="4786" cap="flat">
              <a:noFill/>
              <a:prstDash val="solid"/>
              <a:miter/>
            </a:ln>
          </p:spPr>
          <p:txBody>
            <a:bodyPr rtlCol="1" anchor="ctr"/>
            <a:lstStyle/>
            <a:p>
              <a:endParaRPr lang="ar-SA"/>
            </a:p>
          </p:txBody>
        </p:sp>
        <p:sp>
          <p:nvSpPr>
            <p:cNvPr id="791" name="شكل حر: شكل 790">
              <a:extLst>
                <a:ext uri="{FF2B5EF4-FFF2-40B4-BE49-F238E27FC236}">
                  <a16:creationId xmlns:a16="http://schemas.microsoft.com/office/drawing/2014/main" id="{DD8D3AE0-CDA3-422F-0563-09A01C7454C5}"/>
                </a:ext>
              </a:extLst>
            </p:cNvPr>
            <p:cNvSpPr/>
            <p:nvPr/>
          </p:nvSpPr>
          <p:spPr>
            <a:xfrm>
              <a:off x="4445094" y="1386441"/>
              <a:ext cx="105377" cy="69796"/>
            </a:xfrm>
            <a:custGeom>
              <a:avLst/>
              <a:gdLst>
                <a:gd name="connsiteX0" fmla="*/ 93824 w 105377"/>
                <a:gd name="connsiteY0" fmla="*/ 19431 h 69796"/>
                <a:gd name="connsiteX1" fmla="*/ 7534 w 105377"/>
                <a:gd name="connsiteY1" fmla="*/ 23755 h 69796"/>
                <a:gd name="connsiteX2" fmla="*/ 4657 w 105377"/>
                <a:gd name="connsiteY2" fmla="*/ 53967 h 69796"/>
                <a:gd name="connsiteX3" fmla="*/ 17601 w 105377"/>
                <a:gd name="connsiteY3" fmla="*/ 69796 h 69796"/>
                <a:gd name="connsiteX4" fmla="*/ 105378 w 105377"/>
                <a:gd name="connsiteY4" fmla="*/ 46785 h 69796"/>
                <a:gd name="connsiteX5" fmla="*/ 93824 w 105377"/>
                <a:gd name="connsiteY5" fmla="*/ 19431 h 6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377" h="69796">
                  <a:moveTo>
                    <a:pt x="93824" y="19431"/>
                  </a:moveTo>
                  <a:cubicBezTo>
                    <a:pt x="73690" y="-6456"/>
                    <a:pt x="46336" y="-7904"/>
                    <a:pt x="7534" y="23755"/>
                  </a:cubicBezTo>
                  <a:cubicBezTo>
                    <a:pt x="-1268" y="31478"/>
                    <a:pt x="-2529" y="44719"/>
                    <a:pt x="4657" y="53967"/>
                  </a:cubicBezTo>
                  <a:cubicBezTo>
                    <a:pt x="8972" y="59719"/>
                    <a:pt x="13286" y="64044"/>
                    <a:pt x="17601" y="69796"/>
                  </a:cubicBezTo>
                  <a:cubicBezTo>
                    <a:pt x="46365" y="62605"/>
                    <a:pt x="75128" y="53967"/>
                    <a:pt x="105378" y="46785"/>
                  </a:cubicBezTo>
                  <a:cubicBezTo>
                    <a:pt x="104050" y="36795"/>
                    <a:pt x="100061" y="27346"/>
                    <a:pt x="93824" y="19431"/>
                  </a:cubicBezTo>
                  <a:close/>
                </a:path>
              </a:pathLst>
            </a:custGeom>
            <a:solidFill>
              <a:srgbClr val="F8BD38"/>
            </a:solidFill>
            <a:ln w="4786" cap="flat">
              <a:noFill/>
              <a:prstDash val="solid"/>
              <a:miter/>
            </a:ln>
          </p:spPr>
          <p:txBody>
            <a:bodyPr rtlCol="1" anchor="ctr"/>
            <a:lstStyle/>
            <a:p>
              <a:endParaRPr lang="ar-SA"/>
            </a:p>
          </p:txBody>
        </p:sp>
        <p:sp>
          <p:nvSpPr>
            <p:cNvPr id="792" name="شكل حر: شكل 791">
              <a:extLst>
                <a:ext uri="{FF2B5EF4-FFF2-40B4-BE49-F238E27FC236}">
                  <a16:creationId xmlns:a16="http://schemas.microsoft.com/office/drawing/2014/main" id="{5FCA6C43-D4D9-1A34-7FC1-CC5CB82042F4}"/>
                </a:ext>
              </a:extLst>
            </p:cNvPr>
            <p:cNvSpPr/>
            <p:nvPr/>
          </p:nvSpPr>
          <p:spPr>
            <a:xfrm>
              <a:off x="4151256" y="1159118"/>
              <a:ext cx="534366" cy="379085"/>
            </a:xfrm>
            <a:custGeom>
              <a:avLst/>
              <a:gdLst>
                <a:gd name="connsiteX0" fmla="*/ 521442 w 534366"/>
                <a:gd name="connsiteY0" fmla="*/ 169006 h 379085"/>
                <a:gd name="connsiteX1" fmla="*/ 183327 w 534366"/>
                <a:gd name="connsiteY1" fmla="*/ 16483 h 379085"/>
                <a:gd name="connsiteX2" fmla="*/ 14974 w 534366"/>
                <a:gd name="connsiteY2" fmla="*/ 364704 h 379085"/>
                <a:gd name="connsiteX3" fmla="*/ 22164 w 534366"/>
                <a:gd name="connsiteY3" fmla="*/ 379086 h 379085"/>
                <a:gd name="connsiteX4" fmla="*/ 253836 w 534366"/>
                <a:gd name="connsiteY4" fmla="*/ 312929 h 379085"/>
                <a:gd name="connsiteX5" fmla="*/ 168945 w 534366"/>
                <a:gd name="connsiteY5" fmla="*/ 206447 h 379085"/>
                <a:gd name="connsiteX6" fmla="*/ 112818 w 534366"/>
                <a:gd name="connsiteY6" fmla="*/ 196379 h 379085"/>
                <a:gd name="connsiteX7" fmla="*/ 98436 w 534366"/>
                <a:gd name="connsiteY7" fmla="*/ 193503 h 379085"/>
                <a:gd name="connsiteX8" fmla="*/ 98863 w 534366"/>
                <a:gd name="connsiteY8" fmla="*/ 179951 h 379085"/>
                <a:gd name="connsiteX9" fmla="*/ 99874 w 534366"/>
                <a:gd name="connsiteY9" fmla="*/ 179121 h 379085"/>
                <a:gd name="connsiteX10" fmla="*/ 173259 w 534366"/>
                <a:gd name="connsiteY10" fmla="*/ 127347 h 379085"/>
                <a:gd name="connsiteX11" fmla="*/ 156001 w 534366"/>
                <a:gd name="connsiteY11" fmla="*/ 105765 h 379085"/>
                <a:gd name="connsiteX12" fmla="*/ 157440 w 534366"/>
                <a:gd name="connsiteY12" fmla="*/ 68372 h 379085"/>
                <a:gd name="connsiteX13" fmla="*/ 194832 w 534366"/>
                <a:gd name="connsiteY13" fmla="*/ 78449 h 379085"/>
                <a:gd name="connsiteX14" fmla="*/ 212090 w 534366"/>
                <a:gd name="connsiteY14" fmla="*/ 100031 h 379085"/>
                <a:gd name="connsiteX15" fmla="*/ 324326 w 534366"/>
                <a:gd name="connsiteY15" fmla="*/ 111537 h 379085"/>
                <a:gd name="connsiteX16" fmla="*/ 334402 w 534366"/>
                <a:gd name="connsiteY16" fmla="*/ 177693 h 379085"/>
                <a:gd name="connsiteX17" fmla="*/ 341517 w 534366"/>
                <a:gd name="connsiteY17" fmla="*/ 193168 h 379085"/>
                <a:gd name="connsiteX18" fmla="*/ 348784 w 534366"/>
                <a:gd name="connsiteY18" fmla="*/ 193513 h 379085"/>
                <a:gd name="connsiteX19" fmla="*/ 423569 w 534366"/>
                <a:gd name="connsiteY19" fmla="*/ 215105 h 379085"/>
                <a:gd name="connsiteX20" fmla="*/ 439399 w 534366"/>
                <a:gd name="connsiteY20" fmla="*/ 262584 h 379085"/>
                <a:gd name="connsiteX21" fmla="*/ 534367 w 534366"/>
                <a:gd name="connsiteY21" fmla="*/ 239573 h 379085"/>
                <a:gd name="connsiteX22" fmla="*/ 521442 w 534366"/>
                <a:gd name="connsiteY22" fmla="*/ 169006 h 37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4366" h="379085">
                  <a:moveTo>
                    <a:pt x="521442" y="169006"/>
                  </a:moveTo>
                  <a:cubicBezTo>
                    <a:pt x="472544" y="35189"/>
                    <a:pt x="322907" y="-33882"/>
                    <a:pt x="183327" y="16483"/>
                  </a:cubicBezTo>
                  <a:cubicBezTo>
                    <a:pt x="40870" y="68257"/>
                    <a:pt x="-33953" y="225124"/>
                    <a:pt x="14974" y="364704"/>
                  </a:cubicBezTo>
                  <a:cubicBezTo>
                    <a:pt x="17850" y="369018"/>
                    <a:pt x="19288" y="374781"/>
                    <a:pt x="22164" y="379086"/>
                  </a:cubicBezTo>
                  <a:cubicBezTo>
                    <a:pt x="82568" y="361827"/>
                    <a:pt x="164621" y="337359"/>
                    <a:pt x="253836" y="312929"/>
                  </a:cubicBezTo>
                  <a:cubicBezTo>
                    <a:pt x="248083" y="307177"/>
                    <a:pt x="187680" y="229515"/>
                    <a:pt x="168945" y="206447"/>
                  </a:cubicBezTo>
                  <a:cubicBezTo>
                    <a:pt x="154856" y="190445"/>
                    <a:pt x="131591" y="186274"/>
                    <a:pt x="112818" y="196379"/>
                  </a:cubicBezTo>
                  <a:cubicBezTo>
                    <a:pt x="107981" y="199155"/>
                    <a:pt x="101835" y="197928"/>
                    <a:pt x="98436" y="193503"/>
                  </a:cubicBezTo>
                  <a:cubicBezTo>
                    <a:pt x="94812" y="189644"/>
                    <a:pt x="94999" y="183575"/>
                    <a:pt x="98863" y="179951"/>
                  </a:cubicBezTo>
                  <a:cubicBezTo>
                    <a:pt x="99179" y="179653"/>
                    <a:pt x="99519" y="179375"/>
                    <a:pt x="99874" y="179121"/>
                  </a:cubicBezTo>
                  <a:lnTo>
                    <a:pt x="173259" y="127347"/>
                  </a:lnTo>
                  <a:lnTo>
                    <a:pt x="156001" y="105765"/>
                  </a:lnTo>
                  <a:cubicBezTo>
                    <a:pt x="145924" y="92812"/>
                    <a:pt x="145924" y="75544"/>
                    <a:pt x="157440" y="68372"/>
                  </a:cubicBezTo>
                  <a:cubicBezTo>
                    <a:pt x="170642" y="61622"/>
                    <a:pt x="186807" y="65980"/>
                    <a:pt x="194832" y="78449"/>
                  </a:cubicBezTo>
                  <a:lnTo>
                    <a:pt x="212090" y="100031"/>
                  </a:lnTo>
                  <a:cubicBezTo>
                    <a:pt x="258112" y="72696"/>
                    <a:pt x="299867" y="78449"/>
                    <a:pt x="324326" y="111537"/>
                  </a:cubicBezTo>
                  <a:cubicBezTo>
                    <a:pt x="339120" y="130266"/>
                    <a:pt x="342950" y="155406"/>
                    <a:pt x="334402" y="177693"/>
                  </a:cubicBezTo>
                  <a:cubicBezTo>
                    <a:pt x="332092" y="183930"/>
                    <a:pt x="335280" y="190857"/>
                    <a:pt x="341517" y="193168"/>
                  </a:cubicBezTo>
                  <a:cubicBezTo>
                    <a:pt x="343846" y="194030"/>
                    <a:pt x="346382" y="194150"/>
                    <a:pt x="348784" y="193513"/>
                  </a:cubicBezTo>
                  <a:cubicBezTo>
                    <a:pt x="375779" y="184577"/>
                    <a:pt x="405492" y="193153"/>
                    <a:pt x="423569" y="215105"/>
                  </a:cubicBezTo>
                  <a:cubicBezTo>
                    <a:pt x="434092" y="228671"/>
                    <a:pt x="439677" y="245417"/>
                    <a:pt x="439399" y="262584"/>
                  </a:cubicBezTo>
                  <a:cubicBezTo>
                    <a:pt x="471039" y="253955"/>
                    <a:pt x="502679" y="246754"/>
                    <a:pt x="534367" y="239573"/>
                  </a:cubicBezTo>
                  <a:cubicBezTo>
                    <a:pt x="534280" y="215469"/>
                    <a:pt x="529904" y="191576"/>
                    <a:pt x="521442" y="169006"/>
                  </a:cubicBezTo>
                  <a:close/>
                </a:path>
              </a:pathLst>
            </a:custGeom>
            <a:solidFill>
              <a:srgbClr val="F8BD38"/>
            </a:solidFill>
            <a:ln w="4786" cap="flat">
              <a:noFill/>
              <a:prstDash val="solid"/>
              <a:miter/>
            </a:ln>
          </p:spPr>
          <p:txBody>
            <a:bodyPr rtlCol="1" anchor="ctr"/>
            <a:lstStyle/>
            <a:p>
              <a:endParaRPr lang="ar-SA"/>
            </a:p>
          </p:txBody>
        </p:sp>
        <p:sp>
          <p:nvSpPr>
            <p:cNvPr id="793" name="شكل حر: شكل 792">
              <a:extLst>
                <a:ext uri="{FF2B5EF4-FFF2-40B4-BE49-F238E27FC236}">
                  <a16:creationId xmlns:a16="http://schemas.microsoft.com/office/drawing/2014/main" id="{AE5ABCDE-78AC-0AAC-B9D0-81CBA18DE306}"/>
                </a:ext>
              </a:extLst>
            </p:cNvPr>
            <p:cNvSpPr/>
            <p:nvPr/>
          </p:nvSpPr>
          <p:spPr>
            <a:xfrm>
              <a:off x="3887742" y="564068"/>
              <a:ext cx="1387741" cy="1821715"/>
            </a:xfrm>
            <a:custGeom>
              <a:avLst/>
              <a:gdLst>
                <a:gd name="connsiteX0" fmla="*/ 1379278 w 1387741"/>
                <a:gd name="connsiteY0" fmla="*/ 1473461 h 1821715"/>
                <a:gd name="connsiteX1" fmla="*/ 1341886 w 1387741"/>
                <a:gd name="connsiteY1" fmla="*/ 1319490 h 1821715"/>
                <a:gd name="connsiteX2" fmla="*/ 1374983 w 1387741"/>
                <a:gd name="connsiteY2" fmla="*/ 1295031 h 1821715"/>
                <a:gd name="connsiteX3" fmla="*/ 1383612 w 1387741"/>
                <a:gd name="connsiteY3" fmla="*/ 1253296 h 1821715"/>
                <a:gd name="connsiteX4" fmla="*/ 1330371 w 1387741"/>
                <a:gd name="connsiteY4" fmla="*/ 1034577 h 1821715"/>
                <a:gd name="connsiteX5" fmla="*/ 1265614 w 1387741"/>
                <a:gd name="connsiteY5" fmla="*/ 1004366 h 1821715"/>
                <a:gd name="connsiteX6" fmla="*/ 1229631 w 1387741"/>
                <a:gd name="connsiteY6" fmla="*/ 856186 h 1821715"/>
                <a:gd name="connsiteX7" fmla="*/ 1117396 w 1387741"/>
                <a:gd name="connsiteY7" fmla="*/ 781401 h 1821715"/>
                <a:gd name="connsiteX8" fmla="*/ 1113072 w 1387741"/>
                <a:gd name="connsiteY8" fmla="*/ 781401 h 1821715"/>
                <a:gd name="connsiteX9" fmla="*/ 1167722 w 1387741"/>
                <a:gd name="connsiteY9" fmla="*/ 696500 h 1821715"/>
                <a:gd name="connsiteX10" fmla="*/ 1174923 w 1387741"/>
                <a:gd name="connsiteY10" fmla="*/ 469153 h 1821715"/>
                <a:gd name="connsiteX11" fmla="*/ 1020951 w 1387741"/>
                <a:gd name="connsiteY11" fmla="*/ 303676 h 1821715"/>
                <a:gd name="connsiteX12" fmla="*/ 941813 w 1387741"/>
                <a:gd name="connsiteY12" fmla="*/ 280666 h 1821715"/>
                <a:gd name="connsiteX13" fmla="*/ 836769 w 1387741"/>
                <a:gd name="connsiteY13" fmla="*/ 269160 h 1821715"/>
                <a:gd name="connsiteX14" fmla="*/ 820939 w 1387741"/>
                <a:gd name="connsiteY14" fmla="*/ 194375 h 1821715"/>
                <a:gd name="connsiteX15" fmla="*/ 672778 w 1387741"/>
                <a:gd name="connsiteY15" fmla="*/ 34507 h 1821715"/>
                <a:gd name="connsiteX16" fmla="*/ 596517 w 1387741"/>
                <a:gd name="connsiteY16" fmla="*/ 11496 h 1821715"/>
                <a:gd name="connsiteX17" fmla="*/ 363388 w 1387741"/>
                <a:gd name="connsiteY17" fmla="*/ 23002 h 1821715"/>
                <a:gd name="connsiteX18" fmla="*/ 189273 w 1387741"/>
                <a:gd name="connsiteY18" fmla="*/ 184164 h 1821715"/>
                <a:gd name="connsiteX19" fmla="*/ 182072 w 1387741"/>
                <a:gd name="connsiteY19" fmla="*/ 411511 h 1821715"/>
                <a:gd name="connsiteX20" fmla="*/ 315899 w 1387741"/>
                <a:gd name="connsiteY20" fmla="*/ 553967 h 1821715"/>
                <a:gd name="connsiteX21" fmla="*/ 164814 w 1387741"/>
                <a:gd name="connsiteY21" fmla="*/ 709377 h 1821715"/>
                <a:gd name="connsiteX22" fmla="*/ 141803 w 1387741"/>
                <a:gd name="connsiteY22" fmla="*/ 785639 h 1821715"/>
                <a:gd name="connsiteX23" fmla="*/ 2204 w 1387741"/>
                <a:gd name="connsiteY23" fmla="*/ 948229 h 1821715"/>
                <a:gd name="connsiteX24" fmla="*/ 183520 w 1387741"/>
                <a:gd name="connsiteY24" fmla="*/ 1703685 h 1821715"/>
                <a:gd name="connsiteX25" fmla="*/ 256905 w 1387741"/>
                <a:gd name="connsiteY25" fmla="*/ 1795776 h 1821715"/>
                <a:gd name="connsiteX26" fmla="*/ 366264 w 1387741"/>
                <a:gd name="connsiteY26" fmla="*/ 1821682 h 1821715"/>
                <a:gd name="connsiteX27" fmla="*/ 488576 w 1387741"/>
                <a:gd name="connsiteY27" fmla="*/ 1798672 h 1821715"/>
                <a:gd name="connsiteX28" fmla="*/ 1267043 w 1387741"/>
                <a:gd name="connsiteY28" fmla="*/ 1611603 h 1821715"/>
                <a:gd name="connsiteX29" fmla="*/ 1373525 w 1387741"/>
                <a:gd name="connsiteY29" fmla="*/ 1569877 h 1821715"/>
                <a:gd name="connsiteX30" fmla="*/ 1379278 w 1387741"/>
                <a:gd name="connsiteY30" fmla="*/ 1473461 h 1821715"/>
                <a:gd name="connsiteX31" fmla="*/ 1362020 w 1387741"/>
                <a:gd name="connsiteY31" fmla="*/ 1259058 h 1821715"/>
                <a:gd name="connsiteX32" fmla="*/ 1356267 w 1387741"/>
                <a:gd name="connsiteY32" fmla="*/ 1283516 h 1821715"/>
                <a:gd name="connsiteX33" fmla="*/ 1351953 w 1387741"/>
                <a:gd name="connsiteY33" fmla="*/ 1287831 h 1821715"/>
                <a:gd name="connsiteX34" fmla="*/ 1313103 w 1387741"/>
                <a:gd name="connsiteY34" fmla="*/ 1305089 h 1821715"/>
                <a:gd name="connsiteX35" fmla="*/ 1300150 w 1387741"/>
                <a:gd name="connsiteY35" fmla="*/ 1306527 h 1821715"/>
                <a:gd name="connsiteX36" fmla="*/ 1107328 w 1387741"/>
                <a:gd name="connsiteY36" fmla="*/ 1354016 h 1821715"/>
                <a:gd name="connsiteX37" fmla="*/ 1088623 w 1387741"/>
                <a:gd name="connsiteY37" fmla="*/ 1358330 h 1821715"/>
                <a:gd name="connsiteX38" fmla="*/ 1036848 w 1387741"/>
                <a:gd name="connsiteY38" fmla="*/ 1151127 h 1821715"/>
                <a:gd name="connsiteX39" fmla="*/ 1242623 w 1387741"/>
                <a:gd name="connsiteY39" fmla="*/ 1096477 h 1821715"/>
                <a:gd name="connsiteX40" fmla="*/ 1264205 w 1387741"/>
                <a:gd name="connsiteY40" fmla="*/ 1092153 h 1821715"/>
                <a:gd name="connsiteX41" fmla="*/ 1281463 w 1387741"/>
                <a:gd name="connsiteY41" fmla="*/ 1089276 h 1821715"/>
                <a:gd name="connsiteX42" fmla="*/ 1304474 w 1387741"/>
                <a:gd name="connsiteY42" fmla="*/ 1082085 h 1821715"/>
                <a:gd name="connsiteX43" fmla="*/ 1318856 w 1387741"/>
                <a:gd name="connsiteY43" fmla="*/ 1072008 h 1821715"/>
                <a:gd name="connsiteX44" fmla="*/ 209417 w 1387741"/>
                <a:gd name="connsiteY44" fmla="*/ 194231 h 1821715"/>
                <a:gd name="connsiteX45" fmla="*/ 370579 w 1387741"/>
                <a:gd name="connsiteY45" fmla="*/ 44584 h 1821715"/>
                <a:gd name="connsiteX46" fmla="*/ 458356 w 1387741"/>
                <a:gd name="connsiteY46" fmla="*/ 24449 h 1821715"/>
                <a:gd name="connsiteX47" fmla="*/ 451165 w 1387741"/>
                <a:gd name="connsiteY47" fmla="*/ 27326 h 1821715"/>
                <a:gd name="connsiteX48" fmla="*/ 277049 w 1387741"/>
                <a:gd name="connsiteY48" fmla="*/ 188488 h 1821715"/>
                <a:gd name="connsiteX49" fmla="*/ 269849 w 1387741"/>
                <a:gd name="connsiteY49" fmla="*/ 415845 h 1821715"/>
                <a:gd name="connsiteX50" fmla="*/ 361950 w 1387741"/>
                <a:gd name="connsiteY50" fmla="*/ 538147 h 1821715"/>
                <a:gd name="connsiteX51" fmla="*/ 343244 w 1387741"/>
                <a:gd name="connsiteY51" fmla="*/ 545348 h 1821715"/>
                <a:gd name="connsiteX52" fmla="*/ 203664 w 1387741"/>
                <a:gd name="connsiteY52" fmla="*/ 405768 h 1821715"/>
                <a:gd name="connsiteX53" fmla="*/ 209417 w 1387741"/>
                <a:gd name="connsiteY53" fmla="*/ 194231 h 1821715"/>
                <a:gd name="connsiteX54" fmla="*/ 1079994 w 1387741"/>
                <a:gd name="connsiteY54" fmla="*/ 784200 h 1821715"/>
                <a:gd name="connsiteX55" fmla="*/ 1061288 w 1387741"/>
                <a:gd name="connsiteY55" fmla="*/ 785639 h 1821715"/>
                <a:gd name="connsiteX56" fmla="*/ 842560 w 1387741"/>
                <a:gd name="connsiteY56" fmla="*/ 824488 h 1821715"/>
                <a:gd name="connsiteX57" fmla="*/ 831055 w 1387741"/>
                <a:gd name="connsiteY57" fmla="*/ 735274 h 1821715"/>
                <a:gd name="connsiteX58" fmla="*/ 825302 w 1387741"/>
                <a:gd name="connsiteY58" fmla="*/ 716577 h 1821715"/>
                <a:gd name="connsiteX59" fmla="*/ 818111 w 1387741"/>
                <a:gd name="connsiteY59" fmla="*/ 697862 h 1821715"/>
                <a:gd name="connsiteX60" fmla="*/ 671321 w 1387741"/>
                <a:gd name="connsiteY60" fmla="*/ 549653 h 1821715"/>
                <a:gd name="connsiteX61" fmla="*/ 610917 w 1387741"/>
                <a:gd name="connsiteY61" fmla="*/ 529518 h 1821715"/>
                <a:gd name="connsiteX62" fmla="*/ 612356 w 1387741"/>
                <a:gd name="connsiteY62" fmla="*/ 523766 h 1821715"/>
                <a:gd name="connsiteX63" fmla="*/ 631071 w 1387741"/>
                <a:gd name="connsiteY63" fmla="*/ 469115 h 1821715"/>
                <a:gd name="connsiteX64" fmla="*/ 799424 w 1387741"/>
                <a:gd name="connsiteY64" fmla="*/ 312267 h 1821715"/>
                <a:gd name="connsiteX65" fmla="*/ 897220 w 1387741"/>
                <a:gd name="connsiteY65" fmla="*/ 295009 h 1821715"/>
                <a:gd name="connsiteX66" fmla="*/ 1156236 w 1387741"/>
                <a:gd name="connsiteY66" fmla="*/ 473439 h 1821715"/>
                <a:gd name="connsiteX67" fmla="*/ 1079984 w 1387741"/>
                <a:gd name="connsiteY67" fmla="*/ 784200 h 1821715"/>
                <a:gd name="connsiteX68" fmla="*/ 800834 w 1387741"/>
                <a:gd name="connsiteY68" fmla="*/ 835975 h 1821715"/>
                <a:gd name="connsiteX69" fmla="*/ 705866 w 1387741"/>
                <a:gd name="connsiteY69" fmla="*/ 858986 h 1821715"/>
                <a:gd name="connsiteX70" fmla="*/ 664130 w 1387741"/>
                <a:gd name="connsiteY70" fmla="*/ 869062 h 1821715"/>
                <a:gd name="connsiteX71" fmla="*/ 576363 w 1387741"/>
                <a:gd name="connsiteY71" fmla="*/ 892073 h 1821715"/>
                <a:gd name="connsiteX72" fmla="*/ 520236 w 1387741"/>
                <a:gd name="connsiteY72" fmla="*/ 907903 h 1821715"/>
                <a:gd name="connsiteX73" fmla="*/ 288564 w 1387741"/>
                <a:gd name="connsiteY73" fmla="*/ 974059 h 1821715"/>
                <a:gd name="connsiteX74" fmla="*/ 281374 w 1387741"/>
                <a:gd name="connsiteY74" fmla="*/ 959677 h 1821715"/>
                <a:gd name="connsiteX75" fmla="*/ 272744 w 1387741"/>
                <a:gd name="connsiteY75" fmla="*/ 942419 h 1821715"/>
                <a:gd name="connsiteX76" fmla="*/ 278497 w 1387741"/>
                <a:gd name="connsiteY76" fmla="*/ 722263 h 1821715"/>
                <a:gd name="connsiteX77" fmla="*/ 446841 w 1387741"/>
                <a:gd name="connsiteY77" fmla="*/ 565482 h 1821715"/>
                <a:gd name="connsiteX78" fmla="*/ 544694 w 1387741"/>
                <a:gd name="connsiteY78" fmla="*/ 548224 h 1821715"/>
                <a:gd name="connsiteX79" fmla="*/ 803700 w 1387741"/>
                <a:gd name="connsiteY79" fmla="*/ 726654 h 1821715"/>
                <a:gd name="connsiteX80" fmla="*/ 820959 w 1387741"/>
                <a:gd name="connsiteY80" fmla="*/ 831699 h 1821715"/>
                <a:gd name="connsiteX81" fmla="*/ 800824 w 1387741"/>
                <a:gd name="connsiteY81" fmla="*/ 836051 h 1821715"/>
                <a:gd name="connsiteX82" fmla="*/ 790709 w 1387741"/>
                <a:gd name="connsiteY82" fmla="*/ 294961 h 1821715"/>
                <a:gd name="connsiteX83" fmla="*/ 609403 w 1387741"/>
                <a:gd name="connsiteY83" fmla="*/ 463314 h 1821715"/>
                <a:gd name="connsiteX84" fmla="*/ 587820 w 1387741"/>
                <a:gd name="connsiteY84" fmla="*/ 528070 h 1821715"/>
                <a:gd name="connsiteX85" fmla="*/ 520188 w 1387741"/>
                <a:gd name="connsiteY85" fmla="*/ 517994 h 1821715"/>
                <a:gd name="connsiteX86" fmla="*/ 537446 w 1387741"/>
                <a:gd name="connsiteY86" fmla="*/ 469096 h 1821715"/>
                <a:gd name="connsiteX87" fmla="*/ 705808 w 1387741"/>
                <a:gd name="connsiteY87" fmla="*/ 312248 h 1821715"/>
                <a:gd name="connsiteX88" fmla="*/ 803605 w 1387741"/>
                <a:gd name="connsiteY88" fmla="*/ 290666 h 1821715"/>
                <a:gd name="connsiteX89" fmla="*/ 789271 w 1387741"/>
                <a:gd name="connsiteY89" fmla="*/ 271950 h 1821715"/>
                <a:gd name="connsiteX90" fmla="*/ 698618 w 1387741"/>
                <a:gd name="connsiteY90" fmla="*/ 293533 h 1821715"/>
                <a:gd name="connsiteX91" fmla="*/ 658349 w 1387741"/>
                <a:gd name="connsiteY91" fmla="*/ 312238 h 1821715"/>
                <a:gd name="connsiteX92" fmla="*/ 623832 w 1387741"/>
                <a:gd name="connsiteY92" fmla="*/ 333821 h 1821715"/>
                <a:gd name="connsiteX93" fmla="*/ 551923 w 1387741"/>
                <a:gd name="connsiteY93" fmla="*/ 405730 h 1821715"/>
                <a:gd name="connsiteX94" fmla="*/ 523160 w 1387741"/>
                <a:gd name="connsiteY94" fmla="*/ 454628 h 1821715"/>
                <a:gd name="connsiteX95" fmla="*/ 518836 w 1387741"/>
                <a:gd name="connsiteY95" fmla="*/ 463257 h 1821715"/>
                <a:gd name="connsiteX96" fmla="*/ 500130 w 1387741"/>
                <a:gd name="connsiteY96" fmla="*/ 519374 h 1821715"/>
                <a:gd name="connsiteX97" fmla="*/ 392209 w 1387741"/>
                <a:gd name="connsiteY97" fmla="*/ 530880 h 1821715"/>
                <a:gd name="connsiteX98" fmla="*/ 294413 w 1387741"/>
                <a:gd name="connsiteY98" fmla="*/ 408568 h 1821715"/>
                <a:gd name="connsiteX99" fmla="*/ 284336 w 1387741"/>
                <a:gd name="connsiteY99" fmla="*/ 243091 h 1821715"/>
                <a:gd name="connsiteX100" fmla="*/ 300166 w 1387741"/>
                <a:gd name="connsiteY100" fmla="*/ 198488 h 1821715"/>
                <a:gd name="connsiteX101" fmla="*/ 461232 w 1387741"/>
                <a:gd name="connsiteY101" fmla="*/ 48889 h 1821715"/>
                <a:gd name="connsiteX102" fmla="*/ 802262 w 1387741"/>
                <a:gd name="connsiteY102" fmla="*/ 201432 h 1821715"/>
                <a:gd name="connsiteX103" fmla="*/ 816644 w 1387741"/>
                <a:gd name="connsiteY103" fmla="*/ 270464 h 1821715"/>
                <a:gd name="connsiteX104" fmla="*/ 789309 w 1387741"/>
                <a:gd name="connsiteY104" fmla="*/ 271941 h 1821715"/>
                <a:gd name="connsiteX105" fmla="*/ 452603 w 1387741"/>
                <a:gd name="connsiteY105" fmla="*/ 541024 h 1821715"/>
                <a:gd name="connsiteX106" fmla="*/ 439650 w 1387741"/>
                <a:gd name="connsiteY106" fmla="*/ 545338 h 1821715"/>
                <a:gd name="connsiteX107" fmla="*/ 258343 w 1387741"/>
                <a:gd name="connsiteY107" fmla="*/ 713691 h 1821715"/>
                <a:gd name="connsiteX108" fmla="*/ 251143 w 1387741"/>
                <a:gd name="connsiteY108" fmla="*/ 951125 h 1821715"/>
                <a:gd name="connsiteX109" fmla="*/ 265525 w 1387741"/>
                <a:gd name="connsiteY109" fmla="*/ 981336 h 1821715"/>
                <a:gd name="connsiteX110" fmla="*/ 220922 w 1387741"/>
                <a:gd name="connsiteY110" fmla="*/ 994289 h 1821715"/>
                <a:gd name="connsiteX111" fmla="*/ 212293 w 1387741"/>
                <a:gd name="connsiteY111" fmla="*/ 997166 h 1821715"/>
                <a:gd name="connsiteX112" fmla="*/ 179196 w 1387741"/>
                <a:gd name="connsiteY112" fmla="*/ 941048 h 1821715"/>
                <a:gd name="connsiteX113" fmla="*/ 184948 w 1387741"/>
                <a:gd name="connsiteY113" fmla="*/ 720892 h 1821715"/>
                <a:gd name="connsiteX114" fmla="*/ 353311 w 1387741"/>
                <a:gd name="connsiteY114" fmla="*/ 564044 h 1821715"/>
                <a:gd name="connsiteX115" fmla="*/ 452603 w 1387741"/>
                <a:gd name="connsiteY115" fmla="*/ 541024 h 1821715"/>
                <a:gd name="connsiteX116" fmla="*/ 140346 w 1387741"/>
                <a:gd name="connsiteY116" fmla="*/ 810107 h 1821715"/>
                <a:gd name="connsiteX117" fmla="*/ 140346 w 1387741"/>
                <a:gd name="connsiteY117" fmla="*/ 866224 h 1821715"/>
                <a:gd name="connsiteX118" fmla="*/ 45378 w 1387741"/>
                <a:gd name="connsiteY118" fmla="*/ 978460 h 1821715"/>
                <a:gd name="connsiteX119" fmla="*/ 140346 w 1387741"/>
                <a:gd name="connsiteY119" fmla="*/ 810107 h 1821715"/>
                <a:gd name="connsiteX120" fmla="*/ 1360572 w 1387741"/>
                <a:gd name="connsiteY120" fmla="*/ 1556914 h 1821715"/>
                <a:gd name="connsiteX121" fmla="*/ 1268529 w 1387741"/>
                <a:gd name="connsiteY121" fmla="*/ 1590011 h 1821715"/>
                <a:gd name="connsiteX122" fmla="*/ 485748 w 1387741"/>
                <a:gd name="connsiteY122" fmla="*/ 1778518 h 1821715"/>
                <a:gd name="connsiteX123" fmla="*/ 269897 w 1387741"/>
                <a:gd name="connsiteY123" fmla="*/ 1777070 h 1821715"/>
                <a:gd name="connsiteX124" fmla="*/ 206617 w 1387741"/>
                <a:gd name="connsiteY124" fmla="*/ 1699409 h 1821715"/>
                <a:gd name="connsiteX125" fmla="*/ 38187 w 1387741"/>
                <a:gd name="connsiteY125" fmla="*/ 1001480 h 1821715"/>
                <a:gd name="connsiteX126" fmla="*/ 79914 w 1387741"/>
                <a:gd name="connsiteY126" fmla="*/ 1021615 h 1821715"/>
                <a:gd name="connsiteX127" fmla="*/ 140317 w 1387741"/>
                <a:gd name="connsiteY127" fmla="*/ 1028815 h 1821715"/>
                <a:gd name="connsiteX128" fmla="*/ 225217 w 1387741"/>
                <a:gd name="connsiteY128" fmla="*/ 1014433 h 1821715"/>
                <a:gd name="connsiteX129" fmla="*/ 287088 w 1387741"/>
                <a:gd name="connsiteY129" fmla="*/ 995727 h 1821715"/>
                <a:gd name="connsiteX130" fmla="*/ 1094385 w 1387741"/>
                <a:gd name="connsiteY130" fmla="*/ 804344 h 1821715"/>
                <a:gd name="connsiteX131" fmla="*/ 1185038 w 1387741"/>
                <a:gd name="connsiteY131" fmla="*/ 802906 h 1821715"/>
                <a:gd name="connsiteX132" fmla="*/ 1208049 w 1387741"/>
                <a:gd name="connsiteY132" fmla="*/ 860433 h 1821715"/>
                <a:gd name="connsiteX133" fmla="*/ 1258414 w 1387741"/>
                <a:gd name="connsiteY133" fmla="*/ 1070513 h 1821715"/>
                <a:gd name="connsiteX134" fmla="*/ 1038248 w 1387741"/>
                <a:gd name="connsiteY134" fmla="*/ 1125163 h 1821715"/>
                <a:gd name="connsiteX135" fmla="*/ 1016666 w 1387741"/>
                <a:gd name="connsiteY135" fmla="*/ 1168309 h 1821715"/>
                <a:gd name="connsiteX136" fmla="*/ 1059811 w 1387741"/>
                <a:gd name="connsiteY136" fmla="*/ 1346739 h 1821715"/>
                <a:gd name="connsiteX137" fmla="*/ 1077069 w 1387741"/>
                <a:gd name="connsiteY137" fmla="*/ 1376950 h 1821715"/>
                <a:gd name="connsiteX138" fmla="*/ 1090022 w 1387741"/>
                <a:gd name="connsiteY138" fmla="*/ 1379826 h 1821715"/>
                <a:gd name="connsiteX139" fmla="*/ 1146140 w 1387741"/>
                <a:gd name="connsiteY139" fmla="*/ 1363997 h 1821715"/>
                <a:gd name="connsiteX140" fmla="*/ 1206543 w 1387741"/>
                <a:gd name="connsiteY140" fmla="*/ 1348177 h 1821715"/>
                <a:gd name="connsiteX141" fmla="*/ 1317341 w 1387741"/>
                <a:gd name="connsiteY141" fmla="*/ 1325166 h 1821715"/>
                <a:gd name="connsiteX142" fmla="*/ 1321655 w 1387741"/>
                <a:gd name="connsiteY142" fmla="*/ 1325166 h 1821715"/>
                <a:gd name="connsiteX143" fmla="*/ 1359048 w 1387741"/>
                <a:gd name="connsiteY143" fmla="*/ 1477699 h 1821715"/>
                <a:gd name="connsiteX144" fmla="*/ 1360572 w 1387741"/>
                <a:gd name="connsiteY144" fmla="*/ 1556914 h 182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387741" h="1821715">
                  <a:moveTo>
                    <a:pt x="1379278" y="1473461"/>
                  </a:moveTo>
                  <a:lnTo>
                    <a:pt x="1341886" y="1319490"/>
                  </a:lnTo>
                  <a:cubicBezTo>
                    <a:pt x="1355007" y="1314629"/>
                    <a:pt x="1366483" y="1306149"/>
                    <a:pt x="1374983" y="1295031"/>
                  </a:cubicBezTo>
                  <a:cubicBezTo>
                    <a:pt x="1383406" y="1282869"/>
                    <a:pt x="1386522" y="1267802"/>
                    <a:pt x="1383612" y="1253296"/>
                  </a:cubicBezTo>
                  <a:lnTo>
                    <a:pt x="1330371" y="1034577"/>
                  </a:lnTo>
                  <a:cubicBezTo>
                    <a:pt x="1326046" y="1015872"/>
                    <a:pt x="1304483" y="1000061"/>
                    <a:pt x="1265614" y="1004366"/>
                  </a:cubicBezTo>
                  <a:lnTo>
                    <a:pt x="1229631" y="856186"/>
                  </a:lnTo>
                  <a:cubicBezTo>
                    <a:pt x="1209497" y="774171"/>
                    <a:pt x="1200868" y="772772"/>
                    <a:pt x="1117396" y="781401"/>
                  </a:cubicBezTo>
                  <a:lnTo>
                    <a:pt x="1113072" y="781401"/>
                  </a:lnTo>
                  <a:cubicBezTo>
                    <a:pt x="1135378" y="755950"/>
                    <a:pt x="1153791" y="727340"/>
                    <a:pt x="1167722" y="696500"/>
                  </a:cubicBezTo>
                  <a:cubicBezTo>
                    <a:pt x="1199501" y="624515"/>
                    <a:pt x="1202080" y="543004"/>
                    <a:pt x="1174923" y="469153"/>
                  </a:cubicBezTo>
                  <a:cubicBezTo>
                    <a:pt x="1148072" y="395453"/>
                    <a:pt x="1092530" y="335761"/>
                    <a:pt x="1020951" y="303676"/>
                  </a:cubicBezTo>
                  <a:cubicBezTo>
                    <a:pt x="995712" y="292528"/>
                    <a:pt x="969096" y="284790"/>
                    <a:pt x="941813" y="280666"/>
                  </a:cubicBezTo>
                  <a:cubicBezTo>
                    <a:pt x="907422" y="272426"/>
                    <a:pt x="872129" y="268560"/>
                    <a:pt x="836769" y="269160"/>
                  </a:cubicBezTo>
                  <a:cubicBezTo>
                    <a:pt x="835105" y="243601"/>
                    <a:pt x="829775" y="218415"/>
                    <a:pt x="820939" y="194375"/>
                  </a:cubicBezTo>
                  <a:cubicBezTo>
                    <a:pt x="794841" y="123465"/>
                    <a:pt x="741504" y="65914"/>
                    <a:pt x="672778" y="34507"/>
                  </a:cubicBezTo>
                  <a:cubicBezTo>
                    <a:pt x="648531" y="23379"/>
                    <a:pt x="622874" y="15636"/>
                    <a:pt x="596517" y="11496"/>
                  </a:cubicBezTo>
                  <a:cubicBezTo>
                    <a:pt x="519310" y="-7074"/>
                    <a:pt x="438394" y="-3081"/>
                    <a:pt x="363388" y="23002"/>
                  </a:cubicBezTo>
                  <a:cubicBezTo>
                    <a:pt x="286484" y="51845"/>
                    <a:pt x="223961" y="109712"/>
                    <a:pt x="189273" y="184164"/>
                  </a:cubicBezTo>
                  <a:cubicBezTo>
                    <a:pt x="156071" y="255818"/>
                    <a:pt x="153472" y="337900"/>
                    <a:pt x="182072" y="411511"/>
                  </a:cubicBezTo>
                  <a:cubicBezTo>
                    <a:pt x="205083" y="469038"/>
                    <a:pt x="252591" y="519432"/>
                    <a:pt x="315899" y="553967"/>
                  </a:cubicBezTo>
                  <a:cubicBezTo>
                    <a:pt x="249470" y="587271"/>
                    <a:pt x="196230" y="642032"/>
                    <a:pt x="164814" y="709377"/>
                  </a:cubicBezTo>
                  <a:cubicBezTo>
                    <a:pt x="153682" y="733620"/>
                    <a:pt x="145939" y="759282"/>
                    <a:pt x="141803" y="785639"/>
                  </a:cubicBezTo>
                  <a:cubicBezTo>
                    <a:pt x="22358" y="827422"/>
                    <a:pt x="-9301" y="896455"/>
                    <a:pt x="2204" y="948229"/>
                  </a:cubicBezTo>
                  <a:lnTo>
                    <a:pt x="183520" y="1703685"/>
                  </a:lnTo>
                  <a:cubicBezTo>
                    <a:pt x="194267" y="1743172"/>
                    <a:pt x="220812" y="1776485"/>
                    <a:pt x="256905" y="1795776"/>
                  </a:cubicBezTo>
                  <a:cubicBezTo>
                    <a:pt x="290616" y="1813427"/>
                    <a:pt x="328220" y="1822334"/>
                    <a:pt x="366264" y="1821682"/>
                  </a:cubicBezTo>
                  <a:cubicBezTo>
                    <a:pt x="408077" y="1821337"/>
                    <a:pt x="449496" y="1813547"/>
                    <a:pt x="488576" y="1798672"/>
                  </a:cubicBezTo>
                  <a:cubicBezTo>
                    <a:pt x="675635" y="1733915"/>
                    <a:pt x="1075660" y="1637509"/>
                    <a:pt x="1267043" y="1611603"/>
                  </a:cubicBezTo>
                  <a:cubicBezTo>
                    <a:pt x="1328913" y="1602974"/>
                    <a:pt x="1359086" y="1591469"/>
                    <a:pt x="1373525" y="1569877"/>
                  </a:cubicBezTo>
                  <a:cubicBezTo>
                    <a:pt x="1395108" y="1545409"/>
                    <a:pt x="1387917" y="1510873"/>
                    <a:pt x="1379278" y="1473461"/>
                  </a:cubicBezTo>
                  <a:close/>
                  <a:moveTo>
                    <a:pt x="1362020" y="1259058"/>
                  </a:moveTo>
                  <a:cubicBezTo>
                    <a:pt x="1363760" y="1267658"/>
                    <a:pt x="1361661" y="1276594"/>
                    <a:pt x="1356267" y="1283516"/>
                  </a:cubicBezTo>
                  <a:lnTo>
                    <a:pt x="1351953" y="1287831"/>
                  </a:lnTo>
                  <a:cubicBezTo>
                    <a:pt x="1341114" y="1297486"/>
                    <a:pt x="1327533" y="1303521"/>
                    <a:pt x="1313103" y="1305089"/>
                  </a:cubicBezTo>
                  <a:cubicBezTo>
                    <a:pt x="1308779" y="1305089"/>
                    <a:pt x="1304474" y="1306527"/>
                    <a:pt x="1300150" y="1306527"/>
                  </a:cubicBezTo>
                  <a:cubicBezTo>
                    <a:pt x="1234799" y="1317601"/>
                    <a:pt x="1170349" y="1333474"/>
                    <a:pt x="1107328" y="1354016"/>
                  </a:cubicBezTo>
                  <a:cubicBezTo>
                    <a:pt x="1092947" y="1359769"/>
                    <a:pt x="1090070" y="1358330"/>
                    <a:pt x="1088623" y="1358330"/>
                  </a:cubicBezTo>
                  <a:cubicBezTo>
                    <a:pt x="1084107" y="1353814"/>
                    <a:pt x="1036848" y="1152038"/>
                    <a:pt x="1036848" y="1151127"/>
                  </a:cubicBezTo>
                  <a:cubicBezTo>
                    <a:pt x="1055151" y="1132824"/>
                    <a:pt x="1218452" y="1100897"/>
                    <a:pt x="1242623" y="1096477"/>
                  </a:cubicBezTo>
                  <a:lnTo>
                    <a:pt x="1264205" y="1092153"/>
                  </a:lnTo>
                  <a:cubicBezTo>
                    <a:pt x="1269847" y="1090609"/>
                    <a:pt x="1275629" y="1089645"/>
                    <a:pt x="1281463" y="1089276"/>
                  </a:cubicBezTo>
                  <a:cubicBezTo>
                    <a:pt x="1289378" y="1087747"/>
                    <a:pt x="1297096" y="1085336"/>
                    <a:pt x="1304474" y="1082085"/>
                  </a:cubicBezTo>
                  <a:cubicBezTo>
                    <a:pt x="1309805" y="1079568"/>
                    <a:pt x="1314671" y="1076160"/>
                    <a:pt x="1318856" y="1072008"/>
                  </a:cubicBezTo>
                  <a:close/>
                  <a:moveTo>
                    <a:pt x="209417" y="194231"/>
                  </a:moveTo>
                  <a:cubicBezTo>
                    <a:pt x="240433" y="124421"/>
                    <a:pt x="298665" y="70348"/>
                    <a:pt x="370579" y="44584"/>
                  </a:cubicBezTo>
                  <a:cubicBezTo>
                    <a:pt x="398863" y="34166"/>
                    <a:pt x="428360" y="27400"/>
                    <a:pt x="458356" y="24449"/>
                  </a:cubicBezTo>
                  <a:cubicBezTo>
                    <a:pt x="455479" y="25888"/>
                    <a:pt x="454041" y="25888"/>
                    <a:pt x="451165" y="27326"/>
                  </a:cubicBezTo>
                  <a:cubicBezTo>
                    <a:pt x="374261" y="56173"/>
                    <a:pt x="311743" y="114039"/>
                    <a:pt x="277049" y="188488"/>
                  </a:cubicBezTo>
                  <a:cubicBezTo>
                    <a:pt x="243847" y="260144"/>
                    <a:pt x="241244" y="342231"/>
                    <a:pt x="269849" y="415845"/>
                  </a:cubicBezTo>
                  <a:cubicBezTo>
                    <a:pt x="288636" y="464350"/>
                    <a:pt x="320521" y="506690"/>
                    <a:pt x="361950" y="538147"/>
                  </a:cubicBezTo>
                  <a:cubicBezTo>
                    <a:pt x="355564" y="540132"/>
                    <a:pt x="349313" y="542539"/>
                    <a:pt x="343244" y="545348"/>
                  </a:cubicBezTo>
                  <a:cubicBezTo>
                    <a:pt x="277088" y="512251"/>
                    <a:pt x="226684" y="461933"/>
                    <a:pt x="203664" y="405768"/>
                  </a:cubicBezTo>
                  <a:cubicBezTo>
                    <a:pt x="176717" y="337410"/>
                    <a:pt x="178795" y="261023"/>
                    <a:pt x="209417" y="194231"/>
                  </a:cubicBezTo>
                  <a:close/>
                  <a:moveTo>
                    <a:pt x="1079994" y="784200"/>
                  </a:moveTo>
                  <a:cubicBezTo>
                    <a:pt x="1074241" y="784200"/>
                    <a:pt x="1067040" y="785639"/>
                    <a:pt x="1061288" y="785639"/>
                  </a:cubicBezTo>
                  <a:cubicBezTo>
                    <a:pt x="996531" y="794268"/>
                    <a:pt x="921708" y="807230"/>
                    <a:pt x="842560" y="824488"/>
                  </a:cubicBezTo>
                  <a:cubicBezTo>
                    <a:pt x="843078" y="794349"/>
                    <a:pt x="839204" y="764296"/>
                    <a:pt x="831055" y="735274"/>
                  </a:cubicBezTo>
                  <a:cubicBezTo>
                    <a:pt x="829616" y="729521"/>
                    <a:pt x="826730" y="722330"/>
                    <a:pt x="825302" y="716577"/>
                  </a:cubicBezTo>
                  <a:cubicBezTo>
                    <a:pt x="822282" y="710594"/>
                    <a:pt x="819875" y="704324"/>
                    <a:pt x="818111" y="697862"/>
                  </a:cubicBezTo>
                  <a:cubicBezTo>
                    <a:pt x="788892" y="632209"/>
                    <a:pt x="736686" y="579500"/>
                    <a:pt x="671321" y="549653"/>
                  </a:cubicBezTo>
                  <a:cubicBezTo>
                    <a:pt x="651882" y="541014"/>
                    <a:pt x="631651" y="534274"/>
                    <a:pt x="610917" y="529518"/>
                  </a:cubicBezTo>
                  <a:cubicBezTo>
                    <a:pt x="610702" y="527490"/>
                    <a:pt x="611210" y="525453"/>
                    <a:pt x="612356" y="523766"/>
                  </a:cubicBezTo>
                  <a:cubicBezTo>
                    <a:pt x="616646" y="504940"/>
                    <a:pt x="622921" y="486617"/>
                    <a:pt x="631071" y="469115"/>
                  </a:cubicBezTo>
                  <a:cubicBezTo>
                    <a:pt x="663708" y="396243"/>
                    <a:pt x="724428" y="339671"/>
                    <a:pt x="799424" y="312267"/>
                  </a:cubicBezTo>
                  <a:cubicBezTo>
                    <a:pt x="830767" y="300858"/>
                    <a:pt x="863864" y="295018"/>
                    <a:pt x="897220" y="295009"/>
                  </a:cubicBezTo>
                  <a:cubicBezTo>
                    <a:pt x="1012581" y="293799"/>
                    <a:pt x="1116260" y="365219"/>
                    <a:pt x="1156236" y="473439"/>
                  </a:cubicBezTo>
                  <a:cubicBezTo>
                    <a:pt x="1194003" y="583014"/>
                    <a:pt x="1164184" y="704554"/>
                    <a:pt x="1079984" y="784200"/>
                  </a:cubicBezTo>
                  <a:close/>
                  <a:moveTo>
                    <a:pt x="800834" y="835975"/>
                  </a:moveTo>
                  <a:cubicBezTo>
                    <a:pt x="769194" y="843166"/>
                    <a:pt x="737554" y="850356"/>
                    <a:pt x="705866" y="858986"/>
                  </a:cubicBezTo>
                  <a:cubicBezTo>
                    <a:pt x="691484" y="861862"/>
                    <a:pt x="677102" y="866186"/>
                    <a:pt x="664130" y="869062"/>
                  </a:cubicBezTo>
                  <a:cubicBezTo>
                    <a:pt x="633919" y="876253"/>
                    <a:pt x="605136" y="884892"/>
                    <a:pt x="576363" y="892073"/>
                  </a:cubicBezTo>
                  <a:cubicBezTo>
                    <a:pt x="557657" y="897826"/>
                    <a:pt x="538970" y="902150"/>
                    <a:pt x="520236" y="907903"/>
                  </a:cubicBezTo>
                  <a:cubicBezTo>
                    <a:pt x="431069" y="932371"/>
                    <a:pt x="349006" y="956801"/>
                    <a:pt x="288564" y="974059"/>
                  </a:cubicBezTo>
                  <a:cubicBezTo>
                    <a:pt x="285688" y="969744"/>
                    <a:pt x="284250" y="963982"/>
                    <a:pt x="281374" y="959677"/>
                  </a:cubicBezTo>
                  <a:lnTo>
                    <a:pt x="272744" y="942419"/>
                  </a:lnTo>
                  <a:cubicBezTo>
                    <a:pt x="245083" y="871229"/>
                    <a:pt x="247154" y="791914"/>
                    <a:pt x="278497" y="722263"/>
                  </a:cubicBezTo>
                  <a:cubicBezTo>
                    <a:pt x="311149" y="649424"/>
                    <a:pt x="371864" y="592880"/>
                    <a:pt x="446841" y="565482"/>
                  </a:cubicBezTo>
                  <a:cubicBezTo>
                    <a:pt x="478202" y="554068"/>
                    <a:pt x="511319" y="548224"/>
                    <a:pt x="544694" y="548224"/>
                  </a:cubicBezTo>
                  <a:cubicBezTo>
                    <a:pt x="660055" y="547016"/>
                    <a:pt x="763724" y="618436"/>
                    <a:pt x="803700" y="726654"/>
                  </a:cubicBezTo>
                  <a:cubicBezTo>
                    <a:pt x="815714" y="760351"/>
                    <a:pt x="821558" y="795931"/>
                    <a:pt x="820959" y="831699"/>
                  </a:cubicBezTo>
                  <a:cubicBezTo>
                    <a:pt x="813777" y="833175"/>
                    <a:pt x="806577" y="834565"/>
                    <a:pt x="800824" y="836051"/>
                  </a:cubicBezTo>
                  <a:close/>
                  <a:moveTo>
                    <a:pt x="790709" y="294961"/>
                  </a:moveTo>
                  <a:cubicBezTo>
                    <a:pt x="709926" y="324144"/>
                    <a:pt x="644480" y="384914"/>
                    <a:pt x="609403" y="463314"/>
                  </a:cubicBezTo>
                  <a:cubicBezTo>
                    <a:pt x="600285" y="484211"/>
                    <a:pt x="593060" y="505884"/>
                    <a:pt x="587820" y="528070"/>
                  </a:cubicBezTo>
                  <a:cubicBezTo>
                    <a:pt x="565663" y="522505"/>
                    <a:pt x="543007" y="519130"/>
                    <a:pt x="520188" y="517994"/>
                  </a:cubicBezTo>
                  <a:cubicBezTo>
                    <a:pt x="524656" y="501268"/>
                    <a:pt x="530428" y="484920"/>
                    <a:pt x="537446" y="469096"/>
                  </a:cubicBezTo>
                  <a:cubicBezTo>
                    <a:pt x="570088" y="396225"/>
                    <a:pt x="630812" y="339653"/>
                    <a:pt x="705808" y="312248"/>
                  </a:cubicBezTo>
                  <a:cubicBezTo>
                    <a:pt x="737237" y="300519"/>
                    <a:pt x="770157" y="293254"/>
                    <a:pt x="803605" y="290666"/>
                  </a:cubicBezTo>
                  <a:close/>
                  <a:moveTo>
                    <a:pt x="789271" y="271950"/>
                  </a:moveTo>
                  <a:cubicBezTo>
                    <a:pt x="758403" y="276076"/>
                    <a:pt x="728033" y="283307"/>
                    <a:pt x="698618" y="293533"/>
                  </a:cubicBezTo>
                  <a:cubicBezTo>
                    <a:pt x="684806" y="298892"/>
                    <a:pt x="671354" y="305140"/>
                    <a:pt x="658349" y="312238"/>
                  </a:cubicBezTo>
                  <a:cubicBezTo>
                    <a:pt x="646220" y="318384"/>
                    <a:pt x="634667" y="325607"/>
                    <a:pt x="623832" y="333821"/>
                  </a:cubicBezTo>
                  <a:cubicBezTo>
                    <a:pt x="596076" y="353677"/>
                    <a:pt x="571780" y="377972"/>
                    <a:pt x="551923" y="405730"/>
                  </a:cubicBezTo>
                  <a:cubicBezTo>
                    <a:pt x="540969" y="421187"/>
                    <a:pt x="531348" y="437547"/>
                    <a:pt x="523160" y="454628"/>
                  </a:cubicBezTo>
                  <a:lnTo>
                    <a:pt x="518836" y="463257"/>
                  </a:lnTo>
                  <a:cubicBezTo>
                    <a:pt x="510681" y="481267"/>
                    <a:pt x="504411" y="500074"/>
                    <a:pt x="500130" y="519374"/>
                  </a:cubicBezTo>
                  <a:cubicBezTo>
                    <a:pt x="463825" y="518852"/>
                    <a:pt x="427588" y="522716"/>
                    <a:pt x="392209" y="530880"/>
                  </a:cubicBezTo>
                  <a:cubicBezTo>
                    <a:pt x="346998" y="502030"/>
                    <a:pt x="312611" y="459019"/>
                    <a:pt x="294413" y="408568"/>
                  </a:cubicBezTo>
                  <a:cubicBezTo>
                    <a:pt x="273890" y="355807"/>
                    <a:pt x="270367" y="297952"/>
                    <a:pt x="284336" y="243091"/>
                  </a:cubicBezTo>
                  <a:cubicBezTo>
                    <a:pt x="288099" y="227728"/>
                    <a:pt x="293401" y="212785"/>
                    <a:pt x="300166" y="198488"/>
                  </a:cubicBezTo>
                  <a:cubicBezTo>
                    <a:pt x="331173" y="128720"/>
                    <a:pt x="389366" y="74669"/>
                    <a:pt x="461232" y="48889"/>
                  </a:cubicBezTo>
                  <a:cubicBezTo>
                    <a:pt x="597523" y="-2923"/>
                    <a:pt x="750042" y="65298"/>
                    <a:pt x="802262" y="201432"/>
                  </a:cubicBezTo>
                  <a:cubicBezTo>
                    <a:pt x="810479" y="223595"/>
                    <a:pt x="815326" y="246864"/>
                    <a:pt x="816644" y="270464"/>
                  </a:cubicBezTo>
                  <a:cubicBezTo>
                    <a:pt x="807512" y="269476"/>
                    <a:pt x="798283" y="269974"/>
                    <a:pt x="789309" y="271941"/>
                  </a:cubicBezTo>
                  <a:close/>
                  <a:moveTo>
                    <a:pt x="452603" y="541024"/>
                  </a:moveTo>
                  <a:lnTo>
                    <a:pt x="439650" y="545338"/>
                  </a:lnTo>
                  <a:cubicBezTo>
                    <a:pt x="358862" y="574514"/>
                    <a:pt x="293416" y="635287"/>
                    <a:pt x="258343" y="713691"/>
                  </a:cubicBezTo>
                  <a:cubicBezTo>
                    <a:pt x="223698" y="788548"/>
                    <a:pt x="221099" y="874302"/>
                    <a:pt x="251143" y="951125"/>
                  </a:cubicBezTo>
                  <a:cubicBezTo>
                    <a:pt x="255352" y="961465"/>
                    <a:pt x="260151" y="971552"/>
                    <a:pt x="265525" y="981336"/>
                  </a:cubicBezTo>
                  <a:cubicBezTo>
                    <a:pt x="248267" y="985651"/>
                    <a:pt x="233885" y="989965"/>
                    <a:pt x="220922" y="994289"/>
                  </a:cubicBezTo>
                  <a:cubicBezTo>
                    <a:pt x="218046" y="995727"/>
                    <a:pt x="215169" y="995727"/>
                    <a:pt x="212293" y="997166"/>
                  </a:cubicBezTo>
                  <a:cubicBezTo>
                    <a:pt x="198858" y="979984"/>
                    <a:pt x="187731" y="961120"/>
                    <a:pt x="179196" y="941048"/>
                  </a:cubicBezTo>
                  <a:cubicBezTo>
                    <a:pt x="151541" y="869853"/>
                    <a:pt x="153613" y="790543"/>
                    <a:pt x="184948" y="720892"/>
                  </a:cubicBezTo>
                  <a:cubicBezTo>
                    <a:pt x="217586" y="648019"/>
                    <a:pt x="278310" y="591446"/>
                    <a:pt x="353311" y="564044"/>
                  </a:cubicBezTo>
                  <a:cubicBezTo>
                    <a:pt x="385080" y="551474"/>
                    <a:pt x="418547" y="543713"/>
                    <a:pt x="452603" y="541024"/>
                  </a:cubicBezTo>
                  <a:close/>
                  <a:moveTo>
                    <a:pt x="140346" y="810107"/>
                  </a:moveTo>
                  <a:cubicBezTo>
                    <a:pt x="138908" y="828784"/>
                    <a:pt x="138908" y="847547"/>
                    <a:pt x="140346" y="866224"/>
                  </a:cubicBezTo>
                  <a:cubicBezTo>
                    <a:pt x="93118" y="887044"/>
                    <a:pt x="58095" y="928435"/>
                    <a:pt x="45378" y="978460"/>
                  </a:cubicBezTo>
                  <a:cubicBezTo>
                    <a:pt x="35301" y="968364"/>
                    <a:pt x="-6425" y="857586"/>
                    <a:pt x="140346" y="810107"/>
                  </a:cubicBezTo>
                  <a:close/>
                  <a:moveTo>
                    <a:pt x="1360572" y="1556914"/>
                  </a:moveTo>
                  <a:cubicBezTo>
                    <a:pt x="1350505" y="1572743"/>
                    <a:pt x="1321722" y="1582801"/>
                    <a:pt x="1268529" y="1590011"/>
                  </a:cubicBezTo>
                  <a:cubicBezTo>
                    <a:pt x="1077146" y="1615898"/>
                    <a:pt x="674245" y="1713762"/>
                    <a:pt x="485748" y="1778518"/>
                  </a:cubicBezTo>
                  <a:cubicBezTo>
                    <a:pt x="402334" y="1807281"/>
                    <a:pt x="326024" y="1807281"/>
                    <a:pt x="269897" y="1777070"/>
                  </a:cubicBezTo>
                  <a:cubicBezTo>
                    <a:pt x="236809" y="1758364"/>
                    <a:pt x="213779" y="1731048"/>
                    <a:pt x="206617" y="1699409"/>
                  </a:cubicBezTo>
                  <a:lnTo>
                    <a:pt x="38187" y="1001480"/>
                  </a:lnTo>
                  <a:cubicBezTo>
                    <a:pt x="41064" y="1011557"/>
                    <a:pt x="72704" y="1018738"/>
                    <a:pt x="79914" y="1021615"/>
                  </a:cubicBezTo>
                  <a:cubicBezTo>
                    <a:pt x="99610" y="1026840"/>
                    <a:pt x="119944" y="1029266"/>
                    <a:pt x="140317" y="1028815"/>
                  </a:cubicBezTo>
                  <a:cubicBezTo>
                    <a:pt x="169205" y="1028604"/>
                    <a:pt x="197872" y="1023753"/>
                    <a:pt x="225217" y="1014433"/>
                  </a:cubicBezTo>
                  <a:cubicBezTo>
                    <a:pt x="242476" y="1010119"/>
                    <a:pt x="264067" y="1002928"/>
                    <a:pt x="287088" y="995727"/>
                  </a:cubicBezTo>
                  <a:cubicBezTo>
                    <a:pt x="475595" y="941077"/>
                    <a:pt x="866990" y="825936"/>
                    <a:pt x="1094385" y="804344"/>
                  </a:cubicBezTo>
                  <a:cubicBezTo>
                    <a:pt x="1117396" y="801468"/>
                    <a:pt x="1163417" y="788515"/>
                    <a:pt x="1185038" y="802906"/>
                  </a:cubicBezTo>
                  <a:cubicBezTo>
                    <a:pt x="1193667" y="808659"/>
                    <a:pt x="1199420" y="824488"/>
                    <a:pt x="1208049" y="860433"/>
                  </a:cubicBezTo>
                  <a:lnTo>
                    <a:pt x="1258414" y="1070513"/>
                  </a:lnTo>
                  <a:cubicBezTo>
                    <a:pt x="1183581" y="1084894"/>
                    <a:pt x="1108757" y="1096400"/>
                    <a:pt x="1038248" y="1125163"/>
                  </a:cubicBezTo>
                  <a:cubicBezTo>
                    <a:pt x="1013789" y="1135240"/>
                    <a:pt x="1010913" y="1140993"/>
                    <a:pt x="1016666" y="1168309"/>
                  </a:cubicBezTo>
                  <a:lnTo>
                    <a:pt x="1059811" y="1346739"/>
                  </a:lnTo>
                  <a:cubicBezTo>
                    <a:pt x="1061038" y="1358795"/>
                    <a:pt x="1067309" y="1369769"/>
                    <a:pt x="1077069" y="1376950"/>
                  </a:cubicBezTo>
                  <a:cubicBezTo>
                    <a:pt x="1081206" y="1378589"/>
                    <a:pt x="1085578" y="1379558"/>
                    <a:pt x="1090022" y="1379826"/>
                  </a:cubicBezTo>
                  <a:cubicBezTo>
                    <a:pt x="1108728" y="1379826"/>
                    <a:pt x="1127415" y="1369759"/>
                    <a:pt x="1146140" y="1363997"/>
                  </a:cubicBezTo>
                  <a:cubicBezTo>
                    <a:pt x="1166275" y="1358244"/>
                    <a:pt x="1186409" y="1352491"/>
                    <a:pt x="1206543" y="1348177"/>
                  </a:cubicBezTo>
                  <a:cubicBezTo>
                    <a:pt x="1242517" y="1339548"/>
                    <a:pt x="1279929" y="1330919"/>
                    <a:pt x="1317341" y="1325166"/>
                  </a:cubicBezTo>
                  <a:lnTo>
                    <a:pt x="1321655" y="1325166"/>
                  </a:lnTo>
                  <a:lnTo>
                    <a:pt x="1359048" y="1477699"/>
                  </a:lnTo>
                  <a:cubicBezTo>
                    <a:pt x="1367773" y="1518064"/>
                    <a:pt x="1370649" y="1542532"/>
                    <a:pt x="1360572" y="1556914"/>
                  </a:cubicBezTo>
                  <a:close/>
                </a:path>
              </a:pathLst>
            </a:custGeom>
            <a:solidFill>
              <a:srgbClr val="000000"/>
            </a:solidFill>
            <a:ln w="4786" cap="flat">
              <a:noFill/>
              <a:prstDash val="solid"/>
              <a:miter/>
            </a:ln>
          </p:spPr>
          <p:txBody>
            <a:bodyPr rtlCol="1" anchor="ctr"/>
            <a:lstStyle/>
            <a:p>
              <a:endParaRPr lang="ar-SA"/>
            </a:p>
          </p:txBody>
        </p:sp>
        <p:sp>
          <p:nvSpPr>
            <p:cNvPr id="794" name="شكل حر: شكل 793">
              <a:extLst>
                <a:ext uri="{FF2B5EF4-FFF2-40B4-BE49-F238E27FC236}">
                  <a16:creationId xmlns:a16="http://schemas.microsoft.com/office/drawing/2014/main" id="{E8B4739B-6E1E-8A5E-A88D-925FB3459D21}"/>
                </a:ext>
              </a:extLst>
            </p:cNvPr>
            <p:cNvSpPr/>
            <p:nvPr/>
          </p:nvSpPr>
          <p:spPr>
            <a:xfrm>
              <a:off x="5000440" y="1732263"/>
              <a:ext cx="118203" cy="108372"/>
            </a:xfrm>
            <a:custGeom>
              <a:avLst/>
              <a:gdLst>
                <a:gd name="connsiteX0" fmla="*/ 116933 w 118203"/>
                <a:gd name="connsiteY0" fmla="*/ 40497 h 108372"/>
                <a:gd name="connsiteX1" fmla="*/ 91045 w 118203"/>
                <a:gd name="connsiteY1" fmla="*/ 7400 h 108372"/>
                <a:gd name="connsiteX2" fmla="*/ 9031 w 118203"/>
                <a:gd name="connsiteY2" fmla="*/ 27535 h 108372"/>
                <a:gd name="connsiteX3" fmla="*/ 1830 w 118203"/>
                <a:gd name="connsiteY3" fmla="*/ 67803 h 108372"/>
                <a:gd name="connsiteX4" fmla="*/ 72339 w 118203"/>
                <a:gd name="connsiteY4" fmla="*/ 106663 h 108372"/>
                <a:gd name="connsiteX5" fmla="*/ 116933 w 118203"/>
                <a:gd name="connsiteY5" fmla="*/ 40497 h 10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203" h="108372">
                  <a:moveTo>
                    <a:pt x="116933" y="40497"/>
                  </a:moveTo>
                  <a:cubicBezTo>
                    <a:pt x="113596" y="26192"/>
                    <a:pt x="104123" y="14083"/>
                    <a:pt x="91045" y="7400"/>
                  </a:cubicBezTo>
                  <a:cubicBezTo>
                    <a:pt x="62565" y="-7706"/>
                    <a:pt x="27281" y="957"/>
                    <a:pt x="9031" y="27535"/>
                  </a:cubicBezTo>
                  <a:cubicBezTo>
                    <a:pt x="483" y="39102"/>
                    <a:pt x="-2182" y="53992"/>
                    <a:pt x="1830" y="67803"/>
                  </a:cubicBezTo>
                  <a:cubicBezTo>
                    <a:pt x="9031" y="98024"/>
                    <a:pt x="43566" y="113825"/>
                    <a:pt x="72339" y="106663"/>
                  </a:cubicBezTo>
                  <a:cubicBezTo>
                    <a:pt x="99665" y="99491"/>
                    <a:pt x="124123" y="70709"/>
                    <a:pt x="116933" y="40497"/>
                  </a:cubicBezTo>
                  <a:close/>
                </a:path>
              </a:pathLst>
            </a:custGeom>
            <a:solidFill>
              <a:srgbClr val="7F96BD"/>
            </a:solidFill>
            <a:ln w="4786" cap="flat">
              <a:noFill/>
              <a:prstDash val="solid"/>
              <a:miter/>
            </a:ln>
          </p:spPr>
          <p:txBody>
            <a:bodyPr rtlCol="1" anchor="ctr"/>
            <a:lstStyle/>
            <a:p>
              <a:endParaRPr lang="ar-SA"/>
            </a:p>
          </p:txBody>
        </p:sp>
        <p:sp>
          <p:nvSpPr>
            <p:cNvPr id="795" name="شكل حر: شكل 794">
              <a:extLst>
                <a:ext uri="{FF2B5EF4-FFF2-40B4-BE49-F238E27FC236}">
                  <a16:creationId xmlns:a16="http://schemas.microsoft.com/office/drawing/2014/main" id="{37EC20EE-A7FE-7C82-D19A-49D8AEF7D145}"/>
                </a:ext>
              </a:extLst>
            </p:cNvPr>
            <p:cNvSpPr/>
            <p:nvPr/>
          </p:nvSpPr>
          <p:spPr>
            <a:xfrm>
              <a:off x="5009296" y="1467778"/>
              <a:ext cx="55285" cy="129735"/>
            </a:xfrm>
            <a:custGeom>
              <a:avLst/>
              <a:gdLst>
                <a:gd name="connsiteX0" fmla="*/ 34692 w 55285"/>
                <a:gd name="connsiteY0" fmla="*/ 122238 h 129735"/>
                <a:gd name="connsiteX1" fmla="*/ 47635 w 55285"/>
                <a:gd name="connsiteY1" fmla="*/ 129429 h 129735"/>
                <a:gd name="connsiteX2" fmla="*/ 54936 w 55285"/>
                <a:gd name="connsiteY2" fmla="*/ 116831 h 129735"/>
                <a:gd name="connsiteX3" fmla="*/ 54836 w 55285"/>
                <a:gd name="connsiteY3" fmla="*/ 116476 h 129735"/>
                <a:gd name="connsiteX4" fmla="*/ 20319 w 55285"/>
                <a:gd name="connsiteY4" fmla="*/ 5679 h 129735"/>
                <a:gd name="connsiteX5" fmla="*/ 1613 w 55285"/>
                <a:gd name="connsiteY5" fmla="*/ 17184 h 129735"/>
                <a:gd name="connsiteX6" fmla="*/ 34692 w 55285"/>
                <a:gd name="connsiteY6" fmla="*/ 122238 h 12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85" h="129735">
                  <a:moveTo>
                    <a:pt x="34692" y="122238"/>
                  </a:moveTo>
                  <a:cubicBezTo>
                    <a:pt x="36480" y="127636"/>
                    <a:pt x="42108" y="130762"/>
                    <a:pt x="47635" y="129429"/>
                  </a:cubicBezTo>
                  <a:cubicBezTo>
                    <a:pt x="53129" y="127967"/>
                    <a:pt x="56399" y="122324"/>
                    <a:pt x="54936" y="116831"/>
                  </a:cubicBezTo>
                  <a:cubicBezTo>
                    <a:pt x="54903" y="116711"/>
                    <a:pt x="54869" y="116591"/>
                    <a:pt x="54836" y="116476"/>
                  </a:cubicBezTo>
                  <a:cubicBezTo>
                    <a:pt x="48378" y="78158"/>
                    <a:pt x="36767" y="40885"/>
                    <a:pt x="20319" y="5679"/>
                  </a:cubicBezTo>
                  <a:cubicBezTo>
                    <a:pt x="13129" y="-7275"/>
                    <a:pt x="-5568" y="4240"/>
                    <a:pt x="1613" y="17184"/>
                  </a:cubicBezTo>
                  <a:cubicBezTo>
                    <a:pt x="17577" y="50454"/>
                    <a:pt x="28714" y="85828"/>
                    <a:pt x="34692" y="122238"/>
                  </a:cubicBezTo>
                  <a:close/>
                </a:path>
              </a:pathLst>
            </a:custGeom>
            <a:solidFill>
              <a:srgbClr val="000000"/>
            </a:solidFill>
            <a:ln w="4786" cap="flat">
              <a:noFill/>
              <a:prstDash val="solid"/>
              <a:miter/>
            </a:ln>
          </p:spPr>
          <p:txBody>
            <a:bodyPr rtlCol="1" anchor="ctr"/>
            <a:lstStyle/>
            <a:p>
              <a:endParaRPr lang="ar-SA"/>
            </a:p>
          </p:txBody>
        </p:sp>
        <p:sp>
          <p:nvSpPr>
            <p:cNvPr id="796" name="شكل حر: شكل 795">
              <a:extLst>
                <a:ext uri="{FF2B5EF4-FFF2-40B4-BE49-F238E27FC236}">
                  <a16:creationId xmlns:a16="http://schemas.microsoft.com/office/drawing/2014/main" id="{64435063-02C4-3E86-5F60-4C6DE9DAF8C5}"/>
                </a:ext>
              </a:extLst>
            </p:cNvPr>
            <p:cNvSpPr/>
            <p:nvPr/>
          </p:nvSpPr>
          <p:spPr>
            <a:xfrm>
              <a:off x="4786308" y="1440388"/>
              <a:ext cx="156949" cy="49468"/>
            </a:xfrm>
            <a:custGeom>
              <a:avLst/>
              <a:gdLst>
                <a:gd name="connsiteX0" fmla="*/ 145445 w 156949"/>
                <a:gd name="connsiteY0" fmla="*/ 0 h 49468"/>
                <a:gd name="connsiteX1" fmla="*/ 7303 w 156949"/>
                <a:gd name="connsiteY1" fmla="*/ 28764 h 49468"/>
                <a:gd name="connsiteX2" fmla="*/ 13056 w 156949"/>
                <a:gd name="connsiteY2" fmla="*/ 48898 h 49468"/>
                <a:gd name="connsiteX3" fmla="*/ 145445 w 156949"/>
                <a:gd name="connsiteY3" fmla="*/ 20134 h 49468"/>
                <a:gd name="connsiteX4" fmla="*/ 156950 w 156949"/>
                <a:gd name="connsiteY4" fmla="*/ 8960 h 49468"/>
                <a:gd name="connsiteX5" fmla="*/ 156950 w 156949"/>
                <a:gd name="connsiteY5" fmla="*/ 8629 h 49468"/>
                <a:gd name="connsiteX6" fmla="*/ 145445 w 156949"/>
                <a:gd name="connsiteY6" fmla="*/ 0 h 4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949" h="49468">
                  <a:moveTo>
                    <a:pt x="145445" y="0"/>
                  </a:moveTo>
                  <a:cubicBezTo>
                    <a:pt x="97956" y="2876"/>
                    <a:pt x="53344" y="17258"/>
                    <a:pt x="7303" y="28764"/>
                  </a:cubicBezTo>
                  <a:cubicBezTo>
                    <a:pt x="-5650" y="31640"/>
                    <a:pt x="102" y="53222"/>
                    <a:pt x="13056" y="48898"/>
                  </a:cubicBezTo>
                  <a:cubicBezTo>
                    <a:pt x="56201" y="37393"/>
                    <a:pt x="100832" y="23011"/>
                    <a:pt x="145445" y="20134"/>
                  </a:cubicBezTo>
                  <a:cubicBezTo>
                    <a:pt x="151710" y="20226"/>
                    <a:pt x="156859" y="15221"/>
                    <a:pt x="156950" y="8960"/>
                  </a:cubicBezTo>
                  <a:cubicBezTo>
                    <a:pt x="156950" y="8850"/>
                    <a:pt x="156950" y="8739"/>
                    <a:pt x="156950" y="8629"/>
                  </a:cubicBezTo>
                  <a:cubicBezTo>
                    <a:pt x="155234" y="3677"/>
                    <a:pt x="150680" y="259"/>
                    <a:pt x="145445" y="0"/>
                  </a:cubicBezTo>
                  <a:close/>
                </a:path>
              </a:pathLst>
            </a:custGeom>
            <a:solidFill>
              <a:srgbClr val="000000"/>
            </a:solidFill>
            <a:ln w="4786" cap="flat">
              <a:noFill/>
              <a:prstDash val="solid"/>
              <a:miter/>
            </a:ln>
          </p:spPr>
          <p:txBody>
            <a:bodyPr rtlCol="1" anchor="ctr"/>
            <a:lstStyle/>
            <a:p>
              <a:endParaRPr lang="ar-SA"/>
            </a:p>
          </p:txBody>
        </p:sp>
        <p:sp>
          <p:nvSpPr>
            <p:cNvPr id="797" name="شكل حر: شكل 796">
              <a:extLst>
                <a:ext uri="{FF2B5EF4-FFF2-40B4-BE49-F238E27FC236}">
                  <a16:creationId xmlns:a16="http://schemas.microsoft.com/office/drawing/2014/main" id="{0237CA7A-2F22-2A83-B86F-22F072B7D120}"/>
                </a:ext>
              </a:extLst>
            </p:cNvPr>
            <p:cNvSpPr/>
            <p:nvPr/>
          </p:nvSpPr>
          <p:spPr>
            <a:xfrm>
              <a:off x="4538818" y="1503083"/>
              <a:ext cx="157077" cy="59869"/>
            </a:xfrm>
            <a:custGeom>
              <a:avLst/>
              <a:gdLst>
                <a:gd name="connsiteX0" fmla="*/ 13074 w 157077"/>
                <a:gd name="connsiteY0" fmla="*/ 59589 h 59869"/>
                <a:gd name="connsiteX1" fmla="*/ 149777 w 157077"/>
                <a:gd name="connsiteY1" fmla="*/ 20739 h 59869"/>
                <a:gd name="connsiteX2" fmla="*/ 144024 w 157077"/>
                <a:gd name="connsiteY2" fmla="*/ 604 h 59869"/>
                <a:gd name="connsiteX3" fmla="*/ 7321 w 157077"/>
                <a:gd name="connsiteY3" fmla="*/ 39454 h 59869"/>
                <a:gd name="connsiteX4" fmla="*/ 13074 w 157077"/>
                <a:gd name="connsiteY4" fmla="*/ 59589 h 59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77" h="59869">
                  <a:moveTo>
                    <a:pt x="13074" y="59589"/>
                  </a:moveTo>
                  <a:cubicBezTo>
                    <a:pt x="59095" y="46636"/>
                    <a:pt x="103727" y="33702"/>
                    <a:pt x="149777" y="20739"/>
                  </a:cubicBezTo>
                  <a:cubicBezTo>
                    <a:pt x="162730" y="16424"/>
                    <a:pt x="156968" y="-3720"/>
                    <a:pt x="144024" y="604"/>
                  </a:cubicBezTo>
                  <a:cubicBezTo>
                    <a:pt x="99412" y="13558"/>
                    <a:pt x="53371" y="26492"/>
                    <a:pt x="7321" y="39454"/>
                  </a:cubicBezTo>
                  <a:cubicBezTo>
                    <a:pt x="-5661" y="42321"/>
                    <a:pt x="101" y="62465"/>
                    <a:pt x="13074" y="59589"/>
                  </a:cubicBezTo>
                  <a:close/>
                </a:path>
              </a:pathLst>
            </a:custGeom>
            <a:solidFill>
              <a:srgbClr val="000000"/>
            </a:solidFill>
            <a:ln w="4786" cap="flat">
              <a:noFill/>
              <a:prstDash val="solid"/>
              <a:miter/>
            </a:ln>
          </p:spPr>
          <p:txBody>
            <a:bodyPr rtlCol="1" anchor="ctr"/>
            <a:lstStyle/>
            <a:p>
              <a:endParaRPr lang="ar-SA"/>
            </a:p>
          </p:txBody>
        </p:sp>
        <p:sp>
          <p:nvSpPr>
            <p:cNvPr id="798" name="شكل حر: شكل 797">
              <a:extLst>
                <a:ext uri="{FF2B5EF4-FFF2-40B4-BE49-F238E27FC236}">
                  <a16:creationId xmlns:a16="http://schemas.microsoft.com/office/drawing/2014/main" id="{A41585A9-8FA2-223C-49FD-DD4F141E2D1C}"/>
                </a:ext>
              </a:extLst>
            </p:cNvPr>
            <p:cNvSpPr/>
            <p:nvPr/>
          </p:nvSpPr>
          <p:spPr>
            <a:xfrm>
              <a:off x="4278881" y="1580783"/>
              <a:ext cx="150781" cy="60185"/>
            </a:xfrm>
            <a:custGeom>
              <a:avLst/>
              <a:gdLst>
                <a:gd name="connsiteX0" fmla="*/ 13975 w 150781"/>
                <a:gd name="connsiteY0" fmla="*/ 59589 h 60185"/>
                <a:gd name="connsiteX1" fmla="*/ 143478 w 150781"/>
                <a:gd name="connsiteY1" fmla="*/ 20739 h 60185"/>
                <a:gd name="connsiteX2" fmla="*/ 137725 w 150781"/>
                <a:gd name="connsiteY2" fmla="*/ 605 h 60185"/>
                <a:gd name="connsiteX3" fmla="*/ 8222 w 150781"/>
                <a:gd name="connsiteY3" fmla="*/ 39454 h 60185"/>
                <a:gd name="connsiteX4" fmla="*/ 250 w 150781"/>
                <a:gd name="connsiteY4" fmla="*/ 51967 h 60185"/>
                <a:gd name="connsiteX5" fmla="*/ 12762 w 150781"/>
                <a:gd name="connsiteY5" fmla="*/ 59934 h 60185"/>
                <a:gd name="connsiteX6" fmla="*/ 13975 w 150781"/>
                <a:gd name="connsiteY6" fmla="*/ 59589 h 60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781" h="60185">
                  <a:moveTo>
                    <a:pt x="13975" y="59589"/>
                  </a:moveTo>
                  <a:cubicBezTo>
                    <a:pt x="57120" y="45207"/>
                    <a:pt x="100314" y="33702"/>
                    <a:pt x="143478" y="20739"/>
                  </a:cubicBezTo>
                  <a:cubicBezTo>
                    <a:pt x="156431" y="16424"/>
                    <a:pt x="150679" y="-3720"/>
                    <a:pt x="137725" y="605"/>
                  </a:cubicBezTo>
                  <a:cubicBezTo>
                    <a:pt x="94580" y="13558"/>
                    <a:pt x="51387" y="25073"/>
                    <a:pt x="8222" y="39454"/>
                  </a:cubicBezTo>
                  <a:cubicBezTo>
                    <a:pt x="2566" y="40706"/>
                    <a:pt x="-1001" y="46310"/>
                    <a:pt x="250" y="51967"/>
                  </a:cubicBezTo>
                  <a:cubicBezTo>
                    <a:pt x="1506" y="57619"/>
                    <a:pt x="7105" y="61190"/>
                    <a:pt x="12762" y="59934"/>
                  </a:cubicBezTo>
                  <a:cubicBezTo>
                    <a:pt x="13174" y="59843"/>
                    <a:pt x="13577" y="59728"/>
                    <a:pt x="13975" y="59589"/>
                  </a:cubicBezTo>
                  <a:close/>
                </a:path>
              </a:pathLst>
            </a:custGeom>
            <a:solidFill>
              <a:srgbClr val="000000"/>
            </a:solidFill>
            <a:ln w="4786" cap="flat">
              <a:noFill/>
              <a:prstDash val="solid"/>
              <a:miter/>
            </a:ln>
          </p:spPr>
          <p:txBody>
            <a:bodyPr rtlCol="1" anchor="ctr"/>
            <a:lstStyle/>
            <a:p>
              <a:endParaRPr lang="ar-SA"/>
            </a:p>
          </p:txBody>
        </p:sp>
        <p:sp>
          <p:nvSpPr>
            <p:cNvPr id="799" name="شكل حر: شكل 798">
              <a:extLst>
                <a:ext uri="{FF2B5EF4-FFF2-40B4-BE49-F238E27FC236}">
                  <a16:creationId xmlns:a16="http://schemas.microsoft.com/office/drawing/2014/main" id="{E48FF40E-4A35-0144-517B-BA54E38533E5}"/>
                </a:ext>
              </a:extLst>
            </p:cNvPr>
            <p:cNvSpPr/>
            <p:nvPr/>
          </p:nvSpPr>
          <p:spPr>
            <a:xfrm>
              <a:off x="3997767" y="1654499"/>
              <a:ext cx="173913" cy="31941"/>
            </a:xfrm>
            <a:custGeom>
              <a:avLst/>
              <a:gdLst>
                <a:gd name="connsiteX0" fmla="*/ 159824 w 173913"/>
                <a:gd name="connsiteY0" fmla="*/ 264 h 31941"/>
                <a:gd name="connsiteX1" fmla="*/ 89324 w 173913"/>
                <a:gd name="connsiteY1" fmla="*/ 10340 h 31941"/>
                <a:gd name="connsiteX2" fmla="*/ 13053 w 173913"/>
                <a:gd name="connsiteY2" fmla="*/ 4588 h 31941"/>
                <a:gd name="connsiteX3" fmla="*/ 7300 w 173913"/>
                <a:gd name="connsiteY3" fmla="*/ 24722 h 31941"/>
                <a:gd name="connsiteX4" fmla="*/ 105154 w 173913"/>
                <a:gd name="connsiteY4" fmla="*/ 30475 h 31941"/>
                <a:gd name="connsiteX5" fmla="*/ 165557 w 173913"/>
                <a:gd name="connsiteY5" fmla="*/ 20398 h 31941"/>
                <a:gd name="connsiteX6" fmla="*/ 159824 w 173913"/>
                <a:gd name="connsiteY6" fmla="*/ 264 h 3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913" h="31941">
                  <a:moveTo>
                    <a:pt x="159824" y="264"/>
                  </a:moveTo>
                  <a:cubicBezTo>
                    <a:pt x="136693" y="5834"/>
                    <a:pt x="113088" y="9209"/>
                    <a:pt x="89324" y="10340"/>
                  </a:cubicBezTo>
                  <a:cubicBezTo>
                    <a:pt x="63756" y="12013"/>
                    <a:pt x="38081" y="10077"/>
                    <a:pt x="13053" y="4588"/>
                  </a:cubicBezTo>
                  <a:cubicBezTo>
                    <a:pt x="109" y="1711"/>
                    <a:pt x="-5653" y="21846"/>
                    <a:pt x="7300" y="24722"/>
                  </a:cubicBezTo>
                  <a:cubicBezTo>
                    <a:pt x="39425" y="31688"/>
                    <a:pt x="72435" y="33629"/>
                    <a:pt x="105154" y="30475"/>
                  </a:cubicBezTo>
                  <a:cubicBezTo>
                    <a:pt x="125499" y="28524"/>
                    <a:pt x="145682" y="25154"/>
                    <a:pt x="165557" y="20398"/>
                  </a:cubicBezTo>
                  <a:cubicBezTo>
                    <a:pt x="179977" y="18969"/>
                    <a:pt x="174215" y="-2613"/>
                    <a:pt x="159824" y="264"/>
                  </a:cubicBezTo>
                  <a:close/>
                </a:path>
              </a:pathLst>
            </a:custGeom>
            <a:solidFill>
              <a:srgbClr val="000000"/>
            </a:solidFill>
            <a:ln w="4786" cap="flat">
              <a:noFill/>
              <a:prstDash val="solid"/>
              <a:miter/>
            </a:ln>
          </p:spPr>
          <p:txBody>
            <a:bodyPr rtlCol="1" anchor="ctr"/>
            <a:lstStyle/>
            <a:p>
              <a:endParaRPr lang="ar-SA"/>
            </a:p>
          </p:txBody>
        </p:sp>
        <p:sp>
          <p:nvSpPr>
            <p:cNvPr id="800" name="شكل حر: شكل 799">
              <a:extLst>
                <a:ext uri="{FF2B5EF4-FFF2-40B4-BE49-F238E27FC236}">
                  <a16:creationId xmlns:a16="http://schemas.microsoft.com/office/drawing/2014/main" id="{BE57897F-E7F1-AE14-4C5A-7E969735E5E1}"/>
                </a:ext>
              </a:extLst>
            </p:cNvPr>
            <p:cNvSpPr/>
            <p:nvPr/>
          </p:nvSpPr>
          <p:spPr>
            <a:xfrm>
              <a:off x="5056969" y="1948209"/>
              <a:ext cx="120854" cy="142503"/>
            </a:xfrm>
            <a:custGeom>
              <a:avLst/>
              <a:gdLst>
                <a:gd name="connsiteX0" fmla="*/ 87738 w 120854"/>
                <a:gd name="connsiteY0" fmla="*/ 13049 h 142503"/>
                <a:gd name="connsiteX1" fmla="*/ 97815 w 120854"/>
                <a:gd name="connsiteY1" fmla="*/ 61947 h 142503"/>
                <a:gd name="connsiteX2" fmla="*/ 87738 w 120854"/>
                <a:gd name="connsiteY2" fmla="*/ 100797 h 142503"/>
                <a:gd name="connsiteX3" fmla="*/ 57527 w 120854"/>
                <a:gd name="connsiteY3" fmla="*/ 112302 h 142503"/>
                <a:gd name="connsiteX4" fmla="*/ 11506 w 120854"/>
                <a:gd name="connsiteY4" fmla="*/ 119493 h 142503"/>
                <a:gd name="connsiteX5" fmla="*/ 0 w 120854"/>
                <a:gd name="connsiteY5" fmla="*/ 130998 h 142503"/>
                <a:gd name="connsiteX6" fmla="*/ 11506 w 120854"/>
                <a:gd name="connsiteY6" fmla="*/ 142504 h 142503"/>
                <a:gd name="connsiteX7" fmla="*/ 92091 w 120854"/>
                <a:gd name="connsiteY7" fmla="*/ 125246 h 142503"/>
                <a:gd name="connsiteX8" fmla="*/ 120855 w 120854"/>
                <a:gd name="connsiteY8" fmla="*/ 70595 h 142503"/>
                <a:gd name="connsiteX9" fmla="*/ 109349 w 120854"/>
                <a:gd name="connsiteY9" fmla="*/ 7315 h 142503"/>
                <a:gd name="connsiteX10" fmla="*/ 87738 w 120854"/>
                <a:gd name="connsiteY10" fmla="*/ 13049 h 14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54" h="142503">
                  <a:moveTo>
                    <a:pt x="87738" y="13049"/>
                  </a:moveTo>
                  <a:cubicBezTo>
                    <a:pt x="91971" y="29156"/>
                    <a:pt x="95332" y="45480"/>
                    <a:pt x="97815" y="61947"/>
                  </a:cubicBezTo>
                  <a:cubicBezTo>
                    <a:pt x="99675" y="89627"/>
                    <a:pt x="91717" y="97009"/>
                    <a:pt x="87738" y="100797"/>
                  </a:cubicBezTo>
                  <a:cubicBezTo>
                    <a:pt x="78515" y="106568"/>
                    <a:pt x="68251" y="110480"/>
                    <a:pt x="57527" y="112302"/>
                  </a:cubicBezTo>
                  <a:cubicBezTo>
                    <a:pt x="42412" y="115955"/>
                    <a:pt x="27019" y="118362"/>
                    <a:pt x="11506" y="119493"/>
                  </a:cubicBezTo>
                  <a:cubicBezTo>
                    <a:pt x="5154" y="119493"/>
                    <a:pt x="0" y="124646"/>
                    <a:pt x="0" y="130998"/>
                  </a:cubicBezTo>
                  <a:cubicBezTo>
                    <a:pt x="0" y="137350"/>
                    <a:pt x="5154" y="142504"/>
                    <a:pt x="11506" y="142504"/>
                  </a:cubicBezTo>
                  <a:cubicBezTo>
                    <a:pt x="38850" y="139627"/>
                    <a:pt x="67623" y="136751"/>
                    <a:pt x="92091" y="125246"/>
                  </a:cubicBezTo>
                  <a:cubicBezTo>
                    <a:pt x="113674" y="113740"/>
                    <a:pt x="120855" y="93606"/>
                    <a:pt x="120855" y="70595"/>
                  </a:cubicBezTo>
                  <a:cubicBezTo>
                    <a:pt x="119944" y="49075"/>
                    <a:pt x="116075" y="27780"/>
                    <a:pt x="109349" y="7315"/>
                  </a:cubicBezTo>
                  <a:cubicBezTo>
                    <a:pt x="106444" y="-5657"/>
                    <a:pt x="84862" y="105"/>
                    <a:pt x="87738" y="13049"/>
                  </a:cubicBezTo>
                  <a:close/>
                </a:path>
              </a:pathLst>
            </a:custGeom>
            <a:solidFill>
              <a:srgbClr val="000000"/>
            </a:solidFill>
            <a:ln w="4786" cap="flat">
              <a:noFill/>
              <a:prstDash val="solid"/>
              <a:miter/>
            </a:ln>
          </p:spPr>
          <p:txBody>
            <a:bodyPr rtlCol="1" anchor="ctr"/>
            <a:lstStyle/>
            <a:p>
              <a:endParaRPr lang="ar-SA"/>
            </a:p>
          </p:txBody>
        </p:sp>
        <p:sp>
          <p:nvSpPr>
            <p:cNvPr id="801" name="شكل حر: شكل 800">
              <a:extLst>
                <a:ext uri="{FF2B5EF4-FFF2-40B4-BE49-F238E27FC236}">
                  <a16:creationId xmlns:a16="http://schemas.microsoft.com/office/drawing/2014/main" id="{D0C51E2A-F4C4-8143-834E-BD0F97ACDD4C}"/>
                </a:ext>
              </a:extLst>
            </p:cNvPr>
            <p:cNvSpPr/>
            <p:nvPr/>
          </p:nvSpPr>
          <p:spPr>
            <a:xfrm>
              <a:off x="4820639" y="2083562"/>
              <a:ext cx="144200" cy="40738"/>
            </a:xfrm>
            <a:custGeom>
              <a:avLst/>
              <a:gdLst>
                <a:gd name="connsiteX0" fmla="*/ 132695 w 144200"/>
                <a:gd name="connsiteY0" fmla="*/ 8 h 40738"/>
                <a:gd name="connsiteX1" fmla="*/ 7507 w 144200"/>
                <a:gd name="connsiteY1" fmla="*/ 20142 h 40738"/>
                <a:gd name="connsiteX2" fmla="*/ 306 w 144200"/>
                <a:gd name="connsiteY2" fmla="*/ 33096 h 40738"/>
                <a:gd name="connsiteX3" fmla="*/ 12914 w 144200"/>
                <a:gd name="connsiteY3" fmla="*/ 40387 h 40738"/>
                <a:gd name="connsiteX4" fmla="*/ 13259 w 144200"/>
                <a:gd name="connsiteY4" fmla="*/ 40287 h 40738"/>
                <a:gd name="connsiteX5" fmla="*/ 132695 w 144200"/>
                <a:gd name="connsiteY5" fmla="*/ 21581 h 40738"/>
                <a:gd name="connsiteX6" fmla="*/ 144201 w 144200"/>
                <a:gd name="connsiteY6" fmla="*/ 10401 h 40738"/>
                <a:gd name="connsiteX7" fmla="*/ 144201 w 144200"/>
                <a:gd name="connsiteY7" fmla="*/ 10075 h 40738"/>
                <a:gd name="connsiteX8" fmla="*/ 132695 w 144200"/>
                <a:gd name="connsiteY8" fmla="*/ 8 h 4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00" h="40738">
                  <a:moveTo>
                    <a:pt x="132695" y="8"/>
                  </a:moveTo>
                  <a:cubicBezTo>
                    <a:pt x="90652" y="4610"/>
                    <a:pt x="48873" y="11331"/>
                    <a:pt x="7507" y="20142"/>
                  </a:cubicBezTo>
                  <a:cubicBezTo>
                    <a:pt x="2104" y="21935"/>
                    <a:pt x="-1027" y="27563"/>
                    <a:pt x="306" y="33096"/>
                  </a:cubicBezTo>
                  <a:cubicBezTo>
                    <a:pt x="1773" y="38589"/>
                    <a:pt x="7420" y="41854"/>
                    <a:pt x="12914" y="40387"/>
                  </a:cubicBezTo>
                  <a:cubicBezTo>
                    <a:pt x="13029" y="40354"/>
                    <a:pt x="13144" y="40320"/>
                    <a:pt x="13259" y="40287"/>
                  </a:cubicBezTo>
                  <a:cubicBezTo>
                    <a:pt x="52713" y="31955"/>
                    <a:pt x="92580" y="25713"/>
                    <a:pt x="132695" y="21581"/>
                  </a:cubicBezTo>
                  <a:cubicBezTo>
                    <a:pt x="138961" y="21672"/>
                    <a:pt x="144110" y="16667"/>
                    <a:pt x="144201" y="10401"/>
                  </a:cubicBezTo>
                  <a:cubicBezTo>
                    <a:pt x="144201" y="10296"/>
                    <a:pt x="144201" y="10185"/>
                    <a:pt x="144201" y="10075"/>
                  </a:cubicBezTo>
                  <a:cubicBezTo>
                    <a:pt x="143635" y="4203"/>
                    <a:pt x="138592" y="-213"/>
                    <a:pt x="132695" y="8"/>
                  </a:cubicBezTo>
                  <a:close/>
                </a:path>
              </a:pathLst>
            </a:custGeom>
            <a:solidFill>
              <a:srgbClr val="000000"/>
            </a:solidFill>
            <a:ln w="4786" cap="flat">
              <a:noFill/>
              <a:prstDash val="solid"/>
              <a:miter/>
            </a:ln>
          </p:spPr>
          <p:txBody>
            <a:bodyPr rtlCol="1" anchor="ctr"/>
            <a:lstStyle/>
            <a:p>
              <a:endParaRPr lang="ar-SA"/>
            </a:p>
          </p:txBody>
        </p:sp>
        <p:sp>
          <p:nvSpPr>
            <p:cNvPr id="802" name="شكل حر: شكل 801">
              <a:extLst>
                <a:ext uri="{FF2B5EF4-FFF2-40B4-BE49-F238E27FC236}">
                  <a16:creationId xmlns:a16="http://schemas.microsoft.com/office/drawing/2014/main" id="{B758D56C-FCFF-E790-8F9A-C81FB52E8D50}"/>
                </a:ext>
              </a:extLst>
            </p:cNvPr>
            <p:cNvSpPr/>
            <p:nvPr/>
          </p:nvSpPr>
          <p:spPr>
            <a:xfrm>
              <a:off x="4594931" y="2130490"/>
              <a:ext cx="134029" cy="54404"/>
            </a:xfrm>
            <a:custGeom>
              <a:avLst/>
              <a:gdLst>
                <a:gd name="connsiteX0" fmla="*/ 120979 w 134029"/>
                <a:gd name="connsiteY0" fmla="*/ 568 h 54404"/>
                <a:gd name="connsiteX1" fmla="*/ 7296 w 134029"/>
                <a:gd name="connsiteY1" fmla="*/ 33665 h 54404"/>
                <a:gd name="connsiteX2" fmla="*/ 13049 w 134029"/>
                <a:gd name="connsiteY2" fmla="*/ 53800 h 54404"/>
                <a:gd name="connsiteX3" fmla="*/ 126722 w 134029"/>
                <a:gd name="connsiteY3" fmla="*/ 20703 h 54404"/>
                <a:gd name="connsiteX4" fmla="*/ 120979 w 134029"/>
                <a:gd name="connsiteY4" fmla="*/ 568 h 54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29" h="54404">
                  <a:moveTo>
                    <a:pt x="120979" y="568"/>
                  </a:moveTo>
                  <a:cubicBezTo>
                    <a:pt x="83587" y="10635"/>
                    <a:pt x="44708" y="22150"/>
                    <a:pt x="7296" y="33665"/>
                  </a:cubicBezTo>
                  <a:cubicBezTo>
                    <a:pt x="-5648" y="37980"/>
                    <a:pt x="105" y="58124"/>
                    <a:pt x="13049" y="53800"/>
                  </a:cubicBezTo>
                  <a:cubicBezTo>
                    <a:pt x="50441" y="42294"/>
                    <a:pt x="87834" y="30789"/>
                    <a:pt x="126722" y="20703"/>
                  </a:cubicBezTo>
                  <a:cubicBezTo>
                    <a:pt x="139685" y="17836"/>
                    <a:pt x="133923" y="-3746"/>
                    <a:pt x="120979" y="568"/>
                  </a:cubicBezTo>
                  <a:close/>
                </a:path>
              </a:pathLst>
            </a:custGeom>
            <a:solidFill>
              <a:srgbClr val="000000"/>
            </a:solidFill>
            <a:ln w="4786" cap="flat">
              <a:noFill/>
              <a:prstDash val="solid"/>
              <a:miter/>
            </a:ln>
          </p:spPr>
          <p:txBody>
            <a:bodyPr rtlCol="1" anchor="ctr"/>
            <a:lstStyle/>
            <a:p>
              <a:endParaRPr lang="ar-SA"/>
            </a:p>
          </p:txBody>
        </p:sp>
        <p:sp>
          <p:nvSpPr>
            <p:cNvPr id="803" name="شكل حر: شكل 802">
              <a:extLst>
                <a:ext uri="{FF2B5EF4-FFF2-40B4-BE49-F238E27FC236}">
                  <a16:creationId xmlns:a16="http://schemas.microsoft.com/office/drawing/2014/main" id="{69468D1B-6484-CD2D-11B0-2435D4531260}"/>
                </a:ext>
              </a:extLst>
            </p:cNvPr>
            <p:cNvSpPr/>
            <p:nvPr/>
          </p:nvSpPr>
          <p:spPr>
            <a:xfrm>
              <a:off x="4345791" y="2199315"/>
              <a:ext cx="155931" cy="57381"/>
            </a:xfrm>
            <a:custGeom>
              <a:avLst/>
              <a:gdLst>
                <a:gd name="connsiteX0" fmla="*/ 141325 w 155931"/>
                <a:gd name="connsiteY0" fmla="*/ 814 h 57381"/>
                <a:gd name="connsiteX1" fmla="*/ 7497 w 155931"/>
                <a:gd name="connsiteY1" fmla="*/ 36788 h 57381"/>
                <a:gd name="connsiteX2" fmla="*/ 307 w 155931"/>
                <a:gd name="connsiteY2" fmla="*/ 49731 h 57381"/>
                <a:gd name="connsiteX3" fmla="*/ 12905 w 155931"/>
                <a:gd name="connsiteY3" fmla="*/ 57033 h 57381"/>
                <a:gd name="connsiteX4" fmla="*/ 13260 w 155931"/>
                <a:gd name="connsiteY4" fmla="*/ 56932 h 57381"/>
                <a:gd name="connsiteX5" fmla="*/ 147077 w 155931"/>
                <a:gd name="connsiteY5" fmla="*/ 20958 h 57381"/>
                <a:gd name="connsiteX6" fmla="*/ 155793 w 155931"/>
                <a:gd name="connsiteY6" fmla="*/ 8854 h 57381"/>
                <a:gd name="connsiteX7" fmla="*/ 143688 w 155931"/>
                <a:gd name="connsiteY7" fmla="*/ 138 h 57381"/>
                <a:gd name="connsiteX8" fmla="*/ 141325 w 155931"/>
                <a:gd name="connsiteY8" fmla="*/ 814 h 5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931" h="57381">
                  <a:moveTo>
                    <a:pt x="141325" y="814"/>
                  </a:moveTo>
                  <a:cubicBezTo>
                    <a:pt x="97383" y="15167"/>
                    <a:pt x="52714" y="27171"/>
                    <a:pt x="7497" y="36788"/>
                  </a:cubicBezTo>
                  <a:cubicBezTo>
                    <a:pt x="2099" y="38576"/>
                    <a:pt x="-1026" y="44204"/>
                    <a:pt x="307" y="49731"/>
                  </a:cubicBezTo>
                  <a:cubicBezTo>
                    <a:pt x="1769" y="55225"/>
                    <a:pt x="7411" y="58495"/>
                    <a:pt x="12905" y="57033"/>
                  </a:cubicBezTo>
                  <a:cubicBezTo>
                    <a:pt x="13025" y="56999"/>
                    <a:pt x="13145" y="56966"/>
                    <a:pt x="13260" y="56932"/>
                  </a:cubicBezTo>
                  <a:cubicBezTo>
                    <a:pt x="58548" y="47636"/>
                    <a:pt x="103232" y="35623"/>
                    <a:pt x="147077" y="20958"/>
                  </a:cubicBezTo>
                  <a:cubicBezTo>
                    <a:pt x="152825" y="20023"/>
                    <a:pt x="156728" y="14602"/>
                    <a:pt x="155793" y="8854"/>
                  </a:cubicBezTo>
                  <a:cubicBezTo>
                    <a:pt x="154858" y="3106"/>
                    <a:pt x="149441" y="-797"/>
                    <a:pt x="143688" y="138"/>
                  </a:cubicBezTo>
                  <a:cubicBezTo>
                    <a:pt x="142878" y="272"/>
                    <a:pt x="142082" y="498"/>
                    <a:pt x="141325" y="814"/>
                  </a:cubicBezTo>
                  <a:close/>
                </a:path>
              </a:pathLst>
            </a:custGeom>
            <a:solidFill>
              <a:srgbClr val="000000"/>
            </a:solidFill>
            <a:ln w="4786" cap="flat">
              <a:noFill/>
              <a:prstDash val="solid"/>
              <a:miter/>
            </a:ln>
          </p:spPr>
          <p:txBody>
            <a:bodyPr rtlCol="1" anchor="ctr"/>
            <a:lstStyle/>
            <a:p>
              <a:endParaRPr lang="ar-SA"/>
            </a:p>
          </p:txBody>
        </p:sp>
        <p:sp>
          <p:nvSpPr>
            <p:cNvPr id="804" name="شكل حر: شكل 803">
              <a:extLst>
                <a:ext uri="{FF2B5EF4-FFF2-40B4-BE49-F238E27FC236}">
                  <a16:creationId xmlns:a16="http://schemas.microsoft.com/office/drawing/2014/main" id="{AD6D314C-86F2-0FE5-E006-464E81023040}"/>
                </a:ext>
              </a:extLst>
            </p:cNvPr>
            <p:cNvSpPr/>
            <p:nvPr/>
          </p:nvSpPr>
          <p:spPr>
            <a:xfrm>
              <a:off x="4103872" y="2215481"/>
              <a:ext cx="146057" cy="56061"/>
            </a:xfrm>
            <a:custGeom>
              <a:avLst/>
              <a:gdLst>
                <a:gd name="connsiteX0" fmla="*/ 132867 w 146057"/>
                <a:gd name="connsiteY0" fmla="*/ 32127 h 56061"/>
                <a:gd name="connsiteX1" fmla="*/ 19193 w 146057"/>
                <a:gd name="connsiteY1" fmla="*/ 3364 h 56061"/>
                <a:gd name="connsiteX2" fmla="*/ 3364 w 146057"/>
                <a:gd name="connsiteY2" fmla="*/ 3196 h 56061"/>
                <a:gd name="connsiteX3" fmla="*/ 3196 w 146057"/>
                <a:gd name="connsiteY3" fmla="*/ 19025 h 56061"/>
                <a:gd name="connsiteX4" fmla="*/ 3364 w 146057"/>
                <a:gd name="connsiteY4" fmla="*/ 19193 h 56061"/>
                <a:gd name="connsiteX5" fmla="*/ 66643 w 146057"/>
                <a:gd name="connsiteY5" fmla="*/ 52290 h 56061"/>
                <a:gd name="connsiteX6" fmla="*/ 138552 w 146057"/>
                <a:gd name="connsiteY6" fmla="*/ 52290 h 56061"/>
                <a:gd name="connsiteX7" fmla="*/ 145753 w 146057"/>
                <a:gd name="connsiteY7" fmla="*/ 39337 h 56061"/>
                <a:gd name="connsiteX8" fmla="*/ 132867 w 146057"/>
                <a:gd name="connsiteY8" fmla="*/ 32127 h 5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057" h="56061">
                  <a:moveTo>
                    <a:pt x="132867" y="32127"/>
                  </a:moveTo>
                  <a:cubicBezTo>
                    <a:pt x="92559" y="41006"/>
                    <a:pt x="50426" y="30344"/>
                    <a:pt x="19193" y="3364"/>
                  </a:cubicBezTo>
                  <a:cubicBezTo>
                    <a:pt x="14869" y="-1056"/>
                    <a:pt x="7784" y="-1128"/>
                    <a:pt x="3364" y="3196"/>
                  </a:cubicBezTo>
                  <a:cubicBezTo>
                    <a:pt x="-1056" y="7520"/>
                    <a:pt x="-1128" y="14605"/>
                    <a:pt x="3196" y="19025"/>
                  </a:cubicBezTo>
                  <a:cubicBezTo>
                    <a:pt x="3249" y="19083"/>
                    <a:pt x="3306" y="19136"/>
                    <a:pt x="3364" y="19193"/>
                  </a:cubicBezTo>
                  <a:cubicBezTo>
                    <a:pt x="21465" y="35190"/>
                    <a:pt x="43182" y="46547"/>
                    <a:pt x="66643" y="52290"/>
                  </a:cubicBezTo>
                  <a:cubicBezTo>
                    <a:pt x="90349" y="57319"/>
                    <a:pt x="114846" y="57319"/>
                    <a:pt x="138552" y="52290"/>
                  </a:cubicBezTo>
                  <a:cubicBezTo>
                    <a:pt x="143950" y="50497"/>
                    <a:pt x="147081" y="44869"/>
                    <a:pt x="145753" y="39337"/>
                  </a:cubicBezTo>
                  <a:cubicBezTo>
                    <a:pt x="145820" y="33565"/>
                    <a:pt x="138619" y="30689"/>
                    <a:pt x="132867" y="32127"/>
                  </a:cubicBezTo>
                  <a:close/>
                </a:path>
              </a:pathLst>
            </a:custGeom>
            <a:solidFill>
              <a:srgbClr val="000000"/>
            </a:solidFill>
            <a:ln w="4786" cap="flat">
              <a:noFill/>
              <a:prstDash val="solid"/>
              <a:miter/>
            </a:ln>
          </p:spPr>
          <p:txBody>
            <a:bodyPr rtlCol="1" anchor="ctr"/>
            <a:lstStyle/>
            <a:p>
              <a:endParaRPr lang="ar-SA"/>
            </a:p>
          </p:txBody>
        </p:sp>
      </p:grpSp>
      <p:grpSp>
        <p:nvGrpSpPr>
          <p:cNvPr id="770" name="رسم 644">
            <a:extLst>
              <a:ext uri="{FF2B5EF4-FFF2-40B4-BE49-F238E27FC236}">
                <a16:creationId xmlns:a16="http://schemas.microsoft.com/office/drawing/2014/main" id="{FBA536A0-B3D5-7559-BE56-EC7D917E7529}"/>
              </a:ext>
            </a:extLst>
          </p:cNvPr>
          <p:cNvGrpSpPr/>
          <p:nvPr/>
        </p:nvGrpSpPr>
        <p:grpSpPr>
          <a:xfrm>
            <a:off x="7245003" y="612031"/>
            <a:ext cx="2026002" cy="2015728"/>
            <a:chOff x="6462425" y="643521"/>
            <a:chExt cx="2026002" cy="2015728"/>
          </a:xfrm>
          <a:solidFill>
            <a:srgbClr val="000000"/>
          </a:solidFill>
        </p:grpSpPr>
        <p:sp>
          <p:nvSpPr>
            <p:cNvPr id="771" name="شكل حر: شكل 770">
              <a:extLst>
                <a:ext uri="{FF2B5EF4-FFF2-40B4-BE49-F238E27FC236}">
                  <a16:creationId xmlns:a16="http://schemas.microsoft.com/office/drawing/2014/main" id="{5F2F3CFB-AA9C-F9F1-C0A4-2358157AD38D}"/>
                </a:ext>
              </a:extLst>
            </p:cNvPr>
            <p:cNvSpPr/>
            <p:nvPr/>
          </p:nvSpPr>
          <p:spPr>
            <a:xfrm>
              <a:off x="7141468" y="1015027"/>
              <a:ext cx="84131" cy="340579"/>
            </a:xfrm>
            <a:custGeom>
              <a:avLst/>
              <a:gdLst>
                <a:gd name="connsiteX0" fmla="*/ 34122 w 84131"/>
                <a:gd name="connsiteY0" fmla="*/ 30582 h 340579"/>
                <a:gd name="connsiteX1" fmla="*/ 39251 w 84131"/>
                <a:gd name="connsiteY1" fmla="*/ 68969 h 340579"/>
                <a:gd name="connsiteX2" fmla="*/ 0 w 84131"/>
                <a:gd name="connsiteY2" fmla="*/ 208752 h 340579"/>
                <a:gd name="connsiteX3" fmla="*/ 16570 w 84131"/>
                <a:gd name="connsiteY3" fmla="*/ 340580 h 340579"/>
                <a:gd name="connsiteX4" fmla="*/ 60865 w 84131"/>
                <a:gd name="connsiteY4" fmla="*/ 228126 h 340579"/>
                <a:gd name="connsiteX5" fmla="*/ 52089 w 84131"/>
                <a:gd name="connsiteY5" fmla="*/ 68638 h 340579"/>
                <a:gd name="connsiteX6" fmla="*/ 84132 w 84131"/>
                <a:gd name="connsiteY6" fmla="*/ 40658 h 340579"/>
                <a:gd name="connsiteX7" fmla="*/ 66580 w 84131"/>
                <a:gd name="connsiteY7" fmla="*/ 0 h 340579"/>
                <a:gd name="connsiteX8" fmla="*/ 34122 w 84131"/>
                <a:gd name="connsiteY8" fmla="*/ 30582 h 340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131" h="340579">
                  <a:moveTo>
                    <a:pt x="34122" y="30582"/>
                  </a:moveTo>
                  <a:cubicBezTo>
                    <a:pt x="35284" y="55427"/>
                    <a:pt x="41586" y="62379"/>
                    <a:pt x="39251" y="68969"/>
                  </a:cubicBezTo>
                  <a:cubicBezTo>
                    <a:pt x="36916" y="75559"/>
                    <a:pt x="3231" y="189985"/>
                    <a:pt x="0" y="208752"/>
                  </a:cubicBezTo>
                  <a:cubicBezTo>
                    <a:pt x="3647" y="259017"/>
                    <a:pt x="9277" y="324681"/>
                    <a:pt x="16570" y="340580"/>
                  </a:cubicBezTo>
                  <a:cubicBezTo>
                    <a:pt x="24845" y="313421"/>
                    <a:pt x="46214" y="247501"/>
                    <a:pt x="60865" y="228126"/>
                  </a:cubicBezTo>
                  <a:cubicBezTo>
                    <a:pt x="52590" y="165854"/>
                    <a:pt x="48944" y="75932"/>
                    <a:pt x="52089" y="68638"/>
                  </a:cubicBezTo>
                  <a:cubicBezTo>
                    <a:pt x="60561" y="57048"/>
                    <a:pt x="71507" y="47490"/>
                    <a:pt x="84132" y="40658"/>
                  </a:cubicBezTo>
                  <a:cubicBezTo>
                    <a:pt x="78992" y="26810"/>
                    <a:pt x="73133" y="13238"/>
                    <a:pt x="66580" y="0"/>
                  </a:cubicBezTo>
                  <a:cubicBezTo>
                    <a:pt x="52334" y="11378"/>
                    <a:pt x="38014" y="22307"/>
                    <a:pt x="34122" y="30582"/>
                  </a:cubicBezTo>
                  <a:close/>
                </a:path>
              </a:pathLst>
            </a:custGeom>
            <a:solidFill>
              <a:srgbClr val="7F96BD"/>
            </a:solidFill>
            <a:ln w="5310" cap="flat">
              <a:noFill/>
              <a:prstDash val="solid"/>
              <a:miter/>
            </a:ln>
          </p:spPr>
          <p:txBody>
            <a:bodyPr rtlCol="1" anchor="ctr"/>
            <a:lstStyle/>
            <a:p>
              <a:endParaRPr lang="ar-SA"/>
            </a:p>
          </p:txBody>
        </p:sp>
        <p:sp>
          <p:nvSpPr>
            <p:cNvPr id="772" name="شكل حر: شكل 771">
              <a:extLst>
                <a:ext uri="{FF2B5EF4-FFF2-40B4-BE49-F238E27FC236}">
                  <a16:creationId xmlns:a16="http://schemas.microsoft.com/office/drawing/2014/main" id="{B9C0DEC6-D0E7-86A6-29F3-102CA2BB64AE}"/>
                </a:ext>
              </a:extLst>
            </p:cNvPr>
            <p:cNvSpPr/>
            <p:nvPr/>
          </p:nvSpPr>
          <p:spPr>
            <a:xfrm>
              <a:off x="7161673" y="760328"/>
              <a:ext cx="83961" cy="121708"/>
            </a:xfrm>
            <a:custGeom>
              <a:avLst/>
              <a:gdLst>
                <a:gd name="connsiteX0" fmla="*/ 35115 w 83961"/>
                <a:gd name="connsiteY0" fmla="*/ 77851 h 121708"/>
                <a:gd name="connsiteX1" fmla="*/ 9449 w 83961"/>
                <a:gd name="connsiteY1" fmla="*/ 72306 h 121708"/>
                <a:gd name="connsiteX2" fmla="*/ 3232 w 83961"/>
                <a:gd name="connsiteY2" fmla="*/ 72306 h 121708"/>
                <a:gd name="connsiteX3" fmla="*/ 41406 w 83961"/>
                <a:gd name="connsiteY3" fmla="*/ 83481 h 121708"/>
                <a:gd name="connsiteX4" fmla="*/ 35115 w 83961"/>
                <a:gd name="connsiteY4" fmla="*/ 77851 h 121708"/>
                <a:gd name="connsiteX5" fmla="*/ 23279 w 83961"/>
                <a:gd name="connsiteY5" fmla="*/ 2250 h 121708"/>
                <a:gd name="connsiteX6" fmla="*/ 6794 w 83961"/>
                <a:gd name="connsiteY6" fmla="*/ 341 h 121708"/>
                <a:gd name="connsiteX7" fmla="*/ 7860 w 83961"/>
                <a:gd name="connsiteY7" fmla="*/ 11772 h 121708"/>
                <a:gd name="connsiteX8" fmla="*/ 19707 w 83961"/>
                <a:gd name="connsiteY8" fmla="*/ 13510 h 121708"/>
                <a:gd name="connsiteX9" fmla="*/ 23279 w 83961"/>
                <a:gd name="connsiteY9" fmla="*/ 2250 h 121708"/>
                <a:gd name="connsiteX10" fmla="*/ 80657 w 83961"/>
                <a:gd name="connsiteY10" fmla="*/ 15163 h 121708"/>
                <a:gd name="connsiteX11" fmla="*/ 57305 w 83961"/>
                <a:gd name="connsiteY11" fmla="*/ 10610 h 121708"/>
                <a:gd name="connsiteX12" fmla="*/ 58638 w 83961"/>
                <a:gd name="connsiteY12" fmla="*/ 21465 h 121708"/>
                <a:gd name="connsiteX13" fmla="*/ 76349 w 83961"/>
                <a:gd name="connsiteY13" fmla="*/ 26018 h 121708"/>
                <a:gd name="connsiteX14" fmla="*/ 80657 w 83961"/>
                <a:gd name="connsiteY14" fmla="*/ 15163 h 121708"/>
                <a:gd name="connsiteX15" fmla="*/ 59331 w 83961"/>
                <a:gd name="connsiteY15" fmla="*/ 38270 h 121708"/>
                <a:gd name="connsiteX16" fmla="*/ 56270 w 83961"/>
                <a:gd name="connsiteY16" fmla="*/ 55661 h 121708"/>
                <a:gd name="connsiteX17" fmla="*/ 59373 w 83961"/>
                <a:gd name="connsiteY17" fmla="*/ 38270 h 121708"/>
                <a:gd name="connsiteX18" fmla="*/ 9150 w 83961"/>
                <a:gd name="connsiteY18" fmla="*/ 29995 h 121708"/>
                <a:gd name="connsiteX19" fmla="*/ 6921 w 83961"/>
                <a:gd name="connsiteY19" fmla="*/ 47962 h 121708"/>
                <a:gd name="connsiteX20" fmla="*/ 9193 w 83961"/>
                <a:gd name="connsiteY20" fmla="*/ 29995 h 121708"/>
                <a:gd name="connsiteX21" fmla="*/ 68565 w 83961"/>
                <a:gd name="connsiteY21" fmla="*/ 101971 h 121708"/>
                <a:gd name="connsiteX22" fmla="*/ 76850 w 83961"/>
                <a:gd name="connsiteY22" fmla="*/ 108017 h 121708"/>
                <a:gd name="connsiteX23" fmla="*/ 36192 w 83961"/>
                <a:gd name="connsiteY23" fmla="*/ 119938 h 121708"/>
                <a:gd name="connsiteX24" fmla="*/ 36192 w 83961"/>
                <a:gd name="connsiteY24" fmla="*/ 111653 h 121708"/>
                <a:gd name="connsiteX25" fmla="*/ 68565 w 83961"/>
                <a:gd name="connsiteY25" fmla="*/ 101800 h 121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961" h="121708">
                  <a:moveTo>
                    <a:pt x="35115" y="77851"/>
                  </a:moveTo>
                  <a:cubicBezTo>
                    <a:pt x="29911" y="82266"/>
                    <a:pt x="12008" y="86211"/>
                    <a:pt x="9449" y="72306"/>
                  </a:cubicBezTo>
                  <a:cubicBezTo>
                    <a:pt x="8617" y="67913"/>
                    <a:pt x="3819" y="67828"/>
                    <a:pt x="3232" y="72306"/>
                  </a:cubicBezTo>
                  <a:cubicBezTo>
                    <a:pt x="1003" y="92843"/>
                    <a:pt x="33291" y="95904"/>
                    <a:pt x="41406" y="83481"/>
                  </a:cubicBezTo>
                  <a:cubicBezTo>
                    <a:pt x="43805" y="79834"/>
                    <a:pt x="39700" y="73980"/>
                    <a:pt x="35115" y="77851"/>
                  </a:cubicBezTo>
                  <a:close/>
                  <a:moveTo>
                    <a:pt x="23279" y="2250"/>
                  </a:moveTo>
                  <a:cubicBezTo>
                    <a:pt x="18043" y="182"/>
                    <a:pt x="12360" y="-476"/>
                    <a:pt x="6794" y="341"/>
                  </a:cubicBezTo>
                  <a:cubicBezTo>
                    <a:pt x="-2153" y="2079"/>
                    <a:pt x="-2729" y="11687"/>
                    <a:pt x="7860" y="11772"/>
                  </a:cubicBezTo>
                  <a:cubicBezTo>
                    <a:pt x="11859" y="11946"/>
                    <a:pt x="15825" y="12528"/>
                    <a:pt x="19707" y="13510"/>
                  </a:cubicBezTo>
                  <a:cubicBezTo>
                    <a:pt x="27970" y="15163"/>
                    <a:pt x="27213" y="3743"/>
                    <a:pt x="23279" y="2250"/>
                  </a:cubicBezTo>
                  <a:close/>
                  <a:moveTo>
                    <a:pt x="80657" y="15163"/>
                  </a:moveTo>
                  <a:cubicBezTo>
                    <a:pt x="73705" y="10814"/>
                    <a:pt x="65382" y="9192"/>
                    <a:pt x="57305" y="10610"/>
                  </a:cubicBezTo>
                  <a:cubicBezTo>
                    <a:pt x="50907" y="12102"/>
                    <a:pt x="51013" y="20633"/>
                    <a:pt x="58638" y="21465"/>
                  </a:cubicBezTo>
                  <a:cubicBezTo>
                    <a:pt x="64769" y="21887"/>
                    <a:pt x="70772" y="23431"/>
                    <a:pt x="76349" y="26018"/>
                  </a:cubicBezTo>
                  <a:cubicBezTo>
                    <a:pt x="83973" y="29078"/>
                    <a:pt x="86703" y="20057"/>
                    <a:pt x="80657" y="15163"/>
                  </a:cubicBezTo>
                  <a:close/>
                  <a:moveTo>
                    <a:pt x="59331" y="38270"/>
                  </a:moveTo>
                  <a:cubicBezTo>
                    <a:pt x="52709" y="37203"/>
                    <a:pt x="49979" y="54829"/>
                    <a:pt x="56270" y="55661"/>
                  </a:cubicBezTo>
                  <a:cubicBezTo>
                    <a:pt x="62562" y="56493"/>
                    <a:pt x="64588" y="39112"/>
                    <a:pt x="59373" y="38270"/>
                  </a:cubicBezTo>
                  <a:close/>
                  <a:moveTo>
                    <a:pt x="9150" y="29995"/>
                  </a:moveTo>
                  <a:cubicBezTo>
                    <a:pt x="3115" y="29537"/>
                    <a:pt x="875" y="47301"/>
                    <a:pt x="6921" y="47962"/>
                  </a:cubicBezTo>
                  <a:cubicBezTo>
                    <a:pt x="12967" y="48624"/>
                    <a:pt x="15249" y="30443"/>
                    <a:pt x="9193" y="29995"/>
                  </a:cubicBezTo>
                  <a:close/>
                  <a:moveTo>
                    <a:pt x="68565" y="101971"/>
                  </a:moveTo>
                  <a:cubicBezTo>
                    <a:pt x="75112" y="96096"/>
                    <a:pt x="79420" y="104946"/>
                    <a:pt x="76850" y="108017"/>
                  </a:cubicBezTo>
                  <a:cubicBezTo>
                    <a:pt x="66976" y="119881"/>
                    <a:pt x="50907" y="124592"/>
                    <a:pt x="36192" y="119938"/>
                  </a:cubicBezTo>
                  <a:cubicBezTo>
                    <a:pt x="28578" y="118030"/>
                    <a:pt x="27907" y="110832"/>
                    <a:pt x="36192" y="111653"/>
                  </a:cubicBezTo>
                  <a:cubicBezTo>
                    <a:pt x="47942" y="113836"/>
                    <a:pt x="60024" y="110160"/>
                    <a:pt x="68565" y="101800"/>
                  </a:cubicBezTo>
                  <a:close/>
                </a:path>
              </a:pathLst>
            </a:custGeom>
            <a:solidFill>
              <a:srgbClr val="000000"/>
            </a:solidFill>
            <a:ln w="5310" cap="flat">
              <a:noFill/>
              <a:prstDash val="solid"/>
              <a:miter/>
            </a:ln>
          </p:spPr>
          <p:txBody>
            <a:bodyPr rtlCol="1" anchor="ctr"/>
            <a:lstStyle/>
            <a:p>
              <a:endParaRPr lang="ar-SA"/>
            </a:p>
          </p:txBody>
        </p:sp>
        <p:sp>
          <p:nvSpPr>
            <p:cNvPr id="773" name="شكل حر: شكل 772">
              <a:extLst>
                <a:ext uri="{FF2B5EF4-FFF2-40B4-BE49-F238E27FC236}">
                  <a16:creationId xmlns:a16="http://schemas.microsoft.com/office/drawing/2014/main" id="{24FECDE5-1FFE-2079-E06A-0672CFEE9BE5}"/>
                </a:ext>
              </a:extLst>
            </p:cNvPr>
            <p:cNvSpPr/>
            <p:nvPr/>
          </p:nvSpPr>
          <p:spPr>
            <a:xfrm>
              <a:off x="7157628" y="966307"/>
              <a:ext cx="171812" cy="100826"/>
            </a:xfrm>
            <a:custGeom>
              <a:avLst/>
              <a:gdLst>
                <a:gd name="connsiteX0" fmla="*/ 154641 w 171812"/>
                <a:gd name="connsiteY0" fmla="*/ 3210 h 100826"/>
                <a:gd name="connsiteX1" fmla="*/ 143050 w 171812"/>
                <a:gd name="connsiteY1" fmla="*/ 2293 h 100826"/>
                <a:gd name="connsiteX2" fmla="*/ 51966 w 171812"/>
                <a:gd name="connsiteY2" fmla="*/ 43698 h 100826"/>
                <a:gd name="connsiteX3" fmla="*/ 24807 w 171812"/>
                <a:gd name="connsiteY3" fmla="*/ 13223 h 100826"/>
                <a:gd name="connsiteX4" fmla="*/ 16522 w 171812"/>
                <a:gd name="connsiteY4" fmla="*/ 18277 h 100826"/>
                <a:gd name="connsiteX5" fmla="*/ 41367 w 171812"/>
                <a:gd name="connsiteY5" fmla="*/ 48752 h 100826"/>
                <a:gd name="connsiteX6" fmla="*/ 13878 w 171812"/>
                <a:gd name="connsiteY6" fmla="*/ 74664 h 100826"/>
                <a:gd name="connsiteX7" fmla="*/ 9399 w 171812"/>
                <a:gd name="connsiteY7" fmla="*/ 30113 h 100826"/>
                <a:gd name="connsiteX8" fmla="*/ 463 w 171812"/>
                <a:gd name="connsiteY8" fmla="*/ 43869 h 100826"/>
                <a:gd name="connsiteX9" fmla="*/ 5923 w 171812"/>
                <a:gd name="connsiteY9" fmla="*/ 86521 h 100826"/>
                <a:gd name="connsiteX10" fmla="*/ 47328 w 171812"/>
                <a:gd name="connsiteY10" fmla="*/ 58285 h 100826"/>
                <a:gd name="connsiteX11" fmla="*/ 73911 w 171812"/>
                <a:gd name="connsiteY11" fmla="*/ 100767 h 100826"/>
                <a:gd name="connsiteX12" fmla="*/ 141398 w 171812"/>
                <a:gd name="connsiteY12" fmla="*/ 62263 h 100826"/>
                <a:gd name="connsiteX13" fmla="*/ 139649 w 171812"/>
                <a:gd name="connsiteY13" fmla="*/ 56300 h 100826"/>
                <a:gd name="connsiteX14" fmla="*/ 135597 w 171812"/>
                <a:gd name="connsiteY14" fmla="*/ 56217 h 100826"/>
                <a:gd name="connsiteX15" fmla="*/ 74657 w 171812"/>
                <a:gd name="connsiteY15" fmla="*/ 89912 h 100826"/>
                <a:gd name="connsiteX16" fmla="*/ 56530 w 171812"/>
                <a:gd name="connsiteY16" fmla="*/ 53071 h 100826"/>
                <a:gd name="connsiteX17" fmla="*/ 149299 w 171812"/>
                <a:gd name="connsiteY17" fmla="*/ 11666 h 100826"/>
                <a:gd name="connsiteX18" fmla="*/ 170327 w 171812"/>
                <a:gd name="connsiteY18" fmla="*/ 32992 h 100826"/>
                <a:gd name="connsiteX19" fmla="*/ 154641 w 171812"/>
                <a:gd name="connsiteY19" fmla="*/ 3210 h 10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1812" h="100826">
                  <a:moveTo>
                    <a:pt x="154641" y="3210"/>
                  </a:moveTo>
                  <a:cubicBezTo>
                    <a:pt x="151442" y="-863"/>
                    <a:pt x="148020" y="-938"/>
                    <a:pt x="143050" y="2293"/>
                  </a:cubicBezTo>
                  <a:cubicBezTo>
                    <a:pt x="114964" y="20636"/>
                    <a:pt x="84254" y="34598"/>
                    <a:pt x="51966" y="43698"/>
                  </a:cubicBezTo>
                  <a:cubicBezTo>
                    <a:pt x="41378" y="35021"/>
                    <a:pt x="32213" y="24739"/>
                    <a:pt x="24807" y="13223"/>
                  </a:cubicBezTo>
                  <a:cubicBezTo>
                    <a:pt x="21075" y="6601"/>
                    <a:pt x="13547" y="13223"/>
                    <a:pt x="16522" y="18277"/>
                  </a:cubicBezTo>
                  <a:cubicBezTo>
                    <a:pt x="23309" y="29569"/>
                    <a:pt x="31674" y="39832"/>
                    <a:pt x="41367" y="48752"/>
                  </a:cubicBezTo>
                  <a:cubicBezTo>
                    <a:pt x="33498" y="58667"/>
                    <a:pt x="24242" y="67395"/>
                    <a:pt x="13878" y="74664"/>
                  </a:cubicBezTo>
                  <a:cubicBezTo>
                    <a:pt x="9852" y="60178"/>
                    <a:pt x="8338" y="45110"/>
                    <a:pt x="9399" y="30113"/>
                  </a:cubicBezTo>
                  <a:cubicBezTo>
                    <a:pt x="8653" y="25848"/>
                    <a:pt x="2116" y="20015"/>
                    <a:pt x="463" y="43869"/>
                  </a:cubicBezTo>
                  <a:cubicBezTo>
                    <a:pt x="-960" y="58316"/>
                    <a:pt x="906" y="72898"/>
                    <a:pt x="5923" y="86521"/>
                  </a:cubicBezTo>
                  <a:cubicBezTo>
                    <a:pt x="11063" y="97867"/>
                    <a:pt x="34329" y="69961"/>
                    <a:pt x="47328" y="58285"/>
                  </a:cubicBezTo>
                  <a:cubicBezTo>
                    <a:pt x="50527" y="65568"/>
                    <a:pt x="63888" y="102505"/>
                    <a:pt x="73911" y="100767"/>
                  </a:cubicBezTo>
                  <a:cubicBezTo>
                    <a:pt x="94032" y="97365"/>
                    <a:pt x="131876" y="78566"/>
                    <a:pt x="141398" y="62263"/>
                  </a:cubicBezTo>
                  <a:cubicBezTo>
                    <a:pt x="142560" y="60134"/>
                    <a:pt x="141782" y="57464"/>
                    <a:pt x="139649" y="56300"/>
                  </a:cubicBezTo>
                  <a:cubicBezTo>
                    <a:pt x="138396" y="55614"/>
                    <a:pt x="136882" y="55582"/>
                    <a:pt x="135597" y="56217"/>
                  </a:cubicBezTo>
                  <a:cubicBezTo>
                    <a:pt x="122098" y="63499"/>
                    <a:pt x="119037" y="74845"/>
                    <a:pt x="74657" y="89912"/>
                  </a:cubicBezTo>
                  <a:cubicBezTo>
                    <a:pt x="67545" y="78188"/>
                    <a:pt x="61478" y="65860"/>
                    <a:pt x="56530" y="53071"/>
                  </a:cubicBezTo>
                  <a:cubicBezTo>
                    <a:pt x="88898" y="42759"/>
                    <a:pt x="120013" y="28872"/>
                    <a:pt x="149299" y="11666"/>
                  </a:cubicBezTo>
                  <a:cubicBezTo>
                    <a:pt x="154343" y="18533"/>
                    <a:pt x="163950" y="34762"/>
                    <a:pt x="170327" y="32992"/>
                  </a:cubicBezTo>
                  <a:cubicBezTo>
                    <a:pt x="177364" y="31276"/>
                    <a:pt x="157254" y="6590"/>
                    <a:pt x="154641" y="3210"/>
                  </a:cubicBezTo>
                  <a:close/>
                </a:path>
              </a:pathLst>
            </a:custGeom>
            <a:solidFill>
              <a:srgbClr val="000000"/>
            </a:solidFill>
            <a:ln w="5310" cap="flat">
              <a:noFill/>
              <a:prstDash val="solid"/>
              <a:miter/>
            </a:ln>
          </p:spPr>
          <p:txBody>
            <a:bodyPr rtlCol="1" anchor="ctr"/>
            <a:lstStyle/>
            <a:p>
              <a:endParaRPr lang="ar-SA"/>
            </a:p>
          </p:txBody>
        </p:sp>
        <p:sp>
          <p:nvSpPr>
            <p:cNvPr id="774" name="شكل حر: شكل 773">
              <a:extLst>
                <a:ext uri="{FF2B5EF4-FFF2-40B4-BE49-F238E27FC236}">
                  <a16:creationId xmlns:a16="http://schemas.microsoft.com/office/drawing/2014/main" id="{B1EE214B-6083-9BC3-75E1-207BAD8C9C61}"/>
                </a:ext>
              </a:extLst>
            </p:cNvPr>
            <p:cNvSpPr/>
            <p:nvPr/>
          </p:nvSpPr>
          <p:spPr>
            <a:xfrm>
              <a:off x="7136883" y="643521"/>
              <a:ext cx="226050" cy="333691"/>
            </a:xfrm>
            <a:custGeom>
              <a:avLst/>
              <a:gdLst>
                <a:gd name="connsiteX0" fmla="*/ 108209 w 226050"/>
                <a:gd name="connsiteY0" fmla="*/ 266698 h 333691"/>
                <a:gd name="connsiteX1" fmla="*/ 27393 w 226050"/>
                <a:gd name="connsiteY1" fmla="*/ 275890 h 333691"/>
                <a:gd name="connsiteX2" fmla="*/ 12902 w 226050"/>
                <a:gd name="connsiteY2" fmla="*/ 249723 h 333691"/>
                <a:gd name="connsiteX3" fmla="*/ 26530 w 226050"/>
                <a:gd name="connsiteY3" fmla="*/ 99927 h 333691"/>
                <a:gd name="connsiteX4" fmla="*/ 16346 w 226050"/>
                <a:gd name="connsiteY4" fmla="*/ 97443 h 333691"/>
                <a:gd name="connsiteX5" fmla="*/ 3924 w 226050"/>
                <a:gd name="connsiteY5" fmla="*/ 267946 h 333691"/>
                <a:gd name="connsiteX6" fmla="*/ 60438 w 226050"/>
                <a:gd name="connsiteY6" fmla="*/ 295766 h 333691"/>
                <a:gd name="connsiteX7" fmla="*/ 53571 w 226050"/>
                <a:gd name="connsiteY7" fmla="*/ 328139 h 333691"/>
                <a:gd name="connsiteX8" fmla="*/ 65738 w 226050"/>
                <a:gd name="connsiteY8" fmla="*/ 321603 h 333691"/>
                <a:gd name="connsiteX9" fmla="*/ 71784 w 226050"/>
                <a:gd name="connsiteY9" fmla="*/ 295019 h 333691"/>
                <a:gd name="connsiteX10" fmla="*/ 114436 w 226050"/>
                <a:gd name="connsiteY10" fmla="*/ 274653 h 333691"/>
                <a:gd name="connsiteX11" fmla="*/ 108220 w 226050"/>
                <a:gd name="connsiteY11" fmla="*/ 266368 h 333691"/>
                <a:gd name="connsiteX12" fmla="*/ 212878 w 226050"/>
                <a:gd name="connsiteY12" fmla="*/ 113011 h 333691"/>
                <a:gd name="connsiteX13" fmla="*/ 206256 w 226050"/>
                <a:gd name="connsiteY13" fmla="*/ 158862 h 333691"/>
                <a:gd name="connsiteX14" fmla="*/ 167666 w 226050"/>
                <a:gd name="connsiteY14" fmla="*/ 222126 h 333691"/>
                <a:gd name="connsiteX15" fmla="*/ 161791 w 226050"/>
                <a:gd name="connsiteY15" fmla="*/ 319342 h 333691"/>
                <a:gd name="connsiteX16" fmla="*/ 152674 w 226050"/>
                <a:gd name="connsiteY16" fmla="*/ 318681 h 333691"/>
                <a:gd name="connsiteX17" fmla="*/ 158475 w 226050"/>
                <a:gd name="connsiteY17" fmla="*/ 212860 h 333691"/>
                <a:gd name="connsiteX18" fmla="*/ 179503 w 226050"/>
                <a:gd name="connsiteY18" fmla="*/ 194221 h 333691"/>
                <a:gd name="connsiteX19" fmla="*/ 157643 w 226050"/>
                <a:gd name="connsiteY19" fmla="*/ 169963 h 333691"/>
                <a:gd name="connsiteX20" fmla="*/ 124524 w 226050"/>
                <a:gd name="connsiteY20" fmla="*/ 105984 h 333691"/>
                <a:gd name="connsiteX21" fmla="*/ 10332 w 226050"/>
                <a:gd name="connsiteY21" fmla="*/ 81139 h 333691"/>
                <a:gd name="connsiteX22" fmla="*/ 5171 w 226050"/>
                <a:gd name="connsiteY22" fmla="*/ 44966 h 333691"/>
                <a:gd name="connsiteX23" fmla="*/ 31115 w 226050"/>
                <a:gd name="connsiteY23" fmla="*/ 35181 h 333691"/>
                <a:gd name="connsiteX24" fmla="*/ 87395 w 226050"/>
                <a:gd name="connsiteY24" fmla="*/ 19272 h 333691"/>
                <a:gd name="connsiteX25" fmla="*/ 163572 w 226050"/>
                <a:gd name="connsiteY25" fmla="*/ 32611 h 333691"/>
                <a:gd name="connsiteX26" fmla="*/ 203654 w 226050"/>
                <a:gd name="connsiteY26" fmla="*/ 74592 h 333691"/>
                <a:gd name="connsiteX27" fmla="*/ 212846 w 226050"/>
                <a:gd name="connsiteY27" fmla="*/ 113011 h 33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6050" h="333691">
                  <a:moveTo>
                    <a:pt x="108209" y="266698"/>
                  </a:moveTo>
                  <a:cubicBezTo>
                    <a:pt x="82543" y="283258"/>
                    <a:pt x="55544" y="290221"/>
                    <a:pt x="27393" y="275890"/>
                  </a:cubicBezTo>
                  <a:cubicBezTo>
                    <a:pt x="13723" y="269023"/>
                    <a:pt x="12902" y="264960"/>
                    <a:pt x="12902" y="249723"/>
                  </a:cubicBezTo>
                  <a:cubicBezTo>
                    <a:pt x="13553" y="199513"/>
                    <a:pt x="18106" y="149430"/>
                    <a:pt x="26530" y="99927"/>
                  </a:cubicBezTo>
                  <a:cubicBezTo>
                    <a:pt x="27596" y="93306"/>
                    <a:pt x="17423" y="90821"/>
                    <a:pt x="16346" y="97443"/>
                  </a:cubicBezTo>
                  <a:cubicBezTo>
                    <a:pt x="12870" y="120049"/>
                    <a:pt x="-3690" y="245585"/>
                    <a:pt x="3924" y="267946"/>
                  </a:cubicBezTo>
                  <a:cubicBezTo>
                    <a:pt x="11217" y="288973"/>
                    <a:pt x="40605" y="295766"/>
                    <a:pt x="60438" y="295766"/>
                  </a:cubicBezTo>
                  <a:cubicBezTo>
                    <a:pt x="58124" y="306536"/>
                    <a:pt x="55800" y="317295"/>
                    <a:pt x="53571" y="328139"/>
                  </a:cubicBezTo>
                  <a:cubicBezTo>
                    <a:pt x="52985" y="330794"/>
                    <a:pt x="60278" y="342225"/>
                    <a:pt x="65738" y="321603"/>
                  </a:cubicBezTo>
                  <a:cubicBezTo>
                    <a:pt x="68062" y="312827"/>
                    <a:pt x="69715" y="303881"/>
                    <a:pt x="71784" y="295019"/>
                  </a:cubicBezTo>
                  <a:cubicBezTo>
                    <a:pt x="87944" y="293430"/>
                    <a:pt x="103037" y="286223"/>
                    <a:pt x="114436" y="274653"/>
                  </a:cubicBezTo>
                  <a:cubicBezTo>
                    <a:pt x="118072" y="270505"/>
                    <a:pt x="113189" y="263553"/>
                    <a:pt x="108220" y="266368"/>
                  </a:cubicBezTo>
                  <a:close/>
                  <a:moveTo>
                    <a:pt x="212878" y="113011"/>
                  </a:moveTo>
                  <a:cubicBezTo>
                    <a:pt x="230184" y="124932"/>
                    <a:pt x="219169" y="155407"/>
                    <a:pt x="206256" y="158862"/>
                  </a:cubicBezTo>
                  <a:cubicBezTo>
                    <a:pt x="216600" y="173023"/>
                    <a:pt x="195241" y="223374"/>
                    <a:pt x="167666" y="222126"/>
                  </a:cubicBezTo>
                  <a:cubicBezTo>
                    <a:pt x="167091" y="234059"/>
                    <a:pt x="163199" y="276946"/>
                    <a:pt x="161791" y="319342"/>
                  </a:cubicBezTo>
                  <a:cubicBezTo>
                    <a:pt x="161791" y="324151"/>
                    <a:pt x="153506" y="323074"/>
                    <a:pt x="152674" y="318681"/>
                  </a:cubicBezTo>
                  <a:cubicBezTo>
                    <a:pt x="149859" y="306589"/>
                    <a:pt x="156566" y="220474"/>
                    <a:pt x="158475" y="212860"/>
                  </a:cubicBezTo>
                  <a:cubicBezTo>
                    <a:pt x="161375" y="201515"/>
                    <a:pt x="170396" y="206462"/>
                    <a:pt x="179503" y="194221"/>
                  </a:cubicBezTo>
                  <a:cubicBezTo>
                    <a:pt x="201533" y="164364"/>
                    <a:pt x="170311" y="146237"/>
                    <a:pt x="157643" y="169963"/>
                  </a:cubicBezTo>
                  <a:cubicBezTo>
                    <a:pt x="151853" y="180807"/>
                    <a:pt x="128245" y="151164"/>
                    <a:pt x="124524" y="105984"/>
                  </a:cubicBezTo>
                  <a:cubicBezTo>
                    <a:pt x="89996" y="102422"/>
                    <a:pt x="29046" y="94809"/>
                    <a:pt x="10332" y="81139"/>
                  </a:cubicBezTo>
                  <a:cubicBezTo>
                    <a:pt x="-1082" y="72575"/>
                    <a:pt x="-3391" y="56380"/>
                    <a:pt x="5171" y="44966"/>
                  </a:cubicBezTo>
                  <a:cubicBezTo>
                    <a:pt x="11191" y="36948"/>
                    <a:pt x="21299" y="33134"/>
                    <a:pt x="31115" y="35181"/>
                  </a:cubicBezTo>
                  <a:cubicBezTo>
                    <a:pt x="28236" y="-2257"/>
                    <a:pt x="77286" y="2797"/>
                    <a:pt x="87395" y="19272"/>
                  </a:cubicBezTo>
                  <a:cubicBezTo>
                    <a:pt x="88717" y="-8133"/>
                    <a:pt x="165566" y="-8548"/>
                    <a:pt x="163572" y="32611"/>
                  </a:cubicBezTo>
                  <a:cubicBezTo>
                    <a:pt x="193429" y="14558"/>
                    <a:pt x="226346" y="58522"/>
                    <a:pt x="203654" y="74592"/>
                  </a:cubicBezTo>
                  <a:cubicBezTo>
                    <a:pt x="226570" y="73429"/>
                    <a:pt x="235622" y="105973"/>
                    <a:pt x="212846" y="113011"/>
                  </a:cubicBezTo>
                  <a:close/>
                </a:path>
              </a:pathLst>
            </a:custGeom>
            <a:solidFill>
              <a:srgbClr val="000000"/>
            </a:solidFill>
            <a:ln w="5310" cap="flat">
              <a:noFill/>
              <a:prstDash val="solid"/>
              <a:miter/>
            </a:ln>
          </p:spPr>
          <p:txBody>
            <a:bodyPr rtlCol="1" anchor="ctr"/>
            <a:lstStyle/>
            <a:p>
              <a:endParaRPr lang="ar-SA"/>
            </a:p>
          </p:txBody>
        </p:sp>
        <p:sp>
          <p:nvSpPr>
            <p:cNvPr id="775" name="شكل حر: شكل 774">
              <a:extLst>
                <a:ext uri="{FF2B5EF4-FFF2-40B4-BE49-F238E27FC236}">
                  <a16:creationId xmlns:a16="http://schemas.microsoft.com/office/drawing/2014/main" id="{37B804A7-32F5-E33D-543A-31EF3DE973DA}"/>
                </a:ext>
              </a:extLst>
            </p:cNvPr>
            <p:cNvSpPr/>
            <p:nvPr/>
          </p:nvSpPr>
          <p:spPr>
            <a:xfrm>
              <a:off x="6491690" y="2640905"/>
              <a:ext cx="1984137" cy="18344"/>
            </a:xfrm>
            <a:custGeom>
              <a:avLst/>
              <a:gdLst>
                <a:gd name="connsiteX0" fmla="*/ 1976833 w 1984137"/>
                <a:gd name="connsiteY0" fmla="*/ 0 h 18344"/>
                <a:gd name="connsiteX1" fmla="*/ 6046 w 1984137"/>
                <a:gd name="connsiteY1" fmla="*/ 2900 h 18344"/>
                <a:gd name="connsiteX2" fmla="*/ 0 w 1984137"/>
                <a:gd name="connsiteY2" fmla="*/ 8946 h 18344"/>
                <a:gd name="connsiteX3" fmla="*/ 6046 w 1984137"/>
                <a:gd name="connsiteY3" fmla="*/ 14992 h 18344"/>
                <a:gd name="connsiteX4" fmla="*/ 1976833 w 1984137"/>
                <a:gd name="connsiteY4" fmla="*/ 15739 h 18344"/>
                <a:gd name="connsiteX5" fmla="*/ 1976833 w 1984137"/>
                <a:gd name="connsiteY5" fmla="*/ 0 h 1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137" h="18344">
                  <a:moveTo>
                    <a:pt x="1976833" y="0"/>
                  </a:moveTo>
                  <a:cubicBezTo>
                    <a:pt x="1323185" y="288"/>
                    <a:pt x="657231" y="3199"/>
                    <a:pt x="6046" y="2900"/>
                  </a:cubicBezTo>
                  <a:cubicBezTo>
                    <a:pt x="2707" y="2900"/>
                    <a:pt x="0" y="5609"/>
                    <a:pt x="0" y="8946"/>
                  </a:cubicBezTo>
                  <a:cubicBezTo>
                    <a:pt x="0" y="12284"/>
                    <a:pt x="2707" y="14992"/>
                    <a:pt x="6046" y="14992"/>
                  </a:cubicBezTo>
                  <a:cubicBezTo>
                    <a:pt x="657316" y="22030"/>
                    <a:pt x="1323505" y="15813"/>
                    <a:pt x="1976833" y="15739"/>
                  </a:cubicBezTo>
                  <a:cubicBezTo>
                    <a:pt x="1986195" y="15707"/>
                    <a:pt x="1986942" y="0"/>
                    <a:pt x="1976833" y="0"/>
                  </a:cubicBezTo>
                  <a:close/>
                </a:path>
              </a:pathLst>
            </a:custGeom>
            <a:solidFill>
              <a:srgbClr val="000000"/>
            </a:solidFill>
            <a:ln w="5310" cap="flat">
              <a:noFill/>
              <a:prstDash val="solid"/>
              <a:miter/>
            </a:ln>
          </p:spPr>
          <p:txBody>
            <a:bodyPr rtlCol="1" anchor="ctr"/>
            <a:lstStyle/>
            <a:p>
              <a:endParaRPr lang="ar-SA"/>
            </a:p>
          </p:txBody>
        </p:sp>
        <p:sp>
          <p:nvSpPr>
            <p:cNvPr id="776" name="شكل حر: شكل 775">
              <a:extLst>
                <a:ext uri="{FF2B5EF4-FFF2-40B4-BE49-F238E27FC236}">
                  <a16:creationId xmlns:a16="http://schemas.microsoft.com/office/drawing/2014/main" id="{2B446C9F-A957-0F06-B45C-4DFEE15009BA}"/>
                </a:ext>
              </a:extLst>
            </p:cNvPr>
            <p:cNvSpPr/>
            <p:nvPr/>
          </p:nvSpPr>
          <p:spPr>
            <a:xfrm>
              <a:off x="6730510" y="2441462"/>
              <a:ext cx="1019311" cy="191554"/>
            </a:xfrm>
            <a:custGeom>
              <a:avLst/>
              <a:gdLst>
                <a:gd name="connsiteX0" fmla="*/ 169993 w 1019311"/>
                <a:gd name="connsiteY0" fmla="*/ 91436 h 191554"/>
                <a:gd name="connsiteX1" fmla="*/ 2 w 1019311"/>
                <a:gd name="connsiteY1" fmla="*/ 182520 h 191554"/>
                <a:gd name="connsiteX2" fmla="*/ 279546 w 1019311"/>
                <a:gd name="connsiteY2" fmla="*/ 180207 h 191554"/>
                <a:gd name="connsiteX3" fmla="*/ 273009 w 1019311"/>
                <a:gd name="connsiteY3" fmla="*/ 97397 h 191554"/>
                <a:gd name="connsiteX4" fmla="*/ 169993 w 1019311"/>
                <a:gd name="connsiteY4" fmla="*/ 91191 h 191554"/>
                <a:gd name="connsiteX5" fmla="*/ 883867 w 1019311"/>
                <a:gd name="connsiteY5" fmla="*/ 53753 h 191554"/>
                <a:gd name="connsiteX6" fmla="*/ 854010 w 1019311"/>
                <a:gd name="connsiteY6" fmla="*/ 129461 h 191554"/>
                <a:gd name="connsiteX7" fmla="*/ 777172 w 1019311"/>
                <a:gd name="connsiteY7" fmla="*/ 189249 h 191554"/>
                <a:gd name="connsiteX8" fmla="*/ 907923 w 1019311"/>
                <a:gd name="connsiteY8" fmla="*/ 170375 h 191554"/>
                <a:gd name="connsiteX9" fmla="*/ 1019288 w 1019311"/>
                <a:gd name="connsiteY9" fmla="*/ 62678 h 191554"/>
                <a:gd name="connsiteX10" fmla="*/ 969609 w 1019311"/>
                <a:gd name="connsiteY10" fmla="*/ 0 h 191554"/>
                <a:gd name="connsiteX11" fmla="*/ 883867 w 1019311"/>
                <a:gd name="connsiteY11" fmla="*/ 53753 h 191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9311" h="191554">
                  <a:moveTo>
                    <a:pt x="169993" y="91436"/>
                  </a:moveTo>
                  <a:cubicBezTo>
                    <a:pt x="110130" y="140486"/>
                    <a:pt x="4384" y="151555"/>
                    <a:pt x="2" y="182520"/>
                  </a:cubicBezTo>
                  <a:cubicBezTo>
                    <a:pt x="-830" y="188812"/>
                    <a:pt x="277563" y="183928"/>
                    <a:pt x="279546" y="180207"/>
                  </a:cubicBezTo>
                  <a:cubicBezTo>
                    <a:pt x="290561" y="159584"/>
                    <a:pt x="273511" y="104104"/>
                    <a:pt x="273009" y="97397"/>
                  </a:cubicBezTo>
                  <a:cubicBezTo>
                    <a:pt x="238552" y="100340"/>
                    <a:pt x="203848" y="98250"/>
                    <a:pt x="169993" y="91191"/>
                  </a:cubicBezTo>
                  <a:close/>
                  <a:moveTo>
                    <a:pt x="883867" y="53753"/>
                  </a:moveTo>
                  <a:cubicBezTo>
                    <a:pt x="877085" y="79920"/>
                    <a:pt x="860344" y="125196"/>
                    <a:pt x="854010" y="129461"/>
                  </a:cubicBezTo>
                  <a:cubicBezTo>
                    <a:pt x="847676" y="133726"/>
                    <a:pt x="787099" y="153645"/>
                    <a:pt x="777172" y="189249"/>
                  </a:cubicBezTo>
                  <a:cubicBezTo>
                    <a:pt x="775753" y="194303"/>
                    <a:pt x="880188" y="192309"/>
                    <a:pt x="907923" y="170375"/>
                  </a:cubicBezTo>
                  <a:cubicBezTo>
                    <a:pt x="935657" y="148441"/>
                    <a:pt x="1018211" y="71571"/>
                    <a:pt x="1019288" y="62678"/>
                  </a:cubicBezTo>
                  <a:cubicBezTo>
                    <a:pt x="1020365" y="53785"/>
                    <a:pt x="984196" y="7773"/>
                    <a:pt x="969609" y="0"/>
                  </a:cubicBezTo>
                  <a:cubicBezTo>
                    <a:pt x="961547" y="15504"/>
                    <a:pt x="918404" y="53753"/>
                    <a:pt x="883867" y="53753"/>
                  </a:cubicBezTo>
                  <a:close/>
                </a:path>
              </a:pathLst>
            </a:custGeom>
            <a:solidFill>
              <a:srgbClr val="7F96BD"/>
            </a:solidFill>
            <a:ln w="5310" cap="flat">
              <a:noFill/>
              <a:prstDash val="solid"/>
              <a:miter/>
            </a:ln>
          </p:spPr>
          <p:txBody>
            <a:bodyPr rtlCol="1" anchor="ctr"/>
            <a:lstStyle/>
            <a:p>
              <a:endParaRPr lang="ar-SA"/>
            </a:p>
          </p:txBody>
        </p:sp>
        <p:sp>
          <p:nvSpPr>
            <p:cNvPr id="777" name="شكل حر: شكل 776">
              <a:extLst>
                <a:ext uri="{FF2B5EF4-FFF2-40B4-BE49-F238E27FC236}">
                  <a16:creationId xmlns:a16="http://schemas.microsoft.com/office/drawing/2014/main" id="{7D5C63A7-BC08-2FFC-991A-90BB1A20288A}"/>
                </a:ext>
              </a:extLst>
            </p:cNvPr>
            <p:cNvSpPr/>
            <p:nvPr/>
          </p:nvSpPr>
          <p:spPr>
            <a:xfrm>
              <a:off x="7728151" y="1581364"/>
              <a:ext cx="168617" cy="166893"/>
            </a:xfrm>
            <a:custGeom>
              <a:avLst/>
              <a:gdLst>
                <a:gd name="connsiteX0" fmla="*/ 9576 w 168617"/>
                <a:gd name="connsiteY0" fmla="*/ 44723 h 166893"/>
                <a:gd name="connsiteX1" fmla="*/ 1291 w 168617"/>
                <a:gd name="connsiteY1" fmla="*/ 51121 h 166893"/>
                <a:gd name="connsiteX2" fmla="*/ 29015 w 168617"/>
                <a:gd name="connsiteY2" fmla="*/ 78845 h 166893"/>
                <a:gd name="connsiteX3" fmla="*/ 102590 w 168617"/>
                <a:gd name="connsiteY3" fmla="*/ 40458 h 166893"/>
                <a:gd name="connsiteX4" fmla="*/ 94881 w 168617"/>
                <a:gd name="connsiteY4" fmla="*/ 8991 h 166893"/>
                <a:gd name="connsiteX5" fmla="*/ 81477 w 168617"/>
                <a:gd name="connsiteY5" fmla="*/ 4193 h 166893"/>
                <a:gd name="connsiteX6" fmla="*/ 94646 w 168617"/>
                <a:gd name="connsiteY6" fmla="*/ 33260 h 166893"/>
                <a:gd name="connsiteX7" fmla="*/ 28812 w 168617"/>
                <a:gd name="connsiteY7" fmla="*/ 68363 h 166893"/>
                <a:gd name="connsiteX8" fmla="*/ 9576 w 168617"/>
                <a:gd name="connsiteY8" fmla="*/ 44723 h 166893"/>
                <a:gd name="connsiteX9" fmla="*/ 164575 w 168617"/>
                <a:gd name="connsiteY9" fmla="*/ 84880 h 166893"/>
                <a:gd name="connsiteX10" fmla="*/ 152334 w 168617"/>
                <a:gd name="connsiteY10" fmla="*/ 146823 h 166893"/>
                <a:gd name="connsiteX11" fmla="*/ 142737 w 168617"/>
                <a:gd name="connsiteY11" fmla="*/ 140777 h 166893"/>
                <a:gd name="connsiteX12" fmla="*/ 155533 w 168617"/>
                <a:gd name="connsiteY12" fmla="*/ 114353 h 166893"/>
                <a:gd name="connsiteX13" fmla="*/ 109575 w 168617"/>
                <a:gd name="connsiteY13" fmla="*/ 54075 h 166893"/>
                <a:gd name="connsiteX14" fmla="*/ 109009 w 168617"/>
                <a:gd name="connsiteY14" fmla="*/ 47416 h 166893"/>
                <a:gd name="connsiteX15" fmla="*/ 113296 w 168617"/>
                <a:gd name="connsiteY15" fmla="*/ 45790 h 166893"/>
                <a:gd name="connsiteX16" fmla="*/ 164532 w 168617"/>
                <a:gd name="connsiteY16" fmla="*/ 84934 h 166893"/>
                <a:gd name="connsiteX17" fmla="*/ 96331 w 168617"/>
                <a:gd name="connsiteY17" fmla="*/ 155929 h 166893"/>
                <a:gd name="connsiteX18" fmla="*/ 49285 w 168617"/>
                <a:gd name="connsiteY18" fmla="*/ 137961 h 166893"/>
                <a:gd name="connsiteX19" fmla="*/ 44487 w 168617"/>
                <a:gd name="connsiteY19" fmla="*/ 90671 h 166893"/>
                <a:gd name="connsiteX20" fmla="*/ 34645 w 168617"/>
                <a:gd name="connsiteY20" fmla="*/ 92334 h 166893"/>
                <a:gd name="connsiteX21" fmla="*/ 87801 w 168617"/>
                <a:gd name="connsiteY21" fmla="*/ 166858 h 166893"/>
                <a:gd name="connsiteX22" fmla="*/ 96310 w 168617"/>
                <a:gd name="connsiteY22" fmla="*/ 155929 h 16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8617" h="166893">
                  <a:moveTo>
                    <a:pt x="9576" y="44723"/>
                  </a:moveTo>
                  <a:cubicBezTo>
                    <a:pt x="4095" y="38677"/>
                    <a:pt x="-2932" y="43657"/>
                    <a:pt x="1291" y="51121"/>
                  </a:cubicBezTo>
                  <a:cubicBezTo>
                    <a:pt x="8243" y="63714"/>
                    <a:pt x="21071" y="80765"/>
                    <a:pt x="29015" y="78845"/>
                  </a:cubicBezTo>
                  <a:cubicBezTo>
                    <a:pt x="55641" y="70565"/>
                    <a:pt x="80566" y="57562"/>
                    <a:pt x="102590" y="40458"/>
                  </a:cubicBezTo>
                  <a:cubicBezTo>
                    <a:pt x="110876" y="34999"/>
                    <a:pt x="100937" y="21083"/>
                    <a:pt x="94881" y="8991"/>
                  </a:cubicBezTo>
                  <a:cubicBezTo>
                    <a:pt x="87353" y="-6406"/>
                    <a:pt x="81893" y="2209"/>
                    <a:pt x="81477" y="4193"/>
                  </a:cubicBezTo>
                  <a:cubicBezTo>
                    <a:pt x="80315" y="9162"/>
                    <a:pt x="91831" y="29038"/>
                    <a:pt x="94646" y="33260"/>
                  </a:cubicBezTo>
                  <a:cubicBezTo>
                    <a:pt x="73651" y="46659"/>
                    <a:pt x="51637" y="58393"/>
                    <a:pt x="28812" y="68363"/>
                  </a:cubicBezTo>
                  <a:cubicBezTo>
                    <a:pt x="21764" y="61022"/>
                    <a:pt x="15334" y="53115"/>
                    <a:pt x="9576" y="44723"/>
                  </a:cubicBezTo>
                  <a:close/>
                  <a:moveTo>
                    <a:pt x="164575" y="84880"/>
                  </a:moveTo>
                  <a:cubicBezTo>
                    <a:pt x="172908" y="106148"/>
                    <a:pt x="168131" y="130321"/>
                    <a:pt x="152334" y="146823"/>
                  </a:cubicBezTo>
                  <a:cubicBezTo>
                    <a:pt x="148068" y="151376"/>
                    <a:pt x="139410" y="146823"/>
                    <a:pt x="142737" y="140777"/>
                  </a:cubicBezTo>
                  <a:cubicBezTo>
                    <a:pt x="148196" y="132598"/>
                    <a:pt x="152499" y="123705"/>
                    <a:pt x="155533" y="114353"/>
                  </a:cubicBezTo>
                  <a:cubicBezTo>
                    <a:pt x="164724" y="76179"/>
                    <a:pt x="123970" y="64674"/>
                    <a:pt x="109575" y="54075"/>
                  </a:cubicBezTo>
                  <a:cubicBezTo>
                    <a:pt x="107581" y="52390"/>
                    <a:pt x="107330" y="49410"/>
                    <a:pt x="109009" y="47416"/>
                  </a:cubicBezTo>
                  <a:cubicBezTo>
                    <a:pt x="110065" y="46173"/>
                    <a:pt x="111681" y="45555"/>
                    <a:pt x="113296" y="45790"/>
                  </a:cubicBezTo>
                  <a:cubicBezTo>
                    <a:pt x="134835" y="51633"/>
                    <a:pt x="153235" y="65687"/>
                    <a:pt x="164532" y="84934"/>
                  </a:cubicBezTo>
                  <a:close/>
                  <a:moveTo>
                    <a:pt x="96331" y="155929"/>
                  </a:moveTo>
                  <a:cubicBezTo>
                    <a:pt x="86734" y="151951"/>
                    <a:pt x="59895" y="155513"/>
                    <a:pt x="49285" y="137961"/>
                  </a:cubicBezTo>
                  <a:cubicBezTo>
                    <a:pt x="41011" y="124377"/>
                    <a:pt x="47547" y="106324"/>
                    <a:pt x="44487" y="90671"/>
                  </a:cubicBezTo>
                  <a:cubicBezTo>
                    <a:pt x="43421" y="85126"/>
                    <a:pt x="34720" y="86619"/>
                    <a:pt x="34645" y="92334"/>
                  </a:cubicBezTo>
                  <a:cubicBezTo>
                    <a:pt x="34059" y="126701"/>
                    <a:pt x="21849" y="162135"/>
                    <a:pt x="87801" y="166858"/>
                  </a:cubicBezTo>
                  <a:cubicBezTo>
                    <a:pt x="99615" y="167520"/>
                    <a:pt x="102686" y="158573"/>
                    <a:pt x="96310" y="155929"/>
                  </a:cubicBezTo>
                  <a:close/>
                </a:path>
              </a:pathLst>
            </a:custGeom>
            <a:solidFill>
              <a:srgbClr val="000000"/>
            </a:solidFill>
            <a:ln w="5310" cap="flat">
              <a:noFill/>
              <a:prstDash val="solid"/>
              <a:miter/>
            </a:ln>
          </p:spPr>
          <p:txBody>
            <a:bodyPr rtlCol="1" anchor="ctr"/>
            <a:lstStyle/>
            <a:p>
              <a:endParaRPr lang="ar-SA"/>
            </a:p>
          </p:txBody>
        </p:sp>
        <p:sp>
          <p:nvSpPr>
            <p:cNvPr id="778" name="شكل حر: شكل 777">
              <a:extLst>
                <a:ext uri="{FF2B5EF4-FFF2-40B4-BE49-F238E27FC236}">
                  <a16:creationId xmlns:a16="http://schemas.microsoft.com/office/drawing/2014/main" id="{CB9C7994-72B3-572B-D56A-6DFFD8C63BD7}"/>
                </a:ext>
              </a:extLst>
            </p:cNvPr>
            <p:cNvSpPr/>
            <p:nvPr/>
          </p:nvSpPr>
          <p:spPr>
            <a:xfrm>
              <a:off x="7810622" y="1682287"/>
              <a:ext cx="677805" cy="945926"/>
            </a:xfrm>
            <a:custGeom>
              <a:avLst/>
              <a:gdLst>
                <a:gd name="connsiteX0" fmla="*/ 391100 w 677805"/>
                <a:gd name="connsiteY0" fmla="*/ 207861 h 945926"/>
                <a:gd name="connsiteX1" fmla="*/ 180280 w 677805"/>
                <a:gd name="connsiteY1" fmla="*/ 280828 h 945926"/>
                <a:gd name="connsiteX2" fmla="*/ 39527 w 677805"/>
                <a:gd name="connsiteY2" fmla="*/ 30490 h 945926"/>
                <a:gd name="connsiteX3" fmla="*/ 2600 w 677805"/>
                <a:gd name="connsiteY3" fmla="*/ 10785 h 945926"/>
                <a:gd name="connsiteX4" fmla="*/ 10507 w 677805"/>
                <a:gd name="connsiteY4" fmla="*/ 38653 h 945926"/>
                <a:gd name="connsiteX5" fmla="*/ 29258 w 677805"/>
                <a:gd name="connsiteY5" fmla="*/ 39277 h 945926"/>
                <a:gd name="connsiteX6" fmla="*/ 424241 w 677805"/>
                <a:gd name="connsiteY6" fmla="*/ 791399 h 945926"/>
                <a:gd name="connsiteX7" fmla="*/ 435245 w 677805"/>
                <a:gd name="connsiteY7" fmla="*/ 795462 h 945926"/>
                <a:gd name="connsiteX8" fmla="*/ 436173 w 677805"/>
                <a:gd name="connsiteY8" fmla="*/ 794960 h 945926"/>
                <a:gd name="connsiteX9" fmla="*/ 541578 w 677805"/>
                <a:gd name="connsiteY9" fmla="*/ 826758 h 945926"/>
                <a:gd name="connsiteX10" fmla="*/ 674568 w 677805"/>
                <a:gd name="connsiteY10" fmla="*/ 740472 h 945926"/>
                <a:gd name="connsiteX11" fmla="*/ 560046 w 677805"/>
                <a:gd name="connsiteY11" fmla="*/ 465140 h 945926"/>
                <a:gd name="connsiteX12" fmla="*/ 391100 w 677805"/>
                <a:gd name="connsiteY12" fmla="*/ 207861 h 945926"/>
                <a:gd name="connsiteX13" fmla="*/ 502977 w 677805"/>
                <a:gd name="connsiteY13" fmla="*/ 816660 h 945926"/>
                <a:gd name="connsiteX14" fmla="*/ 466541 w 677805"/>
                <a:gd name="connsiteY14" fmla="*/ 945747 h 945926"/>
                <a:gd name="connsiteX15" fmla="*/ 415358 w 677805"/>
                <a:gd name="connsiteY15" fmla="*/ 830415 h 945926"/>
                <a:gd name="connsiteX16" fmla="*/ 502977 w 677805"/>
                <a:gd name="connsiteY16" fmla="*/ 816660 h 945926"/>
                <a:gd name="connsiteX17" fmla="*/ 525370 w 677805"/>
                <a:gd name="connsiteY17" fmla="*/ 884147 h 945926"/>
                <a:gd name="connsiteX18" fmla="*/ 476842 w 677805"/>
                <a:gd name="connsiteY18" fmla="*/ 929689 h 945926"/>
                <a:gd name="connsiteX19" fmla="*/ 421202 w 677805"/>
                <a:gd name="connsiteY19" fmla="*/ 845802 h 945926"/>
                <a:gd name="connsiteX20" fmla="*/ 525412 w 677805"/>
                <a:gd name="connsiteY20" fmla="*/ 884147 h 945926"/>
                <a:gd name="connsiteX21" fmla="*/ 597815 w 677805"/>
                <a:gd name="connsiteY21" fmla="*/ 760924 h 945926"/>
                <a:gd name="connsiteX22" fmla="*/ 334084 w 677805"/>
                <a:gd name="connsiteY22" fmla="*/ 240415 h 945926"/>
                <a:gd name="connsiteX23" fmla="*/ 344097 w 677805"/>
                <a:gd name="connsiteY23" fmla="*/ 234945 h 945926"/>
                <a:gd name="connsiteX24" fmla="*/ 613052 w 677805"/>
                <a:gd name="connsiteY24" fmla="*/ 755134 h 945926"/>
                <a:gd name="connsiteX25" fmla="*/ 597815 w 677805"/>
                <a:gd name="connsiteY25" fmla="*/ 760924 h 94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7805" h="945926">
                  <a:moveTo>
                    <a:pt x="391100" y="207861"/>
                  </a:moveTo>
                  <a:cubicBezTo>
                    <a:pt x="344982" y="189808"/>
                    <a:pt x="221013" y="254778"/>
                    <a:pt x="180280" y="280828"/>
                  </a:cubicBezTo>
                  <a:cubicBezTo>
                    <a:pt x="144750" y="212510"/>
                    <a:pt x="78586" y="92774"/>
                    <a:pt x="39527" y="30490"/>
                  </a:cubicBezTo>
                  <a:cubicBezTo>
                    <a:pt x="54849" y="6392"/>
                    <a:pt x="15759" y="-12898"/>
                    <a:pt x="2600" y="10785"/>
                  </a:cubicBezTo>
                  <a:cubicBezTo>
                    <a:pt x="-2913" y="20664"/>
                    <a:pt x="628" y="33140"/>
                    <a:pt x="10507" y="38653"/>
                  </a:cubicBezTo>
                  <a:cubicBezTo>
                    <a:pt x="16292" y="41879"/>
                    <a:pt x="23276" y="42113"/>
                    <a:pt x="29258" y="39277"/>
                  </a:cubicBezTo>
                  <a:cubicBezTo>
                    <a:pt x="162995" y="288271"/>
                    <a:pt x="299035" y="538182"/>
                    <a:pt x="424241" y="791399"/>
                  </a:cubicBezTo>
                  <a:cubicBezTo>
                    <a:pt x="426160" y="795558"/>
                    <a:pt x="431086" y="797376"/>
                    <a:pt x="435245" y="795462"/>
                  </a:cubicBezTo>
                  <a:cubicBezTo>
                    <a:pt x="435565" y="795312"/>
                    <a:pt x="435874" y="795147"/>
                    <a:pt x="436173" y="794960"/>
                  </a:cubicBezTo>
                  <a:cubicBezTo>
                    <a:pt x="479476" y="771502"/>
                    <a:pt x="526265" y="798522"/>
                    <a:pt x="541578" y="826758"/>
                  </a:cubicBezTo>
                  <a:cubicBezTo>
                    <a:pt x="559556" y="821426"/>
                    <a:pt x="651802" y="786761"/>
                    <a:pt x="674568" y="740472"/>
                  </a:cubicBezTo>
                  <a:cubicBezTo>
                    <a:pt x="697333" y="694184"/>
                    <a:pt x="593752" y="536519"/>
                    <a:pt x="560046" y="465140"/>
                  </a:cubicBezTo>
                  <a:cubicBezTo>
                    <a:pt x="558958" y="465140"/>
                    <a:pt x="452231" y="231767"/>
                    <a:pt x="391100" y="207861"/>
                  </a:cubicBezTo>
                  <a:close/>
                  <a:moveTo>
                    <a:pt x="502977" y="816660"/>
                  </a:moveTo>
                  <a:cubicBezTo>
                    <a:pt x="557700" y="844256"/>
                    <a:pt x="561848" y="936972"/>
                    <a:pt x="466541" y="945747"/>
                  </a:cubicBezTo>
                  <a:cubicBezTo>
                    <a:pt x="420498" y="950013"/>
                    <a:pt x="368334" y="877269"/>
                    <a:pt x="415358" y="830415"/>
                  </a:cubicBezTo>
                  <a:cubicBezTo>
                    <a:pt x="438631" y="807591"/>
                    <a:pt x="473829" y="802062"/>
                    <a:pt x="502977" y="816660"/>
                  </a:cubicBezTo>
                  <a:close/>
                  <a:moveTo>
                    <a:pt x="525370" y="884147"/>
                  </a:moveTo>
                  <a:cubicBezTo>
                    <a:pt x="522395" y="908981"/>
                    <a:pt x="501527" y="925136"/>
                    <a:pt x="476842" y="929689"/>
                  </a:cubicBezTo>
                  <a:cubicBezTo>
                    <a:pt x="431054" y="937963"/>
                    <a:pt x="396111" y="879338"/>
                    <a:pt x="421202" y="845802"/>
                  </a:cubicBezTo>
                  <a:cubicBezTo>
                    <a:pt x="453948" y="801998"/>
                    <a:pt x="532226" y="827259"/>
                    <a:pt x="525412" y="884147"/>
                  </a:cubicBezTo>
                  <a:close/>
                  <a:moveTo>
                    <a:pt x="597815" y="760924"/>
                  </a:moveTo>
                  <a:cubicBezTo>
                    <a:pt x="513011" y="587115"/>
                    <a:pt x="423921" y="412315"/>
                    <a:pt x="334084" y="240415"/>
                  </a:cubicBezTo>
                  <a:cubicBezTo>
                    <a:pt x="331013" y="234689"/>
                    <a:pt x="340951" y="229400"/>
                    <a:pt x="344097" y="234945"/>
                  </a:cubicBezTo>
                  <a:cubicBezTo>
                    <a:pt x="441899" y="407836"/>
                    <a:pt x="526276" y="575780"/>
                    <a:pt x="613052" y="755134"/>
                  </a:cubicBezTo>
                  <a:cubicBezTo>
                    <a:pt x="617573" y="764549"/>
                    <a:pt x="602368" y="770318"/>
                    <a:pt x="597815" y="760924"/>
                  </a:cubicBezTo>
                  <a:close/>
                </a:path>
              </a:pathLst>
            </a:custGeom>
            <a:solidFill>
              <a:srgbClr val="EE8030"/>
            </a:solidFill>
            <a:ln w="5310" cap="flat">
              <a:noFill/>
              <a:prstDash val="solid"/>
              <a:miter/>
            </a:ln>
          </p:spPr>
          <p:txBody>
            <a:bodyPr rtlCol="1" anchor="ctr"/>
            <a:lstStyle/>
            <a:p>
              <a:endParaRPr lang="ar-SA"/>
            </a:p>
          </p:txBody>
        </p:sp>
        <p:sp>
          <p:nvSpPr>
            <p:cNvPr id="779" name="شكل حر: شكل 778">
              <a:extLst>
                <a:ext uri="{FF2B5EF4-FFF2-40B4-BE49-F238E27FC236}">
                  <a16:creationId xmlns:a16="http://schemas.microsoft.com/office/drawing/2014/main" id="{0789D8EC-5C3D-4076-1214-7373DCD9A847}"/>
                </a:ext>
              </a:extLst>
            </p:cNvPr>
            <p:cNvSpPr/>
            <p:nvPr/>
          </p:nvSpPr>
          <p:spPr>
            <a:xfrm>
              <a:off x="6796661" y="1582050"/>
              <a:ext cx="156085" cy="171135"/>
            </a:xfrm>
            <a:custGeom>
              <a:avLst/>
              <a:gdLst>
                <a:gd name="connsiteX0" fmla="*/ 70392 w 156085"/>
                <a:gd name="connsiteY0" fmla="*/ 99101 h 171135"/>
                <a:gd name="connsiteX1" fmla="*/ 21619 w 156085"/>
                <a:gd name="connsiteY1" fmla="*/ 84940 h 171135"/>
                <a:gd name="connsiteX2" fmla="*/ 54738 w 156085"/>
                <a:gd name="connsiteY2" fmla="*/ 51160 h 171135"/>
                <a:gd name="connsiteX3" fmla="*/ 52952 w 156085"/>
                <a:gd name="connsiteY3" fmla="*/ 44474 h 171135"/>
                <a:gd name="connsiteX4" fmla="*/ 49354 w 156085"/>
                <a:gd name="connsiteY4" fmla="*/ 43952 h 171135"/>
                <a:gd name="connsiteX5" fmla="*/ 25340 w 156085"/>
                <a:gd name="connsiteY5" fmla="*/ 59018 h 171135"/>
                <a:gd name="connsiteX6" fmla="*/ 38925 w 156085"/>
                <a:gd name="connsiteY6" fmla="*/ 108709 h 171135"/>
                <a:gd name="connsiteX7" fmla="*/ 70722 w 156085"/>
                <a:gd name="connsiteY7" fmla="*/ 107301 h 171135"/>
                <a:gd name="connsiteX8" fmla="*/ 70850 w 156085"/>
                <a:gd name="connsiteY8" fmla="*/ 99144 h 171135"/>
                <a:gd name="connsiteX9" fmla="*/ 70722 w 156085"/>
                <a:gd name="connsiteY9" fmla="*/ 99016 h 171135"/>
                <a:gd name="connsiteX10" fmla="*/ 155931 w 156085"/>
                <a:gd name="connsiteY10" fmla="*/ 57696 h 171135"/>
                <a:gd name="connsiteX11" fmla="*/ 136802 w 156085"/>
                <a:gd name="connsiteY11" fmla="*/ 81379 h 171135"/>
                <a:gd name="connsiteX12" fmla="*/ 49439 w 156085"/>
                <a:gd name="connsiteY12" fmla="*/ 26069 h 171135"/>
                <a:gd name="connsiteX13" fmla="*/ 65999 w 156085"/>
                <a:gd name="connsiteY13" fmla="*/ 1224 h 171135"/>
                <a:gd name="connsiteX14" fmla="*/ 72962 w 156085"/>
                <a:gd name="connsiteY14" fmla="*/ 5778 h 171135"/>
                <a:gd name="connsiteX15" fmla="*/ 60038 w 156085"/>
                <a:gd name="connsiteY15" fmla="*/ 26645 h 171135"/>
                <a:gd name="connsiteX16" fmla="*/ 137793 w 156085"/>
                <a:gd name="connsiteY16" fmla="*/ 71281 h 171135"/>
                <a:gd name="connsiteX17" fmla="*/ 146079 w 156085"/>
                <a:gd name="connsiteY17" fmla="*/ 56353 h 171135"/>
                <a:gd name="connsiteX18" fmla="*/ 154252 w 156085"/>
                <a:gd name="connsiteY18" fmla="*/ 55846 h 171135"/>
                <a:gd name="connsiteX19" fmla="*/ 154257 w 156085"/>
                <a:gd name="connsiteY19" fmla="*/ 55852 h 171135"/>
                <a:gd name="connsiteX20" fmla="*/ 155931 w 156085"/>
                <a:gd name="connsiteY20" fmla="*/ 57696 h 171135"/>
                <a:gd name="connsiteX21" fmla="*/ 125339 w 156085"/>
                <a:gd name="connsiteY21" fmla="*/ 88833 h 171135"/>
                <a:gd name="connsiteX22" fmla="*/ 114825 w 156085"/>
                <a:gd name="connsiteY22" fmla="*/ 113091 h 171135"/>
                <a:gd name="connsiteX23" fmla="*/ 108704 w 156085"/>
                <a:gd name="connsiteY23" fmla="*/ 131730 h 171135"/>
                <a:gd name="connsiteX24" fmla="*/ 127002 w 156085"/>
                <a:gd name="connsiteY24" fmla="*/ 116237 h 171135"/>
                <a:gd name="connsiteX25" fmla="*/ 125339 w 156085"/>
                <a:gd name="connsiteY25" fmla="*/ 88833 h 171135"/>
                <a:gd name="connsiteX26" fmla="*/ 78315 w 156085"/>
                <a:gd name="connsiteY26" fmla="*/ 160862 h 171135"/>
                <a:gd name="connsiteX27" fmla="*/ 95450 w 156085"/>
                <a:gd name="connsiteY27" fmla="*/ 147874 h 171135"/>
                <a:gd name="connsiteX28" fmla="*/ 101667 w 156085"/>
                <a:gd name="connsiteY28" fmla="*/ 159550 h 171135"/>
                <a:gd name="connsiteX29" fmla="*/ 78261 w 156085"/>
                <a:gd name="connsiteY29" fmla="*/ 160862 h 171135"/>
                <a:gd name="connsiteX30" fmla="*/ 60422 w 156085"/>
                <a:gd name="connsiteY30" fmla="*/ 148119 h 171135"/>
                <a:gd name="connsiteX31" fmla="*/ 55208 w 156085"/>
                <a:gd name="connsiteY31" fmla="*/ 154656 h 171135"/>
                <a:gd name="connsiteX32" fmla="*/ 85064 w 156085"/>
                <a:gd name="connsiteY32" fmla="*/ 135622 h 171135"/>
                <a:gd name="connsiteX33" fmla="*/ 60230 w 156085"/>
                <a:gd name="connsiteY33" fmla="*/ 148119 h 171135"/>
                <a:gd name="connsiteX34" fmla="*/ 61669 w 156085"/>
                <a:gd name="connsiteY34" fmla="*/ 125428 h 171135"/>
                <a:gd name="connsiteX35" fmla="*/ 38317 w 156085"/>
                <a:gd name="connsiteY35" fmla="*/ 136614 h 171135"/>
                <a:gd name="connsiteX36" fmla="*/ 28624 w 156085"/>
                <a:gd name="connsiteY36" fmla="*/ 144888 h 171135"/>
                <a:gd name="connsiteX37" fmla="*/ 61744 w 156085"/>
                <a:gd name="connsiteY37" fmla="*/ 125268 h 171135"/>
                <a:gd name="connsiteX38" fmla="*/ 25564 w 156085"/>
                <a:gd name="connsiteY38" fmla="*/ 121707 h 171135"/>
                <a:gd name="connsiteX39" fmla="*/ 36995 w 156085"/>
                <a:gd name="connsiteY39" fmla="*/ 120214 h 171135"/>
                <a:gd name="connsiteX40" fmla="*/ 5773 w 156085"/>
                <a:gd name="connsiteY40" fmla="*/ 131144 h 171135"/>
                <a:gd name="connsiteX41" fmla="*/ 8258 w 156085"/>
                <a:gd name="connsiteY41" fmla="*/ 106299 h 171135"/>
                <a:gd name="connsiteX42" fmla="*/ 12640 w 156085"/>
                <a:gd name="connsiteY42" fmla="*/ 119723 h 171135"/>
                <a:gd name="connsiteX43" fmla="*/ 23869 w 156085"/>
                <a:gd name="connsiteY43" fmla="*/ 123072 h 171135"/>
                <a:gd name="connsiteX44" fmla="*/ 25564 w 156085"/>
                <a:gd name="connsiteY44" fmla="*/ 121856 h 17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6085" h="171135">
                  <a:moveTo>
                    <a:pt x="70392" y="99101"/>
                  </a:moveTo>
                  <a:cubicBezTo>
                    <a:pt x="61115" y="90069"/>
                    <a:pt x="28987" y="103825"/>
                    <a:pt x="21619" y="84940"/>
                  </a:cubicBezTo>
                  <a:cubicBezTo>
                    <a:pt x="16735" y="72518"/>
                    <a:pt x="49343" y="60682"/>
                    <a:pt x="54738" y="51160"/>
                  </a:cubicBezTo>
                  <a:cubicBezTo>
                    <a:pt x="56092" y="48819"/>
                    <a:pt x="55292" y="45828"/>
                    <a:pt x="52952" y="44474"/>
                  </a:cubicBezTo>
                  <a:cubicBezTo>
                    <a:pt x="51864" y="43845"/>
                    <a:pt x="50576" y="43658"/>
                    <a:pt x="49354" y="43952"/>
                  </a:cubicBezTo>
                  <a:cubicBezTo>
                    <a:pt x="40606" y="47678"/>
                    <a:pt x="32502" y="52765"/>
                    <a:pt x="25340" y="59018"/>
                  </a:cubicBezTo>
                  <a:cubicBezTo>
                    <a:pt x="-6372" y="81134"/>
                    <a:pt x="12257" y="105307"/>
                    <a:pt x="38925" y="108709"/>
                  </a:cubicBezTo>
                  <a:cubicBezTo>
                    <a:pt x="45877" y="109530"/>
                    <a:pt x="65839" y="111524"/>
                    <a:pt x="70722" y="107301"/>
                  </a:cubicBezTo>
                  <a:cubicBezTo>
                    <a:pt x="73010" y="105083"/>
                    <a:pt x="73068" y="101431"/>
                    <a:pt x="70850" y="99144"/>
                  </a:cubicBezTo>
                  <a:cubicBezTo>
                    <a:pt x="70808" y="99101"/>
                    <a:pt x="70766" y="99058"/>
                    <a:pt x="70722" y="99016"/>
                  </a:cubicBezTo>
                  <a:close/>
                  <a:moveTo>
                    <a:pt x="155931" y="57696"/>
                  </a:moveTo>
                  <a:cubicBezTo>
                    <a:pt x="157755" y="62164"/>
                    <a:pt x="142933" y="84034"/>
                    <a:pt x="136802" y="81379"/>
                  </a:cubicBezTo>
                  <a:cubicBezTo>
                    <a:pt x="121234" y="74917"/>
                    <a:pt x="46709" y="38567"/>
                    <a:pt x="49439" y="26069"/>
                  </a:cubicBezTo>
                  <a:cubicBezTo>
                    <a:pt x="53271" y="16782"/>
                    <a:pt x="58899" y="8337"/>
                    <a:pt x="65999" y="1224"/>
                  </a:cubicBezTo>
                  <a:cubicBezTo>
                    <a:pt x="68984" y="-2092"/>
                    <a:pt x="74284" y="1971"/>
                    <a:pt x="72962" y="5778"/>
                  </a:cubicBezTo>
                  <a:cubicBezTo>
                    <a:pt x="71298" y="11322"/>
                    <a:pt x="59547" y="24907"/>
                    <a:pt x="60038" y="26645"/>
                  </a:cubicBezTo>
                  <a:cubicBezTo>
                    <a:pt x="61200" y="30697"/>
                    <a:pt x="132739" y="69042"/>
                    <a:pt x="137793" y="71281"/>
                  </a:cubicBezTo>
                  <a:cubicBezTo>
                    <a:pt x="140523" y="67016"/>
                    <a:pt x="143008" y="60426"/>
                    <a:pt x="146079" y="56353"/>
                  </a:cubicBezTo>
                  <a:cubicBezTo>
                    <a:pt x="148195" y="53953"/>
                    <a:pt x="151853" y="53730"/>
                    <a:pt x="154252" y="55846"/>
                  </a:cubicBezTo>
                  <a:cubicBezTo>
                    <a:pt x="154252" y="55846"/>
                    <a:pt x="154257" y="55852"/>
                    <a:pt x="154257" y="55852"/>
                  </a:cubicBezTo>
                  <a:cubicBezTo>
                    <a:pt x="156145" y="57590"/>
                    <a:pt x="155718" y="58997"/>
                    <a:pt x="155931" y="57696"/>
                  </a:cubicBezTo>
                  <a:close/>
                  <a:moveTo>
                    <a:pt x="125339" y="88833"/>
                  </a:moveTo>
                  <a:cubicBezTo>
                    <a:pt x="117064" y="88001"/>
                    <a:pt x="117064" y="104315"/>
                    <a:pt x="114825" y="113091"/>
                  </a:cubicBezTo>
                  <a:cubicBezTo>
                    <a:pt x="113002" y="119308"/>
                    <a:pt x="110858" y="125514"/>
                    <a:pt x="108704" y="131730"/>
                  </a:cubicBezTo>
                  <a:cubicBezTo>
                    <a:pt x="106550" y="137947"/>
                    <a:pt x="117395" y="147298"/>
                    <a:pt x="127002" y="116237"/>
                  </a:cubicBezTo>
                  <a:cubicBezTo>
                    <a:pt x="128687" y="110607"/>
                    <a:pt x="135895" y="89899"/>
                    <a:pt x="125339" y="88833"/>
                  </a:cubicBezTo>
                  <a:close/>
                  <a:moveTo>
                    <a:pt x="78315" y="160862"/>
                  </a:moveTo>
                  <a:cubicBezTo>
                    <a:pt x="84967" y="157940"/>
                    <a:pt x="90837" y="153488"/>
                    <a:pt x="95450" y="147874"/>
                  </a:cubicBezTo>
                  <a:cubicBezTo>
                    <a:pt x="102328" y="138928"/>
                    <a:pt x="114249" y="146371"/>
                    <a:pt x="101667" y="159550"/>
                  </a:cubicBezTo>
                  <a:cubicBezTo>
                    <a:pt x="80746" y="181282"/>
                    <a:pt x="64954" y="166886"/>
                    <a:pt x="78261" y="160862"/>
                  </a:cubicBezTo>
                  <a:close/>
                  <a:moveTo>
                    <a:pt x="60422" y="148119"/>
                  </a:moveTo>
                  <a:cubicBezTo>
                    <a:pt x="57852" y="149186"/>
                    <a:pt x="54632" y="151318"/>
                    <a:pt x="55208" y="154656"/>
                  </a:cubicBezTo>
                  <a:cubicBezTo>
                    <a:pt x="57522" y="168827"/>
                    <a:pt x="97359" y="144643"/>
                    <a:pt x="85064" y="135622"/>
                  </a:cubicBezTo>
                  <a:cubicBezTo>
                    <a:pt x="79530" y="131506"/>
                    <a:pt x="75894" y="140666"/>
                    <a:pt x="60230" y="148119"/>
                  </a:cubicBezTo>
                  <a:close/>
                  <a:moveTo>
                    <a:pt x="61669" y="125428"/>
                  </a:moveTo>
                  <a:cubicBezTo>
                    <a:pt x="55869" y="120214"/>
                    <a:pt x="49002" y="131975"/>
                    <a:pt x="38317" y="136614"/>
                  </a:cubicBezTo>
                  <a:cubicBezTo>
                    <a:pt x="34756" y="138096"/>
                    <a:pt x="27462" y="139760"/>
                    <a:pt x="28624" y="144888"/>
                  </a:cubicBezTo>
                  <a:cubicBezTo>
                    <a:pt x="31823" y="159305"/>
                    <a:pt x="72098" y="134620"/>
                    <a:pt x="61744" y="125268"/>
                  </a:cubicBezTo>
                  <a:close/>
                  <a:moveTo>
                    <a:pt x="25564" y="121707"/>
                  </a:moveTo>
                  <a:cubicBezTo>
                    <a:pt x="30949" y="117154"/>
                    <a:pt x="35246" y="116077"/>
                    <a:pt x="36995" y="120214"/>
                  </a:cubicBezTo>
                  <a:cubicBezTo>
                    <a:pt x="41953" y="131474"/>
                    <a:pt x="17119" y="141540"/>
                    <a:pt x="5773" y="131144"/>
                  </a:cubicBezTo>
                  <a:cubicBezTo>
                    <a:pt x="-3088" y="122869"/>
                    <a:pt x="-1349" y="102663"/>
                    <a:pt x="8258" y="106299"/>
                  </a:cubicBezTo>
                  <a:cubicBezTo>
                    <a:pt x="12395" y="107877"/>
                    <a:pt x="10742" y="115661"/>
                    <a:pt x="12640" y="119723"/>
                  </a:cubicBezTo>
                  <a:cubicBezTo>
                    <a:pt x="14817" y="123749"/>
                    <a:pt x="19844" y="125247"/>
                    <a:pt x="23869" y="123072"/>
                  </a:cubicBezTo>
                  <a:cubicBezTo>
                    <a:pt x="24483" y="122741"/>
                    <a:pt x="25052" y="122331"/>
                    <a:pt x="25564" y="121856"/>
                  </a:cubicBezTo>
                  <a:close/>
                </a:path>
              </a:pathLst>
            </a:custGeom>
            <a:solidFill>
              <a:srgbClr val="000000"/>
            </a:solidFill>
            <a:ln w="5310" cap="flat">
              <a:noFill/>
              <a:prstDash val="solid"/>
              <a:miter/>
            </a:ln>
          </p:spPr>
          <p:txBody>
            <a:bodyPr rtlCol="1" anchor="ctr"/>
            <a:lstStyle/>
            <a:p>
              <a:endParaRPr lang="ar-SA"/>
            </a:p>
          </p:txBody>
        </p:sp>
        <p:sp>
          <p:nvSpPr>
            <p:cNvPr id="780" name="شكل حر: شكل 779">
              <a:extLst>
                <a:ext uri="{FF2B5EF4-FFF2-40B4-BE49-F238E27FC236}">
                  <a16:creationId xmlns:a16="http://schemas.microsoft.com/office/drawing/2014/main" id="{BB1C7748-2D95-E4C9-E4E0-CF6BF96036A7}"/>
                </a:ext>
              </a:extLst>
            </p:cNvPr>
            <p:cNvSpPr/>
            <p:nvPr/>
          </p:nvSpPr>
          <p:spPr>
            <a:xfrm>
              <a:off x="6865412" y="1007016"/>
              <a:ext cx="946358" cy="725016"/>
            </a:xfrm>
            <a:custGeom>
              <a:avLst/>
              <a:gdLst>
                <a:gd name="connsiteX0" fmla="*/ 286580 w 946358"/>
                <a:gd name="connsiteY0" fmla="*/ 368829 h 725016"/>
                <a:gd name="connsiteX1" fmla="*/ 278209 w 946358"/>
                <a:gd name="connsiteY1" fmla="*/ 2658 h 725016"/>
                <a:gd name="connsiteX2" fmla="*/ 178840 w 946358"/>
                <a:gd name="connsiteY2" fmla="*/ 78260 h 725016"/>
                <a:gd name="connsiteX3" fmla="*/ 113262 w 946358"/>
                <a:gd name="connsiteY3" fmla="*/ 344976 h 725016"/>
                <a:gd name="connsiteX4" fmla="*/ 73 w 946358"/>
                <a:gd name="connsiteY4" fmla="*/ 558867 h 725016"/>
                <a:gd name="connsiteX5" fmla="*/ 102588 w 946358"/>
                <a:gd name="connsiteY5" fmla="*/ 630491 h 725016"/>
                <a:gd name="connsiteX6" fmla="*/ 154347 w 946358"/>
                <a:gd name="connsiteY6" fmla="*/ 566513 h 725016"/>
                <a:gd name="connsiteX7" fmla="*/ 184982 w 946358"/>
                <a:gd name="connsiteY7" fmla="*/ 192813 h 725016"/>
                <a:gd name="connsiteX8" fmla="*/ 188437 w 946358"/>
                <a:gd name="connsiteY8" fmla="*/ 189145 h 725016"/>
                <a:gd name="connsiteX9" fmla="*/ 192100 w 946358"/>
                <a:gd name="connsiteY9" fmla="*/ 192600 h 725016"/>
                <a:gd name="connsiteX10" fmla="*/ 192020 w 946358"/>
                <a:gd name="connsiteY10" fmla="*/ 193474 h 725016"/>
                <a:gd name="connsiteX11" fmla="*/ 173061 w 946358"/>
                <a:gd name="connsiteY11" fmla="*/ 541508 h 725016"/>
                <a:gd name="connsiteX12" fmla="*/ 156501 w 946358"/>
                <a:gd name="connsiteY12" fmla="*/ 716724 h 725016"/>
                <a:gd name="connsiteX13" fmla="*/ 227880 w 946358"/>
                <a:gd name="connsiteY13" fmla="*/ 716724 h 725016"/>
                <a:gd name="connsiteX14" fmla="*/ 284778 w 946358"/>
                <a:gd name="connsiteY14" fmla="*/ 597542 h 725016"/>
                <a:gd name="connsiteX15" fmla="*/ 286580 w 946358"/>
                <a:gd name="connsiteY15" fmla="*/ 368829 h 725016"/>
                <a:gd name="connsiteX16" fmla="*/ 836796 w 946358"/>
                <a:gd name="connsiteY16" fmla="*/ 326678 h 725016"/>
                <a:gd name="connsiteX17" fmla="*/ 946349 w 946358"/>
                <a:gd name="connsiteY17" fmla="*/ 556468 h 725016"/>
                <a:gd name="connsiteX18" fmla="*/ 849048 w 946358"/>
                <a:gd name="connsiteY18" fmla="*/ 612982 h 725016"/>
                <a:gd name="connsiteX19" fmla="*/ 699008 w 946358"/>
                <a:gd name="connsiteY19" fmla="*/ 394954 h 725016"/>
                <a:gd name="connsiteX20" fmla="*/ 490576 w 946358"/>
                <a:gd name="connsiteY20" fmla="*/ 250885 h 725016"/>
                <a:gd name="connsiteX21" fmla="*/ 485937 w 946358"/>
                <a:gd name="connsiteY21" fmla="*/ 258413 h 725016"/>
                <a:gd name="connsiteX22" fmla="*/ 565591 w 946358"/>
                <a:gd name="connsiteY22" fmla="*/ 310833 h 725016"/>
                <a:gd name="connsiteX23" fmla="*/ 629186 w 946358"/>
                <a:gd name="connsiteY23" fmla="*/ 715263 h 725016"/>
                <a:gd name="connsiteX24" fmla="*/ 366873 w 946358"/>
                <a:gd name="connsiteY24" fmla="*/ 722631 h 725016"/>
                <a:gd name="connsiteX25" fmla="*/ 292338 w 946358"/>
                <a:gd name="connsiteY25" fmla="*/ 580364 h 725016"/>
                <a:gd name="connsiteX26" fmla="*/ 299461 w 946358"/>
                <a:gd name="connsiteY26" fmla="*/ 365065 h 725016"/>
                <a:gd name="connsiteX27" fmla="*/ 470625 w 946358"/>
                <a:gd name="connsiteY27" fmla="*/ 142 h 725016"/>
                <a:gd name="connsiteX28" fmla="*/ 606590 w 946358"/>
                <a:gd name="connsiteY28" fmla="*/ 66967 h 725016"/>
                <a:gd name="connsiteX29" fmla="*/ 836828 w 946358"/>
                <a:gd name="connsiteY29" fmla="*/ 326678 h 725016"/>
                <a:gd name="connsiteX30" fmla="*/ 318537 w 946358"/>
                <a:gd name="connsiteY30" fmla="*/ 456267 h 725016"/>
                <a:gd name="connsiteX31" fmla="*/ 331098 w 946358"/>
                <a:gd name="connsiteY31" fmla="*/ 467356 h 725016"/>
                <a:gd name="connsiteX32" fmla="*/ 341996 w 946358"/>
                <a:gd name="connsiteY32" fmla="*/ 457760 h 725016"/>
                <a:gd name="connsiteX33" fmla="*/ 318537 w 946358"/>
                <a:gd name="connsiteY33" fmla="*/ 456267 h 725016"/>
                <a:gd name="connsiteX34" fmla="*/ 345120 w 946358"/>
                <a:gd name="connsiteY34" fmla="*/ 547852 h 725016"/>
                <a:gd name="connsiteX35" fmla="*/ 323346 w 946358"/>
                <a:gd name="connsiteY35" fmla="*/ 536507 h 725016"/>
                <a:gd name="connsiteX36" fmla="*/ 345120 w 946358"/>
                <a:gd name="connsiteY36" fmla="*/ 547852 h 725016"/>
                <a:gd name="connsiteX37" fmla="*/ 505430 w 946358"/>
                <a:gd name="connsiteY37" fmla="*/ 96973 h 725016"/>
                <a:gd name="connsiteX38" fmla="*/ 491109 w 946358"/>
                <a:gd name="connsiteY38" fmla="*/ 26170 h 725016"/>
                <a:gd name="connsiteX39" fmla="*/ 484818 w 946358"/>
                <a:gd name="connsiteY39" fmla="*/ 28495 h 725016"/>
                <a:gd name="connsiteX40" fmla="*/ 497976 w 946358"/>
                <a:gd name="connsiteY40" fmla="*/ 88027 h 725016"/>
                <a:gd name="connsiteX41" fmla="*/ 468663 w 946358"/>
                <a:gd name="connsiteY41" fmla="*/ 101889 h 725016"/>
                <a:gd name="connsiteX42" fmla="*/ 455334 w 946358"/>
                <a:gd name="connsiteY42" fmla="*/ 168139 h 725016"/>
                <a:gd name="connsiteX43" fmla="*/ 456081 w 946358"/>
                <a:gd name="connsiteY43" fmla="*/ 189252 h 725016"/>
                <a:gd name="connsiteX44" fmla="*/ 324423 w 946358"/>
                <a:gd name="connsiteY44" fmla="*/ 375728 h 725016"/>
                <a:gd name="connsiteX45" fmla="*/ 330459 w 946358"/>
                <a:gd name="connsiteY45" fmla="*/ 378213 h 725016"/>
                <a:gd name="connsiteX46" fmla="*/ 462958 w 946358"/>
                <a:gd name="connsiteY46" fmla="*/ 198273 h 725016"/>
                <a:gd name="connsiteX47" fmla="*/ 459397 w 946358"/>
                <a:gd name="connsiteY47" fmla="*/ 149916 h 725016"/>
                <a:gd name="connsiteX48" fmla="*/ 505600 w 946358"/>
                <a:gd name="connsiteY48" fmla="*/ 97005 h 725016"/>
                <a:gd name="connsiteX49" fmla="*/ 253450 w 946358"/>
                <a:gd name="connsiteY49" fmla="*/ 333300 h 725016"/>
                <a:gd name="connsiteX50" fmla="*/ 214871 w 946358"/>
                <a:gd name="connsiteY50" fmla="*/ 170090 h 725016"/>
                <a:gd name="connsiteX51" fmla="*/ 224393 w 946358"/>
                <a:gd name="connsiteY51" fmla="*/ 148647 h 725016"/>
                <a:gd name="connsiteX52" fmla="*/ 207822 w 946358"/>
                <a:gd name="connsiteY52" fmla="*/ 97880 h 725016"/>
                <a:gd name="connsiteX53" fmla="*/ 242936 w 946358"/>
                <a:gd name="connsiteY53" fmla="*/ 42240 h 725016"/>
                <a:gd name="connsiteX54" fmla="*/ 248406 w 946358"/>
                <a:gd name="connsiteY54" fmla="*/ 45716 h 725016"/>
                <a:gd name="connsiteX55" fmla="*/ 212717 w 946358"/>
                <a:gd name="connsiteY55" fmla="*/ 106666 h 725016"/>
                <a:gd name="connsiteX56" fmla="*/ 235109 w 946358"/>
                <a:gd name="connsiteY56" fmla="*/ 152038 h 725016"/>
                <a:gd name="connsiteX57" fmla="*/ 230225 w 946358"/>
                <a:gd name="connsiteY57" fmla="*/ 241224 h 725016"/>
                <a:gd name="connsiteX58" fmla="*/ 259794 w 946358"/>
                <a:gd name="connsiteY58" fmla="*/ 332308 h 725016"/>
                <a:gd name="connsiteX59" fmla="*/ 253450 w 946358"/>
                <a:gd name="connsiteY59" fmla="*/ 333300 h 72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46358" h="725016">
                  <a:moveTo>
                    <a:pt x="286580" y="368829"/>
                  </a:moveTo>
                  <a:cubicBezTo>
                    <a:pt x="248321" y="261132"/>
                    <a:pt x="260242" y="64099"/>
                    <a:pt x="278209" y="2658"/>
                  </a:cubicBezTo>
                  <a:cubicBezTo>
                    <a:pt x="280203" y="-4379"/>
                    <a:pt x="196562" y="38262"/>
                    <a:pt x="178840" y="78260"/>
                  </a:cubicBezTo>
                  <a:cubicBezTo>
                    <a:pt x="161118" y="118257"/>
                    <a:pt x="125898" y="315503"/>
                    <a:pt x="113262" y="344976"/>
                  </a:cubicBezTo>
                  <a:cubicBezTo>
                    <a:pt x="100626" y="374449"/>
                    <a:pt x="3208" y="555636"/>
                    <a:pt x="73" y="558867"/>
                  </a:cubicBezTo>
                  <a:cubicBezTo>
                    <a:pt x="-3062" y="562098"/>
                    <a:pt x="95806" y="635215"/>
                    <a:pt x="102588" y="630491"/>
                  </a:cubicBezTo>
                  <a:cubicBezTo>
                    <a:pt x="107141" y="627292"/>
                    <a:pt x="135047" y="591987"/>
                    <a:pt x="154347" y="566513"/>
                  </a:cubicBezTo>
                  <a:cubicBezTo>
                    <a:pt x="177656" y="319843"/>
                    <a:pt x="167015" y="314511"/>
                    <a:pt x="184982" y="192813"/>
                  </a:cubicBezTo>
                  <a:cubicBezTo>
                    <a:pt x="184923" y="190846"/>
                    <a:pt x="186469" y="189204"/>
                    <a:pt x="188437" y="189145"/>
                  </a:cubicBezTo>
                  <a:cubicBezTo>
                    <a:pt x="190399" y="189087"/>
                    <a:pt x="192041" y="190633"/>
                    <a:pt x="192100" y="192600"/>
                  </a:cubicBezTo>
                  <a:cubicBezTo>
                    <a:pt x="192110" y="192893"/>
                    <a:pt x="192084" y="193187"/>
                    <a:pt x="192020" y="193474"/>
                  </a:cubicBezTo>
                  <a:cubicBezTo>
                    <a:pt x="187754" y="240819"/>
                    <a:pt x="174202" y="522836"/>
                    <a:pt x="173061" y="541508"/>
                  </a:cubicBezTo>
                  <a:cubicBezTo>
                    <a:pt x="171322" y="569829"/>
                    <a:pt x="151446" y="709185"/>
                    <a:pt x="156501" y="716724"/>
                  </a:cubicBezTo>
                  <a:cubicBezTo>
                    <a:pt x="160478" y="722269"/>
                    <a:pt x="214465" y="726918"/>
                    <a:pt x="227880" y="716724"/>
                  </a:cubicBezTo>
                  <a:cubicBezTo>
                    <a:pt x="241294" y="706530"/>
                    <a:pt x="280033" y="604654"/>
                    <a:pt x="284778" y="597542"/>
                  </a:cubicBezTo>
                  <a:cubicBezTo>
                    <a:pt x="271833" y="563836"/>
                    <a:pt x="274979" y="427370"/>
                    <a:pt x="286580" y="368829"/>
                  </a:cubicBezTo>
                  <a:close/>
                  <a:moveTo>
                    <a:pt x="836796" y="326678"/>
                  </a:moveTo>
                  <a:cubicBezTo>
                    <a:pt x="857739" y="359798"/>
                    <a:pt x="945272" y="545954"/>
                    <a:pt x="946349" y="556468"/>
                  </a:cubicBezTo>
                  <a:cubicBezTo>
                    <a:pt x="947426" y="566982"/>
                    <a:pt x="856331" y="617077"/>
                    <a:pt x="849048" y="612982"/>
                  </a:cubicBezTo>
                  <a:cubicBezTo>
                    <a:pt x="841765" y="608888"/>
                    <a:pt x="715759" y="415907"/>
                    <a:pt x="699008" y="394954"/>
                  </a:cubicBezTo>
                  <a:cubicBezTo>
                    <a:pt x="673032" y="362453"/>
                    <a:pt x="536982" y="272765"/>
                    <a:pt x="490576" y="250885"/>
                  </a:cubicBezTo>
                  <a:cubicBezTo>
                    <a:pt x="486097" y="248752"/>
                    <a:pt x="481715" y="255438"/>
                    <a:pt x="485937" y="258413"/>
                  </a:cubicBezTo>
                  <a:cubicBezTo>
                    <a:pt x="511774" y="276636"/>
                    <a:pt x="538347" y="291543"/>
                    <a:pt x="565591" y="310833"/>
                  </a:cubicBezTo>
                  <a:cubicBezTo>
                    <a:pt x="582822" y="530493"/>
                    <a:pt x="638303" y="707148"/>
                    <a:pt x="629186" y="715263"/>
                  </a:cubicBezTo>
                  <a:cubicBezTo>
                    <a:pt x="622233" y="721469"/>
                    <a:pt x="387975" y="728922"/>
                    <a:pt x="366873" y="722631"/>
                  </a:cubicBezTo>
                  <a:cubicBezTo>
                    <a:pt x="345771" y="716340"/>
                    <a:pt x="297894" y="626407"/>
                    <a:pt x="292338" y="580364"/>
                  </a:cubicBezTo>
                  <a:cubicBezTo>
                    <a:pt x="286783" y="534321"/>
                    <a:pt x="284725" y="413838"/>
                    <a:pt x="299461" y="365065"/>
                  </a:cubicBezTo>
                  <a:cubicBezTo>
                    <a:pt x="340375" y="229100"/>
                    <a:pt x="448521" y="3373"/>
                    <a:pt x="470625" y="142"/>
                  </a:cubicBezTo>
                  <a:cubicBezTo>
                    <a:pt x="492730" y="-3089"/>
                    <a:pt x="583985" y="49832"/>
                    <a:pt x="606590" y="66967"/>
                  </a:cubicBezTo>
                  <a:cubicBezTo>
                    <a:pt x="668074" y="112904"/>
                    <a:pt x="846788" y="331658"/>
                    <a:pt x="836828" y="326678"/>
                  </a:cubicBezTo>
                  <a:close/>
                  <a:moveTo>
                    <a:pt x="318537" y="456267"/>
                  </a:moveTo>
                  <a:cubicBezTo>
                    <a:pt x="318943" y="462798"/>
                    <a:pt x="324567" y="467762"/>
                    <a:pt x="331098" y="467356"/>
                  </a:cubicBezTo>
                  <a:cubicBezTo>
                    <a:pt x="336494" y="467015"/>
                    <a:pt x="340978" y="463070"/>
                    <a:pt x="341996" y="457760"/>
                  </a:cubicBezTo>
                  <a:cubicBezTo>
                    <a:pt x="345451" y="425632"/>
                    <a:pt x="313078" y="429769"/>
                    <a:pt x="318537" y="456267"/>
                  </a:cubicBezTo>
                  <a:close/>
                  <a:moveTo>
                    <a:pt x="345120" y="547852"/>
                  </a:moveTo>
                  <a:cubicBezTo>
                    <a:pt x="350857" y="529725"/>
                    <a:pt x="327644" y="510755"/>
                    <a:pt x="323346" y="536507"/>
                  </a:cubicBezTo>
                  <a:cubicBezTo>
                    <a:pt x="319700" y="557982"/>
                    <a:pt x="339778" y="564710"/>
                    <a:pt x="345120" y="547852"/>
                  </a:cubicBezTo>
                  <a:close/>
                  <a:moveTo>
                    <a:pt x="505430" y="96973"/>
                  </a:moveTo>
                  <a:cubicBezTo>
                    <a:pt x="517362" y="91173"/>
                    <a:pt x="495577" y="35692"/>
                    <a:pt x="491109" y="26170"/>
                  </a:cubicBezTo>
                  <a:cubicBezTo>
                    <a:pt x="488784" y="21287"/>
                    <a:pt x="482824" y="23110"/>
                    <a:pt x="484818" y="28495"/>
                  </a:cubicBezTo>
                  <a:cubicBezTo>
                    <a:pt x="492277" y="47533"/>
                    <a:pt x="496712" y="67619"/>
                    <a:pt x="497976" y="88027"/>
                  </a:cubicBezTo>
                  <a:cubicBezTo>
                    <a:pt x="487841" y="91840"/>
                    <a:pt x="478041" y="96475"/>
                    <a:pt x="468663" y="101889"/>
                  </a:cubicBezTo>
                  <a:cubicBezTo>
                    <a:pt x="426352" y="125081"/>
                    <a:pt x="436375" y="122149"/>
                    <a:pt x="455334" y="168139"/>
                  </a:cubicBezTo>
                  <a:cubicBezTo>
                    <a:pt x="458896" y="176414"/>
                    <a:pt x="462543" y="182001"/>
                    <a:pt x="456081" y="189252"/>
                  </a:cubicBezTo>
                  <a:cubicBezTo>
                    <a:pt x="408555" y="242823"/>
                    <a:pt x="352329" y="310897"/>
                    <a:pt x="324423" y="375728"/>
                  </a:cubicBezTo>
                  <a:cubicBezTo>
                    <a:pt x="322291" y="380612"/>
                    <a:pt x="327985" y="382691"/>
                    <a:pt x="330459" y="378213"/>
                  </a:cubicBezTo>
                  <a:cubicBezTo>
                    <a:pt x="375009" y="297973"/>
                    <a:pt x="406977" y="262283"/>
                    <a:pt x="462958" y="198273"/>
                  </a:cubicBezTo>
                  <a:cubicBezTo>
                    <a:pt x="475754" y="183536"/>
                    <a:pt x="471809" y="181713"/>
                    <a:pt x="459397" y="149916"/>
                  </a:cubicBezTo>
                  <a:cubicBezTo>
                    <a:pt x="447668" y="120187"/>
                    <a:pt x="439350" y="128888"/>
                    <a:pt x="505600" y="97005"/>
                  </a:cubicBezTo>
                  <a:close/>
                  <a:moveTo>
                    <a:pt x="253450" y="333300"/>
                  </a:moveTo>
                  <a:cubicBezTo>
                    <a:pt x="199238" y="180274"/>
                    <a:pt x="200134" y="200587"/>
                    <a:pt x="214871" y="170090"/>
                  </a:cubicBezTo>
                  <a:cubicBezTo>
                    <a:pt x="218016" y="163468"/>
                    <a:pt x="227037" y="152784"/>
                    <a:pt x="224393" y="148647"/>
                  </a:cubicBezTo>
                  <a:cubicBezTo>
                    <a:pt x="207822" y="122224"/>
                    <a:pt x="197149" y="119409"/>
                    <a:pt x="207822" y="97880"/>
                  </a:cubicBezTo>
                  <a:cubicBezTo>
                    <a:pt x="217440" y="78096"/>
                    <a:pt x="229218" y="59435"/>
                    <a:pt x="242936" y="42240"/>
                  </a:cubicBezTo>
                  <a:cubicBezTo>
                    <a:pt x="246252" y="37974"/>
                    <a:pt x="251221" y="41408"/>
                    <a:pt x="248406" y="45716"/>
                  </a:cubicBezTo>
                  <a:cubicBezTo>
                    <a:pt x="234949" y="65078"/>
                    <a:pt x="223017" y="85456"/>
                    <a:pt x="212717" y="106666"/>
                  </a:cubicBezTo>
                  <a:cubicBezTo>
                    <a:pt x="207993" y="122479"/>
                    <a:pt x="239129" y="143507"/>
                    <a:pt x="235109" y="152038"/>
                  </a:cubicBezTo>
                  <a:cubicBezTo>
                    <a:pt x="210275" y="203380"/>
                    <a:pt x="211650" y="184422"/>
                    <a:pt x="230225" y="241224"/>
                  </a:cubicBezTo>
                  <a:cubicBezTo>
                    <a:pt x="240249" y="271528"/>
                    <a:pt x="250848" y="301673"/>
                    <a:pt x="259794" y="332308"/>
                  </a:cubicBezTo>
                  <a:cubicBezTo>
                    <a:pt x="261490" y="336776"/>
                    <a:pt x="255252" y="338322"/>
                    <a:pt x="253450" y="333300"/>
                  </a:cubicBezTo>
                  <a:close/>
                </a:path>
              </a:pathLst>
            </a:custGeom>
            <a:solidFill>
              <a:srgbClr val="000000"/>
            </a:solidFill>
            <a:ln w="5310" cap="flat">
              <a:noFill/>
              <a:prstDash val="solid"/>
              <a:miter/>
            </a:ln>
          </p:spPr>
          <p:txBody>
            <a:bodyPr rtlCol="1" anchor="ctr"/>
            <a:lstStyle/>
            <a:p>
              <a:endParaRPr lang="ar-SA"/>
            </a:p>
          </p:txBody>
        </p:sp>
        <p:sp>
          <p:nvSpPr>
            <p:cNvPr id="781" name="شكل حر: شكل 780">
              <a:extLst>
                <a:ext uri="{FF2B5EF4-FFF2-40B4-BE49-F238E27FC236}">
                  <a16:creationId xmlns:a16="http://schemas.microsoft.com/office/drawing/2014/main" id="{15ECF99F-2367-3189-E74A-AEBDF400CD9D}"/>
                </a:ext>
              </a:extLst>
            </p:cNvPr>
            <p:cNvSpPr/>
            <p:nvPr/>
          </p:nvSpPr>
          <p:spPr>
            <a:xfrm>
              <a:off x="6885098" y="1628987"/>
              <a:ext cx="821940" cy="893153"/>
            </a:xfrm>
            <a:custGeom>
              <a:avLst/>
              <a:gdLst>
                <a:gd name="connsiteX0" fmla="*/ 821611 w 821940"/>
                <a:gd name="connsiteY0" fmla="*/ 785167 h 893153"/>
                <a:gd name="connsiteX1" fmla="*/ 667849 w 821940"/>
                <a:gd name="connsiteY1" fmla="*/ 423464 h 893153"/>
                <a:gd name="connsiteX2" fmla="*/ 571038 w 821940"/>
                <a:gd name="connsiteY2" fmla="*/ 114436 h 893153"/>
                <a:gd name="connsiteX3" fmla="*/ 341910 w 821940"/>
                <a:gd name="connsiteY3" fmla="*/ 114436 h 893153"/>
                <a:gd name="connsiteX4" fmla="*/ 271107 w 821940"/>
                <a:gd name="connsiteY4" fmla="*/ 0 h 893153"/>
                <a:gd name="connsiteX5" fmla="*/ 217205 w 821940"/>
                <a:gd name="connsiteY5" fmla="*/ 104989 h 893153"/>
                <a:gd name="connsiteX6" fmla="*/ 148140 w 821940"/>
                <a:gd name="connsiteY6" fmla="*/ 112453 h 893153"/>
                <a:gd name="connsiteX7" fmla="*/ 57972 w 821940"/>
                <a:gd name="connsiteY7" fmla="*/ 488232 h 893153"/>
                <a:gd name="connsiteX8" fmla="*/ 8 w 821940"/>
                <a:gd name="connsiteY8" fmla="*/ 877435 h 893153"/>
                <a:gd name="connsiteX9" fmla="*/ 128935 w 821940"/>
                <a:gd name="connsiteY9" fmla="*/ 889164 h 893153"/>
                <a:gd name="connsiteX10" fmla="*/ 222504 w 821940"/>
                <a:gd name="connsiteY10" fmla="*/ 521735 h 893153"/>
                <a:gd name="connsiteX11" fmla="*/ 361700 w 821940"/>
                <a:gd name="connsiteY11" fmla="*/ 241039 h 893153"/>
                <a:gd name="connsiteX12" fmla="*/ 300089 w 821940"/>
                <a:gd name="connsiteY12" fmla="*/ 167016 h 893153"/>
                <a:gd name="connsiteX13" fmla="*/ 303288 w 821940"/>
                <a:gd name="connsiteY13" fmla="*/ 160309 h 893153"/>
                <a:gd name="connsiteX14" fmla="*/ 360506 w 821940"/>
                <a:gd name="connsiteY14" fmla="*/ 206352 h 893153"/>
                <a:gd name="connsiteX15" fmla="*/ 485126 w 821940"/>
                <a:gd name="connsiteY15" fmla="*/ 491452 h 893153"/>
                <a:gd name="connsiteX16" fmla="*/ 711034 w 821940"/>
                <a:gd name="connsiteY16" fmla="*/ 854637 h 893153"/>
                <a:gd name="connsiteX17" fmla="*/ 821611 w 821940"/>
                <a:gd name="connsiteY17" fmla="*/ 785167 h 89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1940" h="893153">
                  <a:moveTo>
                    <a:pt x="821611" y="785167"/>
                  </a:moveTo>
                  <a:cubicBezTo>
                    <a:pt x="814466" y="776978"/>
                    <a:pt x="675132" y="443340"/>
                    <a:pt x="667849" y="423464"/>
                  </a:cubicBezTo>
                  <a:cubicBezTo>
                    <a:pt x="660566" y="403588"/>
                    <a:pt x="577212" y="148132"/>
                    <a:pt x="571038" y="114436"/>
                  </a:cubicBezTo>
                  <a:cubicBezTo>
                    <a:pt x="544701" y="117635"/>
                    <a:pt x="366669" y="125451"/>
                    <a:pt x="341910" y="114436"/>
                  </a:cubicBezTo>
                  <a:cubicBezTo>
                    <a:pt x="322620" y="106151"/>
                    <a:pt x="277984" y="34943"/>
                    <a:pt x="271107" y="0"/>
                  </a:cubicBezTo>
                  <a:cubicBezTo>
                    <a:pt x="256024" y="36404"/>
                    <a:pt x="237998" y="71517"/>
                    <a:pt x="217205" y="104989"/>
                  </a:cubicBezTo>
                  <a:cubicBezTo>
                    <a:pt x="209740" y="114852"/>
                    <a:pt x="165446" y="117582"/>
                    <a:pt x="148140" y="112453"/>
                  </a:cubicBezTo>
                  <a:cubicBezTo>
                    <a:pt x="146156" y="118915"/>
                    <a:pt x="63187" y="452713"/>
                    <a:pt x="57972" y="488232"/>
                  </a:cubicBezTo>
                  <a:cubicBezTo>
                    <a:pt x="52758" y="523750"/>
                    <a:pt x="3313" y="849178"/>
                    <a:pt x="8" y="877435"/>
                  </a:cubicBezTo>
                  <a:cubicBezTo>
                    <a:pt x="-1154" y="885710"/>
                    <a:pt x="128104" y="900201"/>
                    <a:pt x="128935" y="889164"/>
                  </a:cubicBezTo>
                  <a:cubicBezTo>
                    <a:pt x="129767" y="878128"/>
                    <a:pt x="217290" y="535330"/>
                    <a:pt x="222504" y="521735"/>
                  </a:cubicBezTo>
                  <a:cubicBezTo>
                    <a:pt x="227718" y="508140"/>
                    <a:pt x="320541" y="310286"/>
                    <a:pt x="361700" y="241039"/>
                  </a:cubicBezTo>
                  <a:cubicBezTo>
                    <a:pt x="342741" y="197577"/>
                    <a:pt x="344064" y="183992"/>
                    <a:pt x="300089" y="167016"/>
                  </a:cubicBezTo>
                  <a:cubicBezTo>
                    <a:pt x="293968" y="164617"/>
                    <a:pt x="297114" y="158731"/>
                    <a:pt x="303288" y="160309"/>
                  </a:cubicBezTo>
                  <a:cubicBezTo>
                    <a:pt x="336898" y="168594"/>
                    <a:pt x="348169" y="180100"/>
                    <a:pt x="360506" y="206352"/>
                  </a:cubicBezTo>
                  <a:cubicBezTo>
                    <a:pt x="400088" y="290228"/>
                    <a:pt x="440479" y="424626"/>
                    <a:pt x="485126" y="491452"/>
                  </a:cubicBezTo>
                  <a:cubicBezTo>
                    <a:pt x="499201" y="512650"/>
                    <a:pt x="698388" y="842886"/>
                    <a:pt x="711034" y="854637"/>
                  </a:cubicBezTo>
                  <a:cubicBezTo>
                    <a:pt x="723681" y="866388"/>
                    <a:pt x="828552" y="793122"/>
                    <a:pt x="821611" y="785167"/>
                  </a:cubicBezTo>
                  <a:close/>
                </a:path>
              </a:pathLst>
            </a:custGeom>
            <a:solidFill>
              <a:srgbClr val="000000"/>
            </a:solidFill>
            <a:ln w="5310" cap="flat">
              <a:noFill/>
              <a:prstDash val="solid"/>
              <a:miter/>
            </a:ln>
          </p:spPr>
          <p:txBody>
            <a:bodyPr rtlCol="1" anchor="ctr"/>
            <a:lstStyle/>
            <a:p>
              <a:endParaRPr lang="ar-SA"/>
            </a:p>
          </p:txBody>
        </p:sp>
        <p:sp>
          <p:nvSpPr>
            <p:cNvPr id="782" name="شكل حر: شكل 781">
              <a:extLst>
                <a:ext uri="{FF2B5EF4-FFF2-40B4-BE49-F238E27FC236}">
                  <a16:creationId xmlns:a16="http://schemas.microsoft.com/office/drawing/2014/main" id="{00AA0707-DDBE-F6E4-EBFD-AC881A0DC064}"/>
                </a:ext>
              </a:extLst>
            </p:cNvPr>
            <p:cNvSpPr/>
            <p:nvPr/>
          </p:nvSpPr>
          <p:spPr>
            <a:xfrm>
              <a:off x="6462425" y="1667279"/>
              <a:ext cx="491317" cy="480167"/>
            </a:xfrm>
            <a:custGeom>
              <a:avLst/>
              <a:gdLst>
                <a:gd name="connsiteX0" fmla="*/ 491159 w 491317"/>
                <a:gd name="connsiteY0" fmla="*/ 179726 h 480167"/>
                <a:gd name="connsiteX1" fmla="*/ 202498 w 491317"/>
                <a:gd name="connsiteY1" fmla="*/ 7911 h 480167"/>
                <a:gd name="connsiteX2" fmla="*/ 38 w 491317"/>
                <a:gd name="connsiteY2" fmla="*/ 254997 h 480167"/>
                <a:gd name="connsiteX3" fmla="*/ 382929 w 491317"/>
                <a:gd name="connsiteY3" fmla="*/ 480148 h 480167"/>
                <a:gd name="connsiteX4" fmla="*/ 491159 w 491317"/>
                <a:gd name="connsiteY4" fmla="*/ 179726 h 480167"/>
                <a:gd name="connsiteX5" fmla="*/ 444039 w 491317"/>
                <a:gd name="connsiteY5" fmla="*/ 107526 h 480167"/>
                <a:gd name="connsiteX6" fmla="*/ 426818 w 491317"/>
                <a:gd name="connsiteY6" fmla="*/ 122017 h 480167"/>
                <a:gd name="connsiteX7" fmla="*/ 435103 w 491317"/>
                <a:gd name="connsiteY7" fmla="*/ 86072 h 480167"/>
                <a:gd name="connsiteX8" fmla="*/ 447024 w 491317"/>
                <a:gd name="connsiteY8" fmla="*/ 81359 h 480167"/>
                <a:gd name="connsiteX9" fmla="*/ 443708 w 491317"/>
                <a:gd name="connsiteY9" fmla="*/ 107526 h 480167"/>
                <a:gd name="connsiteX10" fmla="*/ 332172 w 491317"/>
                <a:gd name="connsiteY10" fmla="*/ 6419 h 480167"/>
                <a:gd name="connsiteX11" fmla="*/ 321573 w 491317"/>
                <a:gd name="connsiteY11" fmla="*/ 13456 h 480167"/>
                <a:gd name="connsiteX12" fmla="*/ 289115 w 491317"/>
                <a:gd name="connsiteY12" fmla="*/ 43601 h 480167"/>
                <a:gd name="connsiteX13" fmla="*/ 316273 w 491317"/>
                <a:gd name="connsiteY13" fmla="*/ 1279 h 480167"/>
                <a:gd name="connsiteX14" fmla="*/ 332172 w 491317"/>
                <a:gd name="connsiteY14" fmla="*/ 6419 h 480167"/>
                <a:gd name="connsiteX15" fmla="*/ 412903 w 491317"/>
                <a:gd name="connsiteY15" fmla="*/ 314956 h 480167"/>
                <a:gd name="connsiteX16" fmla="*/ 373321 w 491317"/>
                <a:gd name="connsiteY16" fmla="*/ 293320 h 480167"/>
                <a:gd name="connsiteX17" fmla="*/ 362722 w 491317"/>
                <a:gd name="connsiteY17" fmla="*/ 311874 h 480167"/>
                <a:gd name="connsiteX18" fmla="*/ 335808 w 491317"/>
                <a:gd name="connsiteY18" fmla="*/ 298950 h 480167"/>
                <a:gd name="connsiteX19" fmla="*/ 344094 w 491317"/>
                <a:gd name="connsiteY19" fmla="*/ 277176 h 480167"/>
                <a:gd name="connsiteX20" fmla="*/ 200920 w 491317"/>
                <a:gd name="connsiteY20" fmla="*/ 199272 h 480167"/>
                <a:gd name="connsiteX21" fmla="*/ 185192 w 491317"/>
                <a:gd name="connsiteY21" fmla="*/ 221302 h 480167"/>
                <a:gd name="connsiteX22" fmla="*/ 154631 w 491317"/>
                <a:gd name="connsiteY22" fmla="*/ 203675 h 480167"/>
                <a:gd name="connsiteX23" fmla="*/ 168131 w 491317"/>
                <a:gd name="connsiteY23" fmla="*/ 181059 h 480167"/>
                <a:gd name="connsiteX24" fmla="*/ 117289 w 491317"/>
                <a:gd name="connsiteY24" fmla="*/ 151746 h 480167"/>
                <a:gd name="connsiteX25" fmla="*/ 123079 w 491317"/>
                <a:gd name="connsiteY25" fmla="*/ 142554 h 480167"/>
                <a:gd name="connsiteX26" fmla="*/ 175584 w 491317"/>
                <a:gd name="connsiteY26" fmla="*/ 169543 h 480167"/>
                <a:gd name="connsiteX27" fmla="*/ 189905 w 491317"/>
                <a:gd name="connsiteY27" fmla="*/ 149923 h 480167"/>
                <a:gd name="connsiteX28" fmla="*/ 218973 w 491317"/>
                <a:gd name="connsiteY28" fmla="*/ 166483 h 480167"/>
                <a:gd name="connsiteX29" fmla="*/ 208373 w 491317"/>
                <a:gd name="connsiteY29" fmla="*/ 186742 h 480167"/>
                <a:gd name="connsiteX30" fmla="*/ 349126 w 491317"/>
                <a:gd name="connsiteY30" fmla="*/ 263346 h 480167"/>
                <a:gd name="connsiteX31" fmla="*/ 359726 w 491317"/>
                <a:gd name="connsiteY31" fmla="*/ 242223 h 480167"/>
                <a:gd name="connsiteX32" fmla="*/ 389284 w 491317"/>
                <a:gd name="connsiteY32" fmla="*/ 257865 h 480167"/>
                <a:gd name="connsiteX33" fmla="*/ 379687 w 491317"/>
                <a:gd name="connsiteY33" fmla="*/ 279906 h 480167"/>
                <a:gd name="connsiteX34" fmla="*/ 421092 w 491317"/>
                <a:gd name="connsiteY34" fmla="*/ 302298 h 480167"/>
                <a:gd name="connsiteX35" fmla="*/ 412903 w 491317"/>
                <a:gd name="connsiteY35" fmla="*/ 314956 h 48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91317" h="480167">
                  <a:moveTo>
                    <a:pt x="491159" y="179726"/>
                  </a:moveTo>
                  <a:cubicBezTo>
                    <a:pt x="486425" y="170300"/>
                    <a:pt x="217896" y="5843"/>
                    <a:pt x="202498" y="7911"/>
                  </a:cubicBezTo>
                  <a:cubicBezTo>
                    <a:pt x="182238" y="10225"/>
                    <a:pt x="-3033" y="240932"/>
                    <a:pt x="38" y="254997"/>
                  </a:cubicBezTo>
                  <a:cubicBezTo>
                    <a:pt x="3109" y="269062"/>
                    <a:pt x="370346" y="482473"/>
                    <a:pt x="382929" y="480148"/>
                  </a:cubicBezTo>
                  <a:cubicBezTo>
                    <a:pt x="395511" y="477824"/>
                    <a:pt x="495829" y="189099"/>
                    <a:pt x="491159" y="179726"/>
                  </a:cubicBezTo>
                  <a:close/>
                  <a:moveTo>
                    <a:pt x="444039" y="107526"/>
                  </a:moveTo>
                  <a:cubicBezTo>
                    <a:pt x="436511" y="139409"/>
                    <a:pt x="425496" y="129055"/>
                    <a:pt x="426818" y="122017"/>
                  </a:cubicBezTo>
                  <a:cubicBezTo>
                    <a:pt x="428951" y="109925"/>
                    <a:pt x="432203" y="97919"/>
                    <a:pt x="435103" y="86072"/>
                  </a:cubicBezTo>
                  <a:cubicBezTo>
                    <a:pt x="437332" y="77797"/>
                    <a:pt x="443953" y="76305"/>
                    <a:pt x="447024" y="81359"/>
                  </a:cubicBezTo>
                  <a:cubicBezTo>
                    <a:pt x="450095" y="86413"/>
                    <a:pt x="445116" y="101310"/>
                    <a:pt x="443708" y="107526"/>
                  </a:cubicBezTo>
                  <a:close/>
                  <a:moveTo>
                    <a:pt x="332172" y="6419"/>
                  </a:moveTo>
                  <a:cubicBezTo>
                    <a:pt x="334955" y="11750"/>
                    <a:pt x="329442" y="10684"/>
                    <a:pt x="321573" y="13456"/>
                  </a:cubicBezTo>
                  <a:cubicBezTo>
                    <a:pt x="302273" y="20494"/>
                    <a:pt x="299543" y="49562"/>
                    <a:pt x="289115" y="43601"/>
                  </a:cubicBezTo>
                  <a:cubicBezTo>
                    <a:pt x="279998" y="38269"/>
                    <a:pt x="308649" y="5096"/>
                    <a:pt x="316273" y="1279"/>
                  </a:cubicBezTo>
                  <a:cubicBezTo>
                    <a:pt x="322085" y="-1659"/>
                    <a:pt x="329181" y="634"/>
                    <a:pt x="332172" y="6419"/>
                  </a:cubicBezTo>
                  <a:close/>
                  <a:moveTo>
                    <a:pt x="412903" y="314956"/>
                  </a:moveTo>
                  <a:lnTo>
                    <a:pt x="373321" y="293320"/>
                  </a:lnTo>
                  <a:cubicBezTo>
                    <a:pt x="370607" y="299937"/>
                    <a:pt x="367044" y="306175"/>
                    <a:pt x="362722" y="311874"/>
                  </a:cubicBezTo>
                  <a:cubicBezTo>
                    <a:pt x="352986" y="309384"/>
                    <a:pt x="343839" y="304991"/>
                    <a:pt x="335808" y="298950"/>
                  </a:cubicBezTo>
                  <a:cubicBezTo>
                    <a:pt x="335808" y="298289"/>
                    <a:pt x="339370" y="288436"/>
                    <a:pt x="344094" y="277176"/>
                  </a:cubicBezTo>
                  <a:lnTo>
                    <a:pt x="200920" y="199272"/>
                  </a:lnTo>
                  <a:cubicBezTo>
                    <a:pt x="196576" y="207216"/>
                    <a:pt x="191296" y="214610"/>
                    <a:pt x="185192" y="221302"/>
                  </a:cubicBezTo>
                  <a:cubicBezTo>
                    <a:pt x="173998" y="217377"/>
                    <a:pt x="163634" y="211401"/>
                    <a:pt x="154631" y="203675"/>
                  </a:cubicBezTo>
                  <a:cubicBezTo>
                    <a:pt x="158614" y="195838"/>
                    <a:pt x="163125" y="188283"/>
                    <a:pt x="168131" y="181059"/>
                  </a:cubicBezTo>
                  <a:cubicBezTo>
                    <a:pt x="151070" y="171462"/>
                    <a:pt x="134009" y="161759"/>
                    <a:pt x="117289" y="151746"/>
                  </a:cubicBezTo>
                  <a:cubicBezTo>
                    <a:pt x="111073" y="148099"/>
                    <a:pt x="117289" y="139569"/>
                    <a:pt x="123079" y="142554"/>
                  </a:cubicBezTo>
                  <a:cubicBezTo>
                    <a:pt x="140717" y="151282"/>
                    <a:pt x="158220" y="160282"/>
                    <a:pt x="175584" y="169543"/>
                  </a:cubicBezTo>
                  <a:cubicBezTo>
                    <a:pt x="179699" y="162548"/>
                    <a:pt x="184496" y="155974"/>
                    <a:pt x="189905" y="149923"/>
                  </a:cubicBezTo>
                  <a:cubicBezTo>
                    <a:pt x="200504" y="153665"/>
                    <a:pt x="210348" y="159274"/>
                    <a:pt x="218973" y="166483"/>
                  </a:cubicBezTo>
                  <a:cubicBezTo>
                    <a:pt x="216155" y="173584"/>
                    <a:pt x="212603" y="180376"/>
                    <a:pt x="208373" y="186742"/>
                  </a:cubicBezTo>
                  <a:lnTo>
                    <a:pt x="349126" y="263346"/>
                  </a:lnTo>
                  <a:cubicBezTo>
                    <a:pt x="351569" y="255807"/>
                    <a:pt x="355143" y="248684"/>
                    <a:pt x="359726" y="242223"/>
                  </a:cubicBezTo>
                  <a:cubicBezTo>
                    <a:pt x="370323" y="245891"/>
                    <a:pt x="380292" y="251164"/>
                    <a:pt x="389284" y="257865"/>
                  </a:cubicBezTo>
                  <a:cubicBezTo>
                    <a:pt x="386621" y="265436"/>
                    <a:pt x="383413" y="272799"/>
                    <a:pt x="379687" y="279906"/>
                  </a:cubicBezTo>
                  <a:lnTo>
                    <a:pt x="421092" y="302298"/>
                  </a:lnTo>
                  <a:cubicBezTo>
                    <a:pt x="429057" y="307086"/>
                    <a:pt x="421188" y="319423"/>
                    <a:pt x="412903" y="314956"/>
                  </a:cubicBezTo>
                  <a:close/>
                </a:path>
              </a:pathLst>
            </a:custGeom>
            <a:solidFill>
              <a:srgbClr val="F8BD38"/>
            </a:solidFill>
            <a:ln w="5310" cap="flat">
              <a:noFill/>
              <a:prstDash val="solid"/>
              <a:miter/>
            </a:ln>
          </p:spPr>
          <p:txBody>
            <a:bodyPr rtlCol="1" anchor="ctr"/>
            <a:lstStyle/>
            <a:p>
              <a:endParaRPr lang="ar-SA"/>
            </a:p>
          </p:txBody>
        </p:sp>
      </p:grpSp>
      <p:grpSp>
        <p:nvGrpSpPr>
          <p:cNvPr id="3" name="رسم 138">
            <a:extLst>
              <a:ext uri="{FF2B5EF4-FFF2-40B4-BE49-F238E27FC236}">
                <a16:creationId xmlns:a16="http://schemas.microsoft.com/office/drawing/2014/main" id="{A7486CE2-0F6F-4CB5-40BE-87DF65C64553}"/>
              </a:ext>
            </a:extLst>
          </p:cNvPr>
          <p:cNvGrpSpPr/>
          <p:nvPr/>
        </p:nvGrpSpPr>
        <p:grpSpPr>
          <a:xfrm>
            <a:off x="5089120" y="302999"/>
            <a:ext cx="1856022" cy="1698191"/>
            <a:chOff x="1787594" y="2196097"/>
            <a:chExt cx="3619576" cy="3311777"/>
          </a:xfrm>
        </p:grpSpPr>
        <p:sp>
          <p:nvSpPr>
            <p:cNvPr id="4" name="شكل حر: شكل 3">
              <a:extLst>
                <a:ext uri="{FF2B5EF4-FFF2-40B4-BE49-F238E27FC236}">
                  <a16:creationId xmlns:a16="http://schemas.microsoft.com/office/drawing/2014/main" id="{C10AEEEA-EC63-2075-9AE9-B208556684B3}"/>
                </a:ext>
              </a:extLst>
            </p:cNvPr>
            <p:cNvSpPr/>
            <p:nvPr/>
          </p:nvSpPr>
          <p:spPr>
            <a:xfrm>
              <a:off x="3349173" y="3212720"/>
              <a:ext cx="2057997" cy="1402518"/>
            </a:xfrm>
            <a:custGeom>
              <a:avLst/>
              <a:gdLst>
                <a:gd name="connsiteX0" fmla="*/ 1710 w 2057997"/>
                <a:gd name="connsiteY0" fmla="*/ 1076314 h 1402518"/>
                <a:gd name="connsiteX1" fmla="*/ 1901 w 2057997"/>
                <a:gd name="connsiteY1" fmla="*/ 1047186 h 1402518"/>
                <a:gd name="connsiteX2" fmla="*/ 34705 w 2057997"/>
                <a:gd name="connsiteY2" fmla="*/ 758369 h 1402518"/>
                <a:gd name="connsiteX3" fmla="*/ 175542 w 2057997"/>
                <a:gd name="connsiteY3" fmla="*/ 652108 h 1402518"/>
                <a:gd name="connsiteX4" fmla="*/ 299367 w 2057997"/>
                <a:gd name="connsiteY4" fmla="*/ 594958 h 1402518"/>
                <a:gd name="connsiteX5" fmla="*/ 380424 w 2057997"/>
                <a:gd name="connsiteY5" fmla="*/ 563602 h 1402518"/>
                <a:gd name="connsiteX6" fmla="*/ 769349 w 2057997"/>
                <a:gd name="connsiteY6" fmla="*/ 642488 h 1402518"/>
                <a:gd name="connsiteX7" fmla="*/ 839015 w 2057997"/>
                <a:gd name="connsiteY7" fmla="*/ 659442 h 1402518"/>
                <a:gd name="connsiteX8" fmla="*/ 839472 w 2057997"/>
                <a:gd name="connsiteY8" fmla="*/ 658071 h 1402518"/>
                <a:gd name="connsiteX9" fmla="*/ 1415049 w 2057997"/>
                <a:gd name="connsiteY9" fmla="*/ 259659 h 1402518"/>
                <a:gd name="connsiteX10" fmla="*/ 1779228 w 2057997"/>
                <a:gd name="connsiteY10" fmla="*/ 103 h 1402518"/>
                <a:gd name="connsiteX11" fmla="*/ 2058139 w 2057997"/>
                <a:gd name="connsiteY11" fmla="*/ 642469 h 1402518"/>
                <a:gd name="connsiteX12" fmla="*/ 1429489 w 2057997"/>
                <a:gd name="connsiteY12" fmla="*/ 1075780 h 1402518"/>
                <a:gd name="connsiteX13" fmla="*/ 1170218 w 2057997"/>
                <a:gd name="connsiteY13" fmla="*/ 1237838 h 1402518"/>
                <a:gd name="connsiteX14" fmla="*/ 1168770 w 2057997"/>
                <a:gd name="connsiteY14" fmla="*/ 1237496 h 1402518"/>
                <a:gd name="connsiteX15" fmla="*/ 1021914 w 2057997"/>
                <a:gd name="connsiteY15" fmla="*/ 1400526 h 1402518"/>
                <a:gd name="connsiteX16" fmla="*/ 1015894 w 2057997"/>
                <a:gd name="connsiteY16" fmla="*/ 1402621 h 1402518"/>
                <a:gd name="connsiteX17" fmla="*/ 953677 w 2057997"/>
                <a:gd name="connsiteY17" fmla="*/ 1295522 h 1402518"/>
                <a:gd name="connsiteX18" fmla="*/ 413190 w 2057997"/>
                <a:gd name="connsiteY18" fmla="*/ 847009 h 1402518"/>
                <a:gd name="connsiteX19" fmla="*/ 281193 w 2057997"/>
                <a:gd name="connsiteY19" fmla="*/ 865602 h 1402518"/>
                <a:gd name="connsiteX20" fmla="*/ 244274 w 2057997"/>
                <a:gd name="connsiteY20" fmla="*/ 898996 h 1402518"/>
                <a:gd name="connsiteX21" fmla="*/ 241721 w 2057997"/>
                <a:gd name="connsiteY21" fmla="*/ 898996 h 1402518"/>
                <a:gd name="connsiteX22" fmla="*/ 178856 w 2057997"/>
                <a:gd name="connsiteY22" fmla="*/ 1076695 h 1402518"/>
                <a:gd name="connsiteX23" fmla="*/ 1710 w 2057997"/>
                <a:gd name="connsiteY23" fmla="*/ 1076314 h 140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57997" h="1402518">
                  <a:moveTo>
                    <a:pt x="1710" y="1076314"/>
                  </a:moveTo>
                  <a:cubicBezTo>
                    <a:pt x="-444" y="1066712"/>
                    <a:pt x="-380" y="1056749"/>
                    <a:pt x="1901" y="1047186"/>
                  </a:cubicBezTo>
                  <a:cubicBezTo>
                    <a:pt x="19655" y="968605"/>
                    <a:pt x="16969" y="852648"/>
                    <a:pt x="34705" y="758369"/>
                  </a:cubicBezTo>
                  <a:cubicBezTo>
                    <a:pt x="52440" y="664091"/>
                    <a:pt x="110905" y="674701"/>
                    <a:pt x="175542" y="652108"/>
                  </a:cubicBezTo>
                  <a:cubicBezTo>
                    <a:pt x="216804" y="637630"/>
                    <a:pt x="255418" y="615380"/>
                    <a:pt x="299367" y="594958"/>
                  </a:cubicBezTo>
                  <a:cubicBezTo>
                    <a:pt x="325541" y="582456"/>
                    <a:pt x="352649" y="571972"/>
                    <a:pt x="380424" y="563602"/>
                  </a:cubicBezTo>
                  <a:cubicBezTo>
                    <a:pt x="462720" y="539370"/>
                    <a:pt x="669299" y="626467"/>
                    <a:pt x="769349" y="642488"/>
                  </a:cubicBezTo>
                  <a:cubicBezTo>
                    <a:pt x="792990" y="646241"/>
                    <a:pt x="816288" y="651918"/>
                    <a:pt x="839015" y="659442"/>
                  </a:cubicBezTo>
                  <a:lnTo>
                    <a:pt x="839472" y="658071"/>
                  </a:lnTo>
                  <a:cubicBezTo>
                    <a:pt x="839472" y="658071"/>
                    <a:pt x="1295758" y="345308"/>
                    <a:pt x="1415049" y="259659"/>
                  </a:cubicBezTo>
                  <a:cubicBezTo>
                    <a:pt x="1534340" y="174010"/>
                    <a:pt x="1779228" y="103"/>
                    <a:pt x="1779228" y="103"/>
                  </a:cubicBezTo>
                  <a:lnTo>
                    <a:pt x="2058139" y="642469"/>
                  </a:lnTo>
                  <a:cubicBezTo>
                    <a:pt x="2058139" y="642469"/>
                    <a:pt x="1510527" y="1004419"/>
                    <a:pt x="1429489" y="1075780"/>
                  </a:cubicBezTo>
                  <a:cubicBezTo>
                    <a:pt x="1348450" y="1147142"/>
                    <a:pt x="1170218" y="1237838"/>
                    <a:pt x="1170218" y="1237838"/>
                  </a:cubicBezTo>
                  <a:lnTo>
                    <a:pt x="1168770" y="1237496"/>
                  </a:lnTo>
                  <a:cubicBezTo>
                    <a:pt x="1157893" y="1287331"/>
                    <a:pt x="1121698" y="1344176"/>
                    <a:pt x="1021914" y="1400526"/>
                  </a:cubicBezTo>
                  <a:lnTo>
                    <a:pt x="1015894" y="1402621"/>
                  </a:lnTo>
                  <a:cubicBezTo>
                    <a:pt x="999378" y="1364616"/>
                    <a:pt x="978499" y="1328688"/>
                    <a:pt x="953677" y="1295522"/>
                  </a:cubicBezTo>
                  <a:cubicBezTo>
                    <a:pt x="854160" y="1112452"/>
                    <a:pt x="448280" y="841180"/>
                    <a:pt x="413190" y="847009"/>
                  </a:cubicBezTo>
                  <a:cubicBezTo>
                    <a:pt x="378100" y="852838"/>
                    <a:pt x="281193" y="865602"/>
                    <a:pt x="281193" y="865602"/>
                  </a:cubicBezTo>
                  <a:cubicBezTo>
                    <a:pt x="274068" y="887014"/>
                    <a:pt x="244274" y="898996"/>
                    <a:pt x="244274" y="898996"/>
                  </a:cubicBezTo>
                  <a:lnTo>
                    <a:pt x="241721" y="898996"/>
                  </a:lnTo>
                  <a:cubicBezTo>
                    <a:pt x="242205" y="963766"/>
                    <a:pt x="219958" y="1026650"/>
                    <a:pt x="178856" y="1076695"/>
                  </a:cubicBezTo>
                  <a:cubicBezTo>
                    <a:pt x="113934" y="1158610"/>
                    <a:pt x="15064" y="1135369"/>
                    <a:pt x="1710" y="1076314"/>
                  </a:cubicBezTo>
                  <a:close/>
                </a:path>
              </a:pathLst>
            </a:custGeom>
            <a:solidFill>
              <a:srgbClr val="F8BD38"/>
            </a:solidFill>
            <a:ln w="19050" cap="flat">
              <a:noFill/>
              <a:prstDash val="solid"/>
              <a:miter/>
            </a:ln>
          </p:spPr>
          <p:txBody>
            <a:bodyPr rtlCol="1" anchor="ctr"/>
            <a:lstStyle/>
            <a:p>
              <a:endParaRPr lang="ar-SA"/>
            </a:p>
          </p:txBody>
        </p:sp>
        <p:sp>
          <p:nvSpPr>
            <p:cNvPr id="5" name="شكل حر: شكل 4">
              <a:extLst>
                <a:ext uri="{FF2B5EF4-FFF2-40B4-BE49-F238E27FC236}">
                  <a16:creationId xmlns:a16="http://schemas.microsoft.com/office/drawing/2014/main" id="{96E96B4D-1FCF-9007-E238-50F349211B5B}"/>
                </a:ext>
              </a:extLst>
            </p:cNvPr>
            <p:cNvSpPr/>
            <p:nvPr/>
          </p:nvSpPr>
          <p:spPr>
            <a:xfrm>
              <a:off x="3756377" y="2292227"/>
              <a:ext cx="731050" cy="1421144"/>
            </a:xfrm>
            <a:custGeom>
              <a:avLst/>
              <a:gdLst>
                <a:gd name="connsiteX0" fmla="*/ 723415 w 731050"/>
                <a:gd name="connsiteY0" fmla="*/ 385357 h 1421144"/>
                <a:gd name="connsiteX1" fmla="*/ 730749 w 731050"/>
                <a:gd name="connsiteY1" fmla="*/ 474340 h 1421144"/>
                <a:gd name="connsiteX2" fmla="*/ 691335 w 731050"/>
                <a:gd name="connsiteY2" fmla="*/ 509350 h 1421144"/>
                <a:gd name="connsiteX3" fmla="*/ 687334 w 731050"/>
                <a:gd name="connsiteY3" fmla="*/ 508896 h 1421144"/>
                <a:gd name="connsiteX4" fmla="*/ 551736 w 731050"/>
                <a:gd name="connsiteY4" fmla="*/ 486513 h 1421144"/>
                <a:gd name="connsiteX5" fmla="*/ 520627 w 731050"/>
                <a:gd name="connsiteY5" fmla="*/ 452223 h 1421144"/>
                <a:gd name="connsiteX6" fmla="*/ 497767 w 731050"/>
                <a:gd name="connsiteY6" fmla="*/ 391263 h 1421144"/>
                <a:gd name="connsiteX7" fmla="*/ 478260 w 731050"/>
                <a:gd name="connsiteY7" fmla="*/ 372994 h 1421144"/>
                <a:gd name="connsiteX8" fmla="*/ 439246 w 731050"/>
                <a:gd name="connsiteY8" fmla="*/ 609423 h 1421144"/>
                <a:gd name="connsiteX9" fmla="*/ 494967 w 731050"/>
                <a:gd name="connsiteY9" fmla="*/ 643142 h 1421144"/>
                <a:gd name="connsiteX10" fmla="*/ 642738 w 731050"/>
                <a:gd name="connsiteY10" fmla="*/ 800419 h 1421144"/>
                <a:gd name="connsiteX11" fmla="*/ 659540 w 731050"/>
                <a:gd name="connsiteY11" fmla="*/ 986861 h 1421144"/>
                <a:gd name="connsiteX12" fmla="*/ 613572 w 731050"/>
                <a:gd name="connsiteY12" fmla="*/ 1111010 h 1421144"/>
                <a:gd name="connsiteX13" fmla="*/ 528457 w 731050"/>
                <a:gd name="connsiteY13" fmla="*/ 1204355 h 1421144"/>
                <a:gd name="connsiteX14" fmla="*/ 413300 w 731050"/>
                <a:gd name="connsiteY14" fmla="*/ 1258361 h 1421144"/>
                <a:gd name="connsiteX15" fmla="*/ 330604 w 731050"/>
                <a:gd name="connsiteY15" fmla="*/ 1267467 h 1421144"/>
                <a:gd name="connsiteX16" fmla="*/ 311935 w 731050"/>
                <a:gd name="connsiteY16" fmla="*/ 1380682 h 1421144"/>
                <a:gd name="connsiteX17" fmla="*/ 256271 w 731050"/>
                <a:gd name="connsiteY17" fmla="*/ 1420544 h 1421144"/>
                <a:gd name="connsiteX18" fmla="*/ 216418 w 731050"/>
                <a:gd name="connsiteY18" fmla="*/ 1364889 h 1421144"/>
                <a:gd name="connsiteX19" fmla="*/ 234877 w 731050"/>
                <a:gd name="connsiteY19" fmla="*/ 1253066 h 1421144"/>
                <a:gd name="connsiteX20" fmla="*/ 67390 w 731050"/>
                <a:gd name="connsiteY20" fmla="*/ 1141490 h 1421144"/>
                <a:gd name="connsiteX21" fmla="*/ 19993 w 731050"/>
                <a:gd name="connsiteY21" fmla="*/ 1055593 h 1421144"/>
                <a:gd name="connsiteX22" fmla="*/ 11021 w 731050"/>
                <a:gd name="connsiteY22" fmla="*/ 1027018 h 1421144"/>
                <a:gd name="connsiteX23" fmla="*/ 143 w 731050"/>
                <a:gd name="connsiteY23" fmla="*/ 948513 h 1421144"/>
                <a:gd name="connsiteX24" fmla="*/ 57465 w 731050"/>
                <a:gd name="connsiteY24" fmla="*/ 888517 h 1421144"/>
                <a:gd name="connsiteX25" fmla="*/ 68247 w 731050"/>
                <a:gd name="connsiteY25" fmla="*/ 889268 h 1421144"/>
                <a:gd name="connsiteX26" fmla="*/ 125530 w 731050"/>
                <a:gd name="connsiteY26" fmla="*/ 898793 h 1421144"/>
                <a:gd name="connsiteX27" fmla="*/ 166183 w 731050"/>
                <a:gd name="connsiteY27" fmla="*/ 905479 h 1421144"/>
                <a:gd name="connsiteX28" fmla="*/ 214322 w 731050"/>
                <a:gd name="connsiteY28" fmla="*/ 953676 h 1421144"/>
                <a:gd name="connsiteX29" fmla="*/ 228724 w 731050"/>
                <a:gd name="connsiteY29" fmla="*/ 1002120 h 1421144"/>
                <a:gd name="connsiteX30" fmla="*/ 269510 w 731050"/>
                <a:gd name="connsiteY30" fmla="*/ 1043306 h 1421144"/>
                <a:gd name="connsiteX31" fmla="*/ 313516 w 731050"/>
                <a:gd name="connsiteY31" fmla="*/ 776606 h 1421144"/>
                <a:gd name="connsiteX32" fmla="*/ 264881 w 731050"/>
                <a:gd name="connsiteY32" fmla="*/ 748984 h 1421144"/>
                <a:gd name="connsiteX33" fmla="*/ 121244 w 731050"/>
                <a:gd name="connsiteY33" fmla="*/ 606852 h 1421144"/>
                <a:gd name="connsiteX34" fmla="*/ 92764 w 731050"/>
                <a:gd name="connsiteY34" fmla="*/ 410637 h 1421144"/>
                <a:gd name="connsiteX35" fmla="*/ 139761 w 731050"/>
                <a:gd name="connsiteY35" fmla="*/ 286697 h 1421144"/>
                <a:gd name="connsiteX36" fmla="*/ 227772 w 731050"/>
                <a:gd name="connsiteY36" fmla="*/ 196076 h 1421144"/>
                <a:gd name="connsiteX37" fmla="*/ 339919 w 731050"/>
                <a:gd name="connsiteY37" fmla="*/ 147042 h 1421144"/>
                <a:gd name="connsiteX38" fmla="*/ 418500 w 731050"/>
                <a:gd name="connsiteY38" fmla="*/ 140165 h 1421144"/>
                <a:gd name="connsiteX39" fmla="*/ 434921 w 731050"/>
                <a:gd name="connsiteY39" fmla="*/ 40590 h 1421144"/>
                <a:gd name="connsiteX40" fmla="*/ 490567 w 731050"/>
                <a:gd name="connsiteY40" fmla="*/ 709 h 1421144"/>
                <a:gd name="connsiteX41" fmla="*/ 530457 w 731050"/>
                <a:gd name="connsiteY41" fmla="*/ 56364 h 1421144"/>
                <a:gd name="connsiteX42" fmla="*/ 514093 w 731050"/>
                <a:gd name="connsiteY42" fmla="*/ 155690 h 1421144"/>
                <a:gd name="connsiteX43" fmla="*/ 588598 w 731050"/>
                <a:gd name="connsiteY43" fmla="*/ 189218 h 1421144"/>
                <a:gd name="connsiteX44" fmla="*/ 675618 w 731050"/>
                <a:gd name="connsiteY44" fmla="*/ 272238 h 1421144"/>
                <a:gd name="connsiteX45" fmla="*/ 723415 w 731050"/>
                <a:gd name="connsiteY45" fmla="*/ 385357 h 1421144"/>
                <a:gd name="connsiteX46" fmla="*/ 451895 w 731050"/>
                <a:gd name="connsiteY46" fmla="*/ 957010 h 1421144"/>
                <a:gd name="connsiteX47" fmla="*/ 440960 w 731050"/>
                <a:gd name="connsiteY47" fmla="*/ 875571 h 1421144"/>
                <a:gd name="connsiteX48" fmla="*/ 402517 w 731050"/>
                <a:gd name="connsiteY48" fmla="*/ 831299 h 1421144"/>
                <a:gd name="connsiteX49" fmla="*/ 365999 w 731050"/>
                <a:gd name="connsiteY49" fmla="*/ 1052469 h 1421144"/>
                <a:gd name="connsiteX50" fmla="*/ 399774 w 731050"/>
                <a:gd name="connsiteY50" fmla="*/ 1038067 h 1421144"/>
                <a:gd name="connsiteX51" fmla="*/ 451895 w 731050"/>
                <a:gd name="connsiteY51" fmla="*/ 957010 h 1421144"/>
                <a:gd name="connsiteX52" fmla="*/ 350073 w 731050"/>
                <a:gd name="connsiteY52" fmla="*/ 554674 h 1421144"/>
                <a:gd name="connsiteX53" fmla="*/ 383791 w 731050"/>
                <a:gd name="connsiteY53" fmla="*/ 350458 h 1421144"/>
                <a:gd name="connsiteX54" fmla="*/ 340643 w 731050"/>
                <a:gd name="connsiteY54" fmla="*/ 370822 h 1421144"/>
                <a:gd name="connsiteX55" fmla="*/ 299990 w 731050"/>
                <a:gd name="connsiteY55" fmla="*/ 442717 h 1421144"/>
                <a:gd name="connsiteX56" fmla="*/ 305286 w 731050"/>
                <a:gd name="connsiteY56" fmla="*/ 504458 h 1421144"/>
                <a:gd name="connsiteX57" fmla="*/ 350073 w 731050"/>
                <a:gd name="connsiteY57" fmla="*/ 554674 h 14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31050" h="1421144">
                  <a:moveTo>
                    <a:pt x="723415" y="385357"/>
                  </a:moveTo>
                  <a:cubicBezTo>
                    <a:pt x="729796" y="414563"/>
                    <a:pt x="732254" y="444485"/>
                    <a:pt x="730749" y="474340"/>
                  </a:cubicBezTo>
                  <a:cubicBezTo>
                    <a:pt x="729530" y="494893"/>
                    <a:pt x="711889" y="510569"/>
                    <a:pt x="691335" y="509350"/>
                  </a:cubicBezTo>
                  <a:cubicBezTo>
                    <a:pt x="689982" y="509272"/>
                    <a:pt x="688648" y="509119"/>
                    <a:pt x="687334" y="508896"/>
                  </a:cubicBezTo>
                  <a:lnTo>
                    <a:pt x="551736" y="486513"/>
                  </a:lnTo>
                  <a:cubicBezTo>
                    <a:pt x="534610" y="483771"/>
                    <a:pt x="521694" y="469524"/>
                    <a:pt x="520627" y="452223"/>
                  </a:cubicBezTo>
                  <a:cubicBezTo>
                    <a:pt x="520094" y="429908"/>
                    <a:pt x="512036" y="408427"/>
                    <a:pt x="497767" y="391263"/>
                  </a:cubicBezTo>
                  <a:cubicBezTo>
                    <a:pt x="491938" y="384490"/>
                    <a:pt x="485404" y="378366"/>
                    <a:pt x="478260" y="372994"/>
                  </a:cubicBezTo>
                  <a:lnTo>
                    <a:pt x="439246" y="609423"/>
                  </a:lnTo>
                  <a:lnTo>
                    <a:pt x="494967" y="643142"/>
                  </a:lnTo>
                  <a:cubicBezTo>
                    <a:pt x="571624" y="688328"/>
                    <a:pt x="620887" y="740754"/>
                    <a:pt x="642738" y="800419"/>
                  </a:cubicBezTo>
                  <a:cubicBezTo>
                    <a:pt x="664588" y="860017"/>
                    <a:pt x="670399" y="924316"/>
                    <a:pt x="659540" y="986861"/>
                  </a:cubicBezTo>
                  <a:cubicBezTo>
                    <a:pt x="652663" y="1030901"/>
                    <a:pt x="637042" y="1073116"/>
                    <a:pt x="613572" y="1111010"/>
                  </a:cubicBezTo>
                  <a:cubicBezTo>
                    <a:pt x="591208" y="1147108"/>
                    <a:pt x="562347" y="1178755"/>
                    <a:pt x="528457" y="1204355"/>
                  </a:cubicBezTo>
                  <a:cubicBezTo>
                    <a:pt x="494167" y="1230027"/>
                    <a:pt x="454962" y="1248406"/>
                    <a:pt x="413300" y="1258361"/>
                  </a:cubicBezTo>
                  <a:cubicBezTo>
                    <a:pt x="386249" y="1264995"/>
                    <a:pt x="358455" y="1268056"/>
                    <a:pt x="330604" y="1267467"/>
                  </a:cubicBezTo>
                  <a:lnTo>
                    <a:pt x="311935" y="1380682"/>
                  </a:lnTo>
                  <a:cubicBezTo>
                    <a:pt x="307572" y="1407058"/>
                    <a:pt x="282655" y="1424904"/>
                    <a:pt x="256271" y="1420544"/>
                  </a:cubicBezTo>
                  <a:cubicBezTo>
                    <a:pt x="229905" y="1416183"/>
                    <a:pt x="212056" y="1391266"/>
                    <a:pt x="216418" y="1364889"/>
                  </a:cubicBezTo>
                  <a:lnTo>
                    <a:pt x="234877" y="1253066"/>
                  </a:lnTo>
                  <a:cubicBezTo>
                    <a:pt x="168279" y="1235366"/>
                    <a:pt x="109376" y="1196137"/>
                    <a:pt x="67390" y="1141490"/>
                  </a:cubicBezTo>
                  <a:cubicBezTo>
                    <a:pt x="46949" y="1115679"/>
                    <a:pt x="30928" y="1086651"/>
                    <a:pt x="19993" y="1055593"/>
                  </a:cubicBezTo>
                  <a:cubicBezTo>
                    <a:pt x="16583" y="1046206"/>
                    <a:pt x="13593" y="1036673"/>
                    <a:pt x="11021" y="1027018"/>
                  </a:cubicBezTo>
                  <a:cubicBezTo>
                    <a:pt x="4182" y="1001394"/>
                    <a:pt x="543" y="975029"/>
                    <a:pt x="143" y="948513"/>
                  </a:cubicBezTo>
                  <a:cubicBezTo>
                    <a:pt x="-600" y="916117"/>
                    <a:pt x="25061" y="889256"/>
                    <a:pt x="57465" y="888517"/>
                  </a:cubicBezTo>
                  <a:cubicBezTo>
                    <a:pt x="61084" y="888435"/>
                    <a:pt x="64685" y="888687"/>
                    <a:pt x="68247" y="889268"/>
                  </a:cubicBezTo>
                  <a:lnTo>
                    <a:pt x="125530" y="898793"/>
                  </a:lnTo>
                  <a:lnTo>
                    <a:pt x="166183" y="905479"/>
                  </a:lnTo>
                  <a:cubicBezTo>
                    <a:pt x="190853" y="909642"/>
                    <a:pt x="210189" y="928993"/>
                    <a:pt x="214322" y="953676"/>
                  </a:cubicBezTo>
                  <a:cubicBezTo>
                    <a:pt x="217161" y="970345"/>
                    <a:pt x="222000" y="986609"/>
                    <a:pt x="228724" y="1002120"/>
                  </a:cubicBezTo>
                  <a:cubicBezTo>
                    <a:pt x="236725" y="1020444"/>
                    <a:pt x="251260" y="1035128"/>
                    <a:pt x="269510" y="1043306"/>
                  </a:cubicBezTo>
                  <a:lnTo>
                    <a:pt x="313516" y="776606"/>
                  </a:lnTo>
                  <a:lnTo>
                    <a:pt x="264881" y="748984"/>
                  </a:lnTo>
                  <a:cubicBezTo>
                    <a:pt x="204550" y="716096"/>
                    <a:pt x="154772" y="666825"/>
                    <a:pt x="121244" y="606852"/>
                  </a:cubicBezTo>
                  <a:cubicBezTo>
                    <a:pt x="89697" y="546591"/>
                    <a:pt x="79658" y="477376"/>
                    <a:pt x="92764" y="410637"/>
                  </a:cubicBezTo>
                  <a:cubicBezTo>
                    <a:pt x="99641" y="366507"/>
                    <a:pt x="115662" y="324296"/>
                    <a:pt x="139761" y="286697"/>
                  </a:cubicBezTo>
                  <a:cubicBezTo>
                    <a:pt x="162716" y="250891"/>
                    <a:pt x="192643" y="220072"/>
                    <a:pt x="227772" y="196076"/>
                  </a:cubicBezTo>
                  <a:cubicBezTo>
                    <a:pt x="261319" y="172070"/>
                    <a:pt x="299514" y="155365"/>
                    <a:pt x="339919" y="147042"/>
                  </a:cubicBezTo>
                  <a:cubicBezTo>
                    <a:pt x="365751" y="141650"/>
                    <a:pt x="392135" y="139342"/>
                    <a:pt x="418500" y="140165"/>
                  </a:cubicBezTo>
                  <a:lnTo>
                    <a:pt x="434921" y="40590"/>
                  </a:lnTo>
                  <a:cubicBezTo>
                    <a:pt x="439284" y="14208"/>
                    <a:pt x="464201" y="-3646"/>
                    <a:pt x="490567" y="709"/>
                  </a:cubicBezTo>
                  <a:cubicBezTo>
                    <a:pt x="516951" y="5064"/>
                    <a:pt x="534820" y="29981"/>
                    <a:pt x="530457" y="56364"/>
                  </a:cubicBezTo>
                  <a:lnTo>
                    <a:pt x="514093" y="155690"/>
                  </a:lnTo>
                  <a:cubicBezTo>
                    <a:pt x="540287" y="163541"/>
                    <a:pt x="565338" y="174815"/>
                    <a:pt x="588598" y="189218"/>
                  </a:cubicBezTo>
                  <a:cubicBezTo>
                    <a:pt x="623154" y="210429"/>
                    <a:pt x="652815" y="238724"/>
                    <a:pt x="675618" y="272238"/>
                  </a:cubicBezTo>
                  <a:cubicBezTo>
                    <a:pt x="698631" y="306542"/>
                    <a:pt x="714861" y="344941"/>
                    <a:pt x="723415" y="385357"/>
                  </a:cubicBezTo>
                  <a:close/>
                  <a:moveTo>
                    <a:pt x="451895" y="957010"/>
                  </a:moveTo>
                  <a:cubicBezTo>
                    <a:pt x="457210" y="929397"/>
                    <a:pt x="453362" y="900805"/>
                    <a:pt x="440960" y="875571"/>
                  </a:cubicBezTo>
                  <a:cubicBezTo>
                    <a:pt x="431435" y="858256"/>
                    <a:pt x="418329" y="843165"/>
                    <a:pt x="402517" y="831299"/>
                  </a:cubicBezTo>
                  <a:lnTo>
                    <a:pt x="365999" y="1052469"/>
                  </a:lnTo>
                  <a:cubicBezTo>
                    <a:pt x="377829" y="1049145"/>
                    <a:pt x="389182" y="1044302"/>
                    <a:pt x="399774" y="1038067"/>
                  </a:cubicBezTo>
                  <a:cubicBezTo>
                    <a:pt x="428864" y="1020678"/>
                    <a:pt x="448142" y="990690"/>
                    <a:pt x="451895" y="957010"/>
                  </a:cubicBezTo>
                  <a:close/>
                  <a:moveTo>
                    <a:pt x="350073" y="554674"/>
                  </a:moveTo>
                  <a:lnTo>
                    <a:pt x="383791" y="350458"/>
                  </a:lnTo>
                  <a:cubicBezTo>
                    <a:pt x="367827" y="353210"/>
                    <a:pt x="352911" y="360249"/>
                    <a:pt x="340643" y="370822"/>
                  </a:cubicBezTo>
                  <a:cubicBezTo>
                    <a:pt x="318793" y="389043"/>
                    <a:pt x="304334" y="414605"/>
                    <a:pt x="299990" y="442717"/>
                  </a:cubicBezTo>
                  <a:cubicBezTo>
                    <a:pt x="296695" y="463420"/>
                    <a:pt x="298504" y="484617"/>
                    <a:pt x="305286" y="504458"/>
                  </a:cubicBezTo>
                  <a:cubicBezTo>
                    <a:pt x="314640" y="525445"/>
                    <a:pt x="330280" y="542998"/>
                    <a:pt x="350073" y="554674"/>
                  </a:cubicBezTo>
                  <a:close/>
                </a:path>
              </a:pathLst>
            </a:custGeom>
            <a:solidFill>
              <a:srgbClr val="82B0B4"/>
            </a:solidFill>
            <a:ln w="19050" cap="flat">
              <a:noFill/>
              <a:prstDash val="solid"/>
              <a:miter/>
            </a:ln>
          </p:spPr>
          <p:txBody>
            <a:bodyPr rtlCol="1" anchor="ctr"/>
            <a:lstStyle/>
            <a:p>
              <a:endParaRPr lang="ar-SA"/>
            </a:p>
          </p:txBody>
        </p:sp>
        <p:sp>
          <p:nvSpPr>
            <p:cNvPr id="6" name="شكل حر: شكل 5">
              <a:extLst>
                <a:ext uri="{FF2B5EF4-FFF2-40B4-BE49-F238E27FC236}">
                  <a16:creationId xmlns:a16="http://schemas.microsoft.com/office/drawing/2014/main" id="{14BE9FCB-DFCC-8F1C-EDCB-87BD187E757F}"/>
                </a:ext>
              </a:extLst>
            </p:cNvPr>
            <p:cNvSpPr/>
            <p:nvPr/>
          </p:nvSpPr>
          <p:spPr>
            <a:xfrm>
              <a:off x="2947454" y="3799684"/>
              <a:ext cx="1427399" cy="1004462"/>
            </a:xfrm>
            <a:custGeom>
              <a:avLst/>
              <a:gdLst>
                <a:gd name="connsiteX0" fmla="*/ 403392 w 1427399"/>
                <a:gd name="connsiteY0" fmla="*/ 489370 h 1004462"/>
                <a:gd name="connsiteX1" fmla="*/ 580443 w 1427399"/>
                <a:gd name="connsiteY1" fmla="*/ 489770 h 1004462"/>
                <a:gd name="connsiteX2" fmla="*/ 643308 w 1427399"/>
                <a:gd name="connsiteY2" fmla="*/ 312072 h 1004462"/>
                <a:gd name="connsiteX3" fmla="*/ 645860 w 1427399"/>
                <a:gd name="connsiteY3" fmla="*/ 312072 h 1004462"/>
                <a:gd name="connsiteX4" fmla="*/ 682779 w 1427399"/>
                <a:gd name="connsiteY4" fmla="*/ 278677 h 1004462"/>
                <a:gd name="connsiteX5" fmla="*/ 814777 w 1427399"/>
                <a:gd name="connsiteY5" fmla="*/ 260084 h 1004462"/>
                <a:gd name="connsiteX6" fmla="*/ 1355263 w 1427399"/>
                <a:gd name="connsiteY6" fmla="*/ 708598 h 1004462"/>
                <a:gd name="connsiteX7" fmla="*/ 1417481 w 1427399"/>
                <a:gd name="connsiteY7" fmla="*/ 815697 h 1004462"/>
                <a:gd name="connsiteX8" fmla="*/ 1419386 w 1427399"/>
                <a:gd name="connsiteY8" fmla="*/ 885572 h 1004462"/>
                <a:gd name="connsiteX9" fmla="*/ 1281159 w 1427399"/>
                <a:gd name="connsiteY9" fmla="*/ 878885 h 1004462"/>
                <a:gd name="connsiteX10" fmla="*/ 1275444 w 1427399"/>
                <a:gd name="connsiteY10" fmla="*/ 872085 h 1004462"/>
                <a:gd name="connsiteX11" fmla="*/ 1137408 w 1427399"/>
                <a:gd name="connsiteY11" fmla="*/ 701968 h 1004462"/>
                <a:gd name="connsiteX12" fmla="*/ 1054521 w 1427399"/>
                <a:gd name="connsiteY12" fmla="*/ 650533 h 1004462"/>
                <a:gd name="connsiteX13" fmla="*/ 1108871 w 1427399"/>
                <a:gd name="connsiteY13" fmla="*/ 708350 h 1004462"/>
                <a:gd name="connsiteX14" fmla="*/ 1257556 w 1427399"/>
                <a:gd name="connsiteY14" fmla="*/ 888810 h 1004462"/>
                <a:gd name="connsiteX15" fmla="*/ 1276815 w 1427399"/>
                <a:gd name="connsiteY15" fmla="*/ 933978 h 1004462"/>
                <a:gd name="connsiteX16" fmla="*/ 1195986 w 1427399"/>
                <a:gd name="connsiteY16" fmla="*/ 1004406 h 1004462"/>
                <a:gd name="connsiteX17" fmla="*/ 1172040 w 1427399"/>
                <a:gd name="connsiteY17" fmla="*/ 998748 h 1004462"/>
                <a:gd name="connsiteX18" fmla="*/ 1168097 w 1427399"/>
                <a:gd name="connsiteY18" fmla="*/ 996653 h 1004462"/>
                <a:gd name="connsiteX19" fmla="*/ 946203 w 1427399"/>
                <a:gd name="connsiteY19" fmla="*/ 805676 h 1004462"/>
                <a:gd name="connsiteX20" fmla="*/ 925724 w 1427399"/>
                <a:gd name="connsiteY20" fmla="*/ 781445 h 1004462"/>
                <a:gd name="connsiteX21" fmla="*/ 909474 w 1427399"/>
                <a:gd name="connsiteY21" fmla="*/ 770453 h 1004462"/>
                <a:gd name="connsiteX22" fmla="*/ 909227 w 1427399"/>
                <a:gd name="connsiteY22" fmla="*/ 770243 h 1004462"/>
                <a:gd name="connsiteX23" fmla="*/ 778658 w 1427399"/>
                <a:gd name="connsiteY23" fmla="*/ 786741 h 1004462"/>
                <a:gd name="connsiteX24" fmla="*/ 734138 w 1427399"/>
                <a:gd name="connsiteY24" fmla="*/ 821316 h 1004462"/>
                <a:gd name="connsiteX25" fmla="*/ 714821 w 1427399"/>
                <a:gd name="connsiteY25" fmla="*/ 778892 h 1004462"/>
                <a:gd name="connsiteX26" fmla="*/ 569070 w 1427399"/>
                <a:gd name="connsiteY26" fmla="*/ 759175 h 1004462"/>
                <a:gd name="connsiteX27" fmla="*/ 454884 w 1427399"/>
                <a:gd name="connsiteY27" fmla="*/ 834213 h 1004462"/>
                <a:gd name="connsiteX28" fmla="*/ 305856 w 1427399"/>
                <a:gd name="connsiteY28" fmla="*/ 848482 h 1004462"/>
                <a:gd name="connsiteX29" fmla="*/ 304561 w 1427399"/>
                <a:gd name="connsiteY29" fmla="*/ 848234 h 1004462"/>
                <a:gd name="connsiteX30" fmla="*/ 288311 w 1427399"/>
                <a:gd name="connsiteY30" fmla="*/ 772034 h 1004462"/>
                <a:gd name="connsiteX31" fmla="*/ 181726 w 1427399"/>
                <a:gd name="connsiteY31" fmla="*/ 729743 h 1004462"/>
                <a:gd name="connsiteX32" fmla="*/ 169344 w 1427399"/>
                <a:gd name="connsiteY32" fmla="*/ 731972 h 1004462"/>
                <a:gd name="connsiteX33" fmla="*/ 169020 w 1427399"/>
                <a:gd name="connsiteY33" fmla="*/ 729743 h 1004462"/>
                <a:gd name="connsiteX34" fmla="*/ 111470 w 1427399"/>
                <a:gd name="connsiteY34" fmla="*/ 696863 h 1004462"/>
                <a:gd name="connsiteX35" fmla="*/ 39899 w 1427399"/>
                <a:gd name="connsiteY35" fmla="*/ 650190 h 1004462"/>
                <a:gd name="connsiteX36" fmla="*/ 103 w 1427399"/>
                <a:gd name="connsiteY36" fmla="*/ 623082 h 1004462"/>
                <a:gd name="connsiteX37" fmla="*/ 41270 w 1427399"/>
                <a:gd name="connsiteY37" fmla="*/ 58421 h 1004462"/>
                <a:gd name="connsiteX38" fmla="*/ 74875 w 1427399"/>
                <a:gd name="connsiteY38" fmla="*/ 71451 h 1004462"/>
                <a:gd name="connsiteX39" fmla="*/ 245429 w 1427399"/>
                <a:gd name="connsiteY39" fmla="*/ 137060 h 1004462"/>
                <a:gd name="connsiteX40" fmla="*/ 286292 w 1427399"/>
                <a:gd name="connsiteY40" fmla="*/ 137060 h 1004462"/>
                <a:gd name="connsiteX41" fmla="*/ 568613 w 1427399"/>
                <a:gd name="connsiteY41" fmla="*/ 3957 h 1004462"/>
                <a:gd name="connsiteX42" fmla="*/ 700934 w 1427399"/>
                <a:gd name="connsiteY42" fmla="*/ 7939 h 1004462"/>
                <a:gd name="connsiteX43" fmla="*/ 577109 w 1427399"/>
                <a:gd name="connsiteY43" fmla="*/ 65089 h 1004462"/>
                <a:gd name="connsiteX44" fmla="*/ 436272 w 1427399"/>
                <a:gd name="connsiteY44" fmla="*/ 171349 h 1004462"/>
                <a:gd name="connsiteX45" fmla="*/ 403468 w 1427399"/>
                <a:gd name="connsiteY45" fmla="*/ 460167 h 1004462"/>
                <a:gd name="connsiteX46" fmla="*/ 403392 w 1427399"/>
                <a:gd name="connsiteY46" fmla="*/ 489370 h 100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27399" h="1004462">
                  <a:moveTo>
                    <a:pt x="403392" y="489370"/>
                  </a:moveTo>
                  <a:cubicBezTo>
                    <a:pt x="416727" y="548425"/>
                    <a:pt x="515616" y="571609"/>
                    <a:pt x="580443" y="489770"/>
                  </a:cubicBezTo>
                  <a:cubicBezTo>
                    <a:pt x="621545" y="439726"/>
                    <a:pt x="643792" y="376842"/>
                    <a:pt x="643308" y="312072"/>
                  </a:cubicBezTo>
                  <a:lnTo>
                    <a:pt x="645860" y="312072"/>
                  </a:lnTo>
                  <a:cubicBezTo>
                    <a:pt x="645860" y="312072"/>
                    <a:pt x="675655" y="300089"/>
                    <a:pt x="682779" y="278677"/>
                  </a:cubicBezTo>
                  <a:cubicBezTo>
                    <a:pt x="682779" y="278677"/>
                    <a:pt x="779610" y="265914"/>
                    <a:pt x="814777" y="260084"/>
                  </a:cubicBezTo>
                  <a:cubicBezTo>
                    <a:pt x="849943" y="254255"/>
                    <a:pt x="1255746" y="525527"/>
                    <a:pt x="1355263" y="708598"/>
                  </a:cubicBezTo>
                  <a:cubicBezTo>
                    <a:pt x="1380085" y="741764"/>
                    <a:pt x="1400964" y="777692"/>
                    <a:pt x="1417481" y="815697"/>
                  </a:cubicBezTo>
                  <a:cubicBezTo>
                    <a:pt x="1428282" y="843605"/>
                    <a:pt x="1432397" y="870180"/>
                    <a:pt x="1419386" y="885572"/>
                  </a:cubicBezTo>
                  <a:cubicBezTo>
                    <a:pt x="1374523" y="938912"/>
                    <a:pt x="1319659" y="923215"/>
                    <a:pt x="1281159" y="878885"/>
                  </a:cubicBezTo>
                  <a:cubicBezTo>
                    <a:pt x="1279254" y="876733"/>
                    <a:pt x="1277349" y="874428"/>
                    <a:pt x="1275444" y="872085"/>
                  </a:cubicBezTo>
                  <a:cubicBezTo>
                    <a:pt x="1236734" y="822650"/>
                    <a:pt x="1137408" y="701968"/>
                    <a:pt x="1137408" y="701968"/>
                  </a:cubicBezTo>
                  <a:lnTo>
                    <a:pt x="1054521" y="650533"/>
                  </a:lnTo>
                  <a:cubicBezTo>
                    <a:pt x="1073857" y="668631"/>
                    <a:pt x="1092011" y="687928"/>
                    <a:pt x="1108871" y="708350"/>
                  </a:cubicBezTo>
                  <a:cubicBezTo>
                    <a:pt x="1131064" y="738601"/>
                    <a:pt x="1218351" y="827717"/>
                    <a:pt x="1257556" y="888810"/>
                  </a:cubicBezTo>
                  <a:cubicBezTo>
                    <a:pt x="1267633" y="902031"/>
                    <a:pt x="1274263" y="917557"/>
                    <a:pt x="1276815" y="933978"/>
                  </a:cubicBezTo>
                  <a:cubicBezTo>
                    <a:pt x="1273939" y="975736"/>
                    <a:pt x="1237763" y="1007263"/>
                    <a:pt x="1195986" y="1004406"/>
                  </a:cubicBezTo>
                  <a:cubicBezTo>
                    <a:pt x="1187757" y="1003835"/>
                    <a:pt x="1179661" y="1001929"/>
                    <a:pt x="1172040" y="998748"/>
                  </a:cubicBezTo>
                  <a:cubicBezTo>
                    <a:pt x="1170669" y="998177"/>
                    <a:pt x="1169335" y="997472"/>
                    <a:pt x="1168097" y="996653"/>
                  </a:cubicBezTo>
                  <a:cubicBezTo>
                    <a:pt x="1134912" y="976098"/>
                    <a:pt x="971558" y="829565"/>
                    <a:pt x="946203" y="805676"/>
                  </a:cubicBezTo>
                  <a:cubicBezTo>
                    <a:pt x="941135" y="796266"/>
                    <a:pt x="934163" y="787998"/>
                    <a:pt x="925724" y="781445"/>
                  </a:cubicBezTo>
                  <a:cubicBezTo>
                    <a:pt x="920618" y="777330"/>
                    <a:pt x="915189" y="773653"/>
                    <a:pt x="909474" y="770453"/>
                  </a:cubicBezTo>
                  <a:lnTo>
                    <a:pt x="909227" y="770243"/>
                  </a:lnTo>
                  <a:cubicBezTo>
                    <a:pt x="866269" y="745821"/>
                    <a:pt x="819253" y="755004"/>
                    <a:pt x="778658" y="786741"/>
                  </a:cubicBezTo>
                  <a:cubicBezTo>
                    <a:pt x="733871" y="821907"/>
                    <a:pt x="753512" y="801143"/>
                    <a:pt x="734138" y="821316"/>
                  </a:cubicBezTo>
                  <a:cubicBezTo>
                    <a:pt x="732481" y="805448"/>
                    <a:pt x="725699" y="790570"/>
                    <a:pt x="714821" y="778892"/>
                  </a:cubicBezTo>
                  <a:cubicBezTo>
                    <a:pt x="674683" y="733839"/>
                    <a:pt x="620276" y="731610"/>
                    <a:pt x="569070" y="759175"/>
                  </a:cubicBezTo>
                  <a:cubicBezTo>
                    <a:pt x="529549" y="781902"/>
                    <a:pt x="491418" y="806953"/>
                    <a:pt x="454884" y="834213"/>
                  </a:cubicBezTo>
                  <a:lnTo>
                    <a:pt x="305856" y="848482"/>
                  </a:lnTo>
                  <a:lnTo>
                    <a:pt x="304561" y="848234"/>
                  </a:lnTo>
                  <a:cubicBezTo>
                    <a:pt x="308207" y="821717"/>
                    <a:pt x="302459" y="794761"/>
                    <a:pt x="288311" y="772034"/>
                  </a:cubicBezTo>
                  <a:cubicBezTo>
                    <a:pt x="255926" y="723190"/>
                    <a:pt x="207329" y="728219"/>
                    <a:pt x="181726" y="729743"/>
                  </a:cubicBezTo>
                  <a:cubicBezTo>
                    <a:pt x="177528" y="730029"/>
                    <a:pt x="173375" y="730772"/>
                    <a:pt x="169344" y="731972"/>
                  </a:cubicBezTo>
                  <a:lnTo>
                    <a:pt x="169020" y="729743"/>
                  </a:lnTo>
                  <a:cubicBezTo>
                    <a:pt x="149177" y="719970"/>
                    <a:pt x="129958" y="708998"/>
                    <a:pt x="111470" y="696863"/>
                  </a:cubicBezTo>
                  <a:cubicBezTo>
                    <a:pt x="87364" y="681699"/>
                    <a:pt x="63504" y="666135"/>
                    <a:pt x="39899" y="650190"/>
                  </a:cubicBezTo>
                  <a:cubicBezTo>
                    <a:pt x="16734" y="634607"/>
                    <a:pt x="103" y="623082"/>
                    <a:pt x="103" y="623082"/>
                  </a:cubicBezTo>
                  <a:cubicBezTo>
                    <a:pt x="1667" y="434163"/>
                    <a:pt x="15420" y="245568"/>
                    <a:pt x="41270" y="58421"/>
                  </a:cubicBezTo>
                  <a:lnTo>
                    <a:pt x="74875" y="71451"/>
                  </a:lnTo>
                  <a:cubicBezTo>
                    <a:pt x="129339" y="92597"/>
                    <a:pt x="232266" y="132411"/>
                    <a:pt x="245429" y="137060"/>
                  </a:cubicBezTo>
                  <a:cubicBezTo>
                    <a:pt x="258216" y="143803"/>
                    <a:pt x="273505" y="143803"/>
                    <a:pt x="286292" y="137060"/>
                  </a:cubicBezTo>
                  <a:cubicBezTo>
                    <a:pt x="304942" y="129992"/>
                    <a:pt x="524283" y="14492"/>
                    <a:pt x="568613" y="3957"/>
                  </a:cubicBezTo>
                  <a:cubicBezTo>
                    <a:pt x="612942" y="-6578"/>
                    <a:pt x="700934" y="7939"/>
                    <a:pt x="700934" y="7939"/>
                  </a:cubicBezTo>
                  <a:cubicBezTo>
                    <a:pt x="656928" y="28436"/>
                    <a:pt x="618314" y="50687"/>
                    <a:pt x="577109" y="65089"/>
                  </a:cubicBezTo>
                  <a:cubicBezTo>
                    <a:pt x="512548" y="87682"/>
                    <a:pt x="453951" y="76995"/>
                    <a:pt x="436272" y="171349"/>
                  </a:cubicBezTo>
                  <a:cubicBezTo>
                    <a:pt x="418594" y="265704"/>
                    <a:pt x="421223" y="381585"/>
                    <a:pt x="403468" y="460167"/>
                  </a:cubicBezTo>
                  <a:cubicBezTo>
                    <a:pt x="401215" y="469768"/>
                    <a:pt x="401188" y="479750"/>
                    <a:pt x="403392" y="489370"/>
                  </a:cubicBezTo>
                  <a:close/>
                </a:path>
              </a:pathLst>
            </a:custGeom>
            <a:solidFill>
              <a:srgbClr val="F8BD38"/>
            </a:solidFill>
            <a:ln w="19050" cap="flat">
              <a:noFill/>
              <a:prstDash val="solid"/>
              <a:miter/>
            </a:ln>
          </p:spPr>
          <p:txBody>
            <a:bodyPr rtlCol="1" anchor="ctr"/>
            <a:lstStyle/>
            <a:p>
              <a:endParaRPr lang="ar-SA"/>
            </a:p>
          </p:txBody>
        </p:sp>
        <p:sp>
          <p:nvSpPr>
            <p:cNvPr id="7" name="شكل حر: شكل 6">
              <a:extLst>
                <a:ext uri="{FF2B5EF4-FFF2-40B4-BE49-F238E27FC236}">
                  <a16:creationId xmlns:a16="http://schemas.microsoft.com/office/drawing/2014/main" id="{6EA8428C-D2EE-53B9-B1E9-46614AB97CFA}"/>
                </a:ext>
              </a:extLst>
            </p:cNvPr>
            <p:cNvSpPr/>
            <p:nvPr/>
          </p:nvSpPr>
          <p:spPr>
            <a:xfrm>
              <a:off x="4002176" y="4450113"/>
              <a:ext cx="226542" cy="238310"/>
            </a:xfrm>
            <a:custGeom>
              <a:avLst/>
              <a:gdLst>
                <a:gd name="connsiteX0" fmla="*/ 220955 w 226542"/>
                <a:gd name="connsiteY0" fmla="*/ 221651 h 238310"/>
                <a:gd name="connsiteX1" fmla="*/ 226670 w 226542"/>
                <a:gd name="connsiteY1" fmla="*/ 228452 h 238310"/>
                <a:gd name="connsiteX2" fmla="*/ 203162 w 226542"/>
                <a:gd name="connsiteY2" fmla="*/ 238415 h 238310"/>
                <a:gd name="connsiteX3" fmla="*/ 54477 w 226542"/>
                <a:gd name="connsiteY3" fmla="*/ 57954 h 238310"/>
                <a:gd name="connsiteX4" fmla="*/ 127 w 226542"/>
                <a:gd name="connsiteY4" fmla="*/ 137 h 238310"/>
                <a:gd name="connsiteX5" fmla="*/ 83014 w 226542"/>
                <a:gd name="connsiteY5" fmla="*/ 51572 h 238310"/>
                <a:gd name="connsiteX6" fmla="*/ 220955 w 226542"/>
                <a:gd name="connsiteY6" fmla="*/ 221651 h 238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542" h="238310">
                  <a:moveTo>
                    <a:pt x="220955" y="221651"/>
                  </a:moveTo>
                  <a:cubicBezTo>
                    <a:pt x="222860" y="223994"/>
                    <a:pt x="224765" y="226299"/>
                    <a:pt x="226670" y="228452"/>
                  </a:cubicBezTo>
                  <a:cubicBezTo>
                    <a:pt x="226670" y="228452"/>
                    <a:pt x="203619" y="239120"/>
                    <a:pt x="203162" y="238415"/>
                  </a:cubicBezTo>
                  <a:cubicBezTo>
                    <a:pt x="163957" y="177321"/>
                    <a:pt x="76670" y="88205"/>
                    <a:pt x="54477" y="57954"/>
                  </a:cubicBezTo>
                  <a:cubicBezTo>
                    <a:pt x="37618" y="37532"/>
                    <a:pt x="19463" y="18235"/>
                    <a:pt x="127" y="137"/>
                  </a:cubicBezTo>
                  <a:lnTo>
                    <a:pt x="83014" y="51572"/>
                  </a:lnTo>
                  <a:cubicBezTo>
                    <a:pt x="83014" y="51572"/>
                    <a:pt x="182245" y="172216"/>
                    <a:pt x="220955" y="221651"/>
                  </a:cubicBezTo>
                  <a:close/>
                </a:path>
              </a:pathLst>
            </a:custGeom>
            <a:solidFill>
              <a:srgbClr val="FFC077"/>
            </a:solidFill>
            <a:ln w="19050" cap="flat">
              <a:noFill/>
              <a:prstDash val="solid"/>
              <a:miter/>
            </a:ln>
          </p:spPr>
          <p:txBody>
            <a:bodyPr rtlCol="1" anchor="ctr"/>
            <a:lstStyle/>
            <a:p>
              <a:endParaRPr lang="ar-SA"/>
            </a:p>
          </p:txBody>
        </p:sp>
        <p:sp>
          <p:nvSpPr>
            <p:cNvPr id="8" name="شكل حر: شكل 7">
              <a:extLst>
                <a:ext uri="{FF2B5EF4-FFF2-40B4-BE49-F238E27FC236}">
                  <a16:creationId xmlns:a16="http://schemas.microsoft.com/office/drawing/2014/main" id="{0F25476E-08B6-453A-3BCF-FACA1CE94414}"/>
                </a:ext>
              </a:extLst>
            </p:cNvPr>
            <p:cNvSpPr/>
            <p:nvPr/>
          </p:nvSpPr>
          <p:spPr>
            <a:xfrm>
              <a:off x="3888086" y="4605332"/>
              <a:ext cx="227590" cy="254003"/>
            </a:xfrm>
            <a:custGeom>
              <a:avLst/>
              <a:gdLst>
                <a:gd name="connsiteX0" fmla="*/ 227712 w 227590"/>
                <a:gd name="connsiteY0" fmla="*/ 191027 h 254003"/>
                <a:gd name="connsiteX1" fmla="*/ 223197 w 227590"/>
                <a:gd name="connsiteY1" fmla="*/ 197637 h 254003"/>
                <a:gd name="connsiteX2" fmla="*/ 191517 w 227590"/>
                <a:gd name="connsiteY2" fmla="*/ 239033 h 254003"/>
                <a:gd name="connsiteX3" fmla="*/ 113069 w 227590"/>
                <a:gd name="connsiteY3" fmla="*/ 250672 h 254003"/>
                <a:gd name="connsiteX4" fmla="*/ 78969 w 227590"/>
                <a:gd name="connsiteY4" fmla="*/ 231108 h 254003"/>
                <a:gd name="connsiteX5" fmla="*/ 61538 w 227590"/>
                <a:gd name="connsiteY5" fmla="*/ 229203 h 254003"/>
                <a:gd name="connsiteX6" fmla="*/ 84722 w 227590"/>
                <a:gd name="connsiteY6" fmla="*/ 201885 h 254003"/>
                <a:gd name="connsiteX7" fmla="*/ 81312 w 227590"/>
                <a:gd name="connsiteY7" fmla="*/ 112522 h 254003"/>
                <a:gd name="connsiteX8" fmla="*/ 3017 w 227590"/>
                <a:gd name="connsiteY8" fmla="*/ 93738 h 254003"/>
                <a:gd name="connsiteX9" fmla="*/ 121 w 227590"/>
                <a:gd name="connsiteY9" fmla="*/ 91967 h 254003"/>
                <a:gd name="connsiteX10" fmla="*/ 3931 w 227590"/>
                <a:gd name="connsiteY10" fmla="*/ 84347 h 254003"/>
                <a:gd name="connsiteX11" fmla="*/ 5836 w 227590"/>
                <a:gd name="connsiteY11" fmla="*/ 146 h 254003"/>
                <a:gd name="connsiteX12" fmla="*/ 227712 w 227590"/>
                <a:gd name="connsiteY12" fmla="*/ 191027 h 25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590" h="254003">
                  <a:moveTo>
                    <a:pt x="227712" y="191027"/>
                  </a:moveTo>
                  <a:lnTo>
                    <a:pt x="223197" y="197637"/>
                  </a:lnTo>
                  <a:cubicBezTo>
                    <a:pt x="219768" y="215659"/>
                    <a:pt x="208014" y="231013"/>
                    <a:pt x="191517" y="239033"/>
                  </a:cubicBezTo>
                  <a:cubicBezTo>
                    <a:pt x="168142" y="253721"/>
                    <a:pt x="139701" y="257930"/>
                    <a:pt x="113069" y="250672"/>
                  </a:cubicBezTo>
                  <a:cubicBezTo>
                    <a:pt x="101258" y="244957"/>
                    <a:pt x="89866" y="238404"/>
                    <a:pt x="78969" y="231108"/>
                  </a:cubicBezTo>
                  <a:lnTo>
                    <a:pt x="61538" y="229203"/>
                  </a:lnTo>
                  <a:cubicBezTo>
                    <a:pt x="70340" y="221069"/>
                    <a:pt x="78131" y="211887"/>
                    <a:pt x="84722" y="201885"/>
                  </a:cubicBezTo>
                  <a:cubicBezTo>
                    <a:pt x="109487" y="160128"/>
                    <a:pt x="108630" y="134258"/>
                    <a:pt x="81312" y="112522"/>
                  </a:cubicBezTo>
                  <a:cubicBezTo>
                    <a:pt x="60414" y="92767"/>
                    <a:pt x="30601" y="85604"/>
                    <a:pt x="3017" y="93738"/>
                  </a:cubicBezTo>
                  <a:lnTo>
                    <a:pt x="121" y="91967"/>
                  </a:lnTo>
                  <a:cubicBezTo>
                    <a:pt x="1588" y="89529"/>
                    <a:pt x="2864" y="86976"/>
                    <a:pt x="3931" y="84347"/>
                  </a:cubicBezTo>
                  <a:cubicBezTo>
                    <a:pt x="17133" y="57982"/>
                    <a:pt x="17838" y="27083"/>
                    <a:pt x="5836" y="146"/>
                  </a:cubicBezTo>
                  <a:cubicBezTo>
                    <a:pt x="31173" y="23939"/>
                    <a:pt x="194450" y="170472"/>
                    <a:pt x="227712" y="191027"/>
                  </a:cubicBezTo>
                  <a:close/>
                </a:path>
              </a:pathLst>
            </a:custGeom>
            <a:solidFill>
              <a:srgbClr val="F8BD38"/>
            </a:solidFill>
            <a:ln w="19050" cap="flat">
              <a:noFill/>
              <a:prstDash val="solid"/>
              <a:miter/>
            </a:ln>
          </p:spPr>
          <p:txBody>
            <a:bodyPr rtlCol="1" anchor="ctr"/>
            <a:lstStyle/>
            <a:p>
              <a:endParaRPr lang="ar-SA"/>
            </a:p>
          </p:txBody>
        </p:sp>
        <p:sp>
          <p:nvSpPr>
            <p:cNvPr id="9" name="شكل حر: شكل 8">
              <a:extLst>
                <a:ext uri="{FF2B5EF4-FFF2-40B4-BE49-F238E27FC236}">
                  <a16:creationId xmlns:a16="http://schemas.microsoft.com/office/drawing/2014/main" id="{7B6F4B70-064A-8ABE-2275-8E6D3F39ABC6}"/>
                </a:ext>
              </a:extLst>
            </p:cNvPr>
            <p:cNvSpPr/>
            <p:nvPr/>
          </p:nvSpPr>
          <p:spPr>
            <a:xfrm>
              <a:off x="3855548" y="4834408"/>
              <a:ext cx="145484" cy="83640"/>
            </a:xfrm>
            <a:custGeom>
              <a:avLst/>
              <a:gdLst>
                <a:gd name="connsiteX0" fmla="*/ 145602 w 145484"/>
                <a:gd name="connsiteY0" fmla="*/ 21604 h 83640"/>
                <a:gd name="connsiteX1" fmla="*/ 55058 w 145484"/>
                <a:gd name="connsiteY1" fmla="*/ 80544 h 83640"/>
                <a:gd name="connsiteX2" fmla="*/ 9033 w 145484"/>
                <a:gd name="connsiteY2" fmla="*/ 76487 h 83640"/>
                <a:gd name="connsiteX3" fmla="*/ 117 w 145484"/>
                <a:gd name="connsiteY3" fmla="*/ 76353 h 83640"/>
                <a:gd name="connsiteX4" fmla="*/ 94072 w 145484"/>
                <a:gd name="connsiteY4" fmla="*/ 153 h 83640"/>
                <a:gd name="connsiteX5" fmla="*/ 111503 w 145484"/>
                <a:gd name="connsiteY5" fmla="*/ 2059 h 83640"/>
                <a:gd name="connsiteX6" fmla="*/ 145602 w 145484"/>
                <a:gd name="connsiteY6" fmla="*/ 21604 h 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484" h="83640">
                  <a:moveTo>
                    <a:pt x="145602" y="21604"/>
                  </a:moveTo>
                  <a:cubicBezTo>
                    <a:pt x="122418" y="50331"/>
                    <a:pt x="90719" y="70962"/>
                    <a:pt x="55058" y="80544"/>
                  </a:cubicBezTo>
                  <a:cubicBezTo>
                    <a:pt x="39856" y="86012"/>
                    <a:pt x="23034" y="84526"/>
                    <a:pt x="9033" y="76487"/>
                  </a:cubicBezTo>
                  <a:lnTo>
                    <a:pt x="117" y="76353"/>
                  </a:lnTo>
                  <a:cubicBezTo>
                    <a:pt x="33036" y="52998"/>
                    <a:pt x="64430" y="27547"/>
                    <a:pt x="94072" y="153"/>
                  </a:cubicBezTo>
                  <a:lnTo>
                    <a:pt x="111503" y="2059"/>
                  </a:lnTo>
                  <a:cubicBezTo>
                    <a:pt x="122399" y="9355"/>
                    <a:pt x="133791" y="15889"/>
                    <a:pt x="145602" y="21604"/>
                  </a:cubicBezTo>
                  <a:close/>
                </a:path>
              </a:pathLst>
            </a:custGeom>
            <a:solidFill>
              <a:srgbClr val="FFC077"/>
            </a:solidFill>
            <a:ln w="19050" cap="flat">
              <a:noFill/>
              <a:prstDash val="solid"/>
              <a:miter/>
            </a:ln>
          </p:spPr>
          <p:txBody>
            <a:bodyPr rtlCol="1" anchor="ctr"/>
            <a:lstStyle/>
            <a:p>
              <a:endParaRPr lang="ar-SA"/>
            </a:p>
          </p:txBody>
        </p:sp>
        <p:sp>
          <p:nvSpPr>
            <p:cNvPr id="10" name="شكل حر: شكل 9">
              <a:extLst>
                <a:ext uri="{FF2B5EF4-FFF2-40B4-BE49-F238E27FC236}">
                  <a16:creationId xmlns:a16="http://schemas.microsoft.com/office/drawing/2014/main" id="{9C38F560-F219-A9E2-B95A-45BB9F064260}"/>
                </a:ext>
              </a:extLst>
            </p:cNvPr>
            <p:cNvSpPr/>
            <p:nvPr/>
          </p:nvSpPr>
          <p:spPr>
            <a:xfrm>
              <a:off x="3591496" y="4695404"/>
              <a:ext cx="399019" cy="294359"/>
            </a:xfrm>
            <a:custGeom>
              <a:avLst/>
              <a:gdLst>
                <a:gd name="connsiteX0" fmla="*/ 377891 w 399019"/>
                <a:gd name="connsiteY0" fmla="*/ 22304 h 294359"/>
                <a:gd name="connsiteX1" fmla="*/ 381301 w 399019"/>
                <a:gd name="connsiteY1" fmla="*/ 111667 h 294359"/>
                <a:gd name="connsiteX2" fmla="*/ 358117 w 399019"/>
                <a:gd name="connsiteY2" fmla="*/ 138985 h 294359"/>
                <a:gd name="connsiteX3" fmla="*/ 264162 w 399019"/>
                <a:gd name="connsiteY3" fmla="*/ 215185 h 294359"/>
                <a:gd name="connsiteX4" fmla="*/ 246236 w 399019"/>
                <a:gd name="connsiteY4" fmla="*/ 227948 h 294359"/>
                <a:gd name="connsiteX5" fmla="*/ 52098 w 399019"/>
                <a:gd name="connsiteY5" fmla="*/ 287194 h 294359"/>
                <a:gd name="connsiteX6" fmla="*/ 2015 w 399019"/>
                <a:gd name="connsiteY6" fmla="*/ 232330 h 294359"/>
                <a:gd name="connsiteX7" fmla="*/ 110 w 399019"/>
                <a:gd name="connsiteY7" fmla="*/ 228005 h 294359"/>
                <a:gd name="connsiteX8" fmla="*/ 125573 w 399019"/>
                <a:gd name="connsiteY8" fmla="*/ 162473 h 294359"/>
                <a:gd name="connsiteX9" fmla="*/ 296642 w 399019"/>
                <a:gd name="connsiteY9" fmla="*/ 1672 h 294359"/>
                <a:gd name="connsiteX10" fmla="*/ 299538 w 399019"/>
                <a:gd name="connsiteY10" fmla="*/ 3444 h 294359"/>
                <a:gd name="connsiteX11" fmla="*/ 377891 w 399019"/>
                <a:gd name="connsiteY11" fmla="*/ 22304 h 29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9019" h="294359">
                  <a:moveTo>
                    <a:pt x="377891" y="22304"/>
                  </a:moveTo>
                  <a:cubicBezTo>
                    <a:pt x="405208" y="44039"/>
                    <a:pt x="405990" y="69929"/>
                    <a:pt x="381301" y="111667"/>
                  </a:cubicBezTo>
                  <a:cubicBezTo>
                    <a:pt x="374709" y="121668"/>
                    <a:pt x="366918" y="130850"/>
                    <a:pt x="358117" y="138985"/>
                  </a:cubicBezTo>
                  <a:cubicBezTo>
                    <a:pt x="328475" y="166378"/>
                    <a:pt x="297081" y="191829"/>
                    <a:pt x="264162" y="215185"/>
                  </a:cubicBezTo>
                  <a:cubicBezTo>
                    <a:pt x="253227" y="223110"/>
                    <a:pt x="246236" y="227948"/>
                    <a:pt x="246236" y="227948"/>
                  </a:cubicBezTo>
                  <a:cubicBezTo>
                    <a:pt x="138451" y="291270"/>
                    <a:pt x="90655" y="305329"/>
                    <a:pt x="52098" y="287194"/>
                  </a:cubicBezTo>
                  <a:cubicBezTo>
                    <a:pt x="27885" y="277516"/>
                    <a:pt x="9445" y="257304"/>
                    <a:pt x="2015" y="232330"/>
                  </a:cubicBezTo>
                  <a:lnTo>
                    <a:pt x="110" y="228005"/>
                  </a:lnTo>
                  <a:cubicBezTo>
                    <a:pt x="43373" y="209051"/>
                    <a:pt x="85302" y="187162"/>
                    <a:pt x="125573" y="162473"/>
                  </a:cubicBezTo>
                  <a:cubicBezTo>
                    <a:pt x="125573" y="162473"/>
                    <a:pt x="266544" y="52803"/>
                    <a:pt x="296642" y="1672"/>
                  </a:cubicBezTo>
                  <a:lnTo>
                    <a:pt x="299538" y="3444"/>
                  </a:lnTo>
                  <a:cubicBezTo>
                    <a:pt x="327142" y="-4690"/>
                    <a:pt x="357012" y="2491"/>
                    <a:pt x="377891" y="22304"/>
                  </a:cubicBezTo>
                  <a:close/>
                </a:path>
              </a:pathLst>
            </a:custGeom>
            <a:solidFill>
              <a:srgbClr val="F8BD38"/>
            </a:solidFill>
            <a:ln w="19050" cap="flat">
              <a:noFill/>
              <a:prstDash val="solid"/>
              <a:miter/>
            </a:ln>
          </p:spPr>
          <p:txBody>
            <a:bodyPr rtlCol="1" anchor="ctr"/>
            <a:lstStyle/>
            <a:p>
              <a:endParaRPr lang="ar-SA"/>
            </a:p>
          </p:txBody>
        </p:sp>
        <p:sp>
          <p:nvSpPr>
            <p:cNvPr id="11" name="شكل حر: شكل 10">
              <a:extLst>
                <a:ext uri="{FF2B5EF4-FFF2-40B4-BE49-F238E27FC236}">
                  <a16:creationId xmlns:a16="http://schemas.microsoft.com/office/drawing/2014/main" id="{4FD1CE4D-1952-E9E0-70F2-FDC98689D586}"/>
                </a:ext>
              </a:extLst>
            </p:cNvPr>
            <p:cNvSpPr/>
            <p:nvPr/>
          </p:nvSpPr>
          <p:spPr>
            <a:xfrm>
              <a:off x="3385013" y="4555788"/>
              <a:ext cx="517330" cy="388025"/>
            </a:xfrm>
            <a:custGeom>
              <a:avLst/>
              <a:gdLst>
                <a:gd name="connsiteX0" fmla="*/ 508909 w 517330"/>
                <a:gd name="connsiteY0" fmla="*/ 49519 h 388025"/>
                <a:gd name="connsiteX1" fmla="*/ 507004 w 517330"/>
                <a:gd name="connsiteY1" fmla="*/ 133720 h 388025"/>
                <a:gd name="connsiteX2" fmla="*/ 503194 w 517330"/>
                <a:gd name="connsiteY2" fmla="*/ 141340 h 388025"/>
                <a:gd name="connsiteX3" fmla="*/ 332125 w 517330"/>
                <a:gd name="connsiteY3" fmla="*/ 302141 h 388025"/>
                <a:gd name="connsiteX4" fmla="*/ 206662 w 517330"/>
                <a:gd name="connsiteY4" fmla="*/ 367673 h 388025"/>
                <a:gd name="connsiteX5" fmla="*/ 64130 w 517330"/>
                <a:gd name="connsiteY5" fmla="*/ 367807 h 388025"/>
                <a:gd name="connsiteX6" fmla="*/ 102 w 517330"/>
                <a:gd name="connsiteY6" fmla="*/ 290940 h 388025"/>
                <a:gd name="connsiteX7" fmla="*/ 102 w 517330"/>
                <a:gd name="connsiteY7" fmla="*/ 290025 h 388025"/>
                <a:gd name="connsiteX8" fmla="*/ 76645 w 517330"/>
                <a:gd name="connsiteY8" fmla="*/ 269071 h 388025"/>
                <a:gd name="connsiteX9" fmla="*/ 277585 w 517330"/>
                <a:gd name="connsiteY9" fmla="*/ 132691 h 388025"/>
                <a:gd name="connsiteX10" fmla="*/ 296902 w 517330"/>
                <a:gd name="connsiteY10" fmla="*/ 65121 h 388025"/>
                <a:gd name="connsiteX11" fmla="*/ 341421 w 517330"/>
                <a:gd name="connsiteY11" fmla="*/ 30545 h 388025"/>
                <a:gd name="connsiteX12" fmla="*/ 471990 w 517330"/>
                <a:gd name="connsiteY12" fmla="*/ 14048 h 388025"/>
                <a:gd name="connsiteX13" fmla="*/ 472238 w 517330"/>
                <a:gd name="connsiteY13" fmla="*/ 14258 h 388025"/>
                <a:gd name="connsiteX14" fmla="*/ 488487 w 517330"/>
                <a:gd name="connsiteY14" fmla="*/ 25249 h 388025"/>
                <a:gd name="connsiteX15" fmla="*/ 508909 w 517330"/>
                <a:gd name="connsiteY15" fmla="*/ 49519 h 38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330" h="388025">
                  <a:moveTo>
                    <a:pt x="508909" y="49519"/>
                  </a:moveTo>
                  <a:cubicBezTo>
                    <a:pt x="520911" y="76456"/>
                    <a:pt x="520206" y="107355"/>
                    <a:pt x="507004" y="133720"/>
                  </a:cubicBezTo>
                  <a:cubicBezTo>
                    <a:pt x="505937" y="136349"/>
                    <a:pt x="504661" y="138902"/>
                    <a:pt x="503194" y="141340"/>
                  </a:cubicBezTo>
                  <a:cubicBezTo>
                    <a:pt x="473076" y="192470"/>
                    <a:pt x="332125" y="302141"/>
                    <a:pt x="332125" y="302141"/>
                  </a:cubicBezTo>
                  <a:cubicBezTo>
                    <a:pt x="291853" y="326830"/>
                    <a:pt x="249924" y="348719"/>
                    <a:pt x="206662" y="367673"/>
                  </a:cubicBezTo>
                  <a:cubicBezTo>
                    <a:pt x="117127" y="404935"/>
                    <a:pt x="96286" y="382913"/>
                    <a:pt x="64130" y="367807"/>
                  </a:cubicBezTo>
                  <a:cubicBezTo>
                    <a:pt x="33490" y="351633"/>
                    <a:pt x="10479" y="323992"/>
                    <a:pt x="102" y="290940"/>
                  </a:cubicBezTo>
                  <a:lnTo>
                    <a:pt x="102" y="290025"/>
                  </a:lnTo>
                  <a:cubicBezTo>
                    <a:pt x="26729" y="288025"/>
                    <a:pt x="52719" y="280920"/>
                    <a:pt x="76645" y="269071"/>
                  </a:cubicBezTo>
                  <a:cubicBezTo>
                    <a:pt x="76645" y="269071"/>
                    <a:pt x="251334" y="175725"/>
                    <a:pt x="277585" y="132691"/>
                  </a:cubicBezTo>
                  <a:cubicBezTo>
                    <a:pt x="291263" y="112898"/>
                    <a:pt x="298044" y="89143"/>
                    <a:pt x="296902" y="65121"/>
                  </a:cubicBezTo>
                  <a:cubicBezTo>
                    <a:pt x="316275" y="44947"/>
                    <a:pt x="296635" y="65712"/>
                    <a:pt x="341421" y="30545"/>
                  </a:cubicBezTo>
                  <a:cubicBezTo>
                    <a:pt x="382017" y="-1211"/>
                    <a:pt x="429051" y="-10374"/>
                    <a:pt x="471990" y="14048"/>
                  </a:cubicBezTo>
                  <a:lnTo>
                    <a:pt x="472238" y="14258"/>
                  </a:lnTo>
                  <a:cubicBezTo>
                    <a:pt x="477953" y="17458"/>
                    <a:pt x="483382" y="21135"/>
                    <a:pt x="488487" y="25249"/>
                  </a:cubicBezTo>
                  <a:cubicBezTo>
                    <a:pt x="496907" y="31822"/>
                    <a:pt x="503880" y="40089"/>
                    <a:pt x="508909" y="49519"/>
                  </a:cubicBezTo>
                  <a:close/>
                </a:path>
              </a:pathLst>
            </a:custGeom>
            <a:solidFill>
              <a:srgbClr val="F8BD38"/>
            </a:solidFill>
            <a:ln w="19050" cap="flat">
              <a:noFill/>
              <a:prstDash val="solid"/>
              <a:miter/>
            </a:ln>
          </p:spPr>
          <p:txBody>
            <a:bodyPr rtlCol="1" anchor="ctr"/>
            <a:lstStyle/>
            <a:p>
              <a:endParaRPr lang="ar-SA"/>
            </a:p>
          </p:txBody>
        </p:sp>
        <p:sp>
          <p:nvSpPr>
            <p:cNvPr id="12" name="شكل حر: شكل 11">
              <a:extLst>
                <a:ext uri="{FF2B5EF4-FFF2-40B4-BE49-F238E27FC236}">
                  <a16:creationId xmlns:a16="http://schemas.microsoft.com/office/drawing/2014/main" id="{2DDA6272-24C0-7E9E-CFA6-1F09D9AEF2C9}"/>
                </a:ext>
              </a:extLst>
            </p:cNvPr>
            <p:cNvSpPr/>
            <p:nvPr/>
          </p:nvSpPr>
          <p:spPr>
            <a:xfrm>
              <a:off x="3157899" y="4540696"/>
              <a:ext cx="523922" cy="305287"/>
            </a:xfrm>
            <a:custGeom>
              <a:avLst/>
              <a:gdLst>
                <a:gd name="connsiteX0" fmla="*/ 244521 w 523922"/>
                <a:gd name="connsiteY0" fmla="*/ 93183 h 305287"/>
                <a:gd name="connsiteX1" fmla="*/ 358821 w 523922"/>
                <a:gd name="connsiteY1" fmla="*/ 18145 h 305287"/>
                <a:gd name="connsiteX2" fmla="*/ 504573 w 523922"/>
                <a:gd name="connsiteY2" fmla="*/ 37862 h 305287"/>
                <a:gd name="connsiteX3" fmla="*/ 523889 w 523922"/>
                <a:gd name="connsiteY3" fmla="*/ 80286 h 305287"/>
                <a:gd name="connsiteX4" fmla="*/ 504573 w 523922"/>
                <a:gd name="connsiteY4" fmla="*/ 147857 h 305287"/>
                <a:gd name="connsiteX5" fmla="*/ 303633 w 523922"/>
                <a:gd name="connsiteY5" fmla="*/ 284235 h 305287"/>
                <a:gd name="connsiteX6" fmla="*/ 227091 w 523922"/>
                <a:gd name="connsiteY6" fmla="*/ 305190 h 305287"/>
                <a:gd name="connsiteX7" fmla="*/ 77738 w 523922"/>
                <a:gd name="connsiteY7" fmla="*/ 284235 h 305287"/>
                <a:gd name="connsiteX8" fmla="*/ 91 w 523922"/>
                <a:gd name="connsiteY8" fmla="*/ 172279 h 305287"/>
                <a:gd name="connsiteX9" fmla="*/ 58365 w 523922"/>
                <a:gd name="connsiteY9" fmla="*/ 154600 h 305287"/>
                <a:gd name="connsiteX10" fmla="*/ 94255 w 523922"/>
                <a:gd name="connsiteY10" fmla="*/ 107204 h 305287"/>
                <a:gd name="connsiteX11" fmla="*/ 95550 w 523922"/>
                <a:gd name="connsiteY11" fmla="*/ 107451 h 3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922" h="305287">
                  <a:moveTo>
                    <a:pt x="244521" y="93183"/>
                  </a:moveTo>
                  <a:cubicBezTo>
                    <a:pt x="281103" y="65922"/>
                    <a:pt x="319270" y="40871"/>
                    <a:pt x="358821" y="18145"/>
                  </a:cubicBezTo>
                  <a:cubicBezTo>
                    <a:pt x="410028" y="-9420"/>
                    <a:pt x="464434" y="-7192"/>
                    <a:pt x="504573" y="37862"/>
                  </a:cubicBezTo>
                  <a:cubicBezTo>
                    <a:pt x="515450" y="49539"/>
                    <a:pt x="522232" y="64417"/>
                    <a:pt x="523889" y="80286"/>
                  </a:cubicBezTo>
                  <a:cubicBezTo>
                    <a:pt x="525033" y="104327"/>
                    <a:pt x="518251" y="128064"/>
                    <a:pt x="504573" y="147857"/>
                  </a:cubicBezTo>
                  <a:cubicBezTo>
                    <a:pt x="478322" y="190871"/>
                    <a:pt x="303633" y="284235"/>
                    <a:pt x="303633" y="284235"/>
                  </a:cubicBezTo>
                  <a:cubicBezTo>
                    <a:pt x="279707" y="296084"/>
                    <a:pt x="253717" y="303190"/>
                    <a:pt x="227091" y="305190"/>
                  </a:cubicBezTo>
                  <a:cubicBezTo>
                    <a:pt x="176471" y="306867"/>
                    <a:pt x="125941" y="299780"/>
                    <a:pt x="77738" y="284235"/>
                  </a:cubicBezTo>
                  <a:cubicBezTo>
                    <a:pt x="25180" y="270615"/>
                    <a:pt x="91" y="172279"/>
                    <a:pt x="91" y="172279"/>
                  </a:cubicBezTo>
                  <a:cubicBezTo>
                    <a:pt x="20213" y="169002"/>
                    <a:pt x="39812" y="163058"/>
                    <a:pt x="58365" y="154600"/>
                  </a:cubicBezTo>
                  <a:cubicBezTo>
                    <a:pt x="77636" y="145970"/>
                    <a:pt x="91169" y="128102"/>
                    <a:pt x="94255" y="107204"/>
                  </a:cubicBezTo>
                  <a:lnTo>
                    <a:pt x="95550" y="107451"/>
                  </a:lnTo>
                  <a:close/>
                </a:path>
              </a:pathLst>
            </a:custGeom>
            <a:solidFill>
              <a:srgbClr val="F8BD38"/>
            </a:solidFill>
            <a:ln w="19050" cap="flat">
              <a:noFill/>
              <a:prstDash val="solid"/>
              <a:miter/>
            </a:ln>
          </p:spPr>
          <p:txBody>
            <a:bodyPr rtlCol="1" anchor="ctr"/>
            <a:lstStyle/>
            <a:p>
              <a:endParaRPr lang="ar-SA"/>
            </a:p>
          </p:txBody>
        </p:sp>
        <p:sp>
          <p:nvSpPr>
            <p:cNvPr id="13" name="شكل حر: شكل 12">
              <a:extLst>
                <a:ext uri="{FF2B5EF4-FFF2-40B4-BE49-F238E27FC236}">
                  <a16:creationId xmlns:a16="http://schemas.microsoft.com/office/drawing/2014/main" id="{CD4142C5-F3ED-486F-9762-DE9F6E323F16}"/>
                </a:ext>
              </a:extLst>
            </p:cNvPr>
            <p:cNvSpPr/>
            <p:nvPr/>
          </p:nvSpPr>
          <p:spPr>
            <a:xfrm>
              <a:off x="2827477" y="2243684"/>
              <a:ext cx="808996" cy="1193482"/>
            </a:xfrm>
            <a:custGeom>
              <a:avLst/>
              <a:gdLst>
                <a:gd name="connsiteX0" fmla="*/ 796714 w 808996"/>
                <a:gd name="connsiteY0" fmla="*/ 47 h 1193482"/>
                <a:gd name="connsiteX1" fmla="*/ 809077 w 808996"/>
                <a:gd name="connsiteY1" fmla="*/ 59902 h 1193482"/>
                <a:gd name="connsiteX2" fmla="*/ 72299 w 808996"/>
                <a:gd name="connsiteY2" fmla="*/ 211730 h 1193482"/>
                <a:gd name="connsiteX3" fmla="*/ 272058 w 808996"/>
                <a:gd name="connsiteY3" fmla="*/ 1181223 h 1193482"/>
                <a:gd name="connsiteX4" fmla="*/ 212145 w 808996"/>
                <a:gd name="connsiteY4" fmla="*/ 1193529 h 1193482"/>
                <a:gd name="connsiteX5" fmla="*/ 199782 w 808996"/>
                <a:gd name="connsiteY5" fmla="*/ 1133617 h 1193482"/>
                <a:gd name="connsiteX6" fmla="*/ 81 w 808996"/>
                <a:gd name="connsiteY6" fmla="*/ 164200 h 1193482"/>
                <a:gd name="connsiteX7" fmla="*/ 736801 w 808996"/>
                <a:gd name="connsiteY7" fmla="*/ 12372 h 1193482"/>
                <a:gd name="connsiteX8" fmla="*/ 796714 w 808996"/>
                <a:gd name="connsiteY8" fmla="*/ 47 h 11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96" h="1193482">
                  <a:moveTo>
                    <a:pt x="796714" y="47"/>
                  </a:moveTo>
                  <a:lnTo>
                    <a:pt x="809077" y="59902"/>
                  </a:lnTo>
                  <a:lnTo>
                    <a:pt x="72299" y="211730"/>
                  </a:lnTo>
                  <a:lnTo>
                    <a:pt x="272058" y="1181223"/>
                  </a:lnTo>
                  <a:lnTo>
                    <a:pt x="212145" y="1193529"/>
                  </a:lnTo>
                  <a:lnTo>
                    <a:pt x="199782" y="1133617"/>
                  </a:lnTo>
                  <a:lnTo>
                    <a:pt x="81" y="164200"/>
                  </a:lnTo>
                  <a:lnTo>
                    <a:pt x="736801" y="12372"/>
                  </a:lnTo>
                  <a:lnTo>
                    <a:pt x="796714" y="47"/>
                  </a:lnTo>
                  <a:close/>
                </a:path>
              </a:pathLst>
            </a:custGeom>
            <a:solidFill>
              <a:srgbClr val="000000"/>
            </a:solidFill>
            <a:ln w="19050" cap="flat">
              <a:noFill/>
              <a:prstDash val="solid"/>
              <a:miter/>
            </a:ln>
          </p:spPr>
          <p:txBody>
            <a:bodyPr rtlCol="1" anchor="ctr"/>
            <a:lstStyle/>
            <a:p>
              <a:endParaRPr lang="ar-SA"/>
            </a:p>
          </p:txBody>
        </p:sp>
        <p:sp>
          <p:nvSpPr>
            <p:cNvPr id="14" name="شكل حر: شكل 13">
              <a:extLst>
                <a:ext uri="{FF2B5EF4-FFF2-40B4-BE49-F238E27FC236}">
                  <a16:creationId xmlns:a16="http://schemas.microsoft.com/office/drawing/2014/main" id="{3511647E-7EBE-3D1A-25FC-7A5AAD1BFBFF}"/>
                </a:ext>
              </a:extLst>
            </p:cNvPr>
            <p:cNvSpPr/>
            <p:nvPr/>
          </p:nvSpPr>
          <p:spPr>
            <a:xfrm>
              <a:off x="2755182" y="2196097"/>
              <a:ext cx="809015" cy="1193539"/>
            </a:xfrm>
            <a:custGeom>
              <a:avLst/>
              <a:gdLst>
                <a:gd name="connsiteX0" fmla="*/ 809092 w 809015"/>
                <a:gd name="connsiteY0" fmla="*/ 59956 h 1193539"/>
                <a:gd name="connsiteX1" fmla="*/ 72372 w 809015"/>
                <a:gd name="connsiteY1" fmla="*/ 211785 h 1193539"/>
                <a:gd name="connsiteX2" fmla="*/ 272073 w 809015"/>
                <a:gd name="connsiteY2" fmla="*/ 1181201 h 1193539"/>
                <a:gd name="connsiteX3" fmla="*/ 212161 w 809015"/>
                <a:gd name="connsiteY3" fmla="*/ 1193584 h 1193539"/>
                <a:gd name="connsiteX4" fmla="*/ 77 w 809015"/>
                <a:gd name="connsiteY4" fmla="*/ 164179 h 1193539"/>
                <a:gd name="connsiteX5" fmla="*/ 796786 w 809015"/>
                <a:gd name="connsiteY5" fmla="*/ 44 h 1193539"/>
                <a:gd name="connsiteX6" fmla="*/ 809092 w 809015"/>
                <a:gd name="connsiteY6" fmla="*/ 59956 h 119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9015" h="1193539">
                  <a:moveTo>
                    <a:pt x="809092" y="59956"/>
                  </a:moveTo>
                  <a:lnTo>
                    <a:pt x="72372" y="211785"/>
                  </a:lnTo>
                  <a:lnTo>
                    <a:pt x="272073" y="1181201"/>
                  </a:lnTo>
                  <a:lnTo>
                    <a:pt x="212161" y="1193584"/>
                  </a:lnTo>
                  <a:lnTo>
                    <a:pt x="77" y="164179"/>
                  </a:lnTo>
                  <a:lnTo>
                    <a:pt x="796786" y="44"/>
                  </a:lnTo>
                  <a:lnTo>
                    <a:pt x="809092" y="59956"/>
                  </a:lnTo>
                  <a:close/>
                </a:path>
              </a:pathLst>
            </a:custGeom>
            <a:solidFill>
              <a:srgbClr val="000000"/>
            </a:solidFill>
            <a:ln w="19050" cap="flat">
              <a:noFill/>
              <a:prstDash val="solid"/>
              <a:miter/>
            </a:ln>
          </p:spPr>
          <p:txBody>
            <a:bodyPr rtlCol="1" anchor="ctr"/>
            <a:lstStyle/>
            <a:p>
              <a:endParaRPr lang="ar-SA"/>
            </a:p>
          </p:txBody>
        </p:sp>
        <p:sp>
          <p:nvSpPr>
            <p:cNvPr id="15" name="شكل حر: شكل 14">
              <a:extLst>
                <a:ext uri="{FF2B5EF4-FFF2-40B4-BE49-F238E27FC236}">
                  <a16:creationId xmlns:a16="http://schemas.microsoft.com/office/drawing/2014/main" id="{B6142386-4474-3781-7554-9E06B29E0E76}"/>
                </a:ext>
              </a:extLst>
            </p:cNvPr>
            <p:cNvSpPr/>
            <p:nvPr/>
          </p:nvSpPr>
          <p:spPr>
            <a:xfrm>
              <a:off x="3007236" y="4496385"/>
              <a:ext cx="245915" cy="219991"/>
            </a:xfrm>
            <a:custGeom>
              <a:avLst/>
              <a:gdLst>
                <a:gd name="connsiteX0" fmla="*/ 109705 w 245915"/>
                <a:gd name="connsiteY0" fmla="*/ 35267 h 219991"/>
                <a:gd name="connsiteX1" fmla="*/ 122088 w 245915"/>
                <a:gd name="connsiteY1" fmla="*/ 33038 h 219991"/>
                <a:gd name="connsiteX2" fmla="*/ 228672 w 245915"/>
                <a:gd name="connsiteY2" fmla="*/ 75329 h 219991"/>
                <a:gd name="connsiteX3" fmla="*/ 244922 w 245915"/>
                <a:gd name="connsiteY3" fmla="*/ 151529 h 219991"/>
                <a:gd name="connsiteX4" fmla="*/ 209032 w 245915"/>
                <a:gd name="connsiteY4" fmla="*/ 198926 h 219991"/>
                <a:gd name="connsiteX5" fmla="*/ 150758 w 245915"/>
                <a:gd name="connsiteY5" fmla="*/ 216604 h 219991"/>
                <a:gd name="connsiteX6" fmla="*/ 39125 w 245915"/>
                <a:gd name="connsiteY6" fmla="*/ 199974 h 219991"/>
                <a:gd name="connsiteX7" fmla="*/ 48040 w 245915"/>
                <a:gd name="connsiteY7" fmla="*/ 6178 h 219991"/>
                <a:gd name="connsiteX8" fmla="*/ 51850 w 245915"/>
                <a:gd name="connsiteY8" fmla="*/ 139 h 219991"/>
                <a:gd name="connsiteX9" fmla="*/ 109400 w 245915"/>
                <a:gd name="connsiteY9" fmla="*/ 33020 h 21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915" h="219991">
                  <a:moveTo>
                    <a:pt x="109705" y="35267"/>
                  </a:moveTo>
                  <a:cubicBezTo>
                    <a:pt x="113736" y="34067"/>
                    <a:pt x="117889" y="33324"/>
                    <a:pt x="122088" y="33038"/>
                  </a:cubicBezTo>
                  <a:cubicBezTo>
                    <a:pt x="147691" y="31591"/>
                    <a:pt x="196192" y="26485"/>
                    <a:pt x="228672" y="75329"/>
                  </a:cubicBezTo>
                  <a:cubicBezTo>
                    <a:pt x="242821" y="98056"/>
                    <a:pt x="248568" y="125012"/>
                    <a:pt x="244922" y="151529"/>
                  </a:cubicBezTo>
                  <a:cubicBezTo>
                    <a:pt x="241836" y="172427"/>
                    <a:pt x="228303" y="190296"/>
                    <a:pt x="209032" y="198926"/>
                  </a:cubicBezTo>
                  <a:cubicBezTo>
                    <a:pt x="190477" y="207384"/>
                    <a:pt x="170880" y="213328"/>
                    <a:pt x="150758" y="216604"/>
                  </a:cubicBezTo>
                  <a:cubicBezTo>
                    <a:pt x="106048" y="224129"/>
                    <a:pt x="59547" y="220071"/>
                    <a:pt x="39125" y="199974"/>
                  </a:cubicBezTo>
                  <a:cubicBezTo>
                    <a:pt x="4835" y="166122"/>
                    <a:pt x="-32046" y="88341"/>
                    <a:pt x="48040" y="6178"/>
                  </a:cubicBezTo>
                  <a:lnTo>
                    <a:pt x="51850" y="139"/>
                  </a:lnTo>
                  <a:cubicBezTo>
                    <a:pt x="70338" y="12274"/>
                    <a:pt x="89558" y="23247"/>
                    <a:pt x="109400" y="33020"/>
                  </a:cubicBezTo>
                  <a:close/>
                </a:path>
              </a:pathLst>
            </a:custGeom>
            <a:solidFill>
              <a:srgbClr val="F8BD38"/>
            </a:solidFill>
            <a:ln w="19050" cap="flat">
              <a:noFill/>
              <a:prstDash val="solid"/>
              <a:miter/>
            </a:ln>
          </p:spPr>
          <p:txBody>
            <a:bodyPr rtlCol="1" anchor="ctr"/>
            <a:lstStyle/>
            <a:p>
              <a:endParaRPr lang="ar-SA"/>
            </a:p>
          </p:txBody>
        </p:sp>
        <p:sp>
          <p:nvSpPr>
            <p:cNvPr id="16" name="شكل حر: شكل 15">
              <a:extLst>
                <a:ext uri="{FF2B5EF4-FFF2-40B4-BE49-F238E27FC236}">
                  <a16:creationId xmlns:a16="http://schemas.microsoft.com/office/drawing/2014/main" id="{799F91FB-23DD-9719-C075-76AA3BE77A1F}"/>
                </a:ext>
              </a:extLst>
            </p:cNvPr>
            <p:cNvSpPr/>
            <p:nvPr/>
          </p:nvSpPr>
          <p:spPr>
            <a:xfrm>
              <a:off x="2885642" y="3798828"/>
              <a:ext cx="125286" cy="713879"/>
            </a:xfrm>
            <a:custGeom>
              <a:avLst/>
              <a:gdLst>
                <a:gd name="connsiteX0" fmla="*/ 125352 w 125286"/>
                <a:gd name="connsiteY0" fmla="*/ 26388 h 713879"/>
                <a:gd name="connsiteX1" fmla="*/ 124629 w 125286"/>
                <a:gd name="connsiteY1" fmla="*/ 26979 h 713879"/>
                <a:gd name="connsiteX2" fmla="*/ 113404 w 125286"/>
                <a:gd name="connsiteY2" fmla="*/ 25354 h 713879"/>
                <a:gd name="connsiteX3" fmla="*/ 112265 w 125286"/>
                <a:gd name="connsiteY3" fmla="*/ 26388 h 713879"/>
                <a:gd name="connsiteX4" fmla="*/ 103216 w 125286"/>
                <a:gd name="connsiteY4" fmla="*/ 59249 h 713879"/>
                <a:gd name="connsiteX5" fmla="*/ 62049 w 125286"/>
                <a:gd name="connsiteY5" fmla="*/ 623910 h 713879"/>
                <a:gd name="connsiteX6" fmla="*/ 73365 w 125286"/>
                <a:gd name="connsiteY6" fmla="*/ 699996 h 713879"/>
                <a:gd name="connsiteX7" fmla="*/ 88357 w 125286"/>
                <a:gd name="connsiteY7" fmla="*/ 703254 h 713879"/>
                <a:gd name="connsiteX8" fmla="*/ 88624 w 125286"/>
                <a:gd name="connsiteY8" fmla="*/ 704111 h 713879"/>
                <a:gd name="connsiteX9" fmla="*/ 2899 w 125286"/>
                <a:gd name="connsiteY9" fmla="*/ 682451 h 713879"/>
                <a:gd name="connsiteX10" fmla="*/ 2118 w 125286"/>
                <a:gd name="connsiteY10" fmla="*/ 582001 h 713879"/>
                <a:gd name="connsiteX11" fmla="*/ 49743 w 125286"/>
                <a:gd name="connsiteY11" fmla="*/ 31760 h 713879"/>
                <a:gd name="connsiteX12" fmla="*/ 55115 w 125286"/>
                <a:gd name="connsiteY12" fmla="*/ 10615 h 713879"/>
                <a:gd name="connsiteX13" fmla="*/ 125352 w 125286"/>
                <a:gd name="connsiteY13" fmla="*/ 26388 h 71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86" h="713879">
                  <a:moveTo>
                    <a:pt x="125352" y="26388"/>
                  </a:moveTo>
                  <a:lnTo>
                    <a:pt x="124629" y="26979"/>
                  </a:lnTo>
                  <a:cubicBezTo>
                    <a:pt x="121979" y="23430"/>
                    <a:pt x="116951" y="22702"/>
                    <a:pt x="113404" y="25354"/>
                  </a:cubicBezTo>
                  <a:cubicBezTo>
                    <a:pt x="112991" y="25661"/>
                    <a:pt x="112610" y="26007"/>
                    <a:pt x="112265" y="26388"/>
                  </a:cubicBezTo>
                  <a:cubicBezTo>
                    <a:pt x="107234" y="36685"/>
                    <a:pt x="104165" y="47829"/>
                    <a:pt x="103216" y="59249"/>
                  </a:cubicBezTo>
                  <a:cubicBezTo>
                    <a:pt x="77365" y="246397"/>
                    <a:pt x="63613" y="434992"/>
                    <a:pt x="62049" y="623910"/>
                  </a:cubicBezTo>
                  <a:cubicBezTo>
                    <a:pt x="62887" y="667440"/>
                    <a:pt x="66354" y="696129"/>
                    <a:pt x="73365" y="699996"/>
                  </a:cubicBezTo>
                  <a:cubicBezTo>
                    <a:pt x="77737" y="703025"/>
                    <a:pt x="83126" y="704187"/>
                    <a:pt x="88357" y="703254"/>
                  </a:cubicBezTo>
                  <a:lnTo>
                    <a:pt x="88624" y="704111"/>
                  </a:lnTo>
                  <a:cubicBezTo>
                    <a:pt x="69117" y="717084"/>
                    <a:pt x="17053" y="723618"/>
                    <a:pt x="2899" y="682451"/>
                  </a:cubicBezTo>
                  <a:cubicBezTo>
                    <a:pt x="-597" y="649076"/>
                    <a:pt x="-858" y="615433"/>
                    <a:pt x="2118" y="582001"/>
                  </a:cubicBezTo>
                  <a:cubicBezTo>
                    <a:pt x="8862" y="420076"/>
                    <a:pt x="35246" y="115276"/>
                    <a:pt x="49743" y="31760"/>
                  </a:cubicBezTo>
                  <a:cubicBezTo>
                    <a:pt x="50518" y="24493"/>
                    <a:pt x="52328" y="17372"/>
                    <a:pt x="55115" y="10615"/>
                  </a:cubicBezTo>
                  <a:cubicBezTo>
                    <a:pt x="70755" y="-9883"/>
                    <a:pt x="123523" y="1909"/>
                    <a:pt x="125352" y="26388"/>
                  </a:cubicBezTo>
                  <a:close/>
                </a:path>
              </a:pathLst>
            </a:custGeom>
            <a:solidFill>
              <a:srgbClr val="000000"/>
            </a:solidFill>
            <a:ln w="19050" cap="flat">
              <a:noFill/>
              <a:prstDash val="solid"/>
              <a:miter/>
            </a:ln>
          </p:spPr>
          <p:txBody>
            <a:bodyPr rtlCol="1" anchor="ctr"/>
            <a:lstStyle/>
            <a:p>
              <a:endParaRPr lang="ar-SA"/>
            </a:p>
          </p:txBody>
        </p:sp>
        <p:sp>
          <p:nvSpPr>
            <p:cNvPr id="17" name="شكل حر: شكل 16">
              <a:extLst>
                <a:ext uri="{FF2B5EF4-FFF2-40B4-BE49-F238E27FC236}">
                  <a16:creationId xmlns:a16="http://schemas.microsoft.com/office/drawing/2014/main" id="{8147FABD-BF9E-AE5E-2304-4D58A1D63BD2}"/>
                </a:ext>
              </a:extLst>
            </p:cNvPr>
            <p:cNvSpPr/>
            <p:nvPr/>
          </p:nvSpPr>
          <p:spPr>
            <a:xfrm>
              <a:off x="1787671" y="3291491"/>
              <a:ext cx="1147724" cy="1089240"/>
            </a:xfrm>
            <a:custGeom>
              <a:avLst/>
              <a:gdLst>
                <a:gd name="connsiteX0" fmla="*/ 1144159 w 1147724"/>
                <a:gd name="connsiteY0" fmla="*/ 538433 h 1089240"/>
                <a:gd name="connsiteX1" fmla="*/ 1147760 w 1147724"/>
                <a:gd name="connsiteY1" fmla="*/ 539100 h 1089240"/>
                <a:gd name="connsiteX2" fmla="*/ 1100135 w 1147724"/>
                <a:gd name="connsiteY2" fmla="*/ 1089340 h 1089240"/>
                <a:gd name="connsiteX3" fmla="*/ 1098230 w 1147724"/>
                <a:gd name="connsiteY3" fmla="*/ 1089340 h 1089240"/>
                <a:gd name="connsiteX4" fmla="*/ 927999 w 1147724"/>
                <a:gd name="connsiteY4" fmla="*/ 1031847 h 1089240"/>
                <a:gd name="connsiteX5" fmla="*/ 35 w 1147724"/>
                <a:gd name="connsiteY5" fmla="*/ 629701 h 1089240"/>
                <a:gd name="connsiteX6" fmla="*/ 323276 w 1147724"/>
                <a:gd name="connsiteY6" fmla="*/ 99 h 1089240"/>
                <a:gd name="connsiteX7" fmla="*/ 1091619 w 1147724"/>
                <a:gd name="connsiteY7" fmla="*/ 512296 h 108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7724" h="1089240">
                  <a:moveTo>
                    <a:pt x="1144159" y="538433"/>
                  </a:moveTo>
                  <a:lnTo>
                    <a:pt x="1147760" y="539100"/>
                  </a:lnTo>
                  <a:cubicBezTo>
                    <a:pt x="1133224" y="622710"/>
                    <a:pt x="1106840" y="927491"/>
                    <a:pt x="1100135" y="1089340"/>
                  </a:cubicBezTo>
                  <a:lnTo>
                    <a:pt x="1098230" y="1089340"/>
                  </a:lnTo>
                  <a:cubicBezTo>
                    <a:pt x="1098230" y="1089340"/>
                    <a:pt x="985358" y="1038667"/>
                    <a:pt x="927999" y="1031847"/>
                  </a:cubicBezTo>
                  <a:cubicBezTo>
                    <a:pt x="844846" y="1022036"/>
                    <a:pt x="35" y="629701"/>
                    <a:pt x="35" y="629701"/>
                  </a:cubicBezTo>
                  <a:lnTo>
                    <a:pt x="323276" y="99"/>
                  </a:lnTo>
                  <a:lnTo>
                    <a:pt x="1091619" y="512296"/>
                  </a:lnTo>
                  <a:close/>
                </a:path>
              </a:pathLst>
            </a:custGeom>
            <a:solidFill>
              <a:srgbClr val="F8BD38"/>
            </a:solidFill>
            <a:ln w="19050" cap="flat">
              <a:noFill/>
              <a:prstDash val="solid"/>
              <a:miter/>
            </a:ln>
          </p:spPr>
          <p:txBody>
            <a:bodyPr rtlCol="1" anchor="ctr"/>
            <a:lstStyle/>
            <a:p>
              <a:endParaRPr lang="ar-SA"/>
            </a:p>
          </p:txBody>
        </p:sp>
        <p:sp>
          <p:nvSpPr>
            <p:cNvPr id="18" name="شكل حر: شكل 17">
              <a:extLst>
                <a:ext uri="{FF2B5EF4-FFF2-40B4-BE49-F238E27FC236}">
                  <a16:creationId xmlns:a16="http://schemas.microsoft.com/office/drawing/2014/main" id="{2EC6AB32-2457-A4EC-E741-D8A6C38CA040}"/>
                </a:ext>
              </a:extLst>
            </p:cNvPr>
            <p:cNvSpPr/>
            <p:nvPr/>
          </p:nvSpPr>
          <p:spPr>
            <a:xfrm>
              <a:off x="5128183" y="3212720"/>
              <a:ext cx="278911" cy="642365"/>
            </a:xfrm>
            <a:custGeom>
              <a:avLst/>
              <a:gdLst>
                <a:gd name="connsiteX0" fmla="*/ 188 w 278911"/>
                <a:gd name="connsiteY0" fmla="*/ 83 h 642365"/>
                <a:gd name="connsiteX1" fmla="*/ 279099 w 278911"/>
                <a:gd name="connsiteY1" fmla="*/ 642449 h 642365"/>
              </a:gdLst>
              <a:ahLst/>
              <a:cxnLst>
                <a:cxn ang="0">
                  <a:pos x="connsiteX0" y="connsiteY0"/>
                </a:cxn>
                <a:cxn ang="0">
                  <a:pos x="connsiteX1" y="connsiteY1"/>
                </a:cxn>
              </a:cxnLst>
              <a:rect l="l" t="t" r="r" b="b"/>
              <a:pathLst>
                <a:path w="278911" h="642365">
                  <a:moveTo>
                    <a:pt x="188" y="83"/>
                  </a:moveTo>
                  <a:lnTo>
                    <a:pt x="279099" y="642449"/>
                  </a:lnTo>
                </a:path>
              </a:pathLst>
            </a:custGeom>
            <a:noFill/>
            <a:ln w="13088" cap="rnd">
              <a:solidFill>
                <a:srgbClr val="FFC077"/>
              </a:solidFill>
              <a:prstDash val="solid"/>
              <a:round/>
            </a:ln>
          </p:spPr>
          <p:txBody>
            <a:bodyPr rtlCol="1" anchor="ctr"/>
            <a:lstStyle/>
            <a:p>
              <a:endParaRPr lang="ar-SA"/>
            </a:p>
          </p:txBody>
        </p:sp>
        <p:sp>
          <p:nvSpPr>
            <p:cNvPr id="19" name="شكل حر: شكل 18">
              <a:extLst>
                <a:ext uri="{FF2B5EF4-FFF2-40B4-BE49-F238E27FC236}">
                  <a16:creationId xmlns:a16="http://schemas.microsoft.com/office/drawing/2014/main" id="{196A000C-26B9-11CB-B61A-19FB2802A9C2}"/>
                </a:ext>
              </a:extLst>
            </p:cNvPr>
            <p:cNvSpPr/>
            <p:nvPr/>
          </p:nvSpPr>
          <p:spPr>
            <a:xfrm>
              <a:off x="1787594" y="3291491"/>
              <a:ext cx="323316" cy="629526"/>
            </a:xfrm>
            <a:custGeom>
              <a:avLst/>
              <a:gdLst>
                <a:gd name="connsiteX0" fmla="*/ 14 w 323316"/>
                <a:gd name="connsiteY0" fmla="*/ 629613 h 629526"/>
                <a:gd name="connsiteX1" fmla="*/ 323330 w 323316"/>
                <a:gd name="connsiteY1" fmla="*/ 87 h 629526"/>
              </a:gdLst>
              <a:ahLst/>
              <a:cxnLst>
                <a:cxn ang="0">
                  <a:pos x="connsiteX0" y="connsiteY0"/>
                </a:cxn>
                <a:cxn ang="0">
                  <a:pos x="connsiteX1" y="connsiteY1"/>
                </a:cxn>
              </a:cxnLst>
              <a:rect l="l" t="t" r="r" b="b"/>
              <a:pathLst>
                <a:path w="323316" h="629526">
                  <a:moveTo>
                    <a:pt x="14" y="629613"/>
                  </a:moveTo>
                  <a:lnTo>
                    <a:pt x="323330" y="87"/>
                  </a:lnTo>
                </a:path>
              </a:pathLst>
            </a:custGeom>
            <a:noFill/>
            <a:ln w="13088" cap="rnd">
              <a:solidFill>
                <a:srgbClr val="FFC077"/>
              </a:solidFill>
              <a:prstDash val="solid"/>
              <a:round/>
            </a:ln>
          </p:spPr>
          <p:txBody>
            <a:bodyPr rtlCol="1" anchor="ctr"/>
            <a:lstStyle/>
            <a:p>
              <a:endParaRPr lang="ar-SA"/>
            </a:p>
          </p:txBody>
        </p:sp>
        <p:sp>
          <p:nvSpPr>
            <p:cNvPr id="20" name="شكل حر: شكل 19">
              <a:extLst>
                <a:ext uri="{FF2B5EF4-FFF2-40B4-BE49-F238E27FC236}">
                  <a16:creationId xmlns:a16="http://schemas.microsoft.com/office/drawing/2014/main" id="{92C642A3-0D53-694F-32DE-87C6DA65F6AD}"/>
                </a:ext>
              </a:extLst>
            </p:cNvPr>
            <p:cNvSpPr/>
            <p:nvPr/>
          </p:nvSpPr>
          <p:spPr>
            <a:xfrm>
              <a:off x="2317222" y="4217950"/>
              <a:ext cx="2144877" cy="1289924"/>
            </a:xfrm>
            <a:custGeom>
              <a:avLst/>
              <a:gdLst>
                <a:gd name="connsiteX0" fmla="*/ 2144967 w 2144877"/>
                <a:gd name="connsiteY0" fmla="*/ 1060647 h 1289924"/>
                <a:gd name="connsiteX1" fmla="*/ 226093 w 2144877"/>
                <a:gd name="connsiteY1" fmla="*/ 668198 h 1289924"/>
                <a:gd name="connsiteX2" fmla="*/ 89 w 2144877"/>
                <a:gd name="connsiteY2" fmla="*/ 153 h 1289924"/>
              </a:gdLst>
              <a:ahLst/>
              <a:cxnLst>
                <a:cxn ang="0">
                  <a:pos x="connsiteX0" y="connsiteY0"/>
                </a:cxn>
                <a:cxn ang="0">
                  <a:pos x="connsiteX1" y="connsiteY1"/>
                </a:cxn>
                <a:cxn ang="0">
                  <a:pos x="connsiteX2" y="connsiteY2"/>
                </a:cxn>
              </a:cxnLst>
              <a:rect l="l" t="t" r="r" b="b"/>
              <a:pathLst>
                <a:path w="2144877" h="1289924">
                  <a:moveTo>
                    <a:pt x="2144967" y="1060647"/>
                  </a:moveTo>
                  <a:cubicBezTo>
                    <a:pt x="1506716" y="1482167"/>
                    <a:pt x="647604" y="1306449"/>
                    <a:pt x="226093" y="668198"/>
                  </a:cubicBezTo>
                  <a:cubicBezTo>
                    <a:pt x="94371" y="468764"/>
                    <a:pt x="16512" y="238602"/>
                    <a:pt x="89" y="153"/>
                  </a:cubicBezTo>
                </a:path>
              </a:pathLst>
            </a:custGeom>
            <a:noFill/>
            <a:ln w="13088" cap="rnd">
              <a:solidFill>
                <a:srgbClr val="000000"/>
              </a:solidFill>
              <a:prstDash val="solid"/>
              <a:round/>
            </a:ln>
          </p:spPr>
          <p:txBody>
            <a:bodyPr rtlCol="1" anchor="ctr"/>
            <a:lstStyle/>
            <a:p>
              <a:endParaRPr lang="ar-SA"/>
            </a:p>
          </p:txBody>
        </p:sp>
        <p:sp>
          <p:nvSpPr>
            <p:cNvPr id="21" name="شكل حر: شكل 20">
              <a:extLst>
                <a:ext uri="{FF2B5EF4-FFF2-40B4-BE49-F238E27FC236}">
                  <a16:creationId xmlns:a16="http://schemas.microsoft.com/office/drawing/2014/main" id="{B24754E9-DB91-D830-62A4-CF5D06D59D7A}"/>
                </a:ext>
              </a:extLst>
            </p:cNvPr>
            <p:cNvSpPr/>
            <p:nvPr/>
          </p:nvSpPr>
          <p:spPr>
            <a:xfrm>
              <a:off x="4577276" y="4164782"/>
              <a:ext cx="505263" cy="1028547"/>
            </a:xfrm>
            <a:custGeom>
              <a:avLst/>
              <a:gdLst>
                <a:gd name="connsiteX0" fmla="*/ 505428 w 505263"/>
                <a:gd name="connsiteY0" fmla="*/ 143 h 1028547"/>
                <a:gd name="connsiteX1" fmla="*/ 165 w 505263"/>
                <a:gd name="connsiteY1" fmla="*/ 1028691 h 1028547"/>
              </a:gdLst>
              <a:ahLst/>
              <a:cxnLst>
                <a:cxn ang="0">
                  <a:pos x="connsiteX0" y="connsiteY0"/>
                </a:cxn>
                <a:cxn ang="0">
                  <a:pos x="connsiteX1" y="connsiteY1"/>
                </a:cxn>
              </a:cxnLst>
              <a:rect l="l" t="t" r="r" b="b"/>
              <a:pathLst>
                <a:path w="505263" h="1028547">
                  <a:moveTo>
                    <a:pt x="505428" y="143"/>
                  </a:moveTo>
                  <a:cubicBezTo>
                    <a:pt x="493826" y="399964"/>
                    <a:pt x="309518" y="775135"/>
                    <a:pt x="165" y="1028691"/>
                  </a:cubicBezTo>
                </a:path>
              </a:pathLst>
            </a:custGeom>
            <a:noFill/>
            <a:ln w="13088" cap="rnd">
              <a:solidFill>
                <a:srgbClr val="000000"/>
              </a:solidFill>
              <a:prstDash val="solid"/>
              <a:round/>
            </a:ln>
          </p:spPr>
          <p:txBody>
            <a:bodyPr rtlCol="1" anchor="ctr"/>
            <a:lstStyle/>
            <a:p>
              <a:endParaRPr lang="ar-SA"/>
            </a:p>
          </p:txBody>
        </p:sp>
        <p:sp>
          <p:nvSpPr>
            <p:cNvPr id="22" name="شكل حر: شكل 21">
              <a:extLst>
                <a:ext uri="{FF2B5EF4-FFF2-40B4-BE49-F238E27FC236}">
                  <a16:creationId xmlns:a16="http://schemas.microsoft.com/office/drawing/2014/main" id="{FA73D019-BC47-ADE1-23DA-5D098F1CF20C}"/>
                </a:ext>
              </a:extLst>
            </p:cNvPr>
            <p:cNvSpPr/>
            <p:nvPr/>
          </p:nvSpPr>
          <p:spPr>
            <a:xfrm>
              <a:off x="2616765" y="4356558"/>
              <a:ext cx="1690820" cy="884287"/>
            </a:xfrm>
            <a:custGeom>
              <a:avLst/>
              <a:gdLst>
                <a:gd name="connsiteX0" fmla="*/ 1690914 w 1690820"/>
                <a:gd name="connsiteY0" fmla="*/ 701456 h 884287"/>
                <a:gd name="connsiteX1" fmla="*/ 160784 w 1690820"/>
                <a:gd name="connsiteY1" fmla="*/ 388617 h 884287"/>
                <a:gd name="connsiteX2" fmla="*/ 93 w 1690820"/>
                <a:gd name="connsiteY2" fmla="*/ 149 h 884287"/>
              </a:gdLst>
              <a:ahLst/>
              <a:cxnLst>
                <a:cxn ang="0">
                  <a:pos x="connsiteX0" y="connsiteY0"/>
                </a:cxn>
                <a:cxn ang="0">
                  <a:pos x="connsiteX1" y="connsiteY1"/>
                </a:cxn>
                <a:cxn ang="0">
                  <a:pos x="connsiteX2" y="connsiteY2"/>
                </a:cxn>
              </a:cxnLst>
              <a:rect l="l" t="t" r="r" b="b"/>
              <a:pathLst>
                <a:path w="1690820" h="884287">
                  <a:moveTo>
                    <a:pt x="1690914" y="701456"/>
                  </a:moveTo>
                  <a:cubicBezTo>
                    <a:pt x="1181993" y="1037593"/>
                    <a:pt x="496928" y="897538"/>
                    <a:pt x="160784" y="388617"/>
                  </a:cubicBezTo>
                  <a:cubicBezTo>
                    <a:pt x="82840" y="270602"/>
                    <a:pt x="28289" y="138738"/>
                    <a:pt x="93" y="149"/>
                  </a:cubicBezTo>
                </a:path>
              </a:pathLst>
            </a:custGeom>
            <a:noFill/>
            <a:ln w="13088" cap="rnd">
              <a:solidFill>
                <a:srgbClr val="000000"/>
              </a:solidFill>
              <a:prstDash val="solid"/>
              <a:round/>
            </a:ln>
          </p:spPr>
          <p:txBody>
            <a:bodyPr rtlCol="1" anchor="ctr"/>
            <a:lstStyle/>
            <a:p>
              <a:endParaRPr lang="ar-SA"/>
            </a:p>
          </p:txBody>
        </p:sp>
        <p:sp>
          <p:nvSpPr>
            <p:cNvPr id="23" name="شكل حر: شكل 22">
              <a:extLst>
                <a:ext uri="{FF2B5EF4-FFF2-40B4-BE49-F238E27FC236}">
                  <a16:creationId xmlns:a16="http://schemas.microsoft.com/office/drawing/2014/main" id="{178BAF49-AA69-D2C6-FC62-5DC7555E1B56}"/>
                </a:ext>
              </a:extLst>
            </p:cNvPr>
            <p:cNvSpPr/>
            <p:nvPr/>
          </p:nvSpPr>
          <p:spPr>
            <a:xfrm>
              <a:off x="4399445" y="4342271"/>
              <a:ext cx="384276" cy="647699"/>
            </a:xfrm>
            <a:custGeom>
              <a:avLst/>
              <a:gdLst>
                <a:gd name="connsiteX0" fmla="*/ 384429 w 384276"/>
                <a:gd name="connsiteY0" fmla="*/ 142 h 647699"/>
                <a:gd name="connsiteX1" fmla="*/ 152 w 384276"/>
                <a:gd name="connsiteY1" fmla="*/ 647842 h 647699"/>
              </a:gdLst>
              <a:ahLst/>
              <a:cxnLst>
                <a:cxn ang="0">
                  <a:pos x="connsiteX0" y="connsiteY0"/>
                </a:cxn>
                <a:cxn ang="0">
                  <a:pos x="connsiteX1" y="connsiteY1"/>
                </a:cxn>
              </a:cxnLst>
              <a:rect l="l" t="t" r="r" b="b"/>
              <a:pathLst>
                <a:path w="384276" h="647699">
                  <a:moveTo>
                    <a:pt x="384429" y="142"/>
                  </a:moveTo>
                  <a:cubicBezTo>
                    <a:pt x="336251" y="254422"/>
                    <a:pt x="200234" y="483689"/>
                    <a:pt x="152" y="647842"/>
                  </a:cubicBezTo>
                </a:path>
              </a:pathLst>
            </a:custGeom>
            <a:noFill/>
            <a:ln w="13088" cap="rnd">
              <a:solidFill>
                <a:srgbClr val="000000"/>
              </a:solidFill>
              <a:prstDash val="solid"/>
              <a:round/>
            </a:ln>
          </p:spPr>
          <p:txBody>
            <a:bodyPr rtlCol="1" anchor="ctr"/>
            <a:lstStyle/>
            <a:p>
              <a:endParaRPr lang="ar-SA"/>
            </a:p>
          </p:txBody>
        </p:sp>
        <p:sp>
          <p:nvSpPr>
            <p:cNvPr id="24" name="شكل حر: شكل 23">
              <a:extLst>
                <a:ext uri="{FF2B5EF4-FFF2-40B4-BE49-F238E27FC236}">
                  <a16:creationId xmlns:a16="http://schemas.microsoft.com/office/drawing/2014/main" id="{E85EC10A-653B-6666-1B87-A4B8C28695B5}"/>
                </a:ext>
              </a:extLst>
            </p:cNvPr>
            <p:cNvSpPr/>
            <p:nvPr/>
          </p:nvSpPr>
          <p:spPr>
            <a:xfrm>
              <a:off x="4441088" y="3323629"/>
              <a:ext cx="173050" cy="198253"/>
            </a:xfrm>
            <a:custGeom>
              <a:avLst/>
              <a:gdLst>
                <a:gd name="connsiteX0" fmla="*/ 149 w 173050"/>
                <a:gd name="connsiteY0" fmla="*/ 77 h 198253"/>
                <a:gd name="connsiteX1" fmla="*/ 173199 w 173050"/>
                <a:gd name="connsiteY1" fmla="*/ 198330 h 198253"/>
              </a:gdLst>
              <a:ahLst/>
              <a:cxnLst>
                <a:cxn ang="0">
                  <a:pos x="connsiteX0" y="connsiteY0"/>
                </a:cxn>
                <a:cxn ang="0">
                  <a:pos x="connsiteX1" y="connsiteY1"/>
                </a:cxn>
              </a:cxnLst>
              <a:rect l="l" t="t" r="r" b="b"/>
              <a:pathLst>
                <a:path w="173050" h="198253">
                  <a:moveTo>
                    <a:pt x="149" y="77"/>
                  </a:moveTo>
                  <a:cubicBezTo>
                    <a:pt x="65509" y="59052"/>
                    <a:pt x="123593" y="125605"/>
                    <a:pt x="173199" y="198330"/>
                  </a:cubicBezTo>
                </a:path>
              </a:pathLst>
            </a:custGeom>
            <a:noFill/>
            <a:ln w="13088" cap="rnd">
              <a:solidFill>
                <a:srgbClr val="000000"/>
              </a:solidFill>
              <a:prstDash val="solid"/>
              <a:round/>
            </a:ln>
          </p:spPr>
          <p:txBody>
            <a:bodyPr rtlCol="1" anchor="ctr"/>
            <a:lstStyle/>
            <a:p>
              <a:endParaRPr lang="ar-SA"/>
            </a:p>
          </p:txBody>
        </p:sp>
        <p:sp>
          <p:nvSpPr>
            <p:cNvPr id="25" name="شكل حر: شكل 24">
              <a:extLst>
                <a:ext uri="{FF2B5EF4-FFF2-40B4-BE49-F238E27FC236}">
                  <a16:creationId xmlns:a16="http://schemas.microsoft.com/office/drawing/2014/main" id="{4F50399C-6E5E-66E3-1FBB-30780B8D3468}"/>
                </a:ext>
              </a:extLst>
            </p:cNvPr>
            <p:cNvSpPr/>
            <p:nvPr/>
          </p:nvSpPr>
          <p:spPr>
            <a:xfrm>
              <a:off x="2712567" y="3367768"/>
              <a:ext cx="197015" cy="278129"/>
            </a:xfrm>
            <a:custGeom>
              <a:avLst/>
              <a:gdLst>
                <a:gd name="connsiteX0" fmla="*/ 59 w 197015"/>
                <a:gd name="connsiteY0" fmla="*/ 278212 h 278129"/>
                <a:gd name="connsiteX1" fmla="*/ 197074 w 197015"/>
                <a:gd name="connsiteY1" fmla="*/ 82 h 278129"/>
              </a:gdLst>
              <a:ahLst/>
              <a:cxnLst>
                <a:cxn ang="0">
                  <a:pos x="connsiteX0" y="connsiteY0"/>
                </a:cxn>
                <a:cxn ang="0">
                  <a:pos x="connsiteX1" y="connsiteY1"/>
                </a:cxn>
              </a:cxnLst>
              <a:rect l="l" t="t" r="r" b="b"/>
              <a:pathLst>
                <a:path w="197015" h="278129">
                  <a:moveTo>
                    <a:pt x="59" y="278212"/>
                  </a:moveTo>
                  <a:cubicBezTo>
                    <a:pt x="50997" y="175898"/>
                    <a:pt x="117454" y="82078"/>
                    <a:pt x="197074" y="82"/>
                  </a:cubicBezTo>
                </a:path>
              </a:pathLst>
            </a:custGeom>
            <a:noFill/>
            <a:ln w="13088" cap="rnd">
              <a:solidFill>
                <a:srgbClr val="000000"/>
              </a:solidFill>
              <a:prstDash val="solid"/>
              <a:round/>
            </a:ln>
          </p:spPr>
          <p:txBody>
            <a:bodyPr rtlCol="1" anchor="ctr"/>
            <a:lstStyle/>
            <a:p>
              <a:endParaRPr lang="ar-SA"/>
            </a:p>
          </p:txBody>
        </p:sp>
        <p:sp>
          <p:nvSpPr>
            <p:cNvPr id="26" name="شكل حر: شكل 25">
              <a:extLst>
                <a:ext uri="{FF2B5EF4-FFF2-40B4-BE49-F238E27FC236}">
                  <a16:creationId xmlns:a16="http://schemas.microsoft.com/office/drawing/2014/main" id="{EEF3B2E8-6D32-2D6C-622F-44EFDADA5B61}"/>
                </a:ext>
              </a:extLst>
            </p:cNvPr>
            <p:cNvSpPr/>
            <p:nvPr/>
          </p:nvSpPr>
          <p:spPr>
            <a:xfrm>
              <a:off x="4375880" y="2915273"/>
              <a:ext cx="443007" cy="394087"/>
            </a:xfrm>
            <a:custGeom>
              <a:avLst/>
              <a:gdLst>
                <a:gd name="connsiteX0" fmla="*/ 153 w 443007"/>
                <a:gd name="connsiteY0" fmla="*/ 61 h 394087"/>
                <a:gd name="connsiteX1" fmla="*/ 443160 w 443007"/>
                <a:gd name="connsiteY1" fmla="*/ 394148 h 394087"/>
              </a:gdLst>
              <a:ahLst/>
              <a:cxnLst>
                <a:cxn ang="0">
                  <a:pos x="connsiteX0" y="connsiteY0"/>
                </a:cxn>
                <a:cxn ang="0">
                  <a:pos x="connsiteX1" y="connsiteY1"/>
                </a:cxn>
              </a:cxnLst>
              <a:rect l="l" t="t" r="r" b="b"/>
              <a:pathLst>
                <a:path w="443007" h="394087">
                  <a:moveTo>
                    <a:pt x="153" y="61"/>
                  </a:moveTo>
                  <a:cubicBezTo>
                    <a:pt x="174403" y="98092"/>
                    <a:pt x="325507" y="232501"/>
                    <a:pt x="443160" y="394148"/>
                  </a:cubicBezTo>
                </a:path>
              </a:pathLst>
            </a:custGeom>
            <a:noFill/>
            <a:ln w="13088" cap="rnd">
              <a:solidFill>
                <a:srgbClr val="000000"/>
              </a:solidFill>
              <a:prstDash val="solid"/>
              <a:round/>
            </a:ln>
          </p:spPr>
          <p:txBody>
            <a:bodyPr rtlCol="1" anchor="ctr"/>
            <a:lstStyle/>
            <a:p>
              <a:endParaRPr lang="ar-SA"/>
            </a:p>
          </p:txBody>
        </p:sp>
        <p:sp>
          <p:nvSpPr>
            <p:cNvPr id="27" name="شكل حر: شكل 26">
              <a:extLst>
                <a:ext uri="{FF2B5EF4-FFF2-40B4-BE49-F238E27FC236}">
                  <a16:creationId xmlns:a16="http://schemas.microsoft.com/office/drawing/2014/main" id="{EBFA3552-BDEA-6F2C-0C2A-A8BDBD26DD6B}"/>
                </a:ext>
              </a:extLst>
            </p:cNvPr>
            <p:cNvSpPr/>
            <p:nvPr/>
          </p:nvSpPr>
          <p:spPr>
            <a:xfrm>
              <a:off x="2474899" y="3043194"/>
              <a:ext cx="357282" cy="431691"/>
            </a:xfrm>
            <a:custGeom>
              <a:avLst/>
              <a:gdLst>
                <a:gd name="connsiteX0" fmla="*/ 50 w 357282"/>
                <a:gd name="connsiteY0" fmla="*/ 431761 h 431691"/>
                <a:gd name="connsiteX1" fmla="*/ 357333 w 357282"/>
                <a:gd name="connsiteY1" fmla="*/ 69 h 431691"/>
              </a:gdLst>
              <a:ahLst/>
              <a:cxnLst>
                <a:cxn ang="0">
                  <a:pos x="connsiteX0" y="connsiteY0"/>
                </a:cxn>
                <a:cxn ang="0">
                  <a:pos x="connsiteX1" y="connsiteY1"/>
                </a:cxn>
              </a:cxnLst>
              <a:rect l="l" t="t" r="r" b="b"/>
              <a:pathLst>
                <a:path w="357282" h="431691">
                  <a:moveTo>
                    <a:pt x="50" y="431761"/>
                  </a:moveTo>
                  <a:cubicBezTo>
                    <a:pt x="88620" y="265111"/>
                    <a:pt x="210181" y="118232"/>
                    <a:pt x="357333" y="69"/>
                  </a:cubicBezTo>
                </a:path>
              </a:pathLst>
            </a:custGeom>
            <a:noFill/>
            <a:ln w="13088" cap="rnd">
              <a:solidFill>
                <a:srgbClr val="000000"/>
              </a:solidFill>
              <a:prstDash val="solid"/>
              <a:round/>
            </a:ln>
          </p:spPr>
          <p:txBody>
            <a:bodyPr rtlCol="1" anchor="ctr"/>
            <a:lstStyle/>
            <a:p>
              <a:endParaRPr lang="ar-SA"/>
            </a:p>
          </p:txBody>
        </p:sp>
        <p:sp>
          <p:nvSpPr>
            <p:cNvPr id="28" name="شكل حر: شكل 27">
              <a:extLst>
                <a:ext uri="{FF2B5EF4-FFF2-40B4-BE49-F238E27FC236}">
                  <a16:creationId xmlns:a16="http://schemas.microsoft.com/office/drawing/2014/main" id="{C2EEE126-0264-B001-AECD-4DF555983C03}"/>
                </a:ext>
              </a:extLst>
            </p:cNvPr>
            <p:cNvSpPr/>
            <p:nvPr/>
          </p:nvSpPr>
          <p:spPr>
            <a:xfrm>
              <a:off x="4188561" y="3212720"/>
              <a:ext cx="939698" cy="657948"/>
            </a:xfrm>
            <a:custGeom>
              <a:avLst/>
              <a:gdLst>
                <a:gd name="connsiteX0" fmla="*/ 156 w 939698"/>
                <a:gd name="connsiteY0" fmla="*/ 658032 h 657948"/>
                <a:gd name="connsiteX1" fmla="*/ 575732 w 939698"/>
                <a:gd name="connsiteY1" fmla="*/ 259621 h 657948"/>
                <a:gd name="connsiteX2" fmla="*/ 939854 w 939698"/>
                <a:gd name="connsiteY2" fmla="*/ 83 h 657948"/>
              </a:gdLst>
              <a:ahLst/>
              <a:cxnLst>
                <a:cxn ang="0">
                  <a:pos x="connsiteX0" y="connsiteY0"/>
                </a:cxn>
                <a:cxn ang="0">
                  <a:pos x="connsiteX1" y="connsiteY1"/>
                </a:cxn>
                <a:cxn ang="0">
                  <a:pos x="connsiteX2" y="connsiteY2"/>
                </a:cxn>
              </a:cxnLst>
              <a:rect l="l" t="t" r="r" b="b"/>
              <a:pathLst>
                <a:path w="939698" h="657948">
                  <a:moveTo>
                    <a:pt x="156" y="658032"/>
                  </a:moveTo>
                  <a:cubicBezTo>
                    <a:pt x="156" y="658032"/>
                    <a:pt x="456441" y="345269"/>
                    <a:pt x="575732" y="259621"/>
                  </a:cubicBezTo>
                  <a:cubicBezTo>
                    <a:pt x="695024" y="173972"/>
                    <a:pt x="939854" y="83"/>
                    <a:pt x="939854" y="83"/>
                  </a:cubicBezTo>
                </a:path>
              </a:pathLst>
            </a:custGeom>
            <a:noFill/>
            <a:ln w="13088" cap="rnd">
              <a:solidFill>
                <a:srgbClr val="000000"/>
              </a:solidFill>
              <a:prstDash val="solid"/>
              <a:round/>
            </a:ln>
          </p:spPr>
          <p:txBody>
            <a:bodyPr rtlCol="1" anchor="ctr"/>
            <a:lstStyle/>
            <a:p>
              <a:endParaRPr lang="ar-SA"/>
            </a:p>
          </p:txBody>
        </p:sp>
        <p:sp>
          <p:nvSpPr>
            <p:cNvPr id="29" name="شكل حر: شكل 28">
              <a:extLst>
                <a:ext uri="{FF2B5EF4-FFF2-40B4-BE49-F238E27FC236}">
                  <a16:creationId xmlns:a16="http://schemas.microsoft.com/office/drawing/2014/main" id="{ED33D7F3-08A1-0335-9B83-183AF06F1836}"/>
                </a:ext>
              </a:extLst>
            </p:cNvPr>
            <p:cNvSpPr/>
            <p:nvPr/>
          </p:nvSpPr>
          <p:spPr>
            <a:xfrm>
              <a:off x="4519212" y="3855086"/>
              <a:ext cx="887920" cy="595369"/>
            </a:xfrm>
            <a:custGeom>
              <a:avLst/>
              <a:gdLst>
                <a:gd name="connsiteX0" fmla="*/ 172 w 887920"/>
                <a:gd name="connsiteY0" fmla="*/ 595485 h 595369"/>
                <a:gd name="connsiteX1" fmla="*/ 259442 w 887920"/>
                <a:gd name="connsiteY1" fmla="*/ 433427 h 595369"/>
                <a:gd name="connsiteX2" fmla="*/ 888092 w 887920"/>
                <a:gd name="connsiteY2" fmla="*/ 115 h 595369"/>
              </a:gdLst>
              <a:ahLst/>
              <a:cxnLst>
                <a:cxn ang="0">
                  <a:pos x="connsiteX0" y="connsiteY0"/>
                </a:cxn>
                <a:cxn ang="0">
                  <a:pos x="connsiteX1" y="connsiteY1"/>
                </a:cxn>
                <a:cxn ang="0">
                  <a:pos x="connsiteX2" y="connsiteY2"/>
                </a:cxn>
              </a:cxnLst>
              <a:rect l="l" t="t" r="r" b="b"/>
              <a:pathLst>
                <a:path w="887920" h="595369">
                  <a:moveTo>
                    <a:pt x="172" y="595485"/>
                  </a:moveTo>
                  <a:cubicBezTo>
                    <a:pt x="172" y="595485"/>
                    <a:pt x="178384" y="504731"/>
                    <a:pt x="259442" y="433427"/>
                  </a:cubicBezTo>
                  <a:cubicBezTo>
                    <a:pt x="340500" y="362123"/>
                    <a:pt x="888092" y="115"/>
                    <a:pt x="888092" y="115"/>
                  </a:cubicBezTo>
                </a:path>
              </a:pathLst>
            </a:custGeom>
            <a:noFill/>
            <a:ln w="13088" cap="rnd">
              <a:solidFill>
                <a:srgbClr val="000000"/>
              </a:solidFill>
              <a:prstDash val="solid"/>
              <a:round/>
            </a:ln>
          </p:spPr>
          <p:txBody>
            <a:bodyPr rtlCol="1" anchor="ctr"/>
            <a:lstStyle/>
            <a:p>
              <a:endParaRPr lang="ar-SA"/>
            </a:p>
          </p:txBody>
        </p:sp>
        <p:sp>
          <p:nvSpPr>
            <p:cNvPr id="30" name="شكل حر: شكل 29">
              <a:extLst>
                <a:ext uri="{FF2B5EF4-FFF2-40B4-BE49-F238E27FC236}">
                  <a16:creationId xmlns:a16="http://schemas.microsoft.com/office/drawing/2014/main" id="{610712FB-641D-42F8-E4F7-3A6F02D3188F}"/>
                </a:ext>
              </a:extLst>
            </p:cNvPr>
            <p:cNvSpPr/>
            <p:nvPr/>
          </p:nvSpPr>
          <p:spPr>
            <a:xfrm>
              <a:off x="1787594" y="3921018"/>
              <a:ext cx="1098213" cy="459638"/>
            </a:xfrm>
            <a:custGeom>
              <a:avLst/>
              <a:gdLst>
                <a:gd name="connsiteX0" fmla="*/ 34 w 1098213"/>
                <a:gd name="connsiteY0" fmla="*/ 115 h 459638"/>
                <a:gd name="connsiteX1" fmla="*/ 928017 w 1098213"/>
                <a:gd name="connsiteY1" fmla="*/ 402261 h 459638"/>
                <a:gd name="connsiteX2" fmla="*/ 1098247 w 1098213"/>
                <a:gd name="connsiteY2" fmla="*/ 459754 h 459638"/>
              </a:gdLst>
              <a:ahLst/>
              <a:cxnLst>
                <a:cxn ang="0">
                  <a:pos x="connsiteX0" y="connsiteY0"/>
                </a:cxn>
                <a:cxn ang="0">
                  <a:pos x="connsiteX1" y="connsiteY1"/>
                </a:cxn>
                <a:cxn ang="0">
                  <a:pos x="connsiteX2" y="connsiteY2"/>
                </a:cxn>
              </a:cxnLst>
              <a:rect l="l" t="t" r="r" b="b"/>
              <a:pathLst>
                <a:path w="1098213" h="459638">
                  <a:moveTo>
                    <a:pt x="34" y="115"/>
                  </a:moveTo>
                  <a:cubicBezTo>
                    <a:pt x="34" y="115"/>
                    <a:pt x="844863" y="392545"/>
                    <a:pt x="928017" y="402261"/>
                  </a:cubicBezTo>
                  <a:cubicBezTo>
                    <a:pt x="985376" y="409081"/>
                    <a:pt x="1098247" y="459754"/>
                    <a:pt x="1098247" y="459754"/>
                  </a:cubicBezTo>
                </a:path>
              </a:pathLst>
            </a:custGeom>
            <a:noFill/>
            <a:ln w="13088" cap="rnd">
              <a:solidFill>
                <a:srgbClr val="000000"/>
              </a:solidFill>
              <a:prstDash val="solid"/>
              <a:round/>
            </a:ln>
          </p:spPr>
          <p:txBody>
            <a:bodyPr rtlCol="1" anchor="ctr"/>
            <a:lstStyle/>
            <a:p>
              <a:endParaRPr lang="ar-SA"/>
            </a:p>
          </p:txBody>
        </p:sp>
        <p:sp>
          <p:nvSpPr>
            <p:cNvPr id="31" name="شكل حر: شكل 30">
              <a:extLst>
                <a:ext uri="{FF2B5EF4-FFF2-40B4-BE49-F238E27FC236}">
                  <a16:creationId xmlns:a16="http://schemas.microsoft.com/office/drawing/2014/main" id="{919DAF19-A591-230E-4BB1-EDAA29152267}"/>
                </a:ext>
              </a:extLst>
            </p:cNvPr>
            <p:cNvSpPr/>
            <p:nvPr/>
          </p:nvSpPr>
          <p:spPr>
            <a:xfrm>
              <a:off x="2110911" y="3291491"/>
              <a:ext cx="820921" cy="538314"/>
            </a:xfrm>
            <a:custGeom>
              <a:avLst/>
              <a:gdLst>
                <a:gd name="connsiteX0" fmla="*/ 820965 w 820921"/>
                <a:gd name="connsiteY0" fmla="*/ 538399 h 538314"/>
                <a:gd name="connsiteX1" fmla="*/ 768387 w 820921"/>
                <a:gd name="connsiteY1" fmla="*/ 512282 h 538314"/>
                <a:gd name="connsiteX2" fmla="*/ 44 w 820921"/>
                <a:gd name="connsiteY2" fmla="*/ 84 h 538314"/>
              </a:gdLst>
              <a:ahLst/>
              <a:cxnLst>
                <a:cxn ang="0">
                  <a:pos x="connsiteX0" y="connsiteY0"/>
                </a:cxn>
                <a:cxn ang="0">
                  <a:pos x="connsiteX1" y="connsiteY1"/>
                </a:cxn>
                <a:cxn ang="0">
                  <a:pos x="connsiteX2" y="connsiteY2"/>
                </a:cxn>
              </a:cxnLst>
              <a:rect l="l" t="t" r="r" b="b"/>
              <a:pathLst>
                <a:path w="820921" h="538314">
                  <a:moveTo>
                    <a:pt x="820965" y="538399"/>
                  </a:moveTo>
                  <a:lnTo>
                    <a:pt x="768387" y="512282"/>
                  </a:lnTo>
                  <a:lnTo>
                    <a:pt x="44" y="84"/>
                  </a:lnTo>
                </a:path>
              </a:pathLst>
            </a:custGeom>
            <a:noFill/>
            <a:ln w="13088" cap="rnd">
              <a:solidFill>
                <a:srgbClr val="000000"/>
              </a:solidFill>
              <a:prstDash val="solid"/>
              <a:round/>
            </a:ln>
          </p:spPr>
          <p:txBody>
            <a:bodyPr rtlCol="1" anchor="ctr"/>
            <a:lstStyle/>
            <a:p>
              <a:endParaRPr lang="ar-SA"/>
            </a:p>
          </p:txBody>
        </p:sp>
        <p:sp>
          <p:nvSpPr>
            <p:cNvPr id="32" name="شكل حر: شكل 31">
              <a:extLst>
                <a:ext uri="{FF2B5EF4-FFF2-40B4-BE49-F238E27FC236}">
                  <a16:creationId xmlns:a16="http://schemas.microsoft.com/office/drawing/2014/main" id="{ADDC766A-FFCB-76D5-B6F8-7638793DD819}"/>
                </a:ext>
              </a:extLst>
            </p:cNvPr>
            <p:cNvSpPr/>
            <p:nvPr/>
          </p:nvSpPr>
          <p:spPr>
            <a:xfrm>
              <a:off x="2947625" y="3822471"/>
              <a:ext cx="75418" cy="679810"/>
            </a:xfrm>
            <a:custGeom>
              <a:avLst/>
              <a:gdLst>
                <a:gd name="connsiteX0" fmla="*/ 75487 w 75418"/>
                <a:gd name="connsiteY0" fmla="*/ 46942 h 679810"/>
                <a:gd name="connsiteX1" fmla="*/ 62647 w 75418"/>
                <a:gd name="connsiteY1" fmla="*/ 3337 h 679810"/>
                <a:gd name="connsiteX2" fmla="*/ 51423 w 75418"/>
                <a:gd name="connsiteY2" fmla="*/ 1712 h 679810"/>
                <a:gd name="connsiteX3" fmla="*/ 50284 w 75418"/>
                <a:gd name="connsiteY3" fmla="*/ 2746 h 679810"/>
                <a:gd name="connsiteX4" fmla="*/ 41235 w 75418"/>
                <a:gd name="connsiteY4" fmla="*/ 35608 h 679810"/>
                <a:gd name="connsiteX5" fmla="*/ 68 w 75418"/>
                <a:gd name="connsiteY5" fmla="*/ 600269 h 679810"/>
                <a:gd name="connsiteX6" fmla="*/ 11384 w 75418"/>
                <a:gd name="connsiteY6" fmla="*/ 676354 h 679810"/>
                <a:gd name="connsiteX7" fmla="*/ 26376 w 75418"/>
                <a:gd name="connsiteY7" fmla="*/ 679612 h 679810"/>
                <a:gd name="connsiteX8" fmla="*/ 37977 w 75418"/>
                <a:gd name="connsiteY8" fmla="*/ 632939 h 67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418" h="679810">
                  <a:moveTo>
                    <a:pt x="75487" y="46942"/>
                  </a:moveTo>
                  <a:cubicBezTo>
                    <a:pt x="74367" y="31659"/>
                    <a:pt x="69987" y="16790"/>
                    <a:pt x="62647" y="3337"/>
                  </a:cubicBezTo>
                  <a:cubicBezTo>
                    <a:pt x="59995" y="-212"/>
                    <a:pt x="54970" y="-940"/>
                    <a:pt x="51423" y="1712"/>
                  </a:cubicBezTo>
                  <a:cubicBezTo>
                    <a:pt x="51010" y="2019"/>
                    <a:pt x="50628" y="2365"/>
                    <a:pt x="50284" y="2746"/>
                  </a:cubicBezTo>
                  <a:cubicBezTo>
                    <a:pt x="45253" y="13043"/>
                    <a:pt x="42184" y="24187"/>
                    <a:pt x="41235" y="35608"/>
                  </a:cubicBezTo>
                  <a:cubicBezTo>
                    <a:pt x="15384" y="222755"/>
                    <a:pt x="1632" y="411350"/>
                    <a:pt x="68" y="600269"/>
                  </a:cubicBezTo>
                  <a:cubicBezTo>
                    <a:pt x="906" y="643798"/>
                    <a:pt x="4373" y="672487"/>
                    <a:pt x="11384" y="676354"/>
                  </a:cubicBezTo>
                  <a:cubicBezTo>
                    <a:pt x="15756" y="679383"/>
                    <a:pt x="21145" y="680545"/>
                    <a:pt x="26376" y="679612"/>
                  </a:cubicBezTo>
                  <a:cubicBezTo>
                    <a:pt x="43521" y="675173"/>
                    <a:pt x="37977" y="632939"/>
                    <a:pt x="37977" y="632939"/>
                  </a:cubicBezTo>
                </a:path>
              </a:pathLst>
            </a:custGeom>
            <a:noFill/>
            <a:ln w="13088" cap="rnd">
              <a:solidFill>
                <a:srgbClr val="000000"/>
              </a:solidFill>
              <a:prstDash val="solid"/>
              <a:round/>
            </a:ln>
          </p:spPr>
          <p:txBody>
            <a:bodyPr rtlCol="1" anchor="ctr"/>
            <a:lstStyle/>
            <a:p>
              <a:endParaRPr lang="ar-SA"/>
            </a:p>
          </p:txBody>
        </p:sp>
        <p:sp>
          <p:nvSpPr>
            <p:cNvPr id="33" name="شكل حر: شكل 32">
              <a:extLst>
                <a:ext uri="{FF2B5EF4-FFF2-40B4-BE49-F238E27FC236}">
                  <a16:creationId xmlns:a16="http://schemas.microsoft.com/office/drawing/2014/main" id="{865501FB-32D0-DBCF-EAC4-60BC06DE65F5}"/>
                </a:ext>
              </a:extLst>
            </p:cNvPr>
            <p:cNvSpPr/>
            <p:nvPr/>
          </p:nvSpPr>
          <p:spPr>
            <a:xfrm>
              <a:off x="2885756" y="3798862"/>
              <a:ext cx="125172" cy="713845"/>
            </a:xfrm>
            <a:custGeom>
              <a:avLst/>
              <a:gdLst>
                <a:gd name="connsiteX0" fmla="*/ 125238 w 125172"/>
                <a:gd name="connsiteY0" fmla="*/ 26354 h 713845"/>
                <a:gd name="connsiteX1" fmla="*/ 55115 w 125172"/>
                <a:gd name="connsiteY1" fmla="*/ 10581 h 713845"/>
                <a:gd name="connsiteX2" fmla="*/ 49743 w 125172"/>
                <a:gd name="connsiteY2" fmla="*/ 31727 h 713845"/>
                <a:gd name="connsiteX3" fmla="*/ 2118 w 125172"/>
                <a:gd name="connsiteY3" fmla="*/ 581967 h 713845"/>
                <a:gd name="connsiteX4" fmla="*/ 2899 w 125172"/>
                <a:gd name="connsiteY4" fmla="*/ 682417 h 713845"/>
                <a:gd name="connsiteX5" fmla="*/ 88624 w 125172"/>
                <a:gd name="connsiteY5" fmla="*/ 704077 h 71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72" h="713845">
                  <a:moveTo>
                    <a:pt x="125238" y="26354"/>
                  </a:moveTo>
                  <a:cubicBezTo>
                    <a:pt x="123333" y="1875"/>
                    <a:pt x="70641" y="-9841"/>
                    <a:pt x="55115" y="10581"/>
                  </a:cubicBezTo>
                  <a:cubicBezTo>
                    <a:pt x="52328" y="17338"/>
                    <a:pt x="50518" y="24459"/>
                    <a:pt x="49743" y="31727"/>
                  </a:cubicBezTo>
                  <a:cubicBezTo>
                    <a:pt x="35208" y="115337"/>
                    <a:pt x="8824" y="420118"/>
                    <a:pt x="2118" y="581967"/>
                  </a:cubicBezTo>
                  <a:cubicBezTo>
                    <a:pt x="-858" y="615400"/>
                    <a:pt x="-597" y="649042"/>
                    <a:pt x="2899" y="682417"/>
                  </a:cubicBezTo>
                  <a:cubicBezTo>
                    <a:pt x="16977" y="723585"/>
                    <a:pt x="69041" y="717050"/>
                    <a:pt x="88624" y="704077"/>
                  </a:cubicBezTo>
                </a:path>
              </a:pathLst>
            </a:custGeom>
            <a:solidFill>
              <a:srgbClr val="EE8030"/>
            </a:solidFill>
            <a:ln w="13088" cap="rnd">
              <a:solidFill>
                <a:srgbClr val="000000"/>
              </a:solidFill>
              <a:prstDash val="solid"/>
              <a:round/>
            </a:ln>
          </p:spPr>
          <p:txBody>
            <a:bodyPr rtlCol="1" anchor="ctr"/>
            <a:lstStyle/>
            <a:p>
              <a:endParaRPr lang="ar-SA"/>
            </a:p>
          </p:txBody>
        </p:sp>
        <p:sp>
          <p:nvSpPr>
            <p:cNvPr id="34" name="شكل حر: شكل 33">
              <a:extLst>
                <a:ext uri="{FF2B5EF4-FFF2-40B4-BE49-F238E27FC236}">
                  <a16:creationId xmlns:a16="http://schemas.microsoft.com/office/drawing/2014/main" id="{6A3CFBDD-25CB-DF0F-A638-6A01788F749B}"/>
                </a:ext>
              </a:extLst>
            </p:cNvPr>
            <p:cNvSpPr/>
            <p:nvPr/>
          </p:nvSpPr>
          <p:spPr>
            <a:xfrm>
              <a:off x="2988792" y="3799665"/>
              <a:ext cx="659663" cy="141994"/>
            </a:xfrm>
            <a:custGeom>
              <a:avLst/>
              <a:gdLst>
                <a:gd name="connsiteX0" fmla="*/ 85 w 659663"/>
                <a:gd name="connsiteY0" fmla="*/ 58398 h 141994"/>
                <a:gd name="connsiteX1" fmla="*/ 33690 w 659663"/>
                <a:gd name="connsiteY1" fmla="*/ 71429 h 141994"/>
                <a:gd name="connsiteX2" fmla="*/ 204244 w 659663"/>
                <a:gd name="connsiteY2" fmla="*/ 137037 h 141994"/>
                <a:gd name="connsiteX3" fmla="*/ 245107 w 659663"/>
                <a:gd name="connsiteY3" fmla="*/ 137037 h 141994"/>
                <a:gd name="connsiteX4" fmla="*/ 527428 w 659663"/>
                <a:gd name="connsiteY4" fmla="*/ 3934 h 141994"/>
                <a:gd name="connsiteX5" fmla="*/ 659749 w 659663"/>
                <a:gd name="connsiteY5" fmla="*/ 7916 h 14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663" h="141994">
                  <a:moveTo>
                    <a:pt x="85" y="58398"/>
                  </a:moveTo>
                  <a:lnTo>
                    <a:pt x="33690" y="71429"/>
                  </a:lnTo>
                  <a:cubicBezTo>
                    <a:pt x="88153" y="92574"/>
                    <a:pt x="191081" y="132389"/>
                    <a:pt x="204244" y="137037"/>
                  </a:cubicBezTo>
                  <a:cubicBezTo>
                    <a:pt x="217031" y="143781"/>
                    <a:pt x="232320" y="143781"/>
                    <a:pt x="245107" y="137037"/>
                  </a:cubicBezTo>
                  <a:cubicBezTo>
                    <a:pt x="263756" y="129969"/>
                    <a:pt x="483098" y="14469"/>
                    <a:pt x="527428" y="3934"/>
                  </a:cubicBezTo>
                  <a:cubicBezTo>
                    <a:pt x="571757" y="-6600"/>
                    <a:pt x="659749" y="7916"/>
                    <a:pt x="659749" y="7916"/>
                  </a:cubicBezTo>
                </a:path>
              </a:pathLst>
            </a:custGeom>
            <a:noFill/>
            <a:ln w="13088" cap="rnd">
              <a:solidFill>
                <a:srgbClr val="000000"/>
              </a:solidFill>
              <a:prstDash val="solid"/>
              <a:round/>
            </a:ln>
          </p:spPr>
          <p:txBody>
            <a:bodyPr rtlCol="1" anchor="ctr"/>
            <a:lstStyle/>
            <a:p>
              <a:endParaRPr lang="ar-SA"/>
            </a:p>
          </p:txBody>
        </p:sp>
        <p:sp>
          <p:nvSpPr>
            <p:cNvPr id="35" name="شكل حر: شكل 34">
              <a:extLst>
                <a:ext uri="{FF2B5EF4-FFF2-40B4-BE49-F238E27FC236}">
                  <a16:creationId xmlns:a16="http://schemas.microsoft.com/office/drawing/2014/main" id="{29ADE462-F12F-6103-C3E3-49DA0C737903}"/>
                </a:ext>
              </a:extLst>
            </p:cNvPr>
            <p:cNvSpPr/>
            <p:nvPr/>
          </p:nvSpPr>
          <p:spPr>
            <a:xfrm>
              <a:off x="2947625" y="4422623"/>
              <a:ext cx="168916" cy="106660"/>
            </a:xfrm>
            <a:custGeom>
              <a:avLst/>
              <a:gdLst>
                <a:gd name="connsiteX0" fmla="*/ 70 w 168916"/>
                <a:gd name="connsiteY0" fmla="*/ 132 h 106660"/>
                <a:gd name="connsiteX1" fmla="*/ 39866 w 168916"/>
                <a:gd name="connsiteY1" fmla="*/ 27241 h 106660"/>
                <a:gd name="connsiteX2" fmla="*/ 111437 w 168916"/>
                <a:gd name="connsiteY2" fmla="*/ 73913 h 106660"/>
                <a:gd name="connsiteX3" fmla="*/ 168987 w 168916"/>
                <a:gd name="connsiteY3" fmla="*/ 106793 h 106660"/>
              </a:gdLst>
              <a:ahLst/>
              <a:cxnLst>
                <a:cxn ang="0">
                  <a:pos x="connsiteX0" y="connsiteY0"/>
                </a:cxn>
                <a:cxn ang="0">
                  <a:pos x="connsiteX1" y="connsiteY1"/>
                </a:cxn>
                <a:cxn ang="0">
                  <a:pos x="connsiteX2" y="connsiteY2"/>
                </a:cxn>
                <a:cxn ang="0">
                  <a:pos x="connsiteX3" y="connsiteY3"/>
                </a:cxn>
              </a:cxnLst>
              <a:rect l="l" t="t" r="r" b="b"/>
              <a:pathLst>
                <a:path w="168916" h="106660">
                  <a:moveTo>
                    <a:pt x="70" y="132"/>
                  </a:moveTo>
                  <a:cubicBezTo>
                    <a:pt x="70" y="132"/>
                    <a:pt x="16701" y="11658"/>
                    <a:pt x="39866" y="27241"/>
                  </a:cubicBezTo>
                  <a:cubicBezTo>
                    <a:pt x="60821" y="41376"/>
                    <a:pt x="87205" y="58788"/>
                    <a:pt x="111437" y="73913"/>
                  </a:cubicBezTo>
                  <a:cubicBezTo>
                    <a:pt x="129925" y="86048"/>
                    <a:pt x="149144" y="97021"/>
                    <a:pt x="168987" y="106793"/>
                  </a:cubicBezTo>
                </a:path>
              </a:pathLst>
            </a:custGeom>
            <a:noFill/>
            <a:ln w="13088" cap="rnd">
              <a:solidFill>
                <a:srgbClr val="000000"/>
              </a:solidFill>
              <a:prstDash val="solid"/>
              <a:round/>
            </a:ln>
          </p:spPr>
          <p:txBody>
            <a:bodyPr rtlCol="1" anchor="ctr"/>
            <a:lstStyle/>
            <a:p>
              <a:endParaRPr lang="ar-SA"/>
            </a:p>
          </p:txBody>
        </p:sp>
        <p:sp>
          <p:nvSpPr>
            <p:cNvPr id="36" name="شكل حر: شكل 35">
              <a:extLst>
                <a:ext uri="{FF2B5EF4-FFF2-40B4-BE49-F238E27FC236}">
                  <a16:creationId xmlns:a16="http://schemas.microsoft.com/office/drawing/2014/main" id="{336D7EAD-250C-339C-3A7E-3AA06CC9078A}"/>
                </a:ext>
              </a:extLst>
            </p:cNvPr>
            <p:cNvSpPr/>
            <p:nvPr/>
          </p:nvSpPr>
          <p:spPr>
            <a:xfrm>
              <a:off x="4370908" y="4325583"/>
              <a:ext cx="150891" cy="287578"/>
            </a:xfrm>
            <a:custGeom>
              <a:avLst/>
              <a:gdLst>
                <a:gd name="connsiteX0" fmla="*/ 141896 w 150891"/>
                <a:gd name="connsiteY0" fmla="*/ 132 h 287578"/>
                <a:gd name="connsiteX1" fmla="*/ 147001 w 150891"/>
                <a:gd name="connsiteY1" fmla="*/ 124662 h 287578"/>
                <a:gd name="connsiteX2" fmla="*/ 145 w 150891"/>
                <a:gd name="connsiteY2" fmla="*/ 287711 h 287578"/>
              </a:gdLst>
              <a:ahLst/>
              <a:cxnLst>
                <a:cxn ang="0">
                  <a:pos x="connsiteX0" y="connsiteY0"/>
                </a:cxn>
                <a:cxn ang="0">
                  <a:pos x="connsiteX1" y="connsiteY1"/>
                </a:cxn>
                <a:cxn ang="0">
                  <a:pos x="connsiteX2" y="connsiteY2"/>
                </a:cxn>
              </a:cxnLst>
              <a:rect l="l" t="t" r="r" b="b"/>
              <a:pathLst>
                <a:path w="150891" h="287578">
                  <a:moveTo>
                    <a:pt x="141896" y="132"/>
                  </a:moveTo>
                  <a:cubicBezTo>
                    <a:pt x="141896" y="27774"/>
                    <a:pt x="158450" y="72293"/>
                    <a:pt x="147001" y="124662"/>
                  </a:cubicBezTo>
                  <a:cubicBezTo>
                    <a:pt x="136124" y="174497"/>
                    <a:pt x="99929" y="231342"/>
                    <a:pt x="145" y="287711"/>
                  </a:cubicBezTo>
                </a:path>
              </a:pathLst>
            </a:custGeom>
            <a:noFill/>
            <a:ln w="13088" cap="rnd">
              <a:solidFill>
                <a:srgbClr val="000000"/>
              </a:solidFill>
              <a:prstDash val="solid"/>
              <a:round/>
            </a:ln>
          </p:spPr>
          <p:txBody>
            <a:bodyPr rtlCol="1" anchor="ctr"/>
            <a:lstStyle/>
            <a:p>
              <a:endParaRPr lang="ar-SA"/>
            </a:p>
          </p:txBody>
        </p:sp>
        <p:sp>
          <p:nvSpPr>
            <p:cNvPr id="37" name="شكل حر: شكل 36">
              <a:extLst>
                <a:ext uri="{FF2B5EF4-FFF2-40B4-BE49-F238E27FC236}">
                  <a16:creationId xmlns:a16="http://schemas.microsoft.com/office/drawing/2014/main" id="{8D8AD594-A826-F04A-4014-D9F0E7721AEA}"/>
                </a:ext>
              </a:extLst>
            </p:cNvPr>
            <p:cNvSpPr/>
            <p:nvPr/>
          </p:nvSpPr>
          <p:spPr>
            <a:xfrm>
              <a:off x="3349230" y="3771972"/>
              <a:ext cx="928961" cy="570339"/>
            </a:xfrm>
            <a:custGeom>
              <a:avLst/>
              <a:gdLst>
                <a:gd name="connsiteX0" fmla="*/ 929073 w 928961"/>
                <a:gd name="connsiteY0" fmla="*/ 143137 h 570339"/>
                <a:gd name="connsiteX1" fmla="*/ 838985 w 928961"/>
                <a:gd name="connsiteY1" fmla="*/ 100179 h 570339"/>
                <a:gd name="connsiteX2" fmla="*/ 769319 w 928961"/>
                <a:gd name="connsiteY2" fmla="*/ 83224 h 570339"/>
                <a:gd name="connsiteX3" fmla="*/ 380395 w 928961"/>
                <a:gd name="connsiteY3" fmla="*/ 4338 h 570339"/>
                <a:gd name="connsiteX4" fmla="*/ 299337 w 928961"/>
                <a:gd name="connsiteY4" fmla="*/ 35695 h 570339"/>
                <a:gd name="connsiteX5" fmla="*/ 175512 w 928961"/>
                <a:gd name="connsiteY5" fmla="*/ 92845 h 570339"/>
                <a:gd name="connsiteX6" fmla="*/ 34675 w 928961"/>
                <a:gd name="connsiteY6" fmla="*/ 199105 h 570339"/>
                <a:gd name="connsiteX7" fmla="*/ 1871 w 928961"/>
                <a:gd name="connsiteY7" fmla="*/ 487923 h 570339"/>
                <a:gd name="connsiteX8" fmla="*/ 1681 w 928961"/>
                <a:gd name="connsiteY8" fmla="*/ 517050 h 570339"/>
                <a:gd name="connsiteX9" fmla="*/ 178731 w 928961"/>
                <a:gd name="connsiteY9" fmla="*/ 517450 h 570339"/>
                <a:gd name="connsiteX10" fmla="*/ 241596 w 928961"/>
                <a:gd name="connsiteY10" fmla="*/ 339752 h 570339"/>
                <a:gd name="connsiteX11" fmla="*/ 235443 w 928961"/>
                <a:gd name="connsiteY11" fmla="*/ 285459 h 57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8961" h="570339">
                  <a:moveTo>
                    <a:pt x="929073" y="143137"/>
                  </a:moveTo>
                  <a:cubicBezTo>
                    <a:pt x="901260" y="124582"/>
                    <a:pt x="870913" y="110104"/>
                    <a:pt x="838985" y="100179"/>
                  </a:cubicBezTo>
                  <a:cubicBezTo>
                    <a:pt x="816259" y="92654"/>
                    <a:pt x="792961" y="86977"/>
                    <a:pt x="769319" y="83224"/>
                  </a:cubicBezTo>
                  <a:cubicBezTo>
                    <a:pt x="669269" y="67241"/>
                    <a:pt x="462614" y="-19893"/>
                    <a:pt x="380395" y="4338"/>
                  </a:cubicBezTo>
                  <a:cubicBezTo>
                    <a:pt x="352620" y="12709"/>
                    <a:pt x="325512" y="23192"/>
                    <a:pt x="299337" y="35695"/>
                  </a:cubicBezTo>
                  <a:cubicBezTo>
                    <a:pt x="255331" y="56192"/>
                    <a:pt x="216717" y="78443"/>
                    <a:pt x="175512" y="92845"/>
                  </a:cubicBezTo>
                  <a:cubicBezTo>
                    <a:pt x="110951" y="115438"/>
                    <a:pt x="52354" y="104751"/>
                    <a:pt x="34675" y="199105"/>
                  </a:cubicBezTo>
                  <a:cubicBezTo>
                    <a:pt x="16997" y="293460"/>
                    <a:pt x="19626" y="409341"/>
                    <a:pt x="1871" y="487923"/>
                  </a:cubicBezTo>
                  <a:cubicBezTo>
                    <a:pt x="-409" y="497486"/>
                    <a:pt x="-474" y="507449"/>
                    <a:pt x="1681" y="517050"/>
                  </a:cubicBezTo>
                  <a:cubicBezTo>
                    <a:pt x="15016" y="576105"/>
                    <a:pt x="113904" y="599289"/>
                    <a:pt x="178731" y="517450"/>
                  </a:cubicBezTo>
                  <a:cubicBezTo>
                    <a:pt x="219834" y="467406"/>
                    <a:pt x="242080" y="404522"/>
                    <a:pt x="241596" y="339752"/>
                  </a:cubicBezTo>
                  <a:cubicBezTo>
                    <a:pt x="241465" y="321483"/>
                    <a:pt x="239402" y="303290"/>
                    <a:pt x="235443" y="285459"/>
                  </a:cubicBezTo>
                </a:path>
              </a:pathLst>
            </a:custGeom>
            <a:noFill/>
            <a:ln w="13088" cap="rnd">
              <a:solidFill>
                <a:srgbClr val="000000"/>
              </a:solidFill>
              <a:prstDash val="solid"/>
              <a:round/>
            </a:ln>
          </p:spPr>
          <p:txBody>
            <a:bodyPr rtlCol="1" anchor="ctr"/>
            <a:lstStyle/>
            <a:p>
              <a:endParaRPr lang="ar-SA"/>
            </a:p>
          </p:txBody>
        </p:sp>
        <p:sp>
          <p:nvSpPr>
            <p:cNvPr id="38" name="شكل حر: شكل 37">
              <a:extLst>
                <a:ext uri="{FF2B5EF4-FFF2-40B4-BE49-F238E27FC236}">
                  <a16:creationId xmlns:a16="http://schemas.microsoft.com/office/drawing/2014/main" id="{3AFB181A-ED92-888E-F636-7A871E3445A8}"/>
                </a:ext>
              </a:extLst>
            </p:cNvPr>
            <p:cNvSpPr/>
            <p:nvPr/>
          </p:nvSpPr>
          <p:spPr>
            <a:xfrm>
              <a:off x="3593268" y="4059533"/>
              <a:ext cx="709402" cy="448605"/>
            </a:xfrm>
            <a:custGeom>
              <a:avLst/>
              <a:gdLst>
                <a:gd name="connsiteX0" fmla="*/ 118 w 709402"/>
                <a:gd name="connsiteY0" fmla="*/ 52202 h 448605"/>
                <a:gd name="connsiteX1" fmla="*/ 37037 w 709402"/>
                <a:gd name="connsiteY1" fmla="*/ 18807 h 448605"/>
                <a:gd name="connsiteX2" fmla="*/ 169035 w 709402"/>
                <a:gd name="connsiteY2" fmla="*/ 215 h 448605"/>
                <a:gd name="connsiteX3" fmla="*/ 709521 w 709402"/>
                <a:gd name="connsiteY3" fmla="*/ 448728 h 448605"/>
              </a:gdLst>
              <a:ahLst/>
              <a:cxnLst>
                <a:cxn ang="0">
                  <a:pos x="connsiteX0" y="connsiteY0"/>
                </a:cxn>
                <a:cxn ang="0">
                  <a:pos x="connsiteX1" y="connsiteY1"/>
                </a:cxn>
                <a:cxn ang="0">
                  <a:pos x="connsiteX2" y="connsiteY2"/>
                </a:cxn>
                <a:cxn ang="0">
                  <a:pos x="connsiteX3" y="connsiteY3"/>
                </a:cxn>
              </a:cxnLst>
              <a:rect l="l" t="t" r="r" b="b"/>
              <a:pathLst>
                <a:path w="709402" h="448605">
                  <a:moveTo>
                    <a:pt x="118" y="52202"/>
                  </a:moveTo>
                  <a:cubicBezTo>
                    <a:pt x="118" y="52202"/>
                    <a:pt x="29913" y="40220"/>
                    <a:pt x="37037" y="18807"/>
                  </a:cubicBezTo>
                  <a:cubicBezTo>
                    <a:pt x="37037" y="18807"/>
                    <a:pt x="133869" y="6044"/>
                    <a:pt x="169035" y="215"/>
                  </a:cubicBezTo>
                  <a:cubicBezTo>
                    <a:pt x="204201" y="-5615"/>
                    <a:pt x="610004" y="265657"/>
                    <a:pt x="709521" y="448728"/>
                  </a:cubicBezTo>
                </a:path>
              </a:pathLst>
            </a:custGeom>
            <a:noFill/>
            <a:ln w="13088" cap="rnd">
              <a:solidFill>
                <a:srgbClr val="000000"/>
              </a:solidFill>
              <a:prstDash val="solid"/>
              <a:round/>
            </a:ln>
          </p:spPr>
          <p:txBody>
            <a:bodyPr rtlCol="1" anchor="ctr"/>
            <a:lstStyle/>
            <a:p>
              <a:endParaRPr lang="ar-SA"/>
            </a:p>
          </p:txBody>
        </p:sp>
        <p:sp>
          <p:nvSpPr>
            <p:cNvPr id="39" name="شكل حر: شكل 38">
              <a:extLst>
                <a:ext uri="{FF2B5EF4-FFF2-40B4-BE49-F238E27FC236}">
                  <a16:creationId xmlns:a16="http://schemas.microsoft.com/office/drawing/2014/main" id="{D06BF4CE-1501-16C5-0A5B-7E2990DA72F6}"/>
                </a:ext>
              </a:extLst>
            </p:cNvPr>
            <p:cNvSpPr/>
            <p:nvPr/>
          </p:nvSpPr>
          <p:spPr>
            <a:xfrm>
              <a:off x="4001928" y="4450075"/>
              <a:ext cx="372981" cy="268795"/>
            </a:xfrm>
            <a:custGeom>
              <a:avLst/>
              <a:gdLst>
                <a:gd name="connsiteX0" fmla="*/ 300873 w 372981"/>
                <a:gd name="connsiteY0" fmla="*/ 58202 h 268795"/>
                <a:gd name="connsiteX1" fmla="*/ 363091 w 372981"/>
                <a:gd name="connsiteY1" fmla="*/ 165302 h 268795"/>
                <a:gd name="connsiteX2" fmla="*/ 364996 w 372981"/>
                <a:gd name="connsiteY2" fmla="*/ 235177 h 268795"/>
                <a:gd name="connsiteX3" fmla="*/ 226769 w 372981"/>
                <a:gd name="connsiteY3" fmla="*/ 228490 h 268795"/>
                <a:gd name="connsiteX4" fmla="*/ 221054 w 372981"/>
                <a:gd name="connsiteY4" fmla="*/ 221689 h 268795"/>
                <a:gd name="connsiteX5" fmla="*/ 83018 w 372981"/>
                <a:gd name="connsiteY5" fmla="*/ 51573 h 268795"/>
                <a:gd name="connsiteX6" fmla="*/ 131 w 372981"/>
                <a:gd name="connsiteY6" fmla="*/ 138 h 26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981" h="268795">
                  <a:moveTo>
                    <a:pt x="300873" y="58202"/>
                  </a:moveTo>
                  <a:cubicBezTo>
                    <a:pt x="325696" y="91369"/>
                    <a:pt x="346574" y="127297"/>
                    <a:pt x="363091" y="165302"/>
                  </a:cubicBezTo>
                  <a:cubicBezTo>
                    <a:pt x="373892" y="193210"/>
                    <a:pt x="378007" y="219785"/>
                    <a:pt x="364996" y="235177"/>
                  </a:cubicBezTo>
                  <a:cubicBezTo>
                    <a:pt x="320133" y="288517"/>
                    <a:pt x="265269" y="272820"/>
                    <a:pt x="226769" y="228490"/>
                  </a:cubicBezTo>
                  <a:cubicBezTo>
                    <a:pt x="224864" y="226338"/>
                    <a:pt x="222959" y="224033"/>
                    <a:pt x="221054" y="221689"/>
                  </a:cubicBezTo>
                  <a:cubicBezTo>
                    <a:pt x="182344" y="172255"/>
                    <a:pt x="83018" y="51573"/>
                    <a:pt x="83018" y="51573"/>
                  </a:cubicBezTo>
                  <a:lnTo>
                    <a:pt x="131" y="138"/>
                  </a:lnTo>
                </a:path>
              </a:pathLst>
            </a:custGeom>
            <a:noFill/>
            <a:ln w="13088" cap="rnd">
              <a:solidFill>
                <a:srgbClr val="000000"/>
              </a:solidFill>
              <a:prstDash val="solid"/>
              <a:round/>
            </a:ln>
          </p:spPr>
          <p:txBody>
            <a:bodyPr rtlCol="1" anchor="ctr"/>
            <a:lstStyle/>
            <a:p>
              <a:endParaRPr lang="ar-SA"/>
            </a:p>
          </p:txBody>
        </p:sp>
        <p:sp>
          <p:nvSpPr>
            <p:cNvPr id="40" name="شكل حر: شكل 39">
              <a:extLst>
                <a:ext uri="{FF2B5EF4-FFF2-40B4-BE49-F238E27FC236}">
                  <a16:creationId xmlns:a16="http://schemas.microsoft.com/office/drawing/2014/main" id="{8EFC4EE8-C7CB-68FC-9663-9795403CF51B}"/>
                </a:ext>
              </a:extLst>
            </p:cNvPr>
            <p:cNvSpPr/>
            <p:nvPr/>
          </p:nvSpPr>
          <p:spPr>
            <a:xfrm>
              <a:off x="3857053" y="4274395"/>
              <a:ext cx="367322" cy="529769"/>
            </a:xfrm>
            <a:custGeom>
              <a:avLst/>
              <a:gdLst>
                <a:gd name="connsiteX0" fmla="*/ 123 w 367322"/>
                <a:gd name="connsiteY0" fmla="*/ 136 h 529769"/>
                <a:gd name="connsiteX1" fmla="*/ 13230 w 367322"/>
                <a:gd name="connsiteY1" fmla="*/ 51323 h 529769"/>
                <a:gd name="connsiteX2" fmla="*/ 145151 w 367322"/>
                <a:gd name="connsiteY2" fmla="*/ 175853 h 529769"/>
                <a:gd name="connsiteX3" fmla="*/ 199501 w 367322"/>
                <a:gd name="connsiteY3" fmla="*/ 233670 h 529769"/>
                <a:gd name="connsiteX4" fmla="*/ 348186 w 367322"/>
                <a:gd name="connsiteY4" fmla="*/ 414130 h 529769"/>
                <a:gd name="connsiteX5" fmla="*/ 367445 w 367322"/>
                <a:gd name="connsiteY5" fmla="*/ 459298 h 529769"/>
                <a:gd name="connsiteX6" fmla="*/ 286616 w 367322"/>
                <a:gd name="connsiteY6" fmla="*/ 529726 h 529769"/>
                <a:gd name="connsiteX7" fmla="*/ 262671 w 367322"/>
                <a:gd name="connsiteY7" fmla="*/ 524068 h 529769"/>
                <a:gd name="connsiteX8" fmla="*/ 258727 w 367322"/>
                <a:gd name="connsiteY8" fmla="*/ 521972 h 529769"/>
                <a:gd name="connsiteX9" fmla="*/ 36833 w 367322"/>
                <a:gd name="connsiteY9" fmla="*/ 330996 h 529769"/>
                <a:gd name="connsiteX10" fmla="*/ 36718 w 367322"/>
                <a:gd name="connsiteY10" fmla="*/ 330863 h 52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7322" h="529769">
                  <a:moveTo>
                    <a:pt x="123" y="136"/>
                  </a:moveTo>
                  <a:cubicBezTo>
                    <a:pt x="1819" y="17776"/>
                    <a:pt x="6238" y="35035"/>
                    <a:pt x="13230" y="51323"/>
                  </a:cubicBezTo>
                  <a:cubicBezTo>
                    <a:pt x="18659" y="57610"/>
                    <a:pt x="91068" y="122894"/>
                    <a:pt x="145151" y="175853"/>
                  </a:cubicBezTo>
                  <a:cubicBezTo>
                    <a:pt x="164487" y="193951"/>
                    <a:pt x="182641" y="213267"/>
                    <a:pt x="199501" y="233670"/>
                  </a:cubicBezTo>
                  <a:cubicBezTo>
                    <a:pt x="221694" y="263921"/>
                    <a:pt x="308981" y="353037"/>
                    <a:pt x="348186" y="414130"/>
                  </a:cubicBezTo>
                  <a:cubicBezTo>
                    <a:pt x="358263" y="427351"/>
                    <a:pt x="364893" y="442877"/>
                    <a:pt x="367445" y="459298"/>
                  </a:cubicBezTo>
                  <a:cubicBezTo>
                    <a:pt x="364569" y="501056"/>
                    <a:pt x="328393" y="532583"/>
                    <a:pt x="286616" y="529726"/>
                  </a:cubicBezTo>
                  <a:cubicBezTo>
                    <a:pt x="278387" y="529154"/>
                    <a:pt x="270290" y="527249"/>
                    <a:pt x="262671" y="524068"/>
                  </a:cubicBezTo>
                  <a:cubicBezTo>
                    <a:pt x="261299" y="523496"/>
                    <a:pt x="259965" y="522792"/>
                    <a:pt x="258727" y="521972"/>
                  </a:cubicBezTo>
                  <a:cubicBezTo>
                    <a:pt x="225542" y="501418"/>
                    <a:pt x="62188" y="354885"/>
                    <a:pt x="36833" y="330996"/>
                  </a:cubicBezTo>
                  <a:lnTo>
                    <a:pt x="36718" y="330863"/>
                  </a:lnTo>
                </a:path>
              </a:pathLst>
            </a:custGeom>
            <a:noFill/>
            <a:ln w="13088" cap="rnd">
              <a:solidFill>
                <a:srgbClr val="000000"/>
              </a:solidFill>
              <a:prstDash val="solid"/>
              <a:round/>
            </a:ln>
          </p:spPr>
          <p:txBody>
            <a:bodyPr rtlCol="1" anchor="ctr"/>
            <a:lstStyle/>
            <a:p>
              <a:endParaRPr lang="ar-SA"/>
            </a:p>
          </p:txBody>
        </p:sp>
        <p:sp>
          <p:nvSpPr>
            <p:cNvPr id="41" name="شكل حر: شكل 40">
              <a:extLst>
                <a:ext uri="{FF2B5EF4-FFF2-40B4-BE49-F238E27FC236}">
                  <a16:creationId xmlns:a16="http://schemas.microsoft.com/office/drawing/2014/main" id="{706FE1AE-DD61-2426-D5CC-AA10EC580915}"/>
                </a:ext>
              </a:extLst>
            </p:cNvPr>
            <p:cNvSpPr/>
            <p:nvPr/>
          </p:nvSpPr>
          <p:spPr>
            <a:xfrm>
              <a:off x="3966933" y="4802823"/>
              <a:ext cx="144227" cy="56512"/>
            </a:xfrm>
            <a:custGeom>
              <a:avLst/>
              <a:gdLst>
                <a:gd name="connsiteX0" fmla="*/ 144351 w 144227"/>
                <a:gd name="connsiteY0" fmla="*/ 151 h 56512"/>
                <a:gd name="connsiteX1" fmla="*/ 112671 w 144227"/>
                <a:gd name="connsiteY1" fmla="*/ 41546 h 56512"/>
                <a:gd name="connsiteX2" fmla="*/ 34223 w 144227"/>
                <a:gd name="connsiteY2" fmla="*/ 53186 h 56512"/>
                <a:gd name="connsiteX3" fmla="*/ 123 w 144227"/>
                <a:gd name="connsiteY3" fmla="*/ 33622 h 56512"/>
              </a:gdLst>
              <a:ahLst/>
              <a:cxnLst>
                <a:cxn ang="0">
                  <a:pos x="connsiteX0" y="connsiteY0"/>
                </a:cxn>
                <a:cxn ang="0">
                  <a:pos x="connsiteX1" y="connsiteY1"/>
                </a:cxn>
                <a:cxn ang="0">
                  <a:pos x="connsiteX2" y="connsiteY2"/>
                </a:cxn>
                <a:cxn ang="0">
                  <a:pos x="connsiteX3" y="connsiteY3"/>
                </a:cxn>
              </a:cxnLst>
              <a:rect l="l" t="t" r="r" b="b"/>
              <a:pathLst>
                <a:path w="144227" h="56512">
                  <a:moveTo>
                    <a:pt x="144351" y="151"/>
                  </a:moveTo>
                  <a:cubicBezTo>
                    <a:pt x="140922" y="18172"/>
                    <a:pt x="129168" y="33527"/>
                    <a:pt x="112671" y="41546"/>
                  </a:cubicBezTo>
                  <a:cubicBezTo>
                    <a:pt x="89296" y="56234"/>
                    <a:pt x="60855" y="60444"/>
                    <a:pt x="34223" y="53186"/>
                  </a:cubicBezTo>
                  <a:cubicBezTo>
                    <a:pt x="22412" y="47471"/>
                    <a:pt x="11020" y="40918"/>
                    <a:pt x="123" y="33622"/>
                  </a:cubicBezTo>
                </a:path>
              </a:pathLst>
            </a:custGeom>
            <a:noFill/>
            <a:ln w="13088" cap="rnd">
              <a:solidFill>
                <a:srgbClr val="000000"/>
              </a:solidFill>
              <a:prstDash val="solid"/>
              <a:round/>
            </a:ln>
          </p:spPr>
          <p:txBody>
            <a:bodyPr rtlCol="1" anchor="ctr"/>
            <a:lstStyle/>
            <a:p>
              <a:endParaRPr lang="ar-SA"/>
            </a:p>
          </p:txBody>
        </p:sp>
        <p:sp>
          <p:nvSpPr>
            <p:cNvPr id="42" name="شكل حر: شكل 41">
              <a:extLst>
                <a:ext uri="{FF2B5EF4-FFF2-40B4-BE49-F238E27FC236}">
                  <a16:creationId xmlns:a16="http://schemas.microsoft.com/office/drawing/2014/main" id="{715C8823-220B-D73A-AFDF-D48F645983F1}"/>
                </a:ext>
              </a:extLst>
            </p:cNvPr>
            <p:cNvSpPr/>
            <p:nvPr/>
          </p:nvSpPr>
          <p:spPr>
            <a:xfrm>
              <a:off x="3864463" y="4855859"/>
              <a:ext cx="136569" cy="62189"/>
            </a:xfrm>
            <a:custGeom>
              <a:avLst/>
              <a:gdLst>
                <a:gd name="connsiteX0" fmla="*/ 136687 w 136569"/>
                <a:gd name="connsiteY0" fmla="*/ 154 h 62189"/>
                <a:gd name="connsiteX1" fmla="*/ 46142 w 136569"/>
                <a:gd name="connsiteY1" fmla="*/ 59095 h 62189"/>
                <a:gd name="connsiteX2" fmla="*/ 118 w 136569"/>
                <a:gd name="connsiteY2" fmla="*/ 55037 h 62189"/>
              </a:gdLst>
              <a:ahLst/>
              <a:cxnLst>
                <a:cxn ang="0">
                  <a:pos x="connsiteX0" y="connsiteY0"/>
                </a:cxn>
                <a:cxn ang="0">
                  <a:pos x="connsiteX1" y="connsiteY1"/>
                </a:cxn>
                <a:cxn ang="0">
                  <a:pos x="connsiteX2" y="connsiteY2"/>
                </a:cxn>
              </a:cxnLst>
              <a:rect l="l" t="t" r="r" b="b"/>
              <a:pathLst>
                <a:path w="136569" h="62189">
                  <a:moveTo>
                    <a:pt x="136687" y="154"/>
                  </a:moveTo>
                  <a:cubicBezTo>
                    <a:pt x="113503" y="28881"/>
                    <a:pt x="81804" y="49513"/>
                    <a:pt x="46142" y="59095"/>
                  </a:cubicBezTo>
                  <a:cubicBezTo>
                    <a:pt x="30941" y="64562"/>
                    <a:pt x="14119" y="63076"/>
                    <a:pt x="118" y="55037"/>
                  </a:cubicBezTo>
                </a:path>
              </a:pathLst>
            </a:custGeom>
            <a:noFill/>
            <a:ln w="13088" cap="rnd">
              <a:solidFill>
                <a:srgbClr val="000000"/>
              </a:solidFill>
              <a:prstDash val="solid"/>
              <a:round/>
            </a:ln>
          </p:spPr>
          <p:txBody>
            <a:bodyPr rtlCol="1" anchor="ctr"/>
            <a:lstStyle/>
            <a:p>
              <a:endParaRPr lang="ar-SA"/>
            </a:p>
          </p:txBody>
        </p:sp>
        <p:sp>
          <p:nvSpPr>
            <p:cNvPr id="43" name="شكل حر: شكل 42">
              <a:extLst>
                <a:ext uri="{FF2B5EF4-FFF2-40B4-BE49-F238E27FC236}">
                  <a16:creationId xmlns:a16="http://schemas.microsoft.com/office/drawing/2014/main" id="{361CE0E8-3319-3E78-15CC-51C91CBC66C9}"/>
                </a:ext>
              </a:extLst>
            </p:cNvPr>
            <p:cNvSpPr/>
            <p:nvPr/>
          </p:nvSpPr>
          <p:spPr>
            <a:xfrm>
              <a:off x="3762184" y="4013601"/>
              <a:ext cx="29603" cy="46024"/>
            </a:xfrm>
            <a:custGeom>
              <a:avLst/>
              <a:gdLst>
                <a:gd name="connsiteX0" fmla="*/ 109 w 29603"/>
                <a:gd name="connsiteY0" fmla="*/ 46134 h 46024"/>
                <a:gd name="connsiteX1" fmla="*/ 29713 w 29603"/>
                <a:gd name="connsiteY1" fmla="*/ 109 h 46024"/>
              </a:gdLst>
              <a:ahLst/>
              <a:cxnLst>
                <a:cxn ang="0">
                  <a:pos x="connsiteX0" y="connsiteY0"/>
                </a:cxn>
                <a:cxn ang="0">
                  <a:pos x="connsiteX1" y="connsiteY1"/>
                </a:cxn>
              </a:cxnLst>
              <a:rect l="l" t="t" r="r" b="b"/>
              <a:pathLst>
                <a:path w="29603" h="46024">
                  <a:moveTo>
                    <a:pt x="109" y="46134"/>
                  </a:moveTo>
                  <a:cubicBezTo>
                    <a:pt x="109" y="46134"/>
                    <a:pt x="29713" y="16797"/>
                    <a:pt x="29713" y="109"/>
                  </a:cubicBezTo>
                </a:path>
              </a:pathLst>
            </a:custGeom>
            <a:noFill/>
            <a:ln w="13088" cap="rnd">
              <a:solidFill>
                <a:srgbClr val="000000"/>
              </a:solidFill>
              <a:prstDash val="solid"/>
              <a:round/>
            </a:ln>
          </p:spPr>
          <p:txBody>
            <a:bodyPr rtlCol="1" anchor="ctr"/>
            <a:lstStyle/>
            <a:p>
              <a:endParaRPr lang="ar-SA"/>
            </a:p>
          </p:txBody>
        </p:sp>
        <p:sp>
          <p:nvSpPr>
            <p:cNvPr id="44" name="شكل حر: شكل 43">
              <a:extLst>
                <a:ext uri="{FF2B5EF4-FFF2-40B4-BE49-F238E27FC236}">
                  <a16:creationId xmlns:a16="http://schemas.microsoft.com/office/drawing/2014/main" id="{ADC6272E-B0D8-DF6F-180E-7C1C8F86CF6B}"/>
                </a:ext>
              </a:extLst>
            </p:cNvPr>
            <p:cNvSpPr/>
            <p:nvPr/>
          </p:nvSpPr>
          <p:spPr>
            <a:xfrm>
              <a:off x="3630187" y="4036575"/>
              <a:ext cx="1971" cy="41643"/>
            </a:xfrm>
            <a:custGeom>
              <a:avLst/>
              <a:gdLst>
                <a:gd name="connsiteX0" fmla="*/ 102 w 1971"/>
                <a:gd name="connsiteY0" fmla="*/ 41754 h 41643"/>
                <a:gd name="connsiteX1" fmla="*/ 102 w 1971"/>
                <a:gd name="connsiteY1" fmla="*/ 110 h 41643"/>
              </a:gdLst>
              <a:ahLst/>
              <a:cxnLst>
                <a:cxn ang="0">
                  <a:pos x="connsiteX0" y="connsiteY0"/>
                </a:cxn>
                <a:cxn ang="0">
                  <a:pos x="connsiteX1" y="connsiteY1"/>
                </a:cxn>
              </a:cxnLst>
              <a:rect l="l" t="t" r="r" b="b"/>
              <a:pathLst>
                <a:path w="1971" h="41643">
                  <a:moveTo>
                    <a:pt x="102" y="41754"/>
                  </a:moveTo>
                  <a:cubicBezTo>
                    <a:pt x="2731" y="28000"/>
                    <a:pt x="2731" y="13865"/>
                    <a:pt x="102" y="110"/>
                  </a:cubicBezTo>
                </a:path>
              </a:pathLst>
            </a:custGeom>
            <a:noFill/>
            <a:ln w="13088" cap="rnd">
              <a:solidFill>
                <a:srgbClr val="000000"/>
              </a:solidFill>
              <a:prstDash val="solid"/>
              <a:round/>
            </a:ln>
          </p:spPr>
          <p:txBody>
            <a:bodyPr rtlCol="1" anchor="ctr"/>
            <a:lstStyle/>
            <a:p>
              <a:endParaRPr lang="ar-SA"/>
            </a:p>
          </p:txBody>
        </p:sp>
        <p:sp>
          <p:nvSpPr>
            <p:cNvPr id="45" name="شكل حر: شكل 44">
              <a:extLst>
                <a:ext uri="{FF2B5EF4-FFF2-40B4-BE49-F238E27FC236}">
                  <a16:creationId xmlns:a16="http://schemas.microsoft.com/office/drawing/2014/main" id="{8B65590D-AA90-837A-72FC-E72C4F3CABCC}"/>
                </a:ext>
              </a:extLst>
            </p:cNvPr>
            <p:cNvSpPr/>
            <p:nvPr/>
          </p:nvSpPr>
          <p:spPr>
            <a:xfrm>
              <a:off x="3349237" y="4164782"/>
              <a:ext cx="134405" cy="137767"/>
            </a:xfrm>
            <a:custGeom>
              <a:avLst/>
              <a:gdLst>
                <a:gd name="connsiteX0" fmla="*/ 91 w 134405"/>
                <a:gd name="connsiteY0" fmla="*/ 118173 h 137767"/>
                <a:gd name="connsiteX1" fmla="*/ 1596 w 134405"/>
                <a:gd name="connsiteY1" fmla="*/ 124326 h 137767"/>
                <a:gd name="connsiteX2" fmla="*/ 123192 w 134405"/>
                <a:gd name="connsiteY2" fmla="*/ 100628 h 137767"/>
                <a:gd name="connsiteX3" fmla="*/ 116829 w 134405"/>
                <a:gd name="connsiteY3" fmla="*/ 120 h 137767"/>
              </a:gdLst>
              <a:ahLst/>
              <a:cxnLst>
                <a:cxn ang="0">
                  <a:pos x="connsiteX0" y="connsiteY0"/>
                </a:cxn>
                <a:cxn ang="0">
                  <a:pos x="connsiteX1" y="connsiteY1"/>
                </a:cxn>
                <a:cxn ang="0">
                  <a:pos x="connsiteX2" y="connsiteY2"/>
                </a:cxn>
                <a:cxn ang="0">
                  <a:pos x="connsiteX3" y="connsiteY3"/>
                </a:cxn>
              </a:cxnLst>
              <a:rect l="l" t="t" r="r" b="b"/>
              <a:pathLst>
                <a:path w="134405" h="137767">
                  <a:moveTo>
                    <a:pt x="91" y="118173"/>
                  </a:moveTo>
                  <a:cubicBezTo>
                    <a:pt x="79" y="120325"/>
                    <a:pt x="597" y="122421"/>
                    <a:pt x="1596" y="124326"/>
                  </a:cubicBezTo>
                  <a:cubicBezTo>
                    <a:pt x="13445" y="148291"/>
                    <a:pt x="96541" y="140556"/>
                    <a:pt x="123192" y="100628"/>
                  </a:cubicBezTo>
                  <a:cubicBezTo>
                    <a:pt x="151919" y="57479"/>
                    <a:pt x="116829" y="120"/>
                    <a:pt x="116829" y="120"/>
                  </a:cubicBezTo>
                </a:path>
              </a:pathLst>
            </a:custGeom>
            <a:noFill/>
            <a:ln w="13088" cap="rnd">
              <a:solidFill>
                <a:srgbClr val="000000"/>
              </a:solidFill>
              <a:prstDash val="solid"/>
              <a:round/>
            </a:ln>
          </p:spPr>
          <p:txBody>
            <a:bodyPr rtlCol="1" anchor="ctr"/>
            <a:lstStyle/>
            <a:p>
              <a:endParaRPr lang="ar-SA"/>
            </a:p>
          </p:txBody>
        </p:sp>
        <p:sp>
          <p:nvSpPr>
            <p:cNvPr id="46" name="شكل حر: شكل 45">
              <a:extLst>
                <a:ext uri="{FF2B5EF4-FFF2-40B4-BE49-F238E27FC236}">
                  <a16:creationId xmlns:a16="http://schemas.microsoft.com/office/drawing/2014/main" id="{ABF6B2AA-C393-67E9-7853-05E2161D1095}"/>
                </a:ext>
              </a:extLst>
            </p:cNvPr>
            <p:cNvSpPr/>
            <p:nvPr/>
          </p:nvSpPr>
          <p:spPr>
            <a:xfrm>
              <a:off x="3366916" y="4144284"/>
              <a:ext cx="49529" cy="4914"/>
            </a:xfrm>
            <a:custGeom>
              <a:avLst/>
              <a:gdLst>
                <a:gd name="connsiteX0" fmla="*/ 89 w 49529"/>
                <a:gd name="connsiteY0" fmla="*/ 5030 h 4914"/>
                <a:gd name="connsiteX1" fmla="*/ 49619 w 49529"/>
                <a:gd name="connsiteY1" fmla="*/ 115 h 4914"/>
              </a:gdLst>
              <a:ahLst/>
              <a:cxnLst>
                <a:cxn ang="0">
                  <a:pos x="connsiteX0" y="connsiteY0"/>
                </a:cxn>
                <a:cxn ang="0">
                  <a:pos x="connsiteX1" y="connsiteY1"/>
                </a:cxn>
              </a:cxnLst>
              <a:rect l="l" t="t" r="r" b="b"/>
              <a:pathLst>
                <a:path w="49529" h="4914">
                  <a:moveTo>
                    <a:pt x="89" y="5030"/>
                  </a:moveTo>
                  <a:cubicBezTo>
                    <a:pt x="89" y="5030"/>
                    <a:pt x="21425" y="3392"/>
                    <a:pt x="49619" y="115"/>
                  </a:cubicBezTo>
                </a:path>
              </a:pathLst>
            </a:custGeom>
            <a:noFill/>
            <a:ln w="13088" cap="rnd">
              <a:solidFill>
                <a:srgbClr val="000000"/>
              </a:solidFill>
              <a:prstDash val="solid"/>
              <a:round/>
            </a:ln>
          </p:spPr>
          <p:txBody>
            <a:bodyPr rtlCol="1" anchor="ctr"/>
            <a:lstStyle/>
            <a:p>
              <a:endParaRPr lang="ar-SA"/>
            </a:p>
          </p:txBody>
        </p:sp>
        <p:sp>
          <p:nvSpPr>
            <p:cNvPr id="47" name="شكل حر: شكل 46">
              <a:extLst>
                <a:ext uri="{FF2B5EF4-FFF2-40B4-BE49-F238E27FC236}">
                  <a16:creationId xmlns:a16="http://schemas.microsoft.com/office/drawing/2014/main" id="{EADEB422-940A-8CEB-A53B-7613C1BC6F30}"/>
                </a:ext>
              </a:extLst>
            </p:cNvPr>
            <p:cNvSpPr/>
            <p:nvPr/>
          </p:nvSpPr>
          <p:spPr>
            <a:xfrm>
              <a:off x="4293184" y="4658653"/>
              <a:ext cx="52311" cy="29737"/>
            </a:xfrm>
            <a:custGeom>
              <a:avLst/>
              <a:gdLst>
                <a:gd name="connsiteX0" fmla="*/ 138 w 52311"/>
                <a:gd name="connsiteY0" fmla="*/ 29880 h 29737"/>
                <a:gd name="connsiteX1" fmla="*/ 52449 w 52311"/>
                <a:gd name="connsiteY1" fmla="*/ 143 h 29737"/>
              </a:gdLst>
              <a:ahLst/>
              <a:cxnLst>
                <a:cxn ang="0">
                  <a:pos x="connsiteX0" y="connsiteY0"/>
                </a:cxn>
                <a:cxn ang="0">
                  <a:pos x="connsiteX1" y="connsiteY1"/>
                </a:cxn>
              </a:cxnLst>
              <a:rect l="l" t="t" r="r" b="b"/>
              <a:pathLst>
                <a:path w="52311" h="29737">
                  <a:moveTo>
                    <a:pt x="138" y="29880"/>
                  </a:moveTo>
                  <a:cubicBezTo>
                    <a:pt x="19626" y="24127"/>
                    <a:pt x="37533" y="13954"/>
                    <a:pt x="52449" y="143"/>
                  </a:cubicBezTo>
                </a:path>
              </a:pathLst>
            </a:custGeom>
            <a:noFill/>
            <a:ln w="13088" cap="rnd">
              <a:solidFill>
                <a:srgbClr val="000000"/>
              </a:solidFill>
              <a:prstDash val="solid"/>
              <a:round/>
            </a:ln>
          </p:spPr>
          <p:txBody>
            <a:bodyPr rtlCol="1" anchor="ctr"/>
            <a:lstStyle/>
            <a:p>
              <a:endParaRPr lang="ar-SA"/>
            </a:p>
          </p:txBody>
        </p:sp>
        <p:sp>
          <p:nvSpPr>
            <p:cNvPr id="48" name="شكل حر: شكل 47">
              <a:extLst>
                <a:ext uri="{FF2B5EF4-FFF2-40B4-BE49-F238E27FC236}">
                  <a16:creationId xmlns:a16="http://schemas.microsoft.com/office/drawing/2014/main" id="{E3982325-DCF9-5E5C-0ECD-278169C39154}"/>
                </a:ext>
              </a:extLst>
            </p:cNvPr>
            <p:cNvSpPr/>
            <p:nvPr/>
          </p:nvSpPr>
          <p:spPr>
            <a:xfrm>
              <a:off x="4205115" y="4678427"/>
              <a:ext cx="23507" cy="9996"/>
            </a:xfrm>
            <a:custGeom>
              <a:avLst/>
              <a:gdLst>
                <a:gd name="connsiteX0" fmla="*/ 23640 w 23507"/>
                <a:gd name="connsiteY0" fmla="*/ 143 h 9996"/>
                <a:gd name="connsiteX1" fmla="*/ 133 w 23507"/>
                <a:gd name="connsiteY1" fmla="*/ 10106 h 9996"/>
              </a:gdLst>
              <a:ahLst/>
              <a:cxnLst>
                <a:cxn ang="0">
                  <a:pos x="connsiteX0" y="connsiteY0"/>
                </a:cxn>
                <a:cxn ang="0">
                  <a:pos x="connsiteX1" y="connsiteY1"/>
                </a:cxn>
              </a:cxnLst>
              <a:rect l="l" t="t" r="r" b="b"/>
              <a:pathLst>
                <a:path w="23507" h="9996">
                  <a:moveTo>
                    <a:pt x="23640" y="143"/>
                  </a:moveTo>
                  <a:cubicBezTo>
                    <a:pt x="23640" y="143"/>
                    <a:pt x="590" y="10811"/>
                    <a:pt x="133" y="10106"/>
                  </a:cubicBezTo>
                </a:path>
              </a:pathLst>
            </a:custGeom>
            <a:noFill/>
            <a:ln w="13088" cap="rnd">
              <a:solidFill>
                <a:srgbClr val="000000"/>
              </a:solidFill>
              <a:prstDash val="solid"/>
              <a:round/>
            </a:ln>
          </p:spPr>
          <p:txBody>
            <a:bodyPr rtlCol="1" anchor="ctr"/>
            <a:lstStyle/>
            <a:p>
              <a:endParaRPr lang="ar-SA"/>
            </a:p>
          </p:txBody>
        </p:sp>
        <p:sp>
          <p:nvSpPr>
            <p:cNvPr id="49" name="شكل حر: شكل 48">
              <a:extLst>
                <a:ext uri="{FF2B5EF4-FFF2-40B4-BE49-F238E27FC236}">
                  <a16:creationId xmlns:a16="http://schemas.microsoft.com/office/drawing/2014/main" id="{962FA443-8FC5-B01C-E01E-0EB0C9BFBF95}"/>
                </a:ext>
              </a:extLst>
            </p:cNvPr>
            <p:cNvSpPr/>
            <p:nvPr/>
          </p:nvSpPr>
          <p:spPr>
            <a:xfrm>
              <a:off x="3007236" y="4502519"/>
              <a:ext cx="245915" cy="213952"/>
            </a:xfrm>
            <a:custGeom>
              <a:avLst/>
              <a:gdLst>
                <a:gd name="connsiteX0" fmla="*/ 64271 w 245915"/>
                <a:gd name="connsiteY0" fmla="*/ 53251 h 213952"/>
                <a:gd name="connsiteX1" fmla="*/ 109705 w 245915"/>
                <a:gd name="connsiteY1" fmla="*/ 29229 h 213952"/>
                <a:gd name="connsiteX2" fmla="*/ 122088 w 245915"/>
                <a:gd name="connsiteY2" fmla="*/ 27000 h 213952"/>
                <a:gd name="connsiteX3" fmla="*/ 228672 w 245915"/>
                <a:gd name="connsiteY3" fmla="*/ 69291 h 213952"/>
                <a:gd name="connsiteX4" fmla="*/ 244922 w 245915"/>
                <a:gd name="connsiteY4" fmla="*/ 145491 h 213952"/>
                <a:gd name="connsiteX5" fmla="*/ 209032 w 245915"/>
                <a:gd name="connsiteY5" fmla="*/ 192887 h 213952"/>
                <a:gd name="connsiteX6" fmla="*/ 150758 w 245915"/>
                <a:gd name="connsiteY6" fmla="*/ 210566 h 213952"/>
                <a:gd name="connsiteX7" fmla="*/ 39125 w 245915"/>
                <a:gd name="connsiteY7" fmla="*/ 193935 h 213952"/>
                <a:gd name="connsiteX8" fmla="*/ 48040 w 245915"/>
                <a:gd name="connsiteY8" fmla="*/ 139 h 21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915" h="213952">
                  <a:moveTo>
                    <a:pt x="64271" y="53251"/>
                  </a:moveTo>
                  <a:cubicBezTo>
                    <a:pt x="78025" y="42850"/>
                    <a:pt x="93366" y="34734"/>
                    <a:pt x="109705" y="29229"/>
                  </a:cubicBezTo>
                  <a:cubicBezTo>
                    <a:pt x="113736" y="28029"/>
                    <a:pt x="117889" y="27286"/>
                    <a:pt x="122088" y="27000"/>
                  </a:cubicBezTo>
                  <a:cubicBezTo>
                    <a:pt x="147691" y="25552"/>
                    <a:pt x="196192" y="20447"/>
                    <a:pt x="228672" y="69291"/>
                  </a:cubicBezTo>
                  <a:cubicBezTo>
                    <a:pt x="242821" y="92018"/>
                    <a:pt x="248568" y="118973"/>
                    <a:pt x="244922" y="145491"/>
                  </a:cubicBezTo>
                  <a:cubicBezTo>
                    <a:pt x="241836" y="166389"/>
                    <a:pt x="228303" y="184258"/>
                    <a:pt x="209032" y="192887"/>
                  </a:cubicBezTo>
                  <a:cubicBezTo>
                    <a:pt x="190477" y="201345"/>
                    <a:pt x="170880" y="207289"/>
                    <a:pt x="150758" y="210566"/>
                  </a:cubicBezTo>
                  <a:cubicBezTo>
                    <a:pt x="106048" y="218091"/>
                    <a:pt x="59547" y="214033"/>
                    <a:pt x="39125" y="193935"/>
                  </a:cubicBezTo>
                  <a:cubicBezTo>
                    <a:pt x="4835" y="160083"/>
                    <a:pt x="-32046" y="82302"/>
                    <a:pt x="48040" y="139"/>
                  </a:cubicBezTo>
                </a:path>
              </a:pathLst>
            </a:custGeom>
            <a:noFill/>
            <a:ln w="13088" cap="rnd">
              <a:solidFill>
                <a:srgbClr val="000000"/>
              </a:solidFill>
              <a:prstDash val="solid"/>
              <a:round/>
            </a:ln>
          </p:spPr>
          <p:txBody>
            <a:bodyPr rtlCol="1" anchor="ctr"/>
            <a:lstStyle/>
            <a:p>
              <a:endParaRPr lang="ar-SA"/>
            </a:p>
          </p:txBody>
        </p:sp>
        <p:sp>
          <p:nvSpPr>
            <p:cNvPr id="50" name="شكل حر: شكل 49">
              <a:extLst>
                <a:ext uri="{FF2B5EF4-FFF2-40B4-BE49-F238E27FC236}">
                  <a16:creationId xmlns:a16="http://schemas.microsoft.com/office/drawing/2014/main" id="{4531EED3-74C2-230E-A3C2-532360FD959C}"/>
                </a:ext>
              </a:extLst>
            </p:cNvPr>
            <p:cNvSpPr/>
            <p:nvPr/>
          </p:nvSpPr>
          <p:spPr>
            <a:xfrm>
              <a:off x="3366839" y="4633735"/>
              <a:ext cx="35490" cy="26136"/>
            </a:xfrm>
            <a:custGeom>
              <a:avLst/>
              <a:gdLst>
                <a:gd name="connsiteX0" fmla="*/ 35579 w 35490"/>
                <a:gd name="connsiteY0" fmla="*/ 141 h 26136"/>
                <a:gd name="connsiteX1" fmla="*/ 89 w 35490"/>
                <a:gd name="connsiteY1" fmla="*/ 26278 h 26136"/>
              </a:gdLst>
              <a:ahLst/>
              <a:cxnLst>
                <a:cxn ang="0">
                  <a:pos x="connsiteX0" y="connsiteY0"/>
                </a:cxn>
                <a:cxn ang="0">
                  <a:pos x="connsiteX1" y="connsiteY1"/>
                </a:cxn>
              </a:cxnLst>
              <a:rect l="l" t="t" r="r" b="b"/>
              <a:pathLst>
                <a:path w="35490" h="26136">
                  <a:moveTo>
                    <a:pt x="35579" y="141"/>
                  </a:moveTo>
                  <a:cubicBezTo>
                    <a:pt x="20453" y="11152"/>
                    <a:pt x="7880" y="20506"/>
                    <a:pt x="89" y="26278"/>
                  </a:cubicBezTo>
                </a:path>
              </a:pathLst>
            </a:custGeom>
            <a:noFill/>
            <a:ln w="13088" cap="rnd">
              <a:solidFill>
                <a:srgbClr val="000000"/>
              </a:solidFill>
              <a:prstDash val="solid"/>
              <a:round/>
            </a:ln>
          </p:spPr>
          <p:txBody>
            <a:bodyPr rtlCol="1" anchor="ctr"/>
            <a:lstStyle/>
            <a:p>
              <a:endParaRPr lang="ar-SA"/>
            </a:p>
          </p:txBody>
        </p:sp>
        <p:sp>
          <p:nvSpPr>
            <p:cNvPr id="51" name="شكل حر: شكل 50">
              <a:extLst>
                <a:ext uri="{FF2B5EF4-FFF2-40B4-BE49-F238E27FC236}">
                  <a16:creationId xmlns:a16="http://schemas.microsoft.com/office/drawing/2014/main" id="{B3CD3B59-6516-F937-8903-B57774E4BB24}"/>
                </a:ext>
              </a:extLst>
            </p:cNvPr>
            <p:cNvSpPr/>
            <p:nvPr/>
          </p:nvSpPr>
          <p:spPr>
            <a:xfrm>
              <a:off x="3157918" y="4540735"/>
              <a:ext cx="523922" cy="305287"/>
            </a:xfrm>
            <a:custGeom>
              <a:avLst/>
              <a:gdLst>
                <a:gd name="connsiteX0" fmla="*/ 91 w 523922"/>
                <a:gd name="connsiteY0" fmla="*/ 172279 h 305287"/>
                <a:gd name="connsiteX1" fmla="*/ 77738 w 523922"/>
                <a:gd name="connsiteY1" fmla="*/ 284235 h 305287"/>
                <a:gd name="connsiteX2" fmla="*/ 227091 w 523922"/>
                <a:gd name="connsiteY2" fmla="*/ 305190 h 305287"/>
                <a:gd name="connsiteX3" fmla="*/ 303633 w 523922"/>
                <a:gd name="connsiteY3" fmla="*/ 284235 h 305287"/>
                <a:gd name="connsiteX4" fmla="*/ 504573 w 523922"/>
                <a:gd name="connsiteY4" fmla="*/ 147857 h 305287"/>
                <a:gd name="connsiteX5" fmla="*/ 523890 w 523922"/>
                <a:gd name="connsiteY5" fmla="*/ 80286 h 305287"/>
                <a:gd name="connsiteX6" fmla="*/ 504573 w 523922"/>
                <a:gd name="connsiteY6" fmla="*/ 37862 h 305287"/>
                <a:gd name="connsiteX7" fmla="*/ 358821 w 523922"/>
                <a:gd name="connsiteY7" fmla="*/ 18145 h 305287"/>
                <a:gd name="connsiteX8" fmla="*/ 244636 w 523922"/>
                <a:gd name="connsiteY8" fmla="*/ 93183 h 30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922" h="305287">
                  <a:moveTo>
                    <a:pt x="91" y="172279"/>
                  </a:moveTo>
                  <a:cubicBezTo>
                    <a:pt x="91" y="172279"/>
                    <a:pt x="25180" y="270615"/>
                    <a:pt x="77738" y="284235"/>
                  </a:cubicBezTo>
                  <a:cubicBezTo>
                    <a:pt x="125941" y="299780"/>
                    <a:pt x="176471" y="306867"/>
                    <a:pt x="227091" y="305190"/>
                  </a:cubicBezTo>
                  <a:cubicBezTo>
                    <a:pt x="253717" y="303190"/>
                    <a:pt x="279707" y="296084"/>
                    <a:pt x="303633" y="284235"/>
                  </a:cubicBezTo>
                  <a:cubicBezTo>
                    <a:pt x="303633" y="284235"/>
                    <a:pt x="478322" y="190890"/>
                    <a:pt x="504573" y="147857"/>
                  </a:cubicBezTo>
                  <a:cubicBezTo>
                    <a:pt x="518251" y="128064"/>
                    <a:pt x="525033" y="104308"/>
                    <a:pt x="523890" y="80286"/>
                  </a:cubicBezTo>
                  <a:cubicBezTo>
                    <a:pt x="522232" y="64417"/>
                    <a:pt x="515450" y="49539"/>
                    <a:pt x="504573" y="37862"/>
                  </a:cubicBezTo>
                  <a:cubicBezTo>
                    <a:pt x="464434" y="-7192"/>
                    <a:pt x="410028" y="-9420"/>
                    <a:pt x="358821" y="18145"/>
                  </a:cubicBezTo>
                  <a:cubicBezTo>
                    <a:pt x="319300" y="40871"/>
                    <a:pt x="281170" y="65922"/>
                    <a:pt x="244636" y="93183"/>
                  </a:cubicBezTo>
                </a:path>
              </a:pathLst>
            </a:custGeom>
            <a:noFill/>
            <a:ln w="13088" cap="rnd">
              <a:solidFill>
                <a:srgbClr val="000000"/>
              </a:solidFill>
              <a:prstDash val="solid"/>
              <a:round/>
            </a:ln>
          </p:spPr>
          <p:txBody>
            <a:bodyPr rtlCol="1" anchor="ctr"/>
            <a:lstStyle/>
            <a:p>
              <a:endParaRPr lang="ar-SA"/>
            </a:p>
          </p:txBody>
        </p:sp>
        <p:sp>
          <p:nvSpPr>
            <p:cNvPr id="52" name="شكل حر: شكل 51">
              <a:extLst>
                <a:ext uri="{FF2B5EF4-FFF2-40B4-BE49-F238E27FC236}">
                  <a16:creationId xmlns:a16="http://schemas.microsoft.com/office/drawing/2014/main" id="{235993EF-0940-7D1C-BAFE-F0CB7730EAE6}"/>
                </a:ext>
              </a:extLst>
            </p:cNvPr>
            <p:cNvSpPr/>
            <p:nvPr/>
          </p:nvSpPr>
          <p:spPr>
            <a:xfrm>
              <a:off x="3253378" y="4633774"/>
              <a:ext cx="149085" cy="14268"/>
            </a:xfrm>
            <a:custGeom>
              <a:avLst/>
              <a:gdLst>
                <a:gd name="connsiteX0" fmla="*/ 149171 w 149085"/>
                <a:gd name="connsiteY0" fmla="*/ 141 h 14268"/>
                <a:gd name="connsiteX1" fmla="*/ 149114 w 149085"/>
                <a:gd name="connsiteY1" fmla="*/ 141 h 14268"/>
                <a:gd name="connsiteX2" fmla="*/ 86 w 149085"/>
                <a:gd name="connsiteY2" fmla="*/ 14410 h 14268"/>
              </a:gdLst>
              <a:ahLst/>
              <a:cxnLst>
                <a:cxn ang="0">
                  <a:pos x="connsiteX0" y="connsiteY0"/>
                </a:cxn>
                <a:cxn ang="0">
                  <a:pos x="connsiteX1" y="connsiteY1"/>
                </a:cxn>
                <a:cxn ang="0">
                  <a:pos x="connsiteX2" y="connsiteY2"/>
                </a:cxn>
              </a:cxnLst>
              <a:rect l="l" t="t" r="r" b="b"/>
              <a:pathLst>
                <a:path w="149085" h="14268">
                  <a:moveTo>
                    <a:pt x="149171" y="141"/>
                  </a:moveTo>
                  <a:lnTo>
                    <a:pt x="149114" y="141"/>
                  </a:lnTo>
                  <a:lnTo>
                    <a:pt x="86" y="14410"/>
                  </a:lnTo>
                </a:path>
              </a:pathLst>
            </a:custGeom>
            <a:noFill/>
            <a:ln w="13088" cap="rnd">
              <a:solidFill>
                <a:srgbClr val="000000"/>
              </a:solidFill>
              <a:prstDash val="solid"/>
              <a:round/>
            </a:ln>
          </p:spPr>
          <p:txBody>
            <a:bodyPr rtlCol="1" anchor="ctr"/>
            <a:lstStyle/>
            <a:p>
              <a:endParaRPr lang="ar-SA"/>
            </a:p>
          </p:txBody>
        </p:sp>
        <p:sp>
          <p:nvSpPr>
            <p:cNvPr id="53" name="شكل حر: شكل 52">
              <a:extLst>
                <a:ext uri="{FF2B5EF4-FFF2-40B4-BE49-F238E27FC236}">
                  <a16:creationId xmlns:a16="http://schemas.microsoft.com/office/drawing/2014/main" id="{7E49186F-21DE-9554-160F-BA6E46521A07}"/>
                </a:ext>
              </a:extLst>
            </p:cNvPr>
            <p:cNvSpPr/>
            <p:nvPr/>
          </p:nvSpPr>
          <p:spPr>
            <a:xfrm>
              <a:off x="3501140" y="4625925"/>
              <a:ext cx="148826" cy="96549"/>
            </a:xfrm>
            <a:custGeom>
              <a:avLst/>
              <a:gdLst>
                <a:gd name="connsiteX0" fmla="*/ 19150 w 148826"/>
                <a:gd name="connsiteY0" fmla="*/ 143 h 96549"/>
                <a:gd name="connsiteX1" fmla="*/ 100 w 148826"/>
                <a:gd name="connsiteY1" fmla="*/ 52645 h 96549"/>
                <a:gd name="connsiteX2" fmla="*/ 55101 w 148826"/>
                <a:gd name="connsiteY2" fmla="*/ 96365 h 96549"/>
                <a:gd name="connsiteX3" fmla="*/ 73233 w 148826"/>
                <a:gd name="connsiteY3" fmla="*/ 90630 h 96549"/>
                <a:gd name="connsiteX4" fmla="*/ 146385 w 148826"/>
                <a:gd name="connsiteY4" fmla="*/ 143 h 96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26" h="96549">
                  <a:moveTo>
                    <a:pt x="19150" y="143"/>
                  </a:moveTo>
                  <a:cubicBezTo>
                    <a:pt x="6741" y="14811"/>
                    <a:pt x="-14" y="33423"/>
                    <a:pt x="100" y="52645"/>
                  </a:cubicBezTo>
                  <a:cubicBezTo>
                    <a:pt x="3215" y="79905"/>
                    <a:pt x="27841" y="99489"/>
                    <a:pt x="55101" y="96365"/>
                  </a:cubicBezTo>
                  <a:cubicBezTo>
                    <a:pt x="61458" y="95640"/>
                    <a:pt x="67615" y="93698"/>
                    <a:pt x="73233" y="90630"/>
                  </a:cubicBezTo>
                  <a:cubicBezTo>
                    <a:pt x="107085" y="71904"/>
                    <a:pt x="161301" y="33995"/>
                    <a:pt x="146385" y="143"/>
                  </a:cubicBezTo>
                </a:path>
              </a:pathLst>
            </a:custGeom>
            <a:noFill/>
            <a:ln w="13088" cap="rnd">
              <a:solidFill>
                <a:srgbClr val="000000"/>
              </a:solidFill>
              <a:prstDash val="solid"/>
              <a:round/>
            </a:ln>
          </p:spPr>
          <p:txBody>
            <a:bodyPr rtlCol="1" anchor="ctr"/>
            <a:lstStyle/>
            <a:p>
              <a:endParaRPr lang="ar-SA"/>
            </a:p>
          </p:txBody>
        </p:sp>
        <p:sp>
          <p:nvSpPr>
            <p:cNvPr id="54" name="شكل حر: شكل 53">
              <a:extLst>
                <a:ext uri="{FF2B5EF4-FFF2-40B4-BE49-F238E27FC236}">
                  <a16:creationId xmlns:a16="http://schemas.microsoft.com/office/drawing/2014/main" id="{AAF4D88E-15D4-20FF-AA6E-847EDE965AC6}"/>
                </a:ext>
              </a:extLst>
            </p:cNvPr>
            <p:cNvSpPr/>
            <p:nvPr/>
          </p:nvSpPr>
          <p:spPr>
            <a:xfrm>
              <a:off x="3543433" y="4584488"/>
              <a:ext cx="71704" cy="20672"/>
            </a:xfrm>
            <a:custGeom>
              <a:avLst/>
              <a:gdLst>
                <a:gd name="connsiteX0" fmla="*/ 99 w 71704"/>
                <a:gd name="connsiteY0" fmla="*/ 20811 h 20672"/>
                <a:gd name="connsiteX1" fmla="*/ 41876 w 71704"/>
                <a:gd name="connsiteY1" fmla="*/ 180 h 20672"/>
                <a:gd name="connsiteX2" fmla="*/ 71803 w 71704"/>
                <a:gd name="connsiteY2" fmla="*/ 10467 h 20672"/>
              </a:gdLst>
              <a:ahLst/>
              <a:cxnLst>
                <a:cxn ang="0">
                  <a:pos x="connsiteX0" y="connsiteY0"/>
                </a:cxn>
                <a:cxn ang="0">
                  <a:pos x="connsiteX1" y="connsiteY1"/>
                </a:cxn>
                <a:cxn ang="0">
                  <a:pos x="connsiteX2" y="connsiteY2"/>
                </a:cxn>
              </a:cxnLst>
              <a:rect l="l" t="t" r="r" b="b"/>
              <a:pathLst>
                <a:path w="71704" h="20672">
                  <a:moveTo>
                    <a:pt x="99" y="20811"/>
                  </a:moveTo>
                  <a:cubicBezTo>
                    <a:pt x="11929" y="10314"/>
                    <a:pt x="26356" y="3189"/>
                    <a:pt x="41876" y="180"/>
                  </a:cubicBezTo>
                  <a:cubicBezTo>
                    <a:pt x="52791" y="-297"/>
                    <a:pt x="63478" y="3380"/>
                    <a:pt x="71803" y="10467"/>
                  </a:cubicBezTo>
                </a:path>
              </a:pathLst>
            </a:custGeom>
            <a:noFill/>
            <a:ln w="13088" cap="rnd">
              <a:solidFill>
                <a:srgbClr val="000000"/>
              </a:solidFill>
              <a:prstDash val="solid"/>
              <a:round/>
            </a:ln>
          </p:spPr>
          <p:txBody>
            <a:bodyPr rtlCol="1" anchor="ctr"/>
            <a:lstStyle/>
            <a:p>
              <a:endParaRPr lang="ar-SA"/>
            </a:p>
          </p:txBody>
        </p:sp>
        <p:sp>
          <p:nvSpPr>
            <p:cNvPr id="55" name="شكل حر: شكل 54">
              <a:extLst>
                <a:ext uri="{FF2B5EF4-FFF2-40B4-BE49-F238E27FC236}">
                  <a16:creationId xmlns:a16="http://schemas.microsoft.com/office/drawing/2014/main" id="{9BC99C67-601B-60C8-498C-39765163B1EC}"/>
                </a:ext>
              </a:extLst>
            </p:cNvPr>
            <p:cNvSpPr/>
            <p:nvPr/>
          </p:nvSpPr>
          <p:spPr>
            <a:xfrm>
              <a:off x="3680479" y="4555908"/>
              <a:ext cx="176326" cy="66283"/>
            </a:xfrm>
            <a:custGeom>
              <a:avLst/>
              <a:gdLst>
                <a:gd name="connsiteX0" fmla="*/ 176436 w 176326"/>
                <a:gd name="connsiteY0" fmla="*/ 14034 h 66283"/>
                <a:gd name="connsiteX1" fmla="*/ 45867 w 176326"/>
                <a:gd name="connsiteY1" fmla="*/ 30532 h 66283"/>
                <a:gd name="connsiteX2" fmla="*/ 1347 w 176326"/>
                <a:gd name="connsiteY2" fmla="*/ 65107 h 66283"/>
                <a:gd name="connsiteX3" fmla="*/ 109 w 176326"/>
                <a:gd name="connsiteY3" fmla="*/ 66422 h 66283"/>
              </a:gdLst>
              <a:ahLst/>
              <a:cxnLst>
                <a:cxn ang="0">
                  <a:pos x="connsiteX0" y="connsiteY0"/>
                </a:cxn>
                <a:cxn ang="0">
                  <a:pos x="connsiteX1" y="connsiteY1"/>
                </a:cxn>
                <a:cxn ang="0">
                  <a:pos x="connsiteX2" y="connsiteY2"/>
                </a:cxn>
                <a:cxn ang="0">
                  <a:pos x="connsiteX3" y="connsiteY3"/>
                </a:cxn>
              </a:cxnLst>
              <a:rect l="l" t="t" r="r" b="b"/>
              <a:pathLst>
                <a:path w="176326" h="66283">
                  <a:moveTo>
                    <a:pt x="176436" y="14034"/>
                  </a:moveTo>
                  <a:cubicBezTo>
                    <a:pt x="133478" y="-10388"/>
                    <a:pt x="86463" y="-1206"/>
                    <a:pt x="45867" y="30532"/>
                  </a:cubicBezTo>
                  <a:cubicBezTo>
                    <a:pt x="1081" y="65698"/>
                    <a:pt x="20721" y="44934"/>
                    <a:pt x="1347" y="65107"/>
                  </a:cubicBezTo>
                  <a:cubicBezTo>
                    <a:pt x="947" y="65508"/>
                    <a:pt x="566" y="65965"/>
                    <a:pt x="109" y="66422"/>
                  </a:cubicBezTo>
                </a:path>
              </a:pathLst>
            </a:custGeom>
            <a:noFill/>
            <a:ln w="13088" cap="rnd">
              <a:solidFill>
                <a:srgbClr val="000000"/>
              </a:solidFill>
              <a:prstDash val="solid"/>
              <a:round/>
            </a:ln>
          </p:spPr>
          <p:txBody>
            <a:bodyPr rtlCol="1" anchor="ctr"/>
            <a:lstStyle/>
            <a:p>
              <a:endParaRPr lang="ar-SA"/>
            </a:p>
          </p:txBody>
        </p:sp>
        <p:sp>
          <p:nvSpPr>
            <p:cNvPr id="56" name="شكل حر: شكل 55">
              <a:extLst>
                <a:ext uri="{FF2B5EF4-FFF2-40B4-BE49-F238E27FC236}">
                  <a16:creationId xmlns:a16="http://schemas.microsoft.com/office/drawing/2014/main" id="{6E92FD40-5520-53FC-B2CB-42FE0AB8B643}"/>
                </a:ext>
              </a:extLst>
            </p:cNvPr>
            <p:cNvSpPr/>
            <p:nvPr/>
          </p:nvSpPr>
          <p:spPr>
            <a:xfrm>
              <a:off x="3384994" y="4570051"/>
              <a:ext cx="517330" cy="373882"/>
            </a:xfrm>
            <a:custGeom>
              <a:avLst/>
              <a:gdLst>
                <a:gd name="connsiteX0" fmla="*/ 102 w 517330"/>
                <a:gd name="connsiteY0" fmla="*/ 276791 h 373882"/>
                <a:gd name="connsiteX1" fmla="*/ 64130 w 517330"/>
                <a:gd name="connsiteY1" fmla="*/ 353658 h 373882"/>
                <a:gd name="connsiteX2" fmla="*/ 206662 w 517330"/>
                <a:gd name="connsiteY2" fmla="*/ 353525 h 373882"/>
                <a:gd name="connsiteX3" fmla="*/ 332125 w 517330"/>
                <a:gd name="connsiteY3" fmla="*/ 287993 h 373882"/>
                <a:gd name="connsiteX4" fmla="*/ 503194 w 517330"/>
                <a:gd name="connsiteY4" fmla="*/ 127192 h 373882"/>
                <a:gd name="connsiteX5" fmla="*/ 507004 w 517330"/>
                <a:gd name="connsiteY5" fmla="*/ 119572 h 373882"/>
                <a:gd name="connsiteX6" fmla="*/ 508909 w 517330"/>
                <a:gd name="connsiteY6" fmla="*/ 35371 h 373882"/>
                <a:gd name="connsiteX7" fmla="*/ 488430 w 517330"/>
                <a:gd name="connsiteY7" fmla="*/ 11139 h 373882"/>
                <a:gd name="connsiteX8" fmla="*/ 472181 w 517330"/>
                <a:gd name="connsiteY8" fmla="*/ 147 h 37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330" h="373882">
                  <a:moveTo>
                    <a:pt x="102" y="276791"/>
                  </a:moveTo>
                  <a:cubicBezTo>
                    <a:pt x="10479" y="309843"/>
                    <a:pt x="33490" y="337485"/>
                    <a:pt x="64130" y="353658"/>
                  </a:cubicBezTo>
                  <a:cubicBezTo>
                    <a:pt x="96286" y="368784"/>
                    <a:pt x="117222" y="390787"/>
                    <a:pt x="206662" y="353525"/>
                  </a:cubicBezTo>
                  <a:cubicBezTo>
                    <a:pt x="249924" y="334570"/>
                    <a:pt x="291853" y="312682"/>
                    <a:pt x="332125" y="287993"/>
                  </a:cubicBezTo>
                  <a:cubicBezTo>
                    <a:pt x="332125" y="287993"/>
                    <a:pt x="473095" y="178322"/>
                    <a:pt x="503194" y="127192"/>
                  </a:cubicBezTo>
                  <a:cubicBezTo>
                    <a:pt x="504661" y="124753"/>
                    <a:pt x="505937" y="122201"/>
                    <a:pt x="507004" y="119572"/>
                  </a:cubicBezTo>
                  <a:cubicBezTo>
                    <a:pt x="520206" y="93207"/>
                    <a:pt x="520910" y="62307"/>
                    <a:pt x="508909" y="35371"/>
                  </a:cubicBezTo>
                  <a:cubicBezTo>
                    <a:pt x="503842" y="25960"/>
                    <a:pt x="496869" y="17692"/>
                    <a:pt x="488430" y="11139"/>
                  </a:cubicBezTo>
                  <a:cubicBezTo>
                    <a:pt x="483325" y="7024"/>
                    <a:pt x="477896" y="3348"/>
                    <a:pt x="472181" y="147"/>
                  </a:cubicBezTo>
                </a:path>
              </a:pathLst>
            </a:custGeom>
            <a:noFill/>
            <a:ln w="13088" cap="rnd">
              <a:solidFill>
                <a:srgbClr val="000000"/>
              </a:solidFill>
              <a:prstDash val="solid"/>
              <a:round/>
            </a:ln>
          </p:spPr>
          <p:txBody>
            <a:bodyPr rtlCol="1" anchor="ctr"/>
            <a:lstStyle/>
            <a:p>
              <a:endParaRPr lang="ar-SA"/>
            </a:p>
          </p:txBody>
        </p:sp>
        <p:sp>
          <p:nvSpPr>
            <p:cNvPr id="57" name="شكل حر: شكل 56">
              <a:extLst>
                <a:ext uri="{FF2B5EF4-FFF2-40B4-BE49-F238E27FC236}">
                  <a16:creationId xmlns:a16="http://schemas.microsoft.com/office/drawing/2014/main" id="{55CED041-708A-F1AA-3250-B27825510296}"/>
                </a:ext>
              </a:extLst>
            </p:cNvPr>
            <p:cNvSpPr/>
            <p:nvPr/>
          </p:nvSpPr>
          <p:spPr>
            <a:xfrm>
              <a:off x="3730075" y="4630307"/>
              <a:ext cx="141529" cy="112325"/>
            </a:xfrm>
            <a:custGeom>
              <a:avLst/>
              <a:gdLst>
                <a:gd name="connsiteX0" fmla="*/ 11132 w 141529"/>
                <a:gd name="connsiteY0" fmla="*/ 21746 h 112325"/>
                <a:gd name="connsiteX1" fmla="*/ 1378 w 141529"/>
                <a:gd name="connsiteY1" fmla="*/ 76743 h 112325"/>
                <a:gd name="connsiteX2" fmla="*/ 63062 w 141529"/>
                <a:gd name="connsiteY2" fmla="*/ 110443 h 112325"/>
                <a:gd name="connsiteX3" fmla="*/ 79883 w 141529"/>
                <a:gd name="connsiteY3" fmla="*/ 101756 h 112325"/>
                <a:gd name="connsiteX4" fmla="*/ 136652 w 141529"/>
                <a:gd name="connsiteY4" fmla="*/ 143 h 112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529" h="112325">
                  <a:moveTo>
                    <a:pt x="11132" y="21746"/>
                  </a:moveTo>
                  <a:cubicBezTo>
                    <a:pt x="1454" y="38339"/>
                    <a:pt x="-2013" y="57827"/>
                    <a:pt x="1378" y="76743"/>
                  </a:cubicBezTo>
                  <a:cubicBezTo>
                    <a:pt x="9093" y="103090"/>
                    <a:pt x="36716" y="118177"/>
                    <a:pt x="63062" y="110443"/>
                  </a:cubicBezTo>
                  <a:cubicBezTo>
                    <a:pt x="69177" y="108652"/>
                    <a:pt x="74892" y="105700"/>
                    <a:pt x="79883" y="101756"/>
                  </a:cubicBezTo>
                  <a:cubicBezTo>
                    <a:pt x="110135" y="77543"/>
                    <a:pt x="157074" y="30985"/>
                    <a:pt x="136652" y="143"/>
                  </a:cubicBezTo>
                </a:path>
              </a:pathLst>
            </a:custGeom>
            <a:noFill/>
            <a:ln w="13088" cap="rnd">
              <a:solidFill>
                <a:srgbClr val="000000"/>
              </a:solidFill>
              <a:prstDash val="solid"/>
              <a:round/>
            </a:ln>
          </p:spPr>
          <p:txBody>
            <a:bodyPr rtlCol="1" anchor="ctr"/>
            <a:lstStyle/>
            <a:p>
              <a:endParaRPr lang="ar-SA"/>
            </a:p>
          </p:txBody>
        </p:sp>
        <p:sp>
          <p:nvSpPr>
            <p:cNvPr id="58" name="شكل حر: شكل 57">
              <a:extLst>
                <a:ext uri="{FF2B5EF4-FFF2-40B4-BE49-F238E27FC236}">
                  <a16:creationId xmlns:a16="http://schemas.microsoft.com/office/drawing/2014/main" id="{27E644B3-CC28-F633-C19B-F2EDEA9CEF14}"/>
                </a:ext>
              </a:extLst>
            </p:cNvPr>
            <p:cNvSpPr/>
            <p:nvPr/>
          </p:nvSpPr>
          <p:spPr>
            <a:xfrm>
              <a:off x="3760469" y="4599067"/>
              <a:ext cx="68942" cy="28363"/>
            </a:xfrm>
            <a:custGeom>
              <a:avLst/>
              <a:gdLst>
                <a:gd name="connsiteX0" fmla="*/ 110 w 68942"/>
                <a:gd name="connsiteY0" fmla="*/ 28503 h 28363"/>
                <a:gd name="connsiteX1" fmla="*/ 37753 w 68942"/>
                <a:gd name="connsiteY1" fmla="*/ 1128 h 28363"/>
                <a:gd name="connsiteX2" fmla="*/ 69052 w 68942"/>
                <a:gd name="connsiteY2" fmla="*/ 6177 h 28363"/>
              </a:gdLst>
              <a:ahLst/>
              <a:cxnLst>
                <a:cxn ang="0">
                  <a:pos x="connsiteX0" y="connsiteY0"/>
                </a:cxn>
                <a:cxn ang="0">
                  <a:pos x="connsiteX1" y="connsiteY1"/>
                </a:cxn>
                <a:cxn ang="0">
                  <a:pos x="connsiteX2" y="connsiteY2"/>
                </a:cxn>
              </a:cxnLst>
              <a:rect l="l" t="t" r="r" b="b"/>
              <a:pathLst>
                <a:path w="68942" h="28363">
                  <a:moveTo>
                    <a:pt x="110" y="28503"/>
                  </a:moveTo>
                  <a:cubicBezTo>
                    <a:pt x="9978" y="16178"/>
                    <a:pt x="22990" y="6729"/>
                    <a:pt x="37753" y="1128"/>
                  </a:cubicBezTo>
                  <a:cubicBezTo>
                    <a:pt x="48440" y="-1196"/>
                    <a:pt x="59623" y="614"/>
                    <a:pt x="69052" y="6177"/>
                  </a:cubicBezTo>
                </a:path>
              </a:pathLst>
            </a:custGeom>
            <a:noFill/>
            <a:ln w="13088" cap="rnd">
              <a:solidFill>
                <a:srgbClr val="000000"/>
              </a:solidFill>
              <a:prstDash val="solid"/>
              <a:round/>
            </a:ln>
          </p:spPr>
          <p:txBody>
            <a:bodyPr rtlCol="1" anchor="ctr"/>
            <a:lstStyle/>
            <a:p>
              <a:endParaRPr lang="ar-SA"/>
            </a:p>
          </p:txBody>
        </p:sp>
        <p:sp>
          <p:nvSpPr>
            <p:cNvPr id="59" name="شكل حر: شكل 58">
              <a:extLst>
                <a:ext uri="{FF2B5EF4-FFF2-40B4-BE49-F238E27FC236}">
                  <a16:creationId xmlns:a16="http://schemas.microsoft.com/office/drawing/2014/main" id="{9CE2202D-6577-E19C-80B0-C9596D1B245D}"/>
                </a:ext>
              </a:extLst>
            </p:cNvPr>
            <p:cNvSpPr/>
            <p:nvPr/>
          </p:nvSpPr>
          <p:spPr>
            <a:xfrm>
              <a:off x="3593401" y="4695647"/>
              <a:ext cx="397144" cy="294285"/>
            </a:xfrm>
            <a:custGeom>
              <a:avLst/>
              <a:gdLst>
                <a:gd name="connsiteX0" fmla="*/ 110 w 397144"/>
                <a:gd name="connsiteY0" fmla="*/ 232258 h 294285"/>
                <a:gd name="connsiteX1" fmla="*/ 50193 w 397144"/>
                <a:gd name="connsiteY1" fmla="*/ 287122 h 294285"/>
                <a:gd name="connsiteX2" fmla="*/ 244331 w 397144"/>
                <a:gd name="connsiteY2" fmla="*/ 227877 h 294285"/>
                <a:gd name="connsiteX3" fmla="*/ 262257 w 397144"/>
                <a:gd name="connsiteY3" fmla="*/ 215113 h 294285"/>
                <a:gd name="connsiteX4" fmla="*/ 356212 w 397144"/>
                <a:gd name="connsiteY4" fmla="*/ 138913 h 294285"/>
                <a:gd name="connsiteX5" fmla="*/ 379396 w 397144"/>
                <a:gd name="connsiteY5" fmla="*/ 111595 h 294285"/>
                <a:gd name="connsiteX6" fmla="*/ 375986 w 397144"/>
                <a:gd name="connsiteY6" fmla="*/ 22232 h 294285"/>
                <a:gd name="connsiteX7" fmla="*/ 297690 w 397144"/>
                <a:gd name="connsiteY7" fmla="*/ 3449 h 29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144" h="294285">
                  <a:moveTo>
                    <a:pt x="110" y="232258"/>
                  </a:moveTo>
                  <a:cubicBezTo>
                    <a:pt x="7540" y="257233"/>
                    <a:pt x="25980" y="277464"/>
                    <a:pt x="50193" y="287122"/>
                  </a:cubicBezTo>
                  <a:cubicBezTo>
                    <a:pt x="88750" y="305258"/>
                    <a:pt x="136546" y="291180"/>
                    <a:pt x="244331" y="227877"/>
                  </a:cubicBezTo>
                  <a:cubicBezTo>
                    <a:pt x="244331" y="227877"/>
                    <a:pt x="251323" y="223038"/>
                    <a:pt x="262257" y="215113"/>
                  </a:cubicBezTo>
                  <a:cubicBezTo>
                    <a:pt x="295176" y="191758"/>
                    <a:pt x="326570" y="166307"/>
                    <a:pt x="356212" y="138913"/>
                  </a:cubicBezTo>
                  <a:cubicBezTo>
                    <a:pt x="365013" y="130779"/>
                    <a:pt x="372804" y="121597"/>
                    <a:pt x="379396" y="111595"/>
                  </a:cubicBezTo>
                  <a:cubicBezTo>
                    <a:pt x="404161" y="69838"/>
                    <a:pt x="403304" y="43968"/>
                    <a:pt x="375986" y="22232"/>
                  </a:cubicBezTo>
                  <a:cubicBezTo>
                    <a:pt x="355088" y="2477"/>
                    <a:pt x="325275" y="-4686"/>
                    <a:pt x="297690" y="3449"/>
                  </a:cubicBezTo>
                </a:path>
              </a:pathLst>
            </a:custGeom>
            <a:noFill/>
            <a:ln w="13088" cap="rnd">
              <a:solidFill>
                <a:srgbClr val="000000"/>
              </a:solidFill>
              <a:prstDash val="solid"/>
              <a:round/>
            </a:ln>
          </p:spPr>
          <p:txBody>
            <a:bodyPr rtlCol="1" anchor="ctr"/>
            <a:lstStyle/>
            <a:p>
              <a:endParaRPr lang="ar-SA"/>
            </a:p>
          </p:txBody>
        </p:sp>
        <p:sp>
          <p:nvSpPr>
            <p:cNvPr id="60" name="شكل حر: شكل 59">
              <a:extLst>
                <a:ext uri="{FF2B5EF4-FFF2-40B4-BE49-F238E27FC236}">
                  <a16:creationId xmlns:a16="http://schemas.microsoft.com/office/drawing/2014/main" id="{29178D27-44FE-9442-DE3A-B84787BECCDA}"/>
                </a:ext>
              </a:extLst>
            </p:cNvPr>
            <p:cNvSpPr/>
            <p:nvPr/>
          </p:nvSpPr>
          <p:spPr>
            <a:xfrm>
              <a:off x="3853133" y="4745730"/>
              <a:ext cx="109454" cy="86959"/>
            </a:xfrm>
            <a:custGeom>
              <a:avLst/>
              <a:gdLst>
                <a:gd name="connsiteX0" fmla="*/ 8627 w 109454"/>
                <a:gd name="connsiteY0" fmla="*/ 16913 h 86959"/>
                <a:gd name="connsiteX1" fmla="*/ 1102 w 109454"/>
                <a:gd name="connsiteY1" fmla="*/ 59414 h 86959"/>
                <a:gd name="connsiteX2" fmla="*/ 48747 w 109454"/>
                <a:gd name="connsiteY2" fmla="*/ 85569 h 86959"/>
                <a:gd name="connsiteX3" fmla="*/ 61853 w 109454"/>
                <a:gd name="connsiteY3" fmla="*/ 78787 h 86959"/>
                <a:gd name="connsiteX4" fmla="*/ 105668 w 109454"/>
                <a:gd name="connsiteY4" fmla="*/ 149 h 86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54" h="86959">
                  <a:moveTo>
                    <a:pt x="8627" y="16913"/>
                  </a:moveTo>
                  <a:cubicBezTo>
                    <a:pt x="1141" y="29734"/>
                    <a:pt x="-1526" y="44802"/>
                    <a:pt x="1102" y="59414"/>
                  </a:cubicBezTo>
                  <a:cubicBezTo>
                    <a:pt x="7046" y="79797"/>
                    <a:pt x="28363" y="91494"/>
                    <a:pt x="48747" y="85569"/>
                  </a:cubicBezTo>
                  <a:cubicBezTo>
                    <a:pt x="53509" y="84179"/>
                    <a:pt x="57967" y="81874"/>
                    <a:pt x="61853" y="78787"/>
                  </a:cubicBezTo>
                  <a:cubicBezTo>
                    <a:pt x="85227" y="60061"/>
                    <a:pt x="121575" y="24057"/>
                    <a:pt x="105668" y="149"/>
                  </a:cubicBezTo>
                </a:path>
              </a:pathLst>
            </a:custGeom>
            <a:noFill/>
            <a:ln w="13088" cap="rnd">
              <a:solidFill>
                <a:srgbClr val="000000"/>
              </a:solidFill>
              <a:prstDash val="solid"/>
              <a:round/>
            </a:ln>
          </p:spPr>
          <p:txBody>
            <a:bodyPr rtlCol="1" anchor="ctr"/>
            <a:lstStyle/>
            <a:p>
              <a:endParaRPr lang="ar-SA"/>
            </a:p>
          </p:txBody>
        </p:sp>
        <p:sp>
          <p:nvSpPr>
            <p:cNvPr id="61" name="شكل حر: شكل 60">
              <a:extLst>
                <a:ext uri="{FF2B5EF4-FFF2-40B4-BE49-F238E27FC236}">
                  <a16:creationId xmlns:a16="http://schemas.microsoft.com/office/drawing/2014/main" id="{5536905F-E6E8-EB60-5591-B1773D338771}"/>
                </a:ext>
              </a:extLst>
            </p:cNvPr>
            <p:cNvSpPr/>
            <p:nvPr/>
          </p:nvSpPr>
          <p:spPr>
            <a:xfrm>
              <a:off x="3876674" y="4721587"/>
              <a:ext cx="53359" cy="21933"/>
            </a:xfrm>
            <a:custGeom>
              <a:avLst/>
              <a:gdLst>
                <a:gd name="connsiteX0" fmla="*/ 116 w 53359"/>
                <a:gd name="connsiteY0" fmla="*/ 22080 h 21933"/>
                <a:gd name="connsiteX1" fmla="*/ 29320 w 53359"/>
                <a:gd name="connsiteY1" fmla="*/ 915 h 21933"/>
                <a:gd name="connsiteX2" fmla="*/ 53475 w 53359"/>
                <a:gd name="connsiteY2" fmla="*/ 4859 h 21933"/>
              </a:gdLst>
              <a:ahLst/>
              <a:cxnLst>
                <a:cxn ang="0">
                  <a:pos x="connsiteX0" y="connsiteY0"/>
                </a:cxn>
                <a:cxn ang="0">
                  <a:pos x="connsiteX1" y="connsiteY1"/>
                </a:cxn>
                <a:cxn ang="0">
                  <a:pos x="connsiteX2" y="connsiteY2"/>
                </a:cxn>
              </a:cxnLst>
              <a:rect l="l" t="t" r="r" b="b"/>
              <a:pathLst>
                <a:path w="53359" h="21933">
                  <a:moveTo>
                    <a:pt x="116" y="22080"/>
                  </a:moveTo>
                  <a:cubicBezTo>
                    <a:pt x="7774" y="12536"/>
                    <a:pt x="17871" y="5221"/>
                    <a:pt x="29320" y="915"/>
                  </a:cubicBezTo>
                  <a:cubicBezTo>
                    <a:pt x="37588" y="-894"/>
                    <a:pt x="46217" y="515"/>
                    <a:pt x="53475" y="4859"/>
                  </a:cubicBezTo>
                </a:path>
              </a:pathLst>
            </a:custGeom>
            <a:noFill/>
            <a:ln w="13088" cap="rnd">
              <a:solidFill>
                <a:srgbClr val="000000"/>
              </a:solidFill>
              <a:prstDash val="solid"/>
              <a:round/>
            </a:ln>
          </p:spPr>
          <p:txBody>
            <a:bodyPr rtlCol="1" anchor="ctr"/>
            <a:lstStyle/>
            <a:p>
              <a:endParaRPr lang="ar-SA"/>
            </a:p>
          </p:txBody>
        </p:sp>
        <p:sp>
          <p:nvSpPr>
            <p:cNvPr id="62" name="شكل حر: شكل 61">
              <a:extLst>
                <a:ext uri="{FF2B5EF4-FFF2-40B4-BE49-F238E27FC236}">
                  <a16:creationId xmlns:a16="http://schemas.microsoft.com/office/drawing/2014/main" id="{920F7979-4BA0-6150-2DCB-EE5A15DC2239}"/>
                </a:ext>
              </a:extLst>
            </p:cNvPr>
            <p:cNvSpPr/>
            <p:nvPr/>
          </p:nvSpPr>
          <p:spPr>
            <a:xfrm>
              <a:off x="3791788" y="4486860"/>
              <a:ext cx="65265" cy="83153"/>
            </a:xfrm>
            <a:custGeom>
              <a:avLst/>
              <a:gdLst>
                <a:gd name="connsiteX0" fmla="*/ 112 w 65265"/>
                <a:gd name="connsiteY0" fmla="*/ 135 h 83153"/>
                <a:gd name="connsiteX1" fmla="*/ 22038 w 65265"/>
                <a:gd name="connsiteY1" fmla="*/ 41969 h 83153"/>
                <a:gd name="connsiteX2" fmla="*/ 65130 w 65265"/>
                <a:gd name="connsiteY2" fmla="*/ 83079 h 83153"/>
                <a:gd name="connsiteX3" fmla="*/ 65377 w 65265"/>
                <a:gd name="connsiteY3" fmla="*/ 83288 h 83153"/>
              </a:gdLst>
              <a:ahLst/>
              <a:cxnLst>
                <a:cxn ang="0">
                  <a:pos x="connsiteX0" y="connsiteY0"/>
                </a:cxn>
                <a:cxn ang="0">
                  <a:pos x="connsiteX1" y="connsiteY1"/>
                </a:cxn>
                <a:cxn ang="0">
                  <a:pos x="connsiteX2" y="connsiteY2"/>
                </a:cxn>
                <a:cxn ang="0">
                  <a:pos x="connsiteX3" y="connsiteY3"/>
                </a:cxn>
              </a:cxnLst>
              <a:rect l="l" t="t" r="r" b="b"/>
              <a:pathLst>
                <a:path w="65265" h="83153">
                  <a:moveTo>
                    <a:pt x="112" y="135"/>
                  </a:moveTo>
                  <a:lnTo>
                    <a:pt x="22038" y="41969"/>
                  </a:lnTo>
                  <a:lnTo>
                    <a:pt x="65130" y="83079"/>
                  </a:lnTo>
                  <a:lnTo>
                    <a:pt x="65377" y="83288"/>
                  </a:lnTo>
                </a:path>
              </a:pathLst>
            </a:custGeom>
            <a:noFill/>
            <a:ln w="13088" cap="rnd">
              <a:solidFill>
                <a:srgbClr val="000000"/>
              </a:solidFill>
              <a:prstDash val="solid"/>
              <a:round/>
            </a:ln>
          </p:spPr>
          <p:txBody>
            <a:bodyPr rtlCol="1" anchor="ctr"/>
            <a:lstStyle/>
            <a:p>
              <a:endParaRPr lang="ar-SA"/>
            </a:p>
          </p:txBody>
        </p:sp>
        <p:sp>
          <p:nvSpPr>
            <p:cNvPr id="63" name="شكل حر: شكل 62">
              <a:extLst>
                <a:ext uri="{FF2B5EF4-FFF2-40B4-BE49-F238E27FC236}">
                  <a16:creationId xmlns:a16="http://schemas.microsoft.com/office/drawing/2014/main" id="{FE24E420-B211-C3EB-3F47-7DB0713B80A6}"/>
                </a:ext>
              </a:extLst>
            </p:cNvPr>
            <p:cNvSpPr/>
            <p:nvPr/>
          </p:nvSpPr>
          <p:spPr>
            <a:xfrm>
              <a:off x="3089953" y="4597580"/>
              <a:ext cx="126238" cy="97934"/>
            </a:xfrm>
            <a:custGeom>
              <a:avLst/>
              <a:gdLst>
                <a:gd name="connsiteX0" fmla="*/ 126315 w 126238"/>
                <a:gd name="connsiteY0" fmla="*/ 97752 h 97934"/>
                <a:gd name="connsiteX1" fmla="*/ 75052 w 126238"/>
                <a:gd name="connsiteY1" fmla="*/ 62338 h 97934"/>
                <a:gd name="connsiteX2" fmla="*/ 54554 w 126238"/>
                <a:gd name="connsiteY2" fmla="*/ 17608 h 97934"/>
                <a:gd name="connsiteX3" fmla="*/ 29244 w 126238"/>
                <a:gd name="connsiteY3" fmla="*/ 540 h 97934"/>
                <a:gd name="connsiteX4" fmla="*/ 19597 w 126238"/>
                <a:gd name="connsiteY4" fmla="*/ 5112 h 97934"/>
                <a:gd name="connsiteX5" fmla="*/ 1519 w 126238"/>
                <a:gd name="connsiteY5" fmla="*/ 32868 h 97934"/>
                <a:gd name="connsiteX6" fmla="*/ 32551 w 126238"/>
                <a:gd name="connsiteY6" fmla="*/ 98076 h 97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238" h="97934">
                  <a:moveTo>
                    <a:pt x="126315" y="97752"/>
                  </a:moveTo>
                  <a:cubicBezTo>
                    <a:pt x="107292" y="89027"/>
                    <a:pt x="89941" y="77045"/>
                    <a:pt x="75052" y="62338"/>
                  </a:cubicBezTo>
                  <a:cubicBezTo>
                    <a:pt x="64932" y="49175"/>
                    <a:pt x="57926" y="33877"/>
                    <a:pt x="54554" y="17608"/>
                  </a:cubicBezTo>
                  <a:cubicBezTo>
                    <a:pt x="52278" y="5912"/>
                    <a:pt x="40945" y="-1727"/>
                    <a:pt x="29244" y="540"/>
                  </a:cubicBezTo>
                  <a:cubicBezTo>
                    <a:pt x="25697" y="1245"/>
                    <a:pt x="22380" y="2807"/>
                    <a:pt x="19597" y="5112"/>
                  </a:cubicBezTo>
                  <a:cubicBezTo>
                    <a:pt x="10430" y="11894"/>
                    <a:pt x="4013" y="21742"/>
                    <a:pt x="1519" y="32868"/>
                  </a:cubicBezTo>
                  <a:cubicBezTo>
                    <a:pt x="-4423" y="59156"/>
                    <a:pt x="8400" y="86112"/>
                    <a:pt x="32551" y="98076"/>
                  </a:cubicBezTo>
                </a:path>
              </a:pathLst>
            </a:custGeom>
            <a:noFill/>
            <a:ln w="13088" cap="rnd">
              <a:solidFill>
                <a:srgbClr val="000000"/>
              </a:solidFill>
              <a:prstDash val="solid"/>
              <a:round/>
            </a:ln>
          </p:spPr>
          <p:txBody>
            <a:bodyPr rtlCol="1" anchor="ctr"/>
            <a:lstStyle/>
            <a:p>
              <a:endParaRPr lang="ar-SA"/>
            </a:p>
          </p:txBody>
        </p:sp>
        <p:sp>
          <p:nvSpPr>
            <p:cNvPr id="576" name="شكل حر: شكل 575">
              <a:extLst>
                <a:ext uri="{FF2B5EF4-FFF2-40B4-BE49-F238E27FC236}">
                  <a16:creationId xmlns:a16="http://schemas.microsoft.com/office/drawing/2014/main" id="{E07A2199-63DB-696E-9013-4A3035CAE48E}"/>
                </a:ext>
              </a:extLst>
            </p:cNvPr>
            <p:cNvSpPr/>
            <p:nvPr/>
          </p:nvSpPr>
          <p:spPr>
            <a:xfrm>
              <a:off x="2899695" y="2291233"/>
              <a:ext cx="982046" cy="1193463"/>
            </a:xfrm>
            <a:custGeom>
              <a:avLst/>
              <a:gdLst>
                <a:gd name="connsiteX0" fmla="*/ 876142 w 982046"/>
                <a:gd name="connsiteY0" fmla="*/ 1056734 h 1193463"/>
                <a:gd name="connsiteX1" fmla="*/ 212154 w 982046"/>
                <a:gd name="connsiteY1" fmla="*/ 1193513 h 1193463"/>
                <a:gd name="connsiteX2" fmla="*/ 199847 w 982046"/>
                <a:gd name="connsiteY2" fmla="*/ 1133676 h 1193463"/>
                <a:gd name="connsiteX3" fmla="*/ 89 w 982046"/>
                <a:gd name="connsiteY3" fmla="*/ 164184 h 1193463"/>
                <a:gd name="connsiteX4" fmla="*/ 736867 w 982046"/>
                <a:gd name="connsiteY4" fmla="*/ 12355 h 1193463"/>
                <a:gd name="connsiteX5" fmla="*/ 796722 w 982046"/>
                <a:gd name="connsiteY5" fmla="*/ 49 h 1193463"/>
                <a:gd name="connsiteX6" fmla="*/ 982136 w 982046"/>
                <a:gd name="connsiteY6" fmla="*/ 899666 h 11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2046" h="1193463">
                  <a:moveTo>
                    <a:pt x="876142" y="1056734"/>
                  </a:moveTo>
                  <a:lnTo>
                    <a:pt x="212154" y="1193513"/>
                  </a:lnTo>
                  <a:lnTo>
                    <a:pt x="199847" y="1133676"/>
                  </a:lnTo>
                  <a:lnTo>
                    <a:pt x="89" y="164184"/>
                  </a:lnTo>
                  <a:lnTo>
                    <a:pt x="736867" y="12355"/>
                  </a:lnTo>
                  <a:lnTo>
                    <a:pt x="796722" y="49"/>
                  </a:lnTo>
                  <a:lnTo>
                    <a:pt x="982136" y="899666"/>
                  </a:lnTo>
                </a:path>
              </a:pathLst>
            </a:custGeom>
            <a:noFill/>
            <a:ln w="13088" cap="rnd">
              <a:solidFill>
                <a:srgbClr val="000000"/>
              </a:solidFill>
              <a:prstDash val="solid"/>
              <a:round/>
            </a:ln>
          </p:spPr>
          <p:txBody>
            <a:bodyPr rtlCol="1" anchor="ctr"/>
            <a:lstStyle/>
            <a:p>
              <a:endParaRPr lang="ar-SA"/>
            </a:p>
          </p:txBody>
        </p:sp>
        <p:sp>
          <p:nvSpPr>
            <p:cNvPr id="577" name="شكل حر: شكل 576">
              <a:extLst>
                <a:ext uri="{FF2B5EF4-FFF2-40B4-BE49-F238E27FC236}">
                  <a16:creationId xmlns:a16="http://schemas.microsoft.com/office/drawing/2014/main" id="{ECD2F423-289E-9013-A6B3-EA965994476F}"/>
                </a:ext>
              </a:extLst>
            </p:cNvPr>
            <p:cNvSpPr/>
            <p:nvPr/>
          </p:nvSpPr>
          <p:spPr>
            <a:xfrm>
              <a:off x="2827477" y="2243684"/>
              <a:ext cx="808996" cy="1193482"/>
            </a:xfrm>
            <a:custGeom>
              <a:avLst/>
              <a:gdLst>
                <a:gd name="connsiteX0" fmla="*/ 272058 w 808996"/>
                <a:gd name="connsiteY0" fmla="*/ 1181223 h 1193482"/>
                <a:gd name="connsiteX1" fmla="*/ 212145 w 808996"/>
                <a:gd name="connsiteY1" fmla="*/ 1193529 h 1193482"/>
                <a:gd name="connsiteX2" fmla="*/ 199782 w 808996"/>
                <a:gd name="connsiteY2" fmla="*/ 1133617 h 1193482"/>
                <a:gd name="connsiteX3" fmla="*/ 81 w 808996"/>
                <a:gd name="connsiteY3" fmla="*/ 164200 h 1193482"/>
                <a:gd name="connsiteX4" fmla="*/ 736801 w 808996"/>
                <a:gd name="connsiteY4" fmla="*/ 12372 h 1193482"/>
                <a:gd name="connsiteX5" fmla="*/ 796714 w 808996"/>
                <a:gd name="connsiteY5" fmla="*/ 47 h 1193482"/>
                <a:gd name="connsiteX6" fmla="*/ 809077 w 808996"/>
                <a:gd name="connsiteY6" fmla="*/ 59902 h 1193482"/>
                <a:gd name="connsiteX7" fmla="*/ 809077 w 808996"/>
                <a:gd name="connsiteY7" fmla="*/ 59959 h 11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8996" h="1193482">
                  <a:moveTo>
                    <a:pt x="272058" y="1181223"/>
                  </a:moveTo>
                  <a:lnTo>
                    <a:pt x="212145" y="1193529"/>
                  </a:lnTo>
                  <a:lnTo>
                    <a:pt x="199782" y="1133617"/>
                  </a:lnTo>
                  <a:lnTo>
                    <a:pt x="81" y="164200"/>
                  </a:lnTo>
                  <a:lnTo>
                    <a:pt x="736801" y="12372"/>
                  </a:lnTo>
                  <a:lnTo>
                    <a:pt x="796714" y="47"/>
                  </a:lnTo>
                  <a:lnTo>
                    <a:pt x="809077" y="59902"/>
                  </a:lnTo>
                  <a:lnTo>
                    <a:pt x="809077" y="59959"/>
                  </a:lnTo>
                </a:path>
              </a:pathLst>
            </a:custGeom>
            <a:noFill/>
            <a:ln w="13088" cap="rnd">
              <a:solidFill>
                <a:srgbClr val="000000"/>
              </a:solidFill>
              <a:prstDash val="solid"/>
              <a:round/>
            </a:ln>
          </p:spPr>
          <p:txBody>
            <a:bodyPr rtlCol="1" anchor="ctr"/>
            <a:lstStyle/>
            <a:p>
              <a:endParaRPr lang="ar-SA"/>
            </a:p>
          </p:txBody>
        </p:sp>
        <p:sp>
          <p:nvSpPr>
            <p:cNvPr id="578" name="شكل حر: شكل 577">
              <a:extLst>
                <a:ext uri="{FF2B5EF4-FFF2-40B4-BE49-F238E27FC236}">
                  <a16:creationId xmlns:a16="http://schemas.microsoft.com/office/drawing/2014/main" id="{888856C5-8495-6871-0CAD-7F99C9DD1C63}"/>
                </a:ext>
              </a:extLst>
            </p:cNvPr>
            <p:cNvSpPr/>
            <p:nvPr/>
          </p:nvSpPr>
          <p:spPr>
            <a:xfrm>
              <a:off x="2755182" y="2196097"/>
              <a:ext cx="809015" cy="1193539"/>
            </a:xfrm>
            <a:custGeom>
              <a:avLst/>
              <a:gdLst>
                <a:gd name="connsiteX0" fmla="*/ 272073 w 809015"/>
                <a:gd name="connsiteY0" fmla="*/ 1181201 h 1193539"/>
                <a:gd name="connsiteX1" fmla="*/ 212161 w 809015"/>
                <a:gd name="connsiteY1" fmla="*/ 1193584 h 1193539"/>
                <a:gd name="connsiteX2" fmla="*/ 77 w 809015"/>
                <a:gd name="connsiteY2" fmla="*/ 164179 h 1193539"/>
                <a:gd name="connsiteX3" fmla="*/ 796786 w 809015"/>
                <a:gd name="connsiteY3" fmla="*/ 44 h 1193539"/>
                <a:gd name="connsiteX4" fmla="*/ 809092 w 809015"/>
                <a:gd name="connsiteY4" fmla="*/ 59956 h 1193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015" h="1193539">
                  <a:moveTo>
                    <a:pt x="272073" y="1181201"/>
                  </a:moveTo>
                  <a:lnTo>
                    <a:pt x="212161" y="1193584"/>
                  </a:lnTo>
                  <a:lnTo>
                    <a:pt x="77" y="164179"/>
                  </a:lnTo>
                  <a:lnTo>
                    <a:pt x="796786" y="44"/>
                  </a:lnTo>
                  <a:lnTo>
                    <a:pt x="809092" y="59956"/>
                  </a:lnTo>
                </a:path>
              </a:pathLst>
            </a:custGeom>
            <a:noFill/>
            <a:ln w="13088" cap="rnd">
              <a:solidFill>
                <a:srgbClr val="000000"/>
              </a:solidFill>
              <a:prstDash val="solid"/>
              <a:round/>
            </a:ln>
          </p:spPr>
          <p:txBody>
            <a:bodyPr rtlCol="1" anchor="ctr"/>
            <a:lstStyle/>
            <a:p>
              <a:endParaRPr lang="ar-SA"/>
            </a:p>
          </p:txBody>
        </p:sp>
        <p:sp>
          <p:nvSpPr>
            <p:cNvPr id="579" name="شكل حر: شكل 578">
              <a:extLst>
                <a:ext uri="{FF2B5EF4-FFF2-40B4-BE49-F238E27FC236}">
                  <a16:creationId xmlns:a16="http://schemas.microsoft.com/office/drawing/2014/main" id="{F9023412-B814-C1C6-36EA-0FDDCC6158B2}"/>
                </a:ext>
              </a:extLst>
            </p:cNvPr>
            <p:cNvSpPr/>
            <p:nvPr/>
          </p:nvSpPr>
          <p:spPr>
            <a:xfrm>
              <a:off x="3054667" y="2454320"/>
              <a:ext cx="543172" cy="111899"/>
            </a:xfrm>
            <a:custGeom>
              <a:avLst/>
              <a:gdLst>
                <a:gd name="connsiteX0" fmla="*/ 86 w 543172"/>
                <a:gd name="connsiteY0" fmla="*/ 111929 h 111899"/>
                <a:gd name="connsiteX1" fmla="*/ 543258 w 543172"/>
                <a:gd name="connsiteY1" fmla="*/ 29 h 111899"/>
              </a:gdLst>
              <a:ahLst/>
              <a:cxnLst>
                <a:cxn ang="0">
                  <a:pos x="connsiteX0" y="connsiteY0"/>
                </a:cxn>
                <a:cxn ang="0">
                  <a:pos x="connsiteX1" y="connsiteY1"/>
                </a:cxn>
              </a:cxnLst>
              <a:rect l="l" t="t" r="r" b="b"/>
              <a:pathLst>
                <a:path w="543172" h="111899">
                  <a:moveTo>
                    <a:pt x="86" y="111929"/>
                  </a:moveTo>
                  <a:lnTo>
                    <a:pt x="543258" y="29"/>
                  </a:lnTo>
                </a:path>
              </a:pathLst>
            </a:custGeom>
            <a:noFill/>
            <a:ln w="13088" cap="rnd">
              <a:solidFill>
                <a:srgbClr val="000000"/>
              </a:solidFill>
              <a:prstDash val="solid"/>
              <a:round/>
            </a:ln>
          </p:spPr>
          <p:txBody>
            <a:bodyPr rtlCol="1" anchor="ctr"/>
            <a:lstStyle/>
            <a:p>
              <a:endParaRPr lang="ar-SA"/>
            </a:p>
          </p:txBody>
        </p:sp>
        <p:sp>
          <p:nvSpPr>
            <p:cNvPr id="580" name="شكل حر: شكل 579">
              <a:extLst>
                <a:ext uri="{FF2B5EF4-FFF2-40B4-BE49-F238E27FC236}">
                  <a16:creationId xmlns:a16="http://schemas.microsoft.com/office/drawing/2014/main" id="{539817F7-9FA7-FE1E-8466-6B6A9286DFE0}"/>
                </a:ext>
              </a:extLst>
            </p:cNvPr>
            <p:cNvSpPr/>
            <p:nvPr/>
          </p:nvSpPr>
          <p:spPr>
            <a:xfrm>
              <a:off x="3109264" y="2567915"/>
              <a:ext cx="543191" cy="111975"/>
            </a:xfrm>
            <a:custGeom>
              <a:avLst/>
              <a:gdLst>
                <a:gd name="connsiteX0" fmla="*/ 89 w 543191"/>
                <a:gd name="connsiteY0" fmla="*/ 112011 h 111975"/>
                <a:gd name="connsiteX1" fmla="*/ 543280 w 543191"/>
                <a:gd name="connsiteY1" fmla="*/ 35 h 111975"/>
              </a:gdLst>
              <a:ahLst/>
              <a:cxnLst>
                <a:cxn ang="0">
                  <a:pos x="connsiteX0" y="connsiteY0"/>
                </a:cxn>
                <a:cxn ang="0">
                  <a:pos x="connsiteX1" y="connsiteY1"/>
                </a:cxn>
              </a:cxnLst>
              <a:rect l="l" t="t" r="r" b="b"/>
              <a:pathLst>
                <a:path w="543191" h="111975">
                  <a:moveTo>
                    <a:pt x="89" y="112011"/>
                  </a:moveTo>
                  <a:lnTo>
                    <a:pt x="543280" y="35"/>
                  </a:lnTo>
                </a:path>
              </a:pathLst>
            </a:custGeom>
            <a:noFill/>
            <a:ln w="13088" cap="rnd">
              <a:solidFill>
                <a:srgbClr val="000000"/>
              </a:solidFill>
              <a:prstDash val="solid"/>
              <a:round/>
            </a:ln>
          </p:spPr>
          <p:txBody>
            <a:bodyPr rtlCol="1" anchor="ctr"/>
            <a:lstStyle/>
            <a:p>
              <a:endParaRPr lang="ar-SA"/>
            </a:p>
          </p:txBody>
        </p:sp>
        <p:sp>
          <p:nvSpPr>
            <p:cNvPr id="581" name="شكل حر: شكل 580">
              <a:extLst>
                <a:ext uri="{FF2B5EF4-FFF2-40B4-BE49-F238E27FC236}">
                  <a16:creationId xmlns:a16="http://schemas.microsoft.com/office/drawing/2014/main" id="{E57F6C79-0C8A-18D4-91CE-74FDEB93030F}"/>
                </a:ext>
              </a:extLst>
            </p:cNvPr>
            <p:cNvSpPr/>
            <p:nvPr/>
          </p:nvSpPr>
          <p:spPr>
            <a:xfrm>
              <a:off x="3061735" y="2627828"/>
              <a:ext cx="603084" cy="124282"/>
            </a:xfrm>
            <a:custGeom>
              <a:avLst/>
              <a:gdLst>
                <a:gd name="connsiteX0" fmla="*/ 88 w 603084"/>
                <a:gd name="connsiteY0" fmla="*/ 124321 h 124282"/>
                <a:gd name="connsiteX1" fmla="*/ 603173 w 603084"/>
                <a:gd name="connsiteY1" fmla="*/ 39 h 124282"/>
              </a:gdLst>
              <a:ahLst/>
              <a:cxnLst>
                <a:cxn ang="0">
                  <a:pos x="connsiteX0" y="connsiteY0"/>
                </a:cxn>
                <a:cxn ang="0">
                  <a:pos x="connsiteX1" y="connsiteY1"/>
                </a:cxn>
              </a:cxnLst>
              <a:rect l="l" t="t" r="r" b="b"/>
              <a:pathLst>
                <a:path w="603084" h="124282">
                  <a:moveTo>
                    <a:pt x="88" y="124321"/>
                  </a:moveTo>
                  <a:lnTo>
                    <a:pt x="603173" y="39"/>
                  </a:lnTo>
                </a:path>
              </a:pathLst>
            </a:custGeom>
            <a:noFill/>
            <a:ln w="13088" cap="rnd">
              <a:solidFill>
                <a:srgbClr val="000000"/>
              </a:solidFill>
              <a:prstDash val="solid"/>
              <a:round/>
            </a:ln>
          </p:spPr>
          <p:txBody>
            <a:bodyPr rtlCol="1" anchor="ctr"/>
            <a:lstStyle/>
            <a:p>
              <a:endParaRPr lang="ar-SA"/>
            </a:p>
          </p:txBody>
        </p:sp>
        <p:sp>
          <p:nvSpPr>
            <p:cNvPr id="582" name="شكل حر: شكل 581">
              <a:extLst>
                <a:ext uri="{FF2B5EF4-FFF2-40B4-BE49-F238E27FC236}">
                  <a16:creationId xmlns:a16="http://schemas.microsoft.com/office/drawing/2014/main" id="{B51FE5CD-0392-848A-B97F-1E4C4C985E4E}"/>
                </a:ext>
              </a:extLst>
            </p:cNvPr>
            <p:cNvSpPr/>
            <p:nvPr/>
          </p:nvSpPr>
          <p:spPr>
            <a:xfrm>
              <a:off x="3074041" y="2687740"/>
              <a:ext cx="603084" cy="124263"/>
            </a:xfrm>
            <a:custGeom>
              <a:avLst/>
              <a:gdLst>
                <a:gd name="connsiteX0" fmla="*/ 88 w 603084"/>
                <a:gd name="connsiteY0" fmla="*/ 124305 h 124263"/>
                <a:gd name="connsiteX1" fmla="*/ 603173 w 603084"/>
                <a:gd name="connsiteY1" fmla="*/ 42 h 124263"/>
              </a:gdLst>
              <a:ahLst/>
              <a:cxnLst>
                <a:cxn ang="0">
                  <a:pos x="connsiteX0" y="connsiteY0"/>
                </a:cxn>
                <a:cxn ang="0">
                  <a:pos x="connsiteX1" y="connsiteY1"/>
                </a:cxn>
              </a:cxnLst>
              <a:rect l="l" t="t" r="r" b="b"/>
              <a:pathLst>
                <a:path w="603084" h="124263">
                  <a:moveTo>
                    <a:pt x="88" y="124305"/>
                  </a:moveTo>
                  <a:lnTo>
                    <a:pt x="603173" y="42"/>
                  </a:lnTo>
                </a:path>
              </a:pathLst>
            </a:custGeom>
            <a:noFill/>
            <a:ln w="13088" cap="rnd">
              <a:solidFill>
                <a:srgbClr val="000000"/>
              </a:solidFill>
              <a:prstDash val="solid"/>
              <a:round/>
            </a:ln>
          </p:spPr>
          <p:txBody>
            <a:bodyPr rtlCol="1" anchor="ctr"/>
            <a:lstStyle/>
            <a:p>
              <a:endParaRPr lang="ar-SA"/>
            </a:p>
          </p:txBody>
        </p:sp>
        <p:sp>
          <p:nvSpPr>
            <p:cNvPr id="583" name="شكل حر: شكل 582">
              <a:extLst>
                <a:ext uri="{FF2B5EF4-FFF2-40B4-BE49-F238E27FC236}">
                  <a16:creationId xmlns:a16="http://schemas.microsoft.com/office/drawing/2014/main" id="{2159373E-3CE8-00EB-BF47-B67E267C4613}"/>
                </a:ext>
              </a:extLst>
            </p:cNvPr>
            <p:cNvSpPr/>
            <p:nvPr/>
          </p:nvSpPr>
          <p:spPr>
            <a:xfrm>
              <a:off x="3086423" y="2784647"/>
              <a:ext cx="423367" cy="87268"/>
            </a:xfrm>
            <a:custGeom>
              <a:avLst/>
              <a:gdLst>
                <a:gd name="connsiteX0" fmla="*/ 84 w 423367"/>
                <a:gd name="connsiteY0" fmla="*/ 87314 h 87268"/>
                <a:gd name="connsiteX1" fmla="*/ 423452 w 423367"/>
                <a:gd name="connsiteY1" fmla="*/ 46 h 87268"/>
              </a:gdLst>
              <a:ahLst/>
              <a:cxnLst>
                <a:cxn ang="0">
                  <a:pos x="connsiteX0" y="connsiteY0"/>
                </a:cxn>
                <a:cxn ang="0">
                  <a:pos x="connsiteX1" y="connsiteY1"/>
                </a:cxn>
              </a:cxnLst>
              <a:rect l="l" t="t" r="r" b="b"/>
              <a:pathLst>
                <a:path w="423367" h="87268">
                  <a:moveTo>
                    <a:pt x="84" y="87314"/>
                  </a:moveTo>
                  <a:lnTo>
                    <a:pt x="423452" y="46"/>
                  </a:lnTo>
                </a:path>
              </a:pathLst>
            </a:custGeom>
            <a:noFill/>
            <a:ln w="13088" cap="rnd">
              <a:solidFill>
                <a:srgbClr val="000000"/>
              </a:solidFill>
              <a:prstDash val="solid"/>
              <a:round/>
            </a:ln>
          </p:spPr>
          <p:txBody>
            <a:bodyPr rtlCol="1" anchor="ctr"/>
            <a:lstStyle/>
            <a:p>
              <a:endParaRPr lang="ar-SA"/>
            </a:p>
          </p:txBody>
        </p:sp>
        <p:sp>
          <p:nvSpPr>
            <p:cNvPr id="584" name="شكل حر: شكل 583">
              <a:extLst>
                <a:ext uri="{FF2B5EF4-FFF2-40B4-BE49-F238E27FC236}">
                  <a16:creationId xmlns:a16="http://schemas.microsoft.com/office/drawing/2014/main" id="{82D444E2-96F4-36DF-1AAA-257E013ACF00}"/>
                </a:ext>
              </a:extLst>
            </p:cNvPr>
            <p:cNvSpPr/>
            <p:nvPr/>
          </p:nvSpPr>
          <p:spPr>
            <a:xfrm>
              <a:off x="3158642" y="2807564"/>
              <a:ext cx="543172" cy="111899"/>
            </a:xfrm>
            <a:custGeom>
              <a:avLst/>
              <a:gdLst>
                <a:gd name="connsiteX0" fmla="*/ 91 w 543172"/>
                <a:gd name="connsiteY0" fmla="*/ 111947 h 111899"/>
                <a:gd name="connsiteX1" fmla="*/ 543264 w 543172"/>
                <a:gd name="connsiteY1" fmla="*/ 48 h 111899"/>
              </a:gdLst>
              <a:ahLst/>
              <a:cxnLst>
                <a:cxn ang="0">
                  <a:pos x="connsiteX0" y="connsiteY0"/>
                </a:cxn>
                <a:cxn ang="0">
                  <a:pos x="connsiteX1" y="connsiteY1"/>
                </a:cxn>
              </a:cxnLst>
              <a:rect l="l" t="t" r="r" b="b"/>
              <a:pathLst>
                <a:path w="543172" h="111899">
                  <a:moveTo>
                    <a:pt x="91" y="111947"/>
                  </a:moveTo>
                  <a:lnTo>
                    <a:pt x="543264" y="48"/>
                  </a:lnTo>
                </a:path>
              </a:pathLst>
            </a:custGeom>
            <a:noFill/>
            <a:ln w="13088" cap="rnd">
              <a:solidFill>
                <a:srgbClr val="000000"/>
              </a:solidFill>
              <a:prstDash val="solid"/>
              <a:round/>
            </a:ln>
          </p:spPr>
          <p:txBody>
            <a:bodyPr rtlCol="1" anchor="ctr"/>
            <a:lstStyle/>
            <a:p>
              <a:endParaRPr lang="ar-SA"/>
            </a:p>
          </p:txBody>
        </p:sp>
        <p:sp>
          <p:nvSpPr>
            <p:cNvPr id="585" name="شكل حر: شكل 584">
              <a:extLst>
                <a:ext uri="{FF2B5EF4-FFF2-40B4-BE49-F238E27FC236}">
                  <a16:creationId xmlns:a16="http://schemas.microsoft.com/office/drawing/2014/main" id="{DA95788B-162B-9DE4-4FC4-72C685BDEADB}"/>
                </a:ext>
              </a:extLst>
            </p:cNvPr>
            <p:cNvSpPr/>
            <p:nvPr/>
          </p:nvSpPr>
          <p:spPr>
            <a:xfrm>
              <a:off x="3111112" y="2867477"/>
              <a:ext cx="603084" cy="124205"/>
            </a:xfrm>
            <a:custGeom>
              <a:avLst/>
              <a:gdLst>
                <a:gd name="connsiteX0" fmla="*/ 90 w 603084"/>
                <a:gd name="connsiteY0" fmla="*/ 124257 h 124205"/>
                <a:gd name="connsiteX1" fmla="*/ 603175 w 603084"/>
                <a:gd name="connsiteY1" fmla="*/ 51 h 124205"/>
              </a:gdLst>
              <a:ahLst/>
              <a:cxnLst>
                <a:cxn ang="0">
                  <a:pos x="connsiteX0" y="connsiteY0"/>
                </a:cxn>
                <a:cxn ang="0">
                  <a:pos x="connsiteX1" y="connsiteY1"/>
                </a:cxn>
              </a:cxnLst>
              <a:rect l="l" t="t" r="r" b="b"/>
              <a:pathLst>
                <a:path w="603084" h="124205">
                  <a:moveTo>
                    <a:pt x="90" y="124257"/>
                  </a:moveTo>
                  <a:lnTo>
                    <a:pt x="603175" y="51"/>
                  </a:lnTo>
                </a:path>
              </a:pathLst>
            </a:custGeom>
            <a:noFill/>
            <a:ln w="13088" cap="rnd">
              <a:solidFill>
                <a:srgbClr val="000000"/>
              </a:solidFill>
              <a:prstDash val="solid"/>
              <a:round/>
            </a:ln>
          </p:spPr>
          <p:txBody>
            <a:bodyPr rtlCol="1" anchor="ctr"/>
            <a:lstStyle/>
            <a:p>
              <a:endParaRPr lang="ar-SA"/>
            </a:p>
          </p:txBody>
        </p:sp>
        <p:sp>
          <p:nvSpPr>
            <p:cNvPr id="586" name="شكل حر: شكل 585">
              <a:extLst>
                <a:ext uri="{FF2B5EF4-FFF2-40B4-BE49-F238E27FC236}">
                  <a16:creationId xmlns:a16="http://schemas.microsoft.com/office/drawing/2014/main" id="{CCDE74A9-1919-01C9-FD1F-2D4B199CE4B2}"/>
                </a:ext>
              </a:extLst>
            </p:cNvPr>
            <p:cNvSpPr/>
            <p:nvPr/>
          </p:nvSpPr>
          <p:spPr>
            <a:xfrm>
              <a:off x="3123418" y="2927313"/>
              <a:ext cx="603084" cy="124263"/>
            </a:xfrm>
            <a:custGeom>
              <a:avLst/>
              <a:gdLst>
                <a:gd name="connsiteX0" fmla="*/ 91 w 603084"/>
                <a:gd name="connsiteY0" fmla="*/ 124318 h 124263"/>
                <a:gd name="connsiteX1" fmla="*/ 603176 w 603084"/>
                <a:gd name="connsiteY1" fmla="*/ 54 h 124263"/>
              </a:gdLst>
              <a:ahLst/>
              <a:cxnLst>
                <a:cxn ang="0">
                  <a:pos x="connsiteX0" y="connsiteY0"/>
                </a:cxn>
                <a:cxn ang="0">
                  <a:pos x="connsiteX1" y="connsiteY1"/>
                </a:cxn>
              </a:cxnLst>
              <a:rect l="l" t="t" r="r" b="b"/>
              <a:pathLst>
                <a:path w="603084" h="124263">
                  <a:moveTo>
                    <a:pt x="91" y="124318"/>
                  </a:moveTo>
                  <a:lnTo>
                    <a:pt x="603176" y="54"/>
                  </a:lnTo>
                </a:path>
              </a:pathLst>
            </a:custGeom>
            <a:noFill/>
            <a:ln w="13088" cap="rnd">
              <a:solidFill>
                <a:srgbClr val="000000"/>
              </a:solidFill>
              <a:prstDash val="solid"/>
              <a:round/>
            </a:ln>
          </p:spPr>
          <p:txBody>
            <a:bodyPr rtlCol="1" anchor="ctr"/>
            <a:lstStyle/>
            <a:p>
              <a:endParaRPr lang="ar-SA"/>
            </a:p>
          </p:txBody>
        </p:sp>
        <p:sp>
          <p:nvSpPr>
            <p:cNvPr id="587" name="شكل حر: شكل 586">
              <a:extLst>
                <a:ext uri="{FF2B5EF4-FFF2-40B4-BE49-F238E27FC236}">
                  <a16:creationId xmlns:a16="http://schemas.microsoft.com/office/drawing/2014/main" id="{85ED6302-983B-D8F8-8421-42186E890174}"/>
                </a:ext>
              </a:extLst>
            </p:cNvPr>
            <p:cNvSpPr/>
            <p:nvPr/>
          </p:nvSpPr>
          <p:spPr>
            <a:xfrm>
              <a:off x="3195637" y="2987225"/>
              <a:ext cx="543248" cy="111956"/>
            </a:xfrm>
            <a:custGeom>
              <a:avLst/>
              <a:gdLst>
                <a:gd name="connsiteX0" fmla="*/ 93 w 543248"/>
                <a:gd name="connsiteY0" fmla="*/ 112014 h 111956"/>
                <a:gd name="connsiteX1" fmla="*/ 543342 w 543248"/>
                <a:gd name="connsiteY1" fmla="*/ 57 h 111956"/>
              </a:gdLst>
              <a:ahLst/>
              <a:cxnLst>
                <a:cxn ang="0">
                  <a:pos x="connsiteX0" y="connsiteY0"/>
                </a:cxn>
                <a:cxn ang="0">
                  <a:pos x="connsiteX1" y="connsiteY1"/>
                </a:cxn>
              </a:cxnLst>
              <a:rect l="l" t="t" r="r" b="b"/>
              <a:pathLst>
                <a:path w="543248" h="111956">
                  <a:moveTo>
                    <a:pt x="93" y="112014"/>
                  </a:moveTo>
                  <a:lnTo>
                    <a:pt x="543342" y="57"/>
                  </a:lnTo>
                </a:path>
              </a:pathLst>
            </a:custGeom>
            <a:noFill/>
            <a:ln w="13088" cap="rnd">
              <a:solidFill>
                <a:srgbClr val="000000"/>
              </a:solidFill>
              <a:prstDash val="solid"/>
              <a:round/>
            </a:ln>
          </p:spPr>
          <p:txBody>
            <a:bodyPr rtlCol="1" anchor="ctr"/>
            <a:lstStyle/>
            <a:p>
              <a:endParaRPr lang="ar-SA"/>
            </a:p>
          </p:txBody>
        </p:sp>
        <p:sp>
          <p:nvSpPr>
            <p:cNvPr id="588" name="شكل حر: شكل 587">
              <a:extLst>
                <a:ext uri="{FF2B5EF4-FFF2-40B4-BE49-F238E27FC236}">
                  <a16:creationId xmlns:a16="http://schemas.microsoft.com/office/drawing/2014/main" id="{B0D55E57-3840-9973-FA8A-446DAB259F8B}"/>
                </a:ext>
              </a:extLst>
            </p:cNvPr>
            <p:cNvSpPr/>
            <p:nvPr/>
          </p:nvSpPr>
          <p:spPr>
            <a:xfrm>
              <a:off x="3148107" y="3047137"/>
              <a:ext cx="603084" cy="124263"/>
            </a:xfrm>
            <a:custGeom>
              <a:avLst/>
              <a:gdLst>
                <a:gd name="connsiteX0" fmla="*/ 92 w 603084"/>
                <a:gd name="connsiteY0" fmla="*/ 124324 h 124263"/>
                <a:gd name="connsiteX1" fmla="*/ 603177 w 603084"/>
                <a:gd name="connsiteY1" fmla="*/ 61 h 124263"/>
              </a:gdLst>
              <a:ahLst/>
              <a:cxnLst>
                <a:cxn ang="0">
                  <a:pos x="connsiteX0" y="connsiteY0"/>
                </a:cxn>
                <a:cxn ang="0">
                  <a:pos x="connsiteX1" y="connsiteY1"/>
                </a:cxn>
              </a:cxnLst>
              <a:rect l="l" t="t" r="r" b="b"/>
              <a:pathLst>
                <a:path w="603084" h="124263">
                  <a:moveTo>
                    <a:pt x="92" y="124324"/>
                  </a:moveTo>
                  <a:lnTo>
                    <a:pt x="603177" y="61"/>
                  </a:lnTo>
                </a:path>
              </a:pathLst>
            </a:custGeom>
            <a:noFill/>
            <a:ln w="13088" cap="rnd">
              <a:solidFill>
                <a:srgbClr val="000000"/>
              </a:solidFill>
              <a:prstDash val="solid"/>
              <a:round/>
            </a:ln>
          </p:spPr>
          <p:txBody>
            <a:bodyPr rtlCol="1" anchor="ctr"/>
            <a:lstStyle/>
            <a:p>
              <a:endParaRPr lang="ar-SA"/>
            </a:p>
          </p:txBody>
        </p:sp>
        <p:sp>
          <p:nvSpPr>
            <p:cNvPr id="589" name="شكل حر: شكل 588">
              <a:extLst>
                <a:ext uri="{FF2B5EF4-FFF2-40B4-BE49-F238E27FC236}">
                  <a16:creationId xmlns:a16="http://schemas.microsoft.com/office/drawing/2014/main" id="{F1096517-A210-6C8C-A21D-8633A3C22CAC}"/>
                </a:ext>
              </a:extLst>
            </p:cNvPr>
            <p:cNvSpPr/>
            <p:nvPr/>
          </p:nvSpPr>
          <p:spPr>
            <a:xfrm>
              <a:off x="3160471" y="3107049"/>
              <a:ext cx="603084" cy="124263"/>
            </a:xfrm>
            <a:custGeom>
              <a:avLst/>
              <a:gdLst>
                <a:gd name="connsiteX0" fmla="*/ 93 w 603084"/>
                <a:gd name="connsiteY0" fmla="*/ 124327 h 124263"/>
                <a:gd name="connsiteX1" fmla="*/ 603178 w 603084"/>
                <a:gd name="connsiteY1" fmla="*/ 64 h 124263"/>
              </a:gdLst>
              <a:ahLst/>
              <a:cxnLst>
                <a:cxn ang="0">
                  <a:pos x="connsiteX0" y="connsiteY0"/>
                </a:cxn>
                <a:cxn ang="0">
                  <a:pos x="connsiteX1" y="connsiteY1"/>
                </a:cxn>
              </a:cxnLst>
              <a:rect l="l" t="t" r="r" b="b"/>
              <a:pathLst>
                <a:path w="603084" h="124263">
                  <a:moveTo>
                    <a:pt x="93" y="124327"/>
                  </a:moveTo>
                  <a:lnTo>
                    <a:pt x="603178" y="64"/>
                  </a:lnTo>
                </a:path>
              </a:pathLst>
            </a:custGeom>
            <a:noFill/>
            <a:ln w="13088" cap="rnd">
              <a:solidFill>
                <a:srgbClr val="000000"/>
              </a:solidFill>
              <a:prstDash val="solid"/>
              <a:round/>
            </a:ln>
          </p:spPr>
          <p:txBody>
            <a:bodyPr rtlCol="1" anchor="ctr"/>
            <a:lstStyle/>
            <a:p>
              <a:endParaRPr lang="ar-SA"/>
            </a:p>
          </p:txBody>
        </p:sp>
        <p:sp>
          <p:nvSpPr>
            <p:cNvPr id="590" name="شكل حر: شكل 589">
              <a:extLst>
                <a:ext uri="{FF2B5EF4-FFF2-40B4-BE49-F238E27FC236}">
                  <a16:creationId xmlns:a16="http://schemas.microsoft.com/office/drawing/2014/main" id="{CF0A382C-EADC-D08C-BDDA-9DCAC4FF493A}"/>
                </a:ext>
              </a:extLst>
            </p:cNvPr>
            <p:cNvSpPr/>
            <p:nvPr/>
          </p:nvSpPr>
          <p:spPr>
            <a:xfrm>
              <a:off x="3353028" y="3272823"/>
              <a:ext cx="363531" cy="74904"/>
            </a:xfrm>
            <a:custGeom>
              <a:avLst/>
              <a:gdLst>
                <a:gd name="connsiteX0" fmla="*/ 97 w 363531"/>
                <a:gd name="connsiteY0" fmla="*/ 74976 h 74904"/>
                <a:gd name="connsiteX1" fmla="*/ 61590 w 363531"/>
                <a:gd name="connsiteY1" fmla="*/ 62346 h 74904"/>
                <a:gd name="connsiteX2" fmla="*/ 134647 w 363531"/>
                <a:gd name="connsiteY2" fmla="*/ 47277 h 74904"/>
                <a:gd name="connsiteX3" fmla="*/ 286418 w 363531"/>
                <a:gd name="connsiteY3" fmla="*/ 15978 h 74904"/>
                <a:gd name="connsiteX4" fmla="*/ 315241 w 363531"/>
                <a:gd name="connsiteY4" fmla="*/ 10015 h 74904"/>
                <a:gd name="connsiteX5" fmla="*/ 363628 w 363531"/>
                <a:gd name="connsiteY5" fmla="*/ 71 h 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531" h="74904">
                  <a:moveTo>
                    <a:pt x="97" y="74976"/>
                  </a:moveTo>
                  <a:lnTo>
                    <a:pt x="61590" y="62346"/>
                  </a:lnTo>
                  <a:lnTo>
                    <a:pt x="134647" y="47277"/>
                  </a:lnTo>
                  <a:lnTo>
                    <a:pt x="286418" y="15978"/>
                  </a:lnTo>
                  <a:lnTo>
                    <a:pt x="315241" y="10015"/>
                  </a:lnTo>
                  <a:lnTo>
                    <a:pt x="363628" y="71"/>
                  </a:lnTo>
                </a:path>
              </a:pathLst>
            </a:custGeom>
            <a:noFill/>
            <a:ln w="13088" cap="rnd">
              <a:solidFill>
                <a:srgbClr val="000000"/>
              </a:solidFill>
              <a:prstDash val="solid"/>
              <a:round/>
            </a:ln>
          </p:spPr>
          <p:txBody>
            <a:bodyPr rtlCol="1" anchor="ctr"/>
            <a:lstStyle/>
            <a:p>
              <a:endParaRPr lang="ar-SA"/>
            </a:p>
          </p:txBody>
        </p:sp>
        <p:sp>
          <p:nvSpPr>
            <p:cNvPr id="591" name="شكل حر: شكل 590">
              <a:extLst>
                <a:ext uri="{FF2B5EF4-FFF2-40B4-BE49-F238E27FC236}">
                  <a16:creationId xmlns:a16="http://schemas.microsoft.com/office/drawing/2014/main" id="{9B7BBF17-B548-5DEC-8B7C-67FC1349F32D}"/>
                </a:ext>
              </a:extLst>
            </p:cNvPr>
            <p:cNvSpPr/>
            <p:nvPr/>
          </p:nvSpPr>
          <p:spPr>
            <a:xfrm>
              <a:off x="3525954" y="3206110"/>
              <a:ext cx="166392" cy="100376"/>
            </a:xfrm>
            <a:custGeom>
              <a:avLst/>
              <a:gdLst>
                <a:gd name="connsiteX0" fmla="*/ 6016 w 166392"/>
                <a:gd name="connsiteY0" fmla="*/ 49294 h 100376"/>
                <a:gd name="connsiteX1" fmla="*/ 8569 w 166392"/>
                <a:gd name="connsiteY1" fmla="*/ 100443 h 100376"/>
                <a:gd name="connsiteX2" fmla="*/ 66118 w 166392"/>
                <a:gd name="connsiteY2" fmla="*/ 68 h 100376"/>
                <a:gd name="connsiteX3" fmla="*/ 70233 w 166392"/>
                <a:gd name="connsiteY3" fmla="*/ 83679 h 100376"/>
                <a:gd name="connsiteX4" fmla="*/ 111038 w 166392"/>
                <a:gd name="connsiteY4" fmla="*/ 19842 h 100376"/>
                <a:gd name="connsiteX5" fmla="*/ 113515 w 166392"/>
                <a:gd name="connsiteY5" fmla="*/ 82707 h 100376"/>
                <a:gd name="connsiteX6" fmla="*/ 123154 w 166392"/>
                <a:gd name="connsiteY6" fmla="*/ 97947 h 100376"/>
                <a:gd name="connsiteX7" fmla="*/ 142338 w 166392"/>
                <a:gd name="connsiteY7" fmla="*/ 76725 h 100376"/>
                <a:gd name="connsiteX8" fmla="*/ 166493 w 166392"/>
                <a:gd name="connsiteY8" fmla="*/ 35025 h 100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392" h="100376">
                  <a:moveTo>
                    <a:pt x="6016" y="49294"/>
                  </a:moveTo>
                  <a:cubicBezTo>
                    <a:pt x="4111" y="56247"/>
                    <a:pt x="-7681" y="99986"/>
                    <a:pt x="8569" y="100443"/>
                  </a:cubicBezTo>
                  <a:cubicBezTo>
                    <a:pt x="26114" y="100957"/>
                    <a:pt x="66118" y="68"/>
                    <a:pt x="66118" y="68"/>
                  </a:cubicBezTo>
                  <a:cubicBezTo>
                    <a:pt x="66118" y="68"/>
                    <a:pt x="46535" y="81983"/>
                    <a:pt x="70233" y="83679"/>
                  </a:cubicBezTo>
                  <a:cubicBezTo>
                    <a:pt x="93931" y="85374"/>
                    <a:pt x="90483" y="25405"/>
                    <a:pt x="111038" y="19842"/>
                  </a:cubicBezTo>
                  <a:cubicBezTo>
                    <a:pt x="125497" y="15899"/>
                    <a:pt x="113515" y="58723"/>
                    <a:pt x="113515" y="82707"/>
                  </a:cubicBezTo>
                  <a:cubicBezTo>
                    <a:pt x="113515" y="92994"/>
                    <a:pt x="115744" y="99852"/>
                    <a:pt x="123154" y="97947"/>
                  </a:cubicBezTo>
                  <a:cubicBezTo>
                    <a:pt x="132374" y="95661"/>
                    <a:pt x="137937" y="86955"/>
                    <a:pt x="142338" y="76725"/>
                  </a:cubicBezTo>
                  <a:cubicBezTo>
                    <a:pt x="149539" y="59581"/>
                    <a:pt x="153653" y="38226"/>
                    <a:pt x="166493" y="35025"/>
                  </a:cubicBezTo>
                </a:path>
              </a:pathLst>
            </a:custGeom>
            <a:noFill/>
            <a:ln w="13088" cap="rnd">
              <a:solidFill>
                <a:srgbClr val="000000"/>
              </a:solidFill>
              <a:prstDash val="solid"/>
              <a:round/>
            </a:ln>
          </p:spPr>
          <p:txBody>
            <a:bodyPr rtlCol="1" anchor="ctr"/>
            <a:lstStyle/>
            <a:p>
              <a:endParaRPr lang="ar-SA"/>
            </a:p>
          </p:txBody>
        </p:sp>
        <p:sp>
          <p:nvSpPr>
            <p:cNvPr id="592" name="شكل حر: شكل 591">
              <a:extLst>
                <a:ext uri="{FF2B5EF4-FFF2-40B4-BE49-F238E27FC236}">
                  <a16:creationId xmlns:a16="http://schemas.microsoft.com/office/drawing/2014/main" id="{3AD1DB22-6E4F-16A2-437D-BABC48F8AE40}"/>
                </a:ext>
              </a:extLst>
            </p:cNvPr>
            <p:cNvSpPr/>
            <p:nvPr/>
          </p:nvSpPr>
          <p:spPr>
            <a:xfrm>
              <a:off x="3455669" y="3254497"/>
              <a:ext cx="76333" cy="64282"/>
            </a:xfrm>
            <a:custGeom>
              <a:avLst/>
              <a:gdLst>
                <a:gd name="connsiteX0" fmla="*/ 95 w 76333"/>
                <a:gd name="connsiteY0" fmla="*/ 30378 h 64282"/>
                <a:gd name="connsiteX1" fmla="*/ 31641 w 76333"/>
                <a:gd name="connsiteY1" fmla="*/ 64097 h 64282"/>
                <a:gd name="connsiteX2" fmla="*/ 76237 w 76333"/>
                <a:gd name="connsiteY2" fmla="*/ 908 h 64282"/>
                <a:gd name="connsiteX3" fmla="*/ 76428 w 76333"/>
                <a:gd name="connsiteY3" fmla="*/ 260 h 64282"/>
                <a:gd name="connsiteX4" fmla="*/ 76428 w 76333"/>
                <a:gd name="connsiteY4" fmla="*/ 260 h 64282"/>
                <a:gd name="connsiteX5" fmla="*/ 76428 w 76333"/>
                <a:gd name="connsiteY5" fmla="*/ 70 h 6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333" h="64282">
                  <a:moveTo>
                    <a:pt x="95" y="30378"/>
                  </a:moveTo>
                  <a:cubicBezTo>
                    <a:pt x="8477" y="50743"/>
                    <a:pt x="21050" y="66573"/>
                    <a:pt x="31641" y="64097"/>
                  </a:cubicBezTo>
                  <a:cubicBezTo>
                    <a:pt x="55740" y="58268"/>
                    <a:pt x="73685" y="8319"/>
                    <a:pt x="76237" y="908"/>
                  </a:cubicBezTo>
                  <a:cubicBezTo>
                    <a:pt x="76285" y="687"/>
                    <a:pt x="76348" y="472"/>
                    <a:pt x="76428" y="260"/>
                  </a:cubicBezTo>
                  <a:lnTo>
                    <a:pt x="76428" y="260"/>
                  </a:lnTo>
                  <a:lnTo>
                    <a:pt x="76428" y="70"/>
                  </a:lnTo>
                </a:path>
              </a:pathLst>
            </a:custGeom>
            <a:noFill/>
            <a:ln w="13088" cap="rnd">
              <a:solidFill>
                <a:srgbClr val="000000"/>
              </a:solidFill>
              <a:prstDash val="solid"/>
              <a:round/>
            </a:ln>
          </p:spPr>
          <p:txBody>
            <a:bodyPr rtlCol="1" anchor="ctr"/>
            <a:lstStyle/>
            <a:p>
              <a:endParaRPr lang="ar-SA"/>
            </a:p>
          </p:txBody>
        </p:sp>
        <p:sp>
          <p:nvSpPr>
            <p:cNvPr id="593" name="شكل حر: شكل 592">
              <a:extLst>
                <a:ext uri="{FF2B5EF4-FFF2-40B4-BE49-F238E27FC236}">
                  <a16:creationId xmlns:a16="http://schemas.microsoft.com/office/drawing/2014/main" id="{6F54CAB9-04DD-6DB5-ED0C-A8E786B2849C}"/>
                </a:ext>
              </a:extLst>
            </p:cNvPr>
            <p:cNvSpPr/>
            <p:nvPr/>
          </p:nvSpPr>
          <p:spPr>
            <a:xfrm>
              <a:off x="3446140" y="3210524"/>
              <a:ext cx="29659" cy="74281"/>
            </a:xfrm>
            <a:custGeom>
              <a:avLst/>
              <a:gdLst>
                <a:gd name="connsiteX0" fmla="*/ 9622 w 29659"/>
                <a:gd name="connsiteY0" fmla="*/ 74349 h 74281"/>
                <a:gd name="connsiteX1" fmla="*/ 16556 w 29659"/>
                <a:gd name="connsiteY1" fmla="*/ 626 h 74281"/>
                <a:gd name="connsiteX2" fmla="*/ 9622 w 29659"/>
                <a:gd name="connsiteY2" fmla="*/ 74349 h 74281"/>
              </a:gdLst>
              <a:ahLst/>
              <a:cxnLst>
                <a:cxn ang="0">
                  <a:pos x="connsiteX0" y="connsiteY0"/>
                </a:cxn>
                <a:cxn ang="0">
                  <a:pos x="connsiteX1" y="connsiteY1"/>
                </a:cxn>
                <a:cxn ang="0">
                  <a:pos x="connsiteX2" y="connsiteY2"/>
                </a:cxn>
              </a:cxnLst>
              <a:rect l="l" t="t" r="r" b="b"/>
              <a:pathLst>
                <a:path w="29659" h="74281">
                  <a:moveTo>
                    <a:pt x="9622" y="74349"/>
                  </a:moveTo>
                  <a:cubicBezTo>
                    <a:pt x="29053" y="37678"/>
                    <a:pt x="39797" y="-5337"/>
                    <a:pt x="16556" y="626"/>
                  </a:cubicBezTo>
                  <a:cubicBezTo>
                    <a:pt x="-5999" y="6455"/>
                    <a:pt x="-2398" y="45012"/>
                    <a:pt x="9622" y="74349"/>
                  </a:cubicBezTo>
                  <a:close/>
                </a:path>
              </a:pathLst>
            </a:custGeom>
            <a:noFill/>
            <a:ln w="13088" cap="rnd">
              <a:solidFill>
                <a:srgbClr val="000000"/>
              </a:solidFill>
              <a:prstDash val="solid"/>
              <a:round/>
            </a:ln>
          </p:spPr>
          <p:txBody>
            <a:bodyPr rtlCol="1" anchor="ctr"/>
            <a:lstStyle/>
            <a:p>
              <a:endParaRPr lang="ar-SA"/>
            </a:p>
          </p:txBody>
        </p:sp>
        <p:sp>
          <p:nvSpPr>
            <p:cNvPr id="594" name="شكل حر: شكل 593">
              <a:extLst>
                <a:ext uri="{FF2B5EF4-FFF2-40B4-BE49-F238E27FC236}">
                  <a16:creationId xmlns:a16="http://schemas.microsoft.com/office/drawing/2014/main" id="{1550EC72-30E7-B105-3DF7-14F0BE91DF0E}"/>
                </a:ext>
              </a:extLst>
            </p:cNvPr>
            <p:cNvSpPr/>
            <p:nvPr/>
          </p:nvSpPr>
          <p:spPr>
            <a:xfrm>
              <a:off x="3414064" y="3284805"/>
              <a:ext cx="41643" cy="48120"/>
            </a:xfrm>
            <a:custGeom>
              <a:avLst/>
              <a:gdLst>
                <a:gd name="connsiteX0" fmla="*/ 92 w 41643"/>
                <a:gd name="connsiteY0" fmla="*/ 48191 h 48120"/>
                <a:gd name="connsiteX1" fmla="*/ 41735 w 41643"/>
                <a:gd name="connsiteY1" fmla="*/ 71 h 48120"/>
              </a:gdLst>
              <a:ahLst/>
              <a:cxnLst>
                <a:cxn ang="0">
                  <a:pos x="connsiteX0" y="connsiteY0"/>
                </a:cxn>
                <a:cxn ang="0">
                  <a:pos x="connsiteX1" y="connsiteY1"/>
                </a:cxn>
              </a:cxnLst>
              <a:rect l="l" t="t" r="r" b="b"/>
              <a:pathLst>
                <a:path w="41643" h="48120">
                  <a:moveTo>
                    <a:pt x="92" y="48191"/>
                  </a:moveTo>
                  <a:cubicBezTo>
                    <a:pt x="13122" y="44667"/>
                    <a:pt x="29219" y="23712"/>
                    <a:pt x="41735" y="71"/>
                  </a:cubicBezTo>
                </a:path>
              </a:pathLst>
            </a:custGeom>
            <a:noFill/>
            <a:ln w="13088" cap="rnd">
              <a:solidFill>
                <a:srgbClr val="000000"/>
              </a:solidFill>
              <a:prstDash val="solid"/>
              <a:round/>
            </a:ln>
          </p:spPr>
          <p:txBody>
            <a:bodyPr rtlCol="1" anchor="ctr"/>
            <a:lstStyle/>
            <a:p>
              <a:endParaRPr lang="ar-SA"/>
            </a:p>
          </p:txBody>
        </p:sp>
        <p:sp>
          <p:nvSpPr>
            <p:cNvPr id="595" name="شكل حر: شكل 594">
              <a:extLst>
                <a:ext uri="{FF2B5EF4-FFF2-40B4-BE49-F238E27FC236}">
                  <a16:creationId xmlns:a16="http://schemas.microsoft.com/office/drawing/2014/main" id="{4B59475A-6608-2FF0-51E2-C7006774224E}"/>
                </a:ext>
              </a:extLst>
            </p:cNvPr>
            <p:cNvSpPr/>
            <p:nvPr/>
          </p:nvSpPr>
          <p:spPr>
            <a:xfrm>
              <a:off x="3255225" y="3276423"/>
              <a:ext cx="60236" cy="91459"/>
            </a:xfrm>
            <a:custGeom>
              <a:avLst/>
              <a:gdLst>
                <a:gd name="connsiteX0" fmla="*/ 60320 w 60236"/>
                <a:gd name="connsiteY0" fmla="*/ 72 h 91459"/>
                <a:gd name="connsiteX1" fmla="*/ 30202 w 60236"/>
                <a:gd name="connsiteY1" fmla="*/ 45830 h 91459"/>
                <a:gd name="connsiteX2" fmla="*/ 84 w 60236"/>
                <a:gd name="connsiteY2" fmla="*/ 91531 h 91459"/>
              </a:gdLst>
              <a:ahLst/>
              <a:cxnLst>
                <a:cxn ang="0">
                  <a:pos x="connsiteX0" y="connsiteY0"/>
                </a:cxn>
                <a:cxn ang="0">
                  <a:pos x="connsiteX1" y="connsiteY1"/>
                </a:cxn>
                <a:cxn ang="0">
                  <a:pos x="connsiteX2" y="connsiteY2"/>
                </a:cxn>
              </a:cxnLst>
              <a:rect l="l" t="t" r="r" b="b"/>
              <a:pathLst>
                <a:path w="60236" h="91459">
                  <a:moveTo>
                    <a:pt x="60320" y="72"/>
                  </a:moveTo>
                  <a:lnTo>
                    <a:pt x="30202" y="45830"/>
                  </a:lnTo>
                  <a:lnTo>
                    <a:pt x="84" y="91531"/>
                  </a:lnTo>
                </a:path>
              </a:pathLst>
            </a:custGeom>
            <a:noFill/>
            <a:ln w="13088" cap="rnd">
              <a:solidFill>
                <a:srgbClr val="000000"/>
              </a:solidFill>
              <a:prstDash val="solid"/>
              <a:round/>
            </a:ln>
          </p:spPr>
          <p:txBody>
            <a:bodyPr rtlCol="1" anchor="ctr"/>
            <a:lstStyle/>
            <a:p>
              <a:endParaRPr lang="ar-SA"/>
            </a:p>
          </p:txBody>
        </p:sp>
        <p:sp>
          <p:nvSpPr>
            <p:cNvPr id="596" name="شكل حر: شكل 595">
              <a:extLst>
                <a:ext uri="{FF2B5EF4-FFF2-40B4-BE49-F238E27FC236}">
                  <a16:creationId xmlns:a16="http://schemas.microsoft.com/office/drawing/2014/main" id="{0674E69C-6CA6-35E6-7278-F4594A884F6F}"/>
                </a:ext>
              </a:extLst>
            </p:cNvPr>
            <p:cNvSpPr/>
            <p:nvPr/>
          </p:nvSpPr>
          <p:spPr>
            <a:xfrm>
              <a:off x="3239566" y="3292063"/>
              <a:ext cx="91478" cy="60178"/>
            </a:xfrm>
            <a:custGeom>
              <a:avLst/>
              <a:gdLst>
                <a:gd name="connsiteX0" fmla="*/ 84 w 91478"/>
                <a:gd name="connsiteY0" fmla="*/ 72 h 60178"/>
                <a:gd name="connsiteX1" fmla="*/ 45861 w 91478"/>
                <a:gd name="connsiteY1" fmla="*/ 30190 h 60178"/>
                <a:gd name="connsiteX2" fmla="*/ 91562 w 91478"/>
                <a:gd name="connsiteY2" fmla="*/ 60251 h 60178"/>
              </a:gdLst>
              <a:ahLst/>
              <a:cxnLst>
                <a:cxn ang="0">
                  <a:pos x="connsiteX0" y="connsiteY0"/>
                </a:cxn>
                <a:cxn ang="0">
                  <a:pos x="connsiteX1" y="connsiteY1"/>
                </a:cxn>
                <a:cxn ang="0">
                  <a:pos x="connsiteX2" y="connsiteY2"/>
                </a:cxn>
              </a:cxnLst>
              <a:rect l="l" t="t" r="r" b="b"/>
              <a:pathLst>
                <a:path w="91478" h="60178">
                  <a:moveTo>
                    <a:pt x="84" y="72"/>
                  </a:moveTo>
                  <a:lnTo>
                    <a:pt x="45861" y="30190"/>
                  </a:lnTo>
                  <a:lnTo>
                    <a:pt x="91562" y="60251"/>
                  </a:lnTo>
                </a:path>
              </a:pathLst>
            </a:custGeom>
            <a:noFill/>
            <a:ln w="13088" cap="rnd">
              <a:solidFill>
                <a:srgbClr val="000000"/>
              </a:solidFill>
              <a:prstDash val="solid"/>
              <a:round/>
            </a:ln>
          </p:spPr>
          <p:txBody>
            <a:bodyPr rtlCol="1" anchor="ctr"/>
            <a:lstStyle/>
            <a:p>
              <a:endParaRPr lang="ar-SA"/>
            </a:p>
          </p:txBody>
        </p:sp>
        <p:sp>
          <p:nvSpPr>
            <p:cNvPr id="597" name="شكل حر: شكل 596">
              <a:extLst>
                <a:ext uri="{FF2B5EF4-FFF2-40B4-BE49-F238E27FC236}">
                  <a16:creationId xmlns:a16="http://schemas.microsoft.com/office/drawing/2014/main" id="{D9CCF257-6102-EEA4-F837-9A942849A6FC}"/>
                </a:ext>
              </a:extLst>
            </p:cNvPr>
            <p:cNvSpPr/>
            <p:nvPr/>
          </p:nvSpPr>
          <p:spPr>
            <a:xfrm>
              <a:off x="3756322" y="2292322"/>
              <a:ext cx="731086" cy="1421010"/>
            </a:xfrm>
            <a:custGeom>
              <a:avLst/>
              <a:gdLst>
                <a:gd name="connsiteX0" fmla="*/ 20010 w 731086"/>
                <a:gd name="connsiteY0" fmla="*/ 1055460 h 1421010"/>
                <a:gd name="connsiteX1" fmla="*/ 67407 w 731086"/>
                <a:gd name="connsiteY1" fmla="*/ 1141356 h 1421010"/>
                <a:gd name="connsiteX2" fmla="*/ 234894 w 731086"/>
                <a:gd name="connsiteY2" fmla="*/ 1252932 h 1421010"/>
                <a:gd name="connsiteX3" fmla="*/ 216435 w 731086"/>
                <a:gd name="connsiteY3" fmla="*/ 1364756 h 1421010"/>
                <a:gd name="connsiteX4" fmla="*/ 256287 w 731086"/>
                <a:gd name="connsiteY4" fmla="*/ 1420410 h 1421010"/>
                <a:gd name="connsiteX5" fmla="*/ 311951 w 731086"/>
                <a:gd name="connsiteY5" fmla="*/ 1380548 h 1421010"/>
                <a:gd name="connsiteX6" fmla="*/ 330620 w 731086"/>
                <a:gd name="connsiteY6" fmla="*/ 1267334 h 1421010"/>
                <a:gd name="connsiteX7" fmla="*/ 413317 w 731086"/>
                <a:gd name="connsiteY7" fmla="*/ 1258228 h 1421010"/>
                <a:gd name="connsiteX8" fmla="*/ 528474 w 731086"/>
                <a:gd name="connsiteY8" fmla="*/ 1204183 h 1421010"/>
                <a:gd name="connsiteX9" fmla="*/ 613589 w 731086"/>
                <a:gd name="connsiteY9" fmla="*/ 1110838 h 1421010"/>
                <a:gd name="connsiteX10" fmla="*/ 659595 w 731086"/>
                <a:gd name="connsiteY10" fmla="*/ 986766 h 1421010"/>
                <a:gd name="connsiteX11" fmla="*/ 642774 w 731086"/>
                <a:gd name="connsiteY11" fmla="*/ 800304 h 1421010"/>
                <a:gd name="connsiteX12" fmla="*/ 495003 w 731086"/>
                <a:gd name="connsiteY12" fmla="*/ 643027 h 1421010"/>
                <a:gd name="connsiteX13" fmla="*/ 439282 w 731086"/>
                <a:gd name="connsiteY13" fmla="*/ 609309 h 1421010"/>
                <a:gd name="connsiteX14" fmla="*/ 478296 w 731086"/>
                <a:gd name="connsiteY14" fmla="*/ 372879 h 1421010"/>
                <a:gd name="connsiteX15" fmla="*/ 497803 w 731086"/>
                <a:gd name="connsiteY15" fmla="*/ 391148 h 1421010"/>
                <a:gd name="connsiteX16" fmla="*/ 520663 w 731086"/>
                <a:gd name="connsiteY16" fmla="*/ 452108 h 1421010"/>
                <a:gd name="connsiteX17" fmla="*/ 551772 w 731086"/>
                <a:gd name="connsiteY17" fmla="*/ 486398 h 1421010"/>
                <a:gd name="connsiteX18" fmla="*/ 687370 w 731086"/>
                <a:gd name="connsiteY18" fmla="*/ 508782 h 1421010"/>
                <a:gd name="connsiteX19" fmla="*/ 730327 w 731086"/>
                <a:gd name="connsiteY19" fmla="*/ 478220 h 1421010"/>
                <a:gd name="connsiteX20" fmla="*/ 730785 w 731086"/>
                <a:gd name="connsiteY20" fmla="*/ 474225 h 1421010"/>
                <a:gd name="connsiteX21" fmla="*/ 723451 w 731086"/>
                <a:gd name="connsiteY21" fmla="*/ 385243 h 1421010"/>
                <a:gd name="connsiteX22" fmla="*/ 675654 w 731086"/>
                <a:gd name="connsiteY22" fmla="*/ 272238 h 1421010"/>
                <a:gd name="connsiteX23" fmla="*/ 588634 w 731086"/>
                <a:gd name="connsiteY23" fmla="*/ 189218 h 1421010"/>
                <a:gd name="connsiteX24" fmla="*/ 514129 w 731086"/>
                <a:gd name="connsiteY24" fmla="*/ 155690 h 1421010"/>
                <a:gd name="connsiteX25" fmla="*/ 530493 w 731086"/>
                <a:gd name="connsiteY25" fmla="*/ 56364 h 1421010"/>
                <a:gd name="connsiteX26" fmla="*/ 490621 w 731086"/>
                <a:gd name="connsiteY26" fmla="*/ 709 h 1421010"/>
                <a:gd name="connsiteX27" fmla="*/ 434957 w 731086"/>
                <a:gd name="connsiteY27" fmla="*/ 40590 h 1421010"/>
                <a:gd name="connsiteX28" fmla="*/ 418536 w 731086"/>
                <a:gd name="connsiteY28" fmla="*/ 140165 h 1421010"/>
                <a:gd name="connsiteX29" fmla="*/ 339955 w 731086"/>
                <a:gd name="connsiteY29" fmla="*/ 147042 h 1421010"/>
                <a:gd name="connsiteX30" fmla="*/ 227808 w 731086"/>
                <a:gd name="connsiteY30" fmla="*/ 196076 h 1421010"/>
                <a:gd name="connsiteX31" fmla="*/ 139796 w 731086"/>
                <a:gd name="connsiteY31" fmla="*/ 286697 h 1421010"/>
                <a:gd name="connsiteX32" fmla="*/ 92800 w 731086"/>
                <a:gd name="connsiteY32" fmla="*/ 410637 h 1421010"/>
                <a:gd name="connsiteX33" fmla="*/ 121280 w 731086"/>
                <a:gd name="connsiteY33" fmla="*/ 606852 h 1421010"/>
                <a:gd name="connsiteX34" fmla="*/ 264917 w 731086"/>
                <a:gd name="connsiteY34" fmla="*/ 748984 h 1421010"/>
                <a:gd name="connsiteX35" fmla="*/ 313514 w 731086"/>
                <a:gd name="connsiteY35" fmla="*/ 776549 h 1421010"/>
                <a:gd name="connsiteX36" fmla="*/ 269508 w 731086"/>
                <a:gd name="connsiteY36" fmla="*/ 1043249 h 1421010"/>
                <a:gd name="connsiteX37" fmla="*/ 228722 w 731086"/>
                <a:gd name="connsiteY37" fmla="*/ 1002063 h 1421010"/>
                <a:gd name="connsiteX38" fmla="*/ 214320 w 731086"/>
                <a:gd name="connsiteY38" fmla="*/ 953600 h 1421010"/>
                <a:gd name="connsiteX39" fmla="*/ 166181 w 731086"/>
                <a:gd name="connsiteY39" fmla="*/ 905422 h 1421010"/>
                <a:gd name="connsiteX40" fmla="*/ 125528 w 731086"/>
                <a:gd name="connsiteY40" fmla="*/ 898736 h 1421010"/>
                <a:gd name="connsiteX41" fmla="*/ 125528 w 731086"/>
                <a:gd name="connsiteY41" fmla="*/ 898736 h 1421010"/>
                <a:gd name="connsiteX42" fmla="*/ 68245 w 731086"/>
                <a:gd name="connsiteY42" fmla="*/ 889211 h 1421010"/>
                <a:gd name="connsiteX43" fmla="*/ 884 w 731086"/>
                <a:gd name="connsiteY43" fmla="*/ 937674 h 1421010"/>
                <a:gd name="connsiteX44" fmla="*/ 141 w 731086"/>
                <a:gd name="connsiteY44" fmla="*/ 948456 h 1421010"/>
                <a:gd name="connsiteX45" fmla="*/ 11019 w 731086"/>
                <a:gd name="connsiteY45" fmla="*/ 1026961 h 1421010"/>
                <a:gd name="connsiteX46" fmla="*/ 20010 w 731086"/>
                <a:gd name="connsiteY46" fmla="*/ 1055460 h 142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31086" h="1421010">
                  <a:moveTo>
                    <a:pt x="20010" y="1055460"/>
                  </a:moveTo>
                  <a:cubicBezTo>
                    <a:pt x="30945" y="1086517"/>
                    <a:pt x="46966" y="1115546"/>
                    <a:pt x="67407" y="1141356"/>
                  </a:cubicBezTo>
                  <a:cubicBezTo>
                    <a:pt x="109412" y="1195994"/>
                    <a:pt x="168295" y="1235220"/>
                    <a:pt x="234894" y="1252932"/>
                  </a:cubicBezTo>
                  <a:lnTo>
                    <a:pt x="216435" y="1364756"/>
                  </a:lnTo>
                  <a:cubicBezTo>
                    <a:pt x="212072" y="1391132"/>
                    <a:pt x="229922" y="1416050"/>
                    <a:pt x="256287" y="1420410"/>
                  </a:cubicBezTo>
                  <a:cubicBezTo>
                    <a:pt x="282671" y="1424771"/>
                    <a:pt x="307589" y="1406925"/>
                    <a:pt x="311951" y="1380548"/>
                  </a:cubicBezTo>
                  <a:lnTo>
                    <a:pt x="330620" y="1267334"/>
                  </a:lnTo>
                  <a:cubicBezTo>
                    <a:pt x="358472" y="1267923"/>
                    <a:pt x="386265" y="1264861"/>
                    <a:pt x="413317" y="1258228"/>
                  </a:cubicBezTo>
                  <a:cubicBezTo>
                    <a:pt x="454998" y="1248261"/>
                    <a:pt x="494184" y="1229868"/>
                    <a:pt x="528474" y="1204183"/>
                  </a:cubicBezTo>
                  <a:cubicBezTo>
                    <a:pt x="562364" y="1178584"/>
                    <a:pt x="591224" y="1146936"/>
                    <a:pt x="613589" y="1110838"/>
                  </a:cubicBezTo>
                  <a:cubicBezTo>
                    <a:pt x="637059" y="1072971"/>
                    <a:pt x="652699" y="1030783"/>
                    <a:pt x="659595" y="986766"/>
                  </a:cubicBezTo>
                  <a:cubicBezTo>
                    <a:pt x="670434" y="924213"/>
                    <a:pt x="664643" y="859906"/>
                    <a:pt x="642774" y="800304"/>
                  </a:cubicBezTo>
                  <a:cubicBezTo>
                    <a:pt x="620904" y="740615"/>
                    <a:pt x="571641" y="688189"/>
                    <a:pt x="495003" y="643027"/>
                  </a:cubicBezTo>
                  <a:lnTo>
                    <a:pt x="439282" y="609309"/>
                  </a:lnTo>
                  <a:lnTo>
                    <a:pt x="478296" y="372879"/>
                  </a:lnTo>
                  <a:cubicBezTo>
                    <a:pt x="485440" y="378252"/>
                    <a:pt x="491974" y="384376"/>
                    <a:pt x="497803" y="391148"/>
                  </a:cubicBezTo>
                  <a:cubicBezTo>
                    <a:pt x="512072" y="408312"/>
                    <a:pt x="520130" y="429793"/>
                    <a:pt x="520663" y="452108"/>
                  </a:cubicBezTo>
                  <a:cubicBezTo>
                    <a:pt x="521730" y="469410"/>
                    <a:pt x="534646" y="483657"/>
                    <a:pt x="551772" y="486398"/>
                  </a:cubicBezTo>
                  <a:lnTo>
                    <a:pt x="687370" y="508782"/>
                  </a:lnTo>
                  <a:cubicBezTo>
                    <a:pt x="707677" y="512205"/>
                    <a:pt x="726899" y="498522"/>
                    <a:pt x="730327" y="478220"/>
                  </a:cubicBezTo>
                  <a:cubicBezTo>
                    <a:pt x="730556" y="476898"/>
                    <a:pt x="730709" y="475565"/>
                    <a:pt x="730785" y="474225"/>
                  </a:cubicBezTo>
                  <a:cubicBezTo>
                    <a:pt x="732290" y="444370"/>
                    <a:pt x="729832" y="414446"/>
                    <a:pt x="723451" y="385243"/>
                  </a:cubicBezTo>
                  <a:cubicBezTo>
                    <a:pt x="714878" y="344866"/>
                    <a:pt x="698666" y="306507"/>
                    <a:pt x="675654" y="272238"/>
                  </a:cubicBezTo>
                  <a:cubicBezTo>
                    <a:pt x="652851" y="238724"/>
                    <a:pt x="623190" y="210429"/>
                    <a:pt x="588634" y="189218"/>
                  </a:cubicBezTo>
                  <a:cubicBezTo>
                    <a:pt x="565374" y="174815"/>
                    <a:pt x="540323" y="163541"/>
                    <a:pt x="514129" y="155690"/>
                  </a:cubicBezTo>
                  <a:lnTo>
                    <a:pt x="530493" y="56364"/>
                  </a:lnTo>
                  <a:cubicBezTo>
                    <a:pt x="534855" y="29981"/>
                    <a:pt x="516987" y="5064"/>
                    <a:pt x="490621" y="709"/>
                  </a:cubicBezTo>
                  <a:cubicBezTo>
                    <a:pt x="464237" y="-3646"/>
                    <a:pt x="439320" y="14208"/>
                    <a:pt x="434957" y="40590"/>
                  </a:cubicBezTo>
                  <a:lnTo>
                    <a:pt x="418536" y="140165"/>
                  </a:lnTo>
                  <a:cubicBezTo>
                    <a:pt x="392171" y="139342"/>
                    <a:pt x="365787" y="141650"/>
                    <a:pt x="339955" y="147042"/>
                  </a:cubicBezTo>
                  <a:cubicBezTo>
                    <a:pt x="299550" y="155365"/>
                    <a:pt x="261355" y="172070"/>
                    <a:pt x="227808" y="196076"/>
                  </a:cubicBezTo>
                  <a:cubicBezTo>
                    <a:pt x="192679" y="220072"/>
                    <a:pt x="162752" y="250891"/>
                    <a:pt x="139796" y="286697"/>
                  </a:cubicBezTo>
                  <a:cubicBezTo>
                    <a:pt x="115698" y="324296"/>
                    <a:pt x="99677" y="366507"/>
                    <a:pt x="92800" y="410637"/>
                  </a:cubicBezTo>
                  <a:cubicBezTo>
                    <a:pt x="79694" y="477376"/>
                    <a:pt x="89733" y="546591"/>
                    <a:pt x="121280" y="606852"/>
                  </a:cubicBezTo>
                  <a:cubicBezTo>
                    <a:pt x="154808" y="666825"/>
                    <a:pt x="204586" y="716096"/>
                    <a:pt x="264917" y="748984"/>
                  </a:cubicBezTo>
                  <a:lnTo>
                    <a:pt x="313514" y="776549"/>
                  </a:lnTo>
                  <a:lnTo>
                    <a:pt x="269508" y="1043249"/>
                  </a:lnTo>
                  <a:cubicBezTo>
                    <a:pt x="251258" y="1035071"/>
                    <a:pt x="236723" y="1020387"/>
                    <a:pt x="228722" y="1002063"/>
                  </a:cubicBezTo>
                  <a:cubicBezTo>
                    <a:pt x="221997" y="986547"/>
                    <a:pt x="217159" y="970274"/>
                    <a:pt x="214320" y="953600"/>
                  </a:cubicBezTo>
                  <a:cubicBezTo>
                    <a:pt x="210186" y="928924"/>
                    <a:pt x="190850" y="909583"/>
                    <a:pt x="166181" y="905422"/>
                  </a:cubicBezTo>
                  <a:lnTo>
                    <a:pt x="125528" y="898736"/>
                  </a:lnTo>
                  <a:lnTo>
                    <a:pt x="125528" y="898736"/>
                  </a:lnTo>
                  <a:lnTo>
                    <a:pt x="68245" y="889211"/>
                  </a:lnTo>
                  <a:cubicBezTo>
                    <a:pt x="36260" y="883995"/>
                    <a:pt x="6104" y="905693"/>
                    <a:pt x="884" y="937674"/>
                  </a:cubicBezTo>
                  <a:cubicBezTo>
                    <a:pt x="312" y="941238"/>
                    <a:pt x="65" y="944846"/>
                    <a:pt x="141" y="948456"/>
                  </a:cubicBezTo>
                  <a:cubicBezTo>
                    <a:pt x="541" y="974972"/>
                    <a:pt x="4180" y="1001339"/>
                    <a:pt x="11019" y="1026961"/>
                  </a:cubicBezTo>
                  <a:cubicBezTo>
                    <a:pt x="13647" y="1036734"/>
                    <a:pt x="16657" y="1046221"/>
                    <a:pt x="20010" y="1055460"/>
                  </a:cubicBezTo>
                  <a:close/>
                </a:path>
              </a:pathLst>
            </a:custGeom>
            <a:noFill/>
            <a:ln w="13088" cap="rnd">
              <a:solidFill>
                <a:srgbClr val="000000"/>
              </a:solidFill>
              <a:prstDash val="solid"/>
              <a:round/>
            </a:ln>
          </p:spPr>
          <p:txBody>
            <a:bodyPr rtlCol="1" anchor="ctr"/>
            <a:lstStyle/>
            <a:p>
              <a:endParaRPr lang="ar-SA"/>
            </a:p>
          </p:txBody>
        </p:sp>
        <p:sp>
          <p:nvSpPr>
            <p:cNvPr id="598" name="شكل حر: شكل 597">
              <a:extLst>
                <a:ext uri="{FF2B5EF4-FFF2-40B4-BE49-F238E27FC236}">
                  <a16:creationId xmlns:a16="http://schemas.microsoft.com/office/drawing/2014/main" id="{F21E4D26-623C-5E10-95FE-6847A9A1DDA8}"/>
                </a:ext>
              </a:extLst>
            </p:cNvPr>
            <p:cNvSpPr/>
            <p:nvPr/>
          </p:nvSpPr>
          <p:spPr>
            <a:xfrm>
              <a:off x="4054564" y="2642687"/>
              <a:ext cx="85400" cy="204216"/>
            </a:xfrm>
            <a:custGeom>
              <a:avLst/>
              <a:gdLst>
                <a:gd name="connsiteX0" fmla="*/ 7022 w 85400"/>
                <a:gd name="connsiteY0" fmla="*/ 154042 h 204216"/>
                <a:gd name="connsiteX1" fmla="*/ 1726 w 85400"/>
                <a:gd name="connsiteY1" fmla="*/ 92301 h 204216"/>
                <a:gd name="connsiteX2" fmla="*/ 42379 w 85400"/>
                <a:gd name="connsiteY2" fmla="*/ 20406 h 204216"/>
                <a:gd name="connsiteX3" fmla="*/ 85527 w 85400"/>
                <a:gd name="connsiteY3" fmla="*/ 42 h 204216"/>
                <a:gd name="connsiteX4" fmla="*/ 51809 w 85400"/>
                <a:gd name="connsiteY4" fmla="*/ 204258 h 204216"/>
                <a:gd name="connsiteX5" fmla="*/ 7022 w 85400"/>
                <a:gd name="connsiteY5" fmla="*/ 154042 h 20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400" h="204216">
                  <a:moveTo>
                    <a:pt x="7022" y="154042"/>
                  </a:moveTo>
                  <a:cubicBezTo>
                    <a:pt x="240" y="134201"/>
                    <a:pt x="-1569" y="113004"/>
                    <a:pt x="1726" y="92301"/>
                  </a:cubicBezTo>
                  <a:cubicBezTo>
                    <a:pt x="6070" y="64189"/>
                    <a:pt x="20529" y="38627"/>
                    <a:pt x="42379" y="20406"/>
                  </a:cubicBezTo>
                  <a:cubicBezTo>
                    <a:pt x="54647" y="9833"/>
                    <a:pt x="69563" y="2794"/>
                    <a:pt x="85527" y="42"/>
                  </a:cubicBezTo>
                  <a:lnTo>
                    <a:pt x="51809" y="204258"/>
                  </a:lnTo>
                  <a:cubicBezTo>
                    <a:pt x="32016" y="192582"/>
                    <a:pt x="16376" y="175029"/>
                    <a:pt x="7022" y="154042"/>
                  </a:cubicBezTo>
                  <a:close/>
                </a:path>
              </a:pathLst>
            </a:custGeom>
            <a:noFill/>
            <a:ln w="13088" cap="rnd">
              <a:solidFill>
                <a:srgbClr val="000000"/>
              </a:solidFill>
              <a:prstDash val="solid"/>
              <a:round/>
            </a:ln>
          </p:spPr>
          <p:txBody>
            <a:bodyPr rtlCol="1" anchor="ctr"/>
            <a:lstStyle/>
            <a:p>
              <a:endParaRPr lang="ar-SA"/>
            </a:p>
          </p:txBody>
        </p:sp>
        <p:sp>
          <p:nvSpPr>
            <p:cNvPr id="599" name="شكل حر: شكل 598">
              <a:extLst>
                <a:ext uri="{FF2B5EF4-FFF2-40B4-BE49-F238E27FC236}">
                  <a16:creationId xmlns:a16="http://schemas.microsoft.com/office/drawing/2014/main" id="{1AA75B95-1F48-A3CA-11C6-0D948B673F87}"/>
                </a:ext>
              </a:extLst>
            </p:cNvPr>
            <p:cNvSpPr/>
            <p:nvPr/>
          </p:nvSpPr>
          <p:spPr>
            <a:xfrm>
              <a:off x="4122305" y="3123471"/>
              <a:ext cx="88223" cy="221170"/>
            </a:xfrm>
            <a:custGeom>
              <a:avLst/>
              <a:gdLst>
                <a:gd name="connsiteX0" fmla="*/ 33906 w 88223"/>
                <a:gd name="connsiteY0" fmla="*/ 206836 h 221170"/>
                <a:gd name="connsiteX1" fmla="*/ 130 w 88223"/>
                <a:gd name="connsiteY1" fmla="*/ 221238 h 221170"/>
                <a:gd name="connsiteX2" fmla="*/ 36649 w 88223"/>
                <a:gd name="connsiteY2" fmla="*/ 67 h 221170"/>
                <a:gd name="connsiteX3" fmla="*/ 75092 w 88223"/>
                <a:gd name="connsiteY3" fmla="*/ 44339 h 221170"/>
                <a:gd name="connsiteX4" fmla="*/ 86026 w 88223"/>
                <a:gd name="connsiteY4" fmla="*/ 125778 h 221170"/>
                <a:gd name="connsiteX5" fmla="*/ 33906 w 88223"/>
                <a:gd name="connsiteY5" fmla="*/ 206836 h 22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23" h="221170">
                  <a:moveTo>
                    <a:pt x="33906" y="206836"/>
                  </a:moveTo>
                  <a:cubicBezTo>
                    <a:pt x="23314" y="213071"/>
                    <a:pt x="11960" y="217913"/>
                    <a:pt x="130" y="221238"/>
                  </a:cubicBezTo>
                  <a:lnTo>
                    <a:pt x="36649" y="67"/>
                  </a:lnTo>
                  <a:cubicBezTo>
                    <a:pt x="52460" y="11933"/>
                    <a:pt x="65567" y="27025"/>
                    <a:pt x="75092" y="44339"/>
                  </a:cubicBezTo>
                  <a:cubicBezTo>
                    <a:pt x="87493" y="69573"/>
                    <a:pt x="91341" y="98165"/>
                    <a:pt x="86026" y="125778"/>
                  </a:cubicBezTo>
                  <a:cubicBezTo>
                    <a:pt x="82274" y="159459"/>
                    <a:pt x="62995" y="189447"/>
                    <a:pt x="33906" y="206836"/>
                  </a:cubicBezTo>
                  <a:close/>
                </a:path>
              </a:pathLst>
            </a:custGeom>
            <a:noFill/>
            <a:ln w="13088" cap="rnd">
              <a:solidFill>
                <a:srgbClr val="000000"/>
              </a:solidFill>
              <a:prstDash val="solid"/>
              <a:round/>
            </a:ln>
          </p:spPr>
          <p:txBody>
            <a:bodyPr rtlCol="1" anchor="ctr"/>
            <a:lstStyle/>
            <a:p>
              <a:endParaRPr lang="ar-SA"/>
            </a:p>
          </p:txBody>
        </p:sp>
      </p:grpSp>
      <p:grpSp>
        <p:nvGrpSpPr>
          <p:cNvPr id="600" name="رسم 10">
            <a:extLst>
              <a:ext uri="{FF2B5EF4-FFF2-40B4-BE49-F238E27FC236}">
                <a16:creationId xmlns:a16="http://schemas.microsoft.com/office/drawing/2014/main" id="{F8272BD9-3F2C-C4FA-334C-4DF4D9D8EB43}"/>
              </a:ext>
            </a:extLst>
          </p:cNvPr>
          <p:cNvGrpSpPr/>
          <p:nvPr/>
        </p:nvGrpSpPr>
        <p:grpSpPr>
          <a:xfrm>
            <a:off x="8217948" y="4101976"/>
            <a:ext cx="3164359" cy="2221462"/>
            <a:chOff x="4766248" y="3459278"/>
            <a:chExt cx="2391383" cy="1678813"/>
          </a:xfrm>
          <a:solidFill>
            <a:srgbClr val="000000"/>
          </a:solidFill>
        </p:grpSpPr>
        <p:sp>
          <p:nvSpPr>
            <p:cNvPr id="601" name="شكل حر: شكل 600">
              <a:extLst>
                <a:ext uri="{FF2B5EF4-FFF2-40B4-BE49-F238E27FC236}">
                  <a16:creationId xmlns:a16="http://schemas.microsoft.com/office/drawing/2014/main" id="{CB5FC89A-69B0-F947-7FDB-AB4961E3C3FC}"/>
                </a:ext>
              </a:extLst>
            </p:cNvPr>
            <p:cNvSpPr/>
            <p:nvPr/>
          </p:nvSpPr>
          <p:spPr>
            <a:xfrm>
              <a:off x="6541862" y="3956257"/>
              <a:ext cx="615769" cy="1166960"/>
            </a:xfrm>
            <a:custGeom>
              <a:avLst/>
              <a:gdLst>
                <a:gd name="connsiteX0" fmla="*/ 503836 w 615769"/>
                <a:gd name="connsiteY0" fmla="*/ 1794 h 1166960"/>
                <a:gd name="connsiteX1" fmla="*/ 490947 w 615769"/>
                <a:gd name="connsiteY1" fmla="*/ 142866 h 1166960"/>
                <a:gd name="connsiteX2" fmla="*/ 479707 w 615769"/>
                <a:gd name="connsiteY2" fmla="*/ 153414 h 1166960"/>
                <a:gd name="connsiteX3" fmla="*/ 455037 w 615769"/>
                <a:gd name="connsiteY3" fmla="*/ 303951 h 1166960"/>
                <a:gd name="connsiteX4" fmla="*/ 483131 w 615769"/>
                <a:gd name="connsiteY4" fmla="*/ 415267 h 1166960"/>
                <a:gd name="connsiteX5" fmla="*/ 111886 w 615769"/>
                <a:gd name="connsiteY5" fmla="*/ 574023 h 1166960"/>
                <a:gd name="connsiteX6" fmla="*/ 60281 w 615769"/>
                <a:gd name="connsiteY6" fmla="*/ 798066 h 1166960"/>
                <a:gd name="connsiteX7" fmla="*/ 4220 w 615769"/>
                <a:gd name="connsiteY7" fmla="*/ 1098435 h 1166960"/>
                <a:gd name="connsiteX8" fmla="*/ 3389 w 615769"/>
                <a:gd name="connsiteY8" fmla="*/ 1147649 h 1166960"/>
                <a:gd name="connsiteX9" fmla="*/ 38864 w 615769"/>
                <a:gd name="connsiteY9" fmla="*/ 1165541 h 1166960"/>
                <a:gd name="connsiteX10" fmla="*/ 42408 w 615769"/>
                <a:gd name="connsiteY10" fmla="*/ 1164100 h 1166960"/>
                <a:gd name="connsiteX11" fmla="*/ 83390 w 615769"/>
                <a:gd name="connsiteY11" fmla="*/ 1047044 h 1166960"/>
                <a:gd name="connsiteX12" fmla="*/ 155134 w 615769"/>
                <a:gd name="connsiteY12" fmla="*/ 627907 h 1166960"/>
                <a:gd name="connsiteX13" fmla="*/ 126889 w 615769"/>
                <a:gd name="connsiteY13" fmla="*/ 624471 h 1166960"/>
                <a:gd name="connsiteX14" fmla="*/ 125650 w 615769"/>
                <a:gd name="connsiteY14" fmla="*/ 618895 h 1166960"/>
                <a:gd name="connsiteX15" fmla="*/ 127846 w 615769"/>
                <a:gd name="connsiteY15" fmla="*/ 617208 h 1166960"/>
                <a:gd name="connsiteX16" fmla="*/ 147041 w 615769"/>
                <a:gd name="connsiteY16" fmla="*/ 617888 h 1166960"/>
                <a:gd name="connsiteX17" fmla="*/ 375716 w 615769"/>
                <a:gd name="connsiteY17" fmla="*/ 622834 h 1166960"/>
                <a:gd name="connsiteX18" fmla="*/ 493338 w 615769"/>
                <a:gd name="connsiteY18" fmla="*/ 563601 h 1166960"/>
                <a:gd name="connsiteX19" fmla="*/ 615769 w 615769"/>
                <a:gd name="connsiteY19" fmla="*/ 117365 h 1166960"/>
                <a:gd name="connsiteX20" fmla="*/ 503836 w 615769"/>
                <a:gd name="connsiteY20" fmla="*/ 1794 h 1166960"/>
                <a:gd name="connsiteX21" fmla="*/ 542225 w 615769"/>
                <a:gd name="connsiteY21" fmla="*/ 254044 h 1166960"/>
                <a:gd name="connsiteX22" fmla="*/ 501784 w 615769"/>
                <a:gd name="connsiteY22" fmla="*/ 400604 h 1166960"/>
                <a:gd name="connsiteX23" fmla="*/ 498184 w 615769"/>
                <a:gd name="connsiteY23" fmla="*/ 401384 h 1166960"/>
                <a:gd name="connsiteX24" fmla="*/ 496989 w 615769"/>
                <a:gd name="connsiteY24" fmla="*/ 399232 h 1166960"/>
                <a:gd name="connsiteX25" fmla="*/ 504541 w 615769"/>
                <a:gd name="connsiteY25" fmla="*/ 357003 h 1166960"/>
                <a:gd name="connsiteX26" fmla="*/ 532508 w 615769"/>
                <a:gd name="connsiteY26" fmla="*/ 245813 h 1166960"/>
                <a:gd name="connsiteX27" fmla="*/ 547726 w 615769"/>
                <a:gd name="connsiteY27" fmla="*/ 27295 h 1166960"/>
                <a:gd name="connsiteX28" fmla="*/ 549293 w 615769"/>
                <a:gd name="connsiteY28" fmla="*/ 24419 h 1166960"/>
                <a:gd name="connsiteX29" fmla="*/ 551967 w 615769"/>
                <a:gd name="connsiteY29" fmla="*/ 25508 h 1166960"/>
                <a:gd name="connsiteX30" fmla="*/ 542238 w 615769"/>
                <a:gd name="connsiteY30" fmla="*/ 254044 h 116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5769" h="1166960">
                  <a:moveTo>
                    <a:pt x="503836" y="1794"/>
                  </a:moveTo>
                  <a:cubicBezTo>
                    <a:pt x="514918" y="48976"/>
                    <a:pt x="510393" y="98473"/>
                    <a:pt x="490947" y="142866"/>
                  </a:cubicBezTo>
                  <a:cubicBezTo>
                    <a:pt x="488996" y="147907"/>
                    <a:pt x="484861" y="151784"/>
                    <a:pt x="479707" y="153414"/>
                  </a:cubicBezTo>
                  <a:cubicBezTo>
                    <a:pt x="479707" y="163080"/>
                    <a:pt x="461305" y="259520"/>
                    <a:pt x="455037" y="303951"/>
                  </a:cubicBezTo>
                  <a:cubicBezTo>
                    <a:pt x="471400" y="320313"/>
                    <a:pt x="489210" y="372397"/>
                    <a:pt x="483131" y="415267"/>
                  </a:cubicBezTo>
                  <a:cubicBezTo>
                    <a:pt x="463319" y="555256"/>
                    <a:pt x="253587" y="571808"/>
                    <a:pt x="111886" y="574023"/>
                  </a:cubicBezTo>
                  <a:cubicBezTo>
                    <a:pt x="104624" y="600455"/>
                    <a:pt x="70677" y="748701"/>
                    <a:pt x="60281" y="798066"/>
                  </a:cubicBezTo>
                  <a:cubicBezTo>
                    <a:pt x="28210" y="951146"/>
                    <a:pt x="12300" y="1062916"/>
                    <a:pt x="4220" y="1098435"/>
                  </a:cubicBezTo>
                  <a:cubicBezTo>
                    <a:pt x="-1105" y="1114364"/>
                    <a:pt x="-1400" y="1131551"/>
                    <a:pt x="3389" y="1147649"/>
                  </a:cubicBezTo>
                  <a:cubicBezTo>
                    <a:pt x="8241" y="1162388"/>
                    <a:pt x="24126" y="1170399"/>
                    <a:pt x="38864" y="1165541"/>
                  </a:cubicBezTo>
                  <a:cubicBezTo>
                    <a:pt x="40073" y="1165145"/>
                    <a:pt x="41262" y="1164660"/>
                    <a:pt x="42408" y="1164100"/>
                  </a:cubicBezTo>
                  <a:cubicBezTo>
                    <a:pt x="62320" y="1152508"/>
                    <a:pt x="82106" y="1053563"/>
                    <a:pt x="83390" y="1047044"/>
                  </a:cubicBezTo>
                  <a:cubicBezTo>
                    <a:pt x="114190" y="890616"/>
                    <a:pt x="132654" y="772440"/>
                    <a:pt x="155134" y="627907"/>
                  </a:cubicBezTo>
                  <a:cubicBezTo>
                    <a:pt x="145581" y="629147"/>
                    <a:pt x="135870" y="627964"/>
                    <a:pt x="126889" y="624471"/>
                  </a:cubicBezTo>
                  <a:cubicBezTo>
                    <a:pt x="125008" y="623275"/>
                    <a:pt x="124454" y="620776"/>
                    <a:pt x="125650" y="618895"/>
                  </a:cubicBezTo>
                  <a:cubicBezTo>
                    <a:pt x="126159" y="618089"/>
                    <a:pt x="126940" y="617491"/>
                    <a:pt x="127846" y="617208"/>
                  </a:cubicBezTo>
                  <a:cubicBezTo>
                    <a:pt x="134215" y="616038"/>
                    <a:pt x="140766" y="616264"/>
                    <a:pt x="147041" y="617888"/>
                  </a:cubicBezTo>
                  <a:cubicBezTo>
                    <a:pt x="182195" y="621777"/>
                    <a:pt x="306048" y="624269"/>
                    <a:pt x="375716" y="622834"/>
                  </a:cubicBezTo>
                  <a:cubicBezTo>
                    <a:pt x="424363" y="621827"/>
                    <a:pt x="480349" y="610248"/>
                    <a:pt x="493338" y="563601"/>
                  </a:cubicBezTo>
                  <a:cubicBezTo>
                    <a:pt x="497693" y="547969"/>
                    <a:pt x="615769" y="194811"/>
                    <a:pt x="615769" y="117365"/>
                  </a:cubicBezTo>
                  <a:cubicBezTo>
                    <a:pt x="615857" y="36785"/>
                    <a:pt x="560803" y="-9949"/>
                    <a:pt x="503836" y="1794"/>
                  </a:cubicBezTo>
                  <a:close/>
                  <a:moveTo>
                    <a:pt x="542225" y="254044"/>
                  </a:moveTo>
                  <a:cubicBezTo>
                    <a:pt x="514245" y="362869"/>
                    <a:pt x="511186" y="385336"/>
                    <a:pt x="501784" y="400604"/>
                  </a:cubicBezTo>
                  <a:cubicBezTo>
                    <a:pt x="501004" y="401812"/>
                    <a:pt x="499393" y="402164"/>
                    <a:pt x="498184" y="401384"/>
                  </a:cubicBezTo>
                  <a:cubicBezTo>
                    <a:pt x="497448" y="400912"/>
                    <a:pt x="497001" y="400107"/>
                    <a:pt x="496989" y="399232"/>
                  </a:cubicBezTo>
                  <a:cubicBezTo>
                    <a:pt x="497574" y="384877"/>
                    <a:pt x="500110" y="370673"/>
                    <a:pt x="504541" y="357003"/>
                  </a:cubicBezTo>
                  <a:cubicBezTo>
                    <a:pt x="507649" y="345059"/>
                    <a:pt x="525938" y="270898"/>
                    <a:pt x="532508" y="245813"/>
                  </a:cubicBezTo>
                  <a:cubicBezTo>
                    <a:pt x="554749" y="161280"/>
                    <a:pt x="573163" y="112457"/>
                    <a:pt x="547726" y="27295"/>
                  </a:cubicBezTo>
                  <a:cubicBezTo>
                    <a:pt x="547367" y="26068"/>
                    <a:pt x="548065" y="24778"/>
                    <a:pt x="549293" y="24419"/>
                  </a:cubicBezTo>
                  <a:cubicBezTo>
                    <a:pt x="550331" y="24111"/>
                    <a:pt x="551439" y="24564"/>
                    <a:pt x="551967" y="25508"/>
                  </a:cubicBezTo>
                  <a:cubicBezTo>
                    <a:pt x="593201" y="89096"/>
                    <a:pt x="555743" y="201508"/>
                    <a:pt x="542238" y="254044"/>
                  </a:cubicBezTo>
                  <a:close/>
                </a:path>
              </a:pathLst>
            </a:custGeom>
            <a:solidFill>
              <a:srgbClr val="EE8030"/>
            </a:solidFill>
            <a:ln w="6287" cap="flat">
              <a:noFill/>
              <a:prstDash val="solid"/>
              <a:miter/>
            </a:ln>
          </p:spPr>
          <p:txBody>
            <a:bodyPr rtlCol="1" anchor="ctr"/>
            <a:lstStyle/>
            <a:p>
              <a:endParaRPr lang="ar-SA"/>
            </a:p>
          </p:txBody>
        </p:sp>
        <p:sp>
          <p:nvSpPr>
            <p:cNvPr id="602" name="شكل حر: شكل 601">
              <a:extLst>
                <a:ext uri="{FF2B5EF4-FFF2-40B4-BE49-F238E27FC236}">
                  <a16:creationId xmlns:a16="http://schemas.microsoft.com/office/drawing/2014/main" id="{531152D1-101E-BD1F-8846-127D22C23993}"/>
                </a:ext>
              </a:extLst>
            </p:cNvPr>
            <p:cNvSpPr/>
            <p:nvPr/>
          </p:nvSpPr>
          <p:spPr>
            <a:xfrm>
              <a:off x="6960851" y="4566605"/>
              <a:ext cx="170167" cy="549146"/>
            </a:xfrm>
            <a:custGeom>
              <a:avLst/>
              <a:gdLst>
                <a:gd name="connsiteX0" fmla="*/ 50725 w 170167"/>
                <a:gd name="connsiteY0" fmla="*/ 0 h 549146"/>
                <a:gd name="connsiteX1" fmla="*/ 0 w 170167"/>
                <a:gd name="connsiteY1" fmla="*/ 17621 h 549146"/>
                <a:gd name="connsiteX2" fmla="*/ 92122 w 170167"/>
                <a:gd name="connsiteY2" fmla="*/ 461529 h 549146"/>
                <a:gd name="connsiteX3" fmla="*/ 150801 w 170167"/>
                <a:gd name="connsiteY3" fmla="*/ 546388 h 549146"/>
                <a:gd name="connsiteX4" fmla="*/ 159033 w 170167"/>
                <a:gd name="connsiteY4" fmla="*/ 454669 h 549146"/>
                <a:gd name="connsiteX5" fmla="*/ 50725 w 170167"/>
                <a:gd name="connsiteY5" fmla="*/ 0 h 54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167" h="549146">
                  <a:moveTo>
                    <a:pt x="50725" y="0"/>
                  </a:moveTo>
                  <a:cubicBezTo>
                    <a:pt x="35205" y="9289"/>
                    <a:pt x="17936" y="15287"/>
                    <a:pt x="0" y="17621"/>
                  </a:cubicBezTo>
                  <a:cubicBezTo>
                    <a:pt x="13115" y="87805"/>
                    <a:pt x="69642" y="384498"/>
                    <a:pt x="92122" y="461529"/>
                  </a:cubicBezTo>
                  <a:cubicBezTo>
                    <a:pt x="103261" y="499654"/>
                    <a:pt x="114614" y="563141"/>
                    <a:pt x="150801" y="546388"/>
                  </a:cubicBezTo>
                  <a:cubicBezTo>
                    <a:pt x="185201" y="530466"/>
                    <a:pt x="164382" y="481126"/>
                    <a:pt x="159033" y="454669"/>
                  </a:cubicBezTo>
                  <a:cubicBezTo>
                    <a:pt x="128900" y="305466"/>
                    <a:pt x="95168" y="146106"/>
                    <a:pt x="50725" y="0"/>
                  </a:cubicBezTo>
                  <a:close/>
                </a:path>
              </a:pathLst>
            </a:custGeom>
            <a:solidFill>
              <a:srgbClr val="EE8030"/>
            </a:solidFill>
            <a:ln w="6287" cap="flat">
              <a:noFill/>
              <a:prstDash val="solid"/>
              <a:miter/>
            </a:ln>
          </p:spPr>
          <p:txBody>
            <a:bodyPr rtlCol="1" anchor="ctr"/>
            <a:lstStyle/>
            <a:p>
              <a:endParaRPr lang="ar-SA"/>
            </a:p>
          </p:txBody>
        </p:sp>
        <p:sp>
          <p:nvSpPr>
            <p:cNvPr id="603" name="شكل حر: شكل 602">
              <a:extLst>
                <a:ext uri="{FF2B5EF4-FFF2-40B4-BE49-F238E27FC236}">
                  <a16:creationId xmlns:a16="http://schemas.microsoft.com/office/drawing/2014/main" id="{F7126303-68EC-EA98-E27B-50EAD8DF9D9B}"/>
                </a:ext>
              </a:extLst>
            </p:cNvPr>
            <p:cNvSpPr/>
            <p:nvPr/>
          </p:nvSpPr>
          <p:spPr>
            <a:xfrm>
              <a:off x="5794278" y="4337720"/>
              <a:ext cx="701198" cy="799564"/>
            </a:xfrm>
            <a:custGeom>
              <a:avLst/>
              <a:gdLst>
                <a:gd name="connsiteX0" fmla="*/ 695654 w 701198"/>
                <a:gd name="connsiteY0" fmla="*/ 787961 h 799564"/>
                <a:gd name="connsiteX1" fmla="*/ 26633 w 701198"/>
                <a:gd name="connsiteY1" fmla="*/ 779604 h 799564"/>
                <a:gd name="connsiteX2" fmla="*/ 15305 w 701198"/>
                <a:gd name="connsiteY2" fmla="*/ 15592 h 799564"/>
                <a:gd name="connsiteX3" fmla="*/ 657227 w 701198"/>
                <a:gd name="connsiteY3" fmla="*/ 11488 h 799564"/>
                <a:gd name="connsiteX4" fmla="*/ 662098 w 701198"/>
                <a:gd name="connsiteY4" fmla="*/ 6617 h 799564"/>
                <a:gd name="connsiteX5" fmla="*/ 657227 w 701198"/>
                <a:gd name="connsiteY5" fmla="*/ 1746 h 799564"/>
                <a:gd name="connsiteX6" fmla="*/ 7678 w 701198"/>
                <a:gd name="connsiteY6" fmla="*/ 374 h 799564"/>
                <a:gd name="connsiteX7" fmla="*/ 0 w 701198"/>
                <a:gd name="connsiteY7" fmla="*/ 8052 h 799564"/>
                <a:gd name="connsiteX8" fmla="*/ 13707 w 701198"/>
                <a:gd name="connsiteY8" fmla="*/ 786476 h 799564"/>
                <a:gd name="connsiteX9" fmla="*/ 20567 w 701198"/>
                <a:gd name="connsiteY9" fmla="*/ 793336 h 799564"/>
                <a:gd name="connsiteX10" fmla="*/ 695754 w 701198"/>
                <a:gd name="connsiteY10" fmla="*/ 798949 h 799564"/>
                <a:gd name="connsiteX11" fmla="*/ 701198 w 701198"/>
                <a:gd name="connsiteY11" fmla="*/ 793405 h 799564"/>
                <a:gd name="connsiteX12" fmla="*/ 695654 w 701198"/>
                <a:gd name="connsiteY12" fmla="*/ 787961 h 79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1198" h="799564">
                  <a:moveTo>
                    <a:pt x="695654" y="787961"/>
                  </a:moveTo>
                  <a:cubicBezTo>
                    <a:pt x="651021" y="784638"/>
                    <a:pt x="693967" y="787206"/>
                    <a:pt x="26633" y="779604"/>
                  </a:cubicBezTo>
                  <a:cubicBezTo>
                    <a:pt x="15595" y="665531"/>
                    <a:pt x="21385" y="625832"/>
                    <a:pt x="15305" y="15592"/>
                  </a:cubicBezTo>
                  <a:cubicBezTo>
                    <a:pt x="182004" y="14773"/>
                    <a:pt x="610026" y="12344"/>
                    <a:pt x="657227" y="11488"/>
                  </a:cubicBezTo>
                  <a:cubicBezTo>
                    <a:pt x="659914" y="11488"/>
                    <a:pt x="662098" y="9305"/>
                    <a:pt x="662098" y="6617"/>
                  </a:cubicBezTo>
                  <a:cubicBezTo>
                    <a:pt x="662098" y="3930"/>
                    <a:pt x="659914" y="1746"/>
                    <a:pt x="657227" y="1746"/>
                  </a:cubicBezTo>
                  <a:cubicBezTo>
                    <a:pt x="487923" y="-1187"/>
                    <a:pt x="54840" y="488"/>
                    <a:pt x="7678" y="374"/>
                  </a:cubicBezTo>
                  <a:cubicBezTo>
                    <a:pt x="3474" y="462"/>
                    <a:pt x="88" y="3848"/>
                    <a:pt x="0" y="8052"/>
                  </a:cubicBezTo>
                  <a:cubicBezTo>
                    <a:pt x="0" y="9928"/>
                    <a:pt x="1259" y="675059"/>
                    <a:pt x="13707" y="786476"/>
                  </a:cubicBezTo>
                  <a:cubicBezTo>
                    <a:pt x="13782" y="790233"/>
                    <a:pt x="16809" y="793260"/>
                    <a:pt x="20567" y="793336"/>
                  </a:cubicBezTo>
                  <a:cubicBezTo>
                    <a:pt x="195358" y="794229"/>
                    <a:pt x="645722" y="801731"/>
                    <a:pt x="695754" y="798949"/>
                  </a:cubicBezTo>
                  <a:cubicBezTo>
                    <a:pt x="698788" y="798924"/>
                    <a:pt x="701223" y="796438"/>
                    <a:pt x="701198" y="793405"/>
                  </a:cubicBezTo>
                  <a:cubicBezTo>
                    <a:pt x="701173" y="790372"/>
                    <a:pt x="698687" y="787936"/>
                    <a:pt x="695654" y="787961"/>
                  </a:cubicBezTo>
                  <a:close/>
                </a:path>
              </a:pathLst>
            </a:custGeom>
            <a:solidFill>
              <a:srgbClr val="000000"/>
            </a:solidFill>
            <a:ln w="6287" cap="flat">
              <a:noFill/>
              <a:prstDash val="solid"/>
              <a:miter/>
            </a:ln>
          </p:spPr>
          <p:txBody>
            <a:bodyPr rtlCol="1" anchor="ctr"/>
            <a:lstStyle/>
            <a:p>
              <a:endParaRPr lang="ar-SA"/>
            </a:p>
          </p:txBody>
        </p:sp>
        <p:sp>
          <p:nvSpPr>
            <p:cNvPr id="604" name="شكل حر: شكل 603">
              <a:extLst>
                <a:ext uri="{FF2B5EF4-FFF2-40B4-BE49-F238E27FC236}">
                  <a16:creationId xmlns:a16="http://schemas.microsoft.com/office/drawing/2014/main" id="{E1680719-5927-935E-97E9-F552C97E5FC8}"/>
                </a:ext>
              </a:extLst>
            </p:cNvPr>
            <p:cNvSpPr/>
            <p:nvPr/>
          </p:nvSpPr>
          <p:spPr>
            <a:xfrm>
              <a:off x="6456146" y="4352920"/>
              <a:ext cx="39838" cy="752131"/>
            </a:xfrm>
            <a:custGeom>
              <a:avLst/>
              <a:gdLst>
                <a:gd name="connsiteX0" fmla="*/ 7468 w 39838"/>
                <a:gd name="connsiteY0" fmla="*/ 2707 h 752131"/>
                <a:gd name="connsiteX1" fmla="*/ 54 w 39838"/>
                <a:gd name="connsiteY1" fmla="*/ 3664 h 752131"/>
                <a:gd name="connsiteX2" fmla="*/ 15007 w 39838"/>
                <a:gd name="connsiteY2" fmla="*/ 291282 h 752131"/>
                <a:gd name="connsiteX3" fmla="*/ 30904 w 39838"/>
                <a:gd name="connsiteY3" fmla="*/ 747676 h 752131"/>
                <a:gd name="connsiteX4" fmla="*/ 35360 w 39838"/>
                <a:gd name="connsiteY4" fmla="*/ 752131 h 752131"/>
                <a:gd name="connsiteX5" fmla="*/ 39815 w 39838"/>
                <a:gd name="connsiteY5" fmla="*/ 747676 h 752131"/>
                <a:gd name="connsiteX6" fmla="*/ 7468 w 39838"/>
                <a:gd name="connsiteY6" fmla="*/ 2707 h 75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38" h="752131">
                  <a:moveTo>
                    <a:pt x="7468" y="2707"/>
                  </a:moveTo>
                  <a:cubicBezTo>
                    <a:pt x="6637" y="-1547"/>
                    <a:pt x="167" y="-452"/>
                    <a:pt x="54" y="3664"/>
                  </a:cubicBezTo>
                  <a:cubicBezTo>
                    <a:pt x="-676" y="33142"/>
                    <a:pt x="6070" y="79536"/>
                    <a:pt x="15007" y="291282"/>
                  </a:cubicBezTo>
                  <a:cubicBezTo>
                    <a:pt x="19060" y="387382"/>
                    <a:pt x="28009" y="719230"/>
                    <a:pt x="30904" y="747676"/>
                  </a:cubicBezTo>
                  <a:cubicBezTo>
                    <a:pt x="30904" y="750136"/>
                    <a:pt x="32899" y="752131"/>
                    <a:pt x="35360" y="752131"/>
                  </a:cubicBezTo>
                  <a:cubicBezTo>
                    <a:pt x="37821" y="752131"/>
                    <a:pt x="39815" y="750136"/>
                    <a:pt x="39815" y="747676"/>
                  </a:cubicBezTo>
                  <a:cubicBezTo>
                    <a:pt x="40483" y="722792"/>
                    <a:pt x="26927" y="103564"/>
                    <a:pt x="7468" y="2707"/>
                  </a:cubicBezTo>
                  <a:close/>
                </a:path>
              </a:pathLst>
            </a:custGeom>
            <a:solidFill>
              <a:srgbClr val="000000"/>
            </a:solidFill>
            <a:ln w="6287" cap="flat">
              <a:noFill/>
              <a:prstDash val="solid"/>
              <a:miter/>
            </a:ln>
          </p:spPr>
          <p:txBody>
            <a:bodyPr rtlCol="1" anchor="ctr"/>
            <a:lstStyle/>
            <a:p>
              <a:endParaRPr lang="ar-SA"/>
            </a:p>
          </p:txBody>
        </p:sp>
        <p:sp>
          <p:nvSpPr>
            <p:cNvPr id="605" name="شكل حر: شكل 604">
              <a:extLst>
                <a:ext uri="{FF2B5EF4-FFF2-40B4-BE49-F238E27FC236}">
                  <a16:creationId xmlns:a16="http://schemas.microsoft.com/office/drawing/2014/main" id="{290033C2-684D-E749-C1EC-95A8EABA4D8B}"/>
                </a:ext>
              </a:extLst>
            </p:cNvPr>
            <p:cNvSpPr/>
            <p:nvPr/>
          </p:nvSpPr>
          <p:spPr>
            <a:xfrm>
              <a:off x="5803987" y="4131023"/>
              <a:ext cx="389899" cy="198186"/>
            </a:xfrm>
            <a:custGeom>
              <a:avLst/>
              <a:gdLst>
                <a:gd name="connsiteX0" fmla="*/ 4439 w 389899"/>
                <a:gd name="connsiteY0" fmla="*/ 197921 h 198186"/>
                <a:gd name="connsiteX1" fmla="*/ 77442 w 389899"/>
                <a:gd name="connsiteY1" fmla="*/ 150343 h 198186"/>
                <a:gd name="connsiteX2" fmla="*/ 257041 w 389899"/>
                <a:gd name="connsiteY2" fmla="*/ 26137 h 198186"/>
                <a:gd name="connsiteX3" fmla="*/ 362593 w 389899"/>
                <a:gd name="connsiteY3" fmla="*/ 11738 h 198186"/>
                <a:gd name="connsiteX4" fmla="*/ 386508 w 389899"/>
                <a:gd name="connsiteY4" fmla="*/ 10480 h 198186"/>
                <a:gd name="connsiteX5" fmla="*/ 389686 w 389899"/>
                <a:gd name="connsiteY5" fmla="*/ 4469 h 198186"/>
                <a:gd name="connsiteX6" fmla="*/ 386508 w 389899"/>
                <a:gd name="connsiteY6" fmla="*/ 1291 h 198186"/>
                <a:gd name="connsiteX7" fmla="*/ 300138 w 389899"/>
                <a:gd name="connsiteY7" fmla="*/ 33 h 198186"/>
                <a:gd name="connsiteX8" fmla="*/ 228708 w 389899"/>
                <a:gd name="connsiteY8" fmla="*/ 31701 h 198186"/>
                <a:gd name="connsiteX9" fmla="*/ 726 w 389899"/>
                <a:gd name="connsiteY9" fmla="*/ 193616 h 198186"/>
                <a:gd name="connsiteX10" fmla="*/ 4439 w 389899"/>
                <a:gd name="connsiteY10" fmla="*/ 197921 h 19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899" h="198186">
                  <a:moveTo>
                    <a:pt x="4439" y="197921"/>
                  </a:moveTo>
                  <a:cubicBezTo>
                    <a:pt x="29851" y="183779"/>
                    <a:pt x="54244" y="167882"/>
                    <a:pt x="77442" y="150343"/>
                  </a:cubicBezTo>
                  <a:cubicBezTo>
                    <a:pt x="101432" y="133754"/>
                    <a:pt x="245084" y="34470"/>
                    <a:pt x="257041" y="26137"/>
                  </a:cubicBezTo>
                  <a:cubicBezTo>
                    <a:pt x="282668" y="8252"/>
                    <a:pt x="274058" y="11738"/>
                    <a:pt x="362593" y="11738"/>
                  </a:cubicBezTo>
                  <a:cubicBezTo>
                    <a:pt x="370586" y="12330"/>
                    <a:pt x="378622" y="11908"/>
                    <a:pt x="386508" y="10480"/>
                  </a:cubicBezTo>
                  <a:cubicBezTo>
                    <a:pt x="389044" y="9699"/>
                    <a:pt x="390466" y="7006"/>
                    <a:pt x="389686" y="4469"/>
                  </a:cubicBezTo>
                  <a:cubicBezTo>
                    <a:pt x="389214" y="2946"/>
                    <a:pt x="388025" y="1757"/>
                    <a:pt x="386508" y="1291"/>
                  </a:cubicBezTo>
                  <a:cubicBezTo>
                    <a:pt x="379963" y="-320"/>
                    <a:pt x="380945" y="33"/>
                    <a:pt x="300138" y="33"/>
                  </a:cubicBezTo>
                  <a:cubicBezTo>
                    <a:pt x="267778" y="33"/>
                    <a:pt x="265046" y="6326"/>
                    <a:pt x="228708" y="31701"/>
                  </a:cubicBezTo>
                  <a:cubicBezTo>
                    <a:pt x="21179" y="177014"/>
                    <a:pt x="16736" y="178726"/>
                    <a:pt x="726" y="193616"/>
                  </a:cubicBezTo>
                  <a:cubicBezTo>
                    <a:pt x="-1452" y="195668"/>
                    <a:pt x="1708" y="199179"/>
                    <a:pt x="4439" y="197921"/>
                  </a:cubicBezTo>
                  <a:close/>
                </a:path>
              </a:pathLst>
            </a:custGeom>
            <a:solidFill>
              <a:srgbClr val="000000"/>
            </a:solidFill>
            <a:ln w="6287" cap="flat">
              <a:noFill/>
              <a:prstDash val="solid"/>
              <a:miter/>
            </a:ln>
          </p:spPr>
          <p:txBody>
            <a:bodyPr rtlCol="1" anchor="ctr"/>
            <a:lstStyle/>
            <a:p>
              <a:endParaRPr lang="ar-SA"/>
            </a:p>
          </p:txBody>
        </p:sp>
        <p:sp>
          <p:nvSpPr>
            <p:cNvPr id="606" name="شكل حر: شكل 605">
              <a:extLst>
                <a:ext uri="{FF2B5EF4-FFF2-40B4-BE49-F238E27FC236}">
                  <a16:creationId xmlns:a16="http://schemas.microsoft.com/office/drawing/2014/main" id="{02DC1C3C-74D3-4219-317E-D073E0590CC3}"/>
                </a:ext>
              </a:extLst>
            </p:cNvPr>
            <p:cNvSpPr/>
            <p:nvPr/>
          </p:nvSpPr>
          <p:spPr>
            <a:xfrm>
              <a:off x="6187625" y="3917936"/>
              <a:ext cx="152652" cy="254704"/>
            </a:xfrm>
            <a:custGeom>
              <a:avLst/>
              <a:gdLst>
                <a:gd name="connsiteX0" fmla="*/ 29768 w 152652"/>
                <a:gd name="connsiteY0" fmla="*/ 238482 h 254704"/>
                <a:gd name="connsiteX1" fmla="*/ 95294 w 152652"/>
                <a:gd name="connsiteY1" fmla="*/ 254114 h 254704"/>
                <a:gd name="connsiteX2" fmla="*/ 109278 w 152652"/>
                <a:gd name="connsiteY2" fmla="*/ 253573 h 254704"/>
                <a:gd name="connsiteX3" fmla="*/ 123803 w 152652"/>
                <a:gd name="connsiteY3" fmla="*/ 233686 h 254704"/>
                <a:gd name="connsiteX4" fmla="*/ 152463 w 152652"/>
                <a:gd name="connsiteY4" fmla="*/ 131142 h 254704"/>
                <a:gd name="connsiteX5" fmla="*/ 147881 w 152652"/>
                <a:gd name="connsiteY5" fmla="*/ 123508 h 254704"/>
                <a:gd name="connsiteX6" fmla="*/ 146572 w 152652"/>
                <a:gd name="connsiteY6" fmla="*/ 123326 h 254704"/>
                <a:gd name="connsiteX7" fmla="*/ 89932 w 152652"/>
                <a:gd name="connsiteY7" fmla="*/ 123049 h 254704"/>
                <a:gd name="connsiteX8" fmla="*/ 94463 w 152652"/>
                <a:gd name="connsiteY8" fmla="*/ 32299 h 254704"/>
                <a:gd name="connsiteX9" fmla="*/ 90486 w 152652"/>
                <a:gd name="connsiteY9" fmla="*/ 27264 h 254704"/>
                <a:gd name="connsiteX10" fmla="*/ 83903 w 152652"/>
                <a:gd name="connsiteY10" fmla="*/ 30965 h 254704"/>
                <a:gd name="connsiteX11" fmla="*/ 81977 w 152652"/>
                <a:gd name="connsiteY11" fmla="*/ 77435 h 254704"/>
                <a:gd name="connsiteX12" fmla="*/ 82670 w 152652"/>
                <a:gd name="connsiteY12" fmla="*/ 123225 h 254704"/>
                <a:gd name="connsiteX13" fmla="*/ 66219 w 152652"/>
                <a:gd name="connsiteY13" fmla="*/ 123225 h 254704"/>
                <a:gd name="connsiteX14" fmla="*/ 50725 w 152652"/>
                <a:gd name="connsiteY14" fmla="*/ 2305 h 254704"/>
                <a:gd name="connsiteX15" fmla="*/ 44431 w 152652"/>
                <a:gd name="connsiteY15" fmla="*/ 3136 h 254704"/>
                <a:gd name="connsiteX16" fmla="*/ 55948 w 152652"/>
                <a:gd name="connsiteY16" fmla="*/ 123364 h 254704"/>
                <a:gd name="connsiteX17" fmla="*/ 48686 w 152652"/>
                <a:gd name="connsiteY17" fmla="*/ 123502 h 254704"/>
                <a:gd name="connsiteX18" fmla="*/ 34702 w 152652"/>
                <a:gd name="connsiteY18" fmla="*/ 75383 h 254704"/>
                <a:gd name="connsiteX19" fmla="*/ 19346 w 152652"/>
                <a:gd name="connsiteY19" fmla="*/ 30688 h 254704"/>
                <a:gd name="connsiteX20" fmla="*/ 15356 w 152652"/>
                <a:gd name="connsiteY20" fmla="*/ 29756 h 254704"/>
                <a:gd name="connsiteX21" fmla="*/ 13997 w 152652"/>
                <a:gd name="connsiteY21" fmla="*/ 32060 h 254704"/>
                <a:gd name="connsiteX22" fmla="*/ 37433 w 152652"/>
                <a:gd name="connsiteY22" fmla="*/ 123641 h 254704"/>
                <a:gd name="connsiteX23" fmla="*/ 20718 w 152652"/>
                <a:gd name="connsiteY23" fmla="*/ 124056 h 254704"/>
                <a:gd name="connsiteX24" fmla="*/ 14897 w 152652"/>
                <a:gd name="connsiteY24" fmla="*/ 130431 h 254704"/>
                <a:gd name="connsiteX25" fmla="*/ 20718 w 152652"/>
                <a:gd name="connsiteY25" fmla="*/ 136252 h 254704"/>
                <a:gd name="connsiteX26" fmla="*/ 139159 w 152652"/>
                <a:gd name="connsiteY26" fmla="*/ 135699 h 254704"/>
                <a:gd name="connsiteX27" fmla="*/ 110650 w 152652"/>
                <a:gd name="connsiteY27" fmla="*/ 235650 h 254704"/>
                <a:gd name="connsiteX28" fmla="*/ 104621 w 152652"/>
                <a:gd name="connsiteY28" fmla="*/ 243202 h 254704"/>
                <a:gd name="connsiteX29" fmla="*/ 77471 w 152652"/>
                <a:gd name="connsiteY29" fmla="*/ 242786 h 254704"/>
                <a:gd name="connsiteX30" fmla="*/ 39774 w 152652"/>
                <a:gd name="connsiteY30" fmla="*/ 235662 h 254704"/>
                <a:gd name="connsiteX31" fmla="*/ 7049 w 152652"/>
                <a:gd name="connsiteY31" fmla="*/ 134893 h 254704"/>
                <a:gd name="connsiteX32" fmla="*/ 63 w 152652"/>
                <a:gd name="connsiteY32" fmla="*/ 137914 h 254704"/>
                <a:gd name="connsiteX33" fmla="*/ 29768 w 152652"/>
                <a:gd name="connsiteY33" fmla="*/ 238482 h 25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2652" h="254704">
                  <a:moveTo>
                    <a:pt x="29768" y="238482"/>
                  </a:moveTo>
                  <a:cubicBezTo>
                    <a:pt x="36993" y="261981"/>
                    <a:pt x="35671" y="252541"/>
                    <a:pt x="95294" y="254114"/>
                  </a:cubicBezTo>
                  <a:cubicBezTo>
                    <a:pt x="99958" y="254668"/>
                    <a:pt x="104671" y="254485"/>
                    <a:pt x="109278" y="253573"/>
                  </a:cubicBezTo>
                  <a:cubicBezTo>
                    <a:pt x="118089" y="250905"/>
                    <a:pt x="120606" y="241225"/>
                    <a:pt x="123803" y="233686"/>
                  </a:cubicBezTo>
                  <a:cubicBezTo>
                    <a:pt x="137661" y="200854"/>
                    <a:pt x="147290" y="166398"/>
                    <a:pt x="152463" y="131142"/>
                  </a:cubicBezTo>
                  <a:cubicBezTo>
                    <a:pt x="153306" y="127769"/>
                    <a:pt x="151255" y="124352"/>
                    <a:pt x="147881" y="123508"/>
                  </a:cubicBezTo>
                  <a:cubicBezTo>
                    <a:pt x="147453" y="123401"/>
                    <a:pt x="147013" y="123338"/>
                    <a:pt x="146572" y="123326"/>
                  </a:cubicBezTo>
                  <a:cubicBezTo>
                    <a:pt x="127780" y="123326"/>
                    <a:pt x="108812" y="123187"/>
                    <a:pt x="89932" y="123049"/>
                  </a:cubicBezTo>
                  <a:cubicBezTo>
                    <a:pt x="93091" y="92904"/>
                    <a:pt x="94602" y="62608"/>
                    <a:pt x="94463" y="32299"/>
                  </a:cubicBezTo>
                  <a:cubicBezTo>
                    <a:pt x="94331" y="29952"/>
                    <a:pt x="92739" y="27938"/>
                    <a:pt x="90486" y="27264"/>
                  </a:cubicBezTo>
                  <a:cubicBezTo>
                    <a:pt x="87654" y="26509"/>
                    <a:pt x="84734" y="28152"/>
                    <a:pt x="83903" y="30965"/>
                  </a:cubicBezTo>
                  <a:cubicBezTo>
                    <a:pt x="82204" y="46390"/>
                    <a:pt x="81556" y="61922"/>
                    <a:pt x="81977" y="77435"/>
                  </a:cubicBezTo>
                  <a:cubicBezTo>
                    <a:pt x="81247" y="92696"/>
                    <a:pt x="81480" y="107989"/>
                    <a:pt x="82670" y="123225"/>
                  </a:cubicBezTo>
                  <a:lnTo>
                    <a:pt x="66219" y="123225"/>
                  </a:lnTo>
                  <a:cubicBezTo>
                    <a:pt x="53733" y="54540"/>
                    <a:pt x="56741" y="45037"/>
                    <a:pt x="50725" y="2305"/>
                  </a:cubicBezTo>
                  <a:cubicBezTo>
                    <a:pt x="50209" y="-1396"/>
                    <a:pt x="44570" y="-288"/>
                    <a:pt x="44431" y="3136"/>
                  </a:cubicBezTo>
                  <a:cubicBezTo>
                    <a:pt x="43601" y="43520"/>
                    <a:pt x="47465" y="83867"/>
                    <a:pt x="55948" y="123364"/>
                  </a:cubicBezTo>
                  <a:cubicBezTo>
                    <a:pt x="53431" y="123364"/>
                    <a:pt x="51153" y="123364"/>
                    <a:pt x="48686" y="123502"/>
                  </a:cubicBezTo>
                  <a:cubicBezTo>
                    <a:pt x="48686" y="122319"/>
                    <a:pt x="35910" y="79449"/>
                    <a:pt x="34702" y="75383"/>
                  </a:cubicBezTo>
                  <a:cubicBezTo>
                    <a:pt x="30838" y="60084"/>
                    <a:pt x="25702" y="45131"/>
                    <a:pt x="19346" y="30688"/>
                  </a:cubicBezTo>
                  <a:cubicBezTo>
                    <a:pt x="18503" y="29328"/>
                    <a:pt x="16715" y="28913"/>
                    <a:pt x="15356" y="29756"/>
                  </a:cubicBezTo>
                  <a:cubicBezTo>
                    <a:pt x="14557" y="30254"/>
                    <a:pt x="14047" y="31116"/>
                    <a:pt x="13997" y="32060"/>
                  </a:cubicBezTo>
                  <a:cubicBezTo>
                    <a:pt x="19138" y="63212"/>
                    <a:pt x="26980" y="93854"/>
                    <a:pt x="37433" y="123641"/>
                  </a:cubicBezTo>
                  <a:cubicBezTo>
                    <a:pt x="31820" y="123779"/>
                    <a:pt x="26193" y="123880"/>
                    <a:pt x="20718" y="124056"/>
                  </a:cubicBezTo>
                  <a:cubicBezTo>
                    <a:pt x="17351" y="124207"/>
                    <a:pt x="14746" y="127064"/>
                    <a:pt x="14897" y="130431"/>
                  </a:cubicBezTo>
                  <a:cubicBezTo>
                    <a:pt x="15041" y="133584"/>
                    <a:pt x="17565" y="136108"/>
                    <a:pt x="20718" y="136252"/>
                  </a:cubicBezTo>
                  <a:cubicBezTo>
                    <a:pt x="60202" y="137071"/>
                    <a:pt x="99674" y="136252"/>
                    <a:pt x="139159" y="135699"/>
                  </a:cubicBezTo>
                  <a:cubicBezTo>
                    <a:pt x="134061" y="170117"/>
                    <a:pt x="124476" y="203723"/>
                    <a:pt x="110650" y="235650"/>
                  </a:cubicBezTo>
                  <a:cubicBezTo>
                    <a:pt x="109278" y="238796"/>
                    <a:pt x="108472" y="242295"/>
                    <a:pt x="104621" y="243202"/>
                  </a:cubicBezTo>
                  <a:cubicBezTo>
                    <a:pt x="101839" y="243843"/>
                    <a:pt x="105464" y="242786"/>
                    <a:pt x="77471" y="242786"/>
                  </a:cubicBezTo>
                  <a:cubicBezTo>
                    <a:pt x="35470" y="242786"/>
                    <a:pt x="43777" y="248601"/>
                    <a:pt x="39774" y="235662"/>
                  </a:cubicBezTo>
                  <a:cubicBezTo>
                    <a:pt x="36502" y="225102"/>
                    <a:pt x="12461" y="146876"/>
                    <a:pt x="7049" y="134893"/>
                  </a:cubicBezTo>
                  <a:cubicBezTo>
                    <a:pt x="5123" y="130651"/>
                    <a:pt x="-667" y="133936"/>
                    <a:pt x="63" y="137914"/>
                  </a:cubicBezTo>
                  <a:cubicBezTo>
                    <a:pt x="1788" y="147555"/>
                    <a:pt x="26898" y="229155"/>
                    <a:pt x="29768" y="238482"/>
                  </a:cubicBezTo>
                  <a:close/>
                </a:path>
              </a:pathLst>
            </a:custGeom>
            <a:solidFill>
              <a:srgbClr val="000000"/>
            </a:solidFill>
            <a:ln w="6287" cap="flat">
              <a:noFill/>
              <a:prstDash val="solid"/>
              <a:miter/>
            </a:ln>
          </p:spPr>
          <p:txBody>
            <a:bodyPr rtlCol="1" anchor="ctr"/>
            <a:lstStyle/>
            <a:p>
              <a:endParaRPr lang="ar-SA"/>
            </a:p>
          </p:txBody>
        </p:sp>
        <p:sp>
          <p:nvSpPr>
            <p:cNvPr id="607" name="شكل حر: شكل 606">
              <a:extLst>
                <a:ext uri="{FF2B5EF4-FFF2-40B4-BE49-F238E27FC236}">
                  <a16:creationId xmlns:a16="http://schemas.microsoft.com/office/drawing/2014/main" id="{AF189DB7-C2C1-74D5-2710-94BA78CE5367}"/>
                </a:ext>
              </a:extLst>
            </p:cNvPr>
            <p:cNvSpPr/>
            <p:nvPr/>
          </p:nvSpPr>
          <p:spPr>
            <a:xfrm>
              <a:off x="6324886" y="4130003"/>
              <a:ext cx="191642" cy="200491"/>
            </a:xfrm>
            <a:custGeom>
              <a:avLst/>
              <a:gdLst>
                <a:gd name="connsiteX0" fmla="*/ 185877 w 191642"/>
                <a:gd name="connsiteY0" fmla="*/ 1468 h 200491"/>
                <a:gd name="connsiteX1" fmla="*/ 142566 w 191642"/>
                <a:gd name="connsiteY1" fmla="*/ 373 h 200491"/>
                <a:gd name="connsiteX2" fmla="*/ 2313 w 191642"/>
                <a:gd name="connsiteY2" fmla="*/ 4628 h 200491"/>
                <a:gd name="connsiteX3" fmla="*/ 2313 w 191642"/>
                <a:gd name="connsiteY3" fmla="*/ 10795 h 200491"/>
                <a:gd name="connsiteX4" fmla="*/ 178753 w 191642"/>
                <a:gd name="connsiteY4" fmla="*/ 12054 h 200491"/>
                <a:gd name="connsiteX5" fmla="*/ 130496 w 191642"/>
                <a:gd name="connsiteY5" fmla="*/ 196990 h 200491"/>
                <a:gd name="connsiteX6" fmla="*/ 134266 w 191642"/>
                <a:gd name="connsiteY6" fmla="*/ 200489 h 200491"/>
                <a:gd name="connsiteX7" fmla="*/ 137217 w 191642"/>
                <a:gd name="connsiteY7" fmla="*/ 198777 h 200491"/>
                <a:gd name="connsiteX8" fmla="*/ 191503 w 191642"/>
                <a:gd name="connsiteY8" fmla="*/ 8718 h 200491"/>
                <a:gd name="connsiteX9" fmla="*/ 186935 w 191642"/>
                <a:gd name="connsiteY9" fmla="*/ 1601 h 200491"/>
                <a:gd name="connsiteX10" fmla="*/ 185877 w 191642"/>
                <a:gd name="connsiteY10" fmla="*/ 1468 h 20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1642" h="200491">
                  <a:moveTo>
                    <a:pt x="185877" y="1468"/>
                  </a:moveTo>
                  <a:cubicBezTo>
                    <a:pt x="171491" y="-4"/>
                    <a:pt x="157010" y="-369"/>
                    <a:pt x="142566" y="373"/>
                  </a:cubicBezTo>
                  <a:cubicBezTo>
                    <a:pt x="24038" y="1959"/>
                    <a:pt x="15831" y="2161"/>
                    <a:pt x="2313" y="4628"/>
                  </a:cubicBezTo>
                  <a:cubicBezTo>
                    <a:pt x="-708" y="5169"/>
                    <a:pt x="-834" y="10342"/>
                    <a:pt x="2313" y="10795"/>
                  </a:cubicBezTo>
                  <a:cubicBezTo>
                    <a:pt x="32219" y="15112"/>
                    <a:pt x="155254" y="9839"/>
                    <a:pt x="178753" y="12054"/>
                  </a:cubicBezTo>
                  <a:cubicBezTo>
                    <a:pt x="148709" y="139179"/>
                    <a:pt x="130924" y="179822"/>
                    <a:pt x="130496" y="196990"/>
                  </a:cubicBezTo>
                  <a:cubicBezTo>
                    <a:pt x="130571" y="198998"/>
                    <a:pt x="132258" y="200565"/>
                    <a:pt x="134266" y="200489"/>
                  </a:cubicBezTo>
                  <a:cubicBezTo>
                    <a:pt x="135474" y="200439"/>
                    <a:pt x="136582" y="199803"/>
                    <a:pt x="137217" y="198777"/>
                  </a:cubicBezTo>
                  <a:cubicBezTo>
                    <a:pt x="149099" y="180942"/>
                    <a:pt x="185474" y="36409"/>
                    <a:pt x="191503" y="8718"/>
                  </a:cubicBezTo>
                  <a:cubicBezTo>
                    <a:pt x="192208" y="5490"/>
                    <a:pt x="190163" y="2305"/>
                    <a:pt x="186935" y="1601"/>
                  </a:cubicBezTo>
                  <a:cubicBezTo>
                    <a:pt x="186588" y="1525"/>
                    <a:pt x="186236" y="1481"/>
                    <a:pt x="185877" y="1468"/>
                  </a:cubicBezTo>
                  <a:close/>
                </a:path>
              </a:pathLst>
            </a:custGeom>
            <a:solidFill>
              <a:srgbClr val="000000"/>
            </a:solidFill>
            <a:ln w="6287" cap="flat">
              <a:noFill/>
              <a:prstDash val="solid"/>
              <a:miter/>
            </a:ln>
          </p:spPr>
          <p:txBody>
            <a:bodyPr rtlCol="1" anchor="ctr"/>
            <a:lstStyle/>
            <a:p>
              <a:endParaRPr lang="ar-SA"/>
            </a:p>
          </p:txBody>
        </p:sp>
        <p:sp>
          <p:nvSpPr>
            <p:cNvPr id="608" name="شكل حر: شكل 607">
              <a:extLst>
                <a:ext uri="{FF2B5EF4-FFF2-40B4-BE49-F238E27FC236}">
                  <a16:creationId xmlns:a16="http://schemas.microsoft.com/office/drawing/2014/main" id="{26C69551-5919-EFA6-F02F-F05AA253DFA1}"/>
                </a:ext>
              </a:extLst>
            </p:cNvPr>
            <p:cNvSpPr/>
            <p:nvPr/>
          </p:nvSpPr>
          <p:spPr>
            <a:xfrm>
              <a:off x="5920751" y="4212659"/>
              <a:ext cx="241606" cy="93080"/>
            </a:xfrm>
            <a:custGeom>
              <a:avLst/>
              <a:gdLst>
                <a:gd name="connsiteX0" fmla="*/ 103738 w 241606"/>
                <a:gd name="connsiteY0" fmla="*/ 5736 h 93080"/>
                <a:gd name="connsiteX1" fmla="*/ 99635 w 241606"/>
                <a:gd name="connsiteY1" fmla="*/ 386 h 93080"/>
                <a:gd name="connsiteX2" fmla="*/ 1459 w 241606"/>
                <a:gd name="connsiteY2" fmla="*/ 79355 h 93080"/>
                <a:gd name="connsiteX3" fmla="*/ 1685 w 241606"/>
                <a:gd name="connsiteY3" fmla="*/ 86933 h 93080"/>
                <a:gd name="connsiteX4" fmla="*/ 5298 w 241606"/>
                <a:gd name="connsiteY4" fmla="*/ 88393 h 93080"/>
                <a:gd name="connsiteX5" fmla="*/ 236981 w 241606"/>
                <a:gd name="connsiteY5" fmla="*/ 92785 h 93080"/>
                <a:gd name="connsiteX6" fmla="*/ 241600 w 241606"/>
                <a:gd name="connsiteY6" fmla="*/ 87675 h 93080"/>
                <a:gd name="connsiteX7" fmla="*/ 236981 w 241606"/>
                <a:gd name="connsiteY7" fmla="*/ 83056 h 93080"/>
                <a:gd name="connsiteX8" fmla="*/ 121183 w 241606"/>
                <a:gd name="connsiteY8" fmla="*/ 80312 h 93080"/>
                <a:gd name="connsiteX9" fmla="*/ 18501 w 241606"/>
                <a:gd name="connsiteY9" fmla="*/ 77706 h 93080"/>
                <a:gd name="connsiteX10" fmla="*/ 103738 w 241606"/>
                <a:gd name="connsiteY10" fmla="*/ 5736 h 9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1606" h="93080">
                  <a:moveTo>
                    <a:pt x="103738" y="5736"/>
                  </a:moveTo>
                  <a:cubicBezTo>
                    <a:pt x="106608" y="2979"/>
                    <a:pt x="103033" y="-1313"/>
                    <a:pt x="99635" y="386"/>
                  </a:cubicBezTo>
                  <a:cubicBezTo>
                    <a:pt x="72838" y="13703"/>
                    <a:pt x="23498" y="59028"/>
                    <a:pt x="1459" y="79355"/>
                  </a:cubicBezTo>
                  <a:cubicBezTo>
                    <a:pt x="-574" y="81514"/>
                    <a:pt x="-467" y="84906"/>
                    <a:pt x="1685" y="86933"/>
                  </a:cubicBezTo>
                  <a:cubicBezTo>
                    <a:pt x="2667" y="87858"/>
                    <a:pt x="3951" y="88374"/>
                    <a:pt x="5298" y="88393"/>
                  </a:cubicBezTo>
                  <a:cubicBezTo>
                    <a:pt x="26569" y="89261"/>
                    <a:pt x="200756" y="94346"/>
                    <a:pt x="236981" y="92785"/>
                  </a:cubicBezTo>
                  <a:cubicBezTo>
                    <a:pt x="239668" y="92647"/>
                    <a:pt x="241732" y="90362"/>
                    <a:pt x="241600" y="87675"/>
                  </a:cubicBezTo>
                  <a:cubicBezTo>
                    <a:pt x="241474" y="85177"/>
                    <a:pt x="239479" y="83182"/>
                    <a:pt x="236981" y="83056"/>
                  </a:cubicBezTo>
                  <a:cubicBezTo>
                    <a:pt x="198604" y="80538"/>
                    <a:pt x="159661" y="81180"/>
                    <a:pt x="121183" y="80312"/>
                  </a:cubicBezTo>
                  <a:cubicBezTo>
                    <a:pt x="86910" y="79532"/>
                    <a:pt x="52775" y="78122"/>
                    <a:pt x="18501" y="77706"/>
                  </a:cubicBezTo>
                  <a:cubicBezTo>
                    <a:pt x="58111" y="40324"/>
                    <a:pt x="82769" y="25963"/>
                    <a:pt x="103738" y="5736"/>
                  </a:cubicBezTo>
                  <a:close/>
                </a:path>
              </a:pathLst>
            </a:custGeom>
            <a:solidFill>
              <a:srgbClr val="000000"/>
            </a:solidFill>
            <a:ln w="6287" cap="flat">
              <a:noFill/>
              <a:prstDash val="solid"/>
              <a:miter/>
            </a:ln>
          </p:spPr>
          <p:txBody>
            <a:bodyPr rtlCol="1" anchor="ctr"/>
            <a:lstStyle/>
            <a:p>
              <a:endParaRPr lang="ar-SA"/>
            </a:p>
          </p:txBody>
        </p:sp>
        <p:sp>
          <p:nvSpPr>
            <p:cNvPr id="609" name="شكل حر: شكل 608">
              <a:extLst>
                <a:ext uri="{FF2B5EF4-FFF2-40B4-BE49-F238E27FC236}">
                  <a16:creationId xmlns:a16="http://schemas.microsoft.com/office/drawing/2014/main" id="{B8664710-7653-2E98-7661-D7C75E397A77}"/>
                </a:ext>
              </a:extLst>
            </p:cNvPr>
            <p:cNvSpPr/>
            <p:nvPr/>
          </p:nvSpPr>
          <p:spPr>
            <a:xfrm>
              <a:off x="6023921" y="4204770"/>
              <a:ext cx="234183" cy="98305"/>
            </a:xfrm>
            <a:custGeom>
              <a:avLst/>
              <a:gdLst>
                <a:gd name="connsiteX0" fmla="*/ 145340 w 234183"/>
                <a:gd name="connsiteY0" fmla="*/ 97528 h 98305"/>
                <a:gd name="connsiteX1" fmla="*/ 188940 w 234183"/>
                <a:gd name="connsiteY1" fmla="*/ 59415 h 98305"/>
                <a:gd name="connsiteX2" fmla="*/ 232679 w 234183"/>
                <a:gd name="connsiteY2" fmla="*/ 19239 h 98305"/>
                <a:gd name="connsiteX3" fmla="*/ 232440 w 234183"/>
                <a:gd name="connsiteY3" fmla="*/ 11410 h 98305"/>
                <a:gd name="connsiteX4" fmla="*/ 228903 w 234183"/>
                <a:gd name="connsiteY4" fmla="*/ 9912 h 98305"/>
                <a:gd name="connsiteX5" fmla="*/ 2418 w 234183"/>
                <a:gd name="connsiteY5" fmla="*/ 2247 h 98305"/>
                <a:gd name="connsiteX6" fmla="*/ 134 w 234183"/>
                <a:gd name="connsiteY6" fmla="*/ 6394 h 98305"/>
                <a:gd name="connsiteX7" fmla="*/ 2418 w 234183"/>
                <a:gd name="connsiteY7" fmla="*/ 8678 h 98305"/>
                <a:gd name="connsiteX8" fmla="*/ 29152 w 234183"/>
                <a:gd name="connsiteY8" fmla="*/ 10327 h 98305"/>
                <a:gd name="connsiteX9" fmla="*/ 215876 w 234183"/>
                <a:gd name="connsiteY9" fmla="*/ 19792 h 98305"/>
                <a:gd name="connsiteX10" fmla="*/ 139789 w 234183"/>
                <a:gd name="connsiteY10" fmla="*/ 90391 h 98305"/>
                <a:gd name="connsiteX11" fmla="*/ 145340 w 234183"/>
                <a:gd name="connsiteY11" fmla="*/ 97528 h 9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183" h="98305">
                  <a:moveTo>
                    <a:pt x="145340" y="97528"/>
                  </a:moveTo>
                  <a:cubicBezTo>
                    <a:pt x="160796" y="85923"/>
                    <a:pt x="175372" y="73185"/>
                    <a:pt x="188940" y="59415"/>
                  </a:cubicBezTo>
                  <a:cubicBezTo>
                    <a:pt x="203560" y="46048"/>
                    <a:pt x="218135" y="32656"/>
                    <a:pt x="232679" y="19239"/>
                  </a:cubicBezTo>
                  <a:cubicBezTo>
                    <a:pt x="234775" y="17011"/>
                    <a:pt x="234668" y="13505"/>
                    <a:pt x="232440" y="11410"/>
                  </a:cubicBezTo>
                  <a:cubicBezTo>
                    <a:pt x="231477" y="10503"/>
                    <a:pt x="230224" y="9975"/>
                    <a:pt x="228903" y="9912"/>
                  </a:cubicBezTo>
                  <a:cubicBezTo>
                    <a:pt x="199274" y="7395"/>
                    <a:pt x="23538" y="-5003"/>
                    <a:pt x="2418" y="2247"/>
                  </a:cubicBezTo>
                  <a:cubicBezTo>
                    <a:pt x="643" y="2763"/>
                    <a:pt x="-383" y="4619"/>
                    <a:pt x="134" y="6394"/>
                  </a:cubicBezTo>
                  <a:cubicBezTo>
                    <a:pt x="454" y="7495"/>
                    <a:pt x="1317" y="8357"/>
                    <a:pt x="2418" y="8678"/>
                  </a:cubicBezTo>
                  <a:cubicBezTo>
                    <a:pt x="11216" y="10422"/>
                    <a:pt x="20209" y="10982"/>
                    <a:pt x="29152" y="10327"/>
                  </a:cubicBezTo>
                  <a:cubicBezTo>
                    <a:pt x="101702" y="11435"/>
                    <a:pt x="144736" y="14582"/>
                    <a:pt x="215876" y="19792"/>
                  </a:cubicBezTo>
                  <a:cubicBezTo>
                    <a:pt x="155900" y="75375"/>
                    <a:pt x="152275" y="74872"/>
                    <a:pt x="139789" y="90391"/>
                  </a:cubicBezTo>
                  <a:cubicBezTo>
                    <a:pt x="136781" y="94041"/>
                    <a:pt x="140821" y="100549"/>
                    <a:pt x="145340" y="97528"/>
                  </a:cubicBezTo>
                  <a:close/>
                </a:path>
              </a:pathLst>
            </a:custGeom>
            <a:solidFill>
              <a:srgbClr val="000000"/>
            </a:solidFill>
            <a:ln w="6287" cap="flat">
              <a:noFill/>
              <a:prstDash val="solid"/>
              <a:miter/>
            </a:ln>
          </p:spPr>
          <p:txBody>
            <a:bodyPr rtlCol="1" anchor="ctr"/>
            <a:lstStyle/>
            <a:p>
              <a:endParaRPr lang="ar-SA"/>
            </a:p>
          </p:txBody>
        </p:sp>
        <p:sp>
          <p:nvSpPr>
            <p:cNvPr id="610" name="شكل حر: شكل 609">
              <a:extLst>
                <a:ext uri="{FF2B5EF4-FFF2-40B4-BE49-F238E27FC236}">
                  <a16:creationId xmlns:a16="http://schemas.microsoft.com/office/drawing/2014/main" id="{9D6B6F3F-CD99-D622-525C-8AB52366A737}"/>
                </a:ext>
              </a:extLst>
            </p:cNvPr>
            <p:cNvSpPr/>
            <p:nvPr/>
          </p:nvSpPr>
          <p:spPr>
            <a:xfrm>
              <a:off x="6032741" y="4226520"/>
              <a:ext cx="56742" cy="49169"/>
            </a:xfrm>
            <a:custGeom>
              <a:avLst/>
              <a:gdLst>
                <a:gd name="connsiteX0" fmla="*/ 51522 w 56742"/>
                <a:gd name="connsiteY0" fmla="*/ 648 h 49169"/>
                <a:gd name="connsiteX1" fmla="*/ 9848 w 56742"/>
                <a:gd name="connsiteY1" fmla="*/ 33952 h 49169"/>
                <a:gd name="connsiteX2" fmla="*/ 118 w 56742"/>
                <a:gd name="connsiteY2" fmla="*/ 44928 h 49169"/>
                <a:gd name="connsiteX3" fmla="*/ 2478 w 56742"/>
                <a:gd name="connsiteY3" fmla="*/ 49050 h 49169"/>
                <a:gd name="connsiteX4" fmla="*/ 3265 w 56742"/>
                <a:gd name="connsiteY4" fmla="*/ 49170 h 49169"/>
                <a:gd name="connsiteX5" fmla="*/ 29181 w 56742"/>
                <a:gd name="connsiteY5" fmla="*/ 31221 h 49169"/>
                <a:gd name="connsiteX6" fmla="*/ 55915 w 56742"/>
                <a:gd name="connsiteY6" fmla="*/ 6123 h 49169"/>
                <a:gd name="connsiteX7" fmla="*/ 51522 w 56742"/>
                <a:gd name="connsiteY7" fmla="*/ 648 h 49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42" h="49169">
                  <a:moveTo>
                    <a:pt x="51522" y="648"/>
                  </a:moveTo>
                  <a:cubicBezTo>
                    <a:pt x="40987" y="7860"/>
                    <a:pt x="32252" y="15462"/>
                    <a:pt x="9848" y="33952"/>
                  </a:cubicBezTo>
                  <a:cubicBezTo>
                    <a:pt x="5870" y="37237"/>
                    <a:pt x="1490" y="39717"/>
                    <a:pt x="118" y="44928"/>
                  </a:cubicBezTo>
                  <a:cubicBezTo>
                    <a:pt x="-367" y="46721"/>
                    <a:pt x="684" y="48565"/>
                    <a:pt x="2478" y="49050"/>
                  </a:cubicBezTo>
                  <a:cubicBezTo>
                    <a:pt x="2736" y="49125"/>
                    <a:pt x="3000" y="49163"/>
                    <a:pt x="3265" y="49170"/>
                  </a:cubicBezTo>
                  <a:cubicBezTo>
                    <a:pt x="9105" y="48855"/>
                    <a:pt x="11987" y="45494"/>
                    <a:pt x="29181" y="31221"/>
                  </a:cubicBezTo>
                  <a:cubicBezTo>
                    <a:pt x="38810" y="23656"/>
                    <a:pt x="47752" y="15255"/>
                    <a:pt x="55915" y="6123"/>
                  </a:cubicBezTo>
                  <a:cubicBezTo>
                    <a:pt x="58306" y="3304"/>
                    <a:pt x="55109" y="-1806"/>
                    <a:pt x="51522" y="648"/>
                  </a:cubicBezTo>
                  <a:close/>
                </a:path>
              </a:pathLst>
            </a:custGeom>
            <a:solidFill>
              <a:srgbClr val="000000"/>
            </a:solidFill>
            <a:ln w="6287" cap="flat">
              <a:noFill/>
              <a:prstDash val="solid"/>
              <a:miter/>
            </a:ln>
          </p:spPr>
          <p:txBody>
            <a:bodyPr rtlCol="1" anchor="ctr"/>
            <a:lstStyle/>
            <a:p>
              <a:endParaRPr lang="ar-SA"/>
            </a:p>
          </p:txBody>
        </p:sp>
        <p:sp>
          <p:nvSpPr>
            <p:cNvPr id="611" name="شكل حر: شكل 610">
              <a:extLst>
                <a:ext uri="{FF2B5EF4-FFF2-40B4-BE49-F238E27FC236}">
                  <a16:creationId xmlns:a16="http://schemas.microsoft.com/office/drawing/2014/main" id="{4A0D67AE-5ACB-866F-D736-DFD8BECC48A4}"/>
                </a:ext>
              </a:extLst>
            </p:cNvPr>
            <p:cNvSpPr/>
            <p:nvPr/>
          </p:nvSpPr>
          <p:spPr>
            <a:xfrm>
              <a:off x="6083269" y="4234914"/>
              <a:ext cx="41707" cy="37141"/>
            </a:xfrm>
            <a:custGeom>
              <a:avLst/>
              <a:gdLst>
                <a:gd name="connsiteX0" fmla="*/ 3738 w 41707"/>
                <a:gd name="connsiteY0" fmla="*/ 37075 h 37141"/>
                <a:gd name="connsiteX1" fmla="*/ 41032 w 41707"/>
                <a:gd name="connsiteY1" fmla="*/ 4350 h 37141"/>
                <a:gd name="connsiteX2" fmla="*/ 38012 w 41707"/>
                <a:gd name="connsiteY2" fmla="*/ 372 h 37141"/>
                <a:gd name="connsiteX3" fmla="*/ 16614 w 41707"/>
                <a:gd name="connsiteY3" fmla="*/ 15728 h 37141"/>
                <a:gd name="connsiteX4" fmla="*/ 163 w 41707"/>
                <a:gd name="connsiteY4" fmla="*/ 33551 h 37141"/>
                <a:gd name="connsiteX5" fmla="*/ 3738 w 41707"/>
                <a:gd name="connsiteY5" fmla="*/ 37075 h 37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07" h="37141">
                  <a:moveTo>
                    <a:pt x="3738" y="37075"/>
                  </a:moveTo>
                  <a:cubicBezTo>
                    <a:pt x="10686" y="35552"/>
                    <a:pt x="14122" y="31524"/>
                    <a:pt x="41032" y="4350"/>
                  </a:cubicBezTo>
                  <a:cubicBezTo>
                    <a:pt x="42933" y="2424"/>
                    <a:pt x="40466" y="-1163"/>
                    <a:pt x="38012" y="372"/>
                  </a:cubicBezTo>
                  <a:cubicBezTo>
                    <a:pt x="30617" y="5111"/>
                    <a:pt x="23474" y="10240"/>
                    <a:pt x="16614" y="15728"/>
                  </a:cubicBezTo>
                  <a:cubicBezTo>
                    <a:pt x="9547" y="19982"/>
                    <a:pt x="3839" y="26169"/>
                    <a:pt x="163" y="33551"/>
                  </a:cubicBezTo>
                  <a:cubicBezTo>
                    <a:pt x="-642" y="35577"/>
                    <a:pt x="1686" y="37528"/>
                    <a:pt x="3738" y="37075"/>
                  </a:cubicBezTo>
                  <a:close/>
                </a:path>
              </a:pathLst>
            </a:custGeom>
            <a:solidFill>
              <a:srgbClr val="000000"/>
            </a:solidFill>
            <a:ln w="6287" cap="flat">
              <a:noFill/>
              <a:prstDash val="solid"/>
              <a:miter/>
            </a:ln>
          </p:spPr>
          <p:txBody>
            <a:bodyPr rtlCol="1" anchor="ctr"/>
            <a:lstStyle/>
            <a:p>
              <a:endParaRPr lang="ar-SA"/>
            </a:p>
          </p:txBody>
        </p:sp>
        <p:sp>
          <p:nvSpPr>
            <p:cNvPr id="612" name="شكل حر: شكل 611">
              <a:extLst>
                <a:ext uri="{FF2B5EF4-FFF2-40B4-BE49-F238E27FC236}">
                  <a16:creationId xmlns:a16="http://schemas.microsoft.com/office/drawing/2014/main" id="{6CB65D0D-032E-B542-A9CA-7FF4C5A66366}"/>
                </a:ext>
              </a:extLst>
            </p:cNvPr>
            <p:cNvSpPr/>
            <p:nvPr/>
          </p:nvSpPr>
          <p:spPr>
            <a:xfrm>
              <a:off x="6113931" y="4233126"/>
              <a:ext cx="50972" cy="49231"/>
            </a:xfrm>
            <a:custGeom>
              <a:avLst/>
              <a:gdLst>
                <a:gd name="connsiteX0" fmla="*/ 45739 w 50972"/>
                <a:gd name="connsiteY0" fmla="*/ 889 h 49231"/>
                <a:gd name="connsiteX1" fmla="*/ 19685 w 50972"/>
                <a:gd name="connsiteY1" fmla="*/ 22966 h 49231"/>
                <a:gd name="connsiteX2" fmla="*/ 87 w 50972"/>
                <a:gd name="connsiteY2" fmla="*/ 45723 h 49231"/>
                <a:gd name="connsiteX3" fmla="*/ 2133 w 50972"/>
                <a:gd name="connsiteY3" fmla="*/ 49147 h 49231"/>
                <a:gd name="connsiteX4" fmla="*/ 3511 w 50972"/>
                <a:gd name="connsiteY4" fmla="*/ 49147 h 49231"/>
                <a:gd name="connsiteX5" fmla="*/ 27098 w 50972"/>
                <a:gd name="connsiteY5" fmla="*/ 30267 h 49231"/>
                <a:gd name="connsiteX6" fmla="*/ 50132 w 50972"/>
                <a:gd name="connsiteY6" fmla="*/ 5181 h 49231"/>
                <a:gd name="connsiteX7" fmla="*/ 50012 w 50972"/>
                <a:gd name="connsiteY7" fmla="*/ 839 h 49231"/>
                <a:gd name="connsiteX8" fmla="*/ 45739 w 50972"/>
                <a:gd name="connsiteY8" fmla="*/ 889 h 4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72" h="49231">
                  <a:moveTo>
                    <a:pt x="45739" y="889"/>
                  </a:moveTo>
                  <a:cubicBezTo>
                    <a:pt x="36721" y="7843"/>
                    <a:pt x="28023" y="15207"/>
                    <a:pt x="19685" y="22966"/>
                  </a:cubicBezTo>
                  <a:cubicBezTo>
                    <a:pt x="13391" y="28957"/>
                    <a:pt x="1749" y="36812"/>
                    <a:pt x="87" y="45723"/>
                  </a:cubicBezTo>
                  <a:cubicBezTo>
                    <a:pt x="-297" y="47233"/>
                    <a:pt x="622" y="48763"/>
                    <a:pt x="2133" y="49147"/>
                  </a:cubicBezTo>
                  <a:cubicBezTo>
                    <a:pt x="2586" y="49260"/>
                    <a:pt x="3058" y="49260"/>
                    <a:pt x="3511" y="49147"/>
                  </a:cubicBezTo>
                  <a:cubicBezTo>
                    <a:pt x="12536" y="47624"/>
                    <a:pt x="20893" y="36371"/>
                    <a:pt x="27098" y="30267"/>
                  </a:cubicBezTo>
                  <a:cubicBezTo>
                    <a:pt x="35280" y="22148"/>
                    <a:pt x="42706" y="13803"/>
                    <a:pt x="50132" y="5181"/>
                  </a:cubicBezTo>
                  <a:cubicBezTo>
                    <a:pt x="51296" y="3948"/>
                    <a:pt x="51246" y="2003"/>
                    <a:pt x="50012" y="839"/>
                  </a:cubicBezTo>
                  <a:cubicBezTo>
                    <a:pt x="48810" y="-300"/>
                    <a:pt x="46916" y="-275"/>
                    <a:pt x="45739" y="889"/>
                  </a:cubicBezTo>
                  <a:close/>
                </a:path>
              </a:pathLst>
            </a:custGeom>
            <a:solidFill>
              <a:srgbClr val="000000"/>
            </a:solidFill>
            <a:ln w="6287" cap="flat">
              <a:noFill/>
              <a:prstDash val="solid"/>
              <a:miter/>
            </a:ln>
          </p:spPr>
          <p:txBody>
            <a:bodyPr rtlCol="1" anchor="ctr"/>
            <a:lstStyle/>
            <a:p>
              <a:endParaRPr lang="ar-SA"/>
            </a:p>
          </p:txBody>
        </p:sp>
        <p:sp>
          <p:nvSpPr>
            <p:cNvPr id="613" name="شكل حر: شكل 612">
              <a:extLst>
                <a:ext uri="{FF2B5EF4-FFF2-40B4-BE49-F238E27FC236}">
                  <a16:creationId xmlns:a16="http://schemas.microsoft.com/office/drawing/2014/main" id="{0CA04662-7522-B43C-441C-1A084580FFCA}"/>
                </a:ext>
              </a:extLst>
            </p:cNvPr>
            <p:cNvSpPr/>
            <p:nvPr/>
          </p:nvSpPr>
          <p:spPr>
            <a:xfrm>
              <a:off x="5293572" y="3758395"/>
              <a:ext cx="15639" cy="16891"/>
            </a:xfrm>
            <a:custGeom>
              <a:avLst/>
              <a:gdLst>
                <a:gd name="connsiteX0" fmla="*/ 13501 w 15639"/>
                <a:gd name="connsiteY0" fmla="*/ 14217 h 16891"/>
                <a:gd name="connsiteX1" fmla="*/ 12772 w 15639"/>
                <a:gd name="connsiteY1" fmla="*/ 2210 h 16891"/>
                <a:gd name="connsiteX2" fmla="*/ 11588 w 15639"/>
                <a:gd name="connsiteY2" fmla="*/ 1329 h 16891"/>
                <a:gd name="connsiteX3" fmla="*/ 1352 w 15639"/>
                <a:gd name="connsiteY3" fmla="*/ 3141 h 16891"/>
                <a:gd name="connsiteX4" fmla="*/ 71 w 15639"/>
                <a:gd name="connsiteY4" fmla="*/ 8176 h 16891"/>
                <a:gd name="connsiteX5" fmla="*/ 6642 w 15639"/>
                <a:gd name="connsiteY5" fmla="*/ 16823 h 16891"/>
                <a:gd name="connsiteX6" fmla="*/ 13501 w 15639"/>
                <a:gd name="connsiteY6" fmla="*/ 14217 h 16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39" h="16891">
                  <a:moveTo>
                    <a:pt x="13501" y="14217"/>
                  </a:moveTo>
                  <a:cubicBezTo>
                    <a:pt x="16616" y="10699"/>
                    <a:pt x="16290" y="5325"/>
                    <a:pt x="12772" y="2210"/>
                  </a:cubicBezTo>
                  <a:cubicBezTo>
                    <a:pt x="12404" y="1882"/>
                    <a:pt x="12007" y="1587"/>
                    <a:pt x="11588" y="1329"/>
                  </a:cubicBezTo>
                  <a:cubicBezTo>
                    <a:pt x="8261" y="-1000"/>
                    <a:pt x="3678" y="-188"/>
                    <a:pt x="1352" y="3141"/>
                  </a:cubicBezTo>
                  <a:cubicBezTo>
                    <a:pt x="326" y="4607"/>
                    <a:pt x="-129" y="6395"/>
                    <a:pt x="71" y="8176"/>
                  </a:cubicBezTo>
                  <a:cubicBezTo>
                    <a:pt x="-501" y="12380"/>
                    <a:pt x="2441" y="16250"/>
                    <a:pt x="6642" y="16823"/>
                  </a:cubicBezTo>
                  <a:cubicBezTo>
                    <a:pt x="9222" y="17169"/>
                    <a:pt x="11804" y="16193"/>
                    <a:pt x="13501" y="14217"/>
                  </a:cubicBezTo>
                  <a:close/>
                </a:path>
              </a:pathLst>
            </a:custGeom>
            <a:solidFill>
              <a:srgbClr val="000000"/>
            </a:solidFill>
            <a:ln w="6287" cap="flat">
              <a:noFill/>
              <a:prstDash val="solid"/>
              <a:miter/>
            </a:ln>
          </p:spPr>
          <p:txBody>
            <a:bodyPr rtlCol="1" anchor="ctr"/>
            <a:lstStyle/>
            <a:p>
              <a:endParaRPr lang="ar-SA"/>
            </a:p>
          </p:txBody>
        </p:sp>
        <p:sp>
          <p:nvSpPr>
            <p:cNvPr id="614" name="شكل حر: شكل 613">
              <a:extLst>
                <a:ext uri="{FF2B5EF4-FFF2-40B4-BE49-F238E27FC236}">
                  <a16:creationId xmlns:a16="http://schemas.microsoft.com/office/drawing/2014/main" id="{ADA320A4-5141-2586-295F-FC4C6FCFA99E}"/>
                </a:ext>
              </a:extLst>
            </p:cNvPr>
            <p:cNvSpPr/>
            <p:nvPr/>
          </p:nvSpPr>
          <p:spPr>
            <a:xfrm>
              <a:off x="5348141" y="3935866"/>
              <a:ext cx="85053" cy="12856"/>
            </a:xfrm>
            <a:custGeom>
              <a:avLst/>
              <a:gdLst>
                <a:gd name="connsiteX0" fmla="*/ 83943 w 85053"/>
                <a:gd name="connsiteY0" fmla="*/ 4904 h 12856"/>
                <a:gd name="connsiteX1" fmla="*/ 66536 w 85053"/>
                <a:gd name="connsiteY1" fmla="*/ 385 h 12856"/>
                <a:gd name="connsiteX2" fmla="*/ 2230 w 85053"/>
                <a:gd name="connsiteY2" fmla="*/ 6553 h 12856"/>
                <a:gd name="connsiteX3" fmla="*/ 3061 w 85053"/>
                <a:gd name="connsiteY3" fmla="*/ 12846 h 12856"/>
                <a:gd name="connsiteX4" fmla="*/ 83251 w 85053"/>
                <a:gd name="connsiteY4" fmla="*/ 10920 h 12856"/>
                <a:gd name="connsiteX5" fmla="*/ 84440 w 85053"/>
                <a:gd name="connsiteY5" fmla="*/ 5533 h 12856"/>
                <a:gd name="connsiteX6" fmla="*/ 83943 w 85053"/>
                <a:gd name="connsiteY6" fmla="*/ 4904 h 12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53" h="12856">
                  <a:moveTo>
                    <a:pt x="83943" y="4904"/>
                  </a:moveTo>
                  <a:cubicBezTo>
                    <a:pt x="78795" y="1531"/>
                    <a:pt x="72678" y="-55"/>
                    <a:pt x="66536" y="385"/>
                  </a:cubicBezTo>
                  <a:cubicBezTo>
                    <a:pt x="44912" y="-936"/>
                    <a:pt x="23212" y="1147"/>
                    <a:pt x="2230" y="6553"/>
                  </a:cubicBezTo>
                  <a:cubicBezTo>
                    <a:pt x="-1068" y="7610"/>
                    <a:pt x="-640" y="13123"/>
                    <a:pt x="3061" y="12846"/>
                  </a:cubicBezTo>
                  <a:cubicBezTo>
                    <a:pt x="62344" y="8579"/>
                    <a:pt x="74931" y="15225"/>
                    <a:pt x="83251" y="10920"/>
                  </a:cubicBezTo>
                  <a:cubicBezTo>
                    <a:pt x="85069" y="9762"/>
                    <a:pt x="85598" y="7352"/>
                    <a:pt x="84440" y="5533"/>
                  </a:cubicBezTo>
                  <a:cubicBezTo>
                    <a:pt x="84295" y="5307"/>
                    <a:pt x="84132" y="5093"/>
                    <a:pt x="83943" y="4904"/>
                  </a:cubicBezTo>
                  <a:close/>
                </a:path>
              </a:pathLst>
            </a:custGeom>
            <a:solidFill>
              <a:srgbClr val="000000"/>
            </a:solidFill>
            <a:ln w="6287" cap="flat">
              <a:noFill/>
              <a:prstDash val="solid"/>
              <a:miter/>
            </a:ln>
          </p:spPr>
          <p:txBody>
            <a:bodyPr rtlCol="1" anchor="ctr"/>
            <a:lstStyle/>
            <a:p>
              <a:endParaRPr lang="ar-SA"/>
            </a:p>
          </p:txBody>
        </p:sp>
        <p:sp>
          <p:nvSpPr>
            <p:cNvPr id="615" name="شكل حر: شكل 614">
              <a:extLst>
                <a:ext uri="{FF2B5EF4-FFF2-40B4-BE49-F238E27FC236}">
                  <a16:creationId xmlns:a16="http://schemas.microsoft.com/office/drawing/2014/main" id="{A8464827-8DE1-2A06-92AE-44CA854F380E}"/>
                </a:ext>
              </a:extLst>
            </p:cNvPr>
            <p:cNvSpPr/>
            <p:nvPr/>
          </p:nvSpPr>
          <p:spPr>
            <a:xfrm>
              <a:off x="5360244" y="3958581"/>
              <a:ext cx="72514" cy="13996"/>
            </a:xfrm>
            <a:custGeom>
              <a:avLst/>
              <a:gdLst>
                <a:gd name="connsiteX0" fmla="*/ 40373 w 72514"/>
                <a:gd name="connsiteY0" fmla="*/ 969 h 13996"/>
                <a:gd name="connsiteX1" fmla="*/ 1707 w 72514"/>
                <a:gd name="connsiteY1" fmla="*/ 7413 h 13996"/>
                <a:gd name="connsiteX2" fmla="*/ 517 w 72514"/>
                <a:gd name="connsiteY2" fmla="*/ 12291 h 13996"/>
                <a:gd name="connsiteX3" fmla="*/ 3494 w 72514"/>
                <a:gd name="connsiteY3" fmla="*/ 13996 h 13996"/>
                <a:gd name="connsiteX4" fmla="*/ 43658 w 72514"/>
                <a:gd name="connsiteY4" fmla="*/ 12347 h 13996"/>
                <a:gd name="connsiteX5" fmla="*/ 72041 w 72514"/>
                <a:gd name="connsiteY5" fmla="*/ 7313 h 13996"/>
                <a:gd name="connsiteX6" fmla="*/ 71487 w 72514"/>
                <a:gd name="connsiteY6" fmla="*/ 3348 h 13996"/>
                <a:gd name="connsiteX7" fmla="*/ 40373 w 72514"/>
                <a:gd name="connsiteY7" fmla="*/ 969 h 1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514" h="13996">
                  <a:moveTo>
                    <a:pt x="40373" y="969"/>
                  </a:moveTo>
                  <a:cubicBezTo>
                    <a:pt x="27163" y="170"/>
                    <a:pt x="13941" y="2372"/>
                    <a:pt x="1707" y="7413"/>
                  </a:cubicBezTo>
                  <a:cubicBezTo>
                    <a:pt x="33" y="8433"/>
                    <a:pt x="-502" y="10617"/>
                    <a:pt x="517" y="12291"/>
                  </a:cubicBezTo>
                  <a:cubicBezTo>
                    <a:pt x="1147" y="13335"/>
                    <a:pt x="2273" y="13977"/>
                    <a:pt x="3494" y="13996"/>
                  </a:cubicBezTo>
                  <a:cubicBezTo>
                    <a:pt x="16924" y="13606"/>
                    <a:pt x="30367" y="12737"/>
                    <a:pt x="43658" y="12347"/>
                  </a:cubicBezTo>
                  <a:cubicBezTo>
                    <a:pt x="63734" y="11781"/>
                    <a:pt x="68051" y="12523"/>
                    <a:pt x="72041" y="7313"/>
                  </a:cubicBezTo>
                  <a:cubicBezTo>
                    <a:pt x="72840" y="6029"/>
                    <a:pt x="72607" y="4361"/>
                    <a:pt x="71487" y="3348"/>
                  </a:cubicBezTo>
                  <a:cubicBezTo>
                    <a:pt x="68177" y="-617"/>
                    <a:pt x="64993" y="-567"/>
                    <a:pt x="40373" y="969"/>
                  </a:cubicBezTo>
                  <a:close/>
                </a:path>
              </a:pathLst>
            </a:custGeom>
            <a:solidFill>
              <a:srgbClr val="000000"/>
            </a:solidFill>
            <a:ln w="6287" cap="flat">
              <a:noFill/>
              <a:prstDash val="solid"/>
              <a:miter/>
            </a:ln>
          </p:spPr>
          <p:txBody>
            <a:bodyPr rtlCol="1" anchor="ctr"/>
            <a:lstStyle/>
            <a:p>
              <a:endParaRPr lang="ar-SA"/>
            </a:p>
          </p:txBody>
        </p:sp>
        <p:sp>
          <p:nvSpPr>
            <p:cNvPr id="616" name="شكل حر: شكل 615">
              <a:extLst>
                <a:ext uri="{FF2B5EF4-FFF2-40B4-BE49-F238E27FC236}">
                  <a16:creationId xmlns:a16="http://schemas.microsoft.com/office/drawing/2014/main" id="{39FCF8C5-C96E-3322-8AAE-F432F4DEAFC4}"/>
                </a:ext>
              </a:extLst>
            </p:cNvPr>
            <p:cNvSpPr/>
            <p:nvPr/>
          </p:nvSpPr>
          <p:spPr>
            <a:xfrm>
              <a:off x="6510435" y="4206245"/>
              <a:ext cx="212933" cy="124666"/>
            </a:xfrm>
            <a:custGeom>
              <a:avLst/>
              <a:gdLst>
                <a:gd name="connsiteX0" fmla="*/ 6231 w 212933"/>
                <a:gd name="connsiteY0" fmla="*/ 123882 h 124666"/>
                <a:gd name="connsiteX1" fmla="*/ 57773 w 212933"/>
                <a:gd name="connsiteY1" fmla="*/ 91937 h 124666"/>
                <a:gd name="connsiteX2" fmla="*/ 195422 w 212933"/>
                <a:gd name="connsiteY2" fmla="*/ 47795 h 124666"/>
                <a:gd name="connsiteX3" fmla="*/ 209544 w 212933"/>
                <a:gd name="connsiteY3" fmla="*/ 1866 h 124666"/>
                <a:gd name="connsiteX4" fmla="*/ 206196 w 212933"/>
                <a:gd name="connsiteY4" fmla="*/ 123 h 124666"/>
                <a:gd name="connsiteX5" fmla="*/ 204333 w 212933"/>
                <a:gd name="connsiteY5" fmla="*/ 2546 h 124666"/>
                <a:gd name="connsiteX6" fmla="*/ 201174 w 212933"/>
                <a:gd name="connsiteY6" fmla="*/ 31495 h 124666"/>
                <a:gd name="connsiteX7" fmla="*/ 171570 w 212933"/>
                <a:gd name="connsiteY7" fmla="*/ 45894 h 124666"/>
                <a:gd name="connsiteX8" fmla="*/ 101374 w 212933"/>
                <a:gd name="connsiteY8" fmla="*/ 67141 h 124666"/>
                <a:gd name="connsiteX9" fmla="*/ 202 w 212933"/>
                <a:gd name="connsiteY9" fmla="*/ 120609 h 124666"/>
                <a:gd name="connsiteX10" fmla="*/ 6231 w 212933"/>
                <a:gd name="connsiteY10" fmla="*/ 123882 h 12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933" h="124666">
                  <a:moveTo>
                    <a:pt x="6231" y="123882"/>
                  </a:moveTo>
                  <a:cubicBezTo>
                    <a:pt x="20567" y="109212"/>
                    <a:pt x="38258" y="98249"/>
                    <a:pt x="57773" y="91937"/>
                  </a:cubicBezTo>
                  <a:cubicBezTo>
                    <a:pt x="93734" y="78846"/>
                    <a:pt x="182054" y="54302"/>
                    <a:pt x="195422" y="47795"/>
                  </a:cubicBezTo>
                  <a:cubicBezTo>
                    <a:pt x="211249" y="38405"/>
                    <a:pt x="217360" y="18531"/>
                    <a:pt x="209544" y="1866"/>
                  </a:cubicBezTo>
                  <a:cubicBezTo>
                    <a:pt x="209103" y="463"/>
                    <a:pt x="207605" y="-318"/>
                    <a:pt x="206196" y="123"/>
                  </a:cubicBezTo>
                  <a:cubicBezTo>
                    <a:pt x="205126" y="457"/>
                    <a:pt x="204383" y="1426"/>
                    <a:pt x="204333" y="2546"/>
                  </a:cubicBezTo>
                  <a:cubicBezTo>
                    <a:pt x="205585" y="12307"/>
                    <a:pt x="204503" y="22231"/>
                    <a:pt x="201174" y="31495"/>
                  </a:cubicBezTo>
                  <a:cubicBezTo>
                    <a:pt x="195572" y="41250"/>
                    <a:pt x="181438" y="42886"/>
                    <a:pt x="171570" y="45894"/>
                  </a:cubicBezTo>
                  <a:cubicBezTo>
                    <a:pt x="148121" y="53044"/>
                    <a:pt x="124785" y="60067"/>
                    <a:pt x="101374" y="67141"/>
                  </a:cubicBezTo>
                  <a:cubicBezTo>
                    <a:pt x="66974" y="77537"/>
                    <a:pt x="11341" y="89898"/>
                    <a:pt x="202" y="120609"/>
                  </a:cubicBezTo>
                  <a:cubicBezTo>
                    <a:pt x="-1044" y="123957"/>
                    <a:pt x="3789" y="125820"/>
                    <a:pt x="6231" y="123882"/>
                  </a:cubicBezTo>
                  <a:close/>
                </a:path>
              </a:pathLst>
            </a:custGeom>
            <a:solidFill>
              <a:srgbClr val="000000"/>
            </a:solidFill>
            <a:ln w="6287" cap="flat">
              <a:noFill/>
              <a:prstDash val="solid"/>
              <a:miter/>
            </a:ln>
          </p:spPr>
          <p:txBody>
            <a:bodyPr rtlCol="1" anchor="ctr"/>
            <a:lstStyle/>
            <a:p>
              <a:endParaRPr lang="ar-SA"/>
            </a:p>
          </p:txBody>
        </p:sp>
        <p:sp>
          <p:nvSpPr>
            <p:cNvPr id="617" name="شكل حر: شكل 616">
              <a:extLst>
                <a:ext uri="{FF2B5EF4-FFF2-40B4-BE49-F238E27FC236}">
                  <a16:creationId xmlns:a16="http://schemas.microsoft.com/office/drawing/2014/main" id="{2341C13B-53BF-0C96-AF3E-F29BBA999A94}"/>
                </a:ext>
              </a:extLst>
            </p:cNvPr>
            <p:cNvSpPr/>
            <p:nvPr/>
          </p:nvSpPr>
          <p:spPr>
            <a:xfrm>
              <a:off x="6782082" y="3741296"/>
              <a:ext cx="12219" cy="12316"/>
            </a:xfrm>
            <a:custGeom>
              <a:avLst/>
              <a:gdLst>
                <a:gd name="connsiteX0" fmla="*/ 10548 w 12219"/>
                <a:gd name="connsiteY0" fmla="*/ 10560 h 12316"/>
                <a:gd name="connsiteX1" fmla="*/ 10195 w 12219"/>
                <a:gd name="connsiteY1" fmla="*/ 1668 h 12316"/>
                <a:gd name="connsiteX2" fmla="*/ 6167 w 12219"/>
                <a:gd name="connsiteY2" fmla="*/ 0 h 12316"/>
                <a:gd name="connsiteX3" fmla="*/ 0 w 12219"/>
                <a:gd name="connsiteY3" fmla="*/ 6117 h 12316"/>
                <a:gd name="connsiteX4" fmla="*/ 0 w 12219"/>
                <a:gd name="connsiteY4" fmla="*/ 6167 h 12316"/>
                <a:gd name="connsiteX5" fmla="*/ 6287 w 12219"/>
                <a:gd name="connsiteY5" fmla="*/ 12316 h 12316"/>
                <a:gd name="connsiteX6" fmla="*/ 10548 w 12219"/>
                <a:gd name="connsiteY6" fmla="*/ 10560 h 12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9" h="12316">
                  <a:moveTo>
                    <a:pt x="10548" y="10560"/>
                  </a:moveTo>
                  <a:cubicBezTo>
                    <a:pt x="12908" y="8005"/>
                    <a:pt x="12750" y="4028"/>
                    <a:pt x="10195" y="1668"/>
                  </a:cubicBezTo>
                  <a:cubicBezTo>
                    <a:pt x="9094" y="648"/>
                    <a:pt x="7665" y="57"/>
                    <a:pt x="6167" y="0"/>
                  </a:cubicBezTo>
                  <a:cubicBezTo>
                    <a:pt x="2775" y="-13"/>
                    <a:pt x="12" y="2725"/>
                    <a:pt x="0" y="6117"/>
                  </a:cubicBezTo>
                  <a:cubicBezTo>
                    <a:pt x="0" y="6136"/>
                    <a:pt x="0" y="6149"/>
                    <a:pt x="0" y="6167"/>
                  </a:cubicBezTo>
                  <a:cubicBezTo>
                    <a:pt x="38" y="9604"/>
                    <a:pt x="2851" y="12354"/>
                    <a:pt x="6287" y="12316"/>
                  </a:cubicBezTo>
                  <a:cubicBezTo>
                    <a:pt x="7879" y="12297"/>
                    <a:pt x="9402" y="11668"/>
                    <a:pt x="10548" y="10560"/>
                  </a:cubicBezTo>
                  <a:close/>
                </a:path>
              </a:pathLst>
            </a:custGeom>
            <a:solidFill>
              <a:srgbClr val="000000"/>
            </a:solidFill>
            <a:ln w="6287" cap="flat">
              <a:noFill/>
              <a:prstDash val="solid"/>
              <a:miter/>
            </a:ln>
          </p:spPr>
          <p:txBody>
            <a:bodyPr rtlCol="1" anchor="ctr"/>
            <a:lstStyle/>
            <a:p>
              <a:endParaRPr lang="ar-SA"/>
            </a:p>
          </p:txBody>
        </p:sp>
        <p:sp>
          <p:nvSpPr>
            <p:cNvPr id="618" name="شكل حر: شكل 617">
              <a:extLst>
                <a:ext uri="{FF2B5EF4-FFF2-40B4-BE49-F238E27FC236}">
                  <a16:creationId xmlns:a16="http://schemas.microsoft.com/office/drawing/2014/main" id="{859238F3-5F1F-2B0C-3B6C-0D254A93D2EE}"/>
                </a:ext>
              </a:extLst>
            </p:cNvPr>
            <p:cNvSpPr/>
            <p:nvPr/>
          </p:nvSpPr>
          <p:spPr>
            <a:xfrm>
              <a:off x="6829446" y="3747199"/>
              <a:ext cx="11101" cy="11101"/>
            </a:xfrm>
            <a:custGeom>
              <a:avLst/>
              <a:gdLst>
                <a:gd name="connsiteX0" fmla="*/ 5551 w 11101"/>
                <a:gd name="connsiteY0" fmla="*/ 0 h 11101"/>
                <a:gd name="connsiteX1" fmla="*/ 0 w 11101"/>
                <a:gd name="connsiteY1" fmla="*/ 5551 h 11101"/>
                <a:gd name="connsiteX2" fmla="*/ 5551 w 11101"/>
                <a:gd name="connsiteY2" fmla="*/ 11101 h 11101"/>
                <a:gd name="connsiteX3" fmla="*/ 11101 w 11101"/>
                <a:gd name="connsiteY3" fmla="*/ 5551 h 11101"/>
                <a:gd name="connsiteX4" fmla="*/ 5551 w 11101"/>
                <a:gd name="connsiteY4" fmla="*/ 0 h 11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1" h="11101">
                  <a:moveTo>
                    <a:pt x="5551" y="0"/>
                  </a:moveTo>
                  <a:cubicBezTo>
                    <a:pt x="2486" y="0"/>
                    <a:pt x="0" y="2486"/>
                    <a:pt x="0" y="5551"/>
                  </a:cubicBezTo>
                  <a:cubicBezTo>
                    <a:pt x="0" y="8616"/>
                    <a:pt x="2486" y="11101"/>
                    <a:pt x="5551" y="11101"/>
                  </a:cubicBezTo>
                  <a:cubicBezTo>
                    <a:pt x="8616" y="11101"/>
                    <a:pt x="11101" y="8616"/>
                    <a:pt x="11101" y="5551"/>
                  </a:cubicBezTo>
                  <a:cubicBezTo>
                    <a:pt x="11101" y="2486"/>
                    <a:pt x="8616" y="0"/>
                    <a:pt x="5551" y="0"/>
                  </a:cubicBezTo>
                  <a:close/>
                </a:path>
              </a:pathLst>
            </a:custGeom>
            <a:solidFill>
              <a:srgbClr val="000000"/>
            </a:solidFill>
            <a:ln w="6287" cap="flat">
              <a:noFill/>
              <a:prstDash val="solid"/>
              <a:miter/>
            </a:ln>
          </p:spPr>
          <p:txBody>
            <a:bodyPr rtlCol="1" anchor="ctr"/>
            <a:lstStyle/>
            <a:p>
              <a:endParaRPr lang="ar-SA"/>
            </a:p>
          </p:txBody>
        </p:sp>
        <p:sp>
          <p:nvSpPr>
            <p:cNvPr id="619" name="شكل حر: شكل 618">
              <a:extLst>
                <a:ext uri="{FF2B5EF4-FFF2-40B4-BE49-F238E27FC236}">
                  <a16:creationId xmlns:a16="http://schemas.microsoft.com/office/drawing/2014/main" id="{717D24FC-197C-E144-56C6-38DFC84C44A1}"/>
                </a:ext>
              </a:extLst>
            </p:cNvPr>
            <p:cNvSpPr/>
            <p:nvPr/>
          </p:nvSpPr>
          <p:spPr>
            <a:xfrm>
              <a:off x="6787805" y="3735302"/>
              <a:ext cx="26485" cy="59124"/>
            </a:xfrm>
            <a:custGeom>
              <a:avLst/>
              <a:gdLst>
                <a:gd name="connsiteX0" fmla="*/ 18946 w 26485"/>
                <a:gd name="connsiteY0" fmla="*/ 59060 h 59124"/>
                <a:gd name="connsiteX1" fmla="*/ 22987 w 26485"/>
                <a:gd name="connsiteY1" fmla="*/ 54849 h 59124"/>
                <a:gd name="connsiteX2" fmla="*/ 21829 w 26485"/>
                <a:gd name="connsiteY2" fmla="*/ 52062 h 59124"/>
                <a:gd name="connsiteX3" fmla="*/ 11268 w 26485"/>
                <a:gd name="connsiteY3" fmla="*/ 43251 h 59124"/>
                <a:gd name="connsiteX4" fmla="*/ 26486 w 26485"/>
                <a:gd name="connsiteY4" fmla="*/ 3087 h 59124"/>
                <a:gd name="connsiteX5" fmla="*/ 23131 w 26485"/>
                <a:gd name="connsiteY5" fmla="*/ 3 h 59124"/>
                <a:gd name="connsiteX6" fmla="*/ 20192 w 26485"/>
                <a:gd name="connsiteY6" fmla="*/ 2256 h 59124"/>
                <a:gd name="connsiteX7" fmla="*/ 1312 w 26485"/>
                <a:gd name="connsiteY7" fmla="*/ 40016 h 59124"/>
                <a:gd name="connsiteX8" fmla="*/ 18946 w 26485"/>
                <a:gd name="connsiteY8" fmla="*/ 59060 h 5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85" h="59124">
                  <a:moveTo>
                    <a:pt x="18946" y="59060"/>
                  </a:moveTo>
                  <a:cubicBezTo>
                    <a:pt x="21225" y="59016"/>
                    <a:pt x="23037" y="57128"/>
                    <a:pt x="22987" y="54849"/>
                  </a:cubicBezTo>
                  <a:cubicBezTo>
                    <a:pt x="22968" y="53805"/>
                    <a:pt x="22552" y="52810"/>
                    <a:pt x="21829" y="52062"/>
                  </a:cubicBezTo>
                  <a:cubicBezTo>
                    <a:pt x="19223" y="49456"/>
                    <a:pt x="10576" y="47530"/>
                    <a:pt x="11268" y="43251"/>
                  </a:cubicBezTo>
                  <a:cubicBezTo>
                    <a:pt x="20451" y="31803"/>
                    <a:pt x="25775" y="17744"/>
                    <a:pt x="26486" y="3087"/>
                  </a:cubicBezTo>
                  <a:cubicBezTo>
                    <a:pt x="26410" y="1306"/>
                    <a:pt x="24906" y="-73"/>
                    <a:pt x="23131" y="3"/>
                  </a:cubicBezTo>
                  <a:cubicBezTo>
                    <a:pt x="21772" y="60"/>
                    <a:pt x="20601" y="960"/>
                    <a:pt x="20192" y="2256"/>
                  </a:cubicBezTo>
                  <a:cubicBezTo>
                    <a:pt x="16649" y="16038"/>
                    <a:pt x="10211" y="28908"/>
                    <a:pt x="1312" y="40016"/>
                  </a:cubicBezTo>
                  <a:cubicBezTo>
                    <a:pt x="-4465" y="49481"/>
                    <a:pt x="10186" y="60054"/>
                    <a:pt x="18946" y="59060"/>
                  </a:cubicBezTo>
                  <a:close/>
                </a:path>
              </a:pathLst>
            </a:custGeom>
            <a:solidFill>
              <a:srgbClr val="000000"/>
            </a:solidFill>
            <a:ln w="6287" cap="flat">
              <a:noFill/>
              <a:prstDash val="solid"/>
              <a:miter/>
            </a:ln>
          </p:spPr>
          <p:txBody>
            <a:bodyPr rtlCol="1" anchor="ctr"/>
            <a:lstStyle/>
            <a:p>
              <a:endParaRPr lang="ar-SA"/>
            </a:p>
          </p:txBody>
        </p:sp>
        <p:sp>
          <p:nvSpPr>
            <p:cNvPr id="620" name="شكل حر: شكل 619">
              <a:extLst>
                <a:ext uri="{FF2B5EF4-FFF2-40B4-BE49-F238E27FC236}">
                  <a16:creationId xmlns:a16="http://schemas.microsoft.com/office/drawing/2014/main" id="{FD0DDE5C-87B9-2EF9-BD09-EA84E39DAFE9}"/>
                </a:ext>
              </a:extLst>
            </p:cNvPr>
            <p:cNvSpPr/>
            <p:nvPr/>
          </p:nvSpPr>
          <p:spPr>
            <a:xfrm>
              <a:off x="6787374" y="3793427"/>
              <a:ext cx="47160" cy="58095"/>
            </a:xfrm>
            <a:custGeom>
              <a:avLst/>
              <a:gdLst>
                <a:gd name="connsiteX0" fmla="*/ 38169 w 47160"/>
                <a:gd name="connsiteY0" fmla="*/ 1337 h 58095"/>
                <a:gd name="connsiteX1" fmla="*/ 2108 w 47160"/>
                <a:gd name="connsiteY1" fmla="*/ 17927 h 58095"/>
                <a:gd name="connsiteX2" fmla="*/ 2108 w 47160"/>
                <a:gd name="connsiteY2" fmla="*/ 23553 h 58095"/>
                <a:gd name="connsiteX3" fmla="*/ 37892 w 47160"/>
                <a:gd name="connsiteY3" fmla="*/ 13949 h 58095"/>
                <a:gd name="connsiteX4" fmla="*/ 34595 w 47160"/>
                <a:gd name="connsiteY4" fmla="*/ 38909 h 58095"/>
                <a:gd name="connsiteX5" fmla="*/ 21026 w 47160"/>
                <a:gd name="connsiteY5" fmla="*/ 45756 h 58095"/>
                <a:gd name="connsiteX6" fmla="*/ 13348 w 47160"/>
                <a:gd name="connsiteY6" fmla="*/ 33421 h 58095"/>
                <a:gd name="connsiteX7" fmla="*/ 5129 w 47160"/>
                <a:gd name="connsiteY7" fmla="*/ 35611 h 58095"/>
                <a:gd name="connsiteX8" fmla="*/ 16369 w 47160"/>
                <a:gd name="connsiteY8" fmla="*/ 54944 h 58095"/>
                <a:gd name="connsiteX9" fmla="*/ 36508 w 47160"/>
                <a:gd name="connsiteY9" fmla="*/ 53572 h 58095"/>
                <a:gd name="connsiteX10" fmla="*/ 45558 w 47160"/>
                <a:gd name="connsiteY10" fmla="*/ 3225 h 58095"/>
                <a:gd name="connsiteX11" fmla="*/ 40152 w 47160"/>
                <a:gd name="connsiteY11" fmla="*/ 161 h 58095"/>
                <a:gd name="connsiteX12" fmla="*/ 38169 w 47160"/>
                <a:gd name="connsiteY12" fmla="*/ 1337 h 5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160" h="58095">
                  <a:moveTo>
                    <a:pt x="38169" y="1337"/>
                  </a:moveTo>
                  <a:cubicBezTo>
                    <a:pt x="26753" y="15712"/>
                    <a:pt x="12064" y="13924"/>
                    <a:pt x="2108" y="17927"/>
                  </a:cubicBezTo>
                  <a:cubicBezTo>
                    <a:pt x="-346" y="18921"/>
                    <a:pt x="-1038" y="22861"/>
                    <a:pt x="2108" y="23553"/>
                  </a:cubicBezTo>
                  <a:cubicBezTo>
                    <a:pt x="14852" y="25498"/>
                    <a:pt x="27829" y="22011"/>
                    <a:pt x="37892" y="13949"/>
                  </a:cubicBezTo>
                  <a:cubicBezTo>
                    <a:pt x="38899" y="22414"/>
                    <a:pt x="37766" y="30998"/>
                    <a:pt x="34595" y="38909"/>
                  </a:cubicBezTo>
                  <a:cubicBezTo>
                    <a:pt x="32077" y="44673"/>
                    <a:pt x="27433" y="51143"/>
                    <a:pt x="21026" y="45756"/>
                  </a:cubicBezTo>
                  <a:cubicBezTo>
                    <a:pt x="17653" y="42213"/>
                    <a:pt x="15041" y="38015"/>
                    <a:pt x="13348" y="33421"/>
                  </a:cubicBezTo>
                  <a:cubicBezTo>
                    <a:pt x="11322" y="29293"/>
                    <a:pt x="5368" y="31634"/>
                    <a:pt x="5129" y="35611"/>
                  </a:cubicBezTo>
                  <a:cubicBezTo>
                    <a:pt x="5708" y="43440"/>
                    <a:pt x="9855" y="50570"/>
                    <a:pt x="16369" y="54944"/>
                  </a:cubicBezTo>
                  <a:cubicBezTo>
                    <a:pt x="22467" y="59620"/>
                    <a:pt x="31095" y="59035"/>
                    <a:pt x="36508" y="53572"/>
                  </a:cubicBezTo>
                  <a:cubicBezTo>
                    <a:pt x="49510" y="41212"/>
                    <a:pt x="47911" y="19475"/>
                    <a:pt x="45558" y="3225"/>
                  </a:cubicBezTo>
                  <a:cubicBezTo>
                    <a:pt x="44909" y="884"/>
                    <a:pt x="42493" y="-488"/>
                    <a:pt x="40152" y="161"/>
                  </a:cubicBezTo>
                  <a:cubicBezTo>
                    <a:pt x="39396" y="368"/>
                    <a:pt x="38717" y="777"/>
                    <a:pt x="38169" y="1337"/>
                  </a:cubicBezTo>
                  <a:close/>
                </a:path>
              </a:pathLst>
            </a:custGeom>
            <a:solidFill>
              <a:srgbClr val="000000"/>
            </a:solidFill>
            <a:ln w="6287" cap="flat">
              <a:noFill/>
              <a:prstDash val="solid"/>
              <a:miter/>
            </a:ln>
          </p:spPr>
          <p:txBody>
            <a:bodyPr rtlCol="1" anchor="ctr"/>
            <a:lstStyle/>
            <a:p>
              <a:endParaRPr lang="ar-SA"/>
            </a:p>
          </p:txBody>
        </p:sp>
        <p:sp>
          <p:nvSpPr>
            <p:cNvPr id="621" name="شكل حر: شكل 620">
              <a:extLst>
                <a:ext uri="{FF2B5EF4-FFF2-40B4-BE49-F238E27FC236}">
                  <a16:creationId xmlns:a16="http://schemas.microsoft.com/office/drawing/2014/main" id="{063071D8-000A-B996-F64D-763F45E779D5}"/>
                </a:ext>
              </a:extLst>
            </p:cNvPr>
            <p:cNvSpPr/>
            <p:nvPr/>
          </p:nvSpPr>
          <p:spPr>
            <a:xfrm>
              <a:off x="6693920" y="3892955"/>
              <a:ext cx="98602" cy="162678"/>
            </a:xfrm>
            <a:custGeom>
              <a:avLst/>
              <a:gdLst>
                <a:gd name="connsiteX0" fmla="*/ 3705 w 98602"/>
                <a:gd name="connsiteY0" fmla="*/ 157823 h 162678"/>
                <a:gd name="connsiteX1" fmla="*/ 43882 w 98602"/>
                <a:gd name="connsiteY1" fmla="*/ 162341 h 162678"/>
                <a:gd name="connsiteX2" fmla="*/ 46953 w 98602"/>
                <a:gd name="connsiteY2" fmla="*/ 156778 h 162678"/>
                <a:gd name="connsiteX3" fmla="*/ 43882 w 98602"/>
                <a:gd name="connsiteY3" fmla="*/ 153707 h 162678"/>
                <a:gd name="connsiteX4" fmla="*/ 10842 w 98602"/>
                <a:gd name="connsiteY4" fmla="*/ 149314 h 162678"/>
                <a:gd name="connsiteX5" fmla="*/ 96242 w 98602"/>
                <a:gd name="connsiteY5" fmla="*/ 6468 h 162678"/>
                <a:gd name="connsiteX6" fmla="*/ 95424 w 98602"/>
                <a:gd name="connsiteY6" fmla="*/ 23 h 162678"/>
                <a:gd name="connsiteX7" fmla="*/ 30716 w 98602"/>
                <a:gd name="connsiteY7" fmla="*/ 55128 h 162678"/>
                <a:gd name="connsiteX8" fmla="*/ 143 w 98602"/>
                <a:gd name="connsiteY8" fmla="*/ 151781 h 162678"/>
                <a:gd name="connsiteX9" fmla="*/ 3705 w 98602"/>
                <a:gd name="connsiteY9" fmla="*/ 157823 h 16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602" h="162678">
                  <a:moveTo>
                    <a:pt x="3705" y="157823"/>
                  </a:moveTo>
                  <a:cubicBezTo>
                    <a:pt x="16682" y="161895"/>
                    <a:pt x="30326" y="163424"/>
                    <a:pt x="43882" y="162341"/>
                  </a:cubicBezTo>
                  <a:cubicBezTo>
                    <a:pt x="46267" y="161655"/>
                    <a:pt x="47639" y="159163"/>
                    <a:pt x="46953" y="156778"/>
                  </a:cubicBezTo>
                  <a:cubicBezTo>
                    <a:pt x="46525" y="155293"/>
                    <a:pt x="45367" y="154135"/>
                    <a:pt x="43882" y="153707"/>
                  </a:cubicBezTo>
                  <a:cubicBezTo>
                    <a:pt x="32787" y="152933"/>
                    <a:pt x="21754" y="151467"/>
                    <a:pt x="10842" y="149314"/>
                  </a:cubicBezTo>
                  <a:cubicBezTo>
                    <a:pt x="23026" y="96450"/>
                    <a:pt x="42938" y="18161"/>
                    <a:pt x="96242" y="6468"/>
                  </a:cubicBezTo>
                  <a:cubicBezTo>
                    <a:pt x="99955" y="5650"/>
                    <a:pt x="98986" y="175"/>
                    <a:pt x="95424" y="23"/>
                  </a:cubicBezTo>
                  <a:cubicBezTo>
                    <a:pt x="64448" y="-983"/>
                    <a:pt x="43177" y="30584"/>
                    <a:pt x="30716" y="55128"/>
                  </a:cubicBezTo>
                  <a:cubicBezTo>
                    <a:pt x="16493" y="85928"/>
                    <a:pt x="6222" y="118401"/>
                    <a:pt x="143" y="151781"/>
                  </a:cubicBezTo>
                  <a:cubicBezTo>
                    <a:pt x="-499" y="154424"/>
                    <a:pt x="1081" y="157105"/>
                    <a:pt x="3705" y="157823"/>
                  </a:cubicBezTo>
                  <a:close/>
                </a:path>
              </a:pathLst>
            </a:custGeom>
            <a:solidFill>
              <a:srgbClr val="000000"/>
            </a:solidFill>
            <a:ln w="6287" cap="flat">
              <a:noFill/>
              <a:prstDash val="solid"/>
              <a:miter/>
            </a:ln>
          </p:spPr>
          <p:txBody>
            <a:bodyPr rtlCol="1" anchor="ctr"/>
            <a:lstStyle/>
            <a:p>
              <a:endParaRPr lang="ar-SA"/>
            </a:p>
          </p:txBody>
        </p:sp>
        <p:sp>
          <p:nvSpPr>
            <p:cNvPr id="622" name="شكل حر: شكل 621">
              <a:extLst>
                <a:ext uri="{FF2B5EF4-FFF2-40B4-BE49-F238E27FC236}">
                  <a16:creationId xmlns:a16="http://schemas.microsoft.com/office/drawing/2014/main" id="{A2CBAE38-3912-024F-D70F-32D7CA9035DE}"/>
                </a:ext>
              </a:extLst>
            </p:cNvPr>
            <p:cNvSpPr/>
            <p:nvPr/>
          </p:nvSpPr>
          <p:spPr>
            <a:xfrm>
              <a:off x="6738579" y="4002943"/>
              <a:ext cx="19234" cy="107994"/>
            </a:xfrm>
            <a:custGeom>
              <a:avLst/>
              <a:gdLst>
                <a:gd name="connsiteX0" fmla="*/ 18682 w 19234"/>
                <a:gd name="connsiteY0" fmla="*/ 2258 h 107994"/>
                <a:gd name="connsiteX1" fmla="*/ 14641 w 19234"/>
                <a:gd name="connsiteY1" fmla="*/ 150 h 107994"/>
                <a:gd name="connsiteX2" fmla="*/ 12388 w 19234"/>
                <a:gd name="connsiteY2" fmla="*/ 3089 h 107994"/>
                <a:gd name="connsiteX3" fmla="*/ 1287 w 19234"/>
                <a:gd name="connsiteY3" fmla="*/ 57375 h 107994"/>
                <a:gd name="connsiteX4" fmla="*/ 8688 w 19234"/>
                <a:gd name="connsiteY4" fmla="*/ 106866 h 107994"/>
                <a:gd name="connsiteX5" fmla="*/ 14421 w 19234"/>
                <a:gd name="connsiteY5" fmla="*/ 106753 h 107994"/>
                <a:gd name="connsiteX6" fmla="*/ 15547 w 19234"/>
                <a:gd name="connsiteY6" fmla="*/ 103984 h 107994"/>
                <a:gd name="connsiteX7" fmla="*/ 12665 w 19234"/>
                <a:gd name="connsiteY7" fmla="*/ 50515 h 107994"/>
                <a:gd name="connsiteX8" fmla="*/ 18682 w 19234"/>
                <a:gd name="connsiteY8" fmla="*/ 2258 h 10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34" h="107994">
                  <a:moveTo>
                    <a:pt x="18682" y="2258"/>
                  </a:moveTo>
                  <a:cubicBezTo>
                    <a:pt x="18146" y="559"/>
                    <a:pt x="16340" y="-385"/>
                    <a:pt x="14641" y="150"/>
                  </a:cubicBezTo>
                  <a:cubicBezTo>
                    <a:pt x="13345" y="559"/>
                    <a:pt x="12445" y="1729"/>
                    <a:pt x="12388" y="3089"/>
                  </a:cubicBezTo>
                  <a:cubicBezTo>
                    <a:pt x="12388" y="21868"/>
                    <a:pt x="4093" y="38999"/>
                    <a:pt x="1287" y="57375"/>
                  </a:cubicBezTo>
                  <a:cubicBezTo>
                    <a:pt x="-966" y="72177"/>
                    <a:pt x="-1231" y="94531"/>
                    <a:pt x="8688" y="106866"/>
                  </a:cubicBezTo>
                  <a:cubicBezTo>
                    <a:pt x="10305" y="108414"/>
                    <a:pt x="12866" y="108364"/>
                    <a:pt x="14421" y="106753"/>
                  </a:cubicBezTo>
                  <a:cubicBezTo>
                    <a:pt x="15132" y="106004"/>
                    <a:pt x="15535" y="105016"/>
                    <a:pt x="15547" y="103984"/>
                  </a:cubicBezTo>
                  <a:cubicBezTo>
                    <a:pt x="14490" y="89459"/>
                    <a:pt x="6057" y="79603"/>
                    <a:pt x="12665" y="50515"/>
                  </a:cubicBezTo>
                  <a:cubicBezTo>
                    <a:pt x="18279" y="35090"/>
                    <a:pt x="20330" y="18589"/>
                    <a:pt x="18682" y="2258"/>
                  </a:cubicBezTo>
                  <a:close/>
                </a:path>
              </a:pathLst>
            </a:custGeom>
            <a:solidFill>
              <a:srgbClr val="000000"/>
            </a:solidFill>
            <a:ln w="6287" cap="flat">
              <a:noFill/>
              <a:prstDash val="solid"/>
              <a:miter/>
            </a:ln>
          </p:spPr>
          <p:txBody>
            <a:bodyPr rtlCol="1" anchor="ctr"/>
            <a:lstStyle/>
            <a:p>
              <a:endParaRPr lang="ar-SA"/>
            </a:p>
          </p:txBody>
        </p:sp>
        <p:sp>
          <p:nvSpPr>
            <p:cNvPr id="623" name="شكل حر: شكل 622">
              <a:extLst>
                <a:ext uri="{FF2B5EF4-FFF2-40B4-BE49-F238E27FC236}">
                  <a16:creationId xmlns:a16="http://schemas.microsoft.com/office/drawing/2014/main" id="{4431B964-7C55-5104-1875-7B70E4E08B7B}"/>
                </a:ext>
              </a:extLst>
            </p:cNvPr>
            <p:cNvSpPr/>
            <p:nvPr/>
          </p:nvSpPr>
          <p:spPr>
            <a:xfrm>
              <a:off x="6534246" y="4056972"/>
              <a:ext cx="41505" cy="42651"/>
            </a:xfrm>
            <a:custGeom>
              <a:avLst/>
              <a:gdLst>
                <a:gd name="connsiteX0" fmla="*/ 14768 w 41505"/>
                <a:gd name="connsiteY0" fmla="*/ 26531 h 42651"/>
                <a:gd name="connsiteX1" fmla="*/ 37260 w 41505"/>
                <a:gd name="connsiteY1" fmla="*/ 42567 h 42651"/>
                <a:gd name="connsiteX2" fmla="*/ 41420 w 41505"/>
                <a:gd name="connsiteY2" fmla="*/ 39923 h 42651"/>
                <a:gd name="connsiteX3" fmla="*/ 41099 w 41505"/>
                <a:gd name="connsiteY3" fmla="*/ 37532 h 42651"/>
                <a:gd name="connsiteX4" fmla="*/ 22219 w 41505"/>
                <a:gd name="connsiteY4" fmla="*/ 20540 h 42651"/>
                <a:gd name="connsiteX5" fmla="*/ 5076 w 41505"/>
                <a:gd name="connsiteY5" fmla="*/ 930 h 42651"/>
                <a:gd name="connsiteX6" fmla="*/ 41 w 41505"/>
                <a:gd name="connsiteY6" fmla="*/ 3951 h 42651"/>
                <a:gd name="connsiteX7" fmla="*/ 14768 w 41505"/>
                <a:gd name="connsiteY7" fmla="*/ 26531 h 4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5" h="42651">
                  <a:moveTo>
                    <a:pt x="14768" y="26531"/>
                  </a:moveTo>
                  <a:cubicBezTo>
                    <a:pt x="20356" y="32044"/>
                    <a:pt x="29306" y="41484"/>
                    <a:pt x="37260" y="42567"/>
                  </a:cubicBezTo>
                  <a:cubicBezTo>
                    <a:pt x="39142" y="42988"/>
                    <a:pt x="41005" y="41799"/>
                    <a:pt x="41420" y="39923"/>
                  </a:cubicBezTo>
                  <a:cubicBezTo>
                    <a:pt x="41603" y="39111"/>
                    <a:pt x="41489" y="38262"/>
                    <a:pt x="41099" y="37532"/>
                  </a:cubicBezTo>
                  <a:cubicBezTo>
                    <a:pt x="37676" y="30395"/>
                    <a:pt x="27946" y="25726"/>
                    <a:pt x="22219" y="20540"/>
                  </a:cubicBezTo>
                  <a:cubicBezTo>
                    <a:pt x="15649" y="14624"/>
                    <a:pt x="11143" y="7059"/>
                    <a:pt x="5076" y="930"/>
                  </a:cubicBezTo>
                  <a:cubicBezTo>
                    <a:pt x="2760" y="-1411"/>
                    <a:pt x="-399" y="1068"/>
                    <a:pt x="41" y="3951"/>
                  </a:cubicBezTo>
                  <a:cubicBezTo>
                    <a:pt x="2502" y="12818"/>
                    <a:pt x="7644" y="20703"/>
                    <a:pt x="14768" y="26531"/>
                  </a:cubicBezTo>
                  <a:close/>
                </a:path>
              </a:pathLst>
            </a:custGeom>
            <a:solidFill>
              <a:srgbClr val="000000"/>
            </a:solidFill>
            <a:ln w="6287" cap="flat">
              <a:noFill/>
              <a:prstDash val="solid"/>
              <a:miter/>
            </a:ln>
          </p:spPr>
          <p:txBody>
            <a:bodyPr rtlCol="1" anchor="ctr"/>
            <a:lstStyle/>
            <a:p>
              <a:endParaRPr lang="ar-SA"/>
            </a:p>
          </p:txBody>
        </p:sp>
        <p:sp>
          <p:nvSpPr>
            <p:cNvPr id="624" name="شكل حر: شكل 623">
              <a:extLst>
                <a:ext uri="{FF2B5EF4-FFF2-40B4-BE49-F238E27FC236}">
                  <a16:creationId xmlns:a16="http://schemas.microsoft.com/office/drawing/2014/main" id="{9D5751BE-00EE-7DC2-4717-02004682C856}"/>
                </a:ext>
              </a:extLst>
            </p:cNvPr>
            <p:cNvSpPr/>
            <p:nvPr/>
          </p:nvSpPr>
          <p:spPr>
            <a:xfrm>
              <a:off x="6543932" y="4032820"/>
              <a:ext cx="43421" cy="50791"/>
            </a:xfrm>
            <a:custGeom>
              <a:avLst/>
              <a:gdLst>
                <a:gd name="connsiteX0" fmla="*/ 28808 w 43421"/>
                <a:gd name="connsiteY0" fmla="*/ 39972 h 50791"/>
                <a:gd name="connsiteX1" fmla="*/ 40136 w 43421"/>
                <a:gd name="connsiteY1" fmla="*/ 50532 h 50791"/>
                <a:gd name="connsiteX2" fmla="*/ 43163 w 43421"/>
                <a:gd name="connsiteY2" fmla="*/ 49594 h 50791"/>
                <a:gd name="connsiteX3" fmla="*/ 43421 w 43421"/>
                <a:gd name="connsiteY3" fmla="*/ 48606 h 50791"/>
                <a:gd name="connsiteX4" fmla="*/ 6001 w 43421"/>
                <a:gd name="connsiteY4" fmla="*/ 1318 h 50791"/>
                <a:gd name="connsiteX5" fmla="*/ 236 w 43421"/>
                <a:gd name="connsiteY5" fmla="*/ 3835 h 50791"/>
                <a:gd name="connsiteX6" fmla="*/ 28808 w 43421"/>
                <a:gd name="connsiteY6" fmla="*/ 39972 h 5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21" h="50791">
                  <a:moveTo>
                    <a:pt x="28808" y="39972"/>
                  </a:moveTo>
                  <a:cubicBezTo>
                    <a:pt x="32112" y="43968"/>
                    <a:pt x="35920" y="47517"/>
                    <a:pt x="40136" y="50532"/>
                  </a:cubicBezTo>
                  <a:cubicBezTo>
                    <a:pt x="41231" y="51111"/>
                    <a:pt x="42584" y="50689"/>
                    <a:pt x="43163" y="49594"/>
                  </a:cubicBezTo>
                  <a:cubicBezTo>
                    <a:pt x="43327" y="49292"/>
                    <a:pt x="43415" y="48952"/>
                    <a:pt x="43421" y="48606"/>
                  </a:cubicBezTo>
                  <a:cubicBezTo>
                    <a:pt x="43421" y="34950"/>
                    <a:pt x="30319" y="35050"/>
                    <a:pt x="6001" y="1318"/>
                  </a:cubicBezTo>
                  <a:cubicBezTo>
                    <a:pt x="4101" y="-1313"/>
                    <a:pt x="-1173" y="235"/>
                    <a:pt x="236" y="3835"/>
                  </a:cubicBezTo>
                  <a:cubicBezTo>
                    <a:pt x="6920" y="17876"/>
                    <a:pt x="16687" y="30230"/>
                    <a:pt x="28808" y="39972"/>
                  </a:cubicBezTo>
                  <a:close/>
                </a:path>
              </a:pathLst>
            </a:custGeom>
            <a:solidFill>
              <a:srgbClr val="000000"/>
            </a:solidFill>
            <a:ln w="6287" cap="flat">
              <a:noFill/>
              <a:prstDash val="solid"/>
              <a:miter/>
            </a:ln>
          </p:spPr>
          <p:txBody>
            <a:bodyPr rtlCol="1" anchor="ctr"/>
            <a:lstStyle/>
            <a:p>
              <a:endParaRPr lang="ar-SA"/>
            </a:p>
          </p:txBody>
        </p:sp>
        <p:sp>
          <p:nvSpPr>
            <p:cNvPr id="625" name="شكل حر: شكل 624">
              <a:extLst>
                <a:ext uri="{FF2B5EF4-FFF2-40B4-BE49-F238E27FC236}">
                  <a16:creationId xmlns:a16="http://schemas.microsoft.com/office/drawing/2014/main" id="{E288CE5E-8E58-51DF-6CF2-C1A1671477E6}"/>
                </a:ext>
              </a:extLst>
            </p:cNvPr>
            <p:cNvSpPr/>
            <p:nvPr/>
          </p:nvSpPr>
          <p:spPr>
            <a:xfrm>
              <a:off x="6562772" y="4018918"/>
              <a:ext cx="51377" cy="52274"/>
            </a:xfrm>
            <a:custGeom>
              <a:avLst/>
              <a:gdLst>
                <a:gd name="connsiteX0" fmla="*/ 22857 w 51377"/>
                <a:gd name="connsiteY0" fmla="*/ 33999 h 52274"/>
                <a:gd name="connsiteX1" fmla="*/ 47803 w 51377"/>
                <a:gd name="connsiteY1" fmla="*/ 52238 h 52274"/>
                <a:gd name="connsiteX2" fmla="*/ 51372 w 51377"/>
                <a:gd name="connsiteY2" fmla="*/ 48260 h 52274"/>
                <a:gd name="connsiteX3" fmla="*/ 50409 w 51377"/>
                <a:gd name="connsiteY3" fmla="*/ 45944 h 52274"/>
                <a:gd name="connsiteX4" fmla="*/ 38892 w 51377"/>
                <a:gd name="connsiteY4" fmla="*/ 36894 h 52274"/>
                <a:gd name="connsiteX5" fmla="*/ 5034 w 51377"/>
                <a:gd name="connsiteY5" fmla="*/ 834 h 52274"/>
                <a:gd name="connsiteX6" fmla="*/ 836 w 51377"/>
                <a:gd name="connsiteY6" fmla="*/ 909 h 52274"/>
                <a:gd name="connsiteX7" fmla="*/ 364 w 51377"/>
                <a:gd name="connsiteY7" fmla="*/ 4396 h 52274"/>
                <a:gd name="connsiteX8" fmla="*/ 22857 w 51377"/>
                <a:gd name="connsiteY8" fmla="*/ 33999 h 5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77" h="52274">
                  <a:moveTo>
                    <a:pt x="22857" y="33999"/>
                  </a:moveTo>
                  <a:cubicBezTo>
                    <a:pt x="28596" y="40180"/>
                    <a:pt x="38200" y="53056"/>
                    <a:pt x="47803" y="52238"/>
                  </a:cubicBezTo>
                  <a:cubicBezTo>
                    <a:pt x="49886" y="52124"/>
                    <a:pt x="51485" y="50343"/>
                    <a:pt x="51372" y="48260"/>
                  </a:cubicBezTo>
                  <a:cubicBezTo>
                    <a:pt x="51321" y="47404"/>
                    <a:pt x="50982" y="46586"/>
                    <a:pt x="50409" y="45944"/>
                  </a:cubicBezTo>
                  <a:cubicBezTo>
                    <a:pt x="47300" y="42332"/>
                    <a:pt x="42479" y="40280"/>
                    <a:pt x="38892" y="36894"/>
                  </a:cubicBezTo>
                  <a:cubicBezTo>
                    <a:pt x="24568" y="23351"/>
                    <a:pt x="15091" y="11557"/>
                    <a:pt x="5034" y="834"/>
                  </a:cubicBezTo>
                  <a:cubicBezTo>
                    <a:pt x="3857" y="-306"/>
                    <a:pt x="1975" y="-274"/>
                    <a:pt x="836" y="909"/>
                  </a:cubicBezTo>
                  <a:cubicBezTo>
                    <a:pt x="-70" y="1840"/>
                    <a:pt x="-259" y="3256"/>
                    <a:pt x="364" y="4396"/>
                  </a:cubicBezTo>
                  <a:cubicBezTo>
                    <a:pt x="6815" y="15019"/>
                    <a:pt x="14348" y="24943"/>
                    <a:pt x="22857" y="33999"/>
                  </a:cubicBezTo>
                  <a:close/>
                </a:path>
              </a:pathLst>
            </a:custGeom>
            <a:solidFill>
              <a:srgbClr val="000000"/>
            </a:solidFill>
            <a:ln w="6287" cap="flat">
              <a:noFill/>
              <a:prstDash val="solid"/>
              <a:miter/>
            </a:ln>
          </p:spPr>
          <p:txBody>
            <a:bodyPr rtlCol="1" anchor="ctr"/>
            <a:lstStyle/>
            <a:p>
              <a:endParaRPr lang="ar-SA"/>
            </a:p>
          </p:txBody>
        </p:sp>
        <p:sp>
          <p:nvSpPr>
            <p:cNvPr id="626" name="شكل حر: شكل 625">
              <a:extLst>
                <a:ext uri="{FF2B5EF4-FFF2-40B4-BE49-F238E27FC236}">
                  <a16:creationId xmlns:a16="http://schemas.microsoft.com/office/drawing/2014/main" id="{6C98E1C7-579E-3B9A-8A68-925A2A2EBF79}"/>
                </a:ext>
              </a:extLst>
            </p:cNvPr>
            <p:cNvSpPr/>
            <p:nvPr/>
          </p:nvSpPr>
          <p:spPr>
            <a:xfrm>
              <a:off x="6610470" y="4026314"/>
              <a:ext cx="271962" cy="159547"/>
            </a:xfrm>
            <a:custGeom>
              <a:avLst/>
              <a:gdLst>
                <a:gd name="connsiteX0" fmla="*/ 44801 w 271962"/>
                <a:gd name="connsiteY0" fmla="*/ 78423 h 159547"/>
                <a:gd name="connsiteX1" fmla="*/ 49458 w 271962"/>
                <a:gd name="connsiteY1" fmla="*/ 81985 h 159547"/>
                <a:gd name="connsiteX2" fmla="*/ 110743 w 271962"/>
                <a:gd name="connsiteY2" fmla="*/ 89260 h 159547"/>
                <a:gd name="connsiteX3" fmla="*/ 268529 w 271962"/>
                <a:gd name="connsiteY3" fmla="*/ 159443 h 159547"/>
                <a:gd name="connsiteX4" fmla="*/ 271550 w 271962"/>
                <a:gd name="connsiteY4" fmla="*/ 155605 h 159547"/>
                <a:gd name="connsiteX5" fmla="*/ 250027 w 271962"/>
                <a:gd name="connsiteY5" fmla="*/ 137920 h 159547"/>
                <a:gd name="connsiteX6" fmla="*/ 52882 w 271962"/>
                <a:gd name="connsiteY6" fmla="*/ 72255 h 159547"/>
                <a:gd name="connsiteX7" fmla="*/ 5178 w 271962"/>
                <a:gd name="connsiteY7" fmla="*/ 826 h 159547"/>
                <a:gd name="connsiteX8" fmla="*/ 521 w 271962"/>
                <a:gd name="connsiteY8" fmla="*/ 4388 h 159547"/>
                <a:gd name="connsiteX9" fmla="*/ 44801 w 271962"/>
                <a:gd name="connsiteY9" fmla="*/ 78423 h 15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962" h="159547">
                  <a:moveTo>
                    <a:pt x="44801" y="78423"/>
                  </a:moveTo>
                  <a:cubicBezTo>
                    <a:pt x="45405" y="80500"/>
                    <a:pt x="47293" y="81947"/>
                    <a:pt x="49458" y="81985"/>
                  </a:cubicBezTo>
                  <a:cubicBezTo>
                    <a:pt x="70144" y="81060"/>
                    <a:pt x="90843" y="83520"/>
                    <a:pt x="110743" y="89260"/>
                  </a:cubicBezTo>
                  <a:cubicBezTo>
                    <a:pt x="208302" y="113301"/>
                    <a:pt x="248303" y="153049"/>
                    <a:pt x="268529" y="159443"/>
                  </a:cubicBezTo>
                  <a:cubicBezTo>
                    <a:pt x="270606" y="160098"/>
                    <a:pt x="272922" y="157530"/>
                    <a:pt x="271550" y="155605"/>
                  </a:cubicBezTo>
                  <a:cubicBezTo>
                    <a:pt x="265590" y="148373"/>
                    <a:pt x="258278" y="142370"/>
                    <a:pt x="250027" y="137920"/>
                  </a:cubicBezTo>
                  <a:cubicBezTo>
                    <a:pt x="179114" y="92407"/>
                    <a:pt x="93109" y="70078"/>
                    <a:pt x="52882" y="72255"/>
                  </a:cubicBezTo>
                  <a:cubicBezTo>
                    <a:pt x="42485" y="45200"/>
                    <a:pt x="26185" y="20795"/>
                    <a:pt x="5178" y="826"/>
                  </a:cubicBezTo>
                  <a:cubicBezTo>
                    <a:pt x="2875" y="-1528"/>
                    <a:pt x="-1505" y="1619"/>
                    <a:pt x="521" y="4388"/>
                  </a:cubicBezTo>
                  <a:cubicBezTo>
                    <a:pt x="19275" y="26446"/>
                    <a:pt x="34235" y="51469"/>
                    <a:pt x="44801" y="78423"/>
                  </a:cubicBezTo>
                  <a:close/>
                </a:path>
              </a:pathLst>
            </a:custGeom>
            <a:solidFill>
              <a:srgbClr val="000000"/>
            </a:solidFill>
            <a:ln w="6287" cap="flat">
              <a:noFill/>
              <a:prstDash val="solid"/>
              <a:miter/>
            </a:ln>
          </p:spPr>
          <p:txBody>
            <a:bodyPr rtlCol="1" anchor="ctr"/>
            <a:lstStyle/>
            <a:p>
              <a:endParaRPr lang="ar-SA"/>
            </a:p>
          </p:txBody>
        </p:sp>
        <p:sp>
          <p:nvSpPr>
            <p:cNvPr id="627" name="شكل حر: شكل 626">
              <a:extLst>
                <a:ext uri="{FF2B5EF4-FFF2-40B4-BE49-F238E27FC236}">
                  <a16:creationId xmlns:a16="http://schemas.microsoft.com/office/drawing/2014/main" id="{AA5B5F72-8A79-BF7B-736D-AFA4613271D2}"/>
                </a:ext>
              </a:extLst>
            </p:cNvPr>
            <p:cNvSpPr/>
            <p:nvPr/>
          </p:nvSpPr>
          <p:spPr>
            <a:xfrm>
              <a:off x="6719307" y="4058053"/>
              <a:ext cx="8341" cy="33512"/>
            </a:xfrm>
            <a:custGeom>
              <a:avLst/>
              <a:gdLst>
                <a:gd name="connsiteX0" fmla="*/ 1214 w 8341"/>
                <a:gd name="connsiteY0" fmla="*/ 3222 h 33512"/>
                <a:gd name="connsiteX1" fmla="*/ 1629 w 8341"/>
                <a:gd name="connsiteY1" fmla="*/ 31467 h 33512"/>
                <a:gd name="connsiteX2" fmla="*/ 5355 w 8341"/>
                <a:gd name="connsiteY2" fmla="*/ 33367 h 33512"/>
                <a:gd name="connsiteX3" fmla="*/ 7255 w 8341"/>
                <a:gd name="connsiteY3" fmla="*/ 31467 h 33512"/>
                <a:gd name="connsiteX4" fmla="*/ 7658 w 8341"/>
                <a:gd name="connsiteY4" fmla="*/ 3222 h 33512"/>
                <a:gd name="connsiteX5" fmla="*/ 4436 w 8341"/>
                <a:gd name="connsiteY5" fmla="*/ 0 h 33512"/>
                <a:gd name="connsiteX6" fmla="*/ 1214 w 8341"/>
                <a:gd name="connsiteY6" fmla="*/ 3222 h 3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1" h="33512">
                  <a:moveTo>
                    <a:pt x="1214" y="3222"/>
                  </a:moveTo>
                  <a:cubicBezTo>
                    <a:pt x="-536" y="12568"/>
                    <a:pt x="-391" y="22172"/>
                    <a:pt x="1629" y="31467"/>
                  </a:cubicBezTo>
                  <a:cubicBezTo>
                    <a:pt x="2133" y="33021"/>
                    <a:pt x="3800" y="33871"/>
                    <a:pt x="5355" y="33367"/>
                  </a:cubicBezTo>
                  <a:cubicBezTo>
                    <a:pt x="6255" y="33072"/>
                    <a:pt x="6966" y="32367"/>
                    <a:pt x="7255" y="31467"/>
                  </a:cubicBezTo>
                  <a:cubicBezTo>
                    <a:pt x="8552" y="22102"/>
                    <a:pt x="8690" y="12618"/>
                    <a:pt x="7658" y="3222"/>
                  </a:cubicBezTo>
                  <a:cubicBezTo>
                    <a:pt x="7658" y="1441"/>
                    <a:pt x="6217" y="0"/>
                    <a:pt x="4436" y="0"/>
                  </a:cubicBezTo>
                  <a:cubicBezTo>
                    <a:pt x="2655" y="0"/>
                    <a:pt x="1214" y="1441"/>
                    <a:pt x="1214" y="3222"/>
                  </a:cubicBezTo>
                  <a:close/>
                </a:path>
              </a:pathLst>
            </a:custGeom>
            <a:solidFill>
              <a:srgbClr val="000000"/>
            </a:solidFill>
            <a:ln w="6287" cap="flat">
              <a:noFill/>
              <a:prstDash val="solid"/>
              <a:miter/>
            </a:ln>
          </p:spPr>
          <p:txBody>
            <a:bodyPr rtlCol="1" anchor="ctr"/>
            <a:lstStyle/>
            <a:p>
              <a:endParaRPr lang="ar-SA"/>
            </a:p>
          </p:txBody>
        </p:sp>
        <p:sp>
          <p:nvSpPr>
            <p:cNvPr id="628" name="شكل حر: شكل 627">
              <a:extLst>
                <a:ext uri="{FF2B5EF4-FFF2-40B4-BE49-F238E27FC236}">
                  <a16:creationId xmlns:a16="http://schemas.microsoft.com/office/drawing/2014/main" id="{4D58998D-DD41-37A6-D98D-152C1B829C51}"/>
                </a:ext>
              </a:extLst>
            </p:cNvPr>
            <p:cNvSpPr/>
            <p:nvPr/>
          </p:nvSpPr>
          <p:spPr>
            <a:xfrm>
              <a:off x="6477962" y="3583983"/>
              <a:ext cx="580460" cy="1549503"/>
            </a:xfrm>
            <a:custGeom>
              <a:avLst/>
              <a:gdLst>
                <a:gd name="connsiteX0" fmla="*/ 577805 w 580460"/>
                <a:gd name="connsiteY0" fmla="*/ 316485 h 1549503"/>
                <a:gd name="connsiteX1" fmla="*/ 559441 w 580460"/>
                <a:gd name="connsiteY1" fmla="*/ 281658 h 1549503"/>
                <a:gd name="connsiteX2" fmla="*/ 565885 w 580460"/>
                <a:gd name="connsiteY2" fmla="*/ 134557 h 1549503"/>
                <a:gd name="connsiteX3" fmla="*/ 490365 w 580460"/>
                <a:gd name="connsiteY3" fmla="*/ 68 h 1549503"/>
                <a:gd name="connsiteX4" fmla="*/ 435122 w 580460"/>
                <a:gd name="connsiteY4" fmla="*/ 24876 h 1549503"/>
                <a:gd name="connsiteX5" fmla="*/ 453083 w 580460"/>
                <a:gd name="connsiteY5" fmla="*/ 38722 h 1549503"/>
                <a:gd name="connsiteX6" fmla="*/ 447734 w 580460"/>
                <a:gd name="connsiteY6" fmla="*/ 60786 h 1549503"/>
                <a:gd name="connsiteX7" fmla="*/ 438130 w 580460"/>
                <a:gd name="connsiteY7" fmla="*/ 46941 h 1549503"/>
                <a:gd name="connsiteX8" fmla="*/ 300079 w 580460"/>
                <a:gd name="connsiteY8" fmla="*/ 118370 h 1549503"/>
                <a:gd name="connsiteX9" fmla="*/ 302408 w 580460"/>
                <a:gd name="connsiteY9" fmla="*/ 121379 h 1549503"/>
                <a:gd name="connsiteX10" fmla="*/ 285000 w 580460"/>
                <a:gd name="connsiteY10" fmla="*/ 237780 h 1549503"/>
                <a:gd name="connsiteX11" fmla="*/ 327493 w 580460"/>
                <a:gd name="connsiteY11" fmla="*/ 292759 h 1549503"/>
                <a:gd name="connsiteX12" fmla="*/ 328752 w 580460"/>
                <a:gd name="connsiteY12" fmla="*/ 313728 h 1549503"/>
                <a:gd name="connsiteX13" fmla="*/ 338632 w 580460"/>
                <a:gd name="connsiteY13" fmla="*/ 302627 h 1549503"/>
                <a:gd name="connsiteX14" fmla="*/ 336304 w 580460"/>
                <a:gd name="connsiteY14" fmla="*/ 292067 h 1549503"/>
                <a:gd name="connsiteX15" fmla="*/ 360156 w 580460"/>
                <a:gd name="connsiteY15" fmla="*/ 280739 h 1549503"/>
                <a:gd name="connsiteX16" fmla="*/ 394429 w 580460"/>
                <a:gd name="connsiteY16" fmla="*/ 242765 h 1549503"/>
                <a:gd name="connsiteX17" fmla="*/ 404297 w 580460"/>
                <a:gd name="connsiteY17" fmla="*/ 276749 h 1549503"/>
                <a:gd name="connsiteX18" fmla="*/ 409785 w 580460"/>
                <a:gd name="connsiteY18" fmla="*/ 278939 h 1549503"/>
                <a:gd name="connsiteX19" fmla="*/ 413177 w 580460"/>
                <a:gd name="connsiteY19" fmla="*/ 273048 h 1549503"/>
                <a:gd name="connsiteX20" fmla="*/ 412655 w 580460"/>
                <a:gd name="connsiteY20" fmla="*/ 271815 h 1549503"/>
                <a:gd name="connsiteX21" fmla="*/ 401692 w 580460"/>
                <a:gd name="connsiteY21" fmla="*/ 240562 h 1549503"/>
                <a:gd name="connsiteX22" fmla="*/ 398595 w 580460"/>
                <a:gd name="connsiteY22" fmla="*/ 237271 h 1549503"/>
                <a:gd name="connsiteX23" fmla="*/ 397576 w 580460"/>
                <a:gd name="connsiteY23" fmla="*/ 237403 h 1549503"/>
                <a:gd name="connsiteX24" fmla="*/ 399904 w 580460"/>
                <a:gd name="connsiteY24" fmla="*/ 232607 h 1549503"/>
                <a:gd name="connsiteX25" fmla="*/ 428703 w 580460"/>
                <a:gd name="connsiteY25" fmla="*/ 205873 h 1549503"/>
                <a:gd name="connsiteX26" fmla="*/ 468451 w 580460"/>
                <a:gd name="connsiteY26" fmla="*/ 179000 h 1549503"/>
                <a:gd name="connsiteX27" fmla="*/ 496016 w 580460"/>
                <a:gd name="connsiteY27" fmla="*/ 289361 h 1549503"/>
                <a:gd name="connsiteX28" fmla="*/ 420886 w 580460"/>
                <a:gd name="connsiteY28" fmla="*/ 273325 h 1549503"/>
                <a:gd name="connsiteX29" fmla="*/ 416091 w 580460"/>
                <a:gd name="connsiteY29" fmla="*/ 276069 h 1549503"/>
                <a:gd name="connsiteX30" fmla="*/ 378658 w 580460"/>
                <a:gd name="connsiteY30" fmla="*/ 322640 h 1549503"/>
                <a:gd name="connsiteX31" fmla="*/ 326977 w 580460"/>
                <a:gd name="connsiteY31" fmla="*/ 316346 h 1549503"/>
                <a:gd name="connsiteX32" fmla="*/ 320256 w 580460"/>
                <a:gd name="connsiteY32" fmla="*/ 321557 h 1549503"/>
                <a:gd name="connsiteX33" fmla="*/ 377978 w 580460"/>
                <a:gd name="connsiteY33" fmla="*/ 335126 h 1549503"/>
                <a:gd name="connsiteX34" fmla="*/ 424448 w 580460"/>
                <a:gd name="connsiteY34" fmla="*/ 284678 h 1549503"/>
                <a:gd name="connsiteX35" fmla="*/ 493411 w 580460"/>
                <a:gd name="connsiteY35" fmla="*/ 301532 h 1549503"/>
                <a:gd name="connsiteX36" fmla="*/ 535224 w 580460"/>
                <a:gd name="connsiteY36" fmla="*/ 502667 h 1549503"/>
                <a:gd name="connsiteX37" fmla="*/ 405115 w 580460"/>
                <a:gd name="connsiteY37" fmla="*/ 491276 h 1549503"/>
                <a:gd name="connsiteX38" fmla="*/ 426374 w 580460"/>
                <a:gd name="connsiteY38" fmla="*/ 441660 h 1549503"/>
                <a:gd name="connsiteX39" fmla="*/ 418004 w 580460"/>
                <a:gd name="connsiteY39" fmla="*/ 438085 h 1549503"/>
                <a:gd name="connsiteX40" fmla="*/ 390590 w 580460"/>
                <a:gd name="connsiteY40" fmla="*/ 495984 h 1549503"/>
                <a:gd name="connsiteX41" fmla="*/ 394844 w 580460"/>
                <a:gd name="connsiteY41" fmla="*/ 503334 h 1549503"/>
                <a:gd name="connsiteX42" fmla="*/ 396342 w 580460"/>
                <a:gd name="connsiteY42" fmla="*/ 503536 h 1549503"/>
                <a:gd name="connsiteX43" fmla="*/ 409785 w 580460"/>
                <a:gd name="connsiteY43" fmla="*/ 503133 h 1549503"/>
                <a:gd name="connsiteX44" fmla="*/ 399086 w 580460"/>
                <a:gd name="connsiteY44" fmla="*/ 534386 h 1549503"/>
                <a:gd name="connsiteX45" fmla="*/ 383592 w 580460"/>
                <a:gd name="connsiteY45" fmla="*/ 567438 h 1549503"/>
                <a:gd name="connsiteX46" fmla="*/ 386374 w 580460"/>
                <a:gd name="connsiteY46" fmla="*/ 570094 h 1549503"/>
                <a:gd name="connsiteX47" fmla="*/ 386890 w 580460"/>
                <a:gd name="connsiteY47" fmla="*/ 570031 h 1549503"/>
                <a:gd name="connsiteX48" fmla="*/ 398130 w 580460"/>
                <a:gd name="connsiteY48" fmla="*/ 557696 h 1549503"/>
                <a:gd name="connsiteX49" fmla="*/ 418696 w 580460"/>
                <a:gd name="connsiteY49" fmla="*/ 503133 h 1549503"/>
                <a:gd name="connsiteX50" fmla="*/ 515211 w 580460"/>
                <a:gd name="connsiteY50" fmla="*/ 511088 h 1549503"/>
                <a:gd name="connsiteX51" fmla="*/ 458181 w 580460"/>
                <a:gd name="connsiteY51" fmla="*/ 619245 h 1549503"/>
                <a:gd name="connsiteX52" fmla="*/ 337802 w 580460"/>
                <a:gd name="connsiteY52" fmla="*/ 648043 h 1549503"/>
                <a:gd name="connsiteX53" fmla="*/ 178504 w 580460"/>
                <a:gd name="connsiteY53" fmla="*/ 551126 h 1549503"/>
                <a:gd name="connsiteX54" fmla="*/ 95835 w 580460"/>
                <a:gd name="connsiteY54" fmla="*/ 547161 h 1549503"/>
                <a:gd name="connsiteX55" fmla="*/ 70334 w 580460"/>
                <a:gd name="connsiteY55" fmla="*/ 527136 h 1549503"/>
                <a:gd name="connsiteX56" fmla="*/ 49491 w 580460"/>
                <a:gd name="connsiteY56" fmla="*/ 505738 h 1549503"/>
                <a:gd name="connsiteX57" fmla="*/ 44815 w 580460"/>
                <a:gd name="connsiteY57" fmla="*/ 508526 h 1549503"/>
                <a:gd name="connsiteX58" fmla="*/ 44695 w 580460"/>
                <a:gd name="connsiteY58" fmla="*/ 509439 h 1549503"/>
                <a:gd name="connsiteX59" fmla="*/ 51693 w 580460"/>
                <a:gd name="connsiteY59" fmla="*/ 522881 h 1549503"/>
                <a:gd name="connsiteX60" fmla="*/ 91971 w 580460"/>
                <a:gd name="connsiteY60" fmla="*/ 557835 h 1549503"/>
                <a:gd name="connsiteX61" fmla="*/ 168473 w 580460"/>
                <a:gd name="connsiteY61" fmla="*/ 558237 h 1549503"/>
                <a:gd name="connsiteX62" fmla="*/ 284182 w 580460"/>
                <a:gd name="connsiteY62" fmla="*/ 641599 h 1549503"/>
                <a:gd name="connsiteX63" fmla="*/ 282672 w 580460"/>
                <a:gd name="connsiteY63" fmla="*/ 665036 h 1549503"/>
                <a:gd name="connsiteX64" fmla="*/ 253722 w 580460"/>
                <a:gd name="connsiteY64" fmla="*/ 699724 h 1549503"/>
                <a:gd name="connsiteX65" fmla="*/ 74991 w 580460"/>
                <a:gd name="connsiteY65" fmla="*/ 740858 h 1549503"/>
                <a:gd name="connsiteX66" fmla="*/ 0 w 580460"/>
                <a:gd name="connsiteY66" fmla="*/ 795421 h 1549503"/>
                <a:gd name="connsiteX67" fmla="*/ 17823 w 580460"/>
                <a:gd name="connsiteY67" fmla="*/ 1101278 h 1549503"/>
                <a:gd name="connsiteX68" fmla="*/ 89567 w 580460"/>
                <a:gd name="connsiteY68" fmla="*/ 1296094 h 1549503"/>
                <a:gd name="connsiteX69" fmla="*/ 100127 w 580460"/>
                <a:gd name="connsiteY69" fmla="*/ 1296094 h 1549503"/>
                <a:gd name="connsiteX70" fmla="*/ 112714 w 580460"/>
                <a:gd name="connsiteY70" fmla="*/ 1236862 h 1549503"/>
                <a:gd name="connsiteX71" fmla="*/ 191670 w 580460"/>
                <a:gd name="connsiteY71" fmla="*/ 1377115 h 1549503"/>
                <a:gd name="connsiteX72" fmla="*/ 197850 w 580460"/>
                <a:gd name="connsiteY72" fmla="*/ 1379720 h 1549503"/>
                <a:gd name="connsiteX73" fmla="*/ 210349 w 580460"/>
                <a:gd name="connsiteY73" fmla="*/ 1374761 h 1549503"/>
                <a:gd name="connsiteX74" fmla="*/ 217901 w 580460"/>
                <a:gd name="connsiteY74" fmla="*/ 1399935 h 1549503"/>
                <a:gd name="connsiteX75" fmla="*/ 203841 w 580460"/>
                <a:gd name="connsiteY75" fmla="*/ 1412823 h 1549503"/>
                <a:gd name="connsiteX76" fmla="*/ 181487 w 580460"/>
                <a:gd name="connsiteY76" fmla="*/ 1450382 h 1549503"/>
                <a:gd name="connsiteX77" fmla="*/ 105816 w 580460"/>
                <a:gd name="connsiteY77" fmla="*/ 1507135 h 1549503"/>
                <a:gd name="connsiteX78" fmla="*/ 97459 w 580460"/>
                <a:gd name="connsiteY78" fmla="*/ 1549502 h 1549503"/>
                <a:gd name="connsiteX79" fmla="*/ 148586 w 580460"/>
                <a:gd name="connsiteY79" fmla="*/ 1547174 h 1549503"/>
                <a:gd name="connsiteX80" fmla="*/ 226044 w 580460"/>
                <a:gd name="connsiteY80" fmla="*/ 1517834 h 1549503"/>
                <a:gd name="connsiteX81" fmla="*/ 247706 w 580460"/>
                <a:gd name="connsiteY81" fmla="*/ 1482743 h 1549503"/>
                <a:gd name="connsiteX82" fmla="*/ 248537 w 580460"/>
                <a:gd name="connsiteY82" fmla="*/ 1536060 h 1549503"/>
                <a:gd name="connsiteX83" fmla="*/ 253571 w 580460"/>
                <a:gd name="connsiteY83" fmla="*/ 1541094 h 1549503"/>
                <a:gd name="connsiteX84" fmla="*/ 291331 w 580460"/>
                <a:gd name="connsiteY84" fmla="*/ 1537318 h 1549503"/>
                <a:gd name="connsiteX85" fmla="*/ 295032 w 580460"/>
                <a:gd name="connsiteY85" fmla="*/ 1532372 h 1549503"/>
                <a:gd name="connsiteX86" fmla="*/ 290513 w 580460"/>
                <a:gd name="connsiteY86" fmla="*/ 1422868 h 1549503"/>
                <a:gd name="connsiteX87" fmla="*/ 278304 w 580460"/>
                <a:gd name="connsiteY87" fmla="*/ 1388594 h 1549503"/>
                <a:gd name="connsiteX88" fmla="*/ 258946 w 580460"/>
                <a:gd name="connsiteY88" fmla="*/ 1355592 h 1549503"/>
                <a:gd name="connsiteX89" fmla="*/ 262130 w 580460"/>
                <a:gd name="connsiteY89" fmla="*/ 1349110 h 1549503"/>
                <a:gd name="connsiteX90" fmla="*/ 159989 w 580460"/>
                <a:gd name="connsiteY90" fmla="*/ 938922 h 1549503"/>
                <a:gd name="connsiteX91" fmla="*/ 162318 w 580460"/>
                <a:gd name="connsiteY91" fmla="*/ 936732 h 1549503"/>
                <a:gd name="connsiteX92" fmla="*/ 535362 w 580460"/>
                <a:gd name="connsiteY92" fmla="*/ 787152 h 1549503"/>
                <a:gd name="connsiteX93" fmla="*/ 506413 w 580460"/>
                <a:gd name="connsiteY93" fmla="*/ 681864 h 1549503"/>
                <a:gd name="connsiteX94" fmla="*/ 531775 w 580460"/>
                <a:gd name="connsiteY94" fmla="*/ 527778 h 1549503"/>
                <a:gd name="connsiteX95" fmla="*/ 529403 w 580460"/>
                <a:gd name="connsiteY95" fmla="*/ 524140 h 1549503"/>
                <a:gd name="connsiteX96" fmla="*/ 525872 w 580460"/>
                <a:gd name="connsiteY96" fmla="*/ 526129 h 1549503"/>
                <a:gd name="connsiteX97" fmla="*/ 495664 w 580460"/>
                <a:gd name="connsiteY97" fmla="*/ 679120 h 1549503"/>
                <a:gd name="connsiteX98" fmla="*/ 486199 w 580460"/>
                <a:gd name="connsiteY98" fmla="*/ 680492 h 1549503"/>
                <a:gd name="connsiteX99" fmla="*/ 291105 w 580460"/>
                <a:gd name="connsiteY99" fmla="*/ 668837 h 1549503"/>
                <a:gd name="connsiteX100" fmla="*/ 329217 w 580460"/>
                <a:gd name="connsiteY100" fmla="*/ 659246 h 1549503"/>
                <a:gd name="connsiteX101" fmla="*/ 419842 w 580460"/>
                <a:gd name="connsiteY101" fmla="*/ 661033 h 1549503"/>
                <a:gd name="connsiteX102" fmla="*/ 483039 w 580460"/>
                <a:gd name="connsiteY102" fmla="*/ 603134 h 1549503"/>
                <a:gd name="connsiteX103" fmla="*/ 520057 w 580460"/>
                <a:gd name="connsiteY103" fmla="*/ 512925 h 1549503"/>
                <a:gd name="connsiteX104" fmla="*/ 536508 w 580460"/>
                <a:gd name="connsiteY104" fmla="*/ 516223 h 1549503"/>
                <a:gd name="connsiteX105" fmla="*/ 543909 w 580460"/>
                <a:gd name="connsiteY105" fmla="*/ 511969 h 1549503"/>
                <a:gd name="connsiteX106" fmla="*/ 528805 w 580460"/>
                <a:gd name="connsiteY106" fmla="*/ 320450 h 1549503"/>
                <a:gd name="connsiteX107" fmla="*/ 575967 w 580460"/>
                <a:gd name="connsiteY107" fmla="*/ 327309 h 1549503"/>
                <a:gd name="connsiteX108" fmla="*/ 580259 w 580460"/>
                <a:gd name="connsiteY108" fmla="*/ 319940 h 1549503"/>
                <a:gd name="connsiteX109" fmla="*/ 577805 w 580460"/>
                <a:gd name="connsiteY109" fmla="*/ 316485 h 1549503"/>
                <a:gd name="connsiteX110" fmla="*/ 402963 w 580460"/>
                <a:gd name="connsiteY110" fmla="*/ 221355 h 1549503"/>
                <a:gd name="connsiteX111" fmla="*/ 393233 w 580460"/>
                <a:gd name="connsiteY111" fmla="*/ 225873 h 1549503"/>
                <a:gd name="connsiteX112" fmla="*/ 350048 w 580460"/>
                <a:gd name="connsiteY112" fmla="*/ 274131 h 1549503"/>
                <a:gd name="connsiteX113" fmla="*/ 299702 w 580460"/>
                <a:gd name="connsiteY113" fmla="*/ 253992 h 1549503"/>
                <a:gd name="connsiteX114" fmla="*/ 296555 w 580460"/>
                <a:gd name="connsiteY114" fmla="*/ 187282 h 1549503"/>
                <a:gd name="connsiteX115" fmla="*/ 307883 w 580460"/>
                <a:gd name="connsiteY115" fmla="*/ 123808 h 1549503"/>
                <a:gd name="connsiteX116" fmla="*/ 379174 w 580460"/>
                <a:gd name="connsiteY116" fmla="*/ 123808 h 1549503"/>
                <a:gd name="connsiteX117" fmla="*/ 396997 w 580460"/>
                <a:gd name="connsiteY117" fmla="*/ 190517 h 1549503"/>
                <a:gd name="connsiteX118" fmla="*/ 404549 w 580460"/>
                <a:gd name="connsiteY118" fmla="*/ 198069 h 1549503"/>
                <a:gd name="connsiteX119" fmla="*/ 418797 w 580460"/>
                <a:gd name="connsiteY119" fmla="*/ 208353 h 1549503"/>
                <a:gd name="connsiteX120" fmla="*/ 402963 w 580460"/>
                <a:gd name="connsiteY120" fmla="*/ 221355 h 1549503"/>
                <a:gd name="connsiteX121" fmla="*/ 474795 w 580460"/>
                <a:gd name="connsiteY121" fmla="*/ 172682 h 1549503"/>
                <a:gd name="connsiteX122" fmla="*/ 469200 w 580460"/>
                <a:gd name="connsiteY122" fmla="*/ 174224 h 1549503"/>
                <a:gd name="connsiteX123" fmla="*/ 467243 w 580460"/>
                <a:gd name="connsiteY123" fmla="*/ 169674 h 1549503"/>
                <a:gd name="connsiteX124" fmla="*/ 475059 w 580460"/>
                <a:gd name="connsiteY124" fmla="*/ 116810 h 1549503"/>
                <a:gd name="connsiteX125" fmla="*/ 459704 w 580460"/>
                <a:gd name="connsiteY125" fmla="*/ 64034 h 1549503"/>
                <a:gd name="connsiteX126" fmla="*/ 460975 w 580460"/>
                <a:gd name="connsiteY126" fmla="*/ 59824 h 1549503"/>
                <a:gd name="connsiteX127" fmla="*/ 465053 w 580460"/>
                <a:gd name="connsiteY127" fmla="*/ 60874 h 1549503"/>
                <a:gd name="connsiteX128" fmla="*/ 474795 w 580460"/>
                <a:gd name="connsiteY128" fmla="*/ 172669 h 1549503"/>
                <a:gd name="connsiteX129" fmla="*/ 264597 w 580460"/>
                <a:gd name="connsiteY129" fmla="*/ 1393918 h 1549503"/>
                <a:gd name="connsiteX130" fmla="*/ 254679 w 580460"/>
                <a:gd name="connsiteY130" fmla="*/ 1406807 h 1549503"/>
                <a:gd name="connsiteX131" fmla="*/ 238505 w 580460"/>
                <a:gd name="connsiteY131" fmla="*/ 1407776 h 1549503"/>
                <a:gd name="connsiteX132" fmla="*/ 226007 w 580460"/>
                <a:gd name="connsiteY132" fmla="*/ 1399607 h 1549503"/>
                <a:gd name="connsiteX133" fmla="*/ 217913 w 580460"/>
                <a:gd name="connsiteY133" fmla="*/ 1371690 h 1549503"/>
                <a:gd name="connsiteX134" fmla="*/ 251104 w 580460"/>
                <a:gd name="connsiteY134" fmla="*/ 1358550 h 1549503"/>
                <a:gd name="connsiteX135" fmla="*/ 264547 w 580460"/>
                <a:gd name="connsiteY135" fmla="*/ 1393906 h 1549503"/>
                <a:gd name="connsiteX136" fmla="*/ 350099 w 580460"/>
                <a:gd name="connsiteY136" fmla="*/ 744093 h 1549503"/>
                <a:gd name="connsiteX137" fmla="*/ 354655 w 580460"/>
                <a:gd name="connsiteY137" fmla="*/ 749140 h 1549503"/>
                <a:gd name="connsiteX138" fmla="*/ 350099 w 580460"/>
                <a:gd name="connsiteY138" fmla="*/ 753696 h 1549503"/>
                <a:gd name="connsiteX139" fmla="*/ 42593 w 580460"/>
                <a:gd name="connsiteY139" fmla="*/ 856102 h 1549503"/>
                <a:gd name="connsiteX140" fmla="*/ 56439 w 580460"/>
                <a:gd name="connsiteY140" fmla="*/ 1075047 h 1549503"/>
                <a:gd name="connsiteX141" fmla="*/ 111556 w 580460"/>
                <a:gd name="connsiteY141" fmla="*/ 1223658 h 1549503"/>
                <a:gd name="connsiteX142" fmla="*/ 106345 w 580460"/>
                <a:gd name="connsiteY142" fmla="*/ 1225848 h 1549503"/>
                <a:gd name="connsiteX143" fmla="*/ 38477 w 580460"/>
                <a:gd name="connsiteY143" fmla="*/ 1053247 h 1549503"/>
                <a:gd name="connsiteX144" fmla="*/ 16275 w 580460"/>
                <a:gd name="connsiteY144" fmla="*/ 900520 h 1549503"/>
                <a:gd name="connsiteX145" fmla="*/ 215874 w 580460"/>
                <a:gd name="connsiteY145" fmla="*/ 750738 h 1549503"/>
                <a:gd name="connsiteX146" fmla="*/ 350048 w 580460"/>
                <a:gd name="connsiteY146" fmla="*/ 744080 h 154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580460" h="1549503">
                  <a:moveTo>
                    <a:pt x="577805" y="316485"/>
                  </a:moveTo>
                  <a:cubicBezTo>
                    <a:pt x="565835" y="309298"/>
                    <a:pt x="562512" y="294257"/>
                    <a:pt x="559441" y="281658"/>
                  </a:cubicBezTo>
                  <a:cubicBezTo>
                    <a:pt x="544790" y="221481"/>
                    <a:pt x="560196" y="183481"/>
                    <a:pt x="565885" y="134557"/>
                  </a:cubicBezTo>
                  <a:cubicBezTo>
                    <a:pt x="571977" y="82058"/>
                    <a:pt x="555602" y="3441"/>
                    <a:pt x="490365" y="68"/>
                  </a:cubicBezTo>
                  <a:cubicBezTo>
                    <a:pt x="469055" y="-890"/>
                    <a:pt x="448558" y="8315"/>
                    <a:pt x="435122" y="24876"/>
                  </a:cubicBezTo>
                  <a:cubicBezTo>
                    <a:pt x="442624" y="27090"/>
                    <a:pt x="449030" y="32028"/>
                    <a:pt x="453083" y="38722"/>
                  </a:cubicBezTo>
                  <a:cubicBezTo>
                    <a:pt x="460748" y="52806"/>
                    <a:pt x="453587" y="62775"/>
                    <a:pt x="447734" y="60786"/>
                  </a:cubicBezTo>
                  <a:cubicBezTo>
                    <a:pt x="444084" y="59528"/>
                    <a:pt x="445292" y="55210"/>
                    <a:pt x="438130" y="46941"/>
                  </a:cubicBezTo>
                  <a:cubicBezTo>
                    <a:pt x="385455" y="-13878"/>
                    <a:pt x="268978" y="44247"/>
                    <a:pt x="300079" y="118370"/>
                  </a:cubicBezTo>
                  <a:cubicBezTo>
                    <a:pt x="300778" y="119428"/>
                    <a:pt x="301558" y="120435"/>
                    <a:pt x="302408" y="121379"/>
                  </a:cubicBezTo>
                  <a:cubicBezTo>
                    <a:pt x="288128" y="158428"/>
                    <a:pt x="282181" y="198170"/>
                    <a:pt x="285000" y="237780"/>
                  </a:cubicBezTo>
                  <a:cubicBezTo>
                    <a:pt x="288776" y="263998"/>
                    <a:pt x="301867" y="292193"/>
                    <a:pt x="327493" y="292759"/>
                  </a:cubicBezTo>
                  <a:cubicBezTo>
                    <a:pt x="331269" y="305283"/>
                    <a:pt x="325580" y="308543"/>
                    <a:pt x="328752" y="313728"/>
                  </a:cubicBezTo>
                  <a:cubicBezTo>
                    <a:pt x="331118" y="317618"/>
                    <a:pt x="339262" y="316460"/>
                    <a:pt x="338632" y="302627"/>
                  </a:cubicBezTo>
                  <a:cubicBezTo>
                    <a:pt x="338469" y="299002"/>
                    <a:pt x="337682" y="295427"/>
                    <a:pt x="336304" y="292067"/>
                  </a:cubicBezTo>
                  <a:cubicBezTo>
                    <a:pt x="345039" y="290223"/>
                    <a:pt x="353208" y="286340"/>
                    <a:pt x="360156" y="280739"/>
                  </a:cubicBezTo>
                  <a:cubicBezTo>
                    <a:pt x="373145" y="269587"/>
                    <a:pt x="384662" y="256824"/>
                    <a:pt x="394429" y="242765"/>
                  </a:cubicBezTo>
                  <a:cubicBezTo>
                    <a:pt x="393196" y="254942"/>
                    <a:pt x="396733" y="267126"/>
                    <a:pt x="404297" y="276749"/>
                  </a:cubicBezTo>
                  <a:cubicBezTo>
                    <a:pt x="405436" y="278618"/>
                    <a:pt x="407670" y="279512"/>
                    <a:pt x="409785" y="278939"/>
                  </a:cubicBezTo>
                  <a:cubicBezTo>
                    <a:pt x="412346" y="278247"/>
                    <a:pt x="413869" y="275610"/>
                    <a:pt x="413177" y="273048"/>
                  </a:cubicBezTo>
                  <a:cubicBezTo>
                    <a:pt x="413064" y="272614"/>
                    <a:pt x="412887" y="272199"/>
                    <a:pt x="412655" y="271815"/>
                  </a:cubicBezTo>
                  <a:cubicBezTo>
                    <a:pt x="405612" y="262916"/>
                    <a:pt x="401754" y="251909"/>
                    <a:pt x="401692" y="240562"/>
                  </a:cubicBezTo>
                  <a:cubicBezTo>
                    <a:pt x="401748" y="238800"/>
                    <a:pt x="400357" y="237321"/>
                    <a:pt x="398595" y="237271"/>
                  </a:cubicBezTo>
                  <a:cubicBezTo>
                    <a:pt x="398249" y="237258"/>
                    <a:pt x="397903" y="237302"/>
                    <a:pt x="397576" y="237403"/>
                  </a:cubicBezTo>
                  <a:cubicBezTo>
                    <a:pt x="398438" y="235848"/>
                    <a:pt x="399218" y="234250"/>
                    <a:pt x="399904" y="232607"/>
                  </a:cubicBezTo>
                  <a:cubicBezTo>
                    <a:pt x="413083" y="239970"/>
                    <a:pt x="430175" y="226578"/>
                    <a:pt x="428703" y="205873"/>
                  </a:cubicBezTo>
                  <a:cubicBezTo>
                    <a:pt x="444612" y="201682"/>
                    <a:pt x="458634" y="192204"/>
                    <a:pt x="468451" y="179000"/>
                  </a:cubicBezTo>
                  <a:cubicBezTo>
                    <a:pt x="470792" y="214633"/>
                    <a:pt x="476318" y="259820"/>
                    <a:pt x="496016" y="289361"/>
                  </a:cubicBezTo>
                  <a:cubicBezTo>
                    <a:pt x="472800" y="277554"/>
                    <a:pt x="446897" y="272029"/>
                    <a:pt x="420886" y="273325"/>
                  </a:cubicBezTo>
                  <a:cubicBezTo>
                    <a:pt x="418917" y="273338"/>
                    <a:pt x="417104" y="274382"/>
                    <a:pt x="416091" y="276069"/>
                  </a:cubicBezTo>
                  <a:cubicBezTo>
                    <a:pt x="408627" y="295031"/>
                    <a:pt x="395574" y="311274"/>
                    <a:pt x="378658" y="322640"/>
                  </a:cubicBezTo>
                  <a:cubicBezTo>
                    <a:pt x="362088" y="332936"/>
                    <a:pt x="340589" y="330318"/>
                    <a:pt x="326977" y="316346"/>
                  </a:cubicBezTo>
                  <a:cubicBezTo>
                    <a:pt x="323679" y="312784"/>
                    <a:pt x="317499" y="317454"/>
                    <a:pt x="320256" y="321557"/>
                  </a:cubicBezTo>
                  <a:cubicBezTo>
                    <a:pt x="333805" y="339261"/>
                    <a:pt x="357966" y="344943"/>
                    <a:pt x="377978" y="335126"/>
                  </a:cubicBezTo>
                  <a:cubicBezTo>
                    <a:pt x="399011" y="324414"/>
                    <a:pt x="415499" y="306516"/>
                    <a:pt x="424448" y="284678"/>
                  </a:cubicBezTo>
                  <a:cubicBezTo>
                    <a:pt x="448564" y="283703"/>
                    <a:pt x="472467" y="289543"/>
                    <a:pt x="493411" y="301532"/>
                  </a:cubicBezTo>
                  <a:cubicBezTo>
                    <a:pt x="540183" y="332785"/>
                    <a:pt x="571247" y="410130"/>
                    <a:pt x="535224" y="502667"/>
                  </a:cubicBezTo>
                  <a:cubicBezTo>
                    <a:pt x="492498" y="493466"/>
                    <a:pt x="448791" y="489640"/>
                    <a:pt x="405115" y="491276"/>
                  </a:cubicBezTo>
                  <a:cubicBezTo>
                    <a:pt x="416947" y="460867"/>
                    <a:pt x="421641" y="455920"/>
                    <a:pt x="426374" y="441660"/>
                  </a:cubicBezTo>
                  <a:cubicBezTo>
                    <a:pt x="428136" y="436298"/>
                    <a:pt x="420899" y="434258"/>
                    <a:pt x="418004" y="438085"/>
                  </a:cubicBezTo>
                  <a:cubicBezTo>
                    <a:pt x="407123" y="456505"/>
                    <a:pt x="397947" y="475889"/>
                    <a:pt x="390590" y="495984"/>
                  </a:cubicBezTo>
                  <a:cubicBezTo>
                    <a:pt x="389734" y="499187"/>
                    <a:pt x="391641" y="502478"/>
                    <a:pt x="394844" y="503334"/>
                  </a:cubicBezTo>
                  <a:cubicBezTo>
                    <a:pt x="395329" y="503460"/>
                    <a:pt x="395839" y="503529"/>
                    <a:pt x="396342" y="503536"/>
                  </a:cubicBezTo>
                  <a:cubicBezTo>
                    <a:pt x="400873" y="503385"/>
                    <a:pt x="405254" y="503271"/>
                    <a:pt x="409785" y="503133"/>
                  </a:cubicBezTo>
                  <a:cubicBezTo>
                    <a:pt x="406084" y="513416"/>
                    <a:pt x="403491" y="524266"/>
                    <a:pt x="399086" y="534386"/>
                  </a:cubicBezTo>
                  <a:cubicBezTo>
                    <a:pt x="389785" y="555657"/>
                    <a:pt x="383504" y="559081"/>
                    <a:pt x="383592" y="567438"/>
                  </a:cubicBezTo>
                  <a:cubicBezTo>
                    <a:pt x="383630" y="568942"/>
                    <a:pt x="384870" y="570126"/>
                    <a:pt x="386374" y="570094"/>
                  </a:cubicBezTo>
                  <a:cubicBezTo>
                    <a:pt x="386550" y="570088"/>
                    <a:pt x="386720" y="570069"/>
                    <a:pt x="386890" y="570031"/>
                  </a:cubicBezTo>
                  <a:cubicBezTo>
                    <a:pt x="392025" y="567438"/>
                    <a:pt x="396021" y="563046"/>
                    <a:pt x="398130" y="557696"/>
                  </a:cubicBezTo>
                  <a:cubicBezTo>
                    <a:pt x="407979" y="540780"/>
                    <a:pt x="414927" y="522340"/>
                    <a:pt x="418696" y="503133"/>
                  </a:cubicBezTo>
                  <a:cubicBezTo>
                    <a:pt x="451038" y="502963"/>
                    <a:pt x="483335" y="505625"/>
                    <a:pt x="515211" y="511088"/>
                  </a:cubicBezTo>
                  <a:cubicBezTo>
                    <a:pt x="502461" y="550106"/>
                    <a:pt x="483172" y="586677"/>
                    <a:pt x="458181" y="619245"/>
                  </a:cubicBezTo>
                  <a:cubicBezTo>
                    <a:pt x="439301" y="642342"/>
                    <a:pt x="414215" y="666080"/>
                    <a:pt x="337802" y="648043"/>
                  </a:cubicBezTo>
                  <a:cubicBezTo>
                    <a:pt x="275044" y="633229"/>
                    <a:pt x="226397" y="593770"/>
                    <a:pt x="178504" y="551126"/>
                  </a:cubicBezTo>
                  <a:cubicBezTo>
                    <a:pt x="170663" y="544153"/>
                    <a:pt x="126899" y="562316"/>
                    <a:pt x="95835" y="547161"/>
                  </a:cubicBezTo>
                  <a:cubicBezTo>
                    <a:pt x="86187" y="542095"/>
                    <a:pt x="77540" y="535311"/>
                    <a:pt x="70334" y="527136"/>
                  </a:cubicBezTo>
                  <a:cubicBezTo>
                    <a:pt x="57874" y="513844"/>
                    <a:pt x="56766" y="508482"/>
                    <a:pt x="49491" y="505738"/>
                  </a:cubicBezTo>
                  <a:cubicBezTo>
                    <a:pt x="47427" y="505216"/>
                    <a:pt x="45331" y="506468"/>
                    <a:pt x="44815" y="508526"/>
                  </a:cubicBezTo>
                  <a:cubicBezTo>
                    <a:pt x="44739" y="508828"/>
                    <a:pt x="44695" y="509130"/>
                    <a:pt x="44695" y="509439"/>
                  </a:cubicBezTo>
                  <a:cubicBezTo>
                    <a:pt x="45476" y="514568"/>
                    <a:pt x="47936" y="519300"/>
                    <a:pt x="51693" y="522881"/>
                  </a:cubicBezTo>
                  <a:cubicBezTo>
                    <a:pt x="62109" y="537608"/>
                    <a:pt x="75929" y="549597"/>
                    <a:pt x="91971" y="557835"/>
                  </a:cubicBezTo>
                  <a:cubicBezTo>
                    <a:pt x="116572" y="567294"/>
                    <a:pt x="143778" y="567438"/>
                    <a:pt x="168473" y="558237"/>
                  </a:cubicBezTo>
                  <a:cubicBezTo>
                    <a:pt x="202904" y="591359"/>
                    <a:pt x="241866" y="619428"/>
                    <a:pt x="284182" y="641599"/>
                  </a:cubicBezTo>
                  <a:cubicBezTo>
                    <a:pt x="277977" y="642115"/>
                    <a:pt x="281828" y="651064"/>
                    <a:pt x="282672" y="665036"/>
                  </a:cubicBezTo>
                  <a:cubicBezTo>
                    <a:pt x="266901" y="661750"/>
                    <a:pt x="257498" y="683916"/>
                    <a:pt x="253722" y="699724"/>
                  </a:cubicBezTo>
                  <a:cubicBezTo>
                    <a:pt x="211910" y="706937"/>
                    <a:pt x="115948" y="725930"/>
                    <a:pt x="74991" y="740858"/>
                  </a:cubicBezTo>
                  <a:cubicBezTo>
                    <a:pt x="32902" y="756176"/>
                    <a:pt x="13921" y="774200"/>
                    <a:pt x="0" y="795421"/>
                  </a:cubicBezTo>
                  <a:cubicBezTo>
                    <a:pt x="8181" y="865277"/>
                    <a:pt x="15318" y="1028665"/>
                    <a:pt x="17823" y="1101278"/>
                  </a:cubicBezTo>
                  <a:cubicBezTo>
                    <a:pt x="37672" y="1161694"/>
                    <a:pt x="62279" y="1220335"/>
                    <a:pt x="89567" y="1296094"/>
                  </a:cubicBezTo>
                  <a:cubicBezTo>
                    <a:pt x="91241" y="1300739"/>
                    <a:pt x="99007" y="1301847"/>
                    <a:pt x="100127" y="1296094"/>
                  </a:cubicBezTo>
                  <a:cubicBezTo>
                    <a:pt x="103551" y="1278398"/>
                    <a:pt x="107226" y="1254760"/>
                    <a:pt x="112714" y="1236862"/>
                  </a:cubicBezTo>
                  <a:cubicBezTo>
                    <a:pt x="138479" y="1283885"/>
                    <a:pt x="165200" y="1330444"/>
                    <a:pt x="191670" y="1377115"/>
                  </a:cubicBezTo>
                  <a:cubicBezTo>
                    <a:pt x="192929" y="1379255"/>
                    <a:pt x="195440" y="1380312"/>
                    <a:pt x="197850" y="1379720"/>
                  </a:cubicBezTo>
                  <a:lnTo>
                    <a:pt x="210349" y="1374761"/>
                  </a:lnTo>
                  <a:cubicBezTo>
                    <a:pt x="212111" y="1383358"/>
                    <a:pt x="214634" y="1391785"/>
                    <a:pt x="217901" y="1399935"/>
                  </a:cubicBezTo>
                  <a:cubicBezTo>
                    <a:pt x="211482" y="1401848"/>
                    <a:pt x="206302" y="1406599"/>
                    <a:pt x="203841" y="1412823"/>
                  </a:cubicBezTo>
                  <a:cubicBezTo>
                    <a:pt x="197844" y="1426153"/>
                    <a:pt x="190342" y="1438752"/>
                    <a:pt x="181487" y="1450382"/>
                  </a:cubicBezTo>
                  <a:cubicBezTo>
                    <a:pt x="150889" y="1488809"/>
                    <a:pt x="126924" y="1490660"/>
                    <a:pt x="105816" y="1507135"/>
                  </a:cubicBezTo>
                  <a:cubicBezTo>
                    <a:pt x="84708" y="1523611"/>
                    <a:pt x="88912" y="1549704"/>
                    <a:pt x="97459" y="1549502"/>
                  </a:cubicBezTo>
                  <a:cubicBezTo>
                    <a:pt x="114463" y="1549087"/>
                    <a:pt x="131594" y="1547941"/>
                    <a:pt x="148586" y="1547174"/>
                  </a:cubicBezTo>
                  <a:cubicBezTo>
                    <a:pt x="207114" y="1544505"/>
                    <a:pt x="206359" y="1548747"/>
                    <a:pt x="226044" y="1517834"/>
                  </a:cubicBezTo>
                  <a:cubicBezTo>
                    <a:pt x="233470" y="1506191"/>
                    <a:pt x="240859" y="1494662"/>
                    <a:pt x="247706" y="1482743"/>
                  </a:cubicBezTo>
                  <a:cubicBezTo>
                    <a:pt x="247983" y="1500553"/>
                    <a:pt x="248398" y="1518237"/>
                    <a:pt x="248537" y="1536060"/>
                  </a:cubicBezTo>
                  <a:cubicBezTo>
                    <a:pt x="248606" y="1538810"/>
                    <a:pt x="250821" y="1541025"/>
                    <a:pt x="253571" y="1541094"/>
                  </a:cubicBezTo>
                  <a:cubicBezTo>
                    <a:pt x="266158" y="1540364"/>
                    <a:pt x="278745" y="1538917"/>
                    <a:pt x="291331" y="1537318"/>
                  </a:cubicBezTo>
                  <a:cubicBezTo>
                    <a:pt x="293553" y="1536708"/>
                    <a:pt x="295076" y="1534675"/>
                    <a:pt x="295032" y="1532372"/>
                  </a:cubicBezTo>
                  <a:cubicBezTo>
                    <a:pt x="295548" y="1495814"/>
                    <a:pt x="294038" y="1459256"/>
                    <a:pt x="290513" y="1422868"/>
                  </a:cubicBezTo>
                  <a:cubicBezTo>
                    <a:pt x="289519" y="1413138"/>
                    <a:pt x="290627" y="1392332"/>
                    <a:pt x="278304" y="1388594"/>
                  </a:cubicBezTo>
                  <a:cubicBezTo>
                    <a:pt x="265063" y="1384566"/>
                    <a:pt x="280092" y="1401747"/>
                    <a:pt x="258946" y="1355592"/>
                  </a:cubicBezTo>
                  <a:cubicBezTo>
                    <a:pt x="261268" y="1354314"/>
                    <a:pt x="262539" y="1351728"/>
                    <a:pt x="262130" y="1349110"/>
                  </a:cubicBezTo>
                  <a:cubicBezTo>
                    <a:pt x="235233" y="1196987"/>
                    <a:pt x="213130" y="1076356"/>
                    <a:pt x="159989" y="938922"/>
                  </a:cubicBezTo>
                  <a:cubicBezTo>
                    <a:pt x="160952" y="938418"/>
                    <a:pt x="161758" y="937663"/>
                    <a:pt x="162318" y="936732"/>
                  </a:cubicBezTo>
                  <a:cubicBezTo>
                    <a:pt x="301174" y="934995"/>
                    <a:pt x="516621" y="921741"/>
                    <a:pt x="535362" y="787152"/>
                  </a:cubicBezTo>
                  <a:cubicBezTo>
                    <a:pt x="539956" y="754099"/>
                    <a:pt x="526552" y="694778"/>
                    <a:pt x="506413" y="681864"/>
                  </a:cubicBezTo>
                  <a:cubicBezTo>
                    <a:pt x="513399" y="630183"/>
                    <a:pt x="524525" y="579308"/>
                    <a:pt x="531775" y="527778"/>
                  </a:cubicBezTo>
                  <a:cubicBezTo>
                    <a:pt x="532121" y="526116"/>
                    <a:pt x="531058" y="524493"/>
                    <a:pt x="529403" y="524140"/>
                  </a:cubicBezTo>
                  <a:cubicBezTo>
                    <a:pt x="527892" y="523825"/>
                    <a:pt x="526382" y="524675"/>
                    <a:pt x="525872" y="526129"/>
                  </a:cubicBezTo>
                  <a:cubicBezTo>
                    <a:pt x="511133" y="576092"/>
                    <a:pt x="501019" y="627307"/>
                    <a:pt x="495664" y="679120"/>
                  </a:cubicBezTo>
                  <a:cubicBezTo>
                    <a:pt x="492505" y="679397"/>
                    <a:pt x="489370" y="680114"/>
                    <a:pt x="486199" y="680492"/>
                  </a:cubicBezTo>
                  <a:cubicBezTo>
                    <a:pt x="445707" y="685313"/>
                    <a:pt x="314378" y="683211"/>
                    <a:pt x="291105" y="668837"/>
                  </a:cubicBezTo>
                  <a:cubicBezTo>
                    <a:pt x="291105" y="630926"/>
                    <a:pt x="267480" y="643462"/>
                    <a:pt x="329217" y="659246"/>
                  </a:cubicBezTo>
                  <a:cubicBezTo>
                    <a:pt x="358777" y="667553"/>
                    <a:pt x="389973" y="668170"/>
                    <a:pt x="419842" y="661033"/>
                  </a:cubicBezTo>
                  <a:cubicBezTo>
                    <a:pt x="449018" y="653015"/>
                    <a:pt x="467243" y="627426"/>
                    <a:pt x="483039" y="603134"/>
                  </a:cubicBezTo>
                  <a:cubicBezTo>
                    <a:pt x="502064" y="576262"/>
                    <a:pt x="514726" y="545412"/>
                    <a:pt x="520057" y="512925"/>
                  </a:cubicBezTo>
                  <a:cubicBezTo>
                    <a:pt x="525532" y="513882"/>
                    <a:pt x="531020" y="514964"/>
                    <a:pt x="536508" y="516223"/>
                  </a:cubicBezTo>
                  <a:cubicBezTo>
                    <a:pt x="539717" y="517010"/>
                    <a:pt x="542977" y="515134"/>
                    <a:pt x="543909" y="511969"/>
                  </a:cubicBezTo>
                  <a:cubicBezTo>
                    <a:pt x="570127" y="446896"/>
                    <a:pt x="570643" y="375642"/>
                    <a:pt x="528805" y="320450"/>
                  </a:cubicBezTo>
                  <a:cubicBezTo>
                    <a:pt x="543393" y="327706"/>
                    <a:pt x="559919" y="330110"/>
                    <a:pt x="575967" y="327309"/>
                  </a:cubicBezTo>
                  <a:cubicBezTo>
                    <a:pt x="579189" y="326460"/>
                    <a:pt x="581109" y="323162"/>
                    <a:pt x="580259" y="319940"/>
                  </a:cubicBezTo>
                  <a:cubicBezTo>
                    <a:pt x="579888" y="318530"/>
                    <a:pt x="579013" y="317303"/>
                    <a:pt x="577805" y="316485"/>
                  </a:cubicBezTo>
                  <a:close/>
                  <a:moveTo>
                    <a:pt x="402963" y="221355"/>
                  </a:moveTo>
                  <a:cubicBezTo>
                    <a:pt x="399501" y="215754"/>
                    <a:pt x="390766" y="220398"/>
                    <a:pt x="393233" y="225873"/>
                  </a:cubicBezTo>
                  <a:cubicBezTo>
                    <a:pt x="384989" y="234684"/>
                    <a:pt x="370137" y="260298"/>
                    <a:pt x="350048" y="274131"/>
                  </a:cubicBezTo>
                  <a:cubicBezTo>
                    <a:pt x="329268" y="288442"/>
                    <a:pt x="310061" y="283470"/>
                    <a:pt x="299702" y="253992"/>
                  </a:cubicBezTo>
                  <a:cubicBezTo>
                    <a:pt x="293383" y="232318"/>
                    <a:pt x="292307" y="209454"/>
                    <a:pt x="296555" y="187282"/>
                  </a:cubicBezTo>
                  <a:cubicBezTo>
                    <a:pt x="299261" y="165948"/>
                    <a:pt x="303043" y="144765"/>
                    <a:pt x="307883" y="123808"/>
                  </a:cubicBezTo>
                  <a:cubicBezTo>
                    <a:pt x="309784" y="123569"/>
                    <a:pt x="345782" y="95312"/>
                    <a:pt x="379174" y="123808"/>
                  </a:cubicBezTo>
                  <a:cubicBezTo>
                    <a:pt x="398482" y="140284"/>
                    <a:pt x="400068" y="166955"/>
                    <a:pt x="396997" y="190517"/>
                  </a:cubicBezTo>
                  <a:cubicBezTo>
                    <a:pt x="396405" y="195036"/>
                    <a:pt x="399590" y="199328"/>
                    <a:pt x="404549" y="198069"/>
                  </a:cubicBezTo>
                  <a:cubicBezTo>
                    <a:pt x="414253" y="195464"/>
                    <a:pt x="419326" y="199492"/>
                    <a:pt x="418797" y="208353"/>
                  </a:cubicBezTo>
                  <a:cubicBezTo>
                    <a:pt x="418533" y="214067"/>
                    <a:pt x="409495" y="231927"/>
                    <a:pt x="402963" y="221355"/>
                  </a:cubicBezTo>
                  <a:close/>
                  <a:moveTo>
                    <a:pt x="474795" y="172682"/>
                  </a:moveTo>
                  <a:cubicBezTo>
                    <a:pt x="473675" y="174652"/>
                    <a:pt x="471170" y="175344"/>
                    <a:pt x="469200" y="174224"/>
                  </a:cubicBezTo>
                  <a:cubicBezTo>
                    <a:pt x="467602" y="173318"/>
                    <a:pt x="466802" y="171455"/>
                    <a:pt x="467243" y="169674"/>
                  </a:cubicBezTo>
                  <a:cubicBezTo>
                    <a:pt x="473291" y="152738"/>
                    <a:pt x="475947" y="134771"/>
                    <a:pt x="475059" y="116810"/>
                  </a:cubicBezTo>
                  <a:cubicBezTo>
                    <a:pt x="473744" y="98326"/>
                    <a:pt x="468508" y="80337"/>
                    <a:pt x="459704" y="64034"/>
                  </a:cubicBezTo>
                  <a:cubicBezTo>
                    <a:pt x="458892" y="62521"/>
                    <a:pt x="459458" y="60636"/>
                    <a:pt x="460975" y="59824"/>
                  </a:cubicBezTo>
                  <a:cubicBezTo>
                    <a:pt x="462397" y="59059"/>
                    <a:pt x="464172" y="59516"/>
                    <a:pt x="465053" y="60874"/>
                  </a:cubicBezTo>
                  <a:cubicBezTo>
                    <a:pt x="489320" y="96746"/>
                    <a:pt x="489433" y="147710"/>
                    <a:pt x="474795" y="172669"/>
                  </a:cubicBezTo>
                  <a:close/>
                  <a:moveTo>
                    <a:pt x="264597" y="1393918"/>
                  </a:moveTo>
                  <a:cubicBezTo>
                    <a:pt x="259261" y="1401735"/>
                    <a:pt x="257952" y="1404529"/>
                    <a:pt x="254679" y="1406807"/>
                  </a:cubicBezTo>
                  <a:cubicBezTo>
                    <a:pt x="250097" y="1410677"/>
                    <a:pt x="243515" y="1411068"/>
                    <a:pt x="238505" y="1407776"/>
                  </a:cubicBezTo>
                  <a:cubicBezTo>
                    <a:pt x="235044" y="1404107"/>
                    <a:pt x="230758" y="1401307"/>
                    <a:pt x="226007" y="1399607"/>
                  </a:cubicBezTo>
                  <a:cubicBezTo>
                    <a:pt x="224653" y="1389966"/>
                    <a:pt x="221929" y="1380564"/>
                    <a:pt x="217913" y="1371690"/>
                  </a:cubicBezTo>
                  <a:cubicBezTo>
                    <a:pt x="258128" y="1355755"/>
                    <a:pt x="244018" y="1361407"/>
                    <a:pt x="251104" y="1358550"/>
                  </a:cubicBezTo>
                  <a:cubicBezTo>
                    <a:pt x="259525" y="1380262"/>
                    <a:pt x="259764" y="1388368"/>
                    <a:pt x="264547" y="1393906"/>
                  </a:cubicBezTo>
                  <a:close/>
                  <a:moveTo>
                    <a:pt x="350099" y="744093"/>
                  </a:moveTo>
                  <a:cubicBezTo>
                    <a:pt x="352748" y="744231"/>
                    <a:pt x="354794" y="746490"/>
                    <a:pt x="354655" y="749140"/>
                  </a:cubicBezTo>
                  <a:cubicBezTo>
                    <a:pt x="354529" y="751600"/>
                    <a:pt x="352559" y="753570"/>
                    <a:pt x="350099" y="753696"/>
                  </a:cubicBezTo>
                  <a:cubicBezTo>
                    <a:pt x="251155" y="757900"/>
                    <a:pt x="91644" y="770059"/>
                    <a:pt x="42593" y="856102"/>
                  </a:cubicBezTo>
                  <a:cubicBezTo>
                    <a:pt x="7351" y="917902"/>
                    <a:pt x="35998" y="1009206"/>
                    <a:pt x="56439" y="1075047"/>
                  </a:cubicBezTo>
                  <a:cubicBezTo>
                    <a:pt x="81839" y="1156860"/>
                    <a:pt x="98113" y="1184551"/>
                    <a:pt x="111556" y="1223658"/>
                  </a:cubicBezTo>
                  <a:cubicBezTo>
                    <a:pt x="112638" y="1226805"/>
                    <a:pt x="107969" y="1228466"/>
                    <a:pt x="106345" y="1225848"/>
                  </a:cubicBezTo>
                  <a:cubicBezTo>
                    <a:pt x="81297" y="1185571"/>
                    <a:pt x="51706" y="1098723"/>
                    <a:pt x="38477" y="1053247"/>
                  </a:cubicBezTo>
                  <a:cubicBezTo>
                    <a:pt x="24129" y="1004008"/>
                    <a:pt x="8886" y="952352"/>
                    <a:pt x="16275" y="900520"/>
                  </a:cubicBezTo>
                  <a:cubicBezTo>
                    <a:pt x="29402" y="808335"/>
                    <a:pt x="124432" y="768800"/>
                    <a:pt x="215874" y="750738"/>
                  </a:cubicBezTo>
                  <a:cubicBezTo>
                    <a:pt x="260066" y="742255"/>
                    <a:pt x="305234" y="740014"/>
                    <a:pt x="350048" y="744080"/>
                  </a:cubicBezTo>
                  <a:close/>
                </a:path>
              </a:pathLst>
            </a:custGeom>
            <a:solidFill>
              <a:srgbClr val="000000"/>
            </a:solidFill>
            <a:ln w="6287" cap="flat">
              <a:noFill/>
              <a:prstDash val="solid"/>
              <a:miter/>
            </a:ln>
          </p:spPr>
          <p:txBody>
            <a:bodyPr rtlCol="1" anchor="ctr"/>
            <a:lstStyle/>
            <a:p>
              <a:endParaRPr lang="ar-SA"/>
            </a:p>
          </p:txBody>
        </p:sp>
        <p:sp>
          <p:nvSpPr>
            <p:cNvPr id="629" name="شكل حر: شكل 628">
              <a:extLst>
                <a:ext uri="{FF2B5EF4-FFF2-40B4-BE49-F238E27FC236}">
                  <a16:creationId xmlns:a16="http://schemas.microsoft.com/office/drawing/2014/main" id="{C83669F2-77BC-BF66-7A0D-FBDF7245B03C}"/>
                </a:ext>
              </a:extLst>
            </p:cNvPr>
            <p:cNvSpPr/>
            <p:nvPr/>
          </p:nvSpPr>
          <p:spPr>
            <a:xfrm>
              <a:off x="5175922" y="3722750"/>
              <a:ext cx="51778" cy="105219"/>
            </a:xfrm>
            <a:custGeom>
              <a:avLst/>
              <a:gdLst>
                <a:gd name="connsiteX0" fmla="*/ 20652 w 51778"/>
                <a:gd name="connsiteY0" fmla="*/ 7168 h 105219"/>
                <a:gd name="connsiteX1" fmla="*/ 20652 w 51778"/>
                <a:gd name="connsiteY1" fmla="*/ 875 h 105219"/>
                <a:gd name="connsiteX2" fmla="*/ 1331 w 51778"/>
                <a:gd name="connsiteY2" fmla="*/ 34607 h 105219"/>
                <a:gd name="connsiteX3" fmla="*/ 36285 w 51778"/>
                <a:gd name="connsiteY3" fmla="*/ 56269 h 105219"/>
                <a:gd name="connsiteX4" fmla="*/ 38890 w 51778"/>
                <a:gd name="connsiteY4" fmla="*/ 77515 h 105219"/>
                <a:gd name="connsiteX5" fmla="*/ 41495 w 51778"/>
                <a:gd name="connsiteY5" fmla="*/ 101505 h 105219"/>
                <a:gd name="connsiteX6" fmla="*/ 51779 w 51778"/>
                <a:gd name="connsiteY6" fmla="*/ 100133 h 105219"/>
                <a:gd name="connsiteX7" fmla="*/ 46429 w 51778"/>
                <a:gd name="connsiteY7" fmla="*/ 48314 h 105219"/>
                <a:gd name="connsiteX8" fmla="*/ 39582 w 51778"/>
                <a:gd name="connsiteY8" fmla="*/ 44337 h 105219"/>
                <a:gd name="connsiteX9" fmla="*/ 20652 w 51778"/>
                <a:gd name="connsiteY9" fmla="*/ 7168 h 1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78" h="105219">
                  <a:moveTo>
                    <a:pt x="20652" y="7168"/>
                  </a:moveTo>
                  <a:cubicBezTo>
                    <a:pt x="23950" y="6476"/>
                    <a:pt x="23534" y="1831"/>
                    <a:pt x="20652" y="875"/>
                  </a:cubicBezTo>
                  <a:cubicBezTo>
                    <a:pt x="2414" y="-5255"/>
                    <a:pt x="-2797" y="22411"/>
                    <a:pt x="1331" y="34607"/>
                  </a:cubicBezTo>
                  <a:cubicBezTo>
                    <a:pt x="6503" y="49094"/>
                    <a:pt x="21007" y="58088"/>
                    <a:pt x="36285" y="56269"/>
                  </a:cubicBezTo>
                  <a:cubicBezTo>
                    <a:pt x="37241" y="63393"/>
                    <a:pt x="38173" y="70391"/>
                    <a:pt x="38890" y="77515"/>
                  </a:cubicBezTo>
                  <a:cubicBezTo>
                    <a:pt x="39159" y="85564"/>
                    <a:pt x="40030" y="93582"/>
                    <a:pt x="41495" y="101505"/>
                  </a:cubicBezTo>
                  <a:cubicBezTo>
                    <a:pt x="43056" y="107522"/>
                    <a:pt x="51124" y="105621"/>
                    <a:pt x="51779" y="100133"/>
                  </a:cubicBezTo>
                  <a:cubicBezTo>
                    <a:pt x="51177" y="82758"/>
                    <a:pt x="49389" y="65445"/>
                    <a:pt x="46429" y="48314"/>
                  </a:cubicBezTo>
                  <a:cubicBezTo>
                    <a:pt x="45601" y="45350"/>
                    <a:pt x="42565" y="43588"/>
                    <a:pt x="39582" y="44337"/>
                  </a:cubicBezTo>
                  <a:cubicBezTo>
                    <a:pt x="10218" y="52493"/>
                    <a:pt x="148" y="11473"/>
                    <a:pt x="20652" y="7168"/>
                  </a:cubicBezTo>
                  <a:close/>
                </a:path>
              </a:pathLst>
            </a:custGeom>
            <a:solidFill>
              <a:srgbClr val="000000"/>
            </a:solidFill>
            <a:ln w="6287" cap="flat">
              <a:noFill/>
              <a:prstDash val="solid"/>
              <a:miter/>
            </a:ln>
          </p:spPr>
          <p:txBody>
            <a:bodyPr rtlCol="1" anchor="ctr"/>
            <a:lstStyle/>
            <a:p>
              <a:endParaRPr lang="ar-SA"/>
            </a:p>
          </p:txBody>
        </p:sp>
        <p:sp>
          <p:nvSpPr>
            <p:cNvPr id="630" name="شكل حر: شكل 629">
              <a:extLst>
                <a:ext uri="{FF2B5EF4-FFF2-40B4-BE49-F238E27FC236}">
                  <a16:creationId xmlns:a16="http://schemas.microsoft.com/office/drawing/2014/main" id="{F0F10F32-A6FD-E359-1419-8BDEB3241BA6}"/>
                </a:ext>
              </a:extLst>
            </p:cNvPr>
            <p:cNvSpPr/>
            <p:nvPr/>
          </p:nvSpPr>
          <p:spPr>
            <a:xfrm>
              <a:off x="5126738" y="3531957"/>
              <a:ext cx="225825" cy="295146"/>
            </a:xfrm>
            <a:custGeom>
              <a:avLst/>
              <a:gdLst>
                <a:gd name="connsiteX0" fmla="*/ 198019 w 225825"/>
                <a:gd name="connsiteY0" fmla="*/ 125713 h 295146"/>
                <a:gd name="connsiteX1" fmla="*/ 183909 w 225825"/>
                <a:gd name="connsiteY1" fmla="*/ 92132 h 295146"/>
                <a:gd name="connsiteX2" fmla="*/ 210505 w 225825"/>
                <a:gd name="connsiteY2" fmla="*/ 47852 h 295146"/>
                <a:gd name="connsiteX3" fmla="*/ 198019 w 225825"/>
                <a:gd name="connsiteY3" fmla="*/ 4805 h 295146"/>
                <a:gd name="connsiteX4" fmla="*/ 150869 w 225825"/>
                <a:gd name="connsiteY4" fmla="*/ 9186 h 295146"/>
                <a:gd name="connsiteX5" fmla="*/ 105482 w 225825"/>
                <a:gd name="connsiteY5" fmla="*/ 39620 h 295146"/>
                <a:gd name="connsiteX6" fmla="*/ 45443 w 225825"/>
                <a:gd name="connsiteY6" fmla="*/ 48255 h 295146"/>
                <a:gd name="connsiteX7" fmla="*/ 5682 w 225825"/>
                <a:gd name="connsiteY7" fmla="*/ 76361 h 295146"/>
                <a:gd name="connsiteX8" fmla="*/ 41743 w 225825"/>
                <a:gd name="connsiteY8" fmla="*/ 193857 h 295146"/>
                <a:gd name="connsiteX9" fmla="*/ 47633 w 225825"/>
                <a:gd name="connsiteY9" fmla="*/ 189188 h 295146"/>
                <a:gd name="connsiteX10" fmla="*/ 12391 w 225825"/>
                <a:gd name="connsiteY10" fmla="*/ 93529 h 295146"/>
                <a:gd name="connsiteX11" fmla="*/ 41869 w 225825"/>
                <a:gd name="connsiteY11" fmla="*/ 60804 h 295146"/>
                <a:gd name="connsiteX12" fmla="*/ 93688 w 225825"/>
                <a:gd name="connsiteY12" fmla="*/ 56562 h 295146"/>
                <a:gd name="connsiteX13" fmla="*/ 172984 w 225825"/>
                <a:gd name="connsiteY13" fmla="*/ 12962 h 295146"/>
                <a:gd name="connsiteX14" fmla="*/ 199681 w 225825"/>
                <a:gd name="connsiteY14" fmla="*/ 27208 h 295146"/>
                <a:gd name="connsiteX15" fmla="*/ 200134 w 225825"/>
                <a:gd name="connsiteY15" fmla="*/ 37908 h 295146"/>
                <a:gd name="connsiteX16" fmla="*/ 191222 w 225825"/>
                <a:gd name="connsiteY16" fmla="*/ 60804 h 295146"/>
                <a:gd name="connsiteX17" fmla="*/ 153928 w 225825"/>
                <a:gd name="connsiteY17" fmla="*/ 94939 h 295146"/>
                <a:gd name="connsiteX18" fmla="*/ 61529 w 225825"/>
                <a:gd name="connsiteY18" fmla="*/ 112761 h 295146"/>
                <a:gd name="connsiteX19" fmla="*/ 55638 w 225825"/>
                <a:gd name="connsiteY19" fmla="*/ 120578 h 295146"/>
                <a:gd name="connsiteX20" fmla="*/ 61806 w 225825"/>
                <a:gd name="connsiteY20" fmla="*/ 182957 h 295146"/>
                <a:gd name="connsiteX21" fmla="*/ 69358 w 225825"/>
                <a:gd name="connsiteY21" fmla="*/ 188848 h 295146"/>
                <a:gd name="connsiteX22" fmla="*/ 70315 w 225825"/>
                <a:gd name="connsiteY22" fmla="*/ 124291 h 295146"/>
                <a:gd name="connsiteX23" fmla="*/ 177931 w 225825"/>
                <a:gd name="connsiteY23" fmla="*/ 97280 h 295146"/>
                <a:gd name="connsiteX24" fmla="*/ 214948 w 225825"/>
                <a:gd name="connsiteY24" fmla="*/ 216551 h 295146"/>
                <a:gd name="connsiteX25" fmla="*/ 212620 w 225825"/>
                <a:gd name="connsiteY25" fmla="*/ 245752 h 295146"/>
                <a:gd name="connsiteX26" fmla="*/ 150378 w 225825"/>
                <a:gd name="connsiteY26" fmla="*/ 270007 h 295146"/>
                <a:gd name="connsiteX27" fmla="*/ 133928 w 225825"/>
                <a:gd name="connsiteY27" fmla="*/ 274953 h 295146"/>
                <a:gd name="connsiteX28" fmla="*/ 132726 w 225825"/>
                <a:gd name="connsiteY28" fmla="*/ 280429 h 295146"/>
                <a:gd name="connsiteX29" fmla="*/ 134884 w 225825"/>
                <a:gd name="connsiteY29" fmla="*/ 282078 h 295146"/>
                <a:gd name="connsiteX30" fmla="*/ 186981 w 225825"/>
                <a:gd name="connsiteY30" fmla="*/ 272298 h 295146"/>
                <a:gd name="connsiteX31" fmla="*/ 200964 w 225825"/>
                <a:gd name="connsiteY31" fmla="*/ 294551 h 295146"/>
                <a:gd name="connsiteX32" fmla="*/ 192972 w 225825"/>
                <a:gd name="connsiteY32" fmla="*/ 270561 h 295146"/>
                <a:gd name="connsiteX33" fmla="*/ 198019 w 225825"/>
                <a:gd name="connsiteY33" fmla="*/ 125713 h 29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5825" h="295146">
                  <a:moveTo>
                    <a:pt x="198019" y="125713"/>
                  </a:moveTo>
                  <a:cubicBezTo>
                    <a:pt x="196244" y="121157"/>
                    <a:pt x="186565" y="96361"/>
                    <a:pt x="183909" y="92132"/>
                  </a:cubicBezTo>
                  <a:cubicBezTo>
                    <a:pt x="195314" y="79054"/>
                    <a:pt x="204318" y="64063"/>
                    <a:pt x="210505" y="47852"/>
                  </a:cubicBezTo>
                  <a:cubicBezTo>
                    <a:pt x="216232" y="32317"/>
                    <a:pt x="211166" y="14865"/>
                    <a:pt x="198019" y="4805"/>
                  </a:cubicBezTo>
                  <a:cubicBezTo>
                    <a:pt x="183469" y="-4484"/>
                    <a:pt x="164689" y="1193"/>
                    <a:pt x="150869" y="9186"/>
                  </a:cubicBezTo>
                  <a:cubicBezTo>
                    <a:pt x="135073" y="18323"/>
                    <a:pt x="121794" y="31376"/>
                    <a:pt x="105482" y="39620"/>
                  </a:cubicBezTo>
                  <a:cubicBezTo>
                    <a:pt x="86287" y="49324"/>
                    <a:pt x="65871" y="45385"/>
                    <a:pt x="45443" y="48255"/>
                  </a:cubicBezTo>
                  <a:cubicBezTo>
                    <a:pt x="28055" y="49671"/>
                    <a:pt x="12818" y="60442"/>
                    <a:pt x="5682" y="76361"/>
                  </a:cubicBezTo>
                  <a:cubicBezTo>
                    <a:pt x="-12128" y="117632"/>
                    <a:pt x="15273" y="163410"/>
                    <a:pt x="41743" y="193857"/>
                  </a:cubicBezTo>
                  <a:cubicBezTo>
                    <a:pt x="44348" y="197419"/>
                    <a:pt x="49924" y="192913"/>
                    <a:pt x="47633" y="189188"/>
                  </a:cubicBezTo>
                  <a:cubicBezTo>
                    <a:pt x="29873" y="160238"/>
                    <a:pt x="6097" y="130030"/>
                    <a:pt x="12391" y="93529"/>
                  </a:cubicBezTo>
                  <a:cubicBezTo>
                    <a:pt x="14049" y="77369"/>
                    <a:pt x="25969" y="64137"/>
                    <a:pt x="41869" y="60804"/>
                  </a:cubicBezTo>
                  <a:cubicBezTo>
                    <a:pt x="58861" y="57028"/>
                    <a:pt x="76683" y="60527"/>
                    <a:pt x="93688" y="56562"/>
                  </a:cubicBezTo>
                  <a:cubicBezTo>
                    <a:pt x="125545" y="49110"/>
                    <a:pt x="146804" y="18651"/>
                    <a:pt x="172984" y="12962"/>
                  </a:cubicBezTo>
                  <a:cubicBezTo>
                    <a:pt x="184290" y="9523"/>
                    <a:pt x="196243" y="15902"/>
                    <a:pt x="199681" y="27208"/>
                  </a:cubicBezTo>
                  <a:cubicBezTo>
                    <a:pt x="200737" y="30679"/>
                    <a:pt x="200893" y="34361"/>
                    <a:pt x="200134" y="37908"/>
                  </a:cubicBezTo>
                  <a:cubicBezTo>
                    <a:pt x="198780" y="46075"/>
                    <a:pt x="195746" y="53871"/>
                    <a:pt x="191222" y="60804"/>
                  </a:cubicBezTo>
                  <a:cubicBezTo>
                    <a:pt x="178938" y="81823"/>
                    <a:pt x="174344" y="88746"/>
                    <a:pt x="153928" y="94939"/>
                  </a:cubicBezTo>
                  <a:cubicBezTo>
                    <a:pt x="123824" y="104045"/>
                    <a:pt x="92860" y="110017"/>
                    <a:pt x="61529" y="112761"/>
                  </a:cubicBezTo>
                  <a:cubicBezTo>
                    <a:pt x="58105" y="113063"/>
                    <a:pt x="53901" y="116537"/>
                    <a:pt x="55638" y="120578"/>
                  </a:cubicBezTo>
                  <a:cubicBezTo>
                    <a:pt x="64449" y="140716"/>
                    <a:pt x="71410" y="161522"/>
                    <a:pt x="61806" y="182957"/>
                  </a:cubicBezTo>
                  <a:cubicBezTo>
                    <a:pt x="59716" y="187614"/>
                    <a:pt x="65494" y="193228"/>
                    <a:pt x="69358" y="188848"/>
                  </a:cubicBezTo>
                  <a:cubicBezTo>
                    <a:pt x="85607" y="170421"/>
                    <a:pt x="78685" y="145260"/>
                    <a:pt x="70315" y="124291"/>
                  </a:cubicBezTo>
                  <a:cubicBezTo>
                    <a:pt x="98320" y="121333"/>
                    <a:pt x="159529" y="110269"/>
                    <a:pt x="177931" y="97280"/>
                  </a:cubicBezTo>
                  <a:cubicBezTo>
                    <a:pt x="182890" y="120993"/>
                    <a:pt x="210316" y="172800"/>
                    <a:pt x="214948" y="216551"/>
                  </a:cubicBezTo>
                  <a:cubicBezTo>
                    <a:pt x="217044" y="226306"/>
                    <a:pt x="216232" y="236457"/>
                    <a:pt x="212620" y="245752"/>
                  </a:cubicBezTo>
                  <a:cubicBezTo>
                    <a:pt x="203973" y="261448"/>
                    <a:pt x="178094" y="263978"/>
                    <a:pt x="150378" y="270007"/>
                  </a:cubicBezTo>
                  <a:cubicBezTo>
                    <a:pt x="144606" y="270473"/>
                    <a:pt x="138998" y="272159"/>
                    <a:pt x="133928" y="274953"/>
                  </a:cubicBezTo>
                  <a:cubicBezTo>
                    <a:pt x="132084" y="276137"/>
                    <a:pt x="131546" y="278585"/>
                    <a:pt x="132726" y="280429"/>
                  </a:cubicBezTo>
                  <a:cubicBezTo>
                    <a:pt x="133229" y="281215"/>
                    <a:pt x="133993" y="281801"/>
                    <a:pt x="134884" y="282078"/>
                  </a:cubicBezTo>
                  <a:cubicBezTo>
                    <a:pt x="152464" y="280083"/>
                    <a:pt x="169875" y="276816"/>
                    <a:pt x="186981" y="272298"/>
                  </a:cubicBezTo>
                  <a:cubicBezTo>
                    <a:pt x="192808" y="284456"/>
                    <a:pt x="194621" y="298189"/>
                    <a:pt x="200964" y="294551"/>
                  </a:cubicBezTo>
                  <a:cubicBezTo>
                    <a:pt x="207044" y="291064"/>
                    <a:pt x="198057" y="277496"/>
                    <a:pt x="192972" y="270561"/>
                  </a:cubicBezTo>
                  <a:cubicBezTo>
                    <a:pt x="229989" y="259119"/>
                    <a:pt x="241078" y="235985"/>
                    <a:pt x="198019" y="125713"/>
                  </a:cubicBezTo>
                  <a:close/>
                </a:path>
              </a:pathLst>
            </a:custGeom>
            <a:solidFill>
              <a:srgbClr val="000000"/>
            </a:solidFill>
            <a:ln w="6287" cap="flat">
              <a:noFill/>
              <a:prstDash val="solid"/>
              <a:miter/>
            </a:ln>
          </p:spPr>
          <p:txBody>
            <a:bodyPr rtlCol="1" anchor="ctr"/>
            <a:lstStyle/>
            <a:p>
              <a:endParaRPr lang="ar-SA"/>
            </a:p>
          </p:txBody>
        </p:sp>
        <p:sp>
          <p:nvSpPr>
            <p:cNvPr id="631" name="شكل حر: شكل 630">
              <a:extLst>
                <a:ext uri="{FF2B5EF4-FFF2-40B4-BE49-F238E27FC236}">
                  <a16:creationId xmlns:a16="http://schemas.microsoft.com/office/drawing/2014/main" id="{589C5F04-7868-CEBB-F6C7-AEB180089089}"/>
                </a:ext>
              </a:extLst>
            </p:cNvPr>
            <p:cNvSpPr/>
            <p:nvPr/>
          </p:nvSpPr>
          <p:spPr>
            <a:xfrm>
              <a:off x="5226659" y="3695673"/>
              <a:ext cx="33405" cy="25157"/>
            </a:xfrm>
            <a:custGeom>
              <a:avLst/>
              <a:gdLst>
                <a:gd name="connsiteX0" fmla="*/ 6253 w 33405"/>
                <a:gd name="connsiteY0" fmla="*/ 20953 h 25157"/>
                <a:gd name="connsiteX1" fmla="*/ 29362 w 33405"/>
                <a:gd name="connsiteY1" fmla="*/ 19745 h 25157"/>
                <a:gd name="connsiteX2" fmla="*/ 31753 w 33405"/>
                <a:gd name="connsiteY2" fmla="*/ 16284 h 25157"/>
                <a:gd name="connsiteX3" fmla="*/ 30658 w 33405"/>
                <a:gd name="connsiteY3" fmla="*/ 1066 h 25157"/>
                <a:gd name="connsiteX4" fmla="*/ 25319 w 33405"/>
                <a:gd name="connsiteY4" fmla="*/ 1148 h 25157"/>
                <a:gd name="connsiteX5" fmla="*/ 24755 w 33405"/>
                <a:gd name="connsiteY5" fmla="*/ 1897 h 25157"/>
                <a:gd name="connsiteX6" fmla="*/ 17493 w 33405"/>
                <a:gd name="connsiteY6" fmla="*/ 16284 h 25157"/>
                <a:gd name="connsiteX7" fmla="*/ 3093 w 33405"/>
                <a:gd name="connsiteY7" fmla="*/ 7108 h 25157"/>
                <a:gd name="connsiteX8" fmla="*/ 6253 w 33405"/>
                <a:gd name="connsiteY8" fmla="*/ 20953 h 2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05" h="25157">
                  <a:moveTo>
                    <a:pt x="6253" y="20953"/>
                  </a:moveTo>
                  <a:cubicBezTo>
                    <a:pt x="12967" y="27001"/>
                    <a:pt x="23313" y="26460"/>
                    <a:pt x="29362" y="19745"/>
                  </a:cubicBezTo>
                  <a:cubicBezTo>
                    <a:pt x="30305" y="18700"/>
                    <a:pt x="31108" y="17536"/>
                    <a:pt x="31753" y="16284"/>
                  </a:cubicBezTo>
                  <a:cubicBezTo>
                    <a:pt x="33679" y="12042"/>
                    <a:pt x="34598" y="4402"/>
                    <a:pt x="30658" y="1066"/>
                  </a:cubicBezTo>
                  <a:cubicBezTo>
                    <a:pt x="29161" y="-387"/>
                    <a:pt x="26770" y="-350"/>
                    <a:pt x="25319" y="1148"/>
                  </a:cubicBezTo>
                  <a:cubicBezTo>
                    <a:pt x="25101" y="1375"/>
                    <a:pt x="24911" y="1626"/>
                    <a:pt x="24755" y="1897"/>
                  </a:cubicBezTo>
                  <a:cubicBezTo>
                    <a:pt x="21571" y="6756"/>
                    <a:pt x="26819" y="16057"/>
                    <a:pt x="17493" y="16284"/>
                  </a:cubicBezTo>
                  <a:cubicBezTo>
                    <a:pt x="10633" y="16460"/>
                    <a:pt x="8606" y="9235"/>
                    <a:pt x="3093" y="7108"/>
                  </a:cubicBezTo>
                  <a:cubicBezTo>
                    <a:pt x="123" y="5950"/>
                    <a:pt x="-3238" y="13011"/>
                    <a:pt x="6253" y="20953"/>
                  </a:cubicBezTo>
                  <a:close/>
                </a:path>
              </a:pathLst>
            </a:custGeom>
            <a:solidFill>
              <a:srgbClr val="000000"/>
            </a:solidFill>
            <a:ln w="6287" cap="flat">
              <a:noFill/>
              <a:prstDash val="solid"/>
              <a:miter/>
            </a:ln>
          </p:spPr>
          <p:txBody>
            <a:bodyPr rtlCol="1" anchor="ctr"/>
            <a:lstStyle/>
            <a:p>
              <a:endParaRPr lang="ar-SA"/>
            </a:p>
          </p:txBody>
        </p:sp>
        <p:sp>
          <p:nvSpPr>
            <p:cNvPr id="632" name="شكل حر: شكل 631">
              <a:extLst>
                <a:ext uri="{FF2B5EF4-FFF2-40B4-BE49-F238E27FC236}">
                  <a16:creationId xmlns:a16="http://schemas.microsoft.com/office/drawing/2014/main" id="{A419F62B-C55F-45A5-866B-A02A4E080CE8}"/>
                </a:ext>
              </a:extLst>
            </p:cNvPr>
            <p:cNvSpPr/>
            <p:nvPr/>
          </p:nvSpPr>
          <p:spPr>
            <a:xfrm>
              <a:off x="5289148" y="3681121"/>
              <a:ext cx="26034" cy="20589"/>
            </a:xfrm>
            <a:custGeom>
              <a:avLst/>
              <a:gdLst>
                <a:gd name="connsiteX0" fmla="*/ 12853 w 26034"/>
                <a:gd name="connsiteY0" fmla="*/ 11654 h 20589"/>
                <a:gd name="connsiteX1" fmla="*/ 4772 w 26034"/>
                <a:gd name="connsiteY1" fmla="*/ 6166 h 20589"/>
                <a:gd name="connsiteX2" fmla="*/ 424 w 26034"/>
                <a:gd name="connsiteY2" fmla="*/ 7336 h 20589"/>
                <a:gd name="connsiteX3" fmla="*/ 103 w 26034"/>
                <a:gd name="connsiteY3" fmla="*/ 9728 h 20589"/>
                <a:gd name="connsiteX4" fmla="*/ 15597 w 26034"/>
                <a:gd name="connsiteY4" fmla="*/ 20565 h 20589"/>
                <a:gd name="connsiteX5" fmla="*/ 25742 w 26034"/>
                <a:gd name="connsiteY5" fmla="*/ 4517 h 20589"/>
                <a:gd name="connsiteX6" fmla="*/ 16289 w 26034"/>
                <a:gd name="connsiteY6" fmla="*/ 4517 h 20589"/>
                <a:gd name="connsiteX7" fmla="*/ 12853 w 26034"/>
                <a:gd name="connsiteY7" fmla="*/ 11654 h 2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34" h="20589">
                  <a:moveTo>
                    <a:pt x="12853" y="11654"/>
                  </a:moveTo>
                  <a:cubicBezTo>
                    <a:pt x="9706" y="11465"/>
                    <a:pt x="7214" y="7701"/>
                    <a:pt x="4772" y="6166"/>
                  </a:cubicBezTo>
                  <a:cubicBezTo>
                    <a:pt x="3248" y="5291"/>
                    <a:pt x="1301" y="5813"/>
                    <a:pt x="424" y="7336"/>
                  </a:cubicBezTo>
                  <a:cubicBezTo>
                    <a:pt x="8" y="8060"/>
                    <a:pt x="-108" y="8922"/>
                    <a:pt x="103" y="9728"/>
                  </a:cubicBezTo>
                  <a:cubicBezTo>
                    <a:pt x="2148" y="16481"/>
                    <a:pt x="8550" y="20962"/>
                    <a:pt x="15597" y="20565"/>
                  </a:cubicBezTo>
                  <a:cubicBezTo>
                    <a:pt x="22760" y="18834"/>
                    <a:pt x="27253" y="11729"/>
                    <a:pt x="25742" y="4517"/>
                  </a:cubicBezTo>
                  <a:cubicBezTo>
                    <a:pt x="25112" y="-1499"/>
                    <a:pt x="15672" y="-1512"/>
                    <a:pt x="16289" y="4517"/>
                  </a:cubicBezTo>
                  <a:cubicBezTo>
                    <a:pt x="16566" y="7160"/>
                    <a:pt x="16704" y="11868"/>
                    <a:pt x="12853" y="11654"/>
                  </a:cubicBezTo>
                  <a:close/>
                </a:path>
              </a:pathLst>
            </a:custGeom>
            <a:solidFill>
              <a:srgbClr val="000000"/>
            </a:solidFill>
            <a:ln w="6287" cap="flat">
              <a:noFill/>
              <a:prstDash val="solid"/>
              <a:miter/>
            </a:ln>
          </p:spPr>
          <p:txBody>
            <a:bodyPr rtlCol="1" anchor="ctr"/>
            <a:lstStyle/>
            <a:p>
              <a:endParaRPr lang="ar-SA"/>
            </a:p>
          </p:txBody>
        </p:sp>
        <p:sp>
          <p:nvSpPr>
            <p:cNvPr id="633" name="شكل حر: شكل 632">
              <a:extLst>
                <a:ext uri="{FF2B5EF4-FFF2-40B4-BE49-F238E27FC236}">
                  <a16:creationId xmlns:a16="http://schemas.microsoft.com/office/drawing/2014/main" id="{CA858F88-81C7-EB53-9D3F-4A94359C5952}"/>
                </a:ext>
              </a:extLst>
            </p:cNvPr>
            <p:cNvSpPr/>
            <p:nvPr/>
          </p:nvSpPr>
          <p:spPr>
            <a:xfrm>
              <a:off x="5262159" y="3668175"/>
              <a:ext cx="42955" cy="71993"/>
            </a:xfrm>
            <a:custGeom>
              <a:avLst/>
              <a:gdLst>
                <a:gd name="connsiteX0" fmla="*/ 3655 w 42955"/>
                <a:gd name="connsiteY0" fmla="*/ 470 h 71993"/>
                <a:gd name="connsiteX1" fmla="*/ 232 w 42955"/>
                <a:gd name="connsiteY1" fmla="*/ 3894 h 71993"/>
                <a:gd name="connsiteX2" fmla="*/ 21755 w 42955"/>
                <a:gd name="connsiteY2" fmla="*/ 39401 h 71993"/>
                <a:gd name="connsiteX3" fmla="*/ 25317 w 42955"/>
                <a:gd name="connsiteY3" fmla="*/ 61604 h 71993"/>
                <a:gd name="connsiteX4" fmla="*/ 13385 w 42955"/>
                <a:gd name="connsiteY4" fmla="*/ 62019 h 71993"/>
                <a:gd name="connsiteX5" fmla="*/ 8451 w 42955"/>
                <a:gd name="connsiteY5" fmla="*/ 66953 h 71993"/>
                <a:gd name="connsiteX6" fmla="*/ 13385 w 42955"/>
                <a:gd name="connsiteY6" fmla="*/ 71887 h 71993"/>
                <a:gd name="connsiteX7" fmla="*/ 30528 w 42955"/>
                <a:gd name="connsiteY7" fmla="*/ 71346 h 71993"/>
                <a:gd name="connsiteX8" fmla="*/ 40119 w 42955"/>
                <a:gd name="connsiteY8" fmla="*/ 69018 h 71993"/>
                <a:gd name="connsiteX9" fmla="*/ 37790 w 42955"/>
                <a:gd name="connsiteY9" fmla="*/ 47079 h 71993"/>
                <a:gd name="connsiteX10" fmla="*/ 3655 w 42955"/>
                <a:gd name="connsiteY10" fmla="*/ 470 h 7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955" h="71993">
                  <a:moveTo>
                    <a:pt x="3655" y="470"/>
                  </a:moveTo>
                  <a:cubicBezTo>
                    <a:pt x="1452" y="-1166"/>
                    <a:pt x="-725" y="1830"/>
                    <a:pt x="232" y="3894"/>
                  </a:cubicBezTo>
                  <a:cubicBezTo>
                    <a:pt x="6009" y="16355"/>
                    <a:pt x="14794" y="27595"/>
                    <a:pt x="21755" y="39401"/>
                  </a:cubicBezTo>
                  <a:cubicBezTo>
                    <a:pt x="36368" y="64222"/>
                    <a:pt x="32894" y="61126"/>
                    <a:pt x="25317" y="61604"/>
                  </a:cubicBezTo>
                  <a:cubicBezTo>
                    <a:pt x="21339" y="61856"/>
                    <a:pt x="17362" y="61793"/>
                    <a:pt x="13385" y="62019"/>
                  </a:cubicBezTo>
                  <a:cubicBezTo>
                    <a:pt x="10660" y="62019"/>
                    <a:pt x="8451" y="64228"/>
                    <a:pt x="8451" y="66953"/>
                  </a:cubicBezTo>
                  <a:cubicBezTo>
                    <a:pt x="8451" y="69678"/>
                    <a:pt x="10660" y="71887"/>
                    <a:pt x="13385" y="71887"/>
                  </a:cubicBezTo>
                  <a:cubicBezTo>
                    <a:pt x="19105" y="72133"/>
                    <a:pt x="24835" y="71950"/>
                    <a:pt x="30528" y="71346"/>
                  </a:cubicBezTo>
                  <a:cubicBezTo>
                    <a:pt x="33886" y="71554"/>
                    <a:pt x="37230" y="70742"/>
                    <a:pt x="40119" y="69018"/>
                  </a:cubicBezTo>
                  <a:cubicBezTo>
                    <a:pt x="46412" y="63492"/>
                    <a:pt x="40685" y="52957"/>
                    <a:pt x="37790" y="47079"/>
                  </a:cubicBezTo>
                  <a:cubicBezTo>
                    <a:pt x="30086" y="29162"/>
                    <a:pt x="18414" y="13221"/>
                    <a:pt x="3655" y="470"/>
                  </a:cubicBezTo>
                  <a:close/>
                </a:path>
              </a:pathLst>
            </a:custGeom>
            <a:solidFill>
              <a:srgbClr val="000000"/>
            </a:solidFill>
            <a:ln w="6287" cap="flat">
              <a:noFill/>
              <a:prstDash val="solid"/>
              <a:miter/>
            </a:ln>
          </p:spPr>
          <p:txBody>
            <a:bodyPr rtlCol="1" anchor="ctr"/>
            <a:lstStyle/>
            <a:p>
              <a:endParaRPr lang="ar-SA"/>
            </a:p>
          </p:txBody>
        </p:sp>
        <p:sp>
          <p:nvSpPr>
            <p:cNvPr id="634" name="شكل حر: شكل 633">
              <a:extLst>
                <a:ext uri="{FF2B5EF4-FFF2-40B4-BE49-F238E27FC236}">
                  <a16:creationId xmlns:a16="http://schemas.microsoft.com/office/drawing/2014/main" id="{DAAF80AC-33A5-02E0-840E-42A0224FE4A5}"/>
                </a:ext>
              </a:extLst>
            </p:cNvPr>
            <p:cNvSpPr/>
            <p:nvPr/>
          </p:nvSpPr>
          <p:spPr>
            <a:xfrm>
              <a:off x="5173620" y="3815269"/>
              <a:ext cx="201458" cy="113971"/>
            </a:xfrm>
            <a:custGeom>
              <a:avLst/>
              <a:gdLst>
                <a:gd name="connsiteX0" fmla="*/ 191037 w 201458"/>
                <a:gd name="connsiteY0" fmla="*/ 74776 h 113971"/>
                <a:gd name="connsiteX1" fmla="*/ 149904 w 201458"/>
                <a:gd name="connsiteY1" fmla="*/ 60113 h 113971"/>
                <a:gd name="connsiteX2" fmla="*/ 150042 w 201458"/>
                <a:gd name="connsiteY2" fmla="*/ 59836 h 113971"/>
                <a:gd name="connsiteX3" fmla="*/ 171565 w 201458"/>
                <a:gd name="connsiteY3" fmla="*/ 6229 h 113971"/>
                <a:gd name="connsiteX4" fmla="*/ 162528 w 201458"/>
                <a:gd name="connsiteY4" fmla="*/ 2453 h 113971"/>
                <a:gd name="connsiteX5" fmla="*/ 144567 w 201458"/>
                <a:gd name="connsiteY5" fmla="*/ 46733 h 113971"/>
                <a:gd name="connsiteX6" fmla="*/ 136335 w 201458"/>
                <a:gd name="connsiteY6" fmla="*/ 56060 h 113971"/>
                <a:gd name="connsiteX7" fmla="*/ 126190 w 201458"/>
                <a:gd name="connsiteY7" fmla="*/ 52083 h 113971"/>
                <a:gd name="connsiteX8" fmla="*/ 27624 w 201458"/>
                <a:gd name="connsiteY8" fmla="*/ 2655 h 113971"/>
                <a:gd name="connsiteX9" fmla="*/ 890 w 201458"/>
                <a:gd name="connsiteY9" fmla="*/ 36928 h 113971"/>
                <a:gd name="connsiteX10" fmla="*/ 114535 w 201458"/>
                <a:gd name="connsiteY10" fmla="*/ 113971 h 113971"/>
                <a:gd name="connsiteX11" fmla="*/ 121533 w 201458"/>
                <a:gd name="connsiteY11" fmla="*/ 106847 h 113971"/>
                <a:gd name="connsiteX12" fmla="*/ 11035 w 201458"/>
                <a:gd name="connsiteY12" fmla="*/ 37621 h 113971"/>
                <a:gd name="connsiteX13" fmla="*/ 25157 w 201458"/>
                <a:gd name="connsiteY13" fmla="*/ 12447 h 113971"/>
                <a:gd name="connsiteX14" fmla="*/ 65598 w 201458"/>
                <a:gd name="connsiteY14" fmla="*/ 36299 h 113971"/>
                <a:gd name="connsiteX15" fmla="*/ 135656 w 201458"/>
                <a:gd name="connsiteY15" fmla="*/ 66847 h 113971"/>
                <a:gd name="connsiteX16" fmla="*/ 126744 w 201458"/>
                <a:gd name="connsiteY16" fmla="*/ 103046 h 113971"/>
                <a:gd name="connsiteX17" fmla="*/ 138802 w 201458"/>
                <a:gd name="connsiteY17" fmla="*/ 96186 h 113971"/>
                <a:gd name="connsiteX18" fmla="*/ 145801 w 201458"/>
                <a:gd name="connsiteY18" fmla="*/ 69754 h 113971"/>
                <a:gd name="connsiteX19" fmla="*/ 201459 w 201458"/>
                <a:gd name="connsiteY19" fmla="*/ 85110 h 113971"/>
                <a:gd name="connsiteX20" fmla="*/ 191389 w 201458"/>
                <a:gd name="connsiteY20" fmla="*/ 14914 h 113971"/>
                <a:gd name="connsiteX21" fmla="*/ 181924 w 201458"/>
                <a:gd name="connsiteY21" fmla="*/ 16173 h 113971"/>
                <a:gd name="connsiteX22" fmla="*/ 191037 w 201458"/>
                <a:gd name="connsiteY22" fmla="*/ 74776 h 11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458" h="113971">
                  <a:moveTo>
                    <a:pt x="191037" y="74776"/>
                  </a:moveTo>
                  <a:cubicBezTo>
                    <a:pt x="177563" y="69251"/>
                    <a:pt x="163837" y="64355"/>
                    <a:pt x="149904" y="60113"/>
                  </a:cubicBezTo>
                  <a:cubicBezTo>
                    <a:pt x="149904" y="59974"/>
                    <a:pt x="150042" y="59974"/>
                    <a:pt x="150042" y="59836"/>
                  </a:cubicBezTo>
                  <a:cubicBezTo>
                    <a:pt x="152270" y="55620"/>
                    <a:pt x="170181" y="10106"/>
                    <a:pt x="171565" y="6229"/>
                  </a:cubicBezTo>
                  <a:cubicBezTo>
                    <a:pt x="173365" y="1031"/>
                    <a:pt x="164869" y="-2669"/>
                    <a:pt x="162528" y="2453"/>
                  </a:cubicBezTo>
                  <a:cubicBezTo>
                    <a:pt x="155845" y="16865"/>
                    <a:pt x="150382" y="31906"/>
                    <a:pt x="144567" y="46733"/>
                  </a:cubicBezTo>
                  <a:cubicBezTo>
                    <a:pt x="142893" y="50975"/>
                    <a:pt x="142050" y="56803"/>
                    <a:pt x="136335" y="56060"/>
                  </a:cubicBezTo>
                  <a:cubicBezTo>
                    <a:pt x="132818" y="55110"/>
                    <a:pt x="129416" y="53776"/>
                    <a:pt x="126190" y="52083"/>
                  </a:cubicBezTo>
                  <a:cubicBezTo>
                    <a:pt x="91547" y="39446"/>
                    <a:pt x="58474" y="22856"/>
                    <a:pt x="27624" y="2655"/>
                  </a:cubicBezTo>
                  <a:cubicBezTo>
                    <a:pt x="22401" y="-341"/>
                    <a:pt x="6478" y="28181"/>
                    <a:pt x="890" y="36928"/>
                  </a:cubicBezTo>
                  <a:cubicBezTo>
                    <a:pt x="-3918" y="44480"/>
                    <a:pt x="7624" y="42164"/>
                    <a:pt x="114535" y="113971"/>
                  </a:cubicBezTo>
                  <a:cubicBezTo>
                    <a:pt x="116631" y="111379"/>
                    <a:pt x="118976" y="108987"/>
                    <a:pt x="121533" y="106847"/>
                  </a:cubicBezTo>
                  <a:cubicBezTo>
                    <a:pt x="85611" y="82442"/>
                    <a:pt x="48870" y="59131"/>
                    <a:pt x="11035" y="37621"/>
                  </a:cubicBezTo>
                  <a:cubicBezTo>
                    <a:pt x="15969" y="29263"/>
                    <a:pt x="20878" y="21019"/>
                    <a:pt x="25157" y="12447"/>
                  </a:cubicBezTo>
                  <a:cubicBezTo>
                    <a:pt x="27209" y="8294"/>
                    <a:pt x="18058" y="11189"/>
                    <a:pt x="65598" y="36299"/>
                  </a:cubicBezTo>
                  <a:cubicBezTo>
                    <a:pt x="88377" y="47753"/>
                    <a:pt x="111764" y="57948"/>
                    <a:pt x="135656" y="66847"/>
                  </a:cubicBezTo>
                  <a:cubicBezTo>
                    <a:pt x="136914" y="66847"/>
                    <a:pt x="136562" y="65450"/>
                    <a:pt x="126744" y="103046"/>
                  </a:cubicBezTo>
                  <a:cubicBezTo>
                    <a:pt x="130524" y="100365"/>
                    <a:pt x="134564" y="98062"/>
                    <a:pt x="138802" y="96186"/>
                  </a:cubicBezTo>
                  <a:lnTo>
                    <a:pt x="145801" y="69754"/>
                  </a:lnTo>
                  <a:cubicBezTo>
                    <a:pt x="195228" y="84405"/>
                    <a:pt x="179709" y="85110"/>
                    <a:pt x="201459" y="85110"/>
                  </a:cubicBezTo>
                  <a:cubicBezTo>
                    <a:pt x="199288" y="61554"/>
                    <a:pt x="195927" y="38130"/>
                    <a:pt x="191389" y="14914"/>
                  </a:cubicBezTo>
                  <a:cubicBezTo>
                    <a:pt x="190332" y="9703"/>
                    <a:pt x="181320" y="10798"/>
                    <a:pt x="181924" y="16173"/>
                  </a:cubicBezTo>
                  <a:cubicBezTo>
                    <a:pt x="184391" y="35380"/>
                    <a:pt x="187890" y="55041"/>
                    <a:pt x="191037" y="74776"/>
                  </a:cubicBezTo>
                  <a:close/>
                </a:path>
              </a:pathLst>
            </a:custGeom>
            <a:solidFill>
              <a:srgbClr val="000000"/>
            </a:solidFill>
            <a:ln w="6287" cap="flat">
              <a:noFill/>
              <a:prstDash val="solid"/>
              <a:miter/>
            </a:ln>
          </p:spPr>
          <p:txBody>
            <a:bodyPr rtlCol="1" anchor="ctr"/>
            <a:lstStyle/>
            <a:p>
              <a:endParaRPr lang="ar-SA"/>
            </a:p>
          </p:txBody>
        </p:sp>
        <p:sp>
          <p:nvSpPr>
            <p:cNvPr id="635" name="شكل حر: شكل 634">
              <a:extLst>
                <a:ext uri="{FF2B5EF4-FFF2-40B4-BE49-F238E27FC236}">
                  <a16:creationId xmlns:a16="http://schemas.microsoft.com/office/drawing/2014/main" id="{629C6143-0428-1299-8A85-8AFBE9EC478A}"/>
                </a:ext>
              </a:extLst>
            </p:cNvPr>
            <p:cNvSpPr/>
            <p:nvPr/>
          </p:nvSpPr>
          <p:spPr>
            <a:xfrm>
              <a:off x="5524213" y="5018196"/>
              <a:ext cx="270506" cy="119895"/>
            </a:xfrm>
            <a:custGeom>
              <a:avLst/>
              <a:gdLst>
                <a:gd name="connsiteX0" fmla="*/ 269550 w 270506"/>
                <a:gd name="connsiteY0" fmla="*/ 108857 h 119895"/>
                <a:gd name="connsiteX1" fmla="*/ 84614 w 270506"/>
                <a:gd name="connsiteY1" fmla="*/ 106667 h 119895"/>
                <a:gd name="connsiteX2" fmla="*/ 66237 w 270506"/>
                <a:gd name="connsiteY2" fmla="*/ 81305 h 119895"/>
                <a:gd name="connsiteX3" fmla="*/ 59906 w 270506"/>
                <a:gd name="connsiteY3" fmla="*/ 78045 h 119895"/>
                <a:gd name="connsiteX4" fmla="*/ 56646 w 270506"/>
                <a:gd name="connsiteY4" fmla="*/ 81305 h 119895"/>
                <a:gd name="connsiteX5" fmla="*/ 49509 w 270506"/>
                <a:gd name="connsiteY5" fmla="*/ 107623 h 119895"/>
                <a:gd name="connsiteX6" fmla="*/ 11397 w 270506"/>
                <a:gd name="connsiteY6" fmla="*/ 104464 h 119895"/>
                <a:gd name="connsiteX7" fmla="*/ 33197 w 270506"/>
                <a:gd name="connsiteY7" fmla="*/ 3015 h 119895"/>
                <a:gd name="connsiteX8" fmla="*/ 30025 w 270506"/>
                <a:gd name="connsiteY8" fmla="*/ 1 h 119895"/>
                <a:gd name="connsiteX9" fmla="*/ 27445 w 270506"/>
                <a:gd name="connsiteY9" fmla="*/ 1505 h 119895"/>
                <a:gd name="connsiteX10" fmla="*/ 157 w 270506"/>
                <a:gd name="connsiteY10" fmla="*/ 107762 h 119895"/>
                <a:gd name="connsiteX11" fmla="*/ 4040 w 270506"/>
                <a:gd name="connsiteY11" fmla="*/ 114194 h 119895"/>
                <a:gd name="connsiteX12" fmla="*/ 5091 w 270506"/>
                <a:gd name="connsiteY12" fmla="*/ 114345 h 119895"/>
                <a:gd name="connsiteX13" fmla="*/ 53084 w 270506"/>
                <a:gd name="connsiteY13" fmla="*/ 118322 h 119895"/>
                <a:gd name="connsiteX14" fmla="*/ 58018 w 270506"/>
                <a:gd name="connsiteY14" fmla="*/ 114546 h 119895"/>
                <a:gd name="connsiteX15" fmla="*/ 61718 w 270506"/>
                <a:gd name="connsiteY15" fmla="*/ 100298 h 119895"/>
                <a:gd name="connsiteX16" fmla="*/ 65834 w 270506"/>
                <a:gd name="connsiteY16" fmla="*/ 111815 h 119895"/>
                <a:gd name="connsiteX17" fmla="*/ 89824 w 270506"/>
                <a:gd name="connsiteY17" fmla="*/ 117026 h 119895"/>
                <a:gd name="connsiteX18" fmla="*/ 270506 w 270506"/>
                <a:gd name="connsiteY18" fmla="*/ 119896 h 119895"/>
                <a:gd name="connsiteX19" fmla="*/ 269550 w 270506"/>
                <a:gd name="connsiteY19" fmla="*/ 108857 h 11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506" h="119895">
                  <a:moveTo>
                    <a:pt x="269550" y="108857"/>
                  </a:moveTo>
                  <a:cubicBezTo>
                    <a:pt x="265887" y="108857"/>
                    <a:pt x="122953" y="106881"/>
                    <a:pt x="84614" y="106667"/>
                  </a:cubicBezTo>
                  <a:cubicBezTo>
                    <a:pt x="71611" y="106591"/>
                    <a:pt x="76243" y="110581"/>
                    <a:pt x="66237" y="81305"/>
                  </a:cubicBezTo>
                  <a:cubicBezTo>
                    <a:pt x="65387" y="78655"/>
                    <a:pt x="62555" y="77195"/>
                    <a:pt x="59906" y="78045"/>
                  </a:cubicBezTo>
                  <a:cubicBezTo>
                    <a:pt x="58358" y="78536"/>
                    <a:pt x="57143" y="79756"/>
                    <a:pt x="56646" y="81305"/>
                  </a:cubicBezTo>
                  <a:cubicBezTo>
                    <a:pt x="54267" y="90115"/>
                    <a:pt x="51850" y="98851"/>
                    <a:pt x="49509" y="107623"/>
                  </a:cubicBezTo>
                  <a:cubicBezTo>
                    <a:pt x="36759" y="106528"/>
                    <a:pt x="24147" y="105433"/>
                    <a:pt x="11397" y="104464"/>
                  </a:cubicBezTo>
                  <a:cubicBezTo>
                    <a:pt x="23216" y="40587"/>
                    <a:pt x="30906" y="27069"/>
                    <a:pt x="33197" y="3015"/>
                  </a:cubicBezTo>
                  <a:cubicBezTo>
                    <a:pt x="33153" y="1304"/>
                    <a:pt x="31731" y="-43"/>
                    <a:pt x="30025" y="1"/>
                  </a:cubicBezTo>
                  <a:cubicBezTo>
                    <a:pt x="28961" y="26"/>
                    <a:pt x="27992" y="593"/>
                    <a:pt x="27445" y="1505"/>
                  </a:cubicBezTo>
                  <a:cubicBezTo>
                    <a:pt x="16192" y="24010"/>
                    <a:pt x="4915" y="82652"/>
                    <a:pt x="157" y="107762"/>
                  </a:cubicBezTo>
                  <a:cubicBezTo>
                    <a:pt x="-548" y="110606"/>
                    <a:pt x="1189" y="113489"/>
                    <a:pt x="4040" y="114194"/>
                  </a:cubicBezTo>
                  <a:cubicBezTo>
                    <a:pt x="4380" y="114282"/>
                    <a:pt x="4738" y="114332"/>
                    <a:pt x="5091" y="114345"/>
                  </a:cubicBezTo>
                  <a:cubicBezTo>
                    <a:pt x="21114" y="115943"/>
                    <a:pt x="37036" y="117202"/>
                    <a:pt x="53084" y="118322"/>
                  </a:cubicBezTo>
                  <a:cubicBezTo>
                    <a:pt x="55393" y="118316"/>
                    <a:pt x="57414" y="116774"/>
                    <a:pt x="58018" y="114546"/>
                  </a:cubicBezTo>
                  <a:cubicBezTo>
                    <a:pt x="59277" y="109763"/>
                    <a:pt x="60535" y="105093"/>
                    <a:pt x="61718" y="100298"/>
                  </a:cubicBezTo>
                  <a:cubicBezTo>
                    <a:pt x="62562" y="104307"/>
                    <a:pt x="63946" y="108183"/>
                    <a:pt x="65834" y="111815"/>
                  </a:cubicBezTo>
                  <a:cubicBezTo>
                    <a:pt x="70441" y="119103"/>
                    <a:pt x="82688" y="116850"/>
                    <a:pt x="89824" y="117026"/>
                  </a:cubicBezTo>
                  <a:cubicBezTo>
                    <a:pt x="113941" y="117756"/>
                    <a:pt x="270104" y="119896"/>
                    <a:pt x="270506" y="119896"/>
                  </a:cubicBezTo>
                  <a:cubicBezTo>
                    <a:pt x="270368" y="118700"/>
                    <a:pt x="269550" y="110204"/>
                    <a:pt x="269550" y="108857"/>
                  </a:cubicBezTo>
                  <a:close/>
                </a:path>
              </a:pathLst>
            </a:custGeom>
            <a:solidFill>
              <a:srgbClr val="000000"/>
            </a:solidFill>
            <a:ln w="6287" cap="flat">
              <a:noFill/>
              <a:prstDash val="solid"/>
              <a:miter/>
            </a:ln>
          </p:spPr>
          <p:txBody>
            <a:bodyPr rtlCol="1" anchor="ctr"/>
            <a:lstStyle/>
            <a:p>
              <a:endParaRPr lang="ar-SA"/>
            </a:p>
          </p:txBody>
        </p:sp>
        <p:sp>
          <p:nvSpPr>
            <p:cNvPr id="636" name="شكل حر: شكل 635">
              <a:extLst>
                <a:ext uri="{FF2B5EF4-FFF2-40B4-BE49-F238E27FC236}">
                  <a16:creationId xmlns:a16="http://schemas.microsoft.com/office/drawing/2014/main" id="{88647A20-A131-9687-B574-C82A63AEDCF5}"/>
                </a:ext>
              </a:extLst>
            </p:cNvPr>
            <p:cNvSpPr/>
            <p:nvPr/>
          </p:nvSpPr>
          <p:spPr>
            <a:xfrm>
              <a:off x="5018859" y="3765393"/>
              <a:ext cx="779019" cy="1335894"/>
            </a:xfrm>
            <a:custGeom>
              <a:avLst/>
              <a:gdLst>
                <a:gd name="connsiteX0" fmla="*/ 638905 w 779019"/>
                <a:gd name="connsiteY0" fmla="*/ 1274874 h 1335894"/>
                <a:gd name="connsiteX1" fmla="*/ 612938 w 779019"/>
                <a:gd name="connsiteY1" fmla="*/ 1256762 h 1335894"/>
                <a:gd name="connsiteX2" fmla="*/ 619320 w 779019"/>
                <a:gd name="connsiteY2" fmla="*/ 1197932 h 1335894"/>
                <a:gd name="connsiteX3" fmla="*/ 709101 w 779019"/>
                <a:gd name="connsiteY3" fmla="*/ 1203042 h 1335894"/>
                <a:gd name="connsiteX4" fmla="*/ 714450 w 779019"/>
                <a:gd name="connsiteY4" fmla="*/ 1197693 h 1335894"/>
                <a:gd name="connsiteX5" fmla="*/ 729667 w 779019"/>
                <a:gd name="connsiteY5" fmla="*/ 742269 h 1335894"/>
                <a:gd name="connsiteX6" fmla="*/ 766546 w 779019"/>
                <a:gd name="connsiteY6" fmla="*/ 795133 h 1335894"/>
                <a:gd name="connsiteX7" fmla="*/ 764897 w 779019"/>
                <a:gd name="connsiteY7" fmla="*/ 580177 h 1335894"/>
                <a:gd name="connsiteX8" fmla="*/ 779020 w 779019"/>
                <a:gd name="connsiteY8" fmla="*/ 562077 h 1335894"/>
                <a:gd name="connsiteX9" fmla="*/ 674147 w 779019"/>
                <a:gd name="connsiteY9" fmla="*/ 453354 h 1335894"/>
                <a:gd name="connsiteX10" fmla="*/ 650698 w 779019"/>
                <a:gd name="connsiteY10" fmla="*/ 456098 h 1335894"/>
                <a:gd name="connsiteX11" fmla="*/ 662492 w 779019"/>
                <a:gd name="connsiteY11" fmla="*/ 438413 h 1335894"/>
                <a:gd name="connsiteX12" fmla="*/ 663033 w 779019"/>
                <a:gd name="connsiteY12" fmla="*/ 301319 h 1335894"/>
                <a:gd name="connsiteX13" fmla="*/ 525184 w 779019"/>
                <a:gd name="connsiteY13" fmla="*/ 63884 h 1335894"/>
                <a:gd name="connsiteX14" fmla="*/ 477946 w 779019"/>
                <a:gd name="connsiteY14" fmla="*/ 22134 h 1335894"/>
                <a:gd name="connsiteX15" fmla="*/ 404754 w 779019"/>
                <a:gd name="connsiteY15" fmla="*/ 2863 h 1335894"/>
                <a:gd name="connsiteX16" fmla="*/ 348404 w 779019"/>
                <a:gd name="connsiteY16" fmla="*/ 50164 h 1335894"/>
                <a:gd name="connsiteX17" fmla="*/ 367460 w 779019"/>
                <a:gd name="connsiteY17" fmla="*/ 134747 h 1335894"/>
                <a:gd name="connsiteX18" fmla="*/ 382564 w 779019"/>
                <a:gd name="connsiteY18" fmla="*/ 139001 h 1335894"/>
                <a:gd name="connsiteX19" fmla="*/ 390116 w 779019"/>
                <a:gd name="connsiteY19" fmla="*/ 159140 h 1335894"/>
                <a:gd name="connsiteX20" fmla="*/ 403143 w 779019"/>
                <a:gd name="connsiteY20" fmla="*/ 159819 h 1335894"/>
                <a:gd name="connsiteX21" fmla="*/ 445510 w 779019"/>
                <a:gd name="connsiteY21" fmla="*/ 156043 h 1335894"/>
                <a:gd name="connsiteX22" fmla="*/ 456750 w 779019"/>
                <a:gd name="connsiteY22" fmla="*/ 159819 h 1335894"/>
                <a:gd name="connsiteX23" fmla="*/ 456750 w 779019"/>
                <a:gd name="connsiteY23" fmla="*/ 163923 h 1335894"/>
                <a:gd name="connsiteX24" fmla="*/ 420148 w 779019"/>
                <a:gd name="connsiteY24" fmla="*/ 166440 h 1335894"/>
                <a:gd name="connsiteX25" fmla="*/ 422269 w 779019"/>
                <a:gd name="connsiteY25" fmla="*/ 187372 h 1335894"/>
                <a:gd name="connsiteX26" fmla="*/ 421105 w 779019"/>
                <a:gd name="connsiteY26" fmla="*/ 188643 h 1335894"/>
                <a:gd name="connsiteX27" fmla="*/ 422615 w 779019"/>
                <a:gd name="connsiteY27" fmla="*/ 190556 h 1335894"/>
                <a:gd name="connsiteX28" fmla="*/ 435365 w 779019"/>
                <a:gd name="connsiteY28" fmla="*/ 188643 h 1335894"/>
                <a:gd name="connsiteX29" fmla="*/ 435365 w 779019"/>
                <a:gd name="connsiteY29" fmla="*/ 196195 h 1335894"/>
                <a:gd name="connsiteX30" fmla="*/ 424667 w 779019"/>
                <a:gd name="connsiteY30" fmla="*/ 195377 h 1335894"/>
                <a:gd name="connsiteX31" fmla="*/ 413150 w 779019"/>
                <a:gd name="connsiteY31" fmla="*/ 214421 h 1335894"/>
                <a:gd name="connsiteX32" fmla="*/ 414799 w 779019"/>
                <a:gd name="connsiteY32" fmla="*/ 218549 h 1335894"/>
                <a:gd name="connsiteX33" fmla="*/ 431526 w 779019"/>
                <a:gd name="connsiteY33" fmla="*/ 214974 h 1335894"/>
                <a:gd name="connsiteX34" fmla="*/ 437272 w 779019"/>
                <a:gd name="connsiteY34" fmla="*/ 218379 h 1335894"/>
                <a:gd name="connsiteX35" fmla="*/ 437417 w 779019"/>
                <a:gd name="connsiteY35" fmla="*/ 219506 h 1335894"/>
                <a:gd name="connsiteX36" fmla="*/ 466480 w 779019"/>
                <a:gd name="connsiteY36" fmla="*/ 260211 h 1335894"/>
                <a:gd name="connsiteX37" fmla="*/ 508293 w 779019"/>
                <a:gd name="connsiteY37" fmla="*/ 235818 h 1335894"/>
                <a:gd name="connsiteX38" fmla="*/ 493352 w 779019"/>
                <a:gd name="connsiteY38" fmla="*/ 204011 h 1335894"/>
                <a:gd name="connsiteX39" fmla="*/ 494309 w 779019"/>
                <a:gd name="connsiteY39" fmla="*/ 153149 h 1335894"/>
                <a:gd name="connsiteX40" fmla="*/ 449890 w 779019"/>
                <a:gd name="connsiteY40" fmla="*/ 139580 h 1335894"/>
                <a:gd name="connsiteX41" fmla="*/ 424528 w 779019"/>
                <a:gd name="connsiteY41" fmla="*/ 142588 h 1335894"/>
                <a:gd name="connsiteX42" fmla="*/ 402866 w 779019"/>
                <a:gd name="connsiteY42" fmla="*/ 146566 h 1335894"/>
                <a:gd name="connsiteX43" fmla="*/ 400343 w 779019"/>
                <a:gd name="connsiteY43" fmla="*/ 141858 h 1335894"/>
                <a:gd name="connsiteX44" fmla="*/ 400676 w 779019"/>
                <a:gd name="connsiteY44" fmla="*/ 141078 h 1335894"/>
                <a:gd name="connsiteX45" fmla="*/ 447562 w 779019"/>
                <a:gd name="connsiteY45" fmla="*/ 127233 h 1335894"/>
                <a:gd name="connsiteX46" fmla="*/ 495958 w 779019"/>
                <a:gd name="connsiteY46" fmla="*/ 137516 h 1335894"/>
                <a:gd name="connsiteX47" fmla="*/ 504454 w 779019"/>
                <a:gd name="connsiteY47" fmla="*/ 182488 h 1335894"/>
                <a:gd name="connsiteX48" fmla="*/ 516348 w 779019"/>
                <a:gd name="connsiteY48" fmla="*/ 231262 h 1335894"/>
                <a:gd name="connsiteX49" fmla="*/ 522239 w 779019"/>
                <a:gd name="connsiteY49" fmla="*/ 227838 h 1335894"/>
                <a:gd name="connsiteX50" fmla="*/ 527273 w 779019"/>
                <a:gd name="connsiteY50" fmla="*/ 227838 h 1335894"/>
                <a:gd name="connsiteX51" fmla="*/ 617482 w 779019"/>
                <a:gd name="connsiteY51" fmla="*/ 305158 h 1335894"/>
                <a:gd name="connsiteX52" fmla="*/ 638728 w 779019"/>
                <a:gd name="connsiteY52" fmla="*/ 336146 h 1335894"/>
                <a:gd name="connsiteX53" fmla="*/ 632838 w 779019"/>
                <a:gd name="connsiteY53" fmla="*/ 339570 h 1335894"/>
                <a:gd name="connsiteX54" fmla="*/ 524529 w 779019"/>
                <a:gd name="connsiteY54" fmla="*/ 238260 h 1335894"/>
                <a:gd name="connsiteX55" fmla="*/ 452420 w 779019"/>
                <a:gd name="connsiteY55" fmla="*/ 277467 h 1335894"/>
                <a:gd name="connsiteX56" fmla="*/ 548796 w 779019"/>
                <a:gd name="connsiteY56" fmla="*/ 438967 h 1335894"/>
                <a:gd name="connsiteX57" fmla="*/ 600213 w 779019"/>
                <a:gd name="connsiteY57" fmla="*/ 466381 h 1335894"/>
                <a:gd name="connsiteX58" fmla="*/ 600213 w 779019"/>
                <a:gd name="connsiteY58" fmla="*/ 473643 h 1335894"/>
                <a:gd name="connsiteX59" fmla="*/ 547160 w 779019"/>
                <a:gd name="connsiteY59" fmla="*/ 453228 h 1335894"/>
                <a:gd name="connsiteX60" fmla="*/ 473667 w 779019"/>
                <a:gd name="connsiteY60" fmla="*/ 344642 h 1335894"/>
                <a:gd name="connsiteX61" fmla="*/ 446807 w 779019"/>
                <a:gd name="connsiteY61" fmla="*/ 281986 h 1335894"/>
                <a:gd name="connsiteX62" fmla="*/ 449324 w 779019"/>
                <a:gd name="connsiteY62" fmla="*/ 271917 h 1335894"/>
                <a:gd name="connsiteX63" fmla="*/ 463169 w 779019"/>
                <a:gd name="connsiteY63" fmla="*/ 262590 h 1335894"/>
                <a:gd name="connsiteX64" fmla="*/ 450419 w 779019"/>
                <a:gd name="connsiteY64" fmla="*/ 256020 h 1335894"/>
                <a:gd name="connsiteX65" fmla="*/ 428203 w 779019"/>
                <a:gd name="connsiteY65" fmla="*/ 225170 h 1335894"/>
                <a:gd name="connsiteX66" fmla="*/ 414358 w 779019"/>
                <a:gd name="connsiteY66" fmla="*/ 227913 h 1335894"/>
                <a:gd name="connsiteX67" fmla="*/ 388455 w 779019"/>
                <a:gd name="connsiteY67" fmla="*/ 239015 h 1335894"/>
                <a:gd name="connsiteX68" fmla="*/ 407096 w 779019"/>
                <a:gd name="connsiteY68" fmla="*/ 430270 h 1335894"/>
                <a:gd name="connsiteX69" fmla="*/ 360890 w 779019"/>
                <a:gd name="connsiteY69" fmla="*/ 383925 h 1335894"/>
                <a:gd name="connsiteX70" fmla="*/ 365559 w 779019"/>
                <a:gd name="connsiteY70" fmla="*/ 298928 h 1335894"/>
                <a:gd name="connsiteX71" fmla="*/ 356912 w 779019"/>
                <a:gd name="connsiteY71" fmla="*/ 291665 h 1335894"/>
                <a:gd name="connsiteX72" fmla="*/ 366239 w 779019"/>
                <a:gd name="connsiteY72" fmla="*/ 268493 h 1335894"/>
                <a:gd name="connsiteX73" fmla="*/ 365421 w 779019"/>
                <a:gd name="connsiteY73" fmla="*/ 230733 h 1335894"/>
                <a:gd name="connsiteX74" fmla="*/ 401746 w 779019"/>
                <a:gd name="connsiteY74" fmla="*/ 226076 h 1335894"/>
                <a:gd name="connsiteX75" fmla="*/ 400790 w 779019"/>
                <a:gd name="connsiteY75" fmla="*/ 218524 h 1335894"/>
                <a:gd name="connsiteX76" fmla="*/ 356648 w 779019"/>
                <a:gd name="connsiteY76" fmla="*/ 220588 h 1335894"/>
                <a:gd name="connsiteX77" fmla="*/ 351840 w 779019"/>
                <a:gd name="connsiteY77" fmla="*/ 228946 h 1335894"/>
                <a:gd name="connsiteX78" fmla="*/ 345949 w 779019"/>
                <a:gd name="connsiteY78" fmla="*/ 287209 h 1335894"/>
                <a:gd name="connsiteX79" fmla="*/ 292758 w 779019"/>
                <a:gd name="connsiteY79" fmla="*/ 269664 h 1335894"/>
                <a:gd name="connsiteX80" fmla="*/ 288642 w 779019"/>
                <a:gd name="connsiteY80" fmla="*/ 181368 h 1335894"/>
                <a:gd name="connsiteX81" fmla="*/ 355276 w 779019"/>
                <a:gd name="connsiteY81" fmla="*/ 159165 h 1335894"/>
                <a:gd name="connsiteX82" fmla="*/ 378436 w 779019"/>
                <a:gd name="connsiteY82" fmla="*/ 157906 h 1335894"/>
                <a:gd name="connsiteX83" fmla="*/ 379984 w 779019"/>
                <a:gd name="connsiteY83" fmla="*/ 151965 h 1335894"/>
                <a:gd name="connsiteX84" fmla="*/ 379266 w 779019"/>
                <a:gd name="connsiteY84" fmla="*/ 151047 h 1335894"/>
                <a:gd name="connsiteX85" fmla="*/ 355138 w 779019"/>
                <a:gd name="connsiteY85" fmla="*/ 146012 h 1335894"/>
                <a:gd name="connsiteX86" fmla="*/ 280964 w 779019"/>
                <a:gd name="connsiteY86" fmla="*/ 167950 h 1335894"/>
                <a:gd name="connsiteX87" fmla="*/ 272884 w 779019"/>
                <a:gd name="connsiteY87" fmla="*/ 218297 h 1335894"/>
                <a:gd name="connsiteX88" fmla="*/ 279592 w 779019"/>
                <a:gd name="connsiteY88" fmla="*/ 269840 h 1335894"/>
                <a:gd name="connsiteX89" fmla="*/ 276848 w 779019"/>
                <a:gd name="connsiteY89" fmla="*/ 271614 h 1335894"/>
                <a:gd name="connsiteX90" fmla="*/ 156897 w 779019"/>
                <a:gd name="connsiteY90" fmla="*/ 103267 h 1335894"/>
                <a:gd name="connsiteX91" fmla="*/ 128678 w 779019"/>
                <a:gd name="connsiteY91" fmla="*/ 61341 h 1335894"/>
                <a:gd name="connsiteX92" fmla="*/ 110289 w 779019"/>
                <a:gd name="connsiteY92" fmla="*/ 58824 h 1335894"/>
                <a:gd name="connsiteX93" fmla="*/ 55 w 779019"/>
                <a:gd name="connsiteY93" fmla="*/ 210582 h 1335894"/>
                <a:gd name="connsiteX94" fmla="*/ 120157 w 779019"/>
                <a:gd name="connsiteY94" fmla="*/ 583488 h 1335894"/>
                <a:gd name="connsiteX95" fmla="*/ 200082 w 779019"/>
                <a:gd name="connsiteY95" fmla="*/ 624885 h 1335894"/>
                <a:gd name="connsiteX96" fmla="*/ 205004 w 779019"/>
                <a:gd name="connsiteY96" fmla="*/ 635684 h 1335894"/>
                <a:gd name="connsiteX97" fmla="*/ 345131 w 779019"/>
                <a:gd name="connsiteY97" fmla="*/ 627214 h 1335894"/>
                <a:gd name="connsiteX98" fmla="*/ 599382 w 779019"/>
                <a:gd name="connsiteY98" fmla="*/ 706724 h 1335894"/>
                <a:gd name="connsiteX99" fmla="*/ 674349 w 779019"/>
                <a:gd name="connsiteY99" fmla="*/ 655458 h 1335894"/>
                <a:gd name="connsiteX100" fmla="*/ 682178 w 779019"/>
                <a:gd name="connsiteY100" fmla="*/ 655672 h 1335894"/>
                <a:gd name="connsiteX101" fmla="*/ 682857 w 779019"/>
                <a:gd name="connsiteY101" fmla="*/ 656553 h 1335894"/>
                <a:gd name="connsiteX102" fmla="*/ 723021 w 779019"/>
                <a:gd name="connsiteY102" fmla="*/ 717284 h 1335894"/>
                <a:gd name="connsiteX103" fmla="*/ 715621 w 779019"/>
                <a:gd name="connsiteY103" fmla="*/ 723049 h 1335894"/>
                <a:gd name="connsiteX104" fmla="*/ 676954 w 779019"/>
                <a:gd name="connsiteY104" fmla="*/ 667390 h 1335894"/>
                <a:gd name="connsiteX105" fmla="*/ 602152 w 779019"/>
                <a:gd name="connsiteY105" fmla="*/ 713395 h 1335894"/>
                <a:gd name="connsiteX106" fmla="*/ 601560 w 779019"/>
                <a:gd name="connsiteY106" fmla="*/ 887016 h 1335894"/>
                <a:gd name="connsiteX107" fmla="*/ 580439 w 779019"/>
                <a:gd name="connsiteY107" fmla="*/ 950754 h 1335894"/>
                <a:gd name="connsiteX108" fmla="*/ 552333 w 779019"/>
                <a:gd name="connsiteY108" fmla="*/ 955399 h 1335894"/>
                <a:gd name="connsiteX109" fmla="*/ 516424 w 779019"/>
                <a:gd name="connsiteY109" fmla="*/ 1186705 h 1335894"/>
                <a:gd name="connsiteX110" fmla="*/ 521899 w 779019"/>
                <a:gd name="connsiteY110" fmla="*/ 1192180 h 1335894"/>
                <a:gd name="connsiteX111" fmla="*/ 553303 w 779019"/>
                <a:gd name="connsiteY111" fmla="*/ 1193967 h 1335894"/>
                <a:gd name="connsiteX112" fmla="*/ 548092 w 779019"/>
                <a:gd name="connsiteY112" fmla="*/ 1233452 h 1335894"/>
                <a:gd name="connsiteX113" fmla="*/ 545486 w 779019"/>
                <a:gd name="connsiteY113" fmla="*/ 1256108 h 1335894"/>
                <a:gd name="connsiteX114" fmla="*/ 585764 w 779019"/>
                <a:gd name="connsiteY114" fmla="*/ 1283937 h 1335894"/>
                <a:gd name="connsiteX115" fmla="*/ 626205 w 779019"/>
                <a:gd name="connsiteY115" fmla="*/ 1280375 h 1335894"/>
                <a:gd name="connsiteX116" fmla="*/ 692977 w 779019"/>
                <a:gd name="connsiteY116" fmla="*/ 1318349 h 1335894"/>
                <a:gd name="connsiteX117" fmla="*/ 772072 w 779019"/>
                <a:gd name="connsiteY117" fmla="*/ 1335895 h 1335894"/>
                <a:gd name="connsiteX118" fmla="*/ 771115 w 779019"/>
                <a:gd name="connsiteY118" fmla="*/ 1323421 h 1335894"/>
                <a:gd name="connsiteX119" fmla="*/ 638905 w 779019"/>
                <a:gd name="connsiteY119" fmla="*/ 1274874 h 1335894"/>
                <a:gd name="connsiteX120" fmla="*/ 140849 w 779019"/>
                <a:gd name="connsiteY120" fmla="*/ 258046 h 1335894"/>
                <a:gd name="connsiteX121" fmla="*/ 163870 w 779019"/>
                <a:gd name="connsiteY121" fmla="*/ 185521 h 1335894"/>
                <a:gd name="connsiteX122" fmla="*/ 73385 w 779019"/>
                <a:gd name="connsiteY122" fmla="*/ 167560 h 1335894"/>
                <a:gd name="connsiteX123" fmla="*/ 68715 w 779019"/>
                <a:gd name="connsiteY123" fmla="*/ 161393 h 1335894"/>
                <a:gd name="connsiteX124" fmla="*/ 107520 w 779019"/>
                <a:gd name="connsiteY124" fmla="*/ 73789 h 1335894"/>
                <a:gd name="connsiteX125" fmla="*/ 113964 w 779019"/>
                <a:gd name="connsiteY125" fmla="*/ 76533 h 1335894"/>
                <a:gd name="connsiteX126" fmla="*/ 80093 w 779019"/>
                <a:gd name="connsiteY126" fmla="*/ 158787 h 1335894"/>
                <a:gd name="connsiteX127" fmla="*/ 148640 w 779019"/>
                <a:gd name="connsiteY127" fmla="*/ 171261 h 1335894"/>
                <a:gd name="connsiteX128" fmla="*/ 173600 w 779019"/>
                <a:gd name="connsiteY128" fmla="*/ 188265 h 1335894"/>
                <a:gd name="connsiteX129" fmla="*/ 151661 w 779019"/>
                <a:gd name="connsiteY129" fmla="*/ 257228 h 1335894"/>
                <a:gd name="connsiteX130" fmla="*/ 227748 w 779019"/>
                <a:gd name="connsiteY130" fmla="*/ 307675 h 1335894"/>
                <a:gd name="connsiteX131" fmla="*/ 223972 w 779019"/>
                <a:gd name="connsiteY131" fmla="*/ 314397 h 1335894"/>
                <a:gd name="connsiteX132" fmla="*/ 184487 w 779019"/>
                <a:gd name="connsiteY132" fmla="*/ 289223 h 1335894"/>
                <a:gd name="connsiteX133" fmla="*/ 140849 w 779019"/>
                <a:gd name="connsiteY133" fmla="*/ 258046 h 1335894"/>
                <a:gd name="connsiteX134" fmla="*/ 198748 w 779019"/>
                <a:gd name="connsiteY134" fmla="*/ 449024 h 1335894"/>
                <a:gd name="connsiteX135" fmla="*/ 182297 w 779019"/>
                <a:gd name="connsiteY135" fmla="*/ 504405 h 1335894"/>
                <a:gd name="connsiteX136" fmla="*/ 175437 w 779019"/>
                <a:gd name="connsiteY136" fmla="*/ 502631 h 1335894"/>
                <a:gd name="connsiteX137" fmla="*/ 192027 w 779019"/>
                <a:gd name="connsiteY137" fmla="*/ 435166 h 1335894"/>
                <a:gd name="connsiteX138" fmla="*/ 170780 w 779019"/>
                <a:gd name="connsiteY138" fmla="*/ 398576 h 1335894"/>
                <a:gd name="connsiteX139" fmla="*/ 163103 w 779019"/>
                <a:gd name="connsiteY139" fmla="*/ 360187 h 1335894"/>
                <a:gd name="connsiteX140" fmla="*/ 168729 w 779019"/>
                <a:gd name="connsiteY140" fmla="*/ 361005 h 1335894"/>
                <a:gd name="connsiteX141" fmla="*/ 196004 w 779019"/>
                <a:gd name="connsiteY141" fmla="*/ 425034 h 1335894"/>
                <a:gd name="connsiteX142" fmla="*/ 266603 w 779019"/>
                <a:gd name="connsiteY142" fmla="*/ 284365 h 1335894"/>
                <a:gd name="connsiteX143" fmla="*/ 272707 w 779019"/>
                <a:gd name="connsiteY143" fmla="*/ 282791 h 1335894"/>
                <a:gd name="connsiteX144" fmla="*/ 274281 w 779019"/>
                <a:gd name="connsiteY144" fmla="*/ 288896 h 1335894"/>
                <a:gd name="connsiteX145" fmla="*/ 198698 w 779019"/>
                <a:gd name="connsiteY145" fmla="*/ 449011 h 1335894"/>
                <a:gd name="connsiteX146" fmla="*/ 354483 w 779019"/>
                <a:gd name="connsiteY146" fmla="*/ 445046 h 1335894"/>
                <a:gd name="connsiteX147" fmla="*/ 298825 w 779019"/>
                <a:gd name="connsiteY147" fmla="*/ 586936 h 1335894"/>
                <a:gd name="connsiteX148" fmla="*/ 215337 w 779019"/>
                <a:gd name="connsiteY148" fmla="*/ 621348 h 1335894"/>
                <a:gd name="connsiteX149" fmla="*/ 213300 w 779019"/>
                <a:gd name="connsiteY149" fmla="*/ 617490 h 1335894"/>
                <a:gd name="connsiteX150" fmla="*/ 216155 w 779019"/>
                <a:gd name="connsiteY150" fmla="*/ 615319 h 1335894"/>
                <a:gd name="connsiteX151" fmla="*/ 307736 w 779019"/>
                <a:gd name="connsiteY151" fmla="*/ 552663 h 1335894"/>
                <a:gd name="connsiteX152" fmla="*/ 342702 w 779019"/>
                <a:gd name="connsiteY152" fmla="*/ 446821 h 1335894"/>
                <a:gd name="connsiteX153" fmla="*/ 349826 w 779019"/>
                <a:gd name="connsiteY153" fmla="*/ 409061 h 1335894"/>
                <a:gd name="connsiteX154" fmla="*/ 356057 w 779019"/>
                <a:gd name="connsiteY154" fmla="*/ 407551 h 1335894"/>
                <a:gd name="connsiteX155" fmla="*/ 358045 w 779019"/>
                <a:gd name="connsiteY155" fmla="*/ 410156 h 1335894"/>
                <a:gd name="connsiteX156" fmla="*/ 354433 w 779019"/>
                <a:gd name="connsiteY156" fmla="*/ 445046 h 1335894"/>
                <a:gd name="connsiteX157" fmla="*/ 604002 w 779019"/>
                <a:gd name="connsiteY157" fmla="*/ 485211 h 1335894"/>
                <a:gd name="connsiteX158" fmla="*/ 490721 w 779019"/>
                <a:gd name="connsiteY158" fmla="*/ 542241 h 1335894"/>
                <a:gd name="connsiteX159" fmla="*/ 390922 w 779019"/>
                <a:gd name="connsiteY159" fmla="*/ 620115 h 1335894"/>
                <a:gd name="connsiteX160" fmla="*/ 385572 w 779019"/>
                <a:gd name="connsiteY160" fmla="*/ 618554 h 1335894"/>
                <a:gd name="connsiteX161" fmla="*/ 385572 w 779019"/>
                <a:gd name="connsiteY161" fmla="*/ 614765 h 1335894"/>
                <a:gd name="connsiteX162" fmla="*/ 601359 w 779019"/>
                <a:gd name="connsiteY162" fmla="*/ 479043 h 1335894"/>
                <a:gd name="connsiteX163" fmla="*/ 603951 w 779019"/>
                <a:gd name="connsiteY163" fmla="*/ 485211 h 1335894"/>
                <a:gd name="connsiteX164" fmla="*/ 601585 w 779019"/>
                <a:gd name="connsiteY164" fmla="*/ 1256775 h 1335894"/>
                <a:gd name="connsiteX165" fmla="*/ 576714 w 779019"/>
                <a:gd name="connsiteY165" fmla="*/ 1274686 h 1335894"/>
                <a:gd name="connsiteX166" fmla="*/ 552724 w 779019"/>
                <a:gd name="connsiteY166" fmla="*/ 1261923 h 1335894"/>
                <a:gd name="connsiteX167" fmla="*/ 557255 w 779019"/>
                <a:gd name="connsiteY167" fmla="*/ 1237656 h 1335894"/>
                <a:gd name="connsiteX168" fmla="*/ 562289 w 779019"/>
                <a:gd name="connsiteY168" fmla="*/ 1194609 h 1335894"/>
                <a:gd name="connsiteX169" fmla="*/ 608986 w 779019"/>
                <a:gd name="connsiteY169" fmla="*/ 1197265 h 1335894"/>
                <a:gd name="connsiteX170" fmla="*/ 601535 w 779019"/>
                <a:gd name="connsiteY170" fmla="*/ 1256838 h 133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79019" h="1335894">
                  <a:moveTo>
                    <a:pt x="638905" y="1274874"/>
                  </a:moveTo>
                  <a:cubicBezTo>
                    <a:pt x="632328" y="1266303"/>
                    <a:pt x="623253" y="1259978"/>
                    <a:pt x="612938" y="1256762"/>
                  </a:cubicBezTo>
                  <a:cubicBezTo>
                    <a:pt x="614272" y="1244780"/>
                    <a:pt x="617973" y="1210619"/>
                    <a:pt x="619320" y="1197932"/>
                  </a:cubicBezTo>
                  <a:cubicBezTo>
                    <a:pt x="649931" y="1199719"/>
                    <a:pt x="684204" y="1201708"/>
                    <a:pt x="709101" y="1203042"/>
                  </a:cubicBezTo>
                  <a:cubicBezTo>
                    <a:pt x="712033" y="1202992"/>
                    <a:pt x="714400" y="1200626"/>
                    <a:pt x="714450" y="1197693"/>
                  </a:cubicBezTo>
                  <a:cubicBezTo>
                    <a:pt x="714450" y="962573"/>
                    <a:pt x="710485" y="848953"/>
                    <a:pt x="729667" y="742269"/>
                  </a:cubicBezTo>
                  <a:cubicBezTo>
                    <a:pt x="742002" y="759953"/>
                    <a:pt x="754199" y="777637"/>
                    <a:pt x="766546" y="795133"/>
                  </a:cubicBezTo>
                  <a:cubicBezTo>
                    <a:pt x="765716" y="724257"/>
                    <a:pt x="764973" y="651733"/>
                    <a:pt x="764897" y="580177"/>
                  </a:cubicBezTo>
                  <a:cubicBezTo>
                    <a:pt x="764929" y="571631"/>
                    <a:pt x="770738" y="564186"/>
                    <a:pt x="779020" y="562077"/>
                  </a:cubicBezTo>
                  <a:cubicBezTo>
                    <a:pt x="756477" y="522178"/>
                    <a:pt x="719031" y="457243"/>
                    <a:pt x="674147" y="453354"/>
                  </a:cubicBezTo>
                  <a:cubicBezTo>
                    <a:pt x="666230" y="452831"/>
                    <a:pt x="658282" y="453756"/>
                    <a:pt x="650698" y="456098"/>
                  </a:cubicBezTo>
                  <a:cubicBezTo>
                    <a:pt x="655330" y="450704"/>
                    <a:pt x="659289" y="444763"/>
                    <a:pt x="662492" y="438413"/>
                  </a:cubicBezTo>
                  <a:cubicBezTo>
                    <a:pt x="684217" y="395845"/>
                    <a:pt x="674110" y="347563"/>
                    <a:pt x="663033" y="301319"/>
                  </a:cubicBezTo>
                  <a:cubicBezTo>
                    <a:pt x="637344" y="193955"/>
                    <a:pt x="597381" y="133916"/>
                    <a:pt x="525184" y="63884"/>
                  </a:cubicBezTo>
                  <a:cubicBezTo>
                    <a:pt x="510206" y="49120"/>
                    <a:pt x="494441" y="35180"/>
                    <a:pt x="477946" y="22134"/>
                  </a:cubicBezTo>
                  <a:cubicBezTo>
                    <a:pt x="455831" y="5179"/>
                    <a:pt x="431375" y="-5393"/>
                    <a:pt x="404754" y="2863"/>
                  </a:cubicBezTo>
                  <a:cubicBezTo>
                    <a:pt x="389562" y="7583"/>
                    <a:pt x="335112" y="41882"/>
                    <a:pt x="348404" y="50164"/>
                  </a:cubicBezTo>
                  <a:cubicBezTo>
                    <a:pt x="348492" y="50567"/>
                    <a:pt x="361242" y="107043"/>
                    <a:pt x="367460" y="134747"/>
                  </a:cubicBezTo>
                  <a:cubicBezTo>
                    <a:pt x="372734" y="135099"/>
                    <a:pt x="377882" y="136553"/>
                    <a:pt x="382564" y="139001"/>
                  </a:cubicBezTo>
                  <a:cubicBezTo>
                    <a:pt x="390097" y="142582"/>
                    <a:pt x="393439" y="151487"/>
                    <a:pt x="390116" y="159140"/>
                  </a:cubicBezTo>
                  <a:cubicBezTo>
                    <a:pt x="391463" y="159140"/>
                    <a:pt x="400664" y="159480"/>
                    <a:pt x="403143" y="159819"/>
                  </a:cubicBezTo>
                  <a:cubicBezTo>
                    <a:pt x="416976" y="156314"/>
                    <a:pt x="431275" y="155037"/>
                    <a:pt x="445510" y="156043"/>
                  </a:cubicBezTo>
                  <a:cubicBezTo>
                    <a:pt x="449890" y="156295"/>
                    <a:pt x="453666" y="156043"/>
                    <a:pt x="456750" y="159819"/>
                  </a:cubicBezTo>
                  <a:cubicBezTo>
                    <a:pt x="457845" y="160965"/>
                    <a:pt x="457845" y="162777"/>
                    <a:pt x="456750" y="163923"/>
                  </a:cubicBezTo>
                  <a:cubicBezTo>
                    <a:pt x="450935" y="168819"/>
                    <a:pt x="449978" y="164187"/>
                    <a:pt x="420148" y="166440"/>
                  </a:cubicBezTo>
                  <a:cubicBezTo>
                    <a:pt x="426517" y="171632"/>
                    <a:pt x="427467" y="181009"/>
                    <a:pt x="422269" y="187372"/>
                  </a:cubicBezTo>
                  <a:cubicBezTo>
                    <a:pt x="421904" y="187819"/>
                    <a:pt x="421520" y="188240"/>
                    <a:pt x="421105" y="188643"/>
                  </a:cubicBezTo>
                  <a:cubicBezTo>
                    <a:pt x="421721" y="189184"/>
                    <a:pt x="422237" y="189832"/>
                    <a:pt x="422615" y="190556"/>
                  </a:cubicBezTo>
                  <a:cubicBezTo>
                    <a:pt x="424918" y="188253"/>
                    <a:pt x="431426" y="188794"/>
                    <a:pt x="435365" y="188643"/>
                  </a:cubicBezTo>
                  <a:cubicBezTo>
                    <a:pt x="447499" y="188190"/>
                    <a:pt x="448153" y="196434"/>
                    <a:pt x="435365" y="196195"/>
                  </a:cubicBezTo>
                  <a:cubicBezTo>
                    <a:pt x="431778" y="196434"/>
                    <a:pt x="428172" y="196164"/>
                    <a:pt x="424667" y="195377"/>
                  </a:cubicBezTo>
                  <a:cubicBezTo>
                    <a:pt x="426290" y="203741"/>
                    <a:pt x="421312" y="211979"/>
                    <a:pt x="413150" y="214421"/>
                  </a:cubicBezTo>
                  <a:cubicBezTo>
                    <a:pt x="413892" y="215711"/>
                    <a:pt x="414446" y="217102"/>
                    <a:pt x="414799" y="218549"/>
                  </a:cubicBezTo>
                  <a:cubicBezTo>
                    <a:pt x="420299" y="217020"/>
                    <a:pt x="425881" y="215830"/>
                    <a:pt x="431526" y="214974"/>
                  </a:cubicBezTo>
                  <a:cubicBezTo>
                    <a:pt x="434050" y="214326"/>
                    <a:pt x="436624" y="215849"/>
                    <a:pt x="437272" y="218379"/>
                  </a:cubicBezTo>
                  <a:cubicBezTo>
                    <a:pt x="437367" y="218744"/>
                    <a:pt x="437411" y="219122"/>
                    <a:pt x="437417" y="219506"/>
                  </a:cubicBezTo>
                  <a:cubicBezTo>
                    <a:pt x="436158" y="240072"/>
                    <a:pt x="471678" y="251589"/>
                    <a:pt x="466480" y="260211"/>
                  </a:cubicBezTo>
                  <a:cubicBezTo>
                    <a:pt x="480048" y="251576"/>
                    <a:pt x="494170" y="243773"/>
                    <a:pt x="508293" y="235818"/>
                  </a:cubicBezTo>
                  <a:cubicBezTo>
                    <a:pt x="499507" y="227460"/>
                    <a:pt x="494177" y="216107"/>
                    <a:pt x="493352" y="204011"/>
                  </a:cubicBezTo>
                  <a:cubicBezTo>
                    <a:pt x="490508" y="178171"/>
                    <a:pt x="500212" y="163734"/>
                    <a:pt x="494309" y="153149"/>
                  </a:cubicBezTo>
                  <a:cubicBezTo>
                    <a:pt x="486241" y="138737"/>
                    <a:pt x="464013" y="139391"/>
                    <a:pt x="449890" y="139580"/>
                  </a:cubicBezTo>
                  <a:cubicBezTo>
                    <a:pt x="441350" y="139630"/>
                    <a:pt x="432842" y="140637"/>
                    <a:pt x="424528" y="142588"/>
                  </a:cubicBezTo>
                  <a:cubicBezTo>
                    <a:pt x="417656" y="145383"/>
                    <a:pt x="410280" y="146736"/>
                    <a:pt x="402866" y="146566"/>
                  </a:cubicBezTo>
                  <a:cubicBezTo>
                    <a:pt x="400871" y="145962"/>
                    <a:pt x="399739" y="143860"/>
                    <a:pt x="400343" y="141858"/>
                  </a:cubicBezTo>
                  <a:cubicBezTo>
                    <a:pt x="400425" y="141588"/>
                    <a:pt x="400538" y="141323"/>
                    <a:pt x="400676" y="141078"/>
                  </a:cubicBezTo>
                  <a:cubicBezTo>
                    <a:pt x="406970" y="130190"/>
                    <a:pt x="435025" y="127497"/>
                    <a:pt x="447562" y="127233"/>
                  </a:cubicBezTo>
                  <a:cubicBezTo>
                    <a:pt x="463333" y="126905"/>
                    <a:pt x="483056" y="126968"/>
                    <a:pt x="495958" y="137516"/>
                  </a:cubicBezTo>
                  <a:cubicBezTo>
                    <a:pt x="510885" y="149725"/>
                    <a:pt x="506367" y="165760"/>
                    <a:pt x="504454" y="182488"/>
                  </a:cubicBezTo>
                  <a:cubicBezTo>
                    <a:pt x="500508" y="199713"/>
                    <a:pt x="504919" y="217787"/>
                    <a:pt x="516348" y="231262"/>
                  </a:cubicBezTo>
                  <a:cubicBezTo>
                    <a:pt x="518261" y="230167"/>
                    <a:pt x="520313" y="229071"/>
                    <a:pt x="522239" y="227838"/>
                  </a:cubicBezTo>
                  <a:cubicBezTo>
                    <a:pt x="523780" y="226894"/>
                    <a:pt x="525731" y="226894"/>
                    <a:pt x="527273" y="227838"/>
                  </a:cubicBezTo>
                  <a:cubicBezTo>
                    <a:pt x="561163" y="248789"/>
                    <a:pt x="591591" y="274874"/>
                    <a:pt x="617482" y="305158"/>
                  </a:cubicBezTo>
                  <a:cubicBezTo>
                    <a:pt x="626425" y="314082"/>
                    <a:pt x="633631" y="324586"/>
                    <a:pt x="638728" y="336146"/>
                  </a:cubicBezTo>
                  <a:cubicBezTo>
                    <a:pt x="639987" y="339847"/>
                    <a:pt x="635292" y="341496"/>
                    <a:pt x="632838" y="339570"/>
                  </a:cubicBezTo>
                  <a:cubicBezTo>
                    <a:pt x="616274" y="326543"/>
                    <a:pt x="597746" y="285284"/>
                    <a:pt x="524529" y="238260"/>
                  </a:cubicBezTo>
                  <a:cubicBezTo>
                    <a:pt x="500816" y="251690"/>
                    <a:pt x="477241" y="266353"/>
                    <a:pt x="452420" y="277467"/>
                  </a:cubicBezTo>
                  <a:cubicBezTo>
                    <a:pt x="451162" y="277883"/>
                    <a:pt x="505033" y="391578"/>
                    <a:pt x="548796" y="438967"/>
                  </a:cubicBezTo>
                  <a:cubicBezTo>
                    <a:pt x="561276" y="454984"/>
                    <a:pt x="579961" y="464946"/>
                    <a:pt x="600213" y="466381"/>
                  </a:cubicBezTo>
                  <a:cubicBezTo>
                    <a:pt x="604329" y="467186"/>
                    <a:pt x="603221" y="472410"/>
                    <a:pt x="600213" y="473643"/>
                  </a:cubicBezTo>
                  <a:cubicBezTo>
                    <a:pt x="581837" y="481195"/>
                    <a:pt x="559936" y="465160"/>
                    <a:pt x="547160" y="453228"/>
                  </a:cubicBezTo>
                  <a:cubicBezTo>
                    <a:pt x="516864" y="421314"/>
                    <a:pt x="492037" y="384630"/>
                    <a:pt x="473667" y="344642"/>
                  </a:cubicBezTo>
                  <a:cubicBezTo>
                    <a:pt x="463333" y="324378"/>
                    <a:pt x="454359" y="303446"/>
                    <a:pt x="446807" y="281986"/>
                  </a:cubicBezTo>
                  <a:cubicBezTo>
                    <a:pt x="446857" y="278481"/>
                    <a:pt x="447719" y="275032"/>
                    <a:pt x="449324" y="271917"/>
                  </a:cubicBezTo>
                  <a:cubicBezTo>
                    <a:pt x="453893" y="268694"/>
                    <a:pt x="458500" y="265623"/>
                    <a:pt x="463169" y="262590"/>
                  </a:cubicBezTo>
                  <a:cubicBezTo>
                    <a:pt x="457958" y="263282"/>
                    <a:pt x="454233" y="259053"/>
                    <a:pt x="450419" y="256020"/>
                  </a:cubicBezTo>
                  <a:cubicBezTo>
                    <a:pt x="439355" y="248940"/>
                    <a:pt x="431413" y="237907"/>
                    <a:pt x="428203" y="225170"/>
                  </a:cubicBezTo>
                  <a:cubicBezTo>
                    <a:pt x="411023" y="227322"/>
                    <a:pt x="415944" y="224742"/>
                    <a:pt x="414358" y="227913"/>
                  </a:cubicBezTo>
                  <a:cubicBezTo>
                    <a:pt x="408971" y="238662"/>
                    <a:pt x="403345" y="236221"/>
                    <a:pt x="388455" y="239015"/>
                  </a:cubicBezTo>
                  <a:cubicBezTo>
                    <a:pt x="388870" y="240274"/>
                    <a:pt x="401708" y="323207"/>
                    <a:pt x="407096" y="430270"/>
                  </a:cubicBezTo>
                  <a:cubicBezTo>
                    <a:pt x="392294" y="414228"/>
                    <a:pt x="376894" y="398778"/>
                    <a:pt x="360890" y="383925"/>
                  </a:cubicBezTo>
                  <a:cubicBezTo>
                    <a:pt x="361544" y="379910"/>
                    <a:pt x="365144" y="330722"/>
                    <a:pt x="365559" y="298928"/>
                  </a:cubicBezTo>
                  <a:cubicBezTo>
                    <a:pt x="365559" y="294233"/>
                    <a:pt x="360449" y="293264"/>
                    <a:pt x="356912" y="291665"/>
                  </a:cubicBezTo>
                  <a:cubicBezTo>
                    <a:pt x="357554" y="290406"/>
                    <a:pt x="364464" y="273742"/>
                    <a:pt x="366239" y="268493"/>
                  </a:cubicBezTo>
                  <a:cubicBezTo>
                    <a:pt x="370701" y="256246"/>
                    <a:pt x="370412" y="242772"/>
                    <a:pt x="365421" y="230733"/>
                  </a:cubicBezTo>
                  <a:cubicBezTo>
                    <a:pt x="377479" y="229235"/>
                    <a:pt x="389676" y="227951"/>
                    <a:pt x="401746" y="226076"/>
                  </a:cubicBezTo>
                  <a:cubicBezTo>
                    <a:pt x="406265" y="225384"/>
                    <a:pt x="404767" y="218889"/>
                    <a:pt x="400790" y="218524"/>
                  </a:cubicBezTo>
                  <a:cubicBezTo>
                    <a:pt x="386044" y="217580"/>
                    <a:pt x="371242" y="218272"/>
                    <a:pt x="356648" y="220588"/>
                  </a:cubicBezTo>
                  <a:cubicBezTo>
                    <a:pt x="352797" y="221092"/>
                    <a:pt x="349260" y="225094"/>
                    <a:pt x="351840" y="228946"/>
                  </a:cubicBezTo>
                  <a:cubicBezTo>
                    <a:pt x="365761" y="249638"/>
                    <a:pt x="352910" y="271350"/>
                    <a:pt x="345949" y="287209"/>
                  </a:cubicBezTo>
                  <a:cubicBezTo>
                    <a:pt x="328435" y="280721"/>
                    <a:pt x="310694" y="274868"/>
                    <a:pt x="292758" y="269664"/>
                  </a:cubicBezTo>
                  <a:cubicBezTo>
                    <a:pt x="301669" y="232294"/>
                    <a:pt x="273589" y="203483"/>
                    <a:pt x="288642" y="181368"/>
                  </a:cubicBezTo>
                  <a:cubicBezTo>
                    <a:pt x="300423" y="164086"/>
                    <a:pt x="334521" y="159706"/>
                    <a:pt x="355276" y="159165"/>
                  </a:cubicBezTo>
                  <a:cubicBezTo>
                    <a:pt x="363004" y="160285"/>
                    <a:pt x="370877" y="159857"/>
                    <a:pt x="378436" y="157906"/>
                  </a:cubicBezTo>
                  <a:cubicBezTo>
                    <a:pt x="380506" y="156692"/>
                    <a:pt x="381198" y="154036"/>
                    <a:pt x="379984" y="151965"/>
                  </a:cubicBezTo>
                  <a:cubicBezTo>
                    <a:pt x="379789" y="151626"/>
                    <a:pt x="379543" y="151317"/>
                    <a:pt x="379266" y="151047"/>
                  </a:cubicBezTo>
                  <a:cubicBezTo>
                    <a:pt x="371966" y="146849"/>
                    <a:pt x="363514" y="145080"/>
                    <a:pt x="355138" y="146012"/>
                  </a:cubicBezTo>
                  <a:cubicBezTo>
                    <a:pt x="331059" y="145194"/>
                    <a:pt x="298208" y="150530"/>
                    <a:pt x="280964" y="167950"/>
                  </a:cubicBezTo>
                  <a:cubicBezTo>
                    <a:pt x="269406" y="182054"/>
                    <a:pt x="266320" y="201286"/>
                    <a:pt x="272884" y="218297"/>
                  </a:cubicBezTo>
                  <a:cubicBezTo>
                    <a:pt x="280826" y="248568"/>
                    <a:pt x="280675" y="243471"/>
                    <a:pt x="279592" y="269840"/>
                  </a:cubicBezTo>
                  <a:cubicBezTo>
                    <a:pt x="278601" y="270299"/>
                    <a:pt x="277677" y="270897"/>
                    <a:pt x="276848" y="271614"/>
                  </a:cubicBezTo>
                  <a:cubicBezTo>
                    <a:pt x="274860" y="269097"/>
                    <a:pt x="178496" y="134759"/>
                    <a:pt x="156897" y="103267"/>
                  </a:cubicBezTo>
                  <a:cubicBezTo>
                    <a:pt x="120937" y="50819"/>
                    <a:pt x="134606" y="69573"/>
                    <a:pt x="128678" y="61341"/>
                  </a:cubicBezTo>
                  <a:cubicBezTo>
                    <a:pt x="125003" y="56244"/>
                    <a:pt x="116167" y="58245"/>
                    <a:pt x="110289" y="58824"/>
                  </a:cubicBezTo>
                  <a:cubicBezTo>
                    <a:pt x="50703" y="64891"/>
                    <a:pt x="1250" y="111688"/>
                    <a:pt x="55" y="210582"/>
                  </a:cubicBezTo>
                  <a:cubicBezTo>
                    <a:pt x="-1380" y="330936"/>
                    <a:pt x="25152" y="510334"/>
                    <a:pt x="120157" y="583488"/>
                  </a:cubicBezTo>
                  <a:cubicBezTo>
                    <a:pt x="143868" y="602330"/>
                    <a:pt x="171012" y="616389"/>
                    <a:pt x="200082" y="624885"/>
                  </a:cubicBezTo>
                  <a:cubicBezTo>
                    <a:pt x="201693" y="628472"/>
                    <a:pt x="203355" y="632085"/>
                    <a:pt x="205004" y="635684"/>
                  </a:cubicBezTo>
                  <a:cubicBezTo>
                    <a:pt x="233953" y="630109"/>
                    <a:pt x="274381" y="628850"/>
                    <a:pt x="345131" y="627214"/>
                  </a:cubicBezTo>
                  <a:cubicBezTo>
                    <a:pt x="445019" y="624910"/>
                    <a:pt x="558476" y="615219"/>
                    <a:pt x="599382" y="706724"/>
                  </a:cubicBezTo>
                  <a:cubicBezTo>
                    <a:pt x="626054" y="692243"/>
                    <a:pt x="651177" y="675062"/>
                    <a:pt x="674349" y="655458"/>
                  </a:cubicBezTo>
                  <a:cubicBezTo>
                    <a:pt x="676570" y="653356"/>
                    <a:pt x="680076" y="653451"/>
                    <a:pt x="682178" y="655672"/>
                  </a:cubicBezTo>
                  <a:cubicBezTo>
                    <a:pt x="682436" y="655943"/>
                    <a:pt x="682662" y="656239"/>
                    <a:pt x="682857" y="656553"/>
                  </a:cubicBezTo>
                  <a:cubicBezTo>
                    <a:pt x="697552" y="675905"/>
                    <a:pt x="710970" y="696189"/>
                    <a:pt x="723021" y="717284"/>
                  </a:cubicBezTo>
                  <a:cubicBezTo>
                    <a:pt x="725237" y="721803"/>
                    <a:pt x="719157" y="727441"/>
                    <a:pt x="715621" y="723049"/>
                  </a:cubicBezTo>
                  <a:cubicBezTo>
                    <a:pt x="701750" y="705201"/>
                    <a:pt x="688842" y="686623"/>
                    <a:pt x="676954" y="667390"/>
                  </a:cubicBezTo>
                  <a:cubicBezTo>
                    <a:pt x="655097" y="687246"/>
                    <a:pt x="629729" y="702847"/>
                    <a:pt x="602152" y="713395"/>
                  </a:cubicBezTo>
                  <a:cubicBezTo>
                    <a:pt x="620427" y="760909"/>
                    <a:pt x="614738" y="822899"/>
                    <a:pt x="601560" y="887016"/>
                  </a:cubicBezTo>
                  <a:cubicBezTo>
                    <a:pt x="600301" y="893183"/>
                    <a:pt x="588268" y="948904"/>
                    <a:pt x="580439" y="950754"/>
                  </a:cubicBezTo>
                  <a:cubicBezTo>
                    <a:pt x="571195" y="952982"/>
                    <a:pt x="561805" y="954537"/>
                    <a:pt x="552333" y="955399"/>
                  </a:cubicBezTo>
                  <a:cubicBezTo>
                    <a:pt x="536801" y="1035010"/>
                    <a:pt x="520288" y="1113991"/>
                    <a:pt x="516424" y="1186705"/>
                  </a:cubicBezTo>
                  <a:cubicBezTo>
                    <a:pt x="516499" y="1189700"/>
                    <a:pt x="518903" y="1192104"/>
                    <a:pt x="521899" y="1192180"/>
                  </a:cubicBezTo>
                  <a:cubicBezTo>
                    <a:pt x="532308" y="1192948"/>
                    <a:pt x="542742" y="1193439"/>
                    <a:pt x="553303" y="1193967"/>
                  </a:cubicBezTo>
                  <a:cubicBezTo>
                    <a:pt x="552610" y="1198624"/>
                    <a:pt x="549212" y="1224943"/>
                    <a:pt x="548092" y="1233452"/>
                  </a:cubicBezTo>
                  <a:cubicBezTo>
                    <a:pt x="546606" y="1240922"/>
                    <a:pt x="545732" y="1248499"/>
                    <a:pt x="545486" y="1256108"/>
                  </a:cubicBezTo>
                  <a:cubicBezTo>
                    <a:pt x="530772" y="1257744"/>
                    <a:pt x="561597" y="1300979"/>
                    <a:pt x="585764" y="1283937"/>
                  </a:cubicBezTo>
                  <a:cubicBezTo>
                    <a:pt x="602554" y="1272105"/>
                    <a:pt x="605034" y="1259204"/>
                    <a:pt x="626205" y="1280375"/>
                  </a:cubicBezTo>
                  <a:cubicBezTo>
                    <a:pt x="643700" y="1300004"/>
                    <a:pt x="667162" y="1313346"/>
                    <a:pt x="692977" y="1318349"/>
                  </a:cubicBezTo>
                  <a:cubicBezTo>
                    <a:pt x="720554" y="1325901"/>
                    <a:pt x="764205" y="1333931"/>
                    <a:pt x="772072" y="1335895"/>
                  </a:cubicBezTo>
                  <a:cubicBezTo>
                    <a:pt x="771556" y="1331754"/>
                    <a:pt x="771235" y="1327594"/>
                    <a:pt x="771115" y="1323421"/>
                  </a:cubicBezTo>
                  <a:cubicBezTo>
                    <a:pt x="718125" y="1311036"/>
                    <a:pt x="669276" y="1306769"/>
                    <a:pt x="638905" y="1274874"/>
                  </a:cubicBezTo>
                  <a:close/>
                  <a:moveTo>
                    <a:pt x="140849" y="258046"/>
                  </a:moveTo>
                  <a:cubicBezTo>
                    <a:pt x="165393" y="180575"/>
                    <a:pt x="164563" y="186780"/>
                    <a:pt x="163870" y="185521"/>
                  </a:cubicBezTo>
                  <a:cubicBezTo>
                    <a:pt x="134142" y="177529"/>
                    <a:pt x="103912" y="171525"/>
                    <a:pt x="73385" y="167560"/>
                  </a:cubicBezTo>
                  <a:cubicBezTo>
                    <a:pt x="70502" y="167170"/>
                    <a:pt x="67507" y="164691"/>
                    <a:pt x="68715" y="161393"/>
                  </a:cubicBezTo>
                  <a:cubicBezTo>
                    <a:pt x="79295" y="131204"/>
                    <a:pt x="92272" y="101908"/>
                    <a:pt x="107520" y="73789"/>
                  </a:cubicBezTo>
                  <a:cubicBezTo>
                    <a:pt x="109445" y="70378"/>
                    <a:pt x="115487" y="72707"/>
                    <a:pt x="113964" y="76533"/>
                  </a:cubicBezTo>
                  <a:cubicBezTo>
                    <a:pt x="102900" y="104224"/>
                    <a:pt x="90654" y="131097"/>
                    <a:pt x="80093" y="158787"/>
                  </a:cubicBezTo>
                  <a:cubicBezTo>
                    <a:pt x="106966" y="162802"/>
                    <a:pt x="120371" y="165207"/>
                    <a:pt x="148640" y="171261"/>
                  </a:cubicBezTo>
                  <a:cubicBezTo>
                    <a:pt x="162335" y="174206"/>
                    <a:pt x="176948" y="174659"/>
                    <a:pt x="173600" y="188265"/>
                  </a:cubicBezTo>
                  <a:cubicBezTo>
                    <a:pt x="172807" y="191475"/>
                    <a:pt x="152077" y="255957"/>
                    <a:pt x="151661" y="257228"/>
                  </a:cubicBezTo>
                  <a:cubicBezTo>
                    <a:pt x="178111" y="272344"/>
                    <a:pt x="203529" y="289198"/>
                    <a:pt x="227748" y="307675"/>
                  </a:cubicBezTo>
                  <a:cubicBezTo>
                    <a:pt x="230102" y="310407"/>
                    <a:pt x="227874" y="315932"/>
                    <a:pt x="223972" y="314397"/>
                  </a:cubicBezTo>
                  <a:cubicBezTo>
                    <a:pt x="210216" y="306977"/>
                    <a:pt x="197019" y="298563"/>
                    <a:pt x="184487" y="289223"/>
                  </a:cubicBezTo>
                  <a:cubicBezTo>
                    <a:pt x="143430" y="262942"/>
                    <a:pt x="139339" y="264050"/>
                    <a:pt x="140849" y="258046"/>
                  </a:cubicBezTo>
                  <a:close/>
                  <a:moveTo>
                    <a:pt x="198748" y="449024"/>
                  </a:moveTo>
                  <a:cubicBezTo>
                    <a:pt x="188414" y="479672"/>
                    <a:pt x="187558" y="493795"/>
                    <a:pt x="182297" y="504405"/>
                  </a:cubicBezTo>
                  <a:cubicBezTo>
                    <a:pt x="180523" y="507980"/>
                    <a:pt x="175714" y="505916"/>
                    <a:pt x="175437" y="502631"/>
                  </a:cubicBezTo>
                  <a:cubicBezTo>
                    <a:pt x="174179" y="488269"/>
                    <a:pt x="187068" y="448407"/>
                    <a:pt x="192027" y="435166"/>
                  </a:cubicBezTo>
                  <a:cubicBezTo>
                    <a:pt x="183506" y="429489"/>
                    <a:pt x="174317" y="407110"/>
                    <a:pt x="170780" y="398576"/>
                  </a:cubicBezTo>
                  <a:cubicBezTo>
                    <a:pt x="164439" y="386833"/>
                    <a:pt x="161765" y="373466"/>
                    <a:pt x="163103" y="360187"/>
                  </a:cubicBezTo>
                  <a:cubicBezTo>
                    <a:pt x="163833" y="356902"/>
                    <a:pt x="168603" y="357846"/>
                    <a:pt x="168729" y="361005"/>
                  </a:cubicBezTo>
                  <a:cubicBezTo>
                    <a:pt x="169610" y="383863"/>
                    <a:pt x="192732" y="418841"/>
                    <a:pt x="196004" y="425034"/>
                  </a:cubicBezTo>
                  <a:cubicBezTo>
                    <a:pt x="215578" y="376260"/>
                    <a:pt x="239193" y="329205"/>
                    <a:pt x="266603" y="284365"/>
                  </a:cubicBezTo>
                  <a:cubicBezTo>
                    <a:pt x="267854" y="282244"/>
                    <a:pt x="270587" y="281539"/>
                    <a:pt x="272707" y="282791"/>
                  </a:cubicBezTo>
                  <a:cubicBezTo>
                    <a:pt x="274828" y="284044"/>
                    <a:pt x="275532" y="286775"/>
                    <a:pt x="274281" y="288896"/>
                  </a:cubicBezTo>
                  <a:cubicBezTo>
                    <a:pt x="262449" y="316297"/>
                    <a:pt x="223796" y="374561"/>
                    <a:pt x="198698" y="449011"/>
                  </a:cubicBezTo>
                  <a:close/>
                  <a:moveTo>
                    <a:pt x="354483" y="445046"/>
                  </a:moveTo>
                  <a:cubicBezTo>
                    <a:pt x="345937" y="491529"/>
                    <a:pt x="327862" y="549831"/>
                    <a:pt x="298825" y="586936"/>
                  </a:cubicBezTo>
                  <a:cubicBezTo>
                    <a:pt x="279504" y="611619"/>
                    <a:pt x="247647" y="632437"/>
                    <a:pt x="215337" y="621348"/>
                  </a:cubicBezTo>
                  <a:cubicBezTo>
                    <a:pt x="213710" y="620845"/>
                    <a:pt x="212798" y="619120"/>
                    <a:pt x="213300" y="617490"/>
                  </a:cubicBezTo>
                  <a:cubicBezTo>
                    <a:pt x="213689" y="616232"/>
                    <a:pt x="214837" y="615357"/>
                    <a:pt x="216155" y="615319"/>
                  </a:cubicBezTo>
                  <a:cubicBezTo>
                    <a:pt x="253085" y="614476"/>
                    <a:pt x="280662" y="604948"/>
                    <a:pt x="307736" y="552663"/>
                  </a:cubicBezTo>
                  <a:cubicBezTo>
                    <a:pt x="324168" y="519144"/>
                    <a:pt x="335930" y="483530"/>
                    <a:pt x="342702" y="446821"/>
                  </a:cubicBezTo>
                  <a:cubicBezTo>
                    <a:pt x="347913" y="419131"/>
                    <a:pt x="346264" y="416928"/>
                    <a:pt x="349826" y="409061"/>
                  </a:cubicBezTo>
                  <a:cubicBezTo>
                    <a:pt x="351129" y="406928"/>
                    <a:pt x="353917" y="406248"/>
                    <a:pt x="356057" y="407551"/>
                  </a:cubicBezTo>
                  <a:cubicBezTo>
                    <a:pt x="357019" y="408142"/>
                    <a:pt x="357731" y="409067"/>
                    <a:pt x="358045" y="410156"/>
                  </a:cubicBezTo>
                  <a:cubicBezTo>
                    <a:pt x="359027" y="421912"/>
                    <a:pt x="357800" y="433744"/>
                    <a:pt x="354433" y="445046"/>
                  </a:cubicBezTo>
                  <a:close/>
                  <a:moveTo>
                    <a:pt x="604002" y="485211"/>
                  </a:moveTo>
                  <a:cubicBezTo>
                    <a:pt x="564964" y="501567"/>
                    <a:pt x="527110" y="520623"/>
                    <a:pt x="490721" y="542241"/>
                  </a:cubicBezTo>
                  <a:cubicBezTo>
                    <a:pt x="427562" y="582103"/>
                    <a:pt x="407649" y="609580"/>
                    <a:pt x="390922" y="620115"/>
                  </a:cubicBezTo>
                  <a:cubicBezTo>
                    <a:pt x="389015" y="621159"/>
                    <a:pt x="386617" y="620467"/>
                    <a:pt x="385572" y="618554"/>
                  </a:cubicBezTo>
                  <a:cubicBezTo>
                    <a:pt x="384924" y="617377"/>
                    <a:pt x="384924" y="615949"/>
                    <a:pt x="385572" y="614765"/>
                  </a:cubicBezTo>
                  <a:cubicBezTo>
                    <a:pt x="400324" y="591014"/>
                    <a:pt x="503698" y="504808"/>
                    <a:pt x="601359" y="479043"/>
                  </a:cubicBezTo>
                  <a:cubicBezTo>
                    <a:pt x="604908" y="478099"/>
                    <a:pt x="607526" y="483599"/>
                    <a:pt x="603951" y="485211"/>
                  </a:cubicBezTo>
                  <a:close/>
                  <a:moveTo>
                    <a:pt x="601585" y="1256775"/>
                  </a:moveTo>
                  <a:cubicBezTo>
                    <a:pt x="592485" y="1258864"/>
                    <a:pt x="588080" y="1264050"/>
                    <a:pt x="576714" y="1274686"/>
                  </a:cubicBezTo>
                  <a:cubicBezTo>
                    <a:pt x="568746" y="1278663"/>
                    <a:pt x="558690" y="1268644"/>
                    <a:pt x="552724" y="1261923"/>
                  </a:cubicBezTo>
                  <a:cubicBezTo>
                    <a:pt x="555600" y="1254150"/>
                    <a:pt x="557135" y="1245944"/>
                    <a:pt x="557255" y="1237656"/>
                  </a:cubicBezTo>
                  <a:cubicBezTo>
                    <a:pt x="558425" y="1228190"/>
                    <a:pt x="561773" y="1199543"/>
                    <a:pt x="562289" y="1194609"/>
                  </a:cubicBezTo>
                  <a:cubicBezTo>
                    <a:pt x="573542" y="1195213"/>
                    <a:pt x="590244" y="1196170"/>
                    <a:pt x="608986" y="1197265"/>
                  </a:cubicBezTo>
                  <a:cubicBezTo>
                    <a:pt x="607683" y="1217253"/>
                    <a:pt x="605191" y="1237146"/>
                    <a:pt x="601535" y="1256838"/>
                  </a:cubicBezTo>
                  <a:close/>
                </a:path>
              </a:pathLst>
            </a:custGeom>
            <a:solidFill>
              <a:srgbClr val="000000"/>
            </a:solidFill>
            <a:ln w="6287" cap="flat">
              <a:noFill/>
              <a:prstDash val="solid"/>
              <a:miter/>
            </a:ln>
          </p:spPr>
          <p:txBody>
            <a:bodyPr rtlCol="1" anchor="ctr"/>
            <a:lstStyle/>
            <a:p>
              <a:endParaRPr lang="ar-SA"/>
            </a:p>
          </p:txBody>
        </p:sp>
        <p:sp>
          <p:nvSpPr>
            <p:cNvPr id="638" name="شكل حر: شكل 637">
              <a:extLst>
                <a:ext uri="{FF2B5EF4-FFF2-40B4-BE49-F238E27FC236}">
                  <a16:creationId xmlns:a16="http://schemas.microsoft.com/office/drawing/2014/main" id="{742FBED9-9FD4-D930-E344-9EDCFB6F80E1}"/>
                </a:ext>
              </a:extLst>
            </p:cNvPr>
            <p:cNvSpPr/>
            <p:nvPr/>
          </p:nvSpPr>
          <p:spPr>
            <a:xfrm>
              <a:off x="4766248" y="3459278"/>
              <a:ext cx="866326" cy="1645113"/>
            </a:xfrm>
            <a:custGeom>
              <a:avLst/>
              <a:gdLst>
                <a:gd name="connsiteX0" fmla="*/ 768002 w 866326"/>
                <a:gd name="connsiteY0" fmla="*/ 943097 h 1645113"/>
                <a:gd name="connsiteX1" fmla="*/ 597729 w 866326"/>
                <a:gd name="connsiteY1" fmla="*/ 933493 h 1645113"/>
                <a:gd name="connsiteX2" fmla="*/ 457601 w 866326"/>
                <a:gd name="connsiteY2" fmla="*/ 941964 h 1645113"/>
                <a:gd name="connsiteX3" fmla="*/ 452680 w 866326"/>
                <a:gd name="connsiteY3" fmla="*/ 931164 h 1645113"/>
                <a:gd name="connsiteX4" fmla="*/ 372755 w 866326"/>
                <a:gd name="connsiteY4" fmla="*/ 889805 h 1645113"/>
                <a:gd name="connsiteX5" fmla="*/ 252652 w 866326"/>
                <a:gd name="connsiteY5" fmla="*/ 516899 h 1645113"/>
                <a:gd name="connsiteX6" fmla="*/ 362887 w 866326"/>
                <a:gd name="connsiteY6" fmla="*/ 365141 h 1645113"/>
                <a:gd name="connsiteX7" fmla="*/ 397336 w 866326"/>
                <a:gd name="connsiteY7" fmla="*/ 391737 h 1645113"/>
                <a:gd name="connsiteX8" fmla="*/ 402635 w 866326"/>
                <a:gd name="connsiteY8" fmla="*/ 381176 h 1645113"/>
                <a:gd name="connsiteX9" fmla="*/ 421289 w 866326"/>
                <a:gd name="connsiteY9" fmla="*/ 353347 h 1645113"/>
                <a:gd name="connsiteX10" fmla="*/ 438004 w 866326"/>
                <a:gd name="connsiteY10" fmla="*/ 347872 h 1645113"/>
                <a:gd name="connsiteX11" fmla="*/ 436229 w 866326"/>
                <a:gd name="connsiteY11" fmla="*/ 330251 h 1645113"/>
                <a:gd name="connsiteX12" fmla="*/ 398766 w 866326"/>
                <a:gd name="connsiteY12" fmla="*/ 283265 h 1645113"/>
                <a:gd name="connsiteX13" fmla="*/ 399728 w 866326"/>
                <a:gd name="connsiteY13" fmla="*/ 277877 h 1645113"/>
                <a:gd name="connsiteX14" fmla="*/ 393548 w 866326"/>
                <a:gd name="connsiteY14" fmla="*/ 273636 h 1645113"/>
                <a:gd name="connsiteX15" fmla="*/ 355712 w 866326"/>
                <a:gd name="connsiteY15" fmla="*/ 144622 h 1645113"/>
                <a:gd name="connsiteX16" fmla="*/ 404033 w 866326"/>
                <a:gd name="connsiteY16" fmla="*/ 110109 h 1645113"/>
                <a:gd name="connsiteX17" fmla="*/ 460673 w 866326"/>
                <a:gd name="connsiteY17" fmla="*/ 102432 h 1645113"/>
                <a:gd name="connsiteX18" fmla="*/ 505494 w 866326"/>
                <a:gd name="connsiteY18" fmla="*/ 72223 h 1645113"/>
                <a:gd name="connsiteX19" fmla="*/ 581178 w 866326"/>
                <a:gd name="connsiteY19" fmla="*/ 123640 h 1645113"/>
                <a:gd name="connsiteX20" fmla="*/ 557263 w 866326"/>
                <a:gd name="connsiteY20" fmla="*/ 166435 h 1645113"/>
                <a:gd name="connsiteX21" fmla="*/ 597024 w 866326"/>
                <a:gd name="connsiteY21" fmla="*/ 300105 h 1645113"/>
                <a:gd name="connsiteX22" fmla="*/ 575501 w 866326"/>
                <a:gd name="connsiteY22" fmla="*/ 344939 h 1645113"/>
                <a:gd name="connsiteX23" fmla="*/ 589623 w 866326"/>
                <a:gd name="connsiteY23" fmla="*/ 356582 h 1645113"/>
                <a:gd name="connsiteX24" fmla="*/ 601279 w 866326"/>
                <a:gd name="connsiteY24" fmla="*/ 357526 h 1645113"/>
                <a:gd name="connsiteX25" fmla="*/ 601002 w 866326"/>
                <a:gd name="connsiteY25" fmla="*/ 356267 h 1645113"/>
                <a:gd name="connsiteX26" fmla="*/ 657352 w 866326"/>
                <a:gd name="connsiteY26" fmla="*/ 308967 h 1645113"/>
                <a:gd name="connsiteX27" fmla="*/ 777782 w 866326"/>
                <a:gd name="connsiteY27" fmla="*/ 369987 h 1645113"/>
                <a:gd name="connsiteX28" fmla="*/ 761948 w 866326"/>
                <a:gd name="connsiteY28" fmla="*/ 286487 h 1645113"/>
                <a:gd name="connsiteX29" fmla="*/ 588113 w 866326"/>
                <a:gd name="connsiteY29" fmla="*/ 19145 h 1645113"/>
                <a:gd name="connsiteX30" fmla="*/ 18225 w 866326"/>
                <a:gd name="connsiteY30" fmla="*/ 272427 h 1645113"/>
                <a:gd name="connsiteX31" fmla="*/ 36602 w 866326"/>
                <a:gd name="connsiteY31" fmla="*/ 637378 h 1645113"/>
                <a:gd name="connsiteX32" fmla="*/ 177661 w 866326"/>
                <a:gd name="connsiteY32" fmla="*/ 984771 h 1645113"/>
                <a:gd name="connsiteX33" fmla="*/ 516432 w 866326"/>
                <a:gd name="connsiteY33" fmla="*/ 1266713 h 1645113"/>
                <a:gd name="connsiteX34" fmla="*/ 517690 w 866326"/>
                <a:gd name="connsiteY34" fmla="*/ 1479340 h 1645113"/>
                <a:gd name="connsiteX35" fmla="*/ 420483 w 866326"/>
                <a:gd name="connsiteY35" fmla="*/ 1438081 h 1645113"/>
                <a:gd name="connsiteX36" fmla="*/ 383466 w 866326"/>
                <a:gd name="connsiteY36" fmla="*/ 1425053 h 1645113"/>
                <a:gd name="connsiteX37" fmla="*/ 329733 w 866326"/>
                <a:gd name="connsiteY37" fmla="*/ 1444525 h 1645113"/>
                <a:gd name="connsiteX38" fmla="*/ 344862 w 866326"/>
                <a:gd name="connsiteY38" fmla="*/ 1490964 h 1645113"/>
                <a:gd name="connsiteX39" fmla="*/ 347002 w 866326"/>
                <a:gd name="connsiteY39" fmla="*/ 1491964 h 1645113"/>
                <a:gd name="connsiteX40" fmla="*/ 390142 w 866326"/>
                <a:gd name="connsiteY40" fmla="*/ 1471354 h 1645113"/>
                <a:gd name="connsiteX41" fmla="*/ 391144 w 866326"/>
                <a:gd name="connsiteY41" fmla="*/ 1467962 h 1645113"/>
                <a:gd name="connsiteX42" fmla="*/ 507407 w 866326"/>
                <a:gd name="connsiteY42" fmla="*/ 1504463 h 1645113"/>
                <a:gd name="connsiteX43" fmla="*/ 404448 w 866326"/>
                <a:gd name="connsiteY43" fmla="*/ 1565471 h 1645113"/>
                <a:gd name="connsiteX44" fmla="*/ 385253 w 866326"/>
                <a:gd name="connsiteY44" fmla="*/ 1620588 h 1645113"/>
                <a:gd name="connsiteX45" fmla="*/ 433372 w 866326"/>
                <a:gd name="connsiteY45" fmla="*/ 1640462 h 1645113"/>
                <a:gd name="connsiteX46" fmla="*/ 437350 w 866326"/>
                <a:gd name="connsiteY46" fmla="*/ 1591928 h 1645113"/>
                <a:gd name="connsiteX47" fmla="*/ 537011 w 866326"/>
                <a:gd name="connsiteY47" fmla="*/ 1511877 h 1645113"/>
                <a:gd name="connsiteX48" fmla="*/ 709889 w 866326"/>
                <a:gd name="connsiteY48" fmla="*/ 1555930 h 1645113"/>
                <a:gd name="connsiteX49" fmla="*/ 722778 w 866326"/>
                <a:gd name="connsiteY49" fmla="*/ 1608303 h 1645113"/>
                <a:gd name="connsiteX50" fmla="*/ 766517 w 866326"/>
                <a:gd name="connsiteY50" fmla="*/ 1573891 h 1645113"/>
                <a:gd name="connsiteX51" fmla="*/ 729499 w 866326"/>
                <a:gd name="connsiteY51" fmla="*/ 1518233 h 1645113"/>
                <a:gd name="connsiteX52" fmla="*/ 643406 w 866326"/>
                <a:gd name="connsiteY52" fmla="*/ 1497528 h 1645113"/>
                <a:gd name="connsiteX53" fmla="*/ 572254 w 866326"/>
                <a:gd name="connsiteY53" fmla="*/ 1488717 h 1645113"/>
                <a:gd name="connsiteX54" fmla="*/ 656698 w 866326"/>
                <a:gd name="connsiteY54" fmla="*/ 1440737 h 1645113"/>
                <a:gd name="connsiteX55" fmla="*/ 680682 w 866326"/>
                <a:gd name="connsiteY55" fmla="*/ 1450661 h 1645113"/>
                <a:gd name="connsiteX56" fmla="*/ 684263 w 866326"/>
                <a:gd name="connsiteY56" fmla="*/ 1448679 h 1645113"/>
                <a:gd name="connsiteX57" fmla="*/ 685798 w 866326"/>
                <a:gd name="connsiteY57" fmla="*/ 1414286 h 1645113"/>
                <a:gd name="connsiteX58" fmla="*/ 677818 w 866326"/>
                <a:gd name="connsiteY58" fmla="*/ 1408515 h 1645113"/>
                <a:gd name="connsiteX59" fmla="*/ 620649 w 866326"/>
                <a:gd name="connsiteY59" fmla="*/ 1417980 h 1645113"/>
                <a:gd name="connsiteX60" fmla="*/ 554972 w 866326"/>
                <a:gd name="connsiteY60" fmla="*/ 1463493 h 1645113"/>
                <a:gd name="connsiteX61" fmla="*/ 555387 w 866326"/>
                <a:gd name="connsiteY61" fmla="*/ 1268538 h 1645113"/>
                <a:gd name="connsiteX62" fmla="*/ 833000 w 866326"/>
                <a:gd name="connsiteY62" fmla="*/ 1257021 h 1645113"/>
                <a:gd name="connsiteX63" fmla="*/ 854120 w 866326"/>
                <a:gd name="connsiteY63" fmla="*/ 1193282 h 1645113"/>
                <a:gd name="connsiteX64" fmla="*/ 768002 w 866326"/>
                <a:gd name="connsiteY64" fmla="*/ 943097 h 1645113"/>
                <a:gd name="connsiteX65" fmla="*/ 450566 w 866326"/>
                <a:gd name="connsiteY65" fmla="*/ 943462 h 1645113"/>
                <a:gd name="connsiteX66" fmla="*/ 340117 w 866326"/>
                <a:gd name="connsiteY66" fmla="*/ 926784 h 1645113"/>
                <a:gd name="connsiteX67" fmla="*/ 155320 w 866326"/>
                <a:gd name="connsiteY67" fmla="*/ 664792 h 1645113"/>
                <a:gd name="connsiteX68" fmla="*/ 101574 w 866326"/>
                <a:gd name="connsiteY68" fmla="*/ 456130 h 1645113"/>
                <a:gd name="connsiteX69" fmla="*/ 115697 w 866326"/>
                <a:gd name="connsiteY69" fmla="*/ 248576 h 1645113"/>
                <a:gd name="connsiteX70" fmla="*/ 237435 w 866326"/>
                <a:gd name="connsiteY70" fmla="*/ 105717 h 1645113"/>
                <a:gd name="connsiteX71" fmla="*/ 241414 w 866326"/>
                <a:gd name="connsiteY71" fmla="*/ 106822 h 1645113"/>
                <a:gd name="connsiteX72" fmla="*/ 241010 w 866326"/>
                <a:gd name="connsiteY72" fmla="*/ 110248 h 1645113"/>
                <a:gd name="connsiteX73" fmla="*/ 168661 w 866326"/>
                <a:gd name="connsiteY73" fmla="*/ 185239 h 1645113"/>
                <a:gd name="connsiteX74" fmla="*/ 108245 w 866326"/>
                <a:gd name="connsiteY74" fmla="*/ 374153 h 1645113"/>
                <a:gd name="connsiteX75" fmla="*/ 276731 w 866326"/>
                <a:gd name="connsiteY75" fmla="*/ 854965 h 1645113"/>
                <a:gd name="connsiteX76" fmla="*/ 446739 w 866326"/>
                <a:gd name="connsiteY76" fmla="*/ 935029 h 1645113"/>
                <a:gd name="connsiteX77" fmla="*/ 451550 w 866326"/>
                <a:gd name="connsiteY77" fmla="*/ 940913 h 1645113"/>
                <a:gd name="connsiteX78" fmla="*/ 450603 w 866326"/>
                <a:gd name="connsiteY78" fmla="*/ 943462 h 16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66326" h="1645113">
                  <a:moveTo>
                    <a:pt x="768002" y="943097"/>
                  </a:moveTo>
                  <a:cubicBezTo>
                    <a:pt x="720626" y="928672"/>
                    <a:pt x="665420" y="931932"/>
                    <a:pt x="597729" y="933493"/>
                  </a:cubicBezTo>
                  <a:cubicBezTo>
                    <a:pt x="526979" y="935129"/>
                    <a:pt x="486589" y="936388"/>
                    <a:pt x="457601" y="941964"/>
                  </a:cubicBezTo>
                  <a:cubicBezTo>
                    <a:pt x="455953" y="938364"/>
                    <a:pt x="454291" y="934752"/>
                    <a:pt x="452680" y="931164"/>
                  </a:cubicBezTo>
                  <a:cubicBezTo>
                    <a:pt x="423612" y="922681"/>
                    <a:pt x="396469" y="908634"/>
                    <a:pt x="372755" y="889805"/>
                  </a:cubicBezTo>
                  <a:cubicBezTo>
                    <a:pt x="277473" y="816475"/>
                    <a:pt x="251218" y="636510"/>
                    <a:pt x="252652" y="516899"/>
                  </a:cubicBezTo>
                  <a:cubicBezTo>
                    <a:pt x="253848" y="417955"/>
                    <a:pt x="303301" y="371208"/>
                    <a:pt x="362887" y="365141"/>
                  </a:cubicBezTo>
                  <a:cubicBezTo>
                    <a:pt x="382610" y="363140"/>
                    <a:pt x="376896" y="361541"/>
                    <a:pt x="397336" y="391737"/>
                  </a:cubicBezTo>
                  <a:cubicBezTo>
                    <a:pt x="398521" y="387954"/>
                    <a:pt x="400311" y="384386"/>
                    <a:pt x="402635" y="381176"/>
                  </a:cubicBezTo>
                  <a:cubicBezTo>
                    <a:pt x="408322" y="371554"/>
                    <a:pt x="414550" y="362265"/>
                    <a:pt x="421289" y="353347"/>
                  </a:cubicBezTo>
                  <a:cubicBezTo>
                    <a:pt x="424991" y="347966"/>
                    <a:pt x="431835" y="345726"/>
                    <a:pt x="438004" y="347872"/>
                  </a:cubicBezTo>
                  <a:cubicBezTo>
                    <a:pt x="437715" y="343479"/>
                    <a:pt x="437715" y="341428"/>
                    <a:pt x="436229" y="330251"/>
                  </a:cubicBezTo>
                  <a:cubicBezTo>
                    <a:pt x="412909" y="327620"/>
                    <a:pt x="396136" y="306581"/>
                    <a:pt x="398766" y="283265"/>
                  </a:cubicBezTo>
                  <a:cubicBezTo>
                    <a:pt x="398971" y="281452"/>
                    <a:pt x="399292" y="279652"/>
                    <a:pt x="399728" y="277877"/>
                  </a:cubicBezTo>
                  <a:cubicBezTo>
                    <a:pt x="397319" y="277053"/>
                    <a:pt x="395183" y="275587"/>
                    <a:pt x="393548" y="273636"/>
                  </a:cubicBezTo>
                  <a:cubicBezTo>
                    <a:pt x="354240" y="226297"/>
                    <a:pt x="339929" y="181224"/>
                    <a:pt x="355712" y="144622"/>
                  </a:cubicBezTo>
                  <a:cubicBezTo>
                    <a:pt x="364414" y="125244"/>
                    <a:pt x="382879" y="112055"/>
                    <a:pt x="404033" y="110109"/>
                  </a:cubicBezTo>
                  <a:cubicBezTo>
                    <a:pt x="423995" y="107252"/>
                    <a:pt x="444650" y="110588"/>
                    <a:pt x="460673" y="102432"/>
                  </a:cubicBezTo>
                  <a:cubicBezTo>
                    <a:pt x="475437" y="94880"/>
                    <a:pt x="490428" y="81034"/>
                    <a:pt x="505494" y="72223"/>
                  </a:cubicBezTo>
                  <a:cubicBezTo>
                    <a:pt x="555841" y="42695"/>
                    <a:pt x="594167" y="79524"/>
                    <a:pt x="581178" y="123640"/>
                  </a:cubicBezTo>
                  <a:cubicBezTo>
                    <a:pt x="575331" y="138993"/>
                    <a:pt x="567276" y="153411"/>
                    <a:pt x="557263" y="166435"/>
                  </a:cubicBezTo>
                  <a:cubicBezTo>
                    <a:pt x="573059" y="202320"/>
                    <a:pt x="596055" y="261112"/>
                    <a:pt x="597024" y="300105"/>
                  </a:cubicBezTo>
                  <a:cubicBezTo>
                    <a:pt x="598912" y="317922"/>
                    <a:pt x="590580" y="335273"/>
                    <a:pt x="575501" y="344939"/>
                  </a:cubicBezTo>
                  <a:cubicBezTo>
                    <a:pt x="582115" y="345638"/>
                    <a:pt x="587672" y="350219"/>
                    <a:pt x="589623" y="356582"/>
                  </a:cubicBezTo>
                  <a:cubicBezTo>
                    <a:pt x="593494" y="355481"/>
                    <a:pt x="597635" y="355814"/>
                    <a:pt x="601279" y="357526"/>
                  </a:cubicBezTo>
                  <a:lnTo>
                    <a:pt x="601002" y="356267"/>
                  </a:lnTo>
                  <a:cubicBezTo>
                    <a:pt x="587710" y="347960"/>
                    <a:pt x="642160" y="313687"/>
                    <a:pt x="657352" y="308967"/>
                  </a:cubicBezTo>
                  <a:cubicBezTo>
                    <a:pt x="702060" y="295121"/>
                    <a:pt x="741683" y="335034"/>
                    <a:pt x="777782" y="369987"/>
                  </a:cubicBezTo>
                  <a:cubicBezTo>
                    <a:pt x="774094" y="341874"/>
                    <a:pt x="768807" y="313995"/>
                    <a:pt x="761948" y="286487"/>
                  </a:cubicBezTo>
                  <a:cubicBezTo>
                    <a:pt x="737517" y="189632"/>
                    <a:pt x="678876" y="59725"/>
                    <a:pt x="588113" y="19145"/>
                  </a:cubicBezTo>
                  <a:cubicBezTo>
                    <a:pt x="431308" y="-50925"/>
                    <a:pt x="88723" y="79889"/>
                    <a:pt x="18225" y="272427"/>
                  </a:cubicBezTo>
                  <a:cubicBezTo>
                    <a:pt x="-19069" y="374266"/>
                    <a:pt x="7892" y="532758"/>
                    <a:pt x="36602" y="637378"/>
                  </a:cubicBezTo>
                  <a:cubicBezTo>
                    <a:pt x="70768" y="757990"/>
                    <a:pt x="118071" y="874486"/>
                    <a:pt x="177661" y="984771"/>
                  </a:cubicBezTo>
                  <a:cubicBezTo>
                    <a:pt x="255623" y="1131633"/>
                    <a:pt x="348676" y="1259375"/>
                    <a:pt x="516432" y="1266713"/>
                  </a:cubicBezTo>
                  <a:cubicBezTo>
                    <a:pt x="515878" y="1310439"/>
                    <a:pt x="517111" y="1460145"/>
                    <a:pt x="517690" y="1479340"/>
                  </a:cubicBezTo>
                  <a:cubicBezTo>
                    <a:pt x="493599" y="1468440"/>
                    <a:pt x="473486" y="1460309"/>
                    <a:pt x="420483" y="1438081"/>
                  </a:cubicBezTo>
                  <a:cubicBezTo>
                    <a:pt x="408629" y="1432467"/>
                    <a:pt x="396223" y="1428100"/>
                    <a:pt x="383466" y="1425053"/>
                  </a:cubicBezTo>
                  <a:cubicBezTo>
                    <a:pt x="364007" y="1421340"/>
                    <a:pt x="340155" y="1425746"/>
                    <a:pt x="329733" y="1444525"/>
                  </a:cubicBezTo>
                  <a:cubicBezTo>
                    <a:pt x="321087" y="1461530"/>
                    <a:pt x="327860" y="1482323"/>
                    <a:pt x="344862" y="1490964"/>
                  </a:cubicBezTo>
                  <a:cubicBezTo>
                    <a:pt x="345564" y="1491322"/>
                    <a:pt x="346278" y="1491656"/>
                    <a:pt x="347002" y="1491964"/>
                  </a:cubicBezTo>
                  <a:cubicBezTo>
                    <a:pt x="364607" y="1498182"/>
                    <a:pt x="383922" y="1488956"/>
                    <a:pt x="390142" y="1471354"/>
                  </a:cubicBezTo>
                  <a:cubicBezTo>
                    <a:pt x="390535" y="1470240"/>
                    <a:pt x="390869" y="1469107"/>
                    <a:pt x="391144" y="1467962"/>
                  </a:cubicBezTo>
                  <a:cubicBezTo>
                    <a:pt x="429672" y="1480850"/>
                    <a:pt x="468338" y="1493601"/>
                    <a:pt x="507407" y="1504463"/>
                  </a:cubicBezTo>
                  <a:cubicBezTo>
                    <a:pt x="471445" y="1521889"/>
                    <a:pt x="437005" y="1542299"/>
                    <a:pt x="404448" y="1565471"/>
                  </a:cubicBezTo>
                  <a:cubicBezTo>
                    <a:pt x="388563" y="1578662"/>
                    <a:pt x="376430" y="1599908"/>
                    <a:pt x="385253" y="1620588"/>
                  </a:cubicBezTo>
                  <a:cubicBezTo>
                    <a:pt x="392340" y="1637190"/>
                    <a:pt x="416242" y="1653313"/>
                    <a:pt x="433372" y="1640462"/>
                  </a:cubicBezTo>
                  <a:cubicBezTo>
                    <a:pt x="446059" y="1630909"/>
                    <a:pt x="453511" y="1603331"/>
                    <a:pt x="437350" y="1591928"/>
                  </a:cubicBezTo>
                  <a:cubicBezTo>
                    <a:pt x="468727" y="1563029"/>
                    <a:pt x="502024" y="1536282"/>
                    <a:pt x="537011" y="1511877"/>
                  </a:cubicBezTo>
                  <a:cubicBezTo>
                    <a:pt x="598258" y="1526200"/>
                    <a:pt x="658674" y="1533538"/>
                    <a:pt x="709889" y="1555930"/>
                  </a:cubicBezTo>
                  <a:cubicBezTo>
                    <a:pt x="693917" y="1583268"/>
                    <a:pt x="704326" y="1603218"/>
                    <a:pt x="722778" y="1608303"/>
                  </a:cubicBezTo>
                  <a:cubicBezTo>
                    <a:pt x="745434" y="1614597"/>
                    <a:pt x="764087" y="1595137"/>
                    <a:pt x="766517" y="1573891"/>
                  </a:cubicBezTo>
                  <a:cubicBezTo>
                    <a:pt x="769311" y="1549360"/>
                    <a:pt x="750154" y="1528340"/>
                    <a:pt x="729499" y="1518233"/>
                  </a:cubicBezTo>
                  <a:cubicBezTo>
                    <a:pt x="701972" y="1507150"/>
                    <a:pt x="672966" y="1500177"/>
                    <a:pt x="643406" y="1497528"/>
                  </a:cubicBezTo>
                  <a:cubicBezTo>
                    <a:pt x="619781" y="1493878"/>
                    <a:pt x="596055" y="1490939"/>
                    <a:pt x="572254" y="1488717"/>
                  </a:cubicBezTo>
                  <a:cubicBezTo>
                    <a:pt x="599592" y="1471341"/>
                    <a:pt x="627774" y="1455331"/>
                    <a:pt x="656698" y="1440737"/>
                  </a:cubicBezTo>
                  <a:cubicBezTo>
                    <a:pt x="660581" y="1450101"/>
                    <a:pt x="671317" y="1454544"/>
                    <a:pt x="680682" y="1450661"/>
                  </a:cubicBezTo>
                  <a:cubicBezTo>
                    <a:pt x="681940" y="1450133"/>
                    <a:pt x="683149" y="1449472"/>
                    <a:pt x="684263" y="1448679"/>
                  </a:cubicBezTo>
                  <a:cubicBezTo>
                    <a:pt x="694181" y="1439604"/>
                    <a:pt x="694873" y="1424210"/>
                    <a:pt x="685798" y="1414286"/>
                  </a:cubicBezTo>
                  <a:cubicBezTo>
                    <a:pt x="683558" y="1411838"/>
                    <a:pt x="680845" y="1409874"/>
                    <a:pt x="677818" y="1408515"/>
                  </a:cubicBezTo>
                  <a:cubicBezTo>
                    <a:pt x="658775" y="1398445"/>
                    <a:pt x="637541" y="1408124"/>
                    <a:pt x="620649" y="1417980"/>
                  </a:cubicBezTo>
                  <a:cubicBezTo>
                    <a:pt x="597484" y="1431221"/>
                    <a:pt x="575507" y="1446451"/>
                    <a:pt x="554972" y="1463493"/>
                  </a:cubicBezTo>
                  <a:cubicBezTo>
                    <a:pt x="555111" y="1433197"/>
                    <a:pt x="554834" y="1320911"/>
                    <a:pt x="555387" y="1268538"/>
                  </a:cubicBezTo>
                  <a:cubicBezTo>
                    <a:pt x="601027" y="1270804"/>
                    <a:pt x="785447" y="1268312"/>
                    <a:pt x="833000" y="1257021"/>
                  </a:cubicBezTo>
                  <a:cubicBezTo>
                    <a:pt x="840828" y="1255171"/>
                    <a:pt x="852836" y="1199450"/>
                    <a:pt x="854120" y="1193282"/>
                  </a:cubicBezTo>
                  <a:cubicBezTo>
                    <a:pt x="877103" y="1081789"/>
                    <a:pt x="877204" y="976338"/>
                    <a:pt x="768002" y="943097"/>
                  </a:cubicBezTo>
                  <a:close/>
                  <a:moveTo>
                    <a:pt x="450566" y="943462"/>
                  </a:moveTo>
                  <a:cubicBezTo>
                    <a:pt x="412955" y="951763"/>
                    <a:pt x="373600" y="945822"/>
                    <a:pt x="340117" y="926784"/>
                  </a:cubicBezTo>
                  <a:cubicBezTo>
                    <a:pt x="253118" y="881938"/>
                    <a:pt x="190688" y="756197"/>
                    <a:pt x="155320" y="664792"/>
                  </a:cubicBezTo>
                  <a:cubicBezTo>
                    <a:pt x="129298" y="597579"/>
                    <a:pt x="111260" y="527547"/>
                    <a:pt x="101574" y="456130"/>
                  </a:cubicBezTo>
                  <a:cubicBezTo>
                    <a:pt x="92160" y="386488"/>
                    <a:pt x="87137" y="314492"/>
                    <a:pt x="115697" y="248576"/>
                  </a:cubicBezTo>
                  <a:cubicBezTo>
                    <a:pt x="141765" y="190285"/>
                    <a:pt x="184018" y="140702"/>
                    <a:pt x="237435" y="105717"/>
                  </a:cubicBezTo>
                  <a:cubicBezTo>
                    <a:pt x="238839" y="104923"/>
                    <a:pt x="240621" y="105418"/>
                    <a:pt x="241414" y="106822"/>
                  </a:cubicBezTo>
                  <a:cubicBezTo>
                    <a:pt x="242040" y="107931"/>
                    <a:pt x="241876" y="109316"/>
                    <a:pt x="241010" y="110248"/>
                  </a:cubicBezTo>
                  <a:cubicBezTo>
                    <a:pt x="215057" y="133405"/>
                    <a:pt x="190873" y="158472"/>
                    <a:pt x="168661" y="185239"/>
                  </a:cubicBezTo>
                  <a:cubicBezTo>
                    <a:pt x="125575" y="238424"/>
                    <a:pt x="104015" y="305839"/>
                    <a:pt x="108245" y="374153"/>
                  </a:cubicBezTo>
                  <a:cubicBezTo>
                    <a:pt x="114400" y="558108"/>
                    <a:pt x="195685" y="759306"/>
                    <a:pt x="276731" y="854965"/>
                  </a:cubicBezTo>
                  <a:cubicBezTo>
                    <a:pt x="350740" y="942291"/>
                    <a:pt x="414291" y="930686"/>
                    <a:pt x="446739" y="935029"/>
                  </a:cubicBezTo>
                  <a:cubicBezTo>
                    <a:pt x="449693" y="935324"/>
                    <a:pt x="451847" y="937961"/>
                    <a:pt x="451550" y="940913"/>
                  </a:cubicBezTo>
                  <a:cubicBezTo>
                    <a:pt x="451459" y="941832"/>
                    <a:pt x="451132" y="942706"/>
                    <a:pt x="450603" y="943462"/>
                  </a:cubicBezTo>
                  <a:close/>
                </a:path>
              </a:pathLst>
            </a:custGeom>
            <a:solidFill>
              <a:srgbClr val="F8BD38"/>
            </a:solidFill>
            <a:ln w="6287" cap="flat">
              <a:noFill/>
              <a:prstDash val="solid"/>
              <a:miter/>
            </a:ln>
          </p:spPr>
          <p:txBody>
            <a:bodyPr rtlCol="1" anchor="ctr"/>
            <a:lstStyle/>
            <a:p>
              <a:endParaRPr lang="ar-SA"/>
            </a:p>
          </p:txBody>
        </p:sp>
      </p:grpSp>
      <p:grpSp>
        <p:nvGrpSpPr>
          <p:cNvPr id="639" name="رسم 5">
            <a:extLst>
              <a:ext uri="{FF2B5EF4-FFF2-40B4-BE49-F238E27FC236}">
                <a16:creationId xmlns:a16="http://schemas.microsoft.com/office/drawing/2014/main" id="{5AEA2C41-C409-C495-C0E1-9A069737EEBF}"/>
              </a:ext>
            </a:extLst>
          </p:cNvPr>
          <p:cNvGrpSpPr/>
          <p:nvPr/>
        </p:nvGrpSpPr>
        <p:grpSpPr>
          <a:xfrm>
            <a:off x="9684944" y="1224336"/>
            <a:ext cx="2006162" cy="1943959"/>
            <a:chOff x="1627963" y="2488593"/>
            <a:chExt cx="2995667" cy="2902785"/>
          </a:xfrm>
        </p:grpSpPr>
        <p:sp>
          <p:nvSpPr>
            <p:cNvPr id="640" name="شكل حر: شكل 639">
              <a:extLst>
                <a:ext uri="{FF2B5EF4-FFF2-40B4-BE49-F238E27FC236}">
                  <a16:creationId xmlns:a16="http://schemas.microsoft.com/office/drawing/2014/main" id="{D0635D2C-CF25-1A0A-2941-7C63637DB298}"/>
                </a:ext>
              </a:extLst>
            </p:cNvPr>
            <p:cNvSpPr/>
            <p:nvPr/>
          </p:nvSpPr>
          <p:spPr>
            <a:xfrm>
              <a:off x="2965145" y="2952741"/>
              <a:ext cx="1561490" cy="1033746"/>
            </a:xfrm>
            <a:custGeom>
              <a:avLst/>
              <a:gdLst>
                <a:gd name="connsiteX0" fmla="*/ 1561629 w 1561490"/>
                <a:gd name="connsiteY0" fmla="*/ 267452 h 1033746"/>
                <a:gd name="connsiteX1" fmla="*/ 1434789 w 1561490"/>
                <a:gd name="connsiteY1" fmla="*/ 931045 h 1033746"/>
                <a:gd name="connsiteX2" fmla="*/ 1379606 w 1561490"/>
                <a:gd name="connsiteY2" fmla="*/ 903800 h 1033746"/>
                <a:gd name="connsiteX3" fmla="*/ 1372574 w 1561490"/>
                <a:gd name="connsiteY3" fmla="*/ 798434 h 1033746"/>
                <a:gd name="connsiteX4" fmla="*/ 1376137 w 1561490"/>
                <a:gd name="connsiteY4" fmla="*/ 788895 h 1033746"/>
                <a:gd name="connsiteX5" fmla="*/ 1351983 w 1561490"/>
                <a:gd name="connsiteY5" fmla="*/ 753397 h 1033746"/>
                <a:gd name="connsiteX6" fmla="*/ 1316493 w 1561490"/>
                <a:gd name="connsiteY6" fmla="*/ 777543 h 1033746"/>
                <a:gd name="connsiteX7" fmla="*/ 1316067 w 1561490"/>
                <a:gd name="connsiteY7" fmla="*/ 780318 h 1033746"/>
                <a:gd name="connsiteX8" fmla="*/ 1261658 w 1561490"/>
                <a:gd name="connsiteY8" fmla="*/ 870013 h 1033746"/>
                <a:gd name="connsiteX9" fmla="*/ 1261342 w 1561490"/>
                <a:gd name="connsiteY9" fmla="*/ 873166 h 1033746"/>
                <a:gd name="connsiteX10" fmla="*/ 985272 w 1561490"/>
                <a:gd name="connsiteY10" fmla="*/ 928979 h 1033746"/>
                <a:gd name="connsiteX11" fmla="*/ 983506 w 1561490"/>
                <a:gd name="connsiteY11" fmla="*/ 615228 h 1033746"/>
                <a:gd name="connsiteX12" fmla="*/ 987133 w 1561490"/>
                <a:gd name="connsiteY12" fmla="*/ 605642 h 1033746"/>
                <a:gd name="connsiteX13" fmla="*/ 963042 w 1561490"/>
                <a:gd name="connsiteY13" fmla="*/ 570123 h 1033746"/>
                <a:gd name="connsiteX14" fmla="*/ 927520 w 1561490"/>
                <a:gd name="connsiteY14" fmla="*/ 594221 h 1033746"/>
                <a:gd name="connsiteX15" fmla="*/ 927331 w 1561490"/>
                <a:gd name="connsiteY15" fmla="*/ 604570 h 1033746"/>
                <a:gd name="connsiteX16" fmla="*/ 731054 w 1561490"/>
                <a:gd name="connsiteY16" fmla="*/ 933299 h 1033746"/>
                <a:gd name="connsiteX17" fmla="*/ 703921 w 1561490"/>
                <a:gd name="connsiteY17" fmla="*/ 396674 h 1033746"/>
                <a:gd name="connsiteX18" fmla="*/ 708650 w 1561490"/>
                <a:gd name="connsiteY18" fmla="*/ 385259 h 1033746"/>
                <a:gd name="connsiteX19" fmla="*/ 684544 w 1561490"/>
                <a:gd name="connsiteY19" fmla="*/ 349745 h 1033746"/>
                <a:gd name="connsiteX20" fmla="*/ 649022 w 1561490"/>
                <a:gd name="connsiteY20" fmla="*/ 373860 h 1033746"/>
                <a:gd name="connsiteX21" fmla="*/ 648596 w 1561490"/>
                <a:gd name="connsiteY21" fmla="*/ 382279 h 1033746"/>
                <a:gd name="connsiteX22" fmla="*/ 361868 w 1561490"/>
                <a:gd name="connsiteY22" fmla="*/ 1032912 h 1033746"/>
                <a:gd name="connsiteX23" fmla="*/ 299669 w 1561490"/>
                <a:gd name="connsiteY23" fmla="*/ 417454 h 1033746"/>
                <a:gd name="connsiteX24" fmla="*/ 301010 w 1561490"/>
                <a:gd name="connsiteY24" fmla="*/ 412724 h 1033746"/>
                <a:gd name="connsiteX25" fmla="*/ 276855 w 1561490"/>
                <a:gd name="connsiteY25" fmla="*/ 377179 h 1033746"/>
                <a:gd name="connsiteX26" fmla="*/ 241318 w 1561490"/>
                <a:gd name="connsiteY26" fmla="*/ 401325 h 1033746"/>
                <a:gd name="connsiteX27" fmla="*/ 240829 w 1561490"/>
                <a:gd name="connsiteY27" fmla="*/ 405692 h 1033746"/>
                <a:gd name="connsiteX28" fmla="*/ 139 w 1561490"/>
                <a:gd name="connsiteY28" fmla="*/ 851740 h 1033746"/>
                <a:gd name="connsiteX29" fmla="*/ 162911 w 1561490"/>
                <a:gd name="connsiteY29" fmla="*/ 70 h 1033746"/>
                <a:gd name="connsiteX30" fmla="*/ 533832 w 1561490"/>
                <a:gd name="connsiteY30" fmla="*/ 145846 h 1033746"/>
                <a:gd name="connsiteX31" fmla="*/ 507881 w 1561490"/>
                <a:gd name="connsiteY31" fmla="*/ 107624 h 1033746"/>
                <a:gd name="connsiteX32" fmla="*/ 469663 w 1561490"/>
                <a:gd name="connsiteY32" fmla="*/ 133573 h 1033746"/>
                <a:gd name="connsiteX33" fmla="*/ 495614 w 1561490"/>
                <a:gd name="connsiteY33" fmla="*/ 171796 h 1033746"/>
                <a:gd name="connsiteX34" fmla="*/ 495614 w 1561490"/>
                <a:gd name="connsiteY34" fmla="*/ 171798 h 1033746"/>
                <a:gd name="connsiteX35" fmla="*/ 533832 w 1561490"/>
                <a:gd name="connsiteY35" fmla="*/ 145846 h 1033746"/>
                <a:gd name="connsiteX36" fmla="*/ 397137 w 1561490"/>
                <a:gd name="connsiteY36" fmla="*/ 119674 h 1033746"/>
                <a:gd name="connsiteX37" fmla="*/ 371186 w 1561490"/>
                <a:gd name="connsiteY37" fmla="*/ 81451 h 1033746"/>
                <a:gd name="connsiteX38" fmla="*/ 332968 w 1561490"/>
                <a:gd name="connsiteY38" fmla="*/ 107401 h 1033746"/>
                <a:gd name="connsiteX39" fmla="*/ 358920 w 1561490"/>
                <a:gd name="connsiteY39" fmla="*/ 145624 h 1033746"/>
                <a:gd name="connsiteX40" fmla="*/ 358920 w 1561490"/>
                <a:gd name="connsiteY40" fmla="*/ 145625 h 1033746"/>
                <a:gd name="connsiteX41" fmla="*/ 397137 w 1561490"/>
                <a:gd name="connsiteY41" fmla="*/ 119674 h 1033746"/>
                <a:gd name="connsiteX42" fmla="*/ 260474 w 1561490"/>
                <a:gd name="connsiteY42" fmla="*/ 93580 h 1033746"/>
                <a:gd name="connsiteX43" fmla="*/ 234507 w 1561490"/>
                <a:gd name="connsiteY43" fmla="*/ 55399 h 1033746"/>
                <a:gd name="connsiteX44" fmla="*/ 196320 w 1561490"/>
                <a:gd name="connsiteY44" fmla="*/ 81369 h 1033746"/>
                <a:gd name="connsiteX45" fmla="*/ 222272 w 1561490"/>
                <a:gd name="connsiteY45" fmla="*/ 119548 h 1033746"/>
                <a:gd name="connsiteX46" fmla="*/ 260474 w 1561490"/>
                <a:gd name="connsiteY46" fmla="*/ 93580 h 103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561490" h="1033746">
                  <a:moveTo>
                    <a:pt x="1561629" y="267452"/>
                  </a:moveTo>
                  <a:lnTo>
                    <a:pt x="1434789" y="931045"/>
                  </a:lnTo>
                  <a:cubicBezTo>
                    <a:pt x="1417051" y="920685"/>
                    <a:pt x="1398620" y="911581"/>
                    <a:pt x="1379606" y="903800"/>
                  </a:cubicBezTo>
                  <a:cubicBezTo>
                    <a:pt x="1387284" y="847467"/>
                    <a:pt x="1384509" y="816187"/>
                    <a:pt x="1372574" y="798434"/>
                  </a:cubicBezTo>
                  <a:cubicBezTo>
                    <a:pt x="1374309" y="795488"/>
                    <a:pt x="1375522" y="792259"/>
                    <a:pt x="1376137" y="788895"/>
                  </a:cubicBezTo>
                  <a:cubicBezTo>
                    <a:pt x="1379275" y="772425"/>
                    <a:pt x="1368459" y="756531"/>
                    <a:pt x="1351983" y="753397"/>
                  </a:cubicBezTo>
                  <a:cubicBezTo>
                    <a:pt x="1335523" y="750263"/>
                    <a:pt x="1319631" y="761072"/>
                    <a:pt x="1316493" y="777543"/>
                  </a:cubicBezTo>
                  <a:cubicBezTo>
                    <a:pt x="1316335" y="778458"/>
                    <a:pt x="1316178" y="779419"/>
                    <a:pt x="1316067" y="780318"/>
                  </a:cubicBezTo>
                  <a:cubicBezTo>
                    <a:pt x="1292576" y="790866"/>
                    <a:pt x="1277172" y="826845"/>
                    <a:pt x="1261658" y="870013"/>
                  </a:cubicBezTo>
                  <a:lnTo>
                    <a:pt x="1261342" y="873166"/>
                  </a:lnTo>
                  <a:cubicBezTo>
                    <a:pt x="1165719" y="861772"/>
                    <a:pt x="1068960" y="881333"/>
                    <a:pt x="985272" y="928979"/>
                  </a:cubicBezTo>
                  <a:cubicBezTo>
                    <a:pt x="978824" y="814973"/>
                    <a:pt x="1018634" y="665318"/>
                    <a:pt x="983506" y="615228"/>
                  </a:cubicBezTo>
                  <a:cubicBezTo>
                    <a:pt x="985304" y="612284"/>
                    <a:pt x="986533" y="609035"/>
                    <a:pt x="987133" y="605642"/>
                  </a:cubicBezTo>
                  <a:cubicBezTo>
                    <a:pt x="990286" y="589179"/>
                    <a:pt x="979502" y="573277"/>
                    <a:pt x="963042" y="570123"/>
                  </a:cubicBezTo>
                  <a:cubicBezTo>
                    <a:pt x="946566" y="566969"/>
                    <a:pt x="930673" y="577757"/>
                    <a:pt x="927520" y="594221"/>
                  </a:cubicBezTo>
                  <a:cubicBezTo>
                    <a:pt x="926858" y="597634"/>
                    <a:pt x="926794" y="601134"/>
                    <a:pt x="927331" y="604570"/>
                  </a:cubicBezTo>
                  <a:cubicBezTo>
                    <a:pt x="847710" y="652326"/>
                    <a:pt x="834719" y="950028"/>
                    <a:pt x="731054" y="933299"/>
                  </a:cubicBezTo>
                  <a:cubicBezTo>
                    <a:pt x="626696" y="916398"/>
                    <a:pt x="781365" y="492439"/>
                    <a:pt x="703921" y="396674"/>
                  </a:cubicBezTo>
                  <a:cubicBezTo>
                    <a:pt x="706301" y="393254"/>
                    <a:pt x="707909" y="389360"/>
                    <a:pt x="708650" y="385259"/>
                  </a:cubicBezTo>
                  <a:cubicBezTo>
                    <a:pt x="711804" y="368793"/>
                    <a:pt x="701004" y="352894"/>
                    <a:pt x="684544" y="349745"/>
                  </a:cubicBezTo>
                  <a:cubicBezTo>
                    <a:pt x="668068" y="346598"/>
                    <a:pt x="652175" y="357393"/>
                    <a:pt x="649022" y="373860"/>
                  </a:cubicBezTo>
                  <a:cubicBezTo>
                    <a:pt x="648486" y="376632"/>
                    <a:pt x="648344" y="379466"/>
                    <a:pt x="648596" y="382279"/>
                  </a:cubicBezTo>
                  <a:cubicBezTo>
                    <a:pt x="533738" y="440363"/>
                    <a:pt x="527400" y="1060676"/>
                    <a:pt x="361868" y="1032912"/>
                  </a:cubicBezTo>
                  <a:cubicBezTo>
                    <a:pt x="199316" y="1005667"/>
                    <a:pt x="379290" y="514827"/>
                    <a:pt x="299669" y="417454"/>
                  </a:cubicBezTo>
                  <a:cubicBezTo>
                    <a:pt x="300253" y="415918"/>
                    <a:pt x="300694" y="414337"/>
                    <a:pt x="301010" y="412724"/>
                  </a:cubicBezTo>
                  <a:cubicBezTo>
                    <a:pt x="304163" y="396240"/>
                    <a:pt x="293347" y="380327"/>
                    <a:pt x="276855" y="377179"/>
                  </a:cubicBezTo>
                  <a:cubicBezTo>
                    <a:pt x="260380" y="374030"/>
                    <a:pt x="244471" y="384841"/>
                    <a:pt x="241318" y="401325"/>
                  </a:cubicBezTo>
                  <a:cubicBezTo>
                    <a:pt x="241050" y="402768"/>
                    <a:pt x="240892" y="404228"/>
                    <a:pt x="240829" y="405692"/>
                  </a:cubicBezTo>
                  <a:cubicBezTo>
                    <a:pt x="128225" y="455167"/>
                    <a:pt x="65853" y="860474"/>
                    <a:pt x="139" y="851740"/>
                  </a:cubicBezTo>
                  <a:lnTo>
                    <a:pt x="162911" y="70"/>
                  </a:lnTo>
                  <a:close/>
                  <a:moveTo>
                    <a:pt x="533832" y="145846"/>
                  </a:moveTo>
                  <a:cubicBezTo>
                    <a:pt x="537222" y="128125"/>
                    <a:pt x="525602" y="111012"/>
                    <a:pt x="507881" y="107624"/>
                  </a:cubicBezTo>
                  <a:cubicBezTo>
                    <a:pt x="490159" y="104235"/>
                    <a:pt x="473053" y="115854"/>
                    <a:pt x="469663" y="133573"/>
                  </a:cubicBezTo>
                  <a:cubicBezTo>
                    <a:pt x="466273" y="151295"/>
                    <a:pt x="477893" y="168408"/>
                    <a:pt x="495614" y="171796"/>
                  </a:cubicBezTo>
                  <a:cubicBezTo>
                    <a:pt x="495614" y="171798"/>
                    <a:pt x="495614" y="171798"/>
                    <a:pt x="495614" y="171798"/>
                  </a:cubicBezTo>
                  <a:cubicBezTo>
                    <a:pt x="513320" y="175120"/>
                    <a:pt x="530395" y="163530"/>
                    <a:pt x="533832" y="145846"/>
                  </a:cubicBezTo>
                  <a:close/>
                  <a:moveTo>
                    <a:pt x="397137" y="119674"/>
                  </a:moveTo>
                  <a:cubicBezTo>
                    <a:pt x="400527" y="101952"/>
                    <a:pt x="388907" y="84840"/>
                    <a:pt x="371186" y="81451"/>
                  </a:cubicBezTo>
                  <a:cubicBezTo>
                    <a:pt x="353464" y="78063"/>
                    <a:pt x="336358" y="89681"/>
                    <a:pt x="332968" y="107401"/>
                  </a:cubicBezTo>
                  <a:cubicBezTo>
                    <a:pt x="329578" y="125123"/>
                    <a:pt x="341198" y="142236"/>
                    <a:pt x="358920" y="145624"/>
                  </a:cubicBezTo>
                  <a:cubicBezTo>
                    <a:pt x="358920" y="145625"/>
                    <a:pt x="358920" y="145625"/>
                    <a:pt x="358920" y="145625"/>
                  </a:cubicBezTo>
                  <a:cubicBezTo>
                    <a:pt x="376641" y="149010"/>
                    <a:pt x="393748" y="137392"/>
                    <a:pt x="397137" y="119674"/>
                  </a:cubicBezTo>
                  <a:close/>
                  <a:moveTo>
                    <a:pt x="260474" y="93580"/>
                  </a:moveTo>
                  <a:cubicBezTo>
                    <a:pt x="263848" y="75865"/>
                    <a:pt x="252212" y="58771"/>
                    <a:pt x="234507" y="55399"/>
                  </a:cubicBezTo>
                  <a:cubicBezTo>
                    <a:pt x="216785" y="52026"/>
                    <a:pt x="199694" y="63654"/>
                    <a:pt x="196320" y="81369"/>
                  </a:cubicBezTo>
                  <a:cubicBezTo>
                    <a:pt x="192947" y="99077"/>
                    <a:pt x="204566" y="116166"/>
                    <a:pt x="222272" y="119548"/>
                  </a:cubicBezTo>
                  <a:cubicBezTo>
                    <a:pt x="239978" y="122895"/>
                    <a:pt x="257068" y="111283"/>
                    <a:pt x="260474" y="93580"/>
                  </a:cubicBezTo>
                  <a:close/>
                </a:path>
              </a:pathLst>
            </a:custGeom>
            <a:solidFill>
              <a:srgbClr val="FFFFFF"/>
            </a:solidFill>
            <a:ln w="15764" cap="flat">
              <a:noFill/>
              <a:prstDash val="solid"/>
              <a:miter/>
            </a:ln>
          </p:spPr>
          <p:txBody>
            <a:bodyPr rtlCol="1" anchor="ctr"/>
            <a:lstStyle/>
            <a:p>
              <a:pPr algn="l" rtl="0"/>
              <a:endParaRPr lang="ar-SA"/>
            </a:p>
          </p:txBody>
        </p:sp>
        <p:sp>
          <p:nvSpPr>
            <p:cNvPr id="642" name="شكل حر: شكل 641">
              <a:extLst>
                <a:ext uri="{FF2B5EF4-FFF2-40B4-BE49-F238E27FC236}">
                  <a16:creationId xmlns:a16="http://schemas.microsoft.com/office/drawing/2014/main" id="{94E2DF5A-8EA1-6016-CDD1-55A1FE3CED17}"/>
                </a:ext>
              </a:extLst>
            </p:cNvPr>
            <p:cNvSpPr/>
            <p:nvPr/>
          </p:nvSpPr>
          <p:spPr>
            <a:xfrm>
              <a:off x="3854750" y="3954586"/>
              <a:ext cx="768880" cy="768880"/>
            </a:xfrm>
            <a:custGeom>
              <a:avLst/>
              <a:gdLst>
                <a:gd name="connsiteX0" fmla="*/ 637133 w 768880"/>
                <a:gd name="connsiteY0" fmla="*/ 125 h 768880"/>
                <a:gd name="connsiteX1" fmla="*/ 637133 w 768880"/>
                <a:gd name="connsiteY1" fmla="*/ 637088 h 768880"/>
                <a:gd name="connsiteX2" fmla="*/ 170 w 768880"/>
                <a:gd name="connsiteY2" fmla="*/ 637088 h 768880"/>
                <a:gd name="connsiteX3" fmla="*/ 318652 w 768880"/>
                <a:gd name="connsiteY3" fmla="*/ 318606 h 768880"/>
              </a:gdLst>
              <a:ahLst/>
              <a:cxnLst>
                <a:cxn ang="0">
                  <a:pos x="connsiteX0" y="connsiteY0"/>
                </a:cxn>
                <a:cxn ang="0">
                  <a:pos x="connsiteX1" y="connsiteY1"/>
                </a:cxn>
                <a:cxn ang="0">
                  <a:pos x="connsiteX2" y="connsiteY2"/>
                </a:cxn>
                <a:cxn ang="0">
                  <a:pos x="connsiteX3" y="connsiteY3"/>
                </a:cxn>
              </a:cxnLst>
              <a:rect l="l" t="t" r="r" b="b"/>
              <a:pathLst>
                <a:path w="768880" h="768880">
                  <a:moveTo>
                    <a:pt x="637133" y="125"/>
                  </a:moveTo>
                  <a:cubicBezTo>
                    <a:pt x="813024" y="176015"/>
                    <a:pt x="813024" y="461198"/>
                    <a:pt x="637133" y="637088"/>
                  </a:cubicBezTo>
                  <a:cubicBezTo>
                    <a:pt x="461243" y="812978"/>
                    <a:pt x="176060" y="812978"/>
                    <a:pt x="170" y="637088"/>
                  </a:cubicBezTo>
                  <a:lnTo>
                    <a:pt x="318652" y="318606"/>
                  </a:lnTo>
                  <a:close/>
                </a:path>
              </a:pathLst>
            </a:custGeom>
            <a:solidFill>
              <a:srgbClr val="F5F4F3"/>
            </a:solidFill>
            <a:ln w="15764" cap="flat">
              <a:noFill/>
              <a:prstDash val="solid"/>
              <a:miter/>
            </a:ln>
          </p:spPr>
          <p:txBody>
            <a:bodyPr rtlCol="1" anchor="ctr"/>
            <a:lstStyle/>
            <a:p>
              <a:pPr algn="l" rtl="0"/>
              <a:endParaRPr lang="ar-SA"/>
            </a:p>
          </p:txBody>
        </p:sp>
        <p:sp>
          <p:nvSpPr>
            <p:cNvPr id="644" name="شكل حر: شكل 643">
              <a:extLst>
                <a:ext uri="{FF2B5EF4-FFF2-40B4-BE49-F238E27FC236}">
                  <a16:creationId xmlns:a16="http://schemas.microsoft.com/office/drawing/2014/main" id="{1048C345-480D-3C67-145D-DAA06126871E}"/>
                </a:ext>
              </a:extLst>
            </p:cNvPr>
            <p:cNvSpPr/>
            <p:nvPr/>
          </p:nvSpPr>
          <p:spPr>
            <a:xfrm>
              <a:off x="3854750" y="3822651"/>
              <a:ext cx="636963" cy="450384"/>
            </a:xfrm>
            <a:custGeom>
              <a:avLst/>
              <a:gdLst>
                <a:gd name="connsiteX0" fmla="*/ 637129 w 636963"/>
                <a:gd name="connsiteY0" fmla="*/ 132041 h 450384"/>
                <a:gd name="connsiteX1" fmla="*/ 318648 w 636963"/>
                <a:gd name="connsiteY1" fmla="*/ 450491 h 450384"/>
                <a:gd name="connsiteX2" fmla="*/ 166 w 636963"/>
                <a:gd name="connsiteY2" fmla="*/ 132009 h 450384"/>
                <a:gd name="connsiteX3" fmla="*/ 490060 w 636963"/>
                <a:gd name="connsiteY3" fmla="*/ 33895 h 450384"/>
                <a:gd name="connsiteX4" fmla="*/ 545243 w 636963"/>
                <a:gd name="connsiteY4" fmla="*/ 61139 h 450384"/>
                <a:gd name="connsiteX5" fmla="*/ 637129 w 636963"/>
                <a:gd name="connsiteY5" fmla="*/ 132041 h 45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963" h="450384">
                  <a:moveTo>
                    <a:pt x="637129" y="132041"/>
                  </a:moveTo>
                  <a:lnTo>
                    <a:pt x="318648" y="450491"/>
                  </a:lnTo>
                  <a:lnTo>
                    <a:pt x="166" y="132009"/>
                  </a:lnTo>
                  <a:cubicBezTo>
                    <a:pt x="128757" y="3557"/>
                    <a:pt x="321911" y="-35126"/>
                    <a:pt x="490060" y="33895"/>
                  </a:cubicBezTo>
                  <a:cubicBezTo>
                    <a:pt x="509075" y="41676"/>
                    <a:pt x="527505" y="50779"/>
                    <a:pt x="545243" y="61139"/>
                  </a:cubicBezTo>
                  <a:cubicBezTo>
                    <a:pt x="578809" y="80702"/>
                    <a:pt x="609696" y="104535"/>
                    <a:pt x="637129" y="132041"/>
                  </a:cubicBezTo>
                  <a:close/>
                </a:path>
              </a:pathLst>
            </a:custGeom>
            <a:solidFill>
              <a:srgbClr val="F8BD38"/>
            </a:solidFill>
            <a:ln w="15764" cap="flat">
              <a:noFill/>
              <a:prstDash val="solid"/>
              <a:miter/>
            </a:ln>
          </p:spPr>
          <p:txBody>
            <a:bodyPr rtlCol="1" anchor="ctr"/>
            <a:lstStyle/>
            <a:p>
              <a:pPr algn="l" rtl="0"/>
              <a:endParaRPr lang="ar-SA"/>
            </a:p>
          </p:txBody>
        </p:sp>
        <p:sp>
          <p:nvSpPr>
            <p:cNvPr id="646" name="شكل حر: شكل 645">
              <a:extLst>
                <a:ext uri="{FF2B5EF4-FFF2-40B4-BE49-F238E27FC236}">
                  <a16:creationId xmlns:a16="http://schemas.microsoft.com/office/drawing/2014/main" id="{7C5662F8-1E4F-41E6-BBFD-7934A7281F38}"/>
                </a:ext>
              </a:extLst>
            </p:cNvPr>
            <p:cNvSpPr/>
            <p:nvPr/>
          </p:nvSpPr>
          <p:spPr>
            <a:xfrm>
              <a:off x="4226443" y="3732973"/>
              <a:ext cx="122544" cy="123498"/>
            </a:xfrm>
            <a:custGeom>
              <a:avLst/>
              <a:gdLst>
                <a:gd name="connsiteX0" fmla="*/ 111390 w 122544"/>
                <a:gd name="connsiteY0" fmla="*/ 18222 h 123498"/>
                <a:gd name="connsiteX1" fmla="*/ 118421 w 122544"/>
                <a:gd name="connsiteY1" fmla="*/ 123589 h 123498"/>
                <a:gd name="connsiteX2" fmla="*/ 173 w 122544"/>
                <a:gd name="connsiteY2" fmla="*/ 92939 h 123498"/>
                <a:gd name="connsiteX3" fmla="*/ 489 w 122544"/>
                <a:gd name="connsiteY3" fmla="*/ 89786 h 123498"/>
                <a:gd name="connsiteX4" fmla="*/ 54898 w 122544"/>
                <a:gd name="connsiteY4" fmla="*/ 90 h 123498"/>
                <a:gd name="connsiteX5" fmla="*/ 82222 w 122544"/>
                <a:gd name="connsiteY5" fmla="*/ 33219 h 123498"/>
                <a:gd name="connsiteX6" fmla="*/ 111405 w 122544"/>
                <a:gd name="connsiteY6" fmla="*/ 18206 h 12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44" h="123498">
                  <a:moveTo>
                    <a:pt x="111390" y="18222"/>
                  </a:moveTo>
                  <a:cubicBezTo>
                    <a:pt x="123325" y="35975"/>
                    <a:pt x="126100" y="67255"/>
                    <a:pt x="118421" y="123589"/>
                  </a:cubicBezTo>
                  <a:cubicBezTo>
                    <a:pt x="80582" y="108030"/>
                    <a:pt x="40803" y="97718"/>
                    <a:pt x="173" y="92939"/>
                  </a:cubicBezTo>
                  <a:lnTo>
                    <a:pt x="489" y="89786"/>
                  </a:lnTo>
                  <a:cubicBezTo>
                    <a:pt x="16003" y="46617"/>
                    <a:pt x="31407" y="10638"/>
                    <a:pt x="54898" y="90"/>
                  </a:cubicBezTo>
                  <a:cubicBezTo>
                    <a:pt x="53290" y="16784"/>
                    <a:pt x="65525" y="31617"/>
                    <a:pt x="82222" y="33219"/>
                  </a:cubicBezTo>
                  <a:cubicBezTo>
                    <a:pt x="94046" y="34354"/>
                    <a:pt x="105446" y="28487"/>
                    <a:pt x="111405" y="18206"/>
                  </a:cubicBezTo>
                  <a:close/>
                </a:path>
              </a:pathLst>
            </a:custGeom>
            <a:solidFill>
              <a:srgbClr val="FFFFFF"/>
            </a:solidFill>
            <a:ln w="15764" cap="flat">
              <a:noFill/>
              <a:prstDash val="solid"/>
              <a:miter/>
            </a:ln>
          </p:spPr>
          <p:txBody>
            <a:bodyPr rtlCol="1" anchor="ctr"/>
            <a:lstStyle/>
            <a:p>
              <a:pPr algn="l" rtl="0"/>
              <a:endParaRPr lang="ar-SA"/>
            </a:p>
          </p:txBody>
        </p:sp>
        <p:sp>
          <p:nvSpPr>
            <p:cNvPr id="648" name="شكل حر: شكل 647">
              <a:extLst>
                <a:ext uri="{FF2B5EF4-FFF2-40B4-BE49-F238E27FC236}">
                  <a16:creationId xmlns:a16="http://schemas.microsoft.com/office/drawing/2014/main" id="{BCEADD2A-7456-F59E-1F88-B7659D43B520}"/>
                </a:ext>
              </a:extLst>
            </p:cNvPr>
            <p:cNvSpPr/>
            <p:nvPr/>
          </p:nvSpPr>
          <p:spPr>
            <a:xfrm>
              <a:off x="4281137" y="3705524"/>
              <a:ext cx="60627" cy="45580"/>
            </a:xfrm>
            <a:custGeom>
              <a:avLst/>
              <a:gdLst>
                <a:gd name="connsiteX0" fmla="*/ 36122 w 60627"/>
                <a:gd name="connsiteY0" fmla="*/ 638 h 45580"/>
                <a:gd name="connsiteX1" fmla="*/ 60261 w 60627"/>
                <a:gd name="connsiteY1" fmla="*/ 36128 h 45580"/>
                <a:gd name="connsiteX2" fmla="*/ 56697 w 60627"/>
                <a:gd name="connsiteY2" fmla="*/ 45666 h 45580"/>
                <a:gd name="connsiteX3" fmla="*/ 25401 w 60627"/>
                <a:gd name="connsiteY3" fmla="*/ 25738 h 45580"/>
                <a:gd name="connsiteX4" fmla="*/ 175 w 60627"/>
                <a:gd name="connsiteY4" fmla="*/ 27551 h 45580"/>
                <a:gd name="connsiteX5" fmla="*/ 616 w 60627"/>
                <a:gd name="connsiteY5" fmla="*/ 24776 h 45580"/>
                <a:gd name="connsiteX6" fmla="*/ 36012 w 60627"/>
                <a:gd name="connsiteY6" fmla="*/ 617 h 45580"/>
                <a:gd name="connsiteX7" fmla="*/ 36122 w 60627"/>
                <a:gd name="connsiteY7" fmla="*/ 638 h 4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27" h="45580">
                  <a:moveTo>
                    <a:pt x="36122" y="638"/>
                  </a:moveTo>
                  <a:cubicBezTo>
                    <a:pt x="52582" y="3772"/>
                    <a:pt x="63398" y="19661"/>
                    <a:pt x="60261" y="36128"/>
                  </a:cubicBezTo>
                  <a:cubicBezTo>
                    <a:pt x="59646" y="39492"/>
                    <a:pt x="58432" y="42721"/>
                    <a:pt x="56697" y="45666"/>
                  </a:cubicBezTo>
                  <a:cubicBezTo>
                    <a:pt x="49208" y="35261"/>
                    <a:pt x="37998" y="28128"/>
                    <a:pt x="25401" y="25738"/>
                  </a:cubicBezTo>
                  <a:cubicBezTo>
                    <a:pt x="17045" y="23381"/>
                    <a:pt x="8121" y="24022"/>
                    <a:pt x="175" y="27551"/>
                  </a:cubicBezTo>
                  <a:cubicBezTo>
                    <a:pt x="285" y="26652"/>
                    <a:pt x="443" y="25690"/>
                    <a:pt x="616" y="24776"/>
                  </a:cubicBezTo>
                  <a:cubicBezTo>
                    <a:pt x="3722" y="8330"/>
                    <a:pt x="19568" y="-2486"/>
                    <a:pt x="36012" y="617"/>
                  </a:cubicBezTo>
                  <a:cubicBezTo>
                    <a:pt x="36044" y="623"/>
                    <a:pt x="36091" y="631"/>
                    <a:pt x="36122" y="638"/>
                  </a:cubicBezTo>
                  <a:close/>
                </a:path>
              </a:pathLst>
            </a:custGeom>
            <a:solidFill>
              <a:srgbClr val="000000"/>
            </a:solidFill>
            <a:ln w="15764" cap="flat">
              <a:noFill/>
              <a:prstDash val="solid"/>
              <a:miter/>
            </a:ln>
          </p:spPr>
          <p:txBody>
            <a:bodyPr rtlCol="1" anchor="ctr"/>
            <a:lstStyle/>
            <a:p>
              <a:pPr algn="l" rtl="0"/>
              <a:endParaRPr lang="ar-SA"/>
            </a:p>
          </p:txBody>
        </p:sp>
        <p:sp>
          <p:nvSpPr>
            <p:cNvPr id="256" name="شكل حر: شكل 255">
              <a:extLst>
                <a:ext uri="{FF2B5EF4-FFF2-40B4-BE49-F238E27FC236}">
                  <a16:creationId xmlns:a16="http://schemas.microsoft.com/office/drawing/2014/main" id="{B4D8887B-0BC3-4B2F-280E-75FF28FF7CFC}"/>
                </a:ext>
              </a:extLst>
            </p:cNvPr>
            <p:cNvSpPr/>
            <p:nvPr/>
          </p:nvSpPr>
          <p:spPr>
            <a:xfrm>
              <a:off x="4281013" y="3729779"/>
              <a:ext cx="56646" cy="36482"/>
            </a:xfrm>
            <a:custGeom>
              <a:avLst/>
              <a:gdLst>
                <a:gd name="connsiteX0" fmla="*/ 56821 w 56646"/>
                <a:gd name="connsiteY0" fmla="*/ 21413 h 36482"/>
                <a:gd name="connsiteX1" fmla="*/ 15324 w 56646"/>
                <a:gd name="connsiteY1" fmla="*/ 32477 h 36482"/>
                <a:gd name="connsiteX2" fmla="*/ 314 w 56646"/>
                <a:gd name="connsiteY2" fmla="*/ 3297 h 36482"/>
                <a:gd name="connsiteX3" fmla="*/ 25540 w 56646"/>
                <a:gd name="connsiteY3" fmla="*/ 1484 h 36482"/>
                <a:gd name="connsiteX4" fmla="*/ 56821 w 56646"/>
                <a:gd name="connsiteY4" fmla="*/ 21413 h 36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6" h="36482">
                  <a:moveTo>
                    <a:pt x="56821" y="21413"/>
                  </a:moveTo>
                  <a:cubicBezTo>
                    <a:pt x="48417" y="35927"/>
                    <a:pt x="29845" y="40881"/>
                    <a:pt x="15324" y="32477"/>
                  </a:cubicBezTo>
                  <a:cubicBezTo>
                    <a:pt x="5044" y="26526"/>
                    <a:pt x="-821" y="15123"/>
                    <a:pt x="314" y="3297"/>
                  </a:cubicBezTo>
                  <a:cubicBezTo>
                    <a:pt x="8260" y="-232"/>
                    <a:pt x="17184" y="-873"/>
                    <a:pt x="25540" y="1484"/>
                  </a:cubicBezTo>
                  <a:cubicBezTo>
                    <a:pt x="38138" y="3879"/>
                    <a:pt x="49332" y="11012"/>
                    <a:pt x="56821" y="21413"/>
                  </a:cubicBezTo>
                  <a:close/>
                </a:path>
              </a:pathLst>
            </a:custGeom>
            <a:solidFill>
              <a:srgbClr val="EE8030"/>
            </a:solidFill>
            <a:ln w="15764" cap="flat">
              <a:noFill/>
              <a:prstDash val="solid"/>
              <a:miter/>
            </a:ln>
          </p:spPr>
          <p:txBody>
            <a:bodyPr rtlCol="1" anchor="ctr"/>
            <a:lstStyle/>
            <a:p>
              <a:pPr algn="l" rtl="0"/>
              <a:endParaRPr lang="ar-SA"/>
            </a:p>
          </p:txBody>
        </p:sp>
        <p:sp>
          <p:nvSpPr>
            <p:cNvPr id="257" name="شكل حر: شكل 256">
              <a:extLst>
                <a:ext uri="{FF2B5EF4-FFF2-40B4-BE49-F238E27FC236}">
                  <a16:creationId xmlns:a16="http://schemas.microsoft.com/office/drawing/2014/main" id="{32ED332D-9191-F0B8-E5D5-E0E7E47AB8F4}"/>
                </a:ext>
              </a:extLst>
            </p:cNvPr>
            <p:cNvSpPr/>
            <p:nvPr/>
          </p:nvSpPr>
          <p:spPr>
            <a:xfrm>
              <a:off x="3722759" y="3954554"/>
              <a:ext cx="450472" cy="636962"/>
            </a:xfrm>
            <a:custGeom>
              <a:avLst/>
              <a:gdLst>
                <a:gd name="connsiteX0" fmla="*/ 450624 w 450472"/>
                <a:gd name="connsiteY0" fmla="*/ 318602 h 636962"/>
                <a:gd name="connsiteX1" fmla="*/ 132142 w 450472"/>
                <a:gd name="connsiteY1" fmla="*/ 637084 h 636962"/>
                <a:gd name="connsiteX2" fmla="*/ 131890 w 450472"/>
                <a:gd name="connsiteY2" fmla="*/ 373 h 636962"/>
                <a:gd name="connsiteX3" fmla="*/ 132142 w 450472"/>
                <a:gd name="connsiteY3" fmla="*/ 121 h 636962"/>
              </a:gdLst>
              <a:ahLst/>
              <a:cxnLst>
                <a:cxn ang="0">
                  <a:pos x="connsiteX0" y="connsiteY0"/>
                </a:cxn>
                <a:cxn ang="0">
                  <a:pos x="connsiteX1" y="connsiteY1"/>
                </a:cxn>
                <a:cxn ang="0">
                  <a:pos x="connsiteX2" y="connsiteY2"/>
                </a:cxn>
                <a:cxn ang="0">
                  <a:pos x="connsiteX3" y="connsiteY3"/>
                </a:cxn>
              </a:cxnLst>
              <a:rect l="l" t="t" r="r" b="b"/>
              <a:pathLst>
                <a:path w="450472" h="636962">
                  <a:moveTo>
                    <a:pt x="450624" y="318602"/>
                  </a:moveTo>
                  <a:lnTo>
                    <a:pt x="132142" y="637084"/>
                  </a:lnTo>
                  <a:cubicBezTo>
                    <a:pt x="-43748" y="461336"/>
                    <a:pt x="-43858" y="176263"/>
                    <a:pt x="131890" y="373"/>
                  </a:cubicBezTo>
                  <a:cubicBezTo>
                    <a:pt x="131985" y="279"/>
                    <a:pt x="132064" y="200"/>
                    <a:pt x="132142" y="121"/>
                  </a:cubicBezTo>
                  <a:close/>
                </a:path>
              </a:pathLst>
            </a:custGeom>
            <a:solidFill>
              <a:srgbClr val="EE8030"/>
            </a:solidFill>
            <a:ln w="15764" cap="flat">
              <a:noFill/>
              <a:prstDash val="solid"/>
              <a:miter/>
            </a:ln>
          </p:spPr>
          <p:txBody>
            <a:bodyPr rtlCol="1" anchor="ctr"/>
            <a:lstStyle/>
            <a:p>
              <a:pPr algn="l" rtl="0"/>
              <a:endParaRPr lang="ar-SA"/>
            </a:p>
          </p:txBody>
        </p:sp>
        <p:sp>
          <p:nvSpPr>
            <p:cNvPr id="258" name="شكل حر: شكل 257">
              <a:extLst>
                <a:ext uri="{FF2B5EF4-FFF2-40B4-BE49-F238E27FC236}">
                  <a16:creationId xmlns:a16="http://schemas.microsoft.com/office/drawing/2014/main" id="{A250579E-93CD-B988-B077-27E68E8CAB24}"/>
                </a:ext>
              </a:extLst>
            </p:cNvPr>
            <p:cNvSpPr/>
            <p:nvPr/>
          </p:nvSpPr>
          <p:spPr>
            <a:xfrm>
              <a:off x="3892063" y="3522296"/>
              <a:ext cx="60702" cy="45634"/>
            </a:xfrm>
            <a:custGeom>
              <a:avLst/>
              <a:gdLst>
                <a:gd name="connsiteX0" fmla="*/ 36166 w 60702"/>
                <a:gd name="connsiteY0" fmla="*/ 617 h 45634"/>
                <a:gd name="connsiteX1" fmla="*/ 60320 w 60702"/>
                <a:gd name="connsiteY1" fmla="*/ 36044 h 45634"/>
                <a:gd name="connsiteX2" fmla="*/ 60304 w 60702"/>
                <a:gd name="connsiteY2" fmla="*/ 36123 h 45634"/>
                <a:gd name="connsiteX3" fmla="*/ 56678 w 60702"/>
                <a:gd name="connsiteY3" fmla="*/ 45709 h 45634"/>
                <a:gd name="connsiteX4" fmla="*/ 33281 w 60702"/>
                <a:gd name="connsiteY4" fmla="*/ 29832 h 45634"/>
                <a:gd name="connsiteX5" fmla="*/ 518 w 60702"/>
                <a:gd name="connsiteY5" fmla="*/ 35051 h 45634"/>
                <a:gd name="connsiteX6" fmla="*/ 25792 w 60702"/>
                <a:gd name="connsiteY6" fmla="*/ 437 h 45634"/>
                <a:gd name="connsiteX7" fmla="*/ 36166 w 60702"/>
                <a:gd name="connsiteY7" fmla="*/ 617 h 4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02" h="45634">
                  <a:moveTo>
                    <a:pt x="36166" y="617"/>
                  </a:moveTo>
                  <a:cubicBezTo>
                    <a:pt x="52626" y="3729"/>
                    <a:pt x="63426" y="19592"/>
                    <a:pt x="60320" y="36044"/>
                  </a:cubicBezTo>
                  <a:cubicBezTo>
                    <a:pt x="60320" y="36071"/>
                    <a:pt x="60304" y="36096"/>
                    <a:pt x="60304" y="36123"/>
                  </a:cubicBezTo>
                  <a:cubicBezTo>
                    <a:pt x="59705" y="39514"/>
                    <a:pt x="58475" y="42765"/>
                    <a:pt x="56678" y="45709"/>
                  </a:cubicBezTo>
                  <a:cubicBezTo>
                    <a:pt x="51238" y="37582"/>
                    <a:pt x="42851" y="31888"/>
                    <a:pt x="33281" y="29832"/>
                  </a:cubicBezTo>
                  <a:cubicBezTo>
                    <a:pt x="22102" y="27081"/>
                    <a:pt x="10293" y="28962"/>
                    <a:pt x="518" y="35051"/>
                  </a:cubicBezTo>
                  <a:cubicBezTo>
                    <a:pt x="-2068" y="18515"/>
                    <a:pt x="9253" y="3018"/>
                    <a:pt x="25792" y="437"/>
                  </a:cubicBezTo>
                  <a:cubicBezTo>
                    <a:pt x="29229" y="-100"/>
                    <a:pt x="32744" y="-40"/>
                    <a:pt x="36166" y="617"/>
                  </a:cubicBezTo>
                  <a:close/>
                </a:path>
              </a:pathLst>
            </a:custGeom>
            <a:solidFill>
              <a:srgbClr val="000000"/>
            </a:solidFill>
            <a:ln w="15764" cap="flat">
              <a:noFill/>
              <a:prstDash val="solid"/>
              <a:miter/>
            </a:ln>
          </p:spPr>
          <p:txBody>
            <a:bodyPr rtlCol="1" anchor="ctr"/>
            <a:lstStyle/>
            <a:p>
              <a:pPr algn="l" rtl="0"/>
              <a:endParaRPr lang="ar-SA"/>
            </a:p>
          </p:txBody>
        </p:sp>
        <p:sp>
          <p:nvSpPr>
            <p:cNvPr id="259" name="شكل حر: شكل 258">
              <a:extLst>
                <a:ext uri="{FF2B5EF4-FFF2-40B4-BE49-F238E27FC236}">
                  <a16:creationId xmlns:a16="http://schemas.microsoft.com/office/drawing/2014/main" id="{F6EB1F1C-5CB0-F62F-332C-CF280AF2C8A3}"/>
                </a:ext>
              </a:extLst>
            </p:cNvPr>
            <p:cNvSpPr/>
            <p:nvPr/>
          </p:nvSpPr>
          <p:spPr>
            <a:xfrm>
              <a:off x="2919139" y="3335029"/>
              <a:ext cx="1044119" cy="864708"/>
            </a:xfrm>
            <a:custGeom>
              <a:avLst/>
              <a:gdLst>
                <a:gd name="connsiteX0" fmla="*/ 1029572 w 1044119"/>
                <a:gd name="connsiteY0" fmla="*/ 232990 h 864708"/>
                <a:gd name="connsiteX1" fmla="*/ 1031338 w 1044119"/>
                <a:gd name="connsiteY1" fmla="*/ 546742 h 864708"/>
                <a:gd name="connsiteX2" fmla="*/ 809836 w 1044119"/>
                <a:gd name="connsiteY2" fmla="*/ 864798 h 864708"/>
                <a:gd name="connsiteX3" fmla="*/ 529351 w 1044119"/>
                <a:gd name="connsiteY3" fmla="*/ 811192 h 864708"/>
                <a:gd name="connsiteX4" fmla="*/ 120 w 1044119"/>
                <a:gd name="connsiteY4" fmla="*/ 710034 h 864708"/>
                <a:gd name="connsiteX5" fmla="*/ 40844 w 1044119"/>
                <a:gd name="connsiteY5" fmla="*/ 496904 h 864708"/>
                <a:gd name="connsiteX6" fmla="*/ 46126 w 1044119"/>
                <a:gd name="connsiteY6" fmla="*/ 469518 h 864708"/>
                <a:gd name="connsiteX7" fmla="*/ 286958 w 1044119"/>
                <a:gd name="connsiteY7" fmla="*/ 23486 h 864708"/>
                <a:gd name="connsiteX8" fmla="*/ 316000 w 1044119"/>
                <a:gd name="connsiteY8" fmla="*/ 55126 h 864708"/>
                <a:gd name="connsiteX9" fmla="*/ 345798 w 1044119"/>
                <a:gd name="connsiteY9" fmla="*/ 35264 h 864708"/>
                <a:gd name="connsiteX10" fmla="*/ 407997 w 1044119"/>
                <a:gd name="connsiteY10" fmla="*/ 650721 h 864708"/>
                <a:gd name="connsiteX11" fmla="*/ 694725 w 1044119"/>
                <a:gd name="connsiteY11" fmla="*/ 89 h 864708"/>
                <a:gd name="connsiteX12" fmla="*/ 727693 w 1044119"/>
                <a:gd name="connsiteY12" fmla="*/ 27508 h 864708"/>
                <a:gd name="connsiteX13" fmla="*/ 749908 w 1044119"/>
                <a:gd name="connsiteY13" fmla="*/ 14483 h 864708"/>
                <a:gd name="connsiteX14" fmla="*/ 777041 w 1044119"/>
                <a:gd name="connsiteY14" fmla="*/ 551109 h 864708"/>
                <a:gd name="connsiteX15" fmla="*/ 973333 w 1044119"/>
                <a:gd name="connsiteY15" fmla="*/ 222379 h 864708"/>
                <a:gd name="connsiteX16" fmla="*/ 1007862 w 1044119"/>
                <a:gd name="connsiteY16" fmla="*/ 247773 h 864708"/>
                <a:gd name="connsiteX17" fmla="*/ 1029493 w 1044119"/>
                <a:gd name="connsiteY17" fmla="*/ 233037 h 86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4119" h="864708">
                  <a:moveTo>
                    <a:pt x="1029572" y="232990"/>
                  </a:moveTo>
                  <a:cubicBezTo>
                    <a:pt x="1064700" y="283033"/>
                    <a:pt x="1024842" y="432687"/>
                    <a:pt x="1031338" y="546742"/>
                  </a:cubicBezTo>
                  <a:cubicBezTo>
                    <a:pt x="913389" y="614017"/>
                    <a:pt x="832035" y="730846"/>
                    <a:pt x="809836" y="864798"/>
                  </a:cubicBezTo>
                  <a:lnTo>
                    <a:pt x="529351" y="811192"/>
                  </a:lnTo>
                  <a:lnTo>
                    <a:pt x="120" y="710034"/>
                  </a:lnTo>
                  <a:lnTo>
                    <a:pt x="40844" y="496904"/>
                  </a:lnTo>
                  <a:lnTo>
                    <a:pt x="46126" y="469518"/>
                  </a:lnTo>
                  <a:cubicBezTo>
                    <a:pt x="111840" y="478252"/>
                    <a:pt x="174197" y="72945"/>
                    <a:pt x="286958" y="23486"/>
                  </a:cubicBezTo>
                  <a:cubicBezTo>
                    <a:pt x="286233" y="40241"/>
                    <a:pt x="299240" y="54407"/>
                    <a:pt x="316000" y="55126"/>
                  </a:cubicBezTo>
                  <a:cubicBezTo>
                    <a:pt x="329196" y="55694"/>
                    <a:pt x="341242" y="47662"/>
                    <a:pt x="345798" y="35264"/>
                  </a:cubicBezTo>
                  <a:cubicBezTo>
                    <a:pt x="425419" y="132637"/>
                    <a:pt x="245445" y="623477"/>
                    <a:pt x="407997" y="650721"/>
                  </a:cubicBezTo>
                  <a:cubicBezTo>
                    <a:pt x="573544" y="678486"/>
                    <a:pt x="579851" y="58172"/>
                    <a:pt x="694725" y="89"/>
                  </a:cubicBezTo>
                  <a:cubicBezTo>
                    <a:pt x="696254" y="16763"/>
                    <a:pt x="711012" y="29039"/>
                    <a:pt x="727693" y="27508"/>
                  </a:cubicBezTo>
                  <a:cubicBezTo>
                    <a:pt x="736664" y="26685"/>
                    <a:pt x="744799" y="21911"/>
                    <a:pt x="749908" y="14483"/>
                  </a:cubicBezTo>
                  <a:cubicBezTo>
                    <a:pt x="827352" y="110249"/>
                    <a:pt x="672652" y="534207"/>
                    <a:pt x="777041" y="551109"/>
                  </a:cubicBezTo>
                  <a:cubicBezTo>
                    <a:pt x="880706" y="567837"/>
                    <a:pt x="893713" y="270136"/>
                    <a:pt x="973333" y="222379"/>
                  </a:cubicBezTo>
                  <a:cubicBezTo>
                    <a:pt x="975856" y="238925"/>
                    <a:pt x="991307" y="250294"/>
                    <a:pt x="1007862" y="247773"/>
                  </a:cubicBezTo>
                  <a:cubicBezTo>
                    <a:pt x="1016928" y="246392"/>
                    <a:pt x="1024890" y="240973"/>
                    <a:pt x="1029493" y="233037"/>
                  </a:cubicBezTo>
                  <a:close/>
                </a:path>
              </a:pathLst>
            </a:custGeom>
            <a:solidFill>
              <a:srgbClr val="FFFFFF"/>
            </a:solidFill>
            <a:ln w="15764" cap="flat">
              <a:noFill/>
              <a:prstDash val="solid"/>
              <a:miter/>
            </a:ln>
          </p:spPr>
          <p:txBody>
            <a:bodyPr rtlCol="1" anchor="ctr"/>
            <a:lstStyle/>
            <a:p>
              <a:pPr algn="l" rtl="0"/>
              <a:endParaRPr lang="ar-SA"/>
            </a:p>
          </p:txBody>
        </p:sp>
        <p:sp>
          <p:nvSpPr>
            <p:cNvPr id="260" name="شكل حر: شكل 259">
              <a:extLst>
                <a:ext uri="{FF2B5EF4-FFF2-40B4-BE49-F238E27FC236}">
                  <a16:creationId xmlns:a16="http://schemas.microsoft.com/office/drawing/2014/main" id="{2D1D0C85-8CA3-C681-A947-EF4BBAAB49D5}"/>
                </a:ext>
              </a:extLst>
            </p:cNvPr>
            <p:cNvSpPr/>
            <p:nvPr/>
          </p:nvSpPr>
          <p:spPr>
            <a:xfrm>
              <a:off x="3892431" y="3550816"/>
              <a:ext cx="56159" cy="32200"/>
            </a:xfrm>
            <a:custGeom>
              <a:avLst/>
              <a:gdLst>
                <a:gd name="connsiteX0" fmla="*/ 32913 w 56159"/>
                <a:gd name="connsiteY0" fmla="*/ 1313 h 32200"/>
                <a:gd name="connsiteX1" fmla="*/ 56310 w 56159"/>
                <a:gd name="connsiteY1" fmla="*/ 17190 h 32200"/>
                <a:gd name="connsiteX2" fmla="*/ 14892 w 56159"/>
                <a:gd name="connsiteY2" fmla="*/ 28171 h 32200"/>
                <a:gd name="connsiteX3" fmla="*/ 150 w 56159"/>
                <a:gd name="connsiteY3" fmla="*/ 6532 h 32200"/>
                <a:gd name="connsiteX4" fmla="*/ 32913 w 56159"/>
                <a:gd name="connsiteY4" fmla="*/ 1313 h 3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59" h="32200">
                  <a:moveTo>
                    <a:pt x="32913" y="1313"/>
                  </a:moveTo>
                  <a:cubicBezTo>
                    <a:pt x="42483" y="3369"/>
                    <a:pt x="50870" y="9062"/>
                    <a:pt x="56310" y="17190"/>
                  </a:cubicBezTo>
                  <a:cubicBezTo>
                    <a:pt x="47906" y="31662"/>
                    <a:pt x="29349" y="36578"/>
                    <a:pt x="14892" y="28171"/>
                  </a:cubicBezTo>
                  <a:cubicBezTo>
                    <a:pt x="6945" y="23561"/>
                    <a:pt x="1537" y="15604"/>
                    <a:pt x="150" y="6532"/>
                  </a:cubicBezTo>
                  <a:cubicBezTo>
                    <a:pt x="9925" y="443"/>
                    <a:pt x="21734" y="-1438"/>
                    <a:pt x="32913" y="1313"/>
                  </a:cubicBezTo>
                  <a:close/>
                </a:path>
              </a:pathLst>
            </a:custGeom>
            <a:solidFill>
              <a:srgbClr val="EE8030"/>
            </a:solidFill>
            <a:ln w="15764" cap="flat">
              <a:noFill/>
              <a:prstDash val="solid"/>
              <a:miter/>
            </a:ln>
          </p:spPr>
          <p:txBody>
            <a:bodyPr rtlCol="1" anchor="ctr"/>
            <a:lstStyle/>
            <a:p>
              <a:pPr algn="l" rtl="0"/>
              <a:endParaRPr lang="ar-SA"/>
            </a:p>
          </p:txBody>
        </p:sp>
        <p:sp>
          <p:nvSpPr>
            <p:cNvPr id="261" name="شكل حر: شكل 260">
              <a:extLst>
                <a:ext uri="{FF2B5EF4-FFF2-40B4-BE49-F238E27FC236}">
                  <a16:creationId xmlns:a16="http://schemas.microsoft.com/office/drawing/2014/main" id="{2E098644-FB7C-6D8B-DD23-2D6B58C7E362}"/>
                </a:ext>
              </a:extLst>
            </p:cNvPr>
            <p:cNvSpPr/>
            <p:nvPr/>
          </p:nvSpPr>
          <p:spPr>
            <a:xfrm>
              <a:off x="3613560" y="3301869"/>
              <a:ext cx="60791" cy="47507"/>
            </a:xfrm>
            <a:custGeom>
              <a:avLst/>
              <a:gdLst>
                <a:gd name="connsiteX0" fmla="*/ 36233 w 60791"/>
                <a:gd name="connsiteY0" fmla="*/ 615 h 47507"/>
                <a:gd name="connsiteX1" fmla="*/ 60387 w 60791"/>
                <a:gd name="connsiteY1" fmla="*/ 36153 h 47507"/>
                <a:gd name="connsiteX2" fmla="*/ 55578 w 60791"/>
                <a:gd name="connsiteY2" fmla="*/ 47568 h 47507"/>
                <a:gd name="connsiteX3" fmla="*/ 25622 w 60791"/>
                <a:gd name="connsiteY3" fmla="*/ 29547 h 47507"/>
                <a:gd name="connsiteX4" fmla="*/ 253 w 60791"/>
                <a:gd name="connsiteY4" fmla="*/ 33173 h 47507"/>
                <a:gd name="connsiteX5" fmla="*/ 679 w 60791"/>
                <a:gd name="connsiteY5" fmla="*/ 24754 h 47507"/>
                <a:gd name="connsiteX6" fmla="*/ 36138 w 60791"/>
                <a:gd name="connsiteY6" fmla="*/ 596 h 47507"/>
                <a:gd name="connsiteX7" fmla="*/ 36233 w 60791"/>
                <a:gd name="connsiteY7" fmla="*/ 615 h 47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91" h="47507">
                  <a:moveTo>
                    <a:pt x="36233" y="615"/>
                  </a:moveTo>
                  <a:cubicBezTo>
                    <a:pt x="52708" y="3781"/>
                    <a:pt x="63508" y="19675"/>
                    <a:pt x="60387" y="36153"/>
                  </a:cubicBezTo>
                  <a:cubicBezTo>
                    <a:pt x="59614" y="40258"/>
                    <a:pt x="57974" y="44151"/>
                    <a:pt x="55578" y="47568"/>
                  </a:cubicBezTo>
                  <a:cubicBezTo>
                    <a:pt x="48136" y="38094"/>
                    <a:pt x="37478" y="31680"/>
                    <a:pt x="25622" y="29547"/>
                  </a:cubicBezTo>
                  <a:cubicBezTo>
                    <a:pt x="16998" y="27846"/>
                    <a:pt x="8058" y="29124"/>
                    <a:pt x="253" y="33173"/>
                  </a:cubicBezTo>
                  <a:cubicBezTo>
                    <a:pt x="1" y="30360"/>
                    <a:pt x="143" y="27525"/>
                    <a:pt x="679" y="24754"/>
                  </a:cubicBezTo>
                  <a:cubicBezTo>
                    <a:pt x="3801" y="8294"/>
                    <a:pt x="19678" y="-2522"/>
                    <a:pt x="36138" y="596"/>
                  </a:cubicBezTo>
                  <a:cubicBezTo>
                    <a:pt x="36169" y="603"/>
                    <a:pt x="36201" y="609"/>
                    <a:pt x="36233" y="615"/>
                  </a:cubicBezTo>
                  <a:close/>
                </a:path>
              </a:pathLst>
            </a:custGeom>
            <a:solidFill>
              <a:srgbClr val="EE8030"/>
            </a:solidFill>
            <a:ln w="15764" cap="flat">
              <a:noFill/>
              <a:prstDash val="solid"/>
              <a:miter/>
            </a:ln>
          </p:spPr>
          <p:txBody>
            <a:bodyPr rtlCol="1" anchor="ctr"/>
            <a:lstStyle/>
            <a:p>
              <a:pPr algn="l" rtl="0"/>
              <a:endParaRPr lang="ar-SA"/>
            </a:p>
          </p:txBody>
        </p:sp>
        <p:sp>
          <p:nvSpPr>
            <p:cNvPr id="262" name="شكل حر: شكل 261">
              <a:extLst>
                <a:ext uri="{FF2B5EF4-FFF2-40B4-BE49-F238E27FC236}">
                  <a16:creationId xmlns:a16="http://schemas.microsoft.com/office/drawing/2014/main" id="{FD73B656-922A-B030-662B-08ACBAAE1D0E}"/>
                </a:ext>
              </a:extLst>
            </p:cNvPr>
            <p:cNvSpPr/>
            <p:nvPr/>
          </p:nvSpPr>
          <p:spPr>
            <a:xfrm>
              <a:off x="3613823" y="3330622"/>
              <a:ext cx="55182" cy="31909"/>
            </a:xfrm>
            <a:custGeom>
              <a:avLst/>
              <a:gdLst>
                <a:gd name="connsiteX0" fmla="*/ 55315 w 55182"/>
                <a:gd name="connsiteY0" fmla="*/ 18816 h 31909"/>
                <a:gd name="connsiteX1" fmla="*/ 13155 w 55182"/>
                <a:gd name="connsiteY1" fmla="*/ 26640 h 31909"/>
                <a:gd name="connsiteX2" fmla="*/ 132 w 55182"/>
                <a:gd name="connsiteY2" fmla="*/ 4422 h 31909"/>
                <a:gd name="connsiteX3" fmla="*/ 25501 w 55182"/>
                <a:gd name="connsiteY3" fmla="*/ 795 h 31909"/>
                <a:gd name="connsiteX4" fmla="*/ 55315 w 55182"/>
                <a:gd name="connsiteY4" fmla="*/ 18816 h 31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82" h="31909">
                  <a:moveTo>
                    <a:pt x="55315" y="18816"/>
                  </a:moveTo>
                  <a:cubicBezTo>
                    <a:pt x="45839" y="32618"/>
                    <a:pt x="26967" y="36122"/>
                    <a:pt x="13155" y="26640"/>
                  </a:cubicBezTo>
                  <a:cubicBezTo>
                    <a:pt x="5729" y="21538"/>
                    <a:pt x="952" y="13396"/>
                    <a:pt x="132" y="4422"/>
                  </a:cubicBezTo>
                  <a:cubicBezTo>
                    <a:pt x="7937" y="373"/>
                    <a:pt x="16876" y="-906"/>
                    <a:pt x="25501" y="795"/>
                  </a:cubicBezTo>
                  <a:cubicBezTo>
                    <a:pt x="37310" y="2962"/>
                    <a:pt x="47905" y="9371"/>
                    <a:pt x="55315" y="18816"/>
                  </a:cubicBezTo>
                  <a:close/>
                </a:path>
              </a:pathLst>
            </a:custGeom>
            <a:solidFill>
              <a:srgbClr val="000000"/>
            </a:solidFill>
            <a:ln w="15764" cap="flat">
              <a:noFill/>
              <a:prstDash val="solid"/>
              <a:miter/>
            </a:ln>
          </p:spPr>
          <p:txBody>
            <a:bodyPr rtlCol="1" anchor="ctr"/>
            <a:lstStyle/>
            <a:p>
              <a:pPr algn="l" rtl="0"/>
              <a:endParaRPr lang="ar-SA"/>
            </a:p>
          </p:txBody>
        </p:sp>
        <p:sp>
          <p:nvSpPr>
            <p:cNvPr id="263" name="شكل حر: شكل 262">
              <a:extLst>
                <a:ext uri="{FF2B5EF4-FFF2-40B4-BE49-F238E27FC236}">
                  <a16:creationId xmlns:a16="http://schemas.microsoft.com/office/drawing/2014/main" id="{4F2E2673-D500-FB05-DD0A-F334DC11A20E}"/>
                </a:ext>
              </a:extLst>
            </p:cNvPr>
            <p:cNvSpPr/>
            <p:nvPr/>
          </p:nvSpPr>
          <p:spPr>
            <a:xfrm>
              <a:off x="3434076" y="3059669"/>
              <a:ext cx="65407" cy="65397"/>
            </a:xfrm>
            <a:custGeom>
              <a:avLst/>
              <a:gdLst>
                <a:gd name="connsiteX0" fmla="*/ 38932 w 65407"/>
                <a:gd name="connsiteY0" fmla="*/ 613 h 65397"/>
                <a:gd name="connsiteX1" fmla="*/ 64947 w 65407"/>
                <a:gd name="connsiteY1" fmla="*/ 38842 h 65397"/>
                <a:gd name="connsiteX2" fmla="*/ 26729 w 65407"/>
                <a:gd name="connsiteY2" fmla="*/ 64863 h 65397"/>
                <a:gd name="connsiteX3" fmla="*/ 698 w 65407"/>
                <a:gd name="connsiteY3" fmla="*/ 26634 h 65397"/>
                <a:gd name="connsiteX4" fmla="*/ 714 w 65407"/>
                <a:gd name="connsiteY4" fmla="*/ 26580 h 65397"/>
                <a:gd name="connsiteX5" fmla="*/ 38932 w 65407"/>
                <a:gd name="connsiteY5" fmla="*/ 613 h 6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07" h="65397">
                  <a:moveTo>
                    <a:pt x="38932" y="613"/>
                  </a:moveTo>
                  <a:cubicBezTo>
                    <a:pt x="56669" y="3984"/>
                    <a:pt x="68321" y="21098"/>
                    <a:pt x="64947" y="38842"/>
                  </a:cubicBezTo>
                  <a:cubicBezTo>
                    <a:pt x="61588" y="56584"/>
                    <a:pt x="44466" y="68234"/>
                    <a:pt x="26729" y="64863"/>
                  </a:cubicBezTo>
                  <a:cubicBezTo>
                    <a:pt x="8976" y="61492"/>
                    <a:pt x="-2660" y="44377"/>
                    <a:pt x="698" y="26634"/>
                  </a:cubicBezTo>
                  <a:cubicBezTo>
                    <a:pt x="714" y="26617"/>
                    <a:pt x="714" y="26598"/>
                    <a:pt x="714" y="26580"/>
                  </a:cubicBezTo>
                  <a:cubicBezTo>
                    <a:pt x="4151" y="8890"/>
                    <a:pt x="21226" y="-2707"/>
                    <a:pt x="38932" y="613"/>
                  </a:cubicBezTo>
                  <a:close/>
                </a:path>
              </a:pathLst>
            </a:custGeom>
            <a:solidFill>
              <a:srgbClr val="F5F4F3"/>
            </a:solidFill>
            <a:ln w="15764" cap="flat">
              <a:noFill/>
              <a:prstDash val="solid"/>
              <a:miter/>
            </a:ln>
          </p:spPr>
          <p:txBody>
            <a:bodyPr rtlCol="1" anchor="ctr"/>
            <a:lstStyle/>
            <a:p>
              <a:pPr algn="l" rtl="0"/>
              <a:endParaRPr lang="ar-SA"/>
            </a:p>
          </p:txBody>
        </p:sp>
        <p:sp>
          <p:nvSpPr>
            <p:cNvPr id="264" name="شكل حر: شكل 263">
              <a:extLst>
                <a:ext uri="{FF2B5EF4-FFF2-40B4-BE49-F238E27FC236}">
                  <a16:creationId xmlns:a16="http://schemas.microsoft.com/office/drawing/2014/main" id="{DDDF8C58-62E3-B7A2-B569-365E6042C77B}"/>
                </a:ext>
              </a:extLst>
            </p:cNvPr>
            <p:cNvSpPr/>
            <p:nvPr/>
          </p:nvSpPr>
          <p:spPr>
            <a:xfrm>
              <a:off x="3297387" y="3033543"/>
              <a:ext cx="65343" cy="65347"/>
            </a:xfrm>
            <a:custGeom>
              <a:avLst/>
              <a:gdLst>
                <a:gd name="connsiteX0" fmla="*/ 38902 w 65343"/>
                <a:gd name="connsiteY0" fmla="*/ 628 h 65347"/>
                <a:gd name="connsiteX1" fmla="*/ 64869 w 65343"/>
                <a:gd name="connsiteY1" fmla="*/ 38834 h 65347"/>
                <a:gd name="connsiteX2" fmla="*/ 26667 w 65343"/>
                <a:gd name="connsiteY2" fmla="*/ 64808 h 65347"/>
                <a:gd name="connsiteX3" fmla="*/ 700 w 65343"/>
                <a:gd name="connsiteY3" fmla="*/ 26601 h 65347"/>
                <a:gd name="connsiteX4" fmla="*/ 700 w 65343"/>
                <a:gd name="connsiteY4" fmla="*/ 26579 h 65347"/>
                <a:gd name="connsiteX5" fmla="*/ 38902 w 65343"/>
                <a:gd name="connsiteY5" fmla="*/ 628 h 6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343" h="65347">
                  <a:moveTo>
                    <a:pt x="38902" y="628"/>
                  </a:moveTo>
                  <a:cubicBezTo>
                    <a:pt x="56623" y="4005"/>
                    <a:pt x="68259" y="21111"/>
                    <a:pt x="64869" y="38834"/>
                  </a:cubicBezTo>
                  <a:cubicBezTo>
                    <a:pt x="61495" y="56558"/>
                    <a:pt x="44388" y="68187"/>
                    <a:pt x="26667" y="64808"/>
                  </a:cubicBezTo>
                  <a:cubicBezTo>
                    <a:pt x="8945" y="61431"/>
                    <a:pt x="-2690" y="44326"/>
                    <a:pt x="700" y="26601"/>
                  </a:cubicBezTo>
                  <a:cubicBezTo>
                    <a:pt x="700" y="26595"/>
                    <a:pt x="700" y="26587"/>
                    <a:pt x="700" y="26579"/>
                  </a:cubicBezTo>
                  <a:cubicBezTo>
                    <a:pt x="4089" y="8867"/>
                    <a:pt x="21180" y="-2748"/>
                    <a:pt x="38902" y="628"/>
                  </a:cubicBezTo>
                  <a:close/>
                </a:path>
              </a:pathLst>
            </a:custGeom>
            <a:solidFill>
              <a:srgbClr val="F5F4F3"/>
            </a:solidFill>
            <a:ln w="15764" cap="flat">
              <a:noFill/>
              <a:prstDash val="solid"/>
              <a:miter/>
            </a:ln>
          </p:spPr>
          <p:txBody>
            <a:bodyPr rtlCol="1" anchor="ctr"/>
            <a:lstStyle/>
            <a:p>
              <a:pPr algn="l" rtl="0"/>
              <a:endParaRPr lang="ar-SA"/>
            </a:p>
          </p:txBody>
        </p:sp>
        <p:sp>
          <p:nvSpPr>
            <p:cNvPr id="265" name="شكل حر: شكل 264">
              <a:extLst>
                <a:ext uri="{FF2B5EF4-FFF2-40B4-BE49-F238E27FC236}">
                  <a16:creationId xmlns:a16="http://schemas.microsoft.com/office/drawing/2014/main" id="{B9AEA32B-CC96-CEDA-9787-5AE7674B23C9}"/>
                </a:ext>
              </a:extLst>
            </p:cNvPr>
            <p:cNvSpPr/>
            <p:nvPr/>
          </p:nvSpPr>
          <p:spPr>
            <a:xfrm>
              <a:off x="3153065" y="4444527"/>
              <a:ext cx="174266" cy="529546"/>
            </a:xfrm>
            <a:custGeom>
              <a:avLst/>
              <a:gdLst>
                <a:gd name="connsiteX0" fmla="*/ 77220 w 174266"/>
                <a:gd name="connsiteY0" fmla="*/ 148 h 529546"/>
                <a:gd name="connsiteX1" fmla="*/ 174373 w 174266"/>
                <a:gd name="connsiteY1" fmla="*/ 515143 h 529546"/>
                <a:gd name="connsiteX2" fmla="*/ 97212 w 174266"/>
                <a:gd name="connsiteY2" fmla="*/ 529695 h 529546"/>
                <a:gd name="connsiteX3" fmla="*/ 107 w 174266"/>
                <a:gd name="connsiteY3" fmla="*/ 14701 h 529546"/>
                <a:gd name="connsiteX4" fmla="*/ 77220 w 174266"/>
                <a:gd name="connsiteY4" fmla="*/ 148 h 52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266" h="529546">
                  <a:moveTo>
                    <a:pt x="77220" y="148"/>
                  </a:moveTo>
                  <a:lnTo>
                    <a:pt x="174373" y="515143"/>
                  </a:lnTo>
                  <a:lnTo>
                    <a:pt x="97212" y="529695"/>
                  </a:lnTo>
                  <a:lnTo>
                    <a:pt x="107" y="14701"/>
                  </a:lnTo>
                  <a:lnTo>
                    <a:pt x="77220" y="148"/>
                  </a:lnTo>
                  <a:close/>
                </a:path>
              </a:pathLst>
            </a:custGeom>
            <a:solidFill>
              <a:srgbClr val="7F96BD"/>
            </a:solidFill>
            <a:ln w="15764" cap="flat">
              <a:noFill/>
              <a:prstDash val="solid"/>
              <a:miter/>
            </a:ln>
          </p:spPr>
          <p:txBody>
            <a:bodyPr rtlCol="1" anchor="ctr"/>
            <a:lstStyle/>
            <a:p>
              <a:pPr algn="l" rtl="0"/>
              <a:endParaRPr lang="ar-SA"/>
            </a:p>
          </p:txBody>
        </p:sp>
        <p:sp>
          <p:nvSpPr>
            <p:cNvPr id="266" name="شكل حر: شكل 265">
              <a:extLst>
                <a:ext uri="{FF2B5EF4-FFF2-40B4-BE49-F238E27FC236}">
                  <a16:creationId xmlns:a16="http://schemas.microsoft.com/office/drawing/2014/main" id="{1AE8946D-F64A-9299-5850-D9127E3C7E82}"/>
                </a:ext>
              </a:extLst>
            </p:cNvPr>
            <p:cNvSpPr/>
            <p:nvPr/>
          </p:nvSpPr>
          <p:spPr>
            <a:xfrm>
              <a:off x="3205977" y="3329316"/>
              <a:ext cx="60717" cy="40824"/>
            </a:xfrm>
            <a:custGeom>
              <a:avLst/>
              <a:gdLst>
                <a:gd name="connsiteX0" fmla="*/ 36133 w 60717"/>
                <a:gd name="connsiteY0" fmla="*/ 604 h 40824"/>
                <a:gd name="connsiteX1" fmla="*/ 60287 w 60717"/>
                <a:gd name="connsiteY1" fmla="*/ 36157 h 40824"/>
                <a:gd name="connsiteX2" fmla="*/ 58947 w 60717"/>
                <a:gd name="connsiteY2" fmla="*/ 40887 h 40824"/>
                <a:gd name="connsiteX3" fmla="*/ 31182 w 60717"/>
                <a:gd name="connsiteY3" fmla="*/ 24837 h 40824"/>
                <a:gd name="connsiteX4" fmla="*/ 107 w 60717"/>
                <a:gd name="connsiteY4" fmla="*/ 29110 h 40824"/>
                <a:gd name="connsiteX5" fmla="*/ 595 w 60717"/>
                <a:gd name="connsiteY5" fmla="*/ 24742 h 40824"/>
                <a:gd name="connsiteX6" fmla="*/ 36133 w 60717"/>
                <a:gd name="connsiteY6" fmla="*/ 604 h 4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17" h="40824">
                  <a:moveTo>
                    <a:pt x="36133" y="604"/>
                  </a:moveTo>
                  <a:cubicBezTo>
                    <a:pt x="52609" y="3770"/>
                    <a:pt x="63409" y="19673"/>
                    <a:pt x="60287" y="36157"/>
                  </a:cubicBezTo>
                  <a:cubicBezTo>
                    <a:pt x="59972" y="37770"/>
                    <a:pt x="59530" y="39351"/>
                    <a:pt x="58947" y="40887"/>
                  </a:cubicBezTo>
                  <a:cubicBezTo>
                    <a:pt x="52073" y="32203"/>
                    <a:pt x="42140" y="26464"/>
                    <a:pt x="31182" y="24837"/>
                  </a:cubicBezTo>
                  <a:cubicBezTo>
                    <a:pt x="20634" y="23197"/>
                    <a:pt x="9819" y="24682"/>
                    <a:pt x="107" y="29110"/>
                  </a:cubicBezTo>
                  <a:cubicBezTo>
                    <a:pt x="170" y="27645"/>
                    <a:pt x="327" y="26185"/>
                    <a:pt x="595" y="24742"/>
                  </a:cubicBezTo>
                  <a:cubicBezTo>
                    <a:pt x="3749" y="8269"/>
                    <a:pt x="19657" y="-2532"/>
                    <a:pt x="36133" y="604"/>
                  </a:cubicBezTo>
                  <a:close/>
                </a:path>
              </a:pathLst>
            </a:custGeom>
            <a:solidFill>
              <a:srgbClr val="000000"/>
            </a:solidFill>
            <a:ln w="15764" cap="flat">
              <a:noFill/>
              <a:prstDash val="solid"/>
              <a:miter/>
            </a:ln>
          </p:spPr>
          <p:txBody>
            <a:bodyPr rtlCol="1" anchor="ctr"/>
            <a:lstStyle/>
            <a:p>
              <a:pPr algn="l" rtl="0"/>
              <a:endParaRPr lang="ar-SA"/>
            </a:p>
          </p:txBody>
        </p:sp>
        <p:sp>
          <p:nvSpPr>
            <p:cNvPr id="267" name="شكل حر: شكل 266">
              <a:extLst>
                <a:ext uri="{FF2B5EF4-FFF2-40B4-BE49-F238E27FC236}">
                  <a16:creationId xmlns:a16="http://schemas.microsoft.com/office/drawing/2014/main" id="{DD580FDF-0BF1-C480-7ABF-6B6CA3259302}"/>
                </a:ext>
              </a:extLst>
            </p:cNvPr>
            <p:cNvSpPr/>
            <p:nvPr/>
          </p:nvSpPr>
          <p:spPr>
            <a:xfrm>
              <a:off x="3205949" y="3353457"/>
              <a:ext cx="58868" cy="36598"/>
            </a:xfrm>
            <a:custGeom>
              <a:avLst/>
              <a:gdLst>
                <a:gd name="connsiteX0" fmla="*/ 31210 w 58868"/>
                <a:gd name="connsiteY0" fmla="*/ 712 h 36598"/>
                <a:gd name="connsiteX1" fmla="*/ 58975 w 58868"/>
                <a:gd name="connsiteY1" fmla="*/ 16762 h 36598"/>
                <a:gd name="connsiteX2" fmla="*/ 20001 w 58868"/>
                <a:gd name="connsiteY2" fmla="*/ 34790 h 36598"/>
                <a:gd name="connsiteX3" fmla="*/ 135 w 58868"/>
                <a:gd name="connsiteY3" fmla="*/ 4985 h 36598"/>
                <a:gd name="connsiteX4" fmla="*/ 31210 w 58868"/>
                <a:gd name="connsiteY4" fmla="*/ 712 h 36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68" h="36598">
                  <a:moveTo>
                    <a:pt x="31210" y="712"/>
                  </a:moveTo>
                  <a:cubicBezTo>
                    <a:pt x="42168" y="2339"/>
                    <a:pt x="52101" y="8078"/>
                    <a:pt x="58975" y="16762"/>
                  </a:cubicBezTo>
                  <a:cubicBezTo>
                    <a:pt x="53189" y="32504"/>
                    <a:pt x="35735" y="40574"/>
                    <a:pt x="20001" y="34790"/>
                  </a:cubicBezTo>
                  <a:cubicBezTo>
                    <a:pt x="7592" y="30232"/>
                    <a:pt x="-433" y="18183"/>
                    <a:pt x="135" y="4985"/>
                  </a:cubicBezTo>
                  <a:cubicBezTo>
                    <a:pt x="9847" y="558"/>
                    <a:pt x="20663" y="-927"/>
                    <a:pt x="31210" y="712"/>
                  </a:cubicBezTo>
                  <a:close/>
                </a:path>
              </a:pathLst>
            </a:custGeom>
            <a:solidFill>
              <a:srgbClr val="EE8030"/>
            </a:solidFill>
            <a:ln w="15764" cap="flat">
              <a:noFill/>
              <a:prstDash val="solid"/>
              <a:miter/>
            </a:ln>
          </p:spPr>
          <p:txBody>
            <a:bodyPr rtlCol="1" anchor="ctr"/>
            <a:lstStyle/>
            <a:p>
              <a:pPr algn="l" rtl="0"/>
              <a:endParaRPr lang="ar-SA"/>
            </a:p>
          </p:txBody>
        </p:sp>
        <p:sp>
          <p:nvSpPr>
            <p:cNvPr id="268" name="شكل حر: شكل 267">
              <a:extLst>
                <a:ext uri="{FF2B5EF4-FFF2-40B4-BE49-F238E27FC236}">
                  <a16:creationId xmlns:a16="http://schemas.microsoft.com/office/drawing/2014/main" id="{5C6BD4B6-67B0-1FCD-5425-FAC4FA404649}"/>
                </a:ext>
              </a:extLst>
            </p:cNvPr>
            <p:cNvSpPr/>
            <p:nvPr/>
          </p:nvSpPr>
          <p:spPr>
            <a:xfrm>
              <a:off x="3100374" y="4165351"/>
              <a:ext cx="129836" cy="293870"/>
            </a:xfrm>
            <a:custGeom>
              <a:avLst/>
              <a:gdLst>
                <a:gd name="connsiteX0" fmla="*/ 102 w 129836"/>
                <a:gd name="connsiteY0" fmla="*/ 14676 h 293870"/>
                <a:gd name="connsiteX1" fmla="*/ 77247 w 129836"/>
                <a:gd name="connsiteY1" fmla="*/ 123 h 293870"/>
                <a:gd name="connsiteX2" fmla="*/ 129939 w 129836"/>
                <a:gd name="connsiteY2" fmla="*/ 279441 h 293870"/>
                <a:gd name="connsiteX3" fmla="*/ 52809 w 129836"/>
                <a:gd name="connsiteY3" fmla="*/ 293993 h 293870"/>
              </a:gdLst>
              <a:ahLst/>
              <a:cxnLst>
                <a:cxn ang="0">
                  <a:pos x="connsiteX0" y="connsiteY0"/>
                </a:cxn>
                <a:cxn ang="0">
                  <a:pos x="connsiteX1" y="connsiteY1"/>
                </a:cxn>
                <a:cxn ang="0">
                  <a:pos x="connsiteX2" y="connsiteY2"/>
                </a:cxn>
                <a:cxn ang="0">
                  <a:pos x="connsiteX3" y="connsiteY3"/>
                </a:cxn>
              </a:cxnLst>
              <a:rect l="l" t="t" r="r" b="b"/>
              <a:pathLst>
                <a:path w="129836" h="293870">
                  <a:moveTo>
                    <a:pt x="102" y="14676"/>
                  </a:moveTo>
                  <a:lnTo>
                    <a:pt x="77247" y="123"/>
                  </a:lnTo>
                  <a:lnTo>
                    <a:pt x="129939" y="279441"/>
                  </a:lnTo>
                  <a:lnTo>
                    <a:pt x="52809" y="293993"/>
                  </a:lnTo>
                  <a:close/>
                </a:path>
              </a:pathLst>
            </a:custGeom>
            <a:solidFill>
              <a:srgbClr val="F5F4F3"/>
            </a:solidFill>
            <a:ln w="15764" cap="flat">
              <a:noFill/>
              <a:prstDash val="solid"/>
              <a:miter/>
            </a:ln>
          </p:spPr>
          <p:txBody>
            <a:bodyPr rtlCol="1" anchor="ctr"/>
            <a:lstStyle/>
            <a:p>
              <a:pPr algn="l" rtl="0"/>
              <a:endParaRPr lang="ar-SA"/>
            </a:p>
          </p:txBody>
        </p:sp>
        <p:sp>
          <p:nvSpPr>
            <p:cNvPr id="269" name="شكل حر: شكل 268">
              <a:extLst>
                <a:ext uri="{FF2B5EF4-FFF2-40B4-BE49-F238E27FC236}">
                  <a16:creationId xmlns:a16="http://schemas.microsoft.com/office/drawing/2014/main" id="{67360621-1F1F-E708-997C-E457C7F353FD}"/>
                </a:ext>
              </a:extLst>
            </p:cNvPr>
            <p:cNvSpPr/>
            <p:nvPr/>
          </p:nvSpPr>
          <p:spPr>
            <a:xfrm>
              <a:off x="3160740" y="3007442"/>
              <a:ext cx="65343" cy="65339"/>
            </a:xfrm>
            <a:custGeom>
              <a:avLst/>
              <a:gdLst>
                <a:gd name="connsiteX0" fmla="*/ 38893 w 65343"/>
                <a:gd name="connsiteY0" fmla="*/ 618 h 65339"/>
                <a:gd name="connsiteX1" fmla="*/ 64860 w 65343"/>
                <a:gd name="connsiteY1" fmla="*/ 38825 h 65339"/>
                <a:gd name="connsiteX2" fmla="*/ 26658 w 65343"/>
                <a:gd name="connsiteY2" fmla="*/ 64799 h 65339"/>
                <a:gd name="connsiteX3" fmla="*/ 691 w 65343"/>
                <a:gd name="connsiteY3" fmla="*/ 26593 h 65339"/>
                <a:gd name="connsiteX4" fmla="*/ 691 w 65343"/>
                <a:gd name="connsiteY4" fmla="*/ 26570 h 65339"/>
                <a:gd name="connsiteX5" fmla="*/ 38893 w 65343"/>
                <a:gd name="connsiteY5" fmla="*/ 618 h 6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343" h="65339">
                  <a:moveTo>
                    <a:pt x="38893" y="618"/>
                  </a:moveTo>
                  <a:cubicBezTo>
                    <a:pt x="56614" y="3995"/>
                    <a:pt x="68250" y="21102"/>
                    <a:pt x="64860" y="38825"/>
                  </a:cubicBezTo>
                  <a:cubicBezTo>
                    <a:pt x="61486" y="56548"/>
                    <a:pt x="44380" y="68177"/>
                    <a:pt x="26658" y="64799"/>
                  </a:cubicBezTo>
                  <a:cubicBezTo>
                    <a:pt x="8937" y="61421"/>
                    <a:pt x="-2699" y="44316"/>
                    <a:pt x="691" y="26593"/>
                  </a:cubicBezTo>
                  <a:cubicBezTo>
                    <a:pt x="691" y="26585"/>
                    <a:pt x="691" y="26578"/>
                    <a:pt x="691" y="26570"/>
                  </a:cubicBezTo>
                  <a:cubicBezTo>
                    <a:pt x="4097" y="8873"/>
                    <a:pt x="21187" y="-2731"/>
                    <a:pt x="38893" y="618"/>
                  </a:cubicBezTo>
                  <a:close/>
                </a:path>
              </a:pathLst>
            </a:custGeom>
            <a:solidFill>
              <a:srgbClr val="F5F4F3"/>
            </a:solidFill>
            <a:ln w="15764" cap="flat">
              <a:noFill/>
              <a:prstDash val="solid"/>
              <a:miter/>
            </a:ln>
          </p:spPr>
          <p:txBody>
            <a:bodyPr rtlCol="1" anchor="ctr"/>
            <a:lstStyle/>
            <a:p>
              <a:pPr algn="l" rtl="0"/>
              <a:endParaRPr lang="ar-SA"/>
            </a:p>
          </p:txBody>
        </p:sp>
        <p:sp>
          <p:nvSpPr>
            <p:cNvPr id="270" name="شكل حر: شكل 269">
              <a:extLst>
                <a:ext uri="{FF2B5EF4-FFF2-40B4-BE49-F238E27FC236}">
                  <a16:creationId xmlns:a16="http://schemas.microsoft.com/office/drawing/2014/main" id="{93110962-C843-8BC7-2230-EDB9C1AA3FFB}"/>
                </a:ext>
              </a:extLst>
            </p:cNvPr>
            <p:cNvSpPr/>
            <p:nvPr/>
          </p:nvSpPr>
          <p:spPr>
            <a:xfrm>
              <a:off x="2986261" y="4784671"/>
              <a:ext cx="117885" cy="230552"/>
            </a:xfrm>
            <a:custGeom>
              <a:avLst/>
              <a:gdLst>
                <a:gd name="connsiteX0" fmla="*/ 77224 w 117885"/>
                <a:gd name="connsiteY0" fmla="*/ 161 h 230552"/>
                <a:gd name="connsiteX1" fmla="*/ 117980 w 117885"/>
                <a:gd name="connsiteY1" fmla="*/ 216160 h 230552"/>
                <a:gd name="connsiteX2" fmla="*/ 117980 w 117885"/>
                <a:gd name="connsiteY2" fmla="*/ 216208 h 230552"/>
                <a:gd name="connsiteX3" fmla="*/ 40867 w 117885"/>
                <a:gd name="connsiteY3" fmla="*/ 230713 h 230552"/>
                <a:gd name="connsiteX4" fmla="*/ 95 w 117885"/>
                <a:gd name="connsiteY4" fmla="*/ 14697 h 230552"/>
                <a:gd name="connsiteX5" fmla="*/ 77224 w 117885"/>
                <a:gd name="connsiteY5" fmla="*/ 161 h 23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85" h="230552">
                  <a:moveTo>
                    <a:pt x="77224" y="161"/>
                  </a:moveTo>
                  <a:lnTo>
                    <a:pt x="117980" y="216160"/>
                  </a:lnTo>
                  <a:lnTo>
                    <a:pt x="117980" y="216208"/>
                  </a:lnTo>
                  <a:lnTo>
                    <a:pt x="40867" y="230713"/>
                  </a:lnTo>
                  <a:lnTo>
                    <a:pt x="95" y="14697"/>
                  </a:lnTo>
                  <a:lnTo>
                    <a:pt x="77224" y="161"/>
                  </a:lnTo>
                  <a:close/>
                </a:path>
              </a:pathLst>
            </a:custGeom>
            <a:solidFill>
              <a:srgbClr val="82B0B4"/>
            </a:solidFill>
            <a:ln w="15764" cap="flat">
              <a:noFill/>
              <a:prstDash val="solid"/>
              <a:miter/>
            </a:ln>
          </p:spPr>
          <p:txBody>
            <a:bodyPr rtlCol="1" anchor="ctr"/>
            <a:lstStyle/>
            <a:p>
              <a:pPr algn="l" rtl="0"/>
              <a:endParaRPr lang="ar-SA"/>
            </a:p>
          </p:txBody>
        </p:sp>
        <p:sp>
          <p:nvSpPr>
            <p:cNvPr id="271" name="شكل حر: شكل 270">
              <a:extLst>
                <a:ext uri="{FF2B5EF4-FFF2-40B4-BE49-F238E27FC236}">
                  <a16:creationId xmlns:a16="http://schemas.microsoft.com/office/drawing/2014/main" id="{A3E953AE-BAD4-5617-CDA9-5AA351E4A34A}"/>
                </a:ext>
              </a:extLst>
            </p:cNvPr>
            <p:cNvSpPr/>
            <p:nvPr/>
          </p:nvSpPr>
          <p:spPr>
            <a:xfrm>
              <a:off x="2882119" y="4206485"/>
              <a:ext cx="186248" cy="592801"/>
            </a:xfrm>
            <a:custGeom>
              <a:avLst/>
              <a:gdLst>
                <a:gd name="connsiteX0" fmla="*/ 90 w 186248"/>
                <a:gd name="connsiteY0" fmla="*/ 14688 h 592801"/>
                <a:gd name="connsiteX1" fmla="*/ 77251 w 186248"/>
                <a:gd name="connsiteY1" fmla="*/ 135 h 592801"/>
                <a:gd name="connsiteX2" fmla="*/ 186339 w 186248"/>
                <a:gd name="connsiteY2" fmla="*/ 578384 h 592801"/>
                <a:gd name="connsiteX3" fmla="*/ 109194 w 186248"/>
                <a:gd name="connsiteY3" fmla="*/ 592937 h 592801"/>
              </a:gdLst>
              <a:ahLst/>
              <a:cxnLst>
                <a:cxn ang="0">
                  <a:pos x="connsiteX0" y="connsiteY0"/>
                </a:cxn>
                <a:cxn ang="0">
                  <a:pos x="connsiteX1" y="connsiteY1"/>
                </a:cxn>
                <a:cxn ang="0">
                  <a:pos x="connsiteX2" y="connsiteY2"/>
                </a:cxn>
                <a:cxn ang="0">
                  <a:pos x="connsiteX3" y="connsiteY3"/>
                </a:cxn>
              </a:cxnLst>
              <a:rect l="l" t="t" r="r" b="b"/>
              <a:pathLst>
                <a:path w="186248" h="592801">
                  <a:moveTo>
                    <a:pt x="90" y="14688"/>
                  </a:moveTo>
                  <a:lnTo>
                    <a:pt x="77251" y="135"/>
                  </a:lnTo>
                  <a:lnTo>
                    <a:pt x="186339" y="578384"/>
                  </a:lnTo>
                  <a:lnTo>
                    <a:pt x="109194" y="592937"/>
                  </a:lnTo>
                  <a:close/>
                </a:path>
              </a:pathLst>
            </a:custGeom>
            <a:solidFill>
              <a:srgbClr val="F5F4F3"/>
            </a:solidFill>
            <a:ln w="15764" cap="flat">
              <a:noFill/>
              <a:prstDash val="solid"/>
              <a:miter/>
            </a:ln>
          </p:spPr>
          <p:txBody>
            <a:bodyPr rtlCol="1" anchor="ctr"/>
            <a:lstStyle/>
            <a:p>
              <a:pPr algn="l" rtl="0"/>
              <a:endParaRPr lang="ar-SA"/>
            </a:p>
          </p:txBody>
        </p:sp>
        <p:sp>
          <p:nvSpPr>
            <p:cNvPr id="272" name="شكل حر: شكل 271">
              <a:extLst>
                <a:ext uri="{FF2B5EF4-FFF2-40B4-BE49-F238E27FC236}">
                  <a16:creationId xmlns:a16="http://schemas.microsoft.com/office/drawing/2014/main" id="{87FB45D2-E5ED-318B-3BB4-D8B5DBCE1FC7}"/>
                </a:ext>
              </a:extLst>
            </p:cNvPr>
            <p:cNvSpPr/>
            <p:nvPr/>
          </p:nvSpPr>
          <p:spPr>
            <a:xfrm>
              <a:off x="2740284" y="4653243"/>
              <a:ext cx="150458" cy="403178"/>
            </a:xfrm>
            <a:custGeom>
              <a:avLst/>
              <a:gdLst>
                <a:gd name="connsiteX0" fmla="*/ 77257 w 150458"/>
                <a:gd name="connsiteY0" fmla="*/ 158 h 403178"/>
                <a:gd name="connsiteX1" fmla="*/ 150539 w 150458"/>
                <a:gd name="connsiteY1" fmla="*/ 388784 h 403178"/>
                <a:gd name="connsiteX2" fmla="*/ 73410 w 150458"/>
                <a:gd name="connsiteY2" fmla="*/ 403336 h 403178"/>
                <a:gd name="connsiteX3" fmla="*/ 80 w 150458"/>
                <a:gd name="connsiteY3" fmla="*/ 14710 h 403178"/>
                <a:gd name="connsiteX4" fmla="*/ 77193 w 150458"/>
                <a:gd name="connsiteY4" fmla="*/ 158 h 403178"/>
                <a:gd name="connsiteX5" fmla="*/ 77257 w 150458"/>
                <a:gd name="connsiteY5" fmla="*/ 158 h 40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458" h="403178">
                  <a:moveTo>
                    <a:pt x="77257" y="158"/>
                  </a:moveTo>
                  <a:lnTo>
                    <a:pt x="150539" y="388784"/>
                  </a:lnTo>
                  <a:lnTo>
                    <a:pt x="73410" y="403336"/>
                  </a:lnTo>
                  <a:lnTo>
                    <a:pt x="80" y="14710"/>
                  </a:lnTo>
                  <a:lnTo>
                    <a:pt x="77193" y="158"/>
                  </a:lnTo>
                  <a:lnTo>
                    <a:pt x="77257" y="158"/>
                  </a:lnTo>
                  <a:close/>
                </a:path>
              </a:pathLst>
            </a:custGeom>
            <a:solidFill>
              <a:srgbClr val="F8BD38"/>
            </a:solidFill>
            <a:ln w="15764" cap="flat">
              <a:noFill/>
              <a:prstDash val="solid"/>
              <a:miter/>
            </a:ln>
          </p:spPr>
          <p:txBody>
            <a:bodyPr rtlCol="1" anchor="ctr"/>
            <a:lstStyle/>
            <a:p>
              <a:pPr algn="l" rtl="0"/>
              <a:endParaRPr lang="ar-SA"/>
            </a:p>
          </p:txBody>
        </p:sp>
        <p:sp>
          <p:nvSpPr>
            <p:cNvPr id="273" name="شكل حر: شكل 272">
              <a:extLst>
                <a:ext uri="{FF2B5EF4-FFF2-40B4-BE49-F238E27FC236}">
                  <a16:creationId xmlns:a16="http://schemas.microsoft.com/office/drawing/2014/main" id="{368B3688-0873-2A2E-1BD9-CD6CDE74BF81}"/>
                </a:ext>
              </a:extLst>
            </p:cNvPr>
            <p:cNvSpPr/>
            <p:nvPr/>
          </p:nvSpPr>
          <p:spPr>
            <a:xfrm>
              <a:off x="2663754" y="4247557"/>
              <a:ext cx="153706" cy="420238"/>
            </a:xfrm>
            <a:custGeom>
              <a:avLst/>
              <a:gdLst>
                <a:gd name="connsiteX0" fmla="*/ 77252 w 153706"/>
                <a:gd name="connsiteY0" fmla="*/ 133 h 420238"/>
                <a:gd name="connsiteX1" fmla="*/ 153782 w 153706"/>
                <a:gd name="connsiteY1" fmla="*/ 405818 h 420238"/>
                <a:gd name="connsiteX2" fmla="*/ 153719 w 153706"/>
                <a:gd name="connsiteY2" fmla="*/ 405818 h 420238"/>
                <a:gd name="connsiteX3" fmla="*/ 76605 w 153706"/>
                <a:gd name="connsiteY3" fmla="*/ 420371 h 420238"/>
                <a:gd name="connsiteX4" fmla="*/ 75 w 153706"/>
                <a:gd name="connsiteY4" fmla="*/ 14685 h 420238"/>
                <a:gd name="connsiteX5" fmla="*/ 77252 w 153706"/>
                <a:gd name="connsiteY5" fmla="*/ 133 h 42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706" h="420238">
                  <a:moveTo>
                    <a:pt x="77252" y="133"/>
                  </a:moveTo>
                  <a:lnTo>
                    <a:pt x="153782" y="405818"/>
                  </a:lnTo>
                  <a:lnTo>
                    <a:pt x="153719" y="405818"/>
                  </a:lnTo>
                  <a:lnTo>
                    <a:pt x="76605" y="420371"/>
                  </a:lnTo>
                  <a:lnTo>
                    <a:pt x="75" y="14685"/>
                  </a:lnTo>
                  <a:lnTo>
                    <a:pt x="77252" y="133"/>
                  </a:lnTo>
                  <a:close/>
                </a:path>
              </a:pathLst>
            </a:custGeom>
            <a:solidFill>
              <a:srgbClr val="F5F4F3"/>
            </a:solidFill>
            <a:ln w="15764" cap="flat">
              <a:noFill/>
              <a:prstDash val="solid"/>
              <a:miter/>
            </a:ln>
          </p:spPr>
          <p:txBody>
            <a:bodyPr rtlCol="1" anchor="ctr"/>
            <a:lstStyle/>
            <a:p>
              <a:pPr algn="l" rtl="0"/>
              <a:endParaRPr lang="ar-SA"/>
            </a:p>
          </p:txBody>
        </p:sp>
        <p:sp>
          <p:nvSpPr>
            <p:cNvPr id="274" name="شكل حر: شكل 273">
              <a:extLst>
                <a:ext uri="{FF2B5EF4-FFF2-40B4-BE49-F238E27FC236}">
                  <a16:creationId xmlns:a16="http://schemas.microsoft.com/office/drawing/2014/main" id="{0B35F8D1-44E1-62C3-DF3B-FF81DDC2D58B}"/>
                </a:ext>
              </a:extLst>
            </p:cNvPr>
            <p:cNvSpPr/>
            <p:nvPr/>
          </p:nvSpPr>
          <p:spPr>
            <a:xfrm>
              <a:off x="1895503" y="2687285"/>
              <a:ext cx="834253" cy="1181767"/>
            </a:xfrm>
            <a:custGeom>
              <a:avLst/>
              <a:gdLst>
                <a:gd name="connsiteX0" fmla="*/ 820581 w 834253"/>
                <a:gd name="connsiteY0" fmla="*/ 311519 h 1181767"/>
                <a:gd name="connsiteX1" fmla="*/ 801661 w 834253"/>
                <a:gd name="connsiteY1" fmla="*/ 578524 h 1181767"/>
                <a:gd name="connsiteX2" fmla="*/ 755134 w 834253"/>
                <a:gd name="connsiteY2" fmla="*/ 1031524 h 1181767"/>
                <a:gd name="connsiteX3" fmla="*/ 756790 w 834253"/>
                <a:gd name="connsiteY3" fmla="*/ 1039534 h 1181767"/>
                <a:gd name="connsiteX4" fmla="*/ 700031 w 834253"/>
                <a:gd name="connsiteY4" fmla="*/ 1132555 h 1181767"/>
                <a:gd name="connsiteX5" fmla="*/ 686960 w 834253"/>
                <a:gd name="connsiteY5" fmla="*/ 1135961 h 1181767"/>
                <a:gd name="connsiteX6" fmla="*/ 686803 w 834253"/>
                <a:gd name="connsiteY6" fmla="*/ 1135377 h 1181767"/>
                <a:gd name="connsiteX7" fmla="*/ 529911 w 834253"/>
                <a:gd name="connsiteY7" fmla="*/ 536585 h 1181767"/>
                <a:gd name="connsiteX8" fmla="*/ 454705 w 834253"/>
                <a:gd name="connsiteY8" fmla="*/ 575906 h 1181767"/>
                <a:gd name="connsiteX9" fmla="*/ 430188 w 834253"/>
                <a:gd name="connsiteY9" fmla="*/ 473314 h 1181767"/>
                <a:gd name="connsiteX10" fmla="*/ 454705 w 834253"/>
                <a:gd name="connsiteY10" fmla="*/ 575906 h 1181767"/>
                <a:gd name="connsiteX11" fmla="*/ 374297 w 834253"/>
                <a:gd name="connsiteY11" fmla="*/ 577357 h 1181767"/>
                <a:gd name="connsiteX12" fmla="*/ 531157 w 834253"/>
                <a:gd name="connsiteY12" fmla="*/ 1176228 h 1181767"/>
                <a:gd name="connsiteX13" fmla="*/ 531314 w 834253"/>
                <a:gd name="connsiteY13" fmla="*/ 1176764 h 1181767"/>
                <a:gd name="connsiteX14" fmla="*/ 521192 w 834253"/>
                <a:gd name="connsiteY14" fmla="*/ 1179429 h 1181767"/>
                <a:gd name="connsiteX15" fmla="*/ 501847 w 834253"/>
                <a:gd name="connsiteY15" fmla="*/ 1181825 h 1181767"/>
                <a:gd name="connsiteX16" fmla="*/ 426168 w 834253"/>
                <a:gd name="connsiteY16" fmla="*/ 1126138 h 1181767"/>
                <a:gd name="connsiteX17" fmla="*/ 161371 w 834253"/>
                <a:gd name="connsiteY17" fmla="*/ 746562 h 1181767"/>
                <a:gd name="connsiteX18" fmla="*/ 87688 w 834253"/>
                <a:gd name="connsiteY18" fmla="*/ 161381 h 1181767"/>
                <a:gd name="connsiteX19" fmla="*/ 672872 w 834253"/>
                <a:gd name="connsiteY19" fmla="*/ 87698 h 1181767"/>
                <a:gd name="connsiteX20" fmla="*/ 820581 w 834253"/>
                <a:gd name="connsiteY20" fmla="*/ 311519 h 118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4253" h="1181767">
                  <a:moveTo>
                    <a:pt x="820581" y="311519"/>
                  </a:moveTo>
                  <a:cubicBezTo>
                    <a:pt x="843972" y="400165"/>
                    <a:pt x="837319" y="494063"/>
                    <a:pt x="801661" y="578524"/>
                  </a:cubicBezTo>
                  <a:cubicBezTo>
                    <a:pt x="740270" y="721233"/>
                    <a:pt x="724034" y="879315"/>
                    <a:pt x="755134" y="1031524"/>
                  </a:cubicBezTo>
                  <a:lnTo>
                    <a:pt x="756790" y="1039534"/>
                  </a:lnTo>
                  <a:cubicBezTo>
                    <a:pt x="765474" y="1080676"/>
                    <a:pt x="740590" y="1121460"/>
                    <a:pt x="700031" y="1132555"/>
                  </a:cubicBezTo>
                  <a:lnTo>
                    <a:pt x="686960" y="1135961"/>
                  </a:lnTo>
                  <a:lnTo>
                    <a:pt x="686803" y="1135377"/>
                  </a:lnTo>
                  <a:lnTo>
                    <a:pt x="529911" y="536585"/>
                  </a:lnTo>
                  <a:cubicBezTo>
                    <a:pt x="518512" y="597759"/>
                    <a:pt x="483968" y="597443"/>
                    <a:pt x="454705" y="575906"/>
                  </a:cubicBezTo>
                  <a:cubicBezTo>
                    <a:pt x="473798" y="532738"/>
                    <a:pt x="469904" y="462924"/>
                    <a:pt x="430188" y="473314"/>
                  </a:cubicBezTo>
                  <a:cubicBezTo>
                    <a:pt x="387824" y="484351"/>
                    <a:pt x="416771" y="547984"/>
                    <a:pt x="454705" y="575906"/>
                  </a:cubicBezTo>
                  <a:cubicBezTo>
                    <a:pt x="439838" y="609599"/>
                    <a:pt x="410953" y="627068"/>
                    <a:pt x="374297" y="577357"/>
                  </a:cubicBezTo>
                  <a:lnTo>
                    <a:pt x="531157" y="1176228"/>
                  </a:lnTo>
                  <a:lnTo>
                    <a:pt x="531314" y="1176764"/>
                  </a:lnTo>
                  <a:lnTo>
                    <a:pt x="521192" y="1179429"/>
                  </a:lnTo>
                  <a:cubicBezTo>
                    <a:pt x="514864" y="1181001"/>
                    <a:pt x="508368" y="1181806"/>
                    <a:pt x="501847" y="1181825"/>
                  </a:cubicBezTo>
                  <a:cubicBezTo>
                    <a:pt x="467178" y="1181748"/>
                    <a:pt x="436555" y="1159215"/>
                    <a:pt x="426168" y="1126138"/>
                  </a:cubicBezTo>
                  <a:cubicBezTo>
                    <a:pt x="378752" y="975533"/>
                    <a:pt x="286340" y="843065"/>
                    <a:pt x="161371" y="746562"/>
                  </a:cubicBezTo>
                  <a:cubicBezTo>
                    <a:pt x="-20569" y="605315"/>
                    <a:pt x="-53558" y="343320"/>
                    <a:pt x="87688" y="161381"/>
                  </a:cubicBezTo>
                  <a:cubicBezTo>
                    <a:pt x="228936" y="-20559"/>
                    <a:pt x="490930" y="-53549"/>
                    <a:pt x="672872" y="87698"/>
                  </a:cubicBezTo>
                  <a:cubicBezTo>
                    <a:pt x="745405" y="144009"/>
                    <a:pt x="797327" y="222685"/>
                    <a:pt x="820581" y="311519"/>
                  </a:cubicBezTo>
                  <a:close/>
                </a:path>
              </a:pathLst>
            </a:custGeom>
            <a:solidFill>
              <a:srgbClr val="F5F4F3"/>
            </a:solidFill>
            <a:ln w="15764" cap="flat">
              <a:noFill/>
              <a:prstDash val="solid"/>
              <a:miter/>
            </a:ln>
          </p:spPr>
          <p:txBody>
            <a:bodyPr rtlCol="1" anchor="ctr"/>
            <a:lstStyle/>
            <a:p>
              <a:pPr algn="l" rtl="0"/>
              <a:endParaRPr lang="ar-SA"/>
            </a:p>
          </p:txBody>
        </p:sp>
        <p:sp>
          <p:nvSpPr>
            <p:cNvPr id="275" name="شكل حر: شكل 274">
              <a:extLst>
                <a:ext uri="{FF2B5EF4-FFF2-40B4-BE49-F238E27FC236}">
                  <a16:creationId xmlns:a16="http://schemas.microsoft.com/office/drawing/2014/main" id="{B391F4F7-C0F2-D115-037B-C4D80EDEFF2F}"/>
                </a:ext>
              </a:extLst>
            </p:cNvPr>
            <p:cNvSpPr/>
            <p:nvPr/>
          </p:nvSpPr>
          <p:spPr>
            <a:xfrm>
              <a:off x="2398989" y="3893542"/>
              <a:ext cx="278159" cy="131850"/>
            </a:xfrm>
            <a:custGeom>
              <a:avLst/>
              <a:gdLst>
                <a:gd name="connsiteX0" fmla="*/ 276873 w 278159"/>
                <a:gd name="connsiteY0" fmla="*/ 29975 h 131850"/>
                <a:gd name="connsiteX1" fmla="*/ 248653 w 278159"/>
                <a:gd name="connsiteY1" fmla="*/ 78661 h 131850"/>
                <a:gd name="connsiteX2" fmla="*/ 248368 w 278159"/>
                <a:gd name="connsiteY2" fmla="*/ 78740 h 131850"/>
                <a:gd name="connsiteX3" fmla="*/ 50152 w 278159"/>
                <a:gd name="connsiteY3" fmla="*/ 130643 h 131850"/>
                <a:gd name="connsiteX4" fmla="*/ 1393 w 278159"/>
                <a:gd name="connsiteY4" fmla="*/ 102090 h 131850"/>
                <a:gd name="connsiteX5" fmla="*/ 1387 w 278159"/>
                <a:gd name="connsiteY5" fmla="*/ 102074 h 131850"/>
                <a:gd name="connsiteX6" fmla="*/ 62 w 278159"/>
                <a:gd name="connsiteY6" fmla="*/ 91952 h 131850"/>
                <a:gd name="connsiteX7" fmla="*/ 29908 w 278159"/>
                <a:gd name="connsiteY7" fmla="*/ 53309 h 131850"/>
                <a:gd name="connsiteX8" fmla="*/ 228108 w 278159"/>
                <a:gd name="connsiteY8" fmla="*/ 1406 h 131850"/>
                <a:gd name="connsiteX9" fmla="*/ 254170 w 278159"/>
                <a:gd name="connsiteY9" fmla="*/ 3377 h 131850"/>
                <a:gd name="connsiteX10" fmla="*/ 276873 w 278159"/>
                <a:gd name="connsiteY10" fmla="*/ 29975 h 13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159" h="131850">
                  <a:moveTo>
                    <a:pt x="276873" y="29975"/>
                  </a:moveTo>
                  <a:cubicBezTo>
                    <a:pt x="282526" y="51214"/>
                    <a:pt x="269892" y="73017"/>
                    <a:pt x="248653" y="78661"/>
                  </a:cubicBezTo>
                  <a:cubicBezTo>
                    <a:pt x="248558" y="78693"/>
                    <a:pt x="248462" y="78709"/>
                    <a:pt x="248368" y="78740"/>
                  </a:cubicBezTo>
                  <a:lnTo>
                    <a:pt x="50152" y="130643"/>
                  </a:lnTo>
                  <a:cubicBezTo>
                    <a:pt x="28805" y="136224"/>
                    <a:pt x="6974" y="123438"/>
                    <a:pt x="1393" y="102090"/>
                  </a:cubicBezTo>
                  <a:cubicBezTo>
                    <a:pt x="1391" y="102090"/>
                    <a:pt x="1388" y="102074"/>
                    <a:pt x="1387" y="102074"/>
                  </a:cubicBezTo>
                  <a:cubicBezTo>
                    <a:pt x="508" y="98779"/>
                    <a:pt x="64" y="95374"/>
                    <a:pt x="62" y="91952"/>
                  </a:cubicBezTo>
                  <a:cubicBezTo>
                    <a:pt x="89" y="73789"/>
                    <a:pt x="12343" y="57928"/>
                    <a:pt x="29908" y="53309"/>
                  </a:cubicBezTo>
                  <a:lnTo>
                    <a:pt x="228108" y="1406"/>
                  </a:lnTo>
                  <a:cubicBezTo>
                    <a:pt x="236773" y="-857"/>
                    <a:pt x="245944" y="-163"/>
                    <a:pt x="254170" y="3377"/>
                  </a:cubicBezTo>
                  <a:cubicBezTo>
                    <a:pt x="265435" y="8266"/>
                    <a:pt x="273813" y="18082"/>
                    <a:pt x="276873" y="29975"/>
                  </a:cubicBezTo>
                  <a:close/>
                </a:path>
              </a:pathLst>
            </a:custGeom>
            <a:solidFill>
              <a:srgbClr val="000000"/>
            </a:solidFill>
            <a:ln w="15764" cap="flat">
              <a:noFill/>
              <a:prstDash val="solid"/>
              <a:miter/>
            </a:ln>
          </p:spPr>
          <p:txBody>
            <a:bodyPr rtlCol="1" anchor="ctr"/>
            <a:lstStyle/>
            <a:p>
              <a:pPr algn="l" rtl="0"/>
              <a:endParaRPr lang="ar-SA"/>
            </a:p>
          </p:txBody>
        </p:sp>
        <p:sp>
          <p:nvSpPr>
            <p:cNvPr id="276" name="شكل حر: شكل 275">
              <a:extLst>
                <a:ext uri="{FF2B5EF4-FFF2-40B4-BE49-F238E27FC236}">
                  <a16:creationId xmlns:a16="http://schemas.microsoft.com/office/drawing/2014/main" id="{2E9FA4C8-374C-6B3D-84E2-A6D419224D15}"/>
                </a:ext>
              </a:extLst>
            </p:cNvPr>
            <p:cNvSpPr/>
            <p:nvPr/>
          </p:nvSpPr>
          <p:spPr>
            <a:xfrm>
              <a:off x="2578962" y="4996367"/>
              <a:ext cx="93510" cy="101314"/>
            </a:xfrm>
            <a:custGeom>
              <a:avLst/>
              <a:gdLst>
                <a:gd name="connsiteX0" fmla="*/ 68 w 93510"/>
                <a:gd name="connsiteY0" fmla="*/ 14706 h 101314"/>
                <a:gd name="connsiteX1" fmla="*/ 77213 w 93510"/>
                <a:gd name="connsiteY1" fmla="*/ 170 h 101314"/>
                <a:gd name="connsiteX2" fmla="*/ 93578 w 93510"/>
                <a:gd name="connsiteY2" fmla="*/ 86948 h 101314"/>
                <a:gd name="connsiteX3" fmla="*/ 16433 w 93510"/>
                <a:gd name="connsiteY3" fmla="*/ 101485 h 101314"/>
              </a:gdLst>
              <a:ahLst/>
              <a:cxnLst>
                <a:cxn ang="0">
                  <a:pos x="connsiteX0" y="connsiteY0"/>
                </a:cxn>
                <a:cxn ang="0">
                  <a:pos x="connsiteX1" y="connsiteY1"/>
                </a:cxn>
                <a:cxn ang="0">
                  <a:pos x="connsiteX2" y="connsiteY2"/>
                </a:cxn>
                <a:cxn ang="0">
                  <a:pos x="connsiteX3" y="connsiteY3"/>
                </a:cxn>
              </a:cxnLst>
              <a:rect l="l" t="t" r="r" b="b"/>
              <a:pathLst>
                <a:path w="93510" h="101314">
                  <a:moveTo>
                    <a:pt x="68" y="14706"/>
                  </a:moveTo>
                  <a:lnTo>
                    <a:pt x="77213" y="170"/>
                  </a:lnTo>
                  <a:lnTo>
                    <a:pt x="93578" y="86948"/>
                  </a:lnTo>
                  <a:lnTo>
                    <a:pt x="16433" y="101485"/>
                  </a:lnTo>
                  <a:close/>
                </a:path>
              </a:pathLst>
            </a:custGeom>
            <a:solidFill>
              <a:srgbClr val="EE8030"/>
            </a:solidFill>
            <a:ln w="15764" cap="flat">
              <a:noFill/>
              <a:prstDash val="solid"/>
              <a:miter/>
            </a:ln>
          </p:spPr>
          <p:txBody>
            <a:bodyPr rtlCol="1" anchor="ctr"/>
            <a:lstStyle/>
            <a:p>
              <a:pPr algn="l" rtl="0"/>
              <a:endParaRPr lang="ar-SA"/>
            </a:p>
          </p:txBody>
        </p:sp>
        <p:sp>
          <p:nvSpPr>
            <p:cNvPr id="277" name="شكل حر: شكل 276">
              <a:extLst>
                <a:ext uri="{FF2B5EF4-FFF2-40B4-BE49-F238E27FC236}">
                  <a16:creationId xmlns:a16="http://schemas.microsoft.com/office/drawing/2014/main" id="{BC1B0552-4C1F-A14F-44CB-E0CFBAF0BCB8}"/>
                </a:ext>
              </a:extLst>
            </p:cNvPr>
            <p:cNvSpPr/>
            <p:nvPr/>
          </p:nvSpPr>
          <p:spPr>
            <a:xfrm>
              <a:off x="2434589" y="3970525"/>
              <a:ext cx="224151" cy="117690"/>
            </a:xfrm>
            <a:custGeom>
              <a:avLst/>
              <a:gdLst>
                <a:gd name="connsiteX0" fmla="*/ 221613 w 224151"/>
                <a:gd name="connsiteY0" fmla="*/ 105 h 117690"/>
                <a:gd name="connsiteX1" fmla="*/ 224214 w 224151"/>
                <a:gd name="connsiteY1" fmla="*/ 20413 h 117690"/>
                <a:gd name="connsiteX2" fmla="*/ 164522 w 224151"/>
                <a:gd name="connsiteY2" fmla="*/ 97668 h 117690"/>
                <a:gd name="connsiteX3" fmla="*/ 97641 w 224151"/>
                <a:gd name="connsiteY3" fmla="*/ 115153 h 117690"/>
                <a:gd name="connsiteX4" fmla="*/ 102 w 224151"/>
                <a:gd name="connsiteY4" fmla="*/ 58236 h 117690"/>
                <a:gd name="connsiteX5" fmla="*/ 63 w 224151"/>
                <a:gd name="connsiteY5" fmla="*/ 58078 h 11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151" h="117690">
                  <a:moveTo>
                    <a:pt x="221613" y="105"/>
                  </a:moveTo>
                  <a:cubicBezTo>
                    <a:pt x="223334" y="6743"/>
                    <a:pt x="224208" y="13554"/>
                    <a:pt x="224214" y="20413"/>
                  </a:cubicBezTo>
                  <a:cubicBezTo>
                    <a:pt x="224164" y="56722"/>
                    <a:pt x="199652" y="88460"/>
                    <a:pt x="164522" y="97668"/>
                  </a:cubicBezTo>
                  <a:lnTo>
                    <a:pt x="97641" y="115153"/>
                  </a:lnTo>
                  <a:cubicBezTo>
                    <a:pt x="54987" y="126363"/>
                    <a:pt x="11317" y="100884"/>
                    <a:pt x="102" y="58236"/>
                  </a:cubicBezTo>
                  <a:cubicBezTo>
                    <a:pt x="90" y="58173"/>
                    <a:pt x="75" y="58126"/>
                    <a:pt x="63" y="58078"/>
                  </a:cubicBezTo>
                  <a:close/>
                </a:path>
              </a:pathLst>
            </a:custGeom>
            <a:solidFill>
              <a:srgbClr val="000000"/>
            </a:solidFill>
            <a:ln w="15764" cap="flat">
              <a:noFill/>
              <a:prstDash val="solid"/>
              <a:miter/>
            </a:ln>
          </p:spPr>
          <p:txBody>
            <a:bodyPr rtlCol="1" anchor="ctr"/>
            <a:lstStyle/>
            <a:p>
              <a:pPr algn="l" rtl="0"/>
              <a:endParaRPr lang="ar-SA"/>
            </a:p>
          </p:txBody>
        </p:sp>
        <p:sp>
          <p:nvSpPr>
            <p:cNvPr id="278" name="شكل حر: شكل 277">
              <a:extLst>
                <a:ext uri="{FF2B5EF4-FFF2-40B4-BE49-F238E27FC236}">
                  <a16:creationId xmlns:a16="http://schemas.microsoft.com/office/drawing/2014/main" id="{39D4416B-D953-73B2-43D7-66892CBE4EE2}"/>
                </a:ext>
              </a:extLst>
            </p:cNvPr>
            <p:cNvSpPr/>
            <p:nvPr/>
          </p:nvSpPr>
          <p:spPr>
            <a:xfrm>
              <a:off x="2445452" y="4288755"/>
              <a:ext cx="210623" cy="722101"/>
            </a:xfrm>
            <a:custGeom>
              <a:avLst/>
              <a:gdLst>
                <a:gd name="connsiteX0" fmla="*/ 77240 w 210623"/>
                <a:gd name="connsiteY0" fmla="*/ 145 h 722101"/>
                <a:gd name="connsiteX1" fmla="*/ 210687 w 210623"/>
                <a:gd name="connsiteY1" fmla="*/ 707694 h 722101"/>
                <a:gd name="connsiteX2" fmla="*/ 133573 w 210623"/>
                <a:gd name="connsiteY2" fmla="*/ 722246 h 722101"/>
                <a:gd name="connsiteX3" fmla="*/ 63 w 210623"/>
                <a:gd name="connsiteY3" fmla="*/ 14697 h 722101"/>
                <a:gd name="connsiteX4" fmla="*/ 77240 w 210623"/>
                <a:gd name="connsiteY4" fmla="*/ 145 h 722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23" h="722101">
                  <a:moveTo>
                    <a:pt x="77240" y="145"/>
                  </a:moveTo>
                  <a:lnTo>
                    <a:pt x="210687" y="707694"/>
                  </a:lnTo>
                  <a:lnTo>
                    <a:pt x="133573" y="722246"/>
                  </a:lnTo>
                  <a:lnTo>
                    <a:pt x="63" y="14697"/>
                  </a:lnTo>
                  <a:lnTo>
                    <a:pt x="77240" y="145"/>
                  </a:lnTo>
                  <a:close/>
                </a:path>
              </a:pathLst>
            </a:custGeom>
            <a:solidFill>
              <a:srgbClr val="F5F4F3"/>
            </a:solidFill>
            <a:ln w="15764" cap="flat">
              <a:noFill/>
              <a:prstDash val="solid"/>
              <a:miter/>
            </a:ln>
          </p:spPr>
          <p:txBody>
            <a:bodyPr rtlCol="1" anchor="ctr"/>
            <a:lstStyle/>
            <a:p>
              <a:pPr algn="l" rtl="0"/>
              <a:endParaRPr lang="ar-SA"/>
            </a:p>
          </p:txBody>
        </p:sp>
        <p:sp>
          <p:nvSpPr>
            <p:cNvPr id="279" name="شكل حر: شكل 278">
              <a:extLst>
                <a:ext uri="{FF2B5EF4-FFF2-40B4-BE49-F238E27FC236}">
                  <a16:creationId xmlns:a16="http://schemas.microsoft.com/office/drawing/2014/main" id="{3BE0D44D-82C6-7DA2-8CB9-EF3082671CB3}"/>
                </a:ext>
              </a:extLst>
            </p:cNvPr>
            <p:cNvSpPr/>
            <p:nvPr/>
          </p:nvSpPr>
          <p:spPr>
            <a:xfrm>
              <a:off x="2378618" y="3815622"/>
              <a:ext cx="278103" cy="131865"/>
            </a:xfrm>
            <a:custGeom>
              <a:avLst/>
              <a:gdLst>
                <a:gd name="connsiteX0" fmla="*/ 276888 w 278103"/>
                <a:gd name="connsiteY0" fmla="*/ 29908 h 131865"/>
                <a:gd name="connsiteX1" fmla="*/ 278165 w 278103"/>
                <a:gd name="connsiteY1" fmla="*/ 40046 h 131865"/>
                <a:gd name="connsiteX2" fmla="*/ 248319 w 278103"/>
                <a:gd name="connsiteY2" fmla="*/ 78737 h 131865"/>
                <a:gd name="connsiteX3" fmla="*/ 50119 w 278103"/>
                <a:gd name="connsiteY3" fmla="*/ 130640 h 131865"/>
                <a:gd name="connsiteX4" fmla="*/ 14992 w 278103"/>
                <a:gd name="connsiteY4" fmla="*/ 123072 h 131865"/>
                <a:gd name="connsiteX5" fmla="*/ 61 w 278103"/>
                <a:gd name="connsiteY5" fmla="*/ 91902 h 131865"/>
                <a:gd name="connsiteX6" fmla="*/ 29907 w 278103"/>
                <a:gd name="connsiteY6" fmla="*/ 53258 h 131865"/>
                <a:gd name="connsiteX7" fmla="*/ 38121 w 278103"/>
                <a:gd name="connsiteY7" fmla="*/ 51130 h 131865"/>
                <a:gd name="connsiteX8" fmla="*/ 48243 w 278103"/>
                <a:gd name="connsiteY8" fmla="*/ 48465 h 131865"/>
                <a:gd name="connsiteX9" fmla="*/ 203858 w 278103"/>
                <a:gd name="connsiteY9" fmla="*/ 7741 h 131865"/>
                <a:gd name="connsiteX10" fmla="*/ 216928 w 278103"/>
                <a:gd name="connsiteY10" fmla="*/ 4335 h 131865"/>
                <a:gd name="connsiteX11" fmla="*/ 228107 w 278103"/>
                <a:gd name="connsiteY11" fmla="*/ 1403 h 131865"/>
                <a:gd name="connsiteX12" fmla="*/ 276888 w 278103"/>
                <a:gd name="connsiteY12" fmla="*/ 29908 h 13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8103" h="131865">
                  <a:moveTo>
                    <a:pt x="276888" y="29908"/>
                  </a:moveTo>
                  <a:cubicBezTo>
                    <a:pt x="277731" y="33222"/>
                    <a:pt x="278160" y="36626"/>
                    <a:pt x="278165" y="40046"/>
                  </a:cubicBezTo>
                  <a:cubicBezTo>
                    <a:pt x="278171" y="58230"/>
                    <a:pt x="265908" y="74127"/>
                    <a:pt x="248319" y="78737"/>
                  </a:cubicBezTo>
                  <a:lnTo>
                    <a:pt x="50119" y="130640"/>
                  </a:lnTo>
                  <a:cubicBezTo>
                    <a:pt x="37874" y="133888"/>
                    <a:pt x="24814" y="131066"/>
                    <a:pt x="14992" y="123072"/>
                  </a:cubicBezTo>
                  <a:cubicBezTo>
                    <a:pt x="5584" y="115454"/>
                    <a:pt x="102" y="104007"/>
                    <a:pt x="61" y="91902"/>
                  </a:cubicBezTo>
                  <a:cubicBezTo>
                    <a:pt x="88" y="73741"/>
                    <a:pt x="12341" y="57873"/>
                    <a:pt x="29907" y="53258"/>
                  </a:cubicBezTo>
                  <a:lnTo>
                    <a:pt x="38121" y="51130"/>
                  </a:lnTo>
                  <a:lnTo>
                    <a:pt x="48243" y="48465"/>
                  </a:lnTo>
                  <a:lnTo>
                    <a:pt x="203858" y="7741"/>
                  </a:lnTo>
                  <a:lnTo>
                    <a:pt x="216928" y="4335"/>
                  </a:lnTo>
                  <a:lnTo>
                    <a:pt x="228107" y="1403"/>
                  </a:lnTo>
                  <a:cubicBezTo>
                    <a:pt x="249445" y="-4168"/>
                    <a:pt x="271266" y="8583"/>
                    <a:pt x="276888" y="29908"/>
                  </a:cubicBezTo>
                  <a:close/>
                </a:path>
              </a:pathLst>
            </a:custGeom>
            <a:solidFill>
              <a:srgbClr val="000000"/>
            </a:solidFill>
            <a:ln w="15764" cap="flat">
              <a:noFill/>
              <a:prstDash val="solid"/>
              <a:miter/>
            </a:ln>
          </p:spPr>
          <p:txBody>
            <a:bodyPr rtlCol="1" anchor="ctr"/>
            <a:lstStyle/>
            <a:p>
              <a:pPr algn="l" rtl="0"/>
              <a:endParaRPr lang="ar-SA"/>
            </a:p>
          </p:txBody>
        </p:sp>
        <p:sp>
          <p:nvSpPr>
            <p:cNvPr id="280" name="شكل حر: شكل 279">
              <a:extLst>
                <a:ext uri="{FF2B5EF4-FFF2-40B4-BE49-F238E27FC236}">
                  <a16:creationId xmlns:a16="http://schemas.microsoft.com/office/drawing/2014/main" id="{F0745CFB-F730-4656-2C00-9B882049D448}"/>
                </a:ext>
              </a:extLst>
            </p:cNvPr>
            <p:cNvSpPr/>
            <p:nvPr/>
          </p:nvSpPr>
          <p:spPr>
            <a:xfrm>
              <a:off x="2269736" y="3223812"/>
              <a:ext cx="312632" cy="640179"/>
            </a:xfrm>
            <a:custGeom>
              <a:avLst/>
              <a:gdLst>
                <a:gd name="connsiteX0" fmla="*/ 312530 w 312632"/>
                <a:gd name="connsiteY0" fmla="*/ 598946 h 640179"/>
                <a:gd name="connsiteX1" fmla="*/ 312688 w 312632"/>
                <a:gd name="connsiteY1" fmla="*/ 599529 h 640179"/>
                <a:gd name="connsiteX2" fmla="*/ 157073 w 312632"/>
                <a:gd name="connsiteY2" fmla="*/ 640254 h 640179"/>
                <a:gd name="connsiteX3" fmla="*/ 156915 w 312632"/>
                <a:gd name="connsiteY3" fmla="*/ 639718 h 640179"/>
                <a:gd name="connsiteX4" fmla="*/ 55 w 312632"/>
                <a:gd name="connsiteY4" fmla="*/ 40846 h 640179"/>
                <a:gd name="connsiteX5" fmla="*/ 80464 w 312632"/>
                <a:gd name="connsiteY5" fmla="*/ 39396 h 640179"/>
                <a:gd name="connsiteX6" fmla="*/ 155670 w 312632"/>
                <a:gd name="connsiteY6" fmla="*/ 75 h 64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632" h="640179">
                  <a:moveTo>
                    <a:pt x="312530" y="598946"/>
                  </a:moveTo>
                  <a:lnTo>
                    <a:pt x="312688" y="599529"/>
                  </a:lnTo>
                  <a:lnTo>
                    <a:pt x="157073" y="640254"/>
                  </a:lnTo>
                  <a:lnTo>
                    <a:pt x="156915" y="639718"/>
                  </a:lnTo>
                  <a:lnTo>
                    <a:pt x="55" y="40846"/>
                  </a:lnTo>
                  <a:cubicBezTo>
                    <a:pt x="36728" y="90558"/>
                    <a:pt x="65612" y="73089"/>
                    <a:pt x="80464" y="39396"/>
                  </a:cubicBezTo>
                  <a:cubicBezTo>
                    <a:pt x="109726" y="60933"/>
                    <a:pt x="144271" y="61248"/>
                    <a:pt x="155670" y="75"/>
                  </a:cubicBezTo>
                  <a:close/>
                </a:path>
              </a:pathLst>
            </a:custGeom>
            <a:solidFill>
              <a:srgbClr val="F5F4F3"/>
            </a:solidFill>
            <a:ln w="15764" cap="flat">
              <a:noFill/>
              <a:prstDash val="solid"/>
              <a:miter/>
            </a:ln>
          </p:spPr>
          <p:txBody>
            <a:bodyPr rtlCol="1" anchor="ctr"/>
            <a:lstStyle/>
            <a:p>
              <a:pPr algn="l" rtl="0"/>
              <a:endParaRPr lang="ar-SA"/>
            </a:p>
          </p:txBody>
        </p:sp>
        <p:sp>
          <p:nvSpPr>
            <p:cNvPr id="281" name="شكل حر: شكل 280">
              <a:extLst>
                <a:ext uri="{FF2B5EF4-FFF2-40B4-BE49-F238E27FC236}">
                  <a16:creationId xmlns:a16="http://schemas.microsoft.com/office/drawing/2014/main" id="{76D0B812-4665-6452-2C29-3DE68F08947E}"/>
                </a:ext>
              </a:extLst>
            </p:cNvPr>
            <p:cNvSpPr/>
            <p:nvPr/>
          </p:nvSpPr>
          <p:spPr>
            <a:xfrm>
              <a:off x="2304695" y="3159501"/>
              <a:ext cx="56569" cy="103632"/>
            </a:xfrm>
            <a:custGeom>
              <a:avLst/>
              <a:gdLst>
                <a:gd name="connsiteX0" fmla="*/ 20997 w 56569"/>
                <a:gd name="connsiteY0" fmla="*/ 1094 h 103632"/>
                <a:gd name="connsiteX1" fmla="*/ 45514 w 56569"/>
                <a:gd name="connsiteY1" fmla="*/ 103686 h 103632"/>
                <a:gd name="connsiteX2" fmla="*/ 20997 w 56569"/>
                <a:gd name="connsiteY2" fmla="*/ 1094 h 103632"/>
              </a:gdLst>
              <a:ahLst/>
              <a:cxnLst>
                <a:cxn ang="0">
                  <a:pos x="connsiteX0" y="connsiteY0"/>
                </a:cxn>
                <a:cxn ang="0">
                  <a:pos x="connsiteX1" y="connsiteY1"/>
                </a:cxn>
                <a:cxn ang="0">
                  <a:pos x="connsiteX2" y="connsiteY2"/>
                </a:cxn>
              </a:cxnLst>
              <a:rect l="l" t="t" r="r" b="b"/>
              <a:pathLst>
                <a:path w="56569" h="103632">
                  <a:moveTo>
                    <a:pt x="20997" y="1094"/>
                  </a:moveTo>
                  <a:cubicBezTo>
                    <a:pt x="60713" y="-9296"/>
                    <a:pt x="64607" y="60518"/>
                    <a:pt x="45514" y="103686"/>
                  </a:cubicBezTo>
                  <a:cubicBezTo>
                    <a:pt x="7580" y="75764"/>
                    <a:pt x="-21367" y="12178"/>
                    <a:pt x="20997" y="1094"/>
                  </a:cubicBezTo>
                  <a:close/>
                </a:path>
              </a:pathLst>
            </a:custGeom>
            <a:solidFill>
              <a:srgbClr val="F5F4F3"/>
            </a:solidFill>
            <a:ln w="15764" cap="flat">
              <a:noFill/>
              <a:prstDash val="solid"/>
              <a:miter/>
            </a:ln>
          </p:spPr>
          <p:txBody>
            <a:bodyPr rtlCol="1" anchor="ctr"/>
            <a:lstStyle/>
            <a:p>
              <a:pPr algn="l" rtl="0"/>
              <a:endParaRPr lang="ar-SA"/>
            </a:p>
          </p:txBody>
        </p:sp>
        <p:sp>
          <p:nvSpPr>
            <p:cNvPr id="282" name="شكل حر: شكل 281">
              <a:extLst>
                <a:ext uri="{FF2B5EF4-FFF2-40B4-BE49-F238E27FC236}">
                  <a16:creationId xmlns:a16="http://schemas.microsoft.com/office/drawing/2014/main" id="{364ABCC3-FC65-15CD-91B8-0BDECB0C54A1}"/>
                </a:ext>
              </a:extLst>
            </p:cNvPr>
            <p:cNvSpPr/>
            <p:nvPr/>
          </p:nvSpPr>
          <p:spPr>
            <a:xfrm>
              <a:off x="2083692" y="4426679"/>
              <a:ext cx="169210" cy="340349"/>
            </a:xfrm>
            <a:custGeom>
              <a:avLst/>
              <a:gdLst>
                <a:gd name="connsiteX0" fmla="*/ 165838 w 169210"/>
                <a:gd name="connsiteY0" fmla="*/ 112430 h 340349"/>
                <a:gd name="connsiteX1" fmla="*/ 10161 w 169210"/>
                <a:gd name="connsiteY1" fmla="*/ 340491 h 340349"/>
                <a:gd name="connsiteX2" fmla="*/ 39 w 169210"/>
                <a:gd name="connsiteY2" fmla="*/ 286712 h 340349"/>
                <a:gd name="connsiteX3" fmla="*/ 112121 w 169210"/>
                <a:gd name="connsiteY3" fmla="*/ 122568 h 340349"/>
                <a:gd name="connsiteX4" fmla="*/ 63940 w 169210"/>
                <a:gd name="connsiteY4" fmla="*/ 40598 h 340349"/>
                <a:gd name="connsiteX5" fmla="*/ 100707 w 169210"/>
                <a:gd name="connsiteY5" fmla="*/ 141 h 340349"/>
                <a:gd name="connsiteX6" fmla="*/ 165838 w 169210"/>
                <a:gd name="connsiteY6" fmla="*/ 112430 h 340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10" h="340349">
                  <a:moveTo>
                    <a:pt x="165838" y="112430"/>
                  </a:moveTo>
                  <a:cubicBezTo>
                    <a:pt x="185800" y="218396"/>
                    <a:pt x="116113" y="320483"/>
                    <a:pt x="10161" y="340491"/>
                  </a:cubicBezTo>
                  <a:lnTo>
                    <a:pt x="39" y="286712"/>
                  </a:lnTo>
                  <a:cubicBezTo>
                    <a:pt x="76315" y="272333"/>
                    <a:pt x="126497" y="198846"/>
                    <a:pt x="112121" y="122568"/>
                  </a:cubicBezTo>
                  <a:cubicBezTo>
                    <a:pt x="106073" y="90483"/>
                    <a:pt x="89037" y="61489"/>
                    <a:pt x="63940" y="40598"/>
                  </a:cubicBezTo>
                  <a:lnTo>
                    <a:pt x="100707" y="141"/>
                  </a:lnTo>
                  <a:cubicBezTo>
                    <a:pt x="134656" y="28994"/>
                    <a:pt x="157651" y="68631"/>
                    <a:pt x="165838" y="112430"/>
                  </a:cubicBezTo>
                  <a:close/>
                </a:path>
              </a:pathLst>
            </a:custGeom>
            <a:solidFill>
              <a:srgbClr val="7F96BD"/>
            </a:solidFill>
            <a:ln w="15764" cap="flat">
              <a:noFill/>
              <a:prstDash val="solid"/>
              <a:miter/>
            </a:ln>
          </p:spPr>
          <p:txBody>
            <a:bodyPr rtlCol="1" anchor="ctr"/>
            <a:lstStyle/>
            <a:p>
              <a:pPr algn="l" rtl="0"/>
              <a:endParaRPr lang="ar-SA"/>
            </a:p>
          </p:txBody>
        </p:sp>
        <p:sp>
          <p:nvSpPr>
            <p:cNvPr id="283" name="شكل حر: شكل 282">
              <a:extLst>
                <a:ext uri="{FF2B5EF4-FFF2-40B4-BE49-F238E27FC236}">
                  <a16:creationId xmlns:a16="http://schemas.microsoft.com/office/drawing/2014/main" id="{A708CA48-E850-D5E7-21D1-6C2D1518AF68}"/>
                </a:ext>
              </a:extLst>
            </p:cNvPr>
            <p:cNvSpPr/>
            <p:nvPr/>
          </p:nvSpPr>
          <p:spPr>
            <a:xfrm>
              <a:off x="1862370" y="4379866"/>
              <a:ext cx="322021" cy="247015"/>
            </a:xfrm>
            <a:custGeom>
              <a:avLst/>
              <a:gdLst>
                <a:gd name="connsiteX0" fmla="*/ 322020 w 322021"/>
                <a:gd name="connsiteY0" fmla="*/ 46949 h 247015"/>
                <a:gd name="connsiteX1" fmla="*/ 285253 w 322021"/>
                <a:gd name="connsiteY1" fmla="*/ 87405 h 247015"/>
                <a:gd name="connsiteX2" fmla="*/ 87379 w 322021"/>
                <a:gd name="connsiteY2" fmla="*/ 105142 h 247015"/>
                <a:gd name="connsiteX3" fmla="*/ 61022 w 322021"/>
                <a:gd name="connsiteY3" fmla="*/ 236855 h 247015"/>
                <a:gd name="connsiteX4" fmla="*/ 60155 w 322021"/>
                <a:gd name="connsiteY4" fmla="*/ 237123 h 247015"/>
                <a:gd name="connsiteX5" fmla="*/ 7086 w 322021"/>
                <a:gd name="connsiteY5" fmla="*/ 247151 h 247015"/>
                <a:gd name="connsiteX6" fmla="*/ 3459 w 322021"/>
                <a:gd name="connsiteY6" fmla="*/ 231589 h 247015"/>
                <a:gd name="connsiteX7" fmla="*/ 159025 w 322021"/>
                <a:gd name="connsiteY7" fmla="*/ 3528 h 247015"/>
                <a:gd name="connsiteX8" fmla="*/ 322051 w 322021"/>
                <a:gd name="connsiteY8" fmla="*/ 46917 h 2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021" h="247015">
                  <a:moveTo>
                    <a:pt x="322020" y="46949"/>
                  </a:moveTo>
                  <a:lnTo>
                    <a:pt x="285253" y="87405"/>
                  </a:lnTo>
                  <a:cubicBezTo>
                    <a:pt x="225712" y="37662"/>
                    <a:pt x="137121" y="45609"/>
                    <a:pt x="87379" y="105142"/>
                  </a:cubicBezTo>
                  <a:cubicBezTo>
                    <a:pt x="56814" y="141736"/>
                    <a:pt x="46891" y="191322"/>
                    <a:pt x="61022" y="236855"/>
                  </a:cubicBezTo>
                  <a:lnTo>
                    <a:pt x="60155" y="237123"/>
                  </a:lnTo>
                  <a:lnTo>
                    <a:pt x="7086" y="247151"/>
                  </a:lnTo>
                  <a:cubicBezTo>
                    <a:pt x="5652" y="242011"/>
                    <a:pt x="4443" y="236824"/>
                    <a:pt x="3459" y="231589"/>
                  </a:cubicBezTo>
                  <a:cubicBezTo>
                    <a:pt x="-16558" y="125655"/>
                    <a:pt x="53092" y="23551"/>
                    <a:pt x="159025" y="3528"/>
                  </a:cubicBezTo>
                  <a:cubicBezTo>
                    <a:pt x="217134" y="-7445"/>
                    <a:pt x="277086" y="8510"/>
                    <a:pt x="322051" y="46917"/>
                  </a:cubicBezTo>
                  <a:close/>
                </a:path>
              </a:pathLst>
            </a:custGeom>
            <a:solidFill>
              <a:srgbClr val="F5F4F3"/>
            </a:solidFill>
            <a:ln w="15764" cap="flat">
              <a:noFill/>
              <a:prstDash val="solid"/>
              <a:miter/>
            </a:ln>
          </p:spPr>
          <p:txBody>
            <a:bodyPr rtlCol="1" anchor="ctr"/>
            <a:lstStyle/>
            <a:p>
              <a:pPr algn="l" rtl="0"/>
              <a:endParaRPr lang="ar-SA"/>
            </a:p>
          </p:txBody>
        </p:sp>
        <p:sp>
          <p:nvSpPr>
            <p:cNvPr id="284" name="شكل حر: شكل 283">
              <a:extLst>
                <a:ext uri="{FF2B5EF4-FFF2-40B4-BE49-F238E27FC236}">
                  <a16:creationId xmlns:a16="http://schemas.microsoft.com/office/drawing/2014/main" id="{3312A9D3-8AB5-1247-C264-058C75A529EA}"/>
                </a:ext>
              </a:extLst>
            </p:cNvPr>
            <p:cNvSpPr/>
            <p:nvPr/>
          </p:nvSpPr>
          <p:spPr>
            <a:xfrm>
              <a:off x="1989945" y="5094418"/>
              <a:ext cx="162551" cy="114322"/>
            </a:xfrm>
            <a:custGeom>
              <a:avLst/>
              <a:gdLst>
                <a:gd name="connsiteX0" fmla="*/ 146219 w 162551"/>
                <a:gd name="connsiteY0" fmla="*/ 177 h 114322"/>
                <a:gd name="connsiteX1" fmla="*/ 162584 w 162551"/>
                <a:gd name="connsiteY1" fmla="*/ 86892 h 114322"/>
                <a:gd name="connsiteX2" fmla="*/ 16398 w 162551"/>
                <a:gd name="connsiteY2" fmla="*/ 114499 h 114322"/>
                <a:gd name="connsiteX3" fmla="*/ 33 w 162551"/>
                <a:gd name="connsiteY3" fmla="*/ 27721 h 114322"/>
                <a:gd name="connsiteX4" fmla="*/ 146219 w 162551"/>
                <a:gd name="connsiteY4" fmla="*/ 177 h 114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51" h="114322">
                  <a:moveTo>
                    <a:pt x="146219" y="177"/>
                  </a:moveTo>
                  <a:lnTo>
                    <a:pt x="162584" y="86892"/>
                  </a:lnTo>
                  <a:lnTo>
                    <a:pt x="16398" y="114499"/>
                  </a:lnTo>
                  <a:lnTo>
                    <a:pt x="33" y="27721"/>
                  </a:lnTo>
                  <a:lnTo>
                    <a:pt x="146219" y="177"/>
                  </a:lnTo>
                  <a:close/>
                </a:path>
              </a:pathLst>
            </a:custGeom>
            <a:solidFill>
              <a:srgbClr val="EE8030"/>
            </a:solidFill>
            <a:ln w="15764" cap="flat">
              <a:noFill/>
              <a:prstDash val="solid"/>
              <a:miter/>
            </a:ln>
          </p:spPr>
          <p:txBody>
            <a:bodyPr rtlCol="1" anchor="ctr"/>
            <a:lstStyle/>
            <a:p>
              <a:pPr algn="l" rtl="0"/>
              <a:endParaRPr lang="ar-SA"/>
            </a:p>
          </p:txBody>
        </p:sp>
        <p:sp>
          <p:nvSpPr>
            <p:cNvPr id="285" name="شكل حر: شكل 284">
              <a:extLst>
                <a:ext uri="{FF2B5EF4-FFF2-40B4-BE49-F238E27FC236}">
                  <a16:creationId xmlns:a16="http://schemas.microsoft.com/office/drawing/2014/main" id="{DC160B89-5AAF-E52E-705E-B7FE380FE3DD}"/>
                </a:ext>
              </a:extLst>
            </p:cNvPr>
            <p:cNvSpPr/>
            <p:nvPr/>
          </p:nvSpPr>
          <p:spPr>
            <a:xfrm>
              <a:off x="1965538" y="4965118"/>
              <a:ext cx="162599" cy="114322"/>
            </a:xfrm>
            <a:custGeom>
              <a:avLst/>
              <a:gdLst>
                <a:gd name="connsiteX0" fmla="*/ 146265 w 162599"/>
                <a:gd name="connsiteY0" fmla="*/ 168 h 114322"/>
                <a:gd name="connsiteX1" fmla="*/ 162630 w 162599"/>
                <a:gd name="connsiteY1" fmla="*/ 86884 h 114322"/>
                <a:gd name="connsiteX2" fmla="*/ 16381 w 162599"/>
                <a:gd name="connsiteY2" fmla="*/ 114491 h 114322"/>
                <a:gd name="connsiteX3" fmla="*/ 31 w 162599"/>
                <a:gd name="connsiteY3" fmla="*/ 27728 h 114322"/>
                <a:gd name="connsiteX4" fmla="*/ 146265 w 162599"/>
                <a:gd name="connsiteY4" fmla="*/ 168 h 114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99" h="114322">
                  <a:moveTo>
                    <a:pt x="146265" y="168"/>
                  </a:moveTo>
                  <a:lnTo>
                    <a:pt x="162630" y="86884"/>
                  </a:lnTo>
                  <a:lnTo>
                    <a:pt x="16381" y="114491"/>
                  </a:lnTo>
                  <a:lnTo>
                    <a:pt x="31" y="27728"/>
                  </a:lnTo>
                  <a:lnTo>
                    <a:pt x="146265" y="168"/>
                  </a:lnTo>
                  <a:close/>
                </a:path>
              </a:pathLst>
            </a:custGeom>
            <a:solidFill>
              <a:srgbClr val="EE8030"/>
            </a:solidFill>
            <a:ln w="15764" cap="flat">
              <a:noFill/>
              <a:prstDash val="solid"/>
              <a:miter/>
            </a:ln>
          </p:spPr>
          <p:txBody>
            <a:bodyPr rtlCol="1" anchor="ctr"/>
            <a:lstStyle/>
            <a:p>
              <a:pPr algn="l" rtl="0"/>
              <a:endParaRPr lang="ar-SA"/>
            </a:p>
          </p:txBody>
        </p:sp>
        <p:sp>
          <p:nvSpPr>
            <p:cNvPr id="286" name="شكل حر: شكل 285">
              <a:extLst>
                <a:ext uri="{FF2B5EF4-FFF2-40B4-BE49-F238E27FC236}">
                  <a16:creationId xmlns:a16="http://schemas.microsoft.com/office/drawing/2014/main" id="{86D47C2D-A4B8-88CD-A093-2263161FDC5A}"/>
                </a:ext>
              </a:extLst>
            </p:cNvPr>
            <p:cNvSpPr/>
            <p:nvPr/>
          </p:nvSpPr>
          <p:spPr>
            <a:xfrm>
              <a:off x="2027575" y="4050690"/>
              <a:ext cx="78215" cy="78204"/>
            </a:xfrm>
            <a:custGeom>
              <a:avLst/>
              <a:gdLst>
                <a:gd name="connsiteX0" fmla="*/ 77575 w 78215"/>
                <a:gd name="connsiteY0" fmla="*/ 32028 h 78204"/>
                <a:gd name="connsiteX1" fmla="*/ 46322 w 78215"/>
                <a:gd name="connsiteY1" fmla="*/ 77640 h 78204"/>
                <a:gd name="connsiteX2" fmla="*/ 705 w 78215"/>
                <a:gd name="connsiteY2" fmla="*/ 46391 h 78204"/>
                <a:gd name="connsiteX3" fmla="*/ 31853 w 78215"/>
                <a:gd name="connsiteY3" fmla="*/ 795 h 78204"/>
                <a:gd name="connsiteX4" fmla="*/ 77568 w 78215"/>
                <a:gd name="connsiteY4" fmla="*/ 31980 h 78204"/>
                <a:gd name="connsiteX5" fmla="*/ 77575 w 78215"/>
                <a:gd name="connsiteY5" fmla="*/ 32028 h 7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215" h="78204">
                  <a:moveTo>
                    <a:pt x="77575" y="32028"/>
                  </a:moveTo>
                  <a:cubicBezTo>
                    <a:pt x="81542" y="53249"/>
                    <a:pt x="67550" y="73683"/>
                    <a:pt x="46322" y="77640"/>
                  </a:cubicBezTo>
                  <a:cubicBezTo>
                    <a:pt x="25095" y="81613"/>
                    <a:pt x="4671" y="67613"/>
                    <a:pt x="705" y="46391"/>
                  </a:cubicBezTo>
                  <a:cubicBezTo>
                    <a:pt x="-3254" y="25201"/>
                    <a:pt x="10677" y="4815"/>
                    <a:pt x="31853" y="795"/>
                  </a:cubicBezTo>
                  <a:cubicBezTo>
                    <a:pt x="53090" y="-3210"/>
                    <a:pt x="73557" y="10743"/>
                    <a:pt x="77568" y="31980"/>
                  </a:cubicBezTo>
                  <a:cubicBezTo>
                    <a:pt x="77571" y="31996"/>
                    <a:pt x="77572" y="32012"/>
                    <a:pt x="77575" y="32028"/>
                  </a:cubicBezTo>
                  <a:close/>
                </a:path>
              </a:pathLst>
            </a:custGeom>
            <a:solidFill>
              <a:srgbClr val="F5F4F3"/>
            </a:solidFill>
            <a:ln w="15764" cap="flat">
              <a:noFill/>
              <a:prstDash val="solid"/>
              <a:miter/>
            </a:ln>
          </p:spPr>
          <p:txBody>
            <a:bodyPr rtlCol="1" anchor="ctr"/>
            <a:lstStyle/>
            <a:p>
              <a:pPr algn="l" rtl="0"/>
              <a:endParaRPr lang="ar-SA"/>
            </a:p>
          </p:txBody>
        </p:sp>
        <p:sp>
          <p:nvSpPr>
            <p:cNvPr id="287" name="شكل حر: شكل 286">
              <a:extLst>
                <a:ext uri="{FF2B5EF4-FFF2-40B4-BE49-F238E27FC236}">
                  <a16:creationId xmlns:a16="http://schemas.microsoft.com/office/drawing/2014/main" id="{36F2FD05-73B7-ABA9-455A-98533286FE37}"/>
                </a:ext>
              </a:extLst>
            </p:cNvPr>
            <p:cNvSpPr/>
            <p:nvPr/>
          </p:nvSpPr>
          <p:spPr>
            <a:xfrm>
              <a:off x="1941132" y="4835833"/>
              <a:ext cx="162599" cy="114306"/>
            </a:xfrm>
            <a:custGeom>
              <a:avLst/>
              <a:gdLst>
                <a:gd name="connsiteX0" fmla="*/ 146263 w 162599"/>
                <a:gd name="connsiteY0" fmla="*/ 160 h 114306"/>
                <a:gd name="connsiteX1" fmla="*/ 162629 w 162599"/>
                <a:gd name="connsiteY1" fmla="*/ 86860 h 114306"/>
                <a:gd name="connsiteX2" fmla="*/ 16379 w 162599"/>
                <a:gd name="connsiteY2" fmla="*/ 114467 h 114306"/>
                <a:gd name="connsiteX3" fmla="*/ 30 w 162599"/>
                <a:gd name="connsiteY3" fmla="*/ 27704 h 114306"/>
                <a:gd name="connsiteX4" fmla="*/ 146263 w 162599"/>
                <a:gd name="connsiteY4" fmla="*/ 160 h 114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99" h="114306">
                  <a:moveTo>
                    <a:pt x="146263" y="160"/>
                  </a:moveTo>
                  <a:lnTo>
                    <a:pt x="162629" y="86860"/>
                  </a:lnTo>
                  <a:lnTo>
                    <a:pt x="16379" y="114467"/>
                  </a:lnTo>
                  <a:lnTo>
                    <a:pt x="30" y="27704"/>
                  </a:lnTo>
                  <a:lnTo>
                    <a:pt x="146263" y="160"/>
                  </a:lnTo>
                  <a:close/>
                </a:path>
              </a:pathLst>
            </a:custGeom>
            <a:solidFill>
              <a:srgbClr val="EE8030"/>
            </a:solidFill>
            <a:ln w="15764" cap="flat">
              <a:noFill/>
              <a:prstDash val="solid"/>
              <a:miter/>
            </a:ln>
          </p:spPr>
          <p:txBody>
            <a:bodyPr rtlCol="1" anchor="ctr"/>
            <a:lstStyle/>
            <a:p>
              <a:pPr algn="l" rtl="0"/>
              <a:endParaRPr lang="ar-SA"/>
            </a:p>
          </p:txBody>
        </p:sp>
        <p:sp>
          <p:nvSpPr>
            <p:cNvPr id="288" name="شكل حر: شكل 287">
              <a:extLst>
                <a:ext uri="{FF2B5EF4-FFF2-40B4-BE49-F238E27FC236}">
                  <a16:creationId xmlns:a16="http://schemas.microsoft.com/office/drawing/2014/main" id="{F70AC329-4669-FE46-7A56-9E391CA83029}"/>
                </a:ext>
              </a:extLst>
            </p:cNvPr>
            <p:cNvSpPr/>
            <p:nvPr/>
          </p:nvSpPr>
          <p:spPr>
            <a:xfrm>
              <a:off x="1869395" y="4616617"/>
              <a:ext cx="224419" cy="153817"/>
            </a:xfrm>
            <a:custGeom>
              <a:avLst/>
              <a:gdLst>
                <a:gd name="connsiteX0" fmla="*/ 214324 w 224419"/>
                <a:gd name="connsiteY0" fmla="*/ 96780 h 153817"/>
                <a:gd name="connsiteX1" fmla="*/ 224446 w 224419"/>
                <a:gd name="connsiteY1" fmla="*/ 150559 h 153817"/>
                <a:gd name="connsiteX2" fmla="*/ 27 w 224419"/>
                <a:gd name="connsiteY2" fmla="*/ 10443 h 153817"/>
                <a:gd name="connsiteX3" fmla="*/ 53097 w 224419"/>
                <a:gd name="connsiteY3" fmla="*/ 415 h 153817"/>
                <a:gd name="connsiteX4" fmla="*/ 53964 w 224419"/>
                <a:gd name="connsiteY4" fmla="*/ 147 h 153817"/>
                <a:gd name="connsiteX5" fmla="*/ 214324 w 224419"/>
                <a:gd name="connsiteY5" fmla="*/ 96780 h 15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419" h="153817">
                  <a:moveTo>
                    <a:pt x="214324" y="96780"/>
                  </a:moveTo>
                  <a:lnTo>
                    <a:pt x="224446" y="150559"/>
                  </a:lnTo>
                  <a:cubicBezTo>
                    <a:pt x="124572" y="169384"/>
                    <a:pt x="26961" y="108447"/>
                    <a:pt x="27" y="10443"/>
                  </a:cubicBezTo>
                  <a:lnTo>
                    <a:pt x="53097" y="415"/>
                  </a:lnTo>
                  <a:lnTo>
                    <a:pt x="53964" y="147"/>
                  </a:lnTo>
                  <a:cubicBezTo>
                    <a:pt x="75077" y="68448"/>
                    <a:pt x="144077" y="110024"/>
                    <a:pt x="214324" y="96780"/>
                  </a:cubicBezTo>
                  <a:close/>
                </a:path>
              </a:pathLst>
            </a:custGeom>
            <a:solidFill>
              <a:srgbClr val="82B0B4"/>
            </a:solidFill>
            <a:ln w="15764" cap="flat">
              <a:noFill/>
              <a:prstDash val="solid"/>
              <a:miter/>
            </a:ln>
          </p:spPr>
          <p:txBody>
            <a:bodyPr rtlCol="1" anchor="ctr"/>
            <a:lstStyle/>
            <a:p>
              <a:pPr algn="l" rtl="0"/>
              <a:endParaRPr lang="ar-SA"/>
            </a:p>
          </p:txBody>
        </p:sp>
        <p:sp>
          <p:nvSpPr>
            <p:cNvPr id="289" name="شكل حر: شكل 288">
              <a:extLst>
                <a:ext uri="{FF2B5EF4-FFF2-40B4-BE49-F238E27FC236}">
                  <a16:creationId xmlns:a16="http://schemas.microsoft.com/office/drawing/2014/main" id="{CD70818B-C120-D213-7A63-A555744B7761}"/>
                </a:ext>
              </a:extLst>
            </p:cNvPr>
            <p:cNvSpPr/>
            <p:nvPr/>
          </p:nvSpPr>
          <p:spPr>
            <a:xfrm>
              <a:off x="1863852" y="4081603"/>
              <a:ext cx="78215" cy="78205"/>
            </a:xfrm>
            <a:custGeom>
              <a:avLst/>
              <a:gdLst>
                <a:gd name="connsiteX0" fmla="*/ 77554 w 78215"/>
                <a:gd name="connsiteY0" fmla="*/ 31972 h 78205"/>
                <a:gd name="connsiteX1" fmla="*/ 46373 w 78215"/>
                <a:gd name="connsiteY1" fmla="*/ 77632 h 78205"/>
                <a:gd name="connsiteX2" fmla="*/ 705 w 78215"/>
                <a:gd name="connsiteY2" fmla="*/ 46462 h 78205"/>
                <a:gd name="connsiteX3" fmla="*/ 31832 w 78215"/>
                <a:gd name="connsiteY3" fmla="*/ 802 h 78205"/>
                <a:gd name="connsiteX4" fmla="*/ 77549 w 78215"/>
                <a:gd name="connsiteY4" fmla="*/ 31941 h 78205"/>
                <a:gd name="connsiteX5" fmla="*/ 77554 w 78215"/>
                <a:gd name="connsiteY5" fmla="*/ 31972 h 7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215" h="78205">
                  <a:moveTo>
                    <a:pt x="77554" y="31972"/>
                  </a:moveTo>
                  <a:cubicBezTo>
                    <a:pt x="81554" y="53194"/>
                    <a:pt x="67595" y="73643"/>
                    <a:pt x="46373" y="77632"/>
                  </a:cubicBezTo>
                  <a:cubicBezTo>
                    <a:pt x="25153" y="81636"/>
                    <a:pt x="4707" y="67683"/>
                    <a:pt x="705" y="46462"/>
                  </a:cubicBezTo>
                  <a:cubicBezTo>
                    <a:pt x="-3290" y="25256"/>
                    <a:pt x="10638" y="4822"/>
                    <a:pt x="31832" y="802"/>
                  </a:cubicBezTo>
                  <a:cubicBezTo>
                    <a:pt x="53056" y="-3218"/>
                    <a:pt x="73526" y="10719"/>
                    <a:pt x="77549" y="31941"/>
                  </a:cubicBezTo>
                  <a:cubicBezTo>
                    <a:pt x="77551" y="31956"/>
                    <a:pt x="77553" y="31956"/>
                    <a:pt x="77554" y="31972"/>
                  </a:cubicBezTo>
                  <a:close/>
                </a:path>
              </a:pathLst>
            </a:custGeom>
            <a:solidFill>
              <a:srgbClr val="F5F4F3"/>
            </a:solidFill>
            <a:ln w="15764" cap="flat">
              <a:noFill/>
              <a:prstDash val="solid"/>
              <a:miter/>
            </a:ln>
          </p:spPr>
          <p:txBody>
            <a:bodyPr rtlCol="1" anchor="ctr"/>
            <a:lstStyle/>
            <a:p>
              <a:pPr algn="l" rtl="0"/>
              <a:endParaRPr lang="ar-SA"/>
            </a:p>
          </p:txBody>
        </p:sp>
        <p:sp>
          <p:nvSpPr>
            <p:cNvPr id="290" name="شكل حر: شكل 289">
              <a:extLst>
                <a:ext uri="{FF2B5EF4-FFF2-40B4-BE49-F238E27FC236}">
                  <a16:creationId xmlns:a16="http://schemas.microsoft.com/office/drawing/2014/main" id="{30219820-7401-017A-C7A3-D8533C19D90D}"/>
                </a:ext>
              </a:extLst>
            </p:cNvPr>
            <p:cNvSpPr/>
            <p:nvPr/>
          </p:nvSpPr>
          <p:spPr>
            <a:xfrm>
              <a:off x="1700123" y="4112457"/>
              <a:ext cx="78215" cy="78210"/>
            </a:xfrm>
            <a:custGeom>
              <a:avLst/>
              <a:gdLst>
                <a:gd name="connsiteX0" fmla="*/ 77555 w 78215"/>
                <a:gd name="connsiteY0" fmla="*/ 32037 h 78210"/>
                <a:gd name="connsiteX1" fmla="*/ 46301 w 78215"/>
                <a:gd name="connsiteY1" fmla="*/ 77649 h 78210"/>
                <a:gd name="connsiteX2" fmla="*/ 684 w 78215"/>
                <a:gd name="connsiteY2" fmla="*/ 46400 h 78210"/>
                <a:gd name="connsiteX3" fmla="*/ 31832 w 78215"/>
                <a:gd name="connsiteY3" fmla="*/ 804 h 78210"/>
                <a:gd name="connsiteX4" fmla="*/ 77534 w 78215"/>
                <a:gd name="connsiteY4" fmla="*/ 31927 h 78210"/>
                <a:gd name="connsiteX5" fmla="*/ 77555 w 78215"/>
                <a:gd name="connsiteY5" fmla="*/ 32037 h 7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215" h="78210">
                  <a:moveTo>
                    <a:pt x="77555" y="32037"/>
                  </a:moveTo>
                  <a:cubicBezTo>
                    <a:pt x="81521" y="53259"/>
                    <a:pt x="67529" y="73692"/>
                    <a:pt x="46301" y="77649"/>
                  </a:cubicBezTo>
                  <a:cubicBezTo>
                    <a:pt x="25075" y="81623"/>
                    <a:pt x="4651" y="67622"/>
                    <a:pt x="684" y="46400"/>
                  </a:cubicBezTo>
                  <a:cubicBezTo>
                    <a:pt x="-3275" y="25210"/>
                    <a:pt x="10657" y="4824"/>
                    <a:pt x="31832" y="804"/>
                  </a:cubicBezTo>
                  <a:cubicBezTo>
                    <a:pt x="53049" y="-3216"/>
                    <a:pt x="73511" y="10721"/>
                    <a:pt x="77534" y="31927"/>
                  </a:cubicBezTo>
                  <a:cubicBezTo>
                    <a:pt x="77542" y="31974"/>
                    <a:pt x="77548" y="32006"/>
                    <a:pt x="77555" y="32037"/>
                  </a:cubicBezTo>
                  <a:close/>
                </a:path>
              </a:pathLst>
            </a:custGeom>
            <a:solidFill>
              <a:srgbClr val="F5F4F3"/>
            </a:solidFill>
            <a:ln w="15764" cap="flat">
              <a:noFill/>
              <a:prstDash val="solid"/>
              <a:miter/>
            </a:ln>
          </p:spPr>
          <p:txBody>
            <a:bodyPr rtlCol="1" anchor="ctr"/>
            <a:lstStyle/>
            <a:p>
              <a:pPr algn="l" rtl="0"/>
              <a:endParaRPr lang="ar-SA"/>
            </a:p>
          </p:txBody>
        </p:sp>
        <p:sp>
          <p:nvSpPr>
            <p:cNvPr id="291" name="شكل حر: شكل 290">
              <a:extLst>
                <a:ext uri="{FF2B5EF4-FFF2-40B4-BE49-F238E27FC236}">
                  <a16:creationId xmlns:a16="http://schemas.microsoft.com/office/drawing/2014/main" id="{23690C2E-4AEA-FEBA-AD1E-3E119DD65806}"/>
                </a:ext>
              </a:extLst>
            </p:cNvPr>
            <p:cNvSpPr/>
            <p:nvPr/>
          </p:nvSpPr>
          <p:spPr>
            <a:xfrm>
              <a:off x="1895491" y="2687217"/>
              <a:ext cx="834211" cy="1181835"/>
            </a:xfrm>
            <a:custGeom>
              <a:avLst/>
              <a:gdLst>
                <a:gd name="connsiteX0" fmla="*/ 699995 w 834211"/>
                <a:gd name="connsiteY0" fmla="*/ 1132702 h 1181835"/>
                <a:gd name="connsiteX1" fmla="*/ 756754 w 834211"/>
                <a:gd name="connsiteY1" fmla="*/ 1039680 h 1181835"/>
                <a:gd name="connsiteX2" fmla="*/ 755099 w 834211"/>
                <a:gd name="connsiteY2" fmla="*/ 1031671 h 1181835"/>
                <a:gd name="connsiteX3" fmla="*/ 801626 w 834211"/>
                <a:gd name="connsiteY3" fmla="*/ 578670 h 1181835"/>
                <a:gd name="connsiteX4" fmla="*/ 578581 w 834211"/>
                <a:gd name="connsiteY4" fmla="*/ 32692 h 1181835"/>
                <a:gd name="connsiteX5" fmla="*/ 32603 w 834211"/>
                <a:gd name="connsiteY5" fmla="*/ 255738 h 1181835"/>
                <a:gd name="connsiteX6" fmla="*/ 161383 w 834211"/>
                <a:gd name="connsiteY6" fmla="*/ 746630 h 1181835"/>
                <a:gd name="connsiteX7" fmla="*/ 426101 w 834211"/>
                <a:gd name="connsiteY7" fmla="*/ 1126206 h 1181835"/>
                <a:gd name="connsiteX8" fmla="*/ 501780 w 834211"/>
                <a:gd name="connsiteY8" fmla="*/ 1181893 h 1181835"/>
                <a:gd name="connsiteX9" fmla="*/ 521125 w 834211"/>
                <a:gd name="connsiteY9" fmla="*/ 1179497 h 118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4211" h="1181835">
                  <a:moveTo>
                    <a:pt x="699995" y="1132702"/>
                  </a:moveTo>
                  <a:cubicBezTo>
                    <a:pt x="740554" y="1121607"/>
                    <a:pt x="765440" y="1080823"/>
                    <a:pt x="756754" y="1039680"/>
                  </a:cubicBezTo>
                  <a:lnTo>
                    <a:pt x="755099" y="1031671"/>
                  </a:lnTo>
                  <a:cubicBezTo>
                    <a:pt x="723998" y="879462"/>
                    <a:pt x="740234" y="721380"/>
                    <a:pt x="801626" y="578670"/>
                  </a:cubicBezTo>
                  <a:cubicBezTo>
                    <a:pt x="890800" y="366311"/>
                    <a:pt x="790941" y="121868"/>
                    <a:pt x="578581" y="32692"/>
                  </a:cubicBezTo>
                  <a:cubicBezTo>
                    <a:pt x="366222" y="-56483"/>
                    <a:pt x="121779" y="43377"/>
                    <a:pt x="32603" y="255738"/>
                  </a:cubicBezTo>
                  <a:cubicBezTo>
                    <a:pt x="-40432" y="429662"/>
                    <a:pt x="12374" y="630956"/>
                    <a:pt x="161383" y="746630"/>
                  </a:cubicBezTo>
                  <a:cubicBezTo>
                    <a:pt x="286324" y="843144"/>
                    <a:pt x="378706" y="975610"/>
                    <a:pt x="426101" y="1126206"/>
                  </a:cubicBezTo>
                  <a:cubicBezTo>
                    <a:pt x="436488" y="1159283"/>
                    <a:pt x="467111" y="1181816"/>
                    <a:pt x="501780" y="1181893"/>
                  </a:cubicBezTo>
                  <a:cubicBezTo>
                    <a:pt x="508301" y="1181874"/>
                    <a:pt x="514797" y="1181069"/>
                    <a:pt x="521125" y="1179497"/>
                  </a:cubicBezTo>
                </a:path>
              </a:pathLst>
            </a:custGeom>
            <a:noFill/>
            <a:ln w="10656" cap="rnd">
              <a:solidFill>
                <a:srgbClr val="000000"/>
              </a:solidFill>
              <a:prstDash val="solid"/>
              <a:round/>
            </a:ln>
          </p:spPr>
          <p:txBody>
            <a:bodyPr rtlCol="1" anchor="ctr"/>
            <a:lstStyle/>
            <a:p>
              <a:pPr algn="l" rtl="0"/>
              <a:endParaRPr lang="ar-SA"/>
            </a:p>
          </p:txBody>
        </p:sp>
        <p:sp>
          <p:nvSpPr>
            <p:cNvPr id="292" name="شكل حر: شكل 291">
              <a:extLst>
                <a:ext uri="{FF2B5EF4-FFF2-40B4-BE49-F238E27FC236}">
                  <a16:creationId xmlns:a16="http://schemas.microsoft.com/office/drawing/2014/main" id="{2585C825-87FF-8605-09B2-C55D950452EB}"/>
                </a:ext>
              </a:extLst>
            </p:cNvPr>
            <p:cNvSpPr/>
            <p:nvPr/>
          </p:nvSpPr>
          <p:spPr>
            <a:xfrm>
              <a:off x="2378571" y="3815631"/>
              <a:ext cx="278198" cy="131856"/>
            </a:xfrm>
            <a:custGeom>
              <a:avLst/>
              <a:gdLst>
                <a:gd name="connsiteX0" fmla="*/ 14992 w 278198"/>
                <a:gd name="connsiteY0" fmla="*/ 123095 h 131856"/>
                <a:gd name="connsiteX1" fmla="*/ 61 w 278198"/>
                <a:gd name="connsiteY1" fmla="*/ 91925 h 131856"/>
                <a:gd name="connsiteX2" fmla="*/ 29907 w 278198"/>
                <a:gd name="connsiteY2" fmla="*/ 53282 h 131856"/>
                <a:gd name="connsiteX3" fmla="*/ 38121 w 278198"/>
                <a:gd name="connsiteY3" fmla="*/ 51153 h 131856"/>
                <a:gd name="connsiteX4" fmla="*/ 48243 w 278198"/>
                <a:gd name="connsiteY4" fmla="*/ 48489 h 131856"/>
                <a:gd name="connsiteX5" fmla="*/ 203858 w 278198"/>
                <a:gd name="connsiteY5" fmla="*/ 7764 h 131856"/>
                <a:gd name="connsiteX6" fmla="*/ 216928 w 278198"/>
                <a:gd name="connsiteY6" fmla="*/ 4359 h 131856"/>
                <a:gd name="connsiteX7" fmla="*/ 228107 w 278198"/>
                <a:gd name="connsiteY7" fmla="*/ 1426 h 131856"/>
                <a:gd name="connsiteX8" fmla="*/ 276978 w 278198"/>
                <a:gd name="connsiteY8" fmla="*/ 29913 h 131856"/>
                <a:gd name="connsiteX9" fmla="*/ 276982 w 278198"/>
                <a:gd name="connsiteY9" fmla="*/ 29932 h 131856"/>
                <a:gd name="connsiteX10" fmla="*/ 278259 w 278198"/>
                <a:gd name="connsiteY10" fmla="*/ 40069 h 131856"/>
                <a:gd name="connsiteX11" fmla="*/ 248414 w 278198"/>
                <a:gd name="connsiteY11" fmla="*/ 78760 h 131856"/>
                <a:gd name="connsiteX12" fmla="*/ 50167 w 278198"/>
                <a:gd name="connsiteY12" fmla="*/ 130632 h 131856"/>
                <a:gd name="connsiteX13" fmla="*/ 15039 w 278198"/>
                <a:gd name="connsiteY13" fmla="*/ 123064 h 13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8198" h="131856">
                  <a:moveTo>
                    <a:pt x="14992" y="123095"/>
                  </a:moveTo>
                  <a:cubicBezTo>
                    <a:pt x="5584" y="115477"/>
                    <a:pt x="102" y="104031"/>
                    <a:pt x="61" y="91925"/>
                  </a:cubicBezTo>
                  <a:cubicBezTo>
                    <a:pt x="88" y="73764"/>
                    <a:pt x="12341" y="57897"/>
                    <a:pt x="29907" y="53282"/>
                  </a:cubicBezTo>
                  <a:lnTo>
                    <a:pt x="38121" y="51153"/>
                  </a:lnTo>
                  <a:lnTo>
                    <a:pt x="48243" y="48489"/>
                  </a:lnTo>
                  <a:lnTo>
                    <a:pt x="203858" y="7764"/>
                  </a:lnTo>
                  <a:lnTo>
                    <a:pt x="216928" y="4359"/>
                  </a:lnTo>
                  <a:lnTo>
                    <a:pt x="228107" y="1426"/>
                  </a:lnTo>
                  <a:cubicBezTo>
                    <a:pt x="249468" y="-4203"/>
                    <a:pt x="271349" y="8551"/>
                    <a:pt x="276978" y="29913"/>
                  </a:cubicBezTo>
                  <a:cubicBezTo>
                    <a:pt x="276979" y="29919"/>
                    <a:pt x="276981" y="29925"/>
                    <a:pt x="276982" y="29932"/>
                  </a:cubicBezTo>
                  <a:cubicBezTo>
                    <a:pt x="277826" y="33246"/>
                    <a:pt x="278255" y="36650"/>
                    <a:pt x="278259" y="40069"/>
                  </a:cubicBezTo>
                  <a:cubicBezTo>
                    <a:pt x="278266" y="58253"/>
                    <a:pt x="266003" y="74150"/>
                    <a:pt x="248414" y="78760"/>
                  </a:cubicBezTo>
                  <a:lnTo>
                    <a:pt x="50167" y="130632"/>
                  </a:lnTo>
                  <a:cubicBezTo>
                    <a:pt x="37921" y="133880"/>
                    <a:pt x="24862" y="131057"/>
                    <a:pt x="15039" y="123064"/>
                  </a:cubicBezTo>
                </a:path>
              </a:pathLst>
            </a:custGeom>
            <a:solidFill>
              <a:srgbClr val="7F96BD"/>
            </a:solidFill>
            <a:ln w="10656" cap="rnd">
              <a:solidFill>
                <a:srgbClr val="000000"/>
              </a:solidFill>
              <a:prstDash val="solid"/>
              <a:round/>
            </a:ln>
          </p:spPr>
          <p:txBody>
            <a:bodyPr rtlCol="1" anchor="ctr"/>
            <a:lstStyle/>
            <a:p>
              <a:pPr algn="l" rtl="0"/>
              <a:endParaRPr lang="ar-SA"/>
            </a:p>
          </p:txBody>
        </p:sp>
        <p:sp>
          <p:nvSpPr>
            <p:cNvPr id="293" name="شكل حر: شكل 292">
              <a:extLst>
                <a:ext uri="{FF2B5EF4-FFF2-40B4-BE49-F238E27FC236}">
                  <a16:creationId xmlns:a16="http://schemas.microsoft.com/office/drawing/2014/main" id="{F3B34F41-B4CD-5393-5279-9EA48AE4B587}"/>
                </a:ext>
              </a:extLst>
            </p:cNvPr>
            <p:cNvSpPr/>
            <p:nvPr/>
          </p:nvSpPr>
          <p:spPr>
            <a:xfrm>
              <a:off x="2425366" y="3223812"/>
              <a:ext cx="156844" cy="598871"/>
            </a:xfrm>
            <a:custGeom>
              <a:avLst/>
              <a:gdLst>
                <a:gd name="connsiteX0" fmla="*/ 60 w 156844"/>
                <a:gd name="connsiteY0" fmla="*/ 73 h 598871"/>
                <a:gd name="connsiteX1" fmla="*/ 156904 w 156844"/>
                <a:gd name="connsiteY1" fmla="*/ 598945 h 598871"/>
              </a:gdLst>
              <a:ahLst/>
              <a:cxnLst>
                <a:cxn ang="0">
                  <a:pos x="connsiteX0" y="connsiteY0"/>
                </a:cxn>
                <a:cxn ang="0">
                  <a:pos x="connsiteX1" y="connsiteY1"/>
                </a:cxn>
              </a:cxnLst>
              <a:rect l="l" t="t" r="r" b="b"/>
              <a:pathLst>
                <a:path w="156844" h="598871">
                  <a:moveTo>
                    <a:pt x="60" y="73"/>
                  </a:moveTo>
                  <a:lnTo>
                    <a:pt x="156904" y="598945"/>
                  </a:lnTo>
                </a:path>
              </a:pathLst>
            </a:custGeom>
            <a:noFill/>
            <a:ln w="10656" cap="rnd">
              <a:solidFill>
                <a:srgbClr val="000000"/>
              </a:solidFill>
              <a:prstDash val="solid"/>
              <a:round/>
            </a:ln>
          </p:spPr>
          <p:txBody>
            <a:bodyPr rtlCol="1" anchor="ctr"/>
            <a:lstStyle/>
            <a:p>
              <a:pPr algn="l" rtl="0"/>
              <a:endParaRPr lang="ar-SA"/>
            </a:p>
          </p:txBody>
        </p:sp>
        <p:sp>
          <p:nvSpPr>
            <p:cNvPr id="294" name="شكل حر: شكل 293">
              <a:extLst>
                <a:ext uri="{FF2B5EF4-FFF2-40B4-BE49-F238E27FC236}">
                  <a16:creationId xmlns:a16="http://schemas.microsoft.com/office/drawing/2014/main" id="{9A1724B6-D1A6-D933-33FC-1D1FCEA6E835}"/>
                </a:ext>
              </a:extLst>
            </p:cNvPr>
            <p:cNvSpPr/>
            <p:nvPr/>
          </p:nvSpPr>
          <p:spPr>
            <a:xfrm>
              <a:off x="2350160" y="3223812"/>
              <a:ext cx="75205" cy="52474"/>
            </a:xfrm>
            <a:custGeom>
              <a:avLst/>
              <a:gdLst>
                <a:gd name="connsiteX0" fmla="*/ 53 w 75205"/>
                <a:gd name="connsiteY0" fmla="*/ 39377 h 52474"/>
                <a:gd name="connsiteX1" fmla="*/ 75259 w 75205"/>
                <a:gd name="connsiteY1" fmla="*/ 56 h 52474"/>
              </a:gdLst>
              <a:ahLst/>
              <a:cxnLst>
                <a:cxn ang="0">
                  <a:pos x="connsiteX0" y="connsiteY0"/>
                </a:cxn>
                <a:cxn ang="0">
                  <a:pos x="connsiteX1" y="connsiteY1"/>
                </a:cxn>
              </a:cxnLst>
              <a:rect l="l" t="t" r="r" b="b"/>
              <a:pathLst>
                <a:path w="75205" h="52474">
                  <a:moveTo>
                    <a:pt x="53" y="39377"/>
                  </a:moveTo>
                  <a:cubicBezTo>
                    <a:pt x="29315" y="60914"/>
                    <a:pt x="63859" y="61230"/>
                    <a:pt x="75259" y="56"/>
                  </a:cubicBezTo>
                </a:path>
              </a:pathLst>
            </a:custGeom>
            <a:noFill/>
            <a:ln w="10656" cap="rnd">
              <a:solidFill>
                <a:srgbClr val="000000"/>
              </a:solidFill>
              <a:prstDash val="solid"/>
              <a:round/>
            </a:ln>
          </p:spPr>
          <p:txBody>
            <a:bodyPr rtlCol="1" anchor="ctr"/>
            <a:lstStyle/>
            <a:p>
              <a:pPr algn="l" rtl="0"/>
              <a:endParaRPr lang="ar-SA"/>
            </a:p>
          </p:txBody>
        </p:sp>
        <p:sp>
          <p:nvSpPr>
            <p:cNvPr id="295" name="شكل حر: شكل 294">
              <a:extLst>
                <a:ext uri="{FF2B5EF4-FFF2-40B4-BE49-F238E27FC236}">
                  <a16:creationId xmlns:a16="http://schemas.microsoft.com/office/drawing/2014/main" id="{686B287D-5DB9-F631-656E-2E019CA2D190}"/>
                </a:ext>
              </a:extLst>
            </p:cNvPr>
            <p:cNvSpPr/>
            <p:nvPr/>
          </p:nvSpPr>
          <p:spPr>
            <a:xfrm>
              <a:off x="2304695" y="3159501"/>
              <a:ext cx="56569" cy="103632"/>
            </a:xfrm>
            <a:custGeom>
              <a:avLst/>
              <a:gdLst>
                <a:gd name="connsiteX0" fmla="*/ 45514 w 56569"/>
                <a:gd name="connsiteY0" fmla="*/ 103686 h 103632"/>
                <a:gd name="connsiteX1" fmla="*/ 20997 w 56569"/>
                <a:gd name="connsiteY1" fmla="*/ 1094 h 103632"/>
                <a:gd name="connsiteX2" fmla="*/ 45514 w 56569"/>
                <a:gd name="connsiteY2" fmla="*/ 103686 h 103632"/>
              </a:gdLst>
              <a:ahLst/>
              <a:cxnLst>
                <a:cxn ang="0">
                  <a:pos x="connsiteX0" y="connsiteY0"/>
                </a:cxn>
                <a:cxn ang="0">
                  <a:pos x="connsiteX1" y="connsiteY1"/>
                </a:cxn>
                <a:cxn ang="0">
                  <a:pos x="connsiteX2" y="connsiteY2"/>
                </a:cxn>
              </a:cxnLst>
              <a:rect l="l" t="t" r="r" b="b"/>
              <a:pathLst>
                <a:path w="56569" h="103632">
                  <a:moveTo>
                    <a:pt x="45514" y="103686"/>
                  </a:moveTo>
                  <a:cubicBezTo>
                    <a:pt x="64607" y="60518"/>
                    <a:pt x="60713" y="-9296"/>
                    <a:pt x="20997" y="1094"/>
                  </a:cubicBezTo>
                  <a:cubicBezTo>
                    <a:pt x="-21367" y="12178"/>
                    <a:pt x="7580" y="75764"/>
                    <a:pt x="45514" y="103686"/>
                  </a:cubicBezTo>
                  <a:close/>
                </a:path>
              </a:pathLst>
            </a:custGeom>
            <a:noFill/>
            <a:ln w="10656" cap="rnd">
              <a:solidFill>
                <a:srgbClr val="000000"/>
              </a:solidFill>
              <a:prstDash val="solid"/>
              <a:round/>
            </a:ln>
          </p:spPr>
          <p:txBody>
            <a:bodyPr rtlCol="1" anchor="ctr"/>
            <a:lstStyle/>
            <a:p>
              <a:pPr algn="l" rtl="0"/>
              <a:endParaRPr lang="ar-SA"/>
            </a:p>
          </p:txBody>
        </p:sp>
        <p:sp>
          <p:nvSpPr>
            <p:cNvPr id="296" name="شكل حر: شكل 295">
              <a:extLst>
                <a:ext uri="{FF2B5EF4-FFF2-40B4-BE49-F238E27FC236}">
                  <a16:creationId xmlns:a16="http://schemas.microsoft.com/office/drawing/2014/main" id="{7A5644B6-A13F-ACC8-678D-8065FC3C8E20}"/>
                </a:ext>
              </a:extLst>
            </p:cNvPr>
            <p:cNvSpPr/>
            <p:nvPr/>
          </p:nvSpPr>
          <p:spPr>
            <a:xfrm>
              <a:off x="2269736" y="3263134"/>
              <a:ext cx="156860" cy="600321"/>
            </a:xfrm>
            <a:custGeom>
              <a:avLst/>
              <a:gdLst>
                <a:gd name="connsiteX0" fmla="*/ 156910 w 156860"/>
                <a:gd name="connsiteY0" fmla="*/ 600398 h 600321"/>
                <a:gd name="connsiteX1" fmla="*/ 50 w 156860"/>
                <a:gd name="connsiteY1" fmla="*/ 1526 h 600321"/>
                <a:gd name="connsiteX2" fmla="*/ 80459 w 156860"/>
                <a:gd name="connsiteY2" fmla="*/ 76 h 600321"/>
              </a:gdLst>
              <a:ahLst/>
              <a:cxnLst>
                <a:cxn ang="0">
                  <a:pos x="connsiteX0" y="connsiteY0"/>
                </a:cxn>
                <a:cxn ang="0">
                  <a:pos x="connsiteX1" y="connsiteY1"/>
                </a:cxn>
                <a:cxn ang="0">
                  <a:pos x="connsiteX2" y="connsiteY2"/>
                </a:cxn>
              </a:cxnLst>
              <a:rect l="l" t="t" r="r" b="b"/>
              <a:pathLst>
                <a:path w="156860" h="600321">
                  <a:moveTo>
                    <a:pt x="156910" y="600398"/>
                  </a:moveTo>
                  <a:lnTo>
                    <a:pt x="50" y="1526"/>
                  </a:lnTo>
                  <a:cubicBezTo>
                    <a:pt x="36723" y="51238"/>
                    <a:pt x="65607" y="33769"/>
                    <a:pt x="80459" y="76"/>
                  </a:cubicBezTo>
                </a:path>
              </a:pathLst>
            </a:custGeom>
            <a:noFill/>
            <a:ln w="10656" cap="rnd">
              <a:solidFill>
                <a:srgbClr val="000000"/>
              </a:solidFill>
              <a:prstDash val="solid"/>
              <a:round/>
            </a:ln>
          </p:spPr>
          <p:txBody>
            <a:bodyPr rtlCol="1" anchor="ctr"/>
            <a:lstStyle/>
            <a:p>
              <a:pPr algn="l" rtl="0"/>
              <a:endParaRPr lang="ar-SA"/>
            </a:p>
          </p:txBody>
        </p:sp>
        <p:sp>
          <p:nvSpPr>
            <p:cNvPr id="297" name="شكل حر: شكل 296">
              <a:extLst>
                <a:ext uri="{FF2B5EF4-FFF2-40B4-BE49-F238E27FC236}">
                  <a16:creationId xmlns:a16="http://schemas.microsoft.com/office/drawing/2014/main" id="{3862DB22-F221-D8DD-D05F-7D18AD3C0451}"/>
                </a:ext>
              </a:extLst>
            </p:cNvPr>
            <p:cNvSpPr/>
            <p:nvPr/>
          </p:nvSpPr>
          <p:spPr>
            <a:xfrm>
              <a:off x="2398989" y="3893542"/>
              <a:ext cx="278154" cy="131850"/>
            </a:xfrm>
            <a:custGeom>
              <a:avLst/>
              <a:gdLst>
                <a:gd name="connsiteX0" fmla="*/ 254170 w 278154"/>
                <a:gd name="connsiteY0" fmla="*/ 3377 h 131850"/>
                <a:gd name="connsiteX1" fmla="*/ 274884 w 278154"/>
                <a:gd name="connsiteY1" fmla="*/ 56021 h 131850"/>
                <a:gd name="connsiteX2" fmla="*/ 248368 w 278154"/>
                <a:gd name="connsiteY2" fmla="*/ 78740 h 131850"/>
                <a:gd name="connsiteX3" fmla="*/ 50152 w 278154"/>
                <a:gd name="connsiteY3" fmla="*/ 130643 h 131850"/>
                <a:gd name="connsiteX4" fmla="*/ 1393 w 278154"/>
                <a:gd name="connsiteY4" fmla="*/ 102090 h 131850"/>
                <a:gd name="connsiteX5" fmla="*/ 1387 w 278154"/>
                <a:gd name="connsiteY5" fmla="*/ 102074 h 131850"/>
                <a:gd name="connsiteX6" fmla="*/ 62 w 278154"/>
                <a:gd name="connsiteY6" fmla="*/ 91952 h 131850"/>
                <a:gd name="connsiteX7" fmla="*/ 29908 w 278154"/>
                <a:gd name="connsiteY7" fmla="*/ 53309 h 131850"/>
                <a:gd name="connsiteX8" fmla="*/ 228108 w 278154"/>
                <a:gd name="connsiteY8" fmla="*/ 1406 h 131850"/>
                <a:gd name="connsiteX9" fmla="*/ 254170 w 278154"/>
                <a:gd name="connsiteY9" fmla="*/ 3377 h 13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154" h="131850">
                  <a:moveTo>
                    <a:pt x="254170" y="3377"/>
                  </a:moveTo>
                  <a:cubicBezTo>
                    <a:pt x="274425" y="12193"/>
                    <a:pt x="283699" y="35759"/>
                    <a:pt x="274884" y="56021"/>
                  </a:cubicBezTo>
                  <a:cubicBezTo>
                    <a:pt x="269993" y="67246"/>
                    <a:pt x="260221" y="75634"/>
                    <a:pt x="248368" y="78740"/>
                  </a:cubicBezTo>
                  <a:lnTo>
                    <a:pt x="50152" y="130643"/>
                  </a:lnTo>
                  <a:cubicBezTo>
                    <a:pt x="28805" y="136224"/>
                    <a:pt x="6974" y="123438"/>
                    <a:pt x="1393" y="102090"/>
                  </a:cubicBezTo>
                  <a:cubicBezTo>
                    <a:pt x="1391" y="102090"/>
                    <a:pt x="1388" y="102074"/>
                    <a:pt x="1387" y="102074"/>
                  </a:cubicBezTo>
                  <a:cubicBezTo>
                    <a:pt x="508" y="98779"/>
                    <a:pt x="64" y="95374"/>
                    <a:pt x="62" y="91952"/>
                  </a:cubicBezTo>
                  <a:cubicBezTo>
                    <a:pt x="89" y="73789"/>
                    <a:pt x="12343" y="57928"/>
                    <a:pt x="29908" y="53309"/>
                  </a:cubicBezTo>
                  <a:lnTo>
                    <a:pt x="228108" y="1406"/>
                  </a:lnTo>
                  <a:cubicBezTo>
                    <a:pt x="236773" y="-857"/>
                    <a:pt x="245944" y="-163"/>
                    <a:pt x="254170" y="3377"/>
                  </a:cubicBezTo>
                  <a:close/>
                </a:path>
              </a:pathLst>
            </a:custGeom>
            <a:solidFill>
              <a:srgbClr val="7F96BD"/>
            </a:solidFill>
            <a:ln w="10656" cap="rnd">
              <a:solidFill>
                <a:srgbClr val="000000"/>
              </a:solidFill>
              <a:prstDash val="solid"/>
              <a:round/>
            </a:ln>
          </p:spPr>
          <p:txBody>
            <a:bodyPr rtlCol="1" anchor="ctr"/>
            <a:lstStyle/>
            <a:p>
              <a:pPr algn="l" rtl="0"/>
              <a:endParaRPr lang="ar-SA"/>
            </a:p>
          </p:txBody>
        </p:sp>
        <p:sp>
          <p:nvSpPr>
            <p:cNvPr id="298" name="شكل حر: شكل 297">
              <a:extLst>
                <a:ext uri="{FF2B5EF4-FFF2-40B4-BE49-F238E27FC236}">
                  <a16:creationId xmlns:a16="http://schemas.microsoft.com/office/drawing/2014/main" id="{4AEE05AB-E090-C98E-F547-6644AF5ED7D5}"/>
                </a:ext>
              </a:extLst>
            </p:cNvPr>
            <p:cNvSpPr/>
            <p:nvPr/>
          </p:nvSpPr>
          <p:spPr>
            <a:xfrm>
              <a:off x="2434589" y="3970525"/>
              <a:ext cx="224151" cy="117706"/>
            </a:xfrm>
            <a:custGeom>
              <a:avLst/>
              <a:gdLst>
                <a:gd name="connsiteX0" fmla="*/ 164522 w 224151"/>
                <a:gd name="connsiteY0" fmla="*/ 97684 h 117706"/>
                <a:gd name="connsiteX1" fmla="*/ 97641 w 224151"/>
                <a:gd name="connsiteY1" fmla="*/ 115169 h 117706"/>
                <a:gd name="connsiteX2" fmla="*/ 102 w 224151"/>
                <a:gd name="connsiteY2" fmla="*/ 58252 h 117706"/>
                <a:gd name="connsiteX3" fmla="*/ 63 w 224151"/>
                <a:gd name="connsiteY3" fmla="*/ 58094 h 117706"/>
                <a:gd name="connsiteX4" fmla="*/ 221613 w 224151"/>
                <a:gd name="connsiteY4" fmla="*/ 105 h 117706"/>
                <a:gd name="connsiteX5" fmla="*/ 224214 w 224151"/>
                <a:gd name="connsiteY5" fmla="*/ 20413 h 117706"/>
                <a:gd name="connsiteX6" fmla="*/ 164522 w 224151"/>
                <a:gd name="connsiteY6" fmla="*/ 97684 h 11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151" h="117706">
                  <a:moveTo>
                    <a:pt x="164522" y="97684"/>
                  </a:moveTo>
                  <a:lnTo>
                    <a:pt x="97641" y="115169"/>
                  </a:lnTo>
                  <a:cubicBezTo>
                    <a:pt x="54987" y="126379"/>
                    <a:pt x="11317" y="100900"/>
                    <a:pt x="102" y="58252"/>
                  </a:cubicBezTo>
                  <a:cubicBezTo>
                    <a:pt x="90" y="58189"/>
                    <a:pt x="75" y="58142"/>
                    <a:pt x="63" y="58094"/>
                  </a:cubicBezTo>
                  <a:lnTo>
                    <a:pt x="221613" y="105"/>
                  </a:lnTo>
                  <a:cubicBezTo>
                    <a:pt x="223334" y="6743"/>
                    <a:pt x="224208" y="13554"/>
                    <a:pt x="224214" y="20413"/>
                  </a:cubicBezTo>
                  <a:cubicBezTo>
                    <a:pt x="224171" y="56738"/>
                    <a:pt x="199658" y="88476"/>
                    <a:pt x="164522" y="97684"/>
                  </a:cubicBezTo>
                  <a:close/>
                </a:path>
              </a:pathLst>
            </a:custGeom>
            <a:solidFill>
              <a:srgbClr val="7F96BD"/>
            </a:solidFill>
            <a:ln w="10656" cap="rnd">
              <a:solidFill>
                <a:srgbClr val="000000"/>
              </a:solidFill>
              <a:prstDash val="solid"/>
              <a:round/>
            </a:ln>
          </p:spPr>
          <p:txBody>
            <a:bodyPr rtlCol="1" anchor="ctr"/>
            <a:lstStyle/>
            <a:p>
              <a:pPr algn="l" rtl="0"/>
              <a:endParaRPr lang="ar-SA"/>
            </a:p>
          </p:txBody>
        </p:sp>
        <p:sp>
          <p:nvSpPr>
            <p:cNvPr id="299" name="شكل حر: شكل 298">
              <a:extLst>
                <a:ext uri="{FF2B5EF4-FFF2-40B4-BE49-F238E27FC236}">
                  <a16:creationId xmlns:a16="http://schemas.microsoft.com/office/drawing/2014/main" id="{E03BCDD0-162A-7C14-CB88-E5681AF046CB}"/>
                </a:ext>
              </a:extLst>
            </p:cNvPr>
            <p:cNvSpPr/>
            <p:nvPr/>
          </p:nvSpPr>
          <p:spPr>
            <a:xfrm>
              <a:off x="3728951" y="3822884"/>
              <a:ext cx="892051" cy="892041"/>
            </a:xfrm>
            <a:custGeom>
              <a:avLst/>
              <a:gdLst>
                <a:gd name="connsiteX0" fmla="*/ 671010 w 892051"/>
                <a:gd name="connsiteY0" fmla="*/ 60999 h 892041"/>
                <a:gd name="connsiteX1" fmla="*/ 831323 w 892051"/>
                <a:gd name="connsiteY1" fmla="*/ 670954 h 892041"/>
                <a:gd name="connsiteX2" fmla="*/ 221367 w 892051"/>
                <a:gd name="connsiteY2" fmla="*/ 831267 h 892041"/>
                <a:gd name="connsiteX3" fmla="*/ 61054 w 892051"/>
                <a:gd name="connsiteY3" fmla="*/ 221312 h 892041"/>
                <a:gd name="connsiteX4" fmla="*/ 615827 w 892051"/>
                <a:gd name="connsiteY4" fmla="*/ 33707 h 892041"/>
                <a:gd name="connsiteX5" fmla="*/ 671010 w 892051"/>
                <a:gd name="connsiteY5" fmla="*/ 60952 h 89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2051" h="892041">
                  <a:moveTo>
                    <a:pt x="671010" y="60999"/>
                  </a:moveTo>
                  <a:cubicBezTo>
                    <a:pt x="883714" y="185159"/>
                    <a:pt x="955499" y="458249"/>
                    <a:pt x="831323" y="670954"/>
                  </a:cubicBezTo>
                  <a:cubicBezTo>
                    <a:pt x="707162" y="883659"/>
                    <a:pt x="434072" y="955443"/>
                    <a:pt x="221367" y="831267"/>
                  </a:cubicBezTo>
                  <a:cubicBezTo>
                    <a:pt x="8662" y="707107"/>
                    <a:pt x="-63106" y="434016"/>
                    <a:pt x="61054" y="221312"/>
                  </a:cubicBezTo>
                  <a:cubicBezTo>
                    <a:pt x="173248" y="29107"/>
                    <a:pt x="409997" y="-50954"/>
                    <a:pt x="615827" y="33707"/>
                  </a:cubicBezTo>
                  <a:cubicBezTo>
                    <a:pt x="634842" y="41486"/>
                    <a:pt x="653272" y="50591"/>
                    <a:pt x="671010" y="60952"/>
                  </a:cubicBezTo>
                </a:path>
              </a:pathLst>
            </a:custGeom>
            <a:noFill/>
            <a:ln w="10656" cap="rnd">
              <a:solidFill>
                <a:srgbClr val="000000"/>
              </a:solidFill>
              <a:prstDash val="solid"/>
              <a:round/>
            </a:ln>
          </p:spPr>
          <p:txBody>
            <a:bodyPr rtlCol="1" anchor="ctr"/>
            <a:lstStyle/>
            <a:p>
              <a:pPr algn="l" rtl="0"/>
              <a:endParaRPr lang="ar-SA"/>
            </a:p>
          </p:txBody>
        </p:sp>
        <p:sp>
          <p:nvSpPr>
            <p:cNvPr id="300" name="شكل حر: شكل 299">
              <a:extLst>
                <a:ext uri="{FF2B5EF4-FFF2-40B4-BE49-F238E27FC236}">
                  <a16:creationId xmlns:a16="http://schemas.microsoft.com/office/drawing/2014/main" id="{E72DACC8-A0B6-C170-E53A-92AF896C5BF2}"/>
                </a:ext>
              </a:extLst>
            </p:cNvPr>
            <p:cNvSpPr/>
            <p:nvPr/>
          </p:nvSpPr>
          <p:spPr>
            <a:xfrm>
              <a:off x="2650810" y="3831797"/>
              <a:ext cx="309053" cy="58304"/>
            </a:xfrm>
            <a:custGeom>
              <a:avLst/>
              <a:gdLst>
                <a:gd name="connsiteX0" fmla="*/ 79 w 309053"/>
                <a:gd name="connsiteY0" fmla="*/ 58399 h 58304"/>
                <a:gd name="connsiteX1" fmla="*/ 1088 w 309053"/>
                <a:gd name="connsiteY1" fmla="*/ 58194 h 58304"/>
                <a:gd name="connsiteX2" fmla="*/ 309133 w 309053"/>
                <a:gd name="connsiteY2" fmla="*/ 95 h 58304"/>
              </a:gdLst>
              <a:ahLst/>
              <a:cxnLst>
                <a:cxn ang="0">
                  <a:pos x="connsiteX0" y="connsiteY0"/>
                </a:cxn>
                <a:cxn ang="0">
                  <a:pos x="connsiteX1" y="connsiteY1"/>
                </a:cxn>
                <a:cxn ang="0">
                  <a:pos x="connsiteX2" y="connsiteY2"/>
                </a:cxn>
              </a:cxnLst>
              <a:rect l="l" t="t" r="r" b="b"/>
              <a:pathLst>
                <a:path w="309053" h="58304">
                  <a:moveTo>
                    <a:pt x="79" y="58399"/>
                  </a:moveTo>
                  <a:lnTo>
                    <a:pt x="1088" y="58194"/>
                  </a:lnTo>
                  <a:lnTo>
                    <a:pt x="309133" y="95"/>
                  </a:lnTo>
                </a:path>
              </a:pathLst>
            </a:custGeom>
            <a:noFill/>
            <a:ln w="10656" cap="rnd">
              <a:solidFill>
                <a:srgbClr val="000000"/>
              </a:solidFill>
              <a:prstDash val="solid"/>
              <a:round/>
            </a:ln>
          </p:spPr>
          <p:txBody>
            <a:bodyPr rtlCol="1" anchor="ctr"/>
            <a:lstStyle/>
            <a:p>
              <a:pPr algn="l" rtl="0"/>
              <a:endParaRPr lang="ar-SA"/>
            </a:p>
          </p:txBody>
        </p:sp>
        <p:sp>
          <p:nvSpPr>
            <p:cNvPr id="301" name="شكل حر: شكل 300">
              <a:extLst>
                <a:ext uri="{FF2B5EF4-FFF2-40B4-BE49-F238E27FC236}">
                  <a16:creationId xmlns:a16="http://schemas.microsoft.com/office/drawing/2014/main" id="{9CF6B16F-D804-8132-7C58-FB6E6CB19F92}"/>
                </a:ext>
              </a:extLst>
            </p:cNvPr>
            <p:cNvSpPr/>
            <p:nvPr/>
          </p:nvSpPr>
          <p:spPr>
            <a:xfrm>
              <a:off x="1627963" y="3938598"/>
              <a:ext cx="1993127" cy="1452780"/>
            </a:xfrm>
            <a:custGeom>
              <a:avLst/>
              <a:gdLst>
                <a:gd name="connsiteX0" fmla="*/ 1820474 w 1993127"/>
                <a:gd name="connsiteY0" fmla="*/ 207632 h 1452780"/>
                <a:gd name="connsiteX1" fmla="*/ 1993196 w 1993127"/>
                <a:gd name="connsiteY1" fmla="*/ 1123455 h 1452780"/>
                <a:gd name="connsiteX2" fmla="*/ 246828 w 1993127"/>
                <a:gd name="connsiteY2" fmla="*/ 1452926 h 1452780"/>
                <a:gd name="connsiteX3" fmla="*/ 68 w 1993127"/>
                <a:gd name="connsiteY3" fmla="*/ 144582 h 1452780"/>
                <a:gd name="connsiteX4" fmla="*/ 765606 w 1993127"/>
                <a:gd name="connsiteY4" fmla="*/ 146 h 1452780"/>
                <a:gd name="connsiteX5" fmla="*/ 765654 w 1993127"/>
                <a:gd name="connsiteY5" fmla="*/ 146 h 1452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127" h="1452780">
                  <a:moveTo>
                    <a:pt x="1820474" y="207632"/>
                  </a:moveTo>
                  <a:lnTo>
                    <a:pt x="1993196" y="1123455"/>
                  </a:lnTo>
                  <a:lnTo>
                    <a:pt x="246828" y="1452926"/>
                  </a:lnTo>
                  <a:lnTo>
                    <a:pt x="68" y="144582"/>
                  </a:lnTo>
                  <a:lnTo>
                    <a:pt x="765606" y="146"/>
                  </a:lnTo>
                  <a:lnTo>
                    <a:pt x="765654" y="146"/>
                  </a:lnTo>
                </a:path>
              </a:pathLst>
            </a:custGeom>
            <a:noFill/>
            <a:ln w="10656" cap="rnd">
              <a:solidFill>
                <a:srgbClr val="000000"/>
              </a:solidFill>
              <a:prstDash val="solid"/>
              <a:round/>
            </a:ln>
          </p:spPr>
          <p:txBody>
            <a:bodyPr rtlCol="1" anchor="ctr"/>
            <a:lstStyle/>
            <a:p>
              <a:pPr algn="l" rtl="0"/>
              <a:endParaRPr lang="ar-SA"/>
            </a:p>
          </p:txBody>
        </p:sp>
        <p:sp>
          <p:nvSpPr>
            <p:cNvPr id="302" name="شكل حر: شكل 301">
              <a:extLst>
                <a:ext uri="{FF2B5EF4-FFF2-40B4-BE49-F238E27FC236}">
                  <a16:creationId xmlns:a16="http://schemas.microsoft.com/office/drawing/2014/main" id="{4B7E58DA-5D1F-08C8-9AC9-E85CDFD2C6C4}"/>
                </a:ext>
              </a:extLst>
            </p:cNvPr>
            <p:cNvSpPr/>
            <p:nvPr/>
          </p:nvSpPr>
          <p:spPr>
            <a:xfrm>
              <a:off x="1847542" y="4047544"/>
              <a:ext cx="1038660" cy="195960"/>
            </a:xfrm>
            <a:custGeom>
              <a:avLst/>
              <a:gdLst>
                <a:gd name="connsiteX0" fmla="*/ 51 w 1038660"/>
                <a:gd name="connsiteY0" fmla="*/ 196073 h 195960"/>
                <a:gd name="connsiteX1" fmla="*/ 1038712 w 1038660"/>
                <a:gd name="connsiteY1" fmla="*/ 113 h 195960"/>
              </a:gdLst>
              <a:ahLst/>
              <a:cxnLst>
                <a:cxn ang="0">
                  <a:pos x="connsiteX0" y="connsiteY0"/>
                </a:cxn>
                <a:cxn ang="0">
                  <a:pos x="connsiteX1" y="connsiteY1"/>
                </a:cxn>
              </a:cxnLst>
              <a:rect l="l" t="t" r="r" b="b"/>
              <a:pathLst>
                <a:path w="1038660" h="195960">
                  <a:moveTo>
                    <a:pt x="51" y="196073"/>
                  </a:moveTo>
                  <a:lnTo>
                    <a:pt x="1038712" y="113"/>
                  </a:lnTo>
                </a:path>
              </a:pathLst>
            </a:custGeom>
            <a:noFill/>
            <a:ln w="10656" cap="rnd">
              <a:solidFill>
                <a:srgbClr val="000000"/>
              </a:solidFill>
              <a:prstDash val="solid"/>
              <a:round/>
            </a:ln>
          </p:spPr>
          <p:txBody>
            <a:bodyPr rtlCol="1" anchor="ctr"/>
            <a:lstStyle/>
            <a:p>
              <a:pPr algn="l" rtl="0"/>
              <a:endParaRPr lang="ar-SA"/>
            </a:p>
          </p:txBody>
        </p:sp>
        <p:sp>
          <p:nvSpPr>
            <p:cNvPr id="303" name="شكل حر: شكل 302">
              <a:extLst>
                <a:ext uri="{FF2B5EF4-FFF2-40B4-BE49-F238E27FC236}">
                  <a16:creationId xmlns:a16="http://schemas.microsoft.com/office/drawing/2014/main" id="{2C9AA5E9-E4C4-89CB-E987-195A1FE893DA}"/>
                </a:ext>
              </a:extLst>
            </p:cNvPr>
            <p:cNvSpPr/>
            <p:nvPr/>
          </p:nvSpPr>
          <p:spPr>
            <a:xfrm>
              <a:off x="1700123" y="4112457"/>
              <a:ext cx="78215" cy="78210"/>
            </a:xfrm>
            <a:custGeom>
              <a:avLst/>
              <a:gdLst>
                <a:gd name="connsiteX0" fmla="*/ 77555 w 78215"/>
                <a:gd name="connsiteY0" fmla="*/ 32037 h 78210"/>
                <a:gd name="connsiteX1" fmla="*/ 46301 w 78215"/>
                <a:gd name="connsiteY1" fmla="*/ 77649 h 78210"/>
                <a:gd name="connsiteX2" fmla="*/ 684 w 78215"/>
                <a:gd name="connsiteY2" fmla="*/ 46400 h 78210"/>
                <a:gd name="connsiteX3" fmla="*/ 31832 w 78215"/>
                <a:gd name="connsiteY3" fmla="*/ 804 h 78210"/>
                <a:gd name="connsiteX4" fmla="*/ 77534 w 78215"/>
                <a:gd name="connsiteY4" fmla="*/ 31927 h 78210"/>
                <a:gd name="connsiteX5" fmla="*/ 77555 w 78215"/>
                <a:gd name="connsiteY5" fmla="*/ 32037 h 7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215" h="78210">
                  <a:moveTo>
                    <a:pt x="77555" y="32037"/>
                  </a:moveTo>
                  <a:cubicBezTo>
                    <a:pt x="81521" y="53259"/>
                    <a:pt x="67529" y="73692"/>
                    <a:pt x="46301" y="77649"/>
                  </a:cubicBezTo>
                  <a:cubicBezTo>
                    <a:pt x="25075" y="81623"/>
                    <a:pt x="4651" y="67622"/>
                    <a:pt x="684" y="46400"/>
                  </a:cubicBezTo>
                  <a:cubicBezTo>
                    <a:pt x="-3275" y="25210"/>
                    <a:pt x="10657" y="4824"/>
                    <a:pt x="31832" y="804"/>
                  </a:cubicBezTo>
                  <a:cubicBezTo>
                    <a:pt x="53049" y="-3216"/>
                    <a:pt x="73511" y="10721"/>
                    <a:pt x="77534" y="31927"/>
                  </a:cubicBezTo>
                  <a:cubicBezTo>
                    <a:pt x="77542" y="31974"/>
                    <a:pt x="77548" y="32006"/>
                    <a:pt x="77555" y="32037"/>
                  </a:cubicBezTo>
                  <a:close/>
                </a:path>
              </a:pathLst>
            </a:custGeom>
            <a:noFill/>
            <a:ln w="10656" cap="rnd">
              <a:solidFill>
                <a:srgbClr val="000000"/>
              </a:solidFill>
              <a:prstDash val="solid"/>
              <a:round/>
            </a:ln>
          </p:spPr>
          <p:txBody>
            <a:bodyPr rtlCol="1" anchor="ctr"/>
            <a:lstStyle/>
            <a:p>
              <a:pPr algn="l" rtl="0"/>
              <a:endParaRPr lang="ar-SA"/>
            </a:p>
          </p:txBody>
        </p:sp>
        <p:sp>
          <p:nvSpPr>
            <p:cNvPr id="304" name="شكل حر: شكل 303">
              <a:extLst>
                <a:ext uri="{FF2B5EF4-FFF2-40B4-BE49-F238E27FC236}">
                  <a16:creationId xmlns:a16="http://schemas.microsoft.com/office/drawing/2014/main" id="{6CA8DBC6-A0FE-CCB5-B338-A386EE3217C2}"/>
                </a:ext>
              </a:extLst>
            </p:cNvPr>
            <p:cNvSpPr/>
            <p:nvPr/>
          </p:nvSpPr>
          <p:spPr>
            <a:xfrm>
              <a:off x="1863852" y="4081603"/>
              <a:ext cx="78215" cy="78205"/>
            </a:xfrm>
            <a:custGeom>
              <a:avLst/>
              <a:gdLst>
                <a:gd name="connsiteX0" fmla="*/ 77554 w 78215"/>
                <a:gd name="connsiteY0" fmla="*/ 31972 h 78205"/>
                <a:gd name="connsiteX1" fmla="*/ 46373 w 78215"/>
                <a:gd name="connsiteY1" fmla="*/ 77632 h 78205"/>
                <a:gd name="connsiteX2" fmla="*/ 705 w 78215"/>
                <a:gd name="connsiteY2" fmla="*/ 46462 h 78205"/>
                <a:gd name="connsiteX3" fmla="*/ 31832 w 78215"/>
                <a:gd name="connsiteY3" fmla="*/ 802 h 78205"/>
                <a:gd name="connsiteX4" fmla="*/ 77549 w 78215"/>
                <a:gd name="connsiteY4" fmla="*/ 31941 h 78205"/>
                <a:gd name="connsiteX5" fmla="*/ 77554 w 78215"/>
                <a:gd name="connsiteY5" fmla="*/ 31972 h 7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215" h="78205">
                  <a:moveTo>
                    <a:pt x="77554" y="31972"/>
                  </a:moveTo>
                  <a:cubicBezTo>
                    <a:pt x="81554" y="53194"/>
                    <a:pt x="67595" y="73643"/>
                    <a:pt x="46373" y="77632"/>
                  </a:cubicBezTo>
                  <a:cubicBezTo>
                    <a:pt x="25153" y="81636"/>
                    <a:pt x="4707" y="67683"/>
                    <a:pt x="705" y="46462"/>
                  </a:cubicBezTo>
                  <a:cubicBezTo>
                    <a:pt x="-3290" y="25256"/>
                    <a:pt x="10638" y="4822"/>
                    <a:pt x="31832" y="802"/>
                  </a:cubicBezTo>
                  <a:cubicBezTo>
                    <a:pt x="53056" y="-3218"/>
                    <a:pt x="73526" y="10719"/>
                    <a:pt x="77549" y="31941"/>
                  </a:cubicBezTo>
                  <a:cubicBezTo>
                    <a:pt x="77551" y="31956"/>
                    <a:pt x="77553" y="31956"/>
                    <a:pt x="77554" y="31972"/>
                  </a:cubicBezTo>
                  <a:close/>
                </a:path>
              </a:pathLst>
            </a:custGeom>
            <a:noFill/>
            <a:ln w="10656" cap="rnd">
              <a:solidFill>
                <a:srgbClr val="000000"/>
              </a:solidFill>
              <a:prstDash val="solid"/>
              <a:round/>
            </a:ln>
          </p:spPr>
          <p:txBody>
            <a:bodyPr rtlCol="1" anchor="ctr"/>
            <a:lstStyle/>
            <a:p>
              <a:pPr algn="l" rtl="0"/>
              <a:endParaRPr lang="ar-SA"/>
            </a:p>
          </p:txBody>
        </p:sp>
        <p:sp>
          <p:nvSpPr>
            <p:cNvPr id="305" name="شكل حر: شكل 304">
              <a:extLst>
                <a:ext uri="{FF2B5EF4-FFF2-40B4-BE49-F238E27FC236}">
                  <a16:creationId xmlns:a16="http://schemas.microsoft.com/office/drawing/2014/main" id="{9DF09832-D594-21E9-8AF5-7C90D6D4A2BA}"/>
                </a:ext>
              </a:extLst>
            </p:cNvPr>
            <p:cNvSpPr/>
            <p:nvPr/>
          </p:nvSpPr>
          <p:spPr>
            <a:xfrm>
              <a:off x="2027575" y="4050690"/>
              <a:ext cx="78215" cy="78204"/>
            </a:xfrm>
            <a:custGeom>
              <a:avLst/>
              <a:gdLst>
                <a:gd name="connsiteX0" fmla="*/ 77575 w 78215"/>
                <a:gd name="connsiteY0" fmla="*/ 32028 h 78204"/>
                <a:gd name="connsiteX1" fmla="*/ 46322 w 78215"/>
                <a:gd name="connsiteY1" fmla="*/ 77640 h 78204"/>
                <a:gd name="connsiteX2" fmla="*/ 705 w 78215"/>
                <a:gd name="connsiteY2" fmla="*/ 46391 h 78204"/>
                <a:gd name="connsiteX3" fmla="*/ 31853 w 78215"/>
                <a:gd name="connsiteY3" fmla="*/ 795 h 78204"/>
                <a:gd name="connsiteX4" fmla="*/ 77568 w 78215"/>
                <a:gd name="connsiteY4" fmla="*/ 31980 h 78204"/>
                <a:gd name="connsiteX5" fmla="*/ 77575 w 78215"/>
                <a:gd name="connsiteY5" fmla="*/ 32028 h 7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215" h="78204">
                  <a:moveTo>
                    <a:pt x="77575" y="32028"/>
                  </a:moveTo>
                  <a:cubicBezTo>
                    <a:pt x="81542" y="53249"/>
                    <a:pt x="67550" y="73683"/>
                    <a:pt x="46322" y="77640"/>
                  </a:cubicBezTo>
                  <a:cubicBezTo>
                    <a:pt x="25095" y="81613"/>
                    <a:pt x="4671" y="67613"/>
                    <a:pt x="705" y="46391"/>
                  </a:cubicBezTo>
                  <a:cubicBezTo>
                    <a:pt x="-3254" y="25201"/>
                    <a:pt x="10677" y="4815"/>
                    <a:pt x="31853" y="795"/>
                  </a:cubicBezTo>
                  <a:cubicBezTo>
                    <a:pt x="53090" y="-3210"/>
                    <a:pt x="73557" y="10743"/>
                    <a:pt x="77568" y="31980"/>
                  </a:cubicBezTo>
                  <a:cubicBezTo>
                    <a:pt x="77571" y="31996"/>
                    <a:pt x="77572" y="32012"/>
                    <a:pt x="77575" y="32028"/>
                  </a:cubicBezTo>
                  <a:close/>
                </a:path>
              </a:pathLst>
            </a:custGeom>
            <a:noFill/>
            <a:ln w="10656" cap="rnd">
              <a:solidFill>
                <a:srgbClr val="000000"/>
              </a:solidFill>
              <a:prstDash val="solid"/>
              <a:round/>
            </a:ln>
          </p:spPr>
          <p:txBody>
            <a:bodyPr rtlCol="1" anchor="ctr"/>
            <a:lstStyle/>
            <a:p>
              <a:pPr algn="l" rtl="0"/>
              <a:endParaRPr lang="ar-SA"/>
            </a:p>
          </p:txBody>
        </p:sp>
        <p:sp>
          <p:nvSpPr>
            <p:cNvPr id="306" name="شكل حر: شكل 305">
              <a:extLst>
                <a:ext uri="{FF2B5EF4-FFF2-40B4-BE49-F238E27FC236}">
                  <a16:creationId xmlns:a16="http://schemas.microsoft.com/office/drawing/2014/main" id="{DBEBDA99-F11E-1370-F5DC-268AC272A580}"/>
                </a:ext>
              </a:extLst>
            </p:cNvPr>
            <p:cNvSpPr/>
            <p:nvPr/>
          </p:nvSpPr>
          <p:spPr>
            <a:xfrm>
              <a:off x="2919139" y="2952741"/>
              <a:ext cx="1607496" cy="1246949"/>
            </a:xfrm>
            <a:custGeom>
              <a:avLst/>
              <a:gdLst>
                <a:gd name="connsiteX0" fmla="*/ 809854 w 1607496"/>
                <a:gd name="connsiteY0" fmla="*/ 1247026 h 1246949"/>
                <a:gd name="connsiteX1" fmla="*/ 529369 w 1607496"/>
                <a:gd name="connsiteY1" fmla="*/ 1193421 h 1246949"/>
                <a:gd name="connsiteX2" fmla="*/ 137 w 1607496"/>
                <a:gd name="connsiteY2" fmla="*/ 1092263 h 1246949"/>
                <a:gd name="connsiteX3" fmla="*/ 40862 w 1607496"/>
                <a:gd name="connsiteY3" fmla="*/ 879133 h 1246949"/>
                <a:gd name="connsiteX4" fmla="*/ 46144 w 1607496"/>
                <a:gd name="connsiteY4" fmla="*/ 851747 h 1246949"/>
                <a:gd name="connsiteX5" fmla="*/ 208901 w 1607496"/>
                <a:gd name="connsiteY5" fmla="*/ 77 h 1246949"/>
                <a:gd name="connsiteX6" fmla="*/ 1607634 w 1607496"/>
                <a:gd name="connsiteY6" fmla="*/ 267459 h 1246949"/>
                <a:gd name="connsiteX7" fmla="*/ 1480793 w 1607496"/>
                <a:gd name="connsiteY7" fmla="*/ 931052 h 1246949"/>
                <a:gd name="connsiteX8" fmla="*/ 1480793 w 1607496"/>
                <a:gd name="connsiteY8" fmla="*/ 931099 h 124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7496" h="1246949">
                  <a:moveTo>
                    <a:pt x="809854" y="1247026"/>
                  </a:moveTo>
                  <a:lnTo>
                    <a:pt x="529369" y="1193421"/>
                  </a:lnTo>
                  <a:lnTo>
                    <a:pt x="137" y="1092263"/>
                  </a:lnTo>
                  <a:lnTo>
                    <a:pt x="40862" y="879133"/>
                  </a:lnTo>
                  <a:lnTo>
                    <a:pt x="46144" y="851747"/>
                  </a:lnTo>
                  <a:lnTo>
                    <a:pt x="208901" y="77"/>
                  </a:lnTo>
                  <a:lnTo>
                    <a:pt x="1607634" y="267459"/>
                  </a:lnTo>
                  <a:lnTo>
                    <a:pt x="1480793" y="931052"/>
                  </a:lnTo>
                  <a:lnTo>
                    <a:pt x="1480793" y="931099"/>
                  </a:lnTo>
                </a:path>
              </a:pathLst>
            </a:custGeom>
            <a:noFill/>
            <a:ln w="10656" cap="rnd">
              <a:solidFill>
                <a:srgbClr val="000000"/>
              </a:solidFill>
              <a:prstDash val="solid"/>
              <a:round/>
            </a:ln>
          </p:spPr>
          <p:txBody>
            <a:bodyPr rtlCol="1" anchor="ctr"/>
            <a:lstStyle/>
            <a:p>
              <a:pPr algn="l" rtl="0"/>
              <a:endParaRPr lang="ar-SA"/>
            </a:p>
          </p:txBody>
        </p:sp>
        <p:sp>
          <p:nvSpPr>
            <p:cNvPr id="307" name="شكل حر: شكل 306">
              <a:extLst>
                <a:ext uri="{FF2B5EF4-FFF2-40B4-BE49-F238E27FC236}">
                  <a16:creationId xmlns:a16="http://schemas.microsoft.com/office/drawing/2014/main" id="{BF669A98-AEC8-91A3-ECA6-8F121F423E92}"/>
                </a:ext>
              </a:extLst>
            </p:cNvPr>
            <p:cNvSpPr/>
            <p:nvPr/>
          </p:nvSpPr>
          <p:spPr>
            <a:xfrm>
              <a:off x="3254270" y="3132241"/>
              <a:ext cx="1112857" cy="212704"/>
            </a:xfrm>
            <a:custGeom>
              <a:avLst/>
              <a:gdLst>
                <a:gd name="connsiteX0" fmla="*/ 143 w 1112857"/>
                <a:gd name="connsiteY0" fmla="*/ 55 h 212704"/>
                <a:gd name="connsiteX1" fmla="*/ 1113000 w 1112857"/>
                <a:gd name="connsiteY1" fmla="*/ 212760 h 212704"/>
              </a:gdLst>
              <a:ahLst/>
              <a:cxnLst>
                <a:cxn ang="0">
                  <a:pos x="connsiteX0" y="connsiteY0"/>
                </a:cxn>
                <a:cxn ang="0">
                  <a:pos x="connsiteX1" y="connsiteY1"/>
                </a:cxn>
              </a:cxnLst>
              <a:rect l="l" t="t" r="r" b="b"/>
              <a:pathLst>
                <a:path w="1112857" h="212704">
                  <a:moveTo>
                    <a:pt x="143" y="55"/>
                  </a:moveTo>
                  <a:lnTo>
                    <a:pt x="1113000" y="212760"/>
                  </a:lnTo>
                </a:path>
              </a:pathLst>
            </a:custGeom>
            <a:noFill/>
            <a:ln w="10656" cap="rnd">
              <a:solidFill>
                <a:srgbClr val="000000"/>
              </a:solidFill>
              <a:prstDash val="solid"/>
              <a:round/>
            </a:ln>
          </p:spPr>
          <p:txBody>
            <a:bodyPr rtlCol="1" anchor="ctr"/>
            <a:lstStyle/>
            <a:p>
              <a:pPr algn="l" rtl="0"/>
              <a:endParaRPr lang="ar-SA"/>
            </a:p>
          </p:txBody>
        </p:sp>
        <p:sp>
          <p:nvSpPr>
            <p:cNvPr id="313" name="شكل حر: شكل 312">
              <a:extLst>
                <a:ext uri="{FF2B5EF4-FFF2-40B4-BE49-F238E27FC236}">
                  <a16:creationId xmlns:a16="http://schemas.microsoft.com/office/drawing/2014/main" id="{30738C4E-71C6-FCA1-654B-B9E9DE179635}"/>
                </a:ext>
              </a:extLst>
            </p:cNvPr>
            <p:cNvSpPr/>
            <p:nvPr/>
          </p:nvSpPr>
          <p:spPr>
            <a:xfrm>
              <a:off x="3160755" y="3007464"/>
              <a:ext cx="65308" cy="65316"/>
            </a:xfrm>
            <a:custGeom>
              <a:avLst/>
              <a:gdLst>
                <a:gd name="connsiteX0" fmla="*/ 64829 w 65308"/>
                <a:gd name="connsiteY0" fmla="*/ 38830 h 65316"/>
                <a:gd name="connsiteX1" fmla="*/ 26627 w 65308"/>
                <a:gd name="connsiteY1" fmla="*/ 64773 h 65316"/>
                <a:gd name="connsiteX2" fmla="*/ 692 w 65308"/>
                <a:gd name="connsiteY2" fmla="*/ 26573 h 65316"/>
                <a:gd name="connsiteX3" fmla="*/ 38878 w 65308"/>
                <a:gd name="connsiteY3" fmla="*/ 628 h 65316"/>
                <a:gd name="connsiteX4" fmla="*/ 64829 w 65308"/>
                <a:gd name="connsiteY4" fmla="*/ 38822 h 65316"/>
                <a:gd name="connsiteX5" fmla="*/ 64829 w 65308"/>
                <a:gd name="connsiteY5" fmla="*/ 38830 h 6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308" h="65316">
                  <a:moveTo>
                    <a:pt x="64829" y="38830"/>
                  </a:moveTo>
                  <a:cubicBezTo>
                    <a:pt x="61440" y="56543"/>
                    <a:pt x="44349" y="68158"/>
                    <a:pt x="26627" y="64773"/>
                  </a:cubicBezTo>
                  <a:cubicBezTo>
                    <a:pt x="8922" y="61388"/>
                    <a:pt x="-2698" y="44285"/>
                    <a:pt x="692" y="26573"/>
                  </a:cubicBezTo>
                  <a:cubicBezTo>
                    <a:pt x="4066" y="8862"/>
                    <a:pt x="21172" y="-2753"/>
                    <a:pt x="38878" y="628"/>
                  </a:cubicBezTo>
                  <a:cubicBezTo>
                    <a:pt x="56599" y="4008"/>
                    <a:pt x="68203" y="21108"/>
                    <a:pt x="64829" y="38822"/>
                  </a:cubicBezTo>
                  <a:cubicBezTo>
                    <a:pt x="64829" y="38825"/>
                    <a:pt x="64829" y="38826"/>
                    <a:pt x="64829" y="38830"/>
                  </a:cubicBezTo>
                  <a:close/>
                </a:path>
              </a:pathLst>
            </a:custGeom>
            <a:noFill/>
            <a:ln w="10656" cap="rnd">
              <a:solidFill>
                <a:srgbClr val="000000"/>
              </a:solidFill>
              <a:prstDash val="solid"/>
              <a:round/>
            </a:ln>
          </p:spPr>
          <p:txBody>
            <a:bodyPr rtlCol="1" anchor="ctr"/>
            <a:lstStyle/>
            <a:p>
              <a:pPr algn="l" rtl="0"/>
              <a:endParaRPr lang="ar-SA"/>
            </a:p>
          </p:txBody>
        </p:sp>
        <p:sp>
          <p:nvSpPr>
            <p:cNvPr id="314" name="شكل حر: شكل 313">
              <a:extLst>
                <a:ext uri="{FF2B5EF4-FFF2-40B4-BE49-F238E27FC236}">
                  <a16:creationId xmlns:a16="http://schemas.microsoft.com/office/drawing/2014/main" id="{F01C2D32-5829-D213-3683-9E768DB04AE2}"/>
                </a:ext>
              </a:extLst>
            </p:cNvPr>
            <p:cNvSpPr/>
            <p:nvPr/>
          </p:nvSpPr>
          <p:spPr>
            <a:xfrm>
              <a:off x="3297387" y="3033542"/>
              <a:ext cx="65350" cy="65347"/>
            </a:xfrm>
            <a:custGeom>
              <a:avLst/>
              <a:gdLst>
                <a:gd name="connsiteX0" fmla="*/ 64870 w 65350"/>
                <a:gd name="connsiteY0" fmla="*/ 38847 h 65347"/>
                <a:gd name="connsiteX1" fmla="*/ 26652 w 65350"/>
                <a:gd name="connsiteY1" fmla="*/ 64806 h 65347"/>
                <a:gd name="connsiteX2" fmla="*/ 700 w 65350"/>
                <a:gd name="connsiteY2" fmla="*/ 26590 h 65347"/>
                <a:gd name="connsiteX3" fmla="*/ 38902 w 65350"/>
                <a:gd name="connsiteY3" fmla="*/ 629 h 65347"/>
                <a:gd name="connsiteX4" fmla="*/ 64885 w 65350"/>
                <a:gd name="connsiteY4" fmla="*/ 38746 h 65347"/>
                <a:gd name="connsiteX5" fmla="*/ 64870 w 65350"/>
                <a:gd name="connsiteY5" fmla="*/ 38847 h 6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350" h="65347">
                  <a:moveTo>
                    <a:pt x="64870" y="38847"/>
                  </a:moveTo>
                  <a:cubicBezTo>
                    <a:pt x="61480" y="56568"/>
                    <a:pt x="44373" y="68191"/>
                    <a:pt x="26652" y="64806"/>
                  </a:cubicBezTo>
                  <a:cubicBezTo>
                    <a:pt x="8930" y="61423"/>
                    <a:pt x="-2690" y="44311"/>
                    <a:pt x="700" y="26590"/>
                  </a:cubicBezTo>
                  <a:cubicBezTo>
                    <a:pt x="4074" y="8872"/>
                    <a:pt x="21181" y="-2751"/>
                    <a:pt x="38902" y="629"/>
                  </a:cubicBezTo>
                  <a:cubicBezTo>
                    <a:pt x="56608" y="3979"/>
                    <a:pt x="68243" y="21045"/>
                    <a:pt x="64885" y="38746"/>
                  </a:cubicBezTo>
                  <a:cubicBezTo>
                    <a:pt x="64885" y="38779"/>
                    <a:pt x="64870" y="38814"/>
                    <a:pt x="64870" y="38847"/>
                  </a:cubicBezTo>
                  <a:close/>
                </a:path>
              </a:pathLst>
            </a:custGeom>
            <a:noFill/>
            <a:ln w="10656" cap="rnd">
              <a:solidFill>
                <a:srgbClr val="000000"/>
              </a:solidFill>
              <a:prstDash val="solid"/>
              <a:round/>
            </a:ln>
          </p:spPr>
          <p:txBody>
            <a:bodyPr rtlCol="1" anchor="ctr"/>
            <a:lstStyle/>
            <a:p>
              <a:pPr algn="l" rtl="0"/>
              <a:endParaRPr lang="ar-SA"/>
            </a:p>
          </p:txBody>
        </p:sp>
        <p:sp>
          <p:nvSpPr>
            <p:cNvPr id="315" name="شكل حر: شكل 314">
              <a:extLst>
                <a:ext uri="{FF2B5EF4-FFF2-40B4-BE49-F238E27FC236}">
                  <a16:creationId xmlns:a16="http://schemas.microsoft.com/office/drawing/2014/main" id="{2BA8D608-EC53-C0B3-D2E1-606B9C07A5F7}"/>
                </a:ext>
              </a:extLst>
            </p:cNvPr>
            <p:cNvSpPr/>
            <p:nvPr/>
          </p:nvSpPr>
          <p:spPr>
            <a:xfrm>
              <a:off x="3434086" y="3059651"/>
              <a:ext cx="65339" cy="65347"/>
            </a:xfrm>
            <a:custGeom>
              <a:avLst/>
              <a:gdLst>
                <a:gd name="connsiteX0" fmla="*/ 64873 w 65339"/>
                <a:gd name="connsiteY0" fmla="*/ 38912 h 65347"/>
                <a:gd name="connsiteX1" fmla="*/ 26608 w 65339"/>
                <a:gd name="connsiteY1" fmla="*/ 64796 h 65347"/>
                <a:gd name="connsiteX2" fmla="*/ 720 w 65339"/>
                <a:gd name="connsiteY2" fmla="*/ 26527 h 65347"/>
                <a:gd name="connsiteX3" fmla="*/ 38922 w 65339"/>
                <a:gd name="connsiteY3" fmla="*/ 631 h 65347"/>
                <a:gd name="connsiteX4" fmla="*/ 64873 w 65339"/>
                <a:gd name="connsiteY4" fmla="*/ 38912 h 65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9" h="65347">
                  <a:moveTo>
                    <a:pt x="64873" y="38912"/>
                  </a:moveTo>
                  <a:cubicBezTo>
                    <a:pt x="61452" y="56627"/>
                    <a:pt x="44314" y="68215"/>
                    <a:pt x="26608" y="64796"/>
                  </a:cubicBezTo>
                  <a:cubicBezTo>
                    <a:pt x="8887" y="61376"/>
                    <a:pt x="-2701" y="44242"/>
                    <a:pt x="720" y="26527"/>
                  </a:cubicBezTo>
                  <a:cubicBezTo>
                    <a:pt x="4141" y="8839"/>
                    <a:pt x="21232" y="-2746"/>
                    <a:pt x="38922" y="631"/>
                  </a:cubicBezTo>
                  <a:cubicBezTo>
                    <a:pt x="56643" y="4049"/>
                    <a:pt x="68263" y="21178"/>
                    <a:pt x="64873" y="38912"/>
                  </a:cubicBezTo>
                  <a:close/>
                </a:path>
              </a:pathLst>
            </a:custGeom>
            <a:noFill/>
            <a:ln w="10656" cap="rnd">
              <a:solidFill>
                <a:srgbClr val="000000"/>
              </a:solidFill>
              <a:prstDash val="solid"/>
              <a:round/>
            </a:ln>
          </p:spPr>
          <p:txBody>
            <a:bodyPr rtlCol="1" anchor="ctr"/>
            <a:lstStyle/>
            <a:p>
              <a:pPr algn="l" rtl="0"/>
              <a:endParaRPr lang="ar-SA"/>
            </a:p>
          </p:txBody>
        </p:sp>
        <p:sp>
          <p:nvSpPr>
            <p:cNvPr id="316" name="شكل حر: شكل 315">
              <a:extLst>
                <a:ext uri="{FF2B5EF4-FFF2-40B4-BE49-F238E27FC236}">
                  <a16:creationId xmlns:a16="http://schemas.microsoft.com/office/drawing/2014/main" id="{F1D5CE54-C27A-59A3-AFC8-11890EBD0623}"/>
                </a:ext>
              </a:extLst>
            </p:cNvPr>
            <p:cNvSpPr/>
            <p:nvPr/>
          </p:nvSpPr>
          <p:spPr>
            <a:xfrm>
              <a:off x="4337659" y="3751104"/>
              <a:ext cx="11328" cy="105366"/>
            </a:xfrm>
            <a:custGeom>
              <a:avLst/>
              <a:gdLst>
                <a:gd name="connsiteX0" fmla="*/ 177 w 11328"/>
                <a:gd name="connsiteY0" fmla="*/ 91 h 105366"/>
                <a:gd name="connsiteX1" fmla="*/ 7209 w 11328"/>
                <a:gd name="connsiteY1" fmla="*/ 105458 h 105366"/>
              </a:gdLst>
              <a:ahLst/>
              <a:cxnLst>
                <a:cxn ang="0">
                  <a:pos x="connsiteX0" y="connsiteY0"/>
                </a:cxn>
                <a:cxn ang="0">
                  <a:pos x="connsiteX1" y="connsiteY1"/>
                </a:cxn>
              </a:cxnLst>
              <a:rect l="l" t="t" r="r" b="b"/>
              <a:pathLst>
                <a:path w="11328" h="105366">
                  <a:moveTo>
                    <a:pt x="177" y="91"/>
                  </a:moveTo>
                  <a:cubicBezTo>
                    <a:pt x="12112" y="17844"/>
                    <a:pt x="14887" y="49125"/>
                    <a:pt x="7209" y="105458"/>
                  </a:cubicBezTo>
                </a:path>
              </a:pathLst>
            </a:custGeom>
            <a:noFill/>
            <a:ln w="10656" cap="rnd">
              <a:solidFill>
                <a:srgbClr val="000000"/>
              </a:solidFill>
              <a:prstDash val="solid"/>
              <a:round/>
            </a:ln>
          </p:spPr>
          <p:txBody>
            <a:bodyPr rtlCol="1" anchor="ctr"/>
            <a:lstStyle/>
            <a:p>
              <a:pPr algn="l" rtl="0"/>
              <a:endParaRPr lang="ar-SA"/>
            </a:p>
          </p:txBody>
        </p:sp>
        <p:sp>
          <p:nvSpPr>
            <p:cNvPr id="317" name="شكل حر: شكل 316">
              <a:extLst>
                <a:ext uri="{FF2B5EF4-FFF2-40B4-BE49-F238E27FC236}">
                  <a16:creationId xmlns:a16="http://schemas.microsoft.com/office/drawing/2014/main" id="{6DB56C24-9939-883D-FA80-33E8948C9682}"/>
                </a:ext>
              </a:extLst>
            </p:cNvPr>
            <p:cNvSpPr/>
            <p:nvPr/>
          </p:nvSpPr>
          <p:spPr>
            <a:xfrm>
              <a:off x="4226742" y="3732989"/>
              <a:ext cx="54409" cy="89695"/>
            </a:xfrm>
            <a:custGeom>
              <a:avLst/>
              <a:gdLst>
                <a:gd name="connsiteX0" fmla="*/ 171 w 54409"/>
                <a:gd name="connsiteY0" fmla="*/ 89785 h 89695"/>
                <a:gd name="connsiteX1" fmla="*/ 54581 w 54409"/>
                <a:gd name="connsiteY1" fmla="*/ 89 h 89695"/>
              </a:gdLst>
              <a:ahLst/>
              <a:cxnLst>
                <a:cxn ang="0">
                  <a:pos x="connsiteX0" y="connsiteY0"/>
                </a:cxn>
                <a:cxn ang="0">
                  <a:pos x="connsiteX1" y="connsiteY1"/>
                </a:cxn>
              </a:cxnLst>
              <a:rect l="l" t="t" r="r" b="b"/>
              <a:pathLst>
                <a:path w="54409" h="89695">
                  <a:moveTo>
                    <a:pt x="171" y="89785"/>
                  </a:moveTo>
                  <a:cubicBezTo>
                    <a:pt x="15685" y="46616"/>
                    <a:pt x="31089" y="10637"/>
                    <a:pt x="54581" y="89"/>
                  </a:cubicBezTo>
                </a:path>
              </a:pathLst>
            </a:custGeom>
            <a:noFill/>
            <a:ln w="10656" cap="rnd">
              <a:solidFill>
                <a:srgbClr val="000000"/>
              </a:solidFill>
              <a:prstDash val="solid"/>
              <a:round/>
            </a:ln>
          </p:spPr>
          <p:txBody>
            <a:bodyPr rtlCol="1" anchor="ctr"/>
            <a:lstStyle/>
            <a:p>
              <a:pPr algn="l" rtl="0"/>
              <a:endParaRPr lang="ar-SA"/>
            </a:p>
          </p:txBody>
        </p:sp>
        <p:sp>
          <p:nvSpPr>
            <p:cNvPr id="318" name="شكل حر: شكل 317">
              <a:extLst>
                <a:ext uri="{FF2B5EF4-FFF2-40B4-BE49-F238E27FC236}">
                  <a16:creationId xmlns:a16="http://schemas.microsoft.com/office/drawing/2014/main" id="{3BA8B4D5-C450-12AE-EC9C-5D527E58E65B}"/>
                </a:ext>
              </a:extLst>
            </p:cNvPr>
            <p:cNvSpPr/>
            <p:nvPr/>
          </p:nvSpPr>
          <p:spPr>
            <a:xfrm>
              <a:off x="3948591" y="3567930"/>
              <a:ext cx="14666" cy="313751"/>
            </a:xfrm>
            <a:custGeom>
              <a:avLst/>
              <a:gdLst>
                <a:gd name="connsiteX0" fmla="*/ 152 w 14666"/>
                <a:gd name="connsiteY0" fmla="*/ 86 h 313751"/>
                <a:gd name="connsiteX1" fmla="*/ 1918 w 14666"/>
                <a:gd name="connsiteY1" fmla="*/ 313838 h 313751"/>
              </a:gdLst>
              <a:ahLst/>
              <a:cxnLst>
                <a:cxn ang="0">
                  <a:pos x="connsiteX0" y="connsiteY0"/>
                </a:cxn>
                <a:cxn ang="0">
                  <a:pos x="connsiteX1" y="connsiteY1"/>
                </a:cxn>
              </a:cxnLst>
              <a:rect l="l" t="t" r="r" b="b"/>
              <a:pathLst>
                <a:path w="14666" h="313751">
                  <a:moveTo>
                    <a:pt x="152" y="86"/>
                  </a:moveTo>
                  <a:cubicBezTo>
                    <a:pt x="35280" y="50129"/>
                    <a:pt x="-4578" y="199783"/>
                    <a:pt x="1918" y="313838"/>
                  </a:cubicBezTo>
                </a:path>
              </a:pathLst>
            </a:custGeom>
            <a:noFill/>
            <a:ln w="10656" cap="rnd">
              <a:solidFill>
                <a:srgbClr val="000000"/>
              </a:solidFill>
              <a:prstDash val="solid"/>
              <a:round/>
            </a:ln>
          </p:spPr>
          <p:txBody>
            <a:bodyPr rtlCol="1" anchor="ctr"/>
            <a:lstStyle/>
            <a:p>
              <a:pPr algn="l" rtl="0"/>
              <a:endParaRPr lang="ar-SA"/>
            </a:p>
          </p:txBody>
        </p:sp>
        <p:sp>
          <p:nvSpPr>
            <p:cNvPr id="319" name="شكل حر: شكل 318">
              <a:extLst>
                <a:ext uri="{FF2B5EF4-FFF2-40B4-BE49-F238E27FC236}">
                  <a16:creationId xmlns:a16="http://schemas.microsoft.com/office/drawing/2014/main" id="{F47197B8-F884-3A40-8713-B1E8C598C530}"/>
                </a:ext>
              </a:extLst>
            </p:cNvPr>
            <p:cNvSpPr/>
            <p:nvPr/>
          </p:nvSpPr>
          <p:spPr>
            <a:xfrm>
              <a:off x="3658577" y="3349376"/>
              <a:ext cx="233853" cy="537304"/>
            </a:xfrm>
            <a:custGeom>
              <a:avLst/>
              <a:gdLst>
                <a:gd name="connsiteX0" fmla="*/ 10569 w 233853"/>
                <a:gd name="connsiteY0" fmla="*/ 79 h 537304"/>
                <a:gd name="connsiteX1" fmla="*/ 37703 w 233853"/>
                <a:gd name="connsiteY1" fmla="*/ 536705 h 537304"/>
                <a:gd name="connsiteX2" fmla="*/ 233995 w 233853"/>
                <a:gd name="connsiteY2" fmla="*/ 207975 h 537304"/>
              </a:gdLst>
              <a:ahLst/>
              <a:cxnLst>
                <a:cxn ang="0">
                  <a:pos x="connsiteX0" y="connsiteY0"/>
                </a:cxn>
                <a:cxn ang="0">
                  <a:pos x="connsiteX1" y="connsiteY1"/>
                </a:cxn>
                <a:cxn ang="0">
                  <a:pos x="connsiteX2" y="connsiteY2"/>
                </a:cxn>
              </a:cxnLst>
              <a:rect l="l" t="t" r="r" b="b"/>
              <a:pathLst>
                <a:path w="233853" h="537304">
                  <a:moveTo>
                    <a:pt x="10569" y="79"/>
                  </a:moveTo>
                  <a:cubicBezTo>
                    <a:pt x="88013" y="95844"/>
                    <a:pt x="-66687" y="519803"/>
                    <a:pt x="37703" y="536705"/>
                  </a:cubicBezTo>
                  <a:cubicBezTo>
                    <a:pt x="141367" y="553433"/>
                    <a:pt x="154374" y="255732"/>
                    <a:pt x="233995" y="207975"/>
                  </a:cubicBezTo>
                </a:path>
              </a:pathLst>
            </a:custGeom>
            <a:noFill/>
            <a:ln w="10656" cap="rnd">
              <a:solidFill>
                <a:srgbClr val="000000"/>
              </a:solidFill>
              <a:prstDash val="solid"/>
              <a:round/>
            </a:ln>
          </p:spPr>
          <p:txBody>
            <a:bodyPr rtlCol="1" anchor="ctr"/>
            <a:lstStyle/>
            <a:p>
              <a:pPr algn="l" rtl="0"/>
              <a:endParaRPr lang="ar-SA"/>
            </a:p>
          </p:txBody>
        </p:sp>
        <p:sp>
          <p:nvSpPr>
            <p:cNvPr id="735" name="شكل حر: شكل 734">
              <a:extLst>
                <a:ext uri="{FF2B5EF4-FFF2-40B4-BE49-F238E27FC236}">
                  <a16:creationId xmlns:a16="http://schemas.microsoft.com/office/drawing/2014/main" id="{BFA3B5C9-2882-7095-7F6B-E9CFCD206D45}"/>
                </a:ext>
              </a:extLst>
            </p:cNvPr>
            <p:cNvSpPr/>
            <p:nvPr/>
          </p:nvSpPr>
          <p:spPr>
            <a:xfrm>
              <a:off x="3256332" y="3334981"/>
              <a:ext cx="357412" cy="651536"/>
            </a:xfrm>
            <a:custGeom>
              <a:avLst/>
              <a:gdLst>
                <a:gd name="connsiteX0" fmla="*/ 8605 w 357412"/>
                <a:gd name="connsiteY0" fmla="*/ 35257 h 651536"/>
                <a:gd name="connsiteX1" fmla="*/ 70803 w 357412"/>
                <a:gd name="connsiteY1" fmla="*/ 650714 h 651536"/>
                <a:gd name="connsiteX2" fmla="*/ 357531 w 357412"/>
                <a:gd name="connsiteY2" fmla="*/ 82 h 651536"/>
              </a:gdLst>
              <a:ahLst/>
              <a:cxnLst>
                <a:cxn ang="0">
                  <a:pos x="connsiteX0" y="connsiteY0"/>
                </a:cxn>
                <a:cxn ang="0">
                  <a:pos x="connsiteX1" y="connsiteY1"/>
                </a:cxn>
                <a:cxn ang="0">
                  <a:pos x="connsiteX2" y="connsiteY2"/>
                </a:cxn>
              </a:cxnLst>
              <a:rect l="l" t="t" r="r" b="b"/>
              <a:pathLst>
                <a:path w="357412" h="651536">
                  <a:moveTo>
                    <a:pt x="8605" y="35257"/>
                  </a:moveTo>
                  <a:cubicBezTo>
                    <a:pt x="88225" y="132630"/>
                    <a:pt x="-91749" y="623470"/>
                    <a:pt x="70803" y="650714"/>
                  </a:cubicBezTo>
                  <a:cubicBezTo>
                    <a:pt x="236350" y="678479"/>
                    <a:pt x="242657" y="58165"/>
                    <a:pt x="357531" y="82"/>
                  </a:cubicBezTo>
                </a:path>
              </a:pathLst>
            </a:custGeom>
            <a:noFill/>
            <a:ln w="10656" cap="rnd">
              <a:solidFill>
                <a:srgbClr val="000000"/>
              </a:solidFill>
              <a:prstDash val="solid"/>
              <a:round/>
            </a:ln>
          </p:spPr>
          <p:txBody>
            <a:bodyPr rtlCol="1" anchor="ctr"/>
            <a:lstStyle/>
            <a:p>
              <a:pPr algn="l" rtl="0"/>
              <a:endParaRPr lang="ar-SA"/>
            </a:p>
          </p:txBody>
        </p:sp>
        <p:sp>
          <p:nvSpPr>
            <p:cNvPr id="736" name="شكل حر: شكل 735">
              <a:extLst>
                <a:ext uri="{FF2B5EF4-FFF2-40B4-BE49-F238E27FC236}">
                  <a16:creationId xmlns:a16="http://schemas.microsoft.com/office/drawing/2014/main" id="{D2EBDA3D-E241-3D82-4B4A-4A2071814A5D}"/>
                </a:ext>
              </a:extLst>
            </p:cNvPr>
            <p:cNvSpPr/>
            <p:nvPr/>
          </p:nvSpPr>
          <p:spPr>
            <a:xfrm>
              <a:off x="2965145" y="3358379"/>
              <a:ext cx="240832" cy="446170"/>
            </a:xfrm>
            <a:custGeom>
              <a:avLst/>
              <a:gdLst>
                <a:gd name="connsiteX0" fmla="*/ 97 w 240832"/>
                <a:gd name="connsiteY0" fmla="*/ 446109 h 446170"/>
                <a:gd name="connsiteX1" fmla="*/ 240929 w 240832"/>
                <a:gd name="connsiteY1" fmla="*/ 77 h 446170"/>
              </a:gdLst>
              <a:ahLst/>
              <a:cxnLst>
                <a:cxn ang="0">
                  <a:pos x="connsiteX0" y="connsiteY0"/>
                </a:cxn>
                <a:cxn ang="0">
                  <a:pos x="connsiteX1" y="connsiteY1"/>
                </a:cxn>
              </a:cxnLst>
              <a:rect l="l" t="t" r="r" b="b"/>
              <a:pathLst>
                <a:path w="240832" h="446170">
                  <a:moveTo>
                    <a:pt x="97" y="446109"/>
                  </a:moveTo>
                  <a:cubicBezTo>
                    <a:pt x="65811" y="454843"/>
                    <a:pt x="128168" y="49536"/>
                    <a:pt x="240929" y="77"/>
                  </a:cubicBezTo>
                </a:path>
              </a:pathLst>
            </a:custGeom>
            <a:noFill/>
            <a:ln w="10656" cap="rnd">
              <a:solidFill>
                <a:srgbClr val="000000"/>
              </a:solidFill>
              <a:prstDash val="solid"/>
              <a:round/>
            </a:ln>
          </p:spPr>
          <p:txBody>
            <a:bodyPr rtlCol="1" anchor="ctr"/>
            <a:lstStyle/>
            <a:p>
              <a:pPr algn="l" rtl="0"/>
              <a:endParaRPr lang="ar-SA"/>
            </a:p>
          </p:txBody>
        </p:sp>
        <p:sp>
          <p:nvSpPr>
            <p:cNvPr id="737" name="شكل حر: شكل 736">
              <a:extLst>
                <a:ext uri="{FF2B5EF4-FFF2-40B4-BE49-F238E27FC236}">
                  <a16:creationId xmlns:a16="http://schemas.microsoft.com/office/drawing/2014/main" id="{B5732850-CEAC-5354-C4D4-A419927191F9}"/>
                </a:ext>
              </a:extLst>
            </p:cNvPr>
            <p:cNvSpPr/>
            <p:nvPr/>
          </p:nvSpPr>
          <p:spPr>
            <a:xfrm>
              <a:off x="1862339" y="4379897"/>
              <a:ext cx="390518" cy="390499"/>
            </a:xfrm>
            <a:custGeom>
              <a:avLst/>
              <a:gdLst>
                <a:gd name="connsiteX0" fmla="*/ 322054 w 390518"/>
                <a:gd name="connsiteY0" fmla="*/ 46922 h 390499"/>
                <a:gd name="connsiteX1" fmla="*/ 343824 w 390518"/>
                <a:gd name="connsiteY1" fmla="*/ 322140 h 390499"/>
                <a:gd name="connsiteX2" fmla="*/ 68600 w 390518"/>
                <a:gd name="connsiteY2" fmla="*/ 343914 h 390499"/>
                <a:gd name="connsiteX3" fmla="*/ 7088 w 390518"/>
                <a:gd name="connsiteY3" fmla="*/ 247155 h 390499"/>
                <a:gd name="connsiteX4" fmla="*/ 3461 w 390518"/>
                <a:gd name="connsiteY4" fmla="*/ 231594 h 390499"/>
                <a:gd name="connsiteX5" fmla="*/ 159027 w 390518"/>
                <a:gd name="connsiteY5" fmla="*/ 3533 h 390499"/>
                <a:gd name="connsiteX6" fmla="*/ 322054 w 390518"/>
                <a:gd name="connsiteY6" fmla="*/ 46922 h 3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18" h="390499">
                  <a:moveTo>
                    <a:pt x="322054" y="46922"/>
                  </a:moveTo>
                  <a:cubicBezTo>
                    <a:pt x="404066" y="116909"/>
                    <a:pt x="413813" y="240139"/>
                    <a:pt x="343824" y="322140"/>
                  </a:cubicBezTo>
                  <a:cubicBezTo>
                    <a:pt x="273835" y="404157"/>
                    <a:pt x="150613" y="413901"/>
                    <a:pt x="68600" y="343914"/>
                  </a:cubicBezTo>
                  <a:cubicBezTo>
                    <a:pt x="38873" y="318545"/>
                    <a:pt x="17445" y="284837"/>
                    <a:pt x="7088" y="247155"/>
                  </a:cubicBezTo>
                  <a:cubicBezTo>
                    <a:pt x="5655" y="242015"/>
                    <a:pt x="4445" y="236828"/>
                    <a:pt x="3461" y="231594"/>
                  </a:cubicBezTo>
                  <a:cubicBezTo>
                    <a:pt x="-16556" y="125659"/>
                    <a:pt x="53094" y="23556"/>
                    <a:pt x="159027" y="3533"/>
                  </a:cubicBezTo>
                  <a:cubicBezTo>
                    <a:pt x="217134" y="-7441"/>
                    <a:pt x="277088" y="8515"/>
                    <a:pt x="322054" y="46922"/>
                  </a:cubicBezTo>
                  <a:close/>
                </a:path>
              </a:pathLst>
            </a:custGeom>
            <a:noFill/>
            <a:ln w="10656" cap="rnd">
              <a:solidFill>
                <a:srgbClr val="000000"/>
              </a:solidFill>
              <a:prstDash val="solid"/>
              <a:round/>
            </a:ln>
          </p:spPr>
          <p:txBody>
            <a:bodyPr rtlCol="1" anchor="ctr"/>
            <a:lstStyle/>
            <a:p>
              <a:pPr algn="l" rtl="0"/>
              <a:endParaRPr lang="ar-SA"/>
            </a:p>
          </p:txBody>
        </p:sp>
        <p:sp>
          <p:nvSpPr>
            <p:cNvPr id="738" name="شكل حر: شكل 737">
              <a:extLst>
                <a:ext uri="{FF2B5EF4-FFF2-40B4-BE49-F238E27FC236}">
                  <a16:creationId xmlns:a16="http://schemas.microsoft.com/office/drawing/2014/main" id="{1F91A8BB-B5FF-F45A-9728-975A6505387C}"/>
                </a:ext>
              </a:extLst>
            </p:cNvPr>
            <p:cNvSpPr/>
            <p:nvPr/>
          </p:nvSpPr>
          <p:spPr>
            <a:xfrm>
              <a:off x="1917039" y="4434524"/>
              <a:ext cx="281185" cy="281242"/>
            </a:xfrm>
            <a:custGeom>
              <a:avLst/>
              <a:gdLst>
                <a:gd name="connsiteX0" fmla="*/ 230586 w 281185"/>
                <a:gd name="connsiteY0" fmla="*/ 32751 h 281242"/>
                <a:gd name="connsiteX1" fmla="*/ 248662 w 281185"/>
                <a:gd name="connsiteY1" fmla="*/ 230746 h 281242"/>
                <a:gd name="connsiteX2" fmla="*/ 50663 w 281185"/>
                <a:gd name="connsiteY2" fmla="*/ 248830 h 281242"/>
                <a:gd name="connsiteX3" fmla="*/ 32587 w 281185"/>
                <a:gd name="connsiteY3" fmla="*/ 50835 h 281242"/>
                <a:gd name="connsiteX4" fmla="*/ 114561 w 281185"/>
                <a:gd name="connsiteY4" fmla="*/ 2637 h 281242"/>
                <a:gd name="connsiteX5" fmla="*/ 230586 w 281185"/>
                <a:gd name="connsiteY5" fmla="*/ 32751 h 281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185" h="281242">
                  <a:moveTo>
                    <a:pt x="230586" y="32751"/>
                  </a:moveTo>
                  <a:cubicBezTo>
                    <a:pt x="290254" y="82431"/>
                    <a:pt x="298347" y="171086"/>
                    <a:pt x="248662" y="230746"/>
                  </a:cubicBezTo>
                  <a:cubicBezTo>
                    <a:pt x="198979" y="290422"/>
                    <a:pt x="110331" y="298510"/>
                    <a:pt x="50663" y="248830"/>
                  </a:cubicBezTo>
                  <a:cubicBezTo>
                    <a:pt x="-9005" y="199150"/>
                    <a:pt x="-17098" y="110496"/>
                    <a:pt x="32587" y="50835"/>
                  </a:cubicBezTo>
                  <a:cubicBezTo>
                    <a:pt x="53485" y="25735"/>
                    <a:pt x="82469" y="8692"/>
                    <a:pt x="114561" y="2637"/>
                  </a:cubicBezTo>
                  <a:cubicBezTo>
                    <a:pt x="155797" y="-5261"/>
                    <a:pt x="198397" y="5791"/>
                    <a:pt x="230586" y="32751"/>
                  </a:cubicBezTo>
                  <a:close/>
                </a:path>
              </a:pathLst>
            </a:custGeom>
            <a:noFill/>
            <a:ln w="10656" cap="rnd">
              <a:solidFill>
                <a:srgbClr val="000000"/>
              </a:solidFill>
              <a:prstDash val="solid"/>
              <a:round/>
            </a:ln>
          </p:spPr>
          <p:txBody>
            <a:bodyPr rtlCol="1" anchor="ctr"/>
            <a:lstStyle/>
            <a:p>
              <a:pPr algn="l" rtl="0"/>
              <a:endParaRPr lang="ar-SA"/>
            </a:p>
          </p:txBody>
        </p:sp>
        <p:sp>
          <p:nvSpPr>
            <p:cNvPr id="739" name="شكل حر: شكل 738">
              <a:extLst>
                <a:ext uri="{FF2B5EF4-FFF2-40B4-BE49-F238E27FC236}">
                  <a16:creationId xmlns:a16="http://schemas.microsoft.com/office/drawing/2014/main" id="{5D6B01ED-0CC5-6666-EE3B-03C8A54D52E2}"/>
                </a:ext>
              </a:extLst>
            </p:cNvPr>
            <p:cNvSpPr/>
            <p:nvPr/>
          </p:nvSpPr>
          <p:spPr>
            <a:xfrm>
              <a:off x="2083692" y="4713249"/>
              <a:ext cx="10122" cy="53779"/>
            </a:xfrm>
            <a:custGeom>
              <a:avLst/>
              <a:gdLst>
                <a:gd name="connsiteX0" fmla="*/ 34 w 10122"/>
                <a:gd name="connsiteY0" fmla="*/ 150 h 53779"/>
                <a:gd name="connsiteX1" fmla="*/ 10156 w 10122"/>
                <a:gd name="connsiteY1" fmla="*/ 53930 h 53779"/>
              </a:gdLst>
              <a:ahLst/>
              <a:cxnLst>
                <a:cxn ang="0">
                  <a:pos x="connsiteX0" y="connsiteY0"/>
                </a:cxn>
                <a:cxn ang="0">
                  <a:pos x="connsiteX1" y="connsiteY1"/>
                </a:cxn>
              </a:cxnLst>
              <a:rect l="l" t="t" r="r" b="b"/>
              <a:pathLst>
                <a:path w="10122" h="53779">
                  <a:moveTo>
                    <a:pt x="34" y="150"/>
                  </a:moveTo>
                  <a:lnTo>
                    <a:pt x="10156" y="53930"/>
                  </a:lnTo>
                </a:path>
              </a:pathLst>
            </a:custGeom>
            <a:noFill/>
            <a:ln w="10656" cap="rnd">
              <a:solidFill>
                <a:srgbClr val="000000"/>
              </a:solidFill>
              <a:prstDash val="solid"/>
              <a:round/>
            </a:ln>
          </p:spPr>
          <p:txBody>
            <a:bodyPr rtlCol="1" anchor="ctr"/>
            <a:lstStyle/>
            <a:p>
              <a:pPr algn="l" rtl="0"/>
              <a:endParaRPr lang="ar-SA"/>
            </a:p>
          </p:txBody>
        </p:sp>
        <p:sp>
          <p:nvSpPr>
            <p:cNvPr id="740" name="شكل حر: شكل 739">
              <a:extLst>
                <a:ext uri="{FF2B5EF4-FFF2-40B4-BE49-F238E27FC236}">
                  <a16:creationId xmlns:a16="http://schemas.microsoft.com/office/drawing/2014/main" id="{899ACA46-8F23-5557-432D-E6FCD58A61EA}"/>
                </a:ext>
              </a:extLst>
            </p:cNvPr>
            <p:cNvSpPr/>
            <p:nvPr/>
          </p:nvSpPr>
          <p:spPr>
            <a:xfrm>
              <a:off x="2147593" y="4426679"/>
              <a:ext cx="36767" cy="40456"/>
            </a:xfrm>
            <a:custGeom>
              <a:avLst/>
              <a:gdLst>
                <a:gd name="connsiteX0" fmla="*/ 39 w 36767"/>
                <a:gd name="connsiteY0" fmla="*/ 40589 h 40456"/>
                <a:gd name="connsiteX1" fmla="*/ 36806 w 36767"/>
                <a:gd name="connsiteY1" fmla="*/ 132 h 40456"/>
              </a:gdLst>
              <a:ahLst/>
              <a:cxnLst>
                <a:cxn ang="0">
                  <a:pos x="connsiteX0" y="connsiteY0"/>
                </a:cxn>
                <a:cxn ang="0">
                  <a:pos x="connsiteX1" y="connsiteY1"/>
                </a:cxn>
              </a:cxnLst>
              <a:rect l="l" t="t" r="r" b="b"/>
              <a:pathLst>
                <a:path w="36767" h="40456">
                  <a:moveTo>
                    <a:pt x="39" y="40589"/>
                  </a:moveTo>
                  <a:lnTo>
                    <a:pt x="36806" y="132"/>
                  </a:lnTo>
                </a:path>
              </a:pathLst>
            </a:custGeom>
            <a:noFill/>
            <a:ln w="10656" cap="rnd">
              <a:solidFill>
                <a:srgbClr val="000000"/>
              </a:solidFill>
              <a:prstDash val="solid"/>
              <a:round/>
            </a:ln>
          </p:spPr>
          <p:txBody>
            <a:bodyPr rtlCol="1" anchor="ctr"/>
            <a:lstStyle/>
            <a:p>
              <a:pPr algn="l" rtl="0"/>
              <a:endParaRPr lang="ar-SA"/>
            </a:p>
          </p:txBody>
        </p:sp>
        <p:sp>
          <p:nvSpPr>
            <p:cNvPr id="741" name="شكل حر: شكل 740">
              <a:extLst>
                <a:ext uri="{FF2B5EF4-FFF2-40B4-BE49-F238E27FC236}">
                  <a16:creationId xmlns:a16="http://schemas.microsoft.com/office/drawing/2014/main" id="{990DB887-EFE2-8094-6D5C-1AEBC7D8484E}"/>
                </a:ext>
              </a:extLst>
            </p:cNvPr>
            <p:cNvSpPr/>
            <p:nvPr/>
          </p:nvSpPr>
          <p:spPr>
            <a:xfrm>
              <a:off x="1868748" y="4616885"/>
              <a:ext cx="53716" cy="10137"/>
            </a:xfrm>
            <a:custGeom>
              <a:avLst/>
              <a:gdLst>
                <a:gd name="connsiteX0" fmla="*/ 53738 w 53716"/>
                <a:gd name="connsiteY0" fmla="*/ 143 h 10137"/>
                <a:gd name="connsiteX1" fmla="*/ 668 w 53716"/>
                <a:gd name="connsiteY1" fmla="*/ 10170 h 10137"/>
                <a:gd name="connsiteX2" fmla="*/ 22 w 53716"/>
                <a:gd name="connsiteY2" fmla="*/ 10281 h 10137"/>
              </a:gdLst>
              <a:ahLst/>
              <a:cxnLst>
                <a:cxn ang="0">
                  <a:pos x="connsiteX0" y="connsiteY0"/>
                </a:cxn>
                <a:cxn ang="0">
                  <a:pos x="connsiteX1" y="connsiteY1"/>
                </a:cxn>
                <a:cxn ang="0">
                  <a:pos x="connsiteX2" y="connsiteY2"/>
                </a:cxn>
              </a:cxnLst>
              <a:rect l="l" t="t" r="r" b="b"/>
              <a:pathLst>
                <a:path w="53716" h="10137">
                  <a:moveTo>
                    <a:pt x="53738" y="143"/>
                  </a:moveTo>
                  <a:lnTo>
                    <a:pt x="668" y="10170"/>
                  </a:lnTo>
                  <a:lnTo>
                    <a:pt x="22" y="10281"/>
                  </a:lnTo>
                </a:path>
              </a:pathLst>
            </a:custGeom>
            <a:noFill/>
            <a:ln w="10656" cap="rnd">
              <a:solidFill>
                <a:srgbClr val="000000"/>
              </a:solidFill>
              <a:prstDash val="solid"/>
              <a:round/>
            </a:ln>
          </p:spPr>
          <p:txBody>
            <a:bodyPr rtlCol="1" anchor="ctr"/>
            <a:lstStyle/>
            <a:p>
              <a:pPr algn="l" rtl="0"/>
              <a:endParaRPr lang="ar-SA"/>
            </a:p>
          </p:txBody>
        </p:sp>
        <p:sp>
          <p:nvSpPr>
            <p:cNvPr id="742" name="شكل حر: شكل 741">
              <a:extLst>
                <a:ext uri="{FF2B5EF4-FFF2-40B4-BE49-F238E27FC236}">
                  <a16:creationId xmlns:a16="http://schemas.microsoft.com/office/drawing/2014/main" id="{58A987FD-FA58-5521-4781-DD36F545F05C}"/>
                </a:ext>
              </a:extLst>
            </p:cNvPr>
            <p:cNvSpPr/>
            <p:nvPr/>
          </p:nvSpPr>
          <p:spPr>
            <a:xfrm>
              <a:off x="3327331" y="4151886"/>
              <a:ext cx="160896" cy="807634"/>
            </a:xfrm>
            <a:custGeom>
              <a:avLst/>
              <a:gdLst>
                <a:gd name="connsiteX0" fmla="*/ 117 w 160896"/>
                <a:gd name="connsiteY0" fmla="*/ 807773 h 807634"/>
                <a:gd name="connsiteX1" fmla="*/ 161014 w 160896"/>
                <a:gd name="connsiteY1" fmla="*/ 777407 h 807634"/>
                <a:gd name="connsiteX2" fmla="*/ 14402 w 160896"/>
                <a:gd name="connsiteY2" fmla="*/ 139 h 807634"/>
              </a:gdLst>
              <a:ahLst/>
              <a:cxnLst>
                <a:cxn ang="0">
                  <a:pos x="connsiteX0" y="connsiteY0"/>
                </a:cxn>
                <a:cxn ang="0">
                  <a:pos x="connsiteX1" y="connsiteY1"/>
                </a:cxn>
                <a:cxn ang="0">
                  <a:pos x="connsiteX2" y="connsiteY2"/>
                </a:cxn>
              </a:cxnLst>
              <a:rect l="l" t="t" r="r" b="b"/>
              <a:pathLst>
                <a:path w="160896" h="807634">
                  <a:moveTo>
                    <a:pt x="117" y="807773"/>
                  </a:moveTo>
                  <a:lnTo>
                    <a:pt x="161014" y="777407"/>
                  </a:lnTo>
                  <a:lnTo>
                    <a:pt x="14402" y="139"/>
                  </a:lnTo>
                </a:path>
              </a:pathLst>
            </a:custGeom>
            <a:noFill/>
            <a:ln w="10656" cap="rnd">
              <a:solidFill>
                <a:srgbClr val="000000"/>
              </a:solidFill>
              <a:prstDash val="solid"/>
              <a:round/>
            </a:ln>
          </p:spPr>
          <p:txBody>
            <a:bodyPr rtlCol="1" anchor="ctr"/>
            <a:lstStyle/>
            <a:p>
              <a:pPr algn="l" rtl="0"/>
              <a:endParaRPr lang="ar-SA"/>
            </a:p>
          </p:txBody>
        </p:sp>
        <p:sp>
          <p:nvSpPr>
            <p:cNvPr id="743" name="شكل حر: شكل 742">
              <a:extLst>
                <a:ext uri="{FF2B5EF4-FFF2-40B4-BE49-F238E27FC236}">
                  <a16:creationId xmlns:a16="http://schemas.microsoft.com/office/drawing/2014/main" id="{9B820F92-E9B7-524E-64B2-B98338088829}"/>
                </a:ext>
              </a:extLst>
            </p:cNvPr>
            <p:cNvSpPr/>
            <p:nvPr/>
          </p:nvSpPr>
          <p:spPr>
            <a:xfrm>
              <a:off x="3109029" y="4974073"/>
              <a:ext cx="141141" cy="26597"/>
            </a:xfrm>
            <a:custGeom>
              <a:avLst/>
              <a:gdLst>
                <a:gd name="connsiteX0" fmla="*/ 103 w 141141"/>
                <a:gd name="connsiteY0" fmla="*/ 26764 h 26597"/>
                <a:gd name="connsiteX1" fmla="*/ 141244 w 141141"/>
                <a:gd name="connsiteY1" fmla="*/ 166 h 26597"/>
              </a:gdLst>
              <a:ahLst/>
              <a:cxnLst>
                <a:cxn ang="0">
                  <a:pos x="connsiteX0" y="connsiteY0"/>
                </a:cxn>
                <a:cxn ang="0">
                  <a:pos x="connsiteX1" y="connsiteY1"/>
                </a:cxn>
              </a:cxnLst>
              <a:rect l="l" t="t" r="r" b="b"/>
              <a:pathLst>
                <a:path w="141141" h="26597">
                  <a:moveTo>
                    <a:pt x="103" y="26764"/>
                  </a:moveTo>
                  <a:lnTo>
                    <a:pt x="141244" y="166"/>
                  </a:lnTo>
                </a:path>
              </a:pathLst>
            </a:custGeom>
            <a:noFill/>
            <a:ln w="10656" cap="rnd">
              <a:solidFill>
                <a:srgbClr val="000000"/>
              </a:solidFill>
              <a:prstDash val="solid"/>
              <a:round/>
            </a:ln>
          </p:spPr>
          <p:txBody>
            <a:bodyPr rtlCol="1" anchor="ctr"/>
            <a:lstStyle/>
            <a:p>
              <a:pPr algn="l" rtl="0"/>
              <a:endParaRPr lang="ar-SA"/>
            </a:p>
          </p:txBody>
        </p:sp>
        <p:sp>
          <p:nvSpPr>
            <p:cNvPr id="744" name="شكل حر: شكل 743">
              <a:extLst>
                <a:ext uri="{FF2B5EF4-FFF2-40B4-BE49-F238E27FC236}">
                  <a16:creationId xmlns:a16="http://schemas.microsoft.com/office/drawing/2014/main" id="{F65D7402-184F-88F4-F1CB-837F5E02C13D}"/>
                </a:ext>
              </a:extLst>
            </p:cNvPr>
            <p:cNvSpPr/>
            <p:nvPr/>
          </p:nvSpPr>
          <p:spPr>
            <a:xfrm>
              <a:off x="3031916" y="5000718"/>
              <a:ext cx="77113" cy="14505"/>
            </a:xfrm>
            <a:custGeom>
              <a:avLst/>
              <a:gdLst>
                <a:gd name="connsiteX0" fmla="*/ 96 w 77113"/>
                <a:gd name="connsiteY0" fmla="*/ 14672 h 14505"/>
                <a:gd name="connsiteX1" fmla="*/ 77210 w 77113"/>
                <a:gd name="connsiteY1" fmla="*/ 167 h 14505"/>
              </a:gdLst>
              <a:ahLst/>
              <a:cxnLst>
                <a:cxn ang="0">
                  <a:pos x="connsiteX0" y="connsiteY0"/>
                </a:cxn>
                <a:cxn ang="0">
                  <a:pos x="connsiteX1" y="connsiteY1"/>
                </a:cxn>
              </a:cxnLst>
              <a:rect l="l" t="t" r="r" b="b"/>
              <a:pathLst>
                <a:path w="77113" h="14505">
                  <a:moveTo>
                    <a:pt x="96" y="14672"/>
                  </a:moveTo>
                  <a:lnTo>
                    <a:pt x="77210" y="167"/>
                  </a:lnTo>
                </a:path>
              </a:pathLst>
            </a:custGeom>
            <a:noFill/>
            <a:ln w="10656" cap="rnd">
              <a:solidFill>
                <a:srgbClr val="000000"/>
              </a:solidFill>
              <a:prstDash val="solid"/>
              <a:round/>
            </a:ln>
          </p:spPr>
          <p:txBody>
            <a:bodyPr rtlCol="1" anchor="ctr"/>
            <a:lstStyle/>
            <a:p>
              <a:pPr algn="l" rtl="0"/>
              <a:endParaRPr lang="ar-SA"/>
            </a:p>
          </p:txBody>
        </p:sp>
        <p:sp>
          <p:nvSpPr>
            <p:cNvPr id="745" name="شكل حر: شكل 744">
              <a:extLst>
                <a:ext uri="{FF2B5EF4-FFF2-40B4-BE49-F238E27FC236}">
                  <a16:creationId xmlns:a16="http://schemas.microsoft.com/office/drawing/2014/main" id="{E906F91D-9C1E-BFCE-2183-233D7CBA37A8}"/>
                </a:ext>
              </a:extLst>
            </p:cNvPr>
            <p:cNvSpPr/>
            <p:nvPr/>
          </p:nvSpPr>
          <p:spPr>
            <a:xfrm>
              <a:off x="2890743" y="5015271"/>
              <a:ext cx="141172" cy="26598"/>
            </a:xfrm>
            <a:custGeom>
              <a:avLst/>
              <a:gdLst>
                <a:gd name="connsiteX0" fmla="*/ 89 w 141172"/>
                <a:gd name="connsiteY0" fmla="*/ 26767 h 26598"/>
                <a:gd name="connsiteX1" fmla="*/ 141262 w 141172"/>
                <a:gd name="connsiteY1" fmla="*/ 169 h 26598"/>
              </a:gdLst>
              <a:ahLst/>
              <a:cxnLst>
                <a:cxn ang="0">
                  <a:pos x="connsiteX0" y="connsiteY0"/>
                </a:cxn>
                <a:cxn ang="0">
                  <a:pos x="connsiteX1" y="connsiteY1"/>
                </a:cxn>
              </a:cxnLst>
              <a:rect l="l" t="t" r="r" b="b"/>
              <a:pathLst>
                <a:path w="141172" h="26598">
                  <a:moveTo>
                    <a:pt x="89" y="26767"/>
                  </a:moveTo>
                  <a:lnTo>
                    <a:pt x="141262" y="169"/>
                  </a:lnTo>
                </a:path>
              </a:pathLst>
            </a:custGeom>
            <a:noFill/>
            <a:ln w="10656" cap="rnd">
              <a:solidFill>
                <a:srgbClr val="000000"/>
              </a:solidFill>
              <a:prstDash val="solid"/>
              <a:round/>
            </a:ln>
          </p:spPr>
          <p:txBody>
            <a:bodyPr rtlCol="1" anchor="ctr"/>
            <a:lstStyle/>
            <a:p>
              <a:pPr algn="l" rtl="0"/>
              <a:endParaRPr lang="ar-SA"/>
            </a:p>
          </p:txBody>
        </p:sp>
        <p:sp>
          <p:nvSpPr>
            <p:cNvPr id="746" name="شكل حر: شكل 745">
              <a:extLst>
                <a:ext uri="{FF2B5EF4-FFF2-40B4-BE49-F238E27FC236}">
                  <a16:creationId xmlns:a16="http://schemas.microsoft.com/office/drawing/2014/main" id="{F1BAA085-50C4-8462-E818-419E75DBB49E}"/>
                </a:ext>
              </a:extLst>
            </p:cNvPr>
            <p:cNvSpPr/>
            <p:nvPr/>
          </p:nvSpPr>
          <p:spPr>
            <a:xfrm>
              <a:off x="2672441" y="5056421"/>
              <a:ext cx="141172" cy="26645"/>
            </a:xfrm>
            <a:custGeom>
              <a:avLst/>
              <a:gdLst>
                <a:gd name="connsiteX0" fmla="*/ 75 w 141172"/>
                <a:gd name="connsiteY0" fmla="*/ 26817 h 26645"/>
                <a:gd name="connsiteX1" fmla="*/ 141248 w 141172"/>
                <a:gd name="connsiteY1" fmla="*/ 171 h 26645"/>
              </a:gdLst>
              <a:ahLst/>
              <a:cxnLst>
                <a:cxn ang="0">
                  <a:pos x="connsiteX0" y="connsiteY0"/>
                </a:cxn>
                <a:cxn ang="0">
                  <a:pos x="connsiteX1" y="connsiteY1"/>
                </a:cxn>
              </a:cxnLst>
              <a:rect l="l" t="t" r="r" b="b"/>
              <a:pathLst>
                <a:path w="141172" h="26645">
                  <a:moveTo>
                    <a:pt x="75" y="26817"/>
                  </a:moveTo>
                  <a:lnTo>
                    <a:pt x="141248" y="171"/>
                  </a:lnTo>
                </a:path>
              </a:pathLst>
            </a:custGeom>
            <a:noFill/>
            <a:ln w="10656" cap="rnd">
              <a:solidFill>
                <a:srgbClr val="000000"/>
              </a:solidFill>
              <a:prstDash val="solid"/>
              <a:round/>
            </a:ln>
          </p:spPr>
          <p:txBody>
            <a:bodyPr rtlCol="1" anchor="ctr"/>
            <a:lstStyle/>
            <a:p>
              <a:pPr algn="l" rtl="0"/>
              <a:endParaRPr lang="ar-SA"/>
            </a:p>
          </p:txBody>
        </p:sp>
        <p:sp>
          <p:nvSpPr>
            <p:cNvPr id="747" name="شكل حر: شكل 746">
              <a:extLst>
                <a:ext uri="{FF2B5EF4-FFF2-40B4-BE49-F238E27FC236}">
                  <a16:creationId xmlns:a16="http://schemas.microsoft.com/office/drawing/2014/main" id="{D9C3F084-9F3C-C32B-BCB9-EDCCC6662DB8}"/>
                </a:ext>
              </a:extLst>
            </p:cNvPr>
            <p:cNvSpPr/>
            <p:nvPr/>
          </p:nvSpPr>
          <p:spPr>
            <a:xfrm>
              <a:off x="2449299" y="5097619"/>
              <a:ext cx="146028" cy="27543"/>
            </a:xfrm>
            <a:custGeom>
              <a:avLst/>
              <a:gdLst>
                <a:gd name="connsiteX0" fmla="*/ 61 w 146028"/>
                <a:gd name="connsiteY0" fmla="*/ 27718 h 27543"/>
                <a:gd name="connsiteX1" fmla="*/ 146090 w 146028"/>
                <a:gd name="connsiteY1" fmla="*/ 174 h 27543"/>
              </a:gdLst>
              <a:ahLst/>
              <a:cxnLst>
                <a:cxn ang="0">
                  <a:pos x="connsiteX0" y="connsiteY0"/>
                </a:cxn>
                <a:cxn ang="0">
                  <a:pos x="connsiteX1" y="connsiteY1"/>
                </a:cxn>
              </a:cxnLst>
              <a:rect l="l" t="t" r="r" b="b"/>
              <a:pathLst>
                <a:path w="146028" h="27543">
                  <a:moveTo>
                    <a:pt x="61" y="27718"/>
                  </a:moveTo>
                  <a:lnTo>
                    <a:pt x="146090" y="174"/>
                  </a:lnTo>
                </a:path>
              </a:pathLst>
            </a:custGeom>
            <a:noFill/>
            <a:ln w="10656" cap="rnd">
              <a:solidFill>
                <a:srgbClr val="000000"/>
              </a:solidFill>
              <a:prstDash val="solid"/>
              <a:round/>
            </a:ln>
          </p:spPr>
          <p:txBody>
            <a:bodyPr rtlCol="1" anchor="ctr"/>
            <a:lstStyle/>
            <a:p>
              <a:pPr algn="l" rtl="0"/>
              <a:endParaRPr lang="ar-SA"/>
            </a:p>
          </p:txBody>
        </p:sp>
        <p:sp>
          <p:nvSpPr>
            <p:cNvPr id="748" name="شكل حر: شكل 747">
              <a:extLst>
                <a:ext uri="{FF2B5EF4-FFF2-40B4-BE49-F238E27FC236}">
                  <a16:creationId xmlns:a16="http://schemas.microsoft.com/office/drawing/2014/main" id="{663A1D35-917C-97AC-FC73-9DE7DC2E0AB0}"/>
                </a:ext>
              </a:extLst>
            </p:cNvPr>
            <p:cNvSpPr/>
            <p:nvPr/>
          </p:nvSpPr>
          <p:spPr>
            <a:xfrm>
              <a:off x="1941132" y="4835833"/>
              <a:ext cx="162599" cy="114306"/>
            </a:xfrm>
            <a:custGeom>
              <a:avLst/>
              <a:gdLst>
                <a:gd name="connsiteX0" fmla="*/ 162629 w 162599"/>
                <a:gd name="connsiteY0" fmla="*/ 86860 h 114306"/>
                <a:gd name="connsiteX1" fmla="*/ 16379 w 162599"/>
                <a:gd name="connsiteY1" fmla="*/ 114467 h 114306"/>
                <a:gd name="connsiteX2" fmla="*/ 30 w 162599"/>
                <a:gd name="connsiteY2" fmla="*/ 27704 h 114306"/>
                <a:gd name="connsiteX3" fmla="*/ 146263 w 162599"/>
                <a:gd name="connsiteY3" fmla="*/ 160 h 114306"/>
                <a:gd name="connsiteX4" fmla="*/ 162629 w 162599"/>
                <a:gd name="connsiteY4" fmla="*/ 86860 h 114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99" h="114306">
                  <a:moveTo>
                    <a:pt x="162629" y="86860"/>
                  </a:moveTo>
                  <a:lnTo>
                    <a:pt x="16379" y="114467"/>
                  </a:lnTo>
                  <a:lnTo>
                    <a:pt x="30" y="27704"/>
                  </a:lnTo>
                  <a:lnTo>
                    <a:pt x="146263" y="160"/>
                  </a:lnTo>
                  <a:lnTo>
                    <a:pt x="162629" y="86860"/>
                  </a:lnTo>
                  <a:close/>
                </a:path>
              </a:pathLst>
            </a:custGeom>
            <a:noFill/>
            <a:ln w="10656" cap="rnd">
              <a:solidFill>
                <a:srgbClr val="000000"/>
              </a:solidFill>
              <a:prstDash val="solid"/>
              <a:round/>
            </a:ln>
          </p:spPr>
          <p:txBody>
            <a:bodyPr rtlCol="1" anchor="ctr"/>
            <a:lstStyle/>
            <a:p>
              <a:pPr algn="l" rtl="0"/>
              <a:endParaRPr lang="ar-SA"/>
            </a:p>
          </p:txBody>
        </p:sp>
        <p:sp>
          <p:nvSpPr>
            <p:cNvPr id="749" name="شكل حر: شكل 748">
              <a:extLst>
                <a:ext uri="{FF2B5EF4-FFF2-40B4-BE49-F238E27FC236}">
                  <a16:creationId xmlns:a16="http://schemas.microsoft.com/office/drawing/2014/main" id="{DC58FAA5-218A-202B-1B42-C428A6510896}"/>
                </a:ext>
              </a:extLst>
            </p:cNvPr>
            <p:cNvSpPr/>
            <p:nvPr/>
          </p:nvSpPr>
          <p:spPr>
            <a:xfrm>
              <a:off x="1965538" y="4965118"/>
              <a:ext cx="162599" cy="114322"/>
            </a:xfrm>
            <a:custGeom>
              <a:avLst/>
              <a:gdLst>
                <a:gd name="connsiteX0" fmla="*/ 162630 w 162599"/>
                <a:gd name="connsiteY0" fmla="*/ 86884 h 114322"/>
                <a:gd name="connsiteX1" fmla="*/ 16381 w 162599"/>
                <a:gd name="connsiteY1" fmla="*/ 114491 h 114322"/>
                <a:gd name="connsiteX2" fmla="*/ 31 w 162599"/>
                <a:gd name="connsiteY2" fmla="*/ 27728 h 114322"/>
                <a:gd name="connsiteX3" fmla="*/ 146265 w 162599"/>
                <a:gd name="connsiteY3" fmla="*/ 168 h 114322"/>
                <a:gd name="connsiteX4" fmla="*/ 162630 w 162599"/>
                <a:gd name="connsiteY4" fmla="*/ 86884 h 114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99" h="114322">
                  <a:moveTo>
                    <a:pt x="162630" y="86884"/>
                  </a:moveTo>
                  <a:lnTo>
                    <a:pt x="16381" y="114491"/>
                  </a:lnTo>
                  <a:lnTo>
                    <a:pt x="31" y="27728"/>
                  </a:lnTo>
                  <a:lnTo>
                    <a:pt x="146265" y="168"/>
                  </a:lnTo>
                  <a:lnTo>
                    <a:pt x="162630" y="86884"/>
                  </a:lnTo>
                  <a:close/>
                </a:path>
              </a:pathLst>
            </a:custGeom>
            <a:noFill/>
            <a:ln w="10656" cap="rnd">
              <a:solidFill>
                <a:srgbClr val="000000"/>
              </a:solidFill>
              <a:prstDash val="solid"/>
              <a:round/>
            </a:ln>
          </p:spPr>
          <p:txBody>
            <a:bodyPr rtlCol="1" anchor="ctr"/>
            <a:lstStyle/>
            <a:p>
              <a:pPr algn="l" rtl="0"/>
              <a:endParaRPr lang="ar-SA"/>
            </a:p>
          </p:txBody>
        </p:sp>
        <p:sp>
          <p:nvSpPr>
            <p:cNvPr id="750" name="شكل حر: شكل 749">
              <a:extLst>
                <a:ext uri="{FF2B5EF4-FFF2-40B4-BE49-F238E27FC236}">
                  <a16:creationId xmlns:a16="http://schemas.microsoft.com/office/drawing/2014/main" id="{FDDD4A6F-B24B-913F-2CDA-F8F6A150CE83}"/>
                </a:ext>
              </a:extLst>
            </p:cNvPr>
            <p:cNvSpPr/>
            <p:nvPr/>
          </p:nvSpPr>
          <p:spPr>
            <a:xfrm>
              <a:off x="1989945" y="5094418"/>
              <a:ext cx="162551" cy="114322"/>
            </a:xfrm>
            <a:custGeom>
              <a:avLst/>
              <a:gdLst>
                <a:gd name="connsiteX0" fmla="*/ 162584 w 162551"/>
                <a:gd name="connsiteY0" fmla="*/ 86892 h 114322"/>
                <a:gd name="connsiteX1" fmla="*/ 16398 w 162551"/>
                <a:gd name="connsiteY1" fmla="*/ 114499 h 114322"/>
                <a:gd name="connsiteX2" fmla="*/ 33 w 162551"/>
                <a:gd name="connsiteY2" fmla="*/ 27721 h 114322"/>
                <a:gd name="connsiteX3" fmla="*/ 146219 w 162551"/>
                <a:gd name="connsiteY3" fmla="*/ 177 h 114322"/>
                <a:gd name="connsiteX4" fmla="*/ 162584 w 162551"/>
                <a:gd name="connsiteY4" fmla="*/ 86892 h 114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51" h="114322">
                  <a:moveTo>
                    <a:pt x="162584" y="86892"/>
                  </a:moveTo>
                  <a:lnTo>
                    <a:pt x="16398" y="114499"/>
                  </a:lnTo>
                  <a:lnTo>
                    <a:pt x="33" y="27721"/>
                  </a:lnTo>
                  <a:lnTo>
                    <a:pt x="146219" y="177"/>
                  </a:lnTo>
                  <a:lnTo>
                    <a:pt x="162584" y="86892"/>
                  </a:lnTo>
                  <a:close/>
                </a:path>
              </a:pathLst>
            </a:custGeom>
            <a:noFill/>
            <a:ln w="10656" cap="rnd">
              <a:solidFill>
                <a:srgbClr val="000000"/>
              </a:solidFill>
              <a:prstDash val="solid"/>
              <a:round/>
            </a:ln>
          </p:spPr>
          <p:txBody>
            <a:bodyPr rtlCol="1" anchor="ctr"/>
            <a:lstStyle/>
            <a:p>
              <a:pPr algn="l" rtl="0"/>
              <a:endParaRPr lang="ar-SA"/>
            </a:p>
          </p:txBody>
        </p:sp>
        <p:sp>
          <p:nvSpPr>
            <p:cNvPr id="751" name="شكل حر: شكل 750">
              <a:extLst>
                <a:ext uri="{FF2B5EF4-FFF2-40B4-BE49-F238E27FC236}">
                  <a16:creationId xmlns:a16="http://schemas.microsoft.com/office/drawing/2014/main" id="{F9F6CEEB-BE7D-A37E-3FEE-DB7DE951E883}"/>
                </a:ext>
              </a:extLst>
            </p:cNvPr>
            <p:cNvSpPr/>
            <p:nvPr/>
          </p:nvSpPr>
          <p:spPr>
            <a:xfrm>
              <a:off x="2445452" y="4288755"/>
              <a:ext cx="226989" cy="808864"/>
            </a:xfrm>
            <a:custGeom>
              <a:avLst/>
              <a:gdLst>
                <a:gd name="connsiteX0" fmla="*/ 227053 w 226989"/>
                <a:gd name="connsiteY0" fmla="*/ 794459 h 808864"/>
                <a:gd name="connsiteX1" fmla="*/ 149939 w 226989"/>
                <a:gd name="connsiteY1" fmla="*/ 809012 h 808864"/>
                <a:gd name="connsiteX2" fmla="*/ 133574 w 226989"/>
                <a:gd name="connsiteY2" fmla="*/ 722249 h 808864"/>
                <a:gd name="connsiteX3" fmla="*/ 64 w 226989"/>
                <a:gd name="connsiteY3" fmla="*/ 14700 h 808864"/>
                <a:gd name="connsiteX4" fmla="*/ 77240 w 226989"/>
                <a:gd name="connsiteY4" fmla="*/ 147 h 808864"/>
                <a:gd name="connsiteX5" fmla="*/ 210687 w 226989"/>
                <a:gd name="connsiteY5" fmla="*/ 707697 h 808864"/>
                <a:gd name="connsiteX6" fmla="*/ 227053 w 226989"/>
                <a:gd name="connsiteY6" fmla="*/ 794459 h 808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9" h="808864">
                  <a:moveTo>
                    <a:pt x="227053" y="794459"/>
                  </a:moveTo>
                  <a:lnTo>
                    <a:pt x="149939" y="809012"/>
                  </a:lnTo>
                  <a:lnTo>
                    <a:pt x="133574" y="722249"/>
                  </a:lnTo>
                  <a:lnTo>
                    <a:pt x="64" y="14700"/>
                  </a:lnTo>
                  <a:lnTo>
                    <a:pt x="77240" y="147"/>
                  </a:lnTo>
                  <a:lnTo>
                    <a:pt x="210687" y="707697"/>
                  </a:lnTo>
                  <a:lnTo>
                    <a:pt x="227053" y="794459"/>
                  </a:lnTo>
                  <a:close/>
                </a:path>
              </a:pathLst>
            </a:custGeom>
            <a:noFill/>
            <a:ln w="10656" cap="rnd">
              <a:solidFill>
                <a:srgbClr val="000000"/>
              </a:solidFill>
              <a:prstDash val="solid"/>
              <a:round/>
            </a:ln>
          </p:spPr>
          <p:txBody>
            <a:bodyPr rtlCol="1" anchor="ctr"/>
            <a:lstStyle/>
            <a:p>
              <a:pPr algn="l" rtl="0"/>
              <a:endParaRPr lang="ar-SA"/>
            </a:p>
          </p:txBody>
        </p:sp>
        <p:sp>
          <p:nvSpPr>
            <p:cNvPr id="752" name="شكل حر: شكل 751">
              <a:extLst>
                <a:ext uri="{FF2B5EF4-FFF2-40B4-BE49-F238E27FC236}">
                  <a16:creationId xmlns:a16="http://schemas.microsoft.com/office/drawing/2014/main" id="{46E7AEB4-C42D-AA6D-58E6-C30362163818}"/>
                </a:ext>
              </a:extLst>
            </p:cNvPr>
            <p:cNvSpPr/>
            <p:nvPr/>
          </p:nvSpPr>
          <p:spPr>
            <a:xfrm>
              <a:off x="2663754" y="4247557"/>
              <a:ext cx="226989" cy="808864"/>
            </a:xfrm>
            <a:custGeom>
              <a:avLst/>
              <a:gdLst>
                <a:gd name="connsiteX0" fmla="*/ 227067 w 226989"/>
                <a:gd name="connsiteY0" fmla="*/ 794457 h 808864"/>
                <a:gd name="connsiteX1" fmla="*/ 149937 w 226989"/>
                <a:gd name="connsiteY1" fmla="*/ 809009 h 808864"/>
                <a:gd name="connsiteX2" fmla="*/ 76608 w 226989"/>
                <a:gd name="connsiteY2" fmla="*/ 420383 h 808864"/>
                <a:gd name="connsiteX3" fmla="*/ 77 w 226989"/>
                <a:gd name="connsiteY3" fmla="*/ 14697 h 808864"/>
                <a:gd name="connsiteX4" fmla="*/ 77254 w 226989"/>
                <a:gd name="connsiteY4" fmla="*/ 145 h 808864"/>
                <a:gd name="connsiteX5" fmla="*/ 153784 w 226989"/>
                <a:gd name="connsiteY5" fmla="*/ 405830 h 808864"/>
                <a:gd name="connsiteX6" fmla="*/ 227067 w 226989"/>
                <a:gd name="connsiteY6" fmla="*/ 794457 h 808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9" h="808864">
                  <a:moveTo>
                    <a:pt x="227067" y="794457"/>
                  </a:moveTo>
                  <a:lnTo>
                    <a:pt x="149937" y="809009"/>
                  </a:lnTo>
                  <a:lnTo>
                    <a:pt x="76608" y="420383"/>
                  </a:lnTo>
                  <a:lnTo>
                    <a:pt x="77" y="14697"/>
                  </a:lnTo>
                  <a:lnTo>
                    <a:pt x="77254" y="145"/>
                  </a:lnTo>
                  <a:lnTo>
                    <a:pt x="153784" y="405830"/>
                  </a:lnTo>
                  <a:lnTo>
                    <a:pt x="227067" y="794457"/>
                  </a:lnTo>
                  <a:close/>
                </a:path>
              </a:pathLst>
            </a:custGeom>
            <a:noFill/>
            <a:ln w="10656" cap="rnd">
              <a:solidFill>
                <a:srgbClr val="000000"/>
              </a:solidFill>
              <a:prstDash val="solid"/>
              <a:round/>
            </a:ln>
          </p:spPr>
          <p:txBody>
            <a:bodyPr rtlCol="1" anchor="ctr"/>
            <a:lstStyle/>
            <a:p>
              <a:pPr algn="l" rtl="0"/>
              <a:endParaRPr lang="ar-SA"/>
            </a:p>
          </p:txBody>
        </p:sp>
        <p:sp>
          <p:nvSpPr>
            <p:cNvPr id="753" name="شكل حر: شكل 752">
              <a:extLst>
                <a:ext uri="{FF2B5EF4-FFF2-40B4-BE49-F238E27FC236}">
                  <a16:creationId xmlns:a16="http://schemas.microsoft.com/office/drawing/2014/main" id="{76B21A0D-8DAE-E976-933D-9CA2E9FB4137}"/>
                </a:ext>
              </a:extLst>
            </p:cNvPr>
            <p:cNvSpPr/>
            <p:nvPr/>
          </p:nvSpPr>
          <p:spPr>
            <a:xfrm>
              <a:off x="2882056" y="4206407"/>
              <a:ext cx="226973" cy="808864"/>
            </a:xfrm>
            <a:custGeom>
              <a:avLst/>
              <a:gdLst>
                <a:gd name="connsiteX0" fmla="*/ 227065 w 226973"/>
                <a:gd name="connsiteY0" fmla="*/ 794454 h 808864"/>
                <a:gd name="connsiteX1" fmla="*/ 149951 w 226973"/>
                <a:gd name="connsiteY1" fmla="*/ 809006 h 808864"/>
                <a:gd name="connsiteX2" fmla="*/ 149951 w 226973"/>
                <a:gd name="connsiteY2" fmla="*/ 808959 h 808864"/>
                <a:gd name="connsiteX3" fmla="*/ 109179 w 226973"/>
                <a:gd name="connsiteY3" fmla="*/ 592944 h 808864"/>
                <a:gd name="connsiteX4" fmla="*/ 91 w 226973"/>
                <a:gd name="connsiteY4" fmla="*/ 14695 h 808864"/>
                <a:gd name="connsiteX5" fmla="*/ 77205 w 226973"/>
                <a:gd name="connsiteY5" fmla="*/ 142 h 808864"/>
                <a:gd name="connsiteX6" fmla="*/ 186308 w 226973"/>
                <a:gd name="connsiteY6" fmla="*/ 578407 h 808864"/>
                <a:gd name="connsiteX7" fmla="*/ 227065 w 226973"/>
                <a:gd name="connsiteY7" fmla="*/ 794407 h 808864"/>
                <a:gd name="connsiteX8" fmla="*/ 227065 w 226973"/>
                <a:gd name="connsiteY8" fmla="*/ 794454 h 808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73" h="808864">
                  <a:moveTo>
                    <a:pt x="227065" y="794454"/>
                  </a:moveTo>
                  <a:lnTo>
                    <a:pt x="149951" y="809006"/>
                  </a:lnTo>
                  <a:lnTo>
                    <a:pt x="149951" y="808959"/>
                  </a:lnTo>
                  <a:lnTo>
                    <a:pt x="109179" y="592944"/>
                  </a:lnTo>
                  <a:lnTo>
                    <a:pt x="91" y="14695"/>
                  </a:lnTo>
                  <a:lnTo>
                    <a:pt x="77205" y="142"/>
                  </a:lnTo>
                  <a:lnTo>
                    <a:pt x="186308" y="578407"/>
                  </a:lnTo>
                  <a:lnTo>
                    <a:pt x="227065" y="794407"/>
                  </a:lnTo>
                  <a:lnTo>
                    <a:pt x="227065" y="794454"/>
                  </a:lnTo>
                  <a:close/>
                </a:path>
              </a:pathLst>
            </a:custGeom>
            <a:noFill/>
            <a:ln w="10656" cap="rnd">
              <a:solidFill>
                <a:srgbClr val="000000"/>
              </a:solidFill>
              <a:prstDash val="solid"/>
              <a:round/>
            </a:ln>
          </p:spPr>
          <p:txBody>
            <a:bodyPr rtlCol="1" anchor="ctr"/>
            <a:lstStyle/>
            <a:p>
              <a:pPr algn="l" rtl="0"/>
              <a:endParaRPr lang="ar-SA"/>
            </a:p>
          </p:txBody>
        </p:sp>
        <p:sp>
          <p:nvSpPr>
            <p:cNvPr id="754" name="شكل حر: شكل 753">
              <a:extLst>
                <a:ext uri="{FF2B5EF4-FFF2-40B4-BE49-F238E27FC236}">
                  <a16:creationId xmlns:a16="http://schemas.microsoft.com/office/drawing/2014/main" id="{89BD3DD4-4369-1F53-6A95-DF3E80720DD5}"/>
                </a:ext>
              </a:extLst>
            </p:cNvPr>
            <p:cNvSpPr/>
            <p:nvPr/>
          </p:nvSpPr>
          <p:spPr>
            <a:xfrm>
              <a:off x="3100342" y="4165209"/>
              <a:ext cx="226989" cy="808864"/>
            </a:xfrm>
            <a:custGeom>
              <a:avLst/>
              <a:gdLst>
                <a:gd name="connsiteX0" fmla="*/ 227094 w 226989"/>
                <a:gd name="connsiteY0" fmla="*/ 794451 h 808864"/>
                <a:gd name="connsiteX1" fmla="*/ 149934 w 226989"/>
                <a:gd name="connsiteY1" fmla="*/ 809004 h 808864"/>
                <a:gd name="connsiteX2" fmla="*/ 52828 w 226989"/>
                <a:gd name="connsiteY2" fmla="*/ 294010 h 808864"/>
                <a:gd name="connsiteX3" fmla="*/ 105 w 226989"/>
                <a:gd name="connsiteY3" fmla="*/ 14692 h 808864"/>
                <a:gd name="connsiteX4" fmla="*/ 77235 w 226989"/>
                <a:gd name="connsiteY4" fmla="*/ 140 h 808864"/>
                <a:gd name="connsiteX5" fmla="*/ 129942 w 226989"/>
                <a:gd name="connsiteY5" fmla="*/ 279457 h 808864"/>
                <a:gd name="connsiteX6" fmla="*/ 227094 w 226989"/>
                <a:gd name="connsiteY6" fmla="*/ 794451 h 808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9" h="808864">
                  <a:moveTo>
                    <a:pt x="227094" y="794451"/>
                  </a:moveTo>
                  <a:lnTo>
                    <a:pt x="149934" y="809004"/>
                  </a:lnTo>
                  <a:lnTo>
                    <a:pt x="52828" y="294010"/>
                  </a:lnTo>
                  <a:lnTo>
                    <a:pt x="105" y="14692"/>
                  </a:lnTo>
                  <a:lnTo>
                    <a:pt x="77235" y="140"/>
                  </a:lnTo>
                  <a:lnTo>
                    <a:pt x="129942" y="279457"/>
                  </a:lnTo>
                  <a:lnTo>
                    <a:pt x="227094" y="794451"/>
                  </a:lnTo>
                  <a:close/>
                </a:path>
              </a:pathLst>
            </a:custGeom>
            <a:noFill/>
            <a:ln w="10656" cap="rnd">
              <a:solidFill>
                <a:srgbClr val="000000"/>
              </a:solidFill>
              <a:prstDash val="solid"/>
              <a:round/>
            </a:ln>
          </p:spPr>
          <p:txBody>
            <a:bodyPr rtlCol="1" anchor="ctr"/>
            <a:lstStyle/>
            <a:p>
              <a:pPr algn="l" rtl="0"/>
              <a:endParaRPr lang="ar-SA"/>
            </a:p>
          </p:txBody>
        </p:sp>
        <p:sp>
          <p:nvSpPr>
            <p:cNvPr id="755" name="شكل حر: شكل 754">
              <a:extLst>
                <a:ext uri="{FF2B5EF4-FFF2-40B4-BE49-F238E27FC236}">
                  <a16:creationId xmlns:a16="http://schemas.microsoft.com/office/drawing/2014/main" id="{76CB3060-FD2C-FE99-5E04-F76C6E975AF3}"/>
                </a:ext>
              </a:extLst>
            </p:cNvPr>
            <p:cNvSpPr/>
            <p:nvPr/>
          </p:nvSpPr>
          <p:spPr>
            <a:xfrm>
              <a:off x="2578962" y="4996304"/>
              <a:ext cx="77113" cy="14552"/>
            </a:xfrm>
            <a:custGeom>
              <a:avLst/>
              <a:gdLst>
                <a:gd name="connsiteX0" fmla="*/ 67 w 77113"/>
                <a:gd name="connsiteY0" fmla="*/ 14719 h 14552"/>
                <a:gd name="connsiteX1" fmla="*/ 77181 w 77113"/>
                <a:gd name="connsiteY1" fmla="*/ 167 h 14552"/>
              </a:gdLst>
              <a:ahLst/>
              <a:cxnLst>
                <a:cxn ang="0">
                  <a:pos x="connsiteX0" y="connsiteY0"/>
                </a:cxn>
                <a:cxn ang="0">
                  <a:pos x="connsiteX1" y="connsiteY1"/>
                </a:cxn>
              </a:cxnLst>
              <a:rect l="l" t="t" r="r" b="b"/>
              <a:pathLst>
                <a:path w="77113" h="14552">
                  <a:moveTo>
                    <a:pt x="67" y="14719"/>
                  </a:moveTo>
                  <a:lnTo>
                    <a:pt x="77181" y="167"/>
                  </a:lnTo>
                </a:path>
              </a:pathLst>
            </a:custGeom>
            <a:noFill/>
            <a:ln w="10656" cap="rnd">
              <a:solidFill>
                <a:srgbClr val="000000"/>
              </a:solidFill>
              <a:prstDash val="solid"/>
              <a:round/>
            </a:ln>
          </p:spPr>
          <p:txBody>
            <a:bodyPr rtlCol="1" anchor="ctr"/>
            <a:lstStyle/>
            <a:p>
              <a:pPr algn="l" rtl="0"/>
              <a:endParaRPr lang="ar-SA"/>
            </a:p>
          </p:txBody>
        </p:sp>
        <p:sp>
          <p:nvSpPr>
            <p:cNvPr id="756" name="شكل حر: شكل 755">
              <a:extLst>
                <a:ext uri="{FF2B5EF4-FFF2-40B4-BE49-F238E27FC236}">
                  <a16:creationId xmlns:a16="http://schemas.microsoft.com/office/drawing/2014/main" id="{25E1E063-158D-8525-2921-921A2B4BA794}"/>
                </a:ext>
              </a:extLst>
            </p:cNvPr>
            <p:cNvSpPr/>
            <p:nvPr/>
          </p:nvSpPr>
          <p:spPr>
            <a:xfrm>
              <a:off x="2740284" y="4653243"/>
              <a:ext cx="77113" cy="14552"/>
            </a:xfrm>
            <a:custGeom>
              <a:avLst/>
              <a:gdLst>
                <a:gd name="connsiteX0" fmla="*/ 78 w 77113"/>
                <a:gd name="connsiteY0" fmla="*/ 14698 h 14552"/>
                <a:gd name="connsiteX1" fmla="*/ 77191 w 77113"/>
                <a:gd name="connsiteY1" fmla="*/ 145 h 14552"/>
              </a:gdLst>
              <a:ahLst/>
              <a:cxnLst>
                <a:cxn ang="0">
                  <a:pos x="connsiteX0" y="connsiteY0"/>
                </a:cxn>
                <a:cxn ang="0">
                  <a:pos x="connsiteX1" y="connsiteY1"/>
                </a:cxn>
              </a:cxnLst>
              <a:rect l="l" t="t" r="r" b="b"/>
              <a:pathLst>
                <a:path w="77113" h="14552">
                  <a:moveTo>
                    <a:pt x="78" y="14698"/>
                  </a:moveTo>
                  <a:lnTo>
                    <a:pt x="77191" y="145"/>
                  </a:lnTo>
                </a:path>
              </a:pathLst>
            </a:custGeom>
            <a:noFill/>
            <a:ln w="10656" cap="rnd">
              <a:solidFill>
                <a:srgbClr val="000000"/>
              </a:solidFill>
              <a:prstDash val="solid"/>
              <a:round/>
            </a:ln>
          </p:spPr>
          <p:txBody>
            <a:bodyPr rtlCol="1" anchor="ctr"/>
            <a:lstStyle/>
            <a:p>
              <a:pPr algn="l" rtl="0"/>
              <a:endParaRPr lang="ar-SA"/>
            </a:p>
          </p:txBody>
        </p:sp>
        <p:sp>
          <p:nvSpPr>
            <p:cNvPr id="757" name="شكل حر: شكل 756">
              <a:extLst>
                <a:ext uri="{FF2B5EF4-FFF2-40B4-BE49-F238E27FC236}">
                  <a16:creationId xmlns:a16="http://schemas.microsoft.com/office/drawing/2014/main" id="{6BD2A035-759D-FD8A-E27D-9FCDC1AF05E9}"/>
                </a:ext>
              </a:extLst>
            </p:cNvPr>
            <p:cNvSpPr/>
            <p:nvPr/>
          </p:nvSpPr>
          <p:spPr>
            <a:xfrm>
              <a:off x="2991144" y="4784671"/>
              <a:ext cx="77129" cy="14536"/>
            </a:xfrm>
            <a:custGeom>
              <a:avLst/>
              <a:gdLst>
                <a:gd name="connsiteX0" fmla="*/ 93 w 77129"/>
                <a:gd name="connsiteY0" fmla="*/ 14690 h 14536"/>
                <a:gd name="connsiteX1" fmla="*/ 77223 w 77129"/>
                <a:gd name="connsiteY1" fmla="*/ 154 h 14536"/>
              </a:gdLst>
              <a:ahLst/>
              <a:cxnLst>
                <a:cxn ang="0">
                  <a:pos x="connsiteX0" y="connsiteY0"/>
                </a:cxn>
                <a:cxn ang="0">
                  <a:pos x="connsiteX1" y="connsiteY1"/>
                </a:cxn>
              </a:cxnLst>
              <a:rect l="l" t="t" r="r" b="b"/>
              <a:pathLst>
                <a:path w="77129" h="14536">
                  <a:moveTo>
                    <a:pt x="93" y="14690"/>
                  </a:moveTo>
                  <a:lnTo>
                    <a:pt x="77223" y="154"/>
                  </a:lnTo>
                </a:path>
              </a:pathLst>
            </a:custGeom>
            <a:noFill/>
            <a:ln w="10656" cap="rnd">
              <a:solidFill>
                <a:srgbClr val="000000"/>
              </a:solidFill>
              <a:prstDash val="solid"/>
              <a:round/>
            </a:ln>
          </p:spPr>
          <p:txBody>
            <a:bodyPr rtlCol="1" anchor="ctr"/>
            <a:lstStyle/>
            <a:p>
              <a:pPr algn="l" rtl="0"/>
              <a:endParaRPr lang="ar-SA"/>
            </a:p>
          </p:txBody>
        </p:sp>
        <p:sp>
          <p:nvSpPr>
            <p:cNvPr id="758" name="شكل حر: شكل 757">
              <a:extLst>
                <a:ext uri="{FF2B5EF4-FFF2-40B4-BE49-F238E27FC236}">
                  <a16:creationId xmlns:a16="http://schemas.microsoft.com/office/drawing/2014/main" id="{37457192-2A0C-35CF-E376-1188F1242803}"/>
                </a:ext>
              </a:extLst>
            </p:cNvPr>
            <p:cNvSpPr/>
            <p:nvPr/>
          </p:nvSpPr>
          <p:spPr>
            <a:xfrm>
              <a:off x="3153065" y="4444527"/>
              <a:ext cx="77113" cy="14552"/>
            </a:xfrm>
            <a:custGeom>
              <a:avLst/>
              <a:gdLst>
                <a:gd name="connsiteX0" fmla="*/ 104 w 77113"/>
                <a:gd name="connsiteY0" fmla="*/ 14685 h 14552"/>
                <a:gd name="connsiteX1" fmla="*/ 77217 w 77113"/>
                <a:gd name="connsiteY1" fmla="*/ 132 h 14552"/>
              </a:gdLst>
              <a:ahLst/>
              <a:cxnLst>
                <a:cxn ang="0">
                  <a:pos x="connsiteX0" y="connsiteY0"/>
                </a:cxn>
                <a:cxn ang="0">
                  <a:pos x="connsiteX1" y="connsiteY1"/>
                </a:cxn>
              </a:cxnLst>
              <a:rect l="l" t="t" r="r" b="b"/>
              <a:pathLst>
                <a:path w="77113" h="14552">
                  <a:moveTo>
                    <a:pt x="104" y="14685"/>
                  </a:moveTo>
                  <a:lnTo>
                    <a:pt x="77217" y="132"/>
                  </a:lnTo>
                </a:path>
              </a:pathLst>
            </a:custGeom>
            <a:noFill/>
            <a:ln w="10656" cap="rnd">
              <a:solidFill>
                <a:srgbClr val="000000"/>
              </a:solidFill>
              <a:prstDash val="solid"/>
              <a:round/>
            </a:ln>
          </p:spPr>
          <p:txBody>
            <a:bodyPr rtlCol="1" anchor="ctr"/>
            <a:lstStyle/>
            <a:p>
              <a:pPr algn="l" rtl="0"/>
              <a:endParaRPr lang="ar-SA"/>
            </a:p>
          </p:txBody>
        </p:sp>
        <p:sp>
          <p:nvSpPr>
            <p:cNvPr id="759" name="شكل حر: شكل 758">
              <a:extLst>
                <a:ext uri="{FF2B5EF4-FFF2-40B4-BE49-F238E27FC236}">
                  <a16:creationId xmlns:a16="http://schemas.microsoft.com/office/drawing/2014/main" id="{BBD7B60A-0062-5A48-48FC-AEA8A8741F68}"/>
                </a:ext>
              </a:extLst>
            </p:cNvPr>
            <p:cNvSpPr/>
            <p:nvPr/>
          </p:nvSpPr>
          <p:spPr>
            <a:xfrm>
              <a:off x="3854797" y="3954586"/>
              <a:ext cx="636884" cy="636884"/>
            </a:xfrm>
            <a:custGeom>
              <a:avLst/>
              <a:gdLst>
                <a:gd name="connsiteX0" fmla="*/ 637051 w 636884"/>
                <a:gd name="connsiteY0" fmla="*/ 121 h 636884"/>
                <a:gd name="connsiteX1" fmla="*/ 318600 w 636884"/>
                <a:gd name="connsiteY1" fmla="*/ 318571 h 636884"/>
                <a:gd name="connsiteX2" fmla="*/ 166 w 636884"/>
                <a:gd name="connsiteY2" fmla="*/ 637005 h 636884"/>
              </a:gdLst>
              <a:ahLst/>
              <a:cxnLst>
                <a:cxn ang="0">
                  <a:pos x="connsiteX0" y="connsiteY0"/>
                </a:cxn>
                <a:cxn ang="0">
                  <a:pos x="connsiteX1" y="connsiteY1"/>
                </a:cxn>
                <a:cxn ang="0">
                  <a:pos x="connsiteX2" y="connsiteY2"/>
                </a:cxn>
              </a:cxnLst>
              <a:rect l="l" t="t" r="r" b="b"/>
              <a:pathLst>
                <a:path w="636884" h="636884">
                  <a:moveTo>
                    <a:pt x="637051" y="121"/>
                  </a:moveTo>
                  <a:lnTo>
                    <a:pt x="318600" y="318571"/>
                  </a:lnTo>
                  <a:lnTo>
                    <a:pt x="166" y="637005"/>
                  </a:lnTo>
                </a:path>
              </a:pathLst>
            </a:custGeom>
            <a:noFill/>
            <a:ln w="10656" cap="rnd">
              <a:solidFill>
                <a:srgbClr val="000000"/>
              </a:solidFill>
              <a:prstDash val="solid"/>
              <a:round/>
            </a:ln>
          </p:spPr>
          <p:txBody>
            <a:bodyPr rtlCol="1" anchor="ctr"/>
            <a:lstStyle/>
            <a:p>
              <a:pPr algn="l" rtl="0"/>
              <a:endParaRPr lang="ar-SA"/>
            </a:p>
          </p:txBody>
        </p:sp>
        <p:sp>
          <p:nvSpPr>
            <p:cNvPr id="760" name="شكل حر: شكل 759">
              <a:extLst>
                <a:ext uri="{FF2B5EF4-FFF2-40B4-BE49-F238E27FC236}">
                  <a16:creationId xmlns:a16="http://schemas.microsoft.com/office/drawing/2014/main" id="{B72321C0-2A81-EE58-36BB-72CF0CDC83CD}"/>
                </a:ext>
              </a:extLst>
            </p:cNvPr>
            <p:cNvSpPr/>
            <p:nvPr/>
          </p:nvSpPr>
          <p:spPr>
            <a:xfrm>
              <a:off x="3854797" y="3954586"/>
              <a:ext cx="318434" cy="318449"/>
            </a:xfrm>
            <a:custGeom>
              <a:avLst/>
              <a:gdLst>
                <a:gd name="connsiteX0" fmla="*/ 156 w 318434"/>
                <a:gd name="connsiteY0" fmla="*/ 111 h 318449"/>
                <a:gd name="connsiteX1" fmla="*/ 318590 w 318434"/>
                <a:gd name="connsiteY1" fmla="*/ 318561 h 318449"/>
              </a:gdLst>
              <a:ahLst/>
              <a:cxnLst>
                <a:cxn ang="0">
                  <a:pos x="connsiteX0" y="connsiteY0"/>
                </a:cxn>
                <a:cxn ang="0">
                  <a:pos x="connsiteX1" y="connsiteY1"/>
                </a:cxn>
              </a:cxnLst>
              <a:rect l="l" t="t" r="r" b="b"/>
              <a:pathLst>
                <a:path w="318434" h="318449">
                  <a:moveTo>
                    <a:pt x="156" y="111"/>
                  </a:moveTo>
                  <a:lnTo>
                    <a:pt x="318590" y="318561"/>
                  </a:lnTo>
                </a:path>
              </a:pathLst>
            </a:custGeom>
            <a:noFill/>
            <a:ln w="10656" cap="rnd">
              <a:solidFill>
                <a:srgbClr val="000000"/>
              </a:solidFill>
              <a:prstDash val="solid"/>
              <a:round/>
            </a:ln>
          </p:spPr>
          <p:txBody>
            <a:bodyPr rtlCol="1" anchor="ctr"/>
            <a:lstStyle/>
            <a:p>
              <a:pPr algn="l" rtl="0"/>
              <a:endParaRPr lang="ar-SA"/>
            </a:p>
          </p:txBody>
        </p:sp>
        <p:sp>
          <p:nvSpPr>
            <p:cNvPr id="761" name="شكل حر: شكل 760">
              <a:extLst>
                <a:ext uri="{FF2B5EF4-FFF2-40B4-BE49-F238E27FC236}">
                  <a16:creationId xmlns:a16="http://schemas.microsoft.com/office/drawing/2014/main" id="{2EB956A8-97E5-983D-7B8C-287ED5C22BDE}"/>
                </a:ext>
              </a:extLst>
            </p:cNvPr>
            <p:cNvSpPr/>
            <p:nvPr/>
          </p:nvSpPr>
          <p:spPr>
            <a:xfrm>
              <a:off x="2142201" y="2488593"/>
              <a:ext cx="38533" cy="142843"/>
            </a:xfrm>
            <a:custGeom>
              <a:avLst/>
              <a:gdLst>
                <a:gd name="connsiteX0" fmla="*/ 38572 w 38533"/>
                <a:gd name="connsiteY0" fmla="*/ 142856 h 142843"/>
                <a:gd name="connsiteX1" fmla="*/ 38 w 38533"/>
                <a:gd name="connsiteY1" fmla="*/ 12 h 142843"/>
              </a:gdLst>
              <a:ahLst/>
              <a:cxnLst>
                <a:cxn ang="0">
                  <a:pos x="connsiteX0" y="connsiteY0"/>
                </a:cxn>
                <a:cxn ang="0">
                  <a:pos x="connsiteX1" y="connsiteY1"/>
                </a:cxn>
              </a:cxnLst>
              <a:rect l="l" t="t" r="r" b="b"/>
              <a:pathLst>
                <a:path w="38533" h="142843">
                  <a:moveTo>
                    <a:pt x="38572" y="142856"/>
                  </a:moveTo>
                  <a:lnTo>
                    <a:pt x="38" y="12"/>
                  </a:lnTo>
                </a:path>
              </a:pathLst>
            </a:custGeom>
            <a:noFill/>
            <a:ln w="10656" cap="rnd">
              <a:solidFill>
                <a:srgbClr val="000000"/>
              </a:solidFill>
              <a:prstDash val="solid"/>
              <a:round/>
            </a:ln>
          </p:spPr>
          <p:txBody>
            <a:bodyPr rtlCol="1" anchor="ctr"/>
            <a:lstStyle/>
            <a:p>
              <a:pPr algn="l" rtl="0"/>
              <a:endParaRPr lang="ar-SA"/>
            </a:p>
          </p:txBody>
        </p:sp>
        <p:sp>
          <p:nvSpPr>
            <p:cNvPr id="762" name="شكل حر: شكل 761">
              <a:extLst>
                <a:ext uri="{FF2B5EF4-FFF2-40B4-BE49-F238E27FC236}">
                  <a16:creationId xmlns:a16="http://schemas.microsoft.com/office/drawing/2014/main" id="{0A686986-FFCB-E51F-EB13-95344618FCF9}"/>
                </a:ext>
              </a:extLst>
            </p:cNvPr>
            <p:cNvSpPr/>
            <p:nvPr/>
          </p:nvSpPr>
          <p:spPr>
            <a:xfrm>
              <a:off x="2347716" y="2503366"/>
              <a:ext cx="15561" cy="128070"/>
            </a:xfrm>
            <a:custGeom>
              <a:avLst/>
              <a:gdLst>
                <a:gd name="connsiteX0" fmla="*/ 51 w 15561"/>
                <a:gd name="connsiteY0" fmla="*/ 128083 h 128070"/>
                <a:gd name="connsiteX1" fmla="*/ 15612 w 15561"/>
                <a:gd name="connsiteY1" fmla="*/ 13 h 128070"/>
              </a:gdLst>
              <a:ahLst/>
              <a:cxnLst>
                <a:cxn ang="0">
                  <a:pos x="connsiteX0" y="connsiteY0"/>
                </a:cxn>
                <a:cxn ang="0">
                  <a:pos x="connsiteX1" y="connsiteY1"/>
                </a:cxn>
              </a:cxnLst>
              <a:rect l="l" t="t" r="r" b="b"/>
              <a:pathLst>
                <a:path w="15561" h="128070">
                  <a:moveTo>
                    <a:pt x="51" y="128083"/>
                  </a:moveTo>
                  <a:lnTo>
                    <a:pt x="15612" y="13"/>
                  </a:lnTo>
                </a:path>
              </a:pathLst>
            </a:custGeom>
            <a:noFill/>
            <a:ln w="10656" cap="rnd">
              <a:solidFill>
                <a:srgbClr val="000000"/>
              </a:solidFill>
              <a:prstDash val="solid"/>
              <a:round/>
            </a:ln>
          </p:spPr>
          <p:txBody>
            <a:bodyPr rtlCol="1" anchor="ctr"/>
            <a:lstStyle/>
            <a:p>
              <a:pPr algn="l" rtl="0"/>
              <a:endParaRPr lang="ar-SA"/>
            </a:p>
          </p:txBody>
        </p:sp>
        <p:sp>
          <p:nvSpPr>
            <p:cNvPr id="763" name="شكل حر: شكل 762">
              <a:extLst>
                <a:ext uri="{FF2B5EF4-FFF2-40B4-BE49-F238E27FC236}">
                  <a16:creationId xmlns:a16="http://schemas.microsoft.com/office/drawing/2014/main" id="{1F466DFF-3762-7536-C865-C4154855038A}"/>
                </a:ext>
              </a:extLst>
            </p:cNvPr>
            <p:cNvSpPr/>
            <p:nvPr/>
          </p:nvSpPr>
          <p:spPr>
            <a:xfrm>
              <a:off x="1948479" y="2631437"/>
              <a:ext cx="84839" cy="98272"/>
            </a:xfrm>
            <a:custGeom>
              <a:avLst/>
              <a:gdLst>
                <a:gd name="connsiteX0" fmla="*/ 84867 w 84839"/>
                <a:gd name="connsiteY0" fmla="*/ 98292 h 98272"/>
                <a:gd name="connsiteX1" fmla="*/ 28 w 84839"/>
                <a:gd name="connsiteY1" fmla="*/ 20 h 98272"/>
              </a:gdLst>
              <a:ahLst/>
              <a:cxnLst>
                <a:cxn ang="0">
                  <a:pos x="connsiteX0" y="connsiteY0"/>
                </a:cxn>
                <a:cxn ang="0">
                  <a:pos x="connsiteX1" y="connsiteY1"/>
                </a:cxn>
              </a:cxnLst>
              <a:rect l="l" t="t" r="r" b="b"/>
              <a:pathLst>
                <a:path w="84839" h="98272">
                  <a:moveTo>
                    <a:pt x="84867" y="98292"/>
                  </a:moveTo>
                  <a:lnTo>
                    <a:pt x="28" y="20"/>
                  </a:lnTo>
                </a:path>
              </a:pathLst>
            </a:custGeom>
            <a:noFill/>
            <a:ln w="10656" cap="rnd">
              <a:solidFill>
                <a:srgbClr val="000000"/>
              </a:solidFill>
              <a:prstDash val="solid"/>
              <a:round/>
            </a:ln>
          </p:spPr>
          <p:txBody>
            <a:bodyPr rtlCol="1" anchor="ctr"/>
            <a:lstStyle/>
            <a:p>
              <a:pPr algn="l" rtl="0"/>
              <a:endParaRPr lang="ar-SA"/>
            </a:p>
          </p:txBody>
        </p:sp>
      </p:grpSp>
      <p:grpSp>
        <p:nvGrpSpPr>
          <p:cNvPr id="809" name="مجموعة 808">
            <a:extLst>
              <a:ext uri="{FF2B5EF4-FFF2-40B4-BE49-F238E27FC236}">
                <a16:creationId xmlns:a16="http://schemas.microsoft.com/office/drawing/2014/main" id="{D69EC8B2-04D4-2D9B-3C1C-DF56D791DE1A}"/>
              </a:ext>
            </a:extLst>
          </p:cNvPr>
          <p:cNvGrpSpPr/>
          <p:nvPr/>
        </p:nvGrpSpPr>
        <p:grpSpPr>
          <a:xfrm>
            <a:off x="537300" y="3196699"/>
            <a:ext cx="2877968" cy="2883395"/>
            <a:chOff x="658249" y="3065379"/>
            <a:chExt cx="2877968" cy="2883395"/>
          </a:xfrm>
        </p:grpSpPr>
        <p:sp>
          <p:nvSpPr>
            <p:cNvPr id="765" name="شكل بيضاوي 764">
              <a:extLst>
                <a:ext uri="{FF2B5EF4-FFF2-40B4-BE49-F238E27FC236}">
                  <a16:creationId xmlns:a16="http://schemas.microsoft.com/office/drawing/2014/main" id="{D6E82C19-A5B2-B5CB-BF76-0D02787F342D}"/>
                </a:ext>
              </a:extLst>
            </p:cNvPr>
            <p:cNvSpPr/>
            <p:nvPr/>
          </p:nvSpPr>
          <p:spPr>
            <a:xfrm>
              <a:off x="721612" y="5756106"/>
              <a:ext cx="2286000" cy="192668"/>
            </a:xfrm>
            <a:prstGeom prst="ellipse">
              <a:avLst/>
            </a:prstGeom>
            <a:solidFill>
              <a:srgbClr val="F8BD38"/>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766" name="مجموعة 765">
              <a:extLst>
                <a:ext uri="{FF2B5EF4-FFF2-40B4-BE49-F238E27FC236}">
                  <a16:creationId xmlns:a16="http://schemas.microsoft.com/office/drawing/2014/main" id="{30B3089C-342D-40BE-AC39-427744D50F7D}"/>
                </a:ext>
              </a:extLst>
            </p:cNvPr>
            <p:cNvGrpSpPr/>
            <p:nvPr/>
          </p:nvGrpSpPr>
          <p:grpSpPr>
            <a:xfrm>
              <a:off x="658249" y="3065379"/>
              <a:ext cx="2877968" cy="2835362"/>
              <a:chOff x="1509831" y="2547286"/>
              <a:chExt cx="3619944" cy="3566356"/>
            </a:xfrm>
            <a:solidFill>
              <a:schemeClr val="tx1">
                <a:lumMod val="85000"/>
                <a:lumOff val="15000"/>
              </a:schemeClr>
            </a:solidFill>
          </p:grpSpPr>
          <p:sp>
            <p:nvSpPr>
              <p:cNvPr id="767" name="شكل حر: شكل 766">
                <a:extLst>
                  <a:ext uri="{FF2B5EF4-FFF2-40B4-BE49-F238E27FC236}">
                    <a16:creationId xmlns:a16="http://schemas.microsoft.com/office/drawing/2014/main" id="{8A8990DA-552A-3718-CC35-2F7C059EB01B}"/>
                  </a:ext>
                </a:extLst>
              </p:cNvPr>
              <p:cNvSpPr/>
              <p:nvPr/>
            </p:nvSpPr>
            <p:spPr>
              <a:xfrm>
                <a:off x="1843569" y="2892592"/>
                <a:ext cx="574843" cy="330860"/>
              </a:xfrm>
              <a:custGeom>
                <a:avLst/>
                <a:gdLst>
                  <a:gd name="connsiteX0" fmla="*/ 487137 w 574843"/>
                  <a:gd name="connsiteY0" fmla="*/ 99851 h 330860"/>
                  <a:gd name="connsiteX1" fmla="*/ 459324 w 574843"/>
                  <a:gd name="connsiteY1" fmla="*/ 143856 h 330860"/>
                  <a:gd name="connsiteX2" fmla="*/ 454943 w 574843"/>
                  <a:gd name="connsiteY2" fmla="*/ 218532 h 330860"/>
                  <a:gd name="connsiteX3" fmla="*/ 386363 w 574843"/>
                  <a:gd name="connsiteY3" fmla="*/ 246155 h 330860"/>
                  <a:gd name="connsiteX4" fmla="*/ 365408 w 574843"/>
                  <a:gd name="connsiteY4" fmla="*/ 274730 h 330860"/>
                  <a:gd name="connsiteX5" fmla="*/ 356073 w 574843"/>
                  <a:gd name="connsiteY5" fmla="*/ 274730 h 330860"/>
                  <a:gd name="connsiteX6" fmla="*/ 409223 w 574843"/>
                  <a:gd name="connsiteY6" fmla="*/ 328832 h 330860"/>
                  <a:gd name="connsiteX7" fmla="*/ 493614 w 574843"/>
                  <a:gd name="connsiteY7" fmla="*/ 277968 h 330860"/>
                  <a:gd name="connsiteX8" fmla="*/ 553622 w 574843"/>
                  <a:gd name="connsiteY8" fmla="*/ 263681 h 330860"/>
                  <a:gd name="connsiteX9" fmla="*/ 574767 w 574843"/>
                  <a:gd name="connsiteY9" fmla="*/ 224057 h 330860"/>
                  <a:gd name="connsiteX10" fmla="*/ 521427 w 574843"/>
                  <a:gd name="connsiteY10" fmla="*/ 142332 h 330860"/>
                  <a:gd name="connsiteX11" fmla="*/ 502377 w 574843"/>
                  <a:gd name="connsiteY11" fmla="*/ 73562 h 330860"/>
                  <a:gd name="connsiteX12" fmla="*/ 481803 w 574843"/>
                  <a:gd name="connsiteY12" fmla="*/ 66132 h 330860"/>
                  <a:gd name="connsiteX13" fmla="*/ 487137 w 574843"/>
                  <a:gd name="connsiteY13" fmla="*/ 99851 h 330860"/>
                  <a:gd name="connsiteX14" fmla="*/ 106328 w 574843"/>
                  <a:gd name="connsiteY14" fmla="*/ 113948 h 330860"/>
                  <a:gd name="connsiteX15" fmla="*/ 109566 w 574843"/>
                  <a:gd name="connsiteY15" fmla="*/ 110709 h 330860"/>
                  <a:gd name="connsiteX16" fmla="*/ 106328 w 574843"/>
                  <a:gd name="connsiteY16" fmla="*/ 107471 h 330860"/>
                  <a:gd name="connsiteX17" fmla="*/ 94707 w 574843"/>
                  <a:gd name="connsiteY17" fmla="*/ 106137 h 330860"/>
                  <a:gd name="connsiteX18" fmla="*/ 81753 w 574843"/>
                  <a:gd name="connsiteY18" fmla="*/ 104994 h 330860"/>
                  <a:gd name="connsiteX19" fmla="*/ 81753 w 574843"/>
                  <a:gd name="connsiteY19" fmla="*/ 20984 h 330860"/>
                  <a:gd name="connsiteX20" fmla="*/ 78165 w 574843"/>
                  <a:gd name="connsiteY20" fmla="*/ 17722 h 330860"/>
                  <a:gd name="connsiteX21" fmla="*/ 75086 w 574843"/>
                  <a:gd name="connsiteY21" fmla="*/ 20031 h 330860"/>
                  <a:gd name="connsiteX22" fmla="*/ 64227 w 574843"/>
                  <a:gd name="connsiteY22" fmla="*/ 86706 h 330860"/>
                  <a:gd name="connsiteX23" fmla="*/ 66323 w 574843"/>
                  <a:gd name="connsiteY23" fmla="*/ 110138 h 330860"/>
                  <a:gd name="connsiteX24" fmla="*/ 106328 w 574843"/>
                  <a:gd name="connsiteY24" fmla="*/ 113948 h 330860"/>
                  <a:gd name="connsiteX25" fmla="*/ 17936 w 574843"/>
                  <a:gd name="connsiteY25" fmla="*/ 2886 h 330860"/>
                  <a:gd name="connsiteX26" fmla="*/ 981 w 574843"/>
                  <a:gd name="connsiteY26" fmla="*/ 17745 h 330860"/>
                  <a:gd name="connsiteX27" fmla="*/ 22317 w 574843"/>
                  <a:gd name="connsiteY27" fmla="*/ 18698 h 330860"/>
                  <a:gd name="connsiteX28" fmla="*/ 39843 w 574843"/>
                  <a:gd name="connsiteY28" fmla="*/ 6887 h 330860"/>
                  <a:gd name="connsiteX29" fmla="*/ 17936 w 574843"/>
                  <a:gd name="connsiteY29" fmla="*/ 2886 h 330860"/>
                  <a:gd name="connsiteX30" fmla="*/ 141380 w 574843"/>
                  <a:gd name="connsiteY30" fmla="*/ 16221 h 330860"/>
                  <a:gd name="connsiteX31" fmla="*/ 144428 w 574843"/>
                  <a:gd name="connsiteY31" fmla="*/ 410 h 330860"/>
                  <a:gd name="connsiteX32" fmla="*/ 116234 w 574843"/>
                  <a:gd name="connsiteY32" fmla="*/ 5172 h 330860"/>
                  <a:gd name="connsiteX33" fmla="*/ 141380 w 574843"/>
                  <a:gd name="connsiteY33" fmla="*/ 16221 h 330860"/>
                  <a:gd name="connsiteX34" fmla="*/ 156429 w 574843"/>
                  <a:gd name="connsiteY34" fmla="*/ 48225 h 330860"/>
                  <a:gd name="connsiteX35" fmla="*/ 145265 w 574843"/>
                  <a:gd name="connsiteY35" fmla="*/ 45134 h 330860"/>
                  <a:gd name="connsiteX36" fmla="*/ 145190 w 574843"/>
                  <a:gd name="connsiteY36" fmla="*/ 45177 h 330860"/>
                  <a:gd name="connsiteX37" fmla="*/ 141761 w 574843"/>
                  <a:gd name="connsiteY37" fmla="*/ 66132 h 330860"/>
                  <a:gd name="connsiteX38" fmla="*/ 150524 w 574843"/>
                  <a:gd name="connsiteY38" fmla="*/ 73752 h 330860"/>
                  <a:gd name="connsiteX39" fmla="*/ 158144 w 574843"/>
                  <a:gd name="connsiteY39" fmla="*/ 64989 h 330860"/>
                  <a:gd name="connsiteX40" fmla="*/ 156429 w 574843"/>
                  <a:gd name="connsiteY40" fmla="*/ 48225 h 330860"/>
                  <a:gd name="connsiteX41" fmla="*/ 21555 w 574843"/>
                  <a:gd name="connsiteY41" fmla="*/ 58703 h 330860"/>
                  <a:gd name="connsiteX42" fmla="*/ 13862 w 574843"/>
                  <a:gd name="connsiteY42" fmla="*/ 49987 h 330860"/>
                  <a:gd name="connsiteX43" fmla="*/ 5172 w 574843"/>
                  <a:gd name="connsiteY43" fmla="*/ 57369 h 330860"/>
                  <a:gd name="connsiteX44" fmla="*/ 5172 w 574843"/>
                  <a:gd name="connsiteY44" fmla="*/ 71276 h 330860"/>
                  <a:gd name="connsiteX45" fmla="*/ 13935 w 574843"/>
                  <a:gd name="connsiteY45" fmla="*/ 78896 h 330860"/>
                  <a:gd name="connsiteX46" fmla="*/ 21555 w 574843"/>
                  <a:gd name="connsiteY46" fmla="*/ 70133 h 330860"/>
                  <a:gd name="connsiteX47" fmla="*/ 21555 w 574843"/>
                  <a:gd name="connsiteY47" fmla="*/ 58703 h 330860"/>
                  <a:gd name="connsiteX48" fmla="*/ 87659 w 574843"/>
                  <a:gd name="connsiteY48" fmla="*/ 182718 h 330860"/>
                  <a:gd name="connsiteX49" fmla="*/ 124425 w 574843"/>
                  <a:gd name="connsiteY49" fmla="*/ 177765 h 330860"/>
                  <a:gd name="connsiteX50" fmla="*/ 129378 w 574843"/>
                  <a:gd name="connsiteY50" fmla="*/ 153191 h 330860"/>
                  <a:gd name="connsiteX51" fmla="*/ 114329 w 574843"/>
                  <a:gd name="connsiteY51" fmla="*/ 165002 h 330860"/>
                  <a:gd name="connsiteX52" fmla="*/ 87659 w 574843"/>
                  <a:gd name="connsiteY52" fmla="*/ 182718 h 3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74843" h="330860">
                    <a:moveTo>
                      <a:pt x="487137" y="99851"/>
                    </a:moveTo>
                    <a:cubicBezTo>
                      <a:pt x="486032" y="118320"/>
                      <a:pt x="475532" y="134932"/>
                      <a:pt x="459324" y="143856"/>
                    </a:cubicBezTo>
                    <a:cubicBezTo>
                      <a:pt x="473174" y="167326"/>
                      <a:pt x="471442" y="196843"/>
                      <a:pt x="454943" y="218532"/>
                    </a:cubicBezTo>
                    <a:cubicBezTo>
                      <a:pt x="438863" y="239600"/>
                      <a:pt x="412556" y="250195"/>
                      <a:pt x="386363" y="246155"/>
                    </a:cubicBezTo>
                    <a:cubicBezTo>
                      <a:pt x="382934" y="255489"/>
                      <a:pt x="374742" y="271682"/>
                      <a:pt x="365408" y="274730"/>
                    </a:cubicBezTo>
                    <a:cubicBezTo>
                      <a:pt x="362483" y="276255"/>
                      <a:pt x="358998" y="276255"/>
                      <a:pt x="356073" y="274730"/>
                    </a:cubicBezTo>
                    <a:cubicBezTo>
                      <a:pt x="360706" y="302118"/>
                      <a:pt x="381921" y="323713"/>
                      <a:pt x="409223" y="328832"/>
                    </a:cubicBezTo>
                    <a:cubicBezTo>
                      <a:pt x="452847" y="336642"/>
                      <a:pt x="493614" y="322355"/>
                      <a:pt x="493614" y="277968"/>
                    </a:cubicBezTo>
                    <a:cubicBezTo>
                      <a:pt x="514744" y="282232"/>
                      <a:pt x="536677" y="277008"/>
                      <a:pt x="553622" y="263681"/>
                    </a:cubicBezTo>
                    <a:cubicBezTo>
                      <a:pt x="565661" y="253814"/>
                      <a:pt x="573272" y="239553"/>
                      <a:pt x="574767" y="224057"/>
                    </a:cubicBezTo>
                    <a:cubicBezTo>
                      <a:pt x="576672" y="174908"/>
                      <a:pt x="542573" y="142332"/>
                      <a:pt x="521427" y="142332"/>
                    </a:cubicBezTo>
                    <a:cubicBezTo>
                      <a:pt x="536858" y="115091"/>
                      <a:pt x="526952" y="91469"/>
                      <a:pt x="502377" y="73562"/>
                    </a:cubicBezTo>
                    <a:cubicBezTo>
                      <a:pt x="496114" y="69676"/>
                      <a:pt x="489105" y="67145"/>
                      <a:pt x="481803" y="66132"/>
                    </a:cubicBezTo>
                    <a:cubicBezTo>
                      <a:pt x="485741" y="76922"/>
                      <a:pt x="487553" y="88372"/>
                      <a:pt x="487137" y="99851"/>
                    </a:cubicBezTo>
                    <a:close/>
                    <a:moveTo>
                      <a:pt x="106328" y="113948"/>
                    </a:moveTo>
                    <a:cubicBezTo>
                      <a:pt x="108117" y="113948"/>
                      <a:pt x="109566" y="112498"/>
                      <a:pt x="109566" y="110709"/>
                    </a:cubicBezTo>
                    <a:cubicBezTo>
                      <a:pt x="109566" y="108920"/>
                      <a:pt x="108117" y="107471"/>
                      <a:pt x="106328" y="107471"/>
                    </a:cubicBezTo>
                    <a:lnTo>
                      <a:pt x="94707" y="106137"/>
                    </a:lnTo>
                    <a:cubicBezTo>
                      <a:pt x="91088" y="106137"/>
                      <a:pt x="85182" y="106137"/>
                      <a:pt x="81753" y="104994"/>
                    </a:cubicBezTo>
                    <a:cubicBezTo>
                      <a:pt x="79536" y="77035"/>
                      <a:pt x="79536" y="48943"/>
                      <a:pt x="81753" y="20984"/>
                    </a:cubicBezTo>
                    <a:cubicBezTo>
                      <a:pt x="81663" y="19092"/>
                      <a:pt x="80057" y="17632"/>
                      <a:pt x="78165" y="17722"/>
                    </a:cubicBezTo>
                    <a:cubicBezTo>
                      <a:pt x="76762" y="17789"/>
                      <a:pt x="75543" y="18704"/>
                      <a:pt x="75086" y="20031"/>
                    </a:cubicBezTo>
                    <a:cubicBezTo>
                      <a:pt x="66802" y="41242"/>
                      <a:pt x="63101" y="63964"/>
                      <a:pt x="64227" y="86706"/>
                    </a:cubicBezTo>
                    <a:cubicBezTo>
                      <a:pt x="63929" y="94574"/>
                      <a:pt x="64633" y="102448"/>
                      <a:pt x="66323" y="110138"/>
                    </a:cubicBezTo>
                    <a:cubicBezTo>
                      <a:pt x="70895" y="122139"/>
                      <a:pt x="93945" y="116805"/>
                      <a:pt x="106328" y="113948"/>
                    </a:cubicBezTo>
                    <a:close/>
                    <a:moveTo>
                      <a:pt x="17936" y="2886"/>
                    </a:moveTo>
                    <a:cubicBezTo>
                      <a:pt x="8792" y="5363"/>
                      <a:pt x="-3591" y="14316"/>
                      <a:pt x="981" y="17745"/>
                    </a:cubicBezTo>
                    <a:cubicBezTo>
                      <a:pt x="7698" y="20829"/>
                      <a:pt x="15353" y="21170"/>
                      <a:pt x="22317" y="18698"/>
                    </a:cubicBezTo>
                    <a:cubicBezTo>
                      <a:pt x="28985" y="16983"/>
                      <a:pt x="40034" y="10316"/>
                      <a:pt x="39843" y="6887"/>
                    </a:cubicBezTo>
                    <a:cubicBezTo>
                      <a:pt x="39653" y="3458"/>
                      <a:pt x="26889" y="410"/>
                      <a:pt x="17936" y="2886"/>
                    </a:cubicBezTo>
                    <a:close/>
                    <a:moveTo>
                      <a:pt x="141380" y="16221"/>
                    </a:moveTo>
                    <a:cubicBezTo>
                      <a:pt x="208436" y="30128"/>
                      <a:pt x="177384" y="4601"/>
                      <a:pt x="144428" y="410"/>
                    </a:cubicBezTo>
                    <a:cubicBezTo>
                      <a:pt x="135855" y="-733"/>
                      <a:pt x="115853" y="410"/>
                      <a:pt x="116234" y="5172"/>
                    </a:cubicBezTo>
                    <a:cubicBezTo>
                      <a:pt x="116615" y="9935"/>
                      <a:pt x="136236" y="15078"/>
                      <a:pt x="141380" y="16221"/>
                    </a:cubicBezTo>
                    <a:close/>
                    <a:moveTo>
                      <a:pt x="156429" y="48225"/>
                    </a:moveTo>
                    <a:cubicBezTo>
                      <a:pt x="154200" y="44289"/>
                      <a:pt x="149202" y="42905"/>
                      <a:pt x="145265" y="45134"/>
                    </a:cubicBezTo>
                    <a:cubicBezTo>
                      <a:pt x="145239" y="45149"/>
                      <a:pt x="145215" y="45163"/>
                      <a:pt x="145190" y="45177"/>
                    </a:cubicBezTo>
                    <a:cubicBezTo>
                      <a:pt x="140427" y="47844"/>
                      <a:pt x="140618" y="50702"/>
                      <a:pt x="141761" y="66132"/>
                    </a:cubicBezTo>
                    <a:cubicBezTo>
                      <a:pt x="142076" y="70657"/>
                      <a:pt x="145999" y="74068"/>
                      <a:pt x="150524" y="73752"/>
                    </a:cubicBezTo>
                    <a:cubicBezTo>
                      <a:pt x="155048" y="73437"/>
                      <a:pt x="158459" y="69514"/>
                      <a:pt x="158144" y="64989"/>
                    </a:cubicBezTo>
                    <a:cubicBezTo>
                      <a:pt x="158430" y="59347"/>
                      <a:pt x="157851" y="53694"/>
                      <a:pt x="156429" y="48225"/>
                    </a:cubicBezTo>
                    <a:close/>
                    <a:moveTo>
                      <a:pt x="21555" y="58703"/>
                    </a:moveTo>
                    <a:cubicBezTo>
                      <a:pt x="21837" y="54172"/>
                      <a:pt x="18393" y="50269"/>
                      <a:pt x="13862" y="49987"/>
                    </a:cubicBezTo>
                    <a:cubicBezTo>
                      <a:pt x="9453" y="49713"/>
                      <a:pt x="5614" y="52974"/>
                      <a:pt x="5172" y="57369"/>
                    </a:cubicBezTo>
                    <a:cubicBezTo>
                      <a:pt x="4811" y="61997"/>
                      <a:pt x="4811" y="66648"/>
                      <a:pt x="5172" y="71276"/>
                    </a:cubicBezTo>
                    <a:cubicBezTo>
                      <a:pt x="5488" y="75800"/>
                      <a:pt x="9411" y="79211"/>
                      <a:pt x="13935" y="78896"/>
                    </a:cubicBezTo>
                    <a:cubicBezTo>
                      <a:pt x="18460" y="78581"/>
                      <a:pt x="21871" y="74657"/>
                      <a:pt x="21555" y="70133"/>
                    </a:cubicBezTo>
                    <a:cubicBezTo>
                      <a:pt x="21936" y="66132"/>
                      <a:pt x="21365" y="60989"/>
                      <a:pt x="21555" y="58703"/>
                    </a:cubicBezTo>
                    <a:close/>
                    <a:moveTo>
                      <a:pt x="87659" y="182718"/>
                    </a:moveTo>
                    <a:cubicBezTo>
                      <a:pt x="87659" y="188814"/>
                      <a:pt x="111852" y="190338"/>
                      <a:pt x="124425" y="177765"/>
                    </a:cubicBezTo>
                    <a:cubicBezTo>
                      <a:pt x="133760" y="168431"/>
                      <a:pt x="133188" y="154143"/>
                      <a:pt x="129378" y="153191"/>
                    </a:cubicBezTo>
                    <a:cubicBezTo>
                      <a:pt x="125568" y="152238"/>
                      <a:pt x="128045" y="153191"/>
                      <a:pt x="114329" y="165002"/>
                    </a:cubicBezTo>
                    <a:cubicBezTo>
                      <a:pt x="105756" y="172241"/>
                      <a:pt x="87278" y="177956"/>
                      <a:pt x="87659" y="182718"/>
                    </a:cubicBezTo>
                    <a:close/>
                  </a:path>
                </a:pathLst>
              </a:custGeom>
              <a:grpFill/>
              <a:ln w="9525" cap="flat">
                <a:noFill/>
                <a:prstDash val="solid"/>
                <a:miter/>
              </a:ln>
            </p:spPr>
            <p:txBody>
              <a:bodyPr rtlCol="1" anchor="ctr"/>
              <a:lstStyle/>
              <a:p>
                <a:endParaRPr lang="ar-SA"/>
              </a:p>
            </p:txBody>
          </p:sp>
          <p:sp>
            <p:nvSpPr>
              <p:cNvPr id="768" name="شكل حر: شكل 767">
                <a:extLst>
                  <a:ext uri="{FF2B5EF4-FFF2-40B4-BE49-F238E27FC236}">
                    <a16:creationId xmlns:a16="http://schemas.microsoft.com/office/drawing/2014/main" id="{712226F7-8428-868F-5260-395D2A525847}"/>
                  </a:ext>
                </a:extLst>
              </p:cNvPr>
              <p:cNvSpPr/>
              <p:nvPr/>
            </p:nvSpPr>
            <p:spPr>
              <a:xfrm>
                <a:off x="1509831" y="2547286"/>
                <a:ext cx="3619944" cy="3566356"/>
              </a:xfrm>
              <a:custGeom>
                <a:avLst/>
                <a:gdLst>
                  <a:gd name="connsiteX0" fmla="*/ 3611510 w 3619944"/>
                  <a:gd name="connsiteY0" fmla="*/ 369719 h 3566356"/>
                  <a:gd name="connsiteX1" fmla="*/ 3581411 w 3619944"/>
                  <a:gd name="connsiteY1" fmla="*/ 373338 h 3566356"/>
                  <a:gd name="connsiteX2" fmla="*/ 3585031 w 3619944"/>
                  <a:gd name="connsiteY2" fmla="*/ 345716 h 3566356"/>
                  <a:gd name="connsiteX3" fmla="*/ 3540644 w 3619944"/>
                  <a:gd name="connsiteY3" fmla="*/ 345716 h 3566356"/>
                  <a:gd name="connsiteX4" fmla="*/ 3524261 w 3619944"/>
                  <a:gd name="connsiteY4" fmla="*/ 323427 h 3566356"/>
                  <a:gd name="connsiteX5" fmla="*/ 3484256 w 3619944"/>
                  <a:gd name="connsiteY5" fmla="*/ 389150 h 3566356"/>
                  <a:gd name="connsiteX6" fmla="*/ 3440822 w 3619944"/>
                  <a:gd name="connsiteY6" fmla="*/ 376386 h 3566356"/>
                  <a:gd name="connsiteX7" fmla="*/ 3436440 w 3619944"/>
                  <a:gd name="connsiteY7" fmla="*/ 400008 h 3566356"/>
                  <a:gd name="connsiteX8" fmla="*/ 3467111 w 3619944"/>
                  <a:gd name="connsiteY8" fmla="*/ 431631 h 3566356"/>
                  <a:gd name="connsiteX9" fmla="*/ 3440060 w 3619944"/>
                  <a:gd name="connsiteY9" fmla="*/ 475065 h 3566356"/>
                  <a:gd name="connsiteX10" fmla="*/ 3417009 w 3619944"/>
                  <a:gd name="connsiteY10" fmla="*/ 475065 h 3566356"/>
                  <a:gd name="connsiteX11" fmla="*/ 3056774 w 3619944"/>
                  <a:gd name="connsiteY11" fmla="*/ 772817 h 3566356"/>
                  <a:gd name="connsiteX12" fmla="*/ 2642056 w 3619944"/>
                  <a:gd name="connsiteY12" fmla="*/ 684996 h 3566356"/>
                  <a:gd name="connsiteX13" fmla="*/ 2611385 w 3619944"/>
                  <a:gd name="connsiteY13" fmla="*/ 617750 h 3566356"/>
                  <a:gd name="connsiteX14" fmla="*/ 2683584 w 3619944"/>
                  <a:gd name="connsiteY14" fmla="*/ 522500 h 3566356"/>
                  <a:gd name="connsiteX15" fmla="*/ 2712159 w 3619944"/>
                  <a:gd name="connsiteY15" fmla="*/ 337905 h 3566356"/>
                  <a:gd name="connsiteX16" fmla="*/ 2709302 w 3619944"/>
                  <a:gd name="connsiteY16" fmla="*/ 276945 h 3566356"/>
                  <a:gd name="connsiteX17" fmla="*/ 2779977 w 3619944"/>
                  <a:gd name="connsiteY17" fmla="*/ 98637 h 3566356"/>
                  <a:gd name="connsiteX18" fmla="*/ 2726256 w 3619944"/>
                  <a:gd name="connsiteY18" fmla="*/ 62061 h 3566356"/>
                  <a:gd name="connsiteX19" fmla="*/ 2688156 w 3619944"/>
                  <a:gd name="connsiteY19" fmla="*/ 67205 h 3566356"/>
                  <a:gd name="connsiteX20" fmla="*/ 2558616 w 3619944"/>
                  <a:gd name="connsiteY20" fmla="*/ 25104 h 3566356"/>
                  <a:gd name="connsiteX21" fmla="*/ 2487750 w 3619944"/>
                  <a:gd name="connsiteY21" fmla="*/ 32534 h 3566356"/>
                  <a:gd name="connsiteX22" fmla="*/ 2391167 w 3619944"/>
                  <a:gd name="connsiteY22" fmla="*/ 137118 h 3566356"/>
                  <a:gd name="connsiteX23" fmla="*/ 2257817 w 3619944"/>
                  <a:gd name="connsiteY23" fmla="*/ 183410 h 3566356"/>
                  <a:gd name="connsiteX24" fmla="*/ 2276867 w 3619944"/>
                  <a:gd name="connsiteY24" fmla="*/ 417153 h 3566356"/>
                  <a:gd name="connsiteX25" fmla="*/ 2314014 w 3619944"/>
                  <a:gd name="connsiteY25" fmla="*/ 443252 h 3566356"/>
                  <a:gd name="connsiteX26" fmla="*/ 2356687 w 3619944"/>
                  <a:gd name="connsiteY26" fmla="*/ 473922 h 3566356"/>
                  <a:gd name="connsiteX27" fmla="*/ 2394787 w 3619944"/>
                  <a:gd name="connsiteY27" fmla="*/ 624227 h 3566356"/>
                  <a:gd name="connsiteX28" fmla="*/ 2388881 w 3619944"/>
                  <a:gd name="connsiteY28" fmla="*/ 673757 h 3566356"/>
                  <a:gd name="connsiteX29" fmla="*/ 2269056 w 3619944"/>
                  <a:gd name="connsiteY29" fmla="*/ 702332 h 3566356"/>
                  <a:gd name="connsiteX30" fmla="*/ 2083128 w 3619944"/>
                  <a:gd name="connsiteY30" fmla="*/ 780818 h 3566356"/>
                  <a:gd name="connsiteX31" fmla="*/ 1984068 w 3619944"/>
                  <a:gd name="connsiteY31" fmla="*/ 830729 h 3566356"/>
                  <a:gd name="connsiteX32" fmla="*/ 1942158 w 3619944"/>
                  <a:gd name="connsiteY32" fmla="*/ 790152 h 3566356"/>
                  <a:gd name="connsiteX33" fmla="*/ 1592210 w 3619944"/>
                  <a:gd name="connsiteY33" fmla="*/ 605939 h 3566356"/>
                  <a:gd name="connsiteX34" fmla="*/ 1576589 w 3619944"/>
                  <a:gd name="connsiteY34" fmla="*/ 517356 h 3566356"/>
                  <a:gd name="connsiteX35" fmla="*/ 1642121 w 3619944"/>
                  <a:gd name="connsiteY35" fmla="*/ 364956 h 3566356"/>
                  <a:gd name="connsiteX36" fmla="*/ 1678316 w 3619944"/>
                  <a:gd name="connsiteY36" fmla="*/ 345906 h 3566356"/>
                  <a:gd name="connsiteX37" fmla="*/ 1705938 w 3619944"/>
                  <a:gd name="connsiteY37" fmla="*/ 321141 h 3566356"/>
                  <a:gd name="connsiteX38" fmla="*/ 1705938 w 3619944"/>
                  <a:gd name="connsiteY38" fmla="*/ 305139 h 3566356"/>
                  <a:gd name="connsiteX39" fmla="*/ 1716473 w 3619944"/>
                  <a:gd name="connsiteY39" fmla="*/ 263343 h 3566356"/>
                  <a:gd name="connsiteX40" fmla="*/ 1713368 w 3619944"/>
                  <a:gd name="connsiteY40" fmla="*/ 259038 h 3566356"/>
                  <a:gd name="connsiteX41" fmla="*/ 1735275 w 3619944"/>
                  <a:gd name="connsiteY41" fmla="*/ 226844 h 3566356"/>
                  <a:gd name="connsiteX42" fmla="*/ 1709748 w 3619944"/>
                  <a:gd name="connsiteY42" fmla="*/ 171599 h 3566356"/>
                  <a:gd name="connsiteX43" fmla="*/ 1713749 w 3619944"/>
                  <a:gd name="connsiteY43" fmla="*/ 155025 h 3566356"/>
                  <a:gd name="connsiteX44" fmla="*/ 1694699 w 3619944"/>
                  <a:gd name="connsiteY44" fmla="*/ 107019 h 3566356"/>
                  <a:gd name="connsiteX45" fmla="*/ 1643264 w 3619944"/>
                  <a:gd name="connsiteY45" fmla="*/ 87969 h 3566356"/>
                  <a:gd name="connsiteX46" fmla="*/ 1638501 w 3619944"/>
                  <a:gd name="connsiteY46" fmla="*/ 53298 h 3566356"/>
                  <a:gd name="connsiteX47" fmla="*/ 1562301 w 3619944"/>
                  <a:gd name="connsiteY47" fmla="*/ 34248 h 3566356"/>
                  <a:gd name="connsiteX48" fmla="*/ 1557539 w 3619944"/>
                  <a:gd name="connsiteY48" fmla="*/ 35772 h 3566356"/>
                  <a:gd name="connsiteX49" fmla="*/ 1524011 w 3619944"/>
                  <a:gd name="connsiteY49" fmla="*/ 3197 h 3566356"/>
                  <a:gd name="connsiteX50" fmla="*/ 1463813 w 3619944"/>
                  <a:gd name="connsiteY50" fmla="*/ 16341 h 3566356"/>
                  <a:gd name="connsiteX51" fmla="*/ 1346084 w 3619944"/>
                  <a:gd name="connsiteY51" fmla="*/ 22437 h 3566356"/>
                  <a:gd name="connsiteX52" fmla="*/ 1325319 w 3619944"/>
                  <a:gd name="connsiteY52" fmla="*/ 52536 h 3566356"/>
                  <a:gd name="connsiteX53" fmla="*/ 1291791 w 3619944"/>
                  <a:gd name="connsiteY53" fmla="*/ 61299 h 3566356"/>
                  <a:gd name="connsiteX54" fmla="*/ 1267788 w 3619944"/>
                  <a:gd name="connsiteY54" fmla="*/ 80349 h 3566356"/>
                  <a:gd name="connsiteX55" fmla="*/ 1256549 w 3619944"/>
                  <a:gd name="connsiteY55" fmla="*/ 93684 h 3566356"/>
                  <a:gd name="connsiteX56" fmla="*/ 1246643 w 3619944"/>
                  <a:gd name="connsiteY56" fmla="*/ 125688 h 3566356"/>
                  <a:gd name="connsiteX57" fmla="*/ 1233498 w 3619944"/>
                  <a:gd name="connsiteY57" fmla="*/ 131403 h 3566356"/>
                  <a:gd name="connsiteX58" fmla="*/ 1202828 w 3619944"/>
                  <a:gd name="connsiteY58" fmla="*/ 182838 h 3566356"/>
                  <a:gd name="connsiteX59" fmla="*/ 1205876 w 3619944"/>
                  <a:gd name="connsiteY59" fmla="*/ 215604 h 3566356"/>
                  <a:gd name="connsiteX60" fmla="*/ 1208352 w 3619944"/>
                  <a:gd name="connsiteY60" fmla="*/ 220176 h 3566356"/>
                  <a:gd name="connsiteX61" fmla="*/ 1192731 w 3619944"/>
                  <a:gd name="connsiteY61" fmla="*/ 244941 h 3566356"/>
                  <a:gd name="connsiteX62" fmla="*/ 1205876 w 3619944"/>
                  <a:gd name="connsiteY62" fmla="*/ 297710 h 3566356"/>
                  <a:gd name="connsiteX63" fmla="*/ 1229498 w 3619944"/>
                  <a:gd name="connsiteY63" fmla="*/ 307997 h 3566356"/>
                  <a:gd name="connsiteX64" fmla="*/ 1229498 w 3619944"/>
                  <a:gd name="connsiteY64" fmla="*/ 331428 h 3566356"/>
                  <a:gd name="connsiteX65" fmla="*/ 1299030 w 3619944"/>
                  <a:gd name="connsiteY65" fmla="*/ 370481 h 3566356"/>
                  <a:gd name="connsiteX66" fmla="*/ 1307984 w 3619944"/>
                  <a:gd name="connsiteY66" fmla="*/ 375053 h 3566356"/>
                  <a:gd name="connsiteX67" fmla="*/ 1334654 w 3619944"/>
                  <a:gd name="connsiteY67" fmla="*/ 473160 h 3566356"/>
                  <a:gd name="connsiteX68" fmla="*/ 1380755 w 3619944"/>
                  <a:gd name="connsiteY68" fmla="*/ 523071 h 3566356"/>
                  <a:gd name="connsiteX69" fmla="*/ 1371611 w 3619944"/>
                  <a:gd name="connsiteY69" fmla="*/ 604224 h 3566356"/>
                  <a:gd name="connsiteX70" fmla="*/ 1238261 w 3619944"/>
                  <a:gd name="connsiteY70" fmla="*/ 637752 h 3566356"/>
                  <a:gd name="connsiteX71" fmla="*/ 963369 w 3619944"/>
                  <a:gd name="connsiteY71" fmla="*/ 855494 h 3566356"/>
                  <a:gd name="connsiteX72" fmla="*/ 590561 w 3619944"/>
                  <a:gd name="connsiteY72" fmla="*/ 664803 h 3566356"/>
                  <a:gd name="connsiteX73" fmla="*/ 590561 w 3619944"/>
                  <a:gd name="connsiteY73" fmla="*/ 640038 h 3566356"/>
                  <a:gd name="connsiteX74" fmla="*/ 582369 w 3619944"/>
                  <a:gd name="connsiteY74" fmla="*/ 615083 h 3566356"/>
                  <a:gd name="connsiteX75" fmla="*/ 580083 w 3619944"/>
                  <a:gd name="connsiteY75" fmla="*/ 587079 h 3566356"/>
                  <a:gd name="connsiteX76" fmla="*/ 701241 w 3619944"/>
                  <a:gd name="connsiteY76" fmla="*/ 573554 h 3566356"/>
                  <a:gd name="connsiteX77" fmla="*/ 758391 w 3619944"/>
                  <a:gd name="connsiteY77" fmla="*/ 548217 h 3566356"/>
                  <a:gd name="connsiteX78" fmla="*/ 758391 w 3619944"/>
                  <a:gd name="connsiteY78" fmla="*/ 484209 h 3566356"/>
                  <a:gd name="connsiteX79" fmla="*/ 752676 w 3619944"/>
                  <a:gd name="connsiteY79" fmla="*/ 477351 h 3566356"/>
                  <a:gd name="connsiteX80" fmla="*/ 796491 w 3619944"/>
                  <a:gd name="connsiteY80" fmla="*/ 437727 h 3566356"/>
                  <a:gd name="connsiteX81" fmla="*/ 793253 w 3619944"/>
                  <a:gd name="connsiteY81" fmla="*/ 394484 h 3566356"/>
                  <a:gd name="connsiteX82" fmla="*/ 802778 w 3619944"/>
                  <a:gd name="connsiteY82" fmla="*/ 388388 h 3566356"/>
                  <a:gd name="connsiteX83" fmla="*/ 819732 w 3619944"/>
                  <a:gd name="connsiteY83" fmla="*/ 357336 h 3566356"/>
                  <a:gd name="connsiteX84" fmla="*/ 794205 w 3619944"/>
                  <a:gd name="connsiteY84" fmla="*/ 238655 h 3566356"/>
                  <a:gd name="connsiteX85" fmla="*/ 762963 w 3619944"/>
                  <a:gd name="connsiteY85" fmla="*/ 214080 h 3566356"/>
                  <a:gd name="connsiteX86" fmla="*/ 758582 w 3619944"/>
                  <a:gd name="connsiteY86" fmla="*/ 179600 h 3566356"/>
                  <a:gd name="connsiteX87" fmla="*/ 694955 w 3619944"/>
                  <a:gd name="connsiteY87" fmla="*/ 95970 h 3566356"/>
                  <a:gd name="connsiteX88" fmla="*/ 643901 w 3619944"/>
                  <a:gd name="connsiteY88" fmla="*/ 83778 h 3566356"/>
                  <a:gd name="connsiteX89" fmla="*/ 621993 w 3619944"/>
                  <a:gd name="connsiteY89" fmla="*/ 86636 h 3566356"/>
                  <a:gd name="connsiteX90" fmla="*/ 575892 w 3619944"/>
                  <a:gd name="connsiteY90" fmla="*/ 54632 h 3566356"/>
                  <a:gd name="connsiteX91" fmla="*/ 473784 w 3619944"/>
                  <a:gd name="connsiteY91" fmla="*/ 71396 h 3566356"/>
                  <a:gd name="connsiteX92" fmla="*/ 457020 w 3619944"/>
                  <a:gd name="connsiteY92" fmla="*/ 87779 h 3566356"/>
                  <a:gd name="connsiteX93" fmla="*/ 371867 w 3619944"/>
                  <a:gd name="connsiteY93" fmla="*/ 91589 h 3566356"/>
                  <a:gd name="connsiteX94" fmla="*/ 311859 w 3619944"/>
                  <a:gd name="connsiteY94" fmla="*/ 155406 h 3566356"/>
                  <a:gd name="connsiteX95" fmla="*/ 308811 w 3619944"/>
                  <a:gd name="connsiteY95" fmla="*/ 222081 h 3566356"/>
                  <a:gd name="connsiteX96" fmla="*/ 310716 w 3619944"/>
                  <a:gd name="connsiteY96" fmla="*/ 224939 h 3566356"/>
                  <a:gd name="connsiteX97" fmla="*/ 281379 w 3619944"/>
                  <a:gd name="connsiteY97" fmla="*/ 279422 h 3566356"/>
                  <a:gd name="connsiteX98" fmla="*/ 283475 w 3619944"/>
                  <a:gd name="connsiteY98" fmla="*/ 332762 h 3566356"/>
                  <a:gd name="connsiteX99" fmla="*/ 302525 w 3619944"/>
                  <a:gd name="connsiteY99" fmla="*/ 348192 h 3566356"/>
                  <a:gd name="connsiteX100" fmla="*/ 328814 w 3619944"/>
                  <a:gd name="connsiteY100" fmla="*/ 530882 h 3566356"/>
                  <a:gd name="connsiteX101" fmla="*/ 355865 w 3619944"/>
                  <a:gd name="connsiteY101" fmla="*/ 562505 h 3566356"/>
                  <a:gd name="connsiteX102" fmla="*/ 393965 w 3619944"/>
                  <a:gd name="connsiteY102" fmla="*/ 584603 h 3566356"/>
                  <a:gd name="connsiteX103" fmla="*/ 393965 w 3619944"/>
                  <a:gd name="connsiteY103" fmla="*/ 618512 h 3566356"/>
                  <a:gd name="connsiteX104" fmla="*/ 387107 w 3619944"/>
                  <a:gd name="connsiteY104" fmla="*/ 672423 h 3566356"/>
                  <a:gd name="connsiteX105" fmla="*/ 141552 w 3619944"/>
                  <a:gd name="connsiteY105" fmla="*/ 734526 h 3566356"/>
                  <a:gd name="connsiteX106" fmla="*/ 1344 w 3619944"/>
                  <a:gd name="connsiteY106" fmla="*/ 1040088 h 3566356"/>
                  <a:gd name="connsiteX107" fmla="*/ 216800 w 3619944"/>
                  <a:gd name="connsiteY107" fmla="*/ 1325838 h 3566356"/>
                  <a:gd name="connsiteX108" fmla="*/ 247661 w 3619944"/>
                  <a:gd name="connsiteY108" fmla="*/ 1411182 h 3566356"/>
                  <a:gd name="connsiteX109" fmla="*/ 119835 w 3619944"/>
                  <a:gd name="connsiteY109" fmla="*/ 1761893 h 3566356"/>
                  <a:gd name="connsiteX110" fmla="*/ 90117 w 3619944"/>
                  <a:gd name="connsiteY110" fmla="*/ 2187280 h 3566356"/>
                  <a:gd name="connsiteX111" fmla="*/ 115263 w 3619944"/>
                  <a:gd name="connsiteY111" fmla="*/ 2613999 h 3566356"/>
                  <a:gd name="connsiteX112" fmla="*/ 147648 w 3619944"/>
                  <a:gd name="connsiteY112" fmla="*/ 2634192 h 3566356"/>
                  <a:gd name="connsiteX113" fmla="*/ 242898 w 3619944"/>
                  <a:gd name="connsiteY113" fmla="*/ 2651338 h 3566356"/>
                  <a:gd name="connsiteX114" fmla="*/ 274712 w 3619944"/>
                  <a:gd name="connsiteY114" fmla="*/ 3456390 h 3566356"/>
                  <a:gd name="connsiteX115" fmla="*/ 185177 w 3619944"/>
                  <a:gd name="connsiteY115" fmla="*/ 3521732 h 3566356"/>
                  <a:gd name="connsiteX116" fmla="*/ 174890 w 3619944"/>
                  <a:gd name="connsiteY116" fmla="*/ 3552403 h 3566356"/>
                  <a:gd name="connsiteX117" fmla="*/ 200607 w 3619944"/>
                  <a:gd name="connsiteY117" fmla="*/ 3565738 h 3566356"/>
                  <a:gd name="connsiteX118" fmla="*/ 355865 w 3619944"/>
                  <a:gd name="connsiteY118" fmla="*/ 3530305 h 3566356"/>
                  <a:gd name="connsiteX119" fmla="*/ 366152 w 3619944"/>
                  <a:gd name="connsiteY119" fmla="*/ 3549355 h 3566356"/>
                  <a:gd name="connsiteX120" fmla="*/ 416825 w 3619944"/>
                  <a:gd name="connsiteY120" fmla="*/ 3544211 h 3566356"/>
                  <a:gd name="connsiteX121" fmla="*/ 422159 w 3619944"/>
                  <a:gd name="connsiteY121" fmla="*/ 3485537 h 3566356"/>
                  <a:gd name="connsiteX122" fmla="*/ 539888 w 3619944"/>
                  <a:gd name="connsiteY122" fmla="*/ 2670388 h 3566356"/>
                  <a:gd name="connsiteX123" fmla="*/ 563700 w 3619944"/>
                  <a:gd name="connsiteY123" fmla="*/ 2670388 h 3566356"/>
                  <a:gd name="connsiteX124" fmla="*/ 700479 w 3619944"/>
                  <a:gd name="connsiteY124" fmla="*/ 3435245 h 3566356"/>
                  <a:gd name="connsiteX125" fmla="*/ 644282 w 3619944"/>
                  <a:gd name="connsiteY125" fmla="*/ 3484204 h 3566356"/>
                  <a:gd name="connsiteX126" fmla="*/ 614754 w 3619944"/>
                  <a:gd name="connsiteY126" fmla="*/ 3544021 h 3566356"/>
                  <a:gd name="connsiteX127" fmla="*/ 666570 w 3619944"/>
                  <a:gd name="connsiteY127" fmla="*/ 3545925 h 3566356"/>
                  <a:gd name="connsiteX128" fmla="*/ 790967 w 3619944"/>
                  <a:gd name="connsiteY128" fmla="*/ 3497348 h 3566356"/>
                  <a:gd name="connsiteX129" fmla="*/ 803730 w 3619944"/>
                  <a:gd name="connsiteY129" fmla="*/ 3514683 h 3566356"/>
                  <a:gd name="connsiteX130" fmla="*/ 837830 w 3619944"/>
                  <a:gd name="connsiteY130" fmla="*/ 3512969 h 3566356"/>
                  <a:gd name="connsiteX131" fmla="*/ 856880 w 3619944"/>
                  <a:gd name="connsiteY131" fmla="*/ 3481346 h 3566356"/>
                  <a:gd name="connsiteX132" fmla="*/ 855356 w 3619944"/>
                  <a:gd name="connsiteY132" fmla="*/ 2666578 h 3566356"/>
                  <a:gd name="connsiteX133" fmla="*/ 917649 w 3619944"/>
                  <a:gd name="connsiteY133" fmla="*/ 2656100 h 3566356"/>
                  <a:gd name="connsiteX134" fmla="*/ 896504 w 3619944"/>
                  <a:gd name="connsiteY134" fmla="*/ 1612541 h 3566356"/>
                  <a:gd name="connsiteX135" fmla="*/ 840306 w 3619944"/>
                  <a:gd name="connsiteY135" fmla="*/ 1454045 h 3566356"/>
                  <a:gd name="connsiteX136" fmla="*/ 840306 w 3619944"/>
                  <a:gd name="connsiteY136" fmla="*/ 1448330 h 3566356"/>
                  <a:gd name="connsiteX137" fmla="*/ 819161 w 3619944"/>
                  <a:gd name="connsiteY137" fmla="*/ 1402038 h 3566356"/>
                  <a:gd name="connsiteX138" fmla="*/ 836687 w 3619944"/>
                  <a:gd name="connsiteY138" fmla="*/ 1155722 h 3566356"/>
                  <a:gd name="connsiteX139" fmla="*/ 884121 w 3619944"/>
                  <a:gd name="connsiteY139" fmla="*/ 1188297 h 3566356"/>
                  <a:gd name="connsiteX140" fmla="*/ 900504 w 3619944"/>
                  <a:gd name="connsiteY140" fmla="*/ 1232684 h 3566356"/>
                  <a:gd name="connsiteX141" fmla="*/ 937080 w 3619944"/>
                  <a:gd name="connsiteY141" fmla="*/ 1286214 h 3566356"/>
                  <a:gd name="connsiteX142" fmla="*/ 1091004 w 3619944"/>
                  <a:gd name="connsiteY142" fmla="*/ 1334982 h 3566356"/>
                  <a:gd name="connsiteX143" fmla="*/ 1123008 w 3619944"/>
                  <a:gd name="connsiteY143" fmla="*/ 1334982 h 3566356"/>
                  <a:gd name="connsiteX144" fmla="*/ 1154822 w 3619944"/>
                  <a:gd name="connsiteY144" fmla="*/ 1536912 h 3566356"/>
                  <a:gd name="connsiteX145" fmla="*/ 988134 w 3619944"/>
                  <a:gd name="connsiteY145" fmla="*/ 3403813 h 3566356"/>
                  <a:gd name="connsiteX146" fmla="*/ 990230 w 3619944"/>
                  <a:gd name="connsiteY146" fmla="*/ 3409908 h 3566356"/>
                  <a:gd name="connsiteX147" fmla="*/ 1080527 w 3619944"/>
                  <a:gd name="connsiteY147" fmla="*/ 3432388 h 3566356"/>
                  <a:gd name="connsiteX148" fmla="*/ 973656 w 3619944"/>
                  <a:gd name="connsiteY148" fmla="*/ 3501920 h 3566356"/>
                  <a:gd name="connsiteX149" fmla="*/ 999755 w 3619944"/>
                  <a:gd name="connsiteY149" fmla="*/ 3554879 h 3566356"/>
                  <a:gd name="connsiteX150" fmla="*/ 1178444 w 3619944"/>
                  <a:gd name="connsiteY150" fmla="*/ 3534114 h 3566356"/>
                  <a:gd name="connsiteX151" fmla="*/ 1190636 w 3619944"/>
                  <a:gd name="connsiteY151" fmla="*/ 3549736 h 3566356"/>
                  <a:gd name="connsiteX152" fmla="*/ 1252358 w 3619944"/>
                  <a:gd name="connsiteY152" fmla="*/ 3554117 h 3566356"/>
                  <a:gd name="connsiteX153" fmla="*/ 1273313 w 3619944"/>
                  <a:gd name="connsiteY153" fmla="*/ 3544211 h 3566356"/>
                  <a:gd name="connsiteX154" fmla="*/ 1284362 w 3619944"/>
                  <a:gd name="connsiteY154" fmla="*/ 3448008 h 3566356"/>
                  <a:gd name="connsiteX155" fmla="*/ 1315794 w 3619944"/>
                  <a:gd name="connsiteY155" fmla="*/ 3444198 h 3566356"/>
                  <a:gd name="connsiteX156" fmla="*/ 1537917 w 3619944"/>
                  <a:gd name="connsiteY156" fmla="*/ 2358348 h 3566356"/>
                  <a:gd name="connsiteX157" fmla="*/ 1541537 w 3619944"/>
                  <a:gd name="connsiteY157" fmla="*/ 2278719 h 3566356"/>
                  <a:gd name="connsiteX158" fmla="*/ 1519820 w 3619944"/>
                  <a:gd name="connsiteY158" fmla="*/ 1960584 h 3566356"/>
                  <a:gd name="connsiteX159" fmla="*/ 1523954 w 3619944"/>
                  <a:gd name="connsiteY159" fmla="*/ 1958051 h 3566356"/>
                  <a:gd name="connsiteX160" fmla="*/ 1526487 w 3619944"/>
                  <a:gd name="connsiteY160" fmla="*/ 1960584 h 3566356"/>
                  <a:gd name="connsiteX161" fmla="*/ 1557158 w 3619944"/>
                  <a:gd name="connsiteY161" fmla="*/ 2312819 h 3566356"/>
                  <a:gd name="connsiteX162" fmla="*/ 1740419 w 3619944"/>
                  <a:gd name="connsiteY162" fmla="*/ 3416386 h 3566356"/>
                  <a:gd name="connsiteX163" fmla="*/ 1787472 w 3619944"/>
                  <a:gd name="connsiteY163" fmla="*/ 3425530 h 3566356"/>
                  <a:gd name="connsiteX164" fmla="*/ 1797188 w 3619944"/>
                  <a:gd name="connsiteY164" fmla="*/ 3547830 h 3566356"/>
                  <a:gd name="connsiteX165" fmla="*/ 1803474 w 3619944"/>
                  <a:gd name="connsiteY165" fmla="*/ 3554688 h 3566356"/>
                  <a:gd name="connsiteX166" fmla="*/ 1879674 w 3619944"/>
                  <a:gd name="connsiteY166" fmla="*/ 3553355 h 3566356"/>
                  <a:gd name="connsiteX167" fmla="*/ 1891866 w 3619944"/>
                  <a:gd name="connsiteY167" fmla="*/ 3537734 h 3566356"/>
                  <a:gd name="connsiteX168" fmla="*/ 2070365 w 3619944"/>
                  <a:gd name="connsiteY168" fmla="*/ 3558498 h 3566356"/>
                  <a:gd name="connsiteX169" fmla="*/ 2096463 w 3619944"/>
                  <a:gd name="connsiteY169" fmla="*/ 3505349 h 3566356"/>
                  <a:gd name="connsiteX170" fmla="*/ 1970352 w 3619944"/>
                  <a:gd name="connsiteY170" fmla="*/ 3424958 h 3566356"/>
                  <a:gd name="connsiteX171" fmla="*/ 2061030 w 3619944"/>
                  <a:gd name="connsiteY171" fmla="*/ 3407432 h 3566356"/>
                  <a:gd name="connsiteX172" fmla="*/ 1822334 w 3619944"/>
                  <a:gd name="connsiteY172" fmla="*/ 1515767 h 3566356"/>
                  <a:gd name="connsiteX173" fmla="*/ 1844241 w 3619944"/>
                  <a:gd name="connsiteY173" fmla="*/ 1304312 h 3566356"/>
                  <a:gd name="connsiteX174" fmla="*/ 2012262 w 3619944"/>
                  <a:gd name="connsiteY174" fmla="*/ 1248495 h 3566356"/>
                  <a:gd name="connsiteX175" fmla="*/ 2088462 w 3619944"/>
                  <a:gd name="connsiteY175" fmla="*/ 1221063 h 3566356"/>
                  <a:gd name="connsiteX176" fmla="*/ 1984259 w 3619944"/>
                  <a:gd name="connsiteY176" fmla="*/ 1758845 h 3566356"/>
                  <a:gd name="connsiteX177" fmla="*/ 1981592 w 3619944"/>
                  <a:gd name="connsiteY177" fmla="*/ 1999256 h 3566356"/>
                  <a:gd name="connsiteX178" fmla="*/ 1991117 w 3619944"/>
                  <a:gd name="connsiteY178" fmla="*/ 2004209 h 3566356"/>
                  <a:gd name="connsiteX179" fmla="*/ 2091701 w 3619944"/>
                  <a:gd name="connsiteY179" fmla="*/ 2011829 h 3566356"/>
                  <a:gd name="connsiteX180" fmla="*/ 2232099 w 3619944"/>
                  <a:gd name="connsiteY180" fmla="*/ 3427244 h 3566356"/>
                  <a:gd name="connsiteX181" fmla="*/ 2239529 w 3619944"/>
                  <a:gd name="connsiteY181" fmla="*/ 3433721 h 3566356"/>
                  <a:gd name="connsiteX182" fmla="*/ 2244482 w 3619944"/>
                  <a:gd name="connsiteY182" fmla="*/ 3433721 h 3566356"/>
                  <a:gd name="connsiteX183" fmla="*/ 2261818 w 3619944"/>
                  <a:gd name="connsiteY183" fmla="*/ 3512016 h 3566356"/>
                  <a:gd name="connsiteX184" fmla="*/ 2486226 w 3619944"/>
                  <a:gd name="connsiteY184" fmla="*/ 3527256 h 3566356"/>
                  <a:gd name="connsiteX185" fmla="*/ 2497656 w 3619944"/>
                  <a:gd name="connsiteY185" fmla="*/ 3501348 h 3566356"/>
                  <a:gd name="connsiteX186" fmla="*/ 2389072 w 3619944"/>
                  <a:gd name="connsiteY186" fmla="*/ 3435626 h 3566356"/>
                  <a:gd name="connsiteX187" fmla="*/ 2400311 w 3619944"/>
                  <a:gd name="connsiteY187" fmla="*/ 3435626 h 3566356"/>
                  <a:gd name="connsiteX188" fmla="*/ 2407931 w 3619944"/>
                  <a:gd name="connsiteY188" fmla="*/ 3429721 h 3566356"/>
                  <a:gd name="connsiteX189" fmla="*/ 2553664 w 3619944"/>
                  <a:gd name="connsiteY189" fmla="*/ 2700296 h 3566356"/>
                  <a:gd name="connsiteX190" fmla="*/ 2657867 w 3619944"/>
                  <a:gd name="connsiteY190" fmla="*/ 3443246 h 3566356"/>
                  <a:gd name="connsiteX191" fmla="*/ 2666058 w 3619944"/>
                  <a:gd name="connsiteY191" fmla="*/ 3449913 h 3566356"/>
                  <a:gd name="connsiteX192" fmla="*/ 2681108 w 3619944"/>
                  <a:gd name="connsiteY192" fmla="*/ 3449913 h 3566356"/>
                  <a:gd name="connsiteX193" fmla="*/ 2694062 w 3619944"/>
                  <a:gd name="connsiteY193" fmla="*/ 3529733 h 3566356"/>
                  <a:gd name="connsiteX194" fmla="*/ 2698634 w 3619944"/>
                  <a:gd name="connsiteY194" fmla="*/ 3535257 h 3566356"/>
                  <a:gd name="connsiteX195" fmla="*/ 2912756 w 3619944"/>
                  <a:gd name="connsiteY195" fmla="*/ 3539258 h 3566356"/>
                  <a:gd name="connsiteX196" fmla="*/ 2922852 w 3619944"/>
                  <a:gd name="connsiteY196" fmla="*/ 3510112 h 3566356"/>
                  <a:gd name="connsiteX197" fmla="*/ 2898278 w 3619944"/>
                  <a:gd name="connsiteY197" fmla="*/ 3476774 h 3566356"/>
                  <a:gd name="connsiteX198" fmla="*/ 2813506 w 3619944"/>
                  <a:gd name="connsiteY198" fmla="*/ 3449913 h 3566356"/>
                  <a:gd name="connsiteX199" fmla="*/ 2824173 w 3619944"/>
                  <a:gd name="connsiteY199" fmla="*/ 3449913 h 3566356"/>
                  <a:gd name="connsiteX200" fmla="*/ 2831984 w 3619944"/>
                  <a:gd name="connsiteY200" fmla="*/ 3443437 h 3566356"/>
                  <a:gd name="connsiteX201" fmla="*/ 2919995 w 3619944"/>
                  <a:gd name="connsiteY201" fmla="*/ 2771353 h 3566356"/>
                  <a:gd name="connsiteX202" fmla="*/ 2942283 w 3619944"/>
                  <a:gd name="connsiteY202" fmla="*/ 1948773 h 3566356"/>
                  <a:gd name="connsiteX203" fmla="*/ 3028771 w 3619944"/>
                  <a:gd name="connsiteY203" fmla="*/ 1951631 h 3566356"/>
                  <a:gd name="connsiteX204" fmla="*/ 3042487 w 3619944"/>
                  <a:gd name="connsiteY204" fmla="*/ 1946106 h 3566356"/>
                  <a:gd name="connsiteX205" fmla="*/ 3035438 w 3619944"/>
                  <a:gd name="connsiteY205" fmla="*/ 1354413 h 3566356"/>
                  <a:gd name="connsiteX206" fmla="*/ 3003434 w 3619944"/>
                  <a:gd name="connsiteY206" fmla="*/ 1138958 h 3566356"/>
                  <a:gd name="connsiteX207" fmla="*/ 3210507 w 3619944"/>
                  <a:gd name="connsiteY207" fmla="*/ 1085808 h 3566356"/>
                  <a:gd name="connsiteX208" fmla="*/ 3549788 w 3619944"/>
                  <a:gd name="connsiteY208" fmla="*/ 526310 h 3566356"/>
                  <a:gd name="connsiteX209" fmla="*/ 3533976 w 3619944"/>
                  <a:gd name="connsiteY209" fmla="*/ 513165 h 3566356"/>
                  <a:gd name="connsiteX210" fmla="*/ 3560075 w 3619944"/>
                  <a:gd name="connsiteY210" fmla="*/ 449538 h 3566356"/>
                  <a:gd name="connsiteX211" fmla="*/ 3619321 w 3619944"/>
                  <a:gd name="connsiteY211" fmla="*/ 387816 h 3566356"/>
                  <a:gd name="connsiteX212" fmla="*/ 3611510 w 3619944"/>
                  <a:gd name="connsiteY212" fmla="*/ 369719 h 3566356"/>
                  <a:gd name="connsiteX213" fmla="*/ 1711653 w 3619944"/>
                  <a:gd name="connsiteY213" fmla="*/ 175218 h 3566356"/>
                  <a:gd name="connsiteX214" fmla="*/ 1709748 w 3619944"/>
                  <a:gd name="connsiteY214" fmla="*/ 172170 h 3566356"/>
                  <a:gd name="connsiteX215" fmla="*/ 1711653 w 3619944"/>
                  <a:gd name="connsiteY215" fmla="*/ 175218 h 3566356"/>
                  <a:gd name="connsiteX216" fmla="*/ 2412884 w 3619944"/>
                  <a:gd name="connsiteY216" fmla="*/ 899118 h 3566356"/>
                  <a:gd name="connsiteX217" fmla="*/ 2658629 w 3619944"/>
                  <a:gd name="connsiteY217" fmla="*/ 905214 h 3566356"/>
                  <a:gd name="connsiteX218" fmla="*/ 2679013 w 3619944"/>
                  <a:gd name="connsiteY218" fmla="*/ 1025420 h 3566356"/>
                  <a:gd name="connsiteX219" fmla="*/ 2408883 w 3619944"/>
                  <a:gd name="connsiteY219" fmla="*/ 1026563 h 3566356"/>
                  <a:gd name="connsiteX220" fmla="*/ 2412884 w 3619944"/>
                  <a:gd name="connsiteY220" fmla="*/ 899499 h 3566356"/>
                  <a:gd name="connsiteX221" fmla="*/ 2387929 w 3619944"/>
                  <a:gd name="connsiteY221" fmla="*/ 1297835 h 3566356"/>
                  <a:gd name="connsiteX222" fmla="*/ 2728352 w 3619944"/>
                  <a:gd name="connsiteY222" fmla="*/ 1302978 h 3566356"/>
                  <a:gd name="connsiteX223" fmla="*/ 2757689 w 3619944"/>
                  <a:gd name="connsiteY223" fmla="*/ 1460331 h 3566356"/>
                  <a:gd name="connsiteX224" fmla="*/ 2370212 w 3619944"/>
                  <a:gd name="connsiteY224" fmla="*/ 1463951 h 3566356"/>
                  <a:gd name="connsiteX225" fmla="*/ 2387929 w 3619944"/>
                  <a:gd name="connsiteY225" fmla="*/ 1298216 h 3566356"/>
                  <a:gd name="connsiteX226" fmla="*/ 2362211 w 3619944"/>
                  <a:gd name="connsiteY226" fmla="*/ 1525292 h 3566356"/>
                  <a:gd name="connsiteX227" fmla="*/ 2771214 w 3619944"/>
                  <a:gd name="connsiteY227" fmla="*/ 1529673 h 3566356"/>
                  <a:gd name="connsiteX228" fmla="*/ 2792360 w 3619944"/>
                  <a:gd name="connsiteY228" fmla="*/ 1635020 h 3566356"/>
                  <a:gd name="connsiteX229" fmla="*/ 2342018 w 3619944"/>
                  <a:gd name="connsiteY229" fmla="*/ 1639592 h 3566356"/>
                  <a:gd name="connsiteX230" fmla="*/ 2362211 w 3619944"/>
                  <a:gd name="connsiteY230" fmla="*/ 1525292 h 3566356"/>
                  <a:gd name="connsiteX231" fmla="*/ 2715970 w 3619944"/>
                  <a:gd name="connsiteY231" fmla="*/ 1234398 h 3566356"/>
                  <a:gd name="connsiteX232" fmla="*/ 2393643 w 3619944"/>
                  <a:gd name="connsiteY232" fmla="*/ 1237065 h 3566356"/>
                  <a:gd name="connsiteX233" fmla="*/ 2405264 w 3619944"/>
                  <a:gd name="connsiteY233" fmla="*/ 1088475 h 3566356"/>
                  <a:gd name="connsiteX234" fmla="*/ 2691014 w 3619944"/>
                  <a:gd name="connsiteY234" fmla="*/ 1094762 h 3566356"/>
                  <a:gd name="connsiteX235" fmla="*/ 2715970 w 3619944"/>
                  <a:gd name="connsiteY235" fmla="*/ 1234398 h 3566356"/>
                  <a:gd name="connsiteX236" fmla="*/ 2634055 w 3619944"/>
                  <a:gd name="connsiteY236" fmla="*/ 725763 h 3566356"/>
                  <a:gd name="connsiteX237" fmla="*/ 2647961 w 3619944"/>
                  <a:gd name="connsiteY237" fmla="*/ 836444 h 3566356"/>
                  <a:gd name="connsiteX238" fmla="*/ 2412693 w 3619944"/>
                  <a:gd name="connsiteY238" fmla="*/ 837587 h 3566356"/>
                  <a:gd name="connsiteX239" fmla="*/ 2404883 w 3619944"/>
                  <a:gd name="connsiteY239" fmla="*/ 720620 h 3566356"/>
                  <a:gd name="connsiteX240" fmla="*/ 2634055 w 3619944"/>
                  <a:gd name="connsiteY240" fmla="*/ 725763 h 3566356"/>
                  <a:gd name="connsiteX241" fmla="*/ 2329254 w 3619944"/>
                  <a:gd name="connsiteY241" fmla="*/ 1700361 h 3566356"/>
                  <a:gd name="connsiteX242" fmla="*/ 2807219 w 3619944"/>
                  <a:gd name="connsiteY242" fmla="*/ 1703981 h 3566356"/>
                  <a:gd name="connsiteX243" fmla="*/ 2827412 w 3619944"/>
                  <a:gd name="connsiteY243" fmla="*/ 1794659 h 3566356"/>
                  <a:gd name="connsiteX244" fmla="*/ 2311919 w 3619944"/>
                  <a:gd name="connsiteY244" fmla="*/ 1769322 h 3566356"/>
                  <a:gd name="connsiteX245" fmla="*/ 2328683 w 3619944"/>
                  <a:gd name="connsiteY245" fmla="*/ 1700361 h 3566356"/>
                  <a:gd name="connsiteX246" fmla="*/ 2370974 w 3619944"/>
                  <a:gd name="connsiteY246" fmla="*/ 466874 h 3566356"/>
                  <a:gd name="connsiteX247" fmla="*/ 2318015 w 3619944"/>
                  <a:gd name="connsiteY247" fmla="*/ 414105 h 3566356"/>
                  <a:gd name="connsiteX248" fmla="*/ 2375165 w 3619944"/>
                  <a:gd name="connsiteY248" fmla="*/ 391055 h 3566356"/>
                  <a:gd name="connsiteX249" fmla="*/ 2386976 w 3619944"/>
                  <a:gd name="connsiteY249" fmla="*/ 406485 h 3566356"/>
                  <a:gd name="connsiteX250" fmla="*/ 2409074 w 3619944"/>
                  <a:gd name="connsiteY250" fmla="*/ 401151 h 3566356"/>
                  <a:gd name="connsiteX251" fmla="*/ 2443935 w 3619944"/>
                  <a:gd name="connsiteY251" fmla="*/ 302282 h 3566356"/>
                  <a:gd name="connsiteX252" fmla="*/ 2534614 w 3619944"/>
                  <a:gd name="connsiteY252" fmla="*/ 321332 h 3566356"/>
                  <a:gd name="connsiteX253" fmla="*/ 2677298 w 3619944"/>
                  <a:gd name="connsiteY253" fmla="*/ 279422 h 3566356"/>
                  <a:gd name="connsiteX254" fmla="*/ 2700348 w 3619944"/>
                  <a:gd name="connsiteY254" fmla="*/ 277517 h 3566356"/>
                  <a:gd name="connsiteX255" fmla="*/ 2701872 w 3619944"/>
                  <a:gd name="connsiteY255" fmla="*/ 338096 h 3566356"/>
                  <a:gd name="connsiteX256" fmla="*/ 2670631 w 3619944"/>
                  <a:gd name="connsiteY256" fmla="*/ 517166 h 3566356"/>
                  <a:gd name="connsiteX257" fmla="*/ 2598431 w 3619944"/>
                  <a:gd name="connsiteY257" fmla="*/ 607272 h 3566356"/>
                  <a:gd name="connsiteX258" fmla="*/ 2594049 w 3619944"/>
                  <a:gd name="connsiteY258" fmla="*/ 611463 h 3566356"/>
                  <a:gd name="connsiteX259" fmla="*/ 2627577 w 3619944"/>
                  <a:gd name="connsiteY259" fmla="*/ 691664 h 3566356"/>
                  <a:gd name="connsiteX260" fmla="*/ 2403931 w 3619944"/>
                  <a:gd name="connsiteY260" fmla="*/ 680424 h 3566356"/>
                  <a:gd name="connsiteX261" fmla="*/ 2410407 w 3619944"/>
                  <a:gd name="connsiteY261" fmla="*/ 624989 h 3566356"/>
                  <a:gd name="connsiteX262" fmla="*/ 2370402 w 3619944"/>
                  <a:gd name="connsiteY262" fmla="*/ 466874 h 3566356"/>
                  <a:gd name="connsiteX263" fmla="*/ 1951874 w 3619944"/>
                  <a:gd name="connsiteY263" fmla="*/ 809774 h 3566356"/>
                  <a:gd name="connsiteX264" fmla="*/ 2071317 w 3619944"/>
                  <a:gd name="connsiteY264" fmla="*/ 1028658 h 3566356"/>
                  <a:gd name="connsiteX265" fmla="*/ 2059125 w 3619944"/>
                  <a:gd name="connsiteY265" fmla="*/ 1166771 h 3566356"/>
                  <a:gd name="connsiteX266" fmla="*/ 2013786 w 3619944"/>
                  <a:gd name="connsiteY266" fmla="*/ 1223921 h 3566356"/>
                  <a:gd name="connsiteX267" fmla="*/ 1947111 w 3619944"/>
                  <a:gd name="connsiteY267" fmla="*/ 1266593 h 3566356"/>
                  <a:gd name="connsiteX268" fmla="*/ 1781567 w 3619944"/>
                  <a:gd name="connsiteY268" fmla="*/ 1285643 h 3566356"/>
                  <a:gd name="connsiteX269" fmla="*/ 1562111 w 3619944"/>
                  <a:gd name="connsiteY269" fmla="*/ 1238589 h 3566356"/>
                  <a:gd name="connsiteX270" fmla="*/ 1560396 w 3619944"/>
                  <a:gd name="connsiteY270" fmla="*/ 1219539 h 3566356"/>
                  <a:gd name="connsiteX271" fmla="*/ 1626119 w 3619944"/>
                  <a:gd name="connsiteY271" fmla="*/ 1195536 h 3566356"/>
                  <a:gd name="connsiteX272" fmla="*/ 1662504 w 3619944"/>
                  <a:gd name="connsiteY272" fmla="*/ 1181249 h 3566356"/>
                  <a:gd name="connsiteX273" fmla="*/ 1670505 w 3619944"/>
                  <a:gd name="connsiteY273" fmla="*/ 1159151 h 3566356"/>
                  <a:gd name="connsiteX274" fmla="*/ 1676792 w 3619944"/>
                  <a:gd name="connsiteY274" fmla="*/ 1124480 h 3566356"/>
                  <a:gd name="connsiteX275" fmla="*/ 1782329 w 3619944"/>
                  <a:gd name="connsiteY275" fmla="*/ 1084094 h 3566356"/>
                  <a:gd name="connsiteX276" fmla="*/ 1799474 w 3619944"/>
                  <a:gd name="connsiteY276" fmla="*/ 1071711 h 3566356"/>
                  <a:gd name="connsiteX277" fmla="*/ 1785758 w 3619944"/>
                  <a:gd name="connsiteY277" fmla="*/ 1040088 h 3566356"/>
                  <a:gd name="connsiteX278" fmla="*/ 1745943 w 3619944"/>
                  <a:gd name="connsiteY278" fmla="*/ 871496 h 3566356"/>
                  <a:gd name="connsiteX279" fmla="*/ 1743191 w 3619944"/>
                  <a:gd name="connsiteY279" fmla="*/ 874811 h 3566356"/>
                  <a:gd name="connsiteX280" fmla="*/ 1743276 w 3619944"/>
                  <a:gd name="connsiteY280" fmla="*/ 875306 h 3566356"/>
                  <a:gd name="connsiteX281" fmla="*/ 1773756 w 3619944"/>
                  <a:gd name="connsiteY281" fmla="*/ 1035707 h 3566356"/>
                  <a:gd name="connsiteX282" fmla="*/ 1750134 w 3619944"/>
                  <a:gd name="connsiteY282" fmla="*/ 1032278 h 3566356"/>
                  <a:gd name="connsiteX283" fmla="*/ 1741181 w 3619944"/>
                  <a:gd name="connsiteY283" fmla="*/ 1030373 h 3566356"/>
                  <a:gd name="connsiteX284" fmla="*/ 1718511 w 3619944"/>
                  <a:gd name="connsiteY284" fmla="*/ 986748 h 3566356"/>
                  <a:gd name="connsiteX285" fmla="*/ 1695775 w 3619944"/>
                  <a:gd name="connsiteY285" fmla="*/ 991187 h 3566356"/>
                  <a:gd name="connsiteX286" fmla="*/ 1694889 w 3619944"/>
                  <a:gd name="connsiteY286" fmla="*/ 992654 h 3566356"/>
                  <a:gd name="connsiteX287" fmla="*/ 1694889 w 3619944"/>
                  <a:gd name="connsiteY287" fmla="*/ 1053804 h 3566356"/>
                  <a:gd name="connsiteX288" fmla="*/ 1663266 w 3619944"/>
                  <a:gd name="connsiteY288" fmla="*/ 1062377 h 3566356"/>
                  <a:gd name="connsiteX289" fmla="*/ 1656980 w 3619944"/>
                  <a:gd name="connsiteY289" fmla="*/ 1053995 h 3566356"/>
                  <a:gd name="connsiteX290" fmla="*/ 1536774 w 3619944"/>
                  <a:gd name="connsiteY290" fmla="*/ 1007703 h 3566356"/>
                  <a:gd name="connsiteX291" fmla="*/ 1511819 w 3619944"/>
                  <a:gd name="connsiteY291" fmla="*/ 806535 h 3566356"/>
                  <a:gd name="connsiteX292" fmla="*/ 1515819 w 3619944"/>
                  <a:gd name="connsiteY292" fmla="*/ 803868 h 3566356"/>
                  <a:gd name="connsiteX293" fmla="*/ 1530488 w 3619944"/>
                  <a:gd name="connsiteY293" fmla="*/ 761958 h 3566356"/>
                  <a:gd name="connsiteX294" fmla="*/ 1542299 w 3619944"/>
                  <a:gd name="connsiteY294" fmla="*/ 766721 h 3566356"/>
                  <a:gd name="connsiteX295" fmla="*/ 1688412 w 3619944"/>
                  <a:gd name="connsiteY295" fmla="*/ 643086 h 3566356"/>
                  <a:gd name="connsiteX296" fmla="*/ 1951874 w 3619944"/>
                  <a:gd name="connsiteY296" fmla="*/ 809012 h 3566356"/>
                  <a:gd name="connsiteX297" fmla="*/ 1710701 w 3619944"/>
                  <a:gd name="connsiteY297" fmla="*/ 1001988 h 3566356"/>
                  <a:gd name="connsiteX298" fmla="*/ 1732418 w 3619944"/>
                  <a:gd name="connsiteY298" fmla="*/ 1044660 h 3566356"/>
                  <a:gd name="connsiteX299" fmla="*/ 1780043 w 3619944"/>
                  <a:gd name="connsiteY299" fmla="*/ 1051137 h 3566356"/>
                  <a:gd name="connsiteX300" fmla="*/ 1787091 w 3619944"/>
                  <a:gd name="connsiteY300" fmla="*/ 1071711 h 3566356"/>
                  <a:gd name="connsiteX301" fmla="*/ 1669934 w 3619944"/>
                  <a:gd name="connsiteY301" fmla="*/ 1113050 h 3566356"/>
                  <a:gd name="connsiteX302" fmla="*/ 1665171 w 3619944"/>
                  <a:gd name="connsiteY302" fmla="*/ 1070187 h 3566356"/>
                  <a:gd name="connsiteX303" fmla="*/ 1706129 w 3619944"/>
                  <a:gd name="connsiteY303" fmla="*/ 1060091 h 3566356"/>
                  <a:gd name="connsiteX304" fmla="*/ 1710701 w 3619944"/>
                  <a:gd name="connsiteY304" fmla="*/ 1001988 h 3566356"/>
                  <a:gd name="connsiteX305" fmla="*/ 1673934 w 3619944"/>
                  <a:gd name="connsiteY305" fmla="*/ 640038 h 3566356"/>
                  <a:gd name="connsiteX306" fmla="*/ 1540584 w 3619944"/>
                  <a:gd name="connsiteY306" fmla="*/ 749576 h 3566356"/>
                  <a:gd name="connsiteX307" fmla="*/ 1490864 w 3619944"/>
                  <a:gd name="connsiteY307" fmla="*/ 688425 h 3566356"/>
                  <a:gd name="connsiteX308" fmla="*/ 1590686 w 3619944"/>
                  <a:gd name="connsiteY308" fmla="*/ 618702 h 3566356"/>
                  <a:gd name="connsiteX309" fmla="*/ 1673934 w 3619944"/>
                  <a:gd name="connsiteY309" fmla="*/ 638895 h 3566356"/>
                  <a:gd name="connsiteX310" fmla="*/ 1373897 w 3619944"/>
                  <a:gd name="connsiteY310" fmla="*/ 617369 h 3566356"/>
                  <a:gd name="connsiteX311" fmla="*/ 1466861 w 3619944"/>
                  <a:gd name="connsiteY311" fmla="*/ 688997 h 3566356"/>
                  <a:gd name="connsiteX312" fmla="*/ 1402853 w 3619944"/>
                  <a:gd name="connsiteY312" fmla="*/ 749576 h 3566356"/>
                  <a:gd name="connsiteX313" fmla="*/ 1288553 w 3619944"/>
                  <a:gd name="connsiteY313" fmla="*/ 636609 h 3566356"/>
                  <a:gd name="connsiteX314" fmla="*/ 1373897 w 3619944"/>
                  <a:gd name="connsiteY314" fmla="*/ 617369 h 3566356"/>
                  <a:gd name="connsiteX315" fmla="*/ 1322081 w 3619944"/>
                  <a:gd name="connsiteY315" fmla="*/ 365147 h 3566356"/>
                  <a:gd name="connsiteX316" fmla="*/ 1299602 w 3619944"/>
                  <a:gd name="connsiteY316" fmla="*/ 352193 h 3566356"/>
                  <a:gd name="connsiteX317" fmla="*/ 1265693 w 3619944"/>
                  <a:gd name="connsiteY317" fmla="*/ 317522 h 3566356"/>
                  <a:gd name="connsiteX318" fmla="*/ 1283219 w 3619944"/>
                  <a:gd name="connsiteY318" fmla="*/ 289328 h 3566356"/>
                  <a:gd name="connsiteX319" fmla="*/ 1310841 w 3619944"/>
                  <a:gd name="connsiteY319" fmla="*/ 303425 h 3566356"/>
                  <a:gd name="connsiteX320" fmla="*/ 1359990 w 3619944"/>
                  <a:gd name="connsiteY320" fmla="*/ 289518 h 3566356"/>
                  <a:gd name="connsiteX321" fmla="*/ 1365515 w 3619944"/>
                  <a:gd name="connsiteY321" fmla="*/ 250466 h 3566356"/>
                  <a:gd name="connsiteX322" fmla="*/ 1397900 w 3619944"/>
                  <a:gd name="connsiteY322" fmla="*/ 233892 h 3566356"/>
                  <a:gd name="connsiteX323" fmla="*/ 1405139 w 3619944"/>
                  <a:gd name="connsiteY323" fmla="*/ 207603 h 3566356"/>
                  <a:gd name="connsiteX324" fmla="*/ 1458860 w 3619944"/>
                  <a:gd name="connsiteY324" fmla="*/ 203603 h 3566356"/>
                  <a:gd name="connsiteX325" fmla="*/ 1489911 w 3619944"/>
                  <a:gd name="connsiteY325" fmla="*/ 182838 h 3566356"/>
                  <a:gd name="connsiteX326" fmla="*/ 1497722 w 3619944"/>
                  <a:gd name="connsiteY326" fmla="*/ 196935 h 3566356"/>
                  <a:gd name="connsiteX327" fmla="*/ 1525344 w 3619944"/>
                  <a:gd name="connsiteY327" fmla="*/ 210461 h 3566356"/>
                  <a:gd name="connsiteX328" fmla="*/ 1544394 w 3619944"/>
                  <a:gd name="connsiteY328" fmla="*/ 203603 h 3566356"/>
                  <a:gd name="connsiteX329" fmla="*/ 1544394 w 3619944"/>
                  <a:gd name="connsiteY329" fmla="*/ 211223 h 3566356"/>
                  <a:gd name="connsiteX330" fmla="*/ 1583704 w 3619944"/>
                  <a:gd name="connsiteY330" fmla="*/ 251911 h 3566356"/>
                  <a:gd name="connsiteX331" fmla="*/ 1590686 w 3619944"/>
                  <a:gd name="connsiteY331" fmla="*/ 251418 h 3566356"/>
                  <a:gd name="connsiteX332" fmla="*/ 1590686 w 3619944"/>
                  <a:gd name="connsiteY332" fmla="*/ 255228 h 3566356"/>
                  <a:gd name="connsiteX333" fmla="*/ 1602878 w 3619944"/>
                  <a:gd name="connsiteY333" fmla="*/ 300186 h 3566356"/>
                  <a:gd name="connsiteX334" fmla="*/ 1636787 w 3619944"/>
                  <a:gd name="connsiteY334" fmla="*/ 263801 h 3566356"/>
                  <a:gd name="connsiteX335" fmla="*/ 1661742 w 3619944"/>
                  <a:gd name="connsiteY335" fmla="*/ 275993 h 3566356"/>
                  <a:gd name="connsiteX336" fmla="*/ 1652789 w 3619944"/>
                  <a:gd name="connsiteY336" fmla="*/ 317712 h 3566356"/>
                  <a:gd name="connsiteX337" fmla="*/ 1646883 w 3619944"/>
                  <a:gd name="connsiteY337" fmla="*/ 324380 h 3566356"/>
                  <a:gd name="connsiteX338" fmla="*/ 1627833 w 3619944"/>
                  <a:gd name="connsiteY338" fmla="*/ 354288 h 3566356"/>
                  <a:gd name="connsiteX339" fmla="*/ 1611641 w 3619944"/>
                  <a:gd name="connsiteY339" fmla="*/ 439251 h 3566356"/>
                  <a:gd name="connsiteX340" fmla="*/ 1562492 w 3619944"/>
                  <a:gd name="connsiteY340" fmla="*/ 508784 h 3566356"/>
                  <a:gd name="connsiteX341" fmla="*/ 1559444 w 3619944"/>
                  <a:gd name="connsiteY341" fmla="*/ 516213 h 3566356"/>
                  <a:gd name="connsiteX342" fmla="*/ 1575065 w 3619944"/>
                  <a:gd name="connsiteY342" fmla="*/ 607844 h 3566356"/>
                  <a:gd name="connsiteX343" fmla="*/ 1476386 w 3619944"/>
                  <a:gd name="connsiteY343" fmla="*/ 674900 h 3566356"/>
                  <a:gd name="connsiteX344" fmla="*/ 1387232 w 3619944"/>
                  <a:gd name="connsiteY344" fmla="*/ 608034 h 3566356"/>
                  <a:gd name="connsiteX345" fmla="*/ 1397519 w 3619944"/>
                  <a:gd name="connsiteY345" fmla="*/ 519452 h 3566356"/>
                  <a:gd name="connsiteX346" fmla="*/ 1393328 w 3619944"/>
                  <a:gd name="connsiteY346" fmla="*/ 511260 h 3566356"/>
                  <a:gd name="connsiteX347" fmla="*/ 1322081 w 3619944"/>
                  <a:gd name="connsiteY347" fmla="*/ 365147 h 3566356"/>
                  <a:gd name="connsiteX348" fmla="*/ 1101101 w 3619944"/>
                  <a:gd name="connsiteY348" fmla="*/ 725192 h 3566356"/>
                  <a:gd name="connsiteX349" fmla="*/ 1272551 w 3619944"/>
                  <a:gd name="connsiteY349" fmla="*/ 640991 h 3566356"/>
                  <a:gd name="connsiteX350" fmla="*/ 1383612 w 3619944"/>
                  <a:gd name="connsiteY350" fmla="*/ 755291 h 3566356"/>
                  <a:gd name="connsiteX351" fmla="*/ 1410092 w 3619944"/>
                  <a:gd name="connsiteY351" fmla="*/ 763863 h 3566356"/>
                  <a:gd name="connsiteX352" fmla="*/ 1421331 w 3619944"/>
                  <a:gd name="connsiteY352" fmla="*/ 752243 h 3566356"/>
                  <a:gd name="connsiteX353" fmla="*/ 1438095 w 3619944"/>
                  <a:gd name="connsiteY353" fmla="*/ 801011 h 3566356"/>
                  <a:gd name="connsiteX354" fmla="*/ 1445334 w 3619944"/>
                  <a:gd name="connsiteY354" fmla="*/ 806916 h 3566356"/>
                  <a:gd name="connsiteX355" fmla="*/ 1432190 w 3619944"/>
                  <a:gd name="connsiteY355" fmla="*/ 980462 h 3566356"/>
                  <a:gd name="connsiteX356" fmla="*/ 1248167 w 3619944"/>
                  <a:gd name="connsiteY356" fmla="*/ 964079 h 3566356"/>
                  <a:gd name="connsiteX357" fmla="*/ 1254453 w 3619944"/>
                  <a:gd name="connsiteY357" fmla="*/ 898547 h 3566356"/>
                  <a:gd name="connsiteX358" fmla="*/ 1255596 w 3619944"/>
                  <a:gd name="connsiteY358" fmla="*/ 869400 h 3566356"/>
                  <a:gd name="connsiteX359" fmla="*/ 1253310 w 3619944"/>
                  <a:gd name="connsiteY359" fmla="*/ 865400 h 3566356"/>
                  <a:gd name="connsiteX360" fmla="*/ 1249310 w 3619944"/>
                  <a:gd name="connsiteY360" fmla="*/ 867686 h 3566356"/>
                  <a:gd name="connsiteX361" fmla="*/ 1237689 w 3619944"/>
                  <a:gd name="connsiteY361" fmla="*/ 964650 h 3566356"/>
                  <a:gd name="connsiteX362" fmla="*/ 1114817 w 3619944"/>
                  <a:gd name="connsiteY362" fmla="*/ 995702 h 3566356"/>
                  <a:gd name="connsiteX363" fmla="*/ 1113521 w 3619944"/>
                  <a:gd name="connsiteY363" fmla="*/ 1000217 h 3566356"/>
                  <a:gd name="connsiteX364" fmla="*/ 1117865 w 3619944"/>
                  <a:gd name="connsiteY364" fmla="*/ 1001607 h 3566356"/>
                  <a:gd name="connsiteX365" fmla="*/ 1621737 w 3619944"/>
                  <a:gd name="connsiteY365" fmla="*/ 1053614 h 3566356"/>
                  <a:gd name="connsiteX366" fmla="*/ 1647836 w 3619944"/>
                  <a:gd name="connsiteY366" fmla="*/ 1066377 h 3566356"/>
                  <a:gd name="connsiteX367" fmla="*/ 1653170 w 3619944"/>
                  <a:gd name="connsiteY367" fmla="*/ 1157627 h 3566356"/>
                  <a:gd name="connsiteX368" fmla="*/ 1637930 w 3619944"/>
                  <a:gd name="connsiteY368" fmla="*/ 1174200 h 3566356"/>
                  <a:gd name="connsiteX369" fmla="*/ 1606116 w 3619944"/>
                  <a:gd name="connsiteY369" fmla="*/ 1184678 h 3566356"/>
                  <a:gd name="connsiteX370" fmla="*/ 1529916 w 3619944"/>
                  <a:gd name="connsiteY370" fmla="*/ 1213253 h 3566356"/>
                  <a:gd name="connsiteX371" fmla="*/ 1099196 w 3619944"/>
                  <a:gd name="connsiteY371" fmla="*/ 1318028 h 3566356"/>
                  <a:gd name="connsiteX372" fmla="*/ 954416 w 3619944"/>
                  <a:gd name="connsiteY372" fmla="*/ 1276499 h 3566356"/>
                  <a:gd name="connsiteX373" fmla="*/ 1101101 w 3619944"/>
                  <a:gd name="connsiteY373" fmla="*/ 725192 h 3566356"/>
                  <a:gd name="connsiteX374" fmla="*/ 387107 w 3619944"/>
                  <a:gd name="connsiteY374" fmla="*/ 563838 h 3566356"/>
                  <a:gd name="connsiteX375" fmla="*/ 342911 w 3619944"/>
                  <a:gd name="connsiteY375" fmla="*/ 522500 h 3566356"/>
                  <a:gd name="connsiteX376" fmla="*/ 317765 w 3619944"/>
                  <a:gd name="connsiteY376" fmla="*/ 346478 h 3566356"/>
                  <a:gd name="connsiteX377" fmla="*/ 388250 w 3619944"/>
                  <a:gd name="connsiteY377" fmla="*/ 303806 h 3566356"/>
                  <a:gd name="connsiteX378" fmla="*/ 443685 w 3619944"/>
                  <a:gd name="connsiteY378" fmla="*/ 231606 h 3566356"/>
                  <a:gd name="connsiteX379" fmla="*/ 454353 w 3619944"/>
                  <a:gd name="connsiteY379" fmla="*/ 211032 h 3566356"/>
                  <a:gd name="connsiteX380" fmla="*/ 549603 w 3619944"/>
                  <a:gd name="connsiteY380" fmla="*/ 334476 h 3566356"/>
                  <a:gd name="connsiteX381" fmla="*/ 597038 w 3619944"/>
                  <a:gd name="connsiteY381" fmla="*/ 345525 h 3566356"/>
                  <a:gd name="connsiteX382" fmla="*/ 601800 w 3619944"/>
                  <a:gd name="connsiteY382" fmla="*/ 389912 h 3566356"/>
                  <a:gd name="connsiteX383" fmla="*/ 610222 w 3619944"/>
                  <a:gd name="connsiteY383" fmla="*/ 392761 h 3566356"/>
                  <a:gd name="connsiteX384" fmla="*/ 610563 w 3619944"/>
                  <a:gd name="connsiteY384" fmla="*/ 392579 h 3566356"/>
                  <a:gd name="connsiteX385" fmla="*/ 635138 w 3619944"/>
                  <a:gd name="connsiteY385" fmla="*/ 346478 h 3566356"/>
                  <a:gd name="connsiteX386" fmla="*/ 647520 w 3619944"/>
                  <a:gd name="connsiteY386" fmla="*/ 339239 h 3566356"/>
                  <a:gd name="connsiteX387" fmla="*/ 661998 w 3619944"/>
                  <a:gd name="connsiteY387" fmla="*/ 345144 h 3566356"/>
                  <a:gd name="connsiteX388" fmla="*/ 630185 w 3619944"/>
                  <a:gd name="connsiteY388" fmla="*/ 433155 h 3566356"/>
                  <a:gd name="connsiteX389" fmla="*/ 560271 w 3619944"/>
                  <a:gd name="connsiteY389" fmla="*/ 523643 h 3566356"/>
                  <a:gd name="connsiteX390" fmla="*/ 561986 w 3619944"/>
                  <a:gd name="connsiteY390" fmla="*/ 557361 h 3566356"/>
                  <a:gd name="connsiteX391" fmla="*/ 566367 w 3619944"/>
                  <a:gd name="connsiteY391" fmla="*/ 614511 h 3566356"/>
                  <a:gd name="connsiteX392" fmla="*/ 409967 w 3619944"/>
                  <a:gd name="connsiteY392" fmla="*/ 616226 h 3566356"/>
                  <a:gd name="connsiteX393" fmla="*/ 387107 w 3619944"/>
                  <a:gd name="connsiteY393" fmla="*/ 563838 h 3566356"/>
                  <a:gd name="connsiteX394" fmla="*/ 742961 w 3619944"/>
                  <a:gd name="connsiteY394" fmla="*/ 2655338 h 3566356"/>
                  <a:gd name="connsiteX395" fmla="*/ 599133 w 3619944"/>
                  <a:gd name="connsiteY395" fmla="*/ 2655338 h 3566356"/>
                  <a:gd name="connsiteX396" fmla="*/ 641996 w 3619944"/>
                  <a:gd name="connsiteY396" fmla="*/ 1483191 h 3566356"/>
                  <a:gd name="connsiteX397" fmla="*/ 710576 w 3619944"/>
                  <a:gd name="connsiteY397" fmla="*/ 1478619 h 3566356"/>
                  <a:gd name="connsiteX398" fmla="*/ 742961 w 3619944"/>
                  <a:gd name="connsiteY398" fmla="*/ 2655338 h 3566356"/>
                  <a:gd name="connsiteX399" fmla="*/ 266711 w 3619944"/>
                  <a:gd name="connsiteY399" fmla="*/ 2638003 h 3566356"/>
                  <a:gd name="connsiteX400" fmla="*/ 321194 w 3619944"/>
                  <a:gd name="connsiteY400" fmla="*/ 1475952 h 3566356"/>
                  <a:gd name="connsiteX401" fmla="*/ 398918 w 3619944"/>
                  <a:gd name="connsiteY401" fmla="*/ 1483382 h 3566356"/>
                  <a:gd name="connsiteX402" fmla="*/ 350531 w 3619944"/>
                  <a:gd name="connsiteY402" fmla="*/ 2645432 h 3566356"/>
                  <a:gd name="connsiteX403" fmla="*/ 265568 w 3619944"/>
                  <a:gd name="connsiteY403" fmla="*/ 2638003 h 3566356"/>
                  <a:gd name="connsiteX404" fmla="*/ 477404 w 3619944"/>
                  <a:gd name="connsiteY404" fmla="*/ 1469475 h 3566356"/>
                  <a:gd name="connsiteX405" fmla="*/ 405776 w 3619944"/>
                  <a:gd name="connsiteY405" fmla="*/ 1466618 h 3566356"/>
                  <a:gd name="connsiteX406" fmla="*/ 410157 w 3619944"/>
                  <a:gd name="connsiteY406" fmla="*/ 1405277 h 3566356"/>
                  <a:gd name="connsiteX407" fmla="*/ 435875 w 3619944"/>
                  <a:gd name="connsiteY407" fmla="*/ 1403372 h 3566356"/>
                  <a:gd name="connsiteX408" fmla="*/ 491501 w 3619944"/>
                  <a:gd name="connsiteY408" fmla="*/ 1402038 h 3566356"/>
                  <a:gd name="connsiteX409" fmla="*/ 477404 w 3619944"/>
                  <a:gd name="connsiteY409" fmla="*/ 1469475 h 3566356"/>
                  <a:gd name="connsiteX410" fmla="*/ 256805 w 3619944"/>
                  <a:gd name="connsiteY410" fmla="*/ 1406801 h 3566356"/>
                  <a:gd name="connsiteX411" fmla="*/ 394727 w 3619944"/>
                  <a:gd name="connsiteY411" fmla="*/ 1404134 h 3566356"/>
                  <a:gd name="connsiteX412" fmla="*/ 389393 w 3619944"/>
                  <a:gd name="connsiteY412" fmla="*/ 1467761 h 3566356"/>
                  <a:gd name="connsiteX413" fmla="*/ 235278 w 3619944"/>
                  <a:gd name="connsiteY413" fmla="*/ 1451949 h 3566356"/>
                  <a:gd name="connsiteX414" fmla="*/ 256805 w 3619944"/>
                  <a:gd name="connsiteY414" fmla="*/ 1406801 h 3566356"/>
                  <a:gd name="connsiteX415" fmla="*/ 412062 w 3619944"/>
                  <a:gd name="connsiteY415" fmla="*/ 2648861 h 3566356"/>
                  <a:gd name="connsiteX416" fmla="*/ 469212 w 3619944"/>
                  <a:gd name="connsiteY416" fmla="*/ 1484334 h 3566356"/>
                  <a:gd name="connsiteX417" fmla="*/ 568844 w 3619944"/>
                  <a:gd name="connsiteY417" fmla="*/ 1484334 h 3566356"/>
                  <a:gd name="connsiteX418" fmla="*/ 535506 w 3619944"/>
                  <a:gd name="connsiteY418" fmla="*/ 2653052 h 3566356"/>
                  <a:gd name="connsiteX419" fmla="*/ 412062 w 3619944"/>
                  <a:gd name="connsiteY419" fmla="*/ 2648861 h 3566356"/>
                  <a:gd name="connsiteX420" fmla="*/ 492072 w 3619944"/>
                  <a:gd name="connsiteY420" fmla="*/ 1469666 h 3566356"/>
                  <a:gd name="connsiteX421" fmla="*/ 498930 w 3619944"/>
                  <a:gd name="connsiteY421" fmla="*/ 1402038 h 3566356"/>
                  <a:gd name="connsiteX422" fmla="*/ 801825 w 3619944"/>
                  <a:gd name="connsiteY422" fmla="*/ 1404134 h 3566356"/>
                  <a:gd name="connsiteX423" fmla="*/ 820875 w 3619944"/>
                  <a:gd name="connsiteY423" fmla="*/ 1445663 h 3566356"/>
                  <a:gd name="connsiteX424" fmla="*/ 492072 w 3619944"/>
                  <a:gd name="connsiteY424" fmla="*/ 1469666 h 3566356"/>
                  <a:gd name="connsiteX425" fmla="*/ 133361 w 3619944"/>
                  <a:gd name="connsiteY425" fmla="*/ 2611713 h 3566356"/>
                  <a:gd name="connsiteX426" fmla="*/ 130122 w 3619944"/>
                  <a:gd name="connsiteY426" fmla="*/ 1763607 h 3566356"/>
                  <a:gd name="connsiteX427" fmla="*/ 231659 w 3619944"/>
                  <a:gd name="connsiteY427" fmla="*/ 1458807 h 3566356"/>
                  <a:gd name="connsiteX428" fmla="*/ 251661 w 3619944"/>
                  <a:gd name="connsiteY428" fmla="*/ 1462998 h 3566356"/>
                  <a:gd name="connsiteX429" fmla="*/ 203465 w 3619944"/>
                  <a:gd name="connsiteY429" fmla="*/ 2629049 h 3566356"/>
                  <a:gd name="connsiteX430" fmla="*/ 133361 w 3619944"/>
                  <a:gd name="connsiteY430" fmla="*/ 2611713 h 3566356"/>
                  <a:gd name="connsiteX431" fmla="*/ 409014 w 3619944"/>
                  <a:gd name="connsiteY431" fmla="*/ 3468963 h 3566356"/>
                  <a:gd name="connsiteX432" fmla="*/ 306716 w 3619944"/>
                  <a:gd name="connsiteY432" fmla="*/ 3484965 h 3566356"/>
                  <a:gd name="connsiteX433" fmla="*/ 273188 w 3619944"/>
                  <a:gd name="connsiteY433" fmla="*/ 3475821 h 3566356"/>
                  <a:gd name="connsiteX434" fmla="*/ 292238 w 3619944"/>
                  <a:gd name="connsiteY434" fmla="*/ 3458867 h 3566356"/>
                  <a:gd name="connsiteX435" fmla="*/ 251661 w 3619944"/>
                  <a:gd name="connsiteY435" fmla="*/ 2651719 h 3566356"/>
                  <a:gd name="connsiteX436" fmla="*/ 533982 w 3619944"/>
                  <a:gd name="connsiteY436" fmla="*/ 2669435 h 3566356"/>
                  <a:gd name="connsiteX437" fmla="*/ 408443 w 3619944"/>
                  <a:gd name="connsiteY437" fmla="*/ 3469535 h 3566356"/>
                  <a:gd name="connsiteX438" fmla="*/ 835353 w 3619944"/>
                  <a:gd name="connsiteY438" fmla="*/ 3429721 h 3566356"/>
                  <a:gd name="connsiteX439" fmla="*/ 736293 w 3619944"/>
                  <a:gd name="connsiteY439" fmla="*/ 3459629 h 3566356"/>
                  <a:gd name="connsiteX440" fmla="*/ 701813 w 3619944"/>
                  <a:gd name="connsiteY440" fmla="*/ 3455057 h 3566356"/>
                  <a:gd name="connsiteX441" fmla="*/ 717624 w 3619944"/>
                  <a:gd name="connsiteY441" fmla="*/ 3436007 h 3566356"/>
                  <a:gd name="connsiteX442" fmla="*/ 572273 w 3619944"/>
                  <a:gd name="connsiteY442" fmla="*/ 2670578 h 3566356"/>
                  <a:gd name="connsiteX443" fmla="*/ 847926 w 3619944"/>
                  <a:gd name="connsiteY443" fmla="*/ 2667149 h 3566356"/>
                  <a:gd name="connsiteX444" fmla="*/ 834782 w 3619944"/>
                  <a:gd name="connsiteY444" fmla="*/ 3430292 h 3566356"/>
                  <a:gd name="connsiteX445" fmla="*/ 883740 w 3619944"/>
                  <a:gd name="connsiteY445" fmla="*/ 1615970 h 3566356"/>
                  <a:gd name="connsiteX446" fmla="*/ 910982 w 3619944"/>
                  <a:gd name="connsiteY446" fmla="*/ 2641050 h 3566356"/>
                  <a:gd name="connsiteX447" fmla="*/ 805635 w 3619944"/>
                  <a:gd name="connsiteY447" fmla="*/ 2652862 h 3566356"/>
                  <a:gd name="connsiteX448" fmla="*/ 781061 w 3619944"/>
                  <a:gd name="connsiteY448" fmla="*/ 1469285 h 3566356"/>
                  <a:gd name="connsiteX449" fmla="*/ 829829 w 3619944"/>
                  <a:gd name="connsiteY449" fmla="*/ 1460141 h 3566356"/>
                  <a:gd name="connsiteX450" fmla="*/ 883169 w 3619944"/>
                  <a:gd name="connsiteY450" fmla="*/ 1616541 h 3566356"/>
                  <a:gd name="connsiteX451" fmla="*/ 749247 w 3619944"/>
                  <a:gd name="connsiteY451" fmla="*/ 1059138 h 3566356"/>
                  <a:gd name="connsiteX452" fmla="*/ 726197 w 3619944"/>
                  <a:gd name="connsiteY452" fmla="*/ 1037802 h 3566356"/>
                  <a:gd name="connsiteX453" fmla="*/ 721625 w 3619944"/>
                  <a:gd name="connsiteY453" fmla="*/ 1037231 h 3566356"/>
                  <a:gd name="connsiteX454" fmla="*/ 721053 w 3619944"/>
                  <a:gd name="connsiteY454" fmla="*/ 1041803 h 3566356"/>
                  <a:gd name="connsiteX455" fmla="*/ 822971 w 3619944"/>
                  <a:gd name="connsiteY455" fmla="*/ 1142768 h 3566356"/>
                  <a:gd name="connsiteX456" fmla="*/ 803921 w 3619944"/>
                  <a:gd name="connsiteY456" fmla="*/ 1387751 h 3566356"/>
                  <a:gd name="connsiteX457" fmla="*/ 402728 w 3619944"/>
                  <a:gd name="connsiteY457" fmla="*/ 1389846 h 3566356"/>
                  <a:gd name="connsiteX458" fmla="*/ 397394 w 3619944"/>
                  <a:gd name="connsiteY458" fmla="*/ 1392132 h 3566356"/>
                  <a:gd name="connsiteX459" fmla="*/ 258138 w 3619944"/>
                  <a:gd name="connsiteY459" fmla="*/ 1399562 h 3566356"/>
                  <a:gd name="connsiteX460" fmla="*/ 230516 w 3619944"/>
                  <a:gd name="connsiteY460" fmla="*/ 1321838 h 3566356"/>
                  <a:gd name="connsiteX461" fmla="*/ 323861 w 3619944"/>
                  <a:gd name="connsiteY461" fmla="*/ 1321076 h 3566356"/>
                  <a:gd name="connsiteX462" fmla="*/ 331290 w 3619944"/>
                  <a:gd name="connsiteY462" fmla="*/ 1354794 h 3566356"/>
                  <a:gd name="connsiteX463" fmla="*/ 667904 w 3619944"/>
                  <a:gd name="connsiteY463" fmla="*/ 1338411 h 3566356"/>
                  <a:gd name="connsiteX464" fmla="*/ 675524 w 3619944"/>
                  <a:gd name="connsiteY464" fmla="*/ 1319361 h 3566356"/>
                  <a:gd name="connsiteX465" fmla="*/ 679143 w 3619944"/>
                  <a:gd name="connsiteY465" fmla="*/ 1209252 h 3566356"/>
                  <a:gd name="connsiteX466" fmla="*/ 691376 w 3619944"/>
                  <a:gd name="connsiteY466" fmla="*/ 1180792 h 3566356"/>
                  <a:gd name="connsiteX467" fmla="*/ 689811 w 3619944"/>
                  <a:gd name="connsiteY467" fmla="*/ 1177629 h 3566356"/>
                  <a:gd name="connsiteX468" fmla="*/ 685341 w 3619944"/>
                  <a:gd name="connsiteY468" fmla="*/ 1140453 h 3566356"/>
                  <a:gd name="connsiteX469" fmla="*/ 684096 w 3619944"/>
                  <a:gd name="connsiteY469" fmla="*/ 1139529 h 3566356"/>
                  <a:gd name="connsiteX470" fmla="*/ 684496 w 3619944"/>
                  <a:gd name="connsiteY470" fmla="*/ 1108011 h 3566356"/>
                  <a:gd name="connsiteX471" fmla="*/ 679715 w 3619944"/>
                  <a:gd name="connsiteY471" fmla="*/ 1104287 h 3566356"/>
                  <a:gd name="connsiteX472" fmla="*/ 677238 w 3619944"/>
                  <a:gd name="connsiteY472" fmla="*/ 930932 h 3566356"/>
                  <a:gd name="connsiteX473" fmla="*/ 670380 w 3619944"/>
                  <a:gd name="connsiteY473" fmla="*/ 892832 h 3566356"/>
                  <a:gd name="connsiteX474" fmla="*/ 602753 w 3619944"/>
                  <a:gd name="connsiteY474" fmla="*/ 890165 h 3566356"/>
                  <a:gd name="connsiteX475" fmla="*/ 596466 w 3619944"/>
                  <a:gd name="connsiteY475" fmla="*/ 867305 h 3566356"/>
                  <a:gd name="connsiteX476" fmla="*/ 526553 w 3619944"/>
                  <a:gd name="connsiteY476" fmla="*/ 867305 h 3566356"/>
                  <a:gd name="connsiteX477" fmla="*/ 501597 w 3619944"/>
                  <a:gd name="connsiteY477" fmla="*/ 831491 h 3566356"/>
                  <a:gd name="connsiteX478" fmla="*/ 455877 w 3619944"/>
                  <a:gd name="connsiteY478" fmla="*/ 850541 h 3566356"/>
                  <a:gd name="connsiteX479" fmla="*/ 449210 w 3619944"/>
                  <a:gd name="connsiteY479" fmla="*/ 873210 h 3566356"/>
                  <a:gd name="connsiteX480" fmla="*/ 388250 w 3619944"/>
                  <a:gd name="connsiteY480" fmla="*/ 881021 h 3566356"/>
                  <a:gd name="connsiteX481" fmla="*/ 380249 w 3619944"/>
                  <a:gd name="connsiteY481" fmla="*/ 909215 h 3566356"/>
                  <a:gd name="connsiteX482" fmla="*/ 301572 w 3619944"/>
                  <a:gd name="connsiteY482" fmla="*/ 924264 h 3566356"/>
                  <a:gd name="connsiteX483" fmla="*/ 305954 w 3619944"/>
                  <a:gd name="connsiteY483" fmla="*/ 1062948 h 3566356"/>
                  <a:gd name="connsiteX484" fmla="*/ 253185 w 3619944"/>
                  <a:gd name="connsiteY484" fmla="*/ 1073426 h 3566356"/>
                  <a:gd name="connsiteX485" fmla="*/ 259662 w 3619944"/>
                  <a:gd name="connsiteY485" fmla="*/ 1001988 h 3566356"/>
                  <a:gd name="connsiteX486" fmla="*/ 254328 w 3619944"/>
                  <a:gd name="connsiteY486" fmla="*/ 946553 h 3566356"/>
                  <a:gd name="connsiteX487" fmla="*/ 243660 w 3619944"/>
                  <a:gd name="connsiteY487" fmla="*/ 999131 h 3566356"/>
                  <a:gd name="connsiteX488" fmla="*/ 241755 w 3619944"/>
                  <a:gd name="connsiteY488" fmla="*/ 1077045 h 3566356"/>
                  <a:gd name="connsiteX489" fmla="*/ 218324 w 3619944"/>
                  <a:gd name="connsiteY489" fmla="*/ 1085237 h 3566356"/>
                  <a:gd name="connsiteX490" fmla="*/ 216576 w 3619944"/>
                  <a:gd name="connsiteY490" fmla="*/ 1089495 h 3566356"/>
                  <a:gd name="connsiteX491" fmla="*/ 220610 w 3619944"/>
                  <a:gd name="connsiteY491" fmla="*/ 1091333 h 3566356"/>
                  <a:gd name="connsiteX492" fmla="*/ 553794 w 3619944"/>
                  <a:gd name="connsiteY492" fmla="*/ 1114955 h 3566356"/>
                  <a:gd name="connsiteX493" fmla="*/ 557414 w 3619944"/>
                  <a:gd name="connsiteY493" fmla="*/ 1195155 h 3566356"/>
                  <a:gd name="connsiteX494" fmla="*/ 294905 w 3619944"/>
                  <a:gd name="connsiteY494" fmla="*/ 1313646 h 3566356"/>
                  <a:gd name="connsiteX495" fmla="*/ 220610 w 3619944"/>
                  <a:gd name="connsiteY495" fmla="*/ 1312122 h 3566356"/>
                  <a:gd name="connsiteX496" fmla="*/ 12203 w 3619944"/>
                  <a:gd name="connsiteY496" fmla="*/ 1041422 h 3566356"/>
                  <a:gd name="connsiteX497" fmla="*/ 145934 w 3619944"/>
                  <a:gd name="connsiteY497" fmla="*/ 739860 h 3566356"/>
                  <a:gd name="connsiteX498" fmla="*/ 386535 w 3619944"/>
                  <a:gd name="connsiteY498" fmla="*/ 682710 h 3566356"/>
                  <a:gd name="connsiteX499" fmla="*/ 400251 w 3619944"/>
                  <a:gd name="connsiteY499" fmla="*/ 628227 h 3566356"/>
                  <a:gd name="connsiteX500" fmla="*/ 438351 w 3619944"/>
                  <a:gd name="connsiteY500" fmla="*/ 626513 h 3566356"/>
                  <a:gd name="connsiteX501" fmla="*/ 438351 w 3619944"/>
                  <a:gd name="connsiteY501" fmla="*/ 665946 h 3566356"/>
                  <a:gd name="connsiteX502" fmla="*/ 447305 w 3619944"/>
                  <a:gd name="connsiteY502" fmla="*/ 690711 h 3566356"/>
                  <a:gd name="connsiteX503" fmla="*/ 454353 w 3619944"/>
                  <a:gd name="connsiteY503" fmla="*/ 668423 h 3566356"/>
                  <a:gd name="connsiteX504" fmla="*/ 452639 w 3619944"/>
                  <a:gd name="connsiteY504" fmla="*/ 626513 h 3566356"/>
                  <a:gd name="connsiteX505" fmla="*/ 516075 w 3619944"/>
                  <a:gd name="connsiteY505" fmla="*/ 626513 h 3566356"/>
                  <a:gd name="connsiteX506" fmla="*/ 516075 w 3619944"/>
                  <a:gd name="connsiteY506" fmla="*/ 664613 h 3566356"/>
                  <a:gd name="connsiteX507" fmla="*/ 525029 w 3619944"/>
                  <a:gd name="connsiteY507" fmla="*/ 689378 h 3566356"/>
                  <a:gd name="connsiteX508" fmla="*/ 532077 w 3619944"/>
                  <a:gd name="connsiteY508" fmla="*/ 667089 h 3566356"/>
                  <a:gd name="connsiteX509" fmla="*/ 530363 w 3619944"/>
                  <a:gd name="connsiteY509" fmla="*/ 626894 h 3566356"/>
                  <a:gd name="connsiteX510" fmla="*/ 576845 w 3619944"/>
                  <a:gd name="connsiteY510" fmla="*/ 626894 h 3566356"/>
                  <a:gd name="connsiteX511" fmla="*/ 579893 w 3619944"/>
                  <a:gd name="connsiteY511" fmla="*/ 645944 h 3566356"/>
                  <a:gd name="connsiteX512" fmla="*/ 579893 w 3619944"/>
                  <a:gd name="connsiteY512" fmla="*/ 675662 h 3566356"/>
                  <a:gd name="connsiteX513" fmla="*/ 956511 w 3619944"/>
                  <a:gd name="connsiteY513" fmla="*/ 868448 h 3566356"/>
                  <a:gd name="connsiteX514" fmla="*/ 880311 w 3619944"/>
                  <a:gd name="connsiteY514" fmla="*/ 1165247 h 3566356"/>
                  <a:gd name="connsiteX515" fmla="*/ 749247 w 3619944"/>
                  <a:gd name="connsiteY515" fmla="*/ 1059138 h 3566356"/>
                  <a:gd name="connsiteX516" fmla="*/ 319670 w 3619944"/>
                  <a:gd name="connsiteY516" fmla="*/ 1060853 h 3566356"/>
                  <a:gd name="connsiteX517" fmla="*/ 316241 w 3619944"/>
                  <a:gd name="connsiteY517" fmla="*/ 931694 h 3566356"/>
                  <a:gd name="connsiteX518" fmla="*/ 380439 w 3619944"/>
                  <a:gd name="connsiteY518" fmla="*/ 924455 h 3566356"/>
                  <a:gd name="connsiteX519" fmla="*/ 399489 w 3619944"/>
                  <a:gd name="connsiteY519" fmla="*/ 956268 h 3566356"/>
                  <a:gd name="connsiteX520" fmla="*/ 599705 w 3619944"/>
                  <a:gd name="connsiteY520" fmla="*/ 942743 h 3566356"/>
                  <a:gd name="connsiteX521" fmla="*/ 602943 w 3619944"/>
                  <a:gd name="connsiteY521" fmla="*/ 938361 h 3566356"/>
                  <a:gd name="connsiteX522" fmla="*/ 603705 w 3619944"/>
                  <a:gd name="connsiteY522" fmla="*/ 906738 h 3566356"/>
                  <a:gd name="connsiteX523" fmla="*/ 659522 w 3619944"/>
                  <a:gd name="connsiteY523" fmla="*/ 906738 h 3566356"/>
                  <a:gd name="connsiteX524" fmla="*/ 663522 w 3619944"/>
                  <a:gd name="connsiteY524" fmla="*/ 1099905 h 3566356"/>
                  <a:gd name="connsiteX525" fmla="*/ 642377 w 3619944"/>
                  <a:gd name="connsiteY525" fmla="*/ 1102953 h 3566356"/>
                  <a:gd name="connsiteX526" fmla="*/ 633233 w 3619944"/>
                  <a:gd name="connsiteY526" fmla="*/ 1058567 h 3566356"/>
                  <a:gd name="connsiteX527" fmla="*/ 609611 w 3619944"/>
                  <a:gd name="connsiteY527" fmla="*/ 1065996 h 3566356"/>
                  <a:gd name="connsiteX528" fmla="*/ 595514 w 3619944"/>
                  <a:gd name="connsiteY528" fmla="*/ 1108478 h 3566356"/>
                  <a:gd name="connsiteX529" fmla="*/ 569415 w 3619944"/>
                  <a:gd name="connsiteY529" fmla="*/ 1106954 h 3566356"/>
                  <a:gd name="connsiteX530" fmla="*/ 565415 w 3619944"/>
                  <a:gd name="connsiteY530" fmla="*/ 1102191 h 3566356"/>
                  <a:gd name="connsiteX531" fmla="*/ 319670 w 3619944"/>
                  <a:gd name="connsiteY531" fmla="*/ 1061424 h 3566356"/>
                  <a:gd name="connsiteX532" fmla="*/ 677810 w 3619944"/>
                  <a:gd name="connsiteY532" fmla="*/ 1166199 h 3566356"/>
                  <a:gd name="connsiteX533" fmla="*/ 652283 w 3619944"/>
                  <a:gd name="connsiteY533" fmla="*/ 1169247 h 3566356"/>
                  <a:gd name="connsiteX534" fmla="*/ 644472 w 3619944"/>
                  <a:gd name="connsiteY534" fmla="*/ 1177058 h 3566356"/>
                  <a:gd name="connsiteX535" fmla="*/ 652283 w 3619944"/>
                  <a:gd name="connsiteY535" fmla="*/ 1184868 h 3566356"/>
                  <a:gd name="connsiteX536" fmla="*/ 671333 w 3619944"/>
                  <a:gd name="connsiteY536" fmla="*/ 1184868 h 3566356"/>
                  <a:gd name="connsiteX537" fmla="*/ 678381 w 3619944"/>
                  <a:gd name="connsiteY537" fmla="*/ 1187535 h 3566356"/>
                  <a:gd name="connsiteX538" fmla="*/ 629232 w 3619944"/>
                  <a:gd name="connsiteY538" fmla="*/ 1189440 h 3566356"/>
                  <a:gd name="connsiteX539" fmla="*/ 573797 w 3619944"/>
                  <a:gd name="connsiteY539" fmla="*/ 1194774 h 3566356"/>
                  <a:gd name="connsiteX540" fmla="*/ 569987 w 3619944"/>
                  <a:gd name="connsiteY540" fmla="*/ 1116288 h 3566356"/>
                  <a:gd name="connsiteX541" fmla="*/ 601800 w 3619944"/>
                  <a:gd name="connsiteY541" fmla="*/ 1118384 h 3566356"/>
                  <a:gd name="connsiteX542" fmla="*/ 604848 w 3619944"/>
                  <a:gd name="connsiteY542" fmla="*/ 1114574 h 3566356"/>
                  <a:gd name="connsiteX543" fmla="*/ 629613 w 3619944"/>
                  <a:gd name="connsiteY543" fmla="*/ 1073235 h 3566356"/>
                  <a:gd name="connsiteX544" fmla="*/ 625994 w 3619944"/>
                  <a:gd name="connsiteY544" fmla="*/ 1108859 h 3566356"/>
                  <a:gd name="connsiteX545" fmla="*/ 637614 w 3619944"/>
                  <a:gd name="connsiteY545" fmla="*/ 1122575 h 3566356"/>
                  <a:gd name="connsiteX546" fmla="*/ 662951 w 3619944"/>
                  <a:gd name="connsiteY546" fmla="*/ 1116288 h 3566356"/>
                  <a:gd name="connsiteX547" fmla="*/ 674381 w 3619944"/>
                  <a:gd name="connsiteY547" fmla="*/ 1122003 h 3566356"/>
                  <a:gd name="connsiteX548" fmla="*/ 666189 w 3619944"/>
                  <a:gd name="connsiteY548" fmla="*/ 1131528 h 3566356"/>
                  <a:gd name="connsiteX549" fmla="*/ 640853 w 3619944"/>
                  <a:gd name="connsiteY549" fmla="*/ 1136291 h 3566356"/>
                  <a:gd name="connsiteX550" fmla="*/ 635501 w 3619944"/>
                  <a:gd name="connsiteY550" fmla="*/ 1146568 h 3566356"/>
                  <a:gd name="connsiteX551" fmla="*/ 643520 w 3619944"/>
                  <a:gd name="connsiteY551" fmla="*/ 1152293 h 3566356"/>
                  <a:gd name="connsiteX552" fmla="*/ 669428 w 3619944"/>
                  <a:gd name="connsiteY552" fmla="*/ 1150197 h 3566356"/>
                  <a:gd name="connsiteX553" fmla="*/ 679715 w 3619944"/>
                  <a:gd name="connsiteY553" fmla="*/ 1163532 h 3566356"/>
                  <a:gd name="connsiteX554" fmla="*/ 677810 w 3619944"/>
                  <a:gd name="connsiteY554" fmla="*/ 1166771 h 3566356"/>
                  <a:gd name="connsiteX555" fmla="*/ 572844 w 3619944"/>
                  <a:gd name="connsiteY555" fmla="*/ 1202585 h 3566356"/>
                  <a:gd name="connsiteX556" fmla="*/ 623517 w 3619944"/>
                  <a:gd name="connsiteY556" fmla="*/ 1199156 h 3566356"/>
                  <a:gd name="connsiteX557" fmla="*/ 663141 w 3619944"/>
                  <a:gd name="connsiteY557" fmla="*/ 1211348 h 3566356"/>
                  <a:gd name="connsiteX558" fmla="*/ 660855 w 3619944"/>
                  <a:gd name="connsiteY558" fmla="*/ 1324505 h 3566356"/>
                  <a:gd name="connsiteX559" fmla="*/ 335672 w 3619944"/>
                  <a:gd name="connsiteY559" fmla="*/ 1348698 h 3566356"/>
                  <a:gd name="connsiteX560" fmla="*/ 331290 w 3619944"/>
                  <a:gd name="connsiteY560" fmla="*/ 1318980 h 3566356"/>
                  <a:gd name="connsiteX561" fmla="*/ 572844 w 3619944"/>
                  <a:gd name="connsiteY561" fmla="*/ 1203156 h 3566356"/>
                  <a:gd name="connsiteX562" fmla="*/ 1258644 w 3619944"/>
                  <a:gd name="connsiteY562" fmla="*/ 3536400 h 3566356"/>
                  <a:gd name="connsiteX563" fmla="*/ 1193684 w 3619944"/>
                  <a:gd name="connsiteY563" fmla="*/ 3532971 h 3566356"/>
                  <a:gd name="connsiteX564" fmla="*/ 1193684 w 3619944"/>
                  <a:gd name="connsiteY564" fmla="*/ 3523446 h 3566356"/>
                  <a:gd name="connsiteX565" fmla="*/ 1190636 w 3619944"/>
                  <a:gd name="connsiteY565" fmla="*/ 3517541 h 3566356"/>
                  <a:gd name="connsiteX566" fmla="*/ 1056143 w 3619944"/>
                  <a:gd name="connsiteY566" fmla="*/ 3533353 h 3566356"/>
                  <a:gd name="connsiteX567" fmla="*/ 1012518 w 3619944"/>
                  <a:gd name="connsiteY567" fmla="*/ 3538305 h 3566356"/>
                  <a:gd name="connsiteX568" fmla="*/ 1003565 w 3619944"/>
                  <a:gd name="connsiteY568" fmla="*/ 3538305 h 3566356"/>
                  <a:gd name="connsiteX569" fmla="*/ 984515 w 3619944"/>
                  <a:gd name="connsiteY569" fmla="*/ 3510873 h 3566356"/>
                  <a:gd name="connsiteX570" fmla="*/ 1096910 w 3619944"/>
                  <a:gd name="connsiteY570" fmla="*/ 3432959 h 3566356"/>
                  <a:gd name="connsiteX571" fmla="*/ 1270836 w 3619944"/>
                  <a:gd name="connsiteY571" fmla="*/ 3446294 h 3566356"/>
                  <a:gd name="connsiteX572" fmla="*/ 1258835 w 3619944"/>
                  <a:gd name="connsiteY572" fmla="*/ 3536972 h 3566356"/>
                  <a:gd name="connsiteX573" fmla="*/ 1902344 w 3619944"/>
                  <a:gd name="connsiteY573" fmla="*/ 3426672 h 3566356"/>
                  <a:gd name="connsiteX574" fmla="*/ 1954731 w 3619944"/>
                  <a:gd name="connsiteY574" fmla="*/ 3424767 h 3566356"/>
                  <a:gd name="connsiteX575" fmla="*/ 2086367 w 3619944"/>
                  <a:gd name="connsiteY575" fmla="*/ 3514493 h 3566356"/>
                  <a:gd name="connsiteX576" fmla="*/ 2083319 w 3619944"/>
                  <a:gd name="connsiteY576" fmla="*/ 3529162 h 3566356"/>
                  <a:gd name="connsiteX577" fmla="*/ 2058363 w 3619944"/>
                  <a:gd name="connsiteY577" fmla="*/ 3541354 h 3566356"/>
                  <a:gd name="connsiteX578" fmla="*/ 1886913 w 3619944"/>
                  <a:gd name="connsiteY578" fmla="*/ 3519065 h 3566356"/>
                  <a:gd name="connsiteX579" fmla="*/ 1877636 w 3619944"/>
                  <a:gd name="connsiteY579" fmla="*/ 3525999 h 3566356"/>
                  <a:gd name="connsiteX580" fmla="*/ 1877579 w 3619944"/>
                  <a:gd name="connsiteY580" fmla="*/ 3526495 h 3566356"/>
                  <a:gd name="connsiteX581" fmla="*/ 1877579 w 3619944"/>
                  <a:gd name="connsiteY581" fmla="*/ 3536020 h 3566356"/>
                  <a:gd name="connsiteX582" fmla="*/ 1812809 w 3619944"/>
                  <a:gd name="connsiteY582" fmla="*/ 3539639 h 3566356"/>
                  <a:gd name="connsiteX583" fmla="*/ 1800998 w 3619944"/>
                  <a:gd name="connsiteY583" fmla="*/ 3426863 h 3566356"/>
                  <a:gd name="connsiteX584" fmla="*/ 1902534 w 3619944"/>
                  <a:gd name="connsiteY584" fmla="*/ 3427244 h 3566356"/>
                  <a:gd name="connsiteX585" fmla="*/ 1809761 w 3619944"/>
                  <a:gd name="connsiteY585" fmla="*/ 1504908 h 3566356"/>
                  <a:gd name="connsiteX586" fmla="*/ 1167966 w 3619944"/>
                  <a:gd name="connsiteY586" fmla="*/ 1525482 h 3566356"/>
                  <a:gd name="connsiteX587" fmla="*/ 1138629 w 3619944"/>
                  <a:gd name="connsiteY587" fmla="*/ 1327934 h 3566356"/>
                  <a:gd name="connsiteX588" fmla="*/ 1411425 w 3619944"/>
                  <a:gd name="connsiteY588" fmla="*/ 1266212 h 3566356"/>
                  <a:gd name="connsiteX589" fmla="*/ 1409711 w 3619944"/>
                  <a:gd name="connsiteY589" fmla="*/ 1305455 h 3566356"/>
                  <a:gd name="connsiteX590" fmla="*/ 1485911 w 3619944"/>
                  <a:gd name="connsiteY590" fmla="*/ 1381655 h 3566356"/>
                  <a:gd name="connsiteX591" fmla="*/ 1496198 w 3619944"/>
                  <a:gd name="connsiteY591" fmla="*/ 1382988 h 3566356"/>
                  <a:gd name="connsiteX592" fmla="*/ 1565349 w 3619944"/>
                  <a:gd name="connsiteY592" fmla="*/ 1302978 h 3566356"/>
                  <a:gd name="connsiteX593" fmla="*/ 1562111 w 3619944"/>
                  <a:gd name="connsiteY593" fmla="*/ 1255925 h 3566356"/>
                  <a:gd name="connsiteX594" fmla="*/ 1830716 w 3619944"/>
                  <a:gd name="connsiteY594" fmla="*/ 1303931 h 3566356"/>
                  <a:gd name="connsiteX595" fmla="*/ 1809761 w 3619944"/>
                  <a:gd name="connsiteY595" fmla="*/ 1504908 h 3566356"/>
                  <a:gd name="connsiteX596" fmla="*/ 2011691 w 3619944"/>
                  <a:gd name="connsiteY596" fmla="*/ 1680740 h 3566356"/>
                  <a:gd name="connsiteX597" fmla="*/ 2106941 w 3619944"/>
                  <a:gd name="connsiteY597" fmla="*/ 1208871 h 3566356"/>
                  <a:gd name="connsiteX598" fmla="*/ 2190380 w 3619944"/>
                  <a:gd name="connsiteY598" fmla="*/ 1157055 h 3566356"/>
                  <a:gd name="connsiteX599" fmla="*/ 2218193 w 3619944"/>
                  <a:gd name="connsiteY599" fmla="*/ 1128861 h 3566356"/>
                  <a:gd name="connsiteX600" fmla="*/ 2214002 w 3619944"/>
                  <a:gd name="connsiteY600" fmla="*/ 1123908 h 3566356"/>
                  <a:gd name="connsiteX601" fmla="*/ 2198190 w 3619944"/>
                  <a:gd name="connsiteY601" fmla="*/ 1134195 h 3566356"/>
                  <a:gd name="connsiteX602" fmla="*/ 2042552 w 3619944"/>
                  <a:gd name="connsiteY602" fmla="*/ 1220492 h 3566356"/>
                  <a:gd name="connsiteX603" fmla="*/ 2079318 w 3619944"/>
                  <a:gd name="connsiteY603" fmla="*/ 1162008 h 3566356"/>
                  <a:gd name="connsiteX604" fmla="*/ 1993784 w 3619944"/>
                  <a:gd name="connsiteY604" fmla="*/ 842159 h 3566356"/>
                  <a:gd name="connsiteX605" fmla="*/ 2269818 w 3619944"/>
                  <a:gd name="connsiteY605" fmla="*/ 710333 h 3566356"/>
                  <a:gd name="connsiteX606" fmla="*/ 2386405 w 3619944"/>
                  <a:gd name="connsiteY606" fmla="*/ 680996 h 3566356"/>
                  <a:gd name="connsiteX607" fmla="*/ 2394215 w 3619944"/>
                  <a:gd name="connsiteY607" fmla="*/ 704999 h 3566356"/>
                  <a:gd name="connsiteX608" fmla="*/ 2328683 w 3619944"/>
                  <a:gd name="connsiteY608" fmla="*/ 1618256 h 3566356"/>
                  <a:gd name="connsiteX609" fmla="*/ 2222765 w 3619944"/>
                  <a:gd name="connsiteY609" fmla="*/ 1974872 h 3566356"/>
                  <a:gd name="connsiteX610" fmla="*/ 2211906 w 3619944"/>
                  <a:gd name="connsiteY610" fmla="*/ 1995827 h 3566356"/>
                  <a:gd name="connsiteX611" fmla="*/ 1993403 w 3619944"/>
                  <a:gd name="connsiteY611" fmla="*/ 1987254 h 3566356"/>
                  <a:gd name="connsiteX612" fmla="*/ 2012072 w 3619944"/>
                  <a:gd name="connsiteY612" fmla="*/ 1680740 h 3566356"/>
                  <a:gd name="connsiteX613" fmla="*/ 2817506 w 3619944"/>
                  <a:gd name="connsiteY613" fmla="*/ 3433340 h 3566356"/>
                  <a:gd name="connsiteX614" fmla="*/ 2672916 w 3619944"/>
                  <a:gd name="connsiteY614" fmla="*/ 3433340 h 3566356"/>
                  <a:gd name="connsiteX615" fmla="*/ 2562426 w 3619944"/>
                  <a:gd name="connsiteY615" fmla="*/ 2657243 h 3566356"/>
                  <a:gd name="connsiteX616" fmla="*/ 2654819 w 3619944"/>
                  <a:gd name="connsiteY616" fmla="*/ 2053929 h 3566356"/>
                  <a:gd name="connsiteX617" fmla="*/ 2651581 w 3619944"/>
                  <a:gd name="connsiteY617" fmla="*/ 2050691 h 3566356"/>
                  <a:gd name="connsiteX618" fmla="*/ 2648342 w 3619944"/>
                  <a:gd name="connsiteY618" fmla="*/ 2053929 h 3566356"/>
                  <a:gd name="connsiteX619" fmla="*/ 2640341 w 3619944"/>
                  <a:gd name="connsiteY619" fmla="*/ 2114699 h 3566356"/>
                  <a:gd name="connsiteX620" fmla="*/ 2393834 w 3619944"/>
                  <a:gd name="connsiteY620" fmla="*/ 3420386 h 3566356"/>
                  <a:gd name="connsiteX621" fmla="*/ 2246768 w 3619944"/>
                  <a:gd name="connsiteY621" fmla="*/ 3418862 h 3566356"/>
                  <a:gd name="connsiteX622" fmla="*/ 2100654 w 3619944"/>
                  <a:gd name="connsiteY622" fmla="*/ 2012591 h 3566356"/>
                  <a:gd name="connsiteX623" fmla="*/ 2220860 w 3619944"/>
                  <a:gd name="connsiteY623" fmla="*/ 2010876 h 3566356"/>
                  <a:gd name="connsiteX624" fmla="*/ 2236100 w 3619944"/>
                  <a:gd name="connsiteY624" fmla="*/ 1987826 h 3566356"/>
                  <a:gd name="connsiteX625" fmla="*/ 2306585 w 3619944"/>
                  <a:gd name="connsiteY625" fmla="*/ 1786277 h 3566356"/>
                  <a:gd name="connsiteX626" fmla="*/ 2830079 w 3619944"/>
                  <a:gd name="connsiteY626" fmla="*/ 1812185 h 3566356"/>
                  <a:gd name="connsiteX627" fmla="*/ 2863226 w 3619944"/>
                  <a:gd name="connsiteY627" fmla="*/ 1937153 h 3566356"/>
                  <a:gd name="connsiteX628" fmla="*/ 2929710 w 3619944"/>
                  <a:gd name="connsiteY628" fmla="*/ 1947630 h 3566356"/>
                  <a:gd name="connsiteX629" fmla="*/ 2817887 w 3619944"/>
                  <a:gd name="connsiteY629" fmla="*/ 3432388 h 3566356"/>
                  <a:gd name="connsiteX630" fmla="*/ 3541406 w 3619944"/>
                  <a:gd name="connsiteY630" fmla="*/ 525548 h 3566356"/>
                  <a:gd name="connsiteX631" fmla="*/ 3202697 w 3619944"/>
                  <a:gd name="connsiteY631" fmla="*/ 1074759 h 3566356"/>
                  <a:gd name="connsiteX632" fmla="*/ 3000386 w 3619944"/>
                  <a:gd name="connsiteY632" fmla="*/ 1124099 h 3566356"/>
                  <a:gd name="connsiteX633" fmla="*/ 2983241 w 3619944"/>
                  <a:gd name="connsiteY633" fmla="*/ 1035707 h 3566356"/>
                  <a:gd name="connsiteX634" fmla="*/ 2970287 w 3619944"/>
                  <a:gd name="connsiteY634" fmla="*/ 1001607 h 3566356"/>
                  <a:gd name="connsiteX635" fmla="*/ 2965667 w 3619944"/>
                  <a:gd name="connsiteY635" fmla="*/ 1000121 h 3566356"/>
                  <a:gd name="connsiteX636" fmla="*/ 2963810 w 3619944"/>
                  <a:gd name="connsiteY636" fmla="*/ 1003322 h 3566356"/>
                  <a:gd name="connsiteX637" fmla="*/ 2987432 w 3619944"/>
                  <a:gd name="connsiteY637" fmla="*/ 1132671 h 3566356"/>
                  <a:gd name="connsiteX638" fmla="*/ 3020007 w 3619944"/>
                  <a:gd name="connsiteY638" fmla="*/ 1355937 h 3566356"/>
                  <a:gd name="connsiteX639" fmla="*/ 3029151 w 3619944"/>
                  <a:gd name="connsiteY639" fmla="*/ 1934867 h 3566356"/>
                  <a:gd name="connsiteX640" fmla="*/ 2872180 w 3619944"/>
                  <a:gd name="connsiteY640" fmla="*/ 1922675 h 3566356"/>
                  <a:gd name="connsiteX641" fmla="*/ 2647961 w 3619944"/>
                  <a:gd name="connsiteY641" fmla="*/ 699855 h 3566356"/>
                  <a:gd name="connsiteX642" fmla="*/ 3056202 w 3619944"/>
                  <a:gd name="connsiteY642" fmla="*/ 784247 h 3566356"/>
                  <a:gd name="connsiteX643" fmla="*/ 3422534 w 3619944"/>
                  <a:gd name="connsiteY643" fmla="*/ 479447 h 3566356"/>
                  <a:gd name="connsiteX644" fmla="*/ 3541597 w 3619944"/>
                  <a:gd name="connsiteY644" fmla="*/ 524595 h 3566356"/>
                  <a:gd name="connsiteX645" fmla="*/ 3605223 w 3619944"/>
                  <a:gd name="connsiteY645" fmla="*/ 386673 h 3566356"/>
                  <a:gd name="connsiteX646" fmla="*/ 3553979 w 3619944"/>
                  <a:gd name="connsiteY646" fmla="*/ 440775 h 3566356"/>
                  <a:gd name="connsiteX647" fmla="*/ 3527690 w 3619944"/>
                  <a:gd name="connsiteY647" fmla="*/ 510117 h 3566356"/>
                  <a:gd name="connsiteX648" fmla="*/ 3446727 w 3619944"/>
                  <a:gd name="connsiteY648" fmla="*/ 477923 h 3566356"/>
                  <a:gd name="connsiteX649" fmla="*/ 3475112 w 3619944"/>
                  <a:gd name="connsiteY649" fmla="*/ 426869 h 3566356"/>
                  <a:gd name="connsiteX650" fmla="*/ 3449966 w 3619944"/>
                  <a:gd name="connsiteY650" fmla="*/ 385149 h 3566356"/>
                  <a:gd name="connsiteX651" fmla="*/ 3454538 w 3619944"/>
                  <a:gd name="connsiteY651" fmla="*/ 386864 h 3566356"/>
                  <a:gd name="connsiteX652" fmla="*/ 3494924 w 3619944"/>
                  <a:gd name="connsiteY652" fmla="*/ 404390 h 3566356"/>
                  <a:gd name="connsiteX653" fmla="*/ 3509212 w 3619944"/>
                  <a:gd name="connsiteY653" fmla="*/ 355050 h 3566356"/>
                  <a:gd name="connsiteX654" fmla="*/ 3523118 w 3619944"/>
                  <a:gd name="connsiteY654" fmla="*/ 358860 h 3566356"/>
                  <a:gd name="connsiteX655" fmla="*/ 3511497 w 3619944"/>
                  <a:gd name="connsiteY655" fmla="*/ 404580 h 3566356"/>
                  <a:gd name="connsiteX656" fmla="*/ 3516831 w 3619944"/>
                  <a:gd name="connsiteY656" fmla="*/ 414867 h 3566356"/>
                  <a:gd name="connsiteX657" fmla="*/ 3527118 w 3619944"/>
                  <a:gd name="connsiteY657" fmla="*/ 409533 h 3566356"/>
                  <a:gd name="connsiteX658" fmla="*/ 3548264 w 3619944"/>
                  <a:gd name="connsiteY658" fmla="*/ 361718 h 3566356"/>
                  <a:gd name="connsiteX659" fmla="*/ 3568457 w 3619944"/>
                  <a:gd name="connsiteY659" fmla="*/ 353907 h 3566356"/>
                  <a:gd name="connsiteX660" fmla="*/ 3549407 w 3619944"/>
                  <a:gd name="connsiteY660" fmla="*/ 400580 h 3566356"/>
                  <a:gd name="connsiteX661" fmla="*/ 3545025 w 3619944"/>
                  <a:gd name="connsiteY661" fmla="*/ 412200 h 3566356"/>
                  <a:gd name="connsiteX662" fmla="*/ 3551388 w 3619944"/>
                  <a:gd name="connsiteY662" fmla="*/ 421231 h 3566356"/>
                  <a:gd name="connsiteX663" fmla="*/ 3559313 w 3619944"/>
                  <a:gd name="connsiteY663" fmla="*/ 417725 h 3566356"/>
                  <a:gd name="connsiteX664" fmla="*/ 3578363 w 3619944"/>
                  <a:gd name="connsiteY664" fmla="*/ 395246 h 3566356"/>
                  <a:gd name="connsiteX665" fmla="*/ 3605414 w 3619944"/>
                  <a:gd name="connsiteY665" fmla="*/ 385721 h 356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619944" h="3566356">
                    <a:moveTo>
                      <a:pt x="3611510" y="369719"/>
                    </a:moveTo>
                    <a:cubicBezTo>
                      <a:pt x="3601432" y="366463"/>
                      <a:pt x="3590431" y="367786"/>
                      <a:pt x="3581411" y="373338"/>
                    </a:cubicBezTo>
                    <a:cubicBezTo>
                      <a:pt x="3585049" y="364616"/>
                      <a:pt x="3586297" y="355082"/>
                      <a:pt x="3585031" y="345716"/>
                    </a:cubicBezTo>
                    <a:cubicBezTo>
                      <a:pt x="3581601" y="330285"/>
                      <a:pt x="3559122" y="323237"/>
                      <a:pt x="3540644" y="345716"/>
                    </a:cubicBezTo>
                    <a:cubicBezTo>
                      <a:pt x="3539501" y="333524"/>
                      <a:pt x="3533976" y="325142"/>
                      <a:pt x="3524261" y="323427"/>
                    </a:cubicBezTo>
                    <a:cubicBezTo>
                      <a:pt x="3500067" y="318855"/>
                      <a:pt x="3489590" y="364956"/>
                      <a:pt x="3484256" y="389150"/>
                    </a:cubicBezTo>
                    <a:cubicBezTo>
                      <a:pt x="3471683" y="379815"/>
                      <a:pt x="3451109" y="364004"/>
                      <a:pt x="3440822" y="376386"/>
                    </a:cubicBezTo>
                    <a:cubicBezTo>
                      <a:pt x="3434878" y="382732"/>
                      <a:pt x="3433173" y="391954"/>
                      <a:pt x="3436440" y="400008"/>
                    </a:cubicBezTo>
                    <a:cubicBezTo>
                      <a:pt x="3443851" y="412954"/>
                      <a:pt x="3454395" y="423828"/>
                      <a:pt x="3467111" y="431631"/>
                    </a:cubicBezTo>
                    <a:cubicBezTo>
                      <a:pt x="3463491" y="440013"/>
                      <a:pt x="3448061" y="462111"/>
                      <a:pt x="3440060" y="475065"/>
                    </a:cubicBezTo>
                    <a:cubicBezTo>
                      <a:pt x="3433583" y="473160"/>
                      <a:pt x="3419867" y="469541"/>
                      <a:pt x="3417009" y="475065"/>
                    </a:cubicBezTo>
                    <a:cubicBezTo>
                      <a:pt x="3350144" y="566124"/>
                      <a:pt x="3169359" y="777198"/>
                      <a:pt x="3056774" y="772817"/>
                    </a:cubicBezTo>
                    <a:cubicBezTo>
                      <a:pt x="2882847" y="766149"/>
                      <a:pt x="2663963" y="681948"/>
                      <a:pt x="2642056" y="684996"/>
                    </a:cubicBezTo>
                    <a:lnTo>
                      <a:pt x="2611385" y="617750"/>
                    </a:lnTo>
                    <a:cubicBezTo>
                      <a:pt x="2645122" y="594647"/>
                      <a:pt x="2670459" y="561225"/>
                      <a:pt x="2683584" y="522500"/>
                    </a:cubicBezTo>
                    <a:cubicBezTo>
                      <a:pt x="2704949" y="463392"/>
                      <a:pt x="2714655" y="400706"/>
                      <a:pt x="2712159" y="337905"/>
                    </a:cubicBezTo>
                    <a:cubicBezTo>
                      <a:pt x="2712302" y="317549"/>
                      <a:pt x="2711350" y="297199"/>
                      <a:pt x="2709302" y="276945"/>
                    </a:cubicBezTo>
                    <a:cubicBezTo>
                      <a:pt x="2789693" y="271611"/>
                      <a:pt x="2842652" y="176933"/>
                      <a:pt x="2779977" y="98637"/>
                    </a:cubicBezTo>
                    <a:cubicBezTo>
                      <a:pt x="2767766" y="79670"/>
                      <a:pt x="2748383" y="66471"/>
                      <a:pt x="2726256" y="62061"/>
                    </a:cubicBezTo>
                    <a:cubicBezTo>
                      <a:pt x="2713350" y="61389"/>
                      <a:pt x="2700425" y="63133"/>
                      <a:pt x="2688156" y="67205"/>
                    </a:cubicBezTo>
                    <a:cubicBezTo>
                      <a:pt x="2611956" y="86255"/>
                      <a:pt x="2610814" y="38058"/>
                      <a:pt x="2558616" y="25104"/>
                    </a:cubicBezTo>
                    <a:cubicBezTo>
                      <a:pt x="2534756" y="21107"/>
                      <a:pt x="2510258" y="23676"/>
                      <a:pt x="2487750" y="32534"/>
                    </a:cubicBezTo>
                    <a:cubicBezTo>
                      <a:pt x="2411550" y="59204"/>
                      <a:pt x="2426409" y="101685"/>
                      <a:pt x="2391167" y="137118"/>
                    </a:cubicBezTo>
                    <a:cubicBezTo>
                      <a:pt x="2372117" y="156168"/>
                      <a:pt x="2290773" y="129308"/>
                      <a:pt x="2257817" y="183410"/>
                    </a:cubicBezTo>
                    <a:cubicBezTo>
                      <a:pt x="2222765" y="242655"/>
                      <a:pt x="2226003" y="368004"/>
                      <a:pt x="2276867" y="417153"/>
                    </a:cubicBezTo>
                    <a:cubicBezTo>
                      <a:pt x="2288164" y="427302"/>
                      <a:pt x="2300632" y="436064"/>
                      <a:pt x="2314014" y="443252"/>
                    </a:cubicBezTo>
                    <a:cubicBezTo>
                      <a:pt x="2326359" y="455869"/>
                      <a:pt x="2340789" y="466247"/>
                      <a:pt x="2356687" y="473922"/>
                    </a:cubicBezTo>
                    <a:cubicBezTo>
                      <a:pt x="2371546" y="504212"/>
                      <a:pt x="2388500" y="591270"/>
                      <a:pt x="2394787" y="624227"/>
                    </a:cubicBezTo>
                    <a:lnTo>
                      <a:pt x="2388881" y="673757"/>
                    </a:lnTo>
                    <a:cubicBezTo>
                      <a:pt x="2348257" y="680142"/>
                      <a:pt x="2308195" y="689697"/>
                      <a:pt x="2269056" y="702332"/>
                    </a:cubicBezTo>
                    <a:cubicBezTo>
                      <a:pt x="2204934" y="723088"/>
                      <a:pt x="2142726" y="749347"/>
                      <a:pt x="2083128" y="780818"/>
                    </a:cubicBezTo>
                    <a:cubicBezTo>
                      <a:pt x="1974543" y="837968"/>
                      <a:pt x="1987878" y="836825"/>
                      <a:pt x="1984068" y="830729"/>
                    </a:cubicBezTo>
                    <a:cubicBezTo>
                      <a:pt x="1970905" y="816398"/>
                      <a:pt x="1956903" y="802849"/>
                      <a:pt x="1942158" y="790152"/>
                    </a:cubicBezTo>
                    <a:cubicBezTo>
                      <a:pt x="1838145" y="702522"/>
                      <a:pt x="1725369" y="627846"/>
                      <a:pt x="1592210" y="605939"/>
                    </a:cubicBezTo>
                    <a:lnTo>
                      <a:pt x="1576589" y="517356"/>
                    </a:lnTo>
                    <a:cubicBezTo>
                      <a:pt x="1618499" y="483066"/>
                      <a:pt x="1641359" y="413915"/>
                      <a:pt x="1642121" y="364956"/>
                    </a:cubicBezTo>
                    <a:cubicBezTo>
                      <a:pt x="1657742" y="371433"/>
                      <a:pt x="1670124" y="360003"/>
                      <a:pt x="1678316" y="345906"/>
                    </a:cubicBezTo>
                    <a:cubicBezTo>
                      <a:pt x="1680602" y="341715"/>
                      <a:pt x="1694889" y="345906"/>
                      <a:pt x="1705938" y="321141"/>
                    </a:cubicBezTo>
                    <a:cubicBezTo>
                      <a:pt x="1707853" y="315979"/>
                      <a:pt x="1707853" y="310302"/>
                      <a:pt x="1705938" y="305139"/>
                    </a:cubicBezTo>
                    <a:cubicBezTo>
                      <a:pt x="1720388" y="296508"/>
                      <a:pt x="1725112" y="277794"/>
                      <a:pt x="1716473" y="263343"/>
                    </a:cubicBezTo>
                    <a:cubicBezTo>
                      <a:pt x="1715568" y="261820"/>
                      <a:pt x="1714530" y="260379"/>
                      <a:pt x="1713368" y="259038"/>
                    </a:cubicBezTo>
                    <a:cubicBezTo>
                      <a:pt x="1725255" y="252276"/>
                      <a:pt x="1733351" y="240387"/>
                      <a:pt x="1735275" y="226844"/>
                    </a:cubicBezTo>
                    <a:cubicBezTo>
                      <a:pt x="1739466" y="201888"/>
                      <a:pt x="1733751" y="179409"/>
                      <a:pt x="1709748" y="171599"/>
                    </a:cubicBezTo>
                    <a:cubicBezTo>
                      <a:pt x="1709748" y="166074"/>
                      <a:pt x="1713749" y="156930"/>
                      <a:pt x="1713749" y="155025"/>
                    </a:cubicBezTo>
                    <a:cubicBezTo>
                      <a:pt x="1714168" y="137102"/>
                      <a:pt x="1707300" y="119776"/>
                      <a:pt x="1694699" y="107019"/>
                    </a:cubicBezTo>
                    <a:cubicBezTo>
                      <a:pt x="1668219" y="84350"/>
                      <a:pt x="1659837" y="86255"/>
                      <a:pt x="1643264" y="87969"/>
                    </a:cubicBezTo>
                    <a:cubicBezTo>
                      <a:pt x="1643264" y="76539"/>
                      <a:pt x="1650503" y="68919"/>
                      <a:pt x="1638501" y="53298"/>
                    </a:cubicBezTo>
                    <a:cubicBezTo>
                      <a:pt x="1619642" y="31541"/>
                      <a:pt x="1589181" y="23925"/>
                      <a:pt x="1562301" y="34248"/>
                    </a:cubicBezTo>
                    <a:lnTo>
                      <a:pt x="1557539" y="35772"/>
                    </a:lnTo>
                    <a:cubicBezTo>
                      <a:pt x="1551519" y="20630"/>
                      <a:pt x="1539318" y="8779"/>
                      <a:pt x="1524011" y="3197"/>
                    </a:cubicBezTo>
                    <a:cubicBezTo>
                      <a:pt x="1500198" y="-5757"/>
                      <a:pt x="1483815" y="5864"/>
                      <a:pt x="1463813" y="16341"/>
                    </a:cubicBezTo>
                    <a:cubicBezTo>
                      <a:pt x="1433904" y="-10329"/>
                      <a:pt x="1376754" y="3959"/>
                      <a:pt x="1346084" y="22437"/>
                    </a:cubicBezTo>
                    <a:cubicBezTo>
                      <a:pt x="1332177" y="30819"/>
                      <a:pt x="1330844" y="45678"/>
                      <a:pt x="1325319" y="52536"/>
                    </a:cubicBezTo>
                    <a:cubicBezTo>
                      <a:pt x="1313480" y="51673"/>
                      <a:pt x="1301688" y="54755"/>
                      <a:pt x="1291791" y="61299"/>
                    </a:cubicBezTo>
                    <a:cubicBezTo>
                      <a:pt x="1283028" y="66824"/>
                      <a:pt x="1274837" y="74825"/>
                      <a:pt x="1267788" y="80349"/>
                    </a:cubicBezTo>
                    <a:cubicBezTo>
                      <a:pt x="1263140" y="83953"/>
                      <a:pt x="1259311" y="88497"/>
                      <a:pt x="1256549" y="93684"/>
                    </a:cubicBezTo>
                    <a:cubicBezTo>
                      <a:pt x="1250653" y="103369"/>
                      <a:pt x="1247252" y="114365"/>
                      <a:pt x="1246643" y="125688"/>
                    </a:cubicBezTo>
                    <a:cubicBezTo>
                      <a:pt x="1241957" y="126809"/>
                      <a:pt x="1237508" y="128744"/>
                      <a:pt x="1233498" y="131403"/>
                    </a:cubicBezTo>
                    <a:cubicBezTo>
                      <a:pt x="1218277" y="145029"/>
                      <a:pt x="1207581" y="162972"/>
                      <a:pt x="1202828" y="182838"/>
                    </a:cubicBezTo>
                    <a:cubicBezTo>
                      <a:pt x="1200751" y="193830"/>
                      <a:pt x="1201809" y="205185"/>
                      <a:pt x="1205876" y="215604"/>
                    </a:cubicBezTo>
                    <a:cubicBezTo>
                      <a:pt x="1205876" y="216747"/>
                      <a:pt x="1207781" y="219033"/>
                      <a:pt x="1208352" y="220176"/>
                    </a:cubicBezTo>
                    <a:cubicBezTo>
                      <a:pt x="1204542" y="225701"/>
                      <a:pt x="1194636" y="230082"/>
                      <a:pt x="1192731" y="244941"/>
                    </a:cubicBezTo>
                    <a:cubicBezTo>
                      <a:pt x="1190826" y="259800"/>
                      <a:pt x="1191398" y="288947"/>
                      <a:pt x="1205876" y="297710"/>
                    </a:cubicBezTo>
                    <a:cubicBezTo>
                      <a:pt x="1211972" y="301329"/>
                      <a:pt x="1224926" y="305139"/>
                      <a:pt x="1229498" y="307997"/>
                    </a:cubicBezTo>
                    <a:cubicBezTo>
                      <a:pt x="1228774" y="315791"/>
                      <a:pt x="1228774" y="323634"/>
                      <a:pt x="1229498" y="331428"/>
                    </a:cubicBezTo>
                    <a:cubicBezTo>
                      <a:pt x="1234451" y="363623"/>
                      <a:pt x="1266264" y="375243"/>
                      <a:pt x="1299030" y="370481"/>
                    </a:cubicBezTo>
                    <a:lnTo>
                      <a:pt x="1307984" y="375053"/>
                    </a:lnTo>
                    <a:cubicBezTo>
                      <a:pt x="1311460" y="408991"/>
                      <a:pt x="1320471" y="442131"/>
                      <a:pt x="1334654" y="473160"/>
                    </a:cubicBezTo>
                    <a:cubicBezTo>
                      <a:pt x="1345227" y="493657"/>
                      <a:pt x="1361162" y="510905"/>
                      <a:pt x="1380755" y="523071"/>
                    </a:cubicBezTo>
                    <a:lnTo>
                      <a:pt x="1371611" y="604224"/>
                    </a:lnTo>
                    <a:cubicBezTo>
                      <a:pt x="1326139" y="610868"/>
                      <a:pt x="1281466" y="622101"/>
                      <a:pt x="1238261" y="637752"/>
                    </a:cubicBezTo>
                    <a:cubicBezTo>
                      <a:pt x="1107387" y="685568"/>
                      <a:pt x="1030997" y="747671"/>
                      <a:pt x="963369" y="855494"/>
                    </a:cubicBezTo>
                    <a:cubicBezTo>
                      <a:pt x="870215" y="778341"/>
                      <a:pt x="712481" y="662708"/>
                      <a:pt x="590561" y="664803"/>
                    </a:cubicBezTo>
                    <a:cubicBezTo>
                      <a:pt x="591344" y="656567"/>
                      <a:pt x="591344" y="648275"/>
                      <a:pt x="590561" y="640038"/>
                    </a:cubicBezTo>
                    <a:cubicBezTo>
                      <a:pt x="590561" y="634514"/>
                      <a:pt x="587513" y="617559"/>
                      <a:pt x="582369" y="615083"/>
                    </a:cubicBezTo>
                    <a:cubicBezTo>
                      <a:pt x="582369" y="605748"/>
                      <a:pt x="580845" y="596033"/>
                      <a:pt x="580083" y="587079"/>
                    </a:cubicBezTo>
                    <a:cubicBezTo>
                      <a:pt x="623136" y="650706"/>
                      <a:pt x="710957" y="616988"/>
                      <a:pt x="701241" y="573554"/>
                    </a:cubicBezTo>
                    <a:cubicBezTo>
                      <a:pt x="723297" y="575015"/>
                      <a:pt x="744663" y="565542"/>
                      <a:pt x="758391" y="548217"/>
                    </a:cubicBezTo>
                    <a:cubicBezTo>
                      <a:pt x="771840" y="529001"/>
                      <a:pt x="771840" y="503426"/>
                      <a:pt x="758391" y="484209"/>
                    </a:cubicBezTo>
                    <a:cubicBezTo>
                      <a:pt x="756814" y="481669"/>
                      <a:pt x="754891" y="479361"/>
                      <a:pt x="752676" y="477351"/>
                    </a:cubicBezTo>
                    <a:cubicBezTo>
                      <a:pt x="782394" y="469731"/>
                      <a:pt x="792681" y="456587"/>
                      <a:pt x="796491" y="437727"/>
                    </a:cubicBezTo>
                    <a:cubicBezTo>
                      <a:pt x="799557" y="423299"/>
                      <a:pt x="798433" y="408294"/>
                      <a:pt x="793253" y="394484"/>
                    </a:cubicBezTo>
                    <a:cubicBezTo>
                      <a:pt x="796643" y="392809"/>
                      <a:pt x="799837" y="390765"/>
                      <a:pt x="802778" y="388388"/>
                    </a:cubicBezTo>
                    <a:cubicBezTo>
                      <a:pt x="811509" y="380044"/>
                      <a:pt x="817434" y="369193"/>
                      <a:pt x="819732" y="357336"/>
                    </a:cubicBezTo>
                    <a:cubicBezTo>
                      <a:pt x="824281" y="316056"/>
                      <a:pt x="815324" y="274414"/>
                      <a:pt x="794205" y="238655"/>
                    </a:cubicBezTo>
                    <a:cubicBezTo>
                      <a:pt x="787362" y="226731"/>
                      <a:pt x="776164" y="217923"/>
                      <a:pt x="762963" y="214080"/>
                    </a:cubicBezTo>
                    <a:cubicBezTo>
                      <a:pt x="760485" y="202739"/>
                      <a:pt x="759018" y="191200"/>
                      <a:pt x="758582" y="179600"/>
                    </a:cubicBezTo>
                    <a:cubicBezTo>
                      <a:pt x="752204" y="143049"/>
                      <a:pt x="728481" y="111868"/>
                      <a:pt x="694955" y="95970"/>
                    </a:cubicBezTo>
                    <a:cubicBezTo>
                      <a:pt x="678947" y="88465"/>
                      <a:pt x="661573" y="84316"/>
                      <a:pt x="643901" y="83778"/>
                    </a:cubicBezTo>
                    <a:cubicBezTo>
                      <a:pt x="636478" y="83163"/>
                      <a:pt x="629009" y="84136"/>
                      <a:pt x="621993" y="86636"/>
                    </a:cubicBezTo>
                    <a:cubicBezTo>
                      <a:pt x="609849" y="71945"/>
                      <a:pt x="593901" y="60875"/>
                      <a:pt x="575892" y="54632"/>
                    </a:cubicBezTo>
                    <a:cubicBezTo>
                      <a:pt x="540943" y="48141"/>
                      <a:pt x="504823" y="54071"/>
                      <a:pt x="473784" y="71396"/>
                    </a:cubicBezTo>
                    <a:cubicBezTo>
                      <a:pt x="467498" y="75587"/>
                      <a:pt x="462545" y="83778"/>
                      <a:pt x="457020" y="87779"/>
                    </a:cubicBezTo>
                    <a:cubicBezTo>
                      <a:pt x="429544" y="75979"/>
                      <a:pt x="398181" y="77382"/>
                      <a:pt x="371867" y="91589"/>
                    </a:cubicBezTo>
                    <a:cubicBezTo>
                      <a:pt x="344005" y="103797"/>
                      <a:pt x="322331" y="126847"/>
                      <a:pt x="311859" y="155406"/>
                    </a:cubicBezTo>
                    <a:cubicBezTo>
                      <a:pt x="303858" y="174456"/>
                      <a:pt x="296619" y="205698"/>
                      <a:pt x="308811" y="222081"/>
                    </a:cubicBezTo>
                    <a:cubicBezTo>
                      <a:pt x="309511" y="222989"/>
                      <a:pt x="310149" y="223943"/>
                      <a:pt x="310716" y="224939"/>
                    </a:cubicBezTo>
                    <a:cubicBezTo>
                      <a:pt x="303477" y="237702"/>
                      <a:pt x="286904" y="243989"/>
                      <a:pt x="281379" y="279422"/>
                    </a:cubicBezTo>
                    <a:cubicBezTo>
                      <a:pt x="279130" y="297196"/>
                      <a:pt x="279837" y="315220"/>
                      <a:pt x="283475" y="332762"/>
                    </a:cubicBezTo>
                    <a:cubicBezTo>
                      <a:pt x="285560" y="341650"/>
                      <a:pt x="293398" y="347999"/>
                      <a:pt x="302525" y="348192"/>
                    </a:cubicBezTo>
                    <a:cubicBezTo>
                      <a:pt x="296619" y="405342"/>
                      <a:pt x="297572" y="481542"/>
                      <a:pt x="328814" y="530882"/>
                    </a:cubicBezTo>
                    <a:cubicBezTo>
                      <a:pt x="336592" y="542423"/>
                      <a:pt x="345668" y="553033"/>
                      <a:pt x="355865" y="562505"/>
                    </a:cubicBezTo>
                    <a:cubicBezTo>
                      <a:pt x="366517" y="572941"/>
                      <a:pt x="379616" y="580540"/>
                      <a:pt x="393965" y="584603"/>
                    </a:cubicBezTo>
                    <a:lnTo>
                      <a:pt x="393965" y="618512"/>
                    </a:lnTo>
                    <a:cubicBezTo>
                      <a:pt x="384440" y="623846"/>
                      <a:pt x="391107" y="654135"/>
                      <a:pt x="387107" y="672423"/>
                    </a:cubicBezTo>
                    <a:cubicBezTo>
                      <a:pt x="309764" y="667089"/>
                      <a:pt x="201560" y="684996"/>
                      <a:pt x="141552" y="734526"/>
                    </a:cubicBezTo>
                    <a:cubicBezTo>
                      <a:pt x="48969" y="811488"/>
                      <a:pt x="11250" y="920073"/>
                      <a:pt x="1344" y="1040088"/>
                    </a:cubicBezTo>
                    <a:cubicBezTo>
                      <a:pt x="-12181" y="1205633"/>
                      <a:pt x="77544" y="1308122"/>
                      <a:pt x="216800" y="1325838"/>
                    </a:cubicBezTo>
                    <a:cubicBezTo>
                      <a:pt x="225549" y="1354823"/>
                      <a:pt x="235850" y="1383312"/>
                      <a:pt x="247661" y="1411182"/>
                    </a:cubicBezTo>
                    <a:cubicBezTo>
                      <a:pt x="188820" y="1521510"/>
                      <a:pt x="145790" y="1639573"/>
                      <a:pt x="119835" y="1761893"/>
                    </a:cubicBezTo>
                    <a:cubicBezTo>
                      <a:pt x="100785" y="1865525"/>
                      <a:pt x="91832" y="2029736"/>
                      <a:pt x="90117" y="2187280"/>
                    </a:cubicBezTo>
                    <a:cubicBezTo>
                      <a:pt x="90117" y="2262337"/>
                      <a:pt x="90117" y="2543896"/>
                      <a:pt x="115263" y="2613999"/>
                    </a:cubicBezTo>
                    <a:cubicBezTo>
                      <a:pt x="119264" y="2625048"/>
                      <a:pt x="136409" y="2630954"/>
                      <a:pt x="147648" y="2634192"/>
                    </a:cubicBezTo>
                    <a:cubicBezTo>
                      <a:pt x="178904" y="2642374"/>
                      <a:pt x="210751" y="2648109"/>
                      <a:pt x="242898" y="2651338"/>
                    </a:cubicBezTo>
                    <a:cubicBezTo>
                      <a:pt x="250899" y="2818596"/>
                      <a:pt x="274712" y="3455438"/>
                      <a:pt x="274712" y="3456390"/>
                    </a:cubicBezTo>
                    <a:cubicBezTo>
                      <a:pt x="241979" y="3473907"/>
                      <a:pt x="211845" y="3495900"/>
                      <a:pt x="185177" y="3521732"/>
                    </a:cubicBezTo>
                    <a:cubicBezTo>
                      <a:pt x="176555" y="3529409"/>
                      <a:pt x="172642" y="3541077"/>
                      <a:pt x="174890" y="3552403"/>
                    </a:cubicBezTo>
                    <a:cubicBezTo>
                      <a:pt x="178947" y="3562632"/>
                      <a:pt x="189911" y="3568319"/>
                      <a:pt x="200607" y="3565738"/>
                    </a:cubicBezTo>
                    <a:cubicBezTo>
                      <a:pt x="232230" y="3562880"/>
                      <a:pt x="317384" y="3537353"/>
                      <a:pt x="355865" y="3530305"/>
                    </a:cubicBezTo>
                    <a:cubicBezTo>
                      <a:pt x="356817" y="3538496"/>
                      <a:pt x="358151" y="3546497"/>
                      <a:pt x="366152" y="3549355"/>
                    </a:cubicBezTo>
                    <a:cubicBezTo>
                      <a:pt x="379868" y="3554117"/>
                      <a:pt x="406919" y="3556594"/>
                      <a:pt x="416825" y="3544211"/>
                    </a:cubicBezTo>
                    <a:cubicBezTo>
                      <a:pt x="426731" y="3531829"/>
                      <a:pt x="420825" y="3499444"/>
                      <a:pt x="422159" y="3485537"/>
                    </a:cubicBezTo>
                    <a:cubicBezTo>
                      <a:pt x="423302" y="3475250"/>
                      <a:pt x="510170" y="2875937"/>
                      <a:pt x="539888" y="2670388"/>
                    </a:cubicBezTo>
                    <a:lnTo>
                      <a:pt x="563700" y="2670388"/>
                    </a:lnTo>
                    <a:cubicBezTo>
                      <a:pt x="600276" y="2868317"/>
                      <a:pt x="700289" y="3434292"/>
                      <a:pt x="700479" y="3435245"/>
                    </a:cubicBezTo>
                    <a:cubicBezTo>
                      <a:pt x="680676" y="3450295"/>
                      <a:pt x="661901" y="3466649"/>
                      <a:pt x="644282" y="3484204"/>
                    </a:cubicBezTo>
                    <a:cubicBezTo>
                      <a:pt x="629613" y="3499063"/>
                      <a:pt x="605039" y="3525732"/>
                      <a:pt x="614754" y="3544021"/>
                    </a:cubicBezTo>
                    <a:cubicBezTo>
                      <a:pt x="624470" y="3562308"/>
                      <a:pt x="647330" y="3552974"/>
                      <a:pt x="666570" y="3545925"/>
                    </a:cubicBezTo>
                    <a:cubicBezTo>
                      <a:pt x="704670" y="3532590"/>
                      <a:pt x="761820" y="3506873"/>
                      <a:pt x="790967" y="3497348"/>
                    </a:cubicBezTo>
                    <a:cubicBezTo>
                      <a:pt x="793062" y="3505158"/>
                      <a:pt x="795539" y="3512969"/>
                      <a:pt x="803730" y="3514683"/>
                    </a:cubicBezTo>
                    <a:cubicBezTo>
                      <a:pt x="815098" y="3516398"/>
                      <a:pt x="826692" y="3515817"/>
                      <a:pt x="837830" y="3512969"/>
                    </a:cubicBezTo>
                    <a:cubicBezTo>
                      <a:pt x="854022" y="3508206"/>
                      <a:pt x="856880" y="3498110"/>
                      <a:pt x="856880" y="3481346"/>
                    </a:cubicBezTo>
                    <a:cubicBezTo>
                      <a:pt x="849831" y="3396955"/>
                      <a:pt x="849641" y="3663083"/>
                      <a:pt x="855356" y="2666578"/>
                    </a:cubicBezTo>
                    <a:cubicBezTo>
                      <a:pt x="876482" y="2665730"/>
                      <a:pt x="897409" y="2662205"/>
                      <a:pt x="917649" y="2656100"/>
                    </a:cubicBezTo>
                    <a:cubicBezTo>
                      <a:pt x="971561" y="2629621"/>
                      <a:pt x="966608" y="1856000"/>
                      <a:pt x="896504" y="1612541"/>
                    </a:cubicBezTo>
                    <a:cubicBezTo>
                      <a:pt x="891741" y="1595777"/>
                      <a:pt x="861642" y="1508337"/>
                      <a:pt x="840306" y="1454045"/>
                    </a:cubicBezTo>
                    <a:cubicBezTo>
                      <a:pt x="840976" y="1452197"/>
                      <a:pt x="840976" y="1450178"/>
                      <a:pt x="840306" y="1448330"/>
                    </a:cubicBezTo>
                    <a:cubicBezTo>
                      <a:pt x="834043" y="1432556"/>
                      <a:pt x="826986" y="1417107"/>
                      <a:pt x="819161" y="1402038"/>
                    </a:cubicBezTo>
                    <a:cubicBezTo>
                      <a:pt x="824876" y="1331934"/>
                      <a:pt x="830972" y="1196679"/>
                      <a:pt x="836687" y="1155722"/>
                    </a:cubicBezTo>
                    <a:lnTo>
                      <a:pt x="884121" y="1188297"/>
                    </a:lnTo>
                    <a:cubicBezTo>
                      <a:pt x="888008" y="1203623"/>
                      <a:pt x="893503" y="1218501"/>
                      <a:pt x="900504" y="1232684"/>
                    </a:cubicBezTo>
                    <a:cubicBezTo>
                      <a:pt x="908305" y="1253163"/>
                      <a:pt x="920840" y="1271498"/>
                      <a:pt x="937080" y="1286214"/>
                    </a:cubicBezTo>
                    <a:cubicBezTo>
                      <a:pt x="978619" y="1324486"/>
                      <a:pt x="1035007" y="1342345"/>
                      <a:pt x="1091004" y="1334982"/>
                    </a:cubicBezTo>
                    <a:lnTo>
                      <a:pt x="1123008" y="1334982"/>
                    </a:lnTo>
                    <a:cubicBezTo>
                      <a:pt x="1159965" y="1554438"/>
                      <a:pt x="1149297" y="1531388"/>
                      <a:pt x="1154822" y="1536912"/>
                    </a:cubicBezTo>
                    <a:cubicBezTo>
                      <a:pt x="1014423" y="2020782"/>
                      <a:pt x="969084" y="2938612"/>
                      <a:pt x="988134" y="3403813"/>
                    </a:cubicBezTo>
                    <a:cubicBezTo>
                      <a:pt x="988134" y="3406022"/>
                      <a:pt x="988868" y="3408165"/>
                      <a:pt x="990230" y="3409908"/>
                    </a:cubicBezTo>
                    <a:cubicBezTo>
                      <a:pt x="999945" y="3422291"/>
                      <a:pt x="1060524" y="3428958"/>
                      <a:pt x="1080527" y="3432388"/>
                    </a:cubicBezTo>
                    <a:cubicBezTo>
                      <a:pt x="1042951" y="3452419"/>
                      <a:pt x="1007194" y="3475688"/>
                      <a:pt x="973656" y="3501920"/>
                    </a:cubicBezTo>
                    <a:cubicBezTo>
                      <a:pt x="956702" y="3518494"/>
                      <a:pt x="978990" y="3549545"/>
                      <a:pt x="999755" y="3554879"/>
                    </a:cubicBezTo>
                    <a:cubicBezTo>
                      <a:pt x="1011185" y="3557927"/>
                      <a:pt x="1166633" y="3535829"/>
                      <a:pt x="1178444" y="3534114"/>
                    </a:cubicBezTo>
                    <a:cubicBezTo>
                      <a:pt x="1179968" y="3541354"/>
                      <a:pt x="1183397" y="3548402"/>
                      <a:pt x="1190636" y="3549736"/>
                    </a:cubicBezTo>
                    <a:cubicBezTo>
                      <a:pt x="1211010" y="3553241"/>
                      <a:pt x="1231689" y="3554717"/>
                      <a:pt x="1252358" y="3554117"/>
                    </a:cubicBezTo>
                    <a:cubicBezTo>
                      <a:pt x="1260740" y="3554117"/>
                      <a:pt x="1271408" y="3552212"/>
                      <a:pt x="1273313" y="3544211"/>
                    </a:cubicBezTo>
                    <a:cubicBezTo>
                      <a:pt x="1279676" y="3512512"/>
                      <a:pt x="1283371" y="3480327"/>
                      <a:pt x="1284362" y="3448008"/>
                    </a:cubicBezTo>
                    <a:cubicBezTo>
                      <a:pt x="1297887" y="3448008"/>
                      <a:pt x="1311413" y="3448008"/>
                      <a:pt x="1315794" y="3444198"/>
                    </a:cubicBezTo>
                    <a:cubicBezTo>
                      <a:pt x="1353894" y="3406098"/>
                      <a:pt x="1524011" y="2436644"/>
                      <a:pt x="1537917" y="2358348"/>
                    </a:cubicBezTo>
                    <a:cubicBezTo>
                      <a:pt x="1542642" y="2332079"/>
                      <a:pt x="1543861" y="2305304"/>
                      <a:pt x="1541537" y="2278719"/>
                    </a:cubicBezTo>
                    <a:cubicBezTo>
                      <a:pt x="1513914" y="1952012"/>
                      <a:pt x="1524201" y="2086505"/>
                      <a:pt x="1519820" y="1960584"/>
                    </a:cubicBezTo>
                    <a:cubicBezTo>
                      <a:pt x="1520268" y="1958746"/>
                      <a:pt x="1522115" y="1957613"/>
                      <a:pt x="1523954" y="1958051"/>
                    </a:cubicBezTo>
                    <a:cubicBezTo>
                      <a:pt x="1525211" y="1958356"/>
                      <a:pt x="1526183" y="1959337"/>
                      <a:pt x="1526487" y="1960584"/>
                    </a:cubicBezTo>
                    <a:cubicBezTo>
                      <a:pt x="1539251" y="2110317"/>
                      <a:pt x="1546871" y="2115461"/>
                      <a:pt x="1557158" y="2312819"/>
                    </a:cubicBezTo>
                    <a:cubicBezTo>
                      <a:pt x="1557158" y="2326345"/>
                      <a:pt x="1712415" y="3388572"/>
                      <a:pt x="1740419" y="3416386"/>
                    </a:cubicBezTo>
                    <a:cubicBezTo>
                      <a:pt x="1755335" y="3422558"/>
                      <a:pt x="1771337" y="3425663"/>
                      <a:pt x="1787472" y="3425530"/>
                    </a:cubicBezTo>
                    <a:cubicBezTo>
                      <a:pt x="1785653" y="3466544"/>
                      <a:pt x="1788911" y="3507625"/>
                      <a:pt x="1797188" y="3547830"/>
                    </a:cubicBezTo>
                    <a:cubicBezTo>
                      <a:pt x="1798255" y="3550879"/>
                      <a:pt x="1800531" y="3553355"/>
                      <a:pt x="1803474" y="3554688"/>
                    </a:cubicBezTo>
                    <a:cubicBezTo>
                      <a:pt x="1817381" y="3561546"/>
                      <a:pt x="1869387" y="3554688"/>
                      <a:pt x="1879674" y="3553355"/>
                    </a:cubicBezTo>
                    <a:cubicBezTo>
                      <a:pt x="1886342" y="3550840"/>
                      <a:pt x="1891047" y="3544811"/>
                      <a:pt x="1891866" y="3537734"/>
                    </a:cubicBezTo>
                    <a:cubicBezTo>
                      <a:pt x="1908059" y="3540020"/>
                      <a:pt x="2059316" y="3561356"/>
                      <a:pt x="2070365" y="3558498"/>
                    </a:cubicBezTo>
                    <a:cubicBezTo>
                      <a:pt x="2091129" y="3553164"/>
                      <a:pt x="2113608" y="3522113"/>
                      <a:pt x="2096463" y="3505349"/>
                    </a:cubicBezTo>
                    <a:cubicBezTo>
                      <a:pt x="2056792" y="3475012"/>
                      <a:pt x="2014596" y="3448123"/>
                      <a:pt x="1970352" y="3424958"/>
                    </a:cubicBezTo>
                    <a:cubicBezTo>
                      <a:pt x="1993212" y="3423244"/>
                      <a:pt x="2041218" y="3419053"/>
                      <a:pt x="2061030" y="3407432"/>
                    </a:cubicBezTo>
                    <a:cubicBezTo>
                      <a:pt x="2090939" y="3389715"/>
                      <a:pt x="2062364" y="2060787"/>
                      <a:pt x="1822334" y="1515767"/>
                    </a:cubicBezTo>
                    <a:cubicBezTo>
                      <a:pt x="1826715" y="1508718"/>
                      <a:pt x="1843479" y="1313075"/>
                      <a:pt x="1844241" y="1304312"/>
                    </a:cubicBezTo>
                    <a:cubicBezTo>
                      <a:pt x="1904458" y="1302274"/>
                      <a:pt x="1962799" y="1282890"/>
                      <a:pt x="2012262" y="1248495"/>
                    </a:cubicBezTo>
                    <a:lnTo>
                      <a:pt x="2088462" y="1221063"/>
                    </a:lnTo>
                    <a:cubicBezTo>
                      <a:pt x="2042057" y="1397866"/>
                      <a:pt x="2007252" y="1577508"/>
                      <a:pt x="1984259" y="1758845"/>
                    </a:cubicBezTo>
                    <a:cubicBezTo>
                      <a:pt x="1979877" y="1794659"/>
                      <a:pt x="1957779" y="1972586"/>
                      <a:pt x="1981592" y="1999256"/>
                    </a:cubicBezTo>
                    <a:cubicBezTo>
                      <a:pt x="1984049" y="2002018"/>
                      <a:pt x="1987440" y="2003780"/>
                      <a:pt x="1991117" y="2004209"/>
                    </a:cubicBezTo>
                    <a:cubicBezTo>
                      <a:pt x="2001975" y="2005161"/>
                      <a:pt x="2045409" y="2008971"/>
                      <a:pt x="2091701" y="2011829"/>
                    </a:cubicBezTo>
                    <a:cubicBezTo>
                      <a:pt x="2091701" y="2558373"/>
                      <a:pt x="2145422" y="2851744"/>
                      <a:pt x="2232099" y="3427244"/>
                    </a:cubicBezTo>
                    <a:cubicBezTo>
                      <a:pt x="2232661" y="3430930"/>
                      <a:pt x="2235805" y="3433673"/>
                      <a:pt x="2239529" y="3433721"/>
                    </a:cubicBezTo>
                    <a:lnTo>
                      <a:pt x="2244482" y="3433721"/>
                    </a:lnTo>
                    <a:cubicBezTo>
                      <a:pt x="2248073" y="3460258"/>
                      <a:pt x="2253874" y="3486442"/>
                      <a:pt x="2261818" y="3512016"/>
                    </a:cubicBezTo>
                    <a:cubicBezTo>
                      <a:pt x="2273819" y="3536210"/>
                      <a:pt x="2459938" y="3535638"/>
                      <a:pt x="2486226" y="3527256"/>
                    </a:cubicBezTo>
                    <a:cubicBezTo>
                      <a:pt x="2495685" y="3522408"/>
                      <a:pt x="2500447" y="3511598"/>
                      <a:pt x="2497656" y="3501348"/>
                    </a:cubicBezTo>
                    <a:cubicBezTo>
                      <a:pt x="2490037" y="3467439"/>
                      <a:pt x="2421456" y="3460010"/>
                      <a:pt x="2389072" y="3435626"/>
                    </a:cubicBezTo>
                    <a:lnTo>
                      <a:pt x="2400311" y="3435626"/>
                    </a:lnTo>
                    <a:cubicBezTo>
                      <a:pt x="2403931" y="3435721"/>
                      <a:pt x="2407121" y="3433254"/>
                      <a:pt x="2407931" y="3429721"/>
                    </a:cubicBezTo>
                    <a:lnTo>
                      <a:pt x="2553664" y="2700296"/>
                    </a:lnTo>
                    <a:cubicBezTo>
                      <a:pt x="2555378" y="2710964"/>
                      <a:pt x="2657867" y="3443246"/>
                      <a:pt x="2657867" y="3443246"/>
                    </a:cubicBezTo>
                    <a:cubicBezTo>
                      <a:pt x="2658534" y="3447208"/>
                      <a:pt x="2662039" y="3450066"/>
                      <a:pt x="2666058" y="3449913"/>
                    </a:cubicBezTo>
                    <a:lnTo>
                      <a:pt x="2681108" y="3449913"/>
                    </a:lnTo>
                    <a:cubicBezTo>
                      <a:pt x="2683784" y="3476764"/>
                      <a:pt x="2688109" y="3503415"/>
                      <a:pt x="2694062" y="3529733"/>
                    </a:cubicBezTo>
                    <a:cubicBezTo>
                      <a:pt x="2694653" y="3532181"/>
                      <a:pt x="2696339" y="3534219"/>
                      <a:pt x="2698634" y="3535257"/>
                    </a:cubicBezTo>
                    <a:cubicBezTo>
                      <a:pt x="2717684" y="3544211"/>
                      <a:pt x="2885133" y="3554307"/>
                      <a:pt x="2912756" y="3539258"/>
                    </a:cubicBezTo>
                    <a:cubicBezTo>
                      <a:pt x="2923157" y="3533619"/>
                      <a:pt x="2927539" y="3520979"/>
                      <a:pt x="2922852" y="3510112"/>
                    </a:cubicBezTo>
                    <a:cubicBezTo>
                      <a:pt x="2918071" y="3496853"/>
                      <a:pt x="2909537" y="3485261"/>
                      <a:pt x="2898278" y="3476774"/>
                    </a:cubicBezTo>
                    <a:cubicBezTo>
                      <a:pt x="2875227" y="3464011"/>
                      <a:pt x="2835032" y="3461153"/>
                      <a:pt x="2813506" y="3449913"/>
                    </a:cubicBezTo>
                    <a:lnTo>
                      <a:pt x="2824173" y="3449913"/>
                    </a:lnTo>
                    <a:cubicBezTo>
                      <a:pt x="2827917" y="3449694"/>
                      <a:pt x="2831079" y="3447065"/>
                      <a:pt x="2831984" y="3443437"/>
                    </a:cubicBezTo>
                    <a:cubicBezTo>
                      <a:pt x="2831984" y="3443437"/>
                      <a:pt x="2887420" y="3239792"/>
                      <a:pt x="2919995" y="2771353"/>
                    </a:cubicBezTo>
                    <a:cubicBezTo>
                      <a:pt x="2939045" y="2498175"/>
                      <a:pt x="2944379" y="2218902"/>
                      <a:pt x="2942283" y="1948773"/>
                    </a:cubicBezTo>
                    <a:cubicBezTo>
                      <a:pt x="2966667" y="1950678"/>
                      <a:pt x="3008197" y="1952583"/>
                      <a:pt x="3028771" y="1951631"/>
                    </a:cubicBezTo>
                    <a:cubicBezTo>
                      <a:pt x="3034485" y="1951631"/>
                      <a:pt x="3040010" y="1951631"/>
                      <a:pt x="3042487" y="1946106"/>
                    </a:cubicBezTo>
                    <a:cubicBezTo>
                      <a:pt x="3064584" y="1902101"/>
                      <a:pt x="3047821" y="1464713"/>
                      <a:pt x="3035438" y="1354413"/>
                    </a:cubicBezTo>
                    <a:cubicBezTo>
                      <a:pt x="3034295" y="1343745"/>
                      <a:pt x="3007054" y="1162580"/>
                      <a:pt x="3003434" y="1138958"/>
                    </a:cubicBezTo>
                    <a:cubicBezTo>
                      <a:pt x="3066871" y="1136481"/>
                      <a:pt x="3158501" y="1122956"/>
                      <a:pt x="3210507" y="1085808"/>
                    </a:cubicBezTo>
                    <a:cubicBezTo>
                      <a:pt x="3477207" y="895308"/>
                      <a:pt x="3528071" y="569934"/>
                      <a:pt x="3549788" y="526310"/>
                    </a:cubicBezTo>
                    <a:cubicBezTo>
                      <a:pt x="3551883" y="521738"/>
                      <a:pt x="3546740" y="519452"/>
                      <a:pt x="3533976" y="513165"/>
                    </a:cubicBezTo>
                    <a:cubicBezTo>
                      <a:pt x="3541301" y="491419"/>
                      <a:pt x="3550026" y="470167"/>
                      <a:pt x="3560075" y="449538"/>
                    </a:cubicBezTo>
                    <a:cubicBezTo>
                      <a:pt x="3586555" y="434870"/>
                      <a:pt x="3617225" y="418106"/>
                      <a:pt x="3619321" y="387816"/>
                    </a:cubicBezTo>
                    <a:cubicBezTo>
                      <a:pt x="3621406" y="380691"/>
                      <a:pt x="3618130" y="373086"/>
                      <a:pt x="3611510" y="369719"/>
                    </a:cubicBezTo>
                    <a:close/>
                    <a:moveTo>
                      <a:pt x="1711653" y="175218"/>
                    </a:moveTo>
                    <a:cubicBezTo>
                      <a:pt x="1710129" y="175218"/>
                      <a:pt x="1709748" y="174075"/>
                      <a:pt x="1709748" y="172170"/>
                    </a:cubicBezTo>
                    <a:cubicBezTo>
                      <a:pt x="1709748" y="170265"/>
                      <a:pt x="1713368" y="175218"/>
                      <a:pt x="1711653" y="175218"/>
                    </a:cubicBezTo>
                    <a:close/>
                    <a:moveTo>
                      <a:pt x="2412884" y="899118"/>
                    </a:moveTo>
                    <a:cubicBezTo>
                      <a:pt x="2506991" y="905024"/>
                      <a:pt x="2562998" y="905786"/>
                      <a:pt x="2658629" y="905214"/>
                    </a:cubicBezTo>
                    <a:cubicBezTo>
                      <a:pt x="2664725" y="942171"/>
                      <a:pt x="2671583" y="982557"/>
                      <a:pt x="2679013" y="1025420"/>
                    </a:cubicBezTo>
                    <a:cubicBezTo>
                      <a:pt x="2627768" y="1025420"/>
                      <a:pt x="2454032" y="1027325"/>
                      <a:pt x="2408883" y="1026563"/>
                    </a:cubicBezTo>
                    <a:cubicBezTo>
                      <a:pt x="2410979" y="984653"/>
                      <a:pt x="2412503" y="941790"/>
                      <a:pt x="2412884" y="899499"/>
                    </a:cubicBezTo>
                    <a:close/>
                    <a:moveTo>
                      <a:pt x="2387929" y="1297835"/>
                    </a:moveTo>
                    <a:cubicBezTo>
                      <a:pt x="2498799" y="1304312"/>
                      <a:pt x="2581096" y="1306026"/>
                      <a:pt x="2728352" y="1302978"/>
                    </a:cubicBezTo>
                    <a:cubicBezTo>
                      <a:pt x="2738258" y="1357271"/>
                      <a:pt x="2748545" y="1412135"/>
                      <a:pt x="2757689" y="1460331"/>
                    </a:cubicBezTo>
                    <a:cubicBezTo>
                      <a:pt x="2668535" y="1462998"/>
                      <a:pt x="2462795" y="1466618"/>
                      <a:pt x="2370212" y="1463951"/>
                    </a:cubicBezTo>
                    <a:cubicBezTo>
                      <a:pt x="2373831" y="1433661"/>
                      <a:pt x="2381261" y="1360128"/>
                      <a:pt x="2387929" y="1298216"/>
                    </a:cubicBezTo>
                    <a:close/>
                    <a:moveTo>
                      <a:pt x="2362211" y="1525292"/>
                    </a:moveTo>
                    <a:cubicBezTo>
                      <a:pt x="2507372" y="1533674"/>
                      <a:pt x="2623577" y="1534055"/>
                      <a:pt x="2771214" y="1529673"/>
                    </a:cubicBezTo>
                    <a:cubicBezTo>
                      <a:pt x="2778454" y="1566249"/>
                      <a:pt x="2785502" y="1601682"/>
                      <a:pt x="2792360" y="1635020"/>
                    </a:cubicBezTo>
                    <a:cubicBezTo>
                      <a:pt x="2623958" y="1641497"/>
                      <a:pt x="2459175" y="1641878"/>
                      <a:pt x="2342018" y="1639592"/>
                    </a:cubicBezTo>
                    <a:cubicBezTo>
                      <a:pt x="2349762" y="1601873"/>
                      <a:pt x="2356496" y="1563773"/>
                      <a:pt x="2362211" y="1525292"/>
                    </a:cubicBezTo>
                    <a:close/>
                    <a:moveTo>
                      <a:pt x="2715970" y="1234398"/>
                    </a:moveTo>
                    <a:cubicBezTo>
                      <a:pt x="2658820" y="1235541"/>
                      <a:pt x="2449270" y="1237827"/>
                      <a:pt x="2393643" y="1237065"/>
                    </a:cubicBezTo>
                    <a:cubicBezTo>
                      <a:pt x="2398597" y="1182582"/>
                      <a:pt x="2402406" y="1133243"/>
                      <a:pt x="2405264" y="1088475"/>
                    </a:cubicBezTo>
                    <a:cubicBezTo>
                      <a:pt x="2496704" y="1094190"/>
                      <a:pt x="2558807" y="1096286"/>
                      <a:pt x="2691014" y="1094762"/>
                    </a:cubicBezTo>
                    <a:cubicBezTo>
                      <a:pt x="2695586" y="1119908"/>
                      <a:pt x="2712350" y="1213443"/>
                      <a:pt x="2715970" y="1234398"/>
                    </a:cubicBezTo>
                    <a:close/>
                    <a:moveTo>
                      <a:pt x="2634055" y="725763"/>
                    </a:moveTo>
                    <a:cubicBezTo>
                      <a:pt x="2636340" y="757005"/>
                      <a:pt x="2643198" y="805392"/>
                      <a:pt x="2647961" y="836444"/>
                    </a:cubicBezTo>
                    <a:cubicBezTo>
                      <a:pt x="2599383" y="836444"/>
                      <a:pt x="2450793" y="838158"/>
                      <a:pt x="2412693" y="837587"/>
                    </a:cubicBezTo>
                    <a:cubicBezTo>
                      <a:pt x="2412313" y="798481"/>
                      <a:pt x="2409703" y="759430"/>
                      <a:pt x="2404883" y="720620"/>
                    </a:cubicBezTo>
                    <a:cubicBezTo>
                      <a:pt x="2456318" y="789771"/>
                      <a:pt x="2595192" y="780246"/>
                      <a:pt x="2634055" y="725763"/>
                    </a:cubicBezTo>
                    <a:close/>
                    <a:moveTo>
                      <a:pt x="2329254" y="1700361"/>
                    </a:moveTo>
                    <a:cubicBezTo>
                      <a:pt x="2488398" y="1709963"/>
                      <a:pt x="2647942" y="1711172"/>
                      <a:pt x="2807219" y="1703981"/>
                    </a:cubicBezTo>
                    <a:cubicBezTo>
                      <a:pt x="2814458" y="1737509"/>
                      <a:pt x="2821125" y="1767989"/>
                      <a:pt x="2827412" y="1794659"/>
                    </a:cubicBezTo>
                    <a:cubicBezTo>
                      <a:pt x="2797313" y="1792944"/>
                      <a:pt x="2441459" y="1775609"/>
                      <a:pt x="2311919" y="1769322"/>
                    </a:cubicBezTo>
                    <a:cubicBezTo>
                      <a:pt x="2317253" y="1747605"/>
                      <a:pt x="2322968" y="1724555"/>
                      <a:pt x="2328683" y="1700361"/>
                    </a:cubicBezTo>
                    <a:close/>
                    <a:moveTo>
                      <a:pt x="2370974" y="466874"/>
                    </a:moveTo>
                    <a:cubicBezTo>
                      <a:pt x="2364306" y="453539"/>
                      <a:pt x="2322015" y="447824"/>
                      <a:pt x="2318015" y="414105"/>
                    </a:cubicBezTo>
                    <a:cubicBezTo>
                      <a:pt x="2313443" y="374672"/>
                      <a:pt x="2359354" y="373338"/>
                      <a:pt x="2375165" y="391055"/>
                    </a:cubicBezTo>
                    <a:cubicBezTo>
                      <a:pt x="2376498" y="392388"/>
                      <a:pt x="2385833" y="404961"/>
                      <a:pt x="2386976" y="406485"/>
                    </a:cubicBezTo>
                    <a:cubicBezTo>
                      <a:pt x="2396882" y="419820"/>
                      <a:pt x="2406026" y="420201"/>
                      <a:pt x="2409074" y="401151"/>
                    </a:cubicBezTo>
                    <a:cubicBezTo>
                      <a:pt x="2413456" y="365718"/>
                      <a:pt x="2402597" y="294852"/>
                      <a:pt x="2443935" y="302282"/>
                    </a:cubicBezTo>
                    <a:cubicBezTo>
                      <a:pt x="2473472" y="311547"/>
                      <a:pt x="2503838" y="317927"/>
                      <a:pt x="2534614" y="321332"/>
                    </a:cubicBezTo>
                    <a:cubicBezTo>
                      <a:pt x="2593097" y="326666"/>
                      <a:pt x="2639579" y="321332"/>
                      <a:pt x="2677298" y="279422"/>
                    </a:cubicBezTo>
                    <a:cubicBezTo>
                      <a:pt x="2681489" y="278469"/>
                      <a:pt x="2695396" y="277898"/>
                      <a:pt x="2700348" y="277517"/>
                    </a:cubicBezTo>
                    <a:cubicBezTo>
                      <a:pt x="2702082" y="297660"/>
                      <a:pt x="2702587" y="317890"/>
                      <a:pt x="2701872" y="338096"/>
                    </a:cubicBezTo>
                    <a:cubicBezTo>
                      <a:pt x="2703168" y="399247"/>
                      <a:pt x="2692557" y="460067"/>
                      <a:pt x="2670631" y="517166"/>
                    </a:cubicBezTo>
                    <a:cubicBezTo>
                      <a:pt x="2640341" y="589746"/>
                      <a:pt x="2598431" y="607272"/>
                      <a:pt x="2598431" y="607272"/>
                    </a:cubicBezTo>
                    <a:cubicBezTo>
                      <a:pt x="2596469" y="608022"/>
                      <a:pt x="2594888" y="609534"/>
                      <a:pt x="2594049" y="611463"/>
                    </a:cubicBezTo>
                    <a:cubicBezTo>
                      <a:pt x="2592335" y="615845"/>
                      <a:pt x="2591764" y="611463"/>
                      <a:pt x="2627577" y="691664"/>
                    </a:cubicBezTo>
                    <a:cubicBezTo>
                      <a:pt x="2635197" y="760815"/>
                      <a:pt x="2430410" y="789009"/>
                      <a:pt x="2403931" y="680424"/>
                    </a:cubicBezTo>
                    <a:lnTo>
                      <a:pt x="2410407" y="624989"/>
                    </a:lnTo>
                    <a:cubicBezTo>
                      <a:pt x="2411170" y="620988"/>
                      <a:pt x="2388500" y="502497"/>
                      <a:pt x="2370402" y="466874"/>
                    </a:cubicBezTo>
                    <a:close/>
                    <a:moveTo>
                      <a:pt x="1951874" y="809774"/>
                    </a:moveTo>
                    <a:cubicBezTo>
                      <a:pt x="2012110" y="869581"/>
                      <a:pt x="2053620" y="945638"/>
                      <a:pt x="2071317" y="1028658"/>
                    </a:cubicBezTo>
                    <a:cubicBezTo>
                      <a:pt x="2082557" y="1085808"/>
                      <a:pt x="2077794" y="1133814"/>
                      <a:pt x="2059125" y="1166771"/>
                    </a:cubicBezTo>
                    <a:cubicBezTo>
                      <a:pt x="2046895" y="1187945"/>
                      <a:pt x="2031617" y="1207195"/>
                      <a:pt x="2013786" y="1223921"/>
                    </a:cubicBezTo>
                    <a:cubicBezTo>
                      <a:pt x="1995098" y="1243028"/>
                      <a:pt x="1972295" y="1257620"/>
                      <a:pt x="1947111" y="1266593"/>
                    </a:cubicBezTo>
                    <a:cubicBezTo>
                      <a:pt x="1894219" y="1285995"/>
                      <a:pt x="1837479" y="1292520"/>
                      <a:pt x="1781567" y="1285643"/>
                    </a:cubicBezTo>
                    <a:cubicBezTo>
                      <a:pt x="1707205" y="1276242"/>
                      <a:pt x="1633786" y="1260507"/>
                      <a:pt x="1562111" y="1238589"/>
                    </a:cubicBezTo>
                    <a:cubicBezTo>
                      <a:pt x="1562111" y="1232874"/>
                      <a:pt x="1560968" y="1226778"/>
                      <a:pt x="1560396" y="1219539"/>
                    </a:cubicBezTo>
                    <a:lnTo>
                      <a:pt x="1626119" y="1195536"/>
                    </a:lnTo>
                    <a:cubicBezTo>
                      <a:pt x="1638701" y="1192031"/>
                      <a:pt x="1650893" y="1187250"/>
                      <a:pt x="1662504" y="1181249"/>
                    </a:cubicBezTo>
                    <a:cubicBezTo>
                      <a:pt x="1669172" y="1177820"/>
                      <a:pt x="1669743" y="1167723"/>
                      <a:pt x="1670505" y="1159151"/>
                    </a:cubicBezTo>
                    <a:cubicBezTo>
                      <a:pt x="1673744" y="1127909"/>
                      <a:pt x="1667267" y="1132100"/>
                      <a:pt x="1676792" y="1124480"/>
                    </a:cubicBezTo>
                    <a:cubicBezTo>
                      <a:pt x="1698128" y="1107716"/>
                      <a:pt x="1756802" y="1091333"/>
                      <a:pt x="1782329" y="1084094"/>
                    </a:cubicBezTo>
                    <a:cubicBezTo>
                      <a:pt x="1790901" y="1081808"/>
                      <a:pt x="1803284" y="1079903"/>
                      <a:pt x="1799474" y="1071711"/>
                    </a:cubicBezTo>
                    <a:cubicBezTo>
                      <a:pt x="1798264" y="1060015"/>
                      <a:pt x="1793473" y="1048966"/>
                      <a:pt x="1785758" y="1040088"/>
                    </a:cubicBezTo>
                    <a:cubicBezTo>
                      <a:pt x="1745562" y="869781"/>
                      <a:pt x="1752420" y="870353"/>
                      <a:pt x="1745943" y="871496"/>
                    </a:cubicBezTo>
                    <a:cubicBezTo>
                      <a:pt x="1744267" y="871648"/>
                      <a:pt x="1743038" y="873134"/>
                      <a:pt x="1743191" y="874811"/>
                    </a:cubicBezTo>
                    <a:cubicBezTo>
                      <a:pt x="1743200" y="874982"/>
                      <a:pt x="1743238" y="875144"/>
                      <a:pt x="1743276" y="875306"/>
                    </a:cubicBezTo>
                    <a:cubicBezTo>
                      <a:pt x="1751849" y="925979"/>
                      <a:pt x="1764612" y="991511"/>
                      <a:pt x="1773756" y="1035707"/>
                    </a:cubicBezTo>
                    <a:lnTo>
                      <a:pt x="1750134" y="1032278"/>
                    </a:lnTo>
                    <a:cubicBezTo>
                      <a:pt x="1746134" y="1032278"/>
                      <a:pt x="1742133" y="1032278"/>
                      <a:pt x="1741181" y="1030373"/>
                    </a:cubicBezTo>
                    <a:cubicBezTo>
                      <a:pt x="1733561" y="1014561"/>
                      <a:pt x="1736799" y="995892"/>
                      <a:pt x="1718511" y="986748"/>
                    </a:cubicBezTo>
                    <a:cubicBezTo>
                      <a:pt x="1711006" y="981691"/>
                      <a:pt x="1700824" y="983681"/>
                      <a:pt x="1695775" y="991187"/>
                    </a:cubicBezTo>
                    <a:cubicBezTo>
                      <a:pt x="1695451" y="991663"/>
                      <a:pt x="1695156" y="992149"/>
                      <a:pt x="1694889" y="992654"/>
                    </a:cubicBezTo>
                    <a:cubicBezTo>
                      <a:pt x="1684983" y="1011704"/>
                      <a:pt x="1696985" y="1054376"/>
                      <a:pt x="1694889" y="1053804"/>
                    </a:cubicBezTo>
                    <a:cubicBezTo>
                      <a:pt x="1684745" y="1057967"/>
                      <a:pt x="1674125" y="1060843"/>
                      <a:pt x="1663266" y="1062377"/>
                    </a:cubicBezTo>
                    <a:cubicBezTo>
                      <a:pt x="1662381" y="1058853"/>
                      <a:pt x="1660114" y="1055833"/>
                      <a:pt x="1656980" y="1053995"/>
                    </a:cubicBezTo>
                    <a:cubicBezTo>
                      <a:pt x="1618327" y="1035107"/>
                      <a:pt x="1578113" y="1019619"/>
                      <a:pt x="1536774" y="1007703"/>
                    </a:cubicBezTo>
                    <a:cubicBezTo>
                      <a:pt x="1527821" y="932646"/>
                      <a:pt x="1516010" y="838158"/>
                      <a:pt x="1511819" y="806535"/>
                    </a:cubicBezTo>
                    <a:cubicBezTo>
                      <a:pt x="1513276" y="805855"/>
                      <a:pt x="1514629" y="804956"/>
                      <a:pt x="1515819" y="803868"/>
                    </a:cubicBezTo>
                    <a:cubicBezTo>
                      <a:pt x="1522544" y="790609"/>
                      <a:pt x="1527478" y="776515"/>
                      <a:pt x="1530488" y="761958"/>
                    </a:cubicBezTo>
                    <a:cubicBezTo>
                      <a:pt x="1533726" y="765578"/>
                      <a:pt x="1536393" y="769007"/>
                      <a:pt x="1542299" y="766721"/>
                    </a:cubicBezTo>
                    <a:cubicBezTo>
                      <a:pt x="1593981" y="729162"/>
                      <a:pt x="1642816" y="687839"/>
                      <a:pt x="1688412" y="643086"/>
                    </a:cubicBezTo>
                    <a:cubicBezTo>
                      <a:pt x="1785053" y="682973"/>
                      <a:pt x="1874150" y="739091"/>
                      <a:pt x="1951874" y="809012"/>
                    </a:cubicBezTo>
                    <a:close/>
                    <a:moveTo>
                      <a:pt x="1710701" y="1001988"/>
                    </a:moveTo>
                    <a:cubicBezTo>
                      <a:pt x="1724417" y="1009799"/>
                      <a:pt x="1716987" y="1033040"/>
                      <a:pt x="1732418" y="1044660"/>
                    </a:cubicBezTo>
                    <a:cubicBezTo>
                      <a:pt x="1747877" y="1049194"/>
                      <a:pt x="1763936" y="1051376"/>
                      <a:pt x="1780043" y="1051137"/>
                    </a:cubicBezTo>
                    <a:cubicBezTo>
                      <a:pt x="1783824" y="1057424"/>
                      <a:pt x="1786225" y="1064434"/>
                      <a:pt x="1787091" y="1071711"/>
                    </a:cubicBezTo>
                    <a:cubicBezTo>
                      <a:pt x="1772232" y="1076283"/>
                      <a:pt x="1700033" y="1092285"/>
                      <a:pt x="1669934" y="1113050"/>
                    </a:cubicBezTo>
                    <a:cubicBezTo>
                      <a:pt x="1669315" y="1098667"/>
                      <a:pt x="1667724" y="1084351"/>
                      <a:pt x="1665171" y="1070187"/>
                    </a:cubicBezTo>
                    <a:cubicBezTo>
                      <a:pt x="1680792" y="1068854"/>
                      <a:pt x="1700414" y="1070187"/>
                      <a:pt x="1706129" y="1060091"/>
                    </a:cubicBezTo>
                    <a:cubicBezTo>
                      <a:pt x="1711844" y="1049994"/>
                      <a:pt x="1702128" y="996845"/>
                      <a:pt x="1710701" y="1001988"/>
                    </a:cubicBezTo>
                    <a:close/>
                    <a:moveTo>
                      <a:pt x="1673934" y="640038"/>
                    </a:moveTo>
                    <a:cubicBezTo>
                      <a:pt x="1639835" y="669566"/>
                      <a:pt x="1563444" y="732812"/>
                      <a:pt x="1540584" y="749576"/>
                    </a:cubicBezTo>
                    <a:cubicBezTo>
                      <a:pt x="1529154" y="736812"/>
                      <a:pt x="1499246" y="701379"/>
                      <a:pt x="1490864" y="688425"/>
                    </a:cubicBezTo>
                    <a:cubicBezTo>
                      <a:pt x="1509914" y="672042"/>
                      <a:pt x="1580399" y="624417"/>
                      <a:pt x="1590686" y="618702"/>
                    </a:cubicBezTo>
                    <a:cubicBezTo>
                      <a:pt x="1619147" y="622082"/>
                      <a:pt x="1647093" y="628862"/>
                      <a:pt x="1673934" y="638895"/>
                    </a:cubicBezTo>
                    <a:close/>
                    <a:moveTo>
                      <a:pt x="1373897" y="617369"/>
                    </a:moveTo>
                    <a:lnTo>
                      <a:pt x="1466861" y="688997"/>
                    </a:lnTo>
                    <a:cubicBezTo>
                      <a:pt x="1452764" y="704046"/>
                      <a:pt x="1418283" y="733955"/>
                      <a:pt x="1402853" y="749576"/>
                    </a:cubicBezTo>
                    <a:cubicBezTo>
                      <a:pt x="1381136" y="733955"/>
                      <a:pt x="1321890" y="671280"/>
                      <a:pt x="1288553" y="636609"/>
                    </a:cubicBezTo>
                    <a:cubicBezTo>
                      <a:pt x="1316547" y="628318"/>
                      <a:pt x="1345055" y="621890"/>
                      <a:pt x="1373897" y="617369"/>
                    </a:cubicBezTo>
                    <a:close/>
                    <a:moveTo>
                      <a:pt x="1322081" y="365147"/>
                    </a:moveTo>
                    <a:cubicBezTo>
                      <a:pt x="1319414" y="361337"/>
                      <a:pt x="1319033" y="362480"/>
                      <a:pt x="1299602" y="352193"/>
                    </a:cubicBezTo>
                    <a:cubicBezTo>
                      <a:pt x="1286838" y="341715"/>
                      <a:pt x="1271408" y="333143"/>
                      <a:pt x="1265693" y="317522"/>
                    </a:cubicBezTo>
                    <a:cubicBezTo>
                      <a:pt x="1265693" y="304568"/>
                      <a:pt x="1269693" y="288566"/>
                      <a:pt x="1283219" y="289328"/>
                    </a:cubicBezTo>
                    <a:cubicBezTo>
                      <a:pt x="1293449" y="291684"/>
                      <a:pt x="1302936" y="296526"/>
                      <a:pt x="1310841" y="303425"/>
                    </a:cubicBezTo>
                    <a:cubicBezTo>
                      <a:pt x="1328529" y="309227"/>
                      <a:pt x="1347970" y="303727"/>
                      <a:pt x="1359990" y="289518"/>
                    </a:cubicBezTo>
                    <a:cubicBezTo>
                      <a:pt x="1366591" y="277630"/>
                      <a:pt x="1368563" y="263719"/>
                      <a:pt x="1365515" y="250466"/>
                    </a:cubicBezTo>
                    <a:cubicBezTo>
                      <a:pt x="1378050" y="249345"/>
                      <a:pt x="1389661" y="243403"/>
                      <a:pt x="1397900" y="233892"/>
                    </a:cubicBezTo>
                    <a:cubicBezTo>
                      <a:pt x="1401967" y="225670"/>
                      <a:pt x="1404425" y="216747"/>
                      <a:pt x="1405139" y="207603"/>
                    </a:cubicBezTo>
                    <a:cubicBezTo>
                      <a:pt x="1422951" y="212666"/>
                      <a:pt x="1441991" y="211249"/>
                      <a:pt x="1458860" y="203603"/>
                    </a:cubicBezTo>
                    <a:cubicBezTo>
                      <a:pt x="1470395" y="198635"/>
                      <a:pt x="1480910" y="191597"/>
                      <a:pt x="1489911" y="182838"/>
                    </a:cubicBezTo>
                    <a:cubicBezTo>
                      <a:pt x="1491902" y="187850"/>
                      <a:pt x="1494531" y="192587"/>
                      <a:pt x="1497722" y="196935"/>
                    </a:cubicBezTo>
                    <a:cubicBezTo>
                      <a:pt x="1503761" y="206163"/>
                      <a:pt x="1514352" y="211352"/>
                      <a:pt x="1525344" y="210461"/>
                    </a:cubicBezTo>
                    <a:cubicBezTo>
                      <a:pt x="1532069" y="209394"/>
                      <a:pt x="1538536" y="207067"/>
                      <a:pt x="1544394" y="203603"/>
                    </a:cubicBezTo>
                    <a:lnTo>
                      <a:pt x="1544394" y="211223"/>
                    </a:lnTo>
                    <a:cubicBezTo>
                      <a:pt x="1544013" y="233314"/>
                      <a:pt x="1561616" y="251530"/>
                      <a:pt x="1583704" y="251911"/>
                    </a:cubicBezTo>
                    <a:cubicBezTo>
                      <a:pt x="1586038" y="251951"/>
                      <a:pt x="1588381" y="251786"/>
                      <a:pt x="1590686" y="251418"/>
                    </a:cubicBezTo>
                    <a:cubicBezTo>
                      <a:pt x="1590572" y="252686"/>
                      <a:pt x="1590572" y="253961"/>
                      <a:pt x="1590686" y="255228"/>
                    </a:cubicBezTo>
                    <a:cubicBezTo>
                      <a:pt x="1592591" y="265515"/>
                      <a:pt x="1588590" y="296567"/>
                      <a:pt x="1602878" y="300186"/>
                    </a:cubicBezTo>
                    <a:cubicBezTo>
                      <a:pt x="1617165" y="303806"/>
                      <a:pt x="1609355" y="268182"/>
                      <a:pt x="1636787" y="263801"/>
                    </a:cubicBezTo>
                    <a:cubicBezTo>
                      <a:pt x="1646960" y="261319"/>
                      <a:pt x="1657447" y="266445"/>
                      <a:pt x="1661742" y="275993"/>
                    </a:cubicBezTo>
                    <a:cubicBezTo>
                      <a:pt x="1667076" y="293138"/>
                      <a:pt x="1661742" y="300758"/>
                      <a:pt x="1652789" y="317712"/>
                    </a:cubicBezTo>
                    <a:lnTo>
                      <a:pt x="1646883" y="324380"/>
                    </a:lnTo>
                    <a:cubicBezTo>
                      <a:pt x="1637739" y="334286"/>
                      <a:pt x="1627833" y="344763"/>
                      <a:pt x="1627833" y="354288"/>
                    </a:cubicBezTo>
                    <a:cubicBezTo>
                      <a:pt x="1628405" y="383427"/>
                      <a:pt x="1622890" y="412364"/>
                      <a:pt x="1611641" y="439251"/>
                    </a:cubicBezTo>
                    <a:cubicBezTo>
                      <a:pt x="1601964" y="466505"/>
                      <a:pt x="1584952" y="490563"/>
                      <a:pt x="1562492" y="508784"/>
                    </a:cubicBezTo>
                    <a:cubicBezTo>
                      <a:pt x="1560215" y="510535"/>
                      <a:pt x="1559053" y="513369"/>
                      <a:pt x="1559444" y="516213"/>
                    </a:cubicBezTo>
                    <a:lnTo>
                      <a:pt x="1575065" y="607844"/>
                    </a:lnTo>
                    <a:lnTo>
                      <a:pt x="1476386" y="674900"/>
                    </a:lnTo>
                    <a:cubicBezTo>
                      <a:pt x="1459050" y="661565"/>
                      <a:pt x="1482101" y="681377"/>
                      <a:pt x="1387232" y="608034"/>
                    </a:cubicBezTo>
                    <a:lnTo>
                      <a:pt x="1397519" y="519452"/>
                    </a:lnTo>
                    <a:cubicBezTo>
                      <a:pt x="1397881" y="516131"/>
                      <a:pt x="1396233" y="512911"/>
                      <a:pt x="1393328" y="511260"/>
                    </a:cubicBezTo>
                    <a:cubicBezTo>
                      <a:pt x="1324938" y="472970"/>
                      <a:pt x="1330272" y="378291"/>
                      <a:pt x="1322081" y="365147"/>
                    </a:cubicBezTo>
                    <a:close/>
                    <a:moveTo>
                      <a:pt x="1101101" y="725192"/>
                    </a:moveTo>
                    <a:cubicBezTo>
                      <a:pt x="1153222" y="687868"/>
                      <a:pt x="1211153" y="659417"/>
                      <a:pt x="1272551" y="640991"/>
                    </a:cubicBezTo>
                    <a:cubicBezTo>
                      <a:pt x="1307422" y="681119"/>
                      <a:pt x="1344503" y="719278"/>
                      <a:pt x="1383612" y="755291"/>
                    </a:cubicBezTo>
                    <a:cubicBezTo>
                      <a:pt x="1391994" y="762530"/>
                      <a:pt x="1402662" y="771483"/>
                      <a:pt x="1410092" y="763863"/>
                    </a:cubicBezTo>
                    <a:cubicBezTo>
                      <a:pt x="1412759" y="760815"/>
                      <a:pt x="1416759" y="756815"/>
                      <a:pt x="1421331" y="752243"/>
                    </a:cubicBezTo>
                    <a:cubicBezTo>
                      <a:pt x="1426084" y="768774"/>
                      <a:pt x="1431676" y="785051"/>
                      <a:pt x="1438095" y="801011"/>
                    </a:cubicBezTo>
                    <a:cubicBezTo>
                      <a:pt x="1439629" y="803863"/>
                      <a:pt x="1442229" y="805987"/>
                      <a:pt x="1445334" y="806916"/>
                    </a:cubicBezTo>
                    <a:cubicBezTo>
                      <a:pt x="1443239" y="831491"/>
                      <a:pt x="1438095" y="902166"/>
                      <a:pt x="1432190" y="980462"/>
                    </a:cubicBezTo>
                    <a:cubicBezTo>
                      <a:pt x="1371754" y="967489"/>
                      <a:pt x="1309946" y="961983"/>
                      <a:pt x="1248167" y="964079"/>
                    </a:cubicBezTo>
                    <a:cubicBezTo>
                      <a:pt x="1248167" y="959126"/>
                      <a:pt x="1254263" y="900452"/>
                      <a:pt x="1254453" y="898547"/>
                    </a:cubicBezTo>
                    <a:cubicBezTo>
                      <a:pt x="1254453" y="888260"/>
                      <a:pt x="1254453" y="874734"/>
                      <a:pt x="1255596" y="869400"/>
                    </a:cubicBezTo>
                    <a:cubicBezTo>
                      <a:pt x="1256073" y="867667"/>
                      <a:pt x="1255044" y="865876"/>
                      <a:pt x="1253310" y="865400"/>
                    </a:cubicBezTo>
                    <a:cubicBezTo>
                      <a:pt x="1251577" y="864924"/>
                      <a:pt x="1249786" y="865952"/>
                      <a:pt x="1249310" y="867686"/>
                    </a:cubicBezTo>
                    <a:cubicBezTo>
                      <a:pt x="1232355" y="902166"/>
                      <a:pt x="1235403" y="926550"/>
                      <a:pt x="1237689" y="964650"/>
                    </a:cubicBezTo>
                    <a:cubicBezTo>
                      <a:pt x="1195075" y="966755"/>
                      <a:pt x="1153317" y="977309"/>
                      <a:pt x="1114817" y="995702"/>
                    </a:cubicBezTo>
                    <a:cubicBezTo>
                      <a:pt x="1113207" y="996588"/>
                      <a:pt x="1112626" y="998617"/>
                      <a:pt x="1113521" y="1000217"/>
                    </a:cubicBezTo>
                    <a:cubicBezTo>
                      <a:pt x="1114369" y="1001760"/>
                      <a:pt x="1116274" y="1002369"/>
                      <a:pt x="1117865" y="1001607"/>
                    </a:cubicBezTo>
                    <a:cubicBezTo>
                      <a:pt x="1251215" y="936456"/>
                      <a:pt x="1493150" y="998178"/>
                      <a:pt x="1621737" y="1053614"/>
                    </a:cubicBezTo>
                    <a:cubicBezTo>
                      <a:pt x="1630710" y="1057291"/>
                      <a:pt x="1639425" y="1061558"/>
                      <a:pt x="1647836" y="1066377"/>
                    </a:cubicBezTo>
                    <a:cubicBezTo>
                      <a:pt x="1653703" y="1096419"/>
                      <a:pt x="1655494" y="1127109"/>
                      <a:pt x="1653170" y="1157627"/>
                    </a:cubicBezTo>
                    <a:cubicBezTo>
                      <a:pt x="1653170" y="1166199"/>
                      <a:pt x="1653170" y="1168295"/>
                      <a:pt x="1637930" y="1174200"/>
                    </a:cubicBezTo>
                    <a:cubicBezTo>
                      <a:pt x="1627071" y="1178582"/>
                      <a:pt x="1614117" y="1181630"/>
                      <a:pt x="1606116" y="1184678"/>
                    </a:cubicBezTo>
                    <a:cubicBezTo>
                      <a:pt x="1580018" y="1194393"/>
                      <a:pt x="1554872" y="1203728"/>
                      <a:pt x="1529916" y="1213253"/>
                    </a:cubicBezTo>
                    <a:cubicBezTo>
                      <a:pt x="1389042" y="1258468"/>
                      <a:pt x="1245100" y="1293482"/>
                      <a:pt x="1099196" y="1318028"/>
                    </a:cubicBezTo>
                    <a:cubicBezTo>
                      <a:pt x="1051761" y="1318028"/>
                      <a:pt x="989277" y="1309265"/>
                      <a:pt x="954416" y="1276499"/>
                    </a:cubicBezTo>
                    <a:cubicBezTo>
                      <a:pt x="803540" y="1135338"/>
                      <a:pt x="961274" y="821204"/>
                      <a:pt x="1101101" y="725192"/>
                    </a:cubicBezTo>
                    <a:close/>
                    <a:moveTo>
                      <a:pt x="387107" y="563838"/>
                    </a:moveTo>
                    <a:cubicBezTo>
                      <a:pt x="369402" y="553628"/>
                      <a:pt x="354280" y="539484"/>
                      <a:pt x="342911" y="522500"/>
                    </a:cubicBezTo>
                    <a:cubicBezTo>
                      <a:pt x="313193" y="476399"/>
                      <a:pt x="312812" y="400961"/>
                      <a:pt x="317765" y="346478"/>
                    </a:cubicBezTo>
                    <a:cubicBezTo>
                      <a:pt x="344380" y="338195"/>
                      <a:pt x="368573" y="323548"/>
                      <a:pt x="388250" y="303806"/>
                    </a:cubicBezTo>
                    <a:cubicBezTo>
                      <a:pt x="409547" y="282041"/>
                      <a:pt x="428159" y="257802"/>
                      <a:pt x="443685" y="231606"/>
                    </a:cubicBezTo>
                    <a:lnTo>
                      <a:pt x="454353" y="211032"/>
                    </a:lnTo>
                    <a:cubicBezTo>
                      <a:pt x="473665" y="260431"/>
                      <a:pt x="506718" y="303267"/>
                      <a:pt x="549603" y="334476"/>
                    </a:cubicBezTo>
                    <a:cubicBezTo>
                      <a:pt x="564514" y="341302"/>
                      <a:pt x="580645" y="345060"/>
                      <a:pt x="597038" y="345525"/>
                    </a:cubicBezTo>
                    <a:cubicBezTo>
                      <a:pt x="596664" y="360466"/>
                      <a:pt x="598266" y="375391"/>
                      <a:pt x="601800" y="389912"/>
                    </a:cubicBezTo>
                    <a:cubicBezTo>
                      <a:pt x="603340" y="393024"/>
                      <a:pt x="607110" y="394300"/>
                      <a:pt x="610222" y="392761"/>
                    </a:cubicBezTo>
                    <a:cubicBezTo>
                      <a:pt x="610338" y="392704"/>
                      <a:pt x="610451" y="392643"/>
                      <a:pt x="610563" y="392579"/>
                    </a:cubicBezTo>
                    <a:cubicBezTo>
                      <a:pt x="618945" y="388007"/>
                      <a:pt x="622184" y="363432"/>
                      <a:pt x="635138" y="346478"/>
                    </a:cubicBezTo>
                    <a:cubicBezTo>
                      <a:pt x="638567" y="341715"/>
                      <a:pt x="642567" y="338096"/>
                      <a:pt x="647520" y="339239"/>
                    </a:cubicBezTo>
                    <a:cubicBezTo>
                      <a:pt x="652745" y="340039"/>
                      <a:pt x="657705" y="342062"/>
                      <a:pt x="661998" y="345144"/>
                    </a:cubicBezTo>
                    <a:cubicBezTo>
                      <a:pt x="681048" y="359241"/>
                      <a:pt x="665808" y="415629"/>
                      <a:pt x="630185" y="433155"/>
                    </a:cubicBezTo>
                    <a:cubicBezTo>
                      <a:pt x="619517" y="438489"/>
                      <a:pt x="563891" y="503259"/>
                      <a:pt x="560271" y="523643"/>
                    </a:cubicBezTo>
                    <a:cubicBezTo>
                      <a:pt x="557888" y="534840"/>
                      <a:pt x="558479" y="546465"/>
                      <a:pt x="561986" y="557361"/>
                    </a:cubicBezTo>
                    <a:cubicBezTo>
                      <a:pt x="563129" y="573935"/>
                      <a:pt x="565034" y="595461"/>
                      <a:pt x="566367" y="614511"/>
                    </a:cubicBezTo>
                    <a:cubicBezTo>
                      <a:pt x="531125" y="614511"/>
                      <a:pt x="445209" y="614511"/>
                      <a:pt x="409967" y="616226"/>
                    </a:cubicBezTo>
                    <a:cubicBezTo>
                      <a:pt x="411681" y="569172"/>
                      <a:pt x="412634" y="574125"/>
                      <a:pt x="387107" y="563838"/>
                    </a:cubicBezTo>
                    <a:close/>
                    <a:moveTo>
                      <a:pt x="742961" y="2655338"/>
                    </a:moveTo>
                    <a:lnTo>
                      <a:pt x="599133" y="2655338"/>
                    </a:lnTo>
                    <a:cubicBezTo>
                      <a:pt x="621041" y="2384066"/>
                      <a:pt x="647711" y="1718840"/>
                      <a:pt x="641996" y="1483191"/>
                    </a:cubicBezTo>
                    <a:cubicBezTo>
                      <a:pt x="667396" y="1482048"/>
                      <a:pt x="690256" y="1480524"/>
                      <a:pt x="710576" y="1478619"/>
                    </a:cubicBezTo>
                    <a:cubicBezTo>
                      <a:pt x="754010" y="1703219"/>
                      <a:pt x="778203" y="2435691"/>
                      <a:pt x="742961" y="2655338"/>
                    </a:cubicBezTo>
                    <a:close/>
                    <a:moveTo>
                      <a:pt x="266711" y="2638003"/>
                    </a:moveTo>
                    <a:cubicBezTo>
                      <a:pt x="246137" y="2410736"/>
                      <a:pt x="266711" y="1673120"/>
                      <a:pt x="321194" y="1475952"/>
                    </a:cubicBezTo>
                    <a:cubicBezTo>
                      <a:pt x="330719" y="1477286"/>
                      <a:pt x="398918" y="1483382"/>
                      <a:pt x="398918" y="1483382"/>
                    </a:cubicBezTo>
                    <a:cubicBezTo>
                      <a:pt x="369962" y="1716173"/>
                      <a:pt x="340244" y="2384256"/>
                      <a:pt x="350531" y="2645432"/>
                    </a:cubicBezTo>
                    <a:cubicBezTo>
                      <a:pt x="319670" y="2643146"/>
                      <a:pt x="291476" y="2640288"/>
                      <a:pt x="265568" y="2638003"/>
                    </a:cubicBezTo>
                    <a:close/>
                    <a:moveTo>
                      <a:pt x="477404" y="1469475"/>
                    </a:moveTo>
                    <a:lnTo>
                      <a:pt x="405776" y="1466618"/>
                    </a:lnTo>
                    <a:cubicBezTo>
                      <a:pt x="405610" y="1446092"/>
                      <a:pt x="407075" y="1425575"/>
                      <a:pt x="410157" y="1405277"/>
                    </a:cubicBezTo>
                    <a:lnTo>
                      <a:pt x="435875" y="1403372"/>
                    </a:lnTo>
                    <a:lnTo>
                      <a:pt x="491501" y="1402038"/>
                    </a:lnTo>
                    <a:cubicBezTo>
                      <a:pt x="488761" y="1424879"/>
                      <a:pt x="484045" y="1447444"/>
                      <a:pt x="477404" y="1469475"/>
                    </a:cubicBezTo>
                    <a:close/>
                    <a:moveTo>
                      <a:pt x="256805" y="1406801"/>
                    </a:moveTo>
                    <a:lnTo>
                      <a:pt x="394727" y="1404134"/>
                    </a:lnTo>
                    <a:cubicBezTo>
                      <a:pt x="390864" y="1425118"/>
                      <a:pt x="389079" y="1446425"/>
                      <a:pt x="389393" y="1467761"/>
                    </a:cubicBezTo>
                    <a:cubicBezTo>
                      <a:pt x="337639" y="1467342"/>
                      <a:pt x="286039" y="1462046"/>
                      <a:pt x="235278" y="1451949"/>
                    </a:cubicBezTo>
                    <a:cubicBezTo>
                      <a:pt x="249375" y="1421088"/>
                      <a:pt x="255281" y="1410611"/>
                      <a:pt x="256805" y="1406801"/>
                    </a:cubicBezTo>
                    <a:close/>
                    <a:moveTo>
                      <a:pt x="412062" y="2648861"/>
                    </a:moveTo>
                    <a:cubicBezTo>
                      <a:pt x="405776" y="2411117"/>
                      <a:pt x="444447" y="1683788"/>
                      <a:pt x="469212" y="1484334"/>
                    </a:cubicBezTo>
                    <a:cubicBezTo>
                      <a:pt x="495311" y="1484334"/>
                      <a:pt x="514742" y="1485668"/>
                      <a:pt x="568844" y="1484334"/>
                    </a:cubicBezTo>
                    <a:cubicBezTo>
                      <a:pt x="568844" y="1574631"/>
                      <a:pt x="541793" y="2541610"/>
                      <a:pt x="535506" y="2653052"/>
                    </a:cubicBezTo>
                    <a:cubicBezTo>
                      <a:pt x="502931" y="2653052"/>
                      <a:pt x="420444" y="2649432"/>
                      <a:pt x="412062" y="2648861"/>
                    </a:cubicBezTo>
                    <a:close/>
                    <a:moveTo>
                      <a:pt x="492072" y="1469666"/>
                    </a:moveTo>
                    <a:cubicBezTo>
                      <a:pt x="496747" y="1447435"/>
                      <a:pt x="499046" y="1424755"/>
                      <a:pt x="498930" y="1402038"/>
                    </a:cubicBezTo>
                    <a:cubicBezTo>
                      <a:pt x="624089" y="1399752"/>
                      <a:pt x="746580" y="1396704"/>
                      <a:pt x="801825" y="1404134"/>
                    </a:cubicBezTo>
                    <a:cubicBezTo>
                      <a:pt x="809352" y="1417402"/>
                      <a:pt x="815725" y="1431299"/>
                      <a:pt x="820875" y="1445663"/>
                    </a:cubicBezTo>
                    <a:cubicBezTo>
                      <a:pt x="713243" y="1468713"/>
                      <a:pt x="592466" y="1469666"/>
                      <a:pt x="492072" y="1469666"/>
                    </a:cubicBezTo>
                    <a:close/>
                    <a:moveTo>
                      <a:pt x="133361" y="2611713"/>
                    </a:moveTo>
                    <a:cubicBezTo>
                      <a:pt x="100404" y="2590758"/>
                      <a:pt x="89736" y="1999446"/>
                      <a:pt x="130122" y="1763607"/>
                    </a:cubicBezTo>
                    <a:cubicBezTo>
                      <a:pt x="150663" y="1658051"/>
                      <a:pt x="184793" y="1555600"/>
                      <a:pt x="231659" y="1458807"/>
                    </a:cubicBezTo>
                    <a:lnTo>
                      <a:pt x="251661" y="1462998"/>
                    </a:lnTo>
                    <a:cubicBezTo>
                      <a:pt x="198321" y="1655594"/>
                      <a:pt x="176985" y="2355491"/>
                      <a:pt x="203465" y="2629049"/>
                    </a:cubicBezTo>
                    <a:cubicBezTo>
                      <a:pt x="179409" y="2626534"/>
                      <a:pt x="155817" y="2620695"/>
                      <a:pt x="133361" y="2611713"/>
                    </a:cubicBezTo>
                    <a:close/>
                    <a:moveTo>
                      <a:pt x="409014" y="3468963"/>
                    </a:moveTo>
                    <a:cubicBezTo>
                      <a:pt x="356055" y="3476203"/>
                      <a:pt x="327480" y="3480394"/>
                      <a:pt x="306716" y="3484965"/>
                    </a:cubicBezTo>
                    <a:cubicBezTo>
                      <a:pt x="294801" y="3486080"/>
                      <a:pt x="282885" y="3482832"/>
                      <a:pt x="273188" y="3475821"/>
                    </a:cubicBezTo>
                    <a:cubicBezTo>
                      <a:pt x="288809" y="3466487"/>
                      <a:pt x="292238" y="3467821"/>
                      <a:pt x="292238" y="3458867"/>
                    </a:cubicBezTo>
                    <a:cubicBezTo>
                      <a:pt x="293952" y="3421910"/>
                      <a:pt x="256233" y="2725442"/>
                      <a:pt x="251661" y="2651719"/>
                    </a:cubicBezTo>
                    <a:cubicBezTo>
                      <a:pt x="338529" y="2661624"/>
                      <a:pt x="447114" y="2666958"/>
                      <a:pt x="533982" y="2669435"/>
                    </a:cubicBezTo>
                    <a:cubicBezTo>
                      <a:pt x="504455" y="2851172"/>
                      <a:pt x="422540" y="3375809"/>
                      <a:pt x="408443" y="3469535"/>
                    </a:cubicBezTo>
                    <a:close/>
                    <a:moveTo>
                      <a:pt x="835353" y="3429721"/>
                    </a:moveTo>
                    <a:cubicBezTo>
                      <a:pt x="786966" y="3443246"/>
                      <a:pt x="756677" y="3452009"/>
                      <a:pt x="736293" y="3459629"/>
                    </a:cubicBezTo>
                    <a:cubicBezTo>
                      <a:pt x="724629" y="3462391"/>
                      <a:pt x="712354" y="3460763"/>
                      <a:pt x="701813" y="3455057"/>
                    </a:cubicBezTo>
                    <a:cubicBezTo>
                      <a:pt x="715529" y="3444198"/>
                      <a:pt x="718386" y="3444961"/>
                      <a:pt x="717624" y="3436007"/>
                    </a:cubicBezTo>
                    <a:cubicBezTo>
                      <a:pt x="714195" y="3397907"/>
                      <a:pt x="579893" y="2708869"/>
                      <a:pt x="572273" y="2670578"/>
                    </a:cubicBezTo>
                    <a:cubicBezTo>
                      <a:pt x="680096" y="2672864"/>
                      <a:pt x="781823" y="2671721"/>
                      <a:pt x="847926" y="2667149"/>
                    </a:cubicBezTo>
                    <a:cubicBezTo>
                      <a:pt x="843545" y="2881080"/>
                      <a:pt x="835925" y="3342471"/>
                      <a:pt x="834782" y="3430292"/>
                    </a:cubicBezTo>
                    <a:close/>
                    <a:moveTo>
                      <a:pt x="883740" y="1615970"/>
                    </a:moveTo>
                    <a:cubicBezTo>
                      <a:pt x="947367" y="1841331"/>
                      <a:pt x="953844" y="2530370"/>
                      <a:pt x="910982" y="2641050"/>
                    </a:cubicBezTo>
                    <a:cubicBezTo>
                      <a:pt x="894980" y="2649052"/>
                      <a:pt x="823161" y="2652099"/>
                      <a:pt x="805635" y="2652862"/>
                    </a:cubicBezTo>
                    <a:cubicBezTo>
                      <a:pt x="843735" y="2415689"/>
                      <a:pt x="824685" y="1700361"/>
                      <a:pt x="781061" y="1469285"/>
                    </a:cubicBezTo>
                    <a:cubicBezTo>
                      <a:pt x="798968" y="1466427"/>
                      <a:pt x="814970" y="1463379"/>
                      <a:pt x="829829" y="1460141"/>
                    </a:cubicBezTo>
                    <a:cubicBezTo>
                      <a:pt x="850974" y="1517862"/>
                      <a:pt x="878787" y="1600920"/>
                      <a:pt x="883169" y="1616541"/>
                    </a:cubicBezTo>
                    <a:close/>
                    <a:moveTo>
                      <a:pt x="749247" y="1059138"/>
                    </a:moveTo>
                    <a:cubicBezTo>
                      <a:pt x="741056" y="1051709"/>
                      <a:pt x="733055" y="1045041"/>
                      <a:pt x="726197" y="1037802"/>
                    </a:cubicBezTo>
                    <a:cubicBezTo>
                      <a:pt x="725092" y="1036383"/>
                      <a:pt x="723045" y="1036126"/>
                      <a:pt x="721625" y="1037231"/>
                    </a:cubicBezTo>
                    <a:cubicBezTo>
                      <a:pt x="720205" y="1038336"/>
                      <a:pt x="719948" y="1040384"/>
                      <a:pt x="721053" y="1041803"/>
                    </a:cubicBezTo>
                    <a:cubicBezTo>
                      <a:pt x="753629" y="1095143"/>
                      <a:pt x="798777" y="1120860"/>
                      <a:pt x="822971" y="1142768"/>
                    </a:cubicBezTo>
                    <a:cubicBezTo>
                      <a:pt x="816875" y="1166009"/>
                      <a:pt x="810588" y="1305264"/>
                      <a:pt x="803921" y="1387751"/>
                    </a:cubicBezTo>
                    <a:cubicBezTo>
                      <a:pt x="753629" y="1376130"/>
                      <a:pt x="490929" y="1389846"/>
                      <a:pt x="402728" y="1389846"/>
                    </a:cubicBezTo>
                    <a:cubicBezTo>
                      <a:pt x="400718" y="1389875"/>
                      <a:pt x="398801" y="1390694"/>
                      <a:pt x="397394" y="1392132"/>
                    </a:cubicBezTo>
                    <a:cubicBezTo>
                      <a:pt x="328052" y="1395371"/>
                      <a:pt x="273378" y="1398609"/>
                      <a:pt x="258138" y="1399562"/>
                    </a:cubicBezTo>
                    <a:cubicBezTo>
                      <a:pt x="248994" y="1378226"/>
                      <a:pt x="237564" y="1343745"/>
                      <a:pt x="230516" y="1321838"/>
                    </a:cubicBezTo>
                    <a:cubicBezTo>
                      <a:pt x="261408" y="1327381"/>
                      <a:pt x="293064" y="1327124"/>
                      <a:pt x="323861" y="1321076"/>
                    </a:cubicBezTo>
                    <a:cubicBezTo>
                      <a:pt x="324390" y="1332658"/>
                      <a:pt x="326903" y="1344060"/>
                      <a:pt x="331290" y="1354794"/>
                    </a:cubicBezTo>
                    <a:cubicBezTo>
                      <a:pt x="340815" y="1363176"/>
                      <a:pt x="657807" y="1340507"/>
                      <a:pt x="667904" y="1338411"/>
                    </a:cubicBezTo>
                    <a:cubicBezTo>
                      <a:pt x="674762" y="1336887"/>
                      <a:pt x="674952" y="1327362"/>
                      <a:pt x="675524" y="1319361"/>
                    </a:cubicBezTo>
                    <a:cubicBezTo>
                      <a:pt x="677238" y="1300311"/>
                      <a:pt x="678381" y="1258401"/>
                      <a:pt x="679143" y="1209252"/>
                    </a:cubicBezTo>
                    <a:cubicBezTo>
                      <a:pt x="690382" y="1204766"/>
                      <a:pt x="695859" y="1192022"/>
                      <a:pt x="691376" y="1180792"/>
                    </a:cubicBezTo>
                    <a:cubicBezTo>
                      <a:pt x="690940" y="1179696"/>
                      <a:pt x="690417" y="1178639"/>
                      <a:pt x="689811" y="1177629"/>
                    </a:cubicBezTo>
                    <a:cubicBezTo>
                      <a:pt x="698844" y="1166133"/>
                      <a:pt x="696843" y="1149483"/>
                      <a:pt x="685341" y="1140453"/>
                    </a:cubicBezTo>
                    <a:cubicBezTo>
                      <a:pt x="684935" y="1140130"/>
                      <a:pt x="684520" y="1139825"/>
                      <a:pt x="684096" y="1139529"/>
                    </a:cubicBezTo>
                    <a:cubicBezTo>
                      <a:pt x="692911" y="1130938"/>
                      <a:pt x="693090" y="1116822"/>
                      <a:pt x="684496" y="1108011"/>
                    </a:cubicBezTo>
                    <a:cubicBezTo>
                      <a:pt x="683080" y="1106554"/>
                      <a:pt x="681471" y="1105306"/>
                      <a:pt x="679715" y="1104287"/>
                    </a:cubicBezTo>
                    <a:cubicBezTo>
                      <a:pt x="679715" y="1035516"/>
                      <a:pt x="679715" y="968460"/>
                      <a:pt x="677238" y="930932"/>
                    </a:cubicBezTo>
                    <a:cubicBezTo>
                      <a:pt x="676095" y="900071"/>
                      <a:pt x="675143" y="896642"/>
                      <a:pt x="670380" y="892832"/>
                    </a:cubicBezTo>
                    <a:cubicBezTo>
                      <a:pt x="661046" y="887117"/>
                      <a:pt x="620850" y="889403"/>
                      <a:pt x="602753" y="890165"/>
                    </a:cubicBezTo>
                    <a:cubicBezTo>
                      <a:pt x="603003" y="882088"/>
                      <a:pt x="600813" y="874115"/>
                      <a:pt x="596466" y="867305"/>
                    </a:cubicBezTo>
                    <a:cubicBezTo>
                      <a:pt x="587703" y="858732"/>
                      <a:pt x="549032" y="867305"/>
                      <a:pt x="526553" y="867305"/>
                    </a:cubicBezTo>
                    <a:cubicBezTo>
                      <a:pt x="521600" y="851493"/>
                      <a:pt x="519123" y="839682"/>
                      <a:pt x="501597" y="831491"/>
                    </a:cubicBezTo>
                    <a:cubicBezTo>
                      <a:pt x="483728" y="825179"/>
                      <a:pt x="463978" y="833405"/>
                      <a:pt x="455877" y="850541"/>
                    </a:cubicBezTo>
                    <a:cubicBezTo>
                      <a:pt x="455877" y="852446"/>
                      <a:pt x="450353" y="868067"/>
                      <a:pt x="449210" y="873210"/>
                    </a:cubicBezTo>
                    <a:cubicBezTo>
                      <a:pt x="428768" y="874753"/>
                      <a:pt x="408421" y="877363"/>
                      <a:pt x="388250" y="881021"/>
                    </a:cubicBezTo>
                    <a:cubicBezTo>
                      <a:pt x="381011" y="883307"/>
                      <a:pt x="380439" y="898547"/>
                      <a:pt x="380249" y="909215"/>
                    </a:cubicBezTo>
                    <a:cubicBezTo>
                      <a:pt x="307668" y="916835"/>
                      <a:pt x="302906" y="916835"/>
                      <a:pt x="301572" y="924264"/>
                    </a:cubicBezTo>
                    <a:cubicBezTo>
                      <a:pt x="300239" y="931694"/>
                      <a:pt x="305573" y="1052852"/>
                      <a:pt x="305954" y="1062948"/>
                    </a:cubicBezTo>
                    <a:cubicBezTo>
                      <a:pt x="288142" y="1065206"/>
                      <a:pt x="270509" y="1068711"/>
                      <a:pt x="253185" y="1073426"/>
                    </a:cubicBezTo>
                    <a:cubicBezTo>
                      <a:pt x="256790" y="1049766"/>
                      <a:pt x="258953" y="1025906"/>
                      <a:pt x="259662" y="1001988"/>
                    </a:cubicBezTo>
                    <a:cubicBezTo>
                      <a:pt x="259662" y="991511"/>
                      <a:pt x="260615" y="946743"/>
                      <a:pt x="254328" y="946553"/>
                    </a:cubicBezTo>
                    <a:cubicBezTo>
                      <a:pt x="248042" y="946362"/>
                      <a:pt x="244232" y="990368"/>
                      <a:pt x="243660" y="999131"/>
                    </a:cubicBezTo>
                    <a:cubicBezTo>
                      <a:pt x="242517" y="1012466"/>
                      <a:pt x="240803" y="1062186"/>
                      <a:pt x="241755" y="1077045"/>
                    </a:cubicBezTo>
                    <a:cubicBezTo>
                      <a:pt x="233754" y="1079522"/>
                      <a:pt x="226134" y="1082189"/>
                      <a:pt x="218324" y="1085237"/>
                    </a:cubicBezTo>
                    <a:cubicBezTo>
                      <a:pt x="216665" y="1085932"/>
                      <a:pt x="215882" y="1087837"/>
                      <a:pt x="216576" y="1089495"/>
                    </a:cubicBezTo>
                    <a:cubicBezTo>
                      <a:pt x="217233" y="1091076"/>
                      <a:pt x="218992" y="1091876"/>
                      <a:pt x="220610" y="1091333"/>
                    </a:cubicBezTo>
                    <a:cubicBezTo>
                      <a:pt x="328242" y="1054185"/>
                      <a:pt x="473975" y="1074950"/>
                      <a:pt x="553794" y="1114955"/>
                    </a:cubicBezTo>
                    <a:lnTo>
                      <a:pt x="557414" y="1195155"/>
                    </a:lnTo>
                    <a:cubicBezTo>
                      <a:pt x="488453" y="1243352"/>
                      <a:pt x="378725" y="1302978"/>
                      <a:pt x="294905" y="1313646"/>
                    </a:cubicBezTo>
                    <a:cubicBezTo>
                      <a:pt x="270185" y="1316504"/>
                      <a:pt x="245192" y="1315990"/>
                      <a:pt x="220610" y="1312122"/>
                    </a:cubicBezTo>
                    <a:cubicBezTo>
                      <a:pt x="76211" y="1293453"/>
                      <a:pt x="1725" y="1190012"/>
                      <a:pt x="12203" y="1041422"/>
                    </a:cubicBezTo>
                    <a:cubicBezTo>
                      <a:pt x="20394" y="925788"/>
                      <a:pt x="57161" y="813965"/>
                      <a:pt x="145934" y="739860"/>
                    </a:cubicBezTo>
                    <a:cubicBezTo>
                      <a:pt x="203084" y="692426"/>
                      <a:pt x="312240" y="676233"/>
                      <a:pt x="386535" y="682710"/>
                    </a:cubicBezTo>
                    <a:cubicBezTo>
                      <a:pt x="405585" y="684234"/>
                      <a:pt x="395298" y="643086"/>
                      <a:pt x="400251" y="628227"/>
                    </a:cubicBezTo>
                    <a:cubicBezTo>
                      <a:pt x="407490" y="627084"/>
                      <a:pt x="430541" y="626703"/>
                      <a:pt x="438351" y="626513"/>
                    </a:cubicBezTo>
                    <a:cubicBezTo>
                      <a:pt x="437406" y="639640"/>
                      <a:pt x="437406" y="652819"/>
                      <a:pt x="438351" y="665946"/>
                    </a:cubicBezTo>
                    <a:cubicBezTo>
                      <a:pt x="438351" y="671471"/>
                      <a:pt x="442352" y="692235"/>
                      <a:pt x="447305" y="690711"/>
                    </a:cubicBezTo>
                    <a:cubicBezTo>
                      <a:pt x="452258" y="689187"/>
                      <a:pt x="454163" y="672995"/>
                      <a:pt x="454353" y="668423"/>
                    </a:cubicBezTo>
                    <a:cubicBezTo>
                      <a:pt x="454544" y="663851"/>
                      <a:pt x="454353" y="663279"/>
                      <a:pt x="452639" y="626513"/>
                    </a:cubicBezTo>
                    <a:lnTo>
                      <a:pt x="516075" y="626513"/>
                    </a:lnTo>
                    <a:cubicBezTo>
                      <a:pt x="515309" y="639201"/>
                      <a:pt x="515309" y="651925"/>
                      <a:pt x="516075" y="664613"/>
                    </a:cubicBezTo>
                    <a:cubicBezTo>
                      <a:pt x="516075" y="670137"/>
                      <a:pt x="520076" y="690902"/>
                      <a:pt x="525029" y="689378"/>
                    </a:cubicBezTo>
                    <a:cubicBezTo>
                      <a:pt x="529982" y="687854"/>
                      <a:pt x="531887" y="671661"/>
                      <a:pt x="532077" y="667089"/>
                    </a:cubicBezTo>
                    <a:cubicBezTo>
                      <a:pt x="532268" y="662517"/>
                      <a:pt x="532077" y="652992"/>
                      <a:pt x="530363" y="626894"/>
                    </a:cubicBezTo>
                    <a:lnTo>
                      <a:pt x="576845" y="626894"/>
                    </a:lnTo>
                    <a:cubicBezTo>
                      <a:pt x="578751" y="633069"/>
                      <a:pt x="579777" y="639482"/>
                      <a:pt x="579893" y="645944"/>
                    </a:cubicBezTo>
                    <a:cubicBezTo>
                      <a:pt x="579893" y="668042"/>
                      <a:pt x="576083" y="671280"/>
                      <a:pt x="579893" y="675662"/>
                    </a:cubicBezTo>
                    <a:cubicBezTo>
                      <a:pt x="590180" y="687282"/>
                      <a:pt x="683525" y="641181"/>
                      <a:pt x="956511" y="868448"/>
                    </a:cubicBezTo>
                    <a:cubicBezTo>
                      <a:pt x="905648" y="954173"/>
                      <a:pt x="865452" y="1066377"/>
                      <a:pt x="880311" y="1165247"/>
                    </a:cubicBezTo>
                    <a:cubicBezTo>
                      <a:pt x="835925" y="1135338"/>
                      <a:pt x="844497" y="1144673"/>
                      <a:pt x="749247" y="1059138"/>
                    </a:cubicBezTo>
                    <a:close/>
                    <a:moveTo>
                      <a:pt x="319670" y="1060853"/>
                    </a:moveTo>
                    <a:cubicBezTo>
                      <a:pt x="317765" y="997035"/>
                      <a:pt x="316241" y="938742"/>
                      <a:pt x="316241" y="931694"/>
                    </a:cubicBezTo>
                    <a:cubicBezTo>
                      <a:pt x="331290" y="929408"/>
                      <a:pt x="365390" y="925979"/>
                      <a:pt x="380439" y="924455"/>
                    </a:cubicBezTo>
                    <a:cubicBezTo>
                      <a:pt x="380439" y="952458"/>
                      <a:pt x="381582" y="954363"/>
                      <a:pt x="399489" y="956268"/>
                    </a:cubicBezTo>
                    <a:cubicBezTo>
                      <a:pt x="433589" y="960269"/>
                      <a:pt x="583893" y="956268"/>
                      <a:pt x="599705" y="942743"/>
                    </a:cubicBezTo>
                    <a:cubicBezTo>
                      <a:pt x="601139" y="941581"/>
                      <a:pt x="602254" y="940076"/>
                      <a:pt x="602943" y="938361"/>
                    </a:cubicBezTo>
                    <a:cubicBezTo>
                      <a:pt x="604151" y="927865"/>
                      <a:pt x="604406" y="917283"/>
                      <a:pt x="603705" y="906738"/>
                    </a:cubicBezTo>
                    <a:cubicBezTo>
                      <a:pt x="622296" y="905691"/>
                      <a:pt x="640931" y="905691"/>
                      <a:pt x="659522" y="906738"/>
                    </a:cubicBezTo>
                    <a:cubicBezTo>
                      <a:pt x="663141" y="940647"/>
                      <a:pt x="663522" y="1065806"/>
                      <a:pt x="663522" y="1099905"/>
                    </a:cubicBezTo>
                    <a:cubicBezTo>
                      <a:pt x="656369" y="1099972"/>
                      <a:pt x="649257" y="1100991"/>
                      <a:pt x="642377" y="1102953"/>
                    </a:cubicBezTo>
                    <a:cubicBezTo>
                      <a:pt x="645044" y="1087332"/>
                      <a:pt x="649044" y="1061996"/>
                      <a:pt x="633233" y="1058567"/>
                    </a:cubicBezTo>
                    <a:cubicBezTo>
                      <a:pt x="624581" y="1056090"/>
                      <a:pt x="615288" y="1059015"/>
                      <a:pt x="609611" y="1065996"/>
                    </a:cubicBezTo>
                    <a:cubicBezTo>
                      <a:pt x="601360" y="1078722"/>
                      <a:pt x="596507" y="1093343"/>
                      <a:pt x="595514" y="1108478"/>
                    </a:cubicBezTo>
                    <a:cubicBezTo>
                      <a:pt x="586791" y="1108506"/>
                      <a:pt x="578076" y="1108002"/>
                      <a:pt x="569415" y="1106954"/>
                    </a:cubicBezTo>
                    <a:cubicBezTo>
                      <a:pt x="568820" y="1104868"/>
                      <a:pt x="567365" y="1103134"/>
                      <a:pt x="565415" y="1102191"/>
                    </a:cubicBezTo>
                    <a:cubicBezTo>
                      <a:pt x="488692" y="1066635"/>
                      <a:pt x="403764" y="1052547"/>
                      <a:pt x="319670" y="1061424"/>
                    </a:cubicBezTo>
                    <a:close/>
                    <a:moveTo>
                      <a:pt x="677810" y="1166199"/>
                    </a:moveTo>
                    <a:cubicBezTo>
                      <a:pt x="670380" y="1170581"/>
                      <a:pt x="665618" y="1167533"/>
                      <a:pt x="652283" y="1169247"/>
                    </a:cubicBezTo>
                    <a:cubicBezTo>
                      <a:pt x="647969" y="1169247"/>
                      <a:pt x="644472" y="1172743"/>
                      <a:pt x="644472" y="1177058"/>
                    </a:cubicBezTo>
                    <a:cubicBezTo>
                      <a:pt x="644472" y="1181373"/>
                      <a:pt x="647969" y="1184868"/>
                      <a:pt x="652283" y="1184868"/>
                    </a:cubicBezTo>
                    <a:cubicBezTo>
                      <a:pt x="658616" y="1185516"/>
                      <a:pt x="665000" y="1185516"/>
                      <a:pt x="671333" y="1184868"/>
                    </a:cubicBezTo>
                    <a:cubicBezTo>
                      <a:pt x="672857" y="1184868"/>
                      <a:pt x="678381" y="1186011"/>
                      <a:pt x="678381" y="1187535"/>
                    </a:cubicBezTo>
                    <a:cubicBezTo>
                      <a:pt x="678381" y="1204871"/>
                      <a:pt x="644282" y="1198203"/>
                      <a:pt x="629232" y="1189440"/>
                    </a:cubicBezTo>
                    <a:cubicBezTo>
                      <a:pt x="610588" y="1188297"/>
                      <a:pt x="591881" y="1190098"/>
                      <a:pt x="573797" y="1194774"/>
                    </a:cubicBezTo>
                    <a:lnTo>
                      <a:pt x="569987" y="1116288"/>
                    </a:lnTo>
                    <a:cubicBezTo>
                      <a:pt x="580352" y="1119060"/>
                      <a:pt x="591161" y="1119775"/>
                      <a:pt x="601800" y="1118384"/>
                    </a:cubicBezTo>
                    <a:cubicBezTo>
                      <a:pt x="603274" y="1117555"/>
                      <a:pt x="604367" y="1116193"/>
                      <a:pt x="604848" y="1114574"/>
                    </a:cubicBezTo>
                    <a:cubicBezTo>
                      <a:pt x="609230" y="1098572"/>
                      <a:pt x="612849" y="1069044"/>
                      <a:pt x="629613" y="1073235"/>
                    </a:cubicBezTo>
                    <a:cubicBezTo>
                      <a:pt x="630598" y="1085227"/>
                      <a:pt x="629371" y="1097305"/>
                      <a:pt x="625994" y="1108859"/>
                    </a:cubicBezTo>
                    <a:cubicBezTo>
                      <a:pt x="624089" y="1120670"/>
                      <a:pt x="628661" y="1123337"/>
                      <a:pt x="637614" y="1122575"/>
                    </a:cubicBezTo>
                    <a:cubicBezTo>
                      <a:pt x="645616" y="1118984"/>
                      <a:pt x="654197" y="1116850"/>
                      <a:pt x="662951" y="1116288"/>
                    </a:cubicBezTo>
                    <a:cubicBezTo>
                      <a:pt x="667904" y="1116288"/>
                      <a:pt x="672857" y="1116288"/>
                      <a:pt x="674381" y="1122003"/>
                    </a:cubicBezTo>
                    <a:cubicBezTo>
                      <a:pt x="675905" y="1127718"/>
                      <a:pt x="670952" y="1129814"/>
                      <a:pt x="666189" y="1131528"/>
                    </a:cubicBezTo>
                    <a:cubicBezTo>
                      <a:pt x="661427" y="1133243"/>
                      <a:pt x="642758" y="1135910"/>
                      <a:pt x="640853" y="1136291"/>
                    </a:cubicBezTo>
                    <a:cubicBezTo>
                      <a:pt x="636538" y="1137653"/>
                      <a:pt x="634142" y="1142254"/>
                      <a:pt x="635501" y="1146568"/>
                    </a:cubicBezTo>
                    <a:cubicBezTo>
                      <a:pt x="636598" y="1150045"/>
                      <a:pt x="639869" y="1152388"/>
                      <a:pt x="643520" y="1152293"/>
                    </a:cubicBezTo>
                    <a:cubicBezTo>
                      <a:pt x="666570" y="1149816"/>
                      <a:pt x="662570" y="1148673"/>
                      <a:pt x="669428" y="1150197"/>
                    </a:cubicBezTo>
                    <a:cubicBezTo>
                      <a:pt x="675585" y="1151645"/>
                      <a:pt x="679882" y="1157208"/>
                      <a:pt x="679715" y="1163532"/>
                    </a:cubicBezTo>
                    <a:cubicBezTo>
                      <a:pt x="679781" y="1164894"/>
                      <a:pt x="679033" y="1166171"/>
                      <a:pt x="677810" y="1166771"/>
                    </a:cubicBezTo>
                    <a:close/>
                    <a:moveTo>
                      <a:pt x="572844" y="1202585"/>
                    </a:moveTo>
                    <a:cubicBezTo>
                      <a:pt x="589645" y="1200366"/>
                      <a:pt x="606570" y="1199213"/>
                      <a:pt x="623517" y="1199156"/>
                    </a:cubicBezTo>
                    <a:cubicBezTo>
                      <a:pt x="635409" y="1206662"/>
                      <a:pt x="649085" y="1210872"/>
                      <a:pt x="663141" y="1211348"/>
                    </a:cubicBezTo>
                    <a:cubicBezTo>
                      <a:pt x="663141" y="1245447"/>
                      <a:pt x="663141" y="1306598"/>
                      <a:pt x="660855" y="1324505"/>
                    </a:cubicBezTo>
                    <a:cubicBezTo>
                      <a:pt x="619326" y="1328886"/>
                      <a:pt x="377201" y="1352508"/>
                      <a:pt x="335672" y="1348698"/>
                    </a:cubicBezTo>
                    <a:cubicBezTo>
                      <a:pt x="333473" y="1338916"/>
                      <a:pt x="332009" y="1328982"/>
                      <a:pt x="331290" y="1318980"/>
                    </a:cubicBezTo>
                    <a:cubicBezTo>
                      <a:pt x="436446" y="1297263"/>
                      <a:pt x="567510" y="1213253"/>
                      <a:pt x="572844" y="1203156"/>
                    </a:cubicBezTo>
                    <a:close/>
                    <a:moveTo>
                      <a:pt x="1258644" y="3536400"/>
                    </a:moveTo>
                    <a:cubicBezTo>
                      <a:pt x="1236927" y="3537810"/>
                      <a:pt x="1215125" y="3536667"/>
                      <a:pt x="1193684" y="3532971"/>
                    </a:cubicBezTo>
                    <a:lnTo>
                      <a:pt x="1193684" y="3523446"/>
                    </a:lnTo>
                    <a:cubicBezTo>
                      <a:pt x="1193465" y="3521161"/>
                      <a:pt x="1192370" y="3519046"/>
                      <a:pt x="1190636" y="3517541"/>
                    </a:cubicBezTo>
                    <a:cubicBezTo>
                      <a:pt x="1185492" y="3513540"/>
                      <a:pt x="1189493" y="3516398"/>
                      <a:pt x="1056143" y="3533353"/>
                    </a:cubicBezTo>
                    <a:lnTo>
                      <a:pt x="1012518" y="3538305"/>
                    </a:lnTo>
                    <a:cubicBezTo>
                      <a:pt x="1008327" y="3538305"/>
                      <a:pt x="1003565" y="3540401"/>
                      <a:pt x="1003565" y="3538305"/>
                    </a:cubicBezTo>
                    <a:cubicBezTo>
                      <a:pt x="993278" y="3535638"/>
                      <a:pt x="978228" y="3517541"/>
                      <a:pt x="984515" y="3510873"/>
                    </a:cubicBezTo>
                    <a:cubicBezTo>
                      <a:pt x="1020110" y="3482308"/>
                      <a:pt x="1057667" y="3456276"/>
                      <a:pt x="1096910" y="3432959"/>
                    </a:cubicBezTo>
                    <a:cubicBezTo>
                      <a:pt x="1156155" y="3440007"/>
                      <a:pt x="1227021" y="3444961"/>
                      <a:pt x="1270836" y="3446294"/>
                    </a:cubicBezTo>
                    <a:cubicBezTo>
                      <a:pt x="1268893" y="3476755"/>
                      <a:pt x="1264883" y="3507054"/>
                      <a:pt x="1258835" y="3536972"/>
                    </a:cubicBezTo>
                    <a:close/>
                    <a:moveTo>
                      <a:pt x="1902344" y="3426672"/>
                    </a:moveTo>
                    <a:cubicBezTo>
                      <a:pt x="1920060" y="3426672"/>
                      <a:pt x="1937777" y="3425720"/>
                      <a:pt x="1954731" y="3424767"/>
                    </a:cubicBezTo>
                    <a:cubicBezTo>
                      <a:pt x="1980449" y="3440579"/>
                      <a:pt x="2065412" y="3492966"/>
                      <a:pt x="2086367" y="3514493"/>
                    </a:cubicBezTo>
                    <a:cubicBezTo>
                      <a:pt x="2089796" y="3518113"/>
                      <a:pt x="2086367" y="3525161"/>
                      <a:pt x="2083319" y="3529162"/>
                    </a:cubicBezTo>
                    <a:cubicBezTo>
                      <a:pt x="2071127" y="3545925"/>
                      <a:pt x="2061792" y="3541735"/>
                      <a:pt x="2058363" y="3541354"/>
                    </a:cubicBezTo>
                    <a:cubicBezTo>
                      <a:pt x="2025978" y="3538687"/>
                      <a:pt x="1918727" y="3523637"/>
                      <a:pt x="1886913" y="3519065"/>
                    </a:cubicBezTo>
                    <a:cubicBezTo>
                      <a:pt x="1882437" y="3518417"/>
                      <a:pt x="1878284" y="3521522"/>
                      <a:pt x="1877636" y="3525999"/>
                    </a:cubicBezTo>
                    <a:cubicBezTo>
                      <a:pt x="1877607" y="3526161"/>
                      <a:pt x="1877588" y="3526333"/>
                      <a:pt x="1877579" y="3526495"/>
                    </a:cubicBezTo>
                    <a:lnTo>
                      <a:pt x="1877579" y="3536020"/>
                    </a:lnTo>
                    <a:cubicBezTo>
                      <a:pt x="1856224" y="3539887"/>
                      <a:pt x="1834469" y="3541106"/>
                      <a:pt x="1812809" y="3539639"/>
                    </a:cubicBezTo>
                    <a:cubicBezTo>
                      <a:pt x="1805103" y="3502539"/>
                      <a:pt x="1801150" y="3464754"/>
                      <a:pt x="1800998" y="3426863"/>
                    </a:cubicBezTo>
                    <a:cubicBezTo>
                      <a:pt x="1800617" y="3421338"/>
                      <a:pt x="1794902" y="3429149"/>
                      <a:pt x="1902534" y="3427244"/>
                    </a:cubicBezTo>
                    <a:close/>
                    <a:moveTo>
                      <a:pt x="1809761" y="1504908"/>
                    </a:moveTo>
                    <a:cubicBezTo>
                      <a:pt x="1712034" y="1504908"/>
                      <a:pt x="1247214" y="1516529"/>
                      <a:pt x="1167966" y="1525482"/>
                    </a:cubicBezTo>
                    <a:cubicBezTo>
                      <a:pt x="1166061" y="1493097"/>
                      <a:pt x="1143963" y="1359938"/>
                      <a:pt x="1138629" y="1327934"/>
                    </a:cubicBezTo>
                    <a:cubicBezTo>
                      <a:pt x="1230574" y="1312113"/>
                      <a:pt x="1321624" y="1291510"/>
                      <a:pt x="1411425" y="1266212"/>
                    </a:cubicBezTo>
                    <a:cubicBezTo>
                      <a:pt x="1409187" y="1279166"/>
                      <a:pt x="1408606" y="1292358"/>
                      <a:pt x="1409711" y="1305455"/>
                    </a:cubicBezTo>
                    <a:cubicBezTo>
                      <a:pt x="1432676" y="1333182"/>
                      <a:pt x="1458184" y="1358690"/>
                      <a:pt x="1485911" y="1381655"/>
                    </a:cubicBezTo>
                    <a:cubicBezTo>
                      <a:pt x="1488835" y="1383960"/>
                      <a:pt x="1492788" y="1384474"/>
                      <a:pt x="1496198" y="1382988"/>
                    </a:cubicBezTo>
                    <a:cubicBezTo>
                      <a:pt x="1523439" y="1360252"/>
                      <a:pt x="1546795" y="1333220"/>
                      <a:pt x="1565349" y="1302978"/>
                    </a:cubicBezTo>
                    <a:cubicBezTo>
                      <a:pt x="1566140" y="1287224"/>
                      <a:pt x="1565054" y="1271422"/>
                      <a:pt x="1562111" y="1255925"/>
                    </a:cubicBezTo>
                    <a:cubicBezTo>
                      <a:pt x="1615070" y="1274975"/>
                      <a:pt x="1758707" y="1305074"/>
                      <a:pt x="1830716" y="1303931"/>
                    </a:cubicBezTo>
                    <a:cubicBezTo>
                      <a:pt x="1827287" y="1343364"/>
                      <a:pt x="1812809" y="1484715"/>
                      <a:pt x="1809761" y="1504908"/>
                    </a:cubicBezTo>
                    <a:close/>
                    <a:moveTo>
                      <a:pt x="2011691" y="1680740"/>
                    </a:moveTo>
                    <a:cubicBezTo>
                      <a:pt x="2060459" y="1344888"/>
                      <a:pt x="2105989" y="1233636"/>
                      <a:pt x="2106941" y="1208871"/>
                    </a:cubicBezTo>
                    <a:cubicBezTo>
                      <a:pt x="2137126" y="1195746"/>
                      <a:pt x="2165234" y="1178287"/>
                      <a:pt x="2190380" y="1157055"/>
                    </a:cubicBezTo>
                    <a:cubicBezTo>
                      <a:pt x="2200267" y="1148283"/>
                      <a:pt x="2209554" y="1138863"/>
                      <a:pt x="2218193" y="1128861"/>
                    </a:cubicBezTo>
                    <a:cubicBezTo>
                      <a:pt x="2221431" y="1125813"/>
                      <a:pt x="2217050" y="1121051"/>
                      <a:pt x="2214002" y="1123908"/>
                    </a:cubicBezTo>
                    <a:cubicBezTo>
                      <a:pt x="2210954" y="1126766"/>
                      <a:pt x="2203524" y="1130766"/>
                      <a:pt x="2198190" y="1134195"/>
                    </a:cubicBezTo>
                    <a:cubicBezTo>
                      <a:pt x="2133420" y="1177629"/>
                      <a:pt x="2118561" y="1193441"/>
                      <a:pt x="2042552" y="1220492"/>
                    </a:cubicBezTo>
                    <a:cubicBezTo>
                      <a:pt x="2059154" y="1204090"/>
                      <a:pt x="2071736" y="1184078"/>
                      <a:pt x="2079318" y="1162008"/>
                    </a:cubicBezTo>
                    <a:cubicBezTo>
                      <a:pt x="2112656" y="1049423"/>
                      <a:pt x="2066745" y="933408"/>
                      <a:pt x="1993784" y="842159"/>
                    </a:cubicBezTo>
                    <a:cubicBezTo>
                      <a:pt x="2080785" y="788416"/>
                      <a:pt x="2173330" y="744218"/>
                      <a:pt x="2269818" y="710333"/>
                    </a:cubicBezTo>
                    <a:cubicBezTo>
                      <a:pt x="2307871" y="697578"/>
                      <a:pt x="2346847" y="687769"/>
                      <a:pt x="2386405" y="680996"/>
                    </a:cubicBezTo>
                    <a:cubicBezTo>
                      <a:pt x="2387833" y="689332"/>
                      <a:pt x="2390462" y="697418"/>
                      <a:pt x="2394215" y="704999"/>
                    </a:cubicBezTo>
                    <a:cubicBezTo>
                      <a:pt x="2424695" y="892260"/>
                      <a:pt x="2364497" y="1437281"/>
                      <a:pt x="2328683" y="1618256"/>
                    </a:cubicBezTo>
                    <a:cubicBezTo>
                      <a:pt x="2307918" y="1723412"/>
                      <a:pt x="2268294" y="1876764"/>
                      <a:pt x="2222765" y="1974872"/>
                    </a:cubicBezTo>
                    <a:cubicBezTo>
                      <a:pt x="2219726" y="1982139"/>
                      <a:pt x="2216097" y="1989150"/>
                      <a:pt x="2211906" y="1995827"/>
                    </a:cubicBezTo>
                    <a:cubicBezTo>
                      <a:pt x="2187903" y="2003828"/>
                      <a:pt x="2019501" y="1989731"/>
                      <a:pt x="1993403" y="1987254"/>
                    </a:cubicBezTo>
                    <a:cubicBezTo>
                      <a:pt x="1973972" y="1952012"/>
                      <a:pt x="2006166" y="1721507"/>
                      <a:pt x="2012072" y="1680740"/>
                    </a:cubicBezTo>
                    <a:close/>
                    <a:moveTo>
                      <a:pt x="2817506" y="3433340"/>
                    </a:moveTo>
                    <a:lnTo>
                      <a:pt x="2672916" y="3433340"/>
                    </a:lnTo>
                    <a:cubicBezTo>
                      <a:pt x="2672916" y="3427625"/>
                      <a:pt x="2565474" y="2667721"/>
                      <a:pt x="2562426" y="2657243"/>
                    </a:cubicBezTo>
                    <a:cubicBezTo>
                      <a:pt x="2574618" y="2578947"/>
                      <a:pt x="2657676" y="2158895"/>
                      <a:pt x="2654819" y="2053929"/>
                    </a:cubicBezTo>
                    <a:cubicBezTo>
                      <a:pt x="2654819" y="2052139"/>
                      <a:pt x="2653371" y="2050691"/>
                      <a:pt x="2651581" y="2050691"/>
                    </a:cubicBezTo>
                    <a:cubicBezTo>
                      <a:pt x="2649790" y="2050691"/>
                      <a:pt x="2648342" y="2052139"/>
                      <a:pt x="2648342" y="2053929"/>
                    </a:cubicBezTo>
                    <a:cubicBezTo>
                      <a:pt x="2648342" y="2064978"/>
                      <a:pt x="2644913" y="2086314"/>
                      <a:pt x="2640341" y="2114699"/>
                    </a:cubicBezTo>
                    <a:cubicBezTo>
                      <a:pt x="2569665" y="2555897"/>
                      <a:pt x="2515373" y="2810024"/>
                      <a:pt x="2393834" y="3420386"/>
                    </a:cubicBezTo>
                    <a:lnTo>
                      <a:pt x="2246768" y="3418862"/>
                    </a:lnTo>
                    <a:cubicBezTo>
                      <a:pt x="2150375" y="2809262"/>
                      <a:pt x="2103131" y="2513606"/>
                      <a:pt x="2100654" y="2012591"/>
                    </a:cubicBezTo>
                    <a:cubicBezTo>
                      <a:pt x="2120847" y="2013734"/>
                      <a:pt x="2204668" y="2019068"/>
                      <a:pt x="2220860" y="2010876"/>
                    </a:cubicBezTo>
                    <a:cubicBezTo>
                      <a:pt x="2226575" y="2008019"/>
                      <a:pt x="2232481" y="1995255"/>
                      <a:pt x="2236100" y="1987826"/>
                    </a:cubicBezTo>
                    <a:cubicBezTo>
                      <a:pt x="2264704" y="1922542"/>
                      <a:pt x="2288268" y="1855162"/>
                      <a:pt x="2306585" y="1786277"/>
                    </a:cubicBezTo>
                    <a:cubicBezTo>
                      <a:pt x="2437077" y="1793516"/>
                      <a:pt x="2772357" y="1809137"/>
                      <a:pt x="2830079" y="1812185"/>
                    </a:cubicBezTo>
                    <a:cubicBezTo>
                      <a:pt x="2854654" y="1928009"/>
                      <a:pt x="2856368" y="1934676"/>
                      <a:pt x="2863226" y="1937153"/>
                    </a:cubicBezTo>
                    <a:cubicBezTo>
                      <a:pt x="2885010" y="1942716"/>
                      <a:pt x="2907270" y="1946221"/>
                      <a:pt x="2929710" y="1947630"/>
                    </a:cubicBezTo>
                    <a:cubicBezTo>
                      <a:pt x="2931234" y="2333774"/>
                      <a:pt x="2911041" y="3057483"/>
                      <a:pt x="2817887" y="3432388"/>
                    </a:cubicBezTo>
                    <a:close/>
                    <a:moveTo>
                      <a:pt x="3541406" y="525548"/>
                    </a:moveTo>
                    <a:cubicBezTo>
                      <a:pt x="3515117" y="587079"/>
                      <a:pt x="3459110" y="894927"/>
                      <a:pt x="3202697" y="1074759"/>
                    </a:cubicBezTo>
                    <a:cubicBezTo>
                      <a:pt x="3152596" y="1109811"/>
                      <a:pt x="3061346" y="1122384"/>
                      <a:pt x="3000386" y="1124099"/>
                    </a:cubicBezTo>
                    <a:cubicBezTo>
                      <a:pt x="2997633" y="1094133"/>
                      <a:pt x="2991890" y="1064530"/>
                      <a:pt x="2983241" y="1035707"/>
                    </a:cubicBezTo>
                    <a:cubicBezTo>
                      <a:pt x="2979431" y="1023896"/>
                      <a:pt x="2973716" y="1009989"/>
                      <a:pt x="2970287" y="1001607"/>
                    </a:cubicBezTo>
                    <a:cubicBezTo>
                      <a:pt x="2969420" y="999921"/>
                      <a:pt x="2967353" y="999255"/>
                      <a:pt x="2965667" y="1000121"/>
                    </a:cubicBezTo>
                    <a:cubicBezTo>
                      <a:pt x="2964477" y="1000731"/>
                      <a:pt x="2963753" y="1001979"/>
                      <a:pt x="2963810" y="1003322"/>
                    </a:cubicBezTo>
                    <a:cubicBezTo>
                      <a:pt x="2974288" y="1086761"/>
                      <a:pt x="2976002" y="1057233"/>
                      <a:pt x="2987432" y="1132671"/>
                    </a:cubicBezTo>
                    <a:cubicBezTo>
                      <a:pt x="2987432" y="1132671"/>
                      <a:pt x="3018864" y="1345460"/>
                      <a:pt x="3020007" y="1355937"/>
                    </a:cubicBezTo>
                    <a:cubicBezTo>
                      <a:pt x="3034676" y="1489287"/>
                      <a:pt x="3044010" y="1880574"/>
                      <a:pt x="3029151" y="1934867"/>
                    </a:cubicBezTo>
                    <a:cubicBezTo>
                      <a:pt x="2976554" y="1936105"/>
                      <a:pt x="2923957" y="1932019"/>
                      <a:pt x="2872180" y="1922675"/>
                    </a:cubicBezTo>
                    <a:cubicBezTo>
                      <a:pt x="2851796" y="1854666"/>
                      <a:pt x="2652342" y="866733"/>
                      <a:pt x="2647961" y="699855"/>
                    </a:cubicBezTo>
                    <a:cubicBezTo>
                      <a:pt x="2698443" y="708999"/>
                      <a:pt x="2893134" y="779103"/>
                      <a:pt x="3056202" y="784247"/>
                    </a:cubicBezTo>
                    <a:cubicBezTo>
                      <a:pt x="3201745" y="788628"/>
                      <a:pt x="3420629" y="479447"/>
                      <a:pt x="3422534" y="479447"/>
                    </a:cubicBezTo>
                    <a:cubicBezTo>
                      <a:pt x="3437583" y="476780"/>
                      <a:pt x="3520641" y="512022"/>
                      <a:pt x="3541597" y="524595"/>
                    </a:cubicBezTo>
                    <a:close/>
                    <a:moveTo>
                      <a:pt x="3605223" y="386673"/>
                    </a:moveTo>
                    <a:cubicBezTo>
                      <a:pt x="3603699" y="411248"/>
                      <a:pt x="3575124" y="427821"/>
                      <a:pt x="3553979" y="440775"/>
                    </a:cubicBezTo>
                    <a:cubicBezTo>
                      <a:pt x="3546549" y="445538"/>
                      <a:pt x="3529785" y="502116"/>
                      <a:pt x="3527690" y="510117"/>
                    </a:cubicBezTo>
                    <a:cubicBezTo>
                      <a:pt x="3501353" y="497818"/>
                      <a:pt x="3474321" y="487068"/>
                      <a:pt x="3446727" y="477923"/>
                    </a:cubicBezTo>
                    <a:cubicBezTo>
                      <a:pt x="3465777" y="448967"/>
                      <a:pt x="3482351" y="433727"/>
                      <a:pt x="3475112" y="426869"/>
                    </a:cubicBezTo>
                    <a:cubicBezTo>
                      <a:pt x="3461967" y="414867"/>
                      <a:pt x="3437012" y="398675"/>
                      <a:pt x="3449966" y="385149"/>
                    </a:cubicBezTo>
                    <a:cubicBezTo>
                      <a:pt x="3451566" y="385497"/>
                      <a:pt x="3453109" y="386075"/>
                      <a:pt x="3454538" y="386864"/>
                    </a:cubicBezTo>
                    <a:cubicBezTo>
                      <a:pt x="3472635" y="395436"/>
                      <a:pt x="3487114" y="418677"/>
                      <a:pt x="3494924" y="404390"/>
                    </a:cubicBezTo>
                    <a:cubicBezTo>
                      <a:pt x="3498410" y="387601"/>
                      <a:pt x="3503192" y="371107"/>
                      <a:pt x="3509212" y="355050"/>
                    </a:cubicBezTo>
                    <a:cubicBezTo>
                      <a:pt x="3519308" y="331619"/>
                      <a:pt x="3525595" y="336000"/>
                      <a:pt x="3523118" y="358860"/>
                    </a:cubicBezTo>
                    <a:cubicBezTo>
                      <a:pt x="3520956" y="374485"/>
                      <a:pt x="3517060" y="389820"/>
                      <a:pt x="3511497" y="404580"/>
                    </a:cubicBezTo>
                    <a:cubicBezTo>
                      <a:pt x="3510126" y="408894"/>
                      <a:pt x="3512517" y="413500"/>
                      <a:pt x="3516831" y="414867"/>
                    </a:cubicBezTo>
                    <a:cubicBezTo>
                      <a:pt x="3521146" y="416235"/>
                      <a:pt x="3525747" y="413847"/>
                      <a:pt x="3527118" y="409533"/>
                    </a:cubicBezTo>
                    <a:cubicBezTo>
                      <a:pt x="3531872" y="392677"/>
                      <a:pt x="3538996" y="376579"/>
                      <a:pt x="3548264" y="361718"/>
                    </a:cubicBezTo>
                    <a:cubicBezTo>
                      <a:pt x="3557598" y="348002"/>
                      <a:pt x="3568838" y="344573"/>
                      <a:pt x="3568457" y="353907"/>
                    </a:cubicBezTo>
                    <a:cubicBezTo>
                      <a:pt x="3565495" y="370641"/>
                      <a:pt x="3558999" y="386552"/>
                      <a:pt x="3549407" y="400580"/>
                    </a:cubicBezTo>
                    <a:cubicBezTo>
                      <a:pt x="3546949" y="404002"/>
                      <a:pt x="3545445" y="408009"/>
                      <a:pt x="3545025" y="412200"/>
                    </a:cubicBezTo>
                    <a:cubicBezTo>
                      <a:pt x="3544292" y="416450"/>
                      <a:pt x="3547140" y="420494"/>
                      <a:pt x="3551388" y="421231"/>
                    </a:cubicBezTo>
                    <a:cubicBezTo>
                      <a:pt x="3554493" y="421770"/>
                      <a:pt x="3557618" y="420387"/>
                      <a:pt x="3559313" y="417725"/>
                    </a:cubicBezTo>
                    <a:cubicBezTo>
                      <a:pt x="3565038" y="409726"/>
                      <a:pt x="3571410" y="402208"/>
                      <a:pt x="3578363" y="395246"/>
                    </a:cubicBezTo>
                    <a:cubicBezTo>
                      <a:pt x="3589602" y="384197"/>
                      <a:pt x="3605985" y="376577"/>
                      <a:pt x="3605414" y="385721"/>
                    </a:cubicBezTo>
                    <a:close/>
                  </a:path>
                </a:pathLst>
              </a:custGeom>
              <a:grpFill/>
              <a:ln w="9525" cap="flat">
                <a:noFill/>
                <a:prstDash val="solid"/>
                <a:miter/>
              </a:ln>
            </p:spPr>
            <p:txBody>
              <a:bodyPr rtlCol="1" anchor="ctr"/>
              <a:lstStyle/>
              <a:p>
                <a:endParaRPr lang="ar-SA"/>
              </a:p>
            </p:txBody>
          </p:sp>
          <p:sp>
            <p:nvSpPr>
              <p:cNvPr id="769" name="شكل حر: شكل 768">
                <a:extLst>
                  <a:ext uri="{FF2B5EF4-FFF2-40B4-BE49-F238E27FC236}">
                    <a16:creationId xmlns:a16="http://schemas.microsoft.com/office/drawing/2014/main" id="{7BD74674-5CC3-3B1B-CA84-9D76F0E498DD}"/>
                  </a:ext>
                </a:extLst>
              </p:cNvPr>
              <p:cNvSpPr/>
              <p:nvPr/>
            </p:nvSpPr>
            <p:spPr>
              <a:xfrm>
                <a:off x="2896934" y="2867896"/>
                <a:ext cx="1288898" cy="242340"/>
              </a:xfrm>
              <a:custGeom>
                <a:avLst/>
                <a:gdLst>
                  <a:gd name="connsiteX0" fmla="*/ 72709 w 1288898"/>
                  <a:gd name="connsiteY0" fmla="*/ 80923 h 242340"/>
                  <a:gd name="connsiteX1" fmla="*/ 114810 w 1288898"/>
                  <a:gd name="connsiteY1" fmla="*/ 78637 h 242340"/>
                  <a:gd name="connsiteX2" fmla="*/ 110238 w 1288898"/>
                  <a:gd name="connsiteY2" fmla="*/ 78637 h 242340"/>
                  <a:gd name="connsiteX3" fmla="*/ 102427 w 1288898"/>
                  <a:gd name="connsiteY3" fmla="*/ 78637 h 242340"/>
                  <a:gd name="connsiteX4" fmla="*/ 87378 w 1288898"/>
                  <a:gd name="connsiteY4" fmla="*/ 74255 h 242340"/>
                  <a:gd name="connsiteX5" fmla="*/ 87378 w 1288898"/>
                  <a:gd name="connsiteY5" fmla="*/ 2627 h 242340"/>
                  <a:gd name="connsiteX6" fmla="*/ 83244 w 1288898"/>
                  <a:gd name="connsiteY6" fmla="*/ 96 h 242340"/>
                  <a:gd name="connsiteX7" fmla="*/ 80710 w 1288898"/>
                  <a:gd name="connsiteY7" fmla="*/ 2627 h 242340"/>
                  <a:gd name="connsiteX8" fmla="*/ 72138 w 1288898"/>
                  <a:gd name="connsiteY8" fmla="*/ 67207 h 242340"/>
                  <a:gd name="connsiteX9" fmla="*/ 72709 w 1288898"/>
                  <a:gd name="connsiteY9" fmla="*/ 80923 h 242340"/>
                  <a:gd name="connsiteX10" fmla="*/ 17464 w 1288898"/>
                  <a:gd name="connsiteY10" fmla="*/ 33679 h 242340"/>
                  <a:gd name="connsiteX11" fmla="*/ 16321 w 1288898"/>
                  <a:gd name="connsiteY11" fmla="*/ 18248 h 242340"/>
                  <a:gd name="connsiteX12" fmla="*/ 6987 w 1288898"/>
                  <a:gd name="connsiteY12" fmla="*/ 11390 h 242340"/>
                  <a:gd name="connsiteX13" fmla="*/ 91 w 1288898"/>
                  <a:gd name="connsiteY13" fmla="*/ 20701 h 242340"/>
                  <a:gd name="connsiteX14" fmla="*/ 129 w 1288898"/>
                  <a:gd name="connsiteY14" fmla="*/ 20915 h 242340"/>
                  <a:gd name="connsiteX15" fmla="*/ 1081 w 1288898"/>
                  <a:gd name="connsiteY15" fmla="*/ 34822 h 242340"/>
                  <a:gd name="connsiteX16" fmla="*/ 9844 w 1288898"/>
                  <a:gd name="connsiteY16" fmla="*/ 42442 h 242340"/>
                  <a:gd name="connsiteX17" fmla="*/ 17464 w 1288898"/>
                  <a:gd name="connsiteY17" fmla="*/ 33679 h 242340"/>
                  <a:gd name="connsiteX18" fmla="*/ 146052 w 1288898"/>
                  <a:gd name="connsiteY18" fmla="*/ 32345 h 242340"/>
                  <a:gd name="connsiteX19" fmla="*/ 154243 w 1288898"/>
                  <a:gd name="connsiteY19" fmla="*/ 40537 h 242340"/>
                  <a:gd name="connsiteX20" fmla="*/ 162435 w 1288898"/>
                  <a:gd name="connsiteY20" fmla="*/ 32345 h 242340"/>
                  <a:gd name="connsiteX21" fmla="*/ 162435 w 1288898"/>
                  <a:gd name="connsiteY21" fmla="*/ 23773 h 242340"/>
                  <a:gd name="connsiteX22" fmla="*/ 160415 w 1288898"/>
                  <a:gd name="connsiteY22" fmla="*/ 12092 h 242340"/>
                  <a:gd name="connsiteX23" fmla="*/ 151576 w 1288898"/>
                  <a:gd name="connsiteY23" fmla="*/ 11581 h 242340"/>
                  <a:gd name="connsiteX24" fmla="*/ 146052 w 1288898"/>
                  <a:gd name="connsiteY24" fmla="*/ 32345 h 242340"/>
                  <a:gd name="connsiteX25" fmla="*/ 107571 w 1288898"/>
                  <a:gd name="connsiteY25" fmla="*/ 150074 h 242340"/>
                  <a:gd name="connsiteX26" fmla="*/ 86044 w 1288898"/>
                  <a:gd name="connsiteY26" fmla="*/ 159409 h 242340"/>
                  <a:gd name="connsiteX27" fmla="*/ 86044 w 1288898"/>
                  <a:gd name="connsiteY27" fmla="*/ 165886 h 242340"/>
                  <a:gd name="connsiteX28" fmla="*/ 101665 w 1288898"/>
                  <a:gd name="connsiteY28" fmla="*/ 169315 h 242340"/>
                  <a:gd name="connsiteX29" fmla="*/ 128716 w 1288898"/>
                  <a:gd name="connsiteY29" fmla="*/ 151979 h 242340"/>
                  <a:gd name="connsiteX30" fmla="*/ 131574 w 1288898"/>
                  <a:gd name="connsiteY30" fmla="*/ 135787 h 242340"/>
                  <a:gd name="connsiteX31" fmla="*/ 129002 w 1288898"/>
                  <a:gd name="connsiteY31" fmla="*/ 131881 h 242340"/>
                  <a:gd name="connsiteX32" fmla="*/ 125097 w 1288898"/>
                  <a:gd name="connsiteY32" fmla="*/ 134453 h 242340"/>
                  <a:gd name="connsiteX33" fmla="*/ 107571 w 1288898"/>
                  <a:gd name="connsiteY33" fmla="*/ 150074 h 242340"/>
                  <a:gd name="connsiteX34" fmla="*/ 1170942 w 1288898"/>
                  <a:gd name="connsiteY34" fmla="*/ 163028 h 242340"/>
                  <a:gd name="connsiteX35" fmla="*/ 1219138 w 1288898"/>
                  <a:gd name="connsiteY35" fmla="*/ 159218 h 242340"/>
                  <a:gd name="connsiteX36" fmla="*/ 1222567 w 1288898"/>
                  <a:gd name="connsiteY36" fmla="*/ 105497 h 242340"/>
                  <a:gd name="connsiteX37" fmla="*/ 1206565 w 1288898"/>
                  <a:gd name="connsiteY37" fmla="*/ 33107 h 242340"/>
                  <a:gd name="connsiteX38" fmla="*/ 1202660 w 1288898"/>
                  <a:gd name="connsiteY38" fmla="*/ 30535 h 242340"/>
                  <a:gd name="connsiteX39" fmla="*/ 1200088 w 1288898"/>
                  <a:gd name="connsiteY39" fmla="*/ 34441 h 242340"/>
                  <a:gd name="connsiteX40" fmla="*/ 1203327 w 1288898"/>
                  <a:gd name="connsiteY40" fmla="*/ 76922 h 242340"/>
                  <a:gd name="connsiteX41" fmla="*/ 1207137 w 1288898"/>
                  <a:gd name="connsiteY41" fmla="*/ 150265 h 242340"/>
                  <a:gd name="connsiteX42" fmla="*/ 1192849 w 1288898"/>
                  <a:gd name="connsiteY42" fmla="*/ 155599 h 242340"/>
                  <a:gd name="connsiteX43" fmla="*/ 1168465 w 1288898"/>
                  <a:gd name="connsiteY43" fmla="*/ 159218 h 242340"/>
                  <a:gd name="connsiteX44" fmla="*/ 1170608 w 1288898"/>
                  <a:gd name="connsiteY44" fmla="*/ 162958 h 242340"/>
                  <a:gd name="connsiteX45" fmla="*/ 1170942 w 1288898"/>
                  <a:gd name="connsiteY45" fmla="*/ 163028 h 242340"/>
                  <a:gd name="connsiteX46" fmla="*/ 1138747 w 1288898"/>
                  <a:gd name="connsiteY46" fmla="*/ 37489 h 242340"/>
                  <a:gd name="connsiteX47" fmla="*/ 1109791 w 1288898"/>
                  <a:gd name="connsiteY47" fmla="*/ 30821 h 242340"/>
                  <a:gd name="connsiteX48" fmla="*/ 1087122 w 1288898"/>
                  <a:gd name="connsiteY48" fmla="*/ 49871 h 242340"/>
                  <a:gd name="connsiteX49" fmla="*/ 1138747 w 1288898"/>
                  <a:gd name="connsiteY49" fmla="*/ 37489 h 242340"/>
                  <a:gd name="connsiteX50" fmla="*/ 1126174 w 1288898"/>
                  <a:gd name="connsiteY50" fmla="*/ 83018 h 242340"/>
                  <a:gd name="connsiteX51" fmla="*/ 1126174 w 1288898"/>
                  <a:gd name="connsiteY51" fmla="*/ 99401 h 242340"/>
                  <a:gd name="connsiteX52" fmla="*/ 1134366 w 1288898"/>
                  <a:gd name="connsiteY52" fmla="*/ 107593 h 242340"/>
                  <a:gd name="connsiteX53" fmla="*/ 1142557 w 1288898"/>
                  <a:gd name="connsiteY53" fmla="*/ 99401 h 242340"/>
                  <a:gd name="connsiteX54" fmla="*/ 1142557 w 1288898"/>
                  <a:gd name="connsiteY54" fmla="*/ 83590 h 242340"/>
                  <a:gd name="connsiteX55" fmla="*/ 1134556 w 1288898"/>
                  <a:gd name="connsiteY55" fmla="*/ 75017 h 242340"/>
                  <a:gd name="connsiteX56" fmla="*/ 1126174 w 1288898"/>
                  <a:gd name="connsiteY56" fmla="*/ 83018 h 242340"/>
                  <a:gd name="connsiteX57" fmla="*/ 1288671 w 1288898"/>
                  <a:gd name="connsiteY57" fmla="*/ 45299 h 242340"/>
                  <a:gd name="connsiteX58" fmla="*/ 1269621 w 1288898"/>
                  <a:gd name="connsiteY58" fmla="*/ 26249 h 242340"/>
                  <a:gd name="connsiteX59" fmla="*/ 1244094 w 1288898"/>
                  <a:gd name="connsiteY59" fmla="*/ 32345 h 242340"/>
                  <a:gd name="connsiteX60" fmla="*/ 1288671 w 1288898"/>
                  <a:gd name="connsiteY60" fmla="*/ 45299 h 242340"/>
                  <a:gd name="connsiteX61" fmla="*/ 1117983 w 1288898"/>
                  <a:gd name="connsiteY61" fmla="*/ 203795 h 242340"/>
                  <a:gd name="connsiteX62" fmla="*/ 1139700 w 1288898"/>
                  <a:gd name="connsiteY62" fmla="*/ 240371 h 242340"/>
                  <a:gd name="connsiteX63" fmla="*/ 1171513 w 1288898"/>
                  <a:gd name="connsiteY63" fmla="*/ 237323 h 242340"/>
                  <a:gd name="connsiteX64" fmla="*/ 1137033 w 1288898"/>
                  <a:gd name="connsiteY64" fmla="*/ 220940 h 242340"/>
                  <a:gd name="connsiteX65" fmla="*/ 1117983 w 1288898"/>
                  <a:gd name="connsiteY65" fmla="*/ 203795 h 242340"/>
                  <a:gd name="connsiteX66" fmla="*/ 1262572 w 1288898"/>
                  <a:gd name="connsiteY66" fmla="*/ 71779 h 242340"/>
                  <a:gd name="connsiteX67" fmla="*/ 1254190 w 1288898"/>
                  <a:gd name="connsiteY67" fmla="*/ 79775 h 242340"/>
                  <a:gd name="connsiteX68" fmla="*/ 1254190 w 1288898"/>
                  <a:gd name="connsiteY68" fmla="*/ 79780 h 242340"/>
                  <a:gd name="connsiteX69" fmla="*/ 1254190 w 1288898"/>
                  <a:gd name="connsiteY69" fmla="*/ 95972 h 242340"/>
                  <a:gd name="connsiteX70" fmla="*/ 1263734 w 1288898"/>
                  <a:gd name="connsiteY70" fmla="*/ 102999 h 242340"/>
                  <a:gd name="connsiteX71" fmla="*/ 1270764 w 1288898"/>
                  <a:gd name="connsiteY71" fmla="*/ 95972 h 242340"/>
                  <a:gd name="connsiteX72" fmla="*/ 1270764 w 1288898"/>
                  <a:gd name="connsiteY72" fmla="*/ 80161 h 242340"/>
                  <a:gd name="connsiteX73" fmla="*/ 1262763 w 1288898"/>
                  <a:gd name="connsiteY73" fmla="*/ 71780 h 242340"/>
                  <a:gd name="connsiteX74" fmla="*/ 1262572 w 1288898"/>
                  <a:gd name="connsiteY74" fmla="*/ 71779 h 24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88898" h="242340">
                    <a:moveTo>
                      <a:pt x="72709" y="80923"/>
                    </a:moveTo>
                    <a:cubicBezTo>
                      <a:pt x="80520" y="98639"/>
                      <a:pt x="123192" y="87590"/>
                      <a:pt x="114810" y="78637"/>
                    </a:cubicBezTo>
                    <a:cubicBezTo>
                      <a:pt x="113543" y="77377"/>
                      <a:pt x="111504" y="77377"/>
                      <a:pt x="110238" y="78637"/>
                    </a:cubicBezTo>
                    <a:cubicBezTo>
                      <a:pt x="107694" y="79453"/>
                      <a:pt x="104970" y="79453"/>
                      <a:pt x="102427" y="78637"/>
                    </a:cubicBezTo>
                    <a:cubicBezTo>
                      <a:pt x="97227" y="77891"/>
                      <a:pt x="92159" y="76416"/>
                      <a:pt x="87378" y="74255"/>
                    </a:cubicBezTo>
                    <a:lnTo>
                      <a:pt x="87378" y="2627"/>
                    </a:lnTo>
                    <a:cubicBezTo>
                      <a:pt x="86930" y="786"/>
                      <a:pt x="85082" y="-348"/>
                      <a:pt x="83244" y="96"/>
                    </a:cubicBezTo>
                    <a:cubicBezTo>
                      <a:pt x="81986" y="397"/>
                      <a:pt x="81015" y="1375"/>
                      <a:pt x="80710" y="2627"/>
                    </a:cubicBezTo>
                    <a:cubicBezTo>
                      <a:pt x="73871" y="23435"/>
                      <a:pt x="70966" y="45334"/>
                      <a:pt x="72138" y="67207"/>
                    </a:cubicBezTo>
                    <a:cubicBezTo>
                      <a:pt x="71661" y="71782"/>
                      <a:pt x="71852" y="76403"/>
                      <a:pt x="72709" y="80923"/>
                    </a:cubicBezTo>
                    <a:close/>
                    <a:moveTo>
                      <a:pt x="17464" y="33679"/>
                    </a:moveTo>
                    <a:cubicBezTo>
                      <a:pt x="17464" y="28535"/>
                      <a:pt x="17464" y="23011"/>
                      <a:pt x="16321" y="18248"/>
                    </a:cubicBezTo>
                    <a:cubicBezTo>
                      <a:pt x="15540" y="13834"/>
                      <a:pt x="11435" y="10813"/>
                      <a:pt x="6987" y="11390"/>
                    </a:cubicBezTo>
                    <a:cubicBezTo>
                      <a:pt x="2510" y="12058"/>
                      <a:pt x="-576" y="16226"/>
                      <a:pt x="91" y="20701"/>
                    </a:cubicBezTo>
                    <a:cubicBezTo>
                      <a:pt x="100" y="20772"/>
                      <a:pt x="119" y="20844"/>
                      <a:pt x="129" y="20915"/>
                    </a:cubicBezTo>
                    <a:cubicBezTo>
                      <a:pt x="129" y="24344"/>
                      <a:pt x="129" y="28345"/>
                      <a:pt x="1081" y="34822"/>
                    </a:cubicBezTo>
                    <a:cubicBezTo>
                      <a:pt x="1395" y="39346"/>
                      <a:pt x="5320" y="42757"/>
                      <a:pt x="9844" y="42442"/>
                    </a:cubicBezTo>
                    <a:cubicBezTo>
                      <a:pt x="14368" y="42126"/>
                      <a:pt x="17778" y="38203"/>
                      <a:pt x="17464" y="33679"/>
                    </a:cubicBezTo>
                    <a:close/>
                    <a:moveTo>
                      <a:pt x="146052" y="32345"/>
                    </a:moveTo>
                    <a:cubicBezTo>
                      <a:pt x="146052" y="36869"/>
                      <a:pt x="149719" y="40537"/>
                      <a:pt x="154243" y="40537"/>
                    </a:cubicBezTo>
                    <a:cubicBezTo>
                      <a:pt x="158768" y="40537"/>
                      <a:pt x="162435" y="36869"/>
                      <a:pt x="162435" y="32345"/>
                    </a:cubicBezTo>
                    <a:lnTo>
                      <a:pt x="162435" y="23773"/>
                    </a:lnTo>
                    <a:cubicBezTo>
                      <a:pt x="165102" y="19989"/>
                      <a:pt x="164197" y="14760"/>
                      <a:pt x="160415" y="12092"/>
                    </a:cubicBezTo>
                    <a:cubicBezTo>
                      <a:pt x="157806" y="10253"/>
                      <a:pt x="154377" y="10054"/>
                      <a:pt x="151576" y="11581"/>
                    </a:cubicBezTo>
                    <a:cubicBezTo>
                      <a:pt x="144147" y="16343"/>
                      <a:pt x="146052" y="25868"/>
                      <a:pt x="146052" y="32345"/>
                    </a:cubicBezTo>
                    <a:close/>
                    <a:moveTo>
                      <a:pt x="107571" y="150074"/>
                    </a:moveTo>
                    <a:cubicBezTo>
                      <a:pt x="100722" y="153888"/>
                      <a:pt x="93512" y="157015"/>
                      <a:pt x="86044" y="159409"/>
                    </a:cubicBezTo>
                    <a:cubicBezTo>
                      <a:pt x="81853" y="159409"/>
                      <a:pt x="80901" y="165314"/>
                      <a:pt x="86044" y="165886"/>
                    </a:cubicBezTo>
                    <a:cubicBezTo>
                      <a:pt x="90883" y="168316"/>
                      <a:pt x="96255" y="169496"/>
                      <a:pt x="101665" y="169315"/>
                    </a:cubicBezTo>
                    <a:cubicBezTo>
                      <a:pt x="112867" y="167990"/>
                      <a:pt x="122839" y="161600"/>
                      <a:pt x="128716" y="151979"/>
                    </a:cubicBezTo>
                    <a:cubicBezTo>
                      <a:pt x="131069" y="146925"/>
                      <a:pt x="132059" y="141342"/>
                      <a:pt x="131574" y="135787"/>
                    </a:cubicBezTo>
                    <a:cubicBezTo>
                      <a:pt x="131945" y="133998"/>
                      <a:pt x="130793" y="132250"/>
                      <a:pt x="129002" y="131881"/>
                    </a:cubicBezTo>
                    <a:cubicBezTo>
                      <a:pt x="127211" y="131513"/>
                      <a:pt x="125468" y="132664"/>
                      <a:pt x="125097" y="134453"/>
                    </a:cubicBezTo>
                    <a:cubicBezTo>
                      <a:pt x="119896" y="140338"/>
                      <a:pt x="114010" y="145581"/>
                      <a:pt x="107571" y="150074"/>
                    </a:cubicBezTo>
                    <a:close/>
                    <a:moveTo>
                      <a:pt x="1170942" y="163028"/>
                    </a:moveTo>
                    <a:cubicBezTo>
                      <a:pt x="1185420" y="167600"/>
                      <a:pt x="1209042" y="170648"/>
                      <a:pt x="1219138" y="159218"/>
                    </a:cubicBezTo>
                    <a:cubicBezTo>
                      <a:pt x="1229235" y="147788"/>
                      <a:pt x="1223710" y="118070"/>
                      <a:pt x="1222567" y="105497"/>
                    </a:cubicBezTo>
                    <a:cubicBezTo>
                      <a:pt x="1220186" y="80807"/>
                      <a:pt x="1214814" y="56499"/>
                      <a:pt x="1206565" y="33107"/>
                    </a:cubicBezTo>
                    <a:cubicBezTo>
                      <a:pt x="1206194" y="31318"/>
                      <a:pt x="1204451" y="30167"/>
                      <a:pt x="1202660" y="30535"/>
                    </a:cubicBezTo>
                    <a:cubicBezTo>
                      <a:pt x="1200869" y="30904"/>
                      <a:pt x="1199717" y="32652"/>
                      <a:pt x="1200088" y="34441"/>
                    </a:cubicBezTo>
                    <a:cubicBezTo>
                      <a:pt x="1200088" y="40346"/>
                      <a:pt x="1202755" y="69493"/>
                      <a:pt x="1203327" y="76922"/>
                    </a:cubicBezTo>
                    <a:cubicBezTo>
                      <a:pt x="1206975" y="101188"/>
                      <a:pt x="1208251" y="125751"/>
                      <a:pt x="1207137" y="150265"/>
                    </a:cubicBezTo>
                    <a:cubicBezTo>
                      <a:pt x="1202869" y="153154"/>
                      <a:pt x="1197964" y="154983"/>
                      <a:pt x="1192849" y="155599"/>
                    </a:cubicBezTo>
                    <a:cubicBezTo>
                      <a:pt x="1173799" y="158837"/>
                      <a:pt x="1169418" y="154265"/>
                      <a:pt x="1168465" y="159218"/>
                    </a:cubicBezTo>
                    <a:cubicBezTo>
                      <a:pt x="1168027" y="160843"/>
                      <a:pt x="1168989" y="162517"/>
                      <a:pt x="1170608" y="162958"/>
                    </a:cubicBezTo>
                    <a:cubicBezTo>
                      <a:pt x="1170723" y="162987"/>
                      <a:pt x="1170827" y="163011"/>
                      <a:pt x="1170942" y="163028"/>
                    </a:cubicBezTo>
                    <a:close/>
                    <a:moveTo>
                      <a:pt x="1138747" y="37489"/>
                    </a:moveTo>
                    <a:cubicBezTo>
                      <a:pt x="1138747" y="31393"/>
                      <a:pt x="1121221" y="28345"/>
                      <a:pt x="1109791" y="30821"/>
                    </a:cubicBezTo>
                    <a:cubicBezTo>
                      <a:pt x="1098361" y="33298"/>
                      <a:pt x="1082740" y="45299"/>
                      <a:pt x="1087122" y="49871"/>
                    </a:cubicBezTo>
                    <a:cubicBezTo>
                      <a:pt x="1091503" y="54443"/>
                      <a:pt x="1137985" y="43013"/>
                      <a:pt x="1138747" y="37489"/>
                    </a:cubicBezTo>
                    <a:close/>
                    <a:moveTo>
                      <a:pt x="1126174" y="83018"/>
                    </a:moveTo>
                    <a:lnTo>
                      <a:pt x="1126174" y="99401"/>
                    </a:lnTo>
                    <a:cubicBezTo>
                      <a:pt x="1126174" y="103925"/>
                      <a:pt x="1129841" y="107593"/>
                      <a:pt x="1134366" y="107593"/>
                    </a:cubicBezTo>
                    <a:cubicBezTo>
                      <a:pt x="1138890" y="107593"/>
                      <a:pt x="1142557" y="103925"/>
                      <a:pt x="1142557" y="99401"/>
                    </a:cubicBezTo>
                    <a:lnTo>
                      <a:pt x="1142557" y="83590"/>
                    </a:lnTo>
                    <a:cubicBezTo>
                      <a:pt x="1142662" y="79032"/>
                      <a:pt x="1139109" y="75223"/>
                      <a:pt x="1134556" y="75017"/>
                    </a:cubicBezTo>
                    <a:cubicBezTo>
                      <a:pt x="1130070" y="75012"/>
                      <a:pt x="1126374" y="78538"/>
                      <a:pt x="1126174" y="83018"/>
                    </a:cubicBezTo>
                    <a:close/>
                    <a:moveTo>
                      <a:pt x="1288671" y="45299"/>
                    </a:moveTo>
                    <a:cubicBezTo>
                      <a:pt x="1290195" y="43013"/>
                      <a:pt x="1284099" y="30821"/>
                      <a:pt x="1269621" y="26249"/>
                    </a:cubicBezTo>
                    <a:cubicBezTo>
                      <a:pt x="1255143" y="21677"/>
                      <a:pt x="1244094" y="28916"/>
                      <a:pt x="1244094" y="32345"/>
                    </a:cubicBezTo>
                    <a:cubicBezTo>
                      <a:pt x="1244094" y="35774"/>
                      <a:pt x="1285813" y="49490"/>
                      <a:pt x="1288671" y="45299"/>
                    </a:cubicBezTo>
                    <a:close/>
                    <a:moveTo>
                      <a:pt x="1117983" y="203795"/>
                    </a:moveTo>
                    <a:cubicBezTo>
                      <a:pt x="1113601" y="205129"/>
                      <a:pt x="1113601" y="232561"/>
                      <a:pt x="1139700" y="240371"/>
                    </a:cubicBezTo>
                    <a:cubicBezTo>
                      <a:pt x="1153035" y="244181"/>
                      <a:pt x="1171132" y="242086"/>
                      <a:pt x="1171513" y="237323"/>
                    </a:cubicBezTo>
                    <a:cubicBezTo>
                      <a:pt x="1171894" y="232561"/>
                      <a:pt x="1145605" y="226846"/>
                      <a:pt x="1137033" y="220940"/>
                    </a:cubicBezTo>
                    <a:cubicBezTo>
                      <a:pt x="1128460" y="215035"/>
                      <a:pt x="1121602" y="202652"/>
                      <a:pt x="1117983" y="203795"/>
                    </a:cubicBezTo>
                    <a:close/>
                    <a:moveTo>
                      <a:pt x="1262572" y="71779"/>
                    </a:moveTo>
                    <a:cubicBezTo>
                      <a:pt x="1258048" y="71672"/>
                      <a:pt x="1254295" y="75252"/>
                      <a:pt x="1254190" y="79775"/>
                    </a:cubicBezTo>
                    <a:cubicBezTo>
                      <a:pt x="1254190" y="79777"/>
                      <a:pt x="1254190" y="79778"/>
                      <a:pt x="1254190" y="79780"/>
                    </a:cubicBezTo>
                    <a:lnTo>
                      <a:pt x="1254190" y="95972"/>
                    </a:lnTo>
                    <a:cubicBezTo>
                      <a:pt x="1254885" y="100549"/>
                      <a:pt x="1259162" y="103695"/>
                      <a:pt x="1263734" y="102999"/>
                    </a:cubicBezTo>
                    <a:cubicBezTo>
                      <a:pt x="1267363" y="102447"/>
                      <a:pt x="1270211" y="99600"/>
                      <a:pt x="1270764" y="95972"/>
                    </a:cubicBezTo>
                    <a:lnTo>
                      <a:pt x="1270764" y="80161"/>
                    </a:lnTo>
                    <a:cubicBezTo>
                      <a:pt x="1270868" y="75638"/>
                      <a:pt x="1267287" y="71886"/>
                      <a:pt x="1262763" y="71780"/>
                    </a:cubicBezTo>
                    <a:cubicBezTo>
                      <a:pt x="1262706" y="71779"/>
                      <a:pt x="1262639" y="71779"/>
                      <a:pt x="1262572" y="71779"/>
                    </a:cubicBezTo>
                    <a:close/>
                  </a:path>
                </a:pathLst>
              </a:custGeom>
              <a:grpFill/>
              <a:ln w="9525" cap="flat">
                <a:noFill/>
                <a:prstDash val="solid"/>
                <a:miter/>
              </a:ln>
            </p:spPr>
            <p:txBody>
              <a:bodyPr rtlCol="1" anchor="ctr"/>
              <a:lstStyle/>
              <a:p>
                <a:endParaRPr lang="ar-SA"/>
              </a:p>
            </p:txBody>
          </p:sp>
        </p:grpSp>
      </p:grpSp>
      <p:sp>
        <p:nvSpPr>
          <p:cNvPr id="808" name="شكل بيضاوي 807">
            <a:extLst>
              <a:ext uri="{FF2B5EF4-FFF2-40B4-BE49-F238E27FC236}">
                <a16:creationId xmlns:a16="http://schemas.microsoft.com/office/drawing/2014/main" id="{8442FF02-1FBD-C0C5-D9A1-A977117CA1C6}"/>
              </a:ext>
            </a:extLst>
          </p:cNvPr>
          <p:cNvSpPr/>
          <p:nvPr/>
        </p:nvSpPr>
        <p:spPr>
          <a:xfrm>
            <a:off x="721612" y="2487731"/>
            <a:ext cx="2286000" cy="192668"/>
          </a:xfrm>
          <a:prstGeom prst="ellipse">
            <a:avLst/>
          </a:prstGeom>
          <a:solidFill>
            <a:srgbClr val="82B0B4"/>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0"/>
            <a:endParaRPr lang="ar-SA" dirty="0"/>
          </a:p>
        </p:txBody>
      </p:sp>
      <p:grpSp>
        <p:nvGrpSpPr>
          <p:cNvPr id="805" name="رسم 1">
            <a:extLst>
              <a:ext uri="{FF2B5EF4-FFF2-40B4-BE49-F238E27FC236}">
                <a16:creationId xmlns:a16="http://schemas.microsoft.com/office/drawing/2014/main" id="{7727FF03-2F8B-9EB6-914E-6EABF73E2BA0}"/>
              </a:ext>
            </a:extLst>
          </p:cNvPr>
          <p:cNvGrpSpPr/>
          <p:nvPr/>
        </p:nvGrpSpPr>
        <p:grpSpPr>
          <a:xfrm>
            <a:off x="744807" y="663283"/>
            <a:ext cx="2157442" cy="1977340"/>
            <a:chOff x="744807" y="663283"/>
            <a:chExt cx="2157442" cy="1977340"/>
          </a:xfrm>
          <a:solidFill>
            <a:srgbClr val="000000"/>
          </a:solidFill>
        </p:grpSpPr>
        <p:sp>
          <p:nvSpPr>
            <p:cNvPr id="806" name="شكل حر: شكل 805">
              <a:extLst>
                <a:ext uri="{FF2B5EF4-FFF2-40B4-BE49-F238E27FC236}">
                  <a16:creationId xmlns:a16="http://schemas.microsoft.com/office/drawing/2014/main" id="{2A99EFAA-D960-11D2-F1D0-9597CA9BEAB8}"/>
                </a:ext>
              </a:extLst>
            </p:cNvPr>
            <p:cNvSpPr/>
            <p:nvPr/>
          </p:nvSpPr>
          <p:spPr>
            <a:xfrm>
              <a:off x="1341100" y="864335"/>
              <a:ext cx="944532" cy="851580"/>
            </a:xfrm>
            <a:custGeom>
              <a:avLst/>
              <a:gdLst>
                <a:gd name="connsiteX0" fmla="*/ 825100 w 944532"/>
                <a:gd name="connsiteY0" fmla="*/ 88175 h 851580"/>
                <a:gd name="connsiteX1" fmla="*/ 854503 w 944532"/>
                <a:gd name="connsiteY1" fmla="*/ 84542 h 851580"/>
                <a:gd name="connsiteX2" fmla="*/ 829641 w 944532"/>
                <a:gd name="connsiteY2" fmla="*/ 80682 h 851580"/>
                <a:gd name="connsiteX3" fmla="*/ 835998 w 944532"/>
                <a:gd name="connsiteY3" fmla="*/ 36975 h 851580"/>
                <a:gd name="connsiteX4" fmla="*/ 825100 w 944532"/>
                <a:gd name="connsiteY4" fmla="*/ 88175 h 851580"/>
                <a:gd name="connsiteX5" fmla="*/ 879592 w 944532"/>
                <a:gd name="connsiteY5" fmla="*/ 104295 h 851580"/>
                <a:gd name="connsiteX6" fmla="*/ 865855 w 944532"/>
                <a:gd name="connsiteY6" fmla="*/ 122686 h 851580"/>
                <a:gd name="connsiteX7" fmla="*/ 886403 w 944532"/>
                <a:gd name="connsiteY7" fmla="*/ 97370 h 851580"/>
                <a:gd name="connsiteX8" fmla="*/ 879592 w 944532"/>
                <a:gd name="connsiteY8" fmla="*/ 104295 h 851580"/>
                <a:gd name="connsiteX9" fmla="*/ 866423 w 944532"/>
                <a:gd name="connsiteY9" fmla="*/ 26417 h 851580"/>
                <a:gd name="connsiteX10" fmla="*/ 867218 w 944532"/>
                <a:gd name="connsiteY10" fmla="*/ 43787 h 851580"/>
                <a:gd name="connsiteX11" fmla="*/ 872627 w 944532"/>
                <a:gd name="connsiteY11" fmla="*/ 47251 h 851580"/>
                <a:gd name="connsiteX12" fmla="*/ 876186 w 944532"/>
                <a:gd name="connsiteY12" fmla="*/ 42538 h 851580"/>
                <a:gd name="connsiteX13" fmla="*/ 866423 w 944532"/>
                <a:gd name="connsiteY13" fmla="*/ 26417 h 851580"/>
                <a:gd name="connsiteX14" fmla="*/ 803076 w 944532"/>
                <a:gd name="connsiteY14" fmla="*/ 47306 h 851580"/>
                <a:gd name="connsiteX15" fmla="*/ 792405 w 944532"/>
                <a:gd name="connsiteY15" fmla="*/ 36748 h 851580"/>
                <a:gd name="connsiteX16" fmla="*/ 803076 w 944532"/>
                <a:gd name="connsiteY16" fmla="*/ 47306 h 851580"/>
                <a:gd name="connsiteX17" fmla="*/ 859611 w 944532"/>
                <a:gd name="connsiteY17" fmla="*/ 8367 h 851580"/>
                <a:gd name="connsiteX18" fmla="*/ 854162 w 944532"/>
                <a:gd name="connsiteY18" fmla="*/ 7459 h 851580"/>
                <a:gd name="connsiteX19" fmla="*/ 467269 w 944532"/>
                <a:gd name="connsiteY19" fmla="*/ 475409 h 851580"/>
                <a:gd name="connsiteX20" fmla="*/ 472945 w 944532"/>
                <a:gd name="connsiteY20" fmla="*/ 487669 h 851580"/>
                <a:gd name="connsiteX21" fmla="*/ 575118 w 944532"/>
                <a:gd name="connsiteY21" fmla="*/ 462126 h 851580"/>
                <a:gd name="connsiteX22" fmla="*/ 575799 w 944532"/>
                <a:gd name="connsiteY22" fmla="*/ 592566 h 851580"/>
                <a:gd name="connsiteX23" fmla="*/ 586016 w 944532"/>
                <a:gd name="connsiteY23" fmla="*/ 456336 h 851580"/>
                <a:gd name="connsiteX24" fmla="*/ 467269 w 944532"/>
                <a:gd name="connsiteY24" fmla="*/ 475409 h 851580"/>
                <a:gd name="connsiteX25" fmla="*/ 357377 w 944532"/>
                <a:gd name="connsiteY25" fmla="*/ 603011 h 851580"/>
                <a:gd name="connsiteX26" fmla="*/ 347387 w 944532"/>
                <a:gd name="connsiteY26" fmla="*/ 699961 h 851580"/>
                <a:gd name="connsiteX27" fmla="*/ 437298 w 944532"/>
                <a:gd name="connsiteY27" fmla="*/ 653756 h 851580"/>
                <a:gd name="connsiteX28" fmla="*/ 357377 w 944532"/>
                <a:gd name="connsiteY28" fmla="*/ 603011 h 851580"/>
                <a:gd name="connsiteX29" fmla="*/ 928635 w 944532"/>
                <a:gd name="connsiteY29" fmla="*/ 842662 h 851580"/>
                <a:gd name="connsiteX30" fmla="*/ 772311 w 944532"/>
                <a:gd name="connsiteY30" fmla="*/ 819389 h 851580"/>
                <a:gd name="connsiteX31" fmla="*/ 926137 w 944532"/>
                <a:gd name="connsiteY31" fmla="*/ 851403 h 851580"/>
                <a:gd name="connsiteX32" fmla="*/ 931756 w 944532"/>
                <a:gd name="connsiteY32" fmla="*/ 848281 h 851580"/>
                <a:gd name="connsiteX33" fmla="*/ 928635 w 944532"/>
                <a:gd name="connsiteY33" fmla="*/ 842662 h 851580"/>
                <a:gd name="connsiteX34" fmla="*/ 941236 w 944532"/>
                <a:gd name="connsiteY34" fmla="*/ 777158 h 851580"/>
                <a:gd name="connsiteX35" fmla="*/ 822829 w 944532"/>
                <a:gd name="connsiteY35" fmla="*/ 758767 h 851580"/>
                <a:gd name="connsiteX36" fmla="*/ 818856 w 944532"/>
                <a:gd name="connsiteY36" fmla="*/ 763876 h 851580"/>
                <a:gd name="connsiteX37" fmla="*/ 823965 w 944532"/>
                <a:gd name="connsiteY37" fmla="*/ 767849 h 851580"/>
                <a:gd name="connsiteX38" fmla="*/ 938738 w 944532"/>
                <a:gd name="connsiteY38" fmla="*/ 785900 h 851580"/>
                <a:gd name="connsiteX39" fmla="*/ 944358 w 944532"/>
                <a:gd name="connsiteY39" fmla="*/ 782778 h 851580"/>
                <a:gd name="connsiteX40" fmla="*/ 941236 w 944532"/>
                <a:gd name="connsiteY40" fmla="*/ 777158 h 851580"/>
                <a:gd name="connsiteX41" fmla="*/ 56763 w 944532"/>
                <a:gd name="connsiteY41" fmla="*/ 126660 h 851580"/>
                <a:gd name="connsiteX42" fmla="*/ 36669 w 944532"/>
                <a:gd name="connsiteY42" fmla="*/ 127341 h 851580"/>
                <a:gd name="connsiteX43" fmla="*/ 56763 w 944532"/>
                <a:gd name="connsiteY43" fmla="*/ 126660 h 851580"/>
                <a:gd name="connsiteX44" fmla="*/ 9082 w 944532"/>
                <a:gd name="connsiteY44" fmla="*/ 41175 h 851580"/>
                <a:gd name="connsiteX45" fmla="*/ 0 w 944532"/>
                <a:gd name="connsiteY45" fmla="*/ 41175 h 851580"/>
                <a:gd name="connsiteX46" fmla="*/ 4541 w 944532"/>
                <a:gd name="connsiteY46" fmla="*/ 45716 h 851580"/>
                <a:gd name="connsiteX47" fmla="*/ 9082 w 944532"/>
                <a:gd name="connsiteY47" fmla="*/ 41175 h 851580"/>
                <a:gd name="connsiteX48" fmla="*/ 89571 w 944532"/>
                <a:gd name="connsiteY48" fmla="*/ 30504 h 851580"/>
                <a:gd name="connsiteX49" fmla="*/ 94793 w 944532"/>
                <a:gd name="connsiteY49" fmla="*/ 34250 h 851580"/>
                <a:gd name="connsiteX50" fmla="*/ 98540 w 944532"/>
                <a:gd name="connsiteY50" fmla="*/ 29028 h 851580"/>
                <a:gd name="connsiteX51" fmla="*/ 89571 w 944532"/>
                <a:gd name="connsiteY51" fmla="*/ 30504 h 85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44532" h="851580">
                  <a:moveTo>
                    <a:pt x="825100" y="88175"/>
                  </a:moveTo>
                  <a:cubicBezTo>
                    <a:pt x="844058" y="98506"/>
                    <a:pt x="864833" y="82499"/>
                    <a:pt x="854503" y="84542"/>
                  </a:cubicBezTo>
                  <a:cubicBezTo>
                    <a:pt x="846017" y="85720"/>
                    <a:pt x="837372" y="84378"/>
                    <a:pt x="829641" y="80682"/>
                  </a:cubicBezTo>
                  <a:cubicBezTo>
                    <a:pt x="833381" y="66395"/>
                    <a:pt x="835510" y="51735"/>
                    <a:pt x="835998" y="36975"/>
                  </a:cubicBezTo>
                  <a:cubicBezTo>
                    <a:pt x="832365" y="1215"/>
                    <a:pt x="818402" y="83861"/>
                    <a:pt x="825100" y="88175"/>
                  </a:cubicBezTo>
                  <a:close/>
                  <a:moveTo>
                    <a:pt x="879592" y="104295"/>
                  </a:moveTo>
                  <a:cubicBezTo>
                    <a:pt x="868239" y="115648"/>
                    <a:pt x="854162" y="123935"/>
                    <a:pt x="865855" y="122686"/>
                  </a:cubicBezTo>
                  <a:cubicBezTo>
                    <a:pt x="881522" y="121097"/>
                    <a:pt x="892080" y="105544"/>
                    <a:pt x="886403" y="97370"/>
                  </a:cubicBezTo>
                  <a:cubicBezTo>
                    <a:pt x="881862" y="100322"/>
                    <a:pt x="884814" y="98960"/>
                    <a:pt x="879592" y="104295"/>
                  </a:cubicBezTo>
                  <a:close/>
                  <a:moveTo>
                    <a:pt x="866423" y="26417"/>
                  </a:moveTo>
                  <a:cubicBezTo>
                    <a:pt x="863017" y="30504"/>
                    <a:pt x="866423" y="39700"/>
                    <a:pt x="867218" y="43787"/>
                  </a:cubicBezTo>
                  <a:cubicBezTo>
                    <a:pt x="867751" y="46236"/>
                    <a:pt x="870175" y="47788"/>
                    <a:pt x="872627" y="47251"/>
                  </a:cubicBezTo>
                  <a:cubicBezTo>
                    <a:pt x="874812" y="46773"/>
                    <a:pt x="876322" y="44772"/>
                    <a:pt x="876186" y="42538"/>
                  </a:cubicBezTo>
                  <a:cubicBezTo>
                    <a:pt x="874937" y="32321"/>
                    <a:pt x="872440" y="19379"/>
                    <a:pt x="866423" y="26417"/>
                  </a:cubicBezTo>
                  <a:close/>
                  <a:moveTo>
                    <a:pt x="803076" y="47306"/>
                  </a:moveTo>
                  <a:cubicBezTo>
                    <a:pt x="799330" y="21195"/>
                    <a:pt x="791723" y="32434"/>
                    <a:pt x="792405" y="36748"/>
                  </a:cubicBezTo>
                  <a:cubicBezTo>
                    <a:pt x="793313" y="54231"/>
                    <a:pt x="804325" y="56161"/>
                    <a:pt x="803076" y="47306"/>
                  </a:cubicBezTo>
                  <a:close/>
                  <a:moveTo>
                    <a:pt x="859611" y="8367"/>
                  </a:moveTo>
                  <a:cubicBezTo>
                    <a:pt x="921823" y="14384"/>
                    <a:pt x="857568" y="-12408"/>
                    <a:pt x="854162" y="7459"/>
                  </a:cubicBezTo>
                  <a:close/>
                  <a:moveTo>
                    <a:pt x="467269" y="475409"/>
                  </a:moveTo>
                  <a:cubicBezTo>
                    <a:pt x="454327" y="479950"/>
                    <a:pt x="456938" y="493686"/>
                    <a:pt x="472945" y="487669"/>
                  </a:cubicBezTo>
                  <a:cubicBezTo>
                    <a:pt x="505674" y="474529"/>
                    <a:pt x="540055" y="465935"/>
                    <a:pt x="575118" y="462126"/>
                  </a:cubicBezTo>
                  <a:cubicBezTo>
                    <a:pt x="575118" y="554308"/>
                    <a:pt x="570463" y="590069"/>
                    <a:pt x="575799" y="592566"/>
                  </a:cubicBezTo>
                  <a:cubicBezTo>
                    <a:pt x="581589" y="590296"/>
                    <a:pt x="586357" y="466667"/>
                    <a:pt x="586016" y="456336"/>
                  </a:cubicBezTo>
                  <a:cubicBezTo>
                    <a:pt x="584994" y="437264"/>
                    <a:pt x="487590" y="468143"/>
                    <a:pt x="467269" y="475409"/>
                  </a:cubicBezTo>
                  <a:close/>
                  <a:moveTo>
                    <a:pt x="357377" y="603011"/>
                  </a:moveTo>
                  <a:cubicBezTo>
                    <a:pt x="340689" y="638771"/>
                    <a:pt x="311172" y="687587"/>
                    <a:pt x="347387" y="699961"/>
                  </a:cubicBezTo>
                  <a:cubicBezTo>
                    <a:pt x="367708" y="706773"/>
                    <a:pt x="453759" y="699961"/>
                    <a:pt x="437298" y="653756"/>
                  </a:cubicBezTo>
                  <a:cubicBezTo>
                    <a:pt x="422767" y="612433"/>
                    <a:pt x="376676" y="562709"/>
                    <a:pt x="357377" y="603011"/>
                  </a:cubicBezTo>
                  <a:close/>
                  <a:moveTo>
                    <a:pt x="928635" y="842662"/>
                  </a:moveTo>
                  <a:cubicBezTo>
                    <a:pt x="913309" y="838235"/>
                    <a:pt x="778895" y="812918"/>
                    <a:pt x="772311" y="819389"/>
                  </a:cubicBezTo>
                  <a:cubicBezTo>
                    <a:pt x="758006" y="833807"/>
                    <a:pt x="837360" y="825633"/>
                    <a:pt x="926137" y="851403"/>
                  </a:cubicBezTo>
                  <a:cubicBezTo>
                    <a:pt x="928549" y="852096"/>
                    <a:pt x="931070" y="850694"/>
                    <a:pt x="931756" y="848281"/>
                  </a:cubicBezTo>
                  <a:cubicBezTo>
                    <a:pt x="932443" y="845869"/>
                    <a:pt x="931047" y="843349"/>
                    <a:pt x="928635" y="842662"/>
                  </a:cubicBezTo>
                  <a:close/>
                  <a:moveTo>
                    <a:pt x="941236" y="777158"/>
                  </a:moveTo>
                  <a:cubicBezTo>
                    <a:pt x="902325" y="767860"/>
                    <a:pt x="862728" y="761707"/>
                    <a:pt x="822829" y="758767"/>
                  </a:cubicBezTo>
                  <a:cubicBezTo>
                    <a:pt x="820320" y="759079"/>
                    <a:pt x="818544" y="761367"/>
                    <a:pt x="818856" y="763876"/>
                  </a:cubicBezTo>
                  <a:cubicBezTo>
                    <a:pt x="819168" y="766385"/>
                    <a:pt x="821456" y="768161"/>
                    <a:pt x="823965" y="767849"/>
                  </a:cubicBezTo>
                  <a:cubicBezTo>
                    <a:pt x="862625" y="770931"/>
                    <a:pt x="900997" y="776965"/>
                    <a:pt x="938738" y="785900"/>
                  </a:cubicBezTo>
                  <a:cubicBezTo>
                    <a:pt x="941151" y="786586"/>
                    <a:pt x="943665" y="785190"/>
                    <a:pt x="944358" y="782778"/>
                  </a:cubicBezTo>
                  <a:cubicBezTo>
                    <a:pt x="945045" y="780365"/>
                    <a:pt x="943648" y="777845"/>
                    <a:pt x="941236" y="777158"/>
                  </a:cubicBezTo>
                  <a:close/>
                  <a:moveTo>
                    <a:pt x="56763" y="126660"/>
                  </a:moveTo>
                  <a:cubicBezTo>
                    <a:pt x="42345" y="128249"/>
                    <a:pt x="37917" y="124162"/>
                    <a:pt x="36669" y="127341"/>
                  </a:cubicBezTo>
                  <a:cubicBezTo>
                    <a:pt x="33603" y="148343"/>
                    <a:pt x="88549" y="125752"/>
                    <a:pt x="56763" y="126660"/>
                  </a:cubicBezTo>
                  <a:close/>
                  <a:moveTo>
                    <a:pt x="9082" y="41175"/>
                  </a:moveTo>
                  <a:cubicBezTo>
                    <a:pt x="9082" y="12908"/>
                    <a:pt x="0" y="21309"/>
                    <a:pt x="0" y="41175"/>
                  </a:cubicBezTo>
                  <a:cubicBezTo>
                    <a:pt x="0" y="43683"/>
                    <a:pt x="2032" y="45716"/>
                    <a:pt x="4541" y="45716"/>
                  </a:cubicBezTo>
                  <a:cubicBezTo>
                    <a:pt x="7050" y="45716"/>
                    <a:pt x="9082" y="43683"/>
                    <a:pt x="9082" y="41175"/>
                  </a:cubicBezTo>
                  <a:close/>
                  <a:moveTo>
                    <a:pt x="89571" y="30504"/>
                  </a:moveTo>
                  <a:cubicBezTo>
                    <a:pt x="89980" y="32981"/>
                    <a:pt x="92319" y="34658"/>
                    <a:pt x="94793" y="34250"/>
                  </a:cubicBezTo>
                  <a:cubicBezTo>
                    <a:pt x="97268" y="33843"/>
                    <a:pt x="98948" y="31505"/>
                    <a:pt x="98540" y="29028"/>
                  </a:cubicBezTo>
                  <a:cubicBezTo>
                    <a:pt x="94339" y="1669"/>
                    <a:pt x="86279" y="9843"/>
                    <a:pt x="89571" y="30504"/>
                  </a:cubicBezTo>
                  <a:close/>
                </a:path>
              </a:pathLst>
            </a:custGeom>
            <a:solidFill>
              <a:srgbClr val="000000"/>
            </a:solidFill>
            <a:ln w="5667" cap="flat">
              <a:noFill/>
              <a:prstDash val="solid"/>
              <a:miter/>
            </a:ln>
          </p:spPr>
          <p:txBody>
            <a:bodyPr rtlCol="1" anchor="ctr"/>
            <a:lstStyle/>
            <a:p>
              <a:endParaRPr lang="ar-SA"/>
            </a:p>
          </p:txBody>
        </p:sp>
        <p:sp>
          <p:nvSpPr>
            <p:cNvPr id="807" name="شكل حر: شكل 806">
              <a:extLst>
                <a:ext uri="{FF2B5EF4-FFF2-40B4-BE49-F238E27FC236}">
                  <a16:creationId xmlns:a16="http://schemas.microsoft.com/office/drawing/2014/main" id="{C7155A36-59F4-B25E-0D43-25C63C247BD6}"/>
                </a:ext>
              </a:extLst>
            </p:cNvPr>
            <p:cNvSpPr/>
            <p:nvPr/>
          </p:nvSpPr>
          <p:spPr>
            <a:xfrm>
              <a:off x="744807" y="663283"/>
              <a:ext cx="2157442" cy="1977340"/>
            </a:xfrm>
            <a:custGeom>
              <a:avLst/>
              <a:gdLst>
                <a:gd name="connsiteX0" fmla="*/ 1952690 w 2157442"/>
                <a:gd name="connsiteY0" fmla="*/ 1312314 h 1977340"/>
                <a:gd name="connsiteX1" fmla="*/ 2032158 w 2157442"/>
                <a:gd name="connsiteY1" fmla="*/ 1124090 h 1977340"/>
                <a:gd name="connsiteX2" fmla="*/ 2056225 w 2157442"/>
                <a:gd name="connsiteY2" fmla="*/ 970944 h 1977340"/>
                <a:gd name="connsiteX3" fmla="*/ 2007637 w 2157442"/>
                <a:gd name="connsiteY3" fmla="*/ 632413 h 1977340"/>
                <a:gd name="connsiteX4" fmla="*/ 2032499 w 2157442"/>
                <a:gd name="connsiteY4" fmla="*/ 607324 h 1977340"/>
                <a:gd name="connsiteX5" fmla="*/ 1994695 w 2157442"/>
                <a:gd name="connsiteY5" fmla="*/ 569293 h 1977340"/>
                <a:gd name="connsiteX6" fmla="*/ 1776840 w 2157442"/>
                <a:gd name="connsiteY6" fmla="*/ 398324 h 1977340"/>
                <a:gd name="connsiteX7" fmla="*/ 1766282 w 2157442"/>
                <a:gd name="connsiteY7" fmla="*/ 379933 h 1977340"/>
                <a:gd name="connsiteX8" fmla="*/ 1837690 w 2157442"/>
                <a:gd name="connsiteY8" fmla="*/ 317154 h 1977340"/>
                <a:gd name="connsiteX9" fmla="*/ 1802383 w 2157442"/>
                <a:gd name="connsiteY9" fmla="*/ 302509 h 1977340"/>
                <a:gd name="connsiteX10" fmla="*/ 1788760 w 2157442"/>
                <a:gd name="connsiteY10" fmla="*/ 235302 h 1977340"/>
                <a:gd name="connsiteX11" fmla="*/ 1786149 w 2157442"/>
                <a:gd name="connsiteY11" fmla="*/ 196023 h 1977340"/>
                <a:gd name="connsiteX12" fmla="*/ 1749367 w 2157442"/>
                <a:gd name="connsiteY12" fmla="*/ 178653 h 1977340"/>
                <a:gd name="connsiteX13" fmla="*/ 1709406 w 2157442"/>
                <a:gd name="connsiteY13" fmla="*/ 125183 h 1977340"/>
                <a:gd name="connsiteX14" fmla="*/ 1639021 w 2157442"/>
                <a:gd name="connsiteY14" fmla="*/ 55252 h 1977340"/>
                <a:gd name="connsiteX15" fmla="*/ 1528788 w 2157442"/>
                <a:gd name="connsiteY15" fmla="*/ 31752 h 1977340"/>
                <a:gd name="connsiteX16" fmla="*/ 1439785 w 2157442"/>
                <a:gd name="connsiteY16" fmla="*/ 17902 h 1977340"/>
                <a:gd name="connsiteX17" fmla="*/ 1351235 w 2157442"/>
                <a:gd name="connsiteY17" fmla="*/ 26757 h 1977340"/>
                <a:gd name="connsiteX18" fmla="*/ 1346013 w 2157442"/>
                <a:gd name="connsiteY18" fmla="*/ 62744 h 1977340"/>
                <a:gd name="connsiteX19" fmla="*/ 1313091 w 2157442"/>
                <a:gd name="connsiteY19" fmla="*/ 128021 h 1977340"/>
                <a:gd name="connsiteX20" fmla="*/ 1300035 w 2157442"/>
                <a:gd name="connsiteY20" fmla="*/ 170366 h 1977340"/>
                <a:gd name="connsiteX21" fmla="*/ 1344878 w 2157442"/>
                <a:gd name="connsiteY21" fmla="*/ 196931 h 1977340"/>
                <a:gd name="connsiteX22" fmla="*/ 1348738 w 2157442"/>
                <a:gd name="connsiteY22" fmla="*/ 196136 h 1977340"/>
                <a:gd name="connsiteX23" fmla="*/ 1361844 w 2157442"/>
                <a:gd name="connsiteY23" fmla="*/ 211543 h 1977340"/>
                <a:gd name="connsiteX24" fmla="*/ 1362360 w 2157442"/>
                <a:gd name="connsiteY24" fmla="*/ 211576 h 1977340"/>
                <a:gd name="connsiteX25" fmla="*/ 1370194 w 2157442"/>
                <a:gd name="connsiteY25" fmla="*/ 240751 h 1977340"/>
                <a:gd name="connsiteX26" fmla="*/ 1315588 w 2157442"/>
                <a:gd name="connsiteY26" fmla="*/ 293427 h 1977340"/>
                <a:gd name="connsiteX27" fmla="*/ 1322627 w 2157442"/>
                <a:gd name="connsiteY27" fmla="*/ 314316 h 1977340"/>
                <a:gd name="connsiteX28" fmla="*/ 1315361 w 2157442"/>
                <a:gd name="connsiteY28" fmla="*/ 387880 h 1977340"/>
                <a:gd name="connsiteX29" fmla="*/ 1331822 w 2157442"/>
                <a:gd name="connsiteY29" fmla="*/ 408314 h 1977340"/>
                <a:gd name="connsiteX30" fmla="*/ 1399937 w 2157442"/>
                <a:gd name="connsiteY30" fmla="*/ 423981 h 1977340"/>
                <a:gd name="connsiteX31" fmla="*/ 1420258 w 2157442"/>
                <a:gd name="connsiteY31" fmla="*/ 445778 h 1977340"/>
                <a:gd name="connsiteX32" fmla="*/ 1254171 w 2157442"/>
                <a:gd name="connsiteY32" fmla="*/ 641608 h 1977340"/>
                <a:gd name="connsiteX33" fmla="*/ 1231466 w 2157442"/>
                <a:gd name="connsiteY33" fmla="*/ 655799 h 1977340"/>
                <a:gd name="connsiteX34" fmla="*/ 1265524 w 2157442"/>
                <a:gd name="connsiteY34" fmla="*/ 695306 h 1977340"/>
                <a:gd name="connsiteX35" fmla="*/ 1215119 w 2157442"/>
                <a:gd name="connsiteY35" fmla="*/ 771367 h 1977340"/>
                <a:gd name="connsiteX36" fmla="*/ 1226471 w 2157442"/>
                <a:gd name="connsiteY36" fmla="*/ 601761 h 1977340"/>
                <a:gd name="connsiteX37" fmla="*/ 1109313 w 2157442"/>
                <a:gd name="connsiteY37" fmla="*/ 617882 h 1977340"/>
                <a:gd name="connsiteX38" fmla="*/ 1105680 w 2157442"/>
                <a:gd name="connsiteY38" fmla="*/ 382998 h 1977340"/>
                <a:gd name="connsiteX39" fmla="*/ 1022467 w 2157442"/>
                <a:gd name="connsiteY39" fmla="*/ 380841 h 1977340"/>
                <a:gd name="connsiteX40" fmla="*/ 1024510 w 2157442"/>
                <a:gd name="connsiteY40" fmla="*/ 336453 h 1977340"/>
                <a:gd name="connsiteX41" fmla="*/ 1014974 w 2157442"/>
                <a:gd name="connsiteY41" fmla="*/ 330323 h 1977340"/>
                <a:gd name="connsiteX42" fmla="*/ 1030527 w 2157442"/>
                <a:gd name="connsiteY42" fmla="*/ 312726 h 1977340"/>
                <a:gd name="connsiteX43" fmla="*/ 1041879 w 2157442"/>
                <a:gd name="connsiteY43" fmla="*/ 237232 h 1977340"/>
                <a:gd name="connsiteX44" fmla="*/ 1048464 w 2157442"/>
                <a:gd name="connsiteY44" fmla="*/ 306142 h 1977340"/>
                <a:gd name="connsiteX45" fmla="*/ 1067990 w 2157442"/>
                <a:gd name="connsiteY45" fmla="*/ 255396 h 1977340"/>
                <a:gd name="connsiteX46" fmla="*/ 1070034 w 2157442"/>
                <a:gd name="connsiteY46" fmla="*/ 311478 h 1977340"/>
                <a:gd name="connsiteX47" fmla="*/ 1088992 w 2157442"/>
                <a:gd name="connsiteY47" fmla="*/ 276625 h 1977340"/>
                <a:gd name="connsiteX48" fmla="*/ 1086722 w 2157442"/>
                <a:gd name="connsiteY48" fmla="*/ 381068 h 1977340"/>
                <a:gd name="connsiteX49" fmla="*/ 1084565 w 2157442"/>
                <a:gd name="connsiteY49" fmla="*/ 270268 h 1977340"/>
                <a:gd name="connsiteX50" fmla="*/ 1077413 w 2157442"/>
                <a:gd name="connsiteY50" fmla="*/ 252445 h 1977340"/>
                <a:gd name="connsiteX51" fmla="*/ 1055729 w 2157442"/>
                <a:gd name="connsiteY51" fmla="*/ 254488 h 1977340"/>
                <a:gd name="connsiteX52" fmla="*/ 1026781 w 2157442"/>
                <a:gd name="connsiteY52" fmla="*/ 252331 h 1977340"/>
                <a:gd name="connsiteX53" fmla="*/ 1024169 w 2157442"/>
                <a:gd name="connsiteY53" fmla="*/ 306482 h 1977340"/>
                <a:gd name="connsiteX54" fmla="*/ 1015769 w 2157442"/>
                <a:gd name="connsiteY54" fmla="*/ 337134 h 1977340"/>
                <a:gd name="connsiteX55" fmla="*/ 1017926 w 2157442"/>
                <a:gd name="connsiteY55" fmla="*/ 379138 h 1977340"/>
                <a:gd name="connsiteX56" fmla="*/ 1013271 w 2157442"/>
                <a:gd name="connsiteY56" fmla="*/ 380160 h 1977340"/>
                <a:gd name="connsiteX57" fmla="*/ 893956 w 2157442"/>
                <a:gd name="connsiteY57" fmla="*/ 615384 h 1977340"/>
                <a:gd name="connsiteX58" fmla="*/ 911780 w 2157442"/>
                <a:gd name="connsiteY58" fmla="*/ 659999 h 1977340"/>
                <a:gd name="connsiteX59" fmla="*/ 610371 w 2157442"/>
                <a:gd name="connsiteY59" fmla="*/ 415126 h 1977340"/>
                <a:gd name="connsiteX60" fmla="*/ 599018 w 2157442"/>
                <a:gd name="connsiteY60" fmla="*/ 400368 h 1977340"/>
                <a:gd name="connsiteX61" fmla="*/ 701191 w 2157442"/>
                <a:gd name="connsiteY61" fmla="*/ 267770 h 1977340"/>
                <a:gd name="connsiteX62" fmla="*/ 702099 w 2157442"/>
                <a:gd name="connsiteY62" fmla="*/ 187054 h 1977340"/>
                <a:gd name="connsiteX63" fmla="*/ 693017 w 2157442"/>
                <a:gd name="connsiteY63" fmla="*/ 93623 h 1977340"/>
                <a:gd name="connsiteX64" fmla="*/ 495938 w 2157442"/>
                <a:gd name="connsiteY64" fmla="*/ 33909 h 1977340"/>
                <a:gd name="connsiteX65" fmla="*/ 461199 w 2157442"/>
                <a:gd name="connsiteY65" fmla="*/ 72167 h 1977340"/>
                <a:gd name="connsiteX66" fmla="*/ 426574 w 2157442"/>
                <a:gd name="connsiteY66" fmla="*/ 77730 h 1977340"/>
                <a:gd name="connsiteX67" fmla="*/ 430888 w 2157442"/>
                <a:gd name="connsiteY67" fmla="*/ 249720 h 1977340"/>
                <a:gd name="connsiteX68" fmla="*/ 463583 w 2157442"/>
                <a:gd name="connsiteY68" fmla="*/ 302169 h 1977340"/>
                <a:gd name="connsiteX69" fmla="*/ 421692 w 2157442"/>
                <a:gd name="connsiteY69" fmla="*/ 394691 h 1977340"/>
                <a:gd name="connsiteX70" fmla="*/ 109612 w 2157442"/>
                <a:gd name="connsiteY70" fmla="*/ 1054385 h 1977340"/>
                <a:gd name="connsiteX71" fmla="*/ 148892 w 2157442"/>
                <a:gd name="connsiteY71" fmla="*/ 1157579 h 1977340"/>
                <a:gd name="connsiteX72" fmla="*/ 184311 w 2157442"/>
                <a:gd name="connsiteY72" fmla="*/ 1303345 h 1977340"/>
                <a:gd name="connsiteX73" fmla="*/ 199070 w 2157442"/>
                <a:gd name="connsiteY73" fmla="*/ 1335019 h 1977340"/>
                <a:gd name="connsiteX74" fmla="*/ 1082 w 2157442"/>
                <a:gd name="connsiteY74" fmla="*/ 1941697 h 1977340"/>
                <a:gd name="connsiteX75" fmla="*/ 40816 w 2157442"/>
                <a:gd name="connsiteY75" fmla="*/ 1958839 h 1977340"/>
                <a:gd name="connsiteX76" fmla="*/ 252540 w 2157442"/>
                <a:gd name="connsiteY76" fmla="*/ 1391895 h 1977340"/>
                <a:gd name="connsiteX77" fmla="*/ 285576 w 2157442"/>
                <a:gd name="connsiteY77" fmla="*/ 1415395 h 1977340"/>
                <a:gd name="connsiteX78" fmla="*/ 257762 w 2157442"/>
                <a:gd name="connsiteY78" fmla="*/ 1902644 h 1977340"/>
                <a:gd name="connsiteX79" fmla="*/ 285767 w 2157442"/>
                <a:gd name="connsiteY79" fmla="*/ 1922272 h 1977340"/>
                <a:gd name="connsiteX80" fmla="*/ 304534 w 2157442"/>
                <a:gd name="connsiteY80" fmla="*/ 1906050 h 1977340"/>
                <a:gd name="connsiteX81" fmla="*/ 364589 w 2157442"/>
                <a:gd name="connsiteY81" fmla="*/ 1455015 h 1977340"/>
                <a:gd name="connsiteX82" fmla="*/ 669744 w 2157442"/>
                <a:gd name="connsiteY82" fmla="*/ 1515070 h 1977340"/>
                <a:gd name="connsiteX83" fmla="*/ 736951 w 2157442"/>
                <a:gd name="connsiteY83" fmla="*/ 1927052 h 1977340"/>
                <a:gd name="connsiteX84" fmla="*/ 746941 w 2157442"/>
                <a:gd name="connsiteY84" fmla="*/ 1873354 h 1977340"/>
                <a:gd name="connsiteX85" fmla="*/ 899860 w 2157442"/>
                <a:gd name="connsiteY85" fmla="*/ 1977230 h 1977340"/>
                <a:gd name="connsiteX86" fmla="*/ 905422 w 2157442"/>
                <a:gd name="connsiteY86" fmla="*/ 1939767 h 1977340"/>
                <a:gd name="connsiteX87" fmla="*/ 892253 w 2157442"/>
                <a:gd name="connsiteY87" fmla="*/ 1793660 h 1977340"/>
                <a:gd name="connsiteX88" fmla="*/ 937663 w 2157442"/>
                <a:gd name="connsiteY88" fmla="*/ 1883345 h 1977340"/>
                <a:gd name="connsiteX89" fmla="*/ 970472 w 2157442"/>
                <a:gd name="connsiteY89" fmla="*/ 1944875 h 1977340"/>
                <a:gd name="connsiteX90" fmla="*/ 1161989 w 2157442"/>
                <a:gd name="connsiteY90" fmla="*/ 1918878 h 1977340"/>
                <a:gd name="connsiteX91" fmla="*/ 1142349 w 2157442"/>
                <a:gd name="connsiteY91" fmla="*/ 1890837 h 1977340"/>
                <a:gd name="connsiteX92" fmla="*/ 1041766 w 2157442"/>
                <a:gd name="connsiteY92" fmla="*/ 1616334 h 1977340"/>
                <a:gd name="connsiteX93" fmla="*/ 1137467 w 2157442"/>
                <a:gd name="connsiteY93" fmla="*/ 1437759 h 1977340"/>
                <a:gd name="connsiteX94" fmla="*/ 1145982 w 2157442"/>
                <a:gd name="connsiteY94" fmla="*/ 1335587 h 1977340"/>
                <a:gd name="connsiteX95" fmla="*/ 1199793 w 2157442"/>
                <a:gd name="connsiteY95" fmla="*/ 1283138 h 1977340"/>
                <a:gd name="connsiteX96" fmla="*/ 1233056 w 2157442"/>
                <a:gd name="connsiteY96" fmla="*/ 1328548 h 1977340"/>
                <a:gd name="connsiteX97" fmla="*/ 1282098 w 2157442"/>
                <a:gd name="connsiteY97" fmla="*/ 1427428 h 1977340"/>
                <a:gd name="connsiteX98" fmla="*/ 1316156 w 2157442"/>
                <a:gd name="connsiteY98" fmla="*/ 1275418 h 1977340"/>
                <a:gd name="connsiteX99" fmla="*/ 1288796 w 2157442"/>
                <a:gd name="connsiteY99" fmla="*/ 1434353 h 1977340"/>
                <a:gd name="connsiteX100" fmla="*/ 1299013 w 2157442"/>
                <a:gd name="connsiteY100" fmla="*/ 1752223 h 1977340"/>
                <a:gd name="connsiteX101" fmla="*/ 1331822 w 2157442"/>
                <a:gd name="connsiteY101" fmla="*/ 1757900 h 1977340"/>
                <a:gd name="connsiteX102" fmla="*/ 1329665 w 2157442"/>
                <a:gd name="connsiteY102" fmla="*/ 1834870 h 1977340"/>
                <a:gd name="connsiteX103" fmla="*/ 1227493 w 2157442"/>
                <a:gd name="connsiteY103" fmla="*/ 1913769 h 1977340"/>
                <a:gd name="connsiteX104" fmla="*/ 1236461 w 2157442"/>
                <a:gd name="connsiteY104" fmla="*/ 1928074 h 1977340"/>
                <a:gd name="connsiteX105" fmla="*/ 1397213 w 2157442"/>
                <a:gd name="connsiteY105" fmla="*/ 1896741 h 1977340"/>
                <a:gd name="connsiteX106" fmla="*/ 1407203 w 2157442"/>
                <a:gd name="connsiteY106" fmla="*/ 1910250 h 1977340"/>
                <a:gd name="connsiteX107" fmla="*/ 1433200 w 2157442"/>
                <a:gd name="connsiteY107" fmla="*/ 1905596 h 1977340"/>
                <a:gd name="connsiteX108" fmla="*/ 1431043 w 2157442"/>
                <a:gd name="connsiteY108" fmla="*/ 1761986 h 1977340"/>
                <a:gd name="connsiteX109" fmla="*/ 1456813 w 2157442"/>
                <a:gd name="connsiteY109" fmla="*/ 1761986 h 1977340"/>
                <a:gd name="connsiteX110" fmla="*/ 1470550 w 2157442"/>
                <a:gd name="connsiteY110" fmla="*/ 1911953 h 1977340"/>
                <a:gd name="connsiteX111" fmla="*/ 1527312 w 2157442"/>
                <a:gd name="connsiteY111" fmla="*/ 1646872 h 1977340"/>
                <a:gd name="connsiteX112" fmla="*/ 1606780 w 2157442"/>
                <a:gd name="connsiteY112" fmla="*/ 1651640 h 1977340"/>
                <a:gd name="connsiteX113" fmla="*/ 1652190 w 2157442"/>
                <a:gd name="connsiteY113" fmla="*/ 1706246 h 1977340"/>
                <a:gd name="connsiteX114" fmla="*/ 1630166 w 2157442"/>
                <a:gd name="connsiteY114" fmla="*/ 1839411 h 1977340"/>
                <a:gd name="connsiteX115" fmla="*/ 1725186 w 2157442"/>
                <a:gd name="connsiteY115" fmla="*/ 1730881 h 1977340"/>
                <a:gd name="connsiteX116" fmla="*/ 1758109 w 2157442"/>
                <a:gd name="connsiteY116" fmla="*/ 1713171 h 1977340"/>
                <a:gd name="connsiteX117" fmla="*/ 1689994 w 2157442"/>
                <a:gd name="connsiteY117" fmla="*/ 1596240 h 1977340"/>
                <a:gd name="connsiteX118" fmla="*/ 1695329 w 2157442"/>
                <a:gd name="connsiteY118" fmla="*/ 1528920 h 1977340"/>
                <a:gd name="connsiteX119" fmla="*/ 1839393 w 2157442"/>
                <a:gd name="connsiteY119" fmla="*/ 1365898 h 1977340"/>
                <a:gd name="connsiteX120" fmla="*/ 1910573 w 2157442"/>
                <a:gd name="connsiteY120" fmla="*/ 1900146 h 1977340"/>
                <a:gd name="connsiteX121" fmla="*/ 1949966 w 2157442"/>
                <a:gd name="connsiteY121" fmla="*/ 1899011 h 1977340"/>
                <a:gd name="connsiteX122" fmla="*/ 1922947 w 2157442"/>
                <a:gd name="connsiteY122" fmla="*/ 1436056 h 1977340"/>
                <a:gd name="connsiteX123" fmla="*/ 2114691 w 2157442"/>
                <a:gd name="connsiteY123" fmla="*/ 1949870 h 1977340"/>
                <a:gd name="connsiteX124" fmla="*/ 2157376 w 2157442"/>
                <a:gd name="connsiteY124" fmla="*/ 1944762 h 1977340"/>
                <a:gd name="connsiteX125" fmla="*/ 1952690 w 2157442"/>
                <a:gd name="connsiteY125" fmla="*/ 1312314 h 1977340"/>
                <a:gd name="connsiteX126" fmla="*/ 1751751 w 2157442"/>
                <a:gd name="connsiteY126" fmla="*/ 1707154 h 1977340"/>
                <a:gd name="connsiteX127" fmla="*/ 1740399 w 2157442"/>
                <a:gd name="connsiteY127" fmla="*/ 1698980 h 1977340"/>
                <a:gd name="connsiteX128" fmla="*/ 1634139 w 2157442"/>
                <a:gd name="connsiteY128" fmla="*/ 1831577 h 1977340"/>
                <a:gd name="connsiteX129" fmla="*/ 1658434 w 2157442"/>
                <a:gd name="connsiteY129" fmla="*/ 1704656 h 1977340"/>
                <a:gd name="connsiteX130" fmla="*/ 1728365 w 2157442"/>
                <a:gd name="connsiteY130" fmla="*/ 1649824 h 1977340"/>
                <a:gd name="connsiteX131" fmla="*/ 1751638 w 2157442"/>
                <a:gd name="connsiteY131" fmla="*/ 1707154 h 1977340"/>
                <a:gd name="connsiteX132" fmla="*/ 1723711 w 2157442"/>
                <a:gd name="connsiteY132" fmla="*/ 1643807 h 1977340"/>
                <a:gd name="connsiteX133" fmla="*/ 1655596 w 2157442"/>
                <a:gd name="connsiteY133" fmla="*/ 1701591 h 1977340"/>
                <a:gd name="connsiteX134" fmla="*/ 1610186 w 2157442"/>
                <a:gd name="connsiteY134" fmla="*/ 1650164 h 1977340"/>
                <a:gd name="connsiteX135" fmla="*/ 1723597 w 2157442"/>
                <a:gd name="connsiteY135" fmla="*/ 1643807 h 1977340"/>
                <a:gd name="connsiteX136" fmla="*/ 2028866 w 2157442"/>
                <a:gd name="connsiteY136" fmla="*/ 1131015 h 1977340"/>
                <a:gd name="connsiteX137" fmla="*/ 1950761 w 2157442"/>
                <a:gd name="connsiteY137" fmla="*/ 1306184 h 1977340"/>
                <a:gd name="connsiteX138" fmla="*/ 1926693 w 2157442"/>
                <a:gd name="connsiteY138" fmla="*/ 1171656 h 1977340"/>
                <a:gd name="connsiteX139" fmla="*/ 2028752 w 2157442"/>
                <a:gd name="connsiteY139" fmla="*/ 1131015 h 1977340"/>
                <a:gd name="connsiteX140" fmla="*/ 2046235 w 2157442"/>
                <a:gd name="connsiteY140" fmla="*/ 955732 h 1977340"/>
                <a:gd name="connsiteX141" fmla="*/ 1952009 w 2157442"/>
                <a:gd name="connsiteY141" fmla="*/ 913841 h 1977340"/>
                <a:gd name="connsiteX142" fmla="*/ 2021941 w 2157442"/>
                <a:gd name="connsiteY142" fmla="*/ 859009 h 1977340"/>
                <a:gd name="connsiteX143" fmla="*/ 2008885 w 2157442"/>
                <a:gd name="connsiteY143" fmla="*/ 710404 h 1977340"/>
                <a:gd name="connsiteX144" fmla="*/ 1997533 w 2157442"/>
                <a:gd name="connsiteY144" fmla="*/ 636386 h 1977340"/>
                <a:gd name="connsiteX145" fmla="*/ 2046121 w 2157442"/>
                <a:gd name="connsiteY145" fmla="*/ 955732 h 1977340"/>
                <a:gd name="connsiteX146" fmla="*/ 1602239 w 2157442"/>
                <a:gd name="connsiteY146" fmla="*/ 957548 h 1977340"/>
                <a:gd name="connsiteX147" fmla="*/ 1556829 w 2157442"/>
                <a:gd name="connsiteY147" fmla="*/ 989789 h 1977340"/>
                <a:gd name="connsiteX148" fmla="*/ 1559780 w 2157442"/>
                <a:gd name="connsiteY148" fmla="*/ 1012494 h 1977340"/>
                <a:gd name="connsiteX149" fmla="*/ 1565230 w 2157442"/>
                <a:gd name="connsiteY149" fmla="*/ 1016241 h 1977340"/>
                <a:gd name="connsiteX150" fmla="*/ 1596790 w 2157442"/>
                <a:gd name="connsiteY150" fmla="*/ 1037470 h 1977340"/>
                <a:gd name="connsiteX151" fmla="*/ 1556488 w 2157442"/>
                <a:gd name="connsiteY151" fmla="*/ 1109785 h 1977340"/>
                <a:gd name="connsiteX152" fmla="*/ 1244862 w 2157442"/>
                <a:gd name="connsiteY152" fmla="*/ 1087080 h 1977340"/>
                <a:gd name="connsiteX153" fmla="*/ 1394261 w 2157442"/>
                <a:gd name="connsiteY153" fmla="*/ 909754 h 1977340"/>
                <a:gd name="connsiteX154" fmla="*/ 1599741 w 2157442"/>
                <a:gd name="connsiteY154" fmla="*/ 932459 h 1977340"/>
                <a:gd name="connsiteX155" fmla="*/ 1602125 w 2157442"/>
                <a:gd name="connsiteY155" fmla="*/ 957548 h 1977340"/>
                <a:gd name="connsiteX156" fmla="*/ 1567387 w 2157442"/>
                <a:gd name="connsiteY156" fmla="*/ 1028956 h 1977340"/>
                <a:gd name="connsiteX157" fmla="*/ 1603147 w 2157442"/>
                <a:gd name="connsiteY157" fmla="*/ 1007840 h 1977340"/>
                <a:gd name="connsiteX158" fmla="*/ 1607688 w 2157442"/>
                <a:gd name="connsiteY158" fmla="*/ 989108 h 1977340"/>
                <a:gd name="connsiteX159" fmla="*/ 1611026 w 2157442"/>
                <a:gd name="connsiteY159" fmla="*/ 983812 h 1977340"/>
                <a:gd name="connsiteX160" fmla="*/ 1606893 w 2157442"/>
                <a:gd name="connsiteY160" fmla="*/ 980367 h 1977340"/>
                <a:gd name="connsiteX161" fmla="*/ 1569657 w 2157442"/>
                <a:gd name="connsiteY161" fmla="*/ 980367 h 1977340"/>
                <a:gd name="connsiteX162" fmla="*/ 1607915 w 2157442"/>
                <a:gd name="connsiteY162" fmla="*/ 965041 h 1977340"/>
                <a:gd name="connsiteX163" fmla="*/ 1609618 w 2157442"/>
                <a:gd name="connsiteY163" fmla="*/ 930983 h 1977340"/>
                <a:gd name="connsiteX164" fmla="*/ 1634139 w 2157442"/>
                <a:gd name="connsiteY164" fmla="*/ 960614 h 1977340"/>
                <a:gd name="connsiteX165" fmla="*/ 1877650 w 2157442"/>
                <a:gd name="connsiteY165" fmla="*/ 773865 h 1977340"/>
                <a:gd name="connsiteX166" fmla="*/ 1821569 w 2157442"/>
                <a:gd name="connsiteY166" fmla="*/ 790780 h 1977340"/>
                <a:gd name="connsiteX167" fmla="*/ 1777635 w 2157442"/>
                <a:gd name="connsiteY167" fmla="*/ 661816 h 1977340"/>
                <a:gd name="connsiteX168" fmla="*/ 1820547 w 2157442"/>
                <a:gd name="connsiteY168" fmla="*/ 636840 h 1977340"/>
                <a:gd name="connsiteX169" fmla="*/ 1864481 w 2157442"/>
                <a:gd name="connsiteY169" fmla="*/ 652620 h 1977340"/>
                <a:gd name="connsiteX170" fmla="*/ 1921244 w 2157442"/>
                <a:gd name="connsiteY170" fmla="*/ 628893 h 1977340"/>
                <a:gd name="connsiteX171" fmla="*/ 1967222 w 2157442"/>
                <a:gd name="connsiteY171" fmla="*/ 639224 h 1977340"/>
                <a:gd name="connsiteX172" fmla="*/ 2011610 w 2157442"/>
                <a:gd name="connsiteY172" fmla="*/ 762058 h 1977340"/>
                <a:gd name="connsiteX173" fmla="*/ 2004231 w 2157442"/>
                <a:gd name="connsiteY173" fmla="*/ 871042 h 1977340"/>
                <a:gd name="connsiteX174" fmla="*/ 1567273 w 2157442"/>
                <a:gd name="connsiteY174" fmla="*/ 1028956 h 1977340"/>
                <a:gd name="connsiteX175" fmla="*/ 1627895 w 2157442"/>
                <a:gd name="connsiteY175" fmla="*/ 935525 h 1977340"/>
                <a:gd name="connsiteX176" fmla="*/ 1642767 w 2157442"/>
                <a:gd name="connsiteY176" fmla="*/ 945401 h 1977340"/>
                <a:gd name="connsiteX177" fmla="*/ 1627782 w 2157442"/>
                <a:gd name="connsiteY177" fmla="*/ 935525 h 1977340"/>
                <a:gd name="connsiteX178" fmla="*/ 1385065 w 2157442"/>
                <a:gd name="connsiteY178" fmla="*/ 338951 h 1977340"/>
                <a:gd name="connsiteX179" fmla="*/ 1385065 w 2157442"/>
                <a:gd name="connsiteY179" fmla="*/ 272993 h 1977340"/>
                <a:gd name="connsiteX180" fmla="*/ 1380865 w 2157442"/>
                <a:gd name="connsiteY180" fmla="*/ 275717 h 1977340"/>
                <a:gd name="connsiteX181" fmla="*/ 1405613 w 2157442"/>
                <a:gd name="connsiteY181" fmla="*/ 334523 h 1977340"/>
                <a:gd name="connsiteX182" fmla="*/ 1385065 w 2157442"/>
                <a:gd name="connsiteY182" fmla="*/ 338951 h 1977340"/>
                <a:gd name="connsiteX183" fmla="*/ 1387790 w 2157442"/>
                <a:gd name="connsiteY183" fmla="*/ 270836 h 1977340"/>
                <a:gd name="connsiteX184" fmla="*/ 1366334 w 2157442"/>
                <a:gd name="connsiteY184" fmla="*/ 211803 h 1977340"/>
                <a:gd name="connsiteX185" fmla="*/ 1398802 w 2157442"/>
                <a:gd name="connsiteY185" fmla="*/ 202494 h 1977340"/>
                <a:gd name="connsiteX186" fmla="*/ 1386428 w 2157442"/>
                <a:gd name="connsiteY186" fmla="*/ 200223 h 1977340"/>
                <a:gd name="connsiteX187" fmla="*/ 1415150 w 2157442"/>
                <a:gd name="connsiteY187" fmla="*/ 152997 h 1977340"/>
                <a:gd name="connsiteX188" fmla="*/ 1480722 w 2157442"/>
                <a:gd name="connsiteY188" fmla="*/ 179707 h 1977340"/>
                <a:gd name="connsiteX189" fmla="*/ 1498590 w 2157442"/>
                <a:gd name="connsiteY189" fmla="*/ 166960 h 1977340"/>
                <a:gd name="connsiteX190" fmla="*/ 1548882 w 2157442"/>
                <a:gd name="connsiteY190" fmla="*/ 208397 h 1977340"/>
                <a:gd name="connsiteX191" fmla="*/ 1573403 w 2157442"/>
                <a:gd name="connsiteY191" fmla="*/ 200223 h 1977340"/>
                <a:gd name="connsiteX192" fmla="*/ 1594746 w 2157442"/>
                <a:gd name="connsiteY192" fmla="*/ 245633 h 1977340"/>
                <a:gd name="connsiteX193" fmla="*/ 1634934 w 2157442"/>
                <a:gd name="connsiteY193" fmla="*/ 293654 h 1977340"/>
                <a:gd name="connsiteX194" fmla="*/ 1624944 w 2157442"/>
                <a:gd name="connsiteY194" fmla="*/ 226447 h 1977340"/>
                <a:gd name="connsiteX195" fmla="*/ 1621425 w 2157442"/>
                <a:gd name="connsiteY195" fmla="*/ 222701 h 1977340"/>
                <a:gd name="connsiteX196" fmla="*/ 1641632 w 2157442"/>
                <a:gd name="connsiteY196" fmla="*/ 300466 h 1977340"/>
                <a:gd name="connsiteX197" fmla="*/ 1588389 w 2157442"/>
                <a:gd name="connsiteY197" fmla="*/ 246768 h 1977340"/>
                <a:gd name="connsiteX198" fmla="*/ 1577036 w 2157442"/>
                <a:gd name="connsiteY198" fmla="*/ 302963 h 1977340"/>
                <a:gd name="connsiteX199" fmla="*/ 1530945 w 2157442"/>
                <a:gd name="connsiteY199" fmla="*/ 345876 h 1977340"/>
                <a:gd name="connsiteX200" fmla="*/ 1570338 w 2157442"/>
                <a:gd name="connsiteY200" fmla="*/ 365856 h 1977340"/>
                <a:gd name="connsiteX201" fmla="*/ 1619381 w 2157442"/>
                <a:gd name="connsiteY201" fmla="*/ 420916 h 1977340"/>
                <a:gd name="connsiteX202" fmla="*/ 1633231 w 2157442"/>
                <a:gd name="connsiteY202" fmla="*/ 450546 h 1977340"/>
                <a:gd name="connsiteX203" fmla="*/ 1458857 w 2157442"/>
                <a:gd name="connsiteY203" fmla="*/ 441237 h 1977340"/>
                <a:gd name="connsiteX204" fmla="*/ 1490644 w 2157442"/>
                <a:gd name="connsiteY204" fmla="*/ 419553 h 1977340"/>
                <a:gd name="connsiteX205" fmla="*/ 1489849 w 2157442"/>
                <a:gd name="connsiteY205" fmla="*/ 385496 h 1977340"/>
                <a:gd name="connsiteX206" fmla="*/ 1387336 w 2157442"/>
                <a:gd name="connsiteY206" fmla="*/ 270609 h 1977340"/>
                <a:gd name="connsiteX207" fmla="*/ 1528448 w 2157442"/>
                <a:gd name="connsiteY207" fmla="*/ 661021 h 1977340"/>
                <a:gd name="connsiteX208" fmla="*/ 1465101 w 2157442"/>
                <a:gd name="connsiteY208" fmla="*/ 481084 h 1977340"/>
                <a:gd name="connsiteX209" fmla="*/ 1625398 w 2157442"/>
                <a:gd name="connsiteY209" fmla="*/ 474726 h 1977340"/>
                <a:gd name="connsiteX210" fmla="*/ 1527993 w 2157442"/>
                <a:gd name="connsiteY210" fmla="*/ 660794 h 1977340"/>
                <a:gd name="connsiteX211" fmla="*/ 1537189 w 2157442"/>
                <a:gd name="connsiteY211" fmla="*/ 738332 h 1977340"/>
                <a:gd name="connsiteX212" fmla="*/ 1516868 w 2157442"/>
                <a:gd name="connsiteY212" fmla="*/ 673622 h 1977340"/>
                <a:gd name="connsiteX213" fmla="*/ 1537189 w 2157442"/>
                <a:gd name="connsiteY213" fmla="*/ 738332 h 1977340"/>
                <a:gd name="connsiteX214" fmla="*/ 1437741 w 2157442"/>
                <a:gd name="connsiteY214" fmla="*/ 451454 h 1977340"/>
                <a:gd name="connsiteX215" fmla="*/ 1454883 w 2157442"/>
                <a:gd name="connsiteY215" fmla="*/ 442372 h 1977340"/>
                <a:gd name="connsiteX216" fmla="*/ 1437741 w 2157442"/>
                <a:gd name="connsiteY216" fmla="*/ 451227 h 1977340"/>
                <a:gd name="connsiteX217" fmla="*/ 1239753 w 2157442"/>
                <a:gd name="connsiteY217" fmla="*/ 677142 h 1977340"/>
                <a:gd name="connsiteX218" fmla="*/ 1295040 w 2157442"/>
                <a:gd name="connsiteY218" fmla="*/ 611070 h 1977340"/>
                <a:gd name="connsiteX219" fmla="*/ 1425707 w 2157442"/>
                <a:gd name="connsiteY219" fmla="*/ 452135 h 1977340"/>
                <a:gd name="connsiteX220" fmla="*/ 1458289 w 2157442"/>
                <a:gd name="connsiteY220" fmla="*/ 476656 h 1977340"/>
                <a:gd name="connsiteX221" fmla="*/ 1517095 w 2157442"/>
                <a:gd name="connsiteY221" fmla="*/ 662383 h 1977340"/>
                <a:gd name="connsiteX222" fmla="*/ 1501769 w 2157442"/>
                <a:gd name="connsiteY222" fmla="*/ 734131 h 1977340"/>
                <a:gd name="connsiteX223" fmla="*/ 1544909 w 2157442"/>
                <a:gd name="connsiteY223" fmla="*/ 663178 h 1977340"/>
                <a:gd name="connsiteX224" fmla="*/ 1615521 w 2157442"/>
                <a:gd name="connsiteY224" fmla="*/ 508557 h 1977340"/>
                <a:gd name="connsiteX225" fmla="*/ 1645378 w 2157442"/>
                <a:gd name="connsiteY225" fmla="*/ 460195 h 1977340"/>
                <a:gd name="connsiteX226" fmla="*/ 1707590 w 2157442"/>
                <a:gd name="connsiteY226" fmla="*/ 423186 h 1977340"/>
                <a:gd name="connsiteX227" fmla="*/ 1781949 w 2157442"/>
                <a:gd name="connsiteY227" fmla="*/ 408882 h 1977340"/>
                <a:gd name="connsiteX228" fmla="*/ 1964724 w 2157442"/>
                <a:gd name="connsiteY228" fmla="*/ 557827 h 1977340"/>
                <a:gd name="connsiteX229" fmla="*/ 2023530 w 2157442"/>
                <a:gd name="connsiteY229" fmla="*/ 606188 h 1977340"/>
                <a:gd name="connsiteX230" fmla="*/ 1939522 w 2157442"/>
                <a:gd name="connsiteY230" fmla="*/ 627191 h 1977340"/>
                <a:gd name="connsiteX231" fmla="*/ 1916817 w 2157442"/>
                <a:gd name="connsiteY231" fmla="*/ 622763 h 1977340"/>
                <a:gd name="connsiteX232" fmla="*/ 1856308 w 2157442"/>
                <a:gd name="connsiteY232" fmla="*/ 644787 h 1977340"/>
                <a:gd name="connsiteX233" fmla="*/ 1827586 w 2157442"/>
                <a:gd name="connsiteY233" fmla="*/ 631618 h 1977340"/>
                <a:gd name="connsiteX234" fmla="*/ 1773889 w 2157442"/>
                <a:gd name="connsiteY234" fmla="*/ 650917 h 1977340"/>
                <a:gd name="connsiteX235" fmla="*/ 1748345 w 2157442"/>
                <a:gd name="connsiteY235" fmla="*/ 522634 h 1977340"/>
                <a:gd name="connsiteX236" fmla="*/ 1814644 w 2157442"/>
                <a:gd name="connsiteY236" fmla="*/ 796456 h 1977340"/>
                <a:gd name="connsiteX237" fmla="*/ 1729614 w 2157442"/>
                <a:gd name="connsiteY237" fmla="*/ 873199 h 1977340"/>
                <a:gd name="connsiteX238" fmla="*/ 1368945 w 2157442"/>
                <a:gd name="connsiteY238" fmla="*/ 856965 h 1977340"/>
                <a:gd name="connsiteX239" fmla="*/ 1433995 w 2157442"/>
                <a:gd name="connsiteY239" fmla="*/ 774205 h 1977340"/>
                <a:gd name="connsiteX240" fmla="*/ 1396418 w 2157442"/>
                <a:gd name="connsiteY240" fmla="*/ 671352 h 1977340"/>
                <a:gd name="connsiteX241" fmla="*/ 1429113 w 2157442"/>
                <a:gd name="connsiteY241" fmla="*/ 561119 h 1977340"/>
                <a:gd name="connsiteX242" fmla="*/ 1391196 w 2157442"/>
                <a:gd name="connsiteY242" fmla="*/ 701322 h 1977340"/>
                <a:gd name="connsiteX243" fmla="*/ 1357138 w 2157442"/>
                <a:gd name="connsiteY243" fmla="*/ 706431 h 1977340"/>
                <a:gd name="connsiteX244" fmla="*/ 1268589 w 2157442"/>
                <a:gd name="connsiteY244" fmla="*/ 688267 h 1977340"/>
                <a:gd name="connsiteX245" fmla="*/ 1239753 w 2157442"/>
                <a:gd name="connsiteY245" fmla="*/ 677142 h 1977340"/>
                <a:gd name="connsiteX246" fmla="*/ 1272562 w 2157442"/>
                <a:gd name="connsiteY246" fmla="*/ 694624 h 1977340"/>
                <a:gd name="connsiteX247" fmla="*/ 1322854 w 2157442"/>
                <a:gd name="connsiteY247" fmla="*/ 691786 h 1977340"/>
                <a:gd name="connsiteX248" fmla="*/ 1392104 w 2157442"/>
                <a:gd name="connsiteY248" fmla="*/ 710859 h 1977340"/>
                <a:gd name="connsiteX249" fmla="*/ 1423778 w 2157442"/>
                <a:gd name="connsiteY249" fmla="*/ 773070 h 1977340"/>
                <a:gd name="connsiteX250" fmla="*/ 1201950 w 2157442"/>
                <a:gd name="connsiteY250" fmla="*/ 905327 h 1977340"/>
                <a:gd name="connsiteX251" fmla="*/ 1213983 w 2157442"/>
                <a:gd name="connsiteY251" fmla="*/ 775227 h 1977340"/>
                <a:gd name="connsiteX252" fmla="*/ 1272562 w 2157442"/>
                <a:gd name="connsiteY252" fmla="*/ 694624 h 1977340"/>
                <a:gd name="connsiteX253" fmla="*/ 1216935 w 2157442"/>
                <a:gd name="connsiteY253" fmla="*/ 604826 h 1977340"/>
                <a:gd name="connsiteX254" fmla="*/ 1187418 w 2157442"/>
                <a:gd name="connsiteY254" fmla="*/ 961068 h 1977340"/>
                <a:gd name="connsiteX255" fmla="*/ 658846 w 2157442"/>
                <a:gd name="connsiteY255" fmla="*/ 1097298 h 1977340"/>
                <a:gd name="connsiteX256" fmla="*/ 702667 w 2157442"/>
                <a:gd name="connsiteY256" fmla="*/ 736402 h 1977340"/>
                <a:gd name="connsiteX257" fmla="*/ 1216935 w 2157442"/>
                <a:gd name="connsiteY257" fmla="*/ 604826 h 1977340"/>
                <a:gd name="connsiteX258" fmla="*/ 410907 w 2157442"/>
                <a:gd name="connsiteY258" fmla="*/ 982978 h 1977340"/>
                <a:gd name="connsiteX259" fmla="*/ 668269 w 2157442"/>
                <a:gd name="connsiteY259" fmla="*/ 910890 h 1977340"/>
                <a:gd name="connsiteX260" fmla="*/ 665998 w 2157442"/>
                <a:gd name="connsiteY260" fmla="*/ 930189 h 1977340"/>
                <a:gd name="connsiteX261" fmla="*/ 411248 w 2157442"/>
                <a:gd name="connsiteY261" fmla="*/ 982978 h 1977340"/>
                <a:gd name="connsiteX262" fmla="*/ 717425 w 2157442"/>
                <a:gd name="connsiteY262" fmla="*/ 473137 h 1977340"/>
                <a:gd name="connsiteX263" fmla="*/ 707321 w 2157442"/>
                <a:gd name="connsiteY263" fmla="*/ 597220 h 1977340"/>
                <a:gd name="connsiteX264" fmla="*/ 623653 w 2157442"/>
                <a:gd name="connsiteY264" fmla="*/ 794186 h 1977340"/>
                <a:gd name="connsiteX265" fmla="*/ 642044 w 2157442"/>
                <a:gd name="connsiteY265" fmla="*/ 464963 h 1977340"/>
                <a:gd name="connsiteX266" fmla="*/ 717538 w 2157442"/>
                <a:gd name="connsiteY266" fmla="*/ 473137 h 1977340"/>
                <a:gd name="connsiteX267" fmla="*/ 643861 w 2157442"/>
                <a:gd name="connsiteY267" fmla="*/ 866161 h 1977340"/>
                <a:gd name="connsiteX268" fmla="*/ 639320 w 2157442"/>
                <a:gd name="connsiteY268" fmla="*/ 870702 h 1977340"/>
                <a:gd name="connsiteX269" fmla="*/ 634779 w 2157442"/>
                <a:gd name="connsiteY269" fmla="*/ 866161 h 1977340"/>
                <a:gd name="connsiteX270" fmla="*/ 643861 w 2157442"/>
                <a:gd name="connsiteY270" fmla="*/ 866161 h 1977340"/>
                <a:gd name="connsiteX271" fmla="*/ 601743 w 2157442"/>
                <a:gd name="connsiteY271" fmla="*/ 416375 h 1977340"/>
                <a:gd name="connsiteX272" fmla="*/ 633303 w 2157442"/>
                <a:gd name="connsiteY272" fmla="*/ 501859 h 1977340"/>
                <a:gd name="connsiteX273" fmla="*/ 598451 w 2157442"/>
                <a:gd name="connsiteY273" fmla="*/ 468483 h 1977340"/>
                <a:gd name="connsiteX274" fmla="*/ 601743 w 2157442"/>
                <a:gd name="connsiteY274" fmla="*/ 416375 h 1977340"/>
                <a:gd name="connsiteX275" fmla="*/ 603105 w 2157442"/>
                <a:gd name="connsiteY275" fmla="*/ 531716 h 1977340"/>
                <a:gd name="connsiteX276" fmla="*/ 612641 w 2157442"/>
                <a:gd name="connsiteY276" fmla="*/ 494707 h 1977340"/>
                <a:gd name="connsiteX277" fmla="*/ 627173 w 2157442"/>
                <a:gd name="connsiteY277" fmla="*/ 567703 h 1977340"/>
                <a:gd name="connsiteX278" fmla="*/ 610030 w 2157442"/>
                <a:gd name="connsiteY278" fmla="*/ 529332 h 1977340"/>
                <a:gd name="connsiteX279" fmla="*/ 584260 w 2157442"/>
                <a:gd name="connsiteY279" fmla="*/ 535803 h 1977340"/>
                <a:gd name="connsiteX280" fmla="*/ 588461 w 2157442"/>
                <a:gd name="connsiteY280" fmla="*/ 663065 h 1977340"/>
                <a:gd name="connsiteX281" fmla="*/ 560533 w 2157442"/>
                <a:gd name="connsiteY281" fmla="*/ 514914 h 1977340"/>
                <a:gd name="connsiteX282" fmla="*/ 603332 w 2157442"/>
                <a:gd name="connsiteY282" fmla="*/ 531716 h 1977340"/>
                <a:gd name="connsiteX283" fmla="*/ 702440 w 2157442"/>
                <a:gd name="connsiteY283" fmla="*/ 193412 h 1977340"/>
                <a:gd name="connsiteX284" fmla="*/ 703915 w 2157442"/>
                <a:gd name="connsiteY284" fmla="*/ 258915 h 1977340"/>
                <a:gd name="connsiteX285" fmla="*/ 702440 w 2157442"/>
                <a:gd name="connsiteY285" fmla="*/ 193412 h 1977340"/>
                <a:gd name="connsiteX286" fmla="*/ 669858 w 2157442"/>
                <a:gd name="connsiteY286" fmla="*/ 149250 h 1977340"/>
                <a:gd name="connsiteX287" fmla="*/ 681210 w 2157442"/>
                <a:gd name="connsiteY287" fmla="*/ 193184 h 1977340"/>
                <a:gd name="connsiteX288" fmla="*/ 661003 w 2157442"/>
                <a:gd name="connsiteY288" fmla="*/ 222474 h 1977340"/>
                <a:gd name="connsiteX289" fmla="*/ 655100 w 2157442"/>
                <a:gd name="connsiteY289" fmla="*/ 216117 h 1977340"/>
                <a:gd name="connsiteX290" fmla="*/ 645450 w 2157442"/>
                <a:gd name="connsiteY290" fmla="*/ 225312 h 1977340"/>
                <a:gd name="connsiteX291" fmla="*/ 626946 w 2157442"/>
                <a:gd name="connsiteY291" fmla="*/ 211916 h 1977340"/>
                <a:gd name="connsiteX292" fmla="*/ 569996 w 2157442"/>
                <a:gd name="connsiteY292" fmla="*/ 205433 h 1977340"/>
                <a:gd name="connsiteX293" fmla="*/ 556333 w 2157442"/>
                <a:gd name="connsiteY293" fmla="*/ 225766 h 1977340"/>
                <a:gd name="connsiteX294" fmla="*/ 510923 w 2157442"/>
                <a:gd name="connsiteY294" fmla="*/ 223836 h 1977340"/>
                <a:gd name="connsiteX295" fmla="*/ 491737 w 2157442"/>
                <a:gd name="connsiteY295" fmla="*/ 131200 h 1977340"/>
                <a:gd name="connsiteX296" fmla="*/ 669858 w 2157442"/>
                <a:gd name="connsiteY296" fmla="*/ 149250 h 1977340"/>
                <a:gd name="connsiteX297" fmla="*/ 628989 w 2157442"/>
                <a:gd name="connsiteY297" fmla="*/ 251423 h 1977340"/>
                <a:gd name="connsiteX298" fmla="*/ 565528 w 2157442"/>
                <a:gd name="connsiteY298" fmla="*/ 246314 h 1977340"/>
                <a:gd name="connsiteX299" fmla="*/ 628762 w 2157442"/>
                <a:gd name="connsiteY299" fmla="*/ 251423 h 1977340"/>
                <a:gd name="connsiteX300" fmla="*/ 444965 w 2157442"/>
                <a:gd name="connsiteY300" fmla="*/ 293541 h 1977340"/>
                <a:gd name="connsiteX301" fmla="*/ 452344 w 2157442"/>
                <a:gd name="connsiteY301" fmla="*/ 236778 h 1977340"/>
                <a:gd name="connsiteX302" fmla="*/ 484812 w 2157442"/>
                <a:gd name="connsiteY302" fmla="*/ 256418 h 1977340"/>
                <a:gd name="connsiteX303" fmla="*/ 512739 w 2157442"/>
                <a:gd name="connsiteY303" fmla="*/ 234281 h 1977340"/>
                <a:gd name="connsiteX304" fmla="*/ 554971 w 2157442"/>
                <a:gd name="connsiteY304" fmla="*/ 234281 h 1977340"/>
                <a:gd name="connsiteX305" fmla="*/ 635914 w 2157442"/>
                <a:gd name="connsiteY305" fmla="*/ 235302 h 1977340"/>
                <a:gd name="connsiteX306" fmla="*/ 665317 w 2157442"/>
                <a:gd name="connsiteY306" fmla="*/ 277306 h 1977340"/>
                <a:gd name="connsiteX307" fmla="*/ 640114 w 2157442"/>
                <a:gd name="connsiteY307" fmla="*/ 286275 h 1977340"/>
                <a:gd name="connsiteX308" fmla="*/ 674172 w 2157442"/>
                <a:gd name="connsiteY308" fmla="*/ 276398 h 1977340"/>
                <a:gd name="connsiteX309" fmla="*/ 666225 w 2157442"/>
                <a:gd name="connsiteY309" fmla="*/ 236665 h 1977340"/>
                <a:gd name="connsiteX310" fmla="*/ 691882 w 2157442"/>
                <a:gd name="connsiteY310" fmla="*/ 265727 h 1977340"/>
                <a:gd name="connsiteX311" fmla="*/ 692904 w 2157442"/>
                <a:gd name="connsiteY311" fmla="*/ 292632 h 1977340"/>
                <a:gd name="connsiteX312" fmla="*/ 589369 w 2157442"/>
                <a:gd name="connsiteY312" fmla="*/ 394805 h 1977340"/>
                <a:gd name="connsiteX313" fmla="*/ 593342 w 2157442"/>
                <a:gd name="connsiteY313" fmla="*/ 460536 h 1977340"/>
                <a:gd name="connsiteX314" fmla="*/ 471530 w 2157442"/>
                <a:gd name="connsiteY314" fmla="*/ 388447 h 1977340"/>
                <a:gd name="connsiteX315" fmla="*/ 444965 w 2157442"/>
                <a:gd name="connsiteY315" fmla="*/ 293541 h 1977340"/>
                <a:gd name="connsiteX316" fmla="*/ 574610 w 2157442"/>
                <a:gd name="connsiteY316" fmla="*/ 463828 h 1977340"/>
                <a:gd name="connsiteX317" fmla="*/ 544980 w 2157442"/>
                <a:gd name="connsiteY317" fmla="*/ 523315 h 1977340"/>
                <a:gd name="connsiteX318" fmla="*/ 434975 w 2157442"/>
                <a:gd name="connsiteY318" fmla="*/ 397757 h 1977340"/>
                <a:gd name="connsiteX319" fmla="*/ 574610 w 2157442"/>
                <a:gd name="connsiteY319" fmla="*/ 463942 h 1977340"/>
                <a:gd name="connsiteX320" fmla="*/ 427028 w 2157442"/>
                <a:gd name="connsiteY320" fmla="*/ 401162 h 1977340"/>
                <a:gd name="connsiteX321" fmla="*/ 613322 w 2157442"/>
                <a:gd name="connsiteY321" fmla="*/ 759901 h 1977340"/>
                <a:gd name="connsiteX322" fmla="*/ 416470 w 2157442"/>
                <a:gd name="connsiteY322" fmla="*/ 632980 h 1977340"/>
                <a:gd name="connsiteX323" fmla="*/ 467897 w 2157442"/>
                <a:gd name="connsiteY323" fmla="*/ 571677 h 1977340"/>
                <a:gd name="connsiteX324" fmla="*/ 333370 w 2157442"/>
                <a:gd name="connsiteY324" fmla="*/ 427387 h 1977340"/>
                <a:gd name="connsiteX325" fmla="*/ 426460 w 2157442"/>
                <a:gd name="connsiteY325" fmla="*/ 401276 h 1977340"/>
                <a:gd name="connsiteX326" fmla="*/ 263211 w 2157442"/>
                <a:gd name="connsiteY326" fmla="*/ 912025 h 1977340"/>
                <a:gd name="connsiteX327" fmla="*/ 281375 w 2157442"/>
                <a:gd name="connsiteY327" fmla="*/ 913047 h 1977340"/>
                <a:gd name="connsiteX328" fmla="*/ 355053 w 2157442"/>
                <a:gd name="connsiteY328" fmla="*/ 682818 h 1977340"/>
                <a:gd name="connsiteX329" fmla="*/ 288527 w 2157442"/>
                <a:gd name="connsiteY329" fmla="*/ 909868 h 1977340"/>
                <a:gd name="connsiteX330" fmla="*/ 308735 w 2157442"/>
                <a:gd name="connsiteY330" fmla="*/ 946309 h 1977340"/>
                <a:gd name="connsiteX331" fmla="*/ 670539 w 2157442"/>
                <a:gd name="connsiteY331" fmla="*/ 896018 h 1977340"/>
                <a:gd name="connsiteX332" fmla="*/ 669290 w 2157442"/>
                <a:gd name="connsiteY332" fmla="*/ 907370 h 1977340"/>
                <a:gd name="connsiteX333" fmla="*/ 400350 w 2157442"/>
                <a:gd name="connsiteY333" fmla="*/ 1010451 h 1977340"/>
                <a:gd name="connsiteX334" fmla="*/ 657938 w 2157442"/>
                <a:gd name="connsiteY334" fmla="*/ 1101271 h 1977340"/>
                <a:gd name="connsiteX335" fmla="*/ 1192868 w 2157442"/>
                <a:gd name="connsiteY335" fmla="*/ 968901 h 1977340"/>
                <a:gd name="connsiteX336" fmla="*/ 1201268 w 2157442"/>
                <a:gd name="connsiteY336" fmla="*/ 913387 h 1977340"/>
                <a:gd name="connsiteX337" fmla="*/ 1334206 w 2157442"/>
                <a:gd name="connsiteY337" fmla="*/ 893974 h 1977340"/>
                <a:gd name="connsiteX338" fmla="*/ 1366901 w 2157442"/>
                <a:gd name="connsiteY338" fmla="*/ 862982 h 1977340"/>
                <a:gd name="connsiteX339" fmla="*/ 1722802 w 2157442"/>
                <a:gd name="connsiteY339" fmla="*/ 881373 h 1977340"/>
                <a:gd name="connsiteX340" fmla="*/ 1645605 w 2157442"/>
                <a:gd name="connsiteY340" fmla="*/ 930302 h 1977340"/>
                <a:gd name="connsiteX341" fmla="*/ 1393580 w 2157442"/>
                <a:gd name="connsiteY341" fmla="*/ 906689 h 1977340"/>
                <a:gd name="connsiteX342" fmla="*/ 1234645 w 2157442"/>
                <a:gd name="connsiteY342" fmla="*/ 1087307 h 1977340"/>
                <a:gd name="connsiteX343" fmla="*/ 1561597 w 2157442"/>
                <a:gd name="connsiteY343" fmla="*/ 1117392 h 1977340"/>
                <a:gd name="connsiteX344" fmla="*/ 1607007 w 2157442"/>
                <a:gd name="connsiteY344" fmla="*/ 1036902 h 1977340"/>
                <a:gd name="connsiteX345" fmla="*/ 1941338 w 2157442"/>
                <a:gd name="connsiteY345" fmla="*/ 919858 h 1977340"/>
                <a:gd name="connsiteX346" fmla="*/ 1975395 w 2157442"/>
                <a:gd name="connsiteY346" fmla="*/ 1073798 h 1977340"/>
                <a:gd name="connsiteX347" fmla="*/ 1291521 w 2157442"/>
                <a:gd name="connsiteY347" fmla="*/ 1193794 h 1977340"/>
                <a:gd name="connsiteX348" fmla="*/ 213828 w 2157442"/>
                <a:gd name="connsiteY348" fmla="*/ 1102974 h 1977340"/>
                <a:gd name="connsiteX349" fmla="*/ 231538 w 2157442"/>
                <a:gd name="connsiteY349" fmla="*/ 1077771 h 1977340"/>
                <a:gd name="connsiteX350" fmla="*/ 372877 w 2157442"/>
                <a:gd name="connsiteY350" fmla="*/ 1118754 h 1977340"/>
                <a:gd name="connsiteX351" fmla="*/ 391949 w 2157442"/>
                <a:gd name="connsiteY351" fmla="*/ 1118754 h 1977340"/>
                <a:gd name="connsiteX352" fmla="*/ 395127 w 2157442"/>
                <a:gd name="connsiteY352" fmla="*/ 1096049 h 1977340"/>
                <a:gd name="connsiteX353" fmla="*/ 393879 w 2157442"/>
                <a:gd name="connsiteY353" fmla="*/ 1092870 h 1977340"/>
                <a:gd name="connsiteX354" fmla="*/ 399214 w 2157442"/>
                <a:gd name="connsiteY354" fmla="*/ 1068576 h 1977340"/>
                <a:gd name="connsiteX355" fmla="*/ 334732 w 2157442"/>
                <a:gd name="connsiteY355" fmla="*/ 1040308 h 1977340"/>
                <a:gd name="connsiteX356" fmla="*/ 344382 w 2157442"/>
                <a:gd name="connsiteY356" fmla="*/ 999439 h 1977340"/>
                <a:gd name="connsiteX357" fmla="*/ 318385 w 2157442"/>
                <a:gd name="connsiteY357" fmla="*/ 1000120 h 1977340"/>
                <a:gd name="connsiteX358" fmla="*/ 291593 w 2157442"/>
                <a:gd name="connsiteY358" fmla="*/ 1001937 h 1977340"/>
                <a:gd name="connsiteX359" fmla="*/ 321450 w 2157442"/>
                <a:gd name="connsiteY359" fmla="*/ 979913 h 1977340"/>
                <a:gd name="connsiteX360" fmla="*/ 259465 w 2157442"/>
                <a:gd name="connsiteY360" fmla="*/ 919972 h 1977340"/>
                <a:gd name="connsiteX361" fmla="*/ 128798 w 2157442"/>
                <a:gd name="connsiteY361" fmla="*/ 965382 h 1977340"/>
                <a:gd name="connsiteX362" fmla="*/ 262644 w 2157442"/>
                <a:gd name="connsiteY362" fmla="*/ 911798 h 1977340"/>
                <a:gd name="connsiteX363" fmla="*/ 332689 w 2157442"/>
                <a:gd name="connsiteY363" fmla="*/ 1050071 h 1977340"/>
                <a:gd name="connsiteX364" fmla="*/ 400804 w 2157442"/>
                <a:gd name="connsiteY364" fmla="*/ 1082426 h 1977340"/>
                <a:gd name="connsiteX365" fmla="*/ 336094 w 2157442"/>
                <a:gd name="connsiteY365" fmla="*/ 1080496 h 1977340"/>
                <a:gd name="connsiteX366" fmla="*/ 363795 w 2157442"/>
                <a:gd name="connsiteY366" fmla="*/ 1090600 h 1977340"/>
                <a:gd name="connsiteX367" fmla="*/ 339273 w 2157442"/>
                <a:gd name="connsiteY367" fmla="*/ 1099568 h 1977340"/>
                <a:gd name="connsiteX368" fmla="*/ 327353 w 2157442"/>
                <a:gd name="connsiteY368" fmla="*/ 1103996 h 1977340"/>
                <a:gd name="connsiteX369" fmla="*/ 367768 w 2157442"/>
                <a:gd name="connsiteY369" fmla="*/ 1126701 h 1977340"/>
                <a:gd name="connsiteX370" fmla="*/ 233808 w 2157442"/>
                <a:gd name="connsiteY370" fmla="*/ 1074139 h 1977340"/>
                <a:gd name="connsiteX371" fmla="*/ 288868 w 2157442"/>
                <a:gd name="connsiteY371" fmla="*/ 1004548 h 1977340"/>
                <a:gd name="connsiteX372" fmla="*/ 304194 w 2157442"/>
                <a:gd name="connsiteY372" fmla="*/ 1016808 h 1977340"/>
                <a:gd name="connsiteX373" fmla="*/ 340408 w 2157442"/>
                <a:gd name="connsiteY373" fmla="*/ 1005456 h 1977340"/>
                <a:gd name="connsiteX374" fmla="*/ 332121 w 2157442"/>
                <a:gd name="connsiteY374" fmla="*/ 1049844 h 1977340"/>
                <a:gd name="connsiteX375" fmla="*/ 153773 w 2157442"/>
                <a:gd name="connsiteY375" fmla="*/ 1160191 h 1977340"/>
                <a:gd name="connsiteX376" fmla="*/ 202475 w 2157442"/>
                <a:gd name="connsiteY376" fmla="*/ 1326051 h 1977340"/>
                <a:gd name="connsiteX377" fmla="*/ 153206 w 2157442"/>
                <a:gd name="connsiteY377" fmla="*/ 1159963 h 1977340"/>
                <a:gd name="connsiteX378" fmla="*/ 32188 w 2157442"/>
                <a:gd name="connsiteY378" fmla="*/ 1955660 h 1977340"/>
                <a:gd name="connsiteX379" fmla="*/ 14251 w 2157442"/>
                <a:gd name="connsiteY379" fmla="*/ 1944308 h 1977340"/>
                <a:gd name="connsiteX380" fmla="*/ 244253 w 2157442"/>
                <a:gd name="connsiteY380" fmla="*/ 1196632 h 1977340"/>
                <a:gd name="connsiteX381" fmla="*/ 311119 w 2157442"/>
                <a:gd name="connsiteY381" fmla="*/ 1215591 h 1977340"/>
                <a:gd name="connsiteX382" fmla="*/ 32188 w 2157442"/>
                <a:gd name="connsiteY382" fmla="*/ 1955660 h 1977340"/>
                <a:gd name="connsiteX383" fmla="*/ 299880 w 2157442"/>
                <a:gd name="connsiteY383" fmla="*/ 1881301 h 1977340"/>
                <a:gd name="connsiteX384" fmla="*/ 265822 w 2157442"/>
                <a:gd name="connsiteY384" fmla="*/ 1880620 h 1977340"/>
                <a:gd name="connsiteX385" fmla="*/ 289663 w 2157442"/>
                <a:gd name="connsiteY385" fmla="*/ 1418233 h 1977340"/>
                <a:gd name="connsiteX386" fmla="*/ 359367 w 2157442"/>
                <a:gd name="connsiteY386" fmla="*/ 1453539 h 1977340"/>
                <a:gd name="connsiteX387" fmla="*/ 299880 w 2157442"/>
                <a:gd name="connsiteY387" fmla="*/ 1881301 h 1977340"/>
                <a:gd name="connsiteX388" fmla="*/ 735589 w 2157442"/>
                <a:gd name="connsiteY388" fmla="*/ 1918083 h 1977340"/>
                <a:gd name="connsiteX389" fmla="*/ 675988 w 2157442"/>
                <a:gd name="connsiteY389" fmla="*/ 1515070 h 1977340"/>
                <a:gd name="connsiteX390" fmla="*/ 742628 w 2157442"/>
                <a:gd name="connsiteY390" fmla="*/ 1513140 h 1977340"/>
                <a:gd name="connsiteX391" fmla="*/ 735589 w 2157442"/>
                <a:gd name="connsiteY391" fmla="*/ 1918083 h 1977340"/>
                <a:gd name="connsiteX392" fmla="*/ 254811 w 2157442"/>
                <a:gd name="connsiteY392" fmla="*/ 1385992 h 1977340"/>
                <a:gd name="connsiteX393" fmla="*/ 392062 w 2157442"/>
                <a:gd name="connsiteY393" fmla="*/ 1398706 h 1977340"/>
                <a:gd name="connsiteX394" fmla="*/ 768625 w 2157442"/>
                <a:gd name="connsiteY394" fmla="*/ 1464892 h 1977340"/>
                <a:gd name="connsiteX395" fmla="*/ 780999 w 2157442"/>
                <a:gd name="connsiteY395" fmla="*/ 1498949 h 1977340"/>
                <a:gd name="connsiteX396" fmla="*/ 254811 w 2157442"/>
                <a:gd name="connsiteY396" fmla="*/ 1385992 h 1977340"/>
                <a:gd name="connsiteX397" fmla="*/ 747509 w 2157442"/>
                <a:gd name="connsiteY397" fmla="*/ 1849741 h 1977340"/>
                <a:gd name="connsiteX398" fmla="*/ 784064 w 2157442"/>
                <a:gd name="connsiteY398" fmla="*/ 1507804 h 1977340"/>
                <a:gd name="connsiteX399" fmla="*/ 823117 w 2157442"/>
                <a:gd name="connsiteY399" fmla="*/ 1614177 h 1977340"/>
                <a:gd name="connsiteX400" fmla="*/ 759543 w 2157442"/>
                <a:gd name="connsiteY400" fmla="*/ 1807169 h 1977340"/>
                <a:gd name="connsiteX401" fmla="*/ 747509 w 2157442"/>
                <a:gd name="connsiteY401" fmla="*/ 1849741 h 1977340"/>
                <a:gd name="connsiteX402" fmla="*/ 888053 w 2157442"/>
                <a:gd name="connsiteY402" fmla="*/ 1785032 h 1977340"/>
                <a:gd name="connsiteX403" fmla="*/ 842643 w 2157442"/>
                <a:gd name="connsiteY403" fmla="*/ 1838843 h 1977340"/>
                <a:gd name="connsiteX404" fmla="*/ 766241 w 2157442"/>
                <a:gd name="connsiteY404" fmla="*/ 1801039 h 1977340"/>
                <a:gd name="connsiteX405" fmla="*/ 825274 w 2157442"/>
                <a:gd name="connsiteY405" fmla="*/ 1619399 h 1977340"/>
                <a:gd name="connsiteX406" fmla="*/ 888053 w 2157442"/>
                <a:gd name="connsiteY406" fmla="*/ 1785032 h 1977340"/>
                <a:gd name="connsiteX407" fmla="*/ 1029051 w 2157442"/>
                <a:gd name="connsiteY407" fmla="*/ 1854282 h 1977340"/>
                <a:gd name="connsiteX408" fmla="*/ 939480 w 2157442"/>
                <a:gd name="connsiteY408" fmla="*/ 1874376 h 1977340"/>
                <a:gd name="connsiteX409" fmla="*/ 570864 w 2157442"/>
                <a:gd name="connsiteY409" fmla="*/ 1447976 h 1977340"/>
                <a:gd name="connsiteX410" fmla="*/ 320541 w 2157442"/>
                <a:gd name="connsiteY410" fmla="*/ 1342966 h 1977340"/>
                <a:gd name="connsiteX411" fmla="*/ 315546 w 2157442"/>
                <a:gd name="connsiteY411" fmla="*/ 1216953 h 1977340"/>
                <a:gd name="connsiteX412" fmla="*/ 983982 w 2157442"/>
                <a:gd name="connsiteY412" fmla="*/ 1288360 h 1977340"/>
                <a:gd name="connsiteX413" fmla="*/ 1029051 w 2157442"/>
                <a:gd name="connsiteY413" fmla="*/ 1854282 h 1977340"/>
                <a:gd name="connsiteX414" fmla="*/ 1040404 w 2157442"/>
                <a:gd name="connsiteY414" fmla="*/ 1599078 h 1977340"/>
                <a:gd name="connsiteX415" fmla="*/ 992837 w 2157442"/>
                <a:gd name="connsiteY415" fmla="*/ 1288247 h 1977340"/>
                <a:gd name="connsiteX416" fmla="*/ 1112719 w 2157442"/>
                <a:gd name="connsiteY416" fmla="*/ 1290404 h 1977340"/>
                <a:gd name="connsiteX417" fmla="*/ 1040517 w 2157442"/>
                <a:gd name="connsiteY417" fmla="*/ 1599078 h 1977340"/>
                <a:gd name="connsiteX418" fmla="*/ 1137467 w 2157442"/>
                <a:gd name="connsiteY418" fmla="*/ 1330364 h 1977340"/>
                <a:gd name="connsiteX419" fmla="*/ 1144733 w 2157442"/>
                <a:gd name="connsiteY419" fmla="*/ 1286203 h 1977340"/>
                <a:gd name="connsiteX420" fmla="*/ 1137581 w 2157442"/>
                <a:gd name="connsiteY420" fmla="*/ 1330364 h 1977340"/>
                <a:gd name="connsiteX421" fmla="*/ 1227039 w 2157442"/>
                <a:gd name="connsiteY421" fmla="*/ 1299940 h 1977340"/>
                <a:gd name="connsiteX422" fmla="*/ 1225903 w 2157442"/>
                <a:gd name="connsiteY422" fmla="*/ 1282570 h 1977340"/>
                <a:gd name="connsiteX423" fmla="*/ 1227152 w 2157442"/>
                <a:gd name="connsiteY423" fmla="*/ 1299940 h 1977340"/>
                <a:gd name="connsiteX424" fmla="*/ 1424118 w 2157442"/>
                <a:gd name="connsiteY424" fmla="*/ 1901622 h 1977340"/>
                <a:gd name="connsiteX425" fmla="*/ 1404592 w 2157442"/>
                <a:gd name="connsiteY425" fmla="*/ 1893789 h 1977340"/>
                <a:gd name="connsiteX426" fmla="*/ 1234304 w 2157442"/>
                <a:gd name="connsiteY426" fmla="*/ 1920240 h 1977340"/>
                <a:gd name="connsiteX427" fmla="*/ 1333752 w 2157442"/>
                <a:gd name="connsiteY427" fmla="*/ 1842022 h 1977340"/>
                <a:gd name="connsiteX428" fmla="*/ 1365085 w 2157442"/>
                <a:gd name="connsiteY428" fmla="*/ 1844633 h 1977340"/>
                <a:gd name="connsiteX429" fmla="*/ 1424232 w 2157442"/>
                <a:gd name="connsiteY429" fmla="*/ 1901622 h 1977340"/>
                <a:gd name="connsiteX430" fmla="*/ 1333298 w 2157442"/>
                <a:gd name="connsiteY430" fmla="*/ 1759148 h 1977340"/>
                <a:gd name="connsiteX431" fmla="*/ 1426161 w 2157442"/>
                <a:gd name="connsiteY431" fmla="*/ 1762668 h 1977340"/>
                <a:gd name="connsiteX432" fmla="*/ 1423891 w 2157442"/>
                <a:gd name="connsiteY432" fmla="*/ 1836345 h 1977340"/>
                <a:gd name="connsiteX433" fmla="*/ 1335455 w 2157442"/>
                <a:gd name="connsiteY433" fmla="*/ 1835551 h 1977340"/>
                <a:gd name="connsiteX434" fmla="*/ 1333298 w 2157442"/>
                <a:gd name="connsiteY434" fmla="*/ 1759148 h 1977340"/>
                <a:gd name="connsiteX435" fmla="*/ 143442 w 2157442"/>
                <a:gd name="connsiteY435" fmla="*/ 1143616 h 1977340"/>
                <a:gd name="connsiteX436" fmla="*/ 119035 w 2157442"/>
                <a:gd name="connsiteY436" fmla="*/ 1065284 h 1977340"/>
                <a:gd name="connsiteX437" fmla="*/ 1952123 w 2157442"/>
                <a:gd name="connsiteY437" fmla="*/ 1089237 h 1977340"/>
                <a:gd name="connsiteX438" fmla="*/ 2056225 w 2157442"/>
                <a:gd name="connsiteY438" fmla="*/ 1021122 h 1977340"/>
                <a:gd name="connsiteX439" fmla="*/ 1932029 w 2157442"/>
                <a:gd name="connsiteY439" fmla="*/ 1164845 h 1977340"/>
                <a:gd name="connsiteX440" fmla="*/ 143442 w 2157442"/>
                <a:gd name="connsiteY440" fmla="*/ 1143616 h 1977340"/>
                <a:gd name="connsiteX441" fmla="*/ 1468393 w 2157442"/>
                <a:gd name="connsiteY441" fmla="*/ 1902871 h 1977340"/>
                <a:gd name="connsiteX442" fmla="*/ 1464306 w 2157442"/>
                <a:gd name="connsiteY442" fmla="*/ 1762327 h 1977340"/>
                <a:gd name="connsiteX443" fmla="*/ 1493595 w 2157442"/>
                <a:gd name="connsiteY443" fmla="*/ 1619286 h 1977340"/>
                <a:gd name="connsiteX444" fmla="*/ 1511873 w 2157442"/>
                <a:gd name="connsiteY444" fmla="*/ 1378613 h 1977340"/>
                <a:gd name="connsiteX445" fmla="*/ 1515506 w 2157442"/>
                <a:gd name="connsiteY445" fmla="*/ 1378613 h 1977340"/>
                <a:gd name="connsiteX446" fmla="*/ 1514938 w 2157442"/>
                <a:gd name="connsiteY446" fmla="*/ 1401318 h 1977340"/>
                <a:gd name="connsiteX447" fmla="*/ 1518344 w 2157442"/>
                <a:gd name="connsiteY447" fmla="*/ 1639720 h 1977340"/>
                <a:gd name="connsiteX448" fmla="*/ 1468393 w 2157442"/>
                <a:gd name="connsiteY448" fmla="*/ 1902871 h 1977340"/>
                <a:gd name="connsiteX449" fmla="*/ 1552855 w 2157442"/>
                <a:gd name="connsiteY449" fmla="*/ 1395982 h 1977340"/>
                <a:gd name="connsiteX450" fmla="*/ 1517209 w 2157442"/>
                <a:gd name="connsiteY450" fmla="*/ 1365217 h 1977340"/>
                <a:gd name="connsiteX451" fmla="*/ 1864255 w 2157442"/>
                <a:gd name="connsiteY451" fmla="*/ 1276100 h 1977340"/>
                <a:gd name="connsiteX452" fmla="*/ 1887754 w 2157442"/>
                <a:gd name="connsiteY452" fmla="*/ 1341149 h 1977340"/>
                <a:gd name="connsiteX453" fmla="*/ 1552855 w 2157442"/>
                <a:gd name="connsiteY453" fmla="*/ 1395982 h 1977340"/>
                <a:gd name="connsiteX454" fmla="*/ 1915341 w 2157442"/>
                <a:gd name="connsiteY454" fmla="*/ 1893221 h 1977340"/>
                <a:gd name="connsiteX455" fmla="*/ 1842798 w 2157442"/>
                <a:gd name="connsiteY455" fmla="*/ 1365330 h 1977340"/>
                <a:gd name="connsiteX456" fmla="*/ 1914773 w 2157442"/>
                <a:gd name="connsiteY456" fmla="*/ 1415281 h 1977340"/>
                <a:gd name="connsiteX457" fmla="*/ 1915341 w 2157442"/>
                <a:gd name="connsiteY457" fmla="*/ 1893221 h 1977340"/>
                <a:gd name="connsiteX458" fmla="*/ 2125021 w 2157442"/>
                <a:gd name="connsiteY458" fmla="*/ 1950892 h 1977340"/>
                <a:gd name="connsiteX459" fmla="*/ 1840074 w 2157442"/>
                <a:gd name="connsiteY459" fmla="*/ 1193680 h 1977340"/>
                <a:gd name="connsiteX460" fmla="*/ 1908983 w 2157442"/>
                <a:gd name="connsiteY460" fmla="*/ 1176425 h 1977340"/>
                <a:gd name="connsiteX461" fmla="*/ 2143413 w 2157442"/>
                <a:gd name="connsiteY461" fmla="*/ 1944535 h 1977340"/>
                <a:gd name="connsiteX462" fmla="*/ 2125021 w 2157442"/>
                <a:gd name="connsiteY462" fmla="*/ 1950892 h 197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Lst>
              <a:rect l="l" t="t" r="r" b="b"/>
              <a:pathLst>
                <a:path w="2157442" h="1977340">
                  <a:moveTo>
                    <a:pt x="1952690" y="1312314"/>
                  </a:moveTo>
                  <a:cubicBezTo>
                    <a:pt x="2037494" y="1247378"/>
                    <a:pt x="2034656" y="1127949"/>
                    <a:pt x="2032158" y="1124090"/>
                  </a:cubicBezTo>
                  <a:cubicBezTo>
                    <a:pt x="2064740" y="1090032"/>
                    <a:pt x="2065648" y="991265"/>
                    <a:pt x="2056225" y="970944"/>
                  </a:cubicBezTo>
                  <a:cubicBezTo>
                    <a:pt x="2043510" y="943358"/>
                    <a:pt x="2100273" y="700187"/>
                    <a:pt x="2007637" y="632413"/>
                  </a:cubicBezTo>
                  <a:cubicBezTo>
                    <a:pt x="2015810" y="628780"/>
                    <a:pt x="2031363" y="619471"/>
                    <a:pt x="2032499" y="607324"/>
                  </a:cubicBezTo>
                  <a:cubicBezTo>
                    <a:pt x="2034542" y="583370"/>
                    <a:pt x="2011951" y="579510"/>
                    <a:pt x="1994695" y="569293"/>
                  </a:cubicBezTo>
                  <a:cubicBezTo>
                    <a:pt x="1922606" y="526948"/>
                    <a:pt x="1918065" y="433063"/>
                    <a:pt x="1776840" y="398324"/>
                  </a:cubicBezTo>
                  <a:cubicBezTo>
                    <a:pt x="1771618" y="388675"/>
                    <a:pt x="1770483" y="386972"/>
                    <a:pt x="1766282" y="379933"/>
                  </a:cubicBezTo>
                  <a:cubicBezTo>
                    <a:pt x="1868455" y="386972"/>
                    <a:pt x="1855286" y="331004"/>
                    <a:pt x="1837690" y="317154"/>
                  </a:cubicBezTo>
                  <a:cubicBezTo>
                    <a:pt x="1826610" y="310748"/>
                    <a:pt x="1814741" y="305825"/>
                    <a:pt x="1802383" y="302509"/>
                  </a:cubicBezTo>
                  <a:cubicBezTo>
                    <a:pt x="1845409" y="284459"/>
                    <a:pt x="1844161" y="230307"/>
                    <a:pt x="1788760" y="235302"/>
                  </a:cubicBezTo>
                  <a:cubicBezTo>
                    <a:pt x="1782176" y="235870"/>
                    <a:pt x="1803519" y="218387"/>
                    <a:pt x="1786149" y="196023"/>
                  </a:cubicBezTo>
                  <a:cubicBezTo>
                    <a:pt x="1778180" y="183718"/>
                    <a:pt x="1763932" y="176988"/>
                    <a:pt x="1749367" y="178653"/>
                  </a:cubicBezTo>
                  <a:cubicBezTo>
                    <a:pt x="1749367" y="140622"/>
                    <a:pt x="1731090" y="125183"/>
                    <a:pt x="1709406" y="125183"/>
                  </a:cubicBezTo>
                  <a:cubicBezTo>
                    <a:pt x="1741307" y="78411"/>
                    <a:pt x="1698735" y="26303"/>
                    <a:pt x="1639021" y="55252"/>
                  </a:cubicBezTo>
                  <a:cubicBezTo>
                    <a:pt x="1653211" y="22329"/>
                    <a:pt x="1615408" y="-36931"/>
                    <a:pt x="1528788" y="31752"/>
                  </a:cubicBezTo>
                  <a:cubicBezTo>
                    <a:pt x="1523339" y="7912"/>
                    <a:pt x="1447958" y="-16950"/>
                    <a:pt x="1439785" y="17902"/>
                  </a:cubicBezTo>
                  <a:cubicBezTo>
                    <a:pt x="1435584" y="35725"/>
                    <a:pt x="1405727" y="-14112"/>
                    <a:pt x="1351235" y="26757"/>
                  </a:cubicBezTo>
                  <a:cubicBezTo>
                    <a:pt x="1336363" y="38109"/>
                    <a:pt x="1328530" y="56841"/>
                    <a:pt x="1346013" y="62744"/>
                  </a:cubicBezTo>
                  <a:cubicBezTo>
                    <a:pt x="1291861" y="66718"/>
                    <a:pt x="1271086" y="117123"/>
                    <a:pt x="1313091" y="128021"/>
                  </a:cubicBezTo>
                  <a:cubicBezTo>
                    <a:pt x="1322173" y="130405"/>
                    <a:pt x="1295835" y="136535"/>
                    <a:pt x="1300035" y="170366"/>
                  </a:cubicBezTo>
                  <a:cubicBezTo>
                    <a:pt x="1303214" y="196250"/>
                    <a:pt x="1326146" y="211121"/>
                    <a:pt x="1344878" y="196931"/>
                  </a:cubicBezTo>
                  <a:cubicBezTo>
                    <a:pt x="1351122" y="192276"/>
                    <a:pt x="1349305" y="191255"/>
                    <a:pt x="1348738" y="196136"/>
                  </a:cubicBezTo>
                  <a:cubicBezTo>
                    <a:pt x="1348102" y="204011"/>
                    <a:pt x="1353971" y="210909"/>
                    <a:pt x="1361844" y="211543"/>
                  </a:cubicBezTo>
                  <a:cubicBezTo>
                    <a:pt x="1362020" y="211557"/>
                    <a:pt x="1362190" y="211568"/>
                    <a:pt x="1362360" y="211576"/>
                  </a:cubicBezTo>
                  <a:cubicBezTo>
                    <a:pt x="1364075" y="221519"/>
                    <a:pt x="1366697" y="231285"/>
                    <a:pt x="1370194" y="240751"/>
                  </a:cubicBezTo>
                  <a:cubicBezTo>
                    <a:pt x="1329098" y="240751"/>
                    <a:pt x="1304690" y="276171"/>
                    <a:pt x="1315588" y="293427"/>
                  </a:cubicBezTo>
                  <a:cubicBezTo>
                    <a:pt x="1328189" y="313180"/>
                    <a:pt x="1350327" y="300011"/>
                    <a:pt x="1322627" y="314316"/>
                  </a:cubicBezTo>
                  <a:cubicBezTo>
                    <a:pt x="1268929" y="342129"/>
                    <a:pt x="1282439" y="388220"/>
                    <a:pt x="1315361" y="387880"/>
                  </a:cubicBezTo>
                  <a:cubicBezTo>
                    <a:pt x="1348283" y="387539"/>
                    <a:pt x="1326714" y="375392"/>
                    <a:pt x="1331822" y="408314"/>
                  </a:cubicBezTo>
                  <a:cubicBezTo>
                    <a:pt x="1335001" y="429998"/>
                    <a:pt x="1370194" y="451227"/>
                    <a:pt x="1399937" y="423981"/>
                  </a:cubicBezTo>
                  <a:cubicBezTo>
                    <a:pt x="1408338" y="434085"/>
                    <a:pt x="1410041" y="440555"/>
                    <a:pt x="1420258" y="445778"/>
                  </a:cubicBezTo>
                  <a:cubicBezTo>
                    <a:pt x="1335001" y="502540"/>
                    <a:pt x="1364744" y="530127"/>
                    <a:pt x="1254171" y="641608"/>
                  </a:cubicBezTo>
                  <a:cubicBezTo>
                    <a:pt x="1241343" y="654664"/>
                    <a:pt x="1237597" y="649782"/>
                    <a:pt x="1231466" y="655799"/>
                  </a:cubicBezTo>
                  <a:cubicBezTo>
                    <a:pt x="1225336" y="661816"/>
                    <a:pt x="1233737" y="697917"/>
                    <a:pt x="1265524" y="695306"/>
                  </a:cubicBezTo>
                  <a:cubicBezTo>
                    <a:pt x="1230671" y="797478"/>
                    <a:pt x="1265524" y="766032"/>
                    <a:pt x="1215119" y="771367"/>
                  </a:cubicBezTo>
                  <a:cubicBezTo>
                    <a:pt x="1213983" y="771367"/>
                    <a:pt x="1228401" y="622309"/>
                    <a:pt x="1226471" y="601761"/>
                  </a:cubicBezTo>
                  <a:cubicBezTo>
                    <a:pt x="1225336" y="591657"/>
                    <a:pt x="1223292" y="591884"/>
                    <a:pt x="1109313" y="617882"/>
                  </a:cubicBezTo>
                  <a:cubicBezTo>
                    <a:pt x="1113060" y="541820"/>
                    <a:pt x="1112265" y="384588"/>
                    <a:pt x="1105680" y="382998"/>
                  </a:cubicBezTo>
                  <a:cubicBezTo>
                    <a:pt x="1104545" y="382998"/>
                    <a:pt x="1022467" y="382998"/>
                    <a:pt x="1022467" y="380841"/>
                  </a:cubicBezTo>
                  <a:cubicBezTo>
                    <a:pt x="1020650" y="373576"/>
                    <a:pt x="1025986" y="342356"/>
                    <a:pt x="1024510" y="336453"/>
                  </a:cubicBezTo>
                  <a:cubicBezTo>
                    <a:pt x="1023148" y="332593"/>
                    <a:pt x="1018607" y="332707"/>
                    <a:pt x="1014974" y="330323"/>
                  </a:cubicBezTo>
                  <a:cubicBezTo>
                    <a:pt x="970926" y="301033"/>
                    <a:pt x="1026326" y="317040"/>
                    <a:pt x="1030527" y="312726"/>
                  </a:cubicBezTo>
                  <a:cubicBezTo>
                    <a:pt x="1036657" y="305915"/>
                    <a:pt x="1030527" y="237232"/>
                    <a:pt x="1041879" y="237232"/>
                  </a:cubicBezTo>
                  <a:cubicBezTo>
                    <a:pt x="1053232" y="243249"/>
                    <a:pt x="1044150" y="300693"/>
                    <a:pt x="1048464" y="306142"/>
                  </a:cubicBezTo>
                  <a:cubicBezTo>
                    <a:pt x="1062427" y="318403"/>
                    <a:pt x="1052891" y="253580"/>
                    <a:pt x="1067990" y="255396"/>
                  </a:cubicBezTo>
                  <a:cubicBezTo>
                    <a:pt x="1076278" y="256986"/>
                    <a:pt x="1066855" y="303758"/>
                    <a:pt x="1070034" y="311478"/>
                  </a:cubicBezTo>
                  <a:cubicBezTo>
                    <a:pt x="1080364" y="326236"/>
                    <a:pt x="1076732" y="288773"/>
                    <a:pt x="1088992" y="276625"/>
                  </a:cubicBezTo>
                  <a:cubicBezTo>
                    <a:pt x="1103296" y="269700"/>
                    <a:pt x="1088311" y="378798"/>
                    <a:pt x="1086722" y="381068"/>
                  </a:cubicBezTo>
                  <a:cubicBezTo>
                    <a:pt x="1092512" y="385609"/>
                    <a:pt x="1117941" y="248698"/>
                    <a:pt x="1084565" y="270268"/>
                  </a:cubicBezTo>
                  <a:cubicBezTo>
                    <a:pt x="1074802" y="276625"/>
                    <a:pt x="1084565" y="267543"/>
                    <a:pt x="1077413" y="252445"/>
                  </a:cubicBezTo>
                  <a:cubicBezTo>
                    <a:pt x="1073439" y="244611"/>
                    <a:pt x="1062087" y="243363"/>
                    <a:pt x="1055729" y="254488"/>
                  </a:cubicBezTo>
                  <a:cubicBezTo>
                    <a:pt x="1049713" y="214754"/>
                    <a:pt x="1029846" y="224404"/>
                    <a:pt x="1026781" y="252331"/>
                  </a:cubicBezTo>
                  <a:cubicBezTo>
                    <a:pt x="1023829" y="305007"/>
                    <a:pt x="1025078" y="297060"/>
                    <a:pt x="1024169" y="306482"/>
                  </a:cubicBezTo>
                  <a:cubicBezTo>
                    <a:pt x="994085" y="295130"/>
                    <a:pt x="971607" y="321808"/>
                    <a:pt x="1015769" y="337134"/>
                  </a:cubicBezTo>
                  <a:cubicBezTo>
                    <a:pt x="1022694" y="339518"/>
                    <a:pt x="1015769" y="364721"/>
                    <a:pt x="1017926" y="379138"/>
                  </a:cubicBezTo>
                  <a:cubicBezTo>
                    <a:pt x="1017926" y="381522"/>
                    <a:pt x="1019174" y="380728"/>
                    <a:pt x="1013271" y="380160"/>
                  </a:cubicBezTo>
                  <a:cubicBezTo>
                    <a:pt x="988977" y="377663"/>
                    <a:pt x="916321" y="585527"/>
                    <a:pt x="893956" y="615384"/>
                  </a:cubicBezTo>
                  <a:cubicBezTo>
                    <a:pt x="924949" y="660794"/>
                    <a:pt x="914618" y="667492"/>
                    <a:pt x="911780" y="659999"/>
                  </a:cubicBezTo>
                  <a:cubicBezTo>
                    <a:pt x="881014" y="596425"/>
                    <a:pt x="752845" y="463260"/>
                    <a:pt x="610371" y="415126"/>
                  </a:cubicBezTo>
                  <a:cubicBezTo>
                    <a:pt x="599018" y="411493"/>
                    <a:pt x="601743" y="415126"/>
                    <a:pt x="599018" y="400368"/>
                  </a:cubicBezTo>
                  <a:cubicBezTo>
                    <a:pt x="590731" y="388220"/>
                    <a:pt x="711862" y="450546"/>
                    <a:pt x="701191" y="267770"/>
                  </a:cubicBezTo>
                  <a:cubicBezTo>
                    <a:pt x="752391" y="269473"/>
                    <a:pt x="744898" y="189325"/>
                    <a:pt x="702099" y="187054"/>
                  </a:cubicBezTo>
                  <a:cubicBezTo>
                    <a:pt x="730367" y="152429"/>
                    <a:pt x="721512" y="123934"/>
                    <a:pt x="693017" y="93623"/>
                  </a:cubicBezTo>
                  <a:cubicBezTo>
                    <a:pt x="680416" y="2803"/>
                    <a:pt x="582784" y="760"/>
                    <a:pt x="495938" y="33909"/>
                  </a:cubicBezTo>
                  <a:cubicBezTo>
                    <a:pt x="475390" y="41742"/>
                    <a:pt x="471757" y="54003"/>
                    <a:pt x="461199" y="72167"/>
                  </a:cubicBezTo>
                  <a:cubicBezTo>
                    <a:pt x="450982" y="73756"/>
                    <a:pt x="446327" y="66377"/>
                    <a:pt x="426574" y="77730"/>
                  </a:cubicBezTo>
                  <a:cubicBezTo>
                    <a:pt x="366519" y="112355"/>
                    <a:pt x="381164" y="210213"/>
                    <a:pt x="430888" y="249720"/>
                  </a:cubicBezTo>
                  <a:cubicBezTo>
                    <a:pt x="421919" y="275717"/>
                    <a:pt x="429753" y="304553"/>
                    <a:pt x="463583" y="302169"/>
                  </a:cubicBezTo>
                  <a:cubicBezTo>
                    <a:pt x="463583" y="410925"/>
                    <a:pt x="473460" y="385723"/>
                    <a:pt x="421692" y="394691"/>
                  </a:cubicBezTo>
                  <a:cubicBezTo>
                    <a:pt x="52736" y="458606"/>
                    <a:pt x="-50345" y="905894"/>
                    <a:pt x="109612" y="1054385"/>
                  </a:cubicBezTo>
                  <a:cubicBezTo>
                    <a:pt x="118467" y="1062672"/>
                    <a:pt x="79641" y="1118186"/>
                    <a:pt x="148892" y="1157579"/>
                  </a:cubicBezTo>
                  <a:cubicBezTo>
                    <a:pt x="151111" y="1208007"/>
                    <a:pt x="163141" y="1257521"/>
                    <a:pt x="184311" y="1303345"/>
                  </a:cubicBezTo>
                  <a:cubicBezTo>
                    <a:pt x="200091" y="1337403"/>
                    <a:pt x="200659" y="1330024"/>
                    <a:pt x="199070" y="1335019"/>
                  </a:cubicBezTo>
                  <a:cubicBezTo>
                    <a:pt x="131636" y="1549581"/>
                    <a:pt x="3126" y="1932615"/>
                    <a:pt x="1082" y="1941697"/>
                  </a:cubicBezTo>
                  <a:cubicBezTo>
                    <a:pt x="-6297" y="1974505"/>
                    <a:pt x="25944" y="1984041"/>
                    <a:pt x="40816" y="1958839"/>
                  </a:cubicBezTo>
                  <a:cubicBezTo>
                    <a:pt x="47400" y="1947486"/>
                    <a:pt x="229154" y="1455923"/>
                    <a:pt x="252540" y="1391895"/>
                  </a:cubicBezTo>
                  <a:cubicBezTo>
                    <a:pt x="263125" y="1400313"/>
                    <a:pt x="274153" y="1408157"/>
                    <a:pt x="285576" y="1415395"/>
                  </a:cubicBezTo>
                  <a:cubicBezTo>
                    <a:pt x="280694" y="1502695"/>
                    <a:pt x="252767" y="1880847"/>
                    <a:pt x="257762" y="1902644"/>
                  </a:cubicBezTo>
                  <a:cubicBezTo>
                    <a:pt x="260076" y="1915796"/>
                    <a:pt x="272614" y="1924583"/>
                    <a:pt x="285767" y="1922272"/>
                  </a:cubicBezTo>
                  <a:cubicBezTo>
                    <a:pt x="294531" y="1920729"/>
                    <a:pt x="301739" y="1914496"/>
                    <a:pt x="304534" y="1906050"/>
                  </a:cubicBezTo>
                  <a:cubicBezTo>
                    <a:pt x="306237" y="1900373"/>
                    <a:pt x="342565" y="1650505"/>
                    <a:pt x="364589" y="1455015"/>
                  </a:cubicBezTo>
                  <a:cubicBezTo>
                    <a:pt x="495143" y="1508258"/>
                    <a:pt x="643066" y="1514729"/>
                    <a:pt x="669744" y="1515070"/>
                  </a:cubicBezTo>
                  <a:cubicBezTo>
                    <a:pt x="692449" y="1968148"/>
                    <a:pt x="689044" y="1940902"/>
                    <a:pt x="736951" y="1927052"/>
                  </a:cubicBezTo>
                  <a:cubicBezTo>
                    <a:pt x="745352" y="1924554"/>
                    <a:pt x="745579" y="1927052"/>
                    <a:pt x="746941" y="1873354"/>
                  </a:cubicBezTo>
                  <a:cubicBezTo>
                    <a:pt x="769646" y="1892881"/>
                    <a:pt x="869548" y="1971327"/>
                    <a:pt x="899860" y="1977230"/>
                  </a:cubicBezTo>
                  <a:cubicBezTo>
                    <a:pt x="908942" y="1978933"/>
                    <a:pt x="917342" y="1960769"/>
                    <a:pt x="905422" y="1939767"/>
                  </a:cubicBezTo>
                  <a:cubicBezTo>
                    <a:pt x="836172" y="1817954"/>
                    <a:pt x="828566" y="1874149"/>
                    <a:pt x="892253" y="1793660"/>
                  </a:cubicBezTo>
                  <a:cubicBezTo>
                    <a:pt x="899406" y="1811029"/>
                    <a:pt x="927106" y="1881642"/>
                    <a:pt x="937663" y="1883345"/>
                  </a:cubicBezTo>
                  <a:cubicBezTo>
                    <a:pt x="964342" y="1886296"/>
                    <a:pt x="954125" y="1944308"/>
                    <a:pt x="970472" y="1944875"/>
                  </a:cubicBezTo>
                  <a:cubicBezTo>
                    <a:pt x="999535" y="1946011"/>
                    <a:pt x="1150182" y="1935566"/>
                    <a:pt x="1161989" y="1918878"/>
                  </a:cubicBezTo>
                  <a:cubicBezTo>
                    <a:pt x="1166984" y="1911953"/>
                    <a:pt x="1156199" y="1897081"/>
                    <a:pt x="1142349" y="1890837"/>
                  </a:cubicBezTo>
                  <a:cubicBezTo>
                    <a:pt x="992042" y="1836005"/>
                    <a:pt x="1053232" y="1938177"/>
                    <a:pt x="1041766" y="1616334"/>
                  </a:cubicBezTo>
                  <a:cubicBezTo>
                    <a:pt x="1041766" y="1608160"/>
                    <a:pt x="1106589" y="1533120"/>
                    <a:pt x="1137467" y="1437759"/>
                  </a:cubicBezTo>
                  <a:cubicBezTo>
                    <a:pt x="1154610" y="1384743"/>
                    <a:pt x="1137467" y="1361811"/>
                    <a:pt x="1145982" y="1335587"/>
                  </a:cubicBezTo>
                  <a:cubicBezTo>
                    <a:pt x="1164713" y="1273716"/>
                    <a:pt x="1131564" y="1286657"/>
                    <a:pt x="1199793" y="1283138"/>
                  </a:cubicBezTo>
                  <a:cubicBezTo>
                    <a:pt x="1214324" y="1311292"/>
                    <a:pt x="1225109" y="1294491"/>
                    <a:pt x="1233056" y="1328548"/>
                  </a:cubicBezTo>
                  <a:cubicBezTo>
                    <a:pt x="1241110" y="1365012"/>
                    <a:pt x="1257946" y="1398951"/>
                    <a:pt x="1282098" y="1427428"/>
                  </a:cubicBezTo>
                  <a:cubicBezTo>
                    <a:pt x="1286526" y="1375451"/>
                    <a:pt x="1297980" y="1324314"/>
                    <a:pt x="1316156" y="1275418"/>
                  </a:cubicBezTo>
                  <a:cubicBezTo>
                    <a:pt x="1327508" y="1274397"/>
                    <a:pt x="1314680" y="1263385"/>
                    <a:pt x="1288796" y="1434353"/>
                  </a:cubicBezTo>
                  <a:cubicBezTo>
                    <a:pt x="1289818" y="1435489"/>
                    <a:pt x="1285504" y="1745866"/>
                    <a:pt x="1299013" y="1752223"/>
                  </a:cubicBezTo>
                  <a:cubicBezTo>
                    <a:pt x="1309634" y="1755629"/>
                    <a:pt x="1320674" y="1757536"/>
                    <a:pt x="1331822" y="1757900"/>
                  </a:cubicBezTo>
                  <a:cubicBezTo>
                    <a:pt x="1329098" y="1760057"/>
                    <a:pt x="1330914" y="1834870"/>
                    <a:pt x="1329665" y="1834870"/>
                  </a:cubicBezTo>
                  <a:cubicBezTo>
                    <a:pt x="1329665" y="1837708"/>
                    <a:pt x="1237710" y="1867565"/>
                    <a:pt x="1227493" y="1913769"/>
                  </a:cubicBezTo>
                  <a:cubicBezTo>
                    <a:pt x="1226130" y="1923873"/>
                    <a:pt x="1225903" y="1928074"/>
                    <a:pt x="1236461" y="1928074"/>
                  </a:cubicBezTo>
                  <a:cubicBezTo>
                    <a:pt x="1271540" y="1926144"/>
                    <a:pt x="1389493" y="1896741"/>
                    <a:pt x="1397213" y="1896741"/>
                  </a:cubicBezTo>
                  <a:cubicBezTo>
                    <a:pt x="1397213" y="1909342"/>
                    <a:pt x="1395283" y="1910364"/>
                    <a:pt x="1407203" y="1910250"/>
                  </a:cubicBezTo>
                  <a:cubicBezTo>
                    <a:pt x="1417307" y="1910250"/>
                    <a:pt x="1429908" y="1910250"/>
                    <a:pt x="1433200" y="1905596"/>
                  </a:cubicBezTo>
                  <a:cubicBezTo>
                    <a:pt x="1436265" y="1897989"/>
                    <a:pt x="1429227" y="1776177"/>
                    <a:pt x="1431043" y="1761986"/>
                  </a:cubicBezTo>
                  <a:cubicBezTo>
                    <a:pt x="1431043" y="1760851"/>
                    <a:pt x="1429113" y="1761986"/>
                    <a:pt x="1456813" y="1761986"/>
                  </a:cubicBezTo>
                  <a:cubicBezTo>
                    <a:pt x="1457948" y="1923987"/>
                    <a:pt x="1459197" y="1908661"/>
                    <a:pt x="1470550" y="1911953"/>
                  </a:cubicBezTo>
                  <a:cubicBezTo>
                    <a:pt x="1519025" y="1920240"/>
                    <a:pt x="1510170" y="1930912"/>
                    <a:pt x="1527312" y="1646872"/>
                  </a:cubicBezTo>
                  <a:cubicBezTo>
                    <a:pt x="1571133" y="1686606"/>
                    <a:pt x="1551607" y="1687060"/>
                    <a:pt x="1606780" y="1651640"/>
                  </a:cubicBezTo>
                  <a:cubicBezTo>
                    <a:pt x="1614272" y="1661063"/>
                    <a:pt x="1652190" y="1705905"/>
                    <a:pt x="1652190" y="1706246"/>
                  </a:cubicBezTo>
                  <a:cubicBezTo>
                    <a:pt x="1634026" y="1741666"/>
                    <a:pt x="1602466" y="1809781"/>
                    <a:pt x="1630166" y="1839411"/>
                  </a:cubicBezTo>
                  <a:cubicBezTo>
                    <a:pt x="1637999" y="1846109"/>
                    <a:pt x="1647195" y="1833848"/>
                    <a:pt x="1725186" y="1730881"/>
                  </a:cubicBezTo>
                  <a:cubicBezTo>
                    <a:pt x="1755838" y="1690239"/>
                    <a:pt x="1739831" y="1728837"/>
                    <a:pt x="1758109" y="1713171"/>
                  </a:cubicBezTo>
                  <a:cubicBezTo>
                    <a:pt x="1791144" y="1684903"/>
                    <a:pt x="1780814" y="1701818"/>
                    <a:pt x="1689994" y="1596240"/>
                  </a:cubicBezTo>
                  <a:cubicBezTo>
                    <a:pt x="1743237" y="1557755"/>
                    <a:pt x="1737447" y="1568653"/>
                    <a:pt x="1695329" y="1528920"/>
                  </a:cubicBezTo>
                  <a:cubicBezTo>
                    <a:pt x="1465782" y="1311746"/>
                    <a:pt x="1548655" y="1462053"/>
                    <a:pt x="1839393" y="1365898"/>
                  </a:cubicBezTo>
                  <a:cubicBezTo>
                    <a:pt x="1846431" y="1439008"/>
                    <a:pt x="1899788" y="1892313"/>
                    <a:pt x="1910573" y="1900146"/>
                  </a:cubicBezTo>
                  <a:cubicBezTo>
                    <a:pt x="1917952" y="1905482"/>
                    <a:pt x="1942360" y="1902417"/>
                    <a:pt x="1949966" y="1899011"/>
                  </a:cubicBezTo>
                  <a:cubicBezTo>
                    <a:pt x="1963021" y="1893108"/>
                    <a:pt x="1946787" y="1730540"/>
                    <a:pt x="1922947" y="1436056"/>
                  </a:cubicBezTo>
                  <a:cubicBezTo>
                    <a:pt x="2018876" y="1698072"/>
                    <a:pt x="2114691" y="1948735"/>
                    <a:pt x="2114691" y="1949870"/>
                  </a:cubicBezTo>
                  <a:cubicBezTo>
                    <a:pt x="2127406" y="1976776"/>
                    <a:pt x="2159079" y="1971440"/>
                    <a:pt x="2157376" y="1944762"/>
                  </a:cubicBezTo>
                  <a:cubicBezTo>
                    <a:pt x="2157036" y="1945216"/>
                    <a:pt x="1985272" y="1417438"/>
                    <a:pt x="1952690" y="1312314"/>
                  </a:cubicBezTo>
                  <a:close/>
                  <a:moveTo>
                    <a:pt x="1751751" y="1707154"/>
                  </a:moveTo>
                  <a:cubicBezTo>
                    <a:pt x="1746416" y="1701591"/>
                    <a:pt x="1745167" y="1697391"/>
                    <a:pt x="1740399" y="1698980"/>
                  </a:cubicBezTo>
                  <a:cubicBezTo>
                    <a:pt x="1731430" y="1703521"/>
                    <a:pt x="1646400" y="1823858"/>
                    <a:pt x="1634139" y="1831577"/>
                  </a:cubicBezTo>
                  <a:cubicBezTo>
                    <a:pt x="1608937" y="1794341"/>
                    <a:pt x="1661045" y="1709879"/>
                    <a:pt x="1658434" y="1704656"/>
                  </a:cubicBezTo>
                  <a:cubicBezTo>
                    <a:pt x="1656844" y="1702499"/>
                    <a:pt x="1690448" y="1693304"/>
                    <a:pt x="1728365" y="1649824"/>
                  </a:cubicBezTo>
                  <a:cubicBezTo>
                    <a:pt x="1771732" y="1700002"/>
                    <a:pt x="1771050" y="1691260"/>
                    <a:pt x="1751638" y="1707154"/>
                  </a:cubicBezTo>
                  <a:close/>
                  <a:moveTo>
                    <a:pt x="1723711" y="1643807"/>
                  </a:moveTo>
                  <a:cubicBezTo>
                    <a:pt x="1705013" y="1667346"/>
                    <a:pt x="1681871" y="1686981"/>
                    <a:pt x="1655596" y="1701591"/>
                  </a:cubicBezTo>
                  <a:cubicBezTo>
                    <a:pt x="1621538" y="1663901"/>
                    <a:pt x="1616883" y="1658338"/>
                    <a:pt x="1610186" y="1650164"/>
                  </a:cubicBezTo>
                  <a:cubicBezTo>
                    <a:pt x="1703617" y="1591018"/>
                    <a:pt x="1674327" y="1585909"/>
                    <a:pt x="1723597" y="1643807"/>
                  </a:cubicBezTo>
                  <a:close/>
                  <a:moveTo>
                    <a:pt x="2028866" y="1131015"/>
                  </a:moveTo>
                  <a:cubicBezTo>
                    <a:pt x="2026936" y="1218315"/>
                    <a:pt x="1994127" y="1274056"/>
                    <a:pt x="1950761" y="1306184"/>
                  </a:cubicBezTo>
                  <a:cubicBezTo>
                    <a:pt x="1910005" y="1174835"/>
                    <a:pt x="1920903" y="1214682"/>
                    <a:pt x="1926693" y="1171656"/>
                  </a:cubicBezTo>
                  <a:cubicBezTo>
                    <a:pt x="2040218" y="1141118"/>
                    <a:pt x="2028979" y="1118413"/>
                    <a:pt x="2028752" y="1131015"/>
                  </a:cubicBezTo>
                  <a:close/>
                  <a:moveTo>
                    <a:pt x="2046235" y="955732"/>
                  </a:moveTo>
                  <a:cubicBezTo>
                    <a:pt x="2022508" y="929281"/>
                    <a:pt x="1985953" y="921674"/>
                    <a:pt x="1952009" y="913841"/>
                  </a:cubicBezTo>
                  <a:cubicBezTo>
                    <a:pt x="1980277" y="899424"/>
                    <a:pt x="2013540" y="881487"/>
                    <a:pt x="2021941" y="859009"/>
                  </a:cubicBezTo>
                  <a:cubicBezTo>
                    <a:pt x="2033293" y="821772"/>
                    <a:pt x="2015924" y="732201"/>
                    <a:pt x="2008885" y="710404"/>
                  </a:cubicBezTo>
                  <a:cubicBezTo>
                    <a:pt x="1979709" y="619017"/>
                    <a:pt x="1960637" y="648079"/>
                    <a:pt x="1997533" y="636386"/>
                  </a:cubicBezTo>
                  <a:cubicBezTo>
                    <a:pt x="2072232" y="686791"/>
                    <a:pt x="2053955" y="841526"/>
                    <a:pt x="2046121" y="955732"/>
                  </a:cubicBezTo>
                  <a:close/>
                  <a:moveTo>
                    <a:pt x="1602239" y="957548"/>
                  </a:moveTo>
                  <a:cubicBezTo>
                    <a:pt x="1536167" y="965155"/>
                    <a:pt x="1571928" y="980935"/>
                    <a:pt x="1556829" y="989789"/>
                  </a:cubicBezTo>
                  <a:cubicBezTo>
                    <a:pt x="1546157" y="995920"/>
                    <a:pt x="1542525" y="1008748"/>
                    <a:pt x="1559780" y="1012494"/>
                  </a:cubicBezTo>
                  <a:cubicBezTo>
                    <a:pt x="1572495" y="1015333"/>
                    <a:pt x="1571133" y="1012494"/>
                    <a:pt x="1565230" y="1016241"/>
                  </a:cubicBezTo>
                  <a:cubicBezTo>
                    <a:pt x="1552515" y="1023847"/>
                    <a:pt x="1549223" y="1042238"/>
                    <a:pt x="1596790" y="1037470"/>
                  </a:cubicBezTo>
                  <a:cubicBezTo>
                    <a:pt x="1591340" y="1047914"/>
                    <a:pt x="1563981" y="1100476"/>
                    <a:pt x="1556488" y="1109785"/>
                  </a:cubicBezTo>
                  <a:cubicBezTo>
                    <a:pt x="1553764" y="1113191"/>
                    <a:pt x="1367696" y="1101612"/>
                    <a:pt x="1244862" y="1087080"/>
                  </a:cubicBezTo>
                  <a:cubicBezTo>
                    <a:pt x="1245884" y="1085945"/>
                    <a:pt x="1365312" y="935525"/>
                    <a:pt x="1394261" y="909754"/>
                  </a:cubicBezTo>
                  <a:cubicBezTo>
                    <a:pt x="1396986" y="908505"/>
                    <a:pt x="1598606" y="932459"/>
                    <a:pt x="1599741" y="932459"/>
                  </a:cubicBezTo>
                  <a:cubicBezTo>
                    <a:pt x="1597494" y="940837"/>
                    <a:pt x="1598345" y="949743"/>
                    <a:pt x="1602125" y="957548"/>
                  </a:cubicBezTo>
                  <a:close/>
                  <a:moveTo>
                    <a:pt x="1567387" y="1028956"/>
                  </a:moveTo>
                  <a:cubicBezTo>
                    <a:pt x="1558872" y="1017603"/>
                    <a:pt x="1616089" y="1020214"/>
                    <a:pt x="1603147" y="1007840"/>
                  </a:cubicBezTo>
                  <a:cubicBezTo>
                    <a:pt x="1602012" y="1007159"/>
                    <a:pt x="1492801" y="1001823"/>
                    <a:pt x="1607688" y="989108"/>
                  </a:cubicBezTo>
                  <a:cubicBezTo>
                    <a:pt x="1610072" y="988569"/>
                    <a:pt x="1611565" y="986196"/>
                    <a:pt x="1611026" y="983812"/>
                  </a:cubicBezTo>
                  <a:cubicBezTo>
                    <a:pt x="1610583" y="981860"/>
                    <a:pt x="1608891" y="980452"/>
                    <a:pt x="1606893" y="980367"/>
                  </a:cubicBezTo>
                  <a:cubicBezTo>
                    <a:pt x="1586459" y="980935"/>
                    <a:pt x="1573744" y="984681"/>
                    <a:pt x="1569657" y="980367"/>
                  </a:cubicBezTo>
                  <a:cubicBezTo>
                    <a:pt x="1562959" y="967311"/>
                    <a:pt x="1601444" y="967425"/>
                    <a:pt x="1607915" y="965041"/>
                  </a:cubicBezTo>
                  <a:cubicBezTo>
                    <a:pt x="1619268" y="961976"/>
                    <a:pt x="1598720" y="942336"/>
                    <a:pt x="1609618" y="930983"/>
                  </a:cubicBezTo>
                  <a:cubicBezTo>
                    <a:pt x="1615294" y="925875"/>
                    <a:pt x="1631755" y="958457"/>
                    <a:pt x="1634139" y="960614"/>
                  </a:cubicBezTo>
                  <a:cubicBezTo>
                    <a:pt x="1667175" y="982524"/>
                    <a:pt x="1797842" y="781358"/>
                    <a:pt x="1877650" y="773865"/>
                  </a:cubicBezTo>
                  <a:cubicBezTo>
                    <a:pt x="1897404" y="771935"/>
                    <a:pt x="1843593" y="769551"/>
                    <a:pt x="1821569" y="790780"/>
                  </a:cubicBezTo>
                  <a:cubicBezTo>
                    <a:pt x="1776159" y="662270"/>
                    <a:pt x="1777294" y="666811"/>
                    <a:pt x="1777635" y="661816"/>
                  </a:cubicBezTo>
                  <a:cubicBezTo>
                    <a:pt x="1779111" y="642062"/>
                    <a:pt x="1801362" y="633661"/>
                    <a:pt x="1820547" y="636840"/>
                  </a:cubicBezTo>
                  <a:cubicBezTo>
                    <a:pt x="1839733" y="640019"/>
                    <a:pt x="1843820" y="652507"/>
                    <a:pt x="1864481" y="652620"/>
                  </a:cubicBezTo>
                  <a:cubicBezTo>
                    <a:pt x="1885836" y="652728"/>
                    <a:pt x="1906321" y="644168"/>
                    <a:pt x="1921244" y="628893"/>
                  </a:cubicBezTo>
                  <a:cubicBezTo>
                    <a:pt x="1935855" y="634984"/>
                    <a:pt x="1951413" y="638475"/>
                    <a:pt x="1967222" y="639224"/>
                  </a:cubicBezTo>
                  <a:cubicBezTo>
                    <a:pt x="1992878" y="694170"/>
                    <a:pt x="2001847" y="699506"/>
                    <a:pt x="2011610" y="762058"/>
                  </a:cubicBezTo>
                  <a:cubicBezTo>
                    <a:pt x="2016719" y="794640"/>
                    <a:pt x="2027163" y="849813"/>
                    <a:pt x="2004231" y="871042"/>
                  </a:cubicBezTo>
                  <a:cubicBezTo>
                    <a:pt x="1955983" y="915771"/>
                    <a:pt x="1632663" y="1051320"/>
                    <a:pt x="1567273" y="1028956"/>
                  </a:cubicBezTo>
                  <a:close/>
                  <a:moveTo>
                    <a:pt x="1627895" y="935525"/>
                  </a:moveTo>
                  <a:cubicBezTo>
                    <a:pt x="1650600" y="938476"/>
                    <a:pt x="1647195" y="935525"/>
                    <a:pt x="1642767" y="945401"/>
                  </a:cubicBezTo>
                  <a:cubicBezTo>
                    <a:pt x="1636750" y="958002"/>
                    <a:pt x="1640951" y="954029"/>
                    <a:pt x="1627782" y="935525"/>
                  </a:cubicBezTo>
                  <a:close/>
                  <a:moveTo>
                    <a:pt x="1385065" y="338951"/>
                  </a:moveTo>
                  <a:cubicBezTo>
                    <a:pt x="1325692" y="320560"/>
                    <a:pt x="1387790" y="250855"/>
                    <a:pt x="1385065" y="272993"/>
                  </a:cubicBezTo>
                  <a:cubicBezTo>
                    <a:pt x="1385065" y="274128"/>
                    <a:pt x="1381773" y="275150"/>
                    <a:pt x="1380865" y="275717"/>
                  </a:cubicBezTo>
                  <a:cubicBezTo>
                    <a:pt x="1369513" y="282188"/>
                    <a:pt x="1355208" y="332480"/>
                    <a:pt x="1405613" y="334523"/>
                  </a:cubicBezTo>
                  <a:cubicBezTo>
                    <a:pt x="1432860" y="335772"/>
                    <a:pt x="1402662" y="344513"/>
                    <a:pt x="1385065" y="338951"/>
                  </a:cubicBezTo>
                  <a:close/>
                  <a:moveTo>
                    <a:pt x="1387790" y="270836"/>
                  </a:moveTo>
                  <a:cubicBezTo>
                    <a:pt x="1370761" y="225426"/>
                    <a:pt x="1370080" y="232578"/>
                    <a:pt x="1366334" y="211803"/>
                  </a:cubicBezTo>
                  <a:cubicBezTo>
                    <a:pt x="1389039" y="209191"/>
                    <a:pt x="1413560" y="211008"/>
                    <a:pt x="1398802" y="202494"/>
                  </a:cubicBezTo>
                  <a:cubicBezTo>
                    <a:pt x="1390742" y="197839"/>
                    <a:pt x="1382795" y="203288"/>
                    <a:pt x="1386428" y="200223"/>
                  </a:cubicBezTo>
                  <a:cubicBezTo>
                    <a:pt x="1420485" y="167868"/>
                    <a:pt x="1408338" y="135400"/>
                    <a:pt x="1415150" y="152997"/>
                  </a:cubicBezTo>
                  <a:cubicBezTo>
                    <a:pt x="1425878" y="178479"/>
                    <a:pt x="1455235" y="190438"/>
                    <a:pt x="1480722" y="179707"/>
                  </a:cubicBezTo>
                  <a:cubicBezTo>
                    <a:pt x="1487544" y="176832"/>
                    <a:pt x="1493652" y="172479"/>
                    <a:pt x="1498590" y="166960"/>
                  </a:cubicBezTo>
                  <a:cubicBezTo>
                    <a:pt x="1508127" y="192276"/>
                    <a:pt x="1518798" y="205445"/>
                    <a:pt x="1548882" y="208397"/>
                  </a:cubicBezTo>
                  <a:cubicBezTo>
                    <a:pt x="1568976" y="210327"/>
                    <a:pt x="1565797" y="207829"/>
                    <a:pt x="1573403" y="200223"/>
                  </a:cubicBezTo>
                  <a:cubicBezTo>
                    <a:pt x="1602579" y="171047"/>
                    <a:pt x="1630166" y="228604"/>
                    <a:pt x="1594746" y="245633"/>
                  </a:cubicBezTo>
                  <a:cubicBezTo>
                    <a:pt x="1581804" y="250174"/>
                    <a:pt x="1600309" y="308526"/>
                    <a:pt x="1634934" y="293654"/>
                  </a:cubicBezTo>
                  <a:cubicBezTo>
                    <a:pt x="1660818" y="282302"/>
                    <a:pt x="1653779" y="228604"/>
                    <a:pt x="1624944" y="226447"/>
                  </a:cubicBezTo>
                  <a:cubicBezTo>
                    <a:pt x="1614272" y="225653"/>
                    <a:pt x="1619722" y="222928"/>
                    <a:pt x="1621425" y="222701"/>
                  </a:cubicBezTo>
                  <a:cubicBezTo>
                    <a:pt x="1658888" y="217365"/>
                    <a:pt x="1674781" y="282075"/>
                    <a:pt x="1641632" y="300466"/>
                  </a:cubicBezTo>
                  <a:cubicBezTo>
                    <a:pt x="1611207" y="317381"/>
                    <a:pt x="1574766" y="282075"/>
                    <a:pt x="1588389" y="246768"/>
                  </a:cubicBezTo>
                  <a:cubicBezTo>
                    <a:pt x="1563981" y="250061"/>
                    <a:pt x="1564094" y="281961"/>
                    <a:pt x="1577036" y="302963"/>
                  </a:cubicBezTo>
                  <a:cubicBezTo>
                    <a:pt x="1578626" y="305461"/>
                    <a:pt x="1526063" y="307504"/>
                    <a:pt x="1530945" y="345876"/>
                  </a:cubicBezTo>
                  <a:cubicBezTo>
                    <a:pt x="1534237" y="362450"/>
                    <a:pt x="1553650" y="366197"/>
                    <a:pt x="1570338" y="365856"/>
                  </a:cubicBezTo>
                  <a:cubicBezTo>
                    <a:pt x="1534805" y="448729"/>
                    <a:pt x="1580101" y="460309"/>
                    <a:pt x="1619381" y="420916"/>
                  </a:cubicBezTo>
                  <a:cubicBezTo>
                    <a:pt x="1622622" y="431377"/>
                    <a:pt x="1627282" y="441350"/>
                    <a:pt x="1633231" y="450546"/>
                  </a:cubicBezTo>
                  <a:cubicBezTo>
                    <a:pt x="1651736" y="474045"/>
                    <a:pt x="1453067" y="532738"/>
                    <a:pt x="1458857" y="441237"/>
                  </a:cubicBezTo>
                  <a:cubicBezTo>
                    <a:pt x="1470056" y="434930"/>
                    <a:pt x="1480688" y="427676"/>
                    <a:pt x="1490644" y="419553"/>
                  </a:cubicBezTo>
                  <a:cubicBezTo>
                    <a:pt x="1492131" y="408228"/>
                    <a:pt x="1491858" y="396740"/>
                    <a:pt x="1489849" y="385496"/>
                  </a:cubicBezTo>
                  <a:cubicBezTo>
                    <a:pt x="1484740" y="355866"/>
                    <a:pt x="1435357" y="397757"/>
                    <a:pt x="1387336" y="270609"/>
                  </a:cubicBezTo>
                  <a:close/>
                  <a:moveTo>
                    <a:pt x="1528448" y="661021"/>
                  </a:moveTo>
                  <a:cubicBezTo>
                    <a:pt x="1505743" y="643538"/>
                    <a:pt x="1471685" y="512530"/>
                    <a:pt x="1465101" y="481084"/>
                  </a:cubicBezTo>
                  <a:cubicBezTo>
                    <a:pt x="1551720" y="532170"/>
                    <a:pt x="1629825" y="465077"/>
                    <a:pt x="1625398" y="474726"/>
                  </a:cubicBezTo>
                  <a:cubicBezTo>
                    <a:pt x="1612115" y="502654"/>
                    <a:pt x="1541843" y="641154"/>
                    <a:pt x="1527993" y="660794"/>
                  </a:cubicBezTo>
                  <a:close/>
                  <a:moveTo>
                    <a:pt x="1537189" y="738332"/>
                  </a:moveTo>
                  <a:cubicBezTo>
                    <a:pt x="1495752" y="742986"/>
                    <a:pt x="1485081" y="687245"/>
                    <a:pt x="1516868" y="673622"/>
                  </a:cubicBezTo>
                  <a:cubicBezTo>
                    <a:pt x="1578853" y="650690"/>
                    <a:pt x="1597017" y="731407"/>
                    <a:pt x="1537189" y="738332"/>
                  </a:cubicBezTo>
                  <a:close/>
                  <a:moveTo>
                    <a:pt x="1437741" y="451454"/>
                  </a:moveTo>
                  <a:cubicBezTo>
                    <a:pt x="1437741" y="451454"/>
                    <a:pt x="1447958" y="446232"/>
                    <a:pt x="1454883" y="442372"/>
                  </a:cubicBezTo>
                  <a:cubicBezTo>
                    <a:pt x="1453748" y="468142"/>
                    <a:pt x="1465895" y="472797"/>
                    <a:pt x="1437741" y="451227"/>
                  </a:cubicBezTo>
                  <a:close/>
                  <a:moveTo>
                    <a:pt x="1239753" y="677142"/>
                  </a:moveTo>
                  <a:cubicBezTo>
                    <a:pt x="1224314" y="653755"/>
                    <a:pt x="1244522" y="667719"/>
                    <a:pt x="1295040" y="611070"/>
                  </a:cubicBezTo>
                  <a:cubicBezTo>
                    <a:pt x="1334433" y="567022"/>
                    <a:pt x="1375643" y="472456"/>
                    <a:pt x="1425707" y="452135"/>
                  </a:cubicBezTo>
                  <a:cubicBezTo>
                    <a:pt x="1428546" y="454633"/>
                    <a:pt x="1443758" y="466553"/>
                    <a:pt x="1458289" y="476656"/>
                  </a:cubicBezTo>
                  <a:cubicBezTo>
                    <a:pt x="1466803" y="531716"/>
                    <a:pt x="1495752" y="635591"/>
                    <a:pt x="1517095" y="662383"/>
                  </a:cubicBezTo>
                  <a:cubicBezTo>
                    <a:pt x="1518117" y="663632"/>
                    <a:pt x="1466576" y="680207"/>
                    <a:pt x="1501769" y="734131"/>
                  </a:cubicBezTo>
                  <a:cubicBezTo>
                    <a:pt x="1563527" y="783628"/>
                    <a:pt x="1614159" y="677369"/>
                    <a:pt x="1544909" y="663178"/>
                  </a:cubicBezTo>
                  <a:cubicBezTo>
                    <a:pt x="1528675" y="659999"/>
                    <a:pt x="1537643" y="682023"/>
                    <a:pt x="1615521" y="508557"/>
                  </a:cubicBezTo>
                  <a:cubicBezTo>
                    <a:pt x="1638226" y="457471"/>
                    <a:pt x="1626306" y="474499"/>
                    <a:pt x="1645378" y="460195"/>
                  </a:cubicBezTo>
                  <a:cubicBezTo>
                    <a:pt x="1661839" y="469164"/>
                    <a:pt x="1707590" y="472229"/>
                    <a:pt x="1707590" y="423186"/>
                  </a:cubicBezTo>
                  <a:cubicBezTo>
                    <a:pt x="1746188" y="455087"/>
                    <a:pt x="1794664" y="442939"/>
                    <a:pt x="1781949" y="408882"/>
                  </a:cubicBezTo>
                  <a:cubicBezTo>
                    <a:pt x="1897744" y="440328"/>
                    <a:pt x="1911708" y="509238"/>
                    <a:pt x="1964724" y="557827"/>
                  </a:cubicBezTo>
                  <a:cubicBezTo>
                    <a:pt x="1998782" y="589387"/>
                    <a:pt x="2026255" y="585981"/>
                    <a:pt x="2023530" y="606188"/>
                  </a:cubicBezTo>
                  <a:cubicBezTo>
                    <a:pt x="2023530" y="616065"/>
                    <a:pt x="1990608" y="641495"/>
                    <a:pt x="1939522" y="627191"/>
                  </a:cubicBezTo>
                  <a:cubicBezTo>
                    <a:pt x="1922039" y="622309"/>
                    <a:pt x="1920109" y="618676"/>
                    <a:pt x="1916817" y="622763"/>
                  </a:cubicBezTo>
                  <a:cubicBezTo>
                    <a:pt x="1901394" y="639457"/>
                    <a:pt x="1878854" y="647665"/>
                    <a:pt x="1856308" y="644787"/>
                  </a:cubicBezTo>
                  <a:cubicBezTo>
                    <a:pt x="1846658" y="642289"/>
                    <a:pt x="1841209" y="636500"/>
                    <a:pt x="1827586" y="631618"/>
                  </a:cubicBezTo>
                  <a:cubicBezTo>
                    <a:pt x="1809081" y="626282"/>
                    <a:pt x="1782176" y="631618"/>
                    <a:pt x="1773889" y="650917"/>
                  </a:cubicBezTo>
                  <a:cubicBezTo>
                    <a:pt x="1747097" y="543069"/>
                    <a:pt x="1754476" y="528764"/>
                    <a:pt x="1748345" y="522634"/>
                  </a:cubicBezTo>
                  <a:cubicBezTo>
                    <a:pt x="1724505" y="546928"/>
                    <a:pt x="1803859" y="763534"/>
                    <a:pt x="1814644" y="796456"/>
                  </a:cubicBezTo>
                  <a:cubicBezTo>
                    <a:pt x="1795345" y="807809"/>
                    <a:pt x="1745394" y="857419"/>
                    <a:pt x="1729614" y="873199"/>
                  </a:cubicBezTo>
                  <a:cubicBezTo>
                    <a:pt x="1725640" y="877173"/>
                    <a:pt x="1643108" y="858327"/>
                    <a:pt x="1368945" y="856965"/>
                  </a:cubicBezTo>
                  <a:cubicBezTo>
                    <a:pt x="1392558" y="809852"/>
                    <a:pt x="1431951" y="779882"/>
                    <a:pt x="1433995" y="774205"/>
                  </a:cubicBezTo>
                  <a:cubicBezTo>
                    <a:pt x="1434676" y="770459"/>
                    <a:pt x="1387790" y="723346"/>
                    <a:pt x="1396418" y="671352"/>
                  </a:cubicBezTo>
                  <a:cubicBezTo>
                    <a:pt x="1409473" y="591884"/>
                    <a:pt x="1443531" y="548064"/>
                    <a:pt x="1429113" y="561119"/>
                  </a:cubicBezTo>
                  <a:cubicBezTo>
                    <a:pt x="1401867" y="603577"/>
                    <a:pt x="1380638" y="651144"/>
                    <a:pt x="1391196" y="701322"/>
                  </a:cubicBezTo>
                  <a:cubicBezTo>
                    <a:pt x="1381330" y="708418"/>
                    <a:pt x="1368650" y="710319"/>
                    <a:pt x="1357138" y="706431"/>
                  </a:cubicBezTo>
                  <a:cubicBezTo>
                    <a:pt x="1334433" y="697917"/>
                    <a:pt x="1328984" y="663405"/>
                    <a:pt x="1268589" y="688267"/>
                  </a:cubicBezTo>
                  <a:cubicBezTo>
                    <a:pt x="1257577" y="691292"/>
                    <a:pt x="1245878" y="686780"/>
                    <a:pt x="1239753" y="677142"/>
                  </a:cubicBezTo>
                  <a:close/>
                  <a:moveTo>
                    <a:pt x="1272562" y="694624"/>
                  </a:moveTo>
                  <a:cubicBezTo>
                    <a:pt x="1293224" y="691105"/>
                    <a:pt x="1309117" y="683272"/>
                    <a:pt x="1322854" y="691786"/>
                  </a:cubicBezTo>
                  <a:cubicBezTo>
                    <a:pt x="1334206" y="698825"/>
                    <a:pt x="1355776" y="731293"/>
                    <a:pt x="1392104" y="710859"/>
                  </a:cubicBezTo>
                  <a:cubicBezTo>
                    <a:pt x="1402094" y="725503"/>
                    <a:pt x="1398575" y="747641"/>
                    <a:pt x="1423778" y="773070"/>
                  </a:cubicBezTo>
                  <a:cubicBezTo>
                    <a:pt x="1317632" y="877967"/>
                    <a:pt x="1382114" y="907938"/>
                    <a:pt x="1201950" y="905327"/>
                  </a:cubicBezTo>
                  <a:cubicBezTo>
                    <a:pt x="1204674" y="877513"/>
                    <a:pt x="1210918" y="810988"/>
                    <a:pt x="1213983" y="775227"/>
                  </a:cubicBezTo>
                  <a:cubicBezTo>
                    <a:pt x="1269611" y="768643"/>
                    <a:pt x="1233623" y="805765"/>
                    <a:pt x="1272562" y="694624"/>
                  </a:cubicBezTo>
                  <a:close/>
                  <a:moveTo>
                    <a:pt x="1216935" y="604826"/>
                  </a:moveTo>
                  <a:cubicBezTo>
                    <a:pt x="1216935" y="656821"/>
                    <a:pt x="1193208" y="909414"/>
                    <a:pt x="1187418" y="961068"/>
                  </a:cubicBezTo>
                  <a:cubicBezTo>
                    <a:pt x="1133721" y="979005"/>
                    <a:pt x="781112" y="1078112"/>
                    <a:pt x="658846" y="1097298"/>
                  </a:cubicBezTo>
                  <a:cubicBezTo>
                    <a:pt x="661344" y="1023847"/>
                    <a:pt x="682913" y="807241"/>
                    <a:pt x="702667" y="736402"/>
                  </a:cubicBezTo>
                  <a:cubicBezTo>
                    <a:pt x="763516" y="706431"/>
                    <a:pt x="1158015" y="613454"/>
                    <a:pt x="1216935" y="604826"/>
                  </a:cubicBezTo>
                  <a:close/>
                  <a:moveTo>
                    <a:pt x="410907" y="982978"/>
                  </a:moveTo>
                  <a:cubicBezTo>
                    <a:pt x="444965" y="960273"/>
                    <a:pt x="615934" y="922923"/>
                    <a:pt x="668269" y="910890"/>
                  </a:cubicBezTo>
                  <a:cubicBezTo>
                    <a:pt x="668269" y="913614"/>
                    <a:pt x="666339" y="927464"/>
                    <a:pt x="665998" y="930189"/>
                  </a:cubicBezTo>
                  <a:cubicBezTo>
                    <a:pt x="392062" y="986157"/>
                    <a:pt x="446895" y="998531"/>
                    <a:pt x="411248" y="982978"/>
                  </a:cubicBezTo>
                  <a:close/>
                  <a:moveTo>
                    <a:pt x="717425" y="473137"/>
                  </a:moveTo>
                  <a:cubicBezTo>
                    <a:pt x="652716" y="623558"/>
                    <a:pt x="649310" y="579169"/>
                    <a:pt x="707321" y="597220"/>
                  </a:cubicBezTo>
                  <a:cubicBezTo>
                    <a:pt x="713338" y="599150"/>
                    <a:pt x="623994" y="787942"/>
                    <a:pt x="623653" y="794186"/>
                  </a:cubicBezTo>
                  <a:cubicBezTo>
                    <a:pt x="609917" y="1065511"/>
                    <a:pt x="615252" y="736061"/>
                    <a:pt x="642044" y="464963"/>
                  </a:cubicBezTo>
                  <a:cubicBezTo>
                    <a:pt x="645791" y="427614"/>
                    <a:pt x="630805" y="420462"/>
                    <a:pt x="717538" y="473137"/>
                  </a:cubicBezTo>
                  <a:close/>
                  <a:moveTo>
                    <a:pt x="643861" y="866161"/>
                  </a:moveTo>
                  <a:cubicBezTo>
                    <a:pt x="643861" y="868670"/>
                    <a:pt x="641829" y="870702"/>
                    <a:pt x="639320" y="870702"/>
                  </a:cubicBezTo>
                  <a:cubicBezTo>
                    <a:pt x="636811" y="870702"/>
                    <a:pt x="634779" y="868670"/>
                    <a:pt x="634779" y="866161"/>
                  </a:cubicBezTo>
                  <a:cubicBezTo>
                    <a:pt x="634665" y="840504"/>
                    <a:pt x="643861" y="827108"/>
                    <a:pt x="643861" y="866161"/>
                  </a:cubicBezTo>
                  <a:close/>
                  <a:moveTo>
                    <a:pt x="601743" y="416375"/>
                  </a:moveTo>
                  <a:cubicBezTo>
                    <a:pt x="653624" y="434198"/>
                    <a:pt x="641363" y="418759"/>
                    <a:pt x="633303" y="501859"/>
                  </a:cubicBezTo>
                  <a:cubicBezTo>
                    <a:pt x="633303" y="499475"/>
                    <a:pt x="622745" y="493231"/>
                    <a:pt x="598451" y="468483"/>
                  </a:cubicBezTo>
                  <a:cubicBezTo>
                    <a:pt x="609349" y="458606"/>
                    <a:pt x="604581" y="430792"/>
                    <a:pt x="601743" y="416375"/>
                  </a:cubicBezTo>
                  <a:close/>
                  <a:moveTo>
                    <a:pt x="603105" y="531716"/>
                  </a:moveTo>
                  <a:cubicBezTo>
                    <a:pt x="610825" y="529786"/>
                    <a:pt x="611960" y="509011"/>
                    <a:pt x="612641" y="494707"/>
                  </a:cubicBezTo>
                  <a:cubicBezTo>
                    <a:pt x="638298" y="518547"/>
                    <a:pt x="632849" y="500837"/>
                    <a:pt x="627173" y="567703"/>
                  </a:cubicBezTo>
                  <a:cubicBezTo>
                    <a:pt x="611960" y="527856"/>
                    <a:pt x="612074" y="530240"/>
                    <a:pt x="610030" y="529332"/>
                  </a:cubicBezTo>
                  <a:cubicBezTo>
                    <a:pt x="607192" y="535008"/>
                    <a:pt x="592093" y="542047"/>
                    <a:pt x="584260" y="535803"/>
                  </a:cubicBezTo>
                  <a:cubicBezTo>
                    <a:pt x="583465" y="543863"/>
                    <a:pt x="587779" y="636840"/>
                    <a:pt x="588461" y="663065"/>
                  </a:cubicBezTo>
                  <a:cubicBezTo>
                    <a:pt x="402847" y="337361"/>
                    <a:pt x="524773" y="580759"/>
                    <a:pt x="560533" y="514914"/>
                  </a:cubicBezTo>
                  <a:cubicBezTo>
                    <a:pt x="593569" y="535576"/>
                    <a:pt x="581876" y="537052"/>
                    <a:pt x="603332" y="531716"/>
                  </a:cubicBezTo>
                  <a:close/>
                  <a:moveTo>
                    <a:pt x="702440" y="193412"/>
                  </a:moveTo>
                  <a:cubicBezTo>
                    <a:pt x="736497" y="192730"/>
                    <a:pt x="741719" y="257440"/>
                    <a:pt x="703915" y="258915"/>
                  </a:cubicBezTo>
                  <a:cubicBezTo>
                    <a:pt x="666112" y="260391"/>
                    <a:pt x="665203" y="194093"/>
                    <a:pt x="702440" y="193412"/>
                  </a:cubicBezTo>
                  <a:close/>
                  <a:moveTo>
                    <a:pt x="669858" y="149250"/>
                  </a:moveTo>
                  <a:cubicBezTo>
                    <a:pt x="672583" y="158219"/>
                    <a:pt x="677578" y="176496"/>
                    <a:pt x="681210" y="193184"/>
                  </a:cubicBezTo>
                  <a:cubicBezTo>
                    <a:pt x="663160" y="208283"/>
                    <a:pt x="674399" y="220430"/>
                    <a:pt x="661003" y="222474"/>
                  </a:cubicBezTo>
                  <a:cubicBezTo>
                    <a:pt x="658505" y="216117"/>
                    <a:pt x="658505" y="212484"/>
                    <a:pt x="655100" y="216117"/>
                  </a:cubicBezTo>
                  <a:cubicBezTo>
                    <a:pt x="655100" y="225539"/>
                    <a:pt x="658165" y="222928"/>
                    <a:pt x="645450" y="225312"/>
                  </a:cubicBezTo>
                  <a:cubicBezTo>
                    <a:pt x="623994" y="229172"/>
                    <a:pt x="640001" y="226901"/>
                    <a:pt x="626946" y="211916"/>
                  </a:cubicBezTo>
                  <a:cubicBezTo>
                    <a:pt x="613010" y="194400"/>
                    <a:pt x="587513" y="191497"/>
                    <a:pt x="569996" y="205433"/>
                  </a:cubicBezTo>
                  <a:cubicBezTo>
                    <a:pt x="563457" y="210639"/>
                    <a:pt x="558683" y="217741"/>
                    <a:pt x="556333" y="225766"/>
                  </a:cubicBezTo>
                  <a:cubicBezTo>
                    <a:pt x="546456" y="225766"/>
                    <a:pt x="515918" y="224631"/>
                    <a:pt x="510923" y="223836"/>
                  </a:cubicBezTo>
                  <a:cubicBezTo>
                    <a:pt x="504111" y="203742"/>
                    <a:pt x="491851" y="132108"/>
                    <a:pt x="491737" y="131200"/>
                  </a:cubicBezTo>
                  <a:cubicBezTo>
                    <a:pt x="576767" y="183875"/>
                    <a:pt x="648175" y="167641"/>
                    <a:pt x="669858" y="149250"/>
                  </a:cubicBezTo>
                  <a:close/>
                  <a:moveTo>
                    <a:pt x="628989" y="251423"/>
                  </a:moveTo>
                  <a:cubicBezTo>
                    <a:pt x="621950" y="272538"/>
                    <a:pt x="576881" y="280145"/>
                    <a:pt x="565528" y="246314"/>
                  </a:cubicBezTo>
                  <a:cubicBezTo>
                    <a:pt x="547478" y="193412"/>
                    <a:pt x="650672" y="185351"/>
                    <a:pt x="628762" y="251423"/>
                  </a:cubicBezTo>
                  <a:close/>
                  <a:moveTo>
                    <a:pt x="444965" y="293541"/>
                  </a:moveTo>
                  <a:cubicBezTo>
                    <a:pt x="430207" y="285934"/>
                    <a:pt x="426460" y="240184"/>
                    <a:pt x="452344" y="236778"/>
                  </a:cubicBezTo>
                  <a:cubicBezTo>
                    <a:pt x="469146" y="234735"/>
                    <a:pt x="478114" y="253353"/>
                    <a:pt x="484812" y="256418"/>
                  </a:cubicBezTo>
                  <a:cubicBezTo>
                    <a:pt x="502068" y="264138"/>
                    <a:pt x="512739" y="253353"/>
                    <a:pt x="512739" y="234281"/>
                  </a:cubicBezTo>
                  <a:lnTo>
                    <a:pt x="554971" y="234281"/>
                  </a:lnTo>
                  <a:cubicBezTo>
                    <a:pt x="552587" y="293314"/>
                    <a:pt x="645791" y="291043"/>
                    <a:pt x="635914" y="235302"/>
                  </a:cubicBezTo>
                  <a:cubicBezTo>
                    <a:pt x="664295" y="234053"/>
                    <a:pt x="651467" y="215889"/>
                    <a:pt x="665317" y="277306"/>
                  </a:cubicBezTo>
                  <a:cubicBezTo>
                    <a:pt x="656235" y="281734"/>
                    <a:pt x="640796" y="283777"/>
                    <a:pt x="640114" y="286275"/>
                  </a:cubicBezTo>
                  <a:cubicBezTo>
                    <a:pt x="643293" y="291270"/>
                    <a:pt x="674172" y="288432"/>
                    <a:pt x="674172" y="276398"/>
                  </a:cubicBezTo>
                  <a:cubicBezTo>
                    <a:pt x="670653" y="255850"/>
                    <a:pt x="668042" y="243476"/>
                    <a:pt x="666225" y="236665"/>
                  </a:cubicBezTo>
                  <a:cubicBezTo>
                    <a:pt x="670352" y="249506"/>
                    <a:pt x="679650" y="260041"/>
                    <a:pt x="691882" y="265727"/>
                  </a:cubicBezTo>
                  <a:cubicBezTo>
                    <a:pt x="692563" y="274468"/>
                    <a:pt x="692676" y="281053"/>
                    <a:pt x="692904" y="292632"/>
                  </a:cubicBezTo>
                  <a:cubicBezTo>
                    <a:pt x="696423" y="431360"/>
                    <a:pt x="590731" y="378684"/>
                    <a:pt x="589369" y="394805"/>
                  </a:cubicBezTo>
                  <a:cubicBezTo>
                    <a:pt x="589369" y="400481"/>
                    <a:pt x="602878" y="451567"/>
                    <a:pt x="593342" y="460536"/>
                  </a:cubicBezTo>
                  <a:cubicBezTo>
                    <a:pt x="565188" y="453724"/>
                    <a:pt x="474368" y="395940"/>
                    <a:pt x="471530" y="388447"/>
                  </a:cubicBezTo>
                  <a:cubicBezTo>
                    <a:pt x="471416" y="258007"/>
                    <a:pt x="471189" y="306937"/>
                    <a:pt x="444965" y="293541"/>
                  </a:cubicBezTo>
                  <a:close/>
                  <a:moveTo>
                    <a:pt x="574610" y="463828"/>
                  </a:moveTo>
                  <a:cubicBezTo>
                    <a:pt x="566278" y="484387"/>
                    <a:pt x="556373" y="504277"/>
                    <a:pt x="544980" y="523315"/>
                  </a:cubicBezTo>
                  <a:cubicBezTo>
                    <a:pt x="469486" y="472797"/>
                    <a:pt x="460858" y="443167"/>
                    <a:pt x="434975" y="397757"/>
                  </a:cubicBezTo>
                  <a:cubicBezTo>
                    <a:pt x="495938" y="387312"/>
                    <a:pt x="434861" y="398778"/>
                    <a:pt x="574610" y="463942"/>
                  </a:cubicBezTo>
                  <a:close/>
                  <a:moveTo>
                    <a:pt x="427028" y="401162"/>
                  </a:moveTo>
                  <a:cubicBezTo>
                    <a:pt x="639093" y="764442"/>
                    <a:pt x="617409" y="700982"/>
                    <a:pt x="613322" y="759901"/>
                  </a:cubicBezTo>
                  <a:cubicBezTo>
                    <a:pt x="585395" y="742645"/>
                    <a:pt x="434975" y="647966"/>
                    <a:pt x="416470" y="632980"/>
                  </a:cubicBezTo>
                  <a:cubicBezTo>
                    <a:pt x="420898" y="619811"/>
                    <a:pt x="465399" y="579169"/>
                    <a:pt x="467897" y="571677"/>
                  </a:cubicBezTo>
                  <a:cubicBezTo>
                    <a:pt x="470395" y="564184"/>
                    <a:pt x="332916" y="427500"/>
                    <a:pt x="333370" y="427387"/>
                  </a:cubicBezTo>
                  <a:cubicBezTo>
                    <a:pt x="363655" y="416220"/>
                    <a:pt x="394785" y="407488"/>
                    <a:pt x="426460" y="401276"/>
                  </a:cubicBezTo>
                  <a:close/>
                  <a:moveTo>
                    <a:pt x="263211" y="912025"/>
                  </a:moveTo>
                  <a:cubicBezTo>
                    <a:pt x="281716" y="916452"/>
                    <a:pt x="277402" y="919517"/>
                    <a:pt x="281375" y="913047"/>
                  </a:cubicBezTo>
                  <a:cubicBezTo>
                    <a:pt x="330532" y="833579"/>
                    <a:pt x="352896" y="684634"/>
                    <a:pt x="355053" y="682818"/>
                  </a:cubicBezTo>
                  <a:cubicBezTo>
                    <a:pt x="361638" y="690878"/>
                    <a:pt x="344836" y="825405"/>
                    <a:pt x="288527" y="909868"/>
                  </a:cubicBezTo>
                  <a:cubicBezTo>
                    <a:pt x="277856" y="925875"/>
                    <a:pt x="277743" y="909868"/>
                    <a:pt x="308735" y="946309"/>
                  </a:cubicBezTo>
                  <a:cubicBezTo>
                    <a:pt x="397398" y="924626"/>
                    <a:pt x="550770" y="908619"/>
                    <a:pt x="670539" y="896018"/>
                  </a:cubicBezTo>
                  <a:cubicBezTo>
                    <a:pt x="670539" y="898969"/>
                    <a:pt x="669631" y="903737"/>
                    <a:pt x="669290" y="907370"/>
                  </a:cubicBezTo>
                  <a:cubicBezTo>
                    <a:pt x="591526" y="922923"/>
                    <a:pt x="350399" y="961862"/>
                    <a:pt x="400350" y="1010451"/>
                  </a:cubicBezTo>
                  <a:cubicBezTo>
                    <a:pt x="416016" y="1023733"/>
                    <a:pt x="646699" y="1112624"/>
                    <a:pt x="657938" y="1101271"/>
                  </a:cubicBezTo>
                  <a:cubicBezTo>
                    <a:pt x="774982" y="1086286"/>
                    <a:pt x="1164259" y="980821"/>
                    <a:pt x="1192868" y="968901"/>
                  </a:cubicBezTo>
                  <a:cubicBezTo>
                    <a:pt x="1195933" y="966857"/>
                    <a:pt x="1195592" y="971625"/>
                    <a:pt x="1201268" y="913387"/>
                  </a:cubicBezTo>
                  <a:cubicBezTo>
                    <a:pt x="1268475" y="915658"/>
                    <a:pt x="1292088" y="924740"/>
                    <a:pt x="1334206" y="893974"/>
                  </a:cubicBezTo>
                  <a:cubicBezTo>
                    <a:pt x="1346427" y="885136"/>
                    <a:pt x="1357422" y="874715"/>
                    <a:pt x="1366901" y="862982"/>
                  </a:cubicBezTo>
                  <a:cubicBezTo>
                    <a:pt x="1478724" y="864344"/>
                    <a:pt x="1611321" y="868772"/>
                    <a:pt x="1722802" y="881373"/>
                  </a:cubicBezTo>
                  <a:cubicBezTo>
                    <a:pt x="1610867" y="995920"/>
                    <a:pt x="1675122" y="934276"/>
                    <a:pt x="1645605" y="930302"/>
                  </a:cubicBezTo>
                  <a:cubicBezTo>
                    <a:pt x="1595995" y="923491"/>
                    <a:pt x="1392331" y="904759"/>
                    <a:pt x="1393580" y="906689"/>
                  </a:cubicBezTo>
                  <a:cubicBezTo>
                    <a:pt x="1390401" y="902262"/>
                    <a:pt x="1243273" y="1071641"/>
                    <a:pt x="1234645" y="1087307"/>
                  </a:cubicBezTo>
                  <a:cubicBezTo>
                    <a:pt x="1226017" y="1102974"/>
                    <a:pt x="1554558" y="1124771"/>
                    <a:pt x="1561597" y="1117392"/>
                  </a:cubicBezTo>
                  <a:cubicBezTo>
                    <a:pt x="1568635" y="1110012"/>
                    <a:pt x="1600990" y="1047914"/>
                    <a:pt x="1607007" y="1036902"/>
                  </a:cubicBezTo>
                  <a:cubicBezTo>
                    <a:pt x="1664678" y="1029410"/>
                    <a:pt x="1743237" y="1018511"/>
                    <a:pt x="1941338" y="919858"/>
                  </a:cubicBezTo>
                  <a:cubicBezTo>
                    <a:pt x="2112761" y="962770"/>
                    <a:pt x="2058609" y="1042579"/>
                    <a:pt x="1975395" y="1073798"/>
                  </a:cubicBezTo>
                  <a:cubicBezTo>
                    <a:pt x="1946333" y="1085150"/>
                    <a:pt x="1667402" y="1165753"/>
                    <a:pt x="1291521" y="1193794"/>
                  </a:cubicBezTo>
                  <a:cubicBezTo>
                    <a:pt x="604241" y="1244994"/>
                    <a:pt x="191577" y="1102974"/>
                    <a:pt x="213828" y="1102974"/>
                  </a:cubicBezTo>
                  <a:cubicBezTo>
                    <a:pt x="219391" y="1102974"/>
                    <a:pt x="221888" y="1095708"/>
                    <a:pt x="231538" y="1077771"/>
                  </a:cubicBezTo>
                  <a:cubicBezTo>
                    <a:pt x="280127" y="1120570"/>
                    <a:pt x="403415" y="1158261"/>
                    <a:pt x="372877" y="1118754"/>
                  </a:cubicBezTo>
                  <a:cubicBezTo>
                    <a:pt x="379200" y="1119690"/>
                    <a:pt x="385625" y="1119690"/>
                    <a:pt x="391949" y="1118754"/>
                  </a:cubicBezTo>
                  <a:cubicBezTo>
                    <a:pt x="403982" y="1116029"/>
                    <a:pt x="404777" y="1104563"/>
                    <a:pt x="395127" y="1096049"/>
                  </a:cubicBezTo>
                  <a:cubicBezTo>
                    <a:pt x="390246" y="1091848"/>
                    <a:pt x="389565" y="1093211"/>
                    <a:pt x="393879" y="1092870"/>
                  </a:cubicBezTo>
                  <a:cubicBezTo>
                    <a:pt x="412724" y="1091508"/>
                    <a:pt x="413859" y="1076863"/>
                    <a:pt x="399214" y="1068576"/>
                  </a:cubicBezTo>
                  <a:cubicBezTo>
                    <a:pt x="379461" y="1057223"/>
                    <a:pt x="344722" y="1058472"/>
                    <a:pt x="334732" y="1040308"/>
                  </a:cubicBezTo>
                  <a:cubicBezTo>
                    <a:pt x="327467" y="1027139"/>
                    <a:pt x="353350" y="1013857"/>
                    <a:pt x="344382" y="999439"/>
                  </a:cubicBezTo>
                  <a:cubicBezTo>
                    <a:pt x="338138" y="989449"/>
                    <a:pt x="328148" y="993536"/>
                    <a:pt x="318385" y="1000120"/>
                  </a:cubicBezTo>
                  <a:cubicBezTo>
                    <a:pt x="298631" y="1013857"/>
                    <a:pt x="305783" y="1014992"/>
                    <a:pt x="291593" y="1001937"/>
                  </a:cubicBezTo>
                  <a:cubicBezTo>
                    <a:pt x="317476" y="983886"/>
                    <a:pt x="325650" y="992741"/>
                    <a:pt x="321450" y="979913"/>
                  </a:cubicBezTo>
                  <a:cubicBezTo>
                    <a:pt x="311597" y="951146"/>
                    <a:pt x="288544" y="928855"/>
                    <a:pt x="259465" y="919972"/>
                  </a:cubicBezTo>
                  <a:cubicBezTo>
                    <a:pt x="165126" y="900672"/>
                    <a:pt x="131749" y="965382"/>
                    <a:pt x="128798" y="965382"/>
                  </a:cubicBezTo>
                  <a:cubicBezTo>
                    <a:pt x="122440" y="948239"/>
                    <a:pt x="179884" y="892499"/>
                    <a:pt x="262644" y="911798"/>
                  </a:cubicBezTo>
                  <a:close/>
                  <a:moveTo>
                    <a:pt x="332689" y="1050071"/>
                  </a:moveTo>
                  <a:cubicBezTo>
                    <a:pt x="346198" y="1066986"/>
                    <a:pt x="401825" y="1070165"/>
                    <a:pt x="400804" y="1082426"/>
                  </a:cubicBezTo>
                  <a:cubicBezTo>
                    <a:pt x="396036" y="1095368"/>
                    <a:pt x="333256" y="1063808"/>
                    <a:pt x="336094" y="1080496"/>
                  </a:cubicBezTo>
                  <a:cubicBezTo>
                    <a:pt x="337911" y="1085491"/>
                    <a:pt x="341544" y="1082880"/>
                    <a:pt x="363795" y="1090600"/>
                  </a:cubicBezTo>
                  <a:cubicBezTo>
                    <a:pt x="407502" y="1105925"/>
                    <a:pt x="405118" y="1121819"/>
                    <a:pt x="339273" y="1099568"/>
                  </a:cubicBezTo>
                  <a:cubicBezTo>
                    <a:pt x="327126" y="1095481"/>
                    <a:pt x="325423" y="1099568"/>
                    <a:pt x="327353" y="1103996"/>
                  </a:cubicBezTo>
                  <a:cubicBezTo>
                    <a:pt x="329283" y="1108423"/>
                    <a:pt x="370038" y="1117165"/>
                    <a:pt x="367768" y="1126701"/>
                  </a:cubicBezTo>
                  <a:cubicBezTo>
                    <a:pt x="365384" y="1134080"/>
                    <a:pt x="270023" y="1106266"/>
                    <a:pt x="233808" y="1074139"/>
                  </a:cubicBezTo>
                  <a:cubicBezTo>
                    <a:pt x="247049" y="1047318"/>
                    <a:pt x="265813" y="1023603"/>
                    <a:pt x="288868" y="1004548"/>
                  </a:cubicBezTo>
                  <a:cubicBezTo>
                    <a:pt x="298064" y="1013516"/>
                    <a:pt x="301923" y="1017603"/>
                    <a:pt x="304194" y="1016808"/>
                  </a:cubicBezTo>
                  <a:cubicBezTo>
                    <a:pt x="306464" y="1016014"/>
                    <a:pt x="339160" y="987405"/>
                    <a:pt x="340408" y="1005456"/>
                  </a:cubicBezTo>
                  <a:cubicBezTo>
                    <a:pt x="340635" y="1017717"/>
                    <a:pt x="314411" y="1027820"/>
                    <a:pt x="332121" y="1049844"/>
                  </a:cubicBezTo>
                  <a:close/>
                  <a:moveTo>
                    <a:pt x="153773" y="1160191"/>
                  </a:moveTo>
                  <a:cubicBezTo>
                    <a:pt x="253789" y="1215477"/>
                    <a:pt x="257308" y="1151222"/>
                    <a:pt x="202475" y="1326051"/>
                  </a:cubicBezTo>
                  <a:cubicBezTo>
                    <a:pt x="173301" y="1275299"/>
                    <a:pt x="156427" y="1218417"/>
                    <a:pt x="153206" y="1159963"/>
                  </a:cubicBezTo>
                  <a:close/>
                  <a:moveTo>
                    <a:pt x="32188" y="1955660"/>
                  </a:moveTo>
                  <a:cubicBezTo>
                    <a:pt x="28101" y="1963607"/>
                    <a:pt x="9483" y="1969624"/>
                    <a:pt x="14251" y="1944308"/>
                  </a:cubicBezTo>
                  <a:cubicBezTo>
                    <a:pt x="35026" y="1836913"/>
                    <a:pt x="178068" y="1456150"/>
                    <a:pt x="244253" y="1196632"/>
                  </a:cubicBezTo>
                  <a:cubicBezTo>
                    <a:pt x="269228" y="1204465"/>
                    <a:pt x="286030" y="1209120"/>
                    <a:pt x="311119" y="1215591"/>
                  </a:cubicBezTo>
                  <a:cubicBezTo>
                    <a:pt x="292387" y="1267699"/>
                    <a:pt x="36843" y="1948508"/>
                    <a:pt x="32188" y="1955660"/>
                  </a:cubicBezTo>
                  <a:close/>
                  <a:moveTo>
                    <a:pt x="299880" y="1881301"/>
                  </a:moveTo>
                  <a:cubicBezTo>
                    <a:pt x="294771" y="1915359"/>
                    <a:pt x="268547" y="1917289"/>
                    <a:pt x="265822" y="1880620"/>
                  </a:cubicBezTo>
                  <a:cubicBezTo>
                    <a:pt x="262644" y="1831918"/>
                    <a:pt x="278764" y="1704429"/>
                    <a:pt x="289663" y="1418233"/>
                  </a:cubicBezTo>
                  <a:cubicBezTo>
                    <a:pt x="311981" y="1431731"/>
                    <a:pt x="335282" y="1443532"/>
                    <a:pt x="359367" y="1453539"/>
                  </a:cubicBezTo>
                  <a:cubicBezTo>
                    <a:pt x="354940" y="1488164"/>
                    <a:pt x="314865" y="1781740"/>
                    <a:pt x="299880" y="1881301"/>
                  </a:cubicBezTo>
                  <a:close/>
                  <a:moveTo>
                    <a:pt x="735589" y="1918083"/>
                  </a:moveTo>
                  <a:cubicBezTo>
                    <a:pt x="696536" y="1933069"/>
                    <a:pt x="704483" y="1947600"/>
                    <a:pt x="675988" y="1515070"/>
                  </a:cubicBezTo>
                  <a:cubicBezTo>
                    <a:pt x="681324" y="1515070"/>
                    <a:pt x="713792" y="1515637"/>
                    <a:pt x="742628" y="1513140"/>
                  </a:cubicBezTo>
                  <a:cubicBezTo>
                    <a:pt x="739335" y="1720777"/>
                    <a:pt x="740016" y="1889475"/>
                    <a:pt x="735589" y="1918083"/>
                  </a:cubicBezTo>
                  <a:close/>
                  <a:moveTo>
                    <a:pt x="254811" y="1385992"/>
                  </a:moveTo>
                  <a:cubicBezTo>
                    <a:pt x="304648" y="1249762"/>
                    <a:pt x="251291" y="1330478"/>
                    <a:pt x="392062" y="1398706"/>
                  </a:cubicBezTo>
                  <a:cubicBezTo>
                    <a:pt x="516940" y="1459215"/>
                    <a:pt x="629557" y="1466821"/>
                    <a:pt x="768625" y="1464892"/>
                  </a:cubicBezTo>
                  <a:cubicBezTo>
                    <a:pt x="775209" y="1483510"/>
                    <a:pt x="779977" y="1497473"/>
                    <a:pt x="780999" y="1498949"/>
                  </a:cubicBezTo>
                  <a:cubicBezTo>
                    <a:pt x="647721" y="1523471"/>
                    <a:pt x="381504" y="1487597"/>
                    <a:pt x="254811" y="1385992"/>
                  </a:cubicBezTo>
                  <a:close/>
                  <a:moveTo>
                    <a:pt x="747509" y="1849741"/>
                  </a:moveTo>
                  <a:cubicBezTo>
                    <a:pt x="754207" y="1457058"/>
                    <a:pt x="730707" y="1517000"/>
                    <a:pt x="784064" y="1507804"/>
                  </a:cubicBezTo>
                  <a:cubicBezTo>
                    <a:pt x="805293" y="1566496"/>
                    <a:pt x="815738" y="1594310"/>
                    <a:pt x="823117" y="1614177"/>
                  </a:cubicBezTo>
                  <a:cubicBezTo>
                    <a:pt x="749780" y="1812732"/>
                    <a:pt x="752277" y="1802856"/>
                    <a:pt x="759543" y="1807169"/>
                  </a:cubicBezTo>
                  <a:cubicBezTo>
                    <a:pt x="769873" y="1813981"/>
                    <a:pt x="767489" y="1804445"/>
                    <a:pt x="747509" y="1849741"/>
                  </a:cubicBezTo>
                  <a:close/>
                  <a:moveTo>
                    <a:pt x="888053" y="1785032"/>
                  </a:moveTo>
                  <a:cubicBezTo>
                    <a:pt x="873828" y="1803718"/>
                    <a:pt x="858673" y="1821678"/>
                    <a:pt x="842643" y="1838843"/>
                  </a:cubicBezTo>
                  <a:cubicBezTo>
                    <a:pt x="816260" y="1828183"/>
                    <a:pt x="790722" y="1815548"/>
                    <a:pt x="766241" y="1801039"/>
                  </a:cubicBezTo>
                  <a:cubicBezTo>
                    <a:pt x="765219" y="1800358"/>
                    <a:pt x="814829" y="1652662"/>
                    <a:pt x="825274" y="1619399"/>
                  </a:cubicBezTo>
                  <a:cubicBezTo>
                    <a:pt x="881696" y="1771409"/>
                    <a:pt x="889302" y="1783443"/>
                    <a:pt x="888053" y="1785032"/>
                  </a:cubicBezTo>
                  <a:close/>
                  <a:moveTo>
                    <a:pt x="1029051" y="1854282"/>
                  </a:moveTo>
                  <a:cubicBezTo>
                    <a:pt x="1023375" y="1855985"/>
                    <a:pt x="962298" y="1870630"/>
                    <a:pt x="939480" y="1874376"/>
                  </a:cubicBezTo>
                  <a:cubicBezTo>
                    <a:pt x="656803" y="1291880"/>
                    <a:pt x="914164" y="1503717"/>
                    <a:pt x="570864" y="1447976"/>
                  </a:cubicBezTo>
                  <a:cubicBezTo>
                    <a:pt x="491397" y="1434921"/>
                    <a:pt x="382526" y="1401658"/>
                    <a:pt x="320541" y="1342966"/>
                  </a:cubicBezTo>
                  <a:cubicBezTo>
                    <a:pt x="272861" y="1297556"/>
                    <a:pt x="281716" y="1314584"/>
                    <a:pt x="315546" y="1216953"/>
                  </a:cubicBezTo>
                  <a:cubicBezTo>
                    <a:pt x="333710" y="1220586"/>
                    <a:pt x="582557" y="1288360"/>
                    <a:pt x="983982" y="1288360"/>
                  </a:cubicBezTo>
                  <a:cubicBezTo>
                    <a:pt x="1041993" y="1437191"/>
                    <a:pt x="1037338" y="1805467"/>
                    <a:pt x="1029051" y="1854282"/>
                  </a:cubicBezTo>
                  <a:close/>
                  <a:moveTo>
                    <a:pt x="1040404" y="1599078"/>
                  </a:moveTo>
                  <a:cubicBezTo>
                    <a:pt x="1034841" y="1515637"/>
                    <a:pt x="1029846" y="1389398"/>
                    <a:pt x="992837" y="1288247"/>
                  </a:cubicBezTo>
                  <a:cubicBezTo>
                    <a:pt x="1122823" y="1288928"/>
                    <a:pt x="1107383" y="1283706"/>
                    <a:pt x="1112719" y="1290404"/>
                  </a:cubicBezTo>
                  <a:cubicBezTo>
                    <a:pt x="1181856" y="1377023"/>
                    <a:pt x="1103183" y="1510302"/>
                    <a:pt x="1040517" y="1599078"/>
                  </a:cubicBezTo>
                  <a:close/>
                  <a:moveTo>
                    <a:pt x="1137467" y="1330364"/>
                  </a:moveTo>
                  <a:cubicBezTo>
                    <a:pt x="1121460" y="1275759"/>
                    <a:pt x="1093874" y="1288928"/>
                    <a:pt x="1144733" y="1286203"/>
                  </a:cubicBezTo>
                  <a:cubicBezTo>
                    <a:pt x="1143462" y="1301081"/>
                    <a:pt x="1141072" y="1315845"/>
                    <a:pt x="1137581" y="1330364"/>
                  </a:cubicBezTo>
                  <a:close/>
                  <a:moveTo>
                    <a:pt x="1227039" y="1299940"/>
                  </a:moveTo>
                  <a:cubicBezTo>
                    <a:pt x="1198657" y="1279392"/>
                    <a:pt x="1213756" y="1283252"/>
                    <a:pt x="1225903" y="1282570"/>
                  </a:cubicBezTo>
                  <a:cubicBezTo>
                    <a:pt x="1226812" y="1300734"/>
                    <a:pt x="1228401" y="1300848"/>
                    <a:pt x="1227152" y="1299940"/>
                  </a:cubicBezTo>
                  <a:close/>
                  <a:moveTo>
                    <a:pt x="1424118" y="1901622"/>
                  </a:moveTo>
                  <a:cubicBezTo>
                    <a:pt x="1400618" y="1901622"/>
                    <a:pt x="1405159" y="1907071"/>
                    <a:pt x="1404592" y="1893789"/>
                  </a:cubicBezTo>
                  <a:cubicBezTo>
                    <a:pt x="1403797" y="1877328"/>
                    <a:pt x="1275514" y="1920240"/>
                    <a:pt x="1234304" y="1920240"/>
                  </a:cubicBezTo>
                  <a:cubicBezTo>
                    <a:pt x="1238164" y="1886183"/>
                    <a:pt x="1302419" y="1855758"/>
                    <a:pt x="1333752" y="1842022"/>
                  </a:cubicBezTo>
                  <a:cubicBezTo>
                    <a:pt x="1333752" y="1842022"/>
                    <a:pt x="1340904" y="1842022"/>
                    <a:pt x="1365085" y="1844633"/>
                  </a:cubicBezTo>
                  <a:cubicBezTo>
                    <a:pt x="1443417" y="1852920"/>
                    <a:pt x="1424232" y="1818181"/>
                    <a:pt x="1424232" y="1901622"/>
                  </a:cubicBezTo>
                  <a:close/>
                  <a:moveTo>
                    <a:pt x="1333298" y="1759148"/>
                  </a:moveTo>
                  <a:cubicBezTo>
                    <a:pt x="1386655" y="1763689"/>
                    <a:pt x="1426275" y="1761532"/>
                    <a:pt x="1426161" y="1762668"/>
                  </a:cubicBezTo>
                  <a:cubicBezTo>
                    <a:pt x="1424232" y="1776858"/>
                    <a:pt x="1426161" y="1835891"/>
                    <a:pt x="1423891" y="1836345"/>
                  </a:cubicBezTo>
                  <a:cubicBezTo>
                    <a:pt x="1394647" y="1841880"/>
                    <a:pt x="1364597" y="1841607"/>
                    <a:pt x="1335455" y="1835551"/>
                  </a:cubicBezTo>
                  <a:cubicBezTo>
                    <a:pt x="1333752" y="1754948"/>
                    <a:pt x="1334660" y="1763916"/>
                    <a:pt x="1333298" y="1759148"/>
                  </a:cubicBezTo>
                  <a:close/>
                  <a:moveTo>
                    <a:pt x="143442" y="1143616"/>
                  </a:moveTo>
                  <a:cubicBezTo>
                    <a:pt x="125278" y="1132263"/>
                    <a:pt x="110407" y="1122160"/>
                    <a:pt x="119035" y="1065284"/>
                  </a:cubicBezTo>
                  <a:cubicBezTo>
                    <a:pt x="269115" y="1192432"/>
                    <a:pt x="1152112" y="1311973"/>
                    <a:pt x="1952123" y="1089237"/>
                  </a:cubicBezTo>
                  <a:cubicBezTo>
                    <a:pt x="2042943" y="1063921"/>
                    <a:pt x="2056339" y="1017376"/>
                    <a:pt x="2056225" y="1021122"/>
                  </a:cubicBezTo>
                  <a:cubicBezTo>
                    <a:pt x="2053274" y="1124544"/>
                    <a:pt x="2023076" y="1140437"/>
                    <a:pt x="1932029" y="1164845"/>
                  </a:cubicBezTo>
                  <a:cubicBezTo>
                    <a:pt x="1173001" y="1367941"/>
                    <a:pt x="324515" y="1261909"/>
                    <a:pt x="143442" y="1143616"/>
                  </a:cubicBezTo>
                  <a:close/>
                  <a:moveTo>
                    <a:pt x="1468393" y="1902871"/>
                  </a:moveTo>
                  <a:cubicBezTo>
                    <a:pt x="1465441" y="1883912"/>
                    <a:pt x="1464533" y="1784578"/>
                    <a:pt x="1464306" y="1762327"/>
                  </a:cubicBezTo>
                  <a:cubicBezTo>
                    <a:pt x="1488146" y="1761646"/>
                    <a:pt x="1480994" y="1781399"/>
                    <a:pt x="1493595" y="1619286"/>
                  </a:cubicBezTo>
                  <a:cubicBezTo>
                    <a:pt x="1494390" y="1619967"/>
                    <a:pt x="1504948" y="1430153"/>
                    <a:pt x="1511873" y="1378613"/>
                  </a:cubicBezTo>
                  <a:cubicBezTo>
                    <a:pt x="1512781" y="1371461"/>
                    <a:pt x="1515733" y="1369758"/>
                    <a:pt x="1515506" y="1378613"/>
                  </a:cubicBezTo>
                  <a:cubicBezTo>
                    <a:pt x="1515506" y="1384289"/>
                    <a:pt x="1515506" y="1391781"/>
                    <a:pt x="1514938" y="1401318"/>
                  </a:cubicBezTo>
                  <a:cubicBezTo>
                    <a:pt x="1505516" y="1665036"/>
                    <a:pt x="1492233" y="1617015"/>
                    <a:pt x="1518344" y="1639720"/>
                  </a:cubicBezTo>
                  <a:cubicBezTo>
                    <a:pt x="1498590" y="1916948"/>
                    <a:pt x="1507673" y="1917856"/>
                    <a:pt x="1468393" y="1902871"/>
                  </a:cubicBezTo>
                  <a:close/>
                  <a:moveTo>
                    <a:pt x="1552855" y="1395982"/>
                  </a:moveTo>
                  <a:cubicBezTo>
                    <a:pt x="1550131" y="1395982"/>
                    <a:pt x="1554785" y="1399501"/>
                    <a:pt x="1517209" y="1365217"/>
                  </a:cubicBezTo>
                  <a:cubicBezTo>
                    <a:pt x="1541616" y="1361924"/>
                    <a:pt x="1755611" y="1360676"/>
                    <a:pt x="1864255" y="1276100"/>
                  </a:cubicBezTo>
                  <a:cubicBezTo>
                    <a:pt x="1873450" y="1301870"/>
                    <a:pt x="1871293" y="1295853"/>
                    <a:pt x="1887754" y="1341149"/>
                  </a:cubicBezTo>
                  <a:cubicBezTo>
                    <a:pt x="1790917" y="1381905"/>
                    <a:pt x="1654914" y="1400750"/>
                    <a:pt x="1552855" y="1395982"/>
                  </a:cubicBezTo>
                  <a:close/>
                  <a:moveTo>
                    <a:pt x="1915341" y="1893221"/>
                  </a:moveTo>
                  <a:cubicBezTo>
                    <a:pt x="1913638" y="1891178"/>
                    <a:pt x="1853924" y="1462848"/>
                    <a:pt x="1842798" y="1365330"/>
                  </a:cubicBezTo>
                  <a:cubicBezTo>
                    <a:pt x="1903421" y="1346031"/>
                    <a:pt x="1883440" y="1329456"/>
                    <a:pt x="1914773" y="1415281"/>
                  </a:cubicBezTo>
                  <a:cubicBezTo>
                    <a:pt x="1944403" y="1870062"/>
                    <a:pt x="1964043" y="1917629"/>
                    <a:pt x="1915341" y="1893221"/>
                  </a:cubicBezTo>
                  <a:close/>
                  <a:moveTo>
                    <a:pt x="2125021" y="1950892"/>
                  </a:moveTo>
                  <a:cubicBezTo>
                    <a:pt x="2122183" y="1945897"/>
                    <a:pt x="1858011" y="1247037"/>
                    <a:pt x="1840074" y="1193680"/>
                  </a:cubicBezTo>
                  <a:cubicBezTo>
                    <a:pt x="1862779" y="1188231"/>
                    <a:pt x="1891728" y="1180966"/>
                    <a:pt x="1908983" y="1176425"/>
                  </a:cubicBezTo>
                  <a:cubicBezTo>
                    <a:pt x="1972330" y="1437532"/>
                    <a:pt x="2129108" y="1849287"/>
                    <a:pt x="2143413" y="1944535"/>
                  </a:cubicBezTo>
                  <a:cubicBezTo>
                    <a:pt x="2146932" y="1967694"/>
                    <a:pt x="2133422" y="1966445"/>
                    <a:pt x="2125021" y="1950892"/>
                  </a:cubicBezTo>
                  <a:close/>
                </a:path>
              </a:pathLst>
            </a:custGeom>
            <a:solidFill>
              <a:srgbClr val="000000"/>
            </a:solidFill>
            <a:ln w="5667" cap="flat">
              <a:noFill/>
              <a:prstDash val="solid"/>
              <a:miter/>
            </a:ln>
          </p:spPr>
          <p:txBody>
            <a:bodyPr rtlCol="1" anchor="ctr"/>
            <a:lstStyle/>
            <a:p>
              <a:endParaRPr lang="ar-SA"/>
            </a:p>
          </p:txBody>
        </p:sp>
      </p:grpSp>
      <p:grpSp>
        <p:nvGrpSpPr>
          <p:cNvPr id="810" name="مجموعة 809">
            <a:extLst>
              <a:ext uri="{FF2B5EF4-FFF2-40B4-BE49-F238E27FC236}">
                <a16:creationId xmlns:a16="http://schemas.microsoft.com/office/drawing/2014/main" id="{C4E2ACBB-B161-7B07-9436-272EE9D1DB11}"/>
              </a:ext>
            </a:extLst>
          </p:cNvPr>
          <p:cNvGrpSpPr/>
          <p:nvPr/>
        </p:nvGrpSpPr>
        <p:grpSpPr>
          <a:xfrm>
            <a:off x="4283285" y="2498013"/>
            <a:ext cx="3141127" cy="3873985"/>
            <a:chOff x="5412030" y="1019255"/>
            <a:chExt cx="2028814" cy="2502158"/>
          </a:xfrm>
        </p:grpSpPr>
        <p:sp>
          <p:nvSpPr>
            <p:cNvPr id="811" name="Google Shape;1106;p35">
              <a:extLst>
                <a:ext uri="{FF2B5EF4-FFF2-40B4-BE49-F238E27FC236}">
                  <a16:creationId xmlns:a16="http://schemas.microsoft.com/office/drawing/2014/main" id="{12254287-1CDE-EF2E-BC77-54BB0C4D454F}"/>
                </a:ext>
              </a:extLst>
            </p:cNvPr>
            <p:cNvSpPr/>
            <p:nvPr/>
          </p:nvSpPr>
          <p:spPr>
            <a:xfrm>
              <a:off x="5439494" y="2302935"/>
              <a:ext cx="1973870" cy="1209954"/>
            </a:xfrm>
            <a:custGeom>
              <a:avLst/>
              <a:gdLst/>
              <a:ahLst/>
              <a:cxnLst/>
              <a:rect l="l" t="t" r="r" b="b"/>
              <a:pathLst>
                <a:path w="31480" h="19298" extrusionOk="0">
                  <a:moveTo>
                    <a:pt x="14940" y="3935"/>
                  </a:moveTo>
                  <a:cubicBezTo>
                    <a:pt x="15025" y="3935"/>
                    <a:pt x="15110" y="3953"/>
                    <a:pt x="15183" y="3999"/>
                  </a:cubicBezTo>
                  <a:cubicBezTo>
                    <a:pt x="15478" y="4212"/>
                    <a:pt x="15219" y="4619"/>
                    <a:pt x="14916" y="4619"/>
                  </a:cubicBezTo>
                  <a:cubicBezTo>
                    <a:pt x="14880" y="4619"/>
                    <a:pt x="14844" y="4613"/>
                    <a:pt x="14807" y="4601"/>
                  </a:cubicBezTo>
                  <a:cubicBezTo>
                    <a:pt x="14781" y="4594"/>
                    <a:pt x="14753" y="4586"/>
                    <a:pt x="14727" y="4575"/>
                  </a:cubicBezTo>
                  <a:cubicBezTo>
                    <a:pt x="14572" y="4751"/>
                    <a:pt x="14409" y="4919"/>
                    <a:pt x="14283" y="5115"/>
                  </a:cubicBezTo>
                  <a:cubicBezTo>
                    <a:pt x="14161" y="5339"/>
                    <a:pt x="14071" y="5581"/>
                    <a:pt x="14018" y="5832"/>
                  </a:cubicBezTo>
                  <a:cubicBezTo>
                    <a:pt x="13967" y="6057"/>
                    <a:pt x="13936" y="6297"/>
                    <a:pt x="13798" y="6491"/>
                  </a:cubicBezTo>
                  <a:cubicBezTo>
                    <a:pt x="13821" y="6669"/>
                    <a:pt x="13785" y="6877"/>
                    <a:pt x="13671" y="7021"/>
                  </a:cubicBezTo>
                  <a:cubicBezTo>
                    <a:pt x="13536" y="7151"/>
                    <a:pt x="13340" y="7277"/>
                    <a:pt x="13145" y="7277"/>
                  </a:cubicBezTo>
                  <a:cubicBezTo>
                    <a:pt x="13101" y="7277"/>
                    <a:pt x="13058" y="7271"/>
                    <a:pt x="13015" y="7257"/>
                  </a:cubicBezTo>
                  <a:cubicBezTo>
                    <a:pt x="12742" y="7141"/>
                    <a:pt x="12885" y="6661"/>
                    <a:pt x="13117" y="6571"/>
                  </a:cubicBezTo>
                  <a:cubicBezTo>
                    <a:pt x="13252" y="6515"/>
                    <a:pt x="13402" y="6558"/>
                    <a:pt x="13541" y="6512"/>
                  </a:cubicBezTo>
                  <a:cubicBezTo>
                    <a:pt x="13717" y="6466"/>
                    <a:pt x="13770" y="6268"/>
                    <a:pt x="13815" y="6112"/>
                  </a:cubicBezTo>
                  <a:cubicBezTo>
                    <a:pt x="13899" y="5720"/>
                    <a:pt x="13989" y="5320"/>
                    <a:pt x="14203" y="4975"/>
                  </a:cubicBezTo>
                  <a:cubicBezTo>
                    <a:pt x="14320" y="4807"/>
                    <a:pt x="14463" y="4661"/>
                    <a:pt x="14598" y="4509"/>
                  </a:cubicBezTo>
                  <a:cubicBezTo>
                    <a:pt x="14540" y="4468"/>
                    <a:pt x="14489" y="4415"/>
                    <a:pt x="14458" y="4348"/>
                  </a:cubicBezTo>
                  <a:cubicBezTo>
                    <a:pt x="14391" y="4214"/>
                    <a:pt x="14443" y="4022"/>
                    <a:pt x="14586" y="3963"/>
                  </a:cubicBezTo>
                  <a:cubicBezTo>
                    <a:pt x="14614" y="3952"/>
                    <a:pt x="14643" y="3948"/>
                    <a:pt x="14672" y="3948"/>
                  </a:cubicBezTo>
                  <a:cubicBezTo>
                    <a:pt x="14702" y="3948"/>
                    <a:pt x="14732" y="3952"/>
                    <a:pt x="14761" y="3959"/>
                  </a:cubicBezTo>
                  <a:cubicBezTo>
                    <a:pt x="14819" y="3944"/>
                    <a:pt x="14879" y="3935"/>
                    <a:pt x="14940" y="3935"/>
                  </a:cubicBezTo>
                  <a:close/>
                  <a:moveTo>
                    <a:pt x="15923" y="4042"/>
                  </a:moveTo>
                  <a:cubicBezTo>
                    <a:pt x="15939" y="4042"/>
                    <a:pt x="15957" y="4044"/>
                    <a:pt x="15975" y="4048"/>
                  </a:cubicBezTo>
                  <a:cubicBezTo>
                    <a:pt x="16262" y="4067"/>
                    <a:pt x="16567" y="4303"/>
                    <a:pt x="16338" y="4589"/>
                  </a:cubicBezTo>
                  <a:cubicBezTo>
                    <a:pt x="16264" y="4658"/>
                    <a:pt x="16170" y="4724"/>
                    <a:pt x="16070" y="4743"/>
                  </a:cubicBezTo>
                  <a:cubicBezTo>
                    <a:pt x="16146" y="5072"/>
                    <a:pt x="16281" y="5423"/>
                    <a:pt x="16629" y="5511"/>
                  </a:cubicBezTo>
                  <a:cubicBezTo>
                    <a:pt x="16851" y="5568"/>
                    <a:pt x="17102" y="5531"/>
                    <a:pt x="17295" y="5680"/>
                  </a:cubicBezTo>
                  <a:cubicBezTo>
                    <a:pt x="17529" y="5861"/>
                    <a:pt x="17734" y="6093"/>
                    <a:pt x="17870" y="6356"/>
                  </a:cubicBezTo>
                  <a:cubicBezTo>
                    <a:pt x="17931" y="6484"/>
                    <a:pt x="17980" y="6618"/>
                    <a:pt x="18035" y="6750"/>
                  </a:cubicBezTo>
                  <a:cubicBezTo>
                    <a:pt x="18046" y="6744"/>
                    <a:pt x="18058" y="6742"/>
                    <a:pt x="18069" y="6742"/>
                  </a:cubicBezTo>
                  <a:cubicBezTo>
                    <a:pt x="18089" y="6742"/>
                    <a:pt x="18108" y="6749"/>
                    <a:pt x="18127" y="6758"/>
                  </a:cubicBezTo>
                  <a:cubicBezTo>
                    <a:pt x="18309" y="6835"/>
                    <a:pt x="18504" y="6965"/>
                    <a:pt x="18498" y="7184"/>
                  </a:cubicBezTo>
                  <a:lnTo>
                    <a:pt x="18499" y="7184"/>
                  </a:lnTo>
                  <a:cubicBezTo>
                    <a:pt x="18507" y="7359"/>
                    <a:pt x="18341" y="7498"/>
                    <a:pt x="18181" y="7498"/>
                  </a:cubicBezTo>
                  <a:cubicBezTo>
                    <a:pt x="18112" y="7498"/>
                    <a:pt x="18045" y="7472"/>
                    <a:pt x="17992" y="7414"/>
                  </a:cubicBezTo>
                  <a:cubicBezTo>
                    <a:pt x="17887" y="7279"/>
                    <a:pt x="17917" y="7078"/>
                    <a:pt x="17981" y="6930"/>
                  </a:cubicBezTo>
                  <a:cubicBezTo>
                    <a:pt x="17888" y="6751"/>
                    <a:pt x="17831" y="6552"/>
                    <a:pt x="17736" y="6376"/>
                  </a:cubicBezTo>
                  <a:cubicBezTo>
                    <a:pt x="17660" y="6238"/>
                    <a:pt x="17557" y="6120"/>
                    <a:pt x="17457" y="6013"/>
                  </a:cubicBezTo>
                  <a:cubicBezTo>
                    <a:pt x="17341" y="5893"/>
                    <a:pt x="17216" y="5769"/>
                    <a:pt x="17054" y="5722"/>
                  </a:cubicBezTo>
                  <a:cubicBezTo>
                    <a:pt x="16652" y="5658"/>
                    <a:pt x="16342" y="5678"/>
                    <a:pt x="16117" y="5272"/>
                  </a:cubicBezTo>
                  <a:cubicBezTo>
                    <a:pt x="16025" y="5104"/>
                    <a:pt x="15965" y="4922"/>
                    <a:pt x="15923" y="4735"/>
                  </a:cubicBezTo>
                  <a:cubicBezTo>
                    <a:pt x="15797" y="4698"/>
                    <a:pt x="15661" y="4608"/>
                    <a:pt x="15650" y="4467"/>
                  </a:cubicBezTo>
                  <a:cubicBezTo>
                    <a:pt x="15624" y="4285"/>
                    <a:pt x="15722" y="4042"/>
                    <a:pt x="15923" y="4042"/>
                  </a:cubicBezTo>
                  <a:close/>
                  <a:moveTo>
                    <a:pt x="2636" y="12350"/>
                  </a:moveTo>
                  <a:lnTo>
                    <a:pt x="2636" y="12350"/>
                  </a:lnTo>
                  <a:cubicBezTo>
                    <a:pt x="2636" y="12350"/>
                    <a:pt x="2636" y="12350"/>
                    <a:pt x="2636" y="12350"/>
                  </a:cubicBezTo>
                  <a:lnTo>
                    <a:pt x="2636" y="12350"/>
                  </a:lnTo>
                  <a:cubicBezTo>
                    <a:pt x="2636" y="12350"/>
                    <a:pt x="2636" y="12350"/>
                    <a:pt x="2636" y="12350"/>
                  </a:cubicBezTo>
                  <a:close/>
                  <a:moveTo>
                    <a:pt x="11685" y="0"/>
                  </a:moveTo>
                  <a:cubicBezTo>
                    <a:pt x="11250" y="90"/>
                    <a:pt x="10805" y="139"/>
                    <a:pt x="10360" y="158"/>
                  </a:cubicBezTo>
                  <a:cubicBezTo>
                    <a:pt x="10352" y="163"/>
                    <a:pt x="10343" y="165"/>
                    <a:pt x="10333" y="165"/>
                  </a:cubicBezTo>
                  <a:cubicBezTo>
                    <a:pt x="10325" y="165"/>
                    <a:pt x="10317" y="164"/>
                    <a:pt x="10308" y="161"/>
                  </a:cubicBezTo>
                  <a:cubicBezTo>
                    <a:pt x="10165" y="166"/>
                    <a:pt x="10022" y="170"/>
                    <a:pt x="9879" y="170"/>
                  </a:cubicBezTo>
                  <a:cubicBezTo>
                    <a:pt x="9858" y="170"/>
                    <a:pt x="9837" y="170"/>
                    <a:pt x="9817" y="170"/>
                  </a:cubicBezTo>
                  <a:cubicBezTo>
                    <a:pt x="9284" y="170"/>
                    <a:pt x="8751" y="140"/>
                    <a:pt x="8218" y="140"/>
                  </a:cubicBezTo>
                  <a:cubicBezTo>
                    <a:pt x="8010" y="140"/>
                    <a:pt x="7803" y="144"/>
                    <a:pt x="7596" y="157"/>
                  </a:cubicBezTo>
                  <a:cubicBezTo>
                    <a:pt x="6117" y="255"/>
                    <a:pt x="4739" y="916"/>
                    <a:pt x="3798" y="2071"/>
                  </a:cubicBezTo>
                  <a:cubicBezTo>
                    <a:pt x="2845" y="3129"/>
                    <a:pt x="2209" y="4422"/>
                    <a:pt x="1637" y="5715"/>
                  </a:cubicBezTo>
                  <a:cubicBezTo>
                    <a:pt x="1279" y="6522"/>
                    <a:pt x="1007" y="7363"/>
                    <a:pt x="781" y="8216"/>
                  </a:cubicBezTo>
                  <a:cubicBezTo>
                    <a:pt x="525" y="9168"/>
                    <a:pt x="329" y="10130"/>
                    <a:pt x="213" y="11108"/>
                  </a:cubicBezTo>
                  <a:cubicBezTo>
                    <a:pt x="85" y="12243"/>
                    <a:pt x="1" y="13396"/>
                    <a:pt x="135" y="14533"/>
                  </a:cubicBezTo>
                  <a:cubicBezTo>
                    <a:pt x="348" y="16063"/>
                    <a:pt x="959" y="17325"/>
                    <a:pt x="2076" y="18120"/>
                  </a:cubicBezTo>
                  <a:cubicBezTo>
                    <a:pt x="2096" y="18134"/>
                    <a:pt x="2116" y="18147"/>
                    <a:pt x="2136" y="18161"/>
                  </a:cubicBezTo>
                  <a:cubicBezTo>
                    <a:pt x="2138" y="18164"/>
                    <a:pt x="2141" y="18165"/>
                    <a:pt x="2143" y="18167"/>
                  </a:cubicBezTo>
                  <a:cubicBezTo>
                    <a:pt x="2160" y="18178"/>
                    <a:pt x="2176" y="18189"/>
                    <a:pt x="2194" y="18201"/>
                  </a:cubicBezTo>
                  <a:cubicBezTo>
                    <a:pt x="2197" y="18203"/>
                    <a:pt x="2202" y="18206"/>
                    <a:pt x="2206" y="18209"/>
                  </a:cubicBezTo>
                  <a:cubicBezTo>
                    <a:pt x="2645" y="18497"/>
                    <a:pt x="3158" y="18717"/>
                    <a:pt x="3752" y="18857"/>
                  </a:cubicBezTo>
                  <a:cubicBezTo>
                    <a:pt x="4180" y="18964"/>
                    <a:pt x="4599" y="19013"/>
                    <a:pt x="5011" y="19013"/>
                  </a:cubicBezTo>
                  <a:cubicBezTo>
                    <a:pt x="5903" y="19013"/>
                    <a:pt x="6765" y="18785"/>
                    <a:pt x="7634" y="18429"/>
                  </a:cubicBezTo>
                  <a:cubicBezTo>
                    <a:pt x="9331" y="17777"/>
                    <a:pt x="10788" y="16639"/>
                    <a:pt x="12058" y="15354"/>
                  </a:cubicBezTo>
                  <a:cubicBezTo>
                    <a:pt x="11855" y="14742"/>
                    <a:pt x="11670" y="14123"/>
                    <a:pt x="11466" y="13512"/>
                  </a:cubicBezTo>
                  <a:cubicBezTo>
                    <a:pt x="11109" y="12422"/>
                    <a:pt x="10788" y="11320"/>
                    <a:pt x="10519" y="10205"/>
                  </a:cubicBezTo>
                  <a:cubicBezTo>
                    <a:pt x="10441" y="9894"/>
                    <a:pt x="10373" y="9581"/>
                    <a:pt x="10305" y="9267"/>
                  </a:cubicBezTo>
                  <a:cubicBezTo>
                    <a:pt x="9856" y="9451"/>
                    <a:pt x="9407" y="9637"/>
                    <a:pt x="8957" y="9820"/>
                  </a:cubicBezTo>
                  <a:cubicBezTo>
                    <a:pt x="8415" y="10042"/>
                    <a:pt x="7871" y="10260"/>
                    <a:pt x="7326" y="10475"/>
                  </a:cubicBezTo>
                  <a:cubicBezTo>
                    <a:pt x="7047" y="10585"/>
                    <a:pt x="6770" y="10694"/>
                    <a:pt x="6493" y="10807"/>
                  </a:cubicBezTo>
                  <a:cubicBezTo>
                    <a:pt x="6219" y="10919"/>
                    <a:pt x="5947" y="11031"/>
                    <a:pt x="5673" y="11141"/>
                  </a:cubicBezTo>
                  <a:cubicBezTo>
                    <a:pt x="5652" y="11151"/>
                    <a:pt x="5633" y="11159"/>
                    <a:pt x="5612" y="11167"/>
                  </a:cubicBezTo>
                  <a:cubicBezTo>
                    <a:pt x="5562" y="11186"/>
                    <a:pt x="5514" y="11207"/>
                    <a:pt x="5464" y="11227"/>
                  </a:cubicBezTo>
                  <a:cubicBezTo>
                    <a:pt x="5274" y="11303"/>
                    <a:pt x="5083" y="11379"/>
                    <a:pt x="4892" y="11456"/>
                  </a:cubicBezTo>
                  <a:cubicBezTo>
                    <a:pt x="4627" y="11561"/>
                    <a:pt x="4359" y="11660"/>
                    <a:pt x="4093" y="11767"/>
                  </a:cubicBezTo>
                  <a:cubicBezTo>
                    <a:pt x="3963" y="11819"/>
                    <a:pt x="3831" y="11871"/>
                    <a:pt x="3701" y="11926"/>
                  </a:cubicBezTo>
                  <a:cubicBezTo>
                    <a:pt x="3573" y="11979"/>
                    <a:pt x="3443" y="12032"/>
                    <a:pt x="3314" y="12086"/>
                  </a:cubicBezTo>
                  <a:cubicBezTo>
                    <a:pt x="3186" y="12138"/>
                    <a:pt x="3058" y="12190"/>
                    <a:pt x="2929" y="12242"/>
                  </a:cubicBezTo>
                  <a:cubicBezTo>
                    <a:pt x="2867" y="12267"/>
                    <a:pt x="2805" y="12293"/>
                    <a:pt x="2742" y="12318"/>
                  </a:cubicBezTo>
                  <a:cubicBezTo>
                    <a:pt x="2718" y="12329"/>
                    <a:pt x="2694" y="12339"/>
                    <a:pt x="2670" y="12347"/>
                  </a:cubicBezTo>
                  <a:cubicBezTo>
                    <a:pt x="2661" y="12350"/>
                    <a:pt x="2653" y="12351"/>
                    <a:pt x="2645" y="12351"/>
                  </a:cubicBezTo>
                  <a:cubicBezTo>
                    <a:pt x="2642" y="12351"/>
                    <a:pt x="2639" y="12351"/>
                    <a:pt x="2636" y="12350"/>
                  </a:cubicBezTo>
                  <a:lnTo>
                    <a:pt x="2636" y="12350"/>
                  </a:lnTo>
                  <a:cubicBezTo>
                    <a:pt x="2637" y="12351"/>
                    <a:pt x="2638" y="12351"/>
                    <a:pt x="2638" y="12352"/>
                  </a:cubicBezTo>
                  <a:cubicBezTo>
                    <a:pt x="2636" y="12350"/>
                    <a:pt x="2634" y="12350"/>
                    <a:pt x="2631" y="12350"/>
                  </a:cubicBezTo>
                  <a:lnTo>
                    <a:pt x="2627" y="12348"/>
                  </a:lnTo>
                  <a:cubicBezTo>
                    <a:pt x="2607" y="12344"/>
                    <a:pt x="2592" y="12331"/>
                    <a:pt x="2583" y="12312"/>
                  </a:cubicBezTo>
                  <a:cubicBezTo>
                    <a:pt x="2570" y="12287"/>
                    <a:pt x="2574" y="12255"/>
                    <a:pt x="2592" y="12234"/>
                  </a:cubicBezTo>
                  <a:cubicBezTo>
                    <a:pt x="2598" y="12226"/>
                    <a:pt x="2606" y="12218"/>
                    <a:pt x="2614" y="12214"/>
                  </a:cubicBezTo>
                  <a:cubicBezTo>
                    <a:pt x="2635" y="12204"/>
                    <a:pt x="2657" y="12195"/>
                    <a:pt x="2679" y="12186"/>
                  </a:cubicBezTo>
                  <a:cubicBezTo>
                    <a:pt x="2747" y="12159"/>
                    <a:pt x="2814" y="12132"/>
                    <a:pt x="2882" y="12106"/>
                  </a:cubicBezTo>
                  <a:cubicBezTo>
                    <a:pt x="3017" y="12053"/>
                    <a:pt x="3150" y="11998"/>
                    <a:pt x="3285" y="11945"/>
                  </a:cubicBezTo>
                  <a:cubicBezTo>
                    <a:pt x="3558" y="11838"/>
                    <a:pt x="3830" y="11733"/>
                    <a:pt x="4100" y="11621"/>
                  </a:cubicBezTo>
                  <a:cubicBezTo>
                    <a:pt x="4375" y="11506"/>
                    <a:pt x="4649" y="11391"/>
                    <a:pt x="4924" y="11279"/>
                  </a:cubicBezTo>
                  <a:cubicBezTo>
                    <a:pt x="5108" y="11204"/>
                    <a:pt x="5294" y="11129"/>
                    <a:pt x="5479" y="11055"/>
                  </a:cubicBezTo>
                  <a:cubicBezTo>
                    <a:pt x="5488" y="10945"/>
                    <a:pt x="5499" y="10835"/>
                    <a:pt x="5508" y="10727"/>
                  </a:cubicBezTo>
                  <a:cubicBezTo>
                    <a:pt x="5526" y="10525"/>
                    <a:pt x="5546" y="10324"/>
                    <a:pt x="5565" y="10122"/>
                  </a:cubicBezTo>
                  <a:cubicBezTo>
                    <a:pt x="5583" y="9906"/>
                    <a:pt x="5602" y="9689"/>
                    <a:pt x="5619" y="9472"/>
                  </a:cubicBezTo>
                  <a:cubicBezTo>
                    <a:pt x="5655" y="9015"/>
                    <a:pt x="5696" y="8559"/>
                    <a:pt x="5737" y="8102"/>
                  </a:cubicBezTo>
                  <a:cubicBezTo>
                    <a:pt x="5777" y="7633"/>
                    <a:pt x="5817" y="7163"/>
                    <a:pt x="5864" y="6694"/>
                  </a:cubicBezTo>
                  <a:cubicBezTo>
                    <a:pt x="5906" y="6242"/>
                    <a:pt x="5951" y="5790"/>
                    <a:pt x="5990" y="5337"/>
                  </a:cubicBezTo>
                  <a:cubicBezTo>
                    <a:pt x="6009" y="5110"/>
                    <a:pt x="6028" y="4881"/>
                    <a:pt x="6046" y="4654"/>
                  </a:cubicBezTo>
                  <a:cubicBezTo>
                    <a:pt x="6055" y="4541"/>
                    <a:pt x="6065" y="4429"/>
                    <a:pt x="6074" y="4315"/>
                  </a:cubicBezTo>
                  <a:cubicBezTo>
                    <a:pt x="6078" y="4262"/>
                    <a:pt x="6083" y="4209"/>
                    <a:pt x="6088" y="4155"/>
                  </a:cubicBezTo>
                  <a:cubicBezTo>
                    <a:pt x="6089" y="4131"/>
                    <a:pt x="6091" y="4105"/>
                    <a:pt x="6093" y="4080"/>
                  </a:cubicBezTo>
                  <a:cubicBezTo>
                    <a:pt x="6095" y="4061"/>
                    <a:pt x="6096" y="4042"/>
                    <a:pt x="6100" y="4023"/>
                  </a:cubicBezTo>
                  <a:cubicBezTo>
                    <a:pt x="6105" y="3997"/>
                    <a:pt x="6126" y="3971"/>
                    <a:pt x="6154" y="3966"/>
                  </a:cubicBezTo>
                  <a:cubicBezTo>
                    <a:pt x="6159" y="3965"/>
                    <a:pt x="6164" y="3965"/>
                    <a:pt x="6169" y="3965"/>
                  </a:cubicBezTo>
                  <a:cubicBezTo>
                    <a:pt x="6176" y="3965"/>
                    <a:pt x="6183" y="3965"/>
                    <a:pt x="6189" y="3968"/>
                  </a:cubicBezTo>
                  <a:cubicBezTo>
                    <a:pt x="6215" y="3978"/>
                    <a:pt x="6234" y="4004"/>
                    <a:pt x="6236" y="4031"/>
                  </a:cubicBezTo>
                  <a:cubicBezTo>
                    <a:pt x="6237" y="4075"/>
                    <a:pt x="6230" y="4120"/>
                    <a:pt x="6225" y="4164"/>
                  </a:cubicBezTo>
                  <a:cubicBezTo>
                    <a:pt x="6219" y="4222"/>
                    <a:pt x="6215" y="4280"/>
                    <a:pt x="6209" y="4337"/>
                  </a:cubicBezTo>
                  <a:cubicBezTo>
                    <a:pt x="6199" y="4455"/>
                    <a:pt x="6187" y="4573"/>
                    <a:pt x="6177" y="4691"/>
                  </a:cubicBezTo>
                  <a:cubicBezTo>
                    <a:pt x="6154" y="4929"/>
                    <a:pt x="6132" y="5165"/>
                    <a:pt x="6111" y="5403"/>
                  </a:cubicBezTo>
                  <a:cubicBezTo>
                    <a:pt x="6089" y="5642"/>
                    <a:pt x="6069" y="5882"/>
                    <a:pt x="6050" y="6123"/>
                  </a:cubicBezTo>
                  <a:cubicBezTo>
                    <a:pt x="6031" y="6358"/>
                    <a:pt x="6011" y="6594"/>
                    <a:pt x="5993" y="6831"/>
                  </a:cubicBezTo>
                  <a:cubicBezTo>
                    <a:pt x="5956" y="7299"/>
                    <a:pt x="5912" y="7767"/>
                    <a:pt x="5872" y="8236"/>
                  </a:cubicBezTo>
                  <a:cubicBezTo>
                    <a:pt x="5832" y="8690"/>
                    <a:pt x="5793" y="9146"/>
                    <a:pt x="5748" y="9600"/>
                  </a:cubicBezTo>
                  <a:cubicBezTo>
                    <a:pt x="5709" y="9992"/>
                    <a:pt x="5680" y="10385"/>
                    <a:pt x="5645" y="10778"/>
                  </a:cubicBezTo>
                  <a:cubicBezTo>
                    <a:pt x="5640" y="10850"/>
                    <a:pt x="5633" y="10923"/>
                    <a:pt x="5627" y="10996"/>
                  </a:cubicBezTo>
                  <a:cubicBezTo>
                    <a:pt x="5664" y="10981"/>
                    <a:pt x="5702" y="10966"/>
                    <a:pt x="5739" y="10951"/>
                  </a:cubicBezTo>
                  <a:cubicBezTo>
                    <a:pt x="6014" y="10842"/>
                    <a:pt x="6289" y="10735"/>
                    <a:pt x="6563" y="10624"/>
                  </a:cubicBezTo>
                  <a:cubicBezTo>
                    <a:pt x="6838" y="10511"/>
                    <a:pt x="7114" y="10399"/>
                    <a:pt x="7390" y="10286"/>
                  </a:cubicBezTo>
                  <a:cubicBezTo>
                    <a:pt x="7932" y="10064"/>
                    <a:pt x="8476" y="9845"/>
                    <a:pt x="9020" y="9629"/>
                  </a:cubicBezTo>
                  <a:cubicBezTo>
                    <a:pt x="9439" y="9462"/>
                    <a:pt x="9858" y="9298"/>
                    <a:pt x="10276" y="9132"/>
                  </a:cubicBezTo>
                  <a:cubicBezTo>
                    <a:pt x="10317" y="9116"/>
                    <a:pt x="10357" y="9100"/>
                    <a:pt x="10397" y="9084"/>
                  </a:cubicBezTo>
                  <a:cubicBezTo>
                    <a:pt x="10440" y="9066"/>
                    <a:pt x="10483" y="9049"/>
                    <a:pt x="10526" y="9033"/>
                  </a:cubicBezTo>
                  <a:cubicBezTo>
                    <a:pt x="10759" y="8939"/>
                    <a:pt x="10992" y="8845"/>
                    <a:pt x="11225" y="8751"/>
                  </a:cubicBezTo>
                  <a:cubicBezTo>
                    <a:pt x="11358" y="8697"/>
                    <a:pt x="11493" y="8645"/>
                    <a:pt x="11626" y="8590"/>
                  </a:cubicBezTo>
                  <a:cubicBezTo>
                    <a:pt x="11627" y="8589"/>
                    <a:pt x="11629" y="8588"/>
                    <a:pt x="11632" y="8587"/>
                  </a:cubicBezTo>
                  <a:cubicBezTo>
                    <a:pt x="11640" y="8585"/>
                    <a:pt x="11647" y="8581"/>
                    <a:pt x="11655" y="8578"/>
                  </a:cubicBezTo>
                  <a:cubicBezTo>
                    <a:pt x="11662" y="8575"/>
                    <a:pt x="11669" y="8574"/>
                    <a:pt x="11676" y="8574"/>
                  </a:cubicBezTo>
                  <a:cubicBezTo>
                    <a:pt x="11688" y="8574"/>
                    <a:pt x="11700" y="8578"/>
                    <a:pt x="11710" y="8585"/>
                  </a:cubicBezTo>
                  <a:cubicBezTo>
                    <a:pt x="11997" y="8473"/>
                    <a:pt x="12290" y="8373"/>
                    <a:pt x="12588" y="8295"/>
                  </a:cubicBezTo>
                  <a:cubicBezTo>
                    <a:pt x="13015" y="8175"/>
                    <a:pt x="13417" y="8111"/>
                    <a:pt x="13804" y="8111"/>
                  </a:cubicBezTo>
                  <a:cubicBezTo>
                    <a:pt x="14488" y="8111"/>
                    <a:pt x="15127" y="8312"/>
                    <a:pt x="15779" y="8766"/>
                  </a:cubicBezTo>
                  <a:cubicBezTo>
                    <a:pt x="15835" y="8806"/>
                    <a:pt x="15892" y="8848"/>
                    <a:pt x="15948" y="8891"/>
                  </a:cubicBezTo>
                  <a:cubicBezTo>
                    <a:pt x="16515" y="8549"/>
                    <a:pt x="17078" y="8396"/>
                    <a:pt x="17675" y="8396"/>
                  </a:cubicBezTo>
                  <a:cubicBezTo>
                    <a:pt x="18063" y="8396"/>
                    <a:pt x="18466" y="8460"/>
                    <a:pt x="18893" y="8580"/>
                  </a:cubicBezTo>
                  <a:cubicBezTo>
                    <a:pt x="19191" y="8659"/>
                    <a:pt x="19483" y="8758"/>
                    <a:pt x="19771" y="8869"/>
                  </a:cubicBezTo>
                  <a:cubicBezTo>
                    <a:pt x="19781" y="8862"/>
                    <a:pt x="19792" y="8859"/>
                    <a:pt x="19804" y="8859"/>
                  </a:cubicBezTo>
                  <a:cubicBezTo>
                    <a:pt x="19811" y="8859"/>
                    <a:pt x="19819" y="8860"/>
                    <a:pt x="19826" y="8863"/>
                  </a:cubicBezTo>
                  <a:cubicBezTo>
                    <a:pt x="19833" y="8865"/>
                    <a:pt x="19841" y="8869"/>
                    <a:pt x="19849" y="8872"/>
                  </a:cubicBezTo>
                  <a:cubicBezTo>
                    <a:pt x="19850" y="8872"/>
                    <a:pt x="19853" y="8873"/>
                    <a:pt x="19855" y="8875"/>
                  </a:cubicBezTo>
                  <a:cubicBezTo>
                    <a:pt x="19988" y="8930"/>
                    <a:pt x="20123" y="8982"/>
                    <a:pt x="20256" y="9036"/>
                  </a:cubicBezTo>
                  <a:cubicBezTo>
                    <a:pt x="20412" y="9099"/>
                    <a:pt x="20566" y="9161"/>
                    <a:pt x="20722" y="9223"/>
                  </a:cubicBezTo>
                  <a:cubicBezTo>
                    <a:pt x="20726" y="9224"/>
                    <a:pt x="20729" y="9227"/>
                    <a:pt x="20733" y="9228"/>
                  </a:cubicBezTo>
                  <a:cubicBezTo>
                    <a:pt x="20766" y="9242"/>
                    <a:pt x="20800" y="9254"/>
                    <a:pt x="20833" y="9268"/>
                  </a:cubicBezTo>
                  <a:cubicBezTo>
                    <a:pt x="20838" y="9269"/>
                    <a:pt x="20842" y="9272"/>
                    <a:pt x="20846" y="9273"/>
                  </a:cubicBezTo>
                  <a:cubicBezTo>
                    <a:pt x="20883" y="9288"/>
                    <a:pt x="20919" y="9303"/>
                    <a:pt x="20956" y="9317"/>
                  </a:cubicBezTo>
                  <a:cubicBezTo>
                    <a:pt x="21457" y="9518"/>
                    <a:pt x="21959" y="9714"/>
                    <a:pt x="22461" y="9914"/>
                  </a:cubicBezTo>
                  <a:cubicBezTo>
                    <a:pt x="23005" y="10130"/>
                    <a:pt x="23549" y="10348"/>
                    <a:pt x="24091" y="10570"/>
                  </a:cubicBezTo>
                  <a:cubicBezTo>
                    <a:pt x="24367" y="10683"/>
                    <a:pt x="24642" y="10796"/>
                    <a:pt x="24918" y="10908"/>
                  </a:cubicBezTo>
                  <a:cubicBezTo>
                    <a:pt x="25191" y="11020"/>
                    <a:pt x="25467" y="11126"/>
                    <a:pt x="25742" y="11235"/>
                  </a:cubicBezTo>
                  <a:cubicBezTo>
                    <a:pt x="25779" y="11250"/>
                    <a:pt x="25817" y="11265"/>
                    <a:pt x="25854" y="11280"/>
                  </a:cubicBezTo>
                  <a:cubicBezTo>
                    <a:pt x="25848" y="11208"/>
                    <a:pt x="25841" y="11136"/>
                    <a:pt x="25834" y="11063"/>
                  </a:cubicBezTo>
                  <a:cubicBezTo>
                    <a:pt x="25801" y="10670"/>
                    <a:pt x="25772" y="10276"/>
                    <a:pt x="25733" y="9885"/>
                  </a:cubicBezTo>
                  <a:cubicBezTo>
                    <a:pt x="25687" y="9430"/>
                    <a:pt x="25649" y="8975"/>
                    <a:pt x="25609" y="8520"/>
                  </a:cubicBezTo>
                  <a:cubicBezTo>
                    <a:pt x="25568" y="8052"/>
                    <a:pt x="25525" y="7584"/>
                    <a:pt x="25487" y="7115"/>
                  </a:cubicBezTo>
                  <a:cubicBezTo>
                    <a:pt x="25468" y="6879"/>
                    <a:pt x="25450" y="6644"/>
                    <a:pt x="25430" y="6407"/>
                  </a:cubicBezTo>
                  <a:cubicBezTo>
                    <a:pt x="25411" y="6168"/>
                    <a:pt x="25392" y="5928"/>
                    <a:pt x="25370" y="5687"/>
                  </a:cubicBezTo>
                  <a:cubicBezTo>
                    <a:pt x="25348" y="5451"/>
                    <a:pt x="25326" y="5213"/>
                    <a:pt x="25304" y="4975"/>
                  </a:cubicBezTo>
                  <a:cubicBezTo>
                    <a:pt x="25293" y="4858"/>
                    <a:pt x="25281" y="4740"/>
                    <a:pt x="25271" y="4623"/>
                  </a:cubicBezTo>
                  <a:cubicBezTo>
                    <a:pt x="25266" y="4565"/>
                    <a:pt x="25261" y="4507"/>
                    <a:pt x="25255" y="4448"/>
                  </a:cubicBezTo>
                  <a:cubicBezTo>
                    <a:pt x="25251" y="4406"/>
                    <a:pt x="25244" y="4360"/>
                    <a:pt x="25246" y="4317"/>
                  </a:cubicBezTo>
                  <a:cubicBezTo>
                    <a:pt x="25246" y="4288"/>
                    <a:pt x="25265" y="4263"/>
                    <a:pt x="25291" y="4253"/>
                  </a:cubicBezTo>
                  <a:cubicBezTo>
                    <a:pt x="25297" y="4250"/>
                    <a:pt x="25304" y="4249"/>
                    <a:pt x="25312" y="4249"/>
                  </a:cubicBezTo>
                  <a:cubicBezTo>
                    <a:pt x="25317" y="4249"/>
                    <a:pt x="25322" y="4250"/>
                    <a:pt x="25328" y="4251"/>
                  </a:cubicBezTo>
                  <a:cubicBezTo>
                    <a:pt x="25355" y="4255"/>
                    <a:pt x="25375" y="4282"/>
                    <a:pt x="25381" y="4307"/>
                  </a:cubicBezTo>
                  <a:cubicBezTo>
                    <a:pt x="25384" y="4327"/>
                    <a:pt x="25385" y="4345"/>
                    <a:pt x="25386" y="4364"/>
                  </a:cubicBezTo>
                  <a:cubicBezTo>
                    <a:pt x="25389" y="4389"/>
                    <a:pt x="25391" y="4415"/>
                    <a:pt x="25393" y="4440"/>
                  </a:cubicBezTo>
                  <a:cubicBezTo>
                    <a:pt x="25397" y="4493"/>
                    <a:pt x="25401" y="4546"/>
                    <a:pt x="25406" y="4601"/>
                  </a:cubicBezTo>
                  <a:cubicBezTo>
                    <a:pt x="25416" y="4713"/>
                    <a:pt x="25426" y="4826"/>
                    <a:pt x="25435" y="4938"/>
                  </a:cubicBezTo>
                  <a:cubicBezTo>
                    <a:pt x="25453" y="5167"/>
                    <a:pt x="25472" y="5394"/>
                    <a:pt x="25491" y="5623"/>
                  </a:cubicBezTo>
                  <a:cubicBezTo>
                    <a:pt x="25530" y="6075"/>
                    <a:pt x="25573" y="6527"/>
                    <a:pt x="25617" y="6978"/>
                  </a:cubicBezTo>
                  <a:cubicBezTo>
                    <a:pt x="25662" y="7448"/>
                    <a:pt x="25703" y="7917"/>
                    <a:pt x="25744" y="8387"/>
                  </a:cubicBezTo>
                  <a:cubicBezTo>
                    <a:pt x="25784" y="8843"/>
                    <a:pt x="25825" y="9300"/>
                    <a:pt x="25862" y="9757"/>
                  </a:cubicBezTo>
                  <a:cubicBezTo>
                    <a:pt x="25878" y="9974"/>
                    <a:pt x="25897" y="10190"/>
                    <a:pt x="25916" y="10407"/>
                  </a:cubicBezTo>
                  <a:cubicBezTo>
                    <a:pt x="25934" y="10609"/>
                    <a:pt x="25955" y="10810"/>
                    <a:pt x="25972" y="11011"/>
                  </a:cubicBezTo>
                  <a:cubicBezTo>
                    <a:pt x="25981" y="11121"/>
                    <a:pt x="25992" y="11229"/>
                    <a:pt x="26001" y="11339"/>
                  </a:cubicBezTo>
                  <a:cubicBezTo>
                    <a:pt x="26187" y="11413"/>
                    <a:pt x="26371" y="11489"/>
                    <a:pt x="26556" y="11564"/>
                  </a:cubicBezTo>
                  <a:cubicBezTo>
                    <a:pt x="26832" y="11676"/>
                    <a:pt x="27106" y="11792"/>
                    <a:pt x="27381" y="11906"/>
                  </a:cubicBezTo>
                  <a:cubicBezTo>
                    <a:pt x="27650" y="12018"/>
                    <a:pt x="27923" y="12123"/>
                    <a:pt x="28196" y="12230"/>
                  </a:cubicBezTo>
                  <a:cubicBezTo>
                    <a:pt x="28330" y="12282"/>
                    <a:pt x="28464" y="12338"/>
                    <a:pt x="28598" y="12391"/>
                  </a:cubicBezTo>
                  <a:cubicBezTo>
                    <a:pt x="28666" y="12417"/>
                    <a:pt x="28734" y="12444"/>
                    <a:pt x="28801" y="12471"/>
                  </a:cubicBezTo>
                  <a:cubicBezTo>
                    <a:pt x="28823" y="12480"/>
                    <a:pt x="28845" y="12488"/>
                    <a:pt x="28866" y="12498"/>
                  </a:cubicBezTo>
                  <a:cubicBezTo>
                    <a:pt x="28875" y="12503"/>
                    <a:pt x="28883" y="12510"/>
                    <a:pt x="28889" y="12518"/>
                  </a:cubicBezTo>
                  <a:cubicBezTo>
                    <a:pt x="28906" y="12540"/>
                    <a:pt x="28910" y="12572"/>
                    <a:pt x="28897" y="12598"/>
                  </a:cubicBezTo>
                  <a:cubicBezTo>
                    <a:pt x="28889" y="12616"/>
                    <a:pt x="28873" y="12628"/>
                    <a:pt x="28854" y="12633"/>
                  </a:cubicBezTo>
                  <a:lnTo>
                    <a:pt x="28850" y="12635"/>
                  </a:lnTo>
                  <a:cubicBezTo>
                    <a:pt x="28848" y="12635"/>
                    <a:pt x="28846" y="12636"/>
                    <a:pt x="28845" y="12636"/>
                  </a:cubicBezTo>
                  <a:cubicBezTo>
                    <a:pt x="28842" y="12636"/>
                    <a:pt x="28840" y="12636"/>
                    <a:pt x="28837" y="12636"/>
                  </a:cubicBezTo>
                  <a:cubicBezTo>
                    <a:pt x="28828" y="12636"/>
                    <a:pt x="28820" y="12635"/>
                    <a:pt x="28811" y="12631"/>
                  </a:cubicBezTo>
                  <a:cubicBezTo>
                    <a:pt x="28786" y="12624"/>
                    <a:pt x="28763" y="12614"/>
                    <a:pt x="28739" y="12603"/>
                  </a:cubicBezTo>
                  <a:cubicBezTo>
                    <a:pt x="28676" y="12578"/>
                    <a:pt x="28614" y="12553"/>
                    <a:pt x="28552" y="12527"/>
                  </a:cubicBezTo>
                  <a:cubicBezTo>
                    <a:pt x="28423" y="12474"/>
                    <a:pt x="28294" y="12423"/>
                    <a:pt x="28166" y="12370"/>
                  </a:cubicBezTo>
                  <a:cubicBezTo>
                    <a:pt x="28038" y="12317"/>
                    <a:pt x="27908" y="12264"/>
                    <a:pt x="27779" y="12211"/>
                  </a:cubicBezTo>
                  <a:cubicBezTo>
                    <a:pt x="27649" y="12156"/>
                    <a:pt x="27518" y="12104"/>
                    <a:pt x="27386" y="12051"/>
                  </a:cubicBezTo>
                  <a:cubicBezTo>
                    <a:pt x="27122" y="11945"/>
                    <a:pt x="26854" y="11846"/>
                    <a:pt x="26589" y="11741"/>
                  </a:cubicBezTo>
                  <a:cubicBezTo>
                    <a:pt x="26348" y="11645"/>
                    <a:pt x="26109" y="11549"/>
                    <a:pt x="25869" y="11452"/>
                  </a:cubicBezTo>
                  <a:cubicBezTo>
                    <a:pt x="25848" y="11444"/>
                    <a:pt x="25828" y="11435"/>
                    <a:pt x="25807" y="11427"/>
                  </a:cubicBezTo>
                  <a:cubicBezTo>
                    <a:pt x="25534" y="11316"/>
                    <a:pt x="25261" y="11203"/>
                    <a:pt x="24988" y="11092"/>
                  </a:cubicBezTo>
                  <a:cubicBezTo>
                    <a:pt x="24711" y="10979"/>
                    <a:pt x="24433" y="10870"/>
                    <a:pt x="24155" y="10760"/>
                  </a:cubicBezTo>
                  <a:cubicBezTo>
                    <a:pt x="23610" y="10546"/>
                    <a:pt x="23066" y="10327"/>
                    <a:pt x="22524" y="10106"/>
                  </a:cubicBezTo>
                  <a:cubicBezTo>
                    <a:pt x="22001" y="9892"/>
                    <a:pt x="21480" y="9676"/>
                    <a:pt x="20958" y="9465"/>
                  </a:cubicBezTo>
                  <a:cubicBezTo>
                    <a:pt x="20906" y="9444"/>
                    <a:pt x="20855" y="9423"/>
                    <a:pt x="20804" y="9402"/>
                  </a:cubicBezTo>
                  <a:cubicBezTo>
                    <a:pt x="20700" y="9724"/>
                    <a:pt x="20609" y="10051"/>
                    <a:pt x="20494" y="10370"/>
                  </a:cubicBezTo>
                  <a:cubicBezTo>
                    <a:pt x="20153" y="11402"/>
                    <a:pt x="19800" y="12431"/>
                    <a:pt x="19432" y="13454"/>
                  </a:cubicBezTo>
                  <a:cubicBezTo>
                    <a:pt x="19243" y="13990"/>
                    <a:pt x="19054" y="14526"/>
                    <a:pt x="18864" y="15062"/>
                  </a:cubicBezTo>
                  <a:cubicBezTo>
                    <a:pt x="18969" y="15173"/>
                    <a:pt x="19076" y="15282"/>
                    <a:pt x="19183" y="15392"/>
                  </a:cubicBezTo>
                  <a:cubicBezTo>
                    <a:pt x="20510" y="16778"/>
                    <a:pt x="22042" y="18020"/>
                    <a:pt x="23847" y="18714"/>
                  </a:cubicBezTo>
                  <a:cubicBezTo>
                    <a:pt x="24717" y="19070"/>
                    <a:pt x="25579" y="19298"/>
                    <a:pt x="26470" y="19298"/>
                  </a:cubicBezTo>
                  <a:cubicBezTo>
                    <a:pt x="26882" y="19298"/>
                    <a:pt x="27301" y="19249"/>
                    <a:pt x="27729" y="19142"/>
                  </a:cubicBezTo>
                  <a:cubicBezTo>
                    <a:pt x="28322" y="19002"/>
                    <a:pt x="28836" y="18783"/>
                    <a:pt x="29275" y="18494"/>
                  </a:cubicBezTo>
                  <a:cubicBezTo>
                    <a:pt x="29279" y="18490"/>
                    <a:pt x="29283" y="18488"/>
                    <a:pt x="29287" y="18486"/>
                  </a:cubicBezTo>
                  <a:cubicBezTo>
                    <a:pt x="29303" y="18474"/>
                    <a:pt x="29321" y="18463"/>
                    <a:pt x="29337" y="18451"/>
                  </a:cubicBezTo>
                  <a:cubicBezTo>
                    <a:pt x="29339" y="18450"/>
                    <a:pt x="29342" y="18449"/>
                    <a:pt x="29344" y="18447"/>
                  </a:cubicBezTo>
                  <a:cubicBezTo>
                    <a:pt x="29365" y="18433"/>
                    <a:pt x="29384" y="18419"/>
                    <a:pt x="29405" y="18405"/>
                  </a:cubicBezTo>
                  <a:cubicBezTo>
                    <a:pt x="30522" y="17611"/>
                    <a:pt x="31133" y="16348"/>
                    <a:pt x="31345" y="14818"/>
                  </a:cubicBezTo>
                  <a:cubicBezTo>
                    <a:pt x="31479" y="13681"/>
                    <a:pt x="31396" y="12527"/>
                    <a:pt x="31268" y="11393"/>
                  </a:cubicBezTo>
                  <a:lnTo>
                    <a:pt x="31268" y="11392"/>
                  </a:lnTo>
                  <a:cubicBezTo>
                    <a:pt x="31152" y="10414"/>
                    <a:pt x="30956" y="9453"/>
                    <a:pt x="30700" y="8500"/>
                  </a:cubicBezTo>
                  <a:cubicBezTo>
                    <a:pt x="30474" y="7648"/>
                    <a:pt x="30202" y="6806"/>
                    <a:pt x="29844" y="5999"/>
                  </a:cubicBezTo>
                  <a:cubicBezTo>
                    <a:pt x="29272" y="4706"/>
                    <a:pt x="28636" y="3415"/>
                    <a:pt x="27684" y="2355"/>
                  </a:cubicBezTo>
                  <a:cubicBezTo>
                    <a:pt x="26742" y="1200"/>
                    <a:pt x="25364" y="539"/>
                    <a:pt x="23885" y="441"/>
                  </a:cubicBezTo>
                  <a:cubicBezTo>
                    <a:pt x="23678" y="429"/>
                    <a:pt x="23471" y="424"/>
                    <a:pt x="23263" y="424"/>
                  </a:cubicBezTo>
                  <a:cubicBezTo>
                    <a:pt x="22730" y="424"/>
                    <a:pt x="22197" y="454"/>
                    <a:pt x="21665" y="454"/>
                  </a:cubicBezTo>
                  <a:cubicBezTo>
                    <a:pt x="21644" y="454"/>
                    <a:pt x="21623" y="454"/>
                    <a:pt x="21602" y="454"/>
                  </a:cubicBezTo>
                  <a:cubicBezTo>
                    <a:pt x="20880" y="453"/>
                    <a:pt x="20155" y="389"/>
                    <a:pt x="19455" y="203"/>
                  </a:cubicBezTo>
                  <a:cubicBezTo>
                    <a:pt x="19414" y="193"/>
                    <a:pt x="19371" y="181"/>
                    <a:pt x="19330" y="169"/>
                  </a:cubicBezTo>
                  <a:cubicBezTo>
                    <a:pt x="18899" y="803"/>
                    <a:pt x="18442" y="1417"/>
                    <a:pt x="17923" y="1982"/>
                  </a:cubicBezTo>
                  <a:cubicBezTo>
                    <a:pt x="17492" y="2465"/>
                    <a:pt x="16983" y="2867"/>
                    <a:pt x="16473" y="3262"/>
                  </a:cubicBezTo>
                  <a:cubicBezTo>
                    <a:pt x="16192" y="3477"/>
                    <a:pt x="15922" y="3713"/>
                    <a:pt x="15611" y="3886"/>
                  </a:cubicBezTo>
                  <a:cubicBezTo>
                    <a:pt x="15582" y="3904"/>
                    <a:pt x="15542" y="3928"/>
                    <a:pt x="15507" y="3928"/>
                  </a:cubicBezTo>
                  <a:cubicBezTo>
                    <a:pt x="15485" y="3928"/>
                    <a:pt x="15464" y="3918"/>
                    <a:pt x="15451" y="3889"/>
                  </a:cubicBezTo>
                  <a:cubicBezTo>
                    <a:pt x="15445" y="3878"/>
                    <a:pt x="15443" y="3867"/>
                    <a:pt x="15443" y="3857"/>
                  </a:cubicBezTo>
                  <a:cubicBezTo>
                    <a:pt x="15438" y="3858"/>
                    <a:pt x="15432" y="3859"/>
                    <a:pt x="15427" y="3859"/>
                  </a:cubicBezTo>
                  <a:cubicBezTo>
                    <a:pt x="15415" y="3859"/>
                    <a:pt x="15402" y="3855"/>
                    <a:pt x="15389" y="3847"/>
                  </a:cubicBezTo>
                  <a:cubicBezTo>
                    <a:pt x="14633" y="3374"/>
                    <a:pt x="13963" y="2775"/>
                    <a:pt x="13339" y="2142"/>
                  </a:cubicBezTo>
                  <a:cubicBezTo>
                    <a:pt x="12703" y="1499"/>
                    <a:pt x="12142" y="779"/>
                    <a:pt x="11685" y="0"/>
                  </a:cubicBezTo>
                  <a:close/>
                </a:path>
              </a:pathLst>
            </a:custGeom>
            <a:solidFill>
              <a:srgbClr val="F8B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2" name="Google Shape;1109;p35">
              <a:extLst>
                <a:ext uri="{FF2B5EF4-FFF2-40B4-BE49-F238E27FC236}">
                  <a16:creationId xmlns:a16="http://schemas.microsoft.com/office/drawing/2014/main" id="{399D0624-3246-4A26-A558-B1F3C139323E}"/>
                </a:ext>
              </a:extLst>
            </p:cNvPr>
            <p:cNvSpPr/>
            <p:nvPr/>
          </p:nvSpPr>
          <p:spPr>
            <a:xfrm>
              <a:off x="6423750" y="2837636"/>
              <a:ext cx="312383" cy="402210"/>
            </a:xfrm>
            <a:custGeom>
              <a:avLst/>
              <a:gdLst/>
              <a:ahLst/>
              <a:cxnLst/>
              <a:rect l="l" t="t" r="r" b="b"/>
              <a:pathLst>
                <a:path w="4982" h="6415" extrusionOk="0">
                  <a:moveTo>
                    <a:pt x="2033" y="1"/>
                  </a:moveTo>
                  <a:cubicBezTo>
                    <a:pt x="1450" y="1"/>
                    <a:pt x="901" y="172"/>
                    <a:pt x="384" y="463"/>
                  </a:cubicBezTo>
                  <a:cubicBezTo>
                    <a:pt x="602" y="632"/>
                    <a:pt x="814" y="815"/>
                    <a:pt x="980" y="1029"/>
                  </a:cubicBezTo>
                  <a:cubicBezTo>
                    <a:pt x="1007" y="1017"/>
                    <a:pt x="1034" y="1005"/>
                    <a:pt x="1062" y="993"/>
                  </a:cubicBezTo>
                  <a:cubicBezTo>
                    <a:pt x="1097" y="982"/>
                    <a:pt x="1138" y="955"/>
                    <a:pt x="1174" y="955"/>
                  </a:cubicBezTo>
                  <a:cubicBezTo>
                    <a:pt x="1195" y="955"/>
                    <a:pt x="1214" y="964"/>
                    <a:pt x="1231" y="989"/>
                  </a:cubicBezTo>
                  <a:cubicBezTo>
                    <a:pt x="1280" y="1081"/>
                    <a:pt x="1159" y="1112"/>
                    <a:pt x="1094" y="1139"/>
                  </a:cubicBezTo>
                  <a:cubicBezTo>
                    <a:pt x="1085" y="1142"/>
                    <a:pt x="1076" y="1147"/>
                    <a:pt x="1067" y="1151"/>
                  </a:cubicBezTo>
                  <a:cubicBezTo>
                    <a:pt x="1156" y="1289"/>
                    <a:pt x="1226" y="1439"/>
                    <a:pt x="1266" y="1604"/>
                  </a:cubicBezTo>
                  <a:cubicBezTo>
                    <a:pt x="1283" y="1678"/>
                    <a:pt x="1313" y="1881"/>
                    <a:pt x="1241" y="1938"/>
                  </a:cubicBezTo>
                  <a:cubicBezTo>
                    <a:pt x="1248" y="1978"/>
                    <a:pt x="1231" y="2028"/>
                    <a:pt x="1197" y="2049"/>
                  </a:cubicBezTo>
                  <a:cubicBezTo>
                    <a:pt x="1203" y="2063"/>
                    <a:pt x="1209" y="2076"/>
                    <a:pt x="1214" y="2090"/>
                  </a:cubicBezTo>
                  <a:cubicBezTo>
                    <a:pt x="1217" y="2090"/>
                    <a:pt x="1219" y="2090"/>
                    <a:pt x="1221" y="2090"/>
                  </a:cubicBezTo>
                  <a:cubicBezTo>
                    <a:pt x="1255" y="2090"/>
                    <a:pt x="1283" y="2107"/>
                    <a:pt x="1293" y="2149"/>
                  </a:cubicBezTo>
                  <a:cubicBezTo>
                    <a:pt x="1300" y="2184"/>
                    <a:pt x="1281" y="2212"/>
                    <a:pt x="1255" y="2227"/>
                  </a:cubicBezTo>
                  <a:cubicBezTo>
                    <a:pt x="1275" y="2320"/>
                    <a:pt x="1281" y="2419"/>
                    <a:pt x="1273" y="2524"/>
                  </a:cubicBezTo>
                  <a:cubicBezTo>
                    <a:pt x="1269" y="2605"/>
                    <a:pt x="1214" y="2988"/>
                    <a:pt x="1120" y="3105"/>
                  </a:cubicBezTo>
                  <a:cubicBezTo>
                    <a:pt x="1141" y="3156"/>
                    <a:pt x="1158" y="3209"/>
                    <a:pt x="1171" y="3262"/>
                  </a:cubicBezTo>
                  <a:cubicBezTo>
                    <a:pt x="1175" y="3260"/>
                    <a:pt x="1179" y="3257"/>
                    <a:pt x="1183" y="3254"/>
                  </a:cubicBezTo>
                  <a:cubicBezTo>
                    <a:pt x="1224" y="3233"/>
                    <a:pt x="1281" y="3185"/>
                    <a:pt x="1329" y="3185"/>
                  </a:cubicBezTo>
                  <a:cubicBezTo>
                    <a:pt x="1351" y="3185"/>
                    <a:pt x="1371" y="3196"/>
                    <a:pt x="1387" y="3225"/>
                  </a:cubicBezTo>
                  <a:cubicBezTo>
                    <a:pt x="1421" y="3305"/>
                    <a:pt x="1325" y="3337"/>
                    <a:pt x="1272" y="3371"/>
                  </a:cubicBezTo>
                  <a:cubicBezTo>
                    <a:pt x="1247" y="3386"/>
                    <a:pt x="1221" y="3402"/>
                    <a:pt x="1195" y="3417"/>
                  </a:cubicBezTo>
                  <a:cubicBezTo>
                    <a:pt x="1205" y="3575"/>
                    <a:pt x="1172" y="3732"/>
                    <a:pt x="1074" y="3861"/>
                  </a:cubicBezTo>
                  <a:cubicBezTo>
                    <a:pt x="1035" y="3916"/>
                    <a:pt x="996" y="3971"/>
                    <a:pt x="953" y="4023"/>
                  </a:cubicBezTo>
                  <a:cubicBezTo>
                    <a:pt x="952" y="4037"/>
                    <a:pt x="947" y="4050"/>
                    <a:pt x="938" y="4062"/>
                  </a:cubicBezTo>
                  <a:cubicBezTo>
                    <a:pt x="825" y="4208"/>
                    <a:pt x="677" y="4327"/>
                    <a:pt x="529" y="4436"/>
                  </a:cubicBezTo>
                  <a:cubicBezTo>
                    <a:pt x="518" y="4442"/>
                    <a:pt x="507" y="4445"/>
                    <a:pt x="495" y="4445"/>
                  </a:cubicBezTo>
                  <a:cubicBezTo>
                    <a:pt x="485" y="4445"/>
                    <a:pt x="476" y="4443"/>
                    <a:pt x="467" y="4439"/>
                  </a:cubicBezTo>
                  <a:lnTo>
                    <a:pt x="467" y="4439"/>
                  </a:lnTo>
                  <a:cubicBezTo>
                    <a:pt x="497" y="4644"/>
                    <a:pt x="401" y="4851"/>
                    <a:pt x="257" y="5029"/>
                  </a:cubicBezTo>
                  <a:cubicBezTo>
                    <a:pt x="179" y="5135"/>
                    <a:pt x="97" y="5243"/>
                    <a:pt x="1" y="5333"/>
                  </a:cubicBezTo>
                  <a:cubicBezTo>
                    <a:pt x="100" y="5461"/>
                    <a:pt x="216" y="5575"/>
                    <a:pt x="355" y="5662"/>
                  </a:cubicBezTo>
                  <a:cubicBezTo>
                    <a:pt x="374" y="5679"/>
                    <a:pt x="406" y="5693"/>
                    <a:pt x="437" y="5709"/>
                  </a:cubicBezTo>
                  <a:cubicBezTo>
                    <a:pt x="471" y="5704"/>
                    <a:pt x="504" y="5697"/>
                    <a:pt x="534" y="5679"/>
                  </a:cubicBezTo>
                  <a:cubicBezTo>
                    <a:pt x="611" y="5631"/>
                    <a:pt x="622" y="5532"/>
                    <a:pt x="626" y="5448"/>
                  </a:cubicBezTo>
                  <a:cubicBezTo>
                    <a:pt x="631" y="5314"/>
                    <a:pt x="542" y="5196"/>
                    <a:pt x="436" y="5123"/>
                  </a:cubicBezTo>
                  <a:cubicBezTo>
                    <a:pt x="411" y="5103"/>
                    <a:pt x="381" y="5096"/>
                    <a:pt x="351" y="5089"/>
                  </a:cubicBezTo>
                  <a:cubicBezTo>
                    <a:pt x="292" y="5065"/>
                    <a:pt x="291" y="4983"/>
                    <a:pt x="340" y="4948"/>
                  </a:cubicBezTo>
                  <a:cubicBezTo>
                    <a:pt x="564" y="4797"/>
                    <a:pt x="803" y="4668"/>
                    <a:pt x="1032" y="4523"/>
                  </a:cubicBezTo>
                  <a:cubicBezTo>
                    <a:pt x="1057" y="4508"/>
                    <a:pt x="1083" y="4493"/>
                    <a:pt x="1108" y="4477"/>
                  </a:cubicBezTo>
                  <a:cubicBezTo>
                    <a:pt x="1149" y="4452"/>
                    <a:pt x="1189" y="4425"/>
                    <a:pt x="1231" y="4401"/>
                  </a:cubicBezTo>
                  <a:cubicBezTo>
                    <a:pt x="1258" y="4385"/>
                    <a:pt x="1286" y="4370"/>
                    <a:pt x="1314" y="4355"/>
                  </a:cubicBezTo>
                  <a:cubicBezTo>
                    <a:pt x="1323" y="4350"/>
                    <a:pt x="1334" y="4347"/>
                    <a:pt x="1345" y="4347"/>
                  </a:cubicBezTo>
                  <a:cubicBezTo>
                    <a:pt x="1353" y="4347"/>
                    <a:pt x="1362" y="4349"/>
                    <a:pt x="1369" y="4353"/>
                  </a:cubicBezTo>
                  <a:cubicBezTo>
                    <a:pt x="1418" y="4376"/>
                    <a:pt x="1428" y="4438"/>
                    <a:pt x="1389" y="4475"/>
                  </a:cubicBezTo>
                  <a:cubicBezTo>
                    <a:pt x="1369" y="4488"/>
                    <a:pt x="1351" y="4499"/>
                    <a:pt x="1331" y="4512"/>
                  </a:cubicBezTo>
                  <a:cubicBezTo>
                    <a:pt x="1904" y="5147"/>
                    <a:pt x="2466" y="5791"/>
                    <a:pt x="3054" y="6415"/>
                  </a:cubicBezTo>
                  <a:cubicBezTo>
                    <a:pt x="3176" y="6069"/>
                    <a:pt x="3299" y="5723"/>
                    <a:pt x="3420" y="5377"/>
                  </a:cubicBezTo>
                  <a:cubicBezTo>
                    <a:pt x="3779" y="4354"/>
                    <a:pt x="4141" y="3332"/>
                    <a:pt x="4493" y="2306"/>
                  </a:cubicBezTo>
                  <a:cubicBezTo>
                    <a:pt x="4663" y="1814"/>
                    <a:pt x="4815" y="1317"/>
                    <a:pt x="4981" y="823"/>
                  </a:cubicBezTo>
                  <a:cubicBezTo>
                    <a:pt x="4830" y="762"/>
                    <a:pt x="4680" y="702"/>
                    <a:pt x="4529" y="641"/>
                  </a:cubicBezTo>
                  <a:cubicBezTo>
                    <a:pt x="4450" y="610"/>
                    <a:pt x="4372" y="579"/>
                    <a:pt x="4293" y="547"/>
                  </a:cubicBezTo>
                  <a:cubicBezTo>
                    <a:pt x="4281" y="562"/>
                    <a:pt x="4262" y="570"/>
                    <a:pt x="4243" y="570"/>
                  </a:cubicBezTo>
                  <a:cubicBezTo>
                    <a:pt x="4224" y="570"/>
                    <a:pt x="4203" y="562"/>
                    <a:pt x="4187" y="546"/>
                  </a:cubicBezTo>
                  <a:cubicBezTo>
                    <a:pt x="3757" y="360"/>
                    <a:pt x="3294" y="215"/>
                    <a:pt x="2830" y="106"/>
                  </a:cubicBezTo>
                  <a:cubicBezTo>
                    <a:pt x="2557" y="34"/>
                    <a:pt x="2292" y="1"/>
                    <a:pt x="20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3" name="Google Shape;1110;p35">
              <a:extLst>
                <a:ext uri="{FF2B5EF4-FFF2-40B4-BE49-F238E27FC236}">
                  <a16:creationId xmlns:a16="http://schemas.microsoft.com/office/drawing/2014/main" id="{C2336BAA-78B0-39C1-AF1A-4A48269FB740}"/>
                </a:ext>
              </a:extLst>
            </p:cNvPr>
            <p:cNvSpPr/>
            <p:nvPr/>
          </p:nvSpPr>
          <p:spPr>
            <a:xfrm>
              <a:off x="6093364" y="2819768"/>
              <a:ext cx="404179" cy="439140"/>
            </a:xfrm>
            <a:custGeom>
              <a:avLst/>
              <a:gdLst/>
              <a:ahLst/>
              <a:cxnLst/>
              <a:rect l="l" t="t" r="r" b="b"/>
              <a:pathLst>
                <a:path w="6446" h="7004" extrusionOk="0">
                  <a:moveTo>
                    <a:pt x="3322" y="0"/>
                  </a:moveTo>
                  <a:cubicBezTo>
                    <a:pt x="3063" y="0"/>
                    <a:pt x="2798" y="34"/>
                    <a:pt x="2525" y="106"/>
                  </a:cubicBezTo>
                  <a:cubicBezTo>
                    <a:pt x="2062" y="215"/>
                    <a:pt x="1598" y="360"/>
                    <a:pt x="1168" y="547"/>
                  </a:cubicBezTo>
                  <a:cubicBezTo>
                    <a:pt x="1152" y="562"/>
                    <a:pt x="1132" y="570"/>
                    <a:pt x="1113" y="570"/>
                  </a:cubicBezTo>
                  <a:cubicBezTo>
                    <a:pt x="1093" y="570"/>
                    <a:pt x="1074" y="562"/>
                    <a:pt x="1062" y="547"/>
                  </a:cubicBezTo>
                  <a:cubicBezTo>
                    <a:pt x="983" y="578"/>
                    <a:pt x="905" y="610"/>
                    <a:pt x="827" y="642"/>
                  </a:cubicBezTo>
                  <a:cubicBezTo>
                    <a:pt x="583" y="740"/>
                    <a:pt x="339" y="838"/>
                    <a:pt x="95" y="936"/>
                  </a:cubicBezTo>
                  <a:cubicBezTo>
                    <a:pt x="64" y="949"/>
                    <a:pt x="32" y="962"/>
                    <a:pt x="1" y="975"/>
                  </a:cubicBezTo>
                  <a:cubicBezTo>
                    <a:pt x="466" y="3015"/>
                    <a:pt x="1087" y="5015"/>
                    <a:pt x="1736" y="7004"/>
                  </a:cubicBezTo>
                  <a:cubicBezTo>
                    <a:pt x="1781" y="6957"/>
                    <a:pt x="1825" y="6911"/>
                    <a:pt x="1870" y="6865"/>
                  </a:cubicBezTo>
                  <a:cubicBezTo>
                    <a:pt x="2617" y="6104"/>
                    <a:pt x="3314" y="5302"/>
                    <a:pt x="4025" y="4512"/>
                  </a:cubicBezTo>
                  <a:cubicBezTo>
                    <a:pt x="4005" y="4499"/>
                    <a:pt x="3986" y="4487"/>
                    <a:pt x="3967" y="4475"/>
                  </a:cubicBezTo>
                  <a:cubicBezTo>
                    <a:pt x="3928" y="4438"/>
                    <a:pt x="3938" y="4375"/>
                    <a:pt x="3987" y="4352"/>
                  </a:cubicBezTo>
                  <a:cubicBezTo>
                    <a:pt x="3994" y="4349"/>
                    <a:pt x="4002" y="4348"/>
                    <a:pt x="4009" y="4348"/>
                  </a:cubicBezTo>
                  <a:cubicBezTo>
                    <a:pt x="4021" y="4348"/>
                    <a:pt x="4032" y="4350"/>
                    <a:pt x="4042" y="4355"/>
                  </a:cubicBezTo>
                  <a:cubicBezTo>
                    <a:pt x="4070" y="4370"/>
                    <a:pt x="4098" y="4385"/>
                    <a:pt x="4124" y="4401"/>
                  </a:cubicBezTo>
                  <a:lnTo>
                    <a:pt x="4125" y="4401"/>
                  </a:lnTo>
                  <a:cubicBezTo>
                    <a:pt x="4157" y="4420"/>
                    <a:pt x="4188" y="4440"/>
                    <a:pt x="4219" y="4460"/>
                  </a:cubicBezTo>
                  <a:cubicBezTo>
                    <a:pt x="4254" y="4480"/>
                    <a:pt x="4288" y="4502"/>
                    <a:pt x="4324" y="4523"/>
                  </a:cubicBezTo>
                  <a:cubicBezTo>
                    <a:pt x="4352" y="4542"/>
                    <a:pt x="4381" y="4559"/>
                    <a:pt x="4409" y="4577"/>
                  </a:cubicBezTo>
                  <a:cubicBezTo>
                    <a:pt x="4438" y="4595"/>
                    <a:pt x="4467" y="4612"/>
                    <a:pt x="4497" y="4629"/>
                  </a:cubicBezTo>
                  <a:cubicBezTo>
                    <a:pt x="4539" y="4655"/>
                    <a:pt x="4582" y="4680"/>
                    <a:pt x="4624" y="4706"/>
                  </a:cubicBezTo>
                  <a:cubicBezTo>
                    <a:pt x="4625" y="4706"/>
                    <a:pt x="4627" y="4707"/>
                    <a:pt x="4628" y="4707"/>
                  </a:cubicBezTo>
                  <a:cubicBezTo>
                    <a:pt x="4727" y="4766"/>
                    <a:pt x="4825" y="4825"/>
                    <a:pt x="4922" y="4887"/>
                  </a:cubicBezTo>
                  <a:cubicBezTo>
                    <a:pt x="4926" y="4889"/>
                    <a:pt x="4929" y="4892"/>
                    <a:pt x="4934" y="4894"/>
                  </a:cubicBezTo>
                  <a:cubicBezTo>
                    <a:pt x="4946" y="4902"/>
                    <a:pt x="4960" y="4911"/>
                    <a:pt x="4973" y="4920"/>
                  </a:cubicBezTo>
                  <a:cubicBezTo>
                    <a:pt x="4979" y="4923"/>
                    <a:pt x="4983" y="4926"/>
                    <a:pt x="4988" y="4930"/>
                  </a:cubicBezTo>
                  <a:cubicBezTo>
                    <a:pt x="4997" y="4935"/>
                    <a:pt x="5006" y="4941"/>
                    <a:pt x="5016" y="4948"/>
                  </a:cubicBezTo>
                  <a:cubicBezTo>
                    <a:pt x="5018" y="4949"/>
                    <a:pt x="5020" y="4952"/>
                    <a:pt x="5023" y="4954"/>
                  </a:cubicBezTo>
                  <a:cubicBezTo>
                    <a:pt x="5025" y="4955"/>
                    <a:pt x="5026" y="4957"/>
                    <a:pt x="5028" y="4960"/>
                  </a:cubicBezTo>
                  <a:cubicBezTo>
                    <a:pt x="5028" y="4960"/>
                    <a:pt x="5030" y="4961"/>
                    <a:pt x="5030" y="4961"/>
                  </a:cubicBezTo>
                  <a:cubicBezTo>
                    <a:pt x="5031" y="4962"/>
                    <a:pt x="5032" y="4963"/>
                    <a:pt x="5033" y="4965"/>
                  </a:cubicBezTo>
                  <a:cubicBezTo>
                    <a:pt x="5034" y="4967"/>
                    <a:pt x="5035" y="4968"/>
                    <a:pt x="5035" y="4969"/>
                  </a:cubicBezTo>
                  <a:cubicBezTo>
                    <a:pt x="5037" y="4970"/>
                    <a:pt x="5039" y="4972"/>
                    <a:pt x="5039" y="4975"/>
                  </a:cubicBezTo>
                  <a:lnTo>
                    <a:pt x="5040" y="4975"/>
                  </a:lnTo>
                  <a:cubicBezTo>
                    <a:pt x="5060" y="5012"/>
                    <a:pt x="5053" y="5060"/>
                    <a:pt x="5016" y="5083"/>
                  </a:cubicBezTo>
                  <a:cubicBezTo>
                    <a:pt x="5013" y="5084"/>
                    <a:pt x="5012" y="5086"/>
                    <a:pt x="5010" y="5087"/>
                  </a:cubicBezTo>
                  <a:cubicBezTo>
                    <a:pt x="5009" y="5088"/>
                    <a:pt x="5006" y="5089"/>
                    <a:pt x="5004" y="5089"/>
                  </a:cubicBezTo>
                  <a:cubicBezTo>
                    <a:pt x="4994" y="5092"/>
                    <a:pt x="4982" y="5095"/>
                    <a:pt x="4971" y="5098"/>
                  </a:cubicBezTo>
                  <a:cubicBezTo>
                    <a:pt x="4953" y="5103"/>
                    <a:pt x="4936" y="5111"/>
                    <a:pt x="4920" y="5123"/>
                  </a:cubicBezTo>
                  <a:cubicBezTo>
                    <a:pt x="4916" y="5125"/>
                    <a:pt x="4913" y="5127"/>
                    <a:pt x="4911" y="5129"/>
                  </a:cubicBezTo>
                  <a:cubicBezTo>
                    <a:pt x="4907" y="5132"/>
                    <a:pt x="4904" y="5134"/>
                    <a:pt x="4900" y="5136"/>
                  </a:cubicBezTo>
                  <a:cubicBezTo>
                    <a:pt x="4802" y="5210"/>
                    <a:pt x="4725" y="5322"/>
                    <a:pt x="4731" y="5449"/>
                  </a:cubicBezTo>
                  <a:cubicBezTo>
                    <a:pt x="4734" y="5531"/>
                    <a:pt x="4746" y="5631"/>
                    <a:pt x="4822" y="5679"/>
                  </a:cubicBezTo>
                  <a:cubicBezTo>
                    <a:pt x="4851" y="5696"/>
                    <a:pt x="4884" y="5703"/>
                    <a:pt x="4918" y="5709"/>
                  </a:cubicBezTo>
                  <a:cubicBezTo>
                    <a:pt x="4949" y="5693"/>
                    <a:pt x="4982" y="5679"/>
                    <a:pt x="5001" y="5663"/>
                  </a:cubicBezTo>
                  <a:cubicBezTo>
                    <a:pt x="5033" y="5642"/>
                    <a:pt x="5065" y="5619"/>
                    <a:pt x="5095" y="5596"/>
                  </a:cubicBezTo>
                  <a:cubicBezTo>
                    <a:pt x="5103" y="5589"/>
                    <a:pt x="5112" y="5583"/>
                    <a:pt x="5120" y="5576"/>
                  </a:cubicBezTo>
                  <a:cubicBezTo>
                    <a:pt x="5128" y="5569"/>
                    <a:pt x="5137" y="5562"/>
                    <a:pt x="5145" y="5556"/>
                  </a:cubicBezTo>
                  <a:cubicBezTo>
                    <a:pt x="5153" y="5549"/>
                    <a:pt x="5161" y="5541"/>
                    <a:pt x="5169" y="5534"/>
                  </a:cubicBezTo>
                  <a:lnTo>
                    <a:pt x="5170" y="5534"/>
                  </a:lnTo>
                  <a:cubicBezTo>
                    <a:pt x="5177" y="5527"/>
                    <a:pt x="5185" y="5520"/>
                    <a:pt x="5192" y="5513"/>
                  </a:cubicBezTo>
                  <a:cubicBezTo>
                    <a:pt x="5339" y="5373"/>
                    <a:pt x="5456" y="5203"/>
                    <a:pt x="5557" y="5029"/>
                  </a:cubicBezTo>
                  <a:cubicBezTo>
                    <a:pt x="5673" y="4830"/>
                    <a:pt x="5585" y="4619"/>
                    <a:pt x="5445" y="4460"/>
                  </a:cubicBezTo>
                  <a:cubicBezTo>
                    <a:pt x="5443" y="4456"/>
                    <a:pt x="5440" y="4453"/>
                    <a:pt x="5437" y="4449"/>
                  </a:cubicBezTo>
                  <a:cubicBezTo>
                    <a:pt x="5430" y="4439"/>
                    <a:pt x="5423" y="4430"/>
                    <a:pt x="5415" y="4420"/>
                  </a:cubicBezTo>
                  <a:cubicBezTo>
                    <a:pt x="5395" y="4393"/>
                    <a:pt x="5373" y="4366"/>
                    <a:pt x="5349" y="4340"/>
                  </a:cubicBezTo>
                  <a:cubicBezTo>
                    <a:pt x="5346" y="4335"/>
                    <a:pt x="5343" y="4331"/>
                    <a:pt x="5339" y="4327"/>
                  </a:cubicBezTo>
                  <a:cubicBezTo>
                    <a:pt x="5325" y="4311"/>
                    <a:pt x="5311" y="4295"/>
                    <a:pt x="5296" y="4278"/>
                  </a:cubicBezTo>
                  <a:cubicBezTo>
                    <a:pt x="5267" y="4246"/>
                    <a:pt x="5237" y="4215"/>
                    <a:pt x="5207" y="4185"/>
                  </a:cubicBezTo>
                  <a:cubicBezTo>
                    <a:pt x="5192" y="4170"/>
                    <a:pt x="5176" y="4154"/>
                    <a:pt x="5161" y="4139"/>
                  </a:cubicBezTo>
                  <a:cubicBezTo>
                    <a:pt x="5086" y="4067"/>
                    <a:pt x="5006" y="3999"/>
                    <a:pt x="4925" y="3934"/>
                  </a:cubicBezTo>
                  <a:cubicBezTo>
                    <a:pt x="4889" y="3908"/>
                    <a:pt x="4853" y="3880"/>
                    <a:pt x="4816" y="3853"/>
                  </a:cubicBezTo>
                  <a:cubicBezTo>
                    <a:pt x="4796" y="3840"/>
                    <a:pt x="4777" y="3825"/>
                    <a:pt x="4758" y="3811"/>
                  </a:cubicBezTo>
                  <a:cubicBezTo>
                    <a:pt x="4739" y="3797"/>
                    <a:pt x="4718" y="3783"/>
                    <a:pt x="4698" y="3769"/>
                  </a:cubicBezTo>
                  <a:cubicBezTo>
                    <a:pt x="4609" y="3706"/>
                    <a:pt x="4519" y="3644"/>
                    <a:pt x="4428" y="3585"/>
                  </a:cubicBezTo>
                  <a:cubicBezTo>
                    <a:pt x="4413" y="3576"/>
                    <a:pt x="4398" y="3566"/>
                    <a:pt x="4383" y="3557"/>
                  </a:cubicBezTo>
                  <a:cubicBezTo>
                    <a:pt x="4373" y="3550"/>
                    <a:pt x="4362" y="3543"/>
                    <a:pt x="4352" y="3537"/>
                  </a:cubicBezTo>
                  <a:cubicBezTo>
                    <a:pt x="4340" y="3529"/>
                    <a:pt x="4329" y="3522"/>
                    <a:pt x="4317" y="3515"/>
                  </a:cubicBezTo>
                  <a:cubicBezTo>
                    <a:pt x="4311" y="3510"/>
                    <a:pt x="4304" y="3507"/>
                    <a:pt x="4297" y="3502"/>
                  </a:cubicBezTo>
                  <a:cubicBezTo>
                    <a:pt x="4270" y="3485"/>
                    <a:pt x="4242" y="3469"/>
                    <a:pt x="4215" y="3452"/>
                  </a:cubicBezTo>
                  <a:cubicBezTo>
                    <a:pt x="4187" y="3434"/>
                    <a:pt x="4160" y="3418"/>
                    <a:pt x="4131" y="3401"/>
                  </a:cubicBezTo>
                  <a:cubicBezTo>
                    <a:pt x="4115" y="3390"/>
                    <a:pt x="4099" y="3381"/>
                    <a:pt x="4083" y="3371"/>
                  </a:cubicBezTo>
                  <a:cubicBezTo>
                    <a:pt x="4030" y="3338"/>
                    <a:pt x="3934" y="3305"/>
                    <a:pt x="3968" y="3225"/>
                  </a:cubicBezTo>
                  <a:cubicBezTo>
                    <a:pt x="3983" y="3196"/>
                    <a:pt x="4004" y="3186"/>
                    <a:pt x="4026" y="3186"/>
                  </a:cubicBezTo>
                  <a:cubicBezTo>
                    <a:pt x="4048" y="3186"/>
                    <a:pt x="4072" y="3196"/>
                    <a:pt x="4095" y="3209"/>
                  </a:cubicBezTo>
                  <a:cubicBezTo>
                    <a:pt x="4099" y="3210"/>
                    <a:pt x="4102" y="3213"/>
                    <a:pt x="4106" y="3215"/>
                  </a:cubicBezTo>
                  <a:cubicBezTo>
                    <a:pt x="4127" y="3226"/>
                    <a:pt x="4146" y="3240"/>
                    <a:pt x="4164" y="3251"/>
                  </a:cubicBezTo>
                  <a:cubicBezTo>
                    <a:pt x="4167" y="3252"/>
                    <a:pt x="4169" y="3253"/>
                    <a:pt x="4172" y="3254"/>
                  </a:cubicBezTo>
                  <a:cubicBezTo>
                    <a:pt x="4182" y="3261"/>
                    <a:pt x="4194" y="3268"/>
                    <a:pt x="4204" y="3274"/>
                  </a:cubicBezTo>
                  <a:cubicBezTo>
                    <a:pt x="4273" y="3315"/>
                    <a:pt x="4341" y="3359"/>
                    <a:pt x="4409" y="3403"/>
                  </a:cubicBezTo>
                  <a:cubicBezTo>
                    <a:pt x="4429" y="3415"/>
                    <a:pt x="4449" y="3427"/>
                    <a:pt x="4468" y="3440"/>
                  </a:cubicBezTo>
                  <a:cubicBezTo>
                    <a:pt x="4509" y="3467"/>
                    <a:pt x="4548" y="3493"/>
                    <a:pt x="4588" y="3520"/>
                  </a:cubicBezTo>
                  <a:cubicBezTo>
                    <a:pt x="4679" y="3580"/>
                    <a:pt x="4767" y="3641"/>
                    <a:pt x="4855" y="3704"/>
                  </a:cubicBezTo>
                  <a:cubicBezTo>
                    <a:pt x="4855" y="3706"/>
                    <a:pt x="4855" y="3706"/>
                    <a:pt x="4855" y="3706"/>
                  </a:cubicBezTo>
                  <a:cubicBezTo>
                    <a:pt x="4856" y="3706"/>
                    <a:pt x="4856" y="3706"/>
                    <a:pt x="4856" y="3704"/>
                  </a:cubicBezTo>
                  <a:cubicBezTo>
                    <a:pt x="4865" y="3704"/>
                    <a:pt x="4874" y="3703"/>
                    <a:pt x="4882" y="3703"/>
                  </a:cubicBezTo>
                  <a:cubicBezTo>
                    <a:pt x="4972" y="3703"/>
                    <a:pt x="5061" y="3744"/>
                    <a:pt x="5150" y="3761"/>
                  </a:cubicBezTo>
                  <a:cubicBezTo>
                    <a:pt x="5241" y="3785"/>
                    <a:pt x="5334" y="3808"/>
                    <a:pt x="5426" y="3836"/>
                  </a:cubicBezTo>
                  <a:cubicBezTo>
                    <a:pt x="5511" y="3859"/>
                    <a:pt x="5500" y="3949"/>
                    <a:pt x="5459" y="4008"/>
                  </a:cubicBezTo>
                  <a:cubicBezTo>
                    <a:pt x="5452" y="4022"/>
                    <a:pt x="5444" y="4039"/>
                    <a:pt x="5435" y="4057"/>
                  </a:cubicBezTo>
                  <a:cubicBezTo>
                    <a:pt x="5431" y="4061"/>
                    <a:pt x="5429" y="4066"/>
                    <a:pt x="5427" y="4069"/>
                  </a:cubicBezTo>
                  <a:cubicBezTo>
                    <a:pt x="5422" y="4076"/>
                    <a:pt x="5419" y="4083"/>
                    <a:pt x="5414" y="4089"/>
                  </a:cubicBezTo>
                  <a:cubicBezTo>
                    <a:pt x="5413" y="4091"/>
                    <a:pt x="5411" y="4092"/>
                    <a:pt x="5410" y="4095"/>
                  </a:cubicBezTo>
                  <a:cubicBezTo>
                    <a:pt x="5405" y="4101"/>
                    <a:pt x="5400" y="4105"/>
                    <a:pt x="5395" y="4110"/>
                  </a:cubicBezTo>
                  <a:cubicBezTo>
                    <a:pt x="5392" y="4113"/>
                    <a:pt x="5389" y="4116"/>
                    <a:pt x="5385" y="4118"/>
                  </a:cubicBezTo>
                  <a:lnTo>
                    <a:pt x="5384" y="4118"/>
                  </a:lnTo>
                  <a:cubicBezTo>
                    <a:pt x="5377" y="4122"/>
                    <a:pt x="5369" y="4126"/>
                    <a:pt x="5361" y="4127"/>
                  </a:cubicBezTo>
                  <a:lnTo>
                    <a:pt x="5346" y="4127"/>
                  </a:lnTo>
                  <a:cubicBezTo>
                    <a:pt x="5360" y="4141"/>
                    <a:pt x="5374" y="4156"/>
                    <a:pt x="5388" y="4171"/>
                  </a:cubicBezTo>
                  <a:cubicBezTo>
                    <a:pt x="5400" y="4184"/>
                    <a:pt x="5412" y="4198"/>
                    <a:pt x="5425" y="4211"/>
                  </a:cubicBezTo>
                  <a:cubicBezTo>
                    <a:pt x="5434" y="4222"/>
                    <a:pt x="5444" y="4233"/>
                    <a:pt x="5453" y="4244"/>
                  </a:cubicBezTo>
                  <a:cubicBezTo>
                    <a:pt x="5468" y="4262"/>
                    <a:pt x="5483" y="4280"/>
                    <a:pt x="5497" y="4298"/>
                  </a:cubicBezTo>
                  <a:cubicBezTo>
                    <a:pt x="5505" y="4306"/>
                    <a:pt x="5512" y="4315"/>
                    <a:pt x="5519" y="4325"/>
                  </a:cubicBezTo>
                  <a:cubicBezTo>
                    <a:pt x="5552" y="4366"/>
                    <a:pt x="5583" y="4408"/>
                    <a:pt x="5613" y="4452"/>
                  </a:cubicBezTo>
                  <a:cubicBezTo>
                    <a:pt x="5657" y="4506"/>
                    <a:pt x="5688" y="4561"/>
                    <a:pt x="5709" y="4617"/>
                  </a:cubicBezTo>
                  <a:cubicBezTo>
                    <a:pt x="5728" y="4588"/>
                    <a:pt x="5764" y="4573"/>
                    <a:pt x="5789" y="4550"/>
                  </a:cubicBezTo>
                  <a:cubicBezTo>
                    <a:pt x="5881" y="4475"/>
                    <a:pt x="5968" y="4403"/>
                    <a:pt x="6048" y="4318"/>
                  </a:cubicBezTo>
                  <a:cubicBezTo>
                    <a:pt x="6052" y="4313"/>
                    <a:pt x="6056" y="4308"/>
                    <a:pt x="6060" y="4303"/>
                  </a:cubicBezTo>
                  <a:cubicBezTo>
                    <a:pt x="6062" y="4299"/>
                    <a:pt x="6064" y="4296"/>
                    <a:pt x="6068" y="4292"/>
                  </a:cubicBezTo>
                  <a:cubicBezTo>
                    <a:pt x="6071" y="4288"/>
                    <a:pt x="6076" y="4284"/>
                    <a:pt x="6079" y="4280"/>
                  </a:cubicBezTo>
                  <a:cubicBezTo>
                    <a:pt x="6085" y="4273"/>
                    <a:pt x="6090" y="4266"/>
                    <a:pt x="6095" y="4260"/>
                  </a:cubicBezTo>
                  <a:cubicBezTo>
                    <a:pt x="6097" y="4260"/>
                    <a:pt x="6097" y="4259"/>
                    <a:pt x="6097" y="4259"/>
                  </a:cubicBezTo>
                  <a:cubicBezTo>
                    <a:pt x="6145" y="4202"/>
                    <a:pt x="6189" y="4143"/>
                    <a:pt x="6231" y="4086"/>
                  </a:cubicBezTo>
                  <a:cubicBezTo>
                    <a:pt x="6306" y="3995"/>
                    <a:pt x="6338" y="3889"/>
                    <a:pt x="6341" y="3780"/>
                  </a:cubicBezTo>
                  <a:lnTo>
                    <a:pt x="6340" y="3780"/>
                  </a:lnTo>
                  <a:cubicBezTo>
                    <a:pt x="6341" y="3768"/>
                    <a:pt x="6341" y="3758"/>
                    <a:pt x="6340" y="3747"/>
                  </a:cubicBezTo>
                  <a:cubicBezTo>
                    <a:pt x="6341" y="3746"/>
                    <a:pt x="6340" y="3745"/>
                    <a:pt x="6340" y="3744"/>
                  </a:cubicBezTo>
                  <a:cubicBezTo>
                    <a:pt x="6340" y="3738"/>
                    <a:pt x="6340" y="3732"/>
                    <a:pt x="6340" y="3726"/>
                  </a:cubicBezTo>
                  <a:cubicBezTo>
                    <a:pt x="6340" y="3719"/>
                    <a:pt x="6339" y="3714"/>
                    <a:pt x="6339" y="3708"/>
                  </a:cubicBezTo>
                  <a:cubicBezTo>
                    <a:pt x="6338" y="3696"/>
                    <a:pt x="6337" y="3684"/>
                    <a:pt x="6334" y="3672"/>
                  </a:cubicBezTo>
                  <a:cubicBezTo>
                    <a:pt x="6332" y="3654"/>
                    <a:pt x="6330" y="3635"/>
                    <a:pt x="6325" y="3618"/>
                  </a:cubicBezTo>
                  <a:cubicBezTo>
                    <a:pt x="6307" y="3523"/>
                    <a:pt x="6272" y="3432"/>
                    <a:pt x="6229" y="3351"/>
                  </a:cubicBezTo>
                  <a:cubicBezTo>
                    <a:pt x="6145" y="3208"/>
                    <a:pt x="6004" y="3112"/>
                    <a:pt x="5866" y="3027"/>
                  </a:cubicBezTo>
                  <a:cubicBezTo>
                    <a:pt x="5784" y="2979"/>
                    <a:pt x="5701" y="2934"/>
                    <a:pt x="5616" y="2891"/>
                  </a:cubicBezTo>
                  <a:cubicBezTo>
                    <a:pt x="5568" y="2867"/>
                    <a:pt x="5518" y="2843"/>
                    <a:pt x="5470" y="2820"/>
                  </a:cubicBezTo>
                  <a:cubicBezTo>
                    <a:pt x="5463" y="2816"/>
                    <a:pt x="5456" y="2813"/>
                    <a:pt x="5449" y="2809"/>
                  </a:cubicBezTo>
                  <a:cubicBezTo>
                    <a:pt x="5351" y="2763"/>
                    <a:pt x="5252" y="2717"/>
                    <a:pt x="5154" y="2672"/>
                  </a:cubicBezTo>
                  <a:cubicBezTo>
                    <a:pt x="4934" y="2574"/>
                    <a:pt x="4714" y="2472"/>
                    <a:pt x="4491" y="2379"/>
                  </a:cubicBezTo>
                  <a:cubicBezTo>
                    <a:pt x="4479" y="2373"/>
                    <a:pt x="4467" y="2368"/>
                    <a:pt x="4455" y="2364"/>
                  </a:cubicBezTo>
                  <a:cubicBezTo>
                    <a:pt x="4438" y="2357"/>
                    <a:pt x="4422" y="2350"/>
                    <a:pt x="4406" y="2343"/>
                  </a:cubicBezTo>
                  <a:cubicBezTo>
                    <a:pt x="4390" y="2336"/>
                    <a:pt x="4373" y="2330"/>
                    <a:pt x="4355" y="2323"/>
                  </a:cubicBezTo>
                  <a:cubicBezTo>
                    <a:pt x="4310" y="2305"/>
                    <a:pt x="4265" y="2288"/>
                    <a:pt x="4220" y="2271"/>
                  </a:cubicBezTo>
                  <a:cubicBezTo>
                    <a:pt x="4207" y="2267"/>
                    <a:pt x="4196" y="2262"/>
                    <a:pt x="4183" y="2257"/>
                  </a:cubicBezTo>
                  <a:cubicBezTo>
                    <a:pt x="4168" y="2252"/>
                    <a:pt x="4153" y="2246"/>
                    <a:pt x="4138" y="2241"/>
                  </a:cubicBezTo>
                  <a:cubicBezTo>
                    <a:pt x="4131" y="2240"/>
                    <a:pt x="4124" y="2238"/>
                    <a:pt x="4116" y="2234"/>
                  </a:cubicBezTo>
                  <a:cubicBezTo>
                    <a:pt x="4112" y="2233"/>
                    <a:pt x="4107" y="2231"/>
                    <a:pt x="4103" y="2229"/>
                  </a:cubicBezTo>
                  <a:cubicBezTo>
                    <a:pt x="4100" y="2227"/>
                    <a:pt x="4098" y="2225"/>
                    <a:pt x="4097" y="2224"/>
                  </a:cubicBezTo>
                  <a:cubicBezTo>
                    <a:pt x="4094" y="2223"/>
                    <a:pt x="4093" y="2222"/>
                    <a:pt x="4091" y="2221"/>
                  </a:cubicBezTo>
                  <a:cubicBezTo>
                    <a:pt x="4087" y="2218"/>
                    <a:pt x="4085" y="2216"/>
                    <a:pt x="4082" y="2212"/>
                  </a:cubicBezTo>
                  <a:cubicBezTo>
                    <a:pt x="4067" y="2196"/>
                    <a:pt x="4057" y="2176"/>
                    <a:pt x="4062" y="2149"/>
                  </a:cubicBezTo>
                  <a:cubicBezTo>
                    <a:pt x="4069" y="2117"/>
                    <a:pt x="4088" y="2099"/>
                    <a:pt x="4112" y="2094"/>
                  </a:cubicBezTo>
                  <a:cubicBezTo>
                    <a:pt x="4113" y="2092"/>
                    <a:pt x="4115" y="2092"/>
                    <a:pt x="4117" y="2092"/>
                  </a:cubicBezTo>
                  <a:cubicBezTo>
                    <a:pt x="4118" y="2092"/>
                    <a:pt x="4121" y="2091"/>
                    <a:pt x="4122" y="2091"/>
                  </a:cubicBezTo>
                  <a:cubicBezTo>
                    <a:pt x="4126" y="2091"/>
                    <a:pt x="4129" y="2091"/>
                    <a:pt x="4133" y="2091"/>
                  </a:cubicBezTo>
                  <a:cubicBezTo>
                    <a:pt x="4152" y="2091"/>
                    <a:pt x="4172" y="2095"/>
                    <a:pt x="4191" y="2104"/>
                  </a:cubicBezTo>
                  <a:cubicBezTo>
                    <a:pt x="4210" y="2110"/>
                    <a:pt x="4228" y="2117"/>
                    <a:pt x="4245" y="2122"/>
                  </a:cubicBezTo>
                  <a:cubicBezTo>
                    <a:pt x="4323" y="2150"/>
                    <a:pt x="4398" y="2181"/>
                    <a:pt x="4473" y="2214"/>
                  </a:cubicBezTo>
                  <a:cubicBezTo>
                    <a:pt x="4523" y="2234"/>
                    <a:pt x="4572" y="2256"/>
                    <a:pt x="4621" y="2278"/>
                  </a:cubicBezTo>
                  <a:cubicBezTo>
                    <a:pt x="4627" y="2281"/>
                    <a:pt x="4632" y="2283"/>
                    <a:pt x="4638" y="2286"/>
                  </a:cubicBezTo>
                  <a:cubicBezTo>
                    <a:pt x="4966" y="2432"/>
                    <a:pt x="5296" y="2574"/>
                    <a:pt x="5617" y="2733"/>
                  </a:cubicBezTo>
                  <a:cubicBezTo>
                    <a:pt x="5639" y="2745"/>
                    <a:pt x="5659" y="2755"/>
                    <a:pt x="5680" y="2766"/>
                  </a:cubicBezTo>
                  <a:cubicBezTo>
                    <a:pt x="5697" y="2774"/>
                    <a:pt x="5713" y="2782"/>
                    <a:pt x="5729" y="2791"/>
                  </a:cubicBezTo>
                  <a:cubicBezTo>
                    <a:pt x="5747" y="2799"/>
                    <a:pt x="5764" y="2808"/>
                    <a:pt x="5780" y="2818"/>
                  </a:cubicBezTo>
                  <a:cubicBezTo>
                    <a:pt x="5795" y="2826"/>
                    <a:pt x="5811" y="2834"/>
                    <a:pt x="5825" y="2841"/>
                  </a:cubicBezTo>
                  <a:cubicBezTo>
                    <a:pt x="6000" y="2937"/>
                    <a:pt x="6171" y="3047"/>
                    <a:pt x="6292" y="3207"/>
                  </a:cubicBezTo>
                  <a:cubicBezTo>
                    <a:pt x="6300" y="3219"/>
                    <a:pt x="6308" y="3232"/>
                    <a:pt x="6316" y="3246"/>
                  </a:cubicBezTo>
                  <a:cubicBezTo>
                    <a:pt x="6401" y="3030"/>
                    <a:pt x="6445" y="2784"/>
                    <a:pt x="6403" y="2557"/>
                  </a:cubicBezTo>
                  <a:cubicBezTo>
                    <a:pt x="6401" y="2551"/>
                    <a:pt x="6400" y="2544"/>
                    <a:pt x="6399" y="2538"/>
                  </a:cubicBezTo>
                  <a:cubicBezTo>
                    <a:pt x="6398" y="2532"/>
                    <a:pt x="6397" y="2527"/>
                    <a:pt x="6395" y="2520"/>
                  </a:cubicBezTo>
                  <a:cubicBezTo>
                    <a:pt x="6391" y="2502"/>
                    <a:pt x="6386" y="2484"/>
                    <a:pt x="6381" y="2467"/>
                  </a:cubicBezTo>
                  <a:cubicBezTo>
                    <a:pt x="6378" y="2461"/>
                    <a:pt x="6377" y="2455"/>
                    <a:pt x="6375" y="2448"/>
                  </a:cubicBezTo>
                  <a:cubicBezTo>
                    <a:pt x="6373" y="2442"/>
                    <a:pt x="6371" y="2436"/>
                    <a:pt x="6369" y="2431"/>
                  </a:cubicBezTo>
                  <a:cubicBezTo>
                    <a:pt x="6367" y="2425"/>
                    <a:pt x="6365" y="2419"/>
                    <a:pt x="6362" y="2413"/>
                  </a:cubicBezTo>
                  <a:cubicBezTo>
                    <a:pt x="6352" y="2385"/>
                    <a:pt x="6339" y="2357"/>
                    <a:pt x="6325" y="2329"/>
                  </a:cubicBezTo>
                  <a:cubicBezTo>
                    <a:pt x="6214" y="2119"/>
                    <a:pt x="6007" y="1988"/>
                    <a:pt x="5807" y="1872"/>
                  </a:cubicBezTo>
                  <a:cubicBezTo>
                    <a:pt x="5737" y="1831"/>
                    <a:pt x="5668" y="1792"/>
                    <a:pt x="5598" y="1754"/>
                  </a:cubicBezTo>
                  <a:cubicBezTo>
                    <a:pt x="5567" y="1737"/>
                    <a:pt x="5537" y="1721"/>
                    <a:pt x="5505" y="1704"/>
                  </a:cubicBezTo>
                  <a:cubicBezTo>
                    <a:pt x="5483" y="1692"/>
                    <a:pt x="5461" y="1680"/>
                    <a:pt x="5440" y="1670"/>
                  </a:cubicBezTo>
                  <a:cubicBezTo>
                    <a:pt x="5228" y="1560"/>
                    <a:pt x="5013" y="1460"/>
                    <a:pt x="4795" y="1366"/>
                  </a:cubicBezTo>
                  <a:cubicBezTo>
                    <a:pt x="4748" y="1346"/>
                    <a:pt x="4700" y="1327"/>
                    <a:pt x="4653" y="1307"/>
                  </a:cubicBezTo>
                  <a:cubicBezTo>
                    <a:pt x="4651" y="1306"/>
                    <a:pt x="4650" y="1305"/>
                    <a:pt x="4647" y="1305"/>
                  </a:cubicBezTo>
                  <a:cubicBezTo>
                    <a:pt x="4516" y="1248"/>
                    <a:pt x="4384" y="1192"/>
                    <a:pt x="4261" y="1140"/>
                  </a:cubicBezTo>
                  <a:cubicBezTo>
                    <a:pt x="4196" y="1113"/>
                    <a:pt x="4076" y="1082"/>
                    <a:pt x="4125" y="988"/>
                  </a:cubicBezTo>
                  <a:cubicBezTo>
                    <a:pt x="4142" y="964"/>
                    <a:pt x="4161" y="956"/>
                    <a:pt x="4181" y="956"/>
                  </a:cubicBezTo>
                  <a:cubicBezTo>
                    <a:pt x="4217" y="956"/>
                    <a:pt x="4257" y="983"/>
                    <a:pt x="4293" y="994"/>
                  </a:cubicBezTo>
                  <a:cubicBezTo>
                    <a:pt x="4445" y="1059"/>
                    <a:pt x="4597" y="1126"/>
                    <a:pt x="4748" y="1190"/>
                  </a:cubicBezTo>
                  <a:cubicBezTo>
                    <a:pt x="4755" y="1193"/>
                    <a:pt x="4761" y="1195"/>
                    <a:pt x="4766" y="1199"/>
                  </a:cubicBezTo>
                  <a:cubicBezTo>
                    <a:pt x="4811" y="1217"/>
                    <a:pt x="4855" y="1236"/>
                    <a:pt x="4899" y="1255"/>
                  </a:cubicBezTo>
                  <a:cubicBezTo>
                    <a:pt x="4905" y="1257"/>
                    <a:pt x="4911" y="1260"/>
                    <a:pt x="4916" y="1262"/>
                  </a:cubicBezTo>
                  <a:cubicBezTo>
                    <a:pt x="5149" y="1364"/>
                    <a:pt x="5378" y="1473"/>
                    <a:pt x="5601" y="1595"/>
                  </a:cubicBezTo>
                  <a:cubicBezTo>
                    <a:pt x="5604" y="1595"/>
                    <a:pt x="5605" y="1596"/>
                    <a:pt x="5607" y="1597"/>
                  </a:cubicBezTo>
                  <a:cubicBezTo>
                    <a:pt x="5631" y="1611"/>
                    <a:pt x="5655" y="1624"/>
                    <a:pt x="5681" y="1637"/>
                  </a:cubicBezTo>
                  <a:cubicBezTo>
                    <a:pt x="5763" y="1682"/>
                    <a:pt x="5845" y="1730"/>
                    <a:pt x="5926" y="1779"/>
                  </a:cubicBezTo>
                  <a:cubicBezTo>
                    <a:pt x="6121" y="1886"/>
                    <a:pt x="6281" y="2023"/>
                    <a:pt x="6391" y="2191"/>
                  </a:cubicBezTo>
                  <a:cubicBezTo>
                    <a:pt x="6393" y="2187"/>
                    <a:pt x="6397" y="2182"/>
                    <a:pt x="6401" y="2179"/>
                  </a:cubicBezTo>
                  <a:cubicBezTo>
                    <a:pt x="6399" y="2170"/>
                    <a:pt x="6399" y="2159"/>
                    <a:pt x="6401" y="2149"/>
                  </a:cubicBezTo>
                  <a:cubicBezTo>
                    <a:pt x="6434" y="1909"/>
                    <a:pt x="6347" y="1688"/>
                    <a:pt x="6209" y="1491"/>
                  </a:cubicBezTo>
                  <a:cubicBezTo>
                    <a:pt x="6206" y="1488"/>
                    <a:pt x="6206" y="1487"/>
                    <a:pt x="6205" y="1486"/>
                  </a:cubicBezTo>
                  <a:cubicBezTo>
                    <a:pt x="6198" y="1477"/>
                    <a:pt x="6192" y="1469"/>
                    <a:pt x="6187" y="1460"/>
                  </a:cubicBezTo>
                  <a:cubicBezTo>
                    <a:pt x="6179" y="1450"/>
                    <a:pt x="6172" y="1440"/>
                    <a:pt x="6164" y="1431"/>
                  </a:cubicBezTo>
                  <a:lnTo>
                    <a:pt x="6164" y="1430"/>
                  </a:lnTo>
                  <a:cubicBezTo>
                    <a:pt x="6156" y="1420"/>
                    <a:pt x="6147" y="1410"/>
                    <a:pt x="6140" y="1401"/>
                  </a:cubicBezTo>
                  <a:cubicBezTo>
                    <a:pt x="6132" y="1391"/>
                    <a:pt x="6125" y="1382"/>
                    <a:pt x="6119" y="1374"/>
                  </a:cubicBezTo>
                  <a:cubicBezTo>
                    <a:pt x="6117" y="1373"/>
                    <a:pt x="6116" y="1372"/>
                    <a:pt x="6116" y="1371"/>
                  </a:cubicBezTo>
                  <a:cubicBezTo>
                    <a:pt x="5949" y="1172"/>
                    <a:pt x="5739" y="1000"/>
                    <a:pt x="5561" y="857"/>
                  </a:cubicBezTo>
                  <a:cubicBezTo>
                    <a:pt x="5548" y="846"/>
                    <a:pt x="5534" y="836"/>
                    <a:pt x="5520" y="826"/>
                  </a:cubicBezTo>
                  <a:cubicBezTo>
                    <a:pt x="5498" y="809"/>
                    <a:pt x="5475" y="792"/>
                    <a:pt x="5452" y="776"/>
                  </a:cubicBezTo>
                  <a:cubicBezTo>
                    <a:pt x="5431" y="761"/>
                    <a:pt x="5411" y="745"/>
                    <a:pt x="5390" y="731"/>
                  </a:cubicBezTo>
                  <a:cubicBezTo>
                    <a:pt x="4754" y="279"/>
                    <a:pt x="4066" y="0"/>
                    <a:pt x="332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4" name="Google Shape;1111;p35">
              <a:extLst>
                <a:ext uri="{FF2B5EF4-FFF2-40B4-BE49-F238E27FC236}">
                  <a16:creationId xmlns:a16="http://schemas.microsoft.com/office/drawing/2014/main" id="{8287FDC8-A262-FA90-335D-D59D071C3B48}"/>
                </a:ext>
              </a:extLst>
            </p:cNvPr>
            <p:cNvSpPr/>
            <p:nvPr/>
          </p:nvSpPr>
          <p:spPr>
            <a:xfrm>
              <a:off x="6423750" y="2837636"/>
              <a:ext cx="312383" cy="402210"/>
            </a:xfrm>
            <a:custGeom>
              <a:avLst/>
              <a:gdLst/>
              <a:ahLst/>
              <a:cxnLst/>
              <a:rect l="l" t="t" r="r" b="b"/>
              <a:pathLst>
                <a:path w="4982" h="6415" extrusionOk="0">
                  <a:moveTo>
                    <a:pt x="2033" y="1"/>
                  </a:moveTo>
                  <a:cubicBezTo>
                    <a:pt x="1450" y="1"/>
                    <a:pt x="901" y="172"/>
                    <a:pt x="384" y="463"/>
                  </a:cubicBezTo>
                  <a:cubicBezTo>
                    <a:pt x="602" y="632"/>
                    <a:pt x="814" y="815"/>
                    <a:pt x="980" y="1029"/>
                  </a:cubicBezTo>
                  <a:cubicBezTo>
                    <a:pt x="1007" y="1017"/>
                    <a:pt x="1034" y="1005"/>
                    <a:pt x="1062" y="993"/>
                  </a:cubicBezTo>
                  <a:cubicBezTo>
                    <a:pt x="1097" y="982"/>
                    <a:pt x="1138" y="955"/>
                    <a:pt x="1174" y="955"/>
                  </a:cubicBezTo>
                  <a:cubicBezTo>
                    <a:pt x="1195" y="955"/>
                    <a:pt x="1214" y="964"/>
                    <a:pt x="1231" y="989"/>
                  </a:cubicBezTo>
                  <a:cubicBezTo>
                    <a:pt x="1280" y="1081"/>
                    <a:pt x="1159" y="1112"/>
                    <a:pt x="1094" y="1139"/>
                  </a:cubicBezTo>
                  <a:cubicBezTo>
                    <a:pt x="1085" y="1142"/>
                    <a:pt x="1076" y="1147"/>
                    <a:pt x="1067" y="1151"/>
                  </a:cubicBezTo>
                  <a:cubicBezTo>
                    <a:pt x="1156" y="1289"/>
                    <a:pt x="1226" y="1439"/>
                    <a:pt x="1266" y="1604"/>
                  </a:cubicBezTo>
                  <a:cubicBezTo>
                    <a:pt x="1283" y="1678"/>
                    <a:pt x="1313" y="1881"/>
                    <a:pt x="1241" y="1938"/>
                  </a:cubicBezTo>
                  <a:cubicBezTo>
                    <a:pt x="1248" y="1978"/>
                    <a:pt x="1231" y="2028"/>
                    <a:pt x="1197" y="2049"/>
                  </a:cubicBezTo>
                  <a:cubicBezTo>
                    <a:pt x="1203" y="2063"/>
                    <a:pt x="1209" y="2076"/>
                    <a:pt x="1214" y="2090"/>
                  </a:cubicBezTo>
                  <a:cubicBezTo>
                    <a:pt x="1217" y="2090"/>
                    <a:pt x="1219" y="2090"/>
                    <a:pt x="1221" y="2090"/>
                  </a:cubicBezTo>
                  <a:cubicBezTo>
                    <a:pt x="1255" y="2090"/>
                    <a:pt x="1283" y="2107"/>
                    <a:pt x="1293" y="2149"/>
                  </a:cubicBezTo>
                  <a:cubicBezTo>
                    <a:pt x="1300" y="2184"/>
                    <a:pt x="1281" y="2212"/>
                    <a:pt x="1255" y="2227"/>
                  </a:cubicBezTo>
                  <a:cubicBezTo>
                    <a:pt x="1275" y="2320"/>
                    <a:pt x="1281" y="2419"/>
                    <a:pt x="1273" y="2524"/>
                  </a:cubicBezTo>
                  <a:cubicBezTo>
                    <a:pt x="1269" y="2605"/>
                    <a:pt x="1214" y="2988"/>
                    <a:pt x="1120" y="3105"/>
                  </a:cubicBezTo>
                  <a:cubicBezTo>
                    <a:pt x="1141" y="3156"/>
                    <a:pt x="1158" y="3209"/>
                    <a:pt x="1171" y="3262"/>
                  </a:cubicBezTo>
                  <a:cubicBezTo>
                    <a:pt x="1175" y="3260"/>
                    <a:pt x="1179" y="3257"/>
                    <a:pt x="1183" y="3254"/>
                  </a:cubicBezTo>
                  <a:cubicBezTo>
                    <a:pt x="1224" y="3233"/>
                    <a:pt x="1281" y="3185"/>
                    <a:pt x="1329" y="3185"/>
                  </a:cubicBezTo>
                  <a:cubicBezTo>
                    <a:pt x="1351" y="3185"/>
                    <a:pt x="1371" y="3196"/>
                    <a:pt x="1387" y="3225"/>
                  </a:cubicBezTo>
                  <a:cubicBezTo>
                    <a:pt x="1421" y="3305"/>
                    <a:pt x="1325" y="3337"/>
                    <a:pt x="1272" y="3371"/>
                  </a:cubicBezTo>
                  <a:cubicBezTo>
                    <a:pt x="1247" y="3386"/>
                    <a:pt x="1221" y="3402"/>
                    <a:pt x="1195" y="3417"/>
                  </a:cubicBezTo>
                  <a:cubicBezTo>
                    <a:pt x="1205" y="3575"/>
                    <a:pt x="1172" y="3732"/>
                    <a:pt x="1074" y="3861"/>
                  </a:cubicBezTo>
                  <a:cubicBezTo>
                    <a:pt x="1035" y="3916"/>
                    <a:pt x="996" y="3971"/>
                    <a:pt x="953" y="4023"/>
                  </a:cubicBezTo>
                  <a:cubicBezTo>
                    <a:pt x="952" y="4037"/>
                    <a:pt x="947" y="4050"/>
                    <a:pt x="938" y="4062"/>
                  </a:cubicBezTo>
                  <a:cubicBezTo>
                    <a:pt x="825" y="4208"/>
                    <a:pt x="677" y="4327"/>
                    <a:pt x="529" y="4436"/>
                  </a:cubicBezTo>
                  <a:cubicBezTo>
                    <a:pt x="518" y="4442"/>
                    <a:pt x="507" y="4445"/>
                    <a:pt x="495" y="4445"/>
                  </a:cubicBezTo>
                  <a:cubicBezTo>
                    <a:pt x="485" y="4445"/>
                    <a:pt x="476" y="4443"/>
                    <a:pt x="467" y="4439"/>
                  </a:cubicBezTo>
                  <a:lnTo>
                    <a:pt x="467" y="4439"/>
                  </a:lnTo>
                  <a:cubicBezTo>
                    <a:pt x="497" y="4644"/>
                    <a:pt x="401" y="4851"/>
                    <a:pt x="257" y="5029"/>
                  </a:cubicBezTo>
                  <a:cubicBezTo>
                    <a:pt x="179" y="5135"/>
                    <a:pt x="97" y="5243"/>
                    <a:pt x="1" y="5333"/>
                  </a:cubicBezTo>
                  <a:cubicBezTo>
                    <a:pt x="100" y="5461"/>
                    <a:pt x="216" y="5575"/>
                    <a:pt x="355" y="5662"/>
                  </a:cubicBezTo>
                  <a:cubicBezTo>
                    <a:pt x="374" y="5679"/>
                    <a:pt x="406" y="5693"/>
                    <a:pt x="437" y="5709"/>
                  </a:cubicBezTo>
                  <a:cubicBezTo>
                    <a:pt x="471" y="5704"/>
                    <a:pt x="504" y="5697"/>
                    <a:pt x="534" y="5679"/>
                  </a:cubicBezTo>
                  <a:cubicBezTo>
                    <a:pt x="611" y="5631"/>
                    <a:pt x="622" y="5532"/>
                    <a:pt x="626" y="5448"/>
                  </a:cubicBezTo>
                  <a:cubicBezTo>
                    <a:pt x="631" y="5314"/>
                    <a:pt x="542" y="5196"/>
                    <a:pt x="436" y="5123"/>
                  </a:cubicBezTo>
                  <a:cubicBezTo>
                    <a:pt x="411" y="5103"/>
                    <a:pt x="381" y="5096"/>
                    <a:pt x="351" y="5089"/>
                  </a:cubicBezTo>
                  <a:cubicBezTo>
                    <a:pt x="292" y="5065"/>
                    <a:pt x="291" y="4983"/>
                    <a:pt x="340" y="4948"/>
                  </a:cubicBezTo>
                  <a:cubicBezTo>
                    <a:pt x="564" y="4797"/>
                    <a:pt x="803" y="4668"/>
                    <a:pt x="1032" y="4523"/>
                  </a:cubicBezTo>
                  <a:cubicBezTo>
                    <a:pt x="1057" y="4508"/>
                    <a:pt x="1083" y="4493"/>
                    <a:pt x="1108" y="4477"/>
                  </a:cubicBezTo>
                  <a:cubicBezTo>
                    <a:pt x="1149" y="4452"/>
                    <a:pt x="1189" y="4425"/>
                    <a:pt x="1231" y="4401"/>
                  </a:cubicBezTo>
                  <a:cubicBezTo>
                    <a:pt x="1258" y="4385"/>
                    <a:pt x="1286" y="4370"/>
                    <a:pt x="1314" y="4355"/>
                  </a:cubicBezTo>
                  <a:cubicBezTo>
                    <a:pt x="1323" y="4350"/>
                    <a:pt x="1334" y="4347"/>
                    <a:pt x="1345" y="4347"/>
                  </a:cubicBezTo>
                  <a:cubicBezTo>
                    <a:pt x="1353" y="4347"/>
                    <a:pt x="1362" y="4349"/>
                    <a:pt x="1369" y="4353"/>
                  </a:cubicBezTo>
                  <a:cubicBezTo>
                    <a:pt x="1418" y="4376"/>
                    <a:pt x="1428" y="4438"/>
                    <a:pt x="1389" y="4475"/>
                  </a:cubicBezTo>
                  <a:cubicBezTo>
                    <a:pt x="1369" y="4488"/>
                    <a:pt x="1351" y="4499"/>
                    <a:pt x="1331" y="4512"/>
                  </a:cubicBezTo>
                  <a:cubicBezTo>
                    <a:pt x="1904" y="5147"/>
                    <a:pt x="2466" y="5791"/>
                    <a:pt x="3054" y="6415"/>
                  </a:cubicBezTo>
                  <a:cubicBezTo>
                    <a:pt x="3176" y="6069"/>
                    <a:pt x="3299" y="5723"/>
                    <a:pt x="3420" y="5377"/>
                  </a:cubicBezTo>
                  <a:cubicBezTo>
                    <a:pt x="3779" y="4354"/>
                    <a:pt x="4141" y="3332"/>
                    <a:pt x="4493" y="2306"/>
                  </a:cubicBezTo>
                  <a:cubicBezTo>
                    <a:pt x="4663" y="1814"/>
                    <a:pt x="4815" y="1317"/>
                    <a:pt x="4981" y="823"/>
                  </a:cubicBezTo>
                  <a:cubicBezTo>
                    <a:pt x="4830" y="762"/>
                    <a:pt x="4680" y="702"/>
                    <a:pt x="4529" y="641"/>
                  </a:cubicBezTo>
                  <a:cubicBezTo>
                    <a:pt x="4450" y="610"/>
                    <a:pt x="4372" y="579"/>
                    <a:pt x="4293" y="547"/>
                  </a:cubicBezTo>
                  <a:cubicBezTo>
                    <a:pt x="4281" y="562"/>
                    <a:pt x="4262" y="570"/>
                    <a:pt x="4243" y="570"/>
                  </a:cubicBezTo>
                  <a:cubicBezTo>
                    <a:pt x="4224" y="570"/>
                    <a:pt x="4203" y="562"/>
                    <a:pt x="4187" y="546"/>
                  </a:cubicBezTo>
                  <a:cubicBezTo>
                    <a:pt x="3757" y="360"/>
                    <a:pt x="3294" y="215"/>
                    <a:pt x="2830" y="106"/>
                  </a:cubicBezTo>
                  <a:cubicBezTo>
                    <a:pt x="2557" y="34"/>
                    <a:pt x="2292" y="1"/>
                    <a:pt x="20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5" name="Google Shape;1112;p35">
              <a:extLst>
                <a:ext uri="{FF2B5EF4-FFF2-40B4-BE49-F238E27FC236}">
                  <a16:creationId xmlns:a16="http://schemas.microsoft.com/office/drawing/2014/main" id="{4B89937D-0119-B618-991F-816BC32C4082}"/>
                </a:ext>
              </a:extLst>
            </p:cNvPr>
            <p:cNvSpPr/>
            <p:nvPr/>
          </p:nvSpPr>
          <p:spPr>
            <a:xfrm>
              <a:off x="6208112" y="2135027"/>
              <a:ext cx="405622" cy="215306"/>
            </a:xfrm>
            <a:custGeom>
              <a:avLst/>
              <a:gdLst/>
              <a:ahLst/>
              <a:cxnLst/>
              <a:rect l="l" t="t" r="r" b="b"/>
              <a:pathLst>
                <a:path w="6469" h="3434" extrusionOk="0">
                  <a:moveTo>
                    <a:pt x="4203" y="0"/>
                  </a:moveTo>
                  <a:cubicBezTo>
                    <a:pt x="4058" y="641"/>
                    <a:pt x="3812" y="1282"/>
                    <a:pt x="3343" y="1752"/>
                  </a:cubicBezTo>
                  <a:cubicBezTo>
                    <a:pt x="3059" y="2023"/>
                    <a:pt x="2737" y="2262"/>
                    <a:pt x="2367" y="2403"/>
                  </a:cubicBezTo>
                  <a:cubicBezTo>
                    <a:pt x="1974" y="2541"/>
                    <a:pt x="1556" y="2630"/>
                    <a:pt x="1138" y="2630"/>
                  </a:cubicBezTo>
                  <a:cubicBezTo>
                    <a:pt x="1088" y="2630"/>
                    <a:pt x="1039" y="2629"/>
                    <a:pt x="989" y="2626"/>
                  </a:cubicBezTo>
                  <a:cubicBezTo>
                    <a:pt x="710" y="2614"/>
                    <a:pt x="430" y="2567"/>
                    <a:pt x="167" y="2470"/>
                  </a:cubicBezTo>
                  <a:cubicBezTo>
                    <a:pt x="113" y="2492"/>
                    <a:pt x="56" y="2512"/>
                    <a:pt x="1" y="2530"/>
                  </a:cubicBezTo>
                  <a:cubicBezTo>
                    <a:pt x="62" y="2590"/>
                    <a:pt x="134" y="2640"/>
                    <a:pt x="204" y="2692"/>
                  </a:cubicBezTo>
                  <a:cubicBezTo>
                    <a:pt x="678" y="3022"/>
                    <a:pt x="1246" y="3181"/>
                    <a:pt x="1806" y="3294"/>
                  </a:cubicBezTo>
                  <a:cubicBezTo>
                    <a:pt x="2259" y="3388"/>
                    <a:pt x="2720" y="3434"/>
                    <a:pt x="3181" y="3434"/>
                  </a:cubicBezTo>
                  <a:cubicBezTo>
                    <a:pt x="3724" y="3434"/>
                    <a:pt x="4267" y="3370"/>
                    <a:pt x="4798" y="3246"/>
                  </a:cubicBezTo>
                  <a:cubicBezTo>
                    <a:pt x="5207" y="3160"/>
                    <a:pt x="5611" y="3041"/>
                    <a:pt x="5993" y="2871"/>
                  </a:cubicBezTo>
                  <a:cubicBezTo>
                    <a:pt x="6165" y="2791"/>
                    <a:pt x="6320" y="2706"/>
                    <a:pt x="6469" y="2599"/>
                  </a:cubicBezTo>
                  <a:cubicBezTo>
                    <a:pt x="6333" y="2522"/>
                    <a:pt x="6207" y="2429"/>
                    <a:pt x="6095" y="2317"/>
                  </a:cubicBezTo>
                  <a:cubicBezTo>
                    <a:pt x="5927" y="2143"/>
                    <a:pt x="5789" y="1944"/>
                    <a:pt x="5679" y="1729"/>
                  </a:cubicBezTo>
                  <a:cubicBezTo>
                    <a:pt x="5667" y="1707"/>
                    <a:pt x="5657" y="1684"/>
                    <a:pt x="5645" y="1661"/>
                  </a:cubicBezTo>
                  <a:cubicBezTo>
                    <a:pt x="5642" y="1651"/>
                    <a:pt x="5637" y="1643"/>
                    <a:pt x="5633" y="1634"/>
                  </a:cubicBezTo>
                  <a:cubicBezTo>
                    <a:pt x="5627" y="1620"/>
                    <a:pt x="5620" y="1605"/>
                    <a:pt x="5614" y="1591"/>
                  </a:cubicBezTo>
                  <a:cubicBezTo>
                    <a:pt x="5528" y="1393"/>
                    <a:pt x="5464" y="1184"/>
                    <a:pt x="5426" y="971"/>
                  </a:cubicBezTo>
                  <a:cubicBezTo>
                    <a:pt x="5371" y="668"/>
                    <a:pt x="5367" y="357"/>
                    <a:pt x="5395" y="51"/>
                  </a:cubicBezTo>
                  <a:cubicBezTo>
                    <a:pt x="5356" y="49"/>
                    <a:pt x="5316" y="47"/>
                    <a:pt x="5278" y="46"/>
                  </a:cubicBezTo>
                  <a:cubicBezTo>
                    <a:pt x="4919" y="32"/>
                    <a:pt x="4561" y="16"/>
                    <a:pt x="420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6" name="Google Shape;1113;p35">
              <a:extLst>
                <a:ext uri="{FF2B5EF4-FFF2-40B4-BE49-F238E27FC236}">
                  <a16:creationId xmlns:a16="http://schemas.microsoft.com/office/drawing/2014/main" id="{1C5399AB-0CA1-2ECA-BF85-F1E584E01633}"/>
                </a:ext>
              </a:extLst>
            </p:cNvPr>
            <p:cNvSpPr/>
            <p:nvPr/>
          </p:nvSpPr>
          <p:spPr>
            <a:xfrm>
              <a:off x="6230936" y="2128317"/>
              <a:ext cx="231560" cy="163267"/>
            </a:xfrm>
            <a:custGeom>
              <a:avLst/>
              <a:gdLst/>
              <a:ahLst/>
              <a:cxnLst/>
              <a:rect l="l" t="t" r="r" b="b"/>
              <a:pathLst>
                <a:path w="3693" h="2604" extrusionOk="0">
                  <a:moveTo>
                    <a:pt x="1214" y="1"/>
                  </a:moveTo>
                  <a:lnTo>
                    <a:pt x="1214" y="1"/>
                  </a:lnTo>
                  <a:cubicBezTo>
                    <a:pt x="1230" y="266"/>
                    <a:pt x="1221" y="532"/>
                    <a:pt x="1174" y="794"/>
                  </a:cubicBezTo>
                  <a:cubicBezTo>
                    <a:pt x="1084" y="1292"/>
                    <a:pt x="859" y="1773"/>
                    <a:pt x="505" y="2138"/>
                  </a:cubicBezTo>
                  <a:cubicBezTo>
                    <a:pt x="359" y="2286"/>
                    <a:pt x="187" y="2400"/>
                    <a:pt x="1" y="2492"/>
                  </a:cubicBezTo>
                  <a:cubicBezTo>
                    <a:pt x="126" y="2526"/>
                    <a:pt x="256" y="2552"/>
                    <a:pt x="383" y="2573"/>
                  </a:cubicBezTo>
                  <a:cubicBezTo>
                    <a:pt x="513" y="2593"/>
                    <a:pt x="644" y="2603"/>
                    <a:pt x="774" y="2603"/>
                  </a:cubicBezTo>
                  <a:cubicBezTo>
                    <a:pt x="1084" y="2603"/>
                    <a:pt x="1391" y="2549"/>
                    <a:pt x="1690" y="2463"/>
                  </a:cubicBezTo>
                  <a:cubicBezTo>
                    <a:pt x="2249" y="2297"/>
                    <a:pt x="2764" y="1932"/>
                    <a:pt x="3121" y="1475"/>
                  </a:cubicBezTo>
                  <a:cubicBezTo>
                    <a:pt x="3415" y="1069"/>
                    <a:pt x="3585" y="589"/>
                    <a:pt x="3692" y="101"/>
                  </a:cubicBezTo>
                  <a:cubicBezTo>
                    <a:pt x="3658" y="100"/>
                    <a:pt x="3623" y="98"/>
                    <a:pt x="3589" y="97"/>
                  </a:cubicBezTo>
                  <a:cubicBezTo>
                    <a:pt x="3119" y="77"/>
                    <a:pt x="2649" y="59"/>
                    <a:pt x="2179" y="38"/>
                  </a:cubicBezTo>
                  <a:cubicBezTo>
                    <a:pt x="1942" y="27"/>
                    <a:pt x="1705" y="17"/>
                    <a:pt x="1468" y="9"/>
                  </a:cubicBezTo>
                  <a:cubicBezTo>
                    <a:pt x="1384" y="5"/>
                    <a:pt x="1300" y="3"/>
                    <a:pt x="1214"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7" name="Google Shape;1114;p35">
              <a:extLst>
                <a:ext uri="{FF2B5EF4-FFF2-40B4-BE49-F238E27FC236}">
                  <a16:creationId xmlns:a16="http://schemas.microsoft.com/office/drawing/2014/main" id="{A7F33FDF-6F01-44AF-453C-1630D7814BE8}"/>
                </a:ext>
              </a:extLst>
            </p:cNvPr>
            <p:cNvSpPr/>
            <p:nvPr/>
          </p:nvSpPr>
          <p:spPr>
            <a:xfrm>
              <a:off x="6180648" y="2296227"/>
              <a:ext cx="462178" cy="243959"/>
            </a:xfrm>
            <a:custGeom>
              <a:avLst/>
              <a:gdLst/>
              <a:ahLst/>
              <a:cxnLst/>
              <a:rect l="l" t="t" r="r" b="b"/>
              <a:pathLst>
                <a:path w="7371" h="3891" extrusionOk="0">
                  <a:moveTo>
                    <a:pt x="301" y="1"/>
                  </a:moveTo>
                  <a:cubicBezTo>
                    <a:pt x="269" y="10"/>
                    <a:pt x="238" y="18"/>
                    <a:pt x="206" y="27"/>
                  </a:cubicBezTo>
                  <a:cubicBezTo>
                    <a:pt x="137" y="45"/>
                    <a:pt x="69" y="62"/>
                    <a:pt x="0" y="77"/>
                  </a:cubicBezTo>
                  <a:cubicBezTo>
                    <a:pt x="568" y="1049"/>
                    <a:pt x="1344" y="1893"/>
                    <a:pt x="2157" y="2664"/>
                  </a:cubicBezTo>
                  <a:cubicBezTo>
                    <a:pt x="2435" y="2924"/>
                    <a:pt x="2721" y="3175"/>
                    <a:pt x="3023" y="3406"/>
                  </a:cubicBezTo>
                  <a:cubicBezTo>
                    <a:pt x="3224" y="3558"/>
                    <a:pt x="3432" y="3701"/>
                    <a:pt x="3645" y="3835"/>
                  </a:cubicBezTo>
                  <a:cubicBezTo>
                    <a:pt x="3665" y="3849"/>
                    <a:pt x="3675" y="3869"/>
                    <a:pt x="3675" y="3890"/>
                  </a:cubicBezTo>
                  <a:cubicBezTo>
                    <a:pt x="3688" y="3882"/>
                    <a:pt x="3703" y="3874"/>
                    <a:pt x="3718" y="3868"/>
                  </a:cubicBezTo>
                  <a:cubicBezTo>
                    <a:pt x="3851" y="3798"/>
                    <a:pt x="3976" y="3712"/>
                    <a:pt x="4097" y="3623"/>
                  </a:cubicBezTo>
                  <a:cubicBezTo>
                    <a:pt x="4642" y="3225"/>
                    <a:pt x="5176" y="2808"/>
                    <a:pt x="5657" y="2333"/>
                  </a:cubicBezTo>
                  <a:cubicBezTo>
                    <a:pt x="6307" y="1701"/>
                    <a:pt x="6859" y="981"/>
                    <a:pt x="7371" y="233"/>
                  </a:cubicBezTo>
                  <a:cubicBezTo>
                    <a:pt x="7265" y="197"/>
                    <a:pt x="7160" y="157"/>
                    <a:pt x="7058" y="108"/>
                  </a:cubicBezTo>
                  <a:cubicBezTo>
                    <a:pt x="6282" y="717"/>
                    <a:pt x="4615" y="1018"/>
                    <a:pt x="3536" y="1018"/>
                  </a:cubicBezTo>
                  <a:cubicBezTo>
                    <a:pt x="3451" y="1018"/>
                    <a:pt x="3370" y="1016"/>
                    <a:pt x="3293" y="1012"/>
                  </a:cubicBezTo>
                  <a:cubicBezTo>
                    <a:pt x="2418" y="958"/>
                    <a:pt x="1534" y="762"/>
                    <a:pt x="749" y="360"/>
                  </a:cubicBezTo>
                  <a:cubicBezTo>
                    <a:pt x="626" y="288"/>
                    <a:pt x="509" y="206"/>
                    <a:pt x="398" y="117"/>
                  </a:cubicBezTo>
                  <a:cubicBezTo>
                    <a:pt x="363" y="90"/>
                    <a:pt x="313" y="46"/>
                    <a:pt x="301" y="1"/>
                  </a:cubicBezTo>
                  <a:close/>
                </a:path>
              </a:pathLst>
            </a:custGeom>
            <a:solidFill>
              <a:srgbClr val="7B95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8" name="Google Shape;1132;p35">
              <a:extLst>
                <a:ext uri="{FF2B5EF4-FFF2-40B4-BE49-F238E27FC236}">
                  <a16:creationId xmlns:a16="http://schemas.microsoft.com/office/drawing/2014/main" id="{D651DE7F-2B7A-D7AB-5914-2AE34036770A}"/>
                </a:ext>
              </a:extLst>
            </p:cNvPr>
            <p:cNvSpPr/>
            <p:nvPr/>
          </p:nvSpPr>
          <p:spPr>
            <a:xfrm>
              <a:off x="6349822" y="2558623"/>
              <a:ext cx="26146" cy="20063"/>
            </a:xfrm>
            <a:custGeom>
              <a:avLst/>
              <a:gdLst/>
              <a:ahLst/>
              <a:cxnLst/>
              <a:rect l="l" t="t" r="r" b="b"/>
              <a:pathLst>
                <a:path w="417" h="320" extrusionOk="0">
                  <a:moveTo>
                    <a:pt x="416" y="1"/>
                  </a:moveTo>
                  <a:cubicBezTo>
                    <a:pt x="340" y="1"/>
                    <a:pt x="264" y="20"/>
                    <a:pt x="194" y="50"/>
                  </a:cubicBezTo>
                  <a:cubicBezTo>
                    <a:pt x="180" y="60"/>
                    <a:pt x="164" y="64"/>
                    <a:pt x="149" y="64"/>
                  </a:cubicBezTo>
                  <a:cubicBezTo>
                    <a:pt x="128" y="64"/>
                    <a:pt x="107" y="55"/>
                    <a:pt x="94" y="37"/>
                  </a:cubicBezTo>
                  <a:lnTo>
                    <a:pt x="94" y="37"/>
                  </a:lnTo>
                  <a:cubicBezTo>
                    <a:pt x="1" y="149"/>
                    <a:pt x="70" y="254"/>
                    <a:pt x="177" y="319"/>
                  </a:cubicBezTo>
                  <a:cubicBezTo>
                    <a:pt x="219" y="272"/>
                    <a:pt x="257" y="222"/>
                    <a:pt x="294" y="172"/>
                  </a:cubicBezTo>
                  <a:cubicBezTo>
                    <a:pt x="336" y="116"/>
                    <a:pt x="369" y="52"/>
                    <a:pt x="416" y="1"/>
                  </a:cubicBezTo>
                  <a:close/>
                </a:path>
              </a:pathLst>
            </a:custGeom>
            <a:solidFill>
              <a:srgbClr val="7B95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9" name="Google Shape;1133;p35">
              <a:extLst>
                <a:ext uri="{FF2B5EF4-FFF2-40B4-BE49-F238E27FC236}">
                  <a16:creationId xmlns:a16="http://schemas.microsoft.com/office/drawing/2014/main" id="{14336C1C-E893-2B9C-FD23-8571F7754888}"/>
                </a:ext>
              </a:extLst>
            </p:cNvPr>
            <p:cNvSpPr/>
            <p:nvPr/>
          </p:nvSpPr>
          <p:spPr>
            <a:xfrm>
              <a:off x="6369386" y="2559627"/>
              <a:ext cx="28028" cy="23575"/>
            </a:xfrm>
            <a:custGeom>
              <a:avLst/>
              <a:gdLst/>
              <a:ahLst/>
              <a:cxnLst/>
              <a:rect l="l" t="t" r="r" b="b"/>
              <a:pathLst>
                <a:path w="447" h="376" extrusionOk="0">
                  <a:moveTo>
                    <a:pt x="226" y="1"/>
                  </a:moveTo>
                  <a:lnTo>
                    <a:pt x="226" y="1"/>
                  </a:lnTo>
                  <a:cubicBezTo>
                    <a:pt x="234" y="25"/>
                    <a:pt x="229" y="54"/>
                    <a:pt x="208" y="77"/>
                  </a:cubicBezTo>
                  <a:cubicBezTo>
                    <a:pt x="147" y="178"/>
                    <a:pt x="77" y="271"/>
                    <a:pt x="1" y="361"/>
                  </a:cubicBezTo>
                  <a:cubicBezTo>
                    <a:pt x="33" y="370"/>
                    <a:pt x="65" y="375"/>
                    <a:pt x="93" y="375"/>
                  </a:cubicBezTo>
                  <a:cubicBezTo>
                    <a:pt x="96" y="375"/>
                    <a:pt x="98" y="375"/>
                    <a:pt x="101" y="375"/>
                  </a:cubicBezTo>
                  <a:cubicBezTo>
                    <a:pt x="324" y="365"/>
                    <a:pt x="446" y="72"/>
                    <a:pt x="226" y="1"/>
                  </a:cubicBezTo>
                  <a:close/>
                </a:path>
              </a:pathLst>
            </a:custGeom>
            <a:solidFill>
              <a:srgbClr val="7B95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0" name="Google Shape;1134;p35">
              <a:extLst>
                <a:ext uri="{FF2B5EF4-FFF2-40B4-BE49-F238E27FC236}">
                  <a16:creationId xmlns:a16="http://schemas.microsoft.com/office/drawing/2014/main" id="{07D6383D-9CE8-2F6D-8386-88CED402143F}"/>
                </a:ext>
              </a:extLst>
            </p:cNvPr>
            <p:cNvSpPr/>
            <p:nvPr/>
          </p:nvSpPr>
          <p:spPr>
            <a:xfrm>
              <a:off x="6438923" y="2565960"/>
              <a:ext cx="27401" cy="25331"/>
            </a:xfrm>
            <a:custGeom>
              <a:avLst/>
              <a:gdLst/>
              <a:ahLst/>
              <a:cxnLst/>
              <a:rect l="l" t="t" r="r" b="b"/>
              <a:pathLst>
                <a:path w="437" h="404" extrusionOk="0">
                  <a:moveTo>
                    <a:pt x="0" y="0"/>
                  </a:moveTo>
                  <a:lnTo>
                    <a:pt x="0" y="0"/>
                  </a:lnTo>
                  <a:cubicBezTo>
                    <a:pt x="22" y="12"/>
                    <a:pt x="37" y="35"/>
                    <a:pt x="38" y="59"/>
                  </a:cubicBezTo>
                  <a:cubicBezTo>
                    <a:pt x="50" y="160"/>
                    <a:pt x="73" y="258"/>
                    <a:pt x="91" y="356"/>
                  </a:cubicBezTo>
                  <a:cubicBezTo>
                    <a:pt x="94" y="372"/>
                    <a:pt x="97" y="387"/>
                    <a:pt x="101" y="403"/>
                  </a:cubicBezTo>
                  <a:cubicBezTo>
                    <a:pt x="395" y="328"/>
                    <a:pt x="437" y="85"/>
                    <a:pt x="105" y="8"/>
                  </a:cubicBezTo>
                  <a:cubicBezTo>
                    <a:pt x="72" y="8"/>
                    <a:pt x="36" y="2"/>
                    <a:pt x="0" y="0"/>
                  </a:cubicBezTo>
                  <a:close/>
                </a:path>
              </a:pathLst>
            </a:custGeom>
            <a:solidFill>
              <a:srgbClr val="7B95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1" name="Google Shape;1135;p35">
              <a:extLst>
                <a:ext uri="{FF2B5EF4-FFF2-40B4-BE49-F238E27FC236}">
                  <a16:creationId xmlns:a16="http://schemas.microsoft.com/office/drawing/2014/main" id="{D7B3C89E-8838-5839-7665-A163E38E9FE9}"/>
                </a:ext>
              </a:extLst>
            </p:cNvPr>
            <p:cNvSpPr/>
            <p:nvPr/>
          </p:nvSpPr>
          <p:spPr>
            <a:xfrm>
              <a:off x="6428703" y="2566649"/>
              <a:ext cx="7085" cy="22447"/>
            </a:xfrm>
            <a:custGeom>
              <a:avLst/>
              <a:gdLst/>
              <a:ahLst/>
              <a:cxnLst/>
              <a:rect l="l" t="t" r="r" b="b"/>
              <a:pathLst>
                <a:path w="113" h="358" extrusionOk="0">
                  <a:moveTo>
                    <a:pt x="89" y="1"/>
                  </a:moveTo>
                  <a:lnTo>
                    <a:pt x="89" y="1"/>
                  </a:lnTo>
                  <a:cubicBezTo>
                    <a:pt x="86" y="2"/>
                    <a:pt x="82" y="4"/>
                    <a:pt x="78" y="6"/>
                  </a:cubicBezTo>
                  <a:lnTo>
                    <a:pt x="79" y="6"/>
                  </a:lnTo>
                  <a:cubicBezTo>
                    <a:pt x="12" y="75"/>
                    <a:pt x="0" y="187"/>
                    <a:pt x="20" y="276"/>
                  </a:cubicBezTo>
                  <a:cubicBezTo>
                    <a:pt x="43" y="309"/>
                    <a:pt x="75" y="337"/>
                    <a:pt x="112" y="358"/>
                  </a:cubicBezTo>
                  <a:cubicBezTo>
                    <a:pt x="94" y="255"/>
                    <a:pt x="80" y="152"/>
                    <a:pt x="66" y="51"/>
                  </a:cubicBezTo>
                  <a:cubicBezTo>
                    <a:pt x="67" y="31"/>
                    <a:pt x="75" y="14"/>
                    <a:pt x="89" y="1"/>
                  </a:cubicBezTo>
                  <a:close/>
                </a:path>
              </a:pathLst>
            </a:custGeom>
            <a:solidFill>
              <a:srgbClr val="7B95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2" name="Google Shape;1137;p35">
              <a:extLst>
                <a:ext uri="{FF2B5EF4-FFF2-40B4-BE49-F238E27FC236}">
                  <a16:creationId xmlns:a16="http://schemas.microsoft.com/office/drawing/2014/main" id="{3F1D91D5-9C1A-3A66-D7E6-FE3E8388836A}"/>
                </a:ext>
              </a:extLst>
            </p:cNvPr>
            <p:cNvSpPr/>
            <p:nvPr/>
          </p:nvSpPr>
          <p:spPr>
            <a:xfrm>
              <a:off x="6568970" y="2738133"/>
              <a:ext cx="23764" cy="25768"/>
            </a:xfrm>
            <a:custGeom>
              <a:avLst/>
              <a:gdLst/>
              <a:ahLst/>
              <a:cxnLst/>
              <a:rect l="l" t="t" r="r" b="b"/>
              <a:pathLst>
                <a:path w="379" h="411" extrusionOk="0">
                  <a:moveTo>
                    <a:pt x="133" y="0"/>
                  </a:moveTo>
                  <a:cubicBezTo>
                    <a:pt x="132" y="20"/>
                    <a:pt x="125" y="42"/>
                    <a:pt x="110" y="55"/>
                  </a:cubicBezTo>
                  <a:cubicBezTo>
                    <a:pt x="97" y="65"/>
                    <a:pt x="83" y="72"/>
                    <a:pt x="69" y="74"/>
                  </a:cubicBezTo>
                  <a:cubicBezTo>
                    <a:pt x="32" y="184"/>
                    <a:pt x="1" y="410"/>
                    <a:pt x="169" y="410"/>
                  </a:cubicBezTo>
                  <a:cubicBezTo>
                    <a:pt x="171" y="410"/>
                    <a:pt x="172" y="410"/>
                    <a:pt x="173" y="410"/>
                  </a:cubicBezTo>
                  <a:cubicBezTo>
                    <a:pt x="174" y="410"/>
                    <a:pt x="175" y="410"/>
                    <a:pt x="176" y="410"/>
                  </a:cubicBezTo>
                  <a:cubicBezTo>
                    <a:pt x="241" y="410"/>
                    <a:pt x="309" y="361"/>
                    <a:pt x="330" y="302"/>
                  </a:cubicBezTo>
                  <a:cubicBezTo>
                    <a:pt x="379" y="162"/>
                    <a:pt x="250" y="49"/>
                    <a:pt x="13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3" name="Google Shape;1138;p35">
              <a:extLst>
                <a:ext uri="{FF2B5EF4-FFF2-40B4-BE49-F238E27FC236}">
                  <a16:creationId xmlns:a16="http://schemas.microsoft.com/office/drawing/2014/main" id="{FB14AFB4-B974-C42B-B861-0631460924B8}"/>
                </a:ext>
              </a:extLst>
            </p:cNvPr>
            <p:cNvSpPr/>
            <p:nvPr/>
          </p:nvSpPr>
          <p:spPr>
            <a:xfrm>
              <a:off x="6573485" y="2243998"/>
              <a:ext cx="266171" cy="78122"/>
            </a:xfrm>
            <a:custGeom>
              <a:avLst/>
              <a:gdLst/>
              <a:ahLst/>
              <a:cxnLst/>
              <a:rect l="l" t="t" r="r" b="b"/>
              <a:pathLst>
                <a:path w="4245" h="1246" extrusionOk="0">
                  <a:moveTo>
                    <a:pt x="1" y="1"/>
                  </a:moveTo>
                  <a:lnTo>
                    <a:pt x="1" y="1"/>
                  </a:lnTo>
                  <a:cubicBezTo>
                    <a:pt x="108" y="192"/>
                    <a:pt x="245" y="367"/>
                    <a:pt x="414" y="517"/>
                  </a:cubicBezTo>
                  <a:cubicBezTo>
                    <a:pt x="644" y="708"/>
                    <a:pt x="911" y="842"/>
                    <a:pt x="1193" y="939"/>
                  </a:cubicBezTo>
                  <a:cubicBezTo>
                    <a:pt x="1195" y="940"/>
                    <a:pt x="1198" y="941"/>
                    <a:pt x="1202" y="942"/>
                  </a:cubicBezTo>
                  <a:cubicBezTo>
                    <a:pt x="1220" y="949"/>
                    <a:pt x="1241" y="955"/>
                    <a:pt x="1261" y="962"/>
                  </a:cubicBezTo>
                  <a:cubicBezTo>
                    <a:pt x="1280" y="968"/>
                    <a:pt x="1300" y="974"/>
                    <a:pt x="1321" y="980"/>
                  </a:cubicBezTo>
                  <a:cubicBezTo>
                    <a:pt x="1324" y="982"/>
                    <a:pt x="1328" y="983"/>
                    <a:pt x="1331" y="983"/>
                  </a:cubicBezTo>
                  <a:cubicBezTo>
                    <a:pt x="1637" y="1074"/>
                    <a:pt x="1957" y="1126"/>
                    <a:pt x="2268" y="1164"/>
                  </a:cubicBezTo>
                  <a:cubicBezTo>
                    <a:pt x="2843" y="1232"/>
                    <a:pt x="3422" y="1246"/>
                    <a:pt x="4001" y="1246"/>
                  </a:cubicBezTo>
                  <a:cubicBezTo>
                    <a:pt x="4082" y="1246"/>
                    <a:pt x="4163" y="1245"/>
                    <a:pt x="4245" y="1245"/>
                  </a:cubicBezTo>
                  <a:cubicBezTo>
                    <a:pt x="3774" y="550"/>
                    <a:pt x="2940" y="200"/>
                    <a:pt x="2134" y="85"/>
                  </a:cubicBezTo>
                  <a:cubicBezTo>
                    <a:pt x="1427" y="0"/>
                    <a:pt x="711" y="50"/>
                    <a:pt x="1" y="1"/>
                  </a:cubicBezTo>
                  <a:close/>
                </a:path>
              </a:pathLst>
            </a:custGeom>
            <a:solidFill>
              <a:srgbClr val="FFBE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4" name="Google Shape;1139;p35">
              <a:extLst>
                <a:ext uri="{FF2B5EF4-FFF2-40B4-BE49-F238E27FC236}">
                  <a16:creationId xmlns:a16="http://schemas.microsoft.com/office/drawing/2014/main" id="{AE8FD230-0EB9-2FB2-9B76-6AFA0FF55025}"/>
                </a:ext>
              </a:extLst>
            </p:cNvPr>
            <p:cNvSpPr/>
            <p:nvPr/>
          </p:nvSpPr>
          <p:spPr>
            <a:xfrm>
              <a:off x="6081263" y="2234467"/>
              <a:ext cx="193060" cy="68591"/>
            </a:xfrm>
            <a:custGeom>
              <a:avLst/>
              <a:gdLst/>
              <a:ahLst/>
              <a:cxnLst/>
              <a:rect l="l" t="t" r="r" b="b"/>
              <a:pathLst>
                <a:path w="3079" h="1094" extrusionOk="0">
                  <a:moveTo>
                    <a:pt x="3078" y="1"/>
                  </a:moveTo>
                  <a:cubicBezTo>
                    <a:pt x="2807" y="63"/>
                    <a:pt x="2527" y="87"/>
                    <a:pt x="2249" y="92"/>
                  </a:cubicBezTo>
                  <a:cubicBezTo>
                    <a:pt x="2085" y="96"/>
                    <a:pt x="1921" y="98"/>
                    <a:pt x="1757" y="98"/>
                  </a:cubicBezTo>
                  <a:cubicBezTo>
                    <a:pt x="1666" y="98"/>
                    <a:pt x="1574" y="98"/>
                    <a:pt x="1482" y="97"/>
                  </a:cubicBezTo>
                  <a:cubicBezTo>
                    <a:pt x="1434" y="98"/>
                    <a:pt x="1384" y="98"/>
                    <a:pt x="1333" y="98"/>
                  </a:cubicBezTo>
                  <a:cubicBezTo>
                    <a:pt x="1307" y="98"/>
                    <a:pt x="1282" y="98"/>
                    <a:pt x="1256" y="98"/>
                  </a:cubicBezTo>
                  <a:cubicBezTo>
                    <a:pt x="891" y="98"/>
                    <a:pt x="492" y="108"/>
                    <a:pt x="260" y="411"/>
                  </a:cubicBezTo>
                  <a:cubicBezTo>
                    <a:pt x="143" y="590"/>
                    <a:pt x="1" y="886"/>
                    <a:pt x="115" y="1093"/>
                  </a:cubicBezTo>
                  <a:cubicBezTo>
                    <a:pt x="375" y="1080"/>
                    <a:pt x="635" y="1061"/>
                    <a:pt x="893" y="1031"/>
                  </a:cubicBezTo>
                  <a:cubicBezTo>
                    <a:pt x="1052" y="1011"/>
                    <a:pt x="1212" y="988"/>
                    <a:pt x="1373" y="959"/>
                  </a:cubicBezTo>
                  <a:cubicBezTo>
                    <a:pt x="1376" y="958"/>
                    <a:pt x="1379" y="957"/>
                    <a:pt x="1383" y="957"/>
                  </a:cubicBezTo>
                  <a:cubicBezTo>
                    <a:pt x="1403" y="953"/>
                    <a:pt x="1422" y="949"/>
                    <a:pt x="1442" y="945"/>
                  </a:cubicBezTo>
                  <a:cubicBezTo>
                    <a:pt x="1443" y="945"/>
                    <a:pt x="1444" y="945"/>
                    <a:pt x="1445" y="944"/>
                  </a:cubicBezTo>
                  <a:cubicBezTo>
                    <a:pt x="1466" y="941"/>
                    <a:pt x="1486" y="936"/>
                    <a:pt x="1507" y="933"/>
                  </a:cubicBezTo>
                  <a:cubicBezTo>
                    <a:pt x="1508" y="931"/>
                    <a:pt x="1509" y="931"/>
                    <a:pt x="1510" y="931"/>
                  </a:cubicBezTo>
                  <a:cubicBezTo>
                    <a:pt x="1672" y="897"/>
                    <a:pt x="1832" y="854"/>
                    <a:pt x="1988" y="800"/>
                  </a:cubicBezTo>
                  <a:cubicBezTo>
                    <a:pt x="1988" y="800"/>
                    <a:pt x="1988" y="800"/>
                    <a:pt x="1988" y="799"/>
                  </a:cubicBezTo>
                  <a:cubicBezTo>
                    <a:pt x="2004" y="794"/>
                    <a:pt x="2020" y="788"/>
                    <a:pt x="2035" y="783"/>
                  </a:cubicBezTo>
                  <a:cubicBezTo>
                    <a:pt x="2049" y="777"/>
                    <a:pt x="2062" y="772"/>
                    <a:pt x="2076" y="768"/>
                  </a:cubicBezTo>
                  <a:cubicBezTo>
                    <a:pt x="2082" y="765"/>
                    <a:pt x="2086" y="763"/>
                    <a:pt x="2091" y="762"/>
                  </a:cubicBezTo>
                  <a:cubicBezTo>
                    <a:pt x="2104" y="756"/>
                    <a:pt x="2117" y="751"/>
                    <a:pt x="2130" y="746"/>
                  </a:cubicBezTo>
                  <a:cubicBezTo>
                    <a:pt x="2131" y="746"/>
                    <a:pt x="2132" y="744"/>
                    <a:pt x="2134" y="744"/>
                  </a:cubicBezTo>
                  <a:cubicBezTo>
                    <a:pt x="2149" y="739"/>
                    <a:pt x="2162" y="733"/>
                    <a:pt x="2176" y="726"/>
                  </a:cubicBezTo>
                  <a:cubicBezTo>
                    <a:pt x="2381" y="639"/>
                    <a:pt x="2574" y="527"/>
                    <a:pt x="2746" y="385"/>
                  </a:cubicBezTo>
                  <a:cubicBezTo>
                    <a:pt x="2876" y="270"/>
                    <a:pt x="2986" y="140"/>
                    <a:pt x="3078" y="2"/>
                  </a:cubicBezTo>
                  <a:lnTo>
                    <a:pt x="3078" y="1"/>
                  </a:lnTo>
                  <a:close/>
                </a:path>
              </a:pathLst>
            </a:custGeom>
            <a:solidFill>
              <a:srgbClr val="FFBE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5" name="Google Shape;1140;p35">
              <a:extLst>
                <a:ext uri="{FF2B5EF4-FFF2-40B4-BE49-F238E27FC236}">
                  <a16:creationId xmlns:a16="http://schemas.microsoft.com/office/drawing/2014/main" id="{523E42BB-B508-4008-5514-3864B9D0A1BC}"/>
                </a:ext>
              </a:extLst>
            </p:cNvPr>
            <p:cNvSpPr/>
            <p:nvPr/>
          </p:nvSpPr>
          <p:spPr>
            <a:xfrm>
              <a:off x="6161023" y="2288515"/>
              <a:ext cx="489831" cy="110224"/>
            </a:xfrm>
            <a:custGeom>
              <a:avLst/>
              <a:gdLst/>
              <a:ahLst/>
              <a:cxnLst/>
              <a:rect l="l" t="t" r="r" b="b"/>
              <a:pathLst>
                <a:path w="7812" h="1758" extrusionOk="0">
                  <a:moveTo>
                    <a:pt x="516" y="0"/>
                  </a:moveTo>
                  <a:cubicBezTo>
                    <a:pt x="223" y="0"/>
                    <a:pt x="0" y="446"/>
                    <a:pt x="714" y="977"/>
                  </a:cubicBezTo>
                  <a:cubicBezTo>
                    <a:pt x="1469" y="1488"/>
                    <a:pt x="2400" y="1690"/>
                    <a:pt x="3297" y="1751"/>
                  </a:cubicBezTo>
                  <a:cubicBezTo>
                    <a:pt x="3378" y="1756"/>
                    <a:pt x="3458" y="1758"/>
                    <a:pt x="3539" y="1758"/>
                  </a:cubicBezTo>
                  <a:cubicBezTo>
                    <a:pt x="4092" y="1758"/>
                    <a:pt x="4642" y="1654"/>
                    <a:pt x="5183" y="1545"/>
                  </a:cubicBezTo>
                  <a:cubicBezTo>
                    <a:pt x="5883" y="1421"/>
                    <a:pt x="6563" y="1201"/>
                    <a:pt x="7147" y="787"/>
                  </a:cubicBezTo>
                  <a:cubicBezTo>
                    <a:pt x="7295" y="656"/>
                    <a:pt x="7811" y="474"/>
                    <a:pt x="7655" y="225"/>
                  </a:cubicBezTo>
                  <a:cubicBezTo>
                    <a:pt x="7618" y="181"/>
                    <a:pt x="7579" y="163"/>
                    <a:pt x="7539" y="163"/>
                  </a:cubicBezTo>
                  <a:cubicBezTo>
                    <a:pt x="7441" y="163"/>
                    <a:pt x="7341" y="272"/>
                    <a:pt x="7257" y="327"/>
                  </a:cubicBezTo>
                  <a:cubicBezTo>
                    <a:pt x="6980" y="501"/>
                    <a:pt x="6687" y="649"/>
                    <a:pt x="6380" y="766"/>
                  </a:cubicBezTo>
                  <a:cubicBezTo>
                    <a:pt x="5923" y="915"/>
                    <a:pt x="5440" y="962"/>
                    <a:pt x="4966" y="1031"/>
                  </a:cubicBezTo>
                  <a:cubicBezTo>
                    <a:pt x="4505" y="1097"/>
                    <a:pt x="4038" y="1149"/>
                    <a:pt x="3572" y="1149"/>
                  </a:cubicBezTo>
                  <a:cubicBezTo>
                    <a:pt x="3215" y="1149"/>
                    <a:pt x="2860" y="1118"/>
                    <a:pt x="2508" y="1041"/>
                  </a:cubicBezTo>
                  <a:cubicBezTo>
                    <a:pt x="1900" y="876"/>
                    <a:pt x="1135" y="740"/>
                    <a:pt x="792" y="153"/>
                  </a:cubicBezTo>
                  <a:cubicBezTo>
                    <a:pt x="712" y="47"/>
                    <a:pt x="610" y="0"/>
                    <a:pt x="516" y="0"/>
                  </a:cubicBezTo>
                  <a:close/>
                </a:path>
              </a:pathLst>
            </a:custGeom>
            <a:solidFill>
              <a:srgbClr val="4D73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6" name="Google Shape;1143;p35">
              <a:extLst>
                <a:ext uri="{FF2B5EF4-FFF2-40B4-BE49-F238E27FC236}">
                  <a16:creationId xmlns:a16="http://schemas.microsoft.com/office/drawing/2014/main" id="{7F0CD205-AB05-1E4D-96B3-3BCFB8C252AF}"/>
                </a:ext>
              </a:extLst>
            </p:cNvPr>
            <p:cNvSpPr/>
            <p:nvPr/>
          </p:nvSpPr>
          <p:spPr>
            <a:xfrm>
              <a:off x="6148168" y="2297543"/>
              <a:ext cx="294011" cy="271233"/>
            </a:xfrm>
            <a:custGeom>
              <a:avLst/>
              <a:gdLst/>
              <a:ahLst/>
              <a:cxnLst/>
              <a:rect l="l" t="t" r="r" b="b"/>
              <a:pathLst>
                <a:path w="4689" h="4326" extrusionOk="0">
                  <a:moveTo>
                    <a:pt x="254" y="1"/>
                  </a:moveTo>
                  <a:cubicBezTo>
                    <a:pt x="143" y="1"/>
                    <a:pt x="31" y="65"/>
                    <a:pt x="1" y="188"/>
                  </a:cubicBezTo>
                  <a:cubicBezTo>
                    <a:pt x="317" y="1951"/>
                    <a:pt x="2388" y="3963"/>
                    <a:pt x="4148" y="4319"/>
                  </a:cubicBezTo>
                  <a:cubicBezTo>
                    <a:pt x="4170" y="4323"/>
                    <a:pt x="4191" y="4325"/>
                    <a:pt x="4212" y="4325"/>
                  </a:cubicBezTo>
                  <a:cubicBezTo>
                    <a:pt x="4585" y="4325"/>
                    <a:pt x="4688" y="3719"/>
                    <a:pt x="4291" y="3622"/>
                  </a:cubicBezTo>
                  <a:cubicBezTo>
                    <a:pt x="3840" y="3505"/>
                    <a:pt x="3428" y="3271"/>
                    <a:pt x="3038" y="3023"/>
                  </a:cubicBezTo>
                  <a:cubicBezTo>
                    <a:pt x="2098" y="2404"/>
                    <a:pt x="1307" y="1520"/>
                    <a:pt x="722" y="547"/>
                  </a:cubicBezTo>
                  <a:cubicBezTo>
                    <a:pt x="645" y="417"/>
                    <a:pt x="561" y="289"/>
                    <a:pt x="490" y="155"/>
                  </a:cubicBezTo>
                  <a:cubicBezTo>
                    <a:pt x="450" y="51"/>
                    <a:pt x="352" y="1"/>
                    <a:pt x="254" y="1"/>
                  </a:cubicBezTo>
                  <a:close/>
                </a:path>
              </a:pathLst>
            </a:custGeom>
            <a:solidFill>
              <a:srgbClr val="E9750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7" name="Google Shape;1144;p35">
              <a:extLst>
                <a:ext uri="{FF2B5EF4-FFF2-40B4-BE49-F238E27FC236}">
                  <a16:creationId xmlns:a16="http://schemas.microsoft.com/office/drawing/2014/main" id="{87003465-8F3A-9B1D-A6C5-B889B14503F0}"/>
                </a:ext>
              </a:extLst>
            </p:cNvPr>
            <p:cNvSpPr/>
            <p:nvPr/>
          </p:nvSpPr>
          <p:spPr>
            <a:xfrm>
              <a:off x="6388134" y="2313155"/>
              <a:ext cx="294324" cy="252549"/>
            </a:xfrm>
            <a:custGeom>
              <a:avLst/>
              <a:gdLst/>
              <a:ahLst/>
              <a:cxnLst/>
              <a:rect l="l" t="t" r="r" b="b"/>
              <a:pathLst>
                <a:path w="4694" h="4028" extrusionOk="0">
                  <a:moveTo>
                    <a:pt x="4382" y="0"/>
                  </a:moveTo>
                  <a:cubicBezTo>
                    <a:pt x="4311" y="0"/>
                    <a:pt x="4239" y="26"/>
                    <a:pt x="4184" y="85"/>
                  </a:cubicBezTo>
                  <a:cubicBezTo>
                    <a:pt x="3369" y="911"/>
                    <a:pt x="2625" y="1805"/>
                    <a:pt x="1735" y="2557"/>
                  </a:cubicBezTo>
                  <a:cubicBezTo>
                    <a:pt x="1498" y="2871"/>
                    <a:pt x="1" y="3572"/>
                    <a:pt x="255" y="3919"/>
                  </a:cubicBezTo>
                  <a:cubicBezTo>
                    <a:pt x="302" y="3997"/>
                    <a:pt x="365" y="4027"/>
                    <a:pt x="433" y="4027"/>
                  </a:cubicBezTo>
                  <a:cubicBezTo>
                    <a:pt x="531" y="4027"/>
                    <a:pt x="637" y="3965"/>
                    <a:pt x="713" y="3897"/>
                  </a:cubicBezTo>
                  <a:cubicBezTo>
                    <a:pt x="1908" y="3282"/>
                    <a:pt x="2929" y="2397"/>
                    <a:pt x="3793" y="1371"/>
                  </a:cubicBezTo>
                  <a:cubicBezTo>
                    <a:pt x="3987" y="1077"/>
                    <a:pt x="4651" y="586"/>
                    <a:pt x="4687" y="293"/>
                  </a:cubicBezTo>
                  <a:cubicBezTo>
                    <a:pt x="4693" y="121"/>
                    <a:pt x="4537" y="0"/>
                    <a:pt x="4382" y="0"/>
                  </a:cubicBezTo>
                  <a:close/>
                </a:path>
              </a:pathLst>
            </a:custGeom>
            <a:solidFill>
              <a:srgbClr val="E9750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8" name="Google Shape;1152;p35">
              <a:extLst>
                <a:ext uri="{FF2B5EF4-FFF2-40B4-BE49-F238E27FC236}">
                  <a16:creationId xmlns:a16="http://schemas.microsoft.com/office/drawing/2014/main" id="{E1B15876-FB90-6C26-F807-2D0610539A5D}"/>
                </a:ext>
              </a:extLst>
            </p:cNvPr>
            <p:cNvSpPr/>
            <p:nvPr/>
          </p:nvSpPr>
          <p:spPr>
            <a:xfrm>
              <a:off x="5708679" y="2551727"/>
              <a:ext cx="123524" cy="440645"/>
            </a:xfrm>
            <a:custGeom>
              <a:avLst/>
              <a:gdLst/>
              <a:ahLst/>
              <a:cxnLst/>
              <a:rect l="l" t="t" r="r" b="b"/>
              <a:pathLst>
                <a:path w="1970" h="7028" extrusionOk="0">
                  <a:moveTo>
                    <a:pt x="1821" y="0"/>
                  </a:moveTo>
                  <a:cubicBezTo>
                    <a:pt x="1500" y="0"/>
                    <a:pt x="913" y="1630"/>
                    <a:pt x="825" y="1808"/>
                  </a:cubicBezTo>
                  <a:cubicBezTo>
                    <a:pt x="302" y="3400"/>
                    <a:pt x="0" y="5092"/>
                    <a:pt x="150" y="6770"/>
                  </a:cubicBezTo>
                  <a:lnTo>
                    <a:pt x="150" y="6769"/>
                  </a:lnTo>
                  <a:cubicBezTo>
                    <a:pt x="166" y="6944"/>
                    <a:pt x="304" y="7028"/>
                    <a:pt x="444" y="7028"/>
                  </a:cubicBezTo>
                  <a:cubicBezTo>
                    <a:pt x="597" y="7028"/>
                    <a:pt x="753" y="6927"/>
                    <a:pt x="751" y="6736"/>
                  </a:cubicBezTo>
                  <a:cubicBezTo>
                    <a:pt x="753" y="6017"/>
                    <a:pt x="767" y="5296"/>
                    <a:pt x="912" y="4589"/>
                  </a:cubicBezTo>
                  <a:cubicBezTo>
                    <a:pt x="1150" y="3098"/>
                    <a:pt x="1558" y="1647"/>
                    <a:pt x="1969" y="197"/>
                  </a:cubicBezTo>
                  <a:cubicBezTo>
                    <a:pt x="1933" y="59"/>
                    <a:pt x="1881" y="0"/>
                    <a:pt x="1821" y="0"/>
                  </a:cubicBezTo>
                  <a:close/>
                </a:path>
              </a:pathLst>
            </a:custGeom>
            <a:solidFill>
              <a:srgbClr val="EE80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9" name="Google Shape;1154;p35">
              <a:extLst>
                <a:ext uri="{FF2B5EF4-FFF2-40B4-BE49-F238E27FC236}">
                  <a16:creationId xmlns:a16="http://schemas.microsoft.com/office/drawing/2014/main" id="{AFF7BD89-73EF-14C2-22D1-D7705F28916D}"/>
                </a:ext>
              </a:extLst>
            </p:cNvPr>
            <p:cNvSpPr/>
            <p:nvPr/>
          </p:nvSpPr>
          <p:spPr>
            <a:xfrm>
              <a:off x="5750251" y="2706783"/>
              <a:ext cx="62451" cy="278444"/>
            </a:xfrm>
            <a:custGeom>
              <a:avLst/>
              <a:gdLst/>
              <a:ahLst/>
              <a:cxnLst/>
              <a:rect l="l" t="t" r="r" b="b"/>
              <a:pathLst>
                <a:path w="996" h="4441" extrusionOk="0">
                  <a:moveTo>
                    <a:pt x="665" y="0"/>
                  </a:moveTo>
                  <a:cubicBezTo>
                    <a:pt x="495" y="0"/>
                    <a:pt x="464" y="177"/>
                    <a:pt x="473" y="313"/>
                  </a:cubicBezTo>
                  <a:cubicBezTo>
                    <a:pt x="439" y="666"/>
                    <a:pt x="376" y="1014"/>
                    <a:pt x="331" y="1364"/>
                  </a:cubicBezTo>
                  <a:cubicBezTo>
                    <a:pt x="207" y="2289"/>
                    <a:pt x="98" y="3216"/>
                    <a:pt x="20" y="4146"/>
                  </a:cubicBezTo>
                  <a:cubicBezTo>
                    <a:pt x="0" y="4285"/>
                    <a:pt x="102" y="4421"/>
                    <a:pt x="241" y="4438"/>
                  </a:cubicBezTo>
                  <a:cubicBezTo>
                    <a:pt x="256" y="4440"/>
                    <a:pt x="270" y="4441"/>
                    <a:pt x="283" y="4441"/>
                  </a:cubicBezTo>
                  <a:cubicBezTo>
                    <a:pt x="523" y="4441"/>
                    <a:pt x="554" y="4161"/>
                    <a:pt x="557" y="3964"/>
                  </a:cubicBezTo>
                  <a:cubicBezTo>
                    <a:pt x="597" y="3511"/>
                    <a:pt x="631" y="3058"/>
                    <a:pt x="671" y="2607"/>
                  </a:cubicBezTo>
                  <a:cubicBezTo>
                    <a:pt x="730" y="1969"/>
                    <a:pt x="755" y="1330"/>
                    <a:pt x="814" y="692"/>
                  </a:cubicBezTo>
                  <a:cubicBezTo>
                    <a:pt x="796" y="474"/>
                    <a:pt x="995" y="43"/>
                    <a:pt x="669" y="0"/>
                  </a:cubicBezTo>
                  <a:cubicBezTo>
                    <a:pt x="668" y="0"/>
                    <a:pt x="666" y="0"/>
                    <a:pt x="665" y="0"/>
                  </a:cubicBezTo>
                  <a:close/>
                </a:path>
              </a:pathLst>
            </a:custGeom>
            <a:solidFill>
              <a:srgbClr val="EE80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1155;p35">
              <a:extLst>
                <a:ext uri="{FF2B5EF4-FFF2-40B4-BE49-F238E27FC236}">
                  <a16:creationId xmlns:a16="http://schemas.microsoft.com/office/drawing/2014/main" id="{3EBDC9E4-DEAA-B4EF-279D-F85554A74376}"/>
                </a:ext>
              </a:extLst>
            </p:cNvPr>
            <p:cNvSpPr/>
            <p:nvPr/>
          </p:nvSpPr>
          <p:spPr>
            <a:xfrm>
              <a:off x="5701155" y="2952126"/>
              <a:ext cx="101767" cy="71915"/>
            </a:xfrm>
            <a:custGeom>
              <a:avLst/>
              <a:gdLst/>
              <a:ahLst/>
              <a:cxnLst/>
              <a:rect l="l" t="t" r="r" b="b"/>
              <a:pathLst>
                <a:path w="1623" h="1147" extrusionOk="0">
                  <a:moveTo>
                    <a:pt x="1091" y="1"/>
                  </a:moveTo>
                  <a:cubicBezTo>
                    <a:pt x="1009" y="1"/>
                    <a:pt x="922" y="41"/>
                    <a:pt x="843" y="142"/>
                  </a:cubicBezTo>
                  <a:cubicBezTo>
                    <a:pt x="836" y="137"/>
                    <a:pt x="828" y="134"/>
                    <a:pt x="820" y="130"/>
                  </a:cubicBezTo>
                  <a:cubicBezTo>
                    <a:pt x="789" y="117"/>
                    <a:pt x="754" y="111"/>
                    <a:pt x="720" y="111"/>
                  </a:cubicBezTo>
                  <a:cubicBezTo>
                    <a:pt x="694" y="111"/>
                    <a:pt x="667" y="115"/>
                    <a:pt x="642" y="122"/>
                  </a:cubicBezTo>
                  <a:cubicBezTo>
                    <a:pt x="602" y="108"/>
                    <a:pt x="563" y="101"/>
                    <a:pt x="527" y="101"/>
                  </a:cubicBezTo>
                  <a:cubicBezTo>
                    <a:pt x="125" y="101"/>
                    <a:pt x="0" y="913"/>
                    <a:pt x="351" y="1097"/>
                  </a:cubicBezTo>
                  <a:cubicBezTo>
                    <a:pt x="420" y="1131"/>
                    <a:pt x="493" y="1146"/>
                    <a:pt x="566" y="1146"/>
                  </a:cubicBezTo>
                  <a:cubicBezTo>
                    <a:pt x="841" y="1146"/>
                    <a:pt x="1129" y="935"/>
                    <a:pt x="1247" y="701"/>
                  </a:cubicBezTo>
                  <a:cubicBezTo>
                    <a:pt x="1623" y="526"/>
                    <a:pt x="1386" y="1"/>
                    <a:pt x="1091" y="1"/>
                  </a:cubicBezTo>
                  <a:close/>
                </a:path>
              </a:pathLst>
            </a:custGeom>
            <a:solidFill>
              <a:srgbClr val="EE80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1" name="Google Shape;1156;p35">
              <a:extLst>
                <a:ext uri="{FF2B5EF4-FFF2-40B4-BE49-F238E27FC236}">
                  <a16:creationId xmlns:a16="http://schemas.microsoft.com/office/drawing/2014/main" id="{9C90474F-7C0F-EC9E-B909-2886471D49A4}"/>
                </a:ext>
              </a:extLst>
            </p:cNvPr>
            <p:cNvSpPr/>
            <p:nvPr/>
          </p:nvSpPr>
          <p:spPr>
            <a:xfrm>
              <a:off x="7013662" y="2563953"/>
              <a:ext cx="100700" cy="442901"/>
            </a:xfrm>
            <a:custGeom>
              <a:avLst/>
              <a:gdLst/>
              <a:ahLst/>
              <a:cxnLst/>
              <a:rect l="l" t="t" r="r" b="b"/>
              <a:pathLst>
                <a:path w="1606" h="7064" extrusionOk="0">
                  <a:moveTo>
                    <a:pt x="253" y="0"/>
                  </a:moveTo>
                  <a:cubicBezTo>
                    <a:pt x="241" y="0"/>
                    <a:pt x="227" y="1"/>
                    <a:pt x="214" y="3"/>
                  </a:cubicBezTo>
                  <a:cubicBezTo>
                    <a:pt x="85" y="25"/>
                    <a:pt x="1" y="150"/>
                    <a:pt x="20" y="278"/>
                  </a:cubicBezTo>
                  <a:cubicBezTo>
                    <a:pt x="22" y="281"/>
                    <a:pt x="22" y="283"/>
                    <a:pt x="22" y="285"/>
                  </a:cubicBezTo>
                  <a:cubicBezTo>
                    <a:pt x="38" y="461"/>
                    <a:pt x="50" y="637"/>
                    <a:pt x="68" y="813"/>
                  </a:cubicBezTo>
                  <a:cubicBezTo>
                    <a:pt x="87" y="999"/>
                    <a:pt x="109" y="1185"/>
                    <a:pt x="129" y="1371"/>
                  </a:cubicBezTo>
                  <a:cubicBezTo>
                    <a:pt x="132" y="1404"/>
                    <a:pt x="136" y="1433"/>
                    <a:pt x="139" y="1463"/>
                  </a:cubicBezTo>
                  <a:cubicBezTo>
                    <a:pt x="139" y="1463"/>
                    <a:pt x="141" y="1474"/>
                    <a:pt x="142" y="1484"/>
                  </a:cubicBezTo>
                  <a:cubicBezTo>
                    <a:pt x="142" y="1486"/>
                    <a:pt x="142" y="1489"/>
                    <a:pt x="142" y="1492"/>
                  </a:cubicBezTo>
                  <a:cubicBezTo>
                    <a:pt x="234" y="2335"/>
                    <a:pt x="369" y="3177"/>
                    <a:pt x="500" y="4019"/>
                  </a:cubicBezTo>
                  <a:cubicBezTo>
                    <a:pt x="643" y="4944"/>
                    <a:pt x="794" y="5866"/>
                    <a:pt x="929" y="6792"/>
                  </a:cubicBezTo>
                  <a:cubicBezTo>
                    <a:pt x="952" y="6951"/>
                    <a:pt x="1101" y="7064"/>
                    <a:pt x="1256" y="7064"/>
                  </a:cubicBezTo>
                  <a:cubicBezTo>
                    <a:pt x="1273" y="7064"/>
                    <a:pt x="1292" y="7063"/>
                    <a:pt x="1309" y="7059"/>
                  </a:cubicBezTo>
                  <a:cubicBezTo>
                    <a:pt x="1487" y="7029"/>
                    <a:pt x="1606" y="6857"/>
                    <a:pt x="1577" y="6680"/>
                  </a:cubicBezTo>
                  <a:cubicBezTo>
                    <a:pt x="1538" y="6434"/>
                    <a:pt x="1500" y="6190"/>
                    <a:pt x="1462" y="5945"/>
                  </a:cubicBezTo>
                  <a:cubicBezTo>
                    <a:pt x="1314" y="4988"/>
                    <a:pt x="1176" y="4028"/>
                    <a:pt x="1026" y="3071"/>
                  </a:cubicBezTo>
                  <a:cubicBezTo>
                    <a:pt x="949" y="2575"/>
                    <a:pt x="867" y="2080"/>
                    <a:pt x="776" y="1587"/>
                  </a:cubicBezTo>
                  <a:cubicBezTo>
                    <a:pt x="732" y="1343"/>
                    <a:pt x="681" y="1102"/>
                    <a:pt x="632" y="859"/>
                  </a:cubicBezTo>
                  <a:cubicBezTo>
                    <a:pt x="609" y="740"/>
                    <a:pt x="585" y="620"/>
                    <a:pt x="557" y="502"/>
                  </a:cubicBezTo>
                  <a:cubicBezTo>
                    <a:pt x="534" y="401"/>
                    <a:pt x="505" y="299"/>
                    <a:pt x="490" y="197"/>
                  </a:cubicBezTo>
                  <a:cubicBezTo>
                    <a:pt x="473" y="83"/>
                    <a:pt x="366" y="0"/>
                    <a:pt x="253" y="0"/>
                  </a:cubicBezTo>
                  <a:close/>
                </a:path>
              </a:pathLst>
            </a:custGeom>
            <a:solidFill>
              <a:srgbClr val="EE80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2" name="Google Shape;1157;p35">
              <a:extLst>
                <a:ext uri="{FF2B5EF4-FFF2-40B4-BE49-F238E27FC236}">
                  <a16:creationId xmlns:a16="http://schemas.microsoft.com/office/drawing/2014/main" id="{30164B16-1292-18D8-BBD4-C650441C4751}"/>
                </a:ext>
              </a:extLst>
            </p:cNvPr>
            <p:cNvSpPr/>
            <p:nvPr/>
          </p:nvSpPr>
          <p:spPr>
            <a:xfrm>
              <a:off x="7065017" y="2951625"/>
              <a:ext cx="35113" cy="78811"/>
            </a:xfrm>
            <a:custGeom>
              <a:avLst/>
              <a:gdLst/>
              <a:ahLst/>
              <a:cxnLst/>
              <a:rect l="l" t="t" r="r" b="b"/>
              <a:pathLst>
                <a:path w="560" h="1257" extrusionOk="0">
                  <a:moveTo>
                    <a:pt x="277" y="0"/>
                  </a:moveTo>
                  <a:cubicBezTo>
                    <a:pt x="145" y="0"/>
                    <a:pt x="13" y="92"/>
                    <a:pt x="26" y="278"/>
                  </a:cubicBezTo>
                  <a:cubicBezTo>
                    <a:pt x="42" y="553"/>
                    <a:pt x="1" y="842"/>
                    <a:pt x="78" y="1110"/>
                  </a:cubicBezTo>
                  <a:cubicBezTo>
                    <a:pt x="117" y="1212"/>
                    <a:pt x="203" y="1257"/>
                    <a:pt x="291" y="1257"/>
                  </a:cubicBezTo>
                  <a:cubicBezTo>
                    <a:pt x="424" y="1257"/>
                    <a:pt x="559" y="1155"/>
                    <a:pt x="536" y="993"/>
                  </a:cubicBezTo>
                  <a:cubicBezTo>
                    <a:pt x="520" y="771"/>
                    <a:pt x="503" y="515"/>
                    <a:pt x="527" y="282"/>
                  </a:cubicBezTo>
                  <a:cubicBezTo>
                    <a:pt x="543" y="94"/>
                    <a:pt x="410" y="0"/>
                    <a:pt x="277" y="0"/>
                  </a:cubicBezTo>
                  <a:close/>
                </a:path>
              </a:pathLst>
            </a:custGeom>
            <a:solidFill>
              <a:srgbClr val="EE80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3" name="Google Shape;1158;p35">
              <a:extLst>
                <a:ext uri="{FF2B5EF4-FFF2-40B4-BE49-F238E27FC236}">
                  <a16:creationId xmlns:a16="http://schemas.microsoft.com/office/drawing/2014/main" id="{D690C920-9FB9-0D72-504B-DDF3F0B7206D}"/>
                </a:ext>
              </a:extLst>
            </p:cNvPr>
            <p:cNvSpPr/>
            <p:nvPr/>
          </p:nvSpPr>
          <p:spPr>
            <a:xfrm>
              <a:off x="7068090" y="2975638"/>
              <a:ext cx="68534" cy="65206"/>
            </a:xfrm>
            <a:custGeom>
              <a:avLst/>
              <a:gdLst/>
              <a:ahLst/>
              <a:cxnLst/>
              <a:rect l="l" t="t" r="r" b="b"/>
              <a:pathLst>
                <a:path w="1093" h="1040" extrusionOk="0">
                  <a:moveTo>
                    <a:pt x="621" y="0"/>
                  </a:moveTo>
                  <a:cubicBezTo>
                    <a:pt x="434" y="0"/>
                    <a:pt x="247" y="228"/>
                    <a:pt x="382" y="469"/>
                  </a:cubicBezTo>
                  <a:cubicBezTo>
                    <a:pt x="326" y="450"/>
                    <a:pt x="262" y="436"/>
                    <a:pt x="205" y="436"/>
                  </a:cubicBezTo>
                  <a:cubicBezTo>
                    <a:pt x="92" y="436"/>
                    <a:pt x="0" y="488"/>
                    <a:pt x="21" y="649"/>
                  </a:cubicBezTo>
                  <a:cubicBezTo>
                    <a:pt x="111" y="837"/>
                    <a:pt x="431" y="932"/>
                    <a:pt x="612" y="1026"/>
                  </a:cubicBezTo>
                  <a:cubicBezTo>
                    <a:pt x="653" y="1035"/>
                    <a:pt x="689" y="1039"/>
                    <a:pt x="721" y="1039"/>
                  </a:cubicBezTo>
                  <a:cubicBezTo>
                    <a:pt x="1092" y="1039"/>
                    <a:pt x="885" y="451"/>
                    <a:pt x="859" y="198"/>
                  </a:cubicBezTo>
                  <a:cubicBezTo>
                    <a:pt x="807" y="57"/>
                    <a:pt x="714" y="0"/>
                    <a:pt x="621" y="0"/>
                  </a:cubicBezTo>
                  <a:close/>
                </a:path>
              </a:pathLst>
            </a:custGeom>
            <a:solidFill>
              <a:srgbClr val="E9750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4" name="Google Shape;1160;p35">
              <a:extLst>
                <a:ext uri="{FF2B5EF4-FFF2-40B4-BE49-F238E27FC236}">
                  <a16:creationId xmlns:a16="http://schemas.microsoft.com/office/drawing/2014/main" id="{1B7E2D71-7B4A-7FAD-6615-BC86D2AA04DD}"/>
                </a:ext>
              </a:extLst>
            </p:cNvPr>
            <p:cNvSpPr/>
            <p:nvPr/>
          </p:nvSpPr>
          <p:spPr>
            <a:xfrm>
              <a:off x="6649105" y="2455608"/>
              <a:ext cx="34988" cy="34860"/>
            </a:xfrm>
            <a:custGeom>
              <a:avLst/>
              <a:gdLst/>
              <a:ahLst/>
              <a:cxnLst/>
              <a:rect l="l" t="t" r="r" b="b"/>
              <a:pathLst>
                <a:path w="558" h="556" extrusionOk="0">
                  <a:moveTo>
                    <a:pt x="280" y="0"/>
                  </a:moveTo>
                  <a:cubicBezTo>
                    <a:pt x="130" y="0"/>
                    <a:pt x="2" y="124"/>
                    <a:pt x="0" y="275"/>
                  </a:cubicBezTo>
                  <a:cubicBezTo>
                    <a:pt x="0" y="425"/>
                    <a:pt x="125" y="556"/>
                    <a:pt x="276" y="556"/>
                  </a:cubicBezTo>
                  <a:cubicBezTo>
                    <a:pt x="427" y="556"/>
                    <a:pt x="555" y="432"/>
                    <a:pt x="556" y="280"/>
                  </a:cubicBezTo>
                  <a:cubicBezTo>
                    <a:pt x="557" y="130"/>
                    <a:pt x="431" y="0"/>
                    <a:pt x="280" y="0"/>
                  </a:cubicBezTo>
                  <a:close/>
                </a:path>
              </a:pathLst>
            </a:custGeom>
            <a:solidFill>
              <a:srgbClr val="E9750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5" name="Google Shape;1161;p35">
              <a:extLst>
                <a:ext uri="{FF2B5EF4-FFF2-40B4-BE49-F238E27FC236}">
                  <a16:creationId xmlns:a16="http://schemas.microsoft.com/office/drawing/2014/main" id="{9285D1CE-D828-332D-BFD8-B276E30CA096}"/>
                </a:ext>
              </a:extLst>
            </p:cNvPr>
            <p:cNvSpPr/>
            <p:nvPr/>
          </p:nvSpPr>
          <p:spPr>
            <a:xfrm>
              <a:off x="6774512" y="2534987"/>
              <a:ext cx="21130" cy="21004"/>
            </a:xfrm>
            <a:custGeom>
              <a:avLst/>
              <a:gdLst/>
              <a:ahLst/>
              <a:cxnLst/>
              <a:rect l="l" t="t" r="r" b="b"/>
              <a:pathLst>
                <a:path w="337" h="335" extrusionOk="0">
                  <a:moveTo>
                    <a:pt x="170" y="0"/>
                  </a:moveTo>
                  <a:cubicBezTo>
                    <a:pt x="79" y="0"/>
                    <a:pt x="2" y="75"/>
                    <a:pt x="2" y="166"/>
                  </a:cubicBezTo>
                  <a:cubicBezTo>
                    <a:pt x="1" y="258"/>
                    <a:pt x="77" y="335"/>
                    <a:pt x="168" y="335"/>
                  </a:cubicBezTo>
                  <a:cubicBezTo>
                    <a:pt x="259" y="335"/>
                    <a:pt x="335" y="261"/>
                    <a:pt x="337" y="169"/>
                  </a:cubicBezTo>
                  <a:cubicBezTo>
                    <a:pt x="337" y="79"/>
                    <a:pt x="262" y="0"/>
                    <a:pt x="170" y="0"/>
                  </a:cubicBezTo>
                  <a:close/>
                </a:path>
              </a:pathLst>
            </a:custGeom>
            <a:solidFill>
              <a:srgbClr val="E9750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6" name="Google Shape;1199;p35">
              <a:extLst>
                <a:ext uri="{FF2B5EF4-FFF2-40B4-BE49-F238E27FC236}">
                  <a16:creationId xmlns:a16="http://schemas.microsoft.com/office/drawing/2014/main" id="{A9DA02D0-8DFF-EB96-20F6-1880D20EB4F2}"/>
                </a:ext>
              </a:extLst>
            </p:cNvPr>
            <p:cNvSpPr/>
            <p:nvPr/>
          </p:nvSpPr>
          <p:spPr>
            <a:xfrm>
              <a:off x="5412030" y="2119352"/>
              <a:ext cx="947684" cy="1384256"/>
            </a:xfrm>
            <a:custGeom>
              <a:avLst/>
              <a:gdLst/>
              <a:ahLst/>
              <a:cxnLst/>
              <a:rect l="l" t="t" r="r" b="b"/>
              <a:pathLst>
                <a:path w="15114" h="22078" extrusionOk="0">
                  <a:moveTo>
                    <a:pt x="14129" y="1"/>
                  </a:moveTo>
                  <a:lnTo>
                    <a:pt x="14129" y="1"/>
                  </a:lnTo>
                  <a:cubicBezTo>
                    <a:pt x="14211" y="800"/>
                    <a:pt x="14041" y="1670"/>
                    <a:pt x="13419" y="2221"/>
                  </a:cubicBezTo>
                  <a:cubicBezTo>
                    <a:pt x="12906" y="2646"/>
                    <a:pt x="12213" y="2789"/>
                    <a:pt x="11566" y="2867"/>
                  </a:cubicBezTo>
                  <a:cubicBezTo>
                    <a:pt x="10987" y="2935"/>
                    <a:pt x="10405" y="2949"/>
                    <a:pt x="9822" y="2949"/>
                  </a:cubicBezTo>
                  <a:cubicBezTo>
                    <a:pt x="9414" y="2949"/>
                    <a:pt x="9006" y="2942"/>
                    <a:pt x="8598" y="2942"/>
                  </a:cubicBezTo>
                  <a:cubicBezTo>
                    <a:pt x="8453" y="2942"/>
                    <a:pt x="8308" y="2943"/>
                    <a:pt x="8163" y="2945"/>
                  </a:cubicBezTo>
                  <a:cubicBezTo>
                    <a:pt x="7064" y="2968"/>
                    <a:pt x="5969" y="3324"/>
                    <a:pt x="5097" y="4000"/>
                  </a:cubicBezTo>
                  <a:cubicBezTo>
                    <a:pt x="4485" y="4477"/>
                    <a:pt x="3957" y="5059"/>
                    <a:pt x="3498" y="5682"/>
                  </a:cubicBezTo>
                  <a:cubicBezTo>
                    <a:pt x="3104" y="6254"/>
                    <a:pt x="2766" y="6862"/>
                    <a:pt x="2455" y="7484"/>
                  </a:cubicBezTo>
                  <a:cubicBezTo>
                    <a:pt x="1778" y="8864"/>
                    <a:pt x="1258" y="10323"/>
                    <a:pt x="900" y="11819"/>
                  </a:cubicBezTo>
                  <a:cubicBezTo>
                    <a:pt x="410" y="14001"/>
                    <a:pt x="0" y="17184"/>
                    <a:pt x="919" y="19268"/>
                  </a:cubicBezTo>
                  <a:cubicBezTo>
                    <a:pt x="1661" y="20991"/>
                    <a:pt x="3323" y="22015"/>
                    <a:pt x="5177" y="22074"/>
                  </a:cubicBezTo>
                  <a:cubicBezTo>
                    <a:pt x="5245" y="22077"/>
                    <a:pt x="5312" y="22078"/>
                    <a:pt x="5380" y="22078"/>
                  </a:cubicBezTo>
                  <a:cubicBezTo>
                    <a:pt x="6880" y="22078"/>
                    <a:pt x="8330" y="21533"/>
                    <a:pt x="9605" y="20767"/>
                  </a:cubicBezTo>
                  <a:cubicBezTo>
                    <a:pt x="11167" y="19855"/>
                    <a:pt x="12472" y="18580"/>
                    <a:pt x="13663" y="17234"/>
                  </a:cubicBezTo>
                  <a:cubicBezTo>
                    <a:pt x="14146" y="16705"/>
                    <a:pt x="14630" y="16177"/>
                    <a:pt x="15114" y="15649"/>
                  </a:cubicBezTo>
                  <a:cubicBezTo>
                    <a:pt x="15072" y="15623"/>
                    <a:pt x="15032" y="15597"/>
                    <a:pt x="14990" y="15573"/>
                  </a:cubicBezTo>
                  <a:cubicBezTo>
                    <a:pt x="14244" y="16399"/>
                    <a:pt x="13517" y="17240"/>
                    <a:pt x="12736" y="18036"/>
                  </a:cubicBezTo>
                  <a:cubicBezTo>
                    <a:pt x="11409" y="19422"/>
                    <a:pt x="9877" y="20664"/>
                    <a:pt x="8071" y="21358"/>
                  </a:cubicBezTo>
                  <a:cubicBezTo>
                    <a:pt x="7202" y="21714"/>
                    <a:pt x="6341" y="21941"/>
                    <a:pt x="5450" y="21941"/>
                  </a:cubicBezTo>
                  <a:cubicBezTo>
                    <a:pt x="5037" y="21941"/>
                    <a:pt x="4618" y="21892"/>
                    <a:pt x="4188" y="21785"/>
                  </a:cubicBezTo>
                  <a:cubicBezTo>
                    <a:pt x="1978" y="21264"/>
                    <a:pt x="875" y="19632"/>
                    <a:pt x="573" y="17462"/>
                  </a:cubicBezTo>
                  <a:cubicBezTo>
                    <a:pt x="439" y="16325"/>
                    <a:pt x="522" y="15171"/>
                    <a:pt x="651" y="14036"/>
                  </a:cubicBezTo>
                  <a:cubicBezTo>
                    <a:pt x="766" y="13058"/>
                    <a:pt x="962" y="12097"/>
                    <a:pt x="1219" y="11145"/>
                  </a:cubicBezTo>
                  <a:cubicBezTo>
                    <a:pt x="1443" y="10292"/>
                    <a:pt x="1717" y="9450"/>
                    <a:pt x="2075" y="8643"/>
                  </a:cubicBezTo>
                  <a:cubicBezTo>
                    <a:pt x="2647" y="7351"/>
                    <a:pt x="3282" y="6059"/>
                    <a:pt x="4235" y="5000"/>
                  </a:cubicBezTo>
                  <a:cubicBezTo>
                    <a:pt x="5176" y="3844"/>
                    <a:pt x="6555" y="3183"/>
                    <a:pt x="8034" y="3085"/>
                  </a:cubicBezTo>
                  <a:cubicBezTo>
                    <a:pt x="8240" y="3073"/>
                    <a:pt x="8447" y="3068"/>
                    <a:pt x="8653" y="3068"/>
                  </a:cubicBezTo>
                  <a:cubicBezTo>
                    <a:pt x="9193" y="3068"/>
                    <a:pt x="9734" y="3099"/>
                    <a:pt x="10274" y="3099"/>
                  </a:cubicBezTo>
                  <a:cubicBezTo>
                    <a:pt x="10288" y="3099"/>
                    <a:pt x="10302" y="3099"/>
                    <a:pt x="10316" y="3099"/>
                  </a:cubicBezTo>
                  <a:cubicBezTo>
                    <a:pt x="11037" y="3097"/>
                    <a:pt x="11764" y="3033"/>
                    <a:pt x="12464" y="2848"/>
                  </a:cubicBezTo>
                  <a:cubicBezTo>
                    <a:pt x="12864" y="2743"/>
                    <a:pt x="13268" y="2582"/>
                    <a:pt x="13565" y="2281"/>
                  </a:cubicBezTo>
                  <a:cubicBezTo>
                    <a:pt x="13919" y="1916"/>
                    <a:pt x="14144" y="1435"/>
                    <a:pt x="14234" y="937"/>
                  </a:cubicBezTo>
                  <a:cubicBezTo>
                    <a:pt x="14289" y="630"/>
                    <a:pt x="14293" y="317"/>
                    <a:pt x="14264" y="8"/>
                  </a:cubicBezTo>
                  <a:cubicBezTo>
                    <a:pt x="14262" y="8"/>
                    <a:pt x="14258" y="6"/>
                    <a:pt x="14255" y="6"/>
                  </a:cubicBezTo>
                  <a:cubicBezTo>
                    <a:pt x="14213" y="4"/>
                    <a:pt x="14172" y="2"/>
                    <a:pt x="14129"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7" name="Google Shape;1200;p35">
              <a:extLst>
                <a:ext uri="{FF2B5EF4-FFF2-40B4-BE49-F238E27FC236}">
                  <a16:creationId xmlns:a16="http://schemas.microsoft.com/office/drawing/2014/main" id="{98976D00-5280-3AAE-76FB-FD5256C20DCE}"/>
                </a:ext>
              </a:extLst>
            </p:cNvPr>
            <p:cNvSpPr/>
            <p:nvPr/>
          </p:nvSpPr>
          <p:spPr>
            <a:xfrm>
              <a:off x="6388007" y="3049373"/>
              <a:ext cx="13418" cy="12100"/>
            </a:xfrm>
            <a:custGeom>
              <a:avLst/>
              <a:gdLst/>
              <a:ahLst/>
              <a:cxnLst/>
              <a:rect l="l" t="t" r="r" b="b"/>
              <a:pathLst>
                <a:path w="214" h="193" extrusionOk="0">
                  <a:moveTo>
                    <a:pt x="97" y="1"/>
                  </a:moveTo>
                  <a:cubicBezTo>
                    <a:pt x="65" y="37"/>
                    <a:pt x="33" y="71"/>
                    <a:pt x="0" y="107"/>
                  </a:cubicBezTo>
                  <a:cubicBezTo>
                    <a:pt x="40" y="135"/>
                    <a:pt x="79" y="164"/>
                    <a:pt x="117" y="193"/>
                  </a:cubicBezTo>
                  <a:cubicBezTo>
                    <a:pt x="149" y="157"/>
                    <a:pt x="182" y="121"/>
                    <a:pt x="214" y="86"/>
                  </a:cubicBezTo>
                  <a:cubicBezTo>
                    <a:pt x="176" y="57"/>
                    <a:pt x="137" y="29"/>
                    <a:pt x="97"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8" name="Google Shape;1201;p35">
              <a:extLst>
                <a:ext uri="{FF2B5EF4-FFF2-40B4-BE49-F238E27FC236}">
                  <a16:creationId xmlns:a16="http://schemas.microsoft.com/office/drawing/2014/main" id="{E1487065-BF07-2144-0514-FADB05180398}"/>
                </a:ext>
              </a:extLst>
            </p:cNvPr>
            <p:cNvSpPr/>
            <p:nvPr/>
          </p:nvSpPr>
          <p:spPr>
            <a:xfrm>
              <a:off x="5600641" y="2840583"/>
              <a:ext cx="575545" cy="236811"/>
            </a:xfrm>
            <a:custGeom>
              <a:avLst/>
              <a:gdLst/>
              <a:ahLst/>
              <a:cxnLst/>
              <a:rect l="l" t="t" r="r" b="b"/>
              <a:pathLst>
                <a:path w="9179" h="3777" extrusionOk="0">
                  <a:moveTo>
                    <a:pt x="9106" y="0"/>
                  </a:moveTo>
                  <a:cubicBezTo>
                    <a:pt x="9099" y="0"/>
                    <a:pt x="9092" y="1"/>
                    <a:pt x="9085" y="4"/>
                  </a:cubicBezTo>
                  <a:cubicBezTo>
                    <a:pt x="9077" y="7"/>
                    <a:pt x="9070" y="10"/>
                    <a:pt x="9062" y="13"/>
                  </a:cubicBezTo>
                  <a:cubicBezTo>
                    <a:pt x="9059" y="14"/>
                    <a:pt x="9057" y="15"/>
                    <a:pt x="9056" y="17"/>
                  </a:cubicBezTo>
                  <a:cubicBezTo>
                    <a:pt x="8922" y="71"/>
                    <a:pt x="8788" y="123"/>
                    <a:pt x="8654" y="177"/>
                  </a:cubicBezTo>
                  <a:cubicBezTo>
                    <a:pt x="8421" y="271"/>
                    <a:pt x="8189" y="365"/>
                    <a:pt x="7956" y="458"/>
                  </a:cubicBezTo>
                  <a:cubicBezTo>
                    <a:pt x="7454" y="659"/>
                    <a:pt x="6951" y="855"/>
                    <a:pt x="6450" y="1055"/>
                  </a:cubicBezTo>
                  <a:cubicBezTo>
                    <a:pt x="5905" y="1271"/>
                    <a:pt x="5362" y="1489"/>
                    <a:pt x="4819" y="1712"/>
                  </a:cubicBezTo>
                  <a:cubicBezTo>
                    <a:pt x="4544" y="1824"/>
                    <a:pt x="4268" y="1937"/>
                    <a:pt x="3992" y="2049"/>
                  </a:cubicBezTo>
                  <a:cubicBezTo>
                    <a:pt x="3719" y="2161"/>
                    <a:pt x="3444" y="2268"/>
                    <a:pt x="3169" y="2377"/>
                  </a:cubicBezTo>
                  <a:cubicBezTo>
                    <a:pt x="2896" y="2484"/>
                    <a:pt x="2625" y="2594"/>
                    <a:pt x="2354" y="2705"/>
                  </a:cubicBezTo>
                  <a:cubicBezTo>
                    <a:pt x="2079" y="2817"/>
                    <a:pt x="1805" y="2932"/>
                    <a:pt x="1530" y="3047"/>
                  </a:cubicBezTo>
                  <a:cubicBezTo>
                    <a:pt x="1260" y="3159"/>
                    <a:pt x="988" y="3264"/>
                    <a:pt x="715" y="3371"/>
                  </a:cubicBezTo>
                  <a:cubicBezTo>
                    <a:pt x="580" y="3423"/>
                    <a:pt x="446" y="3479"/>
                    <a:pt x="312" y="3532"/>
                  </a:cubicBezTo>
                  <a:cubicBezTo>
                    <a:pt x="244" y="3558"/>
                    <a:pt x="177" y="3585"/>
                    <a:pt x="109" y="3611"/>
                  </a:cubicBezTo>
                  <a:cubicBezTo>
                    <a:pt x="87" y="3621"/>
                    <a:pt x="65" y="3629"/>
                    <a:pt x="44" y="3639"/>
                  </a:cubicBezTo>
                  <a:cubicBezTo>
                    <a:pt x="35" y="3644"/>
                    <a:pt x="28" y="3651"/>
                    <a:pt x="21" y="3659"/>
                  </a:cubicBezTo>
                  <a:cubicBezTo>
                    <a:pt x="4" y="3681"/>
                    <a:pt x="0" y="3713"/>
                    <a:pt x="13" y="3739"/>
                  </a:cubicBezTo>
                  <a:cubicBezTo>
                    <a:pt x="22" y="3757"/>
                    <a:pt x="37" y="3769"/>
                    <a:pt x="56" y="3774"/>
                  </a:cubicBezTo>
                  <a:lnTo>
                    <a:pt x="60" y="3775"/>
                  </a:lnTo>
                  <a:cubicBezTo>
                    <a:pt x="64" y="3777"/>
                    <a:pt x="67" y="3777"/>
                    <a:pt x="70" y="3777"/>
                  </a:cubicBezTo>
                  <a:lnTo>
                    <a:pt x="66" y="3777"/>
                  </a:lnTo>
                  <a:cubicBezTo>
                    <a:pt x="68" y="3777"/>
                    <a:pt x="70" y="3777"/>
                    <a:pt x="72" y="3777"/>
                  </a:cubicBezTo>
                  <a:cubicBezTo>
                    <a:pt x="81" y="3777"/>
                    <a:pt x="90" y="3775"/>
                    <a:pt x="100" y="3772"/>
                  </a:cubicBezTo>
                  <a:cubicBezTo>
                    <a:pt x="124" y="3764"/>
                    <a:pt x="148" y="3754"/>
                    <a:pt x="172" y="3744"/>
                  </a:cubicBezTo>
                  <a:cubicBezTo>
                    <a:pt x="235" y="3719"/>
                    <a:pt x="297" y="3692"/>
                    <a:pt x="358" y="3667"/>
                  </a:cubicBezTo>
                  <a:cubicBezTo>
                    <a:pt x="488" y="3615"/>
                    <a:pt x="616" y="3564"/>
                    <a:pt x="744" y="3511"/>
                  </a:cubicBezTo>
                  <a:cubicBezTo>
                    <a:pt x="873" y="3458"/>
                    <a:pt x="1001" y="3405"/>
                    <a:pt x="1131" y="3351"/>
                  </a:cubicBezTo>
                  <a:cubicBezTo>
                    <a:pt x="1261" y="3297"/>
                    <a:pt x="1393" y="3245"/>
                    <a:pt x="1523" y="3192"/>
                  </a:cubicBezTo>
                  <a:cubicBezTo>
                    <a:pt x="1789" y="3086"/>
                    <a:pt x="2057" y="2987"/>
                    <a:pt x="2322" y="2881"/>
                  </a:cubicBezTo>
                  <a:cubicBezTo>
                    <a:pt x="2583" y="2778"/>
                    <a:pt x="2843" y="2673"/>
                    <a:pt x="3103" y="2568"/>
                  </a:cubicBezTo>
                  <a:cubicBezTo>
                    <a:pt x="3377" y="2457"/>
                    <a:pt x="3649" y="2344"/>
                    <a:pt x="3923" y="2233"/>
                  </a:cubicBezTo>
                  <a:cubicBezTo>
                    <a:pt x="4199" y="2119"/>
                    <a:pt x="4477" y="2011"/>
                    <a:pt x="4756" y="1901"/>
                  </a:cubicBezTo>
                  <a:cubicBezTo>
                    <a:pt x="5301" y="1686"/>
                    <a:pt x="5845" y="1467"/>
                    <a:pt x="6387" y="1245"/>
                  </a:cubicBezTo>
                  <a:cubicBezTo>
                    <a:pt x="6909" y="1033"/>
                    <a:pt x="7430" y="816"/>
                    <a:pt x="7953" y="604"/>
                  </a:cubicBezTo>
                  <a:cubicBezTo>
                    <a:pt x="8197" y="506"/>
                    <a:pt x="8441" y="408"/>
                    <a:pt x="8684" y="310"/>
                  </a:cubicBezTo>
                  <a:cubicBezTo>
                    <a:pt x="8832" y="250"/>
                    <a:pt x="8981" y="192"/>
                    <a:pt x="9128" y="131"/>
                  </a:cubicBezTo>
                  <a:cubicBezTo>
                    <a:pt x="9161" y="117"/>
                    <a:pt x="9178" y="78"/>
                    <a:pt x="9167" y="44"/>
                  </a:cubicBezTo>
                  <a:cubicBezTo>
                    <a:pt x="9158" y="18"/>
                    <a:pt x="9133" y="0"/>
                    <a:pt x="9106"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9" name="Google Shape;1202;p35">
              <a:extLst>
                <a:ext uri="{FF2B5EF4-FFF2-40B4-BE49-F238E27FC236}">
                  <a16:creationId xmlns:a16="http://schemas.microsoft.com/office/drawing/2014/main" id="{FF1D065A-3E49-7AB5-B8AB-6E6007394500}"/>
                </a:ext>
              </a:extLst>
            </p:cNvPr>
            <p:cNvSpPr/>
            <p:nvPr/>
          </p:nvSpPr>
          <p:spPr>
            <a:xfrm>
              <a:off x="6158576" y="2811490"/>
              <a:ext cx="348186" cy="148532"/>
            </a:xfrm>
            <a:custGeom>
              <a:avLst/>
              <a:gdLst/>
              <a:ahLst/>
              <a:cxnLst/>
              <a:rect l="l" t="t" r="r" b="b"/>
              <a:pathLst>
                <a:path w="5553" h="2369" extrusionOk="0">
                  <a:moveTo>
                    <a:pt x="2337" y="1"/>
                  </a:moveTo>
                  <a:cubicBezTo>
                    <a:pt x="1949" y="1"/>
                    <a:pt x="1546" y="65"/>
                    <a:pt x="1119" y="185"/>
                  </a:cubicBezTo>
                  <a:cubicBezTo>
                    <a:pt x="798" y="270"/>
                    <a:pt x="481" y="379"/>
                    <a:pt x="173" y="501"/>
                  </a:cubicBezTo>
                  <a:cubicBezTo>
                    <a:pt x="110" y="533"/>
                    <a:pt x="1" y="549"/>
                    <a:pt x="4" y="638"/>
                  </a:cubicBezTo>
                  <a:cubicBezTo>
                    <a:pt x="8" y="680"/>
                    <a:pt x="39" y="702"/>
                    <a:pt x="72" y="702"/>
                  </a:cubicBezTo>
                  <a:cubicBezTo>
                    <a:pt x="92" y="702"/>
                    <a:pt x="112" y="694"/>
                    <a:pt x="128" y="679"/>
                  </a:cubicBezTo>
                  <a:cubicBezTo>
                    <a:pt x="558" y="493"/>
                    <a:pt x="1022" y="347"/>
                    <a:pt x="1485" y="238"/>
                  </a:cubicBezTo>
                  <a:cubicBezTo>
                    <a:pt x="1757" y="166"/>
                    <a:pt x="2023" y="132"/>
                    <a:pt x="2282" y="132"/>
                  </a:cubicBezTo>
                  <a:cubicBezTo>
                    <a:pt x="3093" y="132"/>
                    <a:pt x="3838" y="464"/>
                    <a:pt x="4521" y="989"/>
                  </a:cubicBezTo>
                  <a:cubicBezTo>
                    <a:pt x="4901" y="1296"/>
                    <a:pt x="5434" y="1739"/>
                    <a:pt x="5360" y="2281"/>
                  </a:cubicBezTo>
                  <a:cubicBezTo>
                    <a:pt x="5352" y="2320"/>
                    <a:pt x="5380" y="2362"/>
                    <a:pt x="5418" y="2369"/>
                  </a:cubicBezTo>
                  <a:cubicBezTo>
                    <a:pt x="5421" y="2369"/>
                    <a:pt x="5423" y="2369"/>
                    <a:pt x="5426" y="2369"/>
                  </a:cubicBezTo>
                  <a:cubicBezTo>
                    <a:pt x="5553" y="2369"/>
                    <a:pt x="5515" y="2107"/>
                    <a:pt x="5495" y="2021"/>
                  </a:cubicBezTo>
                  <a:cubicBezTo>
                    <a:pt x="5345" y="1408"/>
                    <a:pt x="4796" y="1008"/>
                    <a:pt x="4311" y="656"/>
                  </a:cubicBezTo>
                  <a:cubicBezTo>
                    <a:pt x="3659" y="202"/>
                    <a:pt x="3020" y="1"/>
                    <a:pt x="2337"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0" name="Google Shape;1203;p35">
              <a:extLst>
                <a:ext uri="{FF2B5EF4-FFF2-40B4-BE49-F238E27FC236}">
                  <a16:creationId xmlns:a16="http://schemas.microsoft.com/office/drawing/2014/main" id="{3F343668-5F30-FCB3-4265-7BB0A4766BD5}"/>
                </a:ext>
              </a:extLst>
            </p:cNvPr>
            <p:cNvSpPr/>
            <p:nvPr/>
          </p:nvSpPr>
          <p:spPr>
            <a:xfrm>
              <a:off x="6348818" y="2879645"/>
              <a:ext cx="157070" cy="154928"/>
            </a:xfrm>
            <a:custGeom>
              <a:avLst/>
              <a:gdLst/>
              <a:ahLst/>
              <a:cxnLst/>
              <a:rect l="l" t="t" r="r" b="b"/>
              <a:pathLst>
                <a:path w="2505" h="2471" extrusionOk="0">
                  <a:moveTo>
                    <a:pt x="106" y="1"/>
                  </a:moveTo>
                  <a:cubicBezTo>
                    <a:pt x="86" y="1"/>
                    <a:pt x="67" y="9"/>
                    <a:pt x="50" y="33"/>
                  </a:cubicBezTo>
                  <a:cubicBezTo>
                    <a:pt x="1" y="127"/>
                    <a:pt x="122" y="157"/>
                    <a:pt x="187" y="184"/>
                  </a:cubicBezTo>
                  <a:cubicBezTo>
                    <a:pt x="311" y="238"/>
                    <a:pt x="444" y="296"/>
                    <a:pt x="578" y="352"/>
                  </a:cubicBezTo>
                  <a:cubicBezTo>
                    <a:pt x="975" y="515"/>
                    <a:pt x="1363" y="700"/>
                    <a:pt x="1733" y="917"/>
                  </a:cubicBezTo>
                  <a:cubicBezTo>
                    <a:pt x="1933" y="1033"/>
                    <a:pt x="2140" y="1164"/>
                    <a:pt x="2251" y="1374"/>
                  </a:cubicBezTo>
                  <a:cubicBezTo>
                    <a:pt x="2412" y="1685"/>
                    <a:pt x="2347" y="2070"/>
                    <a:pt x="2205" y="2375"/>
                  </a:cubicBezTo>
                  <a:cubicBezTo>
                    <a:pt x="2189" y="2406"/>
                    <a:pt x="2205" y="2450"/>
                    <a:pt x="2235" y="2465"/>
                  </a:cubicBezTo>
                  <a:cubicBezTo>
                    <a:pt x="2243" y="2469"/>
                    <a:pt x="2251" y="2471"/>
                    <a:pt x="2258" y="2471"/>
                  </a:cubicBezTo>
                  <a:cubicBezTo>
                    <a:pt x="2387" y="2471"/>
                    <a:pt x="2464" y="1949"/>
                    <a:pt x="2468" y="1854"/>
                  </a:cubicBezTo>
                  <a:cubicBezTo>
                    <a:pt x="2504" y="1389"/>
                    <a:pt x="2248" y="1040"/>
                    <a:pt x="1852" y="824"/>
                  </a:cubicBezTo>
                  <a:cubicBezTo>
                    <a:pt x="1475" y="597"/>
                    <a:pt x="1079" y="405"/>
                    <a:pt x="674" y="235"/>
                  </a:cubicBezTo>
                  <a:cubicBezTo>
                    <a:pt x="521" y="171"/>
                    <a:pt x="371" y="103"/>
                    <a:pt x="219" y="39"/>
                  </a:cubicBezTo>
                  <a:cubicBezTo>
                    <a:pt x="183" y="28"/>
                    <a:pt x="143" y="1"/>
                    <a:pt x="106"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1" name="Google Shape;1204;p35">
              <a:extLst>
                <a:ext uri="{FF2B5EF4-FFF2-40B4-BE49-F238E27FC236}">
                  <a16:creationId xmlns:a16="http://schemas.microsoft.com/office/drawing/2014/main" id="{213F64D3-E5FF-8639-9D66-EFA54DD913A2}"/>
                </a:ext>
              </a:extLst>
            </p:cNvPr>
            <p:cNvSpPr/>
            <p:nvPr/>
          </p:nvSpPr>
          <p:spPr>
            <a:xfrm>
              <a:off x="6490277" y="2955261"/>
              <a:ext cx="13544" cy="11411"/>
            </a:xfrm>
            <a:custGeom>
              <a:avLst/>
              <a:gdLst/>
              <a:ahLst/>
              <a:cxnLst/>
              <a:rect l="l" t="t" r="r" b="b"/>
              <a:pathLst>
                <a:path w="216" h="182" extrusionOk="0">
                  <a:moveTo>
                    <a:pt x="114" y="1"/>
                  </a:moveTo>
                  <a:cubicBezTo>
                    <a:pt x="28" y="1"/>
                    <a:pt x="1" y="176"/>
                    <a:pt x="101" y="182"/>
                  </a:cubicBezTo>
                  <a:cubicBezTo>
                    <a:pt x="102" y="182"/>
                    <a:pt x="103" y="182"/>
                    <a:pt x="103" y="182"/>
                  </a:cubicBezTo>
                  <a:cubicBezTo>
                    <a:pt x="183" y="182"/>
                    <a:pt x="215" y="32"/>
                    <a:pt x="135" y="4"/>
                  </a:cubicBezTo>
                  <a:cubicBezTo>
                    <a:pt x="128" y="2"/>
                    <a:pt x="121" y="1"/>
                    <a:pt x="114"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2" name="Google Shape;1205;p35">
              <a:extLst>
                <a:ext uri="{FF2B5EF4-FFF2-40B4-BE49-F238E27FC236}">
                  <a16:creationId xmlns:a16="http://schemas.microsoft.com/office/drawing/2014/main" id="{21AB549F-45CC-10B6-8596-8489128353A2}"/>
                </a:ext>
              </a:extLst>
            </p:cNvPr>
            <p:cNvSpPr/>
            <p:nvPr/>
          </p:nvSpPr>
          <p:spPr>
            <a:xfrm>
              <a:off x="6347439" y="2950809"/>
              <a:ext cx="156757" cy="145021"/>
            </a:xfrm>
            <a:custGeom>
              <a:avLst/>
              <a:gdLst/>
              <a:ahLst/>
              <a:cxnLst/>
              <a:rect l="l" t="t" r="r" b="b"/>
              <a:pathLst>
                <a:path w="2500" h="2313" extrusionOk="0">
                  <a:moveTo>
                    <a:pt x="82" y="1"/>
                  </a:moveTo>
                  <a:cubicBezTo>
                    <a:pt x="48" y="1"/>
                    <a:pt x="20" y="17"/>
                    <a:pt x="10" y="59"/>
                  </a:cubicBezTo>
                  <a:cubicBezTo>
                    <a:pt x="1" y="109"/>
                    <a:pt x="42" y="143"/>
                    <a:pt x="86" y="151"/>
                  </a:cubicBezTo>
                  <a:cubicBezTo>
                    <a:pt x="433" y="275"/>
                    <a:pt x="765" y="432"/>
                    <a:pt x="1101" y="582"/>
                  </a:cubicBezTo>
                  <a:cubicBezTo>
                    <a:pt x="1341" y="693"/>
                    <a:pt x="1584" y="804"/>
                    <a:pt x="1813" y="937"/>
                  </a:cubicBezTo>
                  <a:cubicBezTo>
                    <a:pt x="1952" y="1022"/>
                    <a:pt x="2092" y="1118"/>
                    <a:pt x="2177" y="1261"/>
                  </a:cubicBezTo>
                  <a:cubicBezTo>
                    <a:pt x="2293" y="1484"/>
                    <a:pt x="2355" y="1787"/>
                    <a:pt x="2177" y="1996"/>
                  </a:cubicBezTo>
                  <a:cubicBezTo>
                    <a:pt x="2128" y="2065"/>
                    <a:pt x="2075" y="2136"/>
                    <a:pt x="2016" y="2202"/>
                  </a:cubicBezTo>
                  <a:cubicBezTo>
                    <a:pt x="1991" y="2229"/>
                    <a:pt x="1997" y="2274"/>
                    <a:pt x="2023" y="2297"/>
                  </a:cubicBezTo>
                  <a:cubicBezTo>
                    <a:pt x="2035" y="2308"/>
                    <a:pt x="2048" y="2313"/>
                    <a:pt x="2062" y="2313"/>
                  </a:cubicBezTo>
                  <a:cubicBezTo>
                    <a:pt x="2080" y="2313"/>
                    <a:pt x="2098" y="2304"/>
                    <a:pt x="2112" y="2289"/>
                  </a:cubicBezTo>
                  <a:cubicBezTo>
                    <a:pt x="2177" y="2215"/>
                    <a:pt x="2236" y="2136"/>
                    <a:pt x="2292" y="2056"/>
                  </a:cubicBezTo>
                  <a:cubicBezTo>
                    <a:pt x="2500" y="1784"/>
                    <a:pt x="2418" y="1382"/>
                    <a:pt x="2240" y="1117"/>
                  </a:cubicBezTo>
                  <a:cubicBezTo>
                    <a:pt x="2119" y="957"/>
                    <a:pt x="1948" y="847"/>
                    <a:pt x="1773" y="752"/>
                  </a:cubicBezTo>
                  <a:cubicBezTo>
                    <a:pt x="1389" y="545"/>
                    <a:pt x="986" y="374"/>
                    <a:pt x="586" y="196"/>
                  </a:cubicBezTo>
                  <a:cubicBezTo>
                    <a:pt x="439" y="132"/>
                    <a:pt x="293" y="65"/>
                    <a:pt x="139" y="14"/>
                  </a:cubicBezTo>
                  <a:cubicBezTo>
                    <a:pt x="120" y="6"/>
                    <a:pt x="100" y="1"/>
                    <a:pt x="82"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3" name="Google Shape;1206;p35">
              <a:extLst>
                <a:ext uri="{FF2B5EF4-FFF2-40B4-BE49-F238E27FC236}">
                  <a16:creationId xmlns:a16="http://schemas.microsoft.com/office/drawing/2014/main" id="{5BEB6359-56BC-0D87-1111-EEE4EFA97012}"/>
                </a:ext>
              </a:extLst>
            </p:cNvPr>
            <p:cNvSpPr/>
            <p:nvPr/>
          </p:nvSpPr>
          <p:spPr>
            <a:xfrm>
              <a:off x="6339977" y="3019466"/>
              <a:ext cx="119761" cy="167468"/>
            </a:xfrm>
            <a:custGeom>
              <a:avLst/>
              <a:gdLst/>
              <a:ahLst/>
              <a:cxnLst/>
              <a:rect l="l" t="t" r="r" b="b"/>
              <a:pathLst>
                <a:path w="1910" h="2671" extrusionOk="0">
                  <a:moveTo>
                    <a:pt x="94" y="1"/>
                  </a:moveTo>
                  <a:cubicBezTo>
                    <a:pt x="71" y="1"/>
                    <a:pt x="51" y="12"/>
                    <a:pt x="35" y="41"/>
                  </a:cubicBezTo>
                  <a:cubicBezTo>
                    <a:pt x="1" y="120"/>
                    <a:pt x="97" y="153"/>
                    <a:pt x="150" y="187"/>
                  </a:cubicBezTo>
                  <a:cubicBezTo>
                    <a:pt x="438" y="359"/>
                    <a:pt x="722" y="544"/>
                    <a:pt x="992" y="750"/>
                  </a:cubicBezTo>
                  <a:cubicBezTo>
                    <a:pt x="1188" y="902"/>
                    <a:pt x="1363" y="1076"/>
                    <a:pt x="1512" y="1275"/>
                  </a:cubicBezTo>
                  <a:cubicBezTo>
                    <a:pt x="1652" y="1434"/>
                    <a:pt x="1740" y="1645"/>
                    <a:pt x="1624" y="1844"/>
                  </a:cubicBezTo>
                  <a:cubicBezTo>
                    <a:pt x="1481" y="2088"/>
                    <a:pt x="1310" y="2326"/>
                    <a:pt x="1067" y="2478"/>
                  </a:cubicBezTo>
                  <a:cubicBezTo>
                    <a:pt x="1020" y="2521"/>
                    <a:pt x="878" y="2545"/>
                    <a:pt x="919" y="2638"/>
                  </a:cubicBezTo>
                  <a:cubicBezTo>
                    <a:pt x="930" y="2661"/>
                    <a:pt x="947" y="2670"/>
                    <a:pt x="969" y="2670"/>
                  </a:cubicBezTo>
                  <a:cubicBezTo>
                    <a:pt x="1046" y="2670"/>
                    <a:pt x="1175" y="2553"/>
                    <a:pt x="1226" y="2525"/>
                  </a:cubicBezTo>
                  <a:cubicBezTo>
                    <a:pt x="1374" y="2420"/>
                    <a:pt x="1487" y="2275"/>
                    <a:pt x="1593" y="2129"/>
                  </a:cubicBezTo>
                  <a:cubicBezTo>
                    <a:pt x="1803" y="1872"/>
                    <a:pt x="1910" y="1550"/>
                    <a:pt x="1679" y="1267"/>
                  </a:cubicBezTo>
                  <a:cubicBezTo>
                    <a:pt x="1415" y="880"/>
                    <a:pt x="1041" y="591"/>
                    <a:pt x="655" y="335"/>
                  </a:cubicBezTo>
                  <a:cubicBezTo>
                    <a:pt x="519" y="243"/>
                    <a:pt x="381" y="155"/>
                    <a:pt x="239" y="70"/>
                  </a:cubicBezTo>
                  <a:cubicBezTo>
                    <a:pt x="198" y="49"/>
                    <a:pt x="141" y="1"/>
                    <a:pt x="94"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4" name="Google Shape;1207;p35">
              <a:extLst>
                <a:ext uri="{FF2B5EF4-FFF2-40B4-BE49-F238E27FC236}">
                  <a16:creationId xmlns:a16="http://schemas.microsoft.com/office/drawing/2014/main" id="{D33D0FF2-3115-739F-53FD-313B59C30B9A}"/>
                </a:ext>
              </a:extLst>
            </p:cNvPr>
            <p:cNvSpPr/>
            <p:nvPr/>
          </p:nvSpPr>
          <p:spPr>
            <a:xfrm>
              <a:off x="6339601" y="3092322"/>
              <a:ext cx="71355" cy="94674"/>
            </a:xfrm>
            <a:custGeom>
              <a:avLst/>
              <a:gdLst/>
              <a:ahLst/>
              <a:cxnLst/>
              <a:rect l="l" t="t" r="r" b="b"/>
              <a:pathLst>
                <a:path w="1138" h="1510" extrusionOk="0">
                  <a:moveTo>
                    <a:pt x="82" y="1"/>
                  </a:moveTo>
                  <a:cubicBezTo>
                    <a:pt x="75" y="1"/>
                    <a:pt x="67" y="2"/>
                    <a:pt x="60" y="5"/>
                  </a:cubicBezTo>
                  <a:cubicBezTo>
                    <a:pt x="11" y="28"/>
                    <a:pt x="1" y="91"/>
                    <a:pt x="39" y="128"/>
                  </a:cubicBezTo>
                  <a:cubicBezTo>
                    <a:pt x="128" y="184"/>
                    <a:pt x="219" y="239"/>
                    <a:pt x="309" y="295"/>
                  </a:cubicBezTo>
                  <a:cubicBezTo>
                    <a:pt x="509" y="416"/>
                    <a:pt x="711" y="536"/>
                    <a:pt x="911" y="659"/>
                  </a:cubicBezTo>
                  <a:cubicBezTo>
                    <a:pt x="801" y="737"/>
                    <a:pt x="711" y="851"/>
                    <a:pt x="680" y="983"/>
                  </a:cubicBezTo>
                  <a:cubicBezTo>
                    <a:pt x="628" y="1209"/>
                    <a:pt x="720" y="1493"/>
                    <a:pt x="985" y="1509"/>
                  </a:cubicBezTo>
                  <a:cubicBezTo>
                    <a:pt x="989" y="1509"/>
                    <a:pt x="993" y="1510"/>
                    <a:pt x="997" y="1510"/>
                  </a:cubicBezTo>
                  <a:cubicBezTo>
                    <a:pt x="1075" y="1510"/>
                    <a:pt x="1092" y="1382"/>
                    <a:pt x="1009" y="1366"/>
                  </a:cubicBezTo>
                  <a:cubicBezTo>
                    <a:pt x="970" y="1359"/>
                    <a:pt x="929" y="1353"/>
                    <a:pt x="894" y="1332"/>
                  </a:cubicBezTo>
                  <a:cubicBezTo>
                    <a:pt x="819" y="1285"/>
                    <a:pt x="807" y="1184"/>
                    <a:pt x="804" y="1102"/>
                  </a:cubicBezTo>
                  <a:cubicBezTo>
                    <a:pt x="798" y="968"/>
                    <a:pt x="885" y="849"/>
                    <a:pt x="993" y="777"/>
                  </a:cubicBezTo>
                  <a:cubicBezTo>
                    <a:pt x="1018" y="757"/>
                    <a:pt x="1047" y="750"/>
                    <a:pt x="1077" y="743"/>
                  </a:cubicBezTo>
                  <a:cubicBezTo>
                    <a:pt x="1137" y="719"/>
                    <a:pt x="1137" y="637"/>
                    <a:pt x="1088" y="601"/>
                  </a:cubicBezTo>
                  <a:cubicBezTo>
                    <a:pt x="865" y="450"/>
                    <a:pt x="625" y="321"/>
                    <a:pt x="396" y="177"/>
                  </a:cubicBezTo>
                  <a:cubicBezTo>
                    <a:pt x="302" y="121"/>
                    <a:pt x="212" y="58"/>
                    <a:pt x="115" y="8"/>
                  </a:cubicBezTo>
                  <a:cubicBezTo>
                    <a:pt x="105" y="3"/>
                    <a:pt x="94" y="1"/>
                    <a:pt x="82"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5" name="Google Shape;1208;p35">
              <a:extLst>
                <a:ext uri="{FF2B5EF4-FFF2-40B4-BE49-F238E27FC236}">
                  <a16:creationId xmlns:a16="http://schemas.microsoft.com/office/drawing/2014/main" id="{C5DC6E69-8D5A-AAEA-99A5-80950AEFE833}"/>
                </a:ext>
              </a:extLst>
            </p:cNvPr>
            <p:cNvSpPr/>
            <p:nvPr/>
          </p:nvSpPr>
          <p:spPr>
            <a:xfrm>
              <a:off x="6450335" y="3084610"/>
              <a:ext cx="33734" cy="31788"/>
            </a:xfrm>
            <a:custGeom>
              <a:avLst/>
              <a:gdLst/>
              <a:ahLst/>
              <a:cxnLst/>
              <a:rect l="l" t="t" r="r" b="b"/>
              <a:pathLst>
                <a:path w="538" h="507" extrusionOk="0">
                  <a:moveTo>
                    <a:pt x="463" y="1"/>
                  </a:moveTo>
                  <a:cubicBezTo>
                    <a:pt x="419" y="1"/>
                    <a:pt x="384" y="60"/>
                    <a:pt x="354" y="94"/>
                  </a:cubicBezTo>
                  <a:cubicBezTo>
                    <a:pt x="275" y="179"/>
                    <a:pt x="188" y="251"/>
                    <a:pt x="96" y="326"/>
                  </a:cubicBezTo>
                  <a:cubicBezTo>
                    <a:pt x="63" y="356"/>
                    <a:pt x="13" y="372"/>
                    <a:pt x="4" y="422"/>
                  </a:cubicBezTo>
                  <a:cubicBezTo>
                    <a:pt x="1" y="450"/>
                    <a:pt x="10" y="478"/>
                    <a:pt x="34" y="495"/>
                  </a:cubicBezTo>
                  <a:cubicBezTo>
                    <a:pt x="45" y="503"/>
                    <a:pt x="57" y="506"/>
                    <a:pt x="70" y="506"/>
                  </a:cubicBezTo>
                  <a:cubicBezTo>
                    <a:pt x="83" y="506"/>
                    <a:pt x="95" y="503"/>
                    <a:pt x="106" y="497"/>
                  </a:cubicBezTo>
                  <a:cubicBezTo>
                    <a:pt x="255" y="388"/>
                    <a:pt x="401" y="269"/>
                    <a:pt x="514" y="123"/>
                  </a:cubicBezTo>
                  <a:cubicBezTo>
                    <a:pt x="538" y="91"/>
                    <a:pt x="536" y="45"/>
                    <a:pt x="506" y="19"/>
                  </a:cubicBezTo>
                  <a:cubicBezTo>
                    <a:pt x="491" y="6"/>
                    <a:pt x="477" y="1"/>
                    <a:pt x="463"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6" name="Google Shape;1209;p35">
              <a:extLst>
                <a:ext uri="{FF2B5EF4-FFF2-40B4-BE49-F238E27FC236}">
                  <a16:creationId xmlns:a16="http://schemas.microsoft.com/office/drawing/2014/main" id="{332489F2-8304-CC6F-C03B-9E942DE91485}"/>
                </a:ext>
              </a:extLst>
            </p:cNvPr>
            <p:cNvSpPr/>
            <p:nvPr/>
          </p:nvSpPr>
          <p:spPr>
            <a:xfrm>
              <a:off x="6394278" y="3051944"/>
              <a:ext cx="44581" cy="26584"/>
            </a:xfrm>
            <a:custGeom>
              <a:avLst/>
              <a:gdLst/>
              <a:ahLst/>
              <a:cxnLst/>
              <a:rect l="l" t="t" r="r" b="b"/>
              <a:pathLst>
                <a:path w="711" h="424" extrusionOk="0">
                  <a:moveTo>
                    <a:pt x="83" y="0"/>
                  </a:moveTo>
                  <a:cubicBezTo>
                    <a:pt x="75" y="0"/>
                    <a:pt x="66" y="1"/>
                    <a:pt x="57" y="1"/>
                  </a:cubicBezTo>
                  <a:cubicBezTo>
                    <a:pt x="15" y="15"/>
                    <a:pt x="1" y="77"/>
                    <a:pt x="26" y="111"/>
                  </a:cubicBezTo>
                  <a:cubicBezTo>
                    <a:pt x="55" y="152"/>
                    <a:pt x="110" y="146"/>
                    <a:pt x="153" y="160"/>
                  </a:cubicBezTo>
                  <a:cubicBezTo>
                    <a:pt x="279" y="191"/>
                    <a:pt x="398" y="223"/>
                    <a:pt x="526" y="257"/>
                  </a:cubicBezTo>
                  <a:cubicBezTo>
                    <a:pt x="517" y="275"/>
                    <a:pt x="507" y="292"/>
                    <a:pt x="496" y="310"/>
                  </a:cubicBezTo>
                  <a:cubicBezTo>
                    <a:pt x="477" y="343"/>
                    <a:pt x="485" y="389"/>
                    <a:pt x="517" y="411"/>
                  </a:cubicBezTo>
                  <a:cubicBezTo>
                    <a:pt x="531" y="420"/>
                    <a:pt x="544" y="424"/>
                    <a:pt x="555" y="424"/>
                  </a:cubicBezTo>
                  <a:cubicBezTo>
                    <a:pt x="607" y="424"/>
                    <a:pt x="638" y="349"/>
                    <a:pt x="660" y="305"/>
                  </a:cubicBezTo>
                  <a:cubicBezTo>
                    <a:pt x="701" y="246"/>
                    <a:pt x="711" y="156"/>
                    <a:pt x="627" y="133"/>
                  </a:cubicBezTo>
                  <a:cubicBezTo>
                    <a:pt x="535" y="104"/>
                    <a:pt x="442" y="82"/>
                    <a:pt x="350" y="58"/>
                  </a:cubicBezTo>
                  <a:cubicBezTo>
                    <a:pt x="262" y="41"/>
                    <a:pt x="173" y="0"/>
                    <a:pt x="83"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7" name="Google Shape;1210;p35">
              <a:extLst>
                <a:ext uri="{FF2B5EF4-FFF2-40B4-BE49-F238E27FC236}">
                  <a16:creationId xmlns:a16="http://schemas.microsoft.com/office/drawing/2014/main" id="{901453E6-66D7-5656-B6A9-437C4AE649CF}"/>
                </a:ext>
              </a:extLst>
            </p:cNvPr>
            <p:cNvSpPr/>
            <p:nvPr/>
          </p:nvSpPr>
          <p:spPr>
            <a:xfrm>
              <a:off x="5782104" y="2551539"/>
              <a:ext cx="48469" cy="455316"/>
            </a:xfrm>
            <a:custGeom>
              <a:avLst/>
              <a:gdLst/>
              <a:ahLst/>
              <a:cxnLst/>
              <a:rect l="l" t="t" r="r" b="b"/>
              <a:pathLst>
                <a:path w="773" h="7262" extrusionOk="0">
                  <a:moveTo>
                    <a:pt x="704" y="0"/>
                  </a:moveTo>
                  <a:cubicBezTo>
                    <a:pt x="699" y="0"/>
                    <a:pt x="694" y="1"/>
                    <a:pt x="690" y="2"/>
                  </a:cubicBezTo>
                  <a:cubicBezTo>
                    <a:pt x="662" y="6"/>
                    <a:pt x="641" y="32"/>
                    <a:pt x="636" y="58"/>
                  </a:cubicBezTo>
                  <a:cubicBezTo>
                    <a:pt x="632" y="77"/>
                    <a:pt x="631" y="96"/>
                    <a:pt x="629" y="115"/>
                  </a:cubicBezTo>
                  <a:cubicBezTo>
                    <a:pt x="627" y="140"/>
                    <a:pt x="625" y="166"/>
                    <a:pt x="624" y="191"/>
                  </a:cubicBezTo>
                  <a:cubicBezTo>
                    <a:pt x="619" y="244"/>
                    <a:pt x="614" y="297"/>
                    <a:pt x="610" y="350"/>
                  </a:cubicBezTo>
                  <a:cubicBezTo>
                    <a:pt x="601" y="464"/>
                    <a:pt x="591" y="577"/>
                    <a:pt x="582" y="689"/>
                  </a:cubicBezTo>
                  <a:cubicBezTo>
                    <a:pt x="564" y="917"/>
                    <a:pt x="545" y="1145"/>
                    <a:pt x="526" y="1372"/>
                  </a:cubicBezTo>
                  <a:cubicBezTo>
                    <a:pt x="487" y="1825"/>
                    <a:pt x="442" y="2278"/>
                    <a:pt x="400" y="2729"/>
                  </a:cubicBezTo>
                  <a:cubicBezTo>
                    <a:pt x="355" y="3198"/>
                    <a:pt x="313" y="3668"/>
                    <a:pt x="273" y="4138"/>
                  </a:cubicBezTo>
                  <a:cubicBezTo>
                    <a:pt x="232" y="4594"/>
                    <a:pt x="191" y="5050"/>
                    <a:pt x="155" y="5508"/>
                  </a:cubicBezTo>
                  <a:cubicBezTo>
                    <a:pt x="138" y="5725"/>
                    <a:pt x="119" y="5941"/>
                    <a:pt x="101" y="6158"/>
                  </a:cubicBezTo>
                  <a:cubicBezTo>
                    <a:pt x="82" y="6359"/>
                    <a:pt x="62" y="6561"/>
                    <a:pt x="44" y="6762"/>
                  </a:cubicBezTo>
                  <a:cubicBezTo>
                    <a:pt x="30" y="6928"/>
                    <a:pt x="15" y="7096"/>
                    <a:pt x="0" y="7262"/>
                  </a:cubicBezTo>
                  <a:cubicBezTo>
                    <a:pt x="50" y="7242"/>
                    <a:pt x="98" y="7223"/>
                    <a:pt x="147" y="7202"/>
                  </a:cubicBezTo>
                  <a:cubicBezTo>
                    <a:pt x="158" y="7072"/>
                    <a:pt x="170" y="6943"/>
                    <a:pt x="181" y="6814"/>
                  </a:cubicBezTo>
                  <a:cubicBezTo>
                    <a:pt x="216" y="6421"/>
                    <a:pt x="245" y="6027"/>
                    <a:pt x="284" y="5636"/>
                  </a:cubicBezTo>
                  <a:cubicBezTo>
                    <a:pt x="329" y="5181"/>
                    <a:pt x="368" y="4726"/>
                    <a:pt x="408" y="4271"/>
                  </a:cubicBezTo>
                  <a:cubicBezTo>
                    <a:pt x="448" y="3803"/>
                    <a:pt x="491" y="3334"/>
                    <a:pt x="529" y="2866"/>
                  </a:cubicBezTo>
                  <a:cubicBezTo>
                    <a:pt x="547" y="2630"/>
                    <a:pt x="567" y="2394"/>
                    <a:pt x="586" y="2159"/>
                  </a:cubicBezTo>
                  <a:cubicBezTo>
                    <a:pt x="605" y="1919"/>
                    <a:pt x="625" y="1678"/>
                    <a:pt x="646" y="1438"/>
                  </a:cubicBezTo>
                  <a:cubicBezTo>
                    <a:pt x="668" y="1202"/>
                    <a:pt x="690" y="964"/>
                    <a:pt x="713" y="727"/>
                  </a:cubicBezTo>
                  <a:cubicBezTo>
                    <a:pt x="723" y="609"/>
                    <a:pt x="735" y="491"/>
                    <a:pt x="745" y="374"/>
                  </a:cubicBezTo>
                  <a:cubicBezTo>
                    <a:pt x="750" y="316"/>
                    <a:pt x="755" y="258"/>
                    <a:pt x="761" y="200"/>
                  </a:cubicBezTo>
                  <a:cubicBezTo>
                    <a:pt x="766" y="156"/>
                    <a:pt x="773" y="111"/>
                    <a:pt x="772" y="68"/>
                  </a:cubicBezTo>
                  <a:cubicBezTo>
                    <a:pt x="772" y="39"/>
                    <a:pt x="751" y="13"/>
                    <a:pt x="725" y="4"/>
                  </a:cubicBezTo>
                  <a:cubicBezTo>
                    <a:pt x="719" y="1"/>
                    <a:pt x="711" y="0"/>
                    <a:pt x="704"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8" name="Google Shape;1216;p35">
              <a:extLst>
                <a:ext uri="{FF2B5EF4-FFF2-40B4-BE49-F238E27FC236}">
                  <a16:creationId xmlns:a16="http://schemas.microsoft.com/office/drawing/2014/main" id="{1174B1CC-90BA-FA74-D805-1A543E076160}"/>
                </a:ext>
              </a:extLst>
            </p:cNvPr>
            <p:cNvSpPr/>
            <p:nvPr/>
          </p:nvSpPr>
          <p:spPr>
            <a:xfrm>
              <a:off x="6493224" y="2128380"/>
              <a:ext cx="947620" cy="1393033"/>
            </a:xfrm>
            <a:custGeom>
              <a:avLst/>
              <a:gdLst/>
              <a:ahLst/>
              <a:cxnLst/>
              <a:rect l="l" t="t" r="r" b="b"/>
              <a:pathLst>
                <a:path w="15113" h="22218" extrusionOk="0">
                  <a:moveTo>
                    <a:pt x="864" y="1"/>
                  </a:moveTo>
                  <a:cubicBezTo>
                    <a:pt x="821" y="358"/>
                    <a:pt x="814" y="722"/>
                    <a:pt x="879" y="1077"/>
                  </a:cubicBezTo>
                  <a:cubicBezTo>
                    <a:pt x="969" y="1575"/>
                    <a:pt x="1194" y="2056"/>
                    <a:pt x="1548" y="2423"/>
                  </a:cubicBezTo>
                  <a:cubicBezTo>
                    <a:pt x="1844" y="2722"/>
                    <a:pt x="2249" y="2883"/>
                    <a:pt x="2650" y="2988"/>
                  </a:cubicBezTo>
                  <a:cubicBezTo>
                    <a:pt x="3349" y="3173"/>
                    <a:pt x="4075" y="3237"/>
                    <a:pt x="4797" y="3239"/>
                  </a:cubicBezTo>
                  <a:cubicBezTo>
                    <a:pt x="4811" y="3239"/>
                    <a:pt x="4825" y="3239"/>
                    <a:pt x="4839" y="3239"/>
                  </a:cubicBezTo>
                  <a:cubicBezTo>
                    <a:pt x="5376" y="3239"/>
                    <a:pt x="5912" y="3208"/>
                    <a:pt x="6448" y="3208"/>
                  </a:cubicBezTo>
                  <a:cubicBezTo>
                    <a:pt x="6659" y="3208"/>
                    <a:pt x="6869" y="3213"/>
                    <a:pt x="7079" y="3226"/>
                  </a:cubicBezTo>
                  <a:cubicBezTo>
                    <a:pt x="8559" y="3324"/>
                    <a:pt x="9937" y="3984"/>
                    <a:pt x="10878" y="5140"/>
                  </a:cubicBezTo>
                  <a:cubicBezTo>
                    <a:pt x="11831" y="6199"/>
                    <a:pt x="12466" y="7491"/>
                    <a:pt x="13039" y="8783"/>
                  </a:cubicBezTo>
                  <a:cubicBezTo>
                    <a:pt x="13397" y="9590"/>
                    <a:pt x="13669" y="10432"/>
                    <a:pt x="13895" y="11286"/>
                  </a:cubicBezTo>
                  <a:cubicBezTo>
                    <a:pt x="14151" y="12237"/>
                    <a:pt x="14347" y="13198"/>
                    <a:pt x="14463" y="14177"/>
                  </a:cubicBezTo>
                  <a:cubicBezTo>
                    <a:pt x="14591" y="15311"/>
                    <a:pt x="14674" y="16465"/>
                    <a:pt x="14540" y="17602"/>
                  </a:cubicBezTo>
                  <a:cubicBezTo>
                    <a:pt x="14239" y="19771"/>
                    <a:pt x="13135" y="21404"/>
                    <a:pt x="10924" y="21925"/>
                  </a:cubicBezTo>
                  <a:cubicBezTo>
                    <a:pt x="10495" y="22032"/>
                    <a:pt x="10076" y="22081"/>
                    <a:pt x="9664" y="22081"/>
                  </a:cubicBezTo>
                  <a:cubicBezTo>
                    <a:pt x="8773" y="22081"/>
                    <a:pt x="7911" y="21853"/>
                    <a:pt x="7042" y="21498"/>
                  </a:cubicBezTo>
                  <a:cubicBezTo>
                    <a:pt x="5236" y="20803"/>
                    <a:pt x="3704" y="19561"/>
                    <a:pt x="2377" y="18176"/>
                  </a:cubicBezTo>
                  <a:cubicBezTo>
                    <a:pt x="1596" y="17379"/>
                    <a:pt x="869" y="16538"/>
                    <a:pt x="123" y="15713"/>
                  </a:cubicBezTo>
                  <a:cubicBezTo>
                    <a:pt x="81" y="15737"/>
                    <a:pt x="41" y="15763"/>
                    <a:pt x="0" y="15789"/>
                  </a:cubicBezTo>
                  <a:cubicBezTo>
                    <a:pt x="483" y="16317"/>
                    <a:pt x="967" y="16845"/>
                    <a:pt x="1449" y="17374"/>
                  </a:cubicBezTo>
                  <a:cubicBezTo>
                    <a:pt x="2641" y="18720"/>
                    <a:pt x="3947" y="19995"/>
                    <a:pt x="5509" y="20907"/>
                  </a:cubicBezTo>
                  <a:cubicBezTo>
                    <a:pt x="6783" y="21673"/>
                    <a:pt x="8234" y="22218"/>
                    <a:pt x="9733" y="22218"/>
                  </a:cubicBezTo>
                  <a:cubicBezTo>
                    <a:pt x="9801" y="22218"/>
                    <a:pt x="9868" y="22217"/>
                    <a:pt x="9936" y="22214"/>
                  </a:cubicBezTo>
                  <a:cubicBezTo>
                    <a:pt x="11789" y="22156"/>
                    <a:pt x="13452" y="21131"/>
                    <a:pt x="14194" y="19408"/>
                  </a:cubicBezTo>
                  <a:cubicBezTo>
                    <a:pt x="15113" y="17324"/>
                    <a:pt x="14703" y="14141"/>
                    <a:pt x="14213" y="11959"/>
                  </a:cubicBezTo>
                  <a:cubicBezTo>
                    <a:pt x="13855" y="10463"/>
                    <a:pt x="13334" y="9004"/>
                    <a:pt x="12658" y="7624"/>
                  </a:cubicBezTo>
                  <a:cubicBezTo>
                    <a:pt x="12347" y="7002"/>
                    <a:pt x="12009" y="6394"/>
                    <a:pt x="11616" y="5822"/>
                  </a:cubicBezTo>
                  <a:cubicBezTo>
                    <a:pt x="11155" y="5199"/>
                    <a:pt x="10629" y="4617"/>
                    <a:pt x="10017" y="4140"/>
                  </a:cubicBezTo>
                  <a:cubicBezTo>
                    <a:pt x="9144" y="3464"/>
                    <a:pt x="8049" y="3109"/>
                    <a:pt x="6950" y="3085"/>
                  </a:cubicBezTo>
                  <a:cubicBezTo>
                    <a:pt x="6805" y="3083"/>
                    <a:pt x="6660" y="3082"/>
                    <a:pt x="6514" y="3082"/>
                  </a:cubicBezTo>
                  <a:cubicBezTo>
                    <a:pt x="6107" y="3082"/>
                    <a:pt x="5699" y="3089"/>
                    <a:pt x="5291" y="3089"/>
                  </a:cubicBezTo>
                  <a:cubicBezTo>
                    <a:pt x="4708" y="3089"/>
                    <a:pt x="4127" y="3075"/>
                    <a:pt x="3548" y="3007"/>
                  </a:cubicBezTo>
                  <a:cubicBezTo>
                    <a:pt x="2900" y="2928"/>
                    <a:pt x="2207" y="2786"/>
                    <a:pt x="1694" y="2360"/>
                  </a:cubicBezTo>
                  <a:cubicBezTo>
                    <a:pt x="1037" y="1779"/>
                    <a:pt x="885" y="841"/>
                    <a:pt x="1000" y="6"/>
                  </a:cubicBezTo>
                  <a:cubicBezTo>
                    <a:pt x="955" y="4"/>
                    <a:pt x="910" y="2"/>
                    <a:pt x="864"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9" name="Google Shape;1217;p35">
              <a:extLst>
                <a:ext uri="{FF2B5EF4-FFF2-40B4-BE49-F238E27FC236}">
                  <a16:creationId xmlns:a16="http://schemas.microsoft.com/office/drawing/2014/main" id="{86FFB35C-4FE3-13B9-963F-AF8A29B97C87}"/>
                </a:ext>
              </a:extLst>
            </p:cNvPr>
            <p:cNvSpPr/>
            <p:nvPr/>
          </p:nvSpPr>
          <p:spPr>
            <a:xfrm>
              <a:off x="6676758" y="2858390"/>
              <a:ext cx="575482" cy="236874"/>
            </a:xfrm>
            <a:custGeom>
              <a:avLst/>
              <a:gdLst/>
              <a:ahLst/>
              <a:cxnLst/>
              <a:rect l="l" t="t" r="r" b="b"/>
              <a:pathLst>
                <a:path w="9178" h="3778" extrusionOk="0">
                  <a:moveTo>
                    <a:pt x="73" y="0"/>
                  </a:moveTo>
                  <a:cubicBezTo>
                    <a:pt x="46" y="0"/>
                    <a:pt x="21" y="18"/>
                    <a:pt x="12" y="44"/>
                  </a:cubicBezTo>
                  <a:cubicBezTo>
                    <a:pt x="1" y="79"/>
                    <a:pt x="17" y="117"/>
                    <a:pt x="50" y="131"/>
                  </a:cubicBezTo>
                  <a:cubicBezTo>
                    <a:pt x="197" y="192"/>
                    <a:pt x="346" y="251"/>
                    <a:pt x="494" y="310"/>
                  </a:cubicBezTo>
                  <a:cubicBezTo>
                    <a:pt x="737" y="408"/>
                    <a:pt x="981" y="506"/>
                    <a:pt x="1226" y="606"/>
                  </a:cubicBezTo>
                  <a:cubicBezTo>
                    <a:pt x="1748" y="817"/>
                    <a:pt x="2269" y="1033"/>
                    <a:pt x="2791" y="1247"/>
                  </a:cubicBezTo>
                  <a:cubicBezTo>
                    <a:pt x="3333" y="1468"/>
                    <a:pt x="3877" y="1687"/>
                    <a:pt x="4423" y="1901"/>
                  </a:cubicBezTo>
                  <a:cubicBezTo>
                    <a:pt x="4701" y="2011"/>
                    <a:pt x="4979" y="2121"/>
                    <a:pt x="5256" y="2233"/>
                  </a:cubicBezTo>
                  <a:cubicBezTo>
                    <a:pt x="5529" y="2344"/>
                    <a:pt x="5802" y="2457"/>
                    <a:pt x="6075" y="2568"/>
                  </a:cubicBezTo>
                  <a:cubicBezTo>
                    <a:pt x="6335" y="2674"/>
                    <a:pt x="6596" y="2778"/>
                    <a:pt x="6857" y="2882"/>
                  </a:cubicBezTo>
                  <a:cubicBezTo>
                    <a:pt x="7122" y="2987"/>
                    <a:pt x="7390" y="3086"/>
                    <a:pt x="7654" y="3192"/>
                  </a:cubicBezTo>
                  <a:cubicBezTo>
                    <a:pt x="7786" y="3245"/>
                    <a:pt x="7917" y="3297"/>
                    <a:pt x="8047" y="3352"/>
                  </a:cubicBezTo>
                  <a:cubicBezTo>
                    <a:pt x="8176" y="3405"/>
                    <a:pt x="8306" y="3458"/>
                    <a:pt x="8434" y="3511"/>
                  </a:cubicBezTo>
                  <a:cubicBezTo>
                    <a:pt x="8562" y="3564"/>
                    <a:pt x="8691" y="3615"/>
                    <a:pt x="8820" y="3668"/>
                  </a:cubicBezTo>
                  <a:cubicBezTo>
                    <a:pt x="8882" y="3694"/>
                    <a:pt x="8944" y="3719"/>
                    <a:pt x="9006" y="3744"/>
                  </a:cubicBezTo>
                  <a:cubicBezTo>
                    <a:pt x="9030" y="3755"/>
                    <a:pt x="9054" y="3765"/>
                    <a:pt x="9079" y="3773"/>
                  </a:cubicBezTo>
                  <a:cubicBezTo>
                    <a:pt x="9088" y="3776"/>
                    <a:pt x="9096" y="3777"/>
                    <a:pt x="9105" y="3777"/>
                  </a:cubicBezTo>
                  <a:cubicBezTo>
                    <a:pt x="9106" y="3777"/>
                    <a:pt x="9107" y="3777"/>
                    <a:pt x="9108" y="3777"/>
                  </a:cubicBezTo>
                  <a:lnTo>
                    <a:pt x="9108" y="3777"/>
                  </a:lnTo>
                  <a:lnTo>
                    <a:pt x="9108" y="3778"/>
                  </a:lnTo>
                  <a:cubicBezTo>
                    <a:pt x="9112" y="3777"/>
                    <a:pt x="9114" y="3777"/>
                    <a:pt x="9118" y="3776"/>
                  </a:cubicBezTo>
                  <a:lnTo>
                    <a:pt x="9122" y="3774"/>
                  </a:lnTo>
                  <a:cubicBezTo>
                    <a:pt x="9141" y="3770"/>
                    <a:pt x="9157" y="3757"/>
                    <a:pt x="9165" y="3739"/>
                  </a:cubicBezTo>
                  <a:cubicBezTo>
                    <a:pt x="9178" y="3713"/>
                    <a:pt x="9174" y="3681"/>
                    <a:pt x="9157" y="3660"/>
                  </a:cubicBezTo>
                  <a:cubicBezTo>
                    <a:pt x="9151" y="3652"/>
                    <a:pt x="9143" y="3644"/>
                    <a:pt x="9134" y="3640"/>
                  </a:cubicBezTo>
                  <a:cubicBezTo>
                    <a:pt x="9113" y="3630"/>
                    <a:pt x="9091" y="3621"/>
                    <a:pt x="9069" y="3612"/>
                  </a:cubicBezTo>
                  <a:cubicBezTo>
                    <a:pt x="9002" y="3585"/>
                    <a:pt x="8934" y="3558"/>
                    <a:pt x="8866" y="3532"/>
                  </a:cubicBezTo>
                  <a:cubicBezTo>
                    <a:pt x="8732" y="3479"/>
                    <a:pt x="8598" y="3424"/>
                    <a:pt x="8464" y="3371"/>
                  </a:cubicBezTo>
                  <a:cubicBezTo>
                    <a:pt x="8191" y="3264"/>
                    <a:pt x="7918" y="3159"/>
                    <a:pt x="7649" y="3047"/>
                  </a:cubicBezTo>
                  <a:cubicBezTo>
                    <a:pt x="7374" y="2933"/>
                    <a:pt x="7100" y="2817"/>
                    <a:pt x="6824" y="2705"/>
                  </a:cubicBezTo>
                  <a:cubicBezTo>
                    <a:pt x="6554" y="2594"/>
                    <a:pt x="6281" y="2484"/>
                    <a:pt x="6010" y="2377"/>
                  </a:cubicBezTo>
                  <a:cubicBezTo>
                    <a:pt x="5735" y="2269"/>
                    <a:pt x="5459" y="2161"/>
                    <a:pt x="5186" y="2050"/>
                  </a:cubicBezTo>
                  <a:cubicBezTo>
                    <a:pt x="4910" y="1937"/>
                    <a:pt x="4635" y="1825"/>
                    <a:pt x="4359" y="1712"/>
                  </a:cubicBezTo>
                  <a:cubicBezTo>
                    <a:pt x="3817" y="1490"/>
                    <a:pt x="3273" y="1271"/>
                    <a:pt x="2729" y="1055"/>
                  </a:cubicBezTo>
                  <a:cubicBezTo>
                    <a:pt x="2227" y="856"/>
                    <a:pt x="1725" y="660"/>
                    <a:pt x="1224" y="459"/>
                  </a:cubicBezTo>
                  <a:cubicBezTo>
                    <a:pt x="990" y="365"/>
                    <a:pt x="757" y="272"/>
                    <a:pt x="524" y="177"/>
                  </a:cubicBezTo>
                  <a:cubicBezTo>
                    <a:pt x="390" y="124"/>
                    <a:pt x="256" y="72"/>
                    <a:pt x="123" y="17"/>
                  </a:cubicBezTo>
                  <a:cubicBezTo>
                    <a:pt x="121" y="16"/>
                    <a:pt x="118" y="14"/>
                    <a:pt x="117" y="13"/>
                  </a:cubicBezTo>
                  <a:cubicBezTo>
                    <a:pt x="109" y="11"/>
                    <a:pt x="101" y="7"/>
                    <a:pt x="94" y="4"/>
                  </a:cubicBezTo>
                  <a:cubicBezTo>
                    <a:pt x="87" y="1"/>
                    <a:pt x="80" y="0"/>
                    <a:pt x="73"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0" name="Google Shape;1218;p35">
              <a:extLst>
                <a:ext uri="{FF2B5EF4-FFF2-40B4-BE49-F238E27FC236}">
                  <a16:creationId xmlns:a16="http://schemas.microsoft.com/office/drawing/2014/main" id="{115A632E-3926-F0D8-41CC-95B23808C437}"/>
                </a:ext>
              </a:extLst>
            </p:cNvPr>
            <p:cNvSpPr/>
            <p:nvPr/>
          </p:nvSpPr>
          <p:spPr>
            <a:xfrm>
              <a:off x="6349258" y="2950809"/>
              <a:ext cx="10345" cy="11411"/>
            </a:xfrm>
            <a:custGeom>
              <a:avLst/>
              <a:gdLst/>
              <a:ahLst/>
              <a:cxnLst/>
              <a:rect l="l" t="t" r="r" b="b"/>
              <a:pathLst>
                <a:path w="165" h="182" extrusionOk="0">
                  <a:moveTo>
                    <a:pt x="53" y="1"/>
                  </a:moveTo>
                  <a:cubicBezTo>
                    <a:pt x="45" y="1"/>
                    <a:pt x="38" y="1"/>
                    <a:pt x="31" y="4"/>
                  </a:cubicBezTo>
                  <a:cubicBezTo>
                    <a:pt x="22" y="30"/>
                    <a:pt x="14" y="57"/>
                    <a:pt x="7" y="83"/>
                  </a:cubicBezTo>
                  <a:cubicBezTo>
                    <a:pt x="5" y="95"/>
                    <a:pt x="3" y="107"/>
                    <a:pt x="1" y="122"/>
                  </a:cubicBezTo>
                  <a:cubicBezTo>
                    <a:pt x="16" y="137"/>
                    <a:pt x="36" y="148"/>
                    <a:pt x="57" y="151"/>
                  </a:cubicBezTo>
                  <a:cubicBezTo>
                    <a:pt x="85" y="161"/>
                    <a:pt x="111" y="171"/>
                    <a:pt x="138" y="181"/>
                  </a:cubicBezTo>
                  <a:cubicBezTo>
                    <a:pt x="143" y="131"/>
                    <a:pt x="152" y="81"/>
                    <a:pt x="164" y="32"/>
                  </a:cubicBezTo>
                  <a:cubicBezTo>
                    <a:pt x="147" y="27"/>
                    <a:pt x="129" y="20"/>
                    <a:pt x="110" y="14"/>
                  </a:cubicBezTo>
                  <a:cubicBezTo>
                    <a:pt x="92" y="6"/>
                    <a:pt x="72" y="1"/>
                    <a:pt x="53"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1" name="Google Shape;1219;p35">
              <a:extLst>
                <a:ext uri="{FF2B5EF4-FFF2-40B4-BE49-F238E27FC236}">
                  <a16:creationId xmlns:a16="http://schemas.microsoft.com/office/drawing/2014/main" id="{8C2EB279-9B0A-C205-5C3B-7919CAB04B89}"/>
                </a:ext>
              </a:extLst>
            </p:cNvPr>
            <p:cNvSpPr/>
            <p:nvPr/>
          </p:nvSpPr>
          <p:spPr>
            <a:xfrm>
              <a:off x="6384747" y="2894818"/>
              <a:ext cx="16929" cy="10596"/>
            </a:xfrm>
            <a:custGeom>
              <a:avLst/>
              <a:gdLst/>
              <a:ahLst/>
              <a:cxnLst/>
              <a:rect l="l" t="t" r="r" b="b"/>
              <a:pathLst>
                <a:path w="270" h="169" extrusionOk="0">
                  <a:moveTo>
                    <a:pt x="119" y="0"/>
                  </a:moveTo>
                  <a:lnTo>
                    <a:pt x="119" y="2"/>
                  </a:lnTo>
                  <a:cubicBezTo>
                    <a:pt x="79" y="36"/>
                    <a:pt x="40" y="71"/>
                    <a:pt x="0" y="108"/>
                  </a:cubicBezTo>
                  <a:cubicBezTo>
                    <a:pt x="2" y="108"/>
                    <a:pt x="4" y="109"/>
                    <a:pt x="5" y="110"/>
                  </a:cubicBezTo>
                  <a:cubicBezTo>
                    <a:pt x="53" y="130"/>
                    <a:pt x="101" y="149"/>
                    <a:pt x="148" y="169"/>
                  </a:cubicBezTo>
                  <a:cubicBezTo>
                    <a:pt x="189" y="133"/>
                    <a:pt x="229" y="99"/>
                    <a:pt x="269" y="65"/>
                  </a:cubicBezTo>
                  <a:cubicBezTo>
                    <a:pt x="220" y="43"/>
                    <a:pt x="169" y="22"/>
                    <a:pt x="119"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2" name="Google Shape;1220;p35">
              <a:extLst>
                <a:ext uri="{FF2B5EF4-FFF2-40B4-BE49-F238E27FC236}">
                  <a16:creationId xmlns:a16="http://schemas.microsoft.com/office/drawing/2014/main" id="{CCB21C56-ACD3-3868-C360-3AEBF7006BEF}"/>
                </a:ext>
              </a:extLst>
            </p:cNvPr>
            <p:cNvSpPr/>
            <p:nvPr/>
          </p:nvSpPr>
          <p:spPr>
            <a:xfrm>
              <a:off x="6431274" y="2829360"/>
              <a:ext cx="263099" cy="44015"/>
            </a:xfrm>
            <a:custGeom>
              <a:avLst/>
              <a:gdLst/>
              <a:ahLst/>
              <a:cxnLst/>
              <a:rect l="l" t="t" r="r" b="b"/>
              <a:pathLst>
                <a:path w="4196" h="702" extrusionOk="0">
                  <a:moveTo>
                    <a:pt x="1859" y="0"/>
                  </a:moveTo>
                  <a:cubicBezTo>
                    <a:pt x="1216" y="0"/>
                    <a:pt x="613" y="178"/>
                    <a:pt x="1" y="578"/>
                  </a:cubicBezTo>
                  <a:cubicBezTo>
                    <a:pt x="45" y="609"/>
                    <a:pt x="87" y="640"/>
                    <a:pt x="131" y="673"/>
                  </a:cubicBezTo>
                  <a:cubicBezTo>
                    <a:pt x="686" y="334"/>
                    <a:pt x="1278" y="132"/>
                    <a:pt x="1912" y="132"/>
                  </a:cubicBezTo>
                  <a:cubicBezTo>
                    <a:pt x="2171" y="132"/>
                    <a:pt x="2438" y="166"/>
                    <a:pt x="2711" y="238"/>
                  </a:cubicBezTo>
                  <a:cubicBezTo>
                    <a:pt x="3174" y="346"/>
                    <a:pt x="3637" y="492"/>
                    <a:pt x="4067" y="678"/>
                  </a:cubicBezTo>
                  <a:cubicBezTo>
                    <a:pt x="4083" y="694"/>
                    <a:pt x="4104" y="701"/>
                    <a:pt x="4123" y="701"/>
                  </a:cubicBezTo>
                  <a:cubicBezTo>
                    <a:pt x="4156" y="701"/>
                    <a:pt x="4187" y="680"/>
                    <a:pt x="4190" y="638"/>
                  </a:cubicBezTo>
                  <a:cubicBezTo>
                    <a:pt x="4195" y="548"/>
                    <a:pt x="4085" y="532"/>
                    <a:pt x="4022" y="500"/>
                  </a:cubicBezTo>
                  <a:cubicBezTo>
                    <a:pt x="3714" y="378"/>
                    <a:pt x="3398" y="270"/>
                    <a:pt x="3076" y="184"/>
                  </a:cubicBezTo>
                  <a:cubicBezTo>
                    <a:pt x="2649" y="65"/>
                    <a:pt x="2247" y="0"/>
                    <a:pt x="1859"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3" name="Google Shape;1221;p35">
              <a:extLst>
                <a:ext uri="{FF2B5EF4-FFF2-40B4-BE49-F238E27FC236}">
                  <a16:creationId xmlns:a16="http://schemas.microsoft.com/office/drawing/2014/main" id="{57ECA7E2-1412-2638-07BC-D29F8A146CA6}"/>
                </a:ext>
              </a:extLst>
            </p:cNvPr>
            <p:cNvSpPr/>
            <p:nvPr/>
          </p:nvSpPr>
          <p:spPr>
            <a:xfrm>
              <a:off x="6350135" y="3020970"/>
              <a:ext cx="12729" cy="18496"/>
            </a:xfrm>
            <a:custGeom>
              <a:avLst/>
              <a:gdLst/>
              <a:ahLst/>
              <a:cxnLst/>
              <a:rect l="l" t="t" r="r" b="b"/>
              <a:pathLst>
                <a:path w="203" h="295" extrusionOk="0">
                  <a:moveTo>
                    <a:pt x="0" y="0"/>
                  </a:moveTo>
                  <a:lnTo>
                    <a:pt x="0" y="0"/>
                  </a:lnTo>
                  <a:cubicBezTo>
                    <a:pt x="8" y="55"/>
                    <a:pt x="21" y="124"/>
                    <a:pt x="37" y="192"/>
                  </a:cubicBezTo>
                  <a:cubicBezTo>
                    <a:pt x="93" y="225"/>
                    <a:pt x="148" y="260"/>
                    <a:pt x="202" y="295"/>
                  </a:cubicBezTo>
                  <a:cubicBezTo>
                    <a:pt x="177" y="226"/>
                    <a:pt x="156" y="156"/>
                    <a:pt x="140" y="84"/>
                  </a:cubicBezTo>
                  <a:cubicBezTo>
                    <a:pt x="119" y="72"/>
                    <a:pt x="99" y="59"/>
                    <a:pt x="77" y="46"/>
                  </a:cubicBezTo>
                  <a:cubicBezTo>
                    <a:pt x="55" y="35"/>
                    <a:pt x="28" y="15"/>
                    <a:pt x="0"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4" name="Google Shape;1222;p35">
              <a:extLst>
                <a:ext uri="{FF2B5EF4-FFF2-40B4-BE49-F238E27FC236}">
                  <a16:creationId xmlns:a16="http://schemas.microsoft.com/office/drawing/2014/main" id="{E0C68064-9A06-0C92-0A08-05A2EB378135}"/>
                </a:ext>
              </a:extLst>
            </p:cNvPr>
            <p:cNvSpPr/>
            <p:nvPr/>
          </p:nvSpPr>
          <p:spPr>
            <a:xfrm>
              <a:off x="6366438" y="2958521"/>
              <a:ext cx="16680" cy="10408"/>
            </a:xfrm>
            <a:custGeom>
              <a:avLst/>
              <a:gdLst/>
              <a:ahLst/>
              <a:cxnLst/>
              <a:rect l="l" t="t" r="r" b="b"/>
              <a:pathLst>
                <a:path w="266" h="166" extrusionOk="0">
                  <a:moveTo>
                    <a:pt x="118" y="1"/>
                  </a:moveTo>
                  <a:cubicBezTo>
                    <a:pt x="75" y="35"/>
                    <a:pt x="36" y="71"/>
                    <a:pt x="0" y="110"/>
                  </a:cubicBezTo>
                  <a:cubicBezTo>
                    <a:pt x="45" y="128"/>
                    <a:pt x="90" y="146"/>
                    <a:pt x="135" y="166"/>
                  </a:cubicBezTo>
                  <a:cubicBezTo>
                    <a:pt x="177" y="130"/>
                    <a:pt x="221" y="96"/>
                    <a:pt x="266" y="65"/>
                  </a:cubicBezTo>
                  <a:cubicBezTo>
                    <a:pt x="217" y="43"/>
                    <a:pt x="168" y="21"/>
                    <a:pt x="118"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5" name="Google Shape;1223;p35">
              <a:extLst>
                <a:ext uri="{FF2B5EF4-FFF2-40B4-BE49-F238E27FC236}">
                  <a16:creationId xmlns:a16="http://schemas.microsoft.com/office/drawing/2014/main" id="{E1526E80-6F57-8593-E2D4-9E9FEF0286D1}"/>
                </a:ext>
              </a:extLst>
            </p:cNvPr>
            <p:cNvSpPr/>
            <p:nvPr/>
          </p:nvSpPr>
          <p:spPr>
            <a:xfrm>
              <a:off x="6434408" y="2919711"/>
              <a:ext cx="20065" cy="9969"/>
            </a:xfrm>
            <a:custGeom>
              <a:avLst/>
              <a:gdLst/>
              <a:ahLst/>
              <a:cxnLst/>
              <a:rect l="l" t="t" r="r" b="b"/>
              <a:pathLst>
                <a:path w="320" h="159" extrusionOk="0">
                  <a:moveTo>
                    <a:pt x="162" y="1"/>
                  </a:moveTo>
                  <a:cubicBezTo>
                    <a:pt x="108" y="25"/>
                    <a:pt x="54" y="49"/>
                    <a:pt x="1" y="75"/>
                  </a:cubicBezTo>
                  <a:cubicBezTo>
                    <a:pt x="54" y="102"/>
                    <a:pt x="106" y="130"/>
                    <a:pt x="159" y="159"/>
                  </a:cubicBezTo>
                  <a:cubicBezTo>
                    <a:pt x="212" y="135"/>
                    <a:pt x="266" y="110"/>
                    <a:pt x="319" y="87"/>
                  </a:cubicBezTo>
                  <a:cubicBezTo>
                    <a:pt x="267" y="57"/>
                    <a:pt x="215" y="28"/>
                    <a:pt x="162"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6" name="Google Shape;1224;p35">
              <a:extLst>
                <a:ext uri="{FF2B5EF4-FFF2-40B4-BE49-F238E27FC236}">
                  <a16:creationId xmlns:a16="http://schemas.microsoft.com/office/drawing/2014/main" id="{D04F7DCF-6FD5-939D-44EF-C073CDE95E3C}"/>
                </a:ext>
              </a:extLst>
            </p:cNvPr>
            <p:cNvSpPr/>
            <p:nvPr/>
          </p:nvSpPr>
          <p:spPr>
            <a:xfrm>
              <a:off x="6476796" y="2897452"/>
              <a:ext cx="27276" cy="15800"/>
            </a:xfrm>
            <a:custGeom>
              <a:avLst/>
              <a:gdLst/>
              <a:ahLst/>
              <a:cxnLst/>
              <a:rect l="l" t="t" r="r" b="b"/>
              <a:pathLst>
                <a:path w="435" h="252" extrusionOk="0">
                  <a:moveTo>
                    <a:pt x="329" y="1"/>
                  </a:moveTo>
                  <a:cubicBezTo>
                    <a:pt x="293" y="1"/>
                    <a:pt x="252" y="28"/>
                    <a:pt x="216" y="39"/>
                  </a:cubicBezTo>
                  <a:cubicBezTo>
                    <a:pt x="144" y="70"/>
                    <a:pt x="72" y="102"/>
                    <a:pt x="0" y="133"/>
                  </a:cubicBezTo>
                  <a:cubicBezTo>
                    <a:pt x="34" y="171"/>
                    <a:pt x="64" y="211"/>
                    <a:pt x="92" y="252"/>
                  </a:cubicBezTo>
                  <a:cubicBezTo>
                    <a:pt x="146" y="229"/>
                    <a:pt x="198" y="207"/>
                    <a:pt x="250" y="185"/>
                  </a:cubicBezTo>
                  <a:cubicBezTo>
                    <a:pt x="314" y="158"/>
                    <a:pt x="434" y="127"/>
                    <a:pt x="385" y="35"/>
                  </a:cubicBezTo>
                  <a:lnTo>
                    <a:pt x="385" y="33"/>
                  </a:lnTo>
                  <a:cubicBezTo>
                    <a:pt x="368" y="9"/>
                    <a:pt x="349" y="1"/>
                    <a:pt x="329"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7" name="Google Shape;1225;p35">
              <a:extLst>
                <a:ext uri="{FF2B5EF4-FFF2-40B4-BE49-F238E27FC236}">
                  <a16:creationId xmlns:a16="http://schemas.microsoft.com/office/drawing/2014/main" id="{BD693BB1-6736-2AB0-7785-2155922197E0}"/>
                </a:ext>
              </a:extLst>
            </p:cNvPr>
            <p:cNvSpPr/>
            <p:nvPr/>
          </p:nvSpPr>
          <p:spPr>
            <a:xfrm>
              <a:off x="6364055" y="3033134"/>
              <a:ext cx="13168" cy="11536"/>
            </a:xfrm>
            <a:custGeom>
              <a:avLst/>
              <a:gdLst/>
              <a:ahLst/>
              <a:cxnLst/>
              <a:rect l="l" t="t" r="r" b="b"/>
              <a:pathLst>
                <a:path w="210" h="184" extrusionOk="0">
                  <a:moveTo>
                    <a:pt x="92" y="0"/>
                  </a:moveTo>
                  <a:cubicBezTo>
                    <a:pt x="66" y="28"/>
                    <a:pt x="39" y="57"/>
                    <a:pt x="16" y="88"/>
                  </a:cubicBezTo>
                  <a:cubicBezTo>
                    <a:pt x="10" y="96"/>
                    <a:pt x="6" y="104"/>
                    <a:pt x="0" y="112"/>
                  </a:cubicBezTo>
                  <a:cubicBezTo>
                    <a:pt x="38" y="135"/>
                    <a:pt x="75" y="159"/>
                    <a:pt x="112" y="184"/>
                  </a:cubicBezTo>
                  <a:cubicBezTo>
                    <a:pt x="140" y="144"/>
                    <a:pt x="173" y="109"/>
                    <a:pt x="209" y="76"/>
                  </a:cubicBezTo>
                  <a:cubicBezTo>
                    <a:pt x="171" y="50"/>
                    <a:pt x="132" y="25"/>
                    <a:pt x="92"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8" name="Google Shape;1226;p35">
              <a:extLst>
                <a:ext uri="{FF2B5EF4-FFF2-40B4-BE49-F238E27FC236}">
                  <a16:creationId xmlns:a16="http://schemas.microsoft.com/office/drawing/2014/main" id="{89AE4404-A397-12EB-EDF1-A92969779A60}"/>
                </a:ext>
              </a:extLst>
            </p:cNvPr>
            <p:cNvSpPr/>
            <p:nvPr/>
          </p:nvSpPr>
          <p:spPr>
            <a:xfrm>
              <a:off x="6367378" y="3105238"/>
              <a:ext cx="11725" cy="8401"/>
            </a:xfrm>
            <a:custGeom>
              <a:avLst/>
              <a:gdLst/>
              <a:ahLst/>
              <a:cxnLst/>
              <a:rect l="l" t="t" r="r" b="b"/>
              <a:pathLst>
                <a:path w="187" h="134" extrusionOk="0">
                  <a:moveTo>
                    <a:pt x="0" y="0"/>
                  </a:moveTo>
                  <a:lnTo>
                    <a:pt x="0" y="0"/>
                  </a:lnTo>
                  <a:cubicBezTo>
                    <a:pt x="29" y="38"/>
                    <a:pt x="59" y="74"/>
                    <a:pt x="90" y="110"/>
                  </a:cubicBezTo>
                  <a:cubicBezTo>
                    <a:pt x="103" y="125"/>
                    <a:pt x="122" y="134"/>
                    <a:pt x="140" y="134"/>
                  </a:cubicBezTo>
                  <a:cubicBezTo>
                    <a:pt x="154" y="134"/>
                    <a:pt x="168" y="129"/>
                    <a:pt x="179" y="118"/>
                  </a:cubicBezTo>
                  <a:cubicBezTo>
                    <a:pt x="182" y="117"/>
                    <a:pt x="184" y="115"/>
                    <a:pt x="186" y="112"/>
                  </a:cubicBezTo>
                  <a:cubicBezTo>
                    <a:pt x="180" y="109"/>
                    <a:pt x="175" y="105"/>
                    <a:pt x="170" y="103"/>
                  </a:cubicBezTo>
                  <a:cubicBezTo>
                    <a:pt x="149" y="90"/>
                    <a:pt x="128" y="78"/>
                    <a:pt x="109" y="66"/>
                  </a:cubicBezTo>
                  <a:cubicBezTo>
                    <a:pt x="100" y="60"/>
                    <a:pt x="91" y="56"/>
                    <a:pt x="82" y="50"/>
                  </a:cubicBezTo>
                  <a:cubicBezTo>
                    <a:pt x="66" y="41"/>
                    <a:pt x="49" y="30"/>
                    <a:pt x="31" y="20"/>
                  </a:cubicBezTo>
                  <a:cubicBezTo>
                    <a:pt x="21" y="13"/>
                    <a:pt x="11" y="7"/>
                    <a:pt x="0"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9" name="Google Shape;1227;p35">
              <a:extLst>
                <a:ext uri="{FF2B5EF4-FFF2-40B4-BE49-F238E27FC236}">
                  <a16:creationId xmlns:a16="http://schemas.microsoft.com/office/drawing/2014/main" id="{1458C1F2-99A0-4465-365A-69494CEEB812}"/>
                </a:ext>
              </a:extLst>
            </p:cNvPr>
            <p:cNvSpPr/>
            <p:nvPr/>
          </p:nvSpPr>
          <p:spPr>
            <a:xfrm>
              <a:off x="6434974" y="2991124"/>
              <a:ext cx="20880" cy="9969"/>
            </a:xfrm>
            <a:custGeom>
              <a:avLst/>
              <a:gdLst/>
              <a:ahLst/>
              <a:cxnLst/>
              <a:rect l="l" t="t" r="r" b="b"/>
              <a:pathLst>
                <a:path w="333" h="159" extrusionOk="0">
                  <a:moveTo>
                    <a:pt x="169" y="0"/>
                  </a:moveTo>
                  <a:cubicBezTo>
                    <a:pt x="113" y="26"/>
                    <a:pt x="57" y="51"/>
                    <a:pt x="1" y="76"/>
                  </a:cubicBezTo>
                  <a:cubicBezTo>
                    <a:pt x="56" y="103"/>
                    <a:pt x="113" y="131"/>
                    <a:pt x="167" y="158"/>
                  </a:cubicBezTo>
                  <a:cubicBezTo>
                    <a:pt x="222" y="134"/>
                    <a:pt x="278" y="109"/>
                    <a:pt x="332" y="85"/>
                  </a:cubicBezTo>
                  <a:cubicBezTo>
                    <a:pt x="279" y="56"/>
                    <a:pt x="225" y="28"/>
                    <a:pt x="169"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0" name="Google Shape;1228;p35">
              <a:extLst>
                <a:ext uri="{FF2B5EF4-FFF2-40B4-BE49-F238E27FC236}">
                  <a16:creationId xmlns:a16="http://schemas.microsoft.com/office/drawing/2014/main" id="{1CD24607-17BA-C189-D449-B223BA01A089}"/>
                </a:ext>
              </a:extLst>
            </p:cNvPr>
            <p:cNvSpPr/>
            <p:nvPr/>
          </p:nvSpPr>
          <p:spPr>
            <a:xfrm>
              <a:off x="6492284" y="2968678"/>
              <a:ext cx="13230" cy="11411"/>
            </a:xfrm>
            <a:custGeom>
              <a:avLst/>
              <a:gdLst/>
              <a:ahLst/>
              <a:cxnLst/>
              <a:rect l="l" t="t" r="r" b="b"/>
              <a:pathLst>
                <a:path w="211" h="182" extrusionOk="0">
                  <a:moveTo>
                    <a:pt x="128" y="0"/>
                  </a:moveTo>
                  <a:cubicBezTo>
                    <a:pt x="110" y="0"/>
                    <a:pt x="90" y="5"/>
                    <a:pt x="71" y="13"/>
                  </a:cubicBezTo>
                  <a:cubicBezTo>
                    <a:pt x="48" y="21"/>
                    <a:pt x="23" y="29"/>
                    <a:pt x="0" y="38"/>
                  </a:cubicBezTo>
                  <a:cubicBezTo>
                    <a:pt x="18" y="85"/>
                    <a:pt x="31" y="132"/>
                    <a:pt x="41" y="182"/>
                  </a:cubicBezTo>
                  <a:cubicBezTo>
                    <a:pt x="68" y="171"/>
                    <a:pt x="96" y="161"/>
                    <a:pt x="125" y="150"/>
                  </a:cubicBezTo>
                  <a:cubicBezTo>
                    <a:pt x="169" y="143"/>
                    <a:pt x="210" y="108"/>
                    <a:pt x="200" y="59"/>
                  </a:cubicBezTo>
                  <a:cubicBezTo>
                    <a:pt x="191" y="16"/>
                    <a:pt x="162" y="0"/>
                    <a:pt x="128"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1" name="Google Shape;1229;p35">
              <a:extLst>
                <a:ext uri="{FF2B5EF4-FFF2-40B4-BE49-F238E27FC236}">
                  <a16:creationId xmlns:a16="http://schemas.microsoft.com/office/drawing/2014/main" id="{5905DACC-387A-F6DC-2487-0105EF596801}"/>
                </a:ext>
              </a:extLst>
            </p:cNvPr>
            <p:cNvSpPr/>
            <p:nvPr/>
          </p:nvSpPr>
          <p:spPr>
            <a:xfrm>
              <a:off x="6399107" y="3126117"/>
              <a:ext cx="10220" cy="16427"/>
            </a:xfrm>
            <a:custGeom>
              <a:avLst/>
              <a:gdLst/>
              <a:ahLst/>
              <a:cxnLst/>
              <a:rect l="l" t="t" r="r" b="b"/>
              <a:pathLst>
                <a:path w="163" h="262" extrusionOk="0">
                  <a:moveTo>
                    <a:pt x="45" y="1"/>
                  </a:moveTo>
                  <a:cubicBezTo>
                    <a:pt x="10" y="86"/>
                    <a:pt x="0" y="175"/>
                    <a:pt x="10" y="262"/>
                  </a:cubicBezTo>
                  <a:cubicBezTo>
                    <a:pt x="21" y="253"/>
                    <a:pt x="32" y="245"/>
                    <a:pt x="44" y="238"/>
                  </a:cubicBezTo>
                  <a:cubicBezTo>
                    <a:pt x="69" y="218"/>
                    <a:pt x="98" y="211"/>
                    <a:pt x="128" y="204"/>
                  </a:cubicBezTo>
                  <a:cubicBezTo>
                    <a:pt x="133" y="202"/>
                    <a:pt x="136" y="201"/>
                    <a:pt x="140" y="198"/>
                  </a:cubicBezTo>
                  <a:cubicBezTo>
                    <a:pt x="143" y="161"/>
                    <a:pt x="151" y="125"/>
                    <a:pt x="163" y="90"/>
                  </a:cubicBezTo>
                  <a:cubicBezTo>
                    <a:pt x="157" y="79"/>
                    <a:pt x="149" y="69"/>
                    <a:pt x="139" y="62"/>
                  </a:cubicBezTo>
                  <a:cubicBezTo>
                    <a:pt x="109" y="41"/>
                    <a:pt x="77" y="22"/>
                    <a:pt x="45"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2" name="Google Shape;1230;p35">
              <a:extLst>
                <a:ext uri="{FF2B5EF4-FFF2-40B4-BE49-F238E27FC236}">
                  <a16:creationId xmlns:a16="http://schemas.microsoft.com/office/drawing/2014/main" id="{09B90A1D-1A30-6B61-85E8-25A58588C3FC}"/>
                </a:ext>
              </a:extLst>
            </p:cNvPr>
            <p:cNvSpPr/>
            <p:nvPr/>
          </p:nvSpPr>
          <p:spPr>
            <a:xfrm>
              <a:off x="6412839" y="3165367"/>
              <a:ext cx="45082" cy="39375"/>
            </a:xfrm>
            <a:custGeom>
              <a:avLst/>
              <a:gdLst/>
              <a:ahLst/>
              <a:cxnLst/>
              <a:rect l="l" t="t" r="r" b="b"/>
              <a:pathLst>
                <a:path w="719" h="628" extrusionOk="0">
                  <a:moveTo>
                    <a:pt x="97" y="1"/>
                  </a:moveTo>
                  <a:cubicBezTo>
                    <a:pt x="66" y="30"/>
                    <a:pt x="34" y="57"/>
                    <a:pt x="0" y="84"/>
                  </a:cubicBezTo>
                  <a:cubicBezTo>
                    <a:pt x="2" y="85"/>
                    <a:pt x="3" y="86"/>
                    <a:pt x="3" y="87"/>
                  </a:cubicBezTo>
                  <a:cubicBezTo>
                    <a:pt x="110" y="232"/>
                    <a:pt x="223" y="377"/>
                    <a:pt x="371" y="482"/>
                  </a:cubicBezTo>
                  <a:cubicBezTo>
                    <a:pt x="422" y="511"/>
                    <a:pt x="550" y="627"/>
                    <a:pt x="627" y="627"/>
                  </a:cubicBezTo>
                  <a:cubicBezTo>
                    <a:pt x="649" y="627"/>
                    <a:pt x="666" y="618"/>
                    <a:pt x="677" y="596"/>
                  </a:cubicBezTo>
                  <a:cubicBezTo>
                    <a:pt x="719" y="503"/>
                    <a:pt x="577" y="478"/>
                    <a:pt x="529" y="435"/>
                  </a:cubicBezTo>
                  <a:cubicBezTo>
                    <a:pt x="353" y="325"/>
                    <a:pt x="214" y="171"/>
                    <a:pt x="97"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3" name="Google Shape;1231;p35">
              <a:extLst>
                <a:ext uri="{FF2B5EF4-FFF2-40B4-BE49-F238E27FC236}">
                  <a16:creationId xmlns:a16="http://schemas.microsoft.com/office/drawing/2014/main" id="{AE8C4AFA-A96C-EBB7-F17F-57A4E18A28CF}"/>
                </a:ext>
              </a:extLst>
            </p:cNvPr>
            <p:cNvSpPr/>
            <p:nvPr/>
          </p:nvSpPr>
          <p:spPr>
            <a:xfrm>
              <a:off x="6428766" y="3085802"/>
              <a:ext cx="11976" cy="12979"/>
            </a:xfrm>
            <a:custGeom>
              <a:avLst/>
              <a:gdLst/>
              <a:ahLst/>
              <a:cxnLst/>
              <a:rect l="l" t="t" r="r" b="b"/>
              <a:pathLst>
                <a:path w="191" h="207" extrusionOk="0">
                  <a:moveTo>
                    <a:pt x="104" y="1"/>
                  </a:moveTo>
                  <a:cubicBezTo>
                    <a:pt x="69" y="32"/>
                    <a:pt x="34" y="64"/>
                    <a:pt x="0" y="97"/>
                  </a:cubicBezTo>
                  <a:cubicBezTo>
                    <a:pt x="30" y="132"/>
                    <a:pt x="61" y="168"/>
                    <a:pt x="88" y="206"/>
                  </a:cubicBezTo>
                  <a:cubicBezTo>
                    <a:pt x="122" y="173"/>
                    <a:pt x="156" y="140"/>
                    <a:pt x="191" y="109"/>
                  </a:cubicBezTo>
                  <a:cubicBezTo>
                    <a:pt x="163" y="72"/>
                    <a:pt x="134" y="37"/>
                    <a:pt x="104"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4" name="Google Shape;1232;p35">
              <a:extLst>
                <a:ext uri="{FF2B5EF4-FFF2-40B4-BE49-F238E27FC236}">
                  <a16:creationId xmlns:a16="http://schemas.microsoft.com/office/drawing/2014/main" id="{8A8803F9-01A4-3426-D80D-D25A0A47C29D}"/>
                </a:ext>
              </a:extLst>
            </p:cNvPr>
            <p:cNvSpPr/>
            <p:nvPr/>
          </p:nvSpPr>
          <p:spPr>
            <a:xfrm>
              <a:off x="6489964" y="3037272"/>
              <a:ext cx="22949" cy="19436"/>
            </a:xfrm>
            <a:custGeom>
              <a:avLst/>
              <a:gdLst/>
              <a:ahLst/>
              <a:cxnLst/>
              <a:rect l="l" t="t" r="r" b="b"/>
              <a:pathLst>
                <a:path w="366" h="310" extrusionOk="0">
                  <a:moveTo>
                    <a:pt x="273" y="1"/>
                  </a:moveTo>
                  <a:cubicBezTo>
                    <a:pt x="225" y="1"/>
                    <a:pt x="168" y="49"/>
                    <a:pt x="127" y="70"/>
                  </a:cubicBezTo>
                  <a:cubicBezTo>
                    <a:pt x="85" y="96"/>
                    <a:pt x="42" y="122"/>
                    <a:pt x="0" y="149"/>
                  </a:cubicBezTo>
                  <a:cubicBezTo>
                    <a:pt x="11" y="202"/>
                    <a:pt x="16" y="256"/>
                    <a:pt x="15" y="309"/>
                  </a:cubicBezTo>
                  <a:cubicBezTo>
                    <a:pt x="82" y="268"/>
                    <a:pt x="149" y="227"/>
                    <a:pt x="216" y="187"/>
                  </a:cubicBezTo>
                  <a:cubicBezTo>
                    <a:pt x="270" y="153"/>
                    <a:pt x="365" y="121"/>
                    <a:pt x="331" y="41"/>
                  </a:cubicBezTo>
                  <a:cubicBezTo>
                    <a:pt x="315" y="12"/>
                    <a:pt x="295" y="1"/>
                    <a:pt x="273"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5" name="Google Shape;1233;p35">
              <a:extLst>
                <a:ext uri="{FF2B5EF4-FFF2-40B4-BE49-F238E27FC236}">
                  <a16:creationId xmlns:a16="http://schemas.microsoft.com/office/drawing/2014/main" id="{7E1F25DA-5A8F-6181-1712-6123AD4AC5A9}"/>
                </a:ext>
              </a:extLst>
            </p:cNvPr>
            <p:cNvSpPr/>
            <p:nvPr/>
          </p:nvSpPr>
          <p:spPr>
            <a:xfrm>
              <a:off x="6441995" y="3110129"/>
              <a:ext cx="71355" cy="94674"/>
            </a:xfrm>
            <a:custGeom>
              <a:avLst/>
              <a:gdLst/>
              <a:ahLst/>
              <a:cxnLst/>
              <a:rect l="l" t="t" r="r" b="b"/>
              <a:pathLst>
                <a:path w="1138" h="1510" extrusionOk="0">
                  <a:moveTo>
                    <a:pt x="1055" y="1"/>
                  </a:moveTo>
                  <a:cubicBezTo>
                    <a:pt x="1043" y="1"/>
                    <a:pt x="1032" y="4"/>
                    <a:pt x="1023" y="9"/>
                  </a:cubicBezTo>
                  <a:cubicBezTo>
                    <a:pt x="926" y="60"/>
                    <a:pt x="836" y="122"/>
                    <a:pt x="741" y="177"/>
                  </a:cubicBezTo>
                  <a:cubicBezTo>
                    <a:pt x="512" y="322"/>
                    <a:pt x="273" y="451"/>
                    <a:pt x="49" y="602"/>
                  </a:cubicBezTo>
                  <a:cubicBezTo>
                    <a:pt x="1" y="637"/>
                    <a:pt x="1" y="719"/>
                    <a:pt x="60" y="743"/>
                  </a:cubicBezTo>
                  <a:cubicBezTo>
                    <a:pt x="91" y="750"/>
                    <a:pt x="120" y="757"/>
                    <a:pt x="145" y="777"/>
                  </a:cubicBezTo>
                  <a:cubicBezTo>
                    <a:pt x="253" y="850"/>
                    <a:pt x="340" y="968"/>
                    <a:pt x="335" y="1102"/>
                  </a:cubicBezTo>
                  <a:cubicBezTo>
                    <a:pt x="331" y="1186"/>
                    <a:pt x="320" y="1285"/>
                    <a:pt x="243" y="1333"/>
                  </a:cubicBezTo>
                  <a:cubicBezTo>
                    <a:pt x="209" y="1353"/>
                    <a:pt x="168" y="1360"/>
                    <a:pt x="129" y="1367"/>
                  </a:cubicBezTo>
                  <a:cubicBezTo>
                    <a:pt x="46" y="1383"/>
                    <a:pt x="62" y="1510"/>
                    <a:pt x="141" y="1510"/>
                  </a:cubicBezTo>
                  <a:cubicBezTo>
                    <a:pt x="145" y="1510"/>
                    <a:pt x="149" y="1510"/>
                    <a:pt x="153" y="1509"/>
                  </a:cubicBezTo>
                  <a:cubicBezTo>
                    <a:pt x="418" y="1493"/>
                    <a:pt x="509" y="1210"/>
                    <a:pt x="458" y="983"/>
                  </a:cubicBezTo>
                  <a:cubicBezTo>
                    <a:pt x="426" y="851"/>
                    <a:pt x="336" y="737"/>
                    <a:pt x="227" y="659"/>
                  </a:cubicBezTo>
                  <a:cubicBezTo>
                    <a:pt x="427" y="537"/>
                    <a:pt x="628" y="418"/>
                    <a:pt x="829" y="295"/>
                  </a:cubicBezTo>
                  <a:cubicBezTo>
                    <a:pt x="918" y="240"/>
                    <a:pt x="1009" y="186"/>
                    <a:pt x="1098" y="129"/>
                  </a:cubicBezTo>
                  <a:cubicBezTo>
                    <a:pt x="1137" y="91"/>
                    <a:pt x="1127" y="28"/>
                    <a:pt x="1078" y="7"/>
                  </a:cubicBezTo>
                  <a:cubicBezTo>
                    <a:pt x="1071" y="3"/>
                    <a:pt x="1063" y="1"/>
                    <a:pt x="1055"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6" name="Google Shape;1234;p35">
              <a:extLst>
                <a:ext uri="{FF2B5EF4-FFF2-40B4-BE49-F238E27FC236}">
                  <a16:creationId xmlns:a16="http://schemas.microsoft.com/office/drawing/2014/main" id="{5F3127FA-9551-A9D8-2282-E0925FF7DBCE}"/>
                </a:ext>
              </a:extLst>
            </p:cNvPr>
            <p:cNvSpPr/>
            <p:nvPr/>
          </p:nvSpPr>
          <p:spPr>
            <a:xfrm>
              <a:off x="6369198" y="3106430"/>
              <a:ext cx="33421" cy="27775"/>
            </a:xfrm>
            <a:custGeom>
              <a:avLst/>
              <a:gdLst/>
              <a:ahLst/>
              <a:cxnLst/>
              <a:rect l="l" t="t" r="r" b="b"/>
              <a:pathLst>
                <a:path w="533" h="443" extrusionOk="0">
                  <a:moveTo>
                    <a:pt x="2" y="1"/>
                  </a:moveTo>
                  <a:lnTo>
                    <a:pt x="2" y="1"/>
                  </a:lnTo>
                  <a:cubicBezTo>
                    <a:pt x="0" y="20"/>
                    <a:pt x="5" y="42"/>
                    <a:pt x="17" y="60"/>
                  </a:cubicBezTo>
                  <a:cubicBezTo>
                    <a:pt x="131" y="206"/>
                    <a:pt x="278" y="324"/>
                    <a:pt x="427" y="433"/>
                  </a:cubicBezTo>
                  <a:cubicBezTo>
                    <a:pt x="438" y="440"/>
                    <a:pt x="450" y="443"/>
                    <a:pt x="462" y="443"/>
                  </a:cubicBezTo>
                  <a:cubicBezTo>
                    <a:pt x="475" y="443"/>
                    <a:pt x="488" y="439"/>
                    <a:pt x="499" y="432"/>
                  </a:cubicBezTo>
                  <a:cubicBezTo>
                    <a:pt x="523" y="415"/>
                    <a:pt x="532" y="387"/>
                    <a:pt x="529" y="359"/>
                  </a:cubicBezTo>
                  <a:lnTo>
                    <a:pt x="528" y="359"/>
                  </a:lnTo>
                  <a:cubicBezTo>
                    <a:pt x="520" y="308"/>
                    <a:pt x="469" y="293"/>
                    <a:pt x="437" y="262"/>
                  </a:cubicBezTo>
                  <a:cubicBezTo>
                    <a:pt x="434" y="261"/>
                    <a:pt x="432" y="258"/>
                    <a:pt x="431" y="257"/>
                  </a:cubicBezTo>
                  <a:cubicBezTo>
                    <a:pt x="340" y="202"/>
                    <a:pt x="248" y="147"/>
                    <a:pt x="157" y="93"/>
                  </a:cubicBezTo>
                  <a:cubicBezTo>
                    <a:pt x="105" y="62"/>
                    <a:pt x="53" y="32"/>
                    <a:pt x="2"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7" name="Google Shape;1235;p35">
              <a:extLst>
                <a:ext uri="{FF2B5EF4-FFF2-40B4-BE49-F238E27FC236}">
                  <a16:creationId xmlns:a16="http://schemas.microsoft.com/office/drawing/2014/main" id="{B9A9ADE4-CB55-E4E8-A441-91EDFAED2CD6}"/>
                </a:ext>
              </a:extLst>
            </p:cNvPr>
            <p:cNvSpPr/>
            <p:nvPr/>
          </p:nvSpPr>
          <p:spPr>
            <a:xfrm>
              <a:off x="6416978" y="3074076"/>
              <a:ext cx="17181" cy="17116"/>
            </a:xfrm>
            <a:custGeom>
              <a:avLst/>
              <a:gdLst/>
              <a:ahLst/>
              <a:cxnLst/>
              <a:rect l="l" t="t" r="r" b="b"/>
              <a:pathLst>
                <a:path w="274" h="273" extrusionOk="0">
                  <a:moveTo>
                    <a:pt x="274" y="1"/>
                  </a:moveTo>
                  <a:lnTo>
                    <a:pt x="274" y="1"/>
                  </a:lnTo>
                  <a:cubicBezTo>
                    <a:pt x="194" y="21"/>
                    <a:pt x="116" y="41"/>
                    <a:pt x="38" y="65"/>
                  </a:cubicBezTo>
                  <a:cubicBezTo>
                    <a:pt x="22" y="69"/>
                    <a:pt x="11" y="76"/>
                    <a:pt x="0" y="84"/>
                  </a:cubicBezTo>
                  <a:cubicBezTo>
                    <a:pt x="63" y="144"/>
                    <a:pt x="123" y="206"/>
                    <a:pt x="178" y="272"/>
                  </a:cubicBezTo>
                  <a:cubicBezTo>
                    <a:pt x="177" y="262"/>
                    <a:pt x="173" y="251"/>
                    <a:pt x="169" y="242"/>
                  </a:cubicBezTo>
                  <a:cubicBezTo>
                    <a:pt x="157" y="225"/>
                    <a:pt x="148" y="206"/>
                    <a:pt x="138" y="189"/>
                  </a:cubicBezTo>
                  <a:cubicBezTo>
                    <a:pt x="180" y="177"/>
                    <a:pt x="222" y="166"/>
                    <a:pt x="264" y="155"/>
                  </a:cubicBezTo>
                  <a:cubicBezTo>
                    <a:pt x="239" y="127"/>
                    <a:pt x="212" y="99"/>
                    <a:pt x="186" y="71"/>
                  </a:cubicBezTo>
                  <a:lnTo>
                    <a:pt x="186" y="71"/>
                  </a:lnTo>
                  <a:cubicBezTo>
                    <a:pt x="189" y="72"/>
                    <a:pt x="191" y="72"/>
                    <a:pt x="193" y="72"/>
                  </a:cubicBezTo>
                  <a:cubicBezTo>
                    <a:pt x="228" y="72"/>
                    <a:pt x="253" y="36"/>
                    <a:pt x="274"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8" name="Google Shape;1236;p35">
              <a:extLst>
                <a:ext uri="{FF2B5EF4-FFF2-40B4-BE49-F238E27FC236}">
                  <a16:creationId xmlns:a16="http://schemas.microsoft.com/office/drawing/2014/main" id="{22D48A8F-73D6-39F1-42D0-06ABF39BEE0B}"/>
                </a:ext>
              </a:extLst>
            </p:cNvPr>
            <p:cNvSpPr/>
            <p:nvPr/>
          </p:nvSpPr>
          <p:spPr>
            <a:xfrm>
              <a:off x="7022378" y="2569345"/>
              <a:ext cx="48406" cy="455316"/>
            </a:xfrm>
            <a:custGeom>
              <a:avLst/>
              <a:gdLst/>
              <a:ahLst/>
              <a:cxnLst/>
              <a:rect l="l" t="t" r="r" b="b"/>
              <a:pathLst>
                <a:path w="772" h="7262" extrusionOk="0">
                  <a:moveTo>
                    <a:pt x="68" y="0"/>
                  </a:moveTo>
                  <a:cubicBezTo>
                    <a:pt x="60" y="0"/>
                    <a:pt x="53" y="1"/>
                    <a:pt x="47" y="4"/>
                  </a:cubicBezTo>
                  <a:cubicBezTo>
                    <a:pt x="21" y="14"/>
                    <a:pt x="2" y="40"/>
                    <a:pt x="0" y="68"/>
                  </a:cubicBezTo>
                  <a:lnTo>
                    <a:pt x="2" y="68"/>
                  </a:lnTo>
                  <a:cubicBezTo>
                    <a:pt x="0" y="111"/>
                    <a:pt x="7" y="157"/>
                    <a:pt x="11" y="200"/>
                  </a:cubicBezTo>
                  <a:cubicBezTo>
                    <a:pt x="17" y="258"/>
                    <a:pt x="22" y="316"/>
                    <a:pt x="27" y="374"/>
                  </a:cubicBezTo>
                  <a:cubicBezTo>
                    <a:pt x="37" y="491"/>
                    <a:pt x="49" y="609"/>
                    <a:pt x="60" y="727"/>
                  </a:cubicBezTo>
                  <a:cubicBezTo>
                    <a:pt x="82" y="965"/>
                    <a:pt x="104" y="1202"/>
                    <a:pt x="126" y="1439"/>
                  </a:cubicBezTo>
                  <a:cubicBezTo>
                    <a:pt x="148" y="1679"/>
                    <a:pt x="167" y="1919"/>
                    <a:pt x="186" y="2159"/>
                  </a:cubicBezTo>
                  <a:cubicBezTo>
                    <a:pt x="206" y="2395"/>
                    <a:pt x="224" y="2631"/>
                    <a:pt x="243" y="2867"/>
                  </a:cubicBezTo>
                  <a:cubicBezTo>
                    <a:pt x="281" y="3336"/>
                    <a:pt x="324" y="3803"/>
                    <a:pt x="364" y="4272"/>
                  </a:cubicBezTo>
                  <a:cubicBezTo>
                    <a:pt x="405" y="4726"/>
                    <a:pt x="443" y="5182"/>
                    <a:pt x="489" y="5636"/>
                  </a:cubicBezTo>
                  <a:cubicBezTo>
                    <a:pt x="528" y="6029"/>
                    <a:pt x="556" y="6421"/>
                    <a:pt x="590" y="6814"/>
                  </a:cubicBezTo>
                  <a:cubicBezTo>
                    <a:pt x="602" y="6944"/>
                    <a:pt x="614" y="7074"/>
                    <a:pt x="625" y="7203"/>
                  </a:cubicBezTo>
                  <a:cubicBezTo>
                    <a:pt x="674" y="7223"/>
                    <a:pt x="723" y="7242"/>
                    <a:pt x="772" y="7262"/>
                  </a:cubicBezTo>
                  <a:cubicBezTo>
                    <a:pt x="758" y="7096"/>
                    <a:pt x="743" y="6929"/>
                    <a:pt x="728" y="6763"/>
                  </a:cubicBezTo>
                  <a:cubicBezTo>
                    <a:pt x="711" y="6561"/>
                    <a:pt x="690" y="6360"/>
                    <a:pt x="672" y="6158"/>
                  </a:cubicBezTo>
                  <a:cubicBezTo>
                    <a:pt x="653" y="5942"/>
                    <a:pt x="634" y="5725"/>
                    <a:pt x="617" y="5508"/>
                  </a:cubicBezTo>
                  <a:cubicBezTo>
                    <a:pt x="581" y="5052"/>
                    <a:pt x="540" y="4596"/>
                    <a:pt x="500" y="4138"/>
                  </a:cubicBezTo>
                  <a:cubicBezTo>
                    <a:pt x="459" y="3669"/>
                    <a:pt x="418" y="3199"/>
                    <a:pt x="373" y="2731"/>
                  </a:cubicBezTo>
                  <a:cubicBezTo>
                    <a:pt x="329" y="2278"/>
                    <a:pt x="286" y="1826"/>
                    <a:pt x="246" y="1374"/>
                  </a:cubicBezTo>
                  <a:cubicBezTo>
                    <a:pt x="228" y="1146"/>
                    <a:pt x="209" y="918"/>
                    <a:pt x="190" y="690"/>
                  </a:cubicBezTo>
                  <a:cubicBezTo>
                    <a:pt x="181" y="577"/>
                    <a:pt x="171" y="465"/>
                    <a:pt x="162" y="352"/>
                  </a:cubicBezTo>
                  <a:cubicBezTo>
                    <a:pt x="157" y="299"/>
                    <a:pt x="153" y="245"/>
                    <a:pt x="149" y="191"/>
                  </a:cubicBezTo>
                  <a:cubicBezTo>
                    <a:pt x="147" y="167"/>
                    <a:pt x="145" y="142"/>
                    <a:pt x="142" y="116"/>
                  </a:cubicBezTo>
                  <a:cubicBezTo>
                    <a:pt x="141" y="98"/>
                    <a:pt x="140" y="78"/>
                    <a:pt x="137" y="60"/>
                  </a:cubicBezTo>
                  <a:cubicBezTo>
                    <a:pt x="131" y="33"/>
                    <a:pt x="110" y="8"/>
                    <a:pt x="84" y="2"/>
                  </a:cubicBezTo>
                  <a:cubicBezTo>
                    <a:pt x="78" y="1"/>
                    <a:pt x="73" y="0"/>
                    <a:pt x="68"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9" name="Google Shape;1243;p35">
              <a:extLst>
                <a:ext uri="{FF2B5EF4-FFF2-40B4-BE49-F238E27FC236}">
                  <a16:creationId xmlns:a16="http://schemas.microsoft.com/office/drawing/2014/main" id="{A5C7C3A2-6CB1-746B-C252-AA8264A543D6}"/>
                </a:ext>
              </a:extLst>
            </p:cNvPr>
            <p:cNvSpPr/>
            <p:nvPr/>
          </p:nvSpPr>
          <p:spPr>
            <a:xfrm>
              <a:off x="6297904" y="2119352"/>
              <a:ext cx="258082" cy="19186"/>
            </a:xfrm>
            <a:custGeom>
              <a:avLst/>
              <a:gdLst/>
              <a:ahLst/>
              <a:cxnLst/>
              <a:rect l="l" t="t" r="r" b="b"/>
              <a:pathLst>
                <a:path w="4116" h="306" extrusionOk="0">
                  <a:moveTo>
                    <a:pt x="1" y="1"/>
                  </a:moveTo>
                  <a:cubicBezTo>
                    <a:pt x="7" y="47"/>
                    <a:pt x="10" y="93"/>
                    <a:pt x="12" y="140"/>
                  </a:cubicBezTo>
                  <a:cubicBezTo>
                    <a:pt x="142" y="144"/>
                    <a:pt x="271" y="147"/>
                    <a:pt x="400" y="152"/>
                  </a:cubicBezTo>
                  <a:cubicBezTo>
                    <a:pt x="637" y="160"/>
                    <a:pt x="874" y="170"/>
                    <a:pt x="1112" y="181"/>
                  </a:cubicBezTo>
                  <a:cubicBezTo>
                    <a:pt x="1581" y="202"/>
                    <a:pt x="2052" y="220"/>
                    <a:pt x="2521" y="240"/>
                  </a:cubicBezTo>
                  <a:cubicBezTo>
                    <a:pt x="2963" y="258"/>
                    <a:pt x="3404" y="279"/>
                    <a:pt x="3846" y="296"/>
                  </a:cubicBezTo>
                  <a:cubicBezTo>
                    <a:pt x="3929" y="300"/>
                    <a:pt x="4014" y="303"/>
                    <a:pt x="4097" y="305"/>
                  </a:cubicBezTo>
                  <a:cubicBezTo>
                    <a:pt x="4103" y="254"/>
                    <a:pt x="4108" y="202"/>
                    <a:pt x="4115" y="151"/>
                  </a:cubicBezTo>
                  <a:cubicBezTo>
                    <a:pt x="3724" y="136"/>
                    <a:pt x="3332" y="121"/>
                    <a:pt x="2940" y="108"/>
                  </a:cubicBezTo>
                  <a:cubicBezTo>
                    <a:pt x="2471" y="93"/>
                    <a:pt x="2003" y="73"/>
                    <a:pt x="1534" y="58"/>
                  </a:cubicBezTo>
                  <a:cubicBezTo>
                    <a:pt x="1064" y="43"/>
                    <a:pt x="595" y="27"/>
                    <a:pt x="128" y="6"/>
                  </a:cubicBezTo>
                  <a:cubicBezTo>
                    <a:pt x="85" y="4"/>
                    <a:pt x="44" y="2"/>
                    <a:pt x="1"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0" name="Google Shape;1244;p35">
              <a:extLst>
                <a:ext uri="{FF2B5EF4-FFF2-40B4-BE49-F238E27FC236}">
                  <a16:creationId xmlns:a16="http://schemas.microsoft.com/office/drawing/2014/main" id="{41B10BB4-9573-71F1-101C-1ADB8ACD28F7}"/>
                </a:ext>
              </a:extLst>
            </p:cNvPr>
            <p:cNvSpPr/>
            <p:nvPr/>
          </p:nvSpPr>
          <p:spPr>
            <a:xfrm>
              <a:off x="6205917" y="2125433"/>
              <a:ext cx="267802" cy="174490"/>
            </a:xfrm>
            <a:custGeom>
              <a:avLst/>
              <a:gdLst/>
              <a:ahLst/>
              <a:cxnLst/>
              <a:rect l="l" t="t" r="r" b="b"/>
              <a:pathLst>
                <a:path w="4271" h="2783" extrusionOk="0">
                  <a:moveTo>
                    <a:pt x="4123" y="1"/>
                  </a:moveTo>
                  <a:cubicBezTo>
                    <a:pt x="4016" y="539"/>
                    <a:pt x="3844" y="1075"/>
                    <a:pt x="3520" y="1521"/>
                  </a:cubicBezTo>
                  <a:cubicBezTo>
                    <a:pt x="3163" y="1978"/>
                    <a:pt x="2648" y="2343"/>
                    <a:pt x="2089" y="2509"/>
                  </a:cubicBezTo>
                  <a:cubicBezTo>
                    <a:pt x="1790" y="2595"/>
                    <a:pt x="1483" y="2650"/>
                    <a:pt x="1174" y="2650"/>
                  </a:cubicBezTo>
                  <a:cubicBezTo>
                    <a:pt x="1043" y="2650"/>
                    <a:pt x="912" y="2640"/>
                    <a:pt x="782" y="2619"/>
                  </a:cubicBezTo>
                  <a:cubicBezTo>
                    <a:pt x="582" y="2586"/>
                    <a:pt x="378" y="2542"/>
                    <a:pt x="188" y="2465"/>
                  </a:cubicBezTo>
                  <a:cubicBezTo>
                    <a:pt x="127" y="2492"/>
                    <a:pt x="64" y="2516"/>
                    <a:pt x="0" y="2539"/>
                  </a:cubicBezTo>
                  <a:cubicBezTo>
                    <a:pt x="14" y="2545"/>
                    <a:pt x="28" y="2552"/>
                    <a:pt x="42" y="2557"/>
                  </a:cubicBezTo>
                  <a:cubicBezTo>
                    <a:pt x="351" y="2699"/>
                    <a:pt x="687" y="2765"/>
                    <a:pt x="1024" y="2779"/>
                  </a:cubicBezTo>
                  <a:cubicBezTo>
                    <a:pt x="1074" y="2782"/>
                    <a:pt x="1123" y="2783"/>
                    <a:pt x="1173" y="2783"/>
                  </a:cubicBezTo>
                  <a:cubicBezTo>
                    <a:pt x="1591" y="2783"/>
                    <a:pt x="2009" y="2694"/>
                    <a:pt x="2402" y="2556"/>
                  </a:cubicBezTo>
                  <a:cubicBezTo>
                    <a:pt x="2772" y="2415"/>
                    <a:pt x="3094" y="2176"/>
                    <a:pt x="3378" y="1905"/>
                  </a:cubicBezTo>
                  <a:cubicBezTo>
                    <a:pt x="3882" y="1399"/>
                    <a:pt x="4130" y="695"/>
                    <a:pt x="4270" y="6"/>
                  </a:cubicBezTo>
                  <a:cubicBezTo>
                    <a:pt x="4221" y="5"/>
                    <a:pt x="4172" y="3"/>
                    <a:pt x="4123" y="2"/>
                  </a:cubicBezTo>
                  <a:lnTo>
                    <a:pt x="4123" y="1"/>
                  </a:ln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1" name="Google Shape;1245;p35">
              <a:extLst>
                <a:ext uri="{FF2B5EF4-FFF2-40B4-BE49-F238E27FC236}">
                  <a16:creationId xmlns:a16="http://schemas.microsoft.com/office/drawing/2014/main" id="{BF73E460-7726-C5CB-D777-2FCDD19C533C}"/>
                </a:ext>
              </a:extLst>
            </p:cNvPr>
            <p:cNvSpPr/>
            <p:nvPr/>
          </p:nvSpPr>
          <p:spPr>
            <a:xfrm>
              <a:off x="6083834" y="2872498"/>
              <a:ext cx="121454" cy="402335"/>
            </a:xfrm>
            <a:custGeom>
              <a:avLst/>
              <a:gdLst/>
              <a:ahLst/>
              <a:cxnLst/>
              <a:rect l="l" t="t" r="r" b="b"/>
              <a:pathLst>
                <a:path w="1937" h="6417" extrusionOk="0">
                  <a:moveTo>
                    <a:pt x="121" y="1"/>
                  </a:moveTo>
                  <a:cubicBezTo>
                    <a:pt x="81" y="17"/>
                    <a:pt x="41" y="32"/>
                    <a:pt x="0" y="48"/>
                  </a:cubicBezTo>
                  <a:cubicBezTo>
                    <a:pt x="76" y="407"/>
                    <a:pt x="154" y="765"/>
                    <a:pt x="241" y="1122"/>
                  </a:cubicBezTo>
                  <a:cubicBezTo>
                    <a:pt x="512" y="2236"/>
                    <a:pt x="833" y="3338"/>
                    <a:pt x="1188" y="4428"/>
                  </a:cubicBezTo>
                  <a:cubicBezTo>
                    <a:pt x="1410" y="5088"/>
                    <a:pt x="1608" y="5757"/>
                    <a:pt x="1832" y="6417"/>
                  </a:cubicBezTo>
                  <a:cubicBezTo>
                    <a:pt x="1866" y="6382"/>
                    <a:pt x="1901" y="6347"/>
                    <a:pt x="1937" y="6312"/>
                  </a:cubicBezTo>
                  <a:cubicBezTo>
                    <a:pt x="1923" y="6271"/>
                    <a:pt x="1909" y="6231"/>
                    <a:pt x="1896" y="6190"/>
                  </a:cubicBezTo>
                  <a:cubicBezTo>
                    <a:pt x="1231" y="4149"/>
                    <a:pt x="592" y="2096"/>
                    <a:pt x="121"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2" name="Google Shape;1246;p35">
              <a:extLst>
                <a:ext uri="{FF2B5EF4-FFF2-40B4-BE49-F238E27FC236}">
                  <a16:creationId xmlns:a16="http://schemas.microsoft.com/office/drawing/2014/main" id="{49ED1D91-0726-40FA-4224-C716A8661887}"/>
                </a:ext>
              </a:extLst>
            </p:cNvPr>
            <p:cNvSpPr/>
            <p:nvPr/>
          </p:nvSpPr>
          <p:spPr>
            <a:xfrm>
              <a:off x="6612048" y="2881276"/>
              <a:ext cx="134560" cy="375062"/>
            </a:xfrm>
            <a:custGeom>
              <a:avLst/>
              <a:gdLst/>
              <a:ahLst/>
              <a:cxnLst/>
              <a:rect l="l" t="t" r="r" b="b"/>
              <a:pathLst>
                <a:path w="2146" h="5982" extrusionOk="0">
                  <a:moveTo>
                    <a:pt x="2022" y="0"/>
                  </a:moveTo>
                  <a:cubicBezTo>
                    <a:pt x="1837" y="534"/>
                    <a:pt x="1674" y="1076"/>
                    <a:pt x="1490" y="1610"/>
                  </a:cubicBezTo>
                  <a:cubicBezTo>
                    <a:pt x="1138" y="2636"/>
                    <a:pt x="776" y="3658"/>
                    <a:pt x="417" y="4681"/>
                  </a:cubicBezTo>
                  <a:cubicBezTo>
                    <a:pt x="279" y="5075"/>
                    <a:pt x="140" y="5467"/>
                    <a:pt x="0" y="5860"/>
                  </a:cubicBezTo>
                  <a:cubicBezTo>
                    <a:pt x="38" y="5901"/>
                    <a:pt x="75" y="5942"/>
                    <a:pt x="113" y="5981"/>
                  </a:cubicBezTo>
                  <a:cubicBezTo>
                    <a:pt x="319" y="5398"/>
                    <a:pt x="526" y="4815"/>
                    <a:pt x="732" y="4230"/>
                  </a:cubicBezTo>
                  <a:cubicBezTo>
                    <a:pt x="1100" y="3207"/>
                    <a:pt x="1453" y="2178"/>
                    <a:pt x="1794" y="1146"/>
                  </a:cubicBezTo>
                  <a:cubicBezTo>
                    <a:pt x="1925" y="786"/>
                    <a:pt x="2025" y="414"/>
                    <a:pt x="2146" y="50"/>
                  </a:cubicBezTo>
                  <a:cubicBezTo>
                    <a:pt x="2104" y="34"/>
                    <a:pt x="2064" y="17"/>
                    <a:pt x="2022"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3" name="Google Shape;1247;p35">
              <a:extLst>
                <a:ext uri="{FF2B5EF4-FFF2-40B4-BE49-F238E27FC236}">
                  <a16:creationId xmlns:a16="http://schemas.microsoft.com/office/drawing/2014/main" id="{C6D1651A-9D79-D561-BB50-12CF1B5DA912}"/>
                </a:ext>
              </a:extLst>
            </p:cNvPr>
            <p:cNvSpPr/>
            <p:nvPr/>
          </p:nvSpPr>
          <p:spPr>
            <a:xfrm>
              <a:off x="6167292" y="2292840"/>
              <a:ext cx="245605" cy="252173"/>
            </a:xfrm>
            <a:custGeom>
              <a:avLst/>
              <a:gdLst/>
              <a:ahLst/>
              <a:cxnLst/>
              <a:rect l="l" t="t" r="r" b="b"/>
              <a:pathLst>
                <a:path w="3917" h="4022" extrusionOk="0">
                  <a:moveTo>
                    <a:pt x="139" y="0"/>
                  </a:moveTo>
                  <a:cubicBezTo>
                    <a:pt x="93" y="11"/>
                    <a:pt x="47" y="20"/>
                    <a:pt x="1" y="28"/>
                  </a:cubicBezTo>
                  <a:cubicBezTo>
                    <a:pt x="472" y="859"/>
                    <a:pt x="1059" y="1624"/>
                    <a:pt x="1730" y="2303"/>
                  </a:cubicBezTo>
                  <a:cubicBezTo>
                    <a:pt x="2356" y="2937"/>
                    <a:pt x="3025" y="3535"/>
                    <a:pt x="3781" y="4009"/>
                  </a:cubicBezTo>
                  <a:cubicBezTo>
                    <a:pt x="3795" y="4017"/>
                    <a:pt x="3808" y="4021"/>
                    <a:pt x="3820" y="4021"/>
                  </a:cubicBezTo>
                  <a:cubicBezTo>
                    <a:pt x="3880" y="4021"/>
                    <a:pt x="3916" y="3928"/>
                    <a:pt x="3858" y="3889"/>
                  </a:cubicBezTo>
                  <a:cubicBezTo>
                    <a:pt x="3645" y="3755"/>
                    <a:pt x="3438" y="3612"/>
                    <a:pt x="3236" y="3460"/>
                  </a:cubicBezTo>
                  <a:cubicBezTo>
                    <a:pt x="2934" y="3229"/>
                    <a:pt x="2648" y="2978"/>
                    <a:pt x="2370" y="2718"/>
                  </a:cubicBezTo>
                  <a:cubicBezTo>
                    <a:pt x="1521" y="1913"/>
                    <a:pt x="712" y="1028"/>
                    <a:pt x="139"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4" name="Google Shape;1248;p35">
              <a:extLst>
                <a:ext uri="{FF2B5EF4-FFF2-40B4-BE49-F238E27FC236}">
                  <a16:creationId xmlns:a16="http://schemas.microsoft.com/office/drawing/2014/main" id="{FC6F7D41-523C-20B7-08D2-41F916FC814A}"/>
                </a:ext>
              </a:extLst>
            </p:cNvPr>
            <p:cNvSpPr/>
            <p:nvPr/>
          </p:nvSpPr>
          <p:spPr>
            <a:xfrm>
              <a:off x="6406318" y="2302810"/>
              <a:ext cx="250685" cy="246467"/>
            </a:xfrm>
            <a:custGeom>
              <a:avLst/>
              <a:gdLst/>
              <a:ahLst/>
              <a:cxnLst/>
              <a:rect l="l" t="t" r="r" b="b"/>
              <a:pathLst>
                <a:path w="3998" h="3931" extrusionOk="0">
                  <a:moveTo>
                    <a:pt x="3859" y="1"/>
                  </a:moveTo>
                  <a:cubicBezTo>
                    <a:pt x="3323" y="794"/>
                    <a:pt x="2747" y="1560"/>
                    <a:pt x="2058" y="2228"/>
                  </a:cubicBezTo>
                  <a:cubicBezTo>
                    <a:pt x="1577" y="2703"/>
                    <a:pt x="1044" y="3120"/>
                    <a:pt x="499" y="3518"/>
                  </a:cubicBezTo>
                  <a:cubicBezTo>
                    <a:pt x="377" y="3607"/>
                    <a:pt x="253" y="3693"/>
                    <a:pt x="119" y="3763"/>
                  </a:cubicBezTo>
                  <a:cubicBezTo>
                    <a:pt x="66" y="3785"/>
                    <a:pt x="0" y="3826"/>
                    <a:pt x="31" y="3892"/>
                  </a:cubicBezTo>
                  <a:cubicBezTo>
                    <a:pt x="45" y="3921"/>
                    <a:pt x="65" y="3931"/>
                    <a:pt x="88" y="3931"/>
                  </a:cubicBezTo>
                  <a:cubicBezTo>
                    <a:pt x="122" y="3931"/>
                    <a:pt x="162" y="3907"/>
                    <a:pt x="191" y="3889"/>
                  </a:cubicBezTo>
                  <a:cubicBezTo>
                    <a:pt x="502" y="3715"/>
                    <a:pt x="772" y="3480"/>
                    <a:pt x="1054" y="3264"/>
                  </a:cubicBezTo>
                  <a:cubicBezTo>
                    <a:pt x="1564" y="2871"/>
                    <a:pt x="2073" y="2469"/>
                    <a:pt x="2503" y="1985"/>
                  </a:cubicBezTo>
                  <a:cubicBezTo>
                    <a:pt x="3056" y="1382"/>
                    <a:pt x="3540" y="723"/>
                    <a:pt x="3997" y="45"/>
                  </a:cubicBezTo>
                  <a:cubicBezTo>
                    <a:pt x="3950" y="31"/>
                    <a:pt x="3904" y="17"/>
                    <a:pt x="3859"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5" name="Google Shape;1249;p35">
              <a:extLst>
                <a:ext uri="{FF2B5EF4-FFF2-40B4-BE49-F238E27FC236}">
                  <a16:creationId xmlns:a16="http://schemas.microsoft.com/office/drawing/2014/main" id="{B39AEB3D-CE55-89B2-8CF2-9B916BAFF60A}"/>
                </a:ext>
              </a:extLst>
            </p:cNvPr>
            <p:cNvSpPr/>
            <p:nvPr/>
          </p:nvSpPr>
          <p:spPr>
            <a:xfrm>
              <a:off x="6196387" y="2290709"/>
              <a:ext cx="431517" cy="69345"/>
            </a:xfrm>
            <a:custGeom>
              <a:avLst/>
              <a:gdLst/>
              <a:ahLst/>
              <a:cxnLst/>
              <a:rect l="l" t="t" r="r" b="b"/>
              <a:pathLst>
                <a:path w="6882" h="1106" extrusionOk="0">
                  <a:moveTo>
                    <a:pt x="115" y="1"/>
                  </a:moveTo>
                  <a:cubicBezTo>
                    <a:pt x="103" y="1"/>
                    <a:pt x="91" y="4"/>
                    <a:pt x="79" y="13"/>
                  </a:cubicBezTo>
                  <a:cubicBezTo>
                    <a:pt x="1" y="77"/>
                    <a:pt x="91" y="163"/>
                    <a:pt x="147" y="205"/>
                  </a:cubicBezTo>
                  <a:cubicBezTo>
                    <a:pt x="258" y="294"/>
                    <a:pt x="375" y="376"/>
                    <a:pt x="498" y="448"/>
                  </a:cubicBezTo>
                  <a:cubicBezTo>
                    <a:pt x="1283" y="850"/>
                    <a:pt x="2167" y="1046"/>
                    <a:pt x="3042" y="1100"/>
                  </a:cubicBezTo>
                  <a:cubicBezTo>
                    <a:pt x="3119" y="1104"/>
                    <a:pt x="3200" y="1106"/>
                    <a:pt x="3284" y="1106"/>
                  </a:cubicBezTo>
                  <a:cubicBezTo>
                    <a:pt x="4367" y="1106"/>
                    <a:pt x="6042" y="803"/>
                    <a:pt x="6815" y="190"/>
                  </a:cubicBezTo>
                  <a:cubicBezTo>
                    <a:pt x="6882" y="142"/>
                    <a:pt x="6837" y="45"/>
                    <a:pt x="6774" y="45"/>
                  </a:cubicBezTo>
                  <a:cubicBezTo>
                    <a:pt x="6760" y="45"/>
                    <a:pt x="6746" y="50"/>
                    <a:pt x="6732" y="60"/>
                  </a:cubicBezTo>
                  <a:cubicBezTo>
                    <a:pt x="6560" y="193"/>
                    <a:pt x="6382" y="294"/>
                    <a:pt x="6180" y="388"/>
                  </a:cubicBezTo>
                  <a:cubicBezTo>
                    <a:pt x="5797" y="558"/>
                    <a:pt x="5394" y="677"/>
                    <a:pt x="4985" y="763"/>
                  </a:cubicBezTo>
                  <a:cubicBezTo>
                    <a:pt x="4454" y="887"/>
                    <a:pt x="3911" y="951"/>
                    <a:pt x="3368" y="951"/>
                  </a:cubicBezTo>
                  <a:cubicBezTo>
                    <a:pt x="2907" y="951"/>
                    <a:pt x="2446" y="905"/>
                    <a:pt x="1993" y="811"/>
                  </a:cubicBezTo>
                  <a:cubicBezTo>
                    <a:pt x="1433" y="700"/>
                    <a:pt x="865" y="539"/>
                    <a:pt x="391" y="209"/>
                  </a:cubicBezTo>
                  <a:cubicBezTo>
                    <a:pt x="321" y="157"/>
                    <a:pt x="248" y="106"/>
                    <a:pt x="186" y="44"/>
                  </a:cubicBezTo>
                  <a:cubicBezTo>
                    <a:pt x="169" y="20"/>
                    <a:pt x="143" y="1"/>
                    <a:pt x="115"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6" name="Google Shape;1250;p35">
              <a:extLst>
                <a:ext uri="{FF2B5EF4-FFF2-40B4-BE49-F238E27FC236}">
                  <a16:creationId xmlns:a16="http://schemas.microsoft.com/office/drawing/2014/main" id="{17F39ADB-960B-A1D8-5436-CE089F8A7ED3}"/>
                </a:ext>
              </a:extLst>
            </p:cNvPr>
            <p:cNvSpPr/>
            <p:nvPr/>
          </p:nvSpPr>
          <p:spPr>
            <a:xfrm>
              <a:off x="6072171" y="2223432"/>
              <a:ext cx="212184" cy="89973"/>
            </a:xfrm>
            <a:custGeom>
              <a:avLst/>
              <a:gdLst/>
              <a:ahLst/>
              <a:cxnLst/>
              <a:rect l="l" t="t" r="r" b="b"/>
              <a:pathLst>
                <a:path w="3384" h="1435" extrusionOk="0">
                  <a:moveTo>
                    <a:pt x="3306" y="0"/>
                  </a:moveTo>
                  <a:cubicBezTo>
                    <a:pt x="3301" y="0"/>
                    <a:pt x="3295" y="1"/>
                    <a:pt x="3290" y="2"/>
                  </a:cubicBezTo>
                  <a:cubicBezTo>
                    <a:pt x="3184" y="30"/>
                    <a:pt x="3077" y="52"/>
                    <a:pt x="2968" y="69"/>
                  </a:cubicBezTo>
                  <a:cubicBezTo>
                    <a:pt x="2787" y="97"/>
                    <a:pt x="2603" y="110"/>
                    <a:pt x="2418" y="117"/>
                  </a:cubicBezTo>
                  <a:cubicBezTo>
                    <a:pt x="2110" y="128"/>
                    <a:pt x="1805" y="128"/>
                    <a:pt x="1496" y="133"/>
                  </a:cubicBezTo>
                  <a:cubicBezTo>
                    <a:pt x="1091" y="143"/>
                    <a:pt x="593" y="137"/>
                    <a:pt x="315" y="480"/>
                  </a:cubicBezTo>
                  <a:cubicBezTo>
                    <a:pt x="139" y="721"/>
                    <a:pt x="0" y="1069"/>
                    <a:pt x="141" y="1357"/>
                  </a:cubicBezTo>
                  <a:cubicBezTo>
                    <a:pt x="162" y="1392"/>
                    <a:pt x="200" y="1434"/>
                    <a:pt x="242" y="1434"/>
                  </a:cubicBezTo>
                  <a:cubicBezTo>
                    <a:pt x="305" y="1434"/>
                    <a:pt x="333" y="1342"/>
                    <a:pt x="282" y="1304"/>
                  </a:cubicBezTo>
                  <a:cubicBezTo>
                    <a:pt x="130" y="1097"/>
                    <a:pt x="281" y="776"/>
                    <a:pt x="405" y="587"/>
                  </a:cubicBezTo>
                  <a:cubicBezTo>
                    <a:pt x="637" y="284"/>
                    <a:pt x="1036" y="274"/>
                    <a:pt x="1401" y="274"/>
                  </a:cubicBezTo>
                  <a:cubicBezTo>
                    <a:pt x="1427" y="274"/>
                    <a:pt x="1452" y="274"/>
                    <a:pt x="1478" y="274"/>
                  </a:cubicBezTo>
                  <a:cubicBezTo>
                    <a:pt x="1529" y="274"/>
                    <a:pt x="1579" y="274"/>
                    <a:pt x="1627" y="273"/>
                  </a:cubicBezTo>
                  <a:cubicBezTo>
                    <a:pt x="1723" y="274"/>
                    <a:pt x="1819" y="275"/>
                    <a:pt x="1915" y="275"/>
                  </a:cubicBezTo>
                  <a:cubicBezTo>
                    <a:pt x="2075" y="275"/>
                    <a:pt x="2235" y="273"/>
                    <a:pt x="2394" y="269"/>
                  </a:cubicBezTo>
                  <a:cubicBezTo>
                    <a:pt x="2705" y="263"/>
                    <a:pt x="3016" y="233"/>
                    <a:pt x="3319" y="155"/>
                  </a:cubicBezTo>
                  <a:cubicBezTo>
                    <a:pt x="3359" y="144"/>
                    <a:pt x="3384" y="103"/>
                    <a:pt x="3376" y="62"/>
                  </a:cubicBezTo>
                  <a:cubicBezTo>
                    <a:pt x="3370" y="28"/>
                    <a:pt x="3339" y="0"/>
                    <a:pt x="3306"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7" name="Google Shape;1251;p35">
              <a:extLst>
                <a:ext uri="{FF2B5EF4-FFF2-40B4-BE49-F238E27FC236}">
                  <a16:creationId xmlns:a16="http://schemas.microsoft.com/office/drawing/2014/main" id="{E3229208-FD79-543C-28D8-5D6D98258642}"/>
                </a:ext>
              </a:extLst>
            </p:cNvPr>
            <p:cNvSpPr/>
            <p:nvPr/>
          </p:nvSpPr>
          <p:spPr>
            <a:xfrm>
              <a:off x="6560129" y="2230079"/>
              <a:ext cx="289622" cy="95678"/>
            </a:xfrm>
            <a:custGeom>
              <a:avLst/>
              <a:gdLst/>
              <a:ahLst/>
              <a:cxnLst/>
              <a:rect l="l" t="t" r="r" b="b"/>
              <a:pathLst>
                <a:path w="4619" h="1526" extrusionOk="0">
                  <a:moveTo>
                    <a:pt x="56" y="63"/>
                  </a:moveTo>
                  <a:cubicBezTo>
                    <a:pt x="36" y="63"/>
                    <a:pt x="16" y="66"/>
                    <a:pt x="0" y="75"/>
                  </a:cubicBezTo>
                  <a:cubicBezTo>
                    <a:pt x="21" y="122"/>
                    <a:pt x="43" y="168"/>
                    <a:pt x="66" y="213"/>
                  </a:cubicBezTo>
                  <a:cubicBezTo>
                    <a:pt x="68" y="213"/>
                    <a:pt x="71" y="214"/>
                    <a:pt x="73" y="214"/>
                  </a:cubicBezTo>
                  <a:cubicBezTo>
                    <a:pt x="75" y="214"/>
                    <a:pt x="78" y="213"/>
                    <a:pt x="80" y="213"/>
                  </a:cubicBezTo>
                  <a:cubicBezTo>
                    <a:pt x="834" y="277"/>
                    <a:pt x="1595" y="216"/>
                    <a:pt x="2347" y="307"/>
                  </a:cubicBezTo>
                  <a:cubicBezTo>
                    <a:pt x="3162" y="423"/>
                    <a:pt x="4007" y="780"/>
                    <a:pt x="4475" y="1492"/>
                  </a:cubicBezTo>
                  <a:cubicBezTo>
                    <a:pt x="4489" y="1514"/>
                    <a:pt x="4513" y="1525"/>
                    <a:pt x="4536" y="1525"/>
                  </a:cubicBezTo>
                  <a:cubicBezTo>
                    <a:pt x="4550" y="1525"/>
                    <a:pt x="4564" y="1522"/>
                    <a:pt x="4575" y="1513"/>
                  </a:cubicBezTo>
                  <a:cubicBezTo>
                    <a:pt x="4609" y="1489"/>
                    <a:pt x="4618" y="1439"/>
                    <a:pt x="4596" y="1406"/>
                  </a:cubicBezTo>
                  <a:cubicBezTo>
                    <a:pt x="4410" y="1120"/>
                    <a:pt x="4159" y="879"/>
                    <a:pt x="3875" y="693"/>
                  </a:cubicBezTo>
                  <a:cubicBezTo>
                    <a:pt x="2813" y="0"/>
                    <a:pt x="1546" y="156"/>
                    <a:pt x="343" y="82"/>
                  </a:cubicBezTo>
                  <a:cubicBezTo>
                    <a:pt x="259" y="78"/>
                    <a:pt x="173" y="71"/>
                    <a:pt x="89" y="65"/>
                  </a:cubicBezTo>
                  <a:cubicBezTo>
                    <a:pt x="78" y="64"/>
                    <a:pt x="67" y="63"/>
                    <a:pt x="56" y="63"/>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8" name="Google Shape;1254;p35">
              <a:extLst>
                <a:ext uri="{FF2B5EF4-FFF2-40B4-BE49-F238E27FC236}">
                  <a16:creationId xmlns:a16="http://schemas.microsoft.com/office/drawing/2014/main" id="{143EF28A-E40E-4E80-CDDC-AA59B95188C3}"/>
                </a:ext>
              </a:extLst>
            </p:cNvPr>
            <p:cNvSpPr/>
            <p:nvPr/>
          </p:nvSpPr>
          <p:spPr>
            <a:xfrm>
              <a:off x="6419110" y="2556366"/>
              <a:ext cx="59254" cy="44327"/>
            </a:xfrm>
            <a:custGeom>
              <a:avLst/>
              <a:gdLst/>
              <a:ahLst/>
              <a:cxnLst/>
              <a:rect l="l" t="t" r="r" b="b"/>
              <a:pathLst>
                <a:path w="945" h="707" extrusionOk="0">
                  <a:moveTo>
                    <a:pt x="304" y="153"/>
                  </a:moveTo>
                  <a:cubicBezTo>
                    <a:pt x="343" y="153"/>
                    <a:pt x="385" y="161"/>
                    <a:pt x="421" y="161"/>
                  </a:cubicBezTo>
                  <a:cubicBezTo>
                    <a:pt x="757" y="239"/>
                    <a:pt x="710" y="489"/>
                    <a:pt x="403" y="559"/>
                  </a:cubicBezTo>
                  <a:cubicBezTo>
                    <a:pt x="315" y="558"/>
                    <a:pt x="221" y="511"/>
                    <a:pt x="173" y="440"/>
                  </a:cubicBezTo>
                  <a:cubicBezTo>
                    <a:pt x="152" y="350"/>
                    <a:pt x="165" y="239"/>
                    <a:pt x="231" y="170"/>
                  </a:cubicBezTo>
                  <a:cubicBezTo>
                    <a:pt x="253" y="157"/>
                    <a:pt x="278" y="153"/>
                    <a:pt x="304" y="153"/>
                  </a:cubicBezTo>
                  <a:close/>
                  <a:moveTo>
                    <a:pt x="300" y="0"/>
                  </a:moveTo>
                  <a:cubicBezTo>
                    <a:pt x="99" y="0"/>
                    <a:pt x="1" y="243"/>
                    <a:pt x="27" y="425"/>
                  </a:cubicBezTo>
                  <a:cubicBezTo>
                    <a:pt x="39" y="571"/>
                    <a:pt x="187" y="664"/>
                    <a:pt x="317" y="697"/>
                  </a:cubicBezTo>
                  <a:cubicBezTo>
                    <a:pt x="341" y="703"/>
                    <a:pt x="365" y="706"/>
                    <a:pt x="389" y="706"/>
                  </a:cubicBezTo>
                  <a:cubicBezTo>
                    <a:pt x="512" y="706"/>
                    <a:pt x="626" y="630"/>
                    <a:pt x="715" y="547"/>
                  </a:cubicBezTo>
                  <a:cubicBezTo>
                    <a:pt x="944" y="261"/>
                    <a:pt x="639" y="25"/>
                    <a:pt x="352" y="6"/>
                  </a:cubicBezTo>
                  <a:cubicBezTo>
                    <a:pt x="334" y="2"/>
                    <a:pt x="316" y="0"/>
                    <a:pt x="300"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9" name="Google Shape;1255;p35">
              <a:extLst>
                <a:ext uri="{FF2B5EF4-FFF2-40B4-BE49-F238E27FC236}">
                  <a16:creationId xmlns:a16="http://schemas.microsoft.com/office/drawing/2014/main" id="{EDBEEF10-E830-926C-C1DE-247D8FB9C25A}"/>
                </a:ext>
              </a:extLst>
            </p:cNvPr>
            <p:cNvSpPr/>
            <p:nvPr/>
          </p:nvSpPr>
          <p:spPr>
            <a:xfrm>
              <a:off x="6341795" y="2549595"/>
              <a:ext cx="68220" cy="42948"/>
            </a:xfrm>
            <a:custGeom>
              <a:avLst/>
              <a:gdLst/>
              <a:ahLst/>
              <a:cxnLst/>
              <a:rect l="l" t="t" r="r" b="b"/>
              <a:pathLst>
                <a:path w="1088" h="685" extrusionOk="0">
                  <a:moveTo>
                    <a:pt x="549" y="144"/>
                  </a:moveTo>
                  <a:cubicBezTo>
                    <a:pt x="566" y="144"/>
                    <a:pt x="583" y="145"/>
                    <a:pt x="600" y="147"/>
                  </a:cubicBezTo>
                  <a:cubicBezTo>
                    <a:pt x="907" y="179"/>
                    <a:pt x="784" y="523"/>
                    <a:pt x="541" y="535"/>
                  </a:cubicBezTo>
                  <a:cubicBezTo>
                    <a:pt x="539" y="535"/>
                    <a:pt x="536" y="535"/>
                    <a:pt x="534" y="535"/>
                  </a:cubicBezTo>
                  <a:cubicBezTo>
                    <a:pt x="364" y="535"/>
                    <a:pt x="66" y="367"/>
                    <a:pt x="222" y="179"/>
                  </a:cubicBezTo>
                  <a:lnTo>
                    <a:pt x="222" y="179"/>
                  </a:lnTo>
                  <a:cubicBezTo>
                    <a:pt x="235" y="199"/>
                    <a:pt x="255" y="208"/>
                    <a:pt x="276" y="208"/>
                  </a:cubicBezTo>
                  <a:cubicBezTo>
                    <a:pt x="292" y="208"/>
                    <a:pt x="308" y="203"/>
                    <a:pt x="322" y="193"/>
                  </a:cubicBezTo>
                  <a:cubicBezTo>
                    <a:pt x="394" y="163"/>
                    <a:pt x="471" y="144"/>
                    <a:pt x="549" y="144"/>
                  </a:cubicBezTo>
                  <a:close/>
                  <a:moveTo>
                    <a:pt x="550" y="1"/>
                  </a:moveTo>
                  <a:cubicBezTo>
                    <a:pt x="489" y="1"/>
                    <a:pt x="429" y="10"/>
                    <a:pt x="371" y="25"/>
                  </a:cubicBezTo>
                  <a:cubicBezTo>
                    <a:pt x="341" y="18"/>
                    <a:pt x="311" y="13"/>
                    <a:pt x="280" y="13"/>
                  </a:cubicBezTo>
                  <a:cubicBezTo>
                    <a:pt x="252" y="13"/>
                    <a:pt x="223" y="17"/>
                    <a:pt x="196" y="29"/>
                  </a:cubicBezTo>
                  <a:cubicBezTo>
                    <a:pt x="53" y="88"/>
                    <a:pt x="1" y="280"/>
                    <a:pt x="68" y="414"/>
                  </a:cubicBezTo>
                  <a:cubicBezTo>
                    <a:pt x="132" y="551"/>
                    <a:pt x="275" y="631"/>
                    <a:pt x="417" y="667"/>
                  </a:cubicBezTo>
                  <a:cubicBezTo>
                    <a:pt x="454" y="679"/>
                    <a:pt x="490" y="685"/>
                    <a:pt x="526" y="685"/>
                  </a:cubicBezTo>
                  <a:cubicBezTo>
                    <a:pt x="829" y="685"/>
                    <a:pt x="1088" y="278"/>
                    <a:pt x="793" y="65"/>
                  </a:cubicBezTo>
                  <a:cubicBezTo>
                    <a:pt x="720" y="19"/>
                    <a:pt x="635" y="1"/>
                    <a:pt x="550"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0" name="Google Shape;1341;p35">
              <a:extLst>
                <a:ext uri="{FF2B5EF4-FFF2-40B4-BE49-F238E27FC236}">
                  <a16:creationId xmlns:a16="http://schemas.microsoft.com/office/drawing/2014/main" id="{BE653526-1AE1-10D7-EFC7-2FB4ADB81E0E}"/>
                </a:ext>
              </a:extLst>
            </p:cNvPr>
            <p:cNvSpPr/>
            <p:nvPr/>
          </p:nvSpPr>
          <p:spPr>
            <a:xfrm>
              <a:off x="5963254" y="1594055"/>
              <a:ext cx="938716" cy="597140"/>
            </a:xfrm>
            <a:custGeom>
              <a:avLst/>
              <a:gdLst/>
              <a:ahLst/>
              <a:cxnLst/>
              <a:rect l="l" t="t" r="r" b="b"/>
              <a:pathLst>
                <a:path w="14971" h="9524" extrusionOk="0">
                  <a:moveTo>
                    <a:pt x="269" y="1"/>
                  </a:moveTo>
                  <a:lnTo>
                    <a:pt x="269" y="1"/>
                  </a:lnTo>
                  <a:cubicBezTo>
                    <a:pt x="226" y="2"/>
                    <a:pt x="183" y="3"/>
                    <a:pt x="140" y="3"/>
                  </a:cubicBezTo>
                  <a:cubicBezTo>
                    <a:pt x="27" y="1125"/>
                    <a:pt x="0" y="2263"/>
                    <a:pt x="222" y="3375"/>
                  </a:cubicBezTo>
                  <a:cubicBezTo>
                    <a:pt x="433" y="4551"/>
                    <a:pt x="753" y="5683"/>
                    <a:pt x="1458" y="6667"/>
                  </a:cubicBezTo>
                  <a:cubicBezTo>
                    <a:pt x="2726" y="8462"/>
                    <a:pt x="4915" y="9460"/>
                    <a:pt x="7084" y="9522"/>
                  </a:cubicBezTo>
                  <a:cubicBezTo>
                    <a:pt x="7144" y="9523"/>
                    <a:pt x="7204" y="9523"/>
                    <a:pt x="7264" y="9523"/>
                  </a:cubicBezTo>
                  <a:cubicBezTo>
                    <a:pt x="7790" y="9523"/>
                    <a:pt x="8317" y="9483"/>
                    <a:pt x="8840" y="9420"/>
                  </a:cubicBezTo>
                  <a:cubicBezTo>
                    <a:pt x="9414" y="9346"/>
                    <a:pt x="9987" y="9246"/>
                    <a:pt x="10533" y="9054"/>
                  </a:cubicBezTo>
                  <a:cubicBezTo>
                    <a:pt x="11303" y="8782"/>
                    <a:pt x="12026" y="8359"/>
                    <a:pt x="12648" y="7827"/>
                  </a:cubicBezTo>
                  <a:cubicBezTo>
                    <a:pt x="13339" y="7220"/>
                    <a:pt x="13850" y="6431"/>
                    <a:pt x="14220" y="5593"/>
                  </a:cubicBezTo>
                  <a:cubicBezTo>
                    <a:pt x="14690" y="4532"/>
                    <a:pt x="14886" y="3377"/>
                    <a:pt x="14971" y="2226"/>
                  </a:cubicBezTo>
                  <a:lnTo>
                    <a:pt x="14971" y="2226"/>
                  </a:lnTo>
                  <a:cubicBezTo>
                    <a:pt x="14968" y="2228"/>
                    <a:pt x="14964" y="2231"/>
                    <a:pt x="14959" y="2233"/>
                  </a:cubicBezTo>
                  <a:lnTo>
                    <a:pt x="14959" y="2234"/>
                  </a:lnTo>
                  <a:cubicBezTo>
                    <a:pt x="14943" y="2207"/>
                    <a:pt x="14927" y="2180"/>
                    <a:pt x="14911" y="2152"/>
                  </a:cubicBezTo>
                  <a:cubicBezTo>
                    <a:pt x="14894" y="2123"/>
                    <a:pt x="14876" y="2094"/>
                    <a:pt x="14860" y="2065"/>
                  </a:cubicBezTo>
                  <a:cubicBezTo>
                    <a:pt x="14805" y="2959"/>
                    <a:pt x="14653" y="3848"/>
                    <a:pt x="14399" y="4708"/>
                  </a:cubicBezTo>
                  <a:cubicBezTo>
                    <a:pt x="14016" y="5950"/>
                    <a:pt x="13316" y="7122"/>
                    <a:pt x="12300" y="7948"/>
                  </a:cubicBezTo>
                  <a:cubicBezTo>
                    <a:pt x="11630" y="8465"/>
                    <a:pt x="10855" y="8834"/>
                    <a:pt x="10037" y="9047"/>
                  </a:cubicBezTo>
                  <a:cubicBezTo>
                    <a:pt x="9191" y="9255"/>
                    <a:pt x="8319" y="9361"/>
                    <a:pt x="7450" y="9372"/>
                  </a:cubicBezTo>
                  <a:cubicBezTo>
                    <a:pt x="6420" y="9369"/>
                    <a:pt x="5374" y="9230"/>
                    <a:pt x="4423" y="8820"/>
                  </a:cubicBezTo>
                  <a:cubicBezTo>
                    <a:pt x="3283" y="8321"/>
                    <a:pt x="2193" y="7531"/>
                    <a:pt x="1496" y="6489"/>
                  </a:cubicBezTo>
                  <a:cubicBezTo>
                    <a:pt x="883" y="5544"/>
                    <a:pt x="564" y="4450"/>
                    <a:pt x="358" y="3350"/>
                  </a:cubicBezTo>
                  <a:cubicBezTo>
                    <a:pt x="212" y="2622"/>
                    <a:pt x="189" y="1874"/>
                    <a:pt x="201" y="1133"/>
                  </a:cubicBezTo>
                  <a:cubicBezTo>
                    <a:pt x="209" y="756"/>
                    <a:pt x="231" y="377"/>
                    <a:pt x="269"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1" name="Google Shape;1342;p35">
              <a:extLst>
                <a:ext uri="{FF2B5EF4-FFF2-40B4-BE49-F238E27FC236}">
                  <a16:creationId xmlns:a16="http://schemas.microsoft.com/office/drawing/2014/main" id="{72A925B8-29BF-739A-A7E7-11A41D1EE24F}"/>
                </a:ext>
              </a:extLst>
            </p:cNvPr>
            <p:cNvSpPr/>
            <p:nvPr/>
          </p:nvSpPr>
          <p:spPr>
            <a:xfrm>
              <a:off x="5757023" y="1719768"/>
              <a:ext cx="271314" cy="279573"/>
            </a:xfrm>
            <a:custGeom>
              <a:avLst/>
              <a:gdLst/>
              <a:ahLst/>
              <a:cxnLst/>
              <a:rect l="l" t="t" r="r" b="b"/>
              <a:pathLst>
                <a:path w="4327" h="4459" extrusionOk="0">
                  <a:moveTo>
                    <a:pt x="2610" y="1"/>
                  </a:moveTo>
                  <a:cubicBezTo>
                    <a:pt x="2345" y="1"/>
                    <a:pt x="2081" y="32"/>
                    <a:pt x="1833" y="125"/>
                  </a:cubicBezTo>
                  <a:cubicBezTo>
                    <a:pt x="1225" y="380"/>
                    <a:pt x="661" y="856"/>
                    <a:pt x="457" y="1502"/>
                  </a:cubicBezTo>
                  <a:cubicBezTo>
                    <a:pt x="1" y="2771"/>
                    <a:pt x="587" y="4439"/>
                    <a:pt x="2109" y="4458"/>
                  </a:cubicBezTo>
                  <a:cubicBezTo>
                    <a:pt x="2120" y="4458"/>
                    <a:pt x="2130" y="4458"/>
                    <a:pt x="2141" y="4458"/>
                  </a:cubicBezTo>
                  <a:cubicBezTo>
                    <a:pt x="2940" y="4458"/>
                    <a:pt x="3694" y="4116"/>
                    <a:pt x="4326" y="3641"/>
                  </a:cubicBezTo>
                  <a:cubicBezTo>
                    <a:pt x="4306" y="3594"/>
                    <a:pt x="4284" y="3546"/>
                    <a:pt x="4264" y="3498"/>
                  </a:cubicBezTo>
                  <a:cubicBezTo>
                    <a:pt x="3662" y="3951"/>
                    <a:pt x="2915" y="4315"/>
                    <a:pt x="2162" y="4315"/>
                  </a:cubicBezTo>
                  <a:cubicBezTo>
                    <a:pt x="1930" y="4315"/>
                    <a:pt x="1697" y="4281"/>
                    <a:pt x="1468" y="4204"/>
                  </a:cubicBezTo>
                  <a:cubicBezTo>
                    <a:pt x="1103" y="4059"/>
                    <a:pt x="834" y="3726"/>
                    <a:pt x="662" y="3380"/>
                  </a:cubicBezTo>
                  <a:cubicBezTo>
                    <a:pt x="445" y="2910"/>
                    <a:pt x="420" y="2376"/>
                    <a:pt x="502" y="1868"/>
                  </a:cubicBezTo>
                  <a:cubicBezTo>
                    <a:pt x="565" y="1558"/>
                    <a:pt x="675" y="1248"/>
                    <a:pt x="883" y="1004"/>
                  </a:cubicBezTo>
                  <a:cubicBezTo>
                    <a:pt x="1167" y="671"/>
                    <a:pt x="1538" y="402"/>
                    <a:pt x="1946" y="239"/>
                  </a:cubicBezTo>
                  <a:cubicBezTo>
                    <a:pt x="2176" y="164"/>
                    <a:pt x="2415" y="130"/>
                    <a:pt x="2655" y="130"/>
                  </a:cubicBezTo>
                  <a:cubicBezTo>
                    <a:pt x="2942" y="130"/>
                    <a:pt x="3232" y="179"/>
                    <a:pt x="3510" y="262"/>
                  </a:cubicBezTo>
                  <a:cubicBezTo>
                    <a:pt x="3506" y="213"/>
                    <a:pt x="3504" y="163"/>
                    <a:pt x="3502" y="114"/>
                  </a:cubicBezTo>
                  <a:cubicBezTo>
                    <a:pt x="3339" y="71"/>
                    <a:pt x="3174" y="41"/>
                    <a:pt x="3009" y="21"/>
                  </a:cubicBezTo>
                  <a:cubicBezTo>
                    <a:pt x="2877" y="9"/>
                    <a:pt x="2743" y="1"/>
                    <a:pt x="2610"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2" name="Google Shape;1343;p35">
              <a:extLst>
                <a:ext uri="{FF2B5EF4-FFF2-40B4-BE49-F238E27FC236}">
                  <a16:creationId xmlns:a16="http://schemas.microsoft.com/office/drawing/2014/main" id="{95CCB316-E159-1C94-00A1-FF68E31130F1}"/>
                </a:ext>
              </a:extLst>
            </p:cNvPr>
            <p:cNvSpPr/>
            <p:nvPr/>
          </p:nvSpPr>
          <p:spPr>
            <a:xfrm>
              <a:off x="6845304" y="1713309"/>
              <a:ext cx="252690" cy="254932"/>
            </a:xfrm>
            <a:custGeom>
              <a:avLst/>
              <a:gdLst/>
              <a:ahLst/>
              <a:cxnLst/>
              <a:rect l="l" t="t" r="r" b="b"/>
              <a:pathLst>
                <a:path w="4030" h="4066" extrusionOk="0">
                  <a:moveTo>
                    <a:pt x="2069" y="1"/>
                  </a:moveTo>
                  <a:cubicBezTo>
                    <a:pt x="1882" y="1"/>
                    <a:pt x="1695" y="19"/>
                    <a:pt x="1518" y="50"/>
                  </a:cubicBezTo>
                  <a:cubicBezTo>
                    <a:pt x="1246" y="115"/>
                    <a:pt x="1000" y="249"/>
                    <a:pt x="775" y="413"/>
                  </a:cubicBezTo>
                  <a:cubicBezTo>
                    <a:pt x="770" y="475"/>
                    <a:pt x="764" y="539"/>
                    <a:pt x="758" y="601"/>
                  </a:cubicBezTo>
                  <a:cubicBezTo>
                    <a:pt x="890" y="498"/>
                    <a:pt x="1031" y="408"/>
                    <a:pt x="1176" y="327"/>
                  </a:cubicBezTo>
                  <a:cubicBezTo>
                    <a:pt x="1417" y="191"/>
                    <a:pt x="1691" y="137"/>
                    <a:pt x="1966" y="137"/>
                  </a:cubicBezTo>
                  <a:cubicBezTo>
                    <a:pt x="1989" y="137"/>
                    <a:pt x="2011" y="137"/>
                    <a:pt x="2033" y="138"/>
                  </a:cubicBezTo>
                  <a:cubicBezTo>
                    <a:pt x="2056" y="137"/>
                    <a:pt x="2078" y="137"/>
                    <a:pt x="2101" y="137"/>
                  </a:cubicBezTo>
                  <a:cubicBezTo>
                    <a:pt x="2334" y="137"/>
                    <a:pt x="2562" y="180"/>
                    <a:pt x="2784" y="262"/>
                  </a:cubicBezTo>
                  <a:cubicBezTo>
                    <a:pt x="3830" y="660"/>
                    <a:pt x="3868" y="1830"/>
                    <a:pt x="3555" y="2752"/>
                  </a:cubicBezTo>
                  <a:cubicBezTo>
                    <a:pt x="3300" y="3553"/>
                    <a:pt x="2396" y="3929"/>
                    <a:pt x="1609" y="3929"/>
                  </a:cubicBezTo>
                  <a:cubicBezTo>
                    <a:pt x="1602" y="3929"/>
                    <a:pt x="1595" y="3929"/>
                    <a:pt x="1588" y="3929"/>
                  </a:cubicBezTo>
                  <a:cubicBezTo>
                    <a:pt x="1582" y="3929"/>
                    <a:pt x="1577" y="3929"/>
                    <a:pt x="1572" y="3929"/>
                  </a:cubicBezTo>
                  <a:cubicBezTo>
                    <a:pt x="1045" y="3929"/>
                    <a:pt x="540" y="3760"/>
                    <a:pt x="60" y="3549"/>
                  </a:cubicBezTo>
                  <a:cubicBezTo>
                    <a:pt x="41" y="3594"/>
                    <a:pt x="22" y="3639"/>
                    <a:pt x="1" y="3684"/>
                  </a:cubicBezTo>
                  <a:cubicBezTo>
                    <a:pt x="427" y="3871"/>
                    <a:pt x="875" y="4025"/>
                    <a:pt x="1340" y="4060"/>
                  </a:cubicBezTo>
                  <a:cubicBezTo>
                    <a:pt x="1403" y="4063"/>
                    <a:pt x="1466" y="4065"/>
                    <a:pt x="1529" y="4065"/>
                  </a:cubicBezTo>
                  <a:cubicBezTo>
                    <a:pt x="2344" y="4065"/>
                    <a:pt x="3247" y="3744"/>
                    <a:pt x="3629" y="2987"/>
                  </a:cubicBezTo>
                  <a:cubicBezTo>
                    <a:pt x="3946" y="2190"/>
                    <a:pt x="4030" y="1139"/>
                    <a:pt x="3396" y="472"/>
                  </a:cubicBezTo>
                  <a:cubicBezTo>
                    <a:pt x="3048" y="125"/>
                    <a:pt x="2556" y="1"/>
                    <a:pt x="2069"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3" name="Google Shape;1344;p35">
              <a:extLst>
                <a:ext uri="{FF2B5EF4-FFF2-40B4-BE49-F238E27FC236}">
                  <a16:creationId xmlns:a16="http://schemas.microsoft.com/office/drawing/2014/main" id="{B98CF7BB-9936-364A-FF26-4988F4A03B43}"/>
                </a:ext>
              </a:extLst>
            </p:cNvPr>
            <p:cNvSpPr/>
            <p:nvPr/>
          </p:nvSpPr>
          <p:spPr>
            <a:xfrm>
              <a:off x="5850490" y="1338631"/>
              <a:ext cx="1085441" cy="385353"/>
            </a:xfrm>
            <a:custGeom>
              <a:avLst/>
              <a:gdLst/>
              <a:ahLst/>
              <a:cxnLst/>
              <a:rect l="l" t="t" r="r" b="b"/>
              <a:pathLst>
                <a:path w="17311" h="5556" extrusionOk="0">
                  <a:moveTo>
                    <a:pt x="1956" y="0"/>
                  </a:moveTo>
                  <a:cubicBezTo>
                    <a:pt x="1383" y="0"/>
                    <a:pt x="815" y="248"/>
                    <a:pt x="441" y="688"/>
                  </a:cubicBezTo>
                  <a:cubicBezTo>
                    <a:pt x="0" y="1159"/>
                    <a:pt x="36" y="1929"/>
                    <a:pt x="435" y="2417"/>
                  </a:cubicBezTo>
                  <a:cubicBezTo>
                    <a:pt x="899" y="2998"/>
                    <a:pt x="1658" y="3270"/>
                    <a:pt x="2391" y="3270"/>
                  </a:cubicBezTo>
                  <a:cubicBezTo>
                    <a:pt x="2451" y="3270"/>
                    <a:pt x="2510" y="3268"/>
                    <a:pt x="2569" y="3264"/>
                  </a:cubicBezTo>
                  <a:cubicBezTo>
                    <a:pt x="3788" y="3194"/>
                    <a:pt x="4909" y="2646"/>
                    <a:pt x="6010" y="2161"/>
                  </a:cubicBezTo>
                  <a:lnTo>
                    <a:pt x="6010" y="2161"/>
                  </a:lnTo>
                  <a:cubicBezTo>
                    <a:pt x="5792" y="3111"/>
                    <a:pt x="6775" y="3314"/>
                    <a:pt x="7628" y="3314"/>
                  </a:cubicBezTo>
                  <a:cubicBezTo>
                    <a:pt x="7921" y="3314"/>
                    <a:pt x="8199" y="3290"/>
                    <a:pt x="8407" y="3264"/>
                  </a:cubicBezTo>
                  <a:cubicBezTo>
                    <a:pt x="9289" y="3129"/>
                    <a:pt x="10115" y="2762"/>
                    <a:pt x="10935" y="2422"/>
                  </a:cubicBezTo>
                  <a:lnTo>
                    <a:pt x="10935" y="2422"/>
                  </a:lnTo>
                  <a:cubicBezTo>
                    <a:pt x="10574" y="3191"/>
                    <a:pt x="11274" y="3593"/>
                    <a:pt x="11949" y="3593"/>
                  </a:cubicBezTo>
                  <a:cubicBezTo>
                    <a:pt x="11993" y="3593"/>
                    <a:pt x="12036" y="3591"/>
                    <a:pt x="12079" y="3588"/>
                  </a:cubicBezTo>
                  <a:cubicBezTo>
                    <a:pt x="12686" y="3567"/>
                    <a:pt x="13247" y="3294"/>
                    <a:pt x="13745" y="2965"/>
                  </a:cubicBezTo>
                  <a:cubicBezTo>
                    <a:pt x="14089" y="2734"/>
                    <a:pt x="14417" y="2478"/>
                    <a:pt x="14733" y="2210"/>
                  </a:cubicBezTo>
                  <a:cubicBezTo>
                    <a:pt x="14826" y="2123"/>
                    <a:pt x="14879" y="2082"/>
                    <a:pt x="14925" y="2082"/>
                  </a:cubicBezTo>
                  <a:cubicBezTo>
                    <a:pt x="14982" y="2082"/>
                    <a:pt x="15029" y="2140"/>
                    <a:pt x="15125" y="2248"/>
                  </a:cubicBezTo>
                  <a:cubicBezTo>
                    <a:pt x="15494" y="2727"/>
                    <a:pt x="15805" y="3248"/>
                    <a:pt x="16137" y="3754"/>
                  </a:cubicBezTo>
                  <a:cubicBezTo>
                    <a:pt x="16507" y="4328"/>
                    <a:pt x="16823" y="4947"/>
                    <a:pt x="17182" y="5528"/>
                  </a:cubicBezTo>
                  <a:lnTo>
                    <a:pt x="17184" y="5528"/>
                  </a:lnTo>
                  <a:cubicBezTo>
                    <a:pt x="17195" y="5546"/>
                    <a:pt x="17215" y="5555"/>
                    <a:pt x="17236" y="5555"/>
                  </a:cubicBezTo>
                  <a:cubicBezTo>
                    <a:pt x="17251" y="5555"/>
                    <a:pt x="17266" y="5550"/>
                    <a:pt x="17278" y="5540"/>
                  </a:cubicBezTo>
                  <a:cubicBezTo>
                    <a:pt x="17308" y="5516"/>
                    <a:pt x="17311" y="5472"/>
                    <a:pt x="17290" y="5440"/>
                  </a:cubicBezTo>
                  <a:cubicBezTo>
                    <a:pt x="17260" y="5391"/>
                    <a:pt x="17226" y="5341"/>
                    <a:pt x="17194" y="5284"/>
                  </a:cubicBezTo>
                  <a:cubicBezTo>
                    <a:pt x="16986" y="4932"/>
                    <a:pt x="16790" y="4574"/>
                    <a:pt x="16583" y="4222"/>
                  </a:cubicBezTo>
                  <a:cubicBezTo>
                    <a:pt x="16335" y="3793"/>
                    <a:pt x="16068" y="3376"/>
                    <a:pt x="15797" y="2964"/>
                  </a:cubicBezTo>
                  <a:cubicBezTo>
                    <a:pt x="15628" y="2705"/>
                    <a:pt x="15458" y="2446"/>
                    <a:pt x="15259" y="2210"/>
                  </a:cubicBezTo>
                  <a:cubicBezTo>
                    <a:pt x="15169" y="2104"/>
                    <a:pt x="15043" y="1949"/>
                    <a:pt x="14904" y="1949"/>
                  </a:cubicBezTo>
                  <a:cubicBezTo>
                    <a:pt x="14858" y="1949"/>
                    <a:pt x="14812" y="1965"/>
                    <a:pt x="14764" y="2006"/>
                  </a:cubicBezTo>
                  <a:cubicBezTo>
                    <a:pt x="14043" y="2583"/>
                    <a:pt x="13295" y="3230"/>
                    <a:pt x="12363" y="3411"/>
                  </a:cubicBezTo>
                  <a:cubicBezTo>
                    <a:pt x="12255" y="3432"/>
                    <a:pt x="12128" y="3445"/>
                    <a:pt x="11996" y="3445"/>
                  </a:cubicBezTo>
                  <a:cubicBezTo>
                    <a:pt x="11514" y="3445"/>
                    <a:pt x="10961" y="3277"/>
                    <a:pt x="10970" y="2746"/>
                  </a:cubicBezTo>
                  <a:cubicBezTo>
                    <a:pt x="10975" y="2652"/>
                    <a:pt x="11002" y="2562"/>
                    <a:pt x="11042" y="2477"/>
                  </a:cubicBezTo>
                  <a:cubicBezTo>
                    <a:pt x="11067" y="2411"/>
                    <a:pt x="11121" y="2355"/>
                    <a:pt x="11134" y="2286"/>
                  </a:cubicBezTo>
                  <a:cubicBezTo>
                    <a:pt x="11132" y="2228"/>
                    <a:pt x="11106" y="2209"/>
                    <a:pt x="11072" y="2209"/>
                  </a:cubicBezTo>
                  <a:cubicBezTo>
                    <a:pt x="11028" y="2209"/>
                    <a:pt x="10972" y="2239"/>
                    <a:pt x="10935" y="2260"/>
                  </a:cubicBezTo>
                  <a:cubicBezTo>
                    <a:pt x="10747" y="2346"/>
                    <a:pt x="10554" y="2421"/>
                    <a:pt x="10361" y="2499"/>
                  </a:cubicBezTo>
                  <a:cubicBezTo>
                    <a:pt x="9545" y="2825"/>
                    <a:pt x="8709" y="3153"/>
                    <a:pt x="7817" y="3168"/>
                  </a:cubicBezTo>
                  <a:cubicBezTo>
                    <a:pt x="7799" y="3169"/>
                    <a:pt x="7779" y="3169"/>
                    <a:pt x="7759" y="3169"/>
                  </a:cubicBezTo>
                  <a:cubicBezTo>
                    <a:pt x="7183" y="3169"/>
                    <a:pt x="5908" y="3079"/>
                    <a:pt x="6124" y="2282"/>
                  </a:cubicBezTo>
                  <a:cubicBezTo>
                    <a:pt x="6172" y="2098"/>
                    <a:pt x="6145" y="2002"/>
                    <a:pt x="6042" y="2002"/>
                  </a:cubicBezTo>
                  <a:cubicBezTo>
                    <a:pt x="5995" y="2002"/>
                    <a:pt x="5933" y="2022"/>
                    <a:pt x="5854" y="2063"/>
                  </a:cubicBezTo>
                  <a:cubicBezTo>
                    <a:pt x="4871" y="2490"/>
                    <a:pt x="3591" y="3135"/>
                    <a:pt x="2431" y="3135"/>
                  </a:cubicBezTo>
                  <a:cubicBezTo>
                    <a:pt x="2123" y="3135"/>
                    <a:pt x="1822" y="3089"/>
                    <a:pt x="1539" y="2981"/>
                  </a:cubicBezTo>
                  <a:cubicBezTo>
                    <a:pt x="1036" y="2792"/>
                    <a:pt x="510" y="2470"/>
                    <a:pt x="328" y="1934"/>
                  </a:cubicBezTo>
                  <a:cubicBezTo>
                    <a:pt x="105" y="1273"/>
                    <a:pt x="491" y="664"/>
                    <a:pt x="1067" y="350"/>
                  </a:cubicBezTo>
                  <a:cubicBezTo>
                    <a:pt x="1335" y="213"/>
                    <a:pt x="1635" y="143"/>
                    <a:pt x="1936" y="143"/>
                  </a:cubicBezTo>
                  <a:cubicBezTo>
                    <a:pt x="2069" y="143"/>
                    <a:pt x="2203" y="157"/>
                    <a:pt x="2334" y="184"/>
                  </a:cubicBezTo>
                  <a:cubicBezTo>
                    <a:pt x="2484" y="223"/>
                    <a:pt x="2639" y="278"/>
                    <a:pt x="2758" y="382"/>
                  </a:cubicBezTo>
                  <a:cubicBezTo>
                    <a:pt x="2776" y="400"/>
                    <a:pt x="2794" y="421"/>
                    <a:pt x="2819" y="430"/>
                  </a:cubicBezTo>
                  <a:cubicBezTo>
                    <a:pt x="2825" y="432"/>
                    <a:pt x="2831" y="433"/>
                    <a:pt x="2837" y="433"/>
                  </a:cubicBezTo>
                  <a:cubicBezTo>
                    <a:pt x="2879" y="433"/>
                    <a:pt x="2916" y="384"/>
                    <a:pt x="2902" y="342"/>
                  </a:cubicBezTo>
                  <a:cubicBezTo>
                    <a:pt x="2783" y="151"/>
                    <a:pt x="2503" y="75"/>
                    <a:pt x="2294" y="30"/>
                  </a:cubicBezTo>
                  <a:cubicBezTo>
                    <a:pt x="2182" y="10"/>
                    <a:pt x="2069" y="0"/>
                    <a:pt x="1956"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4" name="Google Shape;1345;p35">
              <a:extLst>
                <a:ext uri="{FF2B5EF4-FFF2-40B4-BE49-F238E27FC236}">
                  <a16:creationId xmlns:a16="http://schemas.microsoft.com/office/drawing/2014/main" id="{A561D92D-BCA7-2716-C13C-08ADADA11A62}"/>
                </a:ext>
              </a:extLst>
            </p:cNvPr>
            <p:cNvSpPr/>
            <p:nvPr/>
          </p:nvSpPr>
          <p:spPr>
            <a:xfrm>
              <a:off x="5923698" y="1019255"/>
              <a:ext cx="1030543" cy="698663"/>
            </a:xfrm>
            <a:custGeom>
              <a:avLst/>
              <a:gdLst/>
              <a:ahLst/>
              <a:cxnLst/>
              <a:rect l="l" t="t" r="r" b="b"/>
              <a:pathLst>
                <a:path w="16019" h="7835" extrusionOk="0">
                  <a:moveTo>
                    <a:pt x="3142" y="0"/>
                  </a:moveTo>
                  <a:cubicBezTo>
                    <a:pt x="2613" y="0"/>
                    <a:pt x="2365" y="589"/>
                    <a:pt x="2282" y="1196"/>
                  </a:cubicBezTo>
                  <a:cubicBezTo>
                    <a:pt x="2258" y="1495"/>
                    <a:pt x="2324" y="1790"/>
                    <a:pt x="2379" y="2082"/>
                  </a:cubicBezTo>
                  <a:cubicBezTo>
                    <a:pt x="1925" y="1678"/>
                    <a:pt x="1445" y="1227"/>
                    <a:pt x="823" y="1121"/>
                  </a:cubicBezTo>
                  <a:cubicBezTo>
                    <a:pt x="779" y="1111"/>
                    <a:pt x="736" y="1106"/>
                    <a:pt x="692" y="1106"/>
                  </a:cubicBezTo>
                  <a:cubicBezTo>
                    <a:pt x="478" y="1106"/>
                    <a:pt x="276" y="1224"/>
                    <a:pt x="154" y="1404"/>
                  </a:cubicBezTo>
                  <a:cubicBezTo>
                    <a:pt x="19" y="1590"/>
                    <a:pt x="1" y="1824"/>
                    <a:pt x="8" y="2047"/>
                  </a:cubicBezTo>
                  <a:cubicBezTo>
                    <a:pt x="14" y="2313"/>
                    <a:pt x="75" y="2576"/>
                    <a:pt x="181" y="2820"/>
                  </a:cubicBezTo>
                  <a:cubicBezTo>
                    <a:pt x="232" y="2916"/>
                    <a:pt x="267" y="3032"/>
                    <a:pt x="347" y="3106"/>
                  </a:cubicBezTo>
                  <a:cubicBezTo>
                    <a:pt x="357" y="3111"/>
                    <a:pt x="367" y="3114"/>
                    <a:pt x="377" y="3114"/>
                  </a:cubicBezTo>
                  <a:cubicBezTo>
                    <a:pt x="419" y="3114"/>
                    <a:pt x="456" y="3070"/>
                    <a:pt x="443" y="3026"/>
                  </a:cubicBezTo>
                  <a:cubicBezTo>
                    <a:pt x="391" y="2918"/>
                    <a:pt x="325" y="2815"/>
                    <a:pt x="281" y="2702"/>
                  </a:cubicBezTo>
                  <a:cubicBezTo>
                    <a:pt x="197" y="2494"/>
                    <a:pt x="150" y="2274"/>
                    <a:pt x="144" y="2050"/>
                  </a:cubicBezTo>
                  <a:cubicBezTo>
                    <a:pt x="121" y="1727"/>
                    <a:pt x="214" y="1383"/>
                    <a:pt x="543" y="1258"/>
                  </a:cubicBezTo>
                  <a:cubicBezTo>
                    <a:pt x="587" y="1250"/>
                    <a:pt x="630" y="1247"/>
                    <a:pt x="674" y="1247"/>
                  </a:cubicBezTo>
                  <a:cubicBezTo>
                    <a:pt x="1001" y="1247"/>
                    <a:pt x="1333" y="1455"/>
                    <a:pt x="1600" y="1623"/>
                  </a:cubicBezTo>
                  <a:cubicBezTo>
                    <a:pt x="1774" y="1756"/>
                    <a:pt x="1941" y="1899"/>
                    <a:pt x="2108" y="2041"/>
                  </a:cubicBezTo>
                  <a:cubicBezTo>
                    <a:pt x="2211" y="2118"/>
                    <a:pt x="2294" y="2234"/>
                    <a:pt x="2420" y="2274"/>
                  </a:cubicBezTo>
                  <a:cubicBezTo>
                    <a:pt x="2426" y="2275"/>
                    <a:pt x="2432" y="2275"/>
                    <a:pt x="2438" y="2275"/>
                  </a:cubicBezTo>
                  <a:cubicBezTo>
                    <a:pt x="2504" y="2275"/>
                    <a:pt x="2535" y="2195"/>
                    <a:pt x="2527" y="2135"/>
                  </a:cubicBezTo>
                  <a:cubicBezTo>
                    <a:pt x="2503" y="1861"/>
                    <a:pt x="2425" y="1592"/>
                    <a:pt x="2425" y="1315"/>
                  </a:cubicBezTo>
                  <a:cubicBezTo>
                    <a:pt x="2419" y="1146"/>
                    <a:pt x="2456" y="978"/>
                    <a:pt x="2504" y="814"/>
                  </a:cubicBezTo>
                  <a:cubicBezTo>
                    <a:pt x="2589" y="427"/>
                    <a:pt x="2803" y="135"/>
                    <a:pt x="3139" y="135"/>
                  </a:cubicBezTo>
                  <a:cubicBezTo>
                    <a:pt x="3237" y="135"/>
                    <a:pt x="3346" y="160"/>
                    <a:pt x="3465" y="216"/>
                  </a:cubicBezTo>
                  <a:cubicBezTo>
                    <a:pt x="3718" y="327"/>
                    <a:pt x="3932" y="522"/>
                    <a:pt x="4138" y="704"/>
                  </a:cubicBezTo>
                  <a:cubicBezTo>
                    <a:pt x="4362" y="911"/>
                    <a:pt x="4585" y="1121"/>
                    <a:pt x="4807" y="1332"/>
                  </a:cubicBezTo>
                  <a:cubicBezTo>
                    <a:pt x="4969" y="1481"/>
                    <a:pt x="5126" y="1695"/>
                    <a:pt x="5356" y="1695"/>
                  </a:cubicBezTo>
                  <a:cubicBezTo>
                    <a:pt x="5388" y="1695"/>
                    <a:pt x="5420" y="1691"/>
                    <a:pt x="5455" y="1682"/>
                  </a:cubicBezTo>
                  <a:cubicBezTo>
                    <a:pt x="6113" y="1536"/>
                    <a:pt x="6758" y="1334"/>
                    <a:pt x="7420" y="1197"/>
                  </a:cubicBezTo>
                  <a:cubicBezTo>
                    <a:pt x="8264" y="1020"/>
                    <a:pt x="9131" y="921"/>
                    <a:pt x="9996" y="921"/>
                  </a:cubicBezTo>
                  <a:cubicBezTo>
                    <a:pt x="10657" y="921"/>
                    <a:pt x="11318" y="979"/>
                    <a:pt x="11968" y="1104"/>
                  </a:cubicBezTo>
                  <a:cubicBezTo>
                    <a:pt x="12435" y="1194"/>
                    <a:pt x="12865" y="1407"/>
                    <a:pt x="13281" y="1633"/>
                  </a:cubicBezTo>
                  <a:cubicBezTo>
                    <a:pt x="14016" y="2021"/>
                    <a:pt x="14627" y="2622"/>
                    <a:pt x="15068" y="3326"/>
                  </a:cubicBezTo>
                  <a:cubicBezTo>
                    <a:pt x="15915" y="4679"/>
                    <a:pt x="15955" y="5826"/>
                    <a:pt x="15813" y="7373"/>
                  </a:cubicBezTo>
                  <a:cubicBezTo>
                    <a:pt x="15797" y="7524"/>
                    <a:pt x="15776" y="7680"/>
                    <a:pt x="15747" y="7835"/>
                  </a:cubicBezTo>
                  <a:cubicBezTo>
                    <a:pt x="15767" y="7834"/>
                    <a:pt x="15787" y="7834"/>
                    <a:pt x="15807" y="7834"/>
                  </a:cubicBezTo>
                  <a:cubicBezTo>
                    <a:pt x="15827" y="7834"/>
                    <a:pt x="15847" y="7834"/>
                    <a:pt x="15867" y="7835"/>
                  </a:cubicBezTo>
                  <a:lnTo>
                    <a:pt x="15869" y="7835"/>
                  </a:lnTo>
                  <a:cubicBezTo>
                    <a:pt x="15954" y="7357"/>
                    <a:pt x="15975" y="6870"/>
                    <a:pt x="15996" y="6386"/>
                  </a:cubicBezTo>
                  <a:cubicBezTo>
                    <a:pt x="16019" y="5819"/>
                    <a:pt x="15993" y="5245"/>
                    <a:pt x="15840" y="4696"/>
                  </a:cubicBezTo>
                  <a:cubicBezTo>
                    <a:pt x="15587" y="3824"/>
                    <a:pt x="15111" y="3018"/>
                    <a:pt x="14490" y="2358"/>
                  </a:cubicBezTo>
                  <a:cubicBezTo>
                    <a:pt x="14124" y="1971"/>
                    <a:pt x="13679" y="1667"/>
                    <a:pt x="13203" y="1432"/>
                  </a:cubicBezTo>
                  <a:cubicBezTo>
                    <a:pt x="12837" y="1237"/>
                    <a:pt x="12452" y="1084"/>
                    <a:pt x="12047" y="992"/>
                  </a:cubicBezTo>
                  <a:cubicBezTo>
                    <a:pt x="11384" y="836"/>
                    <a:pt x="10702" y="773"/>
                    <a:pt x="10020" y="773"/>
                  </a:cubicBezTo>
                  <a:cubicBezTo>
                    <a:pt x="9714" y="773"/>
                    <a:pt x="9407" y="786"/>
                    <a:pt x="9103" y="808"/>
                  </a:cubicBezTo>
                  <a:cubicBezTo>
                    <a:pt x="8123" y="875"/>
                    <a:pt x="7158" y="1063"/>
                    <a:pt x="6220" y="1352"/>
                  </a:cubicBezTo>
                  <a:cubicBezTo>
                    <a:pt x="6044" y="1391"/>
                    <a:pt x="5650" y="1545"/>
                    <a:pt x="5388" y="1545"/>
                  </a:cubicBezTo>
                  <a:cubicBezTo>
                    <a:pt x="5300" y="1545"/>
                    <a:pt x="5227" y="1528"/>
                    <a:pt x="5182" y="1483"/>
                  </a:cubicBezTo>
                  <a:cubicBezTo>
                    <a:pt x="4674" y="1036"/>
                    <a:pt x="4229" y="499"/>
                    <a:pt x="3646" y="146"/>
                  </a:cubicBezTo>
                  <a:cubicBezTo>
                    <a:pt x="3455" y="45"/>
                    <a:pt x="3288" y="0"/>
                    <a:pt x="3142"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5" name="Google Shape;1346;p35">
              <a:extLst>
                <a:ext uri="{FF2B5EF4-FFF2-40B4-BE49-F238E27FC236}">
                  <a16:creationId xmlns:a16="http://schemas.microsoft.com/office/drawing/2014/main" id="{1925C10C-98AB-580C-BF96-0F46109D5D42}"/>
                </a:ext>
              </a:extLst>
            </p:cNvPr>
            <p:cNvSpPr/>
            <p:nvPr/>
          </p:nvSpPr>
          <p:spPr>
            <a:xfrm>
              <a:off x="6227831" y="1753980"/>
              <a:ext cx="50538" cy="28340"/>
            </a:xfrm>
            <a:custGeom>
              <a:avLst/>
              <a:gdLst/>
              <a:ahLst/>
              <a:cxnLst/>
              <a:rect l="l" t="t" r="r" b="b"/>
              <a:pathLst>
                <a:path w="806" h="452" extrusionOk="0">
                  <a:moveTo>
                    <a:pt x="412" y="0"/>
                  </a:moveTo>
                  <a:cubicBezTo>
                    <a:pt x="347" y="0"/>
                    <a:pt x="281" y="17"/>
                    <a:pt x="225" y="48"/>
                  </a:cubicBezTo>
                  <a:cubicBezTo>
                    <a:pt x="181" y="50"/>
                    <a:pt x="140" y="84"/>
                    <a:pt x="119" y="121"/>
                  </a:cubicBezTo>
                  <a:cubicBezTo>
                    <a:pt x="1" y="297"/>
                    <a:pt x="158" y="445"/>
                    <a:pt x="338" y="451"/>
                  </a:cubicBezTo>
                  <a:cubicBezTo>
                    <a:pt x="345" y="451"/>
                    <a:pt x="351" y="452"/>
                    <a:pt x="358" y="452"/>
                  </a:cubicBezTo>
                  <a:cubicBezTo>
                    <a:pt x="593" y="452"/>
                    <a:pt x="805" y="92"/>
                    <a:pt x="498" y="10"/>
                  </a:cubicBezTo>
                  <a:cubicBezTo>
                    <a:pt x="470" y="3"/>
                    <a:pt x="441" y="0"/>
                    <a:pt x="412"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6" name="Google Shape;1347;p35">
              <a:extLst>
                <a:ext uri="{FF2B5EF4-FFF2-40B4-BE49-F238E27FC236}">
                  <a16:creationId xmlns:a16="http://schemas.microsoft.com/office/drawing/2014/main" id="{1F783B21-5EE4-8A33-DDBB-AA0AC57E0048}"/>
                </a:ext>
              </a:extLst>
            </p:cNvPr>
            <p:cNvSpPr/>
            <p:nvPr/>
          </p:nvSpPr>
          <p:spPr>
            <a:xfrm>
              <a:off x="6623665" y="1744961"/>
              <a:ext cx="42513" cy="29719"/>
            </a:xfrm>
            <a:custGeom>
              <a:avLst/>
              <a:gdLst/>
              <a:ahLst/>
              <a:cxnLst/>
              <a:rect l="l" t="t" r="r" b="b"/>
              <a:pathLst>
                <a:path w="678" h="474" extrusionOk="0">
                  <a:moveTo>
                    <a:pt x="229" y="189"/>
                  </a:moveTo>
                  <a:cubicBezTo>
                    <a:pt x="232" y="197"/>
                    <a:pt x="235" y="205"/>
                    <a:pt x="238" y="212"/>
                  </a:cubicBezTo>
                  <a:cubicBezTo>
                    <a:pt x="236" y="213"/>
                    <a:pt x="236" y="213"/>
                    <a:pt x="236" y="214"/>
                  </a:cubicBezTo>
                  <a:cubicBezTo>
                    <a:pt x="232" y="209"/>
                    <a:pt x="228" y="201"/>
                    <a:pt x="227" y="192"/>
                  </a:cubicBezTo>
                  <a:cubicBezTo>
                    <a:pt x="228" y="191"/>
                    <a:pt x="228" y="190"/>
                    <a:pt x="229" y="189"/>
                  </a:cubicBezTo>
                  <a:close/>
                  <a:moveTo>
                    <a:pt x="236" y="214"/>
                  </a:moveTo>
                  <a:lnTo>
                    <a:pt x="236" y="214"/>
                  </a:lnTo>
                  <a:cubicBezTo>
                    <a:pt x="238" y="214"/>
                    <a:pt x="238" y="216"/>
                    <a:pt x="239" y="217"/>
                  </a:cubicBezTo>
                  <a:lnTo>
                    <a:pt x="236" y="214"/>
                  </a:lnTo>
                  <a:close/>
                  <a:moveTo>
                    <a:pt x="219" y="204"/>
                  </a:moveTo>
                  <a:lnTo>
                    <a:pt x="219" y="204"/>
                  </a:lnTo>
                  <a:cubicBezTo>
                    <a:pt x="226" y="206"/>
                    <a:pt x="232" y="209"/>
                    <a:pt x="235" y="214"/>
                  </a:cubicBezTo>
                  <a:cubicBezTo>
                    <a:pt x="235" y="214"/>
                    <a:pt x="235" y="214"/>
                    <a:pt x="236" y="216"/>
                  </a:cubicBezTo>
                  <a:cubicBezTo>
                    <a:pt x="233" y="225"/>
                    <a:pt x="231" y="234"/>
                    <a:pt x="231" y="244"/>
                  </a:cubicBezTo>
                  <a:cubicBezTo>
                    <a:pt x="212" y="237"/>
                    <a:pt x="211" y="219"/>
                    <a:pt x="219" y="204"/>
                  </a:cubicBezTo>
                  <a:close/>
                  <a:moveTo>
                    <a:pt x="348" y="0"/>
                  </a:moveTo>
                  <a:cubicBezTo>
                    <a:pt x="290" y="0"/>
                    <a:pt x="232" y="15"/>
                    <a:pt x="184" y="46"/>
                  </a:cubicBezTo>
                  <a:cubicBezTo>
                    <a:pt x="175" y="44"/>
                    <a:pt x="166" y="43"/>
                    <a:pt x="157" y="43"/>
                  </a:cubicBezTo>
                  <a:cubicBezTo>
                    <a:pt x="76" y="43"/>
                    <a:pt x="9" y="116"/>
                    <a:pt x="9" y="198"/>
                  </a:cubicBezTo>
                  <a:cubicBezTo>
                    <a:pt x="1" y="343"/>
                    <a:pt x="141" y="445"/>
                    <a:pt x="272" y="465"/>
                  </a:cubicBezTo>
                  <a:cubicBezTo>
                    <a:pt x="295" y="471"/>
                    <a:pt x="320" y="473"/>
                    <a:pt x="345" y="473"/>
                  </a:cubicBezTo>
                  <a:cubicBezTo>
                    <a:pt x="503" y="473"/>
                    <a:pt x="677" y="362"/>
                    <a:pt x="631" y="187"/>
                  </a:cubicBezTo>
                  <a:cubicBezTo>
                    <a:pt x="596" y="66"/>
                    <a:pt x="471" y="0"/>
                    <a:pt x="348"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7" name="Google Shape;1348;p35">
              <a:extLst>
                <a:ext uri="{FF2B5EF4-FFF2-40B4-BE49-F238E27FC236}">
                  <a16:creationId xmlns:a16="http://schemas.microsoft.com/office/drawing/2014/main" id="{46BD646E-C1D7-0122-C433-62155F98426E}"/>
                </a:ext>
              </a:extLst>
            </p:cNvPr>
            <p:cNvSpPr/>
            <p:nvPr/>
          </p:nvSpPr>
          <p:spPr>
            <a:xfrm rot="17248884">
              <a:off x="6607471" y="1704948"/>
              <a:ext cx="56495" cy="36364"/>
            </a:xfrm>
            <a:custGeom>
              <a:avLst/>
              <a:gdLst/>
              <a:ahLst/>
              <a:cxnLst/>
              <a:rect l="l" t="t" r="r" b="b"/>
              <a:pathLst>
                <a:path w="901" h="580" extrusionOk="0">
                  <a:moveTo>
                    <a:pt x="182" y="0"/>
                  </a:moveTo>
                  <a:lnTo>
                    <a:pt x="182" y="0"/>
                  </a:lnTo>
                  <a:cubicBezTo>
                    <a:pt x="1" y="19"/>
                    <a:pt x="194" y="362"/>
                    <a:pt x="268" y="427"/>
                  </a:cubicBezTo>
                  <a:cubicBezTo>
                    <a:pt x="339" y="501"/>
                    <a:pt x="436" y="553"/>
                    <a:pt x="539" y="569"/>
                  </a:cubicBezTo>
                  <a:cubicBezTo>
                    <a:pt x="581" y="576"/>
                    <a:pt x="624" y="579"/>
                    <a:pt x="666" y="579"/>
                  </a:cubicBezTo>
                  <a:cubicBezTo>
                    <a:pt x="722" y="579"/>
                    <a:pt x="779" y="574"/>
                    <a:pt x="834" y="567"/>
                  </a:cubicBezTo>
                  <a:cubicBezTo>
                    <a:pt x="873" y="563"/>
                    <a:pt x="901" y="528"/>
                    <a:pt x="898" y="487"/>
                  </a:cubicBezTo>
                  <a:cubicBezTo>
                    <a:pt x="895" y="453"/>
                    <a:pt x="867" y="420"/>
                    <a:pt x="832" y="420"/>
                  </a:cubicBezTo>
                  <a:cubicBezTo>
                    <a:pt x="829" y="420"/>
                    <a:pt x="826" y="420"/>
                    <a:pt x="823" y="420"/>
                  </a:cubicBezTo>
                  <a:cubicBezTo>
                    <a:pt x="771" y="426"/>
                    <a:pt x="716" y="432"/>
                    <a:pt x="662" y="432"/>
                  </a:cubicBezTo>
                  <a:cubicBezTo>
                    <a:pt x="584" y="432"/>
                    <a:pt x="507" y="420"/>
                    <a:pt x="439" y="379"/>
                  </a:cubicBezTo>
                  <a:cubicBezTo>
                    <a:pt x="342" y="321"/>
                    <a:pt x="282" y="220"/>
                    <a:pt x="252" y="113"/>
                  </a:cubicBezTo>
                  <a:cubicBezTo>
                    <a:pt x="245" y="65"/>
                    <a:pt x="247" y="6"/>
                    <a:pt x="182"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8" name="Google Shape;1349;p35">
              <a:extLst>
                <a:ext uri="{FF2B5EF4-FFF2-40B4-BE49-F238E27FC236}">
                  <a16:creationId xmlns:a16="http://schemas.microsoft.com/office/drawing/2014/main" id="{300B9021-05EF-52C9-5597-3B56D9156EBD}"/>
                </a:ext>
              </a:extLst>
            </p:cNvPr>
            <p:cNvSpPr/>
            <p:nvPr/>
          </p:nvSpPr>
          <p:spPr>
            <a:xfrm rot="2480200">
              <a:off x="6201631" y="1706816"/>
              <a:ext cx="81075" cy="35424"/>
            </a:xfrm>
            <a:custGeom>
              <a:avLst/>
              <a:gdLst/>
              <a:ahLst/>
              <a:cxnLst/>
              <a:rect l="l" t="t" r="r" b="b"/>
              <a:pathLst>
                <a:path w="1293" h="565" extrusionOk="0">
                  <a:moveTo>
                    <a:pt x="1171" y="0"/>
                  </a:moveTo>
                  <a:cubicBezTo>
                    <a:pt x="1148" y="0"/>
                    <a:pt x="1125" y="13"/>
                    <a:pt x="1113" y="33"/>
                  </a:cubicBezTo>
                  <a:cubicBezTo>
                    <a:pt x="1080" y="84"/>
                    <a:pt x="1041" y="129"/>
                    <a:pt x="1003" y="174"/>
                  </a:cubicBezTo>
                  <a:cubicBezTo>
                    <a:pt x="906" y="276"/>
                    <a:pt x="787" y="356"/>
                    <a:pt x="651" y="394"/>
                  </a:cubicBezTo>
                  <a:cubicBezTo>
                    <a:pt x="597" y="406"/>
                    <a:pt x="535" y="416"/>
                    <a:pt x="473" y="416"/>
                  </a:cubicBezTo>
                  <a:cubicBezTo>
                    <a:pt x="377" y="416"/>
                    <a:pt x="282" y="393"/>
                    <a:pt x="220" y="324"/>
                  </a:cubicBezTo>
                  <a:cubicBezTo>
                    <a:pt x="208" y="306"/>
                    <a:pt x="185" y="295"/>
                    <a:pt x="164" y="295"/>
                  </a:cubicBezTo>
                  <a:cubicBezTo>
                    <a:pt x="154" y="295"/>
                    <a:pt x="144" y="297"/>
                    <a:pt x="135" y="302"/>
                  </a:cubicBezTo>
                  <a:cubicBezTo>
                    <a:pt x="1" y="418"/>
                    <a:pt x="262" y="544"/>
                    <a:pt x="361" y="553"/>
                  </a:cubicBezTo>
                  <a:cubicBezTo>
                    <a:pt x="403" y="561"/>
                    <a:pt x="444" y="564"/>
                    <a:pt x="486" y="564"/>
                  </a:cubicBezTo>
                  <a:cubicBezTo>
                    <a:pt x="736" y="564"/>
                    <a:pt x="976" y="430"/>
                    <a:pt x="1135" y="238"/>
                  </a:cubicBezTo>
                  <a:cubicBezTo>
                    <a:pt x="1176" y="175"/>
                    <a:pt x="1293" y="84"/>
                    <a:pt x="1209" y="13"/>
                  </a:cubicBezTo>
                  <a:cubicBezTo>
                    <a:pt x="1197" y="4"/>
                    <a:pt x="1184" y="0"/>
                    <a:pt x="1171"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9" name="Google Shape;1350;p35">
              <a:extLst>
                <a:ext uri="{FF2B5EF4-FFF2-40B4-BE49-F238E27FC236}">
                  <a16:creationId xmlns:a16="http://schemas.microsoft.com/office/drawing/2014/main" id="{FB6C719C-85BE-5728-A32B-72AEC914DDA6}"/>
                </a:ext>
              </a:extLst>
            </p:cNvPr>
            <p:cNvSpPr/>
            <p:nvPr/>
          </p:nvSpPr>
          <p:spPr>
            <a:xfrm>
              <a:off x="6409891" y="1868240"/>
              <a:ext cx="66653" cy="30471"/>
            </a:xfrm>
            <a:custGeom>
              <a:avLst/>
              <a:gdLst/>
              <a:ahLst/>
              <a:cxnLst/>
              <a:rect l="l" t="t" r="r" b="b"/>
              <a:pathLst>
                <a:path w="1063" h="486" extrusionOk="0">
                  <a:moveTo>
                    <a:pt x="486" y="1"/>
                  </a:moveTo>
                  <a:cubicBezTo>
                    <a:pt x="395" y="1"/>
                    <a:pt x="304" y="32"/>
                    <a:pt x="239" y="97"/>
                  </a:cubicBezTo>
                  <a:cubicBezTo>
                    <a:pt x="176" y="160"/>
                    <a:pt x="0" y="346"/>
                    <a:pt x="159" y="393"/>
                  </a:cubicBezTo>
                  <a:cubicBezTo>
                    <a:pt x="161" y="394"/>
                    <a:pt x="162" y="394"/>
                    <a:pt x="164" y="394"/>
                  </a:cubicBezTo>
                  <a:cubicBezTo>
                    <a:pt x="193" y="394"/>
                    <a:pt x="218" y="372"/>
                    <a:pt x="228" y="345"/>
                  </a:cubicBezTo>
                  <a:cubicBezTo>
                    <a:pt x="293" y="206"/>
                    <a:pt x="383" y="151"/>
                    <a:pt x="478" y="151"/>
                  </a:cubicBezTo>
                  <a:cubicBezTo>
                    <a:pt x="630" y="151"/>
                    <a:pt x="794" y="293"/>
                    <a:pt x="885" y="454"/>
                  </a:cubicBezTo>
                  <a:lnTo>
                    <a:pt x="885" y="455"/>
                  </a:lnTo>
                  <a:cubicBezTo>
                    <a:pt x="898" y="475"/>
                    <a:pt x="920" y="485"/>
                    <a:pt x="943" y="485"/>
                  </a:cubicBezTo>
                  <a:cubicBezTo>
                    <a:pt x="957" y="485"/>
                    <a:pt x="970" y="481"/>
                    <a:pt x="982" y="473"/>
                  </a:cubicBezTo>
                  <a:cubicBezTo>
                    <a:pt x="1062" y="404"/>
                    <a:pt x="957" y="311"/>
                    <a:pt x="915" y="250"/>
                  </a:cubicBezTo>
                  <a:cubicBezTo>
                    <a:pt x="819" y="130"/>
                    <a:pt x="686" y="24"/>
                    <a:pt x="529" y="3"/>
                  </a:cubicBezTo>
                  <a:cubicBezTo>
                    <a:pt x="515" y="2"/>
                    <a:pt x="500" y="1"/>
                    <a:pt x="486"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0" name="Google Shape;1351;p35">
              <a:extLst>
                <a:ext uri="{FF2B5EF4-FFF2-40B4-BE49-F238E27FC236}">
                  <a16:creationId xmlns:a16="http://schemas.microsoft.com/office/drawing/2014/main" id="{E723E00F-1AE8-9480-4D95-E03EF77CC11B}"/>
                </a:ext>
              </a:extLst>
            </p:cNvPr>
            <p:cNvSpPr/>
            <p:nvPr/>
          </p:nvSpPr>
          <p:spPr>
            <a:xfrm>
              <a:off x="6435788" y="1943793"/>
              <a:ext cx="80760" cy="44078"/>
            </a:xfrm>
            <a:custGeom>
              <a:avLst/>
              <a:gdLst/>
              <a:ahLst/>
              <a:cxnLst/>
              <a:rect l="l" t="t" r="r" b="b"/>
              <a:pathLst>
                <a:path w="1288" h="703" extrusionOk="0">
                  <a:moveTo>
                    <a:pt x="611" y="0"/>
                  </a:moveTo>
                  <a:cubicBezTo>
                    <a:pt x="599" y="0"/>
                    <a:pt x="587" y="0"/>
                    <a:pt x="574" y="1"/>
                  </a:cubicBezTo>
                  <a:cubicBezTo>
                    <a:pt x="340" y="19"/>
                    <a:pt x="44" y="147"/>
                    <a:pt x="0" y="401"/>
                  </a:cubicBezTo>
                  <a:cubicBezTo>
                    <a:pt x="5" y="446"/>
                    <a:pt x="38" y="469"/>
                    <a:pt x="71" y="469"/>
                  </a:cubicBezTo>
                  <a:cubicBezTo>
                    <a:pt x="104" y="469"/>
                    <a:pt x="137" y="445"/>
                    <a:pt x="138" y="398"/>
                  </a:cubicBezTo>
                  <a:cubicBezTo>
                    <a:pt x="229" y="227"/>
                    <a:pt x="433" y="149"/>
                    <a:pt x="620" y="149"/>
                  </a:cubicBezTo>
                  <a:cubicBezTo>
                    <a:pt x="634" y="149"/>
                    <a:pt x="648" y="149"/>
                    <a:pt x="662" y="150"/>
                  </a:cubicBezTo>
                  <a:cubicBezTo>
                    <a:pt x="894" y="201"/>
                    <a:pt x="1043" y="462"/>
                    <a:pt x="1140" y="663"/>
                  </a:cubicBezTo>
                  <a:cubicBezTo>
                    <a:pt x="1154" y="691"/>
                    <a:pt x="1176" y="702"/>
                    <a:pt x="1198" y="702"/>
                  </a:cubicBezTo>
                  <a:cubicBezTo>
                    <a:pt x="1243" y="702"/>
                    <a:pt x="1287" y="653"/>
                    <a:pt x="1262" y="597"/>
                  </a:cubicBezTo>
                  <a:cubicBezTo>
                    <a:pt x="1137" y="337"/>
                    <a:pt x="932" y="0"/>
                    <a:pt x="611"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1" name="Google Shape;1352;p35">
              <a:extLst>
                <a:ext uri="{FF2B5EF4-FFF2-40B4-BE49-F238E27FC236}">
                  <a16:creationId xmlns:a16="http://schemas.microsoft.com/office/drawing/2014/main" id="{C3A806B6-EC28-0663-19E5-66C3F2C1B87D}"/>
                </a:ext>
              </a:extLst>
            </p:cNvPr>
            <p:cNvSpPr/>
            <p:nvPr/>
          </p:nvSpPr>
          <p:spPr>
            <a:xfrm>
              <a:off x="6910955" y="1796762"/>
              <a:ext cx="142272" cy="54610"/>
            </a:xfrm>
            <a:custGeom>
              <a:avLst/>
              <a:gdLst/>
              <a:ahLst/>
              <a:cxnLst/>
              <a:rect l="l" t="t" r="r" b="b"/>
              <a:pathLst>
                <a:path w="2269" h="871" extrusionOk="0">
                  <a:moveTo>
                    <a:pt x="2173" y="0"/>
                  </a:moveTo>
                  <a:cubicBezTo>
                    <a:pt x="2165" y="0"/>
                    <a:pt x="2157" y="2"/>
                    <a:pt x="2148" y="5"/>
                  </a:cubicBezTo>
                  <a:cubicBezTo>
                    <a:pt x="1979" y="68"/>
                    <a:pt x="1810" y="128"/>
                    <a:pt x="1639" y="189"/>
                  </a:cubicBezTo>
                  <a:cubicBezTo>
                    <a:pt x="1265" y="322"/>
                    <a:pt x="890" y="457"/>
                    <a:pt x="514" y="584"/>
                  </a:cubicBezTo>
                  <a:cubicBezTo>
                    <a:pt x="377" y="630"/>
                    <a:pt x="239" y="672"/>
                    <a:pt x="102" y="717"/>
                  </a:cubicBezTo>
                  <a:cubicBezTo>
                    <a:pt x="45" y="727"/>
                    <a:pt x="0" y="786"/>
                    <a:pt x="35" y="841"/>
                  </a:cubicBezTo>
                  <a:cubicBezTo>
                    <a:pt x="51" y="863"/>
                    <a:pt x="71" y="870"/>
                    <a:pt x="92" y="870"/>
                  </a:cubicBezTo>
                  <a:cubicBezTo>
                    <a:pt x="140" y="870"/>
                    <a:pt x="195" y="833"/>
                    <a:pt x="240" y="827"/>
                  </a:cubicBezTo>
                  <a:cubicBezTo>
                    <a:pt x="374" y="783"/>
                    <a:pt x="507" y="738"/>
                    <a:pt x="640" y="693"/>
                  </a:cubicBezTo>
                  <a:cubicBezTo>
                    <a:pt x="1160" y="513"/>
                    <a:pt x="1678" y="330"/>
                    <a:pt x="2194" y="140"/>
                  </a:cubicBezTo>
                  <a:cubicBezTo>
                    <a:pt x="2268" y="112"/>
                    <a:pt x="2242" y="0"/>
                    <a:pt x="2173"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2" name="Google Shape;1353;p35">
              <a:extLst>
                <a:ext uri="{FF2B5EF4-FFF2-40B4-BE49-F238E27FC236}">
                  <a16:creationId xmlns:a16="http://schemas.microsoft.com/office/drawing/2014/main" id="{C528FB6F-F980-9F7D-7E4E-969282F20401}"/>
                </a:ext>
              </a:extLst>
            </p:cNvPr>
            <p:cNvSpPr/>
            <p:nvPr/>
          </p:nvSpPr>
          <p:spPr>
            <a:xfrm>
              <a:off x="6905625" y="1828238"/>
              <a:ext cx="80698" cy="92354"/>
            </a:xfrm>
            <a:custGeom>
              <a:avLst/>
              <a:gdLst/>
              <a:ahLst/>
              <a:cxnLst/>
              <a:rect l="l" t="t" r="r" b="b"/>
              <a:pathLst>
                <a:path w="1287" h="1473" extrusionOk="0">
                  <a:moveTo>
                    <a:pt x="1010" y="1"/>
                  </a:moveTo>
                  <a:cubicBezTo>
                    <a:pt x="996" y="1"/>
                    <a:pt x="982" y="5"/>
                    <a:pt x="969" y="14"/>
                  </a:cubicBezTo>
                  <a:cubicBezTo>
                    <a:pt x="920" y="48"/>
                    <a:pt x="935" y="131"/>
                    <a:pt x="992" y="145"/>
                  </a:cubicBezTo>
                  <a:cubicBezTo>
                    <a:pt x="1139" y="299"/>
                    <a:pt x="1096" y="564"/>
                    <a:pt x="1010" y="742"/>
                  </a:cubicBezTo>
                  <a:cubicBezTo>
                    <a:pt x="904" y="928"/>
                    <a:pt x="701" y="1028"/>
                    <a:pt x="518" y="1125"/>
                  </a:cubicBezTo>
                  <a:cubicBezTo>
                    <a:pt x="440" y="1165"/>
                    <a:pt x="360" y="1205"/>
                    <a:pt x="279" y="1242"/>
                  </a:cubicBezTo>
                  <a:cubicBezTo>
                    <a:pt x="206" y="1275"/>
                    <a:pt x="131" y="1307"/>
                    <a:pt x="54" y="1334"/>
                  </a:cubicBezTo>
                  <a:cubicBezTo>
                    <a:pt x="17" y="1347"/>
                    <a:pt x="1" y="1391"/>
                    <a:pt x="12" y="1426"/>
                  </a:cubicBezTo>
                  <a:cubicBezTo>
                    <a:pt x="22" y="1455"/>
                    <a:pt x="48" y="1473"/>
                    <a:pt x="77" y="1473"/>
                  </a:cubicBezTo>
                  <a:cubicBezTo>
                    <a:pt x="84" y="1473"/>
                    <a:pt x="92" y="1472"/>
                    <a:pt x="99" y="1469"/>
                  </a:cubicBezTo>
                  <a:cubicBezTo>
                    <a:pt x="277" y="1407"/>
                    <a:pt x="447" y="1321"/>
                    <a:pt x="614" y="1234"/>
                  </a:cubicBezTo>
                  <a:cubicBezTo>
                    <a:pt x="786" y="1145"/>
                    <a:pt x="960" y="1046"/>
                    <a:pt x="1078" y="888"/>
                  </a:cubicBezTo>
                  <a:cubicBezTo>
                    <a:pt x="1238" y="663"/>
                    <a:pt x="1286" y="326"/>
                    <a:pt x="1134" y="86"/>
                  </a:cubicBezTo>
                  <a:cubicBezTo>
                    <a:pt x="1109" y="50"/>
                    <a:pt x="1059" y="1"/>
                    <a:pt x="1010"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3" name="Google Shape;1354;p35">
              <a:extLst>
                <a:ext uri="{FF2B5EF4-FFF2-40B4-BE49-F238E27FC236}">
                  <a16:creationId xmlns:a16="http://schemas.microsoft.com/office/drawing/2014/main" id="{BB0B37F2-0D2F-A4CC-D351-09E16283B58A}"/>
                </a:ext>
              </a:extLst>
            </p:cNvPr>
            <p:cNvSpPr/>
            <p:nvPr/>
          </p:nvSpPr>
          <p:spPr>
            <a:xfrm>
              <a:off x="5813644" y="1811873"/>
              <a:ext cx="177447" cy="63514"/>
            </a:xfrm>
            <a:custGeom>
              <a:avLst/>
              <a:gdLst/>
              <a:ahLst/>
              <a:cxnLst/>
              <a:rect l="l" t="t" r="r" b="b"/>
              <a:pathLst>
                <a:path w="2830" h="1013" extrusionOk="0">
                  <a:moveTo>
                    <a:pt x="93" y="0"/>
                  </a:moveTo>
                  <a:cubicBezTo>
                    <a:pt x="23" y="0"/>
                    <a:pt x="1" y="105"/>
                    <a:pt x="63" y="137"/>
                  </a:cubicBezTo>
                  <a:cubicBezTo>
                    <a:pt x="958" y="381"/>
                    <a:pt x="1840" y="692"/>
                    <a:pt x="2713" y="1008"/>
                  </a:cubicBezTo>
                  <a:lnTo>
                    <a:pt x="2714" y="1008"/>
                  </a:lnTo>
                  <a:cubicBezTo>
                    <a:pt x="2722" y="1011"/>
                    <a:pt x="2730" y="1012"/>
                    <a:pt x="2737" y="1012"/>
                  </a:cubicBezTo>
                  <a:cubicBezTo>
                    <a:pt x="2805" y="1012"/>
                    <a:pt x="2829" y="901"/>
                    <a:pt x="2757" y="874"/>
                  </a:cubicBezTo>
                  <a:cubicBezTo>
                    <a:pt x="2523" y="788"/>
                    <a:pt x="2288" y="705"/>
                    <a:pt x="2053" y="623"/>
                  </a:cubicBezTo>
                  <a:cubicBezTo>
                    <a:pt x="1406" y="401"/>
                    <a:pt x="762" y="164"/>
                    <a:pt x="98" y="0"/>
                  </a:cubicBezTo>
                  <a:cubicBezTo>
                    <a:pt x="96" y="0"/>
                    <a:pt x="95" y="0"/>
                    <a:pt x="93"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4" name="Google Shape;1355;p35">
              <a:extLst>
                <a:ext uri="{FF2B5EF4-FFF2-40B4-BE49-F238E27FC236}">
                  <a16:creationId xmlns:a16="http://schemas.microsoft.com/office/drawing/2014/main" id="{33B0C3A5-11F2-BC74-2D03-537D11B93755}"/>
                </a:ext>
              </a:extLst>
            </p:cNvPr>
            <p:cNvSpPr/>
            <p:nvPr/>
          </p:nvSpPr>
          <p:spPr>
            <a:xfrm>
              <a:off x="5868260" y="1839272"/>
              <a:ext cx="71480" cy="98750"/>
            </a:xfrm>
            <a:custGeom>
              <a:avLst/>
              <a:gdLst/>
              <a:ahLst/>
              <a:cxnLst/>
              <a:rect l="l" t="t" r="r" b="b"/>
              <a:pathLst>
                <a:path w="1140" h="1575" extrusionOk="0">
                  <a:moveTo>
                    <a:pt x="478" y="1"/>
                  </a:moveTo>
                  <a:cubicBezTo>
                    <a:pt x="457" y="1"/>
                    <a:pt x="433" y="10"/>
                    <a:pt x="411" y="33"/>
                  </a:cubicBezTo>
                  <a:cubicBezTo>
                    <a:pt x="105" y="324"/>
                    <a:pt x="0" y="866"/>
                    <a:pt x="301" y="1197"/>
                  </a:cubicBezTo>
                  <a:cubicBezTo>
                    <a:pt x="476" y="1416"/>
                    <a:pt x="766" y="1484"/>
                    <a:pt x="1021" y="1569"/>
                  </a:cubicBezTo>
                  <a:lnTo>
                    <a:pt x="1021" y="1570"/>
                  </a:lnTo>
                  <a:cubicBezTo>
                    <a:pt x="1029" y="1573"/>
                    <a:pt x="1037" y="1574"/>
                    <a:pt x="1044" y="1574"/>
                  </a:cubicBezTo>
                  <a:cubicBezTo>
                    <a:pt x="1112" y="1574"/>
                    <a:pt x="1139" y="1458"/>
                    <a:pt x="1065" y="1435"/>
                  </a:cubicBezTo>
                  <a:cubicBezTo>
                    <a:pt x="872" y="1370"/>
                    <a:pt x="665" y="1317"/>
                    <a:pt x="499" y="1196"/>
                  </a:cubicBezTo>
                  <a:cubicBezTo>
                    <a:pt x="148" y="937"/>
                    <a:pt x="213" y="417"/>
                    <a:pt x="507" y="139"/>
                  </a:cubicBezTo>
                  <a:cubicBezTo>
                    <a:pt x="586" y="88"/>
                    <a:pt x="542" y="1"/>
                    <a:pt x="478"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5" name="Google Shape;1358;p35">
              <a:extLst>
                <a:ext uri="{FF2B5EF4-FFF2-40B4-BE49-F238E27FC236}">
                  <a16:creationId xmlns:a16="http://schemas.microsoft.com/office/drawing/2014/main" id="{75EF164F-69AB-EF93-A2CF-C966A6382CC9}"/>
                </a:ext>
              </a:extLst>
            </p:cNvPr>
            <p:cNvSpPr/>
            <p:nvPr/>
          </p:nvSpPr>
          <p:spPr>
            <a:xfrm>
              <a:off x="6112928" y="2053079"/>
              <a:ext cx="821903" cy="718838"/>
            </a:xfrm>
            <a:custGeom>
              <a:avLst/>
              <a:gdLst/>
              <a:ahLst/>
              <a:cxnLst/>
              <a:rect l="l" t="t" r="r" b="b"/>
              <a:pathLst>
                <a:path w="13108" h="11465" extrusionOk="0">
                  <a:moveTo>
                    <a:pt x="4485" y="1"/>
                  </a:moveTo>
                  <a:cubicBezTo>
                    <a:pt x="3690" y="1"/>
                    <a:pt x="2894" y="64"/>
                    <a:pt x="2108" y="159"/>
                  </a:cubicBezTo>
                  <a:cubicBezTo>
                    <a:pt x="1530" y="231"/>
                    <a:pt x="958" y="305"/>
                    <a:pt x="394" y="446"/>
                  </a:cubicBezTo>
                  <a:cubicBezTo>
                    <a:pt x="362" y="454"/>
                    <a:pt x="331" y="462"/>
                    <a:pt x="298" y="470"/>
                  </a:cubicBezTo>
                  <a:cubicBezTo>
                    <a:pt x="260" y="641"/>
                    <a:pt x="228" y="812"/>
                    <a:pt x="199" y="983"/>
                  </a:cubicBezTo>
                  <a:cubicBezTo>
                    <a:pt x="30" y="1995"/>
                    <a:pt x="0" y="3025"/>
                    <a:pt x="40" y="4049"/>
                  </a:cubicBezTo>
                  <a:cubicBezTo>
                    <a:pt x="124" y="5447"/>
                    <a:pt x="332" y="6874"/>
                    <a:pt x="966" y="8136"/>
                  </a:cubicBezTo>
                  <a:cubicBezTo>
                    <a:pt x="1458" y="9074"/>
                    <a:pt x="2201" y="9858"/>
                    <a:pt x="3048" y="10482"/>
                  </a:cubicBezTo>
                  <a:cubicBezTo>
                    <a:pt x="3457" y="10783"/>
                    <a:pt x="3893" y="11020"/>
                    <a:pt x="4346" y="11186"/>
                  </a:cubicBezTo>
                  <a:cubicBezTo>
                    <a:pt x="4362" y="11192"/>
                    <a:pt x="4378" y="11198"/>
                    <a:pt x="4394" y="11204"/>
                  </a:cubicBezTo>
                  <a:cubicBezTo>
                    <a:pt x="4402" y="11207"/>
                    <a:pt x="4410" y="11209"/>
                    <a:pt x="4419" y="11212"/>
                  </a:cubicBezTo>
                  <a:cubicBezTo>
                    <a:pt x="4437" y="11219"/>
                    <a:pt x="4455" y="11226"/>
                    <a:pt x="4474" y="11231"/>
                  </a:cubicBezTo>
                  <a:cubicBezTo>
                    <a:pt x="4660" y="11294"/>
                    <a:pt x="4847" y="11343"/>
                    <a:pt x="5036" y="11380"/>
                  </a:cubicBezTo>
                  <a:cubicBezTo>
                    <a:pt x="5054" y="11385"/>
                    <a:pt x="5071" y="11387"/>
                    <a:pt x="5088" y="11391"/>
                  </a:cubicBezTo>
                  <a:cubicBezTo>
                    <a:pt x="5096" y="11393"/>
                    <a:pt x="5103" y="11394"/>
                    <a:pt x="5111" y="11395"/>
                  </a:cubicBezTo>
                  <a:cubicBezTo>
                    <a:pt x="5129" y="11399"/>
                    <a:pt x="5146" y="11401"/>
                    <a:pt x="5163" y="11405"/>
                  </a:cubicBezTo>
                  <a:cubicBezTo>
                    <a:pt x="5166" y="11405"/>
                    <a:pt x="5168" y="11405"/>
                    <a:pt x="5170" y="11406"/>
                  </a:cubicBezTo>
                  <a:cubicBezTo>
                    <a:pt x="5406" y="11445"/>
                    <a:pt x="5644" y="11465"/>
                    <a:pt x="5883" y="11465"/>
                  </a:cubicBezTo>
                  <a:cubicBezTo>
                    <a:pt x="6572" y="11465"/>
                    <a:pt x="7268" y="11298"/>
                    <a:pt x="7933" y="10943"/>
                  </a:cubicBezTo>
                  <a:cubicBezTo>
                    <a:pt x="8386" y="10701"/>
                    <a:pt x="8821" y="10415"/>
                    <a:pt x="9206" y="10074"/>
                  </a:cubicBezTo>
                  <a:cubicBezTo>
                    <a:pt x="9651" y="9672"/>
                    <a:pt x="10017" y="9192"/>
                    <a:pt x="10371" y="8710"/>
                  </a:cubicBezTo>
                  <a:cubicBezTo>
                    <a:pt x="11210" y="7572"/>
                    <a:pt x="11838" y="6298"/>
                    <a:pt x="12399" y="5006"/>
                  </a:cubicBezTo>
                  <a:cubicBezTo>
                    <a:pt x="12583" y="4582"/>
                    <a:pt x="12751" y="4155"/>
                    <a:pt x="12911" y="3722"/>
                  </a:cubicBezTo>
                  <a:cubicBezTo>
                    <a:pt x="12977" y="3542"/>
                    <a:pt x="13042" y="3363"/>
                    <a:pt x="13107" y="3182"/>
                  </a:cubicBezTo>
                  <a:cubicBezTo>
                    <a:pt x="12425" y="2605"/>
                    <a:pt x="11683" y="2096"/>
                    <a:pt x="10891" y="1684"/>
                  </a:cubicBezTo>
                  <a:cubicBezTo>
                    <a:pt x="9660" y="1061"/>
                    <a:pt x="8352" y="584"/>
                    <a:pt x="7013" y="254"/>
                  </a:cubicBezTo>
                  <a:cubicBezTo>
                    <a:pt x="6182" y="73"/>
                    <a:pt x="5335" y="1"/>
                    <a:pt x="4485"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6" name="Google Shape;1359;p35">
              <a:extLst>
                <a:ext uri="{FF2B5EF4-FFF2-40B4-BE49-F238E27FC236}">
                  <a16:creationId xmlns:a16="http://schemas.microsoft.com/office/drawing/2014/main" id="{A5B6CA09-2DAD-3E28-9183-3D219477A6C5}"/>
                </a:ext>
              </a:extLst>
            </p:cNvPr>
            <p:cNvSpPr/>
            <p:nvPr/>
          </p:nvSpPr>
          <p:spPr>
            <a:xfrm>
              <a:off x="6306054" y="2766222"/>
              <a:ext cx="121204" cy="540271"/>
            </a:xfrm>
            <a:custGeom>
              <a:avLst/>
              <a:gdLst/>
              <a:ahLst/>
              <a:cxnLst/>
              <a:rect l="l" t="t" r="r" b="b"/>
              <a:pathLst>
                <a:path w="1933" h="8617" extrusionOk="0">
                  <a:moveTo>
                    <a:pt x="1371" y="0"/>
                  </a:moveTo>
                  <a:cubicBezTo>
                    <a:pt x="942" y="2633"/>
                    <a:pt x="547" y="5270"/>
                    <a:pt x="102" y="7899"/>
                  </a:cubicBezTo>
                  <a:cubicBezTo>
                    <a:pt x="66" y="8104"/>
                    <a:pt x="34" y="8308"/>
                    <a:pt x="0" y="8512"/>
                  </a:cubicBezTo>
                  <a:cubicBezTo>
                    <a:pt x="193" y="8549"/>
                    <a:pt x="385" y="8583"/>
                    <a:pt x="578" y="8616"/>
                  </a:cubicBezTo>
                  <a:cubicBezTo>
                    <a:pt x="713" y="7775"/>
                    <a:pt x="847" y="6933"/>
                    <a:pt x="976" y="6090"/>
                  </a:cubicBezTo>
                  <a:cubicBezTo>
                    <a:pt x="1297" y="4115"/>
                    <a:pt x="1619" y="2139"/>
                    <a:pt x="1932" y="163"/>
                  </a:cubicBezTo>
                  <a:lnTo>
                    <a:pt x="1931" y="163"/>
                  </a:lnTo>
                  <a:cubicBezTo>
                    <a:pt x="1911" y="160"/>
                    <a:pt x="1890" y="155"/>
                    <a:pt x="1870" y="151"/>
                  </a:cubicBezTo>
                  <a:cubicBezTo>
                    <a:pt x="1703" y="111"/>
                    <a:pt x="1537" y="61"/>
                    <a:pt x="1371" y="0"/>
                  </a:cubicBezTo>
                  <a:close/>
                </a:path>
              </a:pathLst>
            </a:custGeom>
            <a:solidFill>
              <a:srgbClr val="B97E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7" name="Google Shape;1360;p35">
              <a:extLst>
                <a:ext uri="{FF2B5EF4-FFF2-40B4-BE49-F238E27FC236}">
                  <a16:creationId xmlns:a16="http://schemas.microsoft.com/office/drawing/2014/main" id="{8EC732AC-7312-D29E-7DF5-1D42A1DA875A}"/>
                </a:ext>
              </a:extLst>
            </p:cNvPr>
            <p:cNvSpPr/>
            <p:nvPr/>
          </p:nvSpPr>
          <p:spPr>
            <a:xfrm>
              <a:off x="6122647" y="2043360"/>
              <a:ext cx="821715" cy="214867"/>
            </a:xfrm>
            <a:custGeom>
              <a:avLst/>
              <a:gdLst/>
              <a:ahLst/>
              <a:cxnLst/>
              <a:rect l="l" t="t" r="r" b="b"/>
              <a:pathLst>
                <a:path w="13105" h="3427" extrusionOk="0">
                  <a:moveTo>
                    <a:pt x="4413" y="1"/>
                  </a:moveTo>
                  <a:cubicBezTo>
                    <a:pt x="3941" y="1"/>
                    <a:pt x="3469" y="27"/>
                    <a:pt x="2999" y="62"/>
                  </a:cubicBezTo>
                  <a:cubicBezTo>
                    <a:pt x="2408" y="104"/>
                    <a:pt x="1818" y="163"/>
                    <a:pt x="1233" y="260"/>
                  </a:cubicBezTo>
                  <a:cubicBezTo>
                    <a:pt x="831" y="334"/>
                    <a:pt x="430" y="415"/>
                    <a:pt x="31" y="512"/>
                  </a:cubicBezTo>
                  <a:cubicBezTo>
                    <a:pt x="21" y="562"/>
                    <a:pt x="10" y="612"/>
                    <a:pt x="0" y="663"/>
                  </a:cubicBezTo>
                  <a:cubicBezTo>
                    <a:pt x="80" y="641"/>
                    <a:pt x="159" y="621"/>
                    <a:pt x="239" y="601"/>
                  </a:cubicBezTo>
                  <a:cubicBezTo>
                    <a:pt x="803" y="460"/>
                    <a:pt x="1375" y="387"/>
                    <a:pt x="1953" y="314"/>
                  </a:cubicBezTo>
                  <a:cubicBezTo>
                    <a:pt x="2739" y="219"/>
                    <a:pt x="3535" y="156"/>
                    <a:pt x="4330" y="156"/>
                  </a:cubicBezTo>
                  <a:cubicBezTo>
                    <a:pt x="5180" y="156"/>
                    <a:pt x="6027" y="228"/>
                    <a:pt x="6858" y="409"/>
                  </a:cubicBezTo>
                  <a:cubicBezTo>
                    <a:pt x="8197" y="739"/>
                    <a:pt x="9505" y="1216"/>
                    <a:pt x="10736" y="1839"/>
                  </a:cubicBezTo>
                  <a:cubicBezTo>
                    <a:pt x="11569" y="2272"/>
                    <a:pt x="12345" y="2812"/>
                    <a:pt x="13056" y="3426"/>
                  </a:cubicBezTo>
                  <a:cubicBezTo>
                    <a:pt x="13072" y="3380"/>
                    <a:pt x="13088" y="3335"/>
                    <a:pt x="13105" y="3290"/>
                  </a:cubicBezTo>
                  <a:cubicBezTo>
                    <a:pt x="13012" y="3214"/>
                    <a:pt x="12920" y="3139"/>
                    <a:pt x="12827" y="3065"/>
                  </a:cubicBezTo>
                  <a:cubicBezTo>
                    <a:pt x="11921" y="2340"/>
                    <a:pt x="10924" y="1724"/>
                    <a:pt x="9860" y="1260"/>
                  </a:cubicBezTo>
                  <a:cubicBezTo>
                    <a:pt x="8357" y="613"/>
                    <a:pt x="6762" y="144"/>
                    <a:pt x="5126" y="23"/>
                  </a:cubicBezTo>
                  <a:cubicBezTo>
                    <a:pt x="4889" y="7"/>
                    <a:pt x="4651" y="1"/>
                    <a:pt x="4413"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8" name="Google Shape;1361;p35">
              <a:extLst>
                <a:ext uri="{FF2B5EF4-FFF2-40B4-BE49-F238E27FC236}">
                  <a16:creationId xmlns:a16="http://schemas.microsoft.com/office/drawing/2014/main" id="{4C77D640-06B8-6786-13FD-6E7E76344E06}"/>
                </a:ext>
              </a:extLst>
            </p:cNvPr>
            <p:cNvSpPr/>
            <p:nvPr/>
          </p:nvSpPr>
          <p:spPr>
            <a:xfrm>
              <a:off x="6104651" y="2073267"/>
              <a:ext cx="839711" cy="708178"/>
            </a:xfrm>
            <a:custGeom>
              <a:avLst/>
              <a:gdLst/>
              <a:ahLst/>
              <a:cxnLst/>
              <a:rect l="l" t="t" r="r" b="b"/>
              <a:pathLst>
                <a:path w="13392" h="11295" extrusionOk="0">
                  <a:moveTo>
                    <a:pt x="465" y="0"/>
                  </a:moveTo>
                  <a:lnTo>
                    <a:pt x="465" y="0"/>
                  </a:lnTo>
                  <a:cubicBezTo>
                    <a:pt x="416" y="12"/>
                    <a:pt x="368" y="23"/>
                    <a:pt x="318" y="35"/>
                  </a:cubicBezTo>
                  <a:cubicBezTo>
                    <a:pt x="227" y="446"/>
                    <a:pt x="174" y="867"/>
                    <a:pt x="114" y="1283"/>
                  </a:cubicBezTo>
                  <a:cubicBezTo>
                    <a:pt x="9" y="1992"/>
                    <a:pt x="1" y="2710"/>
                    <a:pt x="23" y="3425"/>
                  </a:cubicBezTo>
                  <a:cubicBezTo>
                    <a:pt x="47" y="4886"/>
                    <a:pt x="302" y="6350"/>
                    <a:pt x="889" y="7692"/>
                  </a:cubicBezTo>
                  <a:cubicBezTo>
                    <a:pt x="1598" y="9290"/>
                    <a:pt x="3381" y="10793"/>
                    <a:pt x="5082" y="11203"/>
                  </a:cubicBezTo>
                  <a:cubicBezTo>
                    <a:pt x="5385" y="11265"/>
                    <a:pt x="5684" y="11295"/>
                    <a:pt x="5978" y="11295"/>
                  </a:cubicBezTo>
                  <a:cubicBezTo>
                    <a:pt x="7664" y="11295"/>
                    <a:pt x="9180" y="10320"/>
                    <a:pt x="10220" y="8972"/>
                  </a:cubicBezTo>
                  <a:cubicBezTo>
                    <a:pt x="10819" y="8257"/>
                    <a:pt x="11319" y="7469"/>
                    <a:pt x="11752" y="6646"/>
                  </a:cubicBezTo>
                  <a:cubicBezTo>
                    <a:pt x="12416" y="5423"/>
                    <a:pt x="12931" y="4126"/>
                    <a:pt x="13392" y="2813"/>
                  </a:cubicBezTo>
                  <a:cubicBezTo>
                    <a:pt x="13357" y="2784"/>
                    <a:pt x="13322" y="2757"/>
                    <a:pt x="13288" y="2728"/>
                  </a:cubicBezTo>
                  <a:cubicBezTo>
                    <a:pt x="13208" y="2952"/>
                    <a:pt x="13125" y="3176"/>
                    <a:pt x="13043" y="3400"/>
                  </a:cubicBezTo>
                  <a:cubicBezTo>
                    <a:pt x="12883" y="3833"/>
                    <a:pt x="12715" y="4260"/>
                    <a:pt x="12531" y="4684"/>
                  </a:cubicBezTo>
                  <a:cubicBezTo>
                    <a:pt x="11970" y="5976"/>
                    <a:pt x="11342" y="7250"/>
                    <a:pt x="10503" y="8388"/>
                  </a:cubicBezTo>
                  <a:cubicBezTo>
                    <a:pt x="10149" y="8870"/>
                    <a:pt x="9783" y="9349"/>
                    <a:pt x="9338" y="9752"/>
                  </a:cubicBezTo>
                  <a:cubicBezTo>
                    <a:pt x="8953" y="10093"/>
                    <a:pt x="8518" y="10379"/>
                    <a:pt x="8065" y="10621"/>
                  </a:cubicBezTo>
                  <a:cubicBezTo>
                    <a:pt x="7400" y="10976"/>
                    <a:pt x="6706" y="11143"/>
                    <a:pt x="6017" y="11143"/>
                  </a:cubicBezTo>
                  <a:cubicBezTo>
                    <a:pt x="5022" y="11143"/>
                    <a:pt x="4040" y="10794"/>
                    <a:pt x="3180" y="10159"/>
                  </a:cubicBezTo>
                  <a:cubicBezTo>
                    <a:pt x="2333" y="9536"/>
                    <a:pt x="1590" y="8752"/>
                    <a:pt x="1098" y="7814"/>
                  </a:cubicBezTo>
                  <a:cubicBezTo>
                    <a:pt x="464" y="6552"/>
                    <a:pt x="256" y="5125"/>
                    <a:pt x="172" y="3727"/>
                  </a:cubicBezTo>
                  <a:cubicBezTo>
                    <a:pt x="132" y="2703"/>
                    <a:pt x="162" y="1673"/>
                    <a:pt x="331" y="661"/>
                  </a:cubicBezTo>
                  <a:cubicBezTo>
                    <a:pt x="368" y="439"/>
                    <a:pt x="412" y="218"/>
                    <a:pt x="465"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9" name="Google Shape;1362;p35">
              <a:extLst>
                <a:ext uri="{FF2B5EF4-FFF2-40B4-BE49-F238E27FC236}">
                  <a16:creationId xmlns:a16="http://schemas.microsoft.com/office/drawing/2014/main" id="{32854641-6C11-4B06-DEF9-7B9DF240037C}"/>
                </a:ext>
              </a:extLst>
            </p:cNvPr>
            <p:cNvSpPr/>
            <p:nvPr/>
          </p:nvSpPr>
          <p:spPr>
            <a:xfrm>
              <a:off x="6296901" y="2754435"/>
              <a:ext cx="96562" cy="554630"/>
            </a:xfrm>
            <a:custGeom>
              <a:avLst/>
              <a:gdLst/>
              <a:ahLst/>
              <a:cxnLst/>
              <a:rect l="l" t="t" r="r" b="b"/>
              <a:pathLst>
                <a:path w="1540" h="8846" extrusionOk="0">
                  <a:moveTo>
                    <a:pt x="1411" y="0"/>
                  </a:moveTo>
                  <a:cubicBezTo>
                    <a:pt x="1069" y="2161"/>
                    <a:pt x="719" y="4319"/>
                    <a:pt x="364" y="6479"/>
                  </a:cubicBezTo>
                  <a:cubicBezTo>
                    <a:pt x="247" y="7260"/>
                    <a:pt x="125" y="8041"/>
                    <a:pt x="1" y="8822"/>
                  </a:cubicBezTo>
                  <a:cubicBezTo>
                    <a:pt x="41" y="8830"/>
                    <a:pt x="83" y="8838"/>
                    <a:pt x="123" y="8846"/>
                  </a:cubicBezTo>
                  <a:cubicBezTo>
                    <a:pt x="163" y="8593"/>
                    <a:pt x="204" y="8340"/>
                    <a:pt x="248" y="8087"/>
                  </a:cubicBezTo>
                  <a:cubicBezTo>
                    <a:pt x="703" y="5410"/>
                    <a:pt x="1103" y="2724"/>
                    <a:pt x="1540" y="45"/>
                  </a:cubicBezTo>
                  <a:cubicBezTo>
                    <a:pt x="1497" y="30"/>
                    <a:pt x="1454" y="15"/>
                    <a:pt x="1411"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0" name="Google Shape;1363;p35">
              <a:extLst>
                <a:ext uri="{FF2B5EF4-FFF2-40B4-BE49-F238E27FC236}">
                  <a16:creationId xmlns:a16="http://schemas.microsoft.com/office/drawing/2014/main" id="{72EEC93C-257D-016C-DC13-EC00BA8E2742}"/>
                </a:ext>
              </a:extLst>
            </p:cNvPr>
            <p:cNvSpPr/>
            <p:nvPr/>
          </p:nvSpPr>
          <p:spPr>
            <a:xfrm>
              <a:off x="6340793" y="2766599"/>
              <a:ext cx="96373" cy="550115"/>
            </a:xfrm>
            <a:custGeom>
              <a:avLst/>
              <a:gdLst/>
              <a:ahLst/>
              <a:cxnLst/>
              <a:rect l="l" t="t" r="r" b="b"/>
              <a:pathLst>
                <a:path w="1537" h="8774" extrusionOk="0">
                  <a:moveTo>
                    <a:pt x="1402" y="0"/>
                  </a:moveTo>
                  <a:cubicBezTo>
                    <a:pt x="1082" y="2029"/>
                    <a:pt x="752" y="4056"/>
                    <a:pt x="422" y="6084"/>
                  </a:cubicBezTo>
                  <a:cubicBezTo>
                    <a:pt x="284" y="6974"/>
                    <a:pt x="144" y="7863"/>
                    <a:pt x="0" y="8752"/>
                  </a:cubicBezTo>
                  <a:cubicBezTo>
                    <a:pt x="43" y="8759"/>
                    <a:pt x="85" y="8766"/>
                    <a:pt x="127" y="8773"/>
                  </a:cubicBezTo>
                  <a:cubicBezTo>
                    <a:pt x="618" y="5861"/>
                    <a:pt x="1060" y="2940"/>
                    <a:pt x="1536" y="26"/>
                  </a:cubicBezTo>
                  <a:cubicBezTo>
                    <a:pt x="1491" y="18"/>
                    <a:pt x="1447" y="10"/>
                    <a:pt x="1402"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1" name="Google Shape;1365;p35">
              <a:extLst>
                <a:ext uri="{FF2B5EF4-FFF2-40B4-BE49-F238E27FC236}">
                  <a16:creationId xmlns:a16="http://schemas.microsoft.com/office/drawing/2014/main" id="{286EEF3B-02BD-274B-9C60-117195287C13}"/>
                </a:ext>
              </a:extLst>
            </p:cNvPr>
            <p:cNvSpPr/>
            <p:nvPr/>
          </p:nvSpPr>
          <p:spPr>
            <a:xfrm>
              <a:off x="6286993" y="2301306"/>
              <a:ext cx="60822" cy="31224"/>
            </a:xfrm>
            <a:custGeom>
              <a:avLst/>
              <a:gdLst/>
              <a:ahLst/>
              <a:cxnLst/>
              <a:rect l="l" t="t" r="r" b="b"/>
              <a:pathLst>
                <a:path w="970" h="498" extrusionOk="0">
                  <a:moveTo>
                    <a:pt x="448" y="1"/>
                  </a:moveTo>
                  <a:cubicBezTo>
                    <a:pt x="226" y="1"/>
                    <a:pt x="1" y="148"/>
                    <a:pt x="13" y="400"/>
                  </a:cubicBezTo>
                  <a:lnTo>
                    <a:pt x="12" y="400"/>
                  </a:lnTo>
                  <a:cubicBezTo>
                    <a:pt x="18" y="438"/>
                    <a:pt x="49" y="457"/>
                    <a:pt x="80" y="457"/>
                  </a:cubicBezTo>
                  <a:cubicBezTo>
                    <a:pt x="110" y="457"/>
                    <a:pt x="141" y="438"/>
                    <a:pt x="147" y="400"/>
                  </a:cubicBezTo>
                  <a:cubicBezTo>
                    <a:pt x="148" y="360"/>
                    <a:pt x="153" y="320"/>
                    <a:pt x="175" y="285"/>
                  </a:cubicBezTo>
                  <a:cubicBezTo>
                    <a:pt x="228" y="186"/>
                    <a:pt x="346" y="148"/>
                    <a:pt x="456" y="148"/>
                  </a:cubicBezTo>
                  <a:cubicBezTo>
                    <a:pt x="482" y="148"/>
                    <a:pt x="508" y="150"/>
                    <a:pt x="533" y="154"/>
                  </a:cubicBezTo>
                  <a:cubicBezTo>
                    <a:pt x="624" y="180"/>
                    <a:pt x="686" y="262"/>
                    <a:pt x="729" y="342"/>
                  </a:cubicBezTo>
                  <a:cubicBezTo>
                    <a:pt x="759" y="390"/>
                    <a:pt x="773" y="497"/>
                    <a:pt x="838" y="497"/>
                  </a:cubicBezTo>
                  <a:cubicBezTo>
                    <a:pt x="848" y="497"/>
                    <a:pt x="860" y="495"/>
                    <a:pt x="872" y="489"/>
                  </a:cubicBezTo>
                  <a:cubicBezTo>
                    <a:pt x="969" y="430"/>
                    <a:pt x="849" y="279"/>
                    <a:pt x="816" y="206"/>
                  </a:cubicBezTo>
                  <a:cubicBezTo>
                    <a:pt x="740" y="65"/>
                    <a:pt x="595" y="1"/>
                    <a:pt x="448"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2" name="Google Shape;1366;p35">
              <a:extLst>
                <a:ext uri="{FF2B5EF4-FFF2-40B4-BE49-F238E27FC236}">
                  <a16:creationId xmlns:a16="http://schemas.microsoft.com/office/drawing/2014/main" id="{777F425B-0097-193A-4CB6-D8B9DEC73B9C}"/>
                </a:ext>
              </a:extLst>
            </p:cNvPr>
            <p:cNvSpPr/>
            <p:nvPr/>
          </p:nvSpPr>
          <p:spPr>
            <a:xfrm>
              <a:off x="6624525" y="2370651"/>
              <a:ext cx="55178" cy="43951"/>
            </a:xfrm>
            <a:custGeom>
              <a:avLst/>
              <a:gdLst/>
              <a:ahLst/>
              <a:cxnLst/>
              <a:rect l="l" t="t" r="r" b="b"/>
              <a:pathLst>
                <a:path w="880" h="701" extrusionOk="0">
                  <a:moveTo>
                    <a:pt x="431" y="0"/>
                  </a:moveTo>
                  <a:cubicBezTo>
                    <a:pt x="407" y="0"/>
                    <a:pt x="382" y="3"/>
                    <a:pt x="356" y="8"/>
                  </a:cubicBezTo>
                  <a:cubicBezTo>
                    <a:pt x="207" y="51"/>
                    <a:pt x="38" y="154"/>
                    <a:pt x="4" y="316"/>
                  </a:cubicBezTo>
                  <a:cubicBezTo>
                    <a:pt x="1" y="351"/>
                    <a:pt x="25" y="384"/>
                    <a:pt x="58" y="391"/>
                  </a:cubicBezTo>
                  <a:cubicBezTo>
                    <a:pt x="62" y="392"/>
                    <a:pt x="66" y="392"/>
                    <a:pt x="70" y="392"/>
                  </a:cubicBezTo>
                  <a:cubicBezTo>
                    <a:pt x="101" y="392"/>
                    <a:pt x="126" y="371"/>
                    <a:pt x="136" y="343"/>
                  </a:cubicBezTo>
                  <a:cubicBezTo>
                    <a:pt x="175" y="241"/>
                    <a:pt x="289" y="178"/>
                    <a:pt x="390" y="151"/>
                  </a:cubicBezTo>
                  <a:cubicBezTo>
                    <a:pt x="401" y="150"/>
                    <a:pt x="411" y="149"/>
                    <a:pt x="421" y="149"/>
                  </a:cubicBezTo>
                  <a:cubicBezTo>
                    <a:pt x="654" y="149"/>
                    <a:pt x="736" y="438"/>
                    <a:pt x="738" y="635"/>
                  </a:cubicBezTo>
                  <a:lnTo>
                    <a:pt x="737" y="635"/>
                  </a:lnTo>
                  <a:cubicBezTo>
                    <a:pt x="741" y="680"/>
                    <a:pt x="772" y="701"/>
                    <a:pt x="804" y="701"/>
                  </a:cubicBezTo>
                  <a:cubicBezTo>
                    <a:pt x="840" y="701"/>
                    <a:pt x="877" y="673"/>
                    <a:pt x="875" y="623"/>
                  </a:cubicBezTo>
                  <a:cubicBezTo>
                    <a:pt x="879" y="354"/>
                    <a:pt x="728" y="0"/>
                    <a:pt x="431"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3" name="Google Shape;1367;p35">
              <a:extLst>
                <a:ext uri="{FF2B5EF4-FFF2-40B4-BE49-F238E27FC236}">
                  <a16:creationId xmlns:a16="http://schemas.microsoft.com/office/drawing/2014/main" id="{15DB5814-2AE7-071A-5A47-F9DE82CAA172}"/>
                </a:ext>
              </a:extLst>
            </p:cNvPr>
            <p:cNvSpPr/>
            <p:nvPr/>
          </p:nvSpPr>
          <p:spPr>
            <a:xfrm>
              <a:off x="6460494" y="2383567"/>
              <a:ext cx="56243" cy="32728"/>
            </a:xfrm>
            <a:custGeom>
              <a:avLst/>
              <a:gdLst/>
              <a:ahLst/>
              <a:cxnLst/>
              <a:rect l="l" t="t" r="r" b="b"/>
              <a:pathLst>
                <a:path w="897" h="522" extrusionOk="0">
                  <a:moveTo>
                    <a:pt x="477" y="1"/>
                  </a:moveTo>
                  <a:cubicBezTo>
                    <a:pt x="446" y="1"/>
                    <a:pt x="414" y="6"/>
                    <a:pt x="381" y="15"/>
                  </a:cubicBezTo>
                  <a:cubicBezTo>
                    <a:pt x="279" y="29"/>
                    <a:pt x="0" y="321"/>
                    <a:pt x="169" y="383"/>
                  </a:cubicBezTo>
                  <a:cubicBezTo>
                    <a:pt x="173" y="384"/>
                    <a:pt x="177" y="384"/>
                    <a:pt x="181" y="384"/>
                  </a:cubicBezTo>
                  <a:cubicBezTo>
                    <a:pt x="211" y="384"/>
                    <a:pt x="239" y="362"/>
                    <a:pt x="247" y="333"/>
                  </a:cubicBezTo>
                  <a:cubicBezTo>
                    <a:pt x="309" y="203"/>
                    <a:pt x="390" y="150"/>
                    <a:pt x="469" y="150"/>
                  </a:cubicBezTo>
                  <a:cubicBezTo>
                    <a:pt x="596" y="150"/>
                    <a:pt x="718" y="288"/>
                    <a:pt x="747" y="474"/>
                  </a:cubicBezTo>
                  <a:cubicBezTo>
                    <a:pt x="759" y="508"/>
                    <a:pt x="783" y="522"/>
                    <a:pt x="808" y="522"/>
                  </a:cubicBezTo>
                  <a:cubicBezTo>
                    <a:pt x="852" y="522"/>
                    <a:pt x="897" y="480"/>
                    <a:pt x="879" y="424"/>
                  </a:cubicBezTo>
                  <a:cubicBezTo>
                    <a:pt x="846" y="221"/>
                    <a:pt x="689" y="1"/>
                    <a:pt x="477"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4" name="Google Shape;1368;p35">
              <a:extLst>
                <a:ext uri="{FF2B5EF4-FFF2-40B4-BE49-F238E27FC236}">
                  <a16:creationId xmlns:a16="http://schemas.microsoft.com/office/drawing/2014/main" id="{7B76BDF7-35EA-836C-EA5C-73E4B7EF398D}"/>
                </a:ext>
              </a:extLst>
            </p:cNvPr>
            <p:cNvSpPr/>
            <p:nvPr/>
          </p:nvSpPr>
          <p:spPr>
            <a:xfrm>
              <a:off x="6351514" y="2414038"/>
              <a:ext cx="270247" cy="55111"/>
            </a:xfrm>
            <a:custGeom>
              <a:avLst/>
              <a:gdLst/>
              <a:ahLst/>
              <a:cxnLst/>
              <a:rect l="l" t="t" r="r" b="b"/>
              <a:pathLst>
                <a:path w="4310" h="879" extrusionOk="0">
                  <a:moveTo>
                    <a:pt x="31" y="1"/>
                  </a:moveTo>
                  <a:cubicBezTo>
                    <a:pt x="21" y="49"/>
                    <a:pt x="11" y="96"/>
                    <a:pt x="0" y="145"/>
                  </a:cubicBezTo>
                  <a:cubicBezTo>
                    <a:pt x="4" y="146"/>
                    <a:pt x="7" y="146"/>
                    <a:pt x="10" y="147"/>
                  </a:cubicBezTo>
                  <a:cubicBezTo>
                    <a:pt x="470" y="226"/>
                    <a:pt x="932" y="303"/>
                    <a:pt x="1393" y="381"/>
                  </a:cubicBezTo>
                  <a:cubicBezTo>
                    <a:pt x="1856" y="459"/>
                    <a:pt x="2321" y="532"/>
                    <a:pt x="2784" y="613"/>
                  </a:cubicBezTo>
                  <a:cubicBezTo>
                    <a:pt x="3243" y="692"/>
                    <a:pt x="3700" y="777"/>
                    <a:pt x="4159" y="856"/>
                  </a:cubicBezTo>
                  <a:cubicBezTo>
                    <a:pt x="4200" y="864"/>
                    <a:pt x="4242" y="871"/>
                    <a:pt x="4283" y="878"/>
                  </a:cubicBezTo>
                  <a:cubicBezTo>
                    <a:pt x="4294" y="829"/>
                    <a:pt x="4302" y="778"/>
                    <a:pt x="4310" y="727"/>
                  </a:cubicBezTo>
                  <a:cubicBezTo>
                    <a:pt x="4129" y="697"/>
                    <a:pt x="3946" y="667"/>
                    <a:pt x="3765" y="638"/>
                  </a:cubicBezTo>
                  <a:cubicBezTo>
                    <a:pt x="3304" y="563"/>
                    <a:pt x="2842" y="489"/>
                    <a:pt x="2383" y="408"/>
                  </a:cubicBezTo>
                  <a:cubicBezTo>
                    <a:pt x="1918" y="327"/>
                    <a:pt x="1454" y="245"/>
                    <a:pt x="990" y="166"/>
                  </a:cubicBezTo>
                  <a:cubicBezTo>
                    <a:pt x="760" y="126"/>
                    <a:pt x="532" y="87"/>
                    <a:pt x="302" y="47"/>
                  </a:cubicBezTo>
                  <a:cubicBezTo>
                    <a:pt x="212" y="32"/>
                    <a:pt x="122" y="16"/>
                    <a:pt x="31"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5" name="Google Shape;1369;p35">
              <a:extLst>
                <a:ext uri="{FF2B5EF4-FFF2-40B4-BE49-F238E27FC236}">
                  <a16:creationId xmlns:a16="http://schemas.microsoft.com/office/drawing/2014/main" id="{CC551379-941E-C227-2B13-CD50E5CF0928}"/>
                </a:ext>
              </a:extLst>
            </p:cNvPr>
            <p:cNvSpPr/>
            <p:nvPr/>
          </p:nvSpPr>
          <p:spPr>
            <a:xfrm>
              <a:off x="6340918" y="2414038"/>
              <a:ext cx="280843" cy="243395"/>
            </a:xfrm>
            <a:custGeom>
              <a:avLst/>
              <a:gdLst/>
              <a:ahLst/>
              <a:cxnLst/>
              <a:rect l="l" t="t" r="r" b="b"/>
              <a:pathLst>
                <a:path w="4479" h="3882" extrusionOk="0">
                  <a:moveTo>
                    <a:pt x="200" y="1"/>
                  </a:moveTo>
                  <a:cubicBezTo>
                    <a:pt x="90" y="514"/>
                    <a:pt x="1" y="1039"/>
                    <a:pt x="61" y="1563"/>
                  </a:cubicBezTo>
                  <a:cubicBezTo>
                    <a:pt x="90" y="1794"/>
                    <a:pt x="135" y="2024"/>
                    <a:pt x="185" y="2251"/>
                  </a:cubicBezTo>
                  <a:cubicBezTo>
                    <a:pt x="398" y="3120"/>
                    <a:pt x="758" y="3683"/>
                    <a:pt x="1690" y="3840"/>
                  </a:cubicBezTo>
                  <a:cubicBezTo>
                    <a:pt x="1812" y="3868"/>
                    <a:pt x="1934" y="3882"/>
                    <a:pt x="2053" y="3882"/>
                  </a:cubicBezTo>
                  <a:cubicBezTo>
                    <a:pt x="2886" y="3882"/>
                    <a:pt x="3622" y="3236"/>
                    <a:pt x="3967" y="2493"/>
                  </a:cubicBezTo>
                  <a:cubicBezTo>
                    <a:pt x="4145" y="2144"/>
                    <a:pt x="4262" y="1770"/>
                    <a:pt x="4343" y="1388"/>
                  </a:cubicBezTo>
                  <a:cubicBezTo>
                    <a:pt x="4384" y="1168"/>
                    <a:pt x="4447" y="950"/>
                    <a:pt x="4479" y="727"/>
                  </a:cubicBezTo>
                  <a:cubicBezTo>
                    <a:pt x="4437" y="720"/>
                    <a:pt x="4396" y="713"/>
                    <a:pt x="4354" y="707"/>
                  </a:cubicBezTo>
                  <a:cubicBezTo>
                    <a:pt x="4218" y="1420"/>
                    <a:pt x="4039" y="2142"/>
                    <a:pt x="3645" y="2762"/>
                  </a:cubicBezTo>
                  <a:cubicBezTo>
                    <a:pt x="3390" y="3168"/>
                    <a:pt x="3001" y="3507"/>
                    <a:pt x="2541" y="3658"/>
                  </a:cubicBezTo>
                  <a:cubicBezTo>
                    <a:pt x="2395" y="3703"/>
                    <a:pt x="2243" y="3722"/>
                    <a:pt x="2090" y="3722"/>
                  </a:cubicBezTo>
                  <a:cubicBezTo>
                    <a:pt x="1891" y="3722"/>
                    <a:pt x="1690" y="3689"/>
                    <a:pt x="1498" y="3638"/>
                  </a:cubicBezTo>
                  <a:cubicBezTo>
                    <a:pt x="620" y="3451"/>
                    <a:pt x="371" y="2638"/>
                    <a:pt x="237" y="1851"/>
                  </a:cubicBezTo>
                  <a:cubicBezTo>
                    <a:pt x="112" y="1245"/>
                    <a:pt x="205" y="624"/>
                    <a:pt x="336" y="24"/>
                  </a:cubicBezTo>
                  <a:cubicBezTo>
                    <a:pt x="291" y="16"/>
                    <a:pt x="246" y="9"/>
                    <a:pt x="200"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6" name="Google Shape;1372;p35">
              <a:extLst>
                <a:ext uri="{FF2B5EF4-FFF2-40B4-BE49-F238E27FC236}">
                  <a16:creationId xmlns:a16="http://schemas.microsoft.com/office/drawing/2014/main" id="{8713AEF6-932B-88BF-9DD6-8DD073447075}"/>
                </a:ext>
              </a:extLst>
            </p:cNvPr>
            <p:cNvSpPr/>
            <p:nvPr/>
          </p:nvSpPr>
          <p:spPr>
            <a:xfrm>
              <a:off x="6254576" y="2189825"/>
              <a:ext cx="52169" cy="33920"/>
            </a:xfrm>
            <a:custGeom>
              <a:avLst/>
              <a:gdLst/>
              <a:ahLst/>
              <a:cxnLst/>
              <a:rect l="l" t="t" r="r" b="b"/>
              <a:pathLst>
                <a:path w="832" h="541" extrusionOk="0">
                  <a:moveTo>
                    <a:pt x="467" y="0"/>
                  </a:moveTo>
                  <a:cubicBezTo>
                    <a:pt x="230" y="0"/>
                    <a:pt x="29" y="249"/>
                    <a:pt x="0" y="475"/>
                  </a:cubicBezTo>
                  <a:cubicBezTo>
                    <a:pt x="2" y="517"/>
                    <a:pt x="35" y="540"/>
                    <a:pt x="68" y="540"/>
                  </a:cubicBezTo>
                  <a:cubicBezTo>
                    <a:pt x="95" y="540"/>
                    <a:pt x="122" y="525"/>
                    <a:pt x="132" y="492"/>
                  </a:cubicBezTo>
                  <a:cubicBezTo>
                    <a:pt x="165" y="350"/>
                    <a:pt x="259" y="209"/>
                    <a:pt x="400" y="155"/>
                  </a:cubicBezTo>
                  <a:cubicBezTo>
                    <a:pt x="418" y="150"/>
                    <a:pt x="438" y="148"/>
                    <a:pt x="457" y="148"/>
                  </a:cubicBezTo>
                  <a:cubicBezTo>
                    <a:pt x="515" y="148"/>
                    <a:pt x="574" y="169"/>
                    <a:pt x="618" y="207"/>
                  </a:cubicBezTo>
                  <a:cubicBezTo>
                    <a:pt x="660" y="236"/>
                    <a:pt x="702" y="310"/>
                    <a:pt x="753" y="310"/>
                  </a:cubicBezTo>
                  <a:cubicBezTo>
                    <a:pt x="767" y="310"/>
                    <a:pt x="781" y="304"/>
                    <a:pt x="797" y="291"/>
                  </a:cubicBezTo>
                  <a:cubicBezTo>
                    <a:pt x="825" y="266"/>
                    <a:pt x="832" y="216"/>
                    <a:pt x="805" y="187"/>
                  </a:cubicBezTo>
                  <a:cubicBezTo>
                    <a:pt x="741" y="118"/>
                    <a:pt x="669" y="45"/>
                    <a:pt x="575" y="18"/>
                  </a:cubicBezTo>
                  <a:cubicBezTo>
                    <a:pt x="539" y="6"/>
                    <a:pt x="502" y="0"/>
                    <a:pt x="467"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7" name="Google Shape;1373;p35">
              <a:extLst>
                <a:ext uri="{FF2B5EF4-FFF2-40B4-BE49-F238E27FC236}">
                  <a16:creationId xmlns:a16="http://schemas.microsoft.com/office/drawing/2014/main" id="{DDDAD826-8126-C59E-8F4C-E810C42B920D}"/>
                </a:ext>
              </a:extLst>
            </p:cNvPr>
            <p:cNvSpPr/>
            <p:nvPr/>
          </p:nvSpPr>
          <p:spPr>
            <a:xfrm>
              <a:off x="6667665" y="2256663"/>
              <a:ext cx="51102" cy="38559"/>
            </a:xfrm>
            <a:custGeom>
              <a:avLst/>
              <a:gdLst/>
              <a:ahLst/>
              <a:cxnLst/>
              <a:rect l="l" t="t" r="r" b="b"/>
              <a:pathLst>
                <a:path w="815" h="615" extrusionOk="0">
                  <a:moveTo>
                    <a:pt x="396" y="0"/>
                  </a:moveTo>
                  <a:cubicBezTo>
                    <a:pt x="263" y="0"/>
                    <a:pt x="136" y="81"/>
                    <a:pt x="47" y="179"/>
                  </a:cubicBezTo>
                  <a:cubicBezTo>
                    <a:pt x="23" y="209"/>
                    <a:pt x="0" y="243"/>
                    <a:pt x="6" y="283"/>
                  </a:cubicBezTo>
                  <a:cubicBezTo>
                    <a:pt x="10" y="319"/>
                    <a:pt x="41" y="339"/>
                    <a:pt x="72" y="339"/>
                  </a:cubicBezTo>
                  <a:cubicBezTo>
                    <a:pt x="98" y="339"/>
                    <a:pt x="123" y="326"/>
                    <a:pt x="134" y="298"/>
                  </a:cubicBezTo>
                  <a:cubicBezTo>
                    <a:pt x="190" y="222"/>
                    <a:pt x="290" y="148"/>
                    <a:pt x="389" y="148"/>
                  </a:cubicBezTo>
                  <a:cubicBezTo>
                    <a:pt x="413" y="148"/>
                    <a:pt x="437" y="152"/>
                    <a:pt x="460" y="162"/>
                  </a:cubicBezTo>
                  <a:cubicBezTo>
                    <a:pt x="601" y="241"/>
                    <a:pt x="623" y="425"/>
                    <a:pt x="666" y="567"/>
                  </a:cubicBezTo>
                  <a:cubicBezTo>
                    <a:pt x="678" y="601"/>
                    <a:pt x="703" y="615"/>
                    <a:pt x="728" y="615"/>
                  </a:cubicBezTo>
                  <a:cubicBezTo>
                    <a:pt x="771" y="615"/>
                    <a:pt x="815" y="574"/>
                    <a:pt x="798" y="517"/>
                  </a:cubicBezTo>
                  <a:cubicBezTo>
                    <a:pt x="747" y="322"/>
                    <a:pt x="686" y="65"/>
                    <a:pt x="463" y="7"/>
                  </a:cubicBezTo>
                  <a:cubicBezTo>
                    <a:pt x="441" y="2"/>
                    <a:pt x="418" y="0"/>
                    <a:pt x="396"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8" name="Google Shape;1374;p35">
              <a:extLst>
                <a:ext uri="{FF2B5EF4-FFF2-40B4-BE49-F238E27FC236}">
                  <a16:creationId xmlns:a16="http://schemas.microsoft.com/office/drawing/2014/main" id="{017835BE-CAEB-A858-52A2-90AAC4AB303B}"/>
                </a:ext>
              </a:extLst>
            </p:cNvPr>
            <p:cNvSpPr/>
            <p:nvPr/>
          </p:nvSpPr>
          <p:spPr>
            <a:xfrm>
              <a:off x="6423750" y="2837636"/>
              <a:ext cx="312383" cy="402210"/>
            </a:xfrm>
            <a:custGeom>
              <a:avLst/>
              <a:gdLst/>
              <a:ahLst/>
              <a:cxnLst/>
              <a:rect l="l" t="t" r="r" b="b"/>
              <a:pathLst>
                <a:path w="4982" h="6415" extrusionOk="0">
                  <a:moveTo>
                    <a:pt x="2033" y="1"/>
                  </a:moveTo>
                  <a:cubicBezTo>
                    <a:pt x="1450" y="1"/>
                    <a:pt x="901" y="172"/>
                    <a:pt x="384" y="463"/>
                  </a:cubicBezTo>
                  <a:cubicBezTo>
                    <a:pt x="602" y="632"/>
                    <a:pt x="814" y="815"/>
                    <a:pt x="980" y="1029"/>
                  </a:cubicBezTo>
                  <a:cubicBezTo>
                    <a:pt x="1007" y="1017"/>
                    <a:pt x="1034" y="1005"/>
                    <a:pt x="1062" y="993"/>
                  </a:cubicBezTo>
                  <a:cubicBezTo>
                    <a:pt x="1097" y="982"/>
                    <a:pt x="1138" y="955"/>
                    <a:pt x="1174" y="955"/>
                  </a:cubicBezTo>
                  <a:cubicBezTo>
                    <a:pt x="1195" y="955"/>
                    <a:pt x="1214" y="964"/>
                    <a:pt x="1231" y="989"/>
                  </a:cubicBezTo>
                  <a:cubicBezTo>
                    <a:pt x="1280" y="1081"/>
                    <a:pt x="1159" y="1112"/>
                    <a:pt x="1094" y="1139"/>
                  </a:cubicBezTo>
                  <a:cubicBezTo>
                    <a:pt x="1085" y="1142"/>
                    <a:pt x="1076" y="1147"/>
                    <a:pt x="1067" y="1151"/>
                  </a:cubicBezTo>
                  <a:cubicBezTo>
                    <a:pt x="1156" y="1289"/>
                    <a:pt x="1226" y="1439"/>
                    <a:pt x="1266" y="1604"/>
                  </a:cubicBezTo>
                  <a:cubicBezTo>
                    <a:pt x="1283" y="1678"/>
                    <a:pt x="1313" y="1881"/>
                    <a:pt x="1241" y="1938"/>
                  </a:cubicBezTo>
                  <a:cubicBezTo>
                    <a:pt x="1248" y="1978"/>
                    <a:pt x="1231" y="2028"/>
                    <a:pt x="1197" y="2049"/>
                  </a:cubicBezTo>
                  <a:cubicBezTo>
                    <a:pt x="1203" y="2063"/>
                    <a:pt x="1209" y="2076"/>
                    <a:pt x="1214" y="2090"/>
                  </a:cubicBezTo>
                  <a:cubicBezTo>
                    <a:pt x="1217" y="2090"/>
                    <a:pt x="1219" y="2090"/>
                    <a:pt x="1221" y="2090"/>
                  </a:cubicBezTo>
                  <a:cubicBezTo>
                    <a:pt x="1255" y="2090"/>
                    <a:pt x="1283" y="2107"/>
                    <a:pt x="1293" y="2149"/>
                  </a:cubicBezTo>
                  <a:cubicBezTo>
                    <a:pt x="1300" y="2184"/>
                    <a:pt x="1281" y="2212"/>
                    <a:pt x="1255" y="2227"/>
                  </a:cubicBezTo>
                  <a:cubicBezTo>
                    <a:pt x="1275" y="2320"/>
                    <a:pt x="1281" y="2419"/>
                    <a:pt x="1273" y="2524"/>
                  </a:cubicBezTo>
                  <a:cubicBezTo>
                    <a:pt x="1269" y="2605"/>
                    <a:pt x="1214" y="2988"/>
                    <a:pt x="1120" y="3105"/>
                  </a:cubicBezTo>
                  <a:cubicBezTo>
                    <a:pt x="1141" y="3156"/>
                    <a:pt x="1158" y="3209"/>
                    <a:pt x="1171" y="3262"/>
                  </a:cubicBezTo>
                  <a:cubicBezTo>
                    <a:pt x="1175" y="3260"/>
                    <a:pt x="1179" y="3257"/>
                    <a:pt x="1183" y="3254"/>
                  </a:cubicBezTo>
                  <a:cubicBezTo>
                    <a:pt x="1224" y="3233"/>
                    <a:pt x="1281" y="3185"/>
                    <a:pt x="1329" y="3185"/>
                  </a:cubicBezTo>
                  <a:cubicBezTo>
                    <a:pt x="1351" y="3185"/>
                    <a:pt x="1371" y="3196"/>
                    <a:pt x="1387" y="3225"/>
                  </a:cubicBezTo>
                  <a:cubicBezTo>
                    <a:pt x="1421" y="3305"/>
                    <a:pt x="1325" y="3337"/>
                    <a:pt x="1272" y="3371"/>
                  </a:cubicBezTo>
                  <a:cubicBezTo>
                    <a:pt x="1247" y="3386"/>
                    <a:pt x="1221" y="3402"/>
                    <a:pt x="1195" y="3417"/>
                  </a:cubicBezTo>
                  <a:cubicBezTo>
                    <a:pt x="1205" y="3575"/>
                    <a:pt x="1172" y="3732"/>
                    <a:pt x="1074" y="3861"/>
                  </a:cubicBezTo>
                  <a:cubicBezTo>
                    <a:pt x="1035" y="3916"/>
                    <a:pt x="996" y="3971"/>
                    <a:pt x="953" y="4023"/>
                  </a:cubicBezTo>
                  <a:cubicBezTo>
                    <a:pt x="952" y="4037"/>
                    <a:pt x="947" y="4050"/>
                    <a:pt x="938" y="4062"/>
                  </a:cubicBezTo>
                  <a:cubicBezTo>
                    <a:pt x="825" y="4208"/>
                    <a:pt x="677" y="4327"/>
                    <a:pt x="529" y="4436"/>
                  </a:cubicBezTo>
                  <a:cubicBezTo>
                    <a:pt x="518" y="4442"/>
                    <a:pt x="507" y="4445"/>
                    <a:pt x="495" y="4445"/>
                  </a:cubicBezTo>
                  <a:cubicBezTo>
                    <a:pt x="485" y="4445"/>
                    <a:pt x="476" y="4443"/>
                    <a:pt x="467" y="4439"/>
                  </a:cubicBezTo>
                  <a:lnTo>
                    <a:pt x="467" y="4439"/>
                  </a:lnTo>
                  <a:cubicBezTo>
                    <a:pt x="497" y="4644"/>
                    <a:pt x="401" y="4851"/>
                    <a:pt x="257" y="5029"/>
                  </a:cubicBezTo>
                  <a:cubicBezTo>
                    <a:pt x="179" y="5135"/>
                    <a:pt x="97" y="5243"/>
                    <a:pt x="1" y="5333"/>
                  </a:cubicBezTo>
                  <a:cubicBezTo>
                    <a:pt x="100" y="5461"/>
                    <a:pt x="216" y="5575"/>
                    <a:pt x="355" y="5662"/>
                  </a:cubicBezTo>
                  <a:cubicBezTo>
                    <a:pt x="374" y="5679"/>
                    <a:pt x="406" y="5693"/>
                    <a:pt x="437" y="5709"/>
                  </a:cubicBezTo>
                  <a:cubicBezTo>
                    <a:pt x="471" y="5704"/>
                    <a:pt x="504" y="5697"/>
                    <a:pt x="534" y="5679"/>
                  </a:cubicBezTo>
                  <a:cubicBezTo>
                    <a:pt x="611" y="5631"/>
                    <a:pt x="622" y="5532"/>
                    <a:pt x="626" y="5448"/>
                  </a:cubicBezTo>
                  <a:cubicBezTo>
                    <a:pt x="631" y="5314"/>
                    <a:pt x="542" y="5196"/>
                    <a:pt x="436" y="5123"/>
                  </a:cubicBezTo>
                  <a:cubicBezTo>
                    <a:pt x="411" y="5103"/>
                    <a:pt x="381" y="5096"/>
                    <a:pt x="351" y="5089"/>
                  </a:cubicBezTo>
                  <a:cubicBezTo>
                    <a:pt x="292" y="5065"/>
                    <a:pt x="291" y="4983"/>
                    <a:pt x="340" y="4948"/>
                  </a:cubicBezTo>
                  <a:cubicBezTo>
                    <a:pt x="564" y="4797"/>
                    <a:pt x="803" y="4668"/>
                    <a:pt x="1032" y="4523"/>
                  </a:cubicBezTo>
                  <a:cubicBezTo>
                    <a:pt x="1057" y="4508"/>
                    <a:pt x="1083" y="4493"/>
                    <a:pt x="1108" y="4477"/>
                  </a:cubicBezTo>
                  <a:cubicBezTo>
                    <a:pt x="1149" y="4452"/>
                    <a:pt x="1189" y="4425"/>
                    <a:pt x="1231" y="4401"/>
                  </a:cubicBezTo>
                  <a:cubicBezTo>
                    <a:pt x="1258" y="4385"/>
                    <a:pt x="1286" y="4370"/>
                    <a:pt x="1314" y="4355"/>
                  </a:cubicBezTo>
                  <a:cubicBezTo>
                    <a:pt x="1323" y="4350"/>
                    <a:pt x="1334" y="4347"/>
                    <a:pt x="1345" y="4347"/>
                  </a:cubicBezTo>
                  <a:cubicBezTo>
                    <a:pt x="1353" y="4347"/>
                    <a:pt x="1362" y="4349"/>
                    <a:pt x="1369" y="4353"/>
                  </a:cubicBezTo>
                  <a:cubicBezTo>
                    <a:pt x="1418" y="4376"/>
                    <a:pt x="1428" y="4438"/>
                    <a:pt x="1389" y="4475"/>
                  </a:cubicBezTo>
                  <a:cubicBezTo>
                    <a:pt x="1369" y="4488"/>
                    <a:pt x="1351" y="4499"/>
                    <a:pt x="1331" y="4512"/>
                  </a:cubicBezTo>
                  <a:cubicBezTo>
                    <a:pt x="1904" y="5147"/>
                    <a:pt x="2466" y="5791"/>
                    <a:pt x="3054" y="6415"/>
                  </a:cubicBezTo>
                  <a:cubicBezTo>
                    <a:pt x="3176" y="6069"/>
                    <a:pt x="3299" y="5723"/>
                    <a:pt x="3420" y="5377"/>
                  </a:cubicBezTo>
                  <a:cubicBezTo>
                    <a:pt x="3779" y="4354"/>
                    <a:pt x="4141" y="3332"/>
                    <a:pt x="4493" y="2306"/>
                  </a:cubicBezTo>
                  <a:cubicBezTo>
                    <a:pt x="4663" y="1814"/>
                    <a:pt x="4815" y="1317"/>
                    <a:pt x="4981" y="823"/>
                  </a:cubicBezTo>
                  <a:cubicBezTo>
                    <a:pt x="4830" y="762"/>
                    <a:pt x="4680" y="702"/>
                    <a:pt x="4529" y="641"/>
                  </a:cubicBezTo>
                  <a:cubicBezTo>
                    <a:pt x="4450" y="610"/>
                    <a:pt x="4372" y="579"/>
                    <a:pt x="4293" y="547"/>
                  </a:cubicBezTo>
                  <a:cubicBezTo>
                    <a:pt x="4281" y="562"/>
                    <a:pt x="4262" y="570"/>
                    <a:pt x="4243" y="570"/>
                  </a:cubicBezTo>
                  <a:cubicBezTo>
                    <a:pt x="4224" y="570"/>
                    <a:pt x="4203" y="562"/>
                    <a:pt x="4187" y="546"/>
                  </a:cubicBezTo>
                  <a:cubicBezTo>
                    <a:pt x="3757" y="360"/>
                    <a:pt x="3294" y="215"/>
                    <a:pt x="2830" y="106"/>
                  </a:cubicBezTo>
                  <a:cubicBezTo>
                    <a:pt x="2557" y="34"/>
                    <a:pt x="2292" y="1"/>
                    <a:pt x="20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9" name="Google Shape;1375;p35">
              <a:extLst>
                <a:ext uri="{FF2B5EF4-FFF2-40B4-BE49-F238E27FC236}">
                  <a16:creationId xmlns:a16="http://schemas.microsoft.com/office/drawing/2014/main" id="{B9DA144C-1AB9-A273-114E-022F48C66CBE}"/>
                </a:ext>
              </a:extLst>
            </p:cNvPr>
            <p:cNvSpPr/>
            <p:nvPr/>
          </p:nvSpPr>
          <p:spPr>
            <a:xfrm>
              <a:off x="6093364" y="2819768"/>
              <a:ext cx="404179" cy="439140"/>
            </a:xfrm>
            <a:custGeom>
              <a:avLst/>
              <a:gdLst/>
              <a:ahLst/>
              <a:cxnLst/>
              <a:rect l="l" t="t" r="r" b="b"/>
              <a:pathLst>
                <a:path w="6446" h="7004" extrusionOk="0">
                  <a:moveTo>
                    <a:pt x="3322" y="0"/>
                  </a:moveTo>
                  <a:cubicBezTo>
                    <a:pt x="3063" y="0"/>
                    <a:pt x="2798" y="34"/>
                    <a:pt x="2525" y="106"/>
                  </a:cubicBezTo>
                  <a:cubicBezTo>
                    <a:pt x="2062" y="215"/>
                    <a:pt x="1598" y="360"/>
                    <a:pt x="1168" y="547"/>
                  </a:cubicBezTo>
                  <a:cubicBezTo>
                    <a:pt x="1152" y="562"/>
                    <a:pt x="1132" y="570"/>
                    <a:pt x="1113" y="570"/>
                  </a:cubicBezTo>
                  <a:cubicBezTo>
                    <a:pt x="1093" y="570"/>
                    <a:pt x="1074" y="562"/>
                    <a:pt x="1062" y="547"/>
                  </a:cubicBezTo>
                  <a:cubicBezTo>
                    <a:pt x="983" y="578"/>
                    <a:pt x="905" y="610"/>
                    <a:pt x="827" y="642"/>
                  </a:cubicBezTo>
                  <a:cubicBezTo>
                    <a:pt x="583" y="740"/>
                    <a:pt x="339" y="838"/>
                    <a:pt x="95" y="936"/>
                  </a:cubicBezTo>
                  <a:cubicBezTo>
                    <a:pt x="64" y="949"/>
                    <a:pt x="32" y="962"/>
                    <a:pt x="1" y="975"/>
                  </a:cubicBezTo>
                  <a:cubicBezTo>
                    <a:pt x="466" y="3015"/>
                    <a:pt x="1087" y="5015"/>
                    <a:pt x="1736" y="7004"/>
                  </a:cubicBezTo>
                  <a:cubicBezTo>
                    <a:pt x="1781" y="6957"/>
                    <a:pt x="1825" y="6911"/>
                    <a:pt x="1870" y="6865"/>
                  </a:cubicBezTo>
                  <a:cubicBezTo>
                    <a:pt x="2617" y="6104"/>
                    <a:pt x="3314" y="5302"/>
                    <a:pt x="4025" y="4512"/>
                  </a:cubicBezTo>
                  <a:cubicBezTo>
                    <a:pt x="4005" y="4499"/>
                    <a:pt x="3986" y="4487"/>
                    <a:pt x="3967" y="4475"/>
                  </a:cubicBezTo>
                  <a:cubicBezTo>
                    <a:pt x="3928" y="4438"/>
                    <a:pt x="3938" y="4375"/>
                    <a:pt x="3987" y="4352"/>
                  </a:cubicBezTo>
                  <a:cubicBezTo>
                    <a:pt x="3994" y="4349"/>
                    <a:pt x="4002" y="4348"/>
                    <a:pt x="4009" y="4348"/>
                  </a:cubicBezTo>
                  <a:cubicBezTo>
                    <a:pt x="4021" y="4348"/>
                    <a:pt x="4032" y="4350"/>
                    <a:pt x="4042" y="4355"/>
                  </a:cubicBezTo>
                  <a:cubicBezTo>
                    <a:pt x="4070" y="4370"/>
                    <a:pt x="4098" y="4385"/>
                    <a:pt x="4124" y="4401"/>
                  </a:cubicBezTo>
                  <a:lnTo>
                    <a:pt x="4125" y="4401"/>
                  </a:lnTo>
                  <a:cubicBezTo>
                    <a:pt x="4157" y="4420"/>
                    <a:pt x="4188" y="4440"/>
                    <a:pt x="4219" y="4460"/>
                  </a:cubicBezTo>
                  <a:cubicBezTo>
                    <a:pt x="4254" y="4480"/>
                    <a:pt x="4288" y="4502"/>
                    <a:pt x="4324" y="4523"/>
                  </a:cubicBezTo>
                  <a:cubicBezTo>
                    <a:pt x="4352" y="4542"/>
                    <a:pt x="4381" y="4559"/>
                    <a:pt x="4409" y="4577"/>
                  </a:cubicBezTo>
                  <a:cubicBezTo>
                    <a:pt x="4438" y="4595"/>
                    <a:pt x="4467" y="4612"/>
                    <a:pt x="4497" y="4629"/>
                  </a:cubicBezTo>
                  <a:cubicBezTo>
                    <a:pt x="4539" y="4655"/>
                    <a:pt x="4582" y="4680"/>
                    <a:pt x="4624" y="4706"/>
                  </a:cubicBezTo>
                  <a:cubicBezTo>
                    <a:pt x="4625" y="4706"/>
                    <a:pt x="4627" y="4707"/>
                    <a:pt x="4628" y="4707"/>
                  </a:cubicBezTo>
                  <a:cubicBezTo>
                    <a:pt x="4727" y="4766"/>
                    <a:pt x="4825" y="4825"/>
                    <a:pt x="4922" y="4887"/>
                  </a:cubicBezTo>
                  <a:cubicBezTo>
                    <a:pt x="4926" y="4889"/>
                    <a:pt x="4929" y="4892"/>
                    <a:pt x="4934" y="4894"/>
                  </a:cubicBezTo>
                  <a:cubicBezTo>
                    <a:pt x="4946" y="4902"/>
                    <a:pt x="4960" y="4911"/>
                    <a:pt x="4973" y="4920"/>
                  </a:cubicBezTo>
                  <a:cubicBezTo>
                    <a:pt x="4979" y="4923"/>
                    <a:pt x="4983" y="4926"/>
                    <a:pt x="4988" y="4930"/>
                  </a:cubicBezTo>
                  <a:cubicBezTo>
                    <a:pt x="4997" y="4935"/>
                    <a:pt x="5006" y="4941"/>
                    <a:pt x="5016" y="4948"/>
                  </a:cubicBezTo>
                  <a:cubicBezTo>
                    <a:pt x="5018" y="4949"/>
                    <a:pt x="5020" y="4952"/>
                    <a:pt x="5023" y="4954"/>
                  </a:cubicBezTo>
                  <a:cubicBezTo>
                    <a:pt x="5025" y="4955"/>
                    <a:pt x="5026" y="4957"/>
                    <a:pt x="5028" y="4960"/>
                  </a:cubicBezTo>
                  <a:cubicBezTo>
                    <a:pt x="5028" y="4960"/>
                    <a:pt x="5030" y="4961"/>
                    <a:pt x="5030" y="4961"/>
                  </a:cubicBezTo>
                  <a:cubicBezTo>
                    <a:pt x="5031" y="4962"/>
                    <a:pt x="5032" y="4963"/>
                    <a:pt x="5033" y="4965"/>
                  </a:cubicBezTo>
                  <a:cubicBezTo>
                    <a:pt x="5034" y="4967"/>
                    <a:pt x="5035" y="4968"/>
                    <a:pt x="5035" y="4969"/>
                  </a:cubicBezTo>
                  <a:cubicBezTo>
                    <a:pt x="5037" y="4970"/>
                    <a:pt x="5039" y="4972"/>
                    <a:pt x="5039" y="4975"/>
                  </a:cubicBezTo>
                  <a:lnTo>
                    <a:pt x="5040" y="4975"/>
                  </a:lnTo>
                  <a:cubicBezTo>
                    <a:pt x="5060" y="5012"/>
                    <a:pt x="5053" y="5060"/>
                    <a:pt x="5016" y="5083"/>
                  </a:cubicBezTo>
                  <a:cubicBezTo>
                    <a:pt x="5013" y="5084"/>
                    <a:pt x="5012" y="5086"/>
                    <a:pt x="5010" y="5087"/>
                  </a:cubicBezTo>
                  <a:cubicBezTo>
                    <a:pt x="5009" y="5088"/>
                    <a:pt x="5006" y="5089"/>
                    <a:pt x="5004" y="5089"/>
                  </a:cubicBezTo>
                  <a:cubicBezTo>
                    <a:pt x="4994" y="5092"/>
                    <a:pt x="4982" y="5095"/>
                    <a:pt x="4971" y="5098"/>
                  </a:cubicBezTo>
                  <a:cubicBezTo>
                    <a:pt x="4953" y="5103"/>
                    <a:pt x="4936" y="5111"/>
                    <a:pt x="4920" y="5123"/>
                  </a:cubicBezTo>
                  <a:cubicBezTo>
                    <a:pt x="4916" y="5125"/>
                    <a:pt x="4913" y="5127"/>
                    <a:pt x="4911" y="5129"/>
                  </a:cubicBezTo>
                  <a:cubicBezTo>
                    <a:pt x="4907" y="5132"/>
                    <a:pt x="4904" y="5134"/>
                    <a:pt x="4900" y="5136"/>
                  </a:cubicBezTo>
                  <a:cubicBezTo>
                    <a:pt x="4802" y="5210"/>
                    <a:pt x="4725" y="5322"/>
                    <a:pt x="4731" y="5449"/>
                  </a:cubicBezTo>
                  <a:cubicBezTo>
                    <a:pt x="4734" y="5531"/>
                    <a:pt x="4746" y="5631"/>
                    <a:pt x="4822" y="5679"/>
                  </a:cubicBezTo>
                  <a:cubicBezTo>
                    <a:pt x="4851" y="5696"/>
                    <a:pt x="4884" y="5703"/>
                    <a:pt x="4918" y="5709"/>
                  </a:cubicBezTo>
                  <a:cubicBezTo>
                    <a:pt x="4949" y="5693"/>
                    <a:pt x="4982" y="5679"/>
                    <a:pt x="5001" y="5663"/>
                  </a:cubicBezTo>
                  <a:cubicBezTo>
                    <a:pt x="5033" y="5642"/>
                    <a:pt x="5065" y="5619"/>
                    <a:pt x="5095" y="5596"/>
                  </a:cubicBezTo>
                  <a:cubicBezTo>
                    <a:pt x="5103" y="5589"/>
                    <a:pt x="5112" y="5583"/>
                    <a:pt x="5120" y="5576"/>
                  </a:cubicBezTo>
                  <a:cubicBezTo>
                    <a:pt x="5128" y="5569"/>
                    <a:pt x="5137" y="5562"/>
                    <a:pt x="5145" y="5556"/>
                  </a:cubicBezTo>
                  <a:cubicBezTo>
                    <a:pt x="5153" y="5549"/>
                    <a:pt x="5161" y="5541"/>
                    <a:pt x="5169" y="5534"/>
                  </a:cubicBezTo>
                  <a:lnTo>
                    <a:pt x="5170" y="5534"/>
                  </a:lnTo>
                  <a:cubicBezTo>
                    <a:pt x="5177" y="5527"/>
                    <a:pt x="5185" y="5520"/>
                    <a:pt x="5192" y="5513"/>
                  </a:cubicBezTo>
                  <a:cubicBezTo>
                    <a:pt x="5339" y="5373"/>
                    <a:pt x="5456" y="5203"/>
                    <a:pt x="5557" y="5029"/>
                  </a:cubicBezTo>
                  <a:cubicBezTo>
                    <a:pt x="5673" y="4830"/>
                    <a:pt x="5585" y="4619"/>
                    <a:pt x="5445" y="4460"/>
                  </a:cubicBezTo>
                  <a:cubicBezTo>
                    <a:pt x="5443" y="4456"/>
                    <a:pt x="5440" y="4453"/>
                    <a:pt x="5437" y="4449"/>
                  </a:cubicBezTo>
                  <a:cubicBezTo>
                    <a:pt x="5430" y="4439"/>
                    <a:pt x="5423" y="4430"/>
                    <a:pt x="5415" y="4420"/>
                  </a:cubicBezTo>
                  <a:cubicBezTo>
                    <a:pt x="5395" y="4393"/>
                    <a:pt x="5373" y="4366"/>
                    <a:pt x="5349" y="4340"/>
                  </a:cubicBezTo>
                  <a:cubicBezTo>
                    <a:pt x="5346" y="4335"/>
                    <a:pt x="5343" y="4331"/>
                    <a:pt x="5339" y="4327"/>
                  </a:cubicBezTo>
                  <a:cubicBezTo>
                    <a:pt x="5325" y="4311"/>
                    <a:pt x="5311" y="4295"/>
                    <a:pt x="5296" y="4278"/>
                  </a:cubicBezTo>
                  <a:cubicBezTo>
                    <a:pt x="5267" y="4246"/>
                    <a:pt x="5237" y="4215"/>
                    <a:pt x="5207" y="4185"/>
                  </a:cubicBezTo>
                  <a:cubicBezTo>
                    <a:pt x="5192" y="4170"/>
                    <a:pt x="5176" y="4154"/>
                    <a:pt x="5161" y="4139"/>
                  </a:cubicBezTo>
                  <a:cubicBezTo>
                    <a:pt x="5086" y="4067"/>
                    <a:pt x="5006" y="3999"/>
                    <a:pt x="4925" y="3934"/>
                  </a:cubicBezTo>
                  <a:cubicBezTo>
                    <a:pt x="4889" y="3908"/>
                    <a:pt x="4853" y="3880"/>
                    <a:pt x="4816" y="3853"/>
                  </a:cubicBezTo>
                  <a:cubicBezTo>
                    <a:pt x="4796" y="3840"/>
                    <a:pt x="4777" y="3825"/>
                    <a:pt x="4758" y="3811"/>
                  </a:cubicBezTo>
                  <a:cubicBezTo>
                    <a:pt x="4739" y="3797"/>
                    <a:pt x="4718" y="3783"/>
                    <a:pt x="4698" y="3769"/>
                  </a:cubicBezTo>
                  <a:cubicBezTo>
                    <a:pt x="4609" y="3706"/>
                    <a:pt x="4519" y="3644"/>
                    <a:pt x="4428" y="3585"/>
                  </a:cubicBezTo>
                  <a:cubicBezTo>
                    <a:pt x="4413" y="3576"/>
                    <a:pt x="4398" y="3566"/>
                    <a:pt x="4383" y="3557"/>
                  </a:cubicBezTo>
                  <a:cubicBezTo>
                    <a:pt x="4373" y="3550"/>
                    <a:pt x="4362" y="3543"/>
                    <a:pt x="4352" y="3537"/>
                  </a:cubicBezTo>
                  <a:cubicBezTo>
                    <a:pt x="4340" y="3529"/>
                    <a:pt x="4329" y="3522"/>
                    <a:pt x="4317" y="3515"/>
                  </a:cubicBezTo>
                  <a:cubicBezTo>
                    <a:pt x="4311" y="3510"/>
                    <a:pt x="4304" y="3507"/>
                    <a:pt x="4297" y="3502"/>
                  </a:cubicBezTo>
                  <a:cubicBezTo>
                    <a:pt x="4270" y="3485"/>
                    <a:pt x="4242" y="3469"/>
                    <a:pt x="4215" y="3452"/>
                  </a:cubicBezTo>
                  <a:cubicBezTo>
                    <a:pt x="4187" y="3434"/>
                    <a:pt x="4160" y="3418"/>
                    <a:pt x="4131" y="3401"/>
                  </a:cubicBezTo>
                  <a:cubicBezTo>
                    <a:pt x="4115" y="3390"/>
                    <a:pt x="4099" y="3381"/>
                    <a:pt x="4083" y="3371"/>
                  </a:cubicBezTo>
                  <a:cubicBezTo>
                    <a:pt x="4030" y="3338"/>
                    <a:pt x="3934" y="3305"/>
                    <a:pt x="3968" y="3225"/>
                  </a:cubicBezTo>
                  <a:cubicBezTo>
                    <a:pt x="3983" y="3196"/>
                    <a:pt x="4004" y="3186"/>
                    <a:pt x="4026" y="3186"/>
                  </a:cubicBezTo>
                  <a:cubicBezTo>
                    <a:pt x="4048" y="3186"/>
                    <a:pt x="4072" y="3196"/>
                    <a:pt x="4095" y="3209"/>
                  </a:cubicBezTo>
                  <a:cubicBezTo>
                    <a:pt x="4099" y="3210"/>
                    <a:pt x="4102" y="3213"/>
                    <a:pt x="4106" y="3215"/>
                  </a:cubicBezTo>
                  <a:cubicBezTo>
                    <a:pt x="4127" y="3226"/>
                    <a:pt x="4146" y="3240"/>
                    <a:pt x="4164" y="3251"/>
                  </a:cubicBezTo>
                  <a:cubicBezTo>
                    <a:pt x="4167" y="3252"/>
                    <a:pt x="4169" y="3253"/>
                    <a:pt x="4172" y="3254"/>
                  </a:cubicBezTo>
                  <a:cubicBezTo>
                    <a:pt x="4182" y="3261"/>
                    <a:pt x="4194" y="3268"/>
                    <a:pt x="4204" y="3274"/>
                  </a:cubicBezTo>
                  <a:cubicBezTo>
                    <a:pt x="4273" y="3315"/>
                    <a:pt x="4341" y="3359"/>
                    <a:pt x="4409" y="3403"/>
                  </a:cubicBezTo>
                  <a:cubicBezTo>
                    <a:pt x="4429" y="3415"/>
                    <a:pt x="4449" y="3427"/>
                    <a:pt x="4468" y="3440"/>
                  </a:cubicBezTo>
                  <a:cubicBezTo>
                    <a:pt x="4509" y="3467"/>
                    <a:pt x="4548" y="3493"/>
                    <a:pt x="4588" y="3520"/>
                  </a:cubicBezTo>
                  <a:cubicBezTo>
                    <a:pt x="4679" y="3580"/>
                    <a:pt x="4767" y="3641"/>
                    <a:pt x="4855" y="3704"/>
                  </a:cubicBezTo>
                  <a:cubicBezTo>
                    <a:pt x="4855" y="3706"/>
                    <a:pt x="4855" y="3706"/>
                    <a:pt x="4855" y="3706"/>
                  </a:cubicBezTo>
                  <a:cubicBezTo>
                    <a:pt x="4856" y="3706"/>
                    <a:pt x="4856" y="3706"/>
                    <a:pt x="4856" y="3704"/>
                  </a:cubicBezTo>
                  <a:cubicBezTo>
                    <a:pt x="4865" y="3704"/>
                    <a:pt x="4874" y="3703"/>
                    <a:pt x="4882" y="3703"/>
                  </a:cubicBezTo>
                  <a:cubicBezTo>
                    <a:pt x="4972" y="3703"/>
                    <a:pt x="5061" y="3744"/>
                    <a:pt x="5150" y="3761"/>
                  </a:cubicBezTo>
                  <a:cubicBezTo>
                    <a:pt x="5241" y="3785"/>
                    <a:pt x="5334" y="3808"/>
                    <a:pt x="5426" y="3836"/>
                  </a:cubicBezTo>
                  <a:cubicBezTo>
                    <a:pt x="5511" y="3859"/>
                    <a:pt x="5500" y="3949"/>
                    <a:pt x="5459" y="4008"/>
                  </a:cubicBezTo>
                  <a:cubicBezTo>
                    <a:pt x="5452" y="4022"/>
                    <a:pt x="5444" y="4039"/>
                    <a:pt x="5435" y="4057"/>
                  </a:cubicBezTo>
                  <a:cubicBezTo>
                    <a:pt x="5431" y="4061"/>
                    <a:pt x="5429" y="4066"/>
                    <a:pt x="5427" y="4069"/>
                  </a:cubicBezTo>
                  <a:cubicBezTo>
                    <a:pt x="5422" y="4076"/>
                    <a:pt x="5419" y="4083"/>
                    <a:pt x="5414" y="4089"/>
                  </a:cubicBezTo>
                  <a:cubicBezTo>
                    <a:pt x="5413" y="4091"/>
                    <a:pt x="5411" y="4092"/>
                    <a:pt x="5410" y="4095"/>
                  </a:cubicBezTo>
                  <a:cubicBezTo>
                    <a:pt x="5405" y="4101"/>
                    <a:pt x="5400" y="4105"/>
                    <a:pt x="5395" y="4110"/>
                  </a:cubicBezTo>
                  <a:cubicBezTo>
                    <a:pt x="5392" y="4113"/>
                    <a:pt x="5389" y="4116"/>
                    <a:pt x="5385" y="4118"/>
                  </a:cubicBezTo>
                  <a:lnTo>
                    <a:pt x="5384" y="4118"/>
                  </a:lnTo>
                  <a:cubicBezTo>
                    <a:pt x="5377" y="4122"/>
                    <a:pt x="5369" y="4126"/>
                    <a:pt x="5361" y="4127"/>
                  </a:cubicBezTo>
                  <a:lnTo>
                    <a:pt x="5346" y="4127"/>
                  </a:lnTo>
                  <a:cubicBezTo>
                    <a:pt x="5360" y="4141"/>
                    <a:pt x="5374" y="4156"/>
                    <a:pt x="5388" y="4171"/>
                  </a:cubicBezTo>
                  <a:cubicBezTo>
                    <a:pt x="5400" y="4184"/>
                    <a:pt x="5412" y="4198"/>
                    <a:pt x="5425" y="4211"/>
                  </a:cubicBezTo>
                  <a:cubicBezTo>
                    <a:pt x="5434" y="4222"/>
                    <a:pt x="5444" y="4233"/>
                    <a:pt x="5453" y="4244"/>
                  </a:cubicBezTo>
                  <a:cubicBezTo>
                    <a:pt x="5468" y="4262"/>
                    <a:pt x="5483" y="4280"/>
                    <a:pt x="5497" y="4298"/>
                  </a:cubicBezTo>
                  <a:cubicBezTo>
                    <a:pt x="5505" y="4306"/>
                    <a:pt x="5512" y="4315"/>
                    <a:pt x="5519" y="4325"/>
                  </a:cubicBezTo>
                  <a:cubicBezTo>
                    <a:pt x="5552" y="4366"/>
                    <a:pt x="5583" y="4408"/>
                    <a:pt x="5613" y="4452"/>
                  </a:cubicBezTo>
                  <a:cubicBezTo>
                    <a:pt x="5657" y="4506"/>
                    <a:pt x="5688" y="4561"/>
                    <a:pt x="5709" y="4617"/>
                  </a:cubicBezTo>
                  <a:cubicBezTo>
                    <a:pt x="5728" y="4588"/>
                    <a:pt x="5764" y="4573"/>
                    <a:pt x="5789" y="4550"/>
                  </a:cubicBezTo>
                  <a:cubicBezTo>
                    <a:pt x="5881" y="4475"/>
                    <a:pt x="5968" y="4403"/>
                    <a:pt x="6048" y="4318"/>
                  </a:cubicBezTo>
                  <a:cubicBezTo>
                    <a:pt x="6052" y="4313"/>
                    <a:pt x="6056" y="4308"/>
                    <a:pt x="6060" y="4303"/>
                  </a:cubicBezTo>
                  <a:cubicBezTo>
                    <a:pt x="6062" y="4299"/>
                    <a:pt x="6064" y="4296"/>
                    <a:pt x="6068" y="4292"/>
                  </a:cubicBezTo>
                  <a:cubicBezTo>
                    <a:pt x="6071" y="4288"/>
                    <a:pt x="6076" y="4284"/>
                    <a:pt x="6079" y="4280"/>
                  </a:cubicBezTo>
                  <a:cubicBezTo>
                    <a:pt x="6085" y="4273"/>
                    <a:pt x="6090" y="4266"/>
                    <a:pt x="6095" y="4260"/>
                  </a:cubicBezTo>
                  <a:cubicBezTo>
                    <a:pt x="6097" y="4260"/>
                    <a:pt x="6097" y="4259"/>
                    <a:pt x="6097" y="4259"/>
                  </a:cubicBezTo>
                  <a:cubicBezTo>
                    <a:pt x="6145" y="4202"/>
                    <a:pt x="6189" y="4143"/>
                    <a:pt x="6231" y="4086"/>
                  </a:cubicBezTo>
                  <a:cubicBezTo>
                    <a:pt x="6306" y="3995"/>
                    <a:pt x="6338" y="3889"/>
                    <a:pt x="6341" y="3780"/>
                  </a:cubicBezTo>
                  <a:lnTo>
                    <a:pt x="6340" y="3780"/>
                  </a:lnTo>
                  <a:cubicBezTo>
                    <a:pt x="6341" y="3768"/>
                    <a:pt x="6341" y="3758"/>
                    <a:pt x="6340" y="3747"/>
                  </a:cubicBezTo>
                  <a:cubicBezTo>
                    <a:pt x="6341" y="3746"/>
                    <a:pt x="6340" y="3745"/>
                    <a:pt x="6340" y="3744"/>
                  </a:cubicBezTo>
                  <a:cubicBezTo>
                    <a:pt x="6340" y="3738"/>
                    <a:pt x="6340" y="3732"/>
                    <a:pt x="6340" y="3726"/>
                  </a:cubicBezTo>
                  <a:cubicBezTo>
                    <a:pt x="6340" y="3719"/>
                    <a:pt x="6339" y="3714"/>
                    <a:pt x="6339" y="3708"/>
                  </a:cubicBezTo>
                  <a:cubicBezTo>
                    <a:pt x="6338" y="3696"/>
                    <a:pt x="6337" y="3684"/>
                    <a:pt x="6334" y="3672"/>
                  </a:cubicBezTo>
                  <a:cubicBezTo>
                    <a:pt x="6332" y="3654"/>
                    <a:pt x="6330" y="3635"/>
                    <a:pt x="6325" y="3618"/>
                  </a:cubicBezTo>
                  <a:cubicBezTo>
                    <a:pt x="6307" y="3523"/>
                    <a:pt x="6272" y="3432"/>
                    <a:pt x="6229" y="3351"/>
                  </a:cubicBezTo>
                  <a:cubicBezTo>
                    <a:pt x="6145" y="3208"/>
                    <a:pt x="6004" y="3112"/>
                    <a:pt x="5866" y="3027"/>
                  </a:cubicBezTo>
                  <a:cubicBezTo>
                    <a:pt x="5784" y="2979"/>
                    <a:pt x="5701" y="2934"/>
                    <a:pt x="5616" y="2891"/>
                  </a:cubicBezTo>
                  <a:cubicBezTo>
                    <a:pt x="5568" y="2867"/>
                    <a:pt x="5518" y="2843"/>
                    <a:pt x="5470" y="2820"/>
                  </a:cubicBezTo>
                  <a:cubicBezTo>
                    <a:pt x="5463" y="2816"/>
                    <a:pt x="5456" y="2813"/>
                    <a:pt x="5449" y="2809"/>
                  </a:cubicBezTo>
                  <a:cubicBezTo>
                    <a:pt x="5351" y="2763"/>
                    <a:pt x="5252" y="2717"/>
                    <a:pt x="5154" y="2672"/>
                  </a:cubicBezTo>
                  <a:cubicBezTo>
                    <a:pt x="4934" y="2574"/>
                    <a:pt x="4714" y="2472"/>
                    <a:pt x="4491" y="2379"/>
                  </a:cubicBezTo>
                  <a:cubicBezTo>
                    <a:pt x="4479" y="2373"/>
                    <a:pt x="4467" y="2368"/>
                    <a:pt x="4455" y="2364"/>
                  </a:cubicBezTo>
                  <a:cubicBezTo>
                    <a:pt x="4438" y="2357"/>
                    <a:pt x="4422" y="2350"/>
                    <a:pt x="4406" y="2343"/>
                  </a:cubicBezTo>
                  <a:cubicBezTo>
                    <a:pt x="4390" y="2336"/>
                    <a:pt x="4373" y="2330"/>
                    <a:pt x="4355" y="2323"/>
                  </a:cubicBezTo>
                  <a:cubicBezTo>
                    <a:pt x="4310" y="2305"/>
                    <a:pt x="4265" y="2288"/>
                    <a:pt x="4220" y="2271"/>
                  </a:cubicBezTo>
                  <a:cubicBezTo>
                    <a:pt x="4207" y="2267"/>
                    <a:pt x="4196" y="2262"/>
                    <a:pt x="4183" y="2257"/>
                  </a:cubicBezTo>
                  <a:cubicBezTo>
                    <a:pt x="4168" y="2252"/>
                    <a:pt x="4153" y="2246"/>
                    <a:pt x="4138" y="2241"/>
                  </a:cubicBezTo>
                  <a:cubicBezTo>
                    <a:pt x="4131" y="2240"/>
                    <a:pt x="4124" y="2238"/>
                    <a:pt x="4116" y="2234"/>
                  </a:cubicBezTo>
                  <a:cubicBezTo>
                    <a:pt x="4112" y="2233"/>
                    <a:pt x="4107" y="2231"/>
                    <a:pt x="4103" y="2229"/>
                  </a:cubicBezTo>
                  <a:cubicBezTo>
                    <a:pt x="4100" y="2227"/>
                    <a:pt x="4098" y="2225"/>
                    <a:pt x="4097" y="2224"/>
                  </a:cubicBezTo>
                  <a:cubicBezTo>
                    <a:pt x="4094" y="2223"/>
                    <a:pt x="4093" y="2222"/>
                    <a:pt x="4091" y="2221"/>
                  </a:cubicBezTo>
                  <a:cubicBezTo>
                    <a:pt x="4087" y="2218"/>
                    <a:pt x="4085" y="2216"/>
                    <a:pt x="4082" y="2212"/>
                  </a:cubicBezTo>
                  <a:cubicBezTo>
                    <a:pt x="4067" y="2196"/>
                    <a:pt x="4057" y="2176"/>
                    <a:pt x="4062" y="2149"/>
                  </a:cubicBezTo>
                  <a:cubicBezTo>
                    <a:pt x="4069" y="2117"/>
                    <a:pt x="4088" y="2099"/>
                    <a:pt x="4112" y="2094"/>
                  </a:cubicBezTo>
                  <a:cubicBezTo>
                    <a:pt x="4113" y="2092"/>
                    <a:pt x="4115" y="2092"/>
                    <a:pt x="4117" y="2092"/>
                  </a:cubicBezTo>
                  <a:cubicBezTo>
                    <a:pt x="4118" y="2092"/>
                    <a:pt x="4121" y="2091"/>
                    <a:pt x="4122" y="2091"/>
                  </a:cubicBezTo>
                  <a:cubicBezTo>
                    <a:pt x="4126" y="2091"/>
                    <a:pt x="4129" y="2091"/>
                    <a:pt x="4133" y="2091"/>
                  </a:cubicBezTo>
                  <a:cubicBezTo>
                    <a:pt x="4152" y="2091"/>
                    <a:pt x="4172" y="2095"/>
                    <a:pt x="4191" y="2104"/>
                  </a:cubicBezTo>
                  <a:cubicBezTo>
                    <a:pt x="4210" y="2110"/>
                    <a:pt x="4228" y="2117"/>
                    <a:pt x="4245" y="2122"/>
                  </a:cubicBezTo>
                  <a:cubicBezTo>
                    <a:pt x="4323" y="2150"/>
                    <a:pt x="4398" y="2181"/>
                    <a:pt x="4473" y="2214"/>
                  </a:cubicBezTo>
                  <a:cubicBezTo>
                    <a:pt x="4523" y="2234"/>
                    <a:pt x="4572" y="2256"/>
                    <a:pt x="4621" y="2278"/>
                  </a:cubicBezTo>
                  <a:cubicBezTo>
                    <a:pt x="4627" y="2281"/>
                    <a:pt x="4632" y="2283"/>
                    <a:pt x="4638" y="2286"/>
                  </a:cubicBezTo>
                  <a:cubicBezTo>
                    <a:pt x="4966" y="2432"/>
                    <a:pt x="5296" y="2574"/>
                    <a:pt x="5617" y="2733"/>
                  </a:cubicBezTo>
                  <a:cubicBezTo>
                    <a:pt x="5639" y="2745"/>
                    <a:pt x="5659" y="2755"/>
                    <a:pt x="5680" y="2766"/>
                  </a:cubicBezTo>
                  <a:cubicBezTo>
                    <a:pt x="5697" y="2774"/>
                    <a:pt x="5713" y="2782"/>
                    <a:pt x="5729" y="2791"/>
                  </a:cubicBezTo>
                  <a:cubicBezTo>
                    <a:pt x="5747" y="2799"/>
                    <a:pt x="5764" y="2808"/>
                    <a:pt x="5780" y="2818"/>
                  </a:cubicBezTo>
                  <a:cubicBezTo>
                    <a:pt x="5795" y="2826"/>
                    <a:pt x="5811" y="2834"/>
                    <a:pt x="5825" y="2841"/>
                  </a:cubicBezTo>
                  <a:cubicBezTo>
                    <a:pt x="6000" y="2937"/>
                    <a:pt x="6171" y="3047"/>
                    <a:pt x="6292" y="3207"/>
                  </a:cubicBezTo>
                  <a:cubicBezTo>
                    <a:pt x="6300" y="3219"/>
                    <a:pt x="6308" y="3232"/>
                    <a:pt x="6316" y="3246"/>
                  </a:cubicBezTo>
                  <a:cubicBezTo>
                    <a:pt x="6401" y="3030"/>
                    <a:pt x="6445" y="2784"/>
                    <a:pt x="6403" y="2557"/>
                  </a:cubicBezTo>
                  <a:cubicBezTo>
                    <a:pt x="6401" y="2551"/>
                    <a:pt x="6400" y="2544"/>
                    <a:pt x="6399" y="2538"/>
                  </a:cubicBezTo>
                  <a:cubicBezTo>
                    <a:pt x="6398" y="2532"/>
                    <a:pt x="6397" y="2527"/>
                    <a:pt x="6395" y="2520"/>
                  </a:cubicBezTo>
                  <a:cubicBezTo>
                    <a:pt x="6391" y="2502"/>
                    <a:pt x="6386" y="2484"/>
                    <a:pt x="6381" y="2467"/>
                  </a:cubicBezTo>
                  <a:cubicBezTo>
                    <a:pt x="6378" y="2461"/>
                    <a:pt x="6377" y="2455"/>
                    <a:pt x="6375" y="2448"/>
                  </a:cubicBezTo>
                  <a:cubicBezTo>
                    <a:pt x="6373" y="2442"/>
                    <a:pt x="6371" y="2436"/>
                    <a:pt x="6369" y="2431"/>
                  </a:cubicBezTo>
                  <a:cubicBezTo>
                    <a:pt x="6367" y="2425"/>
                    <a:pt x="6365" y="2419"/>
                    <a:pt x="6362" y="2413"/>
                  </a:cubicBezTo>
                  <a:cubicBezTo>
                    <a:pt x="6352" y="2385"/>
                    <a:pt x="6339" y="2357"/>
                    <a:pt x="6325" y="2329"/>
                  </a:cubicBezTo>
                  <a:cubicBezTo>
                    <a:pt x="6214" y="2119"/>
                    <a:pt x="6007" y="1988"/>
                    <a:pt x="5807" y="1872"/>
                  </a:cubicBezTo>
                  <a:cubicBezTo>
                    <a:pt x="5737" y="1831"/>
                    <a:pt x="5668" y="1792"/>
                    <a:pt x="5598" y="1754"/>
                  </a:cubicBezTo>
                  <a:cubicBezTo>
                    <a:pt x="5567" y="1737"/>
                    <a:pt x="5537" y="1721"/>
                    <a:pt x="5505" y="1704"/>
                  </a:cubicBezTo>
                  <a:cubicBezTo>
                    <a:pt x="5483" y="1692"/>
                    <a:pt x="5461" y="1680"/>
                    <a:pt x="5440" y="1670"/>
                  </a:cubicBezTo>
                  <a:cubicBezTo>
                    <a:pt x="5228" y="1560"/>
                    <a:pt x="5013" y="1460"/>
                    <a:pt x="4795" y="1366"/>
                  </a:cubicBezTo>
                  <a:cubicBezTo>
                    <a:pt x="4748" y="1346"/>
                    <a:pt x="4700" y="1327"/>
                    <a:pt x="4653" y="1307"/>
                  </a:cubicBezTo>
                  <a:cubicBezTo>
                    <a:pt x="4651" y="1306"/>
                    <a:pt x="4650" y="1305"/>
                    <a:pt x="4647" y="1305"/>
                  </a:cubicBezTo>
                  <a:cubicBezTo>
                    <a:pt x="4516" y="1248"/>
                    <a:pt x="4384" y="1192"/>
                    <a:pt x="4261" y="1140"/>
                  </a:cubicBezTo>
                  <a:cubicBezTo>
                    <a:pt x="4196" y="1113"/>
                    <a:pt x="4076" y="1082"/>
                    <a:pt x="4125" y="988"/>
                  </a:cubicBezTo>
                  <a:cubicBezTo>
                    <a:pt x="4142" y="964"/>
                    <a:pt x="4161" y="956"/>
                    <a:pt x="4181" y="956"/>
                  </a:cubicBezTo>
                  <a:cubicBezTo>
                    <a:pt x="4217" y="956"/>
                    <a:pt x="4257" y="983"/>
                    <a:pt x="4293" y="994"/>
                  </a:cubicBezTo>
                  <a:cubicBezTo>
                    <a:pt x="4445" y="1059"/>
                    <a:pt x="4597" y="1126"/>
                    <a:pt x="4748" y="1190"/>
                  </a:cubicBezTo>
                  <a:cubicBezTo>
                    <a:pt x="4755" y="1193"/>
                    <a:pt x="4761" y="1195"/>
                    <a:pt x="4766" y="1199"/>
                  </a:cubicBezTo>
                  <a:cubicBezTo>
                    <a:pt x="4811" y="1217"/>
                    <a:pt x="4855" y="1236"/>
                    <a:pt x="4899" y="1255"/>
                  </a:cubicBezTo>
                  <a:cubicBezTo>
                    <a:pt x="4905" y="1257"/>
                    <a:pt x="4911" y="1260"/>
                    <a:pt x="4916" y="1262"/>
                  </a:cubicBezTo>
                  <a:cubicBezTo>
                    <a:pt x="5149" y="1364"/>
                    <a:pt x="5378" y="1473"/>
                    <a:pt x="5601" y="1595"/>
                  </a:cubicBezTo>
                  <a:cubicBezTo>
                    <a:pt x="5604" y="1595"/>
                    <a:pt x="5605" y="1596"/>
                    <a:pt x="5607" y="1597"/>
                  </a:cubicBezTo>
                  <a:cubicBezTo>
                    <a:pt x="5631" y="1611"/>
                    <a:pt x="5655" y="1624"/>
                    <a:pt x="5681" y="1637"/>
                  </a:cubicBezTo>
                  <a:cubicBezTo>
                    <a:pt x="5763" y="1682"/>
                    <a:pt x="5845" y="1730"/>
                    <a:pt x="5926" y="1779"/>
                  </a:cubicBezTo>
                  <a:cubicBezTo>
                    <a:pt x="6121" y="1886"/>
                    <a:pt x="6281" y="2023"/>
                    <a:pt x="6391" y="2191"/>
                  </a:cubicBezTo>
                  <a:cubicBezTo>
                    <a:pt x="6393" y="2187"/>
                    <a:pt x="6397" y="2182"/>
                    <a:pt x="6401" y="2179"/>
                  </a:cubicBezTo>
                  <a:cubicBezTo>
                    <a:pt x="6399" y="2170"/>
                    <a:pt x="6399" y="2159"/>
                    <a:pt x="6401" y="2149"/>
                  </a:cubicBezTo>
                  <a:cubicBezTo>
                    <a:pt x="6434" y="1909"/>
                    <a:pt x="6347" y="1688"/>
                    <a:pt x="6209" y="1491"/>
                  </a:cubicBezTo>
                  <a:cubicBezTo>
                    <a:pt x="6206" y="1488"/>
                    <a:pt x="6206" y="1487"/>
                    <a:pt x="6205" y="1486"/>
                  </a:cubicBezTo>
                  <a:cubicBezTo>
                    <a:pt x="6198" y="1477"/>
                    <a:pt x="6192" y="1469"/>
                    <a:pt x="6187" y="1460"/>
                  </a:cubicBezTo>
                  <a:cubicBezTo>
                    <a:pt x="6179" y="1450"/>
                    <a:pt x="6172" y="1440"/>
                    <a:pt x="6164" y="1431"/>
                  </a:cubicBezTo>
                  <a:lnTo>
                    <a:pt x="6164" y="1430"/>
                  </a:lnTo>
                  <a:cubicBezTo>
                    <a:pt x="6156" y="1420"/>
                    <a:pt x="6147" y="1410"/>
                    <a:pt x="6140" y="1401"/>
                  </a:cubicBezTo>
                  <a:cubicBezTo>
                    <a:pt x="6132" y="1391"/>
                    <a:pt x="6125" y="1382"/>
                    <a:pt x="6119" y="1374"/>
                  </a:cubicBezTo>
                  <a:cubicBezTo>
                    <a:pt x="6117" y="1373"/>
                    <a:pt x="6116" y="1372"/>
                    <a:pt x="6116" y="1371"/>
                  </a:cubicBezTo>
                  <a:cubicBezTo>
                    <a:pt x="5949" y="1172"/>
                    <a:pt x="5739" y="1000"/>
                    <a:pt x="5561" y="857"/>
                  </a:cubicBezTo>
                  <a:cubicBezTo>
                    <a:pt x="5548" y="846"/>
                    <a:pt x="5534" y="836"/>
                    <a:pt x="5520" y="826"/>
                  </a:cubicBezTo>
                  <a:cubicBezTo>
                    <a:pt x="5498" y="809"/>
                    <a:pt x="5475" y="792"/>
                    <a:pt x="5452" y="776"/>
                  </a:cubicBezTo>
                  <a:cubicBezTo>
                    <a:pt x="5431" y="761"/>
                    <a:pt x="5411" y="745"/>
                    <a:pt x="5390" y="731"/>
                  </a:cubicBezTo>
                  <a:cubicBezTo>
                    <a:pt x="4754" y="279"/>
                    <a:pt x="4066" y="0"/>
                    <a:pt x="332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0" name="Google Shape;1376;p35">
              <a:extLst>
                <a:ext uri="{FF2B5EF4-FFF2-40B4-BE49-F238E27FC236}">
                  <a16:creationId xmlns:a16="http://schemas.microsoft.com/office/drawing/2014/main" id="{76220AE5-9939-7728-8B21-37BBA7C1A252}"/>
                </a:ext>
              </a:extLst>
            </p:cNvPr>
            <p:cNvSpPr/>
            <p:nvPr/>
          </p:nvSpPr>
          <p:spPr>
            <a:xfrm>
              <a:off x="6423750" y="2837636"/>
              <a:ext cx="312383" cy="402210"/>
            </a:xfrm>
            <a:custGeom>
              <a:avLst/>
              <a:gdLst/>
              <a:ahLst/>
              <a:cxnLst/>
              <a:rect l="l" t="t" r="r" b="b"/>
              <a:pathLst>
                <a:path w="4982" h="6415" extrusionOk="0">
                  <a:moveTo>
                    <a:pt x="2033" y="1"/>
                  </a:moveTo>
                  <a:cubicBezTo>
                    <a:pt x="1450" y="1"/>
                    <a:pt x="901" y="172"/>
                    <a:pt x="384" y="463"/>
                  </a:cubicBezTo>
                  <a:cubicBezTo>
                    <a:pt x="602" y="632"/>
                    <a:pt x="814" y="815"/>
                    <a:pt x="980" y="1029"/>
                  </a:cubicBezTo>
                  <a:cubicBezTo>
                    <a:pt x="1007" y="1017"/>
                    <a:pt x="1034" y="1005"/>
                    <a:pt x="1062" y="993"/>
                  </a:cubicBezTo>
                  <a:cubicBezTo>
                    <a:pt x="1097" y="982"/>
                    <a:pt x="1138" y="955"/>
                    <a:pt x="1174" y="955"/>
                  </a:cubicBezTo>
                  <a:cubicBezTo>
                    <a:pt x="1195" y="955"/>
                    <a:pt x="1214" y="964"/>
                    <a:pt x="1231" y="989"/>
                  </a:cubicBezTo>
                  <a:cubicBezTo>
                    <a:pt x="1280" y="1081"/>
                    <a:pt x="1159" y="1112"/>
                    <a:pt x="1094" y="1139"/>
                  </a:cubicBezTo>
                  <a:cubicBezTo>
                    <a:pt x="1085" y="1142"/>
                    <a:pt x="1076" y="1147"/>
                    <a:pt x="1067" y="1151"/>
                  </a:cubicBezTo>
                  <a:cubicBezTo>
                    <a:pt x="1156" y="1289"/>
                    <a:pt x="1226" y="1439"/>
                    <a:pt x="1266" y="1604"/>
                  </a:cubicBezTo>
                  <a:cubicBezTo>
                    <a:pt x="1283" y="1678"/>
                    <a:pt x="1313" y="1881"/>
                    <a:pt x="1241" y="1938"/>
                  </a:cubicBezTo>
                  <a:cubicBezTo>
                    <a:pt x="1248" y="1978"/>
                    <a:pt x="1231" y="2028"/>
                    <a:pt x="1197" y="2049"/>
                  </a:cubicBezTo>
                  <a:cubicBezTo>
                    <a:pt x="1203" y="2063"/>
                    <a:pt x="1209" y="2076"/>
                    <a:pt x="1214" y="2090"/>
                  </a:cubicBezTo>
                  <a:cubicBezTo>
                    <a:pt x="1217" y="2090"/>
                    <a:pt x="1219" y="2090"/>
                    <a:pt x="1221" y="2090"/>
                  </a:cubicBezTo>
                  <a:cubicBezTo>
                    <a:pt x="1255" y="2090"/>
                    <a:pt x="1283" y="2107"/>
                    <a:pt x="1293" y="2149"/>
                  </a:cubicBezTo>
                  <a:cubicBezTo>
                    <a:pt x="1300" y="2184"/>
                    <a:pt x="1281" y="2212"/>
                    <a:pt x="1255" y="2227"/>
                  </a:cubicBezTo>
                  <a:cubicBezTo>
                    <a:pt x="1275" y="2320"/>
                    <a:pt x="1281" y="2419"/>
                    <a:pt x="1273" y="2524"/>
                  </a:cubicBezTo>
                  <a:cubicBezTo>
                    <a:pt x="1269" y="2605"/>
                    <a:pt x="1214" y="2988"/>
                    <a:pt x="1120" y="3105"/>
                  </a:cubicBezTo>
                  <a:cubicBezTo>
                    <a:pt x="1141" y="3156"/>
                    <a:pt x="1158" y="3209"/>
                    <a:pt x="1171" y="3262"/>
                  </a:cubicBezTo>
                  <a:cubicBezTo>
                    <a:pt x="1175" y="3260"/>
                    <a:pt x="1179" y="3257"/>
                    <a:pt x="1183" y="3254"/>
                  </a:cubicBezTo>
                  <a:cubicBezTo>
                    <a:pt x="1224" y="3233"/>
                    <a:pt x="1281" y="3185"/>
                    <a:pt x="1329" y="3185"/>
                  </a:cubicBezTo>
                  <a:cubicBezTo>
                    <a:pt x="1351" y="3185"/>
                    <a:pt x="1371" y="3196"/>
                    <a:pt x="1387" y="3225"/>
                  </a:cubicBezTo>
                  <a:cubicBezTo>
                    <a:pt x="1421" y="3305"/>
                    <a:pt x="1325" y="3337"/>
                    <a:pt x="1272" y="3371"/>
                  </a:cubicBezTo>
                  <a:cubicBezTo>
                    <a:pt x="1247" y="3386"/>
                    <a:pt x="1221" y="3402"/>
                    <a:pt x="1195" y="3417"/>
                  </a:cubicBezTo>
                  <a:cubicBezTo>
                    <a:pt x="1205" y="3575"/>
                    <a:pt x="1172" y="3732"/>
                    <a:pt x="1074" y="3861"/>
                  </a:cubicBezTo>
                  <a:cubicBezTo>
                    <a:pt x="1035" y="3916"/>
                    <a:pt x="996" y="3971"/>
                    <a:pt x="953" y="4023"/>
                  </a:cubicBezTo>
                  <a:cubicBezTo>
                    <a:pt x="952" y="4037"/>
                    <a:pt x="947" y="4050"/>
                    <a:pt x="938" y="4062"/>
                  </a:cubicBezTo>
                  <a:cubicBezTo>
                    <a:pt x="825" y="4208"/>
                    <a:pt x="677" y="4327"/>
                    <a:pt x="529" y="4436"/>
                  </a:cubicBezTo>
                  <a:cubicBezTo>
                    <a:pt x="518" y="4442"/>
                    <a:pt x="507" y="4445"/>
                    <a:pt x="495" y="4445"/>
                  </a:cubicBezTo>
                  <a:cubicBezTo>
                    <a:pt x="485" y="4445"/>
                    <a:pt x="476" y="4443"/>
                    <a:pt x="467" y="4439"/>
                  </a:cubicBezTo>
                  <a:lnTo>
                    <a:pt x="467" y="4439"/>
                  </a:lnTo>
                  <a:cubicBezTo>
                    <a:pt x="497" y="4644"/>
                    <a:pt x="401" y="4851"/>
                    <a:pt x="257" y="5029"/>
                  </a:cubicBezTo>
                  <a:cubicBezTo>
                    <a:pt x="179" y="5135"/>
                    <a:pt x="97" y="5243"/>
                    <a:pt x="1" y="5333"/>
                  </a:cubicBezTo>
                  <a:cubicBezTo>
                    <a:pt x="100" y="5461"/>
                    <a:pt x="216" y="5575"/>
                    <a:pt x="355" y="5662"/>
                  </a:cubicBezTo>
                  <a:cubicBezTo>
                    <a:pt x="374" y="5679"/>
                    <a:pt x="406" y="5693"/>
                    <a:pt x="437" y="5709"/>
                  </a:cubicBezTo>
                  <a:cubicBezTo>
                    <a:pt x="471" y="5704"/>
                    <a:pt x="504" y="5697"/>
                    <a:pt x="534" y="5679"/>
                  </a:cubicBezTo>
                  <a:cubicBezTo>
                    <a:pt x="611" y="5631"/>
                    <a:pt x="622" y="5532"/>
                    <a:pt x="626" y="5448"/>
                  </a:cubicBezTo>
                  <a:cubicBezTo>
                    <a:pt x="631" y="5314"/>
                    <a:pt x="542" y="5196"/>
                    <a:pt x="436" y="5123"/>
                  </a:cubicBezTo>
                  <a:cubicBezTo>
                    <a:pt x="411" y="5103"/>
                    <a:pt x="381" y="5096"/>
                    <a:pt x="351" y="5089"/>
                  </a:cubicBezTo>
                  <a:cubicBezTo>
                    <a:pt x="292" y="5065"/>
                    <a:pt x="291" y="4983"/>
                    <a:pt x="340" y="4948"/>
                  </a:cubicBezTo>
                  <a:cubicBezTo>
                    <a:pt x="564" y="4797"/>
                    <a:pt x="803" y="4668"/>
                    <a:pt x="1032" y="4523"/>
                  </a:cubicBezTo>
                  <a:cubicBezTo>
                    <a:pt x="1057" y="4508"/>
                    <a:pt x="1083" y="4493"/>
                    <a:pt x="1108" y="4477"/>
                  </a:cubicBezTo>
                  <a:cubicBezTo>
                    <a:pt x="1149" y="4452"/>
                    <a:pt x="1189" y="4425"/>
                    <a:pt x="1231" y="4401"/>
                  </a:cubicBezTo>
                  <a:cubicBezTo>
                    <a:pt x="1258" y="4385"/>
                    <a:pt x="1286" y="4370"/>
                    <a:pt x="1314" y="4355"/>
                  </a:cubicBezTo>
                  <a:cubicBezTo>
                    <a:pt x="1323" y="4350"/>
                    <a:pt x="1334" y="4347"/>
                    <a:pt x="1345" y="4347"/>
                  </a:cubicBezTo>
                  <a:cubicBezTo>
                    <a:pt x="1353" y="4347"/>
                    <a:pt x="1362" y="4349"/>
                    <a:pt x="1369" y="4353"/>
                  </a:cubicBezTo>
                  <a:cubicBezTo>
                    <a:pt x="1418" y="4376"/>
                    <a:pt x="1428" y="4438"/>
                    <a:pt x="1389" y="4475"/>
                  </a:cubicBezTo>
                  <a:cubicBezTo>
                    <a:pt x="1369" y="4488"/>
                    <a:pt x="1351" y="4499"/>
                    <a:pt x="1331" y="4512"/>
                  </a:cubicBezTo>
                  <a:cubicBezTo>
                    <a:pt x="1904" y="5147"/>
                    <a:pt x="2466" y="5791"/>
                    <a:pt x="3054" y="6415"/>
                  </a:cubicBezTo>
                  <a:cubicBezTo>
                    <a:pt x="3176" y="6069"/>
                    <a:pt x="3299" y="5723"/>
                    <a:pt x="3420" y="5377"/>
                  </a:cubicBezTo>
                  <a:cubicBezTo>
                    <a:pt x="3779" y="4354"/>
                    <a:pt x="4141" y="3332"/>
                    <a:pt x="4493" y="2306"/>
                  </a:cubicBezTo>
                  <a:cubicBezTo>
                    <a:pt x="4663" y="1814"/>
                    <a:pt x="4815" y="1317"/>
                    <a:pt x="4981" y="823"/>
                  </a:cubicBezTo>
                  <a:cubicBezTo>
                    <a:pt x="4830" y="762"/>
                    <a:pt x="4680" y="702"/>
                    <a:pt x="4529" y="641"/>
                  </a:cubicBezTo>
                  <a:cubicBezTo>
                    <a:pt x="4450" y="610"/>
                    <a:pt x="4372" y="579"/>
                    <a:pt x="4293" y="547"/>
                  </a:cubicBezTo>
                  <a:cubicBezTo>
                    <a:pt x="4281" y="562"/>
                    <a:pt x="4262" y="570"/>
                    <a:pt x="4243" y="570"/>
                  </a:cubicBezTo>
                  <a:cubicBezTo>
                    <a:pt x="4224" y="570"/>
                    <a:pt x="4203" y="562"/>
                    <a:pt x="4187" y="546"/>
                  </a:cubicBezTo>
                  <a:cubicBezTo>
                    <a:pt x="3757" y="360"/>
                    <a:pt x="3294" y="215"/>
                    <a:pt x="2830" y="106"/>
                  </a:cubicBezTo>
                  <a:cubicBezTo>
                    <a:pt x="2557" y="34"/>
                    <a:pt x="2292" y="1"/>
                    <a:pt x="20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1" name="Google Shape;1377;p35">
              <a:extLst>
                <a:ext uri="{FF2B5EF4-FFF2-40B4-BE49-F238E27FC236}">
                  <a16:creationId xmlns:a16="http://schemas.microsoft.com/office/drawing/2014/main" id="{011365BE-1FC5-1EC8-A882-E2F2BA5E62D1}"/>
                </a:ext>
              </a:extLst>
            </p:cNvPr>
            <p:cNvSpPr/>
            <p:nvPr/>
          </p:nvSpPr>
          <p:spPr>
            <a:xfrm>
              <a:off x="6195633" y="3095707"/>
              <a:ext cx="164091" cy="179129"/>
            </a:xfrm>
            <a:custGeom>
              <a:avLst/>
              <a:gdLst/>
              <a:ahLst/>
              <a:cxnLst/>
              <a:rect l="l" t="t" r="r" b="b"/>
              <a:pathLst>
                <a:path w="2617" h="2857" extrusionOk="0">
                  <a:moveTo>
                    <a:pt x="2493" y="1"/>
                  </a:moveTo>
                  <a:cubicBezTo>
                    <a:pt x="2460" y="37"/>
                    <a:pt x="2426" y="74"/>
                    <a:pt x="2395" y="111"/>
                  </a:cubicBezTo>
                  <a:lnTo>
                    <a:pt x="2394" y="111"/>
                  </a:lnTo>
                  <a:cubicBezTo>
                    <a:pt x="2329" y="181"/>
                    <a:pt x="2266" y="254"/>
                    <a:pt x="2201" y="325"/>
                  </a:cubicBezTo>
                  <a:cubicBezTo>
                    <a:pt x="2177" y="353"/>
                    <a:pt x="2153" y="380"/>
                    <a:pt x="2128" y="407"/>
                  </a:cubicBezTo>
                  <a:cubicBezTo>
                    <a:pt x="1763" y="813"/>
                    <a:pt x="1403" y="1220"/>
                    <a:pt x="1034" y="1622"/>
                  </a:cubicBezTo>
                  <a:lnTo>
                    <a:pt x="1034" y="1623"/>
                  </a:lnTo>
                  <a:cubicBezTo>
                    <a:pt x="972" y="1690"/>
                    <a:pt x="910" y="1756"/>
                    <a:pt x="848" y="1823"/>
                  </a:cubicBezTo>
                  <a:cubicBezTo>
                    <a:pt x="788" y="1889"/>
                    <a:pt x="724" y="1956"/>
                    <a:pt x="663" y="2022"/>
                  </a:cubicBezTo>
                  <a:cubicBezTo>
                    <a:pt x="543" y="2151"/>
                    <a:pt x="420" y="2278"/>
                    <a:pt x="297" y="2404"/>
                  </a:cubicBezTo>
                  <a:lnTo>
                    <a:pt x="286" y="2414"/>
                  </a:lnTo>
                  <a:cubicBezTo>
                    <a:pt x="286" y="2416"/>
                    <a:pt x="285" y="2417"/>
                    <a:pt x="285" y="2417"/>
                  </a:cubicBezTo>
                  <a:lnTo>
                    <a:pt x="281" y="2421"/>
                  </a:lnTo>
                  <a:cubicBezTo>
                    <a:pt x="267" y="2436"/>
                    <a:pt x="253" y="2449"/>
                    <a:pt x="239" y="2464"/>
                  </a:cubicBezTo>
                  <a:cubicBezTo>
                    <a:pt x="194" y="2510"/>
                    <a:pt x="150" y="2556"/>
                    <a:pt x="104" y="2603"/>
                  </a:cubicBezTo>
                  <a:cubicBezTo>
                    <a:pt x="69" y="2640"/>
                    <a:pt x="36" y="2674"/>
                    <a:pt x="0" y="2710"/>
                  </a:cubicBezTo>
                  <a:cubicBezTo>
                    <a:pt x="16" y="2760"/>
                    <a:pt x="32" y="2807"/>
                    <a:pt x="49" y="2857"/>
                  </a:cubicBezTo>
                  <a:cubicBezTo>
                    <a:pt x="83" y="2822"/>
                    <a:pt x="119" y="2787"/>
                    <a:pt x="154" y="2752"/>
                  </a:cubicBezTo>
                  <a:cubicBezTo>
                    <a:pt x="328" y="2575"/>
                    <a:pt x="500" y="2396"/>
                    <a:pt x="668" y="2214"/>
                  </a:cubicBezTo>
                  <a:cubicBezTo>
                    <a:pt x="752" y="2122"/>
                    <a:pt x="835" y="2030"/>
                    <a:pt x="919" y="1939"/>
                  </a:cubicBezTo>
                  <a:cubicBezTo>
                    <a:pt x="961" y="1892"/>
                    <a:pt x="1002" y="1847"/>
                    <a:pt x="1043" y="1800"/>
                  </a:cubicBezTo>
                  <a:cubicBezTo>
                    <a:pt x="1084" y="1754"/>
                    <a:pt x="1126" y="1709"/>
                    <a:pt x="1168" y="1662"/>
                  </a:cubicBezTo>
                  <a:cubicBezTo>
                    <a:pt x="1250" y="1571"/>
                    <a:pt x="1333" y="1480"/>
                    <a:pt x="1416" y="1389"/>
                  </a:cubicBezTo>
                  <a:cubicBezTo>
                    <a:pt x="1574" y="1217"/>
                    <a:pt x="1733" y="1043"/>
                    <a:pt x="1892" y="868"/>
                  </a:cubicBezTo>
                  <a:cubicBezTo>
                    <a:pt x="2059" y="687"/>
                    <a:pt x="2226" y="503"/>
                    <a:pt x="2393" y="320"/>
                  </a:cubicBezTo>
                  <a:cubicBezTo>
                    <a:pt x="2434" y="276"/>
                    <a:pt x="2475" y="231"/>
                    <a:pt x="2516" y="186"/>
                  </a:cubicBezTo>
                  <a:cubicBezTo>
                    <a:pt x="2549" y="150"/>
                    <a:pt x="2583" y="113"/>
                    <a:pt x="2617" y="76"/>
                  </a:cubicBezTo>
                  <a:cubicBezTo>
                    <a:pt x="2575" y="51"/>
                    <a:pt x="2534" y="24"/>
                    <a:pt x="2493"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2" name="Google Shape;1378;p35">
              <a:extLst>
                <a:ext uri="{FF2B5EF4-FFF2-40B4-BE49-F238E27FC236}">
                  <a16:creationId xmlns:a16="http://schemas.microsoft.com/office/drawing/2014/main" id="{14E2022E-E739-63DF-92A9-99748355DCB5}"/>
                </a:ext>
              </a:extLst>
            </p:cNvPr>
            <p:cNvSpPr/>
            <p:nvPr/>
          </p:nvSpPr>
          <p:spPr>
            <a:xfrm>
              <a:off x="6388007" y="3049373"/>
              <a:ext cx="13418" cy="12100"/>
            </a:xfrm>
            <a:custGeom>
              <a:avLst/>
              <a:gdLst/>
              <a:ahLst/>
              <a:cxnLst/>
              <a:rect l="l" t="t" r="r" b="b"/>
              <a:pathLst>
                <a:path w="214" h="193" extrusionOk="0">
                  <a:moveTo>
                    <a:pt x="97" y="1"/>
                  </a:moveTo>
                  <a:cubicBezTo>
                    <a:pt x="65" y="37"/>
                    <a:pt x="33" y="71"/>
                    <a:pt x="0" y="107"/>
                  </a:cubicBezTo>
                  <a:cubicBezTo>
                    <a:pt x="40" y="135"/>
                    <a:pt x="79" y="164"/>
                    <a:pt x="117" y="193"/>
                  </a:cubicBezTo>
                  <a:cubicBezTo>
                    <a:pt x="149" y="157"/>
                    <a:pt x="182" y="121"/>
                    <a:pt x="214" y="86"/>
                  </a:cubicBezTo>
                  <a:cubicBezTo>
                    <a:pt x="176" y="57"/>
                    <a:pt x="137" y="29"/>
                    <a:pt x="97"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3" name="Google Shape;1379;p35">
              <a:extLst>
                <a:ext uri="{FF2B5EF4-FFF2-40B4-BE49-F238E27FC236}">
                  <a16:creationId xmlns:a16="http://schemas.microsoft.com/office/drawing/2014/main" id="{6C298DF4-5043-5AE3-0369-B3CC678B6F62}"/>
                </a:ext>
              </a:extLst>
            </p:cNvPr>
            <p:cNvSpPr/>
            <p:nvPr/>
          </p:nvSpPr>
          <p:spPr>
            <a:xfrm>
              <a:off x="6077751" y="2840520"/>
              <a:ext cx="98443" cy="46835"/>
            </a:xfrm>
            <a:custGeom>
              <a:avLst/>
              <a:gdLst/>
              <a:ahLst/>
              <a:cxnLst/>
              <a:rect l="l" t="t" r="r" b="b"/>
              <a:pathLst>
                <a:path w="1570" h="747" extrusionOk="0">
                  <a:moveTo>
                    <a:pt x="1498" y="0"/>
                  </a:moveTo>
                  <a:cubicBezTo>
                    <a:pt x="1491" y="0"/>
                    <a:pt x="1483" y="1"/>
                    <a:pt x="1476" y="5"/>
                  </a:cubicBezTo>
                  <a:cubicBezTo>
                    <a:pt x="1468" y="8"/>
                    <a:pt x="1461" y="11"/>
                    <a:pt x="1453" y="14"/>
                  </a:cubicBezTo>
                  <a:cubicBezTo>
                    <a:pt x="1450" y="15"/>
                    <a:pt x="1448" y="16"/>
                    <a:pt x="1447" y="16"/>
                  </a:cubicBezTo>
                  <a:cubicBezTo>
                    <a:pt x="1313" y="72"/>
                    <a:pt x="1179" y="124"/>
                    <a:pt x="1045" y="178"/>
                  </a:cubicBezTo>
                  <a:cubicBezTo>
                    <a:pt x="813" y="272"/>
                    <a:pt x="580" y="365"/>
                    <a:pt x="345" y="459"/>
                  </a:cubicBezTo>
                  <a:cubicBezTo>
                    <a:pt x="259" y="495"/>
                    <a:pt x="171" y="529"/>
                    <a:pt x="83" y="564"/>
                  </a:cubicBezTo>
                  <a:cubicBezTo>
                    <a:pt x="82" y="579"/>
                    <a:pt x="80" y="594"/>
                    <a:pt x="73" y="611"/>
                  </a:cubicBezTo>
                  <a:cubicBezTo>
                    <a:pt x="53" y="660"/>
                    <a:pt x="28" y="704"/>
                    <a:pt x="0" y="746"/>
                  </a:cubicBezTo>
                  <a:cubicBezTo>
                    <a:pt x="42" y="730"/>
                    <a:pt x="84" y="712"/>
                    <a:pt x="126" y="695"/>
                  </a:cubicBezTo>
                  <a:cubicBezTo>
                    <a:pt x="168" y="678"/>
                    <a:pt x="208" y="661"/>
                    <a:pt x="248" y="645"/>
                  </a:cubicBezTo>
                  <a:lnTo>
                    <a:pt x="250" y="645"/>
                  </a:lnTo>
                  <a:cubicBezTo>
                    <a:pt x="281" y="631"/>
                    <a:pt x="313" y="618"/>
                    <a:pt x="344" y="605"/>
                  </a:cubicBezTo>
                  <a:lnTo>
                    <a:pt x="1075" y="311"/>
                  </a:lnTo>
                  <a:cubicBezTo>
                    <a:pt x="1154" y="280"/>
                    <a:pt x="1232" y="247"/>
                    <a:pt x="1310" y="216"/>
                  </a:cubicBezTo>
                  <a:cubicBezTo>
                    <a:pt x="1380" y="190"/>
                    <a:pt x="1449" y="161"/>
                    <a:pt x="1520" y="132"/>
                  </a:cubicBezTo>
                  <a:cubicBezTo>
                    <a:pt x="1552" y="118"/>
                    <a:pt x="1569" y="79"/>
                    <a:pt x="1558" y="45"/>
                  </a:cubicBezTo>
                  <a:cubicBezTo>
                    <a:pt x="1553" y="31"/>
                    <a:pt x="1543" y="19"/>
                    <a:pt x="1532" y="12"/>
                  </a:cubicBezTo>
                  <a:cubicBezTo>
                    <a:pt x="1532" y="11"/>
                    <a:pt x="1531" y="11"/>
                    <a:pt x="1531" y="11"/>
                  </a:cubicBezTo>
                  <a:cubicBezTo>
                    <a:pt x="1527" y="7"/>
                    <a:pt x="1522" y="5"/>
                    <a:pt x="1517" y="4"/>
                  </a:cubicBezTo>
                  <a:cubicBezTo>
                    <a:pt x="1511" y="1"/>
                    <a:pt x="1505" y="0"/>
                    <a:pt x="1498"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4" name="Google Shape;1380;p35">
              <a:extLst>
                <a:ext uri="{FF2B5EF4-FFF2-40B4-BE49-F238E27FC236}">
                  <a16:creationId xmlns:a16="http://schemas.microsoft.com/office/drawing/2014/main" id="{4103CB20-5C28-DEB8-36DE-046A613ED422}"/>
                </a:ext>
              </a:extLst>
            </p:cNvPr>
            <p:cNvSpPr/>
            <p:nvPr/>
          </p:nvSpPr>
          <p:spPr>
            <a:xfrm>
              <a:off x="6158576" y="2811490"/>
              <a:ext cx="348186" cy="148532"/>
            </a:xfrm>
            <a:custGeom>
              <a:avLst/>
              <a:gdLst/>
              <a:ahLst/>
              <a:cxnLst/>
              <a:rect l="l" t="t" r="r" b="b"/>
              <a:pathLst>
                <a:path w="5553" h="2369" extrusionOk="0">
                  <a:moveTo>
                    <a:pt x="2337" y="1"/>
                  </a:moveTo>
                  <a:cubicBezTo>
                    <a:pt x="1949" y="1"/>
                    <a:pt x="1546" y="65"/>
                    <a:pt x="1119" y="185"/>
                  </a:cubicBezTo>
                  <a:cubicBezTo>
                    <a:pt x="798" y="270"/>
                    <a:pt x="481" y="379"/>
                    <a:pt x="173" y="501"/>
                  </a:cubicBezTo>
                  <a:cubicBezTo>
                    <a:pt x="110" y="533"/>
                    <a:pt x="1" y="549"/>
                    <a:pt x="4" y="638"/>
                  </a:cubicBezTo>
                  <a:cubicBezTo>
                    <a:pt x="8" y="680"/>
                    <a:pt x="39" y="702"/>
                    <a:pt x="72" y="702"/>
                  </a:cubicBezTo>
                  <a:cubicBezTo>
                    <a:pt x="92" y="702"/>
                    <a:pt x="112" y="694"/>
                    <a:pt x="128" y="679"/>
                  </a:cubicBezTo>
                  <a:cubicBezTo>
                    <a:pt x="558" y="493"/>
                    <a:pt x="1022" y="347"/>
                    <a:pt x="1485" y="238"/>
                  </a:cubicBezTo>
                  <a:cubicBezTo>
                    <a:pt x="1757" y="166"/>
                    <a:pt x="2023" y="132"/>
                    <a:pt x="2282" y="132"/>
                  </a:cubicBezTo>
                  <a:cubicBezTo>
                    <a:pt x="3093" y="132"/>
                    <a:pt x="3838" y="464"/>
                    <a:pt x="4521" y="989"/>
                  </a:cubicBezTo>
                  <a:cubicBezTo>
                    <a:pt x="4901" y="1296"/>
                    <a:pt x="5434" y="1739"/>
                    <a:pt x="5360" y="2281"/>
                  </a:cubicBezTo>
                  <a:cubicBezTo>
                    <a:pt x="5352" y="2320"/>
                    <a:pt x="5380" y="2362"/>
                    <a:pt x="5418" y="2369"/>
                  </a:cubicBezTo>
                  <a:cubicBezTo>
                    <a:pt x="5421" y="2369"/>
                    <a:pt x="5423" y="2369"/>
                    <a:pt x="5426" y="2369"/>
                  </a:cubicBezTo>
                  <a:cubicBezTo>
                    <a:pt x="5553" y="2369"/>
                    <a:pt x="5515" y="2107"/>
                    <a:pt x="5495" y="2021"/>
                  </a:cubicBezTo>
                  <a:cubicBezTo>
                    <a:pt x="5345" y="1408"/>
                    <a:pt x="4796" y="1008"/>
                    <a:pt x="4311" y="656"/>
                  </a:cubicBezTo>
                  <a:cubicBezTo>
                    <a:pt x="3659" y="202"/>
                    <a:pt x="3020" y="1"/>
                    <a:pt x="2337"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5" name="Google Shape;1381;p35">
              <a:extLst>
                <a:ext uri="{FF2B5EF4-FFF2-40B4-BE49-F238E27FC236}">
                  <a16:creationId xmlns:a16="http://schemas.microsoft.com/office/drawing/2014/main" id="{24DFDF2B-610A-3924-BF45-FC2C2965793F}"/>
                </a:ext>
              </a:extLst>
            </p:cNvPr>
            <p:cNvSpPr/>
            <p:nvPr/>
          </p:nvSpPr>
          <p:spPr>
            <a:xfrm>
              <a:off x="6348818" y="2879645"/>
              <a:ext cx="157070" cy="154928"/>
            </a:xfrm>
            <a:custGeom>
              <a:avLst/>
              <a:gdLst/>
              <a:ahLst/>
              <a:cxnLst/>
              <a:rect l="l" t="t" r="r" b="b"/>
              <a:pathLst>
                <a:path w="2505" h="2471" extrusionOk="0">
                  <a:moveTo>
                    <a:pt x="106" y="1"/>
                  </a:moveTo>
                  <a:cubicBezTo>
                    <a:pt x="86" y="1"/>
                    <a:pt x="67" y="9"/>
                    <a:pt x="50" y="33"/>
                  </a:cubicBezTo>
                  <a:cubicBezTo>
                    <a:pt x="1" y="127"/>
                    <a:pt x="122" y="157"/>
                    <a:pt x="187" y="184"/>
                  </a:cubicBezTo>
                  <a:cubicBezTo>
                    <a:pt x="311" y="238"/>
                    <a:pt x="444" y="296"/>
                    <a:pt x="578" y="352"/>
                  </a:cubicBezTo>
                  <a:cubicBezTo>
                    <a:pt x="975" y="515"/>
                    <a:pt x="1363" y="700"/>
                    <a:pt x="1733" y="917"/>
                  </a:cubicBezTo>
                  <a:cubicBezTo>
                    <a:pt x="1933" y="1033"/>
                    <a:pt x="2140" y="1164"/>
                    <a:pt x="2251" y="1374"/>
                  </a:cubicBezTo>
                  <a:cubicBezTo>
                    <a:pt x="2412" y="1685"/>
                    <a:pt x="2347" y="2070"/>
                    <a:pt x="2205" y="2375"/>
                  </a:cubicBezTo>
                  <a:cubicBezTo>
                    <a:pt x="2189" y="2406"/>
                    <a:pt x="2205" y="2450"/>
                    <a:pt x="2235" y="2465"/>
                  </a:cubicBezTo>
                  <a:cubicBezTo>
                    <a:pt x="2243" y="2469"/>
                    <a:pt x="2251" y="2471"/>
                    <a:pt x="2258" y="2471"/>
                  </a:cubicBezTo>
                  <a:cubicBezTo>
                    <a:pt x="2387" y="2471"/>
                    <a:pt x="2464" y="1949"/>
                    <a:pt x="2468" y="1854"/>
                  </a:cubicBezTo>
                  <a:cubicBezTo>
                    <a:pt x="2504" y="1389"/>
                    <a:pt x="2248" y="1040"/>
                    <a:pt x="1852" y="824"/>
                  </a:cubicBezTo>
                  <a:cubicBezTo>
                    <a:pt x="1475" y="597"/>
                    <a:pt x="1079" y="405"/>
                    <a:pt x="674" y="235"/>
                  </a:cubicBezTo>
                  <a:cubicBezTo>
                    <a:pt x="521" y="171"/>
                    <a:pt x="371" y="103"/>
                    <a:pt x="219" y="39"/>
                  </a:cubicBezTo>
                  <a:cubicBezTo>
                    <a:pt x="183" y="28"/>
                    <a:pt x="143" y="1"/>
                    <a:pt x="106"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6" name="Google Shape;1382;p35">
              <a:extLst>
                <a:ext uri="{FF2B5EF4-FFF2-40B4-BE49-F238E27FC236}">
                  <a16:creationId xmlns:a16="http://schemas.microsoft.com/office/drawing/2014/main" id="{D984D107-2AF9-9659-5656-298342E962D4}"/>
                </a:ext>
              </a:extLst>
            </p:cNvPr>
            <p:cNvSpPr/>
            <p:nvPr/>
          </p:nvSpPr>
          <p:spPr>
            <a:xfrm>
              <a:off x="6490277" y="2955261"/>
              <a:ext cx="13544" cy="11411"/>
            </a:xfrm>
            <a:custGeom>
              <a:avLst/>
              <a:gdLst/>
              <a:ahLst/>
              <a:cxnLst/>
              <a:rect l="l" t="t" r="r" b="b"/>
              <a:pathLst>
                <a:path w="216" h="182" extrusionOk="0">
                  <a:moveTo>
                    <a:pt x="114" y="1"/>
                  </a:moveTo>
                  <a:cubicBezTo>
                    <a:pt x="28" y="1"/>
                    <a:pt x="1" y="176"/>
                    <a:pt x="101" y="182"/>
                  </a:cubicBezTo>
                  <a:cubicBezTo>
                    <a:pt x="102" y="182"/>
                    <a:pt x="103" y="182"/>
                    <a:pt x="103" y="182"/>
                  </a:cubicBezTo>
                  <a:cubicBezTo>
                    <a:pt x="183" y="182"/>
                    <a:pt x="215" y="32"/>
                    <a:pt x="135" y="4"/>
                  </a:cubicBezTo>
                  <a:cubicBezTo>
                    <a:pt x="128" y="2"/>
                    <a:pt x="121" y="1"/>
                    <a:pt x="114"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7" name="Google Shape;1383;p35">
              <a:extLst>
                <a:ext uri="{FF2B5EF4-FFF2-40B4-BE49-F238E27FC236}">
                  <a16:creationId xmlns:a16="http://schemas.microsoft.com/office/drawing/2014/main" id="{15D562A0-7AAB-3741-C52F-A001173E3638}"/>
                </a:ext>
              </a:extLst>
            </p:cNvPr>
            <p:cNvSpPr/>
            <p:nvPr/>
          </p:nvSpPr>
          <p:spPr>
            <a:xfrm>
              <a:off x="6347439" y="2950809"/>
              <a:ext cx="156757" cy="145021"/>
            </a:xfrm>
            <a:custGeom>
              <a:avLst/>
              <a:gdLst/>
              <a:ahLst/>
              <a:cxnLst/>
              <a:rect l="l" t="t" r="r" b="b"/>
              <a:pathLst>
                <a:path w="2500" h="2313" extrusionOk="0">
                  <a:moveTo>
                    <a:pt x="82" y="1"/>
                  </a:moveTo>
                  <a:cubicBezTo>
                    <a:pt x="48" y="1"/>
                    <a:pt x="20" y="17"/>
                    <a:pt x="10" y="59"/>
                  </a:cubicBezTo>
                  <a:cubicBezTo>
                    <a:pt x="1" y="109"/>
                    <a:pt x="42" y="143"/>
                    <a:pt x="86" y="151"/>
                  </a:cubicBezTo>
                  <a:cubicBezTo>
                    <a:pt x="433" y="275"/>
                    <a:pt x="765" y="432"/>
                    <a:pt x="1101" y="582"/>
                  </a:cubicBezTo>
                  <a:cubicBezTo>
                    <a:pt x="1341" y="693"/>
                    <a:pt x="1584" y="804"/>
                    <a:pt x="1813" y="937"/>
                  </a:cubicBezTo>
                  <a:cubicBezTo>
                    <a:pt x="1952" y="1022"/>
                    <a:pt x="2092" y="1118"/>
                    <a:pt x="2177" y="1261"/>
                  </a:cubicBezTo>
                  <a:cubicBezTo>
                    <a:pt x="2293" y="1484"/>
                    <a:pt x="2355" y="1787"/>
                    <a:pt x="2177" y="1996"/>
                  </a:cubicBezTo>
                  <a:cubicBezTo>
                    <a:pt x="2128" y="2065"/>
                    <a:pt x="2075" y="2136"/>
                    <a:pt x="2016" y="2202"/>
                  </a:cubicBezTo>
                  <a:cubicBezTo>
                    <a:pt x="1991" y="2229"/>
                    <a:pt x="1997" y="2274"/>
                    <a:pt x="2023" y="2297"/>
                  </a:cubicBezTo>
                  <a:cubicBezTo>
                    <a:pt x="2035" y="2308"/>
                    <a:pt x="2048" y="2313"/>
                    <a:pt x="2062" y="2313"/>
                  </a:cubicBezTo>
                  <a:cubicBezTo>
                    <a:pt x="2080" y="2313"/>
                    <a:pt x="2098" y="2304"/>
                    <a:pt x="2112" y="2289"/>
                  </a:cubicBezTo>
                  <a:cubicBezTo>
                    <a:pt x="2177" y="2215"/>
                    <a:pt x="2236" y="2136"/>
                    <a:pt x="2292" y="2056"/>
                  </a:cubicBezTo>
                  <a:cubicBezTo>
                    <a:pt x="2500" y="1784"/>
                    <a:pt x="2418" y="1382"/>
                    <a:pt x="2240" y="1117"/>
                  </a:cubicBezTo>
                  <a:cubicBezTo>
                    <a:pt x="2119" y="957"/>
                    <a:pt x="1948" y="847"/>
                    <a:pt x="1773" y="752"/>
                  </a:cubicBezTo>
                  <a:cubicBezTo>
                    <a:pt x="1389" y="545"/>
                    <a:pt x="986" y="374"/>
                    <a:pt x="586" y="196"/>
                  </a:cubicBezTo>
                  <a:cubicBezTo>
                    <a:pt x="439" y="132"/>
                    <a:pt x="293" y="65"/>
                    <a:pt x="139" y="14"/>
                  </a:cubicBezTo>
                  <a:cubicBezTo>
                    <a:pt x="120" y="6"/>
                    <a:pt x="100" y="1"/>
                    <a:pt x="82"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8" name="Google Shape;1384;p35">
              <a:extLst>
                <a:ext uri="{FF2B5EF4-FFF2-40B4-BE49-F238E27FC236}">
                  <a16:creationId xmlns:a16="http://schemas.microsoft.com/office/drawing/2014/main" id="{60101852-77CD-6040-1EBB-5AB4B23AA9D5}"/>
                </a:ext>
              </a:extLst>
            </p:cNvPr>
            <p:cNvSpPr/>
            <p:nvPr/>
          </p:nvSpPr>
          <p:spPr>
            <a:xfrm>
              <a:off x="6341169" y="3019466"/>
              <a:ext cx="112300" cy="167404"/>
            </a:xfrm>
            <a:custGeom>
              <a:avLst/>
              <a:gdLst/>
              <a:ahLst/>
              <a:cxnLst/>
              <a:rect l="l" t="t" r="r" b="b"/>
              <a:pathLst>
                <a:path w="1791" h="2670" extrusionOk="0">
                  <a:moveTo>
                    <a:pt x="75" y="1"/>
                  </a:moveTo>
                  <a:cubicBezTo>
                    <a:pt x="58" y="1"/>
                    <a:pt x="42" y="7"/>
                    <a:pt x="29" y="23"/>
                  </a:cubicBezTo>
                  <a:cubicBezTo>
                    <a:pt x="24" y="29"/>
                    <a:pt x="20" y="34"/>
                    <a:pt x="16" y="41"/>
                  </a:cubicBezTo>
                  <a:cubicBezTo>
                    <a:pt x="0" y="78"/>
                    <a:pt x="12" y="104"/>
                    <a:pt x="36" y="126"/>
                  </a:cubicBezTo>
                  <a:cubicBezTo>
                    <a:pt x="42" y="131"/>
                    <a:pt x="48" y="136"/>
                    <a:pt x="53" y="141"/>
                  </a:cubicBezTo>
                  <a:cubicBezTo>
                    <a:pt x="79" y="158"/>
                    <a:pt x="109" y="173"/>
                    <a:pt x="131" y="187"/>
                  </a:cubicBezTo>
                  <a:cubicBezTo>
                    <a:pt x="147" y="197"/>
                    <a:pt x="164" y="206"/>
                    <a:pt x="180" y="216"/>
                  </a:cubicBezTo>
                  <a:cubicBezTo>
                    <a:pt x="236" y="249"/>
                    <a:pt x="291" y="284"/>
                    <a:pt x="347" y="319"/>
                  </a:cubicBezTo>
                  <a:cubicBezTo>
                    <a:pt x="354" y="322"/>
                    <a:pt x="360" y="327"/>
                    <a:pt x="366" y="331"/>
                  </a:cubicBezTo>
                  <a:cubicBezTo>
                    <a:pt x="367" y="331"/>
                    <a:pt x="367" y="332"/>
                    <a:pt x="369" y="332"/>
                  </a:cubicBezTo>
                  <a:cubicBezTo>
                    <a:pt x="389" y="345"/>
                    <a:pt x="410" y="358"/>
                    <a:pt x="431" y="372"/>
                  </a:cubicBezTo>
                  <a:cubicBezTo>
                    <a:pt x="477" y="400"/>
                    <a:pt x="523" y="431"/>
                    <a:pt x="567" y="462"/>
                  </a:cubicBezTo>
                  <a:cubicBezTo>
                    <a:pt x="628" y="501"/>
                    <a:pt x="687" y="541"/>
                    <a:pt x="747" y="584"/>
                  </a:cubicBezTo>
                  <a:cubicBezTo>
                    <a:pt x="768" y="598"/>
                    <a:pt x="787" y="612"/>
                    <a:pt x="806" y="626"/>
                  </a:cubicBezTo>
                  <a:cubicBezTo>
                    <a:pt x="863" y="666"/>
                    <a:pt x="917" y="708"/>
                    <a:pt x="973" y="750"/>
                  </a:cubicBezTo>
                  <a:cubicBezTo>
                    <a:pt x="1054" y="814"/>
                    <a:pt x="1135" y="882"/>
                    <a:pt x="1209" y="955"/>
                  </a:cubicBezTo>
                  <a:lnTo>
                    <a:pt x="1217" y="963"/>
                  </a:lnTo>
                  <a:cubicBezTo>
                    <a:pt x="1240" y="984"/>
                    <a:pt x="1262" y="1006"/>
                    <a:pt x="1283" y="1028"/>
                  </a:cubicBezTo>
                  <a:cubicBezTo>
                    <a:pt x="1319" y="1065"/>
                    <a:pt x="1354" y="1104"/>
                    <a:pt x="1388" y="1142"/>
                  </a:cubicBezTo>
                  <a:cubicBezTo>
                    <a:pt x="1392" y="1146"/>
                    <a:pt x="1395" y="1150"/>
                    <a:pt x="1399" y="1155"/>
                  </a:cubicBezTo>
                  <a:cubicBezTo>
                    <a:pt x="1411" y="1170"/>
                    <a:pt x="1424" y="1186"/>
                    <a:pt x="1436" y="1202"/>
                  </a:cubicBezTo>
                  <a:cubicBezTo>
                    <a:pt x="1453" y="1223"/>
                    <a:pt x="1469" y="1243"/>
                    <a:pt x="1485" y="1263"/>
                  </a:cubicBezTo>
                  <a:cubicBezTo>
                    <a:pt x="1488" y="1267"/>
                    <a:pt x="1490" y="1271"/>
                    <a:pt x="1493" y="1275"/>
                  </a:cubicBezTo>
                  <a:cubicBezTo>
                    <a:pt x="1633" y="1434"/>
                    <a:pt x="1721" y="1644"/>
                    <a:pt x="1605" y="1844"/>
                  </a:cubicBezTo>
                  <a:cubicBezTo>
                    <a:pt x="1576" y="1892"/>
                    <a:pt x="1549" y="1941"/>
                    <a:pt x="1516" y="1988"/>
                  </a:cubicBezTo>
                  <a:cubicBezTo>
                    <a:pt x="1494" y="2023"/>
                    <a:pt x="1471" y="2055"/>
                    <a:pt x="1447" y="2089"/>
                  </a:cubicBezTo>
                  <a:cubicBezTo>
                    <a:pt x="1430" y="2113"/>
                    <a:pt x="1414" y="2136"/>
                    <a:pt x="1394" y="2159"/>
                  </a:cubicBezTo>
                  <a:cubicBezTo>
                    <a:pt x="1379" y="2178"/>
                    <a:pt x="1363" y="2197"/>
                    <a:pt x="1347" y="2216"/>
                  </a:cubicBezTo>
                  <a:cubicBezTo>
                    <a:pt x="1313" y="2255"/>
                    <a:pt x="1279" y="2292"/>
                    <a:pt x="1242" y="2327"/>
                  </a:cubicBezTo>
                  <a:cubicBezTo>
                    <a:pt x="1233" y="2335"/>
                    <a:pt x="1225" y="2342"/>
                    <a:pt x="1217" y="2349"/>
                  </a:cubicBezTo>
                  <a:cubicBezTo>
                    <a:pt x="1214" y="2353"/>
                    <a:pt x="1209" y="2357"/>
                    <a:pt x="1206" y="2359"/>
                  </a:cubicBezTo>
                  <a:cubicBezTo>
                    <a:pt x="1186" y="2377"/>
                    <a:pt x="1165" y="2395"/>
                    <a:pt x="1145" y="2411"/>
                  </a:cubicBezTo>
                  <a:cubicBezTo>
                    <a:pt x="1142" y="2413"/>
                    <a:pt x="1139" y="2416"/>
                    <a:pt x="1136" y="2417"/>
                  </a:cubicBezTo>
                  <a:cubicBezTo>
                    <a:pt x="1108" y="2439"/>
                    <a:pt x="1079" y="2458"/>
                    <a:pt x="1048" y="2478"/>
                  </a:cubicBezTo>
                  <a:cubicBezTo>
                    <a:pt x="1043" y="2483"/>
                    <a:pt x="1037" y="2486"/>
                    <a:pt x="1031" y="2490"/>
                  </a:cubicBezTo>
                  <a:cubicBezTo>
                    <a:pt x="1028" y="2492"/>
                    <a:pt x="1023" y="2495"/>
                    <a:pt x="1019" y="2498"/>
                  </a:cubicBezTo>
                  <a:cubicBezTo>
                    <a:pt x="1004" y="2507"/>
                    <a:pt x="985" y="2515"/>
                    <a:pt x="967" y="2525"/>
                  </a:cubicBezTo>
                  <a:lnTo>
                    <a:pt x="966" y="2525"/>
                  </a:lnTo>
                  <a:cubicBezTo>
                    <a:pt x="917" y="2551"/>
                    <a:pt x="876" y="2582"/>
                    <a:pt x="900" y="2638"/>
                  </a:cubicBezTo>
                  <a:cubicBezTo>
                    <a:pt x="907" y="2655"/>
                    <a:pt x="918" y="2663"/>
                    <a:pt x="931" y="2667"/>
                  </a:cubicBezTo>
                  <a:lnTo>
                    <a:pt x="932" y="2667"/>
                  </a:lnTo>
                  <a:cubicBezTo>
                    <a:pt x="934" y="2669"/>
                    <a:pt x="938" y="2669"/>
                    <a:pt x="940" y="2669"/>
                  </a:cubicBezTo>
                  <a:cubicBezTo>
                    <a:pt x="945" y="2670"/>
                    <a:pt x="949" y="2670"/>
                    <a:pt x="955" y="2670"/>
                  </a:cubicBezTo>
                  <a:cubicBezTo>
                    <a:pt x="975" y="2669"/>
                    <a:pt x="997" y="2660"/>
                    <a:pt x="1020" y="2649"/>
                  </a:cubicBezTo>
                  <a:lnTo>
                    <a:pt x="1021" y="2648"/>
                  </a:lnTo>
                  <a:cubicBezTo>
                    <a:pt x="1029" y="2644"/>
                    <a:pt x="1038" y="2638"/>
                    <a:pt x="1046" y="2635"/>
                  </a:cubicBezTo>
                  <a:cubicBezTo>
                    <a:pt x="1056" y="2629"/>
                    <a:pt x="1065" y="2623"/>
                    <a:pt x="1074" y="2618"/>
                  </a:cubicBezTo>
                  <a:cubicBezTo>
                    <a:pt x="1086" y="2610"/>
                    <a:pt x="1096" y="2603"/>
                    <a:pt x="1106" y="2596"/>
                  </a:cubicBezTo>
                  <a:cubicBezTo>
                    <a:pt x="1147" y="2567"/>
                    <a:pt x="1184" y="2538"/>
                    <a:pt x="1207" y="2525"/>
                  </a:cubicBezTo>
                  <a:cubicBezTo>
                    <a:pt x="1212" y="2522"/>
                    <a:pt x="1216" y="2518"/>
                    <a:pt x="1221" y="2515"/>
                  </a:cubicBezTo>
                  <a:cubicBezTo>
                    <a:pt x="1221" y="2515"/>
                    <a:pt x="1222" y="2514"/>
                    <a:pt x="1222" y="2514"/>
                  </a:cubicBezTo>
                  <a:cubicBezTo>
                    <a:pt x="1257" y="2490"/>
                    <a:pt x="1287" y="2462"/>
                    <a:pt x="1318" y="2433"/>
                  </a:cubicBezTo>
                  <a:lnTo>
                    <a:pt x="1319" y="2433"/>
                  </a:lnTo>
                  <a:cubicBezTo>
                    <a:pt x="1341" y="2412"/>
                    <a:pt x="1362" y="2390"/>
                    <a:pt x="1382" y="2368"/>
                  </a:cubicBezTo>
                  <a:cubicBezTo>
                    <a:pt x="1452" y="2294"/>
                    <a:pt x="1514" y="2211"/>
                    <a:pt x="1574" y="2129"/>
                  </a:cubicBezTo>
                  <a:cubicBezTo>
                    <a:pt x="1702" y="1972"/>
                    <a:pt x="1790" y="1792"/>
                    <a:pt x="1789" y="1612"/>
                  </a:cubicBezTo>
                  <a:lnTo>
                    <a:pt x="1790" y="1611"/>
                  </a:lnTo>
                  <a:cubicBezTo>
                    <a:pt x="1790" y="1598"/>
                    <a:pt x="1789" y="1584"/>
                    <a:pt x="1788" y="1570"/>
                  </a:cubicBezTo>
                  <a:cubicBezTo>
                    <a:pt x="1788" y="1561"/>
                    <a:pt x="1787" y="1550"/>
                    <a:pt x="1784" y="1539"/>
                  </a:cubicBezTo>
                  <a:lnTo>
                    <a:pt x="1784" y="1538"/>
                  </a:lnTo>
                  <a:cubicBezTo>
                    <a:pt x="1780" y="1502"/>
                    <a:pt x="1770" y="1468"/>
                    <a:pt x="1757" y="1433"/>
                  </a:cubicBezTo>
                  <a:cubicBezTo>
                    <a:pt x="1758" y="1432"/>
                    <a:pt x="1757" y="1432"/>
                    <a:pt x="1757" y="1432"/>
                  </a:cubicBezTo>
                  <a:cubicBezTo>
                    <a:pt x="1747" y="1404"/>
                    <a:pt x="1735" y="1377"/>
                    <a:pt x="1718" y="1352"/>
                  </a:cubicBezTo>
                  <a:cubicBezTo>
                    <a:pt x="1713" y="1342"/>
                    <a:pt x="1707" y="1331"/>
                    <a:pt x="1700" y="1321"/>
                  </a:cubicBezTo>
                  <a:cubicBezTo>
                    <a:pt x="1688" y="1302"/>
                    <a:pt x="1676" y="1284"/>
                    <a:pt x="1661" y="1265"/>
                  </a:cubicBezTo>
                  <a:cubicBezTo>
                    <a:pt x="1638" y="1232"/>
                    <a:pt x="1613" y="1200"/>
                    <a:pt x="1588" y="1167"/>
                  </a:cubicBezTo>
                  <a:cubicBezTo>
                    <a:pt x="1560" y="1129"/>
                    <a:pt x="1531" y="1095"/>
                    <a:pt x="1501" y="1059"/>
                  </a:cubicBezTo>
                  <a:cubicBezTo>
                    <a:pt x="1492" y="1047"/>
                    <a:pt x="1482" y="1036"/>
                    <a:pt x="1473" y="1025"/>
                  </a:cubicBezTo>
                  <a:cubicBezTo>
                    <a:pt x="1454" y="1003"/>
                    <a:pt x="1434" y="983"/>
                    <a:pt x="1415" y="963"/>
                  </a:cubicBezTo>
                  <a:cubicBezTo>
                    <a:pt x="1409" y="956"/>
                    <a:pt x="1403" y="949"/>
                    <a:pt x="1396" y="942"/>
                  </a:cubicBezTo>
                  <a:lnTo>
                    <a:pt x="1395" y="942"/>
                  </a:lnTo>
                  <a:lnTo>
                    <a:pt x="1395" y="941"/>
                  </a:lnTo>
                  <a:lnTo>
                    <a:pt x="1394" y="941"/>
                  </a:lnTo>
                  <a:cubicBezTo>
                    <a:pt x="1382" y="928"/>
                    <a:pt x="1371" y="917"/>
                    <a:pt x="1358" y="904"/>
                  </a:cubicBezTo>
                  <a:lnTo>
                    <a:pt x="1335" y="881"/>
                  </a:lnTo>
                  <a:cubicBezTo>
                    <a:pt x="1275" y="823"/>
                    <a:pt x="1215" y="768"/>
                    <a:pt x="1150" y="715"/>
                  </a:cubicBezTo>
                  <a:cubicBezTo>
                    <a:pt x="1089" y="663"/>
                    <a:pt x="1026" y="612"/>
                    <a:pt x="961" y="563"/>
                  </a:cubicBezTo>
                  <a:cubicBezTo>
                    <a:pt x="942" y="549"/>
                    <a:pt x="923" y="534"/>
                    <a:pt x="903" y="521"/>
                  </a:cubicBezTo>
                  <a:lnTo>
                    <a:pt x="902" y="521"/>
                  </a:lnTo>
                  <a:lnTo>
                    <a:pt x="902" y="519"/>
                  </a:lnTo>
                  <a:cubicBezTo>
                    <a:pt x="884" y="506"/>
                    <a:pt x="864" y="491"/>
                    <a:pt x="843" y="478"/>
                  </a:cubicBezTo>
                  <a:cubicBezTo>
                    <a:pt x="822" y="462"/>
                    <a:pt x="802" y="447"/>
                    <a:pt x="780" y="432"/>
                  </a:cubicBezTo>
                  <a:cubicBezTo>
                    <a:pt x="733" y="399"/>
                    <a:pt x="685" y="367"/>
                    <a:pt x="636" y="335"/>
                  </a:cubicBezTo>
                  <a:cubicBezTo>
                    <a:pt x="617" y="321"/>
                    <a:pt x="596" y="307"/>
                    <a:pt x="575" y="294"/>
                  </a:cubicBezTo>
                  <a:cubicBezTo>
                    <a:pt x="536" y="269"/>
                    <a:pt x="497" y="242"/>
                    <a:pt x="457" y="218"/>
                  </a:cubicBezTo>
                  <a:cubicBezTo>
                    <a:pt x="400" y="181"/>
                    <a:pt x="342" y="144"/>
                    <a:pt x="283" y="108"/>
                  </a:cubicBezTo>
                  <a:cubicBezTo>
                    <a:pt x="262" y="94"/>
                    <a:pt x="243" y="82"/>
                    <a:pt x="221" y="69"/>
                  </a:cubicBezTo>
                  <a:cubicBezTo>
                    <a:pt x="199" y="59"/>
                    <a:pt x="171" y="39"/>
                    <a:pt x="143" y="24"/>
                  </a:cubicBezTo>
                  <a:cubicBezTo>
                    <a:pt x="138" y="21"/>
                    <a:pt x="131" y="17"/>
                    <a:pt x="124" y="14"/>
                  </a:cubicBezTo>
                  <a:cubicBezTo>
                    <a:pt x="119" y="11"/>
                    <a:pt x="115" y="9"/>
                    <a:pt x="110" y="8"/>
                  </a:cubicBezTo>
                  <a:cubicBezTo>
                    <a:pt x="98" y="3"/>
                    <a:pt x="86" y="1"/>
                    <a:pt x="75"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9" name="Google Shape;1385;p35">
              <a:extLst>
                <a:ext uri="{FF2B5EF4-FFF2-40B4-BE49-F238E27FC236}">
                  <a16:creationId xmlns:a16="http://schemas.microsoft.com/office/drawing/2014/main" id="{33E92709-D382-72DD-44C7-8C330250F5B5}"/>
                </a:ext>
              </a:extLst>
            </p:cNvPr>
            <p:cNvSpPr/>
            <p:nvPr/>
          </p:nvSpPr>
          <p:spPr>
            <a:xfrm>
              <a:off x="6339601" y="3092322"/>
              <a:ext cx="70540" cy="94674"/>
            </a:xfrm>
            <a:custGeom>
              <a:avLst/>
              <a:gdLst/>
              <a:ahLst/>
              <a:cxnLst/>
              <a:rect l="l" t="t" r="r" b="b"/>
              <a:pathLst>
                <a:path w="1125" h="1510" extrusionOk="0">
                  <a:moveTo>
                    <a:pt x="84" y="0"/>
                  </a:moveTo>
                  <a:cubicBezTo>
                    <a:pt x="75" y="0"/>
                    <a:pt x="67" y="2"/>
                    <a:pt x="60" y="5"/>
                  </a:cubicBezTo>
                  <a:cubicBezTo>
                    <a:pt x="11" y="28"/>
                    <a:pt x="1" y="91"/>
                    <a:pt x="39" y="128"/>
                  </a:cubicBezTo>
                  <a:cubicBezTo>
                    <a:pt x="59" y="140"/>
                    <a:pt x="78" y="152"/>
                    <a:pt x="98" y="165"/>
                  </a:cubicBezTo>
                  <a:lnTo>
                    <a:pt x="99" y="165"/>
                  </a:lnTo>
                  <a:cubicBezTo>
                    <a:pt x="138" y="191"/>
                    <a:pt x="180" y="215"/>
                    <a:pt x="220" y="241"/>
                  </a:cubicBezTo>
                  <a:cubicBezTo>
                    <a:pt x="250" y="258"/>
                    <a:pt x="279" y="277"/>
                    <a:pt x="309" y="295"/>
                  </a:cubicBezTo>
                  <a:cubicBezTo>
                    <a:pt x="426" y="367"/>
                    <a:pt x="543" y="436"/>
                    <a:pt x="660" y="506"/>
                  </a:cubicBezTo>
                  <a:cubicBezTo>
                    <a:pt x="722" y="543"/>
                    <a:pt x="783" y="580"/>
                    <a:pt x="844" y="617"/>
                  </a:cubicBezTo>
                  <a:cubicBezTo>
                    <a:pt x="845" y="618"/>
                    <a:pt x="846" y="618"/>
                    <a:pt x="847" y="620"/>
                  </a:cubicBezTo>
                  <a:lnTo>
                    <a:pt x="850" y="622"/>
                  </a:lnTo>
                  <a:cubicBezTo>
                    <a:pt x="870" y="633"/>
                    <a:pt x="891" y="646"/>
                    <a:pt x="912" y="658"/>
                  </a:cubicBezTo>
                  <a:cubicBezTo>
                    <a:pt x="911" y="659"/>
                    <a:pt x="909" y="660"/>
                    <a:pt x="907" y="661"/>
                  </a:cubicBezTo>
                  <a:cubicBezTo>
                    <a:pt x="864" y="692"/>
                    <a:pt x="823" y="730"/>
                    <a:pt x="791" y="772"/>
                  </a:cubicBezTo>
                  <a:cubicBezTo>
                    <a:pt x="771" y="793"/>
                    <a:pt x="754" y="817"/>
                    <a:pt x="738" y="842"/>
                  </a:cubicBezTo>
                  <a:cubicBezTo>
                    <a:pt x="738" y="844"/>
                    <a:pt x="738" y="845"/>
                    <a:pt x="737" y="845"/>
                  </a:cubicBezTo>
                  <a:cubicBezTo>
                    <a:pt x="720" y="874"/>
                    <a:pt x="705" y="904"/>
                    <a:pt x="694" y="934"/>
                  </a:cubicBezTo>
                  <a:cubicBezTo>
                    <a:pt x="693" y="938"/>
                    <a:pt x="691" y="942"/>
                    <a:pt x="690" y="945"/>
                  </a:cubicBezTo>
                  <a:cubicBezTo>
                    <a:pt x="687" y="958"/>
                    <a:pt x="683" y="971"/>
                    <a:pt x="680" y="983"/>
                  </a:cubicBezTo>
                  <a:cubicBezTo>
                    <a:pt x="665" y="1047"/>
                    <a:pt x="663" y="1114"/>
                    <a:pt x="671" y="1180"/>
                  </a:cubicBezTo>
                  <a:cubicBezTo>
                    <a:pt x="673" y="1190"/>
                    <a:pt x="674" y="1203"/>
                    <a:pt x="676" y="1214"/>
                  </a:cubicBezTo>
                  <a:cubicBezTo>
                    <a:pt x="682" y="1239"/>
                    <a:pt x="688" y="1262"/>
                    <a:pt x="696" y="1284"/>
                  </a:cubicBezTo>
                  <a:cubicBezTo>
                    <a:pt x="701" y="1295"/>
                    <a:pt x="705" y="1306"/>
                    <a:pt x="710" y="1316"/>
                  </a:cubicBezTo>
                  <a:cubicBezTo>
                    <a:pt x="715" y="1325"/>
                    <a:pt x="720" y="1336"/>
                    <a:pt x="726" y="1346"/>
                  </a:cubicBezTo>
                  <a:cubicBezTo>
                    <a:pt x="737" y="1366"/>
                    <a:pt x="750" y="1384"/>
                    <a:pt x="764" y="1401"/>
                  </a:cubicBezTo>
                  <a:cubicBezTo>
                    <a:pt x="783" y="1423"/>
                    <a:pt x="804" y="1443"/>
                    <a:pt x="828" y="1458"/>
                  </a:cubicBezTo>
                  <a:cubicBezTo>
                    <a:pt x="837" y="1465"/>
                    <a:pt x="846" y="1468"/>
                    <a:pt x="857" y="1474"/>
                  </a:cubicBezTo>
                  <a:cubicBezTo>
                    <a:pt x="866" y="1479"/>
                    <a:pt x="875" y="1482"/>
                    <a:pt x="884" y="1487"/>
                  </a:cubicBezTo>
                  <a:cubicBezTo>
                    <a:pt x="899" y="1493"/>
                    <a:pt x="914" y="1497"/>
                    <a:pt x="929" y="1501"/>
                  </a:cubicBezTo>
                  <a:cubicBezTo>
                    <a:pt x="939" y="1502"/>
                    <a:pt x="947" y="1504"/>
                    <a:pt x="956" y="1505"/>
                  </a:cubicBezTo>
                  <a:lnTo>
                    <a:pt x="957" y="1505"/>
                  </a:lnTo>
                  <a:cubicBezTo>
                    <a:pt x="959" y="1507"/>
                    <a:pt x="963" y="1507"/>
                    <a:pt x="965" y="1507"/>
                  </a:cubicBezTo>
                  <a:cubicBezTo>
                    <a:pt x="970" y="1508"/>
                    <a:pt x="974" y="1508"/>
                    <a:pt x="980" y="1508"/>
                  </a:cubicBezTo>
                  <a:cubicBezTo>
                    <a:pt x="981" y="1509"/>
                    <a:pt x="984" y="1509"/>
                    <a:pt x="985" y="1509"/>
                  </a:cubicBezTo>
                  <a:cubicBezTo>
                    <a:pt x="990" y="1509"/>
                    <a:pt x="995" y="1510"/>
                    <a:pt x="1000" y="1510"/>
                  </a:cubicBezTo>
                  <a:cubicBezTo>
                    <a:pt x="1004" y="1510"/>
                    <a:pt x="1008" y="1509"/>
                    <a:pt x="1013" y="1509"/>
                  </a:cubicBezTo>
                  <a:cubicBezTo>
                    <a:pt x="1026" y="1504"/>
                    <a:pt x="1038" y="1497"/>
                    <a:pt x="1046" y="1488"/>
                  </a:cubicBezTo>
                  <a:lnTo>
                    <a:pt x="1046" y="1487"/>
                  </a:lnTo>
                  <a:lnTo>
                    <a:pt x="1047" y="1486"/>
                  </a:lnTo>
                  <a:cubicBezTo>
                    <a:pt x="1076" y="1450"/>
                    <a:pt x="1069" y="1378"/>
                    <a:pt x="1009" y="1367"/>
                  </a:cubicBezTo>
                  <a:cubicBezTo>
                    <a:pt x="1003" y="1366"/>
                    <a:pt x="998" y="1364"/>
                    <a:pt x="992" y="1363"/>
                  </a:cubicBezTo>
                  <a:lnTo>
                    <a:pt x="991" y="1363"/>
                  </a:lnTo>
                  <a:cubicBezTo>
                    <a:pt x="967" y="1359"/>
                    <a:pt x="943" y="1354"/>
                    <a:pt x="921" y="1345"/>
                  </a:cubicBezTo>
                  <a:cubicBezTo>
                    <a:pt x="913" y="1341"/>
                    <a:pt x="904" y="1337"/>
                    <a:pt x="895" y="1332"/>
                  </a:cubicBezTo>
                  <a:cubicBezTo>
                    <a:pt x="819" y="1285"/>
                    <a:pt x="806" y="1184"/>
                    <a:pt x="802" y="1102"/>
                  </a:cubicBezTo>
                  <a:cubicBezTo>
                    <a:pt x="801" y="1084"/>
                    <a:pt x="802" y="1065"/>
                    <a:pt x="806" y="1048"/>
                  </a:cubicBezTo>
                  <a:cubicBezTo>
                    <a:pt x="808" y="1033"/>
                    <a:pt x="812" y="1018"/>
                    <a:pt x="816" y="1004"/>
                  </a:cubicBezTo>
                  <a:cubicBezTo>
                    <a:pt x="819" y="994"/>
                    <a:pt x="822" y="985"/>
                    <a:pt x="827" y="975"/>
                  </a:cubicBezTo>
                  <a:cubicBezTo>
                    <a:pt x="829" y="968"/>
                    <a:pt x="831" y="961"/>
                    <a:pt x="835" y="955"/>
                  </a:cubicBezTo>
                  <a:cubicBezTo>
                    <a:pt x="844" y="936"/>
                    <a:pt x="854" y="918"/>
                    <a:pt x="867" y="900"/>
                  </a:cubicBezTo>
                  <a:cubicBezTo>
                    <a:pt x="873" y="892"/>
                    <a:pt x="879" y="885"/>
                    <a:pt x="884" y="877"/>
                  </a:cubicBezTo>
                  <a:cubicBezTo>
                    <a:pt x="892" y="868"/>
                    <a:pt x="899" y="858"/>
                    <a:pt x="909" y="848"/>
                  </a:cubicBezTo>
                  <a:cubicBezTo>
                    <a:pt x="916" y="840"/>
                    <a:pt x="922" y="833"/>
                    <a:pt x="931" y="826"/>
                  </a:cubicBezTo>
                  <a:cubicBezTo>
                    <a:pt x="940" y="817"/>
                    <a:pt x="949" y="809"/>
                    <a:pt x="959" y="801"/>
                  </a:cubicBezTo>
                  <a:cubicBezTo>
                    <a:pt x="967" y="794"/>
                    <a:pt x="976" y="789"/>
                    <a:pt x="984" y="784"/>
                  </a:cubicBezTo>
                  <a:cubicBezTo>
                    <a:pt x="986" y="781"/>
                    <a:pt x="989" y="779"/>
                    <a:pt x="993" y="777"/>
                  </a:cubicBezTo>
                  <a:cubicBezTo>
                    <a:pt x="1001" y="771"/>
                    <a:pt x="1009" y="765"/>
                    <a:pt x="1018" y="762"/>
                  </a:cubicBezTo>
                  <a:cubicBezTo>
                    <a:pt x="1026" y="757"/>
                    <a:pt x="1034" y="755"/>
                    <a:pt x="1044" y="752"/>
                  </a:cubicBezTo>
                  <a:cubicBezTo>
                    <a:pt x="1055" y="749"/>
                    <a:pt x="1066" y="745"/>
                    <a:pt x="1077" y="743"/>
                  </a:cubicBezTo>
                  <a:cubicBezTo>
                    <a:pt x="1082" y="741"/>
                    <a:pt x="1085" y="740"/>
                    <a:pt x="1089" y="736"/>
                  </a:cubicBezTo>
                  <a:cubicBezTo>
                    <a:pt x="1091" y="736"/>
                    <a:pt x="1093" y="735"/>
                    <a:pt x="1095" y="733"/>
                  </a:cubicBezTo>
                  <a:cubicBezTo>
                    <a:pt x="1103" y="727"/>
                    <a:pt x="1108" y="720"/>
                    <a:pt x="1113" y="712"/>
                  </a:cubicBezTo>
                  <a:cubicBezTo>
                    <a:pt x="1115" y="709"/>
                    <a:pt x="1116" y="705"/>
                    <a:pt x="1118" y="702"/>
                  </a:cubicBezTo>
                  <a:cubicBezTo>
                    <a:pt x="1119" y="698"/>
                    <a:pt x="1120" y="694"/>
                    <a:pt x="1121" y="690"/>
                  </a:cubicBezTo>
                  <a:cubicBezTo>
                    <a:pt x="1125" y="677"/>
                    <a:pt x="1125" y="665"/>
                    <a:pt x="1121" y="652"/>
                  </a:cubicBezTo>
                  <a:cubicBezTo>
                    <a:pt x="1120" y="645"/>
                    <a:pt x="1118" y="638"/>
                    <a:pt x="1114" y="632"/>
                  </a:cubicBezTo>
                  <a:cubicBezTo>
                    <a:pt x="1114" y="631"/>
                    <a:pt x="1113" y="631"/>
                    <a:pt x="1112" y="630"/>
                  </a:cubicBezTo>
                  <a:cubicBezTo>
                    <a:pt x="1113" y="629"/>
                    <a:pt x="1112" y="628"/>
                    <a:pt x="1112" y="628"/>
                  </a:cubicBezTo>
                  <a:cubicBezTo>
                    <a:pt x="1110" y="623"/>
                    <a:pt x="1106" y="618"/>
                    <a:pt x="1103" y="615"/>
                  </a:cubicBezTo>
                  <a:cubicBezTo>
                    <a:pt x="1098" y="609"/>
                    <a:pt x="1093" y="605"/>
                    <a:pt x="1088" y="601"/>
                  </a:cubicBezTo>
                  <a:cubicBezTo>
                    <a:pt x="1070" y="590"/>
                    <a:pt x="1052" y="578"/>
                    <a:pt x="1034" y="567"/>
                  </a:cubicBezTo>
                  <a:cubicBezTo>
                    <a:pt x="1022" y="557"/>
                    <a:pt x="1009" y="548"/>
                    <a:pt x="995" y="541"/>
                  </a:cubicBezTo>
                  <a:lnTo>
                    <a:pt x="995" y="540"/>
                  </a:lnTo>
                  <a:cubicBezTo>
                    <a:pt x="965" y="520"/>
                    <a:pt x="934" y="501"/>
                    <a:pt x="904" y="482"/>
                  </a:cubicBezTo>
                  <a:lnTo>
                    <a:pt x="903" y="481"/>
                  </a:lnTo>
                  <a:cubicBezTo>
                    <a:pt x="896" y="478"/>
                    <a:pt x="888" y="473"/>
                    <a:pt x="881" y="470"/>
                  </a:cubicBezTo>
                  <a:cubicBezTo>
                    <a:pt x="857" y="453"/>
                    <a:pt x="832" y="438"/>
                    <a:pt x="807" y="424"/>
                  </a:cubicBezTo>
                  <a:cubicBezTo>
                    <a:pt x="772" y="403"/>
                    <a:pt x="737" y="381"/>
                    <a:pt x="701" y="360"/>
                  </a:cubicBezTo>
                  <a:cubicBezTo>
                    <a:pt x="676" y="346"/>
                    <a:pt x="652" y="332"/>
                    <a:pt x="629" y="318"/>
                  </a:cubicBezTo>
                  <a:lnTo>
                    <a:pt x="474" y="226"/>
                  </a:lnTo>
                  <a:cubicBezTo>
                    <a:pt x="464" y="220"/>
                    <a:pt x="454" y="213"/>
                    <a:pt x="443" y="206"/>
                  </a:cubicBezTo>
                  <a:cubicBezTo>
                    <a:pt x="427" y="197"/>
                    <a:pt x="412" y="187"/>
                    <a:pt x="396" y="177"/>
                  </a:cubicBezTo>
                  <a:cubicBezTo>
                    <a:pt x="372" y="162"/>
                    <a:pt x="346" y="146"/>
                    <a:pt x="321" y="130"/>
                  </a:cubicBezTo>
                  <a:cubicBezTo>
                    <a:pt x="279" y="106"/>
                    <a:pt x="239" y="79"/>
                    <a:pt x="197" y="55"/>
                  </a:cubicBezTo>
                  <a:cubicBezTo>
                    <a:pt x="171" y="39"/>
                    <a:pt x="143" y="23"/>
                    <a:pt x="115" y="8"/>
                  </a:cubicBezTo>
                  <a:cubicBezTo>
                    <a:pt x="105" y="3"/>
                    <a:pt x="94" y="0"/>
                    <a:pt x="84"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0" name="Google Shape;1386;p35">
              <a:extLst>
                <a:ext uri="{FF2B5EF4-FFF2-40B4-BE49-F238E27FC236}">
                  <a16:creationId xmlns:a16="http://schemas.microsoft.com/office/drawing/2014/main" id="{8DF05A8D-1167-F7C5-DA04-00F16C8A2BA9}"/>
                </a:ext>
              </a:extLst>
            </p:cNvPr>
            <p:cNvSpPr/>
            <p:nvPr/>
          </p:nvSpPr>
          <p:spPr>
            <a:xfrm>
              <a:off x="6450335" y="3084610"/>
              <a:ext cx="33734" cy="31788"/>
            </a:xfrm>
            <a:custGeom>
              <a:avLst/>
              <a:gdLst/>
              <a:ahLst/>
              <a:cxnLst/>
              <a:rect l="l" t="t" r="r" b="b"/>
              <a:pathLst>
                <a:path w="538" h="507" extrusionOk="0">
                  <a:moveTo>
                    <a:pt x="463" y="1"/>
                  </a:moveTo>
                  <a:cubicBezTo>
                    <a:pt x="419" y="1"/>
                    <a:pt x="384" y="60"/>
                    <a:pt x="354" y="94"/>
                  </a:cubicBezTo>
                  <a:cubicBezTo>
                    <a:pt x="275" y="179"/>
                    <a:pt x="188" y="251"/>
                    <a:pt x="96" y="326"/>
                  </a:cubicBezTo>
                  <a:cubicBezTo>
                    <a:pt x="63" y="356"/>
                    <a:pt x="13" y="372"/>
                    <a:pt x="4" y="422"/>
                  </a:cubicBezTo>
                  <a:cubicBezTo>
                    <a:pt x="1" y="450"/>
                    <a:pt x="10" y="478"/>
                    <a:pt x="34" y="495"/>
                  </a:cubicBezTo>
                  <a:cubicBezTo>
                    <a:pt x="45" y="503"/>
                    <a:pt x="57" y="506"/>
                    <a:pt x="70" y="506"/>
                  </a:cubicBezTo>
                  <a:cubicBezTo>
                    <a:pt x="83" y="506"/>
                    <a:pt x="95" y="503"/>
                    <a:pt x="106" y="497"/>
                  </a:cubicBezTo>
                  <a:cubicBezTo>
                    <a:pt x="255" y="388"/>
                    <a:pt x="401" y="269"/>
                    <a:pt x="514" y="123"/>
                  </a:cubicBezTo>
                  <a:cubicBezTo>
                    <a:pt x="538" y="91"/>
                    <a:pt x="536" y="45"/>
                    <a:pt x="506" y="19"/>
                  </a:cubicBezTo>
                  <a:cubicBezTo>
                    <a:pt x="491" y="6"/>
                    <a:pt x="477" y="1"/>
                    <a:pt x="463"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1" name="Google Shape;1387;p35">
              <a:extLst>
                <a:ext uri="{FF2B5EF4-FFF2-40B4-BE49-F238E27FC236}">
                  <a16:creationId xmlns:a16="http://schemas.microsoft.com/office/drawing/2014/main" id="{A7ED6810-B9D3-B42A-1A01-B412F50B0AD3}"/>
                </a:ext>
              </a:extLst>
            </p:cNvPr>
            <p:cNvSpPr/>
            <p:nvPr/>
          </p:nvSpPr>
          <p:spPr>
            <a:xfrm>
              <a:off x="6394278" y="3051944"/>
              <a:ext cx="44581" cy="26584"/>
            </a:xfrm>
            <a:custGeom>
              <a:avLst/>
              <a:gdLst/>
              <a:ahLst/>
              <a:cxnLst/>
              <a:rect l="l" t="t" r="r" b="b"/>
              <a:pathLst>
                <a:path w="711" h="424" extrusionOk="0">
                  <a:moveTo>
                    <a:pt x="83" y="0"/>
                  </a:moveTo>
                  <a:cubicBezTo>
                    <a:pt x="75" y="0"/>
                    <a:pt x="66" y="1"/>
                    <a:pt x="57" y="1"/>
                  </a:cubicBezTo>
                  <a:cubicBezTo>
                    <a:pt x="15" y="15"/>
                    <a:pt x="1" y="77"/>
                    <a:pt x="26" y="111"/>
                  </a:cubicBezTo>
                  <a:cubicBezTo>
                    <a:pt x="55" y="152"/>
                    <a:pt x="110" y="146"/>
                    <a:pt x="153" y="160"/>
                  </a:cubicBezTo>
                  <a:cubicBezTo>
                    <a:pt x="279" y="191"/>
                    <a:pt x="398" y="223"/>
                    <a:pt x="526" y="257"/>
                  </a:cubicBezTo>
                  <a:cubicBezTo>
                    <a:pt x="517" y="275"/>
                    <a:pt x="507" y="292"/>
                    <a:pt x="496" y="310"/>
                  </a:cubicBezTo>
                  <a:cubicBezTo>
                    <a:pt x="477" y="343"/>
                    <a:pt x="485" y="389"/>
                    <a:pt x="517" y="411"/>
                  </a:cubicBezTo>
                  <a:cubicBezTo>
                    <a:pt x="531" y="420"/>
                    <a:pt x="544" y="424"/>
                    <a:pt x="555" y="424"/>
                  </a:cubicBezTo>
                  <a:cubicBezTo>
                    <a:pt x="607" y="424"/>
                    <a:pt x="638" y="349"/>
                    <a:pt x="660" y="305"/>
                  </a:cubicBezTo>
                  <a:cubicBezTo>
                    <a:pt x="701" y="246"/>
                    <a:pt x="711" y="156"/>
                    <a:pt x="627" y="133"/>
                  </a:cubicBezTo>
                  <a:cubicBezTo>
                    <a:pt x="535" y="104"/>
                    <a:pt x="442" y="82"/>
                    <a:pt x="350" y="58"/>
                  </a:cubicBezTo>
                  <a:cubicBezTo>
                    <a:pt x="262" y="41"/>
                    <a:pt x="173" y="0"/>
                    <a:pt x="83"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2" name="Google Shape;1388;p35">
              <a:extLst>
                <a:ext uri="{FF2B5EF4-FFF2-40B4-BE49-F238E27FC236}">
                  <a16:creationId xmlns:a16="http://schemas.microsoft.com/office/drawing/2014/main" id="{4E8BBD1A-9588-AA68-4EEB-AB32CD048104}"/>
                </a:ext>
              </a:extLst>
            </p:cNvPr>
            <p:cNvSpPr/>
            <p:nvPr/>
          </p:nvSpPr>
          <p:spPr>
            <a:xfrm>
              <a:off x="6493224" y="3113577"/>
              <a:ext cx="132052" cy="141949"/>
            </a:xfrm>
            <a:custGeom>
              <a:avLst/>
              <a:gdLst/>
              <a:ahLst/>
              <a:cxnLst/>
              <a:rect l="l" t="t" r="r" b="b"/>
              <a:pathLst>
                <a:path w="2106" h="2264" extrusionOk="0">
                  <a:moveTo>
                    <a:pt x="124" y="0"/>
                  </a:moveTo>
                  <a:cubicBezTo>
                    <a:pt x="104" y="12"/>
                    <a:pt x="83" y="24"/>
                    <a:pt x="64" y="37"/>
                  </a:cubicBezTo>
                  <a:cubicBezTo>
                    <a:pt x="42" y="49"/>
                    <a:pt x="21" y="62"/>
                    <a:pt x="0" y="76"/>
                  </a:cubicBezTo>
                  <a:cubicBezTo>
                    <a:pt x="33" y="113"/>
                    <a:pt x="66" y="149"/>
                    <a:pt x="100" y="185"/>
                  </a:cubicBezTo>
                  <a:lnTo>
                    <a:pt x="101" y="186"/>
                  </a:lnTo>
                  <a:cubicBezTo>
                    <a:pt x="105" y="191"/>
                    <a:pt x="110" y="196"/>
                    <a:pt x="115" y="201"/>
                  </a:cubicBezTo>
                  <a:cubicBezTo>
                    <a:pt x="126" y="215"/>
                    <a:pt x="138" y="228"/>
                    <a:pt x="150" y="241"/>
                  </a:cubicBezTo>
                  <a:cubicBezTo>
                    <a:pt x="163" y="256"/>
                    <a:pt x="176" y="270"/>
                    <a:pt x="190" y="284"/>
                  </a:cubicBezTo>
                  <a:cubicBezTo>
                    <a:pt x="193" y="289"/>
                    <a:pt x="198" y="293"/>
                    <a:pt x="202" y="298"/>
                  </a:cubicBezTo>
                  <a:cubicBezTo>
                    <a:pt x="279" y="382"/>
                    <a:pt x="356" y="465"/>
                    <a:pt x="432" y="550"/>
                  </a:cubicBezTo>
                  <a:cubicBezTo>
                    <a:pt x="772" y="920"/>
                    <a:pt x="1111" y="1291"/>
                    <a:pt x="1449" y="1661"/>
                  </a:cubicBezTo>
                  <a:lnTo>
                    <a:pt x="1449" y="1662"/>
                  </a:lnTo>
                  <a:cubicBezTo>
                    <a:pt x="1597" y="1828"/>
                    <a:pt x="1745" y="1992"/>
                    <a:pt x="1895" y="2154"/>
                  </a:cubicBezTo>
                  <a:cubicBezTo>
                    <a:pt x="1930" y="2191"/>
                    <a:pt x="1963" y="2226"/>
                    <a:pt x="1998" y="2263"/>
                  </a:cubicBezTo>
                  <a:cubicBezTo>
                    <a:pt x="2029" y="2230"/>
                    <a:pt x="2065" y="2201"/>
                    <a:pt x="2105" y="2181"/>
                  </a:cubicBezTo>
                  <a:cubicBezTo>
                    <a:pt x="2090" y="2165"/>
                    <a:pt x="2074" y="2149"/>
                    <a:pt x="2059" y="2134"/>
                  </a:cubicBezTo>
                  <a:lnTo>
                    <a:pt x="2058" y="2134"/>
                  </a:lnTo>
                  <a:cubicBezTo>
                    <a:pt x="2021" y="2094"/>
                    <a:pt x="1983" y="2054"/>
                    <a:pt x="1946" y="2014"/>
                  </a:cubicBezTo>
                  <a:lnTo>
                    <a:pt x="1946" y="2013"/>
                  </a:lnTo>
                  <a:cubicBezTo>
                    <a:pt x="1926" y="1993"/>
                    <a:pt x="1908" y="1974"/>
                    <a:pt x="1888" y="1953"/>
                  </a:cubicBezTo>
                  <a:cubicBezTo>
                    <a:pt x="1764" y="1820"/>
                    <a:pt x="1640" y="1686"/>
                    <a:pt x="1518" y="1552"/>
                  </a:cubicBezTo>
                  <a:cubicBezTo>
                    <a:pt x="1515" y="1549"/>
                    <a:pt x="1512" y="1545"/>
                    <a:pt x="1510" y="1543"/>
                  </a:cubicBezTo>
                  <a:cubicBezTo>
                    <a:pt x="1379" y="1400"/>
                    <a:pt x="1250" y="1256"/>
                    <a:pt x="1120" y="1112"/>
                  </a:cubicBezTo>
                  <a:cubicBezTo>
                    <a:pt x="820" y="779"/>
                    <a:pt x="524" y="443"/>
                    <a:pt x="223" y="111"/>
                  </a:cubicBezTo>
                  <a:lnTo>
                    <a:pt x="223" y="110"/>
                  </a:lnTo>
                  <a:cubicBezTo>
                    <a:pt x="190" y="73"/>
                    <a:pt x="156" y="36"/>
                    <a:pt x="124"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3" name="Google Shape;1389;p35">
              <a:extLst>
                <a:ext uri="{FF2B5EF4-FFF2-40B4-BE49-F238E27FC236}">
                  <a16:creationId xmlns:a16="http://schemas.microsoft.com/office/drawing/2014/main" id="{CC49D7FE-3CE7-6A10-3BC8-0E4FDEA03C7A}"/>
                </a:ext>
              </a:extLst>
            </p:cNvPr>
            <p:cNvSpPr/>
            <p:nvPr/>
          </p:nvSpPr>
          <p:spPr>
            <a:xfrm>
              <a:off x="6676694" y="2858390"/>
              <a:ext cx="70603" cy="35424"/>
            </a:xfrm>
            <a:custGeom>
              <a:avLst/>
              <a:gdLst/>
              <a:ahLst/>
              <a:cxnLst/>
              <a:rect l="l" t="t" r="r" b="b"/>
              <a:pathLst>
                <a:path w="1126" h="565" extrusionOk="0">
                  <a:moveTo>
                    <a:pt x="72" y="1"/>
                  </a:moveTo>
                  <a:cubicBezTo>
                    <a:pt x="65" y="1"/>
                    <a:pt x="59" y="2"/>
                    <a:pt x="52" y="4"/>
                  </a:cubicBezTo>
                  <a:cubicBezTo>
                    <a:pt x="48" y="5"/>
                    <a:pt x="43" y="7"/>
                    <a:pt x="39" y="11"/>
                  </a:cubicBezTo>
                  <a:cubicBezTo>
                    <a:pt x="28" y="19"/>
                    <a:pt x="18" y="31"/>
                    <a:pt x="13" y="44"/>
                  </a:cubicBezTo>
                  <a:cubicBezTo>
                    <a:pt x="0" y="78"/>
                    <a:pt x="18" y="117"/>
                    <a:pt x="51" y="132"/>
                  </a:cubicBezTo>
                  <a:cubicBezTo>
                    <a:pt x="121" y="161"/>
                    <a:pt x="190" y="189"/>
                    <a:pt x="260" y="215"/>
                  </a:cubicBezTo>
                  <a:lnTo>
                    <a:pt x="260" y="216"/>
                  </a:lnTo>
                  <a:cubicBezTo>
                    <a:pt x="338" y="248"/>
                    <a:pt x="417" y="280"/>
                    <a:pt x="495" y="310"/>
                  </a:cubicBezTo>
                  <a:cubicBezTo>
                    <a:pt x="646" y="371"/>
                    <a:pt x="796" y="431"/>
                    <a:pt x="947" y="492"/>
                  </a:cubicBezTo>
                  <a:lnTo>
                    <a:pt x="949" y="492"/>
                  </a:lnTo>
                  <a:cubicBezTo>
                    <a:pt x="989" y="510"/>
                    <a:pt x="1032" y="526"/>
                    <a:pt x="1073" y="543"/>
                  </a:cubicBezTo>
                  <a:lnTo>
                    <a:pt x="1074" y="543"/>
                  </a:lnTo>
                  <a:cubicBezTo>
                    <a:pt x="1092" y="550"/>
                    <a:pt x="1108" y="557"/>
                    <a:pt x="1125" y="564"/>
                  </a:cubicBezTo>
                  <a:cubicBezTo>
                    <a:pt x="1103" y="517"/>
                    <a:pt x="1096" y="461"/>
                    <a:pt x="1102" y="409"/>
                  </a:cubicBezTo>
                  <a:cubicBezTo>
                    <a:pt x="1069" y="397"/>
                    <a:pt x="1034" y="382"/>
                    <a:pt x="1000" y="369"/>
                  </a:cubicBezTo>
                  <a:cubicBezTo>
                    <a:pt x="842" y="307"/>
                    <a:pt x="684" y="242"/>
                    <a:pt x="525" y="178"/>
                  </a:cubicBezTo>
                  <a:cubicBezTo>
                    <a:pt x="391" y="124"/>
                    <a:pt x="257" y="71"/>
                    <a:pt x="124" y="17"/>
                  </a:cubicBezTo>
                  <a:cubicBezTo>
                    <a:pt x="122" y="16"/>
                    <a:pt x="119" y="14"/>
                    <a:pt x="117" y="14"/>
                  </a:cubicBezTo>
                  <a:cubicBezTo>
                    <a:pt x="109" y="11"/>
                    <a:pt x="102" y="7"/>
                    <a:pt x="94" y="5"/>
                  </a:cubicBezTo>
                  <a:cubicBezTo>
                    <a:pt x="87" y="2"/>
                    <a:pt x="79" y="1"/>
                    <a:pt x="72"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4" name="Google Shape;1390;p35">
              <a:extLst>
                <a:ext uri="{FF2B5EF4-FFF2-40B4-BE49-F238E27FC236}">
                  <a16:creationId xmlns:a16="http://schemas.microsoft.com/office/drawing/2014/main" id="{609E94B5-6D85-915B-338F-410240E20959}"/>
                </a:ext>
              </a:extLst>
            </p:cNvPr>
            <p:cNvSpPr/>
            <p:nvPr/>
          </p:nvSpPr>
          <p:spPr>
            <a:xfrm>
              <a:off x="6349258" y="2950809"/>
              <a:ext cx="10345" cy="11411"/>
            </a:xfrm>
            <a:custGeom>
              <a:avLst/>
              <a:gdLst/>
              <a:ahLst/>
              <a:cxnLst/>
              <a:rect l="l" t="t" r="r" b="b"/>
              <a:pathLst>
                <a:path w="165" h="182" extrusionOk="0">
                  <a:moveTo>
                    <a:pt x="53" y="1"/>
                  </a:moveTo>
                  <a:cubicBezTo>
                    <a:pt x="45" y="1"/>
                    <a:pt x="38" y="1"/>
                    <a:pt x="31" y="4"/>
                  </a:cubicBezTo>
                  <a:cubicBezTo>
                    <a:pt x="22" y="30"/>
                    <a:pt x="14" y="57"/>
                    <a:pt x="7" y="83"/>
                  </a:cubicBezTo>
                  <a:cubicBezTo>
                    <a:pt x="5" y="95"/>
                    <a:pt x="3" y="107"/>
                    <a:pt x="1" y="122"/>
                  </a:cubicBezTo>
                  <a:cubicBezTo>
                    <a:pt x="16" y="137"/>
                    <a:pt x="36" y="148"/>
                    <a:pt x="57" y="151"/>
                  </a:cubicBezTo>
                  <a:cubicBezTo>
                    <a:pt x="85" y="161"/>
                    <a:pt x="111" y="171"/>
                    <a:pt x="138" y="181"/>
                  </a:cubicBezTo>
                  <a:cubicBezTo>
                    <a:pt x="143" y="131"/>
                    <a:pt x="152" y="81"/>
                    <a:pt x="164" y="32"/>
                  </a:cubicBezTo>
                  <a:cubicBezTo>
                    <a:pt x="147" y="27"/>
                    <a:pt x="129" y="20"/>
                    <a:pt x="110" y="14"/>
                  </a:cubicBezTo>
                  <a:cubicBezTo>
                    <a:pt x="92" y="6"/>
                    <a:pt x="72" y="1"/>
                    <a:pt x="53"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5" name="Google Shape;1391;p35">
              <a:extLst>
                <a:ext uri="{FF2B5EF4-FFF2-40B4-BE49-F238E27FC236}">
                  <a16:creationId xmlns:a16="http://schemas.microsoft.com/office/drawing/2014/main" id="{F93D184B-D07D-381A-CC63-C716C7CEF2CD}"/>
                </a:ext>
              </a:extLst>
            </p:cNvPr>
            <p:cNvSpPr/>
            <p:nvPr/>
          </p:nvSpPr>
          <p:spPr>
            <a:xfrm>
              <a:off x="6384747" y="2894818"/>
              <a:ext cx="16929" cy="10596"/>
            </a:xfrm>
            <a:custGeom>
              <a:avLst/>
              <a:gdLst/>
              <a:ahLst/>
              <a:cxnLst/>
              <a:rect l="l" t="t" r="r" b="b"/>
              <a:pathLst>
                <a:path w="270" h="169" extrusionOk="0">
                  <a:moveTo>
                    <a:pt x="119" y="0"/>
                  </a:moveTo>
                  <a:lnTo>
                    <a:pt x="119" y="2"/>
                  </a:lnTo>
                  <a:cubicBezTo>
                    <a:pt x="79" y="36"/>
                    <a:pt x="40" y="71"/>
                    <a:pt x="0" y="108"/>
                  </a:cubicBezTo>
                  <a:cubicBezTo>
                    <a:pt x="2" y="108"/>
                    <a:pt x="4" y="109"/>
                    <a:pt x="5" y="110"/>
                  </a:cubicBezTo>
                  <a:cubicBezTo>
                    <a:pt x="53" y="130"/>
                    <a:pt x="101" y="149"/>
                    <a:pt x="148" y="169"/>
                  </a:cubicBezTo>
                  <a:cubicBezTo>
                    <a:pt x="189" y="133"/>
                    <a:pt x="229" y="99"/>
                    <a:pt x="269" y="65"/>
                  </a:cubicBezTo>
                  <a:cubicBezTo>
                    <a:pt x="220" y="43"/>
                    <a:pt x="169" y="22"/>
                    <a:pt x="119"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6" name="Google Shape;1392;p35">
              <a:extLst>
                <a:ext uri="{FF2B5EF4-FFF2-40B4-BE49-F238E27FC236}">
                  <a16:creationId xmlns:a16="http://schemas.microsoft.com/office/drawing/2014/main" id="{EA5A9478-A36E-4A57-E99F-6017CBB87AFB}"/>
                </a:ext>
              </a:extLst>
            </p:cNvPr>
            <p:cNvSpPr/>
            <p:nvPr/>
          </p:nvSpPr>
          <p:spPr>
            <a:xfrm>
              <a:off x="6431274" y="2829360"/>
              <a:ext cx="263099" cy="44015"/>
            </a:xfrm>
            <a:custGeom>
              <a:avLst/>
              <a:gdLst/>
              <a:ahLst/>
              <a:cxnLst/>
              <a:rect l="l" t="t" r="r" b="b"/>
              <a:pathLst>
                <a:path w="4196" h="702" extrusionOk="0">
                  <a:moveTo>
                    <a:pt x="1859" y="0"/>
                  </a:moveTo>
                  <a:cubicBezTo>
                    <a:pt x="1216" y="0"/>
                    <a:pt x="613" y="178"/>
                    <a:pt x="1" y="578"/>
                  </a:cubicBezTo>
                  <a:cubicBezTo>
                    <a:pt x="45" y="609"/>
                    <a:pt x="87" y="640"/>
                    <a:pt x="131" y="673"/>
                  </a:cubicBezTo>
                  <a:cubicBezTo>
                    <a:pt x="686" y="334"/>
                    <a:pt x="1278" y="132"/>
                    <a:pt x="1912" y="132"/>
                  </a:cubicBezTo>
                  <a:cubicBezTo>
                    <a:pt x="2171" y="132"/>
                    <a:pt x="2438" y="166"/>
                    <a:pt x="2711" y="238"/>
                  </a:cubicBezTo>
                  <a:cubicBezTo>
                    <a:pt x="3174" y="346"/>
                    <a:pt x="3637" y="492"/>
                    <a:pt x="4067" y="678"/>
                  </a:cubicBezTo>
                  <a:cubicBezTo>
                    <a:pt x="4083" y="694"/>
                    <a:pt x="4104" y="701"/>
                    <a:pt x="4123" y="701"/>
                  </a:cubicBezTo>
                  <a:cubicBezTo>
                    <a:pt x="4156" y="701"/>
                    <a:pt x="4187" y="680"/>
                    <a:pt x="4190" y="638"/>
                  </a:cubicBezTo>
                  <a:cubicBezTo>
                    <a:pt x="4195" y="548"/>
                    <a:pt x="4085" y="532"/>
                    <a:pt x="4022" y="500"/>
                  </a:cubicBezTo>
                  <a:cubicBezTo>
                    <a:pt x="3714" y="378"/>
                    <a:pt x="3398" y="270"/>
                    <a:pt x="3076" y="184"/>
                  </a:cubicBezTo>
                  <a:cubicBezTo>
                    <a:pt x="2649" y="65"/>
                    <a:pt x="2247" y="0"/>
                    <a:pt x="1859"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7" name="Google Shape;1393;p35">
              <a:extLst>
                <a:ext uri="{FF2B5EF4-FFF2-40B4-BE49-F238E27FC236}">
                  <a16:creationId xmlns:a16="http://schemas.microsoft.com/office/drawing/2014/main" id="{02ADAB50-F03F-3BC2-EB68-A2CCFD58D9C9}"/>
                </a:ext>
              </a:extLst>
            </p:cNvPr>
            <p:cNvSpPr/>
            <p:nvPr/>
          </p:nvSpPr>
          <p:spPr>
            <a:xfrm>
              <a:off x="6350135" y="3020970"/>
              <a:ext cx="12729" cy="18496"/>
            </a:xfrm>
            <a:custGeom>
              <a:avLst/>
              <a:gdLst/>
              <a:ahLst/>
              <a:cxnLst/>
              <a:rect l="l" t="t" r="r" b="b"/>
              <a:pathLst>
                <a:path w="203" h="295" extrusionOk="0">
                  <a:moveTo>
                    <a:pt x="0" y="0"/>
                  </a:moveTo>
                  <a:lnTo>
                    <a:pt x="0" y="0"/>
                  </a:lnTo>
                  <a:cubicBezTo>
                    <a:pt x="8" y="55"/>
                    <a:pt x="21" y="124"/>
                    <a:pt x="37" y="192"/>
                  </a:cubicBezTo>
                  <a:cubicBezTo>
                    <a:pt x="93" y="225"/>
                    <a:pt x="148" y="260"/>
                    <a:pt x="202" y="295"/>
                  </a:cubicBezTo>
                  <a:cubicBezTo>
                    <a:pt x="177" y="226"/>
                    <a:pt x="156" y="156"/>
                    <a:pt x="140" y="84"/>
                  </a:cubicBezTo>
                  <a:cubicBezTo>
                    <a:pt x="119" y="72"/>
                    <a:pt x="99" y="59"/>
                    <a:pt x="77" y="46"/>
                  </a:cubicBezTo>
                  <a:cubicBezTo>
                    <a:pt x="55" y="35"/>
                    <a:pt x="28" y="15"/>
                    <a:pt x="0"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8" name="Google Shape;1394;p35">
              <a:extLst>
                <a:ext uri="{FF2B5EF4-FFF2-40B4-BE49-F238E27FC236}">
                  <a16:creationId xmlns:a16="http://schemas.microsoft.com/office/drawing/2014/main" id="{FB729983-519B-1C25-F6A9-BAABD162047B}"/>
                </a:ext>
              </a:extLst>
            </p:cNvPr>
            <p:cNvSpPr/>
            <p:nvPr/>
          </p:nvSpPr>
          <p:spPr>
            <a:xfrm>
              <a:off x="6366438" y="2958521"/>
              <a:ext cx="16680" cy="10408"/>
            </a:xfrm>
            <a:custGeom>
              <a:avLst/>
              <a:gdLst/>
              <a:ahLst/>
              <a:cxnLst/>
              <a:rect l="l" t="t" r="r" b="b"/>
              <a:pathLst>
                <a:path w="266" h="166" extrusionOk="0">
                  <a:moveTo>
                    <a:pt x="118" y="1"/>
                  </a:moveTo>
                  <a:cubicBezTo>
                    <a:pt x="75" y="35"/>
                    <a:pt x="36" y="71"/>
                    <a:pt x="0" y="110"/>
                  </a:cubicBezTo>
                  <a:cubicBezTo>
                    <a:pt x="45" y="128"/>
                    <a:pt x="90" y="146"/>
                    <a:pt x="135" y="166"/>
                  </a:cubicBezTo>
                  <a:cubicBezTo>
                    <a:pt x="177" y="130"/>
                    <a:pt x="221" y="96"/>
                    <a:pt x="266" y="65"/>
                  </a:cubicBezTo>
                  <a:cubicBezTo>
                    <a:pt x="217" y="43"/>
                    <a:pt x="168" y="21"/>
                    <a:pt x="118"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9" name="Google Shape;1395;p35">
              <a:extLst>
                <a:ext uri="{FF2B5EF4-FFF2-40B4-BE49-F238E27FC236}">
                  <a16:creationId xmlns:a16="http://schemas.microsoft.com/office/drawing/2014/main" id="{8EE238DE-C9FC-7533-72D7-B17120F73C29}"/>
                </a:ext>
              </a:extLst>
            </p:cNvPr>
            <p:cNvSpPr/>
            <p:nvPr/>
          </p:nvSpPr>
          <p:spPr>
            <a:xfrm>
              <a:off x="6434408" y="2919711"/>
              <a:ext cx="20065" cy="9969"/>
            </a:xfrm>
            <a:custGeom>
              <a:avLst/>
              <a:gdLst/>
              <a:ahLst/>
              <a:cxnLst/>
              <a:rect l="l" t="t" r="r" b="b"/>
              <a:pathLst>
                <a:path w="320" h="159" extrusionOk="0">
                  <a:moveTo>
                    <a:pt x="162" y="1"/>
                  </a:moveTo>
                  <a:cubicBezTo>
                    <a:pt x="108" y="25"/>
                    <a:pt x="54" y="49"/>
                    <a:pt x="1" y="75"/>
                  </a:cubicBezTo>
                  <a:cubicBezTo>
                    <a:pt x="54" y="102"/>
                    <a:pt x="106" y="130"/>
                    <a:pt x="159" y="159"/>
                  </a:cubicBezTo>
                  <a:cubicBezTo>
                    <a:pt x="212" y="135"/>
                    <a:pt x="266" y="110"/>
                    <a:pt x="319" y="87"/>
                  </a:cubicBezTo>
                  <a:cubicBezTo>
                    <a:pt x="267" y="57"/>
                    <a:pt x="215" y="28"/>
                    <a:pt x="162"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0" name="Google Shape;1396;p35">
              <a:extLst>
                <a:ext uri="{FF2B5EF4-FFF2-40B4-BE49-F238E27FC236}">
                  <a16:creationId xmlns:a16="http://schemas.microsoft.com/office/drawing/2014/main" id="{547FCEFB-C3F2-5C98-48AA-97D113F1A146}"/>
                </a:ext>
              </a:extLst>
            </p:cNvPr>
            <p:cNvSpPr/>
            <p:nvPr/>
          </p:nvSpPr>
          <p:spPr>
            <a:xfrm>
              <a:off x="6476796" y="2897452"/>
              <a:ext cx="27276" cy="15800"/>
            </a:xfrm>
            <a:custGeom>
              <a:avLst/>
              <a:gdLst/>
              <a:ahLst/>
              <a:cxnLst/>
              <a:rect l="l" t="t" r="r" b="b"/>
              <a:pathLst>
                <a:path w="435" h="252" extrusionOk="0">
                  <a:moveTo>
                    <a:pt x="329" y="1"/>
                  </a:moveTo>
                  <a:cubicBezTo>
                    <a:pt x="293" y="1"/>
                    <a:pt x="252" y="28"/>
                    <a:pt x="216" y="39"/>
                  </a:cubicBezTo>
                  <a:cubicBezTo>
                    <a:pt x="144" y="70"/>
                    <a:pt x="72" y="102"/>
                    <a:pt x="0" y="133"/>
                  </a:cubicBezTo>
                  <a:cubicBezTo>
                    <a:pt x="34" y="171"/>
                    <a:pt x="64" y="211"/>
                    <a:pt x="92" y="252"/>
                  </a:cubicBezTo>
                  <a:cubicBezTo>
                    <a:pt x="146" y="229"/>
                    <a:pt x="198" y="207"/>
                    <a:pt x="250" y="185"/>
                  </a:cubicBezTo>
                  <a:cubicBezTo>
                    <a:pt x="314" y="158"/>
                    <a:pt x="434" y="127"/>
                    <a:pt x="385" y="35"/>
                  </a:cubicBezTo>
                  <a:lnTo>
                    <a:pt x="385" y="33"/>
                  </a:lnTo>
                  <a:cubicBezTo>
                    <a:pt x="368" y="9"/>
                    <a:pt x="349" y="1"/>
                    <a:pt x="329"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1" name="Google Shape;1397;p35">
              <a:extLst>
                <a:ext uri="{FF2B5EF4-FFF2-40B4-BE49-F238E27FC236}">
                  <a16:creationId xmlns:a16="http://schemas.microsoft.com/office/drawing/2014/main" id="{BB71907C-F056-7AC3-A0EC-C6525B4AAC7E}"/>
                </a:ext>
              </a:extLst>
            </p:cNvPr>
            <p:cNvSpPr/>
            <p:nvPr/>
          </p:nvSpPr>
          <p:spPr>
            <a:xfrm>
              <a:off x="6364055" y="3033134"/>
              <a:ext cx="13168" cy="11536"/>
            </a:xfrm>
            <a:custGeom>
              <a:avLst/>
              <a:gdLst/>
              <a:ahLst/>
              <a:cxnLst/>
              <a:rect l="l" t="t" r="r" b="b"/>
              <a:pathLst>
                <a:path w="210" h="184" extrusionOk="0">
                  <a:moveTo>
                    <a:pt x="92" y="0"/>
                  </a:moveTo>
                  <a:cubicBezTo>
                    <a:pt x="66" y="28"/>
                    <a:pt x="39" y="57"/>
                    <a:pt x="16" y="88"/>
                  </a:cubicBezTo>
                  <a:cubicBezTo>
                    <a:pt x="10" y="96"/>
                    <a:pt x="6" y="104"/>
                    <a:pt x="0" y="112"/>
                  </a:cubicBezTo>
                  <a:cubicBezTo>
                    <a:pt x="38" y="135"/>
                    <a:pt x="75" y="159"/>
                    <a:pt x="112" y="184"/>
                  </a:cubicBezTo>
                  <a:cubicBezTo>
                    <a:pt x="140" y="144"/>
                    <a:pt x="173" y="109"/>
                    <a:pt x="209" y="76"/>
                  </a:cubicBezTo>
                  <a:cubicBezTo>
                    <a:pt x="171" y="50"/>
                    <a:pt x="132" y="25"/>
                    <a:pt x="92"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2" name="Google Shape;1398;p35">
              <a:extLst>
                <a:ext uri="{FF2B5EF4-FFF2-40B4-BE49-F238E27FC236}">
                  <a16:creationId xmlns:a16="http://schemas.microsoft.com/office/drawing/2014/main" id="{192930FC-C7F6-A5ED-352A-2C048D129A2E}"/>
                </a:ext>
              </a:extLst>
            </p:cNvPr>
            <p:cNvSpPr/>
            <p:nvPr/>
          </p:nvSpPr>
          <p:spPr>
            <a:xfrm>
              <a:off x="6367378" y="3105238"/>
              <a:ext cx="11725" cy="8401"/>
            </a:xfrm>
            <a:custGeom>
              <a:avLst/>
              <a:gdLst/>
              <a:ahLst/>
              <a:cxnLst/>
              <a:rect l="l" t="t" r="r" b="b"/>
              <a:pathLst>
                <a:path w="187" h="134" extrusionOk="0">
                  <a:moveTo>
                    <a:pt x="0" y="0"/>
                  </a:moveTo>
                  <a:lnTo>
                    <a:pt x="0" y="0"/>
                  </a:lnTo>
                  <a:cubicBezTo>
                    <a:pt x="29" y="38"/>
                    <a:pt x="59" y="74"/>
                    <a:pt x="90" y="110"/>
                  </a:cubicBezTo>
                  <a:cubicBezTo>
                    <a:pt x="103" y="125"/>
                    <a:pt x="122" y="134"/>
                    <a:pt x="140" y="134"/>
                  </a:cubicBezTo>
                  <a:cubicBezTo>
                    <a:pt x="154" y="134"/>
                    <a:pt x="168" y="129"/>
                    <a:pt x="179" y="118"/>
                  </a:cubicBezTo>
                  <a:cubicBezTo>
                    <a:pt x="182" y="117"/>
                    <a:pt x="184" y="115"/>
                    <a:pt x="186" y="112"/>
                  </a:cubicBezTo>
                  <a:cubicBezTo>
                    <a:pt x="180" y="109"/>
                    <a:pt x="175" y="105"/>
                    <a:pt x="170" y="103"/>
                  </a:cubicBezTo>
                  <a:cubicBezTo>
                    <a:pt x="149" y="90"/>
                    <a:pt x="128" y="78"/>
                    <a:pt x="109" y="66"/>
                  </a:cubicBezTo>
                  <a:cubicBezTo>
                    <a:pt x="100" y="60"/>
                    <a:pt x="91" y="56"/>
                    <a:pt x="82" y="50"/>
                  </a:cubicBezTo>
                  <a:cubicBezTo>
                    <a:pt x="66" y="41"/>
                    <a:pt x="49" y="30"/>
                    <a:pt x="31" y="20"/>
                  </a:cubicBezTo>
                  <a:cubicBezTo>
                    <a:pt x="21" y="13"/>
                    <a:pt x="11" y="7"/>
                    <a:pt x="0"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3" name="Google Shape;1399;p35">
              <a:extLst>
                <a:ext uri="{FF2B5EF4-FFF2-40B4-BE49-F238E27FC236}">
                  <a16:creationId xmlns:a16="http://schemas.microsoft.com/office/drawing/2014/main" id="{A43D1133-7306-7B2A-E02E-61C558C12C68}"/>
                </a:ext>
              </a:extLst>
            </p:cNvPr>
            <p:cNvSpPr/>
            <p:nvPr/>
          </p:nvSpPr>
          <p:spPr>
            <a:xfrm>
              <a:off x="6434974" y="2991124"/>
              <a:ext cx="20880" cy="9969"/>
            </a:xfrm>
            <a:custGeom>
              <a:avLst/>
              <a:gdLst/>
              <a:ahLst/>
              <a:cxnLst/>
              <a:rect l="l" t="t" r="r" b="b"/>
              <a:pathLst>
                <a:path w="333" h="159" extrusionOk="0">
                  <a:moveTo>
                    <a:pt x="169" y="0"/>
                  </a:moveTo>
                  <a:cubicBezTo>
                    <a:pt x="113" y="26"/>
                    <a:pt x="57" y="51"/>
                    <a:pt x="1" y="76"/>
                  </a:cubicBezTo>
                  <a:cubicBezTo>
                    <a:pt x="56" y="103"/>
                    <a:pt x="113" y="131"/>
                    <a:pt x="167" y="158"/>
                  </a:cubicBezTo>
                  <a:cubicBezTo>
                    <a:pt x="222" y="134"/>
                    <a:pt x="278" y="109"/>
                    <a:pt x="332" y="85"/>
                  </a:cubicBezTo>
                  <a:cubicBezTo>
                    <a:pt x="279" y="56"/>
                    <a:pt x="225" y="28"/>
                    <a:pt x="169"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4" name="Google Shape;1400;p35">
              <a:extLst>
                <a:ext uri="{FF2B5EF4-FFF2-40B4-BE49-F238E27FC236}">
                  <a16:creationId xmlns:a16="http://schemas.microsoft.com/office/drawing/2014/main" id="{1C5A1E59-3FC6-656D-6AED-9565596DF56D}"/>
                </a:ext>
              </a:extLst>
            </p:cNvPr>
            <p:cNvSpPr/>
            <p:nvPr/>
          </p:nvSpPr>
          <p:spPr>
            <a:xfrm>
              <a:off x="6492284" y="2968678"/>
              <a:ext cx="13230" cy="11411"/>
            </a:xfrm>
            <a:custGeom>
              <a:avLst/>
              <a:gdLst/>
              <a:ahLst/>
              <a:cxnLst/>
              <a:rect l="l" t="t" r="r" b="b"/>
              <a:pathLst>
                <a:path w="211" h="182" extrusionOk="0">
                  <a:moveTo>
                    <a:pt x="128" y="0"/>
                  </a:moveTo>
                  <a:cubicBezTo>
                    <a:pt x="110" y="0"/>
                    <a:pt x="90" y="5"/>
                    <a:pt x="71" y="13"/>
                  </a:cubicBezTo>
                  <a:cubicBezTo>
                    <a:pt x="48" y="21"/>
                    <a:pt x="23" y="29"/>
                    <a:pt x="0" y="38"/>
                  </a:cubicBezTo>
                  <a:cubicBezTo>
                    <a:pt x="18" y="85"/>
                    <a:pt x="31" y="132"/>
                    <a:pt x="41" y="182"/>
                  </a:cubicBezTo>
                  <a:cubicBezTo>
                    <a:pt x="68" y="171"/>
                    <a:pt x="96" y="161"/>
                    <a:pt x="125" y="150"/>
                  </a:cubicBezTo>
                  <a:cubicBezTo>
                    <a:pt x="169" y="143"/>
                    <a:pt x="210" y="108"/>
                    <a:pt x="200" y="59"/>
                  </a:cubicBezTo>
                  <a:cubicBezTo>
                    <a:pt x="191" y="16"/>
                    <a:pt x="162" y="0"/>
                    <a:pt x="128" y="0"/>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5" name="Google Shape;1401;p35">
              <a:extLst>
                <a:ext uri="{FF2B5EF4-FFF2-40B4-BE49-F238E27FC236}">
                  <a16:creationId xmlns:a16="http://schemas.microsoft.com/office/drawing/2014/main" id="{0E4FCDB4-6B84-2D23-A12D-81BD9A71C56A}"/>
                </a:ext>
              </a:extLst>
            </p:cNvPr>
            <p:cNvSpPr/>
            <p:nvPr/>
          </p:nvSpPr>
          <p:spPr>
            <a:xfrm>
              <a:off x="6399107" y="3126117"/>
              <a:ext cx="10220" cy="16427"/>
            </a:xfrm>
            <a:custGeom>
              <a:avLst/>
              <a:gdLst/>
              <a:ahLst/>
              <a:cxnLst/>
              <a:rect l="l" t="t" r="r" b="b"/>
              <a:pathLst>
                <a:path w="163" h="262" extrusionOk="0">
                  <a:moveTo>
                    <a:pt x="45" y="1"/>
                  </a:moveTo>
                  <a:cubicBezTo>
                    <a:pt x="10" y="86"/>
                    <a:pt x="0" y="175"/>
                    <a:pt x="10" y="262"/>
                  </a:cubicBezTo>
                  <a:cubicBezTo>
                    <a:pt x="21" y="253"/>
                    <a:pt x="32" y="245"/>
                    <a:pt x="44" y="238"/>
                  </a:cubicBezTo>
                  <a:cubicBezTo>
                    <a:pt x="69" y="218"/>
                    <a:pt x="98" y="211"/>
                    <a:pt x="128" y="204"/>
                  </a:cubicBezTo>
                  <a:cubicBezTo>
                    <a:pt x="133" y="202"/>
                    <a:pt x="136" y="201"/>
                    <a:pt x="140" y="198"/>
                  </a:cubicBezTo>
                  <a:cubicBezTo>
                    <a:pt x="143" y="161"/>
                    <a:pt x="151" y="125"/>
                    <a:pt x="163" y="90"/>
                  </a:cubicBezTo>
                  <a:cubicBezTo>
                    <a:pt x="157" y="79"/>
                    <a:pt x="149" y="69"/>
                    <a:pt x="139" y="62"/>
                  </a:cubicBezTo>
                  <a:cubicBezTo>
                    <a:pt x="109" y="41"/>
                    <a:pt x="77" y="22"/>
                    <a:pt x="45"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6" name="Google Shape;1402;p35">
              <a:extLst>
                <a:ext uri="{FF2B5EF4-FFF2-40B4-BE49-F238E27FC236}">
                  <a16:creationId xmlns:a16="http://schemas.microsoft.com/office/drawing/2014/main" id="{E3CA391C-E4CD-04F6-2E7D-7D810A18EF74}"/>
                </a:ext>
              </a:extLst>
            </p:cNvPr>
            <p:cNvSpPr/>
            <p:nvPr/>
          </p:nvSpPr>
          <p:spPr>
            <a:xfrm>
              <a:off x="6412839" y="3165304"/>
              <a:ext cx="44081" cy="39438"/>
            </a:xfrm>
            <a:custGeom>
              <a:avLst/>
              <a:gdLst/>
              <a:ahLst/>
              <a:cxnLst/>
              <a:rect l="l" t="t" r="r" b="b"/>
              <a:pathLst>
                <a:path w="703" h="629" extrusionOk="0">
                  <a:moveTo>
                    <a:pt x="97" y="1"/>
                  </a:moveTo>
                  <a:cubicBezTo>
                    <a:pt x="89" y="9"/>
                    <a:pt x="82" y="16"/>
                    <a:pt x="74" y="23"/>
                  </a:cubicBezTo>
                  <a:cubicBezTo>
                    <a:pt x="70" y="27"/>
                    <a:pt x="66" y="31"/>
                    <a:pt x="63" y="33"/>
                  </a:cubicBezTo>
                  <a:cubicBezTo>
                    <a:pt x="43" y="51"/>
                    <a:pt x="22" y="69"/>
                    <a:pt x="0" y="85"/>
                  </a:cubicBezTo>
                  <a:cubicBezTo>
                    <a:pt x="2" y="86"/>
                    <a:pt x="2" y="87"/>
                    <a:pt x="3" y="88"/>
                  </a:cubicBezTo>
                  <a:cubicBezTo>
                    <a:pt x="28" y="121"/>
                    <a:pt x="52" y="155"/>
                    <a:pt x="77" y="189"/>
                  </a:cubicBezTo>
                  <a:cubicBezTo>
                    <a:pt x="121" y="244"/>
                    <a:pt x="166" y="296"/>
                    <a:pt x="214" y="347"/>
                  </a:cubicBezTo>
                  <a:cubicBezTo>
                    <a:pt x="237" y="373"/>
                    <a:pt x="263" y="396"/>
                    <a:pt x="289" y="419"/>
                  </a:cubicBezTo>
                  <a:cubicBezTo>
                    <a:pt x="316" y="442"/>
                    <a:pt x="342" y="464"/>
                    <a:pt x="370" y="485"/>
                  </a:cubicBezTo>
                  <a:cubicBezTo>
                    <a:pt x="375" y="487"/>
                    <a:pt x="380" y="490"/>
                    <a:pt x="386" y="495"/>
                  </a:cubicBezTo>
                  <a:cubicBezTo>
                    <a:pt x="391" y="496"/>
                    <a:pt x="397" y="501"/>
                    <a:pt x="403" y="504"/>
                  </a:cubicBezTo>
                  <a:cubicBezTo>
                    <a:pt x="423" y="519"/>
                    <a:pt x="446" y="537"/>
                    <a:pt x="472" y="554"/>
                  </a:cubicBezTo>
                  <a:cubicBezTo>
                    <a:pt x="477" y="558"/>
                    <a:pt x="483" y="562"/>
                    <a:pt x="490" y="567"/>
                  </a:cubicBezTo>
                  <a:cubicBezTo>
                    <a:pt x="495" y="571"/>
                    <a:pt x="502" y="576"/>
                    <a:pt x="510" y="580"/>
                  </a:cubicBezTo>
                  <a:cubicBezTo>
                    <a:pt x="517" y="585"/>
                    <a:pt x="524" y="590"/>
                    <a:pt x="532" y="594"/>
                  </a:cubicBezTo>
                  <a:cubicBezTo>
                    <a:pt x="541" y="599"/>
                    <a:pt x="549" y="603"/>
                    <a:pt x="558" y="609"/>
                  </a:cubicBezTo>
                  <a:cubicBezTo>
                    <a:pt x="581" y="620"/>
                    <a:pt x="603" y="628"/>
                    <a:pt x="622" y="629"/>
                  </a:cubicBezTo>
                  <a:cubicBezTo>
                    <a:pt x="630" y="629"/>
                    <a:pt x="637" y="629"/>
                    <a:pt x="642" y="627"/>
                  </a:cubicBezTo>
                  <a:cubicBezTo>
                    <a:pt x="644" y="627"/>
                    <a:pt x="645" y="625"/>
                    <a:pt x="645" y="625"/>
                  </a:cubicBezTo>
                  <a:cubicBezTo>
                    <a:pt x="659" y="622"/>
                    <a:pt x="670" y="613"/>
                    <a:pt x="677" y="597"/>
                  </a:cubicBezTo>
                  <a:cubicBezTo>
                    <a:pt x="703" y="540"/>
                    <a:pt x="660" y="508"/>
                    <a:pt x="611" y="483"/>
                  </a:cubicBezTo>
                  <a:cubicBezTo>
                    <a:pt x="581" y="467"/>
                    <a:pt x="548" y="453"/>
                    <a:pt x="529" y="436"/>
                  </a:cubicBezTo>
                  <a:cubicBezTo>
                    <a:pt x="507" y="422"/>
                    <a:pt x="485" y="407"/>
                    <a:pt x="466" y="392"/>
                  </a:cubicBezTo>
                  <a:cubicBezTo>
                    <a:pt x="446" y="379"/>
                    <a:pt x="427" y="364"/>
                    <a:pt x="407" y="349"/>
                  </a:cubicBezTo>
                  <a:cubicBezTo>
                    <a:pt x="383" y="329"/>
                    <a:pt x="360" y="308"/>
                    <a:pt x="338" y="287"/>
                  </a:cubicBezTo>
                  <a:lnTo>
                    <a:pt x="291" y="242"/>
                  </a:lnTo>
                  <a:cubicBezTo>
                    <a:pt x="256" y="205"/>
                    <a:pt x="221" y="166"/>
                    <a:pt x="190" y="127"/>
                  </a:cubicBezTo>
                  <a:cubicBezTo>
                    <a:pt x="185" y="121"/>
                    <a:pt x="181" y="114"/>
                    <a:pt x="176" y="108"/>
                  </a:cubicBezTo>
                  <a:lnTo>
                    <a:pt x="175" y="108"/>
                  </a:lnTo>
                  <a:cubicBezTo>
                    <a:pt x="148" y="73"/>
                    <a:pt x="123" y="38"/>
                    <a:pt x="97"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7" name="Google Shape;1403;p35">
              <a:extLst>
                <a:ext uri="{FF2B5EF4-FFF2-40B4-BE49-F238E27FC236}">
                  <a16:creationId xmlns:a16="http://schemas.microsoft.com/office/drawing/2014/main" id="{B4318E20-AE83-6240-49A9-6C1DDC2E8936}"/>
                </a:ext>
              </a:extLst>
            </p:cNvPr>
            <p:cNvSpPr/>
            <p:nvPr/>
          </p:nvSpPr>
          <p:spPr>
            <a:xfrm>
              <a:off x="6428766" y="3085802"/>
              <a:ext cx="11976" cy="12979"/>
            </a:xfrm>
            <a:custGeom>
              <a:avLst/>
              <a:gdLst/>
              <a:ahLst/>
              <a:cxnLst/>
              <a:rect l="l" t="t" r="r" b="b"/>
              <a:pathLst>
                <a:path w="191" h="207" extrusionOk="0">
                  <a:moveTo>
                    <a:pt x="104" y="1"/>
                  </a:moveTo>
                  <a:cubicBezTo>
                    <a:pt x="69" y="32"/>
                    <a:pt x="34" y="64"/>
                    <a:pt x="0" y="97"/>
                  </a:cubicBezTo>
                  <a:cubicBezTo>
                    <a:pt x="30" y="132"/>
                    <a:pt x="61" y="168"/>
                    <a:pt x="88" y="206"/>
                  </a:cubicBezTo>
                  <a:cubicBezTo>
                    <a:pt x="122" y="173"/>
                    <a:pt x="156" y="140"/>
                    <a:pt x="191" y="109"/>
                  </a:cubicBezTo>
                  <a:cubicBezTo>
                    <a:pt x="163" y="72"/>
                    <a:pt x="134" y="37"/>
                    <a:pt x="104"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8" name="Google Shape;1404;p35">
              <a:extLst>
                <a:ext uri="{FF2B5EF4-FFF2-40B4-BE49-F238E27FC236}">
                  <a16:creationId xmlns:a16="http://schemas.microsoft.com/office/drawing/2014/main" id="{7786E196-0106-A7FB-21C5-0A2A36784CB0}"/>
                </a:ext>
              </a:extLst>
            </p:cNvPr>
            <p:cNvSpPr/>
            <p:nvPr/>
          </p:nvSpPr>
          <p:spPr>
            <a:xfrm>
              <a:off x="6489964" y="3037272"/>
              <a:ext cx="22949" cy="19436"/>
            </a:xfrm>
            <a:custGeom>
              <a:avLst/>
              <a:gdLst/>
              <a:ahLst/>
              <a:cxnLst/>
              <a:rect l="l" t="t" r="r" b="b"/>
              <a:pathLst>
                <a:path w="366" h="310" extrusionOk="0">
                  <a:moveTo>
                    <a:pt x="273" y="1"/>
                  </a:moveTo>
                  <a:cubicBezTo>
                    <a:pt x="225" y="1"/>
                    <a:pt x="168" y="49"/>
                    <a:pt x="127" y="70"/>
                  </a:cubicBezTo>
                  <a:cubicBezTo>
                    <a:pt x="85" y="96"/>
                    <a:pt x="42" y="122"/>
                    <a:pt x="0" y="149"/>
                  </a:cubicBezTo>
                  <a:cubicBezTo>
                    <a:pt x="11" y="202"/>
                    <a:pt x="16" y="256"/>
                    <a:pt x="15" y="309"/>
                  </a:cubicBezTo>
                  <a:cubicBezTo>
                    <a:pt x="82" y="268"/>
                    <a:pt x="149" y="227"/>
                    <a:pt x="216" y="187"/>
                  </a:cubicBezTo>
                  <a:cubicBezTo>
                    <a:pt x="270" y="153"/>
                    <a:pt x="365" y="121"/>
                    <a:pt x="331" y="41"/>
                  </a:cubicBezTo>
                  <a:cubicBezTo>
                    <a:pt x="315" y="12"/>
                    <a:pt x="295" y="1"/>
                    <a:pt x="273"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9" name="Google Shape;1405;p35">
              <a:extLst>
                <a:ext uri="{FF2B5EF4-FFF2-40B4-BE49-F238E27FC236}">
                  <a16:creationId xmlns:a16="http://schemas.microsoft.com/office/drawing/2014/main" id="{B3514485-59F7-AAE6-ACC1-C08F98AB7923}"/>
                </a:ext>
              </a:extLst>
            </p:cNvPr>
            <p:cNvSpPr/>
            <p:nvPr/>
          </p:nvSpPr>
          <p:spPr>
            <a:xfrm>
              <a:off x="6441934" y="3110129"/>
              <a:ext cx="70603" cy="94613"/>
            </a:xfrm>
            <a:custGeom>
              <a:avLst/>
              <a:gdLst/>
              <a:ahLst/>
              <a:cxnLst/>
              <a:rect l="l" t="t" r="r" b="b"/>
              <a:pathLst>
                <a:path w="1126" h="1509" extrusionOk="0">
                  <a:moveTo>
                    <a:pt x="1055" y="1"/>
                  </a:moveTo>
                  <a:cubicBezTo>
                    <a:pt x="1044" y="1"/>
                    <a:pt x="1033" y="4"/>
                    <a:pt x="1024" y="9"/>
                  </a:cubicBezTo>
                  <a:cubicBezTo>
                    <a:pt x="1000" y="22"/>
                    <a:pt x="975" y="35"/>
                    <a:pt x="951" y="48"/>
                  </a:cubicBezTo>
                  <a:cubicBezTo>
                    <a:pt x="948" y="49"/>
                    <a:pt x="944" y="52"/>
                    <a:pt x="941" y="54"/>
                  </a:cubicBezTo>
                  <a:cubicBezTo>
                    <a:pt x="921" y="65"/>
                    <a:pt x="901" y="78"/>
                    <a:pt x="882" y="91"/>
                  </a:cubicBezTo>
                  <a:cubicBezTo>
                    <a:pt x="860" y="104"/>
                    <a:pt x="839" y="117"/>
                    <a:pt x="817" y="131"/>
                  </a:cubicBezTo>
                  <a:cubicBezTo>
                    <a:pt x="792" y="146"/>
                    <a:pt x="767" y="162"/>
                    <a:pt x="742" y="177"/>
                  </a:cubicBezTo>
                  <a:cubicBezTo>
                    <a:pt x="513" y="321"/>
                    <a:pt x="273" y="450"/>
                    <a:pt x="50" y="601"/>
                  </a:cubicBezTo>
                  <a:cubicBezTo>
                    <a:pt x="1" y="637"/>
                    <a:pt x="1" y="718"/>
                    <a:pt x="61" y="743"/>
                  </a:cubicBezTo>
                  <a:cubicBezTo>
                    <a:pt x="91" y="750"/>
                    <a:pt x="120" y="756"/>
                    <a:pt x="145" y="777"/>
                  </a:cubicBezTo>
                  <a:cubicBezTo>
                    <a:pt x="178" y="799"/>
                    <a:pt x="210" y="826"/>
                    <a:pt x="236" y="855"/>
                  </a:cubicBezTo>
                  <a:cubicBezTo>
                    <a:pt x="265" y="888"/>
                    <a:pt x="290" y="925"/>
                    <a:pt x="307" y="965"/>
                  </a:cubicBezTo>
                  <a:cubicBezTo>
                    <a:pt x="327" y="1007"/>
                    <a:pt x="338" y="1054"/>
                    <a:pt x="336" y="1104"/>
                  </a:cubicBezTo>
                  <a:cubicBezTo>
                    <a:pt x="332" y="1186"/>
                    <a:pt x="321" y="1285"/>
                    <a:pt x="244" y="1333"/>
                  </a:cubicBezTo>
                  <a:cubicBezTo>
                    <a:pt x="215" y="1350"/>
                    <a:pt x="181" y="1358"/>
                    <a:pt x="147" y="1363"/>
                  </a:cubicBezTo>
                  <a:cubicBezTo>
                    <a:pt x="142" y="1365"/>
                    <a:pt x="135" y="1366"/>
                    <a:pt x="129" y="1367"/>
                  </a:cubicBezTo>
                  <a:cubicBezTo>
                    <a:pt x="68" y="1378"/>
                    <a:pt x="61" y="1453"/>
                    <a:pt x="94" y="1489"/>
                  </a:cubicBezTo>
                  <a:cubicBezTo>
                    <a:pt x="107" y="1501"/>
                    <a:pt x="121" y="1509"/>
                    <a:pt x="140" y="1509"/>
                  </a:cubicBezTo>
                  <a:cubicBezTo>
                    <a:pt x="144" y="1509"/>
                    <a:pt x="149" y="1509"/>
                    <a:pt x="153" y="1508"/>
                  </a:cubicBezTo>
                  <a:lnTo>
                    <a:pt x="157" y="1508"/>
                  </a:lnTo>
                  <a:cubicBezTo>
                    <a:pt x="165" y="1507"/>
                    <a:pt x="172" y="1507"/>
                    <a:pt x="178" y="1505"/>
                  </a:cubicBezTo>
                  <a:cubicBezTo>
                    <a:pt x="180" y="1505"/>
                    <a:pt x="180" y="1505"/>
                    <a:pt x="181" y="1504"/>
                  </a:cubicBezTo>
                  <a:cubicBezTo>
                    <a:pt x="185" y="1504"/>
                    <a:pt x="189" y="1504"/>
                    <a:pt x="193" y="1503"/>
                  </a:cubicBezTo>
                  <a:cubicBezTo>
                    <a:pt x="206" y="1501"/>
                    <a:pt x="218" y="1497"/>
                    <a:pt x="230" y="1494"/>
                  </a:cubicBezTo>
                  <a:cubicBezTo>
                    <a:pt x="239" y="1492"/>
                    <a:pt x="248" y="1489"/>
                    <a:pt x="256" y="1486"/>
                  </a:cubicBezTo>
                  <a:cubicBezTo>
                    <a:pt x="264" y="1483"/>
                    <a:pt x="270" y="1481"/>
                    <a:pt x="278" y="1477"/>
                  </a:cubicBezTo>
                  <a:cubicBezTo>
                    <a:pt x="285" y="1473"/>
                    <a:pt x="290" y="1470"/>
                    <a:pt x="296" y="1466"/>
                  </a:cubicBezTo>
                  <a:cubicBezTo>
                    <a:pt x="316" y="1455"/>
                    <a:pt x="334" y="1441"/>
                    <a:pt x="351" y="1426"/>
                  </a:cubicBezTo>
                  <a:lnTo>
                    <a:pt x="361" y="1415"/>
                  </a:lnTo>
                  <a:cubicBezTo>
                    <a:pt x="368" y="1408"/>
                    <a:pt x="375" y="1401"/>
                    <a:pt x="382" y="1393"/>
                  </a:cubicBezTo>
                  <a:cubicBezTo>
                    <a:pt x="386" y="1388"/>
                    <a:pt x="391" y="1381"/>
                    <a:pt x="396" y="1374"/>
                  </a:cubicBezTo>
                  <a:cubicBezTo>
                    <a:pt x="403" y="1366"/>
                    <a:pt x="407" y="1356"/>
                    <a:pt x="413" y="1346"/>
                  </a:cubicBezTo>
                  <a:cubicBezTo>
                    <a:pt x="418" y="1337"/>
                    <a:pt x="422" y="1329"/>
                    <a:pt x="427" y="1320"/>
                  </a:cubicBezTo>
                  <a:cubicBezTo>
                    <a:pt x="437" y="1296"/>
                    <a:pt x="446" y="1273"/>
                    <a:pt x="453" y="1248"/>
                  </a:cubicBezTo>
                  <a:cubicBezTo>
                    <a:pt x="456" y="1242"/>
                    <a:pt x="457" y="1235"/>
                    <a:pt x="458" y="1231"/>
                  </a:cubicBezTo>
                  <a:cubicBezTo>
                    <a:pt x="463" y="1213"/>
                    <a:pt x="466" y="1196"/>
                    <a:pt x="468" y="1177"/>
                  </a:cubicBezTo>
                  <a:cubicBezTo>
                    <a:pt x="476" y="1113"/>
                    <a:pt x="473" y="1047"/>
                    <a:pt x="459" y="983"/>
                  </a:cubicBezTo>
                  <a:cubicBezTo>
                    <a:pt x="459" y="982"/>
                    <a:pt x="458" y="981"/>
                    <a:pt x="457" y="979"/>
                  </a:cubicBezTo>
                  <a:cubicBezTo>
                    <a:pt x="437" y="897"/>
                    <a:pt x="396" y="824"/>
                    <a:pt x="340" y="762"/>
                  </a:cubicBezTo>
                  <a:cubicBezTo>
                    <a:pt x="329" y="748"/>
                    <a:pt x="317" y="736"/>
                    <a:pt x="304" y="724"/>
                  </a:cubicBezTo>
                  <a:cubicBezTo>
                    <a:pt x="295" y="714"/>
                    <a:pt x="287" y="706"/>
                    <a:pt x="279" y="699"/>
                  </a:cubicBezTo>
                  <a:lnTo>
                    <a:pt x="279" y="698"/>
                  </a:lnTo>
                  <a:cubicBezTo>
                    <a:pt x="275" y="696"/>
                    <a:pt x="272" y="694"/>
                    <a:pt x="269" y="690"/>
                  </a:cubicBezTo>
                  <a:cubicBezTo>
                    <a:pt x="255" y="680"/>
                    <a:pt x="242" y="669"/>
                    <a:pt x="228" y="659"/>
                  </a:cubicBezTo>
                  <a:cubicBezTo>
                    <a:pt x="323" y="600"/>
                    <a:pt x="419" y="543"/>
                    <a:pt x="513" y="486"/>
                  </a:cubicBezTo>
                  <a:cubicBezTo>
                    <a:pt x="618" y="422"/>
                    <a:pt x="724" y="359"/>
                    <a:pt x="830" y="295"/>
                  </a:cubicBezTo>
                  <a:cubicBezTo>
                    <a:pt x="852" y="281"/>
                    <a:pt x="875" y="267"/>
                    <a:pt x="897" y="252"/>
                  </a:cubicBezTo>
                  <a:cubicBezTo>
                    <a:pt x="897" y="253"/>
                    <a:pt x="898" y="253"/>
                    <a:pt x="898" y="253"/>
                  </a:cubicBezTo>
                  <a:cubicBezTo>
                    <a:pt x="899" y="253"/>
                    <a:pt x="899" y="252"/>
                    <a:pt x="899" y="252"/>
                  </a:cubicBezTo>
                  <a:cubicBezTo>
                    <a:pt x="906" y="249"/>
                    <a:pt x="912" y="244"/>
                    <a:pt x="918" y="240"/>
                  </a:cubicBezTo>
                  <a:cubicBezTo>
                    <a:pt x="959" y="216"/>
                    <a:pt x="1000" y="191"/>
                    <a:pt x="1041" y="166"/>
                  </a:cubicBezTo>
                  <a:lnTo>
                    <a:pt x="1041" y="165"/>
                  </a:lnTo>
                  <a:cubicBezTo>
                    <a:pt x="1061" y="153"/>
                    <a:pt x="1080" y="142"/>
                    <a:pt x="1099" y="129"/>
                  </a:cubicBezTo>
                  <a:cubicBezTo>
                    <a:pt x="1103" y="125"/>
                    <a:pt x="1106" y="121"/>
                    <a:pt x="1109" y="116"/>
                  </a:cubicBezTo>
                  <a:cubicBezTo>
                    <a:pt x="1122" y="98"/>
                    <a:pt x="1125" y="75"/>
                    <a:pt x="1120" y="54"/>
                  </a:cubicBezTo>
                  <a:cubicBezTo>
                    <a:pt x="1118" y="53"/>
                    <a:pt x="1120" y="53"/>
                    <a:pt x="1120" y="53"/>
                  </a:cubicBezTo>
                  <a:cubicBezTo>
                    <a:pt x="1115" y="39"/>
                    <a:pt x="1108" y="28"/>
                    <a:pt x="1098" y="19"/>
                  </a:cubicBezTo>
                  <a:cubicBezTo>
                    <a:pt x="1098" y="19"/>
                    <a:pt x="1098" y="18"/>
                    <a:pt x="1097" y="18"/>
                  </a:cubicBezTo>
                  <a:cubicBezTo>
                    <a:pt x="1092" y="13"/>
                    <a:pt x="1085" y="9"/>
                    <a:pt x="1078" y="5"/>
                  </a:cubicBezTo>
                  <a:cubicBezTo>
                    <a:pt x="1075" y="4"/>
                    <a:pt x="1071" y="2"/>
                    <a:pt x="1068" y="2"/>
                  </a:cubicBezTo>
                  <a:cubicBezTo>
                    <a:pt x="1064" y="1"/>
                    <a:pt x="1060" y="1"/>
                    <a:pt x="1055"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0" name="Google Shape;1406;p35">
              <a:extLst>
                <a:ext uri="{FF2B5EF4-FFF2-40B4-BE49-F238E27FC236}">
                  <a16:creationId xmlns:a16="http://schemas.microsoft.com/office/drawing/2014/main" id="{11888D4B-8B66-4984-D079-292FA1AE8207}"/>
                </a:ext>
              </a:extLst>
            </p:cNvPr>
            <p:cNvSpPr/>
            <p:nvPr/>
          </p:nvSpPr>
          <p:spPr>
            <a:xfrm>
              <a:off x="6369198" y="3106366"/>
              <a:ext cx="33421" cy="27839"/>
            </a:xfrm>
            <a:custGeom>
              <a:avLst/>
              <a:gdLst/>
              <a:ahLst/>
              <a:cxnLst/>
              <a:rect l="l" t="t" r="r" b="b"/>
              <a:pathLst>
                <a:path w="533" h="444" extrusionOk="0">
                  <a:moveTo>
                    <a:pt x="1" y="1"/>
                  </a:moveTo>
                  <a:lnTo>
                    <a:pt x="1" y="1"/>
                  </a:lnTo>
                  <a:cubicBezTo>
                    <a:pt x="0" y="8"/>
                    <a:pt x="0" y="16"/>
                    <a:pt x="4" y="23"/>
                  </a:cubicBezTo>
                  <a:cubicBezTo>
                    <a:pt x="5" y="35"/>
                    <a:pt x="9" y="49"/>
                    <a:pt x="17" y="60"/>
                  </a:cubicBezTo>
                  <a:cubicBezTo>
                    <a:pt x="118" y="188"/>
                    <a:pt x="241" y="295"/>
                    <a:pt x="372" y="392"/>
                  </a:cubicBezTo>
                  <a:cubicBezTo>
                    <a:pt x="373" y="393"/>
                    <a:pt x="374" y="393"/>
                    <a:pt x="375" y="394"/>
                  </a:cubicBezTo>
                  <a:lnTo>
                    <a:pt x="378" y="397"/>
                  </a:lnTo>
                  <a:cubicBezTo>
                    <a:pt x="394" y="409"/>
                    <a:pt x="410" y="421"/>
                    <a:pt x="427" y="434"/>
                  </a:cubicBezTo>
                  <a:lnTo>
                    <a:pt x="434" y="437"/>
                  </a:lnTo>
                  <a:cubicBezTo>
                    <a:pt x="443" y="441"/>
                    <a:pt x="452" y="443"/>
                    <a:pt x="461" y="443"/>
                  </a:cubicBezTo>
                  <a:cubicBezTo>
                    <a:pt x="471" y="443"/>
                    <a:pt x="481" y="441"/>
                    <a:pt x="490" y="436"/>
                  </a:cubicBezTo>
                  <a:cubicBezTo>
                    <a:pt x="493" y="436"/>
                    <a:pt x="497" y="435"/>
                    <a:pt x="499" y="433"/>
                  </a:cubicBezTo>
                  <a:cubicBezTo>
                    <a:pt x="523" y="415"/>
                    <a:pt x="532" y="388"/>
                    <a:pt x="529" y="360"/>
                  </a:cubicBezTo>
                  <a:lnTo>
                    <a:pt x="529" y="359"/>
                  </a:lnTo>
                  <a:cubicBezTo>
                    <a:pt x="527" y="349"/>
                    <a:pt x="523" y="340"/>
                    <a:pt x="517" y="332"/>
                  </a:cubicBezTo>
                  <a:cubicBezTo>
                    <a:pt x="499" y="302"/>
                    <a:pt x="462" y="286"/>
                    <a:pt x="435" y="263"/>
                  </a:cubicBezTo>
                  <a:cubicBezTo>
                    <a:pt x="434" y="261"/>
                    <a:pt x="433" y="259"/>
                    <a:pt x="431" y="258"/>
                  </a:cubicBezTo>
                  <a:lnTo>
                    <a:pt x="430" y="257"/>
                  </a:lnTo>
                  <a:cubicBezTo>
                    <a:pt x="423" y="252"/>
                    <a:pt x="415" y="248"/>
                    <a:pt x="408" y="244"/>
                  </a:cubicBezTo>
                  <a:cubicBezTo>
                    <a:pt x="385" y="229"/>
                    <a:pt x="360" y="215"/>
                    <a:pt x="335" y="200"/>
                  </a:cubicBezTo>
                  <a:cubicBezTo>
                    <a:pt x="299" y="179"/>
                    <a:pt x="265" y="158"/>
                    <a:pt x="229" y="136"/>
                  </a:cubicBezTo>
                  <a:cubicBezTo>
                    <a:pt x="204" y="122"/>
                    <a:pt x="180" y="107"/>
                    <a:pt x="156" y="93"/>
                  </a:cubicBezTo>
                  <a:lnTo>
                    <a:pt x="1" y="1"/>
                  </a:ln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1" name="Google Shape;1407;p35">
              <a:extLst>
                <a:ext uri="{FF2B5EF4-FFF2-40B4-BE49-F238E27FC236}">
                  <a16:creationId xmlns:a16="http://schemas.microsoft.com/office/drawing/2014/main" id="{D0E4D377-C010-6BB9-2732-0120A9FB6712}"/>
                </a:ext>
              </a:extLst>
            </p:cNvPr>
            <p:cNvSpPr/>
            <p:nvPr/>
          </p:nvSpPr>
          <p:spPr>
            <a:xfrm>
              <a:off x="6416978" y="3074076"/>
              <a:ext cx="17181" cy="17116"/>
            </a:xfrm>
            <a:custGeom>
              <a:avLst/>
              <a:gdLst/>
              <a:ahLst/>
              <a:cxnLst/>
              <a:rect l="l" t="t" r="r" b="b"/>
              <a:pathLst>
                <a:path w="274" h="273" extrusionOk="0">
                  <a:moveTo>
                    <a:pt x="274" y="1"/>
                  </a:moveTo>
                  <a:lnTo>
                    <a:pt x="274" y="1"/>
                  </a:lnTo>
                  <a:cubicBezTo>
                    <a:pt x="194" y="21"/>
                    <a:pt x="116" y="41"/>
                    <a:pt x="38" y="65"/>
                  </a:cubicBezTo>
                  <a:cubicBezTo>
                    <a:pt x="22" y="69"/>
                    <a:pt x="11" y="76"/>
                    <a:pt x="0" y="84"/>
                  </a:cubicBezTo>
                  <a:cubicBezTo>
                    <a:pt x="63" y="144"/>
                    <a:pt x="123" y="206"/>
                    <a:pt x="178" y="272"/>
                  </a:cubicBezTo>
                  <a:cubicBezTo>
                    <a:pt x="177" y="262"/>
                    <a:pt x="173" y="251"/>
                    <a:pt x="169" y="242"/>
                  </a:cubicBezTo>
                  <a:cubicBezTo>
                    <a:pt x="157" y="225"/>
                    <a:pt x="148" y="206"/>
                    <a:pt x="138" y="189"/>
                  </a:cubicBezTo>
                  <a:cubicBezTo>
                    <a:pt x="180" y="177"/>
                    <a:pt x="222" y="166"/>
                    <a:pt x="264" y="155"/>
                  </a:cubicBezTo>
                  <a:cubicBezTo>
                    <a:pt x="239" y="127"/>
                    <a:pt x="212" y="99"/>
                    <a:pt x="186" y="71"/>
                  </a:cubicBezTo>
                  <a:lnTo>
                    <a:pt x="186" y="71"/>
                  </a:lnTo>
                  <a:cubicBezTo>
                    <a:pt x="189" y="72"/>
                    <a:pt x="191" y="72"/>
                    <a:pt x="193" y="72"/>
                  </a:cubicBezTo>
                  <a:cubicBezTo>
                    <a:pt x="228" y="72"/>
                    <a:pt x="253" y="36"/>
                    <a:pt x="274"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2" name="Google Shape;1408;p35">
              <a:extLst>
                <a:ext uri="{FF2B5EF4-FFF2-40B4-BE49-F238E27FC236}">
                  <a16:creationId xmlns:a16="http://schemas.microsoft.com/office/drawing/2014/main" id="{9AEFAB7D-D285-14DA-E9D0-0520973F9EC5}"/>
                </a:ext>
              </a:extLst>
            </p:cNvPr>
            <p:cNvSpPr/>
            <p:nvPr/>
          </p:nvSpPr>
          <p:spPr>
            <a:xfrm>
              <a:off x="6083834" y="2872498"/>
              <a:ext cx="121454" cy="402335"/>
            </a:xfrm>
            <a:custGeom>
              <a:avLst/>
              <a:gdLst/>
              <a:ahLst/>
              <a:cxnLst/>
              <a:rect l="l" t="t" r="r" b="b"/>
              <a:pathLst>
                <a:path w="1937" h="6417" extrusionOk="0">
                  <a:moveTo>
                    <a:pt x="121" y="1"/>
                  </a:moveTo>
                  <a:cubicBezTo>
                    <a:pt x="81" y="17"/>
                    <a:pt x="41" y="33"/>
                    <a:pt x="0" y="49"/>
                  </a:cubicBezTo>
                  <a:cubicBezTo>
                    <a:pt x="9" y="94"/>
                    <a:pt x="20" y="139"/>
                    <a:pt x="29" y="184"/>
                  </a:cubicBezTo>
                  <a:lnTo>
                    <a:pt x="29" y="185"/>
                  </a:lnTo>
                  <a:cubicBezTo>
                    <a:pt x="30" y="191"/>
                    <a:pt x="31" y="197"/>
                    <a:pt x="32" y="203"/>
                  </a:cubicBezTo>
                  <a:cubicBezTo>
                    <a:pt x="66" y="354"/>
                    <a:pt x="98" y="503"/>
                    <a:pt x="132" y="653"/>
                  </a:cubicBezTo>
                  <a:cubicBezTo>
                    <a:pt x="166" y="810"/>
                    <a:pt x="203" y="966"/>
                    <a:pt x="241" y="1122"/>
                  </a:cubicBezTo>
                  <a:cubicBezTo>
                    <a:pt x="510" y="2236"/>
                    <a:pt x="833" y="3338"/>
                    <a:pt x="1188" y="4428"/>
                  </a:cubicBezTo>
                  <a:cubicBezTo>
                    <a:pt x="1272" y="4675"/>
                    <a:pt x="1351" y="4925"/>
                    <a:pt x="1430" y="5174"/>
                  </a:cubicBezTo>
                  <a:cubicBezTo>
                    <a:pt x="1448" y="5232"/>
                    <a:pt x="1467" y="5291"/>
                    <a:pt x="1485" y="5349"/>
                  </a:cubicBezTo>
                  <a:cubicBezTo>
                    <a:pt x="1520" y="5456"/>
                    <a:pt x="1553" y="5564"/>
                    <a:pt x="1588" y="5672"/>
                  </a:cubicBezTo>
                  <a:cubicBezTo>
                    <a:pt x="1614" y="5755"/>
                    <a:pt x="1641" y="5838"/>
                    <a:pt x="1669" y="5921"/>
                  </a:cubicBezTo>
                  <a:cubicBezTo>
                    <a:pt x="1698" y="6014"/>
                    <a:pt x="1729" y="6107"/>
                    <a:pt x="1759" y="6201"/>
                  </a:cubicBezTo>
                  <a:cubicBezTo>
                    <a:pt x="1766" y="6220"/>
                    <a:pt x="1773" y="6239"/>
                    <a:pt x="1780" y="6260"/>
                  </a:cubicBezTo>
                  <a:cubicBezTo>
                    <a:pt x="1781" y="6263"/>
                    <a:pt x="1782" y="6267"/>
                    <a:pt x="1783" y="6270"/>
                  </a:cubicBezTo>
                  <a:cubicBezTo>
                    <a:pt x="1799" y="6320"/>
                    <a:pt x="1815" y="6367"/>
                    <a:pt x="1832" y="6417"/>
                  </a:cubicBezTo>
                  <a:cubicBezTo>
                    <a:pt x="1866" y="6382"/>
                    <a:pt x="1902" y="6347"/>
                    <a:pt x="1937" y="6312"/>
                  </a:cubicBezTo>
                  <a:cubicBezTo>
                    <a:pt x="1923" y="6271"/>
                    <a:pt x="1909" y="6231"/>
                    <a:pt x="1896" y="6190"/>
                  </a:cubicBezTo>
                  <a:cubicBezTo>
                    <a:pt x="1893" y="6181"/>
                    <a:pt x="1890" y="6172"/>
                    <a:pt x="1887" y="6163"/>
                  </a:cubicBezTo>
                  <a:cubicBezTo>
                    <a:pt x="1886" y="6160"/>
                    <a:pt x="1886" y="6157"/>
                    <a:pt x="1885" y="6155"/>
                  </a:cubicBezTo>
                  <a:cubicBezTo>
                    <a:pt x="1499" y="4972"/>
                    <a:pt x="1124" y="3785"/>
                    <a:pt x="783" y="2587"/>
                  </a:cubicBezTo>
                  <a:cubicBezTo>
                    <a:pt x="760" y="2505"/>
                    <a:pt x="738" y="2425"/>
                    <a:pt x="715" y="2341"/>
                  </a:cubicBezTo>
                  <a:cubicBezTo>
                    <a:pt x="678" y="2212"/>
                    <a:pt x="642" y="2083"/>
                    <a:pt x="609" y="1953"/>
                  </a:cubicBezTo>
                  <a:cubicBezTo>
                    <a:pt x="573" y="1824"/>
                    <a:pt x="538" y="1694"/>
                    <a:pt x="504" y="1564"/>
                  </a:cubicBezTo>
                  <a:cubicBezTo>
                    <a:pt x="470" y="1435"/>
                    <a:pt x="437" y="1304"/>
                    <a:pt x="403" y="1175"/>
                  </a:cubicBezTo>
                  <a:cubicBezTo>
                    <a:pt x="370" y="1045"/>
                    <a:pt x="337" y="914"/>
                    <a:pt x="306" y="785"/>
                  </a:cubicBezTo>
                  <a:cubicBezTo>
                    <a:pt x="274" y="654"/>
                    <a:pt x="241" y="524"/>
                    <a:pt x="213" y="393"/>
                  </a:cubicBezTo>
                  <a:cubicBezTo>
                    <a:pt x="192" y="308"/>
                    <a:pt x="172" y="221"/>
                    <a:pt x="153" y="135"/>
                  </a:cubicBezTo>
                  <a:cubicBezTo>
                    <a:pt x="142" y="91"/>
                    <a:pt x="132" y="46"/>
                    <a:pt x="121" y="1"/>
                  </a:cubicBez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3" name="Google Shape;1409;p35">
              <a:extLst>
                <a:ext uri="{FF2B5EF4-FFF2-40B4-BE49-F238E27FC236}">
                  <a16:creationId xmlns:a16="http://schemas.microsoft.com/office/drawing/2014/main" id="{DDF4195F-22D1-52B2-FC2B-2857A1BB8335}"/>
                </a:ext>
              </a:extLst>
            </p:cNvPr>
            <p:cNvSpPr/>
            <p:nvPr/>
          </p:nvSpPr>
          <p:spPr>
            <a:xfrm>
              <a:off x="6612048" y="2881276"/>
              <a:ext cx="134622" cy="374310"/>
            </a:xfrm>
            <a:custGeom>
              <a:avLst/>
              <a:gdLst/>
              <a:ahLst/>
              <a:cxnLst/>
              <a:rect l="l" t="t" r="r" b="b"/>
              <a:pathLst>
                <a:path w="2147" h="5970" extrusionOk="0">
                  <a:moveTo>
                    <a:pt x="2022" y="0"/>
                  </a:moveTo>
                  <a:cubicBezTo>
                    <a:pt x="2007" y="43"/>
                    <a:pt x="1993" y="85"/>
                    <a:pt x="1980" y="127"/>
                  </a:cubicBezTo>
                  <a:cubicBezTo>
                    <a:pt x="1960" y="181"/>
                    <a:pt x="1943" y="233"/>
                    <a:pt x="1925" y="287"/>
                  </a:cubicBezTo>
                  <a:cubicBezTo>
                    <a:pt x="1780" y="726"/>
                    <a:pt x="1642" y="1170"/>
                    <a:pt x="1491" y="1611"/>
                  </a:cubicBezTo>
                  <a:cubicBezTo>
                    <a:pt x="1138" y="2636"/>
                    <a:pt x="776" y="3658"/>
                    <a:pt x="418" y="4681"/>
                  </a:cubicBezTo>
                  <a:cubicBezTo>
                    <a:pt x="296" y="5027"/>
                    <a:pt x="173" y="5373"/>
                    <a:pt x="51" y="5718"/>
                  </a:cubicBezTo>
                  <a:lnTo>
                    <a:pt x="51" y="5719"/>
                  </a:lnTo>
                  <a:cubicBezTo>
                    <a:pt x="48" y="5726"/>
                    <a:pt x="45" y="5734"/>
                    <a:pt x="43" y="5741"/>
                  </a:cubicBezTo>
                  <a:cubicBezTo>
                    <a:pt x="29" y="5780"/>
                    <a:pt x="15" y="5821"/>
                    <a:pt x="0" y="5859"/>
                  </a:cubicBezTo>
                  <a:lnTo>
                    <a:pt x="0" y="5860"/>
                  </a:lnTo>
                  <a:cubicBezTo>
                    <a:pt x="35" y="5897"/>
                    <a:pt x="68" y="5934"/>
                    <a:pt x="102" y="5970"/>
                  </a:cubicBezTo>
                  <a:cubicBezTo>
                    <a:pt x="109" y="5961"/>
                    <a:pt x="117" y="5955"/>
                    <a:pt x="125" y="5948"/>
                  </a:cubicBezTo>
                  <a:lnTo>
                    <a:pt x="158" y="5852"/>
                  </a:lnTo>
                  <a:cubicBezTo>
                    <a:pt x="161" y="5847"/>
                    <a:pt x="162" y="5844"/>
                    <a:pt x="163" y="5839"/>
                  </a:cubicBezTo>
                  <a:cubicBezTo>
                    <a:pt x="352" y="5303"/>
                    <a:pt x="543" y="4766"/>
                    <a:pt x="734" y="4230"/>
                  </a:cubicBezTo>
                  <a:cubicBezTo>
                    <a:pt x="1101" y="3207"/>
                    <a:pt x="1453" y="2178"/>
                    <a:pt x="1792" y="1146"/>
                  </a:cubicBezTo>
                  <a:cubicBezTo>
                    <a:pt x="1910" y="828"/>
                    <a:pt x="2001" y="500"/>
                    <a:pt x="2104" y="178"/>
                  </a:cubicBezTo>
                  <a:lnTo>
                    <a:pt x="2105" y="178"/>
                  </a:lnTo>
                  <a:cubicBezTo>
                    <a:pt x="2119" y="134"/>
                    <a:pt x="2133" y="92"/>
                    <a:pt x="2147" y="50"/>
                  </a:cubicBezTo>
                  <a:cubicBezTo>
                    <a:pt x="2108" y="35"/>
                    <a:pt x="2070" y="19"/>
                    <a:pt x="2033" y="4"/>
                  </a:cubicBezTo>
                  <a:lnTo>
                    <a:pt x="2022" y="0"/>
                  </a:lnTo>
                  <a:close/>
                </a:path>
              </a:pathLst>
            </a:custGeom>
            <a:solidFill>
              <a:srgbClr val="2828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293351738"/>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مخصص 9">
      <a:majorFont>
        <a:latin typeface="Harmattan"/>
        <a:ea typeface=""/>
        <a:cs typeface="Harmattan"/>
      </a:majorFont>
      <a:minorFont>
        <a:latin typeface="Harmattan"/>
        <a:ea typeface=""/>
        <a:cs typeface="Harmatt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697</Words>
  <Application>Microsoft Office PowerPoint</Application>
  <PresentationFormat>شاشة عريضة</PresentationFormat>
  <Paragraphs>52</Paragraphs>
  <Slides>11</Slides>
  <Notes>1</Notes>
  <HiddenSlides>2</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11</vt:i4>
      </vt:variant>
    </vt:vector>
  </HeadingPairs>
  <TitlesOfParts>
    <vt:vector size="18" baseType="lpstr">
      <vt:lpstr>Times New Roman</vt:lpstr>
      <vt:lpstr>Handlee</vt:lpstr>
      <vt:lpstr>Harmattan</vt:lpstr>
      <vt:lpstr>Arial</vt:lpstr>
      <vt:lpstr>Calibri</vt:lpstr>
      <vt:lpstr>Cairo</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cp:lastModifiedBy>ingez-ppt</cp:lastModifiedBy>
  <cp:revision>1</cp:revision>
  <dcterms:created xsi:type="dcterms:W3CDTF">2021-03-23T09:24:27Z</dcterms:created>
  <dcterms:modified xsi:type="dcterms:W3CDTF">2023-12-11T14:28:32Z</dcterms:modified>
  <cp:contentStatus/>
</cp:coreProperties>
</file>